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77" r:id="rId1"/>
  </p:sldMasterIdLst>
  <p:notesMasterIdLst>
    <p:notesMasterId r:id="rId45"/>
  </p:notesMasterIdLst>
  <p:sldIdLst>
    <p:sldId id="2865" r:id="rId2"/>
    <p:sldId id="2867" r:id="rId3"/>
    <p:sldId id="2868" r:id="rId4"/>
    <p:sldId id="2853" r:id="rId5"/>
    <p:sldId id="2792" r:id="rId6"/>
    <p:sldId id="2847" r:id="rId7"/>
    <p:sldId id="2858" r:id="rId8"/>
    <p:sldId id="1925" r:id="rId9"/>
    <p:sldId id="1933" r:id="rId10"/>
    <p:sldId id="1927" r:id="rId11"/>
    <p:sldId id="1928" r:id="rId12"/>
    <p:sldId id="309" r:id="rId13"/>
    <p:sldId id="1926" r:id="rId14"/>
    <p:sldId id="1934" r:id="rId15"/>
    <p:sldId id="1929" r:id="rId16"/>
    <p:sldId id="2846" r:id="rId17"/>
    <p:sldId id="256" r:id="rId18"/>
    <p:sldId id="257" r:id="rId19"/>
    <p:sldId id="259" r:id="rId20"/>
    <p:sldId id="260" r:id="rId21"/>
    <p:sldId id="2861" r:id="rId22"/>
    <p:sldId id="266" r:id="rId23"/>
    <p:sldId id="2862" r:id="rId24"/>
    <p:sldId id="268" r:id="rId25"/>
    <p:sldId id="270" r:id="rId26"/>
    <p:sldId id="271" r:id="rId27"/>
    <p:sldId id="2863" r:id="rId28"/>
    <p:sldId id="2851" r:id="rId29"/>
    <p:sldId id="2859" r:id="rId30"/>
    <p:sldId id="2860" r:id="rId31"/>
    <p:sldId id="2850" r:id="rId32"/>
    <p:sldId id="2790" r:id="rId33"/>
    <p:sldId id="2856" r:id="rId34"/>
    <p:sldId id="2794" r:id="rId35"/>
    <p:sldId id="2471" r:id="rId36"/>
    <p:sldId id="2791" r:id="rId37"/>
    <p:sldId id="2866" r:id="rId38"/>
    <p:sldId id="2799" r:id="rId39"/>
    <p:sldId id="262" r:id="rId40"/>
    <p:sldId id="2768" r:id="rId41"/>
    <p:sldId id="267" r:id="rId42"/>
    <p:sldId id="2787" r:id="rId43"/>
    <p:sldId id="2854" r:id="rId4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8FC3"/>
    <a:srgbClr val="001F60"/>
    <a:srgbClr val="FFFFFF"/>
    <a:srgbClr val="AEE5FF"/>
    <a:srgbClr val="002950"/>
    <a:srgbClr val="00ACED"/>
    <a:srgbClr val="646464"/>
    <a:srgbClr val="D9D9D9"/>
    <a:srgbClr val="F3F3F3"/>
    <a:srgbClr val="F09B0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5799" autoAdjust="0"/>
    <p:restoredTop sz="87619" autoAdjust="0"/>
  </p:normalViewPr>
  <p:slideViewPr>
    <p:cSldViewPr snapToGrid="0" snapToObjects="1">
      <p:cViewPr varScale="1">
        <p:scale>
          <a:sx n="160" d="100"/>
          <a:sy n="160" d="100"/>
        </p:scale>
        <p:origin x="664" y="17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noFill/>
            <a:ln>
              <a:solidFill>
                <a:srgbClr val="3ABAE1"/>
              </a:solidFill>
              <a:prstDash val="sysDash"/>
            </a:ln>
            <a:effectLst/>
          </c:spPr>
          <c:cat>
            <c:strRef>
              <c:f>Sheet1!$A$2:$A$7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FE6-B046-AD00-6C1B9B5F09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noFill/>
            <a:ln>
              <a:solidFill>
                <a:srgbClr val="3ABAE1"/>
              </a:solidFill>
              <a:prstDash val="sysDash"/>
            </a:ln>
            <a:effectLst/>
          </c:spPr>
          <c:cat>
            <c:strRef>
              <c:f>Sheet1!$A$2:$A$7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7C4-3A45-98AA-2BC2F3C201A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noFill/>
            <a:ln>
              <a:solidFill>
                <a:srgbClr val="3ABAE1"/>
              </a:solidFill>
              <a:prstDash val="sysDash"/>
            </a:ln>
            <a:effectLst/>
          </c:spPr>
          <c:cat>
            <c:strRef>
              <c:f>Sheet1!$A$2:$A$7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1A-4F46-BEFD-74C788A0C37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05400F1-78B5-4A5C-8129-704ECFDCB0F0}" type="datetimeFigureOut">
              <a:rPr lang="en-US" smtClean="0"/>
              <a:t>1/8/20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9425093-71C8-4ED3-900F-0D7517006E0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056339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0DFFCBB-3A13-A449-B8FB-532BA43383B3}" type="slidenum">
              <a:rPr lang="en-US" smtClean="0"/>
              <a:pPr>
                <a:defRPr/>
              </a:pPr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819690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3B3F0BB-7E03-4B48-9A81-362A12F65B67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37881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0DFFCBB-3A13-A449-B8FB-532BA43383B3}" type="slidenum">
              <a:rPr lang="en-US" smtClean="0"/>
              <a:pPr>
                <a:defRPr/>
              </a:pPr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020840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0DFFCBB-3A13-A449-B8FB-532BA43383B3}" type="slidenum">
              <a:rPr lang="en-US" smtClean="0"/>
              <a:pPr>
                <a:defRPr/>
              </a:pPr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995847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239662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3B3F0BB-7E03-4B48-9A81-362A12F65B67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225957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7F7CC0A-B8BA-C247-9936-936F70F54C6D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226216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20E9254-3EA9-3B4F-8F49-1CBD0E740CE2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990673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3B8A62-4893-46BC-A0B8-C52C1699B29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A9F65E6-B2F7-4C60-8586-72B6F6B7358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DBA23AF-89A5-4A63-A92B-64CE9D7A31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9FF1EB-4BC4-7349-B44D-05B801B0A81E}" type="datetimeFigureOut">
              <a:rPr lang="en-US" smtClean="0"/>
              <a:t>1/8/20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C0EF5DF-6CBE-461F-9781-CEE1BDC146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7036FDF-5A06-460D-8163-8CB7BB1AB6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E12A3E-96B9-0F49-814D-013EFCF18B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52798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17E7E0-B530-4F23-813A-35BF8EFECC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61D0AE7-BC1E-4B98-BD7C-76CA0C9C735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78177CD-B37E-44B1-B1B1-2C44DA6F3B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9FF1EB-4BC4-7349-B44D-05B801B0A81E}" type="datetimeFigureOut">
              <a:rPr lang="en-US" smtClean="0"/>
              <a:t>1/8/20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F12963C-3960-4860-93E6-178ED0891B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542080E-BF94-4120-95BA-F1A21C39A4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E12A3E-96B9-0F49-814D-013EFCF18B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567868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97C09826-D1B1-4F1A-A9C6-3663F44F315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BE8E294-ACFB-4A36-8CAD-C895145F9DD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E76FA5B-3F26-4F67-B793-E9066E396C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9FF1EB-4BC4-7349-B44D-05B801B0A81E}" type="datetimeFigureOut">
              <a:rPr lang="en-US" smtClean="0"/>
              <a:t>1/8/20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AB69C3-28BB-4E8E-9B5E-E0CC5218C4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3BA5E96-E0BB-4A08-8218-81AC11D6BD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E12A3E-96B9-0F49-814D-013EFCF18B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579440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3E05405-3DBA-8944-B058-7FCA83B6667D}"/>
              </a:ext>
            </a:extLst>
          </p:cNvPr>
          <p:cNvSpPr txBox="1"/>
          <p:nvPr userDrawn="1"/>
        </p:nvSpPr>
        <p:spPr>
          <a:xfrm>
            <a:off x="-76200" y="6694802"/>
            <a:ext cx="12188952" cy="16319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algn="r"/>
            <a:r>
              <a:rPr lang="en-US" sz="900" dirty="0">
                <a:solidFill>
                  <a:schemeClr val="accent6">
                    <a:lumMod val="40000"/>
                    <a:lumOff val="60000"/>
                  </a:schemeClr>
                </a:solidFill>
              </a:rPr>
              <a:t>© 2010 - 2018 Billion Dollar Graphics.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428956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1BA8C4-45BC-435B-B4C6-8D517FCAAD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2DBEDB0-8951-405A-ADBA-E8239914E6B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98C1705-C57D-4B3A-9937-F3B88D61D1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9FF1EB-4BC4-7349-B44D-05B801B0A81E}" type="datetimeFigureOut">
              <a:rPr lang="en-US" smtClean="0"/>
              <a:t>1/8/20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5E277A-96ED-4E33-BC66-6F83CCBA49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A55080-32F2-4BB0-A9DE-EC314E3094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E12A3E-96B9-0F49-814D-013EFCF18B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407313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4B99CF-0C3E-48FE-B037-A983037482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7156CA3-4701-405B-9735-220687B0937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1FB545D-27C6-4994-88F2-D131D76B0E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9FF1EB-4BC4-7349-B44D-05B801B0A81E}" type="datetimeFigureOut">
              <a:rPr lang="en-US" smtClean="0"/>
              <a:t>1/8/20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DFDE7EE-1803-493F-86C8-919B2FEEC7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870F828-FE66-4508-9E95-94E9579BBC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E12A3E-96B9-0F49-814D-013EFCF18B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72915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5ECFF5-2AEC-4546-A11A-A7E33B509C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510F825-96FD-4BB4-83A1-D7CA729839E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65FA70E-76F9-438C-8B8B-F5F97DCE25A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48CBA74-54F3-474F-9CC8-3C18B9E602A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9FF1EB-4BC4-7349-B44D-05B801B0A81E}" type="datetimeFigureOut">
              <a:rPr lang="en-US" smtClean="0"/>
              <a:t>1/8/20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0A4042E-486D-49E1-9F64-848A1F5A5B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8336F95-2C74-4733-A798-54B77FDC52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E12A3E-96B9-0F49-814D-013EFCF18B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450231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CCAFAEB-BF3E-4ADE-8119-65B1F0D492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7921744-2C23-477C-8D3E-6C9B8A9B20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FA49A98-B56D-4A40-80DA-E7A49B3DFF1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247553E-9297-42B9-8259-F2CE8DD5BA5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F7A8ADD-3FF5-4BCB-80E0-E19FA03B6C5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F757FF5-0173-4C37-9ADE-22ACF746F22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9FF1EB-4BC4-7349-B44D-05B801B0A81E}" type="datetimeFigureOut">
              <a:rPr lang="en-US" smtClean="0"/>
              <a:t>1/8/20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FEA0A663-D04A-4AA9-BEE6-5F77AD9838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D17EF0-447C-47AB-927D-D7E0270A13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E12A3E-96B9-0F49-814D-013EFCF18B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216774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B5DDC9-A2D6-4259-8EEA-EB13FBC901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08AA1F8-836F-46C7-9EEF-F7DB956E0B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9FF1EB-4BC4-7349-B44D-05B801B0A81E}" type="datetimeFigureOut">
              <a:rPr lang="en-US" smtClean="0"/>
              <a:t>1/8/20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4078190-E619-4830-9F91-8201705A57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6E5A01A-6AC6-4390-9C14-CA7BADB2A6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E12A3E-96B9-0F49-814D-013EFCF18B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152150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545C480-DA35-431C-B69B-064200BEE0B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9FF1EB-4BC4-7349-B44D-05B801B0A81E}" type="datetimeFigureOut">
              <a:rPr lang="en-US" smtClean="0"/>
              <a:t>1/8/20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70F0A98-D7A5-4F07-97FF-F5B1F1359B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5CF5749-2B3D-4680-888D-226D836F5A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E12A3E-96B9-0F49-814D-013EFCF18B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646069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435A052-A32F-4203-BBED-2B1ED37E12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A5D207-AEFF-4A39-9277-514EDEEB9BD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559B4B1-FCAE-436C-9567-0503C2DE029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2CB375E-07F8-46CC-B844-D7A03B4C1F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9FF1EB-4BC4-7349-B44D-05B801B0A81E}" type="datetimeFigureOut">
              <a:rPr lang="en-US" smtClean="0"/>
              <a:t>1/8/20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8AC36C6-1D40-4E77-9C3A-D7A9054AE1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D038930-C14A-471F-B0F1-CF24465C73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E12A3E-96B9-0F49-814D-013EFCF18B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04278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B3DF69-B1FC-4E53-9AF2-9C3311CBC4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00D2B44-4FE6-4588-AD6B-D78BE1B904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767CB4A-B924-4D42-B6B6-ADFA9BD21AA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5065B60-C084-4F42-94AB-D177FA7E2E2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9FF1EB-4BC4-7349-B44D-05B801B0A81E}" type="datetimeFigureOut">
              <a:rPr lang="en-US" smtClean="0"/>
              <a:t>1/8/20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D8D8F10-AEC0-46FA-8223-CF901A643B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6F4F4BC-6E8B-4639-A556-E3C0A15C5F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1E12A3E-96B9-0F49-814D-013EFCF18B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60970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A002D37-7B05-4F1C-BF19-93BB83B0E7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93CFAFE-6F28-4B59-8222-0480E0854CB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18D4EAF-80D0-4143-AF81-18EB6FABB5B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9FF1EB-4BC4-7349-B44D-05B801B0A81E}" type="datetimeFigureOut">
              <a:rPr lang="en-US" smtClean="0"/>
              <a:t>1/8/20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D8E2DD2-6FDF-4575-A6F4-E7816BC772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34BECB-81FC-4204-BE27-324646B30CD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E12A3E-96B9-0F49-814D-013EFCF18BE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44012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8" r:id="rId1"/>
    <p:sldLayoutId id="2147483679" r:id="rId2"/>
    <p:sldLayoutId id="2147483680" r:id="rId3"/>
    <p:sldLayoutId id="2147483681" r:id="rId4"/>
    <p:sldLayoutId id="2147483682" r:id="rId5"/>
    <p:sldLayoutId id="2147483683" r:id="rId6"/>
    <p:sldLayoutId id="2147483684" r:id="rId7"/>
    <p:sldLayoutId id="2147483685" r:id="rId8"/>
    <p:sldLayoutId id="2147483686" r:id="rId9"/>
    <p:sldLayoutId id="2147483687" r:id="rId10"/>
    <p:sldLayoutId id="2147483688" r:id="rId11"/>
    <p:sldLayoutId id="214748368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hyperlink" Target="http://billiondollargraphics.com/ebook/" TargetMode="Externa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hyperlink" Target="http://billiondollargraphics.com/powerpoint_book/" TargetMode="Externa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hyperlink" Target="http://www.billiondollargraphics.com/Build-a-Graphic" TargetMode="Externa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.pn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hyperlink" Target="http://www.billiondollargraphics.com/Build-a-Graphic" TargetMode="Externa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hyperlink" Target="http://billiondollargraphics.com/" TargetMode="Externa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hyperlink" Target="http://www.billiondollargraphics.com/GCS.pdf" TargetMode="Externa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62BC737-94A7-9147-BDE3-DDA7A964212C}"/>
              </a:ext>
            </a:extLst>
          </p:cNvPr>
          <p:cNvSpPr/>
          <p:nvPr/>
        </p:nvSpPr>
        <p:spPr>
          <a:xfrm>
            <a:off x="0" y="-1"/>
            <a:ext cx="12192000" cy="6858001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141C01D5-8B21-AE46-B167-8545CA5668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120233"/>
            <a:ext cx="121920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har char="•"/>
              <a:defRPr sz="2600">
                <a:solidFill>
                  <a:schemeClr val="bg1"/>
                </a:solidFill>
                <a:latin typeface="Arial"/>
                <a:ea typeface="ＭＳ Ｐゴシック" pitchFamily="-97" charset="-128"/>
                <a:cs typeface="Arial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rgbClr val="D3DAFF"/>
                </a:solidFill>
                <a:latin typeface="Arial"/>
                <a:ea typeface="ＭＳ Ｐゴシック" pitchFamily="-97" charset="-128"/>
                <a:cs typeface="Arial"/>
              </a:defRPr>
            </a:lvl2pPr>
            <a:lvl3pPr marL="1143000" indent="-2286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har char="•"/>
              <a:defRPr sz="2200">
                <a:solidFill>
                  <a:srgbClr val="ABC0FF"/>
                </a:solidFill>
                <a:latin typeface="Arial"/>
                <a:ea typeface="ＭＳ Ｐゴシック" pitchFamily="-97" charset="-128"/>
                <a:cs typeface="Arial"/>
              </a:defRPr>
            </a:lvl3pPr>
            <a:lvl4pPr marL="1600200" indent="-2286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Arial"/>
                <a:ea typeface="ＭＳ Ｐゴシック" pitchFamily="-97" charset="-128"/>
                <a:cs typeface="Arial"/>
              </a:defRPr>
            </a:lvl4pPr>
            <a:lvl5pPr marL="2057400" indent="-2286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bg1"/>
                </a:solidFill>
                <a:latin typeface="Arial"/>
                <a:ea typeface="ＭＳ Ｐゴシック" pitchFamily="-97" charset="-128"/>
                <a:cs typeface="Arial"/>
              </a:defRPr>
            </a:lvl5pPr>
            <a:lvl6pPr marL="2514600" indent="-228600" algn="l" rtl="0" fontAlgn="base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bg1"/>
                </a:solidFill>
                <a:latin typeface="+mn-lt"/>
                <a:ea typeface="ＭＳ Ｐゴシック" pitchFamily="-97" charset="-128"/>
              </a:defRPr>
            </a:lvl6pPr>
            <a:lvl7pPr marL="2971800" indent="-228600" algn="l" rtl="0" fontAlgn="base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bg1"/>
                </a:solidFill>
                <a:latin typeface="+mn-lt"/>
                <a:ea typeface="ＭＳ Ｐゴシック" pitchFamily="-97" charset="-128"/>
              </a:defRPr>
            </a:lvl7pPr>
            <a:lvl8pPr marL="3429000" indent="-228600" algn="l" rtl="0" fontAlgn="base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bg1"/>
                </a:solidFill>
                <a:latin typeface="+mn-lt"/>
                <a:ea typeface="ＭＳ Ｐゴシック" pitchFamily="-97" charset="-128"/>
              </a:defRPr>
            </a:lvl8pPr>
            <a:lvl9pPr marL="3886200" indent="-228600" algn="l" rtl="0" fontAlgn="base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bg1"/>
                </a:solidFill>
                <a:latin typeface="+mn-lt"/>
                <a:ea typeface="ＭＳ Ｐゴシック" pitchFamily="-97" charset="-128"/>
              </a:defRPr>
            </a:lvl9pPr>
          </a:lstStyle>
          <a:p>
            <a:pPr marL="0" indent="0" algn="ctr" eaLnBrk="1" hangingPunct="1">
              <a:lnSpc>
                <a:spcPct val="90000"/>
              </a:lnSpc>
              <a:spcBef>
                <a:spcPct val="35000"/>
              </a:spcBef>
              <a:buNone/>
            </a:pPr>
            <a:r>
              <a:rPr lang="en-US" sz="2300" dirty="0">
                <a:solidFill>
                  <a:srgbClr val="AEE5FF"/>
                </a:solidFill>
              </a:rPr>
              <a:t>(703) 608-9568 • </a:t>
            </a:r>
            <a:r>
              <a:rPr lang="en-US" sz="2300" dirty="0" err="1">
                <a:solidFill>
                  <a:srgbClr val="AEE5FF"/>
                </a:solidFill>
              </a:rPr>
              <a:t>Mike@BillionDollarGraphics.com</a:t>
            </a:r>
            <a:r>
              <a:rPr lang="en-US" sz="2300" dirty="0">
                <a:solidFill>
                  <a:srgbClr val="AEE5FF"/>
                </a:solidFill>
              </a:rPr>
              <a:t> • </a:t>
            </a:r>
            <a:r>
              <a:rPr lang="en-US" sz="2300" dirty="0" err="1">
                <a:solidFill>
                  <a:srgbClr val="AEE5FF"/>
                </a:solidFill>
              </a:rPr>
              <a:t>www.BillionDollarGraphics.com</a:t>
            </a:r>
            <a:endParaRPr lang="en-US" sz="2300" dirty="0">
              <a:solidFill>
                <a:srgbClr val="AEE5FF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0B231B0-6256-394E-A6F9-830EC2CA556B}"/>
              </a:ext>
            </a:extLst>
          </p:cNvPr>
          <p:cNvSpPr txBox="1">
            <a:spLocks/>
          </p:cNvSpPr>
          <p:nvPr/>
        </p:nvSpPr>
        <p:spPr>
          <a:xfrm>
            <a:off x="1524000" y="6611781"/>
            <a:ext cx="9144000" cy="246221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indent="0" algn="ctr"/>
            <a:r>
              <a:rPr lang="en-US" sz="1000" dirty="0">
                <a:solidFill>
                  <a:srgbClr val="AEE5FF"/>
                </a:solidFill>
                <a:latin typeface="Arial"/>
                <a:cs typeface="Arial"/>
              </a:rPr>
              <a:t>© 2006 - 2019 Billion Dollar Graphics. All rights reserved.</a:t>
            </a: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D0945800-C9B5-F44E-9F46-D0263C419258}"/>
              </a:ext>
            </a:extLst>
          </p:cNvPr>
          <p:cNvGrpSpPr/>
          <p:nvPr/>
        </p:nvGrpSpPr>
        <p:grpSpPr>
          <a:xfrm>
            <a:off x="799071" y="1502229"/>
            <a:ext cx="10562106" cy="3476696"/>
            <a:chOff x="0" y="1924050"/>
            <a:chExt cx="9144000" cy="3009901"/>
          </a:xfrm>
          <a:solidFill>
            <a:srgbClr val="FFFFFF"/>
          </a:solidFill>
        </p:grpSpPr>
        <p:sp>
          <p:nvSpPr>
            <p:cNvPr id="50" name="Freeform 5">
              <a:extLst>
                <a:ext uri="{FF2B5EF4-FFF2-40B4-BE49-F238E27FC236}">
                  <a16:creationId xmlns:a16="http://schemas.microsoft.com/office/drawing/2014/main" id="{363C41FC-4D62-104E-9032-138FD03BB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1946275"/>
              <a:ext cx="361950" cy="388938"/>
            </a:xfrm>
            <a:custGeom>
              <a:avLst/>
              <a:gdLst>
                <a:gd name="T0" fmla="*/ 424 w 457"/>
                <a:gd name="T1" fmla="*/ 490 h 490"/>
                <a:gd name="T2" fmla="*/ 424 w 457"/>
                <a:gd name="T3" fmla="*/ 142 h 490"/>
                <a:gd name="T4" fmla="*/ 424 w 457"/>
                <a:gd name="T5" fmla="*/ 142 h 490"/>
                <a:gd name="T6" fmla="*/ 427 w 457"/>
                <a:gd name="T7" fmla="*/ 69 h 490"/>
                <a:gd name="T8" fmla="*/ 426 w 457"/>
                <a:gd name="T9" fmla="*/ 69 h 490"/>
                <a:gd name="T10" fmla="*/ 426 w 457"/>
                <a:gd name="T11" fmla="*/ 69 h 490"/>
                <a:gd name="T12" fmla="*/ 409 w 457"/>
                <a:gd name="T13" fmla="*/ 112 h 490"/>
                <a:gd name="T14" fmla="*/ 234 w 457"/>
                <a:gd name="T15" fmla="*/ 490 h 490"/>
                <a:gd name="T16" fmla="*/ 223 w 457"/>
                <a:gd name="T17" fmla="*/ 490 h 490"/>
                <a:gd name="T18" fmla="*/ 48 w 457"/>
                <a:gd name="T19" fmla="*/ 114 h 490"/>
                <a:gd name="T20" fmla="*/ 48 w 457"/>
                <a:gd name="T21" fmla="*/ 114 h 490"/>
                <a:gd name="T22" fmla="*/ 40 w 457"/>
                <a:gd name="T23" fmla="*/ 94 h 490"/>
                <a:gd name="T24" fmla="*/ 33 w 457"/>
                <a:gd name="T25" fmla="*/ 68 h 490"/>
                <a:gd name="T26" fmla="*/ 32 w 457"/>
                <a:gd name="T27" fmla="*/ 68 h 490"/>
                <a:gd name="T28" fmla="*/ 32 w 457"/>
                <a:gd name="T29" fmla="*/ 68 h 490"/>
                <a:gd name="T30" fmla="*/ 33 w 457"/>
                <a:gd name="T31" fmla="*/ 101 h 490"/>
                <a:gd name="T32" fmla="*/ 33 w 457"/>
                <a:gd name="T33" fmla="*/ 134 h 490"/>
                <a:gd name="T34" fmla="*/ 33 w 457"/>
                <a:gd name="T35" fmla="*/ 490 h 490"/>
                <a:gd name="T36" fmla="*/ 0 w 457"/>
                <a:gd name="T37" fmla="*/ 490 h 490"/>
                <a:gd name="T38" fmla="*/ 0 w 457"/>
                <a:gd name="T39" fmla="*/ 0 h 490"/>
                <a:gd name="T40" fmla="*/ 32 w 457"/>
                <a:gd name="T41" fmla="*/ 0 h 490"/>
                <a:gd name="T42" fmla="*/ 215 w 457"/>
                <a:gd name="T43" fmla="*/ 394 h 490"/>
                <a:gd name="T44" fmla="*/ 215 w 457"/>
                <a:gd name="T45" fmla="*/ 394 h 490"/>
                <a:gd name="T46" fmla="*/ 218 w 457"/>
                <a:gd name="T47" fmla="*/ 404 h 490"/>
                <a:gd name="T48" fmla="*/ 218 w 457"/>
                <a:gd name="T49" fmla="*/ 404 h 490"/>
                <a:gd name="T50" fmla="*/ 221 w 457"/>
                <a:gd name="T51" fmla="*/ 415 h 490"/>
                <a:gd name="T52" fmla="*/ 221 w 457"/>
                <a:gd name="T53" fmla="*/ 415 h 490"/>
                <a:gd name="T54" fmla="*/ 229 w 457"/>
                <a:gd name="T55" fmla="*/ 435 h 490"/>
                <a:gd name="T56" fmla="*/ 231 w 457"/>
                <a:gd name="T57" fmla="*/ 435 h 490"/>
                <a:gd name="T58" fmla="*/ 234 w 457"/>
                <a:gd name="T59" fmla="*/ 424 h 490"/>
                <a:gd name="T60" fmla="*/ 234 w 457"/>
                <a:gd name="T61" fmla="*/ 424 h 490"/>
                <a:gd name="T62" fmla="*/ 246 w 457"/>
                <a:gd name="T63" fmla="*/ 391 h 490"/>
                <a:gd name="T64" fmla="*/ 426 w 457"/>
                <a:gd name="T65" fmla="*/ 0 h 490"/>
                <a:gd name="T66" fmla="*/ 457 w 457"/>
                <a:gd name="T67" fmla="*/ 0 h 490"/>
                <a:gd name="T68" fmla="*/ 457 w 457"/>
                <a:gd name="T69" fmla="*/ 490 h 490"/>
                <a:gd name="T70" fmla="*/ 424 w 457"/>
                <a:gd name="T7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7" h="490">
                  <a:moveTo>
                    <a:pt x="424" y="490"/>
                  </a:moveTo>
                  <a:lnTo>
                    <a:pt x="424" y="142"/>
                  </a:lnTo>
                  <a:lnTo>
                    <a:pt x="424" y="142"/>
                  </a:lnTo>
                  <a:lnTo>
                    <a:pt x="427" y="69"/>
                  </a:lnTo>
                  <a:lnTo>
                    <a:pt x="426" y="69"/>
                  </a:lnTo>
                  <a:lnTo>
                    <a:pt x="426" y="69"/>
                  </a:lnTo>
                  <a:lnTo>
                    <a:pt x="409" y="112"/>
                  </a:lnTo>
                  <a:lnTo>
                    <a:pt x="234" y="490"/>
                  </a:lnTo>
                  <a:lnTo>
                    <a:pt x="223" y="490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0" y="94"/>
                  </a:lnTo>
                  <a:lnTo>
                    <a:pt x="33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3" y="101"/>
                  </a:lnTo>
                  <a:lnTo>
                    <a:pt x="33" y="134"/>
                  </a:lnTo>
                  <a:lnTo>
                    <a:pt x="33" y="490"/>
                  </a:lnTo>
                  <a:lnTo>
                    <a:pt x="0" y="49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215" y="394"/>
                  </a:lnTo>
                  <a:lnTo>
                    <a:pt x="215" y="394"/>
                  </a:lnTo>
                  <a:lnTo>
                    <a:pt x="218" y="404"/>
                  </a:lnTo>
                  <a:lnTo>
                    <a:pt x="218" y="404"/>
                  </a:lnTo>
                  <a:lnTo>
                    <a:pt x="221" y="415"/>
                  </a:lnTo>
                  <a:lnTo>
                    <a:pt x="221" y="415"/>
                  </a:lnTo>
                  <a:lnTo>
                    <a:pt x="229" y="435"/>
                  </a:lnTo>
                  <a:lnTo>
                    <a:pt x="231" y="435"/>
                  </a:lnTo>
                  <a:lnTo>
                    <a:pt x="234" y="424"/>
                  </a:lnTo>
                  <a:lnTo>
                    <a:pt x="234" y="424"/>
                  </a:lnTo>
                  <a:lnTo>
                    <a:pt x="246" y="391"/>
                  </a:lnTo>
                  <a:lnTo>
                    <a:pt x="426" y="0"/>
                  </a:lnTo>
                  <a:lnTo>
                    <a:pt x="457" y="0"/>
                  </a:lnTo>
                  <a:lnTo>
                    <a:pt x="457" y="490"/>
                  </a:lnTo>
                  <a:lnTo>
                    <a:pt x="424" y="4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51" name="Freeform 6">
              <a:extLst>
                <a:ext uri="{FF2B5EF4-FFF2-40B4-BE49-F238E27FC236}">
                  <a16:creationId xmlns:a16="http://schemas.microsoft.com/office/drawing/2014/main" id="{24C2F4B6-E60C-3645-803A-4C3745B37D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250" y="1946275"/>
              <a:ext cx="41275" cy="388938"/>
            </a:xfrm>
            <a:custGeom>
              <a:avLst/>
              <a:gdLst>
                <a:gd name="T0" fmla="*/ 26 w 53"/>
                <a:gd name="T1" fmla="*/ 51 h 490"/>
                <a:gd name="T2" fmla="*/ 26 w 53"/>
                <a:gd name="T3" fmla="*/ 51 h 490"/>
                <a:gd name="T4" fmla="*/ 16 w 53"/>
                <a:gd name="T5" fmla="*/ 49 h 490"/>
                <a:gd name="T6" fmla="*/ 8 w 53"/>
                <a:gd name="T7" fmla="*/ 45 h 490"/>
                <a:gd name="T8" fmla="*/ 8 w 53"/>
                <a:gd name="T9" fmla="*/ 45 h 490"/>
                <a:gd name="T10" fmla="*/ 5 w 53"/>
                <a:gd name="T11" fmla="*/ 40 h 490"/>
                <a:gd name="T12" fmla="*/ 3 w 53"/>
                <a:gd name="T13" fmla="*/ 36 h 490"/>
                <a:gd name="T14" fmla="*/ 2 w 53"/>
                <a:gd name="T15" fmla="*/ 31 h 490"/>
                <a:gd name="T16" fmla="*/ 0 w 53"/>
                <a:gd name="T17" fmla="*/ 25 h 490"/>
                <a:gd name="T18" fmla="*/ 0 w 53"/>
                <a:gd name="T19" fmla="*/ 25 h 490"/>
                <a:gd name="T20" fmla="*/ 2 w 53"/>
                <a:gd name="T21" fmla="*/ 20 h 490"/>
                <a:gd name="T22" fmla="*/ 3 w 53"/>
                <a:gd name="T23" fmla="*/ 15 h 490"/>
                <a:gd name="T24" fmla="*/ 5 w 53"/>
                <a:gd name="T25" fmla="*/ 10 h 490"/>
                <a:gd name="T26" fmla="*/ 8 w 53"/>
                <a:gd name="T27" fmla="*/ 7 h 490"/>
                <a:gd name="T28" fmla="*/ 8 w 53"/>
                <a:gd name="T29" fmla="*/ 7 h 490"/>
                <a:gd name="T30" fmla="*/ 16 w 53"/>
                <a:gd name="T31" fmla="*/ 2 h 490"/>
                <a:gd name="T32" fmla="*/ 26 w 53"/>
                <a:gd name="T33" fmla="*/ 0 h 490"/>
                <a:gd name="T34" fmla="*/ 26 w 53"/>
                <a:gd name="T35" fmla="*/ 0 h 490"/>
                <a:gd name="T36" fmla="*/ 36 w 53"/>
                <a:gd name="T37" fmla="*/ 2 h 490"/>
                <a:gd name="T38" fmla="*/ 44 w 53"/>
                <a:gd name="T39" fmla="*/ 7 h 490"/>
                <a:gd name="T40" fmla="*/ 44 w 53"/>
                <a:gd name="T41" fmla="*/ 7 h 490"/>
                <a:gd name="T42" fmla="*/ 48 w 53"/>
                <a:gd name="T43" fmla="*/ 10 h 490"/>
                <a:gd name="T44" fmla="*/ 51 w 53"/>
                <a:gd name="T45" fmla="*/ 15 h 490"/>
                <a:gd name="T46" fmla="*/ 53 w 53"/>
                <a:gd name="T47" fmla="*/ 20 h 490"/>
                <a:gd name="T48" fmla="*/ 53 w 53"/>
                <a:gd name="T49" fmla="*/ 25 h 490"/>
                <a:gd name="T50" fmla="*/ 53 w 53"/>
                <a:gd name="T51" fmla="*/ 25 h 490"/>
                <a:gd name="T52" fmla="*/ 53 w 53"/>
                <a:gd name="T53" fmla="*/ 30 h 490"/>
                <a:gd name="T54" fmla="*/ 51 w 53"/>
                <a:gd name="T55" fmla="*/ 35 h 490"/>
                <a:gd name="T56" fmla="*/ 49 w 53"/>
                <a:gd name="T57" fmla="*/ 40 h 490"/>
                <a:gd name="T58" fmla="*/ 44 w 53"/>
                <a:gd name="T59" fmla="*/ 45 h 490"/>
                <a:gd name="T60" fmla="*/ 44 w 53"/>
                <a:gd name="T61" fmla="*/ 45 h 490"/>
                <a:gd name="T62" fmla="*/ 41 w 53"/>
                <a:gd name="T63" fmla="*/ 48 h 490"/>
                <a:gd name="T64" fmla="*/ 36 w 53"/>
                <a:gd name="T65" fmla="*/ 49 h 490"/>
                <a:gd name="T66" fmla="*/ 31 w 53"/>
                <a:gd name="T67" fmla="*/ 51 h 490"/>
                <a:gd name="T68" fmla="*/ 26 w 53"/>
                <a:gd name="T69" fmla="*/ 51 h 490"/>
                <a:gd name="T70" fmla="*/ 26 w 53"/>
                <a:gd name="T71" fmla="*/ 51 h 490"/>
                <a:gd name="T72" fmla="*/ 12 w 53"/>
                <a:gd name="T73" fmla="*/ 490 h 490"/>
                <a:gd name="T74" fmla="*/ 12 w 53"/>
                <a:gd name="T75" fmla="*/ 140 h 490"/>
                <a:gd name="T76" fmla="*/ 43 w 53"/>
                <a:gd name="T77" fmla="*/ 140 h 490"/>
                <a:gd name="T78" fmla="*/ 43 w 53"/>
                <a:gd name="T79" fmla="*/ 490 h 490"/>
                <a:gd name="T80" fmla="*/ 12 w 53"/>
                <a:gd name="T8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490">
                  <a:moveTo>
                    <a:pt x="26" y="51"/>
                  </a:moveTo>
                  <a:lnTo>
                    <a:pt x="26" y="51"/>
                  </a:lnTo>
                  <a:lnTo>
                    <a:pt x="16" y="49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5" y="40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3" y="15"/>
                  </a:lnTo>
                  <a:lnTo>
                    <a:pt x="5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6" y="2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8" y="10"/>
                  </a:lnTo>
                  <a:lnTo>
                    <a:pt x="51" y="15"/>
                  </a:lnTo>
                  <a:lnTo>
                    <a:pt x="53" y="20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3" y="30"/>
                  </a:lnTo>
                  <a:lnTo>
                    <a:pt x="51" y="35"/>
                  </a:lnTo>
                  <a:lnTo>
                    <a:pt x="49" y="40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41" y="48"/>
                  </a:lnTo>
                  <a:lnTo>
                    <a:pt x="36" y="49"/>
                  </a:lnTo>
                  <a:lnTo>
                    <a:pt x="31" y="51"/>
                  </a:lnTo>
                  <a:lnTo>
                    <a:pt x="26" y="51"/>
                  </a:lnTo>
                  <a:lnTo>
                    <a:pt x="26" y="51"/>
                  </a:lnTo>
                  <a:close/>
                  <a:moveTo>
                    <a:pt x="12" y="490"/>
                  </a:moveTo>
                  <a:lnTo>
                    <a:pt x="12" y="140"/>
                  </a:lnTo>
                  <a:lnTo>
                    <a:pt x="43" y="140"/>
                  </a:lnTo>
                  <a:lnTo>
                    <a:pt x="43" y="490"/>
                  </a:lnTo>
                  <a:lnTo>
                    <a:pt x="12" y="4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52" name="Freeform 7">
              <a:extLst>
                <a:ext uri="{FF2B5EF4-FFF2-40B4-BE49-F238E27FC236}">
                  <a16:creationId xmlns:a16="http://schemas.microsoft.com/office/drawing/2014/main" id="{9DEBCAFD-AFE8-194F-9A50-563A41E9A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8" y="1924050"/>
              <a:ext cx="195263" cy="411163"/>
            </a:xfrm>
            <a:custGeom>
              <a:avLst/>
              <a:gdLst>
                <a:gd name="T0" fmla="*/ 199 w 246"/>
                <a:gd name="T1" fmla="*/ 518 h 518"/>
                <a:gd name="T2" fmla="*/ 33 w 246"/>
                <a:gd name="T3" fmla="*/ 345 h 518"/>
                <a:gd name="T4" fmla="*/ 31 w 246"/>
                <a:gd name="T5" fmla="*/ 345 h 518"/>
                <a:gd name="T6" fmla="*/ 31 w 246"/>
                <a:gd name="T7" fmla="*/ 518 h 518"/>
                <a:gd name="T8" fmla="*/ 0 w 246"/>
                <a:gd name="T9" fmla="*/ 518 h 518"/>
                <a:gd name="T10" fmla="*/ 0 w 246"/>
                <a:gd name="T11" fmla="*/ 0 h 518"/>
                <a:gd name="T12" fmla="*/ 31 w 246"/>
                <a:gd name="T13" fmla="*/ 0 h 518"/>
                <a:gd name="T14" fmla="*/ 31 w 246"/>
                <a:gd name="T15" fmla="*/ 333 h 518"/>
                <a:gd name="T16" fmla="*/ 33 w 246"/>
                <a:gd name="T17" fmla="*/ 333 h 518"/>
                <a:gd name="T18" fmla="*/ 191 w 246"/>
                <a:gd name="T19" fmla="*/ 168 h 518"/>
                <a:gd name="T20" fmla="*/ 232 w 246"/>
                <a:gd name="T21" fmla="*/ 168 h 518"/>
                <a:gd name="T22" fmla="*/ 66 w 246"/>
                <a:gd name="T23" fmla="*/ 336 h 518"/>
                <a:gd name="T24" fmla="*/ 246 w 246"/>
                <a:gd name="T25" fmla="*/ 518 h 518"/>
                <a:gd name="T26" fmla="*/ 199 w 246"/>
                <a:gd name="T27" fmla="*/ 51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518">
                  <a:moveTo>
                    <a:pt x="199" y="518"/>
                  </a:moveTo>
                  <a:lnTo>
                    <a:pt x="33" y="345"/>
                  </a:lnTo>
                  <a:lnTo>
                    <a:pt x="31" y="345"/>
                  </a:lnTo>
                  <a:lnTo>
                    <a:pt x="31" y="518"/>
                  </a:lnTo>
                  <a:lnTo>
                    <a:pt x="0" y="5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31" y="333"/>
                  </a:lnTo>
                  <a:lnTo>
                    <a:pt x="33" y="333"/>
                  </a:lnTo>
                  <a:lnTo>
                    <a:pt x="191" y="168"/>
                  </a:lnTo>
                  <a:lnTo>
                    <a:pt x="232" y="168"/>
                  </a:lnTo>
                  <a:lnTo>
                    <a:pt x="66" y="336"/>
                  </a:lnTo>
                  <a:lnTo>
                    <a:pt x="246" y="518"/>
                  </a:lnTo>
                  <a:lnTo>
                    <a:pt x="199" y="5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129E99C3-6435-9D4E-96F0-46D88BF10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5500" y="2051050"/>
              <a:ext cx="230188" cy="290513"/>
            </a:xfrm>
            <a:custGeom>
              <a:avLst/>
              <a:gdLst>
                <a:gd name="T0" fmla="*/ 33 w 290"/>
                <a:gd name="T1" fmla="*/ 201 h 366"/>
                <a:gd name="T2" fmla="*/ 41 w 290"/>
                <a:gd name="T3" fmla="*/ 249 h 366"/>
                <a:gd name="T4" fmla="*/ 58 w 290"/>
                <a:gd name="T5" fmla="*/ 285 h 366"/>
                <a:gd name="T6" fmla="*/ 74 w 290"/>
                <a:gd name="T7" fmla="*/ 307 h 366"/>
                <a:gd name="T8" fmla="*/ 106 w 290"/>
                <a:gd name="T9" fmla="*/ 326 h 366"/>
                <a:gd name="T10" fmla="*/ 143 w 290"/>
                <a:gd name="T11" fmla="*/ 336 h 366"/>
                <a:gd name="T12" fmla="*/ 172 w 290"/>
                <a:gd name="T13" fmla="*/ 336 h 366"/>
                <a:gd name="T14" fmla="*/ 214 w 290"/>
                <a:gd name="T15" fmla="*/ 326 h 366"/>
                <a:gd name="T16" fmla="*/ 257 w 290"/>
                <a:gd name="T17" fmla="*/ 303 h 366"/>
                <a:gd name="T18" fmla="*/ 272 w 290"/>
                <a:gd name="T19" fmla="*/ 328 h 366"/>
                <a:gd name="T20" fmla="*/ 229 w 290"/>
                <a:gd name="T21" fmla="*/ 351 h 366"/>
                <a:gd name="T22" fmla="*/ 183 w 290"/>
                <a:gd name="T23" fmla="*/ 364 h 366"/>
                <a:gd name="T24" fmla="*/ 150 w 290"/>
                <a:gd name="T25" fmla="*/ 366 h 366"/>
                <a:gd name="T26" fmla="*/ 104 w 290"/>
                <a:gd name="T27" fmla="*/ 359 h 366"/>
                <a:gd name="T28" fmla="*/ 64 w 290"/>
                <a:gd name="T29" fmla="*/ 338 h 366"/>
                <a:gd name="T30" fmla="*/ 41 w 290"/>
                <a:gd name="T31" fmla="*/ 318 h 366"/>
                <a:gd name="T32" fmla="*/ 17 w 290"/>
                <a:gd name="T33" fmla="*/ 275 h 366"/>
                <a:gd name="T34" fmla="*/ 2 w 290"/>
                <a:gd name="T35" fmla="*/ 222 h 366"/>
                <a:gd name="T36" fmla="*/ 0 w 290"/>
                <a:gd name="T37" fmla="*/ 181 h 366"/>
                <a:gd name="T38" fmla="*/ 5 w 290"/>
                <a:gd name="T39" fmla="*/ 127 h 366"/>
                <a:gd name="T40" fmla="*/ 23 w 290"/>
                <a:gd name="T41" fmla="*/ 79 h 366"/>
                <a:gd name="T42" fmla="*/ 43 w 290"/>
                <a:gd name="T43" fmla="*/ 51 h 366"/>
                <a:gd name="T44" fmla="*/ 79 w 290"/>
                <a:gd name="T45" fmla="*/ 20 h 366"/>
                <a:gd name="T46" fmla="*/ 124 w 290"/>
                <a:gd name="T47" fmla="*/ 3 h 366"/>
                <a:gd name="T48" fmla="*/ 157 w 290"/>
                <a:gd name="T49" fmla="*/ 0 h 366"/>
                <a:gd name="T50" fmla="*/ 201 w 290"/>
                <a:gd name="T51" fmla="*/ 5 h 366"/>
                <a:gd name="T52" fmla="*/ 237 w 290"/>
                <a:gd name="T53" fmla="*/ 25 h 366"/>
                <a:gd name="T54" fmla="*/ 256 w 290"/>
                <a:gd name="T55" fmla="*/ 44 h 366"/>
                <a:gd name="T56" fmla="*/ 277 w 290"/>
                <a:gd name="T57" fmla="*/ 84 h 366"/>
                <a:gd name="T58" fmla="*/ 289 w 290"/>
                <a:gd name="T59" fmla="*/ 132 h 366"/>
                <a:gd name="T60" fmla="*/ 290 w 290"/>
                <a:gd name="T61" fmla="*/ 185 h 366"/>
                <a:gd name="T62" fmla="*/ 259 w 290"/>
                <a:gd name="T63" fmla="*/ 155 h 366"/>
                <a:gd name="T64" fmla="*/ 246 w 290"/>
                <a:gd name="T65" fmla="*/ 91 h 366"/>
                <a:gd name="T66" fmla="*/ 229 w 290"/>
                <a:gd name="T67" fmla="*/ 61 h 366"/>
                <a:gd name="T68" fmla="*/ 214 w 290"/>
                <a:gd name="T69" fmla="*/ 46 h 366"/>
                <a:gd name="T70" fmla="*/ 188 w 290"/>
                <a:gd name="T71" fmla="*/ 33 h 366"/>
                <a:gd name="T72" fmla="*/ 155 w 290"/>
                <a:gd name="T73" fmla="*/ 28 h 366"/>
                <a:gd name="T74" fmla="*/ 132 w 290"/>
                <a:gd name="T75" fmla="*/ 30 h 366"/>
                <a:gd name="T76" fmla="*/ 101 w 290"/>
                <a:gd name="T77" fmla="*/ 41 h 366"/>
                <a:gd name="T78" fmla="*/ 73 w 290"/>
                <a:gd name="T79" fmla="*/ 61 h 366"/>
                <a:gd name="T80" fmla="*/ 59 w 290"/>
                <a:gd name="T81" fmla="*/ 79 h 366"/>
                <a:gd name="T82" fmla="*/ 43 w 290"/>
                <a:gd name="T83" fmla="*/ 114 h 366"/>
                <a:gd name="T84" fmla="*/ 259 w 290"/>
                <a:gd name="T85" fmla="*/ 155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0" h="366">
                  <a:moveTo>
                    <a:pt x="33" y="185"/>
                  </a:moveTo>
                  <a:lnTo>
                    <a:pt x="33" y="185"/>
                  </a:lnTo>
                  <a:lnTo>
                    <a:pt x="33" y="201"/>
                  </a:lnTo>
                  <a:lnTo>
                    <a:pt x="35" y="218"/>
                  </a:lnTo>
                  <a:lnTo>
                    <a:pt x="36" y="234"/>
                  </a:lnTo>
                  <a:lnTo>
                    <a:pt x="41" y="249"/>
                  </a:lnTo>
                  <a:lnTo>
                    <a:pt x="45" y="262"/>
                  </a:lnTo>
                  <a:lnTo>
                    <a:pt x="51" y="274"/>
                  </a:lnTo>
                  <a:lnTo>
                    <a:pt x="58" y="285"/>
                  </a:lnTo>
                  <a:lnTo>
                    <a:pt x="66" y="297"/>
                  </a:lnTo>
                  <a:lnTo>
                    <a:pt x="66" y="297"/>
                  </a:lnTo>
                  <a:lnTo>
                    <a:pt x="74" y="307"/>
                  </a:lnTo>
                  <a:lnTo>
                    <a:pt x="84" y="315"/>
                  </a:lnTo>
                  <a:lnTo>
                    <a:pt x="94" y="321"/>
                  </a:lnTo>
                  <a:lnTo>
                    <a:pt x="106" y="326"/>
                  </a:lnTo>
                  <a:lnTo>
                    <a:pt x="117" y="331"/>
                  </a:lnTo>
                  <a:lnTo>
                    <a:pt x="129" y="335"/>
                  </a:lnTo>
                  <a:lnTo>
                    <a:pt x="143" y="336"/>
                  </a:lnTo>
                  <a:lnTo>
                    <a:pt x="157" y="338"/>
                  </a:lnTo>
                  <a:lnTo>
                    <a:pt x="157" y="338"/>
                  </a:lnTo>
                  <a:lnTo>
                    <a:pt x="172" y="336"/>
                  </a:lnTo>
                  <a:lnTo>
                    <a:pt x="186" y="335"/>
                  </a:lnTo>
                  <a:lnTo>
                    <a:pt x="201" y="331"/>
                  </a:lnTo>
                  <a:lnTo>
                    <a:pt x="214" y="326"/>
                  </a:lnTo>
                  <a:lnTo>
                    <a:pt x="229" y="320"/>
                  </a:lnTo>
                  <a:lnTo>
                    <a:pt x="244" y="313"/>
                  </a:lnTo>
                  <a:lnTo>
                    <a:pt x="257" y="303"/>
                  </a:lnTo>
                  <a:lnTo>
                    <a:pt x="272" y="293"/>
                  </a:lnTo>
                  <a:lnTo>
                    <a:pt x="272" y="328"/>
                  </a:lnTo>
                  <a:lnTo>
                    <a:pt x="272" y="328"/>
                  </a:lnTo>
                  <a:lnTo>
                    <a:pt x="257" y="336"/>
                  </a:lnTo>
                  <a:lnTo>
                    <a:pt x="244" y="345"/>
                  </a:lnTo>
                  <a:lnTo>
                    <a:pt x="229" y="351"/>
                  </a:lnTo>
                  <a:lnTo>
                    <a:pt x="214" y="356"/>
                  </a:lnTo>
                  <a:lnTo>
                    <a:pt x="200" y="361"/>
                  </a:lnTo>
                  <a:lnTo>
                    <a:pt x="183" y="364"/>
                  </a:lnTo>
                  <a:lnTo>
                    <a:pt x="167" y="366"/>
                  </a:lnTo>
                  <a:lnTo>
                    <a:pt x="150" y="366"/>
                  </a:lnTo>
                  <a:lnTo>
                    <a:pt x="150" y="366"/>
                  </a:lnTo>
                  <a:lnTo>
                    <a:pt x="134" y="366"/>
                  </a:lnTo>
                  <a:lnTo>
                    <a:pt x="119" y="363"/>
                  </a:lnTo>
                  <a:lnTo>
                    <a:pt x="104" y="359"/>
                  </a:lnTo>
                  <a:lnTo>
                    <a:pt x="89" y="354"/>
                  </a:lnTo>
                  <a:lnTo>
                    <a:pt x="76" y="346"/>
                  </a:lnTo>
                  <a:lnTo>
                    <a:pt x="64" y="338"/>
                  </a:lnTo>
                  <a:lnTo>
                    <a:pt x="51" y="328"/>
                  </a:lnTo>
                  <a:lnTo>
                    <a:pt x="41" y="318"/>
                  </a:lnTo>
                  <a:lnTo>
                    <a:pt x="41" y="318"/>
                  </a:lnTo>
                  <a:lnTo>
                    <a:pt x="31" y="305"/>
                  </a:lnTo>
                  <a:lnTo>
                    <a:pt x="23" y="290"/>
                  </a:lnTo>
                  <a:lnTo>
                    <a:pt x="17" y="275"/>
                  </a:lnTo>
                  <a:lnTo>
                    <a:pt x="10" y="259"/>
                  </a:lnTo>
                  <a:lnTo>
                    <a:pt x="5" y="241"/>
                  </a:lnTo>
                  <a:lnTo>
                    <a:pt x="2" y="222"/>
                  </a:lnTo>
                  <a:lnTo>
                    <a:pt x="0" y="203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61"/>
                  </a:lnTo>
                  <a:lnTo>
                    <a:pt x="2" y="143"/>
                  </a:lnTo>
                  <a:lnTo>
                    <a:pt x="5" y="127"/>
                  </a:lnTo>
                  <a:lnTo>
                    <a:pt x="10" y="110"/>
                  </a:lnTo>
                  <a:lnTo>
                    <a:pt x="17" y="94"/>
                  </a:lnTo>
                  <a:lnTo>
                    <a:pt x="23" y="79"/>
                  </a:lnTo>
                  <a:lnTo>
                    <a:pt x="33" y="66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54" y="39"/>
                  </a:lnTo>
                  <a:lnTo>
                    <a:pt x="66" y="28"/>
                  </a:lnTo>
                  <a:lnTo>
                    <a:pt x="79" y="20"/>
                  </a:lnTo>
                  <a:lnTo>
                    <a:pt x="92" y="13"/>
                  </a:lnTo>
                  <a:lnTo>
                    <a:pt x="107" y="7"/>
                  </a:lnTo>
                  <a:lnTo>
                    <a:pt x="124" y="3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2" y="0"/>
                  </a:lnTo>
                  <a:lnTo>
                    <a:pt x="186" y="2"/>
                  </a:lnTo>
                  <a:lnTo>
                    <a:pt x="201" y="5"/>
                  </a:lnTo>
                  <a:lnTo>
                    <a:pt x="214" y="11"/>
                  </a:lnTo>
                  <a:lnTo>
                    <a:pt x="226" y="16"/>
                  </a:lnTo>
                  <a:lnTo>
                    <a:pt x="237" y="25"/>
                  </a:lnTo>
                  <a:lnTo>
                    <a:pt x="247" y="35"/>
                  </a:lnTo>
                  <a:lnTo>
                    <a:pt x="256" y="44"/>
                  </a:lnTo>
                  <a:lnTo>
                    <a:pt x="256" y="44"/>
                  </a:lnTo>
                  <a:lnTo>
                    <a:pt x="264" y="58"/>
                  </a:lnTo>
                  <a:lnTo>
                    <a:pt x="272" y="69"/>
                  </a:lnTo>
                  <a:lnTo>
                    <a:pt x="277" y="84"/>
                  </a:lnTo>
                  <a:lnTo>
                    <a:pt x="282" y="99"/>
                  </a:lnTo>
                  <a:lnTo>
                    <a:pt x="285" y="115"/>
                  </a:lnTo>
                  <a:lnTo>
                    <a:pt x="289" y="132"/>
                  </a:lnTo>
                  <a:lnTo>
                    <a:pt x="290" y="150"/>
                  </a:lnTo>
                  <a:lnTo>
                    <a:pt x="290" y="170"/>
                  </a:lnTo>
                  <a:lnTo>
                    <a:pt x="290" y="185"/>
                  </a:lnTo>
                  <a:lnTo>
                    <a:pt x="33" y="185"/>
                  </a:lnTo>
                  <a:close/>
                  <a:moveTo>
                    <a:pt x="259" y="155"/>
                  </a:moveTo>
                  <a:lnTo>
                    <a:pt x="259" y="155"/>
                  </a:lnTo>
                  <a:lnTo>
                    <a:pt x="256" y="127"/>
                  </a:lnTo>
                  <a:lnTo>
                    <a:pt x="251" y="102"/>
                  </a:lnTo>
                  <a:lnTo>
                    <a:pt x="246" y="91"/>
                  </a:lnTo>
                  <a:lnTo>
                    <a:pt x="241" y="79"/>
                  </a:lnTo>
                  <a:lnTo>
                    <a:pt x="236" y="71"/>
                  </a:lnTo>
                  <a:lnTo>
                    <a:pt x="229" y="61"/>
                  </a:lnTo>
                  <a:lnTo>
                    <a:pt x="229" y="61"/>
                  </a:lnTo>
                  <a:lnTo>
                    <a:pt x="223" y="54"/>
                  </a:lnTo>
                  <a:lnTo>
                    <a:pt x="214" y="46"/>
                  </a:lnTo>
                  <a:lnTo>
                    <a:pt x="206" y="41"/>
                  </a:lnTo>
                  <a:lnTo>
                    <a:pt x="198" y="36"/>
                  </a:lnTo>
                  <a:lnTo>
                    <a:pt x="188" y="33"/>
                  </a:lnTo>
                  <a:lnTo>
                    <a:pt x="176" y="30"/>
                  </a:lnTo>
                  <a:lnTo>
                    <a:pt x="167" y="28"/>
                  </a:lnTo>
                  <a:lnTo>
                    <a:pt x="155" y="28"/>
                  </a:lnTo>
                  <a:lnTo>
                    <a:pt x="155" y="28"/>
                  </a:lnTo>
                  <a:lnTo>
                    <a:pt x="143" y="28"/>
                  </a:lnTo>
                  <a:lnTo>
                    <a:pt x="132" y="30"/>
                  </a:lnTo>
                  <a:lnTo>
                    <a:pt x="120" y="33"/>
                  </a:lnTo>
                  <a:lnTo>
                    <a:pt x="111" y="36"/>
                  </a:lnTo>
                  <a:lnTo>
                    <a:pt x="101" y="41"/>
                  </a:lnTo>
                  <a:lnTo>
                    <a:pt x="91" y="46"/>
                  </a:lnTo>
                  <a:lnTo>
                    <a:pt x="82" y="53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66" y="69"/>
                  </a:lnTo>
                  <a:lnTo>
                    <a:pt x="59" y="79"/>
                  </a:lnTo>
                  <a:lnTo>
                    <a:pt x="53" y="89"/>
                  </a:lnTo>
                  <a:lnTo>
                    <a:pt x="48" y="100"/>
                  </a:lnTo>
                  <a:lnTo>
                    <a:pt x="43" y="114"/>
                  </a:lnTo>
                  <a:lnTo>
                    <a:pt x="40" y="127"/>
                  </a:lnTo>
                  <a:lnTo>
                    <a:pt x="33" y="155"/>
                  </a:lnTo>
                  <a:lnTo>
                    <a:pt x="259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54" name="Freeform 9">
              <a:extLst>
                <a:ext uri="{FF2B5EF4-FFF2-40B4-BE49-F238E27FC236}">
                  <a16:creationId xmlns:a16="http://schemas.microsoft.com/office/drawing/2014/main" id="{09878395-E574-7A46-975A-3A640D46A7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2700" y="1946275"/>
              <a:ext cx="215900" cy="388938"/>
            </a:xfrm>
            <a:custGeom>
              <a:avLst/>
              <a:gdLst>
                <a:gd name="T0" fmla="*/ 35 w 274"/>
                <a:gd name="T1" fmla="*/ 490 h 490"/>
                <a:gd name="T2" fmla="*/ 0 w 274"/>
                <a:gd name="T3" fmla="*/ 0 h 490"/>
                <a:gd name="T4" fmla="*/ 119 w 274"/>
                <a:gd name="T5" fmla="*/ 0 h 490"/>
                <a:gd name="T6" fmla="*/ 155 w 274"/>
                <a:gd name="T7" fmla="*/ 2 h 490"/>
                <a:gd name="T8" fmla="*/ 185 w 274"/>
                <a:gd name="T9" fmla="*/ 8 h 490"/>
                <a:gd name="T10" fmla="*/ 213 w 274"/>
                <a:gd name="T11" fmla="*/ 20 h 490"/>
                <a:gd name="T12" fmla="*/ 234 w 274"/>
                <a:gd name="T13" fmla="*/ 35 h 490"/>
                <a:gd name="T14" fmla="*/ 244 w 274"/>
                <a:gd name="T15" fmla="*/ 45 h 490"/>
                <a:gd name="T16" fmla="*/ 259 w 274"/>
                <a:gd name="T17" fmla="*/ 66 h 490"/>
                <a:gd name="T18" fmla="*/ 269 w 274"/>
                <a:gd name="T19" fmla="*/ 91 h 490"/>
                <a:gd name="T20" fmla="*/ 274 w 274"/>
                <a:gd name="T21" fmla="*/ 120 h 490"/>
                <a:gd name="T22" fmla="*/ 274 w 274"/>
                <a:gd name="T23" fmla="*/ 137 h 490"/>
                <a:gd name="T24" fmla="*/ 272 w 274"/>
                <a:gd name="T25" fmla="*/ 170 h 490"/>
                <a:gd name="T26" fmla="*/ 262 w 274"/>
                <a:gd name="T27" fmla="*/ 200 h 490"/>
                <a:gd name="T28" fmla="*/ 249 w 274"/>
                <a:gd name="T29" fmla="*/ 226 h 490"/>
                <a:gd name="T30" fmla="*/ 229 w 274"/>
                <a:gd name="T31" fmla="*/ 249 h 490"/>
                <a:gd name="T32" fmla="*/ 218 w 274"/>
                <a:gd name="T33" fmla="*/ 259 h 490"/>
                <a:gd name="T34" fmla="*/ 192 w 274"/>
                <a:gd name="T35" fmla="*/ 275 h 490"/>
                <a:gd name="T36" fmla="*/ 160 w 274"/>
                <a:gd name="T37" fmla="*/ 287 h 490"/>
                <a:gd name="T38" fmla="*/ 124 w 274"/>
                <a:gd name="T39" fmla="*/ 292 h 490"/>
                <a:gd name="T40" fmla="*/ 35 w 274"/>
                <a:gd name="T41" fmla="*/ 293 h 490"/>
                <a:gd name="T42" fmla="*/ 35 w 274"/>
                <a:gd name="T43" fmla="*/ 262 h 490"/>
                <a:gd name="T44" fmla="*/ 104 w 274"/>
                <a:gd name="T45" fmla="*/ 262 h 490"/>
                <a:gd name="T46" fmla="*/ 135 w 274"/>
                <a:gd name="T47" fmla="*/ 261 h 490"/>
                <a:gd name="T48" fmla="*/ 162 w 274"/>
                <a:gd name="T49" fmla="*/ 254 h 490"/>
                <a:gd name="T50" fmla="*/ 187 w 274"/>
                <a:gd name="T51" fmla="*/ 244 h 490"/>
                <a:gd name="T52" fmla="*/ 205 w 274"/>
                <a:gd name="T53" fmla="*/ 231 h 490"/>
                <a:gd name="T54" fmla="*/ 213 w 274"/>
                <a:gd name="T55" fmla="*/ 223 h 490"/>
                <a:gd name="T56" fmla="*/ 226 w 274"/>
                <a:gd name="T57" fmla="*/ 203 h 490"/>
                <a:gd name="T58" fmla="*/ 234 w 274"/>
                <a:gd name="T59" fmla="*/ 181 h 490"/>
                <a:gd name="T60" fmla="*/ 239 w 274"/>
                <a:gd name="T61" fmla="*/ 155 h 490"/>
                <a:gd name="T62" fmla="*/ 239 w 274"/>
                <a:gd name="T63" fmla="*/ 142 h 490"/>
                <a:gd name="T64" fmla="*/ 238 w 274"/>
                <a:gd name="T65" fmla="*/ 115 h 490"/>
                <a:gd name="T66" fmla="*/ 231 w 274"/>
                <a:gd name="T67" fmla="*/ 92 h 490"/>
                <a:gd name="T68" fmla="*/ 221 w 274"/>
                <a:gd name="T69" fmla="*/ 74 h 490"/>
                <a:gd name="T70" fmla="*/ 208 w 274"/>
                <a:gd name="T71" fmla="*/ 58 h 490"/>
                <a:gd name="T72" fmla="*/ 190 w 274"/>
                <a:gd name="T73" fmla="*/ 46 h 490"/>
                <a:gd name="T74" fmla="*/ 168 w 274"/>
                <a:gd name="T75" fmla="*/ 38 h 490"/>
                <a:gd name="T76" fmla="*/ 142 w 274"/>
                <a:gd name="T77" fmla="*/ 33 h 490"/>
                <a:gd name="T78" fmla="*/ 35 w 274"/>
                <a:gd name="T79" fmla="*/ 31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4" h="490">
                  <a:moveTo>
                    <a:pt x="35" y="293"/>
                  </a:moveTo>
                  <a:lnTo>
                    <a:pt x="35" y="490"/>
                  </a:lnTo>
                  <a:lnTo>
                    <a:pt x="0" y="490"/>
                  </a:lnTo>
                  <a:lnTo>
                    <a:pt x="0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37" y="0"/>
                  </a:lnTo>
                  <a:lnTo>
                    <a:pt x="155" y="2"/>
                  </a:lnTo>
                  <a:lnTo>
                    <a:pt x="170" y="5"/>
                  </a:lnTo>
                  <a:lnTo>
                    <a:pt x="185" y="8"/>
                  </a:lnTo>
                  <a:lnTo>
                    <a:pt x="200" y="13"/>
                  </a:lnTo>
                  <a:lnTo>
                    <a:pt x="213" y="20"/>
                  </a:lnTo>
                  <a:lnTo>
                    <a:pt x="225" y="26"/>
                  </a:lnTo>
                  <a:lnTo>
                    <a:pt x="234" y="35"/>
                  </a:lnTo>
                  <a:lnTo>
                    <a:pt x="234" y="35"/>
                  </a:lnTo>
                  <a:lnTo>
                    <a:pt x="244" y="45"/>
                  </a:lnTo>
                  <a:lnTo>
                    <a:pt x="253" y="54"/>
                  </a:lnTo>
                  <a:lnTo>
                    <a:pt x="259" y="66"/>
                  </a:lnTo>
                  <a:lnTo>
                    <a:pt x="264" y="78"/>
                  </a:lnTo>
                  <a:lnTo>
                    <a:pt x="269" y="91"/>
                  </a:lnTo>
                  <a:lnTo>
                    <a:pt x="272" y="106"/>
                  </a:lnTo>
                  <a:lnTo>
                    <a:pt x="274" y="120"/>
                  </a:lnTo>
                  <a:lnTo>
                    <a:pt x="274" y="137"/>
                  </a:lnTo>
                  <a:lnTo>
                    <a:pt x="274" y="137"/>
                  </a:lnTo>
                  <a:lnTo>
                    <a:pt x="274" y="153"/>
                  </a:lnTo>
                  <a:lnTo>
                    <a:pt x="272" y="170"/>
                  </a:lnTo>
                  <a:lnTo>
                    <a:pt x="267" y="185"/>
                  </a:lnTo>
                  <a:lnTo>
                    <a:pt x="262" y="200"/>
                  </a:lnTo>
                  <a:lnTo>
                    <a:pt x="257" y="213"/>
                  </a:lnTo>
                  <a:lnTo>
                    <a:pt x="249" y="226"/>
                  </a:lnTo>
                  <a:lnTo>
                    <a:pt x="241" y="237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18" y="259"/>
                  </a:lnTo>
                  <a:lnTo>
                    <a:pt x="205" y="269"/>
                  </a:lnTo>
                  <a:lnTo>
                    <a:pt x="192" y="275"/>
                  </a:lnTo>
                  <a:lnTo>
                    <a:pt x="177" y="282"/>
                  </a:lnTo>
                  <a:lnTo>
                    <a:pt x="160" y="287"/>
                  </a:lnTo>
                  <a:lnTo>
                    <a:pt x="142" y="290"/>
                  </a:lnTo>
                  <a:lnTo>
                    <a:pt x="124" y="292"/>
                  </a:lnTo>
                  <a:lnTo>
                    <a:pt x="106" y="293"/>
                  </a:lnTo>
                  <a:lnTo>
                    <a:pt x="35" y="293"/>
                  </a:lnTo>
                  <a:close/>
                  <a:moveTo>
                    <a:pt x="35" y="31"/>
                  </a:moveTo>
                  <a:lnTo>
                    <a:pt x="35" y="262"/>
                  </a:lnTo>
                  <a:lnTo>
                    <a:pt x="104" y="262"/>
                  </a:lnTo>
                  <a:lnTo>
                    <a:pt x="104" y="262"/>
                  </a:lnTo>
                  <a:lnTo>
                    <a:pt x="121" y="262"/>
                  </a:lnTo>
                  <a:lnTo>
                    <a:pt x="135" y="261"/>
                  </a:lnTo>
                  <a:lnTo>
                    <a:pt x="150" y="257"/>
                  </a:lnTo>
                  <a:lnTo>
                    <a:pt x="162" y="254"/>
                  </a:lnTo>
                  <a:lnTo>
                    <a:pt x="175" y="249"/>
                  </a:lnTo>
                  <a:lnTo>
                    <a:pt x="187" y="244"/>
                  </a:lnTo>
                  <a:lnTo>
                    <a:pt x="196" y="237"/>
                  </a:lnTo>
                  <a:lnTo>
                    <a:pt x="205" y="231"/>
                  </a:lnTo>
                  <a:lnTo>
                    <a:pt x="205" y="231"/>
                  </a:lnTo>
                  <a:lnTo>
                    <a:pt x="213" y="223"/>
                  </a:lnTo>
                  <a:lnTo>
                    <a:pt x="220" y="213"/>
                  </a:lnTo>
                  <a:lnTo>
                    <a:pt x="226" y="203"/>
                  </a:lnTo>
                  <a:lnTo>
                    <a:pt x="231" y="193"/>
                  </a:lnTo>
                  <a:lnTo>
                    <a:pt x="234" y="181"/>
                  </a:lnTo>
                  <a:lnTo>
                    <a:pt x="238" y="168"/>
                  </a:lnTo>
                  <a:lnTo>
                    <a:pt x="239" y="155"/>
                  </a:lnTo>
                  <a:lnTo>
                    <a:pt x="239" y="142"/>
                  </a:lnTo>
                  <a:lnTo>
                    <a:pt x="239" y="142"/>
                  </a:lnTo>
                  <a:lnTo>
                    <a:pt x="239" y="127"/>
                  </a:lnTo>
                  <a:lnTo>
                    <a:pt x="238" y="115"/>
                  </a:lnTo>
                  <a:lnTo>
                    <a:pt x="234" y="104"/>
                  </a:lnTo>
                  <a:lnTo>
                    <a:pt x="231" y="92"/>
                  </a:lnTo>
                  <a:lnTo>
                    <a:pt x="228" y="82"/>
                  </a:lnTo>
                  <a:lnTo>
                    <a:pt x="221" y="74"/>
                  </a:lnTo>
                  <a:lnTo>
                    <a:pt x="215" y="66"/>
                  </a:lnTo>
                  <a:lnTo>
                    <a:pt x="208" y="58"/>
                  </a:lnTo>
                  <a:lnTo>
                    <a:pt x="200" y="53"/>
                  </a:lnTo>
                  <a:lnTo>
                    <a:pt x="190" y="46"/>
                  </a:lnTo>
                  <a:lnTo>
                    <a:pt x="180" y="41"/>
                  </a:lnTo>
                  <a:lnTo>
                    <a:pt x="168" y="38"/>
                  </a:lnTo>
                  <a:lnTo>
                    <a:pt x="155" y="35"/>
                  </a:lnTo>
                  <a:lnTo>
                    <a:pt x="142" y="33"/>
                  </a:lnTo>
                  <a:lnTo>
                    <a:pt x="112" y="31"/>
                  </a:lnTo>
                  <a:lnTo>
                    <a:pt x="35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55" name="Freeform 10">
              <a:extLst>
                <a:ext uri="{FF2B5EF4-FFF2-40B4-BE49-F238E27FC236}">
                  <a16:creationId xmlns:a16="http://schemas.microsoft.com/office/drawing/2014/main" id="{317C1F6B-E3FB-E44B-9462-4B4A6ED36A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6700" y="2051050"/>
              <a:ext cx="206375" cy="290513"/>
            </a:xfrm>
            <a:custGeom>
              <a:avLst/>
              <a:gdLst>
                <a:gd name="T0" fmla="*/ 228 w 261"/>
                <a:gd name="T1" fmla="*/ 287 h 366"/>
                <a:gd name="T2" fmla="*/ 208 w 261"/>
                <a:gd name="T3" fmla="*/ 320 h 366"/>
                <a:gd name="T4" fmla="*/ 180 w 261"/>
                <a:gd name="T5" fmla="*/ 345 h 366"/>
                <a:gd name="T6" fmla="*/ 127 w 261"/>
                <a:gd name="T7" fmla="*/ 364 h 366"/>
                <a:gd name="T8" fmla="*/ 84 w 261"/>
                <a:gd name="T9" fmla="*/ 364 h 366"/>
                <a:gd name="T10" fmla="*/ 55 w 261"/>
                <a:gd name="T11" fmla="*/ 354 h 366"/>
                <a:gd name="T12" fmla="*/ 30 w 261"/>
                <a:gd name="T13" fmla="*/ 338 h 366"/>
                <a:gd name="T14" fmla="*/ 17 w 261"/>
                <a:gd name="T15" fmla="*/ 323 h 366"/>
                <a:gd name="T16" fmla="*/ 5 w 261"/>
                <a:gd name="T17" fmla="*/ 297 h 366"/>
                <a:gd name="T18" fmla="*/ 0 w 261"/>
                <a:gd name="T19" fmla="*/ 267 h 366"/>
                <a:gd name="T20" fmla="*/ 5 w 261"/>
                <a:gd name="T21" fmla="*/ 236 h 366"/>
                <a:gd name="T22" fmla="*/ 18 w 261"/>
                <a:gd name="T23" fmla="*/ 209 h 366"/>
                <a:gd name="T24" fmla="*/ 38 w 261"/>
                <a:gd name="T25" fmla="*/ 188 h 366"/>
                <a:gd name="T26" fmla="*/ 92 w 261"/>
                <a:gd name="T27" fmla="*/ 163 h 366"/>
                <a:gd name="T28" fmla="*/ 229 w 261"/>
                <a:gd name="T29" fmla="*/ 140 h 366"/>
                <a:gd name="T30" fmla="*/ 218 w 261"/>
                <a:gd name="T31" fmla="*/ 72 h 366"/>
                <a:gd name="T32" fmla="*/ 203 w 261"/>
                <a:gd name="T33" fmla="*/ 49 h 366"/>
                <a:gd name="T34" fmla="*/ 181 w 261"/>
                <a:gd name="T35" fmla="*/ 35 h 366"/>
                <a:gd name="T36" fmla="*/ 145 w 261"/>
                <a:gd name="T37" fmla="*/ 28 h 366"/>
                <a:gd name="T38" fmla="*/ 115 w 261"/>
                <a:gd name="T39" fmla="*/ 31 h 366"/>
                <a:gd name="T40" fmla="*/ 74 w 261"/>
                <a:gd name="T41" fmla="*/ 46 h 366"/>
                <a:gd name="T42" fmla="*/ 31 w 261"/>
                <a:gd name="T43" fmla="*/ 74 h 366"/>
                <a:gd name="T44" fmla="*/ 43 w 261"/>
                <a:gd name="T45" fmla="*/ 30 h 366"/>
                <a:gd name="T46" fmla="*/ 84 w 261"/>
                <a:gd name="T47" fmla="*/ 10 h 366"/>
                <a:gd name="T48" fmla="*/ 117 w 261"/>
                <a:gd name="T49" fmla="*/ 2 h 366"/>
                <a:gd name="T50" fmla="*/ 147 w 261"/>
                <a:gd name="T51" fmla="*/ 0 h 366"/>
                <a:gd name="T52" fmla="*/ 185 w 261"/>
                <a:gd name="T53" fmla="*/ 3 h 366"/>
                <a:gd name="T54" fmla="*/ 214 w 261"/>
                <a:gd name="T55" fmla="*/ 18 h 366"/>
                <a:gd name="T56" fmla="*/ 231 w 261"/>
                <a:gd name="T57" fmla="*/ 33 h 366"/>
                <a:gd name="T58" fmla="*/ 249 w 261"/>
                <a:gd name="T59" fmla="*/ 63 h 366"/>
                <a:gd name="T60" fmla="*/ 259 w 261"/>
                <a:gd name="T61" fmla="*/ 100 h 366"/>
                <a:gd name="T62" fmla="*/ 229 w 261"/>
                <a:gd name="T63" fmla="*/ 358 h 366"/>
                <a:gd name="T64" fmla="*/ 107 w 261"/>
                <a:gd name="T65" fmla="*/ 188 h 366"/>
                <a:gd name="T66" fmla="*/ 56 w 261"/>
                <a:gd name="T67" fmla="*/ 209 h 366"/>
                <a:gd name="T68" fmla="*/ 40 w 261"/>
                <a:gd name="T69" fmla="*/ 232 h 366"/>
                <a:gd name="T70" fmla="*/ 33 w 261"/>
                <a:gd name="T71" fmla="*/ 265 h 366"/>
                <a:gd name="T72" fmla="*/ 45 w 261"/>
                <a:gd name="T73" fmla="*/ 307 h 366"/>
                <a:gd name="T74" fmla="*/ 66 w 261"/>
                <a:gd name="T75" fmla="*/ 326 h 366"/>
                <a:gd name="T76" fmla="*/ 112 w 261"/>
                <a:gd name="T77" fmla="*/ 338 h 366"/>
                <a:gd name="T78" fmla="*/ 135 w 261"/>
                <a:gd name="T79" fmla="*/ 335 h 366"/>
                <a:gd name="T80" fmla="*/ 168 w 261"/>
                <a:gd name="T81" fmla="*/ 323 h 366"/>
                <a:gd name="T82" fmla="*/ 196 w 261"/>
                <a:gd name="T83" fmla="*/ 300 h 366"/>
                <a:gd name="T84" fmla="*/ 209 w 261"/>
                <a:gd name="T85" fmla="*/ 280 h 366"/>
                <a:gd name="T86" fmla="*/ 224 w 261"/>
                <a:gd name="T87" fmla="*/ 244 h 366"/>
                <a:gd name="T88" fmla="*/ 229 w 261"/>
                <a:gd name="T89" fmla="*/ 20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1" h="366">
                  <a:moveTo>
                    <a:pt x="229" y="358"/>
                  </a:moveTo>
                  <a:lnTo>
                    <a:pt x="229" y="287"/>
                  </a:lnTo>
                  <a:lnTo>
                    <a:pt x="228" y="287"/>
                  </a:lnTo>
                  <a:lnTo>
                    <a:pt x="228" y="287"/>
                  </a:lnTo>
                  <a:lnTo>
                    <a:pt x="218" y="305"/>
                  </a:lnTo>
                  <a:lnTo>
                    <a:pt x="208" y="320"/>
                  </a:lnTo>
                  <a:lnTo>
                    <a:pt x="195" y="333"/>
                  </a:lnTo>
                  <a:lnTo>
                    <a:pt x="180" y="345"/>
                  </a:lnTo>
                  <a:lnTo>
                    <a:pt x="180" y="345"/>
                  </a:lnTo>
                  <a:lnTo>
                    <a:pt x="163" y="354"/>
                  </a:lnTo>
                  <a:lnTo>
                    <a:pt x="145" y="361"/>
                  </a:lnTo>
                  <a:lnTo>
                    <a:pt x="127" y="364"/>
                  </a:lnTo>
                  <a:lnTo>
                    <a:pt x="109" y="366"/>
                  </a:lnTo>
                  <a:lnTo>
                    <a:pt x="109" y="366"/>
                  </a:lnTo>
                  <a:lnTo>
                    <a:pt x="84" y="364"/>
                  </a:lnTo>
                  <a:lnTo>
                    <a:pt x="74" y="363"/>
                  </a:lnTo>
                  <a:lnTo>
                    <a:pt x="64" y="359"/>
                  </a:lnTo>
                  <a:lnTo>
                    <a:pt x="55" y="354"/>
                  </a:lnTo>
                  <a:lnTo>
                    <a:pt x="45" y="349"/>
                  </a:lnTo>
                  <a:lnTo>
                    <a:pt x="36" y="345"/>
                  </a:lnTo>
                  <a:lnTo>
                    <a:pt x="30" y="338"/>
                  </a:lnTo>
                  <a:lnTo>
                    <a:pt x="30" y="338"/>
                  </a:lnTo>
                  <a:lnTo>
                    <a:pt x="23" y="331"/>
                  </a:lnTo>
                  <a:lnTo>
                    <a:pt x="17" y="323"/>
                  </a:lnTo>
                  <a:lnTo>
                    <a:pt x="12" y="315"/>
                  </a:lnTo>
                  <a:lnTo>
                    <a:pt x="8" y="307"/>
                  </a:lnTo>
                  <a:lnTo>
                    <a:pt x="5" y="297"/>
                  </a:lnTo>
                  <a:lnTo>
                    <a:pt x="2" y="287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55"/>
                  </a:lnTo>
                  <a:lnTo>
                    <a:pt x="2" y="246"/>
                  </a:lnTo>
                  <a:lnTo>
                    <a:pt x="5" y="236"/>
                  </a:lnTo>
                  <a:lnTo>
                    <a:pt x="8" y="226"/>
                  </a:lnTo>
                  <a:lnTo>
                    <a:pt x="12" y="218"/>
                  </a:lnTo>
                  <a:lnTo>
                    <a:pt x="18" y="209"/>
                  </a:lnTo>
                  <a:lnTo>
                    <a:pt x="23" y="201"/>
                  </a:lnTo>
                  <a:lnTo>
                    <a:pt x="31" y="194"/>
                  </a:lnTo>
                  <a:lnTo>
                    <a:pt x="38" y="188"/>
                  </a:lnTo>
                  <a:lnTo>
                    <a:pt x="48" y="181"/>
                  </a:lnTo>
                  <a:lnTo>
                    <a:pt x="69" y="171"/>
                  </a:lnTo>
                  <a:lnTo>
                    <a:pt x="92" y="163"/>
                  </a:lnTo>
                  <a:lnTo>
                    <a:pt x="122" y="157"/>
                  </a:lnTo>
                  <a:lnTo>
                    <a:pt x="229" y="140"/>
                  </a:lnTo>
                  <a:lnTo>
                    <a:pt x="229" y="140"/>
                  </a:lnTo>
                  <a:lnTo>
                    <a:pt x="228" y="114"/>
                  </a:lnTo>
                  <a:lnTo>
                    <a:pt x="224" y="91"/>
                  </a:lnTo>
                  <a:lnTo>
                    <a:pt x="218" y="72"/>
                  </a:lnTo>
                  <a:lnTo>
                    <a:pt x="213" y="64"/>
                  </a:lnTo>
                  <a:lnTo>
                    <a:pt x="208" y="56"/>
                  </a:lnTo>
                  <a:lnTo>
                    <a:pt x="203" y="49"/>
                  </a:lnTo>
                  <a:lnTo>
                    <a:pt x="196" y="44"/>
                  </a:lnTo>
                  <a:lnTo>
                    <a:pt x="190" y="39"/>
                  </a:lnTo>
                  <a:lnTo>
                    <a:pt x="181" y="35"/>
                  </a:lnTo>
                  <a:lnTo>
                    <a:pt x="173" y="31"/>
                  </a:lnTo>
                  <a:lnTo>
                    <a:pt x="165" y="30"/>
                  </a:lnTo>
                  <a:lnTo>
                    <a:pt x="145" y="28"/>
                  </a:lnTo>
                  <a:lnTo>
                    <a:pt x="145" y="28"/>
                  </a:lnTo>
                  <a:lnTo>
                    <a:pt x="130" y="28"/>
                  </a:lnTo>
                  <a:lnTo>
                    <a:pt x="115" y="31"/>
                  </a:lnTo>
                  <a:lnTo>
                    <a:pt x="102" y="35"/>
                  </a:lnTo>
                  <a:lnTo>
                    <a:pt x="87" y="39"/>
                  </a:lnTo>
                  <a:lnTo>
                    <a:pt x="74" y="46"/>
                  </a:lnTo>
                  <a:lnTo>
                    <a:pt x="59" y="54"/>
                  </a:lnTo>
                  <a:lnTo>
                    <a:pt x="46" y="64"/>
                  </a:lnTo>
                  <a:lnTo>
                    <a:pt x="31" y="74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43" y="30"/>
                  </a:lnTo>
                  <a:lnTo>
                    <a:pt x="55" y="21"/>
                  </a:lnTo>
                  <a:lnTo>
                    <a:pt x="69" y="16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101" y="5"/>
                  </a:lnTo>
                  <a:lnTo>
                    <a:pt x="117" y="2"/>
                  </a:lnTo>
                  <a:lnTo>
                    <a:pt x="13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60" y="0"/>
                  </a:lnTo>
                  <a:lnTo>
                    <a:pt x="173" y="2"/>
                  </a:lnTo>
                  <a:lnTo>
                    <a:pt x="185" y="3"/>
                  </a:lnTo>
                  <a:lnTo>
                    <a:pt x="195" y="8"/>
                  </a:lnTo>
                  <a:lnTo>
                    <a:pt x="206" y="13"/>
                  </a:lnTo>
                  <a:lnTo>
                    <a:pt x="214" y="18"/>
                  </a:lnTo>
                  <a:lnTo>
                    <a:pt x="223" y="25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7" y="41"/>
                  </a:lnTo>
                  <a:lnTo>
                    <a:pt x="244" y="51"/>
                  </a:lnTo>
                  <a:lnTo>
                    <a:pt x="249" y="63"/>
                  </a:lnTo>
                  <a:lnTo>
                    <a:pt x="252" y="74"/>
                  </a:lnTo>
                  <a:lnTo>
                    <a:pt x="256" y="86"/>
                  </a:lnTo>
                  <a:lnTo>
                    <a:pt x="259" y="100"/>
                  </a:lnTo>
                  <a:lnTo>
                    <a:pt x="261" y="130"/>
                  </a:lnTo>
                  <a:lnTo>
                    <a:pt x="261" y="358"/>
                  </a:lnTo>
                  <a:lnTo>
                    <a:pt x="229" y="358"/>
                  </a:lnTo>
                  <a:close/>
                  <a:moveTo>
                    <a:pt x="134" y="183"/>
                  </a:moveTo>
                  <a:lnTo>
                    <a:pt x="134" y="183"/>
                  </a:lnTo>
                  <a:lnTo>
                    <a:pt x="107" y="188"/>
                  </a:lnTo>
                  <a:lnTo>
                    <a:pt x="86" y="193"/>
                  </a:lnTo>
                  <a:lnTo>
                    <a:pt x="69" y="201"/>
                  </a:lnTo>
                  <a:lnTo>
                    <a:pt x="56" y="209"/>
                  </a:lnTo>
                  <a:lnTo>
                    <a:pt x="56" y="209"/>
                  </a:lnTo>
                  <a:lnTo>
                    <a:pt x="46" y="219"/>
                  </a:lnTo>
                  <a:lnTo>
                    <a:pt x="40" y="232"/>
                  </a:lnTo>
                  <a:lnTo>
                    <a:pt x="35" y="247"/>
                  </a:lnTo>
                  <a:lnTo>
                    <a:pt x="33" y="265"/>
                  </a:lnTo>
                  <a:lnTo>
                    <a:pt x="33" y="265"/>
                  </a:lnTo>
                  <a:lnTo>
                    <a:pt x="35" y="280"/>
                  </a:lnTo>
                  <a:lnTo>
                    <a:pt x="38" y="293"/>
                  </a:lnTo>
                  <a:lnTo>
                    <a:pt x="45" y="307"/>
                  </a:lnTo>
                  <a:lnTo>
                    <a:pt x="55" y="316"/>
                  </a:lnTo>
                  <a:lnTo>
                    <a:pt x="55" y="316"/>
                  </a:lnTo>
                  <a:lnTo>
                    <a:pt x="66" y="326"/>
                  </a:lnTo>
                  <a:lnTo>
                    <a:pt x="79" y="333"/>
                  </a:lnTo>
                  <a:lnTo>
                    <a:pt x="94" y="336"/>
                  </a:lnTo>
                  <a:lnTo>
                    <a:pt x="112" y="338"/>
                  </a:lnTo>
                  <a:lnTo>
                    <a:pt x="112" y="338"/>
                  </a:lnTo>
                  <a:lnTo>
                    <a:pt x="124" y="336"/>
                  </a:lnTo>
                  <a:lnTo>
                    <a:pt x="135" y="335"/>
                  </a:lnTo>
                  <a:lnTo>
                    <a:pt x="147" y="331"/>
                  </a:lnTo>
                  <a:lnTo>
                    <a:pt x="158" y="328"/>
                  </a:lnTo>
                  <a:lnTo>
                    <a:pt x="168" y="323"/>
                  </a:lnTo>
                  <a:lnTo>
                    <a:pt x="178" y="316"/>
                  </a:lnTo>
                  <a:lnTo>
                    <a:pt x="186" y="308"/>
                  </a:lnTo>
                  <a:lnTo>
                    <a:pt x="196" y="300"/>
                  </a:lnTo>
                  <a:lnTo>
                    <a:pt x="196" y="300"/>
                  </a:lnTo>
                  <a:lnTo>
                    <a:pt x="203" y="290"/>
                  </a:lnTo>
                  <a:lnTo>
                    <a:pt x="209" y="280"/>
                  </a:lnTo>
                  <a:lnTo>
                    <a:pt x="216" y="269"/>
                  </a:lnTo>
                  <a:lnTo>
                    <a:pt x="221" y="257"/>
                  </a:lnTo>
                  <a:lnTo>
                    <a:pt x="224" y="244"/>
                  </a:lnTo>
                  <a:lnTo>
                    <a:pt x="228" y="231"/>
                  </a:lnTo>
                  <a:lnTo>
                    <a:pt x="229" y="218"/>
                  </a:lnTo>
                  <a:lnTo>
                    <a:pt x="229" y="203"/>
                  </a:lnTo>
                  <a:lnTo>
                    <a:pt x="229" y="170"/>
                  </a:lnTo>
                  <a:lnTo>
                    <a:pt x="13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56" name="Freeform 11">
              <a:extLst>
                <a:ext uri="{FF2B5EF4-FFF2-40B4-BE49-F238E27FC236}">
                  <a16:creationId xmlns:a16="http://schemas.microsoft.com/office/drawing/2014/main" id="{E9BF8475-B93C-4646-9527-87CA2D961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213" y="2052638"/>
              <a:ext cx="130175" cy="282575"/>
            </a:xfrm>
            <a:custGeom>
              <a:avLst/>
              <a:gdLst>
                <a:gd name="T0" fmla="*/ 165 w 165"/>
                <a:gd name="T1" fmla="*/ 39 h 356"/>
                <a:gd name="T2" fmla="*/ 165 w 165"/>
                <a:gd name="T3" fmla="*/ 39 h 356"/>
                <a:gd name="T4" fmla="*/ 157 w 165"/>
                <a:gd name="T5" fmla="*/ 34 h 356"/>
                <a:gd name="T6" fmla="*/ 147 w 165"/>
                <a:gd name="T7" fmla="*/ 29 h 356"/>
                <a:gd name="T8" fmla="*/ 138 w 165"/>
                <a:gd name="T9" fmla="*/ 28 h 356"/>
                <a:gd name="T10" fmla="*/ 127 w 165"/>
                <a:gd name="T11" fmla="*/ 28 h 356"/>
                <a:gd name="T12" fmla="*/ 127 w 165"/>
                <a:gd name="T13" fmla="*/ 28 h 356"/>
                <a:gd name="T14" fmla="*/ 117 w 165"/>
                <a:gd name="T15" fmla="*/ 28 h 356"/>
                <a:gd name="T16" fmla="*/ 107 w 165"/>
                <a:gd name="T17" fmla="*/ 29 h 356"/>
                <a:gd name="T18" fmla="*/ 99 w 165"/>
                <a:gd name="T19" fmla="*/ 33 h 356"/>
                <a:gd name="T20" fmla="*/ 89 w 165"/>
                <a:gd name="T21" fmla="*/ 37 h 356"/>
                <a:gd name="T22" fmla="*/ 81 w 165"/>
                <a:gd name="T23" fmla="*/ 44 h 356"/>
                <a:gd name="T24" fmla="*/ 73 w 165"/>
                <a:gd name="T25" fmla="*/ 51 h 356"/>
                <a:gd name="T26" fmla="*/ 66 w 165"/>
                <a:gd name="T27" fmla="*/ 61 h 356"/>
                <a:gd name="T28" fmla="*/ 58 w 165"/>
                <a:gd name="T29" fmla="*/ 70 h 356"/>
                <a:gd name="T30" fmla="*/ 58 w 165"/>
                <a:gd name="T31" fmla="*/ 70 h 356"/>
                <a:gd name="T32" fmla="*/ 51 w 165"/>
                <a:gd name="T33" fmla="*/ 80 h 356"/>
                <a:gd name="T34" fmla="*/ 46 w 165"/>
                <a:gd name="T35" fmla="*/ 94 h 356"/>
                <a:gd name="T36" fmla="*/ 41 w 165"/>
                <a:gd name="T37" fmla="*/ 107 h 356"/>
                <a:gd name="T38" fmla="*/ 38 w 165"/>
                <a:gd name="T39" fmla="*/ 122 h 356"/>
                <a:gd name="T40" fmla="*/ 35 w 165"/>
                <a:gd name="T41" fmla="*/ 138 h 356"/>
                <a:gd name="T42" fmla="*/ 31 w 165"/>
                <a:gd name="T43" fmla="*/ 155 h 356"/>
                <a:gd name="T44" fmla="*/ 30 w 165"/>
                <a:gd name="T45" fmla="*/ 191 h 356"/>
                <a:gd name="T46" fmla="*/ 30 w 165"/>
                <a:gd name="T47" fmla="*/ 356 h 356"/>
                <a:gd name="T48" fmla="*/ 0 w 165"/>
                <a:gd name="T49" fmla="*/ 356 h 356"/>
                <a:gd name="T50" fmla="*/ 0 w 165"/>
                <a:gd name="T51" fmla="*/ 6 h 356"/>
                <a:gd name="T52" fmla="*/ 30 w 165"/>
                <a:gd name="T53" fmla="*/ 6 h 356"/>
                <a:gd name="T54" fmla="*/ 30 w 165"/>
                <a:gd name="T55" fmla="*/ 84 h 356"/>
                <a:gd name="T56" fmla="*/ 31 w 165"/>
                <a:gd name="T57" fmla="*/ 84 h 356"/>
                <a:gd name="T58" fmla="*/ 31 w 165"/>
                <a:gd name="T59" fmla="*/ 84 h 356"/>
                <a:gd name="T60" fmla="*/ 38 w 165"/>
                <a:gd name="T61" fmla="*/ 64 h 356"/>
                <a:gd name="T62" fmla="*/ 48 w 165"/>
                <a:gd name="T63" fmla="*/ 47 h 356"/>
                <a:gd name="T64" fmla="*/ 58 w 165"/>
                <a:gd name="T65" fmla="*/ 33 h 356"/>
                <a:gd name="T66" fmla="*/ 69 w 165"/>
                <a:gd name="T67" fmla="*/ 21 h 356"/>
                <a:gd name="T68" fmla="*/ 69 w 165"/>
                <a:gd name="T69" fmla="*/ 21 h 356"/>
                <a:gd name="T70" fmla="*/ 82 w 165"/>
                <a:gd name="T71" fmla="*/ 11 h 356"/>
                <a:gd name="T72" fmla="*/ 97 w 165"/>
                <a:gd name="T73" fmla="*/ 5 h 356"/>
                <a:gd name="T74" fmla="*/ 114 w 165"/>
                <a:gd name="T75" fmla="*/ 0 h 356"/>
                <a:gd name="T76" fmla="*/ 130 w 165"/>
                <a:gd name="T77" fmla="*/ 0 h 356"/>
                <a:gd name="T78" fmla="*/ 130 w 165"/>
                <a:gd name="T79" fmla="*/ 0 h 356"/>
                <a:gd name="T80" fmla="*/ 148 w 165"/>
                <a:gd name="T81" fmla="*/ 1 h 356"/>
                <a:gd name="T82" fmla="*/ 165 w 165"/>
                <a:gd name="T83" fmla="*/ 5 h 356"/>
                <a:gd name="T84" fmla="*/ 165 w 165"/>
                <a:gd name="T85" fmla="*/ 3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5" h="356">
                  <a:moveTo>
                    <a:pt x="165" y="39"/>
                  </a:moveTo>
                  <a:lnTo>
                    <a:pt x="165" y="39"/>
                  </a:lnTo>
                  <a:lnTo>
                    <a:pt x="157" y="34"/>
                  </a:lnTo>
                  <a:lnTo>
                    <a:pt x="147" y="29"/>
                  </a:lnTo>
                  <a:lnTo>
                    <a:pt x="138" y="28"/>
                  </a:lnTo>
                  <a:lnTo>
                    <a:pt x="127" y="28"/>
                  </a:lnTo>
                  <a:lnTo>
                    <a:pt x="127" y="28"/>
                  </a:lnTo>
                  <a:lnTo>
                    <a:pt x="117" y="28"/>
                  </a:lnTo>
                  <a:lnTo>
                    <a:pt x="107" y="29"/>
                  </a:lnTo>
                  <a:lnTo>
                    <a:pt x="99" y="33"/>
                  </a:lnTo>
                  <a:lnTo>
                    <a:pt x="89" y="37"/>
                  </a:lnTo>
                  <a:lnTo>
                    <a:pt x="81" y="44"/>
                  </a:lnTo>
                  <a:lnTo>
                    <a:pt x="73" y="51"/>
                  </a:lnTo>
                  <a:lnTo>
                    <a:pt x="66" y="61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51" y="80"/>
                  </a:lnTo>
                  <a:lnTo>
                    <a:pt x="46" y="94"/>
                  </a:lnTo>
                  <a:lnTo>
                    <a:pt x="41" y="107"/>
                  </a:lnTo>
                  <a:lnTo>
                    <a:pt x="38" y="122"/>
                  </a:lnTo>
                  <a:lnTo>
                    <a:pt x="35" y="138"/>
                  </a:lnTo>
                  <a:lnTo>
                    <a:pt x="31" y="155"/>
                  </a:lnTo>
                  <a:lnTo>
                    <a:pt x="30" y="191"/>
                  </a:lnTo>
                  <a:lnTo>
                    <a:pt x="30" y="356"/>
                  </a:lnTo>
                  <a:lnTo>
                    <a:pt x="0" y="356"/>
                  </a:lnTo>
                  <a:lnTo>
                    <a:pt x="0" y="6"/>
                  </a:lnTo>
                  <a:lnTo>
                    <a:pt x="30" y="6"/>
                  </a:lnTo>
                  <a:lnTo>
                    <a:pt x="30" y="84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38" y="64"/>
                  </a:lnTo>
                  <a:lnTo>
                    <a:pt x="48" y="47"/>
                  </a:lnTo>
                  <a:lnTo>
                    <a:pt x="58" y="33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82" y="11"/>
                  </a:lnTo>
                  <a:lnTo>
                    <a:pt x="97" y="5"/>
                  </a:lnTo>
                  <a:lnTo>
                    <a:pt x="114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48" y="1"/>
                  </a:lnTo>
                  <a:lnTo>
                    <a:pt x="165" y="5"/>
                  </a:lnTo>
                  <a:lnTo>
                    <a:pt x="165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57" name="Freeform 12">
              <a:extLst>
                <a:ext uri="{FF2B5EF4-FFF2-40B4-BE49-F238E27FC236}">
                  <a16:creationId xmlns:a16="http://schemas.microsoft.com/office/drawing/2014/main" id="{3F9ABF51-A94F-7D44-AE2D-A7D44078F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775" y="1924050"/>
              <a:ext cx="195263" cy="411163"/>
            </a:xfrm>
            <a:custGeom>
              <a:avLst/>
              <a:gdLst>
                <a:gd name="T0" fmla="*/ 199 w 245"/>
                <a:gd name="T1" fmla="*/ 518 h 518"/>
                <a:gd name="T2" fmla="*/ 33 w 245"/>
                <a:gd name="T3" fmla="*/ 345 h 518"/>
                <a:gd name="T4" fmla="*/ 31 w 245"/>
                <a:gd name="T5" fmla="*/ 345 h 518"/>
                <a:gd name="T6" fmla="*/ 31 w 245"/>
                <a:gd name="T7" fmla="*/ 518 h 518"/>
                <a:gd name="T8" fmla="*/ 0 w 245"/>
                <a:gd name="T9" fmla="*/ 518 h 518"/>
                <a:gd name="T10" fmla="*/ 0 w 245"/>
                <a:gd name="T11" fmla="*/ 0 h 518"/>
                <a:gd name="T12" fmla="*/ 31 w 245"/>
                <a:gd name="T13" fmla="*/ 0 h 518"/>
                <a:gd name="T14" fmla="*/ 31 w 245"/>
                <a:gd name="T15" fmla="*/ 333 h 518"/>
                <a:gd name="T16" fmla="*/ 33 w 245"/>
                <a:gd name="T17" fmla="*/ 333 h 518"/>
                <a:gd name="T18" fmla="*/ 191 w 245"/>
                <a:gd name="T19" fmla="*/ 168 h 518"/>
                <a:gd name="T20" fmla="*/ 232 w 245"/>
                <a:gd name="T21" fmla="*/ 168 h 518"/>
                <a:gd name="T22" fmla="*/ 66 w 245"/>
                <a:gd name="T23" fmla="*/ 336 h 518"/>
                <a:gd name="T24" fmla="*/ 245 w 245"/>
                <a:gd name="T25" fmla="*/ 518 h 518"/>
                <a:gd name="T26" fmla="*/ 199 w 245"/>
                <a:gd name="T27" fmla="*/ 51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518">
                  <a:moveTo>
                    <a:pt x="199" y="518"/>
                  </a:moveTo>
                  <a:lnTo>
                    <a:pt x="33" y="345"/>
                  </a:lnTo>
                  <a:lnTo>
                    <a:pt x="31" y="345"/>
                  </a:lnTo>
                  <a:lnTo>
                    <a:pt x="31" y="518"/>
                  </a:lnTo>
                  <a:lnTo>
                    <a:pt x="0" y="5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31" y="333"/>
                  </a:lnTo>
                  <a:lnTo>
                    <a:pt x="33" y="333"/>
                  </a:lnTo>
                  <a:lnTo>
                    <a:pt x="191" y="168"/>
                  </a:lnTo>
                  <a:lnTo>
                    <a:pt x="232" y="168"/>
                  </a:lnTo>
                  <a:lnTo>
                    <a:pt x="66" y="336"/>
                  </a:lnTo>
                  <a:lnTo>
                    <a:pt x="245" y="518"/>
                  </a:lnTo>
                  <a:lnTo>
                    <a:pt x="199" y="5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58" name="Freeform 13">
              <a:extLst>
                <a:ext uri="{FF2B5EF4-FFF2-40B4-BE49-F238E27FC236}">
                  <a16:creationId xmlns:a16="http://schemas.microsoft.com/office/drawing/2014/main" id="{BBFAB2E1-41EB-474C-8189-3AD83D9E29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7900" y="1946275"/>
              <a:ext cx="39688" cy="388938"/>
            </a:xfrm>
            <a:custGeom>
              <a:avLst/>
              <a:gdLst>
                <a:gd name="T0" fmla="*/ 25 w 51"/>
                <a:gd name="T1" fmla="*/ 51 h 490"/>
                <a:gd name="T2" fmla="*/ 25 w 51"/>
                <a:gd name="T3" fmla="*/ 51 h 490"/>
                <a:gd name="T4" fmla="*/ 15 w 51"/>
                <a:gd name="T5" fmla="*/ 49 h 490"/>
                <a:gd name="T6" fmla="*/ 6 w 51"/>
                <a:gd name="T7" fmla="*/ 45 h 490"/>
                <a:gd name="T8" fmla="*/ 6 w 51"/>
                <a:gd name="T9" fmla="*/ 45 h 490"/>
                <a:gd name="T10" fmla="*/ 3 w 51"/>
                <a:gd name="T11" fmla="*/ 40 h 490"/>
                <a:gd name="T12" fmla="*/ 1 w 51"/>
                <a:gd name="T13" fmla="*/ 36 h 490"/>
                <a:gd name="T14" fmla="*/ 0 w 51"/>
                <a:gd name="T15" fmla="*/ 31 h 490"/>
                <a:gd name="T16" fmla="*/ 0 w 51"/>
                <a:gd name="T17" fmla="*/ 25 h 490"/>
                <a:gd name="T18" fmla="*/ 0 w 51"/>
                <a:gd name="T19" fmla="*/ 25 h 490"/>
                <a:gd name="T20" fmla="*/ 0 w 51"/>
                <a:gd name="T21" fmla="*/ 20 h 490"/>
                <a:gd name="T22" fmla="*/ 1 w 51"/>
                <a:gd name="T23" fmla="*/ 15 h 490"/>
                <a:gd name="T24" fmla="*/ 3 w 51"/>
                <a:gd name="T25" fmla="*/ 10 h 490"/>
                <a:gd name="T26" fmla="*/ 6 w 51"/>
                <a:gd name="T27" fmla="*/ 7 h 490"/>
                <a:gd name="T28" fmla="*/ 6 w 51"/>
                <a:gd name="T29" fmla="*/ 7 h 490"/>
                <a:gd name="T30" fmla="*/ 16 w 51"/>
                <a:gd name="T31" fmla="*/ 2 h 490"/>
                <a:gd name="T32" fmla="*/ 25 w 51"/>
                <a:gd name="T33" fmla="*/ 0 h 490"/>
                <a:gd name="T34" fmla="*/ 25 w 51"/>
                <a:gd name="T35" fmla="*/ 0 h 490"/>
                <a:gd name="T36" fmla="*/ 34 w 51"/>
                <a:gd name="T37" fmla="*/ 2 h 490"/>
                <a:gd name="T38" fmla="*/ 44 w 51"/>
                <a:gd name="T39" fmla="*/ 7 h 490"/>
                <a:gd name="T40" fmla="*/ 44 w 51"/>
                <a:gd name="T41" fmla="*/ 7 h 490"/>
                <a:gd name="T42" fmla="*/ 48 w 51"/>
                <a:gd name="T43" fmla="*/ 10 h 490"/>
                <a:gd name="T44" fmla="*/ 49 w 51"/>
                <a:gd name="T45" fmla="*/ 15 h 490"/>
                <a:gd name="T46" fmla="*/ 51 w 51"/>
                <a:gd name="T47" fmla="*/ 20 h 490"/>
                <a:gd name="T48" fmla="*/ 51 w 51"/>
                <a:gd name="T49" fmla="*/ 25 h 490"/>
                <a:gd name="T50" fmla="*/ 51 w 51"/>
                <a:gd name="T51" fmla="*/ 25 h 490"/>
                <a:gd name="T52" fmla="*/ 51 w 51"/>
                <a:gd name="T53" fmla="*/ 30 h 490"/>
                <a:gd name="T54" fmla="*/ 49 w 51"/>
                <a:gd name="T55" fmla="*/ 35 h 490"/>
                <a:gd name="T56" fmla="*/ 48 w 51"/>
                <a:gd name="T57" fmla="*/ 40 h 490"/>
                <a:gd name="T58" fmla="*/ 44 w 51"/>
                <a:gd name="T59" fmla="*/ 45 h 490"/>
                <a:gd name="T60" fmla="*/ 44 w 51"/>
                <a:gd name="T61" fmla="*/ 45 h 490"/>
                <a:gd name="T62" fmla="*/ 39 w 51"/>
                <a:gd name="T63" fmla="*/ 48 h 490"/>
                <a:gd name="T64" fmla="*/ 34 w 51"/>
                <a:gd name="T65" fmla="*/ 49 h 490"/>
                <a:gd name="T66" fmla="*/ 29 w 51"/>
                <a:gd name="T67" fmla="*/ 51 h 490"/>
                <a:gd name="T68" fmla="*/ 25 w 51"/>
                <a:gd name="T69" fmla="*/ 51 h 490"/>
                <a:gd name="T70" fmla="*/ 25 w 51"/>
                <a:gd name="T71" fmla="*/ 51 h 490"/>
                <a:gd name="T72" fmla="*/ 10 w 51"/>
                <a:gd name="T73" fmla="*/ 490 h 490"/>
                <a:gd name="T74" fmla="*/ 10 w 51"/>
                <a:gd name="T75" fmla="*/ 140 h 490"/>
                <a:gd name="T76" fmla="*/ 41 w 51"/>
                <a:gd name="T77" fmla="*/ 140 h 490"/>
                <a:gd name="T78" fmla="*/ 41 w 51"/>
                <a:gd name="T79" fmla="*/ 490 h 490"/>
                <a:gd name="T80" fmla="*/ 10 w 51"/>
                <a:gd name="T8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490">
                  <a:moveTo>
                    <a:pt x="25" y="51"/>
                  </a:moveTo>
                  <a:lnTo>
                    <a:pt x="25" y="51"/>
                  </a:lnTo>
                  <a:lnTo>
                    <a:pt x="15" y="49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3" y="40"/>
                  </a:lnTo>
                  <a:lnTo>
                    <a:pt x="1" y="36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1" y="15"/>
                  </a:lnTo>
                  <a:lnTo>
                    <a:pt x="3" y="10"/>
                  </a:lnTo>
                  <a:lnTo>
                    <a:pt x="6" y="7"/>
                  </a:lnTo>
                  <a:lnTo>
                    <a:pt x="6" y="7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8" y="10"/>
                  </a:lnTo>
                  <a:lnTo>
                    <a:pt x="49" y="15"/>
                  </a:lnTo>
                  <a:lnTo>
                    <a:pt x="51" y="20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30"/>
                  </a:lnTo>
                  <a:lnTo>
                    <a:pt x="49" y="35"/>
                  </a:lnTo>
                  <a:lnTo>
                    <a:pt x="48" y="40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39" y="48"/>
                  </a:lnTo>
                  <a:lnTo>
                    <a:pt x="34" y="49"/>
                  </a:lnTo>
                  <a:lnTo>
                    <a:pt x="29" y="51"/>
                  </a:lnTo>
                  <a:lnTo>
                    <a:pt x="25" y="51"/>
                  </a:lnTo>
                  <a:lnTo>
                    <a:pt x="25" y="51"/>
                  </a:lnTo>
                  <a:close/>
                  <a:moveTo>
                    <a:pt x="10" y="490"/>
                  </a:moveTo>
                  <a:lnTo>
                    <a:pt x="10" y="140"/>
                  </a:lnTo>
                  <a:lnTo>
                    <a:pt x="41" y="140"/>
                  </a:lnTo>
                  <a:lnTo>
                    <a:pt x="41" y="490"/>
                  </a:lnTo>
                  <a:lnTo>
                    <a:pt x="10" y="4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59" name="Freeform 14">
              <a:extLst>
                <a:ext uri="{FF2B5EF4-FFF2-40B4-BE49-F238E27FC236}">
                  <a16:creationId xmlns:a16="http://schemas.microsoft.com/office/drawing/2014/main" id="{1BFB29B4-2A83-1D44-A7B5-6750BE5F9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138" y="2051050"/>
              <a:ext cx="212725" cy="284163"/>
            </a:xfrm>
            <a:custGeom>
              <a:avLst/>
              <a:gdLst>
                <a:gd name="T0" fmla="*/ 237 w 269"/>
                <a:gd name="T1" fmla="*/ 153 h 358"/>
                <a:gd name="T2" fmla="*/ 236 w 269"/>
                <a:gd name="T3" fmla="*/ 124 h 358"/>
                <a:gd name="T4" fmla="*/ 224 w 269"/>
                <a:gd name="T5" fmla="*/ 77 h 358"/>
                <a:gd name="T6" fmla="*/ 214 w 269"/>
                <a:gd name="T7" fmla="*/ 59 h 358"/>
                <a:gd name="T8" fmla="*/ 203 w 269"/>
                <a:gd name="T9" fmla="*/ 46 h 358"/>
                <a:gd name="T10" fmla="*/ 186 w 269"/>
                <a:gd name="T11" fmla="*/ 36 h 358"/>
                <a:gd name="T12" fmla="*/ 168 w 269"/>
                <a:gd name="T13" fmla="*/ 30 h 358"/>
                <a:gd name="T14" fmla="*/ 147 w 269"/>
                <a:gd name="T15" fmla="*/ 28 h 358"/>
                <a:gd name="T16" fmla="*/ 134 w 269"/>
                <a:gd name="T17" fmla="*/ 28 h 358"/>
                <a:gd name="T18" fmla="*/ 111 w 269"/>
                <a:gd name="T19" fmla="*/ 33 h 358"/>
                <a:gd name="T20" fmla="*/ 91 w 269"/>
                <a:gd name="T21" fmla="*/ 43 h 358"/>
                <a:gd name="T22" fmla="*/ 73 w 269"/>
                <a:gd name="T23" fmla="*/ 56 h 358"/>
                <a:gd name="T24" fmla="*/ 64 w 269"/>
                <a:gd name="T25" fmla="*/ 64 h 358"/>
                <a:gd name="T26" fmla="*/ 50 w 269"/>
                <a:gd name="T27" fmla="*/ 84 h 358"/>
                <a:gd name="T28" fmla="*/ 40 w 269"/>
                <a:gd name="T29" fmla="*/ 107 h 358"/>
                <a:gd name="T30" fmla="*/ 33 w 269"/>
                <a:gd name="T31" fmla="*/ 130 h 358"/>
                <a:gd name="T32" fmla="*/ 31 w 269"/>
                <a:gd name="T33" fmla="*/ 157 h 358"/>
                <a:gd name="T34" fmla="*/ 0 w 269"/>
                <a:gd name="T35" fmla="*/ 358 h 358"/>
                <a:gd name="T36" fmla="*/ 31 w 269"/>
                <a:gd name="T37" fmla="*/ 8 h 358"/>
                <a:gd name="T38" fmla="*/ 33 w 269"/>
                <a:gd name="T39" fmla="*/ 71 h 358"/>
                <a:gd name="T40" fmla="*/ 43 w 269"/>
                <a:gd name="T41" fmla="*/ 54 h 358"/>
                <a:gd name="T42" fmla="*/ 68 w 269"/>
                <a:gd name="T43" fmla="*/ 28 h 358"/>
                <a:gd name="T44" fmla="*/ 97 w 269"/>
                <a:gd name="T45" fmla="*/ 10 h 358"/>
                <a:gd name="T46" fmla="*/ 132 w 269"/>
                <a:gd name="T47" fmla="*/ 0 h 358"/>
                <a:gd name="T48" fmla="*/ 152 w 269"/>
                <a:gd name="T49" fmla="*/ 0 h 358"/>
                <a:gd name="T50" fmla="*/ 178 w 269"/>
                <a:gd name="T51" fmla="*/ 2 h 358"/>
                <a:gd name="T52" fmla="*/ 203 w 269"/>
                <a:gd name="T53" fmla="*/ 8 h 358"/>
                <a:gd name="T54" fmla="*/ 223 w 269"/>
                <a:gd name="T55" fmla="*/ 20 h 358"/>
                <a:gd name="T56" fmla="*/ 239 w 269"/>
                <a:gd name="T57" fmla="*/ 36 h 358"/>
                <a:gd name="T58" fmla="*/ 246 w 269"/>
                <a:gd name="T59" fmla="*/ 46 h 358"/>
                <a:gd name="T60" fmla="*/ 257 w 269"/>
                <a:gd name="T61" fmla="*/ 69 h 358"/>
                <a:gd name="T62" fmla="*/ 265 w 269"/>
                <a:gd name="T63" fmla="*/ 97 h 358"/>
                <a:gd name="T64" fmla="*/ 269 w 269"/>
                <a:gd name="T65" fmla="*/ 127 h 358"/>
                <a:gd name="T66" fmla="*/ 269 w 269"/>
                <a:gd name="T67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9" h="358">
                  <a:moveTo>
                    <a:pt x="237" y="358"/>
                  </a:moveTo>
                  <a:lnTo>
                    <a:pt x="237" y="153"/>
                  </a:lnTo>
                  <a:lnTo>
                    <a:pt x="237" y="153"/>
                  </a:lnTo>
                  <a:lnTo>
                    <a:pt x="236" y="124"/>
                  </a:lnTo>
                  <a:lnTo>
                    <a:pt x="232" y="99"/>
                  </a:lnTo>
                  <a:lnTo>
                    <a:pt x="224" y="77"/>
                  </a:lnTo>
                  <a:lnTo>
                    <a:pt x="219" y="68"/>
                  </a:lnTo>
                  <a:lnTo>
                    <a:pt x="214" y="59"/>
                  </a:lnTo>
                  <a:lnTo>
                    <a:pt x="209" y="53"/>
                  </a:lnTo>
                  <a:lnTo>
                    <a:pt x="203" y="46"/>
                  </a:lnTo>
                  <a:lnTo>
                    <a:pt x="195" y="39"/>
                  </a:lnTo>
                  <a:lnTo>
                    <a:pt x="186" y="36"/>
                  </a:lnTo>
                  <a:lnTo>
                    <a:pt x="178" y="33"/>
                  </a:lnTo>
                  <a:lnTo>
                    <a:pt x="168" y="30"/>
                  </a:lnTo>
                  <a:lnTo>
                    <a:pt x="158" y="28"/>
                  </a:lnTo>
                  <a:lnTo>
                    <a:pt x="147" y="28"/>
                  </a:lnTo>
                  <a:lnTo>
                    <a:pt x="147" y="28"/>
                  </a:lnTo>
                  <a:lnTo>
                    <a:pt x="134" y="28"/>
                  </a:lnTo>
                  <a:lnTo>
                    <a:pt x="122" y="30"/>
                  </a:lnTo>
                  <a:lnTo>
                    <a:pt x="111" y="33"/>
                  </a:lnTo>
                  <a:lnTo>
                    <a:pt x="101" y="38"/>
                  </a:lnTo>
                  <a:lnTo>
                    <a:pt x="91" y="43"/>
                  </a:lnTo>
                  <a:lnTo>
                    <a:pt x="81" y="49"/>
                  </a:lnTo>
                  <a:lnTo>
                    <a:pt x="73" y="56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56" y="74"/>
                  </a:lnTo>
                  <a:lnTo>
                    <a:pt x="50" y="84"/>
                  </a:lnTo>
                  <a:lnTo>
                    <a:pt x="45" y="96"/>
                  </a:lnTo>
                  <a:lnTo>
                    <a:pt x="40" y="107"/>
                  </a:lnTo>
                  <a:lnTo>
                    <a:pt x="36" y="119"/>
                  </a:lnTo>
                  <a:lnTo>
                    <a:pt x="33" y="130"/>
                  </a:lnTo>
                  <a:lnTo>
                    <a:pt x="31" y="143"/>
                  </a:lnTo>
                  <a:lnTo>
                    <a:pt x="31" y="157"/>
                  </a:lnTo>
                  <a:lnTo>
                    <a:pt x="31" y="358"/>
                  </a:lnTo>
                  <a:lnTo>
                    <a:pt x="0" y="358"/>
                  </a:lnTo>
                  <a:lnTo>
                    <a:pt x="0" y="8"/>
                  </a:lnTo>
                  <a:lnTo>
                    <a:pt x="31" y="8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43" y="54"/>
                  </a:lnTo>
                  <a:lnTo>
                    <a:pt x="54" y="39"/>
                  </a:lnTo>
                  <a:lnTo>
                    <a:pt x="68" y="28"/>
                  </a:lnTo>
                  <a:lnTo>
                    <a:pt x="81" y="16"/>
                  </a:lnTo>
                  <a:lnTo>
                    <a:pt x="97" y="10"/>
                  </a:lnTo>
                  <a:lnTo>
                    <a:pt x="114" y="3"/>
                  </a:lnTo>
                  <a:lnTo>
                    <a:pt x="13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67" y="0"/>
                  </a:lnTo>
                  <a:lnTo>
                    <a:pt x="178" y="2"/>
                  </a:lnTo>
                  <a:lnTo>
                    <a:pt x="191" y="5"/>
                  </a:lnTo>
                  <a:lnTo>
                    <a:pt x="203" y="8"/>
                  </a:lnTo>
                  <a:lnTo>
                    <a:pt x="213" y="15"/>
                  </a:lnTo>
                  <a:lnTo>
                    <a:pt x="223" y="20"/>
                  </a:lnTo>
                  <a:lnTo>
                    <a:pt x="231" y="28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46" y="46"/>
                  </a:lnTo>
                  <a:lnTo>
                    <a:pt x="252" y="58"/>
                  </a:lnTo>
                  <a:lnTo>
                    <a:pt x="257" y="69"/>
                  </a:lnTo>
                  <a:lnTo>
                    <a:pt x="262" y="82"/>
                  </a:lnTo>
                  <a:lnTo>
                    <a:pt x="265" y="97"/>
                  </a:lnTo>
                  <a:lnTo>
                    <a:pt x="267" y="112"/>
                  </a:lnTo>
                  <a:lnTo>
                    <a:pt x="269" y="127"/>
                  </a:lnTo>
                  <a:lnTo>
                    <a:pt x="269" y="145"/>
                  </a:lnTo>
                  <a:lnTo>
                    <a:pt x="269" y="358"/>
                  </a:lnTo>
                  <a:lnTo>
                    <a:pt x="237" y="3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60" name="Freeform 15">
              <a:extLst>
                <a:ext uri="{FF2B5EF4-FFF2-40B4-BE49-F238E27FC236}">
                  <a16:creationId xmlns:a16="http://schemas.microsoft.com/office/drawing/2014/main" id="{750C7559-5916-6A41-ACE1-C44F86EDA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713" y="2051050"/>
              <a:ext cx="158750" cy="290513"/>
            </a:xfrm>
            <a:custGeom>
              <a:avLst/>
              <a:gdLst>
                <a:gd name="T0" fmla="*/ 0 w 201"/>
                <a:gd name="T1" fmla="*/ 303 h 366"/>
                <a:gd name="T2" fmla="*/ 10 w 201"/>
                <a:gd name="T3" fmla="*/ 312 h 366"/>
                <a:gd name="T4" fmla="*/ 31 w 201"/>
                <a:gd name="T5" fmla="*/ 323 h 366"/>
                <a:gd name="T6" fmla="*/ 43 w 201"/>
                <a:gd name="T7" fmla="*/ 328 h 366"/>
                <a:gd name="T8" fmla="*/ 78 w 201"/>
                <a:gd name="T9" fmla="*/ 336 h 366"/>
                <a:gd name="T10" fmla="*/ 86 w 201"/>
                <a:gd name="T11" fmla="*/ 338 h 366"/>
                <a:gd name="T12" fmla="*/ 122 w 201"/>
                <a:gd name="T13" fmla="*/ 333 h 366"/>
                <a:gd name="T14" fmla="*/ 148 w 201"/>
                <a:gd name="T15" fmla="*/ 320 h 366"/>
                <a:gd name="T16" fmla="*/ 163 w 201"/>
                <a:gd name="T17" fmla="*/ 300 h 366"/>
                <a:gd name="T18" fmla="*/ 168 w 201"/>
                <a:gd name="T19" fmla="*/ 270 h 366"/>
                <a:gd name="T20" fmla="*/ 168 w 201"/>
                <a:gd name="T21" fmla="*/ 259 h 366"/>
                <a:gd name="T22" fmla="*/ 158 w 201"/>
                <a:gd name="T23" fmla="*/ 239 h 366"/>
                <a:gd name="T24" fmla="*/ 150 w 201"/>
                <a:gd name="T25" fmla="*/ 231 h 366"/>
                <a:gd name="T26" fmla="*/ 127 w 201"/>
                <a:gd name="T27" fmla="*/ 214 h 366"/>
                <a:gd name="T28" fmla="*/ 92 w 201"/>
                <a:gd name="T29" fmla="*/ 196 h 366"/>
                <a:gd name="T30" fmla="*/ 69 w 201"/>
                <a:gd name="T31" fmla="*/ 186 h 366"/>
                <a:gd name="T32" fmla="*/ 33 w 201"/>
                <a:gd name="T33" fmla="*/ 163 h 366"/>
                <a:gd name="T34" fmla="*/ 22 w 201"/>
                <a:gd name="T35" fmla="*/ 152 h 366"/>
                <a:gd name="T36" fmla="*/ 7 w 201"/>
                <a:gd name="T37" fmla="*/ 125 h 366"/>
                <a:gd name="T38" fmla="*/ 2 w 201"/>
                <a:gd name="T39" fmla="*/ 94 h 366"/>
                <a:gd name="T40" fmla="*/ 2 w 201"/>
                <a:gd name="T41" fmla="*/ 84 h 366"/>
                <a:gd name="T42" fmla="*/ 5 w 201"/>
                <a:gd name="T43" fmla="*/ 64 h 366"/>
                <a:gd name="T44" fmla="*/ 13 w 201"/>
                <a:gd name="T45" fmla="*/ 48 h 366"/>
                <a:gd name="T46" fmla="*/ 26 w 201"/>
                <a:gd name="T47" fmla="*/ 33 h 366"/>
                <a:gd name="T48" fmla="*/ 33 w 201"/>
                <a:gd name="T49" fmla="*/ 26 h 366"/>
                <a:gd name="T50" fmla="*/ 71 w 201"/>
                <a:gd name="T51" fmla="*/ 7 h 366"/>
                <a:gd name="T52" fmla="*/ 114 w 201"/>
                <a:gd name="T53" fmla="*/ 0 h 366"/>
                <a:gd name="T54" fmla="*/ 135 w 201"/>
                <a:gd name="T55" fmla="*/ 0 h 366"/>
                <a:gd name="T56" fmla="*/ 175 w 201"/>
                <a:gd name="T57" fmla="*/ 10 h 366"/>
                <a:gd name="T58" fmla="*/ 191 w 201"/>
                <a:gd name="T59" fmla="*/ 53 h 366"/>
                <a:gd name="T60" fmla="*/ 172 w 201"/>
                <a:gd name="T61" fmla="*/ 43 h 366"/>
                <a:gd name="T62" fmla="*/ 132 w 201"/>
                <a:gd name="T63" fmla="*/ 30 h 366"/>
                <a:gd name="T64" fmla="*/ 111 w 201"/>
                <a:gd name="T65" fmla="*/ 28 h 366"/>
                <a:gd name="T66" fmla="*/ 79 w 201"/>
                <a:gd name="T67" fmla="*/ 33 h 366"/>
                <a:gd name="T68" fmla="*/ 55 w 201"/>
                <a:gd name="T69" fmla="*/ 46 h 366"/>
                <a:gd name="T70" fmla="*/ 46 w 201"/>
                <a:gd name="T71" fmla="*/ 56 h 366"/>
                <a:gd name="T72" fmla="*/ 35 w 201"/>
                <a:gd name="T73" fmla="*/ 79 h 366"/>
                <a:gd name="T74" fmla="*/ 35 w 201"/>
                <a:gd name="T75" fmla="*/ 92 h 366"/>
                <a:gd name="T76" fmla="*/ 38 w 201"/>
                <a:gd name="T77" fmla="*/ 115 h 366"/>
                <a:gd name="T78" fmla="*/ 48 w 201"/>
                <a:gd name="T79" fmla="*/ 133 h 366"/>
                <a:gd name="T80" fmla="*/ 56 w 201"/>
                <a:gd name="T81" fmla="*/ 142 h 366"/>
                <a:gd name="T82" fmla="*/ 86 w 201"/>
                <a:gd name="T83" fmla="*/ 158 h 366"/>
                <a:gd name="T84" fmla="*/ 106 w 201"/>
                <a:gd name="T85" fmla="*/ 168 h 366"/>
                <a:gd name="T86" fmla="*/ 152 w 201"/>
                <a:gd name="T87" fmla="*/ 193 h 366"/>
                <a:gd name="T88" fmla="*/ 181 w 201"/>
                <a:gd name="T89" fmla="*/ 214 h 366"/>
                <a:gd name="T90" fmla="*/ 190 w 201"/>
                <a:gd name="T91" fmla="*/ 226 h 366"/>
                <a:gd name="T92" fmla="*/ 200 w 201"/>
                <a:gd name="T93" fmla="*/ 254 h 366"/>
                <a:gd name="T94" fmla="*/ 201 w 201"/>
                <a:gd name="T95" fmla="*/ 270 h 366"/>
                <a:gd name="T96" fmla="*/ 200 w 201"/>
                <a:gd name="T97" fmla="*/ 290 h 366"/>
                <a:gd name="T98" fmla="*/ 195 w 201"/>
                <a:gd name="T99" fmla="*/ 308 h 366"/>
                <a:gd name="T100" fmla="*/ 185 w 201"/>
                <a:gd name="T101" fmla="*/ 325 h 366"/>
                <a:gd name="T102" fmla="*/ 170 w 201"/>
                <a:gd name="T103" fmla="*/ 340 h 366"/>
                <a:gd name="T104" fmla="*/ 162 w 201"/>
                <a:gd name="T105" fmla="*/ 345 h 366"/>
                <a:gd name="T106" fmla="*/ 144 w 201"/>
                <a:gd name="T107" fmla="*/ 356 h 366"/>
                <a:gd name="T108" fmla="*/ 111 w 201"/>
                <a:gd name="T109" fmla="*/ 364 h 366"/>
                <a:gd name="T110" fmla="*/ 84 w 201"/>
                <a:gd name="T111" fmla="*/ 366 h 366"/>
                <a:gd name="T112" fmla="*/ 38 w 201"/>
                <a:gd name="T113" fmla="*/ 359 h 366"/>
                <a:gd name="T114" fmla="*/ 0 w 201"/>
                <a:gd name="T115" fmla="*/ 34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366">
                  <a:moveTo>
                    <a:pt x="0" y="341"/>
                  </a:moveTo>
                  <a:lnTo>
                    <a:pt x="0" y="303"/>
                  </a:lnTo>
                  <a:lnTo>
                    <a:pt x="0" y="303"/>
                  </a:lnTo>
                  <a:lnTo>
                    <a:pt x="10" y="312"/>
                  </a:lnTo>
                  <a:lnTo>
                    <a:pt x="20" y="318"/>
                  </a:lnTo>
                  <a:lnTo>
                    <a:pt x="31" y="323"/>
                  </a:lnTo>
                  <a:lnTo>
                    <a:pt x="43" y="328"/>
                  </a:lnTo>
                  <a:lnTo>
                    <a:pt x="43" y="328"/>
                  </a:lnTo>
                  <a:lnTo>
                    <a:pt x="66" y="335"/>
                  </a:lnTo>
                  <a:lnTo>
                    <a:pt x="78" y="336"/>
                  </a:lnTo>
                  <a:lnTo>
                    <a:pt x="86" y="338"/>
                  </a:lnTo>
                  <a:lnTo>
                    <a:pt x="86" y="338"/>
                  </a:lnTo>
                  <a:lnTo>
                    <a:pt x="106" y="336"/>
                  </a:lnTo>
                  <a:lnTo>
                    <a:pt x="122" y="333"/>
                  </a:lnTo>
                  <a:lnTo>
                    <a:pt x="137" y="328"/>
                  </a:lnTo>
                  <a:lnTo>
                    <a:pt x="148" y="320"/>
                  </a:lnTo>
                  <a:lnTo>
                    <a:pt x="157" y="312"/>
                  </a:lnTo>
                  <a:lnTo>
                    <a:pt x="163" y="300"/>
                  </a:lnTo>
                  <a:lnTo>
                    <a:pt x="168" y="285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8" y="259"/>
                  </a:lnTo>
                  <a:lnTo>
                    <a:pt x="165" y="249"/>
                  </a:lnTo>
                  <a:lnTo>
                    <a:pt x="158" y="239"/>
                  </a:lnTo>
                  <a:lnTo>
                    <a:pt x="150" y="231"/>
                  </a:lnTo>
                  <a:lnTo>
                    <a:pt x="150" y="231"/>
                  </a:lnTo>
                  <a:lnTo>
                    <a:pt x="140" y="222"/>
                  </a:lnTo>
                  <a:lnTo>
                    <a:pt x="127" y="214"/>
                  </a:lnTo>
                  <a:lnTo>
                    <a:pt x="111" y="204"/>
                  </a:lnTo>
                  <a:lnTo>
                    <a:pt x="92" y="196"/>
                  </a:lnTo>
                  <a:lnTo>
                    <a:pt x="92" y="196"/>
                  </a:lnTo>
                  <a:lnTo>
                    <a:pt x="69" y="186"/>
                  </a:lnTo>
                  <a:lnTo>
                    <a:pt x="50" y="175"/>
                  </a:lnTo>
                  <a:lnTo>
                    <a:pt x="33" y="163"/>
                  </a:lnTo>
                  <a:lnTo>
                    <a:pt x="22" y="152"/>
                  </a:lnTo>
                  <a:lnTo>
                    <a:pt x="22" y="152"/>
                  </a:lnTo>
                  <a:lnTo>
                    <a:pt x="13" y="138"/>
                  </a:lnTo>
                  <a:lnTo>
                    <a:pt x="7" y="125"/>
                  </a:lnTo>
                  <a:lnTo>
                    <a:pt x="2" y="110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84"/>
                  </a:lnTo>
                  <a:lnTo>
                    <a:pt x="3" y="74"/>
                  </a:lnTo>
                  <a:lnTo>
                    <a:pt x="5" y="64"/>
                  </a:lnTo>
                  <a:lnTo>
                    <a:pt x="10" y="56"/>
                  </a:lnTo>
                  <a:lnTo>
                    <a:pt x="13" y="48"/>
                  </a:lnTo>
                  <a:lnTo>
                    <a:pt x="20" y="39"/>
                  </a:lnTo>
                  <a:lnTo>
                    <a:pt x="26" y="33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51" y="15"/>
                  </a:lnTo>
                  <a:lnTo>
                    <a:pt x="71" y="7"/>
                  </a:lnTo>
                  <a:lnTo>
                    <a:pt x="91" y="2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35" y="0"/>
                  </a:lnTo>
                  <a:lnTo>
                    <a:pt x="157" y="3"/>
                  </a:lnTo>
                  <a:lnTo>
                    <a:pt x="175" y="10"/>
                  </a:lnTo>
                  <a:lnTo>
                    <a:pt x="191" y="18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72" y="43"/>
                  </a:lnTo>
                  <a:lnTo>
                    <a:pt x="152" y="35"/>
                  </a:lnTo>
                  <a:lnTo>
                    <a:pt x="132" y="30"/>
                  </a:lnTo>
                  <a:lnTo>
                    <a:pt x="111" y="28"/>
                  </a:lnTo>
                  <a:lnTo>
                    <a:pt x="111" y="28"/>
                  </a:lnTo>
                  <a:lnTo>
                    <a:pt x="94" y="30"/>
                  </a:lnTo>
                  <a:lnTo>
                    <a:pt x="79" y="33"/>
                  </a:lnTo>
                  <a:lnTo>
                    <a:pt x="66" y="38"/>
                  </a:lnTo>
                  <a:lnTo>
                    <a:pt x="55" y="46"/>
                  </a:lnTo>
                  <a:lnTo>
                    <a:pt x="55" y="46"/>
                  </a:lnTo>
                  <a:lnTo>
                    <a:pt x="46" y="56"/>
                  </a:lnTo>
                  <a:lnTo>
                    <a:pt x="40" y="66"/>
                  </a:lnTo>
                  <a:lnTo>
                    <a:pt x="35" y="79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5" y="104"/>
                  </a:lnTo>
                  <a:lnTo>
                    <a:pt x="38" y="115"/>
                  </a:lnTo>
                  <a:lnTo>
                    <a:pt x="41" y="125"/>
                  </a:lnTo>
                  <a:lnTo>
                    <a:pt x="48" y="133"/>
                  </a:lnTo>
                  <a:lnTo>
                    <a:pt x="48" y="133"/>
                  </a:lnTo>
                  <a:lnTo>
                    <a:pt x="56" y="142"/>
                  </a:lnTo>
                  <a:lnTo>
                    <a:pt x="69" y="150"/>
                  </a:lnTo>
                  <a:lnTo>
                    <a:pt x="86" y="158"/>
                  </a:lnTo>
                  <a:lnTo>
                    <a:pt x="106" y="168"/>
                  </a:lnTo>
                  <a:lnTo>
                    <a:pt x="106" y="168"/>
                  </a:lnTo>
                  <a:lnTo>
                    <a:pt x="132" y="181"/>
                  </a:lnTo>
                  <a:lnTo>
                    <a:pt x="152" y="193"/>
                  </a:lnTo>
                  <a:lnTo>
                    <a:pt x="168" y="203"/>
                  </a:lnTo>
                  <a:lnTo>
                    <a:pt x="181" y="214"/>
                  </a:lnTo>
                  <a:lnTo>
                    <a:pt x="181" y="214"/>
                  </a:lnTo>
                  <a:lnTo>
                    <a:pt x="190" y="226"/>
                  </a:lnTo>
                  <a:lnTo>
                    <a:pt x="196" y="239"/>
                  </a:lnTo>
                  <a:lnTo>
                    <a:pt x="200" y="254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80"/>
                  </a:lnTo>
                  <a:lnTo>
                    <a:pt x="200" y="290"/>
                  </a:lnTo>
                  <a:lnTo>
                    <a:pt x="198" y="298"/>
                  </a:lnTo>
                  <a:lnTo>
                    <a:pt x="195" y="308"/>
                  </a:lnTo>
                  <a:lnTo>
                    <a:pt x="190" y="316"/>
                  </a:lnTo>
                  <a:lnTo>
                    <a:pt x="185" y="325"/>
                  </a:lnTo>
                  <a:lnTo>
                    <a:pt x="178" y="331"/>
                  </a:lnTo>
                  <a:lnTo>
                    <a:pt x="170" y="340"/>
                  </a:lnTo>
                  <a:lnTo>
                    <a:pt x="170" y="340"/>
                  </a:lnTo>
                  <a:lnTo>
                    <a:pt x="162" y="345"/>
                  </a:lnTo>
                  <a:lnTo>
                    <a:pt x="153" y="351"/>
                  </a:lnTo>
                  <a:lnTo>
                    <a:pt x="144" y="356"/>
                  </a:lnTo>
                  <a:lnTo>
                    <a:pt x="134" y="359"/>
                  </a:lnTo>
                  <a:lnTo>
                    <a:pt x="111" y="364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59" y="364"/>
                  </a:lnTo>
                  <a:lnTo>
                    <a:pt x="38" y="359"/>
                  </a:lnTo>
                  <a:lnTo>
                    <a:pt x="18" y="353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61" name="Freeform 16">
              <a:extLst>
                <a:ext uri="{FF2B5EF4-FFF2-40B4-BE49-F238E27FC236}">
                  <a16:creationId xmlns:a16="http://schemas.microsoft.com/office/drawing/2014/main" id="{B67E4359-4225-7C4A-A14B-4DA697286D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0675" y="2051050"/>
              <a:ext cx="263525" cy="290513"/>
            </a:xfrm>
            <a:custGeom>
              <a:avLst/>
              <a:gdLst>
                <a:gd name="T0" fmla="*/ 147 w 331"/>
                <a:gd name="T1" fmla="*/ 364 h 366"/>
                <a:gd name="T2" fmla="*/ 97 w 331"/>
                <a:gd name="T3" fmla="*/ 353 h 366"/>
                <a:gd name="T4" fmla="*/ 56 w 331"/>
                <a:gd name="T5" fmla="*/ 328 h 366"/>
                <a:gd name="T6" fmla="*/ 34 w 331"/>
                <a:gd name="T7" fmla="*/ 303 h 366"/>
                <a:gd name="T8" fmla="*/ 11 w 331"/>
                <a:gd name="T9" fmla="*/ 257 h 366"/>
                <a:gd name="T10" fmla="*/ 1 w 331"/>
                <a:gd name="T11" fmla="*/ 204 h 366"/>
                <a:gd name="T12" fmla="*/ 1 w 331"/>
                <a:gd name="T13" fmla="*/ 163 h 366"/>
                <a:gd name="T14" fmla="*/ 11 w 331"/>
                <a:gd name="T15" fmla="*/ 107 h 366"/>
                <a:gd name="T16" fmla="*/ 36 w 331"/>
                <a:gd name="T17" fmla="*/ 61 h 366"/>
                <a:gd name="T18" fmla="*/ 59 w 331"/>
                <a:gd name="T19" fmla="*/ 36 h 366"/>
                <a:gd name="T20" fmla="*/ 100 w 331"/>
                <a:gd name="T21" fmla="*/ 11 h 366"/>
                <a:gd name="T22" fmla="*/ 151 w 331"/>
                <a:gd name="T23" fmla="*/ 0 h 366"/>
                <a:gd name="T24" fmla="*/ 188 w 331"/>
                <a:gd name="T25" fmla="*/ 0 h 366"/>
                <a:gd name="T26" fmla="*/ 236 w 331"/>
                <a:gd name="T27" fmla="*/ 11 h 366"/>
                <a:gd name="T28" fmla="*/ 277 w 331"/>
                <a:gd name="T29" fmla="*/ 36 h 366"/>
                <a:gd name="T30" fmla="*/ 298 w 331"/>
                <a:gd name="T31" fmla="*/ 61 h 366"/>
                <a:gd name="T32" fmla="*/ 320 w 331"/>
                <a:gd name="T33" fmla="*/ 105 h 366"/>
                <a:gd name="T34" fmla="*/ 330 w 331"/>
                <a:gd name="T35" fmla="*/ 161 h 366"/>
                <a:gd name="T36" fmla="*/ 330 w 331"/>
                <a:gd name="T37" fmla="*/ 203 h 366"/>
                <a:gd name="T38" fmla="*/ 320 w 331"/>
                <a:gd name="T39" fmla="*/ 257 h 366"/>
                <a:gd name="T40" fmla="*/ 297 w 331"/>
                <a:gd name="T41" fmla="*/ 302 h 366"/>
                <a:gd name="T42" fmla="*/ 275 w 331"/>
                <a:gd name="T43" fmla="*/ 328 h 366"/>
                <a:gd name="T44" fmla="*/ 234 w 331"/>
                <a:gd name="T45" fmla="*/ 353 h 366"/>
                <a:gd name="T46" fmla="*/ 184 w 331"/>
                <a:gd name="T47" fmla="*/ 364 h 366"/>
                <a:gd name="T48" fmla="*/ 168 w 331"/>
                <a:gd name="T49" fmla="*/ 28 h 366"/>
                <a:gd name="T50" fmla="*/ 138 w 331"/>
                <a:gd name="T51" fmla="*/ 31 h 366"/>
                <a:gd name="T52" fmla="*/ 100 w 331"/>
                <a:gd name="T53" fmla="*/ 44 h 366"/>
                <a:gd name="T54" fmla="*/ 69 w 331"/>
                <a:gd name="T55" fmla="*/ 69 h 366"/>
                <a:gd name="T56" fmla="*/ 54 w 331"/>
                <a:gd name="T57" fmla="*/ 92 h 366"/>
                <a:gd name="T58" fmla="*/ 38 w 331"/>
                <a:gd name="T59" fmla="*/ 133 h 366"/>
                <a:gd name="T60" fmla="*/ 33 w 331"/>
                <a:gd name="T61" fmla="*/ 185 h 366"/>
                <a:gd name="T62" fmla="*/ 34 w 331"/>
                <a:gd name="T63" fmla="*/ 218 h 366"/>
                <a:gd name="T64" fmla="*/ 48 w 331"/>
                <a:gd name="T65" fmla="*/ 260 h 366"/>
                <a:gd name="T66" fmla="*/ 69 w 331"/>
                <a:gd name="T67" fmla="*/ 295 h 366"/>
                <a:gd name="T68" fmla="*/ 89 w 331"/>
                <a:gd name="T69" fmla="*/ 313 h 366"/>
                <a:gd name="T70" fmla="*/ 123 w 331"/>
                <a:gd name="T71" fmla="*/ 331 h 366"/>
                <a:gd name="T72" fmla="*/ 166 w 331"/>
                <a:gd name="T73" fmla="*/ 338 h 366"/>
                <a:gd name="T74" fmla="*/ 196 w 331"/>
                <a:gd name="T75" fmla="*/ 335 h 366"/>
                <a:gd name="T76" fmla="*/ 234 w 331"/>
                <a:gd name="T77" fmla="*/ 321 h 366"/>
                <a:gd name="T78" fmla="*/ 264 w 331"/>
                <a:gd name="T79" fmla="*/ 297 h 366"/>
                <a:gd name="T80" fmla="*/ 278 w 331"/>
                <a:gd name="T81" fmla="*/ 274 h 366"/>
                <a:gd name="T82" fmla="*/ 293 w 331"/>
                <a:gd name="T83" fmla="*/ 232 h 366"/>
                <a:gd name="T84" fmla="*/ 298 w 331"/>
                <a:gd name="T85" fmla="*/ 183 h 366"/>
                <a:gd name="T86" fmla="*/ 297 w 331"/>
                <a:gd name="T87" fmla="*/ 147 h 366"/>
                <a:gd name="T88" fmla="*/ 285 w 331"/>
                <a:gd name="T89" fmla="*/ 102 h 366"/>
                <a:gd name="T90" fmla="*/ 264 w 331"/>
                <a:gd name="T91" fmla="*/ 68 h 366"/>
                <a:gd name="T92" fmla="*/ 245 w 331"/>
                <a:gd name="T93" fmla="*/ 51 h 366"/>
                <a:gd name="T94" fmla="*/ 211 w 331"/>
                <a:gd name="T95" fmla="*/ 33 h 366"/>
                <a:gd name="T96" fmla="*/ 168 w 331"/>
                <a:gd name="T97" fmla="*/ 28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1" h="366">
                  <a:moveTo>
                    <a:pt x="166" y="366"/>
                  </a:moveTo>
                  <a:lnTo>
                    <a:pt x="166" y="366"/>
                  </a:lnTo>
                  <a:lnTo>
                    <a:pt x="147" y="364"/>
                  </a:lnTo>
                  <a:lnTo>
                    <a:pt x="130" y="363"/>
                  </a:lnTo>
                  <a:lnTo>
                    <a:pt x="114" y="359"/>
                  </a:lnTo>
                  <a:lnTo>
                    <a:pt x="97" y="353"/>
                  </a:lnTo>
                  <a:lnTo>
                    <a:pt x="82" y="346"/>
                  </a:lnTo>
                  <a:lnTo>
                    <a:pt x="69" y="338"/>
                  </a:lnTo>
                  <a:lnTo>
                    <a:pt x="56" y="328"/>
                  </a:lnTo>
                  <a:lnTo>
                    <a:pt x="44" y="315"/>
                  </a:lnTo>
                  <a:lnTo>
                    <a:pt x="44" y="315"/>
                  </a:lnTo>
                  <a:lnTo>
                    <a:pt x="34" y="303"/>
                  </a:lnTo>
                  <a:lnTo>
                    <a:pt x="25" y="288"/>
                  </a:lnTo>
                  <a:lnTo>
                    <a:pt x="18" y="274"/>
                  </a:lnTo>
                  <a:lnTo>
                    <a:pt x="11" y="257"/>
                  </a:lnTo>
                  <a:lnTo>
                    <a:pt x="6" y="241"/>
                  </a:lnTo>
                  <a:lnTo>
                    <a:pt x="3" y="222"/>
                  </a:lnTo>
                  <a:lnTo>
                    <a:pt x="1" y="204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1" y="163"/>
                  </a:lnTo>
                  <a:lnTo>
                    <a:pt x="3" y="143"/>
                  </a:lnTo>
                  <a:lnTo>
                    <a:pt x="6" y="125"/>
                  </a:lnTo>
                  <a:lnTo>
                    <a:pt x="11" y="107"/>
                  </a:lnTo>
                  <a:lnTo>
                    <a:pt x="18" y="91"/>
                  </a:lnTo>
                  <a:lnTo>
                    <a:pt x="26" y="76"/>
                  </a:lnTo>
                  <a:lnTo>
                    <a:pt x="36" y="61"/>
                  </a:lnTo>
                  <a:lnTo>
                    <a:pt x="46" y="48"/>
                  </a:lnTo>
                  <a:lnTo>
                    <a:pt x="46" y="48"/>
                  </a:lnTo>
                  <a:lnTo>
                    <a:pt x="59" y="36"/>
                  </a:lnTo>
                  <a:lnTo>
                    <a:pt x="72" y="26"/>
                  </a:lnTo>
                  <a:lnTo>
                    <a:pt x="86" y="18"/>
                  </a:lnTo>
                  <a:lnTo>
                    <a:pt x="100" y="11"/>
                  </a:lnTo>
                  <a:lnTo>
                    <a:pt x="117" y="7"/>
                  </a:lnTo>
                  <a:lnTo>
                    <a:pt x="133" y="2"/>
                  </a:lnTo>
                  <a:lnTo>
                    <a:pt x="151" y="0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88" y="0"/>
                  </a:lnTo>
                  <a:lnTo>
                    <a:pt x="204" y="2"/>
                  </a:lnTo>
                  <a:lnTo>
                    <a:pt x="221" y="7"/>
                  </a:lnTo>
                  <a:lnTo>
                    <a:pt x="236" y="11"/>
                  </a:lnTo>
                  <a:lnTo>
                    <a:pt x="250" y="18"/>
                  </a:lnTo>
                  <a:lnTo>
                    <a:pt x="264" y="26"/>
                  </a:lnTo>
                  <a:lnTo>
                    <a:pt x="277" y="36"/>
                  </a:lnTo>
                  <a:lnTo>
                    <a:pt x="287" y="48"/>
                  </a:lnTo>
                  <a:lnTo>
                    <a:pt x="287" y="48"/>
                  </a:lnTo>
                  <a:lnTo>
                    <a:pt x="298" y="61"/>
                  </a:lnTo>
                  <a:lnTo>
                    <a:pt x="306" y="74"/>
                  </a:lnTo>
                  <a:lnTo>
                    <a:pt x="315" y="91"/>
                  </a:lnTo>
                  <a:lnTo>
                    <a:pt x="320" y="105"/>
                  </a:lnTo>
                  <a:lnTo>
                    <a:pt x="325" y="124"/>
                  </a:lnTo>
                  <a:lnTo>
                    <a:pt x="328" y="142"/>
                  </a:lnTo>
                  <a:lnTo>
                    <a:pt x="330" y="161"/>
                  </a:lnTo>
                  <a:lnTo>
                    <a:pt x="331" y="183"/>
                  </a:lnTo>
                  <a:lnTo>
                    <a:pt x="331" y="183"/>
                  </a:lnTo>
                  <a:lnTo>
                    <a:pt x="330" y="203"/>
                  </a:lnTo>
                  <a:lnTo>
                    <a:pt x="328" y="222"/>
                  </a:lnTo>
                  <a:lnTo>
                    <a:pt x="325" y="241"/>
                  </a:lnTo>
                  <a:lnTo>
                    <a:pt x="320" y="257"/>
                  </a:lnTo>
                  <a:lnTo>
                    <a:pt x="313" y="274"/>
                  </a:lnTo>
                  <a:lnTo>
                    <a:pt x="306" y="288"/>
                  </a:lnTo>
                  <a:lnTo>
                    <a:pt x="297" y="302"/>
                  </a:lnTo>
                  <a:lnTo>
                    <a:pt x="287" y="315"/>
                  </a:lnTo>
                  <a:lnTo>
                    <a:pt x="287" y="315"/>
                  </a:lnTo>
                  <a:lnTo>
                    <a:pt x="275" y="328"/>
                  </a:lnTo>
                  <a:lnTo>
                    <a:pt x="262" y="338"/>
                  </a:lnTo>
                  <a:lnTo>
                    <a:pt x="249" y="346"/>
                  </a:lnTo>
                  <a:lnTo>
                    <a:pt x="234" y="353"/>
                  </a:lnTo>
                  <a:lnTo>
                    <a:pt x="219" y="359"/>
                  </a:lnTo>
                  <a:lnTo>
                    <a:pt x="203" y="363"/>
                  </a:lnTo>
                  <a:lnTo>
                    <a:pt x="184" y="364"/>
                  </a:lnTo>
                  <a:lnTo>
                    <a:pt x="166" y="366"/>
                  </a:lnTo>
                  <a:lnTo>
                    <a:pt x="166" y="366"/>
                  </a:lnTo>
                  <a:close/>
                  <a:moveTo>
                    <a:pt x="168" y="28"/>
                  </a:moveTo>
                  <a:lnTo>
                    <a:pt x="168" y="28"/>
                  </a:lnTo>
                  <a:lnTo>
                    <a:pt x="153" y="28"/>
                  </a:lnTo>
                  <a:lnTo>
                    <a:pt x="138" y="31"/>
                  </a:lnTo>
                  <a:lnTo>
                    <a:pt x="125" y="35"/>
                  </a:lnTo>
                  <a:lnTo>
                    <a:pt x="112" y="38"/>
                  </a:lnTo>
                  <a:lnTo>
                    <a:pt x="100" y="44"/>
                  </a:lnTo>
                  <a:lnTo>
                    <a:pt x="89" y="51"/>
                  </a:lnTo>
                  <a:lnTo>
                    <a:pt x="79" y="59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1" y="81"/>
                  </a:lnTo>
                  <a:lnTo>
                    <a:pt x="54" y="92"/>
                  </a:lnTo>
                  <a:lnTo>
                    <a:pt x="48" y="105"/>
                  </a:lnTo>
                  <a:lnTo>
                    <a:pt x="43" y="119"/>
                  </a:lnTo>
                  <a:lnTo>
                    <a:pt x="38" y="133"/>
                  </a:lnTo>
                  <a:lnTo>
                    <a:pt x="34" y="150"/>
                  </a:lnTo>
                  <a:lnTo>
                    <a:pt x="33" y="166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3" y="203"/>
                  </a:lnTo>
                  <a:lnTo>
                    <a:pt x="34" y="218"/>
                  </a:lnTo>
                  <a:lnTo>
                    <a:pt x="38" y="232"/>
                  </a:lnTo>
                  <a:lnTo>
                    <a:pt x="41" y="247"/>
                  </a:lnTo>
                  <a:lnTo>
                    <a:pt x="48" y="260"/>
                  </a:lnTo>
                  <a:lnTo>
                    <a:pt x="53" y="274"/>
                  </a:lnTo>
                  <a:lnTo>
                    <a:pt x="61" y="28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77" y="305"/>
                  </a:lnTo>
                  <a:lnTo>
                    <a:pt x="89" y="313"/>
                  </a:lnTo>
                  <a:lnTo>
                    <a:pt x="99" y="321"/>
                  </a:lnTo>
                  <a:lnTo>
                    <a:pt x="110" y="326"/>
                  </a:lnTo>
                  <a:lnTo>
                    <a:pt x="123" y="331"/>
                  </a:lnTo>
                  <a:lnTo>
                    <a:pt x="137" y="335"/>
                  </a:lnTo>
                  <a:lnTo>
                    <a:pt x="151" y="336"/>
                  </a:lnTo>
                  <a:lnTo>
                    <a:pt x="166" y="338"/>
                  </a:lnTo>
                  <a:lnTo>
                    <a:pt x="166" y="338"/>
                  </a:lnTo>
                  <a:lnTo>
                    <a:pt x="181" y="336"/>
                  </a:lnTo>
                  <a:lnTo>
                    <a:pt x="196" y="335"/>
                  </a:lnTo>
                  <a:lnTo>
                    <a:pt x="209" y="331"/>
                  </a:lnTo>
                  <a:lnTo>
                    <a:pt x="222" y="326"/>
                  </a:lnTo>
                  <a:lnTo>
                    <a:pt x="234" y="321"/>
                  </a:lnTo>
                  <a:lnTo>
                    <a:pt x="245" y="315"/>
                  </a:lnTo>
                  <a:lnTo>
                    <a:pt x="255" y="307"/>
                  </a:lnTo>
                  <a:lnTo>
                    <a:pt x="264" y="297"/>
                  </a:lnTo>
                  <a:lnTo>
                    <a:pt x="264" y="297"/>
                  </a:lnTo>
                  <a:lnTo>
                    <a:pt x="272" y="285"/>
                  </a:lnTo>
                  <a:lnTo>
                    <a:pt x="278" y="274"/>
                  </a:lnTo>
                  <a:lnTo>
                    <a:pt x="285" y="260"/>
                  </a:lnTo>
                  <a:lnTo>
                    <a:pt x="290" y="247"/>
                  </a:lnTo>
                  <a:lnTo>
                    <a:pt x="293" y="232"/>
                  </a:lnTo>
                  <a:lnTo>
                    <a:pt x="297" y="218"/>
                  </a:lnTo>
                  <a:lnTo>
                    <a:pt x="298" y="199"/>
                  </a:lnTo>
                  <a:lnTo>
                    <a:pt x="298" y="183"/>
                  </a:lnTo>
                  <a:lnTo>
                    <a:pt x="298" y="183"/>
                  </a:lnTo>
                  <a:lnTo>
                    <a:pt x="298" y="165"/>
                  </a:lnTo>
                  <a:lnTo>
                    <a:pt x="297" y="147"/>
                  </a:lnTo>
                  <a:lnTo>
                    <a:pt x="293" y="132"/>
                  </a:lnTo>
                  <a:lnTo>
                    <a:pt x="290" y="117"/>
                  </a:lnTo>
                  <a:lnTo>
                    <a:pt x="285" y="102"/>
                  </a:lnTo>
                  <a:lnTo>
                    <a:pt x="278" y="91"/>
                  </a:lnTo>
                  <a:lnTo>
                    <a:pt x="272" y="79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55" y="59"/>
                  </a:lnTo>
                  <a:lnTo>
                    <a:pt x="245" y="51"/>
                  </a:lnTo>
                  <a:lnTo>
                    <a:pt x="234" y="43"/>
                  </a:lnTo>
                  <a:lnTo>
                    <a:pt x="222" y="38"/>
                  </a:lnTo>
                  <a:lnTo>
                    <a:pt x="211" y="33"/>
                  </a:lnTo>
                  <a:lnTo>
                    <a:pt x="198" y="30"/>
                  </a:lnTo>
                  <a:lnTo>
                    <a:pt x="183" y="28"/>
                  </a:lnTo>
                  <a:lnTo>
                    <a:pt x="168" y="28"/>
                  </a:lnTo>
                  <a:lnTo>
                    <a:pt x="16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62" name="Freeform 17">
              <a:extLst>
                <a:ext uri="{FF2B5EF4-FFF2-40B4-BE49-F238E27FC236}">
                  <a16:creationId xmlns:a16="http://schemas.microsoft.com/office/drawing/2014/main" id="{0536564F-FF0D-914C-94D1-637C2D62F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463" y="2051050"/>
              <a:ext cx="214313" cy="284163"/>
            </a:xfrm>
            <a:custGeom>
              <a:avLst/>
              <a:gdLst>
                <a:gd name="T0" fmla="*/ 237 w 270"/>
                <a:gd name="T1" fmla="*/ 153 h 358"/>
                <a:gd name="T2" fmla="*/ 237 w 270"/>
                <a:gd name="T3" fmla="*/ 124 h 358"/>
                <a:gd name="T4" fmla="*/ 226 w 270"/>
                <a:gd name="T5" fmla="*/ 77 h 358"/>
                <a:gd name="T6" fmla="*/ 216 w 270"/>
                <a:gd name="T7" fmla="*/ 59 h 358"/>
                <a:gd name="T8" fmla="*/ 203 w 270"/>
                <a:gd name="T9" fmla="*/ 46 h 358"/>
                <a:gd name="T10" fmla="*/ 186 w 270"/>
                <a:gd name="T11" fmla="*/ 36 h 358"/>
                <a:gd name="T12" fmla="*/ 168 w 270"/>
                <a:gd name="T13" fmla="*/ 30 h 358"/>
                <a:gd name="T14" fmla="*/ 147 w 270"/>
                <a:gd name="T15" fmla="*/ 28 h 358"/>
                <a:gd name="T16" fmla="*/ 135 w 270"/>
                <a:gd name="T17" fmla="*/ 28 h 358"/>
                <a:gd name="T18" fmla="*/ 112 w 270"/>
                <a:gd name="T19" fmla="*/ 33 h 358"/>
                <a:gd name="T20" fmla="*/ 91 w 270"/>
                <a:gd name="T21" fmla="*/ 43 h 358"/>
                <a:gd name="T22" fmla="*/ 72 w 270"/>
                <a:gd name="T23" fmla="*/ 56 h 358"/>
                <a:gd name="T24" fmla="*/ 64 w 270"/>
                <a:gd name="T25" fmla="*/ 64 h 358"/>
                <a:gd name="T26" fmla="*/ 49 w 270"/>
                <a:gd name="T27" fmla="*/ 84 h 358"/>
                <a:gd name="T28" fmla="*/ 39 w 270"/>
                <a:gd name="T29" fmla="*/ 107 h 358"/>
                <a:gd name="T30" fmla="*/ 34 w 270"/>
                <a:gd name="T31" fmla="*/ 130 h 358"/>
                <a:gd name="T32" fmla="*/ 31 w 270"/>
                <a:gd name="T33" fmla="*/ 157 h 358"/>
                <a:gd name="T34" fmla="*/ 0 w 270"/>
                <a:gd name="T35" fmla="*/ 358 h 358"/>
                <a:gd name="T36" fmla="*/ 31 w 270"/>
                <a:gd name="T37" fmla="*/ 8 h 358"/>
                <a:gd name="T38" fmla="*/ 33 w 270"/>
                <a:gd name="T39" fmla="*/ 71 h 358"/>
                <a:gd name="T40" fmla="*/ 43 w 270"/>
                <a:gd name="T41" fmla="*/ 54 h 358"/>
                <a:gd name="T42" fmla="*/ 67 w 270"/>
                <a:gd name="T43" fmla="*/ 28 h 358"/>
                <a:gd name="T44" fmla="*/ 97 w 270"/>
                <a:gd name="T45" fmla="*/ 10 h 358"/>
                <a:gd name="T46" fmla="*/ 133 w 270"/>
                <a:gd name="T47" fmla="*/ 0 h 358"/>
                <a:gd name="T48" fmla="*/ 153 w 270"/>
                <a:gd name="T49" fmla="*/ 0 h 358"/>
                <a:gd name="T50" fmla="*/ 180 w 270"/>
                <a:gd name="T51" fmla="*/ 2 h 358"/>
                <a:gd name="T52" fmla="*/ 203 w 270"/>
                <a:gd name="T53" fmla="*/ 8 h 358"/>
                <a:gd name="T54" fmla="*/ 222 w 270"/>
                <a:gd name="T55" fmla="*/ 20 h 358"/>
                <a:gd name="T56" fmla="*/ 239 w 270"/>
                <a:gd name="T57" fmla="*/ 36 h 358"/>
                <a:gd name="T58" fmla="*/ 247 w 270"/>
                <a:gd name="T59" fmla="*/ 46 h 358"/>
                <a:gd name="T60" fmla="*/ 257 w 270"/>
                <a:gd name="T61" fmla="*/ 69 h 358"/>
                <a:gd name="T62" fmla="*/ 265 w 270"/>
                <a:gd name="T63" fmla="*/ 97 h 358"/>
                <a:gd name="T64" fmla="*/ 269 w 270"/>
                <a:gd name="T65" fmla="*/ 127 h 358"/>
                <a:gd name="T66" fmla="*/ 270 w 270"/>
                <a:gd name="T67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0" h="358">
                  <a:moveTo>
                    <a:pt x="237" y="358"/>
                  </a:moveTo>
                  <a:lnTo>
                    <a:pt x="237" y="153"/>
                  </a:lnTo>
                  <a:lnTo>
                    <a:pt x="237" y="153"/>
                  </a:lnTo>
                  <a:lnTo>
                    <a:pt x="237" y="124"/>
                  </a:lnTo>
                  <a:lnTo>
                    <a:pt x="232" y="99"/>
                  </a:lnTo>
                  <a:lnTo>
                    <a:pt x="226" y="77"/>
                  </a:lnTo>
                  <a:lnTo>
                    <a:pt x="221" y="68"/>
                  </a:lnTo>
                  <a:lnTo>
                    <a:pt x="216" y="59"/>
                  </a:lnTo>
                  <a:lnTo>
                    <a:pt x="209" y="53"/>
                  </a:lnTo>
                  <a:lnTo>
                    <a:pt x="203" y="46"/>
                  </a:lnTo>
                  <a:lnTo>
                    <a:pt x="194" y="39"/>
                  </a:lnTo>
                  <a:lnTo>
                    <a:pt x="186" y="36"/>
                  </a:lnTo>
                  <a:lnTo>
                    <a:pt x="178" y="33"/>
                  </a:lnTo>
                  <a:lnTo>
                    <a:pt x="168" y="30"/>
                  </a:lnTo>
                  <a:lnTo>
                    <a:pt x="158" y="28"/>
                  </a:lnTo>
                  <a:lnTo>
                    <a:pt x="147" y="28"/>
                  </a:lnTo>
                  <a:lnTo>
                    <a:pt x="147" y="28"/>
                  </a:lnTo>
                  <a:lnTo>
                    <a:pt x="135" y="28"/>
                  </a:lnTo>
                  <a:lnTo>
                    <a:pt x="123" y="30"/>
                  </a:lnTo>
                  <a:lnTo>
                    <a:pt x="112" y="33"/>
                  </a:lnTo>
                  <a:lnTo>
                    <a:pt x="100" y="38"/>
                  </a:lnTo>
                  <a:lnTo>
                    <a:pt x="91" y="43"/>
                  </a:lnTo>
                  <a:lnTo>
                    <a:pt x="82" y="49"/>
                  </a:lnTo>
                  <a:lnTo>
                    <a:pt x="72" y="56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56" y="74"/>
                  </a:lnTo>
                  <a:lnTo>
                    <a:pt x="49" y="84"/>
                  </a:lnTo>
                  <a:lnTo>
                    <a:pt x="44" y="96"/>
                  </a:lnTo>
                  <a:lnTo>
                    <a:pt x="39" y="107"/>
                  </a:lnTo>
                  <a:lnTo>
                    <a:pt x="36" y="119"/>
                  </a:lnTo>
                  <a:lnTo>
                    <a:pt x="34" y="130"/>
                  </a:lnTo>
                  <a:lnTo>
                    <a:pt x="33" y="143"/>
                  </a:lnTo>
                  <a:lnTo>
                    <a:pt x="31" y="157"/>
                  </a:lnTo>
                  <a:lnTo>
                    <a:pt x="31" y="358"/>
                  </a:lnTo>
                  <a:lnTo>
                    <a:pt x="0" y="358"/>
                  </a:lnTo>
                  <a:lnTo>
                    <a:pt x="0" y="8"/>
                  </a:lnTo>
                  <a:lnTo>
                    <a:pt x="31" y="8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43" y="54"/>
                  </a:lnTo>
                  <a:lnTo>
                    <a:pt x="54" y="39"/>
                  </a:lnTo>
                  <a:lnTo>
                    <a:pt x="67" y="28"/>
                  </a:lnTo>
                  <a:lnTo>
                    <a:pt x="82" y="16"/>
                  </a:lnTo>
                  <a:lnTo>
                    <a:pt x="97" y="10"/>
                  </a:lnTo>
                  <a:lnTo>
                    <a:pt x="115" y="3"/>
                  </a:lnTo>
                  <a:lnTo>
                    <a:pt x="133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66" y="0"/>
                  </a:lnTo>
                  <a:lnTo>
                    <a:pt x="180" y="2"/>
                  </a:lnTo>
                  <a:lnTo>
                    <a:pt x="191" y="5"/>
                  </a:lnTo>
                  <a:lnTo>
                    <a:pt x="203" y="8"/>
                  </a:lnTo>
                  <a:lnTo>
                    <a:pt x="212" y="15"/>
                  </a:lnTo>
                  <a:lnTo>
                    <a:pt x="222" y="20"/>
                  </a:lnTo>
                  <a:lnTo>
                    <a:pt x="231" y="28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47" y="46"/>
                  </a:lnTo>
                  <a:lnTo>
                    <a:pt x="252" y="58"/>
                  </a:lnTo>
                  <a:lnTo>
                    <a:pt x="257" y="69"/>
                  </a:lnTo>
                  <a:lnTo>
                    <a:pt x="262" y="82"/>
                  </a:lnTo>
                  <a:lnTo>
                    <a:pt x="265" y="97"/>
                  </a:lnTo>
                  <a:lnTo>
                    <a:pt x="267" y="112"/>
                  </a:lnTo>
                  <a:lnTo>
                    <a:pt x="269" y="127"/>
                  </a:lnTo>
                  <a:lnTo>
                    <a:pt x="270" y="145"/>
                  </a:lnTo>
                  <a:lnTo>
                    <a:pt x="270" y="358"/>
                  </a:lnTo>
                  <a:lnTo>
                    <a:pt x="237" y="3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63" name="Freeform 18">
              <a:extLst>
                <a:ext uri="{FF2B5EF4-FFF2-40B4-BE49-F238E27FC236}">
                  <a16:creationId xmlns:a16="http://schemas.microsoft.com/office/drawing/2014/main" id="{B17F01D2-8380-404D-A785-DE40026B1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625" y="1946275"/>
              <a:ext cx="61913" cy="122238"/>
            </a:xfrm>
            <a:custGeom>
              <a:avLst/>
              <a:gdLst>
                <a:gd name="T0" fmla="*/ 24 w 77"/>
                <a:gd name="T1" fmla="*/ 153 h 153"/>
                <a:gd name="T2" fmla="*/ 0 w 77"/>
                <a:gd name="T3" fmla="*/ 153 h 153"/>
                <a:gd name="T4" fmla="*/ 42 w 77"/>
                <a:gd name="T5" fmla="*/ 0 h 153"/>
                <a:gd name="T6" fmla="*/ 77 w 77"/>
                <a:gd name="T7" fmla="*/ 0 h 153"/>
                <a:gd name="T8" fmla="*/ 24 w 77"/>
                <a:gd name="T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53">
                  <a:moveTo>
                    <a:pt x="24" y="153"/>
                  </a:moveTo>
                  <a:lnTo>
                    <a:pt x="0" y="153"/>
                  </a:lnTo>
                  <a:lnTo>
                    <a:pt x="42" y="0"/>
                  </a:lnTo>
                  <a:lnTo>
                    <a:pt x="77" y="0"/>
                  </a:lnTo>
                  <a:lnTo>
                    <a:pt x="24" y="1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64" name="Freeform 19">
              <a:extLst>
                <a:ext uri="{FF2B5EF4-FFF2-40B4-BE49-F238E27FC236}">
                  <a16:creationId xmlns:a16="http://schemas.microsoft.com/office/drawing/2014/main" id="{2068504F-E440-7F4A-AEC0-7DD33B806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888" y="2051050"/>
              <a:ext cx="161925" cy="290513"/>
            </a:xfrm>
            <a:custGeom>
              <a:avLst/>
              <a:gdLst>
                <a:gd name="T0" fmla="*/ 0 w 203"/>
                <a:gd name="T1" fmla="*/ 303 h 366"/>
                <a:gd name="T2" fmla="*/ 10 w 203"/>
                <a:gd name="T3" fmla="*/ 312 h 366"/>
                <a:gd name="T4" fmla="*/ 31 w 203"/>
                <a:gd name="T5" fmla="*/ 323 h 366"/>
                <a:gd name="T6" fmla="*/ 43 w 203"/>
                <a:gd name="T7" fmla="*/ 328 h 366"/>
                <a:gd name="T8" fmla="*/ 77 w 203"/>
                <a:gd name="T9" fmla="*/ 336 h 366"/>
                <a:gd name="T10" fmla="*/ 87 w 203"/>
                <a:gd name="T11" fmla="*/ 338 h 366"/>
                <a:gd name="T12" fmla="*/ 124 w 203"/>
                <a:gd name="T13" fmla="*/ 333 h 366"/>
                <a:gd name="T14" fmla="*/ 148 w 203"/>
                <a:gd name="T15" fmla="*/ 320 h 366"/>
                <a:gd name="T16" fmla="*/ 165 w 203"/>
                <a:gd name="T17" fmla="*/ 300 h 366"/>
                <a:gd name="T18" fmla="*/ 170 w 203"/>
                <a:gd name="T19" fmla="*/ 270 h 366"/>
                <a:gd name="T20" fmla="*/ 168 w 203"/>
                <a:gd name="T21" fmla="*/ 259 h 366"/>
                <a:gd name="T22" fmla="*/ 158 w 203"/>
                <a:gd name="T23" fmla="*/ 239 h 366"/>
                <a:gd name="T24" fmla="*/ 152 w 203"/>
                <a:gd name="T25" fmla="*/ 231 h 366"/>
                <a:gd name="T26" fmla="*/ 127 w 203"/>
                <a:gd name="T27" fmla="*/ 214 h 366"/>
                <a:gd name="T28" fmla="*/ 92 w 203"/>
                <a:gd name="T29" fmla="*/ 196 h 366"/>
                <a:gd name="T30" fmla="*/ 69 w 203"/>
                <a:gd name="T31" fmla="*/ 186 h 366"/>
                <a:gd name="T32" fmla="*/ 35 w 203"/>
                <a:gd name="T33" fmla="*/ 163 h 366"/>
                <a:gd name="T34" fmla="*/ 21 w 203"/>
                <a:gd name="T35" fmla="*/ 152 h 366"/>
                <a:gd name="T36" fmla="*/ 6 w 203"/>
                <a:gd name="T37" fmla="*/ 125 h 366"/>
                <a:gd name="T38" fmla="*/ 2 w 203"/>
                <a:gd name="T39" fmla="*/ 94 h 366"/>
                <a:gd name="T40" fmla="*/ 2 w 203"/>
                <a:gd name="T41" fmla="*/ 84 h 366"/>
                <a:gd name="T42" fmla="*/ 6 w 203"/>
                <a:gd name="T43" fmla="*/ 64 h 366"/>
                <a:gd name="T44" fmla="*/ 15 w 203"/>
                <a:gd name="T45" fmla="*/ 48 h 366"/>
                <a:gd name="T46" fmla="*/ 26 w 203"/>
                <a:gd name="T47" fmla="*/ 33 h 366"/>
                <a:gd name="T48" fmla="*/ 35 w 203"/>
                <a:gd name="T49" fmla="*/ 26 h 366"/>
                <a:gd name="T50" fmla="*/ 71 w 203"/>
                <a:gd name="T51" fmla="*/ 7 h 366"/>
                <a:gd name="T52" fmla="*/ 115 w 203"/>
                <a:gd name="T53" fmla="*/ 0 h 366"/>
                <a:gd name="T54" fmla="*/ 137 w 203"/>
                <a:gd name="T55" fmla="*/ 0 h 366"/>
                <a:gd name="T56" fmla="*/ 175 w 203"/>
                <a:gd name="T57" fmla="*/ 10 h 366"/>
                <a:gd name="T58" fmla="*/ 191 w 203"/>
                <a:gd name="T59" fmla="*/ 53 h 366"/>
                <a:gd name="T60" fmla="*/ 171 w 203"/>
                <a:gd name="T61" fmla="*/ 43 h 366"/>
                <a:gd name="T62" fmla="*/ 132 w 203"/>
                <a:gd name="T63" fmla="*/ 30 h 366"/>
                <a:gd name="T64" fmla="*/ 110 w 203"/>
                <a:gd name="T65" fmla="*/ 28 h 366"/>
                <a:gd name="T66" fmla="*/ 81 w 203"/>
                <a:gd name="T67" fmla="*/ 33 h 366"/>
                <a:gd name="T68" fmla="*/ 56 w 203"/>
                <a:gd name="T69" fmla="*/ 46 h 366"/>
                <a:gd name="T70" fmla="*/ 46 w 203"/>
                <a:gd name="T71" fmla="*/ 56 h 366"/>
                <a:gd name="T72" fmla="*/ 36 w 203"/>
                <a:gd name="T73" fmla="*/ 79 h 366"/>
                <a:gd name="T74" fmla="*/ 35 w 203"/>
                <a:gd name="T75" fmla="*/ 92 h 366"/>
                <a:gd name="T76" fmla="*/ 38 w 203"/>
                <a:gd name="T77" fmla="*/ 115 h 366"/>
                <a:gd name="T78" fmla="*/ 48 w 203"/>
                <a:gd name="T79" fmla="*/ 133 h 366"/>
                <a:gd name="T80" fmla="*/ 56 w 203"/>
                <a:gd name="T81" fmla="*/ 142 h 366"/>
                <a:gd name="T82" fmla="*/ 86 w 203"/>
                <a:gd name="T83" fmla="*/ 158 h 366"/>
                <a:gd name="T84" fmla="*/ 107 w 203"/>
                <a:gd name="T85" fmla="*/ 168 h 366"/>
                <a:gd name="T86" fmla="*/ 153 w 203"/>
                <a:gd name="T87" fmla="*/ 193 h 366"/>
                <a:gd name="T88" fmla="*/ 181 w 203"/>
                <a:gd name="T89" fmla="*/ 214 h 366"/>
                <a:gd name="T90" fmla="*/ 191 w 203"/>
                <a:gd name="T91" fmla="*/ 226 h 366"/>
                <a:gd name="T92" fmla="*/ 201 w 203"/>
                <a:gd name="T93" fmla="*/ 254 h 366"/>
                <a:gd name="T94" fmla="*/ 203 w 203"/>
                <a:gd name="T95" fmla="*/ 270 h 366"/>
                <a:gd name="T96" fmla="*/ 199 w 203"/>
                <a:gd name="T97" fmla="*/ 290 h 366"/>
                <a:gd name="T98" fmla="*/ 194 w 203"/>
                <a:gd name="T99" fmla="*/ 308 h 366"/>
                <a:gd name="T100" fmla="*/ 185 w 203"/>
                <a:gd name="T101" fmla="*/ 325 h 366"/>
                <a:gd name="T102" fmla="*/ 171 w 203"/>
                <a:gd name="T103" fmla="*/ 340 h 366"/>
                <a:gd name="T104" fmla="*/ 163 w 203"/>
                <a:gd name="T105" fmla="*/ 345 h 366"/>
                <a:gd name="T106" fmla="*/ 143 w 203"/>
                <a:gd name="T107" fmla="*/ 356 h 366"/>
                <a:gd name="T108" fmla="*/ 110 w 203"/>
                <a:gd name="T109" fmla="*/ 364 h 366"/>
                <a:gd name="T110" fmla="*/ 84 w 203"/>
                <a:gd name="T111" fmla="*/ 366 h 366"/>
                <a:gd name="T112" fmla="*/ 38 w 203"/>
                <a:gd name="T113" fmla="*/ 359 h 366"/>
                <a:gd name="T114" fmla="*/ 0 w 203"/>
                <a:gd name="T115" fmla="*/ 34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3" h="366">
                  <a:moveTo>
                    <a:pt x="0" y="341"/>
                  </a:moveTo>
                  <a:lnTo>
                    <a:pt x="0" y="303"/>
                  </a:lnTo>
                  <a:lnTo>
                    <a:pt x="0" y="303"/>
                  </a:lnTo>
                  <a:lnTo>
                    <a:pt x="10" y="312"/>
                  </a:lnTo>
                  <a:lnTo>
                    <a:pt x="20" y="318"/>
                  </a:lnTo>
                  <a:lnTo>
                    <a:pt x="31" y="323"/>
                  </a:lnTo>
                  <a:lnTo>
                    <a:pt x="43" y="328"/>
                  </a:lnTo>
                  <a:lnTo>
                    <a:pt x="43" y="328"/>
                  </a:lnTo>
                  <a:lnTo>
                    <a:pt x="67" y="335"/>
                  </a:lnTo>
                  <a:lnTo>
                    <a:pt x="77" y="336"/>
                  </a:lnTo>
                  <a:lnTo>
                    <a:pt x="87" y="338"/>
                  </a:lnTo>
                  <a:lnTo>
                    <a:pt x="87" y="338"/>
                  </a:lnTo>
                  <a:lnTo>
                    <a:pt x="105" y="336"/>
                  </a:lnTo>
                  <a:lnTo>
                    <a:pt x="124" y="333"/>
                  </a:lnTo>
                  <a:lnTo>
                    <a:pt x="137" y="328"/>
                  </a:lnTo>
                  <a:lnTo>
                    <a:pt x="148" y="320"/>
                  </a:lnTo>
                  <a:lnTo>
                    <a:pt x="158" y="312"/>
                  </a:lnTo>
                  <a:lnTo>
                    <a:pt x="165" y="300"/>
                  </a:lnTo>
                  <a:lnTo>
                    <a:pt x="168" y="285"/>
                  </a:lnTo>
                  <a:lnTo>
                    <a:pt x="170" y="270"/>
                  </a:lnTo>
                  <a:lnTo>
                    <a:pt x="170" y="270"/>
                  </a:lnTo>
                  <a:lnTo>
                    <a:pt x="168" y="259"/>
                  </a:lnTo>
                  <a:lnTo>
                    <a:pt x="165" y="249"/>
                  </a:lnTo>
                  <a:lnTo>
                    <a:pt x="158" y="239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40" y="222"/>
                  </a:lnTo>
                  <a:lnTo>
                    <a:pt x="127" y="214"/>
                  </a:lnTo>
                  <a:lnTo>
                    <a:pt x="112" y="204"/>
                  </a:lnTo>
                  <a:lnTo>
                    <a:pt x="92" y="196"/>
                  </a:lnTo>
                  <a:lnTo>
                    <a:pt x="92" y="196"/>
                  </a:lnTo>
                  <a:lnTo>
                    <a:pt x="69" y="186"/>
                  </a:lnTo>
                  <a:lnTo>
                    <a:pt x="49" y="175"/>
                  </a:lnTo>
                  <a:lnTo>
                    <a:pt x="35" y="163"/>
                  </a:lnTo>
                  <a:lnTo>
                    <a:pt x="21" y="152"/>
                  </a:lnTo>
                  <a:lnTo>
                    <a:pt x="21" y="152"/>
                  </a:lnTo>
                  <a:lnTo>
                    <a:pt x="13" y="138"/>
                  </a:lnTo>
                  <a:lnTo>
                    <a:pt x="6" y="125"/>
                  </a:lnTo>
                  <a:lnTo>
                    <a:pt x="3" y="110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84"/>
                  </a:lnTo>
                  <a:lnTo>
                    <a:pt x="3" y="74"/>
                  </a:lnTo>
                  <a:lnTo>
                    <a:pt x="6" y="64"/>
                  </a:lnTo>
                  <a:lnTo>
                    <a:pt x="10" y="56"/>
                  </a:lnTo>
                  <a:lnTo>
                    <a:pt x="15" y="48"/>
                  </a:lnTo>
                  <a:lnTo>
                    <a:pt x="20" y="39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51" y="15"/>
                  </a:lnTo>
                  <a:lnTo>
                    <a:pt x="71" y="7"/>
                  </a:lnTo>
                  <a:lnTo>
                    <a:pt x="92" y="2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37" y="0"/>
                  </a:lnTo>
                  <a:lnTo>
                    <a:pt x="156" y="3"/>
                  </a:lnTo>
                  <a:lnTo>
                    <a:pt x="175" y="10"/>
                  </a:lnTo>
                  <a:lnTo>
                    <a:pt x="191" y="18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71" y="43"/>
                  </a:lnTo>
                  <a:lnTo>
                    <a:pt x="152" y="35"/>
                  </a:lnTo>
                  <a:lnTo>
                    <a:pt x="132" y="30"/>
                  </a:lnTo>
                  <a:lnTo>
                    <a:pt x="110" y="28"/>
                  </a:lnTo>
                  <a:lnTo>
                    <a:pt x="110" y="28"/>
                  </a:lnTo>
                  <a:lnTo>
                    <a:pt x="94" y="30"/>
                  </a:lnTo>
                  <a:lnTo>
                    <a:pt x="81" y="33"/>
                  </a:lnTo>
                  <a:lnTo>
                    <a:pt x="67" y="38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46" y="56"/>
                  </a:lnTo>
                  <a:lnTo>
                    <a:pt x="39" y="66"/>
                  </a:lnTo>
                  <a:lnTo>
                    <a:pt x="36" y="79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5" y="104"/>
                  </a:lnTo>
                  <a:lnTo>
                    <a:pt x="38" y="115"/>
                  </a:lnTo>
                  <a:lnTo>
                    <a:pt x="41" y="125"/>
                  </a:lnTo>
                  <a:lnTo>
                    <a:pt x="48" y="133"/>
                  </a:lnTo>
                  <a:lnTo>
                    <a:pt x="48" y="133"/>
                  </a:lnTo>
                  <a:lnTo>
                    <a:pt x="56" y="142"/>
                  </a:lnTo>
                  <a:lnTo>
                    <a:pt x="69" y="150"/>
                  </a:lnTo>
                  <a:lnTo>
                    <a:pt x="86" y="158"/>
                  </a:lnTo>
                  <a:lnTo>
                    <a:pt x="107" y="168"/>
                  </a:lnTo>
                  <a:lnTo>
                    <a:pt x="107" y="168"/>
                  </a:lnTo>
                  <a:lnTo>
                    <a:pt x="132" y="181"/>
                  </a:lnTo>
                  <a:lnTo>
                    <a:pt x="153" y="193"/>
                  </a:lnTo>
                  <a:lnTo>
                    <a:pt x="170" y="203"/>
                  </a:lnTo>
                  <a:lnTo>
                    <a:pt x="181" y="214"/>
                  </a:lnTo>
                  <a:lnTo>
                    <a:pt x="181" y="214"/>
                  </a:lnTo>
                  <a:lnTo>
                    <a:pt x="191" y="226"/>
                  </a:lnTo>
                  <a:lnTo>
                    <a:pt x="196" y="239"/>
                  </a:lnTo>
                  <a:lnTo>
                    <a:pt x="201" y="254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201" y="280"/>
                  </a:lnTo>
                  <a:lnTo>
                    <a:pt x="199" y="290"/>
                  </a:lnTo>
                  <a:lnTo>
                    <a:pt x="198" y="298"/>
                  </a:lnTo>
                  <a:lnTo>
                    <a:pt x="194" y="308"/>
                  </a:lnTo>
                  <a:lnTo>
                    <a:pt x="189" y="316"/>
                  </a:lnTo>
                  <a:lnTo>
                    <a:pt x="185" y="325"/>
                  </a:lnTo>
                  <a:lnTo>
                    <a:pt x="178" y="331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63" y="345"/>
                  </a:lnTo>
                  <a:lnTo>
                    <a:pt x="153" y="351"/>
                  </a:lnTo>
                  <a:lnTo>
                    <a:pt x="143" y="356"/>
                  </a:lnTo>
                  <a:lnTo>
                    <a:pt x="133" y="359"/>
                  </a:lnTo>
                  <a:lnTo>
                    <a:pt x="110" y="364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61" y="364"/>
                  </a:lnTo>
                  <a:lnTo>
                    <a:pt x="38" y="359"/>
                  </a:lnTo>
                  <a:lnTo>
                    <a:pt x="18" y="353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65" name="Freeform 20">
              <a:extLst>
                <a:ext uri="{FF2B5EF4-FFF2-40B4-BE49-F238E27FC236}">
                  <a16:creationId xmlns:a16="http://schemas.microsoft.com/office/drawing/2014/main" id="{B0197C41-DCC5-6740-A820-344718B1E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8888" y="2566988"/>
              <a:ext cx="231775" cy="231775"/>
            </a:xfrm>
            <a:custGeom>
              <a:avLst/>
              <a:gdLst>
                <a:gd name="T0" fmla="*/ 145 w 291"/>
                <a:gd name="T1" fmla="*/ 0 h 291"/>
                <a:gd name="T2" fmla="*/ 115 w 291"/>
                <a:gd name="T3" fmla="*/ 3 h 291"/>
                <a:gd name="T4" fmla="*/ 89 w 291"/>
                <a:gd name="T5" fmla="*/ 11 h 291"/>
                <a:gd name="T6" fmla="*/ 64 w 291"/>
                <a:gd name="T7" fmla="*/ 24 h 291"/>
                <a:gd name="T8" fmla="*/ 42 w 291"/>
                <a:gd name="T9" fmla="*/ 42 h 291"/>
                <a:gd name="T10" fmla="*/ 24 w 291"/>
                <a:gd name="T11" fmla="*/ 64 h 291"/>
                <a:gd name="T12" fmla="*/ 11 w 291"/>
                <a:gd name="T13" fmla="*/ 89 h 291"/>
                <a:gd name="T14" fmla="*/ 3 w 291"/>
                <a:gd name="T15" fmla="*/ 117 h 291"/>
                <a:gd name="T16" fmla="*/ 0 w 291"/>
                <a:gd name="T17" fmla="*/ 145 h 291"/>
                <a:gd name="T18" fmla="*/ 0 w 291"/>
                <a:gd name="T19" fmla="*/ 161 h 291"/>
                <a:gd name="T20" fmla="*/ 6 w 291"/>
                <a:gd name="T21" fmla="*/ 189 h 291"/>
                <a:gd name="T22" fmla="*/ 16 w 291"/>
                <a:gd name="T23" fmla="*/ 215 h 291"/>
                <a:gd name="T24" fmla="*/ 33 w 291"/>
                <a:gd name="T25" fmla="*/ 239 h 291"/>
                <a:gd name="T26" fmla="*/ 52 w 291"/>
                <a:gd name="T27" fmla="*/ 258 h 291"/>
                <a:gd name="T28" fmla="*/ 75 w 291"/>
                <a:gd name="T29" fmla="*/ 273 h 291"/>
                <a:gd name="T30" fmla="*/ 102 w 291"/>
                <a:gd name="T31" fmla="*/ 285 h 291"/>
                <a:gd name="T32" fmla="*/ 130 w 291"/>
                <a:gd name="T33" fmla="*/ 291 h 291"/>
                <a:gd name="T34" fmla="*/ 145 w 291"/>
                <a:gd name="T35" fmla="*/ 291 h 291"/>
                <a:gd name="T36" fmla="*/ 174 w 291"/>
                <a:gd name="T37" fmla="*/ 288 h 291"/>
                <a:gd name="T38" fmla="*/ 202 w 291"/>
                <a:gd name="T39" fmla="*/ 280 h 291"/>
                <a:gd name="T40" fmla="*/ 227 w 291"/>
                <a:gd name="T41" fmla="*/ 267 h 291"/>
                <a:gd name="T42" fmla="*/ 248 w 291"/>
                <a:gd name="T43" fmla="*/ 248 h 291"/>
                <a:gd name="T44" fmla="*/ 267 w 291"/>
                <a:gd name="T45" fmla="*/ 227 h 291"/>
                <a:gd name="T46" fmla="*/ 280 w 291"/>
                <a:gd name="T47" fmla="*/ 202 h 291"/>
                <a:gd name="T48" fmla="*/ 288 w 291"/>
                <a:gd name="T49" fmla="*/ 174 h 291"/>
                <a:gd name="T50" fmla="*/ 291 w 291"/>
                <a:gd name="T51" fmla="*/ 145 h 291"/>
                <a:gd name="T52" fmla="*/ 290 w 291"/>
                <a:gd name="T53" fmla="*/ 130 h 291"/>
                <a:gd name="T54" fmla="*/ 285 w 291"/>
                <a:gd name="T55" fmla="*/ 102 h 291"/>
                <a:gd name="T56" fmla="*/ 273 w 291"/>
                <a:gd name="T57" fmla="*/ 75 h 291"/>
                <a:gd name="T58" fmla="*/ 258 w 291"/>
                <a:gd name="T59" fmla="*/ 52 h 291"/>
                <a:gd name="T60" fmla="*/ 239 w 291"/>
                <a:gd name="T61" fmla="*/ 32 h 291"/>
                <a:gd name="T62" fmla="*/ 214 w 291"/>
                <a:gd name="T63" fmla="*/ 18 h 291"/>
                <a:gd name="T64" fmla="*/ 189 w 291"/>
                <a:gd name="T65" fmla="*/ 6 h 291"/>
                <a:gd name="T66" fmla="*/ 159 w 291"/>
                <a:gd name="T67" fmla="*/ 0 h 291"/>
                <a:gd name="T68" fmla="*/ 145 w 291"/>
                <a:gd name="T69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1" h="291">
                  <a:moveTo>
                    <a:pt x="145" y="0"/>
                  </a:moveTo>
                  <a:lnTo>
                    <a:pt x="145" y="0"/>
                  </a:lnTo>
                  <a:lnTo>
                    <a:pt x="130" y="0"/>
                  </a:lnTo>
                  <a:lnTo>
                    <a:pt x="115" y="3"/>
                  </a:lnTo>
                  <a:lnTo>
                    <a:pt x="102" y="6"/>
                  </a:lnTo>
                  <a:lnTo>
                    <a:pt x="89" y="11"/>
                  </a:lnTo>
                  <a:lnTo>
                    <a:pt x="75" y="18"/>
                  </a:lnTo>
                  <a:lnTo>
                    <a:pt x="64" y="24"/>
                  </a:lnTo>
                  <a:lnTo>
                    <a:pt x="52" y="32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4" y="64"/>
                  </a:lnTo>
                  <a:lnTo>
                    <a:pt x="16" y="75"/>
                  </a:lnTo>
                  <a:lnTo>
                    <a:pt x="11" y="89"/>
                  </a:lnTo>
                  <a:lnTo>
                    <a:pt x="6" y="102"/>
                  </a:lnTo>
                  <a:lnTo>
                    <a:pt x="3" y="117"/>
                  </a:lnTo>
                  <a:lnTo>
                    <a:pt x="0" y="130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3" y="174"/>
                  </a:lnTo>
                  <a:lnTo>
                    <a:pt x="6" y="189"/>
                  </a:lnTo>
                  <a:lnTo>
                    <a:pt x="11" y="202"/>
                  </a:lnTo>
                  <a:lnTo>
                    <a:pt x="16" y="215"/>
                  </a:lnTo>
                  <a:lnTo>
                    <a:pt x="24" y="227"/>
                  </a:lnTo>
                  <a:lnTo>
                    <a:pt x="33" y="239"/>
                  </a:lnTo>
                  <a:lnTo>
                    <a:pt x="42" y="248"/>
                  </a:lnTo>
                  <a:lnTo>
                    <a:pt x="52" y="258"/>
                  </a:lnTo>
                  <a:lnTo>
                    <a:pt x="64" y="267"/>
                  </a:lnTo>
                  <a:lnTo>
                    <a:pt x="75" y="273"/>
                  </a:lnTo>
                  <a:lnTo>
                    <a:pt x="89" y="280"/>
                  </a:lnTo>
                  <a:lnTo>
                    <a:pt x="102" y="285"/>
                  </a:lnTo>
                  <a:lnTo>
                    <a:pt x="115" y="288"/>
                  </a:lnTo>
                  <a:lnTo>
                    <a:pt x="130" y="291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59" y="291"/>
                  </a:lnTo>
                  <a:lnTo>
                    <a:pt x="174" y="288"/>
                  </a:lnTo>
                  <a:lnTo>
                    <a:pt x="189" y="285"/>
                  </a:lnTo>
                  <a:lnTo>
                    <a:pt x="202" y="280"/>
                  </a:lnTo>
                  <a:lnTo>
                    <a:pt x="214" y="273"/>
                  </a:lnTo>
                  <a:lnTo>
                    <a:pt x="227" y="267"/>
                  </a:lnTo>
                  <a:lnTo>
                    <a:pt x="239" y="258"/>
                  </a:lnTo>
                  <a:lnTo>
                    <a:pt x="248" y="248"/>
                  </a:lnTo>
                  <a:lnTo>
                    <a:pt x="258" y="239"/>
                  </a:lnTo>
                  <a:lnTo>
                    <a:pt x="267" y="227"/>
                  </a:lnTo>
                  <a:lnTo>
                    <a:pt x="273" y="215"/>
                  </a:lnTo>
                  <a:lnTo>
                    <a:pt x="280" y="202"/>
                  </a:lnTo>
                  <a:lnTo>
                    <a:pt x="285" y="189"/>
                  </a:lnTo>
                  <a:lnTo>
                    <a:pt x="288" y="174"/>
                  </a:lnTo>
                  <a:lnTo>
                    <a:pt x="290" y="161"/>
                  </a:lnTo>
                  <a:lnTo>
                    <a:pt x="291" y="145"/>
                  </a:lnTo>
                  <a:lnTo>
                    <a:pt x="291" y="145"/>
                  </a:lnTo>
                  <a:lnTo>
                    <a:pt x="290" y="130"/>
                  </a:lnTo>
                  <a:lnTo>
                    <a:pt x="288" y="117"/>
                  </a:lnTo>
                  <a:lnTo>
                    <a:pt x="285" y="102"/>
                  </a:lnTo>
                  <a:lnTo>
                    <a:pt x="280" y="89"/>
                  </a:lnTo>
                  <a:lnTo>
                    <a:pt x="273" y="75"/>
                  </a:lnTo>
                  <a:lnTo>
                    <a:pt x="267" y="64"/>
                  </a:lnTo>
                  <a:lnTo>
                    <a:pt x="258" y="52"/>
                  </a:lnTo>
                  <a:lnTo>
                    <a:pt x="248" y="42"/>
                  </a:lnTo>
                  <a:lnTo>
                    <a:pt x="239" y="32"/>
                  </a:lnTo>
                  <a:lnTo>
                    <a:pt x="227" y="24"/>
                  </a:lnTo>
                  <a:lnTo>
                    <a:pt x="214" y="18"/>
                  </a:lnTo>
                  <a:lnTo>
                    <a:pt x="202" y="11"/>
                  </a:lnTo>
                  <a:lnTo>
                    <a:pt x="189" y="6"/>
                  </a:lnTo>
                  <a:lnTo>
                    <a:pt x="174" y="3"/>
                  </a:lnTo>
                  <a:lnTo>
                    <a:pt x="159" y="0"/>
                  </a:lnTo>
                  <a:lnTo>
                    <a:pt x="145" y="0"/>
                  </a:lnTo>
                  <a:lnTo>
                    <a:pt x="1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66" name="Freeform 21">
              <a:extLst>
                <a:ext uri="{FF2B5EF4-FFF2-40B4-BE49-F238E27FC236}">
                  <a16:creationId xmlns:a16="http://schemas.microsoft.com/office/drawing/2014/main" id="{334B63CC-45DF-914B-A755-65FC22ED3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5588" y="2741613"/>
              <a:ext cx="436563" cy="436563"/>
            </a:xfrm>
            <a:custGeom>
              <a:avLst/>
              <a:gdLst>
                <a:gd name="T0" fmla="*/ 274 w 549"/>
                <a:gd name="T1" fmla="*/ 0 h 549"/>
                <a:gd name="T2" fmla="*/ 220 w 549"/>
                <a:gd name="T3" fmla="*/ 5 h 549"/>
                <a:gd name="T4" fmla="*/ 168 w 549"/>
                <a:gd name="T5" fmla="*/ 22 h 549"/>
                <a:gd name="T6" fmla="*/ 121 w 549"/>
                <a:gd name="T7" fmla="*/ 47 h 549"/>
                <a:gd name="T8" fmla="*/ 81 w 549"/>
                <a:gd name="T9" fmla="*/ 81 h 549"/>
                <a:gd name="T10" fmla="*/ 46 w 549"/>
                <a:gd name="T11" fmla="*/ 121 h 549"/>
                <a:gd name="T12" fmla="*/ 22 w 549"/>
                <a:gd name="T13" fmla="*/ 167 h 549"/>
                <a:gd name="T14" fmla="*/ 5 w 549"/>
                <a:gd name="T15" fmla="*/ 220 h 549"/>
                <a:gd name="T16" fmla="*/ 0 w 549"/>
                <a:gd name="T17" fmla="*/ 274 h 549"/>
                <a:gd name="T18" fmla="*/ 2 w 549"/>
                <a:gd name="T19" fmla="*/ 302 h 549"/>
                <a:gd name="T20" fmla="*/ 12 w 549"/>
                <a:gd name="T21" fmla="*/ 357 h 549"/>
                <a:gd name="T22" fmla="*/ 33 w 549"/>
                <a:gd name="T23" fmla="*/ 406 h 549"/>
                <a:gd name="T24" fmla="*/ 63 w 549"/>
                <a:gd name="T25" fmla="*/ 449 h 549"/>
                <a:gd name="T26" fmla="*/ 99 w 549"/>
                <a:gd name="T27" fmla="*/ 487 h 549"/>
                <a:gd name="T28" fmla="*/ 144 w 549"/>
                <a:gd name="T29" fmla="*/ 516 h 549"/>
                <a:gd name="T30" fmla="*/ 193 w 549"/>
                <a:gd name="T31" fmla="*/ 538 h 549"/>
                <a:gd name="T32" fmla="*/ 246 w 549"/>
                <a:gd name="T33" fmla="*/ 548 h 549"/>
                <a:gd name="T34" fmla="*/ 274 w 549"/>
                <a:gd name="T35" fmla="*/ 549 h 549"/>
                <a:gd name="T36" fmla="*/ 330 w 549"/>
                <a:gd name="T37" fmla="*/ 545 h 549"/>
                <a:gd name="T38" fmla="*/ 381 w 549"/>
                <a:gd name="T39" fmla="*/ 528 h 549"/>
                <a:gd name="T40" fmla="*/ 429 w 549"/>
                <a:gd name="T41" fmla="*/ 503 h 549"/>
                <a:gd name="T42" fmla="*/ 468 w 549"/>
                <a:gd name="T43" fmla="*/ 469 h 549"/>
                <a:gd name="T44" fmla="*/ 503 w 549"/>
                <a:gd name="T45" fmla="*/ 427 h 549"/>
                <a:gd name="T46" fmla="*/ 528 w 549"/>
                <a:gd name="T47" fmla="*/ 381 h 549"/>
                <a:gd name="T48" fmla="*/ 544 w 549"/>
                <a:gd name="T49" fmla="*/ 330 h 549"/>
                <a:gd name="T50" fmla="*/ 549 w 549"/>
                <a:gd name="T51" fmla="*/ 274 h 549"/>
                <a:gd name="T52" fmla="*/ 548 w 549"/>
                <a:gd name="T53" fmla="*/ 246 h 549"/>
                <a:gd name="T54" fmla="*/ 538 w 549"/>
                <a:gd name="T55" fmla="*/ 193 h 549"/>
                <a:gd name="T56" fmla="*/ 516 w 549"/>
                <a:gd name="T57" fmla="*/ 144 h 549"/>
                <a:gd name="T58" fmla="*/ 487 w 549"/>
                <a:gd name="T59" fmla="*/ 99 h 549"/>
                <a:gd name="T60" fmla="*/ 449 w 549"/>
                <a:gd name="T61" fmla="*/ 63 h 549"/>
                <a:gd name="T62" fmla="*/ 406 w 549"/>
                <a:gd name="T63" fmla="*/ 33 h 549"/>
                <a:gd name="T64" fmla="*/ 356 w 549"/>
                <a:gd name="T65" fmla="*/ 12 h 549"/>
                <a:gd name="T66" fmla="*/ 304 w 549"/>
                <a:gd name="T67" fmla="*/ 2 h 549"/>
                <a:gd name="T68" fmla="*/ 274 w 549"/>
                <a:gd name="T69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9" h="549">
                  <a:moveTo>
                    <a:pt x="274" y="0"/>
                  </a:moveTo>
                  <a:lnTo>
                    <a:pt x="274" y="0"/>
                  </a:lnTo>
                  <a:lnTo>
                    <a:pt x="246" y="2"/>
                  </a:lnTo>
                  <a:lnTo>
                    <a:pt x="220" y="5"/>
                  </a:lnTo>
                  <a:lnTo>
                    <a:pt x="193" y="12"/>
                  </a:lnTo>
                  <a:lnTo>
                    <a:pt x="168" y="22"/>
                  </a:lnTo>
                  <a:lnTo>
                    <a:pt x="144" y="33"/>
                  </a:lnTo>
                  <a:lnTo>
                    <a:pt x="121" y="47"/>
                  </a:lnTo>
                  <a:lnTo>
                    <a:pt x="99" y="63"/>
                  </a:lnTo>
                  <a:lnTo>
                    <a:pt x="81" y="81"/>
                  </a:lnTo>
                  <a:lnTo>
                    <a:pt x="63" y="99"/>
                  </a:lnTo>
                  <a:lnTo>
                    <a:pt x="46" y="121"/>
                  </a:lnTo>
                  <a:lnTo>
                    <a:pt x="33" y="144"/>
                  </a:lnTo>
                  <a:lnTo>
                    <a:pt x="22" y="167"/>
                  </a:lnTo>
                  <a:lnTo>
                    <a:pt x="12" y="193"/>
                  </a:lnTo>
                  <a:lnTo>
                    <a:pt x="5" y="220"/>
                  </a:lnTo>
                  <a:lnTo>
                    <a:pt x="2" y="246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2" y="302"/>
                  </a:lnTo>
                  <a:lnTo>
                    <a:pt x="5" y="330"/>
                  </a:lnTo>
                  <a:lnTo>
                    <a:pt x="12" y="357"/>
                  </a:lnTo>
                  <a:lnTo>
                    <a:pt x="22" y="381"/>
                  </a:lnTo>
                  <a:lnTo>
                    <a:pt x="33" y="406"/>
                  </a:lnTo>
                  <a:lnTo>
                    <a:pt x="46" y="427"/>
                  </a:lnTo>
                  <a:lnTo>
                    <a:pt x="63" y="449"/>
                  </a:lnTo>
                  <a:lnTo>
                    <a:pt x="81" y="469"/>
                  </a:lnTo>
                  <a:lnTo>
                    <a:pt x="99" y="487"/>
                  </a:lnTo>
                  <a:lnTo>
                    <a:pt x="121" y="503"/>
                  </a:lnTo>
                  <a:lnTo>
                    <a:pt x="144" y="516"/>
                  </a:lnTo>
                  <a:lnTo>
                    <a:pt x="168" y="528"/>
                  </a:lnTo>
                  <a:lnTo>
                    <a:pt x="193" y="538"/>
                  </a:lnTo>
                  <a:lnTo>
                    <a:pt x="220" y="545"/>
                  </a:lnTo>
                  <a:lnTo>
                    <a:pt x="246" y="548"/>
                  </a:lnTo>
                  <a:lnTo>
                    <a:pt x="274" y="549"/>
                  </a:lnTo>
                  <a:lnTo>
                    <a:pt x="274" y="549"/>
                  </a:lnTo>
                  <a:lnTo>
                    <a:pt x="304" y="548"/>
                  </a:lnTo>
                  <a:lnTo>
                    <a:pt x="330" y="545"/>
                  </a:lnTo>
                  <a:lnTo>
                    <a:pt x="356" y="538"/>
                  </a:lnTo>
                  <a:lnTo>
                    <a:pt x="381" y="528"/>
                  </a:lnTo>
                  <a:lnTo>
                    <a:pt x="406" y="516"/>
                  </a:lnTo>
                  <a:lnTo>
                    <a:pt x="429" y="503"/>
                  </a:lnTo>
                  <a:lnTo>
                    <a:pt x="449" y="487"/>
                  </a:lnTo>
                  <a:lnTo>
                    <a:pt x="468" y="469"/>
                  </a:lnTo>
                  <a:lnTo>
                    <a:pt x="487" y="449"/>
                  </a:lnTo>
                  <a:lnTo>
                    <a:pt x="503" y="427"/>
                  </a:lnTo>
                  <a:lnTo>
                    <a:pt x="516" y="406"/>
                  </a:lnTo>
                  <a:lnTo>
                    <a:pt x="528" y="381"/>
                  </a:lnTo>
                  <a:lnTo>
                    <a:pt x="538" y="357"/>
                  </a:lnTo>
                  <a:lnTo>
                    <a:pt x="544" y="330"/>
                  </a:lnTo>
                  <a:lnTo>
                    <a:pt x="548" y="302"/>
                  </a:lnTo>
                  <a:lnTo>
                    <a:pt x="549" y="274"/>
                  </a:lnTo>
                  <a:lnTo>
                    <a:pt x="549" y="274"/>
                  </a:lnTo>
                  <a:lnTo>
                    <a:pt x="548" y="246"/>
                  </a:lnTo>
                  <a:lnTo>
                    <a:pt x="544" y="220"/>
                  </a:lnTo>
                  <a:lnTo>
                    <a:pt x="538" y="193"/>
                  </a:lnTo>
                  <a:lnTo>
                    <a:pt x="528" y="167"/>
                  </a:lnTo>
                  <a:lnTo>
                    <a:pt x="516" y="144"/>
                  </a:lnTo>
                  <a:lnTo>
                    <a:pt x="503" y="121"/>
                  </a:lnTo>
                  <a:lnTo>
                    <a:pt x="487" y="99"/>
                  </a:lnTo>
                  <a:lnTo>
                    <a:pt x="468" y="81"/>
                  </a:lnTo>
                  <a:lnTo>
                    <a:pt x="449" y="63"/>
                  </a:lnTo>
                  <a:lnTo>
                    <a:pt x="429" y="47"/>
                  </a:lnTo>
                  <a:lnTo>
                    <a:pt x="406" y="33"/>
                  </a:lnTo>
                  <a:lnTo>
                    <a:pt x="381" y="22"/>
                  </a:lnTo>
                  <a:lnTo>
                    <a:pt x="356" y="12"/>
                  </a:lnTo>
                  <a:lnTo>
                    <a:pt x="330" y="5"/>
                  </a:lnTo>
                  <a:lnTo>
                    <a:pt x="304" y="2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67" name="Freeform 22">
              <a:extLst>
                <a:ext uri="{FF2B5EF4-FFF2-40B4-BE49-F238E27FC236}">
                  <a16:creationId xmlns:a16="http://schemas.microsoft.com/office/drawing/2014/main" id="{1B9F3519-70EE-7544-B798-E700A769E1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2350" y="1981200"/>
              <a:ext cx="2516188" cy="2643188"/>
            </a:xfrm>
            <a:custGeom>
              <a:avLst/>
              <a:gdLst>
                <a:gd name="T0" fmla="*/ 2782 w 3169"/>
                <a:gd name="T1" fmla="*/ 1020 h 3330"/>
                <a:gd name="T2" fmla="*/ 2568 w 3169"/>
                <a:gd name="T3" fmla="*/ 583 h 3330"/>
                <a:gd name="T4" fmla="*/ 2410 w 3169"/>
                <a:gd name="T5" fmla="*/ 402 h 3330"/>
                <a:gd name="T6" fmla="*/ 2319 w 3169"/>
                <a:gd name="T7" fmla="*/ 321 h 3330"/>
                <a:gd name="T8" fmla="*/ 1907 w 3169"/>
                <a:gd name="T9" fmla="*/ 84 h 3330"/>
                <a:gd name="T10" fmla="*/ 1422 w 3169"/>
                <a:gd name="T11" fmla="*/ 0 h 3330"/>
                <a:gd name="T12" fmla="*/ 1203 w 3169"/>
                <a:gd name="T13" fmla="*/ 16 h 3330"/>
                <a:gd name="T14" fmla="*/ 682 w 3169"/>
                <a:gd name="T15" fmla="*/ 204 h 3330"/>
                <a:gd name="T16" fmla="*/ 282 w 3169"/>
                <a:gd name="T17" fmla="*/ 570 h 3330"/>
                <a:gd name="T18" fmla="*/ 44 w 3169"/>
                <a:gd name="T19" fmla="*/ 1065 h 3330"/>
                <a:gd name="T20" fmla="*/ 5 w 3169"/>
                <a:gd name="T21" fmla="*/ 1553 h 3330"/>
                <a:gd name="T22" fmla="*/ 145 w 3169"/>
                <a:gd name="T23" fmla="*/ 2047 h 3330"/>
                <a:gd name="T24" fmla="*/ 443 w 3169"/>
                <a:gd name="T25" fmla="*/ 2451 h 3330"/>
                <a:gd name="T26" fmla="*/ 862 w 3169"/>
                <a:gd name="T27" fmla="*/ 2726 h 3330"/>
                <a:gd name="T28" fmla="*/ 1234 w 3169"/>
                <a:gd name="T29" fmla="*/ 3094 h 3330"/>
                <a:gd name="T30" fmla="*/ 1304 w 3169"/>
                <a:gd name="T31" fmla="*/ 3261 h 3330"/>
                <a:gd name="T32" fmla="*/ 1470 w 3169"/>
                <a:gd name="T33" fmla="*/ 3330 h 3330"/>
                <a:gd name="T34" fmla="*/ 2733 w 3169"/>
                <a:gd name="T35" fmla="*/ 3290 h 3330"/>
                <a:gd name="T36" fmla="*/ 2831 w 3169"/>
                <a:gd name="T37" fmla="*/ 3142 h 3330"/>
                <a:gd name="T38" fmla="*/ 3077 w 3169"/>
                <a:gd name="T39" fmla="*/ 2230 h 3330"/>
                <a:gd name="T40" fmla="*/ 3168 w 3169"/>
                <a:gd name="T41" fmla="*/ 2079 h 3330"/>
                <a:gd name="T42" fmla="*/ 1552 w 3169"/>
                <a:gd name="T43" fmla="*/ 1317 h 3330"/>
                <a:gd name="T44" fmla="*/ 1539 w 3169"/>
                <a:gd name="T45" fmla="*/ 1381 h 3330"/>
                <a:gd name="T46" fmla="*/ 1437 w 3169"/>
                <a:gd name="T47" fmla="*/ 1614 h 3330"/>
                <a:gd name="T48" fmla="*/ 1247 w 3169"/>
                <a:gd name="T49" fmla="*/ 1792 h 3330"/>
                <a:gd name="T50" fmla="*/ 1139 w 3169"/>
                <a:gd name="T51" fmla="*/ 1930 h 3330"/>
                <a:gd name="T52" fmla="*/ 817 w 3169"/>
                <a:gd name="T53" fmla="*/ 1961 h 3330"/>
                <a:gd name="T54" fmla="*/ 512 w 3169"/>
                <a:gd name="T55" fmla="*/ 1851 h 3330"/>
                <a:gd name="T56" fmla="*/ 382 w 3169"/>
                <a:gd name="T57" fmla="*/ 1619 h 3330"/>
                <a:gd name="T58" fmla="*/ 282 w 3169"/>
                <a:gd name="T59" fmla="*/ 1409 h 3330"/>
                <a:gd name="T60" fmla="*/ 265 w 3169"/>
                <a:gd name="T61" fmla="*/ 1147 h 3330"/>
                <a:gd name="T62" fmla="*/ 226 w 3169"/>
                <a:gd name="T63" fmla="*/ 976 h 3330"/>
                <a:gd name="T64" fmla="*/ 399 w 3169"/>
                <a:gd name="T65" fmla="*/ 718 h 3330"/>
                <a:gd name="T66" fmla="*/ 652 w 3169"/>
                <a:gd name="T67" fmla="*/ 628 h 3330"/>
                <a:gd name="T68" fmla="*/ 875 w 3169"/>
                <a:gd name="T69" fmla="*/ 577 h 3330"/>
                <a:gd name="T70" fmla="*/ 1129 w 3169"/>
                <a:gd name="T71" fmla="*/ 615 h 3330"/>
                <a:gd name="T72" fmla="*/ 1412 w 3169"/>
                <a:gd name="T73" fmla="*/ 713 h 3330"/>
                <a:gd name="T74" fmla="*/ 1592 w 3169"/>
                <a:gd name="T75" fmla="*/ 969 h 3330"/>
                <a:gd name="T76" fmla="*/ 1554 w 3169"/>
                <a:gd name="T77" fmla="*/ 1140 h 3330"/>
                <a:gd name="T78" fmla="*/ 2410 w 3169"/>
                <a:gd name="T79" fmla="*/ 1030 h 3330"/>
                <a:gd name="T80" fmla="*/ 2255 w 3169"/>
                <a:gd name="T81" fmla="*/ 1216 h 3330"/>
                <a:gd name="T82" fmla="*/ 2210 w 3169"/>
                <a:gd name="T83" fmla="*/ 1241 h 3330"/>
                <a:gd name="T84" fmla="*/ 2019 w 3169"/>
                <a:gd name="T85" fmla="*/ 1276 h 3330"/>
                <a:gd name="T86" fmla="*/ 1968 w 3169"/>
                <a:gd name="T87" fmla="*/ 1269 h 3330"/>
                <a:gd name="T88" fmla="*/ 1920 w 3169"/>
                <a:gd name="T89" fmla="*/ 1257 h 3330"/>
                <a:gd name="T90" fmla="*/ 1773 w 3169"/>
                <a:gd name="T91" fmla="*/ 1168 h 3330"/>
                <a:gd name="T92" fmla="*/ 1739 w 3169"/>
                <a:gd name="T93" fmla="*/ 1132 h 3330"/>
                <a:gd name="T94" fmla="*/ 1661 w 3169"/>
                <a:gd name="T95" fmla="*/ 981 h 3330"/>
                <a:gd name="T96" fmla="*/ 1651 w 3169"/>
                <a:gd name="T97" fmla="*/ 928 h 3330"/>
                <a:gd name="T98" fmla="*/ 1607 w 3169"/>
                <a:gd name="T99" fmla="*/ 730 h 3330"/>
                <a:gd name="T100" fmla="*/ 1729 w 3169"/>
                <a:gd name="T101" fmla="*/ 646 h 3330"/>
                <a:gd name="T102" fmla="*/ 1854 w 3169"/>
                <a:gd name="T103" fmla="*/ 537 h 3330"/>
                <a:gd name="T104" fmla="*/ 1928 w 3169"/>
                <a:gd name="T105" fmla="*/ 506 h 3330"/>
                <a:gd name="T106" fmla="*/ 2093 w 3169"/>
                <a:gd name="T107" fmla="*/ 491 h 3330"/>
                <a:gd name="T108" fmla="*/ 2146 w 3169"/>
                <a:gd name="T109" fmla="*/ 501 h 3330"/>
                <a:gd name="T110" fmla="*/ 2296 w 3169"/>
                <a:gd name="T111" fmla="*/ 578 h 3330"/>
                <a:gd name="T112" fmla="*/ 2334 w 3169"/>
                <a:gd name="T113" fmla="*/ 615 h 3330"/>
                <a:gd name="T114" fmla="*/ 2367 w 3169"/>
                <a:gd name="T115" fmla="*/ 656 h 3330"/>
                <a:gd name="T116" fmla="*/ 2436 w 3169"/>
                <a:gd name="T117" fmla="*/ 835 h 3330"/>
                <a:gd name="T118" fmla="*/ 2439 w 3169"/>
                <a:gd name="T119" fmla="*/ 888 h 3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69" h="3330">
                  <a:moveTo>
                    <a:pt x="3155" y="1963"/>
                  </a:moveTo>
                  <a:lnTo>
                    <a:pt x="2836" y="1328"/>
                  </a:lnTo>
                  <a:lnTo>
                    <a:pt x="2836" y="1328"/>
                  </a:lnTo>
                  <a:lnTo>
                    <a:pt x="2831" y="1266"/>
                  </a:lnTo>
                  <a:lnTo>
                    <a:pt x="2823" y="1203"/>
                  </a:lnTo>
                  <a:lnTo>
                    <a:pt x="2812" y="1140"/>
                  </a:lnTo>
                  <a:lnTo>
                    <a:pt x="2799" y="1079"/>
                  </a:lnTo>
                  <a:lnTo>
                    <a:pt x="2782" y="1020"/>
                  </a:lnTo>
                  <a:lnTo>
                    <a:pt x="2764" y="961"/>
                  </a:lnTo>
                  <a:lnTo>
                    <a:pt x="2742" y="903"/>
                  </a:lnTo>
                  <a:lnTo>
                    <a:pt x="2719" y="847"/>
                  </a:lnTo>
                  <a:lnTo>
                    <a:pt x="2693" y="791"/>
                  </a:lnTo>
                  <a:lnTo>
                    <a:pt x="2665" y="737"/>
                  </a:lnTo>
                  <a:lnTo>
                    <a:pt x="2635" y="684"/>
                  </a:lnTo>
                  <a:lnTo>
                    <a:pt x="2602" y="633"/>
                  </a:lnTo>
                  <a:lnTo>
                    <a:pt x="2568" y="583"/>
                  </a:lnTo>
                  <a:lnTo>
                    <a:pt x="2531" y="535"/>
                  </a:lnTo>
                  <a:lnTo>
                    <a:pt x="2492" y="489"/>
                  </a:lnTo>
                  <a:lnTo>
                    <a:pt x="2452" y="445"/>
                  </a:lnTo>
                  <a:lnTo>
                    <a:pt x="2452" y="445"/>
                  </a:lnTo>
                  <a:lnTo>
                    <a:pt x="2442" y="435"/>
                  </a:lnTo>
                  <a:lnTo>
                    <a:pt x="2442" y="435"/>
                  </a:lnTo>
                  <a:lnTo>
                    <a:pt x="2410" y="402"/>
                  </a:lnTo>
                  <a:lnTo>
                    <a:pt x="2410" y="402"/>
                  </a:lnTo>
                  <a:lnTo>
                    <a:pt x="2383" y="377"/>
                  </a:lnTo>
                  <a:lnTo>
                    <a:pt x="2383" y="377"/>
                  </a:lnTo>
                  <a:lnTo>
                    <a:pt x="2368" y="364"/>
                  </a:lnTo>
                  <a:lnTo>
                    <a:pt x="2368" y="364"/>
                  </a:lnTo>
                  <a:lnTo>
                    <a:pt x="2327" y="326"/>
                  </a:lnTo>
                  <a:lnTo>
                    <a:pt x="2327" y="326"/>
                  </a:lnTo>
                  <a:lnTo>
                    <a:pt x="2319" y="321"/>
                  </a:lnTo>
                  <a:lnTo>
                    <a:pt x="2319" y="321"/>
                  </a:lnTo>
                  <a:lnTo>
                    <a:pt x="2273" y="283"/>
                  </a:lnTo>
                  <a:lnTo>
                    <a:pt x="2225" y="248"/>
                  </a:lnTo>
                  <a:lnTo>
                    <a:pt x="2175" y="216"/>
                  </a:lnTo>
                  <a:lnTo>
                    <a:pt x="2124" y="186"/>
                  </a:lnTo>
                  <a:lnTo>
                    <a:pt x="2072" y="156"/>
                  </a:lnTo>
                  <a:lnTo>
                    <a:pt x="2017" y="130"/>
                  </a:lnTo>
                  <a:lnTo>
                    <a:pt x="1963" y="107"/>
                  </a:lnTo>
                  <a:lnTo>
                    <a:pt x="1907" y="84"/>
                  </a:lnTo>
                  <a:lnTo>
                    <a:pt x="1849" y="65"/>
                  </a:lnTo>
                  <a:lnTo>
                    <a:pt x="1791" y="47"/>
                  </a:lnTo>
                  <a:lnTo>
                    <a:pt x="1732" y="33"/>
                  </a:lnTo>
                  <a:lnTo>
                    <a:pt x="1671" y="21"/>
                  </a:lnTo>
                  <a:lnTo>
                    <a:pt x="1610" y="11"/>
                  </a:lnTo>
                  <a:lnTo>
                    <a:pt x="1549" y="4"/>
                  </a:lnTo>
                  <a:lnTo>
                    <a:pt x="148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1" y="0"/>
                  </a:lnTo>
                  <a:lnTo>
                    <a:pt x="1421" y="0"/>
                  </a:lnTo>
                  <a:lnTo>
                    <a:pt x="1419" y="0"/>
                  </a:lnTo>
                  <a:lnTo>
                    <a:pt x="1419" y="0"/>
                  </a:lnTo>
                  <a:lnTo>
                    <a:pt x="1346" y="1"/>
                  </a:lnTo>
                  <a:lnTo>
                    <a:pt x="1274" y="6"/>
                  </a:lnTo>
                  <a:lnTo>
                    <a:pt x="1203" y="16"/>
                  </a:lnTo>
                  <a:lnTo>
                    <a:pt x="1134" y="28"/>
                  </a:lnTo>
                  <a:lnTo>
                    <a:pt x="1064" y="44"/>
                  </a:lnTo>
                  <a:lnTo>
                    <a:pt x="997" y="62"/>
                  </a:lnTo>
                  <a:lnTo>
                    <a:pt x="931" y="85"/>
                  </a:lnTo>
                  <a:lnTo>
                    <a:pt x="867" y="110"/>
                  </a:lnTo>
                  <a:lnTo>
                    <a:pt x="804" y="140"/>
                  </a:lnTo>
                  <a:lnTo>
                    <a:pt x="743" y="171"/>
                  </a:lnTo>
                  <a:lnTo>
                    <a:pt x="682" y="204"/>
                  </a:lnTo>
                  <a:lnTo>
                    <a:pt x="626" y="242"/>
                  </a:lnTo>
                  <a:lnTo>
                    <a:pt x="570" y="281"/>
                  </a:lnTo>
                  <a:lnTo>
                    <a:pt x="516" y="323"/>
                  </a:lnTo>
                  <a:lnTo>
                    <a:pt x="465" y="367"/>
                  </a:lnTo>
                  <a:lnTo>
                    <a:pt x="415" y="415"/>
                  </a:lnTo>
                  <a:lnTo>
                    <a:pt x="367" y="464"/>
                  </a:lnTo>
                  <a:lnTo>
                    <a:pt x="323" y="516"/>
                  </a:lnTo>
                  <a:lnTo>
                    <a:pt x="282" y="570"/>
                  </a:lnTo>
                  <a:lnTo>
                    <a:pt x="242" y="626"/>
                  </a:lnTo>
                  <a:lnTo>
                    <a:pt x="204" y="682"/>
                  </a:lnTo>
                  <a:lnTo>
                    <a:pt x="171" y="743"/>
                  </a:lnTo>
                  <a:lnTo>
                    <a:pt x="140" y="804"/>
                  </a:lnTo>
                  <a:lnTo>
                    <a:pt x="110" y="867"/>
                  </a:lnTo>
                  <a:lnTo>
                    <a:pt x="85" y="931"/>
                  </a:lnTo>
                  <a:lnTo>
                    <a:pt x="62" y="997"/>
                  </a:lnTo>
                  <a:lnTo>
                    <a:pt x="44" y="1065"/>
                  </a:lnTo>
                  <a:lnTo>
                    <a:pt x="28" y="1134"/>
                  </a:lnTo>
                  <a:lnTo>
                    <a:pt x="16" y="1203"/>
                  </a:lnTo>
                  <a:lnTo>
                    <a:pt x="6" y="1274"/>
                  </a:lnTo>
                  <a:lnTo>
                    <a:pt x="1" y="1347"/>
                  </a:lnTo>
                  <a:lnTo>
                    <a:pt x="0" y="1419"/>
                  </a:lnTo>
                  <a:lnTo>
                    <a:pt x="0" y="1419"/>
                  </a:lnTo>
                  <a:lnTo>
                    <a:pt x="1" y="1487"/>
                  </a:lnTo>
                  <a:lnTo>
                    <a:pt x="5" y="1553"/>
                  </a:lnTo>
                  <a:lnTo>
                    <a:pt x="13" y="1619"/>
                  </a:lnTo>
                  <a:lnTo>
                    <a:pt x="23" y="1683"/>
                  </a:lnTo>
                  <a:lnTo>
                    <a:pt x="38" y="1747"/>
                  </a:lnTo>
                  <a:lnTo>
                    <a:pt x="54" y="1810"/>
                  </a:lnTo>
                  <a:lnTo>
                    <a:pt x="72" y="1871"/>
                  </a:lnTo>
                  <a:lnTo>
                    <a:pt x="94" y="1932"/>
                  </a:lnTo>
                  <a:lnTo>
                    <a:pt x="118" y="1991"/>
                  </a:lnTo>
                  <a:lnTo>
                    <a:pt x="145" y="2047"/>
                  </a:lnTo>
                  <a:lnTo>
                    <a:pt x="174" y="2103"/>
                  </a:lnTo>
                  <a:lnTo>
                    <a:pt x="206" y="2159"/>
                  </a:lnTo>
                  <a:lnTo>
                    <a:pt x="240" y="2212"/>
                  </a:lnTo>
                  <a:lnTo>
                    <a:pt x="277" y="2263"/>
                  </a:lnTo>
                  <a:lnTo>
                    <a:pt x="315" y="2313"/>
                  </a:lnTo>
                  <a:lnTo>
                    <a:pt x="356" y="2360"/>
                  </a:lnTo>
                  <a:lnTo>
                    <a:pt x="399" y="2407"/>
                  </a:lnTo>
                  <a:lnTo>
                    <a:pt x="443" y="2451"/>
                  </a:lnTo>
                  <a:lnTo>
                    <a:pt x="489" y="2492"/>
                  </a:lnTo>
                  <a:lnTo>
                    <a:pt x="537" y="2534"/>
                  </a:lnTo>
                  <a:lnTo>
                    <a:pt x="588" y="2572"/>
                  </a:lnTo>
                  <a:lnTo>
                    <a:pt x="639" y="2606"/>
                  </a:lnTo>
                  <a:lnTo>
                    <a:pt x="692" y="2641"/>
                  </a:lnTo>
                  <a:lnTo>
                    <a:pt x="748" y="2672"/>
                  </a:lnTo>
                  <a:lnTo>
                    <a:pt x="804" y="2700"/>
                  </a:lnTo>
                  <a:lnTo>
                    <a:pt x="862" y="2726"/>
                  </a:lnTo>
                  <a:lnTo>
                    <a:pt x="921" y="2750"/>
                  </a:lnTo>
                  <a:lnTo>
                    <a:pt x="982" y="2771"/>
                  </a:lnTo>
                  <a:lnTo>
                    <a:pt x="1043" y="2789"/>
                  </a:lnTo>
                  <a:lnTo>
                    <a:pt x="1106" y="2806"/>
                  </a:lnTo>
                  <a:lnTo>
                    <a:pt x="1170" y="2819"/>
                  </a:lnTo>
                  <a:lnTo>
                    <a:pt x="1234" y="2829"/>
                  </a:lnTo>
                  <a:lnTo>
                    <a:pt x="1234" y="3094"/>
                  </a:lnTo>
                  <a:lnTo>
                    <a:pt x="1234" y="3094"/>
                  </a:lnTo>
                  <a:lnTo>
                    <a:pt x="1236" y="3119"/>
                  </a:lnTo>
                  <a:lnTo>
                    <a:pt x="1239" y="3142"/>
                  </a:lnTo>
                  <a:lnTo>
                    <a:pt x="1246" y="3165"/>
                  </a:lnTo>
                  <a:lnTo>
                    <a:pt x="1254" y="3186"/>
                  </a:lnTo>
                  <a:lnTo>
                    <a:pt x="1264" y="3206"/>
                  </a:lnTo>
                  <a:lnTo>
                    <a:pt x="1275" y="3226"/>
                  </a:lnTo>
                  <a:lnTo>
                    <a:pt x="1289" y="3244"/>
                  </a:lnTo>
                  <a:lnTo>
                    <a:pt x="1304" y="3261"/>
                  </a:lnTo>
                  <a:lnTo>
                    <a:pt x="1320" y="3276"/>
                  </a:lnTo>
                  <a:lnTo>
                    <a:pt x="1338" y="3290"/>
                  </a:lnTo>
                  <a:lnTo>
                    <a:pt x="1358" y="3302"/>
                  </a:lnTo>
                  <a:lnTo>
                    <a:pt x="1379" y="3312"/>
                  </a:lnTo>
                  <a:lnTo>
                    <a:pt x="1401" y="3320"/>
                  </a:lnTo>
                  <a:lnTo>
                    <a:pt x="1422" y="3325"/>
                  </a:lnTo>
                  <a:lnTo>
                    <a:pt x="1447" y="3328"/>
                  </a:lnTo>
                  <a:lnTo>
                    <a:pt x="1470" y="3330"/>
                  </a:lnTo>
                  <a:lnTo>
                    <a:pt x="2601" y="3330"/>
                  </a:lnTo>
                  <a:lnTo>
                    <a:pt x="2601" y="3330"/>
                  </a:lnTo>
                  <a:lnTo>
                    <a:pt x="2625" y="3328"/>
                  </a:lnTo>
                  <a:lnTo>
                    <a:pt x="2649" y="3325"/>
                  </a:lnTo>
                  <a:lnTo>
                    <a:pt x="2670" y="3320"/>
                  </a:lnTo>
                  <a:lnTo>
                    <a:pt x="2693" y="3312"/>
                  </a:lnTo>
                  <a:lnTo>
                    <a:pt x="2713" y="3302"/>
                  </a:lnTo>
                  <a:lnTo>
                    <a:pt x="2733" y="3290"/>
                  </a:lnTo>
                  <a:lnTo>
                    <a:pt x="2751" y="3276"/>
                  </a:lnTo>
                  <a:lnTo>
                    <a:pt x="2767" y="3261"/>
                  </a:lnTo>
                  <a:lnTo>
                    <a:pt x="2782" y="3244"/>
                  </a:lnTo>
                  <a:lnTo>
                    <a:pt x="2795" y="3226"/>
                  </a:lnTo>
                  <a:lnTo>
                    <a:pt x="2808" y="3206"/>
                  </a:lnTo>
                  <a:lnTo>
                    <a:pt x="2818" y="3186"/>
                  </a:lnTo>
                  <a:lnTo>
                    <a:pt x="2825" y="3165"/>
                  </a:lnTo>
                  <a:lnTo>
                    <a:pt x="2831" y="3142"/>
                  </a:lnTo>
                  <a:lnTo>
                    <a:pt x="2835" y="3119"/>
                  </a:lnTo>
                  <a:lnTo>
                    <a:pt x="2836" y="3094"/>
                  </a:lnTo>
                  <a:lnTo>
                    <a:pt x="2836" y="2334"/>
                  </a:lnTo>
                  <a:lnTo>
                    <a:pt x="3014" y="2265"/>
                  </a:lnTo>
                  <a:lnTo>
                    <a:pt x="3014" y="2265"/>
                  </a:lnTo>
                  <a:lnTo>
                    <a:pt x="3036" y="2255"/>
                  </a:lnTo>
                  <a:lnTo>
                    <a:pt x="3057" y="2243"/>
                  </a:lnTo>
                  <a:lnTo>
                    <a:pt x="3077" y="2230"/>
                  </a:lnTo>
                  <a:lnTo>
                    <a:pt x="3094" y="2215"/>
                  </a:lnTo>
                  <a:lnTo>
                    <a:pt x="3110" y="2199"/>
                  </a:lnTo>
                  <a:lnTo>
                    <a:pt x="3125" y="2182"/>
                  </a:lnTo>
                  <a:lnTo>
                    <a:pt x="3136" y="2163"/>
                  </a:lnTo>
                  <a:lnTo>
                    <a:pt x="3148" y="2143"/>
                  </a:lnTo>
                  <a:lnTo>
                    <a:pt x="3156" y="2121"/>
                  </a:lnTo>
                  <a:lnTo>
                    <a:pt x="3163" y="2100"/>
                  </a:lnTo>
                  <a:lnTo>
                    <a:pt x="3168" y="2079"/>
                  </a:lnTo>
                  <a:lnTo>
                    <a:pt x="3169" y="2055"/>
                  </a:lnTo>
                  <a:lnTo>
                    <a:pt x="3169" y="2032"/>
                  </a:lnTo>
                  <a:lnTo>
                    <a:pt x="3168" y="2009"/>
                  </a:lnTo>
                  <a:lnTo>
                    <a:pt x="3163" y="1986"/>
                  </a:lnTo>
                  <a:lnTo>
                    <a:pt x="3155" y="1963"/>
                  </a:lnTo>
                  <a:lnTo>
                    <a:pt x="3155" y="1963"/>
                  </a:lnTo>
                  <a:close/>
                  <a:moveTo>
                    <a:pt x="1632" y="1305"/>
                  </a:moveTo>
                  <a:lnTo>
                    <a:pt x="1552" y="1317"/>
                  </a:lnTo>
                  <a:lnTo>
                    <a:pt x="1552" y="1317"/>
                  </a:lnTo>
                  <a:lnTo>
                    <a:pt x="1547" y="1342"/>
                  </a:lnTo>
                  <a:lnTo>
                    <a:pt x="1543" y="1366"/>
                  </a:lnTo>
                  <a:lnTo>
                    <a:pt x="1543" y="1366"/>
                  </a:lnTo>
                  <a:lnTo>
                    <a:pt x="1541" y="1373"/>
                  </a:lnTo>
                  <a:lnTo>
                    <a:pt x="1541" y="1373"/>
                  </a:lnTo>
                  <a:lnTo>
                    <a:pt x="1539" y="1381"/>
                  </a:lnTo>
                  <a:lnTo>
                    <a:pt x="1539" y="1381"/>
                  </a:lnTo>
                  <a:lnTo>
                    <a:pt x="1526" y="1429"/>
                  </a:lnTo>
                  <a:lnTo>
                    <a:pt x="1595" y="1473"/>
                  </a:lnTo>
                  <a:lnTo>
                    <a:pt x="1589" y="1487"/>
                  </a:lnTo>
                  <a:lnTo>
                    <a:pt x="1592" y="1488"/>
                  </a:lnTo>
                  <a:lnTo>
                    <a:pt x="1531" y="1614"/>
                  </a:lnTo>
                  <a:lnTo>
                    <a:pt x="1453" y="1589"/>
                  </a:lnTo>
                  <a:lnTo>
                    <a:pt x="1453" y="1589"/>
                  </a:lnTo>
                  <a:lnTo>
                    <a:pt x="1437" y="1614"/>
                  </a:lnTo>
                  <a:lnTo>
                    <a:pt x="1419" y="1637"/>
                  </a:lnTo>
                  <a:lnTo>
                    <a:pt x="1401" y="1660"/>
                  </a:lnTo>
                  <a:lnTo>
                    <a:pt x="1381" y="1683"/>
                  </a:lnTo>
                  <a:lnTo>
                    <a:pt x="1419" y="1746"/>
                  </a:lnTo>
                  <a:lnTo>
                    <a:pt x="1411" y="1752"/>
                  </a:lnTo>
                  <a:lnTo>
                    <a:pt x="1416" y="1760"/>
                  </a:lnTo>
                  <a:lnTo>
                    <a:pt x="1307" y="1848"/>
                  </a:lnTo>
                  <a:lnTo>
                    <a:pt x="1247" y="1792"/>
                  </a:lnTo>
                  <a:lnTo>
                    <a:pt x="1247" y="1792"/>
                  </a:lnTo>
                  <a:lnTo>
                    <a:pt x="1221" y="1807"/>
                  </a:lnTo>
                  <a:lnTo>
                    <a:pt x="1193" y="1821"/>
                  </a:lnTo>
                  <a:lnTo>
                    <a:pt x="1165" y="1835"/>
                  </a:lnTo>
                  <a:lnTo>
                    <a:pt x="1135" y="1846"/>
                  </a:lnTo>
                  <a:lnTo>
                    <a:pt x="1142" y="1915"/>
                  </a:lnTo>
                  <a:lnTo>
                    <a:pt x="1137" y="1915"/>
                  </a:lnTo>
                  <a:lnTo>
                    <a:pt x="1139" y="1930"/>
                  </a:lnTo>
                  <a:lnTo>
                    <a:pt x="1004" y="1961"/>
                  </a:lnTo>
                  <a:lnTo>
                    <a:pt x="974" y="1884"/>
                  </a:lnTo>
                  <a:lnTo>
                    <a:pt x="974" y="1884"/>
                  </a:lnTo>
                  <a:lnTo>
                    <a:pt x="943" y="1887"/>
                  </a:lnTo>
                  <a:lnTo>
                    <a:pt x="910" y="1887"/>
                  </a:lnTo>
                  <a:lnTo>
                    <a:pt x="878" y="1887"/>
                  </a:lnTo>
                  <a:lnTo>
                    <a:pt x="845" y="1884"/>
                  </a:lnTo>
                  <a:lnTo>
                    <a:pt x="817" y="1961"/>
                  </a:lnTo>
                  <a:lnTo>
                    <a:pt x="680" y="1932"/>
                  </a:lnTo>
                  <a:lnTo>
                    <a:pt x="689" y="1849"/>
                  </a:lnTo>
                  <a:lnTo>
                    <a:pt x="689" y="1849"/>
                  </a:lnTo>
                  <a:lnTo>
                    <a:pt x="657" y="1838"/>
                  </a:lnTo>
                  <a:lnTo>
                    <a:pt x="628" y="1825"/>
                  </a:lnTo>
                  <a:lnTo>
                    <a:pt x="598" y="1810"/>
                  </a:lnTo>
                  <a:lnTo>
                    <a:pt x="572" y="1793"/>
                  </a:lnTo>
                  <a:lnTo>
                    <a:pt x="512" y="1851"/>
                  </a:lnTo>
                  <a:lnTo>
                    <a:pt x="402" y="1764"/>
                  </a:lnTo>
                  <a:lnTo>
                    <a:pt x="410" y="1752"/>
                  </a:lnTo>
                  <a:lnTo>
                    <a:pt x="407" y="1749"/>
                  </a:lnTo>
                  <a:lnTo>
                    <a:pt x="441" y="1689"/>
                  </a:lnTo>
                  <a:lnTo>
                    <a:pt x="441" y="1689"/>
                  </a:lnTo>
                  <a:lnTo>
                    <a:pt x="420" y="1668"/>
                  </a:lnTo>
                  <a:lnTo>
                    <a:pt x="400" y="1643"/>
                  </a:lnTo>
                  <a:lnTo>
                    <a:pt x="382" y="1619"/>
                  </a:lnTo>
                  <a:lnTo>
                    <a:pt x="364" y="1594"/>
                  </a:lnTo>
                  <a:lnTo>
                    <a:pt x="286" y="1619"/>
                  </a:lnTo>
                  <a:lnTo>
                    <a:pt x="224" y="1493"/>
                  </a:lnTo>
                  <a:lnTo>
                    <a:pt x="232" y="1488"/>
                  </a:lnTo>
                  <a:lnTo>
                    <a:pt x="227" y="1478"/>
                  </a:lnTo>
                  <a:lnTo>
                    <a:pt x="290" y="1437"/>
                  </a:lnTo>
                  <a:lnTo>
                    <a:pt x="290" y="1437"/>
                  </a:lnTo>
                  <a:lnTo>
                    <a:pt x="282" y="1409"/>
                  </a:lnTo>
                  <a:lnTo>
                    <a:pt x="275" y="1381"/>
                  </a:lnTo>
                  <a:lnTo>
                    <a:pt x="268" y="1351"/>
                  </a:lnTo>
                  <a:lnTo>
                    <a:pt x="263" y="1322"/>
                  </a:lnTo>
                  <a:lnTo>
                    <a:pt x="183" y="1312"/>
                  </a:lnTo>
                  <a:lnTo>
                    <a:pt x="181" y="1172"/>
                  </a:lnTo>
                  <a:lnTo>
                    <a:pt x="186" y="1172"/>
                  </a:lnTo>
                  <a:lnTo>
                    <a:pt x="184" y="1157"/>
                  </a:lnTo>
                  <a:lnTo>
                    <a:pt x="265" y="1147"/>
                  </a:lnTo>
                  <a:lnTo>
                    <a:pt x="265" y="1147"/>
                  </a:lnTo>
                  <a:lnTo>
                    <a:pt x="268" y="1117"/>
                  </a:lnTo>
                  <a:lnTo>
                    <a:pt x="275" y="1089"/>
                  </a:lnTo>
                  <a:lnTo>
                    <a:pt x="282" y="1061"/>
                  </a:lnTo>
                  <a:lnTo>
                    <a:pt x="288" y="1033"/>
                  </a:lnTo>
                  <a:lnTo>
                    <a:pt x="222" y="990"/>
                  </a:lnTo>
                  <a:lnTo>
                    <a:pt x="229" y="977"/>
                  </a:lnTo>
                  <a:lnTo>
                    <a:pt x="226" y="976"/>
                  </a:lnTo>
                  <a:lnTo>
                    <a:pt x="286" y="849"/>
                  </a:lnTo>
                  <a:lnTo>
                    <a:pt x="362" y="875"/>
                  </a:lnTo>
                  <a:lnTo>
                    <a:pt x="362" y="875"/>
                  </a:lnTo>
                  <a:lnTo>
                    <a:pt x="379" y="850"/>
                  </a:lnTo>
                  <a:lnTo>
                    <a:pt x="397" y="826"/>
                  </a:lnTo>
                  <a:lnTo>
                    <a:pt x="417" y="802"/>
                  </a:lnTo>
                  <a:lnTo>
                    <a:pt x="436" y="779"/>
                  </a:lnTo>
                  <a:lnTo>
                    <a:pt x="399" y="718"/>
                  </a:lnTo>
                  <a:lnTo>
                    <a:pt x="407" y="712"/>
                  </a:lnTo>
                  <a:lnTo>
                    <a:pt x="402" y="704"/>
                  </a:lnTo>
                  <a:lnTo>
                    <a:pt x="511" y="616"/>
                  </a:lnTo>
                  <a:lnTo>
                    <a:pt x="568" y="672"/>
                  </a:lnTo>
                  <a:lnTo>
                    <a:pt x="568" y="672"/>
                  </a:lnTo>
                  <a:lnTo>
                    <a:pt x="596" y="656"/>
                  </a:lnTo>
                  <a:lnTo>
                    <a:pt x="624" y="641"/>
                  </a:lnTo>
                  <a:lnTo>
                    <a:pt x="652" y="628"/>
                  </a:lnTo>
                  <a:lnTo>
                    <a:pt x="682" y="616"/>
                  </a:lnTo>
                  <a:lnTo>
                    <a:pt x="675" y="549"/>
                  </a:lnTo>
                  <a:lnTo>
                    <a:pt x="679" y="547"/>
                  </a:lnTo>
                  <a:lnTo>
                    <a:pt x="679" y="534"/>
                  </a:lnTo>
                  <a:lnTo>
                    <a:pt x="814" y="502"/>
                  </a:lnTo>
                  <a:lnTo>
                    <a:pt x="842" y="578"/>
                  </a:lnTo>
                  <a:lnTo>
                    <a:pt x="842" y="578"/>
                  </a:lnTo>
                  <a:lnTo>
                    <a:pt x="875" y="577"/>
                  </a:lnTo>
                  <a:lnTo>
                    <a:pt x="908" y="575"/>
                  </a:lnTo>
                  <a:lnTo>
                    <a:pt x="908" y="575"/>
                  </a:lnTo>
                  <a:lnTo>
                    <a:pt x="941" y="577"/>
                  </a:lnTo>
                  <a:lnTo>
                    <a:pt x="972" y="578"/>
                  </a:lnTo>
                  <a:lnTo>
                    <a:pt x="1000" y="501"/>
                  </a:lnTo>
                  <a:lnTo>
                    <a:pt x="1137" y="532"/>
                  </a:lnTo>
                  <a:lnTo>
                    <a:pt x="1129" y="615"/>
                  </a:lnTo>
                  <a:lnTo>
                    <a:pt x="1129" y="615"/>
                  </a:lnTo>
                  <a:lnTo>
                    <a:pt x="1160" y="626"/>
                  </a:lnTo>
                  <a:lnTo>
                    <a:pt x="1190" y="639"/>
                  </a:lnTo>
                  <a:lnTo>
                    <a:pt x="1218" y="654"/>
                  </a:lnTo>
                  <a:lnTo>
                    <a:pt x="1246" y="669"/>
                  </a:lnTo>
                  <a:lnTo>
                    <a:pt x="1305" y="611"/>
                  </a:lnTo>
                  <a:lnTo>
                    <a:pt x="1416" y="699"/>
                  </a:lnTo>
                  <a:lnTo>
                    <a:pt x="1407" y="710"/>
                  </a:lnTo>
                  <a:lnTo>
                    <a:pt x="1412" y="713"/>
                  </a:lnTo>
                  <a:lnTo>
                    <a:pt x="1376" y="773"/>
                  </a:lnTo>
                  <a:lnTo>
                    <a:pt x="1376" y="773"/>
                  </a:lnTo>
                  <a:lnTo>
                    <a:pt x="1397" y="796"/>
                  </a:lnTo>
                  <a:lnTo>
                    <a:pt x="1417" y="819"/>
                  </a:lnTo>
                  <a:lnTo>
                    <a:pt x="1435" y="845"/>
                  </a:lnTo>
                  <a:lnTo>
                    <a:pt x="1453" y="870"/>
                  </a:lnTo>
                  <a:lnTo>
                    <a:pt x="1531" y="844"/>
                  </a:lnTo>
                  <a:lnTo>
                    <a:pt x="1592" y="969"/>
                  </a:lnTo>
                  <a:lnTo>
                    <a:pt x="1585" y="976"/>
                  </a:lnTo>
                  <a:lnTo>
                    <a:pt x="1590" y="984"/>
                  </a:lnTo>
                  <a:lnTo>
                    <a:pt x="1528" y="1025"/>
                  </a:lnTo>
                  <a:lnTo>
                    <a:pt x="1528" y="1025"/>
                  </a:lnTo>
                  <a:lnTo>
                    <a:pt x="1536" y="1053"/>
                  </a:lnTo>
                  <a:lnTo>
                    <a:pt x="1543" y="1083"/>
                  </a:lnTo>
                  <a:lnTo>
                    <a:pt x="1549" y="1111"/>
                  </a:lnTo>
                  <a:lnTo>
                    <a:pt x="1554" y="1140"/>
                  </a:lnTo>
                  <a:lnTo>
                    <a:pt x="1635" y="1152"/>
                  </a:lnTo>
                  <a:lnTo>
                    <a:pt x="1636" y="1290"/>
                  </a:lnTo>
                  <a:lnTo>
                    <a:pt x="1632" y="1292"/>
                  </a:lnTo>
                  <a:lnTo>
                    <a:pt x="1632" y="1305"/>
                  </a:lnTo>
                  <a:close/>
                  <a:moveTo>
                    <a:pt x="2482" y="1035"/>
                  </a:moveTo>
                  <a:lnTo>
                    <a:pt x="2411" y="1028"/>
                  </a:lnTo>
                  <a:lnTo>
                    <a:pt x="2411" y="1028"/>
                  </a:lnTo>
                  <a:lnTo>
                    <a:pt x="2410" y="1030"/>
                  </a:lnTo>
                  <a:lnTo>
                    <a:pt x="2410" y="1030"/>
                  </a:lnTo>
                  <a:lnTo>
                    <a:pt x="2400" y="1053"/>
                  </a:lnTo>
                  <a:lnTo>
                    <a:pt x="2388" y="1076"/>
                  </a:lnTo>
                  <a:lnTo>
                    <a:pt x="2375" y="1098"/>
                  </a:lnTo>
                  <a:lnTo>
                    <a:pt x="2360" y="1119"/>
                  </a:lnTo>
                  <a:lnTo>
                    <a:pt x="2403" y="1177"/>
                  </a:lnTo>
                  <a:lnTo>
                    <a:pt x="2309" y="1264"/>
                  </a:lnTo>
                  <a:lnTo>
                    <a:pt x="2255" y="1216"/>
                  </a:lnTo>
                  <a:lnTo>
                    <a:pt x="2255" y="1216"/>
                  </a:lnTo>
                  <a:lnTo>
                    <a:pt x="2253" y="1218"/>
                  </a:lnTo>
                  <a:lnTo>
                    <a:pt x="2253" y="1218"/>
                  </a:lnTo>
                  <a:lnTo>
                    <a:pt x="2235" y="1229"/>
                  </a:lnTo>
                  <a:lnTo>
                    <a:pt x="2235" y="1229"/>
                  </a:lnTo>
                  <a:lnTo>
                    <a:pt x="2233" y="1229"/>
                  </a:lnTo>
                  <a:lnTo>
                    <a:pt x="2233" y="1229"/>
                  </a:lnTo>
                  <a:lnTo>
                    <a:pt x="2210" y="1241"/>
                  </a:lnTo>
                  <a:lnTo>
                    <a:pt x="2210" y="1241"/>
                  </a:lnTo>
                  <a:lnTo>
                    <a:pt x="2208" y="1241"/>
                  </a:lnTo>
                  <a:lnTo>
                    <a:pt x="2208" y="1241"/>
                  </a:lnTo>
                  <a:lnTo>
                    <a:pt x="2185" y="1251"/>
                  </a:lnTo>
                  <a:lnTo>
                    <a:pt x="2161" y="1259"/>
                  </a:lnTo>
                  <a:lnTo>
                    <a:pt x="2162" y="1332"/>
                  </a:lnTo>
                  <a:lnTo>
                    <a:pt x="2034" y="1347"/>
                  </a:lnTo>
                  <a:lnTo>
                    <a:pt x="2019" y="1276"/>
                  </a:lnTo>
                  <a:lnTo>
                    <a:pt x="2019" y="1276"/>
                  </a:lnTo>
                  <a:lnTo>
                    <a:pt x="2017" y="1276"/>
                  </a:lnTo>
                  <a:lnTo>
                    <a:pt x="2017" y="1276"/>
                  </a:lnTo>
                  <a:lnTo>
                    <a:pt x="1996" y="1274"/>
                  </a:lnTo>
                  <a:lnTo>
                    <a:pt x="1996" y="1274"/>
                  </a:lnTo>
                  <a:lnTo>
                    <a:pt x="1991" y="1274"/>
                  </a:lnTo>
                  <a:lnTo>
                    <a:pt x="1991" y="1274"/>
                  </a:lnTo>
                  <a:lnTo>
                    <a:pt x="1968" y="1269"/>
                  </a:lnTo>
                  <a:lnTo>
                    <a:pt x="1968" y="1269"/>
                  </a:lnTo>
                  <a:lnTo>
                    <a:pt x="1966" y="1269"/>
                  </a:lnTo>
                  <a:lnTo>
                    <a:pt x="1966" y="1269"/>
                  </a:lnTo>
                  <a:lnTo>
                    <a:pt x="1943" y="1264"/>
                  </a:lnTo>
                  <a:lnTo>
                    <a:pt x="1943" y="1264"/>
                  </a:lnTo>
                  <a:lnTo>
                    <a:pt x="1938" y="1262"/>
                  </a:lnTo>
                  <a:lnTo>
                    <a:pt x="1938" y="1262"/>
                  </a:lnTo>
                  <a:lnTo>
                    <a:pt x="1920" y="1257"/>
                  </a:lnTo>
                  <a:lnTo>
                    <a:pt x="1920" y="1257"/>
                  </a:lnTo>
                  <a:lnTo>
                    <a:pt x="1917" y="1256"/>
                  </a:lnTo>
                  <a:lnTo>
                    <a:pt x="1875" y="1315"/>
                  </a:lnTo>
                  <a:lnTo>
                    <a:pt x="1763" y="1253"/>
                  </a:lnTo>
                  <a:lnTo>
                    <a:pt x="1791" y="1187"/>
                  </a:lnTo>
                  <a:lnTo>
                    <a:pt x="1791" y="1187"/>
                  </a:lnTo>
                  <a:lnTo>
                    <a:pt x="1773" y="1168"/>
                  </a:lnTo>
                  <a:lnTo>
                    <a:pt x="1773" y="1168"/>
                  </a:lnTo>
                  <a:lnTo>
                    <a:pt x="1772" y="1168"/>
                  </a:lnTo>
                  <a:lnTo>
                    <a:pt x="1772" y="1168"/>
                  </a:lnTo>
                  <a:lnTo>
                    <a:pt x="1755" y="1152"/>
                  </a:lnTo>
                  <a:lnTo>
                    <a:pt x="1755" y="1152"/>
                  </a:lnTo>
                  <a:lnTo>
                    <a:pt x="1753" y="1150"/>
                  </a:lnTo>
                  <a:lnTo>
                    <a:pt x="1753" y="1150"/>
                  </a:lnTo>
                  <a:lnTo>
                    <a:pt x="1739" y="1132"/>
                  </a:lnTo>
                  <a:lnTo>
                    <a:pt x="1739" y="1132"/>
                  </a:lnTo>
                  <a:lnTo>
                    <a:pt x="1735" y="1127"/>
                  </a:lnTo>
                  <a:lnTo>
                    <a:pt x="1735" y="1127"/>
                  </a:lnTo>
                  <a:lnTo>
                    <a:pt x="1724" y="1114"/>
                  </a:lnTo>
                  <a:lnTo>
                    <a:pt x="1724" y="1114"/>
                  </a:lnTo>
                  <a:lnTo>
                    <a:pt x="1722" y="1109"/>
                  </a:lnTo>
                  <a:lnTo>
                    <a:pt x="1653" y="1132"/>
                  </a:lnTo>
                  <a:lnTo>
                    <a:pt x="1600" y="1017"/>
                  </a:lnTo>
                  <a:lnTo>
                    <a:pt x="1661" y="981"/>
                  </a:lnTo>
                  <a:lnTo>
                    <a:pt x="1661" y="981"/>
                  </a:lnTo>
                  <a:lnTo>
                    <a:pt x="1656" y="956"/>
                  </a:lnTo>
                  <a:lnTo>
                    <a:pt x="1653" y="931"/>
                  </a:lnTo>
                  <a:lnTo>
                    <a:pt x="1653" y="931"/>
                  </a:lnTo>
                  <a:lnTo>
                    <a:pt x="1651" y="929"/>
                  </a:lnTo>
                  <a:lnTo>
                    <a:pt x="1651" y="929"/>
                  </a:lnTo>
                  <a:lnTo>
                    <a:pt x="1651" y="928"/>
                  </a:lnTo>
                  <a:lnTo>
                    <a:pt x="1651" y="928"/>
                  </a:lnTo>
                  <a:lnTo>
                    <a:pt x="1650" y="905"/>
                  </a:lnTo>
                  <a:lnTo>
                    <a:pt x="1650" y="882"/>
                  </a:lnTo>
                  <a:lnTo>
                    <a:pt x="1650" y="882"/>
                  </a:lnTo>
                  <a:lnTo>
                    <a:pt x="1650" y="877"/>
                  </a:lnTo>
                  <a:lnTo>
                    <a:pt x="1650" y="877"/>
                  </a:lnTo>
                  <a:lnTo>
                    <a:pt x="1650" y="877"/>
                  </a:lnTo>
                  <a:lnTo>
                    <a:pt x="1580" y="855"/>
                  </a:lnTo>
                  <a:lnTo>
                    <a:pt x="1607" y="730"/>
                  </a:lnTo>
                  <a:lnTo>
                    <a:pt x="1678" y="737"/>
                  </a:lnTo>
                  <a:lnTo>
                    <a:pt x="1678" y="737"/>
                  </a:lnTo>
                  <a:lnTo>
                    <a:pt x="1678" y="735"/>
                  </a:lnTo>
                  <a:lnTo>
                    <a:pt x="1678" y="735"/>
                  </a:lnTo>
                  <a:lnTo>
                    <a:pt x="1689" y="712"/>
                  </a:lnTo>
                  <a:lnTo>
                    <a:pt x="1701" y="689"/>
                  </a:lnTo>
                  <a:lnTo>
                    <a:pt x="1714" y="667"/>
                  </a:lnTo>
                  <a:lnTo>
                    <a:pt x="1729" y="646"/>
                  </a:lnTo>
                  <a:lnTo>
                    <a:pt x="1686" y="588"/>
                  </a:lnTo>
                  <a:lnTo>
                    <a:pt x="1780" y="501"/>
                  </a:lnTo>
                  <a:lnTo>
                    <a:pt x="1833" y="549"/>
                  </a:lnTo>
                  <a:lnTo>
                    <a:pt x="1833" y="549"/>
                  </a:lnTo>
                  <a:lnTo>
                    <a:pt x="1836" y="547"/>
                  </a:lnTo>
                  <a:lnTo>
                    <a:pt x="1836" y="547"/>
                  </a:lnTo>
                  <a:lnTo>
                    <a:pt x="1854" y="537"/>
                  </a:lnTo>
                  <a:lnTo>
                    <a:pt x="1854" y="537"/>
                  </a:lnTo>
                  <a:lnTo>
                    <a:pt x="1856" y="535"/>
                  </a:lnTo>
                  <a:lnTo>
                    <a:pt x="1856" y="535"/>
                  </a:lnTo>
                  <a:lnTo>
                    <a:pt x="1877" y="524"/>
                  </a:lnTo>
                  <a:lnTo>
                    <a:pt x="1877" y="524"/>
                  </a:lnTo>
                  <a:lnTo>
                    <a:pt x="1880" y="524"/>
                  </a:lnTo>
                  <a:lnTo>
                    <a:pt x="1880" y="524"/>
                  </a:lnTo>
                  <a:lnTo>
                    <a:pt x="1903" y="514"/>
                  </a:lnTo>
                  <a:lnTo>
                    <a:pt x="1928" y="506"/>
                  </a:lnTo>
                  <a:lnTo>
                    <a:pt x="1927" y="433"/>
                  </a:lnTo>
                  <a:lnTo>
                    <a:pt x="2053" y="418"/>
                  </a:lnTo>
                  <a:lnTo>
                    <a:pt x="2070" y="489"/>
                  </a:lnTo>
                  <a:lnTo>
                    <a:pt x="2070" y="489"/>
                  </a:lnTo>
                  <a:lnTo>
                    <a:pt x="2072" y="489"/>
                  </a:lnTo>
                  <a:lnTo>
                    <a:pt x="2072" y="489"/>
                  </a:lnTo>
                  <a:lnTo>
                    <a:pt x="2093" y="491"/>
                  </a:lnTo>
                  <a:lnTo>
                    <a:pt x="2093" y="491"/>
                  </a:lnTo>
                  <a:lnTo>
                    <a:pt x="2098" y="491"/>
                  </a:lnTo>
                  <a:lnTo>
                    <a:pt x="2098" y="491"/>
                  </a:lnTo>
                  <a:lnTo>
                    <a:pt x="2121" y="494"/>
                  </a:lnTo>
                  <a:lnTo>
                    <a:pt x="2121" y="494"/>
                  </a:lnTo>
                  <a:lnTo>
                    <a:pt x="2121" y="496"/>
                  </a:lnTo>
                  <a:lnTo>
                    <a:pt x="2121" y="496"/>
                  </a:lnTo>
                  <a:lnTo>
                    <a:pt x="2146" y="501"/>
                  </a:lnTo>
                  <a:lnTo>
                    <a:pt x="2146" y="501"/>
                  </a:lnTo>
                  <a:lnTo>
                    <a:pt x="2149" y="502"/>
                  </a:lnTo>
                  <a:lnTo>
                    <a:pt x="2149" y="502"/>
                  </a:lnTo>
                  <a:lnTo>
                    <a:pt x="2169" y="507"/>
                  </a:lnTo>
                  <a:lnTo>
                    <a:pt x="2169" y="507"/>
                  </a:lnTo>
                  <a:lnTo>
                    <a:pt x="2172" y="509"/>
                  </a:lnTo>
                  <a:lnTo>
                    <a:pt x="2212" y="450"/>
                  </a:lnTo>
                  <a:lnTo>
                    <a:pt x="2324" y="512"/>
                  </a:lnTo>
                  <a:lnTo>
                    <a:pt x="2296" y="578"/>
                  </a:lnTo>
                  <a:lnTo>
                    <a:pt x="2296" y="578"/>
                  </a:lnTo>
                  <a:lnTo>
                    <a:pt x="2316" y="595"/>
                  </a:lnTo>
                  <a:lnTo>
                    <a:pt x="2316" y="595"/>
                  </a:lnTo>
                  <a:lnTo>
                    <a:pt x="2316" y="596"/>
                  </a:lnTo>
                  <a:lnTo>
                    <a:pt x="2316" y="596"/>
                  </a:lnTo>
                  <a:lnTo>
                    <a:pt x="2332" y="613"/>
                  </a:lnTo>
                  <a:lnTo>
                    <a:pt x="2332" y="613"/>
                  </a:lnTo>
                  <a:lnTo>
                    <a:pt x="2334" y="615"/>
                  </a:lnTo>
                  <a:lnTo>
                    <a:pt x="2334" y="615"/>
                  </a:lnTo>
                  <a:lnTo>
                    <a:pt x="2350" y="633"/>
                  </a:lnTo>
                  <a:lnTo>
                    <a:pt x="2350" y="633"/>
                  </a:lnTo>
                  <a:lnTo>
                    <a:pt x="2353" y="638"/>
                  </a:lnTo>
                  <a:lnTo>
                    <a:pt x="2353" y="638"/>
                  </a:lnTo>
                  <a:lnTo>
                    <a:pt x="2363" y="651"/>
                  </a:lnTo>
                  <a:lnTo>
                    <a:pt x="2363" y="651"/>
                  </a:lnTo>
                  <a:lnTo>
                    <a:pt x="2367" y="656"/>
                  </a:lnTo>
                  <a:lnTo>
                    <a:pt x="2434" y="631"/>
                  </a:lnTo>
                  <a:lnTo>
                    <a:pt x="2489" y="748"/>
                  </a:lnTo>
                  <a:lnTo>
                    <a:pt x="2426" y="784"/>
                  </a:lnTo>
                  <a:lnTo>
                    <a:pt x="2426" y="784"/>
                  </a:lnTo>
                  <a:lnTo>
                    <a:pt x="2433" y="809"/>
                  </a:lnTo>
                  <a:lnTo>
                    <a:pt x="2436" y="834"/>
                  </a:lnTo>
                  <a:lnTo>
                    <a:pt x="2436" y="834"/>
                  </a:lnTo>
                  <a:lnTo>
                    <a:pt x="2436" y="835"/>
                  </a:lnTo>
                  <a:lnTo>
                    <a:pt x="2436" y="835"/>
                  </a:lnTo>
                  <a:lnTo>
                    <a:pt x="2436" y="837"/>
                  </a:lnTo>
                  <a:lnTo>
                    <a:pt x="2436" y="837"/>
                  </a:lnTo>
                  <a:lnTo>
                    <a:pt x="2438" y="860"/>
                  </a:lnTo>
                  <a:lnTo>
                    <a:pt x="2439" y="882"/>
                  </a:lnTo>
                  <a:lnTo>
                    <a:pt x="2439" y="882"/>
                  </a:lnTo>
                  <a:lnTo>
                    <a:pt x="2439" y="888"/>
                  </a:lnTo>
                  <a:lnTo>
                    <a:pt x="2439" y="888"/>
                  </a:lnTo>
                  <a:lnTo>
                    <a:pt x="2507" y="910"/>
                  </a:lnTo>
                  <a:lnTo>
                    <a:pt x="2482" y="10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68" name="Freeform 23">
              <a:extLst>
                <a:ext uri="{FF2B5EF4-FFF2-40B4-BE49-F238E27FC236}">
                  <a16:creationId xmlns:a16="http://schemas.microsoft.com/office/drawing/2014/main" id="{4FD8CDBF-AFCE-EB40-B0A0-D95991B25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3750" y="2987675"/>
              <a:ext cx="203200" cy="125413"/>
            </a:xfrm>
            <a:custGeom>
              <a:avLst/>
              <a:gdLst>
                <a:gd name="T0" fmla="*/ 178 w 256"/>
                <a:gd name="T1" fmla="*/ 157 h 157"/>
                <a:gd name="T2" fmla="*/ 79 w 256"/>
                <a:gd name="T3" fmla="*/ 157 h 157"/>
                <a:gd name="T4" fmla="*/ 79 w 256"/>
                <a:gd name="T5" fmla="*/ 157 h 157"/>
                <a:gd name="T6" fmla="*/ 63 w 256"/>
                <a:gd name="T7" fmla="*/ 155 h 157"/>
                <a:gd name="T8" fmla="*/ 50 w 256"/>
                <a:gd name="T9" fmla="*/ 152 h 157"/>
                <a:gd name="T10" fmla="*/ 35 w 256"/>
                <a:gd name="T11" fmla="*/ 144 h 157"/>
                <a:gd name="T12" fmla="*/ 23 w 256"/>
                <a:gd name="T13" fmla="*/ 134 h 157"/>
                <a:gd name="T14" fmla="*/ 15 w 256"/>
                <a:gd name="T15" fmla="*/ 122 h 157"/>
                <a:gd name="T16" fmla="*/ 7 w 256"/>
                <a:gd name="T17" fmla="*/ 109 h 157"/>
                <a:gd name="T18" fmla="*/ 2 w 256"/>
                <a:gd name="T19" fmla="*/ 94 h 157"/>
                <a:gd name="T20" fmla="*/ 0 w 256"/>
                <a:gd name="T21" fmla="*/ 80 h 157"/>
                <a:gd name="T22" fmla="*/ 0 w 256"/>
                <a:gd name="T23" fmla="*/ 80 h 157"/>
                <a:gd name="T24" fmla="*/ 2 w 256"/>
                <a:gd name="T25" fmla="*/ 63 h 157"/>
                <a:gd name="T26" fmla="*/ 7 w 256"/>
                <a:gd name="T27" fmla="*/ 48 h 157"/>
                <a:gd name="T28" fmla="*/ 15 w 256"/>
                <a:gd name="T29" fmla="*/ 35 h 157"/>
                <a:gd name="T30" fmla="*/ 23 w 256"/>
                <a:gd name="T31" fmla="*/ 23 h 157"/>
                <a:gd name="T32" fmla="*/ 35 w 256"/>
                <a:gd name="T33" fmla="*/ 14 h 157"/>
                <a:gd name="T34" fmla="*/ 50 w 256"/>
                <a:gd name="T35" fmla="*/ 7 h 157"/>
                <a:gd name="T36" fmla="*/ 63 w 256"/>
                <a:gd name="T37" fmla="*/ 2 h 157"/>
                <a:gd name="T38" fmla="*/ 79 w 256"/>
                <a:gd name="T39" fmla="*/ 0 h 157"/>
                <a:gd name="T40" fmla="*/ 178 w 256"/>
                <a:gd name="T41" fmla="*/ 0 h 157"/>
                <a:gd name="T42" fmla="*/ 178 w 256"/>
                <a:gd name="T43" fmla="*/ 0 h 157"/>
                <a:gd name="T44" fmla="*/ 193 w 256"/>
                <a:gd name="T45" fmla="*/ 2 h 157"/>
                <a:gd name="T46" fmla="*/ 208 w 256"/>
                <a:gd name="T47" fmla="*/ 7 h 157"/>
                <a:gd name="T48" fmla="*/ 221 w 256"/>
                <a:gd name="T49" fmla="*/ 14 h 157"/>
                <a:gd name="T50" fmla="*/ 233 w 256"/>
                <a:gd name="T51" fmla="*/ 23 h 157"/>
                <a:gd name="T52" fmla="*/ 243 w 256"/>
                <a:gd name="T53" fmla="*/ 35 h 157"/>
                <a:gd name="T54" fmla="*/ 251 w 256"/>
                <a:gd name="T55" fmla="*/ 48 h 157"/>
                <a:gd name="T56" fmla="*/ 254 w 256"/>
                <a:gd name="T57" fmla="*/ 63 h 157"/>
                <a:gd name="T58" fmla="*/ 256 w 256"/>
                <a:gd name="T59" fmla="*/ 80 h 157"/>
                <a:gd name="T60" fmla="*/ 256 w 256"/>
                <a:gd name="T61" fmla="*/ 80 h 157"/>
                <a:gd name="T62" fmla="*/ 254 w 256"/>
                <a:gd name="T63" fmla="*/ 94 h 157"/>
                <a:gd name="T64" fmla="*/ 251 w 256"/>
                <a:gd name="T65" fmla="*/ 109 h 157"/>
                <a:gd name="T66" fmla="*/ 243 w 256"/>
                <a:gd name="T67" fmla="*/ 122 h 157"/>
                <a:gd name="T68" fmla="*/ 233 w 256"/>
                <a:gd name="T69" fmla="*/ 134 h 157"/>
                <a:gd name="T70" fmla="*/ 221 w 256"/>
                <a:gd name="T71" fmla="*/ 144 h 157"/>
                <a:gd name="T72" fmla="*/ 208 w 256"/>
                <a:gd name="T73" fmla="*/ 152 h 157"/>
                <a:gd name="T74" fmla="*/ 193 w 256"/>
                <a:gd name="T75" fmla="*/ 155 h 157"/>
                <a:gd name="T76" fmla="*/ 178 w 256"/>
                <a:gd name="T77" fmla="*/ 157 h 157"/>
                <a:gd name="T78" fmla="*/ 178 w 256"/>
                <a:gd name="T7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6" h="157">
                  <a:moveTo>
                    <a:pt x="178" y="157"/>
                  </a:moveTo>
                  <a:lnTo>
                    <a:pt x="79" y="157"/>
                  </a:lnTo>
                  <a:lnTo>
                    <a:pt x="79" y="157"/>
                  </a:lnTo>
                  <a:lnTo>
                    <a:pt x="63" y="155"/>
                  </a:lnTo>
                  <a:lnTo>
                    <a:pt x="50" y="152"/>
                  </a:lnTo>
                  <a:lnTo>
                    <a:pt x="35" y="144"/>
                  </a:lnTo>
                  <a:lnTo>
                    <a:pt x="23" y="134"/>
                  </a:lnTo>
                  <a:lnTo>
                    <a:pt x="15" y="122"/>
                  </a:lnTo>
                  <a:lnTo>
                    <a:pt x="7" y="109"/>
                  </a:lnTo>
                  <a:lnTo>
                    <a:pt x="2" y="9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" y="63"/>
                  </a:lnTo>
                  <a:lnTo>
                    <a:pt x="7" y="48"/>
                  </a:lnTo>
                  <a:lnTo>
                    <a:pt x="15" y="35"/>
                  </a:lnTo>
                  <a:lnTo>
                    <a:pt x="23" y="23"/>
                  </a:lnTo>
                  <a:lnTo>
                    <a:pt x="35" y="14"/>
                  </a:lnTo>
                  <a:lnTo>
                    <a:pt x="50" y="7"/>
                  </a:lnTo>
                  <a:lnTo>
                    <a:pt x="63" y="2"/>
                  </a:lnTo>
                  <a:lnTo>
                    <a:pt x="79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93" y="2"/>
                  </a:lnTo>
                  <a:lnTo>
                    <a:pt x="208" y="7"/>
                  </a:lnTo>
                  <a:lnTo>
                    <a:pt x="221" y="14"/>
                  </a:lnTo>
                  <a:lnTo>
                    <a:pt x="233" y="23"/>
                  </a:lnTo>
                  <a:lnTo>
                    <a:pt x="243" y="35"/>
                  </a:lnTo>
                  <a:lnTo>
                    <a:pt x="251" y="48"/>
                  </a:lnTo>
                  <a:lnTo>
                    <a:pt x="254" y="63"/>
                  </a:lnTo>
                  <a:lnTo>
                    <a:pt x="256" y="80"/>
                  </a:lnTo>
                  <a:lnTo>
                    <a:pt x="256" y="80"/>
                  </a:lnTo>
                  <a:lnTo>
                    <a:pt x="254" y="94"/>
                  </a:lnTo>
                  <a:lnTo>
                    <a:pt x="251" y="109"/>
                  </a:lnTo>
                  <a:lnTo>
                    <a:pt x="243" y="122"/>
                  </a:lnTo>
                  <a:lnTo>
                    <a:pt x="233" y="134"/>
                  </a:lnTo>
                  <a:lnTo>
                    <a:pt x="221" y="144"/>
                  </a:lnTo>
                  <a:lnTo>
                    <a:pt x="208" y="152"/>
                  </a:lnTo>
                  <a:lnTo>
                    <a:pt x="193" y="155"/>
                  </a:lnTo>
                  <a:lnTo>
                    <a:pt x="178" y="157"/>
                  </a:lnTo>
                  <a:lnTo>
                    <a:pt x="178" y="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69" name="Freeform 24">
              <a:extLst>
                <a:ext uri="{FF2B5EF4-FFF2-40B4-BE49-F238E27FC236}">
                  <a16:creationId xmlns:a16="http://schemas.microsoft.com/office/drawing/2014/main" id="{F267993D-4AE5-9E46-856F-B7574ED2E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0925" y="2987675"/>
              <a:ext cx="215900" cy="125413"/>
            </a:xfrm>
            <a:custGeom>
              <a:avLst/>
              <a:gdLst>
                <a:gd name="T0" fmla="*/ 193 w 270"/>
                <a:gd name="T1" fmla="*/ 157 h 157"/>
                <a:gd name="T2" fmla="*/ 79 w 270"/>
                <a:gd name="T3" fmla="*/ 157 h 157"/>
                <a:gd name="T4" fmla="*/ 79 w 270"/>
                <a:gd name="T5" fmla="*/ 157 h 157"/>
                <a:gd name="T6" fmla="*/ 63 w 270"/>
                <a:gd name="T7" fmla="*/ 155 h 157"/>
                <a:gd name="T8" fmla="*/ 49 w 270"/>
                <a:gd name="T9" fmla="*/ 152 h 157"/>
                <a:gd name="T10" fmla="*/ 35 w 270"/>
                <a:gd name="T11" fmla="*/ 144 h 157"/>
                <a:gd name="T12" fmla="*/ 23 w 270"/>
                <a:gd name="T13" fmla="*/ 134 h 157"/>
                <a:gd name="T14" fmla="*/ 15 w 270"/>
                <a:gd name="T15" fmla="*/ 122 h 157"/>
                <a:gd name="T16" fmla="*/ 7 w 270"/>
                <a:gd name="T17" fmla="*/ 109 h 157"/>
                <a:gd name="T18" fmla="*/ 2 w 270"/>
                <a:gd name="T19" fmla="*/ 94 h 157"/>
                <a:gd name="T20" fmla="*/ 0 w 270"/>
                <a:gd name="T21" fmla="*/ 80 h 157"/>
                <a:gd name="T22" fmla="*/ 0 w 270"/>
                <a:gd name="T23" fmla="*/ 80 h 157"/>
                <a:gd name="T24" fmla="*/ 2 w 270"/>
                <a:gd name="T25" fmla="*/ 63 h 157"/>
                <a:gd name="T26" fmla="*/ 7 w 270"/>
                <a:gd name="T27" fmla="*/ 48 h 157"/>
                <a:gd name="T28" fmla="*/ 15 w 270"/>
                <a:gd name="T29" fmla="*/ 35 h 157"/>
                <a:gd name="T30" fmla="*/ 23 w 270"/>
                <a:gd name="T31" fmla="*/ 23 h 157"/>
                <a:gd name="T32" fmla="*/ 35 w 270"/>
                <a:gd name="T33" fmla="*/ 14 h 157"/>
                <a:gd name="T34" fmla="*/ 49 w 270"/>
                <a:gd name="T35" fmla="*/ 7 h 157"/>
                <a:gd name="T36" fmla="*/ 63 w 270"/>
                <a:gd name="T37" fmla="*/ 2 h 157"/>
                <a:gd name="T38" fmla="*/ 79 w 270"/>
                <a:gd name="T39" fmla="*/ 0 h 157"/>
                <a:gd name="T40" fmla="*/ 193 w 270"/>
                <a:gd name="T41" fmla="*/ 0 h 157"/>
                <a:gd name="T42" fmla="*/ 193 w 270"/>
                <a:gd name="T43" fmla="*/ 0 h 157"/>
                <a:gd name="T44" fmla="*/ 208 w 270"/>
                <a:gd name="T45" fmla="*/ 2 h 157"/>
                <a:gd name="T46" fmla="*/ 222 w 270"/>
                <a:gd name="T47" fmla="*/ 7 h 157"/>
                <a:gd name="T48" fmla="*/ 236 w 270"/>
                <a:gd name="T49" fmla="*/ 14 h 157"/>
                <a:gd name="T50" fmla="*/ 247 w 270"/>
                <a:gd name="T51" fmla="*/ 23 h 157"/>
                <a:gd name="T52" fmla="*/ 257 w 270"/>
                <a:gd name="T53" fmla="*/ 35 h 157"/>
                <a:gd name="T54" fmla="*/ 265 w 270"/>
                <a:gd name="T55" fmla="*/ 48 h 157"/>
                <a:gd name="T56" fmla="*/ 269 w 270"/>
                <a:gd name="T57" fmla="*/ 63 h 157"/>
                <a:gd name="T58" fmla="*/ 270 w 270"/>
                <a:gd name="T59" fmla="*/ 80 h 157"/>
                <a:gd name="T60" fmla="*/ 270 w 270"/>
                <a:gd name="T61" fmla="*/ 80 h 157"/>
                <a:gd name="T62" fmla="*/ 269 w 270"/>
                <a:gd name="T63" fmla="*/ 94 h 157"/>
                <a:gd name="T64" fmla="*/ 265 w 270"/>
                <a:gd name="T65" fmla="*/ 109 h 157"/>
                <a:gd name="T66" fmla="*/ 257 w 270"/>
                <a:gd name="T67" fmla="*/ 122 h 157"/>
                <a:gd name="T68" fmla="*/ 247 w 270"/>
                <a:gd name="T69" fmla="*/ 134 h 157"/>
                <a:gd name="T70" fmla="*/ 236 w 270"/>
                <a:gd name="T71" fmla="*/ 144 h 157"/>
                <a:gd name="T72" fmla="*/ 222 w 270"/>
                <a:gd name="T73" fmla="*/ 152 h 157"/>
                <a:gd name="T74" fmla="*/ 208 w 270"/>
                <a:gd name="T75" fmla="*/ 155 h 157"/>
                <a:gd name="T76" fmla="*/ 193 w 270"/>
                <a:gd name="T77" fmla="*/ 157 h 157"/>
                <a:gd name="T78" fmla="*/ 193 w 270"/>
                <a:gd name="T7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0" h="157">
                  <a:moveTo>
                    <a:pt x="193" y="157"/>
                  </a:moveTo>
                  <a:lnTo>
                    <a:pt x="79" y="157"/>
                  </a:lnTo>
                  <a:lnTo>
                    <a:pt x="79" y="157"/>
                  </a:lnTo>
                  <a:lnTo>
                    <a:pt x="63" y="155"/>
                  </a:lnTo>
                  <a:lnTo>
                    <a:pt x="49" y="152"/>
                  </a:lnTo>
                  <a:lnTo>
                    <a:pt x="35" y="144"/>
                  </a:lnTo>
                  <a:lnTo>
                    <a:pt x="23" y="134"/>
                  </a:lnTo>
                  <a:lnTo>
                    <a:pt x="15" y="122"/>
                  </a:lnTo>
                  <a:lnTo>
                    <a:pt x="7" y="109"/>
                  </a:lnTo>
                  <a:lnTo>
                    <a:pt x="2" y="9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" y="63"/>
                  </a:lnTo>
                  <a:lnTo>
                    <a:pt x="7" y="48"/>
                  </a:lnTo>
                  <a:lnTo>
                    <a:pt x="15" y="35"/>
                  </a:lnTo>
                  <a:lnTo>
                    <a:pt x="23" y="23"/>
                  </a:lnTo>
                  <a:lnTo>
                    <a:pt x="35" y="14"/>
                  </a:lnTo>
                  <a:lnTo>
                    <a:pt x="49" y="7"/>
                  </a:lnTo>
                  <a:lnTo>
                    <a:pt x="63" y="2"/>
                  </a:lnTo>
                  <a:lnTo>
                    <a:pt x="79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208" y="2"/>
                  </a:lnTo>
                  <a:lnTo>
                    <a:pt x="222" y="7"/>
                  </a:lnTo>
                  <a:lnTo>
                    <a:pt x="236" y="14"/>
                  </a:lnTo>
                  <a:lnTo>
                    <a:pt x="247" y="23"/>
                  </a:lnTo>
                  <a:lnTo>
                    <a:pt x="257" y="35"/>
                  </a:lnTo>
                  <a:lnTo>
                    <a:pt x="265" y="48"/>
                  </a:lnTo>
                  <a:lnTo>
                    <a:pt x="269" y="6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69" y="94"/>
                  </a:lnTo>
                  <a:lnTo>
                    <a:pt x="265" y="109"/>
                  </a:lnTo>
                  <a:lnTo>
                    <a:pt x="257" y="122"/>
                  </a:lnTo>
                  <a:lnTo>
                    <a:pt x="247" y="134"/>
                  </a:lnTo>
                  <a:lnTo>
                    <a:pt x="236" y="144"/>
                  </a:lnTo>
                  <a:lnTo>
                    <a:pt x="222" y="152"/>
                  </a:lnTo>
                  <a:lnTo>
                    <a:pt x="208" y="155"/>
                  </a:lnTo>
                  <a:lnTo>
                    <a:pt x="193" y="157"/>
                  </a:lnTo>
                  <a:lnTo>
                    <a:pt x="193" y="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70" name="Freeform 25">
              <a:extLst>
                <a:ext uri="{FF2B5EF4-FFF2-40B4-BE49-F238E27FC236}">
                  <a16:creationId xmlns:a16="http://schemas.microsoft.com/office/drawing/2014/main" id="{ABC0AC61-B3D0-6A4F-B316-89BAEA5AE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0800" y="2987675"/>
              <a:ext cx="203200" cy="125413"/>
            </a:xfrm>
            <a:custGeom>
              <a:avLst/>
              <a:gdLst>
                <a:gd name="T0" fmla="*/ 178 w 255"/>
                <a:gd name="T1" fmla="*/ 157 h 157"/>
                <a:gd name="T2" fmla="*/ 79 w 255"/>
                <a:gd name="T3" fmla="*/ 157 h 157"/>
                <a:gd name="T4" fmla="*/ 79 w 255"/>
                <a:gd name="T5" fmla="*/ 157 h 157"/>
                <a:gd name="T6" fmla="*/ 62 w 255"/>
                <a:gd name="T7" fmla="*/ 155 h 157"/>
                <a:gd name="T8" fmla="*/ 47 w 255"/>
                <a:gd name="T9" fmla="*/ 152 h 157"/>
                <a:gd name="T10" fmla="*/ 34 w 255"/>
                <a:gd name="T11" fmla="*/ 144 h 157"/>
                <a:gd name="T12" fmla="*/ 23 w 255"/>
                <a:gd name="T13" fmla="*/ 134 h 157"/>
                <a:gd name="T14" fmla="*/ 14 w 255"/>
                <a:gd name="T15" fmla="*/ 122 h 157"/>
                <a:gd name="T16" fmla="*/ 6 w 255"/>
                <a:gd name="T17" fmla="*/ 109 h 157"/>
                <a:gd name="T18" fmla="*/ 1 w 255"/>
                <a:gd name="T19" fmla="*/ 94 h 157"/>
                <a:gd name="T20" fmla="*/ 0 w 255"/>
                <a:gd name="T21" fmla="*/ 80 h 157"/>
                <a:gd name="T22" fmla="*/ 0 w 255"/>
                <a:gd name="T23" fmla="*/ 80 h 157"/>
                <a:gd name="T24" fmla="*/ 1 w 255"/>
                <a:gd name="T25" fmla="*/ 63 h 157"/>
                <a:gd name="T26" fmla="*/ 6 w 255"/>
                <a:gd name="T27" fmla="*/ 48 h 157"/>
                <a:gd name="T28" fmla="*/ 14 w 255"/>
                <a:gd name="T29" fmla="*/ 35 h 157"/>
                <a:gd name="T30" fmla="*/ 23 w 255"/>
                <a:gd name="T31" fmla="*/ 23 h 157"/>
                <a:gd name="T32" fmla="*/ 34 w 255"/>
                <a:gd name="T33" fmla="*/ 14 h 157"/>
                <a:gd name="T34" fmla="*/ 47 w 255"/>
                <a:gd name="T35" fmla="*/ 7 h 157"/>
                <a:gd name="T36" fmla="*/ 62 w 255"/>
                <a:gd name="T37" fmla="*/ 2 h 157"/>
                <a:gd name="T38" fmla="*/ 79 w 255"/>
                <a:gd name="T39" fmla="*/ 0 h 157"/>
                <a:gd name="T40" fmla="*/ 178 w 255"/>
                <a:gd name="T41" fmla="*/ 0 h 157"/>
                <a:gd name="T42" fmla="*/ 178 w 255"/>
                <a:gd name="T43" fmla="*/ 0 h 157"/>
                <a:gd name="T44" fmla="*/ 192 w 255"/>
                <a:gd name="T45" fmla="*/ 2 h 157"/>
                <a:gd name="T46" fmla="*/ 207 w 255"/>
                <a:gd name="T47" fmla="*/ 7 h 157"/>
                <a:gd name="T48" fmla="*/ 220 w 255"/>
                <a:gd name="T49" fmla="*/ 14 h 157"/>
                <a:gd name="T50" fmla="*/ 232 w 255"/>
                <a:gd name="T51" fmla="*/ 23 h 157"/>
                <a:gd name="T52" fmla="*/ 242 w 255"/>
                <a:gd name="T53" fmla="*/ 35 h 157"/>
                <a:gd name="T54" fmla="*/ 250 w 255"/>
                <a:gd name="T55" fmla="*/ 48 h 157"/>
                <a:gd name="T56" fmla="*/ 253 w 255"/>
                <a:gd name="T57" fmla="*/ 63 h 157"/>
                <a:gd name="T58" fmla="*/ 255 w 255"/>
                <a:gd name="T59" fmla="*/ 80 h 157"/>
                <a:gd name="T60" fmla="*/ 255 w 255"/>
                <a:gd name="T61" fmla="*/ 80 h 157"/>
                <a:gd name="T62" fmla="*/ 253 w 255"/>
                <a:gd name="T63" fmla="*/ 94 h 157"/>
                <a:gd name="T64" fmla="*/ 250 w 255"/>
                <a:gd name="T65" fmla="*/ 109 h 157"/>
                <a:gd name="T66" fmla="*/ 242 w 255"/>
                <a:gd name="T67" fmla="*/ 122 h 157"/>
                <a:gd name="T68" fmla="*/ 232 w 255"/>
                <a:gd name="T69" fmla="*/ 134 h 157"/>
                <a:gd name="T70" fmla="*/ 220 w 255"/>
                <a:gd name="T71" fmla="*/ 144 h 157"/>
                <a:gd name="T72" fmla="*/ 207 w 255"/>
                <a:gd name="T73" fmla="*/ 152 h 157"/>
                <a:gd name="T74" fmla="*/ 192 w 255"/>
                <a:gd name="T75" fmla="*/ 155 h 157"/>
                <a:gd name="T76" fmla="*/ 178 w 255"/>
                <a:gd name="T77" fmla="*/ 157 h 157"/>
                <a:gd name="T78" fmla="*/ 178 w 255"/>
                <a:gd name="T7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5" h="157">
                  <a:moveTo>
                    <a:pt x="178" y="157"/>
                  </a:moveTo>
                  <a:lnTo>
                    <a:pt x="79" y="157"/>
                  </a:lnTo>
                  <a:lnTo>
                    <a:pt x="79" y="157"/>
                  </a:lnTo>
                  <a:lnTo>
                    <a:pt x="62" y="155"/>
                  </a:lnTo>
                  <a:lnTo>
                    <a:pt x="47" y="152"/>
                  </a:lnTo>
                  <a:lnTo>
                    <a:pt x="34" y="144"/>
                  </a:lnTo>
                  <a:lnTo>
                    <a:pt x="23" y="134"/>
                  </a:lnTo>
                  <a:lnTo>
                    <a:pt x="14" y="122"/>
                  </a:lnTo>
                  <a:lnTo>
                    <a:pt x="6" y="109"/>
                  </a:lnTo>
                  <a:lnTo>
                    <a:pt x="1" y="9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63"/>
                  </a:lnTo>
                  <a:lnTo>
                    <a:pt x="6" y="48"/>
                  </a:lnTo>
                  <a:lnTo>
                    <a:pt x="14" y="35"/>
                  </a:lnTo>
                  <a:lnTo>
                    <a:pt x="23" y="23"/>
                  </a:lnTo>
                  <a:lnTo>
                    <a:pt x="34" y="14"/>
                  </a:lnTo>
                  <a:lnTo>
                    <a:pt x="47" y="7"/>
                  </a:lnTo>
                  <a:lnTo>
                    <a:pt x="62" y="2"/>
                  </a:lnTo>
                  <a:lnTo>
                    <a:pt x="79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92" y="2"/>
                  </a:lnTo>
                  <a:lnTo>
                    <a:pt x="207" y="7"/>
                  </a:lnTo>
                  <a:lnTo>
                    <a:pt x="220" y="14"/>
                  </a:lnTo>
                  <a:lnTo>
                    <a:pt x="232" y="23"/>
                  </a:lnTo>
                  <a:lnTo>
                    <a:pt x="242" y="35"/>
                  </a:lnTo>
                  <a:lnTo>
                    <a:pt x="250" y="48"/>
                  </a:lnTo>
                  <a:lnTo>
                    <a:pt x="253" y="63"/>
                  </a:lnTo>
                  <a:lnTo>
                    <a:pt x="255" y="80"/>
                  </a:lnTo>
                  <a:lnTo>
                    <a:pt x="255" y="80"/>
                  </a:lnTo>
                  <a:lnTo>
                    <a:pt x="253" y="94"/>
                  </a:lnTo>
                  <a:lnTo>
                    <a:pt x="250" y="109"/>
                  </a:lnTo>
                  <a:lnTo>
                    <a:pt x="242" y="122"/>
                  </a:lnTo>
                  <a:lnTo>
                    <a:pt x="232" y="134"/>
                  </a:lnTo>
                  <a:lnTo>
                    <a:pt x="220" y="144"/>
                  </a:lnTo>
                  <a:lnTo>
                    <a:pt x="207" y="152"/>
                  </a:lnTo>
                  <a:lnTo>
                    <a:pt x="192" y="155"/>
                  </a:lnTo>
                  <a:lnTo>
                    <a:pt x="178" y="157"/>
                  </a:lnTo>
                  <a:lnTo>
                    <a:pt x="178" y="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71" name="Freeform 26">
              <a:extLst>
                <a:ext uri="{FF2B5EF4-FFF2-40B4-BE49-F238E27FC236}">
                  <a16:creationId xmlns:a16="http://schemas.microsoft.com/office/drawing/2014/main" id="{DA893D2E-0E54-CA45-8F60-C7931650B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3613150"/>
              <a:ext cx="914400" cy="1016000"/>
            </a:xfrm>
            <a:custGeom>
              <a:avLst/>
              <a:gdLst>
                <a:gd name="T0" fmla="*/ 1033 w 1152"/>
                <a:gd name="T1" fmla="*/ 1224 h 1280"/>
                <a:gd name="T2" fmla="*/ 908 w 1152"/>
                <a:gd name="T3" fmla="*/ 1255 h 1280"/>
                <a:gd name="T4" fmla="*/ 798 w 1152"/>
                <a:gd name="T5" fmla="*/ 1273 h 1280"/>
                <a:gd name="T6" fmla="*/ 679 w 1152"/>
                <a:gd name="T7" fmla="*/ 1280 h 1280"/>
                <a:gd name="T8" fmla="*/ 598 w 1152"/>
                <a:gd name="T9" fmla="*/ 1277 h 1280"/>
                <a:gd name="T10" fmla="*/ 488 w 1152"/>
                <a:gd name="T11" fmla="*/ 1263 h 1280"/>
                <a:gd name="T12" fmla="*/ 387 w 1152"/>
                <a:gd name="T13" fmla="*/ 1237 h 1280"/>
                <a:gd name="T14" fmla="*/ 326 w 1152"/>
                <a:gd name="T15" fmla="*/ 1212 h 1280"/>
                <a:gd name="T16" fmla="*/ 244 w 1152"/>
                <a:gd name="T17" fmla="*/ 1168 h 1280"/>
                <a:gd name="T18" fmla="*/ 175 w 1152"/>
                <a:gd name="T19" fmla="*/ 1113 h 1280"/>
                <a:gd name="T20" fmla="*/ 134 w 1152"/>
                <a:gd name="T21" fmla="*/ 1072 h 1280"/>
                <a:gd name="T22" fmla="*/ 84 w 1152"/>
                <a:gd name="T23" fmla="*/ 1000 h 1280"/>
                <a:gd name="T24" fmla="*/ 45 w 1152"/>
                <a:gd name="T25" fmla="*/ 919 h 1280"/>
                <a:gd name="T26" fmla="*/ 25 w 1152"/>
                <a:gd name="T27" fmla="*/ 859 h 1280"/>
                <a:gd name="T28" fmla="*/ 7 w 1152"/>
                <a:gd name="T29" fmla="*/ 764 h 1280"/>
                <a:gd name="T30" fmla="*/ 0 w 1152"/>
                <a:gd name="T31" fmla="*/ 660 h 1280"/>
                <a:gd name="T32" fmla="*/ 5 w 1152"/>
                <a:gd name="T33" fmla="*/ 578 h 1280"/>
                <a:gd name="T34" fmla="*/ 18 w 1152"/>
                <a:gd name="T35" fmla="*/ 495 h 1280"/>
                <a:gd name="T36" fmla="*/ 56 w 1152"/>
                <a:gd name="T37" fmla="*/ 376 h 1280"/>
                <a:gd name="T38" fmla="*/ 94 w 1152"/>
                <a:gd name="T39" fmla="*/ 304 h 1280"/>
                <a:gd name="T40" fmla="*/ 170 w 1152"/>
                <a:gd name="T41" fmla="*/ 203 h 1280"/>
                <a:gd name="T42" fmla="*/ 234 w 1152"/>
                <a:gd name="T43" fmla="*/ 146 h 1280"/>
                <a:gd name="T44" fmla="*/ 310 w 1152"/>
                <a:gd name="T45" fmla="*/ 96 h 1280"/>
                <a:gd name="T46" fmla="*/ 442 w 1152"/>
                <a:gd name="T47" fmla="*/ 38 h 1280"/>
                <a:gd name="T48" fmla="*/ 546 w 1152"/>
                <a:gd name="T49" fmla="*/ 14 h 1280"/>
                <a:gd name="T50" fmla="*/ 724 w 1152"/>
                <a:gd name="T51" fmla="*/ 0 h 1280"/>
                <a:gd name="T52" fmla="*/ 829 w 1152"/>
                <a:gd name="T53" fmla="*/ 4 h 1280"/>
                <a:gd name="T54" fmla="*/ 923 w 1152"/>
                <a:gd name="T55" fmla="*/ 15 h 1280"/>
                <a:gd name="T56" fmla="*/ 1004 w 1152"/>
                <a:gd name="T57" fmla="*/ 30 h 1280"/>
                <a:gd name="T58" fmla="*/ 1068 w 1152"/>
                <a:gd name="T59" fmla="*/ 371 h 1280"/>
                <a:gd name="T60" fmla="*/ 1007 w 1152"/>
                <a:gd name="T61" fmla="*/ 345 h 1280"/>
                <a:gd name="T62" fmla="*/ 936 w 1152"/>
                <a:gd name="T63" fmla="*/ 324 h 1280"/>
                <a:gd name="T64" fmla="*/ 846 w 1152"/>
                <a:gd name="T65" fmla="*/ 307 h 1280"/>
                <a:gd name="T66" fmla="*/ 732 w 1152"/>
                <a:gd name="T67" fmla="*/ 302 h 1280"/>
                <a:gd name="T68" fmla="*/ 664 w 1152"/>
                <a:gd name="T69" fmla="*/ 307 h 1280"/>
                <a:gd name="T70" fmla="*/ 602 w 1152"/>
                <a:gd name="T71" fmla="*/ 324 h 1280"/>
                <a:gd name="T72" fmla="*/ 519 w 1152"/>
                <a:gd name="T73" fmla="*/ 366 h 1280"/>
                <a:gd name="T74" fmla="*/ 473 w 1152"/>
                <a:gd name="T75" fmla="*/ 409 h 1280"/>
                <a:gd name="T76" fmla="*/ 422 w 1152"/>
                <a:gd name="T77" fmla="*/ 495 h 1280"/>
                <a:gd name="T78" fmla="*/ 410 w 1152"/>
                <a:gd name="T79" fmla="*/ 530 h 1280"/>
                <a:gd name="T80" fmla="*/ 396 w 1152"/>
                <a:gd name="T81" fmla="*/ 648 h 1280"/>
                <a:gd name="T82" fmla="*/ 402 w 1152"/>
                <a:gd name="T83" fmla="*/ 736 h 1280"/>
                <a:gd name="T84" fmla="*/ 417 w 1152"/>
                <a:gd name="T85" fmla="*/ 790 h 1280"/>
                <a:gd name="T86" fmla="*/ 437 w 1152"/>
                <a:gd name="T87" fmla="*/ 836 h 1280"/>
                <a:gd name="T88" fmla="*/ 490 w 1152"/>
                <a:gd name="T89" fmla="*/ 907 h 1280"/>
                <a:gd name="T90" fmla="*/ 534 w 1152"/>
                <a:gd name="T91" fmla="*/ 940 h 1280"/>
                <a:gd name="T92" fmla="*/ 583 w 1152"/>
                <a:gd name="T93" fmla="*/ 962 h 1280"/>
                <a:gd name="T94" fmla="*/ 661 w 1152"/>
                <a:gd name="T95" fmla="*/ 975 h 1280"/>
                <a:gd name="T96" fmla="*/ 717 w 1152"/>
                <a:gd name="T97" fmla="*/ 976 h 1280"/>
                <a:gd name="T98" fmla="*/ 765 w 1152"/>
                <a:gd name="T99" fmla="*/ 972 h 1280"/>
                <a:gd name="T100" fmla="*/ 542 w 1152"/>
                <a:gd name="T101" fmla="*/ 792 h 1280"/>
                <a:gd name="T102" fmla="*/ 1152 w 1152"/>
                <a:gd name="T103" fmla="*/ 1176 h 1280"/>
                <a:gd name="T104" fmla="*/ 1085 w 1152"/>
                <a:gd name="T105" fmla="*/ 1207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52" h="1280">
                  <a:moveTo>
                    <a:pt x="1085" y="1207"/>
                  </a:moveTo>
                  <a:lnTo>
                    <a:pt x="1085" y="1207"/>
                  </a:lnTo>
                  <a:lnTo>
                    <a:pt x="1033" y="1224"/>
                  </a:lnTo>
                  <a:lnTo>
                    <a:pt x="974" y="1240"/>
                  </a:lnTo>
                  <a:lnTo>
                    <a:pt x="974" y="1240"/>
                  </a:lnTo>
                  <a:lnTo>
                    <a:pt x="908" y="1255"/>
                  </a:lnTo>
                  <a:lnTo>
                    <a:pt x="836" y="1268"/>
                  </a:lnTo>
                  <a:lnTo>
                    <a:pt x="836" y="1268"/>
                  </a:lnTo>
                  <a:lnTo>
                    <a:pt x="798" y="1273"/>
                  </a:lnTo>
                  <a:lnTo>
                    <a:pt x="758" y="1277"/>
                  </a:lnTo>
                  <a:lnTo>
                    <a:pt x="720" y="1278"/>
                  </a:lnTo>
                  <a:lnTo>
                    <a:pt x="679" y="1280"/>
                  </a:lnTo>
                  <a:lnTo>
                    <a:pt x="679" y="1280"/>
                  </a:lnTo>
                  <a:lnTo>
                    <a:pt x="638" y="1278"/>
                  </a:lnTo>
                  <a:lnTo>
                    <a:pt x="598" y="1277"/>
                  </a:lnTo>
                  <a:lnTo>
                    <a:pt x="560" y="1273"/>
                  </a:lnTo>
                  <a:lnTo>
                    <a:pt x="524" y="1268"/>
                  </a:lnTo>
                  <a:lnTo>
                    <a:pt x="488" y="1263"/>
                  </a:lnTo>
                  <a:lnTo>
                    <a:pt x="453" y="1255"/>
                  </a:lnTo>
                  <a:lnTo>
                    <a:pt x="419" y="1247"/>
                  </a:lnTo>
                  <a:lnTo>
                    <a:pt x="387" y="1237"/>
                  </a:lnTo>
                  <a:lnTo>
                    <a:pt x="387" y="1237"/>
                  </a:lnTo>
                  <a:lnTo>
                    <a:pt x="356" y="1225"/>
                  </a:lnTo>
                  <a:lnTo>
                    <a:pt x="326" y="1212"/>
                  </a:lnTo>
                  <a:lnTo>
                    <a:pt x="297" y="1199"/>
                  </a:lnTo>
                  <a:lnTo>
                    <a:pt x="270" y="1184"/>
                  </a:lnTo>
                  <a:lnTo>
                    <a:pt x="244" y="1168"/>
                  </a:lnTo>
                  <a:lnTo>
                    <a:pt x="219" y="1151"/>
                  </a:lnTo>
                  <a:lnTo>
                    <a:pt x="196" y="1133"/>
                  </a:lnTo>
                  <a:lnTo>
                    <a:pt x="175" y="1113"/>
                  </a:lnTo>
                  <a:lnTo>
                    <a:pt x="175" y="1113"/>
                  </a:lnTo>
                  <a:lnTo>
                    <a:pt x="153" y="1094"/>
                  </a:lnTo>
                  <a:lnTo>
                    <a:pt x="134" y="1072"/>
                  </a:lnTo>
                  <a:lnTo>
                    <a:pt x="115" y="1049"/>
                  </a:lnTo>
                  <a:lnTo>
                    <a:pt x="99" y="1024"/>
                  </a:lnTo>
                  <a:lnTo>
                    <a:pt x="84" y="1000"/>
                  </a:lnTo>
                  <a:lnTo>
                    <a:pt x="69" y="973"/>
                  </a:lnTo>
                  <a:lnTo>
                    <a:pt x="56" y="947"/>
                  </a:lnTo>
                  <a:lnTo>
                    <a:pt x="45" y="919"/>
                  </a:lnTo>
                  <a:lnTo>
                    <a:pt x="45" y="919"/>
                  </a:lnTo>
                  <a:lnTo>
                    <a:pt x="35" y="889"/>
                  </a:lnTo>
                  <a:lnTo>
                    <a:pt x="25" y="859"/>
                  </a:lnTo>
                  <a:lnTo>
                    <a:pt x="18" y="828"/>
                  </a:lnTo>
                  <a:lnTo>
                    <a:pt x="12" y="797"/>
                  </a:lnTo>
                  <a:lnTo>
                    <a:pt x="7" y="764"/>
                  </a:lnTo>
                  <a:lnTo>
                    <a:pt x="3" y="731"/>
                  </a:lnTo>
                  <a:lnTo>
                    <a:pt x="2" y="696"/>
                  </a:lnTo>
                  <a:lnTo>
                    <a:pt x="0" y="660"/>
                  </a:lnTo>
                  <a:lnTo>
                    <a:pt x="0" y="660"/>
                  </a:lnTo>
                  <a:lnTo>
                    <a:pt x="2" y="619"/>
                  </a:lnTo>
                  <a:lnTo>
                    <a:pt x="5" y="578"/>
                  </a:lnTo>
                  <a:lnTo>
                    <a:pt x="10" y="536"/>
                  </a:lnTo>
                  <a:lnTo>
                    <a:pt x="18" y="495"/>
                  </a:lnTo>
                  <a:lnTo>
                    <a:pt x="18" y="495"/>
                  </a:lnTo>
                  <a:lnTo>
                    <a:pt x="28" y="454"/>
                  </a:lnTo>
                  <a:lnTo>
                    <a:pt x="41" y="414"/>
                  </a:lnTo>
                  <a:lnTo>
                    <a:pt x="56" y="376"/>
                  </a:lnTo>
                  <a:lnTo>
                    <a:pt x="74" y="340"/>
                  </a:lnTo>
                  <a:lnTo>
                    <a:pt x="74" y="340"/>
                  </a:lnTo>
                  <a:lnTo>
                    <a:pt x="94" y="304"/>
                  </a:lnTo>
                  <a:lnTo>
                    <a:pt x="117" y="269"/>
                  </a:lnTo>
                  <a:lnTo>
                    <a:pt x="142" y="236"/>
                  </a:lnTo>
                  <a:lnTo>
                    <a:pt x="170" y="203"/>
                  </a:lnTo>
                  <a:lnTo>
                    <a:pt x="170" y="203"/>
                  </a:lnTo>
                  <a:lnTo>
                    <a:pt x="201" y="174"/>
                  </a:lnTo>
                  <a:lnTo>
                    <a:pt x="234" y="146"/>
                  </a:lnTo>
                  <a:lnTo>
                    <a:pt x="270" y="119"/>
                  </a:lnTo>
                  <a:lnTo>
                    <a:pt x="310" y="96"/>
                  </a:lnTo>
                  <a:lnTo>
                    <a:pt x="310" y="96"/>
                  </a:lnTo>
                  <a:lnTo>
                    <a:pt x="351" y="75"/>
                  </a:lnTo>
                  <a:lnTo>
                    <a:pt x="396" y="55"/>
                  </a:lnTo>
                  <a:lnTo>
                    <a:pt x="442" y="38"/>
                  </a:lnTo>
                  <a:lnTo>
                    <a:pt x="493" y="25"/>
                  </a:lnTo>
                  <a:lnTo>
                    <a:pt x="493" y="25"/>
                  </a:lnTo>
                  <a:lnTo>
                    <a:pt x="546" y="14"/>
                  </a:lnTo>
                  <a:lnTo>
                    <a:pt x="602" y="5"/>
                  </a:lnTo>
                  <a:lnTo>
                    <a:pt x="661" y="2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78" y="0"/>
                  </a:lnTo>
                  <a:lnTo>
                    <a:pt x="829" y="4"/>
                  </a:lnTo>
                  <a:lnTo>
                    <a:pt x="829" y="4"/>
                  </a:lnTo>
                  <a:lnTo>
                    <a:pt x="877" y="9"/>
                  </a:lnTo>
                  <a:lnTo>
                    <a:pt x="923" y="15"/>
                  </a:lnTo>
                  <a:lnTo>
                    <a:pt x="923" y="15"/>
                  </a:lnTo>
                  <a:lnTo>
                    <a:pt x="964" y="22"/>
                  </a:lnTo>
                  <a:lnTo>
                    <a:pt x="1004" y="30"/>
                  </a:lnTo>
                  <a:lnTo>
                    <a:pt x="1004" y="30"/>
                  </a:lnTo>
                  <a:lnTo>
                    <a:pt x="1068" y="45"/>
                  </a:lnTo>
                  <a:lnTo>
                    <a:pt x="1068" y="371"/>
                  </a:lnTo>
                  <a:lnTo>
                    <a:pt x="1068" y="371"/>
                  </a:lnTo>
                  <a:lnTo>
                    <a:pt x="1038" y="358"/>
                  </a:lnTo>
                  <a:lnTo>
                    <a:pt x="1007" y="345"/>
                  </a:lnTo>
                  <a:lnTo>
                    <a:pt x="1007" y="345"/>
                  </a:lnTo>
                  <a:lnTo>
                    <a:pt x="972" y="334"/>
                  </a:lnTo>
                  <a:lnTo>
                    <a:pt x="936" y="324"/>
                  </a:lnTo>
                  <a:lnTo>
                    <a:pt x="936" y="324"/>
                  </a:lnTo>
                  <a:lnTo>
                    <a:pt x="893" y="315"/>
                  </a:lnTo>
                  <a:lnTo>
                    <a:pt x="846" y="307"/>
                  </a:lnTo>
                  <a:lnTo>
                    <a:pt x="846" y="307"/>
                  </a:lnTo>
                  <a:lnTo>
                    <a:pt x="793" y="304"/>
                  </a:lnTo>
                  <a:lnTo>
                    <a:pt x="732" y="302"/>
                  </a:lnTo>
                  <a:lnTo>
                    <a:pt x="732" y="302"/>
                  </a:lnTo>
                  <a:lnTo>
                    <a:pt x="697" y="304"/>
                  </a:lnTo>
                  <a:lnTo>
                    <a:pt x="664" y="307"/>
                  </a:lnTo>
                  <a:lnTo>
                    <a:pt x="633" y="314"/>
                  </a:lnTo>
                  <a:lnTo>
                    <a:pt x="602" y="324"/>
                  </a:lnTo>
                  <a:lnTo>
                    <a:pt x="602" y="324"/>
                  </a:lnTo>
                  <a:lnTo>
                    <a:pt x="572" y="335"/>
                  </a:lnTo>
                  <a:lnTo>
                    <a:pt x="544" y="350"/>
                  </a:lnTo>
                  <a:lnTo>
                    <a:pt x="519" y="366"/>
                  </a:lnTo>
                  <a:lnTo>
                    <a:pt x="494" y="388"/>
                  </a:lnTo>
                  <a:lnTo>
                    <a:pt x="494" y="388"/>
                  </a:lnTo>
                  <a:lnTo>
                    <a:pt x="473" y="409"/>
                  </a:lnTo>
                  <a:lnTo>
                    <a:pt x="453" y="436"/>
                  </a:lnTo>
                  <a:lnTo>
                    <a:pt x="437" y="464"/>
                  </a:lnTo>
                  <a:lnTo>
                    <a:pt x="422" y="495"/>
                  </a:lnTo>
                  <a:lnTo>
                    <a:pt x="422" y="495"/>
                  </a:lnTo>
                  <a:lnTo>
                    <a:pt x="417" y="512"/>
                  </a:lnTo>
                  <a:lnTo>
                    <a:pt x="410" y="530"/>
                  </a:lnTo>
                  <a:lnTo>
                    <a:pt x="402" y="566"/>
                  </a:lnTo>
                  <a:lnTo>
                    <a:pt x="397" y="606"/>
                  </a:lnTo>
                  <a:lnTo>
                    <a:pt x="396" y="648"/>
                  </a:lnTo>
                  <a:lnTo>
                    <a:pt x="396" y="648"/>
                  </a:lnTo>
                  <a:lnTo>
                    <a:pt x="397" y="693"/>
                  </a:lnTo>
                  <a:lnTo>
                    <a:pt x="402" y="736"/>
                  </a:lnTo>
                  <a:lnTo>
                    <a:pt x="407" y="754"/>
                  </a:lnTo>
                  <a:lnTo>
                    <a:pt x="410" y="774"/>
                  </a:lnTo>
                  <a:lnTo>
                    <a:pt x="417" y="790"/>
                  </a:lnTo>
                  <a:lnTo>
                    <a:pt x="422" y="807"/>
                  </a:lnTo>
                  <a:lnTo>
                    <a:pt x="422" y="807"/>
                  </a:lnTo>
                  <a:lnTo>
                    <a:pt x="437" y="836"/>
                  </a:lnTo>
                  <a:lnTo>
                    <a:pt x="453" y="863"/>
                  </a:lnTo>
                  <a:lnTo>
                    <a:pt x="471" y="887"/>
                  </a:lnTo>
                  <a:lnTo>
                    <a:pt x="490" y="907"/>
                  </a:lnTo>
                  <a:lnTo>
                    <a:pt x="490" y="907"/>
                  </a:lnTo>
                  <a:lnTo>
                    <a:pt x="511" y="925"/>
                  </a:lnTo>
                  <a:lnTo>
                    <a:pt x="534" y="940"/>
                  </a:lnTo>
                  <a:lnTo>
                    <a:pt x="559" y="952"/>
                  </a:lnTo>
                  <a:lnTo>
                    <a:pt x="583" y="962"/>
                  </a:lnTo>
                  <a:lnTo>
                    <a:pt x="583" y="962"/>
                  </a:lnTo>
                  <a:lnTo>
                    <a:pt x="610" y="968"/>
                  </a:lnTo>
                  <a:lnTo>
                    <a:pt x="635" y="973"/>
                  </a:lnTo>
                  <a:lnTo>
                    <a:pt x="661" y="975"/>
                  </a:lnTo>
                  <a:lnTo>
                    <a:pt x="686" y="976"/>
                  </a:lnTo>
                  <a:lnTo>
                    <a:pt x="686" y="976"/>
                  </a:lnTo>
                  <a:lnTo>
                    <a:pt x="717" y="976"/>
                  </a:lnTo>
                  <a:lnTo>
                    <a:pt x="743" y="975"/>
                  </a:lnTo>
                  <a:lnTo>
                    <a:pt x="743" y="975"/>
                  </a:lnTo>
                  <a:lnTo>
                    <a:pt x="765" y="972"/>
                  </a:lnTo>
                  <a:lnTo>
                    <a:pt x="780" y="970"/>
                  </a:lnTo>
                  <a:lnTo>
                    <a:pt x="780" y="792"/>
                  </a:lnTo>
                  <a:lnTo>
                    <a:pt x="542" y="792"/>
                  </a:lnTo>
                  <a:lnTo>
                    <a:pt x="542" y="510"/>
                  </a:lnTo>
                  <a:lnTo>
                    <a:pt x="1152" y="510"/>
                  </a:lnTo>
                  <a:lnTo>
                    <a:pt x="1152" y="1176"/>
                  </a:lnTo>
                  <a:lnTo>
                    <a:pt x="1152" y="1176"/>
                  </a:lnTo>
                  <a:lnTo>
                    <a:pt x="1124" y="1191"/>
                  </a:lnTo>
                  <a:lnTo>
                    <a:pt x="1085" y="1207"/>
                  </a:lnTo>
                  <a:lnTo>
                    <a:pt x="1085" y="12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72" name="Freeform 27">
              <a:extLst>
                <a:ext uri="{FF2B5EF4-FFF2-40B4-BE49-F238E27FC236}">
                  <a16:creationId xmlns:a16="http://schemas.microsoft.com/office/drawing/2014/main" id="{822C62AD-24BF-F64C-84F9-97BB9A47B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0" y="3897313"/>
              <a:ext cx="527050" cy="714375"/>
            </a:xfrm>
            <a:custGeom>
              <a:avLst/>
              <a:gdLst>
                <a:gd name="T0" fmla="*/ 638 w 665"/>
                <a:gd name="T1" fmla="*/ 322 h 900"/>
                <a:gd name="T2" fmla="*/ 638 w 665"/>
                <a:gd name="T3" fmla="*/ 322 h 900"/>
                <a:gd name="T4" fmla="*/ 609 w 665"/>
                <a:gd name="T5" fmla="*/ 313 h 900"/>
                <a:gd name="T6" fmla="*/ 609 w 665"/>
                <a:gd name="T7" fmla="*/ 313 h 900"/>
                <a:gd name="T8" fmla="*/ 577 w 665"/>
                <a:gd name="T9" fmla="*/ 309 h 900"/>
                <a:gd name="T10" fmla="*/ 577 w 665"/>
                <a:gd name="T11" fmla="*/ 309 h 900"/>
                <a:gd name="T12" fmla="*/ 549 w 665"/>
                <a:gd name="T13" fmla="*/ 307 h 900"/>
                <a:gd name="T14" fmla="*/ 549 w 665"/>
                <a:gd name="T15" fmla="*/ 307 h 900"/>
                <a:gd name="T16" fmla="*/ 524 w 665"/>
                <a:gd name="T17" fmla="*/ 307 h 900"/>
                <a:gd name="T18" fmla="*/ 501 w 665"/>
                <a:gd name="T19" fmla="*/ 310 h 900"/>
                <a:gd name="T20" fmla="*/ 482 w 665"/>
                <a:gd name="T21" fmla="*/ 315 h 900"/>
                <a:gd name="T22" fmla="*/ 463 w 665"/>
                <a:gd name="T23" fmla="*/ 322 h 900"/>
                <a:gd name="T24" fmla="*/ 463 w 665"/>
                <a:gd name="T25" fmla="*/ 322 h 900"/>
                <a:gd name="T26" fmla="*/ 447 w 665"/>
                <a:gd name="T27" fmla="*/ 330 h 900"/>
                <a:gd name="T28" fmla="*/ 432 w 665"/>
                <a:gd name="T29" fmla="*/ 342 h 900"/>
                <a:gd name="T30" fmla="*/ 419 w 665"/>
                <a:gd name="T31" fmla="*/ 353 h 900"/>
                <a:gd name="T32" fmla="*/ 407 w 665"/>
                <a:gd name="T33" fmla="*/ 366 h 900"/>
                <a:gd name="T34" fmla="*/ 407 w 665"/>
                <a:gd name="T35" fmla="*/ 366 h 900"/>
                <a:gd name="T36" fmla="*/ 398 w 665"/>
                <a:gd name="T37" fmla="*/ 381 h 900"/>
                <a:gd name="T38" fmla="*/ 389 w 665"/>
                <a:gd name="T39" fmla="*/ 398 h 900"/>
                <a:gd name="T40" fmla="*/ 383 w 665"/>
                <a:gd name="T41" fmla="*/ 414 h 900"/>
                <a:gd name="T42" fmla="*/ 376 w 665"/>
                <a:gd name="T43" fmla="*/ 434 h 900"/>
                <a:gd name="T44" fmla="*/ 376 w 665"/>
                <a:gd name="T45" fmla="*/ 434 h 900"/>
                <a:gd name="T46" fmla="*/ 373 w 665"/>
                <a:gd name="T47" fmla="*/ 454 h 900"/>
                <a:gd name="T48" fmla="*/ 370 w 665"/>
                <a:gd name="T49" fmla="*/ 473 h 900"/>
                <a:gd name="T50" fmla="*/ 368 w 665"/>
                <a:gd name="T51" fmla="*/ 495 h 900"/>
                <a:gd name="T52" fmla="*/ 368 w 665"/>
                <a:gd name="T53" fmla="*/ 516 h 900"/>
                <a:gd name="T54" fmla="*/ 368 w 665"/>
                <a:gd name="T55" fmla="*/ 900 h 900"/>
                <a:gd name="T56" fmla="*/ 0 w 665"/>
                <a:gd name="T57" fmla="*/ 900 h 900"/>
                <a:gd name="T58" fmla="*/ 0 w 665"/>
                <a:gd name="T59" fmla="*/ 17 h 900"/>
                <a:gd name="T60" fmla="*/ 368 w 665"/>
                <a:gd name="T61" fmla="*/ 17 h 900"/>
                <a:gd name="T62" fmla="*/ 368 w 665"/>
                <a:gd name="T63" fmla="*/ 172 h 900"/>
                <a:gd name="T64" fmla="*/ 371 w 665"/>
                <a:gd name="T65" fmla="*/ 172 h 900"/>
                <a:gd name="T66" fmla="*/ 371 w 665"/>
                <a:gd name="T67" fmla="*/ 172 h 900"/>
                <a:gd name="T68" fmla="*/ 379 w 665"/>
                <a:gd name="T69" fmla="*/ 152 h 900"/>
                <a:gd name="T70" fmla="*/ 389 w 665"/>
                <a:gd name="T71" fmla="*/ 132 h 900"/>
                <a:gd name="T72" fmla="*/ 401 w 665"/>
                <a:gd name="T73" fmla="*/ 114 h 900"/>
                <a:gd name="T74" fmla="*/ 412 w 665"/>
                <a:gd name="T75" fmla="*/ 98 h 900"/>
                <a:gd name="T76" fmla="*/ 424 w 665"/>
                <a:gd name="T77" fmla="*/ 83 h 900"/>
                <a:gd name="T78" fmla="*/ 437 w 665"/>
                <a:gd name="T79" fmla="*/ 68 h 900"/>
                <a:gd name="T80" fmla="*/ 452 w 665"/>
                <a:gd name="T81" fmla="*/ 56 h 900"/>
                <a:gd name="T82" fmla="*/ 467 w 665"/>
                <a:gd name="T83" fmla="*/ 45 h 900"/>
                <a:gd name="T84" fmla="*/ 467 w 665"/>
                <a:gd name="T85" fmla="*/ 45 h 900"/>
                <a:gd name="T86" fmla="*/ 483 w 665"/>
                <a:gd name="T87" fmla="*/ 33 h 900"/>
                <a:gd name="T88" fmla="*/ 500 w 665"/>
                <a:gd name="T89" fmla="*/ 25 h 900"/>
                <a:gd name="T90" fmla="*/ 516 w 665"/>
                <a:gd name="T91" fmla="*/ 18 h 900"/>
                <a:gd name="T92" fmla="*/ 534 w 665"/>
                <a:gd name="T93" fmla="*/ 12 h 900"/>
                <a:gd name="T94" fmla="*/ 552 w 665"/>
                <a:gd name="T95" fmla="*/ 7 h 900"/>
                <a:gd name="T96" fmla="*/ 572 w 665"/>
                <a:gd name="T97" fmla="*/ 4 h 900"/>
                <a:gd name="T98" fmla="*/ 592 w 665"/>
                <a:gd name="T99" fmla="*/ 2 h 900"/>
                <a:gd name="T100" fmla="*/ 612 w 665"/>
                <a:gd name="T101" fmla="*/ 0 h 900"/>
                <a:gd name="T102" fmla="*/ 612 w 665"/>
                <a:gd name="T103" fmla="*/ 0 h 900"/>
                <a:gd name="T104" fmla="*/ 632 w 665"/>
                <a:gd name="T105" fmla="*/ 2 h 900"/>
                <a:gd name="T106" fmla="*/ 645 w 665"/>
                <a:gd name="T107" fmla="*/ 4 h 900"/>
                <a:gd name="T108" fmla="*/ 645 w 665"/>
                <a:gd name="T109" fmla="*/ 4 h 900"/>
                <a:gd name="T110" fmla="*/ 665 w 665"/>
                <a:gd name="T111" fmla="*/ 12 h 900"/>
                <a:gd name="T112" fmla="*/ 665 w 665"/>
                <a:gd name="T113" fmla="*/ 332 h 900"/>
                <a:gd name="T114" fmla="*/ 665 w 665"/>
                <a:gd name="T115" fmla="*/ 332 h 900"/>
                <a:gd name="T116" fmla="*/ 638 w 665"/>
                <a:gd name="T117" fmla="*/ 322 h 900"/>
                <a:gd name="T118" fmla="*/ 638 w 665"/>
                <a:gd name="T119" fmla="*/ 322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65" h="900">
                  <a:moveTo>
                    <a:pt x="638" y="322"/>
                  </a:moveTo>
                  <a:lnTo>
                    <a:pt x="638" y="322"/>
                  </a:lnTo>
                  <a:lnTo>
                    <a:pt x="609" y="313"/>
                  </a:lnTo>
                  <a:lnTo>
                    <a:pt x="609" y="313"/>
                  </a:lnTo>
                  <a:lnTo>
                    <a:pt x="577" y="309"/>
                  </a:lnTo>
                  <a:lnTo>
                    <a:pt x="577" y="309"/>
                  </a:lnTo>
                  <a:lnTo>
                    <a:pt x="549" y="307"/>
                  </a:lnTo>
                  <a:lnTo>
                    <a:pt x="549" y="307"/>
                  </a:lnTo>
                  <a:lnTo>
                    <a:pt x="524" y="307"/>
                  </a:lnTo>
                  <a:lnTo>
                    <a:pt x="501" y="310"/>
                  </a:lnTo>
                  <a:lnTo>
                    <a:pt x="482" y="315"/>
                  </a:lnTo>
                  <a:lnTo>
                    <a:pt x="463" y="322"/>
                  </a:lnTo>
                  <a:lnTo>
                    <a:pt x="463" y="322"/>
                  </a:lnTo>
                  <a:lnTo>
                    <a:pt x="447" y="330"/>
                  </a:lnTo>
                  <a:lnTo>
                    <a:pt x="432" y="342"/>
                  </a:lnTo>
                  <a:lnTo>
                    <a:pt x="419" y="353"/>
                  </a:lnTo>
                  <a:lnTo>
                    <a:pt x="407" y="366"/>
                  </a:lnTo>
                  <a:lnTo>
                    <a:pt x="407" y="366"/>
                  </a:lnTo>
                  <a:lnTo>
                    <a:pt x="398" y="381"/>
                  </a:lnTo>
                  <a:lnTo>
                    <a:pt x="389" y="398"/>
                  </a:lnTo>
                  <a:lnTo>
                    <a:pt x="383" y="414"/>
                  </a:lnTo>
                  <a:lnTo>
                    <a:pt x="376" y="434"/>
                  </a:lnTo>
                  <a:lnTo>
                    <a:pt x="376" y="434"/>
                  </a:lnTo>
                  <a:lnTo>
                    <a:pt x="373" y="454"/>
                  </a:lnTo>
                  <a:lnTo>
                    <a:pt x="370" y="473"/>
                  </a:lnTo>
                  <a:lnTo>
                    <a:pt x="368" y="495"/>
                  </a:lnTo>
                  <a:lnTo>
                    <a:pt x="368" y="516"/>
                  </a:lnTo>
                  <a:lnTo>
                    <a:pt x="368" y="900"/>
                  </a:lnTo>
                  <a:lnTo>
                    <a:pt x="0" y="900"/>
                  </a:lnTo>
                  <a:lnTo>
                    <a:pt x="0" y="17"/>
                  </a:lnTo>
                  <a:lnTo>
                    <a:pt x="368" y="17"/>
                  </a:lnTo>
                  <a:lnTo>
                    <a:pt x="368" y="172"/>
                  </a:lnTo>
                  <a:lnTo>
                    <a:pt x="371" y="172"/>
                  </a:lnTo>
                  <a:lnTo>
                    <a:pt x="371" y="172"/>
                  </a:lnTo>
                  <a:lnTo>
                    <a:pt x="379" y="152"/>
                  </a:lnTo>
                  <a:lnTo>
                    <a:pt x="389" y="132"/>
                  </a:lnTo>
                  <a:lnTo>
                    <a:pt x="401" y="114"/>
                  </a:lnTo>
                  <a:lnTo>
                    <a:pt x="412" y="98"/>
                  </a:lnTo>
                  <a:lnTo>
                    <a:pt x="424" y="83"/>
                  </a:lnTo>
                  <a:lnTo>
                    <a:pt x="437" y="68"/>
                  </a:lnTo>
                  <a:lnTo>
                    <a:pt x="452" y="56"/>
                  </a:lnTo>
                  <a:lnTo>
                    <a:pt x="467" y="45"/>
                  </a:lnTo>
                  <a:lnTo>
                    <a:pt x="467" y="45"/>
                  </a:lnTo>
                  <a:lnTo>
                    <a:pt x="483" y="33"/>
                  </a:lnTo>
                  <a:lnTo>
                    <a:pt x="500" y="25"/>
                  </a:lnTo>
                  <a:lnTo>
                    <a:pt x="516" y="18"/>
                  </a:lnTo>
                  <a:lnTo>
                    <a:pt x="534" y="12"/>
                  </a:lnTo>
                  <a:lnTo>
                    <a:pt x="552" y="7"/>
                  </a:lnTo>
                  <a:lnTo>
                    <a:pt x="572" y="4"/>
                  </a:lnTo>
                  <a:lnTo>
                    <a:pt x="592" y="2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32" y="2"/>
                  </a:lnTo>
                  <a:lnTo>
                    <a:pt x="645" y="4"/>
                  </a:lnTo>
                  <a:lnTo>
                    <a:pt x="645" y="4"/>
                  </a:lnTo>
                  <a:lnTo>
                    <a:pt x="665" y="12"/>
                  </a:lnTo>
                  <a:lnTo>
                    <a:pt x="665" y="332"/>
                  </a:lnTo>
                  <a:lnTo>
                    <a:pt x="665" y="332"/>
                  </a:lnTo>
                  <a:lnTo>
                    <a:pt x="638" y="322"/>
                  </a:lnTo>
                  <a:lnTo>
                    <a:pt x="638" y="3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73" name="Freeform 28">
              <a:extLst>
                <a:ext uri="{FF2B5EF4-FFF2-40B4-BE49-F238E27FC236}">
                  <a16:creationId xmlns:a16="http://schemas.microsoft.com/office/drawing/2014/main" id="{0ADCD6B1-A2CD-BB4F-835B-10578FC2FB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19250" y="3894138"/>
              <a:ext cx="695325" cy="735013"/>
            </a:xfrm>
            <a:custGeom>
              <a:avLst/>
              <a:gdLst>
                <a:gd name="T0" fmla="*/ 535 w 875"/>
                <a:gd name="T1" fmla="*/ 770 h 927"/>
                <a:gd name="T2" fmla="*/ 514 w 875"/>
                <a:gd name="T3" fmla="*/ 805 h 927"/>
                <a:gd name="T4" fmla="*/ 474 w 875"/>
                <a:gd name="T5" fmla="*/ 849 h 927"/>
                <a:gd name="T6" fmla="*/ 428 w 875"/>
                <a:gd name="T7" fmla="*/ 886 h 927"/>
                <a:gd name="T8" fmla="*/ 392 w 875"/>
                <a:gd name="T9" fmla="*/ 904 h 927"/>
                <a:gd name="T10" fmla="*/ 334 w 875"/>
                <a:gd name="T11" fmla="*/ 920 h 927"/>
                <a:gd name="T12" fmla="*/ 267 w 875"/>
                <a:gd name="T13" fmla="*/ 927 h 927"/>
                <a:gd name="T14" fmla="*/ 204 w 875"/>
                <a:gd name="T15" fmla="*/ 920 h 927"/>
                <a:gd name="T16" fmla="*/ 150 w 875"/>
                <a:gd name="T17" fmla="*/ 905 h 927"/>
                <a:gd name="T18" fmla="*/ 84 w 875"/>
                <a:gd name="T19" fmla="*/ 864 h 927"/>
                <a:gd name="T20" fmla="*/ 51 w 875"/>
                <a:gd name="T21" fmla="*/ 828 h 927"/>
                <a:gd name="T22" fmla="*/ 16 w 875"/>
                <a:gd name="T23" fmla="*/ 760 h 927"/>
                <a:gd name="T24" fmla="*/ 5 w 875"/>
                <a:gd name="T25" fmla="*/ 709 h 927"/>
                <a:gd name="T26" fmla="*/ 0 w 875"/>
                <a:gd name="T27" fmla="*/ 653 h 927"/>
                <a:gd name="T28" fmla="*/ 8 w 875"/>
                <a:gd name="T29" fmla="*/ 581 h 927"/>
                <a:gd name="T30" fmla="*/ 21 w 875"/>
                <a:gd name="T31" fmla="*/ 533 h 927"/>
                <a:gd name="T32" fmla="*/ 61 w 875"/>
                <a:gd name="T33" fmla="*/ 467 h 927"/>
                <a:gd name="T34" fmla="*/ 103 w 875"/>
                <a:gd name="T35" fmla="*/ 429 h 927"/>
                <a:gd name="T36" fmla="*/ 158 w 875"/>
                <a:gd name="T37" fmla="*/ 396 h 927"/>
                <a:gd name="T38" fmla="*/ 273 w 875"/>
                <a:gd name="T39" fmla="*/ 360 h 927"/>
                <a:gd name="T40" fmla="*/ 539 w 875"/>
                <a:gd name="T41" fmla="*/ 323 h 927"/>
                <a:gd name="T42" fmla="*/ 534 w 875"/>
                <a:gd name="T43" fmla="*/ 292 h 927"/>
                <a:gd name="T44" fmla="*/ 522 w 875"/>
                <a:gd name="T45" fmla="*/ 274 h 927"/>
                <a:gd name="T46" fmla="*/ 499 w 875"/>
                <a:gd name="T47" fmla="*/ 251 h 927"/>
                <a:gd name="T48" fmla="*/ 478 w 875"/>
                <a:gd name="T49" fmla="*/ 239 h 927"/>
                <a:gd name="T50" fmla="*/ 453 w 875"/>
                <a:gd name="T51" fmla="*/ 231 h 927"/>
                <a:gd name="T52" fmla="*/ 397 w 875"/>
                <a:gd name="T53" fmla="*/ 225 h 927"/>
                <a:gd name="T54" fmla="*/ 308 w 875"/>
                <a:gd name="T55" fmla="*/ 233 h 927"/>
                <a:gd name="T56" fmla="*/ 225 w 875"/>
                <a:gd name="T57" fmla="*/ 251 h 927"/>
                <a:gd name="T58" fmla="*/ 150 w 875"/>
                <a:gd name="T59" fmla="*/ 279 h 927"/>
                <a:gd name="T60" fmla="*/ 84 w 875"/>
                <a:gd name="T61" fmla="*/ 71 h 927"/>
                <a:gd name="T62" fmla="*/ 159 w 875"/>
                <a:gd name="T63" fmla="*/ 43 h 927"/>
                <a:gd name="T64" fmla="*/ 253 w 875"/>
                <a:gd name="T65" fmla="*/ 22 h 927"/>
                <a:gd name="T66" fmla="*/ 352 w 875"/>
                <a:gd name="T67" fmla="*/ 5 h 927"/>
                <a:gd name="T68" fmla="*/ 446 w 875"/>
                <a:gd name="T69" fmla="*/ 0 h 927"/>
                <a:gd name="T70" fmla="*/ 558 w 875"/>
                <a:gd name="T71" fmla="*/ 7 h 927"/>
                <a:gd name="T72" fmla="*/ 629 w 875"/>
                <a:gd name="T73" fmla="*/ 20 h 927"/>
                <a:gd name="T74" fmla="*/ 670 w 875"/>
                <a:gd name="T75" fmla="*/ 33 h 927"/>
                <a:gd name="T76" fmla="*/ 723 w 875"/>
                <a:gd name="T77" fmla="*/ 58 h 927"/>
                <a:gd name="T78" fmla="*/ 769 w 875"/>
                <a:gd name="T79" fmla="*/ 93 h 927"/>
                <a:gd name="T80" fmla="*/ 794 w 875"/>
                <a:gd name="T81" fmla="*/ 117 h 927"/>
                <a:gd name="T82" fmla="*/ 825 w 875"/>
                <a:gd name="T83" fmla="*/ 164 h 927"/>
                <a:gd name="T84" fmla="*/ 847 w 875"/>
                <a:gd name="T85" fmla="*/ 216 h 927"/>
                <a:gd name="T86" fmla="*/ 863 w 875"/>
                <a:gd name="T87" fmla="*/ 276 h 927"/>
                <a:gd name="T88" fmla="*/ 875 w 875"/>
                <a:gd name="T89" fmla="*/ 417 h 927"/>
                <a:gd name="T90" fmla="*/ 415 w 875"/>
                <a:gd name="T91" fmla="*/ 518 h 927"/>
                <a:gd name="T92" fmla="*/ 377 w 875"/>
                <a:gd name="T93" fmla="*/ 528 h 927"/>
                <a:gd name="T94" fmla="*/ 347 w 875"/>
                <a:gd name="T95" fmla="*/ 546 h 927"/>
                <a:gd name="T96" fmla="*/ 324 w 875"/>
                <a:gd name="T97" fmla="*/ 587 h 927"/>
                <a:gd name="T98" fmla="*/ 323 w 875"/>
                <a:gd name="T99" fmla="*/ 619 h 927"/>
                <a:gd name="T100" fmla="*/ 333 w 875"/>
                <a:gd name="T101" fmla="*/ 648 h 927"/>
                <a:gd name="T102" fmla="*/ 347 w 875"/>
                <a:gd name="T103" fmla="*/ 666 h 927"/>
                <a:gd name="T104" fmla="*/ 369 w 875"/>
                <a:gd name="T105" fmla="*/ 680 h 927"/>
                <a:gd name="T106" fmla="*/ 398 w 875"/>
                <a:gd name="T107" fmla="*/ 686 h 927"/>
                <a:gd name="T108" fmla="*/ 423 w 875"/>
                <a:gd name="T109" fmla="*/ 686 h 927"/>
                <a:gd name="T110" fmla="*/ 461 w 875"/>
                <a:gd name="T111" fmla="*/ 676 h 927"/>
                <a:gd name="T112" fmla="*/ 484 w 875"/>
                <a:gd name="T113" fmla="*/ 663 h 927"/>
                <a:gd name="T114" fmla="*/ 502 w 875"/>
                <a:gd name="T115" fmla="*/ 645 h 927"/>
                <a:gd name="T116" fmla="*/ 524 w 875"/>
                <a:gd name="T117" fmla="*/ 610 h 927"/>
                <a:gd name="T118" fmla="*/ 534 w 875"/>
                <a:gd name="T119" fmla="*/ 582 h 927"/>
                <a:gd name="T120" fmla="*/ 539 w 875"/>
                <a:gd name="T121" fmla="*/ 534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75" h="927">
                  <a:moveTo>
                    <a:pt x="539" y="905"/>
                  </a:moveTo>
                  <a:lnTo>
                    <a:pt x="539" y="770"/>
                  </a:lnTo>
                  <a:lnTo>
                    <a:pt x="535" y="770"/>
                  </a:lnTo>
                  <a:lnTo>
                    <a:pt x="535" y="770"/>
                  </a:lnTo>
                  <a:lnTo>
                    <a:pt x="525" y="788"/>
                  </a:lnTo>
                  <a:lnTo>
                    <a:pt x="514" y="805"/>
                  </a:lnTo>
                  <a:lnTo>
                    <a:pt x="501" y="821"/>
                  </a:lnTo>
                  <a:lnTo>
                    <a:pt x="487" y="836"/>
                  </a:lnTo>
                  <a:lnTo>
                    <a:pt x="474" y="849"/>
                  </a:lnTo>
                  <a:lnTo>
                    <a:pt x="459" y="863"/>
                  </a:lnTo>
                  <a:lnTo>
                    <a:pt x="445" y="874"/>
                  </a:lnTo>
                  <a:lnTo>
                    <a:pt x="428" y="886"/>
                  </a:lnTo>
                  <a:lnTo>
                    <a:pt x="428" y="886"/>
                  </a:lnTo>
                  <a:lnTo>
                    <a:pt x="410" y="894"/>
                  </a:lnTo>
                  <a:lnTo>
                    <a:pt x="392" y="904"/>
                  </a:lnTo>
                  <a:lnTo>
                    <a:pt x="374" y="910"/>
                  </a:lnTo>
                  <a:lnTo>
                    <a:pt x="354" y="915"/>
                  </a:lnTo>
                  <a:lnTo>
                    <a:pt x="334" y="920"/>
                  </a:lnTo>
                  <a:lnTo>
                    <a:pt x="313" y="924"/>
                  </a:lnTo>
                  <a:lnTo>
                    <a:pt x="290" y="925"/>
                  </a:lnTo>
                  <a:lnTo>
                    <a:pt x="267" y="927"/>
                  </a:lnTo>
                  <a:lnTo>
                    <a:pt x="267" y="927"/>
                  </a:lnTo>
                  <a:lnTo>
                    <a:pt x="234" y="925"/>
                  </a:lnTo>
                  <a:lnTo>
                    <a:pt x="204" y="920"/>
                  </a:lnTo>
                  <a:lnTo>
                    <a:pt x="176" y="914"/>
                  </a:lnTo>
                  <a:lnTo>
                    <a:pt x="150" y="905"/>
                  </a:lnTo>
                  <a:lnTo>
                    <a:pt x="150" y="905"/>
                  </a:lnTo>
                  <a:lnTo>
                    <a:pt x="125" y="894"/>
                  </a:lnTo>
                  <a:lnTo>
                    <a:pt x="103" y="881"/>
                  </a:lnTo>
                  <a:lnTo>
                    <a:pt x="84" y="864"/>
                  </a:lnTo>
                  <a:lnTo>
                    <a:pt x="66" y="848"/>
                  </a:lnTo>
                  <a:lnTo>
                    <a:pt x="66" y="848"/>
                  </a:lnTo>
                  <a:lnTo>
                    <a:pt x="51" y="828"/>
                  </a:lnTo>
                  <a:lnTo>
                    <a:pt x="38" y="806"/>
                  </a:lnTo>
                  <a:lnTo>
                    <a:pt x="26" y="783"/>
                  </a:lnTo>
                  <a:lnTo>
                    <a:pt x="16" y="760"/>
                  </a:lnTo>
                  <a:lnTo>
                    <a:pt x="16" y="760"/>
                  </a:lnTo>
                  <a:lnTo>
                    <a:pt x="9" y="736"/>
                  </a:lnTo>
                  <a:lnTo>
                    <a:pt x="5" y="709"/>
                  </a:lnTo>
                  <a:lnTo>
                    <a:pt x="1" y="681"/>
                  </a:lnTo>
                  <a:lnTo>
                    <a:pt x="0" y="653"/>
                  </a:lnTo>
                  <a:lnTo>
                    <a:pt x="0" y="653"/>
                  </a:lnTo>
                  <a:lnTo>
                    <a:pt x="1" y="630"/>
                  </a:lnTo>
                  <a:lnTo>
                    <a:pt x="3" y="605"/>
                  </a:lnTo>
                  <a:lnTo>
                    <a:pt x="8" y="581"/>
                  </a:lnTo>
                  <a:lnTo>
                    <a:pt x="13" y="558"/>
                  </a:lnTo>
                  <a:lnTo>
                    <a:pt x="13" y="558"/>
                  </a:lnTo>
                  <a:lnTo>
                    <a:pt x="21" y="533"/>
                  </a:lnTo>
                  <a:lnTo>
                    <a:pt x="31" y="510"/>
                  </a:lnTo>
                  <a:lnTo>
                    <a:pt x="46" y="488"/>
                  </a:lnTo>
                  <a:lnTo>
                    <a:pt x="61" y="467"/>
                  </a:lnTo>
                  <a:lnTo>
                    <a:pt x="61" y="467"/>
                  </a:lnTo>
                  <a:lnTo>
                    <a:pt x="80" y="447"/>
                  </a:lnTo>
                  <a:lnTo>
                    <a:pt x="103" y="429"/>
                  </a:lnTo>
                  <a:lnTo>
                    <a:pt x="130" y="411"/>
                  </a:lnTo>
                  <a:lnTo>
                    <a:pt x="158" y="396"/>
                  </a:lnTo>
                  <a:lnTo>
                    <a:pt x="158" y="396"/>
                  </a:lnTo>
                  <a:lnTo>
                    <a:pt x="192" y="381"/>
                  </a:lnTo>
                  <a:lnTo>
                    <a:pt x="230" y="370"/>
                  </a:lnTo>
                  <a:lnTo>
                    <a:pt x="273" y="360"/>
                  </a:lnTo>
                  <a:lnTo>
                    <a:pt x="321" y="351"/>
                  </a:lnTo>
                  <a:lnTo>
                    <a:pt x="539" y="323"/>
                  </a:lnTo>
                  <a:lnTo>
                    <a:pt x="539" y="323"/>
                  </a:lnTo>
                  <a:lnTo>
                    <a:pt x="539" y="312"/>
                  </a:lnTo>
                  <a:lnTo>
                    <a:pt x="537" y="302"/>
                  </a:lnTo>
                  <a:lnTo>
                    <a:pt x="534" y="292"/>
                  </a:lnTo>
                  <a:lnTo>
                    <a:pt x="529" y="282"/>
                  </a:lnTo>
                  <a:lnTo>
                    <a:pt x="529" y="282"/>
                  </a:lnTo>
                  <a:lnTo>
                    <a:pt x="522" y="274"/>
                  </a:lnTo>
                  <a:lnTo>
                    <a:pt x="516" y="266"/>
                  </a:lnTo>
                  <a:lnTo>
                    <a:pt x="507" y="259"/>
                  </a:lnTo>
                  <a:lnTo>
                    <a:pt x="499" y="251"/>
                  </a:lnTo>
                  <a:lnTo>
                    <a:pt x="499" y="251"/>
                  </a:lnTo>
                  <a:lnTo>
                    <a:pt x="489" y="246"/>
                  </a:lnTo>
                  <a:lnTo>
                    <a:pt x="478" y="239"/>
                  </a:lnTo>
                  <a:lnTo>
                    <a:pt x="466" y="236"/>
                  </a:lnTo>
                  <a:lnTo>
                    <a:pt x="453" y="231"/>
                  </a:lnTo>
                  <a:lnTo>
                    <a:pt x="453" y="231"/>
                  </a:lnTo>
                  <a:lnTo>
                    <a:pt x="427" y="226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52" y="226"/>
                  </a:lnTo>
                  <a:lnTo>
                    <a:pt x="308" y="233"/>
                  </a:lnTo>
                  <a:lnTo>
                    <a:pt x="308" y="233"/>
                  </a:lnTo>
                  <a:lnTo>
                    <a:pt x="267" y="241"/>
                  </a:lnTo>
                  <a:lnTo>
                    <a:pt x="225" y="251"/>
                  </a:lnTo>
                  <a:lnTo>
                    <a:pt x="225" y="251"/>
                  </a:lnTo>
                  <a:lnTo>
                    <a:pt x="186" y="264"/>
                  </a:lnTo>
                  <a:lnTo>
                    <a:pt x="150" y="279"/>
                  </a:lnTo>
                  <a:lnTo>
                    <a:pt x="150" y="279"/>
                  </a:lnTo>
                  <a:lnTo>
                    <a:pt x="115" y="294"/>
                  </a:lnTo>
                  <a:lnTo>
                    <a:pt x="84" y="310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118" y="56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206" y="3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303" y="12"/>
                  </a:lnTo>
                  <a:lnTo>
                    <a:pt x="352" y="5"/>
                  </a:lnTo>
                  <a:lnTo>
                    <a:pt x="352" y="5"/>
                  </a:lnTo>
                  <a:lnTo>
                    <a:pt x="402" y="2"/>
                  </a:lnTo>
                  <a:lnTo>
                    <a:pt x="446" y="0"/>
                  </a:lnTo>
                  <a:lnTo>
                    <a:pt x="446" y="0"/>
                  </a:lnTo>
                  <a:lnTo>
                    <a:pt x="506" y="2"/>
                  </a:lnTo>
                  <a:lnTo>
                    <a:pt x="558" y="7"/>
                  </a:lnTo>
                  <a:lnTo>
                    <a:pt x="583" y="10"/>
                  </a:lnTo>
                  <a:lnTo>
                    <a:pt x="606" y="15"/>
                  </a:lnTo>
                  <a:lnTo>
                    <a:pt x="629" y="20"/>
                  </a:lnTo>
                  <a:lnTo>
                    <a:pt x="649" y="27"/>
                  </a:lnTo>
                  <a:lnTo>
                    <a:pt x="649" y="27"/>
                  </a:lnTo>
                  <a:lnTo>
                    <a:pt x="670" y="33"/>
                  </a:lnTo>
                  <a:lnTo>
                    <a:pt x="689" y="42"/>
                  </a:lnTo>
                  <a:lnTo>
                    <a:pt x="707" y="50"/>
                  </a:lnTo>
                  <a:lnTo>
                    <a:pt x="723" y="58"/>
                  </a:lnTo>
                  <a:lnTo>
                    <a:pt x="740" y="70"/>
                  </a:lnTo>
                  <a:lnTo>
                    <a:pt x="755" y="79"/>
                  </a:lnTo>
                  <a:lnTo>
                    <a:pt x="769" y="93"/>
                  </a:lnTo>
                  <a:lnTo>
                    <a:pt x="783" y="104"/>
                  </a:lnTo>
                  <a:lnTo>
                    <a:pt x="783" y="104"/>
                  </a:lnTo>
                  <a:lnTo>
                    <a:pt x="794" y="117"/>
                  </a:lnTo>
                  <a:lnTo>
                    <a:pt x="806" y="132"/>
                  </a:lnTo>
                  <a:lnTo>
                    <a:pt x="816" y="147"/>
                  </a:lnTo>
                  <a:lnTo>
                    <a:pt x="825" y="164"/>
                  </a:lnTo>
                  <a:lnTo>
                    <a:pt x="834" y="180"/>
                  </a:lnTo>
                  <a:lnTo>
                    <a:pt x="840" y="198"/>
                  </a:lnTo>
                  <a:lnTo>
                    <a:pt x="847" y="216"/>
                  </a:lnTo>
                  <a:lnTo>
                    <a:pt x="853" y="234"/>
                  </a:lnTo>
                  <a:lnTo>
                    <a:pt x="853" y="234"/>
                  </a:lnTo>
                  <a:lnTo>
                    <a:pt x="863" y="276"/>
                  </a:lnTo>
                  <a:lnTo>
                    <a:pt x="870" y="320"/>
                  </a:lnTo>
                  <a:lnTo>
                    <a:pt x="873" y="366"/>
                  </a:lnTo>
                  <a:lnTo>
                    <a:pt x="875" y="417"/>
                  </a:lnTo>
                  <a:lnTo>
                    <a:pt x="875" y="905"/>
                  </a:lnTo>
                  <a:lnTo>
                    <a:pt x="539" y="905"/>
                  </a:lnTo>
                  <a:close/>
                  <a:moveTo>
                    <a:pt x="415" y="518"/>
                  </a:moveTo>
                  <a:lnTo>
                    <a:pt x="415" y="518"/>
                  </a:lnTo>
                  <a:lnTo>
                    <a:pt x="395" y="521"/>
                  </a:lnTo>
                  <a:lnTo>
                    <a:pt x="377" y="528"/>
                  </a:lnTo>
                  <a:lnTo>
                    <a:pt x="361" y="536"/>
                  </a:lnTo>
                  <a:lnTo>
                    <a:pt x="347" y="546"/>
                  </a:lnTo>
                  <a:lnTo>
                    <a:pt x="347" y="546"/>
                  </a:lnTo>
                  <a:lnTo>
                    <a:pt x="336" y="558"/>
                  </a:lnTo>
                  <a:lnTo>
                    <a:pt x="328" y="571"/>
                  </a:lnTo>
                  <a:lnTo>
                    <a:pt x="324" y="587"/>
                  </a:lnTo>
                  <a:lnTo>
                    <a:pt x="323" y="604"/>
                  </a:lnTo>
                  <a:lnTo>
                    <a:pt x="323" y="604"/>
                  </a:lnTo>
                  <a:lnTo>
                    <a:pt x="323" y="619"/>
                  </a:lnTo>
                  <a:lnTo>
                    <a:pt x="326" y="633"/>
                  </a:lnTo>
                  <a:lnTo>
                    <a:pt x="326" y="633"/>
                  </a:lnTo>
                  <a:lnTo>
                    <a:pt x="333" y="648"/>
                  </a:lnTo>
                  <a:lnTo>
                    <a:pt x="342" y="660"/>
                  </a:lnTo>
                  <a:lnTo>
                    <a:pt x="342" y="660"/>
                  </a:lnTo>
                  <a:lnTo>
                    <a:pt x="347" y="666"/>
                  </a:lnTo>
                  <a:lnTo>
                    <a:pt x="354" y="671"/>
                  </a:lnTo>
                  <a:lnTo>
                    <a:pt x="369" y="680"/>
                  </a:lnTo>
                  <a:lnTo>
                    <a:pt x="369" y="680"/>
                  </a:lnTo>
                  <a:lnTo>
                    <a:pt x="379" y="683"/>
                  </a:lnTo>
                  <a:lnTo>
                    <a:pt x="387" y="686"/>
                  </a:lnTo>
                  <a:lnTo>
                    <a:pt x="398" y="686"/>
                  </a:lnTo>
                  <a:lnTo>
                    <a:pt x="410" y="688"/>
                  </a:lnTo>
                  <a:lnTo>
                    <a:pt x="410" y="688"/>
                  </a:lnTo>
                  <a:lnTo>
                    <a:pt x="423" y="686"/>
                  </a:lnTo>
                  <a:lnTo>
                    <a:pt x="436" y="684"/>
                  </a:lnTo>
                  <a:lnTo>
                    <a:pt x="450" y="681"/>
                  </a:lnTo>
                  <a:lnTo>
                    <a:pt x="461" y="676"/>
                  </a:lnTo>
                  <a:lnTo>
                    <a:pt x="461" y="676"/>
                  </a:lnTo>
                  <a:lnTo>
                    <a:pt x="473" y="671"/>
                  </a:lnTo>
                  <a:lnTo>
                    <a:pt x="484" y="663"/>
                  </a:lnTo>
                  <a:lnTo>
                    <a:pt x="492" y="655"/>
                  </a:lnTo>
                  <a:lnTo>
                    <a:pt x="502" y="645"/>
                  </a:lnTo>
                  <a:lnTo>
                    <a:pt x="502" y="645"/>
                  </a:lnTo>
                  <a:lnTo>
                    <a:pt x="511" y="635"/>
                  </a:lnTo>
                  <a:lnTo>
                    <a:pt x="517" y="623"/>
                  </a:lnTo>
                  <a:lnTo>
                    <a:pt x="524" y="610"/>
                  </a:lnTo>
                  <a:lnTo>
                    <a:pt x="529" y="597"/>
                  </a:lnTo>
                  <a:lnTo>
                    <a:pt x="529" y="597"/>
                  </a:lnTo>
                  <a:lnTo>
                    <a:pt x="534" y="582"/>
                  </a:lnTo>
                  <a:lnTo>
                    <a:pt x="537" y="567"/>
                  </a:lnTo>
                  <a:lnTo>
                    <a:pt x="539" y="551"/>
                  </a:lnTo>
                  <a:lnTo>
                    <a:pt x="539" y="534"/>
                  </a:lnTo>
                  <a:lnTo>
                    <a:pt x="539" y="500"/>
                  </a:lnTo>
                  <a:lnTo>
                    <a:pt x="415" y="5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74" name="Freeform 29">
              <a:extLst>
                <a:ext uri="{FF2B5EF4-FFF2-40B4-BE49-F238E27FC236}">
                  <a16:creationId xmlns:a16="http://schemas.microsoft.com/office/drawing/2014/main" id="{CF7AD5B0-14A6-7B41-A4EA-205B214632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6338" y="3894138"/>
              <a:ext cx="790575" cy="1039813"/>
            </a:xfrm>
            <a:custGeom>
              <a:avLst/>
              <a:gdLst>
                <a:gd name="T0" fmla="*/ 994 w 996"/>
                <a:gd name="T1" fmla="*/ 493 h 1311"/>
                <a:gd name="T2" fmla="*/ 984 w 996"/>
                <a:gd name="T3" fmla="*/ 572 h 1311"/>
                <a:gd name="T4" fmla="*/ 965 w 996"/>
                <a:gd name="T5" fmla="*/ 645 h 1311"/>
                <a:gd name="T6" fmla="*/ 940 w 996"/>
                <a:gd name="T7" fmla="*/ 709 h 1311"/>
                <a:gd name="T8" fmla="*/ 907 w 996"/>
                <a:gd name="T9" fmla="*/ 765 h 1311"/>
                <a:gd name="T10" fmla="*/ 882 w 996"/>
                <a:gd name="T11" fmla="*/ 798 h 1311"/>
                <a:gd name="T12" fmla="*/ 839 w 996"/>
                <a:gd name="T13" fmla="*/ 841 h 1311"/>
                <a:gd name="T14" fmla="*/ 792 w 996"/>
                <a:gd name="T15" fmla="*/ 876 h 1311"/>
                <a:gd name="T16" fmla="*/ 757 w 996"/>
                <a:gd name="T17" fmla="*/ 894 h 1311"/>
                <a:gd name="T18" fmla="*/ 703 w 996"/>
                <a:gd name="T19" fmla="*/ 914 h 1311"/>
                <a:gd name="T20" fmla="*/ 645 w 996"/>
                <a:gd name="T21" fmla="*/ 924 h 1311"/>
                <a:gd name="T22" fmla="*/ 605 w 996"/>
                <a:gd name="T23" fmla="*/ 927 h 1311"/>
                <a:gd name="T24" fmla="*/ 546 w 996"/>
                <a:gd name="T25" fmla="*/ 922 h 1311"/>
                <a:gd name="T26" fmla="*/ 493 w 996"/>
                <a:gd name="T27" fmla="*/ 909 h 1311"/>
                <a:gd name="T28" fmla="*/ 464 w 996"/>
                <a:gd name="T29" fmla="*/ 896 h 1311"/>
                <a:gd name="T30" fmla="*/ 389 w 996"/>
                <a:gd name="T31" fmla="*/ 838 h 1311"/>
                <a:gd name="T32" fmla="*/ 366 w 996"/>
                <a:gd name="T33" fmla="*/ 1311 h 1311"/>
                <a:gd name="T34" fmla="*/ 366 w 996"/>
                <a:gd name="T35" fmla="*/ 22 h 1311"/>
                <a:gd name="T36" fmla="*/ 371 w 996"/>
                <a:gd name="T37" fmla="*/ 140 h 1311"/>
                <a:gd name="T38" fmla="*/ 404 w 996"/>
                <a:gd name="T39" fmla="*/ 99 h 1311"/>
                <a:gd name="T40" fmla="*/ 431 w 996"/>
                <a:gd name="T41" fmla="*/ 73 h 1311"/>
                <a:gd name="T42" fmla="*/ 478 w 996"/>
                <a:gd name="T43" fmla="*/ 40 h 1311"/>
                <a:gd name="T44" fmla="*/ 513 w 996"/>
                <a:gd name="T45" fmla="*/ 23 h 1311"/>
                <a:gd name="T46" fmla="*/ 553 w 996"/>
                <a:gd name="T47" fmla="*/ 10 h 1311"/>
                <a:gd name="T48" fmla="*/ 620 w 996"/>
                <a:gd name="T49" fmla="*/ 0 h 1311"/>
                <a:gd name="T50" fmla="*/ 666 w 996"/>
                <a:gd name="T51" fmla="*/ 0 h 1311"/>
                <a:gd name="T52" fmla="*/ 732 w 996"/>
                <a:gd name="T53" fmla="*/ 9 h 1311"/>
                <a:gd name="T54" fmla="*/ 790 w 996"/>
                <a:gd name="T55" fmla="*/ 27 h 1311"/>
                <a:gd name="T56" fmla="*/ 823 w 996"/>
                <a:gd name="T57" fmla="*/ 43 h 1311"/>
                <a:gd name="T58" fmla="*/ 867 w 996"/>
                <a:gd name="T59" fmla="*/ 74 h 1311"/>
                <a:gd name="T60" fmla="*/ 905 w 996"/>
                <a:gd name="T61" fmla="*/ 114 h 1311"/>
                <a:gd name="T62" fmla="*/ 935 w 996"/>
                <a:gd name="T63" fmla="*/ 159 h 1311"/>
                <a:gd name="T64" fmla="*/ 976 w 996"/>
                <a:gd name="T65" fmla="*/ 267 h 1311"/>
                <a:gd name="T66" fmla="*/ 991 w 996"/>
                <a:gd name="T67" fmla="*/ 350 h 1311"/>
                <a:gd name="T68" fmla="*/ 996 w 996"/>
                <a:gd name="T69" fmla="*/ 436 h 1311"/>
                <a:gd name="T70" fmla="*/ 623 w 996"/>
                <a:gd name="T71" fmla="*/ 427 h 1311"/>
                <a:gd name="T72" fmla="*/ 615 w 996"/>
                <a:gd name="T73" fmla="*/ 373 h 1311"/>
                <a:gd name="T74" fmla="*/ 599 w 996"/>
                <a:gd name="T75" fmla="*/ 328 h 1311"/>
                <a:gd name="T76" fmla="*/ 582 w 996"/>
                <a:gd name="T77" fmla="*/ 305 h 1311"/>
                <a:gd name="T78" fmla="*/ 549 w 996"/>
                <a:gd name="T79" fmla="*/ 281 h 1311"/>
                <a:gd name="T80" fmla="*/ 508 w 996"/>
                <a:gd name="T81" fmla="*/ 269 h 1311"/>
                <a:gd name="T82" fmla="*/ 478 w 996"/>
                <a:gd name="T83" fmla="*/ 269 h 1311"/>
                <a:gd name="T84" fmla="*/ 440 w 996"/>
                <a:gd name="T85" fmla="*/ 281 h 1311"/>
                <a:gd name="T86" fmla="*/ 419 w 996"/>
                <a:gd name="T87" fmla="*/ 295 h 1311"/>
                <a:gd name="T88" fmla="*/ 399 w 996"/>
                <a:gd name="T89" fmla="*/ 315 h 1311"/>
                <a:gd name="T90" fmla="*/ 376 w 996"/>
                <a:gd name="T91" fmla="*/ 356 h 1311"/>
                <a:gd name="T92" fmla="*/ 366 w 996"/>
                <a:gd name="T93" fmla="*/ 393 h 1311"/>
                <a:gd name="T94" fmla="*/ 360 w 996"/>
                <a:gd name="T95" fmla="*/ 455 h 1311"/>
                <a:gd name="T96" fmla="*/ 361 w 996"/>
                <a:gd name="T97" fmla="*/ 493 h 1311"/>
                <a:gd name="T98" fmla="*/ 368 w 996"/>
                <a:gd name="T99" fmla="*/ 549 h 1311"/>
                <a:gd name="T100" fmla="*/ 384 w 996"/>
                <a:gd name="T101" fmla="*/ 594 h 1311"/>
                <a:gd name="T102" fmla="*/ 399 w 996"/>
                <a:gd name="T103" fmla="*/ 619 h 1311"/>
                <a:gd name="T104" fmla="*/ 431 w 996"/>
                <a:gd name="T105" fmla="*/ 645 h 1311"/>
                <a:gd name="T106" fmla="*/ 468 w 996"/>
                <a:gd name="T107" fmla="*/ 656 h 1311"/>
                <a:gd name="T108" fmla="*/ 501 w 996"/>
                <a:gd name="T109" fmla="*/ 656 h 1311"/>
                <a:gd name="T110" fmla="*/ 548 w 996"/>
                <a:gd name="T111" fmla="*/ 640 h 1311"/>
                <a:gd name="T112" fmla="*/ 572 w 996"/>
                <a:gd name="T113" fmla="*/ 622 h 1311"/>
                <a:gd name="T114" fmla="*/ 590 w 996"/>
                <a:gd name="T115" fmla="*/ 595 h 1311"/>
                <a:gd name="T116" fmla="*/ 610 w 996"/>
                <a:gd name="T117" fmla="*/ 548 h 1311"/>
                <a:gd name="T118" fmla="*/ 618 w 996"/>
                <a:gd name="T119" fmla="*/ 510 h 1311"/>
                <a:gd name="T120" fmla="*/ 623 w 996"/>
                <a:gd name="T121" fmla="*/ 447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96" h="1311">
                  <a:moveTo>
                    <a:pt x="996" y="436"/>
                  </a:moveTo>
                  <a:lnTo>
                    <a:pt x="996" y="436"/>
                  </a:lnTo>
                  <a:lnTo>
                    <a:pt x="994" y="493"/>
                  </a:lnTo>
                  <a:lnTo>
                    <a:pt x="991" y="520"/>
                  </a:lnTo>
                  <a:lnTo>
                    <a:pt x="988" y="546"/>
                  </a:lnTo>
                  <a:lnTo>
                    <a:pt x="984" y="572"/>
                  </a:lnTo>
                  <a:lnTo>
                    <a:pt x="978" y="597"/>
                  </a:lnTo>
                  <a:lnTo>
                    <a:pt x="973" y="620"/>
                  </a:lnTo>
                  <a:lnTo>
                    <a:pt x="965" y="645"/>
                  </a:lnTo>
                  <a:lnTo>
                    <a:pt x="965" y="645"/>
                  </a:lnTo>
                  <a:lnTo>
                    <a:pt x="948" y="688"/>
                  </a:lnTo>
                  <a:lnTo>
                    <a:pt x="940" y="709"/>
                  </a:lnTo>
                  <a:lnTo>
                    <a:pt x="928" y="729"/>
                  </a:lnTo>
                  <a:lnTo>
                    <a:pt x="918" y="747"/>
                  </a:lnTo>
                  <a:lnTo>
                    <a:pt x="907" y="765"/>
                  </a:lnTo>
                  <a:lnTo>
                    <a:pt x="894" y="782"/>
                  </a:lnTo>
                  <a:lnTo>
                    <a:pt x="882" y="798"/>
                  </a:lnTo>
                  <a:lnTo>
                    <a:pt x="882" y="798"/>
                  </a:lnTo>
                  <a:lnTo>
                    <a:pt x="867" y="813"/>
                  </a:lnTo>
                  <a:lnTo>
                    <a:pt x="854" y="828"/>
                  </a:lnTo>
                  <a:lnTo>
                    <a:pt x="839" y="841"/>
                  </a:lnTo>
                  <a:lnTo>
                    <a:pt x="824" y="853"/>
                  </a:lnTo>
                  <a:lnTo>
                    <a:pt x="808" y="864"/>
                  </a:lnTo>
                  <a:lnTo>
                    <a:pt x="792" y="876"/>
                  </a:lnTo>
                  <a:lnTo>
                    <a:pt x="775" y="884"/>
                  </a:lnTo>
                  <a:lnTo>
                    <a:pt x="757" y="894"/>
                  </a:lnTo>
                  <a:lnTo>
                    <a:pt x="757" y="894"/>
                  </a:lnTo>
                  <a:lnTo>
                    <a:pt x="739" y="900"/>
                  </a:lnTo>
                  <a:lnTo>
                    <a:pt x="721" y="907"/>
                  </a:lnTo>
                  <a:lnTo>
                    <a:pt x="703" y="914"/>
                  </a:lnTo>
                  <a:lnTo>
                    <a:pt x="684" y="919"/>
                  </a:lnTo>
                  <a:lnTo>
                    <a:pt x="665" y="922"/>
                  </a:lnTo>
                  <a:lnTo>
                    <a:pt x="645" y="924"/>
                  </a:lnTo>
                  <a:lnTo>
                    <a:pt x="625" y="925"/>
                  </a:lnTo>
                  <a:lnTo>
                    <a:pt x="605" y="927"/>
                  </a:lnTo>
                  <a:lnTo>
                    <a:pt x="605" y="927"/>
                  </a:lnTo>
                  <a:lnTo>
                    <a:pt x="585" y="925"/>
                  </a:lnTo>
                  <a:lnTo>
                    <a:pt x="566" y="924"/>
                  </a:lnTo>
                  <a:lnTo>
                    <a:pt x="546" y="922"/>
                  </a:lnTo>
                  <a:lnTo>
                    <a:pt x="528" y="919"/>
                  </a:lnTo>
                  <a:lnTo>
                    <a:pt x="510" y="914"/>
                  </a:lnTo>
                  <a:lnTo>
                    <a:pt x="493" y="909"/>
                  </a:lnTo>
                  <a:lnTo>
                    <a:pt x="478" y="902"/>
                  </a:lnTo>
                  <a:lnTo>
                    <a:pt x="464" y="896"/>
                  </a:lnTo>
                  <a:lnTo>
                    <a:pt x="464" y="896"/>
                  </a:lnTo>
                  <a:lnTo>
                    <a:pt x="435" y="877"/>
                  </a:lnTo>
                  <a:lnTo>
                    <a:pt x="411" y="859"/>
                  </a:lnTo>
                  <a:lnTo>
                    <a:pt x="389" y="838"/>
                  </a:lnTo>
                  <a:lnTo>
                    <a:pt x="371" y="813"/>
                  </a:lnTo>
                  <a:lnTo>
                    <a:pt x="366" y="813"/>
                  </a:lnTo>
                  <a:lnTo>
                    <a:pt x="366" y="1311"/>
                  </a:lnTo>
                  <a:lnTo>
                    <a:pt x="0" y="1311"/>
                  </a:lnTo>
                  <a:lnTo>
                    <a:pt x="0" y="22"/>
                  </a:lnTo>
                  <a:lnTo>
                    <a:pt x="366" y="22"/>
                  </a:lnTo>
                  <a:lnTo>
                    <a:pt x="366" y="140"/>
                  </a:lnTo>
                  <a:lnTo>
                    <a:pt x="371" y="140"/>
                  </a:lnTo>
                  <a:lnTo>
                    <a:pt x="371" y="140"/>
                  </a:lnTo>
                  <a:lnTo>
                    <a:pt x="381" y="126"/>
                  </a:lnTo>
                  <a:lnTo>
                    <a:pt x="393" y="112"/>
                  </a:lnTo>
                  <a:lnTo>
                    <a:pt x="404" y="99"/>
                  </a:lnTo>
                  <a:lnTo>
                    <a:pt x="417" y="86"/>
                  </a:lnTo>
                  <a:lnTo>
                    <a:pt x="417" y="86"/>
                  </a:lnTo>
                  <a:lnTo>
                    <a:pt x="431" y="73"/>
                  </a:lnTo>
                  <a:lnTo>
                    <a:pt x="445" y="61"/>
                  </a:lnTo>
                  <a:lnTo>
                    <a:pt x="462" y="51"/>
                  </a:lnTo>
                  <a:lnTo>
                    <a:pt x="478" y="40"/>
                  </a:lnTo>
                  <a:lnTo>
                    <a:pt x="478" y="40"/>
                  </a:lnTo>
                  <a:lnTo>
                    <a:pt x="495" y="32"/>
                  </a:lnTo>
                  <a:lnTo>
                    <a:pt x="513" y="23"/>
                  </a:lnTo>
                  <a:lnTo>
                    <a:pt x="533" y="17"/>
                  </a:lnTo>
                  <a:lnTo>
                    <a:pt x="553" y="10"/>
                  </a:lnTo>
                  <a:lnTo>
                    <a:pt x="553" y="10"/>
                  </a:lnTo>
                  <a:lnTo>
                    <a:pt x="574" y="5"/>
                  </a:lnTo>
                  <a:lnTo>
                    <a:pt x="597" y="2"/>
                  </a:lnTo>
                  <a:lnTo>
                    <a:pt x="620" y="0"/>
                  </a:lnTo>
                  <a:lnTo>
                    <a:pt x="643" y="0"/>
                  </a:lnTo>
                  <a:lnTo>
                    <a:pt x="643" y="0"/>
                  </a:lnTo>
                  <a:lnTo>
                    <a:pt x="666" y="0"/>
                  </a:lnTo>
                  <a:lnTo>
                    <a:pt x="689" y="2"/>
                  </a:lnTo>
                  <a:lnTo>
                    <a:pt x="711" y="5"/>
                  </a:lnTo>
                  <a:lnTo>
                    <a:pt x="732" y="9"/>
                  </a:lnTo>
                  <a:lnTo>
                    <a:pt x="752" y="13"/>
                  </a:lnTo>
                  <a:lnTo>
                    <a:pt x="772" y="18"/>
                  </a:lnTo>
                  <a:lnTo>
                    <a:pt x="790" y="27"/>
                  </a:lnTo>
                  <a:lnTo>
                    <a:pt x="806" y="35"/>
                  </a:lnTo>
                  <a:lnTo>
                    <a:pt x="806" y="35"/>
                  </a:lnTo>
                  <a:lnTo>
                    <a:pt x="823" y="43"/>
                  </a:lnTo>
                  <a:lnTo>
                    <a:pt x="839" y="53"/>
                  </a:lnTo>
                  <a:lnTo>
                    <a:pt x="854" y="63"/>
                  </a:lnTo>
                  <a:lnTo>
                    <a:pt x="867" y="74"/>
                  </a:lnTo>
                  <a:lnTo>
                    <a:pt x="881" y="88"/>
                  </a:lnTo>
                  <a:lnTo>
                    <a:pt x="894" y="99"/>
                  </a:lnTo>
                  <a:lnTo>
                    <a:pt x="905" y="114"/>
                  </a:lnTo>
                  <a:lnTo>
                    <a:pt x="917" y="129"/>
                  </a:lnTo>
                  <a:lnTo>
                    <a:pt x="917" y="129"/>
                  </a:lnTo>
                  <a:lnTo>
                    <a:pt x="935" y="159"/>
                  </a:lnTo>
                  <a:lnTo>
                    <a:pt x="951" y="193"/>
                  </a:lnTo>
                  <a:lnTo>
                    <a:pt x="966" y="228"/>
                  </a:lnTo>
                  <a:lnTo>
                    <a:pt x="976" y="267"/>
                  </a:lnTo>
                  <a:lnTo>
                    <a:pt x="976" y="267"/>
                  </a:lnTo>
                  <a:lnTo>
                    <a:pt x="984" y="307"/>
                  </a:lnTo>
                  <a:lnTo>
                    <a:pt x="991" y="350"/>
                  </a:lnTo>
                  <a:lnTo>
                    <a:pt x="994" y="393"/>
                  </a:lnTo>
                  <a:lnTo>
                    <a:pt x="996" y="436"/>
                  </a:lnTo>
                  <a:lnTo>
                    <a:pt x="996" y="436"/>
                  </a:lnTo>
                  <a:close/>
                  <a:moveTo>
                    <a:pt x="623" y="447"/>
                  </a:moveTo>
                  <a:lnTo>
                    <a:pt x="623" y="447"/>
                  </a:lnTo>
                  <a:lnTo>
                    <a:pt x="623" y="427"/>
                  </a:lnTo>
                  <a:lnTo>
                    <a:pt x="622" y="408"/>
                  </a:lnTo>
                  <a:lnTo>
                    <a:pt x="618" y="389"/>
                  </a:lnTo>
                  <a:lnTo>
                    <a:pt x="615" y="373"/>
                  </a:lnTo>
                  <a:lnTo>
                    <a:pt x="610" y="356"/>
                  </a:lnTo>
                  <a:lnTo>
                    <a:pt x="605" y="342"/>
                  </a:lnTo>
                  <a:lnTo>
                    <a:pt x="599" y="328"/>
                  </a:lnTo>
                  <a:lnTo>
                    <a:pt x="590" y="317"/>
                  </a:lnTo>
                  <a:lnTo>
                    <a:pt x="590" y="317"/>
                  </a:lnTo>
                  <a:lnTo>
                    <a:pt x="582" y="305"/>
                  </a:lnTo>
                  <a:lnTo>
                    <a:pt x="572" y="295"/>
                  </a:lnTo>
                  <a:lnTo>
                    <a:pt x="562" y="287"/>
                  </a:lnTo>
                  <a:lnTo>
                    <a:pt x="549" y="281"/>
                  </a:lnTo>
                  <a:lnTo>
                    <a:pt x="536" y="276"/>
                  </a:lnTo>
                  <a:lnTo>
                    <a:pt x="523" y="272"/>
                  </a:lnTo>
                  <a:lnTo>
                    <a:pt x="508" y="269"/>
                  </a:lnTo>
                  <a:lnTo>
                    <a:pt x="492" y="269"/>
                  </a:lnTo>
                  <a:lnTo>
                    <a:pt x="492" y="269"/>
                  </a:lnTo>
                  <a:lnTo>
                    <a:pt x="478" y="269"/>
                  </a:lnTo>
                  <a:lnTo>
                    <a:pt x="465" y="272"/>
                  </a:lnTo>
                  <a:lnTo>
                    <a:pt x="454" y="276"/>
                  </a:lnTo>
                  <a:lnTo>
                    <a:pt x="440" y="281"/>
                  </a:lnTo>
                  <a:lnTo>
                    <a:pt x="440" y="281"/>
                  </a:lnTo>
                  <a:lnTo>
                    <a:pt x="429" y="287"/>
                  </a:lnTo>
                  <a:lnTo>
                    <a:pt x="419" y="295"/>
                  </a:lnTo>
                  <a:lnTo>
                    <a:pt x="409" y="305"/>
                  </a:lnTo>
                  <a:lnTo>
                    <a:pt x="399" y="315"/>
                  </a:lnTo>
                  <a:lnTo>
                    <a:pt x="399" y="315"/>
                  </a:lnTo>
                  <a:lnTo>
                    <a:pt x="391" y="328"/>
                  </a:lnTo>
                  <a:lnTo>
                    <a:pt x="383" y="342"/>
                  </a:lnTo>
                  <a:lnTo>
                    <a:pt x="376" y="356"/>
                  </a:lnTo>
                  <a:lnTo>
                    <a:pt x="371" y="373"/>
                  </a:lnTo>
                  <a:lnTo>
                    <a:pt x="371" y="373"/>
                  </a:lnTo>
                  <a:lnTo>
                    <a:pt x="366" y="393"/>
                  </a:lnTo>
                  <a:lnTo>
                    <a:pt x="363" y="412"/>
                  </a:lnTo>
                  <a:lnTo>
                    <a:pt x="361" y="434"/>
                  </a:lnTo>
                  <a:lnTo>
                    <a:pt x="360" y="455"/>
                  </a:lnTo>
                  <a:lnTo>
                    <a:pt x="360" y="473"/>
                  </a:lnTo>
                  <a:lnTo>
                    <a:pt x="360" y="473"/>
                  </a:lnTo>
                  <a:lnTo>
                    <a:pt x="361" y="493"/>
                  </a:lnTo>
                  <a:lnTo>
                    <a:pt x="361" y="513"/>
                  </a:lnTo>
                  <a:lnTo>
                    <a:pt x="365" y="531"/>
                  </a:lnTo>
                  <a:lnTo>
                    <a:pt x="368" y="549"/>
                  </a:lnTo>
                  <a:lnTo>
                    <a:pt x="373" y="564"/>
                  </a:lnTo>
                  <a:lnTo>
                    <a:pt x="378" y="581"/>
                  </a:lnTo>
                  <a:lnTo>
                    <a:pt x="384" y="594"/>
                  </a:lnTo>
                  <a:lnTo>
                    <a:pt x="391" y="607"/>
                  </a:lnTo>
                  <a:lnTo>
                    <a:pt x="391" y="607"/>
                  </a:lnTo>
                  <a:lnTo>
                    <a:pt x="399" y="619"/>
                  </a:lnTo>
                  <a:lnTo>
                    <a:pt x="409" y="628"/>
                  </a:lnTo>
                  <a:lnTo>
                    <a:pt x="419" y="638"/>
                  </a:lnTo>
                  <a:lnTo>
                    <a:pt x="431" y="645"/>
                  </a:lnTo>
                  <a:lnTo>
                    <a:pt x="442" y="650"/>
                  </a:lnTo>
                  <a:lnTo>
                    <a:pt x="455" y="653"/>
                  </a:lnTo>
                  <a:lnTo>
                    <a:pt x="468" y="656"/>
                  </a:lnTo>
                  <a:lnTo>
                    <a:pt x="485" y="656"/>
                  </a:lnTo>
                  <a:lnTo>
                    <a:pt x="485" y="656"/>
                  </a:lnTo>
                  <a:lnTo>
                    <a:pt x="501" y="656"/>
                  </a:lnTo>
                  <a:lnTo>
                    <a:pt x="518" y="653"/>
                  </a:lnTo>
                  <a:lnTo>
                    <a:pt x="534" y="648"/>
                  </a:lnTo>
                  <a:lnTo>
                    <a:pt x="548" y="640"/>
                  </a:lnTo>
                  <a:lnTo>
                    <a:pt x="548" y="640"/>
                  </a:lnTo>
                  <a:lnTo>
                    <a:pt x="561" y="632"/>
                  </a:lnTo>
                  <a:lnTo>
                    <a:pt x="572" y="622"/>
                  </a:lnTo>
                  <a:lnTo>
                    <a:pt x="582" y="609"/>
                  </a:lnTo>
                  <a:lnTo>
                    <a:pt x="590" y="595"/>
                  </a:lnTo>
                  <a:lnTo>
                    <a:pt x="590" y="595"/>
                  </a:lnTo>
                  <a:lnTo>
                    <a:pt x="599" y="581"/>
                  </a:lnTo>
                  <a:lnTo>
                    <a:pt x="605" y="566"/>
                  </a:lnTo>
                  <a:lnTo>
                    <a:pt x="610" y="548"/>
                  </a:lnTo>
                  <a:lnTo>
                    <a:pt x="615" y="530"/>
                  </a:lnTo>
                  <a:lnTo>
                    <a:pt x="615" y="530"/>
                  </a:lnTo>
                  <a:lnTo>
                    <a:pt x="618" y="510"/>
                  </a:lnTo>
                  <a:lnTo>
                    <a:pt x="622" y="490"/>
                  </a:lnTo>
                  <a:lnTo>
                    <a:pt x="623" y="469"/>
                  </a:lnTo>
                  <a:lnTo>
                    <a:pt x="623" y="447"/>
                  </a:lnTo>
                  <a:lnTo>
                    <a:pt x="623" y="4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75" name="Freeform 30">
              <a:extLst>
                <a:ext uri="{FF2B5EF4-FFF2-40B4-BE49-F238E27FC236}">
                  <a16:creationId xmlns:a16="http://schemas.microsoft.com/office/drawing/2014/main" id="{DC8A7D8C-D1D8-C24A-9C36-D269E108B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3573463"/>
              <a:ext cx="735013" cy="1038225"/>
            </a:xfrm>
            <a:custGeom>
              <a:avLst/>
              <a:gdLst>
                <a:gd name="T0" fmla="*/ 569 w 925"/>
                <a:gd name="T1" fmla="*/ 805 h 1309"/>
                <a:gd name="T2" fmla="*/ 567 w 925"/>
                <a:gd name="T3" fmla="*/ 774 h 1309"/>
                <a:gd name="T4" fmla="*/ 562 w 925"/>
                <a:gd name="T5" fmla="*/ 746 h 1309"/>
                <a:gd name="T6" fmla="*/ 554 w 925"/>
                <a:gd name="T7" fmla="*/ 724 h 1309"/>
                <a:gd name="T8" fmla="*/ 543 w 925"/>
                <a:gd name="T9" fmla="*/ 704 h 1309"/>
                <a:gd name="T10" fmla="*/ 536 w 925"/>
                <a:gd name="T11" fmla="*/ 698 h 1309"/>
                <a:gd name="T12" fmla="*/ 520 w 925"/>
                <a:gd name="T13" fmla="*/ 686 h 1309"/>
                <a:gd name="T14" fmla="*/ 501 w 925"/>
                <a:gd name="T15" fmla="*/ 678 h 1309"/>
                <a:gd name="T16" fmla="*/ 480 w 925"/>
                <a:gd name="T17" fmla="*/ 673 h 1309"/>
                <a:gd name="T18" fmla="*/ 468 w 925"/>
                <a:gd name="T19" fmla="*/ 673 h 1309"/>
                <a:gd name="T20" fmla="*/ 445 w 925"/>
                <a:gd name="T21" fmla="*/ 675 h 1309"/>
                <a:gd name="T22" fmla="*/ 426 w 925"/>
                <a:gd name="T23" fmla="*/ 683 h 1309"/>
                <a:gd name="T24" fmla="*/ 407 w 925"/>
                <a:gd name="T25" fmla="*/ 694 h 1309"/>
                <a:gd name="T26" fmla="*/ 393 w 925"/>
                <a:gd name="T27" fmla="*/ 711 h 1309"/>
                <a:gd name="T28" fmla="*/ 388 w 925"/>
                <a:gd name="T29" fmla="*/ 721 h 1309"/>
                <a:gd name="T30" fmla="*/ 375 w 925"/>
                <a:gd name="T31" fmla="*/ 754 h 1309"/>
                <a:gd name="T32" fmla="*/ 368 w 925"/>
                <a:gd name="T33" fmla="*/ 807 h 1309"/>
                <a:gd name="T34" fmla="*/ 0 w 925"/>
                <a:gd name="T35" fmla="*/ 1309 h 1309"/>
                <a:gd name="T36" fmla="*/ 368 w 925"/>
                <a:gd name="T37" fmla="*/ 0 h 1309"/>
                <a:gd name="T38" fmla="*/ 371 w 925"/>
                <a:gd name="T39" fmla="*/ 544 h 1309"/>
                <a:gd name="T40" fmla="*/ 389 w 925"/>
                <a:gd name="T41" fmla="*/ 520 h 1309"/>
                <a:gd name="T42" fmla="*/ 412 w 925"/>
                <a:gd name="T43" fmla="*/ 495 h 1309"/>
                <a:gd name="T44" fmla="*/ 440 w 925"/>
                <a:gd name="T45" fmla="*/ 470 h 1309"/>
                <a:gd name="T46" fmla="*/ 470 w 925"/>
                <a:gd name="T47" fmla="*/ 449 h 1309"/>
                <a:gd name="T48" fmla="*/ 487 w 925"/>
                <a:gd name="T49" fmla="*/ 439 h 1309"/>
                <a:gd name="T50" fmla="*/ 523 w 925"/>
                <a:gd name="T51" fmla="*/ 422 h 1309"/>
                <a:gd name="T52" fmla="*/ 543 w 925"/>
                <a:gd name="T53" fmla="*/ 416 h 1309"/>
                <a:gd name="T54" fmla="*/ 586 w 925"/>
                <a:gd name="T55" fmla="*/ 408 h 1309"/>
                <a:gd name="T56" fmla="*/ 632 w 925"/>
                <a:gd name="T57" fmla="*/ 404 h 1309"/>
                <a:gd name="T58" fmla="*/ 668 w 925"/>
                <a:gd name="T59" fmla="*/ 406 h 1309"/>
                <a:gd name="T60" fmla="*/ 736 w 925"/>
                <a:gd name="T61" fmla="*/ 417 h 1309"/>
                <a:gd name="T62" fmla="*/ 764 w 925"/>
                <a:gd name="T63" fmla="*/ 429 h 1309"/>
                <a:gd name="T64" fmla="*/ 790 w 925"/>
                <a:gd name="T65" fmla="*/ 444 h 1309"/>
                <a:gd name="T66" fmla="*/ 836 w 925"/>
                <a:gd name="T67" fmla="*/ 480 h 1309"/>
                <a:gd name="T68" fmla="*/ 856 w 925"/>
                <a:gd name="T69" fmla="*/ 503 h 1309"/>
                <a:gd name="T70" fmla="*/ 886 w 925"/>
                <a:gd name="T71" fmla="*/ 556 h 1309"/>
                <a:gd name="T72" fmla="*/ 907 w 925"/>
                <a:gd name="T73" fmla="*/ 617 h 1309"/>
                <a:gd name="T74" fmla="*/ 915 w 925"/>
                <a:gd name="T75" fmla="*/ 652 h 1309"/>
                <a:gd name="T76" fmla="*/ 923 w 925"/>
                <a:gd name="T77" fmla="*/ 726 h 1309"/>
                <a:gd name="T78" fmla="*/ 925 w 925"/>
                <a:gd name="T79" fmla="*/ 1309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5" h="1309">
                  <a:moveTo>
                    <a:pt x="569" y="1309"/>
                  </a:moveTo>
                  <a:lnTo>
                    <a:pt x="569" y="805"/>
                  </a:lnTo>
                  <a:lnTo>
                    <a:pt x="569" y="805"/>
                  </a:lnTo>
                  <a:lnTo>
                    <a:pt x="567" y="774"/>
                  </a:lnTo>
                  <a:lnTo>
                    <a:pt x="566" y="759"/>
                  </a:lnTo>
                  <a:lnTo>
                    <a:pt x="562" y="746"/>
                  </a:lnTo>
                  <a:lnTo>
                    <a:pt x="559" y="734"/>
                  </a:lnTo>
                  <a:lnTo>
                    <a:pt x="554" y="724"/>
                  </a:lnTo>
                  <a:lnTo>
                    <a:pt x="549" y="714"/>
                  </a:lnTo>
                  <a:lnTo>
                    <a:pt x="543" y="704"/>
                  </a:lnTo>
                  <a:lnTo>
                    <a:pt x="543" y="704"/>
                  </a:lnTo>
                  <a:lnTo>
                    <a:pt x="536" y="698"/>
                  </a:lnTo>
                  <a:lnTo>
                    <a:pt x="528" y="691"/>
                  </a:lnTo>
                  <a:lnTo>
                    <a:pt x="520" y="686"/>
                  </a:lnTo>
                  <a:lnTo>
                    <a:pt x="511" y="681"/>
                  </a:lnTo>
                  <a:lnTo>
                    <a:pt x="501" y="678"/>
                  </a:lnTo>
                  <a:lnTo>
                    <a:pt x="492" y="675"/>
                  </a:lnTo>
                  <a:lnTo>
                    <a:pt x="480" y="673"/>
                  </a:lnTo>
                  <a:lnTo>
                    <a:pt x="468" y="673"/>
                  </a:lnTo>
                  <a:lnTo>
                    <a:pt x="468" y="673"/>
                  </a:lnTo>
                  <a:lnTo>
                    <a:pt x="457" y="673"/>
                  </a:lnTo>
                  <a:lnTo>
                    <a:pt x="445" y="675"/>
                  </a:lnTo>
                  <a:lnTo>
                    <a:pt x="434" y="678"/>
                  </a:lnTo>
                  <a:lnTo>
                    <a:pt x="426" y="683"/>
                  </a:lnTo>
                  <a:lnTo>
                    <a:pt x="416" y="688"/>
                  </a:lnTo>
                  <a:lnTo>
                    <a:pt x="407" y="694"/>
                  </a:lnTo>
                  <a:lnTo>
                    <a:pt x="399" y="701"/>
                  </a:lnTo>
                  <a:lnTo>
                    <a:pt x="393" y="711"/>
                  </a:lnTo>
                  <a:lnTo>
                    <a:pt x="393" y="711"/>
                  </a:lnTo>
                  <a:lnTo>
                    <a:pt x="388" y="721"/>
                  </a:lnTo>
                  <a:lnTo>
                    <a:pt x="381" y="731"/>
                  </a:lnTo>
                  <a:lnTo>
                    <a:pt x="375" y="754"/>
                  </a:lnTo>
                  <a:lnTo>
                    <a:pt x="370" y="779"/>
                  </a:lnTo>
                  <a:lnTo>
                    <a:pt x="368" y="807"/>
                  </a:lnTo>
                  <a:lnTo>
                    <a:pt x="368" y="1309"/>
                  </a:lnTo>
                  <a:lnTo>
                    <a:pt x="0" y="1309"/>
                  </a:lnTo>
                  <a:lnTo>
                    <a:pt x="0" y="0"/>
                  </a:lnTo>
                  <a:lnTo>
                    <a:pt x="368" y="0"/>
                  </a:lnTo>
                  <a:lnTo>
                    <a:pt x="368" y="544"/>
                  </a:lnTo>
                  <a:lnTo>
                    <a:pt x="371" y="544"/>
                  </a:lnTo>
                  <a:lnTo>
                    <a:pt x="371" y="544"/>
                  </a:lnTo>
                  <a:lnTo>
                    <a:pt x="389" y="520"/>
                  </a:lnTo>
                  <a:lnTo>
                    <a:pt x="412" y="495"/>
                  </a:lnTo>
                  <a:lnTo>
                    <a:pt x="412" y="495"/>
                  </a:lnTo>
                  <a:lnTo>
                    <a:pt x="426" y="482"/>
                  </a:lnTo>
                  <a:lnTo>
                    <a:pt x="440" y="470"/>
                  </a:lnTo>
                  <a:lnTo>
                    <a:pt x="455" y="459"/>
                  </a:lnTo>
                  <a:lnTo>
                    <a:pt x="470" y="449"/>
                  </a:lnTo>
                  <a:lnTo>
                    <a:pt x="470" y="449"/>
                  </a:lnTo>
                  <a:lnTo>
                    <a:pt x="487" y="439"/>
                  </a:lnTo>
                  <a:lnTo>
                    <a:pt x="505" y="431"/>
                  </a:lnTo>
                  <a:lnTo>
                    <a:pt x="523" y="422"/>
                  </a:lnTo>
                  <a:lnTo>
                    <a:pt x="543" y="416"/>
                  </a:lnTo>
                  <a:lnTo>
                    <a:pt x="543" y="416"/>
                  </a:lnTo>
                  <a:lnTo>
                    <a:pt x="564" y="411"/>
                  </a:lnTo>
                  <a:lnTo>
                    <a:pt x="586" y="408"/>
                  </a:lnTo>
                  <a:lnTo>
                    <a:pt x="607" y="404"/>
                  </a:lnTo>
                  <a:lnTo>
                    <a:pt x="632" y="404"/>
                  </a:lnTo>
                  <a:lnTo>
                    <a:pt x="632" y="404"/>
                  </a:lnTo>
                  <a:lnTo>
                    <a:pt x="668" y="406"/>
                  </a:lnTo>
                  <a:lnTo>
                    <a:pt x="703" y="411"/>
                  </a:lnTo>
                  <a:lnTo>
                    <a:pt x="736" y="417"/>
                  </a:lnTo>
                  <a:lnTo>
                    <a:pt x="750" y="424"/>
                  </a:lnTo>
                  <a:lnTo>
                    <a:pt x="764" y="429"/>
                  </a:lnTo>
                  <a:lnTo>
                    <a:pt x="764" y="429"/>
                  </a:lnTo>
                  <a:lnTo>
                    <a:pt x="790" y="444"/>
                  </a:lnTo>
                  <a:lnTo>
                    <a:pt x="815" y="460"/>
                  </a:lnTo>
                  <a:lnTo>
                    <a:pt x="836" y="480"/>
                  </a:lnTo>
                  <a:lnTo>
                    <a:pt x="856" y="503"/>
                  </a:lnTo>
                  <a:lnTo>
                    <a:pt x="856" y="503"/>
                  </a:lnTo>
                  <a:lnTo>
                    <a:pt x="872" y="528"/>
                  </a:lnTo>
                  <a:lnTo>
                    <a:pt x="886" y="556"/>
                  </a:lnTo>
                  <a:lnTo>
                    <a:pt x="899" y="586"/>
                  </a:lnTo>
                  <a:lnTo>
                    <a:pt x="907" y="617"/>
                  </a:lnTo>
                  <a:lnTo>
                    <a:pt x="907" y="617"/>
                  </a:lnTo>
                  <a:lnTo>
                    <a:pt x="915" y="652"/>
                  </a:lnTo>
                  <a:lnTo>
                    <a:pt x="920" y="688"/>
                  </a:lnTo>
                  <a:lnTo>
                    <a:pt x="923" y="726"/>
                  </a:lnTo>
                  <a:lnTo>
                    <a:pt x="925" y="765"/>
                  </a:lnTo>
                  <a:lnTo>
                    <a:pt x="925" y="1309"/>
                  </a:lnTo>
                  <a:lnTo>
                    <a:pt x="569" y="13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76" name="Freeform 31">
              <a:extLst>
                <a:ext uri="{FF2B5EF4-FFF2-40B4-BE49-F238E27FC236}">
                  <a16:creationId xmlns:a16="http://schemas.microsoft.com/office/drawing/2014/main" id="{B6552C8C-56C7-AE43-A72B-D56646C17E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5763" y="3586163"/>
              <a:ext cx="323850" cy="1025525"/>
            </a:xfrm>
            <a:custGeom>
              <a:avLst/>
              <a:gdLst>
                <a:gd name="T0" fmla="*/ 409 w 409"/>
                <a:gd name="T1" fmla="*/ 170 h 1292"/>
                <a:gd name="T2" fmla="*/ 406 w 409"/>
                <a:gd name="T3" fmla="*/ 206 h 1292"/>
                <a:gd name="T4" fmla="*/ 396 w 409"/>
                <a:gd name="T5" fmla="*/ 239 h 1292"/>
                <a:gd name="T6" fmla="*/ 387 w 409"/>
                <a:gd name="T7" fmla="*/ 254 h 1292"/>
                <a:gd name="T8" fmla="*/ 368 w 409"/>
                <a:gd name="T9" fmla="*/ 282 h 1292"/>
                <a:gd name="T10" fmla="*/ 356 w 409"/>
                <a:gd name="T11" fmla="*/ 293 h 1292"/>
                <a:gd name="T12" fmla="*/ 326 w 409"/>
                <a:gd name="T13" fmla="*/ 315 h 1292"/>
                <a:gd name="T14" fmla="*/ 292 w 409"/>
                <a:gd name="T15" fmla="*/ 331 h 1292"/>
                <a:gd name="T16" fmla="*/ 272 w 409"/>
                <a:gd name="T17" fmla="*/ 336 h 1292"/>
                <a:gd name="T18" fmla="*/ 228 w 409"/>
                <a:gd name="T19" fmla="*/ 343 h 1292"/>
                <a:gd name="T20" fmla="*/ 205 w 409"/>
                <a:gd name="T21" fmla="*/ 344 h 1292"/>
                <a:gd name="T22" fmla="*/ 158 w 409"/>
                <a:gd name="T23" fmla="*/ 341 h 1292"/>
                <a:gd name="T24" fmla="*/ 119 w 409"/>
                <a:gd name="T25" fmla="*/ 330 h 1292"/>
                <a:gd name="T26" fmla="*/ 101 w 409"/>
                <a:gd name="T27" fmla="*/ 323 h 1292"/>
                <a:gd name="T28" fmla="*/ 68 w 409"/>
                <a:gd name="T29" fmla="*/ 303 h 1292"/>
                <a:gd name="T30" fmla="*/ 55 w 409"/>
                <a:gd name="T31" fmla="*/ 292 h 1292"/>
                <a:gd name="T32" fmla="*/ 31 w 409"/>
                <a:gd name="T33" fmla="*/ 267 h 1292"/>
                <a:gd name="T34" fmla="*/ 13 w 409"/>
                <a:gd name="T35" fmla="*/ 237 h 1292"/>
                <a:gd name="T36" fmla="*/ 7 w 409"/>
                <a:gd name="T37" fmla="*/ 221 h 1292"/>
                <a:gd name="T38" fmla="*/ 0 w 409"/>
                <a:gd name="T39" fmla="*/ 188 h 1292"/>
                <a:gd name="T40" fmla="*/ 0 w 409"/>
                <a:gd name="T41" fmla="*/ 170 h 1292"/>
                <a:gd name="T42" fmla="*/ 3 w 409"/>
                <a:gd name="T43" fmla="*/ 132 h 1292"/>
                <a:gd name="T44" fmla="*/ 15 w 409"/>
                <a:gd name="T45" fmla="*/ 99 h 1292"/>
                <a:gd name="T46" fmla="*/ 23 w 409"/>
                <a:gd name="T47" fmla="*/ 84 h 1292"/>
                <a:gd name="T48" fmla="*/ 45 w 409"/>
                <a:gd name="T49" fmla="*/ 58 h 1292"/>
                <a:gd name="T50" fmla="*/ 58 w 409"/>
                <a:gd name="T51" fmla="*/ 46 h 1292"/>
                <a:gd name="T52" fmla="*/ 87 w 409"/>
                <a:gd name="T53" fmla="*/ 26 h 1292"/>
                <a:gd name="T54" fmla="*/ 122 w 409"/>
                <a:gd name="T55" fmla="*/ 11 h 1292"/>
                <a:gd name="T56" fmla="*/ 142 w 409"/>
                <a:gd name="T57" fmla="*/ 6 h 1292"/>
                <a:gd name="T58" fmla="*/ 181 w 409"/>
                <a:gd name="T59" fmla="*/ 1 h 1292"/>
                <a:gd name="T60" fmla="*/ 205 w 409"/>
                <a:gd name="T61" fmla="*/ 0 h 1292"/>
                <a:gd name="T62" fmla="*/ 249 w 409"/>
                <a:gd name="T63" fmla="*/ 3 h 1292"/>
                <a:gd name="T64" fmla="*/ 289 w 409"/>
                <a:gd name="T65" fmla="*/ 13 h 1292"/>
                <a:gd name="T66" fmla="*/ 307 w 409"/>
                <a:gd name="T67" fmla="*/ 20 h 1292"/>
                <a:gd name="T68" fmla="*/ 340 w 409"/>
                <a:gd name="T69" fmla="*/ 38 h 1292"/>
                <a:gd name="T70" fmla="*/ 353 w 409"/>
                <a:gd name="T71" fmla="*/ 48 h 1292"/>
                <a:gd name="T72" fmla="*/ 378 w 409"/>
                <a:gd name="T73" fmla="*/ 72 h 1292"/>
                <a:gd name="T74" fmla="*/ 394 w 409"/>
                <a:gd name="T75" fmla="*/ 100 h 1292"/>
                <a:gd name="T76" fmla="*/ 401 w 409"/>
                <a:gd name="T77" fmla="*/ 117 h 1292"/>
                <a:gd name="T78" fmla="*/ 409 w 409"/>
                <a:gd name="T79" fmla="*/ 152 h 1292"/>
                <a:gd name="T80" fmla="*/ 409 w 409"/>
                <a:gd name="T81" fmla="*/ 170 h 1292"/>
                <a:gd name="T82" fmla="*/ 20 w 409"/>
                <a:gd name="T83" fmla="*/ 409 h 1292"/>
                <a:gd name="T84" fmla="*/ 387 w 409"/>
                <a:gd name="T85" fmla="*/ 1292 h 1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1292">
                  <a:moveTo>
                    <a:pt x="409" y="170"/>
                  </a:moveTo>
                  <a:lnTo>
                    <a:pt x="409" y="170"/>
                  </a:lnTo>
                  <a:lnTo>
                    <a:pt x="409" y="188"/>
                  </a:lnTo>
                  <a:lnTo>
                    <a:pt x="406" y="206"/>
                  </a:lnTo>
                  <a:lnTo>
                    <a:pt x="401" y="222"/>
                  </a:lnTo>
                  <a:lnTo>
                    <a:pt x="396" y="239"/>
                  </a:lnTo>
                  <a:lnTo>
                    <a:pt x="396" y="239"/>
                  </a:lnTo>
                  <a:lnTo>
                    <a:pt x="387" y="254"/>
                  </a:lnTo>
                  <a:lnTo>
                    <a:pt x="379" y="269"/>
                  </a:lnTo>
                  <a:lnTo>
                    <a:pt x="368" y="282"/>
                  </a:lnTo>
                  <a:lnTo>
                    <a:pt x="356" y="293"/>
                  </a:lnTo>
                  <a:lnTo>
                    <a:pt x="356" y="293"/>
                  </a:lnTo>
                  <a:lnTo>
                    <a:pt x="341" y="305"/>
                  </a:lnTo>
                  <a:lnTo>
                    <a:pt x="326" y="315"/>
                  </a:lnTo>
                  <a:lnTo>
                    <a:pt x="310" y="323"/>
                  </a:lnTo>
                  <a:lnTo>
                    <a:pt x="292" y="331"/>
                  </a:lnTo>
                  <a:lnTo>
                    <a:pt x="292" y="331"/>
                  </a:lnTo>
                  <a:lnTo>
                    <a:pt x="272" y="336"/>
                  </a:lnTo>
                  <a:lnTo>
                    <a:pt x="251" y="341"/>
                  </a:lnTo>
                  <a:lnTo>
                    <a:pt x="228" y="343"/>
                  </a:lnTo>
                  <a:lnTo>
                    <a:pt x="205" y="344"/>
                  </a:lnTo>
                  <a:lnTo>
                    <a:pt x="205" y="344"/>
                  </a:lnTo>
                  <a:lnTo>
                    <a:pt x="181" y="343"/>
                  </a:lnTo>
                  <a:lnTo>
                    <a:pt x="158" y="341"/>
                  </a:lnTo>
                  <a:lnTo>
                    <a:pt x="139" y="336"/>
                  </a:lnTo>
                  <a:lnTo>
                    <a:pt x="119" y="330"/>
                  </a:lnTo>
                  <a:lnTo>
                    <a:pt x="119" y="330"/>
                  </a:lnTo>
                  <a:lnTo>
                    <a:pt x="101" y="323"/>
                  </a:lnTo>
                  <a:lnTo>
                    <a:pt x="84" y="313"/>
                  </a:lnTo>
                  <a:lnTo>
                    <a:pt x="68" y="303"/>
                  </a:lnTo>
                  <a:lnTo>
                    <a:pt x="55" y="292"/>
                  </a:lnTo>
                  <a:lnTo>
                    <a:pt x="55" y="292"/>
                  </a:lnTo>
                  <a:lnTo>
                    <a:pt x="41" y="280"/>
                  </a:lnTo>
                  <a:lnTo>
                    <a:pt x="31" y="267"/>
                  </a:lnTo>
                  <a:lnTo>
                    <a:pt x="22" y="252"/>
                  </a:lnTo>
                  <a:lnTo>
                    <a:pt x="13" y="237"/>
                  </a:lnTo>
                  <a:lnTo>
                    <a:pt x="13" y="237"/>
                  </a:lnTo>
                  <a:lnTo>
                    <a:pt x="7" y="221"/>
                  </a:lnTo>
                  <a:lnTo>
                    <a:pt x="3" y="204"/>
                  </a:lnTo>
                  <a:lnTo>
                    <a:pt x="0" y="188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52"/>
                  </a:lnTo>
                  <a:lnTo>
                    <a:pt x="3" y="132"/>
                  </a:lnTo>
                  <a:lnTo>
                    <a:pt x="8" y="115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23" y="84"/>
                  </a:lnTo>
                  <a:lnTo>
                    <a:pt x="33" y="69"/>
                  </a:lnTo>
                  <a:lnTo>
                    <a:pt x="45" y="58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73" y="34"/>
                  </a:lnTo>
                  <a:lnTo>
                    <a:pt x="87" y="26"/>
                  </a:lnTo>
                  <a:lnTo>
                    <a:pt x="104" y="18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42" y="6"/>
                  </a:lnTo>
                  <a:lnTo>
                    <a:pt x="162" y="3"/>
                  </a:lnTo>
                  <a:lnTo>
                    <a:pt x="181" y="1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26" y="1"/>
                  </a:lnTo>
                  <a:lnTo>
                    <a:pt x="249" y="3"/>
                  </a:lnTo>
                  <a:lnTo>
                    <a:pt x="269" y="6"/>
                  </a:lnTo>
                  <a:lnTo>
                    <a:pt x="289" y="13"/>
                  </a:lnTo>
                  <a:lnTo>
                    <a:pt x="289" y="13"/>
                  </a:lnTo>
                  <a:lnTo>
                    <a:pt x="307" y="20"/>
                  </a:lnTo>
                  <a:lnTo>
                    <a:pt x="323" y="28"/>
                  </a:lnTo>
                  <a:lnTo>
                    <a:pt x="340" y="38"/>
                  </a:lnTo>
                  <a:lnTo>
                    <a:pt x="353" y="48"/>
                  </a:lnTo>
                  <a:lnTo>
                    <a:pt x="353" y="48"/>
                  </a:lnTo>
                  <a:lnTo>
                    <a:pt x="366" y="59"/>
                  </a:lnTo>
                  <a:lnTo>
                    <a:pt x="378" y="72"/>
                  </a:lnTo>
                  <a:lnTo>
                    <a:pt x="386" y="86"/>
                  </a:lnTo>
                  <a:lnTo>
                    <a:pt x="394" y="100"/>
                  </a:lnTo>
                  <a:lnTo>
                    <a:pt x="394" y="100"/>
                  </a:lnTo>
                  <a:lnTo>
                    <a:pt x="401" y="117"/>
                  </a:lnTo>
                  <a:lnTo>
                    <a:pt x="406" y="133"/>
                  </a:lnTo>
                  <a:lnTo>
                    <a:pt x="409" y="152"/>
                  </a:lnTo>
                  <a:lnTo>
                    <a:pt x="409" y="170"/>
                  </a:lnTo>
                  <a:lnTo>
                    <a:pt x="409" y="170"/>
                  </a:lnTo>
                  <a:close/>
                  <a:moveTo>
                    <a:pt x="20" y="1292"/>
                  </a:moveTo>
                  <a:lnTo>
                    <a:pt x="20" y="409"/>
                  </a:lnTo>
                  <a:lnTo>
                    <a:pt x="387" y="409"/>
                  </a:lnTo>
                  <a:lnTo>
                    <a:pt x="387" y="1292"/>
                  </a:lnTo>
                  <a:lnTo>
                    <a:pt x="20" y="12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77" name="Freeform 32">
              <a:extLst>
                <a:ext uri="{FF2B5EF4-FFF2-40B4-BE49-F238E27FC236}">
                  <a16:creationId xmlns:a16="http://schemas.microsoft.com/office/drawing/2014/main" id="{206DBC62-C0CA-DC44-8E78-34880E5F8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275" y="3894138"/>
              <a:ext cx="608013" cy="735013"/>
            </a:xfrm>
            <a:custGeom>
              <a:avLst/>
              <a:gdLst>
                <a:gd name="T0" fmla="*/ 704 w 766"/>
                <a:gd name="T1" fmla="*/ 904 h 927"/>
                <a:gd name="T2" fmla="*/ 633 w 766"/>
                <a:gd name="T3" fmla="*/ 917 h 927"/>
                <a:gd name="T4" fmla="*/ 537 w 766"/>
                <a:gd name="T5" fmla="*/ 925 h 927"/>
                <a:gd name="T6" fmla="*/ 453 w 766"/>
                <a:gd name="T7" fmla="*/ 925 h 927"/>
                <a:gd name="T8" fmla="*/ 376 w 766"/>
                <a:gd name="T9" fmla="*/ 919 h 927"/>
                <a:gd name="T10" fmla="*/ 305 w 766"/>
                <a:gd name="T11" fmla="*/ 900 h 927"/>
                <a:gd name="T12" fmla="*/ 260 w 766"/>
                <a:gd name="T13" fmla="*/ 884 h 927"/>
                <a:gd name="T14" fmla="*/ 199 w 766"/>
                <a:gd name="T15" fmla="*/ 853 h 927"/>
                <a:gd name="T16" fmla="*/ 147 w 766"/>
                <a:gd name="T17" fmla="*/ 813 h 927"/>
                <a:gd name="T18" fmla="*/ 115 w 766"/>
                <a:gd name="T19" fmla="*/ 783 h 927"/>
                <a:gd name="T20" fmla="*/ 76 w 766"/>
                <a:gd name="T21" fmla="*/ 734 h 927"/>
                <a:gd name="T22" fmla="*/ 43 w 766"/>
                <a:gd name="T23" fmla="*/ 680 h 927"/>
                <a:gd name="T24" fmla="*/ 26 w 766"/>
                <a:gd name="T25" fmla="*/ 638 h 927"/>
                <a:gd name="T26" fmla="*/ 8 w 766"/>
                <a:gd name="T27" fmla="*/ 574 h 927"/>
                <a:gd name="T28" fmla="*/ 0 w 766"/>
                <a:gd name="T29" fmla="*/ 506 h 927"/>
                <a:gd name="T30" fmla="*/ 0 w 766"/>
                <a:gd name="T31" fmla="*/ 452 h 927"/>
                <a:gd name="T32" fmla="*/ 10 w 766"/>
                <a:gd name="T33" fmla="*/ 365 h 927"/>
                <a:gd name="T34" fmla="*/ 31 w 766"/>
                <a:gd name="T35" fmla="*/ 287 h 927"/>
                <a:gd name="T36" fmla="*/ 53 w 766"/>
                <a:gd name="T37" fmla="*/ 243 h 927"/>
                <a:gd name="T38" fmla="*/ 92 w 766"/>
                <a:gd name="T39" fmla="*/ 182 h 927"/>
                <a:gd name="T40" fmla="*/ 138 w 766"/>
                <a:gd name="T41" fmla="*/ 129 h 927"/>
                <a:gd name="T42" fmla="*/ 175 w 766"/>
                <a:gd name="T43" fmla="*/ 101 h 927"/>
                <a:gd name="T44" fmla="*/ 234 w 766"/>
                <a:gd name="T45" fmla="*/ 63 h 927"/>
                <a:gd name="T46" fmla="*/ 300 w 766"/>
                <a:gd name="T47" fmla="*/ 35 h 927"/>
                <a:gd name="T48" fmla="*/ 371 w 766"/>
                <a:gd name="T49" fmla="*/ 15 h 927"/>
                <a:gd name="T50" fmla="*/ 522 w 766"/>
                <a:gd name="T51" fmla="*/ 0 h 927"/>
                <a:gd name="T52" fmla="*/ 613 w 766"/>
                <a:gd name="T53" fmla="*/ 4 h 927"/>
                <a:gd name="T54" fmla="*/ 686 w 766"/>
                <a:gd name="T55" fmla="*/ 12 h 927"/>
                <a:gd name="T56" fmla="*/ 737 w 766"/>
                <a:gd name="T57" fmla="*/ 23 h 927"/>
                <a:gd name="T58" fmla="*/ 766 w 766"/>
                <a:gd name="T59" fmla="*/ 37 h 927"/>
                <a:gd name="T60" fmla="*/ 753 w 766"/>
                <a:gd name="T61" fmla="*/ 315 h 927"/>
                <a:gd name="T62" fmla="*/ 715 w 766"/>
                <a:gd name="T63" fmla="*/ 295 h 927"/>
                <a:gd name="T64" fmla="*/ 669 w 766"/>
                <a:gd name="T65" fmla="*/ 281 h 927"/>
                <a:gd name="T66" fmla="*/ 618 w 766"/>
                <a:gd name="T67" fmla="*/ 271 h 927"/>
                <a:gd name="T68" fmla="*/ 565 w 766"/>
                <a:gd name="T69" fmla="*/ 269 h 927"/>
                <a:gd name="T70" fmla="*/ 496 w 766"/>
                <a:gd name="T71" fmla="*/ 282 h 927"/>
                <a:gd name="T72" fmla="*/ 443 w 766"/>
                <a:gd name="T73" fmla="*/ 309 h 927"/>
                <a:gd name="T74" fmla="*/ 415 w 766"/>
                <a:gd name="T75" fmla="*/ 333 h 927"/>
                <a:gd name="T76" fmla="*/ 386 w 766"/>
                <a:gd name="T77" fmla="*/ 383 h 927"/>
                <a:gd name="T78" fmla="*/ 372 w 766"/>
                <a:gd name="T79" fmla="*/ 442 h 927"/>
                <a:gd name="T80" fmla="*/ 372 w 766"/>
                <a:gd name="T81" fmla="*/ 487 h 927"/>
                <a:gd name="T82" fmla="*/ 386 w 766"/>
                <a:gd name="T83" fmla="*/ 546 h 927"/>
                <a:gd name="T84" fmla="*/ 414 w 766"/>
                <a:gd name="T85" fmla="*/ 594 h 927"/>
                <a:gd name="T86" fmla="*/ 442 w 766"/>
                <a:gd name="T87" fmla="*/ 619 h 927"/>
                <a:gd name="T88" fmla="*/ 493 w 766"/>
                <a:gd name="T89" fmla="*/ 645 h 927"/>
                <a:gd name="T90" fmla="*/ 554 w 766"/>
                <a:gd name="T91" fmla="*/ 656 h 927"/>
                <a:gd name="T92" fmla="*/ 608 w 766"/>
                <a:gd name="T93" fmla="*/ 656 h 927"/>
                <a:gd name="T94" fmla="*/ 689 w 766"/>
                <a:gd name="T95" fmla="*/ 642 h 927"/>
                <a:gd name="T96" fmla="*/ 750 w 766"/>
                <a:gd name="T97" fmla="*/ 617 h 927"/>
                <a:gd name="T98" fmla="*/ 766 w 766"/>
                <a:gd name="T99" fmla="*/ 879 h 927"/>
                <a:gd name="T100" fmla="*/ 730 w 766"/>
                <a:gd name="T101" fmla="*/ 896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6" h="927">
                  <a:moveTo>
                    <a:pt x="730" y="896"/>
                  </a:moveTo>
                  <a:lnTo>
                    <a:pt x="730" y="896"/>
                  </a:lnTo>
                  <a:lnTo>
                    <a:pt x="704" y="904"/>
                  </a:lnTo>
                  <a:lnTo>
                    <a:pt x="671" y="910"/>
                  </a:lnTo>
                  <a:lnTo>
                    <a:pt x="671" y="910"/>
                  </a:lnTo>
                  <a:lnTo>
                    <a:pt x="633" y="917"/>
                  </a:lnTo>
                  <a:lnTo>
                    <a:pt x="588" y="922"/>
                  </a:lnTo>
                  <a:lnTo>
                    <a:pt x="588" y="922"/>
                  </a:lnTo>
                  <a:lnTo>
                    <a:pt x="537" y="925"/>
                  </a:lnTo>
                  <a:lnTo>
                    <a:pt x="480" y="927"/>
                  </a:lnTo>
                  <a:lnTo>
                    <a:pt x="480" y="927"/>
                  </a:lnTo>
                  <a:lnTo>
                    <a:pt x="453" y="925"/>
                  </a:lnTo>
                  <a:lnTo>
                    <a:pt x="427" y="924"/>
                  </a:lnTo>
                  <a:lnTo>
                    <a:pt x="400" y="922"/>
                  </a:lnTo>
                  <a:lnTo>
                    <a:pt x="376" y="919"/>
                  </a:lnTo>
                  <a:lnTo>
                    <a:pt x="351" y="914"/>
                  </a:lnTo>
                  <a:lnTo>
                    <a:pt x="328" y="907"/>
                  </a:lnTo>
                  <a:lnTo>
                    <a:pt x="305" y="900"/>
                  </a:lnTo>
                  <a:lnTo>
                    <a:pt x="282" y="892"/>
                  </a:lnTo>
                  <a:lnTo>
                    <a:pt x="282" y="892"/>
                  </a:lnTo>
                  <a:lnTo>
                    <a:pt x="260" y="884"/>
                  </a:lnTo>
                  <a:lnTo>
                    <a:pt x="239" y="874"/>
                  </a:lnTo>
                  <a:lnTo>
                    <a:pt x="219" y="864"/>
                  </a:lnTo>
                  <a:lnTo>
                    <a:pt x="199" y="853"/>
                  </a:lnTo>
                  <a:lnTo>
                    <a:pt x="181" y="841"/>
                  </a:lnTo>
                  <a:lnTo>
                    <a:pt x="163" y="828"/>
                  </a:lnTo>
                  <a:lnTo>
                    <a:pt x="147" y="813"/>
                  </a:lnTo>
                  <a:lnTo>
                    <a:pt x="130" y="800"/>
                  </a:lnTo>
                  <a:lnTo>
                    <a:pt x="130" y="800"/>
                  </a:lnTo>
                  <a:lnTo>
                    <a:pt x="115" y="783"/>
                  </a:lnTo>
                  <a:lnTo>
                    <a:pt x="100" y="769"/>
                  </a:lnTo>
                  <a:lnTo>
                    <a:pt x="87" y="752"/>
                  </a:lnTo>
                  <a:lnTo>
                    <a:pt x="76" y="734"/>
                  </a:lnTo>
                  <a:lnTo>
                    <a:pt x="63" y="716"/>
                  </a:lnTo>
                  <a:lnTo>
                    <a:pt x="53" y="698"/>
                  </a:lnTo>
                  <a:lnTo>
                    <a:pt x="43" y="680"/>
                  </a:lnTo>
                  <a:lnTo>
                    <a:pt x="33" y="658"/>
                  </a:lnTo>
                  <a:lnTo>
                    <a:pt x="33" y="658"/>
                  </a:lnTo>
                  <a:lnTo>
                    <a:pt x="26" y="638"/>
                  </a:lnTo>
                  <a:lnTo>
                    <a:pt x="18" y="617"/>
                  </a:lnTo>
                  <a:lnTo>
                    <a:pt x="13" y="595"/>
                  </a:lnTo>
                  <a:lnTo>
                    <a:pt x="8" y="574"/>
                  </a:lnTo>
                  <a:lnTo>
                    <a:pt x="5" y="553"/>
                  </a:lnTo>
                  <a:lnTo>
                    <a:pt x="2" y="530"/>
                  </a:lnTo>
                  <a:lnTo>
                    <a:pt x="0" y="50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52"/>
                  </a:lnTo>
                  <a:lnTo>
                    <a:pt x="2" y="422"/>
                  </a:lnTo>
                  <a:lnTo>
                    <a:pt x="5" y="393"/>
                  </a:lnTo>
                  <a:lnTo>
                    <a:pt x="10" y="365"/>
                  </a:lnTo>
                  <a:lnTo>
                    <a:pt x="16" y="338"/>
                  </a:lnTo>
                  <a:lnTo>
                    <a:pt x="23" y="312"/>
                  </a:lnTo>
                  <a:lnTo>
                    <a:pt x="31" y="287"/>
                  </a:lnTo>
                  <a:lnTo>
                    <a:pt x="41" y="264"/>
                  </a:lnTo>
                  <a:lnTo>
                    <a:pt x="41" y="264"/>
                  </a:lnTo>
                  <a:lnTo>
                    <a:pt x="53" y="243"/>
                  </a:lnTo>
                  <a:lnTo>
                    <a:pt x="64" y="221"/>
                  </a:lnTo>
                  <a:lnTo>
                    <a:pt x="77" y="200"/>
                  </a:lnTo>
                  <a:lnTo>
                    <a:pt x="92" y="182"/>
                  </a:lnTo>
                  <a:lnTo>
                    <a:pt x="107" y="164"/>
                  </a:lnTo>
                  <a:lnTo>
                    <a:pt x="122" y="145"/>
                  </a:lnTo>
                  <a:lnTo>
                    <a:pt x="138" y="129"/>
                  </a:lnTo>
                  <a:lnTo>
                    <a:pt x="157" y="114"/>
                  </a:lnTo>
                  <a:lnTo>
                    <a:pt x="157" y="114"/>
                  </a:lnTo>
                  <a:lnTo>
                    <a:pt x="175" y="101"/>
                  </a:lnTo>
                  <a:lnTo>
                    <a:pt x="193" y="88"/>
                  </a:lnTo>
                  <a:lnTo>
                    <a:pt x="213" y="74"/>
                  </a:lnTo>
                  <a:lnTo>
                    <a:pt x="234" y="63"/>
                  </a:lnTo>
                  <a:lnTo>
                    <a:pt x="255" y="53"/>
                  </a:lnTo>
                  <a:lnTo>
                    <a:pt x="277" y="43"/>
                  </a:lnTo>
                  <a:lnTo>
                    <a:pt x="300" y="35"/>
                  </a:lnTo>
                  <a:lnTo>
                    <a:pt x="323" y="28"/>
                  </a:lnTo>
                  <a:lnTo>
                    <a:pt x="323" y="28"/>
                  </a:lnTo>
                  <a:lnTo>
                    <a:pt x="371" y="15"/>
                  </a:lnTo>
                  <a:lnTo>
                    <a:pt x="420" y="7"/>
                  </a:lnTo>
                  <a:lnTo>
                    <a:pt x="471" y="2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70" y="0"/>
                  </a:lnTo>
                  <a:lnTo>
                    <a:pt x="613" y="4"/>
                  </a:lnTo>
                  <a:lnTo>
                    <a:pt x="613" y="4"/>
                  </a:lnTo>
                  <a:lnTo>
                    <a:pt x="651" y="7"/>
                  </a:lnTo>
                  <a:lnTo>
                    <a:pt x="686" y="12"/>
                  </a:lnTo>
                  <a:lnTo>
                    <a:pt x="686" y="12"/>
                  </a:lnTo>
                  <a:lnTo>
                    <a:pt x="714" y="18"/>
                  </a:lnTo>
                  <a:lnTo>
                    <a:pt x="737" y="23"/>
                  </a:lnTo>
                  <a:lnTo>
                    <a:pt x="737" y="23"/>
                  </a:lnTo>
                  <a:lnTo>
                    <a:pt x="755" y="30"/>
                  </a:lnTo>
                  <a:lnTo>
                    <a:pt x="766" y="37"/>
                  </a:lnTo>
                  <a:lnTo>
                    <a:pt x="766" y="323"/>
                  </a:lnTo>
                  <a:lnTo>
                    <a:pt x="766" y="323"/>
                  </a:lnTo>
                  <a:lnTo>
                    <a:pt x="753" y="315"/>
                  </a:lnTo>
                  <a:lnTo>
                    <a:pt x="737" y="305"/>
                  </a:lnTo>
                  <a:lnTo>
                    <a:pt x="737" y="305"/>
                  </a:lnTo>
                  <a:lnTo>
                    <a:pt x="715" y="295"/>
                  </a:lnTo>
                  <a:lnTo>
                    <a:pt x="694" y="287"/>
                  </a:lnTo>
                  <a:lnTo>
                    <a:pt x="694" y="287"/>
                  </a:lnTo>
                  <a:lnTo>
                    <a:pt x="669" y="281"/>
                  </a:lnTo>
                  <a:lnTo>
                    <a:pt x="643" y="274"/>
                  </a:lnTo>
                  <a:lnTo>
                    <a:pt x="643" y="274"/>
                  </a:lnTo>
                  <a:lnTo>
                    <a:pt x="618" y="271"/>
                  </a:lnTo>
                  <a:lnTo>
                    <a:pt x="592" y="269"/>
                  </a:lnTo>
                  <a:lnTo>
                    <a:pt x="592" y="269"/>
                  </a:lnTo>
                  <a:lnTo>
                    <a:pt x="565" y="269"/>
                  </a:lnTo>
                  <a:lnTo>
                    <a:pt x="541" y="272"/>
                  </a:lnTo>
                  <a:lnTo>
                    <a:pt x="517" y="276"/>
                  </a:lnTo>
                  <a:lnTo>
                    <a:pt x="496" y="282"/>
                  </a:lnTo>
                  <a:lnTo>
                    <a:pt x="476" y="289"/>
                  </a:lnTo>
                  <a:lnTo>
                    <a:pt x="458" y="297"/>
                  </a:lnTo>
                  <a:lnTo>
                    <a:pt x="443" y="309"/>
                  </a:lnTo>
                  <a:lnTo>
                    <a:pt x="428" y="320"/>
                  </a:lnTo>
                  <a:lnTo>
                    <a:pt x="428" y="320"/>
                  </a:lnTo>
                  <a:lnTo>
                    <a:pt x="415" y="333"/>
                  </a:lnTo>
                  <a:lnTo>
                    <a:pt x="404" y="348"/>
                  </a:lnTo>
                  <a:lnTo>
                    <a:pt x="394" y="365"/>
                  </a:lnTo>
                  <a:lnTo>
                    <a:pt x="386" y="383"/>
                  </a:lnTo>
                  <a:lnTo>
                    <a:pt x="381" y="401"/>
                  </a:lnTo>
                  <a:lnTo>
                    <a:pt x="376" y="421"/>
                  </a:lnTo>
                  <a:lnTo>
                    <a:pt x="372" y="442"/>
                  </a:lnTo>
                  <a:lnTo>
                    <a:pt x="372" y="465"/>
                  </a:lnTo>
                  <a:lnTo>
                    <a:pt x="372" y="465"/>
                  </a:lnTo>
                  <a:lnTo>
                    <a:pt x="372" y="487"/>
                  </a:lnTo>
                  <a:lnTo>
                    <a:pt x="376" y="508"/>
                  </a:lnTo>
                  <a:lnTo>
                    <a:pt x="381" y="528"/>
                  </a:lnTo>
                  <a:lnTo>
                    <a:pt x="386" y="546"/>
                  </a:lnTo>
                  <a:lnTo>
                    <a:pt x="394" y="562"/>
                  </a:lnTo>
                  <a:lnTo>
                    <a:pt x="404" y="579"/>
                  </a:lnTo>
                  <a:lnTo>
                    <a:pt x="414" y="594"/>
                  </a:lnTo>
                  <a:lnTo>
                    <a:pt x="427" y="607"/>
                  </a:lnTo>
                  <a:lnTo>
                    <a:pt x="427" y="607"/>
                  </a:lnTo>
                  <a:lnTo>
                    <a:pt x="442" y="619"/>
                  </a:lnTo>
                  <a:lnTo>
                    <a:pt x="457" y="628"/>
                  </a:lnTo>
                  <a:lnTo>
                    <a:pt x="475" y="637"/>
                  </a:lnTo>
                  <a:lnTo>
                    <a:pt x="493" y="645"/>
                  </a:lnTo>
                  <a:lnTo>
                    <a:pt x="511" y="650"/>
                  </a:lnTo>
                  <a:lnTo>
                    <a:pt x="532" y="653"/>
                  </a:lnTo>
                  <a:lnTo>
                    <a:pt x="554" y="656"/>
                  </a:lnTo>
                  <a:lnTo>
                    <a:pt x="577" y="656"/>
                  </a:lnTo>
                  <a:lnTo>
                    <a:pt x="577" y="656"/>
                  </a:lnTo>
                  <a:lnTo>
                    <a:pt x="608" y="656"/>
                  </a:lnTo>
                  <a:lnTo>
                    <a:pt x="638" y="653"/>
                  </a:lnTo>
                  <a:lnTo>
                    <a:pt x="664" y="648"/>
                  </a:lnTo>
                  <a:lnTo>
                    <a:pt x="689" y="642"/>
                  </a:lnTo>
                  <a:lnTo>
                    <a:pt x="689" y="642"/>
                  </a:lnTo>
                  <a:lnTo>
                    <a:pt x="732" y="625"/>
                  </a:lnTo>
                  <a:lnTo>
                    <a:pt x="750" y="617"/>
                  </a:lnTo>
                  <a:lnTo>
                    <a:pt x="766" y="609"/>
                  </a:lnTo>
                  <a:lnTo>
                    <a:pt x="766" y="879"/>
                  </a:lnTo>
                  <a:lnTo>
                    <a:pt x="766" y="879"/>
                  </a:lnTo>
                  <a:lnTo>
                    <a:pt x="752" y="887"/>
                  </a:lnTo>
                  <a:lnTo>
                    <a:pt x="730" y="896"/>
                  </a:lnTo>
                  <a:lnTo>
                    <a:pt x="730" y="8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78" name="Freeform 33">
              <a:extLst>
                <a:ext uri="{FF2B5EF4-FFF2-40B4-BE49-F238E27FC236}">
                  <a16:creationId xmlns:a16="http://schemas.microsoft.com/office/drawing/2014/main" id="{A10CE67F-55E1-5849-A735-2071FAD86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000" y="3894138"/>
              <a:ext cx="573088" cy="735013"/>
            </a:xfrm>
            <a:custGeom>
              <a:avLst/>
              <a:gdLst>
                <a:gd name="T0" fmla="*/ 720 w 722"/>
                <a:gd name="T1" fmla="*/ 643 h 927"/>
                <a:gd name="T2" fmla="*/ 699 w 722"/>
                <a:gd name="T3" fmla="*/ 734 h 927"/>
                <a:gd name="T4" fmla="*/ 668 w 722"/>
                <a:gd name="T5" fmla="*/ 787 h 927"/>
                <a:gd name="T6" fmla="*/ 622 w 722"/>
                <a:gd name="T7" fmla="*/ 833 h 927"/>
                <a:gd name="T8" fmla="*/ 562 w 722"/>
                <a:gd name="T9" fmla="*/ 872 h 927"/>
                <a:gd name="T10" fmla="*/ 488 w 722"/>
                <a:gd name="T11" fmla="*/ 900 h 927"/>
                <a:gd name="T12" fmla="*/ 397 w 722"/>
                <a:gd name="T13" fmla="*/ 920 h 927"/>
                <a:gd name="T14" fmla="*/ 290 w 722"/>
                <a:gd name="T15" fmla="*/ 927 h 927"/>
                <a:gd name="T16" fmla="*/ 213 w 722"/>
                <a:gd name="T17" fmla="*/ 922 h 927"/>
                <a:gd name="T18" fmla="*/ 97 w 722"/>
                <a:gd name="T19" fmla="*/ 907 h 927"/>
                <a:gd name="T20" fmla="*/ 28 w 722"/>
                <a:gd name="T21" fmla="*/ 892 h 927"/>
                <a:gd name="T22" fmla="*/ 0 w 722"/>
                <a:gd name="T23" fmla="*/ 627 h 927"/>
                <a:gd name="T24" fmla="*/ 99 w 722"/>
                <a:gd name="T25" fmla="*/ 666 h 927"/>
                <a:gd name="T26" fmla="*/ 167 w 722"/>
                <a:gd name="T27" fmla="*/ 686 h 927"/>
                <a:gd name="T28" fmla="*/ 237 w 722"/>
                <a:gd name="T29" fmla="*/ 698 h 927"/>
                <a:gd name="T30" fmla="*/ 300 w 722"/>
                <a:gd name="T31" fmla="*/ 698 h 927"/>
                <a:gd name="T32" fmla="*/ 356 w 722"/>
                <a:gd name="T33" fmla="*/ 683 h 927"/>
                <a:gd name="T34" fmla="*/ 374 w 722"/>
                <a:gd name="T35" fmla="*/ 665 h 927"/>
                <a:gd name="T36" fmla="*/ 381 w 722"/>
                <a:gd name="T37" fmla="*/ 643 h 927"/>
                <a:gd name="T38" fmla="*/ 374 w 722"/>
                <a:gd name="T39" fmla="*/ 622 h 927"/>
                <a:gd name="T40" fmla="*/ 351 w 722"/>
                <a:gd name="T41" fmla="*/ 602 h 927"/>
                <a:gd name="T42" fmla="*/ 303 w 722"/>
                <a:gd name="T43" fmla="*/ 582 h 927"/>
                <a:gd name="T44" fmla="*/ 200 w 722"/>
                <a:gd name="T45" fmla="*/ 546 h 927"/>
                <a:gd name="T46" fmla="*/ 134 w 722"/>
                <a:gd name="T47" fmla="*/ 518 h 927"/>
                <a:gd name="T48" fmla="*/ 96 w 722"/>
                <a:gd name="T49" fmla="*/ 493 h 927"/>
                <a:gd name="T50" fmla="*/ 63 w 722"/>
                <a:gd name="T51" fmla="*/ 465 h 927"/>
                <a:gd name="T52" fmla="*/ 25 w 722"/>
                <a:gd name="T53" fmla="*/ 414 h 927"/>
                <a:gd name="T54" fmla="*/ 8 w 722"/>
                <a:gd name="T55" fmla="*/ 373 h 927"/>
                <a:gd name="T56" fmla="*/ 0 w 722"/>
                <a:gd name="T57" fmla="*/ 297 h 927"/>
                <a:gd name="T58" fmla="*/ 7 w 722"/>
                <a:gd name="T59" fmla="*/ 229 h 927"/>
                <a:gd name="T60" fmla="*/ 22 w 722"/>
                <a:gd name="T61" fmla="*/ 185 h 927"/>
                <a:gd name="T62" fmla="*/ 45 w 722"/>
                <a:gd name="T63" fmla="*/ 145 h 927"/>
                <a:gd name="T64" fmla="*/ 111 w 722"/>
                <a:gd name="T65" fmla="*/ 78 h 927"/>
                <a:gd name="T66" fmla="*/ 170 w 722"/>
                <a:gd name="T67" fmla="*/ 43 h 927"/>
                <a:gd name="T68" fmla="*/ 242 w 722"/>
                <a:gd name="T69" fmla="*/ 20 h 927"/>
                <a:gd name="T70" fmla="*/ 369 w 722"/>
                <a:gd name="T71" fmla="*/ 0 h 927"/>
                <a:gd name="T72" fmla="*/ 448 w 722"/>
                <a:gd name="T73" fmla="*/ 0 h 927"/>
                <a:gd name="T74" fmla="*/ 516 w 722"/>
                <a:gd name="T75" fmla="*/ 7 h 927"/>
                <a:gd name="T76" fmla="*/ 608 w 722"/>
                <a:gd name="T77" fmla="*/ 22 h 927"/>
                <a:gd name="T78" fmla="*/ 661 w 722"/>
                <a:gd name="T79" fmla="*/ 281 h 927"/>
                <a:gd name="T80" fmla="*/ 618 w 722"/>
                <a:gd name="T81" fmla="*/ 264 h 927"/>
                <a:gd name="T82" fmla="*/ 529 w 722"/>
                <a:gd name="T83" fmla="*/ 239 h 927"/>
                <a:gd name="T84" fmla="*/ 465 w 722"/>
                <a:gd name="T85" fmla="*/ 228 h 927"/>
                <a:gd name="T86" fmla="*/ 416 w 722"/>
                <a:gd name="T87" fmla="*/ 228 h 927"/>
                <a:gd name="T88" fmla="*/ 374 w 722"/>
                <a:gd name="T89" fmla="*/ 239 h 927"/>
                <a:gd name="T90" fmla="*/ 359 w 722"/>
                <a:gd name="T91" fmla="*/ 253 h 927"/>
                <a:gd name="T92" fmla="*/ 353 w 722"/>
                <a:gd name="T93" fmla="*/ 272 h 927"/>
                <a:gd name="T94" fmla="*/ 359 w 722"/>
                <a:gd name="T95" fmla="*/ 297 h 927"/>
                <a:gd name="T96" fmla="*/ 381 w 722"/>
                <a:gd name="T97" fmla="*/ 315 h 927"/>
                <a:gd name="T98" fmla="*/ 417 w 722"/>
                <a:gd name="T99" fmla="*/ 332 h 927"/>
                <a:gd name="T100" fmla="*/ 500 w 722"/>
                <a:gd name="T101" fmla="*/ 360 h 927"/>
                <a:gd name="T102" fmla="*/ 579 w 722"/>
                <a:gd name="T103" fmla="*/ 391 h 927"/>
                <a:gd name="T104" fmla="*/ 622 w 722"/>
                <a:gd name="T105" fmla="*/ 416 h 927"/>
                <a:gd name="T106" fmla="*/ 658 w 722"/>
                <a:gd name="T107" fmla="*/ 445 h 927"/>
                <a:gd name="T108" fmla="*/ 697 w 722"/>
                <a:gd name="T109" fmla="*/ 498 h 927"/>
                <a:gd name="T110" fmla="*/ 714 w 722"/>
                <a:gd name="T111" fmla="*/ 538 h 927"/>
                <a:gd name="T112" fmla="*/ 722 w 722"/>
                <a:gd name="T113" fmla="*/ 612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2" h="927">
                  <a:moveTo>
                    <a:pt x="722" y="612"/>
                  </a:moveTo>
                  <a:lnTo>
                    <a:pt x="722" y="612"/>
                  </a:lnTo>
                  <a:lnTo>
                    <a:pt x="720" y="643"/>
                  </a:lnTo>
                  <a:lnTo>
                    <a:pt x="717" y="675"/>
                  </a:lnTo>
                  <a:lnTo>
                    <a:pt x="709" y="704"/>
                  </a:lnTo>
                  <a:lnTo>
                    <a:pt x="699" y="734"/>
                  </a:lnTo>
                  <a:lnTo>
                    <a:pt x="699" y="734"/>
                  </a:lnTo>
                  <a:lnTo>
                    <a:pt x="684" y="762"/>
                  </a:lnTo>
                  <a:lnTo>
                    <a:pt x="668" y="787"/>
                  </a:lnTo>
                  <a:lnTo>
                    <a:pt x="646" y="811"/>
                  </a:lnTo>
                  <a:lnTo>
                    <a:pt x="622" y="833"/>
                  </a:lnTo>
                  <a:lnTo>
                    <a:pt x="622" y="833"/>
                  </a:lnTo>
                  <a:lnTo>
                    <a:pt x="608" y="844"/>
                  </a:lnTo>
                  <a:lnTo>
                    <a:pt x="594" y="854"/>
                  </a:lnTo>
                  <a:lnTo>
                    <a:pt x="562" y="872"/>
                  </a:lnTo>
                  <a:lnTo>
                    <a:pt x="528" y="887"/>
                  </a:lnTo>
                  <a:lnTo>
                    <a:pt x="488" y="900"/>
                  </a:lnTo>
                  <a:lnTo>
                    <a:pt x="488" y="900"/>
                  </a:lnTo>
                  <a:lnTo>
                    <a:pt x="467" y="907"/>
                  </a:lnTo>
                  <a:lnTo>
                    <a:pt x="445" y="912"/>
                  </a:lnTo>
                  <a:lnTo>
                    <a:pt x="397" y="920"/>
                  </a:lnTo>
                  <a:lnTo>
                    <a:pt x="346" y="925"/>
                  </a:lnTo>
                  <a:lnTo>
                    <a:pt x="290" y="927"/>
                  </a:lnTo>
                  <a:lnTo>
                    <a:pt x="290" y="927"/>
                  </a:lnTo>
                  <a:lnTo>
                    <a:pt x="252" y="925"/>
                  </a:lnTo>
                  <a:lnTo>
                    <a:pt x="213" y="922"/>
                  </a:lnTo>
                  <a:lnTo>
                    <a:pt x="213" y="922"/>
                  </a:lnTo>
                  <a:lnTo>
                    <a:pt x="134" y="914"/>
                  </a:lnTo>
                  <a:lnTo>
                    <a:pt x="134" y="914"/>
                  </a:lnTo>
                  <a:lnTo>
                    <a:pt x="97" y="907"/>
                  </a:lnTo>
                  <a:lnTo>
                    <a:pt x="61" y="900"/>
                  </a:lnTo>
                  <a:lnTo>
                    <a:pt x="61" y="900"/>
                  </a:lnTo>
                  <a:lnTo>
                    <a:pt x="28" y="892"/>
                  </a:lnTo>
                  <a:lnTo>
                    <a:pt x="0" y="886"/>
                  </a:lnTo>
                  <a:lnTo>
                    <a:pt x="0" y="627"/>
                  </a:lnTo>
                  <a:lnTo>
                    <a:pt x="0" y="627"/>
                  </a:lnTo>
                  <a:lnTo>
                    <a:pt x="64" y="653"/>
                  </a:lnTo>
                  <a:lnTo>
                    <a:pt x="64" y="653"/>
                  </a:lnTo>
                  <a:lnTo>
                    <a:pt x="99" y="666"/>
                  </a:lnTo>
                  <a:lnTo>
                    <a:pt x="132" y="676"/>
                  </a:lnTo>
                  <a:lnTo>
                    <a:pt x="132" y="676"/>
                  </a:lnTo>
                  <a:lnTo>
                    <a:pt x="167" y="686"/>
                  </a:lnTo>
                  <a:lnTo>
                    <a:pt x="201" y="693"/>
                  </a:lnTo>
                  <a:lnTo>
                    <a:pt x="201" y="693"/>
                  </a:lnTo>
                  <a:lnTo>
                    <a:pt x="237" y="698"/>
                  </a:lnTo>
                  <a:lnTo>
                    <a:pt x="272" y="699"/>
                  </a:lnTo>
                  <a:lnTo>
                    <a:pt x="272" y="699"/>
                  </a:lnTo>
                  <a:lnTo>
                    <a:pt x="300" y="698"/>
                  </a:lnTo>
                  <a:lnTo>
                    <a:pt x="323" y="696"/>
                  </a:lnTo>
                  <a:lnTo>
                    <a:pt x="341" y="691"/>
                  </a:lnTo>
                  <a:lnTo>
                    <a:pt x="356" y="683"/>
                  </a:lnTo>
                  <a:lnTo>
                    <a:pt x="356" y="683"/>
                  </a:lnTo>
                  <a:lnTo>
                    <a:pt x="366" y="675"/>
                  </a:lnTo>
                  <a:lnTo>
                    <a:pt x="374" y="665"/>
                  </a:lnTo>
                  <a:lnTo>
                    <a:pt x="379" y="655"/>
                  </a:lnTo>
                  <a:lnTo>
                    <a:pt x="381" y="643"/>
                  </a:lnTo>
                  <a:lnTo>
                    <a:pt x="381" y="643"/>
                  </a:lnTo>
                  <a:lnTo>
                    <a:pt x="379" y="632"/>
                  </a:lnTo>
                  <a:lnTo>
                    <a:pt x="374" y="622"/>
                  </a:lnTo>
                  <a:lnTo>
                    <a:pt x="374" y="622"/>
                  </a:lnTo>
                  <a:lnTo>
                    <a:pt x="366" y="612"/>
                  </a:lnTo>
                  <a:lnTo>
                    <a:pt x="351" y="602"/>
                  </a:lnTo>
                  <a:lnTo>
                    <a:pt x="351" y="602"/>
                  </a:lnTo>
                  <a:lnTo>
                    <a:pt x="331" y="592"/>
                  </a:lnTo>
                  <a:lnTo>
                    <a:pt x="303" y="582"/>
                  </a:lnTo>
                  <a:lnTo>
                    <a:pt x="303" y="582"/>
                  </a:lnTo>
                  <a:lnTo>
                    <a:pt x="224" y="554"/>
                  </a:lnTo>
                  <a:lnTo>
                    <a:pt x="224" y="554"/>
                  </a:lnTo>
                  <a:lnTo>
                    <a:pt x="200" y="546"/>
                  </a:lnTo>
                  <a:lnTo>
                    <a:pt x="177" y="538"/>
                  </a:lnTo>
                  <a:lnTo>
                    <a:pt x="155" y="528"/>
                  </a:lnTo>
                  <a:lnTo>
                    <a:pt x="134" y="518"/>
                  </a:lnTo>
                  <a:lnTo>
                    <a:pt x="134" y="518"/>
                  </a:lnTo>
                  <a:lnTo>
                    <a:pt x="114" y="506"/>
                  </a:lnTo>
                  <a:lnTo>
                    <a:pt x="96" y="493"/>
                  </a:lnTo>
                  <a:lnTo>
                    <a:pt x="78" y="480"/>
                  </a:lnTo>
                  <a:lnTo>
                    <a:pt x="63" y="465"/>
                  </a:lnTo>
                  <a:lnTo>
                    <a:pt x="63" y="465"/>
                  </a:lnTo>
                  <a:lnTo>
                    <a:pt x="48" y="450"/>
                  </a:lnTo>
                  <a:lnTo>
                    <a:pt x="36" y="432"/>
                  </a:lnTo>
                  <a:lnTo>
                    <a:pt x="25" y="414"/>
                  </a:lnTo>
                  <a:lnTo>
                    <a:pt x="17" y="394"/>
                  </a:lnTo>
                  <a:lnTo>
                    <a:pt x="17" y="394"/>
                  </a:lnTo>
                  <a:lnTo>
                    <a:pt x="8" y="373"/>
                  </a:lnTo>
                  <a:lnTo>
                    <a:pt x="3" y="348"/>
                  </a:lnTo>
                  <a:lnTo>
                    <a:pt x="0" y="323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2" y="262"/>
                  </a:lnTo>
                  <a:lnTo>
                    <a:pt x="7" y="229"/>
                  </a:lnTo>
                  <a:lnTo>
                    <a:pt x="12" y="215"/>
                  </a:lnTo>
                  <a:lnTo>
                    <a:pt x="17" y="200"/>
                  </a:lnTo>
                  <a:lnTo>
                    <a:pt x="22" y="185"/>
                  </a:lnTo>
                  <a:lnTo>
                    <a:pt x="28" y="172"/>
                  </a:lnTo>
                  <a:lnTo>
                    <a:pt x="28" y="172"/>
                  </a:lnTo>
                  <a:lnTo>
                    <a:pt x="45" y="145"/>
                  </a:lnTo>
                  <a:lnTo>
                    <a:pt x="64" y="121"/>
                  </a:lnTo>
                  <a:lnTo>
                    <a:pt x="86" y="98"/>
                  </a:lnTo>
                  <a:lnTo>
                    <a:pt x="111" y="78"/>
                  </a:lnTo>
                  <a:lnTo>
                    <a:pt x="111" y="78"/>
                  </a:lnTo>
                  <a:lnTo>
                    <a:pt x="139" y="60"/>
                  </a:lnTo>
                  <a:lnTo>
                    <a:pt x="170" y="43"/>
                  </a:lnTo>
                  <a:lnTo>
                    <a:pt x="205" y="30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82" y="10"/>
                  </a:lnTo>
                  <a:lnTo>
                    <a:pt x="323" y="5"/>
                  </a:lnTo>
                  <a:lnTo>
                    <a:pt x="369" y="0"/>
                  </a:lnTo>
                  <a:lnTo>
                    <a:pt x="416" y="0"/>
                  </a:lnTo>
                  <a:lnTo>
                    <a:pt x="416" y="0"/>
                  </a:lnTo>
                  <a:lnTo>
                    <a:pt x="448" y="0"/>
                  </a:lnTo>
                  <a:lnTo>
                    <a:pt x="481" y="2"/>
                  </a:lnTo>
                  <a:lnTo>
                    <a:pt x="481" y="2"/>
                  </a:lnTo>
                  <a:lnTo>
                    <a:pt x="516" y="7"/>
                  </a:lnTo>
                  <a:lnTo>
                    <a:pt x="547" y="10"/>
                  </a:lnTo>
                  <a:lnTo>
                    <a:pt x="547" y="10"/>
                  </a:lnTo>
                  <a:lnTo>
                    <a:pt x="608" y="22"/>
                  </a:lnTo>
                  <a:lnTo>
                    <a:pt x="608" y="22"/>
                  </a:lnTo>
                  <a:lnTo>
                    <a:pt x="661" y="33"/>
                  </a:lnTo>
                  <a:lnTo>
                    <a:pt x="661" y="281"/>
                  </a:lnTo>
                  <a:lnTo>
                    <a:pt x="661" y="281"/>
                  </a:lnTo>
                  <a:lnTo>
                    <a:pt x="618" y="264"/>
                  </a:lnTo>
                  <a:lnTo>
                    <a:pt x="618" y="264"/>
                  </a:lnTo>
                  <a:lnTo>
                    <a:pt x="561" y="248"/>
                  </a:lnTo>
                  <a:lnTo>
                    <a:pt x="561" y="248"/>
                  </a:lnTo>
                  <a:lnTo>
                    <a:pt x="529" y="239"/>
                  </a:lnTo>
                  <a:lnTo>
                    <a:pt x="498" y="233"/>
                  </a:lnTo>
                  <a:lnTo>
                    <a:pt x="498" y="233"/>
                  </a:lnTo>
                  <a:lnTo>
                    <a:pt x="465" y="228"/>
                  </a:lnTo>
                  <a:lnTo>
                    <a:pt x="434" y="226"/>
                  </a:lnTo>
                  <a:lnTo>
                    <a:pt x="434" y="226"/>
                  </a:lnTo>
                  <a:lnTo>
                    <a:pt x="416" y="228"/>
                  </a:lnTo>
                  <a:lnTo>
                    <a:pt x="401" y="229"/>
                  </a:lnTo>
                  <a:lnTo>
                    <a:pt x="387" y="233"/>
                  </a:lnTo>
                  <a:lnTo>
                    <a:pt x="374" y="239"/>
                  </a:lnTo>
                  <a:lnTo>
                    <a:pt x="374" y="239"/>
                  </a:lnTo>
                  <a:lnTo>
                    <a:pt x="366" y="246"/>
                  </a:lnTo>
                  <a:lnTo>
                    <a:pt x="359" y="253"/>
                  </a:lnTo>
                  <a:lnTo>
                    <a:pt x="355" y="262"/>
                  </a:lnTo>
                  <a:lnTo>
                    <a:pt x="353" y="272"/>
                  </a:lnTo>
                  <a:lnTo>
                    <a:pt x="353" y="272"/>
                  </a:lnTo>
                  <a:lnTo>
                    <a:pt x="355" y="286"/>
                  </a:lnTo>
                  <a:lnTo>
                    <a:pt x="359" y="297"/>
                  </a:lnTo>
                  <a:lnTo>
                    <a:pt x="359" y="297"/>
                  </a:lnTo>
                  <a:lnTo>
                    <a:pt x="368" y="307"/>
                  </a:lnTo>
                  <a:lnTo>
                    <a:pt x="381" y="315"/>
                  </a:lnTo>
                  <a:lnTo>
                    <a:pt x="381" y="315"/>
                  </a:lnTo>
                  <a:lnTo>
                    <a:pt x="397" y="323"/>
                  </a:lnTo>
                  <a:lnTo>
                    <a:pt x="417" y="332"/>
                  </a:lnTo>
                  <a:lnTo>
                    <a:pt x="417" y="332"/>
                  </a:lnTo>
                  <a:lnTo>
                    <a:pt x="470" y="350"/>
                  </a:lnTo>
                  <a:lnTo>
                    <a:pt x="470" y="350"/>
                  </a:lnTo>
                  <a:lnTo>
                    <a:pt x="500" y="360"/>
                  </a:lnTo>
                  <a:lnTo>
                    <a:pt x="528" y="370"/>
                  </a:lnTo>
                  <a:lnTo>
                    <a:pt x="554" y="379"/>
                  </a:lnTo>
                  <a:lnTo>
                    <a:pt x="579" y="391"/>
                  </a:lnTo>
                  <a:lnTo>
                    <a:pt x="579" y="391"/>
                  </a:lnTo>
                  <a:lnTo>
                    <a:pt x="602" y="404"/>
                  </a:lnTo>
                  <a:lnTo>
                    <a:pt x="622" y="416"/>
                  </a:lnTo>
                  <a:lnTo>
                    <a:pt x="641" y="431"/>
                  </a:lnTo>
                  <a:lnTo>
                    <a:pt x="658" y="445"/>
                  </a:lnTo>
                  <a:lnTo>
                    <a:pt x="658" y="445"/>
                  </a:lnTo>
                  <a:lnTo>
                    <a:pt x="673" y="462"/>
                  </a:lnTo>
                  <a:lnTo>
                    <a:pt x="686" y="478"/>
                  </a:lnTo>
                  <a:lnTo>
                    <a:pt x="697" y="498"/>
                  </a:lnTo>
                  <a:lnTo>
                    <a:pt x="706" y="518"/>
                  </a:lnTo>
                  <a:lnTo>
                    <a:pt x="706" y="518"/>
                  </a:lnTo>
                  <a:lnTo>
                    <a:pt x="714" y="538"/>
                  </a:lnTo>
                  <a:lnTo>
                    <a:pt x="719" y="561"/>
                  </a:lnTo>
                  <a:lnTo>
                    <a:pt x="722" y="586"/>
                  </a:lnTo>
                  <a:lnTo>
                    <a:pt x="722" y="612"/>
                  </a:lnTo>
                  <a:lnTo>
                    <a:pt x="722" y="6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79" name="Freeform 34">
              <a:extLst>
                <a:ext uri="{FF2B5EF4-FFF2-40B4-BE49-F238E27FC236}">
                  <a16:creationId xmlns:a16="http://schemas.microsoft.com/office/drawing/2014/main" id="{6D8761FB-E639-C44D-8E83-EB03612623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" y="2590800"/>
              <a:ext cx="457200" cy="804863"/>
            </a:xfrm>
            <a:custGeom>
              <a:avLst/>
              <a:gdLst>
                <a:gd name="T0" fmla="*/ 266 w 576"/>
                <a:gd name="T1" fmla="*/ 0 h 1012"/>
                <a:gd name="T2" fmla="*/ 323 w 576"/>
                <a:gd name="T3" fmla="*/ 3 h 1012"/>
                <a:gd name="T4" fmla="*/ 396 w 576"/>
                <a:gd name="T5" fmla="*/ 25 h 1012"/>
                <a:gd name="T6" fmla="*/ 457 w 576"/>
                <a:gd name="T7" fmla="*/ 64 h 1012"/>
                <a:gd name="T8" fmla="*/ 487 w 576"/>
                <a:gd name="T9" fmla="*/ 99 h 1012"/>
                <a:gd name="T10" fmla="*/ 516 w 576"/>
                <a:gd name="T11" fmla="*/ 160 h 1012"/>
                <a:gd name="T12" fmla="*/ 526 w 576"/>
                <a:gd name="T13" fmla="*/ 234 h 1012"/>
                <a:gd name="T14" fmla="*/ 524 w 576"/>
                <a:gd name="T15" fmla="*/ 277 h 1012"/>
                <a:gd name="T16" fmla="*/ 508 w 576"/>
                <a:gd name="T17" fmla="*/ 335 h 1012"/>
                <a:gd name="T18" fmla="*/ 480 w 576"/>
                <a:gd name="T19" fmla="*/ 387 h 1012"/>
                <a:gd name="T20" fmla="*/ 454 w 576"/>
                <a:gd name="T21" fmla="*/ 417 h 1012"/>
                <a:gd name="T22" fmla="*/ 407 w 576"/>
                <a:gd name="T23" fmla="*/ 453 h 1012"/>
                <a:gd name="T24" fmla="*/ 348 w 576"/>
                <a:gd name="T25" fmla="*/ 478 h 1012"/>
                <a:gd name="T26" fmla="*/ 374 w 576"/>
                <a:gd name="T27" fmla="*/ 485 h 1012"/>
                <a:gd name="T28" fmla="*/ 444 w 576"/>
                <a:gd name="T29" fmla="*/ 504 h 1012"/>
                <a:gd name="T30" fmla="*/ 498 w 576"/>
                <a:gd name="T31" fmla="*/ 541 h 1012"/>
                <a:gd name="T32" fmla="*/ 529 w 576"/>
                <a:gd name="T33" fmla="*/ 574 h 1012"/>
                <a:gd name="T34" fmla="*/ 561 w 576"/>
                <a:gd name="T35" fmla="*/ 630 h 1012"/>
                <a:gd name="T36" fmla="*/ 574 w 576"/>
                <a:gd name="T37" fmla="*/ 697 h 1012"/>
                <a:gd name="T38" fmla="*/ 574 w 576"/>
                <a:gd name="T39" fmla="*/ 753 h 1012"/>
                <a:gd name="T40" fmla="*/ 554 w 576"/>
                <a:gd name="T41" fmla="*/ 839 h 1012"/>
                <a:gd name="T42" fmla="*/ 513 w 576"/>
                <a:gd name="T43" fmla="*/ 910 h 1012"/>
                <a:gd name="T44" fmla="*/ 472 w 576"/>
                <a:gd name="T45" fmla="*/ 949 h 1012"/>
                <a:gd name="T46" fmla="*/ 396 w 576"/>
                <a:gd name="T47" fmla="*/ 992 h 1012"/>
                <a:gd name="T48" fmla="*/ 305 w 576"/>
                <a:gd name="T49" fmla="*/ 1010 h 1012"/>
                <a:gd name="T50" fmla="*/ 69 w 576"/>
                <a:gd name="T51" fmla="*/ 64 h 1012"/>
                <a:gd name="T52" fmla="*/ 211 w 576"/>
                <a:gd name="T53" fmla="*/ 455 h 1012"/>
                <a:gd name="T54" fmla="*/ 287 w 576"/>
                <a:gd name="T55" fmla="*/ 448 h 1012"/>
                <a:gd name="T56" fmla="*/ 351 w 576"/>
                <a:gd name="T57" fmla="*/ 424 h 1012"/>
                <a:gd name="T58" fmla="*/ 388 w 576"/>
                <a:gd name="T59" fmla="*/ 399 h 1012"/>
                <a:gd name="T60" fmla="*/ 429 w 576"/>
                <a:gd name="T61" fmla="*/ 351 h 1012"/>
                <a:gd name="T62" fmla="*/ 450 w 576"/>
                <a:gd name="T63" fmla="*/ 292 h 1012"/>
                <a:gd name="T64" fmla="*/ 454 w 576"/>
                <a:gd name="T65" fmla="*/ 245 h 1012"/>
                <a:gd name="T66" fmla="*/ 447 w 576"/>
                <a:gd name="T67" fmla="*/ 184 h 1012"/>
                <a:gd name="T68" fmla="*/ 424 w 576"/>
                <a:gd name="T69" fmla="*/ 135 h 1012"/>
                <a:gd name="T70" fmla="*/ 386 w 576"/>
                <a:gd name="T71" fmla="*/ 99 h 1012"/>
                <a:gd name="T72" fmla="*/ 333 w 576"/>
                <a:gd name="T73" fmla="*/ 76 h 1012"/>
                <a:gd name="T74" fmla="*/ 264 w 576"/>
                <a:gd name="T75" fmla="*/ 64 h 1012"/>
                <a:gd name="T76" fmla="*/ 69 w 576"/>
                <a:gd name="T77" fmla="*/ 519 h 1012"/>
                <a:gd name="T78" fmla="*/ 257 w 576"/>
                <a:gd name="T79" fmla="*/ 948 h 1012"/>
                <a:gd name="T80" fmla="*/ 340 w 576"/>
                <a:gd name="T81" fmla="*/ 940 h 1012"/>
                <a:gd name="T82" fmla="*/ 406 w 576"/>
                <a:gd name="T83" fmla="*/ 917 h 1012"/>
                <a:gd name="T84" fmla="*/ 440 w 576"/>
                <a:gd name="T85" fmla="*/ 892 h 1012"/>
                <a:gd name="T86" fmla="*/ 478 w 576"/>
                <a:gd name="T87" fmla="*/ 841 h 1012"/>
                <a:gd name="T88" fmla="*/ 500 w 576"/>
                <a:gd name="T89" fmla="*/ 778 h 1012"/>
                <a:gd name="T90" fmla="*/ 503 w 576"/>
                <a:gd name="T91" fmla="*/ 729 h 1012"/>
                <a:gd name="T92" fmla="*/ 493 w 576"/>
                <a:gd name="T93" fmla="*/ 658 h 1012"/>
                <a:gd name="T94" fmla="*/ 463 w 576"/>
                <a:gd name="T95" fmla="*/ 602 h 1012"/>
                <a:gd name="T96" fmla="*/ 414 w 576"/>
                <a:gd name="T97" fmla="*/ 559 h 1012"/>
                <a:gd name="T98" fmla="*/ 343 w 576"/>
                <a:gd name="T99" fmla="*/ 532 h 1012"/>
                <a:gd name="T100" fmla="*/ 254 w 576"/>
                <a:gd name="T101" fmla="*/ 519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6" h="1012">
                  <a:moveTo>
                    <a:pt x="0" y="1012"/>
                  </a:moveTo>
                  <a:lnTo>
                    <a:pt x="0" y="0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95" y="0"/>
                  </a:lnTo>
                  <a:lnTo>
                    <a:pt x="323" y="3"/>
                  </a:lnTo>
                  <a:lnTo>
                    <a:pt x="348" y="8"/>
                  </a:lnTo>
                  <a:lnTo>
                    <a:pt x="373" y="16"/>
                  </a:lnTo>
                  <a:lnTo>
                    <a:pt x="396" y="25"/>
                  </a:lnTo>
                  <a:lnTo>
                    <a:pt x="417" y="36"/>
                  </a:lnTo>
                  <a:lnTo>
                    <a:pt x="437" y="49"/>
                  </a:lnTo>
                  <a:lnTo>
                    <a:pt x="457" y="64"/>
                  </a:lnTo>
                  <a:lnTo>
                    <a:pt x="457" y="64"/>
                  </a:lnTo>
                  <a:lnTo>
                    <a:pt x="473" y="81"/>
                  </a:lnTo>
                  <a:lnTo>
                    <a:pt x="487" y="99"/>
                  </a:lnTo>
                  <a:lnTo>
                    <a:pt x="500" y="119"/>
                  </a:lnTo>
                  <a:lnTo>
                    <a:pt x="510" y="138"/>
                  </a:lnTo>
                  <a:lnTo>
                    <a:pt x="516" y="160"/>
                  </a:lnTo>
                  <a:lnTo>
                    <a:pt x="523" y="183"/>
                  </a:lnTo>
                  <a:lnTo>
                    <a:pt x="526" y="208"/>
                  </a:lnTo>
                  <a:lnTo>
                    <a:pt x="526" y="234"/>
                  </a:lnTo>
                  <a:lnTo>
                    <a:pt x="526" y="234"/>
                  </a:lnTo>
                  <a:lnTo>
                    <a:pt x="526" y="255"/>
                  </a:lnTo>
                  <a:lnTo>
                    <a:pt x="524" y="277"/>
                  </a:lnTo>
                  <a:lnTo>
                    <a:pt x="519" y="297"/>
                  </a:lnTo>
                  <a:lnTo>
                    <a:pt x="515" y="316"/>
                  </a:lnTo>
                  <a:lnTo>
                    <a:pt x="508" y="335"/>
                  </a:lnTo>
                  <a:lnTo>
                    <a:pt x="500" y="353"/>
                  </a:lnTo>
                  <a:lnTo>
                    <a:pt x="491" y="371"/>
                  </a:lnTo>
                  <a:lnTo>
                    <a:pt x="480" y="387"/>
                  </a:lnTo>
                  <a:lnTo>
                    <a:pt x="480" y="387"/>
                  </a:lnTo>
                  <a:lnTo>
                    <a:pt x="467" y="402"/>
                  </a:lnTo>
                  <a:lnTo>
                    <a:pt x="454" y="417"/>
                  </a:lnTo>
                  <a:lnTo>
                    <a:pt x="439" y="430"/>
                  </a:lnTo>
                  <a:lnTo>
                    <a:pt x="424" y="442"/>
                  </a:lnTo>
                  <a:lnTo>
                    <a:pt x="407" y="453"/>
                  </a:lnTo>
                  <a:lnTo>
                    <a:pt x="389" y="463"/>
                  </a:lnTo>
                  <a:lnTo>
                    <a:pt x="369" y="471"/>
                  </a:lnTo>
                  <a:lnTo>
                    <a:pt x="348" y="478"/>
                  </a:lnTo>
                  <a:lnTo>
                    <a:pt x="348" y="481"/>
                  </a:lnTo>
                  <a:lnTo>
                    <a:pt x="348" y="481"/>
                  </a:lnTo>
                  <a:lnTo>
                    <a:pt x="374" y="485"/>
                  </a:lnTo>
                  <a:lnTo>
                    <a:pt x="399" y="489"/>
                  </a:lnTo>
                  <a:lnTo>
                    <a:pt x="422" y="496"/>
                  </a:lnTo>
                  <a:lnTo>
                    <a:pt x="444" y="504"/>
                  </a:lnTo>
                  <a:lnTo>
                    <a:pt x="463" y="514"/>
                  </a:lnTo>
                  <a:lnTo>
                    <a:pt x="482" y="527"/>
                  </a:lnTo>
                  <a:lnTo>
                    <a:pt x="498" y="541"/>
                  </a:lnTo>
                  <a:lnTo>
                    <a:pt x="515" y="555"/>
                  </a:lnTo>
                  <a:lnTo>
                    <a:pt x="515" y="555"/>
                  </a:lnTo>
                  <a:lnTo>
                    <a:pt x="529" y="574"/>
                  </a:lnTo>
                  <a:lnTo>
                    <a:pt x="541" y="592"/>
                  </a:lnTo>
                  <a:lnTo>
                    <a:pt x="552" y="610"/>
                  </a:lnTo>
                  <a:lnTo>
                    <a:pt x="561" y="630"/>
                  </a:lnTo>
                  <a:lnTo>
                    <a:pt x="567" y="651"/>
                  </a:lnTo>
                  <a:lnTo>
                    <a:pt x="572" y="674"/>
                  </a:lnTo>
                  <a:lnTo>
                    <a:pt x="574" y="697"/>
                  </a:lnTo>
                  <a:lnTo>
                    <a:pt x="576" y="722"/>
                  </a:lnTo>
                  <a:lnTo>
                    <a:pt x="576" y="722"/>
                  </a:lnTo>
                  <a:lnTo>
                    <a:pt x="574" y="753"/>
                  </a:lnTo>
                  <a:lnTo>
                    <a:pt x="571" y="783"/>
                  </a:lnTo>
                  <a:lnTo>
                    <a:pt x="564" y="811"/>
                  </a:lnTo>
                  <a:lnTo>
                    <a:pt x="554" y="839"/>
                  </a:lnTo>
                  <a:lnTo>
                    <a:pt x="543" y="864"/>
                  </a:lnTo>
                  <a:lnTo>
                    <a:pt x="529" y="887"/>
                  </a:lnTo>
                  <a:lnTo>
                    <a:pt x="513" y="910"/>
                  </a:lnTo>
                  <a:lnTo>
                    <a:pt x="493" y="931"/>
                  </a:lnTo>
                  <a:lnTo>
                    <a:pt x="493" y="931"/>
                  </a:lnTo>
                  <a:lnTo>
                    <a:pt x="472" y="949"/>
                  </a:lnTo>
                  <a:lnTo>
                    <a:pt x="449" y="966"/>
                  </a:lnTo>
                  <a:lnTo>
                    <a:pt x="422" y="981"/>
                  </a:lnTo>
                  <a:lnTo>
                    <a:pt x="396" y="992"/>
                  </a:lnTo>
                  <a:lnTo>
                    <a:pt x="368" y="1001"/>
                  </a:lnTo>
                  <a:lnTo>
                    <a:pt x="338" y="1007"/>
                  </a:lnTo>
                  <a:lnTo>
                    <a:pt x="305" y="1010"/>
                  </a:lnTo>
                  <a:lnTo>
                    <a:pt x="272" y="1012"/>
                  </a:lnTo>
                  <a:lnTo>
                    <a:pt x="0" y="1012"/>
                  </a:lnTo>
                  <a:close/>
                  <a:moveTo>
                    <a:pt x="69" y="64"/>
                  </a:moveTo>
                  <a:lnTo>
                    <a:pt x="69" y="455"/>
                  </a:lnTo>
                  <a:lnTo>
                    <a:pt x="211" y="455"/>
                  </a:lnTo>
                  <a:lnTo>
                    <a:pt x="211" y="455"/>
                  </a:lnTo>
                  <a:lnTo>
                    <a:pt x="238" y="455"/>
                  </a:lnTo>
                  <a:lnTo>
                    <a:pt x="264" y="452"/>
                  </a:lnTo>
                  <a:lnTo>
                    <a:pt x="287" y="448"/>
                  </a:lnTo>
                  <a:lnTo>
                    <a:pt x="310" y="442"/>
                  </a:lnTo>
                  <a:lnTo>
                    <a:pt x="332" y="433"/>
                  </a:lnTo>
                  <a:lnTo>
                    <a:pt x="351" y="424"/>
                  </a:lnTo>
                  <a:lnTo>
                    <a:pt x="371" y="412"/>
                  </a:lnTo>
                  <a:lnTo>
                    <a:pt x="388" y="399"/>
                  </a:lnTo>
                  <a:lnTo>
                    <a:pt x="388" y="399"/>
                  </a:lnTo>
                  <a:lnTo>
                    <a:pt x="402" y="384"/>
                  </a:lnTo>
                  <a:lnTo>
                    <a:pt x="417" y="367"/>
                  </a:lnTo>
                  <a:lnTo>
                    <a:pt x="429" y="351"/>
                  </a:lnTo>
                  <a:lnTo>
                    <a:pt x="437" y="333"/>
                  </a:lnTo>
                  <a:lnTo>
                    <a:pt x="445" y="313"/>
                  </a:lnTo>
                  <a:lnTo>
                    <a:pt x="450" y="292"/>
                  </a:lnTo>
                  <a:lnTo>
                    <a:pt x="454" y="270"/>
                  </a:lnTo>
                  <a:lnTo>
                    <a:pt x="454" y="245"/>
                  </a:lnTo>
                  <a:lnTo>
                    <a:pt x="454" y="245"/>
                  </a:lnTo>
                  <a:lnTo>
                    <a:pt x="454" y="224"/>
                  </a:lnTo>
                  <a:lnTo>
                    <a:pt x="450" y="203"/>
                  </a:lnTo>
                  <a:lnTo>
                    <a:pt x="447" y="184"/>
                  </a:lnTo>
                  <a:lnTo>
                    <a:pt x="440" y="166"/>
                  </a:lnTo>
                  <a:lnTo>
                    <a:pt x="432" y="150"/>
                  </a:lnTo>
                  <a:lnTo>
                    <a:pt x="424" y="135"/>
                  </a:lnTo>
                  <a:lnTo>
                    <a:pt x="412" y="122"/>
                  </a:lnTo>
                  <a:lnTo>
                    <a:pt x="401" y="109"/>
                  </a:lnTo>
                  <a:lnTo>
                    <a:pt x="386" y="99"/>
                  </a:lnTo>
                  <a:lnTo>
                    <a:pt x="369" y="89"/>
                  </a:lnTo>
                  <a:lnTo>
                    <a:pt x="353" y="82"/>
                  </a:lnTo>
                  <a:lnTo>
                    <a:pt x="333" y="76"/>
                  </a:lnTo>
                  <a:lnTo>
                    <a:pt x="312" y="71"/>
                  </a:lnTo>
                  <a:lnTo>
                    <a:pt x="289" y="66"/>
                  </a:lnTo>
                  <a:lnTo>
                    <a:pt x="264" y="64"/>
                  </a:lnTo>
                  <a:lnTo>
                    <a:pt x="239" y="64"/>
                  </a:lnTo>
                  <a:lnTo>
                    <a:pt x="69" y="64"/>
                  </a:lnTo>
                  <a:close/>
                  <a:moveTo>
                    <a:pt x="69" y="519"/>
                  </a:moveTo>
                  <a:lnTo>
                    <a:pt x="69" y="948"/>
                  </a:lnTo>
                  <a:lnTo>
                    <a:pt x="257" y="948"/>
                  </a:lnTo>
                  <a:lnTo>
                    <a:pt x="257" y="948"/>
                  </a:lnTo>
                  <a:lnTo>
                    <a:pt x="287" y="948"/>
                  </a:lnTo>
                  <a:lnTo>
                    <a:pt x="313" y="945"/>
                  </a:lnTo>
                  <a:lnTo>
                    <a:pt x="340" y="940"/>
                  </a:lnTo>
                  <a:lnTo>
                    <a:pt x="363" y="935"/>
                  </a:lnTo>
                  <a:lnTo>
                    <a:pt x="384" y="926"/>
                  </a:lnTo>
                  <a:lnTo>
                    <a:pt x="406" y="917"/>
                  </a:lnTo>
                  <a:lnTo>
                    <a:pt x="424" y="905"/>
                  </a:lnTo>
                  <a:lnTo>
                    <a:pt x="440" y="892"/>
                  </a:lnTo>
                  <a:lnTo>
                    <a:pt x="440" y="892"/>
                  </a:lnTo>
                  <a:lnTo>
                    <a:pt x="455" y="875"/>
                  </a:lnTo>
                  <a:lnTo>
                    <a:pt x="468" y="859"/>
                  </a:lnTo>
                  <a:lnTo>
                    <a:pt x="478" y="841"/>
                  </a:lnTo>
                  <a:lnTo>
                    <a:pt x="488" y="823"/>
                  </a:lnTo>
                  <a:lnTo>
                    <a:pt x="495" y="801"/>
                  </a:lnTo>
                  <a:lnTo>
                    <a:pt x="500" y="778"/>
                  </a:lnTo>
                  <a:lnTo>
                    <a:pt x="503" y="755"/>
                  </a:lnTo>
                  <a:lnTo>
                    <a:pt x="503" y="729"/>
                  </a:lnTo>
                  <a:lnTo>
                    <a:pt x="503" y="729"/>
                  </a:lnTo>
                  <a:lnTo>
                    <a:pt x="503" y="704"/>
                  </a:lnTo>
                  <a:lnTo>
                    <a:pt x="500" y="679"/>
                  </a:lnTo>
                  <a:lnTo>
                    <a:pt x="493" y="658"/>
                  </a:lnTo>
                  <a:lnTo>
                    <a:pt x="485" y="636"/>
                  </a:lnTo>
                  <a:lnTo>
                    <a:pt x="475" y="618"/>
                  </a:lnTo>
                  <a:lnTo>
                    <a:pt x="463" y="602"/>
                  </a:lnTo>
                  <a:lnTo>
                    <a:pt x="449" y="585"/>
                  </a:lnTo>
                  <a:lnTo>
                    <a:pt x="432" y="572"/>
                  </a:lnTo>
                  <a:lnTo>
                    <a:pt x="414" y="559"/>
                  </a:lnTo>
                  <a:lnTo>
                    <a:pt x="393" y="549"/>
                  </a:lnTo>
                  <a:lnTo>
                    <a:pt x="369" y="539"/>
                  </a:lnTo>
                  <a:lnTo>
                    <a:pt x="343" y="532"/>
                  </a:lnTo>
                  <a:lnTo>
                    <a:pt x="315" y="526"/>
                  </a:lnTo>
                  <a:lnTo>
                    <a:pt x="285" y="522"/>
                  </a:lnTo>
                  <a:lnTo>
                    <a:pt x="254" y="519"/>
                  </a:lnTo>
                  <a:lnTo>
                    <a:pt x="219" y="519"/>
                  </a:lnTo>
                  <a:lnTo>
                    <a:pt x="69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80" name="Freeform 35">
              <a:extLst>
                <a:ext uri="{FF2B5EF4-FFF2-40B4-BE49-F238E27FC236}">
                  <a16:creationId xmlns:a16="http://schemas.microsoft.com/office/drawing/2014/main" id="{F17AD751-3F7D-3242-89DD-254AAF56A6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888" y="2590800"/>
              <a:ext cx="87313" cy="804863"/>
            </a:xfrm>
            <a:custGeom>
              <a:avLst/>
              <a:gdLst>
                <a:gd name="T0" fmla="*/ 55 w 109"/>
                <a:gd name="T1" fmla="*/ 107 h 1012"/>
                <a:gd name="T2" fmla="*/ 55 w 109"/>
                <a:gd name="T3" fmla="*/ 107 h 1012"/>
                <a:gd name="T4" fmla="*/ 43 w 109"/>
                <a:gd name="T5" fmla="*/ 105 h 1012"/>
                <a:gd name="T6" fmla="*/ 35 w 109"/>
                <a:gd name="T7" fmla="*/ 104 h 1012"/>
                <a:gd name="T8" fmla="*/ 25 w 109"/>
                <a:gd name="T9" fmla="*/ 99 h 1012"/>
                <a:gd name="T10" fmla="*/ 17 w 109"/>
                <a:gd name="T11" fmla="*/ 91 h 1012"/>
                <a:gd name="T12" fmla="*/ 17 w 109"/>
                <a:gd name="T13" fmla="*/ 91 h 1012"/>
                <a:gd name="T14" fmla="*/ 10 w 109"/>
                <a:gd name="T15" fmla="*/ 82 h 1012"/>
                <a:gd name="T16" fmla="*/ 5 w 109"/>
                <a:gd name="T17" fmla="*/ 74 h 1012"/>
                <a:gd name="T18" fmla="*/ 2 w 109"/>
                <a:gd name="T19" fmla="*/ 62 h 1012"/>
                <a:gd name="T20" fmla="*/ 0 w 109"/>
                <a:gd name="T21" fmla="*/ 51 h 1012"/>
                <a:gd name="T22" fmla="*/ 0 w 109"/>
                <a:gd name="T23" fmla="*/ 51 h 1012"/>
                <a:gd name="T24" fmla="*/ 2 w 109"/>
                <a:gd name="T25" fmla="*/ 41 h 1012"/>
                <a:gd name="T26" fmla="*/ 5 w 109"/>
                <a:gd name="T27" fmla="*/ 31 h 1012"/>
                <a:gd name="T28" fmla="*/ 10 w 109"/>
                <a:gd name="T29" fmla="*/ 21 h 1012"/>
                <a:gd name="T30" fmla="*/ 17 w 109"/>
                <a:gd name="T31" fmla="*/ 15 h 1012"/>
                <a:gd name="T32" fmla="*/ 17 w 109"/>
                <a:gd name="T33" fmla="*/ 15 h 1012"/>
                <a:gd name="T34" fmla="*/ 25 w 109"/>
                <a:gd name="T35" fmla="*/ 8 h 1012"/>
                <a:gd name="T36" fmla="*/ 35 w 109"/>
                <a:gd name="T37" fmla="*/ 3 h 1012"/>
                <a:gd name="T38" fmla="*/ 45 w 109"/>
                <a:gd name="T39" fmla="*/ 0 h 1012"/>
                <a:gd name="T40" fmla="*/ 55 w 109"/>
                <a:gd name="T41" fmla="*/ 0 h 1012"/>
                <a:gd name="T42" fmla="*/ 55 w 109"/>
                <a:gd name="T43" fmla="*/ 0 h 1012"/>
                <a:gd name="T44" fmla="*/ 65 w 109"/>
                <a:gd name="T45" fmla="*/ 0 h 1012"/>
                <a:gd name="T46" fmla="*/ 74 w 109"/>
                <a:gd name="T47" fmla="*/ 3 h 1012"/>
                <a:gd name="T48" fmla="*/ 84 w 109"/>
                <a:gd name="T49" fmla="*/ 8 h 1012"/>
                <a:gd name="T50" fmla="*/ 93 w 109"/>
                <a:gd name="T51" fmla="*/ 13 h 1012"/>
                <a:gd name="T52" fmla="*/ 93 w 109"/>
                <a:gd name="T53" fmla="*/ 13 h 1012"/>
                <a:gd name="T54" fmla="*/ 99 w 109"/>
                <a:gd name="T55" fmla="*/ 21 h 1012"/>
                <a:gd name="T56" fmla="*/ 106 w 109"/>
                <a:gd name="T57" fmla="*/ 30 h 1012"/>
                <a:gd name="T58" fmla="*/ 107 w 109"/>
                <a:gd name="T59" fmla="*/ 41 h 1012"/>
                <a:gd name="T60" fmla="*/ 109 w 109"/>
                <a:gd name="T61" fmla="*/ 51 h 1012"/>
                <a:gd name="T62" fmla="*/ 109 w 109"/>
                <a:gd name="T63" fmla="*/ 51 h 1012"/>
                <a:gd name="T64" fmla="*/ 107 w 109"/>
                <a:gd name="T65" fmla="*/ 62 h 1012"/>
                <a:gd name="T66" fmla="*/ 106 w 109"/>
                <a:gd name="T67" fmla="*/ 72 h 1012"/>
                <a:gd name="T68" fmla="*/ 99 w 109"/>
                <a:gd name="T69" fmla="*/ 82 h 1012"/>
                <a:gd name="T70" fmla="*/ 93 w 109"/>
                <a:gd name="T71" fmla="*/ 91 h 1012"/>
                <a:gd name="T72" fmla="*/ 93 w 109"/>
                <a:gd name="T73" fmla="*/ 91 h 1012"/>
                <a:gd name="T74" fmla="*/ 84 w 109"/>
                <a:gd name="T75" fmla="*/ 97 h 1012"/>
                <a:gd name="T76" fmla="*/ 74 w 109"/>
                <a:gd name="T77" fmla="*/ 102 h 1012"/>
                <a:gd name="T78" fmla="*/ 65 w 109"/>
                <a:gd name="T79" fmla="*/ 105 h 1012"/>
                <a:gd name="T80" fmla="*/ 55 w 109"/>
                <a:gd name="T81" fmla="*/ 107 h 1012"/>
                <a:gd name="T82" fmla="*/ 55 w 109"/>
                <a:gd name="T83" fmla="*/ 107 h 1012"/>
                <a:gd name="T84" fmla="*/ 22 w 109"/>
                <a:gd name="T85" fmla="*/ 1012 h 1012"/>
                <a:gd name="T86" fmla="*/ 22 w 109"/>
                <a:gd name="T87" fmla="*/ 288 h 1012"/>
                <a:gd name="T88" fmla="*/ 88 w 109"/>
                <a:gd name="T89" fmla="*/ 288 h 1012"/>
                <a:gd name="T90" fmla="*/ 88 w 109"/>
                <a:gd name="T91" fmla="*/ 1012 h 1012"/>
                <a:gd name="T92" fmla="*/ 22 w 109"/>
                <a:gd name="T93" fmla="*/ 1012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1012">
                  <a:moveTo>
                    <a:pt x="55" y="107"/>
                  </a:moveTo>
                  <a:lnTo>
                    <a:pt x="55" y="107"/>
                  </a:lnTo>
                  <a:lnTo>
                    <a:pt x="43" y="105"/>
                  </a:lnTo>
                  <a:lnTo>
                    <a:pt x="35" y="104"/>
                  </a:lnTo>
                  <a:lnTo>
                    <a:pt x="25" y="99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10" y="82"/>
                  </a:lnTo>
                  <a:lnTo>
                    <a:pt x="5" y="74"/>
                  </a:lnTo>
                  <a:lnTo>
                    <a:pt x="2" y="62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1"/>
                  </a:lnTo>
                  <a:lnTo>
                    <a:pt x="5" y="31"/>
                  </a:lnTo>
                  <a:lnTo>
                    <a:pt x="10" y="21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5" y="8"/>
                  </a:lnTo>
                  <a:lnTo>
                    <a:pt x="35" y="3"/>
                  </a:lnTo>
                  <a:lnTo>
                    <a:pt x="4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65" y="0"/>
                  </a:lnTo>
                  <a:lnTo>
                    <a:pt x="74" y="3"/>
                  </a:lnTo>
                  <a:lnTo>
                    <a:pt x="84" y="8"/>
                  </a:lnTo>
                  <a:lnTo>
                    <a:pt x="93" y="13"/>
                  </a:lnTo>
                  <a:lnTo>
                    <a:pt x="93" y="13"/>
                  </a:lnTo>
                  <a:lnTo>
                    <a:pt x="99" y="21"/>
                  </a:lnTo>
                  <a:lnTo>
                    <a:pt x="106" y="30"/>
                  </a:lnTo>
                  <a:lnTo>
                    <a:pt x="107" y="41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7" y="62"/>
                  </a:lnTo>
                  <a:lnTo>
                    <a:pt x="106" y="72"/>
                  </a:lnTo>
                  <a:lnTo>
                    <a:pt x="99" y="82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84" y="97"/>
                  </a:lnTo>
                  <a:lnTo>
                    <a:pt x="74" y="102"/>
                  </a:lnTo>
                  <a:lnTo>
                    <a:pt x="65" y="105"/>
                  </a:lnTo>
                  <a:lnTo>
                    <a:pt x="55" y="107"/>
                  </a:lnTo>
                  <a:lnTo>
                    <a:pt x="55" y="107"/>
                  </a:lnTo>
                  <a:close/>
                  <a:moveTo>
                    <a:pt x="22" y="1012"/>
                  </a:moveTo>
                  <a:lnTo>
                    <a:pt x="22" y="288"/>
                  </a:lnTo>
                  <a:lnTo>
                    <a:pt x="88" y="288"/>
                  </a:lnTo>
                  <a:lnTo>
                    <a:pt x="88" y="1012"/>
                  </a:lnTo>
                  <a:lnTo>
                    <a:pt x="22" y="10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81" name="Rectangle 36">
              <a:extLst>
                <a:ext uri="{FF2B5EF4-FFF2-40B4-BE49-F238E27FC236}">
                  <a16:creationId xmlns:a16="http://schemas.microsoft.com/office/drawing/2014/main" id="{AD1ACD0C-FA7B-C544-AE93-D6FE7490A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300" y="2546350"/>
              <a:ext cx="52388" cy="8493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82" name="Rectangle 37">
              <a:extLst>
                <a:ext uri="{FF2B5EF4-FFF2-40B4-BE49-F238E27FC236}">
                  <a16:creationId xmlns:a16="http://schemas.microsoft.com/office/drawing/2014/main" id="{6D830E6F-4DD2-C148-9117-9F23C36FB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838" y="2546350"/>
              <a:ext cx="50800" cy="8493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83" name="Freeform 38">
              <a:extLst>
                <a:ext uri="{FF2B5EF4-FFF2-40B4-BE49-F238E27FC236}">
                  <a16:creationId xmlns:a16="http://schemas.microsoft.com/office/drawing/2014/main" id="{537B6600-CB8A-E847-9710-BCF1AF418E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0325" y="2590800"/>
              <a:ext cx="87313" cy="804863"/>
            </a:xfrm>
            <a:custGeom>
              <a:avLst/>
              <a:gdLst>
                <a:gd name="T0" fmla="*/ 53 w 109"/>
                <a:gd name="T1" fmla="*/ 107 h 1012"/>
                <a:gd name="T2" fmla="*/ 53 w 109"/>
                <a:gd name="T3" fmla="*/ 107 h 1012"/>
                <a:gd name="T4" fmla="*/ 43 w 109"/>
                <a:gd name="T5" fmla="*/ 105 h 1012"/>
                <a:gd name="T6" fmla="*/ 33 w 109"/>
                <a:gd name="T7" fmla="*/ 104 h 1012"/>
                <a:gd name="T8" fmla="*/ 25 w 109"/>
                <a:gd name="T9" fmla="*/ 99 h 1012"/>
                <a:gd name="T10" fmla="*/ 15 w 109"/>
                <a:gd name="T11" fmla="*/ 91 h 1012"/>
                <a:gd name="T12" fmla="*/ 15 w 109"/>
                <a:gd name="T13" fmla="*/ 91 h 1012"/>
                <a:gd name="T14" fmla="*/ 9 w 109"/>
                <a:gd name="T15" fmla="*/ 82 h 1012"/>
                <a:gd name="T16" fmla="*/ 4 w 109"/>
                <a:gd name="T17" fmla="*/ 74 h 1012"/>
                <a:gd name="T18" fmla="*/ 0 w 109"/>
                <a:gd name="T19" fmla="*/ 62 h 1012"/>
                <a:gd name="T20" fmla="*/ 0 w 109"/>
                <a:gd name="T21" fmla="*/ 51 h 1012"/>
                <a:gd name="T22" fmla="*/ 0 w 109"/>
                <a:gd name="T23" fmla="*/ 51 h 1012"/>
                <a:gd name="T24" fmla="*/ 0 w 109"/>
                <a:gd name="T25" fmla="*/ 41 h 1012"/>
                <a:gd name="T26" fmla="*/ 4 w 109"/>
                <a:gd name="T27" fmla="*/ 31 h 1012"/>
                <a:gd name="T28" fmla="*/ 9 w 109"/>
                <a:gd name="T29" fmla="*/ 21 h 1012"/>
                <a:gd name="T30" fmla="*/ 17 w 109"/>
                <a:gd name="T31" fmla="*/ 15 h 1012"/>
                <a:gd name="T32" fmla="*/ 17 w 109"/>
                <a:gd name="T33" fmla="*/ 15 h 1012"/>
                <a:gd name="T34" fmla="*/ 25 w 109"/>
                <a:gd name="T35" fmla="*/ 8 h 1012"/>
                <a:gd name="T36" fmla="*/ 33 w 109"/>
                <a:gd name="T37" fmla="*/ 3 h 1012"/>
                <a:gd name="T38" fmla="*/ 43 w 109"/>
                <a:gd name="T39" fmla="*/ 0 h 1012"/>
                <a:gd name="T40" fmla="*/ 53 w 109"/>
                <a:gd name="T41" fmla="*/ 0 h 1012"/>
                <a:gd name="T42" fmla="*/ 53 w 109"/>
                <a:gd name="T43" fmla="*/ 0 h 1012"/>
                <a:gd name="T44" fmla="*/ 65 w 109"/>
                <a:gd name="T45" fmla="*/ 0 h 1012"/>
                <a:gd name="T46" fmla="*/ 74 w 109"/>
                <a:gd name="T47" fmla="*/ 3 h 1012"/>
                <a:gd name="T48" fmla="*/ 83 w 109"/>
                <a:gd name="T49" fmla="*/ 8 h 1012"/>
                <a:gd name="T50" fmla="*/ 91 w 109"/>
                <a:gd name="T51" fmla="*/ 13 h 1012"/>
                <a:gd name="T52" fmla="*/ 91 w 109"/>
                <a:gd name="T53" fmla="*/ 13 h 1012"/>
                <a:gd name="T54" fmla="*/ 99 w 109"/>
                <a:gd name="T55" fmla="*/ 21 h 1012"/>
                <a:gd name="T56" fmla="*/ 104 w 109"/>
                <a:gd name="T57" fmla="*/ 30 h 1012"/>
                <a:gd name="T58" fmla="*/ 107 w 109"/>
                <a:gd name="T59" fmla="*/ 41 h 1012"/>
                <a:gd name="T60" fmla="*/ 109 w 109"/>
                <a:gd name="T61" fmla="*/ 51 h 1012"/>
                <a:gd name="T62" fmla="*/ 109 w 109"/>
                <a:gd name="T63" fmla="*/ 51 h 1012"/>
                <a:gd name="T64" fmla="*/ 107 w 109"/>
                <a:gd name="T65" fmla="*/ 62 h 1012"/>
                <a:gd name="T66" fmla="*/ 104 w 109"/>
                <a:gd name="T67" fmla="*/ 72 h 1012"/>
                <a:gd name="T68" fmla="*/ 99 w 109"/>
                <a:gd name="T69" fmla="*/ 82 h 1012"/>
                <a:gd name="T70" fmla="*/ 93 w 109"/>
                <a:gd name="T71" fmla="*/ 91 h 1012"/>
                <a:gd name="T72" fmla="*/ 93 w 109"/>
                <a:gd name="T73" fmla="*/ 91 h 1012"/>
                <a:gd name="T74" fmla="*/ 83 w 109"/>
                <a:gd name="T75" fmla="*/ 97 h 1012"/>
                <a:gd name="T76" fmla="*/ 74 w 109"/>
                <a:gd name="T77" fmla="*/ 102 h 1012"/>
                <a:gd name="T78" fmla="*/ 65 w 109"/>
                <a:gd name="T79" fmla="*/ 105 h 1012"/>
                <a:gd name="T80" fmla="*/ 53 w 109"/>
                <a:gd name="T81" fmla="*/ 107 h 1012"/>
                <a:gd name="T82" fmla="*/ 53 w 109"/>
                <a:gd name="T83" fmla="*/ 107 h 1012"/>
                <a:gd name="T84" fmla="*/ 22 w 109"/>
                <a:gd name="T85" fmla="*/ 1012 h 1012"/>
                <a:gd name="T86" fmla="*/ 22 w 109"/>
                <a:gd name="T87" fmla="*/ 288 h 1012"/>
                <a:gd name="T88" fmla="*/ 86 w 109"/>
                <a:gd name="T89" fmla="*/ 288 h 1012"/>
                <a:gd name="T90" fmla="*/ 86 w 109"/>
                <a:gd name="T91" fmla="*/ 1012 h 1012"/>
                <a:gd name="T92" fmla="*/ 22 w 109"/>
                <a:gd name="T93" fmla="*/ 1012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1012">
                  <a:moveTo>
                    <a:pt x="53" y="107"/>
                  </a:moveTo>
                  <a:lnTo>
                    <a:pt x="53" y="107"/>
                  </a:lnTo>
                  <a:lnTo>
                    <a:pt x="43" y="105"/>
                  </a:lnTo>
                  <a:lnTo>
                    <a:pt x="33" y="104"/>
                  </a:lnTo>
                  <a:lnTo>
                    <a:pt x="25" y="99"/>
                  </a:lnTo>
                  <a:lnTo>
                    <a:pt x="15" y="91"/>
                  </a:lnTo>
                  <a:lnTo>
                    <a:pt x="15" y="91"/>
                  </a:lnTo>
                  <a:lnTo>
                    <a:pt x="9" y="82"/>
                  </a:lnTo>
                  <a:lnTo>
                    <a:pt x="4" y="74"/>
                  </a:lnTo>
                  <a:lnTo>
                    <a:pt x="0" y="62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41"/>
                  </a:lnTo>
                  <a:lnTo>
                    <a:pt x="4" y="31"/>
                  </a:lnTo>
                  <a:lnTo>
                    <a:pt x="9" y="21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5" y="8"/>
                  </a:lnTo>
                  <a:lnTo>
                    <a:pt x="33" y="3"/>
                  </a:lnTo>
                  <a:lnTo>
                    <a:pt x="4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65" y="0"/>
                  </a:lnTo>
                  <a:lnTo>
                    <a:pt x="74" y="3"/>
                  </a:lnTo>
                  <a:lnTo>
                    <a:pt x="83" y="8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9" y="21"/>
                  </a:lnTo>
                  <a:lnTo>
                    <a:pt x="104" y="30"/>
                  </a:lnTo>
                  <a:lnTo>
                    <a:pt x="107" y="41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7" y="62"/>
                  </a:lnTo>
                  <a:lnTo>
                    <a:pt x="104" y="72"/>
                  </a:lnTo>
                  <a:lnTo>
                    <a:pt x="99" y="82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83" y="97"/>
                  </a:lnTo>
                  <a:lnTo>
                    <a:pt x="74" y="102"/>
                  </a:lnTo>
                  <a:lnTo>
                    <a:pt x="65" y="105"/>
                  </a:lnTo>
                  <a:lnTo>
                    <a:pt x="53" y="107"/>
                  </a:lnTo>
                  <a:lnTo>
                    <a:pt x="53" y="107"/>
                  </a:lnTo>
                  <a:close/>
                  <a:moveTo>
                    <a:pt x="22" y="1012"/>
                  </a:moveTo>
                  <a:lnTo>
                    <a:pt x="22" y="288"/>
                  </a:lnTo>
                  <a:lnTo>
                    <a:pt x="86" y="288"/>
                  </a:lnTo>
                  <a:lnTo>
                    <a:pt x="86" y="1012"/>
                  </a:lnTo>
                  <a:lnTo>
                    <a:pt x="22" y="10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84" name="Freeform 39">
              <a:extLst>
                <a:ext uri="{FF2B5EF4-FFF2-40B4-BE49-F238E27FC236}">
                  <a16:creationId xmlns:a16="http://schemas.microsoft.com/office/drawing/2014/main" id="{03D0C68C-B92F-244D-BB78-A2120CB267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1463" y="2806700"/>
              <a:ext cx="542925" cy="601663"/>
            </a:xfrm>
            <a:custGeom>
              <a:avLst/>
              <a:gdLst>
                <a:gd name="T0" fmla="*/ 303 w 684"/>
                <a:gd name="T1" fmla="*/ 755 h 757"/>
                <a:gd name="T2" fmla="*/ 201 w 684"/>
                <a:gd name="T3" fmla="*/ 732 h 757"/>
                <a:gd name="T4" fmla="*/ 115 w 684"/>
                <a:gd name="T5" fmla="*/ 677 h 757"/>
                <a:gd name="T6" fmla="*/ 71 w 684"/>
                <a:gd name="T7" fmla="*/ 626 h 757"/>
                <a:gd name="T8" fmla="*/ 23 w 684"/>
                <a:gd name="T9" fmla="*/ 534 h 757"/>
                <a:gd name="T10" fmla="*/ 1 w 684"/>
                <a:gd name="T11" fmla="*/ 424 h 757"/>
                <a:gd name="T12" fmla="*/ 1 w 684"/>
                <a:gd name="T13" fmla="*/ 340 h 757"/>
                <a:gd name="T14" fmla="*/ 24 w 684"/>
                <a:gd name="T15" fmla="*/ 222 h 757"/>
                <a:gd name="T16" fmla="*/ 74 w 684"/>
                <a:gd name="T17" fmla="*/ 127 h 757"/>
                <a:gd name="T18" fmla="*/ 122 w 684"/>
                <a:gd name="T19" fmla="*/ 77 h 757"/>
                <a:gd name="T20" fmla="*/ 207 w 684"/>
                <a:gd name="T21" fmla="*/ 25 h 757"/>
                <a:gd name="T22" fmla="*/ 311 w 684"/>
                <a:gd name="T23" fmla="*/ 2 h 757"/>
                <a:gd name="T24" fmla="*/ 387 w 684"/>
                <a:gd name="T25" fmla="*/ 2 h 757"/>
                <a:gd name="T26" fmla="*/ 488 w 684"/>
                <a:gd name="T27" fmla="*/ 25 h 757"/>
                <a:gd name="T28" fmla="*/ 570 w 684"/>
                <a:gd name="T29" fmla="*/ 77 h 757"/>
                <a:gd name="T30" fmla="*/ 615 w 684"/>
                <a:gd name="T31" fmla="*/ 127 h 757"/>
                <a:gd name="T32" fmla="*/ 661 w 684"/>
                <a:gd name="T33" fmla="*/ 221 h 757"/>
                <a:gd name="T34" fmla="*/ 682 w 684"/>
                <a:gd name="T35" fmla="*/ 336 h 757"/>
                <a:gd name="T36" fmla="*/ 682 w 684"/>
                <a:gd name="T37" fmla="*/ 420 h 757"/>
                <a:gd name="T38" fmla="*/ 661 w 684"/>
                <a:gd name="T39" fmla="*/ 532 h 757"/>
                <a:gd name="T40" fmla="*/ 613 w 684"/>
                <a:gd name="T41" fmla="*/ 626 h 757"/>
                <a:gd name="T42" fmla="*/ 568 w 684"/>
                <a:gd name="T43" fmla="*/ 677 h 757"/>
                <a:gd name="T44" fmla="*/ 484 w 684"/>
                <a:gd name="T45" fmla="*/ 732 h 757"/>
                <a:gd name="T46" fmla="*/ 380 w 684"/>
                <a:gd name="T47" fmla="*/ 755 h 757"/>
                <a:gd name="T48" fmla="*/ 347 w 684"/>
                <a:gd name="T49" fmla="*/ 59 h 757"/>
                <a:gd name="T50" fmla="*/ 287 w 684"/>
                <a:gd name="T51" fmla="*/ 64 h 757"/>
                <a:gd name="T52" fmla="*/ 207 w 684"/>
                <a:gd name="T53" fmla="*/ 92 h 757"/>
                <a:gd name="T54" fmla="*/ 143 w 684"/>
                <a:gd name="T55" fmla="*/ 145 h 757"/>
                <a:gd name="T56" fmla="*/ 110 w 684"/>
                <a:gd name="T57" fmla="*/ 193 h 757"/>
                <a:gd name="T58" fmla="*/ 79 w 684"/>
                <a:gd name="T59" fmla="*/ 278 h 757"/>
                <a:gd name="T60" fmla="*/ 67 w 684"/>
                <a:gd name="T61" fmla="*/ 384 h 757"/>
                <a:gd name="T62" fmla="*/ 72 w 684"/>
                <a:gd name="T63" fmla="*/ 452 h 757"/>
                <a:gd name="T64" fmla="*/ 97 w 684"/>
                <a:gd name="T65" fmla="*/ 539 h 757"/>
                <a:gd name="T66" fmla="*/ 141 w 684"/>
                <a:gd name="T67" fmla="*/ 612 h 757"/>
                <a:gd name="T68" fmla="*/ 183 w 684"/>
                <a:gd name="T69" fmla="*/ 649 h 757"/>
                <a:gd name="T70" fmla="*/ 255 w 684"/>
                <a:gd name="T71" fmla="*/ 686 h 757"/>
                <a:gd name="T72" fmla="*/ 344 w 684"/>
                <a:gd name="T73" fmla="*/ 699 h 757"/>
                <a:gd name="T74" fmla="*/ 405 w 684"/>
                <a:gd name="T75" fmla="*/ 692 h 757"/>
                <a:gd name="T76" fmla="*/ 484 w 684"/>
                <a:gd name="T77" fmla="*/ 664 h 757"/>
                <a:gd name="T78" fmla="*/ 545 w 684"/>
                <a:gd name="T79" fmla="*/ 613 h 757"/>
                <a:gd name="T80" fmla="*/ 577 w 684"/>
                <a:gd name="T81" fmla="*/ 567 h 757"/>
                <a:gd name="T82" fmla="*/ 606 w 684"/>
                <a:gd name="T83" fmla="*/ 481 h 757"/>
                <a:gd name="T84" fmla="*/ 616 w 684"/>
                <a:gd name="T85" fmla="*/ 379 h 757"/>
                <a:gd name="T86" fmla="*/ 611 w 684"/>
                <a:gd name="T87" fmla="*/ 305 h 757"/>
                <a:gd name="T88" fmla="*/ 588 w 684"/>
                <a:gd name="T89" fmla="*/ 213 h 757"/>
                <a:gd name="T90" fmla="*/ 545 w 684"/>
                <a:gd name="T91" fmla="*/ 142 h 757"/>
                <a:gd name="T92" fmla="*/ 507 w 684"/>
                <a:gd name="T93" fmla="*/ 105 h 757"/>
                <a:gd name="T94" fmla="*/ 435 w 684"/>
                <a:gd name="T95" fmla="*/ 71 h 757"/>
                <a:gd name="T96" fmla="*/ 347 w 684"/>
                <a:gd name="T97" fmla="*/ 5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4" h="757">
                  <a:moveTo>
                    <a:pt x="343" y="757"/>
                  </a:moveTo>
                  <a:lnTo>
                    <a:pt x="343" y="757"/>
                  </a:lnTo>
                  <a:lnTo>
                    <a:pt x="303" y="755"/>
                  </a:lnTo>
                  <a:lnTo>
                    <a:pt x="267" y="752"/>
                  </a:lnTo>
                  <a:lnTo>
                    <a:pt x="232" y="743"/>
                  </a:lnTo>
                  <a:lnTo>
                    <a:pt x="201" y="732"/>
                  </a:lnTo>
                  <a:lnTo>
                    <a:pt x="169" y="717"/>
                  </a:lnTo>
                  <a:lnTo>
                    <a:pt x="141" y="699"/>
                  </a:lnTo>
                  <a:lnTo>
                    <a:pt x="115" y="677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71" y="626"/>
                  </a:lnTo>
                  <a:lnTo>
                    <a:pt x="51" y="597"/>
                  </a:lnTo>
                  <a:lnTo>
                    <a:pt x="36" y="567"/>
                  </a:lnTo>
                  <a:lnTo>
                    <a:pt x="23" y="534"/>
                  </a:lnTo>
                  <a:lnTo>
                    <a:pt x="13" y="499"/>
                  </a:lnTo>
                  <a:lnTo>
                    <a:pt x="5" y="462"/>
                  </a:lnTo>
                  <a:lnTo>
                    <a:pt x="1" y="424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1" y="340"/>
                  </a:lnTo>
                  <a:lnTo>
                    <a:pt x="6" y="298"/>
                  </a:lnTo>
                  <a:lnTo>
                    <a:pt x="13" y="259"/>
                  </a:lnTo>
                  <a:lnTo>
                    <a:pt x="24" y="222"/>
                  </a:lnTo>
                  <a:lnTo>
                    <a:pt x="38" y="188"/>
                  </a:lnTo>
                  <a:lnTo>
                    <a:pt x="54" y="156"/>
                  </a:lnTo>
                  <a:lnTo>
                    <a:pt x="74" y="127"/>
                  </a:lnTo>
                  <a:lnTo>
                    <a:pt x="95" y="100"/>
                  </a:lnTo>
                  <a:lnTo>
                    <a:pt x="95" y="100"/>
                  </a:lnTo>
                  <a:lnTo>
                    <a:pt x="122" y="77"/>
                  </a:lnTo>
                  <a:lnTo>
                    <a:pt x="148" y="56"/>
                  </a:lnTo>
                  <a:lnTo>
                    <a:pt x="176" y="39"/>
                  </a:lnTo>
                  <a:lnTo>
                    <a:pt x="207" y="25"/>
                  </a:lnTo>
                  <a:lnTo>
                    <a:pt x="240" y="13"/>
                  </a:lnTo>
                  <a:lnTo>
                    <a:pt x="275" y="6"/>
                  </a:lnTo>
                  <a:lnTo>
                    <a:pt x="311" y="2"/>
                  </a:lnTo>
                  <a:lnTo>
                    <a:pt x="349" y="0"/>
                  </a:lnTo>
                  <a:lnTo>
                    <a:pt x="349" y="0"/>
                  </a:lnTo>
                  <a:lnTo>
                    <a:pt x="387" y="2"/>
                  </a:lnTo>
                  <a:lnTo>
                    <a:pt x="423" y="5"/>
                  </a:lnTo>
                  <a:lnTo>
                    <a:pt x="456" y="13"/>
                  </a:lnTo>
                  <a:lnTo>
                    <a:pt x="488" y="25"/>
                  </a:lnTo>
                  <a:lnTo>
                    <a:pt x="517" y="39"/>
                  </a:lnTo>
                  <a:lnTo>
                    <a:pt x="545" y="56"/>
                  </a:lnTo>
                  <a:lnTo>
                    <a:pt x="570" y="77"/>
                  </a:lnTo>
                  <a:lnTo>
                    <a:pt x="595" y="100"/>
                  </a:lnTo>
                  <a:lnTo>
                    <a:pt x="595" y="100"/>
                  </a:lnTo>
                  <a:lnTo>
                    <a:pt x="615" y="127"/>
                  </a:lnTo>
                  <a:lnTo>
                    <a:pt x="633" y="155"/>
                  </a:lnTo>
                  <a:lnTo>
                    <a:pt x="649" y="186"/>
                  </a:lnTo>
                  <a:lnTo>
                    <a:pt x="661" y="221"/>
                  </a:lnTo>
                  <a:lnTo>
                    <a:pt x="671" y="257"/>
                  </a:lnTo>
                  <a:lnTo>
                    <a:pt x="679" y="295"/>
                  </a:lnTo>
                  <a:lnTo>
                    <a:pt x="682" y="336"/>
                  </a:lnTo>
                  <a:lnTo>
                    <a:pt x="684" y="379"/>
                  </a:lnTo>
                  <a:lnTo>
                    <a:pt x="684" y="379"/>
                  </a:lnTo>
                  <a:lnTo>
                    <a:pt x="682" y="420"/>
                  </a:lnTo>
                  <a:lnTo>
                    <a:pt x="677" y="460"/>
                  </a:lnTo>
                  <a:lnTo>
                    <a:pt x="671" y="498"/>
                  </a:lnTo>
                  <a:lnTo>
                    <a:pt x="661" y="532"/>
                  </a:lnTo>
                  <a:lnTo>
                    <a:pt x="647" y="565"/>
                  </a:lnTo>
                  <a:lnTo>
                    <a:pt x="633" y="597"/>
                  </a:lnTo>
                  <a:lnTo>
                    <a:pt x="613" y="626"/>
                  </a:lnTo>
                  <a:lnTo>
                    <a:pt x="591" y="653"/>
                  </a:lnTo>
                  <a:lnTo>
                    <a:pt x="591" y="653"/>
                  </a:lnTo>
                  <a:lnTo>
                    <a:pt x="568" y="677"/>
                  </a:lnTo>
                  <a:lnTo>
                    <a:pt x="542" y="699"/>
                  </a:lnTo>
                  <a:lnTo>
                    <a:pt x="514" y="717"/>
                  </a:lnTo>
                  <a:lnTo>
                    <a:pt x="484" y="732"/>
                  </a:lnTo>
                  <a:lnTo>
                    <a:pt x="451" y="743"/>
                  </a:lnTo>
                  <a:lnTo>
                    <a:pt x="417" y="752"/>
                  </a:lnTo>
                  <a:lnTo>
                    <a:pt x="380" y="755"/>
                  </a:lnTo>
                  <a:lnTo>
                    <a:pt x="343" y="757"/>
                  </a:lnTo>
                  <a:lnTo>
                    <a:pt x="343" y="757"/>
                  </a:lnTo>
                  <a:close/>
                  <a:moveTo>
                    <a:pt x="347" y="59"/>
                  </a:moveTo>
                  <a:lnTo>
                    <a:pt x="347" y="59"/>
                  </a:lnTo>
                  <a:lnTo>
                    <a:pt x="316" y="59"/>
                  </a:lnTo>
                  <a:lnTo>
                    <a:pt x="287" y="64"/>
                  </a:lnTo>
                  <a:lnTo>
                    <a:pt x="258" y="71"/>
                  </a:lnTo>
                  <a:lnTo>
                    <a:pt x="232" y="81"/>
                  </a:lnTo>
                  <a:lnTo>
                    <a:pt x="207" y="92"/>
                  </a:lnTo>
                  <a:lnTo>
                    <a:pt x="184" y="107"/>
                  </a:lnTo>
                  <a:lnTo>
                    <a:pt x="163" y="12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25" y="168"/>
                  </a:lnTo>
                  <a:lnTo>
                    <a:pt x="110" y="193"/>
                  </a:lnTo>
                  <a:lnTo>
                    <a:pt x="97" y="219"/>
                  </a:lnTo>
                  <a:lnTo>
                    <a:pt x="87" y="247"/>
                  </a:lnTo>
                  <a:lnTo>
                    <a:pt x="79" y="278"/>
                  </a:lnTo>
                  <a:lnTo>
                    <a:pt x="72" y="311"/>
                  </a:lnTo>
                  <a:lnTo>
                    <a:pt x="69" y="346"/>
                  </a:lnTo>
                  <a:lnTo>
                    <a:pt x="67" y="384"/>
                  </a:lnTo>
                  <a:lnTo>
                    <a:pt x="67" y="384"/>
                  </a:lnTo>
                  <a:lnTo>
                    <a:pt x="69" y="419"/>
                  </a:lnTo>
                  <a:lnTo>
                    <a:pt x="72" y="452"/>
                  </a:lnTo>
                  <a:lnTo>
                    <a:pt x="77" y="483"/>
                  </a:lnTo>
                  <a:lnTo>
                    <a:pt x="85" y="513"/>
                  </a:lnTo>
                  <a:lnTo>
                    <a:pt x="97" y="539"/>
                  </a:lnTo>
                  <a:lnTo>
                    <a:pt x="108" y="565"/>
                  </a:lnTo>
                  <a:lnTo>
                    <a:pt x="125" y="590"/>
                  </a:lnTo>
                  <a:lnTo>
                    <a:pt x="141" y="612"/>
                  </a:lnTo>
                  <a:lnTo>
                    <a:pt x="141" y="612"/>
                  </a:lnTo>
                  <a:lnTo>
                    <a:pt x="161" y="633"/>
                  </a:lnTo>
                  <a:lnTo>
                    <a:pt x="183" y="649"/>
                  </a:lnTo>
                  <a:lnTo>
                    <a:pt x="204" y="664"/>
                  </a:lnTo>
                  <a:lnTo>
                    <a:pt x="229" y="676"/>
                  </a:lnTo>
                  <a:lnTo>
                    <a:pt x="255" y="686"/>
                  </a:lnTo>
                  <a:lnTo>
                    <a:pt x="283" y="692"/>
                  </a:lnTo>
                  <a:lnTo>
                    <a:pt x="313" y="697"/>
                  </a:lnTo>
                  <a:lnTo>
                    <a:pt x="344" y="699"/>
                  </a:lnTo>
                  <a:lnTo>
                    <a:pt x="344" y="699"/>
                  </a:lnTo>
                  <a:lnTo>
                    <a:pt x="376" y="697"/>
                  </a:lnTo>
                  <a:lnTo>
                    <a:pt x="405" y="692"/>
                  </a:lnTo>
                  <a:lnTo>
                    <a:pt x="433" y="686"/>
                  </a:lnTo>
                  <a:lnTo>
                    <a:pt x="460" y="677"/>
                  </a:lnTo>
                  <a:lnTo>
                    <a:pt x="484" y="664"/>
                  </a:lnTo>
                  <a:lnTo>
                    <a:pt x="506" y="651"/>
                  </a:lnTo>
                  <a:lnTo>
                    <a:pt x="527" y="633"/>
                  </a:lnTo>
                  <a:lnTo>
                    <a:pt x="545" y="613"/>
                  </a:lnTo>
                  <a:lnTo>
                    <a:pt x="545" y="613"/>
                  </a:lnTo>
                  <a:lnTo>
                    <a:pt x="562" y="592"/>
                  </a:lnTo>
                  <a:lnTo>
                    <a:pt x="577" y="567"/>
                  </a:lnTo>
                  <a:lnTo>
                    <a:pt x="588" y="541"/>
                  </a:lnTo>
                  <a:lnTo>
                    <a:pt x="598" y="513"/>
                  </a:lnTo>
                  <a:lnTo>
                    <a:pt x="606" y="481"/>
                  </a:lnTo>
                  <a:lnTo>
                    <a:pt x="611" y="450"/>
                  </a:lnTo>
                  <a:lnTo>
                    <a:pt x="615" y="415"/>
                  </a:lnTo>
                  <a:lnTo>
                    <a:pt x="616" y="379"/>
                  </a:lnTo>
                  <a:lnTo>
                    <a:pt x="616" y="379"/>
                  </a:lnTo>
                  <a:lnTo>
                    <a:pt x="615" y="341"/>
                  </a:lnTo>
                  <a:lnTo>
                    <a:pt x="611" y="305"/>
                  </a:lnTo>
                  <a:lnTo>
                    <a:pt x="606" y="272"/>
                  </a:lnTo>
                  <a:lnTo>
                    <a:pt x="598" y="242"/>
                  </a:lnTo>
                  <a:lnTo>
                    <a:pt x="588" y="213"/>
                  </a:lnTo>
                  <a:lnTo>
                    <a:pt x="577" y="186"/>
                  </a:lnTo>
                  <a:lnTo>
                    <a:pt x="562" y="163"/>
                  </a:lnTo>
                  <a:lnTo>
                    <a:pt x="545" y="142"/>
                  </a:lnTo>
                  <a:lnTo>
                    <a:pt x="545" y="142"/>
                  </a:lnTo>
                  <a:lnTo>
                    <a:pt x="527" y="122"/>
                  </a:lnTo>
                  <a:lnTo>
                    <a:pt x="507" y="105"/>
                  </a:lnTo>
                  <a:lnTo>
                    <a:pt x="484" y="91"/>
                  </a:lnTo>
                  <a:lnTo>
                    <a:pt x="461" y="79"/>
                  </a:lnTo>
                  <a:lnTo>
                    <a:pt x="435" y="71"/>
                  </a:lnTo>
                  <a:lnTo>
                    <a:pt x="407" y="64"/>
                  </a:lnTo>
                  <a:lnTo>
                    <a:pt x="379" y="59"/>
                  </a:lnTo>
                  <a:lnTo>
                    <a:pt x="347" y="59"/>
                  </a:lnTo>
                  <a:lnTo>
                    <a:pt x="347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85" name="Freeform 40">
              <a:extLst>
                <a:ext uri="{FF2B5EF4-FFF2-40B4-BE49-F238E27FC236}">
                  <a16:creationId xmlns:a16="http://schemas.microsoft.com/office/drawing/2014/main" id="{6068BF78-4448-0343-9964-17701EA33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263" y="2806700"/>
              <a:ext cx="439738" cy="588963"/>
            </a:xfrm>
            <a:custGeom>
              <a:avLst/>
              <a:gdLst>
                <a:gd name="T0" fmla="*/ 492 w 556"/>
                <a:gd name="T1" fmla="*/ 320 h 740"/>
                <a:gd name="T2" fmla="*/ 490 w 556"/>
                <a:gd name="T3" fmla="*/ 287 h 740"/>
                <a:gd name="T4" fmla="*/ 485 w 556"/>
                <a:gd name="T5" fmla="*/ 231 h 740"/>
                <a:gd name="T6" fmla="*/ 473 w 556"/>
                <a:gd name="T7" fmla="*/ 181 h 740"/>
                <a:gd name="T8" fmla="*/ 455 w 556"/>
                <a:gd name="T9" fmla="*/ 142 h 740"/>
                <a:gd name="T10" fmla="*/ 432 w 556"/>
                <a:gd name="T11" fmla="*/ 109 h 740"/>
                <a:gd name="T12" fmla="*/ 403 w 556"/>
                <a:gd name="T13" fmla="*/ 84 h 740"/>
                <a:gd name="T14" fmla="*/ 366 w 556"/>
                <a:gd name="T15" fmla="*/ 67 h 740"/>
                <a:gd name="T16" fmla="*/ 327 w 556"/>
                <a:gd name="T17" fmla="*/ 59 h 740"/>
                <a:gd name="T18" fmla="*/ 304 w 556"/>
                <a:gd name="T19" fmla="*/ 59 h 740"/>
                <a:gd name="T20" fmla="*/ 253 w 556"/>
                <a:gd name="T21" fmla="*/ 64 h 740"/>
                <a:gd name="T22" fmla="*/ 208 w 556"/>
                <a:gd name="T23" fmla="*/ 77 h 740"/>
                <a:gd name="T24" fmla="*/ 167 w 556"/>
                <a:gd name="T25" fmla="*/ 102 h 740"/>
                <a:gd name="T26" fmla="*/ 132 w 556"/>
                <a:gd name="T27" fmla="*/ 135 h 740"/>
                <a:gd name="T28" fmla="*/ 116 w 556"/>
                <a:gd name="T29" fmla="*/ 155 h 740"/>
                <a:gd name="T30" fmla="*/ 91 w 556"/>
                <a:gd name="T31" fmla="*/ 198 h 740"/>
                <a:gd name="T32" fmla="*/ 75 w 556"/>
                <a:gd name="T33" fmla="*/ 246 h 740"/>
                <a:gd name="T34" fmla="*/ 66 w 556"/>
                <a:gd name="T35" fmla="*/ 297 h 740"/>
                <a:gd name="T36" fmla="*/ 65 w 556"/>
                <a:gd name="T37" fmla="*/ 740 h 740"/>
                <a:gd name="T38" fmla="*/ 0 w 556"/>
                <a:gd name="T39" fmla="*/ 16 h 740"/>
                <a:gd name="T40" fmla="*/ 65 w 556"/>
                <a:gd name="T41" fmla="*/ 148 h 740"/>
                <a:gd name="T42" fmla="*/ 68 w 556"/>
                <a:gd name="T43" fmla="*/ 148 h 740"/>
                <a:gd name="T44" fmla="*/ 89 w 556"/>
                <a:gd name="T45" fmla="*/ 114 h 740"/>
                <a:gd name="T46" fmla="*/ 112 w 556"/>
                <a:gd name="T47" fmla="*/ 82 h 740"/>
                <a:gd name="T48" fmla="*/ 139 w 556"/>
                <a:gd name="T49" fmla="*/ 58 h 740"/>
                <a:gd name="T50" fmla="*/ 169 w 556"/>
                <a:gd name="T51" fmla="*/ 36 h 740"/>
                <a:gd name="T52" fmla="*/ 202 w 556"/>
                <a:gd name="T53" fmla="*/ 20 h 740"/>
                <a:gd name="T54" fmla="*/ 236 w 556"/>
                <a:gd name="T55" fmla="*/ 8 h 740"/>
                <a:gd name="T56" fmla="*/ 274 w 556"/>
                <a:gd name="T57" fmla="*/ 2 h 740"/>
                <a:gd name="T58" fmla="*/ 315 w 556"/>
                <a:gd name="T59" fmla="*/ 0 h 740"/>
                <a:gd name="T60" fmla="*/ 343 w 556"/>
                <a:gd name="T61" fmla="*/ 0 h 740"/>
                <a:gd name="T62" fmla="*/ 394 w 556"/>
                <a:gd name="T63" fmla="*/ 10 h 740"/>
                <a:gd name="T64" fmla="*/ 439 w 556"/>
                <a:gd name="T65" fmla="*/ 30 h 740"/>
                <a:gd name="T66" fmla="*/ 477 w 556"/>
                <a:gd name="T67" fmla="*/ 59 h 740"/>
                <a:gd name="T68" fmla="*/ 493 w 556"/>
                <a:gd name="T69" fmla="*/ 77 h 740"/>
                <a:gd name="T70" fmla="*/ 521 w 556"/>
                <a:gd name="T71" fmla="*/ 120 h 740"/>
                <a:gd name="T72" fmla="*/ 541 w 556"/>
                <a:gd name="T73" fmla="*/ 171 h 740"/>
                <a:gd name="T74" fmla="*/ 553 w 556"/>
                <a:gd name="T75" fmla="*/ 232 h 740"/>
                <a:gd name="T76" fmla="*/ 556 w 556"/>
                <a:gd name="T77" fmla="*/ 300 h 740"/>
                <a:gd name="T78" fmla="*/ 492 w 556"/>
                <a:gd name="T79" fmla="*/ 74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6" h="740">
                  <a:moveTo>
                    <a:pt x="492" y="740"/>
                  </a:moveTo>
                  <a:lnTo>
                    <a:pt x="492" y="320"/>
                  </a:lnTo>
                  <a:lnTo>
                    <a:pt x="492" y="320"/>
                  </a:lnTo>
                  <a:lnTo>
                    <a:pt x="490" y="287"/>
                  </a:lnTo>
                  <a:lnTo>
                    <a:pt x="488" y="259"/>
                  </a:lnTo>
                  <a:lnTo>
                    <a:pt x="485" y="231"/>
                  </a:lnTo>
                  <a:lnTo>
                    <a:pt x="480" y="204"/>
                  </a:lnTo>
                  <a:lnTo>
                    <a:pt x="473" y="181"/>
                  </a:lnTo>
                  <a:lnTo>
                    <a:pt x="465" y="160"/>
                  </a:lnTo>
                  <a:lnTo>
                    <a:pt x="455" y="142"/>
                  </a:lnTo>
                  <a:lnTo>
                    <a:pt x="444" y="124"/>
                  </a:lnTo>
                  <a:lnTo>
                    <a:pt x="432" y="109"/>
                  </a:lnTo>
                  <a:lnTo>
                    <a:pt x="417" y="95"/>
                  </a:lnTo>
                  <a:lnTo>
                    <a:pt x="403" y="84"/>
                  </a:lnTo>
                  <a:lnTo>
                    <a:pt x="386" y="74"/>
                  </a:lnTo>
                  <a:lnTo>
                    <a:pt x="366" y="67"/>
                  </a:lnTo>
                  <a:lnTo>
                    <a:pt x="347" y="63"/>
                  </a:lnTo>
                  <a:lnTo>
                    <a:pt x="327" y="59"/>
                  </a:lnTo>
                  <a:lnTo>
                    <a:pt x="304" y="59"/>
                  </a:lnTo>
                  <a:lnTo>
                    <a:pt x="304" y="59"/>
                  </a:lnTo>
                  <a:lnTo>
                    <a:pt x="277" y="59"/>
                  </a:lnTo>
                  <a:lnTo>
                    <a:pt x="253" y="64"/>
                  </a:lnTo>
                  <a:lnTo>
                    <a:pt x="230" y="69"/>
                  </a:lnTo>
                  <a:lnTo>
                    <a:pt x="208" y="77"/>
                  </a:lnTo>
                  <a:lnTo>
                    <a:pt x="187" y="89"/>
                  </a:lnTo>
                  <a:lnTo>
                    <a:pt x="167" y="102"/>
                  </a:lnTo>
                  <a:lnTo>
                    <a:pt x="149" y="117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16" y="155"/>
                  </a:lnTo>
                  <a:lnTo>
                    <a:pt x="103" y="176"/>
                  </a:lnTo>
                  <a:lnTo>
                    <a:pt x="91" y="198"/>
                  </a:lnTo>
                  <a:lnTo>
                    <a:pt x="81" y="221"/>
                  </a:lnTo>
                  <a:lnTo>
                    <a:pt x="75" y="246"/>
                  </a:lnTo>
                  <a:lnTo>
                    <a:pt x="70" y="270"/>
                  </a:lnTo>
                  <a:lnTo>
                    <a:pt x="66" y="297"/>
                  </a:lnTo>
                  <a:lnTo>
                    <a:pt x="65" y="325"/>
                  </a:lnTo>
                  <a:lnTo>
                    <a:pt x="65" y="740"/>
                  </a:lnTo>
                  <a:lnTo>
                    <a:pt x="0" y="740"/>
                  </a:lnTo>
                  <a:lnTo>
                    <a:pt x="0" y="16"/>
                  </a:lnTo>
                  <a:lnTo>
                    <a:pt x="65" y="16"/>
                  </a:lnTo>
                  <a:lnTo>
                    <a:pt x="65" y="148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78" y="130"/>
                  </a:lnTo>
                  <a:lnTo>
                    <a:pt x="89" y="114"/>
                  </a:lnTo>
                  <a:lnTo>
                    <a:pt x="101" y="97"/>
                  </a:lnTo>
                  <a:lnTo>
                    <a:pt x="112" y="82"/>
                  </a:lnTo>
                  <a:lnTo>
                    <a:pt x="126" y="69"/>
                  </a:lnTo>
                  <a:lnTo>
                    <a:pt x="139" y="58"/>
                  </a:lnTo>
                  <a:lnTo>
                    <a:pt x="154" y="46"/>
                  </a:lnTo>
                  <a:lnTo>
                    <a:pt x="169" y="36"/>
                  </a:lnTo>
                  <a:lnTo>
                    <a:pt x="185" y="28"/>
                  </a:lnTo>
                  <a:lnTo>
                    <a:pt x="202" y="20"/>
                  </a:lnTo>
                  <a:lnTo>
                    <a:pt x="218" y="13"/>
                  </a:lnTo>
                  <a:lnTo>
                    <a:pt x="236" y="8"/>
                  </a:lnTo>
                  <a:lnTo>
                    <a:pt x="254" y="5"/>
                  </a:lnTo>
                  <a:lnTo>
                    <a:pt x="274" y="2"/>
                  </a:lnTo>
                  <a:lnTo>
                    <a:pt x="294" y="0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43" y="0"/>
                  </a:lnTo>
                  <a:lnTo>
                    <a:pt x="370" y="5"/>
                  </a:lnTo>
                  <a:lnTo>
                    <a:pt x="394" y="10"/>
                  </a:lnTo>
                  <a:lnTo>
                    <a:pt x="417" y="18"/>
                  </a:lnTo>
                  <a:lnTo>
                    <a:pt x="439" y="30"/>
                  </a:lnTo>
                  <a:lnTo>
                    <a:pt x="459" y="43"/>
                  </a:lnTo>
                  <a:lnTo>
                    <a:pt x="477" y="59"/>
                  </a:lnTo>
                  <a:lnTo>
                    <a:pt x="493" y="77"/>
                  </a:lnTo>
                  <a:lnTo>
                    <a:pt x="493" y="77"/>
                  </a:lnTo>
                  <a:lnTo>
                    <a:pt x="508" y="97"/>
                  </a:lnTo>
                  <a:lnTo>
                    <a:pt x="521" y="120"/>
                  </a:lnTo>
                  <a:lnTo>
                    <a:pt x="531" y="145"/>
                  </a:lnTo>
                  <a:lnTo>
                    <a:pt x="541" y="171"/>
                  </a:lnTo>
                  <a:lnTo>
                    <a:pt x="548" y="201"/>
                  </a:lnTo>
                  <a:lnTo>
                    <a:pt x="553" y="232"/>
                  </a:lnTo>
                  <a:lnTo>
                    <a:pt x="554" y="265"/>
                  </a:lnTo>
                  <a:lnTo>
                    <a:pt x="556" y="300"/>
                  </a:lnTo>
                  <a:lnTo>
                    <a:pt x="556" y="740"/>
                  </a:lnTo>
                  <a:lnTo>
                    <a:pt x="492" y="7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86" name="Freeform 41">
              <a:extLst>
                <a:ext uri="{FF2B5EF4-FFF2-40B4-BE49-F238E27FC236}">
                  <a16:creationId xmlns:a16="http://schemas.microsoft.com/office/drawing/2014/main" id="{208F7913-38E4-8248-8A60-248D47973D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5475" y="2590800"/>
              <a:ext cx="611188" cy="804863"/>
            </a:xfrm>
            <a:custGeom>
              <a:avLst/>
              <a:gdLst>
                <a:gd name="T0" fmla="*/ 252 w 768"/>
                <a:gd name="T1" fmla="*/ 0 h 1012"/>
                <a:gd name="T2" fmla="*/ 313 w 768"/>
                <a:gd name="T3" fmla="*/ 1 h 1012"/>
                <a:gd name="T4" fmla="*/ 399 w 768"/>
                <a:gd name="T5" fmla="*/ 11 h 1012"/>
                <a:gd name="T6" fmla="*/ 475 w 768"/>
                <a:gd name="T7" fmla="*/ 31 h 1012"/>
                <a:gd name="T8" fmla="*/ 542 w 768"/>
                <a:gd name="T9" fmla="*/ 59 h 1012"/>
                <a:gd name="T10" fmla="*/ 602 w 768"/>
                <a:gd name="T11" fmla="*/ 95 h 1012"/>
                <a:gd name="T12" fmla="*/ 636 w 768"/>
                <a:gd name="T13" fmla="*/ 125 h 1012"/>
                <a:gd name="T14" fmla="*/ 681 w 768"/>
                <a:gd name="T15" fmla="*/ 176 h 1012"/>
                <a:gd name="T16" fmla="*/ 715 w 768"/>
                <a:gd name="T17" fmla="*/ 236 h 1012"/>
                <a:gd name="T18" fmla="*/ 742 w 768"/>
                <a:gd name="T19" fmla="*/ 303 h 1012"/>
                <a:gd name="T20" fmla="*/ 760 w 768"/>
                <a:gd name="T21" fmla="*/ 379 h 1012"/>
                <a:gd name="T22" fmla="*/ 766 w 768"/>
                <a:gd name="T23" fmla="*/ 461 h 1012"/>
                <a:gd name="T24" fmla="*/ 766 w 768"/>
                <a:gd name="T25" fmla="*/ 521 h 1012"/>
                <a:gd name="T26" fmla="*/ 758 w 768"/>
                <a:gd name="T27" fmla="*/ 602 h 1012"/>
                <a:gd name="T28" fmla="*/ 740 w 768"/>
                <a:gd name="T29" fmla="*/ 677 h 1012"/>
                <a:gd name="T30" fmla="*/ 712 w 768"/>
                <a:gd name="T31" fmla="*/ 747 h 1012"/>
                <a:gd name="T32" fmla="*/ 674 w 768"/>
                <a:gd name="T33" fmla="*/ 811 h 1012"/>
                <a:gd name="T34" fmla="*/ 626 w 768"/>
                <a:gd name="T35" fmla="*/ 867 h 1012"/>
                <a:gd name="T36" fmla="*/ 590 w 768"/>
                <a:gd name="T37" fmla="*/ 902 h 1012"/>
                <a:gd name="T38" fmla="*/ 527 w 768"/>
                <a:gd name="T39" fmla="*/ 943 h 1012"/>
                <a:gd name="T40" fmla="*/ 458 w 768"/>
                <a:gd name="T41" fmla="*/ 976 h 1012"/>
                <a:gd name="T42" fmla="*/ 382 w 768"/>
                <a:gd name="T43" fmla="*/ 997 h 1012"/>
                <a:gd name="T44" fmla="*/ 298 w 768"/>
                <a:gd name="T45" fmla="*/ 1009 h 1012"/>
                <a:gd name="T46" fmla="*/ 0 w 768"/>
                <a:gd name="T47" fmla="*/ 1012 h 1012"/>
                <a:gd name="T48" fmla="*/ 227 w 768"/>
                <a:gd name="T49" fmla="*/ 948 h 1012"/>
                <a:gd name="T50" fmla="*/ 308 w 768"/>
                <a:gd name="T51" fmla="*/ 945 h 1012"/>
                <a:gd name="T52" fmla="*/ 382 w 768"/>
                <a:gd name="T53" fmla="*/ 931 h 1012"/>
                <a:gd name="T54" fmla="*/ 448 w 768"/>
                <a:gd name="T55" fmla="*/ 912 h 1012"/>
                <a:gd name="T56" fmla="*/ 508 w 768"/>
                <a:gd name="T57" fmla="*/ 882 h 1012"/>
                <a:gd name="T58" fmla="*/ 559 w 768"/>
                <a:gd name="T59" fmla="*/ 846 h 1012"/>
                <a:gd name="T60" fmla="*/ 588 w 768"/>
                <a:gd name="T61" fmla="*/ 816 h 1012"/>
                <a:gd name="T62" fmla="*/ 626 w 768"/>
                <a:gd name="T63" fmla="*/ 766 h 1012"/>
                <a:gd name="T64" fmla="*/ 656 w 768"/>
                <a:gd name="T65" fmla="*/ 709 h 1012"/>
                <a:gd name="T66" fmla="*/ 677 w 768"/>
                <a:gd name="T67" fmla="*/ 644 h 1012"/>
                <a:gd name="T68" fmla="*/ 691 w 768"/>
                <a:gd name="T69" fmla="*/ 574 h 1012"/>
                <a:gd name="T70" fmla="*/ 694 w 768"/>
                <a:gd name="T71" fmla="*/ 494 h 1012"/>
                <a:gd name="T72" fmla="*/ 684 w 768"/>
                <a:gd name="T73" fmla="*/ 371 h 1012"/>
                <a:gd name="T74" fmla="*/ 666 w 768"/>
                <a:gd name="T75" fmla="*/ 306 h 1012"/>
                <a:gd name="T76" fmla="*/ 641 w 768"/>
                <a:gd name="T77" fmla="*/ 249 h 1012"/>
                <a:gd name="T78" fmla="*/ 608 w 768"/>
                <a:gd name="T79" fmla="*/ 199 h 1012"/>
                <a:gd name="T80" fmla="*/ 567 w 768"/>
                <a:gd name="T81" fmla="*/ 158 h 1012"/>
                <a:gd name="T82" fmla="*/ 517 w 768"/>
                <a:gd name="T83" fmla="*/ 125 h 1012"/>
                <a:gd name="T84" fmla="*/ 461 w 768"/>
                <a:gd name="T85" fmla="*/ 97 h 1012"/>
                <a:gd name="T86" fmla="*/ 395 w 768"/>
                <a:gd name="T87" fmla="*/ 79 h 1012"/>
                <a:gd name="T88" fmla="*/ 242 w 768"/>
                <a:gd name="T89" fmla="*/ 64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8" h="1012">
                  <a:moveTo>
                    <a:pt x="0" y="1012"/>
                  </a:moveTo>
                  <a:lnTo>
                    <a:pt x="0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83" y="0"/>
                  </a:lnTo>
                  <a:lnTo>
                    <a:pt x="313" y="1"/>
                  </a:lnTo>
                  <a:lnTo>
                    <a:pt x="343" y="3"/>
                  </a:lnTo>
                  <a:lnTo>
                    <a:pt x="371" y="8"/>
                  </a:lnTo>
                  <a:lnTo>
                    <a:pt x="399" y="11"/>
                  </a:lnTo>
                  <a:lnTo>
                    <a:pt x="425" y="18"/>
                  </a:lnTo>
                  <a:lnTo>
                    <a:pt x="450" y="23"/>
                  </a:lnTo>
                  <a:lnTo>
                    <a:pt x="475" y="31"/>
                  </a:lnTo>
                  <a:lnTo>
                    <a:pt x="498" y="39"/>
                  </a:lnTo>
                  <a:lnTo>
                    <a:pt x="521" y="49"/>
                  </a:lnTo>
                  <a:lnTo>
                    <a:pt x="542" y="59"/>
                  </a:lnTo>
                  <a:lnTo>
                    <a:pt x="562" y="71"/>
                  </a:lnTo>
                  <a:lnTo>
                    <a:pt x="582" y="82"/>
                  </a:lnTo>
                  <a:lnTo>
                    <a:pt x="602" y="95"/>
                  </a:lnTo>
                  <a:lnTo>
                    <a:pt x="620" y="110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51" y="142"/>
                  </a:lnTo>
                  <a:lnTo>
                    <a:pt x="667" y="158"/>
                  </a:lnTo>
                  <a:lnTo>
                    <a:pt x="681" y="176"/>
                  </a:lnTo>
                  <a:lnTo>
                    <a:pt x="694" y="194"/>
                  </a:lnTo>
                  <a:lnTo>
                    <a:pt x="705" y="214"/>
                  </a:lnTo>
                  <a:lnTo>
                    <a:pt x="715" y="236"/>
                  </a:lnTo>
                  <a:lnTo>
                    <a:pt x="725" y="257"/>
                  </a:lnTo>
                  <a:lnTo>
                    <a:pt x="735" y="280"/>
                  </a:lnTo>
                  <a:lnTo>
                    <a:pt x="742" y="303"/>
                  </a:lnTo>
                  <a:lnTo>
                    <a:pt x="748" y="328"/>
                  </a:lnTo>
                  <a:lnTo>
                    <a:pt x="755" y="353"/>
                  </a:lnTo>
                  <a:lnTo>
                    <a:pt x="760" y="379"/>
                  </a:lnTo>
                  <a:lnTo>
                    <a:pt x="763" y="405"/>
                  </a:lnTo>
                  <a:lnTo>
                    <a:pt x="765" y="433"/>
                  </a:lnTo>
                  <a:lnTo>
                    <a:pt x="766" y="461"/>
                  </a:lnTo>
                  <a:lnTo>
                    <a:pt x="768" y="491"/>
                  </a:lnTo>
                  <a:lnTo>
                    <a:pt x="768" y="491"/>
                  </a:lnTo>
                  <a:lnTo>
                    <a:pt x="766" y="521"/>
                  </a:lnTo>
                  <a:lnTo>
                    <a:pt x="765" y="549"/>
                  </a:lnTo>
                  <a:lnTo>
                    <a:pt x="763" y="575"/>
                  </a:lnTo>
                  <a:lnTo>
                    <a:pt x="758" y="602"/>
                  </a:lnTo>
                  <a:lnTo>
                    <a:pt x="753" y="628"/>
                  </a:lnTo>
                  <a:lnTo>
                    <a:pt x="747" y="653"/>
                  </a:lnTo>
                  <a:lnTo>
                    <a:pt x="740" y="677"/>
                  </a:lnTo>
                  <a:lnTo>
                    <a:pt x="732" y="701"/>
                  </a:lnTo>
                  <a:lnTo>
                    <a:pt x="722" y="724"/>
                  </a:lnTo>
                  <a:lnTo>
                    <a:pt x="712" y="747"/>
                  </a:lnTo>
                  <a:lnTo>
                    <a:pt x="700" y="768"/>
                  </a:lnTo>
                  <a:lnTo>
                    <a:pt x="687" y="790"/>
                  </a:lnTo>
                  <a:lnTo>
                    <a:pt x="674" y="811"/>
                  </a:lnTo>
                  <a:lnTo>
                    <a:pt x="659" y="831"/>
                  </a:lnTo>
                  <a:lnTo>
                    <a:pt x="643" y="849"/>
                  </a:lnTo>
                  <a:lnTo>
                    <a:pt x="626" y="867"/>
                  </a:lnTo>
                  <a:lnTo>
                    <a:pt x="626" y="867"/>
                  </a:lnTo>
                  <a:lnTo>
                    <a:pt x="608" y="885"/>
                  </a:lnTo>
                  <a:lnTo>
                    <a:pt x="590" y="902"/>
                  </a:lnTo>
                  <a:lnTo>
                    <a:pt x="570" y="917"/>
                  </a:lnTo>
                  <a:lnTo>
                    <a:pt x="549" y="931"/>
                  </a:lnTo>
                  <a:lnTo>
                    <a:pt x="527" y="943"/>
                  </a:lnTo>
                  <a:lnTo>
                    <a:pt x="506" y="956"/>
                  </a:lnTo>
                  <a:lnTo>
                    <a:pt x="483" y="966"/>
                  </a:lnTo>
                  <a:lnTo>
                    <a:pt x="458" y="976"/>
                  </a:lnTo>
                  <a:lnTo>
                    <a:pt x="433" y="984"/>
                  </a:lnTo>
                  <a:lnTo>
                    <a:pt x="409" y="991"/>
                  </a:lnTo>
                  <a:lnTo>
                    <a:pt x="382" y="997"/>
                  </a:lnTo>
                  <a:lnTo>
                    <a:pt x="354" y="1002"/>
                  </a:lnTo>
                  <a:lnTo>
                    <a:pt x="326" y="1007"/>
                  </a:lnTo>
                  <a:lnTo>
                    <a:pt x="298" y="1009"/>
                  </a:lnTo>
                  <a:lnTo>
                    <a:pt x="269" y="1010"/>
                  </a:lnTo>
                  <a:lnTo>
                    <a:pt x="237" y="1012"/>
                  </a:lnTo>
                  <a:lnTo>
                    <a:pt x="0" y="1012"/>
                  </a:lnTo>
                  <a:close/>
                  <a:moveTo>
                    <a:pt x="69" y="64"/>
                  </a:moveTo>
                  <a:lnTo>
                    <a:pt x="69" y="948"/>
                  </a:lnTo>
                  <a:lnTo>
                    <a:pt x="227" y="948"/>
                  </a:lnTo>
                  <a:lnTo>
                    <a:pt x="227" y="948"/>
                  </a:lnTo>
                  <a:lnTo>
                    <a:pt x="283" y="946"/>
                  </a:lnTo>
                  <a:lnTo>
                    <a:pt x="308" y="945"/>
                  </a:lnTo>
                  <a:lnTo>
                    <a:pt x="335" y="941"/>
                  </a:lnTo>
                  <a:lnTo>
                    <a:pt x="359" y="936"/>
                  </a:lnTo>
                  <a:lnTo>
                    <a:pt x="382" y="931"/>
                  </a:lnTo>
                  <a:lnTo>
                    <a:pt x="405" y="926"/>
                  </a:lnTo>
                  <a:lnTo>
                    <a:pt x="427" y="920"/>
                  </a:lnTo>
                  <a:lnTo>
                    <a:pt x="448" y="912"/>
                  </a:lnTo>
                  <a:lnTo>
                    <a:pt x="468" y="903"/>
                  </a:lnTo>
                  <a:lnTo>
                    <a:pt x="488" y="893"/>
                  </a:lnTo>
                  <a:lnTo>
                    <a:pt x="508" y="882"/>
                  </a:lnTo>
                  <a:lnTo>
                    <a:pt x="524" y="870"/>
                  </a:lnTo>
                  <a:lnTo>
                    <a:pt x="542" y="859"/>
                  </a:lnTo>
                  <a:lnTo>
                    <a:pt x="559" y="846"/>
                  </a:lnTo>
                  <a:lnTo>
                    <a:pt x="574" y="831"/>
                  </a:lnTo>
                  <a:lnTo>
                    <a:pt x="574" y="831"/>
                  </a:lnTo>
                  <a:lnTo>
                    <a:pt x="588" y="816"/>
                  </a:lnTo>
                  <a:lnTo>
                    <a:pt x="602" y="801"/>
                  </a:lnTo>
                  <a:lnTo>
                    <a:pt x="615" y="785"/>
                  </a:lnTo>
                  <a:lnTo>
                    <a:pt x="626" y="766"/>
                  </a:lnTo>
                  <a:lnTo>
                    <a:pt x="638" y="748"/>
                  </a:lnTo>
                  <a:lnTo>
                    <a:pt x="648" y="729"/>
                  </a:lnTo>
                  <a:lnTo>
                    <a:pt x="656" y="709"/>
                  </a:lnTo>
                  <a:lnTo>
                    <a:pt x="664" y="689"/>
                  </a:lnTo>
                  <a:lnTo>
                    <a:pt x="671" y="668"/>
                  </a:lnTo>
                  <a:lnTo>
                    <a:pt x="677" y="644"/>
                  </a:lnTo>
                  <a:lnTo>
                    <a:pt x="682" y="621"/>
                  </a:lnTo>
                  <a:lnTo>
                    <a:pt x="687" y="598"/>
                  </a:lnTo>
                  <a:lnTo>
                    <a:pt x="691" y="574"/>
                  </a:lnTo>
                  <a:lnTo>
                    <a:pt x="692" y="547"/>
                  </a:lnTo>
                  <a:lnTo>
                    <a:pt x="694" y="494"/>
                  </a:lnTo>
                  <a:lnTo>
                    <a:pt x="694" y="494"/>
                  </a:lnTo>
                  <a:lnTo>
                    <a:pt x="692" y="442"/>
                  </a:lnTo>
                  <a:lnTo>
                    <a:pt x="687" y="394"/>
                  </a:lnTo>
                  <a:lnTo>
                    <a:pt x="684" y="371"/>
                  </a:lnTo>
                  <a:lnTo>
                    <a:pt x="679" y="348"/>
                  </a:lnTo>
                  <a:lnTo>
                    <a:pt x="672" y="326"/>
                  </a:lnTo>
                  <a:lnTo>
                    <a:pt x="666" y="306"/>
                  </a:lnTo>
                  <a:lnTo>
                    <a:pt x="659" y="287"/>
                  </a:lnTo>
                  <a:lnTo>
                    <a:pt x="651" y="267"/>
                  </a:lnTo>
                  <a:lnTo>
                    <a:pt x="641" y="249"/>
                  </a:lnTo>
                  <a:lnTo>
                    <a:pt x="631" y="232"/>
                  </a:lnTo>
                  <a:lnTo>
                    <a:pt x="620" y="216"/>
                  </a:lnTo>
                  <a:lnTo>
                    <a:pt x="608" y="199"/>
                  </a:lnTo>
                  <a:lnTo>
                    <a:pt x="595" y="184"/>
                  </a:lnTo>
                  <a:lnTo>
                    <a:pt x="582" y="171"/>
                  </a:lnTo>
                  <a:lnTo>
                    <a:pt x="567" y="158"/>
                  </a:lnTo>
                  <a:lnTo>
                    <a:pt x="552" y="147"/>
                  </a:lnTo>
                  <a:lnTo>
                    <a:pt x="536" y="135"/>
                  </a:lnTo>
                  <a:lnTo>
                    <a:pt x="517" y="125"/>
                  </a:lnTo>
                  <a:lnTo>
                    <a:pt x="499" y="115"/>
                  </a:lnTo>
                  <a:lnTo>
                    <a:pt x="481" y="105"/>
                  </a:lnTo>
                  <a:lnTo>
                    <a:pt x="461" y="97"/>
                  </a:lnTo>
                  <a:lnTo>
                    <a:pt x="440" y="91"/>
                  </a:lnTo>
                  <a:lnTo>
                    <a:pt x="419" y="84"/>
                  </a:lnTo>
                  <a:lnTo>
                    <a:pt x="395" y="79"/>
                  </a:lnTo>
                  <a:lnTo>
                    <a:pt x="348" y="71"/>
                  </a:lnTo>
                  <a:lnTo>
                    <a:pt x="297" y="66"/>
                  </a:lnTo>
                  <a:lnTo>
                    <a:pt x="242" y="64"/>
                  </a:lnTo>
                  <a:lnTo>
                    <a:pt x="69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87" name="Freeform 42">
              <a:extLst>
                <a:ext uri="{FF2B5EF4-FFF2-40B4-BE49-F238E27FC236}">
                  <a16:creationId xmlns:a16="http://schemas.microsoft.com/office/drawing/2014/main" id="{B87FDB60-86C6-EC4C-9CB4-7EBBA2B3DC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6200" y="2806700"/>
              <a:ext cx="542925" cy="601663"/>
            </a:xfrm>
            <a:custGeom>
              <a:avLst/>
              <a:gdLst>
                <a:gd name="T0" fmla="*/ 305 w 685"/>
                <a:gd name="T1" fmla="*/ 755 h 757"/>
                <a:gd name="T2" fmla="*/ 202 w 685"/>
                <a:gd name="T3" fmla="*/ 732 h 757"/>
                <a:gd name="T4" fmla="*/ 117 w 685"/>
                <a:gd name="T5" fmla="*/ 677 h 757"/>
                <a:gd name="T6" fmla="*/ 71 w 685"/>
                <a:gd name="T7" fmla="*/ 626 h 757"/>
                <a:gd name="T8" fmla="*/ 24 w 685"/>
                <a:gd name="T9" fmla="*/ 534 h 757"/>
                <a:gd name="T10" fmla="*/ 2 w 685"/>
                <a:gd name="T11" fmla="*/ 424 h 757"/>
                <a:gd name="T12" fmla="*/ 2 w 685"/>
                <a:gd name="T13" fmla="*/ 340 h 757"/>
                <a:gd name="T14" fmla="*/ 25 w 685"/>
                <a:gd name="T15" fmla="*/ 222 h 757"/>
                <a:gd name="T16" fmla="*/ 75 w 685"/>
                <a:gd name="T17" fmla="*/ 127 h 757"/>
                <a:gd name="T18" fmla="*/ 122 w 685"/>
                <a:gd name="T19" fmla="*/ 77 h 757"/>
                <a:gd name="T20" fmla="*/ 208 w 685"/>
                <a:gd name="T21" fmla="*/ 25 h 757"/>
                <a:gd name="T22" fmla="*/ 312 w 685"/>
                <a:gd name="T23" fmla="*/ 2 h 757"/>
                <a:gd name="T24" fmla="*/ 388 w 685"/>
                <a:gd name="T25" fmla="*/ 2 h 757"/>
                <a:gd name="T26" fmla="*/ 490 w 685"/>
                <a:gd name="T27" fmla="*/ 25 h 757"/>
                <a:gd name="T28" fmla="*/ 572 w 685"/>
                <a:gd name="T29" fmla="*/ 77 h 757"/>
                <a:gd name="T30" fmla="*/ 617 w 685"/>
                <a:gd name="T31" fmla="*/ 127 h 757"/>
                <a:gd name="T32" fmla="*/ 663 w 685"/>
                <a:gd name="T33" fmla="*/ 221 h 757"/>
                <a:gd name="T34" fmla="*/ 683 w 685"/>
                <a:gd name="T35" fmla="*/ 336 h 757"/>
                <a:gd name="T36" fmla="*/ 683 w 685"/>
                <a:gd name="T37" fmla="*/ 420 h 757"/>
                <a:gd name="T38" fmla="*/ 661 w 685"/>
                <a:gd name="T39" fmla="*/ 532 h 757"/>
                <a:gd name="T40" fmla="*/ 615 w 685"/>
                <a:gd name="T41" fmla="*/ 626 h 757"/>
                <a:gd name="T42" fmla="*/ 569 w 685"/>
                <a:gd name="T43" fmla="*/ 677 h 757"/>
                <a:gd name="T44" fmla="*/ 485 w 685"/>
                <a:gd name="T45" fmla="*/ 732 h 757"/>
                <a:gd name="T46" fmla="*/ 381 w 685"/>
                <a:gd name="T47" fmla="*/ 755 h 757"/>
                <a:gd name="T48" fmla="*/ 348 w 685"/>
                <a:gd name="T49" fmla="*/ 59 h 757"/>
                <a:gd name="T50" fmla="*/ 287 w 685"/>
                <a:gd name="T51" fmla="*/ 64 h 757"/>
                <a:gd name="T52" fmla="*/ 208 w 685"/>
                <a:gd name="T53" fmla="*/ 92 h 757"/>
                <a:gd name="T54" fmla="*/ 144 w 685"/>
                <a:gd name="T55" fmla="*/ 145 h 757"/>
                <a:gd name="T56" fmla="*/ 111 w 685"/>
                <a:gd name="T57" fmla="*/ 193 h 757"/>
                <a:gd name="T58" fmla="*/ 80 w 685"/>
                <a:gd name="T59" fmla="*/ 278 h 757"/>
                <a:gd name="T60" fmla="*/ 68 w 685"/>
                <a:gd name="T61" fmla="*/ 384 h 757"/>
                <a:gd name="T62" fmla="*/ 73 w 685"/>
                <a:gd name="T63" fmla="*/ 452 h 757"/>
                <a:gd name="T64" fmla="*/ 98 w 685"/>
                <a:gd name="T65" fmla="*/ 539 h 757"/>
                <a:gd name="T66" fmla="*/ 142 w 685"/>
                <a:gd name="T67" fmla="*/ 612 h 757"/>
                <a:gd name="T68" fmla="*/ 183 w 685"/>
                <a:gd name="T69" fmla="*/ 649 h 757"/>
                <a:gd name="T70" fmla="*/ 256 w 685"/>
                <a:gd name="T71" fmla="*/ 686 h 757"/>
                <a:gd name="T72" fmla="*/ 345 w 685"/>
                <a:gd name="T73" fmla="*/ 699 h 757"/>
                <a:gd name="T74" fmla="*/ 408 w 685"/>
                <a:gd name="T75" fmla="*/ 692 h 757"/>
                <a:gd name="T76" fmla="*/ 485 w 685"/>
                <a:gd name="T77" fmla="*/ 664 h 757"/>
                <a:gd name="T78" fmla="*/ 546 w 685"/>
                <a:gd name="T79" fmla="*/ 613 h 757"/>
                <a:gd name="T80" fmla="*/ 577 w 685"/>
                <a:gd name="T81" fmla="*/ 567 h 757"/>
                <a:gd name="T82" fmla="*/ 607 w 685"/>
                <a:gd name="T83" fmla="*/ 481 h 757"/>
                <a:gd name="T84" fmla="*/ 617 w 685"/>
                <a:gd name="T85" fmla="*/ 379 h 757"/>
                <a:gd name="T86" fmla="*/ 612 w 685"/>
                <a:gd name="T87" fmla="*/ 305 h 757"/>
                <a:gd name="T88" fmla="*/ 589 w 685"/>
                <a:gd name="T89" fmla="*/ 213 h 757"/>
                <a:gd name="T90" fmla="*/ 546 w 685"/>
                <a:gd name="T91" fmla="*/ 142 h 757"/>
                <a:gd name="T92" fmla="*/ 508 w 685"/>
                <a:gd name="T93" fmla="*/ 105 h 757"/>
                <a:gd name="T94" fmla="*/ 436 w 685"/>
                <a:gd name="T95" fmla="*/ 71 h 757"/>
                <a:gd name="T96" fmla="*/ 348 w 685"/>
                <a:gd name="T97" fmla="*/ 5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5" h="757">
                  <a:moveTo>
                    <a:pt x="343" y="757"/>
                  </a:moveTo>
                  <a:lnTo>
                    <a:pt x="343" y="757"/>
                  </a:lnTo>
                  <a:lnTo>
                    <a:pt x="305" y="755"/>
                  </a:lnTo>
                  <a:lnTo>
                    <a:pt x="267" y="752"/>
                  </a:lnTo>
                  <a:lnTo>
                    <a:pt x="235" y="743"/>
                  </a:lnTo>
                  <a:lnTo>
                    <a:pt x="202" y="732"/>
                  </a:lnTo>
                  <a:lnTo>
                    <a:pt x="172" y="717"/>
                  </a:lnTo>
                  <a:lnTo>
                    <a:pt x="144" y="699"/>
                  </a:lnTo>
                  <a:lnTo>
                    <a:pt x="117" y="677"/>
                  </a:lnTo>
                  <a:lnTo>
                    <a:pt x="93" y="653"/>
                  </a:lnTo>
                  <a:lnTo>
                    <a:pt x="93" y="653"/>
                  </a:lnTo>
                  <a:lnTo>
                    <a:pt x="71" y="626"/>
                  </a:lnTo>
                  <a:lnTo>
                    <a:pt x="53" y="597"/>
                  </a:lnTo>
                  <a:lnTo>
                    <a:pt x="37" y="567"/>
                  </a:lnTo>
                  <a:lnTo>
                    <a:pt x="24" y="534"/>
                  </a:lnTo>
                  <a:lnTo>
                    <a:pt x="14" y="499"/>
                  </a:lnTo>
                  <a:lnTo>
                    <a:pt x="7" y="462"/>
                  </a:lnTo>
                  <a:lnTo>
                    <a:pt x="2" y="424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2" y="340"/>
                  </a:lnTo>
                  <a:lnTo>
                    <a:pt x="7" y="298"/>
                  </a:lnTo>
                  <a:lnTo>
                    <a:pt x="14" y="259"/>
                  </a:lnTo>
                  <a:lnTo>
                    <a:pt x="25" y="222"/>
                  </a:lnTo>
                  <a:lnTo>
                    <a:pt x="38" y="188"/>
                  </a:lnTo>
                  <a:lnTo>
                    <a:pt x="55" y="156"/>
                  </a:lnTo>
                  <a:lnTo>
                    <a:pt x="75" y="127"/>
                  </a:lnTo>
                  <a:lnTo>
                    <a:pt x="98" y="100"/>
                  </a:lnTo>
                  <a:lnTo>
                    <a:pt x="98" y="100"/>
                  </a:lnTo>
                  <a:lnTo>
                    <a:pt x="122" y="77"/>
                  </a:lnTo>
                  <a:lnTo>
                    <a:pt x="149" y="56"/>
                  </a:lnTo>
                  <a:lnTo>
                    <a:pt x="178" y="39"/>
                  </a:lnTo>
                  <a:lnTo>
                    <a:pt x="208" y="25"/>
                  </a:lnTo>
                  <a:lnTo>
                    <a:pt x="241" y="13"/>
                  </a:lnTo>
                  <a:lnTo>
                    <a:pt x="276" y="6"/>
                  </a:lnTo>
                  <a:lnTo>
                    <a:pt x="312" y="2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88" y="2"/>
                  </a:lnTo>
                  <a:lnTo>
                    <a:pt x="424" y="5"/>
                  </a:lnTo>
                  <a:lnTo>
                    <a:pt x="457" y="13"/>
                  </a:lnTo>
                  <a:lnTo>
                    <a:pt x="490" y="25"/>
                  </a:lnTo>
                  <a:lnTo>
                    <a:pt x="518" y="39"/>
                  </a:lnTo>
                  <a:lnTo>
                    <a:pt x="546" y="56"/>
                  </a:lnTo>
                  <a:lnTo>
                    <a:pt x="572" y="77"/>
                  </a:lnTo>
                  <a:lnTo>
                    <a:pt x="596" y="100"/>
                  </a:lnTo>
                  <a:lnTo>
                    <a:pt x="596" y="100"/>
                  </a:lnTo>
                  <a:lnTo>
                    <a:pt x="617" y="127"/>
                  </a:lnTo>
                  <a:lnTo>
                    <a:pt x="635" y="155"/>
                  </a:lnTo>
                  <a:lnTo>
                    <a:pt x="650" y="186"/>
                  </a:lnTo>
                  <a:lnTo>
                    <a:pt x="663" y="221"/>
                  </a:lnTo>
                  <a:lnTo>
                    <a:pt x="673" y="257"/>
                  </a:lnTo>
                  <a:lnTo>
                    <a:pt x="680" y="295"/>
                  </a:lnTo>
                  <a:lnTo>
                    <a:pt x="683" y="336"/>
                  </a:lnTo>
                  <a:lnTo>
                    <a:pt x="685" y="379"/>
                  </a:lnTo>
                  <a:lnTo>
                    <a:pt x="685" y="379"/>
                  </a:lnTo>
                  <a:lnTo>
                    <a:pt x="683" y="420"/>
                  </a:lnTo>
                  <a:lnTo>
                    <a:pt x="680" y="460"/>
                  </a:lnTo>
                  <a:lnTo>
                    <a:pt x="671" y="498"/>
                  </a:lnTo>
                  <a:lnTo>
                    <a:pt x="661" y="532"/>
                  </a:lnTo>
                  <a:lnTo>
                    <a:pt x="650" y="565"/>
                  </a:lnTo>
                  <a:lnTo>
                    <a:pt x="633" y="597"/>
                  </a:lnTo>
                  <a:lnTo>
                    <a:pt x="615" y="626"/>
                  </a:lnTo>
                  <a:lnTo>
                    <a:pt x="594" y="653"/>
                  </a:lnTo>
                  <a:lnTo>
                    <a:pt x="594" y="653"/>
                  </a:lnTo>
                  <a:lnTo>
                    <a:pt x="569" y="677"/>
                  </a:lnTo>
                  <a:lnTo>
                    <a:pt x="543" y="699"/>
                  </a:lnTo>
                  <a:lnTo>
                    <a:pt x="515" y="717"/>
                  </a:lnTo>
                  <a:lnTo>
                    <a:pt x="485" y="732"/>
                  </a:lnTo>
                  <a:lnTo>
                    <a:pt x="452" y="743"/>
                  </a:lnTo>
                  <a:lnTo>
                    <a:pt x="419" y="752"/>
                  </a:lnTo>
                  <a:lnTo>
                    <a:pt x="381" y="755"/>
                  </a:lnTo>
                  <a:lnTo>
                    <a:pt x="343" y="757"/>
                  </a:lnTo>
                  <a:lnTo>
                    <a:pt x="343" y="757"/>
                  </a:lnTo>
                  <a:close/>
                  <a:moveTo>
                    <a:pt x="348" y="59"/>
                  </a:moveTo>
                  <a:lnTo>
                    <a:pt x="348" y="59"/>
                  </a:lnTo>
                  <a:lnTo>
                    <a:pt x="317" y="59"/>
                  </a:lnTo>
                  <a:lnTo>
                    <a:pt x="287" y="64"/>
                  </a:lnTo>
                  <a:lnTo>
                    <a:pt x="259" y="71"/>
                  </a:lnTo>
                  <a:lnTo>
                    <a:pt x="233" y="81"/>
                  </a:lnTo>
                  <a:lnTo>
                    <a:pt x="208" y="92"/>
                  </a:lnTo>
                  <a:lnTo>
                    <a:pt x="185" y="107"/>
                  </a:lnTo>
                  <a:lnTo>
                    <a:pt x="164" y="12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27" y="168"/>
                  </a:lnTo>
                  <a:lnTo>
                    <a:pt x="111" y="193"/>
                  </a:lnTo>
                  <a:lnTo>
                    <a:pt x="98" y="219"/>
                  </a:lnTo>
                  <a:lnTo>
                    <a:pt x="88" y="247"/>
                  </a:lnTo>
                  <a:lnTo>
                    <a:pt x="80" y="278"/>
                  </a:lnTo>
                  <a:lnTo>
                    <a:pt x="73" y="311"/>
                  </a:lnTo>
                  <a:lnTo>
                    <a:pt x="70" y="346"/>
                  </a:lnTo>
                  <a:lnTo>
                    <a:pt x="68" y="384"/>
                  </a:lnTo>
                  <a:lnTo>
                    <a:pt x="68" y="384"/>
                  </a:lnTo>
                  <a:lnTo>
                    <a:pt x="70" y="419"/>
                  </a:lnTo>
                  <a:lnTo>
                    <a:pt x="73" y="452"/>
                  </a:lnTo>
                  <a:lnTo>
                    <a:pt x="80" y="483"/>
                  </a:lnTo>
                  <a:lnTo>
                    <a:pt x="88" y="513"/>
                  </a:lnTo>
                  <a:lnTo>
                    <a:pt x="98" y="539"/>
                  </a:lnTo>
                  <a:lnTo>
                    <a:pt x="111" y="565"/>
                  </a:lnTo>
                  <a:lnTo>
                    <a:pt x="126" y="590"/>
                  </a:lnTo>
                  <a:lnTo>
                    <a:pt x="142" y="612"/>
                  </a:lnTo>
                  <a:lnTo>
                    <a:pt x="142" y="612"/>
                  </a:lnTo>
                  <a:lnTo>
                    <a:pt x="162" y="633"/>
                  </a:lnTo>
                  <a:lnTo>
                    <a:pt x="183" y="649"/>
                  </a:lnTo>
                  <a:lnTo>
                    <a:pt x="207" y="664"/>
                  </a:lnTo>
                  <a:lnTo>
                    <a:pt x="231" y="676"/>
                  </a:lnTo>
                  <a:lnTo>
                    <a:pt x="256" y="686"/>
                  </a:lnTo>
                  <a:lnTo>
                    <a:pt x="284" y="692"/>
                  </a:lnTo>
                  <a:lnTo>
                    <a:pt x="314" y="697"/>
                  </a:lnTo>
                  <a:lnTo>
                    <a:pt x="345" y="699"/>
                  </a:lnTo>
                  <a:lnTo>
                    <a:pt x="345" y="699"/>
                  </a:lnTo>
                  <a:lnTo>
                    <a:pt x="376" y="697"/>
                  </a:lnTo>
                  <a:lnTo>
                    <a:pt x="408" y="692"/>
                  </a:lnTo>
                  <a:lnTo>
                    <a:pt x="436" y="686"/>
                  </a:lnTo>
                  <a:lnTo>
                    <a:pt x="460" y="677"/>
                  </a:lnTo>
                  <a:lnTo>
                    <a:pt x="485" y="664"/>
                  </a:lnTo>
                  <a:lnTo>
                    <a:pt x="508" y="651"/>
                  </a:lnTo>
                  <a:lnTo>
                    <a:pt x="528" y="633"/>
                  </a:lnTo>
                  <a:lnTo>
                    <a:pt x="546" y="613"/>
                  </a:lnTo>
                  <a:lnTo>
                    <a:pt x="546" y="613"/>
                  </a:lnTo>
                  <a:lnTo>
                    <a:pt x="563" y="592"/>
                  </a:lnTo>
                  <a:lnTo>
                    <a:pt x="577" y="567"/>
                  </a:lnTo>
                  <a:lnTo>
                    <a:pt x="589" y="541"/>
                  </a:lnTo>
                  <a:lnTo>
                    <a:pt x="599" y="513"/>
                  </a:lnTo>
                  <a:lnTo>
                    <a:pt x="607" y="481"/>
                  </a:lnTo>
                  <a:lnTo>
                    <a:pt x="612" y="450"/>
                  </a:lnTo>
                  <a:lnTo>
                    <a:pt x="615" y="415"/>
                  </a:lnTo>
                  <a:lnTo>
                    <a:pt x="617" y="379"/>
                  </a:lnTo>
                  <a:lnTo>
                    <a:pt x="617" y="379"/>
                  </a:lnTo>
                  <a:lnTo>
                    <a:pt x="615" y="341"/>
                  </a:lnTo>
                  <a:lnTo>
                    <a:pt x="612" y="305"/>
                  </a:lnTo>
                  <a:lnTo>
                    <a:pt x="607" y="272"/>
                  </a:lnTo>
                  <a:lnTo>
                    <a:pt x="599" y="242"/>
                  </a:lnTo>
                  <a:lnTo>
                    <a:pt x="589" y="213"/>
                  </a:lnTo>
                  <a:lnTo>
                    <a:pt x="577" y="186"/>
                  </a:lnTo>
                  <a:lnTo>
                    <a:pt x="563" y="163"/>
                  </a:lnTo>
                  <a:lnTo>
                    <a:pt x="546" y="142"/>
                  </a:lnTo>
                  <a:lnTo>
                    <a:pt x="546" y="142"/>
                  </a:lnTo>
                  <a:lnTo>
                    <a:pt x="528" y="122"/>
                  </a:lnTo>
                  <a:lnTo>
                    <a:pt x="508" y="105"/>
                  </a:lnTo>
                  <a:lnTo>
                    <a:pt x="487" y="91"/>
                  </a:lnTo>
                  <a:lnTo>
                    <a:pt x="462" y="79"/>
                  </a:lnTo>
                  <a:lnTo>
                    <a:pt x="436" y="71"/>
                  </a:lnTo>
                  <a:lnTo>
                    <a:pt x="409" y="64"/>
                  </a:lnTo>
                  <a:lnTo>
                    <a:pt x="380" y="59"/>
                  </a:lnTo>
                  <a:lnTo>
                    <a:pt x="348" y="59"/>
                  </a:lnTo>
                  <a:lnTo>
                    <a:pt x="348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88" name="Rectangle 43">
              <a:extLst>
                <a:ext uri="{FF2B5EF4-FFF2-40B4-BE49-F238E27FC236}">
                  <a16:creationId xmlns:a16="http://schemas.microsoft.com/office/drawing/2014/main" id="{C767F31C-FB38-CB4E-90AC-F1A200053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2000" y="2546350"/>
              <a:ext cx="50800" cy="8493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89" name="Rectangle 44">
              <a:extLst>
                <a:ext uri="{FF2B5EF4-FFF2-40B4-BE49-F238E27FC236}">
                  <a16:creationId xmlns:a16="http://schemas.microsoft.com/office/drawing/2014/main" id="{BC91C8DB-C4FE-424E-AB0F-5A13E7FDA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6950" y="2546350"/>
              <a:ext cx="50800" cy="8493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90" name="Freeform 45">
              <a:extLst>
                <a:ext uri="{FF2B5EF4-FFF2-40B4-BE49-F238E27FC236}">
                  <a16:creationId xmlns:a16="http://schemas.microsoft.com/office/drawing/2014/main" id="{80490CC0-E0C7-5746-A0F3-3D87CEBF62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0150" y="2806700"/>
              <a:ext cx="425450" cy="601663"/>
            </a:xfrm>
            <a:custGeom>
              <a:avLst/>
              <a:gdLst>
                <a:gd name="T0" fmla="*/ 470 w 538"/>
                <a:gd name="T1" fmla="*/ 595 h 757"/>
                <a:gd name="T2" fmla="*/ 450 w 538"/>
                <a:gd name="T3" fmla="*/ 630 h 757"/>
                <a:gd name="T4" fmla="*/ 414 w 538"/>
                <a:gd name="T5" fmla="*/ 676 h 757"/>
                <a:gd name="T6" fmla="*/ 370 w 538"/>
                <a:gd name="T7" fmla="*/ 714 h 757"/>
                <a:gd name="T8" fmla="*/ 335 w 538"/>
                <a:gd name="T9" fmla="*/ 732 h 757"/>
                <a:gd name="T10" fmla="*/ 281 w 538"/>
                <a:gd name="T11" fmla="*/ 752 h 757"/>
                <a:gd name="T12" fmla="*/ 223 w 538"/>
                <a:gd name="T13" fmla="*/ 757 h 757"/>
                <a:gd name="T14" fmla="*/ 173 w 538"/>
                <a:gd name="T15" fmla="*/ 753 h 757"/>
                <a:gd name="T16" fmla="*/ 111 w 538"/>
                <a:gd name="T17" fmla="*/ 735 h 757"/>
                <a:gd name="T18" fmla="*/ 60 w 538"/>
                <a:gd name="T19" fmla="*/ 699 h 757"/>
                <a:gd name="T20" fmla="*/ 33 w 538"/>
                <a:gd name="T21" fmla="*/ 669 h 757"/>
                <a:gd name="T22" fmla="*/ 9 w 538"/>
                <a:gd name="T23" fmla="*/ 615 h 757"/>
                <a:gd name="T24" fmla="*/ 0 w 538"/>
                <a:gd name="T25" fmla="*/ 554 h 757"/>
                <a:gd name="T26" fmla="*/ 4 w 538"/>
                <a:gd name="T27" fmla="*/ 508 h 757"/>
                <a:gd name="T28" fmla="*/ 25 w 538"/>
                <a:gd name="T29" fmla="*/ 450 h 757"/>
                <a:gd name="T30" fmla="*/ 63 w 538"/>
                <a:gd name="T31" fmla="*/ 402 h 757"/>
                <a:gd name="T32" fmla="*/ 119 w 538"/>
                <a:gd name="T33" fmla="*/ 364 h 757"/>
                <a:gd name="T34" fmla="*/ 192 w 538"/>
                <a:gd name="T35" fmla="*/ 336 h 757"/>
                <a:gd name="T36" fmla="*/ 473 w 538"/>
                <a:gd name="T37" fmla="*/ 292 h 757"/>
                <a:gd name="T38" fmla="*/ 470 w 538"/>
                <a:gd name="T39" fmla="*/ 237 h 757"/>
                <a:gd name="T40" fmla="*/ 455 w 538"/>
                <a:gd name="T41" fmla="*/ 168 h 757"/>
                <a:gd name="T42" fmla="*/ 429 w 538"/>
                <a:gd name="T43" fmla="*/ 117 h 757"/>
                <a:gd name="T44" fmla="*/ 389 w 538"/>
                <a:gd name="T45" fmla="*/ 81 h 757"/>
                <a:gd name="T46" fmla="*/ 338 w 538"/>
                <a:gd name="T47" fmla="*/ 63 h 757"/>
                <a:gd name="T48" fmla="*/ 297 w 538"/>
                <a:gd name="T49" fmla="*/ 59 h 757"/>
                <a:gd name="T50" fmla="*/ 210 w 538"/>
                <a:gd name="T51" fmla="*/ 72 h 757"/>
                <a:gd name="T52" fmla="*/ 122 w 538"/>
                <a:gd name="T53" fmla="*/ 112 h 757"/>
                <a:gd name="T54" fmla="*/ 66 w 538"/>
                <a:gd name="T55" fmla="*/ 76 h 757"/>
                <a:gd name="T56" fmla="*/ 112 w 538"/>
                <a:gd name="T57" fmla="*/ 46 h 757"/>
                <a:gd name="T58" fmla="*/ 175 w 538"/>
                <a:gd name="T59" fmla="*/ 21 h 757"/>
                <a:gd name="T60" fmla="*/ 274 w 538"/>
                <a:gd name="T61" fmla="*/ 2 h 757"/>
                <a:gd name="T62" fmla="*/ 332 w 538"/>
                <a:gd name="T63" fmla="*/ 0 h 757"/>
                <a:gd name="T64" fmla="*/ 403 w 538"/>
                <a:gd name="T65" fmla="*/ 16 h 757"/>
                <a:gd name="T66" fmla="*/ 460 w 538"/>
                <a:gd name="T67" fmla="*/ 53 h 757"/>
                <a:gd name="T68" fmla="*/ 492 w 538"/>
                <a:gd name="T69" fmla="*/ 87 h 757"/>
                <a:gd name="T70" fmla="*/ 523 w 538"/>
                <a:gd name="T71" fmla="*/ 153 h 757"/>
                <a:gd name="T72" fmla="*/ 536 w 538"/>
                <a:gd name="T73" fmla="*/ 237 h 757"/>
                <a:gd name="T74" fmla="*/ 473 w 538"/>
                <a:gd name="T75" fmla="*/ 740 h 757"/>
                <a:gd name="T76" fmla="*/ 246 w 538"/>
                <a:gd name="T77" fmla="*/ 384 h 757"/>
                <a:gd name="T78" fmla="*/ 177 w 538"/>
                <a:gd name="T79" fmla="*/ 401 h 757"/>
                <a:gd name="T80" fmla="*/ 127 w 538"/>
                <a:gd name="T81" fmla="*/ 424 h 757"/>
                <a:gd name="T82" fmla="*/ 104 w 538"/>
                <a:gd name="T83" fmla="*/ 442 h 757"/>
                <a:gd name="T84" fmla="*/ 79 w 538"/>
                <a:gd name="T85" fmla="*/ 480 h 757"/>
                <a:gd name="T86" fmla="*/ 70 w 538"/>
                <a:gd name="T87" fmla="*/ 531 h 757"/>
                <a:gd name="T88" fmla="*/ 70 w 538"/>
                <a:gd name="T89" fmla="*/ 567 h 757"/>
                <a:gd name="T90" fmla="*/ 79 w 538"/>
                <a:gd name="T91" fmla="*/ 610 h 757"/>
                <a:gd name="T92" fmla="*/ 101 w 538"/>
                <a:gd name="T93" fmla="*/ 646 h 757"/>
                <a:gd name="T94" fmla="*/ 122 w 538"/>
                <a:gd name="T95" fmla="*/ 666 h 757"/>
                <a:gd name="T96" fmla="*/ 162 w 538"/>
                <a:gd name="T97" fmla="*/ 687 h 757"/>
                <a:gd name="T98" fmla="*/ 211 w 538"/>
                <a:gd name="T99" fmla="*/ 697 h 757"/>
                <a:gd name="T100" fmla="*/ 256 w 538"/>
                <a:gd name="T101" fmla="*/ 697 h 757"/>
                <a:gd name="T102" fmla="*/ 325 w 538"/>
                <a:gd name="T103" fmla="*/ 679 h 757"/>
                <a:gd name="T104" fmla="*/ 386 w 538"/>
                <a:gd name="T105" fmla="*/ 640 h 757"/>
                <a:gd name="T106" fmla="*/ 419 w 538"/>
                <a:gd name="T107" fmla="*/ 600 h 757"/>
                <a:gd name="T108" fmla="*/ 455 w 538"/>
                <a:gd name="T109" fmla="*/ 532 h 757"/>
                <a:gd name="T110" fmla="*/ 472 w 538"/>
                <a:gd name="T111" fmla="*/ 452 h 757"/>
                <a:gd name="T112" fmla="*/ 274 w 538"/>
                <a:gd name="T113" fmla="*/ 37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8" h="757">
                  <a:moveTo>
                    <a:pt x="473" y="740"/>
                  </a:moveTo>
                  <a:lnTo>
                    <a:pt x="473" y="595"/>
                  </a:lnTo>
                  <a:lnTo>
                    <a:pt x="470" y="595"/>
                  </a:lnTo>
                  <a:lnTo>
                    <a:pt x="470" y="595"/>
                  </a:lnTo>
                  <a:lnTo>
                    <a:pt x="460" y="613"/>
                  </a:lnTo>
                  <a:lnTo>
                    <a:pt x="450" y="630"/>
                  </a:lnTo>
                  <a:lnTo>
                    <a:pt x="439" y="646"/>
                  </a:lnTo>
                  <a:lnTo>
                    <a:pt x="427" y="661"/>
                  </a:lnTo>
                  <a:lnTo>
                    <a:pt x="414" y="676"/>
                  </a:lnTo>
                  <a:lnTo>
                    <a:pt x="401" y="689"/>
                  </a:lnTo>
                  <a:lnTo>
                    <a:pt x="386" y="702"/>
                  </a:lnTo>
                  <a:lnTo>
                    <a:pt x="370" y="714"/>
                  </a:lnTo>
                  <a:lnTo>
                    <a:pt x="370" y="714"/>
                  </a:lnTo>
                  <a:lnTo>
                    <a:pt x="353" y="724"/>
                  </a:lnTo>
                  <a:lnTo>
                    <a:pt x="335" y="732"/>
                  </a:lnTo>
                  <a:lnTo>
                    <a:pt x="318" y="740"/>
                  </a:lnTo>
                  <a:lnTo>
                    <a:pt x="300" y="747"/>
                  </a:lnTo>
                  <a:lnTo>
                    <a:pt x="281" y="752"/>
                  </a:lnTo>
                  <a:lnTo>
                    <a:pt x="262" y="755"/>
                  </a:lnTo>
                  <a:lnTo>
                    <a:pt x="243" y="757"/>
                  </a:lnTo>
                  <a:lnTo>
                    <a:pt x="223" y="757"/>
                  </a:lnTo>
                  <a:lnTo>
                    <a:pt x="223" y="757"/>
                  </a:lnTo>
                  <a:lnTo>
                    <a:pt x="198" y="757"/>
                  </a:lnTo>
                  <a:lnTo>
                    <a:pt x="173" y="753"/>
                  </a:lnTo>
                  <a:lnTo>
                    <a:pt x="152" y="750"/>
                  </a:lnTo>
                  <a:lnTo>
                    <a:pt x="131" y="743"/>
                  </a:lnTo>
                  <a:lnTo>
                    <a:pt x="111" y="735"/>
                  </a:lnTo>
                  <a:lnTo>
                    <a:pt x="93" y="725"/>
                  </a:lnTo>
                  <a:lnTo>
                    <a:pt x="76" y="714"/>
                  </a:lnTo>
                  <a:lnTo>
                    <a:pt x="60" y="699"/>
                  </a:lnTo>
                  <a:lnTo>
                    <a:pt x="60" y="699"/>
                  </a:lnTo>
                  <a:lnTo>
                    <a:pt x="47" y="684"/>
                  </a:lnTo>
                  <a:lnTo>
                    <a:pt x="33" y="669"/>
                  </a:lnTo>
                  <a:lnTo>
                    <a:pt x="23" y="651"/>
                  </a:lnTo>
                  <a:lnTo>
                    <a:pt x="15" y="635"/>
                  </a:lnTo>
                  <a:lnTo>
                    <a:pt x="9" y="615"/>
                  </a:lnTo>
                  <a:lnTo>
                    <a:pt x="4" y="595"/>
                  </a:lnTo>
                  <a:lnTo>
                    <a:pt x="0" y="575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0" y="531"/>
                  </a:lnTo>
                  <a:lnTo>
                    <a:pt x="4" y="508"/>
                  </a:lnTo>
                  <a:lnTo>
                    <a:pt x="9" y="488"/>
                  </a:lnTo>
                  <a:lnTo>
                    <a:pt x="15" y="468"/>
                  </a:lnTo>
                  <a:lnTo>
                    <a:pt x="25" y="450"/>
                  </a:lnTo>
                  <a:lnTo>
                    <a:pt x="35" y="432"/>
                  </a:lnTo>
                  <a:lnTo>
                    <a:pt x="48" y="417"/>
                  </a:lnTo>
                  <a:lnTo>
                    <a:pt x="63" y="402"/>
                  </a:lnTo>
                  <a:lnTo>
                    <a:pt x="79" y="387"/>
                  </a:lnTo>
                  <a:lnTo>
                    <a:pt x="98" y="376"/>
                  </a:lnTo>
                  <a:lnTo>
                    <a:pt x="119" y="364"/>
                  </a:lnTo>
                  <a:lnTo>
                    <a:pt x="140" y="354"/>
                  </a:lnTo>
                  <a:lnTo>
                    <a:pt x="165" y="344"/>
                  </a:lnTo>
                  <a:lnTo>
                    <a:pt x="192" y="336"/>
                  </a:lnTo>
                  <a:lnTo>
                    <a:pt x="220" y="330"/>
                  </a:lnTo>
                  <a:lnTo>
                    <a:pt x="251" y="325"/>
                  </a:lnTo>
                  <a:lnTo>
                    <a:pt x="473" y="292"/>
                  </a:lnTo>
                  <a:lnTo>
                    <a:pt x="473" y="292"/>
                  </a:lnTo>
                  <a:lnTo>
                    <a:pt x="472" y="264"/>
                  </a:lnTo>
                  <a:lnTo>
                    <a:pt x="470" y="237"/>
                  </a:lnTo>
                  <a:lnTo>
                    <a:pt x="467" y="213"/>
                  </a:lnTo>
                  <a:lnTo>
                    <a:pt x="462" y="189"/>
                  </a:lnTo>
                  <a:lnTo>
                    <a:pt x="455" y="168"/>
                  </a:lnTo>
                  <a:lnTo>
                    <a:pt x="449" y="150"/>
                  </a:lnTo>
                  <a:lnTo>
                    <a:pt x="439" y="132"/>
                  </a:lnTo>
                  <a:lnTo>
                    <a:pt x="429" y="117"/>
                  </a:lnTo>
                  <a:lnTo>
                    <a:pt x="417" y="104"/>
                  </a:lnTo>
                  <a:lnTo>
                    <a:pt x="404" y="91"/>
                  </a:lnTo>
                  <a:lnTo>
                    <a:pt x="389" y="81"/>
                  </a:lnTo>
                  <a:lnTo>
                    <a:pt x="375" y="72"/>
                  </a:lnTo>
                  <a:lnTo>
                    <a:pt x="358" y="67"/>
                  </a:lnTo>
                  <a:lnTo>
                    <a:pt x="338" y="63"/>
                  </a:lnTo>
                  <a:lnTo>
                    <a:pt x="318" y="59"/>
                  </a:lnTo>
                  <a:lnTo>
                    <a:pt x="297" y="59"/>
                  </a:lnTo>
                  <a:lnTo>
                    <a:pt x="297" y="59"/>
                  </a:lnTo>
                  <a:lnTo>
                    <a:pt x="267" y="61"/>
                  </a:lnTo>
                  <a:lnTo>
                    <a:pt x="239" y="64"/>
                  </a:lnTo>
                  <a:lnTo>
                    <a:pt x="210" y="72"/>
                  </a:lnTo>
                  <a:lnTo>
                    <a:pt x="180" y="82"/>
                  </a:lnTo>
                  <a:lnTo>
                    <a:pt x="150" y="95"/>
                  </a:lnTo>
                  <a:lnTo>
                    <a:pt x="122" y="112"/>
                  </a:lnTo>
                  <a:lnTo>
                    <a:pt x="94" y="132"/>
                  </a:lnTo>
                  <a:lnTo>
                    <a:pt x="66" y="155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88" y="61"/>
                  </a:lnTo>
                  <a:lnTo>
                    <a:pt x="112" y="46"/>
                  </a:lnTo>
                  <a:lnTo>
                    <a:pt x="142" y="34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208" y="11"/>
                  </a:lnTo>
                  <a:lnTo>
                    <a:pt x="241" y="5"/>
                  </a:lnTo>
                  <a:lnTo>
                    <a:pt x="274" y="2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332" y="0"/>
                  </a:lnTo>
                  <a:lnTo>
                    <a:pt x="356" y="3"/>
                  </a:lnTo>
                  <a:lnTo>
                    <a:pt x="381" y="10"/>
                  </a:lnTo>
                  <a:lnTo>
                    <a:pt x="403" y="16"/>
                  </a:lnTo>
                  <a:lnTo>
                    <a:pt x="424" y="26"/>
                  </a:lnTo>
                  <a:lnTo>
                    <a:pt x="444" y="38"/>
                  </a:lnTo>
                  <a:lnTo>
                    <a:pt x="460" y="53"/>
                  </a:lnTo>
                  <a:lnTo>
                    <a:pt x="477" y="69"/>
                  </a:lnTo>
                  <a:lnTo>
                    <a:pt x="477" y="69"/>
                  </a:lnTo>
                  <a:lnTo>
                    <a:pt x="492" y="87"/>
                  </a:lnTo>
                  <a:lnTo>
                    <a:pt x="503" y="107"/>
                  </a:lnTo>
                  <a:lnTo>
                    <a:pt x="515" y="128"/>
                  </a:lnTo>
                  <a:lnTo>
                    <a:pt x="523" y="153"/>
                  </a:lnTo>
                  <a:lnTo>
                    <a:pt x="529" y="180"/>
                  </a:lnTo>
                  <a:lnTo>
                    <a:pt x="534" y="208"/>
                  </a:lnTo>
                  <a:lnTo>
                    <a:pt x="536" y="237"/>
                  </a:lnTo>
                  <a:lnTo>
                    <a:pt x="538" y="270"/>
                  </a:lnTo>
                  <a:lnTo>
                    <a:pt x="538" y="740"/>
                  </a:lnTo>
                  <a:lnTo>
                    <a:pt x="473" y="740"/>
                  </a:lnTo>
                  <a:close/>
                  <a:moveTo>
                    <a:pt x="274" y="379"/>
                  </a:moveTo>
                  <a:lnTo>
                    <a:pt x="274" y="379"/>
                  </a:lnTo>
                  <a:lnTo>
                    <a:pt x="246" y="384"/>
                  </a:lnTo>
                  <a:lnTo>
                    <a:pt x="221" y="389"/>
                  </a:lnTo>
                  <a:lnTo>
                    <a:pt x="198" y="396"/>
                  </a:lnTo>
                  <a:lnTo>
                    <a:pt x="177" y="401"/>
                  </a:lnTo>
                  <a:lnTo>
                    <a:pt x="159" y="409"/>
                  </a:lnTo>
                  <a:lnTo>
                    <a:pt x="142" y="415"/>
                  </a:lnTo>
                  <a:lnTo>
                    <a:pt x="127" y="424"/>
                  </a:lnTo>
                  <a:lnTo>
                    <a:pt x="114" y="432"/>
                  </a:lnTo>
                  <a:lnTo>
                    <a:pt x="114" y="432"/>
                  </a:lnTo>
                  <a:lnTo>
                    <a:pt x="104" y="442"/>
                  </a:lnTo>
                  <a:lnTo>
                    <a:pt x="94" y="453"/>
                  </a:lnTo>
                  <a:lnTo>
                    <a:pt x="86" y="466"/>
                  </a:lnTo>
                  <a:lnTo>
                    <a:pt x="79" y="480"/>
                  </a:lnTo>
                  <a:lnTo>
                    <a:pt x="75" y="496"/>
                  </a:lnTo>
                  <a:lnTo>
                    <a:pt x="71" y="513"/>
                  </a:lnTo>
                  <a:lnTo>
                    <a:pt x="70" y="531"/>
                  </a:lnTo>
                  <a:lnTo>
                    <a:pt x="68" y="551"/>
                  </a:lnTo>
                  <a:lnTo>
                    <a:pt x="68" y="551"/>
                  </a:lnTo>
                  <a:lnTo>
                    <a:pt x="70" y="567"/>
                  </a:lnTo>
                  <a:lnTo>
                    <a:pt x="71" y="582"/>
                  </a:lnTo>
                  <a:lnTo>
                    <a:pt x="75" y="595"/>
                  </a:lnTo>
                  <a:lnTo>
                    <a:pt x="79" y="610"/>
                  </a:lnTo>
                  <a:lnTo>
                    <a:pt x="84" y="621"/>
                  </a:lnTo>
                  <a:lnTo>
                    <a:pt x="93" y="635"/>
                  </a:lnTo>
                  <a:lnTo>
                    <a:pt x="101" y="646"/>
                  </a:lnTo>
                  <a:lnTo>
                    <a:pt x="111" y="656"/>
                  </a:lnTo>
                  <a:lnTo>
                    <a:pt x="111" y="656"/>
                  </a:lnTo>
                  <a:lnTo>
                    <a:pt x="122" y="666"/>
                  </a:lnTo>
                  <a:lnTo>
                    <a:pt x="134" y="674"/>
                  </a:lnTo>
                  <a:lnTo>
                    <a:pt x="147" y="682"/>
                  </a:lnTo>
                  <a:lnTo>
                    <a:pt x="162" y="687"/>
                  </a:lnTo>
                  <a:lnTo>
                    <a:pt x="177" y="692"/>
                  </a:lnTo>
                  <a:lnTo>
                    <a:pt x="193" y="696"/>
                  </a:lnTo>
                  <a:lnTo>
                    <a:pt x="211" y="697"/>
                  </a:lnTo>
                  <a:lnTo>
                    <a:pt x="229" y="699"/>
                  </a:lnTo>
                  <a:lnTo>
                    <a:pt x="229" y="699"/>
                  </a:lnTo>
                  <a:lnTo>
                    <a:pt x="256" y="697"/>
                  </a:lnTo>
                  <a:lnTo>
                    <a:pt x="281" y="694"/>
                  </a:lnTo>
                  <a:lnTo>
                    <a:pt x="304" y="687"/>
                  </a:lnTo>
                  <a:lnTo>
                    <a:pt x="325" y="679"/>
                  </a:lnTo>
                  <a:lnTo>
                    <a:pt x="347" y="668"/>
                  </a:lnTo>
                  <a:lnTo>
                    <a:pt x="366" y="654"/>
                  </a:lnTo>
                  <a:lnTo>
                    <a:pt x="386" y="640"/>
                  </a:lnTo>
                  <a:lnTo>
                    <a:pt x="404" y="621"/>
                  </a:lnTo>
                  <a:lnTo>
                    <a:pt x="404" y="621"/>
                  </a:lnTo>
                  <a:lnTo>
                    <a:pt x="419" y="600"/>
                  </a:lnTo>
                  <a:lnTo>
                    <a:pt x="434" y="580"/>
                  </a:lnTo>
                  <a:lnTo>
                    <a:pt x="445" y="557"/>
                  </a:lnTo>
                  <a:lnTo>
                    <a:pt x="455" y="532"/>
                  </a:lnTo>
                  <a:lnTo>
                    <a:pt x="464" y="506"/>
                  </a:lnTo>
                  <a:lnTo>
                    <a:pt x="468" y="480"/>
                  </a:lnTo>
                  <a:lnTo>
                    <a:pt x="472" y="452"/>
                  </a:lnTo>
                  <a:lnTo>
                    <a:pt x="473" y="422"/>
                  </a:lnTo>
                  <a:lnTo>
                    <a:pt x="473" y="351"/>
                  </a:lnTo>
                  <a:lnTo>
                    <a:pt x="274" y="3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91" name="Freeform 46">
              <a:extLst>
                <a:ext uri="{FF2B5EF4-FFF2-40B4-BE49-F238E27FC236}">
                  <a16:creationId xmlns:a16="http://schemas.microsoft.com/office/drawing/2014/main" id="{CAC5B6A8-1E12-B943-A733-AF54AF5B1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638" y="2809875"/>
              <a:ext cx="271463" cy="585788"/>
            </a:xfrm>
            <a:custGeom>
              <a:avLst/>
              <a:gdLst>
                <a:gd name="T0" fmla="*/ 341 w 341"/>
                <a:gd name="T1" fmla="*/ 81 h 737"/>
                <a:gd name="T2" fmla="*/ 341 w 341"/>
                <a:gd name="T3" fmla="*/ 81 h 737"/>
                <a:gd name="T4" fmla="*/ 323 w 341"/>
                <a:gd name="T5" fmla="*/ 71 h 737"/>
                <a:gd name="T6" fmla="*/ 305 w 341"/>
                <a:gd name="T7" fmla="*/ 64 h 737"/>
                <a:gd name="T8" fmla="*/ 285 w 341"/>
                <a:gd name="T9" fmla="*/ 60 h 737"/>
                <a:gd name="T10" fmla="*/ 264 w 341"/>
                <a:gd name="T11" fmla="*/ 58 h 737"/>
                <a:gd name="T12" fmla="*/ 264 w 341"/>
                <a:gd name="T13" fmla="*/ 58 h 737"/>
                <a:gd name="T14" fmla="*/ 244 w 341"/>
                <a:gd name="T15" fmla="*/ 60 h 737"/>
                <a:gd name="T16" fmla="*/ 224 w 341"/>
                <a:gd name="T17" fmla="*/ 64 h 737"/>
                <a:gd name="T18" fmla="*/ 205 w 341"/>
                <a:gd name="T19" fmla="*/ 71 h 737"/>
                <a:gd name="T20" fmla="*/ 187 w 341"/>
                <a:gd name="T21" fmla="*/ 81 h 737"/>
                <a:gd name="T22" fmla="*/ 168 w 341"/>
                <a:gd name="T23" fmla="*/ 92 h 737"/>
                <a:gd name="T24" fmla="*/ 152 w 341"/>
                <a:gd name="T25" fmla="*/ 107 h 737"/>
                <a:gd name="T26" fmla="*/ 137 w 341"/>
                <a:gd name="T27" fmla="*/ 125 h 737"/>
                <a:gd name="T28" fmla="*/ 122 w 341"/>
                <a:gd name="T29" fmla="*/ 147 h 737"/>
                <a:gd name="T30" fmla="*/ 122 w 341"/>
                <a:gd name="T31" fmla="*/ 147 h 737"/>
                <a:gd name="T32" fmla="*/ 107 w 341"/>
                <a:gd name="T33" fmla="*/ 170 h 737"/>
                <a:gd name="T34" fmla="*/ 96 w 341"/>
                <a:gd name="T35" fmla="*/ 195 h 737"/>
                <a:gd name="T36" fmla="*/ 86 w 341"/>
                <a:gd name="T37" fmla="*/ 223 h 737"/>
                <a:gd name="T38" fmla="*/ 78 w 341"/>
                <a:gd name="T39" fmla="*/ 254 h 737"/>
                <a:gd name="T40" fmla="*/ 71 w 341"/>
                <a:gd name="T41" fmla="*/ 285 h 737"/>
                <a:gd name="T42" fmla="*/ 68 w 341"/>
                <a:gd name="T43" fmla="*/ 320 h 737"/>
                <a:gd name="T44" fmla="*/ 65 w 341"/>
                <a:gd name="T45" fmla="*/ 358 h 737"/>
                <a:gd name="T46" fmla="*/ 63 w 341"/>
                <a:gd name="T47" fmla="*/ 398 h 737"/>
                <a:gd name="T48" fmla="*/ 63 w 341"/>
                <a:gd name="T49" fmla="*/ 737 h 737"/>
                <a:gd name="T50" fmla="*/ 0 w 341"/>
                <a:gd name="T51" fmla="*/ 737 h 737"/>
                <a:gd name="T52" fmla="*/ 0 w 341"/>
                <a:gd name="T53" fmla="*/ 13 h 737"/>
                <a:gd name="T54" fmla="*/ 63 w 341"/>
                <a:gd name="T55" fmla="*/ 13 h 737"/>
                <a:gd name="T56" fmla="*/ 63 w 341"/>
                <a:gd name="T57" fmla="*/ 175 h 737"/>
                <a:gd name="T58" fmla="*/ 66 w 341"/>
                <a:gd name="T59" fmla="*/ 175 h 737"/>
                <a:gd name="T60" fmla="*/ 66 w 341"/>
                <a:gd name="T61" fmla="*/ 175 h 737"/>
                <a:gd name="T62" fmla="*/ 73 w 341"/>
                <a:gd name="T63" fmla="*/ 153 h 737"/>
                <a:gd name="T64" fmla="*/ 81 w 341"/>
                <a:gd name="T65" fmla="*/ 135 h 737"/>
                <a:gd name="T66" fmla="*/ 89 w 341"/>
                <a:gd name="T67" fmla="*/ 117 h 737"/>
                <a:gd name="T68" fmla="*/ 99 w 341"/>
                <a:gd name="T69" fmla="*/ 101 h 737"/>
                <a:gd name="T70" fmla="*/ 109 w 341"/>
                <a:gd name="T71" fmla="*/ 86 h 737"/>
                <a:gd name="T72" fmla="*/ 119 w 341"/>
                <a:gd name="T73" fmla="*/ 71 h 737"/>
                <a:gd name="T74" fmla="*/ 132 w 341"/>
                <a:gd name="T75" fmla="*/ 58 h 737"/>
                <a:gd name="T76" fmla="*/ 145 w 341"/>
                <a:gd name="T77" fmla="*/ 46 h 737"/>
                <a:gd name="T78" fmla="*/ 145 w 341"/>
                <a:gd name="T79" fmla="*/ 46 h 737"/>
                <a:gd name="T80" fmla="*/ 159 w 341"/>
                <a:gd name="T81" fmla="*/ 35 h 737"/>
                <a:gd name="T82" fmla="*/ 173 w 341"/>
                <a:gd name="T83" fmla="*/ 25 h 737"/>
                <a:gd name="T84" fmla="*/ 187 w 341"/>
                <a:gd name="T85" fmla="*/ 18 h 737"/>
                <a:gd name="T86" fmla="*/ 203 w 341"/>
                <a:gd name="T87" fmla="*/ 12 h 737"/>
                <a:gd name="T88" fmla="*/ 218 w 341"/>
                <a:gd name="T89" fmla="*/ 7 h 737"/>
                <a:gd name="T90" fmla="*/ 234 w 341"/>
                <a:gd name="T91" fmla="*/ 3 h 737"/>
                <a:gd name="T92" fmla="*/ 251 w 341"/>
                <a:gd name="T93" fmla="*/ 0 h 737"/>
                <a:gd name="T94" fmla="*/ 269 w 341"/>
                <a:gd name="T95" fmla="*/ 0 h 737"/>
                <a:gd name="T96" fmla="*/ 269 w 341"/>
                <a:gd name="T97" fmla="*/ 0 h 737"/>
                <a:gd name="T98" fmla="*/ 289 w 341"/>
                <a:gd name="T99" fmla="*/ 0 h 737"/>
                <a:gd name="T100" fmla="*/ 307 w 341"/>
                <a:gd name="T101" fmla="*/ 3 h 737"/>
                <a:gd name="T102" fmla="*/ 325 w 341"/>
                <a:gd name="T103" fmla="*/ 7 h 737"/>
                <a:gd name="T104" fmla="*/ 341 w 341"/>
                <a:gd name="T105" fmla="*/ 12 h 737"/>
                <a:gd name="T106" fmla="*/ 341 w 341"/>
                <a:gd name="T107" fmla="*/ 81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1" h="737">
                  <a:moveTo>
                    <a:pt x="341" y="81"/>
                  </a:moveTo>
                  <a:lnTo>
                    <a:pt x="341" y="81"/>
                  </a:lnTo>
                  <a:lnTo>
                    <a:pt x="323" y="71"/>
                  </a:lnTo>
                  <a:lnTo>
                    <a:pt x="305" y="64"/>
                  </a:lnTo>
                  <a:lnTo>
                    <a:pt x="285" y="60"/>
                  </a:lnTo>
                  <a:lnTo>
                    <a:pt x="264" y="58"/>
                  </a:lnTo>
                  <a:lnTo>
                    <a:pt x="264" y="58"/>
                  </a:lnTo>
                  <a:lnTo>
                    <a:pt x="244" y="60"/>
                  </a:lnTo>
                  <a:lnTo>
                    <a:pt x="224" y="64"/>
                  </a:lnTo>
                  <a:lnTo>
                    <a:pt x="205" y="71"/>
                  </a:lnTo>
                  <a:lnTo>
                    <a:pt x="187" y="81"/>
                  </a:lnTo>
                  <a:lnTo>
                    <a:pt x="168" y="92"/>
                  </a:lnTo>
                  <a:lnTo>
                    <a:pt x="152" y="107"/>
                  </a:lnTo>
                  <a:lnTo>
                    <a:pt x="137" y="125"/>
                  </a:lnTo>
                  <a:lnTo>
                    <a:pt x="122" y="147"/>
                  </a:lnTo>
                  <a:lnTo>
                    <a:pt x="122" y="147"/>
                  </a:lnTo>
                  <a:lnTo>
                    <a:pt x="107" y="170"/>
                  </a:lnTo>
                  <a:lnTo>
                    <a:pt x="96" y="195"/>
                  </a:lnTo>
                  <a:lnTo>
                    <a:pt x="86" y="223"/>
                  </a:lnTo>
                  <a:lnTo>
                    <a:pt x="78" y="254"/>
                  </a:lnTo>
                  <a:lnTo>
                    <a:pt x="71" y="285"/>
                  </a:lnTo>
                  <a:lnTo>
                    <a:pt x="68" y="320"/>
                  </a:lnTo>
                  <a:lnTo>
                    <a:pt x="65" y="358"/>
                  </a:lnTo>
                  <a:lnTo>
                    <a:pt x="63" y="398"/>
                  </a:lnTo>
                  <a:lnTo>
                    <a:pt x="63" y="737"/>
                  </a:lnTo>
                  <a:lnTo>
                    <a:pt x="0" y="737"/>
                  </a:lnTo>
                  <a:lnTo>
                    <a:pt x="0" y="13"/>
                  </a:lnTo>
                  <a:lnTo>
                    <a:pt x="63" y="13"/>
                  </a:lnTo>
                  <a:lnTo>
                    <a:pt x="63" y="175"/>
                  </a:lnTo>
                  <a:lnTo>
                    <a:pt x="66" y="175"/>
                  </a:lnTo>
                  <a:lnTo>
                    <a:pt x="66" y="175"/>
                  </a:lnTo>
                  <a:lnTo>
                    <a:pt x="73" y="153"/>
                  </a:lnTo>
                  <a:lnTo>
                    <a:pt x="81" y="135"/>
                  </a:lnTo>
                  <a:lnTo>
                    <a:pt x="89" y="117"/>
                  </a:lnTo>
                  <a:lnTo>
                    <a:pt x="99" y="101"/>
                  </a:lnTo>
                  <a:lnTo>
                    <a:pt x="109" y="86"/>
                  </a:lnTo>
                  <a:lnTo>
                    <a:pt x="119" y="71"/>
                  </a:lnTo>
                  <a:lnTo>
                    <a:pt x="132" y="58"/>
                  </a:lnTo>
                  <a:lnTo>
                    <a:pt x="145" y="46"/>
                  </a:lnTo>
                  <a:lnTo>
                    <a:pt x="145" y="46"/>
                  </a:lnTo>
                  <a:lnTo>
                    <a:pt x="159" y="35"/>
                  </a:lnTo>
                  <a:lnTo>
                    <a:pt x="173" y="25"/>
                  </a:lnTo>
                  <a:lnTo>
                    <a:pt x="187" y="18"/>
                  </a:lnTo>
                  <a:lnTo>
                    <a:pt x="203" y="12"/>
                  </a:lnTo>
                  <a:lnTo>
                    <a:pt x="218" y="7"/>
                  </a:lnTo>
                  <a:lnTo>
                    <a:pt x="234" y="3"/>
                  </a:lnTo>
                  <a:lnTo>
                    <a:pt x="251" y="0"/>
                  </a:lnTo>
                  <a:lnTo>
                    <a:pt x="269" y="0"/>
                  </a:lnTo>
                  <a:lnTo>
                    <a:pt x="269" y="0"/>
                  </a:lnTo>
                  <a:lnTo>
                    <a:pt x="289" y="0"/>
                  </a:lnTo>
                  <a:lnTo>
                    <a:pt x="307" y="3"/>
                  </a:lnTo>
                  <a:lnTo>
                    <a:pt x="325" y="7"/>
                  </a:lnTo>
                  <a:lnTo>
                    <a:pt x="341" y="12"/>
                  </a:lnTo>
                  <a:lnTo>
                    <a:pt x="341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20182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" name="Rectangle 276"/>
          <p:cNvSpPr/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17" name="Rectangle 216"/>
          <p:cNvSpPr/>
          <p:nvPr/>
        </p:nvSpPr>
        <p:spPr bwMode="auto">
          <a:xfrm>
            <a:off x="139700" y="3390900"/>
            <a:ext cx="1885950" cy="3238500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C0C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/>
              <a:cs typeface="Arial"/>
            </a:endParaRPr>
          </a:p>
        </p:txBody>
      </p:sp>
      <p:sp>
        <p:nvSpPr>
          <p:cNvPr id="220" name="Rectangle 219"/>
          <p:cNvSpPr/>
          <p:nvPr/>
        </p:nvSpPr>
        <p:spPr bwMode="auto">
          <a:xfrm>
            <a:off x="2150745" y="3390900"/>
            <a:ext cx="1885950" cy="3238500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C0C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/>
              <a:cs typeface="Arial"/>
            </a:endParaRPr>
          </a:p>
        </p:txBody>
      </p:sp>
      <p:sp>
        <p:nvSpPr>
          <p:cNvPr id="221" name="Rectangle 220"/>
          <p:cNvSpPr/>
          <p:nvPr/>
        </p:nvSpPr>
        <p:spPr bwMode="auto">
          <a:xfrm>
            <a:off x="4161790" y="3390900"/>
            <a:ext cx="1885950" cy="3238500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C0C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/>
              <a:cs typeface="Arial"/>
            </a:endParaRPr>
          </a:p>
        </p:txBody>
      </p:sp>
      <p:sp>
        <p:nvSpPr>
          <p:cNvPr id="222" name="Rectangle 221"/>
          <p:cNvSpPr/>
          <p:nvPr/>
        </p:nvSpPr>
        <p:spPr bwMode="auto">
          <a:xfrm>
            <a:off x="6172835" y="3390900"/>
            <a:ext cx="1885950" cy="3238500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C0C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/>
              <a:cs typeface="Arial"/>
            </a:endParaRPr>
          </a:p>
        </p:txBody>
      </p:sp>
      <p:sp>
        <p:nvSpPr>
          <p:cNvPr id="223" name="Rectangle 222"/>
          <p:cNvSpPr/>
          <p:nvPr/>
        </p:nvSpPr>
        <p:spPr bwMode="auto">
          <a:xfrm>
            <a:off x="8183880" y="3390900"/>
            <a:ext cx="1885950" cy="3238500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C0C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/>
              <a:cs typeface="Arial"/>
            </a:endParaRPr>
          </a:p>
        </p:txBody>
      </p:sp>
      <p:sp>
        <p:nvSpPr>
          <p:cNvPr id="224" name="Rectangle 223"/>
          <p:cNvSpPr/>
          <p:nvPr/>
        </p:nvSpPr>
        <p:spPr bwMode="auto">
          <a:xfrm>
            <a:off x="10194925" y="3390900"/>
            <a:ext cx="1885950" cy="3238500"/>
          </a:xfrm>
          <a:prstGeom prst="rect">
            <a:avLst/>
          </a:prstGeom>
          <a:solidFill>
            <a:srgbClr val="FFFFFF"/>
          </a:solidFill>
          <a:ln w="9525" cap="flat" cmpd="sng" algn="ctr">
            <a:solidFill>
              <a:srgbClr val="C0C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/>
              <a:cs typeface="Arial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77800" y="774700"/>
            <a:ext cx="11829288" cy="2501900"/>
            <a:chOff x="177800" y="774700"/>
            <a:chExt cx="11829288" cy="2501900"/>
          </a:xfrm>
          <a:solidFill>
            <a:srgbClr val="FFFFFF"/>
          </a:solidFill>
        </p:grpSpPr>
        <p:sp>
          <p:nvSpPr>
            <p:cNvPr id="210" name="Rectangle 209"/>
            <p:cNvSpPr/>
            <p:nvPr/>
          </p:nvSpPr>
          <p:spPr bwMode="auto">
            <a:xfrm>
              <a:off x="177800" y="774700"/>
              <a:ext cx="1593088" cy="2501900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1" name="Rectangle 210"/>
            <p:cNvSpPr/>
            <p:nvPr/>
          </p:nvSpPr>
          <p:spPr bwMode="auto">
            <a:xfrm>
              <a:off x="1883833" y="774700"/>
              <a:ext cx="1593088" cy="2501900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2" name="Rectangle 211"/>
            <p:cNvSpPr/>
            <p:nvPr/>
          </p:nvSpPr>
          <p:spPr bwMode="auto">
            <a:xfrm>
              <a:off x="3589866" y="774700"/>
              <a:ext cx="1593088" cy="2501900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3" name="Rectangle 212"/>
            <p:cNvSpPr/>
            <p:nvPr/>
          </p:nvSpPr>
          <p:spPr bwMode="auto">
            <a:xfrm>
              <a:off x="5295899" y="774700"/>
              <a:ext cx="1593088" cy="2501900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4" name="Rectangle 213"/>
            <p:cNvSpPr/>
            <p:nvPr/>
          </p:nvSpPr>
          <p:spPr bwMode="auto">
            <a:xfrm>
              <a:off x="7001932" y="774700"/>
              <a:ext cx="1593088" cy="2501900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5" name="Rectangle 214"/>
            <p:cNvSpPr/>
            <p:nvPr/>
          </p:nvSpPr>
          <p:spPr bwMode="auto">
            <a:xfrm>
              <a:off x="8707965" y="774700"/>
              <a:ext cx="1593088" cy="2501900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6" name="Rectangle 215"/>
            <p:cNvSpPr/>
            <p:nvPr/>
          </p:nvSpPr>
          <p:spPr bwMode="auto">
            <a:xfrm>
              <a:off x="10414000" y="774700"/>
              <a:ext cx="1593088" cy="2501900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398641" y="1986306"/>
            <a:ext cx="1177370" cy="1177368"/>
            <a:chOff x="417348" y="914400"/>
            <a:chExt cx="1314251" cy="1314251"/>
          </a:xfrm>
          <a:solidFill>
            <a:srgbClr val="A2EAFF"/>
          </a:solidFill>
        </p:grpSpPr>
        <p:sp>
          <p:nvSpPr>
            <p:cNvPr id="5" name="Oval 4"/>
            <p:cNvSpPr/>
            <p:nvPr/>
          </p:nvSpPr>
          <p:spPr bwMode="auto">
            <a:xfrm>
              <a:off x="417348" y="914400"/>
              <a:ext cx="1314251" cy="1314251"/>
            </a:xfrm>
            <a:prstGeom prst="ellipse">
              <a:avLst/>
            </a:prstGeom>
            <a:grpFill/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6" name="Oval 5"/>
            <p:cNvSpPr/>
            <p:nvPr/>
          </p:nvSpPr>
          <p:spPr bwMode="auto">
            <a:xfrm>
              <a:off x="586608" y="1083660"/>
              <a:ext cx="975732" cy="975732"/>
            </a:xfrm>
            <a:prstGeom prst="ellipse">
              <a:avLst/>
            </a:prstGeom>
            <a:grpFill/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</p:grpSp>
      <p:sp>
        <p:nvSpPr>
          <p:cNvPr id="7" name="Oval 4"/>
          <p:cNvSpPr/>
          <p:nvPr/>
        </p:nvSpPr>
        <p:spPr bwMode="auto">
          <a:xfrm>
            <a:off x="2075041" y="1986306"/>
            <a:ext cx="1177370" cy="1177368"/>
          </a:xfrm>
          <a:custGeom>
            <a:avLst/>
            <a:gdLst/>
            <a:ahLst/>
            <a:cxnLst/>
            <a:rect l="l" t="t" r="r" b="b"/>
            <a:pathLst>
              <a:path w="3352800" h="3352800">
                <a:moveTo>
                  <a:pt x="1676400" y="431800"/>
                </a:moveTo>
                <a:cubicBezTo>
                  <a:pt x="989026" y="431800"/>
                  <a:pt x="431800" y="989026"/>
                  <a:pt x="431800" y="1676400"/>
                </a:cubicBezTo>
                <a:cubicBezTo>
                  <a:pt x="431800" y="2363774"/>
                  <a:pt x="989026" y="2921000"/>
                  <a:pt x="1676400" y="2921000"/>
                </a:cubicBezTo>
                <a:cubicBezTo>
                  <a:pt x="2363774" y="2921000"/>
                  <a:pt x="2921000" y="2363774"/>
                  <a:pt x="2921000" y="1676400"/>
                </a:cubicBezTo>
                <a:cubicBezTo>
                  <a:pt x="2921000" y="989026"/>
                  <a:pt x="2363774" y="431800"/>
                  <a:pt x="1676400" y="431800"/>
                </a:cubicBezTo>
                <a:close/>
                <a:moveTo>
                  <a:pt x="1676400" y="0"/>
                </a:moveTo>
                <a:cubicBezTo>
                  <a:pt x="2602250" y="0"/>
                  <a:pt x="3352800" y="750550"/>
                  <a:pt x="3352800" y="1676400"/>
                </a:cubicBezTo>
                <a:cubicBezTo>
                  <a:pt x="3352800" y="2602250"/>
                  <a:pt x="2602250" y="3352800"/>
                  <a:pt x="1676400" y="3352800"/>
                </a:cubicBezTo>
                <a:cubicBezTo>
                  <a:pt x="750550" y="3352800"/>
                  <a:pt x="0" y="2602250"/>
                  <a:pt x="0" y="1676400"/>
                </a:cubicBezTo>
                <a:cubicBezTo>
                  <a:pt x="0" y="750550"/>
                  <a:pt x="750550" y="0"/>
                  <a:pt x="1676400" y="0"/>
                </a:cubicBezTo>
                <a:close/>
              </a:path>
            </a:pathLst>
          </a:custGeom>
          <a:solidFill>
            <a:srgbClr val="A2EAFF"/>
          </a:solidFill>
          <a:ln w="9525">
            <a:solidFill>
              <a:srgbClr val="3ABAE1"/>
            </a:solidFill>
            <a:round/>
            <a:headEnd/>
            <a:tailEnd/>
          </a:ln>
          <a:effectLst/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lnSpc>
                <a:spcPct val="85000"/>
              </a:lnSpc>
            </a:pPr>
            <a:endParaRPr lang="en-US">
              <a:latin typeface="Arial"/>
              <a:cs typeface="Arial"/>
            </a:endParaRPr>
          </a:p>
        </p:txBody>
      </p:sp>
      <p:grpSp>
        <p:nvGrpSpPr>
          <p:cNvPr id="207" name="Group 206"/>
          <p:cNvGrpSpPr/>
          <p:nvPr/>
        </p:nvGrpSpPr>
        <p:grpSpPr>
          <a:xfrm>
            <a:off x="3743075" y="1989292"/>
            <a:ext cx="1284402" cy="1228744"/>
            <a:chOff x="3553628" y="914400"/>
            <a:chExt cx="1433729" cy="1371600"/>
          </a:xfrm>
          <a:solidFill>
            <a:srgbClr val="A2EAFF"/>
          </a:solidFill>
        </p:grpSpPr>
        <p:sp>
          <p:nvSpPr>
            <p:cNvPr id="8" name="Oval 4"/>
            <p:cNvSpPr/>
            <p:nvPr/>
          </p:nvSpPr>
          <p:spPr bwMode="auto">
            <a:xfrm>
              <a:off x="3613368" y="914400"/>
              <a:ext cx="1314251" cy="1314251"/>
            </a:xfrm>
            <a:custGeom>
              <a:avLst/>
              <a:gdLst/>
              <a:ahLst/>
              <a:cxnLst/>
              <a:rect l="l" t="t" r="r" b="b"/>
              <a:pathLst>
                <a:path w="3352800" h="3352800">
                  <a:moveTo>
                    <a:pt x="1676400" y="431800"/>
                  </a:moveTo>
                  <a:cubicBezTo>
                    <a:pt x="989026" y="431800"/>
                    <a:pt x="431800" y="989026"/>
                    <a:pt x="431800" y="1676400"/>
                  </a:cubicBezTo>
                  <a:cubicBezTo>
                    <a:pt x="431800" y="2363774"/>
                    <a:pt x="989026" y="2921000"/>
                    <a:pt x="1676400" y="2921000"/>
                  </a:cubicBezTo>
                  <a:cubicBezTo>
                    <a:pt x="2363774" y="2921000"/>
                    <a:pt x="2921000" y="2363774"/>
                    <a:pt x="2921000" y="1676400"/>
                  </a:cubicBezTo>
                  <a:cubicBezTo>
                    <a:pt x="2921000" y="989026"/>
                    <a:pt x="2363774" y="431800"/>
                    <a:pt x="1676400" y="431800"/>
                  </a:cubicBezTo>
                  <a:close/>
                  <a:moveTo>
                    <a:pt x="1676400" y="0"/>
                  </a:moveTo>
                  <a:cubicBezTo>
                    <a:pt x="2602250" y="0"/>
                    <a:pt x="3352800" y="750550"/>
                    <a:pt x="3352800" y="1676400"/>
                  </a:cubicBezTo>
                  <a:cubicBezTo>
                    <a:pt x="3352800" y="2602250"/>
                    <a:pt x="2602250" y="3352800"/>
                    <a:pt x="1676400" y="3352800"/>
                  </a:cubicBezTo>
                  <a:cubicBezTo>
                    <a:pt x="750550" y="3352800"/>
                    <a:pt x="0" y="2602250"/>
                    <a:pt x="0" y="1676400"/>
                  </a:cubicBezTo>
                  <a:cubicBezTo>
                    <a:pt x="0" y="750550"/>
                    <a:pt x="750550" y="0"/>
                    <a:pt x="1676400" y="0"/>
                  </a:cubicBezTo>
                  <a:close/>
                </a:path>
              </a:pathLst>
            </a:custGeom>
            <a:grpFill/>
            <a:ln w="9525">
              <a:solidFill>
                <a:srgbClr val="3ABAE1"/>
              </a:solidFill>
              <a:round/>
              <a:headEnd/>
              <a:tailEnd/>
            </a:ln>
            <a:effectLst/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85000"/>
                </a:lnSpc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9" name="Rectangle 8"/>
            <p:cNvSpPr/>
            <p:nvPr/>
          </p:nvSpPr>
          <p:spPr bwMode="auto">
            <a:xfrm>
              <a:off x="3553628" y="1561570"/>
              <a:ext cx="1433729" cy="724430"/>
            </a:xfrm>
            <a:prstGeom prst="rect">
              <a:avLst/>
            </a:prstGeom>
            <a:grpFill/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</p:grpSp>
      <p:sp>
        <p:nvSpPr>
          <p:cNvPr id="10" name="Oval 4"/>
          <p:cNvSpPr/>
          <p:nvPr/>
        </p:nvSpPr>
        <p:spPr bwMode="auto">
          <a:xfrm>
            <a:off x="5507211" y="1981200"/>
            <a:ext cx="1176468" cy="579764"/>
          </a:xfrm>
          <a:custGeom>
            <a:avLst/>
            <a:gdLst/>
            <a:ahLst/>
            <a:cxnLst/>
            <a:rect l="l" t="t" r="r" b="b"/>
            <a:pathLst>
              <a:path w="1829404" h="901533">
                <a:moveTo>
                  <a:pt x="914702" y="0"/>
                </a:moveTo>
                <a:cubicBezTo>
                  <a:pt x="1388666" y="0"/>
                  <a:pt x="1778500" y="360211"/>
                  <a:pt x="1825378" y="821808"/>
                </a:cubicBezTo>
                <a:lnTo>
                  <a:pt x="1829404" y="901533"/>
                </a:lnTo>
                <a:lnTo>
                  <a:pt x="1592921" y="901533"/>
                </a:lnTo>
                <a:lnTo>
                  <a:pt x="1580512" y="778436"/>
                </a:lnTo>
                <a:cubicBezTo>
                  <a:pt x="1517140" y="468746"/>
                  <a:pt x="1243126" y="235786"/>
                  <a:pt x="914702" y="235786"/>
                </a:cubicBezTo>
                <a:cubicBezTo>
                  <a:pt x="586277" y="235786"/>
                  <a:pt x="312264" y="468746"/>
                  <a:pt x="248892" y="778436"/>
                </a:cubicBezTo>
                <a:lnTo>
                  <a:pt x="236483" y="901533"/>
                </a:lnTo>
                <a:lnTo>
                  <a:pt x="0" y="901533"/>
                </a:lnTo>
                <a:lnTo>
                  <a:pt x="4025" y="821808"/>
                </a:lnTo>
                <a:cubicBezTo>
                  <a:pt x="50903" y="360211"/>
                  <a:pt x="440737" y="0"/>
                  <a:pt x="914702" y="0"/>
                </a:cubicBezTo>
                <a:close/>
              </a:path>
            </a:pathLst>
          </a:custGeom>
          <a:solidFill>
            <a:srgbClr val="A2EAFF"/>
          </a:solidFill>
          <a:ln w="9525">
            <a:solidFill>
              <a:srgbClr val="3ABAE1"/>
            </a:solidFill>
            <a:round/>
            <a:headEnd/>
            <a:tailEnd/>
          </a:ln>
          <a:effectLst/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lnSpc>
                <a:spcPct val="85000"/>
              </a:lnSpc>
            </a:pPr>
            <a:endParaRPr lang="en-US">
              <a:latin typeface="Arial"/>
              <a:cs typeface="Arial"/>
            </a:endParaRPr>
          </a:p>
        </p:txBody>
      </p:sp>
      <p:grpSp>
        <p:nvGrpSpPr>
          <p:cNvPr id="205" name="Group 204"/>
          <p:cNvGrpSpPr/>
          <p:nvPr/>
        </p:nvGrpSpPr>
        <p:grpSpPr>
          <a:xfrm>
            <a:off x="375297" y="4395898"/>
            <a:ext cx="1431192" cy="2107140"/>
            <a:chOff x="215845" y="3085289"/>
            <a:chExt cx="1597585" cy="2352121"/>
          </a:xfrm>
        </p:grpSpPr>
        <p:sp>
          <p:nvSpPr>
            <p:cNvPr id="4" name="Oval 4"/>
            <p:cNvSpPr/>
            <p:nvPr/>
          </p:nvSpPr>
          <p:spPr bwMode="auto">
            <a:xfrm>
              <a:off x="366148" y="3085289"/>
              <a:ext cx="1313246" cy="1219364"/>
            </a:xfrm>
            <a:custGeom>
              <a:avLst/>
              <a:gdLst/>
              <a:ahLst/>
              <a:cxnLst/>
              <a:rect l="l" t="t" r="r" b="b"/>
              <a:pathLst>
                <a:path w="1829405" h="1698624">
                  <a:moveTo>
                    <a:pt x="914703" y="0"/>
                  </a:moveTo>
                  <a:cubicBezTo>
                    <a:pt x="1388667" y="0"/>
                    <a:pt x="1778501" y="360211"/>
                    <a:pt x="1825379" y="821808"/>
                  </a:cubicBezTo>
                  <a:lnTo>
                    <a:pt x="1829405" y="901533"/>
                  </a:lnTo>
                  <a:lnTo>
                    <a:pt x="1825513" y="901533"/>
                  </a:lnTo>
                  <a:lnTo>
                    <a:pt x="1828801" y="909471"/>
                  </a:lnTo>
                  <a:lnTo>
                    <a:pt x="1828801" y="1658936"/>
                  </a:lnTo>
                  <a:cubicBezTo>
                    <a:pt x="1828801" y="1680855"/>
                    <a:pt x="1811032" y="1698624"/>
                    <a:pt x="1789113" y="1698624"/>
                  </a:cubicBezTo>
                  <a:lnTo>
                    <a:pt x="1630364" y="1698624"/>
                  </a:lnTo>
                  <a:cubicBezTo>
                    <a:pt x="1608445" y="1698624"/>
                    <a:pt x="1590676" y="1680855"/>
                    <a:pt x="1590676" y="1658936"/>
                  </a:cubicBezTo>
                  <a:lnTo>
                    <a:pt x="1590676" y="1628325"/>
                  </a:lnTo>
                  <a:lnTo>
                    <a:pt x="1615226" y="1626673"/>
                  </a:lnTo>
                  <a:cubicBezTo>
                    <a:pt x="1656250" y="1620889"/>
                    <a:pt x="1685035" y="1607349"/>
                    <a:pt x="1685035" y="1591567"/>
                  </a:cubicBezTo>
                  <a:cubicBezTo>
                    <a:pt x="1685035" y="1575786"/>
                    <a:pt x="1656250" y="1562245"/>
                    <a:pt x="1615226" y="1556461"/>
                  </a:cubicBezTo>
                  <a:lnTo>
                    <a:pt x="1590676" y="1554809"/>
                  </a:lnTo>
                  <a:lnTo>
                    <a:pt x="1590676" y="909471"/>
                  </a:lnTo>
                  <a:lnTo>
                    <a:pt x="1593964" y="901533"/>
                  </a:lnTo>
                  <a:lnTo>
                    <a:pt x="1592922" y="901533"/>
                  </a:lnTo>
                  <a:lnTo>
                    <a:pt x="1580513" y="778436"/>
                  </a:lnTo>
                  <a:cubicBezTo>
                    <a:pt x="1517141" y="468746"/>
                    <a:pt x="1243127" y="235786"/>
                    <a:pt x="914703" y="235786"/>
                  </a:cubicBezTo>
                  <a:cubicBezTo>
                    <a:pt x="586278" y="235786"/>
                    <a:pt x="312265" y="468746"/>
                    <a:pt x="248893" y="778436"/>
                  </a:cubicBezTo>
                  <a:lnTo>
                    <a:pt x="236804" y="898359"/>
                  </a:lnTo>
                  <a:lnTo>
                    <a:pt x="238125" y="898359"/>
                  </a:lnTo>
                  <a:lnTo>
                    <a:pt x="238125" y="1498601"/>
                  </a:lnTo>
                  <a:lnTo>
                    <a:pt x="0" y="1498601"/>
                  </a:lnTo>
                  <a:lnTo>
                    <a:pt x="0" y="898359"/>
                  </a:lnTo>
                  <a:lnTo>
                    <a:pt x="161" y="898359"/>
                  </a:lnTo>
                  <a:lnTo>
                    <a:pt x="4026" y="821808"/>
                  </a:lnTo>
                  <a:cubicBezTo>
                    <a:pt x="50904" y="360211"/>
                    <a:pt x="440738" y="0"/>
                    <a:pt x="914703" y="0"/>
                  </a:cubicBezTo>
                  <a:close/>
                </a:path>
              </a:pathLst>
            </a:custGeom>
            <a:solidFill>
              <a:srgbClr val="C3C3C3"/>
            </a:solidFill>
            <a:ln w="9525">
              <a:noFill/>
              <a:round/>
              <a:headEnd/>
              <a:tailEnd/>
            </a:ln>
            <a:effectLst/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85000"/>
                </a:lnSpc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14" name="Rounded Rectangle 13"/>
            <p:cNvSpPr/>
            <p:nvPr/>
          </p:nvSpPr>
          <p:spPr bwMode="auto">
            <a:xfrm>
              <a:off x="215845" y="4015197"/>
              <a:ext cx="1597585" cy="1422213"/>
            </a:xfrm>
            <a:prstGeom prst="roundRect">
              <a:avLst>
                <a:gd name="adj" fmla="val 1923"/>
              </a:avLst>
            </a:prstGeom>
            <a:solidFill>
              <a:srgbClr val="A2EA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</p:grpSp>
      <p:grpSp>
        <p:nvGrpSpPr>
          <p:cNvPr id="208" name="Group 207"/>
          <p:cNvGrpSpPr/>
          <p:nvPr/>
        </p:nvGrpSpPr>
        <p:grpSpPr>
          <a:xfrm>
            <a:off x="7217463" y="1981364"/>
            <a:ext cx="1179644" cy="1092364"/>
            <a:chOff x="6868461" y="914400"/>
            <a:chExt cx="1316790" cy="1219364"/>
          </a:xfrm>
          <a:solidFill>
            <a:srgbClr val="A2EAFF"/>
          </a:solidFill>
        </p:grpSpPr>
        <p:sp>
          <p:nvSpPr>
            <p:cNvPr id="11" name="Oval 4"/>
            <p:cNvSpPr/>
            <p:nvPr/>
          </p:nvSpPr>
          <p:spPr bwMode="auto">
            <a:xfrm>
              <a:off x="6872006" y="914400"/>
              <a:ext cx="1313245" cy="647169"/>
            </a:xfrm>
            <a:custGeom>
              <a:avLst/>
              <a:gdLst/>
              <a:ahLst/>
              <a:cxnLst/>
              <a:rect l="l" t="t" r="r" b="b"/>
              <a:pathLst>
                <a:path w="1829404" h="901533">
                  <a:moveTo>
                    <a:pt x="914702" y="0"/>
                  </a:moveTo>
                  <a:cubicBezTo>
                    <a:pt x="1388666" y="0"/>
                    <a:pt x="1778500" y="360211"/>
                    <a:pt x="1825378" y="821808"/>
                  </a:cubicBezTo>
                  <a:lnTo>
                    <a:pt x="1829404" y="901533"/>
                  </a:lnTo>
                  <a:lnTo>
                    <a:pt x="1592921" y="901533"/>
                  </a:lnTo>
                  <a:lnTo>
                    <a:pt x="1580512" y="778436"/>
                  </a:lnTo>
                  <a:cubicBezTo>
                    <a:pt x="1517140" y="468746"/>
                    <a:pt x="1243126" y="235786"/>
                    <a:pt x="914702" y="235786"/>
                  </a:cubicBezTo>
                  <a:cubicBezTo>
                    <a:pt x="586277" y="235786"/>
                    <a:pt x="312264" y="468746"/>
                    <a:pt x="248892" y="778436"/>
                  </a:cubicBezTo>
                  <a:lnTo>
                    <a:pt x="236483" y="901533"/>
                  </a:lnTo>
                  <a:lnTo>
                    <a:pt x="0" y="901533"/>
                  </a:lnTo>
                  <a:lnTo>
                    <a:pt x="4025" y="821808"/>
                  </a:lnTo>
                  <a:cubicBezTo>
                    <a:pt x="50903" y="360211"/>
                    <a:pt x="440737" y="0"/>
                    <a:pt x="914702" y="0"/>
                  </a:cubicBezTo>
                  <a:close/>
                </a:path>
              </a:pathLst>
            </a:custGeom>
            <a:grpFill/>
            <a:ln w="9525">
              <a:solidFill>
                <a:srgbClr val="3ABAE1"/>
              </a:solidFill>
              <a:round/>
              <a:headEnd/>
              <a:tailEnd/>
            </a:ln>
            <a:effectLst/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85000"/>
                </a:lnSpc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12" name="Rectangle 11"/>
            <p:cNvSpPr/>
            <p:nvPr/>
          </p:nvSpPr>
          <p:spPr bwMode="auto">
            <a:xfrm>
              <a:off x="6868461" y="1559291"/>
              <a:ext cx="170939" cy="430886"/>
            </a:xfrm>
            <a:prstGeom prst="rect">
              <a:avLst/>
            </a:prstGeom>
            <a:grpFill/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13" name="Rounded Rectangle 12"/>
            <p:cNvSpPr/>
            <p:nvPr/>
          </p:nvSpPr>
          <p:spPr bwMode="auto">
            <a:xfrm>
              <a:off x="8013879" y="1538777"/>
              <a:ext cx="170939" cy="594987"/>
            </a:xfrm>
            <a:prstGeom prst="roundRect">
              <a:avLst/>
            </a:prstGeom>
            <a:grpFill/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55" name="Oval 54"/>
            <p:cNvSpPr/>
            <p:nvPr/>
          </p:nvSpPr>
          <p:spPr bwMode="auto">
            <a:xfrm>
              <a:off x="7917514" y="2029563"/>
              <a:ext cx="164101" cy="54700"/>
            </a:xfrm>
            <a:prstGeom prst="ellipse">
              <a:avLst/>
            </a:prstGeom>
            <a:grpFill/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</p:grpSp>
      <p:grpSp>
        <p:nvGrpSpPr>
          <p:cNvPr id="209" name="Group 208"/>
          <p:cNvGrpSpPr/>
          <p:nvPr/>
        </p:nvGrpSpPr>
        <p:grpSpPr>
          <a:xfrm>
            <a:off x="8915143" y="1981365"/>
            <a:ext cx="1176468" cy="1092364"/>
            <a:chOff x="8584447" y="914400"/>
            <a:chExt cx="1313246" cy="1219365"/>
          </a:xfrm>
          <a:solidFill>
            <a:srgbClr val="A2EAFF"/>
          </a:solidFill>
        </p:grpSpPr>
        <p:sp>
          <p:nvSpPr>
            <p:cNvPr id="56" name="Oval 4"/>
            <p:cNvSpPr/>
            <p:nvPr/>
          </p:nvSpPr>
          <p:spPr bwMode="auto">
            <a:xfrm>
              <a:off x="8584448" y="914400"/>
              <a:ext cx="1313245" cy="647169"/>
            </a:xfrm>
            <a:custGeom>
              <a:avLst/>
              <a:gdLst/>
              <a:ahLst/>
              <a:cxnLst/>
              <a:rect l="l" t="t" r="r" b="b"/>
              <a:pathLst>
                <a:path w="1829404" h="901533">
                  <a:moveTo>
                    <a:pt x="914702" y="0"/>
                  </a:moveTo>
                  <a:cubicBezTo>
                    <a:pt x="1388666" y="0"/>
                    <a:pt x="1778500" y="360211"/>
                    <a:pt x="1825378" y="821808"/>
                  </a:cubicBezTo>
                  <a:lnTo>
                    <a:pt x="1829404" y="901533"/>
                  </a:lnTo>
                  <a:lnTo>
                    <a:pt x="1592921" y="901533"/>
                  </a:lnTo>
                  <a:lnTo>
                    <a:pt x="1580512" y="778436"/>
                  </a:lnTo>
                  <a:cubicBezTo>
                    <a:pt x="1517140" y="468746"/>
                    <a:pt x="1243126" y="235786"/>
                    <a:pt x="914702" y="235786"/>
                  </a:cubicBezTo>
                  <a:cubicBezTo>
                    <a:pt x="586277" y="235786"/>
                    <a:pt x="312264" y="468746"/>
                    <a:pt x="248892" y="778436"/>
                  </a:cubicBezTo>
                  <a:lnTo>
                    <a:pt x="236483" y="901533"/>
                  </a:lnTo>
                  <a:lnTo>
                    <a:pt x="0" y="901533"/>
                  </a:lnTo>
                  <a:lnTo>
                    <a:pt x="4025" y="821808"/>
                  </a:lnTo>
                  <a:cubicBezTo>
                    <a:pt x="50903" y="360211"/>
                    <a:pt x="440737" y="0"/>
                    <a:pt x="914702" y="0"/>
                  </a:cubicBezTo>
                  <a:close/>
                </a:path>
              </a:pathLst>
            </a:custGeom>
            <a:grpFill/>
            <a:ln w="9525">
              <a:solidFill>
                <a:srgbClr val="3ABAE1"/>
              </a:solidFill>
              <a:round/>
              <a:headEnd/>
              <a:tailEnd/>
            </a:ln>
            <a:effectLst/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85000"/>
                </a:lnSpc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57" name="Rectangle 56"/>
            <p:cNvSpPr/>
            <p:nvPr/>
          </p:nvSpPr>
          <p:spPr bwMode="auto">
            <a:xfrm>
              <a:off x="8584447" y="1559291"/>
              <a:ext cx="170939" cy="430886"/>
            </a:xfrm>
            <a:prstGeom prst="rect">
              <a:avLst/>
            </a:prstGeom>
            <a:grpFill/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58" name="Rounded Rectangle 70"/>
            <p:cNvSpPr/>
            <p:nvPr/>
          </p:nvSpPr>
          <p:spPr bwMode="auto">
            <a:xfrm>
              <a:off x="9726321" y="1538778"/>
              <a:ext cx="170939" cy="594987"/>
            </a:xfrm>
            <a:custGeom>
              <a:avLst/>
              <a:gdLst/>
              <a:ahLst/>
              <a:cxnLst/>
              <a:rect l="l" t="t" r="r" b="b"/>
              <a:pathLst>
                <a:path w="238125" h="828841">
                  <a:moveTo>
                    <a:pt x="39688" y="0"/>
                  </a:moveTo>
                  <a:lnTo>
                    <a:pt x="198437" y="0"/>
                  </a:lnTo>
                  <a:cubicBezTo>
                    <a:pt x="220356" y="0"/>
                    <a:pt x="238125" y="17769"/>
                    <a:pt x="238125" y="39688"/>
                  </a:cubicBezTo>
                  <a:lnTo>
                    <a:pt x="238125" y="789153"/>
                  </a:lnTo>
                  <a:cubicBezTo>
                    <a:pt x="238125" y="811072"/>
                    <a:pt x="220356" y="828841"/>
                    <a:pt x="198437" y="828841"/>
                  </a:cubicBezTo>
                  <a:lnTo>
                    <a:pt x="39688" y="828841"/>
                  </a:lnTo>
                  <a:cubicBezTo>
                    <a:pt x="17769" y="828841"/>
                    <a:pt x="0" y="811072"/>
                    <a:pt x="0" y="789153"/>
                  </a:cubicBezTo>
                  <a:lnTo>
                    <a:pt x="0" y="758542"/>
                  </a:lnTo>
                  <a:lnTo>
                    <a:pt x="24550" y="756890"/>
                  </a:lnTo>
                  <a:cubicBezTo>
                    <a:pt x="65574" y="751106"/>
                    <a:pt x="94359" y="737566"/>
                    <a:pt x="94359" y="721784"/>
                  </a:cubicBezTo>
                  <a:cubicBezTo>
                    <a:pt x="94359" y="706003"/>
                    <a:pt x="65574" y="692462"/>
                    <a:pt x="24550" y="686678"/>
                  </a:cubicBezTo>
                  <a:lnTo>
                    <a:pt x="0" y="685026"/>
                  </a:lnTo>
                  <a:lnTo>
                    <a:pt x="0" y="39688"/>
                  </a:lnTo>
                  <a:cubicBezTo>
                    <a:pt x="0" y="17769"/>
                    <a:pt x="17769" y="0"/>
                    <a:pt x="39688" y="0"/>
                  </a:cubicBezTo>
                  <a:close/>
                </a:path>
              </a:pathLst>
            </a:custGeom>
            <a:grpFill/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</p:grpSp>
      <p:sp>
        <p:nvSpPr>
          <p:cNvPr id="59" name="Oval 4"/>
          <p:cNvSpPr/>
          <p:nvPr/>
        </p:nvSpPr>
        <p:spPr bwMode="auto">
          <a:xfrm>
            <a:off x="10629643" y="1981364"/>
            <a:ext cx="1176468" cy="1092364"/>
          </a:xfrm>
          <a:custGeom>
            <a:avLst/>
            <a:gdLst/>
            <a:ahLst/>
            <a:cxnLst/>
            <a:rect l="l" t="t" r="r" b="b"/>
            <a:pathLst>
              <a:path w="1829405" h="1698624">
                <a:moveTo>
                  <a:pt x="914703" y="0"/>
                </a:moveTo>
                <a:cubicBezTo>
                  <a:pt x="1388667" y="0"/>
                  <a:pt x="1778501" y="360211"/>
                  <a:pt x="1825379" y="821808"/>
                </a:cubicBezTo>
                <a:lnTo>
                  <a:pt x="1829405" y="901533"/>
                </a:lnTo>
                <a:lnTo>
                  <a:pt x="1825513" y="901533"/>
                </a:lnTo>
                <a:lnTo>
                  <a:pt x="1828801" y="909471"/>
                </a:lnTo>
                <a:lnTo>
                  <a:pt x="1828801" y="1658936"/>
                </a:lnTo>
                <a:cubicBezTo>
                  <a:pt x="1828801" y="1680855"/>
                  <a:pt x="1811032" y="1698624"/>
                  <a:pt x="1789113" y="1698624"/>
                </a:cubicBezTo>
                <a:lnTo>
                  <a:pt x="1630364" y="1698624"/>
                </a:lnTo>
                <a:cubicBezTo>
                  <a:pt x="1608445" y="1698624"/>
                  <a:pt x="1590676" y="1680855"/>
                  <a:pt x="1590676" y="1658936"/>
                </a:cubicBezTo>
                <a:lnTo>
                  <a:pt x="1590676" y="1628325"/>
                </a:lnTo>
                <a:lnTo>
                  <a:pt x="1615226" y="1626673"/>
                </a:lnTo>
                <a:cubicBezTo>
                  <a:pt x="1656250" y="1620889"/>
                  <a:pt x="1685035" y="1607349"/>
                  <a:pt x="1685035" y="1591567"/>
                </a:cubicBezTo>
                <a:cubicBezTo>
                  <a:pt x="1685035" y="1575786"/>
                  <a:pt x="1656250" y="1562245"/>
                  <a:pt x="1615226" y="1556461"/>
                </a:cubicBezTo>
                <a:lnTo>
                  <a:pt x="1590676" y="1554809"/>
                </a:lnTo>
                <a:lnTo>
                  <a:pt x="1590676" y="909471"/>
                </a:lnTo>
                <a:lnTo>
                  <a:pt x="1593964" y="901533"/>
                </a:lnTo>
                <a:lnTo>
                  <a:pt x="1592922" y="901533"/>
                </a:lnTo>
                <a:lnTo>
                  <a:pt x="1580513" y="778436"/>
                </a:lnTo>
                <a:cubicBezTo>
                  <a:pt x="1517141" y="468746"/>
                  <a:pt x="1243127" y="235786"/>
                  <a:pt x="914703" y="235786"/>
                </a:cubicBezTo>
                <a:cubicBezTo>
                  <a:pt x="586278" y="235786"/>
                  <a:pt x="312265" y="468746"/>
                  <a:pt x="248893" y="778436"/>
                </a:cubicBezTo>
                <a:lnTo>
                  <a:pt x="236804" y="898359"/>
                </a:lnTo>
                <a:lnTo>
                  <a:pt x="238125" y="898359"/>
                </a:lnTo>
                <a:lnTo>
                  <a:pt x="238125" y="1498601"/>
                </a:lnTo>
                <a:lnTo>
                  <a:pt x="0" y="1498601"/>
                </a:lnTo>
                <a:lnTo>
                  <a:pt x="0" y="898359"/>
                </a:lnTo>
                <a:lnTo>
                  <a:pt x="161" y="898359"/>
                </a:lnTo>
                <a:lnTo>
                  <a:pt x="4026" y="821808"/>
                </a:lnTo>
                <a:cubicBezTo>
                  <a:pt x="50904" y="360211"/>
                  <a:pt x="440738" y="0"/>
                  <a:pt x="914703" y="0"/>
                </a:cubicBezTo>
                <a:close/>
              </a:path>
            </a:pathLst>
          </a:custGeom>
          <a:solidFill>
            <a:srgbClr val="A2EAFF"/>
          </a:solidFill>
          <a:ln w="9525">
            <a:solidFill>
              <a:srgbClr val="3ABAE1"/>
            </a:solidFill>
            <a:round/>
            <a:headEnd/>
            <a:tailEnd/>
          </a:ln>
          <a:effectLst/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lnSpc>
                <a:spcPct val="85000"/>
              </a:lnSpc>
            </a:pPr>
            <a:endParaRPr lang="en-US">
              <a:latin typeface="Arial"/>
              <a:cs typeface="Arial"/>
            </a:endParaRPr>
          </a:p>
        </p:txBody>
      </p:sp>
      <p:sp>
        <p:nvSpPr>
          <p:cNvPr id="60" name="Oval 4"/>
          <p:cNvSpPr/>
          <p:nvPr/>
        </p:nvSpPr>
        <p:spPr bwMode="auto">
          <a:xfrm>
            <a:off x="8417012" y="4394088"/>
            <a:ext cx="1431192" cy="2103120"/>
          </a:xfrm>
          <a:custGeom>
            <a:avLst/>
            <a:gdLst/>
            <a:ahLst/>
            <a:cxnLst/>
            <a:rect l="l" t="t" r="r" b="b"/>
            <a:pathLst>
              <a:path w="2225499" h="3276600">
                <a:moveTo>
                  <a:pt x="1102028" y="235786"/>
                </a:moveTo>
                <a:cubicBezTo>
                  <a:pt x="773603" y="235786"/>
                  <a:pt x="499590" y="468746"/>
                  <a:pt x="436218" y="778436"/>
                </a:cubicBezTo>
                <a:lnTo>
                  <a:pt x="424129" y="898359"/>
                </a:lnTo>
                <a:lnTo>
                  <a:pt x="425450" y="898359"/>
                </a:lnTo>
                <a:lnTo>
                  <a:pt x="425450" y="1295400"/>
                </a:lnTo>
                <a:lnTo>
                  <a:pt x="1778001" y="1295400"/>
                </a:lnTo>
                <a:lnTo>
                  <a:pt x="1778001" y="909471"/>
                </a:lnTo>
                <a:lnTo>
                  <a:pt x="1781289" y="901533"/>
                </a:lnTo>
                <a:lnTo>
                  <a:pt x="1780247" y="901533"/>
                </a:lnTo>
                <a:lnTo>
                  <a:pt x="1767838" y="778436"/>
                </a:lnTo>
                <a:cubicBezTo>
                  <a:pt x="1704466" y="468746"/>
                  <a:pt x="1430452" y="235786"/>
                  <a:pt x="1102028" y="235786"/>
                </a:cubicBezTo>
                <a:close/>
                <a:moveTo>
                  <a:pt x="1102028" y="0"/>
                </a:moveTo>
                <a:cubicBezTo>
                  <a:pt x="1575992" y="0"/>
                  <a:pt x="1965826" y="360211"/>
                  <a:pt x="2012704" y="821808"/>
                </a:cubicBezTo>
                <a:lnTo>
                  <a:pt x="2016730" y="901533"/>
                </a:lnTo>
                <a:lnTo>
                  <a:pt x="2012838" y="901533"/>
                </a:lnTo>
                <a:lnTo>
                  <a:pt x="2016126" y="909471"/>
                </a:lnTo>
                <a:lnTo>
                  <a:pt x="2016126" y="1295400"/>
                </a:lnTo>
                <a:lnTo>
                  <a:pt x="2187401" y="1295400"/>
                </a:lnTo>
                <a:cubicBezTo>
                  <a:pt x="2208442" y="1295400"/>
                  <a:pt x="2225499" y="1312457"/>
                  <a:pt x="2225499" y="1333498"/>
                </a:cubicBezTo>
                <a:lnTo>
                  <a:pt x="2225499" y="3238502"/>
                </a:lnTo>
                <a:cubicBezTo>
                  <a:pt x="2225499" y="3259543"/>
                  <a:pt x="2208442" y="3276600"/>
                  <a:pt x="2187401" y="3276600"/>
                </a:cubicBezTo>
                <a:lnTo>
                  <a:pt x="38098" y="3276600"/>
                </a:lnTo>
                <a:cubicBezTo>
                  <a:pt x="17057" y="3276600"/>
                  <a:pt x="0" y="3259543"/>
                  <a:pt x="0" y="3238502"/>
                </a:cubicBezTo>
                <a:lnTo>
                  <a:pt x="0" y="1333498"/>
                </a:lnTo>
                <a:cubicBezTo>
                  <a:pt x="0" y="1312457"/>
                  <a:pt x="17057" y="1295400"/>
                  <a:pt x="38098" y="1295400"/>
                </a:cubicBezTo>
                <a:lnTo>
                  <a:pt x="187325" y="1295400"/>
                </a:lnTo>
                <a:lnTo>
                  <a:pt x="187325" y="898359"/>
                </a:lnTo>
                <a:lnTo>
                  <a:pt x="187486" y="898359"/>
                </a:lnTo>
                <a:lnTo>
                  <a:pt x="191351" y="821808"/>
                </a:lnTo>
                <a:cubicBezTo>
                  <a:pt x="238229" y="360211"/>
                  <a:pt x="628063" y="0"/>
                  <a:pt x="1102028" y="0"/>
                </a:cubicBezTo>
                <a:close/>
              </a:path>
            </a:pathLst>
          </a:custGeom>
          <a:solidFill>
            <a:srgbClr val="C3C3C3">
              <a:alpha val="50000"/>
            </a:srgbClr>
          </a:solidFill>
          <a:ln w="9525">
            <a:noFill/>
            <a:round/>
            <a:headEnd/>
            <a:tailEnd/>
          </a:ln>
          <a:effectLst/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>
              <a:lnSpc>
                <a:spcPct val="85000"/>
              </a:lnSpc>
            </a:pPr>
            <a:r>
              <a:rPr lang="en-US" sz="1050" dirty="0">
                <a:latin typeface="Arial"/>
                <a:cs typeface="Arial"/>
              </a:rPr>
              <a:t>Lock shadow</a:t>
            </a:r>
          </a:p>
        </p:txBody>
      </p:sp>
      <p:grpSp>
        <p:nvGrpSpPr>
          <p:cNvPr id="204" name="Group 203"/>
          <p:cNvGrpSpPr/>
          <p:nvPr/>
        </p:nvGrpSpPr>
        <p:grpSpPr>
          <a:xfrm>
            <a:off x="2379691" y="4395898"/>
            <a:ext cx="1435780" cy="2107140"/>
            <a:chOff x="2004321" y="3085289"/>
            <a:chExt cx="1602705" cy="2352121"/>
          </a:xfrm>
        </p:grpSpPr>
        <p:sp>
          <p:nvSpPr>
            <p:cNvPr id="3" name="Oval 4"/>
            <p:cNvSpPr/>
            <p:nvPr/>
          </p:nvSpPr>
          <p:spPr bwMode="auto">
            <a:xfrm>
              <a:off x="2143915" y="3085289"/>
              <a:ext cx="1313246" cy="1219364"/>
            </a:xfrm>
            <a:custGeom>
              <a:avLst/>
              <a:gdLst>
                <a:gd name="connsiteX0" fmla="*/ 914703 w 1829405"/>
                <a:gd name="connsiteY0" fmla="*/ 0 h 1698624"/>
                <a:gd name="connsiteX1" fmla="*/ 1825379 w 1829405"/>
                <a:gd name="connsiteY1" fmla="*/ 821808 h 1698624"/>
                <a:gd name="connsiteX2" fmla="*/ 1829405 w 1829405"/>
                <a:gd name="connsiteY2" fmla="*/ 901533 h 1698624"/>
                <a:gd name="connsiteX3" fmla="*/ 1825513 w 1829405"/>
                <a:gd name="connsiteY3" fmla="*/ 901533 h 1698624"/>
                <a:gd name="connsiteX4" fmla="*/ 1828801 w 1829405"/>
                <a:gd name="connsiteY4" fmla="*/ 1658936 h 1698624"/>
                <a:gd name="connsiteX5" fmla="*/ 1789113 w 1829405"/>
                <a:gd name="connsiteY5" fmla="*/ 1698624 h 1698624"/>
                <a:gd name="connsiteX6" fmla="*/ 1630364 w 1829405"/>
                <a:gd name="connsiteY6" fmla="*/ 1698624 h 1698624"/>
                <a:gd name="connsiteX7" fmla="*/ 1590676 w 1829405"/>
                <a:gd name="connsiteY7" fmla="*/ 1658936 h 1698624"/>
                <a:gd name="connsiteX8" fmla="*/ 1590676 w 1829405"/>
                <a:gd name="connsiteY8" fmla="*/ 1628325 h 1698624"/>
                <a:gd name="connsiteX9" fmla="*/ 1615226 w 1829405"/>
                <a:gd name="connsiteY9" fmla="*/ 1626673 h 1698624"/>
                <a:gd name="connsiteX10" fmla="*/ 1685035 w 1829405"/>
                <a:gd name="connsiteY10" fmla="*/ 1591567 h 1698624"/>
                <a:gd name="connsiteX11" fmla="*/ 1615226 w 1829405"/>
                <a:gd name="connsiteY11" fmla="*/ 1556461 h 1698624"/>
                <a:gd name="connsiteX12" fmla="*/ 1590676 w 1829405"/>
                <a:gd name="connsiteY12" fmla="*/ 1554809 h 1698624"/>
                <a:gd name="connsiteX13" fmla="*/ 1590676 w 1829405"/>
                <a:gd name="connsiteY13" fmla="*/ 909471 h 1698624"/>
                <a:gd name="connsiteX14" fmla="*/ 1593964 w 1829405"/>
                <a:gd name="connsiteY14" fmla="*/ 901533 h 1698624"/>
                <a:gd name="connsiteX15" fmla="*/ 1592922 w 1829405"/>
                <a:gd name="connsiteY15" fmla="*/ 901533 h 1698624"/>
                <a:gd name="connsiteX16" fmla="*/ 1580513 w 1829405"/>
                <a:gd name="connsiteY16" fmla="*/ 778436 h 1698624"/>
                <a:gd name="connsiteX17" fmla="*/ 914703 w 1829405"/>
                <a:gd name="connsiteY17" fmla="*/ 235786 h 1698624"/>
                <a:gd name="connsiteX18" fmla="*/ 248893 w 1829405"/>
                <a:gd name="connsiteY18" fmla="*/ 778436 h 1698624"/>
                <a:gd name="connsiteX19" fmla="*/ 236804 w 1829405"/>
                <a:gd name="connsiteY19" fmla="*/ 898359 h 1698624"/>
                <a:gd name="connsiteX20" fmla="*/ 238125 w 1829405"/>
                <a:gd name="connsiteY20" fmla="*/ 898359 h 1698624"/>
                <a:gd name="connsiteX21" fmla="*/ 238125 w 1829405"/>
                <a:gd name="connsiteY21" fmla="*/ 1498601 h 1698624"/>
                <a:gd name="connsiteX22" fmla="*/ 0 w 1829405"/>
                <a:gd name="connsiteY22" fmla="*/ 1498601 h 1698624"/>
                <a:gd name="connsiteX23" fmla="*/ 0 w 1829405"/>
                <a:gd name="connsiteY23" fmla="*/ 898359 h 1698624"/>
                <a:gd name="connsiteX24" fmla="*/ 161 w 1829405"/>
                <a:gd name="connsiteY24" fmla="*/ 898359 h 1698624"/>
                <a:gd name="connsiteX25" fmla="*/ 4026 w 1829405"/>
                <a:gd name="connsiteY25" fmla="*/ 821808 h 1698624"/>
                <a:gd name="connsiteX26" fmla="*/ 914703 w 1829405"/>
                <a:gd name="connsiteY26" fmla="*/ 0 h 1698624"/>
                <a:gd name="connsiteX0" fmla="*/ 914703 w 1829405"/>
                <a:gd name="connsiteY0" fmla="*/ 0 h 1698624"/>
                <a:gd name="connsiteX1" fmla="*/ 1825379 w 1829405"/>
                <a:gd name="connsiteY1" fmla="*/ 821808 h 1698624"/>
                <a:gd name="connsiteX2" fmla="*/ 1829405 w 1829405"/>
                <a:gd name="connsiteY2" fmla="*/ 901533 h 1698624"/>
                <a:gd name="connsiteX3" fmla="*/ 1828801 w 1829405"/>
                <a:gd name="connsiteY3" fmla="*/ 1658936 h 1698624"/>
                <a:gd name="connsiteX4" fmla="*/ 1789113 w 1829405"/>
                <a:gd name="connsiteY4" fmla="*/ 1698624 h 1698624"/>
                <a:gd name="connsiteX5" fmla="*/ 1630364 w 1829405"/>
                <a:gd name="connsiteY5" fmla="*/ 1698624 h 1698624"/>
                <a:gd name="connsiteX6" fmla="*/ 1590676 w 1829405"/>
                <a:gd name="connsiteY6" fmla="*/ 1658936 h 1698624"/>
                <a:gd name="connsiteX7" fmla="*/ 1590676 w 1829405"/>
                <a:gd name="connsiteY7" fmla="*/ 1628325 h 1698624"/>
                <a:gd name="connsiteX8" fmla="*/ 1615226 w 1829405"/>
                <a:gd name="connsiteY8" fmla="*/ 1626673 h 1698624"/>
                <a:gd name="connsiteX9" fmla="*/ 1685035 w 1829405"/>
                <a:gd name="connsiteY9" fmla="*/ 1591567 h 1698624"/>
                <a:gd name="connsiteX10" fmla="*/ 1615226 w 1829405"/>
                <a:gd name="connsiteY10" fmla="*/ 1556461 h 1698624"/>
                <a:gd name="connsiteX11" fmla="*/ 1590676 w 1829405"/>
                <a:gd name="connsiteY11" fmla="*/ 1554809 h 1698624"/>
                <a:gd name="connsiteX12" fmla="*/ 1590676 w 1829405"/>
                <a:gd name="connsiteY12" fmla="*/ 909471 h 1698624"/>
                <a:gd name="connsiteX13" fmla="*/ 1593964 w 1829405"/>
                <a:gd name="connsiteY13" fmla="*/ 901533 h 1698624"/>
                <a:gd name="connsiteX14" fmla="*/ 1592922 w 1829405"/>
                <a:gd name="connsiteY14" fmla="*/ 901533 h 1698624"/>
                <a:gd name="connsiteX15" fmla="*/ 1580513 w 1829405"/>
                <a:gd name="connsiteY15" fmla="*/ 778436 h 1698624"/>
                <a:gd name="connsiteX16" fmla="*/ 914703 w 1829405"/>
                <a:gd name="connsiteY16" fmla="*/ 235786 h 1698624"/>
                <a:gd name="connsiteX17" fmla="*/ 248893 w 1829405"/>
                <a:gd name="connsiteY17" fmla="*/ 778436 h 1698624"/>
                <a:gd name="connsiteX18" fmla="*/ 236804 w 1829405"/>
                <a:gd name="connsiteY18" fmla="*/ 898359 h 1698624"/>
                <a:gd name="connsiteX19" fmla="*/ 238125 w 1829405"/>
                <a:gd name="connsiteY19" fmla="*/ 898359 h 1698624"/>
                <a:gd name="connsiteX20" fmla="*/ 238125 w 1829405"/>
                <a:gd name="connsiteY20" fmla="*/ 1498601 h 1698624"/>
                <a:gd name="connsiteX21" fmla="*/ 0 w 1829405"/>
                <a:gd name="connsiteY21" fmla="*/ 1498601 h 1698624"/>
                <a:gd name="connsiteX22" fmla="*/ 0 w 1829405"/>
                <a:gd name="connsiteY22" fmla="*/ 898359 h 1698624"/>
                <a:gd name="connsiteX23" fmla="*/ 161 w 1829405"/>
                <a:gd name="connsiteY23" fmla="*/ 898359 h 1698624"/>
                <a:gd name="connsiteX24" fmla="*/ 4026 w 1829405"/>
                <a:gd name="connsiteY24" fmla="*/ 821808 h 1698624"/>
                <a:gd name="connsiteX25" fmla="*/ 914703 w 1829405"/>
                <a:gd name="connsiteY25" fmla="*/ 0 h 1698624"/>
                <a:gd name="connsiteX0" fmla="*/ 914703 w 1829405"/>
                <a:gd name="connsiteY0" fmla="*/ 0 h 1698624"/>
                <a:gd name="connsiteX1" fmla="*/ 1825379 w 1829405"/>
                <a:gd name="connsiteY1" fmla="*/ 821808 h 1698624"/>
                <a:gd name="connsiteX2" fmla="*/ 1829405 w 1829405"/>
                <a:gd name="connsiteY2" fmla="*/ 901533 h 1698624"/>
                <a:gd name="connsiteX3" fmla="*/ 1828801 w 1829405"/>
                <a:gd name="connsiteY3" fmla="*/ 1658936 h 1698624"/>
                <a:gd name="connsiteX4" fmla="*/ 1789113 w 1829405"/>
                <a:gd name="connsiteY4" fmla="*/ 1698624 h 1698624"/>
                <a:gd name="connsiteX5" fmla="*/ 1630364 w 1829405"/>
                <a:gd name="connsiteY5" fmla="*/ 1698624 h 1698624"/>
                <a:gd name="connsiteX6" fmla="*/ 1590676 w 1829405"/>
                <a:gd name="connsiteY6" fmla="*/ 1658936 h 1698624"/>
                <a:gd name="connsiteX7" fmla="*/ 1590676 w 1829405"/>
                <a:gd name="connsiteY7" fmla="*/ 1628325 h 1698624"/>
                <a:gd name="connsiteX8" fmla="*/ 1615226 w 1829405"/>
                <a:gd name="connsiteY8" fmla="*/ 1626673 h 1698624"/>
                <a:gd name="connsiteX9" fmla="*/ 1685035 w 1829405"/>
                <a:gd name="connsiteY9" fmla="*/ 1591567 h 1698624"/>
                <a:gd name="connsiteX10" fmla="*/ 1615226 w 1829405"/>
                <a:gd name="connsiteY10" fmla="*/ 1556461 h 1698624"/>
                <a:gd name="connsiteX11" fmla="*/ 1590676 w 1829405"/>
                <a:gd name="connsiteY11" fmla="*/ 1554809 h 1698624"/>
                <a:gd name="connsiteX12" fmla="*/ 1590676 w 1829405"/>
                <a:gd name="connsiteY12" fmla="*/ 909471 h 1698624"/>
                <a:gd name="connsiteX13" fmla="*/ 1593964 w 1829405"/>
                <a:gd name="connsiteY13" fmla="*/ 901533 h 1698624"/>
                <a:gd name="connsiteX14" fmla="*/ 1580513 w 1829405"/>
                <a:gd name="connsiteY14" fmla="*/ 778436 h 1698624"/>
                <a:gd name="connsiteX15" fmla="*/ 914703 w 1829405"/>
                <a:gd name="connsiteY15" fmla="*/ 235786 h 1698624"/>
                <a:gd name="connsiteX16" fmla="*/ 248893 w 1829405"/>
                <a:gd name="connsiteY16" fmla="*/ 778436 h 1698624"/>
                <a:gd name="connsiteX17" fmla="*/ 236804 w 1829405"/>
                <a:gd name="connsiteY17" fmla="*/ 898359 h 1698624"/>
                <a:gd name="connsiteX18" fmla="*/ 238125 w 1829405"/>
                <a:gd name="connsiteY18" fmla="*/ 898359 h 1698624"/>
                <a:gd name="connsiteX19" fmla="*/ 238125 w 1829405"/>
                <a:gd name="connsiteY19" fmla="*/ 1498601 h 1698624"/>
                <a:gd name="connsiteX20" fmla="*/ 0 w 1829405"/>
                <a:gd name="connsiteY20" fmla="*/ 1498601 h 1698624"/>
                <a:gd name="connsiteX21" fmla="*/ 0 w 1829405"/>
                <a:gd name="connsiteY21" fmla="*/ 898359 h 1698624"/>
                <a:gd name="connsiteX22" fmla="*/ 161 w 1829405"/>
                <a:gd name="connsiteY22" fmla="*/ 898359 h 1698624"/>
                <a:gd name="connsiteX23" fmla="*/ 4026 w 1829405"/>
                <a:gd name="connsiteY23" fmla="*/ 821808 h 1698624"/>
                <a:gd name="connsiteX24" fmla="*/ 914703 w 1829405"/>
                <a:gd name="connsiteY24" fmla="*/ 0 h 1698624"/>
                <a:gd name="connsiteX0" fmla="*/ 914703 w 1829405"/>
                <a:gd name="connsiteY0" fmla="*/ 0 h 1698624"/>
                <a:gd name="connsiteX1" fmla="*/ 1825379 w 1829405"/>
                <a:gd name="connsiteY1" fmla="*/ 821808 h 1698624"/>
                <a:gd name="connsiteX2" fmla="*/ 1829405 w 1829405"/>
                <a:gd name="connsiteY2" fmla="*/ 901533 h 1698624"/>
                <a:gd name="connsiteX3" fmla="*/ 1828801 w 1829405"/>
                <a:gd name="connsiteY3" fmla="*/ 1658936 h 1698624"/>
                <a:gd name="connsiteX4" fmla="*/ 1789113 w 1829405"/>
                <a:gd name="connsiteY4" fmla="*/ 1698624 h 1698624"/>
                <a:gd name="connsiteX5" fmla="*/ 1630364 w 1829405"/>
                <a:gd name="connsiteY5" fmla="*/ 1698624 h 1698624"/>
                <a:gd name="connsiteX6" fmla="*/ 1590676 w 1829405"/>
                <a:gd name="connsiteY6" fmla="*/ 1658936 h 1698624"/>
                <a:gd name="connsiteX7" fmla="*/ 1590676 w 1829405"/>
                <a:gd name="connsiteY7" fmla="*/ 1628325 h 1698624"/>
                <a:gd name="connsiteX8" fmla="*/ 1615226 w 1829405"/>
                <a:gd name="connsiteY8" fmla="*/ 1626673 h 1698624"/>
                <a:gd name="connsiteX9" fmla="*/ 1685035 w 1829405"/>
                <a:gd name="connsiteY9" fmla="*/ 1591567 h 1698624"/>
                <a:gd name="connsiteX10" fmla="*/ 1615226 w 1829405"/>
                <a:gd name="connsiteY10" fmla="*/ 1556461 h 1698624"/>
                <a:gd name="connsiteX11" fmla="*/ 1590676 w 1829405"/>
                <a:gd name="connsiteY11" fmla="*/ 1554809 h 1698624"/>
                <a:gd name="connsiteX12" fmla="*/ 1590676 w 1829405"/>
                <a:gd name="connsiteY12" fmla="*/ 909471 h 1698624"/>
                <a:gd name="connsiteX13" fmla="*/ 1580513 w 1829405"/>
                <a:gd name="connsiteY13" fmla="*/ 778436 h 1698624"/>
                <a:gd name="connsiteX14" fmla="*/ 914703 w 1829405"/>
                <a:gd name="connsiteY14" fmla="*/ 235786 h 1698624"/>
                <a:gd name="connsiteX15" fmla="*/ 248893 w 1829405"/>
                <a:gd name="connsiteY15" fmla="*/ 778436 h 1698624"/>
                <a:gd name="connsiteX16" fmla="*/ 236804 w 1829405"/>
                <a:gd name="connsiteY16" fmla="*/ 898359 h 1698624"/>
                <a:gd name="connsiteX17" fmla="*/ 238125 w 1829405"/>
                <a:gd name="connsiteY17" fmla="*/ 898359 h 1698624"/>
                <a:gd name="connsiteX18" fmla="*/ 238125 w 1829405"/>
                <a:gd name="connsiteY18" fmla="*/ 1498601 h 1698624"/>
                <a:gd name="connsiteX19" fmla="*/ 0 w 1829405"/>
                <a:gd name="connsiteY19" fmla="*/ 1498601 h 1698624"/>
                <a:gd name="connsiteX20" fmla="*/ 0 w 1829405"/>
                <a:gd name="connsiteY20" fmla="*/ 898359 h 1698624"/>
                <a:gd name="connsiteX21" fmla="*/ 161 w 1829405"/>
                <a:gd name="connsiteY21" fmla="*/ 898359 h 1698624"/>
                <a:gd name="connsiteX22" fmla="*/ 4026 w 1829405"/>
                <a:gd name="connsiteY22" fmla="*/ 821808 h 1698624"/>
                <a:gd name="connsiteX23" fmla="*/ 914703 w 1829405"/>
                <a:gd name="connsiteY23" fmla="*/ 0 h 169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29405" h="1698624">
                  <a:moveTo>
                    <a:pt x="914703" y="0"/>
                  </a:moveTo>
                  <a:cubicBezTo>
                    <a:pt x="1388667" y="0"/>
                    <a:pt x="1778501" y="360211"/>
                    <a:pt x="1825379" y="821808"/>
                  </a:cubicBezTo>
                  <a:lnTo>
                    <a:pt x="1829405" y="901533"/>
                  </a:lnTo>
                  <a:cubicBezTo>
                    <a:pt x="1829204" y="1154001"/>
                    <a:pt x="1829002" y="1406468"/>
                    <a:pt x="1828801" y="1658936"/>
                  </a:cubicBezTo>
                  <a:cubicBezTo>
                    <a:pt x="1828801" y="1680855"/>
                    <a:pt x="1811032" y="1698624"/>
                    <a:pt x="1789113" y="1698624"/>
                  </a:cubicBezTo>
                  <a:lnTo>
                    <a:pt x="1630364" y="1698624"/>
                  </a:lnTo>
                  <a:cubicBezTo>
                    <a:pt x="1608445" y="1698624"/>
                    <a:pt x="1590676" y="1680855"/>
                    <a:pt x="1590676" y="1658936"/>
                  </a:cubicBezTo>
                  <a:lnTo>
                    <a:pt x="1590676" y="1628325"/>
                  </a:lnTo>
                  <a:lnTo>
                    <a:pt x="1615226" y="1626673"/>
                  </a:lnTo>
                  <a:cubicBezTo>
                    <a:pt x="1656250" y="1620889"/>
                    <a:pt x="1685035" y="1607349"/>
                    <a:pt x="1685035" y="1591567"/>
                  </a:cubicBezTo>
                  <a:cubicBezTo>
                    <a:pt x="1685035" y="1575786"/>
                    <a:pt x="1656250" y="1562245"/>
                    <a:pt x="1615226" y="1556461"/>
                  </a:cubicBezTo>
                  <a:lnTo>
                    <a:pt x="1590676" y="1554809"/>
                  </a:lnTo>
                  <a:lnTo>
                    <a:pt x="1590676" y="909471"/>
                  </a:lnTo>
                  <a:lnTo>
                    <a:pt x="1580513" y="778436"/>
                  </a:lnTo>
                  <a:cubicBezTo>
                    <a:pt x="1517141" y="468746"/>
                    <a:pt x="1243127" y="235786"/>
                    <a:pt x="914703" y="235786"/>
                  </a:cubicBezTo>
                  <a:cubicBezTo>
                    <a:pt x="586278" y="235786"/>
                    <a:pt x="312265" y="468746"/>
                    <a:pt x="248893" y="778436"/>
                  </a:cubicBezTo>
                  <a:lnTo>
                    <a:pt x="236804" y="898359"/>
                  </a:lnTo>
                  <a:lnTo>
                    <a:pt x="238125" y="898359"/>
                  </a:lnTo>
                  <a:lnTo>
                    <a:pt x="238125" y="1498601"/>
                  </a:lnTo>
                  <a:lnTo>
                    <a:pt x="0" y="1498601"/>
                  </a:lnTo>
                  <a:lnTo>
                    <a:pt x="0" y="898359"/>
                  </a:lnTo>
                  <a:lnTo>
                    <a:pt x="161" y="898359"/>
                  </a:lnTo>
                  <a:lnTo>
                    <a:pt x="4026" y="821808"/>
                  </a:lnTo>
                  <a:cubicBezTo>
                    <a:pt x="50904" y="360211"/>
                    <a:pt x="440738" y="0"/>
                    <a:pt x="914703" y="0"/>
                  </a:cubicBezTo>
                  <a:close/>
                </a:path>
              </a:pathLst>
            </a:custGeom>
            <a:solidFill>
              <a:srgbClr val="C3C3C3"/>
            </a:solidFill>
            <a:ln w="9525">
              <a:noFill/>
              <a:round/>
              <a:headEnd/>
              <a:tailEnd/>
            </a:ln>
            <a:effectLst/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85000"/>
                </a:lnSpc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15" name="Rounded Rectangle 14"/>
            <p:cNvSpPr/>
            <p:nvPr/>
          </p:nvSpPr>
          <p:spPr bwMode="auto">
            <a:xfrm>
              <a:off x="2009442" y="4015197"/>
              <a:ext cx="1597584" cy="1422213"/>
            </a:xfrm>
            <a:prstGeom prst="roundRect">
              <a:avLst>
                <a:gd name="adj" fmla="val 1923"/>
              </a:avLst>
            </a:prstGeom>
            <a:solidFill>
              <a:srgbClr val="C3C3C3">
                <a:alpha val="80000"/>
              </a:srgbClr>
            </a:solidFill>
            <a:ln w="9525">
              <a:noFill/>
              <a:round/>
              <a:headEnd/>
              <a:tailEnd/>
            </a:ln>
            <a:effectLst/>
            <a:scene3d>
              <a:camera prst="orthographicFront"/>
              <a:lightRig rig="threePt" dir="t">
                <a:rot lat="0" lon="0" rev="2220000"/>
              </a:lightRig>
            </a:scene3d>
            <a:sp3d/>
          </p:spPr>
          <p:txBody>
            <a:bodyPr/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2004321" y="4343401"/>
              <a:ext cx="1599989" cy="533400"/>
            </a:xfrm>
            <a:prstGeom prst="rect">
              <a:avLst/>
            </a:prstGeom>
            <a:solidFill>
              <a:srgbClr val="A2EA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/>
                </a:solidFill>
                <a:latin typeface="Arial"/>
                <a:cs typeface="Arial"/>
              </a:endParaRPr>
            </a:p>
          </p:txBody>
        </p:sp>
        <p:grpSp>
          <p:nvGrpSpPr>
            <p:cNvPr id="110" name="Group 109"/>
            <p:cNvGrpSpPr/>
            <p:nvPr/>
          </p:nvGrpSpPr>
          <p:grpSpPr>
            <a:xfrm>
              <a:off x="2171700" y="4953000"/>
              <a:ext cx="1293077" cy="483590"/>
              <a:chOff x="3956502" y="4953000"/>
              <a:chExt cx="1293077" cy="483590"/>
            </a:xfrm>
          </p:grpSpPr>
          <p:sp>
            <p:nvSpPr>
              <p:cNvPr id="111" name="Rectangle 110"/>
              <p:cNvSpPr/>
              <p:nvPr/>
            </p:nvSpPr>
            <p:spPr>
              <a:xfrm>
                <a:off x="5006857" y="4953000"/>
                <a:ext cx="242722" cy="483590"/>
              </a:xfrm>
              <a:prstGeom prst="rect">
                <a:avLst/>
              </a:prstGeom>
              <a:solidFill>
                <a:srgbClr val="A2EAFF"/>
              </a:solidFill>
              <a:ln w="9525" cap="flat" cmpd="sng" algn="ctr">
                <a:solidFill>
                  <a:srgbClr val="3ABAE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solidFill>
                    <a:schemeClr val="tx1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112" name="Rectangle 111"/>
              <p:cNvSpPr/>
              <p:nvPr/>
            </p:nvSpPr>
            <p:spPr>
              <a:xfrm>
                <a:off x="4481679" y="4953000"/>
                <a:ext cx="242722" cy="483590"/>
              </a:xfrm>
              <a:prstGeom prst="rect">
                <a:avLst/>
              </a:prstGeom>
              <a:solidFill>
                <a:srgbClr val="A2EAFF"/>
              </a:solidFill>
              <a:ln w="9525" cap="flat" cmpd="sng" algn="ctr">
                <a:solidFill>
                  <a:srgbClr val="3ABAE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solidFill>
                    <a:schemeClr val="tx1"/>
                  </a:solidFill>
                  <a:latin typeface="Arial"/>
                  <a:cs typeface="Arial"/>
                </a:endParaRPr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3956502" y="4953000"/>
                <a:ext cx="242722" cy="483590"/>
              </a:xfrm>
              <a:prstGeom prst="rect">
                <a:avLst/>
              </a:prstGeom>
              <a:solidFill>
                <a:srgbClr val="A2EAFF"/>
              </a:solidFill>
              <a:ln w="9525" cap="flat" cmpd="sng" algn="ctr">
                <a:solidFill>
                  <a:srgbClr val="3ABAE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solidFill>
                    <a:schemeClr val="tx1"/>
                  </a:solidFill>
                  <a:latin typeface="Arial"/>
                  <a:cs typeface="Arial"/>
                </a:endParaRPr>
              </a:p>
            </p:txBody>
          </p:sp>
        </p:grpSp>
      </p:grpSp>
      <p:grpSp>
        <p:nvGrpSpPr>
          <p:cNvPr id="157" name="Group 156"/>
          <p:cNvGrpSpPr/>
          <p:nvPr/>
        </p:nvGrpSpPr>
        <p:grpSpPr>
          <a:xfrm>
            <a:off x="6395659" y="4395898"/>
            <a:ext cx="1435388" cy="2107140"/>
            <a:chOff x="5636521" y="3085289"/>
            <a:chExt cx="1602268" cy="2352121"/>
          </a:xfrm>
        </p:grpSpPr>
        <p:sp>
          <p:nvSpPr>
            <p:cNvPr id="114" name="Oval 4"/>
            <p:cNvSpPr/>
            <p:nvPr/>
          </p:nvSpPr>
          <p:spPr bwMode="auto">
            <a:xfrm>
              <a:off x="5773273" y="3085289"/>
              <a:ext cx="1313246" cy="1219364"/>
            </a:xfrm>
            <a:custGeom>
              <a:avLst/>
              <a:gdLst>
                <a:gd name="connsiteX0" fmla="*/ 914703 w 1829405"/>
                <a:gd name="connsiteY0" fmla="*/ 0 h 1698624"/>
                <a:gd name="connsiteX1" fmla="*/ 1825379 w 1829405"/>
                <a:gd name="connsiteY1" fmla="*/ 821808 h 1698624"/>
                <a:gd name="connsiteX2" fmla="*/ 1829405 w 1829405"/>
                <a:gd name="connsiteY2" fmla="*/ 901533 h 1698624"/>
                <a:gd name="connsiteX3" fmla="*/ 1825513 w 1829405"/>
                <a:gd name="connsiteY3" fmla="*/ 901533 h 1698624"/>
                <a:gd name="connsiteX4" fmla="*/ 1828801 w 1829405"/>
                <a:gd name="connsiteY4" fmla="*/ 1658936 h 1698624"/>
                <a:gd name="connsiteX5" fmla="*/ 1789113 w 1829405"/>
                <a:gd name="connsiteY5" fmla="*/ 1698624 h 1698624"/>
                <a:gd name="connsiteX6" fmla="*/ 1630364 w 1829405"/>
                <a:gd name="connsiteY6" fmla="*/ 1698624 h 1698624"/>
                <a:gd name="connsiteX7" fmla="*/ 1590676 w 1829405"/>
                <a:gd name="connsiteY7" fmla="*/ 1658936 h 1698624"/>
                <a:gd name="connsiteX8" fmla="*/ 1590676 w 1829405"/>
                <a:gd name="connsiteY8" fmla="*/ 1628325 h 1698624"/>
                <a:gd name="connsiteX9" fmla="*/ 1615226 w 1829405"/>
                <a:gd name="connsiteY9" fmla="*/ 1626673 h 1698624"/>
                <a:gd name="connsiteX10" fmla="*/ 1685035 w 1829405"/>
                <a:gd name="connsiteY10" fmla="*/ 1591567 h 1698624"/>
                <a:gd name="connsiteX11" fmla="*/ 1615226 w 1829405"/>
                <a:gd name="connsiteY11" fmla="*/ 1556461 h 1698624"/>
                <a:gd name="connsiteX12" fmla="*/ 1590676 w 1829405"/>
                <a:gd name="connsiteY12" fmla="*/ 1554809 h 1698624"/>
                <a:gd name="connsiteX13" fmla="*/ 1590676 w 1829405"/>
                <a:gd name="connsiteY13" fmla="*/ 909471 h 1698624"/>
                <a:gd name="connsiteX14" fmla="*/ 1593964 w 1829405"/>
                <a:gd name="connsiteY14" fmla="*/ 901533 h 1698624"/>
                <a:gd name="connsiteX15" fmla="*/ 1592922 w 1829405"/>
                <a:gd name="connsiteY15" fmla="*/ 901533 h 1698624"/>
                <a:gd name="connsiteX16" fmla="*/ 1580513 w 1829405"/>
                <a:gd name="connsiteY16" fmla="*/ 778436 h 1698624"/>
                <a:gd name="connsiteX17" fmla="*/ 914703 w 1829405"/>
                <a:gd name="connsiteY17" fmla="*/ 235786 h 1698624"/>
                <a:gd name="connsiteX18" fmla="*/ 248893 w 1829405"/>
                <a:gd name="connsiteY18" fmla="*/ 778436 h 1698624"/>
                <a:gd name="connsiteX19" fmla="*/ 236804 w 1829405"/>
                <a:gd name="connsiteY19" fmla="*/ 898359 h 1698624"/>
                <a:gd name="connsiteX20" fmla="*/ 238125 w 1829405"/>
                <a:gd name="connsiteY20" fmla="*/ 898359 h 1698624"/>
                <a:gd name="connsiteX21" fmla="*/ 238125 w 1829405"/>
                <a:gd name="connsiteY21" fmla="*/ 1498601 h 1698624"/>
                <a:gd name="connsiteX22" fmla="*/ 0 w 1829405"/>
                <a:gd name="connsiteY22" fmla="*/ 1498601 h 1698624"/>
                <a:gd name="connsiteX23" fmla="*/ 0 w 1829405"/>
                <a:gd name="connsiteY23" fmla="*/ 898359 h 1698624"/>
                <a:gd name="connsiteX24" fmla="*/ 161 w 1829405"/>
                <a:gd name="connsiteY24" fmla="*/ 898359 h 1698624"/>
                <a:gd name="connsiteX25" fmla="*/ 4026 w 1829405"/>
                <a:gd name="connsiteY25" fmla="*/ 821808 h 1698624"/>
                <a:gd name="connsiteX26" fmla="*/ 914703 w 1829405"/>
                <a:gd name="connsiteY26" fmla="*/ 0 h 1698624"/>
                <a:gd name="connsiteX0" fmla="*/ 914703 w 1829405"/>
                <a:gd name="connsiteY0" fmla="*/ 0 h 1698624"/>
                <a:gd name="connsiteX1" fmla="*/ 1825379 w 1829405"/>
                <a:gd name="connsiteY1" fmla="*/ 821808 h 1698624"/>
                <a:gd name="connsiteX2" fmla="*/ 1829405 w 1829405"/>
                <a:gd name="connsiteY2" fmla="*/ 901533 h 1698624"/>
                <a:gd name="connsiteX3" fmla="*/ 1828801 w 1829405"/>
                <a:gd name="connsiteY3" fmla="*/ 1658936 h 1698624"/>
                <a:gd name="connsiteX4" fmla="*/ 1789113 w 1829405"/>
                <a:gd name="connsiteY4" fmla="*/ 1698624 h 1698624"/>
                <a:gd name="connsiteX5" fmla="*/ 1630364 w 1829405"/>
                <a:gd name="connsiteY5" fmla="*/ 1698624 h 1698624"/>
                <a:gd name="connsiteX6" fmla="*/ 1590676 w 1829405"/>
                <a:gd name="connsiteY6" fmla="*/ 1658936 h 1698624"/>
                <a:gd name="connsiteX7" fmla="*/ 1590676 w 1829405"/>
                <a:gd name="connsiteY7" fmla="*/ 1628325 h 1698624"/>
                <a:gd name="connsiteX8" fmla="*/ 1615226 w 1829405"/>
                <a:gd name="connsiteY8" fmla="*/ 1626673 h 1698624"/>
                <a:gd name="connsiteX9" fmla="*/ 1685035 w 1829405"/>
                <a:gd name="connsiteY9" fmla="*/ 1591567 h 1698624"/>
                <a:gd name="connsiteX10" fmla="*/ 1615226 w 1829405"/>
                <a:gd name="connsiteY10" fmla="*/ 1556461 h 1698624"/>
                <a:gd name="connsiteX11" fmla="*/ 1590676 w 1829405"/>
                <a:gd name="connsiteY11" fmla="*/ 1554809 h 1698624"/>
                <a:gd name="connsiteX12" fmla="*/ 1590676 w 1829405"/>
                <a:gd name="connsiteY12" fmla="*/ 909471 h 1698624"/>
                <a:gd name="connsiteX13" fmla="*/ 1593964 w 1829405"/>
                <a:gd name="connsiteY13" fmla="*/ 901533 h 1698624"/>
                <a:gd name="connsiteX14" fmla="*/ 1592922 w 1829405"/>
                <a:gd name="connsiteY14" fmla="*/ 901533 h 1698624"/>
                <a:gd name="connsiteX15" fmla="*/ 1580513 w 1829405"/>
                <a:gd name="connsiteY15" fmla="*/ 778436 h 1698624"/>
                <a:gd name="connsiteX16" fmla="*/ 914703 w 1829405"/>
                <a:gd name="connsiteY16" fmla="*/ 235786 h 1698624"/>
                <a:gd name="connsiteX17" fmla="*/ 248893 w 1829405"/>
                <a:gd name="connsiteY17" fmla="*/ 778436 h 1698624"/>
                <a:gd name="connsiteX18" fmla="*/ 236804 w 1829405"/>
                <a:gd name="connsiteY18" fmla="*/ 898359 h 1698624"/>
                <a:gd name="connsiteX19" fmla="*/ 238125 w 1829405"/>
                <a:gd name="connsiteY19" fmla="*/ 898359 h 1698624"/>
                <a:gd name="connsiteX20" fmla="*/ 238125 w 1829405"/>
                <a:gd name="connsiteY20" fmla="*/ 1498601 h 1698624"/>
                <a:gd name="connsiteX21" fmla="*/ 0 w 1829405"/>
                <a:gd name="connsiteY21" fmla="*/ 1498601 h 1698624"/>
                <a:gd name="connsiteX22" fmla="*/ 0 w 1829405"/>
                <a:gd name="connsiteY22" fmla="*/ 898359 h 1698624"/>
                <a:gd name="connsiteX23" fmla="*/ 161 w 1829405"/>
                <a:gd name="connsiteY23" fmla="*/ 898359 h 1698624"/>
                <a:gd name="connsiteX24" fmla="*/ 4026 w 1829405"/>
                <a:gd name="connsiteY24" fmla="*/ 821808 h 1698624"/>
                <a:gd name="connsiteX25" fmla="*/ 914703 w 1829405"/>
                <a:gd name="connsiteY25" fmla="*/ 0 h 1698624"/>
                <a:gd name="connsiteX0" fmla="*/ 914703 w 1829405"/>
                <a:gd name="connsiteY0" fmla="*/ 0 h 1698624"/>
                <a:gd name="connsiteX1" fmla="*/ 1825379 w 1829405"/>
                <a:gd name="connsiteY1" fmla="*/ 821808 h 1698624"/>
                <a:gd name="connsiteX2" fmla="*/ 1829405 w 1829405"/>
                <a:gd name="connsiteY2" fmla="*/ 901533 h 1698624"/>
                <a:gd name="connsiteX3" fmla="*/ 1828801 w 1829405"/>
                <a:gd name="connsiteY3" fmla="*/ 1658936 h 1698624"/>
                <a:gd name="connsiteX4" fmla="*/ 1789113 w 1829405"/>
                <a:gd name="connsiteY4" fmla="*/ 1698624 h 1698624"/>
                <a:gd name="connsiteX5" fmla="*/ 1630364 w 1829405"/>
                <a:gd name="connsiteY5" fmla="*/ 1698624 h 1698624"/>
                <a:gd name="connsiteX6" fmla="*/ 1590676 w 1829405"/>
                <a:gd name="connsiteY6" fmla="*/ 1658936 h 1698624"/>
                <a:gd name="connsiteX7" fmla="*/ 1590676 w 1829405"/>
                <a:gd name="connsiteY7" fmla="*/ 1628325 h 1698624"/>
                <a:gd name="connsiteX8" fmla="*/ 1615226 w 1829405"/>
                <a:gd name="connsiteY8" fmla="*/ 1626673 h 1698624"/>
                <a:gd name="connsiteX9" fmla="*/ 1685035 w 1829405"/>
                <a:gd name="connsiteY9" fmla="*/ 1591567 h 1698624"/>
                <a:gd name="connsiteX10" fmla="*/ 1615226 w 1829405"/>
                <a:gd name="connsiteY10" fmla="*/ 1556461 h 1698624"/>
                <a:gd name="connsiteX11" fmla="*/ 1590676 w 1829405"/>
                <a:gd name="connsiteY11" fmla="*/ 1554809 h 1698624"/>
                <a:gd name="connsiteX12" fmla="*/ 1590676 w 1829405"/>
                <a:gd name="connsiteY12" fmla="*/ 909471 h 1698624"/>
                <a:gd name="connsiteX13" fmla="*/ 1593964 w 1829405"/>
                <a:gd name="connsiteY13" fmla="*/ 901533 h 1698624"/>
                <a:gd name="connsiteX14" fmla="*/ 1580513 w 1829405"/>
                <a:gd name="connsiteY14" fmla="*/ 778436 h 1698624"/>
                <a:gd name="connsiteX15" fmla="*/ 914703 w 1829405"/>
                <a:gd name="connsiteY15" fmla="*/ 235786 h 1698624"/>
                <a:gd name="connsiteX16" fmla="*/ 248893 w 1829405"/>
                <a:gd name="connsiteY16" fmla="*/ 778436 h 1698624"/>
                <a:gd name="connsiteX17" fmla="*/ 236804 w 1829405"/>
                <a:gd name="connsiteY17" fmla="*/ 898359 h 1698624"/>
                <a:gd name="connsiteX18" fmla="*/ 238125 w 1829405"/>
                <a:gd name="connsiteY18" fmla="*/ 898359 h 1698624"/>
                <a:gd name="connsiteX19" fmla="*/ 238125 w 1829405"/>
                <a:gd name="connsiteY19" fmla="*/ 1498601 h 1698624"/>
                <a:gd name="connsiteX20" fmla="*/ 0 w 1829405"/>
                <a:gd name="connsiteY20" fmla="*/ 1498601 h 1698624"/>
                <a:gd name="connsiteX21" fmla="*/ 0 w 1829405"/>
                <a:gd name="connsiteY21" fmla="*/ 898359 h 1698624"/>
                <a:gd name="connsiteX22" fmla="*/ 161 w 1829405"/>
                <a:gd name="connsiteY22" fmla="*/ 898359 h 1698624"/>
                <a:gd name="connsiteX23" fmla="*/ 4026 w 1829405"/>
                <a:gd name="connsiteY23" fmla="*/ 821808 h 1698624"/>
                <a:gd name="connsiteX24" fmla="*/ 914703 w 1829405"/>
                <a:gd name="connsiteY24" fmla="*/ 0 h 1698624"/>
                <a:gd name="connsiteX0" fmla="*/ 914703 w 1829405"/>
                <a:gd name="connsiteY0" fmla="*/ 0 h 1698624"/>
                <a:gd name="connsiteX1" fmla="*/ 1825379 w 1829405"/>
                <a:gd name="connsiteY1" fmla="*/ 821808 h 1698624"/>
                <a:gd name="connsiteX2" fmla="*/ 1829405 w 1829405"/>
                <a:gd name="connsiteY2" fmla="*/ 901533 h 1698624"/>
                <a:gd name="connsiteX3" fmla="*/ 1828801 w 1829405"/>
                <a:gd name="connsiteY3" fmla="*/ 1658936 h 1698624"/>
                <a:gd name="connsiteX4" fmla="*/ 1789113 w 1829405"/>
                <a:gd name="connsiteY4" fmla="*/ 1698624 h 1698624"/>
                <a:gd name="connsiteX5" fmla="*/ 1630364 w 1829405"/>
                <a:gd name="connsiteY5" fmla="*/ 1698624 h 1698624"/>
                <a:gd name="connsiteX6" fmla="*/ 1590676 w 1829405"/>
                <a:gd name="connsiteY6" fmla="*/ 1658936 h 1698624"/>
                <a:gd name="connsiteX7" fmla="*/ 1590676 w 1829405"/>
                <a:gd name="connsiteY7" fmla="*/ 1628325 h 1698624"/>
                <a:gd name="connsiteX8" fmla="*/ 1615226 w 1829405"/>
                <a:gd name="connsiteY8" fmla="*/ 1626673 h 1698624"/>
                <a:gd name="connsiteX9" fmla="*/ 1685035 w 1829405"/>
                <a:gd name="connsiteY9" fmla="*/ 1591567 h 1698624"/>
                <a:gd name="connsiteX10" fmla="*/ 1615226 w 1829405"/>
                <a:gd name="connsiteY10" fmla="*/ 1556461 h 1698624"/>
                <a:gd name="connsiteX11" fmla="*/ 1590676 w 1829405"/>
                <a:gd name="connsiteY11" fmla="*/ 1554809 h 1698624"/>
                <a:gd name="connsiteX12" fmla="*/ 1590676 w 1829405"/>
                <a:gd name="connsiteY12" fmla="*/ 909471 h 1698624"/>
                <a:gd name="connsiteX13" fmla="*/ 1580513 w 1829405"/>
                <a:gd name="connsiteY13" fmla="*/ 778436 h 1698624"/>
                <a:gd name="connsiteX14" fmla="*/ 914703 w 1829405"/>
                <a:gd name="connsiteY14" fmla="*/ 235786 h 1698624"/>
                <a:gd name="connsiteX15" fmla="*/ 248893 w 1829405"/>
                <a:gd name="connsiteY15" fmla="*/ 778436 h 1698624"/>
                <a:gd name="connsiteX16" fmla="*/ 236804 w 1829405"/>
                <a:gd name="connsiteY16" fmla="*/ 898359 h 1698624"/>
                <a:gd name="connsiteX17" fmla="*/ 238125 w 1829405"/>
                <a:gd name="connsiteY17" fmla="*/ 898359 h 1698624"/>
                <a:gd name="connsiteX18" fmla="*/ 238125 w 1829405"/>
                <a:gd name="connsiteY18" fmla="*/ 1498601 h 1698624"/>
                <a:gd name="connsiteX19" fmla="*/ 0 w 1829405"/>
                <a:gd name="connsiteY19" fmla="*/ 1498601 h 1698624"/>
                <a:gd name="connsiteX20" fmla="*/ 0 w 1829405"/>
                <a:gd name="connsiteY20" fmla="*/ 898359 h 1698624"/>
                <a:gd name="connsiteX21" fmla="*/ 161 w 1829405"/>
                <a:gd name="connsiteY21" fmla="*/ 898359 h 1698624"/>
                <a:gd name="connsiteX22" fmla="*/ 4026 w 1829405"/>
                <a:gd name="connsiteY22" fmla="*/ 821808 h 1698624"/>
                <a:gd name="connsiteX23" fmla="*/ 914703 w 1829405"/>
                <a:gd name="connsiteY23" fmla="*/ 0 h 169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29405" h="1698624">
                  <a:moveTo>
                    <a:pt x="914703" y="0"/>
                  </a:moveTo>
                  <a:cubicBezTo>
                    <a:pt x="1388667" y="0"/>
                    <a:pt x="1778501" y="360211"/>
                    <a:pt x="1825379" y="821808"/>
                  </a:cubicBezTo>
                  <a:lnTo>
                    <a:pt x="1829405" y="901533"/>
                  </a:lnTo>
                  <a:cubicBezTo>
                    <a:pt x="1829204" y="1154001"/>
                    <a:pt x="1829002" y="1406468"/>
                    <a:pt x="1828801" y="1658936"/>
                  </a:cubicBezTo>
                  <a:cubicBezTo>
                    <a:pt x="1828801" y="1680855"/>
                    <a:pt x="1811032" y="1698624"/>
                    <a:pt x="1789113" y="1698624"/>
                  </a:cubicBezTo>
                  <a:lnTo>
                    <a:pt x="1630364" y="1698624"/>
                  </a:lnTo>
                  <a:cubicBezTo>
                    <a:pt x="1608445" y="1698624"/>
                    <a:pt x="1590676" y="1680855"/>
                    <a:pt x="1590676" y="1658936"/>
                  </a:cubicBezTo>
                  <a:lnTo>
                    <a:pt x="1590676" y="1628325"/>
                  </a:lnTo>
                  <a:lnTo>
                    <a:pt x="1615226" y="1626673"/>
                  </a:lnTo>
                  <a:cubicBezTo>
                    <a:pt x="1656250" y="1620889"/>
                    <a:pt x="1685035" y="1607349"/>
                    <a:pt x="1685035" y="1591567"/>
                  </a:cubicBezTo>
                  <a:cubicBezTo>
                    <a:pt x="1685035" y="1575786"/>
                    <a:pt x="1656250" y="1562245"/>
                    <a:pt x="1615226" y="1556461"/>
                  </a:cubicBezTo>
                  <a:lnTo>
                    <a:pt x="1590676" y="1554809"/>
                  </a:lnTo>
                  <a:lnTo>
                    <a:pt x="1590676" y="909471"/>
                  </a:lnTo>
                  <a:lnTo>
                    <a:pt x="1580513" y="778436"/>
                  </a:lnTo>
                  <a:cubicBezTo>
                    <a:pt x="1517141" y="468746"/>
                    <a:pt x="1243127" y="235786"/>
                    <a:pt x="914703" y="235786"/>
                  </a:cubicBezTo>
                  <a:cubicBezTo>
                    <a:pt x="586278" y="235786"/>
                    <a:pt x="312265" y="468746"/>
                    <a:pt x="248893" y="778436"/>
                  </a:cubicBezTo>
                  <a:lnTo>
                    <a:pt x="236804" y="898359"/>
                  </a:lnTo>
                  <a:lnTo>
                    <a:pt x="238125" y="898359"/>
                  </a:lnTo>
                  <a:lnTo>
                    <a:pt x="238125" y="1498601"/>
                  </a:lnTo>
                  <a:lnTo>
                    <a:pt x="0" y="1498601"/>
                  </a:lnTo>
                  <a:lnTo>
                    <a:pt x="0" y="898359"/>
                  </a:lnTo>
                  <a:lnTo>
                    <a:pt x="161" y="898359"/>
                  </a:lnTo>
                  <a:lnTo>
                    <a:pt x="4026" y="821808"/>
                  </a:lnTo>
                  <a:cubicBezTo>
                    <a:pt x="50904" y="360211"/>
                    <a:pt x="440738" y="0"/>
                    <a:pt x="914703" y="0"/>
                  </a:cubicBezTo>
                  <a:close/>
                </a:path>
              </a:pathLst>
            </a:custGeom>
            <a:solidFill>
              <a:srgbClr val="C3C3C3"/>
            </a:solidFill>
            <a:ln w="9525">
              <a:noFill/>
              <a:round/>
              <a:headEnd/>
              <a:tailEnd/>
            </a:ln>
            <a:effectLst/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85000"/>
                </a:lnSpc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115" name="Rounded Rectangle 114"/>
            <p:cNvSpPr/>
            <p:nvPr/>
          </p:nvSpPr>
          <p:spPr bwMode="auto">
            <a:xfrm>
              <a:off x="5638800" y="4015197"/>
              <a:ext cx="1597584" cy="1422213"/>
            </a:xfrm>
            <a:prstGeom prst="roundRect">
              <a:avLst>
                <a:gd name="adj" fmla="val 1923"/>
              </a:avLst>
            </a:prstGeom>
            <a:solidFill>
              <a:srgbClr val="C3C3C3">
                <a:alpha val="80000"/>
              </a:srgbClr>
            </a:solidFill>
            <a:ln w="9525">
              <a:noFill/>
              <a:round/>
              <a:headEnd/>
              <a:tailEnd/>
            </a:ln>
            <a:effectLst/>
            <a:scene3d>
              <a:camera prst="orthographicFront"/>
              <a:lightRig rig="threePt" dir="t">
                <a:rot lat="0" lon="0" rev="2220000"/>
              </a:lightRig>
            </a:scene3d>
            <a:sp3d/>
          </p:spPr>
          <p:txBody>
            <a:bodyPr/>
            <a:lstStyle/>
            <a:p>
              <a:endParaRPr lang="en-US">
                <a:latin typeface="Arial"/>
                <a:cs typeface="Arial"/>
              </a:endParaRPr>
            </a:p>
          </p:txBody>
        </p:sp>
        <p:grpSp>
          <p:nvGrpSpPr>
            <p:cNvPr id="116" name="Group 115"/>
            <p:cNvGrpSpPr/>
            <p:nvPr/>
          </p:nvGrpSpPr>
          <p:grpSpPr>
            <a:xfrm rot="5400000">
              <a:off x="5744782" y="3925171"/>
              <a:ext cx="1381187" cy="1597710"/>
              <a:chOff x="1749425" y="1955800"/>
              <a:chExt cx="2010065" cy="2108200"/>
            </a:xfrm>
          </p:grpSpPr>
          <p:sp>
            <p:nvSpPr>
              <p:cNvPr id="117" name="Rectangle 116"/>
              <p:cNvSpPr/>
              <p:nvPr/>
            </p:nvSpPr>
            <p:spPr>
              <a:xfrm>
                <a:off x="1749425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18" name="Rectangle 117"/>
              <p:cNvSpPr/>
              <p:nvPr/>
            </p:nvSpPr>
            <p:spPr>
              <a:xfrm>
                <a:off x="1811777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1874129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1936481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21" name="Rectangle 120"/>
              <p:cNvSpPr/>
              <p:nvPr/>
            </p:nvSpPr>
            <p:spPr>
              <a:xfrm>
                <a:off x="1998833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2061185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23" name="Rectangle 122"/>
              <p:cNvSpPr/>
              <p:nvPr/>
            </p:nvSpPr>
            <p:spPr>
              <a:xfrm>
                <a:off x="2123537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24" name="Rectangle 123"/>
              <p:cNvSpPr/>
              <p:nvPr/>
            </p:nvSpPr>
            <p:spPr>
              <a:xfrm>
                <a:off x="2185889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25" name="Rectangle 124"/>
              <p:cNvSpPr/>
              <p:nvPr/>
            </p:nvSpPr>
            <p:spPr>
              <a:xfrm>
                <a:off x="2248241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26" name="Rectangle 125"/>
              <p:cNvSpPr/>
              <p:nvPr/>
            </p:nvSpPr>
            <p:spPr>
              <a:xfrm>
                <a:off x="2310593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27" name="Rectangle 126"/>
              <p:cNvSpPr/>
              <p:nvPr/>
            </p:nvSpPr>
            <p:spPr>
              <a:xfrm>
                <a:off x="2372945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28" name="Rectangle 127"/>
              <p:cNvSpPr/>
              <p:nvPr/>
            </p:nvSpPr>
            <p:spPr>
              <a:xfrm>
                <a:off x="2435297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29" name="Rectangle 128"/>
              <p:cNvSpPr/>
              <p:nvPr/>
            </p:nvSpPr>
            <p:spPr>
              <a:xfrm>
                <a:off x="2497649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30" name="Rectangle 129"/>
              <p:cNvSpPr/>
              <p:nvPr/>
            </p:nvSpPr>
            <p:spPr>
              <a:xfrm>
                <a:off x="2560001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31" name="Rectangle 130"/>
              <p:cNvSpPr/>
              <p:nvPr/>
            </p:nvSpPr>
            <p:spPr>
              <a:xfrm>
                <a:off x="2622353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32" name="Rectangle 131"/>
              <p:cNvSpPr/>
              <p:nvPr/>
            </p:nvSpPr>
            <p:spPr>
              <a:xfrm>
                <a:off x="2684705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33" name="Rectangle 132"/>
              <p:cNvSpPr/>
              <p:nvPr/>
            </p:nvSpPr>
            <p:spPr>
              <a:xfrm>
                <a:off x="2747057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34" name="Rectangle 133"/>
              <p:cNvSpPr/>
              <p:nvPr/>
            </p:nvSpPr>
            <p:spPr>
              <a:xfrm>
                <a:off x="2809409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35" name="Rectangle 134"/>
              <p:cNvSpPr/>
              <p:nvPr/>
            </p:nvSpPr>
            <p:spPr>
              <a:xfrm>
                <a:off x="2871761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36" name="Rectangle 135"/>
              <p:cNvSpPr/>
              <p:nvPr/>
            </p:nvSpPr>
            <p:spPr>
              <a:xfrm>
                <a:off x="2934113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37" name="Rectangle 136"/>
              <p:cNvSpPr/>
              <p:nvPr/>
            </p:nvSpPr>
            <p:spPr>
              <a:xfrm>
                <a:off x="2996465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38" name="Rectangle 137"/>
              <p:cNvSpPr/>
              <p:nvPr/>
            </p:nvSpPr>
            <p:spPr>
              <a:xfrm>
                <a:off x="3058817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39" name="Rectangle 138"/>
              <p:cNvSpPr/>
              <p:nvPr/>
            </p:nvSpPr>
            <p:spPr>
              <a:xfrm>
                <a:off x="3121169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40" name="Rectangle 139"/>
              <p:cNvSpPr/>
              <p:nvPr/>
            </p:nvSpPr>
            <p:spPr>
              <a:xfrm>
                <a:off x="3183521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41" name="Rectangle 140"/>
              <p:cNvSpPr/>
              <p:nvPr/>
            </p:nvSpPr>
            <p:spPr>
              <a:xfrm>
                <a:off x="3245873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42" name="Rectangle 141"/>
              <p:cNvSpPr/>
              <p:nvPr/>
            </p:nvSpPr>
            <p:spPr>
              <a:xfrm>
                <a:off x="3308225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43" name="Rectangle 142"/>
              <p:cNvSpPr/>
              <p:nvPr/>
            </p:nvSpPr>
            <p:spPr>
              <a:xfrm>
                <a:off x="3370577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44" name="Rectangle 143"/>
              <p:cNvSpPr/>
              <p:nvPr/>
            </p:nvSpPr>
            <p:spPr>
              <a:xfrm>
                <a:off x="3432929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45" name="Rectangle 144"/>
              <p:cNvSpPr/>
              <p:nvPr/>
            </p:nvSpPr>
            <p:spPr>
              <a:xfrm>
                <a:off x="3495281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46" name="Rectangle 145"/>
              <p:cNvSpPr/>
              <p:nvPr/>
            </p:nvSpPr>
            <p:spPr>
              <a:xfrm>
                <a:off x="3557633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47" name="Rectangle 146"/>
              <p:cNvSpPr/>
              <p:nvPr/>
            </p:nvSpPr>
            <p:spPr>
              <a:xfrm>
                <a:off x="3619985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48" name="Rectangle 147"/>
              <p:cNvSpPr/>
              <p:nvPr/>
            </p:nvSpPr>
            <p:spPr>
              <a:xfrm>
                <a:off x="3682337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49" name="Rectangle 148"/>
              <p:cNvSpPr/>
              <p:nvPr/>
            </p:nvSpPr>
            <p:spPr>
              <a:xfrm>
                <a:off x="3744691" y="1955800"/>
                <a:ext cx="14799" cy="2108200"/>
              </a:xfrm>
              <a:prstGeom prst="rect">
                <a:avLst/>
              </a:prstGeom>
              <a:gradFill>
                <a:gsLst>
                  <a:gs pos="100000">
                    <a:srgbClr val="6D6D6D">
                      <a:alpha val="18000"/>
                    </a:srgbClr>
                  </a:gs>
                  <a:gs pos="0">
                    <a:srgbClr val="484848">
                      <a:alpha val="43000"/>
                    </a:srgbClr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Arial"/>
                  <a:cs typeface="Arial"/>
                </a:endParaRPr>
              </a:p>
            </p:txBody>
          </p:sp>
        </p:grpSp>
        <p:grpSp>
          <p:nvGrpSpPr>
            <p:cNvPr id="150" name="Group 149"/>
            <p:cNvGrpSpPr/>
            <p:nvPr/>
          </p:nvGrpSpPr>
          <p:grpSpPr>
            <a:xfrm>
              <a:off x="5785302" y="4953000"/>
              <a:ext cx="1293077" cy="483590"/>
              <a:chOff x="3956502" y="4953000"/>
              <a:chExt cx="1293077" cy="483590"/>
            </a:xfrm>
          </p:grpSpPr>
          <p:sp>
            <p:nvSpPr>
              <p:cNvPr id="151" name="Rectangle 150"/>
              <p:cNvSpPr/>
              <p:nvPr/>
            </p:nvSpPr>
            <p:spPr>
              <a:xfrm>
                <a:off x="5006857" y="4953000"/>
                <a:ext cx="242722" cy="483590"/>
              </a:xfrm>
              <a:prstGeom prst="rect">
                <a:avLst/>
              </a:prstGeom>
              <a:gradFill flip="none" rotWithShape="1">
                <a:gsLst>
                  <a:gs pos="0">
                    <a:srgbClr val="484848">
                      <a:alpha val="30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Arial"/>
                  <a:cs typeface="Arial"/>
                </a:endParaRP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4481679" y="4953000"/>
                <a:ext cx="242722" cy="483590"/>
              </a:xfrm>
              <a:prstGeom prst="rect">
                <a:avLst/>
              </a:prstGeom>
              <a:gradFill flip="none" rotWithShape="1">
                <a:gsLst>
                  <a:gs pos="0">
                    <a:srgbClr val="484848">
                      <a:alpha val="30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Arial"/>
                  <a:cs typeface="Arial"/>
                </a:endParaRPr>
              </a:p>
            </p:txBody>
          </p:sp>
          <p:sp>
            <p:nvSpPr>
              <p:cNvPr id="153" name="Rectangle 152"/>
              <p:cNvSpPr/>
              <p:nvPr/>
            </p:nvSpPr>
            <p:spPr>
              <a:xfrm>
                <a:off x="3956502" y="4953000"/>
                <a:ext cx="242722" cy="483590"/>
              </a:xfrm>
              <a:prstGeom prst="rect">
                <a:avLst/>
              </a:prstGeom>
              <a:gradFill flip="none" rotWithShape="1">
                <a:gsLst>
                  <a:gs pos="0">
                    <a:srgbClr val="484848">
                      <a:alpha val="30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Arial"/>
                  <a:cs typeface="Arial"/>
                </a:endParaRPr>
              </a:p>
            </p:txBody>
          </p:sp>
        </p:grpSp>
        <p:sp>
          <p:nvSpPr>
            <p:cNvPr id="154" name="Rectangle 153"/>
            <p:cNvSpPr/>
            <p:nvPr/>
          </p:nvSpPr>
          <p:spPr>
            <a:xfrm>
              <a:off x="5638800" y="4343401"/>
              <a:ext cx="1599989" cy="5334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lt1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203" name="Group 202"/>
          <p:cNvGrpSpPr/>
          <p:nvPr/>
        </p:nvGrpSpPr>
        <p:grpSpPr>
          <a:xfrm>
            <a:off x="4388809" y="4395898"/>
            <a:ext cx="1433534" cy="2107140"/>
            <a:chOff x="3810000" y="3085289"/>
            <a:chExt cx="1600200" cy="2352121"/>
          </a:xfrm>
        </p:grpSpPr>
        <p:sp>
          <p:nvSpPr>
            <p:cNvPr id="63" name="Oval 4"/>
            <p:cNvSpPr/>
            <p:nvPr/>
          </p:nvSpPr>
          <p:spPr bwMode="auto">
            <a:xfrm>
              <a:off x="3944473" y="3085289"/>
              <a:ext cx="1313246" cy="1219364"/>
            </a:xfrm>
            <a:custGeom>
              <a:avLst/>
              <a:gdLst>
                <a:gd name="connsiteX0" fmla="*/ 914703 w 1829405"/>
                <a:gd name="connsiteY0" fmla="*/ 0 h 1698624"/>
                <a:gd name="connsiteX1" fmla="*/ 1825379 w 1829405"/>
                <a:gd name="connsiteY1" fmla="*/ 821808 h 1698624"/>
                <a:gd name="connsiteX2" fmla="*/ 1829405 w 1829405"/>
                <a:gd name="connsiteY2" fmla="*/ 901533 h 1698624"/>
                <a:gd name="connsiteX3" fmla="*/ 1825513 w 1829405"/>
                <a:gd name="connsiteY3" fmla="*/ 901533 h 1698624"/>
                <a:gd name="connsiteX4" fmla="*/ 1828801 w 1829405"/>
                <a:gd name="connsiteY4" fmla="*/ 1658936 h 1698624"/>
                <a:gd name="connsiteX5" fmla="*/ 1789113 w 1829405"/>
                <a:gd name="connsiteY5" fmla="*/ 1698624 h 1698624"/>
                <a:gd name="connsiteX6" fmla="*/ 1630364 w 1829405"/>
                <a:gd name="connsiteY6" fmla="*/ 1698624 h 1698624"/>
                <a:gd name="connsiteX7" fmla="*/ 1590676 w 1829405"/>
                <a:gd name="connsiteY7" fmla="*/ 1658936 h 1698624"/>
                <a:gd name="connsiteX8" fmla="*/ 1590676 w 1829405"/>
                <a:gd name="connsiteY8" fmla="*/ 1628325 h 1698624"/>
                <a:gd name="connsiteX9" fmla="*/ 1615226 w 1829405"/>
                <a:gd name="connsiteY9" fmla="*/ 1626673 h 1698624"/>
                <a:gd name="connsiteX10" fmla="*/ 1685035 w 1829405"/>
                <a:gd name="connsiteY10" fmla="*/ 1591567 h 1698624"/>
                <a:gd name="connsiteX11" fmla="*/ 1615226 w 1829405"/>
                <a:gd name="connsiteY11" fmla="*/ 1556461 h 1698624"/>
                <a:gd name="connsiteX12" fmla="*/ 1590676 w 1829405"/>
                <a:gd name="connsiteY12" fmla="*/ 1554809 h 1698624"/>
                <a:gd name="connsiteX13" fmla="*/ 1590676 w 1829405"/>
                <a:gd name="connsiteY13" fmla="*/ 909471 h 1698624"/>
                <a:gd name="connsiteX14" fmla="*/ 1593964 w 1829405"/>
                <a:gd name="connsiteY14" fmla="*/ 901533 h 1698624"/>
                <a:gd name="connsiteX15" fmla="*/ 1592922 w 1829405"/>
                <a:gd name="connsiteY15" fmla="*/ 901533 h 1698624"/>
                <a:gd name="connsiteX16" fmla="*/ 1580513 w 1829405"/>
                <a:gd name="connsiteY16" fmla="*/ 778436 h 1698624"/>
                <a:gd name="connsiteX17" fmla="*/ 914703 w 1829405"/>
                <a:gd name="connsiteY17" fmla="*/ 235786 h 1698624"/>
                <a:gd name="connsiteX18" fmla="*/ 248893 w 1829405"/>
                <a:gd name="connsiteY18" fmla="*/ 778436 h 1698624"/>
                <a:gd name="connsiteX19" fmla="*/ 236804 w 1829405"/>
                <a:gd name="connsiteY19" fmla="*/ 898359 h 1698624"/>
                <a:gd name="connsiteX20" fmla="*/ 238125 w 1829405"/>
                <a:gd name="connsiteY20" fmla="*/ 898359 h 1698624"/>
                <a:gd name="connsiteX21" fmla="*/ 238125 w 1829405"/>
                <a:gd name="connsiteY21" fmla="*/ 1498601 h 1698624"/>
                <a:gd name="connsiteX22" fmla="*/ 0 w 1829405"/>
                <a:gd name="connsiteY22" fmla="*/ 1498601 h 1698624"/>
                <a:gd name="connsiteX23" fmla="*/ 0 w 1829405"/>
                <a:gd name="connsiteY23" fmla="*/ 898359 h 1698624"/>
                <a:gd name="connsiteX24" fmla="*/ 161 w 1829405"/>
                <a:gd name="connsiteY24" fmla="*/ 898359 h 1698624"/>
                <a:gd name="connsiteX25" fmla="*/ 4026 w 1829405"/>
                <a:gd name="connsiteY25" fmla="*/ 821808 h 1698624"/>
                <a:gd name="connsiteX26" fmla="*/ 914703 w 1829405"/>
                <a:gd name="connsiteY26" fmla="*/ 0 h 1698624"/>
                <a:gd name="connsiteX0" fmla="*/ 914703 w 1829405"/>
                <a:gd name="connsiteY0" fmla="*/ 0 h 1698624"/>
                <a:gd name="connsiteX1" fmla="*/ 1825379 w 1829405"/>
                <a:gd name="connsiteY1" fmla="*/ 821808 h 1698624"/>
                <a:gd name="connsiteX2" fmla="*/ 1829405 w 1829405"/>
                <a:gd name="connsiteY2" fmla="*/ 901533 h 1698624"/>
                <a:gd name="connsiteX3" fmla="*/ 1828801 w 1829405"/>
                <a:gd name="connsiteY3" fmla="*/ 1658936 h 1698624"/>
                <a:gd name="connsiteX4" fmla="*/ 1789113 w 1829405"/>
                <a:gd name="connsiteY4" fmla="*/ 1698624 h 1698624"/>
                <a:gd name="connsiteX5" fmla="*/ 1630364 w 1829405"/>
                <a:gd name="connsiteY5" fmla="*/ 1698624 h 1698624"/>
                <a:gd name="connsiteX6" fmla="*/ 1590676 w 1829405"/>
                <a:gd name="connsiteY6" fmla="*/ 1658936 h 1698624"/>
                <a:gd name="connsiteX7" fmla="*/ 1590676 w 1829405"/>
                <a:gd name="connsiteY7" fmla="*/ 1628325 h 1698624"/>
                <a:gd name="connsiteX8" fmla="*/ 1615226 w 1829405"/>
                <a:gd name="connsiteY8" fmla="*/ 1626673 h 1698624"/>
                <a:gd name="connsiteX9" fmla="*/ 1685035 w 1829405"/>
                <a:gd name="connsiteY9" fmla="*/ 1591567 h 1698624"/>
                <a:gd name="connsiteX10" fmla="*/ 1615226 w 1829405"/>
                <a:gd name="connsiteY10" fmla="*/ 1556461 h 1698624"/>
                <a:gd name="connsiteX11" fmla="*/ 1590676 w 1829405"/>
                <a:gd name="connsiteY11" fmla="*/ 1554809 h 1698624"/>
                <a:gd name="connsiteX12" fmla="*/ 1590676 w 1829405"/>
                <a:gd name="connsiteY12" fmla="*/ 909471 h 1698624"/>
                <a:gd name="connsiteX13" fmla="*/ 1593964 w 1829405"/>
                <a:gd name="connsiteY13" fmla="*/ 901533 h 1698624"/>
                <a:gd name="connsiteX14" fmla="*/ 1592922 w 1829405"/>
                <a:gd name="connsiteY14" fmla="*/ 901533 h 1698624"/>
                <a:gd name="connsiteX15" fmla="*/ 1580513 w 1829405"/>
                <a:gd name="connsiteY15" fmla="*/ 778436 h 1698624"/>
                <a:gd name="connsiteX16" fmla="*/ 914703 w 1829405"/>
                <a:gd name="connsiteY16" fmla="*/ 235786 h 1698624"/>
                <a:gd name="connsiteX17" fmla="*/ 248893 w 1829405"/>
                <a:gd name="connsiteY17" fmla="*/ 778436 h 1698624"/>
                <a:gd name="connsiteX18" fmla="*/ 236804 w 1829405"/>
                <a:gd name="connsiteY18" fmla="*/ 898359 h 1698624"/>
                <a:gd name="connsiteX19" fmla="*/ 238125 w 1829405"/>
                <a:gd name="connsiteY19" fmla="*/ 898359 h 1698624"/>
                <a:gd name="connsiteX20" fmla="*/ 238125 w 1829405"/>
                <a:gd name="connsiteY20" fmla="*/ 1498601 h 1698624"/>
                <a:gd name="connsiteX21" fmla="*/ 0 w 1829405"/>
                <a:gd name="connsiteY21" fmla="*/ 1498601 h 1698624"/>
                <a:gd name="connsiteX22" fmla="*/ 0 w 1829405"/>
                <a:gd name="connsiteY22" fmla="*/ 898359 h 1698624"/>
                <a:gd name="connsiteX23" fmla="*/ 161 w 1829405"/>
                <a:gd name="connsiteY23" fmla="*/ 898359 h 1698624"/>
                <a:gd name="connsiteX24" fmla="*/ 4026 w 1829405"/>
                <a:gd name="connsiteY24" fmla="*/ 821808 h 1698624"/>
                <a:gd name="connsiteX25" fmla="*/ 914703 w 1829405"/>
                <a:gd name="connsiteY25" fmla="*/ 0 h 1698624"/>
                <a:gd name="connsiteX0" fmla="*/ 914703 w 1829405"/>
                <a:gd name="connsiteY0" fmla="*/ 0 h 1698624"/>
                <a:gd name="connsiteX1" fmla="*/ 1825379 w 1829405"/>
                <a:gd name="connsiteY1" fmla="*/ 821808 h 1698624"/>
                <a:gd name="connsiteX2" fmla="*/ 1829405 w 1829405"/>
                <a:gd name="connsiteY2" fmla="*/ 901533 h 1698624"/>
                <a:gd name="connsiteX3" fmla="*/ 1828801 w 1829405"/>
                <a:gd name="connsiteY3" fmla="*/ 1658936 h 1698624"/>
                <a:gd name="connsiteX4" fmla="*/ 1789113 w 1829405"/>
                <a:gd name="connsiteY4" fmla="*/ 1698624 h 1698624"/>
                <a:gd name="connsiteX5" fmla="*/ 1630364 w 1829405"/>
                <a:gd name="connsiteY5" fmla="*/ 1698624 h 1698624"/>
                <a:gd name="connsiteX6" fmla="*/ 1590676 w 1829405"/>
                <a:gd name="connsiteY6" fmla="*/ 1658936 h 1698624"/>
                <a:gd name="connsiteX7" fmla="*/ 1590676 w 1829405"/>
                <a:gd name="connsiteY7" fmla="*/ 1628325 h 1698624"/>
                <a:gd name="connsiteX8" fmla="*/ 1615226 w 1829405"/>
                <a:gd name="connsiteY8" fmla="*/ 1626673 h 1698624"/>
                <a:gd name="connsiteX9" fmla="*/ 1685035 w 1829405"/>
                <a:gd name="connsiteY9" fmla="*/ 1591567 h 1698624"/>
                <a:gd name="connsiteX10" fmla="*/ 1615226 w 1829405"/>
                <a:gd name="connsiteY10" fmla="*/ 1556461 h 1698624"/>
                <a:gd name="connsiteX11" fmla="*/ 1590676 w 1829405"/>
                <a:gd name="connsiteY11" fmla="*/ 1554809 h 1698624"/>
                <a:gd name="connsiteX12" fmla="*/ 1590676 w 1829405"/>
                <a:gd name="connsiteY12" fmla="*/ 909471 h 1698624"/>
                <a:gd name="connsiteX13" fmla="*/ 1593964 w 1829405"/>
                <a:gd name="connsiteY13" fmla="*/ 901533 h 1698624"/>
                <a:gd name="connsiteX14" fmla="*/ 1580513 w 1829405"/>
                <a:gd name="connsiteY14" fmla="*/ 778436 h 1698624"/>
                <a:gd name="connsiteX15" fmla="*/ 914703 w 1829405"/>
                <a:gd name="connsiteY15" fmla="*/ 235786 h 1698624"/>
                <a:gd name="connsiteX16" fmla="*/ 248893 w 1829405"/>
                <a:gd name="connsiteY16" fmla="*/ 778436 h 1698624"/>
                <a:gd name="connsiteX17" fmla="*/ 236804 w 1829405"/>
                <a:gd name="connsiteY17" fmla="*/ 898359 h 1698624"/>
                <a:gd name="connsiteX18" fmla="*/ 238125 w 1829405"/>
                <a:gd name="connsiteY18" fmla="*/ 898359 h 1698624"/>
                <a:gd name="connsiteX19" fmla="*/ 238125 w 1829405"/>
                <a:gd name="connsiteY19" fmla="*/ 1498601 h 1698624"/>
                <a:gd name="connsiteX20" fmla="*/ 0 w 1829405"/>
                <a:gd name="connsiteY20" fmla="*/ 1498601 h 1698624"/>
                <a:gd name="connsiteX21" fmla="*/ 0 w 1829405"/>
                <a:gd name="connsiteY21" fmla="*/ 898359 h 1698624"/>
                <a:gd name="connsiteX22" fmla="*/ 161 w 1829405"/>
                <a:gd name="connsiteY22" fmla="*/ 898359 h 1698624"/>
                <a:gd name="connsiteX23" fmla="*/ 4026 w 1829405"/>
                <a:gd name="connsiteY23" fmla="*/ 821808 h 1698624"/>
                <a:gd name="connsiteX24" fmla="*/ 914703 w 1829405"/>
                <a:gd name="connsiteY24" fmla="*/ 0 h 1698624"/>
                <a:gd name="connsiteX0" fmla="*/ 914703 w 1829405"/>
                <a:gd name="connsiteY0" fmla="*/ 0 h 1698624"/>
                <a:gd name="connsiteX1" fmla="*/ 1825379 w 1829405"/>
                <a:gd name="connsiteY1" fmla="*/ 821808 h 1698624"/>
                <a:gd name="connsiteX2" fmla="*/ 1829405 w 1829405"/>
                <a:gd name="connsiteY2" fmla="*/ 901533 h 1698624"/>
                <a:gd name="connsiteX3" fmla="*/ 1828801 w 1829405"/>
                <a:gd name="connsiteY3" fmla="*/ 1658936 h 1698624"/>
                <a:gd name="connsiteX4" fmla="*/ 1789113 w 1829405"/>
                <a:gd name="connsiteY4" fmla="*/ 1698624 h 1698624"/>
                <a:gd name="connsiteX5" fmla="*/ 1630364 w 1829405"/>
                <a:gd name="connsiteY5" fmla="*/ 1698624 h 1698624"/>
                <a:gd name="connsiteX6" fmla="*/ 1590676 w 1829405"/>
                <a:gd name="connsiteY6" fmla="*/ 1658936 h 1698624"/>
                <a:gd name="connsiteX7" fmla="*/ 1590676 w 1829405"/>
                <a:gd name="connsiteY7" fmla="*/ 1628325 h 1698624"/>
                <a:gd name="connsiteX8" fmla="*/ 1615226 w 1829405"/>
                <a:gd name="connsiteY8" fmla="*/ 1626673 h 1698624"/>
                <a:gd name="connsiteX9" fmla="*/ 1685035 w 1829405"/>
                <a:gd name="connsiteY9" fmla="*/ 1591567 h 1698624"/>
                <a:gd name="connsiteX10" fmla="*/ 1615226 w 1829405"/>
                <a:gd name="connsiteY10" fmla="*/ 1556461 h 1698624"/>
                <a:gd name="connsiteX11" fmla="*/ 1590676 w 1829405"/>
                <a:gd name="connsiteY11" fmla="*/ 1554809 h 1698624"/>
                <a:gd name="connsiteX12" fmla="*/ 1590676 w 1829405"/>
                <a:gd name="connsiteY12" fmla="*/ 909471 h 1698624"/>
                <a:gd name="connsiteX13" fmla="*/ 1580513 w 1829405"/>
                <a:gd name="connsiteY13" fmla="*/ 778436 h 1698624"/>
                <a:gd name="connsiteX14" fmla="*/ 914703 w 1829405"/>
                <a:gd name="connsiteY14" fmla="*/ 235786 h 1698624"/>
                <a:gd name="connsiteX15" fmla="*/ 248893 w 1829405"/>
                <a:gd name="connsiteY15" fmla="*/ 778436 h 1698624"/>
                <a:gd name="connsiteX16" fmla="*/ 236804 w 1829405"/>
                <a:gd name="connsiteY16" fmla="*/ 898359 h 1698624"/>
                <a:gd name="connsiteX17" fmla="*/ 238125 w 1829405"/>
                <a:gd name="connsiteY17" fmla="*/ 898359 h 1698624"/>
                <a:gd name="connsiteX18" fmla="*/ 238125 w 1829405"/>
                <a:gd name="connsiteY18" fmla="*/ 1498601 h 1698624"/>
                <a:gd name="connsiteX19" fmla="*/ 0 w 1829405"/>
                <a:gd name="connsiteY19" fmla="*/ 1498601 h 1698624"/>
                <a:gd name="connsiteX20" fmla="*/ 0 w 1829405"/>
                <a:gd name="connsiteY20" fmla="*/ 898359 h 1698624"/>
                <a:gd name="connsiteX21" fmla="*/ 161 w 1829405"/>
                <a:gd name="connsiteY21" fmla="*/ 898359 h 1698624"/>
                <a:gd name="connsiteX22" fmla="*/ 4026 w 1829405"/>
                <a:gd name="connsiteY22" fmla="*/ 821808 h 1698624"/>
                <a:gd name="connsiteX23" fmla="*/ 914703 w 1829405"/>
                <a:gd name="connsiteY23" fmla="*/ 0 h 169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29405" h="1698624">
                  <a:moveTo>
                    <a:pt x="914703" y="0"/>
                  </a:moveTo>
                  <a:cubicBezTo>
                    <a:pt x="1388667" y="0"/>
                    <a:pt x="1778501" y="360211"/>
                    <a:pt x="1825379" y="821808"/>
                  </a:cubicBezTo>
                  <a:lnTo>
                    <a:pt x="1829405" y="901533"/>
                  </a:lnTo>
                  <a:cubicBezTo>
                    <a:pt x="1829204" y="1154001"/>
                    <a:pt x="1829002" y="1406468"/>
                    <a:pt x="1828801" y="1658936"/>
                  </a:cubicBezTo>
                  <a:cubicBezTo>
                    <a:pt x="1828801" y="1680855"/>
                    <a:pt x="1811032" y="1698624"/>
                    <a:pt x="1789113" y="1698624"/>
                  </a:cubicBezTo>
                  <a:lnTo>
                    <a:pt x="1630364" y="1698624"/>
                  </a:lnTo>
                  <a:cubicBezTo>
                    <a:pt x="1608445" y="1698624"/>
                    <a:pt x="1590676" y="1680855"/>
                    <a:pt x="1590676" y="1658936"/>
                  </a:cubicBezTo>
                  <a:lnTo>
                    <a:pt x="1590676" y="1628325"/>
                  </a:lnTo>
                  <a:lnTo>
                    <a:pt x="1615226" y="1626673"/>
                  </a:lnTo>
                  <a:cubicBezTo>
                    <a:pt x="1656250" y="1620889"/>
                    <a:pt x="1685035" y="1607349"/>
                    <a:pt x="1685035" y="1591567"/>
                  </a:cubicBezTo>
                  <a:cubicBezTo>
                    <a:pt x="1685035" y="1575786"/>
                    <a:pt x="1656250" y="1562245"/>
                    <a:pt x="1615226" y="1556461"/>
                  </a:cubicBezTo>
                  <a:lnTo>
                    <a:pt x="1590676" y="1554809"/>
                  </a:lnTo>
                  <a:lnTo>
                    <a:pt x="1590676" y="909471"/>
                  </a:lnTo>
                  <a:lnTo>
                    <a:pt x="1580513" y="778436"/>
                  </a:lnTo>
                  <a:cubicBezTo>
                    <a:pt x="1517141" y="468746"/>
                    <a:pt x="1243127" y="235786"/>
                    <a:pt x="914703" y="235786"/>
                  </a:cubicBezTo>
                  <a:cubicBezTo>
                    <a:pt x="586278" y="235786"/>
                    <a:pt x="312265" y="468746"/>
                    <a:pt x="248893" y="778436"/>
                  </a:cubicBezTo>
                  <a:lnTo>
                    <a:pt x="236804" y="898359"/>
                  </a:lnTo>
                  <a:lnTo>
                    <a:pt x="238125" y="898359"/>
                  </a:lnTo>
                  <a:lnTo>
                    <a:pt x="238125" y="1498601"/>
                  </a:lnTo>
                  <a:lnTo>
                    <a:pt x="0" y="1498601"/>
                  </a:lnTo>
                  <a:lnTo>
                    <a:pt x="0" y="898359"/>
                  </a:lnTo>
                  <a:lnTo>
                    <a:pt x="161" y="898359"/>
                  </a:lnTo>
                  <a:lnTo>
                    <a:pt x="4026" y="821808"/>
                  </a:lnTo>
                  <a:cubicBezTo>
                    <a:pt x="50904" y="360211"/>
                    <a:pt x="440738" y="0"/>
                    <a:pt x="914703" y="0"/>
                  </a:cubicBezTo>
                  <a:close/>
                </a:path>
              </a:pathLst>
            </a:custGeom>
            <a:solidFill>
              <a:srgbClr val="C3C3C3"/>
            </a:solidFill>
            <a:ln w="9525">
              <a:noFill/>
              <a:round/>
              <a:headEnd/>
              <a:tailEnd/>
            </a:ln>
            <a:effectLst/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85000"/>
                </a:lnSpc>
              </a:pPr>
              <a:endParaRPr lang="en-US">
                <a:latin typeface="Arial"/>
                <a:cs typeface="Arial"/>
              </a:endParaRPr>
            </a:p>
          </p:txBody>
        </p:sp>
        <p:sp>
          <p:nvSpPr>
            <p:cNvPr id="64" name="Rounded Rectangle 63"/>
            <p:cNvSpPr/>
            <p:nvPr/>
          </p:nvSpPr>
          <p:spPr bwMode="auto">
            <a:xfrm>
              <a:off x="3810000" y="4015197"/>
              <a:ext cx="1597584" cy="1422213"/>
            </a:xfrm>
            <a:prstGeom prst="roundRect">
              <a:avLst>
                <a:gd name="adj" fmla="val 1923"/>
              </a:avLst>
            </a:prstGeom>
            <a:solidFill>
              <a:srgbClr val="C3C3C3">
                <a:alpha val="80000"/>
              </a:srgbClr>
            </a:solidFill>
            <a:ln w="9525">
              <a:noFill/>
              <a:round/>
              <a:headEnd/>
              <a:tailEnd/>
            </a:ln>
            <a:effectLst/>
            <a:scene3d>
              <a:camera prst="orthographicFront"/>
              <a:lightRig rig="threePt" dir="t">
                <a:rot lat="0" lon="0" rev="2220000"/>
              </a:lightRig>
            </a:scene3d>
            <a:sp3d/>
          </p:spPr>
          <p:txBody>
            <a:bodyPr/>
            <a:lstStyle/>
            <a:p>
              <a:endParaRPr lang="en-US">
                <a:latin typeface="Arial"/>
                <a:cs typeface="Arial"/>
              </a:endParaRPr>
            </a:p>
          </p:txBody>
        </p:sp>
        <p:grpSp>
          <p:nvGrpSpPr>
            <p:cNvPr id="109" name="Group 108"/>
            <p:cNvGrpSpPr/>
            <p:nvPr/>
          </p:nvGrpSpPr>
          <p:grpSpPr>
            <a:xfrm>
              <a:off x="3956502" y="4953000"/>
              <a:ext cx="1293077" cy="483590"/>
              <a:chOff x="3956502" y="4953000"/>
              <a:chExt cx="1293077" cy="483590"/>
            </a:xfrm>
          </p:grpSpPr>
          <p:sp>
            <p:nvSpPr>
              <p:cNvPr id="100" name="Rectangle 99"/>
              <p:cNvSpPr/>
              <p:nvPr/>
            </p:nvSpPr>
            <p:spPr>
              <a:xfrm>
                <a:off x="5006857" y="4953000"/>
                <a:ext cx="242722" cy="483590"/>
              </a:xfrm>
              <a:prstGeom prst="rect">
                <a:avLst/>
              </a:prstGeom>
              <a:gradFill flip="none" rotWithShape="1">
                <a:gsLst>
                  <a:gs pos="0">
                    <a:srgbClr val="484848">
                      <a:alpha val="30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Arial"/>
                  <a:cs typeface="Arial"/>
                </a:endParaRPr>
              </a:p>
            </p:txBody>
          </p:sp>
          <p:sp>
            <p:nvSpPr>
              <p:cNvPr id="101" name="Rectangle 100"/>
              <p:cNvSpPr/>
              <p:nvPr/>
            </p:nvSpPr>
            <p:spPr>
              <a:xfrm>
                <a:off x="4481679" y="4953000"/>
                <a:ext cx="242722" cy="483590"/>
              </a:xfrm>
              <a:prstGeom prst="rect">
                <a:avLst/>
              </a:prstGeom>
              <a:gradFill flip="none" rotWithShape="1">
                <a:gsLst>
                  <a:gs pos="0">
                    <a:srgbClr val="484848">
                      <a:alpha val="30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Arial"/>
                  <a:cs typeface="Arial"/>
                </a:endParaRPr>
              </a:p>
            </p:txBody>
          </p:sp>
          <p:sp>
            <p:nvSpPr>
              <p:cNvPr id="102" name="Rectangle 101"/>
              <p:cNvSpPr/>
              <p:nvPr/>
            </p:nvSpPr>
            <p:spPr>
              <a:xfrm>
                <a:off x="3956502" y="4953000"/>
                <a:ext cx="242722" cy="483590"/>
              </a:xfrm>
              <a:prstGeom prst="rect">
                <a:avLst/>
              </a:prstGeom>
              <a:gradFill flip="none" rotWithShape="1">
                <a:gsLst>
                  <a:gs pos="0">
                    <a:srgbClr val="484848">
                      <a:alpha val="30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Arial"/>
                  <a:cs typeface="Arial"/>
                </a:endParaRPr>
              </a:p>
            </p:txBody>
          </p:sp>
        </p:grpSp>
        <p:sp>
          <p:nvSpPr>
            <p:cNvPr id="105" name="Rectangle 104"/>
            <p:cNvSpPr/>
            <p:nvPr/>
          </p:nvSpPr>
          <p:spPr>
            <a:xfrm>
              <a:off x="3810000" y="4343401"/>
              <a:ext cx="1599989" cy="5334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chemeClr val="lt1"/>
                </a:solidFill>
                <a:latin typeface="Arial"/>
                <a:cs typeface="Arial"/>
              </a:endParaRPr>
            </a:p>
          </p:txBody>
        </p:sp>
        <p:sp>
          <p:nvSpPr>
            <p:cNvPr id="155" name="Rectangle 154"/>
            <p:cNvSpPr/>
            <p:nvPr/>
          </p:nvSpPr>
          <p:spPr bwMode="auto">
            <a:xfrm>
              <a:off x="3810000" y="4114799"/>
              <a:ext cx="1600200" cy="27430"/>
            </a:xfrm>
            <a:prstGeom prst="rect">
              <a:avLst/>
            </a:prstGeom>
            <a:solidFill>
              <a:srgbClr val="A2EA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</p:grpSp>
      <p:grpSp>
        <p:nvGrpSpPr>
          <p:cNvPr id="202" name="Group 201"/>
          <p:cNvGrpSpPr/>
          <p:nvPr/>
        </p:nvGrpSpPr>
        <p:grpSpPr>
          <a:xfrm>
            <a:off x="10404165" y="4401230"/>
            <a:ext cx="1533586" cy="2198886"/>
            <a:chOff x="9372600" y="3085289"/>
            <a:chExt cx="1711884" cy="2454532"/>
          </a:xfrm>
        </p:grpSpPr>
        <p:sp>
          <p:nvSpPr>
            <p:cNvPr id="156" name="Oval 4"/>
            <p:cNvSpPr/>
            <p:nvPr/>
          </p:nvSpPr>
          <p:spPr bwMode="auto">
            <a:xfrm>
              <a:off x="9486900" y="3187700"/>
              <a:ext cx="1597584" cy="2352121"/>
            </a:xfrm>
            <a:custGeom>
              <a:avLst/>
              <a:gdLst/>
              <a:ahLst/>
              <a:cxnLst/>
              <a:rect l="l" t="t" r="r" b="b"/>
              <a:pathLst>
                <a:path w="2225499" h="3276600">
                  <a:moveTo>
                    <a:pt x="1102028" y="235786"/>
                  </a:moveTo>
                  <a:cubicBezTo>
                    <a:pt x="773603" y="235786"/>
                    <a:pt x="499590" y="468746"/>
                    <a:pt x="436218" y="778436"/>
                  </a:cubicBezTo>
                  <a:lnTo>
                    <a:pt x="424129" y="898359"/>
                  </a:lnTo>
                  <a:lnTo>
                    <a:pt x="425450" y="898359"/>
                  </a:lnTo>
                  <a:lnTo>
                    <a:pt x="425450" y="1295400"/>
                  </a:lnTo>
                  <a:lnTo>
                    <a:pt x="1778001" y="1295400"/>
                  </a:lnTo>
                  <a:lnTo>
                    <a:pt x="1778001" y="909471"/>
                  </a:lnTo>
                  <a:lnTo>
                    <a:pt x="1781289" y="901533"/>
                  </a:lnTo>
                  <a:lnTo>
                    <a:pt x="1780247" y="901533"/>
                  </a:lnTo>
                  <a:lnTo>
                    <a:pt x="1767838" y="778436"/>
                  </a:lnTo>
                  <a:cubicBezTo>
                    <a:pt x="1704466" y="468746"/>
                    <a:pt x="1430452" y="235786"/>
                    <a:pt x="1102028" y="235786"/>
                  </a:cubicBezTo>
                  <a:close/>
                  <a:moveTo>
                    <a:pt x="1102028" y="0"/>
                  </a:moveTo>
                  <a:cubicBezTo>
                    <a:pt x="1575992" y="0"/>
                    <a:pt x="1965826" y="360211"/>
                    <a:pt x="2012704" y="821808"/>
                  </a:cubicBezTo>
                  <a:lnTo>
                    <a:pt x="2016730" y="901533"/>
                  </a:lnTo>
                  <a:lnTo>
                    <a:pt x="2012838" y="901533"/>
                  </a:lnTo>
                  <a:lnTo>
                    <a:pt x="2016126" y="909471"/>
                  </a:lnTo>
                  <a:lnTo>
                    <a:pt x="2016126" y="1295400"/>
                  </a:lnTo>
                  <a:lnTo>
                    <a:pt x="2187401" y="1295400"/>
                  </a:lnTo>
                  <a:cubicBezTo>
                    <a:pt x="2208442" y="1295400"/>
                    <a:pt x="2225499" y="1312457"/>
                    <a:pt x="2225499" y="1333498"/>
                  </a:cubicBezTo>
                  <a:lnTo>
                    <a:pt x="2225499" y="3238502"/>
                  </a:lnTo>
                  <a:cubicBezTo>
                    <a:pt x="2225499" y="3259543"/>
                    <a:pt x="2208442" y="3276600"/>
                    <a:pt x="2187401" y="3276600"/>
                  </a:cubicBezTo>
                  <a:lnTo>
                    <a:pt x="38098" y="3276600"/>
                  </a:lnTo>
                  <a:cubicBezTo>
                    <a:pt x="17057" y="3276600"/>
                    <a:pt x="0" y="3259543"/>
                    <a:pt x="0" y="3238502"/>
                  </a:cubicBezTo>
                  <a:lnTo>
                    <a:pt x="0" y="1333498"/>
                  </a:lnTo>
                  <a:cubicBezTo>
                    <a:pt x="0" y="1312457"/>
                    <a:pt x="17057" y="1295400"/>
                    <a:pt x="38098" y="1295400"/>
                  </a:cubicBezTo>
                  <a:lnTo>
                    <a:pt x="187325" y="1295400"/>
                  </a:lnTo>
                  <a:lnTo>
                    <a:pt x="187325" y="898359"/>
                  </a:lnTo>
                  <a:lnTo>
                    <a:pt x="187486" y="898359"/>
                  </a:lnTo>
                  <a:lnTo>
                    <a:pt x="191351" y="821808"/>
                  </a:lnTo>
                  <a:cubicBezTo>
                    <a:pt x="238229" y="360211"/>
                    <a:pt x="628063" y="0"/>
                    <a:pt x="1102028" y="0"/>
                  </a:cubicBezTo>
                  <a:close/>
                </a:path>
              </a:pathLst>
            </a:custGeom>
            <a:solidFill>
              <a:srgbClr val="000000">
                <a:alpha val="11000"/>
              </a:srgbClr>
            </a:solidFill>
            <a:ln w="9525">
              <a:noFill/>
              <a:round/>
              <a:headEnd/>
              <a:tailEnd/>
            </a:ln>
            <a:effectLst/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85000"/>
                </a:lnSpc>
              </a:pPr>
              <a:endParaRPr lang="en-US" sz="3200">
                <a:latin typeface="Arial"/>
                <a:cs typeface="Arial"/>
              </a:endParaRPr>
            </a:p>
          </p:txBody>
        </p:sp>
        <p:grpSp>
          <p:nvGrpSpPr>
            <p:cNvPr id="159" name="Group 158"/>
            <p:cNvGrpSpPr/>
            <p:nvPr/>
          </p:nvGrpSpPr>
          <p:grpSpPr>
            <a:xfrm>
              <a:off x="9372600" y="3085289"/>
              <a:ext cx="1602268" cy="2352121"/>
              <a:chOff x="5636521" y="3085289"/>
              <a:chExt cx="1602268" cy="2352121"/>
            </a:xfrm>
          </p:grpSpPr>
          <p:sp>
            <p:nvSpPr>
              <p:cNvPr id="160" name="Oval 4"/>
              <p:cNvSpPr/>
              <p:nvPr/>
            </p:nvSpPr>
            <p:spPr bwMode="auto">
              <a:xfrm>
                <a:off x="5773273" y="3085289"/>
                <a:ext cx="1313246" cy="1219364"/>
              </a:xfrm>
              <a:custGeom>
                <a:avLst/>
                <a:gdLst>
                  <a:gd name="connsiteX0" fmla="*/ 914703 w 1829405"/>
                  <a:gd name="connsiteY0" fmla="*/ 0 h 1698624"/>
                  <a:gd name="connsiteX1" fmla="*/ 1825379 w 1829405"/>
                  <a:gd name="connsiteY1" fmla="*/ 821808 h 1698624"/>
                  <a:gd name="connsiteX2" fmla="*/ 1829405 w 1829405"/>
                  <a:gd name="connsiteY2" fmla="*/ 901533 h 1698624"/>
                  <a:gd name="connsiteX3" fmla="*/ 1825513 w 1829405"/>
                  <a:gd name="connsiteY3" fmla="*/ 901533 h 1698624"/>
                  <a:gd name="connsiteX4" fmla="*/ 1828801 w 1829405"/>
                  <a:gd name="connsiteY4" fmla="*/ 1658936 h 1698624"/>
                  <a:gd name="connsiteX5" fmla="*/ 1789113 w 1829405"/>
                  <a:gd name="connsiteY5" fmla="*/ 1698624 h 1698624"/>
                  <a:gd name="connsiteX6" fmla="*/ 1630364 w 1829405"/>
                  <a:gd name="connsiteY6" fmla="*/ 1698624 h 1698624"/>
                  <a:gd name="connsiteX7" fmla="*/ 1590676 w 1829405"/>
                  <a:gd name="connsiteY7" fmla="*/ 1658936 h 1698624"/>
                  <a:gd name="connsiteX8" fmla="*/ 1590676 w 1829405"/>
                  <a:gd name="connsiteY8" fmla="*/ 1628325 h 1698624"/>
                  <a:gd name="connsiteX9" fmla="*/ 1615226 w 1829405"/>
                  <a:gd name="connsiteY9" fmla="*/ 1626673 h 1698624"/>
                  <a:gd name="connsiteX10" fmla="*/ 1685035 w 1829405"/>
                  <a:gd name="connsiteY10" fmla="*/ 1591567 h 1698624"/>
                  <a:gd name="connsiteX11" fmla="*/ 1615226 w 1829405"/>
                  <a:gd name="connsiteY11" fmla="*/ 1556461 h 1698624"/>
                  <a:gd name="connsiteX12" fmla="*/ 1590676 w 1829405"/>
                  <a:gd name="connsiteY12" fmla="*/ 1554809 h 1698624"/>
                  <a:gd name="connsiteX13" fmla="*/ 1590676 w 1829405"/>
                  <a:gd name="connsiteY13" fmla="*/ 909471 h 1698624"/>
                  <a:gd name="connsiteX14" fmla="*/ 1593964 w 1829405"/>
                  <a:gd name="connsiteY14" fmla="*/ 901533 h 1698624"/>
                  <a:gd name="connsiteX15" fmla="*/ 1592922 w 1829405"/>
                  <a:gd name="connsiteY15" fmla="*/ 901533 h 1698624"/>
                  <a:gd name="connsiteX16" fmla="*/ 1580513 w 1829405"/>
                  <a:gd name="connsiteY16" fmla="*/ 778436 h 1698624"/>
                  <a:gd name="connsiteX17" fmla="*/ 914703 w 1829405"/>
                  <a:gd name="connsiteY17" fmla="*/ 235786 h 1698624"/>
                  <a:gd name="connsiteX18" fmla="*/ 248893 w 1829405"/>
                  <a:gd name="connsiteY18" fmla="*/ 778436 h 1698624"/>
                  <a:gd name="connsiteX19" fmla="*/ 236804 w 1829405"/>
                  <a:gd name="connsiteY19" fmla="*/ 898359 h 1698624"/>
                  <a:gd name="connsiteX20" fmla="*/ 238125 w 1829405"/>
                  <a:gd name="connsiteY20" fmla="*/ 898359 h 1698624"/>
                  <a:gd name="connsiteX21" fmla="*/ 238125 w 1829405"/>
                  <a:gd name="connsiteY21" fmla="*/ 1498601 h 1698624"/>
                  <a:gd name="connsiteX22" fmla="*/ 0 w 1829405"/>
                  <a:gd name="connsiteY22" fmla="*/ 1498601 h 1698624"/>
                  <a:gd name="connsiteX23" fmla="*/ 0 w 1829405"/>
                  <a:gd name="connsiteY23" fmla="*/ 898359 h 1698624"/>
                  <a:gd name="connsiteX24" fmla="*/ 161 w 1829405"/>
                  <a:gd name="connsiteY24" fmla="*/ 898359 h 1698624"/>
                  <a:gd name="connsiteX25" fmla="*/ 4026 w 1829405"/>
                  <a:gd name="connsiteY25" fmla="*/ 821808 h 1698624"/>
                  <a:gd name="connsiteX26" fmla="*/ 914703 w 1829405"/>
                  <a:gd name="connsiteY26" fmla="*/ 0 h 1698624"/>
                  <a:gd name="connsiteX0" fmla="*/ 914703 w 1829405"/>
                  <a:gd name="connsiteY0" fmla="*/ 0 h 1698624"/>
                  <a:gd name="connsiteX1" fmla="*/ 1825379 w 1829405"/>
                  <a:gd name="connsiteY1" fmla="*/ 821808 h 1698624"/>
                  <a:gd name="connsiteX2" fmla="*/ 1829405 w 1829405"/>
                  <a:gd name="connsiteY2" fmla="*/ 901533 h 1698624"/>
                  <a:gd name="connsiteX3" fmla="*/ 1828801 w 1829405"/>
                  <a:gd name="connsiteY3" fmla="*/ 1658936 h 1698624"/>
                  <a:gd name="connsiteX4" fmla="*/ 1789113 w 1829405"/>
                  <a:gd name="connsiteY4" fmla="*/ 1698624 h 1698624"/>
                  <a:gd name="connsiteX5" fmla="*/ 1630364 w 1829405"/>
                  <a:gd name="connsiteY5" fmla="*/ 1698624 h 1698624"/>
                  <a:gd name="connsiteX6" fmla="*/ 1590676 w 1829405"/>
                  <a:gd name="connsiteY6" fmla="*/ 1658936 h 1698624"/>
                  <a:gd name="connsiteX7" fmla="*/ 1590676 w 1829405"/>
                  <a:gd name="connsiteY7" fmla="*/ 1628325 h 1698624"/>
                  <a:gd name="connsiteX8" fmla="*/ 1615226 w 1829405"/>
                  <a:gd name="connsiteY8" fmla="*/ 1626673 h 1698624"/>
                  <a:gd name="connsiteX9" fmla="*/ 1685035 w 1829405"/>
                  <a:gd name="connsiteY9" fmla="*/ 1591567 h 1698624"/>
                  <a:gd name="connsiteX10" fmla="*/ 1615226 w 1829405"/>
                  <a:gd name="connsiteY10" fmla="*/ 1556461 h 1698624"/>
                  <a:gd name="connsiteX11" fmla="*/ 1590676 w 1829405"/>
                  <a:gd name="connsiteY11" fmla="*/ 1554809 h 1698624"/>
                  <a:gd name="connsiteX12" fmla="*/ 1590676 w 1829405"/>
                  <a:gd name="connsiteY12" fmla="*/ 909471 h 1698624"/>
                  <a:gd name="connsiteX13" fmla="*/ 1593964 w 1829405"/>
                  <a:gd name="connsiteY13" fmla="*/ 901533 h 1698624"/>
                  <a:gd name="connsiteX14" fmla="*/ 1592922 w 1829405"/>
                  <a:gd name="connsiteY14" fmla="*/ 901533 h 1698624"/>
                  <a:gd name="connsiteX15" fmla="*/ 1580513 w 1829405"/>
                  <a:gd name="connsiteY15" fmla="*/ 778436 h 1698624"/>
                  <a:gd name="connsiteX16" fmla="*/ 914703 w 1829405"/>
                  <a:gd name="connsiteY16" fmla="*/ 235786 h 1698624"/>
                  <a:gd name="connsiteX17" fmla="*/ 248893 w 1829405"/>
                  <a:gd name="connsiteY17" fmla="*/ 778436 h 1698624"/>
                  <a:gd name="connsiteX18" fmla="*/ 236804 w 1829405"/>
                  <a:gd name="connsiteY18" fmla="*/ 898359 h 1698624"/>
                  <a:gd name="connsiteX19" fmla="*/ 238125 w 1829405"/>
                  <a:gd name="connsiteY19" fmla="*/ 898359 h 1698624"/>
                  <a:gd name="connsiteX20" fmla="*/ 238125 w 1829405"/>
                  <a:gd name="connsiteY20" fmla="*/ 1498601 h 1698624"/>
                  <a:gd name="connsiteX21" fmla="*/ 0 w 1829405"/>
                  <a:gd name="connsiteY21" fmla="*/ 1498601 h 1698624"/>
                  <a:gd name="connsiteX22" fmla="*/ 0 w 1829405"/>
                  <a:gd name="connsiteY22" fmla="*/ 898359 h 1698624"/>
                  <a:gd name="connsiteX23" fmla="*/ 161 w 1829405"/>
                  <a:gd name="connsiteY23" fmla="*/ 898359 h 1698624"/>
                  <a:gd name="connsiteX24" fmla="*/ 4026 w 1829405"/>
                  <a:gd name="connsiteY24" fmla="*/ 821808 h 1698624"/>
                  <a:gd name="connsiteX25" fmla="*/ 914703 w 1829405"/>
                  <a:gd name="connsiteY25" fmla="*/ 0 h 1698624"/>
                  <a:gd name="connsiteX0" fmla="*/ 914703 w 1829405"/>
                  <a:gd name="connsiteY0" fmla="*/ 0 h 1698624"/>
                  <a:gd name="connsiteX1" fmla="*/ 1825379 w 1829405"/>
                  <a:gd name="connsiteY1" fmla="*/ 821808 h 1698624"/>
                  <a:gd name="connsiteX2" fmla="*/ 1829405 w 1829405"/>
                  <a:gd name="connsiteY2" fmla="*/ 901533 h 1698624"/>
                  <a:gd name="connsiteX3" fmla="*/ 1828801 w 1829405"/>
                  <a:gd name="connsiteY3" fmla="*/ 1658936 h 1698624"/>
                  <a:gd name="connsiteX4" fmla="*/ 1789113 w 1829405"/>
                  <a:gd name="connsiteY4" fmla="*/ 1698624 h 1698624"/>
                  <a:gd name="connsiteX5" fmla="*/ 1630364 w 1829405"/>
                  <a:gd name="connsiteY5" fmla="*/ 1698624 h 1698624"/>
                  <a:gd name="connsiteX6" fmla="*/ 1590676 w 1829405"/>
                  <a:gd name="connsiteY6" fmla="*/ 1658936 h 1698624"/>
                  <a:gd name="connsiteX7" fmla="*/ 1590676 w 1829405"/>
                  <a:gd name="connsiteY7" fmla="*/ 1628325 h 1698624"/>
                  <a:gd name="connsiteX8" fmla="*/ 1615226 w 1829405"/>
                  <a:gd name="connsiteY8" fmla="*/ 1626673 h 1698624"/>
                  <a:gd name="connsiteX9" fmla="*/ 1685035 w 1829405"/>
                  <a:gd name="connsiteY9" fmla="*/ 1591567 h 1698624"/>
                  <a:gd name="connsiteX10" fmla="*/ 1615226 w 1829405"/>
                  <a:gd name="connsiteY10" fmla="*/ 1556461 h 1698624"/>
                  <a:gd name="connsiteX11" fmla="*/ 1590676 w 1829405"/>
                  <a:gd name="connsiteY11" fmla="*/ 1554809 h 1698624"/>
                  <a:gd name="connsiteX12" fmla="*/ 1590676 w 1829405"/>
                  <a:gd name="connsiteY12" fmla="*/ 909471 h 1698624"/>
                  <a:gd name="connsiteX13" fmla="*/ 1593964 w 1829405"/>
                  <a:gd name="connsiteY13" fmla="*/ 901533 h 1698624"/>
                  <a:gd name="connsiteX14" fmla="*/ 1580513 w 1829405"/>
                  <a:gd name="connsiteY14" fmla="*/ 778436 h 1698624"/>
                  <a:gd name="connsiteX15" fmla="*/ 914703 w 1829405"/>
                  <a:gd name="connsiteY15" fmla="*/ 235786 h 1698624"/>
                  <a:gd name="connsiteX16" fmla="*/ 248893 w 1829405"/>
                  <a:gd name="connsiteY16" fmla="*/ 778436 h 1698624"/>
                  <a:gd name="connsiteX17" fmla="*/ 236804 w 1829405"/>
                  <a:gd name="connsiteY17" fmla="*/ 898359 h 1698624"/>
                  <a:gd name="connsiteX18" fmla="*/ 238125 w 1829405"/>
                  <a:gd name="connsiteY18" fmla="*/ 898359 h 1698624"/>
                  <a:gd name="connsiteX19" fmla="*/ 238125 w 1829405"/>
                  <a:gd name="connsiteY19" fmla="*/ 1498601 h 1698624"/>
                  <a:gd name="connsiteX20" fmla="*/ 0 w 1829405"/>
                  <a:gd name="connsiteY20" fmla="*/ 1498601 h 1698624"/>
                  <a:gd name="connsiteX21" fmla="*/ 0 w 1829405"/>
                  <a:gd name="connsiteY21" fmla="*/ 898359 h 1698624"/>
                  <a:gd name="connsiteX22" fmla="*/ 161 w 1829405"/>
                  <a:gd name="connsiteY22" fmla="*/ 898359 h 1698624"/>
                  <a:gd name="connsiteX23" fmla="*/ 4026 w 1829405"/>
                  <a:gd name="connsiteY23" fmla="*/ 821808 h 1698624"/>
                  <a:gd name="connsiteX24" fmla="*/ 914703 w 1829405"/>
                  <a:gd name="connsiteY24" fmla="*/ 0 h 1698624"/>
                  <a:gd name="connsiteX0" fmla="*/ 914703 w 1829405"/>
                  <a:gd name="connsiteY0" fmla="*/ 0 h 1698624"/>
                  <a:gd name="connsiteX1" fmla="*/ 1825379 w 1829405"/>
                  <a:gd name="connsiteY1" fmla="*/ 821808 h 1698624"/>
                  <a:gd name="connsiteX2" fmla="*/ 1829405 w 1829405"/>
                  <a:gd name="connsiteY2" fmla="*/ 901533 h 1698624"/>
                  <a:gd name="connsiteX3" fmla="*/ 1828801 w 1829405"/>
                  <a:gd name="connsiteY3" fmla="*/ 1658936 h 1698624"/>
                  <a:gd name="connsiteX4" fmla="*/ 1789113 w 1829405"/>
                  <a:gd name="connsiteY4" fmla="*/ 1698624 h 1698624"/>
                  <a:gd name="connsiteX5" fmla="*/ 1630364 w 1829405"/>
                  <a:gd name="connsiteY5" fmla="*/ 1698624 h 1698624"/>
                  <a:gd name="connsiteX6" fmla="*/ 1590676 w 1829405"/>
                  <a:gd name="connsiteY6" fmla="*/ 1658936 h 1698624"/>
                  <a:gd name="connsiteX7" fmla="*/ 1590676 w 1829405"/>
                  <a:gd name="connsiteY7" fmla="*/ 1628325 h 1698624"/>
                  <a:gd name="connsiteX8" fmla="*/ 1615226 w 1829405"/>
                  <a:gd name="connsiteY8" fmla="*/ 1626673 h 1698624"/>
                  <a:gd name="connsiteX9" fmla="*/ 1685035 w 1829405"/>
                  <a:gd name="connsiteY9" fmla="*/ 1591567 h 1698624"/>
                  <a:gd name="connsiteX10" fmla="*/ 1615226 w 1829405"/>
                  <a:gd name="connsiteY10" fmla="*/ 1556461 h 1698624"/>
                  <a:gd name="connsiteX11" fmla="*/ 1590676 w 1829405"/>
                  <a:gd name="connsiteY11" fmla="*/ 1554809 h 1698624"/>
                  <a:gd name="connsiteX12" fmla="*/ 1590676 w 1829405"/>
                  <a:gd name="connsiteY12" fmla="*/ 909471 h 1698624"/>
                  <a:gd name="connsiteX13" fmla="*/ 1580513 w 1829405"/>
                  <a:gd name="connsiteY13" fmla="*/ 778436 h 1698624"/>
                  <a:gd name="connsiteX14" fmla="*/ 914703 w 1829405"/>
                  <a:gd name="connsiteY14" fmla="*/ 235786 h 1698624"/>
                  <a:gd name="connsiteX15" fmla="*/ 248893 w 1829405"/>
                  <a:gd name="connsiteY15" fmla="*/ 778436 h 1698624"/>
                  <a:gd name="connsiteX16" fmla="*/ 236804 w 1829405"/>
                  <a:gd name="connsiteY16" fmla="*/ 898359 h 1698624"/>
                  <a:gd name="connsiteX17" fmla="*/ 238125 w 1829405"/>
                  <a:gd name="connsiteY17" fmla="*/ 898359 h 1698624"/>
                  <a:gd name="connsiteX18" fmla="*/ 238125 w 1829405"/>
                  <a:gd name="connsiteY18" fmla="*/ 1498601 h 1698624"/>
                  <a:gd name="connsiteX19" fmla="*/ 0 w 1829405"/>
                  <a:gd name="connsiteY19" fmla="*/ 1498601 h 1698624"/>
                  <a:gd name="connsiteX20" fmla="*/ 0 w 1829405"/>
                  <a:gd name="connsiteY20" fmla="*/ 898359 h 1698624"/>
                  <a:gd name="connsiteX21" fmla="*/ 161 w 1829405"/>
                  <a:gd name="connsiteY21" fmla="*/ 898359 h 1698624"/>
                  <a:gd name="connsiteX22" fmla="*/ 4026 w 1829405"/>
                  <a:gd name="connsiteY22" fmla="*/ 821808 h 1698624"/>
                  <a:gd name="connsiteX23" fmla="*/ 914703 w 1829405"/>
                  <a:gd name="connsiteY23" fmla="*/ 0 h 1698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829405" h="1698624">
                    <a:moveTo>
                      <a:pt x="914703" y="0"/>
                    </a:moveTo>
                    <a:cubicBezTo>
                      <a:pt x="1388667" y="0"/>
                      <a:pt x="1778501" y="360211"/>
                      <a:pt x="1825379" y="821808"/>
                    </a:cubicBezTo>
                    <a:lnTo>
                      <a:pt x="1829405" y="901533"/>
                    </a:lnTo>
                    <a:cubicBezTo>
                      <a:pt x="1829204" y="1154001"/>
                      <a:pt x="1829002" y="1406468"/>
                      <a:pt x="1828801" y="1658936"/>
                    </a:cubicBezTo>
                    <a:cubicBezTo>
                      <a:pt x="1828801" y="1680855"/>
                      <a:pt x="1811032" y="1698624"/>
                      <a:pt x="1789113" y="1698624"/>
                    </a:cubicBezTo>
                    <a:lnTo>
                      <a:pt x="1630364" y="1698624"/>
                    </a:lnTo>
                    <a:cubicBezTo>
                      <a:pt x="1608445" y="1698624"/>
                      <a:pt x="1590676" y="1680855"/>
                      <a:pt x="1590676" y="1658936"/>
                    </a:cubicBezTo>
                    <a:lnTo>
                      <a:pt x="1590676" y="1628325"/>
                    </a:lnTo>
                    <a:lnTo>
                      <a:pt x="1615226" y="1626673"/>
                    </a:lnTo>
                    <a:cubicBezTo>
                      <a:pt x="1656250" y="1620889"/>
                      <a:pt x="1685035" y="1607349"/>
                      <a:pt x="1685035" y="1591567"/>
                    </a:cubicBezTo>
                    <a:cubicBezTo>
                      <a:pt x="1685035" y="1575786"/>
                      <a:pt x="1656250" y="1562245"/>
                      <a:pt x="1615226" y="1556461"/>
                    </a:cubicBezTo>
                    <a:lnTo>
                      <a:pt x="1590676" y="1554809"/>
                    </a:lnTo>
                    <a:lnTo>
                      <a:pt x="1590676" y="909471"/>
                    </a:lnTo>
                    <a:lnTo>
                      <a:pt x="1580513" y="778436"/>
                    </a:lnTo>
                    <a:cubicBezTo>
                      <a:pt x="1517141" y="468746"/>
                      <a:pt x="1243127" y="235786"/>
                      <a:pt x="914703" y="235786"/>
                    </a:cubicBezTo>
                    <a:cubicBezTo>
                      <a:pt x="586278" y="235786"/>
                      <a:pt x="312265" y="468746"/>
                      <a:pt x="248893" y="778436"/>
                    </a:cubicBezTo>
                    <a:lnTo>
                      <a:pt x="236804" y="898359"/>
                    </a:lnTo>
                    <a:lnTo>
                      <a:pt x="238125" y="898359"/>
                    </a:lnTo>
                    <a:lnTo>
                      <a:pt x="238125" y="1498601"/>
                    </a:lnTo>
                    <a:lnTo>
                      <a:pt x="0" y="1498601"/>
                    </a:lnTo>
                    <a:lnTo>
                      <a:pt x="0" y="898359"/>
                    </a:lnTo>
                    <a:lnTo>
                      <a:pt x="161" y="898359"/>
                    </a:lnTo>
                    <a:lnTo>
                      <a:pt x="4026" y="821808"/>
                    </a:lnTo>
                    <a:cubicBezTo>
                      <a:pt x="50904" y="360211"/>
                      <a:pt x="440738" y="0"/>
                      <a:pt x="914703" y="0"/>
                    </a:cubicBezTo>
                    <a:close/>
                  </a:path>
                </a:pathLst>
              </a:custGeom>
              <a:solidFill>
                <a:srgbClr val="C3C3C3"/>
              </a:solidFill>
              <a:ln w="9525">
                <a:noFill/>
                <a:round/>
                <a:headEnd/>
                <a:tailEnd/>
              </a:ln>
              <a:effectLst/>
              <a:scene3d>
                <a:camera prst="orthographicFront">
                  <a:rot lat="0" lon="0" rev="0"/>
                </a:camera>
                <a:lightRig rig="balanced" dir="t">
                  <a:rot lat="0" lon="0" rev="8700000"/>
                </a:lightRig>
              </a:scene3d>
              <a:sp3d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>
                  <a:latin typeface="Arial"/>
                  <a:cs typeface="Arial"/>
                </a:endParaRPr>
              </a:p>
            </p:txBody>
          </p:sp>
          <p:sp>
            <p:nvSpPr>
              <p:cNvPr id="161" name="Rounded Rectangle 160"/>
              <p:cNvSpPr/>
              <p:nvPr/>
            </p:nvSpPr>
            <p:spPr bwMode="auto">
              <a:xfrm>
                <a:off x="5638800" y="4015197"/>
                <a:ext cx="1597584" cy="1422213"/>
              </a:xfrm>
              <a:prstGeom prst="roundRect">
                <a:avLst>
                  <a:gd name="adj" fmla="val 1923"/>
                </a:avLst>
              </a:prstGeom>
              <a:solidFill>
                <a:srgbClr val="C3C3C3">
                  <a:alpha val="80000"/>
                </a:srgbClr>
              </a:solidFill>
              <a:ln w="9525">
                <a:noFill/>
                <a:round/>
                <a:headEnd/>
                <a:tailEnd/>
              </a:ln>
              <a:effectLst/>
              <a:scene3d>
                <a:camera prst="orthographicFront"/>
                <a:lightRig rig="threePt" dir="t">
                  <a:rot lat="0" lon="0" rev="2220000"/>
                </a:lightRig>
              </a:scene3d>
              <a:sp3d/>
            </p:spPr>
            <p:txBody>
              <a:bodyPr/>
              <a:lstStyle/>
              <a:p>
                <a:endParaRPr lang="en-US">
                  <a:latin typeface="Arial"/>
                  <a:cs typeface="Arial"/>
                </a:endParaRPr>
              </a:p>
            </p:txBody>
          </p:sp>
          <p:grpSp>
            <p:nvGrpSpPr>
              <p:cNvPr id="162" name="Group 161"/>
              <p:cNvGrpSpPr/>
              <p:nvPr/>
            </p:nvGrpSpPr>
            <p:grpSpPr>
              <a:xfrm rot="5400000">
                <a:off x="5744782" y="3925171"/>
                <a:ext cx="1381187" cy="1597710"/>
                <a:chOff x="1749425" y="1955800"/>
                <a:chExt cx="2010065" cy="2108200"/>
              </a:xfrm>
            </p:grpSpPr>
            <p:sp>
              <p:nvSpPr>
                <p:cNvPr id="168" name="Rectangle 167"/>
                <p:cNvSpPr/>
                <p:nvPr/>
              </p:nvSpPr>
              <p:spPr>
                <a:xfrm>
                  <a:off x="1749425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69" name="Rectangle 168"/>
                <p:cNvSpPr/>
                <p:nvPr/>
              </p:nvSpPr>
              <p:spPr>
                <a:xfrm>
                  <a:off x="1811777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70" name="Rectangle 169"/>
                <p:cNvSpPr/>
                <p:nvPr/>
              </p:nvSpPr>
              <p:spPr>
                <a:xfrm>
                  <a:off x="1874129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71" name="Rectangle 170"/>
                <p:cNvSpPr/>
                <p:nvPr/>
              </p:nvSpPr>
              <p:spPr>
                <a:xfrm>
                  <a:off x="1936481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72" name="Rectangle 171"/>
                <p:cNvSpPr/>
                <p:nvPr/>
              </p:nvSpPr>
              <p:spPr>
                <a:xfrm>
                  <a:off x="1998833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73" name="Rectangle 172"/>
                <p:cNvSpPr/>
                <p:nvPr/>
              </p:nvSpPr>
              <p:spPr>
                <a:xfrm>
                  <a:off x="2061185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74" name="Rectangle 173"/>
                <p:cNvSpPr/>
                <p:nvPr/>
              </p:nvSpPr>
              <p:spPr>
                <a:xfrm>
                  <a:off x="2123537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75" name="Rectangle 174"/>
                <p:cNvSpPr/>
                <p:nvPr/>
              </p:nvSpPr>
              <p:spPr>
                <a:xfrm>
                  <a:off x="2185889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76" name="Rectangle 175"/>
                <p:cNvSpPr/>
                <p:nvPr/>
              </p:nvSpPr>
              <p:spPr>
                <a:xfrm>
                  <a:off x="2248241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77" name="Rectangle 176"/>
                <p:cNvSpPr/>
                <p:nvPr/>
              </p:nvSpPr>
              <p:spPr>
                <a:xfrm>
                  <a:off x="2310593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78" name="Rectangle 177"/>
                <p:cNvSpPr/>
                <p:nvPr/>
              </p:nvSpPr>
              <p:spPr>
                <a:xfrm>
                  <a:off x="2372945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79" name="Rectangle 178"/>
                <p:cNvSpPr/>
                <p:nvPr/>
              </p:nvSpPr>
              <p:spPr>
                <a:xfrm>
                  <a:off x="2435297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80" name="Rectangle 179"/>
                <p:cNvSpPr/>
                <p:nvPr/>
              </p:nvSpPr>
              <p:spPr>
                <a:xfrm>
                  <a:off x="2497649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81" name="Rectangle 180"/>
                <p:cNvSpPr/>
                <p:nvPr/>
              </p:nvSpPr>
              <p:spPr>
                <a:xfrm>
                  <a:off x="2560001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82" name="Rectangle 181"/>
                <p:cNvSpPr/>
                <p:nvPr/>
              </p:nvSpPr>
              <p:spPr>
                <a:xfrm>
                  <a:off x="2622353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83" name="Rectangle 182"/>
                <p:cNvSpPr/>
                <p:nvPr/>
              </p:nvSpPr>
              <p:spPr>
                <a:xfrm>
                  <a:off x="2684705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84" name="Rectangle 183"/>
                <p:cNvSpPr/>
                <p:nvPr/>
              </p:nvSpPr>
              <p:spPr>
                <a:xfrm>
                  <a:off x="2747057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85" name="Rectangle 184"/>
                <p:cNvSpPr/>
                <p:nvPr/>
              </p:nvSpPr>
              <p:spPr>
                <a:xfrm>
                  <a:off x="2809409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86" name="Rectangle 185"/>
                <p:cNvSpPr/>
                <p:nvPr/>
              </p:nvSpPr>
              <p:spPr>
                <a:xfrm>
                  <a:off x="2871761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87" name="Rectangle 186"/>
                <p:cNvSpPr/>
                <p:nvPr/>
              </p:nvSpPr>
              <p:spPr>
                <a:xfrm>
                  <a:off x="2934113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88" name="Rectangle 187"/>
                <p:cNvSpPr/>
                <p:nvPr/>
              </p:nvSpPr>
              <p:spPr>
                <a:xfrm>
                  <a:off x="2996465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89" name="Rectangle 188"/>
                <p:cNvSpPr/>
                <p:nvPr/>
              </p:nvSpPr>
              <p:spPr>
                <a:xfrm>
                  <a:off x="3058817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90" name="Rectangle 189"/>
                <p:cNvSpPr/>
                <p:nvPr/>
              </p:nvSpPr>
              <p:spPr>
                <a:xfrm>
                  <a:off x="3121169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91" name="Rectangle 190"/>
                <p:cNvSpPr/>
                <p:nvPr/>
              </p:nvSpPr>
              <p:spPr>
                <a:xfrm>
                  <a:off x="3183521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92" name="Rectangle 191"/>
                <p:cNvSpPr/>
                <p:nvPr/>
              </p:nvSpPr>
              <p:spPr>
                <a:xfrm>
                  <a:off x="3245873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93" name="Rectangle 192"/>
                <p:cNvSpPr/>
                <p:nvPr/>
              </p:nvSpPr>
              <p:spPr>
                <a:xfrm>
                  <a:off x="3308225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94" name="Rectangle 193"/>
                <p:cNvSpPr/>
                <p:nvPr/>
              </p:nvSpPr>
              <p:spPr>
                <a:xfrm>
                  <a:off x="3370577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95" name="Rectangle 194"/>
                <p:cNvSpPr/>
                <p:nvPr/>
              </p:nvSpPr>
              <p:spPr>
                <a:xfrm>
                  <a:off x="3432929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96" name="Rectangle 195"/>
                <p:cNvSpPr/>
                <p:nvPr/>
              </p:nvSpPr>
              <p:spPr>
                <a:xfrm>
                  <a:off x="3495281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97" name="Rectangle 196"/>
                <p:cNvSpPr/>
                <p:nvPr/>
              </p:nvSpPr>
              <p:spPr>
                <a:xfrm>
                  <a:off x="3557633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98" name="Rectangle 197"/>
                <p:cNvSpPr/>
                <p:nvPr/>
              </p:nvSpPr>
              <p:spPr>
                <a:xfrm>
                  <a:off x="3619985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199" name="Rectangle 198"/>
                <p:cNvSpPr/>
                <p:nvPr/>
              </p:nvSpPr>
              <p:spPr>
                <a:xfrm>
                  <a:off x="3682337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  <p:sp>
              <p:nvSpPr>
                <p:cNvPr id="200" name="Rectangle 199"/>
                <p:cNvSpPr/>
                <p:nvPr/>
              </p:nvSpPr>
              <p:spPr>
                <a:xfrm>
                  <a:off x="3744691" y="1955800"/>
                  <a:ext cx="14799" cy="2108200"/>
                </a:xfrm>
                <a:prstGeom prst="rect">
                  <a:avLst/>
                </a:prstGeom>
                <a:gradFill>
                  <a:gsLst>
                    <a:gs pos="100000">
                      <a:srgbClr val="6D6D6D">
                        <a:alpha val="18000"/>
                      </a:srgbClr>
                    </a:gs>
                    <a:gs pos="0">
                      <a:srgbClr val="484848">
                        <a:alpha val="43000"/>
                      </a:srgbClr>
                    </a:gs>
                  </a:gsLst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latin typeface="Arial"/>
                    <a:cs typeface="Arial"/>
                  </a:endParaRPr>
                </a:p>
              </p:txBody>
            </p:sp>
          </p:grpSp>
          <p:grpSp>
            <p:nvGrpSpPr>
              <p:cNvPr id="163" name="Group 162"/>
              <p:cNvGrpSpPr/>
              <p:nvPr/>
            </p:nvGrpSpPr>
            <p:grpSpPr>
              <a:xfrm>
                <a:off x="5785302" y="4953000"/>
                <a:ext cx="1293077" cy="483590"/>
                <a:chOff x="3956502" y="4953000"/>
                <a:chExt cx="1293077" cy="483590"/>
              </a:xfrm>
            </p:grpSpPr>
            <p:sp>
              <p:nvSpPr>
                <p:cNvPr id="165" name="Rectangle 164"/>
                <p:cNvSpPr/>
                <p:nvPr/>
              </p:nvSpPr>
              <p:spPr>
                <a:xfrm>
                  <a:off x="5006857" y="4953000"/>
                  <a:ext cx="242722" cy="48359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484848">
                        <a:alpha val="30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lin ang="16200000" scaled="0"/>
                  <a:tileRect/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Arial"/>
                    <a:cs typeface="Arial"/>
                  </a:endParaRPr>
                </a:p>
              </p:txBody>
            </p:sp>
            <p:sp>
              <p:nvSpPr>
                <p:cNvPr id="166" name="Rectangle 165"/>
                <p:cNvSpPr/>
                <p:nvPr/>
              </p:nvSpPr>
              <p:spPr>
                <a:xfrm>
                  <a:off x="4481679" y="4953000"/>
                  <a:ext cx="242722" cy="48359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484848">
                        <a:alpha val="30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lin ang="16200000" scaled="0"/>
                  <a:tileRect/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Arial"/>
                    <a:cs typeface="Arial"/>
                  </a:endParaRPr>
                </a:p>
              </p:txBody>
            </p:sp>
            <p:sp>
              <p:nvSpPr>
                <p:cNvPr id="167" name="Rectangle 166"/>
                <p:cNvSpPr/>
                <p:nvPr/>
              </p:nvSpPr>
              <p:spPr>
                <a:xfrm>
                  <a:off x="3956502" y="4953000"/>
                  <a:ext cx="242722" cy="483590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484848">
                        <a:alpha val="30000"/>
                      </a:srgbClr>
                    </a:gs>
                    <a:gs pos="100000">
                      <a:srgbClr val="FFFFFF">
                        <a:alpha val="0"/>
                      </a:srgbClr>
                    </a:gs>
                  </a:gsLst>
                  <a:lin ang="16200000" scaled="0"/>
                  <a:tileRect/>
                </a:gra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Arial"/>
                    <a:cs typeface="Arial"/>
                  </a:endParaRPr>
                </a:p>
              </p:txBody>
            </p:sp>
          </p:grpSp>
          <p:sp>
            <p:nvSpPr>
              <p:cNvPr id="164" name="Rectangle 163"/>
              <p:cNvSpPr/>
              <p:nvPr/>
            </p:nvSpPr>
            <p:spPr>
              <a:xfrm>
                <a:off x="5638800" y="4343401"/>
                <a:ext cx="1599989" cy="533400"/>
              </a:xfrm>
              <a:prstGeom prst="rect">
                <a:avLst/>
              </a:prstGeom>
              <a:solidFill>
                <a:srgbClr val="71717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 dirty="0">
                  <a:solidFill>
                    <a:schemeClr val="lt1"/>
                  </a:solidFill>
                  <a:latin typeface="Arial"/>
                  <a:cs typeface="Arial"/>
                </a:endParaRPr>
              </a:p>
            </p:txBody>
          </p:sp>
        </p:grpSp>
      </p:grpSp>
      <p:sp>
        <p:nvSpPr>
          <p:cNvPr id="225" name="TextBox 224"/>
          <p:cNvSpPr txBox="1"/>
          <p:nvPr/>
        </p:nvSpPr>
        <p:spPr>
          <a:xfrm>
            <a:off x="177800" y="774700"/>
            <a:ext cx="1600200" cy="1191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1. </a:t>
            </a:r>
            <a:r>
              <a:rPr lang="en-US" sz="1200" dirty="0">
                <a:latin typeface="Arial"/>
                <a:cs typeface="Arial"/>
              </a:rPr>
              <a:t>Make and center two circles.</a:t>
            </a:r>
            <a:br>
              <a:rPr lang="en-US" sz="1200" dirty="0">
                <a:latin typeface="Arial"/>
                <a:cs typeface="Arial"/>
              </a:rPr>
            </a:br>
            <a:r>
              <a:rPr lang="en-US" sz="1000" dirty="0">
                <a:solidFill>
                  <a:srgbClr val="00ACED"/>
                </a:solidFill>
                <a:latin typeface="Arial"/>
                <a:cs typeface="Arial"/>
              </a:rPr>
              <a:t>(To make perfect circle, choose Insert Shape and select “Oval.” Hold the Shift key and drag your cursor diagonally on your slide.)</a:t>
            </a:r>
            <a:endParaRPr lang="en-US" sz="1200" dirty="0">
              <a:latin typeface="Arial"/>
              <a:cs typeface="Arial"/>
            </a:endParaRPr>
          </a:p>
        </p:txBody>
      </p:sp>
      <p:sp>
        <p:nvSpPr>
          <p:cNvPr id="227" name="TextBox 226"/>
          <p:cNvSpPr txBox="1"/>
          <p:nvPr/>
        </p:nvSpPr>
        <p:spPr>
          <a:xfrm>
            <a:off x="1892300" y="774700"/>
            <a:ext cx="1600200" cy="10387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2. </a:t>
            </a:r>
            <a:r>
              <a:rPr lang="en-US" sz="1200" dirty="0">
                <a:latin typeface="Arial"/>
                <a:cs typeface="Arial"/>
              </a:rPr>
              <a:t>Select the outer circle and the inner circle. Use “Merge Shapes/Subtract” to cut away the inner circle.</a:t>
            </a:r>
          </a:p>
        </p:txBody>
      </p:sp>
      <p:sp>
        <p:nvSpPr>
          <p:cNvPr id="228" name="TextBox 227"/>
          <p:cNvSpPr txBox="1"/>
          <p:nvPr/>
        </p:nvSpPr>
        <p:spPr>
          <a:xfrm>
            <a:off x="3581400" y="774700"/>
            <a:ext cx="16002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3. </a:t>
            </a:r>
            <a:r>
              <a:rPr lang="en-US" sz="1200" dirty="0">
                <a:latin typeface="Arial"/>
                <a:cs typeface="Arial"/>
              </a:rPr>
              <a:t>Draw a rectangle.</a:t>
            </a:r>
          </a:p>
        </p:txBody>
      </p:sp>
      <p:sp>
        <p:nvSpPr>
          <p:cNvPr id="229" name="TextBox 228"/>
          <p:cNvSpPr txBox="1"/>
          <p:nvPr/>
        </p:nvSpPr>
        <p:spPr>
          <a:xfrm>
            <a:off x="5295900" y="774700"/>
            <a:ext cx="1600200" cy="11957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4. </a:t>
            </a:r>
            <a:r>
              <a:rPr lang="en-US" sz="1200" dirty="0">
                <a:latin typeface="Arial"/>
                <a:cs typeface="Arial"/>
              </a:rPr>
              <a:t>Select the circle and the rectangle. Use “Merge Shapes/Subtract” to cut away half of the circle using the rectangle.</a:t>
            </a:r>
          </a:p>
        </p:txBody>
      </p:sp>
      <p:sp>
        <p:nvSpPr>
          <p:cNvPr id="230" name="TextBox 229"/>
          <p:cNvSpPr txBox="1"/>
          <p:nvPr/>
        </p:nvSpPr>
        <p:spPr>
          <a:xfrm>
            <a:off x="6997700" y="774700"/>
            <a:ext cx="1600200" cy="10387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5. </a:t>
            </a:r>
            <a:r>
              <a:rPr lang="en-US" sz="1200" dirty="0">
                <a:latin typeface="Arial"/>
                <a:cs typeface="Arial"/>
              </a:rPr>
              <a:t>Draw a rectangle (left) and a rounded rectangle (right – adjust curved corner as needed) and an oval (bottom right). </a:t>
            </a:r>
          </a:p>
        </p:txBody>
      </p:sp>
      <p:sp>
        <p:nvSpPr>
          <p:cNvPr id="231" name="TextBox 230"/>
          <p:cNvSpPr txBox="1"/>
          <p:nvPr/>
        </p:nvSpPr>
        <p:spPr>
          <a:xfrm>
            <a:off x="8712200" y="774700"/>
            <a:ext cx="1638300" cy="10387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6. </a:t>
            </a:r>
            <a:r>
              <a:rPr lang="en-US" sz="1200" dirty="0">
                <a:latin typeface="Arial"/>
                <a:cs typeface="Arial"/>
              </a:rPr>
              <a:t>Select the rounded rectangle and the oval (bottom right). Use “Merge Shapes/Subtract” to cut away the oval. </a:t>
            </a:r>
          </a:p>
        </p:txBody>
      </p:sp>
      <p:sp>
        <p:nvSpPr>
          <p:cNvPr id="233" name="TextBox 232"/>
          <p:cNvSpPr txBox="1"/>
          <p:nvPr/>
        </p:nvSpPr>
        <p:spPr>
          <a:xfrm>
            <a:off x="10426700" y="774700"/>
            <a:ext cx="1600200" cy="7248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7. </a:t>
            </a:r>
            <a:r>
              <a:rPr lang="en-US" sz="1200" dirty="0">
                <a:latin typeface="Arial"/>
                <a:cs typeface="Arial"/>
              </a:rPr>
              <a:t>Select all shapes. Use “Merge Shapes/Union” to combine all. </a:t>
            </a:r>
          </a:p>
        </p:txBody>
      </p:sp>
      <p:grpSp>
        <p:nvGrpSpPr>
          <p:cNvPr id="226" name="Group 225"/>
          <p:cNvGrpSpPr/>
          <p:nvPr/>
        </p:nvGrpSpPr>
        <p:grpSpPr>
          <a:xfrm>
            <a:off x="204646" y="101600"/>
            <a:ext cx="1813366" cy="596900"/>
            <a:chOff x="0" y="1924050"/>
            <a:chExt cx="9144000" cy="3009901"/>
          </a:xfrm>
        </p:grpSpPr>
        <p:sp>
          <p:nvSpPr>
            <p:cNvPr id="232" name="Freeform 5"/>
            <p:cNvSpPr>
              <a:spLocks/>
            </p:cNvSpPr>
            <p:nvPr/>
          </p:nvSpPr>
          <p:spPr bwMode="auto">
            <a:xfrm>
              <a:off x="28575" y="1946275"/>
              <a:ext cx="361950" cy="388938"/>
            </a:xfrm>
            <a:custGeom>
              <a:avLst/>
              <a:gdLst>
                <a:gd name="T0" fmla="*/ 424 w 457"/>
                <a:gd name="T1" fmla="*/ 490 h 490"/>
                <a:gd name="T2" fmla="*/ 424 w 457"/>
                <a:gd name="T3" fmla="*/ 142 h 490"/>
                <a:gd name="T4" fmla="*/ 424 w 457"/>
                <a:gd name="T5" fmla="*/ 142 h 490"/>
                <a:gd name="T6" fmla="*/ 427 w 457"/>
                <a:gd name="T7" fmla="*/ 69 h 490"/>
                <a:gd name="T8" fmla="*/ 426 w 457"/>
                <a:gd name="T9" fmla="*/ 69 h 490"/>
                <a:gd name="T10" fmla="*/ 426 w 457"/>
                <a:gd name="T11" fmla="*/ 69 h 490"/>
                <a:gd name="T12" fmla="*/ 409 w 457"/>
                <a:gd name="T13" fmla="*/ 112 h 490"/>
                <a:gd name="T14" fmla="*/ 234 w 457"/>
                <a:gd name="T15" fmla="*/ 490 h 490"/>
                <a:gd name="T16" fmla="*/ 223 w 457"/>
                <a:gd name="T17" fmla="*/ 490 h 490"/>
                <a:gd name="T18" fmla="*/ 48 w 457"/>
                <a:gd name="T19" fmla="*/ 114 h 490"/>
                <a:gd name="T20" fmla="*/ 48 w 457"/>
                <a:gd name="T21" fmla="*/ 114 h 490"/>
                <a:gd name="T22" fmla="*/ 40 w 457"/>
                <a:gd name="T23" fmla="*/ 94 h 490"/>
                <a:gd name="T24" fmla="*/ 33 w 457"/>
                <a:gd name="T25" fmla="*/ 68 h 490"/>
                <a:gd name="T26" fmla="*/ 32 w 457"/>
                <a:gd name="T27" fmla="*/ 68 h 490"/>
                <a:gd name="T28" fmla="*/ 32 w 457"/>
                <a:gd name="T29" fmla="*/ 68 h 490"/>
                <a:gd name="T30" fmla="*/ 33 w 457"/>
                <a:gd name="T31" fmla="*/ 101 h 490"/>
                <a:gd name="T32" fmla="*/ 33 w 457"/>
                <a:gd name="T33" fmla="*/ 134 h 490"/>
                <a:gd name="T34" fmla="*/ 33 w 457"/>
                <a:gd name="T35" fmla="*/ 490 h 490"/>
                <a:gd name="T36" fmla="*/ 0 w 457"/>
                <a:gd name="T37" fmla="*/ 490 h 490"/>
                <a:gd name="T38" fmla="*/ 0 w 457"/>
                <a:gd name="T39" fmla="*/ 0 h 490"/>
                <a:gd name="T40" fmla="*/ 32 w 457"/>
                <a:gd name="T41" fmla="*/ 0 h 490"/>
                <a:gd name="T42" fmla="*/ 215 w 457"/>
                <a:gd name="T43" fmla="*/ 394 h 490"/>
                <a:gd name="T44" fmla="*/ 215 w 457"/>
                <a:gd name="T45" fmla="*/ 394 h 490"/>
                <a:gd name="T46" fmla="*/ 218 w 457"/>
                <a:gd name="T47" fmla="*/ 404 h 490"/>
                <a:gd name="T48" fmla="*/ 218 w 457"/>
                <a:gd name="T49" fmla="*/ 404 h 490"/>
                <a:gd name="T50" fmla="*/ 221 w 457"/>
                <a:gd name="T51" fmla="*/ 415 h 490"/>
                <a:gd name="T52" fmla="*/ 221 w 457"/>
                <a:gd name="T53" fmla="*/ 415 h 490"/>
                <a:gd name="T54" fmla="*/ 229 w 457"/>
                <a:gd name="T55" fmla="*/ 435 h 490"/>
                <a:gd name="T56" fmla="*/ 231 w 457"/>
                <a:gd name="T57" fmla="*/ 435 h 490"/>
                <a:gd name="T58" fmla="*/ 234 w 457"/>
                <a:gd name="T59" fmla="*/ 424 h 490"/>
                <a:gd name="T60" fmla="*/ 234 w 457"/>
                <a:gd name="T61" fmla="*/ 424 h 490"/>
                <a:gd name="T62" fmla="*/ 246 w 457"/>
                <a:gd name="T63" fmla="*/ 391 h 490"/>
                <a:gd name="T64" fmla="*/ 426 w 457"/>
                <a:gd name="T65" fmla="*/ 0 h 490"/>
                <a:gd name="T66" fmla="*/ 457 w 457"/>
                <a:gd name="T67" fmla="*/ 0 h 490"/>
                <a:gd name="T68" fmla="*/ 457 w 457"/>
                <a:gd name="T69" fmla="*/ 490 h 490"/>
                <a:gd name="T70" fmla="*/ 424 w 457"/>
                <a:gd name="T7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7" h="490">
                  <a:moveTo>
                    <a:pt x="424" y="490"/>
                  </a:moveTo>
                  <a:lnTo>
                    <a:pt x="424" y="142"/>
                  </a:lnTo>
                  <a:lnTo>
                    <a:pt x="424" y="142"/>
                  </a:lnTo>
                  <a:lnTo>
                    <a:pt x="427" y="69"/>
                  </a:lnTo>
                  <a:lnTo>
                    <a:pt x="426" y="69"/>
                  </a:lnTo>
                  <a:lnTo>
                    <a:pt x="426" y="69"/>
                  </a:lnTo>
                  <a:lnTo>
                    <a:pt x="409" y="112"/>
                  </a:lnTo>
                  <a:lnTo>
                    <a:pt x="234" y="490"/>
                  </a:lnTo>
                  <a:lnTo>
                    <a:pt x="223" y="490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0" y="94"/>
                  </a:lnTo>
                  <a:lnTo>
                    <a:pt x="33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3" y="101"/>
                  </a:lnTo>
                  <a:lnTo>
                    <a:pt x="33" y="134"/>
                  </a:lnTo>
                  <a:lnTo>
                    <a:pt x="33" y="490"/>
                  </a:lnTo>
                  <a:lnTo>
                    <a:pt x="0" y="49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215" y="394"/>
                  </a:lnTo>
                  <a:lnTo>
                    <a:pt x="215" y="394"/>
                  </a:lnTo>
                  <a:lnTo>
                    <a:pt x="218" y="404"/>
                  </a:lnTo>
                  <a:lnTo>
                    <a:pt x="218" y="404"/>
                  </a:lnTo>
                  <a:lnTo>
                    <a:pt x="221" y="415"/>
                  </a:lnTo>
                  <a:lnTo>
                    <a:pt x="221" y="415"/>
                  </a:lnTo>
                  <a:lnTo>
                    <a:pt x="229" y="435"/>
                  </a:lnTo>
                  <a:lnTo>
                    <a:pt x="231" y="435"/>
                  </a:lnTo>
                  <a:lnTo>
                    <a:pt x="234" y="424"/>
                  </a:lnTo>
                  <a:lnTo>
                    <a:pt x="234" y="424"/>
                  </a:lnTo>
                  <a:lnTo>
                    <a:pt x="246" y="391"/>
                  </a:lnTo>
                  <a:lnTo>
                    <a:pt x="426" y="0"/>
                  </a:lnTo>
                  <a:lnTo>
                    <a:pt x="457" y="0"/>
                  </a:lnTo>
                  <a:lnTo>
                    <a:pt x="457" y="490"/>
                  </a:lnTo>
                  <a:lnTo>
                    <a:pt x="424" y="490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36" name="Freeform 6"/>
            <p:cNvSpPr>
              <a:spLocks noEditPoints="1"/>
            </p:cNvSpPr>
            <p:nvPr/>
          </p:nvSpPr>
          <p:spPr bwMode="auto">
            <a:xfrm>
              <a:off x="476250" y="1946275"/>
              <a:ext cx="41275" cy="388938"/>
            </a:xfrm>
            <a:custGeom>
              <a:avLst/>
              <a:gdLst>
                <a:gd name="T0" fmla="*/ 26 w 53"/>
                <a:gd name="T1" fmla="*/ 51 h 490"/>
                <a:gd name="T2" fmla="*/ 26 w 53"/>
                <a:gd name="T3" fmla="*/ 51 h 490"/>
                <a:gd name="T4" fmla="*/ 16 w 53"/>
                <a:gd name="T5" fmla="*/ 49 h 490"/>
                <a:gd name="T6" fmla="*/ 8 w 53"/>
                <a:gd name="T7" fmla="*/ 45 h 490"/>
                <a:gd name="T8" fmla="*/ 8 w 53"/>
                <a:gd name="T9" fmla="*/ 45 h 490"/>
                <a:gd name="T10" fmla="*/ 5 w 53"/>
                <a:gd name="T11" fmla="*/ 40 h 490"/>
                <a:gd name="T12" fmla="*/ 3 w 53"/>
                <a:gd name="T13" fmla="*/ 36 h 490"/>
                <a:gd name="T14" fmla="*/ 2 w 53"/>
                <a:gd name="T15" fmla="*/ 31 h 490"/>
                <a:gd name="T16" fmla="*/ 0 w 53"/>
                <a:gd name="T17" fmla="*/ 25 h 490"/>
                <a:gd name="T18" fmla="*/ 0 w 53"/>
                <a:gd name="T19" fmla="*/ 25 h 490"/>
                <a:gd name="T20" fmla="*/ 2 w 53"/>
                <a:gd name="T21" fmla="*/ 20 h 490"/>
                <a:gd name="T22" fmla="*/ 3 w 53"/>
                <a:gd name="T23" fmla="*/ 15 h 490"/>
                <a:gd name="T24" fmla="*/ 5 w 53"/>
                <a:gd name="T25" fmla="*/ 10 h 490"/>
                <a:gd name="T26" fmla="*/ 8 w 53"/>
                <a:gd name="T27" fmla="*/ 7 h 490"/>
                <a:gd name="T28" fmla="*/ 8 w 53"/>
                <a:gd name="T29" fmla="*/ 7 h 490"/>
                <a:gd name="T30" fmla="*/ 16 w 53"/>
                <a:gd name="T31" fmla="*/ 2 h 490"/>
                <a:gd name="T32" fmla="*/ 26 w 53"/>
                <a:gd name="T33" fmla="*/ 0 h 490"/>
                <a:gd name="T34" fmla="*/ 26 w 53"/>
                <a:gd name="T35" fmla="*/ 0 h 490"/>
                <a:gd name="T36" fmla="*/ 36 w 53"/>
                <a:gd name="T37" fmla="*/ 2 h 490"/>
                <a:gd name="T38" fmla="*/ 44 w 53"/>
                <a:gd name="T39" fmla="*/ 7 h 490"/>
                <a:gd name="T40" fmla="*/ 44 w 53"/>
                <a:gd name="T41" fmla="*/ 7 h 490"/>
                <a:gd name="T42" fmla="*/ 48 w 53"/>
                <a:gd name="T43" fmla="*/ 10 h 490"/>
                <a:gd name="T44" fmla="*/ 51 w 53"/>
                <a:gd name="T45" fmla="*/ 15 h 490"/>
                <a:gd name="T46" fmla="*/ 53 w 53"/>
                <a:gd name="T47" fmla="*/ 20 h 490"/>
                <a:gd name="T48" fmla="*/ 53 w 53"/>
                <a:gd name="T49" fmla="*/ 25 h 490"/>
                <a:gd name="T50" fmla="*/ 53 w 53"/>
                <a:gd name="T51" fmla="*/ 25 h 490"/>
                <a:gd name="T52" fmla="*/ 53 w 53"/>
                <a:gd name="T53" fmla="*/ 30 h 490"/>
                <a:gd name="T54" fmla="*/ 51 w 53"/>
                <a:gd name="T55" fmla="*/ 35 h 490"/>
                <a:gd name="T56" fmla="*/ 49 w 53"/>
                <a:gd name="T57" fmla="*/ 40 h 490"/>
                <a:gd name="T58" fmla="*/ 44 w 53"/>
                <a:gd name="T59" fmla="*/ 45 h 490"/>
                <a:gd name="T60" fmla="*/ 44 w 53"/>
                <a:gd name="T61" fmla="*/ 45 h 490"/>
                <a:gd name="T62" fmla="*/ 41 w 53"/>
                <a:gd name="T63" fmla="*/ 48 h 490"/>
                <a:gd name="T64" fmla="*/ 36 w 53"/>
                <a:gd name="T65" fmla="*/ 49 h 490"/>
                <a:gd name="T66" fmla="*/ 31 w 53"/>
                <a:gd name="T67" fmla="*/ 51 h 490"/>
                <a:gd name="T68" fmla="*/ 26 w 53"/>
                <a:gd name="T69" fmla="*/ 51 h 490"/>
                <a:gd name="T70" fmla="*/ 26 w 53"/>
                <a:gd name="T71" fmla="*/ 51 h 490"/>
                <a:gd name="T72" fmla="*/ 12 w 53"/>
                <a:gd name="T73" fmla="*/ 490 h 490"/>
                <a:gd name="T74" fmla="*/ 12 w 53"/>
                <a:gd name="T75" fmla="*/ 140 h 490"/>
                <a:gd name="T76" fmla="*/ 43 w 53"/>
                <a:gd name="T77" fmla="*/ 140 h 490"/>
                <a:gd name="T78" fmla="*/ 43 w 53"/>
                <a:gd name="T79" fmla="*/ 490 h 490"/>
                <a:gd name="T80" fmla="*/ 12 w 53"/>
                <a:gd name="T8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490">
                  <a:moveTo>
                    <a:pt x="26" y="51"/>
                  </a:moveTo>
                  <a:lnTo>
                    <a:pt x="26" y="51"/>
                  </a:lnTo>
                  <a:lnTo>
                    <a:pt x="16" y="49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5" y="40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3" y="15"/>
                  </a:lnTo>
                  <a:lnTo>
                    <a:pt x="5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6" y="2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8" y="10"/>
                  </a:lnTo>
                  <a:lnTo>
                    <a:pt x="51" y="15"/>
                  </a:lnTo>
                  <a:lnTo>
                    <a:pt x="53" y="20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3" y="30"/>
                  </a:lnTo>
                  <a:lnTo>
                    <a:pt x="51" y="35"/>
                  </a:lnTo>
                  <a:lnTo>
                    <a:pt x="49" y="40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41" y="48"/>
                  </a:lnTo>
                  <a:lnTo>
                    <a:pt x="36" y="49"/>
                  </a:lnTo>
                  <a:lnTo>
                    <a:pt x="31" y="51"/>
                  </a:lnTo>
                  <a:lnTo>
                    <a:pt x="26" y="51"/>
                  </a:lnTo>
                  <a:lnTo>
                    <a:pt x="26" y="51"/>
                  </a:lnTo>
                  <a:close/>
                  <a:moveTo>
                    <a:pt x="12" y="490"/>
                  </a:moveTo>
                  <a:lnTo>
                    <a:pt x="12" y="140"/>
                  </a:lnTo>
                  <a:lnTo>
                    <a:pt x="43" y="140"/>
                  </a:lnTo>
                  <a:lnTo>
                    <a:pt x="43" y="490"/>
                  </a:lnTo>
                  <a:lnTo>
                    <a:pt x="12" y="490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37" name="Freeform 7"/>
            <p:cNvSpPr>
              <a:spLocks/>
            </p:cNvSpPr>
            <p:nvPr/>
          </p:nvSpPr>
          <p:spPr bwMode="auto">
            <a:xfrm>
              <a:off x="598488" y="1924050"/>
              <a:ext cx="195263" cy="411163"/>
            </a:xfrm>
            <a:custGeom>
              <a:avLst/>
              <a:gdLst>
                <a:gd name="T0" fmla="*/ 199 w 246"/>
                <a:gd name="T1" fmla="*/ 518 h 518"/>
                <a:gd name="T2" fmla="*/ 33 w 246"/>
                <a:gd name="T3" fmla="*/ 345 h 518"/>
                <a:gd name="T4" fmla="*/ 31 w 246"/>
                <a:gd name="T5" fmla="*/ 345 h 518"/>
                <a:gd name="T6" fmla="*/ 31 w 246"/>
                <a:gd name="T7" fmla="*/ 518 h 518"/>
                <a:gd name="T8" fmla="*/ 0 w 246"/>
                <a:gd name="T9" fmla="*/ 518 h 518"/>
                <a:gd name="T10" fmla="*/ 0 w 246"/>
                <a:gd name="T11" fmla="*/ 0 h 518"/>
                <a:gd name="T12" fmla="*/ 31 w 246"/>
                <a:gd name="T13" fmla="*/ 0 h 518"/>
                <a:gd name="T14" fmla="*/ 31 w 246"/>
                <a:gd name="T15" fmla="*/ 333 h 518"/>
                <a:gd name="T16" fmla="*/ 33 w 246"/>
                <a:gd name="T17" fmla="*/ 333 h 518"/>
                <a:gd name="T18" fmla="*/ 191 w 246"/>
                <a:gd name="T19" fmla="*/ 168 h 518"/>
                <a:gd name="T20" fmla="*/ 232 w 246"/>
                <a:gd name="T21" fmla="*/ 168 h 518"/>
                <a:gd name="T22" fmla="*/ 66 w 246"/>
                <a:gd name="T23" fmla="*/ 336 h 518"/>
                <a:gd name="T24" fmla="*/ 246 w 246"/>
                <a:gd name="T25" fmla="*/ 518 h 518"/>
                <a:gd name="T26" fmla="*/ 199 w 246"/>
                <a:gd name="T27" fmla="*/ 51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518">
                  <a:moveTo>
                    <a:pt x="199" y="518"/>
                  </a:moveTo>
                  <a:lnTo>
                    <a:pt x="33" y="345"/>
                  </a:lnTo>
                  <a:lnTo>
                    <a:pt x="31" y="345"/>
                  </a:lnTo>
                  <a:lnTo>
                    <a:pt x="31" y="518"/>
                  </a:lnTo>
                  <a:lnTo>
                    <a:pt x="0" y="5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31" y="333"/>
                  </a:lnTo>
                  <a:lnTo>
                    <a:pt x="33" y="333"/>
                  </a:lnTo>
                  <a:lnTo>
                    <a:pt x="191" y="168"/>
                  </a:lnTo>
                  <a:lnTo>
                    <a:pt x="232" y="168"/>
                  </a:lnTo>
                  <a:lnTo>
                    <a:pt x="66" y="336"/>
                  </a:lnTo>
                  <a:lnTo>
                    <a:pt x="246" y="518"/>
                  </a:lnTo>
                  <a:lnTo>
                    <a:pt x="199" y="51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38" name="Freeform 8"/>
            <p:cNvSpPr>
              <a:spLocks noEditPoints="1"/>
            </p:cNvSpPr>
            <p:nvPr/>
          </p:nvSpPr>
          <p:spPr bwMode="auto">
            <a:xfrm>
              <a:off x="825500" y="2051050"/>
              <a:ext cx="230188" cy="290513"/>
            </a:xfrm>
            <a:custGeom>
              <a:avLst/>
              <a:gdLst>
                <a:gd name="T0" fmla="*/ 33 w 290"/>
                <a:gd name="T1" fmla="*/ 201 h 366"/>
                <a:gd name="T2" fmla="*/ 41 w 290"/>
                <a:gd name="T3" fmla="*/ 249 h 366"/>
                <a:gd name="T4" fmla="*/ 58 w 290"/>
                <a:gd name="T5" fmla="*/ 285 h 366"/>
                <a:gd name="T6" fmla="*/ 74 w 290"/>
                <a:gd name="T7" fmla="*/ 307 h 366"/>
                <a:gd name="T8" fmla="*/ 106 w 290"/>
                <a:gd name="T9" fmla="*/ 326 h 366"/>
                <a:gd name="T10" fmla="*/ 143 w 290"/>
                <a:gd name="T11" fmla="*/ 336 h 366"/>
                <a:gd name="T12" fmla="*/ 172 w 290"/>
                <a:gd name="T13" fmla="*/ 336 h 366"/>
                <a:gd name="T14" fmla="*/ 214 w 290"/>
                <a:gd name="T15" fmla="*/ 326 h 366"/>
                <a:gd name="T16" fmla="*/ 257 w 290"/>
                <a:gd name="T17" fmla="*/ 303 h 366"/>
                <a:gd name="T18" fmla="*/ 272 w 290"/>
                <a:gd name="T19" fmla="*/ 328 h 366"/>
                <a:gd name="T20" fmla="*/ 229 w 290"/>
                <a:gd name="T21" fmla="*/ 351 h 366"/>
                <a:gd name="T22" fmla="*/ 183 w 290"/>
                <a:gd name="T23" fmla="*/ 364 h 366"/>
                <a:gd name="T24" fmla="*/ 150 w 290"/>
                <a:gd name="T25" fmla="*/ 366 h 366"/>
                <a:gd name="T26" fmla="*/ 104 w 290"/>
                <a:gd name="T27" fmla="*/ 359 h 366"/>
                <a:gd name="T28" fmla="*/ 64 w 290"/>
                <a:gd name="T29" fmla="*/ 338 h 366"/>
                <a:gd name="T30" fmla="*/ 41 w 290"/>
                <a:gd name="T31" fmla="*/ 318 h 366"/>
                <a:gd name="T32" fmla="*/ 17 w 290"/>
                <a:gd name="T33" fmla="*/ 275 h 366"/>
                <a:gd name="T34" fmla="*/ 2 w 290"/>
                <a:gd name="T35" fmla="*/ 222 h 366"/>
                <a:gd name="T36" fmla="*/ 0 w 290"/>
                <a:gd name="T37" fmla="*/ 181 h 366"/>
                <a:gd name="T38" fmla="*/ 5 w 290"/>
                <a:gd name="T39" fmla="*/ 127 h 366"/>
                <a:gd name="T40" fmla="*/ 23 w 290"/>
                <a:gd name="T41" fmla="*/ 79 h 366"/>
                <a:gd name="T42" fmla="*/ 43 w 290"/>
                <a:gd name="T43" fmla="*/ 51 h 366"/>
                <a:gd name="T44" fmla="*/ 79 w 290"/>
                <a:gd name="T45" fmla="*/ 20 h 366"/>
                <a:gd name="T46" fmla="*/ 124 w 290"/>
                <a:gd name="T47" fmla="*/ 3 h 366"/>
                <a:gd name="T48" fmla="*/ 157 w 290"/>
                <a:gd name="T49" fmla="*/ 0 h 366"/>
                <a:gd name="T50" fmla="*/ 201 w 290"/>
                <a:gd name="T51" fmla="*/ 5 h 366"/>
                <a:gd name="T52" fmla="*/ 237 w 290"/>
                <a:gd name="T53" fmla="*/ 25 h 366"/>
                <a:gd name="T54" fmla="*/ 256 w 290"/>
                <a:gd name="T55" fmla="*/ 44 h 366"/>
                <a:gd name="T56" fmla="*/ 277 w 290"/>
                <a:gd name="T57" fmla="*/ 84 h 366"/>
                <a:gd name="T58" fmla="*/ 289 w 290"/>
                <a:gd name="T59" fmla="*/ 132 h 366"/>
                <a:gd name="T60" fmla="*/ 290 w 290"/>
                <a:gd name="T61" fmla="*/ 185 h 366"/>
                <a:gd name="T62" fmla="*/ 259 w 290"/>
                <a:gd name="T63" fmla="*/ 155 h 366"/>
                <a:gd name="T64" fmla="*/ 246 w 290"/>
                <a:gd name="T65" fmla="*/ 91 h 366"/>
                <a:gd name="T66" fmla="*/ 229 w 290"/>
                <a:gd name="T67" fmla="*/ 61 h 366"/>
                <a:gd name="T68" fmla="*/ 214 w 290"/>
                <a:gd name="T69" fmla="*/ 46 h 366"/>
                <a:gd name="T70" fmla="*/ 188 w 290"/>
                <a:gd name="T71" fmla="*/ 33 h 366"/>
                <a:gd name="T72" fmla="*/ 155 w 290"/>
                <a:gd name="T73" fmla="*/ 28 h 366"/>
                <a:gd name="T74" fmla="*/ 132 w 290"/>
                <a:gd name="T75" fmla="*/ 30 h 366"/>
                <a:gd name="T76" fmla="*/ 101 w 290"/>
                <a:gd name="T77" fmla="*/ 41 h 366"/>
                <a:gd name="T78" fmla="*/ 73 w 290"/>
                <a:gd name="T79" fmla="*/ 61 h 366"/>
                <a:gd name="T80" fmla="*/ 59 w 290"/>
                <a:gd name="T81" fmla="*/ 79 h 366"/>
                <a:gd name="T82" fmla="*/ 43 w 290"/>
                <a:gd name="T83" fmla="*/ 114 h 366"/>
                <a:gd name="T84" fmla="*/ 259 w 290"/>
                <a:gd name="T85" fmla="*/ 155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0" h="366">
                  <a:moveTo>
                    <a:pt x="33" y="185"/>
                  </a:moveTo>
                  <a:lnTo>
                    <a:pt x="33" y="185"/>
                  </a:lnTo>
                  <a:lnTo>
                    <a:pt x="33" y="201"/>
                  </a:lnTo>
                  <a:lnTo>
                    <a:pt x="35" y="218"/>
                  </a:lnTo>
                  <a:lnTo>
                    <a:pt x="36" y="234"/>
                  </a:lnTo>
                  <a:lnTo>
                    <a:pt x="41" y="249"/>
                  </a:lnTo>
                  <a:lnTo>
                    <a:pt x="45" y="262"/>
                  </a:lnTo>
                  <a:lnTo>
                    <a:pt x="51" y="274"/>
                  </a:lnTo>
                  <a:lnTo>
                    <a:pt x="58" y="285"/>
                  </a:lnTo>
                  <a:lnTo>
                    <a:pt x="66" y="297"/>
                  </a:lnTo>
                  <a:lnTo>
                    <a:pt x="66" y="297"/>
                  </a:lnTo>
                  <a:lnTo>
                    <a:pt x="74" y="307"/>
                  </a:lnTo>
                  <a:lnTo>
                    <a:pt x="84" y="315"/>
                  </a:lnTo>
                  <a:lnTo>
                    <a:pt x="94" y="321"/>
                  </a:lnTo>
                  <a:lnTo>
                    <a:pt x="106" y="326"/>
                  </a:lnTo>
                  <a:lnTo>
                    <a:pt x="117" y="331"/>
                  </a:lnTo>
                  <a:lnTo>
                    <a:pt x="129" y="335"/>
                  </a:lnTo>
                  <a:lnTo>
                    <a:pt x="143" y="336"/>
                  </a:lnTo>
                  <a:lnTo>
                    <a:pt x="157" y="338"/>
                  </a:lnTo>
                  <a:lnTo>
                    <a:pt x="157" y="338"/>
                  </a:lnTo>
                  <a:lnTo>
                    <a:pt x="172" y="336"/>
                  </a:lnTo>
                  <a:lnTo>
                    <a:pt x="186" y="335"/>
                  </a:lnTo>
                  <a:lnTo>
                    <a:pt x="201" y="331"/>
                  </a:lnTo>
                  <a:lnTo>
                    <a:pt x="214" y="326"/>
                  </a:lnTo>
                  <a:lnTo>
                    <a:pt x="229" y="320"/>
                  </a:lnTo>
                  <a:lnTo>
                    <a:pt x="244" y="313"/>
                  </a:lnTo>
                  <a:lnTo>
                    <a:pt x="257" y="303"/>
                  </a:lnTo>
                  <a:lnTo>
                    <a:pt x="272" y="293"/>
                  </a:lnTo>
                  <a:lnTo>
                    <a:pt x="272" y="328"/>
                  </a:lnTo>
                  <a:lnTo>
                    <a:pt x="272" y="328"/>
                  </a:lnTo>
                  <a:lnTo>
                    <a:pt x="257" y="336"/>
                  </a:lnTo>
                  <a:lnTo>
                    <a:pt x="244" y="345"/>
                  </a:lnTo>
                  <a:lnTo>
                    <a:pt x="229" y="351"/>
                  </a:lnTo>
                  <a:lnTo>
                    <a:pt x="214" y="356"/>
                  </a:lnTo>
                  <a:lnTo>
                    <a:pt x="200" y="361"/>
                  </a:lnTo>
                  <a:lnTo>
                    <a:pt x="183" y="364"/>
                  </a:lnTo>
                  <a:lnTo>
                    <a:pt x="167" y="366"/>
                  </a:lnTo>
                  <a:lnTo>
                    <a:pt x="150" y="366"/>
                  </a:lnTo>
                  <a:lnTo>
                    <a:pt x="150" y="366"/>
                  </a:lnTo>
                  <a:lnTo>
                    <a:pt x="134" y="366"/>
                  </a:lnTo>
                  <a:lnTo>
                    <a:pt x="119" y="363"/>
                  </a:lnTo>
                  <a:lnTo>
                    <a:pt x="104" y="359"/>
                  </a:lnTo>
                  <a:lnTo>
                    <a:pt x="89" y="354"/>
                  </a:lnTo>
                  <a:lnTo>
                    <a:pt x="76" y="346"/>
                  </a:lnTo>
                  <a:lnTo>
                    <a:pt x="64" y="338"/>
                  </a:lnTo>
                  <a:lnTo>
                    <a:pt x="51" y="328"/>
                  </a:lnTo>
                  <a:lnTo>
                    <a:pt x="41" y="318"/>
                  </a:lnTo>
                  <a:lnTo>
                    <a:pt x="41" y="318"/>
                  </a:lnTo>
                  <a:lnTo>
                    <a:pt x="31" y="305"/>
                  </a:lnTo>
                  <a:lnTo>
                    <a:pt x="23" y="290"/>
                  </a:lnTo>
                  <a:lnTo>
                    <a:pt x="17" y="275"/>
                  </a:lnTo>
                  <a:lnTo>
                    <a:pt x="10" y="259"/>
                  </a:lnTo>
                  <a:lnTo>
                    <a:pt x="5" y="241"/>
                  </a:lnTo>
                  <a:lnTo>
                    <a:pt x="2" y="222"/>
                  </a:lnTo>
                  <a:lnTo>
                    <a:pt x="0" y="203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61"/>
                  </a:lnTo>
                  <a:lnTo>
                    <a:pt x="2" y="143"/>
                  </a:lnTo>
                  <a:lnTo>
                    <a:pt x="5" y="127"/>
                  </a:lnTo>
                  <a:lnTo>
                    <a:pt x="10" y="110"/>
                  </a:lnTo>
                  <a:lnTo>
                    <a:pt x="17" y="94"/>
                  </a:lnTo>
                  <a:lnTo>
                    <a:pt x="23" y="79"/>
                  </a:lnTo>
                  <a:lnTo>
                    <a:pt x="33" y="66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54" y="39"/>
                  </a:lnTo>
                  <a:lnTo>
                    <a:pt x="66" y="28"/>
                  </a:lnTo>
                  <a:lnTo>
                    <a:pt x="79" y="20"/>
                  </a:lnTo>
                  <a:lnTo>
                    <a:pt x="92" y="13"/>
                  </a:lnTo>
                  <a:lnTo>
                    <a:pt x="107" y="7"/>
                  </a:lnTo>
                  <a:lnTo>
                    <a:pt x="124" y="3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2" y="0"/>
                  </a:lnTo>
                  <a:lnTo>
                    <a:pt x="186" y="2"/>
                  </a:lnTo>
                  <a:lnTo>
                    <a:pt x="201" y="5"/>
                  </a:lnTo>
                  <a:lnTo>
                    <a:pt x="214" y="11"/>
                  </a:lnTo>
                  <a:lnTo>
                    <a:pt x="226" y="16"/>
                  </a:lnTo>
                  <a:lnTo>
                    <a:pt x="237" y="25"/>
                  </a:lnTo>
                  <a:lnTo>
                    <a:pt x="247" y="35"/>
                  </a:lnTo>
                  <a:lnTo>
                    <a:pt x="256" y="44"/>
                  </a:lnTo>
                  <a:lnTo>
                    <a:pt x="256" y="44"/>
                  </a:lnTo>
                  <a:lnTo>
                    <a:pt x="264" y="58"/>
                  </a:lnTo>
                  <a:lnTo>
                    <a:pt x="272" y="69"/>
                  </a:lnTo>
                  <a:lnTo>
                    <a:pt x="277" y="84"/>
                  </a:lnTo>
                  <a:lnTo>
                    <a:pt x="282" y="99"/>
                  </a:lnTo>
                  <a:lnTo>
                    <a:pt x="285" y="115"/>
                  </a:lnTo>
                  <a:lnTo>
                    <a:pt x="289" y="132"/>
                  </a:lnTo>
                  <a:lnTo>
                    <a:pt x="290" y="150"/>
                  </a:lnTo>
                  <a:lnTo>
                    <a:pt x="290" y="170"/>
                  </a:lnTo>
                  <a:lnTo>
                    <a:pt x="290" y="185"/>
                  </a:lnTo>
                  <a:lnTo>
                    <a:pt x="33" y="185"/>
                  </a:lnTo>
                  <a:close/>
                  <a:moveTo>
                    <a:pt x="259" y="155"/>
                  </a:moveTo>
                  <a:lnTo>
                    <a:pt x="259" y="155"/>
                  </a:lnTo>
                  <a:lnTo>
                    <a:pt x="256" y="127"/>
                  </a:lnTo>
                  <a:lnTo>
                    <a:pt x="251" y="102"/>
                  </a:lnTo>
                  <a:lnTo>
                    <a:pt x="246" y="91"/>
                  </a:lnTo>
                  <a:lnTo>
                    <a:pt x="241" y="79"/>
                  </a:lnTo>
                  <a:lnTo>
                    <a:pt x="236" y="71"/>
                  </a:lnTo>
                  <a:lnTo>
                    <a:pt x="229" y="61"/>
                  </a:lnTo>
                  <a:lnTo>
                    <a:pt x="229" y="61"/>
                  </a:lnTo>
                  <a:lnTo>
                    <a:pt x="223" y="54"/>
                  </a:lnTo>
                  <a:lnTo>
                    <a:pt x="214" y="46"/>
                  </a:lnTo>
                  <a:lnTo>
                    <a:pt x="206" y="41"/>
                  </a:lnTo>
                  <a:lnTo>
                    <a:pt x="198" y="36"/>
                  </a:lnTo>
                  <a:lnTo>
                    <a:pt x="188" y="33"/>
                  </a:lnTo>
                  <a:lnTo>
                    <a:pt x="176" y="30"/>
                  </a:lnTo>
                  <a:lnTo>
                    <a:pt x="167" y="28"/>
                  </a:lnTo>
                  <a:lnTo>
                    <a:pt x="155" y="28"/>
                  </a:lnTo>
                  <a:lnTo>
                    <a:pt x="155" y="28"/>
                  </a:lnTo>
                  <a:lnTo>
                    <a:pt x="143" y="28"/>
                  </a:lnTo>
                  <a:lnTo>
                    <a:pt x="132" y="30"/>
                  </a:lnTo>
                  <a:lnTo>
                    <a:pt x="120" y="33"/>
                  </a:lnTo>
                  <a:lnTo>
                    <a:pt x="111" y="36"/>
                  </a:lnTo>
                  <a:lnTo>
                    <a:pt x="101" y="41"/>
                  </a:lnTo>
                  <a:lnTo>
                    <a:pt x="91" y="46"/>
                  </a:lnTo>
                  <a:lnTo>
                    <a:pt x="82" y="53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66" y="69"/>
                  </a:lnTo>
                  <a:lnTo>
                    <a:pt x="59" y="79"/>
                  </a:lnTo>
                  <a:lnTo>
                    <a:pt x="53" y="89"/>
                  </a:lnTo>
                  <a:lnTo>
                    <a:pt x="48" y="100"/>
                  </a:lnTo>
                  <a:lnTo>
                    <a:pt x="43" y="114"/>
                  </a:lnTo>
                  <a:lnTo>
                    <a:pt x="40" y="127"/>
                  </a:lnTo>
                  <a:lnTo>
                    <a:pt x="33" y="155"/>
                  </a:lnTo>
                  <a:lnTo>
                    <a:pt x="259" y="155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39" name="Freeform 9"/>
            <p:cNvSpPr>
              <a:spLocks noEditPoints="1"/>
            </p:cNvSpPr>
            <p:nvPr/>
          </p:nvSpPr>
          <p:spPr bwMode="auto">
            <a:xfrm>
              <a:off x="1282700" y="1946275"/>
              <a:ext cx="215900" cy="388938"/>
            </a:xfrm>
            <a:custGeom>
              <a:avLst/>
              <a:gdLst>
                <a:gd name="T0" fmla="*/ 35 w 274"/>
                <a:gd name="T1" fmla="*/ 490 h 490"/>
                <a:gd name="T2" fmla="*/ 0 w 274"/>
                <a:gd name="T3" fmla="*/ 0 h 490"/>
                <a:gd name="T4" fmla="*/ 119 w 274"/>
                <a:gd name="T5" fmla="*/ 0 h 490"/>
                <a:gd name="T6" fmla="*/ 155 w 274"/>
                <a:gd name="T7" fmla="*/ 2 h 490"/>
                <a:gd name="T8" fmla="*/ 185 w 274"/>
                <a:gd name="T9" fmla="*/ 8 h 490"/>
                <a:gd name="T10" fmla="*/ 213 w 274"/>
                <a:gd name="T11" fmla="*/ 20 h 490"/>
                <a:gd name="T12" fmla="*/ 234 w 274"/>
                <a:gd name="T13" fmla="*/ 35 h 490"/>
                <a:gd name="T14" fmla="*/ 244 w 274"/>
                <a:gd name="T15" fmla="*/ 45 h 490"/>
                <a:gd name="T16" fmla="*/ 259 w 274"/>
                <a:gd name="T17" fmla="*/ 66 h 490"/>
                <a:gd name="T18" fmla="*/ 269 w 274"/>
                <a:gd name="T19" fmla="*/ 91 h 490"/>
                <a:gd name="T20" fmla="*/ 274 w 274"/>
                <a:gd name="T21" fmla="*/ 120 h 490"/>
                <a:gd name="T22" fmla="*/ 274 w 274"/>
                <a:gd name="T23" fmla="*/ 137 h 490"/>
                <a:gd name="T24" fmla="*/ 272 w 274"/>
                <a:gd name="T25" fmla="*/ 170 h 490"/>
                <a:gd name="T26" fmla="*/ 262 w 274"/>
                <a:gd name="T27" fmla="*/ 200 h 490"/>
                <a:gd name="T28" fmla="*/ 249 w 274"/>
                <a:gd name="T29" fmla="*/ 226 h 490"/>
                <a:gd name="T30" fmla="*/ 229 w 274"/>
                <a:gd name="T31" fmla="*/ 249 h 490"/>
                <a:gd name="T32" fmla="*/ 218 w 274"/>
                <a:gd name="T33" fmla="*/ 259 h 490"/>
                <a:gd name="T34" fmla="*/ 192 w 274"/>
                <a:gd name="T35" fmla="*/ 275 h 490"/>
                <a:gd name="T36" fmla="*/ 160 w 274"/>
                <a:gd name="T37" fmla="*/ 287 h 490"/>
                <a:gd name="T38" fmla="*/ 124 w 274"/>
                <a:gd name="T39" fmla="*/ 292 h 490"/>
                <a:gd name="T40" fmla="*/ 35 w 274"/>
                <a:gd name="T41" fmla="*/ 293 h 490"/>
                <a:gd name="T42" fmla="*/ 35 w 274"/>
                <a:gd name="T43" fmla="*/ 262 h 490"/>
                <a:gd name="T44" fmla="*/ 104 w 274"/>
                <a:gd name="T45" fmla="*/ 262 h 490"/>
                <a:gd name="T46" fmla="*/ 135 w 274"/>
                <a:gd name="T47" fmla="*/ 261 h 490"/>
                <a:gd name="T48" fmla="*/ 162 w 274"/>
                <a:gd name="T49" fmla="*/ 254 h 490"/>
                <a:gd name="T50" fmla="*/ 187 w 274"/>
                <a:gd name="T51" fmla="*/ 244 h 490"/>
                <a:gd name="T52" fmla="*/ 205 w 274"/>
                <a:gd name="T53" fmla="*/ 231 h 490"/>
                <a:gd name="T54" fmla="*/ 213 w 274"/>
                <a:gd name="T55" fmla="*/ 223 h 490"/>
                <a:gd name="T56" fmla="*/ 226 w 274"/>
                <a:gd name="T57" fmla="*/ 203 h 490"/>
                <a:gd name="T58" fmla="*/ 234 w 274"/>
                <a:gd name="T59" fmla="*/ 181 h 490"/>
                <a:gd name="T60" fmla="*/ 239 w 274"/>
                <a:gd name="T61" fmla="*/ 155 h 490"/>
                <a:gd name="T62" fmla="*/ 239 w 274"/>
                <a:gd name="T63" fmla="*/ 142 h 490"/>
                <a:gd name="T64" fmla="*/ 238 w 274"/>
                <a:gd name="T65" fmla="*/ 115 h 490"/>
                <a:gd name="T66" fmla="*/ 231 w 274"/>
                <a:gd name="T67" fmla="*/ 92 h 490"/>
                <a:gd name="T68" fmla="*/ 221 w 274"/>
                <a:gd name="T69" fmla="*/ 74 h 490"/>
                <a:gd name="T70" fmla="*/ 208 w 274"/>
                <a:gd name="T71" fmla="*/ 58 h 490"/>
                <a:gd name="T72" fmla="*/ 190 w 274"/>
                <a:gd name="T73" fmla="*/ 46 h 490"/>
                <a:gd name="T74" fmla="*/ 168 w 274"/>
                <a:gd name="T75" fmla="*/ 38 h 490"/>
                <a:gd name="T76" fmla="*/ 142 w 274"/>
                <a:gd name="T77" fmla="*/ 33 h 490"/>
                <a:gd name="T78" fmla="*/ 35 w 274"/>
                <a:gd name="T79" fmla="*/ 31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4" h="490">
                  <a:moveTo>
                    <a:pt x="35" y="293"/>
                  </a:moveTo>
                  <a:lnTo>
                    <a:pt x="35" y="490"/>
                  </a:lnTo>
                  <a:lnTo>
                    <a:pt x="0" y="490"/>
                  </a:lnTo>
                  <a:lnTo>
                    <a:pt x="0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37" y="0"/>
                  </a:lnTo>
                  <a:lnTo>
                    <a:pt x="155" y="2"/>
                  </a:lnTo>
                  <a:lnTo>
                    <a:pt x="170" y="5"/>
                  </a:lnTo>
                  <a:lnTo>
                    <a:pt x="185" y="8"/>
                  </a:lnTo>
                  <a:lnTo>
                    <a:pt x="200" y="13"/>
                  </a:lnTo>
                  <a:lnTo>
                    <a:pt x="213" y="20"/>
                  </a:lnTo>
                  <a:lnTo>
                    <a:pt x="225" y="26"/>
                  </a:lnTo>
                  <a:lnTo>
                    <a:pt x="234" y="35"/>
                  </a:lnTo>
                  <a:lnTo>
                    <a:pt x="234" y="35"/>
                  </a:lnTo>
                  <a:lnTo>
                    <a:pt x="244" y="45"/>
                  </a:lnTo>
                  <a:lnTo>
                    <a:pt x="253" y="54"/>
                  </a:lnTo>
                  <a:lnTo>
                    <a:pt x="259" y="66"/>
                  </a:lnTo>
                  <a:lnTo>
                    <a:pt x="264" y="78"/>
                  </a:lnTo>
                  <a:lnTo>
                    <a:pt x="269" y="91"/>
                  </a:lnTo>
                  <a:lnTo>
                    <a:pt x="272" y="106"/>
                  </a:lnTo>
                  <a:lnTo>
                    <a:pt x="274" y="120"/>
                  </a:lnTo>
                  <a:lnTo>
                    <a:pt x="274" y="137"/>
                  </a:lnTo>
                  <a:lnTo>
                    <a:pt x="274" y="137"/>
                  </a:lnTo>
                  <a:lnTo>
                    <a:pt x="274" y="153"/>
                  </a:lnTo>
                  <a:lnTo>
                    <a:pt x="272" y="170"/>
                  </a:lnTo>
                  <a:lnTo>
                    <a:pt x="267" y="185"/>
                  </a:lnTo>
                  <a:lnTo>
                    <a:pt x="262" y="200"/>
                  </a:lnTo>
                  <a:lnTo>
                    <a:pt x="257" y="213"/>
                  </a:lnTo>
                  <a:lnTo>
                    <a:pt x="249" y="226"/>
                  </a:lnTo>
                  <a:lnTo>
                    <a:pt x="241" y="237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18" y="259"/>
                  </a:lnTo>
                  <a:lnTo>
                    <a:pt x="205" y="269"/>
                  </a:lnTo>
                  <a:lnTo>
                    <a:pt x="192" y="275"/>
                  </a:lnTo>
                  <a:lnTo>
                    <a:pt x="177" y="282"/>
                  </a:lnTo>
                  <a:lnTo>
                    <a:pt x="160" y="287"/>
                  </a:lnTo>
                  <a:lnTo>
                    <a:pt x="142" y="290"/>
                  </a:lnTo>
                  <a:lnTo>
                    <a:pt x="124" y="292"/>
                  </a:lnTo>
                  <a:lnTo>
                    <a:pt x="106" y="293"/>
                  </a:lnTo>
                  <a:lnTo>
                    <a:pt x="35" y="293"/>
                  </a:lnTo>
                  <a:close/>
                  <a:moveTo>
                    <a:pt x="35" y="31"/>
                  </a:moveTo>
                  <a:lnTo>
                    <a:pt x="35" y="262"/>
                  </a:lnTo>
                  <a:lnTo>
                    <a:pt x="104" y="262"/>
                  </a:lnTo>
                  <a:lnTo>
                    <a:pt x="104" y="262"/>
                  </a:lnTo>
                  <a:lnTo>
                    <a:pt x="121" y="262"/>
                  </a:lnTo>
                  <a:lnTo>
                    <a:pt x="135" y="261"/>
                  </a:lnTo>
                  <a:lnTo>
                    <a:pt x="150" y="257"/>
                  </a:lnTo>
                  <a:lnTo>
                    <a:pt x="162" y="254"/>
                  </a:lnTo>
                  <a:lnTo>
                    <a:pt x="175" y="249"/>
                  </a:lnTo>
                  <a:lnTo>
                    <a:pt x="187" y="244"/>
                  </a:lnTo>
                  <a:lnTo>
                    <a:pt x="196" y="237"/>
                  </a:lnTo>
                  <a:lnTo>
                    <a:pt x="205" y="231"/>
                  </a:lnTo>
                  <a:lnTo>
                    <a:pt x="205" y="231"/>
                  </a:lnTo>
                  <a:lnTo>
                    <a:pt x="213" y="223"/>
                  </a:lnTo>
                  <a:lnTo>
                    <a:pt x="220" y="213"/>
                  </a:lnTo>
                  <a:lnTo>
                    <a:pt x="226" y="203"/>
                  </a:lnTo>
                  <a:lnTo>
                    <a:pt x="231" y="193"/>
                  </a:lnTo>
                  <a:lnTo>
                    <a:pt x="234" y="181"/>
                  </a:lnTo>
                  <a:lnTo>
                    <a:pt x="238" y="168"/>
                  </a:lnTo>
                  <a:lnTo>
                    <a:pt x="239" y="155"/>
                  </a:lnTo>
                  <a:lnTo>
                    <a:pt x="239" y="142"/>
                  </a:lnTo>
                  <a:lnTo>
                    <a:pt x="239" y="142"/>
                  </a:lnTo>
                  <a:lnTo>
                    <a:pt x="239" y="127"/>
                  </a:lnTo>
                  <a:lnTo>
                    <a:pt x="238" y="115"/>
                  </a:lnTo>
                  <a:lnTo>
                    <a:pt x="234" y="104"/>
                  </a:lnTo>
                  <a:lnTo>
                    <a:pt x="231" y="92"/>
                  </a:lnTo>
                  <a:lnTo>
                    <a:pt x="228" y="82"/>
                  </a:lnTo>
                  <a:lnTo>
                    <a:pt x="221" y="74"/>
                  </a:lnTo>
                  <a:lnTo>
                    <a:pt x="215" y="66"/>
                  </a:lnTo>
                  <a:lnTo>
                    <a:pt x="208" y="58"/>
                  </a:lnTo>
                  <a:lnTo>
                    <a:pt x="200" y="53"/>
                  </a:lnTo>
                  <a:lnTo>
                    <a:pt x="190" y="46"/>
                  </a:lnTo>
                  <a:lnTo>
                    <a:pt x="180" y="41"/>
                  </a:lnTo>
                  <a:lnTo>
                    <a:pt x="168" y="38"/>
                  </a:lnTo>
                  <a:lnTo>
                    <a:pt x="155" y="35"/>
                  </a:lnTo>
                  <a:lnTo>
                    <a:pt x="142" y="33"/>
                  </a:lnTo>
                  <a:lnTo>
                    <a:pt x="112" y="31"/>
                  </a:lnTo>
                  <a:lnTo>
                    <a:pt x="35" y="31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0" name="Freeform 10"/>
            <p:cNvSpPr>
              <a:spLocks noEditPoints="1"/>
            </p:cNvSpPr>
            <p:nvPr/>
          </p:nvSpPr>
          <p:spPr bwMode="auto">
            <a:xfrm>
              <a:off x="1536700" y="2051050"/>
              <a:ext cx="206375" cy="290513"/>
            </a:xfrm>
            <a:custGeom>
              <a:avLst/>
              <a:gdLst>
                <a:gd name="T0" fmla="*/ 228 w 261"/>
                <a:gd name="T1" fmla="*/ 287 h 366"/>
                <a:gd name="T2" fmla="*/ 208 w 261"/>
                <a:gd name="T3" fmla="*/ 320 h 366"/>
                <a:gd name="T4" fmla="*/ 180 w 261"/>
                <a:gd name="T5" fmla="*/ 345 h 366"/>
                <a:gd name="T6" fmla="*/ 127 w 261"/>
                <a:gd name="T7" fmla="*/ 364 h 366"/>
                <a:gd name="T8" fmla="*/ 84 w 261"/>
                <a:gd name="T9" fmla="*/ 364 h 366"/>
                <a:gd name="T10" fmla="*/ 55 w 261"/>
                <a:gd name="T11" fmla="*/ 354 h 366"/>
                <a:gd name="T12" fmla="*/ 30 w 261"/>
                <a:gd name="T13" fmla="*/ 338 h 366"/>
                <a:gd name="T14" fmla="*/ 17 w 261"/>
                <a:gd name="T15" fmla="*/ 323 h 366"/>
                <a:gd name="T16" fmla="*/ 5 w 261"/>
                <a:gd name="T17" fmla="*/ 297 h 366"/>
                <a:gd name="T18" fmla="*/ 0 w 261"/>
                <a:gd name="T19" fmla="*/ 267 h 366"/>
                <a:gd name="T20" fmla="*/ 5 w 261"/>
                <a:gd name="T21" fmla="*/ 236 h 366"/>
                <a:gd name="T22" fmla="*/ 18 w 261"/>
                <a:gd name="T23" fmla="*/ 209 h 366"/>
                <a:gd name="T24" fmla="*/ 38 w 261"/>
                <a:gd name="T25" fmla="*/ 188 h 366"/>
                <a:gd name="T26" fmla="*/ 92 w 261"/>
                <a:gd name="T27" fmla="*/ 163 h 366"/>
                <a:gd name="T28" fmla="*/ 229 w 261"/>
                <a:gd name="T29" fmla="*/ 140 h 366"/>
                <a:gd name="T30" fmla="*/ 218 w 261"/>
                <a:gd name="T31" fmla="*/ 72 h 366"/>
                <a:gd name="T32" fmla="*/ 203 w 261"/>
                <a:gd name="T33" fmla="*/ 49 h 366"/>
                <a:gd name="T34" fmla="*/ 181 w 261"/>
                <a:gd name="T35" fmla="*/ 35 h 366"/>
                <a:gd name="T36" fmla="*/ 145 w 261"/>
                <a:gd name="T37" fmla="*/ 28 h 366"/>
                <a:gd name="T38" fmla="*/ 115 w 261"/>
                <a:gd name="T39" fmla="*/ 31 h 366"/>
                <a:gd name="T40" fmla="*/ 74 w 261"/>
                <a:gd name="T41" fmla="*/ 46 h 366"/>
                <a:gd name="T42" fmla="*/ 31 w 261"/>
                <a:gd name="T43" fmla="*/ 74 h 366"/>
                <a:gd name="T44" fmla="*/ 43 w 261"/>
                <a:gd name="T45" fmla="*/ 30 h 366"/>
                <a:gd name="T46" fmla="*/ 84 w 261"/>
                <a:gd name="T47" fmla="*/ 10 h 366"/>
                <a:gd name="T48" fmla="*/ 117 w 261"/>
                <a:gd name="T49" fmla="*/ 2 h 366"/>
                <a:gd name="T50" fmla="*/ 147 w 261"/>
                <a:gd name="T51" fmla="*/ 0 h 366"/>
                <a:gd name="T52" fmla="*/ 185 w 261"/>
                <a:gd name="T53" fmla="*/ 3 h 366"/>
                <a:gd name="T54" fmla="*/ 214 w 261"/>
                <a:gd name="T55" fmla="*/ 18 h 366"/>
                <a:gd name="T56" fmla="*/ 231 w 261"/>
                <a:gd name="T57" fmla="*/ 33 h 366"/>
                <a:gd name="T58" fmla="*/ 249 w 261"/>
                <a:gd name="T59" fmla="*/ 63 h 366"/>
                <a:gd name="T60" fmla="*/ 259 w 261"/>
                <a:gd name="T61" fmla="*/ 100 h 366"/>
                <a:gd name="T62" fmla="*/ 229 w 261"/>
                <a:gd name="T63" fmla="*/ 358 h 366"/>
                <a:gd name="T64" fmla="*/ 107 w 261"/>
                <a:gd name="T65" fmla="*/ 188 h 366"/>
                <a:gd name="T66" fmla="*/ 56 w 261"/>
                <a:gd name="T67" fmla="*/ 209 h 366"/>
                <a:gd name="T68" fmla="*/ 40 w 261"/>
                <a:gd name="T69" fmla="*/ 232 h 366"/>
                <a:gd name="T70" fmla="*/ 33 w 261"/>
                <a:gd name="T71" fmla="*/ 265 h 366"/>
                <a:gd name="T72" fmla="*/ 45 w 261"/>
                <a:gd name="T73" fmla="*/ 307 h 366"/>
                <a:gd name="T74" fmla="*/ 66 w 261"/>
                <a:gd name="T75" fmla="*/ 326 h 366"/>
                <a:gd name="T76" fmla="*/ 112 w 261"/>
                <a:gd name="T77" fmla="*/ 338 h 366"/>
                <a:gd name="T78" fmla="*/ 135 w 261"/>
                <a:gd name="T79" fmla="*/ 335 h 366"/>
                <a:gd name="T80" fmla="*/ 168 w 261"/>
                <a:gd name="T81" fmla="*/ 323 h 366"/>
                <a:gd name="T82" fmla="*/ 196 w 261"/>
                <a:gd name="T83" fmla="*/ 300 h 366"/>
                <a:gd name="T84" fmla="*/ 209 w 261"/>
                <a:gd name="T85" fmla="*/ 280 h 366"/>
                <a:gd name="T86" fmla="*/ 224 w 261"/>
                <a:gd name="T87" fmla="*/ 244 h 366"/>
                <a:gd name="T88" fmla="*/ 229 w 261"/>
                <a:gd name="T89" fmla="*/ 20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1" h="366">
                  <a:moveTo>
                    <a:pt x="229" y="358"/>
                  </a:moveTo>
                  <a:lnTo>
                    <a:pt x="229" y="287"/>
                  </a:lnTo>
                  <a:lnTo>
                    <a:pt x="228" y="287"/>
                  </a:lnTo>
                  <a:lnTo>
                    <a:pt x="228" y="287"/>
                  </a:lnTo>
                  <a:lnTo>
                    <a:pt x="218" y="305"/>
                  </a:lnTo>
                  <a:lnTo>
                    <a:pt x="208" y="320"/>
                  </a:lnTo>
                  <a:lnTo>
                    <a:pt x="195" y="333"/>
                  </a:lnTo>
                  <a:lnTo>
                    <a:pt x="180" y="345"/>
                  </a:lnTo>
                  <a:lnTo>
                    <a:pt x="180" y="345"/>
                  </a:lnTo>
                  <a:lnTo>
                    <a:pt x="163" y="354"/>
                  </a:lnTo>
                  <a:lnTo>
                    <a:pt x="145" y="361"/>
                  </a:lnTo>
                  <a:lnTo>
                    <a:pt x="127" y="364"/>
                  </a:lnTo>
                  <a:lnTo>
                    <a:pt x="109" y="366"/>
                  </a:lnTo>
                  <a:lnTo>
                    <a:pt x="109" y="366"/>
                  </a:lnTo>
                  <a:lnTo>
                    <a:pt x="84" y="364"/>
                  </a:lnTo>
                  <a:lnTo>
                    <a:pt x="74" y="363"/>
                  </a:lnTo>
                  <a:lnTo>
                    <a:pt x="64" y="359"/>
                  </a:lnTo>
                  <a:lnTo>
                    <a:pt x="55" y="354"/>
                  </a:lnTo>
                  <a:lnTo>
                    <a:pt x="45" y="349"/>
                  </a:lnTo>
                  <a:lnTo>
                    <a:pt x="36" y="345"/>
                  </a:lnTo>
                  <a:lnTo>
                    <a:pt x="30" y="338"/>
                  </a:lnTo>
                  <a:lnTo>
                    <a:pt x="30" y="338"/>
                  </a:lnTo>
                  <a:lnTo>
                    <a:pt x="23" y="331"/>
                  </a:lnTo>
                  <a:lnTo>
                    <a:pt x="17" y="323"/>
                  </a:lnTo>
                  <a:lnTo>
                    <a:pt x="12" y="315"/>
                  </a:lnTo>
                  <a:lnTo>
                    <a:pt x="8" y="307"/>
                  </a:lnTo>
                  <a:lnTo>
                    <a:pt x="5" y="297"/>
                  </a:lnTo>
                  <a:lnTo>
                    <a:pt x="2" y="287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55"/>
                  </a:lnTo>
                  <a:lnTo>
                    <a:pt x="2" y="246"/>
                  </a:lnTo>
                  <a:lnTo>
                    <a:pt x="5" y="236"/>
                  </a:lnTo>
                  <a:lnTo>
                    <a:pt x="8" y="226"/>
                  </a:lnTo>
                  <a:lnTo>
                    <a:pt x="12" y="218"/>
                  </a:lnTo>
                  <a:lnTo>
                    <a:pt x="18" y="209"/>
                  </a:lnTo>
                  <a:lnTo>
                    <a:pt x="23" y="201"/>
                  </a:lnTo>
                  <a:lnTo>
                    <a:pt x="31" y="194"/>
                  </a:lnTo>
                  <a:lnTo>
                    <a:pt x="38" y="188"/>
                  </a:lnTo>
                  <a:lnTo>
                    <a:pt x="48" y="181"/>
                  </a:lnTo>
                  <a:lnTo>
                    <a:pt x="69" y="171"/>
                  </a:lnTo>
                  <a:lnTo>
                    <a:pt x="92" y="163"/>
                  </a:lnTo>
                  <a:lnTo>
                    <a:pt x="122" y="157"/>
                  </a:lnTo>
                  <a:lnTo>
                    <a:pt x="229" y="140"/>
                  </a:lnTo>
                  <a:lnTo>
                    <a:pt x="229" y="140"/>
                  </a:lnTo>
                  <a:lnTo>
                    <a:pt x="228" y="114"/>
                  </a:lnTo>
                  <a:lnTo>
                    <a:pt x="224" y="91"/>
                  </a:lnTo>
                  <a:lnTo>
                    <a:pt x="218" y="72"/>
                  </a:lnTo>
                  <a:lnTo>
                    <a:pt x="213" y="64"/>
                  </a:lnTo>
                  <a:lnTo>
                    <a:pt x="208" y="56"/>
                  </a:lnTo>
                  <a:lnTo>
                    <a:pt x="203" y="49"/>
                  </a:lnTo>
                  <a:lnTo>
                    <a:pt x="196" y="44"/>
                  </a:lnTo>
                  <a:lnTo>
                    <a:pt x="190" y="39"/>
                  </a:lnTo>
                  <a:lnTo>
                    <a:pt x="181" y="35"/>
                  </a:lnTo>
                  <a:lnTo>
                    <a:pt x="173" y="31"/>
                  </a:lnTo>
                  <a:lnTo>
                    <a:pt x="165" y="30"/>
                  </a:lnTo>
                  <a:lnTo>
                    <a:pt x="145" y="28"/>
                  </a:lnTo>
                  <a:lnTo>
                    <a:pt x="145" y="28"/>
                  </a:lnTo>
                  <a:lnTo>
                    <a:pt x="130" y="28"/>
                  </a:lnTo>
                  <a:lnTo>
                    <a:pt x="115" y="31"/>
                  </a:lnTo>
                  <a:lnTo>
                    <a:pt x="102" y="35"/>
                  </a:lnTo>
                  <a:lnTo>
                    <a:pt x="87" y="39"/>
                  </a:lnTo>
                  <a:lnTo>
                    <a:pt x="74" y="46"/>
                  </a:lnTo>
                  <a:lnTo>
                    <a:pt x="59" y="54"/>
                  </a:lnTo>
                  <a:lnTo>
                    <a:pt x="46" y="64"/>
                  </a:lnTo>
                  <a:lnTo>
                    <a:pt x="31" y="74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43" y="30"/>
                  </a:lnTo>
                  <a:lnTo>
                    <a:pt x="55" y="21"/>
                  </a:lnTo>
                  <a:lnTo>
                    <a:pt x="69" y="16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101" y="5"/>
                  </a:lnTo>
                  <a:lnTo>
                    <a:pt x="117" y="2"/>
                  </a:lnTo>
                  <a:lnTo>
                    <a:pt x="13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60" y="0"/>
                  </a:lnTo>
                  <a:lnTo>
                    <a:pt x="173" y="2"/>
                  </a:lnTo>
                  <a:lnTo>
                    <a:pt x="185" y="3"/>
                  </a:lnTo>
                  <a:lnTo>
                    <a:pt x="195" y="8"/>
                  </a:lnTo>
                  <a:lnTo>
                    <a:pt x="206" y="13"/>
                  </a:lnTo>
                  <a:lnTo>
                    <a:pt x="214" y="18"/>
                  </a:lnTo>
                  <a:lnTo>
                    <a:pt x="223" y="25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7" y="41"/>
                  </a:lnTo>
                  <a:lnTo>
                    <a:pt x="244" y="51"/>
                  </a:lnTo>
                  <a:lnTo>
                    <a:pt x="249" y="63"/>
                  </a:lnTo>
                  <a:lnTo>
                    <a:pt x="252" y="74"/>
                  </a:lnTo>
                  <a:lnTo>
                    <a:pt x="256" y="86"/>
                  </a:lnTo>
                  <a:lnTo>
                    <a:pt x="259" y="100"/>
                  </a:lnTo>
                  <a:lnTo>
                    <a:pt x="261" y="130"/>
                  </a:lnTo>
                  <a:lnTo>
                    <a:pt x="261" y="358"/>
                  </a:lnTo>
                  <a:lnTo>
                    <a:pt x="229" y="358"/>
                  </a:lnTo>
                  <a:close/>
                  <a:moveTo>
                    <a:pt x="134" y="183"/>
                  </a:moveTo>
                  <a:lnTo>
                    <a:pt x="134" y="183"/>
                  </a:lnTo>
                  <a:lnTo>
                    <a:pt x="107" y="188"/>
                  </a:lnTo>
                  <a:lnTo>
                    <a:pt x="86" y="193"/>
                  </a:lnTo>
                  <a:lnTo>
                    <a:pt x="69" y="201"/>
                  </a:lnTo>
                  <a:lnTo>
                    <a:pt x="56" y="209"/>
                  </a:lnTo>
                  <a:lnTo>
                    <a:pt x="56" y="209"/>
                  </a:lnTo>
                  <a:lnTo>
                    <a:pt x="46" y="219"/>
                  </a:lnTo>
                  <a:lnTo>
                    <a:pt x="40" y="232"/>
                  </a:lnTo>
                  <a:lnTo>
                    <a:pt x="35" y="247"/>
                  </a:lnTo>
                  <a:lnTo>
                    <a:pt x="33" y="265"/>
                  </a:lnTo>
                  <a:lnTo>
                    <a:pt x="33" y="265"/>
                  </a:lnTo>
                  <a:lnTo>
                    <a:pt x="35" y="280"/>
                  </a:lnTo>
                  <a:lnTo>
                    <a:pt x="38" y="293"/>
                  </a:lnTo>
                  <a:lnTo>
                    <a:pt x="45" y="307"/>
                  </a:lnTo>
                  <a:lnTo>
                    <a:pt x="55" y="316"/>
                  </a:lnTo>
                  <a:lnTo>
                    <a:pt x="55" y="316"/>
                  </a:lnTo>
                  <a:lnTo>
                    <a:pt x="66" y="326"/>
                  </a:lnTo>
                  <a:lnTo>
                    <a:pt x="79" y="333"/>
                  </a:lnTo>
                  <a:lnTo>
                    <a:pt x="94" y="336"/>
                  </a:lnTo>
                  <a:lnTo>
                    <a:pt x="112" y="338"/>
                  </a:lnTo>
                  <a:lnTo>
                    <a:pt x="112" y="338"/>
                  </a:lnTo>
                  <a:lnTo>
                    <a:pt x="124" y="336"/>
                  </a:lnTo>
                  <a:lnTo>
                    <a:pt x="135" y="335"/>
                  </a:lnTo>
                  <a:lnTo>
                    <a:pt x="147" y="331"/>
                  </a:lnTo>
                  <a:lnTo>
                    <a:pt x="158" y="328"/>
                  </a:lnTo>
                  <a:lnTo>
                    <a:pt x="168" y="323"/>
                  </a:lnTo>
                  <a:lnTo>
                    <a:pt x="178" y="316"/>
                  </a:lnTo>
                  <a:lnTo>
                    <a:pt x="186" y="308"/>
                  </a:lnTo>
                  <a:lnTo>
                    <a:pt x="196" y="300"/>
                  </a:lnTo>
                  <a:lnTo>
                    <a:pt x="196" y="300"/>
                  </a:lnTo>
                  <a:lnTo>
                    <a:pt x="203" y="290"/>
                  </a:lnTo>
                  <a:lnTo>
                    <a:pt x="209" y="280"/>
                  </a:lnTo>
                  <a:lnTo>
                    <a:pt x="216" y="269"/>
                  </a:lnTo>
                  <a:lnTo>
                    <a:pt x="221" y="257"/>
                  </a:lnTo>
                  <a:lnTo>
                    <a:pt x="224" y="244"/>
                  </a:lnTo>
                  <a:lnTo>
                    <a:pt x="228" y="231"/>
                  </a:lnTo>
                  <a:lnTo>
                    <a:pt x="229" y="218"/>
                  </a:lnTo>
                  <a:lnTo>
                    <a:pt x="229" y="203"/>
                  </a:lnTo>
                  <a:lnTo>
                    <a:pt x="229" y="170"/>
                  </a:lnTo>
                  <a:lnTo>
                    <a:pt x="134" y="183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1" name="Freeform 11"/>
            <p:cNvSpPr>
              <a:spLocks/>
            </p:cNvSpPr>
            <p:nvPr/>
          </p:nvSpPr>
          <p:spPr bwMode="auto">
            <a:xfrm>
              <a:off x="1827213" y="2052638"/>
              <a:ext cx="130175" cy="282575"/>
            </a:xfrm>
            <a:custGeom>
              <a:avLst/>
              <a:gdLst>
                <a:gd name="T0" fmla="*/ 165 w 165"/>
                <a:gd name="T1" fmla="*/ 39 h 356"/>
                <a:gd name="T2" fmla="*/ 165 w 165"/>
                <a:gd name="T3" fmla="*/ 39 h 356"/>
                <a:gd name="T4" fmla="*/ 157 w 165"/>
                <a:gd name="T5" fmla="*/ 34 h 356"/>
                <a:gd name="T6" fmla="*/ 147 w 165"/>
                <a:gd name="T7" fmla="*/ 29 h 356"/>
                <a:gd name="T8" fmla="*/ 138 w 165"/>
                <a:gd name="T9" fmla="*/ 28 h 356"/>
                <a:gd name="T10" fmla="*/ 127 w 165"/>
                <a:gd name="T11" fmla="*/ 28 h 356"/>
                <a:gd name="T12" fmla="*/ 127 w 165"/>
                <a:gd name="T13" fmla="*/ 28 h 356"/>
                <a:gd name="T14" fmla="*/ 117 w 165"/>
                <a:gd name="T15" fmla="*/ 28 h 356"/>
                <a:gd name="T16" fmla="*/ 107 w 165"/>
                <a:gd name="T17" fmla="*/ 29 h 356"/>
                <a:gd name="T18" fmla="*/ 99 w 165"/>
                <a:gd name="T19" fmla="*/ 33 h 356"/>
                <a:gd name="T20" fmla="*/ 89 w 165"/>
                <a:gd name="T21" fmla="*/ 37 h 356"/>
                <a:gd name="T22" fmla="*/ 81 w 165"/>
                <a:gd name="T23" fmla="*/ 44 h 356"/>
                <a:gd name="T24" fmla="*/ 73 w 165"/>
                <a:gd name="T25" fmla="*/ 51 h 356"/>
                <a:gd name="T26" fmla="*/ 66 w 165"/>
                <a:gd name="T27" fmla="*/ 61 h 356"/>
                <a:gd name="T28" fmla="*/ 58 w 165"/>
                <a:gd name="T29" fmla="*/ 70 h 356"/>
                <a:gd name="T30" fmla="*/ 58 w 165"/>
                <a:gd name="T31" fmla="*/ 70 h 356"/>
                <a:gd name="T32" fmla="*/ 51 w 165"/>
                <a:gd name="T33" fmla="*/ 80 h 356"/>
                <a:gd name="T34" fmla="*/ 46 w 165"/>
                <a:gd name="T35" fmla="*/ 94 h 356"/>
                <a:gd name="T36" fmla="*/ 41 w 165"/>
                <a:gd name="T37" fmla="*/ 107 h 356"/>
                <a:gd name="T38" fmla="*/ 38 w 165"/>
                <a:gd name="T39" fmla="*/ 122 h 356"/>
                <a:gd name="T40" fmla="*/ 35 w 165"/>
                <a:gd name="T41" fmla="*/ 138 h 356"/>
                <a:gd name="T42" fmla="*/ 31 w 165"/>
                <a:gd name="T43" fmla="*/ 155 h 356"/>
                <a:gd name="T44" fmla="*/ 30 w 165"/>
                <a:gd name="T45" fmla="*/ 191 h 356"/>
                <a:gd name="T46" fmla="*/ 30 w 165"/>
                <a:gd name="T47" fmla="*/ 356 h 356"/>
                <a:gd name="T48" fmla="*/ 0 w 165"/>
                <a:gd name="T49" fmla="*/ 356 h 356"/>
                <a:gd name="T50" fmla="*/ 0 w 165"/>
                <a:gd name="T51" fmla="*/ 6 h 356"/>
                <a:gd name="T52" fmla="*/ 30 w 165"/>
                <a:gd name="T53" fmla="*/ 6 h 356"/>
                <a:gd name="T54" fmla="*/ 30 w 165"/>
                <a:gd name="T55" fmla="*/ 84 h 356"/>
                <a:gd name="T56" fmla="*/ 31 w 165"/>
                <a:gd name="T57" fmla="*/ 84 h 356"/>
                <a:gd name="T58" fmla="*/ 31 w 165"/>
                <a:gd name="T59" fmla="*/ 84 h 356"/>
                <a:gd name="T60" fmla="*/ 38 w 165"/>
                <a:gd name="T61" fmla="*/ 64 h 356"/>
                <a:gd name="T62" fmla="*/ 48 w 165"/>
                <a:gd name="T63" fmla="*/ 47 h 356"/>
                <a:gd name="T64" fmla="*/ 58 w 165"/>
                <a:gd name="T65" fmla="*/ 33 h 356"/>
                <a:gd name="T66" fmla="*/ 69 w 165"/>
                <a:gd name="T67" fmla="*/ 21 h 356"/>
                <a:gd name="T68" fmla="*/ 69 w 165"/>
                <a:gd name="T69" fmla="*/ 21 h 356"/>
                <a:gd name="T70" fmla="*/ 82 w 165"/>
                <a:gd name="T71" fmla="*/ 11 h 356"/>
                <a:gd name="T72" fmla="*/ 97 w 165"/>
                <a:gd name="T73" fmla="*/ 5 h 356"/>
                <a:gd name="T74" fmla="*/ 114 w 165"/>
                <a:gd name="T75" fmla="*/ 0 h 356"/>
                <a:gd name="T76" fmla="*/ 130 w 165"/>
                <a:gd name="T77" fmla="*/ 0 h 356"/>
                <a:gd name="T78" fmla="*/ 130 w 165"/>
                <a:gd name="T79" fmla="*/ 0 h 356"/>
                <a:gd name="T80" fmla="*/ 148 w 165"/>
                <a:gd name="T81" fmla="*/ 1 h 356"/>
                <a:gd name="T82" fmla="*/ 165 w 165"/>
                <a:gd name="T83" fmla="*/ 5 h 356"/>
                <a:gd name="T84" fmla="*/ 165 w 165"/>
                <a:gd name="T85" fmla="*/ 3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5" h="356">
                  <a:moveTo>
                    <a:pt x="165" y="39"/>
                  </a:moveTo>
                  <a:lnTo>
                    <a:pt x="165" y="39"/>
                  </a:lnTo>
                  <a:lnTo>
                    <a:pt x="157" y="34"/>
                  </a:lnTo>
                  <a:lnTo>
                    <a:pt x="147" y="29"/>
                  </a:lnTo>
                  <a:lnTo>
                    <a:pt x="138" y="28"/>
                  </a:lnTo>
                  <a:lnTo>
                    <a:pt x="127" y="28"/>
                  </a:lnTo>
                  <a:lnTo>
                    <a:pt x="127" y="28"/>
                  </a:lnTo>
                  <a:lnTo>
                    <a:pt x="117" y="28"/>
                  </a:lnTo>
                  <a:lnTo>
                    <a:pt x="107" y="29"/>
                  </a:lnTo>
                  <a:lnTo>
                    <a:pt x="99" y="33"/>
                  </a:lnTo>
                  <a:lnTo>
                    <a:pt x="89" y="37"/>
                  </a:lnTo>
                  <a:lnTo>
                    <a:pt x="81" y="44"/>
                  </a:lnTo>
                  <a:lnTo>
                    <a:pt x="73" y="51"/>
                  </a:lnTo>
                  <a:lnTo>
                    <a:pt x="66" y="61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51" y="80"/>
                  </a:lnTo>
                  <a:lnTo>
                    <a:pt x="46" y="94"/>
                  </a:lnTo>
                  <a:lnTo>
                    <a:pt x="41" y="107"/>
                  </a:lnTo>
                  <a:lnTo>
                    <a:pt x="38" y="122"/>
                  </a:lnTo>
                  <a:lnTo>
                    <a:pt x="35" y="138"/>
                  </a:lnTo>
                  <a:lnTo>
                    <a:pt x="31" y="155"/>
                  </a:lnTo>
                  <a:lnTo>
                    <a:pt x="30" y="191"/>
                  </a:lnTo>
                  <a:lnTo>
                    <a:pt x="30" y="356"/>
                  </a:lnTo>
                  <a:lnTo>
                    <a:pt x="0" y="356"/>
                  </a:lnTo>
                  <a:lnTo>
                    <a:pt x="0" y="6"/>
                  </a:lnTo>
                  <a:lnTo>
                    <a:pt x="30" y="6"/>
                  </a:lnTo>
                  <a:lnTo>
                    <a:pt x="30" y="84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38" y="64"/>
                  </a:lnTo>
                  <a:lnTo>
                    <a:pt x="48" y="47"/>
                  </a:lnTo>
                  <a:lnTo>
                    <a:pt x="58" y="33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82" y="11"/>
                  </a:lnTo>
                  <a:lnTo>
                    <a:pt x="97" y="5"/>
                  </a:lnTo>
                  <a:lnTo>
                    <a:pt x="114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48" y="1"/>
                  </a:lnTo>
                  <a:lnTo>
                    <a:pt x="165" y="5"/>
                  </a:lnTo>
                  <a:lnTo>
                    <a:pt x="165" y="3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2" name="Freeform 12"/>
            <p:cNvSpPr>
              <a:spLocks/>
            </p:cNvSpPr>
            <p:nvPr/>
          </p:nvSpPr>
          <p:spPr bwMode="auto">
            <a:xfrm>
              <a:off x="2009775" y="1924050"/>
              <a:ext cx="195263" cy="411163"/>
            </a:xfrm>
            <a:custGeom>
              <a:avLst/>
              <a:gdLst>
                <a:gd name="T0" fmla="*/ 199 w 245"/>
                <a:gd name="T1" fmla="*/ 518 h 518"/>
                <a:gd name="T2" fmla="*/ 33 w 245"/>
                <a:gd name="T3" fmla="*/ 345 h 518"/>
                <a:gd name="T4" fmla="*/ 31 w 245"/>
                <a:gd name="T5" fmla="*/ 345 h 518"/>
                <a:gd name="T6" fmla="*/ 31 w 245"/>
                <a:gd name="T7" fmla="*/ 518 h 518"/>
                <a:gd name="T8" fmla="*/ 0 w 245"/>
                <a:gd name="T9" fmla="*/ 518 h 518"/>
                <a:gd name="T10" fmla="*/ 0 w 245"/>
                <a:gd name="T11" fmla="*/ 0 h 518"/>
                <a:gd name="T12" fmla="*/ 31 w 245"/>
                <a:gd name="T13" fmla="*/ 0 h 518"/>
                <a:gd name="T14" fmla="*/ 31 w 245"/>
                <a:gd name="T15" fmla="*/ 333 h 518"/>
                <a:gd name="T16" fmla="*/ 33 w 245"/>
                <a:gd name="T17" fmla="*/ 333 h 518"/>
                <a:gd name="T18" fmla="*/ 191 w 245"/>
                <a:gd name="T19" fmla="*/ 168 h 518"/>
                <a:gd name="T20" fmla="*/ 232 w 245"/>
                <a:gd name="T21" fmla="*/ 168 h 518"/>
                <a:gd name="T22" fmla="*/ 66 w 245"/>
                <a:gd name="T23" fmla="*/ 336 h 518"/>
                <a:gd name="T24" fmla="*/ 245 w 245"/>
                <a:gd name="T25" fmla="*/ 518 h 518"/>
                <a:gd name="T26" fmla="*/ 199 w 245"/>
                <a:gd name="T27" fmla="*/ 51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518">
                  <a:moveTo>
                    <a:pt x="199" y="518"/>
                  </a:moveTo>
                  <a:lnTo>
                    <a:pt x="33" y="345"/>
                  </a:lnTo>
                  <a:lnTo>
                    <a:pt x="31" y="345"/>
                  </a:lnTo>
                  <a:lnTo>
                    <a:pt x="31" y="518"/>
                  </a:lnTo>
                  <a:lnTo>
                    <a:pt x="0" y="5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31" y="333"/>
                  </a:lnTo>
                  <a:lnTo>
                    <a:pt x="33" y="333"/>
                  </a:lnTo>
                  <a:lnTo>
                    <a:pt x="191" y="168"/>
                  </a:lnTo>
                  <a:lnTo>
                    <a:pt x="232" y="168"/>
                  </a:lnTo>
                  <a:lnTo>
                    <a:pt x="66" y="336"/>
                  </a:lnTo>
                  <a:lnTo>
                    <a:pt x="245" y="518"/>
                  </a:lnTo>
                  <a:lnTo>
                    <a:pt x="199" y="51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3" name="Freeform 13"/>
            <p:cNvSpPr>
              <a:spLocks noEditPoints="1"/>
            </p:cNvSpPr>
            <p:nvPr/>
          </p:nvSpPr>
          <p:spPr bwMode="auto">
            <a:xfrm>
              <a:off x="2247900" y="1946275"/>
              <a:ext cx="39688" cy="388938"/>
            </a:xfrm>
            <a:custGeom>
              <a:avLst/>
              <a:gdLst>
                <a:gd name="T0" fmla="*/ 25 w 51"/>
                <a:gd name="T1" fmla="*/ 51 h 490"/>
                <a:gd name="T2" fmla="*/ 25 w 51"/>
                <a:gd name="T3" fmla="*/ 51 h 490"/>
                <a:gd name="T4" fmla="*/ 15 w 51"/>
                <a:gd name="T5" fmla="*/ 49 h 490"/>
                <a:gd name="T6" fmla="*/ 6 w 51"/>
                <a:gd name="T7" fmla="*/ 45 h 490"/>
                <a:gd name="T8" fmla="*/ 6 w 51"/>
                <a:gd name="T9" fmla="*/ 45 h 490"/>
                <a:gd name="T10" fmla="*/ 3 w 51"/>
                <a:gd name="T11" fmla="*/ 40 h 490"/>
                <a:gd name="T12" fmla="*/ 1 w 51"/>
                <a:gd name="T13" fmla="*/ 36 h 490"/>
                <a:gd name="T14" fmla="*/ 0 w 51"/>
                <a:gd name="T15" fmla="*/ 31 h 490"/>
                <a:gd name="T16" fmla="*/ 0 w 51"/>
                <a:gd name="T17" fmla="*/ 25 h 490"/>
                <a:gd name="T18" fmla="*/ 0 w 51"/>
                <a:gd name="T19" fmla="*/ 25 h 490"/>
                <a:gd name="T20" fmla="*/ 0 w 51"/>
                <a:gd name="T21" fmla="*/ 20 h 490"/>
                <a:gd name="T22" fmla="*/ 1 w 51"/>
                <a:gd name="T23" fmla="*/ 15 h 490"/>
                <a:gd name="T24" fmla="*/ 3 w 51"/>
                <a:gd name="T25" fmla="*/ 10 h 490"/>
                <a:gd name="T26" fmla="*/ 6 w 51"/>
                <a:gd name="T27" fmla="*/ 7 h 490"/>
                <a:gd name="T28" fmla="*/ 6 w 51"/>
                <a:gd name="T29" fmla="*/ 7 h 490"/>
                <a:gd name="T30" fmla="*/ 16 w 51"/>
                <a:gd name="T31" fmla="*/ 2 h 490"/>
                <a:gd name="T32" fmla="*/ 25 w 51"/>
                <a:gd name="T33" fmla="*/ 0 h 490"/>
                <a:gd name="T34" fmla="*/ 25 w 51"/>
                <a:gd name="T35" fmla="*/ 0 h 490"/>
                <a:gd name="T36" fmla="*/ 34 w 51"/>
                <a:gd name="T37" fmla="*/ 2 h 490"/>
                <a:gd name="T38" fmla="*/ 44 w 51"/>
                <a:gd name="T39" fmla="*/ 7 h 490"/>
                <a:gd name="T40" fmla="*/ 44 w 51"/>
                <a:gd name="T41" fmla="*/ 7 h 490"/>
                <a:gd name="T42" fmla="*/ 48 w 51"/>
                <a:gd name="T43" fmla="*/ 10 h 490"/>
                <a:gd name="T44" fmla="*/ 49 w 51"/>
                <a:gd name="T45" fmla="*/ 15 h 490"/>
                <a:gd name="T46" fmla="*/ 51 w 51"/>
                <a:gd name="T47" fmla="*/ 20 h 490"/>
                <a:gd name="T48" fmla="*/ 51 w 51"/>
                <a:gd name="T49" fmla="*/ 25 h 490"/>
                <a:gd name="T50" fmla="*/ 51 w 51"/>
                <a:gd name="T51" fmla="*/ 25 h 490"/>
                <a:gd name="T52" fmla="*/ 51 w 51"/>
                <a:gd name="T53" fmla="*/ 30 h 490"/>
                <a:gd name="T54" fmla="*/ 49 w 51"/>
                <a:gd name="T55" fmla="*/ 35 h 490"/>
                <a:gd name="T56" fmla="*/ 48 w 51"/>
                <a:gd name="T57" fmla="*/ 40 h 490"/>
                <a:gd name="T58" fmla="*/ 44 w 51"/>
                <a:gd name="T59" fmla="*/ 45 h 490"/>
                <a:gd name="T60" fmla="*/ 44 w 51"/>
                <a:gd name="T61" fmla="*/ 45 h 490"/>
                <a:gd name="T62" fmla="*/ 39 w 51"/>
                <a:gd name="T63" fmla="*/ 48 h 490"/>
                <a:gd name="T64" fmla="*/ 34 w 51"/>
                <a:gd name="T65" fmla="*/ 49 h 490"/>
                <a:gd name="T66" fmla="*/ 29 w 51"/>
                <a:gd name="T67" fmla="*/ 51 h 490"/>
                <a:gd name="T68" fmla="*/ 25 w 51"/>
                <a:gd name="T69" fmla="*/ 51 h 490"/>
                <a:gd name="T70" fmla="*/ 25 w 51"/>
                <a:gd name="T71" fmla="*/ 51 h 490"/>
                <a:gd name="T72" fmla="*/ 10 w 51"/>
                <a:gd name="T73" fmla="*/ 490 h 490"/>
                <a:gd name="T74" fmla="*/ 10 w 51"/>
                <a:gd name="T75" fmla="*/ 140 h 490"/>
                <a:gd name="T76" fmla="*/ 41 w 51"/>
                <a:gd name="T77" fmla="*/ 140 h 490"/>
                <a:gd name="T78" fmla="*/ 41 w 51"/>
                <a:gd name="T79" fmla="*/ 490 h 490"/>
                <a:gd name="T80" fmla="*/ 10 w 51"/>
                <a:gd name="T8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490">
                  <a:moveTo>
                    <a:pt x="25" y="51"/>
                  </a:moveTo>
                  <a:lnTo>
                    <a:pt x="25" y="51"/>
                  </a:lnTo>
                  <a:lnTo>
                    <a:pt x="15" y="49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3" y="40"/>
                  </a:lnTo>
                  <a:lnTo>
                    <a:pt x="1" y="36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1" y="15"/>
                  </a:lnTo>
                  <a:lnTo>
                    <a:pt x="3" y="10"/>
                  </a:lnTo>
                  <a:lnTo>
                    <a:pt x="6" y="7"/>
                  </a:lnTo>
                  <a:lnTo>
                    <a:pt x="6" y="7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8" y="10"/>
                  </a:lnTo>
                  <a:lnTo>
                    <a:pt x="49" y="15"/>
                  </a:lnTo>
                  <a:lnTo>
                    <a:pt x="51" y="20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30"/>
                  </a:lnTo>
                  <a:lnTo>
                    <a:pt x="49" y="35"/>
                  </a:lnTo>
                  <a:lnTo>
                    <a:pt x="48" y="40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39" y="48"/>
                  </a:lnTo>
                  <a:lnTo>
                    <a:pt x="34" y="49"/>
                  </a:lnTo>
                  <a:lnTo>
                    <a:pt x="29" y="51"/>
                  </a:lnTo>
                  <a:lnTo>
                    <a:pt x="25" y="51"/>
                  </a:lnTo>
                  <a:lnTo>
                    <a:pt x="25" y="51"/>
                  </a:lnTo>
                  <a:close/>
                  <a:moveTo>
                    <a:pt x="10" y="490"/>
                  </a:moveTo>
                  <a:lnTo>
                    <a:pt x="10" y="140"/>
                  </a:lnTo>
                  <a:lnTo>
                    <a:pt x="41" y="140"/>
                  </a:lnTo>
                  <a:lnTo>
                    <a:pt x="41" y="490"/>
                  </a:lnTo>
                  <a:lnTo>
                    <a:pt x="10" y="490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4" name="Freeform 14"/>
            <p:cNvSpPr>
              <a:spLocks/>
            </p:cNvSpPr>
            <p:nvPr/>
          </p:nvSpPr>
          <p:spPr bwMode="auto">
            <a:xfrm>
              <a:off x="2370138" y="2051050"/>
              <a:ext cx="212725" cy="284163"/>
            </a:xfrm>
            <a:custGeom>
              <a:avLst/>
              <a:gdLst>
                <a:gd name="T0" fmla="*/ 237 w 269"/>
                <a:gd name="T1" fmla="*/ 153 h 358"/>
                <a:gd name="T2" fmla="*/ 236 w 269"/>
                <a:gd name="T3" fmla="*/ 124 h 358"/>
                <a:gd name="T4" fmla="*/ 224 w 269"/>
                <a:gd name="T5" fmla="*/ 77 h 358"/>
                <a:gd name="T6" fmla="*/ 214 w 269"/>
                <a:gd name="T7" fmla="*/ 59 h 358"/>
                <a:gd name="T8" fmla="*/ 203 w 269"/>
                <a:gd name="T9" fmla="*/ 46 h 358"/>
                <a:gd name="T10" fmla="*/ 186 w 269"/>
                <a:gd name="T11" fmla="*/ 36 h 358"/>
                <a:gd name="T12" fmla="*/ 168 w 269"/>
                <a:gd name="T13" fmla="*/ 30 h 358"/>
                <a:gd name="T14" fmla="*/ 147 w 269"/>
                <a:gd name="T15" fmla="*/ 28 h 358"/>
                <a:gd name="T16" fmla="*/ 134 w 269"/>
                <a:gd name="T17" fmla="*/ 28 h 358"/>
                <a:gd name="T18" fmla="*/ 111 w 269"/>
                <a:gd name="T19" fmla="*/ 33 h 358"/>
                <a:gd name="T20" fmla="*/ 91 w 269"/>
                <a:gd name="T21" fmla="*/ 43 h 358"/>
                <a:gd name="T22" fmla="*/ 73 w 269"/>
                <a:gd name="T23" fmla="*/ 56 h 358"/>
                <a:gd name="T24" fmla="*/ 64 w 269"/>
                <a:gd name="T25" fmla="*/ 64 h 358"/>
                <a:gd name="T26" fmla="*/ 50 w 269"/>
                <a:gd name="T27" fmla="*/ 84 h 358"/>
                <a:gd name="T28" fmla="*/ 40 w 269"/>
                <a:gd name="T29" fmla="*/ 107 h 358"/>
                <a:gd name="T30" fmla="*/ 33 w 269"/>
                <a:gd name="T31" fmla="*/ 130 h 358"/>
                <a:gd name="T32" fmla="*/ 31 w 269"/>
                <a:gd name="T33" fmla="*/ 157 h 358"/>
                <a:gd name="T34" fmla="*/ 0 w 269"/>
                <a:gd name="T35" fmla="*/ 358 h 358"/>
                <a:gd name="T36" fmla="*/ 31 w 269"/>
                <a:gd name="T37" fmla="*/ 8 h 358"/>
                <a:gd name="T38" fmla="*/ 33 w 269"/>
                <a:gd name="T39" fmla="*/ 71 h 358"/>
                <a:gd name="T40" fmla="*/ 43 w 269"/>
                <a:gd name="T41" fmla="*/ 54 h 358"/>
                <a:gd name="T42" fmla="*/ 68 w 269"/>
                <a:gd name="T43" fmla="*/ 28 h 358"/>
                <a:gd name="T44" fmla="*/ 97 w 269"/>
                <a:gd name="T45" fmla="*/ 10 h 358"/>
                <a:gd name="T46" fmla="*/ 132 w 269"/>
                <a:gd name="T47" fmla="*/ 0 h 358"/>
                <a:gd name="T48" fmla="*/ 152 w 269"/>
                <a:gd name="T49" fmla="*/ 0 h 358"/>
                <a:gd name="T50" fmla="*/ 178 w 269"/>
                <a:gd name="T51" fmla="*/ 2 h 358"/>
                <a:gd name="T52" fmla="*/ 203 w 269"/>
                <a:gd name="T53" fmla="*/ 8 h 358"/>
                <a:gd name="T54" fmla="*/ 223 w 269"/>
                <a:gd name="T55" fmla="*/ 20 h 358"/>
                <a:gd name="T56" fmla="*/ 239 w 269"/>
                <a:gd name="T57" fmla="*/ 36 h 358"/>
                <a:gd name="T58" fmla="*/ 246 w 269"/>
                <a:gd name="T59" fmla="*/ 46 h 358"/>
                <a:gd name="T60" fmla="*/ 257 w 269"/>
                <a:gd name="T61" fmla="*/ 69 h 358"/>
                <a:gd name="T62" fmla="*/ 265 w 269"/>
                <a:gd name="T63" fmla="*/ 97 h 358"/>
                <a:gd name="T64" fmla="*/ 269 w 269"/>
                <a:gd name="T65" fmla="*/ 127 h 358"/>
                <a:gd name="T66" fmla="*/ 269 w 269"/>
                <a:gd name="T67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9" h="358">
                  <a:moveTo>
                    <a:pt x="237" y="358"/>
                  </a:moveTo>
                  <a:lnTo>
                    <a:pt x="237" y="153"/>
                  </a:lnTo>
                  <a:lnTo>
                    <a:pt x="237" y="153"/>
                  </a:lnTo>
                  <a:lnTo>
                    <a:pt x="236" y="124"/>
                  </a:lnTo>
                  <a:lnTo>
                    <a:pt x="232" y="99"/>
                  </a:lnTo>
                  <a:lnTo>
                    <a:pt x="224" y="77"/>
                  </a:lnTo>
                  <a:lnTo>
                    <a:pt x="219" y="68"/>
                  </a:lnTo>
                  <a:lnTo>
                    <a:pt x="214" y="59"/>
                  </a:lnTo>
                  <a:lnTo>
                    <a:pt x="209" y="53"/>
                  </a:lnTo>
                  <a:lnTo>
                    <a:pt x="203" y="46"/>
                  </a:lnTo>
                  <a:lnTo>
                    <a:pt x="195" y="39"/>
                  </a:lnTo>
                  <a:lnTo>
                    <a:pt x="186" y="36"/>
                  </a:lnTo>
                  <a:lnTo>
                    <a:pt x="178" y="33"/>
                  </a:lnTo>
                  <a:lnTo>
                    <a:pt x="168" y="30"/>
                  </a:lnTo>
                  <a:lnTo>
                    <a:pt x="158" y="28"/>
                  </a:lnTo>
                  <a:lnTo>
                    <a:pt x="147" y="28"/>
                  </a:lnTo>
                  <a:lnTo>
                    <a:pt x="147" y="28"/>
                  </a:lnTo>
                  <a:lnTo>
                    <a:pt x="134" y="28"/>
                  </a:lnTo>
                  <a:lnTo>
                    <a:pt x="122" y="30"/>
                  </a:lnTo>
                  <a:lnTo>
                    <a:pt x="111" y="33"/>
                  </a:lnTo>
                  <a:lnTo>
                    <a:pt x="101" y="38"/>
                  </a:lnTo>
                  <a:lnTo>
                    <a:pt x="91" y="43"/>
                  </a:lnTo>
                  <a:lnTo>
                    <a:pt x="81" y="49"/>
                  </a:lnTo>
                  <a:lnTo>
                    <a:pt x="73" y="56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56" y="74"/>
                  </a:lnTo>
                  <a:lnTo>
                    <a:pt x="50" y="84"/>
                  </a:lnTo>
                  <a:lnTo>
                    <a:pt x="45" y="96"/>
                  </a:lnTo>
                  <a:lnTo>
                    <a:pt x="40" y="107"/>
                  </a:lnTo>
                  <a:lnTo>
                    <a:pt x="36" y="119"/>
                  </a:lnTo>
                  <a:lnTo>
                    <a:pt x="33" y="130"/>
                  </a:lnTo>
                  <a:lnTo>
                    <a:pt x="31" y="143"/>
                  </a:lnTo>
                  <a:lnTo>
                    <a:pt x="31" y="157"/>
                  </a:lnTo>
                  <a:lnTo>
                    <a:pt x="31" y="358"/>
                  </a:lnTo>
                  <a:lnTo>
                    <a:pt x="0" y="358"/>
                  </a:lnTo>
                  <a:lnTo>
                    <a:pt x="0" y="8"/>
                  </a:lnTo>
                  <a:lnTo>
                    <a:pt x="31" y="8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43" y="54"/>
                  </a:lnTo>
                  <a:lnTo>
                    <a:pt x="54" y="39"/>
                  </a:lnTo>
                  <a:lnTo>
                    <a:pt x="68" y="28"/>
                  </a:lnTo>
                  <a:lnTo>
                    <a:pt x="81" y="16"/>
                  </a:lnTo>
                  <a:lnTo>
                    <a:pt x="97" y="10"/>
                  </a:lnTo>
                  <a:lnTo>
                    <a:pt x="114" y="3"/>
                  </a:lnTo>
                  <a:lnTo>
                    <a:pt x="13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67" y="0"/>
                  </a:lnTo>
                  <a:lnTo>
                    <a:pt x="178" y="2"/>
                  </a:lnTo>
                  <a:lnTo>
                    <a:pt x="191" y="5"/>
                  </a:lnTo>
                  <a:lnTo>
                    <a:pt x="203" y="8"/>
                  </a:lnTo>
                  <a:lnTo>
                    <a:pt x="213" y="15"/>
                  </a:lnTo>
                  <a:lnTo>
                    <a:pt x="223" y="20"/>
                  </a:lnTo>
                  <a:lnTo>
                    <a:pt x="231" y="28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46" y="46"/>
                  </a:lnTo>
                  <a:lnTo>
                    <a:pt x="252" y="58"/>
                  </a:lnTo>
                  <a:lnTo>
                    <a:pt x="257" y="69"/>
                  </a:lnTo>
                  <a:lnTo>
                    <a:pt x="262" y="82"/>
                  </a:lnTo>
                  <a:lnTo>
                    <a:pt x="265" y="97"/>
                  </a:lnTo>
                  <a:lnTo>
                    <a:pt x="267" y="112"/>
                  </a:lnTo>
                  <a:lnTo>
                    <a:pt x="269" y="127"/>
                  </a:lnTo>
                  <a:lnTo>
                    <a:pt x="269" y="145"/>
                  </a:lnTo>
                  <a:lnTo>
                    <a:pt x="269" y="358"/>
                  </a:lnTo>
                  <a:lnTo>
                    <a:pt x="237" y="35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5" name="Freeform 15"/>
            <p:cNvSpPr>
              <a:spLocks/>
            </p:cNvSpPr>
            <p:nvPr/>
          </p:nvSpPr>
          <p:spPr bwMode="auto">
            <a:xfrm>
              <a:off x="2652713" y="2051050"/>
              <a:ext cx="158750" cy="290513"/>
            </a:xfrm>
            <a:custGeom>
              <a:avLst/>
              <a:gdLst>
                <a:gd name="T0" fmla="*/ 0 w 201"/>
                <a:gd name="T1" fmla="*/ 303 h 366"/>
                <a:gd name="T2" fmla="*/ 10 w 201"/>
                <a:gd name="T3" fmla="*/ 312 h 366"/>
                <a:gd name="T4" fmla="*/ 31 w 201"/>
                <a:gd name="T5" fmla="*/ 323 h 366"/>
                <a:gd name="T6" fmla="*/ 43 w 201"/>
                <a:gd name="T7" fmla="*/ 328 h 366"/>
                <a:gd name="T8" fmla="*/ 78 w 201"/>
                <a:gd name="T9" fmla="*/ 336 h 366"/>
                <a:gd name="T10" fmla="*/ 86 w 201"/>
                <a:gd name="T11" fmla="*/ 338 h 366"/>
                <a:gd name="T12" fmla="*/ 122 w 201"/>
                <a:gd name="T13" fmla="*/ 333 h 366"/>
                <a:gd name="T14" fmla="*/ 148 w 201"/>
                <a:gd name="T15" fmla="*/ 320 h 366"/>
                <a:gd name="T16" fmla="*/ 163 w 201"/>
                <a:gd name="T17" fmla="*/ 300 h 366"/>
                <a:gd name="T18" fmla="*/ 168 w 201"/>
                <a:gd name="T19" fmla="*/ 270 h 366"/>
                <a:gd name="T20" fmla="*/ 168 w 201"/>
                <a:gd name="T21" fmla="*/ 259 h 366"/>
                <a:gd name="T22" fmla="*/ 158 w 201"/>
                <a:gd name="T23" fmla="*/ 239 h 366"/>
                <a:gd name="T24" fmla="*/ 150 w 201"/>
                <a:gd name="T25" fmla="*/ 231 h 366"/>
                <a:gd name="T26" fmla="*/ 127 w 201"/>
                <a:gd name="T27" fmla="*/ 214 h 366"/>
                <a:gd name="T28" fmla="*/ 92 w 201"/>
                <a:gd name="T29" fmla="*/ 196 h 366"/>
                <a:gd name="T30" fmla="*/ 69 w 201"/>
                <a:gd name="T31" fmla="*/ 186 h 366"/>
                <a:gd name="T32" fmla="*/ 33 w 201"/>
                <a:gd name="T33" fmla="*/ 163 h 366"/>
                <a:gd name="T34" fmla="*/ 22 w 201"/>
                <a:gd name="T35" fmla="*/ 152 h 366"/>
                <a:gd name="T36" fmla="*/ 7 w 201"/>
                <a:gd name="T37" fmla="*/ 125 h 366"/>
                <a:gd name="T38" fmla="*/ 2 w 201"/>
                <a:gd name="T39" fmla="*/ 94 h 366"/>
                <a:gd name="T40" fmla="*/ 2 w 201"/>
                <a:gd name="T41" fmla="*/ 84 h 366"/>
                <a:gd name="T42" fmla="*/ 5 w 201"/>
                <a:gd name="T43" fmla="*/ 64 h 366"/>
                <a:gd name="T44" fmla="*/ 13 w 201"/>
                <a:gd name="T45" fmla="*/ 48 h 366"/>
                <a:gd name="T46" fmla="*/ 26 w 201"/>
                <a:gd name="T47" fmla="*/ 33 h 366"/>
                <a:gd name="T48" fmla="*/ 33 w 201"/>
                <a:gd name="T49" fmla="*/ 26 h 366"/>
                <a:gd name="T50" fmla="*/ 71 w 201"/>
                <a:gd name="T51" fmla="*/ 7 h 366"/>
                <a:gd name="T52" fmla="*/ 114 w 201"/>
                <a:gd name="T53" fmla="*/ 0 h 366"/>
                <a:gd name="T54" fmla="*/ 135 w 201"/>
                <a:gd name="T55" fmla="*/ 0 h 366"/>
                <a:gd name="T56" fmla="*/ 175 w 201"/>
                <a:gd name="T57" fmla="*/ 10 h 366"/>
                <a:gd name="T58" fmla="*/ 191 w 201"/>
                <a:gd name="T59" fmla="*/ 53 h 366"/>
                <a:gd name="T60" fmla="*/ 172 w 201"/>
                <a:gd name="T61" fmla="*/ 43 h 366"/>
                <a:gd name="T62" fmla="*/ 132 w 201"/>
                <a:gd name="T63" fmla="*/ 30 h 366"/>
                <a:gd name="T64" fmla="*/ 111 w 201"/>
                <a:gd name="T65" fmla="*/ 28 h 366"/>
                <a:gd name="T66" fmla="*/ 79 w 201"/>
                <a:gd name="T67" fmla="*/ 33 h 366"/>
                <a:gd name="T68" fmla="*/ 55 w 201"/>
                <a:gd name="T69" fmla="*/ 46 h 366"/>
                <a:gd name="T70" fmla="*/ 46 w 201"/>
                <a:gd name="T71" fmla="*/ 56 h 366"/>
                <a:gd name="T72" fmla="*/ 35 w 201"/>
                <a:gd name="T73" fmla="*/ 79 h 366"/>
                <a:gd name="T74" fmla="*/ 35 w 201"/>
                <a:gd name="T75" fmla="*/ 92 h 366"/>
                <a:gd name="T76" fmla="*/ 38 w 201"/>
                <a:gd name="T77" fmla="*/ 115 h 366"/>
                <a:gd name="T78" fmla="*/ 48 w 201"/>
                <a:gd name="T79" fmla="*/ 133 h 366"/>
                <a:gd name="T80" fmla="*/ 56 w 201"/>
                <a:gd name="T81" fmla="*/ 142 h 366"/>
                <a:gd name="T82" fmla="*/ 86 w 201"/>
                <a:gd name="T83" fmla="*/ 158 h 366"/>
                <a:gd name="T84" fmla="*/ 106 w 201"/>
                <a:gd name="T85" fmla="*/ 168 h 366"/>
                <a:gd name="T86" fmla="*/ 152 w 201"/>
                <a:gd name="T87" fmla="*/ 193 h 366"/>
                <a:gd name="T88" fmla="*/ 181 w 201"/>
                <a:gd name="T89" fmla="*/ 214 h 366"/>
                <a:gd name="T90" fmla="*/ 190 w 201"/>
                <a:gd name="T91" fmla="*/ 226 h 366"/>
                <a:gd name="T92" fmla="*/ 200 w 201"/>
                <a:gd name="T93" fmla="*/ 254 h 366"/>
                <a:gd name="T94" fmla="*/ 201 w 201"/>
                <a:gd name="T95" fmla="*/ 270 h 366"/>
                <a:gd name="T96" fmla="*/ 200 w 201"/>
                <a:gd name="T97" fmla="*/ 290 h 366"/>
                <a:gd name="T98" fmla="*/ 195 w 201"/>
                <a:gd name="T99" fmla="*/ 308 h 366"/>
                <a:gd name="T100" fmla="*/ 185 w 201"/>
                <a:gd name="T101" fmla="*/ 325 h 366"/>
                <a:gd name="T102" fmla="*/ 170 w 201"/>
                <a:gd name="T103" fmla="*/ 340 h 366"/>
                <a:gd name="T104" fmla="*/ 162 w 201"/>
                <a:gd name="T105" fmla="*/ 345 h 366"/>
                <a:gd name="T106" fmla="*/ 144 w 201"/>
                <a:gd name="T107" fmla="*/ 356 h 366"/>
                <a:gd name="T108" fmla="*/ 111 w 201"/>
                <a:gd name="T109" fmla="*/ 364 h 366"/>
                <a:gd name="T110" fmla="*/ 84 w 201"/>
                <a:gd name="T111" fmla="*/ 366 h 366"/>
                <a:gd name="T112" fmla="*/ 38 w 201"/>
                <a:gd name="T113" fmla="*/ 359 h 366"/>
                <a:gd name="T114" fmla="*/ 0 w 201"/>
                <a:gd name="T115" fmla="*/ 34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366">
                  <a:moveTo>
                    <a:pt x="0" y="341"/>
                  </a:moveTo>
                  <a:lnTo>
                    <a:pt x="0" y="303"/>
                  </a:lnTo>
                  <a:lnTo>
                    <a:pt x="0" y="303"/>
                  </a:lnTo>
                  <a:lnTo>
                    <a:pt x="10" y="312"/>
                  </a:lnTo>
                  <a:lnTo>
                    <a:pt x="20" y="318"/>
                  </a:lnTo>
                  <a:lnTo>
                    <a:pt x="31" y="323"/>
                  </a:lnTo>
                  <a:lnTo>
                    <a:pt x="43" y="328"/>
                  </a:lnTo>
                  <a:lnTo>
                    <a:pt x="43" y="328"/>
                  </a:lnTo>
                  <a:lnTo>
                    <a:pt x="66" y="335"/>
                  </a:lnTo>
                  <a:lnTo>
                    <a:pt x="78" y="336"/>
                  </a:lnTo>
                  <a:lnTo>
                    <a:pt x="86" y="338"/>
                  </a:lnTo>
                  <a:lnTo>
                    <a:pt x="86" y="338"/>
                  </a:lnTo>
                  <a:lnTo>
                    <a:pt x="106" y="336"/>
                  </a:lnTo>
                  <a:lnTo>
                    <a:pt x="122" y="333"/>
                  </a:lnTo>
                  <a:lnTo>
                    <a:pt x="137" y="328"/>
                  </a:lnTo>
                  <a:lnTo>
                    <a:pt x="148" y="320"/>
                  </a:lnTo>
                  <a:lnTo>
                    <a:pt x="157" y="312"/>
                  </a:lnTo>
                  <a:lnTo>
                    <a:pt x="163" y="300"/>
                  </a:lnTo>
                  <a:lnTo>
                    <a:pt x="168" y="285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8" y="259"/>
                  </a:lnTo>
                  <a:lnTo>
                    <a:pt x="165" y="249"/>
                  </a:lnTo>
                  <a:lnTo>
                    <a:pt x="158" y="239"/>
                  </a:lnTo>
                  <a:lnTo>
                    <a:pt x="150" y="231"/>
                  </a:lnTo>
                  <a:lnTo>
                    <a:pt x="150" y="231"/>
                  </a:lnTo>
                  <a:lnTo>
                    <a:pt x="140" y="222"/>
                  </a:lnTo>
                  <a:lnTo>
                    <a:pt x="127" y="214"/>
                  </a:lnTo>
                  <a:lnTo>
                    <a:pt x="111" y="204"/>
                  </a:lnTo>
                  <a:lnTo>
                    <a:pt x="92" y="196"/>
                  </a:lnTo>
                  <a:lnTo>
                    <a:pt x="92" y="196"/>
                  </a:lnTo>
                  <a:lnTo>
                    <a:pt x="69" y="186"/>
                  </a:lnTo>
                  <a:lnTo>
                    <a:pt x="50" y="175"/>
                  </a:lnTo>
                  <a:lnTo>
                    <a:pt x="33" y="163"/>
                  </a:lnTo>
                  <a:lnTo>
                    <a:pt x="22" y="152"/>
                  </a:lnTo>
                  <a:lnTo>
                    <a:pt x="22" y="152"/>
                  </a:lnTo>
                  <a:lnTo>
                    <a:pt x="13" y="138"/>
                  </a:lnTo>
                  <a:lnTo>
                    <a:pt x="7" y="125"/>
                  </a:lnTo>
                  <a:lnTo>
                    <a:pt x="2" y="110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84"/>
                  </a:lnTo>
                  <a:lnTo>
                    <a:pt x="3" y="74"/>
                  </a:lnTo>
                  <a:lnTo>
                    <a:pt x="5" y="64"/>
                  </a:lnTo>
                  <a:lnTo>
                    <a:pt x="10" y="56"/>
                  </a:lnTo>
                  <a:lnTo>
                    <a:pt x="13" y="48"/>
                  </a:lnTo>
                  <a:lnTo>
                    <a:pt x="20" y="39"/>
                  </a:lnTo>
                  <a:lnTo>
                    <a:pt x="26" y="33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51" y="15"/>
                  </a:lnTo>
                  <a:lnTo>
                    <a:pt x="71" y="7"/>
                  </a:lnTo>
                  <a:lnTo>
                    <a:pt x="91" y="2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35" y="0"/>
                  </a:lnTo>
                  <a:lnTo>
                    <a:pt x="157" y="3"/>
                  </a:lnTo>
                  <a:lnTo>
                    <a:pt x="175" y="10"/>
                  </a:lnTo>
                  <a:lnTo>
                    <a:pt x="191" y="18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72" y="43"/>
                  </a:lnTo>
                  <a:lnTo>
                    <a:pt x="152" y="35"/>
                  </a:lnTo>
                  <a:lnTo>
                    <a:pt x="132" y="30"/>
                  </a:lnTo>
                  <a:lnTo>
                    <a:pt x="111" y="28"/>
                  </a:lnTo>
                  <a:lnTo>
                    <a:pt x="111" y="28"/>
                  </a:lnTo>
                  <a:lnTo>
                    <a:pt x="94" y="30"/>
                  </a:lnTo>
                  <a:lnTo>
                    <a:pt x="79" y="33"/>
                  </a:lnTo>
                  <a:lnTo>
                    <a:pt x="66" y="38"/>
                  </a:lnTo>
                  <a:lnTo>
                    <a:pt x="55" y="46"/>
                  </a:lnTo>
                  <a:lnTo>
                    <a:pt x="55" y="46"/>
                  </a:lnTo>
                  <a:lnTo>
                    <a:pt x="46" y="56"/>
                  </a:lnTo>
                  <a:lnTo>
                    <a:pt x="40" y="66"/>
                  </a:lnTo>
                  <a:lnTo>
                    <a:pt x="35" y="79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5" y="104"/>
                  </a:lnTo>
                  <a:lnTo>
                    <a:pt x="38" y="115"/>
                  </a:lnTo>
                  <a:lnTo>
                    <a:pt x="41" y="125"/>
                  </a:lnTo>
                  <a:lnTo>
                    <a:pt x="48" y="133"/>
                  </a:lnTo>
                  <a:lnTo>
                    <a:pt x="48" y="133"/>
                  </a:lnTo>
                  <a:lnTo>
                    <a:pt x="56" y="142"/>
                  </a:lnTo>
                  <a:lnTo>
                    <a:pt x="69" y="150"/>
                  </a:lnTo>
                  <a:lnTo>
                    <a:pt x="86" y="158"/>
                  </a:lnTo>
                  <a:lnTo>
                    <a:pt x="106" y="168"/>
                  </a:lnTo>
                  <a:lnTo>
                    <a:pt x="106" y="168"/>
                  </a:lnTo>
                  <a:lnTo>
                    <a:pt x="132" y="181"/>
                  </a:lnTo>
                  <a:lnTo>
                    <a:pt x="152" y="193"/>
                  </a:lnTo>
                  <a:lnTo>
                    <a:pt x="168" y="203"/>
                  </a:lnTo>
                  <a:lnTo>
                    <a:pt x="181" y="214"/>
                  </a:lnTo>
                  <a:lnTo>
                    <a:pt x="181" y="214"/>
                  </a:lnTo>
                  <a:lnTo>
                    <a:pt x="190" y="226"/>
                  </a:lnTo>
                  <a:lnTo>
                    <a:pt x="196" y="239"/>
                  </a:lnTo>
                  <a:lnTo>
                    <a:pt x="200" y="254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80"/>
                  </a:lnTo>
                  <a:lnTo>
                    <a:pt x="200" y="290"/>
                  </a:lnTo>
                  <a:lnTo>
                    <a:pt x="198" y="298"/>
                  </a:lnTo>
                  <a:lnTo>
                    <a:pt x="195" y="308"/>
                  </a:lnTo>
                  <a:lnTo>
                    <a:pt x="190" y="316"/>
                  </a:lnTo>
                  <a:lnTo>
                    <a:pt x="185" y="325"/>
                  </a:lnTo>
                  <a:lnTo>
                    <a:pt x="178" y="331"/>
                  </a:lnTo>
                  <a:lnTo>
                    <a:pt x="170" y="340"/>
                  </a:lnTo>
                  <a:lnTo>
                    <a:pt x="170" y="340"/>
                  </a:lnTo>
                  <a:lnTo>
                    <a:pt x="162" y="345"/>
                  </a:lnTo>
                  <a:lnTo>
                    <a:pt x="153" y="351"/>
                  </a:lnTo>
                  <a:lnTo>
                    <a:pt x="144" y="356"/>
                  </a:lnTo>
                  <a:lnTo>
                    <a:pt x="134" y="359"/>
                  </a:lnTo>
                  <a:lnTo>
                    <a:pt x="111" y="364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59" y="364"/>
                  </a:lnTo>
                  <a:lnTo>
                    <a:pt x="38" y="359"/>
                  </a:lnTo>
                  <a:lnTo>
                    <a:pt x="18" y="353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6" name="Freeform 16"/>
            <p:cNvSpPr>
              <a:spLocks noEditPoints="1"/>
            </p:cNvSpPr>
            <p:nvPr/>
          </p:nvSpPr>
          <p:spPr bwMode="auto">
            <a:xfrm>
              <a:off x="2860675" y="2051050"/>
              <a:ext cx="263525" cy="290513"/>
            </a:xfrm>
            <a:custGeom>
              <a:avLst/>
              <a:gdLst>
                <a:gd name="T0" fmla="*/ 147 w 331"/>
                <a:gd name="T1" fmla="*/ 364 h 366"/>
                <a:gd name="T2" fmla="*/ 97 w 331"/>
                <a:gd name="T3" fmla="*/ 353 h 366"/>
                <a:gd name="T4" fmla="*/ 56 w 331"/>
                <a:gd name="T5" fmla="*/ 328 h 366"/>
                <a:gd name="T6" fmla="*/ 34 w 331"/>
                <a:gd name="T7" fmla="*/ 303 h 366"/>
                <a:gd name="T8" fmla="*/ 11 w 331"/>
                <a:gd name="T9" fmla="*/ 257 h 366"/>
                <a:gd name="T10" fmla="*/ 1 w 331"/>
                <a:gd name="T11" fmla="*/ 204 h 366"/>
                <a:gd name="T12" fmla="*/ 1 w 331"/>
                <a:gd name="T13" fmla="*/ 163 h 366"/>
                <a:gd name="T14" fmla="*/ 11 w 331"/>
                <a:gd name="T15" fmla="*/ 107 h 366"/>
                <a:gd name="T16" fmla="*/ 36 w 331"/>
                <a:gd name="T17" fmla="*/ 61 h 366"/>
                <a:gd name="T18" fmla="*/ 59 w 331"/>
                <a:gd name="T19" fmla="*/ 36 h 366"/>
                <a:gd name="T20" fmla="*/ 100 w 331"/>
                <a:gd name="T21" fmla="*/ 11 h 366"/>
                <a:gd name="T22" fmla="*/ 151 w 331"/>
                <a:gd name="T23" fmla="*/ 0 h 366"/>
                <a:gd name="T24" fmla="*/ 188 w 331"/>
                <a:gd name="T25" fmla="*/ 0 h 366"/>
                <a:gd name="T26" fmla="*/ 236 w 331"/>
                <a:gd name="T27" fmla="*/ 11 h 366"/>
                <a:gd name="T28" fmla="*/ 277 w 331"/>
                <a:gd name="T29" fmla="*/ 36 h 366"/>
                <a:gd name="T30" fmla="*/ 298 w 331"/>
                <a:gd name="T31" fmla="*/ 61 h 366"/>
                <a:gd name="T32" fmla="*/ 320 w 331"/>
                <a:gd name="T33" fmla="*/ 105 h 366"/>
                <a:gd name="T34" fmla="*/ 330 w 331"/>
                <a:gd name="T35" fmla="*/ 161 h 366"/>
                <a:gd name="T36" fmla="*/ 330 w 331"/>
                <a:gd name="T37" fmla="*/ 203 h 366"/>
                <a:gd name="T38" fmla="*/ 320 w 331"/>
                <a:gd name="T39" fmla="*/ 257 h 366"/>
                <a:gd name="T40" fmla="*/ 297 w 331"/>
                <a:gd name="T41" fmla="*/ 302 h 366"/>
                <a:gd name="T42" fmla="*/ 275 w 331"/>
                <a:gd name="T43" fmla="*/ 328 h 366"/>
                <a:gd name="T44" fmla="*/ 234 w 331"/>
                <a:gd name="T45" fmla="*/ 353 h 366"/>
                <a:gd name="T46" fmla="*/ 184 w 331"/>
                <a:gd name="T47" fmla="*/ 364 h 366"/>
                <a:gd name="T48" fmla="*/ 168 w 331"/>
                <a:gd name="T49" fmla="*/ 28 h 366"/>
                <a:gd name="T50" fmla="*/ 138 w 331"/>
                <a:gd name="T51" fmla="*/ 31 h 366"/>
                <a:gd name="T52" fmla="*/ 100 w 331"/>
                <a:gd name="T53" fmla="*/ 44 h 366"/>
                <a:gd name="T54" fmla="*/ 69 w 331"/>
                <a:gd name="T55" fmla="*/ 69 h 366"/>
                <a:gd name="T56" fmla="*/ 54 w 331"/>
                <a:gd name="T57" fmla="*/ 92 h 366"/>
                <a:gd name="T58" fmla="*/ 38 w 331"/>
                <a:gd name="T59" fmla="*/ 133 h 366"/>
                <a:gd name="T60" fmla="*/ 33 w 331"/>
                <a:gd name="T61" fmla="*/ 185 h 366"/>
                <a:gd name="T62" fmla="*/ 34 w 331"/>
                <a:gd name="T63" fmla="*/ 218 h 366"/>
                <a:gd name="T64" fmla="*/ 48 w 331"/>
                <a:gd name="T65" fmla="*/ 260 h 366"/>
                <a:gd name="T66" fmla="*/ 69 w 331"/>
                <a:gd name="T67" fmla="*/ 295 h 366"/>
                <a:gd name="T68" fmla="*/ 89 w 331"/>
                <a:gd name="T69" fmla="*/ 313 h 366"/>
                <a:gd name="T70" fmla="*/ 123 w 331"/>
                <a:gd name="T71" fmla="*/ 331 h 366"/>
                <a:gd name="T72" fmla="*/ 166 w 331"/>
                <a:gd name="T73" fmla="*/ 338 h 366"/>
                <a:gd name="T74" fmla="*/ 196 w 331"/>
                <a:gd name="T75" fmla="*/ 335 h 366"/>
                <a:gd name="T76" fmla="*/ 234 w 331"/>
                <a:gd name="T77" fmla="*/ 321 h 366"/>
                <a:gd name="T78" fmla="*/ 264 w 331"/>
                <a:gd name="T79" fmla="*/ 297 h 366"/>
                <a:gd name="T80" fmla="*/ 278 w 331"/>
                <a:gd name="T81" fmla="*/ 274 h 366"/>
                <a:gd name="T82" fmla="*/ 293 w 331"/>
                <a:gd name="T83" fmla="*/ 232 h 366"/>
                <a:gd name="T84" fmla="*/ 298 w 331"/>
                <a:gd name="T85" fmla="*/ 183 h 366"/>
                <a:gd name="T86" fmla="*/ 297 w 331"/>
                <a:gd name="T87" fmla="*/ 147 h 366"/>
                <a:gd name="T88" fmla="*/ 285 w 331"/>
                <a:gd name="T89" fmla="*/ 102 h 366"/>
                <a:gd name="T90" fmla="*/ 264 w 331"/>
                <a:gd name="T91" fmla="*/ 68 h 366"/>
                <a:gd name="T92" fmla="*/ 245 w 331"/>
                <a:gd name="T93" fmla="*/ 51 h 366"/>
                <a:gd name="T94" fmla="*/ 211 w 331"/>
                <a:gd name="T95" fmla="*/ 33 h 366"/>
                <a:gd name="T96" fmla="*/ 168 w 331"/>
                <a:gd name="T97" fmla="*/ 28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1" h="366">
                  <a:moveTo>
                    <a:pt x="166" y="366"/>
                  </a:moveTo>
                  <a:lnTo>
                    <a:pt x="166" y="366"/>
                  </a:lnTo>
                  <a:lnTo>
                    <a:pt x="147" y="364"/>
                  </a:lnTo>
                  <a:lnTo>
                    <a:pt x="130" y="363"/>
                  </a:lnTo>
                  <a:lnTo>
                    <a:pt x="114" y="359"/>
                  </a:lnTo>
                  <a:lnTo>
                    <a:pt x="97" y="353"/>
                  </a:lnTo>
                  <a:lnTo>
                    <a:pt x="82" y="346"/>
                  </a:lnTo>
                  <a:lnTo>
                    <a:pt x="69" y="338"/>
                  </a:lnTo>
                  <a:lnTo>
                    <a:pt x="56" y="328"/>
                  </a:lnTo>
                  <a:lnTo>
                    <a:pt x="44" y="315"/>
                  </a:lnTo>
                  <a:lnTo>
                    <a:pt x="44" y="315"/>
                  </a:lnTo>
                  <a:lnTo>
                    <a:pt x="34" y="303"/>
                  </a:lnTo>
                  <a:lnTo>
                    <a:pt x="25" y="288"/>
                  </a:lnTo>
                  <a:lnTo>
                    <a:pt x="18" y="274"/>
                  </a:lnTo>
                  <a:lnTo>
                    <a:pt x="11" y="257"/>
                  </a:lnTo>
                  <a:lnTo>
                    <a:pt x="6" y="241"/>
                  </a:lnTo>
                  <a:lnTo>
                    <a:pt x="3" y="222"/>
                  </a:lnTo>
                  <a:lnTo>
                    <a:pt x="1" y="204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1" y="163"/>
                  </a:lnTo>
                  <a:lnTo>
                    <a:pt x="3" y="143"/>
                  </a:lnTo>
                  <a:lnTo>
                    <a:pt x="6" y="125"/>
                  </a:lnTo>
                  <a:lnTo>
                    <a:pt x="11" y="107"/>
                  </a:lnTo>
                  <a:lnTo>
                    <a:pt x="18" y="91"/>
                  </a:lnTo>
                  <a:lnTo>
                    <a:pt x="26" y="76"/>
                  </a:lnTo>
                  <a:lnTo>
                    <a:pt x="36" y="61"/>
                  </a:lnTo>
                  <a:lnTo>
                    <a:pt x="46" y="48"/>
                  </a:lnTo>
                  <a:lnTo>
                    <a:pt x="46" y="48"/>
                  </a:lnTo>
                  <a:lnTo>
                    <a:pt x="59" y="36"/>
                  </a:lnTo>
                  <a:lnTo>
                    <a:pt x="72" y="26"/>
                  </a:lnTo>
                  <a:lnTo>
                    <a:pt x="86" y="18"/>
                  </a:lnTo>
                  <a:lnTo>
                    <a:pt x="100" y="11"/>
                  </a:lnTo>
                  <a:lnTo>
                    <a:pt x="117" y="7"/>
                  </a:lnTo>
                  <a:lnTo>
                    <a:pt x="133" y="2"/>
                  </a:lnTo>
                  <a:lnTo>
                    <a:pt x="151" y="0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88" y="0"/>
                  </a:lnTo>
                  <a:lnTo>
                    <a:pt x="204" y="2"/>
                  </a:lnTo>
                  <a:lnTo>
                    <a:pt x="221" y="7"/>
                  </a:lnTo>
                  <a:lnTo>
                    <a:pt x="236" y="11"/>
                  </a:lnTo>
                  <a:lnTo>
                    <a:pt x="250" y="18"/>
                  </a:lnTo>
                  <a:lnTo>
                    <a:pt x="264" y="26"/>
                  </a:lnTo>
                  <a:lnTo>
                    <a:pt x="277" y="36"/>
                  </a:lnTo>
                  <a:lnTo>
                    <a:pt x="287" y="48"/>
                  </a:lnTo>
                  <a:lnTo>
                    <a:pt x="287" y="48"/>
                  </a:lnTo>
                  <a:lnTo>
                    <a:pt x="298" y="61"/>
                  </a:lnTo>
                  <a:lnTo>
                    <a:pt x="306" y="74"/>
                  </a:lnTo>
                  <a:lnTo>
                    <a:pt x="315" y="91"/>
                  </a:lnTo>
                  <a:lnTo>
                    <a:pt x="320" y="105"/>
                  </a:lnTo>
                  <a:lnTo>
                    <a:pt x="325" y="124"/>
                  </a:lnTo>
                  <a:lnTo>
                    <a:pt x="328" y="142"/>
                  </a:lnTo>
                  <a:lnTo>
                    <a:pt x="330" y="161"/>
                  </a:lnTo>
                  <a:lnTo>
                    <a:pt x="331" y="183"/>
                  </a:lnTo>
                  <a:lnTo>
                    <a:pt x="331" y="183"/>
                  </a:lnTo>
                  <a:lnTo>
                    <a:pt x="330" y="203"/>
                  </a:lnTo>
                  <a:lnTo>
                    <a:pt x="328" y="222"/>
                  </a:lnTo>
                  <a:lnTo>
                    <a:pt x="325" y="241"/>
                  </a:lnTo>
                  <a:lnTo>
                    <a:pt x="320" y="257"/>
                  </a:lnTo>
                  <a:lnTo>
                    <a:pt x="313" y="274"/>
                  </a:lnTo>
                  <a:lnTo>
                    <a:pt x="306" y="288"/>
                  </a:lnTo>
                  <a:lnTo>
                    <a:pt x="297" y="302"/>
                  </a:lnTo>
                  <a:lnTo>
                    <a:pt x="287" y="315"/>
                  </a:lnTo>
                  <a:lnTo>
                    <a:pt x="287" y="315"/>
                  </a:lnTo>
                  <a:lnTo>
                    <a:pt x="275" y="328"/>
                  </a:lnTo>
                  <a:lnTo>
                    <a:pt x="262" y="338"/>
                  </a:lnTo>
                  <a:lnTo>
                    <a:pt x="249" y="346"/>
                  </a:lnTo>
                  <a:lnTo>
                    <a:pt x="234" y="353"/>
                  </a:lnTo>
                  <a:lnTo>
                    <a:pt x="219" y="359"/>
                  </a:lnTo>
                  <a:lnTo>
                    <a:pt x="203" y="363"/>
                  </a:lnTo>
                  <a:lnTo>
                    <a:pt x="184" y="364"/>
                  </a:lnTo>
                  <a:lnTo>
                    <a:pt x="166" y="366"/>
                  </a:lnTo>
                  <a:lnTo>
                    <a:pt x="166" y="366"/>
                  </a:lnTo>
                  <a:close/>
                  <a:moveTo>
                    <a:pt x="168" y="28"/>
                  </a:moveTo>
                  <a:lnTo>
                    <a:pt x="168" y="28"/>
                  </a:lnTo>
                  <a:lnTo>
                    <a:pt x="153" y="28"/>
                  </a:lnTo>
                  <a:lnTo>
                    <a:pt x="138" y="31"/>
                  </a:lnTo>
                  <a:lnTo>
                    <a:pt x="125" y="35"/>
                  </a:lnTo>
                  <a:lnTo>
                    <a:pt x="112" y="38"/>
                  </a:lnTo>
                  <a:lnTo>
                    <a:pt x="100" y="44"/>
                  </a:lnTo>
                  <a:lnTo>
                    <a:pt x="89" y="51"/>
                  </a:lnTo>
                  <a:lnTo>
                    <a:pt x="79" y="59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1" y="81"/>
                  </a:lnTo>
                  <a:lnTo>
                    <a:pt x="54" y="92"/>
                  </a:lnTo>
                  <a:lnTo>
                    <a:pt x="48" y="105"/>
                  </a:lnTo>
                  <a:lnTo>
                    <a:pt x="43" y="119"/>
                  </a:lnTo>
                  <a:lnTo>
                    <a:pt x="38" y="133"/>
                  </a:lnTo>
                  <a:lnTo>
                    <a:pt x="34" y="150"/>
                  </a:lnTo>
                  <a:lnTo>
                    <a:pt x="33" y="166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3" y="203"/>
                  </a:lnTo>
                  <a:lnTo>
                    <a:pt x="34" y="218"/>
                  </a:lnTo>
                  <a:lnTo>
                    <a:pt x="38" y="232"/>
                  </a:lnTo>
                  <a:lnTo>
                    <a:pt x="41" y="247"/>
                  </a:lnTo>
                  <a:lnTo>
                    <a:pt x="48" y="260"/>
                  </a:lnTo>
                  <a:lnTo>
                    <a:pt x="53" y="274"/>
                  </a:lnTo>
                  <a:lnTo>
                    <a:pt x="61" y="28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77" y="305"/>
                  </a:lnTo>
                  <a:lnTo>
                    <a:pt x="89" y="313"/>
                  </a:lnTo>
                  <a:lnTo>
                    <a:pt x="99" y="321"/>
                  </a:lnTo>
                  <a:lnTo>
                    <a:pt x="110" y="326"/>
                  </a:lnTo>
                  <a:lnTo>
                    <a:pt x="123" y="331"/>
                  </a:lnTo>
                  <a:lnTo>
                    <a:pt x="137" y="335"/>
                  </a:lnTo>
                  <a:lnTo>
                    <a:pt x="151" y="336"/>
                  </a:lnTo>
                  <a:lnTo>
                    <a:pt x="166" y="338"/>
                  </a:lnTo>
                  <a:lnTo>
                    <a:pt x="166" y="338"/>
                  </a:lnTo>
                  <a:lnTo>
                    <a:pt x="181" y="336"/>
                  </a:lnTo>
                  <a:lnTo>
                    <a:pt x="196" y="335"/>
                  </a:lnTo>
                  <a:lnTo>
                    <a:pt x="209" y="331"/>
                  </a:lnTo>
                  <a:lnTo>
                    <a:pt x="222" y="326"/>
                  </a:lnTo>
                  <a:lnTo>
                    <a:pt x="234" y="321"/>
                  </a:lnTo>
                  <a:lnTo>
                    <a:pt x="245" y="315"/>
                  </a:lnTo>
                  <a:lnTo>
                    <a:pt x="255" y="307"/>
                  </a:lnTo>
                  <a:lnTo>
                    <a:pt x="264" y="297"/>
                  </a:lnTo>
                  <a:lnTo>
                    <a:pt x="264" y="297"/>
                  </a:lnTo>
                  <a:lnTo>
                    <a:pt x="272" y="285"/>
                  </a:lnTo>
                  <a:lnTo>
                    <a:pt x="278" y="274"/>
                  </a:lnTo>
                  <a:lnTo>
                    <a:pt x="285" y="260"/>
                  </a:lnTo>
                  <a:lnTo>
                    <a:pt x="290" y="247"/>
                  </a:lnTo>
                  <a:lnTo>
                    <a:pt x="293" y="232"/>
                  </a:lnTo>
                  <a:lnTo>
                    <a:pt x="297" y="218"/>
                  </a:lnTo>
                  <a:lnTo>
                    <a:pt x="298" y="199"/>
                  </a:lnTo>
                  <a:lnTo>
                    <a:pt x="298" y="183"/>
                  </a:lnTo>
                  <a:lnTo>
                    <a:pt x="298" y="183"/>
                  </a:lnTo>
                  <a:lnTo>
                    <a:pt x="298" y="165"/>
                  </a:lnTo>
                  <a:lnTo>
                    <a:pt x="297" y="147"/>
                  </a:lnTo>
                  <a:lnTo>
                    <a:pt x="293" y="132"/>
                  </a:lnTo>
                  <a:lnTo>
                    <a:pt x="290" y="117"/>
                  </a:lnTo>
                  <a:lnTo>
                    <a:pt x="285" y="102"/>
                  </a:lnTo>
                  <a:lnTo>
                    <a:pt x="278" y="91"/>
                  </a:lnTo>
                  <a:lnTo>
                    <a:pt x="272" y="79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55" y="59"/>
                  </a:lnTo>
                  <a:lnTo>
                    <a:pt x="245" y="51"/>
                  </a:lnTo>
                  <a:lnTo>
                    <a:pt x="234" y="43"/>
                  </a:lnTo>
                  <a:lnTo>
                    <a:pt x="222" y="38"/>
                  </a:lnTo>
                  <a:lnTo>
                    <a:pt x="211" y="33"/>
                  </a:lnTo>
                  <a:lnTo>
                    <a:pt x="198" y="30"/>
                  </a:lnTo>
                  <a:lnTo>
                    <a:pt x="183" y="28"/>
                  </a:lnTo>
                  <a:lnTo>
                    <a:pt x="168" y="28"/>
                  </a:lnTo>
                  <a:lnTo>
                    <a:pt x="168" y="2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7" name="Freeform 17"/>
            <p:cNvSpPr>
              <a:spLocks/>
            </p:cNvSpPr>
            <p:nvPr/>
          </p:nvSpPr>
          <p:spPr bwMode="auto">
            <a:xfrm>
              <a:off x="3192463" y="2051050"/>
              <a:ext cx="214313" cy="284163"/>
            </a:xfrm>
            <a:custGeom>
              <a:avLst/>
              <a:gdLst>
                <a:gd name="T0" fmla="*/ 237 w 270"/>
                <a:gd name="T1" fmla="*/ 153 h 358"/>
                <a:gd name="T2" fmla="*/ 237 w 270"/>
                <a:gd name="T3" fmla="*/ 124 h 358"/>
                <a:gd name="T4" fmla="*/ 226 w 270"/>
                <a:gd name="T5" fmla="*/ 77 h 358"/>
                <a:gd name="T6" fmla="*/ 216 w 270"/>
                <a:gd name="T7" fmla="*/ 59 h 358"/>
                <a:gd name="T8" fmla="*/ 203 w 270"/>
                <a:gd name="T9" fmla="*/ 46 h 358"/>
                <a:gd name="T10" fmla="*/ 186 w 270"/>
                <a:gd name="T11" fmla="*/ 36 h 358"/>
                <a:gd name="T12" fmla="*/ 168 w 270"/>
                <a:gd name="T13" fmla="*/ 30 h 358"/>
                <a:gd name="T14" fmla="*/ 147 w 270"/>
                <a:gd name="T15" fmla="*/ 28 h 358"/>
                <a:gd name="T16" fmla="*/ 135 w 270"/>
                <a:gd name="T17" fmla="*/ 28 h 358"/>
                <a:gd name="T18" fmla="*/ 112 w 270"/>
                <a:gd name="T19" fmla="*/ 33 h 358"/>
                <a:gd name="T20" fmla="*/ 91 w 270"/>
                <a:gd name="T21" fmla="*/ 43 h 358"/>
                <a:gd name="T22" fmla="*/ 72 w 270"/>
                <a:gd name="T23" fmla="*/ 56 h 358"/>
                <a:gd name="T24" fmla="*/ 64 w 270"/>
                <a:gd name="T25" fmla="*/ 64 h 358"/>
                <a:gd name="T26" fmla="*/ 49 w 270"/>
                <a:gd name="T27" fmla="*/ 84 h 358"/>
                <a:gd name="T28" fmla="*/ 39 w 270"/>
                <a:gd name="T29" fmla="*/ 107 h 358"/>
                <a:gd name="T30" fmla="*/ 34 w 270"/>
                <a:gd name="T31" fmla="*/ 130 h 358"/>
                <a:gd name="T32" fmla="*/ 31 w 270"/>
                <a:gd name="T33" fmla="*/ 157 h 358"/>
                <a:gd name="T34" fmla="*/ 0 w 270"/>
                <a:gd name="T35" fmla="*/ 358 h 358"/>
                <a:gd name="T36" fmla="*/ 31 w 270"/>
                <a:gd name="T37" fmla="*/ 8 h 358"/>
                <a:gd name="T38" fmla="*/ 33 w 270"/>
                <a:gd name="T39" fmla="*/ 71 h 358"/>
                <a:gd name="T40" fmla="*/ 43 w 270"/>
                <a:gd name="T41" fmla="*/ 54 h 358"/>
                <a:gd name="T42" fmla="*/ 67 w 270"/>
                <a:gd name="T43" fmla="*/ 28 h 358"/>
                <a:gd name="T44" fmla="*/ 97 w 270"/>
                <a:gd name="T45" fmla="*/ 10 h 358"/>
                <a:gd name="T46" fmla="*/ 133 w 270"/>
                <a:gd name="T47" fmla="*/ 0 h 358"/>
                <a:gd name="T48" fmla="*/ 153 w 270"/>
                <a:gd name="T49" fmla="*/ 0 h 358"/>
                <a:gd name="T50" fmla="*/ 180 w 270"/>
                <a:gd name="T51" fmla="*/ 2 h 358"/>
                <a:gd name="T52" fmla="*/ 203 w 270"/>
                <a:gd name="T53" fmla="*/ 8 h 358"/>
                <a:gd name="T54" fmla="*/ 222 w 270"/>
                <a:gd name="T55" fmla="*/ 20 h 358"/>
                <a:gd name="T56" fmla="*/ 239 w 270"/>
                <a:gd name="T57" fmla="*/ 36 h 358"/>
                <a:gd name="T58" fmla="*/ 247 w 270"/>
                <a:gd name="T59" fmla="*/ 46 h 358"/>
                <a:gd name="T60" fmla="*/ 257 w 270"/>
                <a:gd name="T61" fmla="*/ 69 h 358"/>
                <a:gd name="T62" fmla="*/ 265 w 270"/>
                <a:gd name="T63" fmla="*/ 97 h 358"/>
                <a:gd name="T64" fmla="*/ 269 w 270"/>
                <a:gd name="T65" fmla="*/ 127 h 358"/>
                <a:gd name="T66" fmla="*/ 270 w 270"/>
                <a:gd name="T67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0" h="358">
                  <a:moveTo>
                    <a:pt x="237" y="358"/>
                  </a:moveTo>
                  <a:lnTo>
                    <a:pt x="237" y="153"/>
                  </a:lnTo>
                  <a:lnTo>
                    <a:pt x="237" y="153"/>
                  </a:lnTo>
                  <a:lnTo>
                    <a:pt x="237" y="124"/>
                  </a:lnTo>
                  <a:lnTo>
                    <a:pt x="232" y="99"/>
                  </a:lnTo>
                  <a:lnTo>
                    <a:pt x="226" y="77"/>
                  </a:lnTo>
                  <a:lnTo>
                    <a:pt x="221" y="68"/>
                  </a:lnTo>
                  <a:lnTo>
                    <a:pt x="216" y="59"/>
                  </a:lnTo>
                  <a:lnTo>
                    <a:pt x="209" y="53"/>
                  </a:lnTo>
                  <a:lnTo>
                    <a:pt x="203" y="46"/>
                  </a:lnTo>
                  <a:lnTo>
                    <a:pt x="194" y="39"/>
                  </a:lnTo>
                  <a:lnTo>
                    <a:pt x="186" y="36"/>
                  </a:lnTo>
                  <a:lnTo>
                    <a:pt x="178" y="33"/>
                  </a:lnTo>
                  <a:lnTo>
                    <a:pt x="168" y="30"/>
                  </a:lnTo>
                  <a:lnTo>
                    <a:pt x="158" y="28"/>
                  </a:lnTo>
                  <a:lnTo>
                    <a:pt x="147" y="28"/>
                  </a:lnTo>
                  <a:lnTo>
                    <a:pt x="147" y="28"/>
                  </a:lnTo>
                  <a:lnTo>
                    <a:pt x="135" y="28"/>
                  </a:lnTo>
                  <a:lnTo>
                    <a:pt x="123" y="30"/>
                  </a:lnTo>
                  <a:lnTo>
                    <a:pt x="112" y="33"/>
                  </a:lnTo>
                  <a:lnTo>
                    <a:pt x="100" y="38"/>
                  </a:lnTo>
                  <a:lnTo>
                    <a:pt x="91" y="43"/>
                  </a:lnTo>
                  <a:lnTo>
                    <a:pt x="82" y="49"/>
                  </a:lnTo>
                  <a:lnTo>
                    <a:pt x="72" y="56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56" y="74"/>
                  </a:lnTo>
                  <a:lnTo>
                    <a:pt x="49" y="84"/>
                  </a:lnTo>
                  <a:lnTo>
                    <a:pt x="44" y="96"/>
                  </a:lnTo>
                  <a:lnTo>
                    <a:pt x="39" y="107"/>
                  </a:lnTo>
                  <a:lnTo>
                    <a:pt x="36" y="119"/>
                  </a:lnTo>
                  <a:lnTo>
                    <a:pt x="34" y="130"/>
                  </a:lnTo>
                  <a:lnTo>
                    <a:pt x="33" y="143"/>
                  </a:lnTo>
                  <a:lnTo>
                    <a:pt x="31" y="157"/>
                  </a:lnTo>
                  <a:lnTo>
                    <a:pt x="31" y="358"/>
                  </a:lnTo>
                  <a:lnTo>
                    <a:pt x="0" y="358"/>
                  </a:lnTo>
                  <a:lnTo>
                    <a:pt x="0" y="8"/>
                  </a:lnTo>
                  <a:lnTo>
                    <a:pt x="31" y="8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43" y="54"/>
                  </a:lnTo>
                  <a:lnTo>
                    <a:pt x="54" y="39"/>
                  </a:lnTo>
                  <a:lnTo>
                    <a:pt x="67" y="28"/>
                  </a:lnTo>
                  <a:lnTo>
                    <a:pt x="82" y="16"/>
                  </a:lnTo>
                  <a:lnTo>
                    <a:pt x="97" y="10"/>
                  </a:lnTo>
                  <a:lnTo>
                    <a:pt x="115" y="3"/>
                  </a:lnTo>
                  <a:lnTo>
                    <a:pt x="133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66" y="0"/>
                  </a:lnTo>
                  <a:lnTo>
                    <a:pt x="180" y="2"/>
                  </a:lnTo>
                  <a:lnTo>
                    <a:pt x="191" y="5"/>
                  </a:lnTo>
                  <a:lnTo>
                    <a:pt x="203" y="8"/>
                  </a:lnTo>
                  <a:lnTo>
                    <a:pt x="212" y="15"/>
                  </a:lnTo>
                  <a:lnTo>
                    <a:pt x="222" y="20"/>
                  </a:lnTo>
                  <a:lnTo>
                    <a:pt x="231" y="28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47" y="46"/>
                  </a:lnTo>
                  <a:lnTo>
                    <a:pt x="252" y="58"/>
                  </a:lnTo>
                  <a:lnTo>
                    <a:pt x="257" y="69"/>
                  </a:lnTo>
                  <a:lnTo>
                    <a:pt x="262" y="82"/>
                  </a:lnTo>
                  <a:lnTo>
                    <a:pt x="265" y="97"/>
                  </a:lnTo>
                  <a:lnTo>
                    <a:pt x="267" y="112"/>
                  </a:lnTo>
                  <a:lnTo>
                    <a:pt x="269" y="127"/>
                  </a:lnTo>
                  <a:lnTo>
                    <a:pt x="270" y="145"/>
                  </a:lnTo>
                  <a:lnTo>
                    <a:pt x="270" y="358"/>
                  </a:lnTo>
                  <a:lnTo>
                    <a:pt x="237" y="35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8" name="Freeform 18"/>
            <p:cNvSpPr>
              <a:spLocks/>
            </p:cNvSpPr>
            <p:nvPr/>
          </p:nvSpPr>
          <p:spPr bwMode="auto">
            <a:xfrm>
              <a:off x="3476625" y="1946275"/>
              <a:ext cx="61913" cy="122238"/>
            </a:xfrm>
            <a:custGeom>
              <a:avLst/>
              <a:gdLst>
                <a:gd name="T0" fmla="*/ 24 w 77"/>
                <a:gd name="T1" fmla="*/ 153 h 153"/>
                <a:gd name="T2" fmla="*/ 0 w 77"/>
                <a:gd name="T3" fmla="*/ 153 h 153"/>
                <a:gd name="T4" fmla="*/ 42 w 77"/>
                <a:gd name="T5" fmla="*/ 0 h 153"/>
                <a:gd name="T6" fmla="*/ 77 w 77"/>
                <a:gd name="T7" fmla="*/ 0 h 153"/>
                <a:gd name="T8" fmla="*/ 24 w 77"/>
                <a:gd name="T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53">
                  <a:moveTo>
                    <a:pt x="24" y="153"/>
                  </a:moveTo>
                  <a:lnTo>
                    <a:pt x="0" y="153"/>
                  </a:lnTo>
                  <a:lnTo>
                    <a:pt x="42" y="0"/>
                  </a:lnTo>
                  <a:lnTo>
                    <a:pt x="77" y="0"/>
                  </a:lnTo>
                  <a:lnTo>
                    <a:pt x="24" y="153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9" name="Freeform 19"/>
            <p:cNvSpPr>
              <a:spLocks/>
            </p:cNvSpPr>
            <p:nvPr/>
          </p:nvSpPr>
          <p:spPr bwMode="auto">
            <a:xfrm>
              <a:off x="3544888" y="2051050"/>
              <a:ext cx="161925" cy="290513"/>
            </a:xfrm>
            <a:custGeom>
              <a:avLst/>
              <a:gdLst>
                <a:gd name="T0" fmla="*/ 0 w 203"/>
                <a:gd name="T1" fmla="*/ 303 h 366"/>
                <a:gd name="T2" fmla="*/ 10 w 203"/>
                <a:gd name="T3" fmla="*/ 312 h 366"/>
                <a:gd name="T4" fmla="*/ 31 w 203"/>
                <a:gd name="T5" fmla="*/ 323 h 366"/>
                <a:gd name="T6" fmla="*/ 43 w 203"/>
                <a:gd name="T7" fmla="*/ 328 h 366"/>
                <a:gd name="T8" fmla="*/ 77 w 203"/>
                <a:gd name="T9" fmla="*/ 336 h 366"/>
                <a:gd name="T10" fmla="*/ 87 w 203"/>
                <a:gd name="T11" fmla="*/ 338 h 366"/>
                <a:gd name="T12" fmla="*/ 124 w 203"/>
                <a:gd name="T13" fmla="*/ 333 h 366"/>
                <a:gd name="T14" fmla="*/ 148 w 203"/>
                <a:gd name="T15" fmla="*/ 320 h 366"/>
                <a:gd name="T16" fmla="*/ 165 w 203"/>
                <a:gd name="T17" fmla="*/ 300 h 366"/>
                <a:gd name="T18" fmla="*/ 170 w 203"/>
                <a:gd name="T19" fmla="*/ 270 h 366"/>
                <a:gd name="T20" fmla="*/ 168 w 203"/>
                <a:gd name="T21" fmla="*/ 259 h 366"/>
                <a:gd name="T22" fmla="*/ 158 w 203"/>
                <a:gd name="T23" fmla="*/ 239 h 366"/>
                <a:gd name="T24" fmla="*/ 152 w 203"/>
                <a:gd name="T25" fmla="*/ 231 h 366"/>
                <a:gd name="T26" fmla="*/ 127 w 203"/>
                <a:gd name="T27" fmla="*/ 214 h 366"/>
                <a:gd name="T28" fmla="*/ 92 w 203"/>
                <a:gd name="T29" fmla="*/ 196 h 366"/>
                <a:gd name="T30" fmla="*/ 69 w 203"/>
                <a:gd name="T31" fmla="*/ 186 h 366"/>
                <a:gd name="T32" fmla="*/ 35 w 203"/>
                <a:gd name="T33" fmla="*/ 163 h 366"/>
                <a:gd name="T34" fmla="*/ 21 w 203"/>
                <a:gd name="T35" fmla="*/ 152 h 366"/>
                <a:gd name="T36" fmla="*/ 6 w 203"/>
                <a:gd name="T37" fmla="*/ 125 h 366"/>
                <a:gd name="T38" fmla="*/ 2 w 203"/>
                <a:gd name="T39" fmla="*/ 94 h 366"/>
                <a:gd name="T40" fmla="*/ 2 w 203"/>
                <a:gd name="T41" fmla="*/ 84 h 366"/>
                <a:gd name="T42" fmla="*/ 6 w 203"/>
                <a:gd name="T43" fmla="*/ 64 h 366"/>
                <a:gd name="T44" fmla="*/ 15 w 203"/>
                <a:gd name="T45" fmla="*/ 48 h 366"/>
                <a:gd name="T46" fmla="*/ 26 w 203"/>
                <a:gd name="T47" fmla="*/ 33 h 366"/>
                <a:gd name="T48" fmla="*/ 35 w 203"/>
                <a:gd name="T49" fmla="*/ 26 h 366"/>
                <a:gd name="T50" fmla="*/ 71 w 203"/>
                <a:gd name="T51" fmla="*/ 7 h 366"/>
                <a:gd name="T52" fmla="*/ 115 w 203"/>
                <a:gd name="T53" fmla="*/ 0 h 366"/>
                <a:gd name="T54" fmla="*/ 137 w 203"/>
                <a:gd name="T55" fmla="*/ 0 h 366"/>
                <a:gd name="T56" fmla="*/ 175 w 203"/>
                <a:gd name="T57" fmla="*/ 10 h 366"/>
                <a:gd name="T58" fmla="*/ 191 w 203"/>
                <a:gd name="T59" fmla="*/ 53 h 366"/>
                <a:gd name="T60" fmla="*/ 171 w 203"/>
                <a:gd name="T61" fmla="*/ 43 h 366"/>
                <a:gd name="T62" fmla="*/ 132 w 203"/>
                <a:gd name="T63" fmla="*/ 30 h 366"/>
                <a:gd name="T64" fmla="*/ 110 w 203"/>
                <a:gd name="T65" fmla="*/ 28 h 366"/>
                <a:gd name="T66" fmla="*/ 81 w 203"/>
                <a:gd name="T67" fmla="*/ 33 h 366"/>
                <a:gd name="T68" fmla="*/ 56 w 203"/>
                <a:gd name="T69" fmla="*/ 46 h 366"/>
                <a:gd name="T70" fmla="*/ 46 w 203"/>
                <a:gd name="T71" fmla="*/ 56 h 366"/>
                <a:gd name="T72" fmla="*/ 36 w 203"/>
                <a:gd name="T73" fmla="*/ 79 h 366"/>
                <a:gd name="T74" fmla="*/ 35 w 203"/>
                <a:gd name="T75" fmla="*/ 92 h 366"/>
                <a:gd name="T76" fmla="*/ 38 w 203"/>
                <a:gd name="T77" fmla="*/ 115 h 366"/>
                <a:gd name="T78" fmla="*/ 48 w 203"/>
                <a:gd name="T79" fmla="*/ 133 h 366"/>
                <a:gd name="T80" fmla="*/ 56 w 203"/>
                <a:gd name="T81" fmla="*/ 142 h 366"/>
                <a:gd name="T82" fmla="*/ 86 w 203"/>
                <a:gd name="T83" fmla="*/ 158 h 366"/>
                <a:gd name="T84" fmla="*/ 107 w 203"/>
                <a:gd name="T85" fmla="*/ 168 h 366"/>
                <a:gd name="T86" fmla="*/ 153 w 203"/>
                <a:gd name="T87" fmla="*/ 193 h 366"/>
                <a:gd name="T88" fmla="*/ 181 w 203"/>
                <a:gd name="T89" fmla="*/ 214 h 366"/>
                <a:gd name="T90" fmla="*/ 191 w 203"/>
                <a:gd name="T91" fmla="*/ 226 h 366"/>
                <a:gd name="T92" fmla="*/ 201 w 203"/>
                <a:gd name="T93" fmla="*/ 254 h 366"/>
                <a:gd name="T94" fmla="*/ 203 w 203"/>
                <a:gd name="T95" fmla="*/ 270 h 366"/>
                <a:gd name="T96" fmla="*/ 199 w 203"/>
                <a:gd name="T97" fmla="*/ 290 h 366"/>
                <a:gd name="T98" fmla="*/ 194 w 203"/>
                <a:gd name="T99" fmla="*/ 308 h 366"/>
                <a:gd name="T100" fmla="*/ 185 w 203"/>
                <a:gd name="T101" fmla="*/ 325 h 366"/>
                <a:gd name="T102" fmla="*/ 171 w 203"/>
                <a:gd name="T103" fmla="*/ 340 h 366"/>
                <a:gd name="T104" fmla="*/ 163 w 203"/>
                <a:gd name="T105" fmla="*/ 345 h 366"/>
                <a:gd name="T106" fmla="*/ 143 w 203"/>
                <a:gd name="T107" fmla="*/ 356 h 366"/>
                <a:gd name="T108" fmla="*/ 110 w 203"/>
                <a:gd name="T109" fmla="*/ 364 h 366"/>
                <a:gd name="T110" fmla="*/ 84 w 203"/>
                <a:gd name="T111" fmla="*/ 366 h 366"/>
                <a:gd name="T112" fmla="*/ 38 w 203"/>
                <a:gd name="T113" fmla="*/ 359 h 366"/>
                <a:gd name="T114" fmla="*/ 0 w 203"/>
                <a:gd name="T115" fmla="*/ 34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3" h="366">
                  <a:moveTo>
                    <a:pt x="0" y="341"/>
                  </a:moveTo>
                  <a:lnTo>
                    <a:pt x="0" y="303"/>
                  </a:lnTo>
                  <a:lnTo>
                    <a:pt x="0" y="303"/>
                  </a:lnTo>
                  <a:lnTo>
                    <a:pt x="10" y="312"/>
                  </a:lnTo>
                  <a:lnTo>
                    <a:pt x="20" y="318"/>
                  </a:lnTo>
                  <a:lnTo>
                    <a:pt x="31" y="323"/>
                  </a:lnTo>
                  <a:lnTo>
                    <a:pt x="43" y="328"/>
                  </a:lnTo>
                  <a:lnTo>
                    <a:pt x="43" y="328"/>
                  </a:lnTo>
                  <a:lnTo>
                    <a:pt x="67" y="335"/>
                  </a:lnTo>
                  <a:lnTo>
                    <a:pt x="77" y="336"/>
                  </a:lnTo>
                  <a:lnTo>
                    <a:pt x="87" y="338"/>
                  </a:lnTo>
                  <a:lnTo>
                    <a:pt x="87" y="338"/>
                  </a:lnTo>
                  <a:lnTo>
                    <a:pt x="105" y="336"/>
                  </a:lnTo>
                  <a:lnTo>
                    <a:pt x="124" y="333"/>
                  </a:lnTo>
                  <a:lnTo>
                    <a:pt x="137" y="328"/>
                  </a:lnTo>
                  <a:lnTo>
                    <a:pt x="148" y="320"/>
                  </a:lnTo>
                  <a:lnTo>
                    <a:pt x="158" y="312"/>
                  </a:lnTo>
                  <a:lnTo>
                    <a:pt x="165" y="300"/>
                  </a:lnTo>
                  <a:lnTo>
                    <a:pt x="168" y="285"/>
                  </a:lnTo>
                  <a:lnTo>
                    <a:pt x="170" y="270"/>
                  </a:lnTo>
                  <a:lnTo>
                    <a:pt x="170" y="270"/>
                  </a:lnTo>
                  <a:lnTo>
                    <a:pt x="168" y="259"/>
                  </a:lnTo>
                  <a:lnTo>
                    <a:pt x="165" y="249"/>
                  </a:lnTo>
                  <a:lnTo>
                    <a:pt x="158" y="239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40" y="222"/>
                  </a:lnTo>
                  <a:lnTo>
                    <a:pt x="127" y="214"/>
                  </a:lnTo>
                  <a:lnTo>
                    <a:pt x="112" y="204"/>
                  </a:lnTo>
                  <a:lnTo>
                    <a:pt x="92" y="196"/>
                  </a:lnTo>
                  <a:lnTo>
                    <a:pt x="92" y="196"/>
                  </a:lnTo>
                  <a:lnTo>
                    <a:pt x="69" y="186"/>
                  </a:lnTo>
                  <a:lnTo>
                    <a:pt x="49" y="175"/>
                  </a:lnTo>
                  <a:lnTo>
                    <a:pt x="35" y="163"/>
                  </a:lnTo>
                  <a:lnTo>
                    <a:pt x="21" y="152"/>
                  </a:lnTo>
                  <a:lnTo>
                    <a:pt x="21" y="152"/>
                  </a:lnTo>
                  <a:lnTo>
                    <a:pt x="13" y="138"/>
                  </a:lnTo>
                  <a:lnTo>
                    <a:pt x="6" y="125"/>
                  </a:lnTo>
                  <a:lnTo>
                    <a:pt x="3" y="110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84"/>
                  </a:lnTo>
                  <a:lnTo>
                    <a:pt x="3" y="74"/>
                  </a:lnTo>
                  <a:lnTo>
                    <a:pt x="6" y="64"/>
                  </a:lnTo>
                  <a:lnTo>
                    <a:pt x="10" y="56"/>
                  </a:lnTo>
                  <a:lnTo>
                    <a:pt x="15" y="48"/>
                  </a:lnTo>
                  <a:lnTo>
                    <a:pt x="20" y="39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51" y="15"/>
                  </a:lnTo>
                  <a:lnTo>
                    <a:pt x="71" y="7"/>
                  </a:lnTo>
                  <a:lnTo>
                    <a:pt x="92" y="2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37" y="0"/>
                  </a:lnTo>
                  <a:lnTo>
                    <a:pt x="156" y="3"/>
                  </a:lnTo>
                  <a:lnTo>
                    <a:pt x="175" y="10"/>
                  </a:lnTo>
                  <a:lnTo>
                    <a:pt x="191" y="18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71" y="43"/>
                  </a:lnTo>
                  <a:lnTo>
                    <a:pt x="152" y="35"/>
                  </a:lnTo>
                  <a:lnTo>
                    <a:pt x="132" y="30"/>
                  </a:lnTo>
                  <a:lnTo>
                    <a:pt x="110" y="28"/>
                  </a:lnTo>
                  <a:lnTo>
                    <a:pt x="110" y="28"/>
                  </a:lnTo>
                  <a:lnTo>
                    <a:pt x="94" y="30"/>
                  </a:lnTo>
                  <a:lnTo>
                    <a:pt x="81" y="33"/>
                  </a:lnTo>
                  <a:lnTo>
                    <a:pt x="67" y="38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46" y="56"/>
                  </a:lnTo>
                  <a:lnTo>
                    <a:pt x="39" y="66"/>
                  </a:lnTo>
                  <a:lnTo>
                    <a:pt x="36" y="79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5" y="104"/>
                  </a:lnTo>
                  <a:lnTo>
                    <a:pt x="38" y="115"/>
                  </a:lnTo>
                  <a:lnTo>
                    <a:pt x="41" y="125"/>
                  </a:lnTo>
                  <a:lnTo>
                    <a:pt x="48" y="133"/>
                  </a:lnTo>
                  <a:lnTo>
                    <a:pt x="48" y="133"/>
                  </a:lnTo>
                  <a:lnTo>
                    <a:pt x="56" y="142"/>
                  </a:lnTo>
                  <a:lnTo>
                    <a:pt x="69" y="150"/>
                  </a:lnTo>
                  <a:lnTo>
                    <a:pt x="86" y="158"/>
                  </a:lnTo>
                  <a:lnTo>
                    <a:pt x="107" y="168"/>
                  </a:lnTo>
                  <a:lnTo>
                    <a:pt x="107" y="168"/>
                  </a:lnTo>
                  <a:lnTo>
                    <a:pt x="132" y="181"/>
                  </a:lnTo>
                  <a:lnTo>
                    <a:pt x="153" y="193"/>
                  </a:lnTo>
                  <a:lnTo>
                    <a:pt x="170" y="203"/>
                  </a:lnTo>
                  <a:lnTo>
                    <a:pt x="181" y="214"/>
                  </a:lnTo>
                  <a:lnTo>
                    <a:pt x="181" y="214"/>
                  </a:lnTo>
                  <a:lnTo>
                    <a:pt x="191" y="226"/>
                  </a:lnTo>
                  <a:lnTo>
                    <a:pt x="196" y="239"/>
                  </a:lnTo>
                  <a:lnTo>
                    <a:pt x="201" y="254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201" y="280"/>
                  </a:lnTo>
                  <a:lnTo>
                    <a:pt x="199" y="290"/>
                  </a:lnTo>
                  <a:lnTo>
                    <a:pt x="198" y="298"/>
                  </a:lnTo>
                  <a:lnTo>
                    <a:pt x="194" y="308"/>
                  </a:lnTo>
                  <a:lnTo>
                    <a:pt x="189" y="316"/>
                  </a:lnTo>
                  <a:lnTo>
                    <a:pt x="185" y="325"/>
                  </a:lnTo>
                  <a:lnTo>
                    <a:pt x="178" y="331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63" y="345"/>
                  </a:lnTo>
                  <a:lnTo>
                    <a:pt x="153" y="351"/>
                  </a:lnTo>
                  <a:lnTo>
                    <a:pt x="143" y="356"/>
                  </a:lnTo>
                  <a:lnTo>
                    <a:pt x="133" y="359"/>
                  </a:lnTo>
                  <a:lnTo>
                    <a:pt x="110" y="364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61" y="364"/>
                  </a:lnTo>
                  <a:lnTo>
                    <a:pt x="38" y="359"/>
                  </a:lnTo>
                  <a:lnTo>
                    <a:pt x="18" y="353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0" name="Freeform 20"/>
            <p:cNvSpPr>
              <a:spLocks/>
            </p:cNvSpPr>
            <p:nvPr/>
          </p:nvSpPr>
          <p:spPr bwMode="auto">
            <a:xfrm>
              <a:off x="7608888" y="2566988"/>
              <a:ext cx="231775" cy="231775"/>
            </a:xfrm>
            <a:custGeom>
              <a:avLst/>
              <a:gdLst>
                <a:gd name="T0" fmla="*/ 145 w 291"/>
                <a:gd name="T1" fmla="*/ 0 h 291"/>
                <a:gd name="T2" fmla="*/ 115 w 291"/>
                <a:gd name="T3" fmla="*/ 3 h 291"/>
                <a:gd name="T4" fmla="*/ 89 w 291"/>
                <a:gd name="T5" fmla="*/ 11 h 291"/>
                <a:gd name="T6" fmla="*/ 64 w 291"/>
                <a:gd name="T7" fmla="*/ 24 h 291"/>
                <a:gd name="T8" fmla="*/ 42 w 291"/>
                <a:gd name="T9" fmla="*/ 42 h 291"/>
                <a:gd name="T10" fmla="*/ 24 w 291"/>
                <a:gd name="T11" fmla="*/ 64 h 291"/>
                <a:gd name="T12" fmla="*/ 11 w 291"/>
                <a:gd name="T13" fmla="*/ 89 h 291"/>
                <a:gd name="T14" fmla="*/ 3 w 291"/>
                <a:gd name="T15" fmla="*/ 117 h 291"/>
                <a:gd name="T16" fmla="*/ 0 w 291"/>
                <a:gd name="T17" fmla="*/ 145 h 291"/>
                <a:gd name="T18" fmla="*/ 0 w 291"/>
                <a:gd name="T19" fmla="*/ 161 h 291"/>
                <a:gd name="T20" fmla="*/ 6 w 291"/>
                <a:gd name="T21" fmla="*/ 189 h 291"/>
                <a:gd name="T22" fmla="*/ 16 w 291"/>
                <a:gd name="T23" fmla="*/ 215 h 291"/>
                <a:gd name="T24" fmla="*/ 33 w 291"/>
                <a:gd name="T25" fmla="*/ 239 h 291"/>
                <a:gd name="T26" fmla="*/ 52 w 291"/>
                <a:gd name="T27" fmla="*/ 258 h 291"/>
                <a:gd name="T28" fmla="*/ 75 w 291"/>
                <a:gd name="T29" fmla="*/ 273 h 291"/>
                <a:gd name="T30" fmla="*/ 102 w 291"/>
                <a:gd name="T31" fmla="*/ 285 h 291"/>
                <a:gd name="T32" fmla="*/ 130 w 291"/>
                <a:gd name="T33" fmla="*/ 291 h 291"/>
                <a:gd name="T34" fmla="*/ 145 w 291"/>
                <a:gd name="T35" fmla="*/ 291 h 291"/>
                <a:gd name="T36" fmla="*/ 174 w 291"/>
                <a:gd name="T37" fmla="*/ 288 h 291"/>
                <a:gd name="T38" fmla="*/ 202 w 291"/>
                <a:gd name="T39" fmla="*/ 280 h 291"/>
                <a:gd name="T40" fmla="*/ 227 w 291"/>
                <a:gd name="T41" fmla="*/ 267 h 291"/>
                <a:gd name="T42" fmla="*/ 248 w 291"/>
                <a:gd name="T43" fmla="*/ 248 h 291"/>
                <a:gd name="T44" fmla="*/ 267 w 291"/>
                <a:gd name="T45" fmla="*/ 227 h 291"/>
                <a:gd name="T46" fmla="*/ 280 w 291"/>
                <a:gd name="T47" fmla="*/ 202 h 291"/>
                <a:gd name="T48" fmla="*/ 288 w 291"/>
                <a:gd name="T49" fmla="*/ 174 h 291"/>
                <a:gd name="T50" fmla="*/ 291 w 291"/>
                <a:gd name="T51" fmla="*/ 145 h 291"/>
                <a:gd name="T52" fmla="*/ 290 w 291"/>
                <a:gd name="T53" fmla="*/ 130 h 291"/>
                <a:gd name="T54" fmla="*/ 285 w 291"/>
                <a:gd name="T55" fmla="*/ 102 h 291"/>
                <a:gd name="T56" fmla="*/ 273 w 291"/>
                <a:gd name="T57" fmla="*/ 75 h 291"/>
                <a:gd name="T58" fmla="*/ 258 w 291"/>
                <a:gd name="T59" fmla="*/ 52 h 291"/>
                <a:gd name="T60" fmla="*/ 239 w 291"/>
                <a:gd name="T61" fmla="*/ 32 h 291"/>
                <a:gd name="T62" fmla="*/ 214 w 291"/>
                <a:gd name="T63" fmla="*/ 18 h 291"/>
                <a:gd name="T64" fmla="*/ 189 w 291"/>
                <a:gd name="T65" fmla="*/ 6 h 291"/>
                <a:gd name="T66" fmla="*/ 159 w 291"/>
                <a:gd name="T67" fmla="*/ 0 h 291"/>
                <a:gd name="T68" fmla="*/ 145 w 291"/>
                <a:gd name="T69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1" h="291">
                  <a:moveTo>
                    <a:pt x="145" y="0"/>
                  </a:moveTo>
                  <a:lnTo>
                    <a:pt x="145" y="0"/>
                  </a:lnTo>
                  <a:lnTo>
                    <a:pt x="130" y="0"/>
                  </a:lnTo>
                  <a:lnTo>
                    <a:pt x="115" y="3"/>
                  </a:lnTo>
                  <a:lnTo>
                    <a:pt x="102" y="6"/>
                  </a:lnTo>
                  <a:lnTo>
                    <a:pt x="89" y="11"/>
                  </a:lnTo>
                  <a:lnTo>
                    <a:pt x="75" y="18"/>
                  </a:lnTo>
                  <a:lnTo>
                    <a:pt x="64" y="24"/>
                  </a:lnTo>
                  <a:lnTo>
                    <a:pt x="52" y="32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4" y="64"/>
                  </a:lnTo>
                  <a:lnTo>
                    <a:pt x="16" y="75"/>
                  </a:lnTo>
                  <a:lnTo>
                    <a:pt x="11" y="89"/>
                  </a:lnTo>
                  <a:lnTo>
                    <a:pt x="6" y="102"/>
                  </a:lnTo>
                  <a:lnTo>
                    <a:pt x="3" y="117"/>
                  </a:lnTo>
                  <a:lnTo>
                    <a:pt x="0" y="130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3" y="174"/>
                  </a:lnTo>
                  <a:lnTo>
                    <a:pt x="6" y="189"/>
                  </a:lnTo>
                  <a:lnTo>
                    <a:pt x="11" y="202"/>
                  </a:lnTo>
                  <a:lnTo>
                    <a:pt x="16" y="215"/>
                  </a:lnTo>
                  <a:lnTo>
                    <a:pt x="24" y="227"/>
                  </a:lnTo>
                  <a:lnTo>
                    <a:pt x="33" y="239"/>
                  </a:lnTo>
                  <a:lnTo>
                    <a:pt x="42" y="248"/>
                  </a:lnTo>
                  <a:lnTo>
                    <a:pt x="52" y="258"/>
                  </a:lnTo>
                  <a:lnTo>
                    <a:pt x="64" y="267"/>
                  </a:lnTo>
                  <a:lnTo>
                    <a:pt x="75" y="273"/>
                  </a:lnTo>
                  <a:lnTo>
                    <a:pt x="89" y="280"/>
                  </a:lnTo>
                  <a:lnTo>
                    <a:pt x="102" y="285"/>
                  </a:lnTo>
                  <a:lnTo>
                    <a:pt x="115" y="288"/>
                  </a:lnTo>
                  <a:lnTo>
                    <a:pt x="130" y="291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59" y="291"/>
                  </a:lnTo>
                  <a:lnTo>
                    <a:pt x="174" y="288"/>
                  </a:lnTo>
                  <a:lnTo>
                    <a:pt x="189" y="285"/>
                  </a:lnTo>
                  <a:lnTo>
                    <a:pt x="202" y="280"/>
                  </a:lnTo>
                  <a:lnTo>
                    <a:pt x="214" y="273"/>
                  </a:lnTo>
                  <a:lnTo>
                    <a:pt x="227" y="267"/>
                  </a:lnTo>
                  <a:lnTo>
                    <a:pt x="239" y="258"/>
                  </a:lnTo>
                  <a:lnTo>
                    <a:pt x="248" y="248"/>
                  </a:lnTo>
                  <a:lnTo>
                    <a:pt x="258" y="239"/>
                  </a:lnTo>
                  <a:lnTo>
                    <a:pt x="267" y="227"/>
                  </a:lnTo>
                  <a:lnTo>
                    <a:pt x="273" y="215"/>
                  </a:lnTo>
                  <a:lnTo>
                    <a:pt x="280" y="202"/>
                  </a:lnTo>
                  <a:lnTo>
                    <a:pt x="285" y="189"/>
                  </a:lnTo>
                  <a:lnTo>
                    <a:pt x="288" y="174"/>
                  </a:lnTo>
                  <a:lnTo>
                    <a:pt x="290" y="161"/>
                  </a:lnTo>
                  <a:lnTo>
                    <a:pt x="291" y="145"/>
                  </a:lnTo>
                  <a:lnTo>
                    <a:pt x="291" y="145"/>
                  </a:lnTo>
                  <a:lnTo>
                    <a:pt x="290" y="130"/>
                  </a:lnTo>
                  <a:lnTo>
                    <a:pt x="288" y="117"/>
                  </a:lnTo>
                  <a:lnTo>
                    <a:pt x="285" y="102"/>
                  </a:lnTo>
                  <a:lnTo>
                    <a:pt x="280" y="89"/>
                  </a:lnTo>
                  <a:lnTo>
                    <a:pt x="273" y="75"/>
                  </a:lnTo>
                  <a:lnTo>
                    <a:pt x="267" y="64"/>
                  </a:lnTo>
                  <a:lnTo>
                    <a:pt x="258" y="52"/>
                  </a:lnTo>
                  <a:lnTo>
                    <a:pt x="248" y="42"/>
                  </a:lnTo>
                  <a:lnTo>
                    <a:pt x="239" y="32"/>
                  </a:lnTo>
                  <a:lnTo>
                    <a:pt x="227" y="24"/>
                  </a:lnTo>
                  <a:lnTo>
                    <a:pt x="214" y="18"/>
                  </a:lnTo>
                  <a:lnTo>
                    <a:pt x="202" y="11"/>
                  </a:lnTo>
                  <a:lnTo>
                    <a:pt x="189" y="6"/>
                  </a:lnTo>
                  <a:lnTo>
                    <a:pt x="174" y="3"/>
                  </a:lnTo>
                  <a:lnTo>
                    <a:pt x="159" y="0"/>
                  </a:lnTo>
                  <a:lnTo>
                    <a:pt x="145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1" name="Freeform 21"/>
            <p:cNvSpPr>
              <a:spLocks/>
            </p:cNvSpPr>
            <p:nvPr/>
          </p:nvSpPr>
          <p:spPr bwMode="auto">
            <a:xfrm>
              <a:off x="6605588" y="2741613"/>
              <a:ext cx="436563" cy="436563"/>
            </a:xfrm>
            <a:custGeom>
              <a:avLst/>
              <a:gdLst>
                <a:gd name="T0" fmla="*/ 274 w 549"/>
                <a:gd name="T1" fmla="*/ 0 h 549"/>
                <a:gd name="T2" fmla="*/ 220 w 549"/>
                <a:gd name="T3" fmla="*/ 5 h 549"/>
                <a:gd name="T4" fmla="*/ 168 w 549"/>
                <a:gd name="T5" fmla="*/ 22 h 549"/>
                <a:gd name="T6" fmla="*/ 121 w 549"/>
                <a:gd name="T7" fmla="*/ 47 h 549"/>
                <a:gd name="T8" fmla="*/ 81 w 549"/>
                <a:gd name="T9" fmla="*/ 81 h 549"/>
                <a:gd name="T10" fmla="*/ 46 w 549"/>
                <a:gd name="T11" fmla="*/ 121 h 549"/>
                <a:gd name="T12" fmla="*/ 22 w 549"/>
                <a:gd name="T13" fmla="*/ 167 h 549"/>
                <a:gd name="T14" fmla="*/ 5 w 549"/>
                <a:gd name="T15" fmla="*/ 220 h 549"/>
                <a:gd name="T16" fmla="*/ 0 w 549"/>
                <a:gd name="T17" fmla="*/ 274 h 549"/>
                <a:gd name="T18" fmla="*/ 2 w 549"/>
                <a:gd name="T19" fmla="*/ 302 h 549"/>
                <a:gd name="T20" fmla="*/ 12 w 549"/>
                <a:gd name="T21" fmla="*/ 357 h 549"/>
                <a:gd name="T22" fmla="*/ 33 w 549"/>
                <a:gd name="T23" fmla="*/ 406 h 549"/>
                <a:gd name="T24" fmla="*/ 63 w 549"/>
                <a:gd name="T25" fmla="*/ 449 h 549"/>
                <a:gd name="T26" fmla="*/ 99 w 549"/>
                <a:gd name="T27" fmla="*/ 487 h 549"/>
                <a:gd name="T28" fmla="*/ 144 w 549"/>
                <a:gd name="T29" fmla="*/ 516 h 549"/>
                <a:gd name="T30" fmla="*/ 193 w 549"/>
                <a:gd name="T31" fmla="*/ 538 h 549"/>
                <a:gd name="T32" fmla="*/ 246 w 549"/>
                <a:gd name="T33" fmla="*/ 548 h 549"/>
                <a:gd name="T34" fmla="*/ 274 w 549"/>
                <a:gd name="T35" fmla="*/ 549 h 549"/>
                <a:gd name="T36" fmla="*/ 330 w 549"/>
                <a:gd name="T37" fmla="*/ 545 h 549"/>
                <a:gd name="T38" fmla="*/ 381 w 549"/>
                <a:gd name="T39" fmla="*/ 528 h 549"/>
                <a:gd name="T40" fmla="*/ 429 w 549"/>
                <a:gd name="T41" fmla="*/ 503 h 549"/>
                <a:gd name="T42" fmla="*/ 468 w 549"/>
                <a:gd name="T43" fmla="*/ 469 h 549"/>
                <a:gd name="T44" fmla="*/ 503 w 549"/>
                <a:gd name="T45" fmla="*/ 427 h 549"/>
                <a:gd name="T46" fmla="*/ 528 w 549"/>
                <a:gd name="T47" fmla="*/ 381 h 549"/>
                <a:gd name="T48" fmla="*/ 544 w 549"/>
                <a:gd name="T49" fmla="*/ 330 h 549"/>
                <a:gd name="T50" fmla="*/ 549 w 549"/>
                <a:gd name="T51" fmla="*/ 274 h 549"/>
                <a:gd name="T52" fmla="*/ 548 w 549"/>
                <a:gd name="T53" fmla="*/ 246 h 549"/>
                <a:gd name="T54" fmla="*/ 538 w 549"/>
                <a:gd name="T55" fmla="*/ 193 h 549"/>
                <a:gd name="T56" fmla="*/ 516 w 549"/>
                <a:gd name="T57" fmla="*/ 144 h 549"/>
                <a:gd name="T58" fmla="*/ 487 w 549"/>
                <a:gd name="T59" fmla="*/ 99 h 549"/>
                <a:gd name="T60" fmla="*/ 449 w 549"/>
                <a:gd name="T61" fmla="*/ 63 h 549"/>
                <a:gd name="T62" fmla="*/ 406 w 549"/>
                <a:gd name="T63" fmla="*/ 33 h 549"/>
                <a:gd name="T64" fmla="*/ 356 w 549"/>
                <a:gd name="T65" fmla="*/ 12 h 549"/>
                <a:gd name="T66" fmla="*/ 304 w 549"/>
                <a:gd name="T67" fmla="*/ 2 h 549"/>
                <a:gd name="T68" fmla="*/ 274 w 549"/>
                <a:gd name="T69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9" h="549">
                  <a:moveTo>
                    <a:pt x="274" y="0"/>
                  </a:moveTo>
                  <a:lnTo>
                    <a:pt x="274" y="0"/>
                  </a:lnTo>
                  <a:lnTo>
                    <a:pt x="246" y="2"/>
                  </a:lnTo>
                  <a:lnTo>
                    <a:pt x="220" y="5"/>
                  </a:lnTo>
                  <a:lnTo>
                    <a:pt x="193" y="12"/>
                  </a:lnTo>
                  <a:lnTo>
                    <a:pt x="168" y="22"/>
                  </a:lnTo>
                  <a:lnTo>
                    <a:pt x="144" y="33"/>
                  </a:lnTo>
                  <a:lnTo>
                    <a:pt x="121" y="47"/>
                  </a:lnTo>
                  <a:lnTo>
                    <a:pt x="99" y="63"/>
                  </a:lnTo>
                  <a:lnTo>
                    <a:pt x="81" y="81"/>
                  </a:lnTo>
                  <a:lnTo>
                    <a:pt x="63" y="99"/>
                  </a:lnTo>
                  <a:lnTo>
                    <a:pt x="46" y="121"/>
                  </a:lnTo>
                  <a:lnTo>
                    <a:pt x="33" y="144"/>
                  </a:lnTo>
                  <a:lnTo>
                    <a:pt x="22" y="167"/>
                  </a:lnTo>
                  <a:lnTo>
                    <a:pt x="12" y="193"/>
                  </a:lnTo>
                  <a:lnTo>
                    <a:pt x="5" y="220"/>
                  </a:lnTo>
                  <a:lnTo>
                    <a:pt x="2" y="246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2" y="302"/>
                  </a:lnTo>
                  <a:lnTo>
                    <a:pt x="5" y="330"/>
                  </a:lnTo>
                  <a:lnTo>
                    <a:pt x="12" y="357"/>
                  </a:lnTo>
                  <a:lnTo>
                    <a:pt x="22" y="381"/>
                  </a:lnTo>
                  <a:lnTo>
                    <a:pt x="33" y="406"/>
                  </a:lnTo>
                  <a:lnTo>
                    <a:pt x="46" y="427"/>
                  </a:lnTo>
                  <a:lnTo>
                    <a:pt x="63" y="449"/>
                  </a:lnTo>
                  <a:lnTo>
                    <a:pt x="81" y="469"/>
                  </a:lnTo>
                  <a:lnTo>
                    <a:pt x="99" y="487"/>
                  </a:lnTo>
                  <a:lnTo>
                    <a:pt x="121" y="503"/>
                  </a:lnTo>
                  <a:lnTo>
                    <a:pt x="144" y="516"/>
                  </a:lnTo>
                  <a:lnTo>
                    <a:pt x="168" y="528"/>
                  </a:lnTo>
                  <a:lnTo>
                    <a:pt x="193" y="538"/>
                  </a:lnTo>
                  <a:lnTo>
                    <a:pt x="220" y="545"/>
                  </a:lnTo>
                  <a:lnTo>
                    <a:pt x="246" y="548"/>
                  </a:lnTo>
                  <a:lnTo>
                    <a:pt x="274" y="549"/>
                  </a:lnTo>
                  <a:lnTo>
                    <a:pt x="274" y="549"/>
                  </a:lnTo>
                  <a:lnTo>
                    <a:pt x="304" y="548"/>
                  </a:lnTo>
                  <a:lnTo>
                    <a:pt x="330" y="545"/>
                  </a:lnTo>
                  <a:lnTo>
                    <a:pt x="356" y="538"/>
                  </a:lnTo>
                  <a:lnTo>
                    <a:pt x="381" y="528"/>
                  </a:lnTo>
                  <a:lnTo>
                    <a:pt x="406" y="516"/>
                  </a:lnTo>
                  <a:lnTo>
                    <a:pt x="429" y="503"/>
                  </a:lnTo>
                  <a:lnTo>
                    <a:pt x="449" y="487"/>
                  </a:lnTo>
                  <a:lnTo>
                    <a:pt x="468" y="469"/>
                  </a:lnTo>
                  <a:lnTo>
                    <a:pt x="487" y="449"/>
                  </a:lnTo>
                  <a:lnTo>
                    <a:pt x="503" y="427"/>
                  </a:lnTo>
                  <a:lnTo>
                    <a:pt x="516" y="406"/>
                  </a:lnTo>
                  <a:lnTo>
                    <a:pt x="528" y="381"/>
                  </a:lnTo>
                  <a:lnTo>
                    <a:pt x="538" y="357"/>
                  </a:lnTo>
                  <a:lnTo>
                    <a:pt x="544" y="330"/>
                  </a:lnTo>
                  <a:lnTo>
                    <a:pt x="548" y="302"/>
                  </a:lnTo>
                  <a:lnTo>
                    <a:pt x="549" y="274"/>
                  </a:lnTo>
                  <a:lnTo>
                    <a:pt x="549" y="274"/>
                  </a:lnTo>
                  <a:lnTo>
                    <a:pt x="548" y="246"/>
                  </a:lnTo>
                  <a:lnTo>
                    <a:pt x="544" y="220"/>
                  </a:lnTo>
                  <a:lnTo>
                    <a:pt x="538" y="193"/>
                  </a:lnTo>
                  <a:lnTo>
                    <a:pt x="528" y="167"/>
                  </a:lnTo>
                  <a:lnTo>
                    <a:pt x="516" y="144"/>
                  </a:lnTo>
                  <a:lnTo>
                    <a:pt x="503" y="121"/>
                  </a:lnTo>
                  <a:lnTo>
                    <a:pt x="487" y="99"/>
                  </a:lnTo>
                  <a:lnTo>
                    <a:pt x="468" y="81"/>
                  </a:lnTo>
                  <a:lnTo>
                    <a:pt x="449" y="63"/>
                  </a:lnTo>
                  <a:lnTo>
                    <a:pt x="429" y="47"/>
                  </a:lnTo>
                  <a:lnTo>
                    <a:pt x="406" y="33"/>
                  </a:lnTo>
                  <a:lnTo>
                    <a:pt x="381" y="22"/>
                  </a:lnTo>
                  <a:lnTo>
                    <a:pt x="356" y="12"/>
                  </a:lnTo>
                  <a:lnTo>
                    <a:pt x="330" y="5"/>
                  </a:lnTo>
                  <a:lnTo>
                    <a:pt x="304" y="2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2" name="Freeform 22"/>
            <p:cNvSpPr>
              <a:spLocks noEditPoints="1"/>
            </p:cNvSpPr>
            <p:nvPr/>
          </p:nvSpPr>
          <p:spPr bwMode="auto">
            <a:xfrm>
              <a:off x="6102350" y="1981200"/>
              <a:ext cx="2516188" cy="2643188"/>
            </a:xfrm>
            <a:custGeom>
              <a:avLst/>
              <a:gdLst>
                <a:gd name="T0" fmla="*/ 2782 w 3169"/>
                <a:gd name="T1" fmla="*/ 1020 h 3330"/>
                <a:gd name="T2" fmla="*/ 2568 w 3169"/>
                <a:gd name="T3" fmla="*/ 583 h 3330"/>
                <a:gd name="T4" fmla="*/ 2410 w 3169"/>
                <a:gd name="T5" fmla="*/ 402 h 3330"/>
                <a:gd name="T6" fmla="*/ 2319 w 3169"/>
                <a:gd name="T7" fmla="*/ 321 h 3330"/>
                <a:gd name="T8" fmla="*/ 1907 w 3169"/>
                <a:gd name="T9" fmla="*/ 84 h 3330"/>
                <a:gd name="T10" fmla="*/ 1422 w 3169"/>
                <a:gd name="T11" fmla="*/ 0 h 3330"/>
                <a:gd name="T12" fmla="*/ 1203 w 3169"/>
                <a:gd name="T13" fmla="*/ 16 h 3330"/>
                <a:gd name="T14" fmla="*/ 682 w 3169"/>
                <a:gd name="T15" fmla="*/ 204 h 3330"/>
                <a:gd name="T16" fmla="*/ 282 w 3169"/>
                <a:gd name="T17" fmla="*/ 570 h 3330"/>
                <a:gd name="T18" fmla="*/ 44 w 3169"/>
                <a:gd name="T19" fmla="*/ 1065 h 3330"/>
                <a:gd name="T20" fmla="*/ 5 w 3169"/>
                <a:gd name="T21" fmla="*/ 1553 h 3330"/>
                <a:gd name="T22" fmla="*/ 145 w 3169"/>
                <a:gd name="T23" fmla="*/ 2047 h 3330"/>
                <a:gd name="T24" fmla="*/ 443 w 3169"/>
                <a:gd name="T25" fmla="*/ 2451 h 3330"/>
                <a:gd name="T26" fmla="*/ 862 w 3169"/>
                <a:gd name="T27" fmla="*/ 2726 h 3330"/>
                <a:gd name="T28" fmla="*/ 1234 w 3169"/>
                <a:gd name="T29" fmla="*/ 3094 h 3330"/>
                <a:gd name="T30" fmla="*/ 1304 w 3169"/>
                <a:gd name="T31" fmla="*/ 3261 h 3330"/>
                <a:gd name="T32" fmla="*/ 1470 w 3169"/>
                <a:gd name="T33" fmla="*/ 3330 h 3330"/>
                <a:gd name="T34" fmla="*/ 2733 w 3169"/>
                <a:gd name="T35" fmla="*/ 3290 h 3330"/>
                <a:gd name="T36" fmla="*/ 2831 w 3169"/>
                <a:gd name="T37" fmla="*/ 3142 h 3330"/>
                <a:gd name="T38" fmla="*/ 3077 w 3169"/>
                <a:gd name="T39" fmla="*/ 2230 h 3330"/>
                <a:gd name="T40" fmla="*/ 3168 w 3169"/>
                <a:gd name="T41" fmla="*/ 2079 h 3330"/>
                <a:gd name="T42" fmla="*/ 1552 w 3169"/>
                <a:gd name="T43" fmla="*/ 1317 h 3330"/>
                <a:gd name="T44" fmla="*/ 1539 w 3169"/>
                <a:gd name="T45" fmla="*/ 1381 h 3330"/>
                <a:gd name="T46" fmla="*/ 1437 w 3169"/>
                <a:gd name="T47" fmla="*/ 1614 h 3330"/>
                <a:gd name="T48" fmla="*/ 1247 w 3169"/>
                <a:gd name="T49" fmla="*/ 1792 h 3330"/>
                <a:gd name="T50" fmla="*/ 1139 w 3169"/>
                <a:gd name="T51" fmla="*/ 1930 h 3330"/>
                <a:gd name="T52" fmla="*/ 817 w 3169"/>
                <a:gd name="T53" fmla="*/ 1961 h 3330"/>
                <a:gd name="T54" fmla="*/ 512 w 3169"/>
                <a:gd name="T55" fmla="*/ 1851 h 3330"/>
                <a:gd name="T56" fmla="*/ 382 w 3169"/>
                <a:gd name="T57" fmla="*/ 1619 h 3330"/>
                <a:gd name="T58" fmla="*/ 282 w 3169"/>
                <a:gd name="T59" fmla="*/ 1409 h 3330"/>
                <a:gd name="T60" fmla="*/ 265 w 3169"/>
                <a:gd name="T61" fmla="*/ 1147 h 3330"/>
                <a:gd name="T62" fmla="*/ 226 w 3169"/>
                <a:gd name="T63" fmla="*/ 976 h 3330"/>
                <a:gd name="T64" fmla="*/ 399 w 3169"/>
                <a:gd name="T65" fmla="*/ 718 h 3330"/>
                <a:gd name="T66" fmla="*/ 652 w 3169"/>
                <a:gd name="T67" fmla="*/ 628 h 3330"/>
                <a:gd name="T68" fmla="*/ 875 w 3169"/>
                <a:gd name="T69" fmla="*/ 577 h 3330"/>
                <a:gd name="T70" fmla="*/ 1129 w 3169"/>
                <a:gd name="T71" fmla="*/ 615 h 3330"/>
                <a:gd name="T72" fmla="*/ 1412 w 3169"/>
                <a:gd name="T73" fmla="*/ 713 h 3330"/>
                <a:gd name="T74" fmla="*/ 1592 w 3169"/>
                <a:gd name="T75" fmla="*/ 969 h 3330"/>
                <a:gd name="T76" fmla="*/ 1554 w 3169"/>
                <a:gd name="T77" fmla="*/ 1140 h 3330"/>
                <a:gd name="T78" fmla="*/ 2410 w 3169"/>
                <a:gd name="T79" fmla="*/ 1030 h 3330"/>
                <a:gd name="T80" fmla="*/ 2255 w 3169"/>
                <a:gd name="T81" fmla="*/ 1216 h 3330"/>
                <a:gd name="T82" fmla="*/ 2210 w 3169"/>
                <a:gd name="T83" fmla="*/ 1241 h 3330"/>
                <a:gd name="T84" fmla="*/ 2019 w 3169"/>
                <a:gd name="T85" fmla="*/ 1276 h 3330"/>
                <a:gd name="T86" fmla="*/ 1968 w 3169"/>
                <a:gd name="T87" fmla="*/ 1269 h 3330"/>
                <a:gd name="T88" fmla="*/ 1920 w 3169"/>
                <a:gd name="T89" fmla="*/ 1257 h 3330"/>
                <a:gd name="T90" fmla="*/ 1773 w 3169"/>
                <a:gd name="T91" fmla="*/ 1168 h 3330"/>
                <a:gd name="T92" fmla="*/ 1739 w 3169"/>
                <a:gd name="T93" fmla="*/ 1132 h 3330"/>
                <a:gd name="T94" fmla="*/ 1661 w 3169"/>
                <a:gd name="T95" fmla="*/ 981 h 3330"/>
                <a:gd name="T96" fmla="*/ 1651 w 3169"/>
                <a:gd name="T97" fmla="*/ 928 h 3330"/>
                <a:gd name="T98" fmla="*/ 1607 w 3169"/>
                <a:gd name="T99" fmla="*/ 730 h 3330"/>
                <a:gd name="T100" fmla="*/ 1729 w 3169"/>
                <a:gd name="T101" fmla="*/ 646 h 3330"/>
                <a:gd name="T102" fmla="*/ 1854 w 3169"/>
                <a:gd name="T103" fmla="*/ 537 h 3330"/>
                <a:gd name="T104" fmla="*/ 1928 w 3169"/>
                <a:gd name="T105" fmla="*/ 506 h 3330"/>
                <a:gd name="T106" fmla="*/ 2093 w 3169"/>
                <a:gd name="T107" fmla="*/ 491 h 3330"/>
                <a:gd name="T108" fmla="*/ 2146 w 3169"/>
                <a:gd name="T109" fmla="*/ 501 h 3330"/>
                <a:gd name="T110" fmla="*/ 2296 w 3169"/>
                <a:gd name="T111" fmla="*/ 578 h 3330"/>
                <a:gd name="T112" fmla="*/ 2334 w 3169"/>
                <a:gd name="T113" fmla="*/ 615 h 3330"/>
                <a:gd name="T114" fmla="*/ 2367 w 3169"/>
                <a:gd name="T115" fmla="*/ 656 h 3330"/>
                <a:gd name="T116" fmla="*/ 2436 w 3169"/>
                <a:gd name="T117" fmla="*/ 835 h 3330"/>
                <a:gd name="T118" fmla="*/ 2439 w 3169"/>
                <a:gd name="T119" fmla="*/ 888 h 3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69" h="3330">
                  <a:moveTo>
                    <a:pt x="3155" y="1963"/>
                  </a:moveTo>
                  <a:lnTo>
                    <a:pt x="2836" y="1328"/>
                  </a:lnTo>
                  <a:lnTo>
                    <a:pt x="2836" y="1328"/>
                  </a:lnTo>
                  <a:lnTo>
                    <a:pt x="2831" y="1266"/>
                  </a:lnTo>
                  <a:lnTo>
                    <a:pt x="2823" y="1203"/>
                  </a:lnTo>
                  <a:lnTo>
                    <a:pt x="2812" y="1140"/>
                  </a:lnTo>
                  <a:lnTo>
                    <a:pt x="2799" y="1079"/>
                  </a:lnTo>
                  <a:lnTo>
                    <a:pt x="2782" y="1020"/>
                  </a:lnTo>
                  <a:lnTo>
                    <a:pt x="2764" y="961"/>
                  </a:lnTo>
                  <a:lnTo>
                    <a:pt x="2742" y="903"/>
                  </a:lnTo>
                  <a:lnTo>
                    <a:pt x="2719" y="847"/>
                  </a:lnTo>
                  <a:lnTo>
                    <a:pt x="2693" y="791"/>
                  </a:lnTo>
                  <a:lnTo>
                    <a:pt x="2665" y="737"/>
                  </a:lnTo>
                  <a:lnTo>
                    <a:pt x="2635" y="684"/>
                  </a:lnTo>
                  <a:lnTo>
                    <a:pt x="2602" y="633"/>
                  </a:lnTo>
                  <a:lnTo>
                    <a:pt x="2568" y="583"/>
                  </a:lnTo>
                  <a:lnTo>
                    <a:pt x="2531" y="535"/>
                  </a:lnTo>
                  <a:lnTo>
                    <a:pt x="2492" y="489"/>
                  </a:lnTo>
                  <a:lnTo>
                    <a:pt x="2452" y="445"/>
                  </a:lnTo>
                  <a:lnTo>
                    <a:pt x="2452" y="445"/>
                  </a:lnTo>
                  <a:lnTo>
                    <a:pt x="2442" y="435"/>
                  </a:lnTo>
                  <a:lnTo>
                    <a:pt x="2442" y="435"/>
                  </a:lnTo>
                  <a:lnTo>
                    <a:pt x="2410" y="402"/>
                  </a:lnTo>
                  <a:lnTo>
                    <a:pt x="2410" y="402"/>
                  </a:lnTo>
                  <a:lnTo>
                    <a:pt x="2383" y="377"/>
                  </a:lnTo>
                  <a:lnTo>
                    <a:pt x="2383" y="377"/>
                  </a:lnTo>
                  <a:lnTo>
                    <a:pt x="2368" y="364"/>
                  </a:lnTo>
                  <a:lnTo>
                    <a:pt x="2368" y="364"/>
                  </a:lnTo>
                  <a:lnTo>
                    <a:pt x="2327" y="326"/>
                  </a:lnTo>
                  <a:lnTo>
                    <a:pt x="2327" y="326"/>
                  </a:lnTo>
                  <a:lnTo>
                    <a:pt x="2319" y="321"/>
                  </a:lnTo>
                  <a:lnTo>
                    <a:pt x="2319" y="321"/>
                  </a:lnTo>
                  <a:lnTo>
                    <a:pt x="2273" y="283"/>
                  </a:lnTo>
                  <a:lnTo>
                    <a:pt x="2225" y="248"/>
                  </a:lnTo>
                  <a:lnTo>
                    <a:pt x="2175" y="216"/>
                  </a:lnTo>
                  <a:lnTo>
                    <a:pt x="2124" y="186"/>
                  </a:lnTo>
                  <a:lnTo>
                    <a:pt x="2072" y="156"/>
                  </a:lnTo>
                  <a:lnTo>
                    <a:pt x="2017" y="130"/>
                  </a:lnTo>
                  <a:lnTo>
                    <a:pt x="1963" y="107"/>
                  </a:lnTo>
                  <a:lnTo>
                    <a:pt x="1907" y="84"/>
                  </a:lnTo>
                  <a:lnTo>
                    <a:pt x="1849" y="65"/>
                  </a:lnTo>
                  <a:lnTo>
                    <a:pt x="1791" y="47"/>
                  </a:lnTo>
                  <a:lnTo>
                    <a:pt x="1732" y="33"/>
                  </a:lnTo>
                  <a:lnTo>
                    <a:pt x="1671" y="21"/>
                  </a:lnTo>
                  <a:lnTo>
                    <a:pt x="1610" y="11"/>
                  </a:lnTo>
                  <a:lnTo>
                    <a:pt x="1549" y="4"/>
                  </a:lnTo>
                  <a:lnTo>
                    <a:pt x="148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1" y="0"/>
                  </a:lnTo>
                  <a:lnTo>
                    <a:pt x="1421" y="0"/>
                  </a:lnTo>
                  <a:lnTo>
                    <a:pt x="1419" y="0"/>
                  </a:lnTo>
                  <a:lnTo>
                    <a:pt x="1419" y="0"/>
                  </a:lnTo>
                  <a:lnTo>
                    <a:pt x="1346" y="1"/>
                  </a:lnTo>
                  <a:lnTo>
                    <a:pt x="1274" y="6"/>
                  </a:lnTo>
                  <a:lnTo>
                    <a:pt x="1203" y="16"/>
                  </a:lnTo>
                  <a:lnTo>
                    <a:pt x="1134" y="28"/>
                  </a:lnTo>
                  <a:lnTo>
                    <a:pt x="1064" y="44"/>
                  </a:lnTo>
                  <a:lnTo>
                    <a:pt x="997" y="62"/>
                  </a:lnTo>
                  <a:lnTo>
                    <a:pt x="931" y="85"/>
                  </a:lnTo>
                  <a:lnTo>
                    <a:pt x="867" y="110"/>
                  </a:lnTo>
                  <a:lnTo>
                    <a:pt x="804" y="140"/>
                  </a:lnTo>
                  <a:lnTo>
                    <a:pt x="743" y="171"/>
                  </a:lnTo>
                  <a:lnTo>
                    <a:pt x="682" y="204"/>
                  </a:lnTo>
                  <a:lnTo>
                    <a:pt x="626" y="242"/>
                  </a:lnTo>
                  <a:lnTo>
                    <a:pt x="570" y="281"/>
                  </a:lnTo>
                  <a:lnTo>
                    <a:pt x="516" y="323"/>
                  </a:lnTo>
                  <a:lnTo>
                    <a:pt x="465" y="367"/>
                  </a:lnTo>
                  <a:lnTo>
                    <a:pt x="415" y="415"/>
                  </a:lnTo>
                  <a:lnTo>
                    <a:pt x="367" y="464"/>
                  </a:lnTo>
                  <a:lnTo>
                    <a:pt x="323" y="516"/>
                  </a:lnTo>
                  <a:lnTo>
                    <a:pt x="282" y="570"/>
                  </a:lnTo>
                  <a:lnTo>
                    <a:pt x="242" y="626"/>
                  </a:lnTo>
                  <a:lnTo>
                    <a:pt x="204" y="682"/>
                  </a:lnTo>
                  <a:lnTo>
                    <a:pt x="171" y="743"/>
                  </a:lnTo>
                  <a:lnTo>
                    <a:pt x="140" y="804"/>
                  </a:lnTo>
                  <a:lnTo>
                    <a:pt x="110" y="867"/>
                  </a:lnTo>
                  <a:lnTo>
                    <a:pt x="85" y="931"/>
                  </a:lnTo>
                  <a:lnTo>
                    <a:pt x="62" y="997"/>
                  </a:lnTo>
                  <a:lnTo>
                    <a:pt x="44" y="1065"/>
                  </a:lnTo>
                  <a:lnTo>
                    <a:pt x="28" y="1134"/>
                  </a:lnTo>
                  <a:lnTo>
                    <a:pt x="16" y="1203"/>
                  </a:lnTo>
                  <a:lnTo>
                    <a:pt x="6" y="1274"/>
                  </a:lnTo>
                  <a:lnTo>
                    <a:pt x="1" y="1347"/>
                  </a:lnTo>
                  <a:lnTo>
                    <a:pt x="0" y="1419"/>
                  </a:lnTo>
                  <a:lnTo>
                    <a:pt x="0" y="1419"/>
                  </a:lnTo>
                  <a:lnTo>
                    <a:pt x="1" y="1487"/>
                  </a:lnTo>
                  <a:lnTo>
                    <a:pt x="5" y="1553"/>
                  </a:lnTo>
                  <a:lnTo>
                    <a:pt x="13" y="1619"/>
                  </a:lnTo>
                  <a:lnTo>
                    <a:pt x="23" y="1683"/>
                  </a:lnTo>
                  <a:lnTo>
                    <a:pt x="38" y="1747"/>
                  </a:lnTo>
                  <a:lnTo>
                    <a:pt x="54" y="1810"/>
                  </a:lnTo>
                  <a:lnTo>
                    <a:pt x="72" y="1871"/>
                  </a:lnTo>
                  <a:lnTo>
                    <a:pt x="94" y="1932"/>
                  </a:lnTo>
                  <a:lnTo>
                    <a:pt x="118" y="1991"/>
                  </a:lnTo>
                  <a:lnTo>
                    <a:pt x="145" y="2047"/>
                  </a:lnTo>
                  <a:lnTo>
                    <a:pt x="174" y="2103"/>
                  </a:lnTo>
                  <a:lnTo>
                    <a:pt x="206" y="2159"/>
                  </a:lnTo>
                  <a:lnTo>
                    <a:pt x="240" y="2212"/>
                  </a:lnTo>
                  <a:lnTo>
                    <a:pt x="277" y="2263"/>
                  </a:lnTo>
                  <a:lnTo>
                    <a:pt x="315" y="2313"/>
                  </a:lnTo>
                  <a:lnTo>
                    <a:pt x="356" y="2360"/>
                  </a:lnTo>
                  <a:lnTo>
                    <a:pt x="399" y="2407"/>
                  </a:lnTo>
                  <a:lnTo>
                    <a:pt x="443" y="2451"/>
                  </a:lnTo>
                  <a:lnTo>
                    <a:pt x="489" y="2492"/>
                  </a:lnTo>
                  <a:lnTo>
                    <a:pt x="537" y="2534"/>
                  </a:lnTo>
                  <a:lnTo>
                    <a:pt x="588" y="2572"/>
                  </a:lnTo>
                  <a:lnTo>
                    <a:pt x="639" y="2606"/>
                  </a:lnTo>
                  <a:lnTo>
                    <a:pt x="692" y="2641"/>
                  </a:lnTo>
                  <a:lnTo>
                    <a:pt x="748" y="2672"/>
                  </a:lnTo>
                  <a:lnTo>
                    <a:pt x="804" y="2700"/>
                  </a:lnTo>
                  <a:lnTo>
                    <a:pt x="862" y="2726"/>
                  </a:lnTo>
                  <a:lnTo>
                    <a:pt x="921" y="2750"/>
                  </a:lnTo>
                  <a:lnTo>
                    <a:pt x="982" y="2771"/>
                  </a:lnTo>
                  <a:lnTo>
                    <a:pt x="1043" y="2789"/>
                  </a:lnTo>
                  <a:lnTo>
                    <a:pt x="1106" y="2806"/>
                  </a:lnTo>
                  <a:lnTo>
                    <a:pt x="1170" y="2819"/>
                  </a:lnTo>
                  <a:lnTo>
                    <a:pt x="1234" y="2829"/>
                  </a:lnTo>
                  <a:lnTo>
                    <a:pt x="1234" y="3094"/>
                  </a:lnTo>
                  <a:lnTo>
                    <a:pt x="1234" y="3094"/>
                  </a:lnTo>
                  <a:lnTo>
                    <a:pt x="1236" y="3119"/>
                  </a:lnTo>
                  <a:lnTo>
                    <a:pt x="1239" y="3142"/>
                  </a:lnTo>
                  <a:lnTo>
                    <a:pt x="1246" y="3165"/>
                  </a:lnTo>
                  <a:lnTo>
                    <a:pt x="1254" y="3186"/>
                  </a:lnTo>
                  <a:lnTo>
                    <a:pt x="1264" y="3206"/>
                  </a:lnTo>
                  <a:lnTo>
                    <a:pt x="1275" y="3226"/>
                  </a:lnTo>
                  <a:lnTo>
                    <a:pt x="1289" y="3244"/>
                  </a:lnTo>
                  <a:lnTo>
                    <a:pt x="1304" y="3261"/>
                  </a:lnTo>
                  <a:lnTo>
                    <a:pt x="1320" y="3276"/>
                  </a:lnTo>
                  <a:lnTo>
                    <a:pt x="1338" y="3290"/>
                  </a:lnTo>
                  <a:lnTo>
                    <a:pt x="1358" y="3302"/>
                  </a:lnTo>
                  <a:lnTo>
                    <a:pt x="1379" y="3312"/>
                  </a:lnTo>
                  <a:lnTo>
                    <a:pt x="1401" y="3320"/>
                  </a:lnTo>
                  <a:lnTo>
                    <a:pt x="1422" y="3325"/>
                  </a:lnTo>
                  <a:lnTo>
                    <a:pt x="1447" y="3328"/>
                  </a:lnTo>
                  <a:lnTo>
                    <a:pt x="1470" y="3330"/>
                  </a:lnTo>
                  <a:lnTo>
                    <a:pt x="2601" y="3330"/>
                  </a:lnTo>
                  <a:lnTo>
                    <a:pt x="2601" y="3330"/>
                  </a:lnTo>
                  <a:lnTo>
                    <a:pt x="2625" y="3328"/>
                  </a:lnTo>
                  <a:lnTo>
                    <a:pt x="2649" y="3325"/>
                  </a:lnTo>
                  <a:lnTo>
                    <a:pt x="2670" y="3320"/>
                  </a:lnTo>
                  <a:lnTo>
                    <a:pt x="2693" y="3312"/>
                  </a:lnTo>
                  <a:lnTo>
                    <a:pt x="2713" y="3302"/>
                  </a:lnTo>
                  <a:lnTo>
                    <a:pt x="2733" y="3290"/>
                  </a:lnTo>
                  <a:lnTo>
                    <a:pt x="2751" y="3276"/>
                  </a:lnTo>
                  <a:lnTo>
                    <a:pt x="2767" y="3261"/>
                  </a:lnTo>
                  <a:lnTo>
                    <a:pt x="2782" y="3244"/>
                  </a:lnTo>
                  <a:lnTo>
                    <a:pt x="2795" y="3226"/>
                  </a:lnTo>
                  <a:lnTo>
                    <a:pt x="2808" y="3206"/>
                  </a:lnTo>
                  <a:lnTo>
                    <a:pt x="2818" y="3186"/>
                  </a:lnTo>
                  <a:lnTo>
                    <a:pt x="2825" y="3165"/>
                  </a:lnTo>
                  <a:lnTo>
                    <a:pt x="2831" y="3142"/>
                  </a:lnTo>
                  <a:lnTo>
                    <a:pt x="2835" y="3119"/>
                  </a:lnTo>
                  <a:lnTo>
                    <a:pt x="2836" y="3094"/>
                  </a:lnTo>
                  <a:lnTo>
                    <a:pt x="2836" y="2334"/>
                  </a:lnTo>
                  <a:lnTo>
                    <a:pt x="3014" y="2265"/>
                  </a:lnTo>
                  <a:lnTo>
                    <a:pt x="3014" y="2265"/>
                  </a:lnTo>
                  <a:lnTo>
                    <a:pt x="3036" y="2255"/>
                  </a:lnTo>
                  <a:lnTo>
                    <a:pt x="3057" y="2243"/>
                  </a:lnTo>
                  <a:lnTo>
                    <a:pt x="3077" y="2230"/>
                  </a:lnTo>
                  <a:lnTo>
                    <a:pt x="3094" y="2215"/>
                  </a:lnTo>
                  <a:lnTo>
                    <a:pt x="3110" y="2199"/>
                  </a:lnTo>
                  <a:lnTo>
                    <a:pt x="3125" y="2182"/>
                  </a:lnTo>
                  <a:lnTo>
                    <a:pt x="3136" y="2163"/>
                  </a:lnTo>
                  <a:lnTo>
                    <a:pt x="3148" y="2143"/>
                  </a:lnTo>
                  <a:lnTo>
                    <a:pt x="3156" y="2121"/>
                  </a:lnTo>
                  <a:lnTo>
                    <a:pt x="3163" y="2100"/>
                  </a:lnTo>
                  <a:lnTo>
                    <a:pt x="3168" y="2079"/>
                  </a:lnTo>
                  <a:lnTo>
                    <a:pt x="3169" y="2055"/>
                  </a:lnTo>
                  <a:lnTo>
                    <a:pt x="3169" y="2032"/>
                  </a:lnTo>
                  <a:lnTo>
                    <a:pt x="3168" y="2009"/>
                  </a:lnTo>
                  <a:lnTo>
                    <a:pt x="3163" y="1986"/>
                  </a:lnTo>
                  <a:lnTo>
                    <a:pt x="3155" y="1963"/>
                  </a:lnTo>
                  <a:lnTo>
                    <a:pt x="3155" y="1963"/>
                  </a:lnTo>
                  <a:close/>
                  <a:moveTo>
                    <a:pt x="1632" y="1305"/>
                  </a:moveTo>
                  <a:lnTo>
                    <a:pt x="1552" y="1317"/>
                  </a:lnTo>
                  <a:lnTo>
                    <a:pt x="1552" y="1317"/>
                  </a:lnTo>
                  <a:lnTo>
                    <a:pt x="1547" y="1342"/>
                  </a:lnTo>
                  <a:lnTo>
                    <a:pt x="1543" y="1366"/>
                  </a:lnTo>
                  <a:lnTo>
                    <a:pt x="1543" y="1366"/>
                  </a:lnTo>
                  <a:lnTo>
                    <a:pt x="1541" y="1373"/>
                  </a:lnTo>
                  <a:lnTo>
                    <a:pt x="1541" y="1373"/>
                  </a:lnTo>
                  <a:lnTo>
                    <a:pt x="1539" y="1381"/>
                  </a:lnTo>
                  <a:lnTo>
                    <a:pt x="1539" y="1381"/>
                  </a:lnTo>
                  <a:lnTo>
                    <a:pt x="1526" y="1429"/>
                  </a:lnTo>
                  <a:lnTo>
                    <a:pt x="1595" y="1473"/>
                  </a:lnTo>
                  <a:lnTo>
                    <a:pt x="1589" y="1487"/>
                  </a:lnTo>
                  <a:lnTo>
                    <a:pt x="1592" y="1488"/>
                  </a:lnTo>
                  <a:lnTo>
                    <a:pt x="1531" y="1614"/>
                  </a:lnTo>
                  <a:lnTo>
                    <a:pt x="1453" y="1589"/>
                  </a:lnTo>
                  <a:lnTo>
                    <a:pt x="1453" y="1589"/>
                  </a:lnTo>
                  <a:lnTo>
                    <a:pt x="1437" y="1614"/>
                  </a:lnTo>
                  <a:lnTo>
                    <a:pt x="1419" y="1637"/>
                  </a:lnTo>
                  <a:lnTo>
                    <a:pt x="1401" y="1660"/>
                  </a:lnTo>
                  <a:lnTo>
                    <a:pt x="1381" y="1683"/>
                  </a:lnTo>
                  <a:lnTo>
                    <a:pt x="1419" y="1746"/>
                  </a:lnTo>
                  <a:lnTo>
                    <a:pt x="1411" y="1752"/>
                  </a:lnTo>
                  <a:lnTo>
                    <a:pt x="1416" y="1760"/>
                  </a:lnTo>
                  <a:lnTo>
                    <a:pt x="1307" y="1848"/>
                  </a:lnTo>
                  <a:lnTo>
                    <a:pt x="1247" y="1792"/>
                  </a:lnTo>
                  <a:lnTo>
                    <a:pt x="1247" y="1792"/>
                  </a:lnTo>
                  <a:lnTo>
                    <a:pt x="1221" y="1807"/>
                  </a:lnTo>
                  <a:lnTo>
                    <a:pt x="1193" y="1821"/>
                  </a:lnTo>
                  <a:lnTo>
                    <a:pt x="1165" y="1835"/>
                  </a:lnTo>
                  <a:lnTo>
                    <a:pt x="1135" y="1846"/>
                  </a:lnTo>
                  <a:lnTo>
                    <a:pt x="1142" y="1915"/>
                  </a:lnTo>
                  <a:lnTo>
                    <a:pt x="1137" y="1915"/>
                  </a:lnTo>
                  <a:lnTo>
                    <a:pt x="1139" y="1930"/>
                  </a:lnTo>
                  <a:lnTo>
                    <a:pt x="1004" y="1961"/>
                  </a:lnTo>
                  <a:lnTo>
                    <a:pt x="974" y="1884"/>
                  </a:lnTo>
                  <a:lnTo>
                    <a:pt x="974" y="1884"/>
                  </a:lnTo>
                  <a:lnTo>
                    <a:pt x="943" y="1887"/>
                  </a:lnTo>
                  <a:lnTo>
                    <a:pt x="910" y="1887"/>
                  </a:lnTo>
                  <a:lnTo>
                    <a:pt x="878" y="1887"/>
                  </a:lnTo>
                  <a:lnTo>
                    <a:pt x="845" y="1884"/>
                  </a:lnTo>
                  <a:lnTo>
                    <a:pt x="817" y="1961"/>
                  </a:lnTo>
                  <a:lnTo>
                    <a:pt x="680" y="1932"/>
                  </a:lnTo>
                  <a:lnTo>
                    <a:pt x="689" y="1849"/>
                  </a:lnTo>
                  <a:lnTo>
                    <a:pt x="689" y="1849"/>
                  </a:lnTo>
                  <a:lnTo>
                    <a:pt x="657" y="1838"/>
                  </a:lnTo>
                  <a:lnTo>
                    <a:pt x="628" y="1825"/>
                  </a:lnTo>
                  <a:lnTo>
                    <a:pt x="598" y="1810"/>
                  </a:lnTo>
                  <a:lnTo>
                    <a:pt x="572" y="1793"/>
                  </a:lnTo>
                  <a:lnTo>
                    <a:pt x="512" y="1851"/>
                  </a:lnTo>
                  <a:lnTo>
                    <a:pt x="402" y="1764"/>
                  </a:lnTo>
                  <a:lnTo>
                    <a:pt x="410" y="1752"/>
                  </a:lnTo>
                  <a:lnTo>
                    <a:pt x="407" y="1749"/>
                  </a:lnTo>
                  <a:lnTo>
                    <a:pt x="441" y="1689"/>
                  </a:lnTo>
                  <a:lnTo>
                    <a:pt x="441" y="1689"/>
                  </a:lnTo>
                  <a:lnTo>
                    <a:pt x="420" y="1668"/>
                  </a:lnTo>
                  <a:lnTo>
                    <a:pt x="400" y="1643"/>
                  </a:lnTo>
                  <a:lnTo>
                    <a:pt x="382" y="1619"/>
                  </a:lnTo>
                  <a:lnTo>
                    <a:pt x="364" y="1594"/>
                  </a:lnTo>
                  <a:lnTo>
                    <a:pt x="286" y="1619"/>
                  </a:lnTo>
                  <a:lnTo>
                    <a:pt x="224" y="1493"/>
                  </a:lnTo>
                  <a:lnTo>
                    <a:pt x="232" y="1488"/>
                  </a:lnTo>
                  <a:lnTo>
                    <a:pt x="227" y="1478"/>
                  </a:lnTo>
                  <a:lnTo>
                    <a:pt x="290" y="1437"/>
                  </a:lnTo>
                  <a:lnTo>
                    <a:pt x="290" y="1437"/>
                  </a:lnTo>
                  <a:lnTo>
                    <a:pt x="282" y="1409"/>
                  </a:lnTo>
                  <a:lnTo>
                    <a:pt x="275" y="1381"/>
                  </a:lnTo>
                  <a:lnTo>
                    <a:pt x="268" y="1351"/>
                  </a:lnTo>
                  <a:lnTo>
                    <a:pt x="263" y="1322"/>
                  </a:lnTo>
                  <a:lnTo>
                    <a:pt x="183" y="1312"/>
                  </a:lnTo>
                  <a:lnTo>
                    <a:pt x="181" y="1172"/>
                  </a:lnTo>
                  <a:lnTo>
                    <a:pt x="186" y="1172"/>
                  </a:lnTo>
                  <a:lnTo>
                    <a:pt x="184" y="1157"/>
                  </a:lnTo>
                  <a:lnTo>
                    <a:pt x="265" y="1147"/>
                  </a:lnTo>
                  <a:lnTo>
                    <a:pt x="265" y="1147"/>
                  </a:lnTo>
                  <a:lnTo>
                    <a:pt x="268" y="1117"/>
                  </a:lnTo>
                  <a:lnTo>
                    <a:pt x="275" y="1089"/>
                  </a:lnTo>
                  <a:lnTo>
                    <a:pt x="282" y="1061"/>
                  </a:lnTo>
                  <a:lnTo>
                    <a:pt x="288" y="1033"/>
                  </a:lnTo>
                  <a:lnTo>
                    <a:pt x="222" y="990"/>
                  </a:lnTo>
                  <a:lnTo>
                    <a:pt x="229" y="977"/>
                  </a:lnTo>
                  <a:lnTo>
                    <a:pt x="226" y="976"/>
                  </a:lnTo>
                  <a:lnTo>
                    <a:pt x="286" y="849"/>
                  </a:lnTo>
                  <a:lnTo>
                    <a:pt x="362" y="875"/>
                  </a:lnTo>
                  <a:lnTo>
                    <a:pt x="362" y="875"/>
                  </a:lnTo>
                  <a:lnTo>
                    <a:pt x="379" y="850"/>
                  </a:lnTo>
                  <a:lnTo>
                    <a:pt x="397" y="826"/>
                  </a:lnTo>
                  <a:lnTo>
                    <a:pt x="417" y="802"/>
                  </a:lnTo>
                  <a:lnTo>
                    <a:pt x="436" y="779"/>
                  </a:lnTo>
                  <a:lnTo>
                    <a:pt x="399" y="718"/>
                  </a:lnTo>
                  <a:lnTo>
                    <a:pt x="407" y="712"/>
                  </a:lnTo>
                  <a:lnTo>
                    <a:pt x="402" y="704"/>
                  </a:lnTo>
                  <a:lnTo>
                    <a:pt x="511" y="616"/>
                  </a:lnTo>
                  <a:lnTo>
                    <a:pt x="568" y="672"/>
                  </a:lnTo>
                  <a:lnTo>
                    <a:pt x="568" y="672"/>
                  </a:lnTo>
                  <a:lnTo>
                    <a:pt x="596" y="656"/>
                  </a:lnTo>
                  <a:lnTo>
                    <a:pt x="624" y="641"/>
                  </a:lnTo>
                  <a:lnTo>
                    <a:pt x="652" y="628"/>
                  </a:lnTo>
                  <a:lnTo>
                    <a:pt x="682" y="616"/>
                  </a:lnTo>
                  <a:lnTo>
                    <a:pt x="675" y="549"/>
                  </a:lnTo>
                  <a:lnTo>
                    <a:pt x="679" y="547"/>
                  </a:lnTo>
                  <a:lnTo>
                    <a:pt x="679" y="534"/>
                  </a:lnTo>
                  <a:lnTo>
                    <a:pt x="814" y="502"/>
                  </a:lnTo>
                  <a:lnTo>
                    <a:pt x="842" y="578"/>
                  </a:lnTo>
                  <a:lnTo>
                    <a:pt x="842" y="578"/>
                  </a:lnTo>
                  <a:lnTo>
                    <a:pt x="875" y="577"/>
                  </a:lnTo>
                  <a:lnTo>
                    <a:pt x="908" y="575"/>
                  </a:lnTo>
                  <a:lnTo>
                    <a:pt x="908" y="575"/>
                  </a:lnTo>
                  <a:lnTo>
                    <a:pt x="941" y="577"/>
                  </a:lnTo>
                  <a:lnTo>
                    <a:pt x="972" y="578"/>
                  </a:lnTo>
                  <a:lnTo>
                    <a:pt x="1000" y="501"/>
                  </a:lnTo>
                  <a:lnTo>
                    <a:pt x="1137" y="532"/>
                  </a:lnTo>
                  <a:lnTo>
                    <a:pt x="1129" y="615"/>
                  </a:lnTo>
                  <a:lnTo>
                    <a:pt x="1129" y="615"/>
                  </a:lnTo>
                  <a:lnTo>
                    <a:pt x="1160" y="626"/>
                  </a:lnTo>
                  <a:lnTo>
                    <a:pt x="1190" y="639"/>
                  </a:lnTo>
                  <a:lnTo>
                    <a:pt x="1218" y="654"/>
                  </a:lnTo>
                  <a:lnTo>
                    <a:pt x="1246" y="669"/>
                  </a:lnTo>
                  <a:lnTo>
                    <a:pt x="1305" y="611"/>
                  </a:lnTo>
                  <a:lnTo>
                    <a:pt x="1416" y="699"/>
                  </a:lnTo>
                  <a:lnTo>
                    <a:pt x="1407" y="710"/>
                  </a:lnTo>
                  <a:lnTo>
                    <a:pt x="1412" y="713"/>
                  </a:lnTo>
                  <a:lnTo>
                    <a:pt x="1376" y="773"/>
                  </a:lnTo>
                  <a:lnTo>
                    <a:pt x="1376" y="773"/>
                  </a:lnTo>
                  <a:lnTo>
                    <a:pt x="1397" y="796"/>
                  </a:lnTo>
                  <a:lnTo>
                    <a:pt x="1417" y="819"/>
                  </a:lnTo>
                  <a:lnTo>
                    <a:pt x="1435" y="845"/>
                  </a:lnTo>
                  <a:lnTo>
                    <a:pt x="1453" y="870"/>
                  </a:lnTo>
                  <a:lnTo>
                    <a:pt x="1531" y="844"/>
                  </a:lnTo>
                  <a:lnTo>
                    <a:pt x="1592" y="969"/>
                  </a:lnTo>
                  <a:lnTo>
                    <a:pt x="1585" y="976"/>
                  </a:lnTo>
                  <a:lnTo>
                    <a:pt x="1590" y="984"/>
                  </a:lnTo>
                  <a:lnTo>
                    <a:pt x="1528" y="1025"/>
                  </a:lnTo>
                  <a:lnTo>
                    <a:pt x="1528" y="1025"/>
                  </a:lnTo>
                  <a:lnTo>
                    <a:pt x="1536" y="1053"/>
                  </a:lnTo>
                  <a:lnTo>
                    <a:pt x="1543" y="1083"/>
                  </a:lnTo>
                  <a:lnTo>
                    <a:pt x="1549" y="1111"/>
                  </a:lnTo>
                  <a:lnTo>
                    <a:pt x="1554" y="1140"/>
                  </a:lnTo>
                  <a:lnTo>
                    <a:pt x="1635" y="1152"/>
                  </a:lnTo>
                  <a:lnTo>
                    <a:pt x="1636" y="1290"/>
                  </a:lnTo>
                  <a:lnTo>
                    <a:pt x="1632" y="1292"/>
                  </a:lnTo>
                  <a:lnTo>
                    <a:pt x="1632" y="1305"/>
                  </a:lnTo>
                  <a:close/>
                  <a:moveTo>
                    <a:pt x="2482" y="1035"/>
                  </a:moveTo>
                  <a:lnTo>
                    <a:pt x="2411" y="1028"/>
                  </a:lnTo>
                  <a:lnTo>
                    <a:pt x="2411" y="1028"/>
                  </a:lnTo>
                  <a:lnTo>
                    <a:pt x="2410" y="1030"/>
                  </a:lnTo>
                  <a:lnTo>
                    <a:pt x="2410" y="1030"/>
                  </a:lnTo>
                  <a:lnTo>
                    <a:pt x="2400" y="1053"/>
                  </a:lnTo>
                  <a:lnTo>
                    <a:pt x="2388" y="1076"/>
                  </a:lnTo>
                  <a:lnTo>
                    <a:pt x="2375" y="1098"/>
                  </a:lnTo>
                  <a:lnTo>
                    <a:pt x="2360" y="1119"/>
                  </a:lnTo>
                  <a:lnTo>
                    <a:pt x="2403" y="1177"/>
                  </a:lnTo>
                  <a:lnTo>
                    <a:pt x="2309" y="1264"/>
                  </a:lnTo>
                  <a:lnTo>
                    <a:pt x="2255" y="1216"/>
                  </a:lnTo>
                  <a:lnTo>
                    <a:pt x="2255" y="1216"/>
                  </a:lnTo>
                  <a:lnTo>
                    <a:pt x="2253" y="1218"/>
                  </a:lnTo>
                  <a:lnTo>
                    <a:pt x="2253" y="1218"/>
                  </a:lnTo>
                  <a:lnTo>
                    <a:pt x="2235" y="1229"/>
                  </a:lnTo>
                  <a:lnTo>
                    <a:pt x="2235" y="1229"/>
                  </a:lnTo>
                  <a:lnTo>
                    <a:pt x="2233" y="1229"/>
                  </a:lnTo>
                  <a:lnTo>
                    <a:pt x="2233" y="1229"/>
                  </a:lnTo>
                  <a:lnTo>
                    <a:pt x="2210" y="1241"/>
                  </a:lnTo>
                  <a:lnTo>
                    <a:pt x="2210" y="1241"/>
                  </a:lnTo>
                  <a:lnTo>
                    <a:pt x="2208" y="1241"/>
                  </a:lnTo>
                  <a:lnTo>
                    <a:pt x="2208" y="1241"/>
                  </a:lnTo>
                  <a:lnTo>
                    <a:pt x="2185" y="1251"/>
                  </a:lnTo>
                  <a:lnTo>
                    <a:pt x="2161" y="1259"/>
                  </a:lnTo>
                  <a:lnTo>
                    <a:pt x="2162" y="1332"/>
                  </a:lnTo>
                  <a:lnTo>
                    <a:pt x="2034" y="1347"/>
                  </a:lnTo>
                  <a:lnTo>
                    <a:pt x="2019" y="1276"/>
                  </a:lnTo>
                  <a:lnTo>
                    <a:pt x="2019" y="1276"/>
                  </a:lnTo>
                  <a:lnTo>
                    <a:pt x="2017" y="1276"/>
                  </a:lnTo>
                  <a:lnTo>
                    <a:pt x="2017" y="1276"/>
                  </a:lnTo>
                  <a:lnTo>
                    <a:pt x="1996" y="1274"/>
                  </a:lnTo>
                  <a:lnTo>
                    <a:pt x="1996" y="1274"/>
                  </a:lnTo>
                  <a:lnTo>
                    <a:pt x="1991" y="1274"/>
                  </a:lnTo>
                  <a:lnTo>
                    <a:pt x="1991" y="1274"/>
                  </a:lnTo>
                  <a:lnTo>
                    <a:pt x="1968" y="1269"/>
                  </a:lnTo>
                  <a:lnTo>
                    <a:pt x="1968" y="1269"/>
                  </a:lnTo>
                  <a:lnTo>
                    <a:pt x="1966" y="1269"/>
                  </a:lnTo>
                  <a:lnTo>
                    <a:pt x="1966" y="1269"/>
                  </a:lnTo>
                  <a:lnTo>
                    <a:pt x="1943" y="1264"/>
                  </a:lnTo>
                  <a:lnTo>
                    <a:pt x="1943" y="1264"/>
                  </a:lnTo>
                  <a:lnTo>
                    <a:pt x="1938" y="1262"/>
                  </a:lnTo>
                  <a:lnTo>
                    <a:pt x="1938" y="1262"/>
                  </a:lnTo>
                  <a:lnTo>
                    <a:pt x="1920" y="1257"/>
                  </a:lnTo>
                  <a:lnTo>
                    <a:pt x="1920" y="1257"/>
                  </a:lnTo>
                  <a:lnTo>
                    <a:pt x="1917" y="1256"/>
                  </a:lnTo>
                  <a:lnTo>
                    <a:pt x="1875" y="1315"/>
                  </a:lnTo>
                  <a:lnTo>
                    <a:pt x="1763" y="1253"/>
                  </a:lnTo>
                  <a:lnTo>
                    <a:pt x="1791" y="1187"/>
                  </a:lnTo>
                  <a:lnTo>
                    <a:pt x="1791" y="1187"/>
                  </a:lnTo>
                  <a:lnTo>
                    <a:pt x="1773" y="1168"/>
                  </a:lnTo>
                  <a:lnTo>
                    <a:pt x="1773" y="1168"/>
                  </a:lnTo>
                  <a:lnTo>
                    <a:pt x="1772" y="1168"/>
                  </a:lnTo>
                  <a:lnTo>
                    <a:pt x="1772" y="1168"/>
                  </a:lnTo>
                  <a:lnTo>
                    <a:pt x="1755" y="1152"/>
                  </a:lnTo>
                  <a:lnTo>
                    <a:pt x="1755" y="1152"/>
                  </a:lnTo>
                  <a:lnTo>
                    <a:pt x="1753" y="1150"/>
                  </a:lnTo>
                  <a:lnTo>
                    <a:pt x="1753" y="1150"/>
                  </a:lnTo>
                  <a:lnTo>
                    <a:pt x="1739" y="1132"/>
                  </a:lnTo>
                  <a:lnTo>
                    <a:pt x="1739" y="1132"/>
                  </a:lnTo>
                  <a:lnTo>
                    <a:pt x="1735" y="1127"/>
                  </a:lnTo>
                  <a:lnTo>
                    <a:pt x="1735" y="1127"/>
                  </a:lnTo>
                  <a:lnTo>
                    <a:pt x="1724" y="1114"/>
                  </a:lnTo>
                  <a:lnTo>
                    <a:pt x="1724" y="1114"/>
                  </a:lnTo>
                  <a:lnTo>
                    <a:pt x="1722" y="1109"/>
                  </a:lnTo>
                  <a:lnTo>
                    <a:pt x="1653" y="1132"/>
                  </a:lnTo>
                  <a:lnTo>
                    <a:pt x="1600" y="1017"/>
                  </a:lnTo>
                  <a:lnTo>
                    <a:pt x="1661" y="981"/>
                  </a:lnTo>
                  <a:lnTo>
                    <a:pt x="1661" y="981"/>
                  </a:lnTo>
                  <a:lnTo>
                    <a:pt x="1656" y="956"/>
                  </a:lnTo>
                  <a:lnTo>
                    <a:pt x="1653" y="931"/>
                  </a:lnTo>
                  <a:lnTo>
                    <a:pt x="1653" y="931"/>
                  </a:lnTo>
                  <a:lnTo>
                    <a:pt x="1651" y="929"/>
                  </a:lnTo>
                  <a:lnTo>
                    <a:pt x="1651" y="929"/>
                  </a:lnTo>
                  <a:lnTo>
                    <a:pt x="1651" y="928"/>
                  </a:lnTo>
                  <a:lnTo>
                    <a:pt x="1651" y="928"/>
                  </a:lnTo>
                  <a:lnTo>
                    <a:pt x="1650" y="905"/>
                  </a:lnTo>
                  <a:lnTo>
                    <a:pt x="1650" y="882"/>
                  </a:lnTo>
                  <a:lnTo>
                    <a:pt x="1650" y="882"/>
                  </a:lnTo>
                  <a:lnTo>
                    <a:pt x="1650" y="877"/>
                  </a:lnTo>
                  <a:lnTo>
                    <a:pt x="1650" y="877"/>
                  </a:lnTo>
                  <a:lnTo>
                    <a:pt x="1650" y="877"/>
                  </a:lnTo>
                  <a:lnTo>
                    <a:pt x="1580" y="855"/>
                  </a:lnTo>
                  <a:lnTo>
                    <a:pt x="1607" y="730"/>
                  </a:lnTo>
                  <a:lnTo>
                    <a:pt x="1678" y="737"/>
                  </a:lnTo>
                  <a:lnTo>
                    <a:pt x="1678" y="737"/>
                  </a:lnTo>
                  <a:lnTo>
                    <a:pt x="1678" y="735"/>
                  </a:lnTo>
                  <a:lnTo>
                    <a:pt x="1678" y="735"/>
                  </a:lnTo>
                  <a:lnTo>
                    <a:pt x="1689" y="712"/>
                  </a:lnTo>
                  <a:lnTo>
                    <a:pt x="1701" y="689"/>
                  </a:lnTo>
                  <a:lnTo>
                    <a:pt x="1714" y="667"/>
                  </a:lnTo>
                  <a:lnTo>
                    <a:pt x="1729" y="646"/>
                  </a:lnTo>
                  <a:lnTo>
                    <a:pt x="1686" y="588"/>
                  </a:lnTo>
                  <a:lnTo>
                    <a:pt x="1780" y="501"/>
                  </a:lnTo>
                  <a:lnTo>
                    <a:pt x="1833" y="549"/>
                  </a:lnTo>
                  <a:lnTo>
                    <a:pt x="1833" y="549"/>
                  </a:lnTo>
                  <a:lnTo>
                    <a:pt x="1836" y="547"/>
                  </a:lnTo>
                  <a:lnTo>
                    <a:pt x="1836" y="547"/>
                  </a:lnTo>
                  <a:lnTo>
                    <a:pt x="1854" y="537"/>
                  </a:lnTo>
                  <a:lnTo>
                    <a:pt x="1854" y="537"/>
                  </a:lnTo>
                  <a:lnTo>
                    <a:pt x="1856" y="535"/>
                  </a:lnTo>
                  <a:lnTo>
                    <a:pt x="1856" y="535"/>
                  </a:lnTo>
                  <a:lnTo>
                    <a:pt x="1877" y="524"/>
                  </a:lnTo>
                  <a:lnTo>
                    <a:pt x="1877" y="524"/>
                  </a:lnTo>
                  <a:lnTo>
                    <a:pt x="1880" y="524"/>
                  </a:lnTo>
                  <a:lnTo>
                    <a:pt x="1880" y="524"/>
                  </a:lnTo>
                  <a:lnTo>
                    <a:pt x="1903" y="514"/>
                  </a:lnTo>
                  <a:lnTo>
                    <a:pt x="1928" y="506"/>
                  </a:lnTo>
                  <a:lnTo>
                    <a:pt x="1927" y="433"/>
                  </a:lnTo>
                  <a:lnTo>
                    <a:pt x="2053" y="418"/>
                  </a:lnTo>
                  <a:lnTo>
                    <a:pt x="2070" y="489"/>
                  </a:lnTo>
                  <a:lnTo>
                    <a:pt x="2070" y="489"/>
                  </a:lnTo>
                  <a:lnTo>
                    <a:pt x="2072" y="489"/>
                  </a:lnTo>
                  <a:lnTo>
                    <a:pt x="2072" y="489"/>
                  </a:lnTo>
                  <a:lnTo>
                    <a:pt x="2093" y="491"/>
                  </a:lnTo>
                  <a:lnTo>
                    <a:pt x="2093" y="491"/>
                  </a:lnTo>
                  <a:lnTo>
                    <a:pt x="2098" y="491"/>
                  </a:lnTo>
                  <a:lnTo>
                    <a:pt x="2098" y="491"/>
                  </a:lnTo>
                  <a:lnTo>
                    <a:pt x="2121" y="494"/>
                  </a:lnTo>
                  <a:lnTo>
                    <a:pt x="2121" y="494"/>
                  </a:lnTo>
                  <a:lnTo>
                    <a:pt x="2121" y="496"/>
                  </a:lnTo>
                  <a:lnTo>
                    <a:pt x="2121" y="496"/>
                  </a:lnTo>
                  <a:lnTo>
                    <a:pt x="2146" y="501"/>
                  </a:lnTo>
                  <a:lnTo>
                    <a:pt x="2146" y="501"/>
                  </a:lnTo>
                  <a:lnTo>
                    <a:pt x="2149" y="502"/>
                  </a:lnTo>
                  <a:lnTo>
                    <a:pt x="2149" y="502"/>
                  </a:lnTo>
                  <a:lnTo>
                    <a:pt x="2169" y="507"/>
                  </a:lnTo>
                  <a:lnTo>
                    <a:pt x="2169" y="507"/>
                  </a:lnTo>
                  <a:lnTo>
                    <a:pt x="2172" y="509"/>
                  </a:lnTo>
                  <a:lnTo>
                    <a:pt x="2212" y="450"/>
                  </a:lnTo>
                  <a:lnTo>
                    <a:pt x="2324" y="512"/>
                  </a:lnTo>
                  <a:lnTo>
                    <a:pt x="2296" y="578"/>
                  </a:lnTo>
                  <a:lnTo>
                    <a:pt x="2296" y="578"/>
                  </a:lnTo>
                  <a:lnTo>
                    <a:pt x="2316" y="595"/>
                  </a:lnTo>
                  <a:lnTo>
                    <a:pt x="2316" y="595"/>
                  </a:lnTo>
                  <a:lnTo>
                    <a:pt x="2316" y="596"/>
                  </a:lnTo>
                  <a:lnTo>
                    <a:pt x="2316" y="596"/>
                  </a:lnTo>
                  <a:lnTo>
                    <a:pt x="2332" y="613"/>
                  </a:lnTo>
                  <a:lnTo>
                    <a:pt x="2332" y="613"/>
                  </a:lnTo>
                  <a:lnTo>
                    <a:pt x="2334" y="615"/>
                  </a:lnTo>
                  <a:lnTo>
                    <a:pt x="2334" y="615"/>
                  </a:lnTo>
                  <a:lnTo>
                    <a:pt x="2350" y="633"/>
                  </a:lnTo>
                  <a:lnTo>
                    <a:pt x="2350" y="633"/>
                  </a:lnTo>
                  <a:lnTo>
                    <a:pt x="2353" y="638"/>
                  </a:lnTo>
                  <a:lnTo>
                    <a:pt x="2353" y="638"/>
                  </a:lnTo>
                  <a:lnTo>
                    <a:pt x="2363" y="651"/>
                  </a:lnTo>
                  <a:lnTo>
                    <a:pt x="2363" y="651"/>
                  </a:lnTo>
                  <a:lnTo>
                    <a:pt x="2367" y="656"/>
                  </a:lnTo>
                  <a:lnTo>
                    <a:pt x="2434" y="631"/>
                  </a:lnTo>
                  <a:lnTo>
                    <a:pt x="2489" y="748"/>
                  </a:lnTo>
                  <a:lnTo>
                    <a:pt x="2426" y="784"/>
                  </a:lnTo>
                  <a:lnTo>
                    <a:pt x="2426" y="784"/>
                  </a:lnTo>
                  <a:lnTo>
                    <a:pt x="2433" y="809"/>
                  </a:lnTo>
                  <a:lnTo>
                    <a:pt x="2436" y="834"/>
                  </a:lnTo>
                  <a:lnTo>
                    <a:pt x="2436" y="834"/>
                  </a:lnTo>
                  <a:lnTo>
                    <a:pt x="2436" y="835"/>
                  </a:lnTo>
                  <a:lnTo>
                    <a:pt x="2436" y="835"/>
                  </a:lnTo>
                  <a:lnTo>
                    <a:pt x="2436" y="837"/>
                  </a:lnTo>
                  <a:lnTo>
                    <a:pt x="2436" y="837"/>
                  </a:lnTo>
                  <a:lnTo>
                    <a:pt x="2438" y="860"/>
                  </a:lnTo>
                  <a:lnTo>
                    <a:pt x="2439" y="882"/>
                  </a:lnTo>
                  <a:lnTo>
                    <a:pt x="2439" y="882"/>
                  </a:lnTo>
                  <a:lnTo>
                    <a:pt x="2439" y="888"/>
                  </a:lnTo>
                  <a:lnTo>
                    <a:pt x="2439" y="888"/>
                  </a:lnTo>
                  <a:lnTo>
                    <a:pt x="2507" y="910"/>
                  </a:lnTo>
                  <a:lnTo>
                    <a:pt x="2482" y="1035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3" name="Freeform 23"/>
            <p:cNvSpPr>
              <a:spLocks/>
            </p:cNvSpPr>
            <p:nvPr/>
          </p:nvSpPr>
          <p:spPr bwMode="auto">
            <a:xfrm>
              <a:off x="8413750" y="2987675"/>
              <a:ext cx="203200" cy="125413"/>
            </a:xfrm>
            <a:custGeom>
              <a:avLst/>
              <a:gdLst>
                <a:gd name="T0" fmla="*/ 178 w 256"/>
                <a:gd name="T1" fmla="*/ 157 h 157"/>
                <a:gd name="T2" fmla="*/ 79 w 256"/>
                <a:gd name="T3" fmla="*/ 157 h 157"/>
                <a:gd name="T4" fmla="*/ 79 w 256"/>
                <a:gd name="T5" fmla="*/ 157 h 157"/>
                <a:gd name="T6" fmla="*/ 63 w 256"/>
                <a:gd name="T7" fmla="*/ 155 h 157"/>
                <a:gd name="T8" fmla="*/ 50 w 256"/>
                <a:gd name="T9" fmla="*/ 152 h 157"/>
                <a:gd name="T10" fmla="*/ 35 w 256"/>
                <a:gd name="T11" fmla="*/ 144 h 157"/>
                <a:gd name="T12" fmla="*/ 23 w 256"/>
                <a:gd name="T13" fmla="*/ 134 h 157"/>
                <a:gd name="T14" fmla="*/ 15 w 256"/>
                <a:gd name="T15" fmla="*/ 122 h 157"/>
                <a:gd name="T16" fmla="*/ 7 w 256"/>
                <a:gd name="T17" fmla="*/ 109 h 157"/>
                <a:gd name="T18" fmla="*/ 2 w 256"/>
                <a:gd name="T19" fmla="*/ 94 h 157"/>
                <a:gd name="T20" fmla="*/ 0 w 256"/>
                <a:gd name="T21" fmla="*/ 80 h 157"/>
                <a:gd name="T22" fmla="*/ 0 w 256"/>
                <a:gd name="T23" fmla="*/ 80 h 157"/>
                <a:gd name="T24" fmla="*/ 2 w 256"/>
                <a:gd name="T25" fmla="*/ 63 h 157"/>
                <a:gd name="T26" fmla="*/ 7 w 256"/>
                <a:gd name="T27" fmla="*/ 48 h 157"/>
                <a:gd name="T28" fmla="*/ 15 w 256"/>
                <a:gd name="T29" fmla="*/ 35 h 157"/>
                <a:gd name="T30" fmla="*/ 23 w 256"/>
                <a:gd name="T31" fmla="*/ 23 h 157"/>
                <a:gd name="T32" fmla="*/ 35 w 256"/>
                <a:gd name="T33" fmla="*/ 14 h 157"/>
                <a:gd name="T34" fmla="*/ 50 w 256"/>
                <a:gd name="T35" fmla="*/ 7 h 157"/>
                <a:gd name="T36" fmla="*/ 63 w 256"/>
                <a:gd name="T37" fmla="*/ 2 h 157"/>
                <a:gd name="T38" fmla="*/ 79 w 256"/>
                <a:gd name="T39" fmla="*/ 0 h 157"/>
                <a:gd name="T40" fmla="*/ 178 w 256"/>
                <a:gd name="T41" fmla="*/ 0 h 157"/>
                <a:gd name="T42" fmla="*/ 178 w 256"/>
                <a:gd name="T43" fmla="*/ 0 h 157"/>
                <a:gd name="T44" fmla="*/ 193 w 256"/>
                <a:gd name="T45" fmla="*/ 2 h 157"/>
                <a:gd name="T46" fmla="*/ 208 w 256"/>
                <a:gd name="T47" fmla="*/ 7 h 157"/>
                <a:gd name="T48" fmla="*/ 221 w 256"/>
                <a:gd name="T49" fmla="*/ 14 h 157"/>
                <a:gd name="T50" fmla="*/ 233 w 256"/>
                <a:gd name="T51" fmla="*/ 23 h 157"/>
                <a:gd name="T52" fmla="*/ 243 w 256"/>
                <a:gd name="T53" fmla="*/ 35 h 157"/>
                <a:gd name="T54" fmla="*/ 251 w 256"/>
                <a:gd name="T55" fmla="*/ 48 h 157"/>
                <a:gd name="T56" fmla="*/ 254 w 256"/>
                <a:gd name="T57" fmla="*/ 63 h 157"/>
                <a:gd name="T58" fmla="*/ 256 w 256"/>
                <a:gd name="T59" fmla="*/ 80 h 157"/>
                <a:gd name="T60" fmla="*/ 256 w 256"/>
                <a:gd name="T61" fmla="*/ 80 h 157"/>
                <a:gd name="T62" fmla="*/ 254 w 256"/>
                <a:gd name="T63" fmla="*/ 94 h 157"/>
                <a:gd name="T64" fmla="*/ 251 w 256"/>
                <a:gd name="T65" fmla="*/ 109 h 157"/>
                <a:gd name="T66" fmla="*/ 243 w 256"/>
                <a:gd name="T67" fmla="*/ 122 h 157"/>
                <a:gd name="T68" fmla="*/ 233 w 256"/>
                <a:gd name="T69" fmla="*/ 134 h 157"/>
                <a:gd name="T70" fmla="*/ 221 w 256"/>
                <a:gd name="T71" fmla="*/ 144 h 157"/>
                <a:gd name="T72" fmla="*/ 208 w 256"/>
                <a:gd name="T73" fmla="*/ 152 h 157"/>
                <a:gd name="T74" fmla="*/ 193 w 256"/>
                <a:gd name="T75" fmla="*/ 155 h 157"/>
                <a:gd name="T76" fmla="*/ 178 w 256"/>
                <a:gd name="T77" fmla="*/ 157 h 157"/>
                <a:gd name="T78" fmla="*/ 178 w 256"/>
                <a:gd name="T7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6" h="157">
                  <a:moveTo>
                    <a:pt x="178" y="157"/>
                  </a:moveTo>
                  <a:lnTo>
                    <a:pt x="79" y="157"/>
                  </a:lnTo>
                  <a:lnTo>
                    <a:pt x="79" y="157"/>
                  </a:lnTo>
                  <a:lnTo>
                    <a:pt x="63" y="155"/>
                  </a:lnTo>
                  <a:lnTo>
                    <a:pt x="50" y="152"/>
                  </a:lnTo>
                  <a:lnTo>
                    <a:pt x="35" y="144"/>
                  </a:lnTo>
                  <a:lnTo>
                    <a:pt x="23" y="134"/>
                  </a:lnTo>
                  <a:lnTo>
                    <a:pt x="15" y="122"/>
                  </a:lnTo>
                  <a:lnTo>
                    <a:pt x="7" y="109"/>
                  </a:lnTo>
                  <a:lnTo>
                    <a:pt x="2" y="9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" y="63"/>
                  </a:lnTo>
                  <a:lnTo>
                    <a:pt x="7" y="48"/>
                  </a:lnTo>
                  <a:lnTo>
                    <a:pt x="15" y="35"/>
                  </a:lnTo>
                  <a:lnTo>
                    <a:pt x="23" y="23"/>
                  </a:lnTo>
                  <a:lnTo>
                    <a:pt x="35" y="14"/>
                  </a:lnTo>
                  <a:lnTo>
                    <a:pt x="50" y="7"/>
                  </a:lnTo>
                  <a:lnTo>
                    <a:pt x="63" y="2"/>
                  </a:lnTo>
                  <a:lnTo>
                    <a:pt x="79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93" y="2"/>
                  </a:lnTo>
                  <a:lnTo>
                    <a:pt x="208" y="7"/>
                  </a:lnTo>
                  <a:lnTo>
                    <a:pt x="221" y="14"/>
                  </a:lnTo>
                  <a:lnTo>
                    <a:pt x="233" y="23"/>
                  </a:lnTo>
                  <a:lnTo>
                    <a:pt x="243" y="35"/>
                  </a:lnTo>
                  <a:lnTo>
                    <a:pt x="251" y="48"/>
                  </a:lnTo>
                  <a:lnTo>
                    <a:pt x="254" y="63"/>
                  </a:lnTo>
                  <a:lnTo>
                    <a:pt x="256" y="80"/>
                  </a:lnTo>
                  <a:lnTo>
                    <a:pt x="256" y="80"/>
                  </a:lnTo>
                  <a:lnTo>
                    <a:pt x="254" y="94"/>
                  </a:lnTo>
                  <a:lnTo>
                    <a:pt x="251" y="109"/>
                  </a:lnTo>
                  <a:lnTo>
                    <a:pt x="243" y="122"/>
                  </a:lnTo>
                  <a:lnTo>
                    <a:pt x="233" y="134"/>
                  </a:lnTo>
                  <a:lnTo>
                    <a:pt x="221" y="144"/>
                  </a:lnTo>
                  <a:lnTo>
                    <a:pt x="208" y="152"/>
                  </a:lnTo>
                  <a:lnTo>
                    <a:pt x="193" y="155"/>
                  </a:lnTo>
                  <a:lnTo>
                    <a:pt x="178" y="157"/>
                  </a:lnTo>
                  <a:lnTo>
                    <a:pt x="178" y="157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4" name="Freeform 24"/>
            <p:cNvSpPr>
              <a:spLocks/>
            </p:cNvSpPr>
            <p:nvPr/>
          </p:nvSpPr>
          <p:spPr bwMode="auto">
            <a:xfrm>
              <a:off x="8670925" y="2987675"/>
              <a:ext cx="215900" cy="125413"/>
            </a:xfrm>
            <a:custGeom>
              <a:avLst/>
              <a:gdLst>
                <a:gd name="T0" fmla="*/ 193 w 270"/>
                <a:gd name="T1" fmla="*/ 157 h 157"/>
                <a:gd name="T2" fmla="*/ 79 w 270"/>
                <a:gd name="T3" fmla="*/ 157 h 157"/>
                <a:gd name="T4" fmla="*/ 79 w 270"/>
                <a:gd name="T5" fmla="*/ 157 h 157"/>
                <a:gd name="T6" fmla="*/ 63 w 270"/>
                <a:gd name="T7" fmla="*/ 155 h 157"/>
                <a:gd name="T8" fmla="*/ 49 w 270"/>
                <a:gd name="T9" fmla="*/ 152 h 157"/>
                <a:gd name="T10" fmla="*/ 35 w 270"/>
                <a:gd name="T11" fmla="*/ 144 h 157"/>
                <a:gd name="T12" fmla="*/ 23 w 270"/>
                <a:gd name="T13" fmla="*/ 134 h 157"/>
                <a:gd name="T14" fmla="*/ 15 w 270"/>
                <a:gd name="T15" fmla="*/ 122 h 157"/>
                <a:gd name="T16" fmla="*/ 7 w 270"/>
                <a:gd name="T17" fmla="*/ 109 h 157"/>
                <a:gd name="T18" fmla="*/ 2 w 270"/>
                <a:gd name="T19" fmla="*/ 94 h 157"/>
                <a:gd name="T20" fmla="*/ 0 w 270"/>
                <a:gd name="T21" fmla="*/ 80 h 157"/>
                <a:gd name="T22" fmla="*/ 0 w 270"/>
                <a:gd name="T23" fmla="*/ 80 h 157"/>
                <a:gd name="T24" fmla="*/ 2 w 270"/>
                <a:gd name="T25" fmla="*/ 63 h 157"/>
                <a:gd name="T26" fmla="*/ 7 w 270"/>
                <a:gd name="T27" fmla="*/ 48 h 157"/>
                <a:gd name="T28" fmla="*/ 15 w 270"/>
                <a:gd name="T29" fmla="*/ 35 h 157"/>
                <a:gd name="T30" fmla="*/ 23 w 270"/>
                <a:gd name="T31" fmla="*/ 23 h 157"/>
                <a:gd name="T32" fmla="*/ 35 w 270"/>
                <a:gd name="T33" fmla="*/ 14 h 157"/>
                <a:gd name="T34" fmla="*/ 49 w 270"/>
                <a:gd name="T35" fmla="*/ 7 h 157"/>
                <a:gd name="T36" fmla="*/ 63 w 270"/>
                <a:gd name="T37" fmla="*/ 2 h 157"/>
                <a:gd name="T38" fmla="*/ 79 w 270"/>
                <a:gd name="T39" fmla="*/ 0 h 157"/>
                <a:gd name="T40" fmla="*/ 193 w 270"/>
                <a:gd name="T41" fmla="*/ 0 h 157"/>
                <a:gd name="T42" fmla="*/ 193 w 270"/>
                <a:gd name="T43" fmla="*/ 0 h 157"/>
                <a:gd name="T44" fmla="*/ 208 w 270"/>
                <a:gd name="T45" fmla="*/ 2 h 157"/>
                <a:gd name="T46" fmla="*/ 222 w 270"/>
                <a:gd name="T47" fmla="*/ 7 h 157"/>
                <a:gd name="T48" fmla="*/ 236 w 270"/>
                <a:gd name="T49" fmla="*/ 14 h 157"/>
                <a:gd name="T50" fmla="*/ 247 w 270"/>
                <a:gd name="T51" fmla="*/ 23 h 157"/>
                <a:gd name="T52" fmla="*/ 257 w 270"/>
                <a:gd name="T53" fmla="*/ 35 h 157"/>
                <a:gd name="T54" fmla="*/ 265 w 270"/>
                <a:gd name="T55" fmla="*/ 48 h 157"/>
                <a:gd name="T56" fmla="*/ 269 w 270"/>
                <a:gd name="T57" fmla="*/ 63 h 157"/>
                <a:gd name="T58" fmla="*/ 270 w 270"/>
                <a:gd name="T59" fmla="*/ 80 h 157"/>
                <a:gd name="T60" fmla="*/ 270 w 270"/>
                <a:gd name="T61" fmla="*/ 80 h 157"/>
                <a:gd name="T62" fmla="*/ 269 w 270"/>
                <a:gd name="T63" fmla="*/ 94 h 157"/>
                <a:gd name="T64" fmla="*/ 265 w 270"/>
                <a:gd name="T65" fmla="*/ 109 h 157"/>
                <a:gd name="T66" fmla="*/ 257 w 270"/>
                <a:gd name="T67" fmla="*/ 122 h 157"/>
                <a:gd name="T68" fmla="*/ 247 w 270"/>
                <a:gd name="T69" fmla="*/ 134 h 157"/>
                <a:gd name="T70" fmla="*/ 236 w 270"/>
                <a:gd name="T71" fmla="*/ 144 h 157"/>
                <a:gd name="T72" fmla="*/ 222 w 270"/>
                <a:gd name="T73" fmla="*/ 152 h 157"/>
                <a:gd name="T74" fmla="*/ 208 w 270"/>
                <a:gd name="T75" fmla="*/ 155 h 157"/>
                <a:gd name="T76" fmla="*/ 193 w 270"/>
                <a:gd name="T77" fmla="*/ 157 h 157"/>
                <a:gd name="T78" fmla="*/ 193 w 270"/>
                <a:gd name="T7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0" h="157">
                  <a:moveTo>
                    <a:pt x="193" y="157"/>
                  </a:moveTo>
                  <a:lnTo>
                    <a:pt x="79" y="157"/>
                  </a:lnTo>
                  <a:lnTo>
                    <a:pt x="79" y="157"/>
                  </a:lnTo>
                  <a:lnTo>
                    <a:pt x="63" y="155"/>
                  </a:lnTo>
                  <a:lnTo>
                    <a:pt x="49" y="152"/>
                  </a:lnTo>
                  <a:lnTo>
                    <a:pt x="35" y="144"/>
                  </a:lnTo>
                  <a:lnTo>
                    <a:pt x="23" y="134"/>
                  </a:lnTo>
                  <a:lnTo>
                    <a:pt x="15" y="122"/>
                  </a:lnTo>
                  <a:lnTo>
                    <a:pt x="7" y="109"/>
                  </a:lnTo>
                  <a:lnTo>
                    <a:pt x="2" y="9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" y="63"/>
                  </a:lnTo>
                  <a:lnTo>
                    <a:pt x="7" y="48"/>
                  </a:lnTo>
                  <a:lnTo>
                    <a:pt x="15" y="35"/>
                  </a:lnTo>
                  <a:lnTo>
                    <a:pt x="23" y="23"/>
                  </a:lnTo>
                  <a:lnTo>
                    <a:pt x="35" y="14"/>
                  </a:lnTo>
                  <a:lnTo>
                    <a:pt x="49" y="7"/>
                  </a:lnTo>
                  <a:lnTo>
                    <a:pt x="63" y="2"/>
                  </a:lnTo>
                  <a:lnTo>
                    <a:pt x="79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208" y="2"/>
                  </a:lnTo>
                  <a:lnTo>
                    <a:pt x="222" y="7"/>
                  </a:lnTo>
                  <a:lnTo>
                    <a:pt x="236" y="14"/>
                  </a:lnTo>
                  <a:lnTo>
                    <a:pt x="247" y="23"/>
                  </a:lnTo>
                  <a:lnTo>
                    <a:pt x="257" y="35"/>
                  </a:lnTo>
                  <a:lnTo>
                    <a:pt x="265" y="48"/>
                  </a:lnTo>
                  <a:lnTo>
                    <a:pt x="269" y="6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69" y="94"/>
                  </a:lnTo>
                  <a:lnTo>
                    <a:pt x="265" y="109"/>
                  </a:lnTo>
                  <a:lnTo>
                    <a:pt x="257" y="122"/>
                  </a:lnTo>
                  <a:lnTo>
                    <a:pt x="247" y="134"/>
                  </a:lnTo>
                  <a:lnTo>
                    <a:pt x="236" y="144"/>
                  </a:lnTo>
                  <a:lnTo>
                    <a:pt x="222" y="152"/>
                  </a:lnTo>
                  <a:lnTo>
                    <a:pt x="208" y="155"/>
                  </a:lnTo>
                  <a:lnTo>
                    <a:pt x="193" y="157"/>
                  </a:lnTo>
                  <a:lnTo>
                    <a:pt x="193" y="157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5" name="Freeform 25"/>
            <p:cNvSpPr>
              <a:spLocks/>
            </p:cNvSpPr>
            <p:nvPr/>
          </p:nvSpPr>
          <p:spPr bwMode="auto">
            <a:xfrm>
              <a:off x="8940800" y="2987675"/>
              <a:ext cx="203200" cy="125413"/>
            </a:xfrm>
            <a:custGeom>
              <a:avLst/>
              <a:gdLst>
                <a:gd name="T0" fmla="*/ 178 w 255"/>
                <a:gd name="T1" fmla="*/ 157 h 157"/>
                <a:gd name="T2" fmla="*/ 79 w 255"/>
                <a:gd name="T3" fmla="*/ 157 h 157"/>
                <a:gd name="T4" fmla="*/ 79 w 255"/>
                <a:gd name="T5" fmla="*/ 157 h 157"/>
                <a:gd name="T6" fmla="*/ 62 w 255"/>
                <a:gd name="T7" fmla="*/ 155 h 157"/>
                <a:gd name="T8" fmla="*/ 47 w 255"/>
                <a:gd name="T9" fmla="*/ 152 h 157"/>
                <a:gd name="T10" fmla="*/ 34 w 255"/>
                <a:gd name="T11" fmla="*/ 144 h 157"/>
                <a:gd name="T12" fmla="*/ 23 w 255"/>
                <a:gd name="T13" fmla="*/ 134 h 157"/>
                <a:gd name="T14" fmla="*/ 14 w 255"/>
                <a:gd name="T15" fmla="*/ 122 h 157"/>
                <a:gd name="T16" fmla="*/ 6 w 255"/>
                <a:gd name="T17" fmla="*/ 109 h 157"/>
                <a:gd name="T18" fmla="*/ 1 w 255"/>
                <a:gd name="T19" fmla="*/ 94 h 157"/>
                <a:gd name="T20" fmla="*/ 0 w 255"/>
                <a:gd name="T21" fmla="*/ 80 h 157"/>
                <a:gd name="T22" fmla="*/ 0 w 255"/>
                <a:gd name="T23" fmla="*/ 80 h 157"/>
                <a:gd name="T24" fmla="*/ 1 w 255"/>
                <a:gd name="T25" fmla="*/ 63 h 157"/>
                <a:gd name="T26" fmla="*/ 6 w 255"/>
                <a:gd name="T27" fmla="*/ 48 h 157"/>
                <a:gd name="T28" fmla="*/ 14 w 255"/>
                <a:gd name="T29" fmla="*/ 35 h 157"/>
                <a:gd name="T30" fmla="*/ 23 w 255"/>
                <a:gd name="T31" fmla="*/ 23 h 157"/>
                <a:gd name="T32" fmla="*/ 34 w 255"/>
                <a:gd name="T33" fmla="*/ 14 h 157"/>
                <a:gd name="T34" fmla="*/ 47 w 255"/>
                <a:gd name="T35" fmla="*/ 7 h 157"/>
                <a:gd name="T36" fmla="*/ 62 w 255"/>
                <a:gd name="T37" fmla="*/ 2 h 157"/>
                <a:gd name="T38" fmla="*/ 79 w 255"/>
                <a:gd name="T39" fmla="*/ 0 h 157"/>
                <a:gd name="T40" fmla="*/ 178 w 255"/>
                <a:gd name="T41" fmla="*/ 0 h 157"/>
                <a:gd name="T42" fmla="*/ 178 w 255"/>
                <a:gd name="T43" fmla="*/ 0 h 157"/>
                <a:gd name="T44" fmla="*/ 192 w 255"/>
                <a:gd name="T45" fmla="*/ 2 h 157"/>
                <a:gd name="T46" fmla="*/ 207 w 255"/>
                <a:gd name="T47" fmla="*/ 7 h 157"/>
                <a:gd name="T48" fmla="*/ 220 w 255"/>
                <a:gd name="T49" fmla="*/ 14 h 157"/>
                <a:gd name="T50" fmla="*/ 232 w 255"/>
                <a:gd name="T51" fmla="*/ 23 h 157"/>
                <a:gd name="T52" fmla="*/ 242 w 255"/>
                <a:gd name="T53" fmla="*/ 35 h 157"/>
                <a:gd name="T54" fmla="*/ 250 w 255"/>
                <a:gd name="T55" fmla="*/ 48 h 157"/>
                <a:gd name="T56" fmla="*/ 253 w 255"/>
                <a:gd name="T57" fmla="*/ 63 h 157"/>
                <a:gd name="T58" fmla="*/ 255 w 255"/>
                <a:gd name="T59" fmla="*/ 80 h 157"/>
                <a:gd name="T60" fmla="*/ 255 w 255"/>
                <a:gd name="T61" fmla="*/ 80 h 157"/>
                <a:gd name="T62" fmla="*/ 253 w 255"/>
                <a:gd name="T63" fmla="*/ 94 h 157"/>
                <a:gd name="T64" fmla="*/ 250 w 255"/>
                <a:gd name="T65" fmla="*/ 109 h 157"/>
                <a:gd name="T66" fmla="*/ 242 w 255"/>
                <a:gd name="T67" fmla="*/ 122 h 157"/>
                <a:gd name="T68" fmla="*/ 232 w 255"/>
                <a:gd name="T69" fmla="*/ 134 h 157"/>
                <a:gd name="T70" fmla="*/ 220 w 255"/>
                <a:gd name="T71" fmla="*/ 144 h 157"/>
                <a:gd name="T72" fmla="*/ 207 w 255"/>
                <a:gd name="T73" fmla="*/ 152 h 157"/>
                <a:gd name="T74" fmla="*/ 192 w 255"/>
                <a:gd name="T75" fmla="*/ 155 h 157"/>
                <a:gd name="T76" fmla="*/ 178 w 255"/>
                <a:gd name="T77" fmla="*/ 157 h 157"/>
                <a:gd name="T78" fmla="*/ 178 w 255"/>
                <a:gd name="T7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5" h="157">
                  <a:moveTo>
                    <a:pt x="178" y="157"/>
                  </a:moveTo>
                  <a:lnTo>
                    <a:pt x="79" y="157"/>
                  </a:lnTo>
                  <a:lnTo>
                    <a:pt x="79" y="157"/>
                  </a:lnTo>
                  <a:lnTo>
                    <a:pt x="62" y="155"/>
                  </a:lnTo>
                  <a:lnTo>
                    <a:pt x="47" y="152"/>
                  </a:lnTo>
                  <a:lnTo>
                    <a:pt x="34" y="144"/>
                  </a:lnTo>
                  <a:lnTo>
                    <a:pt x="23" y="134"/>
                  </a:lnTo>
                  <a:lnTo>
                    <a:pt x="14" y="122"/>
                  </a:lnTo>
                  <a:lnTo>
                    <a:pt x="6" y="109"/>
                  </a:lnTo>
                  <a:lnTo>
                    <a:pt x="1" y="9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63"/>
                  </a:lnTo>
                  <a:lnTo>
                    <a:pt x="6" y="48"/>
                  </a:lnTo>
                  <a:lnTo>
                    <a:pt x="14" y="35"/>
                  </a:lnTo>
                  <a:lnTo>
                    <a:pt x="23" y="23"/>
                  </a:lnTo>
                  <a:lnTo>
                    <a:pt x="34" y="14"/>
                  </a:lnTo>
                  <a:lnTo>
                    <a:pt x="47" y="7"/>
                  </a:lnTo>
                  <a:lnTo>
                    <a:pt x="62" y="2"/>
                  </a:lnTo>
                  <a:lnTo>
                    <a:pt x="79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92" y="2"/>
                  </a:lnTo>
                  <a:lnTo>
                    <a:pt x="207" y="7"/>
                  </a:lnTo>
                  <a:lnTo>
                    <a:pt x="220" y="14"/>
                  </a:lnTo>
                  <a:lnTo>
                    <a:pt x="232" y="23"/>
                  </a:lnTo>
                  <a:lnTo>
                    <a:pt x="242" y="35"/>
                  </a:lnTo>
                  <a:lnTo>
                    <a:pt x="250" y="48"/>
                  </a:lnTo>
                  <a:lnTo>
                    <a:pt x="253" y="63"/>
                  </a:lnTo>
                  <a:lnTo>
                    <a:pt x="255" y="80"/>
                  </a:lnTo>
                  <a:lnTo>
                    <a:pt x="255" y="80"/>
                  </a:lnTo>
                  <a:lnTo>
                    <a:pt x="253" y="94"/>
                  </a:lnTo>
                  <a:lnTo>
                    <a:pt x="250" y="109"/>
                  </a:lnTo>
                  <a:lnTo>
                    <a:pt x="242" y="122"/>
                  </a:lnTo>
                  <a:lnTo>
                    <a:pt x="232" y="134"/>
                  </a:lnTo>
                  <a:lnTo>
                    <a:pt x="220" y="144"/>
                  </a:lnTo>
                  <a:lnTo>
                    <a:pt x="207" y="152"/>
                  </a:lnTo>
                  <a:lnTo>
                    <a:pt x="192" y="155"/>
                  </a:lnTo>
                  <a:lnTo>
                    <a:pt x="178" y="157"/>
                  </a:lnTo>
                  <a:lnTo>
                    <a:pt x="178" y="157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6" name="Freeform 26"/>
            <p:cNvSpPr>
              <a:spLocks/>
            </p:cNvSpPr>
            <p:nvPr/>
          </p:nvSpPr>
          <p:spPr bwMode="auto">
            <a:xfrm>
              <a:off x="0" y="3613150"/>
              <a:ext cx="914400" cy="1016000"/>
            </a:xfrm>
            <a:custGeom>
              <a:avLst/>
              <a:gdLst>
                <a:gd name="T0" fmla="*/ 1033 w 1152"/>
                <a:gd name="T1" fmla="*/ 1224 h 1280"/>
                <a:gd name="T2" fmla="*/ 908 w 1152"/>
                <a:gd name="T3" fmla="*/ 1255 h 1280"/>
                <a:gd name="T4" fmla="*/ 798 w 1152"/>
                <a:gd name="T5" fmla="*/ 1273 h 1280"/>
                <a:gd name="T6" fmla="*/ 679 w 1152"/>
                <a:gd name="T7" fmla="*/ 1280 h 1280"/>
                <a:gd name="T8" fmla="*/ 598 w 1152"/>
                <a:gd name="T9" fmla="*/ 1277 h 1280"/>
                <a:gd name="T10" fmla="*/ 488 w 1152"/>
                <a:gd name="T11" fmla="*/ 1263 h 1280"/>
                <a:gd name="T12" fmla="*/ 387 w 1152"/>
                <a:gd name="T13" fmla="*/ 1237 h 1280"/>
                <a:gd name="T14" fmla="*/ 326 w 1152"/>
                <a:gd name="T15" fmla="*/ 1212 h 1280"/>
                <a:gd name="T16" fmla="*/ 244 w 1152"/>
                <a:gd name="T17" fmla="*/ 1168 h 1280"/>
                <a:gd name="T18" fmla="*/ 175 w 1152"/>
                <a:gd name="T19" fmla="*/ 1113 h 1280"/>
                <a:gd name="T20" fmla="*/ 134 w 1152"/>
                <a:gd name="T21" fmla="*/ 1072 h 1280"/>
                <a:gd name="T22" fmla="*/ 84 w 1152"/>
                <a:gd name="T23" fmla="*/ 1000 h 1280"/>
                <a:gd name="T24" fmla="*/ 45 w 1152"/>
                <a:gd name="T25" fmla="*/ 919 h 1280"/>
                <a:gd name="T26" fmla="*/ 25 w 1152"/>
                <a:gd name="T27" fmla="*/ 859 h 1280"/>
                <a:gd name="T28" fmla="*/ 7 w 1152"/>
                <a:gd name="T29" fmla="*/ 764 h 1280"/>
                <a:gd name="T30" fmla="*/ 0 w 1152"/>
                <a:gd name="T31" fmla="*/ 660 h 1280"/>
                <a:gd name="T32" fmla="*/ 5 w 1152"/>
                <a:gd name="T33" fmla="*/ 578 h 1280"/>
                <a:gd name="T34" fmla="*/ 18 w 1152"/>
                <a:gd name="T35" fmla="*/ 495 h 1280"/>
                <a:gd name="T36" fmla="*/ 56 w 1152"/>
                <a:gd name="T37" fmla="*/ 376 h 1280"/>
                <a:gd name="T38" fmla="*/ 94 w 1152"/>
                <a:gd name="T39" fmla="*/ 304 h 1280"/>
                <a:gd name="T40" fmla="*/ 170 w 1152"/>
                <a:gd name="T41" fmla="*/ 203 h 1280"/>
                <a:gd name="T42" fmla="*/ 234 w 1152"/>
                <a:gd name="T43" fmla="*/ 146 h 1280"/>
                <a:gd name="T44" fmla="*/ 310 w 1152"/>
                <a:gd name="T45" fmla="*/ 96 h 1280"/>
                <a:gd name="T46" fmla="*/ 442 w 1152"/>
                <a:gd name="T47" fmla="*/ 38 h 1280"/>
                <a:gd name="T48" fmla="*/ 546 w 1152"/>
                <a:gd name="T49" fmla="*/ 14 h 1280"/>
                <a:gd name="T50" fmla="*/ 724 w 1152"/>
                <a:gd name="T51" fmla="*/ 0 h 1280"/>
                <a:gd name="T52" fmla="*/ 829 w 1152"/>
                <a:gd name="T53" fmla="*/ 4 h 1280"/>
                <a:gd name="T54" fmla="*/ 923 w 1152"/>
                <a:gd name="T55" fmla="*/ 15 h 1280"/>
                <a:gd name="T56" fmla="*/ 1004 w 1152"/>
                <a:gd name="T57" fmla="*/ 30 h 1280"/>
                <a:gd name="T58" fmla="*/ 1068 w 1152"/>
                <a:gd name="T59" fmla="*/ 371 h 1280"/>
                <a:gd name="T60" fmla="*/ 1007 w 1152"/>
                <a:gd name="T61" fmla="*/ 345 h 1280"/>
                <a:gd name="T62" fmla="*/ 936 w 1152"/>
                <a:gd name="T63" fmla="*/ 324 h 1280"/>
                <a:gd name="T64" fmla="*/ 846 w 1152"/>
                <a:gd name="T65" fmla="*/ 307 h 1280"/>
                <a:gd name="T66" fmla="*/ 732 w 1152"/>
                <a:gd name="T67" fmla="*/ 302 h 1280"/>
                <a:gd name="T68" fmla="*/ 664 w 1152"/>
                <a:gd name="T69" fmla="*/ 307 h 1280"/>
                <a:gd name="T70" fmla="*/ 602 w 1152"/>
                <a:gd name="T71" fmla="*/ 324 h 1280"/>
                <a:gd name="T72" fmla="*/ 519 w 1152"/>
                <a:gd name="T73" fmla="*/ 366 h 1280"/>
                <a:gd name="T74" fmla="*/ 473 w 1152"/>
                <a:gd name="T75" fmla="*/ 409 h 1280"/>
                <a:gd name="T76" fmla="*/ 422 w 1152"/>
                <a:gd name="T77" fmla="*/ 495 h 1280"/>
                <a:gd name="T78" fmla="*/ 410 w 1152"/>
                <a:gd name="T79" fmla="*/ 530 h 1280"/>
                <a:gd name="T80" fmla="*/ 396 w 1152"/>
                <a:gd name="T81" fmla="*/ 648 h 1280"/>
                <a:gd name="T82" fmla="*/ 402 w 1152"/>
                <a:gd name="T83" fmla="*/ 736 h 1280"/>
                <a:gd name="T84" fmla="*/ 417 w 1152"/>
                <a:gd name="T85" fmla="*/ 790 h 1280"/>
                <a:gd name="T86" fmla="*/ 437 w 1152"/>
                <a:gd name="T87" fmla="*/ 836 h 1280"/>
                <a:gd name="T88" fmla="*/ 490 w 1152"/>
                <a:gd name="T89" fmla="*/ 907 h 1280"/>
                <a:gd name="T90" fmla="*/ 534 w 1152"/>
                <a:gd name="T91" fmla="*/ 940 h 1280"/>
                <a:gd name="T92" fmla="*/ 583 w 1152"/>
                <a:gd name="T93" fmla="*/ 962 h 1280"/>
                <a:gd name="T94" fmla="*/ 661 w 1152"/>
                <a:gd name="T95" fmla="*/ 975 h 1280"/>
                <a:gd name="T96" fmla="*/ 717 w 1152"/>
                <a:gd name="T97" fmla="*/ 976 h 1280"/>
                <a:gd name="T98" fmla="*/ 765 w 1152"/>
                <a:gd name="T99" fmla="*/ 972 h 1280"/>
                <a:gd name="T100" fmla="*/ 542 w 1152"/>
                <a:gd name="T101" fmla="*/ 792 h 1280"/>
                <a:gd name="T102" fmla="*/ 1152 w 1152"/>
                <a:gd name="T103" fmla="*/ 1176 h 1280"/>
                <a:gd name="T104" fmla="*/ 1085 w 1152"/>
                <a:gd name="T105" fmla="*/ 1207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52" h="1280">
                  <a:moveTo>
                    <a:pt x="1085" y="1207"/>
                  </a:moveTo>
                  <a:lnTo>
                    <a:pt x="1085" y="1207"/>
                  </a:lnTo>
                  <a:lnTo>
                    <a:pt x="1033" y="1224"/>
                  </a:lnTo>
                  <a:lnTo>
                    <a:pt x="974" y="1240"/>
                  </a:lnTo>
                  <a:lnTo>
                    <a:pt x="974" y="1240"/>
                  </a:lnTo>
                  <a:lnTo>
                    <a:pt x="908" y="1255"/>
                  </a:lnTo>
                  <a:lnTo>
                    <a:pt x="836" y="1268"/>
                  </a:lnTo>
                  <a:lnTo>
                    <a:pt x="836" y="1268"/>
                  </a:lnTo>
                  <a:lnTo>
                    <a:pt x="798" y="1273"/>
                  </a:lnTo>
                  <a:lnTo>
                    <a:pt x="758" y="1277"/>
                  </a:lnTo>
                  <a:lnTo>
                    <a:pt x="720" y="1278"/>
                  </a:lnTo>
                  <a:lnTo>
                    <a:pt x="679" y="1280"/>
                  </a:lnTo>
                  <a:lnTo>
                    <a:pt x="679" y="1280"/>
                  </a:lnTo>
                  <a:lnTo>
                    <a:pt x="638" y="1278"/>
                  </a:lnTo>
                  <a:lnTo>
                    <a:pt x="598" y="1277"/>
                  </a:lnTo>
                  <a:lnTo>
                    <a:pt x="560" y="1273"/>
                  </a:lnTo>
                  <a:lnTo>
                    <a:pt x="524" y="1268"/>
                  </a:lnTo>
                  <a:lnTo>
                    <a:pt x="488" y="1263"/>
                  </a:lnTo>
                  <a:lnTo>
                    <a:pt x="453" y="1255"/>
                  </a:lnTo>
                  <a:lnTo>
                    <a:pt x="419" y="1247"/>
                  </a:lnTo>
                  <a:lnTo>
                    <a:pt x="387" y="1237"/>
                  </a:lnTo>
                  <a:lnTo>
                    <a:pt x="387" y="1237"/>
                  </a:lnTo>
                  <a:lnTo>
                    <a:pt x="356" y="1225"/>
                  </a:lnTo>
                  <a:lnTo>
                    <a:pt x="326" y="1212"/>
                  </a:lnTo>
                  <a:lnTo>
                    <a:pt x="297" y="1199"/>
                  </a:lnTo>
                  <a:lnTo>
                    <a:pt x="270" y="1184"/>
                  </a:lnTo>
                  <a:lnTo>
                    <a:pt x="244" y="1168"/>
                  </a:lnTo>
                  <a:lnTo>
                    <a:pt x="219" y="1151"/>
                  </a:lnTo>
                  <a:lnTo>
                    <a:pt x="196" y="1133"/>
                  </a:lnTo>
                  <a:lnTo>
                    <a:pt x="175" y="1113"/>
                  </a:lnTo>
                  <a:lnTo>
                    <a:pt x="175" y="1113"/>
                  </a:lnTo>
                  <a:lnTo>
                    <a:pt x="153" y="1094"/>
                  </a:lnTo>
                  <a:lnTo>
                    <a:pt x="134" y="1072"/>
                  </a:lnTo>
                  <a:lnTo>
                    <a:pt x="115" y="1049"/>
                  </a:lnTo>
                  <a:lnTo>
                    <a:pt x="99" y="1024"/>
                  </a:lnTo>
                  <a:lnTo>
                    <a:pt x="84" y="1000"/>
                  </a:lnTo>
                  <a:lnTo>
                    <a:pt x="69" y="973"/>
                  </a:lnTo>
                  <a:lnTo>
                    <a:pt x="56" y="947"/>
                  </a:lnTo>
                  <a:lnTo>
                    <a:pt x="45" y="919"/>
                  </a:lnTo>
                  <a:lnTo>
                    <a:pt x="45" y="919"/>
                  </a:lnTo>
                  <a:lnTo>
                    <a:pt x="35" y="889"/>
                  </a:lnTo>
                  <a:lnTo>
                    <a:pt x="25" y="859"/>
                  </a:lnTo>
                  <a:lnTo>
                    <a:pt x="18" y="828"/>
                  </a:lnTo>
                  <a:lnTo>
                    <a:pt x="12" y="797"/>
                  </a:lnTo>
                  <a:lnTo>
                    <a:pt x="7" y="764"/>
                  </a:lnTo>
                  <a:lnTo>
                    <a:pt x="3" y="731"/>
                  </a:lnTo>
                  <a:lnTo>
                    <a:pt x="2" y="696"/>
                  </a:lnTo>
                  <a:lnTo>
                    <a:pt x="0" y="660"/>
                  </a:lnTo>
                  <a:lnTo>
                    <a:pt x="0" y="660"/>
                  </a:lnTo>
                  <a:lnTo>
                    <a:pt x="2" y="619"/>
                  </a:lnTo>
                  <a:lnTo>
                    <a:pt x="5" y="578"/>
                  </a:lnTo>
                  <a:lnTo>
                    <a:pt x="10" y="536"/>
                  </a:lnTo>
                  <a:lnTo>
                    <a:pt x="18" y="495"/>
                  </a:lnTo>
                  <a:lnTo>
                    <a:pt x="18" y="495"/>
                  </a:lnTo>
                  <a:lnTo>
                    <a:pt x="28" y="454"/>
                  </a:lnTo>
                  <a:lnTo>
                    <a:pt x="41" y="414"/>
                  </a:lnTo>
                  <a:lnTo>
                    <a:pt x="56" y="376"/>
                  </a:lnTo>
                  <a:lnTo>
                    <a:pt x="74" y="340"/>
                  </a:lnTo>
                  <a:lnTo>
                    <a:pt x="74" y="340"/>
                  </a:lnTo>
                  <a:lnTo>
                    <a:pt x="94" y="304"/>
                  </a:lnTo>
                  <a:lnTo>
                    <a:pt x="117" y="269"/>
                  </a:lnTo>
                  <a:lnTo>
                    <a:pt x="142" y="236"/>
                  </a:lnTo>
                  <a:lnTo>
                    <a:pt x="170" y="203"/>
                  </a:lnTo>
                  <a:lnTo>
                    <a:pt x="170" y="203"/>
                  </a:lnTo>
                  <a:lnTo>
                    <a:pt x="201" y="174"/>
                  </a:lnTo>
                  <a:lnTo>
                    <a:pt x="234" y="146"/>
                  </a:lnTo>
                  <a:lnTo>
                    <a:pt x="270" y="119"/>
                  </a:lnTo>
                  <a:lnTo>
                    <a:pt x="310" y="96"/>
                  </a:lnTo>
                  <a:lnTo>
                    <a:pt x="310" y="96"/>
                  </a:lnTo>
                  <a:lnTo>
                    <a:pt x="351" y="75"/>
                  </a:lnTo>
                  <a:lnTo>
                    <a:pt x="396" y="55"/>
                  </a:lnTo>
                  <a:lnTo>
                    <a:pt x="442" y="38"/>
                  </a:lnTo>
                  <a:lnTo>
                    <a:pt x="493" y="25"/>
                  </a:lnTo>
                  <a:lnTo>
                    <a:pt x="493" y="25"/>
                  </a:lnTo>
                  <a:lnTo>
                    <a:pt x="546" y="14"/>
                  </a:lnTo>
                  <a:lnTo>
                    <a:pt x="602" y="5"/>
                  </a:lnTo>
                  <a:lnTo>
                    <a:pt x="661" y="2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78" y="0"/>
                  </a:lnTo>
                  <a:lnTo>
                    <a:pt x="829" y="4"/>
                  </a:lnTo>
                  <a:lnTo>
                    <a:pt x="829" y="4"/>
                  </a:lnTo>
                  <a:lnTo>
                    <a:pt x="877" y="9"/>
                  </a:lnTo>
                  <a:lnTo>
                    <a:pt x="923" y="15"/>
                  </a:lnTo>
                  <a:lnTo>
                    <a:pt x="923" y="15"/>
                  </a:lnTo>
                  <a:lnTo>
                    <a:pt x="964" y="22"/>
                  </a:lnTo>
                  <a:lnTo>
                    <a:pt x="1004" y="30"/>
                  </a:lnTo>
                  <a:lnTo>
                    <a:pt x="1004" y="30"/>
                  </a:lnTo>
                  <a:lnTo>
                    <a:pt x="1068" y="45"/>
                  </a:lnTo>
                  <a:lnTo>
                    <a:pt x="1068" y="371"/>
                  </a:lnTo>
                  <a:lnTo>
                    <a:pt x="1068" y="371"/>
                  </a:lnTo>
                  <a:lnTo>
                    <a:pt x="1038" y="358"/>
                  </a:lnTo>
                  <a:lnTo>
                    <a:pt x="1007" y="345"/>
                  </a:lnTo>
                  <a:lnTo>
                    <a:pt x="1007" y="345"/>
                  </a:lnTo>
                  <a:lnTo>
                    <a:pt x="972" y="334"/>
                  </a:lnTo>
                  <a:lnTo>
                    <a:pt x="936" y="324"/>
                  </a:lnTo>
                  <a:lnTo>
                    <a:pt x="936" y="324"/>
                  </a:lnTo>
                  <a:lnTo>
                    <a:pt x="893" y="315"/>
                  </a:lnTo>
                  <a:lnTo>
                    <a:pt x="846" y="307"/>
                  </a:lnTo>
                  <a:lnTo>
                    <a:pt x="846" y="307"/>
                  </a:lnTo>
                  <a:lnTo>
                    <a:pt x="793" y="304"/>
                  </a:lnTo>
                  <a:lnTo>
                    <a:pt x="732" y="302"/>
                  </a:lnTo>
                  <a:lnTo>
                    <a:pt x="732" y="302"/>
                  </a:lnTo>
                  <a:lnTo>
                    <a:pt x="697" y="304"/>
                  </a:lnTo>
                  <a:lnTo>
                    <a:pt x="664" y="307"/>
                  </a:lnTo>
                  <a:lnTo>
                    <a:pt x="633" y="314"/>
                  </a:lnTo>
                  <a:lnTo>
                    <a:pt x="602" y="324"/>
                  </a:lnTo>
                  <a:lnTo>
                    <a:pt x="602" y="324"/>
                  </a:lnTo>
                  <a:lnTo>
                    <a:pt x="572" y="335"/>
                  </a:lnTo>
                  <a:lnTo>
                    <a:pt x="544" y="350"/>
                  </a:lnTo>
                  <a:lnTo>
                    <a:pt x="519" y="366"/>
                  </a:lnTo>
                  <a:lnTo>
                    <a:pt x="494" y="388"/>
                  </a:lnTo>
                  <a:lnTo>
                    <a:pt x="494" y="388"/>
                  </a:lnTo>
                  <a:lnTo>
                    <a:pt x="473" y="409"/>
                  </a:lnTo>
                  <a:lnTo>
                    <a:pt x="453" y="436"/>
                  </a:lnTo>
                  <a:lnTo>
                    <a:pt x="437" y="464"/>
                  </a:lnTo>
                  <a:lnTo>
                    <a:pt x="422" y="495"/>
                  </a:lnTo>
                  <a:lnTo>
                    <a:pt x="422" y="495"/>
                  </a:lnTo>
                  <a:lnTo>
                    <a:pt x="417" y="512"/>
                  </a:lnTo>
                  <a:lnTo>
                    <a:pt x="410" y="530"/>
                  </a:lnTo>
                  <a:lnTo>
                    <a:pt x="402" y="566"/>
                  </a:lnTo>
                  <a:lnTo>
                    <a:pt x="397" y="606"/>
                  </a:lnTo>
                  <a:lnTo>
                    <a:pt x="396" y="648"/>
                  </a:lnTo>
                  <a:lnTo>
                    <a:pt x="396" y="648"/>
                  </a:lnTo>
                  <a:lnTo>
                    <a:pt x="397" y="693"/>
                  </a:lnTo>
                  <a:lnTo>
                    <a:pt x="402" y="736"/>
                  </a:lnTo>
                  <a:lnTo>
                    <a:pt x="407" y="754"/>
                  </a:lnTo>
                  <a:lnTo>
                    <a:pt x="410" y="774"/>
                  </a:lnTo>
                  <a:lnTo>
                    <a:pt x="417" y="790"/>
                  </a:lnTo>
                  <a:lnTo>
                    <a:pt x="422" y="807"/>
                  </a:lnTo>
                  <a:lnTo>
                    <a:pt x="422" y="807"/>
                  </a:lnTo>
                  <a:lnTo>
                    <a:pt x="437" y="836"/>
                  </a:lnTo>
                  <a:lnTo>
                    <a:pt x="453" y="863"/>
                  </a:lnTo>
                  <a:lnTo>
                    <a:pt x="471" y="887"/>
                  </a:lnTo>
                  <a:lnTo>
                    <a:pt x="490" y="907"/>
                  </a:lnTo>
                  <a:lnTo>
                    <a:pt x="490" y="907"/>
                  </a:lnTo>
                  <a:lnTo>
                    <a:pt x="511" y="925"/>
                  </a:lnTo>
                  <a:lnTo>
                    <a:pt x="534" y="940"/>
                  </a:lnTo>
                  <a:lnTo>
                    <a:pt x="559" y="952"/>
                  </a:lnTo>
                  <a:lnTo>
                    <a:pt x="583" y="962"/>
                  </a:lnTo>
                  <a:lnTo>
                    <a:pt x="583" y="962"/>
                  </a:lnTo>
                  <a:lnTo>
                    <a:pt x="610" y="968"/>
                  </a:lnTo>
                  <a:lnTo>
                    <a:pt x="635" y="973"/>
                  </a:lnTo>
                  <a:lnTo>
                    <a:pt x="661" y="975"/>
                  </a:lnTo>
                  <a:lnTo>
                    <a:pt x="686" y="976"/>
                  </a:lnTo>
                  <a:lnTo>
                    <a:pt x="686" y="976"/>
                  </a:lnTo>
                  <a:lnTo>
                    <a:pt x="717" y="976"/>
                  </a:lnTo>
                  <a:lnTo>
                    <a:pt x="743" y="975"/>
                  </a:lnTo>
                  <a:lnTo>
                    <a:pt x="743" y="975"/>
                  </a:lnTo>
                  <a:lnTo>
                    <a:pt x="765" y="972"/>
                  </a:lnTo>
                  <a:lnTo>
                    <a:pt x="780" y="970"/>
                  </a:lnTo>
                  <a:lnTo>
                    <a:pt x="780" y="792"/>
                  </a:lnTo>
                  <a:lnTo>
                    <a:pt x="542" y="792"/>
                  </a:lnTo>
                  <a:lnTo>
                    <a:pt x="542" y="510"/>
                  </a:lnTo>
                  <a:lnTo>
                    <a:pt x="1152" y="510"/>
                  </a:lnTo>
                  <a:lnTo>
                    <a:pt x="1152" y="1176"/>
                  </a:lnTo>
                  <a:lnTo>
                    <a:pt x="1152" y="1176"/>
                  </a:lnTo>
                  <a:lnTo>
                    <a:pt x="1124" y="1191"/>
                  </a:lnTo>
                  <a:lnTo>
                    <a:pt x="1085" y="1207"/>
                  </a:lnTo>
                  <a:lnTo>
                    <a:pt x="1085" y="1207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7" name="Freeform 27"/>
            <p:cNvSpPr>
              <a:spLocks/>
            </p:cNvSpPr>
            <p:nvPr/>
          </p:nvSpPr>
          <p:spPr bwMode="auto">
            <a:xfrm>
              <a:off x="1047750" y="3897313"/>
              <a:ext cx="527050" cy="714375"/>
            </a:xfrm>
            <a:custGeom>
              <a:avLst/>
              <a:gdLst>
                <a:gd name="T0" fmla="*/ 638 w 665"/>
                <a:gd name="T1" fmla="*/ 322 h 900"/>
                <a:gd name="T2" fmla="*/ 638 w 665"/>
                <a:gd name="T3" fmla="*/ 322 h 900"/>
                <a:gd name="T4" fmla="*/ 609 w 665"/>
                <a:gd name="T5" fmla="*/ 313 h 900"/>
                <a:gd name="T6" fmla="*/ 609 w 665"/>
                <a:gd name="T7" fmla="*/ 313 h 900"/>
                <a:gd name="T8" fmla="*/ 577 w 665"/>
                <a:gd name="T9" fmla="*/ 309 h 900"/>
                <a:gd name="T10" fmla="*/ 577 w 665"/>
                <a:gd name="T11" fmla="*/ 309 h 900"/>
                <a:gd name="T12" fmla="*/ 549 w 665"/>
                <a:gd name="T13" fmla="*/ 307 h 900"/>
                <a:gd name="T14" fmla="*/ 549 w 665"/>
                <a:gd name="T15" fmla="*/ 307 h 900"/>
                <a:gd name="T16" fmla="*/ 524 w 665"/>
                <a:gd name="T17" fmla="*/ 307 h 900"/>
                <a:gd name="T18" fmla="*/ 501 w 665"/>
                <a:gd name="T19" fmla="*/ 310 h 900"/>
                <a:gd name="T20" fmla="*/ 482 w 665"/>
                <a:gd name="T21" fmla="*/ 315 h 900"/>
                <a:gd name="T22" fmla="*/ 463 w 665"/>
                <a:gd name="T23" fmla="*/ 322 h 900"/>
                <a:gd name="T24" fmla="*/ 463 w 665"/>
                <a:gd name="T25" fmla="*/ 322 h 900"/>
                <a:gd name="T26" fmla="*/ 447 w 665"/>
                <a:gd name="T27" fmla="*/ 330 h 900"/>
                <a:gd name="T28" fmla="*/ 432 w 665"/>
                <a:gd name="T29" fmla="*/ 342 h 900"/>
                <a:gd name="T30" fmla="*/ 419 w 665"/>
                <a:gd name="T31" fmla="*/ 353 h 900"/>
                <a:gd name="T32" fmla="*/ 407 w 665"/>
                <a:gd name="T33" fmla="*/ 366 h 900"/>
                <a:gd name="T34" fmla="*/ 407 w 665"/>
                <a:gd name="T35" fmla="*/ 366 h 900"/>
                <a:gd name="T36" fmla="*/ 398 w 665"/>
                <a:gd name="T37" fmla="*/ 381 h 900"/>
                <a:gd name="T38" fmla="*/ 389 w 665"/>
                <a:gd name="T39" fmla="*/ 398 h 900"/>
                <a:gd name="T40" fmla="*/ 383 w 665"/>
                <a:gd name="T41" fmla="*/ 414 h 900"/>
                <a:gd name="T42" fmla="*/ 376 w 665"/>
                <a:gd name="T43" fmla="*/ 434 h 900"/>
                <a:gd name="T44" fmla="*/ 376 w 665"/>
                <a:gd name="T45" fmla="*/ 434 h 900"/>
                <a:gd name="T46" fmla="*/ 373 w 665"/>
                <a:gd name="T47" fmla="*/ 454 h 900"/>
                <a:gd name="T48" fmla="*/ 370 w 665"/>
                <a:gd name="T49" fmla="*/ 473 h 900"/>
                <a:gd name="T50" fmla="*/ 368 w 665"/>
                <a:gd name="T51" fmla="*/ 495 h 900"/>
                <a:gd name="T52" fmla="*/ 368 w 665"/>
                <a:gd name="T53" fmla="*/ 516 h 900"/>
                <a:gd name="T54" fmla="*/ 368 w 665"/>
                <a:gd name="T55" fmla="*/ 900 h 900"/>
                <a:gd name="T56" fmla="*/ 0 w 665"/>
                <a:gd name="T57" fmla="*/ 900 h 900"/>
                <a:gd name="T58" fmla="*/ 0 w 665"/>
                <a:gd name="T59" fmla="*/ 17 h 900"/>
                <a:gd name="T60" fmla="*/ 368 w 665"/>
                <a:gd name="T61" fmla="*/ 17 h 900"/>
                <a:gd name="T62" fmla="*/ 368 w 665"/>
                <a:gd name="T63" fmla="*/ 172 h 900"/>
                <a:gd name="T64" fmla="*/ 371 w 665"/>
                <a:gd name="T65" fmla="*/ 172 h 900"/>
                <a:gd name="T66" fmla="*/ 371 w 665"/>
                <a:gd name="T67" fmla="*/ 172 h 900"/>
                <a:gd name="T68" fmla="*/ 379 w 665"/>
                <a:gd name="T69" fmla="*/ 152 h 900"/>
                <a:gd name="T70" fmla="*/ 389 w 665"/>
                <a:gd name="T71" fmla="*/ 132 h 900"/>
                <a:gd name="T72" fmla="*/ 401 w 665"/>
                <a:gd name="T73" fmla="*/ 114 h 900"/>
                <a:gd name="T74" fmla="*/ 412 w 665"/>
                <a:gd name="T75" fmla="*/ 98 h 900"/>
                <a:gd name="T76" fmla="*/ 424 w 665"/>
                <a:gd name="T77" fmla="*/ 83 h 900"/>
                <a:gd name="T78" fmla="*/ 437 w 665"/>
                <a:gd name="T79" fmla="*/ 68 h 900"/>
                <a:gd name="T80" fmla="*/ 452 w 665"/>
                <a:gd name="T81" fmla="*/ 56 h 900"/>
                <a:gd name="T82" fmla="*/ 467 w 665"/>
                <a:gd name="T83" fmla="*/ 45 h 900"/>
                <a:gd name="T84" fmla="*/ 467 w 665"/>
                <a:gd name="T85" fmla="*/ 45 h 900"/>
                <a:gd name="T86" fmla="*/ 483 w 665"/>
                <a:gd name="T87" fmla="*/ 33 h 900"/>
                <a:gd name="T88" fmla="*/ 500 w 665"/>
                <a:gd name="T89" fmla="*/ 25 h 900"/>
                <a:gd name="T90" fmla="*/ 516 w 665"/>
                <a:gd name="T91" fmla="*/ 18 h 900"/>
                <a:gd name="T92" fmla="*/ 534 w 665"/>
                <a:gd name="T93" fmla="*/ 12 h 900"/>
                <a:gd name="T94" fmla="*/ 552 w 665"/>
                <a:gd name="T95" fmla="*/ 7 h 900"/>
                <a:gd name="T96" fmla="*/ 572 w 665"/>
                <a:gd name="T97" fmla="*/ 4 h 900"/>
                <a:gd name="T98" fmla="*/ 592 w 665"/>
                <a:gd name="T99" fmla="*/ 2 h 900"/>
                <a:gd name="T100" fmla="*/ 612 w 665"/>
                <a:gd name="T101" fmla="*/ 0 h 900"/>
                <a:gd name="T102" fmla="*/ 612 w 665"/>
                <a:gd name="T103" fmla="*/ 0 h 900"/>
                <a:gd name="T104" fmla="*/ 632 w 665"/>
                <a:gd name="T105" fmla="*/ 2 h 900"/>
                <a:gd name="T106" fmla="*/ 645 w 665"/>
                <a:gd name="T107" fmla="*/ 4 h 900"/>
                <a:gd name="T108" fmla="*/ 645 w 665"/>
                <a:gd name="T109" fmla="*/ 4 h 900"/>
                <a:gd name="T110" fmla="*/ 665 w 665"/>
                <a:gd name="T111" fmla="*/ 12 h 900"/>
                <a:gd name="T112" fmla="*/ 665 w 665"/>
                <a:gd name="T113" fmla="*/ 332 h 900"/>
                <a:gd name="T114" fmla="*/ 665 w 665"/>
                <a:gd name="T115" fmla="*/ 332 h 900"/>
                <a:gd name="T116" fmla="*/ 638 w 665"/>
                <a:gd name="T117" fmla="*/ 322 h 900"/>
                <a:gd name="T118" fmla="*/ 638 w 665"/>
                <a:gd name="T119" fmla="*/ 322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65" h="900">
                  <a:moveTo>
                    <a:pt x="638" y="322"/>
                  </a:moveTo>
                  <a:lnTo>
                    <a:pt x="638" y="322"/>
                  </a:lnTo>
                  <a:lnTo>
                    <a:pt x="609" y="313"/>
                  </a:lnTo>
                  <a:lnTo>
                    <a:pt x="609" y="313"/>
                  </a:lnTo>
                  <a:lnTo>
                    <a:pt x="577" y="309"/>
                  </a:lnTo>
                  <a:lnTo>
                    <a:pt x="577" y="309"/>
                  </a:lnTo>
                  <a:lnTo>
                    <a:pt x="549" y="307"/>
                  </a:lnTo>
                  <a:lnTo>
                    <a:pt x="549" y="307"/>
                  </a:lnTo>
                  <a:lnTo>
                    <a:pt x="524" y="307"/>
                  </a:lnTo>
                  <a:lnTo>
                    <a:pt x="501" y="310"/>
                  </a:lnTo>
                  <a:lnTo>
                    <a:pt x="482" y="315"/>
                  </a:lnTo>
                  <a:lnTo>
                    <a:pt x="463" y="322"/>
                  </a:lnTo>
                  <a:lnTo>
                    <a:pt x="463" y="322"/>
                  </a:lnTo>
                  <a:lnTo>
                    <a:pt x="447" y="330"/>
                  </a:lnTo>
                  <a:lnTo>
                    <a:pt x="432" y="342"/>
                  </a:lnTo>
                  <a:lnTo>
                    <a:pt x="419" y="353"/>
                  </a:lnTo>
                  <a:lnTo>
                    <a:pt x="407" y="366"/>
                  </a:lnTo>
                  <a:lnTo>
                    <a:pt x="407" y="366"/>
                  </a:lnTo>
                  <a:lnTo>
                    <a:pt x="398" y="381"/>
                  </a:lnTo>
                  <a:lnTo>
                    <a:pt x="389" y="398"/>
                  </a:lnTo>
                  <a:lnTo>
                    <a:pt x="383" y="414"/>
                  </a:lnTo>
                  <a:lnTo>
                    <a:pt x="376" y="434"/>
                  </a:lnTo>
                  <a:lnTo>
                    <a:pt x="376" y="434"/>
                  </a:lnTo>
                  <a:lnTo>
                    <a:pt x="373" y="454"/>
                  </a:lnTo>
                  <a:lnTo>
                    <a:pt x="370" y="473"/>
                  </a:lnTo>
                  <a:lnTo>
                    <a:pt x="368" y="495"/>
                  </a:lnTo>
                  <a:lnTo>
                    <a:pt x="368" y="516"/>
                  </a:lnTo>
                  <a:lnTo>
                    <a:pt x="368" y="900"/>
                  </a:lnTo>
                  <a:lnTo>
                    <a:pt x="0" y="900"/>
                  </a:lnTo>
                  <a:lnTo>
                    <a:pt x="0" y="17"/>
                  </a:lnTo>
                  <a:lnTo>
                    <a:pt x="368" y="17"/>
                  </a:lnTo>
                  <a:lnTo>
                    <a:pt x="368" y="172"/>
                  </a:lnTo>
                  <a:lnTo>
                    <a:pt x="371" y="172"/>
                  </a:lnTo>
                  <a:lnTo>
                    <a:pt x="371" y="172"/>
                  </a:lnTo>
                  <a:lnTo>
                    <a:pt x="379" y="152"/>
                  </a:lnTo>
                  <a:lnTo>
                    <a:pt x="389" y="132"/>
                  </a:lnTo>
                  <a:lnTo>
                    <a:pt x="401" y="114"/>
                  </a:lnTo>
                  <a:lnTo>
                    <a:pt x="412" y="98"/>
                  </a:lnTo>
                  <a:lnTo>
                    <a:pt x="424" y="83"/>
                  </a:lnTo>
                  <a:lnTo>
                    <a:pt x="437" y="68"/>
                  </a:lnTo>
                  <a:lnTo>
                    <a:pt x="452" y="56"/>
                  </a:lnTo>
                  <a:lnTo>
                    <a:pt x="467" y="45"/>
                  </a:lnTo>
                  <a:lnTo>
                    <a:pt x="467" y="45"/>
                  </a:lnTo>
                  <a:lnTo>
                    <a:pt x="483" y="33"/>
                  </a:lnTo>
                  <a:lnTo>
                    <a:pt x="500" y="25"/>
                  </a:lnTo>
                  <a:lnTo>
                    <a:pt x="516" y="18"/>
                  </a:lnTo>
                  <a:lnTo>
                    <a:pt x="534" y="12"/>
                  </a:lnTo>
                  <a:lnTo>
                    <a:pt x="552" y="7"/>
                  </a:lnTo>
                  <a:lnTo>
                    <a:pt x="572" y="4"/>
                  </a:lnTo>
                  <a:lnTo>
                    <a:pt x="592" y="2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32" y="2"/>
                  </a:lnTo>
                  <a:lnTo>
                    <a:pt x="645" y="4"/>
                  </a:lnTo>
                  <a:lnTo>
                    <a:pt x="645" y="4"/>
                  </a:lnTo>
                  <a:lnTo>
                    <a:pt x="665" y="12"/>
                  </a:lnTo>
                  <a:lnTo>
                    <a:pt x="665" y="332"/>
                  </a:lnTo>
                  <a:lnTo>
                    <a:pt x="665" y="332"/>
                  </a:lnTo>
                  <a:lnTo>
                    <a:pt x="638" y="322"/>
                  </a:lnTo>
                  <a:lnTo>
                    <a:pt x="638" y="32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8" name="Freeform 28"/>
            <p:cNvSpPr>
              <a:spLocks noEditPoints="1"/>
            </p:cNvSpPr>
            <p:nvPr/>
          </p:nvSpPr>
          <p:spPr bwMode="auto">
            <a:xfrm>
              <a:off x="1619250" y="3894138"/>
              <a:ext cx="695325" cy="735013"/>
            </a:xfrm>
            <a:custGeom>
              <a:avLst/>
              <a:gdLst>
                <a:gd name="T0" fmla="*/ 535 w 875"/>
                <a:gd name="T1" fmla="*/ 770 h 927"/>
                <a:gd name="T2" fmla="*/ 514 w 875"/>
                <a:gd name="T3" fmla="*/ 805 h 927"/>
                <a:gd name="T4" fmla="*/ 474 w 875"/>
                <a:gd name="T5" fmla="*/ 849 h 927"/>
                <a:gd name="T6" fmla="*/ 428 w 875"/>
                <a:gd name="T7" fmla="*/ 886 h 927"/>
                <a:gd name="T8" fmla="*/ 392 w 875"/>
                <a:gd name="T9" fmla="*/ 904 h 927"/>
                <a:gd name="T10" fmla="*/ 334 w 875"/>
                <a:gd name="T11" fmla="*/ 920 h 927"/>
                <a:gd name="T12" fmla="*/ 267 w 875"/>
                <a:gd name="T13" fmla="*/ 927 h 927"/>
                <a:gd name="T14" fmla="*/ 204 w 875"/>
                <a:gd name="T15" fmla="*/ 920 h 927"/>
                <a:gd name="T16" fmla="*/ 150 w 875"/>
                <a:gd name="T17" fmla="*/ 905 h 927"/>
                <a:gd name="T18" fmla="*/ 84 w 875"/>
                <a:gd name="T19" fmla="*/ 864 h 927"/>
                <a:gd name="T20" fmla="*/ 51 w 875"/>
                <a:gd name="T21" fmla="*/ 828 h 927"/>
                <a:gd name="T22" fmla="*/ 16 w 875"/>
                <a:gd name="T23" fmla="*/ 760 h 927"/>
                <a:gd name="T24" fmla="*/ 5 w 875"/>
                <a:gd name="T25" fmla="*/ 709 h 927"/>
                <a:gd name="T26" fmla="*/ 0 w 875"/>
                <a:gd name="T27" fmla="*/ 653 h 927"/>
                <a:gd name="T28" fmla="*/ 8 w 875"/>
                <a:gd name="T29" fmla="*/ 581 h 927"/>
                <a:gd name="T30" fmla="*/ 21 w 875"/>
                <a:gd name="T31" fmla="*/ 533 h 927"/>
                <a:gd name="T32" fmla="*/ 61 w 875"/>
                <a:gd name="T33" fmla="*/ 467 h 927"/>
                <a:gd name="T34" fmla="*/ 103 w 875"/>
                <a:gd name="T35" fmla="*/ 429 h 927"/>
                <a:gd name="T36" fmla="*/ 158 w 875"/>
                <a:gd name="T37" fmla="*/ 396 h 927"/>
                <a:gd name="T38" fmla="*/ 273 w 875"/>
                <a:gd name="T39" fmla="*/ 360 h 927"/>
                <a:gd name="T40" fmla="*/ 539 w 875"/>
                <a:gd name="T41" fmla="*/ 323 h 927"/>
                <a:gd name="T42" fmla="*/ 534 w 875"/>
                <a:gd name="T43" fmla="*/ 292 h 927"/>
                <a:gd name="T44" fmla="*/ 522 w 875"/>
                <a:gd name="T45" fmla="*/ 274 h 927"/>
                <a:gd name="T46" fmla="*/ 499 w 875"/>
                <a:gd name="T47" fmla="*/ 251 h 927"/>
                <a:gd name="T48" fmla="*/ 478 w 875"/>
                <a:gd name="T49" fmla="*/ 239 h 927"/>
                <a:gd name="T50" fmla="*/ 453 w 875"/>
                <a:gd name="T51" fmla="*/ 231 h 927"/>
                <a:gd name="T52" fmla="*/ 397 w 875"/>
                <a:gd name="T53" fmla="*/ 225 h 927"/>
                <a:gd name="T54" fmla="*/ 308 w 875"/>
                <a:gd name="T55" fmla="*/ 233 h 927"/>
                <a:gd name="T56" fmla="*/ 225 w 875"/>
                <a:gd name="T57" fmla="*/ 251 h 927"/>
                <a:gd name="T58" fmla="*/ 150 w 875"/>
                <a:gd name="T59" fmla="*/ 279 h 927"/>
                <a:gd name="T60" fmla="*/ 84 w 875"/>
                <a:gd name="T61" fmla="*/ 71 h 927"/>
                <a:gd name="T62" fmla="*/ 159 w 875"/>
                <a:gd name="T63" fmla="*/ 43 h 927"/>
                <a:gd name="T64" fmla="*/ 253 w 875"/>
                <a:gd name="T65" fmla="*/ 22 h 927"/>
                <a:gd name="T66" fmla="*/ 352 w 875"/>
                <a:gd name="T67" fmla="*/ 5 h 927"/>
                <a:gd name="T68" fmla="*/ 446 w 875"/>
                <a:gd name="T69" fmla="*/ 0 h 927"/>
                <a:gd name="T70" fmla="*/ 558 w 875"/>
                <a:gd name="T71" fmla="*/ 7 h 927"/>
                <a:gd name="T72" fmla="*/ 629 w 875"/>
                <a:gd name="T73" fmla="*/ 20 h 927"/>
                <a:gd name="T74" fmla="*/ 670 w 875"/>
                <a:gd name="T75" fmla="*/ 33 h 927"/>
                <a:gd name="T76" fmla="*/ 723 w 875"/>
                <a:gd name="T77" fmla="*/ 58 h 927"/>
                <a:gd name="T78" fmla="*/ 769 w 875"/>
                <a:gd name="T79" fmla="*/ 93 h 927"/>
                <a:gd name="T80" fmla="*/ 794 w 875"/>
                <a:gd name="T81" fmla="*/ 117 h 927"/>
                <a:gd name="T82" fmla="*/ 825 w 875"/>
                <a:gd name="T83" fmla="*/ 164 h 927"/>
                <a:gd name="T84" fmla="*/ 847 w 875"/>
                <a:gd name="T85" fmla="*/ 216 h 927"/>
                <a:gd name="T86" fmla="*/ 863 w 875"/>
                <a:gd name="T87" fmla="*/ 276 h 927"/>
                <a:gd name="T88" fmla="*/ 875 w 875"/>
                <a:gd name="T89" fmla="*/ 417 h 927"/>
                <a:gd name="T90" fmla="*/ 415 w 875"/>
                <a:gd name="T91" fmla="*/ 518 h 927"/>
                <a:gd name="T92" fmla="*/ 377 w 875"/>
                <a:gd name="T93" fmla="*/ 528 h 927"/>
                <a:gd name="T94" fmla="*/ 347 w 875"/>
                <a:gd name="T95" fmla="*/ 546 h 927"/>
                <a:gd name="T96" fmla="*/ 324 w 875"/>
                <a:gd name="T97" fmla="*/ 587 h 927"/>
                <a:gd name="T98" fmla="*/ 323 w 875"/>
                <a:gd name="T99" fmla="*/ 619 h 927"/>
                <a:gd name="T100" fmla="*/ 333 w 875"/>
                <a:gd name="T101" fmla="*/ 648 h 927"/>
                <a:gd name="T102" fmla="*/ 347 w 875"/>
                <a:gd name="T103" fmla="*/ 666 h 927"/>
                <a:gd name="T104" fmla="*/ 369 w 875"/>
                <a:gd name="T105" fmla="*/ 680 h 927"/>
                <a:gd name="T106" fmla="*/ 398 w 875"/>
                <a:gd name="T107" fmla="*/ 686 h 927"/>
                <a:gd name="T108" fmla="*/ 423 w 875"/>
                <a:gd name="T109" fmla="*/ 686 h 927"/>
                <a:gd name="T110" fmla="*/ 461 w 875"/>
                <a:gd name="T111" fmla="*/ 676 h 927"/>
                <a:gd name="T112" fmla="*/ 484 w 875"/>
                <a:gd name="T113" fmla="*/ 663 h 927"/>
                <a:gd name="T114" fmla="*/ 502 w 875"/>
                <a:gd name="T115" fmla="*/ 645 h 927"/>
                <a:gd name="T116" fmla="*/ 524 w 875"/>
                <a:gd name="T117" fmla="*/ 610 h 927"/>
                <a:gd name="T118" fmla="*/ 534 w 875"/>
                <a:gd name="T119" fmla="*/ 582 h 927"/>
                <a:gd name="T120" fmla="*/ 539 w 875"/>
                <a:gd name="T121" fmla="*/ 534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75" h="927">
                  <a:moveTo>
                    <a:pt x="539" y="905"/>
                  </a:moveTo>
                  <a:lnTo>
                    <a:pt x="539" y="770"/>
                  </a:lnTo>
                  <a:lnTo>
                    <a:pt x="535" y="770"/>
                  </a:lnTo>
                  <a:lnTo>
                    <a:pt x="535" y="770"/>
                  </a:lnTo>
                  <a:lnTo>
                    <a:pt x="525" y="788"/>
                  </a:lnTo>
                  <a:lnTo>
                    <a:pt x="514" y="805"/>
                  </a:lnTo>
                  <a:lnTo>
                    <a:pt x="501" y="821"/>
                  </a:lnTo>
                  <a:lnTo>
                    <a:pt x="487" y="836"/>
                  </a:lnTo>
                  <a:lnTo>
                    <a:pt x="474" y="849"/>
                  </a:lnTo>
                  <a:lnTo>
                    <a:pt x="459" y="863"/>
                  </a:lnTo>
                  <a:lnTo>
                    <a:pt x="445" y="874"/>
                  </a:lnTo>
                  <a:lnTo>
                    <a:pt x="428" y="886"/>
                  </a:lnTo>
                  <a:lnTo>
                    <a:pt x="428" y="886"/>
                  </a:lnTo>
                  <a:lnTo>
                    <a:pt x="410" y="894"/>
                  </a:lnTo>
                  <a:lnTo>
                    <a:pt x="392" y="904"/>
                  </a:lnTo>
                  <a:lnTo>
                    <a:pt x="374" y="910"/>
                  </a:lnTo>
                  <a:lnTo>
                    <a:pt x="354" y="915"/>
                  </a:lnTo>
                  <a:lnTo>
                    <a:pt x="334" y="920"/>
                  </a:lnTo>
                  <a:lnTo>
                    <a:pt x="313" y="924"/>
                  </a:lnTo>
                  <a:lnTo>
                    <a:pt x="290" y="925"/>
                  </a:lnTo>
                  <a:lnTo>
                    <a:pt x="267" y="927"/>
                  </a:lnTo>
                  <a:lnTo>
                    <a:pt x="267" y="927"/>
                  </a:lnTo>
                  <a:lnTo>
                    <a:pt x="234" y="925"/>
                  </a:lnTo>
                  <a:lnTo>
                    <a:pt x="204" y="920"/>
                  </a:lnTo>
                  <a:lnTo>
                    <a:pt x="176" y="914"/>
                  </a:lnTo>
                  <a:lnTo>
                    <a:pt x="150" y="905"/>
                  </a:lnTo>
                  <a:lnTo>
                    <a:pt x="150" y="905"/>
                  </a:lnTo>
                  <a:lnTo>
                    <a:pt x="125" y="894"/>
                  </a:lnTo>
                  <a:lnTo>
                    <a:pt x="103" y="881"/>
                  </a:lnTo>
                  <a:lnTo>
                    <a:pt x="84" y="864"/>
                  </a:lnTo>
                  <a:lnTo>
                    <a:pt x="66" y="848"/>
                  </a:lnTo>
                  <a:lnTo>
                    <a:pt x="66" y="848"/>
                  </a:lnTo>
                  <a:lnTo>
                    <a:pt x="51" y="828"/>
                  </a:lnTo>
                  <a:lnTo>
                    <a:pt x="38" y="806"/>
                  </a:lnTo>
                  <a:lnTo>
                    <a:pt x="26" y="783"/>
                  </a:lnTo>
                  <a:lnTo>
                    <a:pt x="16" y="760"/>
                  </a:lnTo>
                  <a:lnTo>
                    <a:pt x="16" y="760"/>
                  </a:lnTo>
                  <a:lnTo>
                    <a:pt x="9" y="736"/>
                  </a:lnTo>
                  <a:lnTo>
                    <a:pt x="5" y="709"/>
                  </a:lnTo>
                  <a:lnTo>
                    <a:pt x="1" y="681"/>
                  </a:lnTo>
                  <a:lnTo>
                    <a:pt x="0" y="653"/>
                  </a:lnTo>
                  <a:lnTo>
                    <a:pt x="0" y="653"/>
                  </a:lnTo>
                  <a:lnTo>
                    <a:pt x="1" y="630"/>
                  </a:lnTo>
                  <a:lnTo>
                    <a:pt x="3" y="605"/>
                  </a:lnTo>
                  <a:lnTo>
                    <a:pt x="8" y="581"/>
                  </a:lnTo>
                  <a:lnTo>
                    <a:pt x="13" y="558"/>
                  </a:lnTo>
                  <a:lnTo>
                    <a:pt x="13" y="558"/>
                  </a:lnTo>
                  <a:lnTo>
                    <a:pt x="21" y="533"/>
                  </a:lnTo>
                  <a:lnTo>
                    <a:pt x="31" y="510"/>
                  </a:lnTo>
                  <a:lnTo>
                    <a:pt x="46" y="488"/>
                  </a:lnTo>
                  <a:lnTo>
                    <a:pt x="61" y="467"/>
                  </a:lnTo>
                  <a:lnTo>
                    <a:pt x="61" y="467"/>
                  </a:lnTo>
                  <a:lnTo>
                    <a:pt x="80" y="447"/>
                  </a:lnTo>
                  <a:lnTo>
                    <a:pt x="103" y="429"/>
                  </a:lnTo>
                  <a:lnTo>
                    <a:pt x="130" y="411"/>
                  </a:lnTo>
                  <a:lnTo>
                    <a:pt x="158" y="396"/>
                  </a:lnTo>
                  <a:lnTo>
                    <a:pt x="158" y="396"/>
                  </a:lnTo>
                  <a:lnTo>
                    <a:pt x="192" y="381"/>
                  </a:lnTo>
                  <a:lnTo>
                    <a:pt x="230" y="370"/>
                  </a:lnTo>
                  <a:lnTo>
                    <a:pt x="273" y="360"/>
                  </a:lnTo>
                  <a:lnTo>
                    <a:pt x="321" y="351"/>
                  </a:lnTo>
                  <a:lnTo>
                    <a:pt x="539" y="323"/>
                  </a:lnTo>
                  <a:lnTo>
                    <a:pt x="539" y="323"/>
                  </a:lnTo>
                  <a:lnTo>
                    <a:pt x="539" y="312"/>
                  </a:lnTo>
                  <a:lnTo>
                    <a:pt x="537" y="302"/>
                  </a:lnTo>
                  <a:lnTo>
                    <a:pt x="534" y="292"/>
                  </a:lnTo>
                  <a:lnTo>
                    <a:pt x="529" y="282"/>
                  </a:lnTo>
                  <a:lnTo>
                    <a:pt x="529" y="282"/>
                  </a:lnTo>
                  <a:lnTo>
                    <a:pt x="522" y="274"/>
                  </a:lnTo>
                  <a:lnTo>
                    <a:pt x="516" y="266"/>
                  </a:lnTo>
                  <a:lnTo>
                    <a:pt x="507" y="259"/>
                  </a:lnTo>
                  <a:lnTo>
                    <a:pt x="499" y="251"/>
                  </a:lnTo>
                  <a:lnTo>
                    <a:pt x="499" y="251"/>
                  </a:lnTo>
                  <a:lnTo>
                    <a:pt x="489" y="246"/>
                  </a:lnTo>
                  <a:lnTo>
                    <a:pt x="478" y="239"/>
                  </a:lnTo>
                  <a:lnTo>
                    <a:pt x="466" y="236"/>
                  </a:lnTo>
                  <a:lnTo>
                    <a:pt x="453" y="231"/>
                  </a:lnTo>
                  <a:lnTo>
                    <a:pt x="453" y="231"/>
                  </a:lnTo>
                  <a:lnTo>
                    <a:pt x="427" y="226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52" y="226"/>
                  </a:lnTo>
                  <a:lnTo>
                    <a:pt x="308" y="233"/>
                  </a:lnTo>
                  <a:lnTo>
                    <a:pt x="308" y="233"/>
                  </a:lnTo>
                  <a:lnTo>
                    <a:pt x="267" y="241"/>
                  </a:lnTo>
                  <a:lnTo>
                    <a:pt x="225" y="251"/>
                  </a:lnTo>
                  <a:lnTo>
                    <a:pt x="225" y="251"/>
                  </a:lnTo>
                  <a:lnTo>
                    <a:pt x="186" y="264"/>
                  </a:lnTo>
                  <a:lnTo>
                    <a:pt x="150" y="279"/>
                  </a:lnTo>
                  <a:lnTo>
                    <a:pt x="150" y="279"/>
                  </a:lnTo>
                  <a:lnTo>
                    <a:pt x="115" y="294"/>
                  </a:lnTo>
                  <a:lnTo>
                    <a:pt x="84" y="310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118" y="56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206" y="3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303" y="12"/>
                  </a:lnTo>
                  <a:lnTo>
                    <a:pt x="352" y="5"/>
                  </a:lnTo>
                  <a:lnTo>
                    <a:pt x="352" y="5"/>
                  </a:lnTo>
                  <a:lnTo>
                    <a:pt x="402" y="2"/>
                  </a:lnTo>
                  <a:lnTo>
                    <a:pt x="446" y="0"/>
                  </a:lnTo>
                  <a:lnTo>
                    <a:pt x="446" y="0"/>
                  </a:lnTo>
                  <a:lnTo>
                    <a:pt x="506" y="2"/>
                  </a:lnTo>
                  <a:lnTo>
                    <a:pt x="558" y="7"/>
                  </a:lnTo>
                  <a:lnTo>
                    <a:pt x="583" y="10"/>
                  </a:lnTo>
                  <a:lnTo>
                    <a:pt x="606" y="15"/>
                  </a:lnTo>
                  <a:lnTo>
                    <a:pt x="629" y="20"/>
                  </a:lnTo>
                  <a:lnTo>
                    <a:pt x="649" y="27"/>
                  </a:lnTo>
                  <a:lnTo>
                    <a:pt x="649" y="27"/>
                  </a:lnTo>
                  <a:lnTo>
                    <a:pt x="670" y="33"/>
                  </a:lnTo>
                  <a:lnTo>
                    <a:pt x="689" y="42"/>
                  </a:lnTo>
                  <a:lnTo>
                    <a:pt x="707" y="50"/>
                  </a:lnTo>
                  <a:lnTo>
                    <a:pt x="723" y="58"/>
                  </a:lnTo>
                  <a:lnTo>
                    <a:pt x="740" y="70"/>
                  </a:lnTo>
                  <a:lnTo>
                    <a:pt x="755" y="79"/>
                  </a:lnTo>
                  <a:lnTo>
                    <a:pt x="769" y="93"/>
                  </a:lnTo>
                  <a:lnTo>
                    <a:pt x="783" y="104"/>
                  </a:lnTo>
                  <a:lnTo>
                    <a:pt x="783" y="104"/>
                  </a:lnTo>
                  <a:lnTo>
                    <a:pt x="794" y="117"/>
                  </a:lnTo>
                  <a:lnTo>
                    <a:pt x="806" y="132"/>
                  </a:lnTo>
                  <a:lnTo>
                    <a:pt x="816" y="147"/>
                  </a:lnTo>
                  <a:lnTo>
                    <a:pt x="825" y="164"/>
                  </a:lnTo>
                  <a:lnTo>
                    <a:pt x="834" y="180"/>
                  </a:lnTo>
                  <a:lnTo>
                    <a:pt x="840" y="198"/>
                  </a:lnTo>
                  <a:lnTo>
                    <a:pt x="847" y="216"/>
                  </a:lnTo>
                  <a:lnTo>
                    <a:pt x="853" y="234"/>
                  </a:lnTo>
                  <a:lnTo>
                    <a:pt x="853" y="234"/>
                  </a:lnTo>
                  <a:lnTo>
                    <a:pt x="863" y="276"/>
                  </a:lnTo>
                  <a:lnTo>
                    <a:pt x="870" y="320"/>
                  </a:lnTo>
                  <a:lnTo>
                    <a:pt x="873" y="366"/>
                  </a:lnTo>
                  <a:lnTo>
                    <a:pt x="875" y="417"/>
                  </a:lnTo>
                  <a:lnTo>
                    <a:pt x="875" y="905"/>
                  </a:lnTo>
                  <a:lnTo>
                    <a:pt x="539" y="905"/>
                  </a:lnTo>
                  <a:close/>
                  <a:moveTo>
                    <a:pt x="415" y="518"/>
                  </a:moveTo>
                  <a:lnTo>
                    <a:pt x="415" y="518"/>
                  </a:lnTo>
                  <a:lnTo>
                    <a:pt x="395" y="521"/>
                  </a:lnTo>
                  <a:lnTo>
                    <a:pt x="377" y="528"/>
                  </a:lnTo>
                  <a:lnTo>
                    <a:pt x="361" y="536"/>
                  </a:lnTo>
                  <a:lnTo>
                    <a:pt x="347" y="546"/>
                  </a:lnTo>
                  <a:lnTo>
                    <a:pt x="347" y="546"/>
                  </a:lnTo>
                  <a:lnTo>
                    <a:pt x="336" y="558"/>
                  </a:lnTo>
                  <a:lnTo>
                    <a:pt x="328" y="571"/>
                  </a:lnTo>
                  <a:lnTo>
                    <a:pt x="324" y="587"/>
                  </a:lnTo>
                  <a:lnTo>
                    <a:pt x="323" y="604"/>
                  </a:lnTo>
                  <a:lnTo>
                    <a:pt x="323" y="604"/>
                  </a:lnTo>
                  <a:lnTo>
                    <a:pt x="323" y="619"/>
                  </a:lnTo>
                  <a:lnTo>
                    <a:pt x="326" y="633"/>
                  </a:lnTo>
                  <a:lnTo>
                    <a:pt x="326" y="633"/>
                  </a:lnTo>
                  <a:lnTo>
                    <a:pt x="333" y="648"/>
                  </a:lnTo>
                  <a:lnTo>
                    <a:pt x="342" y="660"/>
                  </a:lnTo>
                  <a:lnTo>
                    <a:pt x="342" y="660"/>
                  </a:lnTo>
                  <a:lnTo>
                    <a:pt x="347" y="666"/>
                  </a:lnTo>
                  <a:lnTo>
                    <a:pt x="354" y="671"/>
                  </a:lnTo>
                  <a:lnTo>
                    <a:pt x="369" y="680"/>
                  </a:lnTo>
                  <a:lnTo>
                    <a:pt x="369" y="680"/>
                  </a:lnTo>
                  <a:lnTo>
                    <a:pt x="379" y="683"/>
                  </a:lnTo>
                  <a:lnTo>
                    <a:pt x="387" y="686"/>
                  </a:lnTo>
                  <a:lnTo>
                    <a:pt x="398" y="686"/>
                  </a:lnTo>
                  <a:lnTo>
                    <a:pt x="410" y="688"/>
                  </a:lnTo>
                  <a:lnTo>
                    <a:pt x="410" y="688"/>
                  </a:lnTo>
                  <a:lnTo>
                    <a:pt x="423" y="686"/>
                  </a:lnTo>
                  <a:lnTo>
                    <a:pt x="436" y="684"/>
                  </a:lnTo>
                  <a:lnTo>
                    <a:pt x="450" y="681"/>
                  </a:lnTo>
                  <a:lnTo>
                    <a:pt x="461" y="676"/>
                  </a:lnTo>
                  <a:lnTo>
                    <a:pt x="461" y="676"/>
                  </a:lnTo>
                  <a:lnTo>
                    <a:pt x="473" y="671"/>
                  </a:lnTo>
                  <a:lnTo>
                    <a:pt x="484" y="663"/>
                  </a:lnTo>
                  <a:lnTo>
                    <a:pt x="492" y="655"/>
                  </a:lnTo>
                  <a:lnTo>
                    <a:pt x="502" y="645"/>
                  </a:lnTo>
                  <a:lnTo>
                    <a:pt x="502" y="645"/>
                  </a:lnTo>
                  <a:lnTo>
                    <a:pt x="511" y="635"/>
                  </a:lnTo>
                  <a:lnTo>
                    <a:pt x="517" y="623"/>
                  </a:lnTo>
                  <a:lnTo>
                    <a:pt x="524" y="610"/>
                  </a:lnTo>
                  <a:lnTo>
                    <a:pt x="529" y="597"/>
                  </a:lnTo>
                  <a:lnTo>
                    <a:pt x="529" y="597"/>
                  </a:lnTo>
                  <a:lnTo>
                    <a:pt x="534" y="582"/>
                  </a:lnTo>
                  <a:lnTo>
                    <a:pt x="537" y="567"/>
                  </a:lnTo>
                  <a:lnTo>
                    <a:pt x="539" y="551"/>
                  </a:lnTo>
                  <a:lnTo>
                    <a:pt x="539" y="534"/>
                  </a:lnTo>
                  <a:lnTo>
                    <a:pt x="539" y="500"/>
                  </a:lnTo>
                  <a:lnTo>
                    <a:pt x="415" y="51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9" name="Freeform 29"/>
            <p:cNvSpPr>
              <a:spLocks noEditPoints="1"/>
            </p:cNvSpPr>
            <p:nvPr/>
          </p:nvSpPr>
          <p:spPr bwMode="auto">
            <a:xfrm>
              <a:off x="2446338" y="3894138"/>
              <a:ext cx="790575" cy="1039813"/>
            </a:xfrm>
            <a:custGeom>
              <a:avLst/>
              <a:gdLst>
                <a:gd name="T0" fmla="*/ 994 w 996"/>
                <a:gd name="T1" fmla="*/ 493 h 1311"/>
                <a:gd name="T2" fmla="*/ 984 w 996"/>
                <a:gd name="T3" fmla="*/ 572 h 1311"/>
                <a:gd name="T4" fmla="*/ 965 w 996"/>
                <a:gd name="T5" fmla="*/ 645 h 1311"/>
                <a:gd name="T6" fmla="*/ 940 w 996"/>
                <a:gd name="T7" fmla="*/ 709 h 1311"/>
                <a:gd name="T8" fmla="*/ 907 w 996"/>
                <a:gd name="T9" fmla="*/ 765 h 1311"/>
                <a:gd name="T10" fmla="*/ 882 w 996"/>
                <a:gd name="T11" fmla="*/ 798 h 1311"/>
                <a:gd name="T12" fmla="*/ 839 w 996"/>
                <a:gd name="T13" fmla="*/ 841 h 1311"/>
                <a:gd name="T14" fmla="*/ 792 w 996"/>
                <a:gd name="T15" fmla="*/ 876 h 1311"/>
                <a:gd name="T16" fmla="*/ 757 w 996"/>
                <a:gd name="T17" fmla="*/ 894 h 1311"/>
                <a:gd name="T18" fmla="*/ 703 w 996"/>
                <a:gd name="T19" fmla="*/ 914 h 1311"/>
                <a:gd name="T20" fmla="*/ 645 w 996"/>
                <a:gd name="T21" fmla="*/ 924 h 1311"/>
                <a:gd name="T22" fmla="*/ 605 w 996"/>
                <a:gd name="T23" fmla="*/ 927 h 1311"/>
                <a:gd name="T24" fmla="*/ 546 w 996"/>
                <a:gd name="T25" fmla="*/ 922 h 1311"/>
                <a:gd name="T26" fmla="*/ 493 w 996"/>
                <a:gd name="T27" fmla="*/ 909 h 1311"/>
                <a:gd name="T28" fmla="*/ 464 w 996"/>
                <a:gd name="T29" fmla="*/ 896 h 1311"/>
                <a:gd name="T30" fmla="*/ 389 w 996"/>
                <a:gd name="T31" fmla="*/ 838 h 1311"/>
                <a:gd name="T32" fmla="*/ 366 w 996"/>
                <a:gd name="T33" fmla="*/ 1311 h 1311"/>
                <a:gd name="T34" fmla="*/ 366 w 996"/>
                <a:gd name="T35" fmla="*/ 22 h 1311"/>
                <a:gd name="T36" fmla="*/ 371 w 996"/>
                <a:gd name="T37" fmla="*/ 140 h 1311"/>
                <a:gd name="T38" fmla="*/ 404 w 996"/>
                <a:gd name="T39" fmla="*/ 99 h 1311"/>
                <a:gd name="T40" fmla="*/ 431 w 996"/>
                <a:gd name="T41" fmla="*/ 73 h 1311"/>
                <a:gd name="T42" fmla="*/ 478 w 996"/>
                <a:gd name="T43" fmla="*/ 40 h 1311"/>
                <a:gd name="T44" fmla="*/ 513 w 996"/>
                <a:gd name="T45" fmla="*/ 23 h 1311"/>
                <a:gd name="T46" fmla="*/ 553 w 996"/>
                <a:gd name="T47" fmla="*/ 10 h 1311"/>
                <a:gd name="T48" fmla="*/ 620 w 996"/>
                <a:gd name="T49" fmla="*/ 0 h 1311"/>
                <a:gd name="T50" fmla="*/ 666 w 996"/>
                <a:gd name="T51" fmla="*/ 0 h 1311"/>
                <a:gd name="T52" fmla="*/ 732 w 996"/>
                <a:gd name="T53" fmla="*/ 9 h 1311"/>
                <a:gd name="T54" fmla="*/ 790 w 996"/>
                <a:gd name="T55" fmla="*/ 27 h 1311"/>
                <a:gd name="T56" fmla="*/ 823 w 996"/>
                <a:gd name="T57" fmla="*/ 43 h 1311"/>
                <a:gd name="T58" fmla="*/ 867 w 996"/>
                <a:gd name="T59" fmla="*/ 74 h 1311"/>
                <a:gd name="T60" fmla="*/ 905 w 996"/>
                <a:gd name="T61" fmla="*/ 114 h 1311"/>
                <a:gd name="T62" fmla="*/ 935 w 996"/>
                <a:gd name="T63" fmla="*/ 159 h 1311"/>
                <a:gd name="T64" fmla="*/ 976 w 996"/>
                <a:gd name="T65" fmla="*/ 267 h 1311"/>
                <a:gd name="T66" fmla="*/ 991 w 996"/>
                <a:gd name="T67" fmla="*/ 350 h 1311"/>
                <a:gd name="T68" fmla="*/ 996 w 996"/>
                <a:gd name="T69" fmla="*/ 436 h 1311"/>
                <a:gd name="T70" fmla="*/ 623 w 996"/>
                <a:gd name="T71" fmla="*/ 427 h 1311"/>
                <a:gd name="T72" fmla="*/ 615 w 996"/>
                <a:gd name="T73" fmla="*/ 373 h 1311"/>
                <a:gd name="T74" fmla="*/ 599 w 996"/>
                <a:gd name="T75" fmla="*/ 328 h 1311"/>
                <a:gd name="T76" fmla="*/ 582 w 996"/>
                <a:gd name="T77" fmla="*/ 305 h 1311"/>
                <a:gd name="T78" fmla="*/ 549 w 996"/>
                <a:gd name="T79" fmla="*/ 281 h 1311"/>
                <a:gd name="T80" fmla="*/ 508 w 996"/>
                <a:gd name="T81" fmla="*/ 269 h 1311"/>
                <a:gd name="T82" fmla="*/ 478 w 996"/>
                <a:gd name="T83" fmla="*/ 269 h 1311"/>
                <a:gd name="T84" fmla="*/ 440 w 996"/>
                <a:gd name="T85" fmla="*/ 281 h 1311"/>
                <a:gd name="T86" fmla="*/ 419 w 996"/>
                <a:gd name="T87" fmla="*/ 295 h 1311"/>
                <a:gd name="T88" fmla="*/ 399 w 996"/>
                <a:gd name="T89" fmla="*/ 315 h 1311"/>
                <a:gd name="T90" fmla="*/ 376 w 996"/>
                <a:gd name="T91" fmla="*/ 356 h 1311"/>
                <a:gd name="T92" fmla="*/ 366 w 996"/>
                <a:gd name="T93" fmla="*/ 393 h 1311"/>
                <a:gd name="T94" fmla="*/ 360 w 996"/>
                <a:gd name="T95" fmla="*/ 455 h 1311"/>
                <a:gd name="T96" fmla="*/ 361 w 996"/>
                <a:gd name="T97" fmla="*/ 493 h 1311"/>
                <a:gd name="T98" fmla="*/ 368 w 996"/>
                <a:gd name="T99" fmla="*/ 549 h 1311"/>
                <a:gd name="T100" fmla="*/ 384 w 996"/>
                <a:gd name="T101" fmla="*/ 594 h 1311"/>
                <a:gd name="T102" fmla="*/ 399 w 996"/>
                <a:gd name="T103" fmla="*/ 619 h 1311"/>
                <a:gd name="T104" fmla="*/ 431 w 996"/>
                <a:gd name="T105" fmla="*/ 645 h 1311"/>
                <a:gd name="T106" fmla="*/ 468 w 996"/>
                <a:gd name="T107" fmla="*/ 656 h 1311"/>
                <a:gd name="T108" fmla="*/ 501 w 996"/>
                <a:gd name="T109" fmla="*/ 656 h 1311"/>
                <a:gd name="T110" fmla="*/ 548 w 996"/>
                <a:gd name="T111" fmla="*/ 640 h 1311"/>
                <a:gd name="T112" fmla="*/ 572 w 996"/>
                <a:gd name="T113" fmla="*/ 622 h 1311"/>
                <a:gd name="T114" fmla="*/ 590 w 996"/>
                <a:gd name="T115" fmla="*/ 595 h 1311"/>
                <a:gd name="T116" fmla="*/ 610 w 996"/>
                <a:gd name="T117" fmla="*/ 548 h 1311"/>
                <a:gd name="T118" fmla="*/ 618 w 996"/>
                <a:gd name="T119" fmla="*/ 510 h 1311"/>
                <a:gd name="T120" fmla="*/ 623 w 996"/>
                <a:gd name="T121" fmla="*/ 447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96" h="1311">
                  <a:moveTo>
                    <a:pt x="996" y="436"/>
                  </a:moveTo>
                  <a:lnTo>
                    <a:pt x="996" y="436"/>
                  </a:lnTo>
                  <a:lnTo>
                    <a:pt x="994" y="493"/>
                  </a:lnTo>
                  <a:lnTo>
                    <a:pt x="991" y="520"/>
                  </a:lnTo>
                  <a:lnTo>
                    <a:pt x="988" y="546"/>
                  </a:lnTo>
                  <a:lnTo>
                    <a:pt x="984" y="572"/>
                  </a:lnTo>
                  <a:lnTo>
                    <a:pt x="978" y="597"/>
                  </a:lnTo>
                  <a:lnTo>
                    <a:pt x="973" y="620"/>
                  </a:lnTo>
                  <a:lnTo>
                    <a:pt x="965" y="645"/>
                  </a:lnTo>
                  <a:lnTo>
                    <a:pt x="965" y="645"/>
                  </a:lnTo>
                  <a:lnTo>
                    <a:pt x="948" y="688"/>
                  </a:lnTo>
                  <a:lnTo>
                    <a:pt x="940" y="709"/>
                  </a:lnTo>
                  <a:lnTo>
                    <a:pt x="928" y="729"/>
                  </a:lnTo>
                  <a:lnTo>
                    <a:pt x="918" y="747"/>
                  </a:lnTo>
                  <a:lnTo>
                    <a:pt x="907" y="765"/>
                  </a:lnTo>
                  <a:lnTo>
                    <a:pt x="894" y="782"/>
                  </a:lnTo>
                  <a:lnTo>
                    <a:pt x="882" y="798"/>
                  </a:lnTo>
                  <a:lnTo>
                    <a:pt x="882" y="798"/>
                  </a:lnTo>
                  <a:lnTo>
                    <a:pt x="867" y="813"/>
                  </a:lnTo>
                  <a:lnTo>
                    <a:pt x="854" y="828"/>
                  </a:lnTo>
                  <a:lnTo>
                    <a:pt x="839" y="841"/>
                  </a:lnTo>
                  <a:lnTo>
                    <a:pt x="824" y="853"/>
                  </a:lnTo>
                  <a:lnTo>
                    <a:pt x="808" y="864"/>
                  </a:lnTo>
                  <a:lnTo>
                    <a:pt x="792" y="876"/>
                  </a:lnTo>
                  <a:lnTo>
                    <a:pt x="775" y="884"/>
                  </a:lnTo>
                  <a:lnTo>
                    <a:pt x="757" y="894"/>
                  </a:lnTo>
                  <a:lnTo>
                    <a:pt x="757" y="894"/>
                  </a:lnTo>
                  <a:lnTo>
                    <a:pt x="739" y="900"/>
                  </a:lnTo>
                  <a:lnTo>
                    <a:pt x="721" y="907"/>
                  </a:lnTo>
                  <a:lnTo>
                    <a:pt x="703" y="914"/>
                  </a:lnTo>
                  <a:lnTo>
                    <a:pt x="684" y="919"/>
                  </a:lnTo>
                  <a:lnTo>
                    <a:pt x="665" y="922"/>
                  </a:lnTo>
                  <a:lnTo>
                    <a:pt x="645" y="924"/>
                  </a:lnTo>
                  <a:lnTo>
                    <a:pt x="625" y="925"/>
                  </a:lnTo>
                  <a:lnTo>
                    <a:pt x="605" y="927"/>
                  </a:lnTo>
                  <a:lnTo>
                    <a:pt x="605" y="927"/>
                  </a:lnTo>
                  <a:lnTo>
                    <a:pt x="585" y="925"/>
                  </a:lnTo>
                  <a:lnTo>
                    <a:pt x="566" y="924"/>
                  </a:lnTo>
                  <a:lnTo>
                    <a:pt x="546" y="922"/>
                  </a:lnTo>
                  <a:lnTo>
                    <a:pt x="528" y="919"/>
                  </a:lnTo>
                  <a:lnTo>
                    <a:pt x="510" y="914"/>
                  </a:lnTo>
                  <a:lnTo>
                    <a:pt x="493" y="909"/>
                  </a:lnTo>
                  <a:lnTo>
                    <a:pt x="478" y="902"/>
                  </a:lnTo>
                  <a:lnTo>
                    <a:pt x="464" y="896"/>
                  </a:lnTo>
                  <a:lnTo>
                    <a:pt x="464" y="896"/>
                  </a:lnTo>
                  <a:lnTo>
                    <a:pt x="435" y="877"/>
                  </a:lnTo>
                  <a:lnTo>
                    <a:pt x="411" y="859"/>
                  </a:lnTo>
                  <a:lnTo>
                    <a:pt x="389" y="838"/>
                  </a:lnTo>
                  <a:lnTo>
                    <a:pt x="371" y="813"/>
                  </a:lnTo>
                  <a:lnTo>
                    <a:pt x="366" y="813"/>
                  </a:lnTo>
                  <a:lnTo>
                    <a:pt x="366" y="1311"/>
                  </a:lnTo>
                  <a:lnTo>
                    <a:pt x="0" y="1311"/>
                  </a:lnTo>
                  <a:lnTo>
                    <a:pt x="0" y="22"/>
                  </a:lnTo>
                  <a:lnTo>
                    <a:pt x="366" y="22"/>
                  </a:lnTo>
                  <a:lnTo>
                    <a:pt x="366" y="140"/>
                  </a:lnTo>
                  <a:lnTo>
                    <a:pt x="371" y="140"/>
                  </a:lnTo>
                  <a:lnTo>
                    <a:pt x="371" y="140"/>
                  </a:lnTo>
                  <a:lnTo>
                    <a:pt x="381" y="126"/>
                  </a:lnTo>
                  <a:lnTo>
                    <a:pt x="393" y="112"/>
                  </a:lnTo>
                  <a:lnTo>
                    <a:pt x="404" y="99"/>
                  </a:lnTo>
                  <a:lnTo>
                    <a:pt x="417" y="86"/>
                  </a:lnTo>
                  <a:lnTo>
                    <a:pt x="417" y="86"/>
                  </a:lnTo>
                  <a:lnTo>
                    <a:pt x="431" y="73"/>
                  </a:lnTo>
                  <a:lnTo>
                    <a:pt x="445" y="61"/>
                  </a:lnTo>
                  <a:lnTo>
                    <a:pt x="462" y="51"/>
                  </a:lnTo>
                  <a:lnTo>
                    <a:pt x="478" y="40"/>
                  </a:lnTo>
                  <a:lnTo>
                    <a:pt x="478" y="40"/>
                  </a:lnTo>
                  <a:lnTo>
                    <a:pt x="495" y="32"/>
                  </a:lnTo>
                  <a:lnTo>
                    <a:pt x="513" y="23"/>
                  </a:lnTo>
                  <a:lnTo>
                    <a:pt x="533" y="17"/>
                  </a:lnTo>
                  <a:lnTo>
                    <a:pt x="553" y="10"/>
                  </a:lnTo>
                  <a:lnTo>
                    <a:pt x="553" y="10"/>
                  </a:lnTo>
                  <a:lnTo>
                    <a:pt x="574" y="5"/>
                  </a:lnTo>
                  <a:lnTo>
                    <a:pt x="597" y="2"/>
                  </a:lnTo>
                  <a:lnTo>
                    <a:pt x="620" y="0"/>
                  </a:lnTo>
                  <a:lnTo>
                    <a:pt x="643" y="0"/>
                  </a:lnTo>
                  <a:lnTo>
                    <a:pt x="643" y="0"/>
                  </a:lnTo>
                  <a:lnTo>
                    <a:pt x="666" y="0"/>
                  </a:lnTo>
                  <a:lnTo>
                    <a:pt x="689" y="2"/>
                  </a:lnTo>
                  <a:lnTo>
                    <a:pt x="711" y="5"/>
                  </a:lnTo>
                  <a:lnTo>
                    <a:pt x="732" y="9"/>
                  </a:lnTo>
                  <a:lnTo>
                    <a:pt x="752" y="13"/>
                  </a:lnTo>
                  <a:lnTo>
                    <a:pt x="772" y="18"/>
                  </a:lnTo>
                  <a:lnTo>
                    <a:pt x="790" y="27"/>
                  </a:lnTo>
                  <a:lnTo>
                    <a:pt x="806" y="35"/>
                  </a:lnTo>
                  <a:lnTo>
                    <a:pt x="806" y="35"/>
                  </a:lnTo>
                  <a:lnTo>
                    <a:pt x="823" y="43"/>
                  </a:lnTo>
                  <a:lnTo>
                    <a:pt x="839" y="53"/>
                  </a:lnTo>
                  <a:lnTo>
                    <a:pt x="854" y="63"/>
                  </a:lnTo>
                  <a:lnTo>
                    <a:pt x="867" y="74"/>
                  </a:lnTo>
                  <a:lnTo>
                    <a:pt x="881" y="88"/>
                  </a:lnTo>
                  <a:lnTo>
                    <a:pt x="894" y="99"/>
                  </a:lnTo>
                  <a:lnTo>
                    <a:pt x="905" y="114"/>
                  </a:lnTo>
                  <a:lnTo>
                    <a:pt x="917" y="129"/>
                  </a:lnTo>
                  <a:lnTo>
                    <a:pt x="917" y="129"/>
                  </a:lnTo>
                  <a:lnTo>
                    <a:pt x="935" y="159"/>
                  </a:lnTo>
                  <a:lnTo>
                    <a:pt x="951" y="193"/>
                  </a:lnTo>
                  <a:lnTo>
                    <a:pt x="966" y="228"/>
                  </a:lnTo>
                  <a:lnTo>
                    <a:pt x="976" y="267"/>
                  </a:lnTo>
                  <a:lnTo>
                    <a:pt x="976" y="267"/>
                  </a:lnTo>
                  <a:lnTo>
                    <a:pt x="984" y="307"/>
                  </a:lnTo>
                  <a:lnTo>
                    <a:pt x="991" y="350"/>
                  </a:lnTo>
                  <a:lnTo>
                    <a:pt x="994" y="393"/>
                  </a:lnTo>
                  <a:lnTo>
                    <a:pt x="996" y="436"/>
                  </a:lnTo>
                  <a:lnTo>
                    <a:pt x="996" y="436"/>
                  </a:lnTo>
                  <a:close/>
                  <a:moveTo>
                    <a:pt x="623" y="447"/>
                  </a:moveTo>
                  <a:lnTo>
                    <a:pt x="623" y="447"/>
                  </a:lnTo>
                  <a:lnTo>
                    <a:pt x="623" y="427"/>
                  </a:lnTo>
                  <a:lnTo>
                    <a:pt x="622" y="408"/>
                  </a:lnTo>
                  <a:lnTo>
                    <a:pt x="618" y="389"/>
                  </a:lnTo>
                  <a:lnTo>
                    <a:pt x="615" y="373"/>
                  </a:lnTo>
                  <a:lnTo>
                    <a:pt x="610" y="356"/>
                  </a:lnTo>
                  <a:lnTo>
                    <a:pt x="605" y="342"/>
                  </a:lnTo>
                  <a:lnTo>
                    <a:pt x="599" y="328"/>
                  </a:lnTo>
                  <a:lnTo>
                    <a:pt x="590" y="317"/>
                  </a:lnTo>
                  <a:lnTo>
                    <a:pt x="590" y="317"/>
                  </a:lnTo>
                  <a:lnTo>
                    <a:pt x="582" y="305"/>
                  </a:lnTo>
                  <a:lnTo>
                    <a:pt x="572" y="295"/>
                  </a:lnTo>
                  <a:lnTo>
                    <a:pt x="562" y="287"/>
                  </a:lnTo>
                  <a:lnTo>
                    <a:pt x="549" y="281"/>
                  </a:lnTo>
                  <a:lnTo>
                    <a:pt x="536" y="276"/>
                  </a:lnTo>
                  <a:lnTo>
                    <a:pt x="523" y="272"/>
                  </a:lnTo>
                  <a:lnTo>
                    <a:pt x="508" y="269"/>
                  </a:lnTo>
                  <a:lnTo>
                    <a:pt x="492" y="269"/>
                  </a:lnTo>
                  <a:lnTo>
                    <a:pt x="492" y="269"/>
                  </a:lnTo>
                  <a:lnTo>
                    <a:pt x="478" y="269"/>
                  </a:lnTo>
                  <a:lnTo>
                    <a:pt x="465" y="272"/>
                  </a:lnTo>
                  <a:lnTo>
                    <a:pt x="454" y="276"/>
                  </a:lnTo>
                  <a:lnTo>
                    <a:pt x="440" y="281"/>
                  </a:lnTo>
                  <a:lnTo>
                    <a:pt x="440" y="281"/>
                  </a:lnTo>
                  <a:lnTo>
                    <a:pt x="429" y="287"/>
                  </a:lnTo>
                  <a:lnTo>
                    <a:pt x="419" y="295"/>
                  </a:lnTo>
                  <a:lnTo>
                    <a:pt x="409" y="305"/>
                  </a:lnTo>
                  <a:lnTo>
                    <a:pt x="399" y="315"/>
                  </a:lnTo>
                  <a:lnTo>
                    <a:pt x="399" y="315"/>
                  </a:lnTo>
                  <a:lnTo>
                    <a:pt x="391" y="328"/>
                  </a:lnTo>
                  <a:lnTo>
                    <a:pt x="383" y="342"/>
                  </a:lnTo>
                  <a:lnTo>
                    <a:pt x="376" y="356"/>
                  </a:lnTo>
                  <a:lnTo>
                    <a:pt x="371" y="373"/>
                  </a:lnTo>
                  <a:lnTo>
                    <a:pt x="371" y="373"/>
                  </a:lnTo>
                  <a:lnTo>
                    <a:pt x="366" y="393"/>
                  </a:lnTo>
                  <a:lnTo>
                    <a:pt x="363" y="412"/>
                  </a:lnTo>
                  <a:lnTo>
                    <a:pt x="361" y="434"/>
                  </a:lnTo>
                  <a:lnTo>
                    <a:pt x="360" y="455"/>
                  </a:lnTo>
                  <a:lnTo>
                    <a:pt x="360" y="473"/>
                  </a:lnTo>
                  <a:lnTo>
                    <a:pt x="360" y="473"/>
                  </a:lnTo>
                  <a:lnTo>
                    <a:pt x="361" y="493"/>
                  </a:lnTo>
                  <a:lnTo>
                    <a:pt x="361" y="513"/>
                  </a:lnTo>
                  <a:lnTo>
                    <a:pt x="365" y="531"/>
                  </a:lnTo>
                  <a:lnTo>
                    <a:pt x="368" y="549"/>
                  </a:lnTo>
                  <a:lnTo>
                    <a:pt x="373" y="564"/>
                  </a:lnTo>
                  <a:lnTo>
                    <a:pt x="378" y="581"/>
                  </a:lnTo>
                  <a:lnTo>
                    <a:pt x="384" y="594"/>
                  </a:lnTo>
                  <a:lnTo>
                    <a:pt x="391" y="607"/>
                  </a:lnTo>
                  <a:lnTo>
                    <a:pt x="391" y="607"/>
                  </a:lnTo>
                  <a:lnTo>
                    <a:pt x="399" y="619"/>
                  </a:lnTo>
                  <a:lnTo>
                    <a:pt x="409" y="628"/>
                  </a:lnTo>
                  <a:lnTo>
                    <a:pt x="419" y="638"/>
                  </a:lnTo>
                  <a:lnTo>
                    <a:pt x="431" y="645"/>
                  </a:lnTo>
                  <a:lnTo>
                    <a:pt x="442" y="650"/>
                  </a:lnTo>
                  <a:lnTo>
                    <a:pt x="455" y="653"/>
                  </a:lnTo>
                  <a:lnTo>
                    <a:pt x="468" y="656"/>
                  </a:lnTo>
                  <a:lnTo>
                    <a:pt x="485" y="656"/>
                  </a:lnTo>
                  <a:lnTo>
                    <a:pt x="485" y="656"/>
                  </a:lnTo>
                  <a:lnTo>
                    <a:pt x="501" y="656"/>
                  </a:lnTo>
                  <a:lnTo>
                    <a:pt x="518" y="653"/>
                  </a:lnTo>
                  <a:lnTo>
                    <a:pt x="534" y="648"/>
                  </a:lnTo>
                  <a:lnTo>
                    <a:pt x="548" y="640"/>
                  </a:lnTo>
                  <a:lnTo>
                    <a:pt x="548" y="640"/>
                  </a:lnTo>
                  <a:lnTo>
                    <a:pt x="561" y="632"/>
                  </a:lnTo>
                  <a:lnTo>
                    <a:pt x="572" y="622"/>
                  </a:lnTo>
                  <a:lnTo>
                    <a:pt x="582" y="609"/>
                  </a:lnTo>
                  <a:lnTo>
                    <a:pt x="590" y="595"/>
                  </a:lnTo>
                  <a:lnTo>
                    <a:pt x="590" y="595"/>
                  </a:lnTo>
                  <a:lnTo>
                    <a:pt x="599" y="581"/>
                  </a:lnTo>
                  <a:lnTo>
                    <a:pt x="605" y="566"/>
                  </a:lnTo>
                  <a:lnTo>
                    <a:pt x="610" y="548"/>
                  </a:lnTo>
                  <a:lnTo>
                    <a:pt x="615" y="530"/>
                  </a:lnTo>
                  <a:lnTo>
                    <a:pt x="615" y="530"/>
                  </a:lnTo>
                  <a:lnTo>
                    <a:pt x="618" y="510"/>
                  </a:lnTo>
                  <a:lnTo>
                    <a:pt x="622" y="490"/>
                  </a:lnTo>
                  <a:lnTo>
                    <a:pt x="623" y="469"/>
                  </a:lnTo>
                  <a:lnTo>
                    <a:pt x="623" y="447"/>
                  </a:lnTo>
                  <a:lnTo>
                    <a:pt x="623" y="447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0" name="Freeform 30"/>
            <p:cNvSpPr>
              <a:spLocks/>
            </p:cNvSpPr>
            <p:nvPr/>
          </p:nvSpPr>
          <p:spPr bwMode="auto">
            <a:xfrm>
              <a:off x="3346450" y="3573463"/>
              <a:ext cx="735013" cy="1038225"/>
            </a:xfrm>
            <a:custGeom>
              <a:avLst/>
              <a:gdLst>
                <a:gd name="T0" fmla="*/ 569 w 925"/>
                <a:gd name="T1" fmla="*/ 805 h 1309"/>
                <a:gd name="T2" fmla="*/ 567 w 925"/>
                <a:gd name="T3" fmla="*/ 774 h 1309"/>
                <a:gd name="T4" fmla="*/ 562 w 925"/>
                <a:gd name="T5" fmla="*/ 746 h 1309"/>
                <a:gd name="T6" fmla="*/ 554 w 925"/>
                <a:gd name="T7" fmla="*/ 724 h 1309"/>
                <a:gd name="T8" fmla="*/ 543 w 925"/>
                <a:gd name="T9" fmla="*/ 704 h 1309"/>
                <a:gd name="T10" fmla="*/ 536 w 925"/>
                <a:gd name="T11" fmla="*/ 698 h 1309"/>
                <a:gd name="T12" fmla="*/ 520 w 925"/>
                <a:gd name="T13" fmla="*/ 686 h 1309"/>
                <a:gd name="T14" fmla="*/ 501 w 925"/>
                <a:gd name="T15" fmla="*/ 678 h 1309"/>
                <a:gd name="T16" fmla="*/ 480 w 925"/>
                <a:gd name="T17" fmla="*/ 673 h 1309"/>
                <a:gd name="T18" fmla="*/ 468 w 925"/>
                <a:gd name="T19" fmla="*/ 673 h 1309"/>
                <a:gd name="T20" fmla="*/ 445 w 925"/>
                <a:gd name="T21" fmla="*/ 675 h 1309"/>
                <a:gd name="T22" fmla="*/ 426 w 925"/>
                <a:gd name="T23" fmla="*/ 683 h 1309"/>
                <a:gd name="T24" fmla="*/ 407 w 925"/>
                <a:gd name="T25" fmla="*/ 694 h 1309"/>
                <a:gd name="T26" fmla="*/ 393 w 925"/>
                <a:gd name="T27" fmla="*/ 711 h 1309"/>
                <a:gd name="T28" fmla="*/ 388 w 925"/>
                <a:gd name="T29" fmla="*/ 721 h 1309"/>
                <a:gd name="T30" fmla="*/ 375 w 925"/>
                <a:gd name="T31" fmla="*/ 754 h 1309"/>
                <a:gd name="T32" fmla="*/ 368 w 925"/>
                <a:gd name="T33" fmla="*/ 807 h 1309"/>
                <a:gd name="T34" fmla="*/ 0 w 925"/>
                <a:gd name="T35" fmla="*/ 1309 h 1309"/>
                <a:gd name="T36" fmla="*/ 368 w 925"/>
                <a:gd name="T37" fmla="*/ 0 h 1309"/>
                <a:gd name="T38" fmla="*/ 371 w 925"/>
                <a:gd name="T39" fmla="*/ 544 h 1309"/>
                <a:gd name="T40" fmla="*/ 389 w 925"/>
                <a:gd name="T41" fmla="*/ 520 h 1309"/>
                <a:gd name="T42" fmla="*/ 412 w 925"/>
                <a:gd name="T43" fmla="*/ 495 h 1309"/>
                <a:gd name="T44" fmla="*/ 440 w 925"/>
                <a:gd name="T45" fmla="*/ 470 h 1309"/>
                <a:gd name="T46" fmla="*/ 470 w 925"/>
                <a:gd name="T47" fmla="*/ 449 h 1309"/>
                <a:gd name="T48" fmla="*/ 487 w 925"/>
                <a:gd name="T49" fmla="*/ 439 h 1309"/>
                <a:gd name="T50" fmla="*/ 523 w 925"/>
                <a:gd name="T51" fmla="*/ 422 h 1309"/>
                <a:gd name="T52" fmla="*/ 543 w 925"/>
                <a:gd name="T53" fmla="*/ 416 h 1309"/>
                <a:gd name="T54" fmla="*/ 586 w 925"/>
                <a:gd name="T55" fmla="*/ 408 h 1309"/>
                <a:gd name="T56" fmla="*/ 632 w 925"/>
                <a:gd name="T57" fmla="*/ 404 h 1309"/>
                <a:gd name="T58" fmla="*/ 668 w 925"/>
                <a:gd name="T59" fmla="*/ 406 h 1309"/>
                <a:gd name="T60" fmla="*/ 736 w 925"/>
                <a:gd name="T61" fmla="*/ 417 h 1309"/>
                <a:gd name="T62" fmla="*/ 764 w 925"/>
                <a:gd name="T63" fmla="*/ 429 h 1309"/>
                <a:gd name="T64" fmla="*/ 790 w 925"/>
                <a:gd name="T65" fmla="*/ 444 h 1309"/>
                <a:gd name="T66" fmla="*/ 836 w 925"/>
                <a:gd name="T67" fmla="*/ 480 h 1309"/>
                <a:gd name="T68" fmla="*/ 856 w 925"/>
                <a:gd name="T69" fmla="*/ 503 h 1309"/>
                <a:gd name="T70" fmla="*/ 886 w 925"/>
                <a:gd name="T71" fmla="*/ 556 h 1309"/>
                <a:gd name="T72" fmla="*/ 907 w 925"/>
                <a:gd name="T73" fmla="*/ 617 h 1309"/>
                <a:gd name="T74" fmla="*/ 915 w 925"/>
                <a:gd name="T75" fmla="*/ 652 h 1309"/>
                <a:gd name="T76" fmla="*/ 923 w 925"/>
                <a:gd name="T77" fmla="*/ 726 h 1309"/>
                <a:gd name="T78" fmla="*/ 925 w 925"/>
                <a:gd name="T79" fmla="*/ 1309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5" h="1309">
                  <a:moveTo>
                    <a:pt x="569" y="1309"/>
                  </a:moveTo>
                  <a:lnTo>
                    <a:pt x="569" y="805"/>
                  </a:lnTo>
                  <a:lnTo>
                    <a:pt x="569" y="805"/>
                  </a:lnTo>
                  <a:lnTo>
                    <a:pt x="567" y="774"/>
                  </a:lnTo>
                  <a:lnTo>
                    <a:pt x="566" y="759"/>
                  </a:lnTo>
                  <a:lnTo>
                    <a:pt x="562" y="746"/>
                  </a:lnTo>
                  <a:lnTo>
                    <a:pt x="559" y="734"/>
                  </a:lnTo>
                  <a:lnTo>
                    <a:pt x="554" y="724"/>
                  </a:lnTo>
                  <a:lnTo>
                    <a:pt x="549" y="714"/>
                  </a:lnTo>
                  <a:lnTo>
                    <a:pt x="543" y="704"/>
                  </a:lnTo>
                  <a:lnTo>
                    <a:pt x="543" y="704"/>
                  </a:lnTo>
                  <a:lnTo>
                    <a:pt x="536" y="698"/>
                  </a:lnTo>
                  <a:lnTo>
                    <a:pt x="528" y="691"/>
                  </a:lnTo>
                  <a:lnTo>
                    <a:pt x="520" y="686"/>
                  </a:lnTo>
                  <a:lnTo>
                    <a:pt x="511" y="681"/>
                  </a:lnTo>
                  <a:lnTo>
                    <a:pt x="501" y="678"/>
                  </a:lnTo>
                  <a:lnTo>
                    <a:pt x="492" y="675"/>
                  </a:lnTo>
                  <a:lnTo>
                    <a:pt x="480" y="673"/>
                  </a:lnTo>
                  <a:lnTo>
                    <a:pt x="468" y="673"/>
                  </a:lnTo>
                  <a:lnTo>
                    <a:pt x="468" y="673"/>
                  </a:lnTo>
                  <a:lnTo>
                    <a:pt x="457" y="673"/>
                  </a:lnTo>
                  <a:lnTo>
                    <a:pt x="445" y="675"/>
                  </a:lnTo>
                  <a:lnTo>
                    <a:pt x="434" y="678"/>
                  </a:lnTo>
                  <a:lnTo>
                    <a:pt x="426" y="683"/>
                  </a:lnTo>
                  <a:lnTo>
                    <a:pt x="416" y="688"/>
                  </a:lnTo>
                  <a:lnTo>
                    <a:pt x="407" y="694"/>
                  </a:lnTo>
                  <a:lnTo>
                    <a:pt x="399" y="701"/>
                  </a:lnTo>
                  <a:lnTo>
                    <a:pt x="393" y="711"/>
                  </a:lnTo>
                  <a:lnTo>
                    <a:pt x="393" y="711"/>
                  </a:lnTo>
                  <a:lnTo>
                    <a:pt x="388" y="721"/>
                  </a:lnTo>
                  <a:lnTo>
                    <a:pt x="381" y="731"/>
                  </a:lnTo>
                  <a:lnTo>
                    <a:pt x="375" y="754"/>
                  </a:lnTo>
                  <a:lnTo>
                    <a:pt x="370" y="779"/>
                  </a:lnTo>
                  <a:lnTo>
                    <a:pt x="368" y="807"/>
                  </a:lnTo>
                  <a:lnTo>
                    <a:pt x="368" y="1309"/>
                  </a:lnTo>
                  <a:lnTo>
                    <a:pt x="0" y="1309"/>
                  </a:lnTo>
                  <a:lnTo>
                    <a:pt x="0" y="0"/>
                  </a:lnTo>
                  <a:lnTo>
                    <a:pt x="368" y="0"/>
                  </a:lnTo>
                  <a:lnTo>
                    <a:pt x="368" y="544"/>
                  </a:lnTo>
                  <a:lnTo>
                    <a:pt x="371" y="544"/>
                  </a:lnTo>
                  <a:lnTo>
                    <a:pt x="371" y="544"/>
                  </a:lnTo>
                  <a:lnTo>
                    <a:pt x="389" y="520"/>
                  </a:lnTo>
                  <a:lnTo>
                    <a:pt x="412" y="495"/>
                  </a:lnTo>
                  <a:lnTo>
                    <a:pt x="412" y="495"/>
                  </a:lnTo>
                  <a:lnTo>
                    <a:pt x="426" y="482"/>
                  </a:lnTo>
                  <a:lnTo>
                    <a:pt x="440" y="470"/>
                  </a:lnTo>
                  <a:lnTo>
                    <a:pt x="455" y="459"/>
                  </a:lnTo>
                  <a:lnTo>
                    <a:pt x="470" y="449"/>
                  </a:lnTo>
                  <a:lnTo>
                    <a:pt x="470" y="449"/>
                  </a:lnTo>
                  <a:lnTo>
                    <a:pt x="487" y="439"/>
                  </a:lnTo>
                  <a:lnTo>
                    <a:pt x="505" y="431"/>
                  </a:lnTo>
                  <a:lnTo>
                    <a:pt x="523" y="422"/>
                  </a:lnTo>
                  <a:lnTo>
                    <a:pt x="543" y="416"/>
                  </a:lnTo>
                  <a:lnTo>
                    <a:pt x="543" y="416"/>
                  </a:lnTo>
                  <a:lnTo>
                    <a:pt x="564" y="411"/>
                  </a:lnTo>
                  <a:lnTo>
                    <a:pt x="586" y="408"/>
                  </a:lnTo>
                  <a:lnTo>
                    <a:pt x="607" y="404"/>
                  </a:lnTo>
                  <a:lnTo>
                    <a:pt x="632" y="404"/>
                  </a:lnTo>
                  <a:lnTo>
                    <a:pt x="632" y="404"/>
                  </a:lnTo>
                  <a:lnTo>
                    <a:pt x="668" y="406"/>
                  </a:lnTo>
                  <a:lnTo>
                    <a:pt x="703" y="411"/>
                  </a:lnTo>
                  <a:lnTo>
                    <a:pt x="736" y="417"/>
                  </a:lnTo>
                  <a:lnTo>
                    <a:pt x="750" y="424"/>
                  </a:lnTo>
                  <a:lnTo>
                    <a:pt x="764" y="429"/>
                  </a:lnTo>
                  <a:lnTo>
                    <a:pt x="764" y="429"/>
                  </a:lnTo>
                  <a:lnTo>
                    <a:pt x="790" y="444"/>
                  </a:lnTo>
                  <a:lnTo>
                    <a:pt x="815" y="460"/>
                  </a:lnTo>
                  <a:lnTo>
                    <a:pt x="836" y="480"/>
                  </a:lnTo>
                  <a:lnTo>
                    <a:pt x="856" y="503"/>
                  </a:lnTo>
                  <a:lnTo>
                    <a:pt x="856" y="503"/>
                  </a:lnTo>
                  <a:lnTo>
                    <a:pt x="872" y="528"/>
                  </a:lnTo>
                  <a:lnTo>
                    <a:pt x="886" y="556"/>
                  </a:lnTo>
                  <a:lnTo>
                    <a:pt x="899" y="586"/>
                  </a:lnTo>
                  <a:lnTo>
                    <a:pt x="907" y="617"/>
                  </a:lnTo>
                  <a:lnTo>
                    <a:pt x="907" y="617"/>
                  </a:lnTo>
                  <a:lnTo>
                    <a:pt x="915" y="652"/>
                  </a:lnTo>
                  <a:lnTo>
                    <a:pt x="920" y="688"/>
                  </a:lnTo>
                  <a:lnTo>
                    <a:pt x="923" y="726"/>
                  </a:lnTo>
                  <a:lnTo>
                    <a:pt x="925" y="765"/>
                  </a:lnTo>
                  <a:lnTo>
                    <a:pt x="925" y="1309"/>
                  </a:lnTo>
                  <a:lnTo>
                    <a:pt x="569" y="130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1" name="Freeform 31"/>
            <p:cNvSpPr>
              <a:spLocks noEditPoints="1"/>
            </p:cNvSpPr>
            <p:nvPr/>
          </p:nvSpPr>
          <p:spPr bwMode="auto">
            <a:xfrm>
              <a:off x="4195763" y="3586163"/>
              <a:ext cx="323850" cy="1025525"/>
            </a:xfrm>
            <a:custGeom>
              <a:avLst/>
              <a:gdLst>
                <a:gd name="T0" fmla="*/ 409 w 409"/>
                <a:gd name="T1" fmla="*/ 170 h 1292"/>
                <a:gd name="T2" fmla="*/ 406 w 409"/>
                <a:gd name="T3" fmla="*/ 206 h 1292"/>
                <a:gd name="T4" fmla="*/ 396 w 409"/>
                <a:gd name="T5" fmla="*/ 239 h 1292"/>
                <a:gd name="T6" fmla="*/ 387 w 409"/>
                <a:gd name="T7" fmla="*/ 254 h 1292"/>
                <a:gd name="T8" fmla="*/ 368 w 409"/>
                <a:gd name="T9" fmla="*/ 282 h 1292"/>
                <a:gd name="T10" fmla="*/ 356 w 409"/>
                <a:gd name="T11" fmla="*/ 293 h 1292"/>
                <a:gd name="T12" fmla="*/ 326 w 409"/>
                <a:gd name="T13" fmla="*/ 315 h 1292"/>
                <a:gd name="T14" fmla="*/ 292 w 409"/>
                <a:gd name="T15" fmla="*/ 331 h 1292"/>
                <a:gd name="T16" fmla="*/ 272 w 409"/>
                <a:gd name="T17" fmla="*/ 336 h 1292"/>
                <a:gd name="T18" fmla="*/ 228 w 409"/>
                <a:gd name="T19" fmla="*/ 343 h 1292"/>
                <a:gd name="T20" fmla="*/ 205 w 409"/>
                <a:gd name="T21" fmla="*/ 344 h 1292"/>
                <a:gd name="T22" fmla="*/ 158 w 409"/>
                <a:gd name="T23" fmla="*/ 341 h 1292"/>
                <a:gd name="T24" fmla="*/ 119 w 409"/>
                <a:gd name="T25" fmla="*/ 330 h 1292"/>
                <a:gd name="T26" fmla="*/ 101 w 409"/>
                <a:gd name="T27" fmla="*/ 323 h 1292"/>
                <a:gd name="T28" fmla="*/ 68 w 409"/>
                <a:gd name="T29" fmla="*/ 303 h 1292"/>
                <a:gd name="T30" fmla="*/ 55 w 409"/>
                <a:gd name="T31" fmla="*/ 292 h 1292"/>
                <a:gd name="T32" fmla="*/ 31 w 409"/>
                <a:gd name="T33" fmla="*/ 267 h 1292"/>
                <a:gd name="T34" fmla="*/ 13 w 409"/>
                <a:gd name="T35" fmla="*/ 237 h 1292"/>
                <a:gd name="T36" fmla="*/ 7 w 409"/>
                <a:gd name="T37" fmla="*/ 221 h 1292"/>
                <a:gd name="T38" fmla="*/ 0 w 409"/>
                <a:gd name="T39" fmla="*/ 188 h 1292"/>
                <a:gd name="T40" fmla="*/ 0 w 409"/>
                <a:gd name="T41" fmla="*/ 170 h 1292"/>
                <a:gd name="T42" fmla="*/ 3 w 409"/>
                <a:gd name="T43" fmla="*/ 132 h 1292"/>
                <a:gd name="T44" fmla="*/ 15 w 409"/>
                <a:gd name="T45" fmla="*/ 99 h 1292"/>
                <a:gd name="T46" fmla="*/ 23 w 409"/>
                <a:gd name="T47" fmla="*/ 84 h 1292"/>
                <a:gd name="T48" fmla="*/ 45 w 409"/>
                <a:gd name="T49" fmla="*/ 58 h 1292"/>
                <a:gd name="T50" fmla="*/ 58 w 409"/>
                <a:gd name="T51" fmla="*/ 46 h 1292"/>
                <a:gd name="T52" fmla="*/ 87 w 409"/>
                <a:gd name="T53" fmla="*/ 26 h 1292"/>
                <a:gd name="T54" fmla="*/ 122 w 409"/>
                <a:gd name="T55" fmla="*/ 11 h 1292"/>
                <a:gd name="T56" fmla="*/ 142 w 409"/>
                <a:gd name="T57" fmla="*/ 6 h 1292"/>
                <a:gd name="T58" fmla="*/ 181 w 409"/>
                <a:gd name="T59" fmla="*/ 1 h 1292"/>
                <a:gd name="T60" fmla="*/ 205 w 409"/>
                <a:gd name="T61" fmla="*/ 0 h 1292"/>
                <a:gd name="T62" fmla="*/ 249 w 409"/>
                <a:gd name="T63" fmla="*/ 3 h 1292"/>
                <a:gd name="T64" fmla="*/ 289 w 409"/>
                <a:gd name="T65" fmla="*/ 13 h 1292"/>
                <a:gd name="T66" fmla="*/ 307 w 409"/>
                <a:gd name="T67" fmla="*/ 20 h 1292"/>
                <a:gd name="T68" fmla="*/ 340 w 409"/>
                <a:gd name="T69" fmla="*/ 38 h 1292"/>
                <a:gd name="T70" fmla="*/ 353 w 409"/>
                <a:gd name="T71" fmla="*/ 48 h 1292"/>
                <a:gd name="T72" fmla="*/ 378 w 409"/>
                <a:gd name="T73" fmla="*/ 72 h 1292"/>
                <a:gd name="T74" fmla="*/ 394 w 409"/>
                <a:gd name="T75" fmla="*/ 100 h 1292"/>
                <a:gd name="T76" fmla="*/ 401 w 409"/>
                <a:gd name="T77" fmla="*/ 117 h 1292"/>
                <a:gd name="T78" fmla="*/ 409 w 409"/>
                <a:gd name="T79" fmla="*/ 152 h 1292"/>
                <a:gd name="T80" fmla="*/ 409 w 409"/>
                <a:gd name="T81" fmla="*/ 170 h 1292"/>
                <a:gd name="T82" fmla="*/ 20 w 409"/>
                <a:gd name="T83" fmla="*/ 409 h 1292"/>
                <a:gd name="T84" fmla="*/ 387 w 409"/>
                <a:gd name="T85" fmla="*/ 1292 h 1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1292">
                  <a:moveTo>
                    <a:pt x="409" y="170"/>
                  </a:moveTo>
                  <a:lnTo>
                    <a:pt x="409" y="170"/>
                  </a:lnTo>
                  <a:lnTo>
                    <a:pt x="409" y="188"/>
                  </a:lnTo>
                  <a:lnTo>
                    <a:pt x="406" y="206"/>
                  </a:lnTo>
                  <a:lnTo>
                    <a:pt x="401" y="222"/>
                  </a:lnTo>
                  <a:lnTo>
                    <a:pt x="396" y="239"/>
                  </a:lnTo>
                  <a:lnTo>
                    <a:pt x="396" y="239"/>
                  </a:lnTo>
                  <a:lnTo>
                    <a:pt x="387" y="254"/>
                  </a:lnTo>
                  <a:lnTo>
                    <a:pt x="379" y="269"/>
                  </a:lnTo>
                  <a:lnTo>
                    <a:pt x="368" y="282"/>
                  </a:lnTo>
                  <a:lnTo>
                    <a:pt x="356" y="293"/>
                  </a:lnTo>
                  <a:lnTo>
                    <a:pt x="356" y="293"/>
                  </a:lnTo>
                  <a:lnTo>
                    <a:pt x="341" y="305"/>
                  </a:lnTo>
                  <a:lnTo>
                    <a:pt x="326" y="315"/>
                  </a:lnTo>
                  <a:lnTo>
                    <a:pt x="310" y="323"/>
                  </a:lnTo>
                  <a:lnTo>
                    <a:pt x="292" y="331"/>
                  </a:lnTo>
                  <a:lnTo>
                    <a:pt x="292" y="331"/>
                  </a:lnTo>
                  <a:lnTo>
                    <a:pt x="272" y="336"/>
                  </a:lnTo>
                  <a:lnTo>
                    <a:pt x="251" y="341"/>
                  </a:lnTo>
                  <a:lnTo>
                    <a:pt x="228" y="343"/>
                  </a:lnTo>
                  <a:lnTo>
                    <a:pt x="205" y="344"/>
                  </a:lnTo>
                  <a:lnTo>
                    <a:pt x="205" y="344"/>
                  </a:lnTo>
                  <a:lnTo>
                    <a:pt x="181" y="343"/>
                  </a:lnTo>
                  <a:lnTo>
                    <a:pt x="158" y="341"/>
                  </a:lnTo>
                  <a:lnTo>
                    <a:pt x="139" y="336"/>
                  </a:lnTo>
                  <a:lnTo>
                    <a:pt x="119" y="330"/>
                  </a:lnTo>
                  <a:lnTo>
                    <a:pt x="119" y="330"/>
                  </a:lnTo>
                  <a:lnTo>
                    <a:pt x="101" y="323"/>
                  </a:lnTo>
                  <a:lnTo>
                    <a:pt x="84" y="313"/>
                  </a:lnTo>
                  <a:lnTo>
                    <a:pt x="68" y="303"/>
                  </a:lnTo>
                  <a:lnTo>
                    <a:pt x="55" y="292"/>
                  </a:lnTo>
                  <a:lnTo>
                    <a:pt x="55" y="292"/>
                  </a:lnTo>
                  <a:lnTo>
                    <a:pt x="41" y="280"/>
                  </a:lnTo>
                  <a:lnTo>
                    <a:pt x="31" y="267"/>
                  </a:lnTo>
                  <a:lnTo>
                    <a:pt x="22" y="252"/>
                  </a:lnTo>
                  <a:lnTo>
                    <a:pt x="13" y="237"/>
                  </a:lnTo>
                  <a:lnTo>
                    <a:pt x="13" y="237"/>
                  </a:lnTo>
                  <a:lnTo>
                    <a:pt x="7" y="221"/>
                  </a:lnTo>
                  <a:lnTo>
                    <a:pt x="3" y="204"/>
                  </a:lnTo>
                  <a:lnTo>
                    <a:pt x="0" y="188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52"/>
                  </a:lnTo>
                  <a:lnTo>
                    <a:pt x="3" y="132"/>
                  </a:lnTo>
                  <a:lnTo>
                    <a:pt x="8" y="115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23" y="84"/>
                  </a:lnTo>
                  <a:lnTo>
                    <a:pt x="33" y="69"/>
                  </a:lnTo>
                  <a:lnTo>
                    <a:pt x="45" y="58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73" y="34"/>
                  </a:lnTo>
                  <a:lnTo>
                    <a:pt x="87" y="26"/>
                  </a:lnTo>
                  <a:lnTo>
                    <a:pt x="104" y="18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42" y="6"/>
                  </a:lnTo>
                  <a:lnTo>
                    <a:pt x="162" y="3"/>
                  </a:lnTo>
                  <a:lnTo>
                    <a:pt x="181" y="1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26" y="1"/>
                  </a:lnTo>
                  <a:lnTo>
                    <a:pt x="249" y="3"/>
                  </a:lnTo>
                  <a:lnTo>
                    <a:pt x="269" y="6"/>
                  </a:lnTo>
                  <a:lnTo>
                    <a:pt x="289" y="13"/>
                  </a:lnTo>
                  <a:lnTo>
                    <a:pt x="289" y="13"/>
                  </a:lnTo>
                  <a:lnTo>
                    <a:pt x="307" y="20"/>
                  </a:lnTo>
                  <a:lnTo>
                    <a:pt x="323" y="28"/>
                  </a:lnTo>
                  <a:lnTo>
                    <a:pt x="340" y="38"/>
                  </a:lnTo>
                  <a:lnTo>
                    <a:pt x="353" y="48"/>
                  </a:lnTo>
                  <a:lnTo>
                    <a:pt x="353" y="48"/>
                  </a:lnTo>
                  <a:lnTo>
                    <a:pt x="366" y="59"/>
                  </a:lnTo>
                  <a:lnTo>
                    <a:pt x="378" y="72"/>
                  </a:lnTo>
                  <a:lnTo>
                    <a:pt x="386" y="86"/>
                  </a:lnTo>
                  <a:lnTo>
                    <a:pt x="394" y="100"/>
                  </a:lnTo>
                  <a:lnTo>
                    <a:pt x="394" y="100"/>
                  </a:lnTo>
                  <a:lnTo>
                    <a:pt x="401" y="117"/>
                  </a:lnTo>
                  <a:lnTo>
                    <a:pt x="406" y="133"/>
                  </a:lnTo>
                  <a:lnTo>
                    <a:pt x="409" y="152"/>
                  </a:lnTo>
                  <a:lnTo>
                    <a:pt x="409" y="170"/>
                  </a:lnTo>
                  <a:lnTo>
                    <a:pt x="409" y="170"/>
                  </a:lnTo>
                  <a:close/>
                  <a:moveTo>
                    <a:pt x="20" y="1292"/>
                  </a:moveTo>
                  <a:lnTo>
                    <a:pt x="20" y="409"/>
                  </a:lnTo>
                  <a:lnTo>
                    <a:pt x="387" y="409"/>
                  </a:lnTo>
                  <a:lnTo>
                    <a:pt x="387" y="1292"/>
                  </a:lnTo>
                  <a:lnTo>
                    <a:pt x="20" y="129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2" name="Freeform 32"/>
            <p:cNvSpPr>
              <a:spLocks/>
            </p:cNvSpPr>
            <p:nvPr/>
          </p:nvSpPr>
          <p:spPr bwMode="auto">
            <a:xfrm>
              <a:off x="4613275" y="3894138"/>
              <a:ext cx="608013" cy="735013"/>
            </a:xfrm>
            <a:custGeom>
              <a:avLst/>
              <a:gdLst>
                <a:gd name="T0" fmla="*/ 704 w 766"/>
                <a:gd name="T1" fmla="*/ 904 h 927"/>
                <a:gd name="T2" fmla="*/ 633 w 766"/>
                <a:gd name="T3" fmla="*/ 917 h 927"/>
                <a:gd name="T4" fmla="*/ 537 w 766"/>
                <a:gd name="T5" fmla="*/ 925 h 927"/>
                <a:gd name="T6" fmla="*/ 453 w 766"/>
                <a:gd name="T7" fmla="*/ 925 h 927"/>
                <a:gd name="T8" fmla="*/ 376 w 766"/>
                <a:gd name="T9" fmla="*/ 919 h 927"/>
                <a:gd name="T10" fmla="*/ 305 w 766"/>
                <a:gd name="T11" fmla="*/ 900 h 927"/>
                <a:gd name="T12" fmla="*/ 260 w 766"/>
                <a:gd name="T13" fmla="*/ 884 h 927"/>
                <a:gd name="T14" fmla="*/ 199 w 766"/>
                <a:gd name="T15" fmla="*/ 853 h 927"/>
                <a:gd name="T16" fmla="*/ 147 w 766"/>
                <a:gd name="T17" fmla="*/ 813 h 927"/>
                <a:gd name="T18" fmla="*/ 115 w 766"/>
                <a:gd name="T19" fmla="*/ 783 h 927"/>
                <a:gd name="T20" fmla="*/ 76 w 766"/>
                <a:gd name="T21" fmla="*/ 734 h 927"/>
                <a:gd name="T22" fmla="*/ 43 w 766"/>
                <a:gd name="T23" fmla="*/ 680 h 927"/>
                <a:gd name="T24" fmla="*/ 26 w 766"/>
                <a:gd name="T25" fmla="*/ 638 h 927"/>
                <a:gd name="T26" fmla="*/ 8 w 766"/>
                <a:gd name="T27" fmla="*/ 574 h 927"/>
                <a:gd name="T28" fmla="*/ 0 w 766"/>
                <a:gd name="T29" fmla="*/ 506 h 927"/>
                <a:gd name="T30" fmla="*/ 0 w 766"/>
                <a:gd name="T31" fmla="*/ 452 h 927"/>
                <a:gd name="T32" fmla="*/ 10 w 766"/>
                <a:gd name="T33" fmla="*/ 365 h 927"/>
                <a:gd name="T34" fmla="*/ 31 w 766"/>
                <a:gd name="T35" fmla="*/ 287 h 927"/>
                <a:gd name="T36" fmla="*/ 53 w 766"/>
                <a:gd name="T37" fmla="*/ 243 h 927"/>
                <a:gd name="T38" fmla="*/ 92 w 766"/>
                <a:gd name="T39" fmla="*/ 182 h 927"/>
                <a:gd name="T40" fmla="*/ 138 w 766"/>
                <a:gd name="T41" fmla="*/ 129 h 927"/>
                <a:gd name="T42" fmla="*/ 175 w 766"/>
                <a:gd name="T43" fmla="*/ 101 h 927"/>
                <a:gd name="T44" fmla="*/ 234 w 766"/>
                <a:gd name="T45" fmla="*/ 63 h 927"/>
                <a:gd name="T46" fmla="*/ 300 w 766"/>
                <a:gd name="T47" fmla="*/ 35 h 927"/>
                <a:gd name="T48" fmla="*/ 371 w 766"/>
                <a:gd name="T49" fmla="*/ 15 h 927"/>
                <a:gd name="T50" fmla="*/ 522 w 766"/>
                <a:gd name="T51" fmla="*/ 0 h 927"/>
                <a:gd name="T52" fmla="*/ 613 w 766"/>
                <a:gd name="T53" fmla="*/ 4 h 927"/>
                <a:gd name="T54" fmla="*/ 686 w 766"/>
                <a:gd name="T55" fmla="*/ 12 h 927"/>
                <a:gd name="T56" fmla="*/ 737 w 766"/>
                <a:gd name="T57" fmla="*/ 23 h 927"/>
                <a:gd name="T58" fmla="*/ 766 w 766"/>
                <a:gd name="T59" fmla="*/ 37 h 927"/>
                <a:gd name="T60" fmla="*/ 753 w 766"/>
                <a:gd name="T61" fmla="*/ 315 h 927"/>
                <a:gd name="T62" fmla="*/ 715 w 766"/>
                <a:gd name="T63" fmla="*/ 295 h 927"/>
                <a:gd name="T64" fmla="*/ 669 w 766"/>
                <a:gd name="T65" fmla="*/ 281 h 927"/>
                <a:gd name="T66" fmla="*/ 618 w 766"/>
                <a:gd name="T67" fmla="*/ 271 h 927"/>
                <a:gd name="T68" fmla="*/ 565 w 766"/>
                <a:gd name="T69" fmla="*/ 269 h 927"/>
                <a:gd name="T70" fmla="*/ 496 w 766"/>
                <a:gd name="T71" fmla="*/ 282 h 927"/>
                <a:gd name="T72" fmla="*/ 443 w 766"/>
                <a:gd name="T73" fmla="*/ 309 h 927"/>
                <a:gd name="T74" fmla="*/ 415 w 766"/>
                <a:gd name="T75" fmla="*/ 333 h 927"/>
                <a:gd name="T76" fmla="*/ 386 w 766"/>
                <a:gd name="T77" fmla="*/ 383 h 927"/>
                <a:gd name="T78" fmla="*/ 372 w 766"/>
                <a:gd name="T79" fmla="*/ 442 h 927"/>
                <a:gd name="T80" fmla="*/ 372 w 766"/>
                <a:gd name="T81" fmla="*/ 487 h 927"/>
                <a:gd name="T82" fmla="*/ 386 w 766"/>
                <a:gd name="T83" fmla="*/ 546 h 927"/>
                <a:gd name="T84" fmla="*/ 414 w 766"/>
                <a:gd name="T85" fmla="*/ 594 h 927"/>
                <a:gd name="T86" fmla="*/ 442 w 766"/>
                <a:gd name="T87" fmla="*/ 619 h 927"/>
                <a:gd name="T88" fmla="*/ 493 w 766"/>
                <a:gd name="T89" fmla="*/ 645 h 927"/>
                <a:gd name="T90" fmla="*/ 554 w 766"/>
                <a:gd name="T91" fmla="*/ 656 h 927"/>
                <a:gd name="T92" fmla="*/ 608 w 766"/>
                <a:gd name="T93" fmla="*/ 656 h 927"/>
                <a:gd name="T94" fmla="*/ 689 w 766"/>
                <a:gd name="T95" fmla="*/ 642 h 927"/>
                <a:gd name="T96" fmla="*/ 750 w 766"/>
                <a:gd name="T97" fmla="*/ 617 h 927"/>
                <a:gd name="T98" fmla="*/ 766 w 766"/>
                <a:gd name="T99" fmla="*/ 879 h 927"/>
                <a:gd name="T100" fmla="*/ 730 w 766"/>
                <a:gd name="T101" fmla="*/ 896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6" h="927">
                  <a:moveTo>
                    <a:pt x="730" y="896"/>
                  </a:moveTo>
                  <a:lnTo>
                    <a:pt x="730" y="896"/>
                  </a:lnTo>
                  <a:lnTo>
                    <a:pt x="704" y="904"/>
                  </a:lnTo>
                  <a:lnTo>
                    <a:pt x="671" y="910"/>
                  </a:lnTo>
                  <a:lnTo>
                    <a:pt x="671" y="910"/>
                  </a:lnTo>
                  <a:lnTo>
                    <a:pt x="633" y="917"/>
                  </a:lnTo>
                  <a:lnTo>
                    <a:pt x="588" y="922"/>
                  </a:lnTo>
                  <a:lnTo>
                    <a:pt x="588" y="922"/>
                  </a:lnTo>
                  <a:lnTo>
                    <a:pt x="537" y="925"/>
                  </a:lnTo>
                  <a:lnTo>
                    <a:pt x="480" y="927"/>
                  </a:lnTo>
                  <a:lnTo>
                    <a:pt x="480" y="927"/>
                  </a:lnTo>
                  <a:lnTo>
                    <a:pt x="453" y="925"/>
                  </a:lnTo>
                  <a:lnTo>
                    <a:pt x="427" y="924"/>
                  </a:lnTo>
                  <a:lnTo>
                    <a:pt x="400" y="922"/>
                  </a:lnTo>
                  <a:lnTo>
                    <a:pt x="376" y="919"/>
                  </a:lnTo>
                  <a:lnTo>
                    <a:pt x="351" y="914"/>
                  </a:lnTo>
                  <a:lnTo>
                    <a:pt x="328" y="907"/>
                  </a:lnTo>
                  <a:lnTo>
                    <a:pt x="305" y="900"/>
                  </a:lnTo>
                  <a:lnTo>
                    <a:pt x="282" y="892"/>
                  </a:lnTo>
                  <a:lnTo>
                    <a:pt x="282" y="892"/>
                  </a:lnTo>
                  <a:lnTo>
                    <a:pt x="260" y="884"/>
                  </a:lnTo>
                  <a:lnTo>
                    <a:pt x="239" y="874"/>
                  </a:lnTo>
                  <a:lnTo>
                    <a:pt x="219" y="864"/>
                  </a:lnTo>
                  <a:lnTo>
                    <a:pt x="199" y="853"/>
                  </a:lnTo>
                  <a:lnTo>
                    <a:pt x="181" y="841"/>
                  </a:lnTo>
                  <a:lnTo>
                    <a:pt x="163" y="828"/>
                  </a:lnTo>
                  <a:lnTo>
                    <a:pt x="147" y="813"/>
                  </a:lnTo>
                  <a:lnTo>
                    <a:pt x="130" y="800"/>
                  </a:lnTo>
                  <a:lnTo>
                    <a:pt x="130" y="800"/>
                  </a:lnTo>
                  <a:lnTo>
                    <a:pt x="115" y="783"/>
                  </a:lnTo>
                  <a:lnTo>
                    <a:pt x="100" y="769"/>
                  </a:lnTo>
                  <a:lnTo>
                    <a:pt x="87" y="752"/>
                  </a:lnTo>
                  <a:lnTo>
                    <a:pt x="76" y="734"/>
                  </a:lnTo>
                  <a:lnTo>
                    <a:pt x="63" y="716"/>
                  </a:lnTo>
                  <a:lnTo>
                    <a:pt x="53" y="698"/>
                  </a:lnTo>
                  <a:lnTo>
                    <a:pt x="43" y="680"/>
                  </a:lnTo>
                  <a:lnTo>
                    <a:pt x="33" y="658"/>
                  </a:lnTo>
                  <a:lnTo>
                    <a:pt x="33" y="658"/>
                  </a:lnTo>
                  <a:lnTo>
                    <a:pt x="26" y="638"/>
                  </a:lnTo>
                  <a:lnTo>
                    <a:pt x="18" y="617"/>
                  </a:lnTo>
                  <a:lnTo>
                    <a:pt x="13" y="595"/>
                  </a:lnTo>
                  <a:lnTo>
                    <a:pt x="8" y="574"/>
                  </a:lnTo>
                  <a:lnTo>
                    <a:pt x="5" y="553"/>
                  </a:lnTo>
                  <a:lnTo>
                    <a:pt x="2" y="530"/>
                  </a:lnTo>
                  <a:lnTo>
                    <a:pt x="0" y="50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52"/>
                  </a:lnTo>
                  <a:lnTo>
                    <a:pt x="2" y="422"/>
                  </a:lnTo>
                  <a:lnTo>
                    <a:pt x="5" y="393"/>
                  </a:lnTo>
                  <a:lnTo>
                    <a:pt x="10" y="365"/>
                  </a:lnTo>
                  <a:lnTo>
                    <a:pt x="16" y="338"/>
                  </a:lnTo>
                  <a:lnTo>
                    <a:pt x="23" y="312"/>
                  </a:lnTo>
                  <a:lnTo>
                    <a:pt x="31" y="287"/>
                  </a:lnTo>
                  <a:lnTo>
                    <a:pt x="41" y="264"/>
                  </a:lnTo>
                  <a:lnTo>
                    <a:pt x="41" y="264"/>
                  </a:lnTo>
                  <a:lnTo>
                    <a:pt x="53" y="243"/>
                  </a:lnTo>
                  <a:lnTo>
                    <a:pt x="64" y="221"/>
                  </a:lnTo>
                  <a:lnTo>
                    <a:pt x="77" y="200"/>
                  </a:lnTo>
                  <a:lnTo>
                    <a:pt x="92" y="182"/>
                  </a:lnTo>
                  <a:lnTo>
                    <a:pt x="107" y="164"/>
                  </a:lnTo>
                  <a:lnTo>
                    <a:pt x="122" y="145"/>
                  </a:lnTo>
                  <a:lnTo>
                    <a:pt x="138" y="129"/>
                  </a:lnTo>
                  <a:lnTo>
                    <a:pt x="157" y="114"/>
                  </a:lnTo>
                  <a:lnTo>
                    <a:pt x="157" y="114"/>
                  </a:lnTo>
                  <a:lnTo>
                    <a:pt x="175" y="101"/>
                  </a:lnTo>
                  <a:lnTo>
                    <a:pt x="193" y="88"/>
                  </a:lnTo>
                  <a:lnTo>
                    <a:pt x="213" y="74"/>
                  </a:lnTo>
                  <a:lnTo>
                    <a:pt x="234" y="63"/>
                  </a:lnTo>
                  <a:lnTo>
                    <a:pt x="255" y="53"/>
                  </a:lnTo>
                  <a:lnTo>
                    <a:pt x="277" y="43"/>
                  </a:lnTo>
                  <a:lnTo>
                    <a:pt x="300" y="35"/>
                  </a:lnTo>
                  <a:lnTo>
                    <a:pt x="323" y="28"/>
                  </a:lnTo>
                  <a:lnTo>
                    <a:pt x="323" y="28"/>
                  </a:lnTo>
                  <a:lnTo>
                    <a:pt x="371" y="15"/>
                  </a:lnTo>
                  <a:lnTo>
                    <a:pt x="420" y="7"/>
                  </a:lnTo>
                  <a:lnTo>
                    <a:pt x="471" y="2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70" y="0"/>
                  </a:lnTo>
                  <a:lnTo>
                    <a:pt x="613" y="4"/>
                  </a:lnTo>
                  <a:lnTo>
                    <a:pt x="613" y="4"/>
                  </a:lnTo>
                  <a:lnTo>
                    <a:pt x="651" y="7"/>
                  </a:lnTo>
                  <a:lnTo>
                    <a:pt x="686" y="12"/>
                  </a:lnTo>
                  <a:lnTo>
                    <a:pt x="686" y="12"/>
                  </a:lnTo>
                  <a:lnTo>
                    <a:pt x="714" y="18"/>
                  </a:lnTo>
                  <a:lnTo>
                    <a:pt x="737" y="23"/>
                  </a:lnTo>
                  <a:lnTo>
                    <a:pt x="737" y="23"/>
                  </a:lnTo>
                  <a:lnTo>
                    <a:pt x="755" y="30"/>
                  </a:lnTo>
                  <a:lnTo>
                    <a:pt x="766" y="37"/>
                  </a:lnTo>
                  <a:lnTo>
                    <a:pt x="766" y="323"/>
                  </a:lnTo>
                  <a:lnTo>
                    <a:pt x="766" y="323"/>
                  </a:lnTo>
                  <a:lnTo>
                    <a:pt x="753" y="315"/>
                  </a:lnTo>
                  <a:lnTo>
                    <a:pt x="737" y="305"/>
                  </a:lnTo>
                  <a:lnTo>
                    <a:pt x="737" y="305"/>
                  </a:lnTo>
                  <a:lnTo>
                    <a:pt x="715" y="295"/>
                  </a:lnTo>
                  <a:lnTo>
                    <a:pt x="694" y="287"/>
                  </a:lnTo>
                  <a:lnTo>
                    <a:pt x="694" y="287"/>
                  </a:lnTo>
                  <a:lnTo>
                    <a:pt x="669" y="281"/>
                  </a:lnTo>
                  <a:lnTo>
                    <a:pt x="643" y="274"/>
                  </a:lnTo>
                  <a:lnTo>
                    <a:pt x="643" y="274"/>
                  </a:lnTo>
                  <a:lnTo>
                    <a:pt x="618" y="271"/>
                  </a:lnTo>
                  <a:lnTo>
                    <a:pt x="592" y="269"/>
                  </a:lnTo>
                  <a:lnTo>
                    <a:pt x="592" y="269"/>
                  </a:lnTo>
                  <a:lnTo>
                    <a:pt x="565" y="269"/>
                  </a:lnTo>
                  <a:lnTo>
                    <a:pt x="541" y="272"/>
                  </a:lnTo>
                  <a:lnTo>
                    <a:pt x="517" y="276"/>
                  </a:lnTo>
                  <a:lnTo>
                    <a:pt x="496" y="282"/>
                  </a:lnTo>
                  <a:lnTo>
                    <a:pt x="476" y="289"/>
                  </a:lnTo>
                  <a:lnTo>
                    <a:pt x="458" y="297"/>
                  </a:lnTo>
                  <a:lnTo>
                    <a:pt x="443" y="309"/>
                  </a:lnTo>
                  <a:lnTo>
                    <a:pt x="428" y="320"/>
                  </a:lnTo>
                  <a:lnTo>
                    <a:pt x="428" y="320"/>
                  </a:lnTo>
                  <a:lnTo>
                    <a:pt x="415" y="333"/>
                  </a:lnTo>
                  <a:lnTo>
                    <a:pt x="404" y="348"/>
                  </a:lnTo>
                  <a:lnTo>
                    <a:pt x="394" y="365"/>
                  </a:lnTo>
                  <a:lnTo>
                    <a:pt x="386" y="383"/>
                  </a:lnTo>
                  <a:lnTo>
                    <a:pt x="381" y="401"/>
                  </a:lnTo>
                  <a:lnTo>
                    <a:pt x="376" y="421"/>
                  </a:lnTo>
                  <a:lnTo>
                    <a:pt x="372" y="442"/>
                  </a:lnTo>
                  <a:lnTo>
                    <a:pt x="372" y="465"/>
                  </a:lnTo>
                  <a:lnTo>
                    <a:pt x="372" y="465"/>
                  </a:lnTo>
                  <a:lnTo>
                    <a:pt x="372" y="487"/>
                  </a:lnTo>
                  <a:lnTo>
                    <a:pt x="376" y="508"/>
                  </a:lnTo>
                  <a:lnTo>
                    <a:pt x="381" y="528"/>
                  </a:lnTo>
                  <a:lnTo>
                    <a:pt x="386" y="546"/>
                  </a:lnTo>
                  <a:lnTo>
                    <a:pt x="394" y="562"/>
                  </a:lnTo>
                  <a:lnTo>
                    <a:pt x="404" y="579"/>
                  </a:lnTo>
                  <a:lnTo>
                    <a:pt x="414" y="594"/>
                  </a:lnTo>
                  <a:lnTo>
                    <a:pt x="427" y="607"/>
                  </a:lnTo>
                  <a:lnTo>
                    <a:pt x="427" y="607"/>
                  </a:lnTo>
                  <a:lnTo>
                    <a:pt x="442" y="619"/>
                  </a:lnTo>
                  <a:lnTo>
                    <a:pt x="457" y="628"/>
                  </a:lnTo>
                  <a:lnTo>
                    <a:pt x="475" y="637"/>
                  </a:lnTo>
                  <a:lnTo>
                    <a:pt x="493" y="645"/>
                  </a:lnTo>
                  <a:lnTo>
                    <a:pt x="511" y="650"/>
                  </a:lnTo>
                  <a:lnTo>
                    <a:pt x="532" y="653"/>
                  </a:lnTo>
                  <a:lnTo>
                    <a:pt x="554" y="656"/>
                  </a:lnTo>
                  <a:lnTo>
                    <a:pt x="577" y="656"/>
                  </a:lnTo>
                  <a:lnTo>
                    <a:pt x="577" y="656"/>
                  </a:lnTo>
                  <a:lnTo>
                    <a:pt x="608" y="656"/>
                  </a:lnTo>
                  <a:lnTo>
                    <a:pt x="638" y="653"/>
                  </a:lnTo>
                  <a:lnTo>
                    <a:pt x="664" y="648"/>
                  </a:lnTo>
                  <a:lnTo>
                    <a:pt x="689" y="642"/>
                  </a:lnTo>
                  <a:lnTo>
                    <a:pt x="689" y="642"/>
                  </a:lnTo>
                  <a:lnTo>
                    <a:pt x="732" y="625"/>
                  </a:lnTo>
                  <a:lnTo>
                    <a:pt x="750" y="617"/>
                  </a:lnTo>
                  <a:lnTo>
                    <a:pt x="766" y="609"/>
                  </a:lnTo>
                  <a:lnTo>
                    <a:pt x="766" y="879"/>
                  </a:lnTo>
                  <a:lnTo>
                    <a:pt x="766" y="879"/>
                  </a:lnTo>
                  <a:lnTo>
                    <a:pt x="752" y="887"/>
                  </a:lnTo>
                  <a:lnTo>
                    <a:pt x="730" y="896"/>
                  </a:lnTo>
                  <a:lnTo>
                    <a:pt x="730" y="896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3" name="Freeform 33"/>
            <p:cNvSpPr>
              <a:spLocks/>
            </p:cNvSpPr>
            <p:nvPr/>
          </p:nvSpPr>
          <p:spPr bwMode="auto">
            <a:xfrm>
              <a:off x="5334000" y="3894138"/>
              <a:ext cx="573088" cy="735013"/>
            </a:xfrm>
            <a:custGeom>
              <a:avLst/>
              <a:gdLst>
                <a:gd name="T0" fmla="*/ 720 w 722"/>
                <a:gd name="T1" fmla="*/ 643 h 927"/>
                <a:gd name="T2" fmla="*/ 699 w 722"/>
                <a:gd name="T3" fmla="*/ 734 h 927"/>
                <a:gd name="T4" fmla="*/ 668 w 722"/>
                <a:gd name="T5" fmla="*/ 787 h 927"/>
                <a:gd name="T6" fmla="*/ 622 w 722"/>
                <a:gd name="T7" fmla="*/ 833 h 927"/>
                <a:gd name="T8" fmla="*/ 562 w 722"/>
                <a:gd name="T9" fmla="*/ 872 h 927"/>
                <a:gd name="T10" fmla="*/ 488 w 722"/>
                <a:gd name="T11" fmla="*/ 900 h 927"/>
                <a:gd name="T12" fmla="*/ 397 w 722"/>
                <a:gd name="T13" fmla="*/ 920 h 927"/>
                <a:gd name="T14" fmla="*/ 290 w 722"/>
                <a:gd name="T15" fmla="*/ 927 h 927"/>
                <a:gd name="T16" fmla="*/ 213 w 722"/>
                <a:gd name="T17" fmla="*/ 922 h 927"/>
                <a:gd name="T18" fmla="*/ 97 w 722"/>
                <a:gd name="T19" fmla="*/ 907 h 927"/>
                <a:gd name="T20" fmla="*/ 28 w 722"/>
                <a:gd name="T21" fmla="*/ 892 h 927"/>
                <a:gd name="T22" fmla="*/ 0 w 722"/>
                <a:gd name="T23" fmla="*/ 627 h 927"/>
                <a:gd name="T24" fmla="*/ 99 w 722"/>
                <a:gd name="T25" fmla="*/ 666 h 927"/>
                <a:gd name="T26" fmla="*/ 167 w 722"/>
                <a:gd name="T27" fmla="*/ 686 h 927"/>
                <a:gd name="T28" fmla="*/ 237 w 722"/>
                <a:gd name="T29" fmla="*/ 698 h 927"/>
                <a:gd name="T30" fmla="*/ 300 w 722"/>
                <a:gd name="T31" fmla="*/ 698 h 927"/>
                <a:gd name="T32" fmla="*/ 356 w 722"/>
                <a:gd name="T33" fmla="*/ 683 h 927"/>
                <a:gd name="T34" fmla="*/ 374 w 722"/>
                <a:gd name="T35" fmla="*/ 665 h 927"/>
                <a:gd name="T36" fmla="*/ 381 w 722"/>
                <a:gd name="T37" fmla="*/ 643 h 927"/>
                <a:gd name="T38" fmla="*/ 374 w 722"/>
                <a:gd name="T39" fmla="*/ 622 h 927"/>
                <a:gd name="T40" fmla="*/ 351 w 722"/>
                <a:gd name="T41" fmla="*/ 602 h 927"/>
                <a:gd name="T42" fmla="*/ 303 w 722"/>
                <a:gd name="T43" fmla="*/ 582 h 927"/>
                <a:gd name="T44" fmla="*/ 200 w 722"/>
                <a:gd name="T45" fmla="*/ 546 h 927"/>
                <a:gd name="T46" fmla="*/ 134 w 722"/>
                <a:gd name="T47" fmla="*/ 518 h 927"/>
                <a:gd name="T48" fmla="*/ 96 w 722"/>
                <a:gd name="T49" fmla="*/ 493 h 927"/>
                <a:gd name="T50" fmla="*/ 63 w 722"/>
                <a:gd name="T51" fmla="*/ 465 h 927"/>
                <a:gd name="T52" fmla="*/ 25 w 722"/>
                <a:gd name="T53" fmla="*/ 414 h 927"/>
                <a:gd name="T54" fmla="*/ 8 w 722"/>
                <a:gd name="T55" fmla="*/ 373 h 927"/>
                <a:gd name="T56" fmla="*/ 0 w 722"/>
                <a:gd name="T57" fmla="*/ 297 h 927"/>
                <a:gd name="T58" fmla="*/ 7 w 722"/>
                <a:gd name="T59" fmla="*/ 229 h 927"/>
                <a:gd name="T60" fmla="*/ 22 w 722"/>
                <a:gd name="T61" fmla="*/ 185 h 927"/>
                <a:gd name="T62" fmla="*/ 45 w 722"/>
                <a:gd name="T63" fmla="*/ 145 h 927"/>
                <a:gd name="T64" fmla="*/ 111 w 722"/>
                <a:gd name="T65" fmla="*/ 78 h 927"/>
                <a:gd name="T66" fmla="*/ 170 w 722"/>
                <a:gd name="T67" fmla="*/ 43 h 927"/>
                <a:gd name="T68" fmla="*/ 242 w 722"/>
                <a:gd name="T69" fmla="*/ 20 h 927"/>
                <a:gd name="T70" fmla="*/ 369 w 722"/>
                <a:gd name="T71" fmla="*/ 0 h 927"/>
                <a:gd name="T72" fmla="*/ 448 w 722"/>
                <a:gd name="T73" fmla="*/ 0 h 927"/>
                <a:gd name="T74" fmla="*/ 516 w 722"/>
                <a:gd name="T75" fmla="*/ 7 h 927"/>
                <a:gd name="T76" fmla="*/ 608 w 722"/>
                <a:gd name="T77" fmla="*/ 22 h 927"/>
                <a:gd name="T78" fmla="*/ 661 w 722"/>
                <a:gd name="T79" fmla="*/ 281 h 927"/>
                <a:gd name="T80" fmla="*/ 618 w 722"/>
                <a:gd name="T81" fmla="*/ 264 h 927"/>
                <a:gd name="T82" fmla="*/ 529 w 722"/>
                <a:gd name="T83" fmla="*/ 239 h 927"/>
                <a:gd name="T84" fmla="*/ 465 w 722"/>
                <a:gd name="T85" fmla="*/ 228 h 927"/>
                <a:gd name="T86" fmla="*/ 416 w 722"/>
                <a:gd name="T87" fmla="*/ 228 h 927"/>
                <a:gd name="T88" fmla="*/ 374 w 722"/>
                <a:gd name="T89" fmla="*/ 239 h 927"/>
                <a:gd name="T90" fmla="*/ 359 w 722"/>
                <a:gd name="T91" fmla="*/ 253 h 927"/>
                <a:gd name="T92" fmla="*/ 353 w 722"/>
                <a:gd name="T93" fmla="*/ 272 h 927"/>
                <a:gd name="T94" fmla="*/ 359 w 722"/>
                <a:gd name="T95" fmla="*/ 297 h 927"/>
                <a:gd name="T96" fmla="*/ 381 w 722"/>
                <a:gd name="T97" fmla="*/ 315 h 927"/>
                <a:gd name="T98" fmla="*/ 417 w 722"/>
                <a:gd name="T99" fmla="*/ 332 h 927"/>
                <a:gd name="T100" fmla="*/ 500 w 722"/>
                <a:gd name="T101" fmla="*/ 360 h 927"/>
                <a:gd name="T102" fmla="*/ 579 w 722"/>
                <a:gd name="T103" fmla="*/ 391 h 927"/>
                <a:gd name="T104" fmla="*/ 622 w 722"/>
                <a:gd name="T105" fmla="*/ 416 h 927"/>
                <a:gd name="T106" fmla="*/ 658 w 722"/>
                <a:gd name="T107" fmla="*/ 445 h 927"/>
                <a:gd name="T108" fmla="*/ 697 w 722"/>
                <a:gd name="T109" fmla="*/ 498 h 927"/>
                <a:gd name="T110" fmla="*/ 714 w 722"/>
                <a:gd name="T111" fmla="*/ 538 h 927"/>
                <a:gd name="T112" fmla="*/ 722 w 722"/>
                <a:gd name="T113" fmla="*/ 612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2" h="927">
                  <a:moveTo>
                    <a:pt x="722" y="612"/>
                  </a:moveTo>
                  <a:lnTo>
                    <a:pt x="722" y="612"/>
                  </a:lnTo>
                  <a:lnTo>
                    <a:pt x="720" y="643"/>
                  </a:lnTo>
                  <a:lnTo>
                    <a:pt x="717" y="675"/>
                  </a:lnTo>
                  <a:lnTo>
                    <a:pt x="709" y="704"/>
                  </a:lnTo>
                  <a:lnTo>
                    <a:pt x="699" y="734"/>
                  </a:lnTo>
                  <a:lnTo>
                    <a:pt x="699" y="734"/>
                  </a:lnTo>
                  <a:lnTo>
                    <a:pt x="684" y="762"/>
                  </a:lnTo>
                  <a:lnTo>
                    <a:pt x="668" y="787"/>
                  </a:lnTo>
                  <a:lnTo>
                    <a:pt x="646" y="811"/>
                  </a:lnTo>
                  <a:lnTo>
                    <a:pt x="622" y="833"/>
                  </a:lnTo>
                  <a:lnTo>
                    <a:pt x="622" y="833"/>
                  </a:lnTo>
                  <a:lnTo>
                    <a:pt x="608" y="844"/>
                  </a:lnTo>
                  <a:lnTo>
                    <a:pt x="594" y="854"/>
                  </a:lnTo>
                  <a:lnTo>
                    <a:pt x="562" y="872"/>
                  </a:lnTo>
                  <a:lnTo>
                    <a:pt x="528" y="887"/>
                  </a:lnTo>
                  <a:lnTo>
                    <a:pt x="488" y="900"/>
                  </a:lnTo>
                  <a:lnTo>
                    <a:pt x="488" y="900"/>
                  </a:lnTo>
                  <a:lnTo>
                    <a:pt x="467" y="907"/>
                  </a:lnTo>
                  <a:lnTo>
                    <a:pt x="445" y="912"/>
                  </a:lnTo>
                  <a:lnTo>
                    <a:pt x="397" y="920"/>
                  </a:lnTo>
                  <a:lnTo>
                    <a:pt x="346" y="925"/>
                  </a:lnTo>
                  <a:lnTo>
                    <a:pt x="290" y="927"/>
                  </a:lnTo>
                  <a:lnTo>
                    <a:pt x="290" y="927"/>
                  </a:lnTo>
                  <a:lnTo>
                    <a:pt x="252" y="925"/>
                  </a:lnTo>
                  <a:lnTo>
                    <a:pt x="213" y="922"/>
                  </a:lnTo>
                  <a:lnTo>
                    <a:pt x="213" y="922"/>
                  </a:lnTo>
                  <a:lnTo>
                    <a:pt x="134" y="914"/>
                  </a:lnTo>
                  <a:lnTo>
                    <a:pt x="134" y="914"/>
                  </a:lnTo>
                  <a:lnTo>
                    <a:pt x="97" y="907"/>
                  </a:lnTo>
                  <a:lnTo>
                    <a:pt x="61" y="900"/>
                  </a:lnTo>
                  <a:lnTo>
                    <a:pt x="61" y="900"/>
                  </a:lnTo>
                  <a:lnTo>
                    <a:pt x="28" y="892"/>
                  </a:lnTo>
                  <a:lnTo>
                    <a:pt x="0" y="886"/>
                  </a:lnTo>
                  <a:lnTo>
                    <a:pt x="0" y="627"/>
                  </a:lnTo>
                  <a:lnTo>
                    <a:pt x="0" y="627"/>
                  </a:lnTo>
                  <a:lnTo>
                    <a:pt x="64" y="653"/>
                  </a:lnTo>
                  <a:lnTo>
                    <a:pt x="64" y="653"/>
                  </a:lnTo>
                  <a:lnTo>
                    <a:pt x="99" y="666"/>
                  </a:lnTo>
                  <a:lnTo>
                    <a:pt x="132" y="676"/>
                  </a:lnTo>
                  <a:lnTo>
                    <a:pt x="132" y="676"/>
                  </a:lnTo>
                  <a:lnTo>
                    <a:pt x="167" y="686"/>
                  </a:lnTo>
                  <a:lnTo>
                    <a:pt x="201" y="693"/>
                  </a:lnTo>
                  <a:lnTo>
                    <a:pt x="201" y="693"/>
                  </a:lnTo>
                  <a:lnTo>
                    <a:pt x="237" y="698"/>
                  </a:lnTo>
                  <a:lnTo>
                    <a:pt x="272" y="699"/>
                  </a:lnTo>
                  <a:lnTo>
                    <a:pt x="272" y="699"/>
                  </a:lnTo>
                  <a:lnTo>
                    <a:pt x="300" y="698"/>
                  </a:lnTo>
                  <a:lnTo>
                    <a:pt x="323" y="696"/>
                  </a:lnTo>
                  <a:lnTo>
                    <a:pt x="341" y="691"/>
                  </a:lnTo>
                  <a:lnTo>
                    <a:pt x="356" y="683"/>
                  </a:lnTo>
                  <a:lnTo>
                    <a:pt x="356" y="683"/>
                  </a:lnTo>
                  <a:lnTo>
                    <a:pt x="366" y="675"/>
                  </a:lnTo>
                  <a:lnTo>
                    <a:pt x="374" y="665"/>
                  </a:lnTo>
                  <a:lnTo>
                    <a:pt x="379" y="655"/>
                  </a:lnTo>
                  <a:lnTo>
                    <a:pt x="381" y="643"/>
                  </a:lnTo>
                  <a:lnTo>
                    <a:pt x="381" y="643"/>
                  </a:lnTo>
                  <a:lnTo>
                    <a:pt x="379" y="632"/>
                  </a:lnTo>
                  <a:lnTo>
                    <a:pt x="374" y="622"/>
                  </a:lnTo>
                  <a:lnTo>
                    <a:pt x="374" y="622"/>
                  </a:lnTo>
                  <a:lnTo>
                    <a:pt x="366" y="612"/>
                  </a:lnTo>
                  <a:lnTo>
                    <a:pt x="351" y="602"/>
                  </a:lnTo>
                  <a:lnTo>
                    <a:pt x="351" y="602"/>
                  </a:lnTo>
                  <a:lnTo>
                    <a:pt x="331" y="592"/>
                  </a:lnTo>
                  <a:lnTo>
                    <a:pt x="303" y="582"/>
                  </a:lnTo>
                  <a:lnTo>
                    <a:pt x="303" y="582"/>
                  </a:lnTo>
                  <a:lnTo>
                    <a:pt x="224" y="554"/>
                  </a:lnTo>
                  <a:lnTo>
                    <a:pt x="224" y="554"/>
                  </a:lnTo>
                  <a:lnTo>
                    <a:pt x="200" y="546"/>
                  </a:lnTo>
                  <a:lnTo>
                    <a:pt x="177" y="538"/>
                  </a:lnTo>
                  <a:lnTo>
                    <a:pt x="155" y="528"/>
                  </a:lnTo>
                  <a:lnTo>
                    <a:pt x="134" y="518"/>
                  </a:lnTo>
                  <a:lnTo>
                    <a:pt x="134" y="518"/>
                  </a:lnTo>
                  <a:lnTo>
                    <a:pt x="114" y="506"/>
                  </a:lnTo>
                  <a:lnTo>
                    <a:pt x="96" y="493"/>
                  </a:lnTo>
                  <a:lnTo>
                    <a:pt x="78" y="480"/>
                  </a:lnTo>
                  <a:lnTo>
                    <a:pt x="63" y="465"/>
                  </a:lnTo>
                  <a:lnTo>
                    <a:pt x="63" y="465"/>
                  </a:lnTo>
                  <a:lnTo>
                    <a:pt x="48" y="450"/>
                  </a:lnTo>
                  <a:lnTo>
                    <a:pt x="36" y="432"/>
                  </a:lnTo>
                  <a:lnTo>
                    <a:pt x="25" y="414"/>
                  </a:lnTo>
                  <a:lnTo>
                    <a:pt x="17" y="394"/>
                  </a:lnTo>
                  <a:lnTo>
                    <a:pt x="17" y="394"/>
                  </a:lnTo>
                  <a:lnTo>
                    <a:pt x="8" y="373"/>
                  </a:lnTo>
                  <a:lnTo>
                    <a:pt x="3" y="348"/>
                  </a:lnTo>
                  <a:lnTo>
                    <a:pt x="0" y="323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2" y="262"/>
                  </a:lnTo>
                  <a:lnTo>
                    <a:pt x="7" y="229"/>
                  </a:lnTo>
                  <a:lnTo>
                    <a:pt x="12" y="215"/>
                  </a:lnTo>
                  <a:lnTo>
                    <a:pt x="17" y="200"/>
                  </a:lnTo>
                  <a:lnTo>
                    <a:pt x="22" y="185"/>
                  </a:lnTo>
                  <a:lnTo>
                    <a:pt x="28" y="172"/>
                  </a:lnTo>
                  <a:lnTo>
                    <a:pt x="28" y="172"/>
                  </a:lnTo>
                  <a:lnTo>
                    <a:pt x="45" y="145"/>
                  </a:lnTo>
                  <a:lnTo>
                    <a:pt x="64" y="121"/>
                  </a:lnTo>
                  <a:lnTo>
                    <a:pt x="86" y="98"/>
                  </a:lnTo>
                  <a:lnTo>
                    <a:pt x="111" y="78"/>
                  </a:lnTo>
                  <a:lnTo>
                    <a:pt x="111" y="78"/>
                  </a:lnTo>
                  <a:lnTo>
                    <a:pt x="139" y="60"/>
                  </a:lnTo>
                  <a:lnTo>
                    <a:pt x="170" y="43"/>
                  </a:lnTo>
                  <a:lnTo>
                    <a:pt x="205" y="30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82" y="10"/>
                  </a:lnTo>
                  <a:lnTo>
                    <a:pt x="323" y="5"/>
                  </a:lnTo>
                  <a:lnTo>
                    <a:pt x="369" y="0"/>
                  </a:lnTo>
                  <a:lnTo>
                    <a:pt x="416" y="0"/>
                  </a:lnTo>
                  <a:lnTo>
                    <a:pt x="416" y="0"/>
                  </a:lnTo>
                  <a:lnTo>
                    <a:pt x="448" y="0"/>
                  </a:lnTo>
                  <a:lnTo>
                    <a:pt x="481" y="2"/>
                  </a:lnTo>
                  <a:lnTo>
                    <a:pt x="481" y="2"/>
                  </a:lnTo>
                  <a:lnTo>
                    <a:pt x="516" y="7"/>
                  </a:lnTo>
                  <a:lnTo>
                    <a:pt x="547" y="10"/>
                  </a:lnTo>
                  <a:lnTo>
                    <a:pt x="547" y="10"/>
                  </a:lnTo>
                  <a:lnTo>
                    <a:pt x="608" y="22"/>
                  </a:lnTo>
                  <a:lnTo>
                    <a:pt x="608" y="22"/>
                  </a:lnTo>
                  <a:lnTo>
                    <a:pt x="661" y="33"/>
                  </a:lnTo>
                  <a:lnTo>
                    <a:pt x="661" y="281"/>
                  </a:lnTo>
                  <a:lnTo>
                    <a:pt x="661" y="281"/>
                  </a:lnTo>
                  <a:lnTo>
                    <a:pt x="618" y="264"/>
                  </a:lnTo>
                  <a:lnTo>
                    <a:pt x="618" y="264"/>
                  </a:lnTo>
                  <a:lnTo>
                    <a:pt x="561" y="248"/>
                  </a:lnTo>
                  <a:lnTo>
                    <a:pt x="561" y="248"/>
                  </a:lnTo>
                  <a:lnTo>
                    <a:pt x="529" y="239"/>
                  </a:lnTo>
                  <a:lnTo>
                    <a:pt x="498" y="233"/>
                  </a:lnTo>
                  <a:lnTo>
                    <a:pt x="498" y="233"/>
                  </a:lnTo>
                  <a:lnTo>
                    <a:pt x="465" y="228"/>
                  </a:lnTo>
                  <a:lnTo>
                    <a:pt x="434" y="226"/>
                  </a:lnTo>
                  <a:lnTo>
                    <a:pt x="434" y="226"/>
                  </a:lnTo>
                  <a:lnTo>
                    <a:pt x="416" y="228"/>
                  </a:lnTo>
                  <a:lnTo>
                    <a:pt x="401" y="229"/>
                  </a:lnTo>
                  <a:lnTo>
                    <a:pt x="387" y="233"/>
                  </a:lnTo>
                  <a:lnTo>
                    <a:pt x="374" y="239"/>
                  </a:lnTo>
                  <a:lnTo>
                    <a:pt x="374" y="239"/>
                  </a:lnTo>
                  <a:lnTo>
                    <a:pt x="366" y="246"/>
                  </a:lnTo>
                  <a:lnTo>
                    <a:pt x="359" y="253"/>
                  </a:lnTo>
                  <a:lnTo>
                    <a:pt x="355" y="262"/>
                  </a:lnTo>
                  <a:lnTo>
                    <a:pt x="353" y="272"/>
                  </a:lnTo>
                  <a:lnTo>
                    <a:pt x="353" y="272"/>
                  </a:lnTo>
                  <a:lnTo>
                    <a:pt x="355" y="286"/>
                  </a:lnTo>
                  <a:lnTo>
                    <a:pt x="359" y="297"/>
                  </a:lnTo>
                  <a:lnTo>
                    <a:pt x="359" y="297"/>
                  </a:lnTo>
                  <a:lnTo>
                    <a:pt x="368" y="307"/>
                  </a:lnTo>
                  <a:lnTo>
                    <a:pt x="381" y="315"/>
                  </a:lnTo>
                  <a:lnTo>
                    <a:pt x="381" y="315"/>
                  </a:lnTo>
                  <a:lnTo>
                    <a:pt x="397" y="323"/>
                  </a:lnTo>
                  <a:lnTo>
                    <a:pt x="417" y="332"/>
                  </a:lnTo>
                  <a:lnTo>
                    <a:pt x="417" y="332"/>
                  </a:lnTo>
                  <a:lnTo>
                    <a:pt x="470" y="350"/>
                  </a:lnTo>
                  <a:lnTo>
                    <a:pt x="470" y="350"/>
                  </a:lnTo>
                  <a:lnTo>
                    <a:pt x="500" y="360"/>
                  </a:lnTo>
                  <a:lnTo>
                    <a:pt x="528" y="370"/>
                  </a:lnTo>
                  <a:lnTo>
                    <a:pt x="554" y="379"/>
                  </a:lnTo>
                  <a:lnTo>
                    <a:pt x="579" y="391"/>
                  </a:lnTo>
                  <a:lnTo>
                    <a:pt x="579" y="391"/>
                  </a:lnTo>
                  <a:lnTo>
                    <a:pt x="602" y="404"/>
                  </a:lnTo>
                  <a:lnTo>
                    <a:pt x="622" y="416"/>
                  </a:lnTo>
                  <a:lnTo>
                    <a:pt x="641" y="431"/>
                  </a:lnTo>
                  <a:lnTo>
                    <a:pt x="658" y="445"/>
                  </a:lnTo>
                  <a:lnTo>
                    <a:pt x="658" y="445"/>
                  </a:lnTo>
                  <a:lnTo>
                    <a:pt x="673" y="462"/>
                  </a:lnTo>
                  <a:lnTo>
                    <a:pt x="686" y="478"/>
                  </a:lnTo>
                  <a:lnTo>
                    <a:pt x="697" y="498"/>
                  </a:lnTo>
                  <a:lnTo>
                    <a:pt x="706" y="518"/>
                  </a:lnTo>
                  <a:lnTo>
                    <a:pt x="706" y="518"/>
                  </a:lnTo>
                  <a:lnTo>
                    <a:pt x="714" y="538"/>
                  </a:lnTo>
                  <a:lnTo>
                    <a:pt x="719" y="561"/>
                  </a:lnTo>
                  <a:lnTo>
                    <a:pt x="722" y="586"/>
                  </a:lnTo>
                  <a:lnTo>
                    <a:pt x="722" y="612"/>
                  </a:lnTo>
                  <a:lnTo>
                    <a:pt x="722" y="61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4" name="Freeform 34"/>
            <p:cNvSpPr>
              <a:spLocks noEditPoints="1"/>
            </p:cNvSpPr>
            <p:nvPr/>
          </p:nvSpPr>
          <p:spPr bwMode="auto">
            <a:xfrm>
              <a:off x="28575" y="2590800"/>
              <a:ext cx="457200" cy="804863"/>
            </a:xfrm>
            <a:custGeom>
              <a:avLst/>
              <a:gdLst>
                <a:gd name="T0" fmla="*/ 266 w 576"/>
                <a:gd name="T1" fmla="*/ 0 h 1012"/>
                <a:gd name="T2" fmla="*/ 323 w 576"/>
                <a:gd name="T3" fmla="*/ 3 h 1012"/>
                <a:gd name="T4" fmla="*/ 396 w 576"/>
                <a:gd name="T5" fmla="*/ 25 h 1012"/>
                <a:gd name="T6" fmla="*/ 457 w 576"/>
                <a:gd name="T7" fmla="*/ 64 h 1012"/>
                <a:gd name="T8" fmla="*/ 487 w 576"/>
                <a:gd name="T9" fmla="*/ 99 h 1012"/>
                <a:gd name="T10" fmla="*/ 516 w 576"/>
                <a:gd name="T11" fmla="*/ 160 h 1012"/>
                <a:gd name="T12" fmla="*/ 526 w 576"/>
                <a:gd name="T13" fmla="*/ 234 h 1012"/>
                <a:gd name="T14" fmla="*/ 524 w 576"/>
                <a:gd name="T15" fmla="*/ 277 h 1012"/>
                <a:gd name="T16" fmla="*/ 508 w 576"/>
                <a:gd name="T17" fmla="*/ 335 h 1012"/>
                <a:gd name="T18" fmla="*/ 480 w 576"/>
                <a:gd name="T19" fmla="*/ 387 h 1012"/>
                <a:gd name="T20" fmla="*/ 454 w 576"/>
                <a:gd name="T21" fmla="*/ 417 h 1012"/>
                <a:gd name="T22" fmla="*/ 407 w 576"/>
                <a:gd name="T23" fmla="*/ 453 h 1012"/>
                <a:gd name="T24" fmla="*/ 348 w 576"/>
                <a:gd name="T25" fmla="*/ 478 h 1012"/>
                <a:gd name="T26" fmla="*/ 374 w 576"/>
                <a:gd name="T27" fmla="*/ 485 h 1012"/>
                <a:gd name="T28" fmla="*/ 444 w 576"/>
                <a:gd name="T29" fmla="*/ 504 h 1012"/>
                <a:gd name="T30" fmla="*/ 498 w 576"/>
                <a:gd name="T31" fmla="*/ 541 h 1012"/>
                <a:gd name="T32" fmla="*/ 529 w 576"/>
                <a:gd name="T33" fmla="*/ 574 h 1012"/>
                <a:gd name="T34" fmla="*/ 561 w 576"/>
                <a:gd name="T35" fmla="*/ 630 h 1012"/>
                <a:gd name="T36" fmla="*/ 574 w 576"/>
                <a:gd name="T37" fmla="*/ 697 h 1012"/>
                <a:gd name="T38" fmla="*/ 574 w 576"/>
                <a:gd name="T39" fmla="*/ 753 h 1012"/>
                <a:gd name="T40" fmla="*/ 554 w 576"/>
                <a:gd name="T41" fmla="*/ 839 h 1012"/>
                <a:gd name="T42" fmla="*/ 513 w 576"/>
                <a:gd name="T43" fmla="*/ 910 h 1012"/>
                <a:gd name="T44" fmla="*/ 472 w 576"/>
                <a:gd name="T45" fmla="*/ 949 h 1012"/>
                <a:gd name="T46" fmla="*/ 396 w 576"/>
                <a:gd name="T47" fmla="*/ 992 h 1012"/>
                <a:gd name="T48" fmla="*/ 305 w 576"/>
                <a:gd name="T49" fmla="*/ 1010 h 1012"/>
                <a:gd name="T50" fmla="*/ 69 w 576"/>
                <a:gd name="T51" fmla="*/ 64 h 1012"/>
                <a:gd name="T52" fmla="*/ 211 w 576"/>
                <a:gd name="T53" fmla="*/ 455 h 1012"/>
                <a:gd name="T54" fmla="*/ 287 w 576"/>
                <a:gd name="T55" fmla="*/ 448 h 1012"/>
                <a:gd name="T56" fmla="*/ 351 w 576"/>
                <a:gd name="T57" fmla="*/ 424 h 1012"/>
                <a:gd name="T58" fmla="*/ 388 w 576"/>
                <a:gd name="T59" fmla="*/ 399 h 1012"/>
                <a:gd name="T60" fmla="*/ 429 w 576"/>
                <a:gd name="T61" fmla="*/ 351 h 1012"/>
                <a:gd name="T62" fmla="*/ 450 w 576"/>
                <a:gd name="T63" fmla="*/ 292 h 1012"/>
                <a:gd name="T64" fmla="*/ 454 w 576"/>
                <a:gd name="T65" fmla="*/ 245 h 1012"/>
                <a:gd name="T66" fmla="*/ 447 w 576"/>
                <a:gd name="T67" fmla="*/ 184 h 1012"/>
                <a:gd name="T68" fmla="*/ 424 w 576"/>
                <a:gd name="T69" fmla="*/ 135 h 1012"/>
                <a:gd name="T70" fmla="*/ 386 w 576"/>
                <a:gd name="T71" fmla="*/ 99 h 1012"/>
                <a:gd name="T72" fmla="*/ 333 w 576"/>
                <a:gd name="T73" fmla="*/ 76 h 1012"/>
                <a:gd name="T74" fmla="*/ 264 w 576"/>
                <a:gd name="T75" fmla="*/ 64 h 1012"/>
                <a:gd name="T76" fmla="*/ 69 w 576"/>
                <a:gd name="T77" fmla="*/ 519 h 1012"/>
                <a:gd name="T78" fmla="*/ 257 w 576"/>
                <a:gd name="T79" fmla="*/ 948 h 1012"/>
                <a:gd name="T80" fmla="*/ 340 w 576"/>
                <a:gd name="T81" fmla="*/ 940 h 1012"/>
                <a:gd name="T82" fmla="*/ 406 w 576"/>
                <a:gd name="T83" fmla="*/ 917 h 1012"/>
                <a:gd name="T84" fmla="*/ 440 w 576"/>
                <a:gd name="T85" fmla="*/ 892 h 1012"/>
                <a:gd name="T86" fmla="*/ 478 w 576"/>
                <a:gd name="T87" fmla="*/ 841 h 1012"/>
                <a:gd name="T88" fmla="*/ 500 w 576"/>
                <a:gd name="T89" fmla="*/ 778 h 1012"/>
                <a:gd name="T90" fmla="*/ 503 w 576"/>
                <a:gd name="T91" fmla="*/ 729 h 1012"/>
                <a:gd name="T92" fmla="*/ 493 w 576"/>
                <a:gd name="T93" fmla="*/ 658 h 1012"/>
                <a:gd name="T94" fmla="*/ 463 w 576"/>
                <a:gd name="T95" fmla="*/ 602 h 1012"/>
                <a:gd name="T96" fmla="*/ 414 w 576"/>
                <a:gd name="T97" fmla="*/ 559 h 1012"/>
                <a:gd name="T98" fmla="*/ 343 w 576"/>
                <a:gd name="T99" fmla="*/ 532 h 1012"/>
                <a:gd name="T100" fmla="*/ 254 w 576"/>
                <a:gd name="T101" fmla="*/ 519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6" h="1012">
                  <a:moveTo>
                    <a:pt x="0" y="1012"/>
                  </a:moveTo>
                  <a:lnTo>
                    <a:pt x="0" y="0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95" y="0"/>
                  </a:lnTo>
                  <a:lnTo>
                    <a:pt x="323" y="3"/>
                  </a:lnTo>
                  <a:lnTo>
                    <a:pt x="348" y="8"/>
                  </a:lnTo>
                  <a:lnTo>
                    <a:pt x="373" y="16"/>
                  </a:lnTo>
                  <a:lnTo>
                    <a:pt x="396" y="25"/>
                  </a:lnTo>
                  <a:lnTo>
                    <a:pt x="417" y="36"/>
                  </a:lnTo>
                  <a:lnTo>
                    <a:pt x="437" y="49"/>
                  </a:lnTo>
                  <a:lnTo>
                    <a:pt x="457" y="64"/>
                  </a:lnTo>
                  <a:lnTo>
                    <a:pt x="457" y="64"/>
                  </a:lnTo>
                  <a:lnTo>
                    <a:pt x="473" y="81"/>
                  </a:lnTo>
                  <a:lnTo>
                    <a:pt x="487" y="99"/>
                  </a:lnTo>
                  <a:lnTo>
                    <a:pt x="500" y="119"/>
                  </a:lnTo>
                  <a:lnTo>
                    <a:pt x="510" y="138"/>
                  </a:lnTo>
                  <a:lnTo>
                    <a:pt x="516" y="160"/>
                  </a:lnTo>
                  <a:lnTo>
                    <a:pt x="523" y="183"/>
                  </a:lnTo>
                  <a:lnTo>
                    <a:pt x="526" y="208"/>
                  </a:lnTo>
                  <a:lnTo>
                    <a:pt x="526" y="234"/>
                  </a:lnTo>
                  <a:lnTo>
                    <a:pt x="526" y="234"/>
                  </a:lnTo>
                  <a:lnTo>
                    <a:pt x="526" y="255"/>
                  </a:lnTo>
                  <a:lnTo>
                    <a:pt x="524" y="277"/>
                  </a:lnTo>
                  <a:lnTo>
                    <a:pt x="519" y="297"/>
                  </a:lnTo>
                  <a:lnTo>
                    <a:pt x="515" y="316"/>
                  </a:lnTo>
                  <a:lnTo>
                    <a:pt x="508" y="335"/>
                  </a:lnTo>
                  <a:lnTo>
                    <a:pt x="500" y="353"/>
                  </a:lnTo>
                  <a:lnTo>
                    <a:pt x="491" y="371"/>
                  </a:lnTo>
                  <a:lnTo>
                    <a:pt x="480" y="387"/>
                  </a:lnTo>
                  <a:lnTo>
                    <a:pt x="480" y="387"/>
                  </a:lnTo>
                  <a:lnTo>
                    <a:pt x="467" y="402"/>
                  </a:lnTo>
                  <a:lnTo>
                    <a:pt x="454" y="417"/>
                  </a:lnTo>
                  <a:lnTo>
                    <a:pt x="439" y="430"/>
                  </a:lnTo>
                  <a:lnTo>
                    <a:pt x="424" y="442"/>
                  </a:lnTo>
                  <a:lnTo>
                    <a:pt x="407" y="453"/>
                  </a:lnTo>
                  <a:lnTo>
                    <a:pt x="389" y="463"/>
                  </a:lnTo>
                  <a:lnTo>
                    <a:pt x="369" y="471"/>
                  </a:lnTo>
                  <a:lnTo>
                    <a:pt x="348" y="478"/>
                  </a:lnTo>
                  <a:lnTo>
                    <a:pt x="348" y="481"/>
                  </a:lnTo>
                  <a:lnTo>
                    <a:pt x="348" y="481"/>
                  </a:lnTo>
                  <a:lnTo>
                    <a:pt x="374" y="485"/>
                  </a:lnTo>
                  <a:lnTo>
                    <a:pt x="399" y="489"/>
                  </a:lnTo>
                  <a:lnTo>
                    <a:pt x="422" y="496"/>
                  </a:lnTo>
                  <a:lnTo>
                    <a:pt x="444" y="504"/>
                  </a:lnTo>
                  <a:lnTo>
                    <a:pt x="463" y="514"/>
                  </a:lnTo>
                  <a:lnTo>
                    <a:pt x="482" y="527"/>
                  </a:lnTo>
                  <a:lnTo>
                    <a:pt x="498" y="541"/>
                  </a:lnTo>
                  <a:lnTo>
                    <a:pt x="515" y="555"/>
                  </a:lnTo>
                  <a:lnTo>
                    <a:pt x="515" y="555"/>
                  </a:lnTo>
                  <a:lnTo>
                    <a:pt x="529" y="574"/>
                  </a:lnTo>
                  <a:lnTo>
                    <a:pt x="541" y="592"/>
                  </a:lnTo>
                  <a:lnTo>
                    <a:pt x="552" y="610"/>
                  </a:lnTo>
                  <a:lnTo>
                    <a:pt x="561" y="630"/>
                  </a:lnTo>
                  <a:lnTo>
                    <a:pt x="567" y="651"/>
                  </a:lnTo>
                  <a:lnTo>
                    <a:pt x="572" y="674"/>
                  </a:lnTo>
                  <a:lnTo>
                    <a:pt x="574" y="697"/>
                  </a:lnTo>
                  <a:lnTo>
                    <a:pt x="576" y="722"/>
                  </a:lnTo>
                  <a:lnTo>
                    <a:pt x="576" y="722"/>
                  </a:lnTo>
                  <a:lnTo>
                    <a:pt x="574" y="753"/>
                  </a:lnTo>
                  <a:lnTo>
                    <a:pt x="571" y="783"/>
                  </a:lnTo>
                  <a:lnTo>
                    <a:pt x="564" y="811"/>
                  </a:lnTo>
                  <a:lnTo>
                    <a:pt x="554" y="839"/>
                  </a:lnTo>
                  <a:lnTo>
                    <a:pt x="543" y="864"/>
                  </a:lnTo>
                  <a:lnTo>
                    <a:pt x="529" y="887"/>
                  </a:lnTo>
                  <a:lnTo>
                    <a:pt x="513" y="910"/>
                  </a:lnTo>
                  <a:lnTo>
                    <a:pt x="493" y="931"/>
                  </a:lnTo>
                  <a:lnTo>
                    <a:pt x="493" y="931"/>
                  </a:lnTo>
                  <a:lnTo>
                    <a:pt x="472" y="949"/>
                  </a:lnTo>
                  <a:lnTo>
                    <a:pt x="449" y="966"/>
                  </a:lnTo>
                  <a:lnTo>
                    <a:pt x="422" y="981"/>
                  </a:lnTo>
                  <a:lnTo>
                    <a:pt x="396" y="992"/>
                  </a:lnTo>
                  <a:lnTo>
                    <a:pt x="368" y="1001"/>
                  </a:lnTo>
                  <a:lnTo>
                    <a:pt x="338" y="1007"/>
                  </a:lnTo>
                  <a:lnTo>
                    <a:pt x="305" y="1010"/>
                  </a:lnTo>
                  <a:lnTo>
                    <a:pt x="272" y="1012"/>
                  </a:lnTo>
                  <a:lnTo>
                    <a:pt x="0" y="1012"/>
                  </a:lnTo>
                  <a:close/>
                  <a:moveTo>
                    <a:pt x="69" y="64"/>
                  </a:moveTo>
                  <a:lnTo>
                    <a:pt x="69" y="455"/>
                  </a:lnTo>
                  <a:lnTo>
                    <a:pt x="211" y="455"/>
                  </a:lnTo>
                  <a:lnTo>
                    <a:pt x="211" y="455"/>
                  </a:lnTo>
                  <a:lnTo>
                    <a:pt x="238" y="455"/>
                  </a:lnTo>
                  <a:lnTo>
                    <a:pt x="264" y="452"/>
                  </a:lnTo>
                  <a:lnTo>
                    <a:pt x="287" y="448"/>
                  </a:lnTo>
                  <a:lnTo>
                    <a:pt x="310" y="442"/>
                  </a:lnTo>
                  <a:lnTo>
                    <a:pt x="332" y="433"/>
                  </a:lnTo>
                  <a:lnTo>
                    <a:pt x="351" y="424"/>
                  </a:lnTo>
                  <a:lnTo>
                    <a:pt x="371" y="412"/>
                  </a:lnTo>
                  <a:lnTo>
                    <a:pt x="388" y="399"/>
                  </a:lnTo>
                  <a:lnTo>
                    <a:pt x="388" y="399"/>
                  </a:lnTo>
                  <a:lnTo>
                    <a:pt x="402" y="384"/>
                  </a:lnTo>
                  <a:lnTo>
                    <a:pt x="417" y="367"/>
                  </a:lnTo>
                  <a:lnTo>
                    <a:pt x="429" y="351"/>
                  </a:lnTo>
                  <a:lnTo>
                    <a:pt x="437" y="333"/>
                  </a:lnTo>
                  <a:lnTo>
                    <a:pt x="445" y="313"/>
                  </a:lnTo>
                  <a:lnTo>
                    <a:pt x="450" y="292"/>
                  </a:lnTo>
                  <a:lnTo>
                    <a:pt x="454" y="270"/>
                  </a:lnTo>
                  <a:lnTo>
                    <a:pt x="454" y="245"/>
                  </a:lnTo>
                  <a:lnTo>
                    <a:pt x="454" y="245"/>
                  </a:lnTo>
                  <a:lnTo>
                    <a:pt x="454" y="224"/>
                  </a:lnTo>
                  <a:lnTo>
                    <a:pt x="450" y="203"/>
                  </a:lnTo>
                  <a:lnTo>
                    <a:pt x="447" y="184"/>
                  </a:lnTo>
                  <a:lnTo>
                    <a:pt x="440" y="166"/>
                  </a:lnTo>
                  <a:lnTo>
                    <a:pt x="432" y="150"/>
                  </a:lnTo>
                  <a:lnTo>
                    <a:pt x="424" y="135"/>
                  </a:lnTo>
                  <a:lnTo>
                    <a:pt x="412" y="122"/>
                  </a:lnTo>
                  <a:lnTo>
                    <a:pt x="401" y="109"/>
                  </a:lnTo>
                  <a:lnTo>
                    <a:pt x="386" y="99"/>
                  </a:lnTo>
                  <a:lnTo>
                    <a:pt x="369" y="89"/>
                  </a:lnTo>
                  <a:lnTo>
                    <a:pt x="353" y="82"/>
                  </a:lnTo>
                  <a:lnTo>
                    <a:pt x="333" y="76"/>
                  </a:lnTo>
                  <a:lnTo>
                    <a:pt x="312" y="71"/>
                  </a:lnTo>
                  <a:lnTo>
                    <a:pt x="289" y="66"/>
                  </a:lnTo>
                  <a:lnTo>
                    <a:pt x="264" y="64"/>
                  </a:lnTo>
                  <a:lnTo>
                    <a:pt x="239" y="64"/>
                  </a:lnTo>
                  <a:lnTo>
                    <a:pt x="69" y="64"/>
                  </a:lnTo>
                  <a:close/>
                  <a:moveTo>
                    <a:pt x="69" y="519"/>
                  </a:moveTo>
                  <a:lnTo>
                    <a:pt x="69" y="948"/>
                  </a:lnTo>
                  <a:lnTo>
                    <a:pt x="257" y="948"/>
                  </a:lnTo>
                  <a:lnTo>
                    <a:pt x="257" y="948"/>
                  </a:lnTo>
                  <a:lnTo>
                    <a:pt x="287" y="948"/>
                  </a:lnTo>
                  <a:lnTo>
                    <a:pt x="313" y="945"/>
                  </a:lnTo>
                  <a:lnTo>
                    <a:pt x="340" y="940"/>
                  </a:lnTo>
                  <a:lnTo>
                    <a:pt x="363" y="935"/>
                  </a:lnTo>
                  <a:lnTo>
                    <a:pt x="384" y="926"/>
                  </a:lnTo>
                  <a:lnTo>
                    <a:pt x="406" y="917"/>
                  </a:lnTo>
                  <a:lnTo>
                    <a:pt x="424" y="905"/>
                  </a:lnTo>
                  <a:lnTo>
                    <a:pt x="440" y="892"/>
                  </a:lnTo>
                  <a:lnTo>
                    <a:pt x="440" y="892"/>
                  </a:lnTo>
                  <a:lnTo>
                    <a:pt x="455" y="875"/>
                  </a:lnTo>
                  <a:lnTo>
                    <a:pt x="468" y="859"/>
                  </a:lnTo>
                  <a:lnTo>
                    <a:pt x="478" y="841"/>
                  </a:lnTo>
                  <a:lnTo>
                    <a:pt x="488" y="823"/>
                  </a:lnTo>
                  <a:lnTo>
                    <a:pt x="495" y="801"/>
                  </a:lnTo>
                  <a:lnTo>
                    <a:pt x="500" y="778"/>
                  </a:lnTo>
                  <a:lnTo>
                    <a:pt x="503" y="755"/>
                  </a:lnTo>
                  <a:lnTo>
                    <a:pt x="503" y="729"/>
                  </a:lnTo>
                  <a:lnTo>
                    <a:pt x="503" y="729"/>
                  </a:lnTo>
                  <a:lnTo>
                    <a:pt x="503" y="704"/>
                  </a:lnTo>
                  <a:lnTo>
                    <a:pt x="500" y="679"/>
                  </a:lnTo>
                  <a:lnTo>
                    <a:pt x="493" y="658"/>
                  </a:lnTo>
                  <a:lnTo>
                    <a:pt x="485" y="636"/>
                  </a:lnTo>
                  <a:lnTo>
                    <a:pt x="475" y="618"/>
                  </a:lnTo>
                  <a:lnTo>
                    <a:pt x="463" y="602"/>
                  </a:lnTo>
                  <a:lnTo>
                    <a:pt x="449" y="585"/>
                  </a:lnTo>
                  <a:lnTo>
                    <a:pt x="432" y="572"/>
                  </a:lnTo>
                  <a:lnTo>
                    <a:pt x="414" y="559"/>
                  </a:lnTo>
                  <a:lnTo>
                    <a:pt x="393" y="549"/>
                  </a:lnTo>
                  <a:lnTo>
                    <a:pt x="369" y="539"/>
                  </a:lnTo>
                  <a:lnTo>
                    <a:pt x="343" y="532"/>
                  </a:lnTo>
                  <a:lnTo>
                    <a:pt x="315" y="526"/>
                  </a:lnTo>
                  <a:lnTo>
                    <a:pt x="285" y="522"/>
                  </a:lnTo>
                  <a:lnTo>
                    <a:pt x="254" y="519"/>
                  </a:lnTo>
                  <a:lnTo>
                    <a:pt x="219" y="519"/>
                  </a:lnTo>
                  <a:lnTo>
                    <a:pt x="69" y="51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5" name="Freeform 35"/>
            <p:cNvSpPr>
              <a:spLocks noEditPoints="1"/>
            </p:cNvSpPr>
            <p:nvPr/>
          </p:nvSpPr>
          <p:spPr bwMode="auto">
            <a:xfrm>
              <a:off x="623888" y="2590800"/>
              <a:ext cx="87313" cy="804863"/>
            </a:xfrm>
            <a:custGeom>
              <a:avLst/>
              <a:gdLst>
                <a:gd name="T0" fmla="*/ 55 w 109"/>
                <a:gd name="T1" fmla="*/ 107 h 1012"/>
                <a:gd name="T2" fmla="*/ 55 w 109"/>
                <a:gd name="T3" fmla="*/ 107 h 1012"/>
                <a:gd name="T4" fmla="*/ 43 w 109"/>
                <a:gd name="T5" fmla="*/ 105 h 1012"/>
                <a:gd name="T6" fmla="*/ 35 w 109"/>
                <a:gd name="T7" fmla="*/ 104 h 1012"/>
                <a:gd name="T8" fmla="*/ 25 w 109"/>
                <a:gd name="T9" fmla="*/ 99 h 1012"/>
                <a:gd name="T10" fmla="*/ 17 w 109"/>
                <a:gd name="T11" fmla="*/ 91 h 1012"/>
                <a:gd name="T12" fmla="*/ 17 w 109"/>
                <a:gd name="T13" fmla="*/ 91 h 1012"/>
                <a:gd name="T14" fmla="*/ 10 w 109"/>
                <a:gd name="T15" fmla="*/ 82 h 1012"/>
                <a:gd name="T16" fmla="*/ 5 w 109"/>
                <a:gd name="T17" fmla="*/ 74 h 1012"/>
                <a:gd name="T18" fmla="*/ 2 w 109"/>
                <a:gd name="T19" fmla="*/ 62 h 1012"/>
                <a:gd name="T20" fmla="*/ 0 w 109"/>
                <a:gd name="T21" fmla="*/ 51 h 1012"/>
                <a:gd name="T22" fmla="*/ 0 w 109"/>
                <a:gd name="T23" fmla="*/ 51 h 1012"/>
                <a:gd name="T24" fmla="*/ 2 w 109"/>
                <a:gd name="T25" fmla="*/ 41 h 1012"/>
                <a:gd name="T26" fmla="*/ 5 w 109"/>
                <a:gd name="T27" fmla="*/ 31 h 1012"/>
                <a:gd name="T28" fmla="*/ 10 w 109"/>
                <a:gd name="T29" fmla="*/ 21 h 1012"/>
                <a:gd name="T30" fmla="*/ 17 w 109"/>
                <a:gd name="T31" fmla="*/ 15 h 1012"/>
                <a:gd name="T32" fmla="*/ 17 w 109"/>
                <a:gd name="T33" fmla="*/ 15 h 1012"/>
                <a:gd name="T34" fmla="*/ 25 w 109"/>
                <a:gd name="T35" fmla="*/ 8 h 1012"/>
                <a:gd name="T36" fmla="*/ 35 w 109"/>
                <a:gd name="T37" fmla="*/ 3 h 1012"/>
                <a:gd name="T38" fmla="*/ 45 w 109"/>
                <a:gd name="T39" fmla="*/ 0 h 1012"/>
                <a:gd name="T40" fmla="*/ 55 w 109"/>
                <a:gd name="T41" fmla="*/ 0 h 1012"/>
                <a:gd name="T42" fmla="*/ 55 w 109"/>
                <a:gd name="T43" fmla="*/ 0 h 1012"/>
                <a:gd name="T44" fmla="*/ 65 w 109"/>
                <a:gd name="T45" fmla="*/ 0 h 1012"/>
                <a:gd name="T46" fmla="*/ 74 w 109"/>
                <a:gd name="T47" fmla="*/ 3 h 1012"/>
                <a:gd name="T48" fmla="*/ 84 w 109"/>
                <a:gd name="T49" fmla="*/ 8 h 1012"/>
                <a:gd name="T50" fmla="*/ 93 w 109"/>
                <a:gd name="T51" fmla="*/ 13 h 1012"/>
                <a:gd name="T52" fmla="*/ 93 w 109"/>
                <a:gd name="T53" fmla="*/ 13 h 1012"/>
                <a:gd name="T54" fmla="*/ 99 w 109"/>
                <a:gd name="T55" fmla="*/ 21 h 1012"/>
                <a:gd name="T56" fmla="*/ 106 w 109"/>
                <a:gd name="T57" fmla="*/ 30 h 1012"/>
                <a:gd name="T58" fmla="*/ 107 w 109"/>
                <a:gd name="T59" fmla="*/ 41 h 1012"/>
                <a:gd name="T60" fmla="*/ 109 w 109"/>
                <a:gd name="T61" fmla="*/ 51 h 1012"/>
                <a:gd name="T62" fmla="*/ 109 w 109"/>
                <a:gd name="T63" fmla="*/ 51 h 1012"/>
                <a:gd name="T64" fmla="*/ 107 w 109"/>
                <a:gd name="T65" fmla="*/ 62 h 1012"/>
                <a:gd name="T66" fmla="*/ 106 w 109"/>
                <a:gd name="T67" fmla="*/ 72 h 1012"/>
                <a:gd name="T68" fmla="*/ 99 w 109"/>
                <a:gd name="T69" fmla="*/ 82 h 1012"/>
                <a:gd name="T70" fmla="*/ 93 w 109"/>
                <a:gd name="T71" fmla="*/ 91 h 1012"/>
                <a:gd name="T72" fmla="*/ 93 w 109"/>
                <a:gd name="T73" fmla="*/ 91 h 1012"/>
                <a:gd name="T74" fmla="*/ 84 w 109"/>
                <a:gd name="T75" fmla="*/ 97 h 1012"/>
                <a:gd name="T76" fmla="*/ 74 w 109"/>
                <a:gd name="T77" fmla="*/ 102 h 1012"/>
                <a:gd name="T78" fmla="*/ 65 w 109"/>
                <a:gd name="T79" fmla="*/ 105 h 1012"/>
                <a:gd name="T80" fmla="*/ 55 w 109"/>
                <a:gd name="T81" fmla="*/ 107 h 1012"/>
                <a:gd name="T82" fmla="*/ 55 w 109"/>
                <a:gd name="T83" fmla="*/ 107 h 1012"/>
                <a:gd name="T84" fmla="*/ 22 w 109"/>
                <a:gd name="T85" fmla="*/ 1012 h 1012"/>
                <a:gd name="T86" fmla="*/ 22 w 109"/>
                <a:gd name="T87" fmla="*/ 288 h 1012"/>
                <a:gd name="T88" fmla="*/ 88 w 109"/>
                <a:gd name="T89" fmla="*/ 288 h 1012"/>
                <a:gd name="T90" fmla="*/ 88 w 109"/>
                <a:gd name="T91" fmla="*/ 1012 h 1012"/>
                <a:gd name="T92" fmla="*/ 22 w 109"/>
                <a:gd name="T93" fmla="*/ 1012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1012">
                  <a:moveTo>
                    <a:pt x="55" y="107"/>
                  </a:moveTo>
                  <a:lnTo>
                    <a:pt x="55" y="107"/>
                  </a:lnTo>
                  <a:lnTo>
                    <a:pt x="43" y="105"/>
                  </a:lnTo>
                  <a:lnTo>
                    <a:pt x="35" y="104"/>
                  </a:lnTo>
                  <a:lnTo>
                    <a:pt x="25" y="99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10" y="82"/>
                  </a:lnTo>
                  <a:lnTo>
                    <a:pt x="5" y="74"/>
                  </a:lnTo>
                  <a:lnTo>
                    <a:pt x="2" y="62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1"/>
                  </a:lnTo>
                  <a:lnTo>
                    <a:pt x="5" y="31"/>
                  </a:lnTo>
                  <a:lnTo>
                    <a:pt x="10" y="21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5" y="8"/>
                  </a:lnTo>
                  <a:lnTo>
                    <a:pt x="35" y="3"/>
                  </a:lnTo>
                  <a:lnTo>
                    <a:pt x="4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65" y="0"/>
                  </a:lnTo>
                  <a:lnTo>
                    <a:pt x="74" y="3"/>
                  </a:lnTo>
                  <a:lnTo>
                    <a:pt x="84" y="8"/>
                  </a:lnTo>
                  <a:lnTo>
                    <a:pt x="93" y="13"/>
                  </a:lnTo>
                  <a:lnTo>
                    <a:pt x="93" y="13"/>
                  </a:lnTo>
                  <a:lnTo>
                    <a:pt x="99" y="21"/>
                  </a:lnTo>
                  <a:lnTo>
                    <a:pt x="106" y="30"/>
                  </a:lnTo>
                  <a:lnTo>
                    <a:pt x="107" y="41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7" y="62"/>
                  </a:lnTo>
                  <a:lnTo>
                    <a:pt x="106" y="72"/>
                  </a:lnTo>
                  <a:lnTo>
                    <a:pt x="99" y="82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84" y="97"/>
                  </a:lnTo>
                  <a:lnTo>
                    <a:pt x="74" y="102"/>
                  </a:lnTo>
                  <a:lnTo>
                    <a:pt x="65" y="105"/>
                  </a:lnTo>
                  <a:lnTo>
                    <a:pt x="55" y="107"/>
                  </a:lnTo>
                  <a:lnTo>
                    <a:pt x="55" y="107"/>
                  </a:lnTo>
                  <a:close/>
                  <a:moveTo>
                    <a:pt x="22" y="1012"/>
                  </a:moveTo>
                  <a:lnTo>
                    <a:pt x="22" y="288"/>
                  </a:lnTo>
                  <a:lnTo>
                    <a:pt x="88" y="288"/>
                  </a:lnTo>
                  <a:lnTo>
                    <a:pt x="88" y="1012"/>
                  </a:lnTo>
                  <a:lnTo>
                    <a:pt x="22" y="101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6" name="Rectangle 36"/>
            <p:cNvSpPr>
              <a:spLocks noChangeArrowheads="1"/>
            </p:cNvSpPr>
            <p:nvPr/>
          </p:nvSpPr>
          <p:spPr bwMode="auto">
            <a:xfrm>
              <a:off x="876300" y="2546350"/>
              <a:ext cx="52388" cy="849313"/>
            </a:xfrm>
            <a:prstGeom prst="rect">
              <a:avLst/>
            </a:pr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7" name="Rectangle 37"/>
            <p:cNvSpPr>
              <a:spLocks noChangeArrowheads="1"/>
            </p:cNvSpPr>
            <p:nvPr/>
          </p:nvSpPr>
          <p:spPr bwMode="auto">
            <a:xfrm>
              <a:off x="1112838" y="2546350"/>
              <a:ext cx="50800" cy="849313"/>
            </a:xfrm>
            <a:prstGeom prst="rect">
              <a:avLst/>
            </a:pr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8" name="Freeform 38"/>
            <p:cNvSpPr>
              <a:spLocks noEditPoints="1"/>
            </p:cNvSpPr>
            <p:nvPr/>
          </p:nvSpPr>
          <p:spPr bwMode="auto">
            <a:xfrm>
              <a:off x="1330325" y="2590800"/>
              <a:ext cx="87313" cy="804863"/>
            </a:xfrm>
            <a:custGeom>
              <a:avLst/>
              <a:gdLst>
                <a:gd name="T0" fmla="*/ 53 w 109"/>
                <a:gd name="T1" fmla="*/ 107 h 1012"/>
                <a:gd name="T2" fmla="*/ 53 w 109"/>
                <a:gd name="T3" fmla="*/ 107 h 1012"/>
                <a:gd name="T4" fmla="*/ 43 w 109"/>
                <a:gd name="T5" fmla="*/ 105 h 1012"/>
                <a:gd name="T6" fmla="*/ 33 w 109"/>
                <a:gd name="T7" fmla="*/ 104 h 1012"/>
                <a:gd name="T8" fmla="*/ 25 w 109"/>
                <a:gd name="T9" fmla="*/ 99 h 1012"/>
                <a:gd name="T10" fmla="*/ 15 w 109"/>
                <a:gd name="T11" fmla="*/ 91 h 1012"/>
                <a:gd name="T12" fmla="*/ 15 w 109"/>
                <a:gd name="T13" fmla="*/ 91 h 1012"/>
                <a:gd name="T14" fmla="*/ 9 w 109"/>
                <a:gd name="T15" fmla="*/ 82 h 1012"/>
                <a:gd name="T16" fmla="*/ 4 w 109"/>
                <a:gd name="T17" fmla="*/ 74 h 1012"/>
                <a:gd name="T18" fmla="*/ 0 w 109"/>
                <a:gd name="T19" fmla="*/ 62 h 1012"/>
                <a:gd name="T20" fmla="*/ 0 w 109"/>
                <a:gd name="T21" fmla="*/ 51 h 1012"/>
                <a:gd name="T22" fmla="*/ 0 w 109"/>
                <a:gd name="T23" fmla="*/ 51 h 1012"/>
                <a:gd name="T24" fmla="*/ 0 w 109"/>
                <a:gd name="T25" fmla="*/ 41 h 1012"/>
                <a:gd name="T26" fmla="*/ 4 w 109"/>
                <a:gd name="T27" fmla="*/ 31 h 1012"/>
                <a:gd name="T28" fmla="*/ 9 w 109"/>
                <a:gd name="T29" fmla="*/ 21 h 1012"/>
                <a:gd name="T30" fmla="*/ 17 w 109"/>
                <a:gd name="T31" fmla="*/ 15 h 1012"/>
                <a:gd name="T32" fmla="*/ 17 w 109"/>
                <a:gd name="T33" fmla="*/ 15 h 1012"/>
                <a:gd name="T34" fmla="*/ 25 w 109"/>
                <a:gd name="T35" fmla="*/ 8 h 1012"/>
                <a:gd name="T36" fmla="*/ 33 w 109"/>
                <a:gd name="T37" fmla="*/ 3 h 1012"/>
                <a:gd name="T38" fmla="*/ 43 w 109"/>
                <a:gd name="T39" fmla="*/ 0 h 1012"/>
                <a:gd name="T40" fmla="*/ 53 w 109"/>
                <a:gd name="T41" fmla="*/ 0 h 1012"/>
                <a:gd name="T42" fmla="*/ 53 w 109"/>
                <a:gd name="T43" fmla="*/ 0 h 1012"/>
                <a:gd name="T44" fmla="*/ 65 w 109"/>
                <a:gd name="T45" fmla="*/ 0 h 1012"/>
                <a:gd name="T46" fmla="*/ 74 w 109"/>
                <a:gd name="T47" fmla="*/ 3 h 1012"/>
                <a:gd name="T48" fmla="*/ 83 w 109"/>
                <a:gd name="T49" fmla="*/ 8 h 1012"/>
                <a:gd name="T50" fmla="*/ 91 w 109"/>
                <a:gd name="T51" fmla="*/ 13 h 1012"/>
                <a:gd name="T52" fmla="*/ 91 w 109"/>
                <a:gd name="T53" fmla="*/ 13 h 1012"/>
                <a:gd name="T54" fmla="*/ 99 w 109"/>
                <a:gd name="T55" fmla="*/ 21 h 1012"/>
                <a:gd name="T56" fmla="*/ 104 w 109"/>
                <a:gd name="T57" fmla="*/ 30 h 1012"/>
                <a:gd name="T58" fmla="*/ 107 w 109"/>
                <a:gd name="T59" fmla="*/ 41 h 1012"/>
                <a:gd name="T60" fmla="*/ 109 w 109"/>
                <a:gd name="T61" fmla="*/ 51 h 1012"/>
                <a:gd name="T62" fmla="*/ 109 w 109"/>
                <a:gd name="T63" fmla="*/ 51 h 1012"/>
                <a:gd name="T64" fmla="*/ 107 w 109"/>
                <a:gd name="T65" fmla="*/ 62 h 1012"/>
                <a:gd name="T66" fmla="*/ 104 w 109"/>
                <a:gd name="T67" fmla="*/ 72 h 1012"/>
                <a:gd name="T68" fmla="*/ 99 w 109"/>
                <a:gd name="T69" fmla="*/ 82 h 1012"/>
                <a:gd name="T70" fmla="*/ 93 w 109"/>
                <a:gd name="T71" fmla="*/ 91 h 1012"/>
                <a:gd name="T72" fmla="*/ 93 w 109"/>
                <a:gd name="T73" fmla="*/ 91 h 1012"/>
                <a:gd name="T74" fmla="*/ 83 w 109"/>
                <a:gd name="T75" fmla="*/ 97 h 1012"/>
                <a:gd name="T76" fmla="*/ 74 w 109"/>
                <a:gd name="T77" fmla="*/ 102 h 1012"/>
                <a:gd name="T78" fmla="*/ 65 w 109"/>
                <a:gd name="T79" fmla="*/ 105 h 1012"/>
                <a:gd name="T80" fmla="*/ 53 w 109"/>
                <a:gd name="T81" fmla="*/ 107 h 1012"/>
                <a:gd name="T82" fmla="*/ 53 w 109"/>
                <a:gd name="T83" fmla="*/ 107 h 1012"/>
                <a:gd name="T84" fmla="*/ 22 w 109"/>
                <a:gd name="T85" fmla="*/ 1012 h 1012"/>
                <a:gd name="T86" fmla="*/ 22 w 109"/>
                <a:gd name="T87" fmla="*/ 288 h 1012"/>
                <a:gd name="T88" fmla="*/ 86 w 109"/>
                <a:gd name="T89" fmla="*/ 288 h 1012"/>
                <a:gd name="T90" fmla="*/ 86 w 109"/>
                <a:gd name="T91" fmla="*/ 1012 h 1012"/>
                <a:gd name="T92" fmla="*/ 22 w 109"/>
                <a:gd name="T93" fmla="*/ 1012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1012">
                  <a:moveTo>
                    <a:pt x="53" y="107"/>
                  </a:moveTo>
                  <a:lnTo>
                    <a:pt x="53" y="107"/>
                  </a:lnTo>
                  <a:lnTo>
                    <a:pt x="43" y="105"/>
                  </a:lnTo>
                  <a:lnTo>
                    <a:pt x="33" y="104"/>
                  </a:lnTo>
                  <a:lnTo>
                    <a:pt x="25" y="99"/>
                  </a:lnTo>
                  <a:lnTo>
                    <a:pt x="15" y="91"/>
                  </a:lnTo>
                  <a:lnTo>
                    <a:pt x="15" y="91"/>
                  </a:lnTo>
                  <a:lnTo>
                    <a:pt x="9" y="82"/>
                  </a:lnTo>
                  <a:lnTo>
                    <a:pt x="4" y="74"/>
                  </a:lnTo>
                  <a:lnTo>
                    <a:pt x="0" y="62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41"/>
                  </a:lnTo>
                  <a:lnTo>
                    <a:pt x="4" y="31"/>
                  </a:lnTo>
                  <a:lnTo>
                    <a:pt x="9" y="21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5" y="8"/>
                  </a:lnTo>
                  <a:lnTo>
                    <a:pt x="33" y="3"/>
                  </a:lnTo>
                  <a:lnTo>
                    <a:pt x="4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65" y="0"/>
                  </a:lnTo>
                  <a:lnTo>
                    <a:pt x="74" y="3"/>
                  </a:lnTo>
                  <a:lnTo>
                    <a:pt x="83" y="8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9" y="21"/>
                  </a:lnTo>
                  <a:lnTo>
                    <a:pt x="104" y="30"/>
                  </a:lnTo>
                  <a:lnTo>
                    <a:pt x="107" y="41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7" y="62"/>
                  </a:lnTo>
                  <a:lnTo>
                    <a:pt x="104" y="72"/>
                  </a:lnTo>
                  <a:lnTo>
                    <a:pt x="99" y="82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83" y="97"/>
                  </a:lnTo>
                  <a:lnTo>
                    <a:pt x="74" y="102"/>
                  </a:lnTo>
                  <a:lnTo>
                    <a:pt x="65" y="105"/>
                  </a:lnTo>
                  <a:lnTo>
                    <a:pt x="53" y="107"/>
                  </a:lnTo>
                  <a:lnTo>
                    <a:pt x="53" y="107"/>
                  </a:lnTo>
                  <a:close/>
                  <a:moveTo>
                    <a:pt x="22" y="1012"/>
                  </a:moveTo>
                  <a:lnTo>
                    <a:pt x="22" y="288"/>
                  </a:lnTo>
                  <a:lnTo>
                    <a:pt x="86" y="288"/>
                  </a:lnTo>
                  <a:lnTo>
                    <a:pt x="86" y="1012"/>
                  </a:lnTo>
                  <a:lnTo>
                    <a:pt x="22" y="101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9" name="Freeform 39"/>
            <p:cNvSpPr>
              <a:spLocks noEditPoints="1"/>
            </p:cNvSpPr>
            <p:nvPr/>
          </p:nvSpPr>
          <p:spPr bwMode="auto">
            <a:xfrm>
              <a:off x="1541463" y="2806700"/>
              <a:ext cx="542925" cy="601663"/>
            </a:xfrm>
            <a:custGeom>
              <a:avLst/>
              <a:gdLst>
                <a:gd name="T0" fmla="*/ 303 w 684"/>
                <a:gd name="T1" fmla="*/ 755 h 757"/>
                <a:gd name="T2" fmla="*/ 201 w 684"/>
                <a:gd name="T3" fmla="*/ 732 h 757"/>
                <a:gd name="T4" fmla="*/ 115 w 684"/>
                <a:gd name="T5" fmla="*/ 677 h 757"/>
                <a:gd name="T6" fmla="*/ 71 w 684"/>
                <a:gd name="T7" fmla="*/ 626 h 757"/>
                <a:gd name="T8" fmla="*/ 23 w 684"/>
                <a:gd name="T9" fmla="*/ 534 h 757"/>
                <a:gd name="T10" fmla="*/ 1 w 684"/>
                <a:gd name="T11" fmla="*/ 424 h 757"/>
                <a:gd name="T12" fmla="*/ 1 w 684"/>
                <a:gd name="T13" fmla="*/ 340 h 757"/>
                <a:gd name="T14" fmla="*/ 24 w 684"/>
                <a:gd name="T15" fmla="*/ 222 h 757"/>
                <a:gd name="T16" fmla="*/ 74 w 684"/>
                <a:gd name="T17" fmla="*/ 127 h 757"/>
                <a:gd name="T18" fmla="*/ 122 w 684"/>
                <a:gd name="T19" fmla="*/ 77 h 757"/>
                <a:gd name="T20" fmla="*/ 207 w 684"/>
                <a:gd name="T21" fmla="*/ 25 h 757"/>
                <a:gd name="T22" fmla="*/ 311 w 684"/>
                <a:gd name="T23" fmla="*/ 2 h 757"/>
                <a:gd name="T24" fmla="*/ 387 w 684"/>
                <a:gd name="T25" fmla="*/ 2 h 757"/>
                <a:gd name="T26" fmla="*/ 488 w 684"/>
                <a:gd name="T27" fmla="*/ 25 h 757"/>
                <a:gd name="T28" fmla="*/ 570 w 684"/>
                <a:gd name="T29" fmla="*/ 77 h 757"/>
                <a:gd name="T30" fmla="*/ 615 w 684"/>
                <a:gd name="T31" fmla="*/ 127 h 757"/>
                <a:gd name="T32" fmla="*/ 661 w 684"/>
                <a:gd name="T33" fmla="*/ 221 h 757"/>
                <a:gd name="T34" fmla="*/ 682 w 684"/>
                <a:gd name="T35" fmla="*/ 336 h 757"/>
                <a:gd name="T36" fmla="*/ 682 w 684"/>
                <a:gd name="T37" fmla="*/ 420 h 757"/>
                <a:gd name="T38" fmla="*/ 661 w 684"/>
                <a:gd name="T39" fmla="*/ 532 h 757"/>
                <a:gd name="T40" fmla="*/ 613 w 684"/>
                <a:gd name="T41" fmla="*/ 626 h 757"/>
                <a:gd name="T42" fmla="*/ 568 w 684"/>
                <a:gd name="T43" fmla="*/ 677 h 757"/>
                <a:gd name="T44" fmla="*/ 484 w 684"/>
                <a:gd name="T45" fmla="*/ 732 h 757"/>
                <a:gd name="T46" fmla="*/ 380 w 684"/>
                <a:gd name="T47" fmla="*/ 755 h 757"/>
                <a:gd name="T48" fmla="*/ 347 w 684"/>
                <a:gd name="T49" fmla="*/ 59 h 757"/>
                <a:gd name="T50" fmla="*/ 287 w 684"/>
                <a:gd name="T51" fmla="*/ 64 h 757"/>
                <a:gd name="T52" fmla="*/ 207 w 684"/>
                <a:gd name="T53" fmla="*/ 92 h 757"/>
                <a:gd name="T54" fmla="*/ 143 w 684"/>
                <a:gd name="T55" fmla="*/ 145 h 757"/>
                <a:gd name="T56" fmla="*/ 110 w 684"/>
                <a:gd name="T57" fmla="*/ 193 h 757"/>
                <a:gd name="T58" fmla="*/ 79 w 684"/>
                <a:gd name="T59" fmla="*/ 278 h 757"/>
                <a:gd name="T60" fmla="*/ 67 w 684"/>
                <a:gd name="T61" fmla="*/ 384 h 757"/>
                <a:gd name="T62" fmla="*/ 72 w 684"/>
                <a:gd name="T63" fmla="*/ 452 h 757"/>
                <a:gd name="T64" fmla="*/ 97 w 684"/>
                <a:gd name="T65" fmla="*/ 539 h 757"/>
                <a:gd name="T66" fmla="*/ 141 w 684"/>
                <a:gd name="T67" fmla="*/ 612 h 757"/>
                <a:gd name="T68" fmla="*/ 183 w 684"/>
                <a:gd name="T69" fmla="*/ 649 h 757"/>
                <a:gd name="T70" fmla="*/ 255 w 684"/>
                <a:gd name="T71" fmla="*/ 686 h 757"/>
                <a:gd name="T72" fmla="*/ 344 w 684"/>
                <a:gd name="T73" fmla="*/ 699 h 757"/>
                <a:gd name="T74" fmla="*/ 405 w 684"/>
                <a:gd name="T75" fmla="*/ 692 h 757"/>
                <a:gd name="T76" fmla="*/ 484 w 684"/>
                <a:gd name="T77" fmla="*/ 664 h 757"/>
                <a:gd name="T78" fmla="*/ 545 w 684"/>
                <a:gd name="T79" fmla="*/ 613 h 757"/>
                <a:gd name="T80" fmla="*/ 577 w 684"/>
                <a:gd name="T81" fmla="*/ 567 h 757"/>
                <a:gd name="T82" fmla="*/ 606 w 684"/>
                <a:gd name="T83" fmla="*/ 481 h 757"/>
                <a:gd name="T84" fmla="*/ 616 w 684"/>
                <a:gd name="T85" fmla="*/ 379 h 757"/>
                <a:gd name="T86" fmla="*/ 611 w 684"/>
                <a:gd name="T87" fmla="*/ 305 h 757"/>
                <a:gd name="T88" fmla="*/ 588 w 684"/>
                <a:gd name="T89" fmla="*/ 213 h 757"/>
                <a:gd name="T90" fmla="*/ 545 w 684"/>
                <a:gd name="T91" fmla="*/ 142 h 757"/>
                <a:gd name="T92" fmla="*/ 507 w 684"/>
                <a:gd name="T93" fmla="*/ 105 h 757"/>
                <a:gd name="T94" fmla="*/ 435 w 684"/>
                <a:gd name="T95" fmla="*/ 71 h 757"/>
                <a:gd name="T96" fmla="*/ 347 w 684"/>
                <a:gd name="T97" fmla="*/ 5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4" h="757">
                  <a:moveTo>
                    <a:pt x="343" y="757"/>
                  </a:moveTo>
                  <a:lnTo>
                    <a:pt x="343" y="757"/>
                  </a:lnTo>
                  <a:lnTo>
                    <a:pt x="303" y="755"/>
                  </a:lnTo>
                  <a:lnTo>
                    <a:pt x="267" y="752"/>
                  </a:lnTo>
                  <a:lnTo>
                    <a:pt x="232" y="743"/>
                  </a:lnTo>
                  <a:lnTo>
                    <a:pt x="201" y="732"/>
                  </a:lnTo>
                  <a:lnTo>
                    <a:pt x="169" y="717"/>
                  </a:lnTo>
                  <a:lnTo>
                    <a:pt x="141" y="699"/>
                  </a:lnTo>
                  <a:lnTo>
                    <a:pt x="115" y="677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71" y="626"/>
                  </a:lnTo>
                  <a:lnTo>
                    <a:pt x="51" y="597"/>
                  </a:lnTo>
                  <a:lnTo>
                    <a:pt x="36" y="567"/>
                  </a:lnTo>
                  <a:lnTo>
                    <a:pt x="23" y="534"/>
                  </a:lnTo>
                  <a:lnTo>
                    <a:pt x="13" y="499"/>
                  </a:lnTo>
                  <a:lnTo>
                    <a:pt x="5" y="462"/>
                  </a:lnTo>
                  <a:lnTo>
                    <a:pt x="1" y="424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1" y="340"/>
                  </a:lnTo>
                  <a:lnTo>
                    <a:pt x="6" y="298"/>
                  </a:lnTo>
                  <a:lnTo>
                    <a:pt x="13" y="259"/>
                  </a:lnTo>
                  <a:lnTo>
                    <a:pt x="24" y="222"/>
                  </a:lnTo>
                  <a:lnTo>
                    <a:pt x="38" y="188"/>
                  </a:lnTo>
                  <a:lnTo>
                    <a:pt x="54" y="156"/>
                  </a:lnTo>
                  <a:lnTo>
                    <a:pt x="74" y="127"/>
                  </a:lnTo>
                  <a:lnTo>
                    <a:pt x="95" y="100"/>
                  </a:lnTo>
                  <a:lnTo>
                    <a:pt x="95" y="100"/>
                  </a:lnTo>
                  <a:lnTo>
                    <a:pt x="122" y="77"/>
                  </a:lnTo>
                  <a:lnTo>
                    <a:pt x="148" y="56"/>
                  </a:lnTo>
                  <a:lnTo>
                    <a:pt x="176" y="39"/>
                  </a:lnTo>
                  <a:lnTo>
                    <a:pt x="207" y="25"/>
                  </a:lnTo>
                  <a:lnTo>
                    <a:pt x="240" y="13"/>
                  </a:lnTo>
                  <a:lnTo>
                    <a:pt x="275" y="6"/>
                  </a:lnTo>
                  <a:lnTo>
                    <a:pt x="311" y="2"/>
                  </a:lnTo>
                  <a:lnTo>
                    <a:pt x="349" y="0"/>
                  </a:lnTo>
                  <a:lnTo>
                    <a:pt x="349" y="0"/>
                  </a:lnTo>
                  <a:lnTo>
                    <a:pt x="387" y="2"/>
                  </a:lnTo>
                  <a:lnTo>
                    <a:pt x="423" y="5"/>
                  </a:lnTo>
                  <a:lnTo>
                    <a:pt x="456" y="13"/>
                  </a:lnTo>
                  <a:lnTo>
                    <a:pt x="488" y="25"/>
                  </a:lnTo>
                  <a:lnTo>
                    <a:pt x="517" y="39"/>
                  </a:lnTo>
                  <a:lnTo>
                    <a:pt x="545" y="56"/>
                  </a:lnTo>
                  <a:lnTo>
                    <a:pt x="570" y="77"/>
                  </a:lnTo>
                  <a:lnTo>
                    <a:pt x="595" y="100"/>
                  </a:lnTo>
                  <a:lnTo>
                    <a:pt x="595" y="100"/>
                  </a:lnTo>
                  <a:lnTo>
                    <a:pt x="615" y="127"/>
                  </a:lnTo>
                  <a:lnTo>
                    <a:pt x="633" y="155"/>
                  </a:lnTo>
                  <a:lnTo>
                    <a:pt x="649" y="186"/>
                  </a:lnTo>
                  <a:lnTo>
                    <a:pt x="661" y="221"/>
                  </a:lnTo>
                  <a:lnTo>
                    <a:pt x="671" y="257"/>
                  </a:lnTo>
                  <a:lnTo>
                    <a:pt x="679" y="295"/>
                  </a:lnTo>
                  <a:lnTo>
                    <a:pt x="682" y="336"/>
                  </a:lnTo>
                  <a:lnTo>
                    <a:pt x="684" y="379"/>
                  </a:lnTo>
                  <a:lnTo>
                    <a:pt x="684" y="379"/>
                  </a:lnTo>
                  <a:lnTo>
                    <a:pt x="682" y="420"/>
                  </a:lnTo>
                  <a:lnTo>
                    <a:pt x="677" y="460"/>
                  </a:lnTo>
                  <a:lnTo>
                    <a:pt x="671" y="498"/>
                  </a:lnTo>
                  <a:lnTo>
                    <a:pt x="661" y="532"/>
                  </a:lnTo>
                  <a:lnTo>
                    <a:pt x="647" y="565"/>
                  </a:lnTo>
                  <a:lnTo>
                    <a:pt x="633" y="597"/>
                  </a:lnTo>
                  <a:lnTo>
                    <a:pt x="613" y="626"/>
                  </a:lnTo>
                  <a:lnTo>
                    <a:pt x="591" y="653"/>
                  </a:lnTo>
                  <a:lnTo>
                    <a:pt x="591" y="653"/>
                  </a:lnTo>
                  <a:lnTo>
                    <a:pt x="568" y="677"/>
                  </a:lnTo>
                  <a:lnTo>
                    <a:pt x="542" y="699"/>
                  </a:lnTo>
                  <a:lnTo>
                    <a:pt x="514" y="717"/>
                  </a:lnTo>
                  <a:lnTo>
                    <a:pt x="484" y="732"/>
                  </a:lnTo>
                  <a:lnTo>
                    <a:pt x="451" y="743"/>
                  </a:lnTo>
                  <a:lnTo>
                    <a:pt x="417" y="752"/>
                  </a:lnTo>
                  <a:lnTo>
                    <a:pt x="380" y="755"/>
                  </a:lnTo>
                  <a:lnTo>
                    <a:pt x="343" y="757"/>
                  </a:lnTo>
                  <a:lnTo>
                    <a:pt x="343" y="757"/>
                  </a:lnTo>
                  <a:close/>
                  <a:moveTo>
                    <a:pt x="347" y="59"/>
                  </a:moveTo>
                  <a:lnTo>
                    <a:pt x="347" y="59"/>
                  </a:lnTo>
                  <a:lnTo>
                    <a:pt x="316" y="59"/>
                  </a:lnTo>
                  <a:lnTo>
                    <a:pt x="287" y="64"/>
                  </a:lnTo>
                  <a:lnTo>
                    <a:pt x="258" y="71"/>
                  </a:lnTo>
                  <a:lnTo>
                    <a:pt x="232" y="81"/>
                  </a:lnTo>
                  <a:lnTo>
                    <a:pt x="207" y="92"/>
                  </a:lnTo>
                  <a:lnTo>
                    <a:pt x="184" y="107"/>
                  </a:lnTo>
                  <a:lnTo>
                    <a:pt x="163" y="12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25" y="168"/>
                  </a:lnTo>
                  <a:lnTo>
                    <a:pt x="110" y="193"/>
                  </a:lnTo>
                  <a:lnTo>
                    <a:pt x="97" y="219"/>
                  </a:lnTo>
                  <a:lnTo>
                    <a:pt x="87" y="247"/>
                  </a:lnTo>
                  <a:lnTo>
                    <a:pt x="79" y="278"/>
                  </a:lnTo>
                  <a:lnTo>
                    <a:pt x="72" y="311"/>
                  </a:lnTo>
                  <a:lnTo>
                    <a:pt x="69" y="346"/>
                  </a:lnTo>
                  <a:lnTo>
                    <a:pt x="67" y="384"/>
                  </a:lnTo>
                  <a:lnTo>
                    <a:pt x="67" y="384"/>
                  </a:lnTo>
                  <a:lnTo>
                    <a:pt x="69" y="419"/>
                  </a:lnTo>
                  <a:lnTo>
                    <a:pt x="72" y="452"/>
                  </a:lnTo>
                  <a:lnTo>
                    <a:pt x="77" y="483"/>
                  </a:lnTo>
                  <a:lnTo>
                    <a:pt x="85" y="513"/>
                  </a:lnTo>
                  <a:lnTo>
                    <a:pt x="97" y="539"/>
                  </a:lnTo>
                  <a:lnTo>
                    <a:pt x="108" y="565"/>
                  </a:lnTo>
                  <a:lnTo>
                    <a:pt x="125" y="590"/>
                  </a:lnTo>
                  <a:lnTo>
                    <a:pt x="141" y="612"/>
                  </a:lnTo>
                  <a:lnTo>
                    <a:pt x="141" y="612"/>
                  </a:lnTo>
                  <a:lnTo>
                    <a:pt x="161" y="633"/>
                  </a:lnTo>
                  <a:lnTo>
                    <a:pt x="183" y="649"/>
                  </a:lnTo>
                  <a:lnTo>
                    <a:pt x="204" y="664"/>
                  </a:lnTo>
                  <a:lnTo>
                    <a:pt x="229" y="676"/>
                  </a:lnTo>
                  <a:lnTo>
                    <a:pt x="255" y="686"/>
                  </a:lnTo>
                  <a:lnTo>
                    <a:pt x="283" y="692"/>
                  </a:lnTo>
                  <a:lnTo>
                    <a:pt x="313" y="697"/>
                  </a:lnTo>
                  <a:lnTo>
                    <a:pt x="344" y="699"/>
                  </a:lnTo>
                  <a:lnTo>
                    <a:pt x="344" y="699"/>
                  </a:lnTo>
                  <a:lnTo>
                    <a:pt x="376" y="697"/>
                  </a:lnTo>
                  <a:lnTo>
                    <a:pt x="405" y="692"/>
                  </a:lnTo>
                  <a:lnTo>
                    <a:pt x="433" y="686"/>
                  </a:lnTo>
                  <a:lnTo>
                    <a:pt x="460" y="677"/>
                  </a:lnTo>
                  <a:lnTo>
                    <a:pt x="484" y="664"/>
                  </a:lnTo>
                  <a:lnTo>
                    <a:pt x="506" y="651"/>
                  </a:lnTo>
                  <a:lnTo>
                    <a:pt x="527" y="633"/>
                  </a:lnTo>
                  <a:lnTo>
                    <a:pt x="545" y="613"/>
                  </a:lnTo>
                  <a:lnTo>
                    <a:pt x="545" y="613"/>
                  </a:lnTo>
                  <a:lnTo>
                    <a:pt x="562" y="592"/>
                  </a:lnTo>
                  <a:lnTo>
                    <a:pt x="577" y="567"/>
                  </a:lnTo>
                  <a:lnTo>
                    <a:pt x="588" y="541"/>
                  </a:lnTo>
                  <a:lnTo>
                    <a:pt x="598" y="513"/>
                  </a:lnTo>
                  <a:lnTo>
                    <a:pt x="606" y="481"/>
                  </a:lnTo>
                  <a:lnTo>
                    <a:pt x="611" y="450"/>
                  </a:lnTo>
                  <a:lnTo>
                    <a:pt x="615" y="415"/>
                  </a:lnTo>
                  <a:lnTo>
                    <a:pt x="616" y="379"/>
                  </a:lnTo>
                  <a:lnTo>
                    <a:pt x="616" y="379"/>
                  </a:lnTo>
                  <a:lnTo>
                    <a:pt x="615" y="341"/>
                  </a:lnTo>
                  <a:lnTo>
                    <a:pt x="611" y="305"/>
                  </a:lnTo>
                  <a:lnTo>
                    <a:pt x="606" y="272"/>
                  </a:lnTo>
                  <a:lnTo>
                    <a:pt x="598" y="242"/>
                  </a:lnTo>
                  <a:lnTo>
                    <a:pt x="588" y="213"/>
                  </a:lnTo>
                  <a:lnTo>
                    <a:pt x="577" y="186"/>
                  </a:lnTo>
                  <a:lnTo>
                    <a:pt x="562" y="163"/>
                  </a:lnTo>
                  <a:lnTo>
                    <a:pt x="545" y="142"/>
                  </a:lnTo>
                  <a:lnTo>
                    <a:pt x="545" y="142"/>
                  </a:lnTo>
                  <a:lnTo>
                    <a:pt x="527" y="122"/>
                  </a:lnTo>
                  <a:lnTo>
                    <a:pt x="507" y="105"/>
                  </a:lnTo>
                  <a:lnTo>
                    <a:pt x="484" y="91"/>
                  </a:lnTo>
                  <a:lnTo>
                    <a:pt x="461" y="79"/>
                  </a:lnTo>
                  <a:lnTo>
                    <a:pt x="435" y="71"/>
                  </a:lnTo>
                  <a:lnTo>
                    <a:pt x="407" y="64"/>
                  </a:lnTo>
                  <a:lnTo>
                    <a:pt x="379" y="59"/>
                  </a:lnTo>
                  <a:lnTo>
                    <a:pt x="347" y="59"/>
                  </a:lnTo>
                  <a:lnTo>
                    <a:pt x="347" y="5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0" name="Freeform 40"/>
            <p:cNvSpPr>
              <a:spLocks/>
            </p:cNvSpPr>
            <p:nvPr/>
          </p:nvSpPr>
          <p:spPr bwMode="auto">
            <a:xfrm>
              <a:off x="2227263" y="2806700"/>
              <a:ext cx="439738" cy="588963"/>
            </a:xfrm>
            <a:custGeom>
              <a:avLst/>
              <a:gdLst>
                <a:gd name="T0" fmla="*/ 492 w 556"/>
                <a:gd name="T1" fmla="*/ 320 h 740"/>
                <a:gd name="T2" fmla="*/ 490 w 556"/>
                <a:gd name="T3" fmla="*/ 287 h 740"/>
                <a:gd name="T4" fmla="*/ 485 w 556"/>
                <a:gd name="T5" fmla="*/ 231 h 740"/>
                <a:gd name="T6" fmla="*/ 473 w 556"/>
                <a:gd name="T7" fmla="*/ 181 h 740"/>
                <a:gd name="T8" fmla="*/ 455 w 556"/>
                <a:gd name="T9" fmla="*/ 142 h 740"/>
                <a:gd name="T10" fmla="*/ 432 w 556"/>
                <a:gd name="T11" fmla="*/ 109 h 740"/>
                <a:gd name="T12" fmla="*/ 403 w 556"/>
                <a:gd name="T13" fmla="*/ 84 h 740"/>
                <a:gd name="T14" fmla="*/ 366 w 556"/>
                <a:gd name="T15" fmla="*/ 67 h 740"/>
                <a:gd name="T16" fmla="*/ 327 w 556"/>
                <a:gd name="T17" fmla="*/ 59 h 740"/>
                <a:gd name="T18" fmla="*/ 304 w 556"/>
                <a:gd name="T19" fmla="*/ 59 h 740"/>
                <a:gd name="T20" fmla="*/ 253 w 556"/>
                <a:gd name="T21" fmla="*/ 64 h 740"/>
                <a:gd name="T22" fmla="*/ 208 w 556"/>
                <a:gd name="T23" fmla="*/ 77 h 740"/>
                <a:gd name="T24" fmla="*/ 167 w 556"/>
                <a:gd name="T25" fmla="*/ 102 h 740"/>
                <a:gd name="T26" fmla="*/ 132 w 556"/>
                <a:gd name="T27" fmla="*/ 135 h 740"/>
                <a:gd name="T28" fmla="*/ 116 w 556"/>
                <a:gd name="T29" fmla="*/ 155 h 740"/>
                <a:gd name="T30" fmla="*/ 91 w 556"/>
                <a:gd name="T31" fmla="*/ 198 h 740"/>
                <a:gd name="T32" fmla="*/ 75 w 556"/>
                <a:gd name="T33" fmla="*/ 246 h 740"/>
                <a:gd name="T34" fmla="*/ 66 w 556"/>
                <a:gd name="T35" fmla="*/ 297 h 740"/>
                <a:gd name="T36" fmla="*/ 65 w 556"/>
                <a:gd name="T37" fmla="*/ 740 h 740"/>
                <a:gd name="T38" fmla="*/ 0 w 556"/>
                <a:gd name="T39" fmla="*/ 16 h 740"/>
                <a:gd name="T40" fmla="*/ 65 w 556"/>
                <a:gd name="T41" fmla="*/ 148 h 740"/>
                <a:gd name="T42" fmla="*/ 68 w 556"/>
                <a:gd name="T43" fmla="*/ 148 h 740"/>
                <a:gd name="T44" fmla="*/ 89 w 556"/>
                <a:gd name="T45" fmla="*/ 114 h 740"/>
                <a:gd name="T46" fmla="*/ 112 w 556"/>
                <a:gd name="T47" fmla="*/ 82 h 740"/>
                <a:gd name="T48" fmla="*/ 139 w 556"/>
                <a:gd name="T49" fmla="*/ 58 h 740"/>
                <a:gd name="T50" fmla="*/ 169 w 556"/>
                <a:gd name="T51" fmla="*/ 36 h 740"/>
                <a:gd name="T52" fmla="*/ 202 w 556"/>
                <a:gd name="T53" fmla="*/ 20 h 740"/>
                <a:gd name="T54" fmla="*/ 236 w 556"/>
                <a:gd name="T55" fmla="*/ 8 h 740"/>
                <a:gd name="T56" fmla="*/ 274 w 556"/>
                <a:gd name="T57" fmla="*/ 2 h 740"/>
                <a:gd name="T58" fmla="*/ 315 w 556"/>
                <a:gd name="T59" fmla="*/ 0 h 740"/>
                <a:gd name="T60" fmla="*/ 343 w 556"/>
                <a:gd name="T61" fmla="*/ 0 h 740"/>
                <a:gd name="T62" fmla="*/ 394 w 556"/>
                <a:gd name="T63" fmla="*/ 10 h 740"/>
                <a:gd name="T64" fmla="*/ 439 w 556"/>
                <a:gd name="T65" fmla="*/ 30 h 740"/>
                <a:gd name="T66" fmla="*/ 477 w 556"/>
                <a:gd name="T67" fmla="*/ 59 h 740"/>
                <a:gd name="T68" fmla="*/ 493 w 556"/>
                <a:gd name="T69" fmla="*/ 77 h 740"/>
                <a:gd name="T70" fmla="*/ 521 w 556"/>
                <a:gd name="T71" fmla="*/ 120 h 740"/>
                <a:gd name="T72" fmla="*/ 541 w 556"/>
                <a:gd name="T73" fmla="*/ 171 h 740"/>
                <a:gd name="T74" fmla="*/ 553 w 556"/>
                <a:gd name="T75" fmla="*/ 232 h 740"/>
                <a:gd name="T76" fmla="*/ 556 w 556"/>
                <a:gd name="T77" fmla="*/ 300 h 740"/>
                <a:gd name="T78" fmla="*/ 492 w 556"/>
                <a:gd name="T79" fmla="*/ 74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6" h="740">
                  <a:moveTo>
                    <a:pt x="492" y="740"/>
                  </a:moveTo>
                  <a:lnTo>
                    <a:pt x="492" y="320"/>
                  </a:lnTo>
                  <a:lnTo>
                    <a:pt x="492" y="320"/>
                  </a:lnTo>
                  <a:lnTo>
                    <a:pt x="490" y="287"/>
                  </a:lnTo>
                  <a:lnTo>
                    <a:pt x="488" y="259"/>
                  </a:lnTo>
                  <a:lnTo>
                    <a:pt x="485" y="231"/>
                  </a:lnTo>
                  <a:lnTo>
                    <a:pt x="480" y="204"/>
                  </a:lnTo>
                  <a:lnTo>
                    <a:pt x="473" y="181"/>
                  </a:lnTo>
                  <a:lnTo>
                    <a:pt x="465" y="160"/>
                  </a:lnTo>
                  <a:lnTo>
                    <a:pt x="455" y="142"/>
                  </a:lnTo>
                  <a:lnTo>
                    <a:pt x="444" y="124"/>
                  </a:lnTo>
                  <a:lnTo>
                    <a:pt x="432" y="109"/>
                  </a:lnTo>
                  <a:lnTo>
                    <a:pt x="417" y="95"/>
                  </a:lnTo>
                  <a:lnTo>
                    <a:pt x="403" y="84"/>
                  </a:lnTo>
                  <a:lnTo>
                    <a:pt x="386" y="74"/>
                  </a:lnTo>
                  <a:lnTo>
                    <a:pt x="366" y="67"/>
                  </a:lnTo>
                  <a:lnTo>
                    <a:pt x="347" y="63"/>
                  </a:lnTo>
                  <a:lnTo>
                    <a:pt x="327" y="59"/>
                  </a:lnTo>
                  <a:lnTo>
                    <a:pt x="304" y="59"/>
                  </a:lnTo>
                  <a:lnTo>
                    <a:pt x="304" y="59"/>
                  </a:lnTo>
                  <a:lnTo>
                    <a:pt x="277" y="59"/>
                  </a:lnTo>
                  <a:lnTo>
                    <a:pt x="253" y="64"/>
                  </a:lnTo>
                  <a:lnTo>
                    <a:pt x="230" y="69"/>
                  </a:lnTo>
                  <a:lnTo>
                    <a:pt x="208" y="77"/>
                  </a:lnTo>
                  <a:lnTo>
                    <a:pt x="187" y="89"/>
                  </a:lnTo>
                  <a:lnTo>
                    <a:pt x="167" y="102"/>
                  </a:lnTo>
                  <a:lnTo>
                    <a:pt x="149" y="117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16" y="155"/>
                  </a:lnTo>
                  <a:lnTo>
                    <a:pt x="103" y="176"/>
                  </a:lnTo>
                  <a:lnTo>
                    <a:pt x="91" y="198"/>
                  </a:lnTo>
                  <a:lnTo>
                    <a:pt x="81" y="221"/>
                  </a:lnTo>
                  <a:lnTo>
                    <a:pt x="75" y="246"/>
                  </a:lnTo>
                  <a:lnTo>
                    <a:pt x="70" y="270"/>
                  </a:lnTo>
                  <a:lnTo>
                    <a:pt x="66" y="297"/>
                  </a:lnTo>
                  <a:lnTo>
                    <a:pt x="65" y="325"/>
                  </a:lnTo>
                  <a:lnTo>
                    <a:pt x="65" y="740"/>
                  </a:lnTo>
                  <a:lnTo>
                    <a:pt x="0" y="740"/>
                  </a:lnTo>
                  <a:lnTo>
                    <a:pt x="0" y="16"/>
                  </a:lnTo>
                  <a:lnTo>
                    <a:pt x="65" y="16"/>
                  </a:lnTo>
                  <a:lnTo>
                    <a:pt x="65" y="148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78" y="130"/>
                  </a:lnTo>
                  <a:lnTo>
                    <a:pt x="89" y="114"/>
                  </a:lnTo>
                  <a:lnTo>
                    <a:pt x="101" y="97"/>
                  </a:lnTo>
                  <a:lnTo>
                    <a:pt x="112" y="82"/>
                  </a:lnTo>
                  <a:lnTo>
                    <a:pt x="126" y="69"/>
                  </a:lnTo>
                  <a:lnTo>
                    <a:pt x="139" y="58"/>
                  </a:lnTo>
                  <a:lnTo>
                    <a:pt x="154" y="46"/>
                  </a:lnTo>
                  <a:lnTo>
                    <a:pt x="169" y="36"/>
                  </a:lnTo>
                  <a:lnTo>
                    <a:pt x="185" y="28"/>
                  </a:lnTo>
                  <a:lnTo>
                    <a:pt x="202" y="20"/>
                  </a:lnTo>
                  <a:lnTo>
                    <a:pt x="218" y="13"/>
                  </a:lnTo>
                  <a:lnTo>
                    <a:pt x="236" y="8"/>
                  </a:lnTo>
                  <a:lnTo>
                    <a:pt x="254" y="5"/>
                  </a:lnTo>
                  <a:lnTo>
                    <a:pt x="274" y="2"/>
                  </a:lnTo>
                  <a:lnTo>
                    <a:pt x="294" y="0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43" y="0"/>
                  </a:lnTo>
                  <a:lnTo>
                    <a:pt x="370" y="5"/>
                  </a:lnTo>
                  <a:lnTo>
                    <a:pt x="394" y="10"/>
                  </a:lnTo>
                  <a:lnTo>
                    <a:pt x="417" y="18"/>
                  </a:lnTo>
                  <a:lnTo>
                    <a:pt x="439" y="30"/>
                  </a:lnTo>
                  <a:lnTo>
                    <a:pt x="459" y="43"/>
                  </a:lnTo>
                  <a:lnTo>
                    <a:pt x="477" y="59"/>
                  </a:lnTo>
                  <a:lnTo>
                    <a:pt x="493" y="77"/>
                  </a:lnTo>
                  <a:lnTo>
                    <a:pt x="493" y="77"/>
                  </a:lnTo>
                  <a:lnTo>
                    <a:pt x="508" y="97"/>
                  </a:lnTo>
                  <a:lnTo>
                    <a:pt x="521" y="120"/>
                  </a:lnTo>
                  <a:lnTo>
                    <a:pt x="531" y="145"/>
                  </a:lnTo>
                  <a:lnTo>
                    <a:pt x="541" y="171"/>
                  </a:lnTo>
                  <a:lnTo>
                    <a:pt x="548" y="201"/>
                  </a:lnTo>
                  <a:lnTo>
                    <a:pt x="553" y="232"/>
                  </a:lnTo>
                  <a:lnTo>
                    <a:pt x="554" y="265"/>
                  </a:lnTo>
                  <a:lnTo>
                    <a:pt x="556" y="300"/>
                  </a:lnTo>
                  <a:lnTo>
                    <a:pt x="556" y="740"/>
                  </a:lnTo>
                  <a:lnTo>
                    <a:pt x="492" y="740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1" name="Freeform 41"/>
            <p:cNvSpPr>
              <a:spLocks noEditPoints="1"/>
            </p:cNvSpPr>
            <p:nvPr/>
          </p:nvSpPr>
          <p:spPr bwMode="auto">
            <a:xfrm>
              <a:off x="3165475" y="2590800"/>
              <a:ext cx="611188" cy="804863"/>
            </a:xfrm>
            <a:custGeom>
              <a:avLst/>
              <a:gdLst>
                <a:gd name="T0" fmla="*/ 252 w 768"/>
                <a:gd name="T1" fmla="*/ 0 h 1012"/>
                <a:gd name="T2" fmla="*/ 313 w 768"/>
                <a:gd name="T3" fmla="*/ 1 h 1012"/>
                <a:gd name="T4" fmla="*/ 399 w 768"/>
                <a:gd name="T5" fmla="*/ 11 h 1012"/>
                <a:gd name="T6" fmla="*/ 475 w 768"/>
                <a:gd name="T7" fmla="*/ 31 h 1012"/>
                <a:gd name="T8" fmla="*/ 542 w 768"/>
                <a:gd name="T9" fmla="*/ 59 h 1012"/>
                <a:gd name="T10" fmla="*/ 602 w 768"/>
                <a:gd name="T11" fmla="*/ 95 h 1012"/>
                <a:gd name="T12" fmla="*/ 636 w 768"/>
                <a:gd name="T13" fmla="*/ 125 h 1012"/>
                <a:gd name="T14" fmla="*/ 681 w 768"/>
                <a:gd name="T15" fmla="*/ 176 h 1012"/>
                <a:gd name="T16" fmla="*/ 715 w 768"/>
                <a:gd name="T17" fmla="*/ 236 h 1012"/>
                <a:gd name="T18" fmla="*/ 742 w 768"/>
                <a:gd name="T19" fmla="*/ 303 h 1012"/>
                <a:gd name="T20" fmla="*/ 760 w 768"/>
                <a:gd name="T21" fmla="*/ 379 h 1012"/>
                <a:gd name="T22" fmla="*/ 766 w 768"/>
                <a:gd name="T23" fmla="*/ 461 h 1012"/>
                <a:gd name="T24" fmla="*/ 766 w 768"/>
                <a:gd name="T25" fmla="*/ 521 h 1012"/>
                <a:gd name="T26" fmla="*/ 758 w 768"/>
                <a:gd name="T27" fmla="*/ 602 h 1012"/>
                <a:gd name="T28" fmla="*/ 740 w 768"/>
                <a:gd name="T29" fmla="*/ 677 h 1012"/>
                <a:gd name="T30" fmla="*/ 712 w 768"/>
                <a:gd name="T31" fmla="*/ 747 h 1012"/>
                <a:gd name="T32" fmla="*/ 674 w 768"/>
                <a:gd name="T33" fmla="*/ 811 h 1012"/>
                <a:gd name="T34" fmla="*/ 626 w 768"/>
                <a:gd name="T35" fmla="*/ 867 h 1012"/>
                <a:gd name="T36" fmla="*/ 590 w 768"/>
                <a:gd name="T37" fmla="*/ 902 h 1012"/>
                <a:gd name="T38" fmla="*/ 527 w 768"/>
                <a:gd name="T39" fmla="*/ 943 h 1012"/>
                <a:gd name="T40" fmla="*/ 458 w 768"/>
                <a:gd name="T41" fmla="*/ 976 h 1012"/>
                <a:gd name="T42" fmla="*/ 382 w 768"/>
                <a:gd name="T43" fmla="*/ 997 h 1012"/>
                <a:gd name="T44" fmla="*/ 298 w 768"/>
                <a:gd name="T45" fmla="*/ 1009 h 1012"/>
                <a:gd name="T46" fmla="*/ 0 w 768"/>
                <a:gd name="T47" fmla="*/ 1012 h 1012"/>
                <a:gd name="T48" fmla="*/ 227 w 768"/>
                <a:gd name="T49" fmla="*/ 948 h 1012"/>
                <a:gd name="T50" fmla="*/ 308 w 768"/>
                <a:gd name="T51" fmla="*/ 945 h 1012"/>
                <a:gd name="T52" fmla="*/ 382 w 768"/>
                <a:gd name="T53" fmla="*/ 931 h 1012"/>
                <a:gd name="T54" fmla="*/ 448 w 768"/>
                <a:gd name="T55" fmla="*/ 912 h 1012"/>
                <a:gd name="T56" fmla="*/ 508 w 768"/>
                <a:gd name="T57" fmla="*/ 882 h 1012"/>
                <a:gd name="T58" fmla="*/ 559 w 768"/>
                <a:gd name="T59" fmla="*/ 846 h 1012"/>
                <a:gd name="T60" fmla="*/ 588 w 768"/>
                <a:gd name="T61" fmla="*/ 816 h 1012"/>
                <a:gd name="T62" fmla="*/ 626 w 768"/>
                <a:gd name="T63" fmla="*/ 766 h 1012"/>
                <a:gd name="T64" fmla="*/ 656 w 768"/>
                <a:gd name="T65" fmla="*/ 709 h 1012"/>
                <a:gd name="T66" fmla="*/ 677 w 768"/>
                <a:gd name="T67" fmla="*/ 644 h 1012"/>
                <a:gd name="T68" fmla="*/ 691 w 768"/>
                <a:gd name="T69" fmla="*/ 574 h 1012"/>
                <a:gd name="T70" fmla="*/ 694 w 768"/>
                <a:gd name="T71" fmla="*/ 494 h 1012"/>
                <a:gd name="T72" fmla="*/ 684 w 768"/>
                <a:gd name="T73" fmla="*/ 371 h 1012"/>
                <a:gd name="T74" fmla="*/ 666 w 768"/>
                <a:gd name="T75" fmla="*/ 306 h 1012"/>
                <a:gd name="T76" fmla="*/ 641 w 768"/>
                <a:gd name="T77" fmla="*/ 249 h 1012"/>
                <a:gd name="T78" fmla="*/ 608 w 768"/>
                <a:gd name="T79" fmla="*/ 199 h 1012"/>
                <a:gd name="T80" fmla="*/ 567 w 768"/>
                <a:gd name="T81" fmla="*/ 158 h 1012"/>
                <a:gd name="T82" fmla="*/ 517 w 768"/>
                <a:gd name="T83" fmla="*/ 125 h 1012"/>
                <a:gd name="T84" fmla="*/ 461 w 768"/>
                <a:gd name="T85" fmla="*/ 97 h 1012"/>
                <a:gd name="T86" fmla="*/ 395 w 768"/>
                <a:gd name="T87" fmla="*/ 79 h 1012"/>
                <a:gd name="T88" fmla="*/ 242 w 768"/>
                <a:gd name="T89" fmla="*/ 64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8" h="1012">
                  <a:moveTo>
                    <a:pt x="0" y="1012"/>
                  </a:moveTo>
                  <a:lnTo>
                    <a:pt x="0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83" y="0"/>
                  </a:lnTo>
                  <a:lnTo>
                    <a:pt x="313" y="1"/>
                  </a:lnTo>
                  <a:lnTo>
                    <a:pt x="343" y="3"/>
                  </a:lnTo>
                  <a:lnTo>
                    <a:pt x="371" y="8"/>
                  </a:lnTo>
                  <a:lnTo>
                    <a:pt x="399" y="11"/>
                  </a:lnTo>
                  <a:lnTo>
                    <a:pt x="425" y="18"/>
                  </a:lnTo>
                  <a:lnTo>
                    <a:pt x="450" y="23"/>
                  </a:lnTo>
                  <a:lnTo>
                    <a:pt x="475" y="31"/>
                  </a:lnTo>
                  <a:lnTo>
                    <a:pt x="498" y="39"/>
                  </a:lnTo>
                  <a:lnTo>
                    <a:pt x="521" y="49"/>
                  </a:lnTo>
                  <a:lnTo>
                    <a:pt x="542" y="59"/>
                  </a:lnTo>
                  <a:lnTo>
                    <a:pt x="562" y="71"/>
                  </a:lnTo>
                  <a:lnTo>
                    <a:pt x="582" y="82"/>
                  </a:lnTo>
                  <a:lnTo>
                    <a:pt x="602" y="95"/>
                  </a:lnTo>
                  <a:lnTo>
                    <a:pt x="620" y="110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51" y="142"/>
                  </a:lnTo>
                  <a:lnTo>
                    <a:pt x="667" y="158"/>
                  </a:lnTo>
                  <a:lnTo>
                    <a:pt x="681" y="176"/>
                  </a:lnTo>
                  <a:lnTo>
                    <a:pt x="694" y="194"/>
                  </a:lnTo>
                  <a:lnTo>
                    <a:pt x="705" y="214"/>
                  </a:lnTo>
                  <a:lnTo>
                    <a:pt x="715" y="236"/>
                  </a:lnTo>
                  <a:lnTo>
                    <a:pt x="725" y="257"/>
                  </a:lnTo>
                  <a:lnTo>
                    <a:pt x="735" y="280"/>
                  </a:lnTo>
                  <a:lnTo>
                    <a:pt x="742" y="303"/>
                  </a:lnTo>
                  <a:lnTo>
                    <a:pt x="748" y="328"/>
                  </a:lnTo>
                  <a:lnTo>
                    <a:pt x="755" y="353"/>
                  </a:lnTo>
                  <a:lnTo>
                    <a:pt x="760" y="379"/>
                  </a:lnTo>
                  <a:lnTo>
                    <a:pt x="763" y="405"/>
                  </a:lnTo>
                  <a:lnTo>
                    <a:pt x="765" y="433"/>
                  </a:lnTo>
                  <a:lnTo>
                    <a:pt x="766" y="461"/>
                  </a:lnTo>
                  <a:lnTo>
                    <a:pt x="768" y="491"/>
                  </a:lnTo>
                  <a:lnTo>
                    <a:pt x="768" y="491"/>
                  </a:lnTo>
                  <a:lnTo>
                    <a:pt x="766" y="521"/>
                  </a:lnTo>
                  <a:lnTo>
                    <a:pt x="765" y="549"/>
                  </a:lnTo>
                  <a:lnTo>
                    <a:pt x="763" y="575"/>
                  </a:lnTo>
                  <a:lnTo>
                    <a:pt x="758" y="602"/>
                  </a:lnTo>
                  <a:lnTo>
                    <a:pt x="753" y="628"/>
                  </a:lnTo>
                  <a:lnTo>
                    <a:pt x="747" y="653"/>
                  </a:lnTo>
                  <a:lnTo>
                    <a:pt x="740" y="677"/>
                  </a:lnTo>
                  <a:lnTo>
                    <a:pt x="732" y="701"/>
                  </a:lnTo>
                  <a:lnTo>
                    <a:pt x="722" y="724"/>
                  </a:lnTo>
                  <a:lnTo>
                    <a:pt x="712" y="747"/>
                  </a:lnTo>
                  <a:lnTo>
                    <a:pt x="700" y="768"/>
                  </a:lnTo>
                  <a:lnTo>
                    <a:pt x="687" y="790"/>
                  </a:lnTo>
                  <a:lnTo>
                    <a:pt x="674" y="811"/>
                  </a:lnTo>
                  <a:lnTo>
                    <a:pt x="659" y="831"/>
                  </a:lnTo>
                  <a:lnTo>
                    <a:pt x="643" y="849"/>
                  </a:lnTo>
                  <a:lnTo>
                    <a:pt x="626" y="867"/>
                  </a:lnTo>
                  <a:lnTo>
                    <a:pt x="626" y="867"/>
                  </a:lnTo>
                  <a:lnTo>
                    <a:pt x="608" y="885"/>
                  </a:lnTo>
                  <a:lnTo>
                    <a:pt x="590" y="902"/>
                  </a:lnTo>
                  <a:lnTo>
                    <a:pt x="570" y="917"/>
                  </a:lnTo>
                  <a:lnTo>
                    <a:pt x="549" y="931"/>
                  </a:lnTo>
                  <a:lnTo>
                    <a:pt x="527" y="943"/>
                  </a:lnTo>
                  <a:lnTo>
                    <a:pt x="506" y="956"/>
                  </a:lnTo>
                  <a:lnTo>
                    <a:pt x="483" y="966"/>
                  </a:lnTo>
                  <a:lnTo>
                    <a:pt x="458" y="976"/>
                  </a:lnTo>
                  <a:lnTo>
                    <a:pt x="433" y="984"/>
                  </a:lnTo>
                  <a:lnTo>
                    <a:pt x="409" y="991"/>
                  </a:lnTo>
                  <a:lnTo>
                    <a:pt x="382" y="997"/>
                  </a:lnTo>
                  <a:lnTo>
                    <a:pt x="354" y="1002"/>
                  </a:lnTo>
                  <a:lnTo>
                    <a:pt x="326" y="1007"/>
                  </a:lnTo>
                  <a:lnTo>
                    <a:pt x="298" y="1009"/>
                  </a:lnTo>
                  <a:lnTo>
                    <a:pt x="269" y="1010"/>
                  </a:lnTo>
                  <a:lnTo>
                    <a:pt x="237" y="1012"/>
                  </a:lnTo>
                  <a:lnTo>
                    <a:pt x="0" y="1012"/>
                  </a:lnTo>
                  <a:close/>
                  <a:moveTo>
                    <a:pt x="69" y="64"/>
                  </a:moveTo>
                  <a:lnTo>
                    <a:pt x="69" y="948"/>
                  </a:lnTo>
                  <a:lnTo>
                    <a:pt x="227" y="948"/>
                  </a:lnTo>
                  <a:lnTo>
                    <a:pt x="227" y="948"/>
                  </a:lnTo>
                  <a:lnTo>
                    <a:pt x="283" y="946"/>
                  </a:lnTo>
                  <a:lnTo>
                    <a:pt x="308" y="945"/>
                  </a:lnTo>
                  <a:lnTo>
                    <a:pt x="335" y="941"/>
                  </a:lnTo>
                  <a:lnTo>
                    <a:pt x="359" y="936"/>
                  </a:lnTo>
                  <a:lnTo>
                    <a:pt x="382" y="931"/>
                  </a:lnTo>
                  <a:lnTo>
                    <a:pt x="405" y="926"/>
                  </a:lnTo>
                  <a:lnTo>
                    <a:pt x="427" y="920"/>
                  </a:lnTo>
                  <a:lnTo>
                    <a:pt x="448" y="912"/>
                  </a:lnTo>
                  <a:lnTo>
                    <a:pt x="468" y="903"/>
                  </a:lnTo>
                  <a:lnTo>
                    <a:pt x="488" y="893"/>
                  </a:lnTo>
                  <a:lnTo>
                    <a:pt x="508" y="882"/>
                  </a:lnTo>
                  <a:lnTo>
                    <a:pt x="524" y="870"/>
                  </a:lnTo>
                  <a:lnTo>
                    <a:pt x="542" y="859"/>
                  </a:lnTo>
                  <a:lnTo>
                    <a:pt x="559" y="846"/>
                  </a:lnTo>
                  <a:lnTo>
                    <a:pt x="574" y="831"/>
                  </a:lnTo>
                  <a:lnTo>
                    <a:pt x="574" y="831"/>
                  </a:lnTo>
                  <a:lnTo>
                    <a:pt x="588" y="816"/>
                  </a:lnTo>
                  <a:lnTo>
                    <a:pt x="602" y="801"/>
                  </a:lnTo>
                  <a:lnTo>
                    <a:pt x="615" y="785"/>
                  </a:lnTo>
                  <a:lnTo>
                    <a:pt x="626" y="766"/>
                  </a:lnTo>
                  <a:lnTo>
                    <a:pt x="638" y="748"/>
                  </a:lnTo>
                  <a:lnTo>
                    <a:pt x="648" y="729"/>
                  </a:lnTo>
                  <a:lnTo>
                    <a:pt x="656" y="709"/>
                  </a:lnTo>
                  <a:lnTo>
                    <a:pt x="664" y="689"/>
                  </a:lnTo>
                  <a:lnTo>
                    <a:pt x="671" y="668"/>
                  </a:lnTo>
                  <a:lnTo>
                    <a:pt x="677" y="644"/>
                  </a:lnTo>
                  <a:lnTo>
                    <a:pt x="682" y="621"/>
                  </a:lnTo>
                  <a:lnTo>
                    <a:pt x="687" y="598"/>
                  </a:lnTo>
                  <a:lnTo>
                    <a:pt x="691" y="574"/>
                  </a:lnTo>
                  <a:lnTo>
                    <a:pt x="692" y="547"/>
                  </a:lnTo>
                  <a:lnTo>
                    <a:pt x="694" y="494"/>
                  </a:lnTo>
                  <a:lnTo>
                    <a:pt x="694" y="494"/>
                  </a:lnTo>
                  <a:lnTo>
                    <a:pt x="692" y="442"/>
                  </a:lnTo>
                  <a:lnTo>
                    <a:pt x="687" y="394"/>
                  </a:lnTo>
                  <a:lnTo>
                    <a:pt x="684" y="371"/>
                  </a:lnTo>
                  <a:lnTo>
                    <a:pt x="679" y="348"/>
                  </a:lnTo>
                  <a:lnTo>
                    <a:pt x="672" y="326"/>
                  </a:lnTo>
                  <a:lnTo>
                    <a:pt x="666" y="306"/>
                  </a:lnTo>
                  <a:lnTo>
                    <a:pt x="659" y="287"/>
                  </a:lnTo>
                  <a:lnTo>
                    <a:pt x="651" y="267"/>
                  </a:lnTo>
                  <a:lnTo>
                    <a:pt x="641" y="249"/>
                  </a:lnTo>
                  <a:lnTo>
                    <a:pt x="631" y="232"/>
                  </a:lnTo>
                  <a:lnTo>
                    <a:pt x="620" y="216"/>
                  </a:lnTo>
                  <a:lnTo>
                    <a:pt x="608" y="199"/>
                  </a:lnTo>
                  <a:lnTo>
                    <a:pt x="595" y="184"/>
                  </a:lnTo>
                  <a:lnTo>
                    <a:pt x="582" y="171"/>
                  </a:lnTo>
                  <a:lnTo>
                    <a:pt x="567" y="158"/>
                  </a:lnTo>
                  <a:lnTo>
                    <a:pt x="552" y="147"/>
                  </a:lnTo>
                  <a:lnTo>
                    <a:pt x="536" y="135"/>
                  </a:lnTo>
                  <a:lnTo>
                    <a:pt x="517" y="125"/>
                  </a:lnTo>
                  <a:lnTo>
                    <a:pt x="499" y="115"/>
                  </a:lnTo>
                  <a:lnTo>
                    <a:pt x="481" y="105"/>
                  </a:lnTo>
                  <a:lnTo>
                    <a:pt x="461" y="97"/>
                  </a:lnTo>
                  <a:lnTo>
                    <a:pt x="440" y="91"/>
                  </a:lnTo>
                  <a:lnTo>
                    <a:pt x="419" y="84"/>
                  </a:lnTo>
                  <a:lnTo>
                    <a:pt x="395" y="79"/>
                  </a:lnTo>
                  <a:lnTo>
                    <a:pt x="348" y="71"/>
                  </a:lnTo>
                  <a:lnTo>
                    <a:pt x="297" y="66"/>
                  </a:lnTo>
                  <a:lnTo>
                    <a:pt x="242" y="64"/>
                  </a:lnTo>
                  <a:lnTo>
                    <a:pt x="69" y="64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2" name="Freeform 42"/>
            <p:cNvSpPr>
              <a:spLocks noEditPoints="1"/>
            </p:cNvSpPr>
            <p:nvPr/>
          </p:nvSpPr>
          <p:spPr bwMode="auto">
            <a:xfrm>
              <a:off x="3886200" y="2806700"/>
              <a:ext cx="542925" cy="601663"/>
            </a:xfrm>
            <a:custGeom>
              <a:avLst/>
              <a:gdLst>
                <a:gd name="T0" fmla="*/ 305 w 685"/>
                <a:gd name="T1" fmla="*/ 755 h 757"/>
                <a:gd name="T2" fmla="*/ 202 w 685"/>
                <a:gd name="T3" fmla="*/ 732 h 757"/>
                <a:gd name="T4" fmla="*/ 117 w 685"/>
                <a:gd name="T5" fmla="*/ 677 h 757"/>
                <a:gd name="T6" fmla="*/ 71 w 685"/>
                <a:gd name="T7" fmla="*/ 626 h 757"/>
                <a:gd name="T8" fmla="*/ 24 w 685"/>
                <a:gd name="T9" fmla="*/ 534 h 757"/>
                <a:gd name="T10" fmla="*/ 2 w 685"/>
                <a:gd name="T11" fmla="*/ 424 h 757"/>
                <a:gd name="T12" fmla="*/ 2 w 685"/>
                <a:gd name="T13" fmla="*/ 340 h 757"/>
                <a:gd name="T14" fmla="*/ 25 w 685"/>
                <a:gd name="T15" fmla="*/ 222 h 757"/>
                <a:gd name="T16" fmla="*/ 75 w 685"/>
                <a:gd name="T17" fmla="*/ 127 h 757"/>
                <a:gd name="T18" fmla="*/ 122 w 685"/>
                <a:gd name="T19" fmla="*/ 77 h 757"/>
                <a:gd name="T20" fmla="*/ 208 w 685"/>
                <a:gd name="T21" fmla="*/ 25 h 757"/>
                <a:gd name="T22" fmla="*/ 312 w 685"/>
                <a:gd name="T23" fmla="*/ 2 h 757"/>
                <a:gd name="T24" fmla="*/ 388 w 685"/>
                <a:gd name="T25" fmla="*/ 2 h 757"/>
                <a:gd name="T26" fmla="*/ 490 w 685"/>
                <a:gd name="T27" fmla="*/ 25 h 757"/>
                <a:gd name="T28" fmla="*/ 572 w 685"/>
                <a:gd name="T29" fmla="*/ 77 h 757"/>
                <a:gd name="T30" fmla="*/ 617 w 685"/>
                <a:gd name="T31" fmla="*/ 127 h 757"/>
                <a:gd name="T32" fmla="*/ 663 w 685"/>
                <a:gd name="T33" fmla="*/ 221 h 757"/>
                <a:gd name="T34" fmla="*/ 683 w 685"/>
                <a:gd name="T35" fmla="*/ 336 h 757"/>
                <a:gd name="T36" fmla="*/ 683 w 685"/>
                <a:gd name="T37" fmla="*/ 420 h 757"/>
                <a:gd name="T38" fmla="*/ 661 w 685"/>
                <a:gd name="T39" fmla="*/ 532 h 757"/>
                <a:gd name="T40" fmla="*/ 615 w 685"/>
                <a:gd name="T41" fmla="*/ 626 h 757"/>
                <a:gd name="T42" fmla="*/ 569 w 685"/>
                <a:gd name="T43" fmla="*/ 677 h 757"/>
                <a:gd name="T44" fmla="*/ 485 w 685"/>
                <a:gd name="T45" fmla="*/ 732 h 757"/>
                <a:gd name="T46" fmla="*/ 381 w 685"/>
                <a:gd name="T47" fmla="*/ 755 h 757"/>
                <a:gd name="T48" fmla="*/ 348 w 685"/>
                <a:gd name="T49" fmla="*/ 59 h 757"/>
                <a:gd name="T50" fmla="*/ 287 w 685"/>
                <a:gd name="T51" fmla="*/ 64 h 757"/>
                <a:gd name="T52" fmla="*/ 208 w 685"/>
                <a:gd name="T53" fmla="*/ 92 h 757"/>
                <a:gd name="T54" fmla="*/ 144 w 685"/>
                <a:gd name="T55" fmla="*/ 145 h 757"/>
                <a:gd name="T56" fmla="*/ 111 w 685"/>
                <a:gd name="T57" fmla="*/ 193 h 757"/>
                <a:gd name="T58" fmla="*/ 80 w 685"/>
                <a:gd name="T59" fmla="*/ 278 h 757"/>
                <a:gd name="T60" fmla="*/ 68 w 685"/>
                <a:gd name="T61" fmla="*/ 384 h 757"/>
                <a:gd name="T62" fmla="*/ 73 w 685"/>
                <a:gd name="T63" fmla="*/ 452 h 757"/>
                <a:gd name="T64" fmla="*/ 98 w 685"/>
                <a:gd name="T65" fmla="*/ 539 h 757"/>
                <a:gd name="T66" fmla="*/ 142 w 685"/>
                <a:gd name="T67" fmla="*/ 612 h 757"/>
                <a:gd name="T68" fmla="*/ 183 w 685"/>
                <a:gd name="T69" fmla="*/ 649 h 757"/>
                <a:gd name="T70" fmla="*/ 256 w 685"/>
                <a:gd name="T71" fmla="*/ 686 h 757"/>
                <a:gd name="T72" fmla="*/ 345 w 685"/>
                <a:gd name="T73" fmla="*/ 699 h 757"/>
                <a:gd name="T74" fmla="*/ 408 w 685"/>
                <a:gd name="T75" fmla="*/ 692 h 757"/>
                <a:gd name="T76" fmla="*/ 485 w 685"/>
                <a:gd name="T77" fmla="*/ 664 h 757"/>
                <a:gd name="T78" fmla="*/ 546 w 685"/>
                <a:gd name="T79" fmla="*/ 613 h 757"/>
                <a:gd name="T80" fmla="*/ 577 w 685"/>
                <a:gd name="T81" fmla="*/ 567 h 757"/>
                <a:gd name="T82" fmla="*/ 607 w 685"/>
                <a:gd name="T83" fmla="*/ 481 h 757"/>
                <a:gd name="T84" fmla="*/ 617 w 685"/>
                <a:gd name="T85" fmla="*/ 379 h 757"/>
                <a:gd name="T86" fmla="*/ 612 w 685"/>
                <a:gd name="T87" fmla="*/ 305 h 757"/>
                <a:gd name="T88" fmla="*/ 589 w 685"/>
                <a:gd name="T89" fmla="*/ 213 h 757"/>
                <a:gd name="T90" fmla="*/ 546 w 685"/>
                <a:gd name="T91" fmla="*/ 142 h 757"/>
                <a:gd name="T92" fmla="*/ 508 w 685"/>
                <a:gd name="T93" fmla="*/ 105 h 757"/>
                <a:gd name="T94" fmla="*/ 436 w 685"/>
                <a:gd name="T95" fmla="*/ 71 h 757"/>
                <a:gd name="T96" fmla="*/ 348 w 685"/>
                <a:gd name="T97" fmla="*/ 5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5" h="757">
                  <a:moveTo>
                    <a:pt x="343" y="757"/>
                  </a:moveTo>
                  <a:lnTo>
                    <a:pt x="343" y="757"/>
                  </a:lnTo>
                  <a:lnTo>
                    <a:pt x="305" y="755"/>
                  </a:lnTo>
                  <a:lnTo>
                    <a:pt x="267" y="752"/>
                  </a:lnTo>
                  <a:lnTo>
                    <a:pt x="235" y="743"/>
                  </a:lnTo>
                  <a:lnTo>
                    <a:pt x="202" y="732"/>
                  </a:lnTo>
                  <a:lnTo>
                    <a:pt x="172" y="717"/>
                  </a:lnTo>
                  <a:lnTo>
                    <a:pt x="144" y="699"/>
                  </a:lnTo>
                  <a:lnTo>
                    <a:pt x="117" y="677"/>
                  </a:lnTo>
                  <a:lnTo>
                    <a:pt x="93" y="653"/>
                  </a:lnTo>
                  <a:lnTo>
                    <a:pt x="93" y="653"/>
                  </a:lnTo>
                  <a:lnTo>
                    <a:pt x="71" y="626"/>
                  </a:lnTo>
                  <a:lnTo>
                    <a:pt x="53" y="597"/>
                  </a:lnTo>
                  <a:lnTo>
                    <a:pt x="37" y="567"/>
                  </a:lnTo>
                  <a:lnTo>
                    <a:pt x="24" y="534"/>
                  </a:lnTo>
                  <a:lnTo>
                    <a:pt x="14" y="499"/>
                  </a:lnTo>
                  <a:lnTo>
                    <a:pt x="7" y="462"/>
                  </a:lnTo>
                  <a:lnTo>
                    <a:pt x="2" y="424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2" y="340"/>
                  </a:lnTo>
                  <a:lnTo>
                    <a:pt x="7" y="298"/>
                  </a:lnTo>
                  <a:lnTo>
                    <a:pt x="14" y="259"/>
                  </a:lnTo>
                  <a:lnTo>
                    <a:pt x="25" y="222"/>
                  </a:lnTo>
                  <a:lnTo>
                    <a:pt x="38" y="188"/>
                  </a:lnTo>
                  <a:lnTo>
                    <a:pt x="55" y="156"/>
                  </a:lnTo>
                  <a:lnTo>
                    <a:pt x="75" y="127"/>
                  </a:lnTo>
                  <a:lnTo>
                    <a:pt x="98" y="100"/>
                  </a:lnTo>
                  <a:lnTo>
                    <a:pt x="98" y="100"/>
                  </a:lnTo>
                  <a:lnTo>
                    <a:pt x="122" y="77"/>
                  </a:lnTo>
                  <a:lnTo>
                    <a:pt x="149" y="56"/>
                  </a:lnTo>
                  <a:lnTo>
                    <a:pt x="178" y="39"/>
                  </a:lnTo>
                  <a:lnTo>
                    <a:pt x="208" y="25"/>
                  </a:lnTo>
                  <a:lnTo>
                    <a:pt x="241" y="13"/>
                  </a:lnTo>
                  <a:lnTo>
                    <a:pt x="276" y="6"/>
                  </a:lnTo>
                  <a:lnTo>
                    <a:pt x="312" y="2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88" y="2"/>
                  </a:lnTo>
                  <a:lnTo>
                    <a:pt x="424" y="5"/>
                  </a:lnTo>
                  <a:lnTo>
                    <a:pt x="457" y="13"/>
                  </a:lnTo>
                  <a:lnTo>
                    <a:pt x="490" y="25"/>
                  </a:lnTo>
                  <a:lnTo>
                    <a:pt x="518" y="39"/>
                  </a:lnTo>
                  <a:lnTo>
                    <a:pt x="546" y="56"/>
                  </a:lnTo>
                  <a:lnTo>
                    <a:pt x="572" y="77"/>
                  </a:lnTo>
                  <a:lnTo>
                    <a:pt x="596" y="100"/>
                  </a:lnTo>
                  <a:lnTo>
                    <a:pt x="596" y="100"/>
                  </a:lnTo>
                  <a:lnTo>
                    <a:pt x="617" y="127"/>
                  </a:lnTo>
                  <a:lnTo>
                    <a:pt x="635" y="155"/>
                  </a:lnTo>
                  <a:lnTo>
                    <a:pt x="650" y="186"/>
                  </a:lnTo>
                  <a:lnTo>
                    <a:pt x="663" y="221"/>
                  </a:lnTo>
                  <a:lnTo>
                    <a:pt x="673" y="257"/>
                  </a:lnTo>
                  <a:lnTo>
                    <a:pt x="680" y="295"/>
                  </a:lnTo>
                  <a:lnTo>
                    <a:pt x="683" y="336"/>
                  </a:lnTo>
                  <a:lnTo>
                    <a:pt x="685" y="379"/>
                  </a:lnTo>
                  <a:lnTo>
                    <a:pt x="685" y="379"/>
                  </a:lnTo>
                  <a:lnTo>
                    <a:pt x="683" y="420"/>
                  </a:lnTo>
                  <a:lnTo>
                    <a:pt x="680" y="460"/>
                  </a:lnTo>
                  <a:lnTo>
                    <a:pt x="671" y="498"/>
                  </a:lnTo>
                  <a:lnTo>
                    <a:pt x="661" y="532"/>
                  </a:lnTo>
                  <a:lnTo>
                    <a:pt x="650" y="565"/>
                  </a:lnTo>
                  <a:lnTo>
                    <a:pt x="633" y="597"/>
                  </a:lnTo>
                  <a:lnTo>
                    <a:pt x="615" y="626"/>
                  </a:lnTo>
                  <a:lnTo>
                    <a:pt x="594" y="653"/>
                  </a:lnTo>
                  <a:lnTo>
                    <a:pt x="594" y="653"/>
                  </a:lnTo>
                  <a:lnTo>
                    <a:pt x="569" y="677"/>
                  </a:lnTo>
                  <a:lnTo>
                    <a:pt x="543" y="699"/>
                  </a:lnTo>
                  <a:lnTo>
                    <a:pt x="515" y="717"/>
                  </a:lnTo>
                  <a:lnTo>
                    <a:pt x="485" y="732"/>
                  </a:lnTo>
                  <a:lnTo>
                    <a:pt x="452" y="743"/>
                  </a:lnTo>
                  <a:lnTo>
                    <a:pt x="419" y="752"/>
                  </a:lnTo>
                  <a:lnTo>
                    <a:pt x="381" y="755"/>
                  </a:lnTo>
                  <a:lnTo>
                    <a:pt x="343" y="757"/>
                  </a:lnTo>
                  <a:lnTo>
                    <a:pt x="343" y="757"/>
                  </a:lnTo>
                  <a:close/>
                  <a:moveTo>
                    <a:pt x="348" y="59"/>
                  </a:moveTo>
                  <a:lnTo>
                    <a:pt x="348" y="59"/>
                  </a:lnTo>
                  <a:lnTo>
                    <a:pt x="317" y="59"/>
                  </a:lnTo>
                  <a:lnTo>
                    <a:pt x="287" y="64"/>
                  </a:lnTo>
                  <a:lnTo>
                    <a:pt x="259" y="71"/>
                  </a:lnTo>
                  <a:lnTo>
                    <a:pt x="233" y="81"/>
                  </a:lnTo>
                  <a:lnTo>
                    <a:pt x="208" y="92"/>
                  </a:lnTo>
                  <a:lnTo>
                    <a:pt x="185" y="107"/>
                  </a:lnTo>
                  <a:lnTo>
                    <a:pt x="164" y="12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27" y="168"/>
                  </a:lnTo>
                  <a:lnTo>
                    <a:pt x="111" y="193"/>
                  </a:lnTo>
                  <a:lnTo>
                    <a:pt x="98" y="219"/>
                  </a:lnTo>
                  <a:lnTo>
                    <a:pt x="88" y="247"/>
                  </a:lnTo>
                  <a:lnTo>
                    <a:pt x="80" y="278"/>
                  </a:lnTo>
                  <a:lnTo>
                    <a:pt x="73" y="311"/>
                  </a:lnTo>
                  <a:lnTo>
                    <a:pt x="70" y="346"/>
                  </a:lnTo>
                  <a:lnTo>
                    <a:pt x="68" y="384"/>
                  </a:lnTo>
                  <a:lnTo>
                    <a:pt x="68" y="384"/>
                  </a:lnTo>
                  <a:lnTo>
                    <a:pt x="70" y="419"/>
                  </a:lnTo>
                  <a:lnTo>
                    <a:pt x="73" y="452"/>
                  </a:lnTo>
                  <a:lnTo>
                    <a:pt x="80" y="483"/>
                  </a:lnTo>
                  <a:lnTo>
                    <a:pt x="88" y="513"/>
                  </a:lnTo>
                  <a:lnTo>
                    <a:pt x="98" y="539"/>
                  </a:lnTo>
                  <a:lnTo>
                    <a:pt x="111" y="565"/>
                  </a:lnTo>
                  <a:lnTo>
                    <a:pt x="126" y="590"/>
                  </a:lnTo>
                  <a:lnTo>
                    <a:pt x="142" y="612"/>
                  </a:lnTo>
                  <a:lnTo>
                    <a:pt x="142" y="612"/>
                  </a:lnTo>
                  <a:lnTo>
                    <a:pt x="162" y="633"/>
                  </a:lnTo>
                  <a:lnTo>
                    <a:pt x="183" y="649"/>
                  </a:lnTo>
                  <a:lnTo>
                    <a:pt x="207" y="664"/>
                  </a:lnTo>
                  <a:lnTo>
                    <a:pt x="231" y="676"/>
                  </a:lnTo>
                  <a:lnTo>
                    <a:pt x="256" y="686"/>
                  </a:lnTo>
                  <a:lnTo>
                    <a:pt x="284" y="692"/>
                  </a:lnTo>
                  <a:lnTo>
                    <a:pt x="314" y="697"/>
                  </a:lnTo>
                  <a:lnTo>
                    <a:pt x="345" y="699"/>
                  </a:lnTo>
                  <a:lnTo>
                    <a:pt x="345" y="699"/>
                  </a:lnTo>
                  <a:lnTo>
                    <a:pt x="376" y="697"/>
                  </a:lnTo>
                  <a:lnTo>
                    <a:pt x="408" y="692"/>
                  </a:lnTo>
                  <a:lnTo>
                    <a:pt x="436" y="686"/>
                  </a:lnTo>
                  <a:lnTo>
                    <a:pt x="460" y="677"/>
                  </a:lnTo>
                  <a:lnTo>
                    <a:pt x="485" y="664"/>
                  </a:lnTo>
                  <a:lnTo>
                    <a:pt x="508" y="651"/>
                  </a:lnTo>
                  <a:lnTo>
                    <a:pt x="528" y="633"/>
                  </a:lnTo>
                  <a:lnTo>
                    <a:pt x="546" y="613"/>
                  </a:lnTo>
                  <a:lnTo>
                    <a:pt x="546" y="613"/>
                  </a:lnTo>
                  <a:lnTo>
                    <a:pt x="563" y="592"/>
                  </a:lnTo>
                  <a:lnTo>
                    <a:pt x="577" y="567"/>
                  </a:lnTo>
                  <a:lnTo>
                    <a:pt x="589" y="541"/>
                  </a:lnTo>
                  <a:lnTo>
                    <a:pt x="599" y="513"/>
                  </a:lnTo>
                  <a:lnTo>
                    <a:pt x="607" y="481"/>
                  </a:lnTo>
                  <a:lnTo>
                    <a:pt x="612" y="450"/>
                  </a:lnTo>
                  <a:lnTo>
                    <a:pt x="615" y="415"/>
                  </a:lnTo>
                  <a:lnTo>
                    <a:pt x="617" y="379"/>
                  </a:lnTo>
                  <a:lnTo>
                    <a:pt x="617" y="379"/>
                  </a:lnTo>
                  <a:lnTo>
                    <a:pt x="615" y="341"/>
                  </a:lnTo>
                  <a:lnTo>
                    <a:pt x="612" y="305"/>
                  </a:lnTo>
                  <a:lnTo>
                    <a:pt x="607" y="272"/>
                  </a:lnTo>
                  <a:lnTo>
                    <a:pt x="599" y="242"/>
                  </a:lnTo>
                  <a:lnTo>
                    <a:pt x="589" y="213"/>
                  </a:lnTo>
                  <a:lnTo>
                    <a:pt x="577" y="186"/>
                  </a:lnTo>
                  <a:lnTo>
                    <a:pt x="563" y="163"/>
                  </a:lnTo>
                  <a:lnTo>
                    <a:pt x="546" y="142"/>
                  </a:lnTo>
                  <a:lnTo>
                    <a:pt x="546" y="142"/>
                  </a:lnTo>
                  <a:lnTo>
                    <a:pt x="528" y="122"/>
                  </a:lnTo>
                  <a:lnTo>
                    <a:pt x="508" y="105"/>
                  </a:lnTo>
                  <a:lnTo>
                    <a:pt x="487" y="91"/>
                  </a:lnTo>
                  <a:lnTo>
                    <a:pt x="462" y="79"/>
                  </a:lnTo>
                  <a:lnTo>
                    <a:pt x="436" y="71"/>
                  </a:lnTo>
                  <a:lnTo>
                    <a:pt x="409" y="64"/>
                  </a:lnTo>
                  <a:lnTo>
                    <a:pt x="380" y="59"/>
                  </a:lnTo>
                  <a:lnTo>
                    <a:pt x="348" y="59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3" name="Rectangle 43"/>
            <p:cNvSpPr>
              <a:spLocks noChangeArrowheads="1"/>
            </p:cNvSpPr>
            <p:nvPr/>
          </p:nvSpPr>
          <p:spPr bwMode="auto">
            <a:xfrm>
              <a:off x="4572000" y="2546350"/>
              <a:ext cx="50800" cy="849313"/>
            </a:xfrm>
            <a:prstGeom prst="rect">
              <a:avLst/>
            </a:pr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4" name="Rectangle 44"/>
            <p:cNvSpPr>
              <a:spLocks noChangeArrowheads="1"/>
            </p:cNvSpPr>
            <p:nvPr/>
          </p:nvSpPr>
          <p:spPr bwMode="auto">
            <a:xfrm>
              <a:off x="4806950" y="2546350"/>
              <a:ext cx="50800" cy="849313"/>
            </a:xfrm>
            <a:prstGeom prst="rect">
              <a:avLst/>
            </a:pr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5" name="Freeform 45"/>
            <p:cNvSpPr>
              <a:spLocks noEditPoints="1"/>
            </p:cNvSpPr>
            <p:nvPr/>
          </p:nvSpPr>
          <p:spPr bwMode="auto">
            <a:xfrm>
              <a:off x="5010150" y="2806700"/>
              <a:ext cx="425450" cy="601663"/>
            </a:xfrm>
            <a:custGeom>
              <a:avLst/>
              <a:gdLst>
                <a:gd name="T0" fmla="*/ 470 w 538"/>
                <a:gd name="T1" fmla="*/ 595 h 757"/>
                <a:gd name="T2" fmla="*/ 450 w 538"/>
                <a:gd name="T3" fmla="*/ 630 h 757"/>
                <a:gd name="T4" fmla="*/ 414 w 538"/>
                <a:gd name="T5" fmla="*/ 676 h 757"/>
                <a:gd name="T6" fmla="*/ 370 w 538"/>
                <a:gd name="T7" fmla="*/ 714 h 757"/>
                <a:gd name="T8" fmla="*/ 335 w 538"/>
                <a:gd name="T9" fmla="*/ 732 h 757"/>
                <a:gd name="T10" fmla="*/ 281 w 538"/>
                <a:gd name="T11" fmla="*/ 752 h 757"/>
                <a:gd name="T12" fmla="*/ 223 w 538"/>
                <a:gd name="T13" fmla="*/ 757 h 757"/>
                <a:gd name="T14" fmla="*/ 173 w 538"/>
                <a:gd name="T15" fmla="*/ 753 h 757"/>
                <a:gd name="T16" fmla="*/ 111 w 538"/>
                <a:gd name="T17" fmla="*/ 735 h 757"/>
                <a:gd name="T18" fmla="*/ 60 w 538"/>
                <a:gd name="T19" fmla="*/ 699 h 757"/>
                <a:gd name="T20" fmla="*/ 33 w 538"/>
                <a:gd name="T21" fmla="*/ 669 h 757"/>
                <a:gd name="T22" fmla="*/ 9 w 538"/>
                <a:gd name="T23" fmla="*/ 615 h 757"/>
                <a:gd name="T24" fmla="*/ 0 w 538"/>
                <a:gd name="T25" fmla="*/ 554 h 757"/>
                <a:gd name="T26" fmla="*/ 4 w 538"/>
                <a:gd name="T27" fmla="*/ 508 h 757"/>
                <a:gd name="T28" fmla="*/ 25 w 538"/>
                <a:gd name="T29" fmla="*/ 450 h 757"/>
                <a:gd name="T30" fmla="*/ 63 w 538"/>
                <a:gd name="T31" fmla="*/ 402 h 757"/>
                <a:gd name="T32" fmla="*/ 119 w 538"/>
                <a:gd name="T33" fmla="*/ 364 h 757"/>
                <a:gd name="T34" fmla="*/ 192 w 538"/>
                <a:gd name="T35" fmla="*/ 336 h 757"/>
                <a:gd name="T36" fmla="*/ 473 w 538"/>
                <a:gd name="T37" fmla="*/ 292 h 757"/>
                <a:gd name="T38" fmla="*/ 470 w 538"/>
                <a:gd name="T39" fmla="*/ 237 h 757"/>
                <a:gd name="T40" fmla="*/ 455 w 538"/>
                <a:gd name="T41" fmla="*/ 168 h 757"/>
                <a:gd name="T42" fmla="*/ 429 w 538"/>
                <a:gd name="T43" fmla="*/ 117 h 757"/>
                <a:gd name="T44" fmla="*/ 389 w 538"/>
                <a:gd name="T45" fmla="*/ 81 h 757"/>
                <a:gd name="T46" fmla="*/ 338 w 538"/>
                <a:gd name="T47" fmla="*/ 63 h 757"/>
                <a:gd name="T48" fmla="*/ 297 w 538"/>
                <a:gd name="T49" fmla="*/ 59 h 757"/>
                <a:gd name="T50" fmla="*/ 210 w 538"/>
                <a:gd name="T51" fmla="*/ 72 h 757"/>
                <a:gd name="T52" fmla="*/ 122 w 538"/>
                <a:gd name="T53" fmla="*/ 112 h 757"/>
                <a:gd name="T54" fmla="*/ 66 w 538"/>
                <a:gd name="T55" fmla="*/ 76 h 757"/>
                <a:gd name="T56" fmla="*/ 112 w 538"/>
                <a:gd name="T57" fmla="*/ 46 h 757"/>
                <a:gd name="T58" fmla="*/ 175 w 538"/>
                <a:gd name="T59" fmla="*/ 21 h 757"/>
                <a:gd name="T60" fmla="*/ 274 w 538"/>
                <a:gd name="T61" fmla="*/ 2 h 757"/>
                <a:gd name="T62" fmla="*/ 332 w 538"/>
                <a:gd name="T63" fmla="*/ 0 h 757"/>
                <a:gd name="T64" fmla="*/ 403 w 538"/>
                <a:gd name="T65" fmla="*/ 16 h 757"/>
                <a:gd name="T66" fmla="*/ 460 w 538"/>
                <a:gd name="T67" fmla="*/ 53 h 757"/>
                <a:gd name="T68" fmla="*/ 492 w 538"/>
                <a:gd name="T69" fmla="*/ 87 h 757"/>
                <a:gd name="T70" fmla="*/ 523 w 538"/>
                <a:gd name="T71" fmla="*/ 153 h 757"/>
                <a:gd name="T72" fmla="*/ 536 w 538"/>
                <a:gd name="T73" fmla="*/ 237 h 757"/>
                <a:gd name="T74" fmla="*/ 473 w 538"/>
                <a:gd name="T75" fmla="*/ 740 h 757"/>
                <a:gd name="T76" fmla="*/ 246 w 538"/>
                <a:gd name="T77" fmla="*/ 384 h 757"/>
                <a:gd name="T78" fmla="*/ 177 w 538"/>
                <a:gd name="T79" fmla="*/ 401 h 757"/>
                <a:gd name="T80" fmla="*/ 127 w 538"/>
                <a:gd name="T81" fmla="*/ 424 h 757"/>
                <a:gd name="T82" fmla="*/ 104 w 538"/>
                <a:gd name="T83" fmla="*/ 442 h 757"/>
                <a:gd name="T84" fmla="*/ 79 w 538"/>
                <a:gd name="T85" fmla="*/ 480 h 757"/>
                <a:gd name="T86" fmla="*/ 70 w 538"/>
                <a:gd name="T87" fmla="*/ 531 h 757"/>
                <a:gd name="T88" fmla="*/ 70 w 538"/>
                <a:gd name="T89" fmla="*/ 567 h 757"/>
                <a:gd name="T90" fmla="*/ 79 w 538"/>
                <a:gd name="T91" fmla="*/ 610 h 757"/>
                <a:gd name="T92" fmla="*/ 101 w 538"/>
                <a:gd name="T93" fmla="*/ 646 h 757"/>
                <a:gd name="T94" fmla="*/ 122 w 538"/>
                <a:gd name="T95" fmla="*/ 666 h 757"/>
                <a:gd name="T96" fmla="*/ 162 w 538"/>
                <a:gd name="T97" fmla="*/ 687 h 757"/>
                <a:gd name="T98" fmla="*/ 211 w 538"/>
                <a:gd name="T99" fmla="*/ 697 h 757"/>
                <a:gd name="T100" fmla="*/ 256 w 538"/>
                <a:gd name="T101" fmla="*/ 697 h 757"/>
                <a:gd name="T102" fmla="*/ 325 w 538"/>
                <a:gd name="T103" fmla="*/ 679 h 757"/>
                <a:gd name="T104" fmla="*/ 386 w 538"/>
                <a:gd name="T105" fmla="*/ 640 h 757"/>
                <a:gd name="T106" fmla="*/ 419 w 538"/>
                <a:gd name="T107" fmla="*/ 600 h 757"/>
                <a:gd name="T108" fmla="*/ 455 w 538"/>
                <a:gd name="T109" fmla="*/ 532 h 757"/>
                <a:gd name="T110" fmla="*/ 472 w 538"/>
                <a:gd name="T111" fmla="*/ 452 h 757"/>
                <a:gd name="T112" fmla="*/ 274 w 538"/>
                <a:gd name="T113" fmla="*/ 37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8" h="757">
                  <a:moveTo>
                    <a:pt x="473" y="740"/>
                  </a:moveTo>
                  <a:lnTo>
                    <a:pt x="473" y="595"/>
                  </a:lnTo>
                  <a:lnTo>
                    <a:pt x="470" y="595"/>
                  </a:lnTo>
                  <a:lnTo>
                    <a:pt x="470" y="595"/>
                  </a:lnTo>
                  <a:lnTo>
                    <a:pt x="460" y="613"/>
                  </a:lnTo>
                  <a:lnTo>
                    <a:pt x="450" y="630"/>
                  </a:lnTo>
                  <a:lnTo>
                    <a:pt x="439" y="646"/>
                  </a:lnTo>
                  <a:lnTo>
                    <a:pt x="427" y="661"/>
                  </a:lnTo>
                  <a:lnTo>
                    <a:pt x="414" y="676"/>
                  </a:lnTo>
                  <a:lnTo>
                    <a:pt x="401" y="689"/>
                  </a:lnTo>
                  <a:lnTo>
                    <a:pt x="386" y="702"/>
                  </a:lnTo>
                  <a:lnTo>
                    <a:pt x="370" y="714"/>
                  </a:lnTo>
                  <a:lnTo>
                    <a:pt x="370" y="714"/>
                  </a:lnTo>
                  <a:lnTo>
                    <a:pt x="353" y="724"/>
                  </a:lnTo>
                  <a:lnTo>
                    <a:pt x="335" y="732"/>
                  </a:lnTo>
                  <a:lnTo>
                    <a:pt x="318" y="740"/>
                  </a:lnTo>
                  <a:lnTo>
                    <a:pt x="300" y="747"/>
                  </a:lnTo>
                  <a:lnTo>
                    <a:pt x="281" y="752"/>
                  </a:lnTo>
                  <a:lnTo>
                    <a:pt x="262" y="755"/>
                  </a:lnTo>
                  <a:lnTo>
                    <a:pt x="243" y="757"/>
                  </a:lnTo>
                  <a:lnTo>
                    <a:pt x="223" y="757"/>
                  </a:lnTo>
                  <a:lnTo>
                    <a:pt x="223" y="757"/>
                  </a:lnTo>
                  <a:lnTo>
                    <a:pt x="198" y="757"/>
                  </a:lnTo>
                  <a:lnTo>
                    <a:pt x="173" y="753"/>
                  </a:lnTo>
                  <a:lnTo>
                    <a:pt x="152" y="750"/>
                  </a:lnTo>
                  <a:lnTo>
                    <a:pt x="131" y="743"/>
                  </a:lnTo>
                  <a:lnTo>
                    <a:pt x="111" y="735"/>
                  </a:lnTo>
                  <a:lnTo>
                    <a:pt x="93" y="725"/>
                  </a:lnTo>
                  <a:lnTo>
                    <a:pt x="76" y="714"/>
                  </a:lnTo>
                  <a:lnTo>
                    <a:pt x="60" y="699"/>
                  </a:lnTo>
                  <a:lnTo>
                    <a:pt x="60" y="699"/>
                  </a:lnTo>
                  <a:lnTo>
                    <a:pt x="47" y="684"/>
                  </a:lnTo>
                  <a:lnTo>
                    <a:pt x="33" y="669"/>
                  </a:lnTo>
                  <a:lnTo>
                    <a:pt x="23" y="651"/>
                  </a:lnTo>
                  <a:lnTo>
                    <a:pt x="15" y="635"/>
                  </a:lnTo>
                  <a:lnTo>
                    <a:pt x="9" y="615"/>
                  </a:lnTo>
                  <a:lnTo>
                    <a:pt x="4" y="595"/>
                  </a:lnTo>
                  <a:lnTo>
                    <a:pt x="0" y="575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0" y="531"/>
                  </a:lnTo>
                  <a:lnTo>
                    <a:pt x="4" y="508"/>
                  </a:lnTo>
                  <a:lnTo>
                    <a:pt x="9" y="488"/>
                  </a:lnTo>
                  <a:lnTo>
                    <a:pt x="15" y="468"/>
                  </a:lnTo>
                  <a:lnTo>
                    <a:pt x="25" y="450"/>
                  </a:lnTo>
                  <a:lnTo>
                    <a:pt x="35" y="432"/>
                  </a:lnTo>
                  <a:lnTo>
                    <a:pt x="48" y="417"/>
                  </a:lnTo>
                  <a:lnTo>
                    <a:pt x="63" y="402"/>
                  </a:lnTo>
                  <a:lnTo>
                    <a:pt x="79" y="387"/>
                  </a:lnTo>
                  <a:lnTo>
                    <a:pt x="98" y="376"/>
                  </a:lnTo>
                  <a:lnTo>
                    <a:pt x="119" y="364"/>
                  </a:lnTo>
                  <a:lnTo>
                    <a:pt x="140" y="354"/>
                  </a:lnTo>
                  <a:lnTo>
                    <a:pt x="165" y="344"/>
                  </a:lnTo>
                  <a:lnTo>
                    <a:pt x="192" y="336"/>
                  </a:lnTo>
                  <a:lnTo>
                    <a:pt x="220" y="330"/>
                  </a:lnTo>
                  <a:lnTo>
                    <a:pt x="251" y="325"/>
                  </a:lnTo>
                  <a:lnTo>
                    <a:pt x="473" y="292"/>
                  </a:lnTo>
                  <a:lnTo>
                    <a:pt x="473" y="292"/>
                  </a:lnTo>
                  <a:lnTo>
                    <a:pt x="472" y="264"/>
                  </a:lnTo>
                  <a:lnTo>
                    <a:pt x="470" y="237"/>
                  </a:lnTo>
                  <a:lnTo>
                    <a:pt x="467" y="213"/>
                  </a:lnTo>
                  <a:lnTo>
                    <a:pt x="462" y="189"/>
                  </a:lnTo>
                  <a:lnTo>
                    <a:pt x="455" y="168"/>
                  </a:lnTo>
                  <a:lnTo>
                    <a:pt x="449" y="150"/>
                  </a:lnTo>
                  <a:lnTo>
                    <a:pt x="439" y="132"/>
                  </a:lnTo>
                  <a:lnTo>
                    <a:pt x="429" y="117"/>
                  </a:lnTo>
                  <a:lnTo>
                    <a:pt x="417" y="104"/>
                  </a:lnTo>
                  <a:lnTo>
                    <a:pt x="404" y="91"/>
                  </a:lnTo>
                  <a:lnTo>
                    <a:pt x="389" y="81"/>
                  </a:lnTo>
                  <a:lnTo>
                    <a:pt x="375" y="72"/>
                  </a:lnTo>
                  <a:lnTo>
                    <a:pt x="358" y="67"/>
                  </a:lnTo>
                  <a:lnTo>
                    <a:pt x="338" y="63"/>
                  </a:lnTo>
                  <a:lnTo>
                    <a:pt x="318" y="59"/>
                  </a:lnTo>
                  <a:lnTo>
                    <a:pt x="297" y="59"/>
                  </a:lnTo>
                  <a:lnTo>
                    <a:pt x="297" y="59"/>
                  </a:lnTo>
                  <a:lnTo>
                    <a:pt x="267" y="61"/>
                  </a:lnTo>
                  <a:lnTo>
                    <a:pt x="239" y="64"/>
                  </a:lnTo>
                  <a:lnTo>
                    <a:pt x="210" y="72"/>
                  </a:lnTo>
                  <a:lnTo>
                    <a:pt x="180" y="82"/>
                  </a:lnTo>
                  <a:lnTo>
                    <a:pt x="150" y="95"/>
                  </a:lnTo>
                  <a:lnTo>
                    <a:pt x="122" y="112"/>
                  </a:lnTo>
                  <a:lnTo>
                    <a:pt x="94" y="132"/>
                  </a:lnTo>
                  <a:lnTo>
                    <a:pt x="66" y="155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88" y="61"/>
                  </a:lnTo>
                  <a:lnTo>
                    <a:pt x="112" y="46"/>
                  </a:lnTo>
                  <a:lnTo>
                    <a:pt x="142" y="34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208" y="11"/>
                  </a:lnTo>
                  <a:lnTo>
                    <a:pt x="241" y="5"/>
                  </a:lnTo>
                  <a:lnTo>
                    <a:pt x="274" y="2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332" y="0"/>
                  </a:lnTo>
                  <a:lnTo>
                    <a:pt x="356" y="3"/>
                  </a:lnTo>
                  <a:lnTo>
                    <a:pt x="381" y="10"/>
                  </a:lnTo>
                  <a:lnTo>
                    <a:pt x="403" y="16"/>
                  </a:lnTo>
                  <a:lnTo>
                    <a:pt x="424" y="26"/>
                  </a:lnTo>
                  <a:lnTo>
                    <a:pt x="444" y="38"/>
                  </a:lnTo>
                  <a:lnTo>
                    <a:pt x="460" y="53"/>
                  </a:lnTo>
                  <a:lnTo>
                    <a:pt x="477" y="69"/>
                  </a:lnTo>
                  <a:lnTo>
                    <a:pt x="477" y="69"/>
                  </a:lnTo>
                  <a:lnTo>
                    <a:pt x="492" y="87"/>
                  </a:lnTo>
                  <a:lnTo>
                    <a:pt x="503" y="107"/>
                  </a:lnTo>
                  <a:lnTo>
                    <a:pt x="515" y="128"/>
                  </a:lnTo>
                  <a:lnTo>
                    <a:pt x="523" y="153"/>
                  </a:lnTo>
                  <a:lnTo>
                    <a:pt x="529" y="180"/>
                  </a:lnTo>
                  <a:lnTo>
                    <a:pt x="534" y="208"/>
                  </a:lnTo>
                  <a:lnTo>
                    <a:pt x="536" y="237"/>
                  </a:lnTo>
                  <a:lnTo>
                    <a:pt x="538" y="270"/>
                  </a:lnTo>
                  <a:lnTo>
                    <a:pt x="538" y="740"/>
                  </a:lnTo>
                  <a:lnTo>
                    <a:pt x="473" y="740"/>
                  </a:lnTo>
                  <a:close/>
                  <a:moveTo>
                    <a:pt x="274" y="379"/>
                  </a:moveTo>
                  <a:lnTo>
                    <a:pt x="274" y="379"/>
                  </a:lnTo>
                  <a:lnTo>
                    <a:pt x="246" y="384"/>
                  </a:lnTo>
                  <a:lnTo>
                    <a:pt x="221" y="389"/>
                  </a:lnTo>
                  <a:lnTo>
                    <a:pt x="198" y="396"/>
                  </a:lnTo>
                  <a:lnTo>
                    <a:pt x="177" y="401"/>
                  </a:lnTo>
                  <a:lnTo>
                    <a:pt x="159" y="409"/>
                  </a:lnTo>
                  <a:lnTo>
                    <a:pt x="142" y="415"/>
                  </a:lnTo>
                  <a:lnTo>
                    <a:pt x="127" y="424"/>
                  </a:lnTo>
                  <a:lnTo>
                    <a:pt x="114" y="432"/>
                  </a:lnTo>
                  <a:lnTo>
                    <a:pt x="114" y="432"/>
                  </a:lnTo>
                  <a:lnTo>
                    <a:pt x="104" y="442"/>
                  </a:lnTo>
                  <a:lnTo>
                    <a:pt x="94" y="453"/>
                  </a:lnTo>
                  <a:lnTo>
                    <a:pt x="86" y="466"/>
                  </a:lnTo>
                  <a:lnTo>
                    <a:pt x="79" y="480"/>
                  </a:lnTo>
                  <a:lnTo>
                    <a:pt x="75" y="496"/>
                  </a:lnTo>
                  <a:lnTo>
                    <a:pt x="71" y="513"/>
                  </a:lnTo>
                  <a:lnTo>
                    <a:pt x="70" y="531"/>
                  </a:lnTo>
                  <a:lnTo>
                    <a:pt x="68" y="551"/>
                  </a:lnTo>
                  <a:lnTo>
                    <a:pt x="68" y="551"/>
                  </a:lnTo>
                  <a:lnTo>
                    <a:pt x="70" y="567"/>
                  </a:lnTo>
                  <a:lnTo>
                    <a:pt x="71" y="582"/>
                  </a:lnTo>
                  <a:lnTo>
                    <a:pt x="75" y="595"/>
                  </a:lnTo>
                  <a:lnTo>
                    <a:pt x="79" y="610"/>
                  </a:lnTo>
                  <a:lnTo>
                    <a:pt x="84" y="621"/>
                  </a:lnTo>
                  <a:lnTo>
                    <a:pt x="93" y="635"/>
                  </a:lnTo>
                  <a:lnTo>
                    <a:pt x="101" y="646"/>
                  </a:lnTo>
                  <a:lnTo>
                    <a:pt x="111" y="656"/>
                  </a:lnTo>
                  <a:lnTo>
                    <a:pt x="111" y="656"/>
                  </a:lnTo>
                  <a:lnTo>
                    <a:pt x="122" y="666"/>
                  </a:lnTo>
                  <a:lnTo>
                    <a:pt x="134" y="674"/>
                  </a:lnTo>
                  <a:lnTo>
                    <a:pt x="147" y="682"/>
                  </a:lnTo>
                  <a:lnTo>
                    <a:pt x="162" y="687"/>
                  </a:lnTo>
                  <a:lnTo>
                    <a:pt x="177" y="692"/>
                  </a:lnTo>
                  <a:lnTo>
                    <a:pt x="193" y="696"/>
                  </a:lnTo>
                  <a:lnTo>
                    <a:pt x="211" y="697"/>
                  </a:lnTo>
                  <a:lnTo>
                    <a:pt x="229" y="699"/>
                  </a:lnTo>
                  <a:lnTo>
                    <a:pt x="229" y="699"/>
                  </a:lnTo>
                  <a:lnTo>
                    <a:pt x="256" y="697"/>
                  </a:lnTo>
                  <a:lnTo>
                    <a:pt x="281" y="694"/>
                  </a:lnTo>
                  <a:lnTo>
                    <a:pt x="304" y="687"/>
                  </a:lnTo>
                  <a:lnTo>
                    <a:pt x="325" y="679"/>
                  </a:lnTo>
                  <a:lnTo>
                    <a:pt x="347" y="668"/>
                  </a:lnTo>
                  <a:lnTo>
                    <a:pt x="366" y="654"/>
                  </a:lnTo>
                  <a:lnTo>
                    <a:pt x="386" y="640"/>
                  </a:lnTo>
                  <a:lnTo>
                    <a:pt x="404" y="621"/>
                  </a:lnTo>
                  <a:lnTo>
                    <a:pt x="404" y="621"/>
                  </a:lnTo>
                  <a:lnTo>
                    <a:pt x="419" y="600"/>
                  </a:lnTo>
                  <a:lnTo>
                    <a:pt x="434" y="580"/>
                  </a:lnTo>
                  <a:lnTo>
                    <a:pt x="445" y="557"/>
                  </a:lnTo>
                  <a:lnTo>
                    <a:pt x="455" y="532"/>
                  </a:lnTo>
                  <a:lnTo>
                    <a:pt x="464" y="506"/>
                  </a:lnTo>
                  <a:lnTo>
                    <a:pt x="468" y="480"/>
                  </a:lnTo>
                  <a:lnTo>
                    <a:pt x="472" y="452"/>
                  </a:lnTo>
                  <a:lnTo>
                    <a:pt x="473" y="422"/>
                  </a:lnTo>
                  <a:lnTo>
                    <a:pt x="473" y="351"/>
                  </a:lnTo>
                  <a:lnTo>
                    <a:pt x="274" y="37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6" name="Freeform 46"/>
            <p:cNvSpPr>
              <a:spLocks/>
            </p:cNvSpPr>
            <p:nvPr/>
          </p:nvSpPr>
          <p:spPr bwMode="auto">
            <a:xfrm>
              <a:off x="5608638" y="2809875"/>
              <a:ext cx="271463" cy="585788"/>
            </a:xfrm>
            <a:custGeom>
              <a:avLst/>
              <a:gdLst>
                <a:gd name="T0" fmla="*/ 341 w 341"/>
                <a:gd name="T1" fmla="*/ 81 h 737"/>
                <a:gd name="T2" fmla="*/ 341 w 341"/>
                <a:gd name="T3" fmla="*/ 81 h 737"/>
                <a:gd name="T4" fmla="*/ 323 w 341"/>
                <a:gd name="T5" fmla="*/ 71 h 737"/>
                <a:gd name="T6" fmla="*/ 305 w 341"/>
                <a:gd name="T7" fmla="*/ 64 h 737"/>
                <a:gd name="T8" fmla="*/ 285 w 341"/>
                <a:gd name="T9" fmla="*/ 60 h 737"/>
                <a:gd name="T10" fmla="*/ 264 w 341"/>
                <a:gd name="T11" fmla="*/ 58 h 737"/>
                <a:gd name="T12" fmla="*/ 264 w 341"/>
                <a:gd name="T13" fmla="*/ 58 h 737"/>
                <a:gd name="T14" fmla="*/ 244 w 341"/>
                <a:gd name="T15" fmla="*/ 60 h 737"/>
                <a:gd name="T16" fmla="*/ 224 w 341"/>
                <a:gd name="T17" fmla="*/ 64 h 737"/>
                <a:gd name="T18" fmla="*/ 205 w 341"/>
                <a:gd name="T19" fmla="*/ 71 h 737"/>
                <a:gd name="T20" fmla="*/ 187 w 341"/>
                <a:gd name="T21" fmla="*/ 81 h 737"/>
                <a:gd name="T22" fmla="*/ 168 w 341"/>
                <a:gd name="T23" fmla="*/ 92 h 737"/>
                <a:gd name="T24" fmla="*/ 152 w 341"/>
                <a:gd name="T25" fmla="*/ 107 h 737"/>
                <a:gd name="T26" fmla="*/ 137 w 341"/>
                <a:gd name="T27" fmla="*/ 125 h 737"/>
                <a:gd name="T28" fmla="*/ 122 w 341"/>
                <a:gd name="T29" fmla="*/ 147 h 737"/>
                <a:gd name="T30" fmla="*/ 122 w 341"/>
                <a:gd name="T31" fmla="*/ 147 h 737"/>
                <a:gd name="T32" fmla="*/ 107 w 341"/>
                <a:gd name="T33" fmla="*/ 170 h 737"/>
                <a:gd name="T34" fmla="*/ 96 w 341"/>
                <a:gd name="T35" fmla="*/ 195 h 737"/>
                <a:gd name="T36" fmla="*/ 86 w 341"/>
                <a:gd name="T37" fmla="*/ 223 h 737"/>
                <a:gd name="T38" fmla="*/ 78 w 341"/>
                <a:gd name="T39" fmla="*/ 254 h 737"/>
                <a:gd name="T40" fmla="*/ 71 w 341"/>
                <a:gd name="T41" fmla="*/ 285 h 737"/>
                <a:gd name="T42" fmla="*/ 68 w 341"/>
                <a:gd name="T43" fmla="*/ 320 h 737"/>
                <a:gd name="T44" fmla="*/ 65 w 341"/>
                <a:gd name="T45" fmla="*/ 358 h 737"/>
                <a:gd name="T46" fmla="*/ 63 w 341"/>
                <a:gd name="T47" fmla="*/ 398 h 737"/>
                <a:gd name="T48" fmla="*/ 63 w 341"/>
                <a:gd name="T49" fmla="*/ 737 h 737"/>
                <a:gd name="T50" fmla="*/ 0 w 341"/>
                <a:gd name="T51" fmla="*/ 737 h 737"/>
                <a:gd name="T52" fmla="*/ 0 w 341"/>
                <a:gd name="T53" fmla="*/ 13 h 737"/>
                <a:gd name="T54" fmla="*/ 63 w 341"/>
                <a:gd name="T55" fmla="*/ 13 h 737"/>
                <a:gd name="T56" fmla="*/ 63 w 341"/>
                <a:gd name="T57" fmla="*/ 175 h 737"/>
                <a:gd name="T58" fmla="*/ 66 w 341"/>
                <a:gd name="T59" fmla="*/ 175 h 737"/>
                <a:gd name="T60" fmla="*/ 66 w 341"/>
                <a:gd name="T61" fmla="*/ 175 h 737"/>
                <a:gd name="T62" fmla="*/ 73 w 341"/>
                <a:gd name="T63" fmla="*/ 153 h 737"/>
                <a:gd name="T64" fmla="*/ 81 w 341"/>
                <a:gd name="T65" fmla="*/ 135 h 737"/>
                <a:gd name="T66" fmla="*/ 89 w 341"/>
                <a:gd name="T67" fmla="*/ 117 h 737"/>
                <a:gd name="T68" fmla="*/ 99 w 341"/>
                <a:gd name="T69" fmla="*/ 101 h 737"/>
                <a:gd name="T70" fmla="*/ 109 w 341"/>
                <a:gd name="T71" fmla="*/ 86 h 737"/>
                <a:gd name="T72" fmla="*/ 119 w 341"/>
                <a:gd name="T73" fmla="*/ 71 h 737"/>
                <a:gd name="T74" fmla="*/ 132 w 341"/>
                <a:gd name="T75" fmla="*/ 58 h 737"/>
                <a:gd name="T76" fmla="*/ 145 w 341"/>
                <a:gd name="T77" fmla="*/ 46 h 737"/>
                <a:gd name="T78" fmla="*/ 145 w 341"/>
                <a:gd name="T79" fmla="*/ 46 h 737"/>
                <a:gd name="T80" fmla="*/ 159 w 341"/>
                <a:gd name="T81" fmla="*/ 35 h 737"/>
                <a:gd name="T82" fmla="*/ 173 w 341"/>
                <a:gd name="T83" fmla="*/ 25 h 737"/>
                <a:gd name="T84" fmla="*/ 187 w 341"/>
                <a:gd name="T85" fmla="*/ 18 h 737"/>
                <a:gd name="T86" fmla="*/ 203 w 341"/>
                <a:gd name="T87" fmla="*/ 12 h 737"/>
                <a:gd name="T88" fmla="*/ 218 w 341"/>
                <a:gd name="T89" fmla="*/ 7 h 737"/>
                <a:gd name="T90" fmla="*/ 234 w 341"/>
                <a:gd name="T91" fmla="*/ 3 h 737"/>
                <a:gd name="T92" fmla="*/ 251 w 341"/>
                <a:gd name="T93" fmla="*/ 0 h 737"/>
                <a:gd name="T94" fmla="*/ 269 w 341"/>
                <a:gd name="T95" fmla="*/ 0 h 737"/>
                <a:gd name="T96" fmla="*/ 269 w 341"/>
                <a:gd name="T97" fmla="*/ 0 h 737"/>
                <a:gd name="T98" fmla="*/ 289 w 341"/>
                <a:gd name="T99" fmla="*/ 0 h 737"/>
                <a:gd name="T100" fmla="*/ 307 w 341"/>
                <a:gd name="T101" fmla="*/ 3 h 737"/>
                <a:gd name="T102" fmla="*/ 325 w 341"/>
                <a:gd name="T103" fmla="*/ 7 h 737"/>
                <a:gd name="T104" fmla="*/ 341 w 341"/>
                <a:gd name="T105" fmla="*/ 12 h 737"/>
                <a:gd name="T106" fmla="*/ 341 w 341"/>
                <a:gd name="T107" fmla="*/ 81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1" h="737">
                  <a:moveTo>
                    <a:pt x="341" y="81"/>
                  </a:moveTo>
                  <a:lnTo>
                    <a:pt x="341" y="81"/>
                  </a:lnTo>
                  <a:lnTo>
                    <a:pt x="323" y="71"/>
                  </a:lnTo>
                  <a:lnTo>
                    <a:pt x="305" y="64"/>
                  </a:lnTo>
                  <a:lnTo>
                    <a:pt x="285" y="60"/>
                  </a:lnTo>
                  <a:lnTo>
                    <a:pt x="264" y="58"/>
                  </a:lnTo>
                  <a:lnTo>
                    <a:pt x="264" y="58"/>
                  </a:lnTo>
                  <a:lnTo>
                    <a:pt x="244" y="60"/>
                  </a:lnTo>
                  <a:lnTo>
                    <a:pt x="224" y="64"/>
                  </a:lnTo>
                  <a:lnTo>
                    <a:pt x="205" y="71"/>
                  </a:lnTo>
                  <a:lnTo>
                    <a:pt x="187" y="81"/>
                  </a:lnTo>
                  <a:lnTo>
                    <a:pt x="168" y="92"/>
                  </a:lnTo>
                  <a:lnTo>
                    <a:pt x="152" y="107"/>
                  </a:lnTo>
                  <a:lnTo>
                    <a:pt x="137" y="125"/>
                  </a:lnTo>
                  <a:lnTo>
                    <a:pt x="122" y="147"/>
                  </a:lnTo>
                  <a:lnTo>
                    <a:pt x="122" y="147"/>
                  </a:lnTo>
                  <a:lnTo>
                    <a:pt x="107" y="170"/>
                  </a:lnTo>
                  <a:lnTo>
                    <a:pt x="96" y="195"/>
                  </a:lnTo>
                  <a:lnTo>
                    <a:pt x="86" y="223"/>
                  </a:lnTo>
                  <a:lnTo>
                    <a:pt x="78" y="254"/>
                  </a:lnTo>
                  <a:lnTo>
                    <a:pt x="71" y="285"/>
                  </a:lnTo>
                  <a:lnTo>
                    <a:pt x="68" y="320"/>
                  </a:lnTo>
                  <a:lnTo>
                    <a:pt x="65" y="358"/>
                  </a:lnTo>
                  <a:lnTo>
                    <a:pt x="63" y="398"/>
                  </a:lnTo>
                  <a:lnTo>
                    <a:pt x="63" y="737"/>
                  </a:lnTo>
                  <a:lnTo>
                    <a:pt x="0" y="737"/>
                  </a:lnTo>
                  <a:lnTo>
                    <a:pt x="0" y="13"/>
                  </a:lnTo>
                  <a:lnTo>
                    <a:pt x="63" y="13"/>
                  </a:lnTo>
                  <a:lnTo>
                    <a:pt x="63" y="175"/>
                  </a:lnTo>
                  <a:lnTo>
                    <a:pt x="66" y="175"/>
                  </a:lnTo>
                  <a:lnTo>
                    <a:pt x="66" y="175"/>
                  </a:lnTo>
                  <a:lnTo>
                    <a:pt x="73" y="153"/>
                  </a:lnTo>
                  <a:lnTo>
                    <a:pt x="81" y="135"/>
                  </a:lnTo>
                  <a:lnTo>
                    <a:pt x="89" y="117"/>
                  </a:lnTo>
                  <a:lnTo>
                    <a:pt x="99" y="101"/>
                  </a:lnTo>
                  <a:lnTo>
                    <a:pt x="109" y="86"/>
                  </a:lnTo>
                  <a:lnTo>
                    <a:pt x="119" y="71"/>
                  </a:lnTo>
                  <a:lnTo>
                    <a:pt x="132" y="58"/>
                  </a:lnTo>
                  <a:lnTo>
                    <a:pt x="145" y="46"/>
                  </a:lnTo>
                  <a:lnTo>
                    <a:pt x="145" y="46"/>
                  </a:lnTo>
                  <a:lnTo>
                    <a:pt x="159" y="35"/>
                  </a:lnTo>
                  <a:lnTo>
                    <a:pt x="173" y="25"/>
                  </a:lnTo>
                  <a:lnTo>
                    <a:pt x="187" y="18"/>
                  </a:lnTo>
                  <a:lnTo>
                    <a:pt x="203" y="12"/>
                  </a:lnTo>
                  <a:lnTo>
                    <a:pt x="218" y="7"/>
                  </a:lnTo>
                  <a:lnTo>
                    <a:pt x="234" y="3"/>
                  </a:lnTo>
                  <a:lnTo>
                    <a:pt x="251" y="0"/>
                  </a:lnTo>
                  <a:lnTo>
                    <a:pt x="269" y="0"/>
                  </a:lnTo>
                  <a:lnTo>
                    <a:pt x="269" y="0"/>
                  </a:lnTo>
                  <a:lnTo>
                    <a:pt x="289" y="0"/>
                  </a:lnTo>
                  <a:lnTo>
                    <a:pt x="307" y="3"/>
                  </a:lnTo>
                  <a:lnTo>
                    <a:pt x="325" y="7"/>
                  </a:lnTo>
                  <a:lnTo>
                    <a:pt x="341" y="12"/>
                  </a:lnTo>
                  <a:lnTo>
                    <a:pt x="341" y="81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</p:grpSp>
      <p:sp>
        <p:nvSpPr>
          <p:cNvPr id="278" name="TextBox 277"/>
          <p:cNvSpPr txBox="1">
            <a:spLocks/>
          </p:cNvSpPr>
          <p:nvPr/>
        </p:nvSpPr>
        <p:spPr>
          <a:xfrm>
            <a:off x="0" y="6611781"/>
            <a:ext cx="12192000" cy="246221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indent="0" algn="ctr"/>
            <a:r>
              <a:rPr lang="en-US" sz="1000" dirty="0">
                <a:solidFill>
                  <a:srgbClr val="575757"/>
                </a:solidFill>
                <a:latin typeface="Arial"/>
                <a:cs typeface="Arial"/>
              </a:rPr>
              <a:t>© </a:t>
            </a:r>
            <a:r>
              <a:rPr lang="en-US" sz="1000" baseline="0" dirty="0">
                <a:solidFill>
                  <a:srgbClr val="575757"/>
                </a:solidFill>
                <a:latin typeface="Arial"/>
                <a:cs typeface="Arial"/>
              </a:rPr>
              <a:t>2016</a:t>
            </a:r>
            <a:r>
              <a:rPr lang="en-US" sz="1000" dirty="0">
                <a:solidFill>
                  <a:srgbClr val="575757"/>
                </a:solidFill>
                <a:latin typeface="Arial"/>
                <a:cs typeface="Arial"/>
              </a:rPr>
              <a:t> Billion Dollar Graphics. </a:t>
            </a:r>
            <a:r>
              <a:rPr lang="en-US" sz="1000" b="1" dirty="0">
                <a:solidFill>
                  <a:srgbClr val="575757"/>
                </a:solidFill>
                <a:latin typeface="Arial"/>
                <a:cs typeface="Arial"/>
              </a:rPr>
              <a:t>All rights reserved.</a:t>
            </a:r>
            <a:r>
              <a:rPr lang="en-US" sz="1000" dirty="0">
                <a:solidFill>
                  <a:srgbClr val="575757"/>
                </a:solidFill>
                <a:latin typeface="Arial"/>
                <a:cs typeface="Arial"/>
              </a:rPr>
              <a:t> If sharing this content, please give attribution to Mike Parkinson and Billion Dollar Graphics and keep the copyright notification and logo.</a:t>
            </a:r>
          </a:p>
        </p:txBody>
      </p:sp>
      <p:sp>
        <p:nvSpPr>
          <p:cNvPr id="279" name="TextBox 278"/>
          <p:cNvSpPr txBox="1"/>
          <p:nvPr/>
        </p:nvSpPr>
        <p:spPr>
          <a:xfrm>
            <a:off x="2133600" y="156002"/>
            <a:ext cx="9804400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800" dirty="0">
                <a:solidFill>
                  <a:srgbClr val="128FB9"/>
                </a:solidFill>
                <a:latin typeface="Arial"/>
                <a:cs typeface="Arial"/>
              </a:rPr>
              <a:t>How to Make a Lock in PowerPoint</a:t>
            </a:r>
          </a:p>
        </p:txBody>
      </p:sp>
      <p:sp>
        <p:nvSpPr>
          <p:cNvPr id="282" name="Rectangle 281"/>
          <p:cNvSpPr/>
          <p:nvPr/>
        </p:nvSpPr>
        <p:spPr bwMode="auto">
          <a:xfrm>
            <a:off x="5450242" y="2569056"/>
            <a:ext cx="1284402" cy="648979"/>
          </a:xfrm>
          <a:prstGeom prst="rect">
            <a:avLst/>
          </a:prstGeom>
          <a:noFill/>
          <a:ln w="19050" cap="flat" cmpd="sng" algn="ctr">
            <a:solidFill>
              <a:srgbClr val="3ABAE1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/>
              <a:cs typeface="Arial"/>
            </a:endParaRPr>
          </a:p>
        </p:txBody>
      </p:sp>
      <p:sp>
        <p:nvSpPr>
          <p:cNvPr id="284" name="Oval 283"/>
          <p:cNvSpPr/>
          <p:nvPr/>
        </p:nvSpPr>
        <p:spPr bwMode="auto">
          <a:xfrm>
            <a:off x="9848217" y="2981900"/>
            <a:ext cx="147010" cy="45719"/>
          </a:xfrm>
          <a:prstGeom prst="ellipse">
            <a:avLst/>
          </a:prstGeom>
          <a:noFill/>
          <a:ln w="12700" cap="flat" cmpd="sng" algn="ctr">
            <a:solidFill>
              <a:srgbClr val="3ABAE1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>
              <a:latin typeface="Arial"/>
              <a:cs typeface="Arial"/>
            </a:endParaRPr>
          </a:p>
        </p:txBody>
      </p:sp>
      <p:sp>
        <p:nvSpPr>
          <p:cNvPr id="234" name="TextBox 233"/>
          <p:cNvSpPr txBox="1"/>
          <p:nvPr/>
        </p:nvSpPr>
        <p:spPr>
          <a:xfrm>
            <a:off x="139700" y="3403600"/>
            <a:ext cx="18796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8. </a:t>
            </a:r>
            <a:r>
              <a:rPr lang="en-US" sz="1200" dirty="0">
                <a:latin typeface="Arial"/>
                <a:cs typeface="Arial"/>
              </a:rPr>
              <a:t>Draw a rectangle.</a:t>
            </a:r>
          </a:p>
        </p:txBody>
      </p:sp>
      <p:sp>
        <p:nvSpPr>
          <p:cNvPr id="235" name="TextBox 234"/>
          <p:cNvSpPr txBox="1"/>
          <p:nvPr/>
        </p:nvSpPr>
        <p:spPr>
          <a:xfrm>
            <a:off x="2146300" y="3403600"/>
            <a:ext cx="1879600" cy="881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9. </a:t>
            </a:r>
            <a:r>
              <a:rPr lang="en-US" sz="1200" dirty="0">
                <a:latin typeface="Arial"/>
                <a:cs typeface="Arial"/>
              </a:rPr>
              <a:t>Fill the rectangle with a gray color. Use “Fill Effects” to change transparency to 20%. Add rectangles.</a:t>
            </a:r>
          </a:p>
        </p:txBody>
      </p:sp>
      <p:sp>
        <p:nvSpPr>
          <p:cNvPr id="158" name="TextBox 157"/>
          <p:cNvSpPr txBox="1"/>
          <p:nvPr/>
        </p:nvSpPr>
        <p:spPr>
          <a:xfrm>
            <a:off x="4165600" y="3403600"/>
            <a:ext cx="1879600" cy="881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10. </a:t>
            </a:r>
            <a:r>
              <a:rPr lang="en-US" sz="1200" dirty="0">
                <a:latin typeface="Arial"/>
                <a:cs typeface="Arial"/>
              </a:rPr>
              <a:t>Color as shown below. Use “Fill Effects/Gradient” to add gradients. Draw a thin rectangle.</a:t>
            </a:r>
          </a:p>
        </p:txBody>
      </p:sp>
      <p:sp>
        <p:nvSpPr>
          <p:cNvPr id="201" name="TextBox 200"/>
          <p:cNvSpPr txBox="1"/>
          <p:nvPr/>
        </p:nvSpPr>
        <p:spPr>
          <a:xfrm>
            <a:off x="6172200" y="3403600"/>
            <a:ext cx="1879600" cy="10341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11. </a:t>
            </a:r>
            <a:r>
              <a:rPr lang="en-US" sz="1200" dirty="0">
                <a:latin typeface="Arial"/>
                <a:cs typeface="Arial"/>
              </a:rPr>
              <a:t>Use “Fill Effects/Gradient” to add a gradient to the thin rectangle. Duplicate and use “Distribute Vertically” to evenly space all.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8191500" y="3403600"/>
            <a:ext cx="1879600" cy="10387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12. </a:t>
            </a:r>
            <a:r>
              <a:rPr lang="en-US" sz="1200" dirty="0">
                <a:latin typeface="Arial"/>
                <a:cs typeface="Arial"/>
              </a:rPr>
              <a:t>Copy and paste the lock arm and body. Use “Merge Shapes/Union” to combine all. Change the transparency to make the lock shadow.</a:t>
            </a:r>
          </a:p>
        </p:txBody>
      </p:sp>
      <p:sp>
        <p:nvSpPr>
          <p:cNvPr id="219" name="TextBox 218"/>
          <p:cNvSpPr txBox="1"/>
          <p:nvPr/>
        </p:nvSpPr>
        <p:spPr>
          <a:xfrm>
            <a:off x="10198100" y="3403600"/>
            <a:ext cx="1879600" cy="567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13. </a:t>
            </a:r>
            <a:r>
              <a:rPr lang="en-US" sz="1200" dirty="0">
                <a:latin typeface="Arial"/>
                <a:cs typeface="Arial"/>
              </a:rPr>
              <a:t>If wanted, place the lock shadow behind your lock.</a:t>
            </a:r>
          </a:p>
        </p:txBody>
      </p:sp>
    </p:spTree>
    <p:extLst>
      <p:ext uri="{BB962C8B-B14F-4D97-AF65-F5344CB8AC3E}">
        <p14:creationId xmlns:p14="http://schemas.microsoft.com/office/powerpoint/2010/main" val="176705183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Rectangle 121"/>
          <p:cNvSpPr/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111125" y="774700"/>
            <a:ext cx="11941175" cy="5854700"/>
            <a:chOff x="111125" y="774700"/>
            <a:chExt cx="11941175" cy="5854700"/>
          </a:xfrm>
        </p:grpSpPr>
        <p:sp>
          <p:nvSpPr>
            <p:cNvPr id="210" name="Rectangle 209"/>
            <p:cNvSpPr/>
            <p:nvPr/>
          </p:nvSpPr>
          <p:spPr bwMode="auto">
            <a:xfrm>
              <a:off x="177800" y="774700"/>
              <a:ext cx="1593088" cy="2501900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1" name="Rectangle 210"/>
            <p:cNvSpPr/>
            <p:nvPr/>
          </p:nvSpPr>
          <p:spPr bwMode="auto">
            <a:xfrm>
              <a:off x="1883833" y="774700"/>
              <a:ext cx="1593088" cy="2501900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2" name="Rectangle 211"/>
            <p:cNvSpPr/>
            <p:nvPr/>
          </p:nvSpPr>
          <p:spPr bwMode="auto">
            <a:xfrm>
              <a:off x="3589866" y="774700"/>
              <a:ext cx="1593088" cy="2501900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3" name="Rectangle 212"/>
            <p:cNvSpPr/>
            <p:nvPr/>
          </p:nvSpPr>
          <p:spPr bwMode="auto">
            <a:xfrm>
              <a:off x="5295899" y="774700"/>
              <a:ext cx="1593088" cy="2501900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4" name="Rectangle 213"/>
            <p:cNvSpPr/>
            <p:nvPr/>
          </p:nvSpPr>
          <p:spPr bwMode="auto">
            <a:xfrm>
              <a:off x="7001932" y="774700"/>
              <a:ext cx="1593088" cy="2501900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5" name="Rectangle 214"/>
            <p:cNvSpPr/>
            <p:nvPr/>
          </p:nvSpPr>
          <p:spPr bwMode="auto">
            <a:xfrm>
              <a:off x="8707965" y="774700"/>
              <a:ext cx="1593088" cy="2501900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6" name="Rectangle 215"/>
            <p:cNvSpPr/>
            <p:nvPr/>
          </p:nvSpPr>
          <p:spPr bwMode="auto">
            <a:xfrm>
              <a:off x="10414000" y="774700"/>
              <a:ext cx="1593088" cy="2501900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7" name="Rectangle 216"/>
            <p:cNvSpPr/>
            <p:nvPr/>
          </p:nvSpPr>
          <p:spPr bwMode="auto">
            <a:xfrm>
              <a:off x="111125" y="3390900"/>
              <a:ext cx="1885950" cy="3238500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20" name="Rectangle 219"/>
            <p:cNvSpPr/>
            <p:nvPr/>
          </p:nvSpPr>
          <p:spPr bwMode="auto">
            <a:xfrm>
              <a:off x="2122170" y="3390900"/>
              <a:ext cx="1885950" cy="3238500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21" name="Rectangle 220"/>
            <p:cNvSpPr/>
            <p:nvPr/>
          </p:nvSpPr>
          <p:spPr bwMode="auto">
            <a:xfrm>
              <a:off x="4133215" y="3390900"/>
              <a:ext cx="1885950" cy="3238500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22" name="Rectangle 221"/>
            <p:cNvSpPr/>
            <p:nvPr/>
          </p:nvSpPr>
          <p:spPr bwMode="auto">
            <a:xfrm>
              <a:off x="6144260" y="3390900"/>
              <a:ext cx="1885950" cy="3238500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23" name="Rectangle 222"/>
            <p:cNvSpPr/>
            <p:nvPr/>
          </p:nvSpPr>
          <p:spPr bwMode="auto">
            <a:xfrm>
              <a:off x="8155305" y="3390900"/>
              <a:ext cx="1885950" cy="3238500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24" name="Rectangle 223"/>
            <p:cNvSpPr/>
            <p:nvPr/>
          </p:nvSpPr>
          <p:spPr bwMode="auto">
            <a:xfrm>
              <a:off x="10166350" y="3390900"/>
              <a:ext cx="1885950" cy="3238500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</p:grpSp>
      <p:sp>
        <p:nvSpPr>
          <p:cNvPr id="225" name="TextBox 224"/>
          <p:cNvSpPr txBox="1"/>
          <p:nvPr/>
        </p:nvSpPr>
        <p:spPr>
          <a:xfrm>
            <a:off x="177800" y="774700"/>
            <a:ext cx="1600200" cy="10387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1. </a:t>
            </a:r>
            <a:r>
              <a:rPr lang="en-US" sz="1200" dirty="0">
                <a:latin typeface="Arial"/>
                <a:cs typeface="Arial"/>
              </a:rPr>
              <a:t>Make two Rounded Rectangles as shown below. (Create a duplicate of the larger shape.)</a:t>
            </a:r>
          </a:p>
        </p:txBody>
      </p:sp>
      <p:sp>
        <p:nvSpPr>
          <p:cNvPr id="227" name="TextBox 226"/>
          <p:cNvSpPr txBox="1"/>
          <p:nvPr/>
        </p:nvSpPr>
        <p:spPr>
          <a:xfrm>
            <a:off x="1892300" y="774700"/>
            <a:ext cx="1600200" cy="1191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2. </a:t>
            </a:r>
            <a:r>
              <a:rPr lang="en-US" sz="1200" dirty="0">
                <a:latin typeface="Arial"/>
                <a:cs typeface="Arial"/>
              </a:rPr>
              <a:t>Select the small shape and then the large shape. Use “Merge Shapes/Subtract” to cut away the inner circle.</a:t>
            </a:r>
          </a:p>
        </p:txBody>
      </p:sp>
      <p:sp>
        <p:nvSpPr>
          <p:cNvPr id="228" name="TextBox 227"/>
          <p:cNvSpPr txBox="1"/>
          <p:nvPr/>
        </p:nvSpPr>
        <p:spPr>
          <a:xfrm>
            <a:off x="3581400" y="774700"/>
            <a:ext cx="1600200" cy="7248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3. </a:t>
            </a:r>
            <a:r>
              <a:rPr lang="en-US" sz="1200" dirty="0">
                <a:latin typeface="Arial"/>
                <a:cs typeface="Arial"/>
              </a:rPr>
              <a:t>Duplicate the shape, scale it down and reposition as shown below.</a:t>
            </a:r>
          </a:p>
        </p:txBody>
      </p:sp>
      <p:sp>
        <p:nvSpPr>
          <p:cNvPr id="229" name="TextBox 228"/>
          <p:cNvSpPr txBox="1"/>
          <p:nvPr/>
        </p:nvSpPr>
        <p:spPr>
          <a:xfrm>
            <a:off x="5295900" y="774700"/>
            <a:ext cx="1600200" cy="1191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4. </a:t>
            </a:r>
            <a:r>
              <a:rPr lang="en-US" sz="1200" dirty="0">
                <a:latin typeface="Arial"/>
                <a:cs typeface="Arial"/>
              </a:rPr>
              <a:t>Select the large shape and then the small shape. Use “Merge </a:t>
            </a:r>
            <a:r>
              <a:rPr lang="en-US" sz="1200">
                <a:latin typeface="Arial"/>
                <a:cs typeface="Arial"/>
              </a:rPr>
              <a:t>Shapes/ Subtract</a:t>
            </a:r>
            <a:r>
              <a:rPr lang="en-US" sz="1200" dirty="0">
                <a:latin typeface="Arial"/>
                <a:cs typeface="Arial"/>
              </a:rPr>
              <a:t>” to cut away the smaller shape.</a:t>
            </a:r>
          </a:p>
        </p:txBody>
      </p:sp>
      <p:sp>
        <p:nvSpPr>
          <p:cNvPr id="230" name="TextBox 229"/>
          <p:cNvSpPr txBox="1"/>
          <p:nvPr/>
        </p:nvSpPr>
        <p:spPr>
          <a:xfrm>
            <a:off x="6997700" y="774700"/>
            <a:ext cx="1600200" cy="8817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5. </a:t>
            </a:r>
            <a:r>
              <a:rPr lang="en-US" sz="1200" dirty="0">
                <a:latin typeface="Arial"/>
                <a:cs typeface="Arial"/>
              </a:rPr>
              <a:t>Position the duplicated shape from Step 1 and the remaining shape as shown below. </a:t>
            </a:r>
          </a:p>
        </p:txBody>
      </p:sp>
      <p:sp>
        <p:nvSpPr>
          <p:cNvPr id="231" name="TextBox 230"/>
          <p:cNvSpPr txBox="1"/>
          <p:nvPr/>
        </p:nvSpPr>
        <p:spPr>
          <a:xfrm>
            <a:off x="8712200" y="774700"/>
            <a:ext cx="1638300" cy="7201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6. </a:t>
            </a:r>
            <a:r>
              <a:rPr lang="en-US" sz="1200" dirty="0">
                <a:latin typeface="Arial"/>
                <a:cs typeface="Arial"/>
              </a:rPr>
              <a:t>Select the shapes and use “Merge Shapes/Union” to cut combine shapes. </a:t>
            </a:r>
          </a:p>
        </p:txBody>
      </p:sp>
      <p:sp>
        <p:nvSpPr>
          <p:cNvPr id="233" name="TextBox 232"/>
          <p:cNvSpPr txBox="1"/>
          <p:nvPr/>
        </p:nvSpPr>
        <p:spPr>
          <a:xfrm>
            <a:off x="10426700" y="774700"/>
            <a:ext cx="1600200" cy="15050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7. </a:t>
            </a:r>
            <a:r>
              <a:rPr lang="en-US" sz="1200" dirty="0">
                <a:latin typeface="Arial"/>
                <a:cs typeface="Arial"/>
              </a:rPr>
              <a:t>Draw a Snip and Round Single Corner Rectangle (in Shape menu). Move </a:t>
            </a:r>
            <a:r>
              <a:rPr lang="en-US" sz="1200">
                <a:latin typeface="Arial"/>
                <a:cs typeface="Arial"/>
              </a:rPr>
              <a:t>the Reshape nodes </a:t>
            </a:r>
            <a:r>
              <a:rPr lang="en-US" sz="1200" dirty="0">
                <a:latin typeface="Arial"/>
                <a:cs typeface="Arial"/>
              </a:rPr>
              <a:t>to change the curved corner and angled corner as shown below.</a:t>
            </a:r>
          </a:p>
        </p:txBody>
      </p:sp>
      <p:sp>
        <p:nvSpPr>
          <p:cNvPr id="234" name="TextBox 233"/>
          <p:cNvSpPr txBox="1"/>
          <p:nvPr/>
        </p:nvSpPr>
        <p:spPr>
          <a:xfrm>
            <a:off x="139700" y="3403600"/>
            <a:ext cx="1879600" cy="7248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8. </a:t>
            </a:r>
            <a:r>
              <a:rPr lang="en-US" sz="1200" dirty="0">
                <a:latin typeface="Arial"/>
                <a:cs typeface="Arial"/>
              </a:rPr>
              <a:t>Draw and position Isosceles Triangles (from Shape menu) as shown below.</a:t>
            </a:r>
          </a:p>
        </p:txBody>
      </p:sp>
      <p:sp>
        <p:nvSpPr>
          <p:cNvPr id="235" name="TextBox 234"/>
          <p:cNvSpPr txBox="1"/>
          <p:nvPr/>
        </p:nvSpPr>
        <p:spPr>
          <a:xfrm>
            <a:off x="2146300" y="3403600"/>
            <a:ext cx="1879600" cy="7248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9. </a:t>
            </a:r>
            <a:r>
              <a:rPr lang="en-US" sz="1200" dirty="0">
                <a:latin typeface="Arial"/>
                <a:cs typeface="Arial"/>
              </a:rPr>
              <a:t>Randomly</a:t>
            </a:r>
            <a:r>
              <a:rPr lang="en-US" sz="1200" b="1" dirty="0">
                <a:latin typeface="Arial"/>
                <a:cs typeface="Arial"/>
              </a:rPr>
              <a:t> </a:t>
            </a:r>
            <a:r>
              <a:rPr lang="en-US" sz="1200" dirty="0">
                <a:latin typeface="Arial"/>
                <a:cs typeface="Arial"/>
              </a:rPr>
              <a:t>scale Isosceles Triangles similar to the example below.</a:t>
            </a:r>
          </a:p>
        </p:txBody>
      </p:sp>
      <p:sp>
        <p:nvSpPr>
          <p:cNvPr id="158" name="TextBox 157"/>
          <p:cNvSpPr txBox="1"/>
          <p:nvPr/>
        </p:nvSpPr>
        <p:spPr>
          <a:xfrm>
            <a:off x="4165600" y="3403600"/>
            <a:ext cx="1879600" cy="7248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10. </a:t>
            </a:r>
            <a:r>
              <a:rPr lang="en-US" sz="1200" dirty="0">
                <a:latin typeface="Arial"/>
                <a:cs typeface="Arial"/>
              </a:rPr>
              <a:t>Select the shapes and use “Merge Shapes/Union” to cut combine shapes. </a:t>
            </a:r>
            <a:r>
              <a:rPr lang="en-US" sz="1200" b="1" dirty="0">
                <a:latin typeface="Arial"/>
                <a:cs typeface="Arial"/>
              </a:rPr>
              <a:t> </a:t>
            </a:r>
            <a:endParaRPr lang="en-US" sz="1200" dirty="0">
              <a:latin typeface="Arial"/>
              <a:cs typeface="Arial"/>
            </a:endParaRPr>
          </a:p>
        </p:txBody>
      </p:sp>
      <p:sp>
        <p:nvSpPr>
          <p:cNvPr id="201" name="TextBox 200"/>
          <p:cNvSpPr txBox="1"/>
          <p:nvPr/>
        </p:nvSpPr>
        <p:spPr>
          <a:xfrm>
            <a:off x="6172200" y="3403600"/>
            <a:ext cx="1879600" cy="7248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11. </a:t>
            </a:r>
            <a:r>
              <a:rPr lang="en-US" sz="1200" dirty="0">
                <a:latin typeface="Arial"/>
                <a:cs typeface="Arial"/>
              </a:rPr>
              <a:t>Draw and position Rectangle and Rounded Rectangle as shown below.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8191500" y="3403600"/>
            <a:ext cx="1879600" cy="7201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12. </a:t>
            </a:r>
            <a:r>
              <a:rPr lang="en-US" sz="1200" dirty="0">
                <a:latin typeface="Arial"/>
                <a:cs typeface="Arial"/>
              </a:rPr>
              <a:t>Select the shapes and use “Merge Shapes/Union” to cut combine shapes. </a:t>
            </a:r>
            <a:r>
              <a:rPr lang="en-US" sz="1200" b="1" dirty="0">
                <a:latin typeface="Arial"/>
                <a:cs typeface="Arial"/>
              </a:rPr>
              <a:t> </a:t>
            </a:r>
            <a:endParaRPr lang="en-US" sz="1200" dirty="0">
              <a:latin typeface="Arial"/>
              <a:cs typeface="Arial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0198100" y="3403600"/>
            <a:ext cx="1879600" cy="10387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13. </a:t>
            </a:r>
            <a:r>
              <a:rPr lang="en-US" sz="1200" dirty="0">
                <a:latin typeface="Arial"/>
                <a:cs typeface="Arial"/>
              </a:rPr>
              <a:t>Select the final two shapes (scale as shown, if needed) and use “Merge Shapes/Union” to cut combine shapes. Color as wanted. </a:t>
            </a:r>
            <a:r>
              <a:rPr lang="en-US" sz="1200" b="1" dirty="0">
                <a:latin typeface="Arial"/>
                <a:cs typeface="Arial"/>
              </a:rPr>
              <a:t> </a:t>
            </a:r>
            <a:endParaRPr lang="en-US" sz="1200" dirty="0">
              <a:latin typeface="Arial"/>
              <a:cs typeface="Arial"/>
            </a:endParaRPr>
          </a:p>
        </p:txBody>
      </p:sp>
      <p:grpSp>
        <p:nvGrpSpPr>
          <p:cNvPr id="226" name="Group 225"/>
          <p:cNvGrpSpPr/>
          <p:nvPr/>
        </p:nvGrpSpPr>
        <p:grpSpPr>
          <a:xfrm>
            <a:off x="204646" y="101600"/>
            <a:ext cx="1813366" cy="596900"/>
            <a:chOff x="0" y="1924050"/>
            <a:chExt cx="9144000" cy="3009901"/>
          </a:xfrm>
        </p:grpSpPr>
        <p:sp>
          <p:nvSpPr>
            <p:cNvPr id="232" name="Freeform 5"/>
            <p:cNvSpPr>
              <a:spLocks/>
            </p:cNvSpPr>
            <p:nvPr/>
          </p:nvSpPr>
          <p:spPr bwMode="auto">
            <a:xfrm>
              <a:off x="28575" y="1946275"/>
              <a:ext cx="361950" cy="388938"/>
            </a:xfrm>
            <a:custGeom>
              <a:avLst/>
              <a:gdLst>
                <a:gd name="T0" fmla="*/ 424 w 457"/>
                <a:gd name="T1" fmla="*/ 490 h 490"/>
                <a:gd name="T2" fmla="*/ 424 w 457"/>
                <a:gd name="T3" fmla="*/ 142 h 490"/>
                <a:gd name="T4" fmla="*/ 424 w 457"/>
                <a:gd name="T5" fmla="*/ 142 h 490"/>
                <a:gd name="T6" fmla="*/ 427 w 457"/>
                <a:gd name="T7" fmla="*/ 69 h 490"/>
                <a:gd name="T8" fmla="*/ 426 w 457"/>
                <a:gd name="T9" fmla="*/ 69 h 490"/>
                <a:gd name="T10" fmla="*/ 426 w 457"/>
                <a:gd name="T11" fmla="*/ 69 h 490"/>
                <a:gd name="T12" fmla="*/ 409 w 457"/>
                <a:gd name="T13" fmla="*/ 112 h 490"/>
                <a:gd name="T14" fmla="*/ 234 w 457"/>
                <a:gd name="T15" fmla="*/ 490 h 490"/>
                <a:gd name="T16" fmla="*/ 223 w 457"/>
                <a:gd name="T17" fmla="*/ 490 h 490"/>
                <a:gd name="T18" fmla="*/ 48 w 457"/>
                <a:gd name="T19" fmla="*/ 114 h 490"/>
                <a:gd name="T20" fmla="*/ 48 w 457"/>
                <a:gd name="T21" fmla="*/ 114 h 490"/>
                <a:gd name="T22" fmla="*/ 40 w 457"/>
                <a:gd name="T23" fmla="*/ 94 h 490"/>
                <a:gd name="T24" fmla="*/ 33 w 457"/>
                <a:gd name="T25" fmla="*/ 68 h 490"/>
                <a:gd name="T26" fmla="*/ 32 w 457"/>
                <a:gd name="T27" fmla="*/ 68 h 490"/>
                <a:gd name="T28" fmla="*/ 32 w 457"/>
                <a:gd name="T29" fmla="*/ 68 h 490"/>
                <a:gd name="T30" fmla="*/ 33 w 457"/>
                <a:gd name="T31" fmla="*/ 101 h 490"/>
                <a:gd name="T32" fmla="*/ 33 w 457"/>
                <a:gd name="T33" fmla="*/ 134 h 490"/>
                <a:gd name="T34" fmla="*/ 33 w 457"/>
                <a:gd name="T35" fmla="*/ 490 h 490"/>
                <a:gd name="T36" fmla="*/ 0 w 457"/>
                <a:gd name="T37" fmla="*/ 490 h 490"/>
                <a:gd name="T38" fmla="*/ 0 w 457"/>
                <a:gd name="T39" fmla="*/ 0 h 490"/>
                <a:gd name="T40" fmla="*/ 32 w 457"/>
                <a:gd name="T41" fmla="*/ 0 h 490"/>
                <a:gd name="T42" fmla="*/ 215 w 457"/>
                <a:gd name="T43" fmla="*/ 394 h 490"/>
                <a:gd name="T44" fmla="*/ 215 w 457"/>
                <a:gd name="T45" fmla="*/ 394 h 490"/>
                <a:gd name="T46" fmla="*/ 218 w 457"/>
                <a:gd name="T47" fmla="*/ 404 h 490"/>
                <a:gd name="T48" fmla="*/ 218 w 457"/>
                <a:gd name="T49" fmla="*/ 404 h 490"/>
                <a:gd name="T50" fmla="*/ 221 w 457"/>
                <a:gd name="T51" fmla="*/ 415 h 490"/>
                <a:gd name="T52" fmla="*/ 221 w 457"/>
                <a:gd name="T53" fmla="*/ 415 h 490"/>
                <a:gd name="T54" fmla="*/ 229 w 457"/>
                <a:gd name="T55" fmla="*/ 435 h 490"/>
                <a:gd name="T56" fmla="*/ 231 w 457"/>
                <a:gd name="T57" fmla="*/ 435 h 490"/>
                <a:gd name="T58" fmla="*/ 234 w 457"/>
                <a:gd name="T59" fmla="*/ 424 h 490"/>
                <a:gd name="T60" fmla="*/ 234 w 457"/>
                <a:gd name="T61" fmla="*/ 424 h 490"/>
                <a:gd name="T62" fmla="*/ 246 w 457"/>
                <a:gd name="T63" fmla="*/ 391 h 490"/>
                <a:gd name="T64" fmla="*/ 426 w 457"/>
                <a:gd name="T65" fmla="*/ 0 h 490"/>
                <a:gd name="T66" fmla="*/ 457 w 457"/>
                <a:gd name="T67" fmla="*/ 0 h 490"/>
                <a:gd name="T68" fmla="*/ 457 w 457"/>
                <a:gd name="T69" fmla="*/ 490 h 490"/>
                <a:gd name="T70" fmla="*/ 424 w 457"/>
                <a:gd name="T7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7" h="490">
                  <a:moveTo>
                    <a:pt x="424" y="490"/>
                  </a:moveTo>
                  <a:lnTo>
                    <a:pt x="424" y="142"/>
                  </a:lnTo>
                  <a:lnTo>
                    <a:pt x="424" y="142"/>
                  </a:lnTo>
                  <a:lnTo>
                    <a:pt x="427" y="69"/>
                  </a:lnTo>
                  <a:lnTo>
                    <a:pt x="426" y="69"/>
                  </a:lnTo>
                  <a:lnTo>
                    <a:pt x="426" y="69"/>
                  </a:lnTo>
                  <a:lnTo>
                    <a:pt x="409" y="112"/>
                  </a:lnTo>
                  <a:lnTo>
                    <a:pt x="234" y="490"/>
                  </a:lnTo>
                  <a:lnTo>
                    <a:pt x="223" y="490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0" y="94"/>
                  </a:lnTo>
                  <a:lnTo>
                    <a:pt x="33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3" y="101"/>
                  </a:lnTo>
                  <a:lnTo>
                    <a:pt x="33" y="134"/>
                  </a:lnTo>
                  <a:lnTo>
                    <a:pt x="33" y="490"/>
                  </a:lnTo>
                  <a:lnTo>
                    <a:pt x="0" y="49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215" y="394"/>
                  </a:lnTo>
                  <a:lnTo>
                    <a:pt x="215" y="394"/>
                  </a:lnTo>
                  <a:lnTo>
                    <a:pt x="218" y="404"/>
                  </a:lnTo>
                  <a:lnTo>
                    <a:pt x="218" y="404"/>
                  </a:lnTo>
                  <a:lnTo>
                    <a:pt x="221" y="415"/>
                  </a:lnTo>
                  <a:lnTo>
                    <a:pt x="221" y="415"/>
                  </a:lnTo>
                  <a:lnTo>
                    <a:pt x="229" y="435"/>
                  </a:lnTo>
                  <a:lnTo>
                    <a:pt x="231" y="435"/>
                  </a:lnTo>
                  <a:lnTo>
                    <a:pt x="234" y="424"/>
                  </a:lnTo>
                  <a:lnTo>
                    <a:pt x="234" y="424"/>
                  </a:lnTo>
                  <a:lnTo>
                    <a:pt x="246" y="391"/>
                  </a:lnTo>
                  <a:lnTo>
                    <a:pt x="426" y="0"/>
                  </a:lnTo>
                  <a:lnTo>
                    <a:pt x="457" y="0"/>
                  </a:lnTo>
                  <a:lnTo>
                    <a:pt x="457" y="490"/>
                  </a:lnTo>
                  <a:lnTo>
                    <a:pt x="424" y="490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36" name="Freeform 6"/>
            <p:cNvSpPr>
              <a:spLocks noEditPoints="1"/>
            </p:cNvSpPr>
            <p:nvPr/>
          </p:nvSpPr>
          <p:spPr bwMode="auto">
            <a:xfrm>
              <a:off x="476250" y="1946275"/>
              <a:ext cx="41275" cy="388938"/>
            </a:xfrm>
            <a:custGeom>
              <a:avLst/>
              <a:gdLst>
                <a:gd name="T0" fmla="*/ 26 w 53"/>
                <a:gd name="T1" fmla="*/ 51 h 490"/>
                <a:gd name="T2" fmla="*/ 26 w 53"/>
                <a:gd name="T3" fmla="*/ 51 h 490"/>
                <a:gd name="T4" fmla="*/ 16 w 53"/>
                <a:gd name="T5" fmla="*/ 49 h 490"/>
                <a:gd name="T6" fmla="*/ 8 w 53"/>
                <a:gd name="T7" fmla="*/ 45 h 490"/>
                <a:gd name="T8" fmla="*/ 8 w 53"/>
                <a:gd name="T9" fmla="*/ 45 h 490"/>
                <a:gd name="T10" fmla="*/ 5 w 53"/>
                <a:gd name="T11" fmla="*/ 40 h 490"/>
                <a:gd name="T12" fmla="*/ 3 w 53"/>
                <a:gd name="T13" fmla="*/ 36 h 490"/>
                <a:gd name="T14" fmla="*/ 2 w 53"/>
                <a:gd name="T15" fmla="*/ 31 h 490"/>
                <a:gd name="T16" fmla="*/ 0 w 53"/>
                <a:gd name="T17" fmla="*/ 25 h 490"/>
                <a:gd name="T18" fmla="*/ 0 w 53"/>
                <a:gd name="T19" fmla="*/ 25 h 490"/>
                <a:gd name="T20" fmla="*/ 2 w 53"/>
                <a:gd name="T21" fmla="*/ 20 h 490"/>
                <a:gd name="T22" fmla="*/ 3 w 53"/>
                <a:gd name="T23" fmla="*/ 15 h 490"/>
                <a:gd name="T24" fmla="*/ 5 w 53"/>
                <a:gd name="T25" fmla="*/ 10 h 490"/>
                <a:gd name="T26" fmla="*/ 8 w 53"/>
                <a:gd name="T27" fmla="*/ 7 h 490"/>
                <a:gd name="T28" fmla="*/ 8 w 53"/>
                <a:gd name="T29" fmla="*/ 7 h 490"/>
                <a:gd name="T30" fmla="*/ 16 w 53"/>
                <a:gd name="T31" fmla="*/ 2 h 490"/>
                <a:gd name="T32" fmla="*/ 26 w 53"/>
                <a:gd name="T33" fmla="*/ 0 h 490"/>
                <a:gd name="T34" fmla="*/ 26 w 53"/>
                <a:gd name="T35" fmla="*/ 0 h 490"/>
                <a:gd name="T36" fmla="*/ 36 w 53"/>
                <a:gd name="T37" fmla="*/ 2 h 490"/>
                <a:gd name="T38" fmla="*/ 44 w 53"/>
                <a:gd name="T39" fmla="*/ 7 h 490"/>
                <a:gd name="T40" fmla="*/ 44 w 53"/>
                <a:gd name="T41" fmla="*/ 7 h 490"/>
                <a:gd name="T42" fmla="*/ 48 w 53"/>
                <a:gd name="T43" fmla="*/ 10 h 490"/>
                <a:gd name="T44" fmla="*/ 51 w 53"/>
                <a:gd name="T45" fmla="*/ 15 h 490"/>
                <a:gd name="T46" fmla="*/ 53 w 53"/>
                <a:gd name="T47" fmla="*/ 20 h 490"/>
                <a:gd name="T48" fmla="*/ 53 w 53"/>
                <a:gd name="T49" fmla="*/ 25 h 490"/>
                <a:gd name="T50" fmla="*/ 53 w 53"/>
                <a:gd name="T51" fmla="*/ 25 h 490"/>
                <a:gd name="T52" fmla="*/ 53 w 53"/>
                <a:gd name="T53" fmla="*/ 30 h 490"/>
                <a:gd name="T54" fmla="*/ 51 w 53"/>
                <a:gd name="T55" fmla="*/ 35 h 490"/>
                <a:gd name="T56" fmla="*/ 49 w 53"/>
                <a:gd name="T57" fmla="*/ 40 h 490"/>
                <a:gd name="T58" fmla="*/ 44 w 53"/>
                <a:gd name="T59" fmla="*/ 45 h 490"/>
                <a:gd name="T60" fmla="*/ 44 w 53"/>
                <a:gd name="T61" fmla="*/ 45 h 490"/>
                <a:gd name="T62" fmla="*/ 41 w 53"/>
                <a:gd name="T63" fmla="*/ 48 h 490"/>
                <a:gd name="T64" fmla="*/ 36 w 53"/>
                <a:gd name="T65" fmla="*/ 49 h 490"/>
                <a:gd name="T66" fmla="*/ 31 w 53"/>
                <a:gd name="T67" fmla="*/ 51 h 490"/>
                <a:gd name="T68" fmla="*/ 26 w 53"/>
                <a:gd name="T69" fmla="*/ 51 h 490"/>
                <a:gd name="T70" fmla="*/ 26 w 53"/>
                <a:gd name="T71" fmla="*/ 51 h 490"/>
                <a:gd name="T72" fmla="*/ 12 w 53"/>
                <a:gd name="T73" fmla="*/ 490 h 490"/>
                <a:gd name="T74" fmla="*/ 12 w 53"/>
                <a:gd name="T75" fmla="*/ 140 h 490"/>
                <a:gd name="T76" fmla="*/ 43 w 53"/>
                <a:gd name="T77" fmla="*/ 140 h 490"/>
                <a:gd name="T78" fmla="*/ 43 w 53"/>
                <a:gd name="T79" fmla="*/ 490 h 490"/>
                <a:gd name="T80" fmla="*/ 12 w 53"/>
                <a:gd name="T8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490">
                  <a:moveTo>
                    <a:pt x="26" y="51"/>
                  </a:moveTo>
                  <a:lnTo>
                    <a:pt x="26" y="51"/>
                  </a:lnTo>
                  <a:lnTo>
                    <a:pt x="16" y="49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5" y="40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3" y="15"/>
                  </a:lnTo>
                  <a:lnTo>
                    <a:pt x="5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6" y="2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8" y="10"/>
                  </a:lnTo>
                  <a:lnTo>
                    <a:pt x="51" y="15"/>
                  </a:lnTo>
                  <a:lnTo>
                    <a:pt x="53" y="20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3" y="30"/>
                  </a:lnTo>
                  <a:lnTo>
                    <a:pt x="51" y="35"/>
                  </a:lnTo>
                  <a:lnTo>
                    <a:pt x="49" y="40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41" y="48"/>
                  </a:lnTo>
                  <a:lnTo>
                    <a:pt x="36" y="49"/>
                  </a:lnTo>
                  <a:lnTo>
                    <a:pt x="31" y="51"/>
                  </a:lnTo>
                  <a:lnTo>
                    <a:pt x="26" y="51"/>
                  </a:lnTo>
                  <a:lnTo>
                    <a:pt x="26" y="51"/>
                  </a:lnTo>
                  <a:close/>
                  <a:moveTo>
                    <a:pt x="12" y="490"/>
                  </a:moveTo>
                  <a:lnTo>
                    <a:pt x="12" y="140"/>
                  </a:lnTo>
                  <a:lnTo>
                    <a:pt x="43" y="140"/>
                  </a:lnTo>
                  <a:lnTo>
                    <a:pt x="43" y="490"/>
                  </a:lnTo>
                  <a:lnTo>
                    <a:pt x="12" y="490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37" name="Freeform 7"/>
            <p:cNvSpPr>
              <a:spLocks/>
            </p:cNvSpPr>
            <p:nvPr/>
          </p:nvSpPr>
          <p:spPr bwMode="auto">
            <a:xfrm>
              <a:off x="598488" y="1924050"/>
              <a:ext cx="195263" cy="411163"/>
            </a:xfrm>
            <a:custGeom>
              <a:avLst/>
              <a:gdLst>
                <a:gd name="T0" fmla="*/ 199 w 246"/>
                <a:gd name="T1" fmla="*/ 518 h 518"/>
                <a:gd name="T2" fmla="*/ 33 w 246"/>
                <a:gd name="T3" fmla="*/ 345 h 518"/>
                <a:gd name="T4" fmla="*/ 31 w 246"/>
                <a:gd name="T5" fmla="*/ 345 h 518"/>
                <a:gd name="T6" fmla="*/ 31 w 246"/>
                <a:gd name="T7" fmla="*/ 518 h 518"/>
                <a:gd name="T8" fmla="*/ 0 w 246"/>
                <a:gd name="T9" fmla="*/ 518 h 518"/>
                <a:gd name="T10" fmla="*/ 0 w 246"/>
                <a:gd name="T11" fmla="*/ 0 h 518"/>
                <a:gd name="T12" fmla="*/ 31 w 246"/>
                <a:gd name="T13" fmla="*/ 0 h 518"/>
                <a:gd name="T14" fmla="*/ 31 w 246"/>
                <a:gd name="T15" fmla="*/ 333 h 518"/>
                <a:gd name="T16" fmla="*/ 33 w 246"/>
                <a:gd name="T17" fmla="*/ 333 h 518"/>
                <a:gd name="T18" fmla="*/ 191 w 246"/>
                <a:gd name="T19" fmla="*/ 168 h 518"/>
                <a:gd name="T20" fmla="*/ 232 w 246"/>
                <a:gd name="T21" fmla="*/ 168 h 518"/>
                <a:gd name="T22" fmla="*/ 66 w 246"/>
                <a:gd name="T23" fmla="*/ 336 h 518"/>
                <a:gd name="T24" fmla="*/ 246 w 246"/>
                <a:gd name="T25" fmla="*/ 518 h 518"/>
                <a:gd name="T26" fmla="*/ 199 w 246"/>
                <a:gd name="T27" fmla="*/ 51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518">
                  <a:moveTo>
                    <a:pt x="199" y="518"/>
                  </a:moveTo>
                  <a:lnTo>
                    <a:pt x="33" y="345"/>
                  </a:lnTo>
                  <a:lnTo>
                    <a:pt x="31" y="345"/>
                  </a:lnTo>
                  <a:lnTo>
                    <a:pt x="31" y="518"/>
                  </a:lnTo>
                  <a:lnTo>
                    <a:pt x="0" y="5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31" y="333"/>
                  </a:lnTo>
                  <a:lnTo>
                    <a:pt x="33" y="333"/>
                  </a:lnTo>
                  <a:lnTo>
                    <a:pt x="191" y="168"/>
                  </a:lnTo>
                  <a:lnTo>
                    <a:pt x="232" y="168"/>
                  </a:lnTo>
                  <a:lnTo>
                    <a:pt x="66" y="336"/>
                  </a:lnTo>
                  <a:lnTo>
                    <a:pt x="246" y="518"/>
                  </a:lnTo>
                  <a:lnTo>
                    <a:pt x="199" y="51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38" name="Freeform 8"/>
            <p:cNvSpPr>
              <a:spLocks noEditPoints="1"/>
            </p:cNvSpPr>
            <p:nvPr/>
          </p:nvSpPr>
          <p:spPr bwMode="auto">
            <a:xfrm>
              <a:off x="825500" y="2051050"/>
              <a:ext cx="230188" cy="290513"/>
            </a:xfrm>
            <a:custGeom>
              <a:avLst/>
              <a:gdLst>
                <a:gd name="T0" fmla="*/ 33 w 290"/>
                <a:gd name="T1" fmla="*/ 201 h 366"/>
                <a:gd name="T2" fmla="*/ 41 w 290"/>
                <a:gd name="T3" fmla="*/ 249 h 366"/>
                <a:gd name="T4" fmla="*/ 58 w 290"/>
                <a:gd name="T5" fmla="*/ 285 h 366"/>
                <a:gd name="T6" fmla="*/ 74 w 290"/>
                <a:gd name="T7" fmla="*/ 307 h 366"/>
                <a:gd name="T8" fmla="*/ 106 w 290"/>
                <a:gd name="T9" fmla="*/ 326 h 366"/>
                <a:gd name="T10" fmla="*/ 143 w 290"/>
                <a:gd name="T11" fmla="*/ 336 h 366"/>
                <a:gd name="T12" fmla="*/ 172 w 290"/>
                <a:gd name="T13" fmla="*/ 336 h 366"/>
                <a:gd name="T14" fmla="*/ 214 w 290"/>
                <a:gd name="T15" fmla="*/ 326 h 366"/>
                <a:gd name="T16" fmla="*/ 257 w 290"/>
                <a:gd name="T17" fmla="*/ 303 h 366"/>
                <a:gd name="T18" fmla="*/ 272 w 290"/>
                <a:gd name="T19" fmla="*/ 328 h 366"/>
                <a:gd name="T20" fmla="*/ 229 w 290"/>
                <a:gd name="T21" fmla="*/ 351 h 366"/>
                <a:gd name="T22" fmla="*/ 183 w 290"/>
                <a:gd name="T23" fmla="*/ 364 h 366"/>
                <a:gd name="T24" fmla="*/ 150 w 290"/>
                <a:gd name="T25" fmla="*/ 366 h 366"/>
                <a:gd name="T26" fmla="*/ 104 w 290"/>
                <a:gd name="T27" fmla="*/ 359 h 366"/>
                <a:gd name="T28" fmla="*/ 64 w 290"/>
                <a:gd name="T29" fmla="*/ 338 h 366"/>
                <a:gd name="T30" fmla="*/ 41 w 290"/>
                <a:gd name="T31" fmla="*/ 318 h 366"/>
                <a:gd name="T32" fmla="*/ 17 w 290"/>
                <a:gd name="T33" fmla="*/ 275 h 366"/>
                <a:gd name="T34" fmla="*/ 2 w 290"/>
                <a:gd name="T35" fmla="*/ 222 h 366"/>
                <a:gd name="T36" fmla="*/ 0 w 290"/>
                <a:gd name="T37" fmla="*/ 181 h 366"/>
                <a:gd name="T38" fmla="*/ 5 w 290"/>
                <a:gd name="T39" fmla="*/ 127 h 366"/>
                <a:gd name="T40" fmla="*/ 23 w 290"/>
                <a:gd name="T41" fmla="*/ 79 h 366"/>
                <a:gd name="T42" fmla="*/ 43 w 290"/>
                <a:gd name="T43" fmla="*/ 51 h 366"/>
                <a:gd name="T44" fmla="*/ 79 w 290"/>
                <a:gd name="T45" fmla="*/ 20 h 366"/>
                <a:gd name="T46" fmla="*/ 124 w 290"/>
                <a:gd name="T47" fmla="*/ 3 h 366"/>
                <a:gd name="T48" fmla="*/ 157 w 290"/>
                <a:gd name="T49" fmla="*/ 0 h 366"/>
                <a:gd name="T50" fmla="*/ 201 w 290"/>
                <a:gd name="T51" fmla="*/ 5 h 366"/>
                <a:gd name="T52" fmla="*/ 237 w 290"/>
                <a:gd name="T53" fmla="*/ 25 h 366"/>
                <a:gd name="T54" fmla="*/ 256 w 290"/>
                <a:gd name="T55" fmla="*/ 44 h 366"/>
                <a:gd name="T56" fmla="*/ 277 w 290"/>
                <a:gd name="T57" fmla="*/ 84 h 366"/>
                <a:gd name="T58" fmla="*/ 289 w 290"/>
                <a:gd name="T59" fmla="*/ 132 h 366"/>
                <a:gd name="T60" fmla="*/ 290 w 290"/>
                <a:gd name="T61" fmla="*/ 185 h 366"/>
                <a:gd name="T62" fmla="*/ 259 w 290"/>
                <a:gd name="T63" fmla="*/ 155 h 366"/>
                <a:gd name="T64" fmla="*/ 246 w 290"/>
                <a:gd name="T65" fmla="*/ 91 h 366"/>
                <a:gd name="T66" fmla="*/ 229 w 290"/>
                <a:gd name="T67" fmla="*/ 61 h 366"/>
                <a:gd name="T68" fmla="*/ 214 w 290"/>
                <a:gd name="T69" fmla="*/ 46 h 366"/>
                <a:gd name="T70" fmla="*/ 188 w 290"/>
                <a:gd name="T71" fmla="*/ 33 h 366"/>
                <a:gd name="T72" fmla="*/ 155 w 290"/>
                <a:gd name="T73" fmla="*/ 28 h 366"/>
                <a:gd name="T74" fmla="*/ 132 w 290"/>
                <a:gd name="T75" fmla="*/ 30 h 366"/>
                <a:gd name="T76" fmla="*/ 101 w 290"/>
                <a:gd name="T77" fmla="*/ 41 h 366"/>
                <a:gd name="T78" fmla="*/ 73 w 290"/>
                <a:gd name="T79" fmla="*/ 61 h 366"/>
                <a:gd name="T80" fmla="*/ 59 w 290"/>
                <a:gd name="T81" fmla="*/ 79 h 366"/>
                <a:gd name="T82" fmla="*/ 43 w 290"/>
                <a:gd name="T83" fmla="*/ 114 h 366"/>
                <a:gd name="T84" fmla="*/ 259 w 290"/>
                <a:gd name="T85" fmla="*/ 155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0" h="366">
                  <a:moveTo>
                    <a:pt x="33" y="185"/>
                  </a:moveTo>
                  <a:lnTo>
                    <a:pt x="33" y="185"/>
                  </a:lnTo>
                  <a:lnTo>
                    <a:pt x="33" y="201"/>
                  </a:lnTo>
                  <a:lnTo>
                    <a:pt x="35" y="218"/>
                  </a:lnTo>
                  <a:lnTo>
                    <a:pt x="36" y="234"/>
                  </a:lnTo>
                  <a:lnTo>
                    <a:pt x="41" y="249"/>
                  </a:lnTo>
                  <a:lnTo>
                    <a:pt x="45" y="262"/>
                  </a:lnTo>
                  <a:lnTo>
                    <a:pt x="51" y="274"/>
                  </a:lnTo>
                  <a:lnTo>
                    <a:pt x="58" y="285"/>
                  </a:lnTo>
                  <a:lnTo>
                    <a:pt x="66" y="297"/>
                  </a:lnTo>
                  <a:lnTo>
                    <a:pt x="66" y="297"/>
                  </a:lnTo>
                  <a:lnTo>
                    <a:pt x="74" y="307"/>
                  </a:lnTo>
                  <a:lnTo>
                    <a:pt x="84" y="315"/>
                  </a:lnTo>
                  <a:lnTo>
                    <a:pt x="94" y="321"/>
                  </a:lnTo>
                  <a:lnTo>
                    <a:pt x="106" y="326"/>
                  </a:lnTo>
                  <a:lnTo>
                    <a:pt x="117" y="331"/>
                  </a:lnTo>
                  <a:lnTo>
                    <a:pt x="129" y="335"/>
                  </a:lnTo>
                  <a:lnTo>
                    <a:pt x="143" y="336"/>
                  </a:lnTo>
                  <a:lnTo>
                    <a:pt x="157" y="338"/>
                  </a:lnTo>
                  <a:lnTo>
                    <a:pt x="157" y="338"/>
                  </a:lnTo>
                  <a:lnTo>
                    <a:pt x="172" y="336"/>
                  </a:lnTo>
                  <a:lnTo>
                    <a:pt x="186" y="335"/>
                  </a:lnTo>
                  <a:lnTo>
                    <a:pt x="201" y="331"/>
                  </a:lnTo>
                  <a:lnTo>
                    <a:pt x="214" y="326"/>
                  </a:lnTo>
                  <a:lnTo>
                    <a:pt x="229" y="320"/>
                  </a:lnTo>
                  <a:lnTo>
                    <a:pt x="244" y="313"/>
                  </a:lnTo>
                  <a:lnTo>
                    <a:pt x="257" y="303"/>
                  </a:lnTo>
                  <a:lnTo>
                    <a:pt x="272" y="293"/>
                  </a:lnTo>
                  <a:lnTo>
                    <a:pt x="272" y="328"/>
                  </a:lnTo>
                  <a:lnTo>
                    <a:pt x="272" y="328"/>
                  </a:lnTo>
                  <a:lnTo>
                    <a:pt x="257" y="336"/>
                  </a:lnTo>
                  <a:lnTo>
                    <a:pt x="244" y="345"/>
                  </a:lnTo>
                  <a:lnTo>
                    <a:pt x="229" y="351"/>
                  </a:lnTo>
                  <a:lnTo>
                    <a:pt x="214" y="356"/>
                  </a:lnTo>
                  <a:lnTo>
                    <a:pt x="200" y="361"/>
                  </a:lnTo>
                  <a:lnTo>
                    <a:pt x="183" y="364"/>
                  </a:lnTo>
                  <a:lnTo>
                    <a:pt x="167" y="366"/>
                  </a:lnTo>
                  <a:lnTo>
                    <a:pt x="150" y="366"/>
                  </a:lnTo>
                  <a:lnTo>
                    <a:pt x="150" y="366"/>
                  </a:lnTo>
                  <a:lnTo>
                    <a:pt x="134" y="366"/>
                  </a:lnTo>
                  <a:lnTo>
                    <a:pt x="119" y="363"/>
                  </a:lnTo>
                  <a:lnTo>
                    <a:pt x="104" y="359"/>
                  </a:lnTo>
                  <a:lnTo>
                    <a:pt x="89" y="354"/>
                  </a:lnTo>
                  <a:lnTo>
                    <a:pt x="76" y="346"/>
                  </a:lnTo>
                  <a:lnTo>
                    <a:pt x="64" y="338"/>
                  </a:lnTo>
                  <a:lnTo>
                    <a:pt x="51" y="328"/>
                  </a:lnTo>
                  <a:lnTo>
                    <a:pt x="41" y="318"/>
                  </a:lnTo>
                  <a:lnTo>
                    <a:pt x="41" y="318"/>
                  </a:lnTo>
                  <a:lnTo>
                    <a:pt x="31" y="305"/>
                  </a:lnTo>
                  <a:lnTo>
                    <a:pt x="23" y="290"/>
                  </a:lnTo>
                  <a:lnTo>
                    <a:pt x="17" y="275"/>
                  </a:lnTo>
                  <a:lnTo>
                    <a:pt x="10" y="259"/>
                  </a:lnTo>
                  <a:lnTo>
                    <a:pt x="5" y="241"/>
                  </a:lnTo>
                  <a:lnTo>
                    <a:pt x="2" y="222"/>
                  </a:lnTo>
                  <a:lnTo>
                    <a:pt x="0" y="203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61"/>
                  </a:lnTo>
                  <a:lnTo>
                    <a:pt x="2" y="143"/>
                  </a:lnTo>
                  <a:lnTo>
                    <a:pt x="5" y="127"/>
                  </a:lnTo>
                  <a:lnTo>
                    <a:pt x="10" y="110"/>
                  </a:lnTo>
                  <a:lnTo>
                    <a:pt x="17" y="94"/>
                  </a:lnTo>
                  <a:lnTo>
                    <a:pt x="23" y="79"/>
                  </a:lnTo>
                  <a:lnTo>
                    <a:pt x="33" y="66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54" y="39"/>
                  </a:lnTo>
                  <a:lnTo>
                    <a:pt x="66" y="28"/>
                  </a:lnTo>
                  <a:lnTo>
                    <a:pt x="79" y="20"/>
                  </a:lnTo>
                  <a:lnTo>
                    <a:pt x="92" y="13"/>
                  </a:lnTo>
                  <a:lnTo>
                    <a:pt x="107" y="7"/>
                  </a:lnTo>
                  <a:lnTo>
                    <a:pt x="124" y="3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2" y="0"/>
                  </a:lnTo>
                  <a:lnTo>
                    <a:pt x="186" y="2"/>
                  </a:lnTo>
                  <a:lnTo>
                    <a:pt x="201" y="5"/>
                  </a:lnTo>
                  <a:lnTo>
                    <a:pt x="214" y="11"/>
                  </a:lnTo>
                  <a:lnTo>
                    <a:pt x="226" y="16"/>
                  </a:lnTo>
                  <a:lnTo>
                    <a:pt x="237" y="25"/>
                  </a:lnTo>
                  <a:lnTo>
                    <a:pt x="247" y="35"/>
                  </a:lnTo>
                  <a:lnTo>
                    <a:pt x="256" y="44"/>
                  </a:lnTo>
                  <a:lnTo>
                    <a:pt x="256" y="44"/>
                  </a:lnTo>
                  <a:lnTo>
                    <a:pt x="264" y="58"/>
                  </a:lnTo>
                  <a:lnTo>
                    <a:pt x="272" y="69"/>
                  </a:lnTo>
                  <a:lnTo>
                    <a:pt x="277" y="84"/>
                  </a:lnTo>
                  <a:lnTo>
                    <a:pt x="282" y="99"/>
                  </a:lnTo>
                  <a:lnTo>
                    <a:pt x="285" y="115"/>
                  </a:lnTo>
                  <a:lnTo>
                    <a:pt x="289" y="132"/>
                  </a:lnTo>
                  <a:lnTo>
                    <a:pt x="290" y="150"/>
                  </a:lnTo>
                  <a:lnTo>
                    <a:pt x="290" y="170"/>
                  </a:lnTo>
                  <a:lnTo>
                    <a:pt x="290" y="185"/>
                  </a:lnTo>
                  <a:lnTo>
                    <a:pt x="33" y="185"/>
                  </a:lnTo>
                  <a:close/>
                  <a:moveTo>
                    <a:pt x="259" y="155"/>
                  </a:moveTo>
                  <a:lnTo>
                    <a:pt x="259" y="155"/>
                  </a:lnTo>
                  <a:lnTo>
                    <a:pt x="256" y="127"/>
                  </a:lnTo>
                  <a:lnTo>
                    <a:pt x="251" y="102"/>
                  </a:lnTo>
                  <a:lnTo>
                    <a:pt x="246" y="91"/>
                  </a:lnTo>
                  <a:lnTo>
                    <a:pt x="241" y="79"/>
                  </a:lnTo>
                  <a:lnTo>
                    <a:pt x="236" y="71"/>
                  </a:lnTo>
                  <a:lnTo>
                    <a:pt x="229" y="61"/>
                  </a:lnTo>
                  <a:lnTo>
                    <a:pt x="229" y="61"/>
                  </a:lnTo>
                  <a:lnTo>
                    <a:pt x="223" y="54"/>
                  </a:lnTo>
                  <a:lnTo>
                    <a:pt x="214" y="46"/>
                  </a:lnTo>
                  <a:lnTo>
                    <a:pt x="206" y="41"/>
                  </a:lnTo>
                  <a:lnTo>
                    <a:pt x="198" y="36"/>
                  </a:lnTo>
                  <a:lnTo>
                    <a:pt x="188" y="33"/>
                  </a:lnTo>
                  <a:lnTo>
                    <a:pt x="176" y="30"/>
                  </a:lnTo>
                  <a:lnTo>
                    <a:pt x="167" y="28"/>
                  </a:lnTo>
                  <a:lnTo>
                    <a:pt x="155" y="28"/>
                  </a:lnTo>
                  <a:lnTo>
                    <a:pt x="155" y="28"/>
                  </a:lnTo>
                  <a:lnTo>
                    <a:pt x="143" y="28"/>
                  </a:lnTo>
                  <a:lnTo>
                    <a:pt x="132" y="30"/>
                  </a:lnTo>
                  <a:lnTo>
                    <a:pt x="120" y="33"/>
                  </a:lnTo>
                  <a:lnTo>
                    <a:pt x="111" y="36"/>
                  </a:lnTo>
                  <a:lnTo>
                    <a:pt x="101" y="41"/>
                  </a:lnTo>
                  <a:lnTo>
                    <a:pt x="91" y="46"/>
                  </a:lnTo>
                  <a:lnTo>
                    <a:pt x="82" y="53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66" y="69"/>
                  </a:lnTo>
                  <a:lnTo>
                    <a:pt x="59" y="79"/>
                  </a:lnTo>
                  <a:lnTo>
                    <a:pt x="53" y="89"/>
                  </a:lnTo>
                  <a:lnTo>
                    <a:pt x="48" y="100"/>
                  </a:lnTo>
                  <a:lnTo>
                    <a:pt x="43" y="114"/>
                  </a:lnTo>
                  <a:lnTo>
                    <a:pt x="40" y="127"/>
                  </a:lnTo>
                  <a:lnTo>
                    <a:pt x="33" y="155"/>
                  </a:lnTo>
                  <a:lnTo>
                    <a:pt x="259" y="155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39" name="Freeform 9"/>
            <p:cNvSpPr>
              <a:spLocks noEditPoints="1"/>
            </p:cNvSpPr>
            <p:nvPr/>
          </p:nvSpPr>
          <p:spPr bwMode="auto">
            <a:xfrm>
              <a:off x="1282700" y="1946275"/>
              <a:ext cx="215900" cy="388938"/>
            </a:xfrm>
            <a:custGeom>
              <a:avLst/>
              <a:gdLst>
                <a:gd name="T0" fmla="*/ 35 w 274"/>
                <a:gd name="T1" fmla="*/ 490 h 490"/>
                <a:gd name="T2" fmla="*/ 0 w 274"/>
                <a:gd name="T3" fmla="*/ 0 h 490"/>
                <a:gd name="T4" fmla="*/ 119 w 274"/>
                <a:gd name="T5" fmla="*/ 0 h 490"/>
                <a:gd name="T6" fmla="*/ 155 w 274"/>
                <a:gd name="T7" fmla="*/ 2 h 490"/>
                <a:gd name="T8" fmla="*/ 185 w 274"/>
                <a:gd name="T9" fmla="*/ 8 h 490"/>
                <a:gd name="T10" fmla="*/ 213 w 274"/>
                <a:gd name="T11" fmla="*/ 20 h 490"/>
                <a:gd name="T12" fmla="*/ 234 w 274"/>
                <a:gd name="T13" fmla="*/ 35 h 490"/>
                <a:gd name="T14" fmla="*/ 244 w 274"/>
                <a:gd name="T15" fmla="*/ 45 h 490"/>
                <a:gd name="T16" fmla="*/ 259 w 274"/>
                <a:gd name="T17" fmla="*/ 66 h 490"/>
                <a:gd name="T18" fmla="*/ 269 w 274"/>
                <a:gd name="T19" fmla="*/ 91 h 490"/>
                <a:gd name="T20" fmla="*/ 274 w 274"/>
                <a:gd name="T21" fmla="*/ 120 h 490"/>
                <a:gd name="T22" fmla="*/ 274 w 274"/>
                <a:gd name="T23" fmla="*/ 137 h 490"/>
                <a:gd name="T24" fmla="*/ 272 w 274"/>
                <a:gd name="T25" fmla="*/ 170 h 490"/>
                <a:gd name="T26" fmla="*/ 262 w 274"/>
                <a:gd name="T27" fmla="*/ 200 h 490"/>
                <a:gd name="T28" fmla="*/ 249 w 274"/>
                <a:gd name="T29" fmla="*/ 226 h 490"/>
                <a:gd name="T30" fmla="*/ 229 w 274"/>
                <a:gd name="T31" fmla="*/ 249 h 490"/>
                <a:gd name="T32" fmla="*/ 218 w 274"/>
                <a:gd name="T33" fmla="*/ 259 h 490"/>
                <a:gd name="T34" fmla="*/ 192 w 274"/>
                <a:gd name="T35" fmla="*/ 275 h 490"/>
                <a:gd name="T36" fmla="*/ 160 w 274"/>
                <a:gd name="T37" fmla="*/ 287 h 490"/>
                <a:gd name="T38" fmla="*/ 124 w 274"/>
                <a:gd name="T39" fmla="*/ 292 h 490"/>
                <a:gd name="T40" fmla="*/ 35 w 274"/>
                <a:gd name="T41" fmla="*/ 293 h 490"/>
                <a:gd name="T42" fmla="*/ 35 w 274"/>
                <a:gd name="T43" fmla="*/ 262 h 490"/>
                <a:gd name="T44" fmla="*/ 104 w 274"/>
                <a:gd name="T45" fmla="*/ 262 h 490"/>
                <a:gd name="T46" fmla="*/ 135 w 274"/>
                <a:gd name="T47" fmla="*/ 261 h 490"/>
                <a:gd name="T48" fmla="*/ 162 w 274"/>
                <a:gd name="T49" fmla="*/ 254 h 490"/>
                <a:gd name="T50" fmla="*/ 187 w 274"/>
                <a:gd name="T51" fmla="*/ 244 h 490"/>
                <a:gd name="T52" fmla="*/ 205 w 274"/>
                <a:gd name="T53" fmla="*/ 231 h 490"/>
                <a:gd name="T54" fmla="*/ 213 w 274"/>
                <a:gd name="T55" fmla="*/ 223 h 490"/>
                <a:gd name="T56" fmla="*/ 226 w 274"/>
                <a:gd name="T57" fmla="*/ 203 h 490"/>
                <a:gd name="T58" fmla="*/ 234 w 274"/>
                <a:gd name="T59" fmla="*/ 181 h 490"/>
                <a:gd name="T60" fmla="*/ 239 w 274"/>
                <a:gd name="T61" fmla="*/ 155 h 490"/>
                <a:gd name="T62" fmla="*/ 239 w 274"/>
                <a:gd name="T63" fmla="*/ 142 h 490"/>
                <a:gd name="T64" fmla="*/ 238 w 274"/>
                <a:gd name="T65" fmla="*/ 115 h 490"/>
                <a:gd name="T66" fmla="*/ 231 w 274"/>
                <a:gd name="T67" fmla="*/ 92 h 490"/>
                <a:gd name="T68" fmla="*/ 221 w 274"/>
                <a:gd name="T69" fmla="*/ 74 h 490"/>
                <a:gd name="T70" fmla="*/ 208 w 274"/>
                <a:gd name="T71" fmla="*/ 58 h 490"/>
                <a:gd name="T72" fmla="*/ 190 w 274"/>
                <a:gd name="T73" fmla="*/ 46 h 490"/>
                <a:gd name="T74" fmla="*/ 168 w 274"/>
                <a:gd name="T75" fmla="*/ 38 h 490"/>
                <a:gd name="T76" fmla="*/ 142 w 274"/>
                <a:gd name="T77" fmla="*/ 33 h 490"/>
                <a:gd name="T78" fmla="*/ 35 w 274"/>
                <a:gd name="T79" fmla="*/ 31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4" h="490">
                  <a:moveTo>
                    <a:pt x="35" y="293"/>
                  </a:moveTo>
                  <a:lnTo>
                    <a:pt x="35" y="490"/>
                  </a:lnTo>
                  <a:lnTo>
                    <a:pt x="0" y="490"/>
                  </a:lnTo>
                  <a:lnTo>
                    <a:pt x="0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37" y="0"/>
                  </a:lnTo>
                  <a:lnTo>
                    <a:pt x="155" y="2"/>
                  </a:lnTo>
                  <a:lnTo>
                    <a:pt x="170" y="5"/>
                  </a:lnTo>
                  <a:lnTo>
                    <a:pt x="185" y="8"/>
                  </a:lnTo>
                  <a:lnTo>
                    <a:pt x="200" y="13"/>
                  </a:lnTo>
                  <a:lnTo>
                    <a:pt x="213" y="20"/>
                  </a:lnTo>
                  <a:lnTo>
                    <a:pt x="225" y="26"/>
                  </a:lnTo>
                  <a:lnTo>
                    <a:pt x="234" y="35"/>
                  </a:lnTo>
                  <a:lnTo>
                    <a:pt x="234" y="35"/>
                  </a:lnTo>
                  <a:lnTo>
                    <a:pt x="244" y="45"/>
                  </a:lnTo>
                  <a:lnTo>
                    <a:pt x="253" y="54"/>
                  </a:lnTo>
                  <a:lnTo>
                    <a:pt x="259" y="66"/>
                  </a:lnTo>
                  <a:lnTo>
                    <a:pt x="264" y="78"/>
                  </a:lnTo>
                  <a:lnTo>
                    <a:pt x="269" y="91"/>
                  </a:lnTo>
                  <a:lnTo>
                    <a:pt x="272" y="106"/>
                  </a:lnTo>
                  <a:lnTo>
                    <a:pt x="274" y="120"/>
                  </a:lnTo>
                  <a:lnTo>
                    <a:pt x="274" y="137"/>
                  </a:lnTo>
                  <a:lnTo>
                    <a:pt x="274" y="137"/>
                  </a:lnTo>
                  <a:lnTo>
                    <a:pt x="274" y="153"/>
                  </a:lnTo>
                  <a:lnTo>
                    <a:pt x="272" y="170"/>
                  </a:lnTo>
                  <a:lnTo>
                    <a:pt x="267" y="185"/>
                  </a:lnTo>
                  <a:lnTo>
                    <a:pt x="262" y="200"/>
                  </a:lnTo>
                  <a:lnTo>
                    <a:pt x="257" y="213"/>
                  </a:lnTo>
                  <a:lnTo>
                    <a:pt x="249" y="226"/>
                  </a:lnTo>
                  <a:lnTo>
                    <a:pt x="241" y="237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18" y="259"/>
                  </a:lnTo>
                  <a:lnTo>
                    <a:pt x="205" y="269"/>
                  </a:lnTo>
                  <a:lnTo>
                    <a:pt x="192" y="275"/>
                  </a:lnTo>
                  <a:lnTo>
                    <a:pt x="177" y="282"/>
                  </a:lnTo>
                  <a:lnTo>
                    <a:pt x="160" y="287"/>
                  </a:lnTo>
                  <a:lnTo>
                    <a:pt x="142" y="290"/>
                  </a:lnTo>
                  <a:lnTo>
                    <a:pt x="124" y="292"/>
                  </a:lnTo>
                  <a:lnTo>
                    <a:pt x="106" y="293"/>
                  </a:lnTo>
                  <a:lnTo>
                    <a:pt x="35" y="293"/>
                  </a:lnTo>
                  <a:close/>
                  <a:moveTo>
                    <a:pt x="35" y="31"/>
                  </a:moveTo>
                  <a:lnTo>
                    <a:pt x="35" y="262"/>
                  </a:lnTo>
                  <a:lnTo>
                    <a:pt x="104" y="262"/>
                  </a:lnTo>
                  <a:lnTo>
                    <a:pt x="104" y="262"/>
                  </a:lnTo>
                  <a:lnTo>
                    <a:pt x="121" y="262"/>
                  </a:lnTo>
                  <a:lnTo>
                    <a:pt x="135" y="261"/>
                  </a:lnTo>
                  <a:lnTo>
                    <a:pt x="150" y="257"/>
                  </a:lnTo>
                  <a:lnTo>
                    <a:pt x="162" y="254"/>
                  </a:lnTo>
                  <a:lnTo>
                    <a:pt x="175" y="249"/>
                  </a:lnTo>
                  <a:lnTo>
                    <a:pt x="187" y="244"/>
                  </a:lnTo>
                  <a:lnTo>
                    <a:pt x="196" y="237"/>
                  </a:lnTo>
                  <a:lnTo>
                    <a:pt x="205" y="231"/>
                  </a:lnTo>
                  <a:lnTo>
                    <a:pt x="205" y="231"/>
                  </a:lnTo>
                  <a:lnTo>
                    <a:pt x="213" y="223"/>
                  </a:lnTo>
                  <a:lnTo>
                    <a:pt x="220" y="213"/>
                  </a:lnTo>
                  <a:lnTo>
                    <a:pt x="226" y="203"/>
                  </a:lnTo>
                  <a:lnTo>
                    <a:pt x="231" y="193"/>
                  </a:lnTo>
                  <a:lnTo>
                    <a:pt x="234" y="181"/>
                  </a:lnTo>
                  <a:lnTo>
                    <a:pt x="238" y="168"/>
                  </a:lnTo>
                  <a:lnTo>
                    <a:pt x="239" y="155"/>
                  </a:lnTo>
                  <a:lnTo>
                    <a:pt x="239" y="142"/>
                  </a:lnTo>
                  <a:lnTo>
                    <a:pt x="239" y="142"/>
                  </a:lnTo>
                  <a:lnTo>
                    <a:pt x="239" y="127"/>
                  </a:lnTo>
                  <a:lnTo>
                    <a:pt x="238" y="115"/>
                  </a:lnTo>
                  <a:lnTo>
                    <a:pt x="234" y="104"/>
                  </a:lnTo>
                  <a:lnTo>
                    <a:pt x="231" y="92"/>
                  </a:lnTo>
                  <a:lnTo>
                    <a:pt x="228" y="82"/>
                  </a:lnTo>
                  <a:lnTo>
                    <a:pt x="221" y="74"/>
                  </a:lnTo>
                  <a:lnTo>
                    <a:pt x="215" y="66"/>
                  </a:lnTo>
                  <a:lnTo>
                    <a:pt x="208" y="58"/>
                  </a:lnTo>
                  <a:lnTo>
                    <a:pt x="200" y="53"/>
                  </a:lnTo>
                  <a:lnTo>
                    <a:pt x="190" y="46"/>
                  </a:lnTo>
                  <a:lnTo>
                    <a:pt x="180" y="41"/>
                  </a:lnTo>
                  <a:lnTo>
                    <a:pt x="168" y="38"/>
                  </a:lnTo>
                  <a:lnTo>
                    <a:pt x="155" y="35"/>
                  </a:lnTo>
                  <a:lnTo>
                    <a:pt x="142" y="33"/>
                  </a:lnTo>
                  <a:lnTo>
                    <a:pt x="112" y="31"/>
                  </a:lnTo>
                  <a:lnTo>
                    <a:pt x="35" y="31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0" name="Freeform 10"/>
            <p:cNvSpPr>
              <a:spLocks noEditPoints="1"/>
            </p:cNvSpPr>
            <p:nvPr/>
          </p:nvSpPr>
          <p:spPr bwMode="auto">
            <a:xfrm>
              <a:off x="1536700" y="2051050"/>
              <a:ext cx="206375" cy="290513"/>
            </a:xfrm>
            <a:custGeom>
              <a:avLst/>
              <a:gdLst>
                <a:gd name="T0" fmla="*/ 228 w 261"/>
                <a:gd name="T1" fmla="*/ 287 h 366"/>
                <a:gd name="T2" fmla="*/ 208 w 261"/>
                <a:gd name="T3" fmla="*/ 320 h 366"/>
                <a:gd name="T4" fmla="*/ 180 w 261"/>
                <a:gd name="T5" fmla="*/ 345 h 366"/>
                <a:gd name="T6" fmla="*/ 127 w 261"/>
                <a:gd name="T7" fmla="*/ 364 h 366"/>
                <a:gd name="T8" fmla="*/ 84 w 261"/>
                <a:gd name="T9" fmla="*/ 364 h 366"/>
                <a:gd name="T10" fmla="*/ 55 w 261"/>
                <a:gd name="T11" fmla="*/ 354 h 366"/>
                <a:gd name="T12" fmla="*/ 30 w 261"/>
                <a:gd name="T13" fmla="*/ 338 h 366"/>
                <a:gd name="T14" fmla="*/ 17 w 261"/>
                <a:gd name="T15" fmla="*/ 323 h 366"/>
                <a:gd name="T16" fmla="*/ 5 w 261"/>
                <a:gd name="T17" fmla="*/ 297 h 366"/>
                <a:gd name="T18" fmla="*/ 0 w 261"/>
                <a:gd name="T19" fmla="*/ 267 h 366"/>
                <a:gd name="T20" fmla="*/ 5 w 261"/>
                <a:gd name="T21" fmla="*/ 236 h 366"/>
                <a:gd name="T22" fmla="*/ 18 w 261"/>
                <a:gd name="T23" fmla="*/ 209 h 366"/>
                <a:gd name="T24" fmla="*/ 38 w 261"/>
                <a:gd name="T25" fmla="*/ 188 h 366"/>
                <a:gd name="T26" fmla="*/ 92 w 261"/>
                <a:gd name="T27" fmla="*/ 163 h 366"/>
                <a:gd name="T28" fmla="*/ 229 w 261"/>
                <a:gd name="T29" fmla="*/ 140 h 366"/>
                <a:gd name="T30" fmla="*/ 218 w 261"/>
                <a:gd name="T31" fmla="*/ 72 h 366"/>
                <a:gd name="T32" fmla="*/ 203 w 261"/>
                <a:gd name="T33" fmla="*/ 49 h 366"/>
                <a:gd name="T34" fmla="*/ 181 w 261"/>
                <a:gd name="T35" fmla="*/ 35 h 366"/>
                <a:gd name="T36" fmla="*/ 145 w 261"/>
                <a:gd name="T37" fmla="*/ 28 h 366"/>
                <a:gd name="T38" fmla="*/ 115 w 261"/>
                <a:gd name="T39" fmla="*/ 31 h 366"/>
                <a:gd name="T40" fmla="*/ 74 w 261"/>
                <a:gd name="T41" fmla="*/ 46 h 366"/>
                <a:gd name="T42" fmla="*/ 31 w 261"/>
                <a:gd name="T43" fmla="*/ 74 h 366"/>
                <a:gd name="T44" fmla="*/ 43 w 261"/>
                <a:gd name="T45" fmla="*/ 30 h 366"/>
                <a:gd name="T46" fmla="*/ 84 w 261"/>
                <a:gd name="T47" fmla="*/ 10 h 366"/>
                <a:gd name="T48" fmla="*/ 117 w 261"/>
                <a:gd name="T49" fmla="*/ 2 h 366"/>
                <a:gd name="T50" fmla="*/ 147 w 261"/>
                <a:gd name="T51" fmla="*/ 0 h 366"/>
                <a:gd name="T52" fmla="*/ 185 w 261"/>
                <a:gd name="T53" fmla="*/ 3 h 366"/>
                <a:gd name="T54" fmla="*/ 214 w 261"/>
                <a:gd name="T55" fmla="*/ 18 h 366"/>
                <a:gd name="T56" fmla="*/ 231 w 261"/>
                <a:gd name="T57" fmla="*/ 33 h 366"/>
                <a:gd name="T58" fmla="*/ 249 w 261"/>
                <a:gd name="T59" fmla="*/ 63 h 366"/>
                <a:gd name="T60" fmla="*/ 259 w 261"/>
                <a:gd name="T61" fmla="*/ 100 h 366"/>
                <a:gd name="T62" fmla="*/ 229 w 261"/>
                <a:gd name="T63" fmla="*/ 358 h 366"/>
                <a:gd name="T64" fmla="*/ 107 w 261"/>
                <a:gd name="T65" fmla="*/ 188 h 366"/>
                <a:gd name="T66" fmla="*/ 56 w 261"/>
                <a:gd name="T67" fmla="*/ 209 h 366"/>
                <a:gd name="T68" fmla="*/ 40 w 261"/>
                <a:gd name="T69" fmla="*/ 232 h 366"/>
                <a:gd name="T70" fmla="*/ 33 w 261"/>
                <a:gd name="T71" fmla="*/ 265 h 366"/>
                <a:gd name="T72" fmla="*/ 45 w 261"/>
                <a:gd name="T73" fmla="*/ 307 h 366"/>
                <a:gd name="T74" fmla="*/ 66 w 261"/>
                <a:gd name="T75" fmla="*/ 326 h 366"/>
                <a:gd name="T76" fmla="*/ 112 w 261"/>
                <a:gd name="T77" fmla="*/ 338 h 366"/>
                <a:gd name="T78" fmla="*/ 135 w 261"/>
                <a:gd name="T79" fmla="*/ 335 h 366"/>
                <a:gd name="T80" fmla="*/ 168 w 261"/>
                <a:gd name="T81" fmla="*/ 323 h 366"/>
                <a:gd name="T82" fmla="*/ 196 w 261"/>
                <a:gd name="T83" fmla="*/ 300 h 366"/>
                <a:gd name="T84" fmla="*/ 209 w 261"/>
                <a:gd name="T85" fmla="*/ 280 h 366"/>
                <a:gd name="T86" fmla="*/ 224 w 261"/>
                <a:gd name="T87" fmla="*/ 244 h 366"/>
                <a:gd name="T88" fmla="*/ 229 w 261"/>
                <a:gd name="T89" fmla="*/ 20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1" h="366">
                  <a:moveTo>
                    <a:pt x="229" y="358"/>
                  </a:moveTo>
                  <a:lnTo>
                    <a:pt x="229" y="287"/>
                  </a:lnTo>
                  <a:lnTo>
                    <a:pt x="228" y="287"/>
                  </a:lnTo>
                  <a:lnTo>
                    <a:pt x="228" y="287"/>
                  </a:lnTo>
                  <a:lnTo>
                    <a:pt x="218" y="305"/>
                  </a:lnTo>
                  <a:lnTo>
                    <a:pt x="208" y="320"/>
                  </a:lnTo>
                  <a:lnTo>
                    <a:pt x="195" y="333"/>
                  </a:lnTo>
                  <a:lnTo>
                    <a:pt x="180" y="345"/>
                  </a:lnTo>
                  <a:lnTo>
                    <a:pt x="180" y="345"/>
                  </a:lnTo>
                  <a:lnTo>
                    <a:pt x="163" y="354"/>
                  </a:lnTo>
                  <a:lnTo>
                    <a:pt x="145" y="361"/>
                  </a:lnTo>
                  <a:lnTo>
                    <a:pt x="127" y="364"/>
                  </a:lnTo>
                  <a:lnTo>
                    <a:pt x="109" y="366"/>
                  </a:lnTo>
                  <a:lnTo>
                    <a:pt x="109" y="366"/>
                  </a:lnTo>
                  <a:lnTo>
                    <a:pt x="84" y="364"/>
                  </a:lnTo>
                  <a:lnTo>
                    <a:pt x="74" y="363"/>
                  </a:lnTo>
                  <a:lnTo>
                    <a:pt x="64" y="359"/>
                  </a:lnTo>
                  <a:lnTo>
                    <a:pt x="55" y="354"/>
                  </a:lnTo>
                  <a:lnTo>
                    <a:pt x="45" y="349"/>
                  </a:lnTo>
                  <a:lnTo>
                    <a:pt x="36" y="345"/>
                  </a:lnTo>
                  <a:lnTo>
                    <a:pt x="30" y="338"/>
                  </a:lnTo>
                  <a:lnTo>
                    <a:pt x="30" y="338"/>
                  </a:lnTo>
                  <a:lnTo>
                    <a:pt x="23" y="331"/>
                  </a:lnTo>
                  <a:lnTo>
                    <a:pt x="17" y="323"/>
                  </a:lnTo>
                  <a:lnTo>
                    <a:pt x="12" y="315"/>
                  </a:lnTo>
                  <a:lnTo>
                    <a:pt x="8" y="307"/>
                  </a:lnTo>
                  <a:lnTo>
                    <a:pt x="5" y="297"/>
                  </a:lnTo>
                  <a:lnTo>
                    <a:pt x="2" y="287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55"/>
                  </a:lnTo>
                  <a:lnTo>
                    <a:pt x="2" y="246"/>
                  </a:lnTo>
                  <a:lnTo>
                    <a:pt x="5" y="236"/>
                  </a:lnTo>
                  <a:lnTo>
                    <a:pt x="8" y="226"/>
                  </a:lnTo>
                  <a:lnTo>
                    <a:pt x="12" y="218"/>
                  </a:lnTo>
                  <a:lnTo>
                    <a:pt x="18" y="209"/>
                  </a:lnTo>
                  <a:lnTo>
                    <a:pt x="23" y="201"/>
                  </a:lnTo>
                  <a:lnTo>
                    <a:pt x="31" y="194"/>
                  </a:lnTo>
                  <a:lnTo>
                    <a:pt x="38" y="188"/>
                  </a:lnTo>
                  <a:lnTo>
                    <a:pt x="48" y="181"/>
                  </a:lnTo>
                  <a:lnTo>
                    <a:pt x="69" y="171"/>
                  </a:lnTo>
                  <a:lnTo>
                    <a:pt x="92" y="163"/>
                  </a:lnTo>
                  <a:lnTo>
                    <a:pt x="122" y="157"/>
                  </a:lnTo>
                  <a:lnTo>
                    <a:pt x="229" y="140"/>
                  </a:lnTo>
                  <a:lnTo>
                    <a:pt x="229" y="140"/>
                  </a:lnTo>
                  <a:lnTo>
                    <a:pt x="228" y="114"/>
                  </a:lnTo>
                  <a:lnTo>
                    <a:pt x="224" y="91"/>
                  </a:lnTo>
                  <a:lnTo>
                    <a:pt x="218" y="72"/>
                  </a:lnTo>
                  <a:lnTo>
                    <a:pt x="213" y="64"/>
                  </a:lnTo>
                  <a:lnTo>
                    <a:pt x="208" y="56"/>
                  </a:lnTo>
                  <a:lnTo>
                    <a:pt x="203" y="49"/>
                  </a:lnTo>
                  <a:lnTo>
                    <a:pt x="196" y="44"/>
                  </a:lnTo>
                  <a:lnTo>
                    <a:pt x="190" y="39"/>
                  </a:lnTo>
                  <a:lnTo>
                    <a:pt x="181" y="35"/>
                  </a:lnTo>
                  <a:lnTo>
                    <a:pt x="173" y="31"/>
                  </a:lnTo>
                  <a:lnTo>
                    <a:pt x="165" y="30"/>
                  </a:lnTo>
                  <a:lnTo>
                    <a:pt x="145" y="28"/>
                  </a:lnTo>
                  <a:lnTo>
                    <a:pt x="145" y="28"/>
                  </a:lnTo>
                  <a:lnTo>
                    <a:pt x="130" y="28"/>
                  </a:lnTo>
                  <a:lnTo>
                    <a:pt x="115" y="31"/>
                  </a:lnTo>
                  <a:lnTo>
                    <a:pt x="102" y="35"/>
                  </a:lnTo>
                  <a:lnTo>
                    <a:pt x="87" y="39"/>
                  </a:lnTo>
                  <a:lnTo>
                    <a:pt x="74" y="46"/>
                  </a:lnTo>
                  <a:lnTo>
                    <a:pt x="59" y="54"/>
                  </a:lnTo>
                  <a:lnTo>
                    <a:pt x="46" y="64"/>
                  </a:lnTo>
                  <a:lnTo>
                    <a:pt x="31" y="74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43" y="30"/>
                  </a:lnTo>
                  <a:lnTo>
                    <a:pt x="55" y="21"/>
                  </a:lnTo>
                  <a:lnTo>
                    <a:pt x="69" y="16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101" y="5"/>
                  </a:lnTo>
                  <a:lnTo>
                    <a:pt x="117" y="2"/>
                  </a:lnTo>
                  <a:lnTo>
                    <a:pt x="13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60" y="0"/>
                  </a:lnTo>
                  <a:lnTo>
                    <a:pt x="173" y="2"/>
                  </a:lnTo>
                  <a:lnTo>
                    <a:pt x="185" y="3"/>
                  </a:lnTo>
                  <a:lnTo>
                    <a:pt x="195" y="8"/>
                  </a:lnTo>
                  <a:lnTo>
                    <a:pt x="206" y="13"/>
                  </a:lnTo>
                  <a:lnTo>
                    <a:pt x="214" y="18"/>
                  </a:lnTo>
                  <a:lnTo>
                    <a:pt x="223" y="25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7" y="41"/>
                  </a:lnTo>
                  <a:lnTo>
                    <a:pt x="244" y="51"/>
                  </a:lnTo>
                  <a:lnTo>
                    <a:pt x="249" y="63"/>
                  </a:lnTo>
                  <a:lnTo>
                    <a:pt x="252" y="74"/>
                  </a:lnTo>
                  <a:lnTo>
                    <a:pt x="256" y="86"/>
                  </a:lnTo>
                  <a:lnTo>
                    <a:pt x="259" y="100"/>
                  </a:lnTo>
                  <a:lnTo>
                    <a:pt x="261" y="130"/>
                  </a:lnTo>
                  <a:lnTo>
                    <a:pt x="261" y="358"/>
                  </a:lnTo>
                  <a:lnTo>
                    <a:pt x="229" y="358"/>
                  </a:lnTo>
                  <a:close/>
                  <a:moveTo>
                    <a:pt x="134" y="183"/>
                  </a:moveTo>
                  <a:lnTo>
                    <a:pt x="134" y="183"/>
                  </a:lnTo>
                  <a:lnTo>
                    <a:pt x="107" y="188"/>
                  </a:lnTo>
                  <a:lnTo>
                    <a:pt x="86" y="193"/>
                  </a:lnTo>
                  <a:lnTo>
                    <a:pt x="69" y="201"/>
                  </a:lnTo>
                  <a:lnTo>
                    <a:pt x="56" y="209"/>
                  </a:lnTo>
                  <a:lnTo>
                    <a:pt x="56" y="209"/>
                  </a:lnTo>
                  <a:lnTo>
                    <a:pt x="46" y="219"/>
                  </a:lnTo>
                  <a:lnTo>
                    <a:pt x="40" y="232"/>
                  </a:lnTo>
                  <a:lnTo>
                    <a:pt x="35" y="247"/>
                  </a:lnTo>
                  <a:lnTo>
                    <a:pt x="33" y="265"/>
                  </a:lnTo>
                  <a:lnTo>
                    <a:pt x="33" y="265"/>
                  </a:lnTo>
                  <a:lnTo>
                    <a:pt x="35" y="280"/>
                  </a:lnTo>
                  <a:lnTo>
                    <a:pt x="38" y="293"/>
                  </a:lnTo>
                  <a:lnTo>
                    <a:pt x="45" y="307"/>
                  </a:lnTo>
                  <a:lnTo>
                    <a:pt x="55" y="316"/>
                  </a:lnTo>
                  <a:lnTo>
                    <a:pt x="55" y="316"/>
                  </a:lnTo>
                  <a:lnTo>
                    <a:pt x="66" y="326"/>
                  </a:lnTo>
                  <a:lnTo>
                    <a:pt x="79" y="333"/>
                  </a:lnTo>
                  <a:lnTo>
                    <a:pt x="94" y="336"/>
                  </a:lnTo>
                  <a:lnTo>
                    <a:pt x="112" y="338"/>
                  </a:lnTo>
                  <a:lnTo>
                    <a:pt x="112" y="338"/>
                  </a:lnTo>
                  <a:lnTo>
                    <a:pt x="124" y="336"/>
                  </a:lnTo>
                  <a:lnTo>
                    <a:pt x="135" y="335"/>
                  </a:lnTo>
                  <a:lnTo>
                    <a:pt x="147" y="331"/>
                  </a:lnTo>
                  <a:lnTo>
                    <a:pt x="158" y="328"/>
                  </a:lnTo>
                  <a:lnTo>
                    <a:pt x="168" y="323"/>
                  </a:lnTo>
                  <a:lnTo>
                    <a:pt x="178" y="316"/>
                  </a:lnTo>
                  <a:lnTo>
                    <a:pt x="186" y="308"/>
                  </a:lnTo>
                  <a:lnTo>
                    <a:pt x="196" y="300"/>
                  </a:lnTo>
                  <a:lnTo>
                    <a:pt x="196" y="300"/>
                  </a:lnTo>
                  <a:lnTo>
                    <a:pt x="203" y="290"/>
                  </a:lnTo>
                  <a:lnTo>
                    <a:pt x="209" y="280"/>
                  </a:lnTo>
                  <a:lnTo>
                    <a:pt x="216" y="269"/>
                  </a:lnTo>
                  <a:lnTo>
                    <a:pt x="221" y="257"/>
                  </a:lnTo>
                  <a:lnTo>
                    <a:pt x="224" y="244"/>
                  </a:lnTo>
                  <a:lnTo>
                    <a:pt x="228" y="231"/>
                  </a:lnTo>
                  <a:lnTo>
                    <a:pt x="229" y="218"/>
                  </a:lnTo>
                  <a:lnTo>
                    <a:pt x="229" y="203"/>
                  </a:lnTo>
                  <a:lnTo>
                    <a:pt x="229" y="170"/>
                  </a:lnTo>
                  <a:lnTo>
                    <a:pt x="134" y="183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1" name="Freeform 11"/>
            <p:cNvSpPr>
              <a:spLocks/>
            </p:cNvSpPr>
            <p:nvPr/>
          </p:nvSpPr>
          <p:spPr bwMode="auto">
            <a:xfrm>
              <a:off x="1827213" y="2052638"/>
              <a:ext cx="130175" cy="282575"/>
            </a:xfrm>
            <a:custGeom>
              <a:avLst/>
              <a:gdLst>
                <a:gd name="T0" fmla="*/ 165 w 165"/>
                <a:gd name="T1" fmla="*/ 39 h 356"/>
                <a:gd name="T2" fmla="*/ 165 w 165"/>
                <a:gd name="T3" fmla="*/ 39 h 356"/>
                <a:gd name="T4" fmla="*/ 157 w 165"/>
                <a:gd name="T5" fmla="*/ 34 h 356"/>
                <a:gd name="T6" fmla="*/ 147 w 165"/>
                <a:gd name="T7" fmla="*/ 29 h 356"/>
                <a:gd name="T8" fmla="*/ 138 w 165"/>
                <a:gd name="T9" fmla="*/ 28 h 356"/>
                <a:gd name="T10" fmla="*/ 127 w 165"/>
                <a:gd name="T11" fmla="*/ 28 h 356"/>
                <a:gd name="T12" fmla="*/ 127 w 165"/>
                <a:gd name="T13" fmla="*/ 28 h 356"/>
                <a:gd name="T14" fmla="*/ 117 w 165"/>
                <a:gd name="T15" fmla="*/ 28 h 356"/>
                <a:gd name="T16" fmla="*/ 107 w 165"/>
                <a:gd name="T17" fmla="*/ 29 h 356"/>
                <a:gd name="T18" fmla="*/ 99 w 165"/>
                <a:gd name="T19" fmla="*/ 33 h 356"/>
                <a:gd name="T20" fmla="*/ 89 w 165"/>
                <a:gd name="T21" fmla="*/ 37 h 356"/>
                <a:gd name="T22" fmla="*/ 81 w 165"/>
                <a:gd name="T23" fmla="*/ 44 h 356"/>
                <a:gd name="T24" fmla="*/ 73 w 165"/>
                <a:gd name="T25" fmla="*/ 51 h 356"/>
                <a:gd name="T26" fmla="*/ 66 w 165"/>
                <a:gd name="T27" fmla="*/ 61 h 356"/>
                <a:gd name="T28" fmla="*/ 58 w 165"/>
                <a:gd name="T29" fmla="*/ 70 h 356"/>
                <a:gd name="T30" fmla="*/ 58 w 165"/>
                <a:gd name="T31" fmla="*/ 70 h 356"/>
                <a:gd name="T32" fmla="*/ 51 w 165"/>
                <a:gd name="T33" fmla="*/ 80 h 356"/>
                <a:gd name="T34" fmla="*/ 46 w 165"/>
                <a:gd name="T35" fmla="*/ 94 h 356"/>
                <a:gd name="T36" fmla="*/ 41 w 165"/>
                <a:gd name="T37" fmla="*/ 107 h 356"/>
                <a:gd name="T38" fmla="*/ 38 w 165"/>
                <a:gd name="T39" fmla="*/ 122 h 356"/>
                <a:gd name="T40" fmla="*/ 35 w 165"/>
                <a:gd name="T41" fmla="*/ 138 h 356"/>
                <a:gd name="T42" fmla="*/ 31 w 165"/>
                <a:gd name="T43" fmla="*/ 155 h 356"/>
                <a:gd name="T44" fmla="*/ 30 w 165"/>
                <a:gd name="T45" fmla="*/ 191 h 356"/>
                <a:gd name="T46" fmla="*/ 30 w 165"/>
                <a:gd name="T47" fmla="*/ 356 h 356"/>
                <a:gd name="T48" fmla="*/ 0 w 165"/>
                <a:gd name="T49" fmla="*/ 356 h 356"/>
                <a:gd name="T50" fmla="*/ 0 w 165"/>
                <a:gd name="T51" fmla="*/ 6 h 356"/>
                <a:gd name="T52" fmla="*/ 30 w 165"/>
                <a:gd name="T53" fmla="*/ 6 h 356"/>
                <a:gd name="T54" fmla="*/ 30 w 165"/>
                <a:gd name="T55" fmla="*/ 84 h 356"/>
                <a:gd name="T56" fmla="*/ 31 w 165"/>
                <a:gd name="T57" fmla="*/ 84 h 356"/>
                <a:gd name="T58" fmla="*/ 31 w 165"/>
                <a:gd name="T59" fmla="*/ 84 h 356"/>
                <a:gd name="T60" fmla="*/ 38 w 165"/>
                <a:gd name="T61" fmla="*/ 64 h 356"/>
                <a:gd name="T62" fmla="*/ 48 w 165"/>
                <a:gd name="T63" fmla="*/ 47 h 356"/>
                <a:gd name="T64" fmla="*/ 58 w 165"/>
                <a:gd name="T65" fmla="*/ 33 h 356"/>
                <a:gd name="T66" fmla="*/ 69 w 165"/>
                <a:gd name="T67" fmla="*/ 21 h 356"/>
                <a:gd name="T68" fmla="*/ 69 w 165"/>
                <a:gd name="T69" fmla="*/ 21 h 356"/>
                <a:gd name="T70" fmla="*/ 82 w 165"/>
                <a:gd name="T71" fmla="*/ 11 h 356"/>
                <a:gd name="T72" fmla="*/ 97 w 165"/>
                <a:gd name="T73" fmla="*/ 5 h 356"/>
                <a:gd name="T74" fmla="*/ 114 w 165"/>
                <a:gd name="T75" fmla="*/ 0 h 356"/>
                <a:gd name="T76" fmla="*/ 130 w 165"/>
                <a:gd name="T77" fmla="*/ 0 h 356"/>
                <a:gd name="T78" fmla="*/ 130 w 165"/>
                <a:gd name="T79" fmla="*/ 0 h 356"/>
                <a:gd name="T80" fmla="*/ 148 w 165"/>
                <a:gd name="T81" fmla="*/ 1 h 356"/>
                <a:gd name="T82" fmla="*/ 165 w 165"/>
                <a:gd name="T83" fmla="*/ 5 h 356"/>
                <a:gd name="T84" fmla="*/ 165 w 165"/>
                <a:gd name="T85" fmla="*/ 3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5" h="356">
                  <a:moveTo>
                    <a:pt x="165" y="39"/>
                  </a:moveTo>
                  <a:lnTo>
                    <a:pt x="165" y="39"/>
                  </a:lnTo>
                  <a:lnTo>
                    <a:pt x="157" y="34"/>
                  </a:lnTo>
                  <a:lnTo>
                    <a:pt x="147" y="29"/>
                  </a:lnTo>
                  <a:lnTo>
                    <a:pt x="138" y="28"/>
                  </a:lnTo>
                  <a:lnTo>
                    <a:pt x="127" y="28"/>
                  </a:lnTo>
                  <a:lnTo>
                    <a:pt x="127" y="28"/>
                  </a:lnTo>
                  <a:lnTo>
                    <a:pt x="117" y="28"/>
                  </a:lnTo>
                  <a:lnTo>
                    <a:pt x="107" y="29"/>
                  </a:lnTo>
                  <a:lnTo>
                    <a:pt x="99" y="33"/>
                  </a:lnTo>
                  <a:lnTo>
                    <a:pt x="89" y="37"/>
                  </a:lnTo>
                  <a:lnTo>
                    <a:pt x="81" y="44"/>
                  </a:lnTo>
                  <a:lnTo>
                    <a:pt x="73" y="51"/>
                  </a:lnTo>
                  <a:lnTo>
                    <a:pt x="66" y="61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51" y="80"/>
                  </a:lnTo>
                  <a:lnTo>
                    <a:pt x="46" y="94"/>
                  </a:lnTo>
                  <a:lnTo>
                    <a:pt x="41" y="107"/>
                  </a:lnTo>
                  <a:lnTo>
                    <a:pt x="38" y="122"/>
                  </a:lnTo>
                  <a:lnTo>
                    <a:pt x="35" y="138"/>
                  </a:lnTo>
                  <a:lnTo>
                    <a:pt x="31" y="155"/>
                  </a:lnTo>
                  <a:lnTo>
                    <a:pt x="30" y="191"/>
                  </a:lnTo>
                  <a:lnTo>
                    <a:pt x="30" y="356"/>
                  </a:lnTo>
                  <a:lnTo>
                    <a:pt x="0" y="356"/>
                  </a:lnTo>
                  <a:lnTo>
                    <a:pt x="0" y="6"/>
                  </a:lnTo>
                  <a:lnTo>
                    <a:pt x="30" y="6"/>
                  </a:lnTo>
                  <a:lnTo>
                    <a:pt x="30" y="84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38" y="64"/>
                  </a:lnTo>
                  <a:lnTo>
                    <a:pt x="48" y="47"/>
                  </a:lnTo>
                  <a:lnTo>
                    <a:pt x="58" y="33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82" y="11"/>
                  </a:lnTo>
                  <a:lnTo>
                    <a:pt x="97" y="5"/>
                  </a:lnTo>
                  <a:lnTo>
                    <a:pt x="114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48" y="1"/>
                  </a:lnTo>
                  <a:lnTo>
                    <a:pt x="165" y="5"/>
                  </a:lnTo>
                  <a:lnTo>
                    <a:pt x="165" y="3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2" name="Freeform 12"/>
            <p:cNvSpPr>
              <a:spLocks/>
            </p:cNvSpPr>
            <p:nvPr/>
          </p:nvSpPr>
          <p:spPr bwMode="auto">
            <a:xfrm>
              <a:off x="2009775" y="1924050"/>
              <a:ext cx="195263" cy="411163"/>
            </a:xfrm>
            <a:custGeom>
              <a:avLst/>
              <a:gdLst>
                <a:gd name="T0" fmla="*/ 199 w 245"/>
                <a:gd name="T1" fmla="*/ 518 h 518"/>
                <a:gd name="T2" fmla="*/ 33 w 245"/>
                <a:gd name="T3" fmla="*/ 345 h 518"/>
                <a:gd name="T4" fmla="*/ 31 w 245"/>
                <a:gd name="T5" fmla="*/ 345 h 518"/>
                <a:gd name="T6" fmla="*/ 31 w 245"/>
                <a:gd name="T7" fmla="*/ 518 h 518"/>
                <a:gd name="T8" fmla="*/ 0 w 245"/>
                <a:gd name="T9" fmla="*/ 518 h 518"/>
                <a:gd name="T10" fmla="*/ 0 w 245"/>
                <a:gd name="T11" fmla="*/ 0 h 518"/>
                <a:gd name="T12" fmla="*/ 31 w 245"/>
                <a:gd name="T13" fmla="*/ 0 h 518"/>
                <a:gd name="T14" fmla="*/ 31 w 245"/>
                <a:gd name="T15" fmla="*/ 333 h 518"/>
                <a:gd name="T16" fmla="*/ 33 w 245"/>
                <a:gd name="T17" fmla="*/ 333 h 518"/>
                <a:gd name="T18" fmla="*/ 191 w 245"/>
                <a:gd name="T19" fmla="*/ 168 h 518"/>
                <a:gd name="T20" fmla="*/ 232 w 245"/>
                <a:gd name="T21" fmla="*/ 168 h 518"/>
                <a:gd name="T22" fmla="*/ 66 w 245"/>
                <a:gd name="T23" fmla="*/ 336 h 518"/>
                <a:gd name="T24" fmla="*/ 245 w 245"/>
                <a:gd name="T25" fmla="*/ 518 h 518"/>
                <a:gd name="T26" fmla="*/ 199 w 245"/>
                <a:gd name="T27" fmla="*/ 51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518">
                  <a:moveTo>
                    <a:pt x="199" y="518"/>
                  </a:moveTo>
                  <a:lnTo>
                    <a:pt x="33" y="345"/>
                  </a:lnTo>
                  <a:lnTo>
                    <a:pt x="31" y="345"/>
                  </a:lnTo>
                  <a:lnTo>
                    <a:pt x="31" y="518"/>
                  </a:lnTo>
                  <a:lnTo>
                    <a:pt x="0" y="5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31" y="333"/>
                  </a:lnTo>
                  <a:lnTo>
                    <a:pt x="33" y="333"/>
                  </a:lnTo>
                  <a:lnTo>
                    <a:pt x="191" y="168"/>
                  </a:lnTo>
                  <a:lnTo>
                    <a:pt x="232" y="168"/>
                  </a:lnTo>
                  <a:lnTo>
                    <a:pt x="66" y="336"/>
                  </a:lnTo>
                  <a:lnTo>
                    <a:pt x="245" y="518"/>
                  </a:lnTo>
                  <a:lnTo>
                    <a:pt x="199" y="51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3" name="Freeform 13"/>
            <p:cNvSpPr>
              <a:spLocks noEditPoints="1"/>
            </p:cNvSpPr>
            <p:nvPr/>
          </p:nvSpPr>
          <p:spPr bwMode="auto">
            <a:xfrm>
              <a:off x="2247900" y="1946275"/>
              <a:ext cx="39688" cy="388938"/>
            </a:xfrm>
            <a:custGeom>
              <a:avLst/>
              <a:gdLst>
                <a:gd name="T0" fmla="*/ 25 w 51"/>
                <a:gd name="T1" fmla="*/ 51 h 490"/>
                <a:gd name="T2" fmla="*/ 25 w 51"/>
                <a:gd name="T3" fmla="*/ 51 h 490"/>
                <a:gd name="T4" fmla="*/ 15 w 51"/>
                <a:gd name="T5" fmla="*/ 49 h 490"/>
                <a:gd name="T6" fmla="*/ 6 w 51"/>
                <a:gd name="T7" fmla="*/ 45 h 490"/>
                <a:gd name="T8" fmla="*/ 6 w 51"/>
                <a:gd name="T9" fmla="*/ 45 h 490"/>
                <a:gd name="T10" fmla="*/ 3 w 51"/>
                <a:gd name="T11" fmla="*/ 40 h 490"/>
                <a:gd name="T12" fmla="*/ 1 w 51"/>
                <a:gd name="T13" fmla="*/ 36 h 490"/>
                <a:gd name="T14" fmla="*/ 0 w 51"/>
                <a:gd name="T15" fmla="*/ 31 h 490"/>
                <a:gd name="T16" fmla="*/ 0 w 51"/>
                <a:gd name="T17" fmla="*/ 25 h 490"/>
                <a:gd name="T18" fmla="*/ 0 w 51"/>
                <a:gd name="T19" fmla="*/ 25 h 490"/>
                <a:gd name="T20" fmla="*/ 0 w 51"/>
                <a:gd name="T21" fmla="*/ 20 h 490"/>
                <a:gd name="T22" fmla="*/ 1 w 51"/>
                <a:gd name="T23" fmla="*/ 15 h 490"/>
                <a:gd name="T24" fmla="*/ 3 w 51"/>
                <a:gd name="T25" fmla="*/ 10 h 490"/>
                <a:gd name="T26" fmla="*/ 6 w 51"/>
                <a:gd name="T27" fmla="*/ 7 h 490"/>
                <a:gd name="T28" fmla="*/ 6 w 51"/>
                <a:gd name="T29" fmla="*/ 7 h 490"/>
                <a:gd name="T30" fmla="*/ 16 w 51"/>
                <a:gd name="T31" fmla="*/ 2 h 490"/>
                <a:gd name="T32" fmla="*/ 25 w 51"/>
                <a:gd name="T33" fmla="*/ 0 h 490"/>
                <a:gd name="T34" fmla="*/ 25 w 51"/>
                <a:gd name="T35" fmla="*/ 0 h 490"/>
                <a:gd name="T36" fmla="*/ 34 w 51"/>
                <a:gd name="T37" fmla="*/ 2 h 490"/>
                <a:gd name="T38" fmla="*/ 44 w 51"/>
                <a:gd name="T39" fmla="*/ 7 h 490"/>
                <a:gd name="T40" fmla="*/ 44 w 51"/>
                <a:gd name="T41" fmla="*/ 7 h 490"/>
                <a:gd name="T42" fmla="*/ 48 w 51"/>
                <a:gd name="T43" fmla="*/ 10 h 490"/>
                <a:gd name="T44" fmla="*/ 49 w 51"/>
                <a:gd name="T45" fmla="*/ 15 h 490"/>
                <a:gd name="T46" fmla="*/ 51 w 51"/>
                <a:gd name="T47" fmla="*/ 20 h 490"/>
                <a:gd name="T48" fmla="*/ 51 w 51"/>
                <a:gd name="T49" fmla="*/ 25 h 490"/>
                <a:gd name="T50" fmla="*/ 51 w 51"/>
                <a:gd name="T51" fmla="*/ 25 h 490"/>
                <a:gd name="T52" fmla="*/ 51 w 51"/>
                <a:gd name="T53" fmla="*/ 30 h 490"/>
                <a:gd name="T54" fmla="*/ 49 w 51"/>
                <a:gd name="T55" fmla="*/ 35 h 490"/>
                <a:gd name="T56" fmla="*/ 48 w 51"/>
                <a:gd name="T57" fmla="*/ 40 h 490"/>
                <a:gd name="T58" fmla="*/ 44 w 51"/>
                <a:gd name="T59" fmla="*/ 45 h 490"/>
                <a:gd name="T60" fmla="*/ 44 w 51"/>
                <a:gd name="T61" fmla="*/ 45 h 490"/>
                <a:gd name="T62" fmla="*/ 39 w 51"/>
                <a:gd name="T63" fmla="*/ 48 h 490"/>
                <a:gd name="T64" fmla="*/ 34 w 51"/>
                <a:gd name="T65" fmla="*/ 49 h 490"/>
                <a:gd name="T66" fmla="*/ 29 w 51"/>
                <a:gd name="T67" fmla="*/ 51 h 490"/>
                <a:gd name="T68" fmla="*/ 25 w 51"/>
                <a:gd name="T69" fmla="*/ 51 h 490"/>
                <a:gd name="T70" fmla="*/ 25 w 51"/>
                <a:gd name="T71" fmla="*/ 51 h 490"/>
                <a:gd name="T72" fmla="*/ 10 w 51"/>
                <a:gd name="T73" fmla="*/ 490 h 490"/>
                <a:gd name="T74" fmla="*/ 10 w 51"/>
                <a:gd name="T75" fmla="*/ 140 h 490"/>
                <a:gd name="T76" fmla="*/ 41 w 51"/>
                <a:gd name="T77" fmla="*/ 140 h 490"/>
                <a:gd name="T78" fmla="*/ 41 w 51"/>
                <a:gd name="T79" fmla="*/ 490 h 490"/>
                <a:gd name="T80" fmla="*/ 10 w 51"/>
                <a:gd name="T8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490">
                  <a:moveTo>
                    <a:pt x="25" y="51"/>
                  </a:moveTo>
                  <a:lnTo>
                    <a:pt x="25" y="51"/>
                  </a:lnTo>
                  <a:lnTo>
                    <a:pt x="15" y="49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3" y="40"/>
                  </a:lnTo>
                  <a:lnTo>
                    <a:pt x="1" y="36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1" y="15"/>
                  </a:lnTo>
                  <a:lnTo>
                    <a:pt x="3" y="10"/>
                  </a:lnTo>
                  <a:lnTo>
                    <a:pt x="6" y="7"/>
                  </a:lnTo>
                  <a:lnTo>
                    <a:pt x="6" y="7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8" y="10"/>
                  </a:lnTo>
                  <a:lnTo>
                    <a:pt x="49" y="15"/>
                  </a:lnTo>
                  <a:lnTo>
                    <a:pt x="51" y="20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30"/>
                  </a:lnTo>
                  <a:lnTo>
                    <a:pt x="49" y="35"/>
                  </a:lnTo>
                  <a:lnTo>
                    <a:pt x="48" y="40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39" y="48"/>
                  </a:lnTo>
                  <a:lnTo>
                    <a:pt x="34" y="49"/>
                  </a:lnTo>
                  <a:lnTo>
                    <a:pt x="29" y="51"/>
                  </a:lnTo>
                  <a:lnTo>
                    <a:pt x="25" y="51"/>
                  </a:lnTo>
                  <a:lnTo>
                    <a:pt x="25" y="51"/>
                  </a:lnTo>
                  <a:close/>
                  <a:moveTo>
                    <a:pt x="10" y="490"/>
                  </a:moveTo>
                  <a:lnTo>
                    <a:pt x="10" y="140"/>
                  </a:lnTo>
                  <a:lnTo>
                    <a:pt x="41" y="140"/>
                  </a:lnTo>
                  <a:lnTo>
                    <a:pt x="41" y="490"/>
                  </a:lnTo>
                  <a:lnTo>
                    <a:pt x="10" y="490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4" name="Freeform 14"/>
            <p:cNvSpPr>
              <a:spLocks/>
            </p:cNvSpPr>
            <p:nvPr/>
          </p:nvSpPr>
          <p:spPr bwMode="auto">
            <a:xfrm>
              <a:off x="2370138" y="2051050"/>
              <a:ext cx="212725" cy="284163"/>
            </a:xfrm>
            <a:custGeom>
              <a:avLst/>
              <a:gdLst>
                <a:gd name="T0" fmla="*/ 237 w 269"/>
                <a:gd name="T1" fmla="*/ 153 h 358"/>
                <a:gd name="T2" fmla="*/ 236 w 269"/>
                <a:gd name="T3" fmla="*/ 124 h 358"/>
                <a:gd name="T4" fmla="*/ 224 w 269"/>
                <a:gd name="T5" fmla="*/ 77 h 358"/>
                <a:gd name="T6" fmla="*/ 214 w 269"/>
                <a:gd name="T7" fmla="*/ 59 h 358"/>
                <a:gd name="T8" fmla="*/ 203 w 269"/>
                <a:gd name="T9" fmla="*/ 46 h 358"/>
                <a:gd name="T10" fmla="*/ 186 w 269"/>
                <a:gd name="T11" fmla="*/ 36 h 358"/>
                <a:gd name="T12" fmla="*/ 168 w 269"/>
                <a:gd name="T13" fmla="*/ 30 h 358"/>
                <a:gd name="T14" fmla="*/ 147 w 269"/>
                <a:gd name="T15" fmla="*/ 28 h 358"/>
                <a:gd name="T16" fmla="*/ 134 w 269"/>
                <a:gd name="T17" fmla="*/ 28 h 358"/>
                <a:gd name="T18" fmla="*/ 111 w 269"/>
                <a:gd name="T19" fmla="*/ 33 h 358"/>
                <a:gd name="T20" fmla="*/ 91 w 269"/>
                <a:gd name="T21" fmla="*/ 43 h 358"/>
                <a:gd name="T22" fmla="*/ 73 w 269"/>
                <a:gd name="T23" fmla="*/ 56 h 358"/>
                <a:gd name="T24" fmla="*/ 64 w 269"/>
                <a:gd name="T25" fmla="*/ 64 h 358"/>
                <a:gd name="T26" fmla="*/ 50 w 269"/>
                <a:gd name="T27" fmla="*/ 84 h 358"/>
                <a:gd name="T28" fmla="*/ 40 w 269"/>
                <a:gd name="T29" fmla="*/ 107 h 358"/>
                <a:gd name="T30" fmla="*/ 33 w 269"/>
                <a:gd name="T31" fmla="*/ 130 h 358"/>
                <a:gd name="T32" fmla="*/ 31 w 269"/>
                <a:gd name="T33" fmla="*/ 157 h 358"/>
                <a:gd name="T34" fmla="*/ 0 w 269"/>
                <a:gd name="T35" fmla="*/ 358 h 358"/>
                <a:gd name="T36" fmla="*/ 31 w 269"/>
                <a:gd name="T37" fmla="*/ 8 h 358"/>
                <a:gd name="T38" fmla="*/ 33 w 269"/>
                <a:gd name="T39" fmla="*/ 71 h 358"/>
                <a:gd name="T40" fmla="*/ 43 w 269"/>
                <a:gd name="T41" fmla="*/ 54 h 358"/>
                <a:gd name="T42" fmla="*/ 68 w 269"/>
                <a:gd name="T43" fmla="*/ 28 h 358"/>
                <a:gd name="T44" fmla="*/ 97 w 269"/>
                <a:gd name="T45" fmla="*/ 10 h 358"/>
                <a:gd name="T46" fmla="*/ 132 w 269"/>
                <a:gd name="T47" fmla="*/ 0 h 358"/>
                <a:gd name="T48" fmla="*/ 152 w 269"/>
                <a:gd name="T49" fmla="*/ 0 h 358"/>
                <a:gd name="T50" fmla="*/ 178 w 269"/>
                <a:gd name="T51" fmla="*/ 2 h 358"/>
                <a:gd name="T52" fmla="*/ 203 w 269"/>
                <a:gd name="T53" fmla="*/ 8 h 358"/>
                <a:gd name="T54" fmla="*/ 223 w 269"/>
                <a:gd name="T55" fmla="*/ 20 h 358"/>
                <a:gd name="T56" fmla="*/ 239 w 269"/>
                <a:gd name="T57" fmla="*/ 36 h 358"/>
                <a:gd name="T58" fmla="*/ 246 w 269"/>
                <a:gd name="T59" fmla="*/ 46 h 358"/>
                <a:gd name="T60" fmla="*/ 257 w 269"/>
                <a:gd name="T61" fmla="*/ 69 h 358"/>
                <a:gd name="T62" fmla="*/ 265 w 269"/>
                <a:gd name="T63" fmla="*/ 97 h 358"/>
                <a:gd name="T64" fmla="*/ 269 w 269"/>
                <a:gd name="T65" fmla="*/ 127 h 358"/>
                <a:gd name="T66" fmla="*/ 269 w 269"/>
                <a:gd name="T67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9" h="358">
                  <a:moveTo>
                    <a:pt x="237" y="358"/>
                  </a:moveTo>
                  <a:lnTo>
                    <a:pt x="237" y="153"/>
                  </a:lnTo>
                  <a:lnTo>
                    <a:pt x="237" y="153"/>
                  </a:lnTo>
                  <a:lnTo>
                    <a:pt x="236" y="124"/>
                  </a:lnTo>
                  <a:lnTo>
                    <a:pt x="232" y="99"/>
                  </a:lnTo>
                  <a:lnTo>
                    <a:pt x="224" y="77"/>
                  </a:lnTo>
                  <a:lnTo>
                    <a:pt x="219" y="68"/>
                  </a:lnTo>
                  <a:lnTo>
                    <a:pt x="214" y="59"/>
                  </a:lnTo>
                  <a:lnTo>
                    <a:pt x="209" y="53"/>
                  </a:lnTo>
                  <a:lnTo>
                    <a:pt x="203" y="46"/>
                  </a:lnTo>
                  <a:lnTo>
                    <a:pt x="195" y="39"/>
                  </a:lnTo>
                  <a:lnTo>
                    <a:pt x="186" y="36"/>
                  </a:lnTo>
                  <a:lnTo>
                    <a:pt x="178" y="33"/>
                  </a:lnTo>
                  <a:lnTo>
                    <a:pt x="168" y="30"/>
                  </a:lnTo>
                  <a:lnTo>
                    <a:pt x="158" y="28"/>
                  </a:lnTo>
                  <a:lnTo>
                    <a:pt x="147" y="28"/>
                  </a:lnTo>
                  <a:lnTo>
                    <a:pt x="147" y="28"/>
                  </a:lnTo>
                  <a:lnTo>
                    <a:pt x="134" y="28"/>
                  </a:lnTo>
                  <a:lnTo>
                    <a:pt x="122" y="30"/>
                  </a:lnTo>
                  <a:lnTo>
                    <a:pt x="111" y="33"/>
                  </a:lnTo>
                  <a:lnTo>
                    <a:pt x="101" y="38"/>
                  </a:lnTo>
                  <a:lnTo>
                    <a:pt x="91" y="43"/>
                  </a:lnTo>
                  <a:lnTo>
                    <a:pt x="81" y="49"/>
                  </a:lnTo>
                  <a:lnTo>
                    <a:pt x="73" y="56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56" y="74"/>
                  </a:lnTo>
                  <a:lnTo>
                    <a:pt x="50" y="84"/>
                  </a:lnTo>
                  <a:lnTo>
                    <a:pt x="45" y="96"/>
                  </a:lnTo>
                  <a:lnTo>
                    <a:pt x="40" y="107"/>
                  </a:lnTo>
                  <a:lnTo>
                    <a:pt x="36" y="119"/>
                  </a:lnTo>
                  <a:lnTo>
                    <a:pt x="33" y="130"/>
                  </a:lnTo>
                  <a:lnTo>
                    <a:pt x="31" y="143"/>
                  </a:lnTo>
                  <a:lnTo>
                    <a:pt x="31" y="157"/>
                  </a:lnTo>
                  <a:lnTo>
                    <a:pt x="31" y="358"/>
                  </a:lnTo>
                  <a:lnTo>
                    <a:pt x="0" y="358"/>
                  </a:lnTo>
                  <a:lnTo>
                    <a:pt x="0" y="8"/>
                  </a:lnTo>
                  <a:lnTo>
                    <a:pt x="31" y="8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43" y="54"/>
                  </a:lnTo>
                  <a:lnTo>
                    <a:pt x="54" y="39"/>
                  </a:lnTo>
                  <a:lnTo>
                    <a:pt x="68" y="28"/>
                  </a:lnTo>
                  <a:lnTo>
                    <a:pt x="81" y="16"/>
                  </a:lnTo>
                  <a:lnTo>
                    <a:pt x="97" y="10"/>
                  </a:lnTo>
                  <a:lnTo>
                    <a:pt x="114" y="3"/>
                  </a:lnTo>
                  <a:lnTo>
                    <a:pt x="13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67" y="0"/>
                  </a:lnTo>
                  <a:lnTo>
                    <a:pt x="178" y="2"/>
                  </a:lnTo>
                  <a:lnTo>
                    <a:pt x="191" y="5"/>
                  </a:lnTo>
                  <a:lnTo>
                    <a:pt x="203" y="8"/>
                  </a:lnTo>
                  <a:lnTo>
                    <a:pt x="213" y="15"/>
                  </a:lnTo>
                  <a:lnTo>
                    <a:pt x="223" y="20"/>
                  </a:lnTo>
                  <a:lnTo>
                    <a:pt x="231" y="28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46" y="46"/>
                  </a:lnTo>
                  <a:lnTo>
                    <a:pt x="252" y="58"/>
                  </a:lnTo>
                  <a:lnTo>
                    <a:pt x="257" y="69"/>
                  </a:lnTo>
                  <a:lnTo>
                    <a:pt x="262" y="82"/>
                  </a:lnTo>
                  <a:lnTo>
                    <a:pt x="265" y="97"/>
                  </a:lnTo>
                  <a:lnTo>
                    <a:pt x="267" y="112"/>
                  </a:lnTo>
                  <a:lnTo>
                    <a:pt x="269" y="127"/>
                  </a:lnTo>
                  <a:lnTo>
                    <a:pt x="269" y="145"/>
                  </a:lnTo>
                  <a:lnTo>
                    <a:pt x="269" y="358"/>
                  </a:lnTo>
                  <a:lnTo>
                    <a:pt x="237" y="35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5" name="Freeform 15"/>
            <p:cNvSpPr>
              <a:spLocks/>
            </p:cNvSpPr>
            <p:nvPr/>
          </p:nvSpPr>
          <p:spPr bwMode="auto">
            <a:xfrm>
              <a:off x="2652713" y="2051050"/>
              <a:ext cx="158750" cy="290513"/>
            </a:xfrm>
            <a:custGeom>
              <a:avLst/>
              <a:gdLst>
                <a:gd name="T0" fmla="*/ 0 w 201"/>
                <a:gd name="T1" fmla="*/ 303 h 366"/>
                <a:gd name="T2" fmla="*/ 10 w 201"/>
                <a:gd name="T3" fmla="*/ 312 h 366"/>
                <a:gd name="T4" fmla="*/ 31 w 201"/>
                <a:gd name="T5" fmla="*/ 323 h 366"/>
                <a:gd name="T6" fmla="*/ 43 w 201"/>
                <a:gd name="T7" fmla="*/ 328 h 366"/>
                <a:gd name="T8" fmla="*/ 78 w 201"/>
                <a:gd name="T9" fmla="*/ 336 h 366"/>
                <a:gd name="T10" fmla="*/ 86 w 201"/>
                <a:gd name="T11" fmla="*/ 338 h 366"/>
                <a:gd name="T12" fmla="*/ 122 w 201"/>
                <a:gd name="T13" fmla="*/ 333 h 366"/>
                <a:gd name="T14" fmla="*/ 148 w 201"/>
                <a:gd name="T15" fmla="*/ 320 h 366"/>
                <a:gd name="T16" fmla="*/ 163 w 201"/>
                <a:gd name="T17" fmla="*/ 300 h 366"/>
                <a:gd name="T18" fmla="*/ 168 w 201"/>
                <a:gd name="T19" fmla="*/ 270 h 366"/>
                <a:gd name="T20" fmla="*/ 168 w 201"/>
                <a:gd name="T21" fmla="*/ 259 h 366"/>
                <a:gd name="T22" fmla="*/ 158 w 201"/>
                <a:gd name="T23" fmla="*/ 239 h 366"/>
                <a:gd name="T24" fmla="*/ 150 w 201"/>
                <a:gd name="T25" fmla="*/ 231 h 366"/>
                <a:gd name="T26" fmla="*/ 127 w 201"/>
                <a:gd name="T27" fmla="*/ 214 h 366"/>
                <a:gd name="T28" fmla="*/ 92 w 201"/>
                <a:gd name="T29" fmla="*/ 196 h 366"/>
                <a:gd name="T30" fmla="*/ 69 w 201"/>
                <a:gd name="T31" fmla="*/ 186 h 366"/>
                <a:gd name="T32" fmla="*/ 33 w 201"/>
                <a:gd name="T33" fmla="*/ 163 h 366"/>
                <a:gd name="T34" fmla="*/ 22 w 201"/>
                <a:gd name="T35" fmla="*/ 152 h 366"/>
                <a:gd name="T36" fmla="*/ 7 w 201"/>
                <a:gd name="T37" fmla="*/ 125 h 366"/>
                <a:gd name="T38" fmla="*/ 2 w 201"/>
                <a:gd name="T39" fmla="*/ 94 h 366"/>
                <a:gd name="T40" fmla="*/ 2 w 201"/>
                <a:gd name="T41" fmla="*/ 84 h 366"/>
                <a:gd name="T42" fmla="*/ 5 w 201"/>
                <a:gd name="T43" fmla="*/ 64 h 366"/>
                <a:gd name="T44" fmla="*/ 13 w 201"/>
                <a:gd name="T45" fmla="*/ 48 h 366"/>
                <a:gd name="T46" fmla="*/ 26 w 201"/>
                <a:gd name="T47" fmla="*/ 33 h 366"/>
                <a:gd name="T48" fmla="*/ 33 w 201"/>
                <a:gd name="T49" fmla="*/ 26 h 366"/>
                <a:gd name="T50" fmla="*/ 71 w 201"/>
                <a:gd name="T51" fmla="*/ 7 h 366"/>
                <a:gd name="T52" fmla="*/ 114 w 201"/>
                <a:gd name="T53" fmla="*/ 0 h 366"/>
                <a:gd name="T54" fmla="*/ 135 w 201"/>
                <a:gd name="T55" fmla="*/ 0 h 366"/>
                <a:gd name="T56" fmla="*/ 175 w 201"/>
                <a:gd name="T57" fmla="*/ 10 h 366"/>
                <a:gd name="T58" fmla="*/ 191 w 201"/>
                <a:gd name="T59" fmla="*/ 53 h 366"/>
                <a:gd name="T60" fmla="*/ 172 w 201"/>
                <a:gd name="T61" fmla="*/ 43 h 366"/>
                <a:gd name="T62" fmla="*/ 132 w 201"/>
                <a:gd name="T63" fmla="*/ 30 h 366"/>
                <a:gd name="T64" fmla="*/ 111 w 201"/>
                <a:gd name="T65" fmla="*/ 28 h 366"/>
                <a:gd name="T66" fmla="*/ 79 w 201"/>
                <a:gd name="T67" fmla="*/ 33 h 366"/>
                <a:gd name="T68" fmla="*/ 55 w 201"/>
                <a:gd name="T69" fmla="*/ 46 h 366"/>
                <a:gd name="T70" fmla="*/ 46 w 201"/>
                <a:gd name="T71" fmla="*/ 56 h 366"/>
                <a:gd name="T72" fmla="*/ 35 w 201"/>
                <a:gd name="T73" fmla="*/ 79 h 366"/>
                <a:gd name="T74" fmla="*/ 35 w 201"/>
                <a:gd name="T75" fmla="*/ 92 h 366"/>
                <a:gd name="T76" fmla="*/ 38 w 201"/>
                <a:gd name="T77" fmla="*/ 115 h 366"/>
                <a:gd name="T78" fmla="*/ 48 w 201"/>
                <a:gd name="T79" fmla="*/ 133 h 366"/>
                <a:gd name="T80" fmla="*/ 56 w 201"/>
                <a:gd name="T81" fmla="*/ 142 h 366"/>
                <a:gd name="T82" fmla="*/ 86 w 201"/>
                <a:gd name="T83" fmla="*/ 158 h 366"/>
                <a:gd name="T84" fmla="*/ 106 w 201"/>
                <a:gd name="T85" fmla="*/ 168 h 366"/>
                <a:gd name="T86" fmla="*/ 152 w 201"/>
                <a:gd name="T87" fmla="*/ 193 h 366"/>
                <a:gd name="T88" fmla="*/ 181 w 201"/>
                <a:gd name="T89" fmla="*/ 214 h 366"/>
                <a:gd name="T90" fmla="*/ 190 w 201"/>
                <a:gd name="T91" fmla="*/ 226 h 366"/>
                <a:gd name="T92" fmla="*/ 200 w 201"/>
                <a:gd name="T93" fmla="*/ 254 h 366"/>
                <a:gd name="T94" fmla="*/ 201 w 201"/>
                <a:gd name="T95" fmla="*/ 270 h 366"/>
                <a:gd name="T96" fmla="*/ 200 w 201"/>
                <a:gd name="T97" fmla="*/ 290 h 366"/>
                <a:gd name="T98" fmla="*/ 195 w 201"/>
                <a:gd name="T99" fmla="*/ 308 h 366"/>
                <a:gd name="T100" fmla="*/ 185 w 201"/>
                <a:gd name="T101" fmla="*/ 325 h 366"/>
                <a:gd name="T102" fmla="*/ 170 w 201"/>
                <a:gd name="T103" fmla="*/ 340 h 366"/>
                <a:gd name="T104" fmla="*/ 162 w 201"/>
                <a:gd name="T105" fmla="*/ 345 h 366"/>
                <a:gd name="T106" fmla="*/ 144 w 201"/>
                <a:gd name="T107" fmla="*/ 356 h 366"/>
                <a:gd name="T108" fmla="*/ 111 w 201"/>
                <a:gd name="T109" fmla="*/ 364 h 366"/>
                <a:gd name="T110" fmla="*/ 84 w 201"/>
                <a:gd name="T111" fmla="*/ 366 h 366"/>
                <a:gd name="T112" fmla="*/ 38 w 201"/>
                <a:gd name="T113" fmla="*/ 359 h 366"/>
                <a:gd name="T114" fmla="*/ 0 w 201"/>
                <a:gd name="T115" fmla="*/ 34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366">
                  <a:moveTo>
                    <a:pt x="0" y="341"/>
                  </a:moveTo>
                  <a:lnTo>
                    <a:pt x="0" y="303"/>
                  </a:lnTo>
                  <a:lnTo>
                    <a:pt x="0" y="303"/>
                  </a:lnTo>
                  <a:lnTo>
                    <a:pt x="10" y="312"/>
                  </a:lnTo>
                  <a:lnTo>
                    <a:pt x="20" y="318"/>
                  </a:lnTo>
                  <a:lnTo>
                    <a:pt x="31" y="323"/>
                  </a:lnTo>
                  <a:lnTo>
                    <a:pt x="43" y="328"/>
                  </a:lnTo>
                  <a:lnTo>
                    <a:pt x="43" y="328"/>
                  </a:lnTo>
                  <a:lnTo>
                    <a:pt x="66" y="335"/>
                  </a:lnTo>
                  <a:lnTo>
                    <a:pt x="78" y="336"/>
                  </a:lnTo>
                  <a:lnTo>
                    <a:pt x="86" y="338"/>
                  </a:lnTo>
                  <a:lnTo>
                    <a:pt x="86" y="338"/>
                  </a:lnTo>
                  <a:lnTo>
                    <a:pt x="106" y="336"/>
                  </a:lnTo>
                  <a:lnTo>
                    <a:pt x="122" y="333"/>
                  </a:lnTo>
                  <a:lnTo>
                    <a:pt x="137" y="328"/>
                  </a:lnTo>
                  <a:lnTo>
                    <a:pt x="148" y="320"/>
                  </a:lnTo>
                  <a:lnTo>
                    <a:pt x="157" y="312"/>
                  </a:lnTo>
                  <a:lnTo>
                    <a:pt x="163" y="300"/>
                  </a:lnTo>
                  <a:lnTo>
                    <a:pt x="168" y="285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8" y="259"/>
                  </a:lnTo>
                  <a:lnTo>
                    <a:pt x="165" y="249"/>
                  </a:lnTo>
                  <a:lnTo>
                    <a:pt x="158" y="239"/>
                  </a:lnTo>
                  <a:lnTo>
                    <a:pt x="150" y="231"/>
                  </a:lnTo>
                  <a:lnTo>
                    <a:pt x="150" y="231"/>
                  </a:lnTo>
                  <a:lnTo>
                    <a:pt x="140" y="222"/>
                  </a:lnTo>
                  <a:lnTo>
                    <a:pt x="127" y="214"/>
                  </a:lnTo>
                  <a:lnTo>
                    <a:pt x="111" y="204"/>
                  </a:lnTo>
                  <a:lnTo>
                    <a:pt x="92" y="196"/>
                  </a:lnTo>
                  <a:lnTo>
                    <a:pt x="92" y="196"/>
                  </a:lnTo>
                  <a:lnTo>
                    <a:pt x="69" y="186"/>
                  </a:lnTo>
                  <a:lnTo>
                    <a:pt x="50" y="175"/>
                  </a:lnTo>
                  <a:lnTo>
                    <a:pt x="33" y="163"/>
                  </a:lnTo>
                  <a:lnTo>
                    <a:pt x="22" y="152"/>
                  </a:lnTo>
                  <a:lnTo>
                    <a:pt x="22" y="152"/>
                  </a:lnTo>
                  <a:lnTo>
                    <a:pt x="13" y="138"/>
                  </a:lnTo>
                  <a:lnTo>
                    <a:pt x="7" y="125"/>
                  </a:lnTo>
                  <a:lnTo>
                    <a:pt x="2" y="110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84"/>
                  </a:lnTo>
                  <a:lnTo>
                    <a:pt x="3" y="74"/>
                  </a:lnTo>
                  <a:lnTo>
                    <a:pt x="5" y="64"/>
                  </a:lnTo>
                  <a:lnTo>
                    <a:pt x="10" y="56"/>
                  </a:lnTo>
                  <a:lnTo>
                    <a:pt x="13" y="48"/>
                  </a:lnTo>
                  <a:lnTo>
                    <a:pt x="20" y="39"/>
                  </a:lnTo>
                  <a:lnTo>
                    <a:pt x="26" y="33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51" y="15"/>
                  </a:lnTo>
                  <a:lnTo>
                    <a:pt x="71" y="7"/>
                  </a:lnTo>
                  <a:lnTo>
                    <a:pt x="91" y="2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35" y="0"/>
                  </a:lnTo>
                  <a:lnTo>
                    <a:pt x="157" y="3"/>
                  </a:lnTo>
                  <a:lnTo>
                    <a:pt x="175" y="10"/>
                  </a:lnTo>
                  <a:lnTo>
                    <a:pt x="191" y="18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72" y="43"/>
                  </a:lnTo>
                  <a:lnTo>
                    <a:pt x="152" y="35"/>
                  </a:lnTo>
                  <a:lnTo>
                    <a:pt x="132" y="30"/>
                  </a:lnTo>
                  <a:lnTo>
                    <a:pt x="111" y="28"/>
                  </a:lnTo>
                  <a:lnTo>
                    <a:pt x="111" y="28"/>
                  </a:lnTo>
                  <a:lnTo>
                    <a:pt x="94" y="30"/>
                  </a:lnTo>
                  <a:lnTo>
                    <a:pt x="79" y="33"/>
                  </a:lnTo>
                  <a:lnTo>
                    <a:pt x="66" y="38"/>
                  </a:lnTo>
                  <a:lnTo>
                    <a:pt x="55" y="46"/>
                  </a:lnTo>
                  <a:lnTo>
                    <a:pt x="55" y="46"/>
                  </a:lnTo>
                  <a:lnTo>
                    <a:pt x="46" y="56"/>
                  </a:lnTo>
                  <a:lnTo>
                    <a:pt x="40" y="66"/>
                  </a:lnTo>
                  <a:lnTo>
                    <a:pt x="35" y="79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5" y="104"/>
                  </a:lnTo>
                  <a:lnTo>
                    <a:pt x="38" y="115"/>
                  </a:lnTo>
                  <a:lnTo>
                    <a:pt x="41" y="125"/>
                  </a:lnTo>
                  <a:lnTo>
                    <a:pt x="48" y="133"/>
                  </a:lnTo>
                  <a:lnTo>
                    <a:pt x="48" y="133"/>
                  </a:lnTo>
                  <a:lnTo>
                    <a:pt x="56" y="142"/>
                  </a:lnTo>
                  <a:lnTo>
                    <a:pt x="69" y="150"/>
                  </a:lnTo>
                  <a:lnTo>
                    <a:pt x="86" y="158"/>
                  </a:lnTo>
                  <a:lnTo>
                    <a:pt x="106" y="168"/>
                  </a:lnTo>
                  <a:lnTo>
                    <a:pt x="106" y="168"/>
                  </a:lnTo>
                  <a:lnTo>
                    <a:pt x="132" y="181"/>
                  </a:lnTo>
                  <a:lnTo>
                    <a:pt x="152" y="193"/>
                  </a:lnTo>
                  <a:lnTo>
                    <a:pt x="168" y="203"/>
                  </a:lnTo>
                  <a:lnTo>
                    <a:pt x="181" y="214"/>
                  </a:lnTo>
                  <a:lnTo>
                    <a:pt x="181" y="214"/>
                  </a:lnTo>
                  <a:lnTo>
                    <a:pt x="190" y="226"/>
                  </a:lnTo>
                  <a:lnTo>
                    <a:pt x="196" y="239"/>
                  </a:lnTo>
                  <a:lnTo>
                    <a:pt x="200" y="254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80"/>
                  </a:lnTo>
                  <a:lnTo>
                    <a:pt x="200" y="290"/>
                  </a:lnTo>
                  <a:lnTo>
                    <a:pt x="198" y="298"/>
                  </a:lnTo>
                  <a:lnTo>
                    <a:pt x="195" y="308"/>
                  </a:lnTo>
                  <a:lnTo>
                    <a:pt x="190" y="316"/>
                  </a:lnTo>
                  <a:lnTo>
                    <a:pt x="185" y="325"/>
                  </a:lnTo>
                  <a:lnTo>
                    <a:pt x="178" y="331"/>
                  </a:lnTo>
                  <a:lnTo>
                    <a:pt x="170" y="340"/>
                  </a:lnTo>
                  <a:lnTo>
                    <a:pt x="170" y="340"/>
                  </a:lnTo>
                  <a:lnTo>
                    <a:pt x="162" y="345"/>
                  </a:lnTo>
                  <a:lnTo>
                    <a:pt x="153" y="351"/>
                  </a:lnTo>
                  <a:lnTo>
                    <a:pt x="144" y="356"/>
                  </a:lnTo>
                  <a:lnTo>
                    <a:pt x="134" y="359"/>
                  </a:lnTo>
                  <a:lnTo>
                    <a:pt x="111" y="364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59" y="364"/>
                  </a:lnTo>
                  <a:lnTo>
                    <a:pt x="38" y="359"/>
                  </a:lnTo>
                  <a:lnTo>
                    <a:pt x="18" y="353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6" name="Freeform 16"/>
            <p:cNvSpPr>
              <a:spLocks noEditPoints="1"/>
            </p:cNvSpPr>
            <p:nvPr/>
          </p:nvSpPr>
          <p:spPr bwMode="auto">
            <a:xfrm>
              <a:off x="2860675" y="2051050"/>
              <a:ext cx="263525" cy="290513"/>
            </a:xfrm>
            <a:custGeom>
              <a:avLst/>
              <a:gdLst>
                <a:gd name="T0" fmla="*/ 147 w 331"/>
                <a:gd name="T1" fmla="*/ 364 h 366"/>
                <a:gd name="T2" fmla="*/ 97 w 331"/>
                <a:gd name="T3" fmla="*/ 353 h 366"/>
                <a:gd name="T4" fmla="*/ 56 w 331"/>
                <a:gd name="T5" fmla="*/ 328 h 366"/>
                <a:gd name="T6" fmla="*/ 34 w 331"/>
                <a:gd name="T7" fmla="*/ 303 h 366"/>
                <a:gd name="T8" fmla="*/ 11 w 331"/>
                <a:gd name="T9" fmla="*/ 257 h 366"/>
                <a:gd name="T10" fmla="*/ 1 w 331"/>
                <a:gd name="T11" fmla="*/ 204 h 366"/>
                <a:gd name="T12" fmla="*/ 1 w 331"/>
                <a:gd name="T13" fmla="*/ 163 h 366"/>
                <a:gd name="T14" fmla="*/ 11 w 331"/>
                <a:gd name="T15" fmla="*/ 107 h 366"/>
                <a:gd name="T16" fmla="*/ 36 w 331"/>
                <a:gd name="T17" fmla="*/ 61 h 366"/>
                <a:gd name="T18" fmla="*/ 59 w 331"/>
                <a:gd name="T19" fmla="*/ 36 h 366"/>
                <a:gd name="T20" fmla="*/ 100 w 331"/>
                <a:gd name="T21" fmla="*/ 11 h 366"/>
                <a:gd name="T22" fmla="*/ 151 w 331"/>
                <a:gd name="T23" fmla="*/ 0 h 366"/>
                <a:gd name="T24" fmla="*/ 188 w 331"/>
                <a:gd name="T25" fmla="*/ 0 h 366"/>
                <a:gd name="T26" fmla="*/ 236 w 331"/>
                <a:gd name="T27" fmla="*/ 11 h 366"/>
                <a:gd name="T28" fmla="*/ 277 w 331"/>
                <a:gd name="T29" fmla="*/ 36 h 366"/>
                <a:gd name="T30" fmla="*/ 298 w 331"/>
                <a:gd name="T31" fmla="*/ 61 h 366"/>
                <a:gd name="T32" fmla="*/ 320 w 331"/>
                <a:gd name="T33" fmla="*/ 105 h 366"/>
                <a:gd name="T34" fmla="*/ 330 w 331"/>
                <a:gd name="T35" fmla="*/ 161 h 366"/>
                <a:gd name="T36" fmla="*/ 330 w 331"/>
                <a:gd name="T37" fmla="*/ 203 h 366"/>
                <a:gd name="T38" fmla="*/ 320 w 331"/>
                <a:gd name="T39" fmla="*/ 257 h 366"/>
                <a:gd name="T40" fmla="*/ 297 w 331"/>
                <a:gd name="T41" fmla="*/ 302 h 366"/>
                <a:gd name="T42" fmla="*/ 275 w 331"/>
                <a:gd name="T43" fmla="*/ 328 h 366"/>
                <a:gd name="T44" fmla="*/ 234 w 331"/>
                <a:gd name="T45" fmla="*/ 353 h 366"/>
                <a:gd name="T46" fmla="*/ 184 w 331"/>
                <a:gd name="T47" fmla="*/ 364 h 366"/>
                <a:gd name="T48" fmla="*/ 168 w 331"/>
                <a:gd name="T49" fmla="*/ 28 h 366"/>
                <a:gd name="T50" fmla="*/ 138 w 331"/>
                <a:gd name="T51" fmla="*/ 31 h 366"/>
                <a:gd name="T52" fmla="*/ 100 w 331"/>
                <a:gd name="T53" fmla="*/ 44 h 366"/>
                <a:gd name="T54" fmla="*/ 69 w 331"/>
                <a:gd name="T55" fmla="*/ 69 h 366"/>
                <a:gd name="T56" fmla="*/ 54 w 331"/>
                <a:gd name="T57" fmla="*/ 92 h 366"/>
                <a:gd name="T58" fmla="*/ 38 w 331"/>
                <a:gd name="T59" fmla="*/ 133 h 366"/>
                <a:gd name="T60" fmla="*/ 33 w 331"/>
                <a:gd name="T61" fmla="*/ 185 h 366"/>
                <a:gd name="T62" fmla="*/ 34 w 331"/>
                <a:gd name="T63" fmla="*/ 218 h 366"/>
                <a:gd name="T64" fmla="*/ 48 w 331"/>
                <a:gd name="T65" fmla="*/ 260 h 366"/>
                <a:gd name="T66" fmla="*/ 69 w 331"/>
                <a:gd name="T67" fmla="*/ 295 h 366"/>
                <a:gd name="T68" fmla="*/ 89 w 331"/>
                <a:gd name="T69" fmla="*/ 313 h 366"/>
                <a:gd name="T70" fmla="*/ 123 w 331"/>
                <a:gd name="T71" fmla="*/ 331 h 366"/>
                <a:gd name="T72" fmla="*/ 166 w 331"/>
                <a:gd name="T73" fmla="*/ 338 h 366"/>
                <a:gd name="T74" fmla="*/ 196 w 331"/>
                <a:gd name="T75" fmla="*/ 335 h 366"/>
                <a:gd name="T76" fmla="*/ 234 w 331"/>
                <a:gd name="T77" fmla="*/ 321 h 366"/>
                <a:gd name="T78" fmla="*/ 264 w 331"/>
                <a:gd name="T79" fmla="*/ 297 h 366"/>
                <a:gd name="T80" fmla="*/ 278 w 331"/>
                <a:gd name="T81" fmla="*/ 274 h 366"/>
                <a:gd name="T82" fmla="*/ 293 w 331"/>
                <a:gd name="T83" fmla="*/ 232 h 366"/>
                <a:gd name="T84" fmla="*/ 298 w 331"/>
                <a:gd name="T85" fmla="*/ 183 h 366"/>
                <a:gd name="T86" fmla="*/ 297 w 331"/>
                <a:gd name="T87" fmla="*/ 147 h 366"/>
                <a:gd name="T88" fmla="*/ 285 w 331"/>
                <a:gd name="T89" fmla="*/ 102 h 366"/>
                <a:gd name="T90" fmla="*/ 264 w 331"/>
                <a:gd name="T91" fmla="*/ 68 h 366"/>
                <a:gd name="T92" fmla="*/ 245 w 331"/>
                <a:gd name="T93" fmla="*/ 51 h 366"/>
                <a:gd name="T94" fmla="*/ 211 w 331"/>
                <a:gd name="T95" fmla="*/ 33 h 366"/>
                <a:gd name="T96" fmla="*/ 168 w 331"/>
                <a:gd name="T97" fmla="*/ 28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1" h="366">
                  <a:moveTo>
                    <a:pt x="166" y="366"/>
                  </a:moveTo>
                  <a:lnTo>
                    <a:pt x="166" y="366"/>
                  </a:lnTo>
                  <a:lnTo>
                    <a:pt x="147" y="364"/>
                  </a:lnTo>
                  <a:lnTo>
                    <a:pt x="130" y="363"/>
                  </a:lnTo>
                  <a:lnTo>
                    <a:pt x="114" y="359"/>
                  </a:lnTo>
                  <a:lnTo>
                    <a:pt x="97" y="353"/>
                  </a:lnTo>
                  <a:lnTo>
                    <a:pt x="82" y="346"/>
                  </a:lnTo>
                  <a:lnTo>
                    <a:pt x="69" y="338"/>
                  </a:lnTo>
                  <a:lnTo>
                    <a:pt x="56" y="328"/>
                  </a:lnTo>
                  <a:lnTo>
                    <a:pt x="44" y="315"/>
                  </a:lnTo>
                  <a:lnTo>
                    <a:pt x="44" y="315"/>
                  </a:lnTo>
                  <a:lnTo>
                    <a:pt x="34" y="303"/>
                  </a:lnTo>
                  <a:lnTo>
                    <a:pt x="25" y="288"/>
                  </a:lnTo>
                  <a:lnTo>
                    <a:pt x="18" y="274"/>
                  </a:lnTo>
                  <a:lnTo>
                    <a:pt x="11" y="257"/>
                  </a:lnTo>
                  <a:lnTo>
                    <a:pt x="6" y="241"/>
                  </a:lnTo>
                  <a:lnTo>
                    <a:pt x="3" y="222"/>
                  </a:lnTo>
                  <a:lnTo>
                    <a:pt x="1" y="204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1" y="163"/>
                  </a:lnTo>
                  <a:lnTo>
                    <a:pt x="3" y="143"/>
                  </a:lnTo>
                  <a:lnTo>
                    <a:pt x="6" y="125"/>
                  </a:lnTo>
                  <a:lnTo>
                    <a:pt x="11" y="107"/>
                  </a:lnTo>
                  <a:lnTo>
                    <a:pt x="18" y="91"/>
                  </a:lnTo>
                  <a:lnTo>
                    <a:pt x="26" y="76"/>
                  </a:lnTo>
                  <a:lnTo>
                    <a:pt x="36" y="61"/>
                  </a:lnTo>
                  <a:lnTo>
                    <a:pt x="46" y="48"/>
                  </a:lnTo>
                  <a:lnTo>
                    <a:pt x="46" y="48"/>
                  </a:lnTo>
                  <a:lnTo>
                    <a:pt x="59" y="36"/>
                  </a:lnTo>
                  <a:lnTo>
                    <a:pt x="72" y="26"/>
                  </a:lnTo>
                  <a:lnTo>
                    <a:pt x="86" y="18"/>
                  </a:lnTo>
                  <a:lnTo>
                    <a:pt x="100" y="11"/>
                  </a:lnTo>
                  <a:lnTo>
                    <a:pt x="117" y="7"/>
                  </a:lnTo>
                  <a:lnTo>
                    <a:pt x="133" y="2"/>
                  </a:lnTo>
                  <a:lnTo>
                    <a:pt x="151" y="0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88" y="0"/>
                  </a:lnTo>
                  <a:lnTo>
                    <a:pt x="204" y="2"/>
                  </a:lnTo>
                  <a:lnTo>
                    <a:pt x="221" y="7"/>
                  </a:lnTo>
                  <a:lnTo>
                    <a:pt x="236" y="11"/>
                  </a:lnTo>
                  <a:lnTo>
                    <a:pt x="250" y="18"/>
                  </a:lnTo>
                  <a:lnTo>
                    <a:pt x="264" y="26"/>
                  </a:lnTo>
                  <a:lnTo>
                    <a:pt x="277" y="36"/>
                  </a:lnTo>
                  <a:lnTo>
                    <a:pt x="287" y="48"/>
                  </a:lnTo>
                  <a:lnTo>
                    <a:pt x="287" y="48"/>
                  </a:lnTo>
                  <a:lnTo>
                    <a:pt x="298" y="61"/>
                  </a:lnTo>
                  <a:lnTo>
                    <a:pt x="306" y="74"/>
                  </a:lnTo>
                  <a:lnTo>
                    <a:pt x="315" y="91"/>
                  </a:lnTo>
                  <a:lnTo>
                    <a:pt x="320" y="105"/>
                  </a:lnTo>
                  <a:lnTo>
                    <a:pt x="325" y="124"/>
                  </a:lnTo>
                  <a:lnTo>
                    <a:pt x="328" y="142"/>
                  </a:lnTo>
                  <a:lnTo>
                    <a:pt x="330" y="161"/>
                  </a:lnTo>
                  <a:lnTo>
                    <a:pt x="331" y="183"/>
                  </a:lnTo>
                  <a:lnTo>
                    <a:pt x="331" y="183"/>
                  </a:lnTo>
                  <a:lnTo>
                    <a:pt x="330" y="203"/>
                  </a:lnTo>
                  <a:lnTo>
                    <a:pt x="328" y="222"/>
                  </a:lnTo>
                  <a:lnTo>
                    <a:pt x="325" y="241"/>
                  </a:lnTo>
                  <a:lnTo>
                    <a:pt x="320" y="257"/>
                  </a:lnTo>
                  <a:lnTo>
                    <a:pt x="313" y="274"/>
                  </a:lnTo>
                  <a:lnTo>
                    <a:pt x="306" y="288"/>
                  </a:lnTo>
                  <a:lnTo>
                    <a:pt x="297" y="302"/>
                  </a:lnTo>
                  <a:lnTo>
                    <a:pt x="287" y="315"/>
                  </a:lnTo>
                  <a:lnTo>
                    <a:pt x="287" y="315"/>
                  </a:lnTo>
                  <a:lnTo>
                    <a:pt x="275" y="328"/>
                  </a:lnTo>
                  <a:lnTo>
                    <a:pt x="262" y="338"/>
                  </a:lnTo>
                  <a:lnTo>
                    <a:pt x="249" y="346"/>
                  </a:lnTo>
                  <a:lnTo>
                    <a:pt x="234" y="353"/>
                  </a:lnTo>
                  <a:lnTo>
                    <a:pt x="219" y="359"/>
                  </a:lnTo>
                  <a:lnTo>
                    <a:pt x="203" y="363"/>
                  </a:lnTo>
                  <a:lnTo>
                    <a:pt x="184" y="364"/>
                  </a:lnTo>
                  <a:lnTo>
                    <a:pt x="166" y="366"/>
                  </a:lnTo>
                  <a:lnTo>
                    <a:pt x="166" y="366"/>
                  </a:lnTo>
                  <a:close/>
                  <a:moveTo>
                    <a:pt x="168" y="28"/>
                  </a:moveTo>
                  <a:lnTo>
                    <a:pt x="168" y="28"/>
                  </a:lnTo>
                  <a:lnTo>
                    <a:pt x="153" y="28"/>
                  </a:lnTo>
                  <a:lnTo>
                    <a:pt x="138" y="31"/>
                  </a:lnTo>
                  <a:lnTo>
                    <a:pt x="125" y="35"/>
                  </a:lnTo>
                  <a:lnTo>
                    <a:pt x="112" y="38"/>
                  </a:lnTo>
                  <a:lnTo>
                    <a:pt x="100" y="44"/>
                  </a:lnTo>
                  <a:lnTo>
                    <a:pt x="89" y="51"/>
                  </a:lnTo>
                  <a:lnTo>
                    <a:pt x="79" y="59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1" y="81"/>
                  </a:lnTo>
                  <a:lnTo>
                    <a:pt x="54" y="92"/>
                  </a:lnTo>
                  <a:lnTo>
                    <a:pt x="48" y="105"/>
                  </a:lnTo>
                  <a:lnTo>
                    <a:pt x="43" y="119"/>
                  </a:lnTo>
                  <a:lnTo>
                    <a:pt x="38" y="133"/>
                  </a:lnTo>
                  <a:lnTo>
                    <a:pt x="34" y="150"/>
                  </a:lnTo>
                  <a:lnTo>
                    <a:pt x="33" y="166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3" y="203"/>
                  </a:lnTo>
                  <a:lnTo>
                    <a:pt x="34" y="218"/>
                  </a:lnTo>
                  <a:lnTo>
                    <a:pt x="38" y="232"/>
                  </a:lnTo>
                  <a:lnTo>
                    <a:pt x="41" y="247"/>
                  </a:lnTo>
                  <a:lnTo>
                    <a:pt x="48" y="260"/>
                  </a:lnTo>
                  <a:lnTo>
                    <a:pt x="53" y="274"/>
                  </a:lnTo>
                  <a:lnTo>
                    <a:pt x="61" y="28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77" y="305"/>
                  </a:lnTo>
                  <a:lnTo>
                    <a:pt x="89" y="313"/>
                  </a:lnTo>
                  <a:lnTo>
                    <a:pt x="99" y="321"/>
                  </a:lnTo>
                  <a:lnTo>
                    <a:pt x="110" y="326"/>
                  </a:lnTo>
                  <a:lnTo>
                    <a:pt x="123" y="331"/>
                  </a:lnTo>
                  <a:lnTo>
                    <a:pt x="137" y="335"/>
                  </a:lnTo>
                  <a:lnTo>
                    <a:pt x="151" y="336"/>
                  </a:lnTo>
                  <a:lnTo>
                    <a:pt x="166" y="338"/>
                  </a:lnTo>
                  <a:lnTo>
                    <a:pt x="166" y="338"/>
                  </a:lnTo>
                  <a:lnTo>
                    <a:pt x="181" y="336"/>
                  </a:lnTo>
                  <a:lnTo>
                    <a:pt x="196" y="335"/>
                  </a:lnTo>
                  <a:lnTo>
                    <a:pt x="209" y="331"/>
                  </a:lnTo>
                  <a:lnTo>
                    <a:pt x="222" y="326"/>
                  </a:lnTo>
                  <a:lnTo>
                    <a:pt x="234" y="321"/>
                  </a:lnTo>
                  <a:lnTo>
                    <a:pt x="245" y="315"/>
                  </a:lnTo>
                  <a:lnTo>
                    <a:pt x="255" y="307"/>
                  </a:lnTo>
                  <a:lnTo>
                    <a:pt x="264" y="297"/>
                  </a:lnTo>
                  <a:lnTo>
                    <a:pt x="264" y="297"/>
                  </a:lnTo>
                  <a:lnTo>
                    <a:pt x="272" y="285"/>
                  </a:lnTo>
                  <a:lnTo>
                    <a:pt x="278" y="274"/>
                  </a:lnTo>
                  <a:lnTo>
                    <a:pt x="285" y="260"/>
                  </a:lnTo>
                  <a:lnTo>
                    <a:pt x="290" y="247"/>
                  </a:lnTo>
                  <a:lnTo>
                    <a:pt x="293" y="232"/>
                  </a:lnTo>
                  <a:lnTo>
                    <a:pt x="297" y="218"/>
                  </a:lnTo>
                  <a:lnTo>
                    <a:pt x="298" y="199"/>
                  </a:lnTo>
                  <a:lnTo>
                    <a:pt x="298" y="183"/>
                  </a:lnTo>
                  <a:lnTo>
                    <a:pt x="298" y="183"/>
                  </a:lnTo>
                  <a:lnTo>
                    <a:pt x="298" y="165"/>
                  </a:lnTo>
                  <a:lnTo>
                    <a:pt x="297" y="147"/>
                  </a:lnTo>
                  <a:lnTo>
                    <a:pt x="293" y="132"/>
                  </a:lnTo>
                  <a:lnTo>
                    <a:pt x="290" y="117"/>
                  </a:lnTo>
                  <a:lnTo>
                    <a:pt x="285" y="102"/>
                  </a:lnTo>
                  <a:lnTo>
                    <a:pt x="278" y="91"/>
                  </a:lnTo>
                  <a:lnTo>
                    <a:pt x="272" y="79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55" y="59"/>
                  </a:lnTo>
                  <a:lnTo>
                    <a:pt x="245" y="51"/>
                  </a:lnTo>
                  <a:lnTo>
                    <a:pt x="234" y="43"/>
                  </a:lnTo>
                  <a:lnTo>
                    <a:pt x="222" y="38"/>
                  </a:lnTo>
                  <a:lnTo>
                    <a:pt x="211" y="33"/>
                  </a:lnTo>
                  <a:lnTo>
                    <a:pt x="198" y="30"/>
                  </a:lnTo>
                  <a:lnTo>
                    <a:pt x="183" y="28"/>
                  </a:lnTo>
                  <a:lnTo>
                    <a:pt x="168" y="28"/>
                  </a:lnTo>
                  <a:lnTo>
                    <a:pt x="168" y="2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7" name="Freeform 17"/>
            <p:cNvSpPr>
              <a:spLocks/>
            </p:cNvSpPr>
            <p:nvPr/>
          </p:nvSpPr>
          <p:spPr bwMode="auto">
            <a:xfrm>
              <a:off x="3192463" y="2051050"/>
              <a:ext cx="214313" cy="284163"/>
            </a:xfrm>
            <a:custGeom>
              <a:avLst/>
              <a:gdLst>
                <a:gd name="T0" fmla="*/ 237 w 270"/>
                <a:gd name="T1" fmla="*/ 153 h 358"/>
                <a:gd name="T2" fmla="*/ 237 w 270"/>
                <a:gd name="T3" fmla="*/ 124 h 358"/>
                <a:gd name="T4" fmla="*/ 226 w 270"/>
                <a:gd name="T5" fmla="*/ 77 h 358"/>
                <a:gd name="T6" fmla="*/ 216 w 270"/>
                <a:gd name="T7" fmla="*/ 59 h 358"/>
                <a:gd name="T8" fmla="*/ 203 w 270"/>
                <a:gd name="T9" fmla="*/ 46 h 358"/>
                <a:gd name="T10" fmla="*/ 186 w 270"/>
                <a:gd name="T11" fmla="*/ 36 h 358"/>
                <a:gd name="T12" fmla="*/ 168 w 270"/>
                <a:gd name="T13" fmla="*/ 30 h 358"/>
                <a:gd name="T14" fmla="*/ 147 w 270"/>
                <a:gd name="T15" fmla="*/ 28 h 358"/>
                <a:gd name="T16" fmla="*/ 135 w 270"/>
                <a:gd name="T17" fmla="*/ 28 h 358"/>
                <a:gd name="T18" fmla="*/ 112 w 270"/>
                <a:gd name="T19" fmla="*/ 33 h 358"/>
                <a:gd name="T20" fmla="*/ 91 w 270"/>
                <a:gd name="T21" fmla="*/ 43 h 358"/>
                <a:gd name="T22" fmla="*/ 72 w 270"/>
                <a:gd name="T23" fmla="*/ 56 h 358"/>
                <a:gd name="T24" fmla="*/ 64 w 270"/>
                <a:gd name="T25" fmla="*/ 64 h 358"/>
                <a:gd name="T26" fmla="*/ 49 w 270"/>
                <a:gd name="T27" fmla="*/ 84 h 358"/>
                <a:gd name="T28" fmla="*/ 39 w 270"/>
                <a:gd name="T29" fmla="*/ 107 h 358"/>
                <a:gd name="T30" fmla="*/ 34 w 270"/>
                <a:gd name="T31" fmla="*/ 130 h 358"/>
                <a:gd name="T32" fmla="*/ 31 w 270"/>
                <a:gd name="T33" fmla="*/ 157 h 358"/>
                <a:gd name="T34" fmla="*/ 0 w 270"/>
                <a:gd name="T35" fmla="*/ 358 h 358"/>
                <a:gd name="T36" fmla="*/ 31 w 270"/>
                <a:gd name="T37" fmla="*/ 8 h 358"/>
                <a:gd name="T38" fmla="*/ 33 w 270"/>
                <a:gd name="T39" fmla="*/ 71 h 358"/>
                <a:gd name="T40" fmla="*/ 43 w 270"/>
                <a:gd name="T41" fmla="*/ 54 h 358"/>
                <a:gd name="T42" fmla="*/ 67 w 270"/>
                <a:gd name="T43" fmla="*/ 28 h 358"/>
                <a:gd name="T44" fmla="*/ 97 w 270"/>
                <a:gd name="T45" fmla="*/ 10 h 358"/>
                <a:gd name="T46" fmla="*/ 133 w 270"/>
                <a:gd name="T47" fmla="*/ 0 h 358"/>
                <a:gd name="T48" fmla="*/ 153 w 270"/>
                <a:gd name="T49" fmla="*/ 0 h 358"/>
                <a:gd name="T50" fmla="*/ 180 w 270"/>
                <a:gd name="T51" fmla="*/ 2 h 358"/>
                <a:gd name="T52" fmla="*/ 203 w 270"/>
                <a:gd name="T53" fmla="*/ 8 h 358"/>
                <a:gd name="T54" fmla="*/ 222 w 270"/>
                <a:gd name="T55" fmla="*/ 20 h 358"/>
                <a:gd name="T56" fmla="*/ 239 w 270"/>
                <a:gd name="T57" fmla="*/ 36 h 358"/>
                <a:gd name="T58" fmla="*/ 247 w 270"/>
                <a:gd name="T59" fmla="*/ 46 h 358"/>
                <a:gd name="T60" fmla="*/ 257 w 270"/>
                <a:gd name="T61" fmla="*/ 69 h 358"/>
                <a:gd name="T62" fmla="*/ 265 w 270"/>
                <a:gd name="T63" fmla="*/ 97 h 358"/>
                <a:gd name="T64" fmla="*/ 269 w 270"/>
                <a:gd name="T65" fmla="*/ 127 h 358"/>
                <a:gd name="T66" fmla="*/ 270 w 270"/>
                <a:gd name="T67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0" h="358">
                  <a:moveTo>
                    <a:pt x="237" y="358"/>
                  </a:moveTo>
                  <a:lnTo>
                    <a:pt x="237" y="153"/>
                  </a:lnTo>
                  <a:lnTo>
                    <a:pt x="237" y="153"/>
                  </a:lnTo>
                  <a:lnTo>
                    <a:pt x="237" y="124"/>
                  </a:lnTo>
                  <a:lnTo>
                    <a:pt x="232" y="99"/>
                  </a:lnTo>
                  <a:lnTo>
                    <a:pt x="226" y="77"/>
                  </a:lnTo>
                  <a:lnTo>
                    <a:pt x="221" y="68"/>
                  </a:lnTo>
                  <a:lnTo>
                    <a:pt x="216" y="59"/>
                  </a:lnTo>
                  <a:lnTo>
                    <a:pt x="209" y="53"/>
                  </a:lnTo>
                  <a:lnTo>
                    <a:pt x="203" y="46"/>
                  </a:lnTo>
                  <a:lnTo>
                    <a:pt x="194" y="39"/>
                  </a:lnTo>
                  <a:lnTo>
                    <a:pt x="186" y="36"/>
                  </a:lnTo>
                  <a:lnTo>
                    <a:pt x="178" y="33"/>
                  </a:lnTo>
                  <a:lnTo>
                    <a:pt x="168" y="30"/>
                  </a:lnTo>
                  <a:lnTo>
                    <a:pt x="158" y="28"/>
                  </a:lnTo>
                  <a:lnTo>
                    <a:pt x="147" y="28"/>
                  </a:lnTo>
                  <a:lnTo>
                    <a:pt x="147" y="28"/>
                  </a:lnTo>
                  <a:lnTo>
                    <a:pt x="135" y="28"/>
                  </a:lnTo>
                  <a:lnTo>
                    <a:pt x="123" y="30"/>
                  </a:lnTo>
                  <a:lnTo>
                    <a:pt x="112" y="33"/>
                  </a:lnTo>
                  <a:lnTo>
                    <a:pt x="100" y="38"/>
                  </a:lnTo>
                  <a:lnTo>
                    <a:pt x="91" y="43"/>
                  </a:lnTo>
                  <a:lnTo>
                    <a:pt x="82" y="49"/>
                  </a:lnTo>
                  <a:lnTo>
                    <a:pt x="72" y="56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56" y="74"/>
                  </a:lnTo>
                  <a:lnTo>
                    <a:pt x="49" y="84"/>
                  </a:lnTo>
                  <a:lnTo>
                    <a:pt x="44" y="96"/>
                  </a:lnTo>
                  <a:lnTo>
                    <a:pt x="39" y="107"/>
                  </a:lnTo>
                  <a:lnTo>
                    <a:pt x="36" y="119"/>
                  </a:lnTo>
                  <a:lnTo>
                    <a:pt x="34" y="130"/>
                  </a:lnTo>
                  <a:lnTo>
                    <a:pt x="33" y="143"/>
                  </a:lnTo>
                  <a:lnTo>
                    <a:pt x="31" y="157"/>
                  </a:lnTo>
                  <a:lnTo>
                    <a:pt x="31" y="358"/>
                  </a:lnTo>
                  <a:lnTo>
                    <a:pt x="0" y="358"/>
                  </a:lnTo>
                  <a:lnTo>
                    <a:pt x="0" y="8"/>
                  </a:lnTo>
                  <a:lnTo>
                    <a:pt x="31" y="8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43" y="54"/>
                  </a:lnTo>
                  <a:lnTo>
                    <a:pt x="54" y="39"/>
                  </a:lnTo>
                  <a:lnTo>
                    <a:pt x="67" y="28"/>
                  </a:lnTo>
                  <a:lnTo>
                    <a:pt x="82" y="16"/>
                  </a:lnTo>
                  <a:lnTo>
                    <a:pt x="97" y="10"/>
                  </a:lnTo>
                  <a:lnTo>
                    <a:pt x="115" y="3"/>
                  </a:lnTo>
                  <a:lnTo>
                    <a:pt x="133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66" y="0"/>
                  </a:lnTo>
                  <a:lnTo>
                    <a:pt x="180" y="2"/>
                  </a:lnTo>
                  <a:lnTo>
                    <a:pt x="191" y="5"/>
                  </a:lnTo>
                  <a:lnTo>
                    <a:pt x="203" y="8"/>
                  </a:lnTo>
                  <a:lnTo>
                    <a:pt x="212" y="15"/>
                  </a:lnTo>
                  <a:lnTo>
                    <a:pt x="222" y="20"/>
                  </a:lnTo>
                  <a:lnTo>
                    <a:pt x="231" y="28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47" y="46"/>
                  </a:lnTo>
                  <a:lnTo>
                    <a:pt x="252" y="58"/>
                  </a:lnTo>
                  <a:lnTo>
                    <a:pt x="257" y="69"/>
                  </a:lnTo>
                  <a:lnTo>
                    <a:pt x="262" y="82"/>
                  </a:lnTo>
                  <a:lnTo>
                    <a:pt x="265" y="97"/>
                  </a:lnTo>
                  <a:lnTo>
                    <a:pt x="267" y="112"/>
                  </a:lnTo>
                  <a:lnTo>
                    <a:pt x="269" y="127"/>
                  </a:lnTo>
                  <a:lnTo>
                    <a:pt x="270" y="145"/>
                  </a:lnTo>
                  <a:lnTo>
                    <a:pt x="270" y="358"/>
                  </a:lnTo>
                  <a:lnTo>
                    <a:pt x="237" y="35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8" name="Freeform 18"/>
            <p:cNvSpPr>
              <a:spLocks/>
            </p:cNvSpPr>
            <p:nvPr/>
          </p:nvSpPr>
          <p:spPr bwMode="auto">
            <a:xfrm>
              <a:off x="3476625" y="1946275"/>
              <a:ext cx="61913" cy="122238"/>
            </a:xfrm>
            <a:custGeom>
              <a:avLst/>
              <a:gdLst>
                <a:gd name="T0" fmla="*/ 24 w 77"/>
                <a:gd name="T1" fmla="*/ 153 h 153"/>
                <a:gd name="T2" fmla="*/ 0 w 77"/>
                <a:gd name="T3" fmla="*/ 153 h 153"/>
                <a:gd name="T4" fmla="*/ 42 w 77"/>
                <a:gd name="T5" fmla="*/ 0 h 153"/>
                <a:gd name="T6" fmla="*/ 77 w 77"/>
                <a:gd name="T7" fmla="*/ 0 h 153"/>
                <a:gd name="T8" fmla="*/ 24 w 77"/>
                <a:gd name="T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53">
                  <a:moveTo>
                    <a:pt x="24" y="153"/>
                  </a:moveTo>
                  <a:lnTo>
                    <a:pt x="0" y="153"/>
                  </a:lnTo>
                  <a:lnTo>
                    <a:pt x="42" y="0"/>
                  </a:lnTo>
                  <a:lnTo>
                    <a:pt x="77" y="0"/>
                  </a:lnTo>
                  <a:lnTo>
                    <a:pt x="24" y="153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9" name="Freeform 19"/>
            <p:cNvSpPr>
              <a:spLocks/>
            </p:cNvSpPr>
            <p:nvPr/>
          </p:nvSpPr>
          <p:spPr bwMode="auto">
            <a:xfrm>
              <a:off x="3544888" y="2051050"/>
              <a:ext cx="161925" cy="290513"/>
            </a:xfrm>
            <a:custGeom>
              <a:avLst/>
              <a:gdLst>
                <a:gd name="T0" fmla="*/ 0 w 203"/>
                <a:gd name="T1" fmla="*/ 303 h 366"/>
                <a:gd name="T2" fmla="*/ 10 w 203"/>
                <a:gd name="T3" fmla="*/ 312 h 366"/>
                <a:gd name="T4" fmla="*/ 31 w 203"/>
                <a:gd name="T5" fmla="*/ 323 h 366"/>
                <a:gd name="T6" fmla="*/ 43 w 203"/>
                <a:gd name="T7" fmla="*/ 328 h 366"/>
                <a:gd name="T8" fmla="*/ 77 w 203"/>
                <a:gd name="T9" fmla="*/ 336 h 366"/>
                <a:gd name="T10" fmla="*/ 87 w 203"/>
                <a:gd name="T11" fmla="*/ 338 h 366"/>
                <a:gd name="T12" fmla="*/ 124 w 203"/>
                <a:gd name="T13" fmla="*/ 333 h 366"/>
                <a:gd name="T14" fmla="*/ 148 w 203"/>
                <a:gd name="T15" fmla="*/ 320 h 366"/>
                <a:gd name="T16" fmla="*/ 165 w 203"/>
                <a:gd name="T17" fmla="*/ 300 h 366"/>
                <a:gd name="T18" fmla="*/ 170 w 203"/>
                <a:gd name="T19" fmla="*/ 270 h 366"/>
                <a:gd name="T20" fmla="*/ 168 w 203"/>
                <a:gd name="T21" fmla="*/ 259 h 366"/>
                <a:gd name="T22" fmla="*/ 158 w 203"/>
                <a:gd name="T23" fmla="*/ 239 h 366"/>
                <a:gd name="T24" fmla="*/ 152 w 203"/>
                <a:gd name="T25" fmla="*/ 231 h 366"/>
                <a:gd name="T26" fmla="*/ 127 w 203"/>
                <a:gd name="T27" fmla="*/ 214 h 366"/>
                <a:gd name="T28" fmla="*/ 92 w 203"/>
                <a:gd name="T29" fmla="*/ 196 h 366"/>
                <a:gd name="T30" fmla="*/ 69 w 203"/>
                <a:gd name="T31" fmla="*/ 186 h 366"/>
                <a:gd name="T32" fmla="*/ 35 w 203"/>
                <a:gd name="T33" fmla="*/ 163 h 366"/>
                <a:gd name="T34" fmla="*/ 21 w 203"/>
                <a:gd name="T35" fmla="*/ 152 h 366"/>
                <a:gd name="T36" fmla="*/ 6 w 203"/>
                <a:gd name="T37" fmla="*/ 125 h 366"/>
                <a:gd name="T38" fmla="*/ 2 w 203"/>
                <a:gd name="T39" fmla="*/ 94 h 366"/>
                <a:gd name="T40" fmla="*/ 2 w 203"/>
                <a:gd name="T41" fmla="*/ 84 h 366"/>
                <a:gd name="T42" fmla="*/ 6 w 203"/>
                <a:gd name="T43" fmla="*/ 64 h 366"/>
                <a:gd name="T44" fmla="*/ 15 w 203"/>
                <a:gd name="T45" fmla="*/ 48 h 366"/>
                <a:gd name="T46" fmla="*/ 26 w 203"/>
                <a:gd name="T47" fmla="*/ 33 h 366"/>
                <a:gd name="T48" fmla="*/ 35 w 203"/>
                <a:gd name="T49" fmla="*/ 26 h 366"/>
                <a:gd name="T50" fmla="*/ 71 w 203"/>
                <a:gd name="T51" fmla="*/ 7 h 366"/>
                <a:gd name="T52" fmla="*/ 115 w 203"/>
                <a:gd name="T53" fmla="*/ 0 h 366"/>
                <a:gd name="T54" fmla="*/ 137 w 203"/>
                <a:gd name="T55" fmla="*/ 0 h 366"/>
                <a:gd name="T56" fmla="*/ 175 w 203"/>
                <a:gd name="T57" fmla="*/ 10 h 366"/>
                <a:gd name="T58" fmla="*/ 191 w 203"/>
                <a:gd name="T59" fmla="*/ 53 h 366"/>
                <a:gd name="T60" fmla="*/ 171 w 203"/>
                <a:gd name="T61" fmla="*/ 43 h 366"/>
                <a:gd name="T62" fmla="*/ 132 w 203"/>
                <a:gd name="T63" fmla="*/ 30 h 366"/>
                <a:gd name="T64" fmla="*/ 110 w 203"/>
                <a:gd name="T65" fmla="*/ 28 h 366"/>
                <a:gd name="T66" fmla="*/ 81 w 203"/>
                <a:gd name="T67" fmla="*/ 33 h 366"/>
                <a:gd name="T68" fmla="*/ 56 w 203"/>
                <a:gd name="T69" fmla="*/ 46 h 366"/>
                <a:gd name="T70" fmla="*/ 46 w 203"/>
                <a:gd name="T71" fmla="*/ 56 h 366"/>
                <a:gd name="T72" fmla="*/ 36 w 203"/>
                <a:gd name="T73" fmla="*/ 79 h 366"/>
                <a:gd name="T74" fmla="*/ 35 w 203"/>
                <a:gd name="T75" fmla="*/ 92 h 366"/>
                <a:gd name="T76" fmla="*/ 38 w 203"/>
                <a:gd name="T77" fmla="*/ 115 h 366"/>
                <a:gd name="T78" fmla="*/ 48 w 203"/>
                <a:gd name="T79" fmla="*/ 133 h 366"/>
                <a:gd name="T80" fmla="*/ 56 w 203"/>
                <a:gd name="T81" fmla="*/ 142 h 366"/>
                <a:gd name="T82" fmla="*/ 86 w 203"/>
                <a:gd name="T83" fmla="*/ 158 h 366"/>
                <a:gd name="T84" fmla="*/ 107 w 203"/>
                <a:gd name="T85" fmla="*/ 168 h 366"/>
                <a:gd name="T86" fmla="*/ 153 w 203"/>
                <a:gd name="T87" fmla="*/ 193 h 366"/>
                <a:gd name="T88" fmla="*/ 181 w 203"/>
                <a:gd name="T89" fmla="*/ 214 h 366"/>
                <a:gd name="T90" fmla="*/ 191 w 203"/>
                <a:gd name="T91" fmla="*/ 226 h 366"/>
                <a:gd name="T92" fmla="*/ 201 w 203"/>
                <a:gd name="T93" fmla="*/ 254 h 366"/>
                <a:gd name="T94" fmla="*/ 203 w 203"/>
                <a:gd name="T95" fmla="*/ 270 h 366"/>
                <a:gd name="T96" fmla="*/ 199 w 203"/>
                <a:gd name="T97" fmla="*/ 290 h 366"/>
                <a:gd name="T98" fmla="*/ 194 w 203"/>
                <a:gd name="T99" fmla="*/ 308 h 366"/>
                <a:gd name="T100" fmla="*/ 185 w 203"/>
                <a:gd name="T101" fmla="*/ 325 h 366"/>
                <a:gd name="T102" fmla="*/ 171 w 203"/>
                <a:gd name="T103" fmla="*/ 340 h 366"/>
                <a:gd name="T104" fmla="*/ 163 w 203"/>
                <a:gd name="T105" fmla="*/ 345 h 366"/>
                <a:gd name="T106" fmla="*/ 143 w 203"/>
                <a:gd name="T107" fmla="*/ 356 h 366"/>
                <a:gd name="T108" fmla="*/ 110 w 203"/>
                <a:gd name="T109" fmla="*/ 364 h 366"/>
                <a:gd name="T110" fmla="*/ 84 w 203"/>
                <a:gd name="T111" fmla="*/ 366 h 366"/>
                <a:gd name="T112" fmla="*/ 38 w 203"/>
                <a:gd name="T113" fmla="*/ 359 h 366"/>
                <a:gd name="T114" fmla="*/ 0 w 203"/>
                <a:gd name="T115" fmla="*/ 34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3" h="366">
                  <a:moveTo>
                    <a:pt x="0" y="341"/>
                  </a:moveTo>
                  <a:lnTo>
                    <a:pt x="0" y="303"/>
                  </a:lnTo>
                  <a:lnTo>
                    <a:pt x="0" y="303"/>
                  </a:lnTo>
                  <a:lnTo>
                    <a:pt x="10" y="312"/>
                  </a:lnTo>
                  <a:lnTo>
                    <a:pt x="20" y="318"/>
                  </a:lnTo>
                  <a:lnTo>
                    <a:pt x="31" y="323"/>
                  </a:lnTo>
                  <a:lnTo>
                    <a:pt x="43" y="328"/>
                  </a:lnTo>
                  <a:lnTo>
                    <a:pt x="43" y="328"/>
                  </a:lnTo>
                  <a:lnTo>
                    <a:pt x="67" y="335"/>
                  </a:lnTo>
                  <a:lnTo>
                    <a:pt x="77" y="336"/>
                  </a:lnTo>
                  <a:lnTo>
                    <a:pt x="87" y="338"/>
                  </a:lnTo>
                  <a:lnTo>
                    <a:pt x="87" y="338"/>
                  </a:lnTo>
                  <a:lnTo>
                    <a:pt x="105" y="336"/>
                  </a:lnTo>
                  <a:lnTo>
                    <a:pt x="124" y="333"/>
                  </a:lnTo>
                  <a:lnTo>
                    <a:pt x="137" y="328"/>
                  </a:lnTo>
                  <a:lnTo>
                    <a:pt x="148" y="320"/>
                  </a:lnTo>
                  <a:lnTo>
                    <a:pt x="158" y="312"/>
                  </a:lnTo>
                  <a:lnTo>
                    <a:pt x="165" y="300"/>
                  </a:lnTo>
                  <a:lnTo>
                    <a:pt x="168" y="285"/>
                  </a:lnTo>
                  <a:lnTo>
                    <a:pt x="170" y="270"/>
                  </a:lnTo>
                  <a:lnTo>
                    <a:pt x="170" y="270"/>
                  </a:lnTo>
                  <a:lnTo>
                    <a:pt x="168" y="259"/>
                  </a:lnTo>
                  <a:lnTo>
                    <a:pt x="165" y="249"/>
                  </a:lnTo>
                  <a:lnTo>
                    <a:pt x="158" y="239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40" y="222"/>
                  </a:lnTo>
                  <a:lnTo>
                    <a:pt x="127" y="214"/>
                  </a:lnTo>
                  <a:lnTo>
                    <a:pt x="112" y="204"/>
                  </a:lnTo>
                  <a:lnTo>
                    <a:pt x="92" y="196"/>
                  </a:lnTo>
                  <a:lnTo>
                    <a:pt x="92" y="196"/>
                  </a:lnTo>
                  <a:lnTo>
                    <a:pt x="69" y="186"/>
                  </a:lnTo>
                  <a:lnTo>
                    <a:pt x="49" y="175"/>
                  </a:lnTo>
                  <a:lnTo>
                    <a:pt x="35" y="163"/>
                  </a:lnTo>
                  <a:lnTo>
                    <a:pt x="21" y="152"/>
                  </a:lnTo>
                  <a:lnTo>
                    <a:pt x="21" y="152"/>
                  </a:lnTo>
                  <a:lnTo>
                    <a:pt x="13" y="138"/>
                  </a:lnTo>
                  <a:lnTo>
                    <a:pt x="6" y="125"/>
                  </a:lnTo>
                  <a:lnTo>
                    <a:pt x="3" y="110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84"/>
                  </a:lnTo>
                  <a:lnTo>
                    <a:pt x="3" y="74"/>
                  </a:lnTo>
                  <a:lnTo>
                    <a:pt x="6" y="64"/>
                  </a:lnTo>
                  <a:lnTo>
                    <a:pt x="10" y="56"/>
                  </a:lnTo>
                  <a:lnTo>
                    <a:pt x="15" y="48"/>
                  </a:lnTo>
                  <a:lnTo>
                    <a:pt x="20" y="39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51" y="15"/>
                  </a:lnTo>
                  <a:lnTo>
                    <a:pt x="71" y="7"/>
                  </a:lnTo>
                  <a:lnTo>
                    <a:pt x="92" y="2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37" y="0"/>
                  </a:lnTo>
                  <a:lnTo>
                    <a:pt x="156" y="3"/>
                  </a:lnTo>
                  <a:lnTo>
                    <a:pt x="175" y="10"/>
                  </a:lnTo>
                  <a:lnTo>
                    <a:pt x="191" y="18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71" y="43"/>
                  </a:lnTo>
                  <a:lnTo>
                    <a:pt x="152" y="35"/>
                  </a:lnTo>
                  <a:lnTo>
                    <a:pt x="132" y="30"/>
                  </a:lnTo>
                  <a:lnTo>
                    <a:pt x="110" y="28"/>
                  </a:lnTo>
                  <a:lnTo>
                    <a:pt x="110" y="28"/>
                  </a:lnTo>
                  <a:lnTo>
                    <a:pt x="94" y="30"/>
                  </a:lnTo>
                  <a:lnTo>
                    <a:pt x="81" y="33"/>
                  </a:lnTo>
                  <a:lnTo>
                    <a:pt x="67" y="38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46" y="56"/>
                  </a:lnTo>
                  <a:lnTo>
                    <a:pt x="39" y="66"/>
                  </a:lnTo>
                  <a:lnTo>
                    <a:pt x="36" y="79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5" y="104"/>
                  </a:lnTo>
                  <a:lnTo>
                    <a:pt x="38" y="115"/>
                  </a:lnTo>
                  <a:lnTo>
                    <a:pt x="41" y="125"/>
                  </a:lnTo>
                  <a:lnTo>
                    <a:pt x="48" y="133"/>
                  </a:lnTo>
                  <a:lnTo>
                    <a:pt x="48" y="133"/>
                  </a:lnTo>
                  <a:lnTo>
                    <a:pt x="56" y="142"/>
                  </a:lnTo>
                  <a:lnTo>
                    <a:pt x="69" y="150"/>
                  </a:lnTo>
                  <a:lnTo>
                    <a:pt x="86" y="158"/>
                  </a:lnTo>
                  <a:lnTo>
                    <a:pt x="107" y="168"/>
                  </a:lnTo>
                  <a:lnTo>
                    <a:pt x="107" y="168"/>
                  </a:lnTo>
                  <a:lnTo>
                    <a:pt x="132" y="181"/>
                  </a:lnTo>
                  <a:lnTo>
                    <a:pt x="153" y="193"/>
                  </a:lnTo>
                  <a:lnTo>
                    <a:pt x="170" y="203"/>
                  </a:lnTo>
                  <a:lnTo>
                    <a:pt x="181" y="214"/>
                  </a:lnTo>
                  <a:lnTo>
                    <a:pt x="181" y="214"/>
                  </a:lnTo>
                  <a:lnTo>
                    <a:pt x="191" y="226"/>
                  </a:lnTo>
                  <a:lnTo>
                    <a:pt x="196" y="239"/>
                  </a:lnTo>
                  <a:lnTo>
                    <a:pt x="201" y="254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201" y="280"/>
                  </a:lnTo>
                  <a:lnTo>
                    <a:pt x="199" y="290"/>
                  </a:lnTo>
                  <a:lnTo>
                    <a:pt x="198" y="298"/>
                  </a:lnTo>
                  <a:lnTo>
                    <a:pt x="194" y="308"/>
                  </a:lnTo>
                  <a:lnTo>
                    <a:pt x="189" y="316"/>
                  </a:lnTo>
                  <a:lnTo>
                    <a:pt x="185" y="325"/>
                  </a:lnTo>
                  <a:lnTo>
                    <a:pt x="178" y="331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63" y="345"/>
                  </a:lnTo>
                  <a:lnTo>
                    <a:pt x="153" y="351"/>
                  </a:lnTo>
                  <a:lnTo>
                    <a:pt x="143" y="356"/>
                  </a:lnTo>
                  <a:lnTo>
                    <a:pt x="133" y="359"/>
                  </a:lnTo>
                  <a:lnTo>
                    <a:pt x="110" y="364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61" y="364"/>
                  </a:lnTo>
                  <a:lnTo>
                    <a:pt x="38" y="359"/>
                  </a:lnTo>
                  <a:lnTo>
                    <a:pt x="18" y="353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0" name="Freeform 20"/>
            <p:cNvSpPr>
              <a:spLocks/>
            </p:cNvSpPr>
            <p:nvPr/>
          </p:nvSpPr>
          <p:spPr bwMode="auto">
            <a:xfrm>
              <a:off x="7608888" y="2566988"/>
              <a:ext cx="231775" cy="231775"/>
            </a:xfrm>
            <a:custGeom>
              <a:avLst/>
              <a:gdLst>
                <a:gd name="T0" fmla="*/ 145 w 291"/>
                <a:gd name="T1" fmla="*/ 0 h 291"/>
                <a:gd name="T2" fmla="*/ 115 w 291"/>
                <a:gd name="T3" fmla="*/ 3 h 291"/>
                <a:gd name="T4" fmla="*/ 89 w 291"/>
                <a:gd name="T5" fmla="*/ 11 h 291"/>
                <a:gd name="T6" fmla="*/ 64 w 291"/>
                <a:gd name="T7" fmla="*/ 24 h 291"/>
                <a:gd name="T8" fmla="*/ 42 w 291"/>
                <a:gd name="T9" fmla="*/ 42 h 291"/>
                <a:gd name="T10" fmla="*/ 24 w 291"/>
                <a:gd name="T11" fmla="*/ 64 h 291"/>
                <a:gd name="T12" fmla="*/ 11 w 291"/>
                <a:gd name="T13" fmla="*/ 89 h 291"/>
                <a:gd name="T14" fmla="*/ 3 w 291"/>
                <a:gd name="T15" fmla="*/ 117 h 291"/>
                <a:gd name="T16" fmla="*/ 0 w 291"/>
                <a:gd name="T17" fmla="*/ 145 h 291"/>
                <a:gd name="T18" fmla="*/ 0 w 291"/>
                <a:gd name="T19" fmla="*/ 161 h 291"/>
                <a:gd name="T20" fmla="*/ 6 w 291"/>
                <a:gd name="T21" fmla="*/ 189 h 291"/>
                <a:gd name="T22" fmla="*/ 16 w 291"/>
                <a:gd name="T23" fmla="*/ 215 h 291"/>
                <a:gd name="T24" fmla="*/ 33 w 291"/>
                <a:gd name="T25" fmla="*/ 239 h 291"/>
                <a:gd name="T26" fmla="*/ 52 w 291"/>
                <a:gd name="T27" fmla="*/ 258 h 291"/>
                <a:gd name="T28" fmla="*/ 75 w 291"/>
                <a:gd name="T29" fmla="*/ 273 h 291"/>
                <a:gd name="T30" fmla="*/ 102 w 291"/>
                <a:gd name="T31" fmla="*/ 285 h 291"/>
                <a:gd name="T32" fmla="*/ 130 w 291"/>
                <a:gd name="T33" fmla="*/ 291 h 291"/>
                <a:gd name="T34" fmla="*/ 145 w 291"/>
                <a:gd name="T35" fmla="*/ 291 h 291"/>
                <a:gd name="T36" fmla="*/ 174 w 291"/>
                <a:gd name="T37" fmla="*/ 288 h 291"/>
                <a:gd name="T38" fmla="*/ 202 w 291"/>
                <a:gd name="T39" fmla="*/ 280 h 291"/>
                <a:gd name="T40" fmla="*/ 227 w 291"/>
                <a:gd name="T41" fmla="*/ 267 h 291"/>
                <a:gd name="T42" fmla="*/ 248 w 291"/>
                <a:gd name="T43" fmla="*/ 248 h 291"/>
                <a:gd name="T44" fmla="*/ 267 w 291"/>
                <a:gd name="T45" fmla="*/ 227 h 291"/>
                <a:gd name="T46" fmla="*/ 280 w 291"/>
                <a:gd name="T47" fmla="*/ 202 h 291"/>
                <a:gd name="T48" fmla="*/ 288 w 291"/>
                <a:gd name="T49" fmla="*/ 174 h 291"/>
                <a:gd name="T50" fmla="*/ 291 w 291"/>
                <a:gd name="T51" fmla="*/ 145 h 291"/>
                <a:gd name="T52" fmla="*/ 290 w 291"/>
                <a:gd name="T53" fmla="*/ 130 h 291"/>
                <a:gd name="T54" fmla="*/ 285 w 291"/>
                <a:gd name="T55" fmla="*/ 102 h 291"/>
                <a:gd name="T56" fmla="*/ 273 w 291"/>
                <a:gd name="T57" fmla="*/ 75 h 291"/>
                <a:gd name="T58" fmla="*/ 258 w 291"/>
                <a:gd name="T59" fmla="*/ 52 h 291"/>
                <a:gd name="T60" fmla="*/ 239 w 291"/>
                <a:gd name="T61" fmla="*/ 32 h 291"/>
                <a:gd name="T62" fmla="*/ 214 w 291"/>
                <a:gd name="T63" fmla="*/ 18 h 291"/>
                <a:gd name="T64" fmla="*/ 189 w 291"/>
                <a:gd name="T65" fmla="*/ 6 h 291"/>
                <a:gd name="T66" fmla="*/ 159 w 291"/>
                <a:gd name="T67" fmla="*/ 0 h 291"/>
                <a:gd name="T68" fmla="*/ 145 w 291"/>
                <a:gd name="T69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1" h="291">
                  <a:moveTo>
                    <a:pt x="145" y="0"/>
                  </a:moveTo>
                  <a:lnTo>
                    <a:pt x="145" y="0"/>
                  </a:lnTo>
                  <a:lnTo>
                    <a:pt x="130" y="0"/>
                  </a:lnTo>
                  <a:lnTo>
                    <a:pt x="115" y="3"/>
                  </a:lnTo>
                  <a:lnTo>
                    <a:pt x="102" y="6"/>
                  </a:lnTo>
                  <a:lnTo>
                    <a:pt x="89" y="11"/>
                  </a:lnTo>
                  <a:lnTo>
                    <a:pt x="75" y="18"/>
                  </a:lnTo>
                  <a:lnTo>
                    <a:pt x="64" y="24"/>
                  </a:lnTo>
                  <a:lnTo>
                    <a:pt x="52" y="32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4" y="64"/>
                  </a:lnTo>
                  <a:lnTo>
                    <a:pt x="16" y="75"/>
                  </a:lnTo>
                  <a:lnTo>
                    <a:pt x="11" y="89"/>
                  </a:lnTo>
                  <a:lnTo>
                    <a:pt x="6" y="102"/>
                  </a:lnTo>
                  <a:lnTo>
                    <a:pt x="3" y="117"/>
                  </a:lnTo>
                  <a:lnTo>
                    <a:pt x="0" y="130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3" y="174"/>
                  </a:lnTo>
                  <a:lnTo>
                    <a:pt x="6" y="189"/>
                  </a:lnTo>
                  <a:lnTo>
                    <a:pt x="11" y="202"/>
                  </a:lnTo>
                  <a:lnTo>
                    <a:pt x="16" y="215"/>
                  </a:lnTo>
                  <a:lnTo>
                    <a:pt x="24" y="227"/>
                  </a:lnTo>
                  <a:lnTo>
                    <a:pt x="33" y="239"/>
                  </a:lnTo>
                  <a:lnTo>
                    <a:pt x="42" y="248"/>
                  </a:lnTo>
                  <a:lnTo>
                    <a:pt x="52" y="258"/>
                  </a:lnTo>
                  <a:lnTo>
                    <a:pt x="64" y="267"/>
                  </a:lnTo>
                  <a:lnTo>
                    <a:pt x="75" y="273"/>
                  </a:lnTo>
                  <a:lnTo>
                    <a:pt x="89" y="280"/>
                  </a:lnTo>
                  <a:lnTo>
                    <a:pt x="102" y="285"/>
                  </a:lnTo>
                  <a:lnTo>
                    <a:pt x="115" y="288"/>
                  </a:lnTo>
                  <a:lnTo>
                    <a:pt x="130" y="291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59" y="291"/>
                  </a:lnTo>
                  <a:lnTo>
                    <a:pt x="174" y="288"/>
                  </a:lnTo>
                  <a:lnTo>
                    <a:pt x="189" y="285"/>
                  </a:lnTo>
                  <a:lnTo>
                    <a:pt x="202" y="280"/>
                  </a:lnTo>
                  <a:lnTo>
                    <a:pt x="214" y="273"/>
                  </a:lnTo>
                  <a:lnTo>
                    <a:pt x="227" y="267"/>
                  </a:lnTo>
                  <a:lnTo>
                    <a:pt x="239" y="258"/>
                  </a:lnTo>
                  <a:lnTo>
                    <a:pt x="248" y="248"/>
                  </a:lnTo>
                  <a:lnTo>
                    <a:pt x="258" y="239"/>
                  </a:lnTo>
                  <a:lnTo>
                    <a:pt x="267" y="227"/>
                  </a:lnTo>
                  <a:lnTo>
                    <a:pt x="273" y="215"/>
                  </a:lnTo>
                  <a:lnTo>
                    <a:pt x="280" y="202"/>
                  </a:lnTo>
                  <a:lnTo>
                    <a:pt x="285" y="189"/>
                  </a:lnTo>
                  <a:lnTo>
                    <a:pt x="288" y="174"/>
                  </a:lnTo>
                  <a:lnTo>
                    <a:pt x="290" y="161"/>
                  </a:lnTo>
                  <a:lnTo>
                    <a:pt x="291" y="145"/>
                  </a:lnTo>
                  <a:lnTo>
                    <a:pt x="291" y="145"/>
                  </a:lnTo>
                  <a:lnTo>
                    <a:pt x="290" y="130"/>
                  </a:lnTo>
                  <a:lnTo>
                    <a:pt x="288" y="117"/>
                  </a:lnTo>
                  <a:lnTo>
                    <a:pt x="285" y="102"/>
                  </a:lnTo>
                  <a:lnTo>
                    <a:pt x="280" y="89"/>
                  </a:lnTo>
                  <a:lnTo>
                    <a:pt x="273" y="75"/>
                  </a:lnTo>
                  <a:lnTo>
                    <a:pt x="267" y="64"/>
                  </a:lnTo>
                  <a:lnTo>
                    <a:pt x="258" y="52"/>
                  </a:lnTo>
                  <a:lnTo>
                    <a:pt x="248" y="42"/>
                  </a:lnTo>
                  <a:lnTo>
                    <a:pt x="239" y="32"/>
                  </a:lnTo>
                  <a:lnTo>
                    <a:pt x="227" y="24"/>
                  </a:lnTo>
                  <a:lnTo>
                    <a:pt x="214" y="18"/>
                  </a:lnTo>
                  <a:lnTo>
                    <a:pt x="202" y="11"/>
                  </a:lnTo>
                  <a:lnTo>
                    <a:pt x="189" y="6"/>
                  </a:lnTo>
                  <a:lnTo>
                    <a:pt x="174" y="3"/>
                  </a:lnTo>
                  <a:lnTo>
                    <a:pt x="159" y="0"/>
                  </a:lnTo>
                  <a:lnTo>
                    <a:pt x="145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1" name="Freeform 21"/>
            <p:cNvSpPr>
              <a:spLocks/>
            </p:cNvSpPr>
            <p:nvPr/>
          </p:nvSpPr>
          <p:spPr bwMode="auto">
            <a:xfrm>
              <a:off x="6605588" y="2741613"/>
              <a:ext cx="436563" cy="436563"/>
            </a:xfrm>
            <a:custGeom>
              <a:avLst/>
              <a:gdLst>
                <a:gd name="T0" fmla="*/ 274 w 549"/>
                <a:gd name="T1" fmla="*/ 0 h 549"/>
                <a:gd name="T2" fmla="*/ 220 w 549"/>
                <a:gd name="T3" fmla="*/ 5 h 549"/>
                <a:gd name="T4" fmla="*/ 168 w 549"/>
                <a:gd name="T5" fmla="*/ 22 h 549"/>
                <a:gd name="T6" fmla="*/ 121 w 549"/>
                <a:gd name="T7" fmla="*/ 47 h 549"/>
                <a:gd name="T8" fmla="*/ 81 w 549"/>
                <a:gd name="T9" fmla="*/ 81 h 549"/>
                <a:gd name="T10" fmla="*/ 46 w 549"/>
                <a:gd name="T11" fmla="*/ 121 h 549"/>
                <a:gd name="T12" fmla="*/ 22 w 549"/>
                <a:gd name="T13" fmla="*/ 167 h 549"/>
                <a:gd name="T14" fmla="*/ 5 w 549"/>
                <a:gd name="T15" fmla="*/ 220 h 549"/>
                <a:gd name="T16" fmla="*/ 0 w 549"/>
                <a:gd name="T17" fmla="*/ 274 h 549"/>
                <a:gd name="T18" fmla="*/ 2 w 549"/>
                <a:gd name="T19" fmla="*/ 302 h 549"/>
                <a:gd name="T20" fmla="*/ 12 w 549"/>
                <a:gd name="T21" fmla="*/ 357 h 549"/>
                <a:gd name="T22" fmla="*/ 33 w 549"/>
                <a:gd name="T23" fmla="*/ 406 h 549"/>
                <a:gd name="T24" fmla="*/ 63 w 549"/>
                <a:gd name="T25" fmla="*/ 449 h 549"/>
                <a:gd name="T26" fmla="*/ 99 w 549"/>
                <a:gd name="T27" fmla="*/ 487 h 549"/>
                <a:gd name="T28" fmla="*/ 144 w 549"/>
                <a:gd name="T29" fmla="*/ 516 h 549"/>
                <a:gd name="T30" fmla="*/ 193 w 549"/>
                <a:gd name="T31" fmla="*/ 538 h 549"/>
                <a:gd name="T32" fmla="*/ 246 w 549"/>
                <a:gd name="T33" fmla="*/ 548 h 549"/>
                <a:gd name="T34" fmla="*/ 274 w 549"/>
                <a:gd name="T35" fmla="*/ 549 h 549"/>
                <a:gd name="T36" fmla="*/ 330 w 549"/>
                <a:gd name="T37" fmla="*/ 545 h 549"/>
                <a:gd name="T38" fmla="*/ 381 w 549"/>
                <a:gd name="T39" fmla="*/ 528 h 549"/>
                <a:gd name="T40" fmla="*/ 429 w 549"/>
                <a:gd name="T41" fmla="*/ 503 h 549"/>
                <a:gd name="T42" fmla="*/ 468 w 549"/>
                <a:gd name="T43" fmla="*/ 469 h 549"/>
                <a:gd name="T44" fmla="*/ 503 w 549"/>
                <a:gd name="T45" fmla="*/ 427 h 549"/>
                <a:gd name="T46" fmla="*/ 528 w 549"/>
                <a:gd name="T47" fmla="*/ 381 h 549"/>
                <a:gd name="T48" fmla="*/ 544 w 549"/>
                <a:gd name="T49" fmla="*/ 330 h 549"/>
                <a:gd name="T50" fmla="*/ 549 w 549"/>
                <a:gd name="T51" fmla="*/ 274 h 549"/>
                <a:gd name="T52" fmla="*/ 548 w 549"/>
                <a:gd name="T53" fmla="*/ 246 h 549"/>
                <a:gd name="T54" fmla="*/ 538 w 549"/>
                <a:gd name="T55" fmla="*/ 193 h 549"/>
                <a:gd name="T56" fmla="*/ 516 w 549"/>
                <a:gd name="T57" fmla="*/ 144 h 549"/>
                <a:gd name="T58" fmla="*/ 487 w 549"/>
                <a:gd name="T59" fmla="*/ 99 h 549"/>
                <a:gd name="T60" fmla="*/ 449 w 549"/>
                <a:gd name="T61" fmla="*/ 63 h 549"/>
                <a:gd name="T62" fmla="*/ 406 w 549"/>
                <a:gd name="T63" fmla="*/ 33 h 549"/>
                <a:gd name="T64" fmla="*/ 356 w 549"/>
                <a:gd name="T65" fmla="*/ 12 h 549"/>
                <a:gd name="T66" fmla="*/ 304 w 549"/>
                <a:gd name="T67" fmla="*/ 2 h 549"/>
                <a:gd name="T68" fmla="*/ 274 w 549"/>
                <a:gd name="T69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9" h="549">
                  <a:moveTo>
                    <a:pt x="274" y="0"/>
                  </a:moveTo>
                  <a:lnTo>
                    <a:pt x="274" y="0"/>
                  </a:lnTo>
                  <a:lnTo>
                    <a:pt x="246" y="2"/>
                  </a:lnTo>
                  <a:lnTo>
                    <a:pt x="220" y="5"/>
                  </a:lnTo>
                  <a:lnTo>
                    <a:pt x="193" y="12"/>
                  </a:lnTo>
                  <a:lnTo>
                    <a:pt x="168" y="22"/>
                  </a:lnTo>
                  <a:lnTo>
                    <a:pt x="144" y="33"/>
                  </a:lnTo>
                  <a:lnTo>
                    <a:pt x="121" y="47"/>
                  </a:lnTo>
                  <a:lnTo>
                    <a:pt x="99" y="63"/>
                  </a:lnTo>
                  <a:lnTo>
                    <a:pt x="81" y="81"/>
                  </a:lnTo>
                  <a:lnTo>
                    <a:pt x="63" y="99"/>
                  </a:lnTo>
                  <a:lnTo>
                    <a:pt x="46" y="121"/>
                  </a:lnTo>
                  <a:lnTo>
                    <a:pt x="33" y="144"/>
                  </a:lnTo>
                  <a:lnTo>
                    <a:pt x="22" y="167"/>
                  </a:lnTo>
                  <a:lnTo>
                    <a:pt x="12" y="193"/>
                  </a:lnTo>
                  <a:lnTo>
                    <a:pt x="5" y="220"/>
                  </a:lnTo>
                  <a:lnTo>
                    <a:pt x="2" y="246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2" y="302"/>
                  </a:lnTo>
                  <a:lnTo>
                    <a:pt x="5" y="330"/>
                  </a:lnTo>
                  <a:lnTo>
                    <a:pt x="12" y="357"/>
                  </a:lnTo>
                  <a:lnTo>
                    <a:pt x="22" y="381"/>
                  </a:lnTo>
                  <a:lnTo>
                    <a:pt x="33" y="406"/>
                  </a:lnTo>
                  <a:lnTo>
                    <a:pt x="46" y="427"/>
                  </a:lnTo>
                  <a:lnTo>
                    <a:pt x="63" y="449"/>
                  </a:lnTo>
                  <a:lnTo>
                    <a:pt x="81" y="469"/>
                  </a:lnTo>
                  <a:lnTo>
                    <a:pt x="99" y="487"/>
                  </a:lnTo>
                  <a:lnTo>
                    <a:pt x="121" y="503"/>
                  </a:lnTo>
                  <a:lnTo>
                    <a:pt x="144" y="516"/>
                  </a:lnTo>
                  <a:lnTo>
                    <a:pt x="168" y="528"/>
                  </a:lnTo>
                  <a:lnTo>
                    <a:pt x="193" y="538"/>
                  </a:lnTo>
                  <a:lnTo>
                    <a:pt x="220" y="545"/>
                  </a:lnTo>
                  <a:lnTo>
                    <a:pt x="246" y="548"/>
                  </a:lnTo>
                  <a:lnTo>
                    <a:pt x="274" y="549"/>
                  </a:lnTo>
                  <a:lnTo>
                    <a:pt x="274" y="549"/>
                  </a:lnTo>
                  <a:lnTo>
                    <a:pt x="304" y="548"/>
                  </a:lnTo>
                  <a:lnTo>
                    <a:pt x="330" y="545"/>
                  </a:lnTo>
                  <a:lnTo>
                    <a:pt x="356" y="538"/>
                  </a:lnTo>
                  <a:lnTo>
                    <a:pt x="381" y="528"/>
                  </a:lnTo>
                  <a:lnTo>
                    <a:pt x="406" y="516"/>
                  </a:lnTo>
                  <a:lnTo>
                    <a:pt x="429" y="503"/>
                  </a:lnTo>
                  <a:lnTo>
                    <a:pt x="449" y="487"/>
                  </a:lnTo>
                  <a:lnTo>
                    <a:pt x="468" y="469"/>
                  </a:lnTo>
                  <a:lnTo>
                    <a:pt x="487" y="449"/>
                  </a:lnTo>
                  <a:lnTo>
                    <a:pt x="503" y="427"/>
                  </a:lnTo>
                  <a:lnTo>
                    <a:pt x="516" y="406"/>
                  </a:lnTo>
                  <a:lnTo>
                    <a:pt x="528" y="381"/>
                  </a:lnTo>
                  <a:lnTo>
                    <a:pt x="538" y="357"/>
                  </a:lnTo>
                  <a:lnTo>
                    <a:pt x="544" y="330"/>
                  </a:lnTo>
                  <a:lnTo>
                    <a:pt x="548" y="302"/>
                  </a:lnTo>
                  <a:lnTo>
                    <a:pt x="549" y="274"/>
                  </a:lnTo>
                  <a:lnTo>
                    <a:pt x="549" y="274"/>
                  </a:lnTo>
                  <a:lnTo>
                    <a:pt x="548" y="246"/>
                  </a:lnTo>
                  <a:lnTo>
                    <a:pt x="544" y="220"/>
                  </a:lnTo>
                  <a:lnTo>
                    <a:pt x="538" y="193"/>
                  </a:lnTo>
                  <a:lnTo>
                    <a:pt x="528" y="167"/>
                  </a:lnTo>
                  <a:lnTo>
                    <a:pt x="516" y="144"/>
                  </a:lnTo>
                  <a:lnTo>
                    <a:pt x="503" y="121"/>
                  </a:lnTo>
                  <a:lnTo>
                    <a:pt x="487" y="99"/>
                  </a:lnTo>
                  <a:lnTo>
                    <a:pt x="468" y="81"/>
                  </a:lnTo>
                  <a:lnTo>
                    <a:pt x="449" y="63"/>
                  </a:lnTo>
                  <a:lnTo>
                    <a:pt x="429" y="47"/>
                  </a:lnTo>
                  <a:lnTo>
                    <a:pt x="406" y="33"/>
                  </a:lnTo>
                  <a:lnTo>
                    <a:pt x="381" y="22"/>
                  </a:lnTo>
                  <a:lnTo>
                    <a:pt x="356" y="12"/>
                  </a:lnTo>
                  <a:lnTo>
                    <a:pt x="330" y="5"/>
                  </a:lnTo>
                  <a:lnTo>
                    <a:pt x="304" y="2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2" name="Freeform 22"/>
            <p:cNvSpPr>
              <a:spLocks noEditPoints="1"/>
            </p:cNvSpPr>
            <p:nvPr/>
          </p:nvSpPr>
          <p:spPr bwMode="auto">
            <a:xfrm>
              <a:off x="6102350" y="1981200"/>
              <a:ext cx="2516188" cy="2643188"/>
            </a:xfrm>
            <a:custGeom>
              <a:avLst/>
              <a:gdLst>
                <a:gd name="T0" fmla="*/ 2782 w 3169"/>
                <a:gd name="T1" fmla="*/ 1020 h 3330"/>
                <a:gd name="T2" fmla="*/ 2568 w 3169"/>
                <a:gd name="T3" fmla="*/ 583 h 3330"/>
                <a:gd name="T4" fmla="*/ 2410 w 3169"/>
                <a:gd name="T5" fmla="*/ 402 h 3330"/>
                <a:gd name="T6" fmla="*/ 2319 w 3169"/>
                <a:gd name="T7" fmla="*/ 321 h 3330"/>
                <a:gd name="T8" fmla="*/ 1907 w 3169"/>
                <a:gd name="T9" fmla="*/ 84 h 3330"/>
                <a:gd name="T10" fmla="*/ 1422 w 3169"/>
                <a:gd name="T11" fmla="*/ 0 h 3330"/>
                <a:gd name="T12" fmla="*/ 1203 w 3169"/>
                <a:gd name="T13" fmla="*/ 16 h 3330"/>
                <a:gd name="T14" fmla="*/ 682 w 3169"/>
                <a:gd name="T15" fmla="*/ 204 h 3330"/>
                <a:gd name="T16" fmla="*/ 282 w 3169"/>
                <a:gd name="T17" fmla="*/ 570 h 3330"/>
                <a:gd name="T18" fmla="*/ 44 w 3169"/>
                <a:gd name="T19" fmla="*/ 1065 h 3330"/>
                <a:gd name="T20" fmla="*/ 5 w 3169"/>
                <a:gd name="T21" fmla="*/ 1553 h 3330"/>
                <a:gd name="T22" fmla="*/ 145 w 3169"/>
                <a:gd name="T23" fmla="*/ 2047 h 3330"/>
                <a:gd name="T24" fmla="*/ 443 w 3169"/>
                <a:gd name="T25" fmla="*/ 2451 h 3330"/>
                <a:gd name="T26" fmla="*/ 862 w 3169"/>
                <a:gd name="T27" fmla="*/ 2726 h 3330"/>
                <a:gd name="T28" fmla="*/ 1234 w 3169"/>
                <a:gd name="T29" fmla="*/ 3094 h 3330"/>
                <a:gd name="T30" fmla="*/ 1304 w 3169"/>
                <a:gd name="T31" fmla="*/ 3261 h 3330"/>
                <a:gd name="T32" fmla="*/ 1470 w 3169"/>
                <a:gd name="T33" fmla="*/ 3330 h 3330"/>
                <a:gd name="T34" fmla="*/ 2733 w 3169"/>
                <a:gd name="T35" fmla="*/ 3290 h 3330"/>
                <a:gd name="T36" fmla="*/ 2831 w 3169"/>
                <a:gd name="T37" fmla="*/ 3142 h 3330"/>
                <a:gd name="T38" fmla="*/ 3077 w 3169"/>
                <a:gd name="T39" fmla="*/ 2230 h 3330"/>
                <a:gd name="T40" fmla="*/ 3168 w 3169"/>
                <a:gd name="T41" fmla="*/ 2079 h 3330"/>
                <a:gd name="T42" fmla="*/ 1552 w 3169"/>
                <a:gd name="T43" fmla="*/ 1317 h 3330"/>
                <a:gd name="T44" fmla="*/ 1539 w 3169"/>
                <a:gd name="T45" fmla="*/ 1381 h 3330"/>
                <a:gd name="T46" fmla="*/ 1437 w 3169"/>
                <a:gd name="T47" fmla="*/ 1614 h 3330"/>
                <a:gd name="T48" fmla="*/ 1247 w 3169"/>
                <a:gd name="T49" fmla="*/ 1792 h 3330"/>
                <a:gd name="T50" fmla="*/ 1139 w 3169"/>
                <a:gd name="T51" fmla="*/ 1930 h 3330"/>
                <a:gd name="T52" fmla="*/ 817 w 3169"/>
                <a:gd name="T53" fmla="*/ 1961 h 3330"/>
                <a:gd name="T54" fmla="*/ 512 w 3169"/>
                <a:gd name="T55" fmla="*/ 1851 h 3330"/>
                <a:gd name="T56" fmla="*/ 382 w 3169"/>
                <a:gd name="T57" fmla="*/ 1619 h 3330"/>
                <a:gd name="T58" fmla="*/ 282 w 3169"/>
                <a:gd name="T59" fmla="*/ 1409 h 3330"/>
                <a:gd name="T60" fmla="*/ 265 w 3169"/>
                <a:gd name="T61" fmla="*/ 1147 h 3330"/>
                <a:gd name="T62" fmla="*/ 226 w 3169"/>
                <a:gd name="T63" fmla="*/ 976 h 3330"/>
                <a:gd name="T64" fmla="*/ 399 w 3169"/>
                <a:gd name="T65" fmla="*/ 718 h 3330"/>
                <a:gd name="T66" fmla="*/ 652 w 3169"/>
                <a:gd name="T67" fmla="*/ 628 h 3330"/>
                <a:gd name="T68" fmla="*/ 875 w 3169"/>
                <a:gd name="T69" fmla="*/ 577 h 3330"/>
                <a:gd name="T70" fmla="*/ 1129 w 3169"/>
                <a:gd name="T71" fmla="*/ 615 h 3330"/>
                <a:gd name="T72" fmla="*/ 1412 w 3169"/>
                <a:gd name="T73" fmla="*/ 713 h 3330"/>
                <a:gd name="T74" fmla="*/ 1592 w 3169"/>
                <a:gd name="T75" fmla="*/ 969 h 3330"/>
                <a:gd name="T76" fmla="*/ 1554 w 3169"/>
                <a:gd name="T77" fmla="*/ 1140 h 3330"/>
                <a:gd name="T78" fmla="*/ 2410 w 3169"/>
                <a:gd name="T79" fmla="*/ 1030 h 3330"/>
                <a:gd name="T80" fmla="*/ 2255 w 3169"/>
                <a:gd name="T81" fmla="*/ 1216 h 3330"/>
                <a:gd name="T82" fmla="*/ 2210 w 3169"/>
                <a:gd name="T83" fmla="*/ 1241 h 3330"/>
                <a:gd name="T84" fmla="*/ 2019 w 3169"/>
                <a:gd name="T85" fmla="*/ 1276 h 3330"/>
                <a:gd name="T86" fmla="*/ 1968 w 3169"/>
                <a:gd name="T87" fmla="*/ 1269 h 3330"/>
                <a:gd name="T88" fmla="*/ 1920 w 3169"/>
                <a:gd name="T89" fmla="*/ 1257 h 3330"/>
                <a:gd name="T90" fmla="*/ 1773 w 3169"/>
                <a:gd name="T91" fmla="*/ 1168 h 3330"/>
                <a:gd name="T92" fmla="*/ 1739 w 3169"/>
                <a:gd name="T93" fmla="*/ 1132 h 3330"/>
                <a:gd name="T94" fmla="*/ 1661 w 3169"/>
                <a:gd name="T95" fmla="*/ 981 h 3330"/>
                <a:gd name="T96" fmla="*/ 1651 w 3169"/>
                <a:gd name="T97" fmla="*/ 928 h 3330"/>
                <a:gd name="T98" fmla="*/ 1607 w 3169"/>
                <a:gd name="T99" fmla="*/ 730 h 3330"/>
                <a:gd name="T100" fmla="*/ 1729 w 3169"/>
                <a:gd name="T101" fmla="*/ 646 h 3330"/>
                <a:gd name="T102" fmla="*/ 1854 w 3169"/>
                <a:gd name="T103" fmla="*/ 537 h 3330"/>
                <a:gd name="T104" fmla="*/ 1928 w 3169"/>
                <a:gd name="T105" fmla="*/ 506 h 3330"/>
                <a:gd name="T106" fmla="*/ 2093 w 3169"/>
                <a:gd name="T107" fmla="*/ 491 h 3330"/>
                <a:gd name="T108" fmla="*/ 2146 w 3169"/>
                <a:gd name="T109" fmla="*/ 501 h 3330"/>
                <a:gd name="T110" fmla="*/ 2296 w 3169"/>
                <a:gd name="T111" fmla="*/ 578 h 3330"/>
                <a:gd name="T112" fmla="*/ 2334 w 3169"/>
                <a:gd name="T113" fmla="*/ 615 h 3330"/>
                <a:gd name="T114" fmla="*/ 2367 w 3169"/>
                <a:gd name="T115" fmla="*/ 656 h 3330"/>
                <a:gd name="T116" fmla="*/ 2436 w 3169"/>
                <a:gd name="T117" fmla="*/ 835 h 3330"/>
                <a:gd name="T118" fmla="*/ 2439 w 3169"/>
                <a:gd name="T119" fmla="*/ 888 h 3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69" h="3330">
                  <a:moveTo>
                    <a:pt x="3155" y="1963"/>
                  </a:moveTo>
                  <a:lnTo>
                    <a:pt x="2836" y="1328"/>
                  </a:lnTo>
                  <a:lnTo>
                    <a:pt x="2836" y="1328"/>
                  </a:lnTo>
                  <a:lnTo>
                    <a:pt x="2831" y="1266"/>
                  </a:lnTo>
                  <a:lnTo>
                    <a:pt x="2823" y="1203"/>
                  </a:lnTo>
                  <a:lnTo>
                    <a:pt x="2812" y="1140"/>
                  </a:lnTo>
                  <a:lnTo>
                    <a:pt x="2799" y="1079"/>
                  </a:lnTo>
                  <a:lnTo>
                    <a:pt x="2782" y="1020"/>
                  </a:lnTo>
                  <a:lnTo>
                    <a:pt x="2764" y="961"/>
                  </a:lnTo>
                  <a:lnTo>
                    <a:pt x="2742" y="903"/>
                  </a:lnTo>
                  <a:lnTo>
                    <a:pt x="2719" y="847"/>
                  </a:lnTo>
                  <a:lnTo>
                    <a:pt x="2693" y="791"/>
                  </a:lnTo>
                  <a:lnTo>
                    <a:pt x="2665" y="737"/>
                  </a:lnTo>
                  <a:lnTo>
                    <a:pt x="2635" y="684"/>
                  </a:lnTo>
                  <a:lnTo>
                    <a:pt x="2602" y="633"/>
                  </a:lnTo>
                  <a:lnTo>
                    <a:pt x="2568" y="583"/>
                  </a:lnTo>
                  <a:lnTo>
                    <a:pt x="2531" y="535"/>
                  </a:lnTo>
                  <a:lnTo>
                    <a:pt x="2492" y="489"/>
                  </a:lnTo>
                  <a:lnTo>
                    <a:pt x="2452" y="445"/>
                  </a:lnTo>
                  <a:lnTo>
                    <a:pt x="2452" y="445"/>
                  </a:lnTo>
                  <a:lnTo>
                    <a:pt x="2442" y="435"/>
                  </a:lnTo>
                  <a:lnTo>
                    <a:pt x="2442" y="435"/>
                  </a:lnTo>
                  <a:lnTo>
                    <a:pt x="2410" y="402"/>
                  </a:lnTo>
                  <a:lnTo>
                    <a:pt x="2410" y="402"/>
                  </a:lnTo>
                  <a:lnTo>
                    <a:pt x="2383" y="377"/>
                  </a:lnTo>
                  <a:lnTo>
                    <a:pt x="2383" y="377"/>
                  </a:lnTo>
                  <a:lnTo>
                    <a:pt x="2368" y="364"/>
                  </a:lnTo>
                  <a:lnTo>
                    <a:pt x="2368" y="364"/>
                  </a:lnTo>
                  <a:lnTo>
                    <a:pt x="2327" y="326"/>
                  </a:lnTo>
                  <a:lnTo>
                    <a:pt x="2327" y="326"/>
                  </a:lnTo>
                  <a:lnTo>
                    <a:pt x="2319" y="321"/>
                  </a:lnTo>
                  <a:lnTo>
                    <a:pt x="2319" y="321"/>
                  </a:lnTo>
                  <a:lnTo>
                    <a:pt x="2273" y="283"/>
                  </a:lnTo>
                  <a:lnTo>
                    <a:pt x="2225" y="248"/>
                  </a:lnTo>
                  <a:lnTo>
                    <a:pt x="2175" y="216"/>
                  </a:lnTo>
                  <a:lnTo>
                    <a:pt x="2124" y="186"/>
                  </a:lnTo>
                  <a:lnTo>
                    <a:pt x="2072" y="156"/>
                  </a:lnTo>
                  <a:lnTo>
                    <a:pt x="2017" y="130"/>
                  </a:lnTo>
                  <a:lnTo>
                    <a:pt x="1963" y="107"/>
                  </a:lnTo>
                  <a:lnTo>
                    <a:pt x="1907" y="84"/>
                  </a:lnTo>
                  <a:lnTo>
                    <a:pt x="1849" y="65"/>
                  </a:lnTo>
                  <a:lnTo>
                    <a:pt x="1791" y="47"/>
                  </a:lnTo>
                  <a:lnTo>
                    <a:pt x="1732" y="33"/>
                  </a:lnTo>
                  <a:lnTo>
                    <a:pt x="1671" y="21"/>
                  </a:lnTo>
                  <a:lnTo>
                    <a:pt x="1610" y="11"/>
                  </a:lnTo>
                  <a:lnTo>
                    <a:pt x="1549" y="4"/>
                  </a:lnTo>
                  <a:lnTo>
                    <a:pt x="148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1" y="0"/>
                  </a:lnTo>
                  <a:lnTo>
                    <a:pt x="1421" y="0"/>
                  </a:lnTo>
                  <a:lnTo>
                    <a:pt x="1419" y="0"/>
                  </a:lnTo>
                  <a:lnTo>
                    <a:pt x="1419" y="0"/>
                  </a:lnTo>
                  <a:lnTo>
                    <a:pt x="1346" y="1"/>
                  </a:lnTo>
                  <a:lnTo>
                    <a:pt x="1274" y="6"/>
                  </a:lnTo>
                  <a:lnTo>
                    <a:pt x="1203" y="16"/>
                  </a:lnTo>
                  <a:lnTo>
                    <a:pt x="1134" y="28"/>
                  </a:lnTo>
                  <a:lnTo>
                    <a:pt x="1064" y="44"/>
                  </a:lnTo>
                  <a:lnTo>
                    <a:pt x="997" y="62"/>
                  </a:lnTo>
                  <a:lnTo>
                    <a:pt x="931" y="85"/>
                  </a:lnTo>
                  <a:lnTo>
                    <a:pt x="867" y="110"/>
                  </a:lnTo>
                  <a:lnTo>
                    <a:pt x="804" y="140"/>
                  </a:lnTo>
                  <a:lnTo>
                    <a:pt x="743" y="171"/>
                  </a:lnTo>
                  <a:lnTo>
                    <a:pt x="682" y="204"/>
                  </a:lnTo>
                  <a:lnTo>
                    <a:pt x="626" y="242"/>
                  </a:lnTo>
                  <a:lnTo>
                    <a:pt x="570" y="281"/>
                  </a:lnTo>
                  <a:lnTo>
                    <a:pt x="516" y="323"/>
                  </a:lnTo>
                  <a:lnTo>
                    <a:pt x="465" y="367"/>
                  </a:lnTo>
                  <a:lnTo>
                    <a:pt x="415" y="415"/>
                  </a:lnTo>
                  <a:lnTo>
                    <a:pt x="367" y="464"/>
                  </a:lnTo>
                  <a:lnTo>
                    <a:pt x="323" y="516"/>
                  </a:lnTo>
                  <a:lnTo>
                    <a:pt x="282" y="570"/>
                  </a:lnTo>
                  <a:lnTo>
                    <a:pt x="242" y="626"/>
                  </a:lnTo>
                  <a:lnTo>
                    <a:pt x="204" y="682"/>
                  </a:lnTo>
                  <a:lnTo>
                    <a:pt x="171" y="743"/>
                  </a:lnTo>
                  <a:lnTo>
                    <a:pt x="140" y="804"/>
                  </a:lnTo>
                  <a:lnTo>
                    <a:pt x="110" y="867"/>
                  </a:lnTo>
                  <a:lnTo>
                    <a:pt x="85" y="931"/>
                  </a:lnTo>
                  <a:lnTo>
                    <a:pt x="62" y="997"/>
                  </a:lnTo>
                  <a:lnTo>
                    <a:pt x="44" y="1065"/>
                  </a:lnTo>
                  <a:lnTo>
                    <a:pt x="28" y="1134"/>
                  </a:lnTo>
                  <a:lnTo>
                    <a:pt x="16" y="1203"/>
                  </a:lnTo>
                  <a:lnTo>
                    <a:pt x="6" y="1274"/>
                  </a:lnTo>
                  <a:lnTo>
                    <a:pt x="1" y="1347"/>
                  </a:lnTo>
                  <a:lnTo>
                    <a:pt x="0" y="1419"/>
                  </a:lnTo>
                  <a:lnTo>
                    <a:pt x="0" y="1419"/>
                  </a:lnTo>
                  <a:lnTo>
                    <a:pt x="1" y="1487"/>
                  </a:lnTo>
                  <a:lnTo>
                    <a:pt x="5" y="1553"/>
                  </a:lnTo>
                  <a:lnTo>
                    <a:pt x="13" y="1619"/>
                  </a:lnTo>
                  <a:lnTo>
                    <a:pt x="23" y="1683"/>
                  </a:lnTo>
                  <a:lnTo>
                    <a:pt x="38" y="1747"/>
                  </a:lnTo>
                  <a:lnTo>
                    <a:pt x="54" y="1810"/>
                  </a:lnTo>
                  <a:lnTo>
                    <a:pt x="72" y="1871"/>
                  </a:lnTo>
                  <a:lnTo>
                    <a:pt x="94" y="1932"/>
                  </a:lnTo>
                  <a:lnTo>
                    <a:pt x="118" y="1991"/>
                  </a:lnTo>
                  <a:lnTo>
                    <a:pt x="145" y="2047"/>
                  </a:lnTo>
                  <a:lnTo>
                    <a:pt x="174" y="2103"/>
                  </a:lnTo>
                  <a:lnTo>
                    <a:pt x="206" y="2159"/>
                  </a:lnTo>
                  <a:lnTo>
                    <a:pt x="240" y="2212"/>
                  </a:lnTo>
                  <a:lnTo>
                    <a:pt x="277" y="2263"/>
                  </a:lnTo>
                  <a:lnTo>
                    <a:pt x="315" y="2313"/>
                  </a:lnTo>
                  <a:lnTo>
                    <a:pt x="356" y="2360"/>
                  </a:lnTo>
                  <a:lnTo>
                    <a:pt x="399" y="2407"/>
                  </a:lnTo>
                  <a:lnTo>
                    <a:pt x="443" y="2451"/>
                  </a:lnTo>
                  <a:lnTo>
                    <a:pt x="489" y="2492"/>
                  </a:lnTo>
                  <a:lnTo>
                    <a:pt x="537" y="2534"/>
                  </a:lnTo>
                  <a:lnTo>
                    <a:pt x="588" y="2572"/>
                  </a:lnTo>
                  <a:lnTo>
                    <a:pt x="639" y="2606"/>
                  </a:lnTo>
                  <a:lnTo>
                    <a:pt x="692" y="2641"/>
                  </a:lnTo>
                  <a:lnTo>
                    <a:pt x="748" y="2672"/>
                  </a:lnTo>
                  <a:lnTo>
                    <a:pt x="804" y="2700"/>
                  </a:lnTo>
                  <a:lnTo>
                    <a:pt x="862" y="2726"/>
                  </a:lnTo>
                  <a:lnTo>
                    <a:pt x="921" y="2750"/>
                  </a:lnTo>
                  <a:lnTo>
                    <a:pt x="982" y="2771"/>
                  </a:lnTo>
                  <a:lnTo>
                    <a:pt x="1043" y="2789"/>
                  </a:lnTo>
                  <a:lnTo>
                    <a:pt x="1106" y="2806"/>
                  </a:lnTo>
                  <a:lnTo>
                    <a:pt x="1170" y="2819"/>
                  </a:lnTo>
                  <a:lnTo>
                    <a:pt x="1234" y="2829"/>
                  </a:lnTo>
                  <a:lnTo>
                    <a:pt x="1234" y="3094"/>
                  </a:lnTo>
                  <a:lnTo>
                    <a:pt x="1234" y="3094"/>
                  </a:lnTo>
                  <a:lnTo>
                    <a:pt x="1236" y="3119"/>
                  </a:lnTo>
                  <a:lnTo>
                    <a:pt x="1239" y="3142"/>
                  </a:lnTo>
                  <a:lnTo>
                    <a:pt x="1246" y="3165"/>
                  </a:lnTo>
                  <a:lnTo>
                    <a:pt x="1254" y="3186"/>
                  </a:lnTo>
                  <a:lnTo>
                    <a:pt x="1264" y="3206"/>
                  </a:lnTo>
                  <a:lnTo>
                    <a:pt x="1275" y="3226"/>
                  </a:lnTo>
                  <a:lnTo>
                    <a:pt x="1289" y="3244"/>
                  </a:lnTo>
                  <a:lnTo>
                    <a:pt x="1304" y="3261"/>
                  </a:lnTo>
                  <a:lnTo>
                    <a:pt x="1320" y="3276"/>
                  </a:lnTo>
                  <a:lnTo>
                    <a:pt x="1338" y="3290"/>
                  </a:lnTo>
                  <a:lnTo>
                    <a:pt x="1358" y="3302"/>
                  </a:lnTo>
                  <a:lnTo>
                    <a:pt x="1379" y="3312"/>
                  </a:lnTo>
                  <a:lnTo>
                    <a:pt x="1401" y="3320"/>
                  </a:lnTo>
                  <a:lnTo>
                    <a:pt x="1422" y="3325"/>
                  </a:lnTo>
                  <a:lnTo>
                    <a:pt x="1447" y="3328"/>
                  </a:lnTo>
                  <a:lnTo>
                    <a:pt x="1470" y="3330"/>
                  </a:lnTo>
                  <a:lnTo>
                    <a:pt x="2601" y="3330"/>
                  </a:lnTo>
                  <a:lnTo>
                    <a:pt x="2601" y="3330"/>
                  </a:lnTo>
                  <a:lnTo>
                    <a:pt x="2625" y="3328"/>
                  </a:lnTo>
                  <a:lnTo>
                    <a:pt x="2649" y="3325"/>
                  </a:lnTo>
                  <a:lnTo>
                    <a:pt x="2670" y="3320"/>
                  </a:lnTo>
                  <a:lnTo>
                    <a:pt x="2693" y="3312"/>
                  </a:lnTo>
                  <a:lnTo>
                    <a:pt x="2713" y="3302"/>
                  </a:lnTo>
                  <a:lnTo>
                    <a:pt x="2733" y="3290"/>
                  </a:lnTo>
                  <a:lnTo>
                    <a:pt x="2751" y="3276"/>
                  </a:lnTo>
                  <a:lnTo>
                    <a:pt x="2767" y="3261"/>
                  </a:lnTo>
                  <a:lnTo>
                    <a:pt x="2782" y="3244"/>
                  </a:lnTo>
                  <a:lnTo>
                    <a:pt x="2795" y="3226"/>
                  </a:lnTo>
                  <a:lnTo>
                    <a:pt x="2808" y="3206"/>
                  </a:lnTo>
                  <a:lnTo>
                    <a:pt x="2818" y="3186"/>
                  </a:lnTo>
                  <a:lnTo>
                    <a:pt x="2825" y="3165"/>
                  </a:lnTo>
                  <a:lnTo>
                    <a:pt x="2831" y="3142"/>
                  </a:lnTo>
                  <a:lnTo>
                    <a:pt x="2835" y="3119"/>
                  </a:lnTo>
                  <a:lnTo>
                    <a:pt x="2836" y="3094"/>
                  </a:lnTo>
                  <a:lnTo>
                    <a:pt x="2836" y="2334"/>
                  </a:lnTo>
                  <a:lnTo>
                    <a:pt x="3014" y="2265"/>
                  </a:lnTo>
                  <a:lnTo>
                    <a:pt x="3014" y="2265"/>
                  </a:lnTo>
                  <a:lnTo>
                    <a:pt x="3036" y="2255"/>
                  </a:lnTo>
                  <a:lnTo>
                    <a:pt x="3057" y="2243"/>
                  </a:lnTo>
                  <a:lnTo>
                    <a:pt x="3077" y="2230"/>
                  </a:lnTo>
                  <a:lnTo>
                    <a:pt x="3094" y="2215"/>
                  </a:lnTo>
                  <a:lnTo>
                    <a:pt x="3110" y="2199"/>
                  </a:lnTo>
                  <a:lnTo>
                    <a:pt x="3125" y="2182"/>
                  </a:lnTo>
                  <a:lnTo>
                    <a:pt x="3136" y="2163"/>
                  </a:lnTo>
                  <a:lnTo>
                    <a:pt x="3148" y="2143"/>
                  </a:lnTo>
                  <a:lnTo>
                    <a:pt x="3156" y="2121"/>
                  </a:lnTo>
                  <a:lnTo>
                    <a:pt x="3163" y="2100"/>
                  </a:lnTo>
                  <a:lnTo>
                    <a:pt x="3168" y="2079"/>
                  </a:lnTo>
                  <a:lnTo>
                    <a:pt x="3169" y="2055"/>
                  </a:lnTo>
                  <a:lnTo>
                    <a:pt x="3169" y="2032"/>
                  </a:lnTo>
                  <a:lnTo>
                    <a:pt x="3168" y="2009"/>
                  </a:lnTo>
                  <a:lnTo>
                    <a:pt x="3163" y="1986"/>
                  </a:lnTo>
                  <a:lnTo>
                    <a:pt x="3155" y="1963"/>
                  </a:lnTo>
                  <a:lnTo>
                    <a:pt x="3155" y="1963"/>
                  </a:lnTo>
                  <a:close/>
                  <a:moveTo>
                    <a:pt x="1632" y="1305"/>
                  </a:moveTo>
                  <a:lnTo>
                    <a:pt x="1552" y="1317"/>
                  </a:lnTo>
                  <a:lnTo>
                    <a:pt x="1552" y="1317"/>
                  </a:lnTo>
                  <a:lnTo>
                    <a:pt x="1547" y="1342"/>
                  </a:lnTo>
                  <a:lnTo>
                    <a:pt x="1543" y="1366"/>
                  </a:lnTo>
                  <a:lnTo>
                    <a:pt x="1543" y="1366"/>
                  </a:lnTo>
                  <a:lnTo>
                    <a:pt x="1541" y="1373"/>
                  </a:lnTo>
                  <a:lnTo>
                    <a:pt x="1541" y="1373"/>
                  </a:lnTo>
                  <a:lnTo>
                    <a:pt x="1539" y="1381"/>
                  </a:lnTo>
                  <a:lnTo>
                    <a:pt x="1539" y="1381"/>
                  </a:lnTo>
                  <a:lnTo>
                    <a:pt x="1526" y="1429"/>
                  </a:lnTo>
                  <a:lnTo>
                    <a:pt x="1595" y="1473"/>
                  </a:lnTo>
                  <a:lnTo>
                    <a:pt x="1589" y="1487"/>
                  </a:lnTo>
                  <a:lnTo>
                    <a:pt x="1592" y="1488"/>
                  </a:lnTo>
                  <a:lnTo>
                    <a:pt x="1531" y="1614"/>
                  </a:lnTo>
                  <a:lnTo>
                    <a:pt x="1453" y="1589"/>
                  </a:lnTo>
                  <a:lnTo>
                    <a:pt x="1453" y="1589"/>
                  </a:lnTo>
                  <a:lnTo>
                    <a:pt x="1437" y="1614"/>
                  </a:lnTo>
                  <a:lnTo>
                    <a:pt x="1419" y="1637"/>
                  </a:lnTo>
                  <a:lnTo>
                    <a:pt x="1401" y="1660"/>
                  </a:lnTo>
                  <a:lnTo>
                    <a:pt x="1381" y="1683"/>
                  </a:lnTo>
                  <a:lnTo>
                    <a:pt x="1419" y="1746"/>
                  </a:lnTo>
                  <a:lnTo>
                    <a:pt x="1411" y="1752"/>
                  </a:lnTo>
                  <a:lnTo>
                    <a:pt x="1416" y="1760"/>
                  </a:lnTo>
                  <a:lnTo>
                    <a:pt x="1307" y="1848"/>
                  </a:lnTo>
                  <a:lnTo>
                    <a:pt x="1247" y="1792"/>
                  </a:lnTo>
                  <a:lnTo>
                    <a:pt x="1247" y="1792"/>
                  </a:lnTo>
                  <a:lnTo>
                    <a:pt x="1221" y="1807"/>
                  </a:lnTo>
                  <a:lnTo>
                    <a:pt x="1193" y="1821"/>
                  </a:lnTo>
                  <a:lnTo>
                    <a:pt x="1165" y="1835"/>
                  </a:lnTo>
                  <a:lnTo>
                    <a:pt x="1135" y="1846"/>
                  </a:lnTo>
                  <a:lnTo>
                    <a:pt x="1142" y="1915"/>
                  </a:lnTo>
                  <a:lnTo>
                    <a:pt x="1137" y="1915"/>
                  </a:lnTo>
                  <a:lnTo>
                    <a:pt x="1139" y="1930"/>
                  </a:lnTo>
                  <a:lnTo>
                    <a:pt x="1004" y="1961"/>
                  </a:lnTo>
                  <a:lnTo>
                    <a:pt x="974" y="1884"/>
                  </a:lnTo>
                  <a:lnTo>
                    <a:pt x="974" y="1884"/>
                  </a:lnTo>
                  <a:lnTo>
                    <a:pt x="943" y="1887"/>
                  </a:lnTo>
                  <a:lnTo>
                    <a:pt x="910" y="1887"/>
                  </a:lnTo>
                  <a:lnTo>
                    <a:pt x="878" y="1887"/>
                  </a:lnTo>
                  <a:lnTo>
                    <a:pt x="845" y="1884"/>
                  </a:lnTo>
                  <a:lnTo>
                    <a:pt x="817" y="1961"/>
                  </a:lnTo>
                  <a:lnTo>
                    <a:pt x="680" y="1932"/>
                  </a:lnTo>
                  <a:lnTo>
                    <a:pt x="689" y="1849"/>
                  </a:lnTo>
                  <a:lnTo>
                    <a:pt x="689" y="1849"/>
                  </a:lnTo>
                  <a:lnTo>
                    <a:pt x="657" y="1838"/>
                  </a:lnTo>
                  <a:lnTo>
                    <a:pt x="628" y="1825"/>
                  </a:lnTo>
                  <a:lnTo>
                    <a:pt x="598" y="1810"/>
                  </a:lnTo>
                  <a:lnTo>
                    <a:pt x="572" y="1793"/>
                  </a:lnTo>
                  <a:lnTo>
                    <a:pt x="512" y="1851"/>
                  </a:lnTo>
                  <a:lnTo>
                    <a:pt x="402" y="1764"/>
                  </a:lnTo>
                  <a:lnTo>
                    <a:pt x="410" y="1752"/>
                  </a:lnTo>
                  <a:lnTo>
                    <a:pt x="407" y="1749"/>
                  </a:lnTo>
                  <a:lnTo>
                    <a:pt x="441" y="1689"/>
                  </a:lnTo>
                  <a:lnTo>
                    <a:pt x="441" y="1689"/>
                  </a:lnTo>
                  <a:lnTo>
                    <a:pt x="420" y="1668"/>
                  </a:lnTo>
                  <a:lnTo>
                    <a:pt x="400" y="1643"/>
                  </a:lnTo>
                  <a:lnTo>
                    <a:pt x="382" y="1619"/>
                  </a:lnTo>
                  <a:lnTo>
                    <a:pt x="364" y="1594"/>
                  </a:lnTo>
                  <a:lnTo>
                    <a:pt x="286" y="1619"/>
                  </a:lnTo>
                  <a:lnTo>
                    <a:pt x="224" y="1493"/>
                  </a:lnTo>
                  <a:lnTo>
                    <a:pt x="232" y="1488"/>
                  </a:lnTo>
                  <a:lnTo>
                    <a:pt x="227" y="1478"/>
                  </a:lnTo>
                  <a:lnTo>
                    <a:pt x="290" y="1437"/>
                  </a:lnTo>
                  <a:lnTo>
                    <a:pt x="290" y="1437"/>
                  </a:lnTo>
                  <a:lnTo>
                    <a:pt x="282" y="1409"/>
                  </a:lnTo>
                  <a:lnTo>
                    <a:pt x="275" y="1381"/>
                  </a:lnTo>
                  <a:lnTo>
                    <a:pt x="268" y="1351"/>
                  </a:lnTo>
                  <a:lnTo>
                    <a:pt x="263" y="1322"/>
                  </a:lnTo>
                  <a:lnTo>
                    <a:pt x="183" y="1312"/>
                  </a:lnTo>
                  <a:lnTo>
                    <a:pt x="181" y="1172"/>
                  </a:lnTo>
                  <a:lnTo>
                    <a:pt x="186" y="1172"/>
                  </a:lnTo>
                  <a:lnTo>
                    <a:pt x="184" y="1157"/>
                  </a:lnTo>
                  <a:lnTo>
                    <a:pt x="265" y="1147"/>
                  </a:lnTo>
                  <a:lnTo>
                    <a:pt x="265" y="1147"/>
                  </a:lnTo>
                  <a:lnTo>
                    <a:pt x="268" y="1117"/>
                  </a:lnTo>
                  <a:lnTo>
                    <a:pt x="275" y="1089"/>
                  </a:lnTo>
                  <a:lnTo>
                    <a:pt x="282" y="1061"/>
                  </a:lnTo>
                  <a:lnTo>
                    <a:pt x="288" y="1033"/>
                  </a:lnTo>
                  <a:lnTo>
                    <a:pt x="222" y="990"/>
                  </a:lnTo>
                  <a:lnTo>
                    <a:pt x="229" y="977"/>
                  </a:lnTo>
                  <a:lnTo>
                    <a:pt x="226" y="976"/>
                  </a:lnTo>
                  <a:lnTo>
                    <a:pt x="286" y="849"/>
                  </a:lnTo>
                  <a:lnTo>
                    <a:pt x="362" y="875"/>
                  </a:lnTo>
                  <a:lnTo>
                    <a:pt x="362" y="875"/>
                  </a:lnTo>
                  <a:lnTo>
                    <a:pt x="379" y="850"/>
                  </a:lnTo>
                  <a:lnTo>
                    <a:pt x="397" y="826"/>
                  </a:lnTo>
                  <a:lnTo>
                    <a:pt x="417" y="802"/>
                  </a:lnTo>
                  <a:lnTo>
                    <a:pt x="436" y="779"/>
                  </a:lnTo>
                  <a:lnTo>
                    <a:pt x="399" y="718"/>
                  </a:lnTo>
                  <a:lnTo>
                    <a:pt x="407" y="712"/>
                  </a:lnTo>
                  <a:lnTo>
                    <a:pt x="402" y="704"/>
                  </a:lnTo>
                  <a:lnTo>
                    <a:pt x="511" y="616"/>
                  </a:lnTo>
                  <a:lnTo>
                    <a:pt x="568" y="672"/>
                  </a:lnTo>
                  <a:lnTo>
                    <a:pt x="568" y="672"/>
                  </a:lnTo>
                  <a:lnTo>
                    <a:pt x="596" y="656"/>
                  </a:lnTo>
                  <a:lnTo>
                    <a:pt x="624" y="641"/>
                  </a:lnTo>
                  <a:lnTo>
                    <a:pt x="652" y="628"/>
                  </a:lnTo>
                  <a:lnTo>
                    <a:pt x="682" y="616"/>
                  </a:lnTo>
                  <a:lnTo>
                    <a:pt x="675" y="549"/>
                  </a:lnTo>
                  <a:lnTo>
                    <a:pt x="679" y="547"/>
                  </a:lnTo>
                  <a:lnTo>
                    <a:pt x="679" y="534"/>
                  </a:lnTo>
                  <a:lnTo>
                    <a:pt x="814" y="502"/>
                  </a:lnTo>
                  <a:lnTo>
                    <a:pt x="842" y="578"/>
                  </a:lnTo>
                  <a:lnTo>
                    <a:pt x="842" y="578"/>
                  </a:lnTo>
                  <a:lnTo>
                    <a:pt x="875" y="577"/>
                  </a:lnTo>
                  <a:lnTo>
                    <a:pt x="908" y="575"/>
                  </a:lnTo>
                  <a:lnTo>
                    <a:pt x="908" y="575"/>
                  </a:lnTo>
                  <a:lnTo>
                    <a:pt x="941" y="577"/>
                  </a:lnTo>
                  <a:lnTo>
                    <a:pt x="972" y="578"/>
                  </a:lnTo>
                  <a:lnTo>
                    <a:pt x="1000" y="501"/>
                  </a:lnTo>
                  <a:lnTo>
                    <a:pt x="1137" y="532"/>
                  </a:lnTo>
                  <a:lnTo>
                    <a:pt x="1129" y="615"/>
                  </a:lnTo>
                  <a:lnTo>
                    <a:pt x="1129" y="615"/>
                  </a:lnTo>
                  <a:lnTo>
                    <a:pt x="1160" y="626"/>
                  </a:lnTo>
                  <a:lnTo>
                    <a:pt x="1190" y="639"/>
                  </a:lnTo>
                  <a:lnTo>
                    <a:pt x="1218" y="654"/>
                  </a:lnTo>
                  <a:lnTo>
                    <a:pt x="1246" y="669"/>
                  </a:lnTo>
                  <a:lnTo>
                    <a:pt x="1305" y="611"/>
                  </a:lnTo>
                  <a:lnTo>
                    <a:pt x="1416" y="699"/>
                  </a:lnTo>
                  <a:lnTo>
                    <a:pt x="1407" y="710"/>
                  </a:lnTo>
                  <a:lnTo>
                    <a:pt x="1412" y="713"/>
                  </a:lnTo>
                  <a:lnTo>
                    <a:pt x="1376" y="773"/>
                  </a:lnTo>
                  <a:lnTo>
                    <a:pt x="1376" y="773"/>
                  </a:lnTo>
                  <a:lnTo>
                    <a:pt x="1397" y="796"/>
                  </a:lnTo>
                  <a:lnTo>
                    <a:pt x="1417" y="819"/>
                  </a:lnTo>
                  <a:lnTo>
                    <a:pt x="1435" y="845"/>
                  </a:lnTo>
                  <a:lnTo>
                    <a:pt x="1453" y="870"/>
                  </a:lnTo>
                  <a:lnTo>
                    <a:pt x="1531" y="844"/>
                  </a:lnTo>
                  <a:lnTo>
                    <a:pt x="1592" y="969"/>
                  </a:lnTo>
                  <a:lnTo>
                    <a:pt x="1585" y="976"/>
                  </a:lnTo>
                  <a:lnTo>
                    <a:pt x="1590" y="984"/>
                  </a:lnTo>
                  <a:lnTo>
                    <a:pt x="1528" y="1025"/>
                  </a:lnTo>
                  <a:lnTo>
                    <a:pt x="1528" y="1025"/>
                  </a:lnTo>
                  <a:lnTo>
                    <a:pt x="1536" y="1053"/>
                  </a:lnTo>
                  <a:lnTo>
                    <a:pt x="1543" y="1083"/>
                  </a:lnTo>
                  <a:lnTo>
                    <a:pt x="1549" y="1111"/>
                  </a:lnTo>
                  <a:lnTo>
                    <a:pt x="1554" y="1140"/>
                  </a:lnTo>
                  <a:lnTo>
                    <a:pt x="1635" y="1152"/>
                  </a:lnTo>
                  <a:lnTo>
                    <a:pt x="1636" y="1290"/>
                  </a:lnTo>
                  <a:lnTo>
                    <a:pt x="1632" y="1292"/>
                  </a:lnTo>
                  <a:lnTo>
                    <a:pt x="1632" y="1305"/>
                  </a:lnTo>
                  <a:close/>
                  <a:moveTo>
                    <a:pt x="2482" y="1035"/>
                  </a:moveTo>
                  <a:lnTo>
                    <a:pt x="2411" y="1028"/>
                  </a:lnTo>
                  <a:lnTo>
                    <a:pt x="2411" y="1028"/>
                  </a:lnTo>
                  <a:lnTo>
                    <a:pt x="2410" y="1030"/>
                  </a:lnTo>
                  <a:lnTo>
                    <a:pt x="2410" y="1030"/>
                  </a:lnTo>
                  <a:lnTo>
                    <a:pt x="2400" y="1053"/>
                  </a:lnTo>
                  <a:lnTo>
                    <a:pt x="2388" y="1076"/>
                  </a:lnTo>
                  <a:lnTo>
                    <a:pt x="2375" y="1098"/>
                  </a:lnTo>
                  <a:lnTo>
                    <a:pt x="2360" y="1119"/>
                  </a:lnTo>
                  <a:lnTo>
                    <a:pt x="2403" y="1177"/>
                  </a:lnTo>
                  <a:lnTo>
                    <a:pt x="2309" y="1264"/>
                  </a:lnTo>
                  <a:lnTo>
                    <a:pt x="2255" y="1216"/>
                  </a:lnTo>
                  <a:lnTo>
                    <a:pt x="2255" y="1216"/>
                  </a:lnTo>
                  <a:lnTo>
                    <a:pt x="2253" y="1218"/>
                  </a:lnTo>
                  <a:lnTo>
                    <a:pt x="2253" y="1218"/>
                  </a:lnTo>
                  <a:lnTo>
                    <a:pt x="2235" y="1229"/>
                  </a:lnTo>
                  <a:lnTo>
                    <a:pt x="2235" y="1229"/>
                  </a:lnTo>
                  <a:lnTo>
                    <a:pt x="2233" y="1229"/>
                  </a:lnTo>
                  <a:lnTo>
                    <a:pt x="2233" y="1229"/>
                  </a:lnTo>
                  <a:lnTo>
                    <a:pt x="2210" y="1241"/>
                  </a:lnTo>
                  <a:lnTo>
                    <a:pt x="2210" y="1241"/>
                  </a:lnTo>
                  <a:lnTo>
                    <a:pt x="2208" y="1241"/>
                  </a:lnTo>
                  <a:lnTo>
                    <a:pt x="2208" y="1241"/>
                  </a:lnTo>
                  <a:lnTo>
                    <a:pt x="2185" y="1251"/>
                  </a:lnTo>
                  <a:lnTo>
                    <a:pt x="2161" y="1259"/>
                  </a:lnTo>
                  <a:lnTo>
                    <a:pt x="2162" y="1332"/>
                  </a:lnTo>
                  <a:lnTo>
                    <a:pt x="2034" y="1347"/>
                  </a:lnTo>
                  <a:lnTo>
                    <a:pt x="2019" y="1276"/>
                  </a:lnTo>
                  <a:lnTo>
                    <a:pt x="2019" y="1276"/>
                  </a:lnTo>
                  <a:lnTo>
                    <a:pt x="2017" y="1276"/>
                  </a:lnTo>
                  <a:lnTo>
                    <a:pt x="2017" y="1276"/>
                  </a:lnTo>
                  <a:lnTo>
                    <a:pt x="1996" y="1274"/>
                  </a:lnTo>
                  <a:lnTo>
                    <a:pt x="1996" y="1274"/>
                  </a:lnTo>
                  <a:lnTo>
                    <a:pt x="1991" y="1274"/>
                  </a:lnTo>
                  <a:lnTo>
                    <a:pt x="1991" y="1274"/>
                  </a:lnTo>
                  <a:lnTo>
                    <a:pt x="1968" y="1269"/>
                  </a:lnTo>
                  <a:lnTo>
                    <a:pt x="1968" y="1269"/>
                  </a:lnTo>
                  <a:lnTo>
                    <a:pt x="1966" y="1269"/>
                  </a:lnTo>
                  <a:lnTo>
                    <a:pt x="1966" y="1269"/>
                  </a:lnTo>
                  <a:lnTo>
                    <a:pt x="1943" y="1264"/>
                  </a:lnTo>
                  <a:lnTo>
                    <a:pt x="1943" y="1264"/>
                  </a:lnTo>
                  <a:lnTo>
                    <a:pt x="1938" y="1262"/>
                  </a:lnTo>
                  <a:lnTo>
                    <a:pt x="1938" y="1262"/>
                  </a:lnTo>
                  <a:lnTo>
                    <a:pt x="1920" y="1257"/>
                  </a:lnTo>
                  <a:lnTo>
                    <a:pt x="1920" y="1257"/>
                  </a:lnTo>
                  <a:lnTo>
                    <a:pt x="1917" y="1256"/>
                  </a:lnTo>
                  <a:lnTo>
                    <a:pt x="1875" y="1315"/>
                  </a:lnTo>
                  <a:lnTo>
                    <a:pt x="1763" y="1253"/>
                  </a:lnTo>
                  <a:lnTo>
                    <a:pt x="1791" y="1187"/>
                  </a:lnTo>
                  <a:lnTo>
                    <a:pt x="1791" y="1187"/>
                  </a:lnTo>
                  <a:lnTo>
                    <a:pt x="1773" y="1168"/>
                  </a:lnTo>
                  <a:lnTo>
                    <a:pt x="1773" y="1168"/>
                  </a:lnTo>
                  <a:lnTo>
                    <a:pt x="1772" y="1168"/>
                  </a:lnTo>
                  <a:lnTo>
                    <a:pt x="1772" y="1168"/>
                  </a:lnTo>
                  <a:lnTo>
                    <a:pt x="1755" y="1152"/>
                  </a:lnTo>
                  <a:lnTo>
                    <a:pt x="1755" y="1152"/>
                  </a:lnTo>
                  <a:lnTo>
                    <a:pt x="1753" y="1150"/>
                  </a:lnTo>
                  <a:lnTo>
                    <a:pt x="1753" y="1150"/>
                  </a:lnTo>
                  <a:lnTo>
                    <a:pt x="1739" y="1132"/>
                  </a:lnTo>
                  <a:lnTo>
                    <a:pt x="1739" y="1132"/>
                  </a:lnTo>
                  <a:lnTo>
                    <a:pt x="1735" y="1127"/>
                  </a:lnTo>
                  <a:lnTo>
                    <a:pt x="1735" y="1127"/>
                  </a:lnTo>
                  <a:lnTo>
                    <a:pt x="1724" y="1114"/>
                  </a:lnTo>
                  <a:lnTo>
                    <a:pt x="1724" y="1114"/>
                  </a:lnTo>
                  <a:lnTo>
                    <a:pt x="1722" y="1109"/>
                  </a:lnTo>
                  <a:lnTo>
                    <a:pt x="1653" y="1132"/>
                  </a:lnTo>
                  <a:lnTo>
                    <a:pt x="1600" y="1017"/>
                  </a:lnTo>
                  <a:lnTo>
                    <a:pt x="1661" y="981"/>
                  </a:lnTo>
                  <a:lnTo>
                    <a:pt x="1661" y="981"/>
                  </a:lnTo>
                  <a:lnTo>
                    <a:pt x="1656" y="956"/>
                  </a:lnTo>
                  <a:lnTo>
                    <a:pt x="1653" y="931"/>
                  </a:lnTo>
                  <a:lnTo>
                    <a:pt x="1653" y="931"/>
                  </a:lnTo>
                  <a:lnTo>
                    <a:pt x="1651" y="929"/>
                  </a:lnTo>
                  <a:lnTo>
                    <a:pt x="1651" y="929"/>
                  </a:lnTo>
                  <a:lnTo>
                    <a:pt x="1651" y="928"/>
                  </a:lnTo>
                  <a:lnTo>
                    <a:pt x="1651" y="928"/>
                  </a:lnTo>
                  <a:lnTo>
                    <a:pt x="1650" y="905"/>
                  </a:lnTo>
                  <a:lnTo>
                    <a:pt x="1650" y="882"/>
                  </a:lnTo>
                  <a:lnTo>
                    <a:pt x="1650" y="882"/>
                  </a:lnTo>
                  <a:lnTo>
                    <a:pt x="1650" y="877"/>
                  </a:lnTo>
                  <a:lnTo>
                    <a:pt x="1650" y="877"/>
                  </a:lnTo>
                  <a:lnTo>
                    <a:pt x="1650" y="877"/>
                  </a:lnTo>
                  <a:lnTo>
                    <a:pt x="1580" y="855"/>
                  </a:lnTo>
                  <a:lnTo>
                    <a:pt x="1607" y="730"/>
                  </a:lnTo>
                  <a:lnTo>
                    <a:pt x="1678" y="737"/>
                  </a:lnTo>
                  <a:lnTo>
                    <a:pt x="1678" y="737"/>
                  </a:lnTo>
                  <a:lnTo>
                    <a:pt x="1678" y="735"/>
                  </a:lnTo>
                  <a:lnTo>
                    <a:pt x="1678" y="735"/>
                  </a:lnTo>
                  <a:lnTo>
                    <a:pt x="1689" y="712"/>
                  </a:lnTo>
                  <a:lnTo>
                    <a:pt x="1701" y="689"/>
                  </a:lnTo>
                  <a:lnTo>
                    <a:pt x="1714" y="667"/>
                  </a:lnTo>
                  <a:lnTo>
                    <a:pt x="1729" y="646"/>
                  </a:lnTo>
                  <a:lnTo>
                    <a:pt x="1686" y="588"/>
                  </a:lnTo>
                  <a:lnTo>
                    <a:pt x="1780" y="501"/>
                  </a:lnTo>
                  <a:lnTo>
                    <a:pt x="1833" y="549"/>
                  </a:lnTo>
                  <a:lnTo>
                    <a:pt x="1833" y="549"/>
                  </a:lnTo>
                  <a:lnTo>
                    <a:pt x="1836" y="547"/>
                  </a:lnTo>
                  <a:lnTo>
                    <a:pt x="1836" y="547"/>
                  </a:lnTo>
                  <a:lnTo>
                    <a:pt x="1854" y="537"/>
                  </a:lnTo>
                  <a:lnTo>
                    <a:pt x="1854" y="537"/>
                  </a:lnTo>
                  <a:lnTo>
                    <a:pt x="1856" y="535"/>
                  </a:lnTo>
                  <a:lnTo>
                    <a:pt x="1856" y="535"/>
                  </a:lnTo>
                  <a:lnTo>
                    <a:pt x="1877" y="524"/>
                  </a:lnTo>
                  <a:lnTo>
                    <a:pt x="1877" y="524"/>
                  </a:lnTo>
                  <a:lnTo>
                    <a:pt x="1880" y="524"/>
                  </a:lnTo>
                  <a:lnTo>
                    <a:pt x="1880" y="524"/>
                  </a:lnTo>
                  <a:lnTo>
                    <a:pt x="1903" y="514"/>
                  </a:lnTo>
                  <a:lnTo>
                    <a:pt x="1928" y="506"/>
                  </a:lnTo>
                  <a:lnTo>
                    <a:pt x="1927" y="433"/>
                  </a:lnTo>
                  <a:lnTo>
                    <a:pt x="2053" y="418"/>
                  </a:lnTo>
                  <a:lnTo>
                    <a:pt x="2070" y="489"/>
                  </a:lnTo>
                  <a:lnTo>
                    <a:pt x="2070" y="489"/>
                  </a:lnTo>
                  <a:lnTo>
                    <a:pt x="2072" y="489"/>
                  </a:lnTo>
                  <a:lnTo>
                    <a:pt x="2072" y="489"/>
                  </a:lnTo>
                  <a:lnTo>
                    <a:pt x="2093" y="491"/>
                  </a:lnTo>
                  <a:lnTo>
                    <a:pt x="2093" y="491"/>
                  </a:lnTo>
                  <a:lnTo>
                    <a:pt x="2098" y="491"/>
                  </a:lnTo>
                  <a:lnTo>
                    <a:pt x="2098" y="491"/>
                  </a:lnTo>
                  <a:lnTo>
                    <a:pt x="2121" y="494"/>
                  </a:lnTo>
                  <a:lnTo>
                    <a:pt x="2121" y="494"/>
                  </a:lnTo>
                  <a:lnTo>
                    <a:pt x="2121" y="496"/>
                  </a:lnTo>
                  <a:lnTo>
                    <a:pt x="2121" y="496"/>
                  </a:lnTo>
                  <a:lnTo>
                    <a:pt x="2146" y="501"/>
                  </a:lnTo>
                  <a:lnTo>
                    <a:pt x="2146" y="501"/>
                  </a:lnTo>
                  <a:lnTo>
                    <a:pt x="2149" y="502"/>
                  </a:lnTo>
                  <a:lnTo>
                    <a:pt x="2149" y="502"/>
                  </a:lnTo>
                  <a:lnTo>
                    <a:pt x="2169" y="507"/>
                  </a:lnTo>
                  <a:lnTo>
                    <a:pt x="2169" y="507"/>
                  </a:lnTo>
                  <a:lnTo>
                    <a:pt x="2172" y="509"/>
                  </a:lnTo>
                  <a:lnTo>
                    <a:pt x="2212" y="450"/>
                  </a:lnTo>
                  <a:lnTo>
                    <a:pt x="2324" y="512"/>
                  </a:lnTo>
                  <a:lnTo>
                    <a:pt x="2296" y="578"/>
                  </a:lnTo>
                  <a:lnTo>
                    <a:pt x="2296" y="578"/>
                  </a:lnTo>
                  <a:lnTo>
                    <a:pt x="2316" y="595"/>
                  </a:lnTo>
                  <a:lnTo>
                    <a:pt x="2316" y="595"/>
                  </a:lnTo>
                  <a:lnTo>
                    <a:pt x="2316" y="596"/>
                  </a:lnTo>
                  <a:lnTo>
                    <a:pt x="2316" y="596"/>
                  </a:lnTo>
                  <a:lnTo>
                    <a:pt x="2332" y="613"/>
                  </a:lnTo>
                  <a:lnTo>
                    <a:pt x="2332" y="613"/>
                  </a:lnTo>
                  <a:lnTo>
                    <a:pt x="2334" y="615"/>
                  </a:lnTo>
                  <a:lnTo>
                    <a:pt x="2334" y="615"/>
                  </a:lnTo>
                  <a:lnTo>
                    <a:pt x="2350" y="633"/>
                  </a:lnTo>
                  <a:lnTo>
                    <a:pt x="2350" y="633"/>
                  </a:lnTo>
                  <a:lnTo>
                    <a:pt x="2353" y="638"/>
                  </a:lnTo>
                  <a:lnTo>
                    <a:pt x="2353" y="638"/>
                  </a:lnTo>
                  <a:lnTo>
                    <a:pt x="2363" y="651"/>
                  </a:lnTo>
                  <a:lnTo>
                    <a:pt x="2363" y="651"/>
                  </a:lnTo>
                  <a:lnTo>
                    <a:pt x="2367" y="656"/>
                  </a:lnTo>
                  <a:lnTo>
                    <a:pt x="2434" y="631"/>
                  </a:lnTo>
                  <a:lnTo>
                    <a:pt x="2489" y="748"/>
                  </a:lnTo>
                  <a:lnTo>
                    <a:pt x="2426" y="784"/>
                  </a:lnTo>
                  <a:lnTo>
                    <a:pt x="2426" y="784"/>
                  </a:lnTo>
                  <a:lnTo>
                    <a:pt x="2433" y="809"/>
                  </a:lnTo>
                  <a:lnTo>
                    <a:pt x="2436" y="834"/>
                  </a:lnTo>
                  <a:lnTo>
                    <a:pt x="2436" y="834"/>
                  </a:lnTo>
                  <a:lnTo>
                    <a:pt x="2436" y="835"/>
                  </a:lnTo>
                  <a:lnTo>
                    <a:pt x="2436" y="835"/>
                  </a:lnTo>
                  <a:lnTo>
                    <a:pt x="2436" y="837"/>
                  </a:lnTo>
                  <a:lnTo>
                    <a:pt x="2436" y="837"/>
                  </a:lnTo>
                  <a:lnTo>
                    <a:pt x="2438" y="860"/>
                  </a:lnTo>
                  <a:lnTo>
                    <a:pt x="2439" y="882"/>
                  </a:lnTo>
                  <a:lnTo>
                    <a:pt x="2439" y="882"/>
                  </a:lnTo>
                  <a:lnTo>
                    <a:pt x="2439" y="888"/>
                  </a:lnTo>
                  <a:lnTo>
                    <a:pt x="2439" y="888"/>
                  </a:lnTo>
                  <a:lnTo>
                    <a:pt x="2507" y="910"/>
                  </a:lnTo>
                  <a:lnTo>
                    <a:pt x="2482" y="1035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3" name="Freeform 23"/>
            <p:cNvSpPr>
              <a:spLocks/>
            </p:cNvSpPr>
            <p:nvPr/>
          </p:nvSpPr>
          <p:spPr bwMode="auto">
            <a:xfrm>
              <a:off x="8413750" y="2987675"/>
              <a:ext cx="203200" cy="125413"/>
            </a:xfrm>
            <a:custGeom>
              <a:avLst/>
              <a:gdLst>
                <a:gd name="T0" fmla="*/ 178 w 256"/>
                <a:gd name="T1" fmla="*/ 157 h 157"/>
                <a:gd name="T2" fmla="*/ 79 w 256"/>
                <a:gd name="T3" fmla="*/ 157 h 157"/>
                <a:gd name="T4" fmla="*/ 79 w 256"/>
                <a:gd name="T5" fmla="*/ 157 h 157"/>
                <a:gd name="T6" fmla="*/ 63 w 256"/>
                <a:gd name="T7" fmla="*/ 155 h 157"/>
                <a:gd name="T8" fmla="*/ 50 w 256"/>
                <a:gd name="T9" fmla="*/ 152 h 157"/>
                <a:gd name="T10" fmla="*/ 35 w 256"/>
                <a:gd name="T11" fmla="*/ 144 h 157"/>
                <a:gd name="T12" fmla="*/ 23 w 256"/>
                <a:gd name="T13" fmla="*/ 134 h 157"/>
                <a:gd name="T14" fmla="*/ 15 w 256"/>
                <a:gd name="T15" fmla="*/ 122 h 157"/>
                <a:gd name="T16" fmla="*/ 7 w 256"/>
                <a:gd name="T17" fmla="*/ 109 h 157"/>
                <a:gd name="T18" fmla="*/ 2 w 256"/>
                <a:gd name="T19" fmla="*/ 94 h 157"/>
                <a:gd name="T20" fmla="*/ 0 w 256"/>
                <a:gd name="T21" fmla="*/ 80 h 157"/>
                <a:gd name="T22" fmla="*/ 0 w 256"/>
                <a:gd name="T23" fmla="*/ 80 h 157"/>
                <a:gd name="T24" fmla="*/ 2 w 256"/>
                <a:gd name="T25" fmla="*/ 63 h 157"/>
                <a:gd name="T26" fmla="*/ 7 w 256"/>
                <a:gd name="T27" fmla="*/ 48 h 157"/>
                <a:gd name="T28" fmla="*/ 15 w 256"/>
                <a:gd name="T29" fmla="*/ 35 h 157"/>
                <a:gd name="T30" fmla="*/ 23 w 256"/>
                <a:gd name="T31" fmla="*/ 23 h 157"/>
                <a:gd name="T32" fmla="*/ 35 w 256"/>
                <a:gd name="T33" fmla="*/ 14 h 157"/>
                <a:gd name="T34" fmla="*/ 50 w 256"/>
                <a:gd name="T35" fmla="*/ 7 h 157"/>
                <a:gd name="T36" fmla="*/ 63 w 256"/>
                <a:gd name="T37" fmla="*/ 2 h 157"/>
                <a:gd name="T38" fmla="*/ 79 w 256"/>
                <a:gd name="T39" fmla="*/ 0 h 157"/>
                <a:gd name="T40" fmla="*/ 178 w 256"/>
                <a:gd name="T41" fmla="*/ 0 h 157"/>
                <a:gd name="T42" fmla="*/ 178 w 256"/>
                <a:gd name="T43" fmla="*/ 0 h 157"/>
                <a:gd name="T44" fmla="*/ 193 w 256"/>
                <a:gd name="T45" fmla="*/ 2 h 157"/>
                <a:gd name="T46" fmla="*/ 208 w 256"/>
                <a:gd name="T47" fmla="*/ 7 h 157"/>
                <a:gd name="T48" fmla="*/ 221 w 256"/>
                <a:gd name="T49" fmla="*/ 14 h 157"/>
                <a:gd name="T50" fmla="*/ 233 w 256"/>
                <a:gd name="T51" fmla="*/ 23 h 157"/>
                <a:gd name="T52" fmla="*/ 243 w 256"/>
                <a:gd name="T53" fmla="*/ 35 h 157"/>
                <a:gd name="T54" fmla="*/ 251 w 256"/>
                <a:gd name="T55" fmla="*/ 48 h 157"/>
                <a:gd name="T56" fmla="*/ 254 w 256"/>
                <a:gd name="T57" fmla="*/ 63 h 157"/>
                <a:gd name="T58" fmla="*/ 256 w 256"/>
                <a:gd name="T59" fmla="*/ 80 h 157"/>
                <a:gd name="T60" fmla="*/ 256 w 256"/>
                <a:gd name="T61" fmla="*/ 80 h 157"/>
                <a:gd name="T62" fmla="*/ 254 w 256"/>
                <a:gd name="T63" fmla="*/ 94 h 157"/>
                <a:gd name="T64" fmla="*/ 251 w 256"/>
                <a:gd name="T65" fmla="*/ 109 h 157"/>
                <a:gd name="T66" fmla="*/ 243 w 256"/>
                <a:gd name="T67" fmla="*/ 122 h 157"/>
                <a:gd name="T68" fmla="*/ 233 w 256"/>
                <a:gd name="T69" fmla="*/ 134 h 157"/>
                <a:gd name="T70" fmla="*/ 221 w 256"/>
                <a:gd name="T71" fmla="*/ 144 h 157"/>
                <a:gd name="T72" fmla="*/ 208 w 256"/>
                <a:gd name="T73" fmla="*/ 152 h 157"/>
                <a:gd name="T74" fmla="*/ 193 w 256"/>
                <a:gd name="T75" fmla="*/ 155 h 157"/>
                <a:gd name="T76" fmla="*/ 178 w 256"/>
                <a:gd name="T77" fmla="*/ 157 h 157"/>
                <a:gd name="T78" fmla="*/ 178 w 256"/>
                <a:gd name="T7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6" h="157">
                  <a:moveTo>
                    <a:pt x="178" y="157"/>
                  </a:moveTo>
                  <a:lnTo>
                    <a:pt x="79" y="157"/>
                  </a:lnTo>
                  <a:lnTo>
                    <a:pt x="79" y="157"/>
                  </a:lnTo>
                  <a:lnTo>
                    <a:pt x="63" y="155"/>
                  </a:lnTo>
                  <a:lnTo>
                    <a:pt x="50" y="152"/>
                  </a:lnTo>
                  <a:lnTo>
                    <a:pt x="35" y="144"/>
                  </a:lnTo>
                  <a:lnTo>
                    <a:pt x="23" y="134"/>
                  </a:lnTo>
                  <a:lnTo>
                    <a:pt x="15" y="122"/>
                  </a:lnTo>
                  <a:lnTo>
                    <a:pt x="7" y="109"/>
                  </a:lnTo>
                  <a:lnTo>
                    <a:pt x="2" y="9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" y="63"/>
                  </a:lnTo>
                  <a:lnTo>
                    <a:pt x="7" y="48"/>
                  </a:lnTo>
                  <a:lnTo>
                    <a:pt x="15" y="35"/>
                  </a:lnTo>
                  <a:lnTo>
                    <a:pt x="23" y="23"/>
                  </a:lnTo>
                  <a:lnTo>
                    <a:pt x="35" y="14"/>
                  </a:lnTo>
                  <a:lnTo>
                    <a:pt x="50" y="7"/>
                  </a:lnTo>
                  <a:lnTo>
                    <a:pt x="63" y="2"/>
                  </a:lnTo>
                  <a:lnTo>
                    <a:pt x="79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93" y="2"/>
                  </a:lnTo>
                  <a:lnTo>
                    <a:pt x="208" y="7"/>
                  </a:lnTo>
                  <a:lnTo>
                    <a:pt x="221" y="14"/>
                  </a:lnTo>
                  <a:lnTo>
                    <a:pt x="233" y="23"/>
                  </a:lnTo>
                  <a:lnTo>
                    <a:pt x="243" y="35"/>
                  </a:lnTo>
                  <a:lnTo>
                    <a:pt x="251" y="48"/>
                  </a:lnTo>
                  <a:lnTo>
                    <a:pt x="254" y="63"/>
                  </a:lnTo>
                  <a:lnTo>
                    <a:pt x="256" y="80"/>
                  </a:lnTo>
                  <a:lnTo>
                    <a:pt x="256" y="80"/>
                  </a:lnTo>
                  <a:lnTo>
                    <a:pt x="254" y="94"/>
                  </a:lnTo>
                  <a:lnTo>
                    <a:pt x="251" y="109"/>
                  </a:lnTo>
                  <a:lnTo>
                    <a:pt x="243" y="122"/>
                  </a:lnTo>
                  <a:lnTo>
                    <a:pt x="233" y="134"/>
                  </a:lnTo>
                  <a:lnTo>
                    <a:pt x="221" y="144"/>
                  </a:lnTo>
                  <a:lnTo>
                    <a:pt x="208" y="152"/>
                  </a:lnTo>
                  <a:lnTo>
                    <a:pt x="193" y="155"/>
                  </a:lnTo>
                  <a:lnTo>
                    <a:pt x="178" y="157"/>
                  </a:lnTo>
                  <a:lnTo>
                    <a:pt x="178" y="157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4" name="Freeform 24"/>
            <p:cNvSpPr>
              <a:spLocks/>
            </p:cNvSpPr>
            <p:nvPr/>
          </p:nvSpPr>
          <p:spPr bwMode="auto">
            <a:xfrm>
              <a:off x="8670925" y="2987675"/>
              <a:ext cx="215900" cy="125413"/>
            </a:xfrm>
            <a:custGeom>
              <a:avLst/>
              <a:gdLst>
                <a:gd name="T0" fmla="*/ 193 w 270"/>
                <a:gd name="T1" fmla="*/ 157 h 157"/>
                <a:gd name="T2" fmla="*/ 79 w 270"/>
                <a:gd name="T3" fmla="*/ 157 h 157"/>
                <a:gd name="T4" fmla="*/ 79 w 270"/>
                <a:gd name="T5" fmla="*/ 157 h 157"/>
                <a:gd name="T6" fmla="*/ 63 w 270"/>
                <a:gd name="T7" fmla="*/ 155 h 157"/>
                <a:gd name="T8" fmla="*/ 49 w 270"/>
                <a:gd name="T9" fmla="*/ 152 h 157"/>
                <a:gd name="T10" fmla="*/ 35 w 270"/>
                <a:gd name="T11" fmla="*/ 144 h 157"/>
                <a:gd name="T12" fmla="*/ 23 w 270"/>
                <a:gd name="T13" fmla="*/ 134 h 157"/>
                <a:gd name="T14" fmla="*/ 15 w 270"/>
                <a:gd name="T15" fmla="*/ 122 h 157"/>
                <a:gd name="T16" fmla="*/ 7 w 270"/>
                <a:gd name="T17" fmla="*/ 109 h 157"/>
                <a:gd name="T18" fmla="*/ 2 w 270"/>
                <a:gd name="T19" fmla="*/ 94 h 157"/>
                <a:gd name="T20" fmla="*/ 0 w 270"/>
                <a:gd name="T21" fmla="*/ 80 h 157"/>
                <a:gd name="T22" fmla="*/ 0 w 270"/>
                <a:gd name="T23" fmla="*/ 80 h 157"/>
                <a:gd name="T24" fmla="*/ 2 w 270"/>
                <a:gd name="T25" fmla="*/ 63 h 157"/>
                <a:gd name="T26" fmla="*/ 7 w 270"/>
                <a:gd name="T27" fmla="*/ 48 h 157"/>
                <a:gd name="T28" fmla="*/ 15 w 270"/>
                <a:gd name="T29" fmla="*/ 35 h 157"/>
                <a:gd name="T30" fmla="*/ 23 w 270"/>
                <a:gd name="T31" fmla="*/ 23 h 157"/>
                <a:gd name="T32" fmla="*/ 35 w 270"/>
                <a:gd name="T33" fmla="*/ 14 h 157"/>
                <a:gd name="T34" fmla="*/ 49 w 270"/>
                <a:gd name="T35" fmla="*/ 7 h 157"/>
                <a:gd name="T36" fmla="*/ 63 w 270"/>
                <a:gd name="T37" fmla="*/ 2 h 157"/>
                <a:gd name="T38" fmla="*/ 79 w 270"/>
                <a:gd name="T39" fmla="*/ 0 h 157"/>
                <a:gd name="T40" fmla="*/ 193 w 270"/>
                <a:gd name="T41" fmla="*/ 0 h 157"/>
                <a:gd name="T42" fmla="*/ 193 w 270"/>
                <a:gd name="T43" fmla="*/ 0 h 157"/>
                <a:gd name="T44" fmla="*/ 208 w 270"/>
                <a:gd name="T45" fmla="*/ 2 h 157"/>
                <a:gd name="T46" fmla="*/ 222 w 270"/>
                <a:gd name="T47" fmla="*/ 7 h 157"/>
                <a:gd name="T48" fmla="*/ 236 w 270"/>
                <a:gd name="T49" fmla="*/ 14 h 157"/>
                <a:gd name="T50" fmla="*/ 247 w 270"/>
                <a:gd name="T51" fmla="*/ 23 h 157"/>
                <a:gd name="T52" fmla="*/ 257 w 270"/>
                <a:gd name="T53" fmla="*/ 35 h 157"/>
                <a:gd name="T54" fmla="*/ 265 w 270"/>
                <a:gd name="T55" fmla="*/ 48 h 157"/>
                <a:gd name="T56" fmla="*/ 269 w 270"/>
                <a:gd name="T57" fmla="*/ 63 h 157"/>
                <a:gd name="T58" fmla="*/ 270 w 270"/>
                <a:gd name="T59" fmla="*/ 80 h 157"/>
                <a:gd name="T60" fmla="*/ 270 w 270"/>
                <a:gd name="T61" fmla="*/ 80 h 157"/>
                <a:gd name="T62" fmla="*/ 269 w 270"/>
                <a:gd name="T63" fmla="*/ 94 h 157"/>
                <a:gd name="T64" fmla="*/ 265 w 270"/>
                <a:gd name="T65" fmla="*/ 109 h 157"/>
                <a:gd name="T66" fmla="*/ 257 w 270"/>
                <a:gd name="T67" fmla="*/ 122 h 157"/>
                <a:gd name="T68" fmla="*/ 247 w 270"/>
                <a:gd name="T69" fmla="*/ 134 h 157"/>
                <a:gd name="T70" fmla="*/ 236 w 270"/>
                <a:gd name="T71" fmla="*/ 144 h 157"/>
                <a:gd name="T72" fmla="*/ 222 w 270"/>
                <a:gd name="T73" fmla="*/ 152 h 157"/>
                <a:gd name="T74" fmla="*/ 208 w 270"/>
                <a:gd name="T75" fmla="*/ 155 h 157"/>
                <a:gd name="T76" fmla="*/ 193 w 270"/>
                <a:gd name="T77" fmla="*/ 157 h 157"/>
                <a:gd name="T78" fmla="*/ 193 w 270"/>
                <a:gd name="T7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0" h="157">
                  <a:moveTo>
                    <a:pt x="193" y="157"/>
                  </a:moveTo>
                  <a:lnTo>
                    <a:pt x="79" y="157"/>
                  </a:lnTo>
                  <a:lnTo>
                    <a:pt x="79" y="157"/>
                  </a:lnTo>
                  <a:lnTo>
                    <a:pt x="63" y="155"/>
                  </a:lnTo>
                  <a:lnTo>
                    <a:pt x="49" y="152"/>
                  </a:lnTo>
                  <a:lnTo>
                    <a:pt x="35" y="144"/>
                  </a:lnTo>
                  <a:lnTo>
                    <a:pt x="23" y="134"/>
                  </a:lnTo>
                  <a:lnTo>
                    <a:pt x="15" y="122"/>
                  </a:lnTo>
                  <a:lnTo>
                    <a:pt x="7" y="109"/>
                  </a:lnTo>
                  <a:lnTo>
                    <a:pt x="2" y="9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" y="63"/>
                  </a:lnTo>
                  <a:lnTo>
                    <a:pt x="7" y="48"/>
                  </a:lnTo>
                  <a:lnTo>
                    <a:pt x="15" y="35"/>
                  </a:lnTo>
                  <a:lnTo>
                    <a:pt x="23" y="23"/>
                  </a:lnTo>
                  <a:lnTo>
                    <a:pt x="35" y="14"/>
                  </a:lnTo>
                  <a:lnTo>
                    <a:pt x="49" y="7"/>
                  </a:lnTo>
                  <a:lnTo>
                    <a:pt x="63" y="2"/>
                  </a:lnTo>
                  <a:lnTo>
                    <a:pt x="79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208" y="2"/>
                  </a:lnTo>
                  <a:lnTo>
                    <a:pt x="222" y="7"/>
                  </a:lnTo>
                  <a:lnTo>
                    <a:pt x="236" y="14"/>
                  </a:lnTo>
                  <a:lnTo>
                    <a:pt x="247" y="23"/>
                  </a:lnTo>
                  <a:lnTo>
                    <a:pt x="257" y="35"/>
                  </a:lnTo>
                  <a:lnTo>
                    <a:pt x="265" y="48"/>
                  </a:lnTo>
                  <a:lnTo>
                    <a:pt x="269" y="6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69" y="94"/>
                  </a:lnTo>
                  <a:lnTo>
                    <a:pt x="265" y="109"/>
                  </a:lnTo>
                  <a:lnTo>
                    <a:pt x="257" y="122"/>
                  </a:lnTo>
                  <a:lnTo>
                    <a:pt x="247" y="134"/>
                  </a:lnTo>
                  <a:lnTo>
                    <a:pt x="236" y="144"/>
                  </a:lnTo>
                  <a:lnTo>
                    <a:pt x="222" y="152"/>
                  </a:lnTo>
                  <a:lnTo>
                    <a:pt x="208" y="155"/>
                  </a:lnTo>
                  <a:lnTo>
                    <a:pt x="193" y="157"/>
                  </a:lnTo>
                  <a:lnTo>
                    <a:pt x="193" y="157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5" name="Freeform 25"/>
            <p:cNvSpPr>
              <a:spLocks/>
            </p:cNvSpPr>
            <p:nvPr/>
          </p:nvSpPr>
          <p:spPr bwMode="auto">
            <a:xfrm>
              <a:off x="8940800" y="2987675"/>
              <a:ext cx="203200" cy="125413"/>
            </a:xfrm>
            <a:custGeom>
              <a:avLst/>
              <a:gdLst>
                <a:gd name="T0" fmla="*/ 178 w 255"/>
                <a:gd name="T1" fmla="*/ 157 h 157"/>
                <a:gd name="T2" fmla="*/ 79 w 255"/>
                <a:gd name="T3" fmla="*/ 157 h 157"/>
                <a:gd name="T4" fmla="*/ 79 w 255"/>
                <a:gd name="T5" fmla="*/ 157 h 157"/>
                <a:gd name="T6" fmla="*/ 62 w 255"/>
                <a:gd name="T7" fmla="*/ 155 h 157"/>
                <a:gd name="T8" fmla="*/ 47 w 255"/>
                <a:gd name="T9" fmla="*/ 152 h 157"/>
                <a:gd name="T10" fmla="*/ 34 w 255"/>
                <a:gd name="T11" fmla="*/ 144 h 157"/>
                <a:gd name="T12" fmla="*/ 23 w 255"/>
                <a:gd name="T13" fmla="*/ 134 h 157"/>
                <a:gd name="T14" fmla="*/ 14 w 255"/>
                <a:gd name="T15" fmla="*/ 122 h 157"/>
                <a:gd name="T16" fmla="*/ 6 w 255"/>
                <a:gd name="T17" fmla="*/ 109 h 157"/>
                <a:gd name="T18" fmla="*/ 1 w 255"/>
                <a:gd name="T19" fmla="*/ 94 h 157"/>
                <a:gd name="T20" fmla="*/ 0 w 255"/>
                <a:gd name="T21" fmla="*/ 80 h 157"/>
                <a:gd name="T22" fmla="*/ 0 w 255"/>
                <a:gd name="T23" fmla="*/ 80 h 157"/>
                <a:gd name="T24" fmla="*/ 1 w 255"/>
                <a:gd name="T25" fmla="*/ 63 h 157"/>
                <a:gd name="T26" fmla="*/ 6 w 255"/>
                <a:gd name="T27" fmla="*/ 48 h 157"/>
                <a:gd name="T28" fmla="*/ 14 w 255"/>
                <a:gd name="T29" fmla="*/ 35 h 157"/>
                <a:gd name="T30" fmla="*/ 23 w 255"/>
                <a:gd name="T31" fmla="*/ 23 h 157"/>
                <a:gd name="T32" fmla="*/ 34 w 255"/>
                <a:gd name="T33" fmla="*/ 14 h 157"/>
                <a:gd name="T34" fmla="*/ 47 w 255"/>
                <a:gd name="T35" fmla="*/ 7 h 157"/>
                <a:gd name="T36" fmla="*/ 62 w 255"/>
                <a:gd name="T37" fmla="*/ 2 h 157"/>
                <a:gd name="T38" fmla="*/ 79 w 255"/>
                <a:gd name="T39" fmla="*/ 0 h 157"/>
                <a:gd name="T40" fmla="*/ 178 w 255"/>
                <a:gd name="T41" fmla="*/ 0 h 157"/>
                <a:gd name="T42" fmla="*/ 178 w 255"/>
                <a:gd name="T43" fmla="*/ 0 h 157"/>
                <a:gd name="T44" fmla="*/ 192 w 255"/>
                <a:gd name="T45" fmla="*/ 2 h 157"/>
                <a:gd name="T46" fmla="*/ 207 w 255"/>
                <a:gd name="T47" fmla="*/ 7 h 157"/>
                <a:gd name="T48" fmla="*/ 220 w 255"/>
                <a:gd name="T49" fmla="*/ 14 h 157"/>
                <a:gd name="T50" fmla="*/ 232 w 255"/>
                <a:gd name="T51" fmla="*/ 23 h 157"/>
                <a:gd name="T52" fmla="*/ 242 w 255"/>
                <a:gd name="T53" fmla="*/ 35 h 157"/>
                <a:gd name="T54" fmla="*/ 250 w 255"/>
                <a:gd name="T55" fmla="*/ 48 h 157"/>
                <a:gd name="T56" fmla="*/ 253 w 255"/>
                <a:gd name="T57" fmla="*/ 63 h 157"/>
                <a:gd name="T58" fmla="*/ 255 w 255"/>
                <a:gd name="T59" fmla="*/ 80 h 157"/>
                <a:gd name="T60" fmla="*/ 255 w 255"/>
                <a:gd name="T61" fmla="*/ 80 h 157"/>
                <a:gd name="T62" fmla="*/ 253 w 255"/>
                <a:gd name="T63" fmla="*/ 94 h 157"/>
                <a:gd name="T64" fmla="*/ 250 w 255"/>
                <a:gd name="T65" fmla="*/ 109 h 157"/>
                <a:gd name="T66" fmla="*/ 242 w 255"/>
                <a:gd name="T67" fmla="*/ 122 h 157"/>
                <a:gd name="T68" fmla="*/ 232 w 255"/>
                <a:gd name="T69" fmla="*/ 134 h 157"/>
                <a:gd name="T70" fmla="*/ 220 w 255"/>
                <a:gd name="T71" fmla="*/ 144 h 157"/>
                <a:gd name="T72" fmla="*/ 207 w 255"/>
                <a:gd name="T73" fmla="*/ 152 h 157"/>
                <a:gd name="T74" fmla="*/ 192 w 255"/>
                <a:gd name="T75" fmla="*/ 155 h 157"/>
                <a:gd name="T76" fmla="*/ 178 w 255"/>
                <a:gd name="T77" fmla="*/ 157 h 157"/>
                <a:gd name="T78" fmla="*/ 178 w 255"/>
                <a:gd name="T7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5" h="157">
                  <a:moveTo>
                    <a:pt x="178" y="157"/>
                  </a:moveTo>
                  <a:lnTo>
                    <a:pt x="79" y="157"/>
                  </a:lnTo>
                  <a:lnTo>
                    <a:pt x="79" y="157"/>
                  </a:lnTo>
                  <a:lnTo>
                    <a:pt x="62" y="155"/>
                  </a:lnTo>
                  <a:lnTo>
                    <a:pt x="47" y="152"/>
                  </a:lnTo>
                  <a:lnTo>
                    <a:pt x="34" y="144"/>
                  </a:lnTo>
                  <a:lnTo>
                    <a:pt x="23" y="134"/>
                  </a:lnTo>
                  <a:lnTo>
                    <a:pt x="14" y="122"/>
                  </a:lnTo>
                  <a:lnTo>
                    <a:pt x="6" y="109"/>
                  </a:lnTo>
                  <a:lnTo>
                    <a:pt x="1" y="9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63"/>
                  </a:lnTo>
                  <a:lnTo>
                    <a:pt x="6" y="48"/>
                  </a:lnTo>
                  <a:lnTo>
                    <a:pt x="14" y="35"/>
                  </a:lnTo>
                  <a:lnTo>
                    <a:pt x="23" y="23"/>
                  </a:lnTo>
                  <a:lnTo>
                    <a:pt x="34" y="14"/>
                  </a:lnTo>
                  <a:lnTo>
                    <a:pt x="47" y="7"/>
                  </a:lnTo>
                  <a:lnTo>
                    <a:pt x="62" y="2"/>
                  </a:lnTo>
                  <a:lnTo>
                    <a:pt x="79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92" y="2"/>
                  </a:lnTo>
                  <a:lnTo>
                    <a:pt x="207" y="7"/>
                  </a:lnTo>
                  <a:lnTo>
                    <a:pt x="220" y="14"/>
                  </a:lnTo>
                  <a:lnTo>
                    <a:pt x="232" y="23"/>
                  </a:lnTo>
                  <a:lnTo>
                    <a:pt x="242" y="35"/>
                  </a:lnTo>
                  <a:lnTo>
                    <a:pt x="250" y="48"/>
                  </a:lnTo>
                  <a:lnTo>
                    <a:pt x="253" y="63"/>
                  </a:lnTo>
                  <a:lnTo>
                    <a:pt x="255" y="80"/>
                  </a:lnTo>
                  <a:lnTo>
                    <a:pt x="255" y="80"/>
                  </a:lnTo>
                  <a:lnTo>
                    <a:pt x="253" y="94"/>
                  </a:lnTo>
                  <a:lnTo>
                    <a:pt x="250" y="109"/>
                  </a:lnTo>
                  <a:lnTo>
                    <a:pt x="242" y="122"/>
                  </a:lnTo>
                  <a:lnTo>
                    <a:pt x="232" y="134"/>
                  </a:lnTo>
                  <a:lnTo>
                    <a:pt x="220" y="144"/>
                  </a:lnTo>
                  <a:lnTo>
                    <a:pt x="207" y="152"/>
                  </a:lnTo>
                  <a:lnTo>
                    <a:pt x="192" y="155"/>
                  </a:lnTo>
                  <a:lnTo>
                    <a:pt x="178" y="157"/>
                  </a:lnTo>
                  <a:lnTo>
                    <a:pt x="178" y="157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6" name="Freeform 26"/>
            <p:cNvSpPr>
              <a:spLocks/>
            </p:cNvSpPr>
            <p:nvPr/>
          </p:nvSpPr>
          <p:spPr bwMode="auto">
            <a:xfrm>
              <a:off x="0" y="3613150"/>
              <a:ext cx="914400" cy="1016000"/>
            </a:xfrm>
            <a:custGeom>
              <a:avLst/>
              <a:gdLst>
                <a:gd name="T0" fmla="*/ 1033 w 1152"/>
                <a:gd name="T1" fmla="*/ 1224 h 1280"/>
                <a:gd name="T2" fmla="*/ 908 w 1152"/>
                <a:gd name="T3" fmla="*/ 1255 h 1280"/>
                <a:gd name="T4" fmla="*/ 798 w 1152"/>
                <a:gd name="T5" fmla="*/ 1273 h 1280"/>
                <a:gd name="T6" fmla="*/ 679 w 1152"/>
                <a:gd name="T7" fmla="*/ 1280 h 1280"/>
                <a:gd name="T8" fmla="*/ 598 w 1152"/>
                <a:gd name="T9" fmla="*/ 1277 h 1280"/>
                <a:gd name="T10" fmla="*/ 488 w 1152"/>
                <a:gd name="T11" fmla="*/ 1263 h 1280"/>
                <a:gd name="T12" fmla="*/ 387 w 1152"/>
                <a:gd name="T13" fmla="*/ 1237 h 1280"/>
                <a:gd name="T14" fmla="*/ 326 w 1152"/>
                <a:gd name="T15" fmla="*/ 1212 h 1280"/>
                <a:gd name="T16" fmla="*/ 244 w 1152"/>
                <a:gd name="T17" fmla="*/ 1168 h 1280"/>
                <a:gd name="T18" fmla="*/ 175 w 1152"/>
                <a:gd name="T19" fmla="*/ 1113 h 1280"/>
                <a:gd name="T20" fmla="*/ 134 w 1152"/>
                <a:gd name="T21" fmla="*/ 1072 h 1280"/>
                <a:gd name="T22" fmla="*/ 84 w 1152"/>
                <a:gd name="T23" fmla="*/ 1000 h 1280"/>
                <a:gd name="T24" fmla="*/ 45 w 1152"/>
                <a:gd name="T25" fmla="*/ 919 h 1280"/>
                <a:gd name="T26" fmla="*/ 25 w 1152"/>
                <a:gd name="T27" fmla="*/ 859 h 1280"/>
                <a:gd name="T28" fmla="*/ 7 w 1152"/>
                <a:gd name="T29" fmla="*/ 764 h 1280"/>
                <a:gd name="T30" fmla="*/ 0 w 1152"/>
                <a:gd name="T31" fmla="*/ 660 h 1280"/>
                <a:gd name="T32" fmla="*/ 5 w 1152"/>
                <a:gd name="T33" fmla="*/ 578 h 1280"/>
                <a:gd name="T34" fmla="*/ 18 w 1152"/>
                <a:gd name="T35" fmla="*/ 495 h 1280"/>
                <a:gd name="T36" fmla="*/ 56 w 1152"/>
                <a:gd name="T37" fmla="*/ 376 h 1280"/>
                <a:gd name="T38" fmla="*/ 94 w 1152"/>
                <a:gd name="T39" fmla="*/ 304 h 1280"/>
                <a:gd name="T40" fmla="*/ 170 w 1152"/>
                <a:gd name="T41" fmla="*/ 203 h 1280"/>
                <a:gd name="T42" fmla="*/ 234 w 1152"/>
                <a:gd name="T43" fmla="*/ 146 h 1280"/>
                <a:gd name="T44" fmla="*/ 310 w 1152"/>
                <a:gd name="T45" fmla="*/ 96 h 1280"/>
                <a:gd name="T46" fmla="*/ 442 w 1152"/>
                <a:gd name="T47" fmla="*/ 38 h 1280"/>
                <a:gd name="T48" fmla="*/ 546 w 1152"/>
                <a:gd name="T49" fmla="*/ 14 h 1280"/>
                <a:gd name="T50" fmla="*/ 724 w 1152"/>
                <a:gd name="T51" fmla="*/ 0 h 1280"/>
                <a:gd name="T52" fmla="*/ 829 w 1152"/>
                <a:gd name="T53" fmla="*/ 4 h 1280"/>
                <a:gd name="T54" fmla="*/ 923 w 1152"/>
                <a:gd name="T55" fmla="*/ 15 h 1280"/>
                <a:gd name="T56" fmla="*/ 1004 w 1152"/>
                <a:gd name="T57" fmla="*/ 30 h 1280"/>
                <a:gd name="T58" fmla="*/ 1068 w 1152"/>
                <a:gd name="T59" fmla="*/ 371 h 1280"/>
                <a:gd name="T60" fmla="*/ 1007 w 1152"/>
                <a:gd name="T61" fmla="*/ 345 h 1280"/>
                <a:gd name="T62" fmla="*/ 936 w 1152"/>
                <a:gd name="T63" fmla="*/ 324 h 1280"/>
                <a:gd name="T64" fmla="*/ 846 w 1152"/>
                <a:gd name="T65" fmla="*/ 307 h 1280"/>
                <a:gd name="T66" fmla="*/ 732 w 1152"/>
                <a:gd name="T67" fmla="*/ 302 h 1280"/>
                <a:gd name="T68" fmla="*/ 664 w 1152"/>
                <a:gd name="T69" fmla="*/ 307 h 1280"/>
                <a:gd name="T70" fmla="*/ 602 w 1152"/>
                <a:gd name="T71" fmla="*/ 324 h 1280"/>
                <a:gd name="T72" fmla="*/ 519 w 1152"/>
                <a:gd name="T73" fmla="*/ 366 h 1280"/>
                <a:gd name="T74" fmla="*/ 473 w 1152"/>
                <a:gd name="T75" fmla="*/ 409 h 1280"/>
                <a:gd name="T76" fmla="*/ 422 w 1152"/>
                <a:gd name="T77" fmla="*/ 495 h 1280"/>
                <a:gd name="T78" fmla="*/ 410 w 1152"/>
                <a:gd name="T79" fmla="*/ 530 h 1280"/>
                <a:gd name="T80" fmla="*/ 396 w 1152"/>
                <a:gd name="T81" fmla="*/ 648 h 1280"/>
                <a:gd name="T82" fmla="*/ 402 w 1152"/>
                <a:gd name="T83" fmla="*/ 736 h 1280"/>
                <a:gd name="T84" fmla="*/ 417 w 1152"/>
                <a:gd name="T85" fmla="*/ 790 h 1280"/>
                <a:gd name="T86" fmla="*/ 437 w 1152"/>
                <a:gd name="T87" fmla="*/ 836 h 1280"/>
                <a:gd name="T88" fmla="*/ 490 w 1152"/>
                <a:gd name="T89" fmla="*/ 907 h 1280"/>
                <a:gd name="T90" fmla="*/ 534 w 1152"/>
                <a:gd name="T91" fmla="*/ 940 h 1280"/>
                <a:gd name="T92" fmla="*/ 583 w 1152"/>
                <a:gd name="T93" fmla="*/ 962 h 1280"/>
                <a:gd name="T94" fmla="*/ 661 w 1152"/>
                <a:gd name="T95" fmla="*/ 975 h 1280"/>
                <a:gd name="T96" fmla="*/ 717 w 1152"/>
                <a:gd name="T97" fmla="*/ 976 h 1280"/>
                <a:gd name="T98" fmla="*/ 765 w 1152"/>
                <a:gd name="T99" fmla="*/ 972 h 1280"/>
                <a:gd name="T100" fmla="*/ 542 w 1152"/>
                <a:gd name="T101" fmla="*/ 792 h 1280"/>
                <a:gd name="T102" fmla="*/ 1152 w 1152"/>
                <a:gd name="T103" fmla="*/ 1176 h 1280"/>
                <a:gd name="T104" fmla="*/ 1085 w 1152"/>
                <a:gd name="T105" fmla="*/ 1207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52" h="1280">
                  <a:moveTo>
                    <a:pt x="1085" y="1207"/>
                  </a:moveTo>
                  <a:lnTo>
                    <a:pt x="1085" y="1207"/>
                  </a:lnTo>
                  <a:lnTo>
                    <a:pt x="1033" y="1224"/>
                  </a:lnTo>
                  <a:lnTo>
                    <a:pt x="974" y="1240"/>
                  </a:lnTo>
                  <a:lnTo>
                    <a:pt x="974" y="1240"/>
                  </a:lnTo>
                  <a:lnTo>
                    <a:pt x="908" y="1255"/>
                  </a:lnTo>
                  <a:lnTo>
                    <a:pt x="836" y="1268"/>
                  </a:lnTo>
                  <a:lnTo>
                    <a:pt x="836" y="1268"/>
                  </a:lnTo>
                  <a:lnTo>
                    <a:pt x="798" y="1273"/>
                  </a:lnTo>
                  <a:lnTo>
                    <a:pt x="758" y="1277"/>
                  </a:lnTo>
                  <a:lnTo>
                    <a:pt x="720" y="1278"/>
                  </a:lnTo>
                  <a:lnTo>
                    <a:pt x="679" y="1280"/>
                  </a:lnTo>
                  <a:lnTo>
                    <a:pt x="679" y="1280"/>
                  </a:lnTo>
                  <a:lnTo>
                    <a:pt x="638" y="1278"/>
                  </a:lnTo>
                  <a:lnTo>
                    <a:pt x="598" y="1277"/>
                  </a:lnTo>
                  <a:lnTo>
                    <a:pt x="560" y="1273"/>
                  </a:lnTo>
                  <a:lnTo>
                    <a:pt x="524" y="1268"/>
                  </a:lnTo>
                  <a:lnTo>
                    <a:pt x="488" y="1263"/>
                  </a:lnTo>
                  <a:lnTo>
                    <a:pt x="453" y="1255"/>
                  </a:lnTo>
                  <a:lnTo>
                    <a:pt x="419" y="1247"/>
                  </a:lnTo>
                  <a:lnTo>
                    <a:pt x="387" y="1237"/>
                  </a:lnTo>
                  <a:lnTo>
                    <a:pt x="387" y="1237"/>
                  </a:lnTo>
                  <a:lnTo>
                    <a:pt x="356" y="1225"/>
                  </a:lnTo>
                  <a:lnTo>
                    <a:pt x="326" y="1212"/>
                  </a:lnTo>
                  <a:lnTo>
                    <a:pt x="297" y="1199"/>
                  </a:lnTo>
                  <a:lnTo>
                    <a:pt x="270" y="1184"/>
                  </a:lnTo>
                  <a:lnTo>
                    <a:pt x="244" y="1168"/>
                  </a:lnTo>
                  <a:lnTo>
                    <a:pt x="219" y="1151"/>
                  </a:lnTo>
                  <a:lnTo>
                    <a:pt x="196" y="1133"/>
                  </a:lnTo>
                  <a:lnTo>
                    <a:pt x="175" y="1113"/>
                  </a:lnTo>
                  <a:lnTo>
                    <a:pt x="175" y="1113"/>
                  </a:lnTo>
                  <a:lnTo>
                    <a:pt x="153" y="1094"/>
                  </a:lnTo>
                  <a:lnTo>
                    <a:pt x="134" y="1072"/>
                  </a:lnTo>
                  <a:lnTo>
                    <a:pt x="115" y="1049"/>
                  </a:lnTo>
                  <a:lnTo>
                    <a:pt x="99" y="1024"/>
                  </a:lnTo>
                  <a:lnTo>
                    <a:pt x="84" y="1000"/>
                  </a:lnTo>
                  <a:lnTo>
                    <a:pt x="69" y="973"/>
                  </a:lnTo>
                  <a:lnTo>
                    <a:pt x="56" y="947"/>
                  </a:lnTo>
                  <a:lnTo>
                    <a:pt x="45" y="919"/>
                  </a:lnTo>
                  <a:lnTo>
                    <a:pt x="45" y="919"/>
                  </a:lnTo>
                  <a:lnTo>
                    <a:pt x="35" y="889"/>
                  </a:lnTo>
                  <a:lnTo>
                    <a:pt x="25" y="859"/>
                  </a:lnTo>
                  <a:lnTo>
                    <a:pt x="18" y="828"/>
                  </a:lnTo>
                  <a:lnTo>
                    <a:pt x="12" y="797"/>
                  </a:lnTo>
                  <a:lnTo>
                    <a:pt x="7" y="764"/>
                  </a:lnTo>
                  <a:lnTo>
                    <a:pt x="3" y="731"/>
                  </a:lnTo>
                  <a:lnTo>
                    <a:pt x="2" y="696"/>
                  </a:lnTo>
                  <a:lnTo>
                    <a:pt x="0" y="660"/>
                  </a:lnTo>
                  <a:lnTo>
                    <a:pt x="0" y="660"/>
                  </a:lnTo>
                  <a:lnTo>
                    <a:pt x="2" y="619"/>
                  </a:lnTo>
                  <a:lnTo>
                    <a:pt x="5" y="578"/>
                  </a:lnTo>
                  <a:lnTo>
                    <a:pt x="10" y="536"/>
                  </a:lnTo>
                  <a:lnTo>
                    <a:pt x="18" y="495"/>
                  </a:lnTo>
                  <a:lnTo>
                    <a:pt x="18" y="495"/>
                  </a:lnTo>
                  <a:lnTo>
                    <a:pt x="28" y="454"/>
                  </a:lnTo>
                  <a:lnTo>
                    <a:pt x="41" y="414"/>
                  </a:lnTo>
                  <a:lnTo>
                    <a:pt x="56" y="376"/>
                  </a:lnTo>
                  <a:lnTo>
                    <a:pt x="74" y="340"/>
                  </a:lnTo>
                  <a:lnTo>
                    <a:pt x="74" y="340"/>
                  </a:lnTo>
                  <a:lnTo>
                    <a:pt x="94" y="304"/>
                  </a:lnTo>
                  <a:lnTo>
                    <a:pt x="117" y="269"/>
                  </a:lnTo>
                  <a:lnTo>
                    <a:pt x="142" y="236"/>
                  </a:lnTo>
                  <a:lnTo>
                    <a:pt x="170" y="203"/>
                  </a:lnTo>
                  <a:lnTo>
                    <a:pt x="170" y="203"/>
                  </a:lnTo>
                  <a:lnTo>
                    <a:pt x="201" y="174"/>
                  </a:lnTo>
                  <a:lnTo>
                    <a:pt x="234" y="146"/>
                  </a:lnTo>
                  <a:lnTo>
                    <a:pt x="270" y="119"/>
                  </a:lnTo>
                  <a:lnTo>
                    <a:pt x="310" y="96"/>
                  </a:lnTo>
                  <a:lnTo>
                    <a:pt x="310" y="96"/>
                  </a:lnTo>
                  <a:lnTo>
                    <a:pt x="351" y="75"/>
                  </a:lnTo>
                  <a:lnTo>
                    <a:pt x="396" y="55"/>
                  </a:lnTo>
                  <a:lnTo>
                    <a:pt x="442" y="38"/>
                  </a:lnTo>
                  <a:lnTo>
                    <a:pt x="493" y="25"/>
                  </a:lnTo>
                  <a:lnTo>
                    <a:pt x="493" y="25"/>
                  </a:lnTo>
                  <a:lnTo>
                    <a:pt x="546" y="14"/>
                  </a:lnTo>
                  <a:lnTo>
                    <a:pt x="602" y="5"/>
                  </a:lnTo>
                  <a:lnTo>
                    <a:pt x="661" y="2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78" y="0"/>
                  </a:lnTo>
                  <a:lnTo>
                    <a:pt x="829" y="4"/>
                  </a:lnTo>
                  <a:lnTo>
                    <a:pt x="829" y="4"/>
                  </a:lnTo>
                  <a:lnTo>
                    <a:pt x="877" y="9"/>
                  </a:lnTo>
                  <a:lnTo>
                    <a:pt x="923" y="15"/>
                  </a:lnTo>
                  <a:lnTo>
                    <a:pt x="923" y="15"/>
                  </a:lnTo>
                  <a:lnTo>
                    <a:pt x="964" y="22"/>
                  </a:lnTo>
                  <a:lnTo>
                    <a:pt x="1004" y="30"/>
                  </a:lnTo>
                  <a:lnTo>
                    <a:pt x="1004" y="30"/>
                  </a:lnTo>
                  <a:lnTo>
                    <a:pt x="1068" y="45"/>
                  </a:lnTo>
                  <a:lnTo>
                    <a:pt x="1068" y="371"/>
                  </a:lnTo>
                  <a:lnTo>
                    <a:pt x="1068" y="371"/>
                  </a:lnTo>
                  <a:lnTo>
                    <a:pt x="1038" y="358"/>
                  </a:lnTo>
                  <a:lnTo>
                    <a:pt x="1007" y="345"/>
                  </a:lnTo>
                  <a:lnTo>
                    <a:pt x="1007" y="345"/>
                  </a:lnTo>
                  <a:lnTo>
                    <a:pt x="972" y="334"/>
                  </a:lnTo>
                  <a:lnTo>
                    <a:pt x="936" y="324"/>
                  </a:lnTo>
                  <a:lnTo>
                    <a:pt x="936" y="324"/>
                  </a:lnTo>
                  <a:lnTo>
                    <a:pt x="893" y="315"/>
                  </a:lnTo>
                  <a:lnTo>
                    <a:pt x="846" y="307"/>
                  </a:lnTo>
                  <a:lnTo>
                    <a:pt x="846" y="307"/>
                  </a:lnTo>
                  <a:lnTo>
                    <a:pt x="793" y="304"/>
                  </a:lnTo>
                  <a:lnTo>
                    <a:pt x="732" y="302"/>
                  </a:lnTo>
                  <a:lnTo>
                    <a:pt x="732" y="302"/>
                  </a:lnTo>
                  <a:lnTo>
                    <a:pt x="697" y="304"/>
                  </a:lnTo>
                  <a:lnTo>
                    <a:pt x="664" y="307"/>
                  </a:lnTo>
                  <a:lnTo>
                    <a:pt x="633" y="314"/>
                  </a:lnTo>
                  <a:lnTo>
                    <a:pt x="602" y="324"/>
                  </a:lnTo>
                  <a:lnTo>
                    <a:pt x="602" y="324"/>
                  </a:lnTo>
                  <a:lnTo>
                    <a:pt x="572" y="335"/>
                  </a:lnTo>
                  <a:lnTo>
                    <a:pt x="544" y="350"/>
                  </a:lnTo>
                  <a:lnTo>
                    <a:pt x="519" y="366"/>
                  </a:lnTo>
                  <a:lnTo>
                    <a:pt x="494" y="388"/>
                  </a:lnTo>
                  <a:lnTo>
                    <a:pt x="494" y="388"/>
                  </a:lnTo>
                  <a:lnTo>
                    <a:pt x="473" y="409"/>
                  </a:lnTo>
                  <a:lnTo>
                    <a:pt x="453" y="436"/>
                  </a:lnTo>
                  <a:lnTo>
                    <a:pt x="437" y="464"/>
                  </a:lnTo>
                  <a:lnTo>
                    <a:pt x="422" y="495"/>
                  </a:lnTo>
                  <a:lnTo>
                    <a:pt x="422" y="495"/>
                  </a:lnTo>
                  <a:lnTo>
                    <a:pt x="417" y="512"/>
                  </a:lnTo>
                  <a:lnTo>
                    <a:pt x="410" y="530"/>
                  </a:lnTo>
                  <a:lnTo>
                    <a:pt x="402" y="566"/>
                  </a:lnTo>
                  <a:lnTo>
                    <a:pt x="397" y="606"/>
                  </a:lnTo>
                  <a:lnTo>
                    <a:pt x="396" y="648"/>
                  </a:lnTo>
                  <a:lnTo>
                    <a:pt x="396" y="648"/>
                  </a:lnTo>
                  <a:lnTo>
                    <a:pt x="397" y="693"/>
                  </a:lnTo>
                  <a:lnTo>
                    <a:pt x="402" y="736"/>
                  </a:lnTo>
                  <a:lnTo>
                    <a:pt x="407" y="754"/>
                  </a:lnTo>
                  <a:lnTo>
                    <a:pt x="410" y="774"/>
                  </a:lnTo>
                  <a:lnTo>
                    <a:pt x="417" y="790"/>
                  </a:lnTo>
                  <a:lnTo>
                    <a:pt x="422" y="807"/>
                  </a:lnTo>
                  <a:lnTo>
                    <a:pt x="422" y="807"/>
                  </a:lnTo>
                  <a:lnTo>
                    <a:pt x="437" y="836"/>
                  </a:lnTo>
                  <a:lnTo>
                    <a:pt x="453" y="863"/>
                  </a:lnTo>
                  <a:lnTo>
                    <a:pt x="471" y="887"/>
                  </a:lnTo>
                  <a:lnTo>
                    <a:pt x="490" y="907"/>
                  </a:lnTo>
                  <a:lnTo>
                    <a:pt x="490" y="907"/>
                  </a:lnTo>
                  <a:lnTo>
                    <a:pt x="511" y="925"/>
                  </a:lnTo>
                  <a:lnTo>
                    <a:pt x="534" y="940"/>
                  </a:lnTo>
                  <a:lnTo>
                    <a:pt x="559" y="952"/>
                  </a:lnTo>
                  <a:lnTo>
                    <a:pt x="583" y="962"/>
                  </a:lnTo>
                  <a:lnTo>
                    <a:pt x="583" y="962"/>
                  </a:lnTo>
                  <a:lnTo>
                    <a:pt x="610" y="968"/>
                  </a:lnTo>
                  <a:lnTo>
                    <a:pt x="635" y="973"/>
                  </a:lnTo>
                  <a:lnTo>
                    <a:pt x="661" y="975"/>
                  </a:lnTo>
                  <a:lnTo>
                    <a:pt x="686" y="976"/>
                  </a:lnTo>
                  <a:lnTo>
                    <a:pt x="686" y="976"/>
                  </a:lnTo>
                  <a:lnTo>
                    <a:pt x="717" y="976"/>
                  </a:lnTo>
                  <a:lnTo>
                    <a:pt x="743" y="975"/>
                  </a:lnTo>
                  <a:lnTo>
                    <a:pt x="743" y="975"/>
                  </a:lnTo>
                  <a:lnTo>
                    <a:pt x="765" y="972"/>
                  </a:lnTo>
                  <a:lnTo>
                    <a:pt x="780" y="970"/>
                  </a:lnTo>
                  <a:lnTo>
                    <a:pt x="780" y="792"/>
                  </a:lnTo>
                  <a:lnTo>
                    <a:pt x="542" y="792"/>
                  </a:lnTo>
                  <a:lnTo>
                    <a:pt x="542" y="510"/>
                  </a:lnTo>
                  <a:lnTo>
                    <a:pt x="1152" y="510"/>
                  </a:lnTo>
                  <a:lnTo>
                    <a:pt x="1152" y="1176"/>
                  </a:lnTo>
                  <a:lnTo>
                    <a:pt x="1152" y="1176"/>
                  </a:lnTo>
                  <a:lnTo>
                    <a:pt x="1124" y="1191"/>
                  </a:lnTo>
                  <a:lnTo>
                    <a:pt x="1085" y="1207"/>
                  </a:lnTo>
                  <a:lnTo>
                    <a:pt x="1085" y="1207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7" name="Freeform 27"/>
            <p:cNvSpPr>
              <a:spLocks/>
            </p:cNvSpPr>
            <p:nvPr/>
          </p:nvSpPr>
          <p:spPr bwMode="auto">
            <a:xfrm>
              <a:off x="1047750" y="3897313"/>
              <a:ext cx="527050" cy="714375"/>
            </a:xfrm>
            <a:custGeom>
              <a:avLst/>
              <a:gdLst>
                <a:gd name="T0" fmla="*/ 638 w 665"/>
                <a:gd name="T1" fmla="*/ 322 h 900"/>
                <a:gd name="T2" fmla="*/ 638 w 665"/>
                <a:gd name="T3" fmla="*/ 322 h 900"/>
                <a:gd name="T4" fmla="*/ 609 w 665"/>
                <a:gd name="T5" fmla="*/ 313 h 900"/>
                <a:gd name="T6" fmla="*/ 609 w 665"/>
                <a:gd name="T7" fmla="*/ 313 h 900"/>
                <a:gd name="T8" fmla="*/ 577 w 665"/>
                <a:gd name="T9" fmla="*/ 309 h 900"/>
                <a:gd name="T10" fmla="*/ 577 w 665"/>
                <a:gd name="T11" fmla="*/ 309 h 900"/>
                <a:gd name="T12" fmla="*/ 549 w 665"/>
                <a:gd name="T13" fmla="*/ 307 h 900"/>
                <a:gd name="T14" fmla="*/ 549 w 665"/>
                <a:gd name="T15" fmla="*/ 307 h 900"/>
                <a:gd name="T16" fmla="*/ 524 w 665"/>
                <a:gd name="T17" fmla="*/ 307 h 900"/>
                <a:gd name="T18" fmla="*/ 501 w 665"/>
                <a:gd name="T19" fmla="*/ 310 h 900"/>
                <a:gd name="T20" fmla="*/ 482 w 665"/>
                <a:gd name="T21" fmla="*/ 315 h 900"/>
                <a:gd name="T22" fmla="*/ 463 w 665"/>
                <a:gd name="T23" fmla="*/ 322 h 900"/>
                <a:gd name="T24" fmla="*/ 463 w 665"/>
                <a:gd name="T25" fmla="*/ 322 h 900"/>
                <a:gd name="T26" fmla="*/ 447 w 665"/>
                <a:gd name="T27" fmla="*/ 330 h 900"/>
                <a:gd name="T28" fmla="*/ 432 w 665"/>
                <a:gd name="T29" fmla="*/ 342 h 900"/>
                <a:gd name="T30" fmla="*/ 419 w 665"/>
                <a:gd name="T31" fmla="*/ 353 h 900"/>
                <a:gd name="T32" fmla="*/ 407 w 665"/>
                <a:gd name="T33" fmla="*/ 366 h 900"/>
                <a:gd name="T34" fmla="*/ 407 w 665"/>
                <a:gd name="T35" fmla="*/ 366 h 900"/>
                <a:gd name="T36" fmla="*/ 398 w 665"/>
                <a:gd name="T37" fmla="*/ 381 h 900"/>
                <a:gd name="T38" fmla="*/ 389 w 665"/>
                <a:gd name="T39" fmla="*/ 398 h 900"/>
                <a:gd name="T40" fmla="*/ 383 w 665"/>
                <a:gd name="T41" fmla="*/ 414 h 900"/>
                <a:gd name="T42" fmla="*/ 376 w 665"/>
                <a:gd name="T43" fmla="*/ 434 h 900"/>
                <a:gd name="T44" fmla="*/ 376 w 665"/>
                <a:gd name="T45" fmla="*/ 434 h 900"/>
                <a:gd name="T46" fmla="*/ 373 w 665"/>
                <a:gd name="T47" fmla="*/ 454 h 900"/>
                <a:gd name="T48" fmla="*/ 370 w 665"/>
                <a:gd name="T49" fmla="*/ 473 h 900"/>
                <a:gd name="T50" fmla="*/ 368 w 665"/>
                <a:gd name="T51" fmla="*/ 495 h 900"/>
                <a:gd name="T52" fmla="*/ 368 w 665"/>
                <a:gd name="T53" fmla="*/ 516 h 900"/>
                <a:gd name="T54" fmla="*/ 368 w 665"/>
                <a:gd name="T55" fmla="*/ 900 h 900"/>
                <a:gd name="T56" fmla="*/ 0 w 665"/>
                <a:gd name="T57" fmla="*/ 900 h 900"/>
                <a:gd name="T58" fmla="*/ 0 w 665"/>
                <a:gd name="T59" fmla="*/ 17 h 900"/>
                <a:gd name="T60" fmla="*/ 368 w 665"/>
                <a:gd name="T61" fmla="*/ 17 h 900"/>
                <a:gd name="T62" fmla="*/ 368 w 665"/>
                <a:gd name="T63" fmla="*/ 172 h 900"/>
                <a:gd name="T64" fmla="*/ 371 w 665"/>
                <a:gd name="T65" fmla="*/ 172 h 900"/>
                <a:gd name="T66" fmla="*/ 371 w 665"/>
                <a:gd name="T67" fmla="*/ 172 h 900"/>
                <a:gd name="T68" fmla="*/ 379 w 665"/>
                <a:gd name="T69" fmla="*/ 152 h 900"/>
                <a:gd name="T70" fmla="*/ 389 w 665"/>
                <a:gd name="T71" fmla="*/ 132 h 900"/>
                <a:gd name="T72" fmla="*/ 401 w 665"/>
                <a:gd name="T73" fmla="*/ 114 h 900"/>
                <a:gd name="T74" fmla="*/ 412 w 665"/>
                <a:gd name="T75" fmla="*/ 98 h 900"/>
                <a:gd name="T76" fmla="*/ 424 w 665"/>
                <a:gd name="T77" fmla="*/ 83 h 900"/>
                <a:gd name="T78" fmla="*/ 437 w 665"/>
                <a:gd name="T79" fmla="*/ 68 h 900"/>
                <a:gd name="T80" fmla="*/ 452 w 665"/>
                <a:gd name="T81" fmla="*/ 56 h 900"/>
                <a:gd name="T82" fmla="*/ 467 w 665"/>
                <a:gd name="T83" fmla="*/ 45 h 900"/>
                <a:gd name="T84" fmla="*/ 467 w 665"/>
                <a:gd name="T85" fmla="*/ 45 h 900"/>
                <a:gd name="T86" fmla="*/ 483 w 665"/>
                <a:gd name="T87" fmla="*/ 33 h 900"/>
                <a:gd name="T88" fmla="*/ 500 w 665"/>
                <a:gd name="T89" fmla="*/ 25 h 900"/>
                <a:gd name="T90" fmla="*/ 516 w 665"/>
                <a:gd name="T91" fmla="*/ 18 h 900"/>
                <a:gd name="T92" fmla="*/ 534 w 665"/>
                <a:gd name="T93" fmla="*/ 12 h 900"/>
                <a:gd name="T94" fmla="*/ 552 w 665"/>
                <a:gd name="T95" fmla="*/ 7 h 900"/>
                <a:gd name="T96" fmla="*/ 572 w 665"/>
                <a:gd name="T97" fmla="*/ 4 h 900"/>
                <a:gd name="T98" fmla="*/ 592 w 665"/>
                <a:gd name="T99" fmla="*/ 2 h 900"/>
                <a:gd name="T100" fmla="*/ 612 w 665"/>
                <a:gd name="T101" fmla="*/ 0 h 900"/>
                <a:gd name="T102" fmla="*/ 612 w 665"/>
                <a:gd name="T103" fmla="*/ 0 h 900"/>
                <a:gd name="T104" fmla="*/ 632 w 665"/>
                <a:gd name="T105" fmla="*/ 2 h 900"/>
                <a:gd name="T106" fmla="*/ 645 w 665"/>
                <a:gd name="T107" fmla="*/ 4 h 900"/>
                <a:gd name="T108" fmla="*/ 645 w 665"/>
                <a:gd name="T109" fmla="*/ 4 h 900"/>
                <a:gd name="T110" fmla="*/ 665 w 665"/>
                <a:gd name="T111" fmla="*/ 12 h 900"/>
                <a:gd name="T112" fmla="*/ 665 w 665"/>
                <a:gd name="T113" fmla="*/ 332 h 900"/>
                <a:gd name="T114" fmla="*/ 665 w 665"/>
                <a:gd name="T115" fmla="*/ 332 h 900"/>
                <a:gd name="T116" fmla="*/ 638 w 665"/>
                <a:gd name="T117" fmla="*/ 322 h 900"/>
                <a:gd name="T118" fmla="*/ 638 w 665"/>
                <a:gd name="T119" fmla="*/ 322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65" h="900">
                  <a:moveTo>
                    <a:pt x="638" y="322"/>
                  </a:moveTo>
                  <a:lnTo>
                    <a:pt x="638" y="322"/>
                  </a:lnTo>
                  <a:lnTo>
                    <a:pt x="609" y="313"/>
                  </a:lnTo>
                  <a:lnTo>
                    <a:pt x="609" y="313"/>
                  </a:lnTo>
                  <a:lnTo>
                    <a:pt x="577" y="309"/>
                  </a:lnTo>
                  <a:lnTo>
                    <a:pt x="577" y="309"/>
                  </a:lnTo>
                  <a:lnTo>
                    <a:pt x="549" y="307"/>
                  </a:lnTo>
                  <a:lnTo>
                    <a:pt x="549" y="307"/>
                  </a:lnTo>
                  <a:lnTo>
                    <a:pt x="524" y="307"/>
                  </a:lnTo>
                  <a:lnTo>
                    <a:pt x="501" y="310"/>
                  </a:lnTo>
                  <a:lnTo>
                    <a:pt x="482" y="315"/>
                  </a:lnTo>
                  <a:lnTo>
                    <a:pt x="463" y="322"/>
                  </a:lnTo>
                  <a:lnTo>
                    <a:pt x="463" y="322"/>
                  </a:lnTo>
                  <a:lnTo>
                    <a:pt x="447" y="330"/>
                  </a:lnTo>
                  <a:lnTo>
                    <a:pt x="432" y="342"/>
                  </a:lnTo>
                  <a:lnTo>
                    <a:pt x="419" y="353"/>
                  </a:lnTo>
                  <a:lnTo>
                    <a:pt x="407" y="366"/>
                  </a:lnTo>
                  <a:lnTo>
                    <a:pt x="407" y="366"/>
                  </a:lnTo>
                  <a:lnTo>
                    <a:pt x="398" y="381"/>
                  </a:lnTo>
                  <a:lnTo>
                    <a:pt x="389" y="398"/>
                  </a:lnTo>
                  <a:lnTo>
                    <a:pt x="383" y="414"/>
                  </a:lnTo>
                  <a:lnTo>
                    <a:pt x="376" y="434"/>
                  </a:lnTo>
                  <a:lnTo>
                    <a:pt x="376" y="434"/>
                  </a:lnTo>
                  <a:lnTo>
                    <a:pt x="373" y="454"/>
                  </a:lnTo>
                  <a:lnTo>
                    <a:pt x="370" y="473"/>
                  </a:lnTo>
                  <a:lnTo>
                    <a:pt x="368" y="495"/>
                  </a:lnTo>
                  <a:lnTo>
                    <a:pt x="368" y="516"/>
                  </a:lnTo>
                  <a:lnTo>
                    <a:pt x="368" y="900"/>
                  </a:lnTo>
                  <a:lnTo>
                    <a:pt x="0" y="900"/>
                  </a:lnTo>
                  <a:lnTo>
                    <a:pt x="0" y="17"/>
                  </a:lnTo>
                  <a:lnTo>
                    <a:pt x="368" y="17"/>
                  </a:lnTo>
                  <a:lnTo>
                    <a:pt x="368" y="172"/>
                  </a:lnTo>
                  <a:lnTo>
                    <a:pt x="371" y="172"/>
                  </a:lnTo>
                  <a:lnTo>
                    <a:pt x="371" y="172"/>
                  </a:lnTo>
                  <a:lnTo>
                    <a:pt x="379" y="152"/>
                  </a:lnTo>
                  <a:lnTo>
                    <a:pt x="389" y="132"/>
                  </a:lnTo>
                  <a:lnTo>
                    <a:pt x="401" y="114"/>
                  </a:lnTo>
                  <a:lnTo>
                    <a:pt x="412" y="98"/>
                  </a:lnTo>
                  <a:lnTo>
                    <a:pt x="424" y="83"/>
                  </a:lnTo>
                  <a:lnTo>
                    <a:pt x="437" y="68"/>
                  </a:lnTo>
                  <a:lnTo>
                    <a:pt x="452" y="56"/>
                  </a:lnTo>
                  <a:lnTo>
                    <a:pt x="467" y="45"/>
                  </a:lnTo>
                  <a:lnTo>
                    <a:pt x="467" y="45"/>
                  </a:lnTo>
                  <a:lnTo>
                    <a:pt x="483" y="33"/>
                  </a:lnTo>
                  <a:lnTo>
                    <a:pt x="500" y="25"/>
                  </a:lnTo>
                  <a:lnTo>
                    <a:pt x="516" y="18"/>
                  </a:lnTo>
                  <a:lnTo>
                    <a:pt x="534" y="12"/>
                  </a:lnTo>
                  <a:lnTo>
                    <a:pt x="552" y="7"/>
                  </a:lnTo>
                  <a:lnTo>
                    <a:pt x="572" y="4"/>
                  </a:lnTo>
                  <a:lnTo>
                    <a:pt x="592" y="2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32" y="2"/>
                  </a:lnTo>
                  <a:lnTo>
                    <a:pt x="645" y="4"/>
                  </a:lnTo>
                  <a:lnTo>
                    <a:pt x="645" y="4"/>
                  </a:lnTo>
                  <a:lnTo>
                    <a:pt x="665" y="12"/>
                  </a:lnTo>
                  <a:lnTo>
                    <a:pt x="665" y="332"/>
                  </a:lnTo>
                  <a:lnTo>
                    <a:pt x="665" y="332"/>
                  </a:lnTo>
                  <a:lnTo>
                    <a:pt x="638" y="322"/>
                  </a:lnTo>
                  <a:lnTo>
                    <a:pt x="638" y="32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8" name="Freeform 28"/>
            <p:cNvSpPr>
              <a:spLocks noEditPoints="1"/>
            </p:cNvSpPr>
            <p:nvPr/>
          </p:nvSpPr>
          <p:spPr bwMode="auto">
            <a:xfrm>
              <a:off x="1619250" y="3894138"/>
              <a:ext cx="695325" cy="735013"/>
            </a:xfrm>
            <a:custGeom>
              <a:avLst/>
              <a:gdLst>
                <a:gd name="T0" fmla="*/ 535 w 875"/>
                <a:gd name="T1" fmla="*/ 770 h 927"/>
                <a:gd name="T2" fmla="*/ 514 w 875"/>
                <a:gd name="T3" fmla="*/ 805 h 927"/>
                <a:gd name="T4" fmla="*/ 474 w 875"/>
                <a:gd name="T5" fmla="*/ 849 h 927"/>
                <a:gd name="T6" fmla="*/ 428 w 875"/>
                <a:gd name="T7" fmla="*/ 886 h 927"/>
                <a:gd name="T8" fmla="*/ 392 w 875"/>
                <a:gd name="T9" fmla="*/ 904 h 927"/>
                <a:gd name="T10" fmla="*/ 334 w 875"/>
                <a:gd name="T11" fmla="*/ 920 h 927"/>
                <a:gd name="T12" fmla="*/ 267 w 875"/>
                <a:gd name="T13" fmla="*/ 927 h 927"/>
                <a:gd name="T14" fmla="*/ 204 w 875"/>
                <a:gd name="T15" fmla="*/ 920 h 927"/>
                <a:gd name="T16" fmla="*/ 150 w 875"/>
                <a:gd name="T17" fmla="*/ 905 h 927"/>
                <a:gd name="T18" fmla="*/ 84 w 875"/>
                <a:gd name="T19" fmla="*/ 864 h 927"/>
                <a:gd name="T20" fmla="*/ 51 w 875"/>
                <a:gd name="T21" fmla="*/ 828 h 927"/>
                <a:gd name="T22" fmla="*/ 16 w 875"/>
                <a:gd name="T23" fmla="*/ 760 h 927"/>
                <a:gd name="T24" fmla="*/ 5 w 875"/>
                <a:gd name="T25" fmla="*/ 709 h 927"/>
                <a:gd name="T26" fmla="*/ 0 w 875"/>
                <a:gd name="T27" fmla="*/ 653 h 927"/>
                <a:gd name="T28" fmla="*/ 8 w 875"/>
                <a:gd name="T29" fmla="*/ 581 h 927"/>
                <a:gd name="T30" fmla="*/ 21 w 875"/>
                <a:gd name="T31" fmla="*/ 533 h 927"/>
                <a:gd name="T32" fmla="*/ 61 w 875"/>
                <a:gd name="T33" fmla="*/ 467 h 927"/>
                <a:gd name="T34" fmla="*/ 103 w 875"/>
                <a:gd name="T35" fmla="*/ 429 h 927"/>
                <a:gd name="T36" fmla="*/ 158 w 875"/>
                <a:gd name="T37" fmla="*/ 396 h 927"/>
                <a:gd name="T38" fmla="*/ 273 w 875"/>
                <a:gd name="T39" fmla="*/ 360 h 927"/>
                <a:gd name="T40" fmla="*/ 539 w 875"/>
                <a:gd name="T41" fmla="*/ 323 h 927"/>
                <a:gd name="T42" fmla="*/ 534 w 875"/>
                <a:gd name="T43" fmla="*/ 292 h 927"/>
                <a:gd name="T44" fmla="*/ 522 w 875"/>
                <a:gd name="T45" fmla="*/ 274 h 927"/>
                <a:gd name="T46" fmla="*/ 499 w 875"/>
                <a:gd name="T47" fmla="*/ 251 h 927"/>
                <a:gd name="T48" fmla="*/ 478 w 875"/>
                <a:gd name="T49" fmla="*/ 239 h 927"/>
                <a:gd name="T50" fmla="*/ 453 w 875"/>
                <a:gd name="T51" fmla="*/ 231 h 927"/>
                <a:gd name="T52" fmla="*/ 397 w 875"/>
                <a:gd name="T53" fmla="*/ 225 h 927"/>
                <a:gd name="T54" fmla="*/ 308 w 875"/>
                <a:gd name="T55" fmla="*/ 233 h 927"/>
                <a:gd name="T56" fmla="*/ 225 w 875"/>
                <a:gd name="T57" fmla="*/ 251 h 927"/>
                <a:gd name="T58" fmla="*/ 150 w 875"/>
                <a:gd name="T59" fmla="*/ 279 h 927"/>
                <a:gd name="T60" fmla="*/ 84 w 875"/>
                <a:gd name="T61" fmla="*/ 71 h 927"/>
                <a:gd name="T62" fmla="*/ 159 w 875"/>
                <a:gd name="T63" fmla="*/ 43 h 927"/>
                <a:gd name="T64" fmla="*/ 253 w 875"/>
                <a:gd name="T65" fmla="*/ 22 h 927"/>
                <a:gd name="T66" fmla="*/ 352 w 875"/>
                <a:gd name="T67" fmla="*/ 5 h 927"/>
                <a:gd name="T68" fmla="*/ 446 w 875"/>
                <a:gd name="T69" fmla="*/ 0 h 927"/>
                <a:gd name="T70" fmla="*/ 558 w 875"/>
                <a:gd name="T71" fmla="*/ 7 h 927"/>
                <a:gd name="T72" fmla="*/ 629 w 875"/>
                <a:gd name="T73" fmla="*/ 20 h 927"/>
                <a:gd name="T74" fmla="*/ 670 w 875"/>
                <a:gd name="T75" fmla="*/ 33 h 927"/>
                <a:gd name="T76" fmla="*/ 723 w 875"/>
                <a:gd name="T77" fmla="*/ 58 h 927"/>
                <a:gd name="T78" fmla="*/ 769 w 875"/>
                <a:gd name="T79" fmla="*/ 93 h 927"/>
                <a:gd name="T80" fmla="*/ 794 w 875"/>
                <a:gd name="T81" fmla="*/ 117 h 927"/>
                <a:gd name="T82" fmla="*/ 825 w 875"/>
                <a:gd name="T83" fmla="*/ 164 h 927"/>
                <a:gd name="T84" fmla="*/ 847 w 875"/>
                <a:gd name="T85" fmla="*/ 216 h 927"/>
                <a:gd name="T86" fmla="*/ 863 w 875"/>
                <a:gd name="T87" fmla="*/ 276 h 927"/>
                <a:gd name="T88" fmla="*/ 875 w 875"/>
                <a:gd name="T89" fmla="*/ 417 h 927"/>
                <a:gd name="T90" fmla="*/ 415 w 875"/>
                <a:gd name="T91" fmla="*/ 518 h 927"/>
                <a:gd name="T92" fmla="*/ 377 w 875"/>
                <a:gd name="T93" fmla="*/ 528 h 927"/>
                <a:gd name="T94" fmla="*/ 347 w 875"/>
                <a:gd name="T95" fmla="*/ 546 h 927"/>
                <a:gd name="T96" fmla="*/ 324 w 875"/>
                <a:gd name="T97" fmla="*/ 587 h 927"/>
                <a:gd name="T98" fmla="*/ 323 w 875"/>
                <a:gd name="T99" fmla="*/ 619 h 927"/>
                <a:gd name="T100" fmla="*/ 333 w 875"/>
                <a:gd name="T101" fmla="*/ 648 h 927"/>
                <a:gd name="T102" fmla="*/ 347 w 875"/>
                <a:gd name="T103" fmla="*/ 666 h 927"/>
                <a:gd name="T104" fmla="*/ 369 w 875"/>
                <a:gd name="T105" fmla="*/ 680 h 927"/>
                <a:gd name="T106" fmla="*/ 398 w 875"/>
                <a:gd name="T107" fmla="*/ 686 h 927"/>
                <a:gd name="T108" fmla="*/ 423 w 875"/>
                <a:gd name="T109" fmla="*/ 686 h 927"/>
                <a:gd name="T110" fmla="*/ 461 w 875"/>
                <a:gd name="T111" fmla="*/ 676 h 927"/>
                <a:gd name="T112" fmla="*/ 484 w 875"/>
                <a:gd name="T113" fmla="*/ 663 h 927"/>
                <a:gd name="T114" fmla="*/ 502 w 875"/>
                <a:gd name="T115" fmla="*/ 645 h 927"/>
                <a:gd name="T116" fmla="*/ 524 w 875"/>
                <a:gd name="T117" fmla="*/ 610 h 927"/>
                <a:gd name="T118" fmla="*/ 534 w 875"/>
                <a:gd name="T119" fmla="*/ 582 h 927"/>
                <a:gd name="T120" fmla="*/ 539 w 875"/>
                <a:gd name="T121" fmla="*/ 534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75" h="927">
                  <a:moveTo>
                    <a:pt x="539" y="905"/>
                  </a:moveTo>
                  <a:lnTo>
                    <a:pt x="539" y="770"/>
                  </a:lnTo>
                  <a:lnTo>
                    <a:pt x="535" y="770"/>
                  </a:lnTo>
                  <a:lnTo>
                    <a:pt x="535" y="770"/>
                  </a:lnTo>
                  <a:lnTo>
                    <a:pt x="525" y="788"/>
                  </a:lnTo>
                  <a:lnTo>
                    <a:pt x="514" y="805"/>
                  </a:lnTo>
                  <a:lnTo>
                    <a:pt x="501" y="821"/>
                  </a:lnTo>
                  <a:lnTo>
                    <a:pt x="487" y="836"/>
                  </a:lnTo>
                  <a:lnTo>
                    <a:pt x="474" y="849"/>
                  </a:lnTo>
                  <a:lnTo>
                    <a:pt x="459" y="863"/>
                  </a:lnTo>
                  <a:lnTo>
                    <a:pt x="445" y="874"/>
                  </a:lnTo>
                  <a:lnTo>
                    <a:pt x="428" y="886"/>
                  </a:lnTo>
                  <a:lnTo>
                    <a:pt x="428" y="886"/>
                  </a:lnTo>
                  <a:lnTo>
                    <a:pt x="410" y="894"/>
                  </a:lnTo>
                  <a:lnTo>
                    <a:pt x="392" y="904"/>
                  </a:lnTo>
                  <a:lnTo>
                    <a:pt x="374" y="910"/>
                  </a:lnTo>
                  <a:lnTo>
                    <a:pt x="354" y="915"/>
                  </a:lnTo>
                  <a:lnTo>
                    <a:pt x="334" y="920"/>
                  </a:lnTo>
                  <a:lnTo>
                    <a:pt x="313" y="924"/>
                  </a:lnTo>
                  <a:lnTo>
                    <a:pt x="290" y="925"/>
                  </a:lnTo>
                  <a:lnTo>
                    <a:pt x="267" y="927"/>
                  </a:lnTo>
                  <a:lnTo>
                    <a:pt x="267" y="927"/>
                  </a:lnTo>
                  <a:lnTo>
                    <a:pt x="234" y="925"/>
                  </a:lnTo>
                  <a:lnTo>
                    <a:pt x="204" y="920"/>
                  </a:lnTo>
                  <a:lnTo>
                    <a:pt x="176" y="914"/>
                  </a:lnTo>
                  <a:lnTo>
                    <a:pt x="150" y="905"/>
                  </a:lnTo>
                  <a:lnTo>
                    <a:pt x="150" y="905"/>
                  </a:lnTo>
                  <a:lnTo>
                    <a:pt x="125" y="894"/>
                  </a:lnTo>
                  <a:lnTo>
                    <a:pt x="103" y="881"/>
                  </a:lnTo>
                  <a:lnTo>
                    <a:pt x="84" y="864"/>
                  </a:lnTo>
                  <a:lnTo>
                    <a:pt x="66" y="848"/>
                  </a:lnTo>
                  <a:lnTo>
                    <a:pt x="66" y="848"/>
                  </a:lnTo>
                  <a:lnTo>
                    <a:pt x="51" y="828"/>
                  </a:lnTo>
                  <a:lnTo>
                    <a:pt x="38" y="806"/>
                  </a:lnTo>
                  <a:lnTo>
                    <a:pt x="26" y="783"/>
                  </a:lnTo>
                  <a:lnTo>
                    <a:pt x="16" y="760"/>
                  </a:lnTo>
                  <a:lnTo>
                    <a:pt x="16" y="760"/>
                  </a:lnTo>
                  <a:lnTo>
                    <a:pt x="9" y="736"/>
                  </a:lnTo>
                  <a:lnTo>
                    <a:pt x="5" y="709"/>
                  </a:lnTo>
                  <a:lnTo>
                    <a:pt x="1" y="681"/>
                  </a:lnTo>
                  <a:lnTo>
                    <a:pt x="0" y="653"/>
                  </a:lnTo>
                  <a:lnTo>
                    <a:pt x="0" y="653"/>
                  </a:lnTo>
                  <a:lnTo>
                    <a:pt x="1" y="630"/>
                  </a:lnTo>
                  <a:lnTo>
                    <a:pt x="3" y="605"/>
                  </a:lnTo>
                  <a:lnTo>
                    <a:pt x="8" y="581"/>
                  </a:lnTo>
                  <a:lnTo>
                    <a:pt x="13" y="558"/>
                  </a:lnTo>
                  <a:lnTo>
                    <a:pt x="13" y="558"/>
                  </a:lnTo>
                  <a:lnTo>
                    <a:pt x="21" y="533"/>
                  </a:lnTo>
                  <a:lnTo>
                    <a:pt x="31" y="510"/>
                  </a:lnTo>
                  <a:lnTo>
                    <a:pt x="46" y="488"/>
                  </a:lnTo>
                  <a:lnTo>
                    <a:pt x="61" y="467"/>
                  </a:lnTo>
                  <a:lnTo>
                    <a:pt x="61" y="467"/>
                  </a:lnTo>
                  <a:lnTo>
                    <a:pt x="80" y="447"/>
                  </a:lnTo>
                  <a:lnTo>
                    <a:pt x="103" y="429"/>
                  </a:lnTo>
                  <a:lnTo>
                    <a:pt x="130" y="411"/>
                  </a:lnTo>
                  <a:lnTo>
                    <a:pt x="158" y="396"/>
                  </a:lnTo>
                  <a:lnTo>
                    <a:pt x="158" y="396"/>
                  </a:lnTo>
                  <a:lnTo>
                    <a:pt x="192" y="381"/>
                  </a:lnTo>
                  <a:lnTo>
                    <a:pt x="230" y="370"/>
                  </a:lnTo>
                  <a:lnTo>
                    <a:pt x="273" y="360"/>
                  </a:lnTo>
                  <a:lnTo>
                    <a:pt x="321" y="351"/>
                  </a:lnTo>
                  <a:lnTo>
                    <a:pt x="539" y="323"/>
                  </a:lnTo>
                  <a:lnTo>
                    <a:pt x="539" y="323"/>
                  </a:lnTo>
                  <a:lnTo>
                    <a:pt x="539" y="312"/>
                  </a:lnTo>
                  <a:lnTo>
                    <a:pt x="537" y="302"/>
                  </a:lnTo>
                  <a:lnTo>
                    <a:pt x="534" y="292"/>
                  </a:lnTo>
                  <a:lnTo>
                    <a:pt x="529" y="282"/>
                  </a:lnTo>
                  <a:lnTo>
                    <a:pt x="529" y="282"/>
                  </a:lnTo>
                  <a:lnTo>
                    <a:pt x="522" y="274"/>
                  </a:lnTo>
                  <a:lnTo>
                    <a:pt x="516" y="266"/>
                  </a:lnTo>
                  <a:lnTo>
                    <a:pt x="507" y="259"/>
                  </a:lnTo>
                  <a:lnTo>
                    <a:pt x="499" y="251"/>
                  </a:lnTo>
                  <a:lnTo>
                    <a:pt x="499" y="251"/>
                  </a:lnTo>
                  <a:lnTo>
                    <a:pt x="489" y="246"/>
                  </a:lnTo>
                  <a:lnTo>
                    <a:pt x="478" y="239"/>
                  </a:lnTo>
                  <a:lnTo>
                    <a:pt x="466" y="236"/>
                  </a:lnTo>
                  <a:lnTo>
                    <a:pt x="453" y="231"/>
                  </a:lnTo>
                  <a:lnTo>
                    <a:pt x="453" y="231"/>
                  </a:lnTo>
                  <a:lnTo>
                    <a:pt x="427" y="226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52" y="226"/>
                  </a:lnTo>
                  <a:lnTo>
                    <a:pt x="308" y="233"/>
                  </a:lnTo>
                  <a:lnTo>
                    <a:pt x="308" y="233"/>
                  </a:lnTo>
                  <a:lnTo>
                    <a:pt x="267" y="241"/>
                  </a:lnTo>
                  <a:lnTo>
                    <a:pt x="225" y="251"/>
                  </a:lnTo>
                  <a:lnTo>
                    <a:pt x="225" y="251"/>
                  </a:lnTo>
                  <a:lnTo>
                    <a:pt x="186" y="264"/>
                  </a:lnTo>
                  <a:lnTo>
                    <a:pt x="150" y="279"/>
                  </a:lnTo>
                  <a:lnTo>
                    <a:pt x="150" y="279"/>
                  </a:lnTo>
                  <a:lnTo>
                    <a:pt x="115" y="294"/>
                  </a:lnTo>
                  <a:lnTo>
                    <a:pt x="84" y="310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118" y="56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206" y="3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303" y="12"/>
                  </a:lnTo>
                  <a:lnTo>
                    <a:pt x="352" y="5"/>
                  </a:lnTo>
                  <a:lnTo>
                    <a:pt x="352" y="5"/>
                  </a:lnTo>
                  <a:lnTo>
                    <a:pt x="402" y="2"/>
                  </a:lnTo>
                  <a:lnTo>
                    <a:pt x="446" y="0"/>
                  </a:lnTo>
                  <a:lnTo>
                    <a:pt x="446" y="0"/>
                  </a:lnTo>
                  <a:lnTo>
                    <a:pt x="506" y="2"/>
                  </a:lnTo>
                  <a:lnTo>
                    <a:pt x="558" y="7"/>
                  </a:lnTo>
                  <a:lnTo>
                    <a:pt x="583" y="10"/>
                  </a:lnTo>
                  <a:lnTo>
                    <a:pt x="606" y="15"/>
                  </a:lnTo>
                  <a:lnTo>
                    <a:pt x="629" y="20"/>
                  </a:lnTo>
                  <a:lnTo>
                    <a:pt x="649" y="27"/>
                  </a:lnTo>
                  <a:lnTo>
                    <a:pt x="649" y="27"/>
                  </a:lnTo>
                  <a:lnTo>
                    <a:pt x="670" y="33"/>
                  </a:lnTo>
                  <a:lnTo>
                    <a:pt x="689" y="42"/>
                  </a:lnTo>
                  <a:lnTo>
                    <a:pt x="707" y="50"/>
                  </a:lnTo>
                  <a:lnTo>
                    <a:pt x="723" y="58"/>
                  </a:lnTo>
                  <a:lnTo>
                    <a:pt x="740" y="70"/>
                  </a:lnTo>
                  <a:lnTo>
                    <a:pt x="755" y="79"/>
                  </a:lnTo>
                  <a:lnTo>
                    <a:pt x="769" y="93"/>
                  </a:lnTo>
                  <a:lnTo>
                    <a:pt x="783" y="104"/>
                  </a:lnTo>
                  <a:lnTo>
                    <a:pt x="783" y="104"/>
                  </a:lnTo>
                  <a:lnTo>
                    <a:pt x="794" y="117"/>
                  </a:lnTo>
                  <a:lnTo>
                    <a:pt x="806" y="132"/>
                  </a:lnTo>
                  <a:lnTo>
                    <a:pt x="816" y="147"/>
                  </a:lnTo>
                  <a:lnTo>
                    <a:pt x="825" y="164"/>
                  </a:lnTo>
                  <a:lnTo>
                    <a:pt x="834" y="180"/>
                  </a:lnTo>
                  <a:lnTo>
                    <a:pt x="840" y="198"/>
                  </a:lnTo>
                  <a:lnTo>
                    <a:pt x="847" y="216"/>
                  </a:lnTo>
                  <a:lnTo>
                    <a:pt x="853" y="234"/>
                  </a:lnTo>
                  <a:lnTo>
                    <a:pt x="853" y="234"/>
                  </a:lnTo>
                  <a:lnTo>
                    <a:pt x="863" y="276"/>
                  </a:lnTo>
                  <a:lnTo>
                    <a:pt x="870" y="320"/>
                  </a:lnTo>
                  <a:lnTo>
                    <a:pt x="873" y="366"/>
                  </a:lnTo>
                  <a:lnTo>
                    <a:pt x="875" y="417"/>
                  </a:lnTo>
                  <a:lnTo>
                    <a:pt x="875" y="905"/>
                  </a:lnTo>
                  <a:lnTo>
                    <a:pt x="539" y="905"/>
                  </a:lnTo>
                  <a:close/>
                  <a:moveTo>
                    <a:pt x="415" y="518"/>
                  </a:moveTo>
                  <a:lnTo>
                    <a:pt x="415" y="518"/>
                  </a:lnTo>
                  <a:lnTo>
                    <a:pt x="395" y="521"/>
                  </a:lnTo>
                  <a:lnTo>
                    <a:pt x="377" y="528"/>
                  </a:lnTo>
                  <a:lnTo>
                    <a:pt x="361" y="536"/>
                  </a:lnTo>
                  <a:lnTo>
                    <a:pt x="347" y="546"/>
                  </a:lnTo>
                  <a:lnTo>
                    <a:pt x="347" y="546"/>
                  </a:lnTo>
                  <a:lnTo>
                    <a:pt x="336" y="558"/>
                  </a:lnTo>
                  <a:lnTo>
                    <a:pt x="328" y="571"/>
                  </a:lnTo>
                  <a:lnTo>
                    <a:pt x="324" y="587"/>
                  </a:lnTo>
                  <a:lnTo>
                    <a:pt x="323" y="604"/>
                  </a:lnTo>
                  <a:lnTo>
                    <a:pt x="323" y="604"/>
                  </a:lnTo>
                  <a:lnTo>
                    <a:pt x="323" y="619"/>
                  </a:lnTo>
                  <a:lnTo>
                    <a:pt x="326" y="633"/>
                  </a:lnTo>
                  <a:lnTo>
                    <a:pt x="326" y="633"/>
                  </a:lnTo>
                  <a:lnTo>
                    <a:pt x="333" y="648"/>
                  </a:lnTo>
                  <a:lnTo>
                    <a:pt x="342" y="660"/>
                  </a:lnTo>
                  <a:lnTo>
                    <a:pt x="342" y="660"/>
                  </a:lnTo>
                  <a:lnTo>
                    <a:pt x="347" y="666"/>
                  </a:lnTo>
                  <a:lnTo>
                    <a:pt x="354" y="671"/>
                  </a:lnTo>
                  <a:lnTo>
                    <a:pt x="369" y="680"/>
                  </a:lnTo>
                  <a:lnTo>
                    <a:pt x="369" y="680"/>
                  </a:lnTo>
                  <a:lnTo>
                    <a:pt x="379" y="683"/>
                  </a:lnTo>
                  <a:lnTo>
                    <a:pt x="387" y="686"/>
                  </a:lnTo>
                  <a:lnTo>
                    <a:pt x="398" y="686"/>
                  </a:lnTo>
                  <a:lnTo>
                    <a:pt x="410" y="688"/>
                  </a:lnTo>
                  <a:lnTo>
                    <a:pt x="410" y="688"/>
                  </a:lnTo>
                  <a:lnTo>
                    <a:pt x="423" y="686"/>
                  </a:lnTo>
                  <a:lnTo>
                    <a:pt x="436" y="684"/>
                  </a:lnTo>
                  <a:lnTo>
                    <a:pt x="450" y="681"/>
                  </a:lnTo>
                  <a:lnTo>
                    <a:pt x="461" y="676"/>
                  </a:lnTo>
                  <a:lnTo>
                    <a:pt x="461" y="676"/>
                  </a:lnTo>
                  <a:lnTo>
                    <a:pt x="473" y="671"/>
                  </a:lnTo>
                  <a:lnTo>
                    <a:pt x="484" y="663"/>
                  </a:lnTo>
                  <a:lnTo>
                    <a:pt x="492" y="655"/>
                  </a:lnTo>
                  <a:lnTo>
                    <a:pt x="502" y="645"/>
                  </a:lnTo>
                  <a:lnTo>
                    <a:pt x="502" y="645"/>
                  </a:lnTo>
                  <a:lnTo>
                    <a:pt x="511" y="635"/>
                  </a:lnTo>
                  <a:lnTo>
                    <a:pt x="517" y="623"/>
                  </a:lnTo>
                  <a:lnTo>
                    <a:pt x="524" y="610"/>
                  </a:lnTo>
                  <a:lnTo>
                    <a:pt x="529" y="597"/>
                  </a:lnTo>
                  <a:lnTo>
                    <a:pt x="529" y="597"/>
                  </a:lnTo>
                  <a:lnTo>
                    <a:pt x="534" y="582"/>
                  </a:lnTo>
                  <a:lnTo>
                    <a:pt x="537" y="567"/>
                  </a:lnTo>
                  <a:lnTo>
                    <a:pt x="539" y="551"/>
                  </a:lnTo>
                  <a:lnTo>
                    <a:pt x="539" y="534"/>
                  </a:lnTo>
                  <a:lnTo>
                    <a:pt x="539" y="500"/>
                  </a:lnTo>
                  <a:lnTo>
                    <a:pt x="415" y="51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9" name="Freeform 29"/>
            <p:cNvSpPr>
              <a:spLocks noEditPoints="1"/>
            </p:cNvSpPr>
            <p:nvPr/>
          </p:nvSpPr>
          <p:spPr bwMode="auto">
            <a:xfrm>
              <a:off x="2446338" y="3894138"/>
              <a:ext cx="790575" cy="1039813"/>
            </a:xfrm>
            <a:custGeom>
              <a:avLst/>
              <a:gdLst>
                <a:gd name="T0" fmla="*/ 994 w 996"/>
                <a:gd name="T1" fmla="*/ 493 h 1311"/>
                <a:gd name="T2" fmla="*/ 984 w 996"/>
                <a:gd name="T3" fmla="*/ 572 h 1311"/>
                <a:gd name="T4" fmla="*/ 965 w 996"/>
                <a:gd name="T5" fmla="*/ 645 h 1311"/>
                <a:gd name="T6" fmla="*/ 940 w 996"/>
                <a:gd name="T7" fmla="*/ 709 h 1311"/>
                <a:gd name="T8" fmla="*/ 907 w 996"/>
                <a:gd name="T9" fmla="*/ 765 h 1311"/>
                <a:gd name="T10" fmla="*/ 882 w 996"/>
                <a:gd name="T11" fmla="*/ 798 h 1311"/>
                <a:gd name="T12" fmla="*/ 839 w 996"/>
                <a:gd name="T13" fmla="*/ 841 h 1311"/>
                <a:gd name="T14" fmla="*/ 792 w 996"/>
                <a:gd name="T15" fmla="*/ 876 h 1311"/>
                <a:gd name="T16" fmla="*/ 757 w 996"/>
                <a:gd name="T17" fmla="*/ 894 h 1311"/>
                <a:gd name="T18" fmla="*/ 703 w 996"/>
                <a:gd name="T19" fmla="*/ 914 h 1311"/>
                <a:gd name="T20" fmla="*/ 645 w 996"/>
                <a:gd name="T21" fmla="*/ 924 h 1311"/>
                <a:gd name="T22" fmla="*/ 605 w 996"/>
                <a:gd name="T23" fmla="*/ 927 h 1311"/>
                <a:gd name="T24" fmla="*/ 546 w 996"/>
                <a:gd name="T25" fmla="*/ 922 h 1311"/>
                <a:gd name="T26" fmla="*/ 493 w 996"/>
                <a:gd name="T27" fmla="*/ 909 h 1311"/>
                <a:gd name="T28" fmla="*/ 464 w 996"/>
                <a:gd name="T29" fmla="*/ 896 h 1311"/>
                <a:gd name="T30" fmla="*/ 389 w 996"/>
                <a:gd name="T31" fmla="*/ 838 h 1311"/>
                <a:gd name="T32" fmla="*/ 366 w 996"/>
                <a:gd name="T33" fmla="*/ 1311 h 1311"/>
                <a:gd name="T34" fmla="*/ 366 w 996"/>
                <a:gd name="T35" fmla="*/ 22 h 1311"/>
                <a:gd name="T36" fmla="*/ 371 w 996"/>
                <a:gd name="T37" fmla="*/ 140 h 1311"/>
                <a:gd name="T38" fmla="*/ 404 w 996"/>
                <a:gd name="T39" fmla="*/ 99 h 1311"/>
                <a:gd name="T40" fmla="*/ 431 w 996"/>
                <a:gd name="T41" fmla="*/ 73 h 1311"/>
                <a:gd name="T42" fmla="*/ 478 w 996"/>
                <a:gd name="T43" fmla="*/ 40 h 1311"/>
                <a:gd name="T44" fmla="*/ 513 w 996"/>
                <a:gd name="T45" fmla="*/ 23 h 1311"/>
                <a:gd name="T46" fmla="*/ 553 w 996"/>
                <a:gd name="T47" fmla="*/ 10 h 1311"/>
                <a:gd name="T48" fmla="*/ 620 w 996"/>
                <a:gd name="T49" fmla="*/ 0 h 1311"/>
                <a:gd name="T50" fmla="*/ 666 w 996"/>
                <a:gd name="T51" fmla="*/ 0 h 1311"/>
                <a:gd name="T52" fmla="*/ 732 w 996"/>
                <a:gd name="T53" fmla="*/ 9 h 1311"/>
                <a:gd name="T54" fmla="*/ 790 w 996"/>
                <a:gd name="T55" fmla="*/ 27 h 1311"/>
                <a:gd name="T56" fmla="*/ 823 w 996"/>
                <a:gd name="T57" fmla="*/ 43 h 1311"/>
                <a:gd name="T58" fmla="*/ 867 w 996"/>
                <a:gd name="T59" fmla="*/ 74 h 1311"/>
                <a:gd name="T60" fmla="*/ 905 w 996"/>
                <a:gd name="T61" fmla="*/ 114 h 1311"/>
                <a:gd name="T62" fmla="*/ 935 w 996"/>
                <a:gd name="T63" fmla="*/ 159 h 1311"/>
                <a:gd name="T64" fmla="*/ 976 w 996"/>
                <a:gd name="T65" fmla="*/ 267 h 1311"/>
                <a:gd name="T66" fmla="*/ 991 w 996"/>
                <a:gd name="T67" fmla="*/ 350 h 1311"/>
                <a:gd name="T68" fmla="*/ 996 w 996"/>
                <a:gd name="T69" fmla="*/ 436 h 1311"/>
                <a:gd name="T70" fmla="*/ 623 w 996"/>
                <a:gd name="T71" fmla="*/ 427 h 1311"/>
                <a:gd name="T72" fmla="*/ 615 w 996"/>
                <a:gd name="T73" fmla="*/ 373 h 1311"/>
                <a:gd name="T74" fmla="*/ 599 w 996"/>
                <a:gd name="T75" fmla="*/ 328 h 1311"/>
                <a:gd name="T76" fmla="*/ 582 w 996"/>
                <a:gd name="T77" fmla="*/ 305 h 1311"/>
                <a:gd name="T78" fmla="*/ 549 w 996"/>
                <a:gd name="T79" fmla="*/ 281 h 1311"/>
                <a:gd name="T80" fmla="*/ 508 w 996"/>
                <a:gd name="T81" fmla="*/ 269 h 1311"/>
                <a:gd name="T82" fmla="*/ 478 w 996"/>
                <a:gd name="T83" fmla="*/ 269 h 1311"/>
                <a:gd name="T84" fmla="*/ 440 w 996"/>
                <a:gd name="T85" fmla="*/ 281 h 1311"/>
                <a:gd name="T86" fmla="*/ 419 w 996"/>
                <a:gd name="T87" fmla="*/ 295 h 1311"/>
                <a:gd name="T88" fmla="*/ 399 w 996"/>
                <a:gd name="T89" fmla="*/ 315 h 1311"/>
                <a:gd name="T90" fmla="*/ 376 w 996"/>
                <a:gd name="T91" fmla="*/ 356 h 1311"/>
                <a:gd name="T92" fmla="*/ 366 w 996"/>
                <a:gd name="T93" fmla="*/ 393 h 1311"/>
                <a:gd name="T94" fmla="*/ 360 w 996"/>
                <a:gd name="T95" fmla="*/ 455 h 1311"/>
                <a:gd name="T96" fmla="*/ 361 w 996"/>
                <a:gd name="T97" fmla="*/ 493 h 1311"/>
                <a:gd name="T98" fmla="*/ 368 w 996"/>
                <a:gd name="T99" fmla="*/ 549 h 1311"/>
                <a:gd name="T100" fmla="*/ 384 w 996"/>
                <a:gd name="T101" fmla="*/ 594 h 1311"/>
                <a:gd name="T102" fmla="*/ 399 w 996"/>
                <a:gd name="T103" fmla="*/ 619 h 1311"/>
                <a:gd name="T104" fmla="*/ 431 w 996"/>
                <a:gd name="T105" fmla="*/ 645 h 1311"/>
                <a:gd name="T106" fmla="*/ 468 w 996"/>
                <a:gd name="T107" fmla="*/ 656 h 1311"/>
                <a:gd name="T108" fmla="*/ 501 w 996"/>
                <a:gd name="T109" fmla="*/ 656 h 1311"/>
                <a:gd name="T110" fmla="*/ 548 w 996"/>
                <a:gd name="T111" fmla="*/ 640 h 1311"/>
                <a:gd name="T112" fmla="*/ 572 w 996"/>
                <a:gd name="T113" fmla="*/ 622 h 1311"/>
                <a:gd name="T114" fmla="*/ 590 w 996"/>
                <a:gd name="T115" fmla="*/ 595 h 1311"/>
                <a:gd name="T116" fmla="*/ 610 w 996"/>
                <a:gd name="T117" fmla="*/ 548 h 1311"/>
                <a:gd name="T118" fmla="*/ 618 w 996"/>
                <a:gd name="T119" fmla="*/ 510 h 1311"/>
                <a:gd name="T120" fmla="*/ 623 w 996"/>
                <a:gd name="T121" fmla="*/ 447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96" h="1311">
                  <a:moveTo>
                    <a:pt x="996" y="436"/>
                  </a:moveTo>
                  <a:lnTo>
                    <a:pt x="996" y="436"/>
                  </a:lnTo>
                  <a:lnTo>
                    <a:pt x="994" y="493"/>
                  </a:lnTo>
                  <a:lnTo>
                    <a:pt x="991" y="520"/>
                  </a:lnTo>
                  <a:lnTo>
                    <a:pt x="988" y="546"/>
                  </a:lnTo>
                  <a:lnTo>
                    <a:pt x="984" y="572"/>
                  </a:lnTo>
                  <a:lnTo>
                    <a:pt x="978" y="597"/>
                  </a:lnTo>
                  <a:lnTo>
                    <a:pt x="973" y="620"/>
                  </a:lnTo>
                  <a:lnTo>
                    <a:pt x="965" y="645"/>
                  </a:lnTo>
                  <a:lnTo>
                    <a:pt x="965" y="645"/>
                  </a:lnTo>
                  <a:lnTo>
                    <a:pt x="948" y="688"/>
                  </a:lnTo>
                  <a:lnTo>
                    <a:pt x="940" y="709"/>
                  </a:lnTo>
                  <a:lnTo>
                    <a:pt x="928" y="729"/>
                  </a:lnTo>
                  <a:lnTo>
                    <a:pt x="918" y="747"/>
                  </a:lnTo>
                  <a:lnTo>
                    <a:pt x="907" y="765"/>
                  </a:lnTo>
                  <a:lnTo>
                    <a:pt x="894" y="782"/>
                  </a:lnTo>
                  <a:lnTo>
                    <a:pt x="882" y="798"/>
                  </a:lnTo>
                  <a:lnTo>
                    <a:pt x="882" y="798"/>
                  </a:lnTo>
                  <a:lnTo>
                    <a:pt x="867" y="813"/>
                  </a:lnTo>
                  <a:lnTo>
                    <a:pt x="854" y="828"/>
                  </a:lnTo>
                  <a:lnTo>
                    <a:pt x="839" y="841"/>
                  </a:lnTo>
                  <a:lnTo>
                    <a:pt x="824" y="853"/>
                  </a:lnTo>
                  <a:lnTo>
                    <a:pt x="808" y="864"/>
                  </a:lnTo>
                  <a:lnTo>
                    <a:pt x="792" y="876"/>
                  </a:lnTo>
                  <a:lnTo>
                    <a:pt x="775" y="884"/>
                  </a:lnTo>
                  <a:lnTo>
                    <a:pt x="757" y="894"/>
                  </a:lnTo>
                  <a:lnTo>
                    <a:pt x="757" y="894"/>
                  </a:lnTo>
                  <a:lnTo>
                    <a:pt x="739" y="900"/>
                  </a:lnTo>
                  <a:lnTo>
                    <a:pt x="721" y="907"/>
                  </a:lnTo>
                  <a:lnTo>
                    <a:pt x="703" y="914"/>
                  </a:lnTo>
                  <a:lnTo>
                    <a:pt x="684" y="919"/>
                  </a:lnTo>
                  <a:lnTo>
                    <a:pt x="665" y="922"/>
                  </a:lnTo>
                  <a:lnTo>
                    <a:pt x="645" y="924"/>
                  </a:lnTo>
                  <a:lnTo>
                    <a:pt x="625" y="925"/>
                  </a:lnTo>
                  <a:lnTo>
                    <a:pt x="605" y="927"/>
                  </a:lnTo>
                  <a:lnTo>
                    <a:pt x="605" y="927"/>
                  </a:lnTo>
                  <a:lnTo>
                    <a:pt x="585" y="925"/>
                  </a:lnTo>
                  <a:lnTo>
                    <a:pt x="566" y="924"/>
                  </a:lnTo>
                  <a:lnTo>
                    <a:pt x="546" y="922"/>
                  </a:lnTo>
                  <a:lnTo>
                    <a:pt x="528" y="919"/>
                  </a:lnTo>
                  <a:lnTo>
                    <a:pt x="510" y="914"/>
                  </a:lnTo>
                  <a:lnTo>
                    <a:pt x="493" y="909"/>
                  </a:lnTo>
                  <a:lnTo>
                    <a:pt x="478" y="902"/>
                  </a:lnTo>
                  <a:lnTo>
                    <a:pt x="464" y="896"/>
                  </a:lnTo>
                  <a:lnTo>
                    <a:pt x="464" y="896"/>
                  </a:lnTo>
                  <a:lnTo>
                    <a:pt x="435" y="877"/>
                  </a:lnTo>
                  <a:lnTo>
                    <a:pt x="411" y="859"/>
                  </a:lnTo>
                  <a:lnTo>
                    <a:pt x="389" y="838"/>
                  </a:lnTo>
                  <a:lnTo>
                    <a:pt x="371" y="813"/>
                  </a:lnTo>
                  <a:lnTo>
                    <a:pt x="366" y="813"/>
                  </a:lnTo>
                  <a:lnTo>
                    <a:pt x="366" y="1311"/>
                  </a:lnTo>
                  <a:lnTo>
                    <a:pt x="0" y="1311"/>
                  </a:lnTo>
                  <a:lnTo>
                    <a:pt x="0" y="22"/>
                  </a:lnTo>
                  <a:lnTo>
                    <a:pt x="366" y="22"/>
                  </a:lnTo>
                  <a:lnTo>
                    <a:pt x="366" y="140"/>
                  </a:lnTo>
                  <a:lnTo>
                    <a:pt x="371" y="140"/>
                  </a:lnTo>
                  <a:lnTo>
                    <a:pt x="371" y="140"/>
                  </a:lnTo>
                  <a:lnTo>
                    <a:pt x="381" y="126"/>
                  </a:lnTo>
                  <a:lnTo>
                    <a:pt x="393" y="112"/>
                  </a:lnTo>
                  <a:lnTo>
                    <a:pt x="404" y="99"/>
                  </a:lnTo>
                  <a:lnTo>
                    <a:pt x="417" y="86"/>
                  </a:lnTo>
                  <a:lnTo>
                    <a:pt x="417" y="86"/>
                  </a:lnTo>
                  <a:lnTo>
                    <a:pt x="431" y="73"/>
                  </a:lnTo>
                  <a:lnTo>
                    <a:pt x="445" y="61"/>
                  </a:lnTo>
                  <a:lnTo>
                    <a:pt x="462" y="51"/>
                  </a:lnTo>
                  <a:lnTo>
                    <a:pt x="478" y="40"/>
                  </a:lnTo>
                  <a:lnTo>
                    <a:pt x="478" y="40"/>
                  </a:lnTo>
                  <a:lnTo>
                    <a:pt x="495" y="32"/>
                  </a:lnTo>
                  <a:lnTo>
                    <a:pt x="513" y="23"/>
                  </a:lnTo>
                  <a:lnTo>
                    <a:pt x="533" y="17"/>
                  </a:lnTo>
                  <a:lnTo>
                    <a:pt x="553" y="10"/>
                  </a:lnTo>
                  <a:lnTo>
                    <a:pt x="553" y="10"/>
                  </a:lnTo>
                  <a:lnTo>
                    <a:pt x="574" y="5"/>
                  </a:lnTo>
                  <a:lnTo>
                    <a:pt x="597" y="2"/>
                  </a:lnTo>
                  <a:lnTo>
                    <a:pt x="620" y="0"/>
                  </a:lnTo>
                  <a:lnTo>
                    <a:pt x="643" y="0"/>
                  </a:lnTo>
                  <a:lnTo>
                    <a:pt x="643" y="0"/>
                  </a:lnTo>
                  <a:lnTo>
                    <a:pt x="666" y="0"/>
                  </a:lnTo>
                  <a:lnTo>
                    <a:pt x="689" y="2"/>
                  </a:lnTo>
                  <a:lnTo>
                    <a:pt x="711" y="5"/>
                  </a:lnTo>
                  <a:lnTo>
                    <a:pt x="732" y="9"/>
                  </a:lnTo>
                  <a:lnTo>
                    <a:pt x="752" y="13"/>
                  </a:lnTo>
                  <a:lnTo>
                    <a:pt x="772" y="18"/>
                  </a:lnTo>
                  <a:lnTo>
                    <a:pt x="790" y="27"/>
                  </a:lnTo>
                  <a:lnTo>
                    <a:pt x="806" y="35"/>
                  </a:lnTo>
                  <a:lnTo>
                    <a:pt x="806" y="35"/>
                  </a:lnTo>
                  <a:lnTo>
                    <a:pt x="823" y="43"/>
                  </a:lnTo>
                  <a:lnTo>
                    <a:pt x="839" y="53"/>
                  </a:lnTo>
                  <a:lnTo>
                    <a:pt x="854" y="63"/>
                  </a:lnTo>
                  <a:lnTo>
                    <a:pt x="867" y="74"/>
                  </a:lnTo>
                  <a:lnTo>
                    <a:pt x="881" y="88"/>
                  </a:lnTo>
                  <a:lnTo>
                    <a:pt x="894" y="99"/>
                  </a:lnTo>
                  <a:lnTo>
                    <a:pt x="905" y="114"/>
                  </a:lnTo>
                  <a:lnTo>
                    <a:pt x="917" y="129"/>
                  </a:lnTo>
                  <a:lnTo>
                    <a:pt x="917" y="129"/>
                  </a:lnTo>
                  <a:lnTo>
                    <a:pt x="935" y="159"/>
                  </a:lnTo>
                  <a:lnTo>
                    <a:pt x="951" y="193"/>
                  </a:lnTo>
                  <a:lnTo>
                    <a:pt x="966" y="228"/>
                  </a:lnTo>
                  <a:lnTo>
                    <a:pt x="976" y="267"/>
                  </a:lnTo>
                  <a:lnTo>
                    <a:pt x="976" y="267"/>
                  </a:lnTo>
                  <a:lnTo>
                    <a:pt x="984" y="307"/>
                  </a:lnTo>
                  <a:lnTo>
                    <a:pt x="991" y="350"/>
                  </a:lnTo>
                  <a:lnTo>
                    <a:pt x="994" y="393"/>
                  </a:lnTo>
                  <a:lnTo>
                    <a:pt x="996" y="436"/>
                  </a:lnTo>
                  <a:lnTo>
                    <a:pt x="996" y="436"/>
                  </a:lnTo>
                  <a:close/>
                  <a:moveTo>
                    <a:pt x="623" y="447"/>
                  </a:moveTo>
                  <a:lnTo>
                    <a:pt x="623" y="447"/>
                  </a:lnTo>
                  <a:lnTo>
                    <a:pt x="623" y="427"/>
                  </a:lnTo>
                  <a:lnTo>
                    <a:pt x="622" y="408"/>
                  </a:lnTo>
                  <a:lnTo>
                    <a:pt x="618" y="389"/>
                  </a:lnTo>
                  <a:lnTo>
                    <a:pt x="615" y="373"/>
                  </a:lnTo>
                  <a:lnTo>
                    <a:pt x="610" y="356"/>
                  </a:lnTo>
                  <a:lnTo>
                    <a:pt x="605" y="342"/>
                  </a:lnTo>
                  <a:lnTo>
                    <a:pt x="599" y="328"/>
                  </a:lnTo>
                  <a:lnTo>
                    <a:pt x="590" y="317"/>
                  </a:lnTo>
                  <a:lnTo>
                    <a:pt x="590" y="317"/>
                  </a:lnTo>
                  <a:lnTo>
                    <a:pt x="582" y="305"/>
                  </a:lnTo>
                  <a:lnTo>
                    <a:pt x="572" y="295"/>
                  </a:lnTo>
                  <a:lnTo>
                    <a:pt x="562" y="287"/>
                  </a:lnTo>
                  <a:lnTo>
                    <a:pt x="549" y="281"/>
                  </a:lnTo>
                  <a:lnTo>
                    <a:pt x="536" y="276"/>
                  </a:lnTo>
                  <a:lnTo>
                    <a:pt x="523" y="272"/>
                  </a:lnTo>
                  <a:lnTo>
                    <a:pt x="508" y="269"/>
                  </a:lnTo>
                  <a:lnTo>
                    <a:pt x="492" y="269"/>
                  </a:lnTo>
                  <a:lnTo>
                    <a:pt x="492" y="269"/>
                  </a:lnTo>
                  <a:lnTo>
                    <a:pt x="478" y="269"/>
                  </a:lnTo>
                  <a:lnTo>
                    <a:pt x="465" y="272"/>
                  </a:lnTo>
                  <a:lnTo>
                    <a:pt x="454" y="276"/>
                  </a:lnTo>
                  <a:lnTo>
                    <a:pt x="440" y="281"/>
                  </a:lnTo>
                  <a:lnTo>
                    <a:pt x="440" y="281"/>
                  </a:lnTo>
                  <a:lnTo>
                    <a:pt x="429" y="287"/>
                  </a:lnTo>
                  <a:lnTo>
                    <a:pt x="419" y="295"/>
                  </a:lnTo>
                  <a:lnTo>
                    <a:pt x="409" y="305"/>
                  </a:lnTo>
                  <a:lnTo>
                    <a:pt x="399" y="315"/>
                  </a:lnTo>
                  <a:lnTo>
                    <a:pt x="399" y="315"/>
                  </a:lnTo>
                  <a:lnTo>
                    <a:pt x="391" y="328"/>
                  </a:lnTo>
                  <a:lnTo>
                    <a:pt x="383" y="342"/>
                  </a:lnTo>
                  <a:lnTo>
                    <a:pt x="376" y="356"/>
                  </a:lnTo>
                  <a:lnTo>
                    <a:pt x="371" y="373"/>
                  </a:lnTo>
                  <a:lnTo>
                    <a:pt x="371" y="373"/>
                  </a:lnTo>
                  <a:lnTo>
                    <a:pt x="366" y="393"/>
                  </a:lnTo>
                  <a:lnTo>
                    <a:pt x="363" y="412"/>
                  </a:lnTo>
                  <a:lnTo>
                    <a:pt x="361" y="434"/>
                  </a:lnTo>
                  <a:lnTo>
                    <a:pt x="360" y="455"/>
                  </a:lnTo>
                  <a:lnTo>
                    <a:pt x="360" y="473"/>
                  </a:lnTo>
                  <a:lnTo>
                    <a:pt x="360" y="473"/>
                  </a:lnTo>
                  <a:lnTo>
                    <a:pt x="361" y="493"/>
                  </a:lnTo>
                  <a:lnTo>
                    <a:pt x="361" y="513"/>
                  </a:lnTo>
                  <a:lnTo>
                    <a:pt x="365" y="531"/>
                  </a:lnTo>
                  <a:lnTo>
                    <a:pt x="368" y="549"/>
                  </a:lnTo>
                  <a:lnTo>
                    <a:pt x="373" y="564"/>
                  </a:lnTo>
                  <a:lnTo>
                    <a:pt x="378" y="581"/>
                  </a:lnTo>
                  <a:lnTo>
                    <a:pt x="384" y="594"/>
                  </a:lnTo>
                  <a:lnTo>
                    <a:pt x="391" y="607"/>
                  </a:lnTo>
                  <a:lnTo>
                    <a:pt x="391" y="607"/>
                  </a:lnTo>
                  <a:lnTo>
                    <a:pt x="399" y="619"/>
                  </a:lnTo>
                  <a:lnTo>
                    <a:pt x="409" y="628"/>
                  </a:lnTo>
                  <a:lnTo>
                    <a:pt x="419" y="638"/>
                  </a:lnTo>
                  <a:lnTo>
                    <a:pt x="431" y="645"/>
                  </a:lnTo>
                  <a:lnTo>
                    <a:pt x="442" y="650"/>
                  </a:lnTo>
                  <a:lnTo>
                    <a:pt x="455" y="653"/>
                  </a:lnTo>
                  <a:lnTo>
                    <a:pt x="468" y="656"/>
                  </a:lnTo>
                  <a:lnTo>
                    <a:pt x="485" y="656"/>
                  </a:lnTo>
                  <a:lnTo>
                    <a:pt x="485" y="656"/>
                  </a:lnTo>
                  <a:lnTo>
                    <a:pt x="501" y="656"/>
                  </a:lnTo>
                  <a:lnTo>
                    <a:pt x="518" y="653"/>
                  </a:lnTo>
                  <a:lnTo>
                    <a:pt x="534" y="648"/>
                  </a:lnTo>
                  <a:lnTo>
                    <a:pt x="548" y="640"/>
                  </a:lnTo>
                  <a:lnTo>
                    <a:pt x="548" y="640"/>
                  </a:lnTo>
                  <a:lnTo>
                    <a:pt x="561" y="632"/>
                  </a:lnTo>
                  <a:lnTo>
                    <a:pt x="572" y="622"/>
                  </a:lnTo>
                  <a:lnTo>
                    <a:pt x="582" y="609"/>
                  </a:lnTo>
                  <a:lnTo>
                    <a:pt x="590" y="595"/>
                  </a:lnTo>
                  <a:lnTo>
                    <a:pt x="590" y="595"/>
                  </a:lnTo>
                  <a:lnTo>
                    <a:pt x="599" y="581"/>
                  </a:lnTo>
                  <a:lnTo>
                    <a:pt x="605" y="566"/>
                  </a:lnTo>
                  <a:lnTo>
                    <a:pt x="610" y="548"/>
                  </a:lnTo>
                  <a:lnTo>
                    <a:pt x="615" y="530"/>
                  </a:lnTo>
                  <a:lnTo>
                    <a:pt x="615" y="530"/>
                  </a:lnTo>
                  <a:lnTo>
                    <a:pt x="618" y="510"/>
                  </a:lnTo>
                  <a:lnTo>
                    <a:pt x="622" y="490"/>
                  </a:lnTo>
                  <a:lnTo>
                    <a:pt x="623" y="469"/>
                  </a:lnTo>
                  <a:lnTo>
                    <a:pt x="623" y="447"/>
                  </a:lnTo>
                  <a:lnTo>
                    <a:pt x="623" y="447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0" name="Freeform 30"/>
            <p:cNvSpPr>
              <a:spLocks/>
            </p:cNvSpPr>
            <p:nvPr/>
          </p:nvSpPr>
          <p:spPr bwMode="auto">
            <a:xfrm>
              <a:off x="3346450" y="3573463"/>
              <a:ext cx="735013" cy="1038225"/>
            </a:xfrm>
            <a:custGeom>
              <a:avLst/>
              <a:gdLst>
                <a:gd name="T0" fmla="*/ 569 w 925"/>
                <a:gd name="T1" fmla="*/ 805 h 1309"/>
                <a:gd name="T2" fmla="*/ 567 w 925"/>
                <a:gd name="T3" fmla="*/ 774 h 1309"/>
                <a:gd name="T4" fmla="*/ 562 w 925"/>
                <a:gd name="T5" fmla="*/ 746 h 1309"/>
                <a:gd name="T6" fmla="*/ 554 w 925"/>
                <a:gd name="T7" fmla="*/ 724 h 1309"/>
                <a:gd name="T8" fmla="*/ 543 w 925"/>
                <a:gd name="T9" fmla="*/ 704 h 1309"/>
                <a:gd name="T10" fmla="*/ 536 w 925"/>
                <a:gd name="T11" fmla="*/ 698 h 1309"/>
                <a:gd name="T12" fmla="*/ 520 w 925"/>
                <a:gd name="T13" fmla="*/ 686 h 1309"/>
                <a:gd name="T14" fmla="*/ 501 w 925"/>
                <a:gd name="T15" fmla="*/ 678 h 1309"/>
                <a:gd name="T16" fmla="*/ 480 w 925"/>
                <a:gd name="T17" fmla="*/ 673 h 1309"/>
                <a:gd name="T18" fmla="*/ 468 w 925"/>
                <a:gd name="T19" fmla="*/ 673 h 1309"/>
                <a:gd name="T20" fmla="*/ 445 w 925"/>
                <a:gd name="T21" fmla="*/ 675 h 1309"/>
                <a:gd name="T22" fmla="*/ 426 w 925"/>
                <a:gd name="T23" fmla="*/ 683 h 1309"/>
                <a:gd name="T24" fmla="*/ 407 w 925"/>
                <a:gd name="T25" fmla="*/ 694 h 1309"/>
                <a:gd name="T26" fmla="*/ 393 w 925"/>
                <a:gd name="T27" fmla="*/ 711 h 1309"/>
                <a:gd name="T28" fmla="*/ 388 w 925"/>
                <a:gd name="T29" fmla="*/ 721 h 1309"/>
                <a:gd name="T30" fmla="*/ 375 w 925"/>
                <a:gd name="T31" fmla="*/ 754 h 1309"/>
                <a:gd name="T32" fmla="*/ 368 w 925"/>
                <a:gd name="T33" fmla="*/ 807 h 1309"/>
                <a:gd name="T34" fmla="*/ 0 w 925"/>
                <a:gd name="T35" fmla="*/ 1309 h 1309"/>
                <a:gd name="T36" fmla="*/ 368 w 925"/>
                <a:gd name="T37" fmla="*/ 0 h 1309"/>
                <a:gd name="T38" fmla="*/ 371 w 925"/>
                <a:gd name="T39" fmla="*/ 544 h 1309"/>
                <a:gd name="T40" fmla="*/ 389 w 925"/>
                <a:gd name="T41" fmla="*/ 520 h 1309"/>
                <a:gd name="T42" fmla="*/ 412 w 925"/>
                <a:gd name="T43" fmla="*/ 495 h 1309"/>
                <a:gd name="T44" fmla="*/ 440 w 925"/>
                <a:gd name="T45" fmla="*/ 470 h 1309"/>
                <a:gd name="T46" fmla="*/ 470 w 925"/>
                <a:gd name="T47" fmla="*/ 449 h 1309"/>
                <a:gd name="T48" fmla="*/ 487 w 925"/>
                <a:gd name="T49" fmla="*/ 439 h 1309"/>
                <a:gd name="T50" fmla="*/ 523 w 925"/>
                <a:gd name="T51" fmla="*/ 422 h 1309"/>
                <a:gd name="T52" fmla="*/ 543 w 925"/>
                <a:gd name="T53" fmla="*/ 416 h 1309"/>
                <a:gd name="T54" fmla="*/ 586 w 925"/>
                <a:gd name="T55" fmla="*/ 408 h 1309"/>
                <a:gd name="T56" fmla="*/ 632 w 925"/>
                <a:gd name="T57" fmla="*/ 404 h 1309"/>
                <a:gd name="T58" fmla="*/ 668 w 925"/>
                <a:gd name="T59" fmla="*/ 406 h 1309"/>
                <a:gd name="T60" fmla="*/ 736 w 925"/>
                <a:gd name="T61" fmla="*/ 417 h 1309"/>
                <a:gd name="T62" fmla="*/ 764 w 925"/>
                <a:gd name="T63" fmla="*/ 429 h 1309"/>
                <a:gd name="T64" fmla="*/ 790 w 925"/>
                <a:gd name="T65" fmla="*/ 444 h 1309"/>
                <a:gd name="T66" fmla="*/ 836 w 925"/>
                <a:gd name="T67" fmla="*/ 480 h 1309"/>
                <a:gd name="T68" fmla="*/ 856 w 925"/>
                <a:gd name="T69" fmla="*/ 503 h 1309"/>
                <a:gd name="T70" fmla="*/ 886 w 925"/>
                <a:gd name="T71" fmla="*/ 556 h 1309"/>
                <a:gd name="T72" fmla="*/ 907 w 925"/>
                <a:gd name="T73" fmla="*/ 617 h 1309"/>
                <a:gd name="T74" fmla="*/ 915 w 925"/>
                <a:gd name="T75" fmla="*/ 652 h 1309"/>
                <a:gd name="T76" fmla="*/ 923 w 925"/>
                <a:gd name="T77" fmla="*/ 726 h 1309"/>
                <a:gd name="T78" fmla="*/ 925 w 925"/>
                <a:gd name="T79" fmla="*/ 1309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5" h="1309">
                  <a:moveTo>
                    <a:pt x="569" y="1309"/>
                  </a:moveTo>
                  <a:lnTo>
                    <a:pt x="569" y="805"/>
                  </a:lnTo>
                  <a:lnTo>
                    <a:pt x="569" y="805"/>
                  </a:lnTo>
                  <a:lnTo>
                    <a:pt x="567" y="774"/>
                  </a:lnTo>
                  <a:lnTo>
                    <a:pt x="566" y="759"/>
                  </a:lnTo>
                  <a:lnTo>
                    <a:pt x="562" y="746"/>
                  </a:lnTo>
                  <a:lnTo>
                    <a:pt x="559" y="734"/>
                  </a:lnTo>
                  <a:lnTo>
                    <a:pt x="554" y="724"/>
                  </a:lnTo>
                  <a:lnTo>
                    <a:pt x="549" y="714"/>
                  </a:lnTo>
                  <a:lnTo>
                    <a:pt x="543" y="704"/>
                  </a:lnTo>
                  <a:lnTo>
                    <a:pt x="543" y="704"/>
                  </a:lnTo>
                  <a:lnTo>
                    <a:pt x="536" y="698"/>
                  </a:lnTo>
                  <a:lnTo>
                    <a:pt x="528" y="691"/>
                  </a:lnTo>
                  <a:lnTo>
                    <a:pt x="520" y="686"/>
                  </a:lnTo>
                  <a:lnTo>
                    <a:pt x="511" y="681"/>
                  </a:lnTo>
                  <a:lnTo>
                    <a:pt x="501" y="678"/>
                  </a:lnTo>
                  <a:lnTo>
                    <a:pt x="492" y="675"/>
                  </a:lnTo>
                  <a:lnTo>
                    <a:pt x="480" y="673"/>
                  </a:lnTo>
                  <a:lnTo>
                    <a:pt x="468" y="673"/>
                  </a:lnTo>
                  <a:lnTo>
                    <a:pt x="468" y="673"/>
                  </a:lnTo>
                  <a:lnTo>
                    <a:pt x="457" y="673"/>
                  </a:lnTo>
                  <a:lnTo>
                    <a:pt x="445" y="675"/>
                  </a:lnTo>
                  <a:lnTo>
                    <a:pt x="434" y="678"/>
                  </a:lnTo>
                  <a:lnTo>
                    <a:pt x="426" y="683"/>
                  </a:lnTo>
                  <a:lnTo>
                    <a:pt x="416" y="688"/>
                  </a:lnTo>
                  <a:lnTo>
                    <a:pt x="407" y="694"/>
                  </a:lnTo>
                  <a:lnTo>
                    <a:pt x="399" y="701"/>
                  </a:lnTo>
                  <a:lnTo>
                    <a:pt x="393" y="711"/>
                  </a:lnTo>
                  <a:lnTo>
                    <a:pt x="393" y="711"/>
                  </a:lnTo>
                  <a:lnTo>
                    <a:pt x="388" y="721"/>
                  </a:lnTo>
                  <a:lnTo>
                    <a:pt x="381" y="731"/>
                  </a:lnTo>
                  <a:lnTo>
                    <a:pt x="375" y="754"/>
                  </a:lnTo>
                  <a:lnTo>
                    <a:pt x="370" y="779"/>
                  </a:lnTo>
                  <a:lnTo>
                    <a:pt x="368" y="807"/>
                  </a:lnTo>
                  <a:lnTo>
                    <a:pt x="368" y="1309"/>
                  </a:lnTo>
                  <a:lnTo>
                    <a:pt x="0" y="1309"/>
                  </a:lnTo>
                  <a:lnTo>
                    <a:pt x="0" y="0"/>
                  </a:lnTo>
                  <a:lnTo>
                    <a:pt x="368" y="0"/>
                  </a:lnTo>
                  <a:lnTo>
                    <a:pt x="368" y="544"/>
                  </a:lnTo>
                  <a:lnTo>
                    <a:pt x="371" y="544"/>
                  </a:lnTo>
                  <a:lnTo>
                    <a:pt x="371" y="544"/>
                  </a:lnTo>
                  <a:lnTo>
                    <a:pt x="389" y="520"/>
                  </a:lnTo>
                  <a:lnTo>
                    <a:pt x="412" y="495"/>
                  </a:lnTo>
                  <a:lnTo>
                    <a:pt x="412" y="495"/>
                  </a:lnTo>
                  <a:lnTo>
                    <a:pt x="426" y="482"/>
                  </a:lnTo>
                  <a:lnTo>
                    <a:pt x="440" y="470"/>
                  </a:lnTo>
                  <a:lnTo>
                    <a:pt x="455" y="459"/>
                  </a:lnTo>
                  <a:lnTo>
                    <a:pt x="470" y="449"/>
                  </a:lnTo>
                  <a:lnTo>
                    <a:pt x="470" y="449"/>
                  </a:lnTo>
                  <a:lnTo>
                    <a:pt x="487" y="439"/>
                  </a:lnTo>
                  <a:lnTo>
                    <a:pt x="505" y="431"/>
                  </a:lnTo>
                  <a:lnTo>
                    <a:pt x="523" y="422"/>
                  </a:lnTo>
                  <a:lnTo>
                    <a:pt x="543" y="416"/>
                  </a:lnTo>
                  <a:lnTo>
                    <a:pt x="543" y="416"/>
                  </a:lnTo>
                  <a:lnTo>
                    <a:pt x="564" y="411"/>
                  </a:lnTo>
                  <a:lnTo>
                    <a:pt x="586" y="408"/>
                  </a:lnTo>
                  <a:lnTo>
                    <a:pt x="607" y="404"/>
                  </a:lnTo>
                  <a:lnTo>
                    <a:pt x="632" y="404"/>
                  </a:lnTo>
                  <a:lnTo>
                    <a:pt x="632" y="404"/>
                  </a:lnTo>
                  <a:lnTo>
                    <a:pt x="668" y="406"/>
                  </a:lnTo>
                  <a:lnTo>
                    <a:pt x="703" y="411"/>
                  </a:lnTo>
                  <a:lnTo>
                    <a:pt x="736" y="417"/>
                  </a:lnTo>
                  <a:lnTo>
                    <a:pt x="750" y="424"/>
                  </a:lnTo>
                  <a:lnTo>
                    <a:pt x="764" y="429"/>
                  </a:lnTo>
                  <a:lnTo>
                    <a:pt x="764" y="429"/>
                  </a:lnTo>
                  <a:lnTo>
                    <a:pt x="790" y="444"/>
                  </a:lnTo>
                  <a:lnTo>
                    <a:pt x="815" y="460"/>
                  </a:lnTo>
                  <a:lnTo>
                    <a:pt x="836" y="480"/>
                  </a:lnTo>
                  <a:lnTo>
                    <a:pt x="856" y="503"/>
                  </a:lnTo>
                  <a:lnTo>
                    <a:pt x="856" y="503"/>
                  </a:lnTo>
                  <a:lnTo>
                    <a:pt x="872" y="528"/>
                  </a:lnTo>
                  <a:lnTo>
                    <a:pt x="886" y="556"/>
                  </a:lnTo>
                  <a:lnTo>
                    <a:pt x="899" y="586"/>
                  </a:lnTo>
                  <a:lnTo>
                    <a:pt x="907" y="617"/>
                  </a:lnTo>
                  <a:lnTo>
                    <a:pt x="907" y="617"/>
                  </a:lnTo>
                  <a:lnTo>
                    <a:pt x="915" y="652"/>
                  </a:lnTo>
                  <a:lnTo>
                    <a:pt x="920" y="688"/>
                  </a:lnTo>
                  <a:lnTo>
                    <a:pt x="923" y="726"/>
                  </a:lnTo>
                  <a:lnTo>
                    <a:pt x="925" y="765"/>
                  </a:lnTo>
                  <a:lnTo>
                    <a:pt x="925" y="1309"/>
                  </a:lnTo>
                  <a:lnTo>
                    <a:pt x="569" y="130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1" name="Freeform 31"/>
            <p:cNvSpPr>
              <a:spLocks noEditPoints="1"/>
            </p:cNvSpPr>
            <p:nvPr/>
          </p:nvSpPr>
          <p:spPr bwMode="auto">
            <a:xfrm>
              <a:off x="4195763" y="3586163"/>
              <a:ext cx="323850" cy="1025525"/>
            </a:xfrm>
            <a:custGeom>
              <a:avLst/>
              <a:gdLst>
                <a:gd name="T0" fmla="*/ 409 w 409"/>
                <a:gd name="T1" fmla="*/ 170 h 1292"/>
                <a:gd name="T2" fmla="*/ 406 w 409"/>
                <a:gd name="T3" fmla="*/ 206 h 1292"/>
                <a:gd name="T4" fmla="*/ 396 w 409"/>
                <a:gd name="T5" fmla="*/ 239 h 1292"/>
                <a:gd name="T6" fmla="*/ 387 w 409"/>
                <a:gd name="T7" fmla="*/ 254 h 1292"/>
                <a:gd name="T8" fmla="*/ 368 w 409"/>
                <a:gd name="T9" fmla="*/ 282 h 1292"/>
                <a:gd name="T10" fmla="*/ 356 w 409"/>
                <a:gd name="T11" fmla="*/ 293 h 1292"/>
                <a:gd name="T12" fmla="*/ 326 w 409"/>
                <a:gd name="T13" fmla="*/ 315 h 1292"/>
                <a:gd name="T14" fmla="*/ 292 w 409"/>
                <a:gd name="T15" fmla="*/ 331 h 1292"/>
                <a:gd name="T16" fmla="*/ 272 w 409"/>
                <a:gd name="T17" fmla="*/ 336 h 1292"/>
                <a:gd name="T18" fmla="*/ 228 w 409"/>
                <a:gd name="T19" fmla="*/ 343 h 1292"/>
                <a:gd name="T20" fmla="*/ 205 w 409"/>
                <a:gd name="T21" fmla="*/ 344 h 1292"/>
                <a:gd name="T22" fmla="*/ 158 w 409"/>
                <a:gd name="T23" fmla="*/ 341 h 1292"/>
                <a:gd name="T24" fmla="*/ 119 w 409"/>
                <a:gd name="T25" fmla="*/ 330 h 1292"/>
                <a:gd name="T26" fmla="*/ 101 w 409"/>
                <a:gd name="T27" fmla="*/ 323 h 1292"/>
                <a:gd name="T28" fmla="*/ 68 w 409"/>
                <a:gd name="T29" fmla="*/ 303 h 1292"/>
                <a:gd name="T30" fmla="*/ 55 w 409"/>
                <a:gd name="T31" fmla="*/ 292 h 1292"/>
                <a:gd name="T32" fmla="*/ 31 w 409"/>
                <a:gd name="T33" fmla="*/ 267 h 1292"/>
                <a:gd name="T34" fmla="*/ 13 w 409"/>
                <a:gd name="T35" fmla="*/ 237 h 1292"/>
                <a:gd name="T36" fmla="*/ 7 w 409"/>
                <a:gd name="T37" fmla="*/ 221 h 1292"/>
                <a:gd name="T38" fmla="*/ 0 w 409"/>
                <a:gd name="T39" fmla="*/ 188 h 1292"/>
                <a:gd name="T40" fmla="*/ 0 w 409"/>
                <a:gd name="T41" fmla="*/ 170 h 1292"/>
                <a:gd name="T42" fmla="*/ 3 w 409"/>
                <a:gd name="T43" fmla="*/ 132 h 1292"/>
                <a:gd name="T44" fmla="*/ 15 w 409"/>
                <a:gd name="T45" fmla="*/ 99 h 1292"/>
                <a:gd name="T46" fmla="*/ 23 w 409"/>
                <a:gd name="T47" fmla="*/ 84 h 1292"/>
                <a:gd name="T48" fmla="*/ 45 w 409"/>
                <a:gd name="T49" fmla="*/ 58 h 1292"/>
                <a:gd name="T50" fmla="*/ 58 w 409"/>
                <a:gd name="T51" fmla="*/ 46 h 1292"/>
                <a:gd name="T52" fmla="*/ 87 w 409"/>
                <a:gd name="T53" fmla="*/ 26 h 1292"/>
                <a:gd name="T54" fmla="*/ 122 w 409"/>
                <a:gd name="T55" fmla="*/ 11 h 1292"/>
                <a:gd name="T56" fmla="*/ 142 w 409"/>
                <a:gd name="T57" fmla="*/ 6 h 1292"/>
                <a:gd name="T58" fmla="*/ 181 w 409"/>
                <a:gd name="T59" fmla="*/ 1 h 1292"/>
                <a:gd name="T60" fmla="*/ 205 w 409"/>
                <a:gd name="T61" fmla="*/ 0 h 1292"/>
                <a:gd name="T62" fmla="*/ 249 w 409"/>
                <a:gd name="T63" fmla="*/ 3 h 1292"/>
                <a:gd name="T64" fmla="*/ 289 w 409"/>
                <a:gd name="T65" fmla="*/ 13 h 1292"/>
                <a:gd name="T66" fmla="*/ 307 w 409"/>
                <a:gd name="T67" fmla="*/ 20 h 1292"/>
                <a:gd name="T68" fmla="*/ 340 w 409"/>
                <a:gd name="T69" fmla="*/ 38 h 1292"/>
                <a:gd name="T70" fmla="*/ 353 w 409"/>
                <a:gd name="T71" fmla="*/ 48 h 1292"/>
                <a:gd name="T72" fmla="*/ 378 w 409"/>
                <a:gd name="T73" fmla="*/ 72 h 1292"/>
                <a:gd name="T74" fmla="*/ 394 w 409"/>
                <a:gd name="T75" fmla="*/ 100 h 1292"/>
                <a:gd name="T76" fmla="*/ 401 w 409"/>
                <a:gd name="T77" fmla="*/ 117 h 1292"/>
                <a:gd name="T78" fmla="*/ 409 w 409"/>
                <a:gd name="T79" fmla="*/ 152 h 1292"/>
                <a:gd name="T80" fmla="*/ 409 w 409"/>
                <a:gd name="T81" fmla="*/ 170 h 1292"/>
                <a:gd name="T82" fmla="*/ 20 w 409"/>
                <a:gd name="T83" fmla="*/ 409 h 1292"/>
                <a:gd name="T84" fmla="*/ 387 w 409"/>
                <a:gd name="T85" fmla="*/ 1292 h 1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1292">
                  <a:moveTo>
                    <a:pt x="409" y="170"/>
                  </a:moveTo>
                  <a:lnTo>
                    <a:pt x="409" y="170"/>
                  </a:lnTo>
                  <a:lnTo>
                    <a:pt x="409" y="188"/>
                  </a:lnTo>
                  <a:lnTo>
                    <a:pt x="406" y="206"/>
                  </a:lnTo>
                  <a:lnTo>
                    <a:pt x="401" y="222"/>
                  </a:lnTo>
                  <a:lnTo>
                    <a:pt x="396" y="239"/>
                  </a:lnTo>
                  <a:lnTo>
                    <a:pt x="396" y="239"/>
                  </a:lnTo>
                  <a:lnTo>
                    <a:pt x="387" y="254"/>
                  </a:lnTo>
                  <a:lnTo>
                    <a:pt x="379" y="269"/>
                  </a:lnTo>
                  <a:lnTo>
                    <a:pt x="368" y="282"/>
                  </a:lnTo>
                  <a:lnTo>
                    <a:pt x="356" y="293"/>
                  </a:lnTo>
                  <a:lnTo>
                    <a:pt x="356" y="293"/>
                  </a:lnTo>
                  <a:lnTo>
                    <a:pt x="341" y="305"/>
                  </a:lnTo>
                  <a:lnTo>
                    <a:pt x="326" y="315"/>
                  </a:lnTo>
                  <a:lnTo>
                    <a:pt x="310" y="323"/>
                  </a:lnTo>
                  <a:lnTo>
                    <a:pt x="292" y="331"/>
                  </a:lnTo>
                  <a:lnTo>
                    <a:pt x="292" y="331"/>
                  </a:lnTo>
                  <a:lnTo>
                    <a:pt x="272" y="336"/>
                  </a:lnTo>
                  <a:lnTo>
                    <a:pt x="251" y="341"/>
                  </a:lnTo>
                  <a:lnTo>
                    <a:pt x="228" y="343"/>
                  </a:lnTo>
                  <a:lnTo>
                    <a:pt x="205" y="344"/>
                  </a:lnTo>
                  <a:lnTo>
                    <a:pt x="205" y="344"/>
                  </a:lnTo>
                  <a:lnTo>
                    <a:pt x="181" y="343"/>
                  </a:lnTo>
                  <a:lnTo>
                    <a:pt x="158" y="341"/>
                  </a:lnTo>
                  <a:lnTo>
                    <a:pt x="139" y="336"/>
                  </a:lnTo>
                  <a:lnTo>
                    <a:pt x="119" y="330"/>
                  </a:lnTo>
                  <a:lnTo>
                    <a:pt x="119" y="330"/>
                  </a:lnTo>
                  <a:lnTo>
                    <a:pt x="101" y="323"/>
                  </a:lnTo>
                  <a:lnTo>
                    <a:pt x="84" y="313"/>
                  </a:lnTo>
                  <a:lnTo>
                    <a:pt x="68" y="303"/>
                  </a:lnTo>
                  <a:lnTo>
                    <a:pt x="55" y="292"/>
                  </a:lnTo>
                  <a:lnTo>
                    <a:pt x="55" y="292"/>
                  </a:lnTo>
                  <a:lnTo>
                    <a:pt x="41" y="280"/>
                  </a:lnTo>
                  <a:lnTo>
                    <a:pt x="31" y="267"/>
                  </a:lnTo>
                  <a:lnTo>
                    <a:pt x="22" y="252"/>
                  </a:lnTo>
                  <a:lnTo>
                    <a:pt x="13" y="237"/>
                  </a:lnTo>
                  <a:lnTo>
                    <a:pt x="13" y="237"/>
                  </a:lnTo>
                  <a:lnTo>
                    <a:pt x="7" y="221"/>
                  </a:lnTo>
                  <a:lnTo>
                    <a:pt x="3" y="204"/>
                  </a:lnTo>
                  <a:lnTo>
                    <a:pt x="0" y="188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52"/>
                  </a:lnTo>
                  <a:lnTo>
                    <a:pt x="3" y="132"/>
                  </a:lnTo>
                  <a:lnTo>
                    <a:pt x="8" y="115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23" y="84"/>
                  </a:lnTo>
                  <a:lnTo>
                    <a:pt x="33" y="69"/>
                  </a:lnTo>
                  <a:lnTo>
                    <a:pt x="45" y="58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73" y="34"/>
                  </a:lnTo>
                  <a:lnTo>
                    <a:pt x="87" y="26"/>
                  </a:lnTo>
                  <a:lnTo>
                    <a:pt x="104" y="18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42" y="6"/>
                  </a:lnTo>
                  <a:lnTo>
                    <a:pt x="162" y="3"/>
                  </a:lnTo>
                  <a:lnTo>
                    <a:pt x="181" y="1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26" y="1"/>
                  </a:lnTo>
                  <a:lnTo>
                    <a:pt x="249" y="3"/>
                  </a:lnTo>
                  <a:lnTo>
                    <a:pt x="269" y="6"/>
                  </a:lnTo>
                  <a:lnTo>
                    <a:pt x="289" y="13"/>
                  </a:lnTo>
                  <a:lnTo>
                    <a:pt x="289" y="13"/>
                  </a:lnTo>
                  <a:lnTo>
                    <a:pt x="307" y="20"/>
                  </a:lnTo>
                  <a:lnTo>
                    <a:pt x="323" y="28"/>
                  </a:lnTo>
                  <a:lnTo>
                    <a:pt x="340" y="38"/>
                  </a:lnTo>
                  <a:lnTo>
                    <a:pt x="353" y="48"/>
                  </a:lnTo>
                  <a:lnTo>
                    <a:pt x="353" y="48"/>
                  </a:lnTo>
                  <a:lnTo>
                    <a:pt x="366" y="59"/>
                  </a:lnTo>
                  <a:lnTo>
                    <a:pt x="378" y="72"/>
                  </a:lnTo>
                  <a:lnTo>
                    <a:pt x="386" y="86"/>
                  </a:lnTo>
                  <a:lnTo>
                    <a:pt x="394" y="100"/>
                  </a:lnTo>
                  <a:lnTo>
                    <a:pt x="394" y="100"/>
                  </a:lnTo>
                  <a:lnTo>
                    <a:pt x="401" y="117"/>
                  </a:lnTo>
                  <a:lnTo>
                    <a:pt x="406" y="133"/>
                  </a:lnTo>
                  <a:lnTo>
                    <a:pt x="409" y="152"/>
                  </a:lnTo>
                  <a:lnTo>
                    <a:pt x="409" y="170"/>
                  </a:lnTo>
                  <a:lnTo>
                    <a:pt x="409" y="170"/>
                  </a:lnTo>
                  <a:close/>
                  <a:moveTo>
                    <a:pt x="20" y="1292"/>
                  </a:moveTo>
                  <a:lnTo>
                    <a:pt x="20" y="409"/>
                  </a:lnTo>
                  <a:lnTo>
                    <a:pt x="387" y="409"/>
                  </a:lnTo>
                  <a:lnTo>
                    <a:pt x="387" y="1292"/>
                  </a:lnTo>
                  <a:lnTo>
                    <a:pt x="20" y="129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2" name="Freeform 32"/>
            <p:cNvSpPr>
              <a:spLocks/>
            </p:cNvSpPr>
            <p:nvPr/>
          </p:nvSpPr>
          <p:spPr bwMode="auto">
            <a:xfrm>
              <a:off x="4613275" y="3894138"/>
              <a:ext cx="608013" cy="735013"/>
            </a:xfrm>
            <a:custGeom>
              <a:avLst/>
              <a:gdLst>
                <a:gd name="T0" fmla="*/ 704 w 766"/>
                <a:gd name="T1" fmla="*/ 904 h 927"/>
                <a:gd name="T2" fmla="*/ 633 w 766"/>
                <a:gd name="T3" fmla="*/ 917 h 927"/>
                <a:gd name="T4" fmla="*/ 537 w 766"/>
                <a:gd name="T5" fmla="*/ 925 h 927"/>
                <a:gd name="T6" fmla="*/ 453 w 766"/>
                <a:gd name="T7" fmla="*/ 925 h 927"/>
                <a:gd name="T8" fmla="*/ 376 w 766"/>
                <a:gd name="T9" fmla="*/ 919 h 927"/>
                <a:gd name="T10" fmla="*/ 305 w 766"/>
                <a:gd name="T11" fmla="*/ 900 h 927"/>
                <a:gd name="T12" fmla="*/ 260 w 766"/>
                <a:gd name="T13" fmla="*/ 884 h 927"/>
                <a:gd name="T14" fmla="*/ 199 w 766"/>
                <a:gd name="T15" fmla="*/ 853 h 927"/>
                <a:gd name="T16" fmla="*/ 147 w 766"/>
                <a:gd name="T17" fmla="*/ 813 h 927"/>
                <a:gd name="T18" fmla="*/ 115 w 766"/>
                <a:gd name="T19" fmla="*/ 783 h 927"/>
                <a:gd name="T20" fmla="*/ 76 w 766"/>
                <a:gd name="T21" fmla="*/ 734 h 927"/>
                <a:gd name="T22" fmla="*/ 43 w 766"/>
                <a:gd name="T23" fmla="*/ 680 h 927"/>
                <a:gd name="T24" fmla="*/ 26 w 766"/>
                <a:gd name="T25" fmla="*/ 638 h 927"/>
                <a:gd name="T26" fmla="*/ 8 w 766"/>
                <a:gd name="T27" fmla="*/ 574 h 927"/>
                <a:gd name="T28" fmla="*/ 0 w 766"/>
                <a:gd name="T29" fmla="*/ 506 h 927"/>
                <a:gd name="T30" fmla="*/ 0 w 766"/>
                <a:gd name="T31" fmla="*/ 452 h 927"/>
                <a:gd name="T32" fmla="*/ 10 w 766"/>
                <a:gd name="T33" fmla="*/ 365 h 927"/>
                <a:gd name="T34" fmla="*/ 31 w 766"/>
                <a:gd name="T35" fmla="*/ 287 h 927"/>
                <a:gd name="T36" fmla="*/ 53 w 766"/>
                <a:gd name="T37" fmla="*/ 243 h 927"/>
                <a:gd name="T38" fmla="*/ 92 w 766"/>
                <a:gd name="T39" fmla="*/ 182 h 927"/>
                <a:gd name="T40" fmla="*/ 138 w 766"/>
                <a:gd name="T41" fmla="*/ 129 h 927"/>
                <a:gd name="T42" fmla="*/ 175 w 766"/>
                <a:gd name="T43" fmla="*/ 101 h 927"/>
                <a:gd name="T44" fmla="*/ 234 w 766"/>
                <a:gd name="T45" fmla="*/ 63 h 927"/>
                <a:gd name="T46" fmla="*/ 300 w 766"/>
                <a:gd name="T47" fmla="*/ 35 h 927"/>
                <a:gd name="T48" fmla="*/ 371 w 766"/>
                <a:gd name="T49" fmla="*/ 15 h 927"/>
                <a:gd name="T50" fmla="*/ 522 w 766"/>
                <a:gd name="T51" fmla="*/ 0 h 927"/>
                <a:gd name="T52" fmla="*/ 613 w 766"/>
                <a:gd name="T53" fmla="*/ 4 h 927"/>
                <a:gd name="T54" fmla="*/ 686 w 766"/>
                <a:gd name="T55" fmla="*/ 12 h 927"/>
                <a:gd name="T56" fmla="*/ 737 w 766"/>
                <a:gd name="T57" fmla="*/ 23 h 927"/>
                <a:gd name="T58" fmla="*/ 766 w 766"/>
                <a:gd name="T59" fmla="*/ 37 h 927"/>
                <a:gd name="T60" fmla="*/ 753 w 766"/>
                <a:gd name="T61" fmla="*/ 315 h 927"/>
                <a:gd name="T62" fmla="*/ 715 w 766"/>
                <a:gd name="T63" fmla="*/ 295 h 927"/>
                <a:gd name="T64" fmla="*/ 669 w 766"/>
                <a:gd name="T65" fmla="*/ 281 h 927"/>
                <a:gd name="T66" fmla="*/ 618 w 766"/>
                <a:gd name="T67" fmla="*/ 271 h 927"/>
                <a:gd name="T68" fmla="*/ 565 w 766"/>
                <a:gd name="T69" fmla="*/ 269 h 927"/>
                <a:gd name="T70" fmla="*/ 496 w 766"/>
                <a:gd name="T71" fmla="*/ 282 h 927"/>
                <a:gd name="T72" fmla="*/ 443 w 766"/>
                <a:gd name="T73" fmla="*/ 309 h 927"/>
                <a:gd name="T74" fmla="*/ 415 w 766"/>
                <a:gd name="T75" fmla="*/ 333 h 927"/>
                <a:gd name="T76" fmla="*/ 386 w 766"/>
                <a:gd name="T77" fmla="*/ 383 h 927"/>
                <a:gd name="T78" fmla="*/ 372 w 766"/>
                <a:gd name="T79" fmla="*/ 442 h 927"/>
                <a:gd name="T80" fmla="*/ 372 w 766"/>
                <a:gd name="T81" fmla="*/ 487 h 927"/>
                <a:gd name="T82" fmla="*/ 386 w 766"/>
                <a:gd name="T83" fmla="*/ 546 h 927"/>
                <a:gd name="T84" fmla="*/ 414 w 766"/>
                <a:gd name="T85" fmla="*/ 594 h 927"/>
                <a:gd name="T86" fmla="*/ 442 w 766"/>
                <a:gd name="T87" fmla="*/ 619 h 927"/>
                <a:gd name="T88" fmla="*/ 493 w 766"/>
                <a:gd name="T89" fmla="*/ 645 h 927"/>
                <a:gd name="T90" fmla="*/ 554 w 766"/>
                <a:gd name="T91" fmla="*/ 656 h 927"/>
                <a:gd name="T92" fmla="*/ 608 w 766"/>
                <a:gd name="T93" fmla="*/ 656 h 927"/>
                <a:gd name="T94" fmla="*/ 689 w 766"/>
                <a:gd name="T95" fmla="*/ 642 h 927"/>
                <a:gd name="T96" fmla="*/ 750 w 766"/>
                <a:gd name="T97" fmla="*/ 617 h 927"/>
                <a:gd name="T98" fmla="*/ 766 w 766"/>
                <a:gd name="T99" fmla="*/ 879 h 927"/>
                <a:gd name="T100" fmla="*/ 730 w 766"/>
                <a:gd name="T101" fmla="*/ 896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6" h="927">
                  <a:moveTo>
                    <a:pt x="730" y="896"/>
                  </a:moveTo>
                  <a:lnTo>
                    <a:pt x="730" y="896"/>
                  </a:lnTo>
                  <a:lnTo>
                    <a:pt x="704" y="904"/>
                  </a:lnTo>
                  <a:lnTo>
                    <a:pt x="671" y="910"/>
                  </a:lnTo>
                  <a:lnTo>
                    <a:pt x="671" y="910"/>
                  </a:lnTo>
                  <a:lnTo>
                    <a:pt x="633" y="917"/>
                  </a:lnTo>
                  <a:lnTo>
                    <a:pt x="588" y="922"/>
                  </a:lnTo>
                  <a:lnTo>
                    <a:pt x="588" y="922"/>
                  </a:lnTo>
                  <a:lnTo>
                    <a:pt x="537" y="925"/>
                  </a:lnTo>
                  <a:lnTo>
                    <a:pt x="480" y="927"/>
                  </a:lnTo>
                  <a:lnTo>
                    <a:pt x="480" y="927"/>
                  </a:lnTo>
                  <a:lnTo>
                    <a:pt x="453" y="925"/>
                  </a:lnTo>
                  <a:lnTo>
                    <a:pt x="427" y="924"/>
                  </a:lnTo>
                  <a:lnTo>
                    <a:pt x="400" y="922"/>
                  </a:lnTo>
                  <a:lnTo>
                    <a:pt x="376" y="919"/>
                  </a:lnTo>
                  <a:lnTo>
                    <a:pt x="351" y="914"/>
                  </a:lnTo>
                  <a:lnTo>
                    <a:pt x="328" y="907"/>
                  </a:lnTo>
                  <a:lnTo>
                    <a:pt x="305" y="900"/>
                  </a:lnTo>
                  <a:lnTo>
                    <a:pt x="282" y="892"/>
                  </a:lnTo>
                  <a:lnTo>
                    <a:pt x="282" y="892"/>
                  </a:lnTo>
                  <a:lnTo>
                    <a:pt x="260" y="884"/>
                  </a:lnTo>
                  <a:lnTo>
                    <a:pt x="239" y="874"/>
                  </a:lnTo>
                  <a:lnTo>
                    <a:pt x="219" y="864"/>
                  </a:lnTo>
                  <a:lnTo>
                    <a:pt x="199" y="853"/>
                  </a:lnTo>
                  <a:lnTo>
                    <a:pt x="181" y="841"/>
                  </a:lnTo>
                  <a:lnTo>
                    <a:pt x="163" y="828"/>
                  </a:lnTo>
                  <a:lnTo>
                    <a:pt x="147" y="813"/>
                  </a:lnTo>
                  <a:lnTo>
                    <a:pt x="130" y="800"/>
                  </a:lnTo>
                  <a:lnTo>
                    <a:pt x="130" y="800"/>
                  </a:lnTo>
                  <a:lnTo>
                    <a:pt x="115" y="783"/>
                  </a:lnTo>
                  <a:lnTo>
                    <a:pt x="100" y="769"/>
                  </a:lnTo>
                  <a:lnTo>
                    <a:pt x="87" y="752"/>
                  </a:lnTo>
                  <a:lnTo>
                    <a:pt x="76" y="734"/>
                  </a:lnTo>
                  <a:lnTo>
                    <a:pt x="63" y="716"/>
                  </a:lnTo>
                  <a:lnTo>
                    <a:pt x="53" y="698"/>
                  </a:lnTo>
                  <a:lnTo>
                    <a:pt x="43" y="680"/>
                  </a:lnTo>
                  <a:lnTo>
                    <a:pt x="33" y="658"/>
                  </a:lnTo>
                  <a:lnTo>
                    <a:pt x="33" y="658"/>
                  </a:lnTo>
                  <a:lnTo>
                    <a:pt x="26" y="638"/>
                  </a:lnTo>
                  <a:lnTo>
                    <a:pt x="18" y="617"/>
                  </a:lnTo>
                  <a:lnTo>
                    <a:pt x="13" y="595"/>
                  </a:lnTo>
                  <a:lnTo>
                    <a:pt x="8" y="574"/>
                  </a:lnTo>
                  <a:lnTo>
                    <a:pt x="5" y="553"/>
                  </a:lnTo>
                  <a:lnTo>
                    <a:pt x="2" y="530"/>
                  </a:lnTo>
                  <a:lnTo>
                    <a:pt x="0" y="50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52"/>
                  </a:lnTo>
                  <a:lnTo>
                    <a:pt x="2" y="422"/>
                  </a:lnTo>
                  <a:lnTo>
                    <a:pt x="5" y="393"/>
                  </a:lnTo>
                  <a:lnTo>
                    <a:pt x="10" y="365"/>
                  </a:lnTo>
                  <a:lnTo>
                    <a:pt x="16" y="338"/>
                  </a:lnTo>
                  <a:lnTo>
                    <a:pt x="23" y="312"/>
                  </a:lnTo>
                  <a:lnTo>
                    <a:pt x="31" y="287"/>
                  </a:lnTo>
                  <a:lnTo>
                    <a:pt x="41" y="264"/>
                  </a:lnTo>
                  <a:lnTo>
                    <a:pt x="41" y="264"/>
                  </a:lnTo>
                  <a:lnTo>
                    <a:pt x="53" y="243"/>
                  </a:lnTo>
                  <a:lnTo>
                    <a:pt x="64" y="221"/>
                  </a:lnTo>
                  <a:lnTo>
                    <a:pt x="77" y="200"/>
                  </a:lnTo>
                  <a:lnTo>
                    <a:pt x="92" y="182"/>
                  </a:lnTo>
                  <a:lnTo>
                    <a:pt x="107" y="164"/>
                  </a:lnTo>
                  <a:lnTo>
                    <a:pt x="122" y="145"/>
                  </a:lnTo>
                  <a:lnTo>
                    <a:pt x="138" y="129"/>
                  </a:lnTo>
                  <a:lnTo>
                    <a:pt x="157" y="114"/>
                  </a:lnTo>
                  <a:lnTo>
                    <a:pt x="157" y="114"/>
                  </a:lnTo>
                  <a:lnTo>
                    <a:pt x="175" y="101"/>
                  </a:lnTo>
                  <a:lnTo>
                    <a:pt x="193" y="88"/>
                  </a:lnTo>
                  <a:lnTo>
                    <a:pt x="213" y="74"/>
                  </a:lnTo>
                  <a:lnTo>
                    <a:pt x="234" y="63"/>
                  </a:lnTo>
                  <a:lnTo>
                    <a:pt x="255" y="53"/>
                  </a:lnTo>
                  <a:lnTo>
                    <a:pt x="277" y="43"/>
                  </a:lnTo>
                  <a:lnTo>
                    <a:pt x="300" y="35"/>
                  </a:lnTo>
                  <a:lnTo>
                    <a:pt x="323" y="28"/>
                  </a:lnTo>
                  <a:lnTo>
                    <a:pt x="323" y="28"/>
                  </a:lnTo>
                  <a:lnTo>
                    <a:pt x="371" y="15"/>
                  </a:lnTo>
                  <a:lnTo>
                    <a:pt x="420" y="7"/>
                  </a:lnTo>
                  <a:lnTo>
                    <a:pt x="471" y="2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70" y="0"/>
                  </a:lnTo>
                  <a:lnTo>
                    <a:pt x="613" y="4"/>
                  </a:lnTo>
                  <a:lnTo>
                    <a:pt x="613" y="4"/>
                  </a:lnTo>
                  <a:lnTo>
                    <a:pt x="651" y="7"/>
                  </a:lnTo>
                  <a:lnTo>
                    <a:pt x="686" y="12"/>
                  </a:lnTo>
                  <a:lnTo>
                    <a:pt x="686" y="12"/>
                  </a:lnTo>
                  <a:lnTo>
                    <a:pt x="714" y="18"/>
                  </a:lnTo>
                  <a:lnTo>
                    <a:pt x="737" y="23"/>
                  </a:lnTo>
                  <a:lnTo>
                    <a:pt x="737" y="23"/>
                  </a:lnTo>
                  <a:lnTo>
                    <a:pt x="755" y="30"/>
                  </a:lnTo>
                  <a:lnTo>
                    <a:pt x="766" y="37"/>
                  </a:lnTo>
                  <a:lnTo>
                    <a:pt x="766" y="323"/>
                  </a:lnTo>
                  <a:lnTo>
                    <a:pt x="766" y="323"/>
                  </a:lnTo>
                  <a:lnTo>
                    <a:pt x="753" y="315"/>
                  </a:lnTo>
                  <a:lnTo>
                    <a:pt x="737" y="305"/>
                  </a:lnTo>
                  <a:lnTo>
                    <a:pt x="737" y="305"/>
                  </a:lnTo>
                  <a:lnTo>
                    <a:pt x="715" y="295"/>
                  </a:lnTo>
                  <a:lnTo>
                    <a:pt x="694" y="287"/>
                  </a:lnTo>
                  <a:lnTo>
                    <a:pt x="694" y="287"/>
                  </a:lnTo>
                  <a:lnTo>
                    <a:pt x="669" y="281"/>
                  </a:lnTo>
                  <a:lnTo>
                    <a:pt x="643" y="274"/>
                  </a:lnTo>
                  <a:lnTo>
                    <a:pt x="643" y="274"/>
                  </a:lnTo>
                  <a:lnTo>
                    <a:pt x="618" y="271"/>
                  </a:lnTo>
                  <a:lnTo>
                    <a:pt x="592" y="269"/>
                  </a:lnTo>
                  <a:lnTo>
                    <a:pt x="592" y="269"/>
                  </a:lnTo>
                  <a:lnTo>
                    <a:pt x="565" y="269"/>
                  </a:lnTo>
                  <a:lnTo>
                    <a:pt x="541" y="272"/>
                  </a:lnTo>
                  <a:lnTo>
                    <a:pt x="517" y="276"/>
                  </a:lnTo>
                  <a:lnTo>
                    <a:pt x="496" y="282"/>
                  </a:lnTo>
                  <a:lnTo>
                    <a:pt x="476" y="289"/>
                  </a:lnTo>
                  <a:lnTo>
                    <a:pt x="458" y="297"/>
                  </a:lnTo>
                  <a:lnTo>
                    <a:pt x="443" y="309"/>
                  </a:lnTo>
                  <a:lnTo>
                    <a:pt x="428" y="320"/>
                  </a:lnTo>
                  <a:lnTo>
                    <a:pt x="428" y="320"/>
                  </a:lnTo>
                  <a:lnTo>
                    <a:pt x="415" y="333"/>
                  </a:lnTo>
                  <a:lnTo>
                    <a:pt x="404" y="348"/>
                  </a:lnTo>
                  <a:lnTo>
                    <a:pt x="394" y="365"/>
                  </a:lnTo>
                  <a:lnTo>
                    <a:pt x="386" y="383"/>
                  </a:lnTo>
                  <a:lnTo>
                    <a:pt x="381" y="401"/>
                  </a:lnTo>
                  <a:lnTo>
                    <a:pt x="376" y="421"/>
                  </a:lnTo>
                  <a:lnTo>
                    <a:pt x="372" y="442"/>
                  </a:lnTo>
                  <a:lnTo>
                    <a:pt x="372" y="465"/>
                  </a:lnTo>
                  <a:lnTo>
                    <a:pt x="372" y="465"/>
                  </a:lnTo>
                  <a:lnTo>
                    <a:pt x="372" y="487"/>
                  </a:lnTo>
                  <a:lnTo>
                    <a:pt x="376" y="508"/>
                  </a:lnTo>
                  <a:lnTo>
                    <a:pt x="381" y="528"/>
                  </a:lnTo>
                  <a:lnTo>
                    <a:pt x="386" y="546"/>
                  </a:lnTo>
                  <a:lnTo>
                    <a:pt x="394" y="562"/>
                  </a:lnTo>
                  <a:lnTo>
                    <a:pt x="404" y="579"/>
                  </a:lnTo>
                  <a:lnTo>
                    <a:pt x="414" y="594"/>
                  </a:lnTo>
                  <a:lnTo>
                    <a:pt x="427" y="607"/>
                  </a:lnTo>
                  <a:lnTo>
                    <a:pt x="427" y="607"/>
                  </a:lnTo>
                  <a:lnTo>
                    <a:pt x="442" y="619"/>
                  </a:lnTo>
                  <a:lnTo>
                    <a:pt x="457" y="628"/>
                  </a:lnTo>
                  <a:lnTo>
                    <a:pt x="475" y="637"/>
                  </a:lnTo>
                  <a:lnTo>
                    <a:pt x="493" y="645"/>
                  </a:lnTo>
                  <a:lnTo>
                    <a:pt x="511" y="650"/>
                  </a:lnTo>
                  <a:lnTo>
                    <a:pt x="532" y="653"/>
                  </a:lnTo>
                  <a:lnTo>
                    <a:pt x="554" y="656"/>
                  </a:lnTo>
                  <a:lnTo>
                    <a:pt x="577" y="656"/>
                  </a:lnTo>
                  <a:lnTo>
                    <a:pt x="577" y="656"/>
                  </a:lnTo>
                  <a:lnTo>
                    <a:pt x="608" y="656"/>
                  </a:lnTo>
                  <a:lnTo>
                    <a:pt x="638" y="653"/>
                  </a:lnTo>
                  <a:lnTo>
                    <a:pt x="664" y="648"/>
                  </a:lnTo>
                  <a:lnTo>
                    <a:pt x="689" y="642"/>
                  </a:lnTo>
                  <a:lnTo>
                    <a:pt x="689" y="642"/>
                  </a:lnTo>
                  <a:lnTo>
                    <a:pt x="732" y="625"/>
                  </a:lnTo>
                  <a:lnTo>
                    <a:pt x="750" y="617"/>
                  </a:lnTo>
                  <a:lnTo>
                    <a:pt x="766" y="609"/>
                  </a:lnTo>
                  <a:lnTo>
                    <a:pt x="766" y="879"/>
                  </a:lnTo>
                  <a:lnTo>
                    <a:pt x="766" y="879"/>
                  </a:lnTo>
                  <a:lnTo>
                    <a:pt x="752" y="887"/>
                  </a:lnTo>
                  <a:lnTo>
                    <a:pt x="730" y="896"/>
                  </a:lnTo>
                  <a:lnTo>
                    <a:pt x="730" y="896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3" name="Freeform 33"/>
            <p:cNvSpPr>
              <a:spLocks/>
            </p:cNvSpPr>
            <p:nvPr/>
          </p:nvSpPr>
          <p:spPr bwMode="auto">
            <a:xfrm>
              <a:off x="5334000" y="3894138"/>
              <a:ext cx="573088" cy="735013"/>
            </a:xfrm>
            <a:custGeom>
              <a:avLst/>
              <a:gdLst>
                <a:gd name="T0" fmla="*/ 720 w 722"/>
                <a:gd name="T1" fmla="*/ 643 h 927"/>
                <a:gd name="T2" fmla="*/ 699 w 722"/>
                <a:gd name="T3" fmla="*/ 734 h 927"/>
                <a:gd name="T4" fmla="*/ 668 w 722"/>
                <a:gd name="T5" fmla="*/ 787 h 927"/>
                <a:gd name="T6" fmla="*/ 622 w 722"/>
                <a:gd name="T7" fmla="*/ 833 h 927"/>
                <a:gd name="T8" fmla="*/ 562 w 722"/>
                <a:gd name="T9" fmla="*/ 872 h 927"/>
                <a:gd name="T10" fmla="*/ 488 w 722"/>
                <a:gd name="T11" fmla="*/ 900 h 927"/>
                <a:gd name="T12" fmla="*/ 397 w 722"/>
                <a:gd name="T13" fmla="*/ 920 h 927"/>
                <a:gd name="T14" fmla="*/ 290 w 722"/>
                <a:gd name="T15" fmla="*/ 927 h 927"/>
                <a:gd name="T16" fmla="*/ 213 w 722"/>
                <a:gd name="T17" fmla="*/ 922 h 927"/>
                <a:gd name="T18" fmla="*/ 97 w 722"/>
                <a:gd name="T19" fmla="*/ 907 h 927"/>
                <a:gd name="T20" fmla="*/ 28 w 722"/>
                <a:gd name="T21" fmla="*/ 892 h 927"/>
                <a:gd name="T22" fmla="*/ 0 w 722"/>
                <a:gd name="T23" fmla="*/ 627 h 927"/>
                <a:gd name="T24" fmla="*/ 99 w 722"/>
                <a:gd name="T25" fmla="*/ 666 h 927"/>
                <a:gd name="T26" fmla="*/ 167 w 722"/>
                <a:gd name="T27" fmla="*/ 686 h 927"/>
                <a:gd name="T28" fmla="*/ 237 w 722"/>
                <a:gd name="T29" fmla="*/ 698 h 927"/>
                <a:gd name="T30" fmla="*/ 300 w 722"/>
                <a:gd name="T31" fmla="*/ 698 h 927"/>
                <a:gd name="T32" fmla="*/ 356 w 722"/>
                <a:gd name="T33" fmla="*/ 683 h 927"/>
                <a:gd name="T34" fmla="*/ 374 w 722"/>
                <a:gd name="T35" fmla="*/ 665 h 927"/>
                <a:gd name="T36" fmla="*/ 381 w 722"/>
                <a:gd name="T37" fmla="*/ 643 h 927"/>
                <a:gd name="T38" fmla="*/ 374 w 722"/>
                <a:gd name="T39" fmla="*/ 622 h 927"/>
                <a:gd name="T40" fmla="*/ 351 w 722"/>
                <a:gd name="T41" fmla="*/ 602 h 927"/>
                <a:gd name="T42" fmla="*/ 303 w 722"/>
                <a:gd name="T43" fmla="*/ 582 h 927"/>
                <a:gd name="T44" fmla="*/ 200 w 722"/>
                <a:gd name="T45" fmla="*/ 546 h 927"/>
                <a:gd name="T46" fmla="*/ 134 w 722"/>
                <a:gd name="T47" fmla="*/ 518 h 927"/>
                <a:gd name="T48" fmla="*/ 96 w 722"/>
                <a:gd name="T49" fmla="*/ 493 h 927"/>
                <a:gd name="T50" fmla="*/ 63 w 722"/>
                <a:gd name="T51" fmla="*/ 465 h 927"/>
                <a:gd name="T52" fmla="*/ 25 w 722"/>
                <a:gd name="T53" fmla="*/ 414 h 927"/>
                <a:gd name="T54" fmla="*/ 8 w 722"/>
                <a:gd name="T55" fmla="*/ 373 h 927"/>
                <a:gd name="T56" fmla="*/ 0 w 722"/>
                <a:gd name="T57" fmla="*/ 297 h 927"/>
                <a:gd name="T58" fmla="*/ 7 w 722"/>
                <a:gd name="T59" fmla="*/ 229 h 927"/>
                <a:gd name="T60" fmla="*/ 22 w 722"/>
                <a:gd name="T61" fmla="*/ 185 h 927"/>
                <a:gd name="T62" fmla="*/ 45 w 722"/>
                <a:gd name="T63" fmla="*/ 145 h 927"/>
                <a:gd name="T64" fmla="*/ 111 w 722"/>
                <a:gd name="T65" fmla="*/ 78 h 927"/>
                <a:gd name="T66" fmla="*/ 170 w 722"/>
                <a:gd name="T67" fmla="*/ 43 h 927"/>
                <a:gd name="T68" fmla="*/ 242 w 722"/>
                <a:gd name="T69" fmla="*/ 20 h 927"/>
                <a:gd name="T70" fmla="*/ 369 w 722"/>
                <a:gd name="T71" fmla="*/ 0 h 927"/>
                <a:gd name="T72" fmla="*/ 448 w 722"/>
                <a:gd name="T73" fmla="*/ 0 h 927"/>
                <a:gd name="T74" fmla="*/ 516 w 722"/>
                <a:gd name="T75" fmla="*/ 7 h 927"/>
                <a:gd name="T76" fmla="*/ 608 w 722"/>
                <a:gd name="T77" fmla="*/ 22 h 927"/>
                <a:gd name="T78" fmla="*/ 661 w 722"/>
                <a:gd name="T79" fmla="*/ 281 h 927"/>
                <a:gd name="T80" fmla="*/ 618 w 722"/>
                <a:gd name="T81" fmla="*/ 264 h 927"/>
                <a:gd name="T82" fmla="*/ 529 w 722"/>
                <a:gd name="T83" fmla="*/ 239 h 927"/>
                <a:gd name="T84" fmla="*/ 465 w 722"/>
                <a:gd name="T85" fmla="*/ 228 h 927"/>
                <a:gd name="T86" fmla="*/ 416 w 722"/>
                <a:gd name="T87" fmla="*/ 228 h 927"/>
                <a:gd name="T88" fmla="*/ 374 w 722"/>
                <a:gd name="T89" fmla="*/ 239 h 927"/>
                <a:gd name="T90" fmla="*/ 359 w 722"/>
                <a:gd name="T91" fmla="*/ 253 h 927"/>
                <a:gd name="T92" fmla="*/ 353 w 722"/>
                <a:gd name="T93" fmla="*/ 272 h 927"/>
                <a:gd name="T94" fmla="*/ 359 w 722"/>
                <a:gd name="T95" fmla="*/ 297 h 927"/>
                <a:gd name="T96" fmla="*/ 381 w 722"/>
                <a:gd name="T97" fmla="*/ 315 h 927"/>
                <a:gd name="T98" fmla="*/ 417 w 722"/>
                <a:gd name="T99" fmla="*/ 332 h 927"/>
                <a:gd name="T100" fmla="*/ 500 w 722"/>
                <a:gd name="T101" fmla="*/ 360 h 927"/>
                <a:gd name="T102" fmla="*/ 579 w 722"/>
                <a:gd name="T103" fmla="*/ 391 h 927"/>
                <a:gd name="T104" fmla="*/ 622 w 722"/>
                <a:gd name="T105" fmla="*/ 416 h 927"/>
                <a:gd name="T106" fmla="*/ 658 w 722"/>
                <a:gd name="T107" fmla="*/ 445 h 927"/>
                <a:gd name="T108" fmla="*/ 697 w 722"/>
                <a:gd name="T109" fmla="*/ 498 h 927"/>
                <a:gd name="T110" fmla="*/ 714 w 722"/>
                <a:gd name="T111" fmla="*/ 538 h 927"/>
                <a:gd name="T112" fmla="*/ 722 w 722"/>
                <a:gd name="T113" fmla="*/ 612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2" h="927">
                  <a:moveTo>
                    <a:pt x="722" y="612"/>
                  </a:moveTo>
                  <a:lnTo>
                    <a:pt x="722" y="612"/>
                  </a:lnTo>
                  <a:lnTo>
                    <a:pt x="720" y="643"/>
                  </a:lnTo>
                  <a:lnTo>
                    <a:pt x="717" y="675"/>
                  </a:lnTo>
                  <a:lnTo>
                    <a:pt x="709" y="704"/>
                  </a:lnTo>
                  <a:lnTo>
                    <a:pt x="699" y="734"/>
                  </a:lnTo>
                  <a:lnTo>
                    <a:pt x="699" y="734"/>
                  </a:lnTo>
                  <a:lnTo>
                    <a:pt x="684" y="762"/>
                  </a:lnTo>
                  <a:lnTo>
                    <a:pt x="668" y="787"/>
                  </a:lnTo>
                  <a:lnTo>
                    <a:pt x="646" y="811"/>
                  </a:lnTo>
                  <a:lnTo>
                    <a:pt x="622" y="833"/>
                  </a:lnTo>
                  <a:lnTo>
                    <a:pt x="622" y="833"/>
                  </a:lnTo>
                  <a:lnTo>
                    <a:pt x="608" y="844"/>
                  </a:lnTo>
                  <a:lnTo>
                    <a:pt x="594" y="854"/>
                  </a:lnTo>
                  <a:lnTo>
                    <a:pt x="562" y="872"/>
                  </a:lnTo>
                  <a:lnTo>
                    <a:pt x="528" y="887"/>
                  </a:lnTo>
                  <a:lnTo>
                    <a:pt x="488" y="900"/>
                  </a:lnTo>
                  <a:lnTo>
                    <a:pt x="488" y="900"/>
                  </a:lnTo>
                  <a:lnTo>
                    <a:pt x="467" y="907"/>
                  </a:lnTo>
                  <a:lnTo>
                    <a:pt x="445" y="912"/>
                  </a:lnTo>
                  <a:lnTo>
                    <a:pt x="397" y="920"/>
                  </a:lnTo>
                  <a:lnTo>
                    <a:pt x="346" y="925"/>
                  </a:lnTo>
                  <a:lnTo>
                    <a:pt x="290" y="927"/>
                  </a:lnTo>
                  <a:lnTo>
                    <a:pt x="290" y="927"/>
                  </a:lnTo>
                  <a:lnTo>
                    <a:pt x="252" y="925"/>
                  </a:lnTo>
                  <a:lnTo>
                    <a:pt x="213" y="922"/>
                  </a:lnTo>
                  <a:lnTo>
                    <a:pt x="213" y="922"/>
                  </a:lnTo>
                  <a:lnTo>
                    <a:pt x="134" y="914"/>
                  </a:lnTo>
                  <a:lnTo>
                    <a:pt x="134" y="914"/>
                  </a:lnTo>
                  <a:lnTo>
                    <a:pt x="97" y="907"/>
                  </a:lnTo>
                  <a:lnTo>
                    <a:pt x="61" y="900"/>
                  </a:lnTo>
                  <a:lnTo>
                    <a:pt x="61" y="900"/>
                  </a:lnTo>
                  <a:lnTo>
                    <a:pt x="28" y="892"/>
                  </a:lnTo>
                  <a:lnTo>
                    <a:pt x="0" y="886"/>
                  </a:lnTo>
                  <a:lnTo>
                    <a:pt x="0" y="627"/>
                  </a:lnTo>
                  <a:lnTo>
                    <a:pt x="0" y="627"/>
                  </a:lnTo>
                  <a:lnTo>
                    <a:pt x="64" y="653"/>
                  </a:lnTo>
                  <a:lnTo>
                    <a:pt x="64" y="653"/>
                  </a:lnTo>
                  <a:lnTo>
                    <a:pt x="99" y="666"/>
                  </a:lnTo>
                  <a:lnTo>
                    <a:pt x="132" y="676"/>
                  </a:lnTo>
                  <a:lnTo>
                    <a:pt x="132" y="676"/>
                  </a:lnTo>
                  <a:lnTo>
                    <a:pt x="167" y="686"/>
                  </a:lnTo>
                  <a:lnTo>
                    <a:pt x="201" y="693"/>
                  </a:lnTo>
                  <a:lnTo>
                    <a:pt x="201" y="693"/>
                  </a:lnTo>
                  <a:lnTo>
                    <a:pt x="237" y="698"/>
                  </a:lnTo>
                  <a:lnTo>
                    <a:pt x="272" y="699"/>
                  </a:lnTo>
                  <a:lnTo>
                    <a:pt x="272" y="699"/>
                  </a:lnTo>
                  <a:lnTo>
                    <a:pt x="300" y="698"/>
                  </a:lnTo>
                  <a:lnTo>
                    <a:pt x="323" y="696"/>
                  </a:lnTo>
                  <a:lnTo>
                    <a:pt x="341" y="691"/>
                  </a:lnTo>
                  <a:lnTo>
                    <a:pt x="356" y="683"/>
                  </a:lnTo>
                  <a:lnTo>
                    <a:pt x="356" y="683"/>
                  </a:lnTo>
                  <a:lnTo>
                    <a:pt x="366" y="675"/>
                  </a:lnTo>
                  <a:lnTo>
                    <a:pt x="374" y="665"/>
                  </a:lnTo>
                  <a:lnTo>
                    <a:pt x="379" y="655"/>
                  </a:lnTo>
                  <a:lnTo>
                    <a:pt x="381" y="643"/>
                  </a:lnTo>
                  <a:lnTo>
                    <a:pt x="381" y="643"/>
                  </a:lnTo>
                  <a:lnTo>
                    <a:pt x="379" y="632"/>
                  </a:lnTo>
                  <a:lnTo>
                    <a:pt x="374" y="622"/>
                  </a:lnTo>
                  <a:lnTo>
                    <a:pt x="374" y="622"/>
                  </a:lnTo>
                  <a:lnTo>
                    <a:pt x="366" y="612"/>
                  </a:lnTo>
                  <a:lnTo>
                    <a:pt x="351" y="602"/>
                  </a:lnTo>
                  <a:lnTo>
                    <a:pt x="351" y="602"/>
                  </a:lnTo>
                  <a:lnTo>
                    <a:pt x="331" y="592"/>
                  </a:lnTo>
                  <a:lnTo>
                    <a:pt x="303" y="582"/>
                  </a:lnTo>
                  <a:lnTo>
                    <a:pt x="303" y="582"/>
                  </a:lnTo>
                  <a:lnTo>
                    <a:pt x="224" y="554"/>
                  </a:lnTo>
                  <a:lnTo>
                    <a:pt x="224" y="554"/>
                  </a:lnTo>
                  <a:lnTo>
                    <a:pt x="200" y="546"/>
                  </a:lnTo>
                  <a:lnTo>
                    <a:pt x="177" y="538"/>
                  </a:lnTo>
                  <a:lnTo>
                    <a:pt x="155" y="528"/>
                  </a:lnTo>
                  <a:lnTo>
                    <a:pt x="134" y="518"/>
                  </a:lnTo>
                  <a:lnTo>
                    <a:pt x="134" y="518"/>
                  </a:lnTo>
                  <a:lnTo>
                    <a:pt x="114" y="506"/>
                  </a:lnTo>
                  <a:lnTo>
                    <a:pt x="96" y="493"/>
                  </a:lnTo>
                  <a:lnTo>
                    <a:pt x="78" y="480"/>
                  </a:lnTo>
                  <a:lnTo>
                    <a:pt x="63" y="465"/>
                  </a:lnTo>
                  <a:lnTo>
                    <a:pt x="63" y="465"/>
                  </a:lnTo>
                  <a:lnTo>
                    <a:pt x="48" y="450"/>
                  </a:lnTo>
                  <a:lnTo>
                    <a:pt x="36" y="432"/>
                  </a:lnTo>
                  <a:lnTo>
                    <a:pt x="25" y="414"/>
                  </a:lnTo>
                  <a:lnTo>
                    <a:pt x="17" y="394"/>
                  </a:lnTo>
                  <a:lnTo>
                    <a:pt x="17" y="394"/>
                  </a:lnTo>
                  <a:lnTo>
                    <a:pt x="8" y="373"/>
                  </a:lnTo>
                  <a:lnTo>
                    <a:pt x="3" y="348"/>
                  </a:lnTo>
                  <a:lnTo>
                    <a:pt x="0" y="323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2" y="262"/>
                  </a:lnTo>
                  <a:lnTo>
                    <a:pt x="7" y="229"/>
                  </a:lnTo>
                  <a:lnTo>
                    <a:pt x="12" y="215"/>
                  </a:lnTo>
                  <a:lnTo>
                    <a:pt x="17" y="200"/>
                  </a:lnTo>
                  <a:lnTo>
                    <a:pt x="22" y="185"/>
                  </a:lnTo>
                  <a:lnTo>
                    <a:pt x="28" y="172"/>
                  </a:lnTo>
                  <a:lnTo>
                    <a:pt x="28" y="172"/>
                  </a:lnTo>
                  <a:lnTo>
                    <a:pt x="45" y="145"/>
                  </a:lnTo>
                  <a:lnTo>
                    <a:pt x="64" y="121"/>
                  </a:lnTo>
                  <a:lnTo>
                    <a:pt x="86" y="98"/>
                  </a:lnTo>
                  <a:lnTo>
                    <a:pt x="111" y="78"/>
                  </a:lnTo>
                  <a:lnTo>
                    <a:pt x="111" y="78"/>
                  </a:lnTo>
                  <a:lnTo>
                    <a:pt x="139" y="60"/>
                  </a:lnTo>
                  <a:lnTo>
                    <a:pt x="170" y="43"/>
                  </a:lnTo>
                  <a:lnTo>
                    <a:pt x="205" y="30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82" y="10"/>
                  </a:lnTo>
                  <a:lnTo>
                    <a:pt x="323" y="5"/>
                  </a:lnTo>
                  <a:lnTo>
                    <a:pt x="369" y="0"/>
                  </a:lnTo>
                  <a:lnTo>
                    <a:pt x="416" y="0"/>
                  </a:lnTo>
                  <a:lnTo>
                    <a:pt x="416" y="0"/>
                  </a:lnTo>
                  <a:lnTo>
                    <a:pt x="448" y="0"/>
                  </a:lnTo>
                  <a:lnTo>
                    <a:pt x="481" y="2"/>
                  </a:lnTo>
                  <a:lnTo>
                    <a:pt x="481" y="2"/>
                  </a:lnTo>
                  <a:lnTo>
                    <a:pt x="516" y="7"/>
                  </a:lnTo>
                  <a:lnTo>
                    <a:pt x="547" y="10"/>
                  </a:lnTo>
                  <a:lnTo>
                    <a:pt x="547" y="10"/>
                  </a:lnTo>
                  <a:lnTo>
                    <a:pt x="608" y="22"/>
                  </a:lnTo>
                  <a:lnTo>
                    <a:pt x="608" y="22"/>
                  </a:lnTo>
                  <a:lnTo>
                    <a:pt x="661" y="33"/>
                  </a:lnTo>
                  <a:lnTo>
                    <a:pt x="661" y="281"/>
                  </a:lnTo>
                  <a:lnTo>
                    <a:pt x="661" y="281"/>
                  </a:lnTo>
                  <a:lnTo>
                    <a:pt x="618" y="264"/>
                  </a:lnTo>
                  <a:lnTo>
                    <a:pt x="618" y="264"/>
                  </a:lnTo>
                  <a:lnTo>
                    <a:pt x="561" y="248"/>
                  </a:lnTo>
                  <a:lnTo>
                    <a:pt x="561" y="248"/>
                  </a:lnTo>
                  <a:lnTo>
                    <a:pt x="529" y="239"/>
                  </a:lnTo>
                  <a:lnTo>
                    <a:pt x="498" y="233"/>
                  </a:lnTo>
                  <a:lnTo>
                    <a:pt x="498" y="233"/>
                  </a:lnTo>
                  <a:lnTo>
                    <a:pt x="465" y="228"/>
                  </a:lnTo>
                  <a:lnTo>
                    <a:pt x="434" y="226"/>
                  </a:lnTo>
                  <a:lnTo>
                    <a:pt x="434" y="226"/>
                  </a:lnTo>
                  <a:lnTo>
                    <a:pt x="416" y="228"/>
                  </a:lnTo>
                  <a:lnTo>
                    <a:pt x="401" y="229"/>
                  </a:lnTo>
                  <a:lnTo>
                    <a:pt x="387" y="233"/>
                  </a:lnTo>
                  <a:lnTo>
                    <a:pt x="374" y="239"/>
                  </a:lnTo>
                  <a:lnTo>
                    <a:pt x="374" y="239"/>
                  </a:lnTo>
                  <a:lnTo>
                    <a:pt x="366" y="246"/>
                  </a:lnTo>
                  <a:lnTo>
                    <a:pt x="359" y="253"/>
                  </a:lnTo>
                  <a:lnTo>
                    <a:pt x="355" y="262"/>
                  </a:lnTo>
                  <a:lnTo>
                    <a:pt x="353" y="272"/>
                  </a:lnTo>
                  <a:lnTo>
                    <a:pt x="353" y="272"/>
                  </a:lnTo>
                  <a:lnTo>
                    <a:pt x="355" y="286"/>
                  </a:lnTo>
                  <a:lnTo>
                    <a:pt x="359" y="297"/>
                  </a:lnTo>
                  <a:lnTo>
                    <a:pt x="359" y="297"/>
                  </a:lnTo>
                  <a:lnTo>
                    <a:pt x="368" y="307"/>
                  </a:lnTo>
                  <a:lnTo>
                    <a:pt x="381" y="315"/>
                  </a:lnTo>
                  <a:lnTo>
                    <a:pt x="381" y="315"/>
                  </a:lnTo>
                  <a:lnTo>
                    <a:pt x="397" y="323"/>
                  </a:lnTo>
                  <a:lnTo>
                    <a:pt x="417" y="332"/>
                  </a:lnTo>
                  <a:lnTo>
                    <a:pt x="417" y="332"/>
                  </a:lnTo>
                  <a:lnTo>
                    <a:pt x="470" y="350"/>
                  </a:lnTo>
                  <a:lnTo>
                    <a:pt x="470" y="350"/>
                  </a:lnTo>
                  <a:lnTo>
                    <a:pt x="500" y="360"/>
                  </a:lnTo>
                  <a:lnTo>
                    <a:pt x="528" y="370"/>
                  </a:lnTo>
                  <a:lnTo>
                    <a:pt x="554" y="379"/>
                  </a:lnTo>
                  <a:lnTo>
                    <a:pt x="579" y="391"/>
                  </a:lnTo>
                  <a:lnTo>
                    <a:pt x="579" y="391"/>
                  </a:lnTo>
                  <a:lnTo>
                    <a:pt x="602" y="404"/>
                  </a:lnTo>
                  <a:lnTo>
                    <a:pt x="622" y="416"/>
                  </a:lnTo>
                  <a:lnTo>
                    <a:pt x="641" y="431"/>
                  </a:lnTo>
                  <a:lnTo>
                    <a:pt x="658" y="445"/>
                  </a:lnTo>
                  <a:lnTo>
                    <a:pt x="658" y="445"/>
                  </a:lnTo>
                  <a:lnTo>
                    <a:pt x="673" y="462"/>
                  </a:lnTo>
                  <a:lnTo>
                    <a:pt x="686" y="478"/>
                  </a:lnTo>
                  <a:lnTo>
                    <a:pt x="697" y="498"/>
                  </a:lnTo>
                  <a:lnTo>
                    <a:pt x="706" y="518"/>
                  </a:lnTo>
                  <a:lnTo>
                    <a:pt x="706" y="518"/>
                  </a:lnTo>
                  <a:lnTo>
                    <a:pt x="714" y="538"/>
                  </a:lnTo>
                  <a:lnTo>
                    <a:pt x="719" y="561"/>
                  </a:lnTo>
                  <a:lnTo>
                    <a:pt x="722" y="586"/>
                  </a:lnTo>
                  <a:lnTo>
                    <a:pt x="722" y="612"/>
                  </a:lnTo>
                  <a:lnTo>
                    <a:pt x="722" y="61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4" name="Freeform 34"/>
            <p:cNvSpPr>
              <a:spLocks noEditPoints="1"/>
            </p:cNvSpPr>
            <p:nvPr/>
          </p:nvSpPr>
          <p:spPr bwMode="auto">
            <a:xfrm>
              <a:off x="28575" y="2590800"/>
              <a:ext cx="457200" cy="804863"/>
            </a:xfrm>
            <a:custGeom>
              <a:avLst/>
              <a:gdLst>
                <a:gd name="T0" fmla="*/ 266 w 576"/>
                <a:gd name="T1" fmla="*/ 0 h 1012"/>
                <a:gd name="T2" fmla="*/ 323 w 576"/>
                <a:gd name="T3" fmla="*/ 3 h 1012"/>
                <a:gd name="T4" fmla="*/ 396 w 576"/>
                <a:gd name="T5" fmla="*/ 25 h 1012"/>
                <a:gd name="T6" fmla="*/ 457 w 576"/>
                <a:gd name="T7" fmla="*/ 64 h 1012"/>
                <a:gd name="T8" fmla="*/ 487 w 576"/>
                <a:gd name="T9" fmla="*/ 99 h 1012"/>
                <a:gd name="T10" fmla="*/ 516 w 576"/>
                <a:gd name="T11" fmla="*/ 160 h 1012"/>
                <a:gd name="T12" fmla="*/ 526 w 576"/>
                <a:gd name="T13" fmla="*/ 234 h 1012"/>
                <a:gd name="T14" fmla="*/ 524 w 576"/>
                <a:gd name="T15" fmla="*/ 277 h 1012"/>
                <a:gd name="T16" fmla="*/ 508 w 576"/>
                <a:gd name="T17" fmla="*/ 335 h 1012"/>
                <a:gd name="T18" fmla="*/ 480 w 576"/>
                <a:gd name="T19" fmla="*/ 387 h 1012"/>
                <a:gd name="T20" fmla="*/ 454 w 576"/>
                <a:gd name="T21" fmla="*/ 417 h 1012"/>
                <a:gd name="T22" fmla="*/ 407 w 576"/>
                <a:gd name="T23" fmla="*/ 453 h 1012"/>
                <a:gd name="T24" fmla="*/ 348 w 576"/>
                <a:gd name="T25" fmla="*/ 478 h 1012"/>
                <a:gd name="T26" fmla="*/ 374 w 576"/>
                <a:gd name="T27" fmla="*/ 485 h 1012"/>
                <a:gd name="T28" fmla="*/ 444 w 576"/>
                <a:gd name="T29" fmla="*/ 504 h 1012"/>
                <a:gd name="T30" fmla="*/ 498 w 576"/>
                <a:gd name="T31" fmla="*/ 541 h 1012"/>
                <a:gd name="T32" fmla="*/ 529 w 576"/>
                <a:gd name="T33" fmla="*/ 574 h 1012"/>
                <a:gd name="T34" fmla="*/ 561 w 576"/>
                <a:gd name="T35" fmla="*/ 630 h 1012"/>
                <a:gd name="T36" fmla="*/ 574 w 576"/>
                <a:gd name="T37" fmla="*/ 697 h 1012"/>
                <a:gd name="T38" fmla="*/ 574 w 576"/>
                <a:gd name="T39" fmla="*/ 753 h 1012"/>
                <a:gd name="T40" fmla="*/ 554 w 576"/>
                <a:gd name="T41" fmla="*/ 839 h 1012"/>
                <a:gd name="T42" fmla="*/ 513 w 576"/>
                <a:gd name="T43" fmla="*/ 910 h 1012"/>
                <a:gd name="T44" fmla="*/ 472 w 576"/>
                <a:gd name="T45" fmla="*/ 949 h 1012"/>
                <a:gd name="T46" fmla="*/ 396 w 576"/>
                <a:gd name="T47" fmla="*/ 992 h 1012"/>
                <a:gd name="T48" fmla="*/ 305 w 576"/>
                <a:gd name="T49" fmla="*/ 1010 h 1012"/>
                <a:gd name="T50" fmla="*/ 69 w 576"/>
                <a:gd name="T51" fmla="*/ 64 h 1012"/>
                <a:gd name="T52" fmla="*/ 211 w 576"/>
                <a:gd name="T53" fmla="*/ 455 h 1012"/>
                <a:gd name="T54" fmla="*/ 287 w 576"/>
                <a:gd name="T55" fmla="*/ 448 h 1012"/>
                <a:gd name="T56" fmla="*/ 351 w 576"/>
                <a:gd name="T57" fmla="*/ 424 h 1012"/>
                <a:gd name="T58" fmla="*/ 388 w 576"/>
                <a:gd name="T59" fmla="*/ 399 h 1012"/>
                <a:gd name="T60" fmla="*/ 429 w 576"/>
                <a:gd name="T61" fmla="*/ 351 h 1012"/>
                <a:gd name="T62" fmla="*/ 450 w 576"/>
                <a:gd name="T63" fmla="*/ 292 h 1012"/>
                <a:gd name="T64" fmla="*/ 454 w 576"/>
                <a:gd name="T65" fmla="*/ 245 h 1012"/>
                <a:gd name="T66" fmla="*/ 447 w 576"/>
                <a:gd name="T67" fmla="*/ 184 h 1012"/>
                <a:gd name="T68" fmla="*/ 424 w 576"/>
                <a:gd name="T69" fmla="*/ 135 h 1012"/>
                <a:gd name="T70" fmla="*/ 386 w 576"/>
                <a:gd name="T71" fmla="*/ 99 h 1012"/>
                <a:gd name="T72" fmla="*/ 333 w 576"/>
                <a:gd name="T73" fmla="*/ 76 h 1012"/>
                <a:gd name="T74" fmla="*/ 264 w 576"/>
                <a:gd name="T75" fmla="*/ 64 h 1012"/>
                <a:gd name="T76" fmla="*/ 69 w 576"/>
                <a:gd name="T77" fmla="*/ 519 h 1012"/>
                <a:gd name="T78" fmla="*/ 257 w 576"/>
                <a:gd name="T79" fmla="*/ 948 h 1012"/>
                <a:gd name="T80" fmla="*/ 340 w 576"/>
                <a:gd name="T81" fmla="*/ 940 h 1012"/>
                <a:gd name="T82" fmla="*/ 406 w 576"/>
                <a:gd name="T83" fmla="*/ 917 h 1012"/>
                <a:gd name="T84" fmla="*/ 440 w 576"/>
                <a:gd name="T85" fmla="*/ 892 h 1012"/>
                <a:gd name="T86" fmla="*/ 478 w 576"/>
                <a:gd name="T87" fmla="*/ 841 h 1012"/>
                <a:gd name="T88" fmla="*/ 500 w 576"/>
                <a:gd name="T89" fmla="*/ 778 h 1012"/>
                <a:gd name="T90" fmla="*/ 503 w 576"/>
                <a:gd name="T91" fmla="*/ 729 h 1012"/>
                <a:gd name="T92" fmla="*/ 493 w 576"/>
                <a:gd name="T93" fmla="*/ 658 h 1012"/>
                <a:gd name="T94" fmla="*/ 463 w 576"/>
                <a:gd name="T95" fmla="*/ 602 h 1012"/>
                <a:gd name="T96" fmla="*/ 414 w 576"/>
                <a:gd name="T97" fmla="*/ 559 h 1012"/>
                <a:gd name="T98" fmla="*/ 343 w 576"/>
                <a:gd name="T99" fmla="*/ 532 h 1012"/>
                <a:gd name="T100" fmla="*/ 254 w 576"/>
                <a:gd name="T101" fmla="*/ 519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6" h="1012">
                  <a:moveTo>
                    <a:pt x="0" y="1012"/>
                  </a:moveTo>
                  <a:lnTo>
                    <a:pt x="0" y="0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95" y="0"/>
                  </a:lnTo>
                  <a:lnTo>
                    <a:pt x="323" y="3"/>
                  </a:lnTo>
                  <a:lnTo>
                    <a:pt x="348" y="8"/>
                  </a:lnTo>
                  <a:lnTo>
                    <a:pt x="373" y="16"/>
                  </a:lnTo>
                  <a:lnTo>
                    <a:pt x="396" y="25"/>
                  </a:lnTo>
                  <a:lnTo>
                    <a:pt x="417" y="36"/>
                  </a:lnTo>
                  <a:lnTo>
                    <a:pt x="437" y="49"/>
                  </a:lnTo>
                  <a:lnTo>
                    <a:pt x="457" y="64"/>
                  </a:lnTo>
                  <a:lnTo>
                    <a:pt x="457" y="64"/>
                  </a:lnTo>
                  <a:lnTo>
                    <a:pt x="473" y="81"/>
                  </a:lnTo>
                  <a:lnTo>
                    <a:pt x="487" y="99"/>
                  </a:lnTo>
                  <a:lnTo>
                    <a:pt x="500" y="119"/>
                  </a:lnTo>
                  <a:lnTo>
                    <a:pt x="510" y="138"/>
                  </a:lnTo>
                  <a:lnTo>
                    <a:pt x="516" y="160"/>
                  </a:lnTo>
                  <a:lnTo>
                    <a:pt x="523" y="183"/>
                  </a:lnTo>
                  <a:lnTo>
                    <a:pt x="526" y="208"/>
                  </a:lnTo>
                  <a:lnTo>
                    <a:pt x="526" y="234"/>
                  </a:lnTo>
                  <a:lnTo>
                    <a:pt x="526" y="234"/>
                  </a:lnTo>
                  <a:lnTo>
                    <a:pt x="526" y="255"/>
                  </a:lnTo>
                  <a:lnTo>
                    <a:pt x="524" y="277"/>
                  </a:lnTo>
                  <a:lnTo>
                    <a:pt x="519" y="297"/>
                  </a:lnTo>
                  <a:lnTo>
                    <a:pt x="515" y="316"/>
                  </a:lnTo>
                  <a:lnTo>
                    <a:pt x="508" y="335"/>
                  </a:lnTo>
                  <a:lnTo>
                    <a:pt x="500" y="353"/>
                  </a:lnTo>
                  <a:lnTo>
                    <a:pt x="491" y="371"/>
                  </a:lnTo>
                  <a:lnTo>
                    <a:pt x="480" y="387"/>
                  </a:lnTo>
                  <a:lnTo>
                    <a:pt x="480" y="387"/>
                  </a:lnTo>
                  <a:lnTo>
                    <a:pt x="467" y="402"/>
                  </a:lnTo>
                  <a:lnTo>
                    <a:pt x="454" y="417"/>
                  </a:lnTo>
                  <a:lnTo>
                    <a:pt x="439" y="430"/>
                  </a:lnTo>
                  <a:lnTo>
                    <a:pt x="424" y="442"/>
                  </a:lnTo>
                  <a:lnTo>
                    <a:pt x="407" y="453"/>
                  </a:lnTo>
                  <a:lnTo>
                    <a:pt x="389" y="463"/>
                  </a:lnTo>
                  <a:lnTo>
                    <a:pt x="369" y="471"/>
                  </a:lnTo>
                  <a:lnTo>
                    <a:pt x="348" y="478"/>
                  </a:lnTo>
                  <a:lnTo>
                    <a:pt x="348" y="481"/>
                  </a:lnTo>
                  <a:lnTo>
                    <a:pt x="348" y="481"/>
                  </a:lnTo>
                  <a:lnTo>
                    <a:pt x="374" y="485"/>
                  </a:lnTo>
                  <a:lnTo>
                    <a:pt x="399" y="489"/>
                  </a:lnTo>
                  <a:lnTo>
                    <a:pt x="422" y="496"/>
                  </a:lnTo>
                  <a:lnTo>
                    <a:pt x="444" y="504"/>
                  </a:lnTo>
                  <a:lnTo>
                    <a:pt x="463" y="514"/>
                  </a:lnTo>
                  <a:lnTo>
                    <a:pt x="482" y="527"/>
                  </a:lnTo>
                  <a:lnTo>
                    <a:pt x="498" y="541"/>
                  </a:lnTo>
                  <a:lnTo>
                    <a:pt x="515" y="555"/>
                  </a:lnTo>
                  <a:lnTo>
                    <a:pt x="515" y="555"/>
                  </a:lnTo>
                  <a:lnTo>
                    <a:pt x="529" y="574"/>
                  </a:lnTo>
                  <a:lnTo>
                    <a:pt x="541" y="592"/>
                  </a:lnTo>
                  <a:lnTo>
                    <a:pt x="552" y="610"/>
                  </a:lnTo>
                  <a:lnTo>
                    <a:pt x="561" y="630"/>
                  </a:lnTo>
                  <a:lnTo>
                    <a:pt x="567" y="651"/>
                  </a:lnTo>
                  <a:lnTo>
                    <a:pt x="572" y="674"/>
                  </a:lnTo>
                  <a:lnTo>
                    <a:pt x="574" y="697"/>
                  </a:lnTo>
                  <a:lnTo>
                    <a:pt x="576" y="722"/>
                  </a:lnTo>
                  <a:lnTo>
                    <a:pt x="576" y="722"/>
                  </a:lnTo>
                  <a:lnTo>
                    <a:pt x="574" y="753"/>
                  </a:lnTo>
                  <a:lnTo>
                    <a:pt x="571" y="783"/>
                  </a:lnTo>
                  <a:lnTo>
                    <a:pt x="564" y="811"/>
                  </a:lnTo>
                  <a:lnTo>
                    <a:pt x="554" y="839"/>
                  </a:lnTo>
                  <a:lnTo>
                    <a:pt x="543" y="864"/>
                  </a:lnTo>
                  <a:lnTo>
                    <a:pt x="529" y="887"/>
                  </a:lnTo>
                  <a:lnTo>
                    <a:pt x="513" y="910"/>
                  </a:lnTo>
                  <a:lnTo>
                    <a:pt x="493" y="931"/>
                  </a:lnTo>
                  <a:lnTo>
                    <a:pt x="493" y="931"/>
                  </a:lnTo>
                  <a:lnTo>
                    <a:pt x="472" y="949"/>
                  </a:lnTo>
                  <a:lnTo>
                    <a:pt x="449" y="966"/>
                  </a:lnTo>
                  <a:lnTo>
                    <a:pt x="422" y="981"/>
                  </a:lnTo>
                  <a:lnTo>
                    <a:pt x="396" y="992"/>
                  </a:lnTo>
                  <a:lnTo>
                    <a:pt x="368" y="1001"/>
                  </a:lnTo>
                  <a:lnTo>
                    <a:pt x="338" y="1007"/>
                  </a:lnTo>
                  <a:lnTo>
                    <a:pt x="305" y="1010"/>
                  </a:lnTo>
                  <a:lnTo>
                    <a:pt x="272" y="1012"/>
                  </a:lnTo>
                  <a:lnTo>
                    <a:pt x="0" y="1012"/>
                  </a:lnTo>
                  <a:close/>
                  <a:moveTo>
                    <a:pt x="69" y="64"/>
                  </a:moveTo>
                  <a:lnTo>
                    <a:pt x="69" y="455"/>
                  </a:lnTo>
                  <a:lnTo>
                    <a:pt x="211" y="455"/>
                  </a:lnTo>
                  <a:lnTo>
                    <a:pt x="211" y="455"/>
                  </a:lnTo>
                  <a:lnTo>
                    <a:pt x="238" y="455"/>
                  </a:lnTo>
                  <a:lnTo>
                    <a:pt x="264" y="452"/>
                  </a:lnTo>
                  <a:lnTo>
                    <a:pt x="287" y="448"/>
                  </a:lnTo>
                  <a:lnTo>
                    <a:pt x="310" y="442"/>
                  </a:lnTo>
                  <a:lnTo>
                    <a:pt x="332" y="433"/>
                  </a:lnTo>
                  <a:lnTo>
                    <a:pt x="351" y="424"/>
                  </a:lnTo>
                  <a:lnTo>
                    <a:pt x="371" y="412"/>
                  </a:lnTo>
                  <a:lnTo>
                    <a:pt x="388" y="399"/>
                  </a:lnTo>
                  <a:lnTo>
                    <a:pt x="388" y="399"/>
                  </a:lnTo>
                  <a:lnTo>
                    <a:pt x="402" y="384"/>
                  </a:lnTo>
                  <a:lnTo>
                    <a:pt x="417" y="367"/>
                  </a:lnTo>
                  <a:lnTo>
                    <a:pt x="429" y="351"/>
                  </a:lnTo>
                  <a:lnTo>
                    <a:pt x="437" y="333"/>
                  </a:lnTo>
                  <a:lnTo>
                    <a:pt x="445" y="313"/>
                  </a:lnTo>
                  <a:lnTo>
                    <a:pt x="450" y="292"/>
                  </a:lnTo>
                  <a:lnTo>
                    <a:pt x="454" y="270"/>
                  </a:lnTo>
                  <a:lnTo>
                    <a:pt x="454" y="245"/>
                  </a:lnTo>
                  <a:lnTo>
                    <a:pt x="454" y="245"/>
                  </a:lnTo>
                  <a:lnTo>
                    <a:pt x="454" y="224"/>
                  </a:lnTo>
                  <a:lnTo>
                    <a:pt x="450" y="203"/>
                  </a:lnTo>
                  <a:lnTo>
                    <a:pt x="447" y="184"/>
                  </a:lnTo>
                  <a:lnTo>
                    <a:pt x="440" y="166"/>
                  </a:lnTo>
                  <a:lnTo>
                    <a:pt x="432" y="150"/>
                  </a:lnTo>
                  <a:lnTo>
                    <a:pt x="424" y="135"/>
                  </a:lnTo>
                  <a:lnTo>
                    <a:pt x="412" y="122"/>
                  </a:lnTo>
                  <a:lnTo>
                    <a:pt x="401" y="109"/>
                  </a:lnTo>
                  <a:lnTo>
                    <a:pt x="386" y="99"/>
                  </a:lnTo>
                  <a:lnTo>
                    <a:pt x="369" y="89"/>
                  </a:lnTo>
                  <a:lnTo>
                    <a:pt x="353" y="82"/>
                  </a:lnTo>
                  <a:lnTo>
                    <a:pt x="333" y="76"/>
                  </a:lnTo>
                  <a:lnTo>
                    <a:pt x="312" y="71"/>
                  </a:lnTo>
                  <a:lnTo>
                    <a:pt x="289" y="66"/>
                  </a:lnTo>
                  <a:lnTo>
                    <a:pt x="264" y="64"/>
                  </a:lnTo>
                  <a:lnTo>
                    <a:pt x="239" y="64"/>
                  </a:lnTo>
                  <a:lnTo>
                    <a:pt x="69" y="64"/>
                  </a:lnTo>
                  <a:close/>
                  <a:moveTo>
                    <a:pt x="69" y="519"/>
                  </a:moveTo>
                  <a:lnTo>
                    <a:pt x="69" y="948"/>
                  </a:lnTo>
                  <a:lnTo>
                    <a:pt x="257" y="948"/>
                  </a:lnTo>
                  <a:lnTo>
                    <a:pt x="257" y="948"/>
                  </a:lnTo>
                  <a:lnTo>
                    <a:pt x="287" y="948"/>
                  </a:lnTo>
                  <a:lnTo>
                    <a:pt x="313" y="945"/>
                  </a:lnTo>
                  <a:lnTo>
                    <a:pt x="340" y="940"/>
                  </a:lnTo>
                  <a:lnTo>
                    <a:pt x="363" y="935"/>
                  </a:lnTo>
                  <a:lnTo>
                    <a:pt x="384" y="926"/>
                  </a:lnTo>
                  <a:lnTo>
                    <a:pt x="406" y="917"/>
                  </a:lnTo>
                  <a:lnTo>
                    <a:pt x="424" y="905"/>
                  </a:lnTo>
                  <a:lnTo>
                    <a:pt x="440" y="892"/>
                  </a:lnTo>
                  <a:lnTo>
                    <a:pt x="440" y="892"/>
                  </a:lnTo>
                  <a:lnTo>
                    <a:pt x="455" y="875"/>
                  </a:lnTo>
                  <a:lnTo>
                    <a:pt x="468" y="859"/>
                  </a:lnTo>
                  <a:lnTo>
                    <a:pt x="478" y="841"/>
                  </a:lnTo>
                  <a:lnTo>
                    <a:pt x="488" y="823"/>
                  </a:lnTo>
                  <a:lnTo>
                    <a:pt x="495" y="801"/>
                  </a:lnTo>
                  <a:lnTo>
                    <a:pt x="500" y="778"/>
                  </a:lnTo>
                  <a:lnTo>
                    <a:pt x="503" y="755"/>
                  </a:lnTo>
                  <a:lnTo>
                    <a:pt x="503" y="729"/>
                  </a:lnTo>
                  <a:lnTo>
                    <a:pt x="503" y="729"/>
                  </a:lnTo>
                  <a:lnTo>
                    <a:pt x="503" y="704"/>
                  </a:lnTo>
                  <a:lnTo>
                    <a:pt x="500" y="679"/>
                  </a:lnTo>
                  <a:lnTo>
                    <a:pt x="493" y="658"/>
                  </a:lnTo>
                  <a:lnTo>
                    <a:pt x="485" y="636"/>
                  </a:lnTo>
                  <a:lnTo>
                    <a:pt x="475" y="618"/>
                  </a:lnTo>
                  <a:lnTo>
                    <a:pt x="463" y="602"/>
                  </a:lnTo>
                  <a:lnTo>
                    <a:pt x="449" y="585"/>
                  </a:lnTo>
                  <a:lnTo>
                    <a:pt x="432" y="572"/>
                  </a:lnTo>
                  <a:lnTo>
                    <a:pt x="414" y="559"/>
                  </a:lnTo>
                  <a:lnTo>
                    <a:pt x="393" y="549"/>
                  </a:lnTo>
                  <a:lnTo>
                    <a:pt x="369" y="539"/>
                  </a:lnTo>
                  <a:lnTo>
                    <a:pt x="343" y="532"/>
                  </a:lnTo>
                  <a:lnTo>
                    <a:pt x="315" y="526"/>
                  </a:lnTo>
                  <a:lnTo>
                    <a:pt x="285" y="522"/>
                  </a:lnTo>
                  <a:lnTo>
                    <a:pt x="254" y="519"/>
                  </a:lnTo>
                  <a:lnTo>
                    <a:pt x="219" y="519"/>
                  </a:lnTo>
                  <a:lnTo>
                    <a:pt x="69" y="51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5" name="Freeform 35"/>
            <p:cNvSpPr>
              <a:spLocks noEditPoints="1"/>
            </p:cNvSpPr>
            <p:nvPr/>
          </p:nvSpPr>
          <p:spPr bwMode="auto">
            <a:xfrm>
              <a:off x="623888" y="2590800"/>
              <a:ext cx="87313" cy="804863"/>
            </a:xfrm>
            <a:custGeom>
              <a:avLst/>
              <a:gdLst>
                <a:gd name="T0" fmla="*/ 55 w 109"/>
                <a:gd name="T1" fmla="*/ 107 h 1012"/>
                <a:gd name="T2" fmla="*/ 55 w 109"/>
                <a:gd name="T3" fmla="*/ 107 h 1012"/>
                <a:gd name="T4" fmla="*/ 43 w 109"/>
                <a:gd name="T5" fmla="*/ 105 h 1012"/>
                <a:gd name="T6" fmla="*/ 35 w 109"/>
                <a:gd name="T7" fmla="*/ 104 h 1012"/>
                <a:gd name="T8" fmla="*/ 25 w 109"/>
                <a:gd name="T9" fmla="*/ 99 h 1012"/>
                <a:gd name="T10" fmla="*/ 17 w 109"/>
                <a:gd name="T11" fmla="*/ 91 h 1012"/>
                <a:gd name="T12" fmla="*/ 17 w 109"/>
                <a:gd name="T13" fmla="*/ 91 h 1012"/>
                <a:gd name="T14" fmla="*/ 10 w 109"/>
                <a:gd name="T15" fmla="*/ 82 h 1012"/>
                <a:gd name="T16" fmla="*/ 5 w 109"/>
                <a:gd name="T17" fmla="*/ 74 h 1012"/>
                <a:gd name="T18" fmla="*/ 2 w 109"/>
                <a:gd name="T19" fmla="*/ 62 h 1012"/>
                <a:gd name="T20" fmla="*/ 0 w 109"/>
                <a:gd name="T21" fmla="*/ 51 h 1012"/>
                <a:gd name="T22" fmla="*/ 0 w 109"/>
                <a:gd name="T23" fmla="*/ 51 h 1012"/>
                <a:gd name="T24" fmla="*/ 2 w 109"/>
                <a:gd name="T25" fmla="*/ 41 h 1012"/>
                <a:gd name="T26" fmla="*/ 5 w 109"/>
                <a:gd name="T27" fmla="*/ 31 h 1012"/>
                <a:gd name="T28" fmla="*/ 10 w 109"/>
                <a:gd name="T29" fmla="*/ 21 h 1012"/>
                <a:gd name="T30" fmla="*/ 17 w 109"/>
                <a:gd name="T31" fmla="*/ 15 h 1012"/>
                <a:gd name="T32" fmla="*/ 17 w 109"/>
                <a:gd name="T33" fmla="*/ 15 h 1012"/>
                <a:gd name="T34" fmla="*/ 25 w 109"/>
                <a:gd name="T35" fmla="*/ 8 h 1012"/>
                <a:gd name="T36" fmla="*/ 35 w 109"/>
                <a:gd name="T37" fmla="*/ 3 h 1012"/>
                <a:gd name="T38" fmla="*/ 45 w 109"/>
                <a:gd name="T39" fmla="*/ 0 h 1012"/>
                <a:gd name="T40" fmla="*/ 55 w 109"/>
                <a:gd name="T41" fmla="*/ 0 h 1012"/>
                <a:gd name="T42" fmla="*/ 55 w 109"/>
                <a:gd name="T43" fmla="*/ 0 h 1012"/>
                <a:gd name="T44" fmla="*/ 65 w 109"/>
                <a:gd name="T45" fmla="*/ 0 h 1012"/>
                <a:gd name="T46" fmla="*/ 74 w 109"/>
                <a:gd name="T47" fmla="*/ 3 h 1012"/>
                <a:gd name="T48" fmla="*/ 84 w 109"/>
                <a:gd name="T49" fmla="*/ 8 h 1012"/>
                <a:gd name="T50" fmla="*/ 93 w 109"/>
                <a:gd name="T51" fmla="*/ 13 h 1012"/>
                <a:gd name="T52" fmla="*/ 93 w 109"/>
                <a:gd name="T53" fmla="*/ 13 h 1012"/>
                <a:gd name="T54" fmla="*/ 99 w 109"/>
                <a:gd name="T55" fmla="*/ 21 h 1012"/>
                <a:gd name="T56" fmla="*/ 106 w 109"/>
                <a:gd name="T57" fmla="*/ 30 h 1012"/>
                <a:gd name="T58" fmla="*/ 107 w 109"/>
                <a:gd name="T59" fmla="*/ 41 h 1012"/>
                <a:gd name="T60" fmla="*/ 109 w 109"/>
                <a:gd name="T61" fmla="*/ 51 h 1012"/>
                <a:gd name="T62" fmla="*/ 109 w 109"/>
                <a:gd name="T63" fmla="*/ 51 h 1012"/>
                <a:gd name="T64" fmla="*/ 107 w 109"/>
                <a:gd name="T65" fmla="*/ 62 h 1012"/>
                <a:gd name="T66" fmla="*/ 106 w 109"/>
                <a:gd name="T67" fmla="*/ 72 h 1012"/>
                <a:gd name="T68" fmla="*/ 99 w 109"/>
                <a:gd name="T69" fmla="*/ 82 h 1012"/>
                <a:gd name="T70" fmla="*/ 93 w 109"/>
                <a:gd name="T71" fmla="*/ 91 h 1012"/>
                <a:gd name="T72" fmla="*/ 93 w 109"/>
                <a:gd name="T73" fmla="*/ 91 h 1012"/>
                <a:gd name="T74" fmla="*/ 84 w 109"/>
                <a:gd name="T75" fmla="*/ 97 h 1012"/>
                <a:gd name="T76" fmla="*/ 74 w 109"/>
                <a:gd name="T77" fmla="*/ 102 h 1012"/>
                <a:gd name="T78" fmla="*/ 65 w 109"/>
                <a:gd name="T79" fmla="*/ 105 h 1012"/>
                <a:gd name="T80" fmla="*/ 55 w 109"/>
                <a:gd name="T81" fmla="*/ 107 h 1012"/>
                <a:gd name="T82" fmla="*/ 55 w 109"/>
                <a:gd name="T83" fmla="*/ 107 h 1012"/>
                <a:gd name="T84" fmla="*/ 22 w 109"/>
                <a:gd name="T85" fmla="*/ 1012 h 1012"/>
                <a:gd name="T86" fmla="*/ 22 w 109"/>
                <a:gd name="T87" fmla="*/ 288 h 1012"/>
                <a:gd name="T88" fmla="*/ 88 w 109"/>
                <a:gd name="T89" fmla="*/ 288 h 1012"/>
                <a:gd name="T90" fmla="*/ 88 w 109"/>
                <a:gd name="T91" fmla="*/ 1012 h 1012"/>
                <a:gd name="T92" fmla="*/ 22 w 109"/>
                <a:gd name="T93" fmla="*/ 1012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1012">
                  <a:moveTo>
                    <a:pt x="55" y="107"/>
                  </a:moveTo>
                  <a:lnTo>
                    <a:pt x="55" y="107"/>
                  </a:lnTo>
                  <a:lnTo>
                    <a:pt x="43" y="105"/>
                  </a:lnTo>
                  <a:lnTo>
                    <a:pt x="35" y="104"/>
                  </a:lnTo>
                  <a:lnTo>
                    <a:pt x="25" y="99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10" y="82"/>
                  </a:lnTo>
                  <a:lnTo>
                    <a:pt x="5" y="74"/>
                  </a:lnTo>
                  <a:lnTo>
                    <a:pt x="2" y="62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1"/>
                  </a:lnTo>
                  <a:lnTo>
                    <a:pt x="5" y="31"/>
                  </a:lnTo>
                  <a:lnTo>
                    <a:pt x="10" y="21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5" y="8"/>
                  </a:lnTo>
                  <a:lnTo>
                    <a:pt x="35" y="3"/>
                  </a:lnTo>
                  <a:lnTo>
                    <a:pt x="4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65" y="0"/>
                  </a:lnTo>
                  <a:lnTo>
                    <a:pt x="74" y="3"/>
                  </a:lnTo>
                  <a:lnTo>
                    <a:pt x="84" y="8"/>
                  </a:lnTo>
                  <a:lnTo>
                    <a:pt x="93" y="13"/>
                  </a:lnTo>
                  <a:lnTo>
                    <a:pt x="93" y="13"/>
                  </a:lnTo>
                  <a:lnTo>
                    <a:pt x="99" y="21"/>
                  </a:lnTo>
                  <a:lnTo>
                    <a:pt x="106" y="30"/>
                  </a:lnTo>
                  <a:lnTo>
                    <a:pt x="107" y="41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7" y="62"/>
                  </a:lnTo>
                  <a:lnTo>
                    <a:pt x="106" y="72"/>
                  </a:lnTo>
                  <a:lnTo>
                    <a:pt x="99" y="82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84" y="97"/>
                  </a:lnTo>
                  <a:lnTo>
                    <a:pt x="74" y="102"/>
                  </a:lnTo>
                  <a:lnTo>
                    <a:pt x="65" y="105"/>
                  </a:lnTo>
                  <a:lnTo>
                    <a:pt x="55" y="107"/>
                  </a:lnTo>
                  <a:lnTo>
                    <a:pt x="55" y="107"/>
                  </a:lnTo>
                  <a:close/>
                  <a:moveTo>
                    <a:pt x="22" y="1012"/>
                  </a:moveTo>
                  <a:lnTo>
                    <a:pt x="22" y="288"/>
                  </a:lnTo>
                  <a:lnTo>
                    <a:pt x="88" y="288"/>
                  </a:lnTo>
                  <a:lnTo>
                    <a:pt x="88" y="1012"/>
                  </a:lnTo>
                  <a:lnTo>
                    <a:pt x="22" y="101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6" name="Rectangle 36"/>
            <p:cNvSpPr>
              <a:spLocks noChangeArrowheads="1"/>
            </p:cNvSpPr>
            <p:nvPr/>
          </p:nvSpPr>
          <p:spPr bwMode="auto">
            <a:xfrm>
              <a:off x="876300" y="2546350"/>
              <a:ext cx="52388" cy="849313"/>
            </a:xfrm>
            <a:prstGeom prst="rect">
              <a:avLst/>
            </a:pr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7" name="Rectangle 37"/>
            <p:cNvSpPr>
              <a:spLocks noChangeArrowheads="1"/>
            </p:cNvSpPr>
            <p:nvPr/>
          </p:nvSpPr>
          <p:spPr bwMode="auto">
            <a:xfrm>
              <a:off x="1112838" y="2546350"/>
              <a:ext cx="50800" cy="849313"/>
            </a:xfrm>
            <a:prstGeom prst="rect">
              <a:avLst/>
            </a:pr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8" name="Freeform 38"/>
            <p:cNvSpPr>
              <a:spLocks noEditPoints="1"/>
            </p:cNvSpPr>
            <p:nvPr/>
          </p:nvSpPr>
          <p:spPr bwMode="auto">
            <a:xfrm>
              <a:off x="1330325" y="2590800"/>
              <a:ext cx="87313" cy="804863"/>
            </a:xfrm>
            <a:custGeom>
              <a:avLst/>
              <a:gdLst>
                <a:gd name="T0" fmla="*/ 53 w 109"/>
                <a:gd name="T1" fmla="*/ 107 h 1012"/>
                <a:gd name="T2" fmla="*/ 53 w 109"/>
                <a:gd name="T3" fmla="*/ 107 h 1012"/>
                <a:gd name="T4" fmla="*/ 43 w 109"/>
                <a:gd name="T5" fmla="*/ 105 h 1012"/>
                <a:gd name="T6" fmla="*/ 33 w 109"/>
                <a:gd name="T7" fmla="*/ 104 h 1012"/>
                <a:gd name="T8" fmla="*/ 25 w 109"/>
                <a:gd name="T9" fmla="*/ 99 h 1012"/>
                <a:gd name="T10" fmla="*/ 15 w 109"/>
                <a:gd name="T11" fmla="*/ 91 h 1012"/>
                <a:gd name="T12" fmla="*/ 15 w 109"/>
                <a:gd name="T13" fmla="*/ 91 h 1012"/>
                <a:gd name="T14" fmla="*/ 9 w 109"/>
                <a:gd name="T15" fmla="*/ 82 h 1012"/>
                <a:gd name="T16" fmla="*/ 4 w 109"/>
                <a:gd name="T17" fmla="*/ 74 h 1012"/>
                <a:gd name="T18" fmla="*/ 0 w 109"/>
                <a:gd name="T19" fmla="*/ 62 h 1012"/>
                <a:gd name="T20" fmla="*/ 0 w 109"/>
                <a:gd name="T21" fmla="*/ 51 h 1012"/>
                <a:gd name="T22" fmla="*/ 0 w 109"/>
                <a:gd name="T23" fmla="*/ 51 h 1012"/>
                <a:gd name="T24" fmla="*/ 0 w 109"/>
                <a:gd name="T25" fmla="*/ 41 h 1012"/>
                <a:gd name="T26" fmla="*/ 4 w 109"/>
                <a:gd name="T27" fmla="*/ 31 h 1012"/>
                <a:gd name="T28" fmla="*/ 9 w 109"/>
                <a:gd name="T29" fmla="*/ 21 h 1012"/>
                <a:gd name="T30" fmla="*/ 17 w 109"/>
                <a:gd name="T31" fmla="*/ 15 h 1012"/>
                <a:gd name="T32" fmla="*/ 17 w 109"/>
                <a:gd name="T33" fmla="*/ 15 h 1012"/>
                <a:gd name="T34" fmla="*/ 25 w 109"/>
                <a:gd name="T35" fmla="*/ 8 h 1012"/>
                <a:gd name="T36" fmla="*/ 33 w 109"/>
                <a:gd name="T37" fmla="*/ 3 h 1012"/>
                <a:gd name="T38" fmla="*/ 43 w 109"/>
                <a:gd name="T39" fmla="*/ 0 h 1012"/>
                <a:gd name="T40" fmla="*/ 53 w 109"/>
                <a:gd name="T41" fmla="*/ 0 h 1012"/>
                <a:gd name="T42" fmla="*/ 53 w 109"/>
                <a:gd name="T43" fmla="*/ 0 h 1012"/>
                <a:gd name="T44" fmla="*/ 65 w 109"/>
                <a:gd name="T45" fmla="*/ 0 h 1012"/>
                <a:gd name="T46" fmla="*/ 74 w 109"/>
                <a:gd name="T47" fmla="*/ 3 h 1012"/>
                <a:gd name="T48" fmla="*/ 83 w 109"/>
                <a:gd name="T49" fmla="*/ 8 h 1012"/>
                <a:gd name="T50" fmla="*/ 91 w 109"/>
                <a:gd name="T51" fmla="*/ 13 h 1012"/>
                <a:gd name="T52" fmla="*/ 91 w 109"/>
                <a:gd name="T53" fmla="*/ 13 h 1012"/>
                <a:gd name="T54" fmla="*/ 99 w 109"/>
                <a:gd name="T55" fmla="*/ 21 h 1012"/>
                <a:gd name="T56" fmla="*/ 104 w 109"/>
                <a:gd name="T57" fmla="*/ 30 h 1012"/>
                <a:gd name="T58" fmla="*/ 107 w 109"/>
                <a:gd name="T59" fmla="*/ 41 h 1012"/>
                <a:gd name="T60" fmla="*/ 109 w 109"/>
                <a:gd name="T61" fmla="*/ 51 h 1012"/>
                <a:gd name="T62" fmla="*/ 109 w 109"/>
                <a:gd name="T63" fmla="*/ 51 h 1012"/>
                <a:gd name="T64" fmla="*/ 107 w 109"/>
                <a:gd name="T65" fmla="*/ 62 h 1012"/>
                <a:gd name="T66" fmla="*/ 104 w 109"/>
                <a:gd name="T67" fmla="*/ 72 h 1012"/>
                <a:gd name="T68" fmla="*/ 99 w 109"/>
                <a:gd name="T69" fmla="*/ 82 h 1012"/>
                <a:gd name="T70" fmla="*/ 93 w 109"/>
                <a:gd name="T71" fmla="*/ 91 h 1012"/>
                <a:gd name="T72" fmla="*/ 93 w 109"/>
                <a:gd name="T73" fmla="*/ 91 h 1012"/>
                <a:gd name="T74" fmla="*/ 83 w 109"/>
                <a:gd name="T75" fmla="*/ 97 h 1012"/>
                <a:gd name="T76" fmla="*/ 74 w 109"/>
                <a:gd name="T77" fmla="*/ 102 h 1012"/>
                <a:gd name="T78" fmla="*/ 65 w 109"/>
                <a:gd name="T79" fmla="*/ 105 h 1012"/>
                <a:gd name="T80" fmla="*/ 53 w 109"/>
                <a:gd name="T81" fmla="*/ 107 h 1012"/>
                <a:gd name="T82" fmla="*/ 53 w 109"/>
                <a:gd name="T83" fmla="*/ 107 h 1012"/>
                <a:gd name="T84" fmla="*/ 22 w 109"/>
                <a:gd name="T85" fmla="*/ 1012 h 1012"/>
                <a:gd name="T86" fmla="*/ 22 w 109"/>
                <a:gd name="T87" fmla="*/ 288 h 1012"/>
                <a:gd name="T88" fmla="*/ 86 w 109"/>
                <a:gd name="T89" fmla="*/ 288 h 1012"/>
                <a:gd name="T90" fmla="*/ 86 w 109"/>
                <a:gd name="T91" fmla="*/ 1012 h 1012"/>
                <a:gd name="T92" fmla="*/ 22 w 109"/>
                <a:gd name="T93" fmla="*/ 1012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1012">
                  <a:moveTo>
                    <a:pt x="53" y="107"/>
                  </a:moveTo>
                  <a:lnTo>
                    <a:pt x="53" y="107"/>
                  </a:lnTo>
                  <a:lnTo>
                    <a:pt x="43" y="105"/>
                  </a:lnTo>
                  <a:lnTo>
                    <a:pt x="33" y="104"/>
                  </a:lnTo>
                  <a:lnTo>
                    <a:pt x="25" y="99"/>
                  </a:lnTo>
                  <a:lnTo>
                    <a:pt x="15" y="91"/>
                  </a:lnTo>
                  <a:lnTo>
                    <a:pt x="15" y="91"/>
                  </a:lnTo>
                  <a:lnTo>
                    <a:pt x="9" y="82"/>
                  </a:lnTo>
                  <a:lnTo>
                    <a:pt x="4" y="74"/>
                  </a:lnTo>
                  <a:lnTo>
                    <a:pt x="0" y="62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41"/>
                  </a:lnTo>
                  <a:lnTo>
                    <a:pt x="4" y="31"/>
                  </a:lnTo>
                  <a:lnTo>
                    <a:pt x="9" y="21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5" y="8"/>
                  </a:lnTo>
                  <a:lnTo>
                    <a:pt x="33" y="3"/>
                  </a:lnTo>
                  <a:lnTo>
                    <a:pt x="4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65" y="0"/>
                  </a:lnTo>
                  <a:lnTo>
                    <a:pt x="74" y="3"/>
                  </a:lnTo>
                  <a:lnTo>
                    <a:pt x="83" y="8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9" y="21"/>
                  </a:lnTo>
                  <a:lnTo>
                    <a:pt x="104" y="30"/>
                  </a:lnTo>
                  <a:lnTo>
                    <a:pt x="107" y="41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7" y="62"/>
                  </a:lnTo>
                  <a:lnTo>
                    <a:pt x="104" y="72"/>
                  </a:lnTo>
                  <a:lnTo>
                    <a:pt x="99" y="82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83" y="97"/>
                  </a:lnTo>
                  <a:lnTo>
                    <a:pt x="74" y="102"/>
                  </a:lnTo>
                  <a:lnTo>
                    <a:pt x="65" y="105"/>
                  </a:lnTo>
                  <a:lnTo>
                    <a:pt x="53" y="107"/>
                  </a:lnTo>
                  <a:lnTo>
                    <a:pt x="53" y="107"/>
                  </a:lnTo>
                  <a:close/>
                  <a:moveTo>
                    <a:pt x="22" y="1012"/>
                  </a:moveTo>
                  <a:lnTo>
                    <a:pt x="22" y="288"/>
                  </a:lnTo>
                  <a:lnTo>
                    <a:pt x="86" y="288"/>
                  </a:lnTo>
                  <a:lnTo>
                    <a:pt x="86" y="1012"/>
                  </a:lnTo>
                  <a:lnTo>
                    <a:pt x="22" y="101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9" name="Freeform 39"/>
            <p:cNvSpPr>
              <a:spLocks noEditPoints="1"/>
            </p:cNvSpPr>
            <p:nvPr/>
          </p:nvSpPr>
          <p:spPr bwMode="auto">
            <a:xfrm>
              <a:off x="1541463" y="2806700"/>
              <a:ext cx="542925" cy="601663"/>
            </a:xfrm>
            <a:custGeom>
              <a:avLst/>
              <a:gdLst>
                <a:gd name="T0" fmla="*/ 303 w 684"/>
                <a:gd name="T1" fmla="*/ 755 h 757"/>
                <a:gd name="T2" fmla="*/ 201 w 684"/>
                <a:gd name="T3" fmla="*/ 732 h 757"/>
                <a:gd name="T4" fmla="*/ 115 w 684"/>
                <a:gd name="T5" fmla="*/ 677 h 757"/>
                <a:gd name="T6" fmla="*/ 71 w 684"/>
                <a:gd name="T7" fmla="*/ 626 h 757"/>
                <a:gd name="T8" fmla="*/ 23 w 684"/>
                <a:gd name="T9" fmla="*/ 534 h 757"/>
                <a:gd name="T10" fmla="*/ 1 w 684"/>
                <a:gd name="T11" fmla="*/ 424 h 757"/>
                <a:gd name="T12" fmla="*/ 1 w 684"/>
                <a:gd name="T13" fmla="*/ 340 h 757"/>
                <a:gd name="T14" fmla="*/ 24 w 684"/>
                <a:gd name="T15" fmla="*/ 222 h 757"/>
                <a:gd name="T16" fmla="*/ 74 w 684"/>
                <a:gd name="T17" fmla="*/ 127 h 757"/>
                <a:gd name="T18" fmla="*/ 122 w 684"/>
                <a:gd name="T19" fmla="*/ 77 h 757"/>
                <a:gd name="T20" fmla="*/ 207 w 684"/>
                <a:gd name="T21" fmla="*/ 25 h 757"/>
                <a:gd name="T22" fmla="*/ 311 w 684"/>
                <a:gd name="T23" fmla="*/ 2 h 757"/>
                <a:gd name="T24" fmla="*/ 387 w 684"/>
                <a:gd name="T25" fmla="*/ 2 h 757"/>
                <a:gd name="T26" fmla="*/ 488 w 684"/>
                <a:gd name="T27" fmla="*/ 25 h 757"/>
                <a:gd name="T28" fmla="*/ 570 w 684"/>
                <a:gd name="T29" fmla="*/ 77 h 757"/>
                <a:gd name="T30" fmla="*/ 615 w 684"/>
                <a:gd name="T31" fmla="*/ 127 h 757"/>
                <a:gd name="T32" fmla="*/ 661 w 684"/>
                <a:gd name="T33" fmla="*/ 221 h 757"/>
                <a:gd name="T34" fmla="*/ 682 w 684"/>
                <a:gd name="T35" fmla="*/ 336 h 757"/>
                <a:gd name="T36" fmla="*/ 682 w 684"/>
                <a:gd name="T37" fmla="*/ 420 h 757"/>
                <a:gd name="T38" fmla="*/ 661 w 684"/>
                <a:gd name="T39" fmla="*/ 532 h 757"/>
                <a:gd name="T40" fmla="*/ 613 w 684"/>
                <a:gd name="T41" fmla="*/ 626 h 757"/>
                <a:gd name="T42" fmla="*/ 568 w 684"/>
                <a:gd name="T43" fmla="*/ 677 h 757"/>
                <a:gd name="T44" fmla="*/ 484 w 684"/>
                <a:gd name="T45" fmla="*/ 732 h 757"/>
                <a:gd name="T46" fmla="*/ 380 w 684"/>
                <a:gd name="T47" fmla="*/ 755 h 757"/>
                <a:gd name="T48" fmla="*/ 347 w 684"/>
                <a:gd name="T49" fmla="*/ 59 h 757"/>
                <a:gd name="T50" fmla="*/ 287 w 684"/>
                <a:gd name="T51" fmla="*/ 64 h 757"/>
                <a:gd name="T52" fmla="*/ 207 w 684"/>
                <a:gd name="T53" fmla="*/ 92 h 757"/>
                <a:gd name="T54" fmla="*/ 143 w 684"/>
                <a:gd name="T55" fmla="*/ 145 h 757"/>
                <a:gd name="T56" fmla="*/ 110 w 684"/>
                <a:gd name="T57" fmla="*/ 193 h 757"/>
                <a:gd name="T58" fmla="*/ 79 w 684"/>
                <a:gd name="T59" fmla="*/ 278 h 757"/>
                <a:gd name="T60" fmla="*/ 67 w 684"/>
                <a:gd name="T61" fmla="*/ 384 h 757"/>
                <a:gd name="T62" fmla="*/ 72 w 684"/>
                <a:gd name="T63" fmla="*/ 452 h 757"/>
                <a:gd name="T64" fmla="*/ 97 w 684"/>
                <a:gd name="T65" fmla="*/ 539 h 757"/>
                <a:gd name="T66" fmla="*/ 141 w 684"/>
                <a:gd name="T67" fmla="*/ 612 h 757"/>
                <a:gd name="T68" fmla="*/ 183 w 684"/>
                <a:gd name="T69" fmla="*/ 649 h 757"/>
                <a:gd name="T70" fmla="*/ 255 w 684"/>
                <a:gd name="T71" fmla="*/ 686 h 757"/>
                <a:gd name="T72" fmla="*/ 344 w 684"/>
                <a:gd name="T73" fmla="*/ 699 h 757"/>
                <a:gd name="T74" fmla="*/ 405 w 684"/>
                <a:gd name="T75" fmla="*/ 692 h 757"/>
                <a:gd name="T76" fmla="*/ 484 w 684"/>
                <a:gd name="T77" fmla="*/ 664 h 757"/>
                <a:gd name="T78" fmla="*/ 545 w 684"/>
                <a:gd name="T79" fmla="*/ 613 h 757"/>
                <a:gd name="T80" fmla="*/ 577 w 684"/>
                <a:gd name="T81" fmla="*/ 567 h 757"/>
                <a:gd name="T82" fmla="*/ 606 w 684"/>
                <a:gd name="T83" fmla="*/ 481 h 757"/>
                <a:gd name="T84" fmla="*/ 616 w 684"/>
                <a:gd name="T85" fmla="*/ 379 h 757"/>
                <a:gd name="T86" fmla="*/ 611 w 684"/>
                <a:gd name="T87" fmla="*/ 305 h 757"/>
                <a:gd name="T88" fmla="*/ 588 w 684"/>
                <a:gd name="T89" fmla="*/ 213 h 757"/>
                <a:gd name="T90" fmla="*/ 545 w 684"/>
                <a:gd name="T91" fmla="*/ 142 h 757"/>
                <a:gd name="T92" fmla="*/ 507 w 684"/>
                <a:gd name="T93" fmla="*/ 105 h 757"/>
                <a:gd name="T94" fmla="*/ 435 w 684"/>
                <a:gd name="T95" fmla="*/ 71 h 757"/>
                <a:gd name="T96" fmla="*/ 347 w 684"/>
                <a:gd name="T97" fmla="*/ 5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4" h="757">
                  <a:moveTo>
                    <a:pt x="343" y="757"/>
                  </a:moveTo>
                  <a:lnTo>
                    <a:pt x="343" y="757"/>
                  </a:lnTo>
                  <a:lnTo>
                    <a:pt x="303" y="755"/>
                  </a:lnTo>
                  <a:lnTo>
                    <a:pt x="267" y="752"/>
                  </a:lnTo>
                  <a:lnTo>
                    <a:pt x="232" y="743"/>
                  </a:lnTo>
                  <a:lnTo>
                    <a:pt x="201" y="732"/>
                  </a:lnTo>
                  <a:lnTo>
                    <a:pt x="169" y="717"/>
                  </a:lnTo>
                  <a:lnTo>
                    <a:pt x="141" y="699"/>
                  </a:lnTo>
                  <a:lnTo>
                    <a:pt x="115" y="677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71" y="626"/>
                  </a:lnTo>
                  <a:lnTo>
                    <a:pt x="51" y="597"/>
                  </a:lnTo>
                  <a:lnTo>
                    <a:pt x="36" y="567"/>
                  </a:lnTo>
                  <a:lnTo>
                    <a:pt x="23" y="534"/>
                  </a:lnTo>
                  <a:lnTo>
                    <a:pt x="13" y="499"/>
                  </a:lnTo>
                  <a:lnTo>
                    <a:pt x="5" y="462"/>
                  </a:lnTo>
                  <a:lnTo>
                    <a:pt x="1" y="424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1" y="340"/>
                  </a:lnTo>
                  <a:lnTo>
                    <a:pt x="6" y="298"/>
                  </a:lnTo>
                  <a:lnTo>
                    <a:pt x="13" y="259"/>
                  </a:lnTo>
                  <a:lnTo>
                    <a:pt x="24" y="222"/>
                  </a:lnTo>
                  <a:lnTo>
                    <a:pt x="38" y="188"/>
                  </a:lnTo>
                  <a:lnTo>
                    <a:pt x="54" y="156"/>
                  </a:lnTo>
                  <a:lnTo>
                    <a:pt x="74" y="127"/>
                  </a:lnTo>
                  <a:lnTo>
                    <a:pt x="95" y="100"/>
                  </a:lnTo>
                  <a:lnTo>
                    <a:pt x="95" y="100"/>
                  </a:lnTo>
                  <a:lnTo>
                    <a:pt x="122" y="77"/>
                  </a:lnTo>
                  <a:lnTo>
                    <a:pt x="148" y="56"/>
                  </a:lnTo>
                  <a:lnTo>
                    <a:pt x="176" y="39"/>
                  </a:lnTo>
                  <a:lnTo>
                    <a:pt x="207" y="25"/>
                  </a:lnTo>
                  <a:lnTo>
                    <a:pt x="240" y="13"/>
                  </a:lnTo>
                  <a:lnTo>
                    <a:pt x="275" y="6"/>
                  </a:lnTo>
                  <a:lnTo>
                    <a:pt x="311" y="2"/>
                  </a:lnTo>
                  <a:lnTo>
                    <a:pt x="349" y="0"/>
                  </a:lnTo>
                  <a:lnTo>
                    <a:pt x="349" y="0"/>
                  </a:lnTo>
                  <a:lnTo>
                    <a:pt x="387" y="2"/>
                  </a:lnTo>
                  <a:lnTo>
                    <a:pt x="423" y="5"/>
                  </a:lnTo>
                  <a:lnTo>
                    <a:pt x="456" y="13"/>
                  </a:lnTo>
                  <a:lnTo>
                    <a:pt x="488" y="25"/>
                  </a:lnTo>
                  <a:lnTo>
                    <a:pt x="517" y="39"/>
                  </a:lnTo>
                  <a:lnTo>
                    <a:pt x="545" y="56"/>
                  </a:lnTo>
                  <a:lnTo>
                    <a:pt x="570" y="77"/>
                  </a:lnTo>
                  <a:lnTo>
                    <a:pt x="595" y="100"/>
                  </a:lnTo>
                  <a:lnTo>
                    <a:pt x="595" y="100"/>
                  </a:lnTo>
                  <a:lnTo>
                    <a:pt x="615" y="127"/>
                  </a:lnTo>
                  <a:lnTo>
                    <a:pt x="633" y="155"/>
                  </a:lnTo>
                  <a:lnTo>
                    <a:pt x="649" y="186"/>
                  </a:lnTo>
                  <a:lnTo>
                    <a:pt x="661" y="221"/>
                  </a:lnTo>
                  <a:lnTo>
                    <a:pt x="671" y="257"/>
                  </a:lnTo>
                  <a:lnTo>
                    <a:pt x="679" y="295"/>
                  </a:lnTo>
                  <a:lnTo>
                    <a:pt x="682" y="336"/>
                  </a:lnTo>
                  <a:lnTo>
                    <a:pt x="684" y="379"/>
                  </a:lnTo>
                  <a:lnTo>
                    <a:pt x="684" y="379"/>
                  </a:lnTo>
                  <a:lnTo>
                    <a:pt x="682" y="420"/>
                  </a:lnTo>
                  <a:lnTo>
                    <a:pt x="677" y="460"/>
                  </a:lnTo>
                  <a:lnTo>
                    <a:pt x="671" y="498"/>
                  </a:lnTo>
                  <a:lnTo>
                    <a:pt x="661" y="532"/>
                  </a:lnTo>
                  <a:lnTo>
                    <a:pt x="647" y="565"/>
                  </a:lnTo>
                  <a:lnTo>
                    <a:pt x="633" y="597"/>
                  </a:lnTo>
                  <a:lnTo>
                    <a:pt x="613" y="626"/>
                  </a:lnTo>
                  <a:lnTo>
                    <a:pt x="591" y="653"/>
                  </a:lnTo>
                  <a:lnTo>
                    <a:pt x="591" y="653"/>
                  </a:lnTo>
                  <a:lnTo>
                    <a:pt x="568" y="677"/>
                  </a:lnTo>
                  <a:lnTo>
                    <a:pt x="542" y="699"/>
                  </a:lnTo>
                  <a:lnTo>
                    <a:pt x="514" y="717"/>
                  </a:lnTo>
                  <a:lnTo>
                    <a:pt x="484" y="732"/>
                  </a:lnTo>
                  <a:lnTo>
                    <a:pt x="451" y="743"/>
                  </a:lnTo>
                  <a:lnTo>
                    <a:pt x="417" y="752"/>
                  </a:lnTo>
                  <a:lnTo>
                    <a:pt x="380" y="755"/>
                  </a:lnTo>
                  <a:lnTo>
                    <a:pt x="343" y="757"/>
                  </a:lnTo>
                  <a:lnTo>
                    <a:pt x="343" y="757"/>
                  </a:lnTo>
                  <a:close/>
                  <a:moveTo>
                    <a:pt x="347" y="59"/>
                  </a:moveTo>
                  <a:lnTo>
                    <a:pt x="347" y="59"/>
                  </a:lnTo>
                  <a:lnTo>
                    <a:pt x="316" y="59"/>
                  </a:lnTo>
                  <a:lnTo>
                    <a:pt x="287" y="64"/>
                  </a:lnTo>
                  <a:lnTo>
                    <a:pt x="258" y="71"/>
                  </a:lnTo>
                  <a:lnTo>
                    <a:pt x="232" y="81"/>
                  </a:lnTo>
                  <a:lnTo>
                    <a:pt x="207" y="92"/>
                  </a:lnTo>
                  <a:lnTo>
                    <a:pt x="184" y="107"/>
                  </a:lnTo>
                  <a:lnTo>
                    <a:pt x="163" y="12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25" y="168"/>
                  </a:lnTo>
                  <a:lnTo>
                    <a:pt x="110" y="193"/>
                  </a:lnTo>
                  <a:lnTo>
                    <a:pt x="97" y="219"/>
                  </a:lnTo>
                  <a:lnTo>
                    <a:pt x="87" y="247"/>
                  </a:lnTo>
                  <a:lnTo>
                    <a:pt x="79" y="278"/>
                  </a:lnTo>
                  <a:lnTo>
                    <a:pt x="72" y="311"/>
                  </a:lnTo>
                  <a:lnTo>
                    <a:pt x="69" y="346"/>
                  </a:lnTo>
                  <a:lnTo>
                    <a:pt x="67" y="384"/>
                  </a:lnTo>
                  <a:lnTo>
                    <a:pt x="67" y="384"/>
                  </a:lnTo>
                  <a:lnTo>
                    <a:pt x="69" y="419"/>
                  </a:lnTo>
                  <a:lnTo>
                    <a:pt x="72" y="452"/>
                  </a:lnTo>
                  <a:lnTo>
                    <a:pt x="77" y="483"/>
                  </a:lnTo>
                  <a:lnTo>
                    <a:pt x="85" y="513"/>
                  </a:lnTo>
                  <a:lnTo>
                    <a:pt x="97" y="539"/>
                  </a:lnTo>
                  <a:lnTo>
                    <a:pt x="108" y="565"/>
                  </a:lnTo>
                  <a:lnTo>
                    <a:pt x="125" y="590"/>
                  </a:lnTo>
                  <a:lnTo>
                    <a:pt x="141" y="612"/>
                  </a:lnTo>
                  <a:lnTo>
                    <a:pt x="141" y="612"/>
                  </a:lnTo>
                  <a:lnTo>
                    <a:pt x="161" y="633"/>
                  </a:lnTo>
                  <a:lnTo>
                    <a:pt x="183" y="649"/>
                  </a:lnTo>
                  <a:lnTo>
                    <a:pt x="204" y="664"/>
                  </a:lnTo>
                  <a:lnTo>
                    <a:pt x="229" y="676"/>
                  </a:lnTo>
                  <a:lnTo>
                    <a:pt x="255" y="686"/>
                  </a:lnTo>
                  <a:lnTo>
                    <a:pt x="283" y="692"/>
                  </a:lnTo>
                  <a:lnTo>
                    <a:pt x="313" y="697"/>
                  </a:lnTo>
                  <a:lnTo>
                    <a:pt x="344" y="699"/>
                  </a:lnTo>
                  <a:lnTo>
                    <a:pt x="344" y="699"/>
                  </a:lnTo>
                  <a:lnTo>
                    <a:pt x="376" y="697"/>
                  </a:lnTo>
                  <a:lnTo>
                    <a:pt x="405" y="692"/>
                  </a:lnTo>
                  <a:lnTo>
                    <a:pt x="433" y="686"/>
                  </a:lnTo>
                  <a:lnTo>
                    <a:pt x="460" y="677"/>
                  </a:lnTo>
                  <a:lnTo>
                    <a:pt x="484" y="664"/>
                  </a:lnTo>
                  <a:lnTo>
                    <a:pt x="506" y="651"/>
                  </a:lnTo>
                  <a:lnTo>
                    <a:pt x="527" y="633"/>
                  </a:lnTo>
                  <a:lnTo>
                    <a:pt x="545" y="613"/>
                  </a:lnTo>
                  <a:lnTo>
                    <a:pt x="545" y="613"/>
                  </a:lnTo>
                  <a:lnTo>
                    <a:pt x="562" y="592"/>
                  </a:lnTo>
                  <a:lnTo>
                    <a:pt x="577" y="567"/>
                  </a:lnTo>
                  <a:lnTo>
                    <a:pt x="588" y="541"/>
                  </a:lnTo>
                  <a:lnTo>
                    <a:pt x="598" y="513"/>
                  </a:lnTo>
                  <a:lnTo>
                    <a:pt x="606" y="481"/>
                  </a:lnTo>
                  <a:lnTo>
                    <a:pt x="611" y="450"/>
                  </a:lnTo>
                  <a:lnTo>
                    <a:pt x="615" y="415"/>
                  </a:lnTo>
                  <a:lnTo>
                    <a:pt x="616" y="379"/>
                  </a:lnTo>
                  <a:lnTo>
                    <a:pt x="616" y="379"/>
                  </a:lnTo>
                  <a:lnTo>
                    <a:pt x="615" y="341"/>
                  </a:lnTo>
                  <a:lnTo>
                    <a:pt x="611" y="305"/>
                  </a:lnTo>
                  <a:lnTo>
                    <a:pt x="606" y="272"/>
                  </a:lnTo>
                  <a:lnTo>
                    <a:pt x="598" y="242"/>
                  </a:lnTo>
                  <a:lnTo>
                    <a:pt x="588" y="213"/>
                  </a:lnTo>
                  <a:lnTo>
                    <a:pt x="577" y="186"/>
                  </a:lnTo>
                  <a:lnTo>
                    <a:pt x="562" y="163"/>
                  </a:lnTo>
                  <a:lnTo>
                    <a:pt x="545" y="142"/>
                  </a:lnTo>
                  <a:lnTo>
                    <a:pt x="545" y="142"/>
                  </a:lnTo>
                  <a:lnTo>
                    <a:pt x="527" y="122"/>
                  </a:lnTo>
                  <a:lnTo>
                    <a:pt x="507" y="105"/>
                  </a:lnTo>
                  <a:lnTo>
                    <a:pt x="484" y="91"/>
                  </a:lnTo>
                  <a:lnTo>
                    <a:pt x="461" y="79"/>
                  </a:lnTo>
                  <a:lnTo>
                    <a:pt x="435" y="71"/>
                  </a:lnTo>
                  <a:lnTo>
                    <a:pt x="407" y="64"/>
                  </a:lnTo>
                  <a:lnTo>
                    <a:pt x="379" y="59"/>
                  </a:lnTo>
                  <a:lnTo>
                    <a:pt x="347" y="59"/>
                  </a:lnTo>
                  <a:lnTo>
                    <a:pt x="347" y="5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0" name="Freeform 40"/>
            <p:cNvSpPr>
              <a:spLocks/>
            </p:cNvSpPr>
            <p:nvPr/>
          </p:nvSpPr>
          <p:spPr bwMode="auto">
            <a:xfrm>
              <a:off x="2227263" y="2806700"/>
              <a:ext cx="439738" cy="588963"/>
            </a:xfrm>
            <a:custGeom>
              <a:avLst/>
              <a:gdLst>
                <a:gd name="T0" fmla="*/ 492 w 556"/>
                <a:gd name="T1" fmla="*/ 320 h 740"/>
                <a:gd name="T2" fmla="*/ 490 w 556"/>
                <a:gd name="T3" fmla="*/ 287 h 740"/>
                <a:gd name="T4" fmla="*/ 485 w 556"/>
                <a:gd name="T5" fmla="*/ 231 h 740"/>
                <a:gd name="T6" fmla="*/ 473 w 556"/>
                <a:gd name="T7" fmla="*/ 181 h 740"/>
                <a:gd name="T8" fmla="*/ 455 w 556"/>
                <a:gd name="T9" fmla="*/ 142 h 740"/>
                <a:gd name="T10" fmla="*/ 432 w 556"/>
                <a:gd name="T11" fmla="*/ 109 h 740"/>
                <a:gd name="T12" fmla="*/ 403 w 556"/>
                <a:gd name="T13" fmla="*/ 84 h 740"/>
                <a:gd name="T14" fmla="*/ 366 w 556"/>
                <a:gd name="T15" fmla="*/ 67 h 740"/>
                <a:gd name="T16" fmla="*/ 327 w 556"/>
                <a:gd name="T17" fmla="*/ 59 h 740"/>
                <a:gd name="T18" fmla="*/ 304 w 556"/>
                <a:gd name="T19" fmla="*/ 59 h 740"/>
                <a:gd name="T20" fmla="*/ 253 w 556"/>
                <a:gd name="T21" fmla="*/ 64 h 740"/>
                <a:gd name="T22" fmla="*/ 208 w 556"/>
                <a:gd name="T23" fmla="*/ 77 h 740"/>
                <a:gd name="T24" fmla="*/ 167 w 556"/>
                <a:gd name="T25" fmla="*/ 102 h 740"/>
                <a:gd name="T26" fmla="*/ 132 w 556"/>
                <a:gd name="T27" fmla="*/ 135 h 740"/>
                <a:gd name="T28" fmla="*/ 116 w 556"/>
                <a:gd name="T29" fmla="*/ 155 h 740"/>
                <a:gd name="T30" fmla="*/ 91 w 556"/>
                <a:gd name="T31" fmla="*/ 198 h 740"/>
                <a:gd name="T32" fmla="*/ 75 w 556"/>
                <a:gd name="T33" fmla="*/ 246 h 740"/>
                <a:gd name="T34" fmla="*/ 66 w 556"/>
                <a:gd name="T35" fmla="*/ 297 h 740"/>
                <a:gd name="T36" fmla="*/ 65 w 556"/>
                <a:gd name="T37" fmla="*/ 740 h 740"/>
                <a:gd name="T38" fmla="*/ 0 w 556"/>
                <a:gd name="T39" fmla="*/ 16 h 740"/>
                <a:gd name="T40" fmla="*/ 65 w 556"/>
                <a:gd name="T41" fmla="*/ 148 h 740"/>
                <a:gd name="T42" fmla="*/ 68 w 556"/>
                <a:gd name="T43" fmla="*/ 148 h 740"/>
                <a:gd name="T44" fmla="*/ 89 w 556"/>
                <a:gd name="T45" fmla="*/ 114 h 740"/>
                <a:gd name="T46" fmla="*/ 112 w 556"/>
                <a:gd name="T47" fmla="*/ 82 h 740"/>
                <a:gd name="T48" fmla="*/ 139 w 556"/>
                <a:gd name="T49" fmla="*/ 58 h 740"/>
                <a:gd name="T50" fmla="*/ 169 w 556"/>
                <a:gd name="T51" fmla="*/ 36 h 740"/>
                <a:gd name="T52" fmla="*/ 202 w 556"/>
                <a:gd name="T53" fmla="*/ 20 h 740"/>
                <a:gd name="T54" fmla="*/ 236 w 556"/>
                <a:gd name="T55" fmla="*/ 8 h 740"/>
                <a:gd name="T56" fmla="*/ 274 w 556"/>
                <a:gd name="T57" fmla="*/ 2 h 740"/>
                <a:gd name="T58" fmla="*/ 315 w 556"/>
                <a:gd name="T59" fmla="*/ 0 h 740"/>
                <a:gd name="T60" fmla="*/ 343 w 556"/>
                <a:gd name="T61" fmla="*/ 0 h 740"/>
                <a:gd name="T62" fmla="*/ 394 w 556"/>
                <a:gd name="T63" fmla="*/ 10 h 740"/>
                <a:gd name="T64" fmla="*/ 439 w 556"/>
                <a:gd name="T65" fmla="*/ 30 h 740"/>
                <a:gd name="T66" fmla="*/ 477 w 556"/>
                <a:gd name="T67" fmla="*/ 59 h 740"/>
                <a:gd name="T68" fmla="*/ 493 w 556"/>
                <a:gd name="T69" fmla="*/ 77 h 740"/>
                <a:gd name="T70" fmla="*/ 521 w 556"/>
                <a:gd name="T71" fmla="*/ 120 h 740"/>
                <a:gd name="T72" fmla="*/ 541 w 556"/>
                <a:gd name="T73" fmla="*/ 171 h 740"/>
                <a:gd name="T74" fmla="*/ 553 w 556"/>
                <a:gd name="T75" fmla="*/ 232 h 740"/>
                <a:gd name="T76" fmla="*/ 556 w 556"/>
                <a:gd name="T77" fmla="*/ 300 h 740"/>
                <a:gd name="T78" fmla="*/ 492 w 556"/>
                <a:gd name="T79" fmla="*/ 74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6" h="740">
                  <a:moveTo>
                    <a:pt x="492" y="740"/>
                  </a:moveTo>
                  <a:lnTo>
                    <a:pt x="492" y="320"/>
                  </a:lnTo>
                  <a:lnTo>
                    <a:pt x="492" y="320"/>
                  </a:lnTo>
                  <a:lnTo>
                    <a:pt x="490" y="287"/>
                  </a:lnTo>
                  <a:lnTo>
                    <a:pt x="488" y="259"/>
                  </a:lnTo>
                  <a:lnTo>
                    <a:pt x="485" y="231"/>
                  </a:lnTo>
                  <a:lnTo>
                    <a:pt x="480" y="204"/>
                  </a:lnTo>
                  <a:lnTo>
                    <a:pt x="473" y="181"/>
                  </a:lnTo>
                  <a:lnTo>
                    <a:pt x="465" y="160"/>
                  </a:lnTo>
                  <a:lnTo>
                    <a:pt x="455" y="142"/>
                  </a:lnTo>
                  <a:lnTo>
                    <a:pt x="444" y="124"/>
                  </a:lnTo>
                  <a:lnTo>
                    <a:pt x="432" y="109"/>
                  </a:lnTo>
                  <a:lnTo>
                    <a:pt x="417" y="95"/>
                  </a:lnTo>
                  <a:lnTo>
                    <a:pt x="403" y="84"/>
                  </a:lnTo>
                  <a:lnTo>
                    <a:pt x="386" y="74"/>
                  </a:lnTo>
                  <a:lnTo>
                    <a:pt x="366" y="67"/>
                  </a:lnTo>
                  <a:lnTo>
                    <a:pt x="347" y="63"/>
                  </a:lnTo>
                  <a:lnTo>
                    <a:pt x="327" y="59"/>
                  </a:lnTo>
                  <a:lnTo>
                    <a:pt x="304" y="59"/>
                  </a:lnTo>
                  <a:lnTo>
                    <a:pt x="304" y="59"/>
                  </a:lnTo>
                  <a:lnTo>
                    <a:pt x="277" y="59"/>
                  </a:lnTo>
                  <a:lnTo>
                    <a:pt x="253" y="64"/>
                  </a:lnTo>
                  <a:lnTo>
                    <a:pt x="230" y="69"/>
                  </a:lnTo>
                  <a:lnTo>
                    <a:pt x="208" y="77"/>
                  </a:lnTo>
                  <a:lnTo>
                    <a:pt x="187" y="89"/>
                  </a:lnTo>
                  <a:lnTo>
                    <a:pt x="167" y="102"/>
                  </a:lnTo>
                  <a:lnTo>
                    <a:pt x="149" y="117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16" y="155"/>
                  </a:lnTo>
                  <a:lnTo>
                    <a:pt x="103" y="176"/>
                  </a:lnTo>
                  <a:lnTo>
                    <a:pt x="91" y="198"/>
                  </a:lnTo>
                  <a:lnTo>
                    <a:pt x="81" y="221"/>
                  </a:lnTo>
                  <a:lnTo>
                    <a:pt x="75" y="246"/>
                  </a:lnTo>
                  <a:lnTo>
                    <a:pt x="70" y="270"/>
                  </a:lnTo>
                  <a:lnTo>
                    <a:pt x="66" y="297"/>
                  </a:lnTo>
                  <a:lnTo>
                    <a:pt x="65" y="325"/>
                  </a:lnTo>
                  <a:lnTo>
                    <a:pt x="65" y="740"/>
                  </a:lnTo>
                  <a:lnTo>
                    <a:pt x="0" y="740"/>
                  </a:lnTo>
                  <a:lnTo>
                    <a:pt x="0" y="16"/>
                  </a:lnTo>
                  <a:lnTo>
                    <a:pt x="65" y="16"/>
                  </a:lnTo>
                  <a:lnTo>
                    <a:pt x="65" y="148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78" y="130"/>
                  </a:lnTo>
                  <a:lnTo>
                    <a:pt x="89" y="114"/>
                  </a:lnTo>
                  <a:lnTo>
                    <a:pt x="101" y="97"/>
                  </a:lnTo>
                  <a:lnTo>
                    <a:pt x="112" y="82"/>
                  </a:lnTo>
                  <a:lnTo>
                    <a:pt x="126" y="69"/>
                  </a:lnTo>
                  <a:lnTo>
                    <a:pt x="139" y="58"/>
                  </a:lnTo>
                  <a:lnTo>
                    <a:pt x="154" y="46"/>
                  </a:lnTo>
                  <a:lnTo>
                    <a:pt x="169" y="36"/>
                  </a:lnTo>
                  <a:lnTo>
                    <a:pt x="185" y="28"/>
                  </a:lnTo>
                  <a:lnTo>
                    <a:pt x="202" y="20"/>
                  </a:lnTo>
                  <a:lnTo>
                    <a:pt x="218" y="13"/>
                  </a:lnTo>
                  <a:lnTo>
                    <a:pt x="236" y="8"/>
                  </a:lnTo>
                  <a:lnTo>
                    <a:pt x="254" y="5"/>
                  </a:lnTo>
                  <a:lnTo>
                    <a:pt x="274" y="2"/>
                  </a:lnTo>
                  <a:lnTo>
                    <a:pt x="294" y="0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43" y="0"/>
                  </a:lnTo>
                  <a:lnTo>
                    <a:pt x="370" y="5"/>
                  </a:lnTo>
                  <a:lnTo>
                    <a:pt x="394" y="10"/>
                  </a:lnTo>
                  <a:lnTo>
                    <a:pt x="417" y="18"/>
                  </a:lnTo>
                  <a:lnTo>
                    <a:pt x="439" y="30"/>
                  </a:lnTo>
                  <a:lnTo>
                    <a:pt x="459" y="43"/>
                  </a:lnTo>
                  <a:lnTo>
                    <a:pt x="477" y="59"/>
                  </a:lnTo>
                  <a:lnTo>
                    <a:pt x="493" y="77"/>
                  </a:lnTo>
                  <a:lnTo>
                    <a:pt x="493" y="77"/>
                  </a:lnTo>
                  <a:lnTo>
                    <a:pt x="508" y="97"/>
                  </a:lnTo>
                  <a:lnTo>
                    <a:pt x="521" y="120"/>
                  </a:lnTo>
                  <a:lnTo>
                    <a:pt x="531" y="145"/>
                  </a:lnTo>
                  <a:lnTo>
                    <a:pt x="541" y="171"/>
                  </a:lnTo>
                  <a:lnTo>
                    <a:pt x="548" y="201"/>
                  </a:lnTo>
                  <a:lnTo>
                    <a:pt x="553" y="232"/>
                  </a:lnTo>
                  <a:lnTo>
                    <a:pt x="554" y="265"/>
                  </a:lnTo>
                  <a:lnTo>
                    <a:pt x="556" y="300"/>
                  </a:lnTo>
                  <a:lnTo>
                    <a:pt x="556" y="740"/>
                  </a:lnTo>
                  <a:lnTo>
                    <a:pt x="492" y="740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1" name="Freeform 41"/>
            <p:cNvSpPr>
              <a:spLocks noEditPoints="1"/>
            </p:cNvSpPr>
            <p:nvPr/>
          </p:nvSpPr>
          <p:spPr bwMode="auto">
            <a:xfrm>
              <a:off x="3165475" y="2590800"/>
              <a:ext cx="611188" cy="804863"/>
            </a:xfrm>
            <a:custGeom>
              <a:avLst/>
              <a:gdLst>
                <a:gd name="T0" fmla="*/ 252 w 768"/>
                <a:gd name="T1" fmla="*/ 0 h 1012"/>
                <a:gd name="T2" fmla="*/ 313 w 768"/>
                <a:gd name="T3" fmla="*/ 1 h 1012"/>
                <a:gd name="T4" fmla="*/ 399 w 768"/>
                <a:gd name="T5" fmla="*/ 11 h 1012"/>
                <a:gd name="T6" fmla="*/ 475 w 768"/>
                <a:gd name="T7" fmla="*/ 31 h 1012"/>
                <a:gd name="T8" fmla="*/ 542 w 768"/>
                <a:gd name="T9" fmla="*/ 59 h 1012"/>
                <a:gd name="T10" fmla="*/ 602 w 768"/>
                <a:gd name="T11" fmla="*/ 95 h 1012"/>
                <a:gd name="T12" fmla="*/ 636 w 768"/>
                <a:gd name="T13" fmla="*/ 125 h 1012"/>
                <a:gd name="T14" fmla="*/ 681 w 768"/>
                <a:gd name="T15" fmla="*/ 176 h 1012"/>
                <a:gd name="T16" fmla="*/ 715 w 768"/>
                <a:gd name="T17" fmla="*/ 236 h 1012"/>
                <a:gd name="T18" fmla="*/ 742 w 768"/>
                <a:gd name="T19" fmla="*/ 303 h 1012"/>
                <a:gd name="T20" fmla="*/ 760 w 768"/>
                <a:gd name="T21" fmla="*/ 379 h 1012"/>
                <a:gd name="T22" fmla="*/ 766 w 768"/>
                <a:gd name="T23" fmla="*/ 461 h 1012"/>
                <a:gd name="T24" fmla="*/ 766 w 768"/>
                <a:gd name="T25" fmla="*/ 521 h 1012"/>
                <a:gd name="T26" fmla="*/ 758 w 768"/>
                <a:gd name="T27" fmla="*/ 602 h 1012"/>
                <a:gd name="T28" fmla="*/ 740 w 768"/>
                <a:gd name="T29" fmla="*/ 677 h 1012"/>
                <a:gd name="T30" fmla="*/ 712 w 768"/>
                <a:gd name="T31" fmla="*/ 747 h 1012"/>
                <a:gd name="T32" fmla="*/ 674 w 768"/>
                <a:gd name="T33" fmla="*/ 811 h 1012"/>
                <a:gd name="T34" fmla="*/ 626 w 768"/>
                <a:gd name="T35" fmla="*/ 867 h 1012"/>
                <a:gd name="T36" fmla="*/ 590 w 768"/>
                <a:gd name="T37" fmla="*/ 902 h 1012"/>
                <a:gd name="T38" fmla="*/ 527 w 768"/>
                <a:gd name="T39" fmla="*/ 943 h 1012"/>
                <a:gd name="T40" fmla="*/ 458 w 768"/>
                <a:gd name="T41" fmla="*/ 976 h 1012"/>
                <a:gd name="T42" fmla="*/ 382 w 768"/>
                <a:gd name="T43" fmla="*/ 997 h 1012"/>
                <a:gd name="T44" fmla="*/ 298 w 768"/>
                <a:gd name="T45" fmla="*/ 1009 h 1012"/>
                <a:gd name="T46" fmla="*/ 0 w 768"/>
                <a:gd name="T47" fmla="*/ 1012 h 1012"/>
                <a:gd name="T48" fmla="*/ 227 w 768"/>
                <a:gd name="T49" fmla="*/ 948 h 1012"/>
                <a:gd name="T50" fmla="*/ 308 w 768"/>
                <a:gd name="T51" fmla="*/ 945 h 1012"/>
                <a:gd name="T52" fmla="*/ 382 w 768"/>
                <a:gd name="T53" fmla="*/ 931 h 1012"/>
                <a:gd name="T54" fmla="*/ 448 w 768"/>
                <a:gd name="T55" fmla="*/ 912 h 1012"/>
                <a:gd name="T56" fmla="*/ 508 w 768"/>
                <a:gd name="T57" fmla="*/ 882 h 1012"/>
                <a:gd name="T58" fmla="*/ 559 w 768"/>
                <a:gd name="T59" fmla="*/ 846 h 1012"/>
                <a:gd name="T60" fmla="*/ 588 w 768"/>
                <a:gd name="T61" fmla="*/ 816 h 1012"/>
                <a:gd name="T62" fmla="*/ 626 w 768"/>
                <a:gd name="T63" fmla="*/ 766 h 1012"/>
                <a:gd name="T64" fmla="*/ 656 w 768"/>
                <a:gd name="T65" fmla="*/ 709 h 1012"/>
                <a:gd name="T66" fmla="*/ 677 w 768"/>
                <a:gd name="T67" fmla="*/ 644 h 1012"/>
                <a:gd name="T68" fmla="*/ 691 w 768"/>
                <a:gd name="T69" fmla="*/ 574 h 1012"/>
                <a:gd name="T70" fmla="*/ 694 w 768"/>
                <a:gd name="T71" fmla="*/ 494 h 1012"/>
                <a:gd name="T72" fmla="*/ 684 w 768"/>
                <a:gd name="T73" fmla="*/ 371 h 1012"/>
                <a:gd name="T74" fmla="*/ 666 w 768"/>
                <a:gd name="T75" fmla="*/ 306 h 1012"/>
                <a:gd name="T76" fmla="*/ 641 w 768"/>
                <a:gd name="T77" fmla="*/ 249 h 1012"/>
                <a:gd name="T78" fmla="*/ 608 w 768"/>
                <a:gd name="T79" fmla="*/ 199 h 1012"/>
                <a:gd name="T80" fmla="*/ 567 w 768"/>
                <a:gd name="T81" fmla="*/ 158 h 1012"/>
                <a:gd name="T82" fmla="*/ 517 w 768"/>
                <a:gd name="T83" fmla="*/ 125 h 1012"/>
                <a:gd name="T84" fmla="*/ 461 w 768"/>
                <a:gd name="T85" fmla="*/ 97 h 1012"/>
                <a:gd name="T86" fmla="*/ 395 w 768"/>
                <a:gd name="T87" fmla="*/ 79 h 1012"/>
                <a:gd name="T88" fmla="*/ 242 w 768"/>
                <a:gd name="T89" fmla="*/ 64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8" h="1012">
                  <a:moveTo>
                    <a:pt x="0" y="1012"/>
                  </a:moveTo>
                  <a:lnTo>
                    <a:pt x="0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83" y="0"/>
                  </a:lnTo>
                  <a:lnTo>
                    <a:pt x="313" y="1"/>
                  </a:lnTo>
                  <a:lnTo>
                    <a:pt x="343" y="3"/>
                  </a:lnTo>
                  <a:lnTo>
                    <a:pt x="371" y="8"/>
                  </a:lnTo>
                  <a:lnTo>
                    <a:pt x="399" y="11"/>
                  </a:lnTo>
                  <a:lnTo>
                    <a:pt x="425" y="18"/>
                  </a:lnTo>
                  <a:lnTo>
                    <a:pt x="450" y="23"/>
                  </a:lnTo>
                  <a:lnTo>
                    <a:pt x="475" y="31"/>
                  </a:lnTo>
                  <a:lnTo>
                    <a:pt x="498" y="39"/>
                  </a:lnTo>
                  <a:lnTo>
                    <a:pt x="521" y="49"/>
                  </a:lnTo>
                  <a:lnTo>
                    <a:pt x="542" y="59"/>
                  </a:lnTo>
                  <a:lnTo>
                    <a:pt x="562" y="71"/>
                  </a:lnTo>
                  <a:lnTo>
                    <a:pt x="582" y="82"/>
                  </a:lnTo>
                  <a:lnTo>
                    <a:pt x="602" y="95"/>
                  </a:lnTo>
                  <a:lnTo>
                    <a:pt x="620" y="110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51" y="142"/>
                  </a:lnTo>
                  <a:lnTo>
                    <a:pt x="667" y="158"/>
                  </a:lnTo>
                  <a:lnTo>
                    <a:pt x="681" y="176"/>
                  </a:lnTo>
                  <a:lnTo>
                    <a:pt x="694" y="194"/>
                  </a:lnTo>
                  <a:lnTo>
                    <a:pt x="705" y="214"/>
                  </a:lnTo>
                  <a:lnTo>
                    <a:pt x="715" y="236"/>
                  </a:lnTo>
                  <a:lnTo>
                    <a:pt x="725" y="257"/>
                  </a:lnTo>
                  <a:lnTo>
                    <a:pt x="735" y="280"/>
                  </a:lnTo>
                  <a:lnTo>
                    <a:pt x="742" y="303"/>
                  </a:lnTo>
                  <a:lnTo>
                    <a:pt x="748" y="328"/>
                  </a:lnTo>
                  <a:lnTo>
                    <a:pt x="755" y="353"/>
                  </a:lnTo>
                  <a:lnTo>
                    <a:pt x="760" y="379"/>
                  </a:lnTo>
                  <a:lnTo>
                    <a:pt x="763" y="405"/>
                  </a:lnTo>
                  <a:lnTo>
                    <a:pt x="765" y="433"/>
                  </a:lnTo>
                  <a:lnTo>
                    <a:pt x="766" y="461"/>
                  </a:lnTo>
                  <a:lnTo>
                    <a:pt x="768" y="491"/>
                  </a:lnTo>
                  <a:lnTo>
                    <a:pt x="768" y="491"/>
                  </a:lnTo>
                  <a:lnTo>
                    <a:pt x="766" y="521"/>
                  </a:lnTo>
                  <a:lnTo>
                    <a:pt x="765" y="549"/>
                  </a:lnTo>
                  <a:lnTo>
                    <a:pt x="763" y="575"/>
                  </a:lnTo>
                  <a:lnTo>
                    <a:pt x="758" y="602"/>
                  </a:lnTo>
                  <a:lnTo>
                    <a:pt x="753" y="628"/>
                  </a:lnTo>
                  <a:lnTo>
                    <a:pt x="747" y="653"/>
                  </a:lnTo>
                  <a:lnTo>
                    <a:pt x="740" y="677"/>
                  </a:lnTo>
                  <a:lnTo>
                    <a:pt x="732" y="701"/>
                  </a:lnTo>
                  <a:lnTo>
                    <a:pt x="722" y="724"/>
                  </a:lnTo>
                  <a:lnTo>
                    <a:pt x="712" y="747"/>
                  </a:lnTo>
                  <a:lnTo>
                    <a:pt x="700" y="768"/>
                  </a:lnTo>
                  <a:lnTo>
                    <a:pt x="687" y="790"/>
                  </a:lnTo>
                  <a:lnTo>
                    <a:pt x="674" y="811"/>
                  </a:lnTo>
                  <a:lnTo>
                    <a:pt x="659" y="831"/>
                  </a:lnTo>
                  <a:lnTo>
                    <a:pt x="643" y="849"/>
                  </a:lnTo>
                  <a:lnTo>
                    <a:pt x="626" y="867"/>
                  </a:lnTo>
                  <a:lnTo>
                    <a:pt x="626" y="867"/>
                  </a:lnTo>
                  <a:lnTo>
                    <a:pt x="608" y="885"/>
                  </a:lnTo>
                  <a:lnTo>
                    <a:pt x="590" y="902"/>
                  </a:lnTo>
                  <a:lnTo>
                    <a:pt x="570" y="917"/>
                  </a:lnTo>
                  <a:lnTo>
                    <a:pt x="549" y="931"/>
                  </a:lnTo>
                  <a:lnTo>
                    <a:pt x="527" y="943"/>
                  </a:lnTo>
                  <a:lnTo>
                    <a:pt x="506" y="956"/>
                  </a:lnTo>
                  <a:lnTo>
                    <a:pt x="483" y="966"/>
                  </a:lnTo>
                  <a:lnTo>
                    <a:pt x="458" y="976"/>
                  </a:lnTo>
                  <a:lnTo>
                    <a:pt x="433" y="984"/>
                  </a:lnTo>
                  <a:lnTo>
                    <a:pt x="409" y="991"/>
                  </a:lnTo>
                  <a:lnTo>
                    <a:pt x="382" y="997"/>
                  </a:lnTo>
                  <a:lnTo>
                    <a:pt x="354" y="1002"/>
                  </a:lnTo>
                  <a:lnTo>
                    <a:pt x="326" y="1007"/>
                  </a:lnTo>
                  <a:lnTo>
                    <a:pt x="298" y="1009"/>
                  </a:lnTo>
                  <a:lnTo>
                    <a:pt x="269" y="1010"/>
                  </a:lnTo>
                  <a:lnTo>
                    <a:pt x="237" y="1012"/>
                  </a:lnTo>
                  <a:lnTo>
                    <a:pt x="0" y="1012"/>
                  </a:lnTo>
                  <a:close/>
                  <a:moveTo>
                    <a:pt x="69" y="64"/>
                  </a:moveTo>
                  <a:lnTo>
                    <a:pt x="69" y="948"/>
                  </a:lnTo>
                  <a:lnTo>
                    <a:pt x="227" y="948"/>
                  </a:lnTo>
                  <a:lnTo>
                    <a:pt x="227" y="948"/>
                  </a:lnTo>
                  <a:lnTo>
                    <a:pt x="283" y="946"/>
                  </a:lnTo>
                  <a:lnTo>
                    <a:pt x="308" y="945"/>
                  </a:lnTo>
                  <a:lnTo>
                    <a:pt x="335" y="941"/>
                  </a:lnTo>
                  <a:lnTo>
                    <a:pt x="359" y="936"/>
                  </a:lnTo>
                  <a:lnTo>
                    <a:pt x="382" y="931"/>
                  </a:lnTo>
                  <a:lnTo>
                    <a:pt x="405" y="926"/>
                  </a:lnTo>
                  <a:lnTo>
                    <a:pt x="427" y="920"/>
                  </a:lnTo>
                  <a:lnTo>
                    <a:pt x="448" y="912"/>
                  </a:lnTo>
                  <a:lnTo>
                    <a:pt x="468" y="903"/>
                  </a:lnTo>
                  <a:lnTo>
                    <a:pt x="488" y="893"/>
                  </a:lnTo>
                  <a:lnTo>
                    <a:pt x="508" y="882"/>
                  </a:lnTo>
                  <a:lnTo>
                    <a:pt x="524" y="870"/>
                  </a:lnTo>
                  <a:lnTo>
                    <a:pt x="542" y="859"/>
                  </a:lnTo>
                  <a:lnTo>
                    <a:pt x="559" y="846"/>
                  </a:lnTo>
                  <a:lnTo>
                    <a:pt x="574" y="831"/>
                  </a:lnTo>
                  <a:lnTo>
                    <a:pt x="574" y="831"/>
                  </a:lnTo>
                  <a:lnTo>
                    <a:pt x="588" y="816"/>
                  </a:lnTo>
                  <a:lnTo>
                    <a:pt x="602" y="801"/>
                  </a:lnTo>
                  <a:lnTo>
                    <a:pt x="615" y="785"/>
                  </a:lnTo>
                  <a:lnTo>
                    <a:pt x="626" y="766"/>
                  </a:lnTo>
                  <a:lnTo>
                    <a:pt x="638" y="748"/>
                  </a:lnTo>
                  <a:lnTo>
                    <a:pt x="648" y="729"/>
                  </a:lnTo>
                  <a:lnTo>
                    <a:pt x="656" y="709"/>
                  </a:lnTo>
                  <a:lnTo>
                    <a:pt x="664" y="689"/>
                  </a:lnTo>
                  <a:lnTo>
                    <a:pt x="671" y="668"/>
                  </a:lnTo>
                  <a:lnTo>
                    <a:pt x="677" y="644"/>
                  </a:lnTo>
                  <a:lnTo>
                    <a:pt x="682" y="621"/>
                  </a:lnTo>
                  <a:lnTo>
                    <a:pt x="687" y="598"/>
                  </a:lnTo>
                  <a:lnTo>
                    <a:pt x="691" y="574"/>
                  </a:lnTo>
                  <a:lnTo>
                    <a:pt x="692" y="547"/>
                  </a:lnTo>
                  <a:lnTo>
                    <a:pt x="694" y="494"/>
                  </a:lnTo>
                  <a:lnTo>
                    <a:pt x="694" y="494"/>
                  </a:lnTo>
                  <a:lnTo>
                    <a:pt x="692" y="442"/>
                  </a:lnTo>
                  <a:lnTo>
                    <a:pt x="687" y="394"/>
                  </a:lnTo>
                  <a:lnTo>
                    <a:pt x="684" y="371"/>
                  </a:lnTo>
                  <a:lnTo>
                    <a:pt x="679" y="348"/>
                  </a:lnTo>
                  <a:lnTo>
                    <a:pt x="672" y="326"/>
                  </a:lnTo>
                  <a:lnTo>
                    <a:pt x="666" y="306"/>
                  </a:lnTo>
                  <a:lnTo>
                    <a:pt x="659" y="287"/>
                  </a:lnTo>
                  <a:lnTo>
                    <a:pt x="651" y="267"/>
                  </a:lnTo>
                  <a:lnTo>
                    <a:pt x="641" y="249"/>
                  </a:lnTo>
                  <a:lnTo>
                    <a:pt x="631" y="232"/>
                  </a:lnTo>
                  <a:lnTo>
                    <a:pt x="620" y="216"/>
                  </a:lnTo>
                  <a:lnTo>
                    <a:pt x="608" y="199"/>
                  </a:lnTo>
                  <a:lnTo>
                    <a:pt x="595" y="184"/>
                  </a:lnTo>
                  <a:lnTo>
                    <a:pt x="582" y="171"/>
                  </a:lnTo>
                  <a:lnTo>
                    <a:pt x="567" y="158"/>
                  </a:lnTo>
                  <a:lnTo>
                    <a:pt x="552" y="147"/>
                  </a:lnTo>
                  <a:lnTo>
                    <a:pt x="536" y="135"/>
                  </a:lnTo>
                  <a:lnTo>
                    <a:pt x="517" y="125"/>
                  </a:lnTo>
                  <a:lnTo>
                    <a:pt x="499" y="115"/>
                  </a:lnTo>
                  <a:lnTo>
                    <a:pt x="481" y="105"/>
                  </a:lnTo>
                  <a:lnTo>
                    <a:pt x="461" y="97"/>
                  </a:lnTo>
                  <a:lnTo>
                    <a:pt x="440" y="91"/>
                  </a:lnTo>
                  <a:lnTo>
                    <a:pt x="419" y="84"/>
                  </a:lnTo>
                  <a:lnTo>
                    <a:pt x="395" y="79"/>
                  </a:lnTo>
                  <a:lnTo>
                    <a:pt x="348" y="71"/>
                  </a:lnTo>
                  <a:lnTo>
                    <a:pt x="297" y="66"/>
                  </a:lnTo>
                  <a:lnTo>
                    <a:pt x="242" y="64"/>
                  </a:lnTo>
                  <a:lnTo>
                    <a:pt x="69" y="64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2" name="Freeform 42"/>
            <p:cNvSpPr>
              <a:spLocks noEditPoints="1"/>
            </p:cNvSpPr>
            <p:nvPr/>
          </p:nvSpPr>
          <p:spPr bwMode="auto">
            <a:xfrm>
              <a:off x="3886200" y="2806700"/>
              <a:ext cx="542925" cy="601663"/>
            </a:xfrm>
            <a:custGeom>
              <a:avLst/>
              <a:gdLst>
                <a:gd name="T0" fmla="*/ 305 w 685"/>
                <a:gd name="T1" fmla="*/ 755 h 757"/>
                <a:gd name="T2" fmla="*/ 202 w 685"/>
                <a:gd name="T3" fmla="*/ 732 h 757"/>
                <a:gd name="T4" fmla="*/ 117 w 685"/>
                <a:gd name="T5" fmla="*/ 677 h 757"/>
                <a:gd name="T6" fmla="*/ 71 w 685"/>
                <a:gd name="T7" fmla="*/ 626 h 757"/>
                <a:gd name="T8" fmla="*/ 24 w 685"/>
                <a:gd name="T9" fmla="*/ 534 h 757"/>
                <a:gd name="T10" fmla="*/ 2 w 685"/>
                <a:gd name="T11" fmla="*/ 424 h 757"/>
                <a:gd name="T12" fmla="*/ 2 w 685"/>
                <a:gd name="T13" fmla="*/ 340 h 757"/>
                <a:gd name="T14" fmla="*/ 25 w 685"/>
                <a:gd name="T15" fmla="*/ 222 h 757"/>
                <a:gd name="T16" fmla="*/ 75 w 685"/>
                <a:gd name="T17" fmla="*/ 127 h 757"/>
                <a:gd name="T18" fmla="*/ 122 w 685"/>
                <a:gd name="T19" fmla="*/ 77 h 757"/>
                <a:gd name="T20" fmla="*/ 208 w 685"/>
                <a:gd name="T21" fmla="*/ 25 h 757"/>
                <a:gd name="T22" fmla="*/ 312 w 685"/>
                <a:gd name="T23" fmla="*/ 2 h 757"/>
                <a:gd name="T24" fmla="*/ 388 w 685"/>
                <a:gd name="T25" fmla="*/ 2 h 757"/>
                <a:gd name="T26" fmla="*/ 490 w 685"/>
                <a:gd name="T27" fmla="*/ 25 h 757"/>
                <a:gd name="T28" fmla="*/ 572 w 685"/>
                <a:gd name="T29" fmla="*/ 77 h 757"/>
                <a:gd name="T30" fmla="*/ 617 w 685"/>
                <a:gd name="T31" fmla="*/ 127 h 757"/>
                <a:gd name="T32" fmla="*/ 663 w 685"/>
                <a:gd name="T33" fmla="*/ 221 h 757"/>
                <a:gd name="T34" fmla="*/ 683 w 685"/>
                <a:gd name="T35" fmla="*/ 336 h 757"/>
                <a:gd name="T36" fmla="*/ 683 w 685"/>
                <a:gd name="T37" fmla="*/ 420 h 757"/>
                <a:gd name="T38" fmla="*/ 661 w 685"/>
                <a:gd name="T39" fmla="*/ 532 h 757"/>
                <a:gd name="T40" fmla="*/ 615 w 685"/>
                <a:gd name="T41" fmla="*/ 626 h 757"/>
                <a:gd name="T42" fmla="*/ 569 w 685"/>
                <a:gd name="T43" fmla="*/ 677 h 757"/>
                <a:gd name="T44" fmla="*/ 485 w 685"/>
                <a:gd name="T45" fmla="*/ 732 h 757"/>
                <a:gd name="T46" fmla="*/ 381 w 685"/>
                <a:gd name="T47" fmla="*/ 755 h 757"/>
                <a:gd name="T48" fmla="*/ 348 w 685"/>
                <a:gd name="T49" fmla="*/ 59 h 757"/>
                <a:gd name="T50" fmla="*/ 287 w 685"/>
                <a:gd name="T51" fmla="*/ 64 h 757"/>
                <a:gd name="T52" fmla="*/ 208 w 685"/>
                <a:gd name="T53" fmla="*/ 92 h 757"/>
                <a:gd name="T54" fmla="*/ 144 w 685"/>
                <a:gd name="T55" fmla="*/ 145 h 757"/>
                <a:gd name="T56" fmla="*/ 111 w 685"/>
                <a:gd name="T57" fmla="*/ 193 h 757"/>
                <a:gd name="T58" fmla="*/ 80 w 685"/>
                <a:gd name="T59" fmla="*/ 278 h 757"/>
                <a:gd name="T60" fmla="*/ 68 w 685"/>
                <a:gd name="T61" fmla="*/ 384 h 757"/>
                <a:gd name="T62" fmla="*/ 73 w 685"/>
                <a:gd name="T63" fmla="*/ 452 h 757"/>
                <a:gd name="T64" fmla="*/ 98 w 685"/>
                <a:gd name="T65" fmla="*/ 539 h 757"/>
                <a:gd name="T66" fmla="*/ 142 w 685"/>
                <a:gd name="T67" fmla="*/ 612 h 757"/>
                <a:gd name="T68" fmla="*/ 183 w 685"/>
                <a:gd name="T69" fmla="*/ 649 h 757"/>
                <a:gd name="T70" fmla="*/ 256 w 685"/>
                <a:gd name="T71" fmla="*/ 686 h 757"/>
                <a:gd name="T72" fmla="*/ 345 w 685"/>
                <a:gd name="T73" fmla="*/ 699 h 757"/>
                <a:gd name="T74" fmla="*/ 408 w 685"/>
                <a:gd name="T75" fmla="*/ 692 h 757"/>
                <a:gd name="T76" fmla="*/ 485 w 685"/>
                <a:gd name="T77" fmla="*/ 664 h 757"/>
                <a:gd name="T78" fmla="*/ 546 w 685"/>
                <a:gd name="T79" fmla="*/ 613 h 757"/>
                <a:gd name="T80" fmla="*/ 577 w 685"/>
                <a:gd name="T81" fmla="*/ 567 h 757"/>
                <a:gd name="T82" fmla="*/ 607 w 685"/>
                <a:gd name="T83" fmla="*/ 481 h 757"/>
                <a:gd name="T84" fmla="*/ 617 w 685"/>
                <a:gd name="T85" fmla="*/ 379 h 757"/>
                <a:gd name="T86" fmla="*/ 612 w 685"/>
                <a:gd name="T87" fmla="*/ 305 h 757"/>
                <a:gd name="T88" fmla="*/ 589 w 685"/>
                <a:gd name="T89" fmla="*/ 213 h 757"/>
                <a:gd name="T90" fmla="*/ 546 w 685"/>
                <a:gd name="T91" fmla="*/ 142 h 757"/>
                <a:gd name="T92" fmla="*/ 508 w 685"/>
                <a:gd name="T93" fmla="*/ 105 h 757"/>
                <a:gd name="T94" fmla="*/ 436 w 685"/>
                <a:gd name="T95" fmla="*/ 71 h 757"/>
                <a:gd name="T96" fmla="*/ 348 w 685"/>
                <a:gd name="T97" fmla="*/ 5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5" h="757">
                  <a:moveTo>
                    <a:pt x="343" y="757"/>
                  </a:moveTo>
                  <a:lnTo>
                    <a:pt x="343" y="757"/>
                  </a:lnTo>
                  <a:lnTo>
                    <a:pt x="305" y="755"/>
                  </a:lnTo>
                  <a:lnTo>
                    <a:pt x="267" y="752"/>
                  </a:lnTo>
                  <a:lnTo>
                    <a:pt x="235" y="743"/>
                  </a:lnTo>
                  <a:lnTo>
                    <a:pt x="202" y="732"/>
                  </a:lnTo>
                  <a:lnTo>
                    <a:pt x="172" y="717"/>
                  </a:lnTo>
                  <a:lnTo>
                    <a:pt x="144" y="699"/>
                  </a:lnTo>
                  <a:lnTo>
                    <a:pt x="117" y="677"/>
                  </a:lnTo>
                  <a:lnTo>
                    <a:pt x="93" y="653"/>
                  </a:lnTo>
                  <a:lnTo>
                    <a:pt x="93" y="653"/>
                  </a:lnTo>
                  <a:lnTo>
                    <a:pt x="71" y="626"/>
                  </a:lnTo>
                  <a:lnTo>
                    <a:pt x="53" y="597"/>
                  </a:lnTo>
                  <a:lnTo>
                    <a:pt x="37" y="567"/>
                  </a:lnTo>
                  <a:lnTo>
                    <a:pt x="24" y="534"/>
                  </a:lnTo>
                  <a:lnTo>
                    <a:pt x="14" y="499"/>
                  </a:lnTo>
                  <a:lnTo>
                    <a:pt x="7" y="462"/>
                  </a:lnTo>
                  <a:lnTo>
                    <a:pt x="2" y="424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2" y="340"/>
                  </a:lnTo>
                  <a:lnTo>
                    <a:pt x="7" y="298"/>
                  </a:lnTo>
                  <a:lnTo>
                    <a:pt x="14" y="259"/>
                  </a:lnTo>
                  <a:lnTo>
                    <a:pt x="25" y="222"/>
                  </a:lnTo>
                  <a:lnTo>
                    <a:pt x="38" y="188"/>
                  </a:lnTo>
                  <a:lnTo>
                    <a:pt x="55" y="156"/>
                  </a:lnTo>
                  <a:lnTo>
                    <a:pt x="75" y="127"/>
                  </a:lnTo>
                  <a:lnTo>
                    <a:pt x="98" y="100"/>
                  </a:lnTo>
                  <a:lnTo>
                    <a:pt x="98" y="100"/>
                  </a:lnTo>
                  <a:lnTo>
                    <a:pt x="122" y="77"/>
                  </a:lnTo>
                  <a:lnTo>
                    <a:pt x="149" y="56"/>
                  </a:lnTo>
                  <a:lnTo>
                    <a:pt x="178" y="39"/>
                  </a:lnTo>
                  <a:lnTo>
                    <a:pt x="208" y="25"/>
                  </a:lnTo>
                  <a:lnTo>
                    <a:pt x="241" y="13"/>
                  </a:lnTo>
                  <a:lnTo>
                    <a:pt x="276" y="6"/>
                  </a:lnTo>
                  <a:lnTo>
                    <a:pt x="312" y="2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88" y="2"/>
                  </a:lnTo>
                  <a:lnTo>
                    <a:pt x="424" y="5"/>
                  </a:lnTo>
                  <a:lnTo>
                    <a:pt x="457" y="13"/>
                  </a:lnTo>
                  <a:lnTo>
                    <a:pt x="490" y="25"/>
                  </a:lnTo>
                  <a:lnTo>
                    <a:pt x="518" y="39"/>
                  </a:lnTo>
                  <a:lnTo>
                    <a:pt x="546" y="56"/>
                  </a:lnTo>
                  <a:lnTo>
                    <a:pt x="572" y="77"/>
                  </a:lnTo>
                  <a:lnTo>
                    <a:pt x="596" y="100"/>
                  </a:lnTo>
                  <a:lnTo>
                    <a:pt x="596" y="100"/>
                  </a:lnTo>
                  <a:lnTo>
                    <a:pt x="617" y="127"/>
                  </a:lnTo>
                  <a:lnTo>
                    <a:pt x="635" y="155"/>
                  </a:lnTo>
                  <a:lnTo>
                    <a:pt x="650" y="186"/>
                  </a:lnTo>
                  <a:lnTo>
                    <a:pt x="663" y="221"/>
                  </a:lnTo>
                  <a:lnTo>
                    <a:pt x="673" y="257"/>
                  </a:lnTo>
                  <a:lnTo>
                    <a:pt x="680" y="295"/>
                  </a:lnTo>
                  <a:lnTo>
                    <a:pt x="683" y="336"/>
                  </a:lnTo>
                  <a:lnTo>
                    <a:pt x="685" y="379"/>
                  </a:lnTo>
                  <a:lnTo>
                    <a:pt x="685" y="379"/>
                  </a:lnTo>
                  <a:lnTo>
                    <a:pt x="683" y="420"/>
                  </a:lnTo>
                  <a:lnTo>
                    <a:pt x="680" y="460"/>
                  </a:lnTo>
                  <a:lnTo>
                    <a:pt x="671" y="498"/>
                  </a:lnTo>
                  <a:lnTo>
                    <a:pt x="661" y="532"/>
                  </a:lnTo>
                  <a:lnTo>
                    <a:pt x="650" y="565"/>
                  </a:lnTo>
                  <a:lnTo>
                    <a:pt x="633" y="597"/>
                  </a:lnTo>
                  <a:lnTo>
                    <a:pt x="615" y="626"/>
                  </a:lnTo>
                  <a:lnTo>
                    <a:pt x="594" y="653"/>
                  </a:lnTo>
                  <a:lnTo>
                    <a:pt x="594" y="653"/>
                  </a:lnTo>
                  <a:lnTo>
                    <a:pt x="569" y="677"/>
                  </a:lnTo>
                  <a:lnTo>
                    <a:pt x="543" y="699"/>
                  </a:lnTo>
                  <a:lnTo>
                    <a:pt x="515" y="717"/>
                  </a:lnTo>
                  <a:lnTo>
                    <a:pt x="485" y="732"/>
                  </a:lnTo>
                  <a:lnTo>
                    <a:pt x="452" y="743"/>
                  </a:lnTo>
                  <a:lnTo>
                    <a:pt x="419" y="752"/>
                  </a:lnTo>
                  <a:lnTo>
                    <a:pt x="381" y="755"/>
                  </a:lnTo>
                  <a:lnTo>
                    <a:pt x="343" y="757"/>
                  </a:lnTo>
                  <a:lnTo>
                    <a:pt x="343" y="757"/>
                  </a:lnTo>
                  <a:close/>
                  <a:moveTo>
                    <a:pt x="348" y="59"/>
                  </a:moveTo>
                  <a:lnTo>
                    <a:pt x="348" y="59"/>
                  </a:lnTo>
                  <a:lnTo>
                    <a:pt x="317" y="59"/>
                  </a:lnTo>
                  <a:lnTo>
                    <a:pt x="287" y="64"/>
                  </a:lnTo>
                  <a:lnTo>
                    <a:pt x="259" y="71"/>
                  </a:lnTo>
                  <a:lnTo>
                    <a:pt x="233" y="81"/>
                  </a:lnTo>
                  <a:lnTo>
                    <a:pt x="208" y="92"/>
                  </a:lnTo>
                  <a:lnTo>
                    <a:pt x="185" y="107"/>
                  </a:lnTo>
                  <a:lnTo>
                    <a:pt x="164" y="12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27" y="168"/>
                  </a:lnTo>
                  <a:lnTo>
                    <a:pt x="111" y="193"/>
                  </a:lnTo>
                  <a:lnTo>
                    <a:pt x="98" y="219"/>
                  </a:lnTo>
                  <a:lnTo>
                    <a:pt x="88" y="247"/>
                  </a:lnTo>
                  <a:lnTo>
                    <a:pt x="80" y="278"/>
                  </a:lnTo>
                  <a:lnTo>
                    <a:pt x="73" y="311"/>
                  </a:lnTo>
                  <a:lnTo>
                    <a:pt x="70" y="346"/>
                  </a:lnTo>
                  <a:lnTo>
                    <a:pt x="68" y="384"/>
                  </a:lnTo>
                  <a:lnTo>
                    <a:pt x="68" y="384"/>
                  </a:lnTo>
                  <a:lnTo>
                    <a:pt x="70" y="419"/>
                  </a:lnTo>
                  <a:lnTo>
                    <a:pt x="73" y="452"/>
                  </a:lnTo>
                  <a:lnTo>
                    <a:pt x="80" y="483"/>
                  </a:lnTo>
                  <a:lnTo>
                    <a:pt x="88" y="513"/>
                  </a:lnTo>
                  <a:lnTo>
                    <a:pt x="98" y="539"/>
                  </a:lnTo>
                  <a:lnTo>
                    <a:pt x="111" y="565"/>
                  </a:lnTo>
                  <a:lnTo>
                    <a:pt x="126" y="590"/>
                  </a:lnTo>
                  <a:lnTo>
                    <a:pt x="142" y="612"/>
                  </a:lnTo>
                  <a:lnTo>
                    <a:pt x="142" y="612"/>
                  </a:lnTo>
                  <a:lnTo>
                    <a:pt x="162" y="633"/>
                  </a:lnTo>
                  <a:lnTo>
                    <a:pt x="183" y="649"/>
                  </a:lnTo>
                  <a:lnTo>
                    <a:pt x="207" y="664"/>
                  </a:lnTo>
                  <a:lnTo>
                    <a:pt x="231" y="676"/>
                  </a:lnTo>
                  <a:lnTo>
                    <a:pt x="256" y="686"/>
                  </a:lnTo>
                  <a:lnTo>
                    <a:pt x="284" y="692"/>
                  </a:lnTo>
                  <a:lnTo>
                    <a:pt x="314" y="697"/>
                  </a:lnTo>
                  <a:lnTo>
                    <a:pt x="345" y="699"/>
                  </a:lnTo>
                  <a:lnTo>
                    <a:pt x="345" y="699"/>
                  </a:lnTo>
                  <a:lnTo>
                    <a:pt x="376" y="697"/>
                  </a:lnTo>
                  <a:lnTo>
                    <a:pt x="408" y="692"/>
                  </a:lnTo>
                  <a:lnTo>
                    <a:pt x="436" y="686"/>
                  </a:lnTo>
                  <a:lnTo>
                    <a:pt x="460" y="677"/>
                  </a:lnTo>
                  <a:lnTo>
                    <a:pt x="485" y="664"/>
                  </a:lnTo>
                  <a:lnTo>
                    <a:pt x="508" y="651"/>
                  </a:lnTo>
                  <a:lnTo>
                    <a:pt x="528" y="633"/>
                  </a:lnTo>
                  <a:lnTo>
                    <a:pt x="546" y="613"/>
                  </a:lnTo>
                  <a:lnTo>
                    <a:pt x="546" y="613"/>
                  </a:lnTo>
                  <a:lnTo>
                    <a:pt x="563" y="592"/>
                  </a:lnTo>
                  <a:lnTo>
                    <a:pt x="577" y="567"/>
                  </a:lnTo>
                  <a:lnTo>
                    <a:pt x="589" y="541"/>
                  </a:lnTo>
                  <a:lnTo>
                    <a:pt x="599" y="513"/>
                  </a:lnTo>
                  <a:lnTo>
                    <a:pt x="607" y="481"/>
                  </a:lnTo>
                  <a:lnTo>
                    <a:pt x="612" y="450"/>
                  </a:lnTo>
                  <a:lnTo>
                    <a:pt x="615" y="415"/>
                  </a:lnTo>
                  <a:lnTo>
                    <a:pt x="617" y="379"/>
                  </a:lnTo>
                  <a:lnTo>
                    <a:pt x="617" y="379"/>
                  </a:lnTo>
                  <a:lnTo>
                    <a:pt x="615" y="341"/>
                  </a:lnTo>
                  <a:lnTo>
                    <a:pt x="612" y="305"/>
                  </a:lnTo>
                  <a:lnTo>
                    <a:pt x="607" y="272"/>
                  </a:lnTo>
                  <a:lnTo>
                    <a:pt x="599" y="242"/>
                  </a:lnTo>
                  <a:lnTo>
                    <a:pt x="589" y="213"/>
                  </a:lnTo>
                  <a:lnTo>
                    <a:pt x="577" y="186"/>
                  </a:lnTo>
                  <a:lnTo>
                    <a:pt x="563" y="163"/>
                  </a:lnTo>
                  <a:lnTo>
                    <a:pt x="546" y="142"/>
                  </a:lnTo>
                  <a:lnTo>
                    <a:pt x="546" y="142"/>
                  </a:lnTo>
                  <a:lnTo>
                    <a:pt x="528" y="122"/>
                  </a:lnTo>
                  <a:lnTo>
                    <a:pt x="508" y="105"/>
                  </a:lnTo>
                  <a:lnTo>
                    <a:pt x="487" y="91"/>
                  </a:lnTo>
                  <a:lnTo>
                    <a:pt x="462" y="79"/>
                  </a:lnTo>
                  <a:lnTo>
                    <a:pt x="436" y="71"/>
                  </a:lnTo>
                  <a:lnTo>
                    <a:pt x="409" y="64"/>
                  </a:lnTo>
                  <a:lnTo>
                    <a:pt x="380" y="59"/>
                  </a:lnTo>
                  <a:lnTo>
                    <a:pt x="348" y="59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3" name="Rectangle 43"/>
            <p:cNvSpPr>
              <a:spLocks noChangeArrowheads="1"/>
            </p:cNvSpPr>
            <p:nvPr/>
          </p:nvSpPr>
          <p:spPr bwMode="auto">
            <a:xfrm>
              <a:off x="4572000" y="2546350"/>
              <a:ext cx="50800" cy="849313"/>
            </a:xfrm>
            <a:prstGeom prst="rect">
              <a:avLst/>
            </a:pr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4" name="Rectangle 44"/>
            <p:cNvSpPr>
              <a:spLocks noChangeArrowheads="1"/>
            </p:cNvSpPr>
            <p:nvPr/>
          </p:nvSpPr>
          <p:spPr bwMode="auto">
            <a:xfrm>
              <a:off x="4806950" y="2546350"/>
              <a:ext cx="50800" cy="849313"/>
            </a:xfrm>
            <a:prstGeom prst="rect">
              <a:avLst/>
            </a:pr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5" name="Freeform 45"/>
            <p:cNvSpPr>
              <a:spLocks noEditPoints="1"/>
            </p:cNvSpPr>
            <p:nvPr/>
          </p:nvSpPr>
          <p:spPr bwMode="auto">
            <a:xfrm>
              <a:off x="5010150" y="2806700"/>
              <a:ext cx="425450" cy="601663"/>
            </a:xfrm>
            <a:custGeom>
              <a:avLst/>
              <a:gdLst>
                <a:gd name="T0" fmla="*/ 470 w 538"/>
                <a:gd name="T1" fmla="*/ 595 h 757"/>
                <a:gd name="T2" fmla="*/ 450 w 538"/>
                <a:gd name="T3" fmla="*/ 630 h 757"/>
                <a:gd name="T4" fmla="*/ 414 w 538"/>
                <a:gd name="T5" fmla="*/ 676 h 757"/>
                <a:gd name="T6" fmla="*/ 370 w 538"/>
                <a:gd name="T7" fmla="*/ 714 h 757"/>
                <a:gd name="T8" fmla="*/ 335 w 538"/>
                <a:gd name="T9" fmla="*/ 732 h 757"/>
                <a:gd name="T10" fmla="*/ 281 w 538"/>
                <a:gd name="T11" fmla="*/ 752 h 757"/>
                <a:gd name="T12" fmla="*/ 223 w 538"/>
                <a:gd name="T13" fmla="*/ 757 h 757"/>
                <a:gd name="T14" fmla="*/ 173 w 538"/>
                <a:gd name="T15" fmla="*/ 753 h 757"/>
                <a:gd name="T16" fmla="*/ 111 w 538"/>
                <a:gd name="T17" fmla="*/ 735 h 757"/>
                <a:gd name="T18" fmla="*/ 60 w 538"/>
                <a:gd name="T19" fmla="*/ 699 h 757"/>
                <a:gd name="T20" fmla="*/ 33 w 538"/>
                <a:gd name="T21" fmla="*/ 669 h 757"/>
                <a:gd name="T22" fmla="*/ 9 w 538"/>
                <a:gd name="T23" fmla="*/ 615 h 757"/>
                <a:gd name="T24" fmla="*/ 0 w 538"/>
                <a:gd name="T25" fmla="*/ 554 h 757"/>
                <a:gd name="T26" fmla="*/ 4 w 538"/>
                <a:gd name="T27" fmla="*/ 508 h 757"/>
                <a:gd name="T28" fmla="*/ 25 w 538"/>
                <a:gd name="T29" fmla="*/ 450 h 757"/>
                <a:gd name="T30" fmla="*/ 63 w 538"/>
                <a:gd name="T31" fmla="*/ 402 h 757"/>
                <a:gd name="T32" fmla="*/ 119 w 538"/>
                <a:gd name="T33" fmla="*/ 364 h 757"/>
                <a:gd name="T34" fmla="*/ 192 w 538"/>
                <a:gd name="T35" fmla="*/ 336 h 757"/>
                <a:gd name="T36" fmla="*/ 473 w 538"/>
                <a:gd name="T37" fmla="*/ 292 h 757"/>
                <a:gd name="T38" fmla="*/ 470 w 538"/>
                <a:gd name="T39" fmla="*/ 237 h 757"/>
                <a:gd name="T40" fmla="*/ 455 w 538"/>
                <a:gd name="T41" fmla="*/ 168 h 757"/>
                <a:gd name="T42" fmla="*/ 429 w 538"/>
                <a:gd name="T43" fmla="*/ 117 h 757"/>
                <a:gd name="T44" fmla="*/ 389 w 538"/>
                <a:gd name="T45" fmla="*/ 81 h 757"/>
                <a:gd name="T46" fmla="*/ 338 w 538"/>
                <a:gd name="T47" fmla="*/ 63 h 757"/>
                <a:gd name="T48" fmla="*/ 297 w 538"/>
                <a:gd name="T49" fmla="*/ 59 h 757"/>
                <a:gd name="T50" fmla="*/ 210 w 538"/>
                <a:gd name="T51" fmla="*/ 72 h 757"/>
                <a:gd name="T52" fmla="*/ 122 w 538"/>
                <a:gd name="T53" fmla="*/ 112 h 757"/>
                <a:gd name="T54" fmla="*/ 66 w 538"/>
                <a:gd name="T55" fmla="*/ 76 h 757"/>
                <a:gd name="T56" fmla="*/ 112 w 538"/>
                <a:gd name="T57" fmla="*/ 46 h 757"/>
                <a:gd name="T58" fmla="*/ 175 w 538"/>
                <a:gd name="T59" fmla="*/ 21 h 757"/>
                <a:gd name="T60" fmla="*/ 274 w 538"/>
                <a:gd name="T61" fmla="*/ 2 h 757"/>
                <a:gd name="T62" fmla="*/ 332 w 538"/>
                <a:gd name="T63" fmla="*/ 0 h 757"/>
                <a:gd name="T64" fmla="*/ 403 w 538"/>
                <a:gd name="T65" fmla="*/ 16 h 757"/>
                <a:gd name="T66" fmla="*/ 460 w 538"/>
                <a:gd name="T67" fmla="*/ 53 h 757"/>
                <a:gd name="T68" fmla="*/ 492 w 538"/>
                <a:gd name="T69" fmla="*/ 87 h 757"/>
                <a:gd name="T70" fmla="*/ 523 w 538"/>
                <a:gd name="T71" fmla="*/ 153 h 757"/>
                <a:gd name="T72" fmla="*/ 536 w 538"/>
                <a:gd name="T73" fmla="*/ 237 h 757"/>
                <a:gd name="T74" fmla="*/ 473 w 538"/>
                <a:gd name="T75" fmla="*/ 740 h 757"/>
                <a:gd name="T76" fmla="*/ 246 w 538"/>
                <a:gd name="T77" fmla="*/ 384 h 757"/>
                <a:gd name="T78" fmla="*/ 177 w 538"/>
                <a:gd name="T79" fmla="*/ 401 h 757"/>
                <a:gd name="T80" fmla="*/ 127 w 538"/>
                <a:gd name="T81" fmla="*/ 424 h 757"/>
                <a:gd name="T82" fmla="*/ 104 w 538"/>
                <a:gd name="T83" fmla="*/ 442 h 757"/>
                <a:gd name="T84" fmla="*/ 79 w 538"/>
                <a:gd name="T85" fmla="*/ 480 h 757"/>
                <a:gd name="T86" fmla="*/ 70 w 538"/>
                <a:gd name="T87" fmla="*/ 531 h 757"/>
                <a:gd name="T88" fmla="*/ 70 w 538"/>
                <a:gd name="T89" fmla="*/ 567 h 757"/>
                <a:gd name="T90" fmla="*/ 79 w 538"/>
                <a:gd name="T91" fmla="*/ 610 h 757"/>
                <a:gd name="T92" fmla="*/ 101 w 538"/>
                <a:gd name="T93" fmla="*/ 646 h 757"/>
                <a:gd name="T94" fmla="*/ 122 w 538"/>
                <a:gd name="T95" fmla="*/ 666 h 757"/>
                <a:gd name="T96" fmla="*/ 162 w 538"/>
                <a:gd name="T97" fmla="*/ 687 h 757"/>
                <a:gd name="T98" fmla="*/ 211 w 538"/>
                <a:gd name="T99" fmla="*/ 697 h 757"/>
                <a:gd name="T100" fmla="*/ 256 w 538"/>
                <a:gd name="T101" fmla="*/ 697 h 757"/>
                <a:gd name="T102" fmla="*/ 325 w 538"/>
                <a:gd name="T103" fmla="*/ 679 h 757"/>
                <a:gd name="T104" fmla="*/ 386 w 538"/>
                <a:gd name="T105" fmla="*/ 640 h 757"/>
                <a:gd name="T106" fmla="*/ 419 w 538"/>
                <a:gd name="T107" fmla="*/ 600 h 757"/>
                <a:gd name="T108" fmla="*/ 455 w 538"/>
                <a:gd name="T109" fmla="*/ 532 h 757"/>
                <a:gd name="T110" fmla="*/ 472 w 538"/>
                <a:gd name="T111" fmla="*/ 452 h 757"/>
                <a:gd name="T112" fmla="*/ 274 w 538"/>
                <a:gd name="T113" fmla="*/ 37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8" h="757">
                  <a:moveTo>
                    <a:pt x="473" y="740"/>
                  </a:moveTo>
                  <a:lnTo>
                    <a:pt x="473" y="595"/>
                  </a:lnTo>
                  <a:lnTo>
                    <a:pt x="470" y="595"/>
                  </a:lnTo>
                  <a:lnTo>
                    <a:pt x="470" y="595"/>
                  </a:lnTo>
                  <a:lnTo>
                    <a:pt x="460" y="613"/>
                  </a:lnTo>
                  <a:lnTo>
                    <a:pt x="450" y="630"/>
                  </a:lnTo>
                  <a:lnTo>
                    <a:pt x="439" y="646"/>
                  </a:lnTo>
                  <a:lnTo>
                    <a:pt x="427" y="661"/>
                  </a:lnTo>
                  <a:lnTo>
                    <a:pt x="414" y="676"/>
                  </a:lnTo>
                  <a:lnTo>
                    <a:pt x="401" y="689"/>
                  </a:lnTo>
                  <a:lnTo>
                    <a:pt x="386" y="702"/>
                  </a:lnTo>
                  <a:lnTo>
                    <a:pt x="370" y="714"/>
                  </a:lnTo>
                  <a:lnTo>
                    <a:pt x="370" y="714"/>
                  </a:lnTo>
                  <a:lnTo>
                    <a:pt x="353" y="724"/>
                  </a:lnTo>
                  <a:lnTo>
                    <a:pt x="335" y="732"/>
                  </a:lnTo>
                  <a:lnTo>
                    <a:pt x="318" y="740"/>
                  </a:lnTo>
                  <a:lnTo>
                    <a:pt x="300" y="747"/>
                  </a:lnTo>
                  <a:lnTo>
                    <a:pt x="281" y="752"/>
                  </a:lnTo>
                  <a:lnTo>
                    <a:pt x="262" y="755"/>
                  </a:lnTo>
                  <a:lnTo>
                    <a:pt x="243" y="757"/>
                  </a:lnTo>
                  <a:lnTo>
                    <a:pt x="223" y="757"/>
                  </a:lnTo>
                  <a:lnTo>
                    <a:pt x="223" y="757"/>
                  </a:lnTo>
                  <a:lnTo>
                    <a:pt x="198" y="757"/>
                  </a:lnTo>
                  <a:lnTo>
                    <a:pt x="173" y="753"/>
                  </a:lnTo>
                  <a:lnTo>
                    <a:pt x="152" y="750"/>
                  </a:lnTo>
                  <a:lnTo>
                    <a:pt x="131" y="743"/>
                  </a:lnTo>
                  <a:lnTo>
                    <a:pt x="111" y="735"/>
                  </a:lnTo>
                  <a:lnTo>
                    <a:pt x="93" y="725"/>
                  </a:lnTo>
                  <a:lnTo>
                    <a:pt x="76" y="714"/>
                  </a:lnTo>
                  <a:lnTo>
                    <a:pt x="60" y="699"/>
                  </a:lnTo>
                  <a:lnTo>
                    <a:pt x="60" y="699"/>
                  </a:lnTo>
                  <a:lnTo>
                    <a:pt x="47" y="684"/>
                  </a:lnTo>
                  <a:lnTo>
                    <a:pt x="33" y="669"/>
                  </a:lnTo>
                  <a:lnTo>
                    <a:pt x="23" y="651"/>
                  </a:lnTo>
                  <a:lnTo>
                    <a:pt x="15" y="635"/>
                  </a:lnTo>
                  <a:lnTo>
                    <a:pt x="9" y="615"/>
                  </a:lnTo>
                  <a:lnTo>
                    <a:pt x="4" y="595"/>
                  </a:lnTo>
                  <a:lnTo>
                    <a:pt x="0" y="575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0" y="531"/>
                  </a:lnTo>
                  <a:lnTo>
                    <a:pt x="4" y="508"/>
                  </a:lnTo>
                  <a:lnTo>
                    <a:pt x="9" y="488"/>
                  </a:lnTo>
                  <a:lnTo>
                    <a:pt x="15" y="468"/>
                  </a:lnTo>
                  <a:lnTo>
                    <a:pt x="25" y="450"/>
                  </a:lnTo>
                  <a:lnTo>
                    <a:pt x="35" y="432"/>
                  </a:lnTo>
                  <a:lnTo>
                    <a:pt x="48" y="417"/>
                  </a:lnTo>
                  <a:lnTo>
                    <a:pt x="63" y="402"/>
                  </a:lnTo>
                  <a:lnTo>
                    <a:pt x="79" y="387"/>
                  </a:lnTo>
                  <a:lnTo>
                    <a:pt x="98" y="376"/>
                  </a:lnTo>
                  <a:lnTo>
                    <a:pt x="119" y="364"/>
                  </a:lnTo>
                  <a:lnTo>
                    <a:pt x="140" y="354"/>
                  </a:lnTo>
                  <a:lnTo>
                    <a:pt x="165" y="344"/>
                  </a:lnTo>
                  <a:lnTo>
                    <a:pt x="192" y="336"/>
                  </a:lnTo>
                  <a:lnTo>
                    <a:pt x="220" y="330"/>
                  </a:lnTo>
                  <a:lnTo>
                    <a:pt x="251" y="325"/>
                  </a:lnTo>
                  <a:lnTo>
                    <a:pt x="473" y="292"/>
                  </a:lnTo>
                  <a:lnTo>
                    <a:pt x="473" y="292"/>
                  </a:lnTo>
                  <a:lnTo>
                    <a:pt x="472" y="264"/>
                  </a:lnTo>
                  <a:lnTo>
                    <a:pt x="470" y="237"/>
                  </a:lnTo>
                  <a:lnTo>
                    <a:pt x="467" y="213"/>
                  </a:lnTo>
                  <a:lnTo>
                    <a:pt x="462" y="189"/>
                  </a:lnTo>
                  <a:lnTo>
                    <a:pt x="455" y="168"/>
                  </a:lnTo>
                  <a:lnTo>
                    <a:pt x="449" y="150"/>
                  </a:lnTo>
                  <a:lnTo>
                    <a:pt x="439" y="132"/>
                  </a:lnTo>
                  <a:lnTo>
                    <a:pt x="429" y="117"/>
                  </a:lnTo>
                  <a:lnTo>
                    <a:pt x="417" y="104"/>
                  </a:lnTo>
                  <a:lnTo>
                    <a:pt x="404" y="91"/>
                  </a:lnTo>
                  <a:lnTo>
                    <a:pt x="389" y="81"/>
                  </a:lnTo>
                  <a:lnTo>
                    <a:pt x="375" y="72"/>
                  </a:lnTo>
                  <a:lnTo>
                    <a:pt x="358" y="67"/>
                  </a:lnTo>
                  <a:lnTo>
                    <a:pt x="338" y="63"/>
                  </a:lnTo>
                  <a:lnTo>
                    <a:pt x="318" y="59"/>
                  </a:lnTo>
                  <a:lnTo>
                    <a:pt x="297" y="59"/>
                  </a:lnTo>
                  <a:lnTo>
                    <a:pt x="297" y="59"/>
                  </a:lnTo>
                  <a:lnTo>
                    <a:pt x="267" y="61"/>
                  </a:lnTo>
                  <a:lnTo>
                    <a:pt x="239" y="64"/>
                  </a:lnTo>
                  <a:lnTo>
                    <a:pt x="210" y="72"/>
                  </a:lnTo>
                  <a:lnTo>
                    <a:pt x="180" y="82"/>
                  </a:lnTo>
                  <a:lnTo>
                    <a:pt x="150" y="95"/>
                  </a:lnTo>
                  <a:lnTo>
                    <a:pt x="122" y="112"/>
                  </a:lnTo>
                  <a:lnTo>
                    <a:pt x="94" y="132"/>
                  </a:lnTo>
                  <a:lnTo>
                    <a:pt x="66" y="155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88" y="61"/>
                  </a:lnTo>
                  <a:lnTo>
                    <a:pt x="112" y="46"/>
                  </a:lnTo>
                  <a:lnTo>
                    <a:pt x="142" y="34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208" y="11"/>
                  </a:lnTo>
                  <a:lnTo>
                    <a:pt x="241" y="5"/>
                  </a:lnTo>
                  <a:lnTo>
                    <a:pt x="274" y="2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332" y="0"/>
                  </a:lnTo>
                  <a:lnTo>
                    <a:pt x="356" y="3"/>
                  </a:lnTo>
                  <a:lnTo>
                    <a:pt x="381" y="10"/>
                  </a:lnTo>
                  <a:lnTo>
                    <a:pt x="403" y="16"/>
                  </a:lnTo>
                  <a:lnTo>
                    <a:pt x="424" y="26"/>
                  </a:lnTo>
                  <a:lnTo>
                    <a:pt x="444" y="38"/>
                  </a:lnTo>
                  <a:lnTo>
                    <a:pt x="460" y="53"/>
                  </a:lnTo>
                  <a:lnTo>
                    <a:pt x="477" y="69"/>
                  </a:lnTo>
                  <a:lnTo>
                    <a:pt x="477" y="69"/>
                  </a:lnTo>
                  <a:lnTo>
                    <a:pt x="492" y="87"/>
                  </a:lnTo>
                  <a:lnTo>
                    <a:pt x="503" y="107"/>
                  </a:lnTo>
                  <a:lnTo>
                    <a:pt x="515" y="128"/>
                  </a:lnTo>
                  <a:lnTo>
                    <a:pt x="523" y="153"/>
                  </a:lnTo>
                  <a:lnTo>
                    <a:pt x="529" y="180"/>
                  </a:lnTo>
                  <a:lnTo>
                    <a:pt x="534" y="208"/>
                  </a:lnTo>
                  <a:lnTo>
                    <a:pt x="536" y="237"/>
                  </a:lnTo>
                  <a:lnTo>
                    <a:pt x="538" y="270"/>
                  </a:lnTo>
                  <a:lnTo>
                    <a:pt x="538" y="740"/>
                  </a:lnTo>
                  <a:lnTo>
                    <a:pt x="473" y="740"/>
                  </a:lnTo>
                  <a:close/>
                  <a:moveTo>
                    <a:pt x="274" y="379"/>
                  </a:moveTo>
                  <a:lnTo>
                    <a:pt x="274" y="379"/>
                  </a:lnTo>
                  <a:lnTo>
                    <a:pt x="246" y="384"/>
                  </a:lnTo>
                  <a:lnTo>
                    <a:pt x="221" y="389"/>
                  </a:lnTo>
                  <a:lnTo>
                    <a:pt x="198" y="396"/>
                  </a:lnTo>
                  <a:lnTo>
                    <a:pt x="177" y="401"/>
                  </a:lnTo>
                  <a:lnTo>
                    <a:pt x="159" y="409"/>
                  </a:lnTo>
                  <a:lnTo>
                    <a:pt x="142" y="415"/>
                  </a:lnTo>
                  <a:lnTo>
                    <a:pt x="127" y="424"/>
                  </a:lnTo>
                  <a:lnTo>
                    <a:pt x="114" y="432"/>
                  </a:lnTo>
                  <a:lnTo>
                    <a:pt x="114" y="432"/>
                  </a:lnTo>
                  <a:lnTo>
                    <a:pt x="104" y="442"/>
                  </a:lnTo>
                  <a:lnTo>
                    <a:pt x="94" y="453"/>
                  </a:lnTo>
                  <a:lnTo>
                    <a:pt x="86" y="466"/>
                  </a:lnTo>
                  <a:lnTo>
                    <a:pt x="79" y="480"/>
                  </a:lnTo>
                  <a:lnTo>
                    <a:pt x="75" y="496"/>
                  </a:lnTo>
                  <a:lnTo>
                    <a:pt x="71" y="513"/>
                  </a:lnTo>
                  <a:lnTo>
                    <a:pt x="70" y="531"/>
                  </a:lnTo>
                  <a:lnTo>
                    <a:pt x="68" y="551"/>
                  </a:lnTo>
                  <a:lnTo>
                    <a:pt x="68" y="551"/>
                  </a:lnTo>
                  <a:lnTo>
                    <a:pt x="70" y="567"/>
                  </a:lnTo>
                  <a:lnTo>
                    <a:pt x="71" y="582"/>
                  </a:lnTo>
                  <a:lnTo>
                    <a:pt x="75" y="595"/>
                  </a:lnTo>
                  <a:lnTo>
                    <a:pt x="79" y="610"/>
                  </a:lnTo>
                  <a:lnTo>
                    <a:pt x="84" y="621"/>
                  </a:lnTo>
                  <a:lnTo>
                    <a:pt x="93" y="635"/>
                  </a:lnTo>
                  <a:lnTo>
                    <a:pt x="101" y="646"/>
                  </a:lnTo>
                  <a:lnTo>
                    <a:pt x="111" y="656"/>
                  </a:lnTo>
                  <a:lnTo>
                    <a:pt x="111" y="656"/>
                  </a:lnTo>
                  <a:lnTo>
                    <a:pt x="122" y="666"/>
                  </a:lnTo>
                  <a:lnTo>
                    <a:pt x="134" y="674"/>
                  </a:lnTo>
                  <a:lnTo>
                    <a:pt x="147" y="682"/>
                  </a:lnTo>
                  <a:lnTo>
                    <a:pt x="162" y="687"/>
                  </a:lnTo>
                  <a:lnTo>
                    <a:pt x="177" y="692"/>
                  </a:lnTo>
                  <a:lnTo>
                    <a:pt x="193" y="696"/>
                  </a:lnTo>
                  <a:lnTo>
                    <a:pt x="211" y="697"/>
                  </a:lnTo>
                  <a:lnTo>
                    <a:pt x="229" y="699"/>
                  </a:lnTo>
                  <a:lnTo>
                    <a:pt x="229" y="699"/>
                  </a:lnTo>
                  <a:lnTo>
                    <a:pt x="256" y="697"/>
                  </a:lnTo>
                  <a:lnTo>
                    <a:pt x="281" y="694"/>
                  </a:lnTo>
                  <a:lnTo>
                    <a:pt x="304" y="687"/>
                  </a:lnTo>
                  <a:lnTo>
                    <a:pt x="325" y="679"/>
                  </a:lnTo>
                  <a:lnTo>
                    <a:pt x="347" y="668"/>
                  </a:lnTo>
                  <a:lnTo>
                    <a:pt x="366" y="654"/>
                  </a:lnTo>
                  <a:lnTo>
                    <a:pt x="386" y="640"/>
                  </a:lnTo>
                  <a:lnTo>
                    <a:pt x="404" y="621"/>
                  </a:lnTo>
                  <a:lnTo>
                    <a:pt x="404" y="621"/>
                  </a:lnTo>
                  <a:lnTo>
                    <a:pt x="419" y="600"/>
                  </a:lnTo>
                  <a:lnTo>
                    <a:pt x="434" y="580"/>
                  </a:lnTo>
                  <a:lnTo>
                    <a:pt x="445" y="557"/>
                  </a:lnTo>
                  <a:lnTo>
                    <a:pt x="455" y="532"/>
                  </a:lnTo>
                  <a:lnTo>
                    <a:pt x="464" y="506"/>
                  </a:lnTo>
                  <a:lnTo>
                    <a:pt x="468" y="480"/>
                  </a:lnTo>
                  <a:lnTo>
                    <a:pt x="472" y="452"/>
                  </a:lnTo>
                  <a:lnTo>
                    <a:pt x="473" y="422"/>
                  </a:lnTo>
                  <a:lnTo>
                    <a:pt x="473" y="351"/>
                  </a:lnTo>
                  <a:lnTo>
                    <a:pt x="274" y="37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6" name="Freeform 46"/>
            <p:cNvSpPr>
              <a:spLocks/>
            </p:cNvSpPr>
            <p:nvPr/>
          </p:nvSpPr>
          <p:spPr bwMode="auto">
            <a:xfrm>
              <a:off x="5608638" y="2809875"/>
              <a:ext cx="271463" cy="585788"/>
            </a:xfrm>
            <a:custGeom>
              <a:avLst/>
              <a:gdLst>
                <a:gd name="T0" fmla="*/ 341 w 341"/>
                <a:gd name="T1" fmla="*/ 81 h 737"/>
                <a:gd name="T2" fmla="*/ 341 w 341"/>
                <a:gd name="T3" fmla="*/ 81 h 737"/>
                <a:gd name="T4" fmla="*/ 323 w 341"/>
                <a:gd name="T5" fmla="*/ 71 h 737"/>
                <a:gd name="T6" fmla="*/ 305 w 341"/>
                <a:gd name="T7" fmla="*/ 64 h 737"/>
                <a:gd name="T8" fmla="*/ 285 w 341"/>
                <a:gd name="T9" fmla="*/ 60 h 737"/>
                <a:gd name="T10" fmla="*/ 264 w 341"/>
                <a:gd name="T11" fmla="*/ 58 h 737"/>
                <a:gd name="T12" fmla="*/ 264 w 341"/>
                <a:gd name="T13" fmla="*/ 58 h 737"/>
                <a:gd name="T14" fmla="*/ 244 w 341"/>
                <a:gd name="T15" fmla="*/ 60 h 737"/>
                <a:gd name="T16" fmla="*/ 224 w 341"/>
                <a:gd name="T17" fmla="*/ 64 h 737"/>
                <a:gd name="T18" fmla="*/ 205 w 341"/>
                <a:gd name="T19" fmla="*/ 71 h 737"/>
                <a:gd name="T20" fmla="*/ 187 w 341"/>
                <a:gd name="T21" fmla="*/ 81 h 737"/>
                <a:gd name="T22" fmla="*/ 168 w 341"/>
                <a:gd name="T23" fmla="*/ 92 h 737"/>
                <a:gd name="T24" fmla="*/ 152 w 341"/>
                <a:gd name="T25" fmla="*/ 107 h 737"/>
                <a:gd name="T26" fmla="*/ 137 w 341"/>
                <a:gd name="T27" fmla="*/ 125 h 737"/>
                <a:gd name="T28" fmla="*/ 122 w 341"/>
                <a:gd name="T29" fmla="*/ 147 h 737"/>
                <a:gd name="T30" fmla="*/ 122 w 341"/>
                <a:gd name="T31" fmla="*/ 147 h 737"/>
                <a:gd name="T32" fmla="*/ 107 w 341"/>
                <a:gd name="T33" fmla="*/ 170 h 737"/>
                <a:gd name="T34" fmla="*/ 96 w 341"/>
                <a:gd name="T35" fmla="*/ 195 h 737"/>
                <a:gd name="T36" fmla="*/ 86 w 341"/>
                <a:gd name="T37" fmla="*/ 223 h 737"/>
                <a:gd name="T38" fmla="*/ 78 w 341"/>
                <a:gd name="T39" fmla="*/ 254 h 737"/>
                <a:gd name="T40" fmla="*/ 71 w 341"/>
                <a:gd name="T41" fmla="*/ 285 h 737"/>
                <a:gd name="T42" fmla="*/ 68 w 341"/>
                <a:gd name="T43" fmla="*/ 320 h 737"/>
                <a:gd name="T44" fmla="*/ 65 w 341"/>
                <a:gd name="T45" fmla="*/ 358 h 737"/>
                <a:gd name="T46" fmla="*/ 63 w 341"/>
                <a:gd name="T47" fmla="*/ 398 h 737"/>
                <a:gd name="T48" fmla="*/ 63 w 341"/>
                <a:gd name="T49" fmla="*/ 737 h 737"/>
                <a:gd name="T50" fmla="*/ 0 w 341"/>
                <a:gd name="T51" fmla="*/ 737 h 737"/>
                <a:gd name="T52" fmla="*/ 0 w 341"/>
                <a:gd name="T53" fmla="*/ 13 h 737"/>
                <a:gd name="T54" fmla="*/ 63 w 341"/>
                <a:gd name="T55" fmla="*/ 13 h 737"/>
                <a:gd name="T56" fmla="*/ 63 w 341"/>
                <a:gd name="T57" fmla="*/ 175 h 737"/>
                <a:gd name="T58" fmla="*/ 66 w 341"/>
                <a:gd name="T59" fmla="*/ 175 h 737"/>
                <a:gd name="T60" fmla="*/ 66 w 341"/>
                <a:gd name="T61" fmla="*/ 175 h 737"/>
                <a:gd name="T62" fmla="*/ 73 w 341"/>
                <a:gd name="T63" fmla="*/ 153 h 737"/>
                <a:gd name="T64" fmla="*/ 81 w 341"/>
                <a:gd name="T65" fmla="*/ 135 h 737"/>
                <a:gd name="T66" fmla="*/ 89 w 341"/>
                <a:gd name="T67" fmla="*/ 117 h 737"/>
                <a:gd name="T68" fmla="*/ 99 w 341"/>
                <a:gd name="T69" fmla="*/ 101 h 737"/>
                <a:gd name="T70" fmla="*/ 109 w 341"/>
                <a:gd name="T71" fmla="*/ 86 h 737"/>
                <a:gd name="T72" fmla="*/ 119 w 341"/>
                <a:gd name="T73" fmla="*/ 71 h 737"/>
                <a:gd name="T74" fmla="*/ 132 w 341"/>
                <a:gd name="T75" fmla="*/ 58 h 737"/>
                <a:gd name="T76" fmla="*/ 145 w 341"/>
                <a:gd name="T77" fmla="*/ 46 h 737"/>
                <a:gd name="T78" fmla="*/ 145 w 341"/>
                <a:gd name="T79" fmla="*/ 46 h 737"/>
                <a:gd name="T80" fmla="*/ 159 w 341"/>
                <a:gd name="T81" fmla="*/ 35 h 737"/>
                <a:gd name="T82" fmla="*/ 173 w 341"/>
                <a:gd name="T83" fmla="*/ 25 h 737"/>
                <a:gd name="T84" fmla="*/ 187 w 341"/>
                <a:gd name="T85" fmla="*/ 18 h 737"/>
                <a:gd name="T86" fmla="*/ 203 w 341"/>
                <a:gd name="T87" fmla="*/ 12 h 737"/>
                <a:gd name="T88" fmla="*/ 218 w 341"/>
                <a:gd name="T89" fmla="*/ 7 h 737"/>
                <a:gd name="T90" fmla="*/ 234 w 341"/>
                <a:gd name="T91" fmla="*/ 3 h 737"/>
                <a:gd name="T92" fmla="*/ 251 w 341"/>
                <a:gd name="T93" fmla="*/ 0 h 737"/>
                <a:gd name="T94" fmla="*/ 269 w 341"/>
                <a:gd name="T95" fmla="*/ 0 h 737"/>
                <a:gd name="T96" fmla="*/ 269 w 341"/>
                <a:gd name="T97" fmla="*/ 0 h 737"/>
                <a:gd name="T98" fmla="*/ 289 w 341"/>
                <a:gd name="T99" fmla="*/ 0 h 737"/>
                <a:gd name="T100" fmla="*/ 307 w 341"/>
                <a:gd name="T101" fmla="*/ 3 h 737"/>
                <a:gd name="T102" fmla="*/ 325 w 341"/>
                <a:gd name="T103" fmla="*/ 7 h 737"/>
                <a:gd name="T104" fmla="*/ 341 w 341"/>
                <a:gd name="T105" fmla="*/ 12 h 737"/>
                <a:gd name="T106" fmla="*/ 341 w 341"/>
                <a:gd name="T107" fmla="*/ 81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1" h="737">
                  <a:moveTo>
                    <a:pt x="341" y="81"/>
                  </a:moveTo>
                  <a:lnTo>
                    <a:pt x="341" y="81"/>
                  </a:lnTo>
                  <a:lnTo>
                    <a:pt x="323" y="71"/>
                  </a:lnTo>
                  <a:lnTo>
                    <a:pt x="305" y="64"/>
                  </a:lnTo>
                  <a:lnTo>
                    <a:pt x="285" y="60"/>
                  </a:lnTo>
                  <a:lnTo>
                    <a:pt x="264" y="58"/>
                  </a:lnTo>
                  <a:lnTo>
                    <a:pt x="264" y="58"/>
                  </a:lnTo>
                  <a:lnTo>
                    <a:pt x="244" y="60"/>
                  </a:lnTo>
                  <a:lnTo>
                    <a:pt x="224" y="64"/>
                  </a:lnTo>
                  <a:lnTo>
                    <a:pt x="205" y="71"/>
                  </a:lnTo>
                  <a:lnTo>
                    <a:pt x="187" y="81"/>
                  </a:lnTo>
                  <a:lnTo>
                    <a:pt x="168" y="92"/>
                  </a:lnTo>
                  <a:lnTo>
                    <a:pt x="152" y="107"/>
                  </a:lnTo>
                  <a:lnTo>
                    <a:pt x="137" y="125"/>
                  </a:lnTo>
                  <a:lnTo>
                    <a:pt x="122" y="147"/>
                  </a:lnTo>
                  <a:lnTo>
                    <a:pt x="122" y="147"/>
                  </a:lnTo>
                  <a:lnTo>
                    <a:pt x="107" y="170"/>
                  </a:lnTo>
                  <a:lnTo>
                    <a:pt x="96" y="195"/>
                  </a:lnTo>
                  <a:lnTo>
                    <a:pt x="86" y="223"/>
                  </a:lnTo>
                  <a:lnTo>
                    <a:pt x="78" y="254"/>
                  </a:lnTo>
                  <a:lnTo>
                    <a:pt x="71" y="285"/>
                  </a:lnTo>
                  <a:lnTo>
                    <a:pt x="68" y="320"/>
                  </a:lnTo>
                  <a:lnTo>
                    <a:pt x="65" y="358"/>
                  </a:lnTo>
                  <a:lnTo>
                    <a:pt x="63" y="398"/>
                  </a:lnTo>
                  <a:lnTo>
                    <a:pt x="63" y="737"/>
                  </a:lnTo>
                  <a:lnTo>
                    <a:pt x="0" y="737"/>
                  </a:lnTo>
                  <a:lnTo>
                    <a:pt x="0" y="13"/>
                  </a:lnTo>
                  <a:lnTo>
                    <a:pt x="63" y="13"/>
                  </a:lnTo>
                  <a:lnTo>
                    <a:pt x="63" y="175"/>
                  </a:lnTo>
                  <a:lnTo>
                    <a:pt x="66" y="175"/>
                  </a:lnTo>
                  <a:lnTo>
                    <a:pt x="66" y="175"/>
                  </a:lnTo>
                  <a:lnTo>
                    <a:pt x="73" y="153"/>
                  </a:lnTo>
                  <a:lnTo>
                    <a:pt x="81" y="135"/>
                  </a:lnTo>
                  <a:lnTo>
                    <a:pt x="89" y="117"/>
                  </a:lnTo>
                  <a:lnTo>
                    <a:pt x="99" y="101"/>
                  </a:lnTo>
                  <a:lnTo>
                    <a:pt x="109" y="86"/>
                  </a:lnTo>
                  <a:lnTo>
                    <a:pt x="119" y="71"/>
                  </a:lnTo>
                  <a:lnTo>
                    <a:pt x="132" y="58"/>
                  </a:lnTo>
                  <a:lnTo>
                    <a:pt x="145" y="46"/>
                  </a:lnTo>
                  <a:lnTo>
                    <a:pt x="145" y="46"/>
                  </a:lnTo>
                  <a:lnTo>
                    <a:pt x="159" y="35"/>
                  </a:lnTo>
                  <a:lnTo>
                    <a:pt x="173" y="25"/>
                  </a:lnTo>
                  <a:lnTo>
                    <a:pt x="187" y="18"/>
                  </a:lnTo>
                  <a:lnTo>
                    <a:pt x="203" y="12"/>
                  </a:lnTo>
                  <a:lnTo>
                    <a:pt x="218" y="7"/>
                  </a:lnTo>
                  <a:lnTo>
                    <a:pt x="234" y="3"/>
                  </a:lnTo>
                  <a:lnTo>
                    <a:pt x="251" y="0"/>
                  </a:lnTo>
                  <a:lnTo>
                    <a:pt x="269" y="0"/>
                  </a:lnTo>
                  <a:lnTo>
                    <a:pt x="269" y="0"/>
                  </a:lnTo>
                  <a:lnTo>
                    <a:pt x="289" y="0"/>
                  </a:lnTo>
                  <a:lnTo>
                    <a:pt x="307" y="3"/>
                  </a:lnTo>
                  <a:lnTo>
                    <a:pt x="325" y="7"/>
                  </a:lnTo>
                  <a:lnTo>
                    <a:pt x="341" y="12"/>
                  </a:lnTo>
                  <a:lnTo>
                    <a:pt x="341" y="81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</p:grpSp>
      <p:sp>
        <p:nvSpPr>
          <p:cNvPr id="278" name="TextBox 277"/>
          <p:cNvSpPr txBox="1">
            <a:spLocks/>
          </p:cNvSpPr>
          <p:nvPr/>
        </p:nvSpPr>
        <p:spPr>
          <a:xfrm>
            <a:off x="0" y="6611781"/>
            <a:ext cx="12192000" cy="246221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indent="0" algn="ctr"/>
            <a:r>
              <a:rPr lang="en-US" sz="1000" dirty="0">
                <a:solidFill>
                  <a:srgbClr val="575757"/>
                </a:solidFill>
                <a:latin typeface="Arial"/>
                <a:cs typeface="Arial"/>
              </a:rPr>
              <a:t>© </a:t>
            </a:r>
            <a:r>
              <a:rPr lang="en-US" sz="1000" baseline="0" dirty="0">
                <a:solidFill>
                  <a:srgbClr val="575757"/>
                </a:solidFill>
                <a:latin typeface="Arial"/>
                <a:cs typeface="Arial"/>
              </a:rPr>
              <a:t>2016</a:t>
            </a:r>
            <a:r>
              <a:rPr lang="en-US" sz="1000" dirty="0">
                <a:solidFill>
                  <a:srgbClr val="575757"/>
                </a:solidFill>
                <a:latin typeface="Arial"/>
                <a:cs typeface="Arial"/>
              </a:rPr>
              <a:t> Billion Dollar Graphics. </a:t>
            </a:r>
            <a:r>
              <a:rPr lang="en-US" sz="1000" b="1" dirty="0">
                <a:solidFill>
                  <a:srgbClr val="575757"/>
                </a:solidFill>
                <a:latin typeface="Arial"/>
                <a:cs typeface="Arial"/>
              </a:rPr>
              <a:t>All rights reserved.</a:t>
            </a:r>
            <a:r>
              <a:rPr lang="en-US" sz="1000" dirty="0">
                <a:solidFill>
                  <a:srgbClr val="575757"/>
                </a:solidFill>
                <a:latin typeface="Arial"/>
                <a:cs typeface="Arial"/>
              </a:rPr>
              <a:t> If sharing this content, please give attribution to Mike Parkinson and Billion Dollar Graphics and keep the copyright notification and logo.</a:t>
            </a:r>
          </a:p>
        </p:txBody>
      </p:sp>
      <p:sp>
        <p:nvSpPr>
          <p:cNvPr id="279" name="TextBox 278"/>
          <p:cNvSpPr txBox="1"/>
          <p:nvPr/>
        </p:nvSpPr>
        <p:spPr>
          <a:xfrm>
            <a:off x="2133600" y="156002"/>
            <a:ext cx="9804400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800" dirty="0">
                <a:solidFill>
                  <a:srgbClr val="128FB9"/>
                </a:solidFill>
                <a:latin typeface="Arial"/>
                <a:cs typeface="Arial"/>
              </a:rPr>
              <a:t>How to Make a Key in PowerPoint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685800" y="2057400"/>
            <a:ext cx="762000" cy="1066800"/>
          </a:xfrm>
          <a:prstGeom prst="roundRect">
            <a:avLst>
              <a:gd name="adj" fmla="val 50000"/>
            </a:avLst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5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277" name="Rounded Rectangle 276"/>
          <p:cNvSpPr/>
          <p:nvPr/>
        </p:nvSpPr>
        <p:spPr bwMode="auto">
          <a:xfrm>
            <a:off x="495300" y="2306320"/>
            <a:ext cx="406400" cy="568960"/>
          </a:xfrm>
          <a:prstGeom prst="roundRect">
            <a:avLst>
              <a:gd name="adj" fmla="val 50000"/>
            </a:avLst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286" name="Rounded Rectangle 285"/>
          <p:cNvSpPr/>
          <p:nvPr/>
        </p:nvSpPr>
        <p:spPr bwMode="auto">
          <a:xfrm>
            <a:off x="4285459" y="2306320"/>
            <a:ext cx="215035" cy="568960"/>
          </a:xfrm>
          <a:custGeom>
            <a:avLst/>
            <a:gdLst/>
            <a:ahLst/>
            <a:cxnLst/>
            <a:rect l="l" t="t" r="r" b="b"/>
            <a:pathLst>
              <a:path w="215035" h="568960">
                <a:moveTo>
                  <a:pt x="203200" y="0"/>
                </a:moveTo>
                <a:lnTo>
                  <a:pt x="215035" y="1193"/>
                </a:lnTo>
                <a:lnTo>
                  <a:pt x="198241" y="55295"/>
                </a:lnTo>
                <a:cubicBezTo>
                  <a:pt x="193165" y="80098"/>
                  <a:pt x="190500" y="105778"/>
                  <a:pt x="190500" y="132080"/>
                </a:cubicBezTo>
                <a:lnTo>
                  <a:pt x="190500" y="436880"/>
                </a:lnTo>
                <a:cubicBezTo>
                  <a:pt x="190500" y="463183"/>
                  <a:pt x="193165" y="488863"/>
                  <a:pt x="198241" y="513665"/>
                </a:cubicBezTo>
                <a:lnTo>
                  <a:pt x="215035" y="567767"/>
                </a:lnTo>
                <a:lnTo>
                  <a:pt x="203200" y="568960"/>
                </a:lnTo>
                <a:cubicBezTo>
                  <a:pt x="90976" y="568960"/>
                  <a:pt x="0" y="477984"/>
                  <a:pt x="0" y="365760"/>
                </a:cubicBezTo>
                <a:lnTo>
                  <a:pt x="0" y="203200"/>
                </a:lnTo>
                <a:cubicBezTo>
                  <a:pt x="0" y="90976"/>
                  <a:pt x="90976" y="0"/>
                  <a:pt x="203200" y="0"/>
                </a:cubicBezTo>
                <a:close/>
              </a:path>
            </a:pathLst>
          </a:cu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287" name="Rounded Rectangle 285"/>
          <p:cNvSpPr/>
          <p:nvPr/>
        </p:nvSpPr>
        <p:spPr bwMode="auto">
          <a:xfrm>
            <a:off x="4343400" y="2362200"/>
            <a:ext cx="172796" cy="457200"/>
          </a:xfrm>
          <a:custGeom>
            <a:avLst/>
            <a:gdLst/>
            <a:ahLst/>
            <a:cxnLst/>
            <a:rect l="l" t="t" r="r" b="b"/>
            <a:pathLst>
              <a:path w="215035" h="568960">
                <a:moveTo>
                  <a:pt x="203200" y="0"/>
                </a:moveTo>
                <a:lnTo>
                  <a:pt x="215035" y="1193"/>
                </a:lnTo>
                <a:lnTo>
                  <a:pt x="198241" y="55295"/>
                </a:lnTo>
                <a:cubicBezTo>
                  <a:pt x="193165" y="80098"/>
                  <a:pt x="190500" y="105778"/>
                  <a:pt x="190500" y="132080"/>
                </a:cubicBezTo>
                <a:lnTo>
                  <a:pt x="190500" y="436880"/>
                </a:lnTo>
                <a:cubicBezTo>
                  <a:pt x="190500" y="463183"/>
                  <a:pt x="193165" y="488863"/>
                  <a:pt x="198241" y="513665"/>
                </a:cubicBezTo>
                <a:lnTo>
                  <a:pt x="215035" y="567767"/>
                </a:lnTo>
                <a:lnTo>
                  <a:pt x="203200" y="568960"/>
                </a:lnTo>
                <a:cubicBezTo>
                  <a:pt x="90976" y="568960"/>
                  <a:pt x="0" y="477984"/>
                  <a:pt x="0" y="365760"/>
                </a:cubicBezTo>
                <a:lnTo>
                  <a:pt x="0" y="203200"/>
                </a:lnTo>
                <a:cubicBezTo>
                  <a:pt x="0" y="90976"/>
                  <a:pt x="90976" y="0"/>
                  <a:pt x="203200" y="0"/>
                </a:cubicBezTo>
                <a:close/>
              </a:path>
            </a:pathLst>
          </a:cu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288" name="TextBox 287"/>
          <p:cNvSpPr txBox="1"/>
          <p:nvPr/>
        </p:nvSpPr>
        <p:spPr>
          <a:xfrm>
            <a:off x="867747" y="2322510"/>
            <a:ext cx="646548" cy="5632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900" dirty="0">
                <a:solidFill>
                  <a:srgbClr val="000000"/>
                </a:solidFill>
                <a:latin typeface="Arial"/>
                <a:cs typeface="Arial"/>
              </a:rPr>
              <a:t>Make a duplicate of this shape.</a:t>
            </a:r>
          </a:p>
        </p:txBody>
      </p:sp>
      <p:sp>
        <p:nvSpPr>
          <p:cNvPr id="290" name="Rounded Rectangle 289"/>
          <p:cNvSpPr/>
          <p:nvPr/>
        </p:nvSpPr>
        <p:spPr bwMode="auto">
          <a:xfrm>
            <a:off x="2362200" y="2057400"/>
            <a:ext cx="762000" cy="1066800"/>
          </a:xfrm>
          <a:prstGeom prst="roundRect">
            <a:avLst>
              <a:gd name="adj" fmla="val 50000"/>
            </a:avLst>
          </a:prstGeom>
          <a:noFill/>
          <a:ln w="19050" cap="flat" cmpd="sng" algn="ctr">
            <a:solidFill>
              <a:srgbClr val="3ABAE1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5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291" name="Rounded Rectangle 285"/>
          <p:cNvSpPr/>
          <p:nvPr/>
        </p:nvSpPr>
        <p:spPr bwMode="auto">
          <a:xfrm>
            <a:off x="2173555" y="2305844"/>
            <a:ext cx="215035" cy="568960"/>
          </a:xfrm>
          <a:custGeom>
            <a:avLst/>
            <a:gdLst/>
            <a:ahLst/>
            <a:cxnLst/>
            <a:rect l="l" t="t" r="r" b="b"/>
            <a:pathLst>
              <a:path w="215035" h="568960">
                <a:moveTo>
                  <a:pt x="203200" y="0"/>
                </a:moveTo>
                <a:lnTo>
                  <a:pt x="215035" y="1193"/>
                </a:lnTo>
                <a:lnTo>
                  <a:pt x="198241" y="55295"/>
                </a:lnTo>
                <a:cubicBezTo>
                  <a:pt x="193165" y="80098"/>
                  <a:pt x="190500" y="105778"/>
                  <a:pt x="190500" y="132080"/>
                </a:cubicBezTo>
                <a:lnTo>
                  <a:pt x="190500" y="436880"/>
                </a:lnTo>
                <a:cubicBezTo>
                  <a:pt x="190500" y="463183"/>
                  <a:pt x="193165" y="488863"/>
                  <a:pt x="198241" y="513665"/>
                </a:cubicBezTo>
                <a:lnTo>
                  <a:pt x="215035" y="567767"/>
                </a:lnTo>
                <a:lnTo>
                  <a:pt x="203200" y="568960"/>
                </a:lnTo>
                <a:cubicBezTo>
                  <a:pt x="90976" y="568960"/>
                  <a:pt x="0" y="477984"/>
                  <a:pt x="0" y="365760"/>
                </a:cubicBezTo>
                <a:lnTo>
                  <a:pt x="0" y="203200"/>
                </a:lnTo>
                <a:cubicBezTo>
                  <a:pt x="0" y="90976"/>
                  <a:pt x="90976" y="0"/>
                  <a:pt x="203200" y="0"/>
                </a:cubicBezTo>
                <a:close/>
              </a:path>
            </a:pathLst>
          </a:cu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293" name="Rounded Rectangle 285"/>
          <p:cNvSpPr/>
          <p:nvPr/>
        </p:nvSpPr>
        <p:spPr bwMode="auto">
          <a:xfrm>
            <a:off x="5961859" y="2306320"/>
            <a:ext cx="215035" cy="568960"/>
          </a:xfrm>
          <a:custGeom>
            <a:avLst/>
            <a:gdLst/>
            <a:ahLst/>
            <a:cxnLst/>
            <a:rect l="l" t="t" r="r" b="b"/>
            <a:pathLst>
              <a:path w="215035" h="568960">
                <a:moveTo>
                  <a:pt x="203200" y="0"/>
                </a:moveTo>
                <a:lnTo>
                  <a:pt x="215035" y="1193"/>
                </a:lnTo>
                <a:lnTo>
                  <a:pt x="198241" y="55295"/>
                </a:lnTo>
                <a:lnTo>
                  <a:pt x="197703" y="60629"/>
                </a:lnTo>
                <a:lnTo>
                  <a:pt x="157669" y="68712"/>
                </a:lnTo>
                <a:cubicBezTo>
                  <a:pt x="99063" y="93500"/>
                  <a:pt x="57941" y="151531"/>
                  <a:pt x="57941" y="219166"/>
                </a:cubicBezTo>
                <a:lnTo>
                  <a:pt x="57941" y="349794"/>
                </a:lnTo>
                <a:cubicBezTo>
                  <a:pt x="57941" y="417429"/>
                  <a:pt x="99063" y="475460"/>
                  <a:pt x="157669" y="500248"/>
                </a:cubicBezTo>
                <a:lnTo>
                  <a:pt x="197703" y="508331"/>
                </a:lnTo>
                <a:lnTo>
                  <a:pt x="198241" y="513665"/>
                </a:lnTo>
                <a:lnTo>
                  <a:pt x="215035" y="567767"/>
                </a:lnTo>
                <a:lnTo>
                  <a:pt x="203200" y="568960"/>
                </a:lnTo>
                <a:cubicBezTo>
                  <a:pt x="90976" y="568960"/>
                  <a:pt x="0" y="477984"/>
                  <a:pt x="0" y="365760"/>
                </a:cubicBezTo>
                <a:lnTo>
                  <a:pt x="0" y="203200"/>
                </a:lnTo>
                <a:cubicBezTo>
                  <a:pt x="0" y="90976"/>
                  <a:pt x="90976" y="0"/>
                  <a:pt x="203200" y="0"/>
                </a:cubicBezTo>
                <a:close/>
              </a:path>
            </a:pathLst>
          </a:cu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295" name="Rounded Rectangle 285"/>
          <p:cNvSpPr/>
          <p:nvPr/>
        </p:nvSpPr>
        <p:spPr bwMode="auto">
          <a:xfrm>
            <a:off x="7315200" y="2306320"/>
            <a:ext cx="215035" cy="568960"/>
          </a:xfrm>
          <a:custGeom>
            <a:avLst/>
            <a:gdLst/>
            <a:ahLst/>
            <a:cxnLst/>
            <a:rect l="l" t="t" r="r" b="b"/>
            <a:pathLst>
              <a:path w="215035" h="568960">
                <a:moveTo>
                  <a:pt x="203200" y="0"/>
                </a:moveTo>
                <a:lnTo>
                  <a:pt x="215035" y="1193"/>
                </a:lnTo>
                <a:lnTo>
                  <a:pt x="198241" y="55295"/>
                </a:lnTo>
                <a:lnTo>
                  <a:pt x="197703" y="60629"/>
                </a:lnTo>
                <a:lnTo>
                  <a:pt x="157669" y="68712"/>
                </a:lnTo>
                <a:cubicBezTo>
                  <a:pt x="99063" y="93500"/>
                  <a:pt x="57941" y="151531"/>
                  <a:pt x="57941" y="219166"/>
                </a:cubicBezTo>
                <a:lnTo>
                  <a:pt x="57941" y="349794"/>
                </a:lnTo>
                <a:cubicBezTo>
                  <a:pt x="57941" y="417429"/>
                  <a:pt x="99063" y="475460"/>
                  <a:pt x="157669" y="500248"/>
                </a:cubicBezTo>
                <a:lnTo>
                  <a:pt x="197703" y="508331"/>
                </a:lnTo>
                <a:lnTo>
                  <a:pt x="198241" y="513665"/>
                </a:lnTo>
                <a:lnTo>
                  <a:pt x="215035" y="567767"/>
                </a:lnTo>
                <a:lnTo>
                  <a:pt x="203200" y="568960"/>
                </a:lnTo>
                <a:cubicBezTo>
                  <a:pt x="90976" y="568960"/>
                  <a:pt x="0" y="477984"/>
                  <a:pt x="0" y="365760"/>
                </a:cubicBezTo>
                <a:lnTo>
                  <a:pt x="0" y="203200"/>
                </a:lnTo>
                <a:cubicBezTo>
                  <a:pt x="0" y="90976"/>
                  <a:pt x="90976" y="0"/>
                  <a:pt x="203200" y="0"/>
                </a:cubicBezTo>
                <a:close/>
              </a:path>
            </a:pathLst>
          </a:cu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296" name="Rounded Rectangle 295"/>
          <p:cNvSpPr/>
          <p:nvPr/>
        </p:nvSpPr>
        <p:spPr bwMode="auto">
          <a:xfrm>
            <a:off x="7467600" y="2057400"/>
            <a:ext cx="762000" cy="1066800"/>
          </a:xfrm>
          <a:prstGeom prst="roundRect">
            <a:avLst>
              <a:gd name="adj" fmla="val 50000"/>
            </a:avLst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05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301" name="Rounded Rectangle 285"/>
          <p:cNvSpPr/>
          <p:nvPr/>
        </p:nvSpPr>
        <p:spPr bwMode="auto">
          <a:xfrm>
            <a:off x="8991599" y="2057400"/>
            <a:ext cx="914400" cy="1066800"/>
          </a:xfrm>
          <a:custGeom>
            <a:avLst/>
            <a:gdLst/>
            <a:ahLst/>
            <a:cxnLst/>
            <a:rect l="l" t="t" r="r" b="b"/>
            <a:pathLst>
              <a:path w="914400" h="1066800">
                <a:moveTo>
                  <a:pt x="158811" y="317401"/>
                </a:moveTo>
                <a:lnTo>
                  <a:pt x="157669" y="317632"/>
                </a:lnTo>
                <a:cubicBezTo>
                  <a:pt x="99063" y="342420"/>
                  <a:pt x="57941" y="400451"/>
                  <a:pt x="57941" y="468086"/>
                </a:cubicBezTo>
                <a:lnTo>
                  <a:pt x="57941" y="598714"/>
                </a:lnTo>
                <a:cubicBezTo>
                  <a:pt x="57941" y="666349"/>
                  <a:pt x="99063" y="724380"/>
                  <a:pt x="157669" y="749168"/>
                </a:cubicBezTo>
                <a:lnTo>
                  <a:pt x="158811" y="749399"/>
                </a:lnTo>
                <a:lnTo>
                  <a:pt x="152400" y="685800"/>
                </a:lnTo>
                <a:lnTo>
                  <a:pt x="152400" y="381000"/>
                </a:lnTo>
                <a:close/>
                <a:moveTo>
                  <a:pt x="533400" y="0"/>
                </a:moveTo>
                <a:cubicBezTo>
                  <a:pt x="743820" y="0"/>
                  <a:pt x="914400" y="170580"/>
                  <a:pt x="914400" y="381000"/>
                </a:cubicBezTo>
                <a:lnTo>
                  <a:pt x="914400" y="685800"/>
                </a:lnTo>
                <a:cubicBezTo>
                  <a:pt x="914400" y="896220"/>
                  <a:pt x="743820" y="1066800"/>
                  <a:pt x="533400" y="1066800"/>
                </a:cubicBezTo>
                <a:cubicBezTo>
                  <a:pt x="375585" y="1066800"/>
                  <a:pt x="240180" y="970849"/>
                  <a:pt x="182341" y="834102"/>
                </a:cubicBezTo>
                <a:lnTo>
                  <a:pt x="176469" y="815185"/>
                </a:lnTo>
                <a:lnTo>
                  <a:pt x="162248" y="813752"/>
                </a:lnTo>
                <a:cubicBezTo>
                  <a:pt x="69654" y="794804"/>
                  <a:pt x="0" y="712876"/>
                  <a:pt x="0" y="614680"/>
                </a:cubicBezTo>
                <a:lnTo>
                  <a:pt x="0" y="452120"/>
                </a:lnTo>
                <a:cubicBezTo>
                  <a:pt x="0" y="353924"/>
                  <a:pt x="69654" y="271996"/>
                  <a:pt x="162248" y="253048"/>
                </a:cubicBezTo>
                <a:lnTo>
                  <a:pt x="176469" y="251615"/>
                </a:lnTo>
                <a:lnTo>
                  <a:pt x="182341" y="232698"/>
                </a:lnTo>
                <a:cubicBezTo>
                  <a:pt x="240180" y="95951"/>
                  <a:pt x="375585" y="0"/>
                  <a:pt x="533400" y="0"/>
                </a:cubicBezTo>
                <a:close/>
              </a:path>
            </a:pathLst>
          </a:custGeom>
          <a:solidFill>
            <a:srgbClr val="A2EAFF"/>
          </a:solidFill>
          <a:ln w="9525">
            <a:solidFill>
              <a:srgbClr val="3ABAE1"/>
            </a:solidFill>
            <a:round/>
            <a:headEnd/>
            <a:tailEnd/>
          </a:ln>
          <a:effectLst/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lnSpc>
                <a:spcPct val="85000"/>
              </a:lnSpc>
            </a:pPr>
            <a:endParaRPr lang="en-US">
              <a:latin typeface="Arial"/>
              <a:cs typeface="Arial"/>
            </a:endParaRPr>
          </a:p>
        </p:txBody>
      </p:sp>
      <p:sp>
        <p:nvSpPr>
          <p:cNvPr id="17" name="Snip and Round Single Corner Rectangle 16"/>
          <p:cNvSpPr/>
          <p:nvPr/>
        </p:nvSpPr>
        <p:spPr bwMode="auto">
          <a:xfrm>
            <a:off x="10515600" y="2514600"/>
            <a:ext cx="1371600" cy="152400"/>
          </a:xfrm>
          <a:prstGeom prst="snipRoundRect">
            <a:avLst>
              <a:gd name="adj1" fmla="val 0"/>
              <a:gd name="adj2" fmla="val 50000"/>
            </a:avLst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284249" y="5511800"/>
            <a:ext cx="1520637" cy="380391"/>
            <a:chOff x="10520449" y="2667000"/>
            <a:chExt cx="1520637" cy="380391"/>
          </a:xfrm>
          <a:solidFill>
            <a:srgbClr val="A2EAFF"/>
          </a:solidFill>
        </p:grpSpPr>
        <p:sp>
          <p:nvSpPr>
            <p:cNvPr id="335" name="Snip and Round Single Corner Rectangle 334"/>
            <p:cNvSpPr/>
            <p:nvPr/>
          </p:nvSpPr>
          <p:spPr bwMode="auto">
            <a:xfrm>
              <a:off x="10668000" y="2667000"/>
              <a:ext cx="1371600" cy="152400"/>
            </a:xfrm>
            <a:prstGeom prst="snipRoundRect">
              <a:avLst>
                <a:gd name="adj1" fmla="val 0"/>
                <a:gd name="adj2" fmla="val 50000"/>
              </a:avLst>
            </a:prstGeom>
            <a:grpFill/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336" name="Isosceles Triangle 335"/>
            <p:cNvSpPr/>
            <p:nvPr/>
          </p:nvSpPr>
          <p:spPr bwMode="auto">
            <a:xfrm rot="10800000">
              <a:off x="10520449" y="2818791"/>
              <a:ext cx="265176" cy="228600"/>
            </a:xfrm>
            <a:prstGeom prst="triangle">
              <a:avLst/>
            </a:prstGeom>
            <a:grpFill/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337" name="Isosceles Triangle 336"/>
            <p:cNvSpPr/>
            <p:nvPr/>
          </p:nvSpPr>
          <p:spPr bwMode="auto">
            <a:xfrm rot="10800000">
              <a:off x="10668000" y="2818791"/>
              <a:ext cx="265176" cy="228600"/>
            </a:xfrm>
            <a:prstGeom prst="triangle">
              <a:avLst/>
            </a:prstGeom>
            <a:grpFill/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338" name="Isosceles Triangle 337"/>
            <p:cNvSpPr/>
            <p:nvPr/>
          </p:nvSpPr>
          <p:spPr bwMode="auto">
            <a:xfrm rot="10800000">
              <a:off x="10820400" y="2818791"/>
              <a:ext cx="265176" cy="228600"/>
            </a:xfrm>
            <a:prstGeom prst="triangle">
              <a:avLst/>
            </a:prstGeom>
            <a:grpFill/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339" name="Isosceles Triangle 338"/>
            <p:cNvSpPr/>
            <p:nvPr/>
          </p:nvSpPr>
          <p:spPr bwMode="auto">
            <a:xfrm rot="10800000">
              <a:off x="10896600" y="2818791"/>
              <a:ext cx="265176" cy="228600"/>
            </a:xfrm>
            <a:prstGeom prst="triangle">
              <a:avLst/>
            </a:prstGeom>
            <a:grpFill/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340" name="Isosceles Triangle 339"/>
            <p:cNvSpPr/>
            <p:nvPr/>
          </p:nvSpPr>
          <p:spPr bwMode="auto">
            <a:xfrm rot="10800000">
              <a:off x="11049000" y="2818791"/>
              <a:ext cx="265176" cy="228600"/>
            </a:xfrm>
            <a:prstGeom prst="triangle">
              <a:avLst/>
            </a:prstGeom>
            <a:grpFill/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341" name="Isosceles Triangle 340"/>
            <p:cNvSpPr/>
            <p:nvPr/>
          </p:nvSpPr>
          <p:spPr bwMode="auto">
            <a:xfrm rot="10800000">
              <a:off x="11201400" y="2818791"/>
              <a:ext cx="265176" cy="228600"/>
            </a:xfrm>
            <a:prstGeom prst="triangle">
              <a:avLst/>
            </a:prstGeom>
            <a:grpFill/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342" name="Isosceles Triangle 341"/>
            <p:cNvSpPr/>
            <p:nvPr/>
          </p:nvSpPr>
          <p:spPr bwMode="auto">
            <a:xfrm rot="10800000">
              <a:off x="11277600" y="2818791"/>
              <a:ext cx="265176" cy="228600"/>
            </a:xfrm>
            <a:prstGeom prst="triangle">
              <a:avLst/>
            </a:prstGeom>
            <a:grpFill/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343" name="Isosceles Triangle 342"/>
            <p:cNvSpPr/>
            <p:nvPr/>
          </p:nvSpPr>
          <p:spPr bwMode="auto">
            <a:xfrm rot="10800000">
              <a:off x="11430000" y="2818791"/>
              <a:ext cx="265176" cy="228600"/>
            </a:xfrm>
            <a:prstGeom prst="triangle">
              <a:avLst/>
            </a:prstGeom>
            <a:grpFill/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344" name="Isosceles Triangle 343"/>
            <p:cNvSpPr/>
            <p:nvPr/>
          </p:nvSpPr>
          <p:spPr bwMode="auto">
            <a:xfrm rot="10800000">
              <a:off x="11582400" y="2818791"/>
              <a:ext cx="265176" cy="228600"/>
            </a:xfrm>
            <a:prstGeom prst="triangle">
              <a:avLst/>
            </a:prstGeom>
            <a:grpFill/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345" name="Isosceles Triangle 344"/>
            <p:cNvSpPr/>
            <p:nvPr/>
          </p:nvSpPr>
          <p:spPr bwMode="auto">
            <a:xfrm rot="10800000">
              <a:off x="11658600" y="2818791"/>
              <a:ext cx="265176" cy="228600"/>
            </a:xfrm>
            <a:prstGeom prst="triangle">
              <a:avLst/>
            </a:prstGeom>
            <a:grpFill/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346" name="Isosceles Triangle 345"/>
            <p:cNvSpPr/>
            <p:nvPr/>
          </p:nvSpPr>
          <p:spPr bwMode="auto">
            <a:xfrm rot="10800000">
              <a:off x="11775910" y="2818791"/>
              <a:ext cx="265176" cy="228600"/>
            </a:xfrm>
            <a:prstGeom prst="triangle">
              <a:avLst/>
            </a:prstGeom>
            <a:grpFill/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</p:grpSp>
      <p:sp>
        <p:nvSpPr>
          <p:cNvPr id="347" name="Isosceles Triangle 346"/>
          <p:cNvSpPr/>
          <p:nvPr/>
        </p:nvSpPr>
        <p:spPr bwMode="auto">
          <a:xfrm rot="10800000">
            <a:off x="914400" y="4572000"/>
            <a:ext cx="265176" cy="228600"/>
          </a:xfrm>
          <a:prstGeom prst="triangl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20" name="Oval 19"/>
          <p:cNvSpPr/>
          <p:nvPr/>
        </p:nvSpPr>
        <p:spPr bwMode="auto">
          <a:xfrm>
            <a:off x="812800" y="4419600"/>
            <a:ext cx="457200" cy="457200"/>
          </a:xfrm>
          <a:prstGeom prst="ellipse">
            <a:avLst/>
          </a:prstGeom>
          <a:noFill/>
          <a:ln w="19050" cap="flat" cmpd="sng" algn="ctr">
            <a:solidFill>
              <a:srgbClr val="3ABAE1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cxnSp>
        <p:nvCxnSpPr>
          <p:cNvPr id="22" name="Elbow Connector 21"/>
          <p:cNvCxnSpPr>
            <a:stCxn id="20" idx="2"/>
            <a:endCxn id="336" idx="3"/>
          </p:cNvCxnSpPr>
          <p:nvPr/>
        </p:nvCxnSpPr>
        <p:spPr bwMode="auto">
          <a:xfrm rot="10800000" flipV="1">
            <a:off x="416838" y="4648199"/>
            <a:ext cx="395963" cy="1015391"/>
          </a:xfrm>
          <a:prstGeom prst="bentConnector2">
            <a:avLst/>
          </a:prstGeom>
          <a:solidFill>
            <a:schemeClr val="accent1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9" name="Snip and Round Single Corner Rectangle 348"/>
          <p:cNvSpPr/>
          <p:nvPr/>
        </p:nvSpPr>
        <p:spPr bwMode="auto">
          <a:xfrm>
            <a:off x="2433551" y="5511800"/>
            <a:ext cx="1371600" cy="152400"/>
          </a:xfrm>
          <a:prstGeom prst="snipRoundRect">
            <a:avLst>
              <a:gd name="adj1" fmla="val 0"/>
              <a:gd name="adj2" fmla="val 50000"/>
            </a:avLst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350" name="Isosceles Triangle 349"/>
          <p:cNvSpPr/>
          <p:nvPr/>
        </p:nvSpPr>
        <p:spPr bwMode="auto">
          <a:xfrm rot="10800000">
            <a:off x="2286000" y="5663590"/>
            <a:ext cx="413202" cy="356209"/>
          </a:xfrm>
          <a:prstGeom prst="triangl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351" name="Isosceles Triangle 350"/>
          <p:cNvSpPr/>
          <p:nvPr/>
        </p:nvSpPr>
        <p:spPr bwMode="auto">
          <a:xfrm rot="10800000">
            <a:off x="2418289" y="5661384"/>
            <a:ext cx="329199" cy="283793"/>
          </a:xfrm>
          <a:prstGeom prst="triangl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352" name="Isosceles Triangle 351"/>
          <p:cNvSpPr/>
          <p:nvPr/>
        </p:nvSpPr>
        <p:spPr bwMode="auto">
          <a:xfrm rot="10800000">
            <a:off x="2585951" y="5663591"/>
            <a:ext cx="265176" cy="228600"/>
          </a:xfrm>
          <a:prstGeom prst="triangl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353" name="Isosceles Triangle 352"/>
          <p:cNvSpPr/>
          <p:nvPr/>
        </p:nvSpPr>
        <p:spPr bwMode="auto">
          <a:xfrm rot="10800000">
            <a:off x="2662150" y="5663591"/>
            <a:ext cx="290599" cy="250516"/>
          </a:xfrm>
          <a:prstGeom prst="triangl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354" name="Isosceles Triangle 353"/>
          <p:cNvSpPr/>
          <p:nvPr/>
        </p:nvSpPr>
        <p:spPr bwMode="auto">
          <a:xfrm rot="10800000">
            <a:off x="2814551" y="5663590"/>
            <a:ext cx="324810" cy="280009"/>
          </a:xfrm>
          <a:prstGeom prst="triangl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355" name="Isosceles Triangle 354"/>
          <p:cNvSpPr/>
          <p:nvPr/>
        </p:nvSpPr>
        <p:spPr bwMode="auto">
          <a:xfrm rot="10800000">
            <a:off x="2966951" y="5663591"/>
            <a:ext cx="265176" cy="228600"/>
          </a:xfrm>
          <a:prstGeom prst="triangl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356" name="Isosceles Triangle 355"/>
          <p:cNvSpPr/>
          <p:nvPr/>
        </p:nvSpPr>
        <p:spPr bwMode="auto">
          <a:xfrm rot="10800000">
            <a:off x="3043151" y="5663591"/>
            <a:ext cx="265176" cy="228600"/>
          </a:xfrm>
          <a:prstGeom prst="triangl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357" name="Isosceles Triangle 356"/>
          <p:cNvSpPr/>
          <p:nvPr/>
        </p:nvSpPr>
        <p:spPr bwMode="auto">
          <a:xfrm rot="10800000">
            <a:off x="3195551" y="5663591"/>
            <a:ext cx="236418" cy="203809"/>
          </a:xfrm>
          <a:prstGeom prst="triangl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358" name="Isosceles Triangle 357"/>
          <p:cNvSpPr/>
          <p:nvPr/>
        </p:nvSpPr>
        <p:spPr bwMode="auto">
          <a:xfrm rot="10800000">
            <a:off x="3347951" y="5663591"/>
            <a:ext cx="265176" cy="228600"/>
          </a:xfrm>
          <a:prstGeom prst="triangl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359" name="Isosceles Triangle 358"/>
          <p:cNvSpPr/>
          <p:nvPr/>
        </p:nvSpPr>
        <p:spPr bwMode="auto">
          <a:xfrm rot="10800000">
            <a:off x="3424150" y="5663590"/>
            <a:ext cx="309649" cy="266939"/>
          </a:xfrm>
          <a:prstGeom prst="triangl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360" name="Isosceles Triangle 359"/>
          <p:cNvSpPr/>
          <p:nvPr/>
        </p:nvSpPr>
        <p:spPr bwMode="auto">
          <a:xfrm rot="10800000">
            <a:off x="3570219" y="5663591"/>
            <a:ext cx="236418" cy="203809"/>
          </a:xfrm>
          <a:prstGeom prst="triangl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403" name="Snip and Round Single Corner Rectangle 402"/>
          <p:cNvSpPr/>
          <p:nvPr/>
        </p:nvSpPr>
        <p:spPr bwMode="auto">
          <a:xfrm>
            <a:off x="4335549" y="5511800"/>
            <a:ext cx="1520637" cy="507999"/>
          </a:xfrm>
          <a:custGeom>
            <a:avLst/>
            <a:gdLst/>
            <a:ahLst/>
            <a:cxnLst/>
            <a:rect l="l" t="t" r="r" b="b"/>
            <a:pathLst>
              <a:path w="1520637" h="507999">
                <a:moveTo>
                  <a:pt x="147551" y="0"/>
                </a:moveTo>
                <a:lnTo>
                  <a:pt x="1442951" y="0"/>
                </a:lnTo>
                <a:lnTo>
                  <a:pt x="1519151" y="76200"/>
                </a:lnTo>
                <a:lnTo>
                  <a:pt x="1519151" y="151791"/>
                </a:lnTo>
                <a:lnTo>
                  <a:pt x="1520637" y="151791"/>
                </a:lnTo>
                <a:lnTo>
                  <a:pt x="1402428" y="355600"/>
                </a:lnTo>
                <a:lnTo>
                  <a:pt x="1366009" y="292808"/>
                </a:lnTo>
                <a:lnTo>
                  <a:pt x="1292974" y="418729"/>
                </a:lnTo>
                <a:lnTo>
                  <a:pt x="1232639" y="314702"/>
                </a:lnTo>
                <a:lnTo>
                  <a:pt x="1194539" y="380391"/>
                </a:lnTo>
                <a:lnTo>
                  <a:pt x="1103960" y="224221"/>
                </a:lnTo>
                <a:lnTo>
                  <a:pt x="1027760" y="355600"/>
                </a:lnTo>
                <a:lnTo>
                  <a:pt x="965939" y="249012"/>
                </a:lnTo>
                <a:lnTo>
                  <a:pt x="889739" y="380391"/>
                </a:lnTo>
                <a:lnTo>
                  <a:pt x="851639" y="314702"/>
                </a:lnTo>
                <a:lnTo>
                  <a:pt x="813539" y="380391"/>
                </a:lnTo>
                <a:lnTo>
                  <a:pt x="767156" y="300420"/>
                </a:lnTo>
                <a:lnTo>
                  <a:pt x="690956" y="431799"/>
                </a:lnTo>
                <a:lnTo>
                  <a:pt x="597650" y="270927"/>
                </a:lnTo>
                <a:lnTo>
                  <a:pt x="521449" y="402307"/>
                </a:lnTo>
                <a:lnTo>
                  <a:pt x="470639" y="314703"/>
                </a:lnTo>
                <a:lnTo>
                  <a:pt x="432539" y="380391"/>
                </a:lnTo>
                <a:lnTo>
                  <a:pt x="380080" y="289944"/>
                </a:lnTo>
                <a:lnTo>
                  <a:pt x="296888" y="433377"/>
                </a:lnTo>
                <a:lnTo>
                  <a:pt x="273385" y="392854"/>
                </a:lnTo>
                <a:lnTo>
                  <a:pt x="206601" y="507999"/>
                </a:lnTo>
                <a:lnTo>
                  <a:pt x="0" y="151790"/>
                </a:lnTo>
                <a:lnTo>
                  <a:pt x="133568" y="151790"/>
                </a:lnTo>
                <a:lnTo>
                  <a:pt x="132289" y="149584"/>
                </a:lnTo>
                <a:lnTo>
                  <a:pt x="147551" y="149584"/>
                </a:lnTo>
                <a:close/>
              </a:path>
            </a:pathLst>
          </a:custGeom>
          <a:solidFill>
            <a:srgbClr val="A2EAFF"/>
          </a:solidFill>
          <a:ln w="9525">
            <a:solidFill>
              <a:srgbClr val="3ABAE1"/>
            </a:solidFill>
            <a:round/>
            <a:headEnd/>
            <a:tailEnd/>
          </a:ln>
          <a:effectLst/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lnSpc>
                <a:spcPct val="85000"/>
              </a:lnSpc>
            </a:pPr>
            <a:endParaRPr lang="en-US">
              <a:latin typeface="Arial"/>
              <a:cs typeface="Arial"/>
            </a:endParaRPr>
          </a:p>
        </p:txBody>
      </p:sp>
      <p:sp>
        <p:nvSpPr>
          <p:cNvPr id="428" name="Snip and Round Single Corner Rectangle 402"/>
          <p:cNvSpPr/>
          <p:nvPr/>
        </p:nvSpPr>
        <p:spPr bwMode="auto">
          <a:xfrm>
            <a:off x="6324600" y="5511800"/>
            <a:ext cx="1520637" cy="507999"/>
          </a:xfrm>
          <a:custGeom>
            <a:avLst/>
            <a:gdLst/>
            <a:ahLst/>
            <a:cxnLst/>
            <a:rect l="l" t="t" r="r" b="b"/>
            <a:pathLst>
              <a:path w="1520637" h="507999">
                <a:moveTo>
                  <a:pt x="147551" y="0"/>
                </a:moveTo>
                <a:lnTo>
                  <a:pt x="1442951" y="0"/>
                </a:lnTo>
                <a:lnTo>
                  <a:pt x="1519151" y="76200"/>
                </a:lnTo>
                <a:lnTo>
                  <a:pt x="1519151" y="151791"/>
                </a:lnTo>
                <a:lnTo>
                  <a:pt x="1520637" y="151791"/>
                </a:lnTo>
                <a:lnTo>
                  <a:pt x="1402428" y="355600"/>
                </a:lnTo>
                <a:lnTo>
                  <a:pt x="1366009" y="292808"/>
                </a:lnTo>
                <a:lnTo>
                  <a:pt x="1292974" y="418729"/>
                </a:lnTo>
                <a:lnTo>
                  <a:pt x="1232639" y="314702"/>
                </a:lnTo>
                <a:lnTo>
                  <a:pt x="1194539" y="380391"/>
                </a:lnTo>
                <a:lnTo>
                  <a:pt x="1103960" y="224221"/>
                </a:lnTo>
                <a:lnTo>
                  <a:pt x="1027760" y="355600"/>
                </a:lnTo>
                <a:lnTo>
                  <a:pt x="965939" y="249012"/>
                </a:lnTo>
                <a:lnTo>
                  <a:pt x="889739" y="380391"/>
                </a:lnTo>
                <a:lnTo>
                  <a:pt x="851639" y="314702"/>
                </a:lnTo>
                <a:lnTo>
                  <a:pt x="813539" y="380391"/>
                </a:lnTo>
                <a:lnTo>
                  <a:pt x="767156" y="300420"/>
                </a:lnTo>
                <a:lnTo>
                  <a:pt x="690956" y="431799"/>
                </a:lnTo>
                <a:lnTo>
                  <a:pt x="597650" y="270927"/>
                </a:lnTo>
                <a:lnTo>
                  <a:pt x="521449" y="402307"/>
                </a:lnTo>
                <a:lnTo>
                  <a:pt x="470639" y="314703"/>
                </a:lnTo>
                <a:lnTo>
                  <a:pt x="432539" y="380391"/>
                </a:lnTo>
                <a:lnTo>
                  <a:pt x="380080" y="289944"/>
                </a:lnTo>
                <a:lnTo>
                  <a:pt x="296888" y="433377"/>
                </a:lnTo>
                <a:lnTo>
                  <a:pt x="273385" y="392854"/>
                </a:lnTo>
                <a:lnTo>
                  <a:pt x="206601" y="507999"/>
                </a:lnTo>
                <a:lnTo>
                  <a:pt x="0" y="151790"/>
                </a:lnTo>
                <a:lnTo>
                  <a:pt x="133568" y="151790"/>
                </a:lnTo>
                <a:lnTo>
                  <a:pt x="132289" y="149584"/>
                </a:lnTo>
                <a:lnTo>
                  <a:pt x="147551" y="149584"/>
                </a:lnTo>
                <a:close/>
              </a:path>
            </a:pathLst>
          </a:custGeom>
          <a:solidFill>
            <a:srgbClr val="A2EAFF"/>
          </a:solidFill>
          <a:ln w="9525">
            <a:solidFill>
              <a:srgbClr val="3ABAE1"/>
            </a:solidFill>
            <a:round/>
            <a:headEnd/>
            <a:tailEnd/>
          </a:ln>
          <a:effectLst/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lnSpc>
                <a:spcPct val="85000"/>
              </a:lnSpc>
            </a:pPr>
            <a:endParaRPr lang="en-US">
              <a:latin typeface="Arial"/>
              <a:cs typeface="Arial"/>
            </a:endParaRPr>
          </a:p>
        </p:txBody>
      </p:sp>
      <p:sp>
        <p:nvSpPr>
          <p:cNvPr id="24" name="Rectangle 23"/>
          <p:cNvSpPr/>
          <p:nvPr/>
        </p:nvSpPr>
        <p:spPr bwMode="auto">
          <a:xfrm>
            <a:off x="6629400" y="5638800"/>
            <a:ext cx="1028700" cy="177800"/>
          </a:xfrm>
          <a:prstGeom prst="rect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25" name="Rounded Rectangle 24"/>
          <p:cNvSpPr/>
          <p:nvPr/>
        </p:nvSpPr>
        <p:spPr bwMode="auto">
          <a:xfrm>
            <a:off x="6400800" y="5486400"/>
            <a:ext cx="215900" cy="520700"/>
          </a:xfrm>
          <a:prstGeom prst="roundRect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429" name="Snip and Round Single Corner Rectangle 402"/>
          <p:cNvSpPr/>
          <p:nvPr/>
        </p:nvSpPr>
        <p:spPr bwMode="auto">
          <a:xfrm>
            <a:off x="8382000" y="5486400"/>
            <a:ext cx="1520637" cy="533399"/>
          </a:xfrm>
          <a:custGeom>
            <a:avLst/>
            <a:gdLst/>
            <a:ahLst/>
            <a:cxnLst/>
            <a:rect l="l" t="t" r="r" b="b"/>
            <a:pathLst>
              <a:path w="1520637" h="533399">
                <a:moveTo>
                  <a:pt x="112184" y="0"/>
                </a:moveTo>
                <a:lnTo>
                  <a:pt x="256116" y="0"/>
                </a:lnTo>
                <a:cubicBezTo>
                  <a:pt x="266052" y="0"/>
                  <a:pt x="275048" y="4028"/>
                  <a:pt x="281560" y="10539"/>
                </a:cubicBezTo>
                <a:lnTo>
                  <a:pt x="287716" y="25400"/>
                </a:lnTo>
                <a:lnTo>
                  <a:pt x="1442951" y="25400"/>
                </a:lnTo>
                <a:lnTo>
                  <a:pt x="1519151" y="101600"/>
                </a:lnTo>
                <a:lnTo>
                  <a:pt x="1519151" y="177191"/>
                </a:lnTo>
                <a:lnTo>
                  <a:pt x="1520637" y="177191"/>
                </a:lnTo>
                <a:lnTo>
                  <a:pt x="1402428" y="381000"/>
                </a:lnTo>
                <a:lnTo>
                  <a:pt x="1366009" y="318208"/>
                </a:lnTo>
                <a:lnTo>
                  <a:pt x="1292974" y="444129"/>
                </a:lnTo>
                <a:lnTo>
                  <a:pt x="1232639" y="340102"/>
                </a:lnTo>
                <a:lnTo>
                  <a:pt x="1194539" y="405791"/>
                </a:lnTo>
                <a:lnTo>
                  <a:pt x="1150696" y="330200"/>
                </a:lnTo>
                <a:lnTo>
                  <a:pt x="1057224" y="330200"/>
                </a:lnTo>
                <a:lnTo>
                  <a:pt x="1027760" y="381000"/>
                </a:lnTo>
                <a:lnTo>
                  <a:pt x="998296" y="330200"/>
                </a:lnTo>
                <a:lnTo>
                  <a:pt x="933582" y="330200"/>
                </a:lnTo>
                <a:lnTo>
                  <a:pt x="889739" y="405791"/>
                </a:lnTo>
                <a:lnTo>
                  <a:pt x="851639" y="340102"/>
                </a:lnTo>
                <a:lnTo>
                  <a:pt x="813539" y="405791"/>
                </a:lnTo>
                <a:lnTo>
                  <a:pt x="769696" y="330200"/>
                </a:lnTo>
                <a:lnTo>
                  <a:pt x="764616" y="330200"/>
                </a:lnTo>
                <a:lnTo>
                  <a:pt x="690956" y="457199"/>
                </a:lnTo>
                <a:lnTo>
                  <a:pt x="617296" y="330200"/>
                </a:lnTo>
                <a:lnTo>
                  <a:pt x="578004" y="330200"/>
                </a:lnTo>
                <a:lnTo>
                  <a:pt x="521449" y="427707"/>
                </a:lnTo>
                <a:lnTo>
                  <a:pt x="470639" y="340103"/>
                </a:lnTo>
                <a:lnTo>
                  <a:pt x="432539" y="405791"/>
                </a:lnTo>
                <a:lnTo>
                  <a:pt x="388696" y="330200"/>
                </a:lnTo>
                <a:lnTo>
                  <a:pt x="371463" y="330200"/>
                </a:lnTo>
                <a:lnTo>
                  <a:pt x="296888" y="458777"/>
                </a:lnTo>
                <a:lnTo>
                  <a:pt x="292100" y="450522"/>
                </a:lnTo>
                <a:lnTo>
                  <a:pt x="292100" y="484716"/>
                </a:lnTo>
                <a:cubicBezTo>
                  <a:pt x="292100" y="504589"/>
                  <a:pt x="275989" y="520700"/>
                  <a:pt x="256116" y="520700"/>
                </a:cubicBezTo>
                <a:lnTo>
                  <a:pt x="213966" y="520700"/>
                </a:lnTo>
                <a:lnTo>
                  <a:pt x="206601" y="533399"/>
                </a:lnTo>
                <a:lnTo>
                  <a:pt x="199236" y="520700"/>
                </a:lnTo>
                <a:lnTo>
                  <a:pt x="112184" y="520700"/>
                </a:lnTo>
                <a:cubicBezTo>
                  <a:pt x="92311" y="520700"/>
                  <a:pt x="76200" y="504589"/>
                  <a:pt x="76200" y="484716"/>
                </a:cubicBezTo>
                <a:lnTo>
                  <a:pt x="76200" y="308570"/>
                </a:lnTo>
                <a:lnTo>
                  <a:pt x="0" y="177190"/>
                </a:lnTo>
                <a:lnTo>
                  <a:pt x="76200" y="177190"/>
                </a:lnTo>
                <a:lnTo>
                  <a:pt x="76200" y="35984"/>
                </a:lnTo>
                <a:cubicBezTo>
                  <a:pt x="76200" y="16111"/>
                  <a:pt x="92311" y="0"/>
                  <a:pt x="112184" y="0"/>
                </a:cubicBezTo>
                <a:close/>
              </a:path>
            </a:pathLst>
          </a:custGeom>
          <a:solidFill>
            <a:srgbClr val="A2EAFF"/>
          </a:solidFill>
          <a:ln w="9525">
            <a:solidFill>
              <a:srgbClr val="3ABAE1"/>
            </a:solidFill>
            <a:round/>
            <a:headEnd/>
            <a:tailEnd/>
          </a:ln>
          <a:effectLst/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lnSpc>
                <a:spcPct val="85000"/>
              </a:lnSpc>
            </a:pPr>
            <a:endParaRPr lang="en-US">
              <a:latin typeface="Arial"/>
              <a:cs typeface="Arial"/>
            </a:endParaRPr>
          </a:p>
        </p:txBody>
      </p:sp>
      <p:sp>
        <p:nvSpPr>
          <p:cNvPr id="432" name="Rounded Rectangle 285"/>
          <p:cNvSpPr/>
          <p:nvPr/>
        </p:nvSpPr>
        <p:spPr bwMode="auto">
          <a:xfrm>
            <a:off x="10350500" y="5219700"/>
            <a:ext cx="1594169" cy="762000"/>
          </a:xfrm>
          <a:custGeom>
            <a:avLst/>
            <a:gdLst/>
            <a:ahLst/>
            <a:cxnLst/>
            <a:rect l="l" t="t" r="r" b="b"/>
            <a:pathLst>
              <a:path w="2231837" h="1066800">
                <a:moveTo>
                  <a:pt x="158811" y="317401"/>
                </a:moveTo>
                <a:lnTo>
                  <a:pt x="157669" y="317632"/>
                </a:lnTo>
                <a:cubicBezTo>
                  <a:pt x="99063" y="342420"/>
                  <a:pt x="57941" y="400451"/>
                  <a:pt x="57941" y="468086"/>
                </a:cubicBezTo>
                <a:lnTo>
                  <a:pt x="57941" y="598714"/>
                </a:lnTo>
                <a:cubicBezTo>
                  <a:pt x="57941" y="666349"/>
                  <a:pt x="99063" y="724380"/>
                  <a:pt x="157669" y="749168"/>
                </a:cubicBezTo>
                <a:lnTo>
                  <a:pt x="158811" y="749399"/>
                </a:lnTo>
                <a:lnTo>
                  <a:pt x="152400" y="685800"/>
                </a:lnTo>
                <a:lnTo>
                  <a:pt x="152400" y="381000"/>
                </a:lnTo>
                <a:close/>
                <a:moveTo>
                  <a:pt x="533400" y="0"/>
                </a:moveTo>
                <a:cubicBezTo>
                  <a:pt x="691215" y="0"/>
                  <a:pt x="826620" y="95951"/>
                  <a:pt x="884459" y="232698"/>
                </a:cubicBezTo>
                <a:lnTo>
                  <a:pt x="902899" y="292100"/>
                </a:lnTo>
                <a:lnTo>
                  <a:pt x="967316" y="292100"/>
                </a:lnTo>
                <a:cubicBezTo>
                  <a:pt x="977252" y="292100"/>
                  <a:pt x="986248" y="296128"/>
                  <a:pt x="992760" y="302639"/>
                </a:cubicBezTo>
                <a:lnTo>
                  <a:pt x="998916" y="317500"/>
                </a:lnTo>
                <a:lnTo>
                  <a:pt x="2154151" y="317500"/>
                </a:lnTo>
                <a:lnTo>
                  <a:pt x="2230351" y="393700"/>
                </a:lnTo>
                <a:lnTo>
                  <a:pt x="2230351" y="469291"/>
                </a:lnTo>
                <a:lnTo>
                  <a:pt x="2231837" y="469291"/>
                </a:lnTo>
                <a:lnTo>
                  <a:pt x="2113628" y="673100"/>
                </a:lnTo>
                <a:lnTo>
                  <a:pt x="2077209" y="610308"/>
                </a:lnTo>
                <a:lnTo>
                  <a:pt x="2004174" y="736229"/>
                </a:lnTo>
                <a:lnTo>
                  <a:pt x="1943839" y="632202"/>
                </a:lnTo>
                <a:lnTo>
                  <a:pt x="1905739" y="697891"/>
                </a:lnTo>
                <a:lnTo>
                  <a:pt x="1861896" y="622300"/>
                </a:lnTo>
                <a:lnTo>
                  <a:pt x="1768424" y="622300"/>
                </a:lnTo>
                <a:lnTo>
                  <a:pt x="1738960" y="673100"/>
                </a:lnTo>
                <a:lnTo>
                  <a:pt x="1709496" y="622300"/>
                </a:lnTo>
                <a:lnTo>
                  <a:pt x="1644782" y="622300"/>
                </a:lnTo>
                <a:lnTo>
                  <a:pt x="1600939" y="697891"/>
                </a:lnTo>
                <a:lnTo>
                  <a:pt x="1562839" y="632202"/>
                </a:lnTo>
                <a:lnTo>
                  <a:pt x="1524739" y="697891"/>
                </a:lnTo>
                <a:lnTo>
                  <a:pt x="1480896" y="622300"/>
                </a:lnTo>
                <a:lnTo>
                  <a:pt x="1475816" y="622300"/>
                </a:lnTo>
                <a:lnTo>
                  <a:pt x="1402156" y="749299"/>
                </a:lnTo>
                <a:lnTo>
                  <a:pt x="1328496" y="622300"/>
                </a:lnTo>
                <a:lnTo>
                  <a:pt x="1289204" y="622300"/>
                </a:lnTo>
                <a:lnTo>
                  <a:pt x="1232649" y="719807"/>
                </a:lnTo>
                <a:lnTo>
                  <a:pt x="1181839" y="632203"/>
                </a:lnTo>
                <a:lnTo>
                  <a:pt x="1143739" y="697891"/>
                </a:lnTo>
                <a:lnTo>
                  <a:pt x="1099896" y="622300"/>
                </a:lnTo>
                <a:lnTo>
                  <a:pt x="1082663" y="622300"/>
                </a:lnTo>
                <a:lnTo>
                  <a:pt x="1008088" y="750877"/>
                </a:lnTo>
                <a:lnTo>
                  <a:pt x="1003300" y="742622"/>
                </a:lnTo>
                <a:lnTo>
                  <a:pt x="1003300" y="776816"/>
                </a:lnTo>
                <a:cubicBezTo>
                  <a:pt x="1003300" y="796689"/>
                  <a:pt x="987189" y="812800"/>
                  <a:pt x="967316" y="812800"/>
                </a:cubicBezTo>
                <a:lnTo>
                  <a:pt x="925166" y="812800"/>
                </a:lnTo>
                <a:lnTo>
                  <a:pt x="917801" y="825499"/>
                </a:lnTo>
                <a:lnTo>
                  <a:pt x="910436" y="812800"/>
                </a:lnTo>
                <a:lnTo>
                  <a:pt x="891072" y="812800"/>
                </a:lnTo>
                <a:lnTo>
                  <a:pt x="884459" y="834102"/>
                </a:lnTo>
                <a:cubicBezTo>
                  <a:pt x="826620" y="970849"/>
                  <a:pt x="691215" y="1066800"/>
                  <a:pt x="533400" y="1066800"/>
                </a:cubicBezTo>
                <a:cubicBezTo>
                  <a:pt x="375585" y="1066800"/>
                  <a:pt x="240180" y="970849"/>
                  <a:pt x="182341" y="834102"/>
                </a:cubicBezTo>
                <a:lnTo>
                  <a:pt x="176469" y="815185"/>
                </a:lnTo>
                <a:lnTo>
                  <a:pt x="162248" y="813752"/>
                </a:lnTo>
                <a:cubicBezTo>
                  <a:pt x="69654" y="794804"/>
                  <a:pt x="0" y="712876"/>
                  <a:pt x="0" y="614680"/>
                </a:cubicBezTo>
                <a:lnTo>
                  <a:pt x="0" y="452120"/>
                </a:lnTo>
                <a:cubicBezTo>
                  <a:pt x="0" y="353924"/>
                  <a:pt x="69654" y="271996"/>
                  <a:pt x="162248" y="253048"/>
                </a:cubicBezTo>
                <a:lnTo>
                  <a:pt x="176469" y="251615"/>
                </a:lnTo>
                <a:lnTo>
                  <a:pt x="182341" y="232698"/>
                </a:lnTo>
                <a:cubicBezTo>
                  <a:pt x="240180" y="95951"/>
                  <a:pt x="375585" y="0"/>
                  <a:pt x="533400" y="0"/>
                </a:cubicBezTo>
                <a:close/>
              </a:path>
            </a:pathLst>
          </a:custGeom>
          <a:solidFill>
            <a:srgbClr val="A2EAFF"/>
          </a:solidFill>
          <a:ln w="9525">
            <a:solidFill>
              <a:srgbClr val="3ABAE1"/>
            </a:solidFill>
            <a:round/>
            <a:headEnd/>
            <a:tailEnd/>
          </a:ln>
          <a:effectLst/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lnSpc>
                <a:spcPct val="85000"/>
              </a:lnSpc>
            </a:pPr>
            <a:endParaRPr lang="en-US">
              <a:latin typeface="Arial"/>
              <a:cs typeface="Arial"/>
            </a:endParaRPr>
          </a:p>
        </p:txBody>
      </p:sp>
      <p:sp>
        <p:nvSpPr>
          <p:cNvPr id="435" name="Rounded Rectangle 285"/>
          <p:cNvSpPr/>
          <p:nvPr/>
        </p:nvSpPr>
        <p:spPr bwMode="auto">
          <a:xfrm>
            <a:off x="10433607" y="4483100"/>
            <a:ext cx="457200" cy="533400"/>
          </a:xfrm>
          <a:custGeom>
            <a:avLst/>
            <a:gdLst/>
            <a:ahLst/>
            <a:cxnLst/>
            <a:rect l="l" t="t" r="r" b="b"/>
            <a:pathLst>
              <a:path w="914400" h="1066800">
                <a:moveTo>
                  <a:pt x="158811" y="317401"/>
                </a:moveTo>
                <a:lnTo>
                  <a:pt x="157669" y="317632"/>
                </a:lnTo>
                <a:cubicBezTo>
                  <a:pt x="99063" y="342420"/>
                  <a:pt x="57941" y="400451"/>
                  <a:pt x="57941" y="468086"/>
                </a:cubicBezTo>
                <a:lnTo>
                  <a:pt x="57941" y="598714"/>
                </a:lnTo>
                <a:cubicBezTo>
                  <a:pt x="57941" y="666349"/>
                  <a:pt x="99063" y="724380"/>
                  <a:pt x="157669" y="749168"/>
                </a:cubicBezTo>
                <a:lnTo>
                  <a:pt x="158811" y="749399"/>
                </a:lnTo>
                <a:lnTo>
                  <a:pt x="152400" y="685800"/>
                </a:lnTo>
                <a:lnTo>
                  <a:pt x="152400" y="381000"/>
                </a:lnTo>
                <a:close/>
                <a:moveTo>
                  <a:pt x="533400" y="0"/>
                </a:moveTo>
                <a:cubicBezTo>
                  <a:pt x="743820" y="0"/>
                  <a:pt x="914400" y="170580"/>
                  <a:pt x="914400" y="381000"/>
                </a:cubicBezTo>
                <a:lnTo>
                  <a:pt x="914400" y="685800"/>
                </a:lnTo>
                <a:cubicBezTo>
                  <a:pt x="914400" y="896220"/>
                  <a:pt x="743820" y="1066800"/>
                  <a:pt x="533400" y="1066800"/>
                </a:cubicBezTo>
                <a:cubicBezTo>
                  <a:pt x="375585" y="1066800"/>
                  <a:pt x="240180" y="970849"/>
                  <a:pt x="182341" y="834102"/>
                </a:cubicBezTo>
                <a:lnTo>
                  <a:pt x="176469" y="815185"/>
                </a:lnTo>
                <a:lnTo>
                  <a:pt x="162248" y="813752"/>
                </a:lnTo>
                <a:cubicBezTo>
                  <a:pt x="69654" y="794804"/>
                  <a:pt x="0" y="712876"/>
                  <a:pt x="0" y="614680"/>
                </a:cubicBezTo>
                <a:lnTo>
                  <a:pt x="0" y="452120"/>
                </a:lnTo>
                <a:cubicBezTo>
                  <a:pt x="0" y="353924"/>
                  <a:pt x="69654" y="271996"/>
                  <a:pt x="162248" y="253048"/>
                </a:cubicBezTo>
                <a:lnTo>
                  <a:pt x="176469" y="251615"/>
                </a:lnTo>
                <a:lnTo>
                  <a:pt x="182341" y="232698"/>
                </a:lnTo>
                <a:cubicBezTo>
                  <a:pt x="240180" y="95951"/>
                  <a:pt x="375585" y="0"/>
                  <a:pt x="533400" y="0"/>
                </a:cubicBezTo>
                <a:close/>
              </a:path>
            </a:pathLst>
          </a:custGeom>
          <a:noFill/>
          <a:ln w="12700" cap="flat" cmpd="sng" algn="ctr">
            <a:solidFill>
              <a:srgbClr val="3ABAE1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36" name="Snip and Round Single Corner Rectangle 402"/>
          <p:cNvSpPr/>
          <p:nvPr/>
        </p:nvSpPr>
        <p:spPr bwMode="auto">
          <a:xfrm>
            <a:off x="11010901" y="4606853"/>
            <a:ext cx="769580" cy="269948"/>
          </a:xfrm>
          <a:custGeom>
            <a:avLst/>
            <a:gdLst/>
            <a:ahLst/>
            <a:cxnLst/>
            <a:rect l="l" t="t" r="r" b="b"/>
            <a:pathLst>
              <a:path w="1520637" h="533399">
                <a:moveTo>
                  <a:pt x="112184" y="0"/>
                </a:moveTo>
                <a:lnTo>
                  <a:pt x="256116" y="0"/>
                </a:lnTo>
                <a:cubicBezTo>
                  <a:pt x="266052" y="0"/>
                  <a:pt x="275048" y="4028"/>
                  <a:pt x="281560" y="10539"/>
                </a:cubicBezTo>
                <a:lnTo>
                  <a:pt x="287716" y="25400"/>
                </a:lnTo>
                <a:lnTo>
                  <a:pt x="1442951" y="25400"/>
                </a:lnTo>
                <a:lnTo>
                  <a:pt x="1519151" y="101600"/>
                </a:lnTo>
                <a:lnTo>
                  <a:pt x="1519151" y="177191"/>
                </a:lnTo>
                <a:lnTo>
                  <a:pt x="1520637" y="177191"/>
                </a:lnTo>
                <a:lnTo>
                  <a:pt x="1402428" y="381000"/>
                </a:lnTo>
                <a:lnTo>
                  <a:pt x="1366009" y="318208"/>
                </a:lnTo>
                <a:lnTo>
                  <a:pt x="1292974" y="444129"/>
                </a:lnTo>
                <a:lnTo>
                  <a:pt x="1232639" y="340102"/>
                </a:lnTo>
                <a:lnTo>
                  <a:pt x="1194539" y="405791"/>
                </a:lnTo>
                <a:lnTo>
                  <a:pt x="1150696" y="330200"/>
                </a:lnTo>
                <a:lnTo>
                  <a:pt x="1057224" y="330200"/>
                </a:lnTo>
                <a:lnTo>
                  <a:pt x="1027760" y="381000"/>
                </a:lnTo>
                <a:lnTo>
                  <a:pt x="998296" y="330200"/>
                </a:lnTo>
                <a:lnTo>
                  <a:pt x="933582" y="330200"/>
                </a:lnTo>
                <a:lnTo>
                  <a:pt x="889739" y="405791"/>
                </a:lnTo>
                <a:lnTo>
                  <a:pt x="851639" y="340102"/>
                </a:lnTo>
                <a:lnTo>
                  <a:pt x="813539" y="405791"/>
                </a:lnTo>
                <a:lnTo>
                  <a:pt x="769696" y="330200"/>
                </a:lnTo>
                <a:lnTo>
                  <a:pt x="764616" y="330200"/>
                </a:lnTo>
                <a:lnTo>
                  <a:pt x="690956" y="457199"/>
                </a:lnTo>
                <a:lnTo>
                  <a:pt x="617296" y="330200"/>
                </a:lnTo>
                <a:lnTo>
                  <a:pt x="578004" y="330200"/>
                </a:lnTo>
                <a:lnTo>
                  <a:pt x="521449" y="427707"/>
                </a:lnTo>
                <a:lnTo>
                  <a:pt x="470639" y="340103"/>
                </a:lnTo>
                <a:lnTo>
                  <a:pt x="432539" y="405791"/>
                </a:lnTo>
                <a:lnTo>
                  <a:pt x="388696" y="330200"/>
                </a:lnTo>
                <a:lnTo>
                  <a:pt x="371463" y="330200"/>
                </a:lnTo>
                <a:lnTo>
                  <a:pt x="296888" y="458777"/>
                </a:lnTo>
                <a:lnTo>
                  <a:pt x="292100" y="450522"/>
                </a:lnTo>
                <a:lnTo>
                  <a:pt x="292100" y="484716"/>
                </a:lnTo>
                <a:cubicBezTo>
                  <a:pt x="292100" y="504589"/>
                  <a:pt x="275989" y="520700"/>
                  <a:pt x="256116" y="520700"/>
                </a:cubicBezTo>
                <a:lnTo>
                  <a:pt x="213966" y="520700"/>
                </a:lnTo>
                <a:lnTo>
                  <a:pt x="206601" y="533399"/>
                </a:lnTo>
                <a:lnTo>
                  <a:pt x="199236" y="520700"/>
                </a:lnTo>
                <a:lnTo>
                  <a:pt x="112184" y="520700"/>
                </a:lnTo>
                <a:cubicBezTo>
                  <a:pt x="92311" y="520700"/>
                  <a:pt x="76200" y="504589"/>
                  <a:pt x="76200" y="484716"/>
                </a:cubicBezTo>
                <a:lnTo>
                  <a:pt x="76200" y="308570"/>
                </a:lnTo>
                <a:lnTo>
                  <a:pt x="0" y="177190"/>
                </a:lnTo>
                <a:lnTo>
                  <a:pt x="76200" y="177190"/>
                </a:lnTo>
                <a:lnTo>
                  <a:pt x="76200" y="35984"/>
                </a:lnTo>
                <a:cubicBezTo>
                  <a:pt x="76200" y="16111"/>
                  <a:pt x="92311" y="0"/>
                  <a:pt x="112184" y="0"/>
                </a:cubicBezTo>
                <a:close/>
              </a:path>
            </a:pathLst>
          </a:custGeom>
          <a:noFill/>
          <a:ln w="12700" cap="flat" cmpd="sng" algn="ctr">
            <a:solidFill>
              <a:srgbClr val="3ABAE1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7" name="Right Arrow 26"/>
          <p:cNvSpPr/>
          <p:nvPr/>
        </p:nvSpPr>
        <p:spPr bwMode="auto">
          <a:xfrm>
            <a:off x="10852039" y="4648200"/>
            <a:ext cx="150172" cy="159975"/>
          </a:xfrm>
          <a:prstGeom prst="rightArrow">
            <a:avLst/>
          </a:prstGeom>
          <a:solidFill>
            <a:srgbClr val="3ABAE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779877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5" name="Group 474">
            <a:extLst>
              <a:ext uri="{FF2B5EF4-FFF2-40B4-BE49-F238E27FC236}">
                <a16:creationId xmlns:a16="http://schemas.microsoft.com/office/drawing/2014/main" id="{7852C601-956E-5345-9C0F-B1AB8EF19343}"/>
              </a:ext>
            </a:extLst>
          </p:cNvPr>
          <p:cNvGrpSpPr>
            <a:grpSpLocks noChangeAspect="1"/>
          </p:cNvGrpSpPr>
          <p:nvPr/>
        </p:nvGrpSpPr>
        <p:grpSpPr>
          <a:xfrm>
            <a:off x="306134" y="724684"/>
            <a:ext cx="10832921" cy="5610145"/>
            <a:chOff x="306134" y="724684"/>
            <a:chExt cx="10832921" cy="5610145"/>
          </a:xfrm>
        </p:grpSpPr>
        <p:sp>
          <p:nvSpPr>
            <p:cNvPr id="394" name="Can 393">
              <a:extLst>
                <a:ext uri="{FF2B5EF4-FFF2-40B4-BE49-F238E27FC236}">
                  <a16:creationId xmlns:a16="http://schemas.microsoft.com/office/drawing/2014/main" id="{B42E2AD1-126B-4B45-AACF-32B6918C8278}"/>
                </a:ext>
              </a:extLst>
            </p:cNvPr>
            <p:cNvSpPr/>
            <p:nvPr/>
          </p:nvSpPr>
          <p:spPr>
            <a:xfrm>
              <a:off x="8386463" y="3517944"/>
              <a:ext cx="2532254" cy="1033077"/>
            </a:xfrm>
            <a:prstGeom prst="can">
              <a:avLst>
                <a:gd name="adj" fmla="val 22968"/>
              </a:avLst>
            </a:prstGeom>
            <a:solidFill>
              <a:srgbClr val="CDCDCD"/>
            </a:solidFill>
            <a:ln>
              <a:noFill/>
            </a:ln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85000"/>
                </a:lnSpc>
              </a:pPr>
              <a:endParaRPr lang="en-US" sz="1600">
                <a:solidFill>
                  <a:schemeClr val="tx1"/>
                </a:solidFill>
              </a:endParaRPr>
            </a:p>
          </p:txBody>
        </p:sp>
        <p:sp>
          <p:nvSpPr>
            <p:cNvPr id="23" name="Rectangle 70">
              <a:extLst>
                <a:ext uri="{FF2B5EF4-FFF2-40B4-BE49-F238E27FC236}">
                  <a16:creationId xmlns:a16="http://schemas.microsoft.com/office/drawing/2014/main" id="{C0BE3E6D-7D52-264B-874A-86602808E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6127" y="724684"/>
              <a:ext cx="2972928" cy="7870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>
                <a:lnSpc>
                  <a:spcPct val="85000"/>
                </a:lnSpc>
                <a:spcBef>
                  <a:spcPts val="0"/>
                </a:spcBef>
              </a:pPr>
              <a:r>
                <a:rPr lang="en-US" sz="2400" b="1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OUTPUT</a:t>
              </a:r>
            </a:p>
            <a:p>
              <a:pPr algn="ctr">
                <a:lnSpc>
                  <a:spcPct val="85000"/>
                </a:lnSpc>
              </a:pPr>
              <a:r>
                <a:rPr lang="en-US" sz="1600" dirty="0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Lorem ipsum dolor sit </a:t>
              </a:r>
              <a:r>
                <a:rPr lang="en-US" sz="1600" dirty="0" err="1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amet</a:t>
              </a:r>
              <a:r>
                <a:rPr lang="en-US" sz="1600" dirty="0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, </a:t>
              </a:r>
              <a:r>
                <a:rPr lang="en-US" sz="1600" dirty="0" err="1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adipiscing</a:t>
              </a:r>
              <a:r>
                <a:rPr lang="en-US" sz="1600" dirty="0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1600" dirty="0" err="1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elit</a:t>
              </a:r>
              <a:r>
                <a:rPr lang="en-US" sz="1600" dirty="0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 </a:t>
              </a:r>
              <a:endParaRPr lang="en-US" dirty="0">
                <a:solidFill>
                  <a:srgbClr val="B3B3B3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88A75E3A-8C8D-2146-A532-DFD20F035E5A}"/>
                </a:ext>
              </a:extLst>
            </p:cNvPr>
            <p:cNvGrpSpPr/>
            <p:nvPr/>
          </p:nvGrpSpPr>
          <p:grpSpPr>
            <a:xfrm>
              <a:off x="8303829" y="1577313"/>
              <a:ext cx="2673073" cy="2078483"/>
              <a:chOff x="2232836" y="536279"/>
              <a:chExt cx="7721566" cy="6004006"/>
            </a:xfrm>
          </p:grpSpPr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912EEFC7-8C50-E84F-8DE4-A72CE1AAA599}"/>
                  </a:ext>
                </a:extLst>
              </p:cNvPr>
              <p:cNvGrpSpPr/>
              <p:nvPr/>
            </p:nvGrpSpPr>
            <p:grpSpPr>
              <a:xfrm>
                <a:off x="2232836" y="536279"/>
                <a:ext cx="7721566" cy="6004006"/>
                <a:chOff x="2232836" y="536279"/>
                <a:chExt cx="7721566" cy="6004006"/>
              </a:xfrm>
            </p:grpSpPr>
            <p:sp>
              <p:nvSpPr>
                <p:cNvPr id="323" name="Rectangle 5">
                  <a:extLst>
                    <a:ext uri="{FF2B5EF4-FFF2-40B4-BE49-F238E27FC236}">
                      <a16:creationId xmlns:a16="http://schemas.microsoft.com/office/drawing/2014/main" id="{C67BC2F2-E191-5A44-BA1D-B6E6962F1B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71760" y="5612579"/>
                  <a:ext cx="1439993" cy="663179"/>
                </a:xfrm>
                <a:prstGeom prst="rect">
                  <a:avLst/>
                </a:prstGeom>
                <a:gradFill flip="none" rotWithShape="1">
                  <a:gsLst>
                    <a:gs pos="3000">
                      <a:srgbClr val="AFAFAF"/>
                    </a:gs>
                    <a:gs pos="99000">
                      <a:srgbClr val="656565"/>
                    </a:gs>
                  </a:gsLst>
                  <a:lin ang="16200000" scaled="1"/>
                  <a:tileRect/>
                </a:gra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000"/>
                </a:p>
              </p:txBody>
            </p:sp>
            <p:sp>
              <p:nvSpPr>
                <p:cNvPr id="324" name="Rectangle 6">
                  <a:extLst>
                    <a:ext uri="{FF2B5EF4-FFF2-40B4-BE49-F238E27FC236}">
                      <a16:creationId xmlns:a16="http://schemas.microsoft.com/office/drawing/2014/main" id="{659F4118-023A-4041-8FC9-EFD72BAE78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22215" y="6424788"/>
                  <a:ext cx="2540945" cy="115497"/>
                </a:xfrm>
                <a:prstGeom prst="rect">
                  <a:avLst/>
                </a:prstGeom>
                <a:solidFill>
                  <a:srgbClr val="92929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000"/>
                </a:p>
              </p:txBody>
            </p:sp>
            <p:sp>
              <p:nvSpPr>
                <p:cNvPr id="325" name="Freeform 7">
                  <a:extLst>
                    <a:ext uri="{FF2B5EF4-FFF2-40B4-BE49-F238E27FC236}">
                      <a16:creationId xmlns:a16="http://schemas.microsoft.com/office/drawing/2014/main" id="{412C7CAE-A141-B647-8E42-D005B929EA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22215" y="6275758"/>
                  <a:ext cx="2540945" cy="149029"/>
                </a:xfrm>
                <a:custGeom>
                  <a:avLst/>
                  <a:gdLst>
                    <a:gd name="T0" fmla="*/ 2871 w 2871"/>
                    <a:gd name="T1" fmla="*/ 167 h 167"/>
                    <a:gd name="T2" fmla="*/ 0 w 2871"/>
                    <a:gd name="T3" fmla="*/ 167 h 167"/>
                    <a:gd name="T4" fmla="*/ 484 w 2871"/>
                    <a:gd name="T5" fmla="*/ 29 h 167"/>
                    <a:gd name="T6" fmla="*/ 696 w 2871"/>
                    <a:gd name="T7" fmla="*/ 0 h 167"/>
                    <a:gd name="T8" fmla="*/ 2175 w 2871"/>
                    <a:gd name="T9" fmla="*/ 0 h 167"/>
                    <a:gd name="T10" fmla="*/ 2387 w 2871"/>
                    <a:gd name="T11" fmla="*/ 29 h 167"/>
                    <a:gd name="T12" fmla="*/ 2871 w 2871"/>
                    <a:gd name="T13" fmla="*/ 167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71" h="167">
                      <a:moveTo>
                        <a:pt x="2871" y="167"/>
                      </a:moveTo>
                      <a:lnTo>
                        <a:pt x="0" y="167"/>
                      </a:lnTo>
                      <a:lnTo>
                        <a:pt x="484" y="29"/>
                      </a:lnTo>
                      <a:cubicBezTo>
                        <a:pt x="553" y="10"/>
                        <a:pt x="624" y="0"/>
                        <a:pt x="696" y="0"/>
                      </a:cubicBezTo>
                      <a:lnTo>
                        <a:pt x="2175" y="0"/>
                      </a:lnTo>
                      <a:cubicBezTo>
                        <a:pt x="2247" y="0"/>
                        <a:pt x="2318" y="10"/>
                        <a:pt x="2387" y="29"/>
                      </a:cubicBezTo>
                      <a:lnTo>
                        <a:pt x="2871" y="167"/>
                      </a:lnTo>
                      <a:close/>
                    </a:path>
                  </a:pathLst>
                </a:custGeom>
                <a:solidFill>
                  <a:srgbClr val="C8C8C8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000"/>
                </a:p>
              </p:txBody>
            </p:sp>
            <p:sp>
              <p:nvSpPr>
                <p:cNvPr id="326" name="Freeform 10">
                  <a:extLst>
                    <a:ext uri="{FF2B5EF4-FFF2-40B4-BE49-F238E27FC236}">
                      <a16:creationId xmlns:a16="http://schemas.microsoft.com/office/drawing/2014/main" id="{65FC7322-7857-404F-BF93-03C3D6E87E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32836" y="5441196"/>
                  <a:ext cx="7721566" cy="230995"/>
                </a:xfrm>
                <a:custGeom>
                  <a:avLst/>
                  <a:gdLst>
                    <a:gd name="T0" fmla="*/ 8704 w 8726"/>
                    <a:gd name="T1" fmla="*/ 259 h 259"/>
                    <a:gd name="T2" fmla="*/ 21 w 8726"/>
                    <a:gd name="T3" fmla="*/ 259 h 259"/>
                    <a:gd name="T4" fmla="*/ 0 w 8726"/>
                    <a:gd name="T5" fmla="*/ 237 h 259"/>
                    <a:gd name="T6" fmla="*/ 0 w 8726"/>
                    <a:gd name="T7" fmla="*/ 0 h 259"/>
                    <a:gd name="T8" fmla="*/ 8726 w 8726"/>
                    <a:gd name="T9" fmla="*/ 0 h 259"/>
                    <a:gd name="T10" fmla="*/ 8726 w 8726"/>
                    <a:gd name="T11" fmla="*/ 237 h 259"/>
                    <a:gd name="T12" fmla="*/ 8704 w 8726"/>
                    <a:gd name="T13" fmla="*/ 259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726" h="259">
                      <a:moveTo>
                        <a:pt x="8704" y="259"/>
                      </a:moveTo>
                      <a:lnTo>
                        <a:pt x="21" y="259"/>
                      </a:lnTo>
                      <a:cubicBezTo>
                        <a:pt x="9" y="259"/>
                        <a:pt x="0" y="249"/>
                        <a:pt x="0" y="237"/>
                      </a:cubicBezTo>
                      <a:lnTo>
                        <a:pt x="0" y="0"/>
                      </a:lnTo>
                      <a:lnTo>
                        <a:pt x="8726" y="0"/>
                      </a:lnTo>
                      <a:lnTo>
                        <a:pt x="8726" y="237"/>
                      </a:lnTo>
                      <a:cubicBezTo>
                        <a:pt x="8726" y="249"/>
                        <a:pt x="8716" y="259"/>
                        <a:pt x="8704" y="259"/>
                      </a:cubicBezTo>
                      <a:close/>
                    </a:path>
                  </a:pathLst>
                </a:custGeom>
                <a:gradFill>
                  <a:gsLst>
                    <a:gs pos="3000">
                      <a:srgbClr val="AFAFAF"/>
                    </a:gs>
                    <a:gs pos="33000">
                      <a:srgbClr val="D8D8D8"/>
                    </a:gs>
                    <a:gs pos="100000">
                      <a:srgbClr val="929292"/>
                    </a:gs>
                  </a:gsLst>
                  <a:lin ang="3000000" scaled="0"/>
                </a:gra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000"/>
                </a:p>
              </p:txBody>
            </p:sp>
            <p:sp>
              <p:nvSpPr>
                <p:cNvPr id="327" name="Freeform 8">
                  <a:extLst>
                    <a:ext uri="{FF2B5EF4-FFF2-40B4-BE49-F238E27FC236}">
                      <a16:creationId xmlns:a16="http://schemas.microsoft.com/office/drawing/2014/main" id="{033A286F-6ED0-2748-A561-BE6627ABA3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32836" y="536279"/>
                  <a:ext cx="7721566" cy="4904918"/>
                </a:xfrm>
                <a:custGeom>
                  <a:avLst/>
                  <a:gdLst>
                    <a:gd name="T0" fmla="*/ 8726 w 8726"/>
                    <a:gd name="T1" fmla="*/ 5501 h 5501"/>
                    <a:gd name="T2" fmla="*/ 0 w 8726"/>
                    <a:gd name="T3" fmla="*/ 5501 h 5501"/>
                    <a:gd name="T4" fmla="*/ 0 w 8726"/>
                    <a:gd name="T5" fmla="*/ 23 h 5501"/>
                    <a:gd name="T6" fmla="*/ 23 w 8726"/>
                    <a:gd name="T7" fmla="*/ 0 h 5501"/>
                    <a:gd name="T8" fmla="*/ 8702 w 8726"/>
                    <a:gd name="T9" fmla="*/ 0 h 5501"/>
                    <a:gd name="T10" fmla="*/ 8726 w 8726"/>
                    <a:gd name="T11" fmla="*/ 23 h 5501"/>
                    <a:gd name="T12" fmla="*/ 8726 w 8726"/>
                    <a:gd name="T13" fmla="*/ 5501 h 5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726" h="5501">
                      <a:moveTo>
                        <a:pt x="8726" y="5501"/>
                      </a:moveTo>
                      <a:lnTo>
                        <a:pt x="0" y="5501"/>
                      </a:lnTo>
                      <a:lnTo>
                        <a:pt x="0" y="23"/>
                      </a:lnTo>
                      <a:cubicBezTo>
                        <a:pt x="0" y="10"/>
                        <a:pt x="10" y="0"/>
                        <a:pt x="23" y="0"/>
                      </a:cubicBezTo>
                      <a:lnTo>
                        <a:pt x="8702" y="0"/>
                      </a:lnTo>
                      <a:cubicBezTo>
                        <a:pt x="8715" y="0"/>
                        <a:pt x="8726" y="10"/>
                        <a:pt x="8726" y="23"/>
                      </a:cubicBezTo>
                      <a:lnTo>
                        <a:pt x="8726" y="550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000"/>
                </a:p>
              </p:txBody>
            </p:sp>
            <p:sp>
              <p:nvSpPr>
                <p:cNvPr id="328" name="Freeform 9">
                  <a:extLst>
                    <a:ext uri="{FF2B5EF4-FFF2-40B4-BE49-F238E27FC236}">
                      <a16:creationId xmlns:a16="http://schemas.microsoft.com/office/drawing/2014/main" id="{A0F9B5FF-75A8-2744-A66B-B2A759CCB11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32836" y="536279"/>
                  <a:ext cx="7721566" cy="4904918"/>
                </a:xfrm>
                <a:custGeom>
                  <a:avLst/>
                  <a:gdLst>
                    <a:gd name="T0" fmla="*/ 8702 w 8726"/>
                    <a:gd name="T1" fmla="*/ 0 h 5501"/>
                    <a:gd name="T2" fmla="*/ 23 w 8726"/>
                    <a:gd name="T3" fmla="*/ 0 h 5501"/>
                    <a:gd name="T4" fmla="*/ 0 w 8726"/>
                    <a:gd name="T5" fmla="*/ 23 h 5501"/>
                    <a:gd name="T6" fmla="*/ 0 w 8726"/>
                    <a:gd name="T7" fmla="*/ 5501 h 5501"/>
                    <a:gd name="T8" fmla="*/ 8726 w 8726"/>
                    <a:gd name="T9" fmla="*/ 5501 h 5501"/>
                    <a:gd name="T10" fmla="*/ 8726 w 8726"/>
                    <a:gd name="T11" fmla="*/ 23 h 5501"/>
                    <a:gd name="T12" fmla="*/ 8702 w 8726"/>
                    <a:gd name="T13" fmla="*/ 0 h 5501"/>
                    <a:gd name="T14" fmla="*/ 8692 w 8726"/>
                    <a:gd name="T15" fmla="*/ 5467 h 5501"/>
                    <a:gd name="T16" fmla="*/ 33 w 8726"/>
                    <a:gd name="T17" fmla="*/ 5467 h 5501"/>
                    <a:gd name="T18" fmla="*/ 33 w 8726"/>
                    <a:gd name="T19" fmla="*/ 33 h 5501"/>
                    <a:gd name="T20" fmla="*/ 8692 w 8726"/>
                    <a:gd name="T21" fmla="*/ 33 h 5501"/>
                    <a:gd name="T22" fmla="*/ 8692 w 8726"/>
                    <a:gd name="T23" fmla="*/ 5467 h 5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726" h="5501">
                      <a:moveTo>
                        <a:pt x="8702" y="0"/>
                      </a:moveTo>
                      <a:lnTo>
                        <a:pt x="23" y="0"/>
                      </a:lnTo>
                      <a:cubicBezTo>
                        <a:pt x="10" y="0"/>
                        <a:pt x="0" y="10"/>
                        <a:pt x="0" y="23"/>
                      </a:cubicBezTo>
                      <a:lnTo>
                        <a:pt x="0" y="5501"/>
                      </a:lnTo>
                      <a:lnTo>
                        <a:pt x="8726" y="5501"/>
                      </a:lnTo>
                      <a:lnTo>
                        <a:pt x="8726" y="23"/>
                      </a:lnTo>
                      <a:cubicBezTo>
                        <a:pt x="8726" y="10"/>
                        <a:pt x="8715" y="0"/>
                        <a:pt x="8702" y="0"/>
                      </a:cubicBezTo>
                      <a:close/>
                      <a:moveTo>
                        <a:pt x="8692" y="5467"/>
                      </a:moveTo>
                      <a:lnTo>
                        <a:pt x="33" y="5467"/>
                      </a:lnTo>
                      <a:lnTo>
                        <a:pt x="33" y="33"/>
                      </a:lnTo>
                      <a:lnTo>
                        <a:pt x="8692" y="33"/>
                      </a:lnTo>
                      <a:lnTo>
                        <a:pt x="8692" y="5467"/>
                      </a:lnTo>
                      <a:close/>
                    </a:path>
                  </a:pathLst>
                </a:custGeom>
                <a:solidFill>
                  <a:srgbClr val="4141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000"/>
                </a:p>
              </p:txBody>
            </p:sp>
          </p:grpSp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1DDA09E6-79D7-3442-96D7-17928723188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254876" y="568232"/>
                <a:ext cx="7671816" cy="4775118"/>
                <a:chOff x="2258985" y="563787"/>
                <a:chExt cx="7671816" cy="4775118"/>
              </a:xfrm>
            </p:grpSpPr>
            <p:grpSp>
              <p:nvGrpSpPr>
                <p:cNvPr id="35" name="Group 34">
                  <a:extLst>
                    <a:ext uri="{FF2B5EF4-FFF2-40B4-BE49-F238E27FC236}">
                      <a16:creationId xmlns:a16="http://schemas.microsoft.com/office/drawing/2014/main" id="{85AA5CD2-7C8E-5540-8755-2EE0135D78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258985" y="563787"/>
                  <a:ext cx="7671816" cy="332517"/>
                  <a:chOff x="2258985" y="572101"/>
                  <a:chExt cx="7654983" cy="331788"/>
                </a:xfrm>
              </p:grpSpPr>
              <p:sp>
                <p:nvSpPr>
                  <p:cNvPr id="305" name="Rectangle 10">
                    <a:extLst>
                      <a:ext uri="{FF2B5EF4-FFF2-40B4-BE49-F238E27FC236}">
                        <a16:creationId xmlns:a16="http://schemas.microsoft.com/office/drawing/2014/main" id="{B4F539AA-8C4C-D644-BDF0-742CCF4EFC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12130" y="572101"/>
                    <a:ext cx="1608138" cy="331788"/>
                  </a:xfrm>
                  <a:prstGeom prst="rect">
                    <a:avLst/>
                  </a:prstGeom>
                  <a:solidFill>
                    <a:srgbClr val="487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306" name="Rectangle 11">
                    <a:extLst>
                      <a:ext uri="{FF2B5EF4-FFF2-40B4-BE49-F238E27FC236}">
                        <a16:creationId xmlns:a16="http://schemas.microsoft.com/office/drawing/2014/main" id="{19E6D2E0-D9EC-2F41-AB2B-3E5E415A59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29793" y="572101"/>
                    <a:ext cx="384175" cy="331788"/>
                  </a:xfrm>
                  <a:prstGeom prst="rect">
                    <a:avLst/>
                  </a:prstGeom>
                  <a:solidFill>
                    <a:srgbClr val="487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grpSp>
                <p:nvGrpSpPr>
                  <p:cNvPr id="307" name="Group 306">
                    <a:extLst>
                      <a:ext uri="{FF2B5EF4-FFF2-40B4-BE49-F238E27FC236}">
                        <a16:creationId xmlns:a16="http://schemas.microsoft.com/office/drawing/2014/main" id="{FCD1AA5E-B48A-9341-AC5B-5F785EF66215}"/>
                      </a:ext>
                    </a:extLst>
                  </p:cNvPr>
                  <p:cNvGrpSpPr/>
                  <p:nvPr/>
                </p:nvGrpSpPr>
                <p:grpSpPr>
                  <a:xfrm>
                    <a:off x="2258985" y="572101"/>
                    <a:ext cx="5638106" cy="331788"/>
                    <a:chOff x="2258985" y="572101"/>
                    <a:chExt cx="4445000" cy="331788"/>
                  </a:xfrm>
                </p:grpSpPr>
                <p:sp>
                  <p:nvSpPr>
                    <p:cNvPr id="314" name="Rectangle 5">
                      <a:extLst>
                        <a:ext uri="{FF2B5EF4-FFF2-40B4-BE49-F238E27FC236}">
                          <a16:creationId xmlns:a16="http://schemas.microsoft.com/office/drawing/2014/main" id="{41AE1F3A-CD9B-6248-8B01-65B3DCD3280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58985" y="572101"/>
                      <a:ext cx="882650" cy="331788"/>
                    </a:xfrm>
                    <a:prstGeom prst="rect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0" tIns="0" rIns="0" bIns="0" numCol="1" anchor="ctr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300" b="1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Home</a:t>
                      </a:r>
                      <a:endParaRPr lang="en-US" sz="200" b="1" dirty="0">
                        <a:solidFill>
                          <a:srgbClr val="FFFFFF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15" name="Rectangle 6">
                      <a:extLst>
                        <a:ext uri="{FF2B5EF4-FFF2-40B4-BE49-F238E27FC236}">
                          <a16:creationId xmlns:a16="http://schemas.microsoft.com/office/drawing/2014/main" id="{9598F779-AFDE-BC47-A09A-89143537A56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49572" y="572101"/>
                      <a:ext cx="882650" cy="331788"/>
                    </a:xfrm>
                    <a:prstGeom prst="rect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0" tIns="0" rIns="0" bIns="0" numCol="1" anchor="ctr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300" b="1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About</a:t>
                      </a:r>
                    </a:p>
                  </p:txBody>
                </p:sp>
                <p:sp>
                  <p:nvSpPr>
                    <p:cNvPr id="316" name="Rectangle 7">
                      <a:extLst>
                        <a:ext uri="{FF2B5EF4-FFF2-40B4-BE49-F238E27FC236}">
                          <a16:creationId xmlns:a16="http://schemas.microsoft.com/office/drawing/2014/main" id="{B50F664E-6E6E-1D44-8324-1DF5F4664C0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41747" y="572101"/>
                      <a:ext cx="881063" cy="331788"/>
                    </a:xfrm>
                    <a:prstGeom prst="rect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0" tIns="0" rIns="0" bIns="0" numCol="1" anchor="ctr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300" b="1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Blog</a:t>
                      </a:r>
                    </a:p>
                  </p:txBody>
                </p:sp>
                <p:sp>
                  <p:nvSpPr>
                    <p:cNvPr id="317" name="Rectangle 8">
                      <a:extLst>
                        <a:ext uri="{FF2B5EF4-FFF2-40B4-BE49-F238E27FC236}">
                          <a16:creationId xmlns:a16="http://schemas.microsoft.com/office/drawing/2014/main" id="{B346FD61-E27D-134D-B552-BC873010C04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932335" y="572101"/>
                      <a:ext cx="881063" cy="331788"/>
                    </a:xfrm>
                    <a:prstGeom prst="rect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0" tIns="0" rIns="0" bIns="0" numCol="1" anchor="ctr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300" b="1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Examples</a:t>
                      </a:r>
                    </a:p>
                  </p:txBody>
                </p:sp>
                <p:sp>
                  <p:nvSpPr>
                    <p:cNvPr id="318" name="Rectangle 9">
                      <a:extLst>
                        <a:ext uri="{FF2B5EF4-FFF2-40B4-BE49-F238E27FC236}">
                          <a16:creationId xmlns:a16="http://schemas.microsoft.com/office/drawing/2014/main" id="{C0268289-003D-804C-8FDC-30557B129A3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822922" y="572101"/>
                      <a:ext cx="881063" cy="331788"/>
                    </a:xfrm>
                    <a:prstGeom prst="rect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0" tIns="0" rIns="0" bIns="0" numCol="1" anchor="ctr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300" b="1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Contact</a:t>
                      </a:r>
                    </a:p>
                  </p:txBody>
                </p:sp>
                <p:sp>
                  <p:nvSpPr>
                    <p:cNvPr id="319" name="Rectangle 12">
                      <a:extLst>
                        <a:ext uri="{FF2B5EF4-FFF2-40B4-BE49-F238E27FC236}">
                          <a16:creationId xmlns:a16="http://schemas.microsoft.com/office/drawing/2014/main" id="{E6C9E09A-3C8B-2444-AA95-AA164C5F623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41635" y="572101"/>
                      <a:ext cx="7938" cy="331788"/>
                    </a:xfrm>
                    <a:prstGeom prst="rect">
                      <a:avLst/>
                    </a:prstGeom>
                    <a:solidFill>
                      <a:srgbClr val="5486B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320" name="Rectangle 13">
                      <a:extLst>
                        <a:ext uri="{FF2B5EF4-FFF2-40B4-BE49-F238E27FC236}">
                          <a16:creationId xmlns:a16="http://schemas.microsoft.com/office/drawing/2014/main" id="{4D3C721F-CD1E-9243-BE40-BE2E4C040FC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222" y="572101"/>
                      <a:ext cx="9525" cy="331788"/>
                    </a:xfrm>
                    <a:prstGeom prst="rect">
                      <a:avLst/>
                    </a:prstGeom>
                    <a:solidFill>
                      <a:srgbClr val="5486B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321" name="Rectangle 14">
                      <a:extLst>
                        <a:ext uri="{FF2B5EF4-FFF2-40B4-BE49-F238E27FC236}">
                          <a16:creationId xmlns:a16="http://schemas.microsoft.com/office/drawing/2014/main" id="{41362C28-B0DA-404F-9B79-732D2AFC9BC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922810" y="572101"/>
                      <a:ext cx="9525" cy="331788"/>
                    </a:xfrm>
                    <a:prstGeom prst="rect">
                      <a:avLst/>
                    </a:prstGeom>
                    <a:solidFill>
                      <a:srgbClr val="5486B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322" name="Rectangle 15">
                      <a:extLst>
                        <a:ext uri="{FF2B5EF4-FFF2-40B4-BE49-F238E27FC236}">
                          <a16:creationId xmlns:a16="http://schemas.microsoft.com/office/drawing/2014/main" id="{42828ACA-5057-9444-B717-16E65DAAB56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813397" y="572101"/>
                      <a:ext cx="9525" cy="331788"/>
                    </a:xfrm>
                    <a:prstGeom prst="rect">
                      <a:avLst/>
                    </a:prstGeom>
                    <a:solidFill>
                      <a:srgbClr val="5486B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</p:grpSp>
              <p:sp>
                <p:nvSpPr>
                  <p:cNvPr id="308" name="Rectangle 16">
                    <a:extLst>
                      <a:ext uri="{FF2B5EF4-FFF2-40B4-BE49-F238E27FC236}">
                        <a16:creationId xmlns:a16="http://schemas.microsoft.com/office/drawing/2014/main" id="{24744FF5-5D71-B948-A7CF-3C5CD473AA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901018" y="572101"/>
                    <a:ext cx="11113" cy="331788"/>
                  </a:xfrm>
                  <a:prstGeom prst="rect">
                    <a:avLst/>
                  </a:prstGeom>
                  <a:solidFill>
                    <a:srgbClr val="5486B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309" name="Rectangle 17">
                    <a:extLst>
                      <a:ext uri="{FF2B5EF4-FFF2-40B4-BE49-F238E27FC236}">
                        <a16:creationId xmlns:a16="http://schemas.microsoft.com/office/drawing/2014/main" id="{441285BB-7367-AA43-BD9C-5F1F40387D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520268" y="572101"/>
                    <a:ext cx="9525" cy="331788"/>
                  </a:xfrm>
                  <a:prstGeom prst="rect">
                    <a:avLst/>
                  </a:prstGeom>
                  <a:solidFill>
                    <a:srgbClr val="5486B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310" name="Freeform 47">
                    <a:extLst>
                      <a:ext uri="{FF2B5EF4-FFF2-40B4-BE49-F238E27FC236}">
                        <a16:creationId xmlns:a16="http://schemas.microsoft.com/office/drawing/2014/main" id="{916DB455-CE26-4644-8026-ECBED776FF7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9646123" y="664176"/>
                    <a:ext cx="142875" cy="141288"/>
                  </a:xfrm>
                  <a:custGeom>
                    <a:avLst/>
                    <a:gdLst>
                      <a:gd name="T0" fmla="*/ 125 w 250"/>
                      <a:gd name="T1" fmla="*/ 170 h 245"/>
                      <a:gd name="T2" fmla="*/ 77 w 250"/>
                      <a:gd name="T3" fmla="*/ 123 h 245"/>
                      <a:gd name="T4" fmla="*/ 125 w 250"/>
                      <a:gd name="T5" fmla="*/ 76 h 245"/>
                      <a:gd name="T6" fmla="*/ 173 w 250"/>
                      <a:gd name="T7" fmla="*/ 123 h 245"/>
                      <a:gd name="T8" fmla="*/ 125 w 250"/>
                      <a:gd name="T9" fmla="*/ 170 h 245"/>
                      <a:gd name="T10" fmla="*/ 250 w 250"/>
                      <a:gd name="T11" fmla="*/ 138 h 245"/>
                      <a:gd name="T12" fmla="*/ 250 w 250"/>
                      <a:gd name="T13" fmla="*/ 107 h 245"/>
                      <a:gd name="T14" fmla="*/ 221 w 250"/>
                      <a:gd name="T15" fmla="*/ 104 h 245"/>
                      <a:gd name="T16" fmla="*/ 207 w 250"/>
                      <a:gd name="T17" fmla="*/ 70 h 245"/>
                      <a:gd name="T18" fmla="*/ 225 w 250"/>
                      <a:gd name="T19" fmla="*/ 47 h 245"/>
                      <a:gd name="T20" fmla="*/ 203 w 250"/>
                      <a:gd name="T21" fmla="*/ 25 h 245"/>
                      <a:gd name="T22" fmla="*/ 179 w 250"/>
                      <a:gd name="T23" fmla="*/ 43 h 245"/>
                      <a:gd name="T24" fmla="*/ 145 w 250"/>
                      <a:gd name="T25" fmla="*/ 29 h 245"/>
                      <a:gd name="T26" fmla="*/ 141 w 250"/>
                      <a:gd name="T27" fmla="*/ 0 h 245"/>
                      <a:gd name="T28" fmla="*/ 110 w 250"/>
                      <a:gd name="T29" fmla="*/ 0 h 245"/>
                      <a:gd name="T30" fmla="*/ 106 w 250"/>
                      <a:gd name="T31" fmla="*/ 29 h 245"/>
                      <a:gd name="T32" fmla="*/ 72 w 250"/>
                      <a:gd name="T33" fmla="*/ 43 h 245"/>
                      <a:gd name="T34" fmla="*/ 48 w 250"/>
                      <a:gd name="T35" fmla="*/ 25 h 245"/>
                      <a:gd name="T36" fmla="*/ 26 w 250"/>
                      <a:gd name="T37" fmla="*/ 47 h 245"/>
                      <a:gd name="T38" fmla="*/ 44 w 250"/>
                      <a:gd name="T39" fmla="*/ 70 h 245"/>
                      <a:gd name="T40" fmla="*/ 30 w 250"/>
                      <a:gd name="T41" fmla="*/ 104 h 245"/>
                      <a:gd name="T42" fmla="*/ 0 w 250"/>
                      <a:gd name="T43" fmla="*/ 107 h 245"/>
                      <a:gd name="T44" fmla="*/ 0 w 250"/>
                      <a:gd name="T45" fmla="*/ 138 h 245"/>
                      <a:gd name="T46" fmla="*/ 30 w 250"/>
                      <a:gd name="T47" fmla="*/ 142 h 245"/>
                      <a:gd name="T48" fmla="*/ 44 w 250"/>
                      <a:gd name="T49" fmla="*/ 175 h 245"/>
                      <a:gd name="T50" fmla="*/ 26 w 250"/>
                      <a:gd name="T51" fmla="*/ 198 h 245"/>
                      <a:gd name="T52" fmla="*/ 48 w 250"/>
                      <a:gd name="T53" fmla="*/ 220 h 245"/>
                      <a:gd name="T54" fmla="*/ 72 w 250"/>
                      <a:gd name="T55" fmla="*/ 202 h 245"/>
                      <a:gd name="T56" fmla="*/ 106 w 250"/>
                      <a:gd name="T57" fmla="*/ 216 h 245"/>
                      <a:gd name="T58" fmla="*/ 110 w 250"/>
                      <a:gd name="T59" fmla="*/ 245 h 245"/>
                      <a:gd name="T60" fmla="*/ 141 w 250"/>
                      <a:gd name="T61" fmla="*/ 245 h 245"/>
                      <a:gd name="T62" fmla="*/ 145 w 250"/>
                      <a:gd name="T63" fmla="*/ 216 h 245"/>
                      <a:gd name="T64" fmla="*/ 179 w 250"/>
                      <a:gd name="T65" fmla="*/ 202 h 245"/>
                      <a:gd name="T66" fmla="*/ 203 w 250"/>
                      <a:gd name="T67" fmla="*/ 220 h 245"/>
                      <a:gd name="T68" fmla="*/ 225 w 250"/>
                      <a:gd name="T69" fmla="*/ 198 h 245"/>
                      <a:gd name="T70" fmla="*/ 207 w 250"/>
                      <a:gd name="T71" fmla="*/ 175 h 245"/>
                      <a:gd name="T72" fmla="*/ 221 w 250"/>
                      <a:gd name="T73" fmla="*/ 142 h 245"/>
                      <a:gd name="T74" fmla="*/ 250 w 250"/>
                      <a:gd name="T75" fmla="*/ 138 h 2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250" h="245">
                        <a:moveTo>
                          <a:pt x="125" y="170"/>
                        </a:moveTo>
                        <a:cubicBezTo>
                          <a:pt x="99" y="170"/>
                          <a:pt x="77" y="149"/>
                          <a:pt x="77" y="123"/>
                        </a:cubicBezTo>
                        <a:cubicBezTo>
                          <a:pt x="77" y="97"/>
                          <a:pt x="99" y="76"/>
                          <a:pt x="125" y="76"/>
                        </a:cubicBezTo>
                        <a:cubicBezTo>
                          <a:pt x="152" y="76"/>
                          <a:pt x="173" y="97"/>
                          <a:pt x="173" y="123"/>
                        </a:cubicBezTo>
                        <a:cubicBezTo>
                          <a:pt x="173" y="149"/>
                          <a:pt x="152" y="170"/>
                          <a:pt x="125" y="170"/>
                        </a:cubicBezTo>
                        <a:close/>
                        <a:moveTo>
                          <a:pt x="250" y="138"/>
                        </a:moveTo>
                        <a:lnTo>
                          <a:pt x="250" y="107"/>
                        </a:lnTo>
                        <a:lnTo>
                          <a:pt x="221" y="104"/>
                        </a:lnTo>
                        <a:cubicBezTo>
                          <a:pt x="218" y="91"/>
                          <a:pt x="213" y="80"/>
                          <a:pt x="207" y="70"/>
                        </a:cubicBezTo>
                        <a:lnTo>
                          <a:pt x="225" y="47"/>
                        </a:lnTo>
                        <a:lnTo>
                          <a:pt x="203" y="25"/>
                        </a:lnTo>
                        <a:lnTo>
                          <a:pt x="179" y="43"/>
                        </a:lnTo>
                        <a:cubicBezTo>
                          <a:pt x="169" y="36"/>
                          <a:pt x="157" y="32"/>
                          <a:pt x="145" y="29"/>
                        </a:cubicBezTo>
                        <a:lnTo>
                          <a:pt x="141" y="0"/>
                        </a:lnTo>
                        <a:lnTo>
                          <a:pt x="110" y="0"/>
                        </a:lnTo>
                        <a:lnTo>
                          <a:pt x="106" y="29"/>
                        </a:lnTo>
                        <a:cubicBezTo>
                          <a:pt x="93" y="32"/>
                          <a:pt x="82" y="36"/>
                          <a:pt x="72" y="43"/>
                        </a:cubicBezTo>
                        <a:lnTo>
                          <a:pt x="48" y="25"/>
                        </a:lnTo>
                        <a:lnTo>
                          <a:pt x="26" y="47"/>
                        </a:lnTo>
                        <a:lnTo>
                          <a:pt x="44" y="70"/>
                        </a:lnTo>
                        <a:cubicBezTo>
                          <a:pt x="37" y="80"/>
                          <a:pt x="32" y="91"/>
                          <a:pt x="30" y="104"/>
                        </a:cubicBezTo>
                        <a:lnTo>
                          <a:pt x="0" y="107"/>
                        </a:lnTo>
                        <a:lnTo>
                          <a:pt x="0" y="138"/>
                        </a:lnTo>
                        <a:lnTo>
                          <a:pt x="30" y="142"/>
                        </a:lnTo>
                        <a:cubicBezTo>
                          <a:pt x="32" y="154"/>
                          <a:pt x="37" y="165"/>
                          <a:pt x="44" y="175"/>
                        </a:cubicBezTo>
                        <a:lnTo>
                          <a:pt x="26" y="198"/>
                        </a:lnTo>
                        <a:lnTo>
                          <a:pt x="48" y="220"/>
                        </a:lnTo>
                        <a:lnTo>
                          <a:pt x="72" y="202"/>
                        </a:lnTo>
                        <a:cubicBezTo>
                          <a:pt x="82" y="209"/>
                          <a:pt x="93" y="214"/>
                          <a:pt x="106" y="216"/>
                        </a:cubicBezTo>
                        <a:lnTo>
                          <a:pt x="110" y="245"/>
                        </a:lnTo>
                        <a:lnTo>
                          <a:pt x="141" y="245"/>
                        </a:lnTo>
                        <a:lnTo>
                          <a:pt x="145" y="216"/>
                        </a:lnTo>
                        <a:cubicBezTo>
                          <a:pt x="157" y="214"/>
                          <a:pt x="169" y="209"/>
                          <a:pt x="179" y="202"/>
                        </a:cubicBezTo>
                        <a:lnTo>
                          <a:pt x="203" y="220"/>
                        </a:lnTo>
                        <a:lnTo>
                          <a:pt x="225" y="198"/>
                        </a:lnTo>
                        <a:lnTo>
                          <a:pt x="207" y="175"/>
                        </a:lnTo>
                        <a:cubicBezTo>
                          <a:pt x="213" y="165"/>
                          <a:pt x="218" y="154"/>
                          <a:pt x="221" y="142"/>
                        </a:cubicBezTo>
                        <a:lnTo>
                          <a:pt x="250" y="13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grpSp>
                <p:nvGrpSpPr>
                  <p:cNvPr id="311" name="Group 310">
                    <a:extLst>
                      <a:ext uri="{FF2B5EF4-FFF2-40B4-BE49-F238E27FC236}">
                        <a16:creationId xmlns:a16="http://schemas.microsoft.com/office/drawing/2014/main" id="{291748C3-430C-F047-BBB0-54ACE491CE66}"/>
                      </a:ext>
                    </a:extLst>
                  </p:cNvPr>
                  <p:cNvGrpSpPr/>
                  <p:nvPr/>
                </p:nvGrpSpPr>
                <p:grpSpPr>
                  <a:xfrm>
                    <a:off x="8047068" y="640364"/>
                    <a:ext cx="1339850" cy="196850"/>
                    <a:chOff x="7448551" y="582613"/>
                    <a:chExt cx="1339850" cy="196850"/>
                  </a:xfrm>
                </p:grpSpPr>
                <p:sp>
                  <p:nvSpPr>
                    <p:cNvPr id="312" name="Rectangle 49">
                      <a:extLst>
                        <a:ext uri="{FF2B5EF4-FFF2-40B4-BE49-F238E27FC236}">
                          <a16:creationId xmlns:a16="http://schemas.microsoft.com/office/drawing/2014/main" id="{DC113F51-F778-3A4C-B601-598E4534428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448551" y="582613"/>
                      <a:ext cx="1339850" cy="196850"/>
                    </a:xfrm>
                    <a:prstGeom prst="rect">
                      <a:avLst/>
                    </a:prstGeom>
                    <a:solidFill>
                      <a:srgbClr val="DDDDDD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313" name="Freeform 56">
                      <a:extLst>
                        <a:ext uri="{FF2B5EF4-FFF2-40B4-BE49-F238E27FC236}">
                          <a16:creationId xmlns:a16="http://schemas.microsoft.com/office/drawing/2014/main" id="{77929C69-39D8-EC4E-A41F-B6CA77DEB0AC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8610601" y="622300"/>
                      <a:ext cx="112713" cy="112713"/>
                    </a:xfrm>
                    <a:custGeom>
                      <a:avLst/>
                      <a:gdLst>
                        <a:gd name="T0" fmla="*/ 121 w 195"/>
                        <a:gd name="T1" fmla="*/ 120 h 194"/>
                        <a:gd name="T2" fmla="*/ 44 w 195"/>
                        <a:gd name="T3" fmla="*/ 120 h 194"/>
                        <a:gd name="T4" fmla="*/ 44 w 195"/>
                        <a:gd name="T5" fmla="*/ 43 h 194"/>
                        <a:gd name="T6" fmla="*/ 121 w 195"/>
                        <a:gd name="T7" fmla="*/ 43 h 194"/>
                        <a:gd name="T8" fmla="*/ 121 w 195"/>
                        <a:gd name="T9" fmla="*/ 120 h 194"/>
                        <a:gd name="T10" fmla="*/ 135 w 195"/>
                        <a:gd name="T11" fmla="*/ 29 h 194"/>
                        <a:gd name="T12" fmla="*/ 30 w 195"/>
                        <a:gd name="T13" fmla="*/ 29 h 194"/>
                        <a:gd name="T14" fmla="*/ 30 w 195"/>
                        <a:gd name="T15" fmla="*/ 134 h 194"/>
                        <a:gd name="T16" fmla="*/ 125 w 195"/>
                        <a:gd name="T17" fmla="*/ 143 h 194"/>
                        <a:gd name="T18" fmla="*/ 175 w 195"/>
                        <a:gd name="T19" fmla="*/ 194 h 194"/>
                        <a:gd name="T20" fmla="*/ 195 w 195"/>
                        <a:gd name="T21" fmla="*/ 175 h 194"/>
                        <a:gd name="T22" fmla="*/ 144 w 195"/>
                        <a:gd name="T23" fmla="*/ 124 h 194"/>
                        <a:gd name="T24" fmla="*/ 135 w 195"/>
                        <a:gd name="T25" fmla="*/ 29 h 19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195" h="194">
                          <a:moveTo>
                            <a:pt x="121" y="120"/>
                          </a:moveTo>
                          <a:cubicBezTo>
                            <a:pt x="99" y="141"/>
                            <a:pt x="65" y="141"/>
                            <a:pt x="44" y="120"/>
                          </a:cubicBezTo>
                          <a:cubicBezTo>
                            <a:pt x="23" y="99"/>
                            <a:pt x="23" y="64"/>
                            <a:pt x="44" y="43"/>
                          </a:cubicBezTo>
                          <a:cubicBezTo>
                            <a:pt x="65" y="22"/>
                            <a:pt x="99" y="22"/>
                            <a:pt x="121" y="43"/>
                          </a:cubicBezTo>
                          <a:cubicBezTo>
                            <a:pt x="142" y="64"/>
                            <a:pt x="142" y="99"/>
                            <a:pt x="121" y="120"/>
                          </a:cubicBezTo>
                          <a:close/>
                          <a:moveTo>
                            <a:pt x="135" y="29"/>
                          </a:moveTo>
                          <a:cubicBezTo>
                            <a:pt x="106" y="0"/>
                            <a:pt x="59" y="0"/>
                            <a:pt x="30" y="29"/>
                          </a:cubicBezTo>
                          <a:cubicBezTo>
                            <a:pt x="0" y="58"/>
                            <a:pt x="0" y="105"/>
                            <a:pt x="30" y="134"/>
                          </a:cubicBezTo>
                          <a:cubicBezTo>
                            <a:pt x="55" y="160"/>
                            <a:pt x="95" y="163"/>
                            <a:pt x="125" y="143"/>
                          </a:cubicBezTo>
                          <a:lnTo>
                            <a:pt x="175" y="194"/>
                          </a:lnTo>
                          <a:lnTo>
                            <a:pt x="195" y="175"/>
                          </a:lnTo>
                          <a:lnTo>
                            <a:pt x="144" y="124"/>
                          </a:lnTo>
                          <a:cubicBezTo>
                            <a:pt x="164" y="95"/>
                            <a:pt x="161" y="55"/>
                            <a:pt x="135" y="29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</p:grpSp>
            </p:grpSp>
            <p:grpSp>
              <p:nvGrpSpPr>
                <p:cNvPr id="36" name="Group 35">
                  <a:extLst>
                    <a:ext uri="{FF2B5EF4-FFF2-40B4-BE49-F238E27FC236}">
                      <a16:creationId xmlns:a16="http://schemas.microsoft.com/office/drawing/2014/main" id="{CFDCB39A-F694-9646-9772-AA7EC7FFD646}"/>
                    </a:ext>
                  </a:extLst>
                </p:cNvPr>
                <p:cNvGrpSpPr/>
                <p:nvPr/>
              </p:nvGrpSpPr>
              <p:grpSpPr>
                <a:xfrm>
                  <a:off x="4420669" y="974749"/>
                  <a:ext cx="2170113" cy="4352926"/>
                  <a:chOff x="2849563" y="2155156"/>
                  <a:chExt cx="2170113" cy="4352926"/>
                </a:xfrm>
              </p:grpSpPr>
              <p:sp>
                <p:nvSpPr>
                  <p:cNvPr id="123" name="Rectangle 219">
                    <a:extLst>
                      <a:ext uri="{FF2B5EF4-FFF2-40B4-BE49-F238E27FC236}">
                        <a16:creationId xmlns:a16="http://schemas.microsoft.com/office/drawing/2014/main" id="{AB7C19B1-AA15-C24B-B5B9-FD2AB1105CCB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49563" y="2159919"/>
                    <a:ext cx="2170113" cy="4348163"/>
                  </a:xfrm>
                  <a:prstGeom prst="rect">
                    <a:avLst/>
                  </a:prstGeom>
                  <a:solidFill>
                    <a:srgbClr val="F2F2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124" name="Rectangle 233">
                    <a:extLst>
                      <a:ext uri="{FF2B5EF4-FFF2-40B4-BE49-F238E27FC236}">
                        <a16:creationId xmlns:a16="http://schemas.microsoft.com/office/drawing/2014/main" id="{787B4881-557A-1B46-8280-D9A68FBDD2E1}"/>
                      </a:ext>
                    </a:extLst>
                  </p:cNvPr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849563" y="2155156"/>
                    <a:ext cx="2170113" cy="9525"/>
                  </a:xfrm>
                  <a:prstGeom prst="rect">
                    <a:avLst/>
                  </a:prstGeom>
                  <a:solidFill>
                    <a:srgbClr val="5486B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grpSp>
                <p:nvGrpSpPr>
                  <p:cNvPr id="125" name="Group 124">
                    <a:extLst>
                      <a:ext uri="{FF2B5EF4-FFF2-40B4-BE49-F238E27FC236}">
                        <a16:creationId xmlns:a16="http://schemas.microsoft.com/office/drawing/2014/main" id="{2FCDFC7C-064D-8149-98FE-DF6BA5D8F8A3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4735513" y="2259931"/>
                    <a:ext cx="177800" cy="179388"/>
                    <a:chOff x="4735513" y="2259931"/>
                    <a:chExt cx="177800" cy="179388"/>
                  </a:xfrm>
                </p:grpSpPr>
                <p:sp>
                  <p:nvSpPr>
                    <p:cNvPr id="303" name="Rectangle 231">
                      <a:extLst>
                        <a:ext uri="{FF2B5EF4-FFF2-40B4-BE49-F238E27FC236}">
                          <a16:creationId xmlns:a16="http://schemas.microsoft.com/office/drawing/2014/main" id="{0C35D9AF-C16A-A841-B451-B3822574886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735513" y="2259931"/>
                      <a:ext cx="177800" cy="179388"/>
                    </a:xfrm>
                    <a:prstGeom prst="rect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304" name="Freeform 329">
                      <a:extLst>
                        <a:ext uri="{FF2B5EF4-FFF2-40B4-BE49-F238E27FC236}">
                          <a16:creationId xmlns:a16="http://schemas.microsoft.com/office/drawing/2014/main" id="{7EAD374B-04D1-E54D-B7A4-2B3C7BEB3A5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800601" y="2298031"/>
                      <a:ext cx="63500" cy="98425"/>
                    </a:xfrm>
                    <a:custGeom>
                      <a:avLst/>
                      <a:gdLst>
                        <a:gd name="T0" fmla="*/ 11 w 110"/>
                        <a:gd name="T1" fmla="*/ 169 h 169"/>
                        <a:gd name="T2" fmla="*/ 0 w 110"/>
                        <a:gd name="T3" fmla="*/ 156 h 169"/>
                        <a:gd name="T4" fmla="*/ 84 w 110"/>
                        <a:gd name="T5" fmla="*/ 84 h 169"/>
                        <a:gd name="T6" fmla="*/ 0 w 110"/>
                        <a:gd name="T7" fmla="*/ 13 h 169"/>
                        <a:gd name="T8" fmla="*/ 11 w 110"/>
                        <a:gd name="T9" fmla="*/ 0 h 169"/>
                        <a:gd name="T10" fmla="*/ 110 w 110"/>
                        <a:gd name="T11" fmla="*/ 84 h 169"/>
                        <a:gd name="T12" fmla="*/ 11 w 110"/>
                        <a:gd name="T13" fmla="*/ 169 h 1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10" h="169">
                          <a:moveTo>
                            <a:pt x="11" y="169"/>
                          </a:moveTo>
                          <a:lnTo>
                            <a:pt x="0" y="156"/>
                          </a:lnTo>
                          <a:lnTo>
                            <a:pt x="84" y="84"/>
                          </a:lnTo>
                          <a:lnTo>
                            <a:pt x="0" y="13"/>
                          </a:lnTo>
                          <a:lnTo>
                            <a:pt x="11" y="0"/>
                          </a:lnTo>
                          <a:lnTo>
                            <a:pt x="110" y="84"/>
                          </a:lnTo>
                          <a:lnTo>
                            <a:pt x="11" y="16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</p:grpSp>
              <p:grpSp>
                <p:nvGrpSpPr>
                  <p:cNvPr id="126" name="Group 125">
                    <a:extLst>
                      <a:ext uri="{FF2B5EF4-FFF2-40B4-BE49-F238E27FC236}">
                        <a16:creationId xmlns:a16="http://schemas.microsoft.com/office/drawing/2014/main" id="{9E754C6F-85E3-4446-A857-E5D96E7FFF4A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4530726" y="2259931"/>
                    <a:ext cx="177800" cy="179388"/>
                    <a:chOff x="4530726" y="2259931"/>
                    <a:chExt cx="177800" cy="179388"/>
                  </a:xfrm>
                </p:grpSpPr>
                <p:sp>
                  <p:nvSpPr>
                    <p:cNvPr id="301" name="Rectangle 232">
                      <a:extLst>
                        <a:ext uri="{FF2B5EF4-FFF2-40B4-BE49-F238E27FC236}">
                          <a16:creationId xmlns:a16="http://schemas.microsoft.com/office/drawing/2014/main" id="{51457C65-2EE1-A344-86F6-0F861A52EA0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30726" y="2259931"/>
                      <a:ext cx="177800" cy="179388"/>
                    </a:xfrm>
                    <a:prstGeom prst="rect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302" name="Freeform 330">
                      <a:extLst>
                        <a:ext uri="{FF2B5EF4-FFF2-40B4-BE49-F238E27FC236}">
                          <a16:creationId xmlns:a16="http://schemas.microsoft.com/office/drawing/2014/main" id="{2D817C44-9DEA-194D-AB16-66EC96F67B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579938" y="2298031"/>
                      <a:ext cx="63500" cy="98425"/>
                    </a:xfrm>
                    <a:custGeom>
                      <a:avLst/>
                      <a:gdLst>
                        <a:gd name="T0" fmla="*/ 99 w 110"/>
                        <a:gd name="T1" fmla="*/ 169 h 169"/>
                        <a:gd name="T2" fmla="*/ 0 w 110"/>
                        <a:gd name="T3" fmla="*/ 84 h 169"/>
                        <a:gd name="T4" fmla="*/ 99 w 110"/>
                        <a:gd name="T5" fmla="*/ 0 h 169"/>
                        <a:gd name="T6" fmla="*/ 110 w 110"/>
                        <a:gd name="T7" fmla="*/ 13 h 169"/>
                        <a:gd name="T8" fmla="*/ 26 w 110"/>
                        <a:gd name="T9" fmla="*/ 84 h 169"/>
                        <a:gd name="T10" fmla="*/ 110 w 110"/>
                        <a:gd name="T11" fmla="*/ 156 h 169"/>
                        <a:gd name="T12" fmla="*/ 99 w 110"/>
                        <a:gd name="T13" fmla="*/ 169 h 1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10" h="169">
                          <a:moveTo>
                            <a:pt x="99" y="169"/>
                          </a:moveTo>
                          <a:lnTo>
                            <a:pt x="0" y="84"/>
                          </a:lnTo>
                          <a:lnTo>
                            <a:pt x="99" y="0"/>
                          </a:lnTo>
                          <a:lnTo>
                            <a:pt x="110" y="13"/>
                          </a:lnTo>
                          <a:lnTo>
                            <a:pt x="26" y="84"/>
                          </a:lnTo>
                          <a:lnTo>
                            <a:pt x="110" y="156"/>
                          </a:lnTo>
                          <a:lnTo>
                            <a:pt x="99" y="16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</p:grpSp>
              <p:grpSp>
                <p:nvGrpSpPr>
                  <p:cNvPr id="127" name="Group 126">
                    <a:extLst>
                      <a:ext uri="{FF2B5EF4-FFF2-40B4-BE49-F238E27FC236}">
                        <a16:creationId xmlns:a16="http://schemas.microsoft.com/office/drawing/2014/main" id="{2CF4E3EE-D5F2-6C4C-8637-0C67723B3AD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2955926" y="2526631"/>
                    <a:ext cx="1958975" cy="1306513"/>
                    <a:chOff x="3044826" y="2743200"/>
                    <a:chExt cx="1958975" cy="1306513"/>
                  </a:xfrm>
                </p:grpSpPr>
                <p:sp>
                  <p:nvSpPr>
                    <p:cNvPr id="220" name="Rectangle 234">
                      <a:extLst>
                        <a:ext uri="{FF2B5EF4-FFF2-40B4-BE49-F238E27FC236}">
                          <a16:creationId xmlns:a16="http://schemas.microsoft.com/office/drawing/2014/main" id="{3C427998-37BE-6B42-9138-B244B9581F7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44826" y="2743200"/>
                      <a:ext cx="1958975" cy="1306513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21" name="Freeform 235">
                      <a:extLst>
                        <a:ext uri="{FF2B5EF4-FFF2-40B4-BE49-F238E27FC236}">
                          <a16:creationId xmlns:a16="http://schemas.microsoft.com/office/drawing/2014/main" id="{8973B304-10C2-C54D-86AE-3844C6B6E7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38488" y="2947988"/>
                      <a:ext cx="1778000" cy="944563"/>
                    </a:xfrm>
                    <a:custGeom>
                      <a:avLst/>
                      <a:gdLst>
                        <a:gd name="T0" fmla="*/ 3087 w 3087"/>
                        <a:gd name="T1" fmla="*/ 1627 h 1627"/>
                        <a:gd name="T2" fmla="*/ 0 w 3087"/>
                        <a:gd name="T3" fmla="*/ 1627 h 1627"/>
                        <a:gd name="T4" fmla="*/ 0 w 3087"/>
                        <a:gd name="T5" fmla="*/ 0 h 1627"/>
                        <a:gd name="T6" fmla="*/ 17 w 3087"/>
                        <a:gd name="T7" fmla="*/ 0 h 1627"/>
                        <a:gd name="T8" fmla="*/ 17 w 3087"/>
                        <a:gd name="T9" fmla="*/ 1610 h 1627"/>
                        <a:gd name="T10" fmla="*/ 3087 w 3087"/>
                        <a:gd name="T11" fmla="*/ 1610 h 1627"/>
                        <a:gd name="T12" fmla="*/ 3087 w 3087"/>
                        <a:gd name="T13" fmla="*/ 1627 h 162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087" h="1627">
                          <a:moveTo>
                            <a:pt x="3087" y="1627"/>
                          </a:moveTo>
                          <a:lnTo>
                            <a:pt x="0" y="1627"/>
                          </a:lnTo>
                          <a:lnTo>
                            <a:pt x="0" y="0"/>
                          </a:lnTo>
                          <a:lnTo>
                            <a:pt x="17" y="0"/>
                          </a:lnTo>
                          <a:lnTo>
                            <a:pt x="17" y="1610"/>
                          </a:lnTo>
                          <a:lnTo>
                            <a:pt x="3087" y="1610"/>
                          </a:lnTo>
                          <a:lnTo>
                            <a:pt x="3087" y="1627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22" name="Oval 236">
                      <a:extLst>
                        <a:ext uri="{FF2B5EF4-FFF2-40B4-BE49-F238E27FC236}">
                          <a16:creationId xmlns:a16="http://schemas.microsoft.com/office/drawing/2014/main" id="{34147308-6C39-0046-8AC9-DBFA82E464B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24201" y="3868738"/>
                      <a:ext cx="38100" cy="38100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23" name="Oval 237">
                      <a:extLst>
                        <a:ext uri="{FF2B5EF4-FFF2-40B4-BE49-F238E27FC236}">
                          <a16:creationId xmlns:a16="http://schemas.microsoft.com/office/drawing/2014/main" id="{916BE2FA-175E-2E42-A039-39D248BE628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84538" y="3868738"/>
                      <a:ext cx="38100" cy="38100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24" name="Oval 238">
                      <a:extLst>
                        <a:ext uri="{FF2B5EF4-FFF2-40B4-BE49-F238E27FC236}">
                          <a16:creationId xmlns:a16="http://schemas.microsoft.com/office/drawing/2014/main" id="{28BEC7B5-BFF5-E847-9DEB-B038B921319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44876" y="3868738"/>
                      <a:ext cx="38100" cy="38100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25" name="Oval 239">
                      <a:extLst>
                        <a:ext uri="{FF2B5EF4-FFF2-40B4-BE49-F238E27FC236}">
                          <a16:creationId xmlns:a16="http://schemas.microsoft.com/office/drawing/2014/main" id="{88DBB882-930A-0E49-9962-679EA3C16F6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5213" y="3868738"/>
                      <a:ext cx="38100" cy="38100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26" name="Oval 240">
                      <a:extLst>
                        <a:ext uri="{FF2B5EF4-FFF2-40B4-BE49-F238E27FC236}">
                          <a16:creationId xmlns:a16="http://schemas.microsoft.com/office/drawing/2014/main" id="{CC39E6BC-D189-5948-8D89-7B6FC67C8E4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765551" y="3868738"/>
                      <a:ext cx="38100" cy="38100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27" name="Oval 241">
                      <a:extLst>
                        <a:ext uri="{FF2B5EF4-FFF2-40B4-BE49-F238E27FC236}">
                          <a16:creationId xmlns:a16="http://schemas.microsoft.com/office/drawing/2014/main" id="{D9377A4F-8E46-9840-A887-6C943D27E46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5888" y="3868738"/>
                      <a:ext cx="38100" cy="38100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28" name="Oval 242">
                      <a:extLst>
                        <a:ext uri="{FF2B5EF4-FFF2-40B4-BE49-F238E27FC236}">
                          <a16:creationId xmlns:a16="http://schemas.microsoft.com/office/drawing/2014/main" id="{0E8AC854-78B8-AB47-A23A-062D1E156EB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6226" y="3868738"/>
                      <a:ext cx="38100" cy="38100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29" name="Oval 243">
                      <a:extLst>
                        <a:ext uri="{FF2B5EF4-FFF2-40B4-BE49-F238E27FC236}">
                          <a16:creationId xmlns:a16="http://schemas.microsoft.com/office/drawing/2014/main" id="{317EA1B5-8DFB-5E41-AB3F-C3D7D5313A2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46563" y="3868738"/>
                      <a:ext cx="39688" cy="38100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30" name="Oval 244">
                      <a:extLst>
                        <a:ext uri="{FF2B5EF4-FFF2-40B4-BE49-F238E27FC236}">
                          <a16:creationId xmlns:a16="http://schemas.microsoft.com/office/drawing/2014/main" id="{6AC6B5EE-71B6-6248-82BB-469C1DA7ED6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06901" y="3868738"/>
                      <a:ext cx="38100" cy="38100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31" name="Oval 245">
                      <a:extLst>
                        <a:ext uri="{FF2B5EF4-FFF2-40B4-BE49-F238E27FC236}">
                          <a16:creationId xmlns:a16="http://schemas.microsoft.com/office/drawing/2014/main" id="{9DA7E63D-27EA-BD4D-AF04-E0DF999E09C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67238" y="3868738"/>
                      <a:ext cx="39688" cy="38100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32" name="Oval 246">
                      <a:extLst>
                        <a:ext uri="{FF2B5EF4-FFF2-40B4-BE49-F238E27FC236}">
                          <a16:creationId xmlns:a16="http://schemas.microsoft.com/office/drawing/2014/main" id="{E5150CAF-5556-1D4C-B547-C677ED92058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727576" y="3868738"/>
                      <a:ext cx="39688" cy="38100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33" name="Oval 247">
                      <a:extLst>
                        <a:ext uri="{FF2B5EF4-FFF2-40B4-BE49-F238E27FC236}">
                          <a16:creationId xmlns:a16="http://schemas.microsoft.com/office/drawing/2014/main" id="{9B51D6A4-846D-9344-9516-8DF948E2C8A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889501" y="3868738"/>
                      <a:ext cx="38100" cy="38100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34" name="Freeform 248">
                      <a:extLst>
                        <a:ext uri="{FF2B5EF4-FFF2-40B4-BE49-F238E27FC236}">
                          <a16:creationId xmlns:a16="http://schemas.microsoft.com/office/drawing/2014/main" id="{0CA91CC5-8819-B641-8AE9-10B59562C0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513" y="3940175"/>
                      <a:ext cx="25400" cy="46038"/>
                    </a:xfrm>
                    <a:custGeom>
                      <a:avLst/>
                      <a:gdLst>
                        <a:gd name="T0" fmla="*/ 0 w 43"/>
                        <a:gd name="T1" fmla="*/ 56 h 80"/>
                        <a:gd name="T2" fmla="*/ 10 w 43"/>
                        <a:gd name="T3" fmla="*/ 55 h 80"/>
                        <a:gd name="T4" fmla="*/ 13 w 43"/>
                        <a:gd name="T5" fmla="*/ 67 h 80"/>
                        <a:gd name="T6" fmla="*/ 21 w 43"/>
                        <a:gd name="T7" fmla="*/ 70 h 80"/>
                        <a:gd name="T8" fmla="*/ 28 w 43"/>
                        <a:gd name="T9" fmla="*/ 69 h 80"/>
                        <a:gd name="T10" fmla="*/ 32 w 43"/>
                        <a:gd name="T11" fmla="*/ 64 h 80"/>
                        <a:gd name="T12" fmla="*/ 33 w 43"/>
                        <a:gd name="T13" fmla="*/ 54 h 80"/>
                        <a:gd name="T14" fmla="*/ 33 w 43"/>
                        <a:gd name="T15" fmla="*/ 0 h 80"/>
                        <a:gd name="T16" fmla="*/ 43 w 43"/>
                        <a:gd name="T17" fmla="*/ 0 h 80"/>
                        <a:gd name="T18" fmla="*/ 43 w 43"/>
                        <a:gd name="T19" fmla="*/ 53 h 80"/>
                        <a:gd name="T20" fmla="*/ 41 w 43"/>
                        <a:gd name="T21" fmla="*/ 69 h 80"/>
                        <a:gd name="T22" fmla="*/ 33 w 43"/>
                        <a:gd name="T23" fmla="*/ 77 h 80"/>
                        <a:gd name="T24" fmla="*/ 21 w 43"/>
                        <a:gd name="T25" fmla="*/ 80 h 80"/>
                        <a:gd name="T26" fmla="*/ 6 w 43"/>
                        <a:gd name="T27" fmla="*/ 74 h 80"/>
                        <a:gd name="T28" fmla="*/ 0 w 43"/>
                        <a:gd name="T29" fmla="*/ 56 h 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43" h="80">
                          <a:moveTo>
                            <a:pt x="0" y="56"/>
                          </a:moveTo>
                          <a:lnTo>
                            <a:pt x="10" y="55"/>
                          </a:lnTo>
                          <a:cubicBezTo>
                            <a:pt x="10" y="61"/>
                            <a:pt x="11" y="65"/>
                            <a:pt x="13" y="67"/>
                          </a:cubicBezTo>
                          <a:cubicBezTo>
                            <a:pt x="15" y="69"/>
                            <a:pt x="18" y="70"/>
                            <a:pt x="21" y="70"/>
                          </a:cubicBezTo>
                          <a:cubicBezTo>
                            <a:pt x="24" y="70"/>
                            <a:pt x="26" y="70"/>
                            <a:pt x="28" y="69"/>
                          </a:cubicBezTo>
                          <a:cubicBezTo>
                            <a:pt x="30" y="67"/>
                            <a:pt x="31" y="66"/>
                            <a:pt x="32" y="64"/>
                          </a:cubicBezTo>
                          <a:cubicBezTo>
                            <a:pt x="33" y="62"/>
                            <a:pt x="33" y="58"/>
                            <a:pt x="33" y="54"/>
                          </a:cubicBezTo>
                          <a:lnTo>
                            <a:pt x="33" y="0"/>
                          </a:lnTo>
                          <a:lnTo>
                            <a:pt x="43" y="0"/>
                          </a:lnTo>
                          <a:lnTo>
                            <a:pt x="43" y="53"/>
                          </a:lnTo>
                          <a:cubicBezTo>
                            <a:pt x="43" y="60"/>
                            <a:pt x="43" y="65"/>
                            <a:pt x="41" y="69"/>
                          </a:cubicBezTo>
                          <a:cubicBezTo>
                            <a:pt x="39" y="72"/>
                            <a:pt x="37" y="75"/>
                            <a:pt x="33" y="77"/>
                          </a:cubicBezTo>
                          <a:cubicBezTo>
                            <a:pt x="30" y="79"/>
                            <a:pt x="26" y="80"/>
                            <a:pt x="21" y="80"/>
                          </a:cubicBezTo>
                          <a:cubicBezTo>
                            <a:pt x="15" y="80"/>
                            <a:pt x="9" y="78"/>
                            <a:pt x="6" y="74"/>
                          </a:cubicBezTo>
                          <a:cubicBezTo>
                            <a:pt x="2" y="70"/>
                            <a:pt x="0" y="64"/>
                            <a:pt x="0" y="56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35" name="Freeform 249">
                      <a:extLst>
                        <a:ext uri="{FF2B5EF4-FFF2-40B4-BE49-F238E27FC236}">
                          <a16:creationId xmlns:a16="http://schemas.microsoft.com/office/drawing/2014/main" id="{AF801756-07E4-6C41-9ED3-D60C03710ADC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3117851" y="3951288"/>
                      <a:ext cx="30163" cy="34925"/>
                    </a:xfrm>
                    <a:custGeom>
                      <a:avLst/>
                      <a:gdLst>
                        <a:gd name="T0" fmla="*/ 40 w 52"/>
                        <a:gd name="T1" fmla="*/ 51 h 60"/>
                        <a:gd name="T2" fmla="*/ 30 w 52"/>
                        <a:gd name="T3" fmla="*/ 58 h 60"/>
                        <a:gd name="T4" fmla="*/ 19 w 52"/>
                        <a:gd name="T5" fmla="*/ 60 h 60"/>
                        <a:gd name="T6" fmla="*/ 5 w 52"/>
                        <a:gd name="T7" fmla="*/ 55 h 60"/>
                        <a:gd name="T8" fmla="*/ 0 w 52"/>
                        <a:gd name="T9" fmla="*/ 43 h 60"/>
                        <a:gd name="T10" fmla="*/ 2 w 52"/>
                        <a:gd name="T11" fmla="*/ 36 h 60"/>
                        <a:gd name="T12" fmla="*/ 7 w 52"/>
                        <a:gd name="T13" fmla="*/ 30 h 60"/>
                        <a:gd name="T14" fmla="*/ 14 w 52"/>
                        <a:gd name="T15" fmla="*/ 27 h 60"/>
                        <a:gd name="T16" fmla="*/ 22 w 52"/>
                        <a:gd name="T17" fmla="*/ 26 h 60"/>
                        <a:gd name="T18" fmla="*/ 39 w 52"/>
                        <a:gd name="T19" fmla="*/ 22 h 60"/>
                        <a:gd name="T20" fmla="*/ 39 w 52"/>
                        <a:gd name="T21" fmla="*/ 20 h 60"/>
                        <a:gd name="T22" fmla="*/ 37 w 52"/>
                        <a:gd name="T23" fmla="*/ 11 h 60"/>
                        <a:gd name="T24" fmla="*/ 26 w 52"/>
                        <a:gd name="T25" fmla="*/ 8 h 60"/>
                        <a:gd name="T26" fmla="*/ 16 w 52"/>
                        <a:gd name="T27" fmla="*/ 11 h 60"/>
                        <a:gd name="T28" fmla="*/ 11 w 52"/>
                        <a:gd name="T29" fmla="*/ 19 h 60"/>
                        <a:gd name="T30" fmla="*/ 2 w 52"/>
                        <a:gd name="T31" fmla="*/ 18 h 60"/>
                        <a:gd name="T32" fmla="*/ 6 w 52"/>
                        <a:gd name="T33" fmla="*/ 8 h 60"/>
                        <a:gd name="T34" fmla="*/ 14 w 52"/>
                        <a:gd name="T35" fmla="*/ 2 h 60"/>
                        <a:gd name="T36" fmla="*/ 27 w 52"/>
                        <a:gd name="T37" fmla="*/ 0 h 60"/>
                        <a:gd name="T38" fmla="*/ 39 w 52"/>
                        <a:gd name="T39" fmla="*/ 2 h 60"/>
                        <a:gd name="T40" fmla="*/ 46 w 52"/>
                        <a:gd name="T41" fmla="*/ 6 h 60"/>
                        <a:gd name="T42" fmla="*/ 49 w 52"/>
                        <a:gd name="T43" fmla="*/ 13 h 60"/>
                        <a:gd name="T44" fmla="*/ 49 w 52"/>
                        <a:gd name="T45" fmla="*/ 22 h 60"/>
                        <a:gd name="T46" fmla="*/ 49 w 52"/>
                        <a:gd name="T47" fmla="*/ 34 h 60"/>
                        <a:gd name="T48" fmla="*/ 50 w 52"/>
                        <a:gd name="T49" fmla="*/ 51 h 60"/>
                        <a:gd name="T50" fmla="*/ 52 w 52"/>
                        <a:gd name="T51" fmla="*/ 58 h 60"/>
                        <a:gd name="T52" fmla="*/ 42 w 52"/>
                        <a:gd name="T53" fmla="*/ 58 h 60"/>
                        <a:gd name="T54" fmla="*/ 40 w 52"/>
                        <a:gd name="T55" fmla="*/ 51 h 60"/>
                        <a:gd name="T56" fmla="*/ 39 w 52"/>
                        <a:gd name="T57" fmla="*/ 30 h 60"/>
                        <a:gd name="T58" fmla="*/ 24 w 52"/>
                        <a:gd name="T59" fmla="*/ 33 h 60"/>
                        <a:gd name="T60" fmla="*/ 15 w 52"/>
                        <a:gd name="T61" fmla="*/ 35 h 60"/>
                        <a:gd name="T62" fmla="*/ 12 w 52"/>
                        <a:gd name="T63" fmla="*/ 38 h 60"/>
                        <a:gd name="T64" fmla="*/ 10 w 52"/>
                        <a:gd name="T65" fmla="*/ 43 h 60"/>
                        <a:gd name="T66" fmla="*/ 13 w 52"/>
                        <a:gd name="T67" fmla="*/ 49 h 60"/>
                        <a:gd name="T68" fmla="*/ 22 w 52"/>
                        <a:gd name="T69" fmla="*/ 52 h 60"/>
                        <a:gd name="T70" fmla="*/ 32 w 52"/>
                        <a:gd name="T71" fmla="*/ 50 h 60"/>
                        <a:gd name="T72" fmla="*/ 38 w 52"/>
                        <a:gd name="T73" fmla="*/ 43 h 60"/>
                        <a:gd name="T74" fmla="*/ 39 w 52"/>
                        <a:gd name="T75" fmla="*/ 33 h 60"/>
                        <a:gd name="T76" fmla="*/ 39 w 52"/>
                        <a:gd name="T77" fmla="*/ 30 h 6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52" h="60">
                          <a:moveTo>
                            <a:pt x="40" y="51"/>
                          </a:moveTo>
                          <a:cubicBezTo>
                            <a:pt x="37" y="54"/>
                            <a:pt x="33" y="56"/>
                            <a:pt x="30" y="58"/>
                          </a:cubicBezTo>
                          <a:cubicBezTo>
                            <a:pt x="27" y="59"/>
                            <a:pt x="23" y="60"/>
                            <a:pt x="19" y="60"/>
                          </a:cubicBezTo>
                          <a:cubicBezTo>
                            <a:pt x="13" y="60"/>
                            <a:pt x="8" y="58"/>
                            <a:pt x="5" y="55"/>
                          </a:cubicBezTo>
                          <a:cubicBezTo>
                            <a:pt x="2" y="52"/>
                            <a:pt x="0" y="48"/>
                            <a:pt x="0" y="43"/>
                          </a:cubicBezTo>
                          <a:cubicBezTo>
                            <a:pt x="0" y="40"/>
                            <a:pt x="1" y="38"/>
                            <a:pt x="2" y="36"/>
                          </a:cubicBezTo>
                          <a:cubicBezTo>
                            <a:pt x="3" y="33"/>
                            <a:pt x="5" y="32"/>
                            <a:pt x="7" y="30"/>
                          </a:cubicBezTo>
                          <a:cubicBezTo>
                            <a:pt x="9" y="29"/>
                            <a:pt x="11" y="28"/>
                            <a:pt x="14" y="27"/>
                          </a:cubicBezTo>
                          <a:cubicBezTo>
                            <a:pt x="16" y="26"/>
                            <a:pt x="18" y="26"/>
                            <a:pt x="22" y="26"/>
                          </a:cubicBezTo>
                          <a:cubicBezTo>
                            <a:pt x="30" y="25"/>
                            <a:pt x="36" y="23"/>
                            <a:pt x="39" y="22"/>
                          </a:cubicBezTo>
                          <a:cubicBezTo>
                            <a:pt x="39" y="21"/>
                            <a:pt x="39" y="20"/>
                            <a:pt x="39" y="20"/>
                          </a:cubicBezTo>
                          <a:cubicBezTo>
                            <a:pt x="39" y="16"/>
                            <a:pt x="39" y="13"/>
                            <a:pt x="37" y="11"/>
                          </a:cubicBezTo>
                          <a:cubicBezTo>
                            <a:pt x="34" y="9"/>
                            <a:pt x="31" y="8"/>
                            <a:pt x="26" y="8"/>
                          </a:cubicBezTo>
                          <a:cubicBezTo>
                            <a:pt x="21" y="8"/>
                            <a:pt x="18" y="9"/>
                            <a:pt x="16" y="11"/>
                          </a:cubicBezTo>
                          <a:cubicBezTo>
                            <a:pt x="14" y="12"/>
                            <a:pt x="12" y="15"/>
                            <a:pt x="11" y="19"/>
                          </a:cubicBezTo>
                          <a:lnTo>
                            <a:pt x="2" y="18"/>
                          </a:lnTo>
                          <a:cubicBezTo>
                            <a:pt x="2" y="14"/>
                            <a:pt x="4" y="10"/>
                            <a:pt x="6" y="8"/>
                          </a:cubicBezTo>
                          <a:cubicBezTo>
                            <a:pt x="8" y="5"/>
                            <a:pt x="11" y="4"/>
                            <a:pt x="14" y="2"/>
                          </a:cubicBezTo>
                          <a:cubicBezTo>
                            <a:pt x="18" y="1"/>
                            <a:pt x="22" y="0"/>
                            <a:pt x="27" y="0"/>
                          </a:cubicBezTo>
                          <a:cubicBezTo>
                            <a:pt x="32" y="0"/>
                            <a:pt x="36" y="1"/>
                            <a:pt x="39" y="2"/>
                          </a:cubicBezTo>
                          <a:cubicBezTo>
                            <a:pt x="42" y="3"/>
                            <a:pt x="44" y="4"/>
                            <a:pt x="46" y="6"/>
                          </a:cubicBezTo>
                          <a:cubicBezTo>
                            <a:pt x="47" y="8"/>
                            <a:pt x="48" y="10"/>
                            <a:pt x="49" y="13"/>
                          </a:cubicBezTo>
                          <a:cubicBezTo>
                            <a:pt x="49" y="14"/>
                            <a:pt x="49" y="17"/>
                            <a:pt x="49" y="22"/>
                          </a:cubicBezTo>
                          <a:lnTo>
                            <a:pt x="49" y="34"/>
                          </a:lnTo>
                          <a:cubicBezTo>
                            <a:pt x="49" y="43"/>
                            <a:pt x="49" y="49"/>
                            <a:pt x="50" y="51"/>
                          </a:cubicBezTo>
                          <a:cubicBezTo>
                            <a:pt x="50" y="54"/>
                            <a:pt x="51" y="56"/>
                            <a:pt x="52" y="58"/>
                          </a:cubicBezTo>
                          <a:lnTo>
                            <a:pt x="42" y="58"/>
                          </a:lnTo>
                          <a:cubicBezTo>
                            <a:pt x="41" y="56"/>
                            <a:pt x="41" y="54"/>
                            <a:pt x="40" y="51"/>
                          </a:cubicBezTo>
                          <a:close/>
                          <a:moveTo>
                            <a:pt x="39" y="30"/>
                          </a:moveTo>
                          <a:cubicBezTo>
                            <a:pt x="36" y="31"/>
                            <a:pt x="31" y="32"/>
                            <a:pt x="24" y="33"/>
                          </a:cubicBezTo>
                          <a:cubicBezTo>
                            <a:pt x="20" y="34"/>
                            <a:pt x="17" y="35"/>
                            <a:pt x="15" y="35"/>
                          </a:cubicBezTo>
                          <a:cubicBezTo>
                            <a:pt x="14" y="36"/>
                            <a:pt x="12" y="37"/>
                            <a:pt x="12" y="38"/>
                          </a:cubicBezTo>
                          <a:cubicBezTo>
                            <a:pt x="11" y="40"/>
                            <a:pt x="10" y="41"/>
                            <a:pt x="10" y="43"/>
                          </a:cubicBezTo>
                          <a:cubicBezTo>
                            <a:pt x="10" y="46"/>
                            <a:pt x="11" y="48"/>
                            <a:pt x="13" y="49"/>
                          </a:cubicBezTo>
                          <a:cubicBezTo>
                            <a:pt x="15" y="51"/>
                            <a:pt x="18" y="52"/>
                            <a:pt x="22" y="52"/>
                          </a:cubicBezTo>
                          <a:cubicBezTo>
                            <a:pt x="25" y="52"/>
                            <a:pt x="29" y="51"/>
                            <a:pt x="32" y="50"/>
                          </a:cubicBezTo>
                          <a:cubicBezTo>
                            <a:pt x="34" y="48"/>
                            <a:pt x="37" y="46"/>
                            <a:pt x="38" y="43"/>
                          </a:cubicBezTo>
                          <a:cubicBezTo>
                            <a:pt x="39" y="41"/>
                            <a:pt x="39" y="38"/>
                            <a:pt x="39" y="33"/>
                          </a:cubicBezTo>
                          <a:lnTo>
                            <a:pt x="39" y="30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36" name="Freeform 250">
                      <a:extLst>
                        <a:ext uri="{FF2B5EF4-FFF2-40B4-BE49-F238E27FC236}">
                          <a16:creationId xmlns:a16="http://schemas.microsoft.com/office/drawing/2014/main" id="{E56E698A-CD32-CA4C-AEB6-601ADCF97F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54363" y="3951288"/>
                      <a:ext cx="26988" cy="33338"/>
                    </a:xfrm>
                    <a:custGeom>
                      <a:avLst/>
                      <a:gdLst>
                        <a:gd name="T0" fmla="*/ 0 w 46"/>
                        <a:gd name="T1" fmla="*/ 58 h 58"/>
                        <a:gd name="T2" fmla="*/ 0 w 46"/>
                        <a:gd name="T3" fmla="*/ 1 h 58"/>
                        <a:gd name="T4" fmla="*/ 9 w 46"/>
                        <a:gd name="T5" fmla="*/ 1 h 58"/>
                        <a:gd name="T6" fmla="*/ 9 w 46"/>
                        <a:gd name="T7" fmla="*/ 10 h 58"/>
                        <a:gd name="T8" fmla="*/ 27 w 46"/>
                        <a:gd name="T9" fmla="*/ 0 h 58"/>
                        <a:gd name="T10" fmla="*/ 36 w 46"/>
                        <a:gd name="T11" fmla="*/ 2 h 58"/>
                        <a:gd name="T12" fmla="*/ 43 w 46"/>
                        <a:gd name="T13" fmla="*/ 7 h 58"/>
                        <a:gd name="T14" fmla="*/ 46 w 46"/>
                        <a:gd name="T15" fmla="*/ 14 h 58"/>
                        <a:gd name="T16" fmla="*/ 46 w 46"/>
                        <a:gd name="T17" fmla="*/ 23 h 58"/>
                        <a:gd name="T18" fmla="*/ 46 w 46"/>
                        <a:gd name="T19" fmla="*/ 58 h 58"/>
                        <a:gd name="T20" fmla="*/ 37 w 46"/>
                        <a:gd name="T21" fmla="*/ 58 h 58"/>
                        <a:gd name="T22" fmla="*/ 37 w 46"/>
                        <a:gd name="T23" fmla="*/ 24 h 58"/>
                        <a:gd name="T24" fmla="*/ 35 w 46"/>
                        <a:gd name="T25" fmla="*/ 15 h 58"/>
                        <a:gd name="T26" fmla="*/ 31 w 46"/>
                        <a:gd name="T27" fmla="*/ 10 h 58"/>
                        <a:gd name="T28" fmla="*/ 25 w 46"/>
                        <a:gd name="T29" fmla="*/ 9 h 58"/>
                        <a:gd name="T30" fmla="*/ 14 w 46"/>
                        <a:gd name="T31" fmla="*/ 12 h 58"/>
                        <a:gd name="T32" fmla="*/ 10 w 46"/>
                        <a:gd name="T33" fmla="*/ 27 h 58"/>
                        <a:gd name="T34" fmla="*/ 10 w 46"/>
                        <a:gd name="T35" fmla="*/ 58 h 58"/>
                        <a:gd name="T36" fmla="*/ 0 w 46"/>
                        <a:gd name="T37" fmla="*/ 58 h 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46" h="58">
                          <a:moveTo>
                            <a:pt x="0" y="58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9" y="10"/>
                          </a:lnTo>
                          <a:cubicBezTo>
                            <a:pt x="13" y="3"/>
                            <a:pt x="19" y="0"/>
                            <a:pt x="27" y="0"/>
                          </a:cubicBezTo>
                          <a:cubicBezTo>
                            <a:pt x="30" y="0"/>
                            <a:pt x="33" y="1"/>
                            <a:pt x="36" y="2"/>
                          </a:cubicBezTo>
                          <a:cubicBezTo>
                            <a:pt x="39" y="3"/>
                            <a:pt x="41" y="5"/>
                            <a:pt x="43" y="7"/>
                          </a:cubicBezTo>
                          <a:cubicBezTo>
                            <a:pt x="44" y="9"/>
                            <a:pt x="45" y="11"/>
                            <a:pt x="46" y="14"/>
                          </a:cubicBezTo>
                          <a:cubicBezTo>
                            <a:pt x="46" y="16"/>
                            <a:pt x="46" y="19"/>
                            <a:pt x="46" y="23"/>
                          </a:cubicBezTo>
                          <a:lnTo>
                            <a:pt x="46" y="58"/>
                          </a:lnTo>
                          <a:lnTo>
                            <a:pt x="37" y="58"/>
                          </a:lnTo>
                          <a:lnTo>
                            <a:pt x="37" y="24"/>
                          </a:lnTo>
                          <a:cubicBezTo>
                            <a:pt x="37" y="20"/>
                            <a:pt x="36" y="17"/>
                            <a:pt x="35" y="15"/>
                          </a:cubicBezTo>
                          <a:cubicBezTo>
                            <a:pt x="35" y="13"/>
                            <a:pt x="33" y="11"/>
                            <a:pt x="31" y="10"/>
                          </a:cubicBezTo>
                          <a:cubicBezTo>
                            <a:pt x="30" y="9"/>
                            <a:pt x="27" y="9"/>
                            <a:pt x="25" y="9"/>
                          </a:cubicBezTo>
                          <a:cubicBezTo>
                            <a:pt x="21" y="9"/>
                            <a:pt x="17" y="10"/>
                            <a:pt x="14" y="12"/>
                          </a:cubicBezTo>
                          <a:cubicBezTo>
                            <a:pt x="11" y="15"/>
                            <a:pt x="10" y="20"/>
                            <a:pt x="10" y="27"/>
                          </a:cubicBezTo>
                          <a:lnTo>
                            <a:pt x="10" y="58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37" name="Freeform 251">
                      <a:extLst>
                        <a:ext uri="{FF2B5EF4-FFF2-40B4-BE49-F238E27FC236}">
                          <a16:creationId xmlns:a16="http://schemas.microsoft.com/office/drawing/2014/main" id="{16180BA3-F944-5340-AF3D-D40AB509B29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52788" y="3940175"/>
                      <a:ext cx="30163" cy="44450"/>
                    </a:xfrm>
                    <a:custGeom>
                      <a:avLst/>
                      <a:gdLst>
                        <a:gd name="T0" fmla="*/ 0 w 53"/>
                        <a:gd name="T1" fmla="*/ 78 h 78"/>
                        <a:gd name="T2" fmla="*/ 0 w 53"/>
                        <a:gd name="T3" fmla="*/ 0 h 78"/>
                        <a:gd name="T4" fmla="*/ 53 w 53"/>
                        <a:gd name="T5" fmla="*/ 0 h 78"/>
                        <a:gd name="T6" fmla="*/ 53 w 53"/>
                        <a:gd name="T7" fmla="*/ 9 h 78"/>
                        <a:gd name="T8" fmla="*/ 10 w 53"/>
                        <a:gd name="T9" fmla="*/ 9 h 78"/>
                        <a:gd name="T10" fmla="*/ 10 w 53"/>
                        <a:gd name="T11" fmla="*/ 33 h 78"/>
                        <a:gd name="T12" fmla="*/ 47 w 53"/>
                        <a:gd name="T13" fmla="*/ 33 h 78"/>
                        <a:gd name="T14" fmla="*/ 47 w 53"/>
                        <a:gd name="T15" fmla="*/ 43 h 78"/>
                        <a:gd name="T16" fmla="*/ 10 w 53"/>
                        <a:gd name="T17" fmla="*/ 43 h 78"/>
                        <a:gd name="T18" fmla="*/ 10 w 53"/>
                        <a:gd name="T19" fmla="*/ 78 h 78"/>
                        <a:gd name="T20" fmla="*/ 0 w 53"/>
                        <a:gd name="T21" fmla="*/ 78 h 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53" h="78">
                          <a:moveTo>
                            <a:pt x="0" y="78"/>
                          </a:moveTo>
                          <a:lnTo>
                            <a:pt x="0" y="0"/>
                          </a:lnTo>
                          <a:lnTo>
                            <a:pt x="53" y="0"/>
                          </a:lnTo>
                          <a:lnTo>
                            <a:pt x="53" y="9"/>
                          </a:lnTo>
                          <a:lnTo>
                            <a:pt x="10" y="9"/>
                          </a:lnTo>
                          <a:lnTo>
                            <a:pt x="10" y="33"/>
                          </a:lnTo>
                          <a:lnTo>
                            <a:pt x="47" y="33"/>
                          </a:lnTo>
                          <a:lnTo>
                            <a:pt x="47" y="43"/>
                          </a:lnTo>
                          <a:lnTo>
                            <a:pt x="10" y="43"/>
                          </a:lnTo>
                          <a:lnTo>
                            <a:pt x="10" y="78"/>
                          </a:lnTo>
                          <a:lnTo>
                            <a:pt x="0" y="78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38" name="Freeform 252">
                      <a:extLst>
                        <a:ext uri="{FF2B5EF4-FFF2-40B4-BE49-F238E27FC236}">
                          <a16:creationId xmlns:a16="http://schemas.microsoft.com/office/drawing/2014/main" id="{87292F38-59A1-0941-8FCC-BD3438F556C8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3287713" y="3951288"/>
                      <a:ext cx="30163" cy="34925"/>
                    </a:xfrm>
                    <a:custGeom>
                      <a:avLst/>
                      <a:gdLst>
                        <a:gd name="T0" fmla="*/ 42 w 52"/>
                        <a:gd name="T1" fmla="*/ 40 h 60"/>
                        <a:gd name="T2" fmla="*/ 52 w 52"/>
                        <a:gd name="T3" fmla="*/ 41 h 60"/>
                        <a:gd name="T4" fmla="*/ 43 w 52"/>
                        <a:gd name="T5" fmla="*/ 55 h 60"/>
                        <a:gd name="T6" fmla="*/ 27 w 52"/>
                        <a:gd name="T7" fmla="*/ 60 h 60"/>
                        <a:gd name="T8" fmla="*/ 7 w 52"/>
                        <a:gd name="T9" fmla="*/ 52 h 60"/>
                        <a:gd name="T10" fmla="*/ 0 w 52"/>
                        <a:gd name="T11" fmla="*/ 30 h 60"/>
                        <a:gd name="T12" fmla="*/ 7 w 52"/>
                        <a:gd name="T13" fmla="*/ 8 h 60"/>
                        <a:gd name="T14" fmla="*/ 26 w 52"/>
                        <a:gd name="T15" fmla="*/ 0 h 60"/>
                        <a:gd name="T16" fmla="*/ 45 w 52"/>
                        <a:gd name="T17" fmla="*/ 8 h 60"/>
                        <a:gd name="T18" fmla="*/ 52 w 52"/>
                        <a:gd name="T19" fmla="*/ 30 h 60"/>
                        <a:gd name="T20" fmla="*/ 52 w 52"/>
                        <a:gd name="T21" fmla="*/ 32 h 60"/>
                        <a:gd name="T22" fmla="*/ 10 w 52"/>
                        <a:gd name="T23" fmla="*/ 32 h 60"/>
                        <a:gd name="T24" fmla="*/ 15 w 52"/>
                        <a:gd name="T25" fmla="*/ 47 h 60"/>
                        <a:gd name="T26" fmla="*/ 27 w 52"/>
                        <a:gd name="T27" fmla="*/ 52 h 60"/>
                        <a:gd name="T28" fmla="*/ 36 w 52"/>
                        <a:gd name="T29" fmla="*/ 49 h 60"/>
                        <a:gd name="T30" fmla="*/ 42 w 52"/>
                        <a:gd name="T31" fmla="*/ 40 h 60"/>
                        <a:gd name="T32" fmla="*/ 10 w 52"/>
                        <a:gd name="T33" fmla="*/ 24 h 60"/>
                        <a:gd name="T34" fmla="*/ 42 w 52"/>
                        <a:gd name="T35" fmla="*/ 24 h 60"/>
                        <a:gd name="T36" fmla="*/ 38 w 52"/>
                        <a:gd name="T37" fmla="*/ 14 h 60"/>
                        <a:gd name="T38" fmla="*/ 26 w 52"/>
                        <a:gd name="T39" fmla="*/ 8 h 60"/>
                        <a:gd name="T40" fmla="*/ 15 w 52"/>
                        <a:gd name="T41" fmla="*/ 13 h 60"/>
                        <a:gd name="T42" fmla="*/ 10 w 52"/>
                        <a:gd name="T43" fmla="*/ 24 h 6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52" h="60">
                          <a:moveTo>
                            <a:pt x="42" y="40"/>
                          </a:moveTo>
                          <a:lnTo>
                            <a:pt x="52" y="41"/>
                          </a:lnTo>
                          <a:cubicBezTo>
                            <a:pt x="50" y="47"/>
                            <a:pt x="47" y="52"/>
                            <a:pt x="43" y="55"/>
                          </a:cubicBezTo>
                          <a:cubicBezTo>
                            <a:pt x="39" y="58"/>
                            <a:pt x="33" y="60"/>
                            <a:pt x="27" y="60"/>
                          </a:cubicBezTo>
                          <a:cubicBezTo>
                            <a:pt x="19" y="60"/>
                            <a:pt x="12" y="57"/>
                            <a:pt x="7" y="52"/>
                          </a:cubicBezTo>
                          <a:cubicBezTo>
                            <a:pt x="2" y="47"/>
                            <a:pt x="0" y="40"/>
                            <a:pt x="0" y="30"/>
                          </a:cubicBezTo>
                          <a:cubicBezTo>
                            <a:pt x="0" y="21"/>
                            <a:pt x="2" y="13"/>
                            <a:pt x="7" y="8"/>
                          </a:cubicBezTo>
                          <a:cubicBezTo>
                            <a:pt x="12" y="3"/>
                            <a:pt x="18" y="0"/>
                            <a:pt x="26" y="0"/>
                          </a:cubicBezTo>
                          <a:cubicBezTo>
                            <a:pt x="34" y="0"/>
                            <a:pt x="40" y="3"/>
                            <a:pt x="45" y="8"/>
                          </a:cubicBezTo>
                          <a:cubicBezTo>
                            <a:pt x="50" y="13"/>
                            <a:pt x="52" y="20"/>
                            <a:pt x="52" y="30"/>
                          </a:cubicBezTo>
                          <a:cubicBezTo>
                            <a:pt x="52" y="30"/>
                            <a:pt x="52" y="31"/>
                            <a:pt x="52" y="32"/>
                          </a:cubicBezTo>
                          <a:lnTo>
                            <a:pt x="10" y="32"/>
                          </a:lnTo>
                          <a:cubicBezTo>
                            <a:pt x="10" y="39"/>
                            <a:pt x="12" y="43"/>
                            <a:pt x="15" y="47"/>
                          </a:cubicBezTo>
                          <a:cubicBezTo>
                            <a:pt x="18" y="50"/>
                            <a:pt x="22" y="52"/>
                            <a:pt x="27" y="52"/>
                          </a:cubicBezTo>
                          <a:cubicBezTo>
                            <a:pt x="30" y="52"/>
                            <a:pt x="33" y="51"/>
                            <a:pt x="36" y="49"/>
                          </a:cubicBezTo>
                          <a:cubicBezTo>
                            <a:pt x="38" y="47"/>
                            <a:pt x="40" y="44"/>
                            <a:pt x="42" y="40"/>
                          </a:cubicBezTo>
                          <a:close/>
                          <a:moveTo>
                            <a:pt x="10" y="24"/>
                          </a:moveTo>
                          <a:lnTo>
                            <a:pt x="42" y="24"/>
                          </a:lnTo>
                          <a:cubicBezTo>
                            <a:pt x="42" y="20"/>
                            <a:pt x="40" y="16"/>
                            <a:pt x="38" y="14"/>
                          </a:cubicBezTo>
                          <a:cubicBezTo>
                            <a:pt x="35" y="10"/>
                            <a:pt x="31" y="8"/>
                            <a:pt x="26" y="8"/>
                          </a:cubicBezTo>
                          <a:cubicBezTo>
                            <a:pt x="22" y="8"/>
                            <a:pt x="18" y="10"/>
                            <a:pt x="15" y="13"/>
                          </a:cubicBezTo>
                          <a:cubicBezTo>
                            <a:pt x="12" y="15"/>
                            <a:pt x="11" y="19"/>
                            <a:pt x="10" y="24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39" name="Freeform 253">
                      <a:extLst>
                        <a:ext uri="{FF2B5EF4-FFF2-40B4-BE49-F238E27FC236}">
                          <a16:creationId xmlns:a16="http://schemas.microsoft.com/office/drawing/2014/main" id="{1F3646A2-8946-CB48-B5A9-EF0C114E2C1F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3325813" y="3940175"/>
                      <a:ext cx="26988" cy="46038"/>
                    </a:xfrm>
                    <a:custGeom>
                      <a:avLst/>
                      <a:gdLst>
                        <a:gd name="T0" fmla="*/ 9 w 49"/>
                        <a:gd name="T1" fmla="*/ 78 h 80"/>
                        <a:gd name="T2" fmla="*/ 0 w 49"/>
                        <a:gd name="T3" fmla="*/ 78 h 80"/>
                        <a:gd name="T4" fmla="*/ 0 w 49"/>
                        <a:gd name="T5" fmla="*/ 0 h 80"/>
                        <a:gd name="T6" fmla="*/ 9 w 49"/>
                        <a:gd name="T7" fmla="*/ 0 h 80"/>
                        <a:gd name="T8" fmla="*/ 9 w 49"/>
                        <a:gd name="T9" fmla="*/ 28 h 80"/>
                        <a:gd name="T10" fmla="*/ 25 w 49"/>
                        <a:gd name="T11" fmla="*/ 20 h 80"/>
                        <a:gd name="T12" fmla="*/ 35 w 49"/>
                        <a:gd name="T13" fmla="*/ 22 h 80"/>
                        <a:gd name="T14" fmla="*/ 43 w 49"/>
                        <a:gd name="T15" fmla="*/ 28 h 80"/>
                        <a:gd name="T16" fmla="*/ 47 w 49"/>
                        <a:gd name="T17" fmla="*/ 37 h 80"/>
                        <a:gd name="T18" fmla="*/ 49 w 49"/>
                        <a:gd name="T19" fmla="*/ 49 h 80"/>
                        <a:gd name="T20" fmla="*/ 42 w 49"/>
                        <a:gd name="T21" fmla="*/ 72 h 80"/>
                        <a:gd name="T22" fmla="*/ 25 w 49"/>
                        <a:gd name="T23" fmla="*/ 80 h 80"/>
                        <a:gd name="T24" fmla="*/ 9 w 49"/>
                        <a:gd name="T25" fmla="*/ 71 h 80"/>
                        <a:gd name="T26" fmla="*/ 9 w 49"/>
                        <a:gd name="T27" fmla="*/ 78 h 80"/>
                        <a:gd name="T28" fmla="*/ 9 w 49"/>
                        <a:gd name="T29" fmla="*/ 49 h 80"/>
                        <a:gd name="T30" fmla="*/ 11 w 49"/>
                        <a:gd name="T31" fmla="*/ 64 h 80"/>
                        <a:gd name="T32" fmla="*/ 24 w 49"/>
                        <a:gd name="T33" fmla="*/ 72 h 80"/>
                        <a:gd name="T34" fmla="*/ 35 w 49"/>
                        <a:gd name="T35" fmla="*/ 66 h 80"/>
                        <a:gd name="T36" fmla="*/ 39 w 49"/>
                        <a:gd name="T37" fmla="*/ 50 h 80"/>
                        <a:gd name="T38" fmla="*/ 35 w 49"/>
                        <a:gd name="T39" fmla="*/ 33 h 80"/>
                        <a:gd name="T40" fmla="*/ 24 w 49"/>
                        <a:gd name="T41" fmla="*/ 28 h 80"/>
                        <a:gd name="T42" fmla="*/ 13 w 49"/>
                        <a:gd name="T43" fmla="*/ 34 h 80"/>
                        <a:gd name="T44" fmla="*/ 9 w 49"/>
                        <a:gd name="T45" fmla="*/ 49 h 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49" h="80">
                          <a:moveTo>
                            <a:pt x="9" y="78"/>
                          </a:moveTo>
                          <a:lnTo>
                            <a:pt x="0" y="78"/>
                          </a:ln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9" y="28"/>
                          </a:lnTo>
                          <a:cubicBezTo>
                            <a:pt x="13" y="23"/>
                            <a:pt x="19" y="20"/>
                            <a:pt x="25" y="20"/>
                          </a:cubicBezTo>
                          <a:cubicBezTo>
                            <a:pt x="28" y="20"/>
                            <a:pt x="32" y="21"/>
                            <a:pt x="35" y="22"/>
                          </a:cubicBezTo>
                          <a:cubicBezTo>
                            <a:pt x="38" y="24"/>
                            <a:pt x="41" y="26"/>
                            <a:pt x="43" y="28"/>
                          </a:cubicBezTo>
                          <a:cubicBezTo>
                            <a:pt x="45" y="31"/>
                            <a:pt x="46" y="34"/>
                            <a:pt x="47" y="37"/>
                          </a:cubicBezTo>
                          <a:cubicBezTo>
                            <a:pt x="48" y="41"/>
                            <a:pt x="49" y="45"/>
                            <a:pt x="49" y="49"/>
                          </a:cubicBezTo>
                          <a:cubicBezTo>
                            <a:pt x="49" y="59"/>
                            <a:pt x="47" y="66"/>
                            <a:pt x="42" y="72"/>
                          </a:cubicBezTo>
                          <a:cubicBezTo>
                            <a:pt x="37" y="77"/>
                            <a:pt x="31" y="80"/>
                            <a:pt x="25" y="80"/>
                          </a:cubicBezTo>
                          <a:cubicBezTo>
                            <a:pt x="18" y="80"/>
                            <a:pt x="13" y="77"/>
                            <a:pt x="9" y="71"/>
                          </a:cubicBezTo>
                          <a:lnTo>
                            <a:pt x="9" y="78"/>
                          </a:lnTo>
                          <a:close/>
                          <a:moveTo>
                            <a:pt x="9" y="49"/>
                          </a:moveTo>
                          <a:cubicBezTo>
                            <a:pt x="9" y="56"/>
                            <a:pt x="10" y="61"/>
                            <a:pt x="11" y="64"/>
                          </a:cubicBezTo>
                          <a:cubicBezTo>
                            <a:pt x="14" y="69"/>
                            <a:pt x="19" y="72"/>
                            <a:pt x="24" y="72"/>
                          </a:cubicBezTo>
                          <a:cubicBezTo>
                            <a:pt x="28" y="72"/>
                            <a:pt x="32" y="70"/>
                            <a:pt x="35" y="66"/>
                          </a:cubicBezTo>
                          <a:cubicBezTo>
                            <a:pt x="38" y="62"/>
                            <a:pt x="39" y="57"/>
                            <a:pt x="39" y="50"/>
                          </a:cubicBezTo>
                          <a:cubicBezTo>
                            <a:pt x="39" y="42"/>
                            <a:pt x="38" y="37"/>
                            <a:pt x="35" y="33"/>
                          </a:cubicBezTo>
                          <a:cubicBezTo>
                            <a:pt x="32" y="30"/>
                            <a:pt x="28" y="28"/>
                            <a:pt x="24" y="28"/>
                          </a:cubicBezTo>
                          <a:cubicBezTo>
                            <a:pt x="20" y="28"/>
                            <a:pt x="16" y="30"/>
                            <a:pt x="13" y="34"/>
                          </a:cubicBezTo>
                          <a:cubicBezTo>
                            <a:pt x="10" y="37"/>
                            <a:pt x="9" y="43"/>
                            <a:pt x="9" y="49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40" name="Freeform 254">
                      <a:extLst>
                        <a:ext uri="{FF2B5EF4-FFF2-40B4-BE49-F238E27FC236}">
                          <a16:creationId xmlns:a16="http://schemas.microsoft.com/office/drawing/2014/main" id="{080D18D2-2D23-5542-B399-691062496F9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411538" y="3940175"/>
                      <a:ext cx="44450" cy="44450"/>
                    </a:xfrm>
                    <a:custGeom>
                      <a:avLst/>
                      <a:gdLst>
                        <a:gd name="T0" fmla="*/ 0 w 75"/>
                        <a:gd name="T1" fmla="*/ 78 h 78"/>
                        <a:gd name="T2" fmla="*/ 0 w 75"/>
                        <a:gd name="T3" fmla="*/ 0 h 78"/>
                        <a:gd name="T4" fmla="*/ 15 w 75"/>
                        <a:gd name="T5" fmla="*/ 0 h 78"/>
                        <a:gd name="T6" fmla="*/ 34 w 75"/>
                        <a:gd name="T7" fmla="*/ 55 h 78"/>
                        <a:gd name="T8" fmla="*/ 38 w 75"/>
                        <a:gd name="T9" fmla="*/ 67 h 78"/>
                        <a:gd name="T10" fmla="*/ 42 w 75"/>
                        <a:gd name="T11" fmla="*/ 54 h 78"/>
                        <a:gd name="T12" fmla="*/ 61 w 75"/>
                        <a:gd name="T13" fmla="*/ 0 h 78"/>
                        <a:gd name="T14" fmla="*/ 75 w 75"/>
                        <a:gd name="T15" fmla="*/ 0 h 78"/>
                        <a:gd name="T16" fmla="*/ 75 w 75"/>
                        <a:gd name="T17" fmla="*/ 78 h 78"/>
                        <a:gd name="T18" fmla="*/ 65 w 75"/>
                        <a:gd name="T19" fmla="*/ 78 h 78"/>
                        <a:gd name="T20" fmla="*/ 65 w 75"/>
                        <a:gd name="T21" fmla="*/ 13 h 78"/>
                        <a:gd name="T22" fmla="*/ 42 w 75"/>
                        <a:gd name="T23" fmla="*/ 78 h 78"/>
                        <a:gd name="T24" fmla="*/ 32 w 75"/>
                        <a:gd name="T25" fmla="*/ 78 h 78"/>
                        <a:gd name="T26" fmla="*/ 10 w 75"/>
                        <a:gd name="T27" fmla="*/ 12 h 78"/>
                        <a:gd name="T28" fmla="*/ 10 w 75"/>
                        <a:gd name="T29" fmla="*/ 78 h 78"/>
                        <a:gd name="T30" fmla="*/ 0 w 75"/>
                        <a:gd name="T31" fmla="*/ 78 h 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75" h="78">
                          <a:moveTo>
                            <a:pt x="0" y="78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34" y="55"/>
                          </a:lnTo>
                          <a:cubicBezTo>
                            <a:pt x="36" y="61"/>
                            <a:pt x="37" y="64"/>
                            <a:pt x="38" y="67"/>
                          </a:cubicBezTo>
                          <a:cubicBezTo>
                            <a:pt x="39" y="64"/>
                            <a:pt x="40" y="60"/>
                            <a:pt x="42" y="54"/>
                          </a:cubicBezTo>
                          <a:lnTo>
                            <a:pt x="61" y="0"/>
                          </a:lnTo>
                          <a:lnTo>
                            <a:pt x="75" y="0"/>
                          </a:lnTo>
                          <a:lnTo>
                            <a:pt x="75" y="78"/>
                          </a:lnTo>
                          <a:lnTo>
                            <a:pt x="65" y="78"/>
                          </a:lnTo>
                          <a:lnTo>
                            <a:pt x="65" y="13"/>
                          </a:lnTo>
                          <a:lnTo>
                            <a:pt x="42" y="78"/>
                          </a:lnTo>
                          <a:lnTo>
                            <a:pt x="32" y="78"/>
                          </a:lnTo>
                          <a:lnTo>
                            <a:pt x="10" y="12"/>
                          </a:lnTo>
                          <a:lnTo>
                            <a:pt x="10" y="78"/>
                          </a:lnTo>
                          <a:lnTo>
                            <a:pt x="0" y="78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41" name="Freeform 255">
                      <a:extLst>
                        <a:ext uri="{FF2B5EF4-FFF2-40B4-BE49-F238E27FC236}">
                          <a16:creationId xmlns:a16="http://schemas.microsoft.com/office/drawing/2014/main" id="{B32BF904-8B48-324C-B23F-789F13D056C2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3462338" y="3951288"/>
                      <a:ext cx="30163" cy="34925"/>
                    </a:xfrm>
                    <a:custGeom>
                      <a:avLst/>
                      <a:gdLst>
                        <a:gd name="T0" fmla="*/ 40 w 52"/>
                        <a:gd name="T1" fmla="*/ 51 h 60"/>
                        <a:gd name="T2" fmla="*/ 30 w 52"/>
                        <a:gd name="T3" fmla="*/ 58 h 60"/>
                        <a:gd name="T4" fmla="*/ 19 w 52"/>
                        <a:gd name="T5" fmla="*/ 60 h 60"/>
                        <a:gd name="T6" fmla="*/ 5 w 52"/>
                        <a:gd name="T7" fmla="*/ 55 h 60"/>
                        <a:gd name="T8" fmla="*/ 0 w 52"/>
                        <a:gd name="T9" fmla="*/ 43 h 60"/>
                        <a:gd name="T10" fmla="*/ 2 w 52"/>
                        <a:gd name="T11" fmla="*/ 36 h 60"/>
                        <a:gd name="T12" fmla="*/ 7 w 52"/>
                        <a:gd name="T13" fmla="*/ 30 h 60"/>
                        <a:gd name="T14" fmla="*/ 14 w 52"/>
                        <a:gd name="T15" fmla="*/ 27 h 60"/>
                        <a:gd name="T16" fmla="*/ 22 w 52"/>
                        <a:gd name="T17" fmla="*/ 26 h 60"/>
                        <a:gd name="T18" fmla="*/ 39 w 52"/>
                        <a:gd name="T19" fmla="*/ 22 h 60"/>
                        <a:gd name="T20" fmla="*/ 39 w 52"/>
                        <a:gd name="T21" fmla="*/ 20 h 60"/>
                        <a:gd name="T22" fmla="*/ 37 w 52"/>
                        <a:gd name="T23" fmla="*/ 11 h 60"/>
                        <a:gd name="T24" fmla="*/ 26 w 52"/>
                        <a:gd name="T25" fmla="*/ 8 h 60"/>
                        <a:gd name="T26" fmla="*/ 16 w 52"/>
                        <a:gd name="T27" fmla="*/ 11 h 60"/>
                        <a:gd name="T28" fmla="*/ 11 w 52"/>
                        <a:gd name="T29" fmla="*/ 19 h 60"/>
                        <a:gd name="T30" fmla="*/ 1 w 52"/>
                        <a:gd name="T31" fmla="*/ 18 h 60"/>
                        <a:gd name="T32" fmla="*/ 6 w 52"/>
                        <a:gd name="T33" fmla="*/ 8 h 60"/>
                        <a:gd name="T34" fmla="*/ 14 w 52"/>
                        <a:gd name="T35" fmla="*/ 2 h 60"/>
                        <a:gd name="T36" fmla="*/ 27 w 52"/>
                        <a:gd name="T37" fmla="*/ 0 h 60"/>
                        <a:gd name="T38" fmla="*/ 39 w 52"/>
                        <a:gd name="T39" fmla="*/ 2 h 60"/>
                        <a:gd name="T40" fmla="*/ 46 w 52"/>
                        <a:gd name="T41" fmla="*/ 6 h 60"/>
                        <a:gd name="T42" fmla="*/ 49 w 52"/>
                        <a:gd name="T43" fmla="*/ 13 h 60"/>
                        <a:gd name="T44" fmla="*/ 49 w 52"/>
                        <a:gd name="T45" fmla="*/ 22 h 60"/>
                        <a:gd name="T46" fmla="*/ 49 w 52"/>
                        <a:gd name="T47" fmla="*/ 34 h 60"/>
                        <a:gd name="T48" fmla="*/ 50 w 52"/>
                        <a:gd name="T49" fmla="*/ 51 h 60"/>
                        <a:gd name="T50" fmla="*/ 52 w 52"/>
                        <a:gd name="T51" fmla="*/ 58 h 60"/>
                        <a:gd name="T52" fmla="*/ 42 w 52"/>
                        <a:gd name="T53" fmla="*/ 58 h 60"/>
                        <a:gd name="T54" fmla="*/ 40 w 52"/>
                        <a:gd name="T55" fmla="*/ 51 h 60"/>
                        <a:gd name="T56" fmla="*/ 39 w 52"/>
                        <a:gd name="T57" fmla="*/ 30 h 60"/>
                        <a:gd name="T58" fmla="*/ 24 w 52"/>
                        <a:gd name="T59" fmla="*/ 33 h 60"/>
                        <a:gd name="T60" fmla="*/ 15 w 52"/>
                        <a:gd name="T61" fmla="*/ 35 h 60"/>
                        <a:gd name="T62" fmla="*/ 11 w 52"/>
                        <a:gd name="T63" fmla="*/ 38 h 60"/>
                        <a:gd name="T64" fmla="*/ 10 w 52"/>
                        <a:gd name="T65" fmla="*/ 43 h 60"/>
                        <a:gd name="T66" fmla="*/ 13 w 52"/>
                        <a:gd name="T67" fmla="*/ 49 h 60"/>
                        <a:gd name="T68" fmla="*/ 21 w 52"/>
                        <a:gd name="T69" fmla="*/ 52 h 60"/>
                        <a:gd name="T70" fmla="*/ 31 w 52"/>
                        <a:gd name="T71" fmla="*/ 50 h 60"/>
                        <a:gd name="T72" fmla="*/ 38 w 52"/>
                        <a:gd name="T73" fmla="*/ 43 h 60"/>
                        <a:gd name="T74" fmla="*/ 39 w 52"/>
                        <a:gd name="T75" fmla="*/ 33 h 60"/>
                        <a:gd name="T76" fmla="*/ 39 w 52"/>
                        <a:gd name="T77" fmla="*/ 30 h 6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52" h="60">
                          <a:moveTo>
                            <a:pt x="40" y="51"/>
                          </a:moveTo>
                          <a:cubicBezTo>
                            <a:pt x="37" y="54"/>
                            <a:pt x="33" y="56"/>
                            <a:pt x="30" y="58"/>
                          </a:cubicBezTo>
                          <a:cubicBezTo>
                            <a:pt x="26" y="59"/>
                            <a:pt x="23" y="60"/>
                            <a:pt x="19" y="60"/>
                          </a:cubicBezTo>
                          <a:cubicBezTo>
                            <a:pt x="13" y="60"/>
                            <a:pt x="8" y="58"/>
                            <a:pt x="5" y="55"/>
                          </a:cubicBezTo>
                          <a:cubicBezTo>
                            <a:pt x="1" y="52"/>
                            <a:pt x="0" y="48"/>
                            <a:pt x="0" y="43"/>
                          </a:cubicBezTo>
                          <a:cubicBezTo>
                            <a:pt x="0" y="40"/>
                            <a:pt x="0" y="38"/>
                            <a:pt x="2" y="36"/>
                          </a:cubicBezTo>
                          <a:cubicBezTo>
                            <a:pt x="3" y="33"/>
                            <a:pt x="5" y="32"/>
                            <a:pt x="7" y="30"/>
                          </a:cubicBezTo>
                          <a:cubicBezTo>
                            <a:pt x="9" y="29"/>
                            <a:pt x="11" y="28"/>
                            <a:pt x="14" y="27"/>
                          </a:cubicBezTo>
                          <a:cubicBezTo>
                            <a:pt x="15" y="26"/>
                            <a:pt x="18" y="26"/>
                            <a:pt x="22" y="26"/>
                          </a:cubicBezTo>
                          <a:cubicBezTo>
                            <a:pt x="30" y="25"/>
                            <a:pt x="36" y="23"/>
                            <a:pt x="39" y="22"/>
                          </a:cubicBezTo>
                          <a:cubicBezTo>
                            <a:pt x="39" y="21"/>
                            <a:pt x="39" y="20"/>
                            <a:pt x="39" y="20"/>
                          </a:cubicBezTo>
                          <a:cubicBezTo>
                            <a:pt x="39" y="16"/>
                            <a:pt x="38" y="13"/>
                            <a:pt x="37" y="11"/>
                          </a:cubicBezTo>
                          <a:cubicBezTo>
                            <a:pt x="34" y="9"/>
                            <a:pt x="30" y="8"/>
                            <a:pt x="26" y="8"/>
                          </a:cubicBezTo>
                          <a:cubicBezTo>
                            <a:pt x="21" y="8"/>
                            <a:pt x="18" y="9"/>
                            <a:pt x="16" y="11"/>
                          </a:cubicBezTo>
                          <a:cubicBezTo>
                            <a:pt x="13" y="12"/>
                            <a:pt x="12" y="15"/>
                            <a:pt x="11" y="19"/>
                          </a:cubicBezTo>
                          <a:lnTo>
                            <a:pt x="1" y="18"/>
                          </a:lnTo>
                          <a:cubicBezTo>
                            <a:pt x="2" y="14"/>
                            <a:pt x="4" y="10"/>
                            <a:pt x="6" y="8"/>
                          </a:cubicBezTo>
                          <a:cubicBezTo>
                            <a:pt x="8" y="5"/>
                            <a:pt x="10" y="4"/>
                            <a:pt x="14" y="2"/>
                          </a:cubicBezTo>
                          <a:cubicBezTo>
                            <a:pt x="18" y="1"/>
                            <a:pt x="22" y="0"/>
                            <a:pt x="27" y="0"/>
                          </a:cubicBezTo>
                          <a:cubicBezTo>
                            <a:pt x="32" y="0"/>
                            <a:pt x="36" y="1"/>
                            <a:pt x="39" y="2"/>
                          </a:cubicBezTo>
                          <a:cubicBezTo>
                            <a:pt x="42" y="3"/>
                            <a:pt x="44" y="4"/>
                            <a:pt x="46" y="6"/>
                          </a:cubicBezTo>
                          <a:cubicBezTo>
                            <a:pt x="47" y="8"/>
                            <a:pt x="48" y="10"/>
                            <a:pt x="49" y="13"/>
                          </a:cubicBezTo>
                          <a:cubicBezTo>
                            <a:pt x="49" y="14"/>
                            <a:pt x="49" y="17"/>
                            <a:pt x="49" y="22"/>
                          </a:cubicBezTo>
                          <a:lnTo>
                            <a:pt x="49" y="34"/>
                          </a:lnTo>
                          <a:cubicBezTo>
                            <a:pt x="49" y="43"/>
                            <a:pt x="49" y="49"/>
                            <a:pt x="50" y="51"/>
                          </a:cubicBezTo>
                          <a:cubicBezTo>
                            <a:pt x="50" y="54"/>
                            <a:pt x="51" y="56"/>
                            <a:pt x="52" y="58"/>
                          </a:cubicBezTo>
                          <a:lnTo>
                            <a:pt x="42" y="58"/>
                          </a:lnTo>
                          <a:cubicBezTo>
                            <a:pt x="41" y="56"/>
                            <a:pt x="40" y="54"/>
                            <a:pt x="40" y="51"/>
                          </a:cubicBezTo>
                          <a:close/>
                          <a:moveTo>
                            <a:pt x="39" y="30"/>
                          </a:moveTo>
                          <a:cubicBezTo>
                            <a:pt x="36" y="31"/>
                            <a:pt x="31" y="32"/>
                            <a:pt x="24" y="33"/>
                          </a:cubicBezTo>
                          <a:cubicBezTo>
                            <a:pt x="20" y="34"/>
                            <a:pt x="17" y="35"/>
                            <a:pt x="15" y="35"/>
                          </a:cubicBezTo>
                          <a:cubicBezTo>
                            <a:pt x="14" y="36"/>
                            <a:pt x="12" y="37"/>
                            <a:pt x="11" y="38"/>
                          </a:cubicBezTo>
                          <a:cubicBezTo>
                            <a:pt x="10" y="40"/>
                            <a:pt x="10" y="41"/>
                            <a:pt x="10" y="43"/>
                          </a:cubicBezTo>
                          <a:cubicBezTo>
                            <a:pt x="10" y="46"/>
                            <a:pt x="11" y="48"/>
                            <a:pt x="13" y="49"/>
                          </a:cubicBezTo>
                          <a:cubicBezTo>
                            <a:pt x="15" y="51"/>
                            <a:pt x="18" y="52"/>
                            <a:pt x="21" y="52"/>
                          </a:cubicBezTo>
                          <a:cubicBezTo>
                            <a:pt x="25" y="52"/>
                            <a:pt x="28" y="51"/>
                            <a:pt x="31" y="50"/>
                          </a:cubicBezTo>
                          <a:cubicBezTo>
                            <a:pt x="34" y="48"/>
                            <a:pt x="36" y="46"/>
                            <a:pt x="38" y="43"/>
                          </a:cubicBezTo>
                          <a:cubicBezTo>
                            <a:pt x="39" y="41"/>
                            <a:pt x="39" y="38"/>
                            <a:pt x="39" y="33"/>
                          </a:cubicBezTo>
                          <a:lnTo>
                            <a:pt x="39" y="30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42" name="Freeform 256">
                      <a:extLst>
                        <a:ext uri="{FF2B5EF4-FFF2-40B4-BE49-F238E27FC236}">
                          <a16:creationId xmlns:a16="http://schemas.microsoft.com/office/drawing/2014/main" id="{414D698A-E405-8243-874A-AC212D4DE20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498851" y="3951288"/>
                      <a:ext cx="17463" cy="33338"/>
                    </a:xfrm>
                    <a:custGeom>
                      <a:avLst/>
                      <a:gdLst>
                        <a:gd name="T0" fmla="*/ 0 w 31"/>
                        <a:gd name="T1" fmla="*/ 58 h 58"/>
                        <a:gd name="T2" fmla="*/ 0 w 31"/>
                        <a:gd name="T3" fmla="*/ 1 h 58"/>
                        <a:gd name="T4" fmla="*/ 8 w 31"/>
                        <a:gd name="T5" fmla="*/ 1 h 58"/>
                        <a:gd name="T6" fmla="*/ 8 w 31"/>
                        <a:gd name="T7" fmla="*/ 10 h 58"/>
                        <a:gd name="T8" fmla="*/ 15 w 31"/>
                        <a:gd name="T9" fmla="*/ 2 h 58"/>
                        <a:gd name="T10" fmla="*/ 21 w 31"/>
                        <a:gd name="T11" fmla="*/ 0 h 58"/>
                        <a:gd name="T12" fmla="*/ 31 w 31"/>
                        <a:gd name="T13" fmla="*/ 3 h 58"/>
                        <a:gd name="T14" fmla="*/ 27 w 31"/>
                        <a:gd name="T15" fmla="*/ 12 h 58"/>
                        <a:gd name="T16" fmla="*/ 20 w 31"/>
                        <a:gd name="T17" fmla="*/ 10 h 58"/>
                        <a:gd name="T18" fmla="*/ 15 w 31"/>
                        <a:gd name="T19" fmla="*/ 12 h 58"/>
                        <a:gd name="T20" fmla="*/ 11 w 31"/>
                        <a:gd name="T21" fmla="*/ 17 h 58"/>
                        <a:gd name="T22" fmla="*/ 9 w 31"/>
                        <a:gd name="T23" fmla="*/ 29 h 58"/>
                        <a:gd name="T24" fmla="*/ 9 w 31"/>
                        <a:gd name="T25" fmla="*/ 58 h 58"/>
                        <a:gd name="T26" fmla="*/ 0 w 31"/>
                        <a:gd name="T27" fmla="*/ 58 h 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31" h="58">
                          <a:moveTo>
                            <a:pt x="0" y="58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8" y="10"/>
                          </a:lnTo>
                          <a:cubicBezTo>
                            <a:pt x="11" y="6"/>
                            <a:pt x="13" y="3"/>
                            <a:pt x="15" y="2"/>
                          </a:cubicBezTo>
                          <a:cubicBezTo>
                            <a:pt x="16" y="1"/>
                            <a:pt x="19" y="0"/>
                            <a:pt x="21" y="0"/>
                          </a:cubicBezTo>
                          <a:cubicBezTo>
                            <a:pt x="24" y="0"/>
                            <a:pt x="27" y="1"/>
                            <a:pt x="31" y="3"/>
                          </a:cubicBezTo>
                          <a:lnTo>
                            <a:pt x="27" y="12"/>
                          </a:lnTo>
                          <a:cubicBezTo>
                            <a:pt x="25" y="11"/>
                            <a:pt x="23" y="10"/>
                            <a:pt x="20" y="10"/>
                          </a:cubicBezTo>
                          <a:cubicBezTo>
                            <a:pt x="18" y="10"/>
                            <a:pt x="16" y="11"/>
                            <a:pt x="15" y="12"/>
                          </a:cubicBezTo>
                          <a:cubicBezTo>
                            <a:pt x="13" y="13"/>
                            <a:pt x="12" y="15"/>
                            <a:pt x="11" y="17"/>
                          </a:cubicBezTo>
                          <a:cubicBezTo>
                            <a:pt x="10" y="21"/>
                            <a:pt x="9" y="24"/>
                            <a:pt x="9" y="29"/>
                          </a:cubicBezTo>
                          <a:lnTo>
                            <a:pt x="9" y="58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43" name="Freeform 257">
                      <a:extLst>
                        <a:ext uri="{FF2B5EF4-FFF2-40B4-BE49-F238E27FC236}">
                          <a16:creationId xmlns:a16="http://schemas.microsoft.com/office/drawing/2014/main" id="{6B1F09F3-6BE3-724A-B328-388AF9FBBAA8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3570288" y="3940175"/>
                      <a:ext cx="41275" cy="44450"/>
                    </a:xfrm>
                    <a:custGeom>
                      <a:avLst/>
                      <a:gdLst>
                        <a:gd name="T0" fmla="*/ 0 w 73"/>
                        <a:gd name="T1" fmla="*/ 78 h 78"/>
                        <a:gd name="T2" fmla="*/ 30 w 73"/>
                        <a:gd name="T3" fmla="*/ 0 h 78"/>
                        <a:gd name="T4" fmla="*/ 41 w 73"/>
                        <a:gd name="T5" fmla="*/ 0 h 78"/>
                        <a:gd name="T6" fmla="*/ 73 w 73"/>
                        <a:gd name="T7" fmla="*/ 78 h 78"/>
                        <a:gd name="T8" fmla="*/ 62 w 73"/>
                        <a:gd name="T9" fmla="*/ 78 h 78"/>
                        <a:gd name="T10" fmla="*/ 52 w 73"/>
                        <a:gd name="T11" fmla="*/ 55 h 78"/>
                        <a:gd name="T12" fmla="*/ 20 w 73"/>
                        <a:gd name="T13" fmla="*/ 55 h 78"/>
                        <a:gd name="T14" fmla="*/ 11 w 73"/>
                        <a:gd name="T15" fmla="*/ 78 h 78"/>
                        <a:gd name="T16" fmla="*/ 0 w 73"/>
                        <a:gd name="T17" fmla="*/ 78 h 78"/>
                        <a:gd name="T18" fmla="*/ 23 w 73"/>
                        <a:gd name="T19" fmla="*/ 46 h 78"/>
                        <a:gd name="T20" fmla="*/ 49 w 73"/>
                        <a:gd name="T21" fmla="*/ 46 h 78"/>
                        <a:gd name="T22" fmla="*/ 41 w 73"/>
                        <a:gd name="T23" fmla="*/ 24 h 78"/>
                        <a:gd name="T24" fmla="*/ 35 w 73"/>
                        <a:gd name="T25" fmla="*/ 8 h 78"/>
                        <a:gd name="T26" fmla="*/ 31 w 73"/>
                        <a:gd name="T27" fmla="*/ 23 h 78"/>
                        <a:gd name="T28" fmla="*/ 23 w 73"/>
                        <a:gd name="T29" fmla="*/ 46 h 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73" h="78">
                          <a:moveTo>
                            <a:pt x="0" y="78"/>
                          </a:moveTo>
                          <a:lnTo>
                            <a:pt x="30" y="0"/>
                          </a:lnTo>
                          <a:lnTo>
                            <a:pt x="41" y="0"/>
                          </a:lnTo>
                          <a:lnTo>
                            <a:pt x="73" y="78"/>
                          </a:lnTo>
                          <a:lnTo>
                            <a:pt x="62" y="78"/>
                          </a:lnTo>
                          <a:lnTo>
                            <a:pt x="52" y="55"/>
                          </a:lnTo>
                          <a:lnTo>
                            <a:pt x="20" y="55"/>
                          </a:lnTo>
                          <a:lnTo>
                            <a:pt x="11" y="78"/>
                          </a:lnTo>
                          <a:lnTo>
                            <a:pt x="0" y="78"/>
                          </a:lnTo>
                          <a:close/>
                          <a:moveTo>
                            <a:pt x="23" y="46"/>
                          </a:moveTo>
                          <a:lnTo>
                            <a:pt x="49" y="46"/>
                          </a:lnTo>
                          <a:lnTo>
                            <a:pt x="41" y="24"/>
                          </a:lnTo>
                          <a:cubicBezTo>
                            <a:pt x="39" y="18"/>
                            <a:pt x="37" y="12"/>
                            <a:pt x="35" y="8"/>
                          </a:cubicBezTo>
                          <a:cubicBezTo>
                            <a:pt x="34" y="13"/>
                            <a:pt x="33" y="18"/>
                            <a:pt x="31" y="23"/>
                          </a:cubicBezTo>
                          <a:lnTo>
                            <a:pt x="23" y="46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44" name="Freeform 258">
                      <a:extLst>
                        <a:ext uri="{FF2B5EF4-FFF2-40B4-BE49-F238E27FC236}">
                          <a16:creationId xmlns:a16="http://schemas.microsoft.com/office/drawing/2014/main" id="{3992A517-4C77-3E4E-9B52-ADE40FA6BA2E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3616326" y="3951288"/>
                      <a:ext cx="28575" cy="46038"/>
                    </a:xfrm>
                    <a:custGeom>
                      <a:avLst/>
                      <a:gdLst>
                        <a:gd name="T0" fmla="*/ 0 w 50"/>
                        <a:gd name="T1" fmla="*/ 80 h 80"/>
                        <a:gd name="T2" fmla="*/ 0 w 50"/>
                        <a:gd name="T3" fmla="*/ 1 h 80"/>
                        <a:gd name="T4" fmla="*/ 9 w 50"/>
                        <a:gd name="T5" fmla="*/ 1 h 80"/>
                        <a:gd name="T6" fmla="*/ 9 w 50"/>
                        <a:gd name="T7" fmla="*/ 9 h 80"/>
                        <a:gd name="T8" fmla="*/ 16 w 50"/>
                        <a:gd name="T9" fmla="*/ 2 h 80"/>
                        <a:gd name="T10" fmla="*/ 26 w 50"/>
                        <a:gd name="T11" fmla="*/ 0 h 80"/>
                        <a:gd name="T12" fmla="*/ 39 w 50"/>
                        <a:gd name="T13" fmla="*/ 4 h 80"/>
                        <a:gd name="T14" fmla="*/ 47 w 50"/>
                        <a:gd name="T15" fmla="*/ 15 h 80"/>
                        <a:gd name="T16" fmla="*/ 50 w 50"/>
                        <a:gd name="T17" fmla="*/ 29 h 80"/>
                        <a:gd name="T18" fmla="*/ 47 w 50"/>
                        <a:gd name="T19" fmla="*/ 45 h 80"/>
                        <a:gd name="T20" fmla="*/ 37 w 50"/>
                        <a:gd name="T21" fmla="*/ 56 h 80"/>
                        <a:gd name="T22" fmla="*/ 25 w 50"/>
                        <a:gd name="T23" fmla="*/ 60 h 80"/>
                        <a:gd name="T24" fmla="*/ 16 w 50"/>
                        <a:gd name="T25" fmla="*/ 57 h 80"/>
                        <a:gd name="T26" fmla="*/ 10 w 50"/>
                        <a:gd name="T27" fmla="*/ 52 h 80"/>
                        <a:gd name="T28" fmla="*/ 10 w 50"/>
                        <a:gd name="T29" fmla="*/ 80 h 80"/>
                        <a:gd name="T30" fmla="*/ 0 w 50"/>
                        <a:gd name="T31" fmla="*/ 80 h 80"/>
                        <a:gd name="T32" fmla="*/ 9 w 50"/>
                        <a:gd name="T33" fmla="*/ 30 h 80"/>
                        <a:gd name="T34" fmla="*/ 14 w 50"/>
                        <a:gd name="T35" fmla="*/ 46 h 80"/>
                        <a:gd name="T36" fmla="*/ 24 w 50"/>
                        <a:gd name="T37" fmla="*/ 52 h 80"/>
                        <a:gd name="T38" fmla="*/ 35 w 50"/>
                        <a:gd name="T39" fmla="*/ 46 h 80"/>
                        <a:gd name="T40" fmla="*/ 40 w 50"/>
                        <a:gd name="T41" fmla="*/ 29 h 80"/>
                        <a:gd name="T42" fmla="*/ 35 w 50"/>
                        <a:gd name="T43" fmla="*/ 13 h 80"/>
                        <a:gd name="T44" fmla="*/ 25 w 50"/>
                        <a:gd name="T45" fmla="*/ 8 h 80"/>
                        <a:gd name="T46" fmla="*/ 14 w 50"/>
                        <a:gd name="T47" fmla="*/ 13 h 80"/>
                        <a:gd name="T48" fmla="*/ 9 w 50"/>
                        <a:gd name="T49" fmla="*/ 30 h 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50" h="80">
                          <a:moveTo>
                            <a:pt x="0" y="8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9" y="9"/>
                          </a:lnTo>
                          <a:cubicBezTo>
                            <a:pt x="11" y="6"/>
                            <a:pt x="14" y="4"/>
                            <a:pt x="16" y="2"/>
                          </a:cubicBezTo>
                          <a:cubicBezTo>
                            <a:pt x="19" y="1"/>
                            <a:pt x="22" y="0"/>
                            <a:pt x="26" y="0"/>
                          </a:cubicBezTo>
                          <a:cubicBezTo>
                            <a:pt x="31" y="0"/>
                            <a:pt x="35" y="1"/>
                            <a:pt x="39" y="4"/>
                          </a:cubicBezTo>
                          <a:cubicBezTo>
                            <a:pt x="42" y="6"/>
                            <a:pt x="45" y="10"/>
                            <a:pt x="47" y="15"/>
                          </a:cubicBezTo>
                          <a:cubicBezTo>
                            <a:pt x="49" y="19"/>
                            <a:pt x="50" y="24"/>
                            <a:pt x="50" y="29"/>
                          </a:cubicBezTo>
                          <a:cubicBezTo>
                            <a:pt x="50" y="35"/>
                            <a:pt x="49" y="40"/>
                            <a:pt x="47" y="45"/>
                          </a:cubicBezTo>
                          <a:cubicBezTo>
                            <a:pt x="45" y="50"/>
                            <a:pt x="41" y="53"/>
                            <a:pt x="37" y="56"/>
                          </a:cubicBezTo>
                          <a:cubicBezTo>
                            <a:pt x="34" y="58"/>
                            <a:pt x="29" y="60"/>
                            <a:pt x="25" y="60"/>
                          </a:cubicBezTo>
                          <a:cubicBezTo>
                            <a:pt x="22" y="60"/>
                            <a:pt x="19" y="59"/>
                            <a:pt x="16" y="57"/>
                          </a:cubicBezTo>
                          <a:cubicBezTo>
                            <a:pt x="14" y="56"/>
                            <a:pt x="12" y="54"/>
                            <a:pt x="10" y="52"/>
                          </a:cubicBezTo>
                          <a:lnTo>
                            <a:pt x="10" y="80"/>
                          </a:lnTo>
                          <a:lnTo>
                            <a:pt x="0" y="80"/>
                          </a:lnTo>
                          <a:close/>
                          <a:moveTo>
                            <a:pt x="9" y="30"/>
                          </a:moveTo>
                          <a:cubicBezTo>
                            <a:pt x="9" y="37"/>
                            <a:pt x="11" y="43"/>
                            <a:pt x="14" y="46"/>
                          </a:cubicBezTo>
                          <a:cubicBezTo>
                            <a:pt x="17" y="50"/>
                            <a:pt x="20" y="52"/>
                            <a:pt x="24" y="52"/>
                          </a:cubicBezTo>
                          <a:cubicBezTo>
                            <a:pt x="29" y="52"/>
                            <a:pt x="32" y="50"/>
                            <a:pt x="35" y="46"/>
                          </a:cubicBezTo>
                          <a:cubicBezTo>
                            <a:pt x="38" y="43"/>
                            <a:pt x="40" y="37"/>
                            <a:pt x="40" y="29"/>
                          </a:cubicBezTo>
                          <a:cubicBezTo>
                            <a:pt x="40" y="22"/>
                            <a:pt x="38" y="17"/>
                            <a:pt x="35" y="13"/>
                          </a:cubicBezTo>
                          <a:cubicBezTo>
                            <a:pt x="32" y="10"/>
                            <a:pt x="29" y="8"/>
                            <a:pt x="25" y="8"/>
                          </a:cubicBezTo>
                          <a:cubicBezTo>
                            <a:pt x="21" y="8"/>
                            <a:pt x="17" y="10"/>
                            <a:pt x="14" y="13"/>
                          </a:cubicBezTo>
                          <a:cubicBezTo>
                            <a:pt x="11" y="17"/>
                            <a:pt x="9" y="23"/>
                            <a:pt x="9" y="30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45" name="Freeform 259">
                      <a:extLst>
                        <a:ext uri="{FF2B5EF4-FFF2-40B4-BE49-F238E27FC236}">
                          <a16:creationId xmlns:a16="http://schemas.microsoft.com/office/drawing/2014/main" id="{3A1E90C4-DDD3-0549-88FB-74ECC072B1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1251" y="3951288"/>
                      <a:ext cx="17463" cy="33338"/>
                    </a:xfrm>
                    <a:custGeom>
                      <a:avLst/>
                      <a:gdLst>
                        <a:gd name="T0" fmla="*/ 0 w 31"/>
                        <a:gd name="T1" fmla="*/ 58 h 58"/>
                        <a:gd name="T2" fmla="*/ 0 w 31"/>
                        <a:gd name="T3" fmla="*/ 1 h 58"/>
                        <a:gd name="T4" fmla="*/ 9 w 31"/>
                        <a:gd name="T5" fmla="*/ 1 h 58"/>
                        <a:gd name="T6" fmla="*/ 9 w 31"/>
                        <a:gd name="T7" fmla="*/ 10 h 58"/>
                        <a:gd name="T8" fmla="*/ 15 w 31"/>
                        <a:gd name="T9" fmla="*/ 2 h 58"/>
                        <a:gd name="T10" fmla="*/ 21 w 31"/>
                        <a:gd name="T11" fmla="*/ 0 h 58"/>
                        <a:gd name="T12" fmla="*/ 31 w 31"/>
                        <a:gd name="T13" fmla="*/ 3 h 58"/>
                        <a:gd name="T14" fmla="*/ 28 w 31"/>
                        <a:gd name="T15" fmla="*/ 12 h 58"/>
                        <a:gd name="T16" fmla="*/ 21 w 31"/>
                        <a:gd name="T17" fmla="*/ 10 h 58"/>
                        <a:gd name="T18" fmla="*/ 15 w 31"/>
                        <a:gd name="T19" fmla="*/ 12 h 58"/>
                        <a:gd name="T20" fmla="*/ 11 w 31"/>
                        <a:gd name="T21" fmla="*/ 17 h 58"/>
                        <a:gd name="T22" fmla="*/ 10 w 31"/>
                        <a:gd name="T23" fmla="*/ 29 h 58"/>
                        <a:gd name="T24" fmla="*/ 10 w 31"/>
                        <a:gd name="T25" fmla="*/ 58 h 58"/>
                        <a:gd name="T26" fmla="*/ 0 w 31"/>
                        <a:gd name="T27" fmla="*/ 58 h 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31" h="58">
                          <a:moveTo>
                            <a:pt x="0" y="58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9" y="10"/>
                          </a:lnTo>
                          <a:cubicBezTo>
                            <a:pt x="11" y="6"/>
                            <a:pt x="13" y="3"/>
                            <a:pt x="15" y="2"/>
                          </a:cubicBezTo>
                          <a:cubicBezTo>
                            <a:pt x="17" y="1"/>
                            <a:pt x="19" y="0"/>
                            <a:pt x="21" y="0"/>
                          </a:cubicBezTo>
                          <a:cubicBezTo>
                            <a:pt x="24" y="0"/>
                            <a:pt x="28" y="1"/>
                            <a:pt x="31" y="3"/>
                          </a:cubicBezTo>
                          <a:lnTo>
                            <a:pt x="28" y="12"/>
                          </a:lnTo>
                          <a:cubicBezTo>
                            <a:pt x="25" y="11"/>
                            <a:pt x="23" y="10"/>
                            <a:pt x="21" y="10"/>
                          </a:cubicBezTo>
                          <a:cubicBezTo>
                            <a:pt x="19" y="10"/>
                            <a:pt x="17" y="11"/>
                            <a:pt x="15" y="12"/>
                          </a:cubicBezTo>
                          <a:cubicBezTo>
                            <a:pt x="13" y="13"/>
                            <a:pt x="12" y="15"/>
                            <a:pt x="11" y="17"/>
                          </a:cubicBezTo>
                          <a:cubicBezTo>
                            <a:pt x="10" y="21"/>
                            <a:pt x="10" y="24"/>
                            <a:pt x="10" y="29"/>
                          </a:cubicBezTo>
                          <a:lnTo>
                            <a:pt x="10" y="58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46" name="Freeform 260">
                      <a:extLst>
                        <a:ext uri="{FF2B5EF4-FFF2-40B4-BE49-F238E27FC236}">
                          <a16:creationId xmlns:a16="http://schemas.microsoft.com/office/drawing/2014/main" id="{7ABC2A66-2228-5B4B-8D8F-351471C482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727451" y="3940175"/>
                      <a:ext cx="42863" cy="44450"/>
                    </a:xfrm>
                    <a:custGeom>
                      <a:avLst/>
                      <a:gdLst>
                        <a:gd name="T0" fmla="*/ 0 w 75"/>
                        <a:gd name="T1" fmla="*/ 78 h 78"/>
                        <a:gd name="T2" fmla="*/ 0 w 75"/>
                        <a:gd name="T3" fmla="*/ 0 h 78"/>
                        <a:gd name="T4" fmla="*/ 15 w 75"/>
                        <a:gd name="T5" fmla="*/ 0 h 78"/>
                        <a:gd name="T6" fmla="*/ 34 w 75"/>
                        <a:gd name="T7" fmla="*/ 55 h 78"/>
                        <a:gd name="T8" fmla="*/ 38 w 75"/>
                        <a:gd name="T9" fmla="*/ 67 h 78"/>
                        <a:gd name="T10" fmla="*/ 42 w 75"/>
                        <a:gd name="T11" fmla="*/ 54 h 78"/>
                        <a:gd name="T12" fmla="*/ 61 w 75"/>
                        <a:gd name="T13" fmla="*/ 0 h 78"/>
                        <a:gd name="T14" fmla="*/ 75 w 75"/>
                        <a:gd name="T15" fmla="*/ 0 h 78"/>
                        <a:gd name="T16" fmla="*/ 75 w 75"/>
                        <a:gd name="T17" fmla="*/ 78 h 78"/>
                        <a:gd name="T18" fmla="*/ 65 w 75"/>
                        <a:gd name="T19" fmla="*/ 78 h 78"/>
                        <a:gd name="T20" fmla="*/ 65 w 75"/>
                        <a:gd name="T21" fmla="*/ 13 h 78"/>
                        <a:gd name="T22" fmla="*/ 42 w 75"/>
                        <a:gd name="T23" fmla="*/ 78 h 78"/>
                        <a:gd name="T24" fmla="*/ 32 w 75"/>
                        <a:gd name="T25" fmla="*/ 78 h 78"/>
                        <a:gd name="T26" fmla="*/ 10 w 75"/>
                        <a:gd name="T27" fmla="*/ 12 h 78"/>
                        <a:gd name="T28" fmla="*/ 10 w 75"/>
                        <a:gd name="T29" fmla="*/ 78 h 78"/>
                        <a:gd name="T30" fmla="*/ 0 w 75"/>
                        <a:gd name="T31" fmla="*/ 78 h 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75" h="78">
                          <a:moveTo>
                            <a:pt x="0" y="78"/>
                          </a:moveTo>
                          <a:lnTo>
                            <a:pt x="0" y="0"/>
                          </a:lnTo>
                          <a:lnTo>
                            <a:pt x="15" y="0"/>
                          </a:lnTo>
                          <a:lnTo>
                            <a:pt x="34" y="55"/>
                          </a:lnTo>
                          <a:cubicBezTo>
                            <a:pt x="36" y="61"/>
                            <a:pt x="37" y="64"/>
                            <a:pt x="38" y="67"/>
                          </a:cubicBezTo>
                          <a:cubicBezTo>
                            <a:pt x="39" y="64"/>
                            <a:pt x="40" y="60"/>
                            <a:pt x="42" y="54"/>
                          </a:cubicBezTo>
                          <a:lnTo>
                            <a:pt x="61" y="0"/>
                          </a:lnTo>
                          <a:lnTo>
                            <a:pt x="75" y="0"/>
                          </a:lnTo>
                          <a:lnTo>
                            <a:pt x="75" y="78"/>
                          </a:lnTo>
                          <a:lnTo>
                            <a:pt x="65" y="78"/>
                          </a:lnTo>
                          <a:lnTo>
                            <a:pt x="65" y="13"/>
                          </a:lnTo>
                          <a:lnTo>
                            <a:pt x="42" y="78"/>
                          </a:lnTo>
                          <a:lnTo>
                            <a:pt x="32" y="78"/>
                          </a:lnTo>
                          <a:lnTo>
                            <a:pt x="10" y="12"/>
                          </a:lnTo>
                          <a:lnTo>
                            <a:pt x="10" y="78"/>
                          </a:lnTo>
                          <a:lnTo>
                            <a:pt x="0" y="78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47" name="Freeform 261">
                      <a:extLst>
                        <a:ext uri="{FF2B5EF4-FFF2-40B4-BE49-F238E27FC236}">
                          <a16:creationId xmlns:a16="http://schemas.microsoft.com/office/drawing/2014/main" id="{B73D0565-85CE-9349-8527-6601FB721870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3778251" y="3951288"/>
                      <a:ext cx="28575" cy="34925"/>
                    </a:xfrm>
                    <a:custGeom>
                      <a:avLst/>
                      <a:gdLst>
                        <a:gd name="T0" fmla="*/ 40 w 52"/>
                        <a:gd name="T1" fmla="*/ 51 h 60"/>
                        <a:gd name="T2" fmla="*/ 30 w 52"/>
                        <a:gd name="T3" fmla="*/ 58 h 60"/>
                        <a:gd name="T4" fmla="*/ 19 w 52"/>
                        <a:gd name="T5" fmla="*/ 60 h 60"/>
                        <a:gd name="T6" fmla="*/ 5 w 52"/>
                        <a:gd name="T7" fmla="*/ 55 h 60"/>
                        <a:gd name="T8" fmla="*/ 0 w 52"/>
                        <a:gd name="T9" fmla="*/ 43 h 60"/>
                        <a:gd name="T10" fmla="*/ 2 w 52"/>
                        <a:gd name="T11" fmla="*/ 36 h 60"/>
                        <a:gd name="T12" fmla="*/ 7 w 52"/>
                        <a:gd name="T13" fmla="*/ 30 h 60"/>
                        <a:gd name="T14" fmla="*/ 14 w 52"/>
                        <a:gd name="T15" fmla="*/ 27 h 60"/>
                        <a:gd name="T16" fmla="*/ 22 w 52"/>
                        <a:gd name="T17" fmla="*/ 26 h 60"/>
                        <a:gd name="T18" fmla="*/ 39 w 52"/>
                        <a:gd name="T19" fmla="*/ 22 h 60"/>
                        <a:gd name="T20" fmla="*/ 39 w 52"/>
                        <a:gd name="T21" fmla="*/ 20 h 60"/>
                        <a:gd name="T22" fmla="*/ 37 w 52"/>
                        <a:gd name="T23" fmla="*/ 11 h 60"/>
                        <a:gd name="T24" fmla="*/ 26 w 52"/>
                        <a:gd name="T25" fmla="*/ 8 h 60"/>
                        <a:gd name="T26" fmla="*/ 16 w 52"/>
                        <a:gd name="T27" fmla="*/ 11 h 60"/>
                        <a:gd name="T28" fmla="*/ 11 w 52"/>
                        <a:gd name="T29" fmla="*/ 19 h 60"/>
                        <a:gd name="T30" fmla="*/ 1 w 52"/>
                        <a:gd name="T31" fmla="*/ 18 h 60"/>
                        <a:gd name="T32" fmla="*/ 6 w 52"/>
                        <a:gd name="T33" fmla="*/ 8 h 60"/>
                        <a:gd name="T34" fmla="*/ 14 w 52"/>
                        <a:gd name="T35" fmla="*/ 2 h 60"/>
                        <a:gd name="T36" fmla="*/ 27 w 52"/>
                        <a:gd name="T37" fmla="*/ 0 h 60"/>
                        <a:gd name="T38" fmla="*/ 39 w 52"/>
                        <a:gd name="T39" fmla="*/ 2 h 60"/>
                        <a:gd name="T40" fmla="*/ 46 w 52"/>
                        <a:gd name="T41" fmla="*/ 6 h 60"/>
                        <a:gd name="T42" fmla="*/ 49 w 52"/>
                        <a:gd name="T43" fmla="*/ 13 h 60"/>
                        <a:gd name="T44" fmla="*/ 49 w 52"/>
                        <a:gd name="T45" fmla="*/ 22 h 60"/>
                        <a:gd name="T46" fmla="*/ 49 w 52"/>
                        <a:gd name="T47" fmla="*/ 34 h 60"/>
                        <a:gd name="T48" fmla="*/ 50 w 52"/>
                        <a:gd name="T49" fmla="*/ 51 h 60"/>
                        <a:gd name="T50" fmla="*/ 52 w 52"/>
                        <a:gd name="T51" fmla="*/ 58 h 60"/>
                        <a:gd name="T52" fmla="*/ 42 w 52"/>
                        <a:gd name="T53" fmla="*/ 58 h 60"/>
                        <a:gd name="T54" fmla="*/ 40 w 52"/>
                        <a:gd name="T55" fmla="*/ 51 h 60"/>
                        <a:gd name="T56" fmla="*/ 39 w 52"/>
                        <a:gd name="T57" fmla="*/ 30 h 60"/>
                        <a:gd name="T58" fmla="*/ 24 w 52"/>
                        <a:gd name="T59" fmla="*/ 33 h 60"/>
                        <a:gd name="T60" fmla="*/ 15 w 52"/>
                        <a:gd name="T61" fmla="*/ 35 h 60"/>
                        <a:gd name="T62" fmla="*/ 11 w 52"/>
                        <a:gd name="T63" fmla="*/ 38 h 60"/>
                        <a:gd name="T64" fmla="*/ 10 w 52"/>
                        <a:gd name="T65" fmla="*/ 43 h 60"/>
                        <a:gd name="T66" fmla="*/ 13 w 52"/>
                        <a:gd name="T67" fmla="*/ 49 h 60"/>
                        <a:gd name="T68" fmla="*/ 22 w 52"/>
                        <a:gd name="T69" fmla="*/ 52 h 60"/>
                        <a:gd name="T70" fmla="*/ 31 w 52"/>
                        <a:gd name="T71" fmla="*/ 50 h 60"/>
                        <a:gd name="T72" fmla="*/ 38 w 52"/>
                        <a:gd name="T73" fmla="*/ 43 h 60"/>
                        <a:gd name="T74" fmla="*/ 39 w 52"/>
                        <a:gd name="T75" fmla="*/ 33 h 60"/>
                        <a:gd name="T76" fmla="*/ 39 w 52"/>
                        <a:gd name="T77" fmla="*/ 30 h 6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52" h="60">
                          <a:moveTo>
                            <a:pt x="40" y="51"/>
                          </a:moveTo>
                          <a:cubicBezTo>
                            <a:pt x="37" y="54"/>
                            <a:pt x="33" y="56"/>
                            <a:pt x="30" y="58"/>
                          </a:cubicBezTo>
                          <a:cubicBezTo>
                            <a:pt x="27" y="59"/>
                            <a:pt x="23" y="60"/>
                            <a:pt x="19" y="60"/>
                          </a:cubicBezTo>
                          <a:cubicBezTo>
                            <a:pt x="13" y="60"/>
                            <a:pt x="8" y="58"/>
                            <a:pt x="5" y="55"/>
                          </a:cubicBezTo>
                          <a:cubicBezTo>
                            <a:pt x="1" y="52"/>
                            <a:pt x="0" y="48"/>
                            <a:pt x="0" y="43"/>
                          </a:cubicBezTo>
                          <a:cubicBezTo>
                            <a:pt x="0" y="40"/>
                            <a:pt x="0" y="38"/>
                            <a:pt x="2" y="36"/>
                          </a:cubicBezTo>
                          <a:cubicBezTo>
                            <a:pt x="3" y="33"/>
                            <a:pt x="5" y="32"/>
                            <a:pt x="7" y="30"/>
                          </a:cubicBezTo>
                          <a:cubicBezTo>
                            <a:pt x="9" y="29"/>
                            <a:pt x="11" y="28"/>
                            <a:pt x="14" y="27"/>
                          </a:cubicBezTo>
                          <a:cubicBezTo>
                            <a:pt x="16" y="26"/>
                            <a:pt x="18" y="26"/>
                            <a:pt x="22" y="26"/>
                          </a:cubicBezTo>
                          <a:cubicBezTo>
                            <a:pt x="30" y="25"/>
                            <a:pt x="36" y="23"/>
                            <a:pt x="39" y="22"/>
                          </a:cubicBezTo>
                          <a:cubicBezTo>
                            <a:pt x="39" y="21"/>
                            <a:pt x="39" y="20"/>
                            <a:pt x="39" y="20"/>
                          </a:cubicBezTo>
                          <a:cubicBezTo>
                            <a:pt x="39" y="16"/>
                            <a:pt x="38" y="13"/>
                            <a:pt x="37" y="11"/>
                          </a:cubicBezTo>
                          <a:cubicBezTo>
                            <a:pt x="34" y="9"/>
                            <a:pt x="31" y="8"/>
                            <a:pt x="26" y="8"/>
                          </a:cubicBezTo>
                          <a:cubicBezTo>
                            <a:pt x="21" y="8"/>
                            <a:pt x="18" y="9"/>
                            <a:pt x="16" y="11"/>
                          </a:cubicBezTo>
                          <a:cubicBezTo>
                            <a:pt x="14" y="12"/>
                            <a:pt x="12" y="15"/>
                            <a:pt x="11" y="19"/>
                          </a:cubicBezTo>
                          <a:lnTo>
                            <a:pt x="1" y="18"/>
                          </a:lnTo>
                          <a:cubicBezTo>
                            <a:pt x="2" y="14"/>
                            <a:pt x="4" y="10"/>
                            <a:pt x="6" y="8"/>
                          </a:cubicBezTo>
                          <a:cubicBezTo>
                            <a:pt x="8" y="5"/>
                            <a:pt x="11" y="4"/>
                            <a:pt x="14" y="2"/>
                          </a:cubicBezTo>
                          <a:cubicBezTo>
                            <a:pt x="18" y="1"/>
                            <a:pt x="22" y="0"/>
                            <a:pt x="27" y="0"/>
                          </a:cubicBezTo>
                          <a:cubicBezTo>
                            <a:pt x="32" y="0"/>
                            <a:pt x="36" y="1"/>
                            <a:pt x="39" y="2"/>
                          </a:cubicBezTo>
                          <a:cubicBezTo>
                            <a:pt x="42" y="3"/>
                            <a:pt x="44" y="4"/>
                            <a:pt x="46" y="6"/>
                          </a:cubicBezTo>
                          <a:cubicBezTo>
                            <a:pt x="47" y="8"/>
                            <a:pt x="48" y="10"/>
                            <a:pt x="49" y="13"/>
                          </a:cubicBezTo>
                          <a:cubicBezTo>
                            <a:pt x="49" y="14"/>
                            <a:pt x="49" y="17"/>
                            <a:pt x="49" y="22"/>
                          </a:cubicBezTo>
                          <a:lnTo>
                            <a:pt x="49" y="34"/>
                          </a:lnTo>
                          <a:cubicBezTo>
                            <a:pt x="49" y="43"/>
                            <a:pt x="49" y="49"/>
                            <a:pt x="50" y="51"/>
                          </a:cubicBezTo>
                          <a:cubicBezTo>
                            <a:pt x="50" y="54"/>
                            <a:pt x="51" y="56"/>
                            <a:pt x="52" y="58"/>
                          </a:cubicBezTo>
                          <a:lnTo>
                            <a:pt x="42" y="58"/>
                          </a:lnTo>
                          <a:cubicBezTo>
                            <a:pt x="41" y="56"/>
                            <a:pt x="40" y="54"/>
                            <a:pt x="40" y="51"/>
                          </a:cubicBezTo>
                          <a:close/>
                          <a:moveTo>
                            <a:pt x="39" y="30"/>
                          </a:moveTo>
                          <a:cubicBezTo>
                            <a:pt x="36" y="31"/>
                            <a:pt x="31" y="32"/>
                            <a:pt x="24" y="33"/>
                          </a:cubicBezTo>
                          <a:cubicBezTo>
                            <a:pt x="20" y="34"/>
                            <a:pt x="17" y="35"/>
                            <a:pt x="15" y="35"/>
                          </a:cubicBezTo>
                          <a:cubicBezTo>
                            <a:pt x="14" y="36"/>
                            <a:pt x="12" y="37"/>
                            <a:pt x="11" y="38"/>
                          </a:cubicBezTo>
                          <a:cubicBezTo>
                            <a:pt x="11" y="40"/>
                            <a:pt x="10" y="41"/>
                            <a:pt x="10" y="43"/>
                          </a:cubicBezTo>
                          <a:cubicBezTo>
                            <a:pt x="10" y="46"/>
                            <a:pt x="11" y="48"/>
                            <a:pt x="13" y="49"/>
                          </a:cubicBezTo>
                          <a:cubicBezTo>
                            <a:pt x="15" y="51"/>
                            <a:pt x="18" y="52"/>
                            <a:pt x="22" y="52"/>
                          </a:cubicBezTo>
                          <a:cubicBezTo>
                            <a:pt x="25" y="52"/>
                            <a:pt x="29" y="51"/>
                            <a:pt x="31" y="50"/>
                          </a:cubicBezTo>
                          <a:cubicBezTo>
                            <a:pt x="34" y="48"/>
                            <a:pt x="36" y="46"/>
                            <a:pt x="38" y="43"/>
                          </a:cubicBezTo>
                          <a:cubicBezTo>
                            <a:pt x="39" y="41"/>
                            <a:pt x="39" y="38"/>
                            <a:pt x="39" y="33"/>
                          </a:cubicBezTo>
                          <a:lnTo>
                            <a:pt x="39" y="30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48" name="Freeform 262">
                      <a:extLst>
                        <a:ext uri="{FF2B5EF4-FFF2-40B4-BE49-F238E27FC236}">
                          <a16:creationId xmlns:a16="http://schemas.microsoft.com/office/drawing/2014/main" id="{1F7BDBB6-D037-2B43-AB90-36A210C5A3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811588" y="3951288"/>
                      <a:ext cx="30163" cy="47625"/>
                    </a:xfrm>
                    <a:custGeom>
                      <a:avLst/>
                      <a:gdLst>
                        <a:gd name="T0" fmla="*/ 5 w 52"/>
                        <a:gd name="T1" fmla="*/ 79 h 80"/>
                        <a:gd name="T2" fmla="*/ 3 w 52"/>
                        <a:gd name="T3" fmla="*/ 70 h 80"/>
                        <a:gd name="T4" fmla="*/ 9 w 52"/>
                        <a:gd name="T5" fmla="*/ 71 h 80"/>
                        <a:gd name="T6" fmla="*/ 14 w 52"/>
                        <a:gd name="T7" fmla="*/ 70 h 80"/>
                        <a:gd name="T8" fmla="*/ 17 w 52"/>
                        <a:gd name="T9" fmla="*/ 67 h 80"/>
                        <a:gd name="T10" fmla="*/ 20 w 52"/>
                        <a:gd name="T11" fmla="*/ 60 h 80"/>
                        <a:gd name="T12" fmla="*/ 21 w 52"/>
                        <a:gd name="T13" fmla="*/ 57 h 80"/>
                        <a:gd name="T14" fmla="*/ 0 w 52"/>
                        <a:gd name="T15" fmla="*/ 0 h 80"/>
                        <a:gd name="T16" fmla="*/ 10 w 52"/>
                        <a:gd name="T17" fmla="*/ 0 h 80"/>
                        <a:gd name="T18" fmla="*/ 22 w 52"/>
                        <a:gd name="T19" fmla="*/ 33 h 80"/>
                        <a:gd name="T20" fmla="*/ 26 w 52"/>
                        <a:gd name="T21" fmla="*/ 46 h 80"/>
                        <a:gd name="T22" fmla="*/ 30 w 52"/>
                        <a:gd name="T23" fmla="*/ 34 h 80"/>
                        <a:gd name="T24" fmla="*/ 42 w 52"/>
                        <a:gd name="T25" fmla="*/ 0 h 80"/>
                        <a:gd name="T26" fmla="*/ 52 w 52"/>
                        <a:gd name="T27" fmla="*/ 0 h 80"/>
                        <a:gd name="T28" fmla="*/ 30 w 52"/>
                        <a:gd name="T29" fmla="*/ 58 h 80"/>
                        <a:gd name="T30" fmla="*/ 25 w 52"/>
                        <a:gd name="T31" fmla="*/ 71 h 80"/>
                        <a:gd name="T32" fmla="*/ 19 w 52"/>
                        <a:gd name="T33" fmla="*/ 78 h 80"/>
                        <a:gd name="T34" fmla="*/ 11 w 52"/>
                        <a:gd name="T35" fmla="*/ 80 h 80"/>
                        <a:gd name="T36" fmla="*/ 5 w 52"/>
                        <a:gd name="T37" fmla="*/ 79 h 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52" h="80">
                          <a:moveTo>
                            <a:pt x="5" y="79"/>
                          </a:moveTo>
                          <a:lnTo>
                            <a:pt x="3" y="70"/>
                          </a:lnTo>
                          <a:cubicBezTo>
                            <a:pt x="6" y="71"/>
                            <a:pt x="7" y="71"/>
                            <a:pt x="9" y="71"/>
                          </a:cubicBezTo>
                          <a:cubicBezTo>
                            <a:pt x="11" y="71"/>
                            <a:pt x="13" y="71"/>
                            <a:pt x="14" y="70"/>
                          </a:cubicBezTo>
                          <a:cubicBezTo>
                            <a:pt x="15" y="69"/>
                            <a:pt x="16" y="68"/>
                            <a:pt x="17" y="67"/>
                          </a:cubicBezTo>
                          <a:cubicBezTo>
                            <a:pt x="18" y="66"/>
                            <a:pt x="19" y="64"/>
                            <a:pt x="20" y="60"/>
                          </a:cubicBezTo>
                          <a:cubicBezTo>
                            <a:pt x="20" y="59"/>
                            <a:pt x="21" y="58"/>
                            <a:pt x="21" y="57"/>
                          </a:cubicBezTo>
                          <a:lnTo>
                            <a:pt x="0" y="0"/>
                          </a:lnTo>
                          <a:lnTo>
                            <a:pt x="10" y="0"/>
                          </a:lnTo>
                          <a:lnTo>
                            <a:pt x="22" y="33"/>
                          </a:lnTo>
                          <a:cubicBezTo>
                            <a:pt x="23" y="38"/>
                            <a:pt x="25" y="42"/>
                            <a:pt x="26" y="46"/>
                          </a:cubicBezTo>
                          <a:cubicBezTo>
                            <a:pt x="27" y="42"/>
                            <a:pt x="28" y="38"/>
                            <a:pt x="30" y="34"/>
                          </a:cubicBezTo>
                          <a:lnTo>
                            <a:pt x="42" y="0"/>
                          </a:lnTo>
                          <a:lnTo>
                            <a:pt x="52" y="0"/>
                          </a:lnTo>
                          <a:lnTo>
                            <a:pt x="30" y="58"/>
                          </a:lnTo>
                          <a:cubicBezTo>
                            <a:pt x="28" y="64"/>
                            <a:pt x="26" y="69"/>
                            <a:pt x="25" y="71"/>
                          </a:cubicBezTo>
                          <a:cubicBezTo>
                            <a:pt x="23" y="74"/>
                            <a:pt x="21" y="77"/>
                            <a:pt x="19" y="78"/>
                          </a:cubicBezTo>
                          <a:cubicBezTo>
                            <a:pt x="16" y="80"/>
                            <a:pt x="14" y="80"/>
                            <a:pt x="11" y="80"/>
                          </a:cubicBezTo>
                          <a:cubicBezTo>
                            <a:pt x="9" y="80"/>
                            <a:pt x="7" y="80"/>
                            <a:pt x="5" y="79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49" name="Freeform 263">
                      <a:extLst>
                        <a:ext uri="{FF2B5EF4-FFF2-40B4-BE49-F238E27FC236}">
                          <a16:creationId xmlns:a16="http://schemas.microsoft.com/office/drawing/2014/main" id="{F6F23813-48BB-2342-84D5-632CF15A795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890963" y="3940175"/>
                      <a:ext cx="25400" cy="46038"/>
                    </a:xfrm>
                    <a:custGeom>
                      <a:avLst/>
                      <a:gdLst>
                        <a:gd name="T0" fmla="*/ 0 w 44"/>
                        <a:gd name="T1" fmla="*/ 56 h 80"/>
                        <a:gd name="T2" fmla="*/ 10 w 44"/>
                        <a:gd name="T3" fmla="*/ 55 h 80"/>
                        <a:gd name="T4" fmla="*/ 13 w 44"/>
                        <a:gd name="T5" fmla="*/ 67 h 80"/>
                        <a:gd name="T6" fmla="*/ 21 w 44"/>
                        <a:gd name="T7" fmla="*/ 70 h 80"/>
                        <a:gd name="T8" fmla="*/ 28 w 44"/>
                        <a:gd name="T9" fmla="*/ 69 h 80"/>
                        <a:gd name="T10" fmla="*/ 32 w 44"/>
                        <a:gd name="T11" fmla="*/ 64 h 80"/>
                        <a:gd name="T12" fmla="*/ 33 w 44"/>
                        <a:gd name="T13" fmla="*/ 54 h 80"/>
                        <a:gd name="T14" fmla="*/ 33 w 44"/>
                        <a:gd name="T15" fmla="*/ 0 h 80"/>
                        <a:gd name="T16" fmla="*/ 44 w 44"/>
                        <a:gd name="T17" fmla="*/ 0 h 80"/>
                        <a:gd name="T18" fmla="*/ 44 w 44"/>
                        <a:gd name="T19" fmla="*/ 53 h 80"/>
                        <a:gd name="T20" fmla="*/ 41 w 44"/>
                        <a:gd name="T21" fmla="*/ 69 h 80"/>
                        <a:gd name="T22" fmla="*/ 34 w 44"/>
                        <a:gd name="T23" fmla="*/ 77 h 80"/>
                        <a:gd name="T24" fmla="*/ 22 w 44"/>
                        <a:gd name="T25" fmla="*/ 80 h 80"/>
                        <a:gd name="T26" fmla="*/ 6 w 44"/>
                        <a:gd name="T27" fmla="*/ 74 h 80"/>
                        <a:gd name="T28" fmla="*/ 0 w 44"/>
                        <a:gd name="T29" fmla="*/ 56 h 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44" h="80">
                          <a:moveTo>
                            <a:pt x="0" y="56"/>
                          </a:moveTo>
                          <a:lnTo>
                            <a:pt x="10" y="55"/>
                          </a:lnTo>
                          <a:cubicBezTo>
                            <a:pt x="10" y="61"/>
                            <a:pt x="11" y="65"/>
                            <a:pt x="13" y="67"/>
                          </a:cubicBezTo>
                          <a:cubicBezTo>
                            <a:pt x="15" y="69"/>
                            <a:pt x="18" y="70"/>
                            <a:pt x="21" y="70"/>
                          </a:cubicBezTo>
                          <a:cubicBezTo>
                            <a:pt x="24" y="70"/>
                            <a:pt x="26" y="70"/>
                            <a:pt x="28" y="69"/>
                          </a:cubicBezTo>
                          <a:cubicBezTo>
                            <a:pt x="30" y="67"/>
                            <a:pt x="31" y="66"/>
                            <a:pt x="32" y="64"/>
                          </a:cubicBezTo>
                          <a:cubicBezTo>
                            <a:pt x="33" y="62"/>
                            <a:pt x="33" y="58"/>
                            <a:pt x="33" y="54"/>
                          </a:cubicBezTo>
                          <a:lnTo>
                            <a:pt x="33" y="0"/>
                          </a:lnTo>
                          <a:lnTo>
                            <a:pt x="44" y="0"/>
                          </a:lnTo>
                          <a:lnTo>
                            <a:pt x="44" y="53"/>
                          </a:lnTo>
                          <a:cubicBezTo>
                            <a:pt x="44" y="60"/>
                            <a:pt x="43" y="65"/>
                            <a:pt x="41" y="69"/>
                          </a:cubicBezTo>
                          <a:cubicBezTo>
                            <a:pt x="40" y="72"/>
                            <a:pt x="37" y="75"/>
                            <a:pt x="34" y="77"/>
                          </a:cubicBezTo>
                          <a:cubicBezTo>
                            <a:pt x="30" y="79"/>
                            <a:pt x="26" y="80"/>
                            <a:pt x="22" y="80"/>
                          </a:cubicBezTo>
                          <a:cubicBezTo>
                            <a:pt x="15" y="80"/>
                            <a:pt x="9" y="78"/>
                            <a:pt x="6" y="74"/>
                          </a:cubicBezTo>
                          <a:cubicBezTo>
                            <a:pt x="2" y="70"/>
                            <a:pt x="0" y="64"/>
                            <a:pt x="0" y="56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50" name="Freeform 264">
                      <a:extLst>
                        <a:ext uri="{FF2B5EF4-FFF2-40B4-BE49-F238E27FC236}">
                          <a16:creationId xmlns:a16="http://schemas.microsoft.com/office/drawing/2014/main" id="{209B7371-6C65-1640-BE17-CFDFB3A32B8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925888" y="3951288"/>
                      <a:ext cx="25400" cy="34925"/>
                    </a:xfrm>
                    <a:custGeom>
                      <a:avLst/>
                      <a:gdLst>
                        <a:gd name="T0" fmla="*/ 38 w 46"/>
                        <a:gd name="T1" fmla="*/ 57 h 59"/>
                        <a:gd name="T2" fmla="*/ 38 w 46"/>
                        <a:gd name="T3" fmla="*/ 49 h 59"/>
                        <a:gd name="T4" fmla="*/ 19 w 46"/>
                        <a:gd name="T5" fmla="*/ 59 h 59"/>
                        <a:gd name="T6" fmla="*/ 10 w 46"/>
                        <a:gd name="T7" fmla="*/ 57 h 59"/>
                        <a:gd name="T8" fmla="*/ 4 w 46"/>
                        <a:gd name="T9" fmla="*/ 52 h 59"/>
                        <a:gd name="T10" fmla="*/ 1 w 46"/>
                        <a:gd name="T11" fmla="*/ 45 h 59"/>
                        <a:gd name="T12" fmla="*/ 0 w 46"/>
                        <a:gd name="T13" fmla="*/ 36 h 59"/>
                        <a:gd name="T14" fmla="*/ 0 w 46"/>
                        <a:gd name="T15" fmla="*/ 0 h 59"/>
                        <a:gd name="T16" fmla="*/ 10 w 46"/>
                        <a:gd name="T17" fmla="*/ 0 h 59"/>
                        <a:gd name="T18" fmla="*/ 10 w 46"/>
                        <a:gd name="T19" fmla="*/ 32 h 59"/>
                        <a:gd name="T20" fmla="*/ 10 w 46"/>
                        <a:gd name="T21" fmla="*/ 42 h 59"/>
                        <a:gd name="T22" fmla="*/ 14 w 46"/>
                        <a:gd name="T23" fmla="*/ 48 h 59"/>
                        <a:gd name="T24" fmla="*/ 21 w 46"/>
                        <a:gd name="T25" fmla="*/ 50 h 59"/>
                        <a:gd name="T26" fmla="*/ 30 w 46"/>
                        <a:gd name="T27" fmla="*/ 48 h 59"/>
                        <a:gd name="T28" fmla="*/ 35 w 46"/>
                        <a:gd name="T29" fmla="*/ 42 h 59"/>
                        <a:gd name="T30" fmla="*/ 36 w 46"/>
                        <a:gd name="T31" fmla="*/ 31 h 59"/>
                        <a:gd name="T32" fmla="*/ 36 w 46"/>
                        <a:gd name="T33" fmla="*/ 0 h 59"/>
                        <a:gd name="T34" fmla="*/ 46 w 46"/>
                        <a:gd name="T35" fmla="*/ 0 h 59"/>
                        <a:gd name="T36" fmla="*/ 46 w 46"/>
                        <a:gd name="T37" fmla="*/ 57 h 59"/>
                        <a:gd name="T38" fmla="*/ 38 w 46"/>
                        <a:gd name="T39" fmla="*/ 57 h 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46" h="59">
                          <a:moveTo>
                            <a:pt x="38" y="57"/>
                          </a:moveTo>
                          <a:lnTo>
                            <a:pt x="38" y="49"/>
                          </a:lnTo>
                          <a:cubicBezTo>
                            <a:pt x="33" y="55"/>
                            <a:pt x="27" y="59"/>
                            <a:pt x="19" y="59"/>
                          </a:cubicBezTo>
                          <a:cubicBezTo>
                            <a:pt x="16" y="59"/>
                            <a:pt x="13" y="58"/>
                            <a:pt x="10" y="57"/>
                          </a:cubicBezTo>
                          <a:cubicBezTo>
                            <a:pt x="7" y="55"/>
                            <a:pt x="5" y="54"/>
                            <a:pt x="4" y="52"/>
                          </a:cubicBezTo>
                          <a:cubicBezTo>
                            <a:pt x="2" y="50"/>
                            <a:pt x="1" y="47"/>
                            <a:pt x="1" y="45"/>
                          </a:cubicBezTo>
                          <a:cubicBezTo>
                            <a:pt x="0" y="43"/>
                            <a:pt x="0" y="40"/>
                            <a:pt x="0" y="36"/>
                          </a:cubicBezTo>
                          <a:lnTo>
                            <a:pt x="0" y="0"/>
                          </a:lnTo>
                          <a:lnTo>
                            <a:pt x="10" y="0"/>
                          </a:lnTo>
                          <a:lnTo>
                            <a:pt x="10" y="32"/>
                          </a:lnTo>
                          <a:cubicBezTo>
                            <a:pt x="10" y="37"/>
                            <a:pt x="10" y="40"/>
                            <a:pt x="10" y="42"/>
                          </a:cubicBezTo>
                          <a:cubicBezTo>
                            <a:pt x="11" y="45"/>
                            <a:pt x="12" y="47"/>
                            <a:pt x="14" y="48"/>
                          </a:cubicBezTo>
                          <a:cubicBezTo>
                            <a:pt x="16" y="50"/>
                            <a:pt x="19" y="50"/>
                            <a:pt x="21" y="50"/>
                          </a:cubicBezTo>
                          <a:cubicBezTo>
                            <a:pt x="24" y="50"/>
                            <a:pt x="27" y="50"/>
                            <a:pt x="30" y="48"/>
                          </a:cubicBezTo>
                          <a:cubicBezTo>
                            <a:pt x="32" y="47"/>
                            <a:pt x="34" y="45"/>
                            <a:pt x="35" y="42"/>
                          </a:cubicBezTo>
                          <a:cubicBezTo>
                            <a:pt x="36" y="39"/>
                            <a:pt x="36" y="36"/>
                            <a:pt x="36" y="31"/>
                          </a:cubicBezTo>
                          <a:lnTo>
                            <a:pt x="36" y="0"/>
                          </a:lnTo>
                          <a:lnTo>
                            <a:pt x="46" y="0"/>
                          </a:lnTo>
                          <a:lnTo>
                            <a:pt x="46" y="57"/>
                          </a:lnTo>
                          <a:lnTo>
                            <a:pt x="38" y="57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51" name="Freeform 265">
                      <a:extLst>
                        <a:ext uri="{FF2B5EF4-FFF2-40B4-BE49-F238E27FC236}">
                          <a16:creationId xmlns:a16="http://schemas.microsoft.com/office/drawing/2014/main" id="{648DF6A2-DC8C-9C4C-987D-D502939372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960813" y="3951288"/>
                      <a:ext cx="26988" cy="33338"/>
                    </a:xfrm>
                    <a:custGeom>
                      <a:avLst/>
                      <a:gdLst>
                        <a:gd name="T0" fmla="*/ 0 w 46"/>
                        <a:gd name="T1" fmla="*/ 58 h 58"/>
                        <a:gd name="T2" fmla="*/ 0 w 46"/>
                        <a:gd name="T3" fmla="*/ 1 h 58"/>
                        <a:gd name="T4" fmla="*/ 9 w 46"/>
                        <a:gd name="T5" fmla="*/ 1 h 58"/>
                        <a:gd name="T6" fmla="*/ 9 w 46"/>
                        <a:gd name="T7" fmla="*/ 10 h 58"/>
                        <a:gd name="T8" fmla="*/ 27 w 46"/>
                        <a:gd name="T9" fmla="*/ 0 h 58"/>
                        <a:gd name="T10" fmla="*/ 36 w 46"/>
                        <a:gd name="T11" fmla="*/ 2 h 58"/>
                        <a:gd name="T12" fmla="*/ 43 w 46"/>
                        <a:gd name="T13" fmla="*/ 7 h 58"/>
                        <a:gd name="T14" fmla="*/ 46 w 46"/>
                        <a:gd name="T15" fmla="*/ 14 h 58"/>
                        <a:gd name="T16" fmla="*/ 46 w 46"/>
                        <a:gd name="T17" fmla="*/ 23 h 58"/>
                        <a:gd name="T18" fmla="*/ 46 w 46"/>
                        <a:gd name="T19" fmla="*/ 58 h 58"/>
                        <a:gd name="T20" fmla="*/ 37 w 46"/>
                        <a:gd name="T21" fmla="*/ 58 h 58"/>
                        <a:gd name="T22" fmla="*/ 37 w 46"/>
                        <a:gd name="T23" fmla="*/ 24 h 58"/>
                        <a:gd name="T24" fmla="*/ 36 w 46"/>
                        <a:gd name="T25" fmla="*/ 15 h 58"/>
                        <a:gd name="T26" fmla="*/ 32 w 46"/>
                        <a:gd name="T27" fmla="*/ 10 h 58"/>
                        <a:gd name="T28" fmla="*/ 25 w 46"/>
                        <a:gd name="T29" fmla="*/ 9 h 58"/>
                        <a:gd name="T30" fmla="*/ 14 w 46"/>
                        <a:gd name="T31" fmla="*/ 12 h 58"/>
                        <a:gd name="T32" fmla="*/ 10 w 46"/>
                        <a:gd name="T33" fmla="*/ 27 h 58"/>
                        <a:gd name="T34" fmla="*/ 10 w 46"/>
                        <a:gd name="T35" fmla="*/ 58 h 58"/>
                        <a:gd name="T36" fmla="*/ 0 w 46"/>
                        <a:gd name="T37" fmla="*/ 58 h 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46" h="58">
                          <a:moveTo>
                            <a:pt x="0" y="58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9" y="10"/>
                          </a:lnTo>
                          <a:cubicBezTo>
                            <a:pt x="13" y="3"/>
                            <a:pt x="19" y="0"/>
                            <a:pt x="27" y="0"/>
                          </a:cubicBezTo>
                          <a:cubicBezTo>
                            <a:pt x="30" y="0"/>
                            <a:pt x="33" y="1"/>
                            <a:pt x="36" y="2"/>
                          </a:cubicBezTo>
                          <a:cubicBezTo>
                            <a:pt x="39" y="3"/>
                            <a:pt x="41" y="5"/>
                            <a:pt x="43" y="7"/>
                          </a:cubicBezTo>
                          <a:cubicBezTo>
                            <a:pt x="44" y="9"/>
                            <a:pt x="45" y="11"/>
                            <a:pt x="46" y="14"/>
                          </a:cubicBezTo>
                          <a:cubicBezTo>
                            <a:pt x="46" y="16"/>
                            <a:pt x="46" y="19"/>
                            <a:pt x="46" y="23"/>
                          </a:cubicBezTo>
                          <a:lnTo>
                            <a:pt x="46" y="58"/>
                          </a:lnTo>
                          <a:lnTo>
                            <a:pt x="37" y="58"/>
                          </a:lnTo>
                          <a:lnTo>
                            <a:pt x="37" y="24"/>
                          </a:lnTo>
                          <a:cubicBezTo>
                            <a:pt x="37" y="20"/>
                            <a:pt x="36" y="17"/>
                            <a:pt x="36" y="15"/>
                          </a:cubicBezTo>
                          <a:cubicBezTo>
                            <a:pt x="35" y="13"/>
                            <a:pt x="33" y="11"/>
                            <a:pt x="32" y="10"/>
                          </a:cubicBezTo>
                          <a:cubicBezTo>
                            <a:pt x="30" y="9"/>
                            <a:pt x="27" y="9"/>
                            <a:pt x="25" y="9"/>
                          </a:cubicBezTo>
                          <a:cubicBezTo>
                            <a:pt x="21" y="9"/>
                            <a:pt x="17" y="10"/>
                            <a:pt x="14" y="12"/>
                          </a:cubicBezTo>
                          <a:cubicBezTo>
                            <a:pt x="11" y="15"/>
                            <a:pt x="10" y="20"/>
                            <a:pt x="10" y="27"/>
                          </a:cubicBezTo>
                          <a:lnTo>
                            <a:pt x="10" y="58"/>
                          </a:lnTo>
                          <a:lnTo>
                            <a:pt x="0" y="58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52" name="Freeform 266">
                      <a:extLst>
                        <a:ext uri="{FF2B5EF4-FFF2-40B4-BE49-F238E27FC236}">
                          <a16:creationId xmlns:a16="http://schemas.microsoft.com/office/drawing/2014/main" id="{B3D06ACC-9FE8-404A-9395-B063597404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057651" y="3940175"/>
                      <a:ext cx="25400" cy="46038"/>
                    </a:xfrm>
                    <a:custGeom>
                      <a:avLst/>
                      <a:gdLst>
                        <a:gd name="T0" fmla="*/ 1 w 44"/>
                        <a:gd name="T1" fmla="*/ 56 h 80"/>
                        <a:gd name="T2" fmla="*/ 10 w 44"/>
                        <a:gd name="T3" fmla="*/ 55 h 80"/>
                        <a:gd name="T4" fmla="*/ 13 w 44"/>
                        <a:gd name="T5" fmla="*/ 67 h 80"/>
                        <a:gd name="T6" fmla="*/ 22 w 44"/>
                        <a:gd name="T7" fmla="*/ 70 h 80"/>
                        <a:gd name="T8" fmla="*/ 28 w 44"/>
                        <a:gd name="T9" fmla="*/ 69 h 80"/>
                        <a:gd name="T10" fmla="*/ 32 w 44"/>
                        <a:gd name="T11" fmla="*/ 64 h 80"/>
                        <a:gd name="T12" fmla="*/ 33 w 44"/>
                        <a:gd name="T13" fmla="*/ 54 h 80"/>
                        <a:gd name="T14" fmla="*/ 33 w 44"/>
                        <a:gd name="T15" fmla="*/ 0 h 80"/>
                        <a:gd name="T16" fmla="*/ 44 w 44"/>
                        <a:gd name="T17" fmla="*/ 0 h 80"/>
                        <a:gd name="T18" fmla="*/ 44 w 44"/>
                        <a:gd name="T19" fmla="*/ 53 h 80"/>
                        <a:gd name="T20" fmla="*/ 41 w 44"/>
                        <a:gd name="T21" fmla="*/ 69 h 80"/>
                        <a:gd name="T22" fmla="*/ 34 w 44"/>
                        <a:gd name="T23" fmla="*/ 77 h 80"/>
                        <a:gd name="T24" fmla="*/ 22 w 44"/>
                        <a:gd name="T25" fmla="*/ 80 h 80"/>
                        <a:gd name="T26" fmla="*/ 6 w 44"/>
                        <a:gd name="T27" fmla="*/ 74 h 80"/>
                        <a:gd name="T28" fmla="*/ 1 w 44"/>
                        <a:gd name="T29" fmla="*/ 56 h 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44" h="80">
                          <a:moveTo>
                            <a:pt x="1" y="56"/>
                          </a:moveTo>
                          <a:lnTo>
                            <a:pt x="10" y="55"/>
                          </a:lnTo>
                          <a:cubicBezTo>
                            <a:pt x="10" y="61"/>
                            <a:pt x="11" y="65"/>
                            <a:pt x="13" y="67"/>
                          </a:cubicBezTo>
                          <a:cubicBezTo>
                            <a:pt x="15" y="69"/>
                            <a:pt x="18" y="70"/>
                            <a:pt x="22" y="70"/>
                          </a:cubicBezTo>
                          <a:cubicBezTo>
                            <a:pt x="24" y="70"/>
                            <a:pt x="26" y="70"/>
                            <a:pt x="28" y="69"/>
                          </a:cubicBezTo>
                          <a:cubicBezTo>
                            <a:pt x="30" y="67"/>
                            <a:pt x="32" y="66"/>
                            <a:pt x="32" y="64"/>
                          </a:cubicBezTo>
                          <a:cubicBezTo>
                            <a:pt x="33" y="62"/>
                            <a:pt x="33" y="58"/>
                            <a:pt x="33" y="54"/>
                          </a:cubicBezTo>
                          <a:lnTo>
                            <a:pt x="33" y="0"/>
                          </a:lnTo>
                          <a:lnTo>
                            <a:pt x="44" y="0"/>
                          </a:lnTo>
                          <a:lnTo>
                            <a:pt x="44" y="53"/>
                          </a:lnTo>
                          <a:cubicBezTo>
                            <a:pt x="44" y="60"/>
                            <a:pt x="43" y="65"/>
                            <a:pt x="41" y="69"/>
                          </a:cubicBezTo>
                          <a:cubicBezTo>
                            <a:pt x="40" y="72"/>
                            <a:pt x="37" y="75"/>
                            <a:pt x="34" y="77"/>
                          </a:cubicBezTo>
                          <a:cubicBezTo>
                            <a:pt x="30" y="79"/>
                            <a:pt x="26" y="80"/>
                            <a:pt x="22" y="80"/>
                          </a:cubicBezTo>
                          <a:cubicBezTo>
                            <a:pt x="15" y="80"/>
                            <a:pt x="10" y="78"/>
                            <a:pt x="6" y="74"/>
                          </a:cubicBezTo>
                          <a:cubicBezTo>
                            <a:pt x="2" y="70"/>
                            <a:pt x="0" y="64"/>
                            <a:pt x="1" y="56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53" name="Freeform 267">
                      <a:extLst>
                        <a:ext uri="{FF2B5EF4-FFF2-40B4-BE49-F238E27FC236}">
                          <a16:creationId xmlns:a16="http://schemas.microsoft.com/office/drawing/2014/main" id="{6CCB38D0-A24A-6E40-8469-55FEACF46E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092576" y="3951288"/>
                      <a:ext cx="25400" cy="34925"/>
                    </a:xfrm>
                    <a:custGeom>
                      <a:avLst/>
                      <a:gdLst>
                        <a:gd name="T0" fmla="*/ 38 w 46"/>
                        <a:gd name="T1" fmla="*/ 57 h 59"/>
                        <a:gd name="T2" fmla="*/ 38 w 46"/>
                        <a:gd name="T3" fmla="*/ 49 h 59"/>
                        <a:gd name="T4" fmla="*/ 20 w 46"/>
                        <a:gd name="T5" fmla="*/ 59 h 59"/>
                        <a:gd name="T6" fmla="*/ 10 w 46"/>
                        <a:gd name="T7" fmla="*/ 57 h 59"/>
                        <a:gd name="T8" fmla="*/ 4 w 46"/>
                        <a:gd name="T9" fmla="*/ 52 h 59"/>
                        <a:gd name="T10" fmla="*/ 1 w 46"/>
                        <a:gd name="T11" fmla="*/ 45 h 59"/>
                        <a:gd name="T12" fmla="*/ 0 w 46"/>
                        <a:gd name="T13" fmla="*/ 36 h 59"/>
                        <a:gd name="T14" fmla="*/ 0 w 46"/>
                        <a:gd name="T15" fmla="*/ 0 h 59"/>
                        <a:gd name="T16" fmla="*/ 10 w 46"/>
                        <a:gd name="T17" fmla="*/ 0 h 59"/>
                        <a:gd name="T18" fmla="*/ 10 w 46"/>
                        <a:gd name="T19" fmla="*/ 32 h 59"/>
                        <a:gd name="T20" fmla="*/ 10 w 46"/>
                        <a:gd name="T21" fmla="*/ 42 h 59"/>
                        <a:gd name="T22" fmla="*/ 14 w 46"/>
                        <a:gd name="T23" fmla="*/ 48 h 59"/>
                        <a:gd name="T24" fmla="*/ 22 w 46"/>
                        <a:gd name="T25" fmla="*/ 50 h 59"/>
                        <a:gd name="T26" fmla="*/ 30 w 46"/>
                        <a:gd name="T27" fmla="*/ 48 h 59"/>
                        <a:gd name="T28" fmla="*/ 35 w 46"/>
                        <a:gd name="T29" fmla="*/ 42 h 59"/>
                        <a:gd name="T30" fmla="*/ 37 w 46"/>
                        <a:gd name="T31" fmla="*/ 31 h 59"/>
                        <a:gd name="T32" fmla="*/ 37 w 46"/>
                        <a:gd name="T33" fmla="*/ 0 h 59"/>
                        <a:gd name="T34" fmla="*/ 46 w 46"/>
                        <a:gd name="T35" fmla="*/ 0 h 59"/>
                        <a:gd name="T36" fmla="*/ 46 w 46"/>
                        <a:gd name="T37" fmla="*/ 57 h 59"/>
                        <a:gd name="T38" fmla="*/ 38 w 46"/>
                        <a:gd name="T39" fmla="*/ 57 h 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46" h="59">
                          <a:moveTo>
                            <a:pt x="38" y="57"/>
                          </a:moveTo>
                          <a:lnTo>
                            <a:pt x="38" y="49"/>
                          </a:lnTo>
                          <a:cubicBezTo>
                            <a:pt x="33" y="55"/>
                            <a:pt x="27" y="59"/>
                            <a:pt x="20" y="59"/>
                          </a:cubicBezTo>
                          <a:cubicBezTo>
                            <a:pt x="16" y="59"/>
                            <a:pt x="13" y="58"/>
                            <a:pt x="10" y="57"/>
                          </a:cubicBezTo>
                          <a:cubicBezTo>
                            <a:pt x="7" y="55"/>
                            <a:pt x="5" y="54"/>
                            <a:pt x="4" y="52"/>
                          </a:cubicBezTo>
                          <a:cubicBezTo>
                            <a:pt x="2" y="50"/>
                            <a:pt x="1" y="47"/>
                            <a:pt x="1" y="45"/>
                          </a:cubicBezTo>
                          <a:cubicBezTo>
                            <a:pt x="0" y="43"/>
                            <a:pt x="0" y="40"/>
                            <a:pt x="0" y="36"/>
                          </a:cubicBezTo>
                          <a:lnTo>
                            <a:pt x="0" y="0"/>
                          </a:lnTo>
                          <a:lnTo>
                            <a:pt x="10" y="0"/>
                          </a:lnTo>
                          <a:lnTo>
                            <a:pt x="10" y="32"/>
                          </a:lnTo>
                          <a:cubicBezTo>
                            <a:pt x="10" y="37"/>
                            <a:pt x="10" y="40"/>
                            <a:pt x="10" y="42"/>
                          </a:cubicBezTo>
                          <a:cubicBezTo>
                            <a:pt x="11" y="45"/>
                            <a:pt x="12" y="47"/>
                            <a:pt x="14" y="48"/>
                          </a:cubicBezTo>
                          <a:cubicBezTo>
                            <a:pt x="16" y="50"/>
                            <a:pt x="19" y="50"/>
                            <a:pt x="22" y="50"/>
                          </a:cubicBezTo>
                          <a:cubicBezTo>
                            <a:pt x="24" y="50"/>
                            <a:pt x="27" y="50"/>
                            <a:pt x="30" y="48"/>
                          </a:cubicBezTo>
                          <a:cubicBezTo>
                            <a:pt x="32" y="47"/>
                            <a:pt x="34" y="45"/>
                            <a:pt x="35" y="42"/>
                          </a:cubicBezTo>
                          <a:cubicBezTo>
                            <a:pt x="36" y="39"/>
                            <a:pt x="37" y="36"/>
                            <a:pt x="37" y="31"/>
                          </a:cubicBezTo>
                          <a:lnTo>
                            <a:pt x="37" y="0"/>
                          </a:lnTo>
                          <a:lnTo>
                            <a:pt x="46" y="0"/>
                          </a:lnTo>
                          <a:lnTo>
                            <a:pt x="46" y="57"/>
                          </a:lnTo>
                          <a:lnTo>
                            <a:pt x="38" y="57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54" name="Rectangle 268">
                      <a:extLst>
                        <a:ext uri="{FF2B5EF4-FFF2-40B4-BE49-F238E27FC236}">
                          <a16:creationId xmlns:a16="http://schemas.microsoft.com/office/drawing/2014/main" id="{D8117B8C-EC0F-3E4C-9AF1-5B01EEE3E24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27501" y="3940175"/>
                      <a:ext cx="4763" cy="44450"/>
                    </a:xfrm>
                    <a:prstGeom prst="rect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55" name="Freeform 269">
                      <a:extLst>
                        <a:ext uri="{FF2B5EF4-FFF2-40B4-BE49-F238E27FC236}">
                          <a16:creationId xmlns:a16="http://schemas.microsoft.com/office/drawing/2014/main" id="{F5498C2B-A458-1D4F-BBD0-4F8FD97890D2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4208463" y="3940175"/>
                      <a:ext cx="41275" cy="44450"/>
                    </a:xfrm>
                    <a:custGeom>
                      <a:avLst/>
                      <a:gdLst>
                        <a:gd name="T0" fmla="*/ 0 w 73"/>
                        <a:gd name="T1" fmla="*/ 78 h 78"/>
                        <a:gd name="T2" fmla="*/ 30 w 73"/>
                        <a:gd name="T3" fmla="*/ 0 h 78"/>
                        <a:gd name="T4" fmla="*/ 41 w 73"/>
                        <a:gd name="T5" fmla="*/ 0 h 78"/>
                        <a:gd name="T6" fmla="*/ 73 w 73"/>
                        <a:gd name="T7" fmla="*/ 78 h 78"/>
                        <a:gd name="T8" fmla="*/ 61 w 73"/>
                        <a:gd name="T9" fmla="*/ 78 h 78"/>
                        <a:gd name="T10" fmla="*/ 52 w 73"/>
                        <a:gd name="T11" fmla="*/ 55 h 78"/>
                        <a:gd name="T12" fmla="*/ 19 w 73"/>
                        <a:gd name="T13" fmla="*/ 55 h 78"/>
                        <a:gd name="T14" fmla="*/ 11 w 73"/>
                        <a:gd name="T15" fmla="*/ 78 h 78"/>
                        <a:gd name="T16" fmla="*/ 0 w 73"/>
                        <a:gd name="T17" fmla="*/ 78 h 78"/>
                        <a:gd name="T18" fmla="*/ 22 w 73"/>
                        <a:gd name="T19" fmla="*/ 46 h 78"/>
                        <a:gd name="T20" fmla="*/ 49 w 73"/>
                        <a:gd name="T21" fmla="*/ 46 h 78"/>
                        <a:gd name="T22" fmla="*/ 41 w 73"/>
                        <a:gd name="T23" fmla="*/ 24 h 78"/>
                        <a:gd name="T24" fmla="*/ 35 w 73"/>
                        <a:gd name="T25" fmla="*/ 8 h 78"/>
                        <a:gd name="T26" fmla="*/ 31 w 73"/>
                        <a:gd name="T27" fmla="*/ 23 h 78"/>
                        <a:gd name="T28" fmla="*/ 22 w 73"/>
                        <a:gd name="T29" fmla="*/ 46 h 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73" h="78">
                          <a:moveTo>
                            <a:pt x="0" y="78"/>
                          </a:moveTo>
                          <a:lnTo>
                            <a:pt x="30" y="0"/>
                          </a:lnTo>
                          <a:lnTo>
                            <a:pt x="41" y="0"/>
                          </a:lnTo>
                          <a:lnTo>
                            <a:pt x="73" y="78"/>
                          </a:lnTo>
                          <a:lnTo>
                            <a:pt x="61" y="78"/>
                          </a:lnTo>
                          <a:lnTo>
                            <a:pt x="52" y="55"/>
                          </a:lnTo>
                          <a:lnTo>
                            <a:pt x="19" y="55"/>
                          </a:lnTo>
                          <a:lnTo>
                            <a:pt x="11" y="78"/>
                          </a:lnTo>
                          <a:lnTo>
                            <a:pt x="0" y="78"/>
                          </a:lnTo>
                          <a:close/>
                          <a:moveTo>
                            <a:pt x="22" y="46"/>
                          </a:moveTo>
                          <a:lnTo>
                            <a:pt x="49" y="46"/>
                          </a:lnTo>
                          <a:lnTo>
                            <a:pt x="41" y="24"/>
                          </a:lnTo>
                          <a:cubicBezTo>
                            <a:pt x="38" y="18"/>
                            <a:pt x="36" y="12"/>
                            <a:pt x="35" y="8"/>
                          </a:cubicBezTo>
                          <a:cubicBezTo>
                            <a:pt x="34" y="13"/>
                            <a:pt x="33" y="18"/>
                            <a:pt x="31" y="23"/>
                          </a:cubicBezTo>
                          <a:lnTo>
                            <a:pt x="22" y="46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56" name="Freeform 270">
                      <a:extLst>
                        <a:ext uri="{FF2B5EF4-FFF2-40B4-BE49-F238E27FC236}">
                          <a16:creationId xmlns:a16="http://schemas.microsoft.com/office/drawing/2014/main" id="{98B80277-F603-C54E-857B-9A19F15A5E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254501" y="3951288"/>
                      <a:ext cx="26988" cy="34925"/>
                    </a:xfrm>
                    <a:custGeom>
                      <a:avLst/>
                      <a:gdLst>
                        <a:gd name="T0" fmla="*/ 37 w 46"/>
                        <a:gd name="T1" fmla="*/ 57 h 59"/>
                        <a:gd name="T2" fmla="*/ 37 w 46"/>
                        <a:gd name="T3" fmla="*/ 49 h 59"/>
                        <a:gd name="T4" fmla="*/ 19 w 46"/>
                        <a:gd name="T5" fmla="*/ 59 h 59"/>
                        <a:gd name="T6" fmla="*/ 10 w 46"/>
                        <a:gd name="T7" fmla="*/ 57 h 59"/>
                        <a:gd name="T8" fmla="*/ 3 w 46"/>
                        <a:gd name="T9" fmla="*/ 52 h 59"/>
                        <a:gd name="T10" fmla="*/ 0 w 46"/>
                        <a:gd name="T11" fmla="*/ 45 h 59"/>
                        <a:gd name="T12" fmla="*/ 0 w 46"/>
                        <a:gd name="T13" fmla="*/ 36 h 59"/>
                        <a:gd name="T14" fmla="*/ 0 w 46"/>
                        <a:gd name="T15" fmla="*/ 0 h 59"/>
                        <a:gd name="T16" fmla="*/ 9 w 46"/>
                        <a:gd name="T17" fmla="*/ 0 h 59"/>
                        <a:gd name="T18" fmla="*/ 9 w 46"/>
                        <a:gd name="T19" fmla="*/ 32 h 59"/>
                        <a:gd name="T20" fmla="*/ 10 w 46"/>
                        <a:gd name="T21" fmla="*/ 42 h 59"/>
                        <a:gd name="T22" fmla="*/ 14 w 46"/>
                        <a:gd name="T23" fmla="*/ 48 h 59"/>
                        <a:gd name="T24" fmla="*/ 21 w 46"/>
                        <a:gd name="T25" fmla="*/ 50 h 59"/>
                        <a:gd name="T26" fmla="*/ 29 w 46"/>
                        <a:gd name="T27" fmla="*/ 48 h 59"/>
                        <a:gd name="T28" fmla="*/ 35 w 46"/>
                        <a:gd name="T29" fmla="*/ 42 h 59"/>
                        <a:gd name="T30" fmla="*/ 36 w 46"/>
                        <a:gd name="T31" fmla="*/ 31 h 59"/>
                        <a:gd name="T32" fmla="*/ 36 w 46"/>
                        <a:gd name="T33" fmla="*/ 0 h 59"/>
                        <a:gd name="T34" fmla="*/ 46 w 46"/>
                        <a:gd name="T35" fmla="*/ 0 h 59"/>
                        <a:gd name="T36" fmla="*/ 46 w 46"/>
                        <a:gd name="T37" fmla="*/ 57 h 59"/>
                        <a:gd name="T38" fmla="*/ 37 w 46"/>
                        <a:gd name="T39" fmla="*/ 57 h 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46" h="59">
                          <a:moveTo>
                            <a:pt x="37" y="57"/>
                          </a:moveTo>
                          <a:lnTo>
                            <a:pt x="37" y="49"/>
                          </a:lnTo>
                          <a:cubicBezTo>
                            <a:pt x="33" y="55"/>
                            <a:pt x="27" y="59"/>
                            <a:pt x="19" y="59"/>
                          </a:cubicBezTo>
                          <a:cubicBezTo>
                            <a:pt x="16" y="59"/>
                            <a:pt x="13" y="58"/>
                            <a:pt x="10" y="57"/>
                          </a:cubicBezTo>
                          <a:cubicBezTo>
                            <a:pt x="7" y="55"/>
                            <a:pt x="5" y="54"/>
                            <a:pt x="3" y="52"/>
                          </a:cubicBezTo>
                          <a:cubicBezTo>
                            <a:pt x="2" y="50"/>
                            <a:pt x="1" y="47"/>
                            <a:pt x="0" y="45"/>
                          </a:cubicBezTo>
                          <a:cubicBezTo>
                            <a:pt x="0" y="43"/>
                            <a:pt x="0" y="40"/>
                            <a:pt x="0" y="36"/>
                          </a:cubicBez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9" y="32"/>
                          </a:lnTo>
                          <a:cubicBezTo>
                            <a:pt x="9" y="37"/>
                            <a:pt x="10" y="40"/>
                            <a:pt x="10" y="42"/>
                          </a:cubicBezTo>
                          <a:cubicBezTo>
                            <a:pt x="11" y="45"/>
                            <a:pt x="12" y="47"/>
                            <a:pt x="14" y="48"/>
                          </a:cubicBezTo>
                          <a:cubicBezTo>
                            <a:pt x="16" y="50"/>
                            <a:pt x="18" y="50"/>
                            <a:pt x="21" y="50"/>
                          </a:cubicBezTo>
                          <a:cubicBezTo>
                            <a:pt x="24" y="50"/>
                            <a:pt x="27" y="50"/>
                            <a:pt x="29" y="48"/>
                          </a:cubicBezTo>
                          <a:cubicBezTo>
                            <a:pt x="32" y="47"/>
                            <a:pt x="34" y="45"/>
                            <a:pt x="35" y="42"/>
                          </a:cubicBezTo>
                          <a:cubicBezTo>
                            <a:pt x="36" y="39"/>
                            <a:pt x="36" y="36"/>
                            <a:pt x="36" y="31"/>
                          </a:cubicBezTo>
                          <a:lnTo>
                            <a:pt x="36" y="0"/>
                          </a:lnTo>
                          <a:lnTo>
                            <a:pt x="46" y="0"/>
                          </a:lnTo>
                          <a:lnTo>
                            <a:pt x="46" y="57"/>
                          </a:lnTo>
                          <a:lnTo>
                            <a:pt x="37" y="57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57" name="Freeform 271">
                      <a:extLst>
                        <a:ext uri="{FF2B5EF4-FFF2-40B4-BE49-F238E27FC236}">
                          <a16:creationId xmlns:a16="http://schemas.microsoft.com/office/drawing/2014/main" id="{62716C62-7321-9543-A9FA-0A96E800FC26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4287838" y="3951288"/>
                      <a:ext cx="28575" cy="47625"/>
                    </a:xfrm>
                    <a:custGeom>
                      <a:avLst/>
                      <a:gdLst>
                        <a:gd name="T0" fmla="*/ 2 w 50"/>
                        <a:gd name="T1" fmla="*/ 63 h 81"/>
                        <a:gd name="T2" fmla="*/ 11 w 50"/>
                        <a:gd name="T3" fmla="*/ 64 h 81"/>
                        <a:gd name="T4" fmla="*/ 15 w 50"/>
                        <a:gd name="T5" fmla="*/ 71 h 81"/>
                        <a:gd name="T6" fmla="*/ 25 w 50"/>
                        <a:gd name="T7" fmla="*/ 73 h 81"/>
                        <a:gd name="T8" fmla="*/ 35 w 50"/>
                        <a:gd name="T9" fmla="*/ 71 h 81"/>
                        <a:gd name="T10" fmla="*/ 40 w 50"/>
                        <a:gd name="T11" fmla="*/ 63 h 81"/>
                        <a:gd name="T12" fmla="*/ 40 w 50"/>
                        <a:gd name="T13" fmla="*/ 51 h 81"/>
                        <a:gd name="T14" fmla="*/ 25 w 50"/>
                        <a:gd name="T15" fmla="*/ 58 h 81"/>
                        <a:gd name="T16" fmla="*/ 7 w 50"/>
                        <a:gd name="T17" fmla="*/ 50 h 81"/>
                        <a:gd name="T18" fmla="*/ 0 w 50"/>
                        <a:gd name="T19" fmla="*/ 30 h 81"/>
                        <a:gd name="T20" fmla="*/ 3 w 50"/>
                        <a:gd name="T21" fmla="*/ 15 h 81"/>
                        <a:gd name="T22" fmla="*/ 12 w 50"/>
                        <a:gd name="T23" fmla="*/ 4 h 81"/>
                        <a:gd name="T24" fmla="*/ 25 w 50"/>
                        <a:gd name="T25" fmla="*/ 0 h 81"/>
                        <a:gd name="T26" fmla="*/ 41 w 50"/>
                        <a:gd name="T27" fmla="*/ 8 h 81"/>
                        <a:gd name="T28" fmla="*/ 41 w 50"/>
                        <a:gd name="T29" fmla="*/ 1 h 81"/>
                        <a:gd name="T30" fmla="*/ 50 w 50"/>
                        <a:gd name="T31" fmla="*/ 1 h 81"/>
                        <a:gd name="T32" fmla="*/ 50 w 50"/>
                        <a:gd name="T33" fmla="*/ 51 h 81"/>
                        <a:gd name="T34" fmla="*/ 48 w 50"/>
                        <a:gd name="T35" fmla="*/ 69 h 81"/>
                        <a:gd name="T36" fmla="*/ 39 w 50"/>
                        <a:gd name="T37" fmla="*/ 78 h 81"/>
                        <a:gd name="T38" fmla="*/ 25 w 50"/>
                        <a:gd name="T39" fmla="*/ 81 h 81"/>
                        <a:gd name="T40" fmla="*/ 8 w 50"/>
                        <a:gd name="T41" fmla="*/ 77 h 81"/>
                        <a:gd name="T42" fmla="*/ 2 w 50"/>
                        <a:gd name="T43" fmla="*/ 63 h 81"/>
                        <a:gd name="T44" fmla="*/ 10 w 50"/>
                        <a:gd name="T45" fmla="*/ 29 h 81"/>
                        <a:gd name="T46" fmla="*/ 15 w 50"/>
                        <a:gd name="T47" fmla="*/ 45 h 81"/>
                        <a:gd name="T48" fmla="*/ 26 w 50"/>
                        <a:gd name="T49" fmla="*/ 50 h 81"/>
                        <a:gd name="T50" fmla="*/ 37 w 50"/>
                        <a:gd name="T51" fmla="*/ 45 h 81"/>
                        <a:gd name="T52" fmla="*/ 41 w 50"/>
                        <a:gd name="T53" fmla="*/ 29 h 81"/>
                        <a:gd name="T54" fmla="*/ 37 w 50"/>
                        <a:gd name="T55" fmla="*/ 13 h 81"/>
                        <a:gd name="T56" fmla="*/ 26 w 50"/>
                        <a:gd name="T57" fmla="*/ 8 h 81"/>
                        <a:gd name="T58" fmla="*/ 15 w 50"/>
                        <a:gd name="T59" fmla="*/ 13 h 81"/>
                        <a:gd name="T60" fmla="*/ 10 w 50"/>
                        <a:gd name="T61" fmla="*/ 29 h 8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50" h="81">
                          <a:moveTo>
                            <a:pt x="2" y="63"/>
                          </a:moveTo>
                          <a:lnTo>
                            <a:pt x="11" y="64"/>
                          </a:lnTo>
                          <a:cubicBezTo>
                            <a:pt x="12" y="67"/>
                            <a:pt x="13" y="69"/>
                            <a:pt x="15" y="71"/>
                          </a:cubicBezTo>
                          <a:cubicBezTo>
                            <a:pt x="17" y="72"/>
                            <a:pt x="20" y="73"/>
                            <a:pt x="25" y="73"/>
                          </a:cubicBezTo>
                          <a:cubicBezTo>
                            <a:pt x="29" y="73"/>
                            <a:pt x="32" y="72"/>
                            <a:pt x="35" y="71"/>
                          </a:cubicBezTo>
                          <a:cubicBezTo>
                            <a:pt x="37" y="69"/>
                            <a:pt x="39" y="66"/>
                            <a:pt x="40" y="63"/>
                          </a:cubicBezTo>
                          <a:cubicBezTo>
                            <a:pt x="40" y="61"/>
                            <a:pt x="41" y="57"/>
                            <a:pt x="40" y="51"/>
                          </a:cubicBezTo>
                          <a:cubicBezTo>
                            <a:pt x="36" y="56"/>
                            <a:pt x="31" y="58"/>
                            <a:pt x="25" y="58"/>
                          </a:cubicBezTo>
                          <a:cubicBezTo>
                            <a:pt x="17" y="58"/>
                            <a:pt x="11" y="55"/>
                            <a:pt x="7" y="50"/>
                          </a:cubicBezTo>
                          <a:cubicBezTo>
                            <a:pt x="2" y="44"/>
                            <a:pt x="0" y="37"/>
                            <a:pt x="0" y="30"/>
                          </a:cubicBezTo>
                          <a:cubicBezTo>
                            <a:pt x="0" y="24"/>
                            <a:pt x="1" y="19"/>
                            <a:pt x="3" y="15"/>
                          </a:cubicBezTo>
                          <a:cubicBezTo>
                            <a:pt x="5" y="10"/>
                            <a:pt x="8" y="6"/>
                            <a:pt x="12" y="4"/>
                          </a:cubicBezTo>
                          <a:cubicBezTo>
                            <a:pt x="15" y="1"/>
                            <a:pt x="20" y="0"/>
                            <a:pt x="25" y="0"/>
                          </a:cubicBezTo>
                          <a:cubicBezTo>
                            <a:pt x="32" y="0"/>
                            <a:pt x="37" y="3"/>
                            <a:pt x="41" y="8"/>
                          </a:cubicBezTo>
                          <a:lnTo>
                            <a:pt x="41" y="1"/>
                          </a:lnTo>
                          <a:lnTo>
                            <a:pt x="50" y="1"/>
                          </a:lnTo>
                          <a:lnTo>
                            <a:pt x="50" y="51"/>
                          </a:lnTo>
                          <a:cubicBezTo>
                            <a:pt x="50" y="59"/>
                            <a:pt x="49" y="66"/>
                            <a:pt x="48" y="69"/>
                          </a:cubicBezTo>
                          <a:cubicBezTo>
                            <a:pt x="46" y="73"/>
                            <a:pt x="43" y="76"/>
                            <a:pt x="39" y="78"/>
                          </a:cubicBezTo>
                          <a:cubicBezTo>
                            <a:pt x="35" y="80"/>
                            <a:pt x="30" y="81"/>
                            <a:pt x="25" y="81"/>
                          </a:cubicBezTo>
                          <a:cubicBezTo>
                            <a:pt x="18" y="81"/>
                            <a:pt x="12" y="80"/>
                            <a:pt x="8" y="77"/>
                          </a:cubicBezTo>
                          <a:cubicBezTo>
                            <a:pt x="4" y="74"/>
                            <a:pt x="2" y="69"/>
                            <a:pt x="2" y="63"/>
                          </a:cubicBezTo>
                          <a:close/>
                          <a:moveTo>
                            <a:pt x="10" y="29"/>
                          </a:moveTo>
                          <a:cubicBezTo>
                            <a:pt x="10" y="36"/>
                            <a:pt x="12" y="42"/>
                            <a:pt x="15" y="45"/>
                          </a:cubicBezTo>
                          <a:cubicBezTo>
                            <a:pt x="17" y="49"/>
                            <a:pt x="21" y="50"/>
                            <a:pt x="26" y="50"/>
                          </a:cubicBezTo>
                          <a:cubicBezTo>
                            <a:pt x="30" y="50"/>
                            <a:pt x="34" y="49"/>
                            <a:pt x="37" y="45"/>
                          </a:cubicBezTo>
                          <a:cubicBezTo>
                            <a:pt x="40" y="42"/>
                            <a:pt x="41" y="36"/>
                            <a:pt x="41" y="29"/>
                          </a:cubicBezTo>
                          <a:cubicBezTo>
                            <a:pt x="41" y="22"/>
                            <a:pt x="40" y="17"/>
                            <a:pt x="37" y="13"/>
                          </a:cubicBezTo>
                          <a:cubicBezTo>
                            <a:pt x="34" y="10"/>
                            <a:pt x="30" y="8"/>
                            <a:pt x="26" y="8"/>
                          </a:cubicBezTo>
                          <a:cubicBezTo>
                            <a:pt x="21" y="8"/>
                            <a:pt x="18" y="10"/>
                            <a:pt x="15" y="13"/>
                          </a:cubicBezTo>
                          <a:cubicBezTo>
                            <a:pt x="12" y="17"/>
                            <a:pt x="10" y="22"/>
                            <a:pt x="10" y="29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58" name="Freeform 272">
                      <a:extLst>
                        <a:ext uri="{FF2B5EF4-FFF2-40B4-BE49-F238E27FC236}">
                          <a16:creationId xmlns:a16="http://schemas.microsoft.com/office/drawing/2014/main" id="{ED0DE2DA-BFD7-2D46-B0B6-118A41EE96D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356101" y="3938588"/>
                      <a:ext cx="34925" cy="47625"/>
                    </a:xfrm>
                    <a:custGeom>
                      <a:avLst/>
                      <a:gdLst>
                        <a:gd name="T0" fmla="*/ 0 w 62"/>
                        <a:gd name="T1" fmla="*/ 54 h 81"/>
                        <a:gd name="T2" fmla="*/ 9 w 62"/>
                        <a:gd name="T3" fmla="*/ 53 h 81"/>
                        <a:gd name="T4" fmla="*/ 13 w 62"/>
                        <a:gd name="T5" fmla="*/ 63 h 81"/>
                        <a:gd name="T6" fmla="*/ 21 w 62"/>
                        <a:gd name="T7" fmla="*/ 69 h 81"/>
                        <a:gd name="T8" fmla="*/ 33 w 62"/>
                        <a:gd name="T9" fmla="*/ 71 h 81"/>
                        <a:gd name="T10" fmla="*/ 43 w 62"/>
                        <a:gd name="T11" fmla="*/ 70 h 81"/>
                        <a:gd name="T12" fmla="*/ 50 w 62"/>
                        <a:gd name="T13" fmla="*/ 65 h 81"/>
                        <a:gd name="T14" fmla="*/ 52 w 62"/>
                        <a:gd name="T15" fmla="*/ 58 h 81"/>
                        <a:gd name="T16" fmla="*/ 50 w 62"/>
                        <a:gd name="T17" fmla="*/ 52 h 81"/>
                        <a:gd name="T18" fmla="*/ 43 w 62"/>
                        <a:gd name="T19" fmla="*/ 47 h 81"/>
                        <a:gd name="T20" fmla="*/ 29 w 62"/>
                        <a:gd name="T21" fmla="*/ 43 h 81"/>
                        <a:gd name="T22" fmla="*/ 14 w 62"/>
                        <a:gd name="T23" fmla="*/ 38 h 81"/>
                        <a:gd name="T24" fmla="*/ 5 w 62"/>
                        <a:gd name="T25" fmla="*/ 31 h 81"/>
                        <a:gd name="T26" fmla="*/ 3 w 62"/>
                        <a:gd name="T27" fmla="*/ 21 h 81"/>
                        <a:gd name="T28" fmla="*/ 6 w 62"/>
                        <a:gd name="T29" fmla="*/ 10 h 81"/>
                        <a:gd name="T30" fmla="*/ 16 w 62"/>
                        <a:gd name="T31" fmla="*/ 2 h 81"/>
                        <a:gd name="T32" fmla="*/ 30 w 62"/>
                        <a:gd name="T33" fmla="*/ 0 h 81"/>
                        <a:gd name="T34" fmla="*/ 46 w 62"/>
                        <a:gd name="T35" fmla="*/ 2 h 81"/>
                        <a:gd name="T36" fmla="*/ 56 w 62"/>
                        <a:gd name="T37" fmla="*/ 11 h 81"/>
                        <a:gd name="T38" fmla="*/ 60 w 62"/>
                        <a:gd name="T39" fmla="*/ 23 h 81"/>
                        <a:gd name="T40" fmla="*/ 50 w 62"/>
                        <a:gd name="T41" fmla="*/ 24 h 81"/>
                        <a:gd name="T42" fmla="*/ 44 w 62"/>
                        <a:gd name="T43" fmla="*/ 12 h 81"/>
                        <a:gd name="T44" fmla="*/ 31 w 62"/>
                        <a:gd name="T45" fmla="*/ 9 h 81"/>
                        <a:gd name="T46" fmla="*/ 17 w 62"/>
                        <a:gd name="T47" fmla="*/ 12 h 81"/>
                        <a:gd name="T48" fmla="*/ 13 w 62"/>
                        <a:gd name="T49" fmla="*/ 20 h 81"/>
                        <a:gd name="T50" fmla="*/ 16 w 62"/>
                        <a:gd name="T51" fmla="*/ 27 h 81"/>
                        <a:gd name="T52" fmla="*/ 31 w 62"/>
                        <a:gd name="T53" fmla="*/ 33 h 81"/>
                        <a:gd name="T54" fmla="*/ 49 w 62"/>
                        <a:gd name="T55" fmla="*/ 38 h 81"/>
                        <a:gd name="T56" fmla="*/ 59 w 62"/>
                        <a:gd name="T57" fmla="*/ 46 h 81"/>
                        <a:gd name="T58" fmla="*/ 62 w 62"/>
                        <a:gd name="T59" fmla="*/ 57 h 81"/>
                        <a:gd name="T60" fmla="*/ 59 w 62"/>
                        <a:gd name="T61" fmla="*/ 69 h 81"/>
                        <a:gd name="T62" fmla="*/ 48 w 62"/>
                        <a:gd name="T63" fmla="*/ 78 h 81"/>
                        <a:gd name="T64" fmla="*/ 33 w 62"/>
                        <a:gd name="T65" fmla="*/ 81 h 81"/>
                        <a:gd name="T66" fmla="*/ 15 w 62"/>
                        <a:gd name="T67" fmla="*/ 77 h 81"/>
                        <a:gd name="T68" fmla="*/ 4 w 62"/>
                        <a:gd name="T69" fmla="*/ 68 h 81"/>
                        <a:gd name="T70" fmla="*/ 0 w 62"/>
                        <a:gd name="T71" fmla="*/ 54 h 8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62" h="81">
                          <a:moveTo>
                            <a:pt x="0" y="54"/>
                          </a:moveTo>
                          <a:lnTo>
                            <a:pt x="9" y="53"/>
                          </a:lnTo>
                          <a:cubicBezTo>
                            <a:pt x="10" y="57"/>
                            <a:pt x="11" y="60"/>
                            <a:pt x="13" y="63"/>
                          </a:cubicBezTo>
                          <a:cubicBezTo>
                            <a:pt x="14" y="65"/>
                            <a:pt x="17" y="67"/>
                            <a:pt x="21" y="69"/>
                          </a:cubicBezTo>
                          <a:cubicBezTo>
                            <a:pt x="24" y="71"/>
                            <a:pt x="28" y="71"/>
                            <a:pt x="33" y="71"/>
                          </a:cubicBezTo>
                          <a:cubicBezTo>
                            <a:pt x="37" y="71"/>
                            <a:pt x="40" y="71"/>
                            <a:pt x="43" y="70"/>
                          </a:cubicBezTo>
                          <a:cubicBezTo>
                            <a:pt x="46" y="68"/>
                            <a:pt x="48" y="67"/>
                            <a:pt x="50" y="65"/>
                          </a:cubicBezTo>
                          <a:cubicBezTo>
                            <a:pt x="51" y="63"/>
                            <a:pt x="52" y="60"/>
                            <a:pt x="52" y="58"/>
                          </a:cubicBezTo>
                          <a:cubicBezTo>
                            <a:pt x="52" y="56"/>
                            <a:pt x="51" y="53"/>
                            <a:pt x="50" y="52"/>
                          </a:cubicBezTo>
                          <a:cubicBezTo>
                            <a:pt x="49" y="50"/>
                            <a:pt x="46" y="48"/>
                            <a:pt x="43" y="47"/>
                          </a:cubicBezTo>
                          <a:cubicBezTo>
                            <a:pt x="41" y="46"/>
                            <a:pt x="36" y="45"/>
                            <a:pt x="29" y="43"/>
                          </a:cubicBezTo>
                          <a:cubicBezTo>
                            <a:pt x="22" y="41"/>
                            <a:pt x="17" y="40"/>
                            <a:pt x="14" y="38"/>
                          </a:cubicBezTo>
                          <a:cubicBezTo>
                            <a:pt x="10" y="36"/>
                            <a:pt x="7" y="34"/>
                            <a:pt x="5" y="31"/>
                          </a:cubicBezTo>
                          <a:cubicBezTo>
                            <a:pt x="4" y="28"/>
                            <a:pt x="3" y="25"/>
                            <a:pt x="3" y="21"/>
                          </a:cubicBezTo>
                          <a:cubicBezTo>
                            <a:pt x="3" y="17"/>
                            <a:pt x="4" y="13"/>
                            <a:pt x="6" y="10"/>
                          </a:cubicBezTo>
                          <a:cubicBezTo>
                            <a:pt x="8" y="7"/>
                            <a:pt x="12" y="4"/>
                            <a:pt x="16" y="2"/>
                          </a:cubicBezTo>
                          <a:cubicBezTo>
                            <a:pt x="20" y="0"/>
                            <a:pt x="25" y="0"/>
                            <a:pt x="30" y="0"/>
                          </a:cubicBezTo>
                          <a:cubicBezTo>
                            <a:pt x="36" y="0"/>
                            <a:pt x="41" y="0"/>
                            <a:pt x="46" y="2"/>
                          </a:cubicBezTo>
                          <a:cubicBezTo>
                            <a:pt x="50" y="4"/>
                            <a:pt x="53" y="7"/>
                            <a:pt x="56" y="11"/>
                          </a:cubicBezTo>
                          <a:cubicBezTo>
                            <a:pt x="58" y="14"/>
                            <a:pt x="60" y="18"/>
                            <a:pt x="60" y="23"/>
                          </a:cubicBezTo>
                          <a:lnTo>
                            <a:pt x="50" y="24"/>
                          </a:lnTo>
                          <a:cubicBezTo>
                            <a:pt x="49" y="19"/>
                            <a:pt x="47" y="15"/>
                            <a:pt x="44" y="12"/>
                          </a:cubicBezTo>
                          <a:cubicBezTo>
                            <a:pt x="41" y="10"/>
                            <a:pt x="37" y="9"/>
                            <a:pt x="31" y="9"/>
                          </a:cubicBezTo>
                          <a:cubicBezTo>
                            <a:pt x="24" y="9"/>
                            <a:pt x="20" y="10"/>
                            <a:pt x="17" y="12"/>
                          </a:cubicBezTo>
                          <a:cubicBezTo>
                            <a:pt x="14" y="14"/>
                            <a:pt x="13" y="17"/>
                            <a:pt x="13" y="20"/>
                          </a:cubicBezTo>
                          <a:cubicBezTo>
                            <a:pt x="13" y="23"/>
                            <a:pt x="14" y="26"/>
                            <a:pt x="16" y="27"/>
                          </a:cubicBezTo>
                          <a:cubicBezTo>
                            <a:pt x="18" y="29"/>
                            <a:pt x="23" y="31"/>
                            <a:pt x="31" y="33"/>
                          </a:cubicBezTo>
                          <a:cubicBezTo>
                            <a:pt x="40" y="35"/>
                            <a:pt x="46" y="37"/>
                            <a:pt x="49" y="38"/>
                          </a:cubicBezTo>
                          <a:cubicBezTo>
                            <a:pt x="53" y="40"/>
                            <a:pt x="57" y="43"/>
                            <a:pt x="59" y="46"/>
                          </a:cubicBezTo>
                          <a:cubicBezTo>
                            <a:pt x="61" y="49"/>
                            <a:pt x="62" y="53"/>
                            <a:pt x="62" y="57"/>
                          </a:cubicBezTo>
                          <a:cubicBezTo>
                            <a:pt x="62" y="61"/>
                            <a:pt x="61" y="65"/>
                            <a:pt x="59" y="69"/>
                          </a:cubicBezTo>
                          <a:cubicBezTo>
                            <a:pt x="56" y="73"/>
                            <a:pt x="53" y="75"/>
                            <a:pt x="48" y="78"/>
                          </a:cubicBezTo>
                          <a:cubicBezTo>
                            <a:pt x="44" y="80"/>
                            <a:pt x="39" y="81"/>
                            <a:pt x="33" y="81"/>
                          </a:cubicBezTo>
                          <a:cubicBezTo>
                            <a:pt x="26" y="81"/>
                            <a:pt x="20" y="80"/>
                            <a:pt x="15" y="77"/>
                          </a:cubicBezTo>
                          <a:cubicBezTo>
                            <a:pt x="10" y="75"/>
                            <a:pt x="7" y="72"/>
                            <a:pt x="4" y="68"/>
                          </a:cubicBezTo>
                          <a:cubicBezTo>
                            <a:pt x="1" y="64"/>
                            <a:pt x="0" y="59"/>
                            <a:pt x="0" y="54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59" name="Freeform 273">
                      <a:extLst>
                        <a:ext uri="{FF2B5EF4-FFF2-40B4-BE49-F238E27FC236}">
                          <a16:creationId xmlns:a16="http://schemas.microsoft.com/office/drawing/2014/main" id="{46B3AA91-1BCE-0944-BC2F-009097D3928D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4397376" y="3951288"/>
                      <a:ext cx="30163" cy="34925"/>
                    </a:xfrm>
                    <a:custGeom>
                      <a:avLst/>
                      <a:gdLst>
                        <a:gd name="T0" fmla="*/ 42 w 52"/>
                        <a:gd name="T1" fmla="*/ 40 h 60"/>
                        <a:gd name="T2" fmla="*/ 52 w 52"/>
                        <a:gd name="T3" fmla="*/ 41 h 60"/>
                        <a:gd name="T4" fmla="*/ 43 w 52"/>
                        <a:gd name="T5" fmla="*/ 55 h 60"/>
                        <a:gd name="T6" fmla="*/ 27 w 52"/>
                        <a:gd name="T7" fmla="*/ 60 h 60"/>
                        <a:gd name="T8" fmla="*/ 7 w 52"/>
                        <a:gd name="T9" fmla="*/ 52 h 60"/>
                        <a:gd name="T10" fmla="*/ 0 w 52"/>
                        <a:gd name="T11" fmla="*/ 30 h 60"/>
                        <a:gd name="T12" fmla="*/ 7 w 52"/>
                        <a:gd name="T13" fmla="*/ 8 h 60"/>
                        <a:gd name="T14" fmla="*/ 26 w 52"/>
                        <a:gd name="T15" fmla="*/ 0 h 60"/>
                        <a:gd name="T16" fmla="*/ 45 w 52"/>
                        <a:gd name="T17" fmla="*/ 8 h 60"/>
                        <a:gd name="T18" fmla="*/ 52 w 52"/>
                        <a:gd name="T19" fmla="*/ 30 h 60"/>
                        <a:gd name="T20" fmla="*/ 52 w 52"/>
                        <a:gd name="T21" fmla="*/ 32 h 60"/>
                        <a:gd name="T22" fmla="*/ 10 w 52"/>
                        <a:gd name="T23" fmla="*/ 32 h 60"/>
                        <a:gd name="T24" fmla="*/ 15 w 52"/>
                        <a:gd name="T25" fmla="*/ 47 h 60"/>
                        <a:gd name="T26" fmla="*/ 27 w 52"/>
                        <a:gd name="T27" fmla="*/ 52 h 60"/>
                        <a:gd name="T28" fmla="*/ 36 w 52"/>
                        <a:gd name="T29" fmla="*/ 49 h 60"/>
                        <a:gd name="T30" fmla="*/ 42 w 52"/>
                        <a:gd name="T31" fmla="*/ 40 h 60"/>
                        <a:gd name="T32" fmla="*/ 10 w 52"/>
                        <a:gd name="T33" fmla="*/ 24 h 60"/>
                        <a:gd name="T34" fmla="*/ 42 w 52"/>
                        <a:gd name="T35" fmla="*/ 24 h 60"/>
                        <a:gd name="T36" fmla="*/ 38 w 52"/>
                        <a:gd name="T37" fmla="*/ 14 h 60"/>
                        <a:gd name="T38" fmla="*/ 26 w 52"/>
                        <a:gd name="T39" fmla="*/ 8 h 60"/>
                        <a:gd name="T40" fmla="*/ 15 w 52"/>
                        <a:gd name="T41" fmla="*/ 13 h 60"/>
                        <a:gd name="T42" fmla="*/ 10 w 52"/>
                        <a:gd name="T43" fmla="*/ 24 h 6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52" h="60">
                          <a:moveTo>
                            <a:pt x="42" y="40"/>
                          </a:moveTo>
                          <a:lnTo>
                            <a:pt x="52" y="41"/>
                          </a:lnTo>
                          <a:cubicBezTo>
                            <a:pt x="50" y="47"/>
                            <a:pt x="47" y="52"/>
                            <a:pt x="43" y="55"/>
                          </a:cubicBezTo>
                          <a:cubicBezTo>
                            <a:pt x="39" y="58"/>
                            <a:pt x="33" y="60"/>
                            <a:pt x="27" y="60"/>
                          </a:cubicBezTo>
                          <a:cubicBezTo>
                            <a:pt x="19" y="60"/>
                            <a:pt x="12" y="57"/>
                            <a:pt x="7" y="52"/>
                          </a:cubicBezTo>
                          <a:cubicBezTo>
                            <a:pt x="2" y="47"/>
                            <a:pt x="0" y="40"/>
                            <a:pt x="0" y="30"/>
                          </a:cubicBezTo>
                          <a:cubicBezTo>
                            <a:pt x="0" y="21"/>
                            <a:pt x="2" y="13"/>
                            <a:pt x="7" y="8"/>
                          </a:cubicBezTo>
                          <a:cubicBezTo>
                            <a:pt x="12" y="3"/>
                            <a:pt x="18" y="0"/>
                            <a:pt x="26" y="0"/>
                          </a:cubicBezTo>
                          <a:cubicBezTo>
                            <a:pt x="34" y="0"/>
                            <a:pt x="40" y="3"/>
                            <a:pt x="45" y="8"/>
                          </a:cubicBezTo>
                          <a:cubicBezTo>
                            <a:pt x="50" y="13"/>
                            <a:pt x="52" y="20"/>
                            <a:pt x="52" y="30"/>
                          </a:cubicBezTo>
                          <a:cubicBezTo>
                            <a:pt x="52" y="30"/>
                            <a:pt x="52" y="31"/>
                            <a:pt x="52" y="32"/>
                          </a:cubicBezTo>
                          <a:lnTo>
                            <a:pt x="10" y="32"/>
                          </a:lnTo>
                          <a:cubicBezTo>
                            <a:pt x="10" y="39"/>
                            <a:pt x="12" y="43"/>
                            <a:pt x="15" y="47"/>
                          </a:cubicBezTo>
                          <a:cubicBezTo>
                            <a:pt x="18" y="50"/>
                            <a:pt x="22" y="52"/>
                            <a:pt x="27" y="52"/>
                          </a:cubicBezTo>
                          <a:cubicBezTo>
                            <a:pt x="30" y="52"/>
                            <a:pt x="33" y="51"/>
                            <a:pt x="36" y="49"/>
                          </a:cubicBezTo>
                          <a:cubicBezTo>
                            <a:pt x="38" y="47"/>
                            <a:pt x="40" y="44"/>
                            <a:pt x="42" y="40"/>
                          </a:cubicBezTo>
                          <a:close/>
                          <a:moveTo>
                            <a:pt x="10" y="24"/>
                          </a:moveTo>
                          <a:lnTo>
                            <a:pt x="42" y="24"/>
                          </a:lnTo>
                          <a:cubicBezTo>
                            <a:pt x="42" y="20"/>
                            <a:pt x="40" y="16"/>
                            <a:pt x="38" y="14"/>
                          </a:cubicBezTo>
                          <a:cubicBezTo>
                            <a:pt x="35" y="10"/>
                            <a:pt x="31" y="8"/>
                            <a:pt x="26" y="8"/>
                          </a:cubicBezTo>
                          <a:cubicBezTo>
                            <a:pt x="22" y="8"/>
                            <a:pt x="18" y="10"/>
                            <a:pt x="15" y="13"/>
                          </a:cubicBezTo>
                          <a:cubicBezTo>
                            <a:pt x="12" y="15"/>
                            <a:pt x="11" y="19"/>
                            <a:pt x="10" y="24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60" name="Freeform 274">
                      <a:extLst>
                        <a:ext uri="{FF2B5EF4-FFF2-40B4-BE49-F238E27FC236}">
                          <a16:creationId xmlns:a16="http://schemas.microsoft.com/office/drawing/2014/main" id="{92AB2AEB-2FBF-4C4C-94CE-75B80540C3AD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4433888" y="3951288"/>
                      <a:ext cx="28575" cy="46038"/>
                    </a:xfrm>
                    <a:custGeom>
                      <a:avLst/>
                      <a:gdLst>
                        <a:gd name="T0" fmla="*/ 0 w 49"/>
                        <a:gd name="T1" fmla="*/ 80 h 80"/>
                        <a:gd name="T2" fmla="*/ 0 w 49"/>
                        <a:gd name="T3" fmla="*/ 1 h 80"/>
                        <a:gd name="T4" fmla="*/ 9 w 49"/>
                        <a:gd name="T5" fmla="*/ 1 h 80"/>
                        <a:gd name="T6" fmla="*/ 9 w 49"/>
                        <a:gd name="T7" fmla="*/ 9 h 80"/>
                        <a:gd name="T8" fmla="*/ 16 w 49"/>
                        <a:gd name="T9" fmla="*/ 2 h 80"/>
                        <a:gd name="T10" fmla="*/ 25 w 49"/>
                        <a:gd name="T11" fmla="*/ 0 h 80"/>
                        <a:gd name="T12" fmla="*/ 38 w 49"/>
                        <a:gd name="T13" fmla="*/ 4 h 80"/>
                        <a:gd name="T14" fmla="*/ 46 w 49"/>
                        <a:gd name="T15" fmla="*/ 15 h 80"/>
                        <a:gd name="T16" fmla="*/ 49 w 49"/>
                        <a:gd name="T17" fmla="*/ 29 h 80"/>
                        <a:gd name="T18" fmla="*/ 46 w 49"/>
                        <a:gd name="T19" fmla="*/ 45 h 80"/>
                        <a:gd name="T20" fmla="*/ 37 w 49"/>
                        <a:gd name="T21" fmla="*/ 56 h 80"/>
                        <a:gd name="T22" fmla="*/ 24 w 49"/>
                        <a:gd name="T23" fmla="*/ 60 h 80"/>
                        <a:gd name="T24" fmla="*/ 16 w 49"/>
                        <a:gd name="T25" fmla="*/ 57 h 80"/>
                        <a:gd name="T26" fmla="*/ 10 w 49"/>
                        <a:gd name="T27" fmla="*/ 52 h 80"/>
                        <a:gd name="T28" fmla="*/ 10 w 49"/>
                        <a:gd name="T29" fmla="*/ 80 h 80"/>
                        <a:gd name="T30" fmla="*/ 0 w 49"/>
                        <a:gd name="T31" fmla="*/ 80 h 80"/>
                        <a:gd name="T32" fmla="*/ 9 w 49"/>
                        <a:gd name="T33" fmla="*/ 30 h 80"/>
                        <a:gd name="T34" fmla="*/ 13 w 49"/>
                        <a:gd name="T35" fmla="*/ 46 h 80"/>
                        <a:gd name="T36" fmla="*/ 24 w 49"/>
                        <a:gd name="T37" fmla="*/ 52 h 80"/>
                        <a:gd name="T38" fmla="*/ 35 w 49"/>
                        <a:gd name="T39" fmla="*/ 46 h 80"/>
                        <a:gd name="T40" fmla="*/ 39 w 49"/>
                        <a:gd name="T41" fmla="*/ 29 h 80"/>
                        <a:gd name="T42" fmla="*/ 35 w 49"/>
                        <a:gd name="T43" fmla="*/ 13 h 80"/>
                        <a:gd name="T44" fmla="*/ 24 w 49"/>
                        <a:gd name="T45" fmla="*/ 8 h 80"/>
                        <a:gd name="T46" fmla="*/ 13 w 49"/>
                        <a:gd name="T47" fmla="*/ 13 h 80"/>
                        <a:gd name="T48" fmla="*/ 9 w 49"/>
                        <a:gd name="T49" fmla="*/ 30 h 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49" h="80">
                          <a:moveTo>
                            <a:pt x="0" y="80"/>
                          </a:moveTo>
                          <a:lnTo>
                            <a:pt x="0" y="1"/>
                          </a:lnTo>
                          <a:lnTo>
                            <a:pt x="9" y="1"/>
                          </a:lnTo>
                          <a:lnTo>
                            <a:pt x="9" y="9"/>
                          </a:lnTo>
                          <a:cubicBezTo>
                            <a:pt x="11" y="6"/>
                            <a:pt x="13" y="4"/>
                            <a:pt x="16" y="2"/>
                          </a:cubicBezTo>
                          <a:cubicBezTo>
                            <a:pt x="18" y="1"/>
                            <a:pt x="21" y="0"/>
                            <a:pt x="25" y="0"/>
                          </a:cubicBezTo>
                          <a:cubicBezTo>
                            <a:pt x="30" y="0"/>
                            <a:pt x="34" y="1"/>
                            <a:pt x="38" y="4"/>
                          </a:cubicBezTo>
                          <a:cubicBezTo>
                            <a:pt x="42" y="6"/>
                            <a:pt x="45" y="10"/>
                            <a:pt x="46" y="15"/>
                          </a:cubicBezTo>
                          <a:cubicBezTo>
                            <a:pt x="48" y="19"/>
                            <a:pt x="49" y="24"/>
                            <a:pt x="49" y="29"/>
                          </a:cubicBezTo>
                          <a:cubicBezTo>
                            <a:pt x="49" y="35"/>
                            <a:pt x="48" y="40"/>
                            <a:pt x="46" y="45"/>
                          </a:cubicBezTo>
                          <a:cubicBezTo>
                            <a:pt x="44" y="50"/>
                            <a:pt x="41" y="53"/>
                            <a:pt x="37" y="56"/>
                          </a:cubicBezTo>
                          <a:cubicBezTo>
                            <a:pt x="33" y="58"/>
                            <a:pt x="29" y="60"/>
                            <a:pt x="24" y="60"/>
                          </a:cubicBezTo>
                          <a:cubicBezTo>
                            <a:pt x="21" y="60"/>
                            <a:pt x="18" y="59"/>
                            <a:pt x="16" y="57"/>
                          </a:cubicBezTo>
                          <a:cubicBezTo>
                            <a:pt x="13" y="56"/>
                            <a:pt x="11" y="54"/>
                            <a:pt x="10" y="52"/>
                          </a:cubicBezTo>
                          <a:lnTo>
                            <a:pt x="10" y="80"/>
                          </a:lnTo>
                          <a:lnTo>
                            <a:pt x="0" y="80"/>
                          </a:lnTo>
                          <a:close/>
                          <a:moveTo>
                            <a:pt x="9" y="30"/>
                          </a:moveTo>
                          <a:cubicBezTo>
                            <a:pt x="9" y="37"/>
                            <a:pt x="10" y="43"/>
                            <a:pt x="13" y="46"/>
                          </a:cubicBezTo>
                          <a:cubicBezTo>
                            <a:pt x="16" y="50"/>
                            <a:pt x="20" y="52"/>
                            <a:pt x="24" y="52"/>
                          </a:cubicBezTo>
                          <a:cubicBezTo>
                            <a:pt x="28" y="52"/>
                            <a:pt x="32" y="50"/>
                            <a:pt x="35" y="46"/>
                          </a:cubicBezTo>
                          <a:cubicBezTo>
                            <a:pt x="38" y="43"/>
                            <a:pt x="39" y="37"/>
                            <a:pt x="39" y="29"/>
                          </a:cubicBezTo>
                          <a:cubicBezTo>
                            <a:pt x="39" y="22"/>
                            <a:pt x="38" y="17"/>
                            <a:pt x="35" y="13"/>
                          </a:cubicBezTo>
                          <a:cubicBezTo>
                            <a:pt x="32" y="10"/>
                            <a:pt x="28" y="8"/>
                            <a:pt x="24" y="8"/>
                          </a:cubicBezTo>
                          <a:cubicBezTo>
                            <a:pt x="20" y="8"/>
                            <a:pt x="17" y="10"/>
                            <a:pt x="13" y="13"/>
                          </a:cubicBezTo>
                          <a:cubicBezTo>
                            <a:pt x="10" y="17"/>
                            <a:pt x="9" y="23"/>
                            <a:pt x="9" y="30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61" name="Freeform 275">
                      <a:extLst>
                        <a:ext uri="{FF2B5EF4-FFF2-40B4-BE49-F238E27FC236}">
                          <a16:creationId xmlns:a16="http://schemas.microsoft.com/office/drawing/2014/main" id="{563B69D0-E3B1-DF48-87BD-57E999A9FB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467226" y="3941763"/>
                      <a:ext cx="14288" cy="44450"/>
                    </a:xfrm>
                    <a:custGeom>
                      <a:avLst/>
                      <a:gdLst>
                        <a:gd name="T0" fmla="*/ 26 w 27"/>
                        <a:gd name="T1" fmla="*/ 68 h 77"/>
                        <a:gd name="T2" fmla="*/ 27 w 27"/>
                        <a:gd name="T3" fmla="*/ 76 h 77"/>
                        <a:gd name="T4" fmla="*/ 20 w 27"/>
                        <a:gd name="T5" fmla="*/ 77 h 77"/>
                        <a:gd name="T6" fmla="*/ 12 w 27"/>
                        <a:gd name="T7" fmla="*/ 75 h 77"/>
                        <a:gd name="T8" fmla="*/ 8 w 27"/>
                        <a:gd name="T9" fmla="*/ 71 h 77"/>
                        <a:gd name="T10" fmla="*/ 7 w 27"/>
                        <a:gd name="T11" fmla="*/ 60 h 77"/>
                        <a:gd name="T12" fmla="*/ 7 w 27"/>
                        <a:gd name="T13" fmla="*/ 27 h 77"/>
                        <a:gd name="T14" fmla="*/ 0 w 27"/>
                        <a:gd name="T15" fmla="*/ 27 h 77"/>
                        <a:gd name="T16" fmla="*/ 0 w 27"/>
                        <a:gd name="T17" fmla="*/ 19 h 77"/>
                        <a:gd name="T18" fmla="*/ 7 w 27"/>
                        <a:gd name="T19" fmla="*/ 19 h 77"/>
                        <a:gd name="T20" fmla="*/ 7 w 27"/>
                        <a:gd name="T21" fmla="*/ 5 h 77"/>
                        <a:gd name="T22" fmla="*/ 16 w 27"/>
                        <a:gd name="T23" fmla="*/ 0 h 77"/>
                        <a:gd name="T24" fmla="*/ 16 w 27"/>
                        <a:gd name="T25" fmla="*/ 19 h 77"/>
                        <a:gd name="T26" fmla="*/ 26 w 27"/>
                        <a:gd name="T27" fmla="*/ 19 h 77"/>
                        <a:gd name="T28" fmla="*/ 26 w 27"/>
                        <a:gd name="T29" fmla="*/ 27 h 77"/>
                        <a:gd name="T30" fmla="*/ 16 w 27"/>
                        <a:gd name="T31" fmla="*/ 27 h 77"/>
                        <a:gd name="T32" fmla="*/ 16 w 27"/>
                        <a:gd name="T33" fmla="*/ 60 h 77"/>
                        <a:gd name="T34" fmla="*/ 17 w 27"/>
                        <a:gd name="T35" fmla="*/ 65 h 77"/>
                        <a:gd name="T36" fmla="*/ 18 w 27"/>
                        <a:gd name="T37" fmla="*/ 67 h 77"/>
                        <a:gd name="T38" fmla="*/ 22 w 27"/>
                        <a:gd name="T39" fmla="*/ 68 h 77"/>
                        <a:gd name="T40" fmla="*/ 26 w 27"/>
                        <a:gd name="T41" fmla="*/ 68 h 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27" h="77">
                          <a:moveTo>
                            <a:pt x="26" y="68"/>
                          </a:moveTo>
                          <a:lnTo>
                            <a:pt x="27" y="76"/>
                          </a:lnTo>
                          <a:cubicBezTo>
                            <a:pt x="25" y="77"/>
                            <a:pt x="22" y="77"/>
                            <a:pt x="20" y="77"/>
                          </a:cubicBezTo>
                          <a:cubicBezTo>
                            <a:pt x="16" y="77"/>
                            <a:pt x="14" y="76"/>
                            <a:pt x="12" y="75"/>
                          </a:cubicBezTo>
                          <a:cubicBezTo>
                            <a:pt x="10" y="74"/>
                            <a:pt x="9" y="73"/>
                            <a:pt x="8" y="71"/>
                          </a:cubicBezTo>
                          <a:cubicBezTo>
                            <a:pt x="7" y="69"/>
                            <a:pt x="7" y="65"/>
                            <a:pt x="7" y="60"/>
                          </a:cubicBezTo>
                          <a:lnTo>
                            <a:pt x="7" y="27"/>
                          </a:lnTo>
                          <a:lnTo>
                            <a:pt x="0" y="27"/>
                          </a:lnTo>
                          <a:lnTo>
                            <a:pt x="0" y="19"/>
                          </a:lnTo>
                          <a:lnTo>
                            <a:pt x="7" y="19"/>
                          </a:lnTo>
                          <a:lnTo>
                            <a:pt x="7" y="5"/>
                          </a:lnTo>
                          <a:lnTo>
                            <a:pt x="16" y="0"/>
                          </a:lnTo>
                          <a:lnTo>
                            <a:pt x="16" y="19"/>
                          </a:lnTo>
                          <a:lnTo>
                            <a:pt x="26" y="19"/>
                          </a:lnTo>
                          <a:lnTo>
                            <a:pt x="26" y="27"/>
                          </a:lnTo>
                          <a:lnTo>
                            <a:pt x="16" y="27"/>
                          </a:lnTo>
                          <a:lnTo>
                            <a:pt x="16" y="60"/>
                          </a:lnTo>
                          <a:cubicBezTo>
                            <a:pt x="16" y="63"/>
                            <a:pt x="16" y="65"/>
                            <a:pt x="17" y="65"/>
                          </a:cubicBezTo>
                          <a:cubicBezTo>
                            <a:pt x="17" y="66"/>
                            <a:pt x="18" y="67"/>
                            <a:pt x="18" y="67"/>
                          </a:cubicBezTo>
                          <a:cubicBezTo>
                            <a:pt x="19" y="68"/>
                            <a:pt x="20" y="68"/>
                            <a:pt x="22" y="68"/>
                          </a:cubicBezTo>
                          <a:cubicBezTo>
                            <a:pt x="23" y="68"/>
                            <a:pt x="24" y="68"/>
                            <a:pt x="26" y="68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62" name="Freeform 276">
                      <a:extLst>
                        <a:ext uri="{FF2B5EF4-FFF2-40B4-BE49-F238E27FC236}">
                          <a16:creationId xmlns:a16="http://schemas.microsoft.com/office/drawing/2014/main" id="{7E04FCC3-D986-C24A-A363-8762DCFD1FA4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4538663" y="3938588"/>
                      <a:ext cx="42863" cy="47625"/>
                    </a:xfrm>
                    <a:custGeom>
                      <a:avLst/>
                      <a:gdLst>
                        <a:gd name="T0" fmla="*/ 0 w 75"/>
                        <a:gd name="T1" fmla="*/ 42 h 82"/>
                        <a:gd name="T2" fmla="*/ 10 w 75"/>
                        <a:gd name="T3" fmla="*/ 12 h 82"/>
                        <a:gd name="T4" fmla="*/ 37 w 75"/>
                        <a:gd name="T5" fmla="*/ 0 h 82"/>
                        <a:gd name="T6" fmla="*/ 57 w 75"/>
                        <a:gd name="T7" fmla="*/ 6 h 82"/>
                        <a:gd name="T8" fmla="*/ 70 w 75"/>
                        <a:gd name="T9" fmla="*/ 20 h 82"/>
                        <a:gd name="T10" fmla="*/ 75 w 75"/>
                        <a:gd name="T11" fmla="*/ 41 h 82"/>
                        <a:gd name="T12" fmla="*/ 70 w 75"/>
                        <a:gd name="T13" fmla="*/ 62 h 82"/>
                        <a:gd name="T14" fmla="*/ 56 w 75"/>
                        <a:gd name="T15" fmla="*/ 77 h 82"/>
                        <a:gd name="T16" fmla="*/ 37 w 75"/>
                        <a:gd name="T17" fmla="*/ 82 h 82"/>
                        <a:gd name="T18" fmla="*/ 17 w 75"/>
                        <a:gd name="T19" fmla="*/ 76 h 82"/>
                        <a:gd name="T20" fmla="*/ 4 w 75"/>
                        <a:gd name="T21" fmla="*/ 62 h 82"/>
                        <a:gd name="T22" fmla="*/ 0 w 75"/>
                        <a:gd name="T23" fmla="*/ 42 h 82"/>
                        <a:gd name="T24" fmla="*/ 10 w 75"/>
                        <a:gd name="T25" fmla="*/ 42 h 82"/>
                        <a:gd name="T26" fmla="*/ 18 w 75"/>
                        <a:gd name="T27" fmla="*/ 65 h 82"/>
                        <a:gd name="T28" fmla="*/ 37 w 75"/>
                        <a:gd name="T29" fmla="*/ 73 h 82"/>
                        <a:gd name="T30" fmla="*/ 56 w 75"/>
                        <a:gd name="T31" fmla="*/ 64 h 82"/>
                        <a:gd name="T32" fmla="*/ 64 w 75"/>
                        <a:gd name="T33" fmla="*/ 41 h 82"/>
                        <a:gd name="T34" fmla="*/ 61 w 75"/>
                        <a:gd name="T35" fmla="*/ 24 h 82"/>
                        <a:gd name="T36" fmla="*/ 51 w 75"/>
                        <a:gd name="T37" fmla="*/ 13 h 82"/>
                        <a:gd name="T38" fmla="*/ 37 w 75"/>
                        <a:gd name="T39" fmla="*/ 9 h 82"/>
                        <a:gd name="T40" fmla="*/ 18 w 75"/>
                        <a:gd name="T41" fmla="*/ 17 h 82"/>
                        <a:gd name="T42" fmla="*/ 10 w 75"/>
                        <a:gd name="T43" fmla="*/ 42 h 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75" h="82">
                          <a:moveTo>
                            <a:pt x="0" y="42"/>
                          </a:moveTo>
                          <a:cubicBezTo>
                            <a:pt x="0" y="29"/>
                            <a:pt x="3" y="19"/>
                            <a:pt x="10" y="12"/>
                          </a:cubicBezTo>
                          <a:cubicBezTo>
                            <a:pt x="17" y="4"/>
                            <a:pt x="26" y="0"/>
                            <a:pt x="37" y="0"/>
                          </a:cubicBezTo>
                          <a:cubicBezTo>
                            <a:pt x="44" y="0"/>
                            <a:pt x="51" y="2"/>
                            <a:pt x="57" y="6"/>
                          </a:cubicBezTo>
                          <a:cubicBezTo>
                            <a:pt x="63" y="9"/>
                            <a:pt x="67" y="14"/>
                            <a:pt x="70" y="20"/>
                          </a:cubicBezTo>
                          <a:cubicBezTo>
                            <a:pt x="73" y="26"/>
                            <a:pt x="75" y="33"/>
                            <a:pt x="75" y="41"/>
                          </a:cubicBezTo>
                          <a:cubicBezTo>
                            <a:pt x="75" y="49"/>
                            <a:pt x="73" y="56"/>
                            <a:pt x="70" y="62"/>
                          </a:cubicBezTo>
                          <a:cubicBezTo>
                            <a:pt x="67" y="69"/>
                            <a:pt x="62" y="74"/>
                            <a:pt x="56" y="77"/>
                          </a:cubicBezTo>
                          <a:cubicBezTo>
                            <a:pt x="50" y="80"/>
                            <a:pt x="44" y="82"/>
                            <a:pt x="37" y="82"/>
                          </a:cubicBezTo>
                          <a:cubicBezTo>
                            <a:pt x="30" y="82"/>
                            <a:pt x="23" y="80"/>
                            <a:pt x="17" y="76"/>
                          </a:cubicBezTo>
                          <a:cubicBezTo>
                            <a:pt x="12" y="73"/>
                            <a:pt x="7" y="68"/>
                            <a:pt x="4" y="62"/>
                          </a:cubicBezTo>
                          <a:cubicBezTo>
                            <a:pt x="1" y="55"/>
                            <a:pt x="0" y="49"/>
                            <a:pt x="0" y="42"/>
                          </a:cubicBezTo>
                          <a:close/>
                          <a:moveTo>
                            <a:pt x="10" y="42"/>
                          </a:moveTo>
                          <a:cubicBezTo>
                            <a:pt x="10" y="52"/>
                            <a:pt x="13" y="59"/>
                            <a:pt x="18" y="65"/>
                          </a:cubicBezTo>
                          <a:cubicBezTo>
                            <a:pt x="23" y="70"/>
                            <a:pt x="29" y="73"/>
                            <a:pt x="37" y="73"/>
                          </a:cubicBezTo>
                          <a:cubicBezTo>
                            <a:pt x="45" y="73"/>
                            <a:pt x="51" y="70"/>
                            <a:pt x="56" y="64"/>
                          </a:cubicBezTo>
                          <a:cubicBezTo>
                            <a:pt x="61" y="59"/>
                            <a:pt x="64" y="51"/>
                            <a:pt x="64" y="41"/>
                          </a:cubicBezTo>
                          <a:cubicBezTo>
                            <a:pt x="64" y="35"/>
                            <a:pt x="63" y="29"/>
                            <a:pt x="61" y="24"/>
                          </a:cubicBezTo>
                          <a:cubicBezTo>
                            <a:pt x="59" y="20"/>
                            <a:pt x="55" y="16"/>
                            <a:pt x="51" y="13"/>
                          </a:cubicBezTo>
                          <a:cubicBezTo>
                            <a:pt x="47" y="11"/>
                            <a:pt x="42" y="9"/>
                            <a:pt x="37" y="9"/>
                          </a:cubicBezTo>
                          <a:cubicBezTo>
                            <a:pt x="30" y="9"/>
                            <a:pt x="24" y="12"/>
                            <a:pt x="18" y="17"/>
                          </a:cubicBezTo>
                          <a:cubicBezTo>
                            <a:pt x="13" y="22"/>
                            <a:pt x="10" y="30"/>
                            <a:pt x="10" y="42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63" name="Freeform 277">
                      <a:extLst>
                        <a:ext uri="{FF2B5EF4-FFF2-40B4-BE49-F238E27FC236}">
                          <a16:creationId xmlns:a16="http://schemas.microsoft.com/office/drawing/2014/main" id="{94EE9F11-EED6-0144-8E80-7A50F89F91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586288" y="3951288"/>
                      <a:ext cx="28575" cy="34925"/>
                    </a:xfrm>
                    <a:custGeom>
                      <a:avLst/>
                      <a:gdLst>
                        <a:gd name="T0" fmla="*/ 40 w 49"/>
                        <a:gd name="T1" fmla="*/ 37 h 60"/>
                        <a:gd name="T2" fmla="*/ 49 w 49"/>
                        <a:gd name="T3" fmla="*/ 39 h 60"/>
                        <a:gd name="T4" fmla="*/ 41 w 49"/>
                        <a:gd name="T5" fmla="*/ 54 h 60"/>
                        <a:gd name="T6" fmla="*/ 26 w 49"/>
                        <a:gd name="T7" fmla="*/ 60 h 60"/>
                        <a:gd name="T8" fmla="*/ 7 w 49"/>
                        <a:gd name="T9" fmla="*/ 52 h 60"/>
                        <a:gd name="T10" fmla="*/ 0 w 49"/>
                        <a:gd name="T11" fmla="*/ 30 h 60"/>
                        <a:gd name="T12" fmla="*/ 3 w 49"/>
                        <a:gd name="T13" fmla="*/ 14 h 60"/>
                        <a:gd name="T14" fmla="*/ 12 w 49"/>
                        <a:gd name="T15" fmla="*/ 4 h 60"/>
                        <a:gd name="T16" fmla="*/ 26 w 49"/>
                        <a:gd name="T17" fmla="*/ 0 h 60"/>
                        <a:gd name="T18" fmla="*/ 41 w 49"/>
                        <a:gd name="T19" fmla="*/ 5 h 60"/>
                        <a:gd name="T20" fmla="*/ 48 w 49"/>
                        <a:gd name="T21" fmla="*/ 18 h 60"/>
                        <a:gd name="T22" fmla="*/ 39 w 49"/>
                        <a:gd name="T23" fmla="*/ 20 h 60"/>
                        <a:gd name="T24" fmla="*/ 34 w 49"/>
                        <a:gd name="T25" fmla="*/ 11 h 60"/>
                        <a:gd name="T26" fmla="*/ 26 w 49"/>
                        <a:gd name="T27" fmla="*/ 8 h 60"/>
                        <a:gd name="T28" fmla="*/ 14 w 49"/>
                        <a:gd name="T29" fmla="*/ 13 h 60"/>
                        <a:gd name="T30" fmla="*/ 10 w 49"/>
                        <a:gd name="T31" fmla="*/ 30 h 60"/>
                        <a:gd name="T32" fmla="*/ 14 w 49"/>
                        <a:gd name="T33" fmla="*/ 46 h 60"/>
                        <a:gd name="T34" fmla="*/ 26 w 49"/>
                        <a:gd name="T35" fmla="*/ 52 h 60"/>
                        <a:gd name="T36" fmla="*/ 35 w 49"/>
                        <a:gd name="T37" fmla="*/ 48 h 60"/>
                        <a:gd name="T38" fmla="*/ 40 w 49"/>
                        <a:gd name="T39" fmla="*/ 37 h 6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49" h="60">
                          <a:moveTo>
                            <a:pt x="40" y="37"/>
                          </a:moveTo>
                          <a:lnTo>
                            <a:pt x="49" y="39"/>
                          </a:lnTo>
                          <a:cubicBezTo>
                            <a:pt x="48" y="45"/>
                            <a:pt x="46" y="50"/>
                            <a:pt x="41" y="54"/>
                          </a:cubicBezTo>
                          <a:cubicBezTo>
                            <a:pt x="37" y="58"/>
                            <a:pt x="32" y="60"/>
                            <a:pt x="26" y="60"/>
                          </a:cubicBezTo>
                          <a:cubicBezTo>
                            <a:pt x="18" y="60"/>
                            <a:pt x="12" y="57"/>
                            <a:pt x="7" y="52"/>
                          </a:cubicBezTo>
                          <a:cubicBezTo>
                            <a:pt x="2" y="47"/>
                            <a:pt x="0" y="40"/>
                            <a:pt x="0" y="30"/>
                          </a:cubicBezTo>
                          <a:cubicBezTo>
                            <a:pt x="0" y="24"/>
                            <a:pt x="1" y="19"/>
                            <a:pt x="3" y="14"/>
                          </a:cubicBezTo>
                          <a:cubicBezTo>
                            <a:pt x="5" y="9"/>
                            <a:pt x="8" y="6"/>
                            <a:pt x="12" y="4"/>
                          </a:cubicBezTo>
                          <a:cubicBezTo>
                            <a:pt x="16" y="1"/>
                            <a:pt x="21" y="0"/>
                            <a:pt x="26" y="0"/>
                          </a:cubicBezTo>
                          <a:cubicBezTo>
                            <a:pt x="32" y="0"/>
                            <a:pt x="37" y="2"/>
                            <a:pt x="41" y="5"/>
                          </a:cubicBezTo>
                          <a:cubicBezTo>
                            <a:pt x="45" y="8"/>
                            <a:pt x="47" y="12"/>
                            <a:pt x="48" y="18"/>
                          </a:cubicBezTo>
                          <a:lnTo>
                            <a:pt x="39" y="20"/>
                          </a:lnTo>
                          <a:cubicBezTo>
                            <a:pt x="38" y="16"/>
                            <a:pt x="37" y="13"/>
                            <a:pt x="34" y="11"/>
                          </a:cubicBezTo>
                          <a:cubicBezTo>
                            <a:pt x="32" y="9"/>
                            <a:pt x="29" y="8"/>
                            <a:pt x="26" y="8"/>
                          </a:cubicBezTo>
                          <a:cubicBezTo>
                            <a:pt x="21" y="8"/>
                            <a:pt x="17" y="10"/>
                            <a:pt x="14" y="13"/>
                          </a:cubicBezTo>
                          <a:cubicBezTo>
                            <a:pt x="11" y="17"/>
                            <a:pt x="10" y="22"/>
                            <a:pt x="10" y="30"/>
                          </a:cubicBezTo>
                          <a:cubicBezTo>
                            <a:pt x="10" y="37"/>
                            <a:pt x="11" y="43"/>
                            <a:pt x="14" y="46"/>
                          </a:cubicBezTo>
                          <a:cubicBezTo>
                            <a:pt x="17" y="50"/>
                            <a:pt x="21" y="52"/>
                            <a:pt x="26" y="52"/>
                          </a:cubicBezTo>
                          <a:cubicBezTo>
                            <a:pt x="29" y="52"/>
                            <a:pt x="33" y="50"/>
                            <a:pt x="35" y="48"/>
                          </a:cubicBezTo>
                          <a:cubicBezTo>
                            <a:pt x="38" y="46"/>
                            <a:pt x="39" y="42"/>
                            <a:pt x="40" y="37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64" name="Freeform 278">
                      <a:extLst>
                        <a:ext uri="{FF2B5EF4-FFF2-40B4-BE49-F238E27FC236}">
                          <a16:creationId xmlns:a16="http://schemas.microsoft.com/office/drawing/2014/main" id="{6787B9D9-5608-454A-9AC2-C86CF94C8F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616451" y="3941763"/>
                      <a:ext cx="15875" cy="44450"/>
                    </a:xfrm>
                    <a:custGeom>
                      <a:avLst/>
                      <a:gdLst>
                        <a:gd name="T0" fmla="*/ 27 w 28"/>
                        <a:gd name="T1" fmla="*/ 68 h 77"/>
                        <a:gd name="T2" fmla="*/ 28 w 28"/>
                        <a:gd name="T3" fmla="*/ 76 h 77"/>
                        <a:gd name="T4" fmla="*/ 21 w 28"/>
                        <a:gd name="T5" fmla="*/ 77 h 77"/>
                        <a:gd name="T6" fmla="*/ 13 w 28"/>
                        <a:gd name="T7" fmla="*/ 75 h 77"/>
                        <a:gd name="T8" fmla="*/ 9 w 28"/>
                        <a:gd name="T9" fmla="*/ 71 h 77"/>
                        <a:gd name="T10" fmla="*/ 7 w 28"/>
                        <a:gd name="T11" fmla="*/ 60 h 77"/>
                        <a:gd name="T12" fmla="*/ 7 w 28"/>
                        <a:gd name="T13" fmla="*/ 27 h 77"/>
                        <a:gd name="T14" fmla="*/ 0 w 28"/>
                        <a:gd name="T15" fmla="*/ 27 h 77"/>
                        <a:gd name="T16" fmla="*/ 0 w 28"/>
                        <a:gd name="T17" fmla="*/ 19 h 77"/>
                        <a:gd name="T18" fmla="*/ 7 w 28"/>
                        <a:gd name="T19" fmla="*/ 19 h 77"/>
                        <a:gd name="T20" fmla="*/ 7 w 28"/>
                        <a:gd name="T21" fmla="*/ 5 h 77"/>
                        <a:gd name="T22" fmla="*/ 17 w 28"/>
                        <a:gd name="T23" fmla="*/ 0 h 77"/>
                        <a:gd name="T24" fmla="*/ 17 w 28"/>
                        <a:gd name="T25" fmla="*/ 19 h 77"/>
                        <a:gd name="T26" fmla="*/ 27 w 28"/>
                        <a:gd name="T27" fmla="*/ 19 h 77"/>
                        <a:gd name="T28" fmla="*/ 27 w 28"/>
                        <a:gd name="T29" fmla="*/ 27 h 77"/>
                        <a:gd name="T30" fmla="*/ 17 w 28"/>
                        <a:gd name="T31" fmla="*/ 27 h 77"/>
                        <a:gd name="T32" fmla="*/ 17 w 28"/>
                        <a:gd name="T33" fmla="*/ 60 h 77"/>
                        <a:gd name="T34" fmla="*/ 17 w 28"/>
                        <a:gd name="T35" fmla="*/ 65 h 77"/>
                        <a:gd name="T36" fmla="*/ 19 w 28"/>
                        <a:gd name="T37" fmla="*/ 67 h 77"/>
                        <a:gd name="T38" fmla="*/ 22 w 28"/>
                        <a:gd name="T39" fmla="*/ 68 h 77"/>
                        <a:gd name="T40" fmla="*/ 27 w 28"/>
                        <a:gd name="T41" fmla="*/ 68 h 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28" h="77">
                          <a:moveTo>
                            <a:pt x="27" y="68"/>
                          </a:moveTo>
                          <a:lnTo>
                            <a:pt x="28" y="76"/>
                          </a:lnTo>
                          <a:cubicBezTo>
                            <a:pt x="25" y="77"/>
                            <a:pt x="23" y="77"/>
                            <a:pt x="21" y="77"/>
                          </a:cubicBezTo>
                          <a:cubicBezTo>
                            <a:pt x="17" y="77"/>
                            <a:pt x="15" y="76"/>
                            <a:pt x="13" y="75"/>
                          </a:cubicBezTo>
                          <a:cubicBezTo>
                            <a:pt x="11" y="74"/>
                            <a:pt x="9" y="73"/>
                            <a:pt x="9" y="71"/>
                          </a:cubicBezTo>
                          <a:cubicBezTo>
                            <a:pt x="8" y="69"/>
                            <a:pt x="7" y="65"/>
                            <a:pt x="7" y="60"/>
                          </a:cubicBezTo>
                          <a:lnTo>
                            <a:pt x="7" y="27"/>
                          </a:lnTo>
                          <a:lnTo>
                            <a:pt x="0" y="27"/>
                          </a:lnTo>
                          <a:lnTo>
                            <a:pt x="0" y="19"/>
                          </a:lnTo>
                          <a:lnTo>
                            <a:pt x="7" y="19"/>
                          </a:lnTo>
                          <a:lnTo>
                            <a:pt x="7" y="5"/>
                          </a:lnTo>
                          <a:lnTo>
                            <a:pt x="17" y="0"/>
                          </a:lnTo>
                          <a:lnTo>
                            <a:pt x="17" y="19"/>
                          </a:lnTo>
                          <a:lnTo>
                            <a:pt x="27" y="19"/>
                          </a:lnTo>
                          <a:lnTo>
                            <a:pt x="27" y="27"/>
                          </a:lnTo>
                          <a:lnTo>
                            <a:pt x="17" y="27"/>
                          </a:lnTo>
                          <a:lnTo>
                            <a:pt x="17" y="60"/>
                          </a:lnTo>
                          <a:cubicBezTo>
                            <a:pt x="17" y="63"/>
                            <a:pt x="17" y="65"/>
                            <a:pt x="17" y="65"/>
                          </a:cubicBezTo>
                          <a:cubicBezTo>
                            <a:pt x="18" y="66"/>
                            <a:pt x="18" y="67"/>
                            <a:pt x="19" y="67"/>
                          </a:cubicBezTo>
                          <a:cubicBezTo>
                            <a:pt x="20" y="68"/>
                            <a:pt x="21" y="68"/>
                            <a:pt x="22" y="68"/>
                          </a:cubicBezTo>
                          <a:cubicBezTo>
                            <a:pt x="23" y="68"/>
                            <a:pt x="25" y="68"/>
                            <a:pt x="27" y="68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65" name="Freeform 279">
                      <a:extLst>
                        <a:ext uri="{FF2B5EF4-FFF2-40B4-BE49-F238E27FC236}">
                          <a16:creationId xmlns:a16="http://schemas.microsoft.com/office/drawing/2014/main" id="{10893DA3-5A57-1E45-A1A5-E365E43B9A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691063" y="3940175"/>
                      <a:ext cx="36513" cy="44450"/>
                    </a:xfrm>
                    <a:custGeom>
                      <a:avLst/>
                      <a:gdLst>
                        <a:gd name="T0" fmla="*/ 0 w 62"/>
                        <a:gd name="T1" fmla="*/ 78 h 78"/>
                        <a:gd name="T2" fmla="*/ 0 w 62"/>
                        <a:gd name="T3" fmla="*/ 0 h 78"/>
                        <a:gd name="T4" fmla="*/ 11 w 62"/>
                        <a:gd name="T5" fmla="*/ 0 h 78"/>
                        <a:gd name="T6" fmla="*/ 52 w 62"/>
                        <a:gd name="T7" fmla="*/ 61 h 78"/>
                        <a:gd name="T8" fmla="*/ 52 w 62"/>
                        <a:gd name="T9" fmla="*/ 0 h 78"/>
                        <a:gd name="T10" fmla="*/ 62 w 62"/>
                        <a:gd name="T11" fmla="*/ 0 h 78"/>
                        <a:gd name="T12" fmla="*/ 62 w 62"/>
                        <a:gd name="T13" fmla="*/ 78 h 78"/>
                        <a:gd name="T14" fmla="*/ 51 w 62"/>
                        <a:gd name="T15" fmla="*/ 78 h 78"/>
                        <a:gd name="T16" fmla="*/ 10 w 62"/>
                        <a:gd name="T17" fmla="*/ 17 h 78"/>
                        <a:gd name="T18" fmla="*/ 10 w 62"/>
                        <a:gd name="T19" fmla="*/ 78 h 78"/>
                        <a:gd name="T20" fmla="*/ 0 w 62"/>
                        <a:gd name="T21" fmla="*/ 78 h 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62" h="78">
                          <a:moveTo>
                            <a:pt x="0" y="78"/>
                          </a:moveTo>
                          <a:lnTo>
                            <a:pt x="0" y="0"/>
                          </a:lnTo>
                          <a:lnTo>
                            <a:pt x="11" y="0"/>
                          </a:lnTo>
                          <a:lnTo>
                            <a:pt x="52" y="61"/>
                          </a:lnTo>
                          <a:lnTo>
                            <a:pt x="52" y="0"/>
                          </a:lnTo>
                          <a:lnTo>
                            <a:pt x="62" y="0"/>
                          </a:lnTo>
                          <a:lnTo>
                            <a:pt x="62" y="78"/>
                          </a:lnTo>
                          <a:lnTo>
                            <a:pt x="51" y="78"/>
                          </a:lnTo>
                          <a:lnTo>
                            <a:pt x="10" y="17"/>
                          </a:lnTo>
                          <a:lnTo>
                            <a:pt x="10" y="78"/>
                          </a:lnTo>
                          <a:lnTo>
                            <a:pt x="0" y="78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66" name="Freeform 280">
                      <a:extLst>
                        <a:ext uri="{FF2B5EF4-FFF2-40B4-BE49-F238E27FC236}">
                          <a16:creationId xmlns:a16="http://schemas.microsoft.com/office/drawing/2014/main" id="{43371B06-43CC-8542-B9E2-55071A383E02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4733926" y="3951288"/>
                      <a:ext cx="31750" cy="34925"/>
                    </a:xfrm>
                    <a:custGeom>
                      <a:avLst/>
                      <a:gdLst>
                        <a:gd name="T0" fmla="*/ 0 w 54"/>
                        <a:gd name="T1" fmla="*/ 30 h 60"/>
                        <a:gd name="T2" fmla="*/ 9 w 54"/>
                        <a:gd name="T3" fmla="*/ 6 h 60"/>
                        <a:gd name="T4" fmla="*/ 27 w 54"/>
                        <a:gd name="T5" fmla="*/ 0 h 60"/>
                        <a:gd name="T6" fmla="*/ 46 w 54"/>
                        <a:gd name="T7" fmla="*/ 8 h 60"/>
                        <a:gd name="T8" fmla="*/ 54 w 54"/>
                        <a:gd name="T9" fmla="*/ 29 h 60"/>
                        <a:gd name="T10" fmla="*/ 50 w 54"/>
                        <a:gd name="T11" fmla="*/ 46 h 60"/>
                        <a:gd name="T12" fmla="*/ 41 w 54"/>
                        <a:gd name="T13" fmla="*/ 56 h 60"/>
                        <a:gd name="T14" fmla="*/ 27 w 54"/>
                        <a:gd name="T15" fmla="*/ 60 h 60"/>
                        <a:gd name="T16" fmla="*/ 8 w 54"/>
                        <a:gd name="T17" fmla="*/ 52 h 60"/>
                        <a:gd name="T18" fmla="*/ 0 w 54"/>
                        <a:gd name="T19" fmla="*/ 30 h 60"/>
                        <a:gd name="T20" fmla="*/ 10 w 54"/>
                        <a:gd name="T21" fmla="*/ 30 h 60"/>
                        <a:gd name="T22" fmla="*/ 15 w 54"/>
                        <a:gd name="T23" fmla="*/ 46 h 60"/>
                        <a:gd name="T24" fmla="*/ 27 w 54"/>
                        <a:gd name="T25" fmla="*/ 52 h 60"/>
                        <a:gd name="T26" fmla="*/ 39 w 54"/>
                        <a:gd name="T27" fmla="*/ 46 h 60"/>
                        <a:gd name="T28" fmla="*/ 44 w 54"/>
                        <a:gd name="T29" fmla="*/ 30 h 60"/>
                        <a:gd name="T30" fmla="*/ 39 w 54"/>
                        <a:gd name="T31" fmla="*/ 14 h 60"/>
                        <a:gd name="T32" fmla="*/ 27 w 54"/>
                        <a:gd name="T33" fmla="*/ 8 h 60"/>
                        <a:gd name="T34" fmla="*/ 15 w 54"/>
                        <a:gd name="T35" fmla="*/ 14 h 60"/>
                        <a:gd name="T36" fmla="*/ 10 w 54"/>
                        <a:gd name="T37" fmla="*/ 30 h 6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54" h="60">
                          <a:moveTo>
                            <a:pt x="0" y="30"/>
                          </a:moveTo>
                          <a:cubicBezTo>
                            <a:pt x="0" y="19"/>
                            <a:pt x="3" y="12"/>
                            <a:pt x="9" y="6"/>
                          </a:cubicBezTo>
                          <a:cubicBezTo>
                            <a:pt x="14" y="2"/>
                            <a:pt x="20" y="0"/>
                            <a:pt x="27" y="0"/>
                          </a:cubicBezTo>
                          <a:cubicBezTo>
                            <a:pt x="35" y="0"/>
                            <a:pt x="41" y="3"/>
                            <a:pt x="46" y="8"/>
                          </a:cubicBezTo>
                          <a:cubicBezTo>
                            <a:pt x="51" y="13"/>
                            <a:pt x="54" y="20"/>
                            <a:pt x="54" y="29"/>
                          </a:cubicBezTo>
                          <a:cubicBezTo>
                            <a:pt x="54" y="36"/>
                            <a:pt x="52" y="42"/>
                            <a:pt x="50" y="46"/>
                          </a:cubicBezTo>
                          <a:cubicBezTo>
                            <a:pt x="48" y="50"/>
                            <a:pt x="45" y="54"/>
                            <a:pt x="41" y="56"/>
                          </a:cubicBezTo>
                          <a:cubicBezTo>
                            <a:pt x="37" y="58"/>
                            <a:pt x="32" y="60"/>
                            <a:pt x="27" y="60"/>
                          </a:cubicBezTo>
                          <a:cubicBezTo>
                            <a:pt x="19" y="60"/>
                            <a:pt x="13" y="57"/>
                            <a:pt x="8" y="52"/>
                          </a:cubicBezTo>
                          <a:cubicBezTo>
                            <a:pt x="3" y="47"/>
                            <a:pt x="0" y="39"/>
                            <a:pt x="0" y="30"/>
                          </a:cubicBezTo>
                          <a:close/>
                          <a:moveTo>
                            <a:pt x="10" y="30"/>
                          </a:moveTo>
                          <a:cubicBezTo>
                            <a:pt x="10" y="37"/>
                            <a:pt x="12" y="43"/>
                            <a:pt x="15" y="46"/>
                          </a:cubicBezTo>
                          <a:cubicBezTo>
                            <a:pt x="18" y="50"/>
                            <a:pt x="22" y="52"/>
                            <a:pt x="27" y="52"/>
                          </a:cubicBezTo>
                          <a:cubicBezTo>
                            <a:pt x="32" y="52"/>
                            <a:pt x="36" y="50"/>
                            <a:pt x="39" y="46"/>
                          </a:cubicBezTo>
                          <a:cubicBezTo>
                            <a:pt x="42" y="43"/>
                            <a:pt x="44" y="37"/>
                            <a:pt x="44" y="30"/>
                          </a:cubicBezTo>
                          <a:cubicBezTo>
                            <a:pt x="44" y="23"/>
                            <a:pt x="42" y="17"/>
                            <a:pt x="39" y="14"/>
                          </a:cubicBezTo>
                          <a:cubicBezTo>
                            <a:pt x="36" y="10"/>
                            <a:pt x="32" y="8"/>
                            <a:pt x="27" y="8"/>
                          </a:cubicBezTo>
                          <a:cubicBezTo>
                            <a:pt x="22" y="8"/>
                            <a:pt x="18" y="10"/>
                            <a:pt x="15" y="14"/>
                          </a:cubicBezTo>
                          <a:cubicBezTo>
                            <a:pt x="12" y="17"/>
                            <a:pt x="10" y="23"/>
                            <a:pt x="10" y="30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67" name="Freeform 281">
                      <a:extLst>
                        <a:ext uri="{FF2B5EF4-FFF2-40B4-BE49-F238E27FC236}">
                          <a16:creationId xmlns:a16="http://schemas.microsoft.com/office/drawing/2014/main" id="{8E46B114-802F-2B42-A851-A9815A8EF8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768851" y="3951288"/>
                      <a:ext cx="30163" cy="33338"/>
                    </a:xfrm>
                    <a:custGeom>
                      <a:avLst/>
                      <a:gdLst>
                        <a:gd name="T0" fmla="*/ 22 w 52"/>
                        <a:gd name="T1" fmla="*/ 57 h 57"/>
                        <a:gd name="T2" fmla="*/ 0 w 52"/>
                        <a:gd name="T3" fmla="*/ 0 h 57"/>
                        <a:gd name="T4" fmla="*/ 10 w 52"/>
                        <a:gd name="T5" fmla="*/ 0 h 57"/>
                        <a:gd name="T6" fmla="*/ 22 w 52"/>
                        <a:gd name="T7" fmla="*/ 34 h 57"/>
                        <a:gd name="T8" fmla="*/ 26 w 52"/>
                        <a:gd name="T9" fmla="*/ 46 h 57"/>
                        <a:gd name="T10" fmla="*/ 30 w 52"/>
                        <a:gd name="T11" fmla="*/ 35 h 57"/>
                        <a:gd name="T12" fmla="*/ 42 w 52"/>
                        <a:gd name="T13" fmla="*/ 0 h 57"/>
                        <a:gd name="T14" fmla="*/ 52 w 52"/>
                        <a:gd name="T15" fmla="*/ 0 h 57"/>
                        <a:gd name="T16" fmla="*/ 31 w 52"/>
                        <a:gd name="T17" fmla="*/ 57 h 57"/>
                        <a:gd name="T18" fmla="*/ 22 w 52"/>
                        <a:gd name="T19" fmla="*/ 57 h 5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52" h="57">
                          <a:moveTo>
                            <a:pt x="22" y="57"/>
                          </a:moveTo>
                          <a:lnTo>
                            <a:pt x="0" y="0"/>
                          </a:lnTo>
                          <a:lnTo>
                            <a:pt x="10" y="0"/>
                          </a:lnTo>
                          <a:lnTo>
                            <a:pt x="22" y="34"/>
                          </a:lnTo>
                          <a:cubicBezTo>
                            <a:pt x="24" y="38"/>
                            <a:pt x="25" y="42"/>
                            <a:pt x="26" y="46"/>
                          </a:cubicBezTo>
                          <a:cubicBezTo>
                            <a:pt x="27" y="43"/>
                            <a:pt x="28" y="39"/>
                            <a:pt x="30" y="35"/>
                          </a:cubicBezTo>
                          <a:lnTo>
                            <a:pt x="42" y="0"/>
                          </a:lnTo>
                          <a:lnTo>
                            <a:pt x="52" y="0"/>
                          </a:lnTo>
                          <a:lnTo>
                            <a:pt x="31" y="57"/>
                          </a:lnTo>
                          <a:lnTo>
                            <a:pt x="22" y="57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68" name="Freeform 282">
                      <a:extLst>
                        <a:ext uri="{FF2B5EF4-FFF2-40B4-BE49-F238E27FC236}">
                          <a16:creationId xmlns:a16="http://schemas.microsoft.com/office/drawing/2014/main" id="{09435F66-57D7-8342-9E8C-1CF55A5D36A6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4848226" y="3940175"/>
                      <a:ext cx="36513" cy="44450"/>
                    </a:xfrm>
                    <a:custGeom>
                      <a:avLst/>
                      <a:gdLst>
                        <a:gd name="T0" fmla="*/ 0 w 65"/>
                        <a:gd name="T1" fmla="*/ 78 h 78"/>
                        <a:gd name="T2" fmla="*/ 0 w 65"/>
                        <a:gd name="T3" fmla="*/ 0 h 78"/>
                        <a:gd name="T4" fmla="*/ 27 w 65"/>
                        <a:gd name="T5" fmla="*/ 0 h 78"/>
                        <a:gd name="T6" fmla="*/ 41 w 65"/>
                        <a:gd name="T7" fmla="*/ 1 h 78"/>
                        <a:gd name="T8" fmla="*/ 53 w 65"/>
                        <a:gd name="T9" fmla="*/ 7 h 78"/>
                        <a:gd name="T10" fmla="*/ 62 w 65"/>
                        <a:gd name="T11" fmla="*/ 20 h 78"/>
                        <a:gd name="T12" fmla="*/ 65 w 65"/>
                        <a:gd name="T13" fmla="*/ 39 h 78"/>
                        <a:gd name="T14" fmla="*/ 63 w 65"/>
                        <a:gd name="T15" fmla="*/ 54 h 78"/>
                        <a:gd name="T16" fmla="*/ 57 w 65"/>
                        <a:gd name="T17" fmla="*/ 66 h 78"/>
                        <a:gd name="T18" fmla="*/ 50 w 65"/>
                        <a:gd name="T19" fmla="*/ 73 h 78"/>
                        <a:gd name="T20" fmla="*/ 41 w 65"/>
                        <a:gd name="T21" fmla="*/ 77 h 78"/>
                        <a:gd name="T22" fmla="*/ 28 w 65"/>
                        <a:gd name="T23" fmla="*/ 78 h 78"/>
                        <a:gd name="T24" fmla="*/ 0 w 65"/>
                        <a:gd name="T25" fmla="*/ 78 h 78"/>
                        <a:gd name="T26" fmla="*/ 10 w 65"/>
                        <a:gd name="T27" fmla="*/ 69 h 78"/>
                        <a:gd name="T28" fmla="*/ 27 w 65"/>
                        <a:gd name="T29" fmla="*/ 69 h 78"/>
                        <a:gd name="T30" fmla="*/ 39 w 65"/>
                        <a:gd name="T31" fmla="*/ 68 h 78"/>
                        <a:gd name="T32" fmla="*/ 46 w 65"/>
                        <a:gd name="T33" fmla="*/ 63 h 78"/>
                        <a:gd name="T34" fmla="*/ 52 w 65"/>
                        <a:gd name="T35" fmla="*/ 54 h 78"/>
                        <a:gd name="T36" fmla="*/ 54 w 65"/>
                        <a:gd name="T37" fmla="*/ 38 h 78"/>
                        <a:gd name="T38" fmla="*/ 50 w 65"/>
                        <a:gd name="T39" fmla="*/ 20 h 78"/>
                        <a:gd name="T40" fmla="*/ 40 w 65"/>
                        <a:gd name="T41" fmla="*/ 11 h 78"/>
                        <a:gd name="T42" fmla="*/ 27 w 65"/>
                        <a:gd name="T43" fmla="*/ 9 h 78"/>
                        <a:gd name="T44" fmla="*/ 10 w 65"/>
                        <a:gd name="T45" fmla="*/ 9 h 78"/>
                        <a:gd name="T46" fmla="*/ 10 w 65"/>
                        <a:gd name="T47" fmla="*/ 69 h 7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65" h="78">
                          <a:moveTo>
                            <a:pt x="0" y="78"/>
                          </a:moveTo>
                          <a:lnTo>
                            <a:pt x="0" y="0"/>
                          </a:lnTo>
                          <a:lnTo>
                            <a:pt x="27" y="0"/>
                          </a:lnTo>
                          <a:cubicBezTo>
                            <a:pt x="33" y="0"/>
                            <a:pt x="38" y="0"/>
                            <a:pt x="41" y="1"/>
                          </a:cubicBezTo>
                          <a:cubicBezTo>
                            <a:pt x="46" y="2"/>
                            <a:pt x="49" y="4"/>
                            <a:pt x="53" y="7"/>
                          </a:cubicBezTo>
                          <a:cubicBezTo>
                            <a:pt x="57" y="10"/>
                            <a:pt x="60" y="15"/>
                            <a:pt x="62" y="20"/>
                          </a:cubicBezTo>
                          <a:cubicBezTo>
                            <a:pt x="64" y="25"/>
                            <a:pt x="65" y="32"/>
                            <a:pt x="65" y="39"/>
                          </a:cubicBezTo>
                          <a:cubicBezTo>
                            <a:pt x="65" y="45"/>
                            <a:pt x="64" y="50"/>
                            <a:pt x="63" y="54"/>
                          </a:cubicBezTo>
                          <a:cubicBezTo>
                            <a:pt x="61" y="59"/>
                            <a:pt x="60" y="63"/>
                            <a:pt x="57" y="66"/>
                          </a:cubicBezTo>
                          <a:cubicBezTo>
                            <a:pt x="55" y="69"/>
                            <a:pt x="53" y="71"/>
                            <a:pt x="50" y="73"/>
                          </a:cubicBezTo>
                          <a:cubicBezTo>
                            <a:pt x="48" y="75"/>
                            <a:pt x="45" y="76"/>
                            <a:pt x="41" y="77"/>
                          </a:cubicBezTo>
                          <a:cubicBezTo>
                            <a:pt x="37" y="78"/>
                            <a:pt x="33" y="78"/>
                            <a:pt x="28" y="78"/>
                          </a:cubicBezTo>
                          <a:lnTo>
                            <a:pt x="0" y="78"/>
                          </a:lnTo>
                          <a:close/>
                          <a:moveTo>
                            <a:pt x="10" y="69"/>
                          </a:moveTo>
                          <a:lnTo>
                            <a:pt x="27" y="69"/>
                          </a:lnTo>
                          <a:cubicBezTo>
                            <a:pt x="32" y="69"/>
                            <a:pt x="36" y="69"/>
                            <a:pt x="39" y="68"/>
                          </a:cubicBezTo>
                          <a:cubicBezTo>
                            <a:pt x="42" y="67"/>
                            <a:pt x="45" y="65"/>
                            <a:pt x="46" y="63"/>
                          </a:cubicBezTo>
                          <a:cubicBezTo>
                            <a:pt x="49" y="61"/>
                            <a:pt x="51" y="58"/>
                            <a:pt x="52" y="54"/>
                          </a:cubicBezTo>
                          <a:cubicBezTo>
                            <a:pt x="54" y="49"/>
                            <a:pt x="54" y="44"/>
                            <a:pt x="54" y="38"/>
                          </a:cubicBezTo>
                          <a:cubicBezTo>
                            <a:pt x="54" y="30"/>
                            <a:pt x="53" y="24"/>
                            <a:pt x="50" y="20"/>
                          </a:cubicBezTo>
                          <a:cubicBezTo>
                            <a:pt x="47" y="15"/>
                            <a:pt x="44" y="12"/>
                            <a:pt x="40" y="11"/>
                          </a:cubicBezTo>
                          <a:cubicBezTo>
                            <a:pt x="38" y="10"/>
                            <a:pt x="33" y="9"/>
                            <a:pt x="27" y="9"/>
                          </a:cubicBezTo>
                          <a:lnTo>
                            <a:pt x="10" y="9"/>
                          </a:lnTo>
                          <a:lnTo>
                            <a:pt x="10" y="69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69" name="Freeform 283">
                      <a:extLst>
                        <a:ext uri="{FF2B5EF4-FFF2-40B4-BE49-F238E27FC236}">
                          <a16:creationId xmlns:a16="http://schemas.microsoft.com/office/drawing/2014/main" id="{9D8B4CD2-E5C7-FD4A-9EFF-68C588820A6B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4891088" y="3951288"/>
                      <a:ext cx="30163" cy="34925"/>
                    </a:xfrm>
                    <a:custGeom>
                      <a:avLst/>
                      <a:gdLst>
                        <a:gd name="T0" fmla="*/ 42 w 52"/>
                        <a:gd name="T1" fmla="*/ 40 h 60"/>
                        <a:gd name="T2" fmla="*/ 52 w 52"/>
                        <a:gd name="T3" fmla="*/ 41 h 60"/>
                        <a:gd name="T4" fmla="*/ 43 w 52"/>
                        <a:gd name="T5" fmla="*/ 55 h 60"/>
                        <a:gd name="T6" fmla="*/ 27 w 52"/>
                        <a:gd name="T7" fmla="*/ 60 h 60"/>
                        <a:gd name="T8" fmla="*/ 7 w 52"/>
                        <a:gd name="T9" fmla="*/ 52 h 60"/>
                        <a:gd name="T10" fmla="*/ 0 w 52"/>
                        <a:gd name="T11" fmla="*/ 30 h 60"/>
                        <a:gd name="T12" fmla="*/ 7 w 52"/>
                        <a:gd name="T13" fmla="*/ 8 h 60"/>
                        <a:gd name="T14" fmla="*/ 26 w 52"/>
                        <a:gd name="T15" fmla="*/ 0 h 60"/>
                        <a:gd name="T16" fmla="*/ 45 w 52"/>
                        <a:gd name="T17" fmla="*/ 8 h 60"/>
                        <a:gd name="T18" fmla="*/ 52 w 52"/>
                        <a:gd name="T19" fmla="*/ 30 h 60"/>
                        <a:gd name="T20" fmla="*/ 52 w 52"/>
                        <a:gd name="T21" fmla="*/ 32 h 60"/>
                        <a:gd name="T22" fmla="*/ 10 w 52"/>
                        <a:gd name="T23" fmla="*/ 32 h 60"/>
                        <a:gd name="T24" fmla="*/ 15 w 52"/>
                        <a:gd name="T25" fmla="*/ 47 h 60"/>
                        <a:gd name="T26" fmla="*/ 27 w 52"/>
                        <a:gd name="T27" fmla="*/ 52 h 60"/>
                        <a:gd name="T28" fmla="*/ 36 w 52"/>
                        <a:gd name="T29" fmla="*/ 49 h 60"/>
                        <a:gd name="T30" fmla="*/ 42 w 52"/>
                        <a:gd name="T31" fmla="*/ 40 h 60"/>
                        <a:gd name="T32" fmla="*/ 10 w 52"/>
                        <a:gd name="T33" fmla="*/ 24 h 60"/>
                        <a:gd name="T34" fmla="*/ 42 w 52"/>
                        <a:gd name="T35" fmla="*/ 24 h 60"/>
                        <a:gd name="T36" fmla="*/ 38 w 52"/>
                        <a:gd name="T37" fmla="*/ 14 h 60"/>
                        <a:gd name="T38" fmla="*/ 26 w 52"/>
                        <a:gd name="T39" fmla="*/ 8 h 60"/>
                        <a:gd name="T40" fmla="*/ 15 w 52"/>
                        <a:gd name="T41" fmla="*/ 13 h 60"/>
                        <a:gd name="T42" fmla="*/ 10 w 52"/>
                        <a:gd name="T43" fmla="*/ 24 h 6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52" h="60">
                          <a:moveTo>
                            <a:pt x="42" y="40"/>
                          </a:moveTo>
                          <a:lnTo>
                            <a:pt x="52" y="41"/>
                          </a:lnTo>
                          <a:cubicBezTo>
                            <a:pt x="50" y="47"/>
                            <a:pt x="47" y="52"/>
                            <a:pt x="43" y="55"/>
                          </a:cubicBezTo>
                          <a:cubicBezTo>
                            <a:pt x="39" y="58"/>
                            <a:pt x="33" y="60"/>
                            <a:pt x="27" y="60"/>
                          </a:cubicBezTo>
                          <a:cubicBezTo>
                            <a:pt x="18" y="60"/>
                            <a:pt x="12" y="57"/>
                            <a:pt x="7" y="52"/>
                          </a:cubicBezTo>
                          <a:cubicBezTo>
                            <a:pt x="2" y="47"/>
                            <a:pt x="0" y="40"/>
                            <a:pt x="0" y="30"/>
                          </a:cubicBezTo>
                          <a:cubicBezTo>
                            <a:pt x="0" y="21"/>
                            <a:pt x="2" y="13"/>
                            <a:pt x="7" y="8"/>
                          </a:cubicBezTo>
                          <a:cubicBezTo>
                            <a:pt x="12" y="3"/>
                            <a:pt x="18" y="0"/>
                            <a:pt x="26" y="0"/>
                          </a:cubicBezTo>
                          <a:cubicBezTo>
                            <a:pt x="34" y="0"/>
                            <a:pt x="40" y="3"/>
                            <a:pt x="45" y="8"/>
                          </a:cubicBezTo>
                          <a:cubicBezTo>
                            <a:pt x="50" y="13"/>
                            <a:pt x="52" y="20"/>
                            <a:pt x="52" y="30"/>
                          </a:cubicBezTo>
                          <a:cubicBezTo>
                            <a:pt x="52" y="30"/>
                            <a:pt x="52" y="31"/>
                            <a:pt x="52" y="32"/>
                          </a:cubicBezTo>
                          <a:lnTo>
                            <a:pt x="10" y="32"/>
                          </a:lnTo>
                          <a:cubicBezTo>
                            <a:pt x="10" y="39"/>
                            <a:pt x="12" y="43"/>
                            <a:pt x="15" y="47"/>
                          </a:cubicBezTo>
                          <a:cubicBezTo>
                            <a:pt x="18" y="50"/>
                            <a:pt x="22" y="52"/>
                            <a:pt x="27" y="52"/>
                          </a:cubicBezTo>
                          <a:cubicBezTo>
                            <a:pt x="30" y="52"/>
                            <a:pt x="33" y="51"/>
                            <a:pt x="36" y="49"/>
                          </a:cubicBezTo>
                          <a:cubicBezTo>
                            <a:pt x="38" y="47"/>
                            <a:pt x="40" y="44"/>
                            <a:pt x="42" y="40"/>
                          </a:cubicBezTo>
                          <a:close/>
                          <a:moveTo>
                            <a:pt x="10" y="24"/>
                          </a:moveTo>
                          <a:lnTo>
                            <a:pt x="42" y="24"/>
                          </a:lnTo>
                          <a:cubicBezTo>
                            <a:pt x="41" y="20"/>
                            <a:pt x="40" y="16"/>
                            <a:pt x="38" y="14"/>
                          </a:cubicBezTo>
                          <a:cubicBezTo>
                            <a:pt x="35" y="10"/>
                            <a:pt x="31" y="8"/>
                            <a:pt x="26" y="8"/>
                          </a:cubicBezTo>
                          <a:cubicBezTo>
                            <a:pt x="22" y="8"/>
                            <a:pt x="18" y="10"/>
                            <a:pt x="15" y="13"/>
                          </a:cubicBezTo>
                          <a:cubicBezTo>
                            <a:pt x="12" y="15"/>
                            <a:pt x="11" y="19"/>
                            <a:pt x="10" y="24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70" name="Freeform 284">
                      <a:extLst>
                        <a:ext uri="{FF2B5EF4-FFF2-40B4-BE49-F238E27FC236}">
                          <a16:creationId xmlns:a16="http://schemas.microsoft.com/office/drawing/2014/main" id="{9B51BFE9-AE8E-A642-813E-2821CE3CA2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926013" y="3951288"/>
                      <a:ext cx="28575" cy="34925"/>
                    </a:xfrm>
                    <a:custGeom>
                      <a:avLst/>
                      <a:gdLst>
                        <a:gd name="T0" fmla="*/ 40 w 49"/>
                        <a:gd name="T1" fmla="*/ 37 h 60"/>
                        <a:gd name="T2" fmla="*/ 49 w 49"/>
                        <a:gd name="T3" fmla="*/ 39 h 60"/>
                        <a:gd name="T4" fmla="*/ 41 w 49"/>
                        <a:gd name="T5" fmla="*/ 54 h 60"/>
                        <a:gd name="T6" fmla="*/ 26 w 49"/>
                        <a:gd name="T7" fmla="*/ 60 h 60"/>
                        <a:gd name="T8" fmla="*/ 7 w 49"/>
                        <a:gd name="T9" fmla="*/ 52 h 60"/>
                        <a:gd name="T10" fmla="*/ 0 w 49"/>
                        <a:gd name="T11" fmla="*/ 30 h 60"/>
                        <a:gd name="T12" fmla="*/ 3 w 49"/>
                        <a:gd name="T13" fmla="*/ 14 h 60"/>
                        <a:gd name="T14" fmla="*/ 12 w 49"/>
                        <a:gd name="T15" fmla="*/ 4 h 60"/>
                        <a:gd name="T16" fmla="*/ 26 w 49"/>
                        <a:gd name="T17" fmla="*/ 0 h 60"/>
                        <a:gd name="T18" fmla="*/ 41 w 49"/>
                        <a:gd name="T19" fmla="*/ 5 h 60"/>
                        <a:gd name="T20" fmla="*/ 48 w 49"/>
                        <a:gd name="T21" fmla="*/ 18 h 60"/>
                        <a:gd name="T22" fmla="*/ 39 w 49"/>
                        <a:gd name="T23" fmla="*/ 20 h 60"/>
                        <a:gd name="T24" fmla="*/ 34 w 49"/>
                        <a:gd name="T25" fmla="*/ 11 h 60"/>
                        <a:gd name="T26" fmla="*/ 26 w 49"/>
                        <a:gd name="T27" fmla="*/ 8 h 60"/>
                        <a:gd name="T28" fmla="*/ 14 w 49"/>
                        <a:gd name="T29" fmla="*/ 13 h 60"/>
                        <a:gd name="T30" fmla="*/ 10 w 49"/>
                        <a:gd name="T31" fmla="*/ 30 h 60"/>
                        <a:gd name="T32" fmla="*/ 14 w 49"/>
                        <a:gd name="T33" fmla="*/ 46 h 60"/>
                        <a:gd name="T34" fmla="*/ 26 w 49"/>
                        <a:gd name="T35" fmla="*/ 52 h 60"/>
                        <a:gd name="T36" fmla="*/ 35 w 49"/>
                        <a:gd name="T37" fmla="*/ 48 h 60"/>
                        <a:gd name="T38" fmla="*/ 40 w 49"/>
                        <a:gd name="T39" fmla="*/ 37 h 6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49" h="60">
                          <a:moveTo>
                            <a:pt x="40" y="37"/>
                          </a:moveTo>
                          <a:lnTo>
                            <a:pt x="49" y="39"/>
                          </a:lnTo>
                          <a:cubicBezTo>
                            <a:pt x="48" y="45"/>
                            <a:pt x="46" y="50"/>
                            <a:pt x="41" y="54"/>
                          </a:cubicBezTo>
                          <a:cubicBezTo>
                            <a:pt x="37" y="58"/>
                            <a:pt x="32" y="60"/>
                            <a:pt x="26" y="60"/>
                          </a:cubicBezTo>
                          <a:cubicBezTo>
                            <a:pt x="18" y="60"/>
                            <a:pt x="12" y="57"/>
                            <a:pt x="7" y="52"/>
                          </a:cubicBezTo>
                          <a:cubicBezTo>
                            <a:pt x="2" y="47"/>
                            <a:pt x="0" y="40"/>
                            <a:pt x="0" y="30"/>
                          </a:cubicBezTo>
                          <a:cubicBezTo>
                            <a:pt x="0" y="24"/>
                            <a:pt x="1" y="19"/>
                            <a:pt x="3" y="14"/>
                          </a:cubicBezTo>
                          <a:cubicBezTo>
                            <a:pt x="5" y="9"/>
                            <a:pt x="8" y="6"/>
                            <a:pt x="12" y="4"/>
                          </a:cubicBezTo>
                          <a:cubicBezTo>
                            <a:pt x="16" y="1"/>
                            <a:pt x="21" y="0"/>
                            <a:pt x="26" y="0"/>
                          </a:cubicBezTo>
                          <a:cubicBezTo>
                            <a:pt x="32" y="0"/>
                            <a:pt x="37" y="2"/>
                            <a:pt x="41" y="5"/>
                          </a:cubicBezTo>
                          <a:cubicBezTo>
                            <a:pt x="45" y="8"/>
                            <a:pt x="47" y="12"/>
                            <a:pt x="48" y="18"/>
                          </a:cubicBezTo>
                          <a:lnTo>
                            <a:pt x="39" y="20"/>
                          </a:lnTo>
                          <a:cubicBezTo>
                            <a:pt x="38" y="16"/>
                            <a:pt x="37" y="13"/>
                            <a:pt x="34" y="11"/>
                          </a:cubicBezTo>
                          <a:cubicBezTo>
                            <a:pt x="32" y="9"/>
                            <a:pt x="29" y="8"/>
                            <a:pt x="26" y="8"/>
                          </a:cubicBezTo>
                          <a:cubicBezTo>
                            <a:pt x="21" y="8"/>
                            <a:pt x="17" y="10"/>
                            <a:pt x="14" y="13"/>
                          </a:cubicBezTo>
                          <a:cubicBezTo>
                            <a:pt x="11" y="17"/>
                            <a:pt x="10" y="22"/>
                            <a:pt x="10" y="30"/>
                          </a:cubicBezTo>
                          <a:cubicBezTo>
                            <a:pt x="10" y="37"/>
                            <a:pt x="11" y="43"/>
                            <a:pt x="14" y="46"/>
                          </a:cubicBezTo>
                          <a:cubicBezTo>
                            <a:pt x="17" y="50"/>
                            <a:pt x="21" y="52"/>
                            <a:pt x="26" y="52"/>
                          </a:cubicBezTo>
                          <a:cubicBezTo>
                            <a:pt x="29" y="52"/>
                            <a:pt x="33" y="50"/>
                            <a:pt x="35" y="48"/>
                          </a:cubicBezTo>
                          <a:cubicBezTo>
                            <a:pt x="38" y="46"/>
                            <a:pt x="39" y="42"/>
                            <a:pt x="40" y="37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71" name="Rectangle 285">
                      <a:extLst>
                        <a:ext uri="{FF2B5EF4-FFF2-40B4-BE49-F238E27FC236}">
                          <a16:creationId xmlns:a16="http://schemas.microsoft.com/office/drawing/2014/main" id="{7109AA4A-6CEE-D24E-AA5C-917FDFB9D7A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27376" y="3676650"/>
                      <a:ext cx="33338" cy="9525"/>
                    </a:xfrm>
                    <a:prstGeom prst="rect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72" name="Rectangle 286">
                      <a:extLst>
                        <a:ext uri="{FF2B5EF4-FFF2-40B4-BE49-F238E27FC236}">
                          <a16:creationId xmlns:a16="http://schemas.microsoft.com/office/drawing/2014/main" id="{8DB41D51-A8AF-304A-AAF6-4D3D30E1D1C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27376" y="3465513"/>
                      <a:ext cx="33338" cy="9525"/>
                    </a:xfrm>
                    <a:prstGeom prst="rect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73" name="Rectangle 287">
                      <a:extLst>
                        <a:ext uri="{FF2B5EF4-FFF2-40B4-BE49-F238E27FC236}">
                          <a16:creationId xmlns:a16="http://schemas.microsoft.com/office/drawing/2014/main" id="{5D8DFC71-C131-8B42-B635-6BB6E4AB539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27376" y="3044825"/>
                      <a:ext cx="33338" cy="9525"/>
                    </a:xfrm>
                    <a:prstGeom prst="rect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74" name="Rectangle 288">
                      <a:extLst>
                        <a:ext uri="{FF2B5EF4-FFF2-40B4-BE49-F238E27FC236}">
                          <a16:creationId xmlns:a16="http://schemas.microsoft.com/office/drawing/2014/main" id="{3A38A4D8-8440-2249-921E-6261B87007A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27376" y="3255963"/>
                      <a:ext cx="33338" cy="9525"/>
                    </a:xfrm>
                    <a:prstGeom prst="rect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75" name="Freeform 289">
                      <a:extLst>
                        <a:ext uri="{FF2B5EF4-FFF2-40B4-BE49-F238E27FC236}">
                          <a16:creationId xmlns:a16="http://schemas.microsoft.com/office/drawing/2014/main" id="{8A99B239-06EB-6349-851F-A0E5ED9D01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41663" y="3232150"/>
                      <a:ext cx="1768475" cy="488950"/>
                    </a:xfrm>
                    <a:custGeom>
                      <a:avLst/>
                      <a:gdLst>
                        <a:gd name="T0" fmla="*/ 3 w 3068"/>
                        <a:gd name="T1" fmla="*/ 843 h 843"/>
                        <a:gd name="T2" fmla="*/ 0 w 3068"/>
                        <a:gd name="T3" fmla="*/ 827 h 843"/>
                        <a:gd name="T4" fmla="*/ 275 w 3068"/>
                        <a:gd name="T5" fmla="*/ 766 h 843"/>
                        <a:gd name="T6" fmla="*/ 556 w 3068"/>
                        <a:gd name="T7" fmla="*/ 400 h 843"/>
                        <a:gd name="T8" fmla="*/ 837 w 3068"/>
                        <a:gd name="T9" fmla="*/ 544 h 843"/>
                        <a:gd name="T10" fmla="*/ 1115 w 3068"/>
                        <a:gd name="T11" fmla="*/ 402 h 843"/>
                        <a:gd name="T12" fmla="*/ 1393 w 3068"/>
                        <a:gd name="T13" fmla="*/ 530 h 843"/>
                        <a:gd name="T14" fmla="*/ 1671 w 3068"/>
                        <a:gd name="T15" fmla="*/ 343 h 843"/>
                        <a:gd name="T16" fmla="*/ 1949 w 3068"/>
                        <a:gd name="T17" fmla="*/ 402 h 843"/>
                        <a:gd name="T18" fmla="*/ 2227 w 3068"/>
                        <a:gd name="T19" fmla="*/ 170 h 843"/>
                        <a:gd name="T20" fmla="*/ 2506 w 3068"/>
                        <a:gd name="T21" fmla="*/ 234 h 843"/>
                        <a:gd name="T22" fmla="*/ 2785 w 3068"/>
                        <a:gd name="T23" fmla="*/ 0 h 843"/>
                        <a:gd name="T24" fmla="*/ 3068 w 3068"/>
                        <a:gd name="T25" fmla="*/ 98 h 843"/>
                        <a:gd name="T26" fmla="*/ 3062 w 3068"/>
                        <a:gd name="T27" fmla="*/ 114 h 843"/>
                        <a:gd name="T28" fmla="*/ 2788 w 3068"/>
                        <a:gd name="T29" fmla="*/ 19 h 843"/>
                        <a:gd name="T30" fmla="*/ 2510 w 3068"/>
                        <a:gd name="T31" fmla="*/ 252 h 843"/>
                        <a:gd name="T32" fmla="*/ 2232 w 3068"/>
                        <a:gd name="T33" fmla="*/ 188 h 843"/>
                        <a:gd name="T34" fmla="*/ 1953 w 3068"/>
                        <a:gd name="T35" fmla="*/ 420 h 843"/>
                        <a:gd name="T36" fmla="*/ 1674 w 3068"/>
                        <a:gd name="T37" fmla="*/ 361 h 843"/>
                        <a:gd name="T38" fmla="*/ 1395 w 3068"/>
                        <a:gd name="T39" fmla="*/ 549 h 843"/>
                        <a:gd name="T40" fmla="*/ 1116 w 3068"/>
                        <a:gd name="T41" fmla="*/ 420 h 843"/>
                        <a:gd name="T42" fmla="*/ 837 w 3068"/>
                        <a:gd name="T43" fmla="*/ 562 h 843"/>
                        <a:gd name="T44" fmla="*/ 561 w 3068"/>
                        <a:gd name="T45" fmla="*/ 422 h 843"/>
                        <a:gd name="T46" fmla="*/ 285 w 3068"/>
                        <a:gd name="T47" fmla="*/ 781 h 843"/>
                        <a:gd name="T48" fmla="*/ 3 w 3068"/>
                        <a:gd name="T49" fmla="*/ 843 h 84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3068" h="843">
                          <a:moveTo>
                            <a:pt x="3" y="843"/>
                          </a:moveTo>
                          <a:lnTo>
                            <a:pt x="0" y="827"/>
                          </a:lnTo>
                          <a:lnTo>
                            <a:pt x="275" y="766"/>
                          </a:lnTo>
                          <a:lnTo>
                            <a:pt x="556" y="400"/>
                          </a:lnTo>
                          <a:lnTo>
                            <a:pt x="837" y="544"/>
                          </a:lnTo>
                          <a:lnTo>
                            <a:pt x="1115" y="402"/>
                          </a:lnTo>
                          <a:lnTo>
                            <a:pt x="1393" y="530"/>
                          </a:lnTo>
                          <a:lnTo>
                            <a:pt x="1671" y="343"/>
                          </a:lnTo>
                          <a:lnTo>
                            <a:pt x="1949" y="402"/>
                          </a:lnTo>
                          <a:lnTo>
                            <a:pt x="2227" y="170"/>
                          </a:lnTo>
                          <a:lnTo>
                            <a:pt x="2506" y="234"/>
                          </a:lnTo>
                          <a:lnTo>
                            <a:pt x="2785" y="0"/>
                          </a:lnTo>
                          <a:lnTo>
                            <a:pt x="3068" y="98"/>
                          </a:lnTo>
                          <a:lnTo>
                            <a:pt x="3062" y="114"/>
                          </a:lnTo>
                          <a:lnTo>
                            <a:pt x="2788" y="19"/>
                          </a:lnTo>
                          <a:lnTo>
                            <a:pt x="2510" y="252"/>
                          </a:lnTo>
                          <a:lnTo>
                            <a:pt x="2232" y="188"/>
                          </a:lnTo>
                          <a:lnTo>
                            <a:pt x="1953" y="420"/>
                          </a:lnTo>
                          <a:lnTo>
                            <a:pt x="1674" y="361"/>
                          </a:lnTo>
                          <a:lnTo>
                            <a:pt x="1395" y="549"/>
                          </a:lnTo>
                          <a:lnTo>
                            <a:pt x="1116" y="420"/>
                          </a:lnTo>
                          <a:lnTo>
                            <a:pt x="837" y="562"/>
                          </a:lnTo>
                          <a:lnTo>
                            <a:pt x="561" y="422"/>
                          </a:lnTo>
                          <a:lnTo>
                            <a:pt x="285" y="781"/>
                          </a:lnTo>
                          <a:lnTo>
                            <a:pt x="3" y="843"/>
                          </a:lnTo>
                          <a:close/>
                        </a:path>
                      </a:pathLst>
                    </a:custGeom>
                    <a:solidFill>
                      <a:srgbClr val="5486B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76" name="Freeform 290">
                      <a:extLst>
                        <a:ext uri="{FF2B5EF4-FFF2-40B4-BE49-F238E27FC236}">
                          <a16:creationId xmlns:a16="http://schemas.microsoft.com/office/drawing/2014/main" id="{7437E1A3-34F2-FC47-B74E-181C08FA93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40076" y="3044825"/>
                      <a:ext cx="1770063" cy="638175"/>
                    </a:xfrm>
                    <a:custGeom>
                      <a:avLst/>
                      <a:gdLst>
                        <a:gd name="T0" fmla="*/ 9 w 3071"/>
                        <a:gd name="T1" fmla="*/ 1100 h 1100"/>
                        <a:gd name="T2" fmla="*/ 0 w 3071"/>
                        <a:gd name="T3" fmla="*/ 1091 h 1100"/>
                        <a:gd name="T4" fmla="*/ 279 w 3071"/>
                        <a:gd name="T5" fmla="*/ 820 h 1100"/>
                        <a:gd name="T6" fmla="*/ 559 w 3071"/>
                        <a:gd name="T7" fmla="*/ 362 h 1100"/>
                        <a:gd name="T8" fmla="*/ 843 w 3071"/>
                        <a:gd name="T9" fmla="*/ 486 h 1100"/>
                        <a:gd name="T10" fmla="*/ 1118 w 3071"/>
                        <a:gd name="T11" fmla="*/ 585 h 1100"/>
                        <a:gd name="T12" fmla="*/ 1396 w 3071"/>
                        <a:gd name="T13" fmla="*/ 421 h 1100"/>
                        <a:gd name="T14" fmla="*/ 1673 w 3071"/>
                        <a:gd name="T15" fmla="*/ 444 h 1100"/>
                        <a:gd name="T16" fmla="*/ 1952 w 3071"/>
                        <a:gd name="T17" fmla="*/ 105 h 1100"/>
                        <a:gd name="T18" fmla="*/ 2232 w 3071"/>
                        <a:gd name="T19" fmla="*/ 233 h 1100"/>
                        <a:gd name="T20" fmla="*/ 2510 w 3071"/>
                        <a:gd name="T21" fmla="*/ 0 h 1100"/>
                        <a:gd name="T22" fmla="*/ 2790 w 3071"/>
                        <a:gd name="T23" fmla="*/ 147 h 1100"/>
                        <a:gd name="T24" fmla="*/ 3065 w 3071"/>
                        <a:gd name="T25" fmla="*/ 2 h 1100"/>
                        <a:gd name="T26" fmla="*/ 3071 w 3071"/>
                        <a:gd name="T27" fmla="*/ 13 h 1100"/>
                        <a:gd name="T28" fmla="*/ 2790 w 3071"/>
                        <a:gd name="T29" fmla="*/ 161 h 1100"/>
                        <a:gd name="T30" fmla="*/ 2512 w 3071"/>
                        <a:gd name="T31" fmla="*/ 15 h 1100"/>
                        <a:gd name="T32" fmla="*/ 2234 w 3071"/>
                        <a:gd name="T33" fmla="*/ 248 h 1100"/>
                        <a:gd name="T34" fmla="*/ 1956 w 3071"/>
                        <a:gd name="T35" fmla="*/ 121 h 1100"/>
                        <a:gd name="T36" fmla="*/ 1678 w 3071"/>
                        <a:gd name="T37" fmla="*/ 457 h 1100"/>
                        <a:gd name="T38" fmla="*/ 1399 w 3071"/>
                        <a:gd name="T39" fmla="*/ 434 h 1100"/>
                        <a:gd name="T40" fmla="*/ 1119 w 3071"/>
                        <a:gd name="T41" fmla="*/ 599 h 1100"/>
                        <a:gd name="T42" fmla="*/ 838 w 3071"/>
                        <a:gd name="T43" fmla="*/ 497 h 1100"/>
                        <a:gd name="T44" fmla="*/ 564 w 3071"/>
                        <a:gd name="T45" fmla="*/ 378 h 1100"/>
                        <a:gd name="T46" fmla="*/ 288 w 3071"/>
                        <a:gd name="T47" fmla="*/ 828 h 1100"/>
                        <a:gd name="T48" fmla="*/ 9 w 3071"/>
                        <a:gd name="T49" fmla="*/ 1100 h 11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3071" h="1100">
                          <a:moveTo>
                            <a:pt x="9" y="1100"/>
                          </a:moveTo>
                          <a:lnTo>
                            <a:pt x="0" y="1091"/>
                          </a:lnTo>
                          <a:lnTo>
                            <a:pt x="279" y="820"/>
                          </a:lnTo>
                          <a:lnTo>
                            <a:pt x="559" y="362"/>
                          </a:lnTo>
                          <a:lnTo>
                            <a:pt x="843" y="486"/>
                          </a:lnTo>
                          <a:lnTo>
                            <a:pt x="1118" y="585"/>
                          </a:lnTo>
                          <a:lnTo>
                            <a:pt x="1396" y="421"/>
                          </a:lnTo>
                          <a:lnTo>
                            <a:pt x="1673" y="444"/>
                          </a:lnTo>
                          <a:lnTo>
                            <a:pt x="1952" y="105"/>
                          </a:lnTo>
                          <a:lnTo>
                            <a:pt x="2232" y="233"/>
                          </a:lnTo>
                          <a:lnTo>
                            <a:pt x="2510" y="0"/>
                          </a:lnTo>
                          <a:lnTo>
                            <a:pt x="2790" y="147"/>
                          </a:lnTo>
                          <a:lnTo>
                            <a:pt x="3065" y="2"/>
                          </a:lnTo>
                          <a:lnTo>
                            <a:pt x="3071" y="13"/>
                          </a:lnTo>
                          <a:lnTo>
                            <a:pt x="2790" y="161"/>
                          </a:lnTo>
                          <a:lnTo>
                            <a:pt x="2512" y="15"/>
                          </a:lnTo>
                          <a:lnTo>
                            <a:pt x="2234" y="248"/>
                          </a:lnTo>
                          <a:lnTo>
                            <a:pt x="1956" y="121"/>
                          </a:lnTo>
                          <a:lnTo>
                            <a:pt x="1678" y="457"/>
                          </a:lnTo>
                          <a:lnTo>
                            <a:pt x="1399" y="434"/>
                          </a:lnTo>
                          <a:lnTo>
                            <a:pt x="1119" y="599"/>
                          </a:lnTo>
                          <a:lnTo>
                            <a:pt x="838" y="497"/>
                          </a:lnTo>
                          <a:lnTo>
                            <a:pt x="564" y="378"/>
                          </a:lnTo>
                          <a:lnTo>
                            <a:pt x="288" y="828"/>
                          </a:lnTo>
                          <a:lnTo>
                            <a:pt x="9" y="1100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77" name="Oval 291">
                      <a:extLst>
                        <a:ext uri="{FF2B5EF4-FFF2-40B4-BE49-F238E27FC236}">
                          <a16:creationId xmlns:a16="http://schemas.microsoft.com/office/drawing/2014/main" id="{177BCC9B-E4DE-D84D-9C1C-D827F758D19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46463" y="3243263"/>
                      <a:ext cx="34925" cy="33338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78" name="Oval 292">
                      <a:extLst>
                        <a:ext uri="{FF2B5EF4-FFF2-40B4-BE49-F238E27FC236}">
                          <a16:creationId xmlns:a16="http://schemas.microsoft.com/office/drawing/2014/main" id="{C22D828B-C555-4E4B-A20C-BDBA7C15828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6801" y="3309938"/>
                      <a:ext cx="34925" cy="34925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79" name="Oval 293">
                      <a:extLst>
                        <a:ext uri="{FF2B5EF4-FFF2-40B4-BE49-F238E27FC236}">
                          <a16:creationId xmlns:a16="http://schemas.microsoft.com/office/drawing/2014/main" id="{69E4417A-9A20-6D49-A0BB-7ED6EB8DB9C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767138" y="3370263"/>
                      <a:ext cx="34925" cy="34925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80" name="Oval 294">
                      <a:extLst>
                        <a:ext uri="{FF2B5EF4-FFF2-40B4-BE49-F238E27FC236}">
                          <a16:creationId xmlns:a16="http://schemas.microsoft.com/office/drawing/2014/main" id="{51BAC8D8-25E6-EF4C-8B10-F317609EE60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7476" y="3275013"/>
                      <a:ext cx="34925" cy="34925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81" name="Oval 295">
                      <a:extLst>
                        <a:ext uri="{FF2B5EF4-FFF2-40B4-BE49-F238E27FC236}">
                          <a16:creationId xmlns:a16="http://schemas.microsoft.com/office/drawing/2014/main" id="{CE2B1BB9-BDDA-784C-8A6C-F0B850141FE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7813" y="3287713"/>
                      <a:ext cx="34925" cy="34925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82" name="Oval 296">
                      <a:extLst>
                        <a:ext uri="{FF2B5EF4-FFF2-40B4-BE49-F238E27FC236}">
                          <a16:creationId xmlns:a16="http://schemas.microsoft.com/office/drawing/2014/main" id="{A8BEBC31-97D9-4E45-94FD-1F894441F2D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48151" y="3092450"/>
                      <a:ext cx="34925" cy="33338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83" name="Oval 297">
                      <a:extLst>
                        <a:ext uri="{FF2B5EF4-FFF2-40B4-BE49-F238E27FC236}">
                          <a16:creationId xmlns:a16="http://schemas.microsoft.com/office/drawing/2014/main" id="{07D165C6-AA80-D645-AF7D-76D3765CC1D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0076" y="3167063"/>
                      <a:ext cx="33338" cy="33338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84" name="Oval 298">
                      <a:extLst>
                        <a:ext uri="{FF2B5EF4-FFF2-40B4-BE49-F238E27FC236}">
                          <a16:creationId xmlns:a16="http://schemas.microsoft.com/office/drawing/2014/main" id="{AB673E98-4DD2-8640-BB45-894A2247B82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730751" y="3116263"/>
                      <a:ext cx="33338" cy="33338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85" name="Oval 299">
                      <a:extLst>
                        <a:ext uri="{FF2B5EF4-FFF2-40B4-BE49-F238E27FC236}">
                          <a16:creationId xmlns:a16="http://schemas.microsoft.com/office/drawing/2014/main" id="{E1AE5D52-5953-3741-92DB-B64A691F3A1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70413" y="3035300"/>
                      <a:ext cx="33338" cy="33338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86" name="Oval 300">
                      <a:extLst>
                        <a:ext uri="{FF2B5EF4-FFF2-40B4-BE49-F238E27FC236}">
                          <a16:creationId xmlns:a16="http://schemas.microsoft.com/office/drawing/2014/main" id="{77F5B3FD-C530-064B-B24B-70889651764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46463" y="3452813"/>
                      <a:ext cx="34925" cy="34925"/>
                    </a:xfrm>
                    <a:prstGeom prst="ellipse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87" name="Oval 301">
                      <a:extLst>
                        <a:ext uri="{FF2B5EF4-FFF2-40B4-BE49-F238E27FC236}">
                          <a16:creationId xmlns:a16="http://schemas.microsoft.com/office/drawing/2014/main" id="{B271CD53-FFA0-1A4E-8C67-1D423AB9DB1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25888" y="3527425"/>
                      <a:ext cx="33338" cy="34925"/>
                    </a:xfrm>
                    <a:prstGeom prst="ellipse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88" name="Oval 302">
                      <a:extLst>
                        <a:ext uri="{FF2B5EF4-FFF2-40B4-BE49-F238E27FC236}">
                          <a16:creationId xmlns:a16="http://schemas.microsoft.com/office/drawing/2014/main" id="{FD1CE790-AED3-2947-A6C7-F0EAFE5F663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7813" y="3417888"/>
                      <a:ext cx="34925" cy="34925"/>
                    </a:xfrm>
                    <a:prstGeom prst="ellipse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89" name="Oval 303">
                      <a:extLst>
                        <a:ext uri="{FF2B5EF4-FFF2-40B4-BE49-F238E27FC236}">
                          <a16:creationId xmlns:a16="http://schemas.microsoft.com/office/drawing/2014/main" id="{5C8F42D9-8EE5-9C41-9EC3-859C41043E4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10076" y="3317875"/>
                      <a:ext cx="33338" cy="33338"/>
                    </a:xfrm>
                    <a:prstGeom prst="ellipse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90" name="Oval 304">
                      <a:extLst>
                        <a:ext uri="{FF2B5EF4-FFF2-40B4-BE49-F238E27FC236}">
                          <a16:creationId xmlns:a16="http://schemas.microsoft.com/office/drawing/2014/main" id="{DE2EE8F7-966C-EA47-9527-7393BEEBC66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48151" y="3452813"/>
                      <a:ext cx="34925" cy="34925"/>
                    </a:xfrm>
                    <a:prstGeom prst="ellipse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91" name="Oval 305">
                      <a:extLst>
                        <a:ext uri="{FF2B5EF4-FFF2-40B4-BE49-F238E27FC236}">
                          <a16:creationId xmlns:a16="http://schemas.microsoft.com/office/drawing/2014/main" id="{1790A951-276C-1C42-9ACC-50D967F30CC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70413" y="3354388"/>
                      <a:ext cx="33338" cy="34925"/>
                    </a:xfrm>
                    <a:prstGeom prst="ellipse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92" name="Oval 306">
                      <a:extLst>
                        <a:ext uri="{FF2B5EF4-FFF2-40B4-BE49-F238E27FC236}">
                          <a16:creationId xmlns:a16="http://schemas.microsoft.com/office/drawing/2014/main" id="{7E864909-E76E-2746-A501-A0BC1B7E4DC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730751" y="3219450"/>
                      <a:ext cx="33338" cy="33338"/>
                    </a:xfrm>
                    <a:prstGeom prst="ellipse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93" name="Oval 307">
                      <a:extLst>
                        <a:ext uri="{FF2B5EF4-FFF2-40B4-BE49-F238E27FC236}">
                          <a16:creationId xmlns:a16="http://schemas.microsoft.com/office/drawing/2014/main" id="{C6E87C28-90B6-E647-9270-5A5A68E629A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767138" y="3452813"/>
                      <a:ext cx="34925" cy="34925"/>
                    </a:xfrm>
                    <a:prstGeom prst="ellipse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94" name="Oval 308">
                      <a:extLst>
                        <a:ext uri="{FF2B5EF4-FFF2-40B4-BE49-F238E27FC236}">
                          <a16:creationId xmlns:a16="http://schemas.microsoft.com/office/drawing/2014/main" id="{5109B65E-9876-1C47-B1DE-7C284724744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06801" y="3533775"/>
                      <a:ext cx="34925" cy="34925"/>
                    </a:xfrm>
                    <a:prstGeom prst="ellipse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95" name="Oval 309">
                      <a:extLst>
                        <a:ext uri="{FF2B5EF4-FFF2-40B4-BE49-F238E27FC236}">
                          <a16:creationId xmlns:a16="http://schemas.microsoft.com/office/drawing/2014/main" id="{AFB40163-334F-E142-B9F8-478516B7347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86126" y="3506788"/>
                      <a:ext cx="34925" cy="34925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96" name="Oval 310">
                      <a:extLst>
                        <a:ext uri="{FF2B5EF4-FFF2-40B4-BE49-F238E27FC236}">
                          <a16:creationId xmlns:a16="http://schemas.microsoft.com/office/drawing/2014/main" id="{B57EA540-742B-724E-BB1C-8013488FE5C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86126" y="3663950"/>
                      <a:ext cx="34925" cy="34925"/>
                    </a:xfrm>
                    <a:prstGeom prst="ellipse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97" name="Rectangle 311">
                      <a:extLst>
                        <a:ext uri="{FF2B5EF4-FFF2-40B4-BE49-F238E27FC236}">
                          <a16:creationId xmlns:a16="http://schemas.microsoft.com/office/drawing/2014/main" id="{3DCFE69B-B45E-FE4F-9325-0D5CC073FA7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27388" y="2820988"/>
                      <a:ext cx="133350" cy="71438"/>
                    </a:xfrm>
                    <a:prstGeom prst="rect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98" name="Rectangle 312">
                      <a:extLst>
                        <a:ext uri="{FF2B5EF4-FFF2-40B4-BE49-F238E27FC236}">
                          <a16:creationId xmlns:a16="http://schemas.microsoft.com/office/drawing/2014/main" id="{8D4B9DB1-0F28-654B-9467-691210E493B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732213" y="2820988"/>
                      <a:ext cx="133350" cy="71438"/>
                    </a:xfrm>
                    <a:prstGeom prst="rect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99" name="TextBox 298">
                      <a:extLst>
                        <a:ext uri="{FF2B5EF4-FFF2-40B4-BE49-F238E27FC236}">
                          <a16:creationId xmlns:a16="http://schemas.microsoft.com/office/drawing/2014/main" id="{A78A4EBC-859F-8648-A7C8-B76FB0DB661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3387775" y="2822280"/>
                      <a:ext cx="283965" cy="75570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>
                      <a:spAutoFit/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r>
                        <a:rPr lang="en-US" sz="2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Text</a:t>
                      </a:r>
                    </a:p>
                  </p:txBody>
                </p:sp>
                <p:sp>
                  <p:nvSpPr>
                    <p:cNvPr id="300" name="TextBox 299">
                      <a:extLst>
                        <a:ext uri="{FF2B5EF4-FFF2-40B4-BE49-F238E27FC236}">
                          <a16:creationId xmlns:a16="http://schemas.microsoft.com/office/drawing/2014/main" id="{0A674A5E-CF8C-A949-B8A6-649E5CD54260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3901537" y="2822280"/>
                      <a:ext cx="283965" cy="75570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>
                      <a:spAutoFit/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r>
                        <a:rPr lang="en-US" sz="2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Text</a:t>
                      </a:r>
                    </a:p>
                  </p:txBody>
                </p:sp>
              </p:grpSp>
              <p:grpSp>
                <p:nvGrpSpPr>
                  <p:cNvPr id="128" name="Group 127">
                    <a:extLst>
                      <a:ext uri="{FF2B5EF4-FFF2-40B4-BE49-F238E27FC236}">
                        <a16:creationId xmlns:a16="http://schemas.microsoft.com/office/drawing/2014/main" id="{5C17F3A5-4378-5448-9762-13555B222188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2955926" y="3949031"/>
                    <a:ext cx="1958975" cy="1306513"/>
                    <a:chOff x="3044826" y="4165600"/>
                    <a:chExt cx="1958975" cy="1306513"/>
                  </a:xfrm>
                </p:grpSpPr>
                <p:sp>
                  <p:nvSpPr>
                    <p:cNvPr id="150" name="Rectangle 331">
                      <a:extLst>
                        <a:ext uri="{FF2B5EF4-FFF2-40B4-BE49-F238E27FC236}">
                          <a16:creationId xmlns:a16="http://schemas.microsoft.com/office/drawing/2014/main" id="{DC29CD3B-65B6-E64A-8038-C4FA666D2A9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44826" y="4165600"/>
                      <a:ext cx="1958975" cy="1306513"/>
                    </a:xfrm>
                    <a:prstGeom prst="rect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51" name="Oval 332">
                      <a:extLst>
                        <a:ext uri="{FF2B5EF4-FFF2-40B4-BE49-F238E27FC236}">
                          <a16:creationId xmlns:a16="http://schemas.microsoft.com/office/drawing/2014/main" id="{1F5A1DCD-5BFF-7343-B73D-3670E56A3A0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24201" y="5291138"/>
                      <a:ext cx="38100" cy="38100"/>
                    </a:xfrm>
                    <a:prstGeom prst="ellipse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52" name="Freeform 333">
                      <a:extLst>
                        <a:ext uri="{FF2B5EF4-FFF2-40B4-BE49-F238E27FC236}">
                          <a16:creationId xmlns:a16="http://schemas.microsoft.com/office/drawing/2014/main" id="{63F64B01-AB1E-6347-AF63-6DFDD68895C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084513" y="5367338"/>
                      <a:ext cx="22225" cy="41275"/>
                    </a:xfrm>
                    <a:custGeom>
                      <a:avLst/>
                      <a:gdLst>
                        <a:gd name="T0" fmla="*/ 0 w 39"/>
                        <a:gd name="T1" fmla="*/ 51 h 72"/>
                        <a:gd name="T2" fmla="*/ 9 w 39"/>
                        <a:gd name="T3" fmla="*/ 50 h 72"/>
                        <a:gd name="T4" fmla="*/ 12 w 39"/>
                        <a:gd name="T5" fmla="*/ 61 h 72"/>
                        <a:gd name="T6" fmla="*/ 19 w 39"/>
                        <a:gd name="T7" fmla="*/ 64 h 72"/>
                        <a:gd name="T8" fmla="*/ 25 w 39"/>
                        <a:gd name="T9" fmla="*/ 62 h 72"/>
                        <a:gd name="T10" fmla="*/ 29 w 39"/>
                        <a:gd name="T11" fmla="*/ 58 h 72"/>
                        <a:gd name="T12" fmla="*/ 30 w 39"/>
                        <a:gd name="T13" fmla="*/ 49 h 72"/>
                        <a:gd name="T14" fmla="*/ 30 w 39"/>
                        <a:gd name="T15" fmla="*/ 0 h 72"/>
                        <a:gd name="T16" fmla="*/ 39 w 39"/>
                        <a:gd name="T17" fmla="*/ 0 h 72"/>
                        <a:gd name="T18" fmla="*/ 39 w 39"/>
                        <a:gd name="T19" fmla="*/ 48 h 72"/>
                        <a:gd name="T20" fmla="*/ 37 w 39"/>
                        <a:gd name="T21" fmla="*/ 62 h 72"/>
                        <a:gd name="T22" fmla="*/ 30 w 39"/>
                        <a:gd name="T23" fmla="*/ 70 h 72"/>
                        <a:gd name="T24" fmla="*/ 19 w 39"/>
                        <a:gd name="T25" fmla="*/ 72 h 72"/>
                        <a:gd name="T26" fmla="*/ 5 w 39"/>
                        <a:gd name="T27" fmla="*/ 67 h 72"/>
                        <a:gd name="T28" fmla="*/ 0 w 39"/>
                        <a:gd name="T29" fmla="*/ 51 h 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39" h="72">
                          <a:moveTo>
                            <a:pt x="0" y="51"/>
                          </a:moveTo>
                          <a:lnTo>
                            <a:pt x="9" y="50"/>
                          </a:lnTo>
                          <a:cubicBezTo>
                            <a:pt x="9" y="55"/>
                            <a:pt x="10" y="59"/>
                            <a:pt x="12" y="61"/>
                          </a:cubicBezTo>
                          <a:cubicBezTo>
                            <a:pt x="14" y="63"/>
                            <a:pt x="16" y="64"/>
                            <a:pt x="19" y="64"/>
                          </a:cubicBezTo>
                          <a:cubicBezTo>
                            <a:pt x="22" y="64"/>
                            <a:pt x="24" y="63"/>
                            <a:pt x="25" y="62"/>
                          </a:cubicBezTo>
                          <a:cubicBezTo>
                            <a:pt x="27" y="61"/>
                            <a:pt x="28" y="60"/>
                            <a:pt x="29" y="58"/>
                          </a:cubicBezTo>
                          <a:cubicBezTo>
                            <a:pt x="30" y="56"/>
                            <a:pt x="30" y="53"/>
                            <a:pt x="30" y="49"/>
                          </a:cubicBezTo>
                          <a:lnTo>
                            <a:pt x="30" y="0"/>
                          </a:lnTo>
                          <a:lnTo>
                            <a:pt x="39" y="0"/>
                          </a:lnTo>
                          <a:lnTo>
                            <a:pt x="39" y="48"/>
                          </a:lnTo>
                          <a:cubicBezTo>
                            <a:pt x="39" y="54"/>
                            <a:pt x="39" y="59"/>
                            <a:pt x="37" y="62"/>
                          </a:cubicBezTo>
                          <a:cubicBezTo>
                            <a:pt x="36" y="66"/>
                            <a:pt x="33" y="68"/>
                            <a:pt x="30" y="70"/>
                          </a:cubicBezTo>
                          <a:cubicBezTo>
                            <a:pt x="27" y="72"/>
                            <a:pt x="24" y="72"/>
                            <a:pt x="19" y="72"/>
                          </a:cubicBezTo>
                          <a:cubicBezTo>
                            <a:pt x="13" y="72"/>
                            <a:pt x="8" y="71"/>
                            <a:pt x="5" y="67"/>
                          </a:cubicBezTo>
                          <a:cubicBezTo>
                            <a:pt x="2" y="63"/>
                            <a:pt x="0" y="58"/>
                            <a:pt x="0" y="51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53" name="Freeform 334">
                      <a:extLst>
                        <a:ext uri="{FF2B5EF4-FFF2-40B4-BE49-F238E27FC236}">
                          <a16:creationId xmlns:a16="http://schemas.microsoft.com/office/drawing/2014/main" id="{9F914E2E-44F2-9446-8000-D78B0B6FBD0E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3114676" y="5376863"/>
                      <a:ext cx="26988" cy="31750"/>
                    </a:xfrm>
                    <a:custGeom>
                      <a:avLst/>
                      <a:gdLst>
                        <a:gd name="T0" fmla="*/ 37 w 48"/>
                        <a:gd name="T1" fmla="*/ 47 h 54"/>
                        <a:gd name="T2" fmla="*/ 27 w 48"/>
                        <a:gd name="T3" fmla="*/ 53 h 54"/>
                        <a:gd name="T4" fmla="*/ 18 w 48"/>
                        <a:gd name="T5" fmla="*/ 54 h 54"/>
                        <a:gd name="T6" fmla="*/ 4 w 48"/>
                        <a:gd name="T7" fmla="*/ 50 h 54"/>
                        <a:gd name="T8" fmla="*/ 0 w 48"/>
                        <a:gd name="T9" fmla="*/ 40 h 54"/>
                        <a:gd name="T10" fmla="*/ 2 w 48"/>
                        <a:gd name="T11" fmla="*/ 33 h 54"/>
                        <a:gd name="T12" fmla="*/ 6 w 48"/>
                        <a:gd name="T13" fmla="*/ 28 h 54"/>
                        <a:gd name="T14" fmla="*/ 12 w 48"/>
                        <a:gd name="T15" fmla="*/ 25 h 54"/>
                        <a:gd name="T16" fmla="*/ 20 w 48"/>
                        <a:gd name="T17" fmla="*/ 23 h 54"/>
                        <a:gd name="T18" fmla="*/ 36 w 48"/>
                        <a:gd name="T19" fmla="*/ 20 h 54"/>
                        <a:gd name="T20" fmla="*/ 36 w 48"/>
                        <a:gd name="T21" fmla="*/ 18 h 54"/>
                        <a:gd name="T22" fmla="*/ 33 w 48"/>
                        <a:gd name="T23" fmla="*/ 10 h 54"/>
                        <a:gd name="T24" fmla="*/ 23 w 48"/>
                        <a:gd name="T25" fmla="*/ 7 h 54"/>
                        <a:gd name="T26" fmla="*/ 14 w 48"/>
                        <a:gd name="T27" fmla="*/ 10 h 54"/>
                        <a:gd name="T28" fmla="*/ 10 w 48"/>
                        <a:gd name="T29" fmla="*/ 17 h 54"/>
                        <a:gd name="T30" fmla="*/ 1 w 48"/>
                        <a:gd name="T31" fmla="*/ 16 h 54"/>
                        <a:gd name="T32" fmla="*/ 5 w 48"/>
                        <a:gd name="T33" fmla="*/ 7 h 54"/>
                        <a:gd name="T34" fmla="*/ 13 w 48"/>
                        <a:gd name="T35" fmla="*/ 2 h 54"/>
                        <a:gd name="T36" fmla="*/ 25 w 48"/>
                        <a:gd name="T37" fmla="*/ 0 h 54"/>
                        <a:gd name="T38" fmla="*/ 35 w 48"/>
                        <a:gd name="T39" fmla="*/ 2 h 54"/>
                        <a:gd name="T40" fmla="*/ 42 w 48"/>
                        <a:gd name="T41" fmla="*/ 6 h 54"/>
                        <a:gd name="T42" fmla="*/ 44 w 48"/>
                        <a:gd name="T43" fmla="*/ 12 h 54"/>
                        <a:gd name="T44" fmla="*/ 45 w 48"/>
                        <a:gd name="T45" fmla="*/ 20 h 54"/>
                        <a:gd name="T46" fmla="*/ 45 w 48"/>
                        <a:gd name="T47" fmla="*/ 32 h 54"/>
                        <a:gd name="T48" fmla="*/ 45 w 48"/>
                        <a:gd name="T49" fmla="*/ 47 h 54"/>
                        <a:gd name="T50" fmla="*/ 48 w 48"/>
                        <a:gd name="T51" fmla="*/ 53 h 54"/>
                        <a:gd name="T52" fmla="*/ 38 w 48"/>
                        <a:gd name="T53" fmla="*/ 53 h 54"/>
                        <a:gd name="T54" fmla="*/ 37 w 48"/>
                        <a:gd name="T55" fmla="*/ 47 h 54"/>
                        <a:gd name="T56" fmla="*/ 36 w 48"/>
                        <a:gd name="T57" fmla="*/ 27 h 54"/>
                        <a:gd name="T58" fmla="*/ 22 w 48"/>
                        <a:gd name="T59" fmla="*/ 31 h 54"/>
                        <a:gd name="T60" fmla="*/ 14 w 48"/>
                        <a:gd name="T61" fmla="*/ 32 h 54"/>
                        <a:gd name="T62" fmla="*/ 10 w 48"/>
                        <a:gd name="T63" fmla="*/ 35 h 54"/>
                        <a:gd name="T64" fmla="*/ 9 w 48"/>
                        <a:gd name="T65" fmla="*/ 39 h 54"/>
                        <a:gd name="T66" fmla="*/ 12 w 48"/>
                        <a:gd name="T67" fmla="*/ 45 h 54"/>
                        <a:gd name="T68" fmla="*/ 20 w 48"/>
                        <a:gd name="T69" fmla="*/ 48 h 54"/>
                        <a:gd name="T70" fmla="*/ 29 w 48"/>
                        <a:gd name="T71" fmla="*/ 45 h 54"/>
                        <a:gd name="T72" fmla="*/ 34 w 48"/>
                        <a:gd name="T73" fmla="*/ 39 h 54"/>
                        <a:gd name="T74" fmla="*/ 36 w 48"/>
                        <a:gd name="T75" fmla="*/ 30 h 54"/>
                        <a:gd name="T76" fmla="*/ 36 w 48"/>
                        <a:gd name="T77" fmla="*/ 27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48" h="54">
                          <a:moveTo>
                            <a:pt x="37" y="47"/>
                          </a:moveTo>
                          <a:cubicBezTo>
                            <a:pt x="33" y="50"/>
                            <a:pt x="30" y="52"/>
                            <a:pt x="27" y="53"/>
                          </a:cubicBezTo>
                          <a:cubicBezTo>
                            <a:pt x="24" y="54"/>
                            <a:pt x="21" y="54"/>
                            <a:pt x="18" y="54"/>
                          </a:cubicBezTo>
                          <a:cubicBezTo>
                            <a:pt x="12" y="54"/>
                            <a:pt x="7" y="53"/>
                            <a:pt x="4" y="50"/>
                          </a:cubicBezTo>
                          <a:cubicBezTo>
                            <a:pt x="1" y="47"/>
                            <a:pt x="0" y="44"/>
                            <a:pt x="0" y="40"/>
                          </a:cubicBezTo>
                          <a:cubicBezTo>
                            <a:pt x="0" y="37"/>
                            <a:pt x="0" y="35"/>
                            <a:pt x="2" y="33"/>
                          </a:cubicBezTo>
                          <a:cubicBezTo>
                            <a:pt x="3" y="31"/>
                            <a:pt x="4" y="29"/>
                            <a:pt x="6" y="28"/>
                          </a:cubicBezTo>
                          <a:cubicBezTo>
                            <a:pt x="8" y="26"/>
                            <a:pt x="10" y="25"/>
                            <a:pt x="12" y="25"/>
                          </a:cubicBezTo>
                          <a:cubicBezTo>
                            <a:pt x="14" y="24"/>
                            <a:pt x="17" y="24"/>
                            <a:pt x="20" y="23"/>
                          </a:cubicBezTo>
                          <a:cubicBezTo>
                            <a:pt x="27" y="23"/>
                            <a:pt x="33" y="21"/>
                            <a:pt x="36" y="20"/>
                          </a:cubicBezTo>
                          <a:cubicBezTo>
                            <a:pt x="36" y="19"/>
                            <a:pt x="36" y="18"/>
                            <a:pt x="36" y="18"/>
                          </a:cubicBezTo>
                          <a:cubicBezTo>
                            <a:pt x="36" y="14"/>
                            <a:pt x="35" y="12"/>
                            <a:pt x="33" y="10"/>
                          </a:cubicBezTo>
                          <a:cubicBezTo>
                            <a:pt x="31" y="8"/>
                            <a:pt x="28" y="7"/>
                            <a:pt x="23" y="7"/>
                          </a:cubicBezTo>
                          <a:cubicBezTo>
                            <a:pt x="19" y="7"/>
                            <a:pt x="16" y="8"/>
                            <a:pt x="14" y="10"/>
                          </a:cubicBezTo>
                          <a:cubicBezTo>
                            <a:pt x="12" y="11"/>
                            <a:pt x="11" y="14"/>
                            <a:pt x="10" y="17"/>
                          </a:cubicBezTo>
                          <a:lnTo>
                            <a:pt x="1" y="16"/>
                          </a:lnTo>
                          <a:cubicBezTo>
                            <a:pt x="2" y="12"/>
                            <a:pt x="3" y="10"/>
                            <a:pt x="5" y="7"/>
                          </a:cubicBezTo>
                          <a:cubicBezTo>
                            <a:pt x="7" y="5"/>
                            <a:pt x="10" y="3"/>
                            <a:pt x="13" y="2"/>
                          </a:cubicBezTo>
                          <a:cubicBezTo>
                            <a:pt x="16" y="1"/>
                            <a:pt x="20" y="0"/>
                            <a:pt x="25" y="0"/>
                          </a:cubicBezTo>
                          <a:cubicBezTo>
                            <a:pt x="29" y="0"/>
                            <a:pt x="33" y="1"/>
                            <a:pt x="35" y="2"/>
                          </a:cubicBezTo>
                          <a:cubicBezTo>
                            <a:pt x="38" y="3"/>
                            <a:pt x="40" y="4"/>
                            <a:pt x="42" y="6"/>
                          </a:cubicBezTo>
                          <a:cubicBezTo>
                            <a:pt x="43" y="7"/>
                            <a:pt x="44" y="9"/>
                            <a:pt x="44" y="12"/>
                          </a:cubicBezTo>
                          <a:cubicBezTo>
                            <a:pt x="45" y="13"/>
                            <a:pt x="45" y="16"/>
                            <a:pt x="45" y="20"/>
                          </a:cubicBezTo>
                          <a:lnTo>
                            <a:pt x="45" y="32"/>
                          </a:lnTo>
                          <a:cubicBezTo>
                            <a:pt x="45" y="40"/>
                            <a:pt x="45" y="45"/>
                            <a:pt x="45" y="47"/>
                          </a:cubicBezTo>
                          <a:cubicBezTo>
                            <a:pt x="46" y="49"/>
                            <a:pt x="46" y="51"/>
                            <a:pt x="48" y="53"/>
                          </a:cubicBezTo>
                          <a:lnTo>
                            <a:pt x="38" y="53"/>
                          </a:lnTo>
                          <a:cubicBezTo>
                            <a:pt x="37" y="51"/>
                            <a:pt x="37" y="49"/>
                            <a:pt x="37" y="47"/>
                          </a:cubicBezTo>
                          <a:close/>
                          <a:moveTo>
                            <a:pt x="36" y="27"/>
                          </a:moveTo>
                          <a:cubicBezTo>
                            <a:pt x="33" y="29"/>
                            <a:pt x="28" y="30"/>
                            <a:pt x="22" y="31"/>
                          </a:cubicBezTo>
                          <a:cubicBezTo>
                            <a:pt x="18" y="31"/>
                            <a:pt x="15" y="32"/>
                            <a:pt x="14" y="32"/>
                          </a:cubicBezTo>
                          <a:cubicBezTo>
                            <a:pt x="12" y="33"/>
                            <a:pt x="11" y="34"/>
                            <a:pt x="10" y="35"/>
                          </a:cubicBezTo>
                          <a:cubicBezTo>
                            <a:pt x="10" y="36"/>
                            <a:pt x="9" y="38"/>
                            <a:pt x="9" y="39"/>
                          </a:cubicBezTo>
                          <a:cubicBezTo>
                            <a:pt x="9" y="42"/>
                            <a:pt x="10" y="44"/>
                            <a:pt x="12" y="45"/>
                          </a:cubicBezTo>
                          <a:cubicBezTo>
                            <a:pt x="14" y="47"/>
                            <a:pt x="16" y="48"/>
                            <a:pt x="20" y="48"/>
                          </a:cubicBezTo>
                          <a:cubicBezTo>
                            <a:pt x="23" y="48"/>
                            <a:pt x="26" y="47"/>
                            <a:pt x="29" y="45"/>
                          </a:cubicBezTo>
                          <a:cubicBezTo>
                            <a:pt x="31" y="44"/>
                            <a:pt x="33" y="42"/>
                            <a:pt x="34" y="39"/>
                          </a:cubicBezTo>
                          <a:cubicBezTo>
                            <a:pt x="35" y="37"/>
                            <a:pt x="36" y="34"/>
                            <a:pt x="36" y="30"/>
                          </a:cubicBezTo>
                          <a:lnTo>
                            <a:pt x="36" y="27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54" name="Freeform 335">
                      <a:extLst>
                        <a:ext uri="{FF2B5EF4-FFF2-40B4-BE49-F238E27FC236}">
                          <a16:creationId xmlns:a16="http://schemas.microsoft.com/office/drawing/2014/main" id="{5465BA14-0E21-DE47-BF83-9AB8AD1CD9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48013" y="5376863"/>
                      <a:ext cx="23813" cy="30163"/>
                    </a:xfrm>
                    <a:custGeom>
                      <a:avLst/>
                      <a:gdLst>
                        <a:gd name="T0" fmla="*/ 0 w 43"/>
                        <a:gd name="T1" fmla="*/ 53 h 53"/>
                        <a:gd name="T2" fmla="*/ 0 w 43"/>
                        <a:gd name="T3" fmla="*/ 1 h 53"/>
                        <a:gd name="T4" fmla="*/ 8 w 43"/>
                        <a:gd name="T5" fmla="*/ 1 h 53"/>
                        <a:gd name="T6" fmla="*/ 8 w 43"/>
                        <a:gd name="T7" fmla="*/ 9 h 53"/>
                        <a:gd name="T8" fmla="*/ 25 w 43"/>
                        <a:gd name="T9" fmla="*/ 0 h 53"/>
                        <a:gd name="T10" fmla="*/ 33 w 43"/>
                        <a:gd name="T11" fmla="*/ 2 h 53"/>
                        <a:gd name="T12" fmla="*/ 39 w 43"/>
                        <a:gd name="T13" fmla="*/ 6 h 53"/>
                        <a:gd name="T14" fmla="*/ 42 w 43"/>
                        <a:gd name="T15" fmla="*/ 13 h 53"/>
                        <a:gd name="T16" fmla="*/ 43 w 43"/>
                        <a:gd name="T17" fmla="*/ 21 h 53"/>
                        <a:gd name="T18" fmla="*/ 43 w 43"/>
                        <a:gd name="T19" fmla="*/ 53 h 53"/>
                        <a:gd name="T20" fmla="*/ 34 w 43"/>
                        <a:gd name="T21" fmla="*/ 53 h 53"/>
                        <a:gd name="T22" fmla="*/ 34 w 43"/>
                        <a:gd name="T23" fmla="*/ 22 h 53"/>
                        <a:gd name="T24" fmla="*/ 33 w 43"/>
                        <a:gd name="T25" fmla="*/ 14 h 53"/>
                        <a:gd name="T26" fmla="*/ 29 w 43"/>
                        <a:gd name="T27" fmla="*/ 9 h 53"/>
                        <a:gd name="T28" fmla="*/ 23 w 43"/>
                        <a:gd name="T29" fmla="*/ 8 h 53"/>
                        <a:gd name="T30" fmla="*/ 13 w 43"/>
                        <a:gd name="T31" fmla="*/ 11 h 53"/>
                        <a:gd name="T32" fmla="*/ 9 w 43"/>
                        <a:gd name="T33" fmla="*/ 25 h 53"/>
                        <a:gd name="T34" fmla="*/ 9 w 43"/>
                        <a:gd name="T35" fmla="*/ 53 h 53"/>
                        <a:gd name="T36" fmla="*/ 0 w 43"/>
                        <a:gd name="T37" fmla="*/ 53 h 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43" h="53">
                          <a:moveTo>
                            <a:pt x="0" y="53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8" y="9"/>
                          </a:lnTo>
                          <a:cubicBezTo>
                            <a:pt x="12" y="3"/>
                            <a:pt x="18" y="0"/>
                            <a:pt x="25" y="0"/>
                          </a:cubicBezTo>
                          <a:cubicBezTo>
                            <a:pt x="28" y="0"/>
                            <a:pt x="31" y="1"/>
                            <a:pt x="33" y="2"/>
                          </a:cubicBezTo>
                          <a:cubicBezTo>
                            <a:pt x="36" y="3"/>
                            <a:pt x="38" y="4"/>
                            <a:pt x="39" y="6"/>
                          </a:cubicBezTo>
                          <a:cubicBezTo>
                            <a:pt x="41" y="8"/>
                            <a:pt x="42" y="10"/>
                            <a:pt x="42" y="13"/>
                          </a:cubicBezTo>
                          <a:cubicBezTo>
                            <a:pt x="42" y="14"/>
                            <a:pt x="43" y="17"/>
                            <a:pt x="43" y="21"/>
                          </a:cubicBezTo>
                          <a:lnTo>
                            <a:pt x="43" y="53"/>
                          </a:lnTo>
                          <a:lnTo>
                            <a:pt x="34" y="53"/>
                          </a:lnTo>
                          <a:lnTo>
                            <a:pt x="34" y="22"/>
                          </a:lnTo>
                          <a:cubicBezTo>
                            <a:pt x="34" y="18"/>
                            <a:pt x="33" y="15"/>
                            <a:pt x="33" y="14"/>
                          </a:cubicBezTo>
                          <a:cubicBezTo>
                            <a:pt x="32" y="12"/>
                            <a:pt x="31" y="10"/>
                            <a:pt x="29" y="9"/>
                          </a:cubicBezTo>
                          <a:cubicBezTo>
                            <a:pt x="27" y="8"/>
                            <a:pt x="25" y="8"/>
                            <a:pt x="23" y="8"/>
                          </a:cubicBezTo>
                          <a:cubicBezTo>
                            <a:pt x="19" y="8"/>
                            <a:pt x="16" y="9"/>
                            <a:pt x="13" y="11"/>
                          </a:cubicBezTo>
                          <a:cubicBezTo>
                            <a:pt x="11" y="14"/>
                            <a:pt x="9" y="18"/>
                            <a:pt x="9" y="25"/>
                          </a:cubicBezTo>
                          <a:lnTo>
                            <a:pt x="9" y="53"/>
                          </a:lnTo>
                          <a:lnTo>
                            <a:pt x="0" y="53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55" name="Freeform 336">
                      <a:extLst>
                        <a:ext uri="{FF2B5EF4-FFF2-40B4-BE49-F238E27FC236}">
                          <a16:creationId xmlns:a16="http://schemas.microsoft.com/office/drawing/2014/main" id="{C97E3C01-D449-2348-94D4-186D728AF50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62313" y="5367338"/>
                      <a:ext cx="26988" cy="39688"/>
                    </a:xfrm>
                    <a:custGeom>
                      <a:avLst/>
                      <a:gdLst>
                        <a:gd name="T0" fmla="*/ 0 w 48"/>
                        <a:gd name="T1" fmla="*/ 71 h 71"/>
                        <a:gd name="T2" fmla="*/ 0 w 48"/>
                        <a:gd name="T3" fmla="*/ 0 h 71"/>
                        <a:gd name="T4" fmla="*/ 48 w 48"/>
                        <a:gd name="T5" fmla="*/ 0 h 71"/>
                        <a:gd name="T6" fmla="*/ 48 w 48"/>
                        <a:gd name="T7" fmla="*/ 8 h 71"/>
                        <a:gd name="T8" fmla="*/ 9 w 48"/>
                        <a:gd name="T9" fmla="*/ 8 h 71"/>
                        <a:gd name="T10" fmla="*/ 9 w 48"/>
                        <a:gd name="T11" fmla="*/ 30 h 71"/>
                        <a:gd name="T12" fmla="*/ 43 w 48"/>
                        <a:gd name="T13" fmla="*/ 30 h 71"/>
                        <a:gd name="T14" fmla="*/ 43 w 48"/>
                        <a:gd name="T15" fmla="*/ 39 h 71"/>
                        <a:gd name="T16" fmla="*/ 9 w 48"/>
                        <a:gd name="T17" fmla="*/ 39 h 71"/>
                        <a:gd name="T18" fmla="*/ 9 w 48"/>
                        <a:gd name="T19" fmla="*/ 71 h 71"/>
                        <a:gd name="T20" fmla="*/ 0 w 48"/>
                        <a:gd name="T21" fmla="*/ 71 h 7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48" h="71">
                          <a:moveTo>
                            <a:pt x="0" y="71"/>
                          </a:moveTo>
                          <a:lnTo>
                            <a:pt x="0" y="0"/>
                          </a:lnTo>
                          <a:lnTo>
                            <a:pt x="48" y="0"/>
                          </a:lnTo>
                          <a:lnTo>
                            <a:pt x="48" y="8"/>
                          </a:lnTo>
                          <a:lnTo>
                            <a:pt x="9" y="8"/>
                          </a:lnTo>
                          <a:lnTo>
                            <a:pt x="9" y="30"/>
                          </a:lnTo>
                          <a:lnTo>
                            <a:pt x="43" y="30"/>
                          </a:lnTo>
                          <a:lnTo>
                            <a:pt x="43" y="39"/>
                          </a:lnTo>
                          <a:lnTo>
                            <a:pt x="9" y="39"/>
                          </a:lnTo>
                          <a:lnTo>
                            <a:pt x="9" y="71"/>
                          </a:lnTo>
                          <a:lnTo>
                            <a:pt x="0" y="71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56" name="Freeform 337">
                      <a:extLst>
                        <a:ext uri="{FF2B5EF4-FFF2-40B4-BE49-F238E27FC236}">
                          <a16:creationId xmlns:a16="http://schemas.microsoft.com/office/drawing/2014/main" id="{4C6F804C-E741-744E-BD83-77F407A6E2BD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3294063" y="5376863"/>
                      <a:ext cx="26988" cy="31750"/>
                    </a:xfrm>
                    <a:custGeom>
                      <a:avLst/>
                      <a:gdLst>
                        <a:gd name="T0" fmla="*/ 39 w 48"/>
                        <a:gd name="T1" fmla="*/ 37 h 54"/>
                        <a:gd name="T2" fmla="*/ 48 w 48"/>
                        <a:gd name="T3" fmla="*/ 38 h 54"/>
                        <a:gd name="T4" fmla="*/ 40 w 48"/>
                        <a:gd name="T5" fmla="*/ 50 h 54"/>
                        <a:gd name="T6" fmla="*/ 25 w 48"/>
                        <a:gd name="T7" fmla="*/ 54 h 54"/>
                        <a:gd name="T8" fmla="*/ 7 w 48"/>
                        <a:gd name="T9" fmla="*/ 47 h 54"/>
                        <a:gd name="T10" fmla="*/ 0 w 48"/>
                        <a:gd name="T11" fmla="*/ 28 h 54"/>
                        <a:gd name="T12" fmla="*/ 7 w 48"/>
                        <a:gd name="T13" fmla="*/ 7 h 54"/>
                        <a:gd name="T14" fmla="*/ 24 w 48"/>
                        <a:gd name="T15" fmla="*/ 0 h 54"/>
                        <a:gd name="T16" fmla="*/ 41 w 48"/>
                        <a:gd name="T17" fmla="*/ 7 h 54"/>
                        <a:gd name="T18" fmla="*/ 48 w 48"/>
                        <a:gd name="T19" fmla="*/ 27 h 54"/>
                        <a:gd name="T20" fmla="*/ 48 w 48"/>
                        <a:gd name="T21" fmla="*/ 30 h 54"/>
                        <a:gd name="T22" fmla="*/ 9 w 48"/>
                        <a:gd name="T23" fmla="*/ 30 h 54"/>
                        <a:gd name="T24" fmla="*/ 14 w 48"/>
                        <a:gd name="T25" fmla="*/ 43 h 54"/>
                        <a:gd name="T26" fmla="*/ 25 w 48"/>
                        <a:gd name="T27" fmla="*/ 47 h 54"/>
                        <a:gd name="T28" fmla="*/ 33 w 48"/>
                        <a:gd name="T29" fmla="*/ 45 h 54"/>
                        <a:gd name="T30" fmla="*/ 39 w 48"/>
                        <a:gd name="T31" fmla="*/ 37 h 54"/>
                        <a:gd name="T32" fmla="*/ 10 w 48"/>
                        <a:gd name="T33" fmla="*/ 22 h 54"/>
                        <a:gd name="T34" fmla="*/ 39 w 48"/>
                        <a:gd name="T35" fmla="*/ 22 h 54"/>
                        <a:gd name="T36" fmla="*/ 35 w 48"/>
                        <a:gd name="T37" fmla="*/ 13 h 54"/>
                        <a:gd name="T38" fmla="*/ 25 w 48"/>
                        <a:gd name="T39" fmla="*/ 7 h 54"/>
                        <a:gd name="T40" fmla="*/ 14 w 48"/>
                        <a:gd name="T41" fmla="*/ 11 h 54"/>
                        <a:gd name="T42" fmla="*/ 10 w 48"/>
                        <a:gd name="T43" fmla="*/ 22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48" h="54">
                          <a:moveTo>
                            <a:pt x="39" y="37"/>
                          </a:moveTo>
                          <a:lnTo>
                            <a:pt x="48" y="38"/>
                          </a:lnTo>
                          <a:cubicBezTo>
                            <a:pt x="46" y="43"/>
                            <a:pt x="44" y="47"/>
                            <a:pt x="40" y="50"/>
                          </a:cubicBezTo>
                          <a:cubicBezTo>
                            <a:pt x="36" y="53"/>
                            <a:pt x="31" y="54"/>
                            <a:pt x="25" y="54"/>
                          </a:cubicBezTo>
                          <a:cubicBezTo>
                            <a:pt x="17" y="54"/>
                            <a:pt x="11" y="52"/>
                            <a:pt x="7" y="47"/>
                          </a:cubicBezTo>
                          <a:cubicBezTo>
                            <a:pt x="2" y="43"/>
                            <a:pt x="0" y="36"/>
                            <a:pt x="0" y="28"/>
                          </a:cubicBezTo>
                          <a:cubicBezTo>
                            <a:pt x="0" y="19"/>
                            <a:pt x="2" y="12"/>
                            <a:pt x="7" y="7"/>
                          </a:cubicBezTo>
                          <a:cubicBezTo>
                            <a:pt x="11" y="3"/>
                            <a:pt x="17" y="0"/>
                            <a:pt x="24" y="0"/>
                          </a:cubicBezTo>
                          <a:cubicBezTo>
                            <a:pt x="31" y="0"/>
                            <a:pt x="37" y="3"/>
                            <a:pt x="41" y="7"/>
                          </a:cubicBezTo>
                          <a:cubicBezTo>
                            <a:pt x="46" y="12"/>
                            <a:pt x="48" y="19"/>
                            <a:pt x="48" y="27"/>
                          </a:cubicBezTo>
                          <a:cubicBezTo>
                            <a:pt x="48" y="28"/>
                            <a:pt x="48" y="29"/>
                            <a:pt x="48" y="30"/>
                          </a:cubicBezTo>
                          <a:lnTo>
                            <a:pt x="9" y="30"/>
                          </a:lnTo>
                          <a:cubicBezTo>
                            <a:pt x="10" y="35"/>
                            <a:pt x="11" y="40"/>
                            <a:pt x="14" y="43"/>
                          </a:cubicBezTo>
                          <a:cubicBezTo>
                            <a:pt x="17" y="46"/>
                            <a:pt x="21" y="47"/>
                            <a:pt x="25" y="47"/>
                          </a:cubicBezTo>
                          <a:cubicBezTo>
                            <a:pt x="28" y="47"/>
                            <a:pt x="31" y="46"/>
                            <a:pt x="33" y="45"/>
                          </a:cubicBezTo>
                          <a:cubicBezTo>
                            <a:pt x="36" y="43"/>
                            <a:pt x="37" y="40"/>
                            <a:pt x="39" y="37"/>
                          </a:cubicBezTo>
                          <a:close/>
                          <a:moveTo>
                            <a:pt x="10" y="22"/>
                          </a:moveTo>
                          <a:lnTo>
                            <a:pt x="39" y="22"/>
                          </a:lnTo>
                          <a:cubicBezTo>
                            <a:pt x="38" y="18"/>
                            <a:pt x="37" y="15"/>
                            <a:pt x="35" y="13"/>
                          </a:cubicBezTo>
                          <a:cubicBezTo>
                            <a:pt x="33" y="9"/>
                            <a:pt x="29" y="7"/>
                            <a:pt x="25" y="7"/>
                          </a:cubicBezTo>
                          <a:cubicBezTo>
                            <a:pt x="21" y="7"/>
                            <a:pt x="17" y="9"/>
                            <a:pt x="14" y="11"/>
                          </a:cubicBezTo>
                          <a:cubicBezTo>
                            <a:pt x="12" y="14"/>
                            <a:pt x="10" y="18"/>
                            <a:pt x="10" y="22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57" name="Freeform 338">
                      <a:extLst>
                        <a:ext uri="{FF2B5EF4-FFF2-40B4-BE49-F238E27FC236}">
                          <a16:creationId xmlns:a16="http://schemas.microsoft.com/office/drawing/2014/main" id="{4B37F93E-FE9F-6E4B-AA68-3ECE651C3178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3327401" y="5367338"/>
                      <a:ext cx="26988" cy="41275"/>
                    </a:xfrm>
                    <a:custGeom>
                      <a:avLst/>
                      <a:gdLst>
                        <a:gd name="T0" fmla="*/ 8 w 45"/>
                        <a:gd name="T1" fmla="*/ 71 h 72"/>
                        <a:gd name="T2" fmla="*/ 0 w 45"/>
                        <a:gd name="T3" fmla="*/ 71 h 72"/>
                        <a:gd name="T4" fmla="*/ 0 w 45"/>
                        <a:gd name="T5" fmla="*/ 0 h 72"/>
                        <a:gd name="T6" fmla="*/ 9 w 45"/>
                        <a:gd name="T7" fmla="*/ 0 h 72"/>
                        <a:gd name="T8" fmla="*/ 9 w 45"/>
                        <a:gd name="T9" fmla="*/ 25 h 72"/>
                        <a:gd name="T10" fmla="*/ 23 w 45"/>
                        <a:gd name="T11" fmla="*/ 18 h 72"/>
                        <a:gd name="T12" fmla="*/ 32 w 45"/>
                        <a:gd name="T13" fmla="*/ 20 h 72"/>
                        <a:gd name="T14" fmla="*/ 39 w 45"/>
                        <a:gd name="T15" fmla="*/ 26 h 72"/>
                        <a:gd name="T16" fmla="*/ 43 w 45"/>
                        <a:gd name="T17" fmla="*/ 34 h 72"/>
                        <a:gd name="T18" fmla="*/ 45 w 45"/>
                        <a:gd name="T19" fmla="*/ 45 h 72"/>
                        <a:gd name="T20" fmla="*/ 38 w 45"/>
                        <a:gd name="T21" fmla="*/ 65 h 72"/>
                        <a:gd name="T22" fmla="*/ 22 w 45"/>
                        <a:gd name="T23" fmla="*/ 72 h 72"/>
                        <a:gd name="T24" fmla="*/ 8 w 45"/>
                        <a:gd name="T25" fmla="*/ 65 h 72"/>
                        <a:gd name="T26" fmla="*/ 8 w 45"/>
                        <a:gd name="T27" fmla="*/ 71 h 72"/>
                        <a:gd name="T28" fmla="*/ 8 w 45"/>
                        <a:gd name="T29" fmla="*/ 45 h 72"/>
                        <a:gd name="T30" fmla="*/ 10 w 45"/>
                        <a:gd name="T31" fmla="*/ 58 h 72"/>
                        <a:gd name="T32" fmla="*/ 22 w 45"/>
                        <a:gd name="T33" fmla="*/ 65 h 72"/>
                        <a:gd name="T34" fmla="*/ 32 w 45"/>
                        <a:gd name="T35" fmla="*/ 60 h 72"/>
                        <a:gd name="T36" fmla="*/ 36 w 45"/>
                        <a:gd name="T37" fmla="*/ 45 h 72"/>
                        <a:gd name="T38" fmla="*/ 32 w 45"/>
                        <a:gd name="T39" fmla="*/ 30 h 72"/>
                        <a:gd name="T40" fmla="*/ 22 w 45"/>
                        <a:gd name="T41" fmla="*/ 25 h 72"/>
                        <a:gd name="T42" fmla="*/ 12 w 45"/>
                        <a:gd name="T43" fmla="*/ 30 h 72"/>
                        <a:gd name="T44" fmla="*/ 8 w 45"/>
                        <a:gd name="T45" fmla="*/ 45 h 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</a:cxnLst>
                      <a:rect l="0" t="0" r="r" b="b"/>
                      <a:pathLst>
                        <a:path w="45" h="72">
                          <a:moveTo>
                            <a:pt x="8" y="71"/>
                          </a:moveTo>
                          <a:lnTo>
                            <a:pt x="0" y="71"/>
                          </a:ln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9" y="25"/>
                          </a:lnTo>
                          <a:cubicBezTo>
                            <a:pt x="12" y="21"/>
                            <a:pt x="17" y="18"/>
                            <a:pt x="23" y="18"/>
                          </a:cubicBezTo>
                          <a:cubicBezTo>
                            <a:pt x="26" y="18"/>
                            <a:pt x="29" y="19"/>
                            <a:pt x="32" y="20"/>
                          </a:cubicBezTo>
                          <a:cubicBezTo>
                            <a:pt x="35" y="21"/>
                            <a:pt x="37" y="23"/>
                            <a:pt x="39" y="26"/>
                          </a:cubicBezTo>
                          <a:cubicBezTo>
                            <a:pt x="41" y="28"/>
                            <a:pt x="42" y="31"/>
                            <a:pt x="43" y="34"/>
                          </a:cubicBezTo>
                          <a:cubicBezTo>
                            <a:pt x="44" y="37"/>
                            <a:pt x="45" y="41"/>
                            <a:pt x="45" y="45"/>
                          </a:cubicBezTo>
                          <a:cubicBezTo>
                            <a:pt x="45" y="53"/>
                            <a:pt x="42" y="60"/>
                            <a:pt x="38" y="65"/>
                          </a:cubicBezTo>
                          <a:cubicBezTo>
                            <a:pt x="34" y="70"/>
                            <a:pt x="28" y="72"/>
                            <a:pt x="22" y="72"/>
                          </a:cubicBezTo>
                          <a:cubicBezTo>
                            <a:pt x="16" y="72"/>
                            <a:pt x="11" y="70"/>
                            <a:pt x="8" y="65"/>
                          </a:cubicBezTo>
                          <a:lnTo>
                            <a:pt x="8" y="71"/>
                          </a:lnTo>
                          <a:close/>
                          <a:moveTo>
                            <a:pt x="8" y="45"/>
                          </a:moveTo>
                          <a:cubicBezTo>
                            <a:pt x="8" y="51"/>
                            <a:pt x="9" y="56"/>
                            <a:pt x="10" y="58"/>
                          </a:cubicBezTo>
                          <a:cubicBezTo>
                            <a:pt x="13" y="63"/>
                            <a:pt x="17" y="65"/>
                            <a:pt x="22" y="65"/>
                          </a:cubicBezTo>
                          <a:cubicBezTo>
                            <a:pt x="25" y="65"/>
                            <a:pt x="29" y="64"/>
                            <a:pt x="32" y="60"/>
                          </a:cubicBezTo>
                          <a:cubicBezTo>
                            <a:pt x="34" y="57"/>
                            <a:pt x="36" y="52"/>
                            <a:pt x="36" y="45"/>
                          </a:cubicBezTo>
                          <a:cubicBezTo>
                            <a:pt x="36" y="38"/>
                            <a:pt x="34" y="33"/>
                            <a:pt x="32" y="30"/>
                          </a:cubicBezTo>
                          <a:cubicBezTo>
                            <a:pt x="29" y="27"/>
                            <a:pt x="26" y="25"/>
                            <a:pt x="22" y="25"/>
                          </a:cubicBezTo>
                          <a:cubicBezTo>
                            <a:pt x="18" y="25"/>
                            <a:pt x="15" y="27"/>
                            <a:pt x="12" y="30"/>
                          </a:cubicBezTo>
                          <a:cubicBezTo>
                            <a:pt x="9" y="34"/>
                            <a:pt x="8" y="39"/>
                            <a:pt x="8" y="45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58" name="Freeform 339">
                      <a:extLst>
                        <a:ext uri="{FF2B5EF4-FFF2-40B4-BE49-F238E27FC236}">
                          <a16:creationId xmlns:a16="http://schemas.microsoft.com/office/drawing/2014/main" id="{3E528558-E08E-E84C-A772-E97F2A10CA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421063" y="5367338"/>
                      <a:ext cx="39688" cy="39688"/>
                    </a:xfrm>
                    <a:custGeom>
                      <a:avLst/>
                      <a:gdLst>
                        <a:gd name="T0" fmla="*/ 0 w 68"/>
                        <a:gd name="T1" fmla="*/ 71 h 71"/>
                        <a:gd name="T2" fmla="*/ 0 w 68"/>
                        <a:gd name="T3" fmla="*/ 0 h 71"/>
                        <a:gd name="T4" fmla="*/ 14 w 68"/>
                        <a:gd name="T5" fmla="*/ 0 h 71"/>
                        <a:gd name="T6" fmla="*/ 31 w 68"/>
                        <a:gd name="T7" fmla="*/ 50 h 71"/>
                        <a:gd name="T8" fmla="*/ 34 w 68"/>
                        <a:gd name="T9" fmla="*/ 61 h 71"/>
                        <a:gd name="T10" fmla="*/ 38 w 68"/>
                        <a:gd name="T11" fmla="*/ 49 h 71"/>
                        <a:gd name="T12" fmla="*/ 55 w 68"/>
                        <a:gd name="T13" fmla="*/ 0 h 71"/>
                        <a:gd name="T14" fmla="*/ 68 w 68"/>
                        <a:gd name="T15" fmla="*/ 0 h 71"/>
                        <a:gd name="T16" fmla="*/ 68 w 68"/>
                        <a:gd name="T17" fmla="*/ 71 h 71"/>
                        <a:gd name="T18" fmla="*/ 59 w 68"/>
                        <a:gd name="T19" fmla="*/ 71 h 71"/>
                        <a:gd name="T20" fmla="*/ 59 w 68"/>
                        <a:gd name="T21" fmla="*/ 11 h 71"/>
                        <a:gd name="T22" fmla="*/ 38 w 68"/>
                        <a:gd name="T23" fmla="*/ 71 h 71"/>
                        <a:gd name="T24" fmla="*/ 30 w 68"/>
                        <a:gd name="T25" fmla="*/ 71 h 71"/>
                        <a:gd name="T26" fmla="*/ 9 w 68"/>
                        <a:gd name="T27" fmla="*/ 10 h 71"/>
                        <a:gd name="T28" fmla="*/ 9 w 68"/>
                        <a:gd name="T29" fmla="*/ 71 h 71"/>
                        <a:gd name="T30" fmla="*/ 0 w 68"/>
                        <a:gd name="T31" fmla="*/ 71 h 7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68" h="71">
                          <a:moveTo>
                            <a:pt x="0" y="71"/>
                          </a:moveTo>
                          <a:lnTo>
                            <a:pt x="0" y="0"/>
                          </a:lnTo>
                          <a:lnTo>
                            <a:pt x="14" y="0"/>
                          </a:lnTo>
                          <a:lnTo>
                            <a:pt x="31" y="50"/>
                          </a:lnTo>
                          <a:cubicBezTo>
                            <a:pt x="32" y="55"/>
                            <a:pt x="34" y="59"/>
                            <a:pt x="34" y="61"/>
                          </a:cubicBezTo>
                          <a:cubicBezTo>
                            <a:pt x="35" y="58"/>
                            <a:pt x="36" y="54"/>
                            <a:pt x="38" y="49"/>
                          </a:cubicBezTo>
                          <a:lnTo>
                            <a:pt x="55" y="0"/>
                          </a:lnTo>
                          <a:lnTo>
                            <a:pt x="68" y="0"/>
                          </a:lnTo>
                          <a:lnTo>
                            <a:pt x="68" y="71"/>
                          </a:lnTo>
                          <a:lnTo>
                            <a:pt x="59" y="71"/>
                          </a:lnTo>
                          <a:lnTo>
                            <a:pt x="59" y="11"/>
                          </a:lnTo>
                          <a:lnTo>
                            <a:pt x="38" y="71"/>
                          </a:lnTo>
                          <a:lnTo>
                            <a:pt x="30" y="71"/>
                          </a:lnTo>
                          <a:lnTo>
                            <a:pt x="9" y="10"/>
                          </a:lnTo>
                          <a:lnTo>
                            <a:pt x="9" y="71"/>
                          </a:lnTo>
                          <a:lnTo>
                            <a:pt x="0" y="71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59" name="Freeform 340">
                      <a:extLst>
                        <a:ext uri="{FF2B5EF4-FFF2-40B4-BE49-F238E27FC236}">
                          <a16:creationId xmlns:a16="http://schemas.microsoft.com/office/drawing/2014/main" id="{B6864E96-60CE-3E4E-868E-F2FB8FAF6BEB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3467101" y="5376863"/>
                      <a:ext cx="26988" cy="31750"/>
                    </a:xfrm>
                    <a:custGeom>
                      <a:avLst/>
                      <a:gdLst>
                        <a:gd name="T0" fmla="*/ 37 w 48"/>
                        <a:gd name="T1" fmla="*/ 47 h 54"/>
                        <a:gd name="T2" fmla="*/ 28 w 48"/>
                        <a:gd name="T3" fmla="*/ 53 h 54"/>
                        <a:gd name="T4" fmla="*/ 18 w 48"/>
                        <a:gd name="T5" fmla="*/ 54 h 54"/>
                        <a:gd name="T6" fmla="*/ 5 w 48"/>
                        <a:gd name="T7" fmla="*/ 50 h 54"/>
                        <a:gd name="T8" fmla="*/ 0 w 48"/>
                        <a:gd name="T9" fmla="*/ 40 h 54"/>
                        <a:gd name="T10" fmla="*/ 2 w 48"/>
                        <a:gd name="T11" fmla="*/ 33 h 54"/>
                        <a:gd name="T12" fmla="*/ 6 w 48"/>
                        <a:gd name="T13" fmla="*/ 28 h 54"/>
                        <a:gd name="T14" fmla="*/ 13 w 48"/>
                        <a:gd name="T15" fmla="*/ 25 h 54"/>
                        <a:gd name="T16" fmla="*/ 21 w 48"/>
                        <a:gd name="T17" fmla="*/ 23 h 54"/>
                        <a:gd name="T18" fmla="*/ 36 w 48"/>
                        <a:gd name="T19" fmla="*/ 20 h 54"/>
                        <a:gd name="T20" fmla="*/ 36 w 48"/>
                        <a:gd name="T21" fmla="*/ 18 h 54"/>
                        <a:gd name="T22" fmla="*/ 34 w 48"/>
                        <a:gd name="T23" fmla="*/ 10 h 54"/>
                        <a:gd name="T24" fmla="*/ 24 w 48"/>
                        <a:gd name="T25" fmla="*/ 7 h 54"/>
                        <a:gd name="T26" fmla="*/ 15 w 48"/>
                        <a:gd name="T27" fmla="*/ 10 h 54"/>
                        <a:gd name="T28" fmla="*/ 10 w 48"/>
                        <a:gd name="T29" fmla="*/ 17 h 54"/>
                        <a:gd name="T30" fmla="*/ 2 w 48"/>
                        <a:gd name="T31" fmla="*/ 16 h 54"/>
                        <a:gd name="T32" fmla="*/ 6 w 48"/>
                        <a:gd name="T33" fmla="*/ 7 h 54"/>
                        <a:gd name="T34" fmla="*/ 13 w 48"/>
                        <a:gd name="T35" fmla="*/ 2 h 54"/>
                        <a:gd name="T36" fmla="*/ 25 w 48"/>
                        <a:gd name="T37" fmla="*/ 0 h 54"/>
                        <a:gd name="T38" fmla="*/ 36 w 48"/>
                        <a:gd name="T39" fmla="*/ 2 h 54"/>
                        <a:gd name="T40" fmla="*/ 42 w 48"/>
                        <a:gd name="T41" fmla="*/ 6 h 54"/>
                        <a:gd name="T42" fmla="*/ 45 w 48"/>
                        <a:gd name="T43" fmla="*/ 12 h 54"/>
                        <a:gd name="T44" fmla="*/ 45 w 48"/>
                        <a:gd name="T45" fmla="*/ 20 h 54"/>
                        <a:gd name="T46" fmla="*/ 45 w 48"/>
                        <a:gd name="T47" fmla="*/ 32 h 54"/>
                        <a:gd name="T48" fmla="*/ 46 w 48"/>
                        <a:gd name="T49" fmla="*/ 47 h 54"/>
                        <a:gd name="T50" fmla="*/ 48 w 48"/>
                        <a:gd name="T51" fmla="*/ 53 h 54"/>
                        <a:gd name="T52" fmla="*/ 39 w 48"/>
                        <a:gd name="T53" fmla="*/ 53 h 54"/>
                        <a:gd name="T54" fmla="*/ 37 w 48"/>
                        <a:gd name="T55" fmla="*/ 47 h 54"/>
                        <a:gd name="T56" fmla="*/ 36 w 48"/>
                        <a:gd name="T57" fmla="*/ 27 h 54"/>
                        <a:gd name="T58" fmla="*/ 22 w 48"/>
                        <a:gd name="T59" fmla="*/ 31 h 54"/>
                        <a:gd name="T60" fmla="*/ 14 w 48"/>
                        <a:gd name="T61" fmla="*/ 32 h 54"/>
                        <a:gd name="T62" fmla="*/ 11 w 48"/>
                        <a:gd name="T63" fmla="*/ 35 h 54"/>
                        <a:gd name="T64" fmla="*/ 10 w 48"/>
                        <a:gd name="T65" fmla="*/ 39 h 54"/>
                        <a:gd name="T66" fmla="*/ 12 w 48"/>
                        <a:gd name="T67" fmla="*/ 45 h 54"/>
                        <a:gd name="T68" fmla="*/ 20 w 48"/>
                        <a:gd name="T69" fmla="*/ 48 h 54"/>
                        <a:gd name="T70" fmla="*/ 29 w 48"/>
                        <a:gd name="T71" fmla="*/ 45 h 54"/>
                        <a:gd name="T72" fmla="*/ 35 w 48"/>
                        <a:gd name="T73" fmla="*/ 39 h 54"/>
                        <a:gd name="T74" fmla="*/ 36 w 48"/>
                        <a:gd name="T75" fmla="*/ 30 h 54"/>
                        <a:gd name="T76" fmla="*/ 36 w 48"/>
                        <a:gd name="T77" fmla="*/ 27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48" h="54">
                          <a:moveTo>
                            <a:pt x="37" y="47"/>
                          </a:moveTo>
                          <a:cubicBezTo>
                            <a:pt x="34" y="50"/>
                            <a:pt x="31" y="52"/>
                            <a:pt x="28" y="53"/>
                          </a:cubicBezTo>
                          <a:cubicBezTo>
                            <a:pt x="25" y="54"/>
                            <a:pt x="21" y="54"/>
                            <a:pt x="18" y="54"/>
                          </a:cubicBezTo>
                          <a:cubicBezTo>
                            <a:pt x="12" y="54"/>
                            <a:pt x="8" y="53"/>
                            <a:pt x="5" y="50"/>
                          </a:cubicBezTo>
                          <a:cubicBezTo>
                            <a:pt x="2" y="47"/>
                            <a:pt x="0" y="44"/>
                            <a:pt x="0" y="40"/>
                          </a:cubicBezTo>
                          <a:cubicBezTo>
                            <a:pt x="0" y="37"/>
                            <a:pt x="1" y="35"/>
                            <a:pt x="2" y="33"/>
                          </a:cubicBezTo>
                          <a:cubicBezTo>
                            <a:pt x="3" y="31"/>
                            <a:pt x="5" y="29"/>
                            <a:pt x="6" y="28"/>
                          </a:cubicBezTo>
                          <a:cubicBezTo>
                            <a:pt x="8" y="26"/>
                            <a:pt x="10" y="25"/>
                            <a:pt x="13" y="25"/>
                          </a:cubicBezTo>
                          <a:cubicBezTo>
                            <a:pt x="15" y="24"/>
                            <a:pt x="17" y="24"/>
                            <a:pt x="21" y="23"/>
                          </a:cubicBezTo>
                          <a:cubicBezTo>
                            <a:pt x="28" y="23"/>
                            <a:pt x="33" y="21"/>
                            <a:pt x="36" y="20"/>
                          </a:cubicBezTo>
                          <a:cubicBezTo>
                            <a:pt x="36" y="19"/>
                            <a:pt x="36" y="18"/>
                            <a:pt x="36" y="18"/>
                          </a:cubicBezTo>
                          <a:cubicBezTo>
                            <a:pt x="36" y="14"/>
                            <a:pt x="35" y="12"/>
                            <a:pt x="34" y="10"/>
                          </a:cubicBezTo>
                          <a:cubicBezTo>
                            <a:pt x="32" y="8"/>
                            <a:pt x="28" y="7"/>
                            <a:pt x="24" y="7"/>
                          </a:cubicBezTo>
                          <a:cubicBezTo>
                            <a:pt x="20" y="7"/>
                            <a:pt x="17" y="8"/>
                            <a:pt x="15" y="10"/>
                          </a:cubicBezTo>
                          <a:cubicBezTo>
                            <a:pt x="13" y="11"/>
                            <a:pt x="11" y="14"/>
                            <a:pt x="10" y="17"/>
                          </a:cubicBezTo>
                          <a:lnTo>
                            <a:pt x="2" y="16"/>
                          </a:lnTo>
                          <a:cubicBezTo>
                            <a:pt x="2" y="12"/>
                            <a:pt x="4" y="10"/>
                            <a:pt x="6" y="7"/>
                          </a:cubicBezTo>
                          <a:cubicBezTo>
                            <a:pt x="7" y="5"/>
                            <a:pt x="10" y="3"/>
                            <a:pt x="13" y="2"/>
                          </a:cubicBezTo>
                          <a:cubicBezTo>
                            <a:pt x="17" y="1"/>
                            <a:pt x="21" y="0"/>
                            <a:pt x="25" y="0"/>
                          </a:cubicBezTo>
                          <a:cubicBezTo>
                            <a:pt x="30" y="0"/>
                            <a:pt x="33" y="1"/>
                            <a:pt x="36" y="2"/>
                          </a:cubicBezTo>
                          <a:cubicBezTo>
                            <a:pt x="39" y="3"/>
                            <a:pt x="41" y="4"/>
                            <a:pt x="42" y="6"/>
                          </a:cubicBezTo>
                          <a:cubicBezTo>
                            <a:pt x="43" y="7"/>
                            <a:pt x="44" y="9"/>
                            <a:pt x="45" y="12"/>
                          </a:cubicBezTo>
                          <a:cubicBezTo>
                            <a:pt x="45" y="13"/>
                            <a:pt x="45" y="16"/>
                            <a:pt x="45" y="20"/>
                          </a:cubicBezTo>
                          <a:lnTo>
                            <a:pt x="45" y="32"/>
                          </a:lnTo>
                          <a:cubicBezTo>
                            <a:pt x="45" y="40"/>
                            <a:pt x="45" y="45"/>
                            <a:pt x="46" y="47"/>
                          </a:cubicBezTo>
                          <a:cubicBezTo>
                            <a:pt x="46" y="49"/>
                            <a:pt x="47" y="51"/>
                            <a:pt x="48" y="53"/>
                          </a:cubicBezTo>
                          <a:lnTo>
                            <a:pt x="39" y="53"/>
                          </a:lnTo>
                          <a:cubicBezTo>
                            <a:pt x="38" y="51"/>
                            <a:pt x="37" y="49"/>
                            <a:pt x="37" y="47"/>
                          </a:cubicBezTo>
                          <a:close/>
                          <a:moveTo>
                            <a:pt x="36" y="27"/>
                          </a:moveTo>
                          <a:cubicBezTo>
                            <a:pt x="33" y="29"/>
                            <a:pt x="28" y="30"/>
                            <a:pt x="22" y="31"/>
                          </a:cubicBezTo>
                          <a:cubicBezTo>
                            <a:pt x="18" y="31"/>
                            <a:pt x="16" y="32"/>
                            <a:pt x="14" y="32"/>
                          </a:cubicBezTo>
                          <a:cubicBezTo>
                            <a:pt x="13" y="33"/>
                            <a:pt x="12" y="34"/>
                            <a:pt x="11" y="35"/>
                          </a:cubicBezTo>
                          <a:cubicBezTo>
                            <a:pt x="10" y="36"/>
                            <a:pt x="10" y="38"/>
                            <a:pt x="10" y="39"/>
                          </a:cubicBezTo>
                          <a:cubicBezTo>
                            <a:pt x="10" y="42"/>
                            <a:pt x="10" y="44"/>
                            <a:pt x="12" y="45"/>
                          </a:cubicBezTo>
                          <a:cubicBezTo>
                            <a:pt x="14" y="47"/>
                            <a:pt x="17" y="48"/>
                            <a:pt x="20" y="48"/>
                          </a:cubicBezTo>
                          <a:cubicBezTo>
                            <a:pt x="23" y="48"/>
                            <a:pt x="26" y="47"/>
                            <a:pt x="29" y="45"/>
                          </a:cubicBezTo>
                          <a:cubicBezTo>
                            <a:pt x="32" y="44"/>
                            <a:pt x="34" y="42"/>
                            <a:pt x="35" y="39"/>
                          </a:cubicBezTo>
                          <a:cubicBezTo>
                            <a:pt x="36" y="37"/>
                            <a:pt x="36" y="34"/>
                            <a:pt x="36" y="30"/>
                          </a:cubicBezTo>
                          <a:lnTo>
                            <a:pt x="36" y="27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60" name="Freeform 341">
                      <a:extLst>
                        <a:ext uri="{FF2B5EF4-FFF2-40B4-BE49-F238E27FC236}">
                          <a16:creationId xmlns:a16="http://schemas.microsoft.com/office/drawing/2014/main" id="{9E6A5B86-97BF-2540-9D8F-FAD1B599CBE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500438" y="5376863"/>
                      <a:ext cx="15875" cy="30163"/>
                    </a:xfrm>
                    <a:custGeom>
                      <a:avLst/>
                      <a:gdLst>
                        <a:gd name="T0" fmla="*/ 0 w 28"/>
                        <a:gd name="T1" fmla="*/ 53 h 53"/>
                        <a:gd name="T2" fmla="*/ 0 w 28"/>
                        <a:gd name="T3" fmla="*/ 1 h 53"/>
                        <a:gd name="T4" fmla="*/ 8 w 28"/>
                        <a:gd name="T5" fmla="*/ 1 h 53"/>
                        <a:gd name="T6" fmla="*/ 8 w 28"/>
                        <a:gd name="T7" fmla="*/ 9 h 53"/>
                        <a:gd name="T8" fmla="*/ 13 w 28"/>
                        <a:gd name="T9" fmla="*/ 2 h 53"/>
                        <a:gd name="T10" fmla="*/ 19 w 28"/>
                        <a:gd name="T11" fmla="*/ 0 h 53"/>
                        <a:gd name="T12" fmla="*/ 28 w 28"/>
                        <a:gd name="T13" fmla="*/ 3 h 53"/>
                        <a:gd name="T14" fmla="*/ 25 w 28"/>
                        <a:gd name="T15" fmla="*/ 11 h 53"/>
                        <a:gd name="T16" fmla="*/ 18 w 28"/>
                        <a:gd name="T17" fmla="*/ 9 h 53"/>
                        <a:gd name="T18" fmla="*/ 13 w 28"/>
                        <a:gd name="T19" fmla="*/ 11 h 53"/>
                        <a:gd name="T20" fmla="*/ 10 w 28"/>
                        <a:gd name="T21" fmla="*/ 16 h 53"/>
                        <a:gd name="T22" fmla="*/ 8 w 28"/>
                        <a:gd name="T23" fmla="*/ 26 h 53"/>
                        <a:gd name="T24" fmla="*/ 8 w 28"/>
                        <a:gd name="T25" fmla="*/ 53 h 53"/>
                        <a:gd name="T26" fmla="*/ 0 w 28"/>
                        <a:gd name="T27" fmla="*/ 53 h 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28" h="53">
                          <a:moveTo>
                            <a:pt x="0" y="53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8" y="9"/>
                          </a:lnTo>
                          <a:cubicBezTo>
                            <a:pt x="10" y="6"/>
                            <a:pt x="11" y="3"/>
                            <a:pt x="13" y="2"/>
                          </a:cubicBezTo>
                          <a:cubicBezTo>
                            <a:pt x="15" y="1"/>
                            <a:pt x="17" y="0"/>
                            <a:pt x="19" y="0"/>
                          </a:cubicBezTo>
                          <a:cubicBezTo>
                            <a:pt x="22" y="0"/>
                            <a:pt x="25" y="1"/>
                            <a:pt x="28" y="3"/>
                          </a:cubicBezTo>
                          <a:lnTo>
                            <a:pt x="25" y="11"/>
                          </a:lnTo>
                          <a:cubicBezTo>
                            <a:pt x="23" y="10"/>
                            <a:pt x="21" y="9"/>
                            <a:pt x="18" y="9"/>
                          </a:cubicBezTo>
                          <a:cubicBezTo>
                            <a:pt x="16" y="9"/>
                            <a:pt x="15" y="10"/>
                            <a:pt x="13" y="11"/>
                          </a:cubicBezTo>
                          <a:cubicBezTo>
                            <a:pt x="12" y="12"/>
                            <a:pt x="11" y="14"/>
                            <a:pt x="10" y="16"/>
                          </a:cubicBezTo>
                          <a:cubicBezTo>
                            <a:pt x="9" y="19"/>
                            <a:pt x="8" y="22"/>
                            <a:pt x="8" y="26"/>
                          </a:cubicBezTo>
                          <a:lnTo>
                            <a:pt x="8" y="53"/>
                          </a:lnTo>
                          <a:lnTo>
                            <a:pt x="0" y="53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61" name="Freeform 342">
                      <a:extLst>
                        <a:ext uri="{FF2B5EF4-FFF2-40B4-BE49-F238E27FC236}">
                          <a16:creationId xmlns:a16="http://schemas.microsoft.com/office/drawing/2014/main" id="{C37C1098-C624-8940-91FF-CA857A3B40E2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3579813" y="5367338"/>
                      <a:ext cx="38100" cy="39688"/>
                    </a:xfrm>
                    <a:custGeom>
                      <a:avLst/>
                      <a:gdLst>
                        <a:gd name="T0" fmla="*/ 0 w 67"/>
                        <a:gd name="T1" fmla="*/ 71 h 71"/>
                        <a:gd name="T2" fmla="*/ 27 w 67"/>
                        <a:gd name="T3" fmla="*/ 0 h 71"/>
                        <a:gd name="T4" fmla="*/ 37 w 67"/>
                        <a:gd name="T5" fmla="*/ 0 h 71"/>
                        <a:gd name="T6" fmla="*/ 67 w 67"/>
                        <a:gd name="T7" fmla="*/ 71 h 71"/>
                        <a:gd name="T8" fmla="*/ 56 w 67"/>
                        <a:gd name="T9" fmla="*/ 71 h 71"/>
                        <a:gd name="T10" fmla="*/ 48 w 67"/>
                        <a:gd name="T11" fmla="*/ 50 h 71"/>
                        <a:gd name="T12" fmla="*/ 18 w 67"/>
                        <a:gd name="T13" fmla="*/ 50 h 71"/>
                        <a:gd name="T14" fmla="*/ 10 w 67"/>
                        <a:gd name="T15" fmla="*/ 71 h 71"/>
                        <a:gd name="T16" fmla="*/ 0 w 67"/>
                        <a:gd name="T17" fmla="*/ 71 h 71"/>
                        <a:gd name="T18" fmla="*/ 20 w 67"/>
                        <a:gd name="T19" fmla="*/ 42 h 71"/>
                        <a:gd name="T20" fmla="*/ 45 w 67"/>
                        <a:gd name="T21" fmla="*/ 42 h 71"/>
                        <a:gd name="T22" fmla="*/ 37 w 67"/>
                        <a:gd name="T23" fmla="*/ 22 h 71"/>
                        <a:gd name="T24" fmla="*/ 32 w 67"/>
                        <a:gd name="T25" fmla="*/ 7 h 71"/>
                        <a:gd name="T26" fmla="*/ 28 w 67"/>
                        <a:gd name="T27" fmla="*/ 21 h 71"/>
                        <a:gd name="T28" fmla="*/ 20 w 67"/>
                        <a:gd name="T29" fmla="*/ 42 h 7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67" h="71">
                          <a:moveTo>
                            <a:pt x="0" y="71"/>
                          </a:moveTo>
                          <a:lnTo>
                            <a:pt x="27" y="0"/>
                          </a:lnTo>
                          <a:lnTo>
                            <a:pt x="37" y="0"/>
                          </a:lnTo>
                          <a:lnTo>
                            <a:pt x="67" y="71"/>
                          </a:lnTo>
                          <a:lnTo>
                            <a:pt x="56" y="71"/>
                          </a:lnTo>
                          <a:lnTo>
                            <a:pt x="48" y="50"/>
                          </a:lnTo>
                          <a:lnTo>
                            <a:pt x="18" y="50"/>
                          </a:lnTo>
                          <a:lnTo>
                            <a:pt x="10" y="71"/>
                          </a:lnTo>
                          <a:lnTo>
                            <a:pt x="0" y="71"/>
                          </a:lnTo>
                          <a:close/>
                          <a:moveTo>
                            <a:pt x="20" y="42"/>
                          </a:moveTo>
                          <a:lnTo>
                            <a:pt x="45" y="42"/>
                          </a:lnTo>
                          <a:lnTo>
                            <a:pt x="37" y="22"/>
                          </a:lnTo>
                          <a:cubicBezTo>
                            <a:pt x="35" y="16"/>
                            <a:pt x="33" y="11"/>
                            <a:pt x="32" y="7"/>
                          </a:cubicBezTo>
                          <a:cubicBezTo>
                            <a:pt x="31" y="12"/>
                            <a:pt x="30" y="16"/>
                            <a:pt x="28" y="21"/>
                          </a:cubicBezTo>
                          <a:lnTo>
                            <a:pt x="20" y="42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62" name="Freeform 343">
                      <a:extLst>
                        <a:ext uri="{FF2B5EF4-FFF2-40B4-BE49-F238E27FC236}">
                          <a16:creationId xmlns:a16="http://schemas.microsoft.com/office/drawing/2014/main" id="{29E04DE4-2AD7-7444-A27B-3A53E072ED60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3621088" y="5376863"/>
                      <a:ext cx="26988" cy="42863"/>
                    </a:xfrm>
                    <a:custGeom>
                      <a:avLst/>
                      <a:gdLst>
                        <a:gd name="T0" fmla="*/ 0 w 45"/>
                        <a:gd name="T1" fmla="*/ 73 h 73"/>
                        <a:gd name="T2" fmla="*/ 0 w 45"/>
                        <a:gd name="T3" fmla="*/ 1 h 73"/>
                        <a:gd name="T4" fmla="*/ 8 w 45"/>
                        <a:gd name="T5" fmla="*/ 1 h 73"/>
                        <a:gd name="T6" fmla="*/ 8 w 45"/>
                        <a:gd name="T7" fmla="*/ 8 h 73"/>
                        <a:gd name="T8" fmla="*/ 15 w 45"/>
                        <a:gd name="T9" fmla="*/ 2 h 73"/>
                        <a:gd name="T10" fmla="*/ 23 w 45"/>
                        <a:gd name="T11" fmla="*/ 0 h 73"/>
                        <a:gd name="T12" fmla="*/ 35 w 45"/>
                        <a:gd name="T13" fmla="*/ 4 h 73"/>
                        <a:gd name="T14" fmla="*/ 43 w 45"/>
                        <a:gd name="T15" fmla="*/ 13 h 73"/>
                        <a:gd name="T16" fmla="*/ 45 w 45"/>
                        <a:gd name="T17" fmla="*/ 27 h 73"/>
                        <a:gd name="T18" fmla="*/ 42 w 45"/>
                        <a:gd name="T19" fmla="*/ 41 h 73"/>
                        <a:gd name="T20" fmla="*/ 34 w 45"/>
                        <a:gd name="T21" fmla="*/ 51 h 73"/>
                        <a:gd name="T22" fmla="*/ 23 w 45"/>
                        <a:gd name="T23" fmla="*/ 54 h 73"/>
                        <a:gd name="T24" fmla="*/ 15 w 45"/>
                        <a:gd name="T25" fmla="*/ 53 h 73"/>
                        <a:gd name="T26" fmla="*/ 9 w 45"/>
                        <a:gd name="T27" fmla="*/ 48 h 73"/>
                        <a:gd name="T28" fmla="*/ 9 w 45"/>
                        <a:gd name="T29" fmla="*/ 73 h 73"/>
                        <a:gd name="T30" fmla="*/ 0 w 45"/>
                        <a:gd name="T31" fmla="*/ 73 h 73"/>
                        <a:gd name="T32" fmla="*/ 8 w 45"/>
                        <a:gd name="T33" fmla="*/ 28 h 73"/>
                        <a:gd name="T34" fmla="*/ 12 w 45"/>
                        <a:gd name="T35" fmla="*/ 42 h 73"/>
                        <a:gd name="T36" fmla="*/ 22 w 45"/>
                        <a:gd name="T37" fmla="*/ 47 h 73"/>
                        <a:gd name="T38" fmla="*/ 32 w 45"/>
                        <a:gd name="T39" fmla="*/ 42 h 73"/>
                        <a:gd name="T40" fmla="*/ 36 w 45"/>
                        <a:gd name="T41" fmla="*/ 27 h 73"/>
                        <a:gd name="T42" fmla="*/ 32 w 45"/>
                        <a:gd name="T43" fmla="*/ 12 h 73"/>
                        <a:gd name="T44" fmla="*/ 22 w 45"/>
                        <a:gd name="T45" fmla="*/ 7 h 73"/>
                        <a:gd name="T46" fmla="*/ 12 w 45"/>
                        <a:gd name="T47" fmla="*/ 12 h 73"/>
                        <a:gd name="T48" fmla="*/ 8 w 45"/>
                        <a:gd name="T49" fmla="*/ 28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45" h="73">
                          <a:moveTo>
                            <a:pt x="0" y="73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8" y="8"/>
                          </a:lnTo>
                          <a:cubicBezTo>
                            <a:pt x="10" y="5"/>
                            <a:pt x="12" y="4"/>
                            <a:pt x="15" y="2"/>
                          </a:cubicBezTo>
                          <a:cubicBezTo>
                            <a:pt x="17" y="1"/>
                            <a:pt x="20" y="0"/>
                            <a:pt x="23" y="0"/>
                          </a:cubicBezTo>
                          <a:cubicBezTo>
                            <a:pt x="28" y="0"/>
                            <a:pt x="32" y="1"/>
                            <a:pt x="35" y="4"/>
                          </a:cubicBezTo>
                          <a:cubicBezTo>
                            <a:pt x="38" y="6"/>
                            <a:pt x="41" y="9"/>
                            <a:pt x="43" y="13"/>
                          </a:cubicBezTo>
                          <a:cubicBezTo>
                            <a:pt x="44" y="17"/>
                            <a:pt x="45" y="22"/>
                            <a:pt x="45" y="27"/>
                          </a:cubicBezTo>
                          <a:cubicBezTo>
                            <a:pt x="45" y="32"/>
                            <a:pt x="44" y="37"/>
                            <a:pt x="42" y="41"/>
                          </a:cubicBezTo>
                          <a:cubicBezTo>
                            <a:pt x="40" y="46"/>
                            <a:pt x="38" y="49"/>
                            <a:pt x="34" y="51"/>
                          </a:cubicBezTo>
                          <a:cubicBezTo>
                            <a:pt x="30" y="53"/>
                            <a:pt x="27" y="54"/>
                            <a:pt x="23" y="54"/>
                          </a:cubicBezTo>
                          <a:cubicBezTo>
                            <a:pt x="20" y="54"/>
                            <a:pt x="17" y="54"/>
                            <a:pt x="15" y="53"/>
                          </a:cubicBezTo>
                          <a:cubicBezTo>
                            <a:pt x="12" y="51"/>
                            <a:pt x="10" y="50"/>
                            <a:pt x="9" y="48"/>
                          </a:cubicBezTo>
                          <a:lnTo>
                            <a:pt x="9" y="73"/>
                          </a:lnTo>
                          <a:lnTo>
                            <a:pt x="0" y="73"/>
                          </a:lnTo>
                          <a:close/>
                          <a:moveTo>
                            <a:pt x="8" y="28"/>
                          </a:moveTo>
                          <a:cubicBezTo>
                            <a:pt x="8" y="34"/>
                            <a:pt x="9" y="39"/>
                            <a:pt x="12" y="42"/>
                          </a:cubicBezTo>
                          <a:cubicBezTo>
                            <a:pt x="15" y="46"/>
                            <a:pt x="18" y="47"/>
                            <a:pt x="22" y="47"/>
                          </a:cubicBezTo>
                          <a:cubicBezTo>
                            <a:pt x="26" y="47"/>
                            <a:pt x="29" y="46"/>
                            <a:pt x="32" y="42"/>
                          </a:cubicBezTo>
                          <a:cubicBezTo>
                            <a:pt x="35" y="39"/>
                            <a:pt x="36" y="34"/>
                            <a:pt x="36" y="27"/>
                          </a:cubicBezTo>
                          <a:cubicBezTo>
                            <a:pt x="36" y="20"/>
                            <a:pt x="35" y="15"/>
                            <a:pt x="32" y="12"/>
                          </a:cubicBezTo>
                          <a:cubicBezTo>
                            <a:pt x="29" y="9"/>
                            <a:pt x="26" y="7"/>
                            <a:pt x="22" y="7"/>
                          </a:cubicBezTo>
                          <a:cubicBezTo>
                            <a:pt x="19" y="7"/>
                            <a:pt x="15" y="9"/>
                            <a:pt x="12" y="12"/>
                          </a:cubicBezTo>
                          <a:cubicBezTo>
                            <a:pt x="10" y="16"/>
                            <a:pt x="8" y="21"/>
                            <a:pt x="8" y="28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63" name="Freeform 344">
                      <a:extLst>
                        <a:ext uri="{FF2B5EF4-FFF2-40B4-BE49-F238E27FC236}">
                          <a16:creationId xmlns:a16="http://schemas.microsoft.com/office/drawing/2014/main" id="{223B4227-DEB0-C948-A2FB-306DC922E3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652838" y="5376863"/>
                      <a:ext cx="17463" cy="30163"/>
                    </a:xfrm>
                    <a:custGeom>
                      <a:avLst/>
                      <a:gdLst>
                        <a:gd name="T0" fmla="*/ 0 w 28"/>
                        <a:gd name="T1" fmla="*/ 53 h 53"/>
                        <a:gd name="T2" fmla="*/ 0 w 28"/>
                        <a:gd name="T3" fmla="*/ 1 h 53"/>
                        <a:gd name="T4" fmla="*/ 8 w 28"/>
                        <a:gd name="T5" fmla="*/ 1 h 53"/>
                        <a:gd name="T6" fmla="*/ 8 w 28"/>
                        <a:gd name="T7" fmla="*/ 9 h 53"/>
                        <a:gd name="T8" fmla="*/ 13 w 28"/>
                        <a:gd name="T9" fmla="*/ 2 h 53"/>
                        <a:gd name="T10" fmla="*/ 19 w 28"/>
                        <a:gd name="T11" fmla="*/ 0 h 53"/>
                        <a:gd name="T12" fmla="*/ 28 w 28"/>
                        <a:gd name="T13" fmla="*/ 3 h 53"/>
                        <a:gd name="T14" fmla="*/ 25 w 28"/>
                        <a:gd name="T15" fmla="*/ 11 h 53"/>
                        <a:gd name="T16" fmla="*/ 18 w 28"/>
                        <a:gd name="T17" fmla="*/ 9 h 53"/>
                        <a:gd name="T18" fmla="*/ 13 w 28"/>
                        <a:gd name="T19" fmla="*/ 11 h 53"/>
                        <a:gd name="T20" fmla="*/ 10 w 28"/>
                        <a:gd name="T21" fmla="*/ 16 h 53"/>
                        <a:gd name="T22" fmla="*/ 8 w 28"/>
                        <a:gd name="T23" fmla="*/ 26 h 53"/>
                        <a:gd name="T24" fmla="*/ 8 w 28"/>
                        <a:gd name="T25" fmla="*/ 53 h 53"/>
                        <a:gd name="T26" fmla="*/ 0 w 28"/>
                        <a:gd name="T27" fmla="*/ 53 h 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28" h="53">
                          <a:moveTo>
                            <a:pt x="0" y="53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8" y="9"/>
                          </a:lnTo>
                          <a:cubicBezTo>
                            <a:pt x="10" y="6"/>
                            <a:pt x="11" y="3"/>
                            <a:pt x="13" y="2"/>
                          </a:cubicBezTo>
                          <a:cubicBezTo>
                            <a:pt x="15" y="1"/>
                            <a:pt x="17" y="0"/>
                            <a:pt x="19" y="0"/>
                          </a:cubicBezTo>
                          <a:cubicBezTo>
                            <a:pt x="22" y="0"/>
                            <a:pt x="25" y="1"/>
                            <a:pt x="28" y="3"/>
                          </a:cubicBezTo>
                          <a:lnTo>
                            <a:pt x="25" y="11"/>
                          </a:lnTo>
                          <a:cubicBezTo>
                            <a:pt x="23" y="10"/>
                            <a:pt x="21" y="9"/>
                            <a:pt x="18" y="9"/>
                          </a:cubicBezTo>
                          <a:cubicBezTo>
                            <a:pt x="16" y="9"/>
                            <a:pt x="15" y="10"/>
                            <a:pt x="13" y="11"/>
                          </a:cubicBezTo>
                          <a:cubicBezTo>
                            <a:pt x="12" y="12"/>
                            <a:pt x="11" y="14"/>
                            <a:pt x="10" y="16"/>
                          </a:cubicBezTo>
                          <a:cubicBezTo>
                            <a:pt x="9" y="19"/>
                            <a:pt x="8" y="22"/>
                            <a:pt x="8" y="26"/>
                          </a:cubicBezTo>
                          <a:lnTo>
                            <a:pt x="8" y="53"/>
                          </a:lnTo>
                          <a:lnTo>
                            <a:pt x="0" y="53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64" name="Freeform 345">
                      <a:extLst>
                        <a:ext uri="{FF2B5EF4-FFF2-40B4-BE49-F238E27FC236}">
                          <a16:creationId xmlns:a16="http://schemas.microsoft.com/office/drawing/2014/main" id="{C85BA46C-654B-9847-82E3-25295B4B8C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736976" y="5367338"/>
                      <a:ext cx="38100" cy="39688"/>
                    </a:xfrm>
                    <a:custGeom>
                      <a:avLst/>
                      <a:gdLst>
                        <a:gd name="T0" fmla="*/ 0 w 68"/>
                        <a:gd name="T1" fmla="*/ 71 h 71"/>
                        <a:gd name="T2" fmla="*/ 0 w 68"/>
                        <a:gd name="T3" fmla="*/ 0 h 71"/>
                        <a:gd name="T4" fmla="*/ 14 w 68"/>
                        <a:gd name="T5" fmla="*/ 0 h 71"/>
                        <a:gd name="T6" fmla="*/ 31 w 68"/>
                        <a:gd name="T7" fmla="*/ 50 h 71"/>
                        <a:gd name="T8" fmla="*/ 34 w 68"/>
                        <a:gd name="T9" fmla="*/ 61 h 71"/>
                        <a:gd name="T10" fmla="*/ 38 w 68"/>
                        <a:gd name="T11" fmla="*/ 49 h 71"/>
                        <a:gd name="T12" fmla="*/ 55 w 68"/>
                        <a:gd name="T13" fmla="*/ 0 h 71"/>
                        <a:gd name="T14" fmla="*/ 68 w 68"/>
                        <a:gd name="T15" fmla="*/ 0 h 71"/>
                        <a:gd name="T16" fmla="*/ 68 w 68"/>
                        <a:gd name="T17" fmla="*/ 71 h 71"/>
                        <a:gd name="T18" fmla="*/ 59 w 68"/>
                        <a:gd name="T19" fmla="*/ 71 h 71"/>
                        <a:gd name="T20" fmla="*/ 59 w 68"/>
                        <a:gd name="T21" fmla="*/ 11 h 71"/>
                        <a:gd name="T22" fmla="*/ 38 w 68"/>
                        <a:gd name="T23" fmla="*/ 71 h 71"/>
                        <a:gd name="T24" fmla="*/ 30 w 68"/>
                        <a:gd name="T25" fmla="*/ 71 h 71"/>
                        <a:gd name="T26" fmla="*/ 9 w 68"/>
                        <a:gd name="T27" fmla="*/ 10 h 71"/>
                        <a:gd name="T28" fmla="*/ 9 w 68"/>
                        <a:gd name="T29" fmla="*/ 71 h 71"/>
                        <a:gd name="T30" fmla="*/ 0 w 68"/>
                        <a:gd name="T31" fmla="*/ 71 h 7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</a:cxnLst>
                      <a:rect l="0" t="0" r="r" b="b"/>
                      <a:pathLst>
                        <a:path w="68" h="71">
                          <a:moveTo>
                            <a:pt x="0" y="71"/>
                          </a:moveTo>
                          <a:lnTo>
                            <a:pt x="0" y="0"/>
                          </a:lnTo>
                          <a:lnTo>
                            <a:pt x="14" y="0"/>
                          </a:lnTo>
                          <a:lnTo>
                            <a:pt x="31" y="50"/>
                          </a:lnTo>
                          <a:cubicBezTo>
                            <a:pt x="33" y="55"/>
                            <a:pt x="34" y="59"/>
                            <a:pt x="34" y="61"/>
                          </a:cubicBezTo>
                          <a:cubicBezTo>
                            <a:pt x="35" y="58"/>
                            <a:pt x="37" y="54"/>
                            <a:pt x="38" y="49"/>
                          </a:cubicBezTo>
                          <a:lnTo>
                            <a:pt x="55" y="0"/>
                          </a:lnTo>
                          <a:lnTo>
                            <a:pt x="68" y="0"/>
                          </a:lnTo>
                          <a:lnTo>
                            <a:pt x="68" y="71"/>
                          </a:lnTo>
                          <a:lnTo>
                            <a:pt x="59" y="71"/>
                          </a:lnTo>
                          <a:lnTo>
                            <a:pt x="59" y="11"/>
                          </a:lnTo>
                          <a:lnTo>
                            <a:pt x="38" y="71"/>
                          </a:lnTo>
                          <a:lnTo>
                            <a:pt x="30" y="71"/>
                          </a:lnTo>
                          <a:lnTo>
                            <a:pt x="9" y="10"/>
                          </a:lnTo>
                          <a:lnTo>
                            <a:pt x="9" y="71"/>
                          </a:lnTo>
                          <a:lnTo>
                            <a:pt x="0" y="71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65" name="Freeform 346">
                      <a:extLst>
                        <a:ext uri="{FF2B5EF4-FFF2-40B4-BE49-F238E27FC236}">
                          <a16:creationId xmlns:a16="http://schemas.microsoft.com/office/drawing/2014/main" id="{A4DABAA4-C3E7-8646-8D15-B8FF2CA44745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3781426" y="5376863"/>
                      <a:ext cx="28575" cy="31750"/>
                    </a:xfrm>
                    <a:custGeom>
                      <a:avLst/>
                      <a:gdLst>
                        <a:gd name="T0" fmla="*/ 37 w 48"/>
                        <a:gd name="T1" fmla="*/ 47 h 54"/>
                        <a:gd name="T2" fmla="*/ 28 w 48"/>
                        <a:gd name="T3" fmla="*/ 53 h 54"/>
                        <a:gd name="T4" fmla="*/ 18 w 48"/>
                        <a:gd name="T5" fmla="*/ 54 h 54"/>
                        <a:gd name="T6" fmla="*/ 5 w 48"/>
                        <a:gd name="T7" fmla="*/ 50 h 54"/>
                        <a:gd name="T8" fmla="*/ 0 w 48"/>
                        <a:gd name="T9" fmla="*/ 40 h 54"/>
                        <a:gd name="T10" fmla="*/ 2 w 48"/>
                        <a:gd name="T11" fmla="*/ 33 h 54"/>
                        <a:gd name="T12" fmla="*/ 7 w 48"/>
                        <a:gd name="T13" fmla="*/ 28 h 54"/>
                        <a:gd name="T14" fmla="*/ 13 w 48"/>
                        <a:gd name="T15" fmla="*/ 25 h 54"/>
                        <a:gd name="T16" fmla="*/ 21 w 48"/>
                        <a:gd name="T17" fmla="*/ 23 h 54"/>
                        <a:gd name="T18" fmla="*/ 36 w 48"/>
                        <a:gd name="T19" fmla="*/ 20 h 54"/>
                        <a:gd name="T20" fmla="*/ 36 w 48"/>
                        <a:gd name="T21" fmla="*/ 18 h 54"/>
                        <a:gd name="T22" fmla="*/ 34 w 48"/>
                        <a:gd name="T23" fmla="*/ 10 h 54"/>
                        <a:gd name="T24" fmla="*/ 24 w 48"/>
                        <a:gd name="T25" fmla="*/ 7 h 54"/>
                        <a:gd name="T26" fmla="*/ 15 w 48"/>
                        <a:gd name="T27" fmla="*/ 10 h 54"/>
                        <a:gd name="T28" fmla="*/ 10 w 48"/>
                        <a:gd name="T29" fmla="*/ 17 h 54"/>
                        <a:gd name="T30" fmla="*/ 2 w 48"/>
                        <a:gd name="T31" fmla="*/ 16 h 54"/>
                        <a:gd name="T32" fmla="*/ 6 w 48"/>
                        <a:gd name="T33" fmla="*/ 7 h 54"/>
                        <a:gd name="T34" fmla="*/ 13 w 48"/>
                        <a:gd name="T35" fmla="*/ 2 h 54"/>
                        <a:gd name="T36" fmla="*/ 25 w 48"/>
                        <a:gd name="T37" fmla="*/ 0 h 54"/>
                        <a:gd name="T38" fmla="*/ 36 w 48"/>
                        <a:gd name="T39" fmla="*/ 2 h 54"/>
                        <a:gd name="T40" fmla="*/ 42 w 48"/>
                        <a:gd name="T41" fmla="*/ 6 h 54"/>
                        <a:gd name="T42" fmla="*/ 45 w 48"/>
                        <a:gd name="T43" fmla="*/ 12 h 54"/>
                        <a:gd name="T44" fmla="*/ 45 w 48"/>
                        <a:gd name="T45" fmla="*/ 20 h 54"/>
                        <a:gd name="T46" fmla="*/ 45 w 48"/>
                        <a:gd name="T47" fmla="*/ 32 h 54"/>
                        <a:gd name="T48" fmla="*/ 46 w 48"/>
                        <a:gd name="T49" fmla="*/ 47 h 54"/>
                        <a:gd name="T50" fmla="*/ 48 w 48"/>
                        <a:gd name="T51" fmla="*/ 53 h 54"/>
                        <a:gd name="T52" fmla="*/ 39 w 48"/>
                        <a:gd name="T53" fmla="*/ 53 h 54"/>
                        <a:gd name="T54" fmla="*/ 37 w 48"/>
                        <a:gd name="T55" fmla="*/ 47 h 54"/>
                        <a:gd name="T56" fmla="*/ 36 w 48"/>
                        <a:gd name="T57" fmla="*/ 27 h 54"/>
                        <a:gd name="T58" fmla="*/ 22 w 48"/>
                        <a:gd name="T59" fmla="*/ 31 h 54"/>
                        <a:gd name="T60" fmla="*/ 14 w 48"/>
                        <a:gd name="T61" fmla="*/ 32 h 54"/>
                        <a:gd name="T62" fmla="*/ 11 w 48"/>
                        <a:gd name="T63" fmla="*/ 35 h 54"/>
                        <a:gd name="T64" fmla="*/ 10 w 48"/>
                        <a:gd name="T65" fmla="*/ 39 h 54"/>
                        <a:gd name="T66" fmla="*/ 12 w 48"/>
                        <a:gd name="T67" fmla="*/ 45 h 54"/>
                        <a:gd name="T68" fmla="*/ 20 w 48"/>
                        <a:gd name="T69" fmla="*/ 48 h 54"/>
                        <a:gd name="T70" fmla="*/ 29 w 48"/>
                        <a:gd name="T71" fmla="*/ 45 h 54"/>
                        <a:gd name="T72" fmla="*/ 35 w 48"/>
                        <a:gd name="T73" fmla="*/ 39 h 54"/>
                        <a:gd name="T74" fmla="*/ 36 w 48"/>
                        <a:gd name="T75" fmla="*/ 30 h 54"/>
                        <a:gd name="T76" fmla="*/ 36 w 48"/>
                        <a:gd name="T77" fmla="*/ 27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48" h="54">
                          <a:moveTo>
                            <a:pt x="37" y="47"/>
                          </a:moveTo>
                          <a:cubicBezTo>
                            <a:pt x="34" y="50"/>
                            <a:pt x="31" y="52"/>
                            <a:pt x="28" y="53"/>
                          </a:cubicBezTo>
                          <a:cubicBezTo>
                            <a:pt x="25" y="54"/>
                            <a:pt x="21" y="54"/>
                            <a:pt x="18" y="54"/>
                          </a:cubicBezTo>
                          <a:cubicBezTo>
                            <a:pt x="12" y="54"/>
                            <a:pt x="8" y="53"/>
                            <a:pt x="5" y="50"/>
                          </a:cubicBezTo>
                          <a:cubicBezTo>
                            <a:pt x="2" y="47"/>
                            <a:pt x="0" y="44"/>
                            <a:pt x="0" y="40"/>
                          </a:cubicBezTo>
                          <a:cubicBezTo>
                            <a:pt x="0" y="37"/>
                            <a:pt x="1" y="35"/>
                            <a:pt x="2" y="33"/>
                          </a:cubicBezTo>
                          <a:cubicBezTo>
                            <a:pt x="3" y="31"/>
                            <a:pt x="5" y="29"/>
                            <a:pt x="7" y="28"/>
                          </a:cubicBezTo>
                          <a:cubicBezTo>
                            <a:pt x="8" y="26"/>
                            <a:pt x="11" y="25"/>
                            <a:pt x="13" y="25"/>
                          </a:cubicBezTo>
                          <a:cubicBezTo>
                            <a:pt x="15" y="24"/>
                            <a:pt x="17" y="24"/>
                            <a:pt x="21" y="23"/>
                          </a:cubicBezTo>
                          <a:cubicBezTo>
                            <a:pt x="28" y="23"/>
                            <a:pt x="33" y="21"/>
                            <a:pt x="36" y="20"/>
                          </a:cubicBezTo>
                          <a:cubicBezTo>
                            <a:pt x="36" y="19"/>
                            <a:pt x="36" y="18"/>
                            <a:pt x="36" y="18"/>
                          </a:cubicBezTo>
                          <a:cubicBezTo>
                            <a:pt x="36" y="14"/>
                            <a:pt x="36" y="12"/>
                            <a:pt x="34" y="10"/>
                          </a:cubicBezTo>
                          <a:cubicBezTo>
                            <a:pt x="32" y="8"/>
                            <a:pt x="28" y="7"/>
                            <a:pt x="24" y="7"/>
                          </a:cubicBezTo>
                          <a:cubicBezTo>
                            <a:pt x="20" y="7"/>
                            <a:pt x="17" y="8"/>
                            <a:pt x="15" y="10"/>
                          </a:cubicBezTo>
                          <a:cubicBezTo>
                            <a:pt x="13" y="11"/>
                            <a:pt x="11" y="14"/>
                            <a:pt x="10" y="17"/>
                          </a:cubicBezTo>
                          <a:lnTo>
                            <a:pt x="2" y="16"/>
                          </a:lnTo>
                          <a:cubicBezTo>
                            <a:pt x="3" y="12"/>
                            <a:pt x="4" y="10"/>
                            <a:pt x="6" y="7"/>
                          </a:cubicBezTo>
                          <a:cubicBezTo>
                            <a:pt x="7" y="5"/>
                            <a:pt x="10" y="3"/>
                            <a:pt x="13" y="2"/>
                          </a:cubicBezTo>
                          <a:cubicBezTo>
                            <a:pt x="17" y="1"/>
                            <a:pt x="21" y="0"/>
                            <a:pt x="25" y="0"/>
                          </a:cubicBezTo>
                          <a:cubicBezTo>
                            <a:pt x="30" y="0"/>
                            <a:pt x="33" y="1"/>
                            <a:pt x="36" y="2"/>
                          </a:cubicBezTo>
                          <a:cubicBezTo>
                            <a:pt x="39" y="3"/>
                            <a:pt x="41" y="4"/>
                            <a:pt x="42" y="6"/>
                          </a:cubicBezTo>
                          <a:cubicBezTo>
                            <a:pt x="43" y="7"/>
                            <a:pt x="44" y="9"/>
                            <a:pt x="45" y="12"/>
                          </a:cubicBezTo>
                          <a:cubicBezTo>
                            <a:pt x="45" y="13"/>
                            <a:pt x="45" y="16"/>
                            <a:pt x="45" y="20"/>
                          </a:cubicBezTo>
                          <a:lnTo>
                            <a:pt x="45" y="32"/>
                          </a:lnTo>
                          <a:cubicBezTo>
                            <a:pt x="45" y="40"/>
                            <a:pt x="45" y="45"/>
                            <a:pt x="46" y="47"/>
                          </a:cubicBezTo>
                          <a:cubicBezTo>
                            <a:pt x="46" y="49"/>
                            <a:pt x="47" y="51"/>
                            <a:pt x="48" y="53"/>
                          </a:cubicBezTo>
                          <a:lnTo>
                            <a:pt x="39" y="53"/>
                          </a:lnTo>
                          <a:cubicBezTo>
                            <a:pt x="38" y="51"/>
                            <a:pt x="37" y="49"/>
                            <a:pt x="37" y="47"/>
                          </a:cubicBezTo>
                          <a:close/>
                          <a:moveTo>
                            <a:pt x="36" y="27"/>
                          </a:moveTo>
                          <a:cubicBezTo>
                            <a:pt x="33" y="29"/>
                            <a:pt x="28" y="30"/>
                            <a:pt x="22" y="31"/>
                          </a:cubicBezTo>
                          <a:cubicBezTo>
                            <a:pt x="18" y="31"/>
                            <a:pt x="16" y="32"/>
                            <a:pt x="14" y="32"/>
                          </a:cubicBezTo>
                          <a:cubicBezTo>
                            <a:pt x="13" y="33"/>
                            <a:pt x="12" y="34"/>
                            <a:pt x="11" y="35"/>
                          </a:cubicBezTo>
                          <a:cubicBezTo>
                            <a:pt x="10" y="36"/>
                            <a:pt x="10" y="38"/>
                            <a:pt x="10" y="39"/>
                          </a:cubicBezTo>
                          <a:cubicBezTo>
                            <a:pt x="10" y="42"/>
                            <a:pt x="11" y="44"/>
                            <a:pt x="12" y="45"/>
                          </a:cubicBezTo>
                          <a:cubicBezTo>
                            <a:pt x="14" y="47"/>
                            <a:pt x="17" y="48"/>
                            <a:pt x="20" y="48"/>
                          </a:cubicBezTo>
                          <a:cubicBezTo>
                            <a:pt x="24" y="48"/>
                            <a:pt x="27" y="47"/>
                            <a:pt x="29" y="45"/>
                          </a:cubicBezTo>
                          <a:cubicBezTo>
                            <a:pt x="32" y="44"/>
                            <a:pt x="34" y="42"/>
                            <a:pt x="35" y="39"/>
                          </a:cubicBezTo>
                          <a:cubicBezTo>
                            <a:pt x="36" y="37"/>
                            <a:pt x="36" y="34"/>
                            <a:pt x="36" y="30"/>
                          </a:cubicBezTo>
                          <a:lnTo>
                            <a:pt x="36" y="27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66" name="Freeform 347">
                      <a:extLst>
                        <a:ext uri="{FF2B5EF4-FFF2-40B4-BE49-F238E27FC236}">
                          <a16:creationId xmlns:a16="http://schemas.microsoft.com/office/drawing/2014/main" id="{133F0785-C898-2546-B202-4A80EF3EB5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813176" y="5376863"/>
                      <a:ext cx="26988" cy="42863"/>
                    </a:xfrm>
                    <a:custGeom>
                      <a:avLst/>
                      <a:gdLst>
                        <a:gd name="T0" fmla="*/ 4 w 47"/>
                        <a:gd name="T1" fmla="*/ 72 h 73"/>
                        <a:gd name="T2" fmla="*/ 4 w 47"/>
                        <a:gd name="T3" fmla="*/ 64 h 73"/>
                        <a:gd name="T4" fmla="*/ 9 w 47"/>
                        <a:gd name="T5" fmla="*/ 65 h 73"/>
                        <a:gd name="T6" fmla="*/ 13 w 47"/>
                        <a:gd name="T7" fmla="*/ 64 h 73"/>
                        <a:gd name="T8" fmla="*/ 16 w 47"/>
                        <a:gd name="T9" fmla="*/ 61 h 73"/>
                        <a:gd name="T10" fmla="*/ 19 w 47"/>
                        <a:gd name="T11" fmla="*/ 54 h 73"/>
                        <a:gd name="T12" fmla="*/ 20 w 47"/>
                        <a:gd name="T13" fmla="*/ 52 h 73"/>
                        <a:gd name="T14" fmla="*/ 0 w 47"/>
                        <a:gd name="T15" fmla="*/ 0 h 73"/>
                        <a:gd name="T16" fmla="*/ 9 w 47"/>
                        <a:gd name="T17" fmla="*/ 0 h 73"/>
                        <a:gd name="T18" fmla="*/ 20 w 47"/>
                        <a:gd name="T19" fmla="*/ 30 h 73"/>
                        <a:gd name="T20" fmla="*/ 24 w 47"/>
                        <a:gd name="T21" fmla="*/ 42 h 73"/>
                        <a:gd name="T22" fmla="*/ 28 w 47"/>
                        <a:gd name="T23" fmla="*/ 31 h 73"/>
                        <a:gd name="T24" fmla="*/ 39 w 47"/>
                        <a:gd name="T25" fmla="*/ 0 h 73"/>
                        <a:gd name="T26" fmla="*/ 47 w 47"/>
                        <a:gd name="T27" fmla="*/ 0 h 73"/>
                        <a:gd name="T28" fmla="*/ 28 w 47"/>
                        <a:gd name="T29" fmla="*/ 53 h 73"/>
                        <a:gd name="T30" fmla="*/ 23 w 47"/>
                        <a:gd name="T31" fmla="*/ 65 h 73"/>
                        <a:gd name="T32" fmla="*/ 17 w 47"/>
                        <a:gd name="T33" fmla="*/ 71 h 73"/>
                        <a:gd name="T34" fmla="*/ 10 w 47"/>
                        <a:gd name="T35" fmla="*/ 73 h 73"/>
                        <a:gd name="T36" fmla="*/ 4 w 47"/>
                        <a:gd name="T37" fmla="*/ 72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47" h="73">
                          <a:moveTo>
                            <a:pt x="4" y="72"/>
                          </a:moveTo>
                          <a:lnTo>
                            <a:pt x="4" y="64"/>
                          </a:lnTo>
                          <a:cubicBezTo>
                            <a:pt x="5" y="64"/>
                            <a:pt x="7" y="65"/>
                            <a:pt x="9" y="65"/>
                          </a:cubicBezTo>
                          <a:cubicBezTo>
                            <a:pt x="10" y="65"/>
                            <a:pt x="12" y="64"/>
                            <a:pt x="13" y="64"/>
                          </a:cubicBezTo>
                          <a:cubicBezTo>
                            <a:pt x="14" y="63"/>
                            <a:pt x="15" y="62"/>
                            <a:pt x="16" y="61"/>
                          </a:cubicBezTo>
                          <a:cubicBezTo>
                            <a:pt x="17" y="60"/>
                            <a:pt x="18" y="58"/>
                            <a:pt x="19" y="54"/>
                          </a:cubicBezTo>
                          <a:cubicBezTo>
                            <a:pt x="19" y="54"/>
                            <a:pt x="19" y="53"/>
                            <a:pt x="20" y="52"/>
                          </a:cubicBez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20" y="30"/>
                          </a:lnTo>
                          <a:cubicBezTo>
                            <a:pt x="22" y="34"/>
                            <a:pt x="23" y="38"/>
                            <a:pt x="24" y="42"/>
                          </a:cubicBezTo>
                          <a:cubicBezTo>
                            <a:pt x="25" y="38"/>
                            <a:pt x="26" y="34"/>
                            <a:pt x="28" y="31"/>
                          </a:cubicBezTo>
                          <a:lnTo>
                            <a:pt x="39" y="0"/>
                          </a:lnTo>
                          <a:lnTo>
                            <a:pt x="47" y="0"/>
                          </a:lnTo>
                          <a:lnTo>
                            <a:pt x="28" y="53"/>
                          </a:lnTo>
                          <a:cubicBezTo>
                            <a:pt x="26" y="59"/>
                            <a:pt x="24" y="63"/>
                            <a:pt x="23" y="65"/>
                          </a:cubicBezTo>
                          <a:cubicBezTo>
                            <a:pt x="21" y="68"/>
                            <a:pt x="19" y="70"/>
                            <a:pt x="17" y="71"/>
                          </a:cubicBezTo>
                          <a:cubicBezTo>
                            <a:pt x="15" y="73"/>
                            <a:pt x="13" y="73"/>
                            <a:pt x="10" y="73"/>
                          </a:cubicBezTo>
                          <a:cubicBezTo>
                            <a:pt x="8" y="73"/>
                            <a:pt x="7" y="73"/>
                            <a:pt x="4" y="72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67" name="Freeform 348">
                      <a:extLst>
                        <a:ext uri="{FF2B5EF4-FFF2-40B4-BE49-F238E27FC236}">
                          <a16:creationId xmlns:a16="http://schemas.microsoft.com/office/drawing/2014/main" id="{6BB8EABE-5A89-F04B-A647-5298D8B7A3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890963" y="5367338"/>
                      <a:ext cx="23813" cy="41275"/>
                    </a:xfrm>
                    <a:custGeom>
                      <a:avLst/>
                      <a:gdLst>
                        <a:gd name="T0" fmla="*/ 0 w 40"/>
                        <a:gd name="T1" fmla="*/ 51 h 72"/>
                        <a:gd name="T2" fmla="*/ 9 w 40"/>
                        <a:gd name="T3" fmla="*/ 50 h 72"/>
                        <a:gd name="T4" fmla="*/ 12 w 40"/>
                        <a:gd name="T5" fmla="*/ 61 h 72"/>
                        <a:gd name="T6" fmla="*/ 19 w 40"/>
                        <a:gd name="T7" fmla="*/ 64 h 72"/>
                        <a:gd name="T8" fmla="*/ 26 w 40"/>
                        <a:gd name="T9" fmla="*/ 62 h 72"/>
                        <a:gd name="T10" fmla="*/ 29 w 40"/>
                        <a:gd name="T11" fmla="*/ 58 h 72"/>
                        <a:gd name="T12" fmla="*/ 30 w 40"/>
                        <a:gd name="T13" fmla="*/ 49 h 72"/>
                        <a:gd name="T14" fmla="*/ 30 w 40"/>
                        <a:gd name="T15" fmla="*/ 0 h 72"/>
                        <a:gd name="T16" fmla="*/ 40 w 40"/>
                        <a:gd name="T17" fmla="*/ 0 h 72"/>
                        <a:gd name="T18" fmla="*/ 40 w 40"/>
                        <a:gd name="T19" fmla="*/ 48 h 72"/>
                        <a:gd name="T20" fmla="*/ 37 w 40"/>
                        <a:gd name="T21" fmla="*/ 62 h 72"/>
                        <a:gd name="T22" fmla="*/ 31 w 40"/>
                        <a:gd name="T23" fmla="*/ 70 h 72"/>
                        <a:gd name="T24" fmla="*/ 19 w 40"/>
                        <a:gd name="T25" fmla="*/ 72 h 72"/>
                        <a:gd name="T26" fmla="*/ 5 w 40"/>
                        <a:gd name="T27" fmla="*/ 67 h 72"/>
                        <a:gd name="T28" fmla="*/ 0 w 40"/>
                        <a:gd name="T29" fmla="*/ 51 h 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40" h="72">
                          <a:moveTo>
                            <a:pt x="0" y="51"/>
                          </a:moveTo>
                          <a:lnTo>
                            <a:pt x="9" y="50"/>
                          </a:lnTo>
                          <a:cubicBezTo>
                            <a:pt x="9" y="55"/>
                            <a:pt x="10" y="59"/>
                            <a:pt x="12" y="61"/>
                          </a:cubicBezTo>
                          <a:cubicBezTo>
                            <a:pt x="14" y="63"/>
                            <a:pt x="16" y="64"/>
                            <a:pt x="19" y="64"/>
                          </a:cubicBezTo>
                          <a:cubicBezTo>
                            <a:pt x="22" y="64"/>
                            <a:pt x="24" y="63"/>
                            <a:pt x="26" y="62"/>
                          </a:cubicBezTo>
                          <a:cubicBezTo>
                            <a:pt x="27" y="61"/>
                            <a:pt x="29" y="60"/>
                            <a:pt x="29" y="58"/>
                          </a:cubicBezTo>
                          <a:cubicBezTo>
                            <a:pt x="30" y="56"/>
                            <a:pt x="30" y="53"/>
                            <a:pt x="30" y="49"/>
                          </a:cubicBezTo>
                          <a:lnTo>
                            <a:pt x="30" y="0"/>
                          </a:lnTo>
                          <a:lnTo>
                            <a:pt x="40" y="0"/>
                          </a:lnTo>
                          <a:lnTo>
                            <a:pt x="40" y="48"/>
                          </a:lnTo>
                          <a:cubicBezTo>
                            <a:pt x="40" y="54"/>
                            <a:pt x="39" y="59"/>
                            <a:pt x="37" y="62"/>
                          </a:cubicBezTo>
                          <a:cubicBezTo>
                            <a:pt x="36" y="66"/>
                            <a:pt x="34" y="68"/>
                            <a:pt x="31" y="70"/>
                          </a:cubicBezTo>
                          <a:cubicBezTo>
                            <a:pt x="27" y="72"/>
                            <a:pt x="24" y="72"/>
                            <a:pt x="19" y="72"/>
                          </a:cubicBezTo>
                          <a:cubicBezTo>
                            <a:pt x="13" y="72"/>
                            <a:pt x="8" y="71"/>
                            <a:pt x="5" y="67"/>
                          </a:cubicBezTo>
                          <a:cubicBezTo>
                            <a:pt x="2" y="63"/>
                            <a:pt x="0" y="58"/>
                            <a:pt x="0" y="51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68" name="Freeform 349">
                      <a:extLst>
                        <a:ext uri="{FF2B5EF4-FFF2-40B4-BE49-F238E27FC236}">
                          <a16:creationId xmlns:a16="http://schemas.microsoft.com/office/drawing/2014/main" id="{4636E2CE-E8CB-4146-A136-1C610C9BFF8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922713" y="5376863"/>
                      <a:ext cx="23813" cy="31750"/>
                    </a:xfrm>
                    <a:custGeom>
                      <a:avLst/>
                      <a:gdLst>
                        <a:gd name="T0" fmla="*/ 34 w 42"/>
                        <a:gd name="T1" fmla="*/ 52 h 53"/>
                        <a:gd name="T2" fmla="*/ 34 w 42"/>
                        <a:gd name="T3" fmla="*/ 45 h 53"/>
                        <a:gd name="T4" fmla="*/ 18 w 42"/>
                        <a:gd name="T5" fmla="*/ 53 h 53"/>
                        <a:gd name="T6" fmla="*/ 9 w 42"/>
                        <a:gd name="T7" fmla="*/ 52 h 53"/>
                        <a:gd name="T8" fmla="*/ 3 w 42"/>
                        <a:gd name="T9" fmla="*/ 47 h 53"/>
                        <a:gd name="T10" fmla="*/ 0 w 42"/>
                        <a:gd name="T11" fmla="*/ 41 h 53"/>
                        <a:gd name="T12" fmla="*/ 0 w 42"/>
                        <a:gd name="T13" fmla="*/ 33 h 53"/>
                        <a:gd name="T14" fmla="*/ 0 w 42"/>
                        <a:gd name="T15" fmla="*/ 0 h 53"/>
                        <a:gd name="T16" fmla="*/ 9 w 42"/>
                        <a:gd name="T17" fmla="*/ 0 h 53"/>
                        <a:gd name="T18" fmla="*/ 9 w 42"/>
                        <a:gd name="T19" fmla="*/ 29 h 53"/>
                        <a:gd name="T20" fmla="*/ 9 w 42"/>
                        <a:gd name="T21" fmla="*/ 38 h 53"/>
                        <a:gd name="T22" fmla="*/ 13 w 42"/>
                        <a:gd name="T23" fmla="*/ 44 h 53"/>
                        <a:gd name="T24" fmla="*/ 19 w 42"/>
                        <a:gd name="T25" fmla="*/ 46 h 53"/>
                        <a:gd name="T26" fmla="*/ 27 w 42"/>
                        <a:gd name="T27" fmla="*/ 44 h 53"/>
                        <a:gd name="T28" fmla="*/ 32 w 42"/>
                        <a:gd name="T29" fmla="*/ 38 h 53"/>
                        <a:gd name="T30" fmla="*/ 33 w 42"/>
                        <a:gd name="T31" fmla="*/ 28 h 53"/>
                        <a:gd name="T32" fmla="*/ 33 w 42"/>
                        <a:gd name="T33" fmla="*/ 0 h 53"/>
                        <a:gd name="T34" fmla="*/ 42 w 42"/>
                        <a:gd name="T35" fmla="*/ 0 h 53"/>
                        <a:gd name="T36" fmla="*/ 42 w 42"/>
                        <a:gd name="T37" fmla="*/ 52 h 53"/>
                        <a:gd name="T38" fmla="*/ 34 w 42"/>
                        <a:gd name="T39" fmla="*/ 52 h 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42" h="53">
                          <a:moveTo>
                            <a:pt x="34" y="52"/>
                          </a:moveTo>
                          <a:lnTo>
                            <a:pt x="34" y="45"/>
                          </a:lnTo>
                          <a:cubicBezTo>
                            <a:pt x="30" y="50"/>
                            <a:pt x="24" y="53"/>
                            <a:pt x="18" y="53"/>
                          </a:cubicBezTo>
                          <a:cubicBezTo>
                            <a:pt x="14" y="53"/>
                            <a:pt x="12" y="53"/>
                            <a:pt x="9" y="52"/>
                          </a:cubicBezTo>
                          <a:cubicBezTo>
                            <a:pt x="6" y="50"/>
                            <a:pt x="4" y="49"/>
                            <a:pt x="3" y="47"/>
                          </a:cubicBezTo>
                          <a:cubicBezTo>
                            <a:pt x="2" y="45"/>
                            <a:pt x="1" y="43"/>
                            <a:pt x="0" y="41"/>
                          </a:cubicBezTo>
                          <a:cubicBezTo>
                            <a:pt x="0" y="39"/>
                            <a:pt x="0" y="36"/>
                            <a:pt x="0" y="33"/>
                          </a:cubicBezTo>
                          <a:lnTo>
                            <a:pt x="0" y="0"/>
                          </a:lnTo>
                          <a:lnTo>
                            <a:pt x="9" y="0"/>
                          </a:lnTo>
                          <a:lnTo>
                            <a:pt x="9" y="29"/>
                          </a:lnTo>
                          <a:cubicBezTo>
                            <a:pt x="9" y="34"/>
                            <a:pt x="9" y="37"/>
                            <a:pt x="9" y="38"/>
                          </a:cubicBezTo>
                          <a:cubicBezTo>
                            <a:pt x="10" y="41"/>
                            <a:pt x="11" y="43"/>
                            <a:pt x="13" y="44"/>
                          </a:cubicBezTo>
                          <a:cubicBezTo>
                            <a:pt x="14" y="45"/>
                            <a:pt x="17" y="46"/>
                            <a:pt x="19" y="46"/>
                          </a:cubicBezTo>
                          <a:cubicBezTo>
                            <a:pt x="22" y="46"/>
                            <a:pt x="24" y="45"/>
                            <a:pt x="27" y="44"/>
                          </a:cubicBezTo>
                          <a:cubicBezTo>
                            <a:pt x="29" y="42"/>
                            <a:pt x="31" y="41"/>
                            <a:pt x="32" y="38"/>
                          </a:cubicBezTo>
                          <a:cubicBezTo>
                            <a:pt x="33" y="36"/>
                            <a:pt x="33" y="33"/>
                            <a:pt x="33" y="28"/>
                          </a:cubicBezTo>
                          <a:lnTo>
                            <a:pt x="33" y="0"/>
                          </a:lnTo>
                          <a:lnTo>
                            <a:pt x="42" y="0"/>
                          </a:lnTo>
                          <a:lnTo>
                            <a:pt x="42" y="52"/>
                          </a:lnTo>
                          <a:lnTo>
                            <a:pt x="34" y="52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69" name="Freeform 350">
                      <a:extLst>
                        <a:ext uri="{FF2B5EF4-FFF2-40B4-BE49-F238E27FC236}">
                          <a16:creationId xmlns:a16="http://schemas.microsoft.com/office/drawing/2014/main" id="{8CAADF7B-4DAF-BC49-AFA7-03D8BA3D12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954463" y="5376863"/>
                      <a:ext cx="25400" cy="30163"/>
                    </a:xfrm>
                    <a:custGeom>
                      <a:avLst/>
                      <a:gdLst>
                        <a:gd name="T0" fmla="*/ 0 w 42"/>
                        <a:gd name="T1" fmla="*/ 53 h 53"/>
                        <a:gd name="T2" fmla="*/ 0 w 42"/>
                        <a:gd name="T3" fmla="*/ 1 h 53"/>
                        <a:gd name="T4" fmla="*/ 7 w 42"/>
                        <a:gd name="T5" fmla="*/ 1 h 53"/>
                        <a:gd name="T6" fmla="*/ 7 w 42"/>
                        <a:gd name="T7" fmla="*/ 9 h 53"/>
                        <a:gd name="T8" fmla="*/ 24 w 42"/>
                        <a:gd name="T9" fmla="*/ 0 h 53"/>
                        <a:gd name="T10" fmla="*/ 33 w 42"/>
                        <a:gd name="T11" fmla="*/ 2 h 53"/>
                        <a:gd name="T12" fmla="*/ 38 w 42"/>
                        <a:gd name="T13" fmla="*/ 6 h 53"/>
                        <a:gd name="T14" fmla="*/ 41 w 42"/>
                        <a:gd name="T15" fmla="*/ 13 h 53"/>
                        <a:gd name="T16" fmla="*/ 42 w 42"/>
                        <a:gd name="T17" fmla="*/ 21 h 53"/>
                        <a:gd name="T18" fmla="*/ 42 w 42"/>
                        <a:gd name="T19" fmla="*/ 53 h 53"/>
                        <a:gd name="T20" fmla="*/ 33 w 42"/>
                        <a:gd name="T21" fmla="*/ 53 h 53"/>
                        <a:gd name="T22" fmla="*/ 33 w 42"/>
                        <a:gd name="T23" fmla="*/ 22 h 53"/>
                        <a:gd name="T24" fmla="*/ 32 w 42"/>
                        <a:gd name="T25" fmla="*/ 14 h 53"/>
                        <a:gd name="T26" fmla="*/ 28 w 42"/>
                        <a:gd name="T27" fmla="*/ 9 h 53"/>
                        <a:gd name="T28" fmla="*/ 22 w 42"/>
                        <a:gd name="T29" fmla="*/ 8 h 53"/>
                        <a:gd name="T30" fmla="*/ 12 w 42"/>
                        <a:gd name="T31" fmla="*/ 11 h 53"/>
                        <a:gd name="T32" fmla="*/ 8 w 42"/>
                        <a:gd name="T33" fmla="*/ 25 h 53"/>
                        <a:gd name="T34" fmla="*/ 8 w 42"/>
                        <a:gd name="T35" fmla="*/ 53 h 53"/>
                        <a:gd name="T36" fmla="*/ 0 w 42"/>
                        <a:gd name="T37" fmla="*/ 53 h 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42" h="53">
                          <a:moveTo>
                            <a:pt x="0" y="53"/>
                          </a:moveTo>
                          <a:lnTo>
                            <a:pt x="0" y="1"/>
                          </a:lnTo>
                          <a:lnTo>
                            <a:pt x="7" y="1"/>
                          </a:lnTo>
                          <a:lnTo>
                            <a:pt x="7" y="9"/>
                          </a:lnTo>
                          <a:cubicBezTo>
                            <a:pt x="11" y="3"/>
                            <a:pt x="17" y="0"/>
                            <a:pt x="24" y="0"/>
                          </a:cubicBezTo>
                          <a:cubicBezTo>
                            <a:pt x="27" y="0"/>
                            <a:pt x="30" y="1"/>
                            <a:pt x="33" y="2"/>
                          </a:cubicBezTo>
                          <a:cubicBezTo>
                            <a:pt x="35" y="3"/>
                            <a:pt x="37" y="4"/>
                            <a:pt x="38" y="6"/>
                          </a:cubicBezTo>
                          <a:cubicBezTo>
                            <a:pt x="40" y="8"/>
                            <a:pt x="41" y="10"/>
                            <a:pt x="41" y="13"/>
                          </a:cubicBezTo>
                          <a:cubicBezTo>
                            <a:pt x="42" y="14"/>
                            <a:pt x="42" y="17"/>
                            <a:pt x="42" y="21"/>
                          </a:cubicBezTo>
                          <a:lnTo>
                            <a:pt x="42" y="53"/>
                          </a:lnTo>
                          <a:lnTo>
                            <a:pt x="33" y="53"/>
                          </a:lnTo>
                          <a:lnTo>
                            <a:pt x="33" y="22"/>
                          </a:lnTo>
                          <a:cubicBezTo>
                            <a:pt x="33" y="18"/>
                            <a:pt x="33" y="15"/>
                            <a:pt x="32" y="14"/>
                          </a:cubicBezTo>
                          <a:cubicBezTo>
                            <a:pt x="31" y="12"/>
                            <a:pt x="30" y="10"/>
                            <a:pt x="28" y="9"/>
                          </a:cubicBezTo>
                          <a:cubicBezTo>
                            <a:pt x="27" y="8"/>
                            <a:pt x="24" y="8"/>
                            <a:pt x="22" y="8"/>
                          </a:cubicBezTo>
                          <a:cubicBezTo>
                            <a:pt x="18" y="8"/>
                            <a:pt x="15" y="9"/>
                            <a:pt x="12" y="11"/>
                          </a:cubicBezTo>
                          <a:cubicBezTo>
                            <a:pt x="10" y="14"/>
                            <a:pt x="8" y="18"/>
                            <a:pt x="8" y="25"/>
                          </a:cubicBezTo>
                          <a:lnTo>
                            <a:pt x="8" y="53"/>
                          </a:lnTo>
                          <a:lnTo>
                            <a:pt x="0" y="53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70" name="Freeform 351">
                      <a:extLst>
                        <a:ext uri="{FF2B5EF4-FFF2-40B4-BE49-F238E27FC236}">
                          <a16:creationId xmlns:a16="http://schemas.microsoft.com/office/drawing/2014/main" id="{3305D5BE-74D4-FB44-819B-0AF590948C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067176" y="5367338"/>
                      <a:ext cx="23813" cy="41275"/>
                    </a:xfrm>
                    <a:custGeom>
                      <a:avLst/>
                      <a:gdLst>
                        <a:gd name="T0" fmla="*/ 0 w 39"/>
                        <a:gd name="T1" fmla="*/ 51 h 72"/>
                        <a:gd name="T2" fmla="*/ 9 w 39"/>
                        <a:gd name="T3" fmla="*/ 50 h 72"/>
                        <a:gd name="T4" fmla="*/ 12 w 39"/>
                        <a:gd name="T5" fmla="*/ 61 h 72"/>
                        <a:gd name="T6" fmla="*/ 19 w 39"/>
                        <a:gd name="T7" fmla="*/ 64 h 72"/>
                        <a:gd name="T8" fmla="*/ 25 w 39"/>
                        <a:gd name="T9" fmla="*/ 62 h 72"/>
                        <a:gd name="T10" fmla="*/ 29 w 39"/>
                        <a:gd name="T11" fmla="*/ 58 h 72"/>
                        <a:gd name="T12" fmla="*/ 30 w 39"/>
                        <a:gd name="T13" fmla="*/ 49 h 72"/>
                        <a:gd name="T14" fmla="*/ 30 w 39"/>
                        <a:gd name="T15" fmla="*/ 0 h 72"/>
                        <a:gd name="T16" fmla="*/ 39 w 39"/>
                        <a:gd name="T17" fmla="*/ 0 h 72"/>
                        <a:gd name="T18" fmla="*/ 39 w 39"/>
                        <a:gd name="T19" fmla="*/ 48 h 72"/>
                        <a:gd name="T20" fmla="*/ 37 w 39"/>
                        <a:gd name="T21" fmla="*/ 62 h 72"/>
                        <a:gd name="T22" fmla="*/ 30 w 39"/>
                        <a:gd name="T23" fmla="*/ 70 h 72"/>
                        <a:gd name="T24" fmla="*/ 19 w 39"/>
                        <a:gd name="T25" fmla="*/ 72 h 72"/>
                        <a:gd name="T26" fmla="*/ 5 w 39"/>
                        <a:gd name="T27" fmla="*/ 67 h 72"/>
                        <a:gd name="T28" fmla="*/ 0 w 39"/>
                        <a:gd name="T29" fmla="*/ 51 h 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39" h="72">
                          <a:moveTo>
                            <a:pt x="0" y="51"/>
                          </a:moveTo>
                          <a:lnTo>
                            <a:pt x="9" y="50"/>
                          </a:lnTo>
                          <a:cubicBezTo>
                            <a:pt x="9" y="55"/>
                            <a:pt x="10" y="59"/>
                            <a:pt x="12" y="61"/>
                          </a:cubicBezTo>
                          <a:cubicBezTo>
                            <a:pt x="14" y="63"/>
                            <a:pt x="16" y="64"/>
                            <a:pt x="19" y="64"/>
                          </a:cubicBezTo>
                          <a:cubicBezTo>
                            <a:pt x="22" y="64"/>
                            <a:pt x="24" y="63"/>
                            <a:pt x="25" y="62"/>
                          </a:cubicBezTo>
                          <a:cubicBezTo>
                            <a:pt x="27" y="61"/>
                            <a:pt x="28" y="60"/>
                            <a:pt x="29" y="58"/>
                          </a:cubicBezTo>
                          <a:cubicBezTo>
                            <a:pt x="30" y="56"/>
                            <a:pt x="30" y="53"/>
                            <a:pt x="30" y="49"/>
                          </a:cubicBezTo>
                          <a:lnTo>
                            <a:pt x="30" y="0"/>
                          </a:lnTo>
                          <a:lnTo>
                            <a:pt x="39" y="0"/>
                          </a:lnTo>
                          <a:lnTo>
                            <a:pt x="39" y="48"/>
                          </a:lnTo>
                          <a:cubicBezTo>
                            <a:pt x="39" y="54"/>
                            <a:pt x="39" y="59"/>
                            <a:pt x="37" y="62"/>
                          </a:cubicBezTo>
                          <a:cubicBezTo>
                            <a:pt x="36" y="66"/>
                            <a:pt x="33" y="68"/>
                            <a:pt x="30" y="70"/>
                          </a:cubicBezTo>
                          <a:cubicBezTo>
                            <a:pt x="27" y="72"/>
                            <a:pt x="24" y="72"/>
                            <a:pt x="19" y="72"/>
                          </a:cubicBezTo>
                          <a:cubicBezTo>
                            <a:pt x="13" y="72"/>
                            <a:pt x="8" y="71"/>
                            <a:pt x="5" y="67"/>
                          </a:cubicBezTo>
                          <a:cubicBezTo>
                            <a:pt x="2" y="63"/>
                            <a:pt x="0" y="58"/>
                            <a:pt x="0" y="51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71" name="Freeform 352">
                      <a:extLst>
                        <a:ext uri="{FF2B5EF4-FFF2-40B4-BE49-F238E27FC236}">
                          <a16:creationId xmlns:a16="http://schemas.microsoft.com/office/drawing/2014/main" id="{42B840A5-D687-3D4D-942B-392DD9D8EE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098926" y="5376863"/>
                      <a:ext cx="23813" cy="31750"/>
                    </a:xfrm>
                    <a:custGeom>
                      <a:avLst/>
                      <a:gdLst>
                        <a:gd name="T0" fmla="*/ 34 w 42"/>
                        <a:gd name="T1" fmla="*/ 52 h 53"/>
                        <a:gd name="T2" fmla="*/ 34 w 42"/>
                        <a:gd name="T3" fmla="*/ 45 h 53"/>
                        <a:gd name="T4" fmla="*/ 17 w 42"/>
                        <a:gd name="T5" fmla="*/ 53 h 53"/>
                        <a:gd name="T6" fmla="*/ 9 w 42"/>
                        <a:gd name="T7" fmla="*/ 52 h 53"/>
                        <a:gd name="T8" fmla="*/ 3 w 42"/>
                        <a:gd name="T9" fmla="*/ 47 h 53"/>
                        <a:gd name="T10" fmla="*/ 0 w 42"/>
                        <a:gd name="T11" fmla="*/ 41 h 53"/>
                        <a:gd name="T12" fmla="*/ 0 w 42"/>
                        <a:gd name="T13" fmla="*/ 33 h 53"/>
                        <a:gd name="T14" fmla="*/ 0 w 42"/>
                        <a:gd name="T15" fmla="*/ 0 h 53"/>
                        <a:gd name="T16" fmla="*/ 8 w 42"/>
                        <a:gd name="T17" fmla="*/ 0 h 53"/>
                        <a:gd name="T18" fmla="*/ 8 w 42"/>
                        <a:gd name="T19" fmla="*/ 29 h 53"/>
                        <a:gd name="T20" fmla="*/ 9 w 42"/>
                        <a:gd name="T21" fmla="*/ 38 h 53"/>
                        <a:gd name="T22" fmla="*/ 12 w 42"/>
                        <a:gd name="T23" fmla="*/ 44 h 53"/>
                        <a:gd name="T24" fmla="*/ 19 w 42"/>
                        <a:gd name="T25" fmla="*/ 46 h 53"/>
                        <a:gd name="T26" fmla="*/ 26 w 42"/>
                        <a:gd name="T27" fmla="*/ 44 h 53"/>
                        <a:gd name="T28" fmla="*/ 31 w 42"/>
                        <a:gd name="T29" fmla="*/ 38 h 53"/>
                        <a:gd name="T30" fmla="*/ 33 w 42"/>
                        <a:gd name="T31" fmla="*/ 28 h 53"/>
                        <a:gd name="T32" fmla="*/ 33 w 42"/>
                        <a:gd name="T33" fmla="*/ 0 h 53"/>
                        <a:gd name="T34" fmla="*/ 42 w 42"/>
                        <a:gd name="T35" fmla="*/ 0 h 53"/>
                        <a:gd name="T36" fmla="*/ 42 w 42"/>
                        <a:gd name="T37" fmla="*/ 52 h 53"/>
                        <a:gd name="T38" fmla="*/ 34 w 42"/>
                        <a:gd name="T39" fmla="*/ 52 h 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42" h="53">
                          <a:moveTo>
                            <a:pt x="34" y="52"/>
                          </a:moveTo>
                          <a:lnTo>
                            <a:pt x="34" y="45"/>
                          </a:lnTo>
                          <a:cubicBezTo>
                            <a:pt x="30" y="50"/>
                            <a:pt x="24" y="53"/>
                            <a:pt x="17" y="53"/>
                          </a:cubicBezTo>
                          <a:cubicBezTo>
                            <a:pt x="14" y="53"/>
                            <a:pt x="11" y="53"/>
                            <a:pt x="9" y="52"/>
                          </a:cubicBezTo>
                          <a:cubicBezTo>
                            <a:pt x="6" y="50"/>
                            <a:pt x="4" y="49"/>
                            <a:pt x="3" y="47"/>
                          </a:cubicBezTo>
                          <a:cubicBezTo>
                            <a:pt x="2" y="45"/>
                            <a:pt x="1" y="43"/>
                            <a:pt x="0" y="41"/>
                          </a:cubicBezTo>
                          <a:cubicBezTo>
                            <a:pt x="0" y="39"/>
                            <a:pt x="0" y="36"/>
                            <a:pt x="0" y="33"/>
                          </a:cubicBezTo>
                          <a:lnTo>
                            <a:pt x="0" y="0"/>
                          </a:lnTo>
                          <a:lnTo>
                            <a:pt x="8" y="0"/>
                          </a:lnTo>
                          <a:lnTo>
                            <a:pt x="8" y="29"/>
                          </a:lnTo>
                          <a:cubicBezTo>
                            <a:pt x="8" y="34"/>
                            <a:pt x="9" y="37"/>
                            <a:pt x="9" y="38"/>
                          </a:cubicBezTo>
                          <a:cubicBezTo>
                            <a:pt x="9" y="41"/>
                            <a:pt x="11" y="43"/>
                            <a:pt x="12" y="44"/>
                          </a:cubicBezTo>
                          <a:cubicBezTo>
                            <a:pt x="14" y="45"/>
                            <a:pt x="16" y="46"/>
                            <a:pt x="19" y="46"/>
                          </a:cubicBezTo>
                          <a:cubicBezTo>
                            <a:pt x="22" y="46"/>
                            <a:pt x="24" y="45"/>
                            <a:pt x="26" y="44"/>
                          </a:cubicBezTo>
                          <a:cubicBezTo>
                            <a:pt x="29" y="42"/>
                            <a:pt x="30" y="41"/>
                            <a:pt x="31" y="38"/>
                          </a:cubicBezTo>
                          <a:cubicBezTo>
                            <a:pt x="32" y="36"/>
                            <a:pt x="33" y="33"/>
                            <a:pt x="33" y="28"/>
                          </a:cubicBezTo>
                          <a:lnTo>
                            <a:pt x="33" y="0"/>
                          </a:lnTo>
                          <a:lnTo>
                            <a:pt x="42" y="0"/>
                          </a:lnTo>
                          <a:lnTo>
                            <a:pt x="42" y="52"/>
                          </a:lnTo>
                          <a:lnTo>
                            <a:pt x="34" y="52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72" name="Rectangle 353">
                      <a:extLst>
                        <a:ext uri="{FF2B5EF4-FFF2-40B4-BE49-F238E27FC236}">
                          <a16:creationId xmlns:a16="http://schemas.microsoft.com/office/drawing/2014/main" id="{B369936B-D283-F142-B1E0-A487CA191F6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30676" y="5367338"/>
                      <a:ext cx="4763" cy="39688"/>
                    </a:xfrm>
                    <a:prstGeom prst="rect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73" name="Freeform 354">
                      <a:extLst>
                        <a:ext uri="{FF2B5EF4-FFF2-40B4-BE49-F238E27FC236}">
                          <a16:creationId xmlns:a16="http://schemas.microsoft.com/office/drawing/2014/main" id="{BA0018D2-ECEF-E142-BD1F-D2F6A135F941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4217988" y="5367338"/>
                      <a:ext cx="38100" cy="39688"/>
                    </a:xfrm>
                    <a:custGeom>
                      <a:avLst/>
                      <a:gdLst>
                        <a:gd name="T0" fmla="*/ 0 w 67"/>
                        <a:gd name="T1" fmla="*/ 71 h 71"/>
                        <a:gd name="T2" fmla="*/ 28 w 67"/>
                        <a:gd name="T3" fmla="*/ 0 h 71"/>
                        <a:gd name="T4" fmla="*/ 38 w 67"/>
                        <a:gd name="T5" fmla="*/ 0 h 71"/>
                        <a:gd name="T6" fmla="*/ 67 w 67"/>
                        <a:gd name="T7" fmla="*/ 71 h 71"/>
                        <a:gd name="T8" fmla="*/ 57 w 67"/>
                        <a:gd name="T9" fmla="*/ 71 h 71"/>
                        <a:gd name="T10" fmla="*/ 48 w 67"/>
                        <a:gd name="T11" fmla="*/ 50 h 71"/>
                        <a:gd name="T12" fmla="*/ 18 w 67"/>
                        <a:gd name="T13" fmla="*/ 50 h 71"/>
                        <a:gd name="T14" fmla="*/ 10 w 67"/>
                        <a:gd name="T15" fmla="*/ 71 h 71"/>
                        <a:gd name="T16" fmla="*/ 0 w 67"/>
                        <a:gd name="T17" fmla="*/ 71 h 71"/>
                        <a:gd name="T18" fmla="*/ 21 w 67"/>
                        <a:gd name="T19" fmla="*/ 42 h 71"/>
                        <a:gd name="T20" fmla="*/ 45 w 67"/>
                        <a:gd name="T21" fmla="*/ 42 h 71"/>
                        <a:gd name="T22" fmla="*/ 38 w 67"/>
                        <a:gd name="T23" fmla="*/ 22 h 71"/>
                        <a:gd name="T24" fmla="*/ 33 w 67"/>
                        <a:gd name="T25" fmla="*/ 7 h 71"/>
                        <a:gd name="T26" fmla="*/ 29 w 67"/>
                        <a:gd name="T27" fmla="*/ 21 h 71"/>
                        <a:gd name="T28" fmla="*/ 21 w 67"/>
                        <a:gd name="T29" fmla="*/ 42 h 7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67" h="71">
                          <a:moveTo>
                            <a:pt x="0" y="71"/>
                          </a:moveTo>
                          <a:lnTo>
                            <a:pt x="28" y="0"/>
                          </a:lnTo>
                          <a:lnTo>
                            <a:pt x="38" y="0"/>
                          </a:lnTo>
                          <a:lnTo>
                            <a:pt x="67" y="71"/>
                          </a:lnTo>
                          <a:lnTo>
                            <a:pt x="57" y="71"/>
                          </a:lnTo>
                          <a:lnTo>
                            <a:pt x="48" y="50"/>
                          </a:lnTo>
                          <a:lnTo>
                            <a:pt x="18" y="50"/>
                          </a:lnTo>
                          <a:lnTo>
                            <a:pt x="10" y="71"/>
                          </a:lnTo>
                          <a:lnTo>
                            <a:pt x="0" y="71"/>
                          </a:lnTo>
                          <a:close/>
                          <a:moveTo>
                            <a:pt x="21" y="42"/>
                          </a:moveTo>
                          <a:lnTo>
                            <a:pt x="45" y="42"/>
                          </a:lnTo>
                          <a:lnTo>
                            <a:pt x="38" y="22"/>
                          </a:lnTo>
                          <a:cubicBezTo>
                            <a:pt x="36" y="16"/>
                            <a:pt x="34" y="11"/>
                            <a:pt x="33" y="7"/>
                          </a:cubicBezTo>
                          <a:cubicBezTo>
                            <a:pt x="32" y="12"/>
                            <a:pt x="31" y="16"/>
                            <a:pt x="29" y="21"/>
                          </a:cubicBezTo>
                          <a:lnTo>
                            <a:pt x="21" y="42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74" name="Freeform 355">
                      <a:extLst>
                        <a:ext uri="{FF2B5EF4-FFF2-40B4-BE49-F238E27FC236}">
                          <a16:creationId xmlns:a16="http://schemas.microsoft.com/office/drawing/2014/main" id="{B389307F-C462-F94C-86FF-5E14577A70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260851" y="5376863"/>
                      <a:ext cx="23813" cy="31750"/>
                    </a:xfrm>
                    <a:custGeom>
                      <a:avLst/>
                      <a:gdLst>
                        <a:gd name="T0" fmla="*/ 34 w 42"/>
                        <a:gd name="T1" fmla="*/ 52 h 53"/>
                        <a:gd name="T2" fmla="*/ 34 w 42"/>
                        <a:gd name="T3" fmla="*/ 45 h 53"/>
                        <a:gd name="T4" fmla="*/ 17 w 42"/>
                        <a:gd name="T5" fmla="*/ 53 h 53"/>
                        <a:gd name="T6" fmla="*/ 9 w 42"/>
                        <a:gd name="T7" fmla="*/ 52 h 53"/>
                        <a:gd name="T8" fmla="*/ 3 w 42"/>
                        <a:gd name="T9" fmla="*/ 47 h 53"/>
                        <a:gd name="T10" fmla="*/ 0 w 42"/>
                        <a:gd name="T11" fmla="*/ 41 h 53"/>
                        <a:gd name="T12" fmla="*/ 0 w 42"/>
                        <a:gd name="T13" fmla="*/ 33 h 53"/>
                        <a:gd name="T14" fmla="*/ 0 w 42"/>
                        <a:gd name="T15" fmla="*/ 0 h 53"/>
                        <a:gd name="T16" fmla="*/ 8 w 42"/>
                        <a:gd name="T17" fmla="*/ 0 h 53"/>
                        <a:gd name="T18" fmla="*/ 8 w 42"/>
                        <a:gd name="T19" fmla="*/ 29 h 53"/>
                        <a:gd name="T20" fmla="*/ 9 w 42"/>
                        <a:gd name="T21" fmla="*/ 38 h 53"/>
                        <a:gd name="T22" fmla="*/ 12 w 42"/>
                        <a:gd name="T23" fmla="*/ 44 h 53"/>
                        <a:gd name="T24" fmla="*/ 19 w 42"/>
                        <a:gd name="T25" fmla="*/ 46 h 53"/>
                        <a:gd name="T26" fmla="*/ 26 w 42"/>
                        <a:gd name="T27" fmla="*/ 44 h 53"/>
                        <a:gd name="T28" fmla="*/ 31 w 42"/>
                        <a:gd name="T29" fmla="*/ 38 h 53"/>
                        <a:gd name="T30" fmla="*/ 33 w 42"/>
                        <a:gd name="T31" fmla="*/ 28 h 53"/>
                        <a:gd name="T32" fmla="*/ 33 w 42"/>
                        <a:gd name="T33" fmla="*/ 0 h 53"/>
                        <a:gd name="T34" fmla="*/ 42 w 42"/>
                        <a:gd name="T35" fmla="*/ 0 h 53"/>
                        <a:gd name="T36" fmla="*/ 42 w 42"/>
                        <a:gd name="T37" fmla="*/ 52 h 53"/>
                        <a:gd name="T38" fmla="*/ 34 w 42"/>
                        <a:gd name="T39" fmla="*/ 52 h 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42" h="53">
                          <a:moveTo>
                            <a:pt x="34" y="52"/>
                          </a:moveTo>
                          <a:lnTo>
                            <a:pt x="34" y="45"/>
                          </a:lnTo>
                          <a:cubicBezTo>
                            <a:pt x="30" y="50"/>
                            <a:pt x="24" y="53"/>
                            <a:pt x="17" y="53"/>
                          </a:cubicBezTo>
                          <a:cubicBezTo>
                            <a:pt x="14" y="53"/>
                            <a:pt x="11" y="53"/>
                            <a:pt x="9" y="52"/>
                          </a:cubicBezTo>
                          <a:cubicBezTo>
                            <a:pt x="6" y="50"/>
                            <a:pt x="4" y="49"/>
                            <a:pt x="3" y="47"/>
                          </a:cubicBezTo>
                          <a:cubicBezTo>
                            <a:pt x="2" y="45"/>
                            <a:pt x="1" y="43"/>
                            <a:pt x="0" y="41"/>
                          </a:cubicBezTo>
                          <a:cubicBezTo>
                            <a:pt x="0" y="39"/>
                            <a:pt x="0" y="36"/>
                            <a:pt x="0" y="33"/>
                          </a:cubicBezTo>
                          <a:lnTo>
                            <a:pt x="0" y="0"/>
                          </a:lnTo>
                          <a:lnTo>
                            <a:pt x="8" y="0"/>
                          </a:lnTo>
                          <a:lnTo>
                            <a:pt x="8" y="29"/>
                          </a:lnTo>
                          <a:cubicBezTo>
                            <a:pt x="8" y="34"/>
                            <a:pt x="9" y="37"/>
                            <a:pt x="9" y="38"/>
                          </a:cubicBezTo>
                          <a:cubicBezTo>
                            <a:pt x="9" y="41"/>
                            <a:pt x="11" y="43"/>
                            <a:pt x="12" y="44"/>
                          </a:cubicBezTo>
                          <a:cubicBezTo>
                            <a:pt x="14" y="45"/>
                            <a:pt x="16" y="46"/>
                            <a:pt x="19" y="46"/>
                          </a:cubicBezTo>
                          <a:cubicBezTo>
                            <a:pt x="22" y="46"/>
                            <a:pt x="24" y="45"/>
                            <a:pt x="26" y="44"/>
                          </a:cubicBezTo>
                          <a:cubicBezTo>
                            <a:pt x="29" y="42"/>
                            <a:pt x="30" y="41"/>
                            <a:pt x="31" y="38"/>
                          </a:cubicBezTo>
                          <a:cubicBezTo>
                            <a:pt x="32" y="36"/>
                            <a:pt x="33" y="33"/>
                            <a:pt x="33" y="28"/>
                          </a:cubicBezTo>
                          <a:lnTo>
                            <a:pt x="33" y="0"/>
                          </a:lnTo>
                          <a:lnTo>
                            <a:pt x="42" y="0"/>
                          </a:lnTo>
                          <a:lnTo>
                            <a:pt x="42" y="52"/>
                          </a:lnTo>
                          <a:lnTo>
                            <a:pt x="34" y="52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75" name="Freeform 356">
                      <a:extLst>
                        <a:ext uri="{FF2B5EF4-FFF2-40B4-BE49-F238E27FC236}">
                          <a16:creationId xmlns:a16="http://schemas.microsoft.com/office/drawing/2014/main" id="{32B1A138-9875-0C4D-B527-23038599CF09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4289426" y="5376863"/>
                      <a:ext cx="26988" cy="42863"/>
                    </a:xfrm>
                    <a:custGeom>
                      <a:avLst/>
                      <a:gdLst>
                        <a:gd name="T0" fmla="*/ 2 w 46"/>
                        <a:gd name="T1" fmla="*/ 58 h 74"/>
                        <a:gd name="T2" fmla="*/ 10 w 46"/>
                        <a:gd name="T3" fmla="*/ 59 h 74"/>
                        <a:gd name="T4" fmla="*/ 13 w 46"/>
                        <a:gd name="T5" fmla="*/ 65 h 74"/>
                        <a:gd name="T6" fmla="*/ 22 w 46"/>
                        <a:gd name="T7" fmla="*/ 67 h 74"/>
                        <a:gd name="T8" fmla="*/ 32 w 46"/>
                        <a:gd name="T9" fmla="*/ 65 h 74"/>
                        <a:gd name="T10" fmla="*/ 36 w 46"/>
                        <a:gd name="T11" fmla="*/ 58 h 74"/>
                        <a:gd name="T12" fmla="*/ 37 w 46"/>
                        <a:gd name="T13" fmla="*/ 46 h 74"/>
                        <a:gd name="T14" fmla="*/ 22 w 46"/>
                        <a:gd name="T15" fmla="*/ 53 h 74"/>
                        <a:gd name="T16" fmla="*/ 6 w 46"/>
                        <a:gd name="T17" fmla="*/ 46 h 74"/>
                        <a:gd name="T18" fmla="*/ 0 w 46"/>
                        <a:gd name="T19" fmla="*/ 27 h 74"/>
                        <a:gd name="T20" fmla="*/ 3 w 46"/>
                        <a:gd name="T21" fmla="*/ 13 h 74"/>
                        <a:gd name="T22" fmla="*/ 10 w 46"/>
                        <a:gd name="T23" fmla="*/ 4 h 74"/>
                        <a:gd name="T24" fmla="*/ 22 w 46"/>
                        <a:gd name="T25" fmla="*/ 0 h 74"/>
                        <a:gd name="T26" fmla="*/ 38 w 46"/>
                        <a:gd name="T27" fmla="*/ 8 h 74"/>
                        <a:gd name="T28" fmla="*/ 38 w 46"/>
                        <a:gd name="T29" fmla="*/ 1 h 74"/>
                        <a:gd name="T30" fmla="*/ 46 w 46"/>
                        <a:gd name="T31" fmla="*/ 1 h 74"/>
                        <a:gd name="T32" fmla="*/ 46 w 46"/>
                        <a:gd name="T33" fmla="*/ 46 h 74"/>
                        <a:gd name="T34" fmla="*/ 43 w 46"/>
                        <a:gd name="T35" fmla="*/ 63 h 74"/>
                        <a:gd name="T36" fmla="*/ 35 w 46"/>
                        <a:gd name="T37" fmla="*/ 71 h 74"/>
                        <a:gd name="T38" fmla="*/ 22 w 46"/>
                        <a:gd name="T39" fmla="*/ 74 h 74"/>
                        <a:gd name="T40" fmla="*/ 7 w 46"/>
                        <a:gd name="T41" fmla="*/ 70 h 74"/>
                        <a:gd name="T42" fmla="*/ 2 w 46"/>
                        <a:gd name="T43" fmla="*/ 58 h 74"/>
                        <a:gd name="T44" fmla="*/ 9 w 46"/>
                        <a:gd name="T45" fmla="*/ 26 h 74"/>
                        <a:gd name="T46" fmla="*/ 13 w 46"/>
                        <a:gd name="T47" fmla="*/ 41 h 74"/>
                        <a:gd name="T48" fmla="*/ 23 w 46"/>
                        <a:gd name="T49" fmla="*/ 46 h 74"/>
                        <a:gd name="T50" fmla="*/ 33 w 46"/>
                        <a:gd name="T51" fmla="*/ 41 h 74"/>
                        <a:gd name="T52" fmla="*/ 38 w 46"/>
                        <a:gd name="T53" fmla="*/ 27 h 74"/>
                        <a:gd name="T54" fmla="*/ 33 w 46"/>
                        <a:gd name="T55" fmla="*/ 12 h 74"/>
                        <a:gd name="T56" fmla="*/ 23 w 46"/>
                        <a:gd name="T57" fmla="*/ 7 h 74"/>
                        <a:gd name="T58" fmla="*/ 13 w 46"/>
                        <a:gd name="T59" fmla="*/ 12 h 74"/>
                        <a:gd name="T60" fmla="*/ 9 w 46"/>
                        <a:gd name="T61" fmla="*/ 26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46" h="74">
                          <a:moveTo>
                            <a:pt x="2" y="58"/>
                          </a:moveTo>
                          <a:lnTo>
                            <a:pt x="10" y="59"/>
                          </a:lnTo>
                          <a:cubicBezTo>
                            <a:pt x="11" y="61"/>
                            <a:pt x="12" y="63"/>
                            <a:pt x="13" y="65"/>
                          </a:cubicBezTo>
                          <a:cubicBezTo>
                            <a:pt x="15" y="66"/>
                            <a:pt x="18" y="67"/>
                            <a:pt x="22" y="67"/>
                          </a:cubicBezTo>
                          <a:cubicBezTo>
                            <a:pt x="26" y="67"/>
                            <a:pt x="29" y="66"/>
                            <a:pt x="32" y="65"/>
                          </a:cubicBezTo>
                          <a:cubicBezTo>
                            <a:pt x="34" y="63"/>
                            <a:pt x="35" y="61"/>
                            <a:pt x="36" y="58"/>
                          </a:cubicBezTo>
                          <a:cubicBezTo>
                            <a:pt x="37" y="56"/>
                            <a:pt x="37" y="52"/>
                            <a:pt x="37" y="46"/>
                          </a:cubicBezTo>
                          <a:cubicBezTo>
                            <a:pt x="33" y="51"/>
                            <a:pt x="28" y="53"/>
                            <a:pt x="22" y="53"/>
                          </a:cubicBezTo>
                          <a:cubicBezTo>
                            <a:pt x="15" y="53"/>
                            <a:pt x="10" y="51"/>
                            <a:pt x="6" y="46"/>
                          </a:cubicBezTo>
                          <a:cubicBezTo>
                            <a:pt x="2" y="40"/>
                            <a:pt x="0" y="34"/>
                            <a:pt x="0" y="27"/>
                          </a:cubicBezTo>
                          <a:cubicBezTo>
                            <a:pt x="0" y="22"/>
                            <a:pt x="1" y="18"/>
                            <a:pt x="3" y="13"/>
                          </a:cubicBezTo>
                          <a:cubicBezTo>
                            <a:pt x="4" y="9"/>
                            <a:pt x="7" y="6"/>
                            <a:pt x="10" y="4"/>
                          </a:cubicBezTo>
                          <a:cubicBezTo>
                            <a:pt x="14" y="1"/>
                            <a:pt x="18" y="0"/>
                            <a:pt x="22" y="0"/>
                          </a:cubicBezTo>
                          <a:cubicBezTo>
                            <a:pt x="29" y="0"/>
                            <a:pt x="34" y="3"/>
                            <a:pt x="38" y="8"/>
                          </a:cubicBezTo>
                          <a:lnTo>
                            <a:pt x="38" y="1"/>
                          </a:lnTo>
                          <a:lnTo>
                            <a:pt x="46" y="1"/>
                          </a:lnTo>
                          <a:lnTo>
                            <a:pt x="46" y="46"/>
                          </a:lnTo>
                          <a:cubicBezTo>
                            <a:pt x="46" y="54"/>
                            <a:pt x="45" y="60"/>
                            <a:pt x="43" y="63"/>
                          </a:cubicBezTo>
                          <a:cubicBezTo>
                            <a:pt x="42" y="67"/>
                            <a:pt x="39" y="69"/>
                            <a:pt x="35" y="71"/>
                          </a:cubicBezTo>
                          <a:cubicBezTo>
                            <a:pt x="32" y="73"/>
                            <a:pt x="27" y="74"/>
                            <a:pt x="22" y="74"/>
                          </a:cubicBezTo>
                          <a:cubicBezTo>
                            <a:pt x="16" y="74"/>
                            <a:pt x="11" y="73"/>
                            <a:pt x="7" y="70"/>
                          </a:cubicBezTo>
                          <a:cubicBezTo>
                            <a:pt x="3" y="67"/>
                            <a:pt x="2" y="63"/>
                            <a:pt x="2" y="58"/>
                          </a:cubicBezTo>
                          <a:close/>
                          <a:moveTo>
                            <a:pt x="9" y="26"/>
                          </a:moveTo>
                          <a:cubicBezTo>
                            <a:pt x="9" y="33"/>
                            <a:pt x="10" y="38"/>
                            <a:pt x="13" y="41"/>
                          </a:cubicBezTo>
                          <a:cubicBezTo>
                            <a:pt x="16" y="44"/>
                            <a:pt x="19" y="46"/>
                            <a:pt x="23" y="46"/>
                          </a:cubicBezTo>
                          <a:cubicBezTo>
                            <a:pt x="27" y="46"/>
                            <a:pt x="31" y="44"/>
                            <a:pt x="33" y="41"/>
                          </a:cubicBezTo>
                          <a:cubicBezTo>
                            <a:pt x="36" y="38"/>
                            <a:pt x="38" y="33"/>
                            <a:pt x="38" y="27"/>
                          </a:cubicBezTo>
                          <a:cubicBezTo>
                            <a:pt x="38" y="20"/>
                            <a:pt x="36" y="16"/>
                            <a:pt x="33" y="12"/>
                          </a:cubicBezTo>
                          <a:cubicBezTo>
                            <a:pt x="30" y="9"/>
                            <a:pt x="27" y="7"/>
                            <a:pt x="23" y="7"/>
                          </a:cubicBezTo>
                          <a:cubicBezTo>
                            <a:pt x="19" y="7"/>
                            <a:pt x="16" y="9"/>
                            <a:pt x="13" y="12"/>
                          </a:cubicBezTo>
                          <a:cubicBezTo>
                            <a:pt x="10" y="15"/>
                            <a:pt x="9" y="20"/>
                            <a:pt x="9" y="26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76" name="Freeform 357">
                      <a:extLst>
                        <a:ext uri="{FF2B5EF4-FFF2-40B4-BE49-F238E27FC236}">
                          <a16:creationId xmlns:a16="http://schemas.microsoft.com/office/drawing/2014/main" id="{340F3730-2525-5E45-8785-8F550543EC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365626" y="5365750"/>
                      <a:ext cx="31750" cy="42863"/>
                    </a:xfrm>
                    <a:custGeom>
                      <a:avLst/>
                      <a:gdLst>
                        <a:gd name="T0" fmla="*/ 0 w 57"/>
                        <a:gd name="T1" fmla="*/ 50 h 74"/>
                        <a:gd name="T2" fmla="*/ 9 w 57"/>
                        <a:gd name="T3" fmla="*/ 49 h 74"/>
                        <a:gd name="T4" fmla="*/ 12 w 57"/>
                        <a:gd name="T5" fmla="*/ 58 h 74"/>
                        <a:gd name="T6" fmla="*/ 19 w 57"/>
                        <a:gd name="T7" fmla="*/ 64 h 74"/>
                        <a:gd name="T8" fmla="*/ 30 w 57"/>
                        <a:gd name="T9" fmla="*/ 66 h 74"/>
                        <a:gd name="T10" fmla="*/ 40 w 57"/>
                        <a:gd name="T11" fmla="*/ 64 h 74"/>
                        <a:gd name="T12" fmla="*/ 46 w 57"/>
                        <a:gd name="T13" fmla="*/ 60 h 74"/>
                        <a:gd name="T14" fmla="*/ 48 w 57"/>
                        <a:gd name="T15" fmla="*/ 54 h 74"/>
                        <a:gd name="T16" fmla="*/ 46 w 57"/>
                        <a:gd name="T17" fmla="*/ 48 h 74"/>
                        <a:gd name="T18" fmla="*/ 39 w 57"/>
                        <a:gd name="T19" fmla="*/ 44 h 74"/>
                        <a:gd name="T20" fmla="*/ 27 w 57"/>
                        <a:gd name="T21" fmla="*/ 40 h 74"/>
                        <a:gd name="T22" fmla="*/ 13 w 57"/>
                        <a:gd name="T23" fmla="*/ 36 h 74"/>
                        <a:gd name="T24" fmla="*/ 5 w 57"/>
                        <a:gd name="T25" fmla="*/ 29 h 74"/>
                        <a:gd name="T26" fmla="*/ 3 w 57"/>
                        <a:gd name="T27" fmla="*/ 20 h 74"/>
                        <a:gd name="T28" fmla="*/ 6 w 57"/>
                        <a:gd name="T29" fmla="*/ 10 h 74"/>
                        <a:gd name="T30" fmla="*/ 15 w 57"/>
                        <a:gd name="T31" fmla="*/ 3 h 74"/>
                        <a:gd name="T32" fmla="*/ 28 w 57"/>
                        <a:gd name="T33" fmla="*/ 0 h 74"/>
                        <a:gd name="T34" fmla="*/ 42 w 57"/>
                        <a:gd name="T35" fmla="*/ 3 h 74"/>
                        <a:gd name="T36" fmla="*/ 51 w 57"/>
                        <a:gd name="T37" fmla="*/ 11 h 74"/>
                        <a:gd name="T38" fmla="*/ 55 w 57"/>
                        <a:gd name="T39" fmla="*/ 22 h 74"/>
                        <a:gd name="T40" fmla="*/ 46 w 57"/>
                        <a:gd name="T41" fmla="*/ 22 h 74"/>
                        <a:gd name="T42" fmla="*/ 41 w 57"/>
                        <a:gd name="T43" fmla="*/ 12 h 74"/>
                        <a:gd name="T44" fmla="*/ 28 w 57"/>
                        <a:gd name="T45" fmla="*/ 9 h 74"/>
                        <a:gd name="T46" fmla="*/ 16 w 57"/>
                        <a:gd name="T47" fmla="*/ 12 h 74"/>
                        <a:gd name="T48" fmla="*/ 12 w 57"/>
                        <a:gd name="T49" fmla="*/ 20 h 74"/>
                        <a:gd name="T50" fmla="*/ 15 w 57"/>
                        <a:gd name="T51" fmla="*/ 26 h 74"/>
                        <a:gd name="T52" fmla="*/ 29 w 57"/>
                        <a:gd name="T53" fmla="*/ 31 h 74"/>
                        <a:gd name="T54" fmla="*/ 45 w 57"/>
                        <a:gd name="T55" fmla="*/ 36 h 74"/>
                        <a:gd name="T56" fmla="*/ 54 w 57"/>
                        <a:gd name="T57" fmla="*/ 43 h 74"/>
                        <a:gd name="T58" fmla="*/ 57 w 57"/>
                        <a:gd name="T59" fmla="*/ 53 h 74"/>
                        <a:gd name="T60" fmla="*/ 54 w 57"/>
                        <a:gd name="T61" fmla="*/ 64 h 74"/>
                        <a:gd name="T62" fmla="*/ 44 w 57"/>
                        <a:gd name="T63" fmla="*/ 72 h 74"/>
                        <a:gd name="T64" fmla="*/ 30 w 57"/>
                        <a:gd name="T65" fmla="*/ 74 h 74"/>
                        <a:gd name="T66" fmla="*/ 14 w 57"/>
                        <a:gd name="T67" fmla="*/ 72 h 74"/>
                        <a:gd name="T68" fmla="*/ 4 w 57"/>
                        <a:gd name="T69" fmla="*/ 63 h 74"/>
                        <a:gd name="T70" fmla="*/ 0 w 57"/>
                        <a:gd name="T71" fmla="*/ 50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57" h="74">
                          <a:moveTo>
                            <a:pt x="0" y="50"/>
                          </a:moveTo>
                          <a:lnTo>
                            <a:pt x="9" y="49"/>
                          </a:lnTo>
                          <a:cubicBezTo>
                            <a:pt x="9" y="53"/>
                            <a:pt x="10" y="56"/>
                            <a:pt x="12" y="58"/>
                          </a:cubicBezTo>
                          <a:cubicBezTo>
                            <a:pt x="13" y="61"/>
                            <a:pt x="16" y="62"/>
                            <a:pt x="19" y="64"/>
                          </a:cubicBezTo>
                          <a:cubicBezTo>
                            <a:pt x="22" y="65"/>
                            <a:pt x="26" y="66"/>
                            <a:pt x="30" y="66"/>
                          </a:cubicBezTo>
                          <a:cubicBezTo>
                            <a:pt x="34" y="66"/>
                            <a:pt x="37" y="65"/>
                            <a:pt x="40" y="64"/>
                          </a:cubicBezTo>
                          <a:cubicBezTo>
                            <a:pt x="42" y="63"/>
                            <a:pt x="44" y="62"/>
                            <a:pt x="46" y="60"/>
                          </a:cubicBezTo>
                          <a:cubicBezTo>
                            <a:pt x="47" y="58"/>
                            <a:pt x="48" y="56"/>
                            <a:pt x="48" y="54"/>
                          </a:cubicBezTo>
                          <a:cubicBezTo>
                            <a:pt x="48" y="52"/>
                            <a:pt x="47" y="50"/>
                            <a:pt x="46" y="48"/>
                          </a:cubicBezTo>
                          <a:cubicBezTo>
                            <a:pt x="45" y="46"/>
                            <a:pt x="42" y="45"/>
                            <a:pt x="39" y="44"/>
                          </a:cubicBezTo>
                          <a:cubicBezTo>
                            <a:pt x="38" y="43"/>
                            <a:pt x="33" y="42"/>
                            <a:pt x="27" y="40"/>
                          </a:cubicBezTo>
                          <a:cubicBezTo>
                            <a:pt x="20" y="39"/>
                            <a:pt x="15" y="37"/>
                            <a:pt x="13" y="36"/>
                          </a:cubicBezTo>
                          <a:cubicBezTo>
                            <a:pt x="9" y="34"/>
                            <a:pt x="7" y="32"/>
                            <a:pt x="5" y="29"/>
                          </a:cubicBezTo>
                          <a:cubicBezTo>
                            <a:pt x="4" y="26"/>
                            <a:pt x="3" y="23"/>
                            <a:pt x="3" y="20"/>
                          </a:cubicBezTo>
                          <a:cubicBezTo>
                            <a:pt x="3" y="17"/>
                            <a:pt x="4" y="13"/>
                            <a:pt x="6" y="10"/>
                          </a:cubicBezTo>
                          <a:cubicBezTo>
                            <a:pt x="8" y="7"/>
                            <a:pt x="11" y="4"/>
                            <a:pt x="15" y="3"/>
                          </a:cubicBezTo>
                          <a:cubicBezTo>
                            <a:pt x="19" y="1"/>
                            <a:pt x="23" y="0"/>
                            <a:pt x="28" y="0"/>
                          </a:cubicBezTo>
                          <a:cubicBezTo>
                            <a:pt x="33" y="0"/>
                            <a:pt x="38" y="1"/>
                            <a:pt x="42" y="3"/>
                          </a:cubicBezTo>
                          <a:cubicBezTo>
                            <a:pt x="46" y="5"/>
                            <a:pt x="49" y="7"/>
                            <a:pt x="51" y="11"/>
                          </a:cubicBezTo>
                          <a:cubicBezTo>
                            <a:pt x="53" y="14"/>
                            <a:pt x="55" y="18"/>
                            <a:pt x="55" y="22"/>
                          </a:cubicBezTo>
                          <a:lnTo>
                            <a:pt x="46" y="22"/>
                          </a:lnTo>
                          <a:cubicBezTo>
                            <a:pt x="45" y="18"/>
                            <a:pt x="44" y="15"/>
                            <a:pt x="41" y="12"/>
                          </a:cubicBezTo>
                          <a:cubicBezTo>
                            <a:pt x="38" y="10"/>
                            <a:pt x="34" y="9"/>
                            <a:pt x="28" y="9"/>
                          </a:cubicBezTo>
                          <a:cubicBezTo>
                            <a:pt x="23" y="9"/>
                            <a:pt x="18" y="10"/>
                            <a:pt x="16" y="12"/>
                          </a:cubicBezTo>
                          <a:cubicBezTo>
                            <a:pt x="13" y="14"/>
                            <a:pt x="12" y="17"/>
                            <a:pt x="12" y="20"/>
                          </a:cubicBezTo>
                          <a:cubicBezTo>
                            <a:pt x="12" y="22"/>
                            <a:pt x="13" y="24"/>
                            <a:pt x="15" y="26"/>
                          </a:cubicBezTo>
                          <a:cubicBezTo>
                            <a:pt x="16" y="28"/>
                            <a:pt x="21" y="29"/>
                            <a:pt x="29" y="31"/>
                          </a:cubicBezTo>
                          <a:cubicBezTo>
                            <a:pt x="37" y="33"/>
                            <a:pt x="42" y="34"/>
                            <a:pt x="45" y="36"/>
                          </a:cubicBezTo>
                          <a:cubicBezTo>
                            <a:pt x="49" y="37"/>
                            <a:pt x="52" y="40"/>
                            <a:pt x="54" y="43"/>
                          </a:cubicBezTo>
                          <a:cubicBezTo>
                            <a:pt x="56" y="46"/>
                            <a:pt x="57" y="49"/>
                            <a:pt x="57" y="53"/>
                          </a:cubicBezTo>
                          <a:cubicBezTo>
                            <a:pt x="57" y="57"/>
                            <a:pt x="56" y="60"/>
                            <a:pt x="54" y="64"/>
                          </a:cubicBezTo>
                          <a:cubicBezTo>
                            <a:pt x="52" y="67"/>
                            <a:pt x="48" y="70"/>
                            <a:pt x="44" y="72"/>
                          </a:cubicBezTo>
                          <a:cubicBezTo>
                            <a:pt x="40" y="74"/>
                            <a:pt x="36" y="74"/>
                            <a:pt x="30" y="74"/>
                          </a:cubicBezTo>
                          <a:cubicBezTo>
                            <a:pt x="24" y="74"/>
                            <a:pt x="19" y="74"/>
                            <a:pt x="14" y="72"/>
                          </a:cubicBezTo>
                          <a:cubicBezTo>
                            <a:pt x="10" y="70"/>
                            <a:pt x="6" y="67"/>
                            <a:pt x="4" y="63"/>
                          </a:cubicBezTo>
                          <a:cubicBezTo>
                            <a:pt x="1" y="59"/>
                            <a:pt x="0" y="55"/>
                            <a:pt x="0" y="50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77" name="Freeform 358">
                      <a:extLst>
                        <a:ext uri="{FF2B5EF4-FFF2-40B4-BE49-F238E27FC236}">
                          <a16:creationId xmlns:a16="http://schemas.microsoft.com/office/drawing/2014/main" id="{7FE8E092-AD1D-1D47-B849-46FC1C21AFA8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4403726" y="5376863"/>
                      <a:ext cx="26988" cy="31750"/>
                    </a:xfrm>
                    <a:custGeom>
                      <a:avLst/>
                      <a:gdLst>
                        <a:gd name="T0" fmla="*/ 38 w 48"/>
                        <a:gd name="T1" fmla="*/ 37 h 54"/>
                        <a:gd name="T2" fmla="*/ 47 w 48"/>
                        <a:gd name="T3" fmla="*/ 38 h 54"/>
                        <a:gd name="T4" fmla="*/ 39 w 48"/>
                        <a:gd name="T5" fmla="*/ 50 h 54"/>
                        <a:gd name="T6" fmla="*/ 25 w 48"/>
                        <a:gd name="T7" fmla="*/ 54 h 54"/>
                        <a:gd name="T8" fmla="*/ 6 w 48"/>
                        <a:gd name="T9" fmla="*/ 47 h 54"/>
                        <a:gd name="T10" fmla="*/ 0 w 48"/>
                        <a:gd name="T11" fmla="*/ 28 h 54"/>
                        <a:gd name="T12" fmla="*/ 7 w 48"/>
                        <a:gd name="T13" fmla="*/ 7 h 54"/>
                        <a:gd name="T14" fmla="*/ 24 w 48"/>
                        <a:gd name="T15" fmla="*/ 0 h 54"/>
                        <a:gd name="T16" fmla="*/ 41 w 48"/>
                        <a:gd name="T17" fmla="*/ 7 h 54"/>
                        <a:gd name="T18" fmla="*/ 48 w 48"/>
                        <a:gd name="T19" fmla="*/ 27 h 54"/>
                        <a:gd name="T20" fmla="*/ 48 w 48"/>
                        <a:gd name="T21" fmla="*/ 30 h 54"/>
                        <a:gd name="T22" fmla="*/ 9 w 48"/>
                        <a:gd name="T23" fmla="*/ 30 h 54"/>
                        <a:gd name="T24" fmla="*/ 14 w 48"/>
                        <a:gd name="T25" fmla="*/ 43 h 54"/>
                        <a:gd name="T26" fmla="*/ 25 w 48"/>
                        <a:gd name="T27" fmla="*/ 47 h 54"/>
                        <a:gd name="T28" fmla="*/ 33 w 48"/>
                        <a:gd name="T29" fmla="*/ 45 h 54"/>
                        <a:gd name="T30" fmla="*/ 38 w 48"/>
                        <a:gd name="T31" fmla="*/ 37 h 54"/>
                        <a:gd name="T32" fmla="*/ 9 w 48"/>
                        <a:gd name="T33" fmla="*/ 22 h 54"/>
                        <a:gd name="T34" fmla="*/ 38 w 48"/>
                        <a:gd name="T35" fmla="*/ 22 h 54"/>
                        <a:gd name="T36" fmla="*/ 35 w 48"/>
                        <a:gd name="T37" fmla="*/ 13 h 54"/>
                        <a:gd name="T38" fmla="*/ 24 w 48"/>
                        <a:gd name="T39" fmla="*/ 7 h 54"/>
                        <a:gd name="T40" fmla="*/ 14 w 48"/>
                        <a:gd name="T41" fmla="*/ 11 h 54"/>
                        <a:gd name="T42" fmla="*/ 9 w 48"/>
                        <a:gd name="T43" fmla="*/ 22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48" h="54">
                          <a:moveTo>
                            <a:pt x="38" y="37"/>
                          </a:moveTo>
                          <a:lnTo>
                            <a:pt x="47" y="38"/>
                          </a:lnTo>
                          <a:cubicBezTo>
                            <a:pt x="46" y="43"/>
                            <a:pt x="43" y="47"/>
                            <a:pt x="39" y="50"/>
                          </a:cubicBezTo>
                          <a:cubicBezTo>
                            <a:pt x="36" y="53"/>
                            <a:pt x="31" y="54"/>
                            <a:pt x="25" y="54"/>
                          </a:cubicBezTo>
                          <a:cubicBezTo>
                            <a:pt x="17" y="54"/>
                            <a:pt x="11" y="52"/>
                            <a:pt x="6" y="47"/>
                          </a:cubicBezTo>
                          <a:cubicBezTo>
                            <a:pt x="2" y="43"/>
                            <a:pt x="0" y="36"/>
                            <a:pt x="0" y="28"/>
                          </a:cubicBezTo>
                          <a:cubicBezTo>
                            <a:pt x="0" y="19"/>
                            <a:pt x="2" y="12"/>
                            <a:pt x="7" y="7"/>
                          </a:cubicBezTo>
                          <a:cubicBezTo>
                            <a:pt x="11" y="3"/>
                            <a:pt x="17" y="0"/>
                            <a:pt x="24" y="0"/>
                          </a:cubicBezTo>
                          <a:cubicBezTo>
                            <a:pt x="31" y="0"/>
                            <a:pt x="37" y="3"/>
                            <a:pt x="41" y="7"/>
                          </a:cubicBezTo>
                          <a:cubicBezTo>
                            <a:pt x="45" y="12"/>
                            <a:pt x="48" y="19"/>
                            <a:pt x="48" y="27"/>
                          </a:cubicBezTo>
                          <a:cubicBezTo>
                            <a:pt x="48" y="28"/>
                            <a:pt x="48" y="29"/>
                            <a:pt x="48" y="30"/>
                          </a:cubicBezTo>
                          <a:lnTo>
                            <a:pt x="9" y="30"/>
                          </a:lnTo>
                          <a:cubicBezTo>
                            <a:pt x="9" y="35"/>
                            <a:pt x="11" y="40"/>
                            <a:pt x="14" y="43"/>
                          </a:cubicBezTo>
                          <a:cubicBezTo>
                            <a:pt x="17" y="46"/>
                            <a:pt x="20" y="47"/>
                            <a:pt x="25" y="47"/>
                          </a:cubicBezTo>
                          <a:cubicBezTo>
                            <a:pt x="28" y="47"/>
                            <a:pt x="31" y="46"/>
                            <a:pt x="33" y="45"/>
                          </a:cubicBezTo>
                          <a:cubicBezTo>
                            <a:pt x="35" y="43"/>
                            <a:pt x="37" y="40"/>
                            <a:pt x="38" y="37"/>
                          </a:cubicBezTo>
                          <a:close/>
                          <a:moveTo>
                            <a:pt x="9" y="22"/>
                          </a:moveTo>
                          <a:lnTo>
                            <a:pt x="38" y="22"/>
                          </a:lnTo>
                          <a:cubicBezTo>
                            <a:pt x="38" y="18"/>
                            <a:pt x="37" y="15"/>
                            <a:pt x="35" y="13"/>
                          </a:cubicBezTo>
                          <a:cubicBezTo>
                            <a:pt x="32" y="9"/>
                            <a:pt x="29" y="7"/>
                            <a:pt x="24" y="7"/>
                          </a:cubicBezTo>
                          <a:cubicBezTo>
                            <a:pt x="20" y="7"/>
                            <a:pt x="17" y="9"/>
                            <a:pt x="14" y="11"/>
                          </a:cubicBezTo>
                          <a:cubicBezTo>
                            <a:pt x="11" y="14"/>
                            <a:pt x="10" y="18"/>
                            <a:pt x="9" y="22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78" name="Freeform 359">
                      <a:extLst>
                        <a:ext uri="{FF2B5EF4-FFF2-40B4-BE49-F238E27FC236}">
                          <a16:creationId xmlns:a16="http://schemas.microsoft.com/office/drawing/2014/main" id="{EF8AF06F-919E-0249-9702-DF215D4B2D41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4437063" y="5376863"/>
                      <a:ext cx="25400" cy="42863"/>
                    </a:xfrm>
                    <a:custGeom>
                      <a:avLst/>
                      <a:gdLst>
                        <a:gd name="T0" fmla="*/ 0 w 45"/>
                        <a:gd name="T1" fmla="*/ 73 h 73"/>
                        <a:gd name="T2" fmla="*/ 0 w 45"/>
                        <a:gd name="T3" fmla="*/ 1 h 73"/>
                        <a:gd name="T4" fmla="*/ 8 w 45"/>
                        <a:gd name="T5" fmla="*/ 1 h 73"/>
                        <a:gd name="T6" fmla="*/ 8 w 45"/>
                        <a:gd name="T7" fmla="*/ 8 h 73"/>
                        <a:gd name="T8" fmla="*/ 15 w 45"/>
                        <a:gd name="T9" fmla="*/ 2 h 73"/>
                        <a:gd name="T10" fmla="*/ 23 w 45"/>
                        <a:gd name="T11" fmla="*/ 0 h 73"/>
                        <a:gd name="T12" fmla="*/ 35 w 45"/>
                        <a:gd name="T13" fmla="*/ 4 h 73"/>
                        <a:gd name="T14" fmla="*/ 43 w 45"/>
                        <a:gd name="T15" fmla="*/ 13 h 73"/>
                        <a:gd name="T16" fmla="*/ 45 w 45"/>
                        <a:gd name="T17" fmla="*/ 27 h 73"/>
                        <a:gd name="T18" fmla="*/ 43 w 45"/>
                        <a:gd name="T19" fmla="*/ 41 h 73"/>
                        <a:gd name="T20" fmla="*/ 34 w 45"/>
                        <a:gd name="T21" fmla="*/ 51 h 73"/>
                        <a:gd name="T22" fmla="*/ 23 w 45"/>
                        <a:gd name="T23" fmla="*/ 54 h 73"/>
                        <a:gd name="T24" fmla="*/ 15 w 45"/>
                        <a:gd name="T25" fmla="*/ 53 h 73"/>
                        <a:gd name="T26" fmla="*/ 9 w 45"/>
                        <a:gd name="T27" fmla="*/ 48 h 73"/>
                        <a:gd name="T28" fmla="*/ 9 w 45"/>
                        <a:gd name="T29" fmla="*/ 73 h 73"/>
                        <a:gd name="T30" fmla="*/ 0 w 45"/>
                        <a:gd name="T31" fmla="*/ 73 h 73"/>
                        <a:gd name="T32" fmla="*/ 8 w 45"/>
                        <a:gd name="T33" fmla="*/ 28 h 73"/>
                        <a:gd name="T34" fmla="*/ 12 w 45"/>
                        <a:gd name="T35" fmla="*/ 42 h 73"/>
                        <a:gd name="T36" fmla="*/ 22 w 45"/>
                        <a:gd name="T37" fmla="*/ 47 h 73"/>
                        <a:gd name="T38" fmla="*/ 32 w 45"/>
                        <a:gd name="T39" fmla="*/ 42 h 73"/>
                        <a:gd name="T40" fmla="*/ 36 w 45"/>
                        <a:gd name="T41" fmla="*/ 27 h 73"/>
                        <a:gd name="T42" fmla="*/ 32 w 45"/>
                        <a:gd name="T43" fmla="*/ 12 h 73"/>
                        <a:gd name="T44" fmla="*/ 23 w 45"/>
                        <a:gd name="T45" fmla="*/ 7 h 73"/>
                        <a:gd name="T46" fmla="*/ 13 w 45"/>
                        <a:gd name="T47" fmla="*/ 12 h 73"/>
                        <a:gd name="T48" fmla="*/ 8 w 45"/>
                        <a:gd name="T49" fmla="*/ 28 h 7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</a:cxnLst>
                      <a:rect l="0" t="0" r="r" b="b"/>
                      <a:pathLst>
                        <a:path w="45" h="73">
                          <a:moveTo>
                            <a:pt x="0" y="73"/>
                          </a:moveTo>
                          <a:lnTo>
                            <a:pt x="0" y="1"/>
                          </a:lnTo>
                          <a:lnTo>
                            <a:pt x="8" y="1"/>
                          </a:lnTo>
                          <a:lnTo>
                            <a:pt x="8" y="8"/>
                          </a:lnTo>
                          <a:cubicBezTo>
                            <a:pt x="10" y="5"/>
                            <a:pt x="12" y="4"/>
                            <a:pt x="15" y="2"/>
                          </a:cubicBezTo>
                          <a:cubicBezTo>
                            <a:pt x="17" y="1"/>
                            <a:pt x="20" y="0"/>
                            <a:pt x="23" y="0"/>
                          </a:cubicBezTo>
                          <a:cubicBezTo>
                            <a:pt x="28" y="0"/>
                            <a:pt x="32" y="1"/>
                            <a:pt x="35" y="4"/>
                          </a:cubicBezTo>
                          <a:cubicBezTo>
                            <a:pt x="39" y="6"/>
                            <a:pt x="41" y="9"/>
                            <a:pt x="43" y="13"/>
                          </a:cubicBezTo>
                          <a:cubicBezTo>
                            <a:pt x="45" y="17"/>
                            <a:pt x="45" y="22"/>
                            <a:pt x="45" y="27"/>
                          </a:cubicBezTo>
                          <a:cubicBezTo>
                            <a:pt x="45" y="32"/>
                            <a:pt x="44" y="37"/>
                            <a:pt x="43" y="41"/>
                          </a:cubicBezTo>
                          <a:cubicBezTo>
                            <a:pt x="41" y="46"/>
                            <a:pt x="38" y="49"/>
                            <a:pt x="34" y="51"/>
                          </a:cubicBezTo>
                          <a:cubicBezTo>
                            <a:pt x="31" y="53"/>
                            <a:pt x="27" y="54"/>
                            <a:pt x="23" y="54"/>
                          </a:cubicBezTo>
                          <a:cubicBezTo>
                            <a:pt x="20" y="54"/>
                            <a:pt x="17" y="54"/>
                            <a:pt x="15" y="53"/>
                          </a:cubicBezTo>
                          <a:cubicBezTo>
                            <a:pt x="13" y="51"/>
                            <a:pt x="11" y="50"/>
                            <a:pt x="9" y="48"/>
                          </a:cubicBezTo>
                          <a:lnTo>
                            <a:pt x="9" y="73"/>
                          </a:lnTo>
                          <a:lnTo>
                            <a:pt x="0" y="73"/>
                          </a:lnTo>
                          <a:close/>
                          <a:moveTo>
                            <a:pt x="8" y="28"/>
                          </a:moveTo>
                          <a:cubicBezTo>
                            <a:pt x="8" y="34"/>
                            <a:pt x="10" y="39"/>
                            <a:pt x="12" y="42"/>
                          </a:cubicBezTo>
                          <a:cubicBezTo>
                            <a:pt x="15" y="46"/>
                            <a:pt x="18" y="47"/>
                            <a:pt x="22" y="47"/>
                          </a:cubicBezTo>
                          <a:cubicBezTo>
                            <a:pt x="26" y="47"/>
                            <a:pt x="29" y="46"/>
                            <a:pt x="32" y="42"/>
                          </a:cubicBezTo>
                          <a:cubicBezTo>
                            <a:pt x="35" y="39"/>
                            <a:pt x="36" y="34"/>
                            <a:pt x="36" y="27"/>
                          </a:cubicBezTo>
                          <a:cubicBezTo>
                            <a:pt x="36" y="20"/>
                            <a:pt x="35" y="15"/>
                            <a:pt x="32" y="12"/>
                          </a:cubicBezTo>
                          <a:cubicBezTo>
                            <a:pt x="30" y="9"/>
                            <a:pt x="26" y="7"/>
                            <a:pt x="23" y="7"/>
                          </a:cubicBezTo>
                          <a:cubicBezTo>
                            <a:pt x="19" y="7"/>
                            <a:pt x="16" y="9"/>
                            <a:pt x="13" y="12"/>
                          </a:cubicBezTo>
                          <a:cubicBezTo>
                            <a:pt x="10" y="16"/>
                            <a:pt x="8" y="21"/>
                            <a:pt x="8" y="28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79" name="Freeform 360">
                      <a:extLst>
                        <a:ext uri="{FF2B5EF4-FFF2-40B4-BE49-F238E27FC236}">
                          <a16:creationId xmlns:a16="http://schemas.microsoft.com/office/drawing/2014/main" id="{AB5BB51A-450A-9444-97E6-15DC0119F4A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465638" y="5367338"/>
                      <a:ext cx="14288" cy="41275"/>
                    </a:xfrm>
                    <a:custGeom>
                      <a:avLst/>
                      <a:gdLst>
                        <a:gd name="T0" fmla="*/ 24 w 25"/>
                        <a:gd name="T1" fmla="*/ 62 h 71"/>
                        <a:gd name="T2" fmla="*/ 25 w 25"/>
                        <a:gd name="T3" fmla="*/ 70 h 71"/>
                        <a:gd name="T4" fmla="*/ 19 w 25"/>
                        <a:gd name="T5" fmla="*/ 71 h 71"/>
                        <a:gd name="T6" fmla="*/ 11 w 25"/>
                        <a:gd name="T7" fmla="*/ 69 h 71"/>
                        <a:gd name="T8" fmla="*/ 8 w 25"/>
                        <a:gd name="T9" fmla="*/ 65 h 71"/>
                        <a:gd name="T10" fmla="*/ 7 w 25"/>
                        <a:gd name="T11" fmla="*/ 55 h 71"/>
                        <a:gd name="T12" fmla="*/ 7 w 25"/>
                        <a:gd name="T13" fmla="*/ 25 h 71"/>
                        <a:gd name="T14" fmla="*/ 0 w 25"/>
                        <a:gd name="T15" fmla="*/ 25 h 71"/>
                        <a:gd name="T16" fmla="*/ 0 w 25"/>
                        <a:gd name="T17" fmla="*/ 18 h 71"/>
                        <a:gd name="T18" fmla="*/ 7 w 25"/>
                        <a:gd name="T19" fmla="*/ 18 h 71"/>
                        <a:gd name="T20" fmla="*/ 7 w 25"/>
                        <a:gd name="T21" fmla="*/ 6 h 71"/>
                        <a:gd name="T22" fmla="*/ 15 w 25"/>
                        <a:gd name="T23" fmla="*/ 0 h 71"/>
                        <a:gd name="T24" fmla="*/ 15 w 25"/>
                        <a:gd name="T25" fmla="*/ 18 h 71"/>
                        <a:gd name="T26" fmla="*/ 24 w 25"/>
                        <a:gd name="T27" fmla="*/ 18 h 71"/>
                        <a:gd name="T28" fmla="*/ 24 w 25"/>
                        <a:gd name="T29" fmla="*/ 25 h 71"/>
                        <a:gd name="T30" fmla="*/ 15 w 25"/>
                        <a:gd name="T31" fmla="*/ 25 h 71"/>
                        <a:gd name="T32" fmla="*/ 15 w 25"/>
                        <a:gd name="T33" fmla="*/ 56 h 71"/>
                        <a:gd name="T34" fmla="*/ 16 w 25"/>
                        <a:gd name="T35" fmla="*/ 60 h 71"/>
                        <a:gd name="T36" fmla="*/ 17 w 25"/>
                        <a:gd name="T37" fmla="*/ 62 h 71"/>
                        <a:gd name="T38" fmla="*/ 20 w 25"/>
                        <a:gd name="T39" fmla="*/ 63 h 71"/>
                        <a:gd name="T40" fmla="*/ 24 w 25"/>
                        <a:gd name="T41" fmla="*/ 62 h 7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25" h="71">
                          <a:moveTo>
                            <a:pt x="24" y="62"/>
                          </a:moveTo>
                          <a:lnTo>
                            <a:pt x="25" y="70"/>
                          </a:lnTo>
                          <a:cubicBezTo>
                            <a:pt x="23" y="71"/>
                            <a:pt x="21" y="71"/>
                            <a:pt x="19" y="71"/>
                          </a:cubicBezTo>
                          <a:cubicBezTo>
                            <a:pt x="16" y="71"/>
                            <a:pt x="13" y="70"/>
                            <a:pt x="11" y="69"/>
                          </a:cubicBezTo>
                          <a:cubicBezTo>
                            <a:pt x="10" y="68"/>
                            <a:pt x="8" y="67"/>
                            <a:pt x="8" y="65"/>
                          </a:cubicBezTo>
                          <a:cubicBezTo>
                            <a:pt x="7" y="64"/>
                            <a:pt x="7" y="60"/>
                            <a:pt x="7" y="55"/>
                          </a:cubicBezTo>
                          <a:lnTo>
                            <a:pt x="7" y="25"/>
                          </a:lnTo>
                          <a:lnTo>
                            <a:pt x="0" y="25"/>
                          </a:lnTo>
                          <a:lnTo>
                            <a:pt x="0" y="18"/>
                          </a:lnTo>
                          <a:lnTo>
                            <a:pt x="7" y="18"/>
                          </a:lnTo>
                          <a:lnTo>
                            <a:pt x="7" y="6"/>
                          </a:lnTo>
                          <a:lnTo>
                            <a:pt x="15" y="0"/>
                          </a:lnTo>
                          <a:lnTo>
                            <a:pt x="15" y="18"/>
                          </a:lnTo>
                          <a:lnTo>
                            <a:pt x="24" y="18"/>
                          </a:lnTo>
                          <a:lnTo>
                            <a:pt x="24" y="25"/>
                          </a:lnTo>
                          <a:lnTo>
                            <a:pt x="15" y="25"/>
                          </a:lnTo>
                          <a:lnTo>
                            <a:pt x="15" y="56"/>
                          </a:lnTo>
                          <a:cubicBezTo>
                            <a:pt x="15" y="58"/>
                            <a:pt x="15" y="60"/>
                            <a:pt x="16" y="60"/>
                          </a:cubicBezTo>
                          <a:cubicBezTo>
                            <a:pt x="16" y="61"/>
                            <a:pt x="17" y="62"/>
                            <a:pt x="17" y="62"/>
                          </a:cubicBezTo>
                          <a:cubicBezTo>
                            <a:pt x="18" y="63"/>
                            <a:pt x="19" y="63"/>
                            <a:pt x="20" y="63"/>
                          </a:cubicBezTo>
                          <a:cubicBezTo>
                            <a:pt x="21" y="63"/>
                            <a:pt x="23" y="63"/>
                            <a:pt x="24" y="62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80" name="Freeform 361">
                      <a:extLst>
                        <a:ext uri="{FF2B5EF4-FFF2-40B4-BE49-F238E27FC236}">
                          <a16:creationId xmlns:a16="http://schemas.microsoft.com/office/drawing/2014/main" id="{F97CB36C-E9D1-BD43-98E8-70517CF798E7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4548188" y="5365750"/>
                      <a:ext cx="38100" cy="42863"/>
                    </a:xfrm>
                    <a:custGeom>
                      <a:avLst/>
                      <a:gdLst>
                        <a:gd name="T0" fmla="*/ 0 w 68"/>
                        <a:gd name="T1" fmla="*/ 38 h 74"/>
                        <a:gd name="T2" fmla="*/ 9 w 68"/>
                        <a:gd name="T3" fmla="*/ 10 h 74"/>
                        <a:gd name="T4" fmla="*/ 34 w 68"/>
                        <a:gd name="T5" fmla="*/ 0 h 74"/>
                        <a:gd name="T6" fmla="*/ 52 w 68"/>
                        <a:gd name="T7" fmla="*/ 5 h 74"/>
                        <a:gd name="T8" fmla="*/ 64 w 68"/>
                        <a:gd name="T9" fmla="*/ 18 h 74"/>
                        <a:gd name="T10" fmla="*/ 68 w 68"/>
                        <a:gd name="T11" fmla="*/ 38 h 74"/>
                        <a:gd name="T12" fmla="*/ 64 w 68"/>
                        <a:gd name="T13" fmla="*/ 57 h 74"/>
                        <a:gd name="T14" fmla="*/ 52 w 68"/>
                        <a:gd name="T15" fmla="*/ 70 h 74"/>
                        <a:gd name="T16" fmla="*/ 34 w 68"/>
                        <a:gd name="T17" fmla="*/ 74 h 74"/>
                        <a:gd name="T18" fmla="*/ 16 w 68"/>
                        <a:gd name="T19" fmla="*/ 70 h 74"/>
                        <a:gd name="T20" fmla="*/ 4 w 68"/>
                        <a:gd name="T21" fmla="*/ 56 h 74"/>
                        <a:gd name="T22" fmla="*/ 0 w 68"/>
                        <a:gd name="T23" fmla="*/ 38 h 74"/>
                        <a:gd name="T24" fmla="*/ 10 w 68"/>
                        <a:gd name="T25" fmla="*/ 39 h 74"/>
                        <a:gd name="T26" fmla="*/ 17 w 68"/>
                        <a:gd name="T27" fmla="*/ 59 h 74"/>
                        <a:gd name="T28" fmla="*/ 34 w 68"/>
                        <a:gd name="T29" fmla="*/ 66 h 74"/>
                        <a:gd name="T30" fmla="*/ 52 w 68"/>
                        <a:gd name="T31" fmla="*/ 59 h 74"/>
                        <a:gd name="T32" fmla="*/ 59 w 68"/>
                        <a:gd name="T33" fmla="*/ 37 h 74"/>
                        <a:gd name="T34" fmla="*/ 56 w 68"/>
                        <a:gd name="T35" fmla="*/ 22 h 74"/>
                        <a:gd name="T36" fmla="*/ 47 w 68"/>
                        <a:gd name="T37" fmla="*/ 12 h 74"/>
                        <a:gd name="T38" fmla="*/ 34 w 68"/>
                        <a:gd name="T39" fmla="*/ 9 h 74"/>
                        <a:gd name="T40" fmla="*/ 17 w 68"/>
                        <a:gd name="T41" fmla="*/ 15 h 74"/>
                        <a:gd name="T42" fmla="*/ 10 w 68"/>
                        <a:gd name="T43" fmla="*/ 39 h 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68" h="74">
                          <a:moveTo>
                            <a:pt x="0" y="38"/>
                          </a:moveTo>
                          <a:cubicBezTo>
                            <a:pt x="0" y="26"/>
                            <a:pt x="3" y="17"/>
                            <a:pt x="9" y="10"/>
                          </a:cubicBezTo>
                          <a:cubicBezTo>
                            <a:pt x="16" y="4"/>
                            <a:pt x="24" y="0"/>
                            <a:pt x="34" y="0"/>
                          </a:cubicBezTo>
                          <a:cubicBezTo>
                            <a:pt x="41" y="0"/>
                            <a:pt x="47" y="2"/>
                            <a:pt x="52" y="5"/>
                          </a:cubicBezTo>
                          <a:cubicBezTo>
                            <a:pt x="57" y="8"/>
                            <a:pt x="61" y="13"/>
                            <a:pt x="64" y="18"/>
                          </a:cubicBezTo>
                          <a:cubicBezTo>
                            <a:pt x="67" y="24"/>
                            <a:pt x="68" y="30"/>
                            <a:pt x="68" y="38"/>
                          </a:cubicBezTo>
                          <a:cubicBezTo>
                            <a:pt x="68" y="45"/>
                            <a:pt x="67" y="51"/>
                            <a:pt x="64" y="57"/>
                          </a:cubicBezTo>
                          <a:cubicBezTo>
                            <a:pt x="61" y="63"/>
                            <a:pt x="57" y="67"/>
                            <a:pt x="52" y="70"/>
                          </a:cubicBezTo>
                          <a:cubicBezTo>
                            <a:pt x="46" y="73"/>
                            <a:pt x="40" y="74"/>
                            <a:pt x="34" y="74"/>
                          </a:cubicBezTo>
                          <a:cubicBezTo>
                            <a:pt x="27" y="74"/>
                            <a:pt x="21" y="73"/>
                            <a:pt x="16" y="70"/>
                          </a:cubicBezTo>
                          <a:cubicBezTo>
                            <a:pt x="11" y="66"/>
                            <a:pt x="7" y="62"/>
                            <a:pt x="4" y="56"/>
                          </a:cubicBezTo>
                          <a:cubicBezTo>
                            <a:pt x="1" y="51"/>
                            <a:pt x="0" y="45"/>
                            <a:pt x="0" y="38"/>
                          </a:cubicBezTo>
                          <a:close/>
                          <a:moveTo>
                            <a:pt x="10" y="39"/>
                          </a:moveTo>
                          <a:cubicBezTo>
                            <a:pt x="10" y="47"/>
                            <a:pt x="12" y="54"/>
                            <a:pt x="17" y="59"/>
                          </a:cubicBezTo>
                          <a:cubicBezTo>
                            <a:pt x="21" y="64"/>
                            <a:pt x="27" y="66"/>
                            <a:pt x="34" y="66"/>
                          </a:cubicBezTo>
                          <a:cubicBezTo>
                            <a:pt x="41" y="66"/>
                            <a:pt x="47" y="64"/>
                            <a:pt x="52" y="59"/>
                          </a:cubicBezTo>
                          <a:cubicBezTo>
                            <a:pt x="56" y="54"/>
                            <a:pt x="59" y="47"/>
                            <a:pt x="59" y="37"/>
                          </a:cubicBezTo>
                          <a:cubicBezTo>
                            <a:pt x="59" y="32"/>
                            <a:pt x="58" y="27"/>
                            <a:pt x="56" y="22"/>
                          </a:cubicBezTo>
                          <a:cubicBezTo>
                            <a:pt x="54" y="18"/>
                            <a:pt x="51" y="15"/>
                            <a:pt x="47" y="12"/>
                          </a:cubicBezTo>
                          <a:cubicBezTo>
                            <a:pt x="43" y="10"/>
                            <a:pt x="39" y="9"/>
                            <a:pt x="34" y="9"/>
                          </a:cubicBezTo>
                          <a:cubicBezTo>
                            <a:pt x="28" y="9"/>
                            <a:pt x="22" y="11"/>
                            <a:pt x="17" y="15"/>
                          </a:cubicBezTo>
                          <a:cubicBezTo>
                            <a:pt x="12" y="20"/>
                            <a:pt x="10" y="28"/>
                            <a:pt x="10" y="39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81" name="Freeform 362">
                      <a:extLst>
                        <a:ext uri="{FF2B5EF4-FFF2-40B4-BE49-F238E27FC236}">
                          <a16:creationId xmlns:a16="http://schemas.microsoft.com/office/drawing/2014/main" id="{8E94C94D-3CF3-5544-A05F-CF402536CF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592638" y="5376863"/>
                      <a:ext cx="25400" cy="31750"/>
                    </a:xfrm>
                    <a:custGeom>
                      <a:avLst/>
                      <a:gdLst>
                        <a:gd name="T0" fmla="*/ 36 w 45"/>
                        <a:gd name="T1" fmla="*/ 34 h 54"/>
                        <a:gd name="T2" fmla="*/ 45 w 45"/>
                        <a:gd name="T3" fmla="*/ 35 h 54"/>
                        <a:gd name="T4" fmla="*/ 38 w 45"/>
                        <a:gd name="T5" fmla="*/ 49 h 54"/>
                        <a:gd name="T6" fmla="*/ 23 w 45"/>
                        <a:gd name="T7" fmla="*/ 54 h 54"/>
                        <a:gd name="T8" fmla="*/ 6 w 45"/>
                        <a:gd name="T9" fmla="*/ 47 h 54"/>
                        <a:gd name="T10" fmla="*/ 0 w 45"/>
                        <a:gd name="T11" fmla="*/ 27 h 54"/>
                        <a:gd name="T12" fmla="*/ 3 w 45"/>
                        <a:gd name="T13" fmla="*/ 13 h 54"/>
                        <a:gd name="T14" fmla="*/ 11 w 45"/>
                        <a:gd name="T15" fmla="*/ 3 h 54"/>
                        <a:gd name="T16" fmla="*/ 23 w 45"/>
                        <a:gd name="T17" fmla="*/ 0 h 54"/>
                        <a:gd name="T18" fmla="*/ 37 w 45"/>
                        <a:gd name="T19" fmla="*/ 5 h 54"/>
                        <a:gd name="T20" fmla="*/ 44 w 45"/>
                        <a:gd name="T21" fmla="*/ 17 h 54"/>
                        <a:gd name="T22" fmla="*/ 36 w 45"/>
                        <a:gd name="T23" fmla="*/ 18 h 54"/>
                        <a:gd name="T24" fmla="*/ 31 w 45"/>
                        <a:gd name="T25" fmla="*/ 10 h 54"/>
                        <a:gd name="T26" fmla="*/ 24 w 45"/>
                        <a:gd name="T27" fmla="*/ 7 h 54"/>
                        <a:gd name="T28" fmla="*/ 13 w 45"/>
                        <a:gd name="T29" fmla="*/ 12 h 54"/>
                        <a:gd name="T30" fmla="*/ 9 w 45"/>
                        <a:gd name="T31" fmla="*/ 27 h 54"/>
                        <a:gd name="T32" fmla="*/ 13 w 45"/>
                        <a:gd name="T33" fmla="*/ 42 h 54"/>
                        <a:gd name="T34" fmla="*/ 23 w 45"/>
                        <a:gd name="T35" fmla="*/ 47 h 54"/>
                        <a:gd name="T36" fmla="*/ 32 w 45"/>
                        <a:gd name="T37" fmla="*/ 44 h 54"/>
                        <a:gd name="T38" fmla="*/ 36 w 45"/>
                        <a:gd name="T39" fmla="*/ 34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45" h="54">
                          <a:moveTo>
                            <a:pt x="36" y="34"/>
                          </a:moveTo>
                          <a:lnTo>
                            <a:pt x="45" y="35"/>
                          </a:lnTo>
                          <a:cubicBezTo>
                            <a:pt x="44" y="41"/>
                            <a:pt x="42" y="46"/>
                            <a:pt x="38" y="49"/>
                          </a:cubicBezTo>
                          <a:cubicBezTo>
                            <a:pt x="34" y="53"/>
                            <a:pt x="29" y="54"/>
                            <a:pt x="23" y="54"/>
                          </a:cubicBezTo>
                          <a:cubicBezTo>
                            <a:pt x="16" y="54"/>
                            <a:pt x="11" y="52"/>
                            <a:pt x="6" y="47"/>
                          </a:cubicBezTo>
                          <a:cubicBezTo>
                            <a:pt x="2" y="43"/>
                            <a:pt x="0" y="36"/>
                            <a:pt x="0" y="27"/>
                          </a:cubicBezTo>
                          <a:cubicBezTo>
                            <a:pt x="0" y="22"/>
                            <a:pt x="1" y="17"/>
                            <a:pt x="3" y="13"/>
                          </a:cubicBezTo>
                          <a:cubicBezTo>
                            <a:pt x="4" y="9"/>
                            <a:pt x="7" y="5"/>
                            <a:pt x="11" y="3"/>
                          </a:cubicBezTo>
                          <a:cubicBezTo>
                            <a:pt x="15" y="1"/>
                            <a:pt x="19" y="0"/>
                            <a:pt x="23" y="0"/>
                          </a:cubicBezTo>
                          <a:cubicBezTo>
                            <a:pt x="29" y="0"/>
                            <a:pt x="34" y="2"/>
                            <a:pt x="37" y="5"/>
                          </a:cubicBezTo>
                          <a:cubicBezTo>
                            <a:pt x="41" y="7"/>
                            <a:pt x="43" y="11"/>
                            <a:pt x="44" y="17"/>
                          </a:cubicBezTo>
                          <a:lnTo>
                            <a:pt x="36" y="18"/>
                          </a:lnTo>
                          <a:cubicBezTo>
                            <a:pt x="35" y="14"/>
                            <a:pt x="33" y="12"/>
                            <a:pt x="31" y="10"/>
                          </a:cubicBezTo>
                          <a:cubicBezTo>
                            <a:pt x="29" y="8"/>
                            <a:pt x="27" y="7"/>
                            <a:pt x="24" y="7"/>
                          </a:cubicBezTo>
                          <a:cubicBezTo>
                            <a:pt x="19" y="7"/>
                            <a:pt x="16" y="9"/>
                            <a:pt x="13" y="12"/>
                          </a:cubicBezTo>
                          <a:cubicBezTo>
                            <a:pt x="10" y="15"/>
                            <a:pt x="9" y="20"/>
                            <a:pt x="9" y="27"/>
                          </a:cubicBezTo>
                          <a:cubicBezTo>
                            <a:pt x="9" y="34"/>
                            <a:pt x="10" y="39"/>
                            <a:pt x="13" y="42"/>
                          </a:cubicBezTo>
                          <a:cubicBezTo>
                            <a:pt x="15" y="46"/>
                            <a:pt x="19" y="47"/>
                            <a:pt x="23" y="47"/>
                          </a:cubicBezTo>
                          <a:cubicBezTo>
                            <a:pt x="27" y="47"/>
                            <a:pt x="30" y="46"/>
                            <a:pt x="32" y="44"/>
                          </a:cubicBezTo>
                          <a:cubicBezTo>
                            <a:pt x="34" y="42"/>
                            <a:pt x="36" y="39"/>
                            <a:pt x="36" y="34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82" name="Freeform 363">
                      <a:extLst>
                        <a:ext uri="{FF2B5EF4-FFF2-40B4-BE49-F238E27FC236}">
                          <a16:creationId xmlns:a16="http://schemas.microsoft.com/office/drawing/2014/main" id="{17B238E2-5B77-9D44-9D24-C15F93158A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619626" y="5367338"/>
                      <a:ext cx="14288" cy="41275"/>
                    </a:xfrm>
                    <a:custGeom>
                      <a:avLst/>
                      <a:gdLst>
                        <a:gd name="T0" fmla="*/ 24 w 25"/>
                        <a:gd name="T1" fmla="*/ 62 h 71"/>
                        <a:gd name="T2" fmla="*/ 25 w 25"/>
                        <a:gd name="T3" fmla="*/ 70 h 71"/>
                        <a:gd name="T4" fmla="*/ 18 w 25"/>
                        <a:gd name="T5" fmla="*/ 71 h 71"/>
                        <a:gd name="T6" fmla="*/ 11 w 25"/>
                        <a:gd name="T7" fmla="*/ 69 h 71"/>
                        <a:gd name="T8" fmla="*/ 7 w 25"/>
                        <a:gd name="T9" fmla="*/ 65 h 71"/>
                        <a:gd name="T10" fmla="*/ 6 w 25"/>
                        <a:gd name="T11" fmla="*/ 55 h 71"/>
                        <a:gd name="T12" fmla="*/ 6 w 25"/>
                        <a:gd name="T13" fmla="*/ 25 h 71"/>
                        <a:gd name="T14" fmla="*/ 0 w 25"/>
                        <a:gd name="T15" fmla="*/ 25 h 71"/>
                        <a:gd name="T16" fmla="*/ 0 w 25"/>
                        <a:gd name="T17" fmla="*/ 18 h 71"/>
                        <a:gd name="T18" fmla="*/ 6 w 25"/>
                        <a:gd name="T19" fmla="*/ 18 h 71"/>
                        <a:gd name="T20" fmla="*/ 6 w 25"/>
                        <a:gd name="T21" fmla="*/ 6 h 71"/>
                        <a:gd name="T22" fmla="*/ 15 w 25"/>
                        <a:gd name="T23" fmla="*/ 0 h 71"/>
                        <a:gd name="T24" fmla="*/ 15 w 25"/>
                        <a:gd name="T25" fmla="*/ 18 h 71"/>
                        <a:gd name="T26" fmla="*/ 24 w 25"/>
                        <a:gd name="T27" fmla="*/ 18 h 71"/>
                        <a:gd name="T28" fmla="*/ 24 w 25"/>
                        <a:gd name="T29" fmla="*/ 25 h 71"/>
                        <a:gd name="T30" fmla="*/ 15 w 25"/>
                        <a:gd name="T31" fmla="*/ 25 h 71"/>
                        <a:gd name="T32" fmla="*/ 15 w 25"/>
                        <a:gd name="T33" fmla="*/ 56 h 71"/>
                        <a:gd name="T34" fmla="*/ 15 w 25"/>
                        <a:gd name="T35" fmla="*/ 60 h 71"/>
                        <a:gd name="T36" fmla="*/ 17 w 25"/>
                        <a:gd name="T37" fmla="*/ 62 h 71"/>
                        <a:gd name="T38" fmla="*/ 20 w 25"/>
                        <a:gd name="T39" fmla="*/ 63 h 71"/>
                        <a:gd name="T40" fmla="*/ 24 w 25"/>
                        <a:gd name="T41" fmla="*/ 62 h 7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</a:cxnLst>
                      <a:rect l="0" t="0" r="r" b="b"/>
                      <a:pathLst>
                        <a:path w="25" h="71">
                          <a:moveTo>
                            <a:pt x="24" y="62"/>
                          </a:moveTo>
                          <a:lnTo>
                            <a:pt x="25" y="70"/>
                          </a:lnTo>
                          <a:cubicBezTo>
                            <a:pt x="22" y="71"/>
                            <a:pt x="20" y="71"/>
                            <a:pt x="18" y="71"/>
                          </a:cubicBezTo>
                          <a:cubicBezTo>
                            <a:pt x="15" y="71"/>
                            <a:pt x="13" y="70"/>
                            <a:pt x="11" y="69"/>
                          </a:cubicBezTo>
                          <a:cubicBezTo>
                            <a:pt x="9" y="68"/>
                            <a:pt x="8" y="67"/>
                            <a:pt x="7" y="65"/>
                          </a:cubicBezTo>
                          <a:cubicBezTo>
                            <a:pt x="6" y="64"/>
                            <a:pt x="6" y="60"/>
                            <a:pt x="6" y="55"/>
                          </a:cubicBezTo>
                          <a:lnTo>
                            <a:pt x="6" y="25"/>
                          </a:lnTo>
                          <a:lnTo>
                            <a:pt x="0" y="25"/>
                          </a:lnTo>
                          <a:lnTo>
                            <a:pt x="0" y="18"/>
                          </a:lnTo>
                          <a:lnTo>
                            <a:pt x="6" y="18"/>
                          </a:lnTo>
                          <a:lnTo>
                            <a:pt x="6" y="6"/>
                          </a:lnTo>
                          <a:lnTo>
                            <a:pt x="15" y="0"/>
                          </a:lnTo>
                          <a:lnTo>
                            <a:pt x="15" y="18"/>
                          </a:lnTo>
                          <a:lnTo>
                            <a:pt x="24" y="18"/>
                          </a:lnTo>
                          <a:lnTo>
                            <a:pt x="24" y="25"/>
                          </a:lnTo>
                          <a:lnTo>
                            <a:pt x="15" y="25"/>
                          </a:lnTo>
                          <a:lnTo>
                            <a:pt x="15" y="56"/>
                          </a:lnTo>
                          <a:cubicBezTo>
                            <a:pt x="15" y="58"/>
                            <a:pt x="15" y="60"/>
                            <a:pt x="15" y="60"/>
                          </a:cubicBezTo>
                          <a:cubicBezTo>
                            <a:pt x="16" y="61"/>
                            <a:pt x="16" y="62"/>
                            <a:pt x="17" y="62"/>
                          </a:cubicBezTo>
                          <a:cubicBezTo>
                            <a:pt x="17" y="63"/>
                            <a:pt x="19" y="63"/>
                            <a:pt x="20" y="63"/>
                          </a:cubicBezTo>
                          <a:cubicBezTo>
                            <a:pt x="21" y="63"/>
                            <a:pt x="22" y="63"/>
                            <a:pt x="24" y="62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83" name="Freeform 364">
                      <a:extLst>
                        <a:ext uri="{FF2B5EF4-FFF2-40B4-BE49-F238E27FC236}">
                          <a16:creationId xmlns:a16="http://schemas.microsoft.com/office/drawing/2014/main" id="{07FFC1EC-B5A7-3440-8567-F88F28809AC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700588" y="5367338"/>
                      <a:ext cx="33338" cy="39688"/>
                    </a:xfrm>
                    <a:custGeom>
                      <a:avLst/>
                      <a:gdLst>
                        <a:gd name="T0" fmla="*/ 0 w 56"/>
                        <a:gd name="T1" fmla="*/ 71 h 71"/>
                        <a:gd name="T2" fmla="*/ 0 w 56"/>
                        <a:gd name="T3" fmla="*/ 0 h 71"/>
                        <a:gd name="T4" fmla="*/ 10 w 56"/>
                        <a:gd name="T5" fmla="*/ 0 h 71"/>
                        <a:gd name="T6" fmla="*/ 47 w 56"/>
                        <a:gd name="T7" fmla="*/ 56 h 71"/>
                        <a:gd name="T8" fmla="*/ 47 w 56"/>
                        <a:gd name="T9" fmla="*/ 0 h 71"/>
                        <a:gd name="T10" fmla="*/ 56 w 56"/>
                        <a:gd name="T11" fmla="*/ 0 h 71"/>
                        <a:gd name="T12" fmla="*/ 56 w 56"/>
                        <a:gd name="T13" fmla="*/ 71 h 71"/>
                        <a:gd name="T14" fmla="*/ 47 w 56"/>
                        <a:gd name="T15" fmla="*/ 71 h 71"/>
                        <a:gd name="T16" fmla="*/ 9 w 56"/>
                        <a:gd name="T17" fmla="*/ 15 h 71"/>
                        <a:gd name="T18" fmla="*/ 9 w 56"/>
                        <a:gd name="T19" fmla="*/ 71 h 71"/>
                        <a:gd name="T20" fmla="*/ 0 w 56"/>
                        <a:gd name="T21" fmla="*/ 71 h 7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56" h="71">
                          <a:moveTo>
                            <a:pt x="0" y="71"/>
                          </a:moveTo>
                          <a:lnTo>
                            <a:pt x="0" y="0"/>
                          </a:lnTo>
                          <a:lnTo>
                            <a:pt x="10" y="0"/>
                          </a:lnTo>
                          <a:lnTo>
                            <a:pt x="47" y="56"/>
                          </a:lnTo>
                          <a:lnTo>
                            <a:pt x="47" y="0"/>
                          </a:lnTo>
                          <a:lnTo>
                            <a:pt x="56" y="0"/>
                          </a:lnTo>
                          <a:lnTo>
                            <a:pt x="56" y="71"/>
                          </a:lnTo>
                          <a:lnTo>
                            <a:pt x="47" y="71"/>
                          </a:lnTo>
                          <a:lnTo>
                            <a:pt x="9" y="15"/>
                          </a:lnTo>
                          <a:lnTo>
                            <a:pt x="9" y="71"/>
                          </a:lnTo>
                          <a:lnTo>
                            <a:pt x="0" y="71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84" name="Freeform 365">
                      <a:extLst>
                        <a:ext uri="{FF2B5EF4-FFF2-40B4-BE49-F238E27FC236}">
                          <a16:creationId xmlns:a16="http://schemas.microsoft.com/office/drawing/2014/main" id="{22DD1AA7-F677-2A49-8B9B-E64D2F12EFAB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4740276" y="5376863"/>
                      <a:ext cx="26988" cy="31750"/>
                    </a:xfrm>
                    <a:custGeom>
                      <a:avLst/>
                      <a:gdLst>
                        <a:gd name="T0" fmla="*/ 0 w 48"/>
                        <a:gd name="T1" fmla="*/ 27 h 54"/>
                        <a:gd name="T2" fmla="*/ 8 w 48"/>
                        <a:gd name="T3" fmla="*/ 6 h 54"/>
                        <a:gd name="T4" fmla="*/ 24 w 48"/>
                        <a:gd name="T5" fmla="*/ 0 h 54"/>
                        <a:gd name="T6" fmla="*/ 42 w 48"/>
                        <a:gd name="T7" fmla="*/ 7 h 54"/>
                        <a:gd name="T8" fmla="*/ 48 w 48"/>
                        <a:gd name="T9" fmla="*/ 27 h 54"/>
                        <a:gd name="T10" fmla="*/ 45 w 48"/>
                        <a:gd name="T11" fmla="*/ 42 h 54"/>
                        <a:gd name="T12" fmla="*/ 37 w 48"/>
                        <a:gd name="T13" fmla="*/ 51 h 54"/>
                        <a:gd name="T14" fmla="*/ 24 w 48"/>
                        <a:gd name="T15" fmla="*/ 54 h 54"/>
                        <a:gd name="T16" fmla="*/ 7 w 48"/>
                        <a:gd name="T17" fmla="*/ 47 h 54"/>
                        <a:gd name="T18" fmla="*/ 0 w 48"/>
                        <a:gd name="T19" fmla="*/ 27 h 54"/>
                        <a:gd name="T20" fmla="*/ 9 w 48"/>
                        <a:gd name="T21" fmla="*/ 27 h 54"/>
                        <a:gd name="T22" fmla="*/ 13 w 48"/>
                        <a:gd name="T23" fmla="*/ 42 h 54"/>
                        <a:gd name="T24" fmla="*/ 24 w 48"/>
                        <a:gd name="T25" fmla="*/ 47 h 54"/>
                        <a:gd name="T26" fmla="*/ 35 w 48"/>
                        <a:gd name="T27" fmla="*/ 42 h 54"/>
                        <a:gd name="T28" fmla="*/ 39 w 48"/>
                        <a:gd name="T29" fmla="*/ 27 h 54"/>
                        <a:gd name="T30" fmla="*/ 35 w 48"/>
                        <a:gd name="T31" fmla="*/ 12 h 54"/>
                        <a:gd name="T32" fmla="*/ 24 w 48"/>
                        <a:gd name="T33" fmla="*/ 7 h 54"/>
                        <a:gd name="T34" fmla="*/ 13 w 48"/>
                        <a:gd name="T35" fmla="*/ 12 h 54"/>
                        <a:gd name="T36" fmla="*/ 9 w 48"/>
                        <a:gd name="T37" fmla="*/ 27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48" h="54">
                          <a:moveTo>
                            <a:pt x="0" y="27"/>
                          </a:moveTo>
                          <a:cubicBezTo>
                            <a:pt x="0" y="18"/>
                            <a:pt x="3" y="11"/>
                            <a:pt x="8" y="6"/>
                          </a:cubicBezTo>
                          <a:cubicBezTo>
                            <a:pt x="12" y="2"/>
                            <a:pt x="18" y="0"/>
                            <a:pt x="24" y="0"/>
                          </a:cubicBezTo>
                          <a:cubicBezTo>
                            <a:pt x="31" y="0"/>
                            <a:pt x="37" y="3"/>
                            <a:pt x="42" y="7"/>
                          </a:cubicBezTo>
                          <a:cubicBezTo>
                            <a:pt x="46" y="12"/>
                            <a:pt x="48" y="18"/>
                            <a:pt x="48" y="27"/>
                          </a:cubicBezTo>
                          <a:cubicBezTo>
                            <a:pt x="48" y="33"/>
                            <a:pt x="47" y="39"/>
                            <a:pt x="45" y="42"/>
                          </a:cubicBezTo>
                          <a:cubicBezTo>
                            <a:pt x="43" y="46"/>
                            <a:pt x="41" y="49"/>
                            <a:pt x="37" y="51"/>
                          </a:cubicBezTo>
                          <a:cubicBezTo>
                            <a:pt x="33" y="53"/>
                            <a:pt x="29" y="54"/>
                            <a:pt x="24" y="54"/>
                          </a:cubicBezTo>
                          <a:cubicBezTo>
                            <a:pt x="17" y="54"/>
                            <a:pt x="11" y="52"/>
                            <a:pt x="7" y="47"/>
                          </a:cubicBezTo>
                          <a:cubicBezTo>
                            <a:pt x="2" y="43"/>
                            <a:pt x="0" y="36"/>
                            <a:pt x="0" y="27"/>
                          </a:cubicBezTo>
                          <a:close/>
                          <a:moveTo>
                            <a:pt x="9" y="27"/>
                          </a:moveTo>
                          <a:cubicBezTo>
                            <a:pt x="9" y="34"/>
                            <a:pt x="10" y="39"/>
                            <a:pt x="13" y="42"/>
                          </a:cubicBezTo>
                          <a:cubicBezTo>
                            <a:pt x="16" y="46"/>
                            <a:pt x="20" y="47"/>
                            <a:pt x="24" y="47"/>
                          </a:cubicBezTo>
                          <a:cubicBezTo>
                            <a:pt x="29" y="47"/>
                            <a:pt x="32" y="46"/>
                            <a:pt x="35" y="42"/>
                          </a:cubicBezTo>
                          <a:cubicBezTo>
                            <a:pt x="38" y="39"/>
                            <a:pt x="39" y="34"/>
                            <a:pt x="39" y="27"/>
                          </a:cubicBezTo>
                          <a:cubicBezTo>
                            <a:pt x="39" y="21"/>
                            <a:pt x="38" y="16"/>
                            <a:pt x="35" y="12"/>
                          </a:cubicBezTo>
                          <a:cubicBezTo>
                            <a:pt x="32" y="9"/>
                            <a:pt x="29" y="7"/>
                            <a:pt x="24" y="7"/>
                          </a:cubicBezTo>
                          <a:cubicBezTo>
                            <a:pt x="20" y="7"/>
                            <a:pt x="16" y="9"/>
                            <a:pt x="13" y="12"/>
                          </a:cubicBezTo>
                          <a:cubicBezTo>
                            <a:pt x="10" y="16"/>
                            <a:pt x="9" y="21"/>
                            <a:pt x="9" y="27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85" name="Freeform 366">
                      <a:extLst>
                        <a:ext uri="{FF2B5EF4-FFF2-40B4-BE49-F238E27FC236}">
                          <a16:creationId xmlns:a16="http://schemas.microsoft.com/office/drawing/2014/main" id="{4111F743-5E29-6849-99ED-75D19A4C0CF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770438" y="5376863"/>
                      <a:ext cx="28575" cy="30163"/>
                    </a:xfrm>
                    <a:custGeom>
                      <a:avLst/>
                      <a:gdLst>
                        <a:gd name="T0" fmla="*/ 20 w 48"/>
                        <a:gd name="T1" fmla="*/ 52 h 52"/>
                        <a:gd name="T2" fmla="*/ 0 w 48"/>
                        <a:gd name="T3" fmla="*/ 0 h 52"/>
                        <a:gd name="T4" fmla="*/ 10 w 48"/>
                        <a:gd name="T5" fmla="*/ 0 h 52"/>
                        <a:gd name="T6" fmla="*/ 21 w 48"/>
                        <a:gd name="T7" fmla="*/ 31 h 52"/>
                        <a:gd name="T8" fmla="*/ 24 w 48"/>
                        <a:gd name="T9" fmla="*/ 42 h 52"/>
                        <a:gd name="T10" fmla="*/ 27 w 48"/>
                        <a:gd name="T11" fmla="*/ 32 h 52"/>
                        <a:gd name="T12" fmla="*/ 39 w 48"/>
                        <a:gd name="T13" fmla="*/ 0 h 52"/>
                        <a:gd name="T14" fmla="*/ 48 w 48"/>
                        <a:gd name="T15" fmla="*/ 0 h 52"/>
                        <a:gd name="T16" fmla="*/ 28 w 48"/>
                        <a:gd name="T17" fmla="*/ 52 h 52"/>
                        <a:gd name="T18" fmla="*/ 20 w 48"/>
                        <a:gd name="T19" fmla="*/ 52 h 5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48" h="52">
                          <a:moveTo>
                            <a:pt x="20" y="52"/>
                          </a:moveTo>
                          <a:lnTo>
                            <a:pt x="0" y="0"/>
                          </a:lnTo>
                          <a:lnTo>
                            <a:pt x="10" y="0"/>
                          </a:lnTo>
                          <a:lnTo>
                            <a:pt x="21" y="31"/>
                          </a:lnTo>
                          <a:cubicBezTo>
                            <a:pt x="22" y="35"/>
                            <a:pt x="23" y="38"/>
                            <a:pt x="24" y="42"/>
                          </a:cubicBezTo>
                          <a:cubicBezTo>
                            <a:pt x="25" y="39"/>
                            <a:pt x="26" y="36"/>
                            <a:pt x="27" y="32"/>
                          </a:cubicBezTo>
                          <a:lnTo>
                            <a:pt x="39" y="0"/>
                          </a:lnTo>
                          <a:lnTo>
                            <a:pt x="48" y="0"/>
                          </a:lnTo>
                          <a:lnTo>
                            <a:pt x="28" y="52"/>
                          </a:lnTo>
                          <a:lnTo>
                            <a:pt x="20" y="52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86" name="Freeform 367">
                      <a:extLst>
                        <a:ext uri="{FF2B5EF4-FFF2-40B4-BE49-F238E27FC236}">
                          <a16:creationId xmlns:a16="http://schemas.microsoft.com/office/drawing/2014/main" id="{1D3213C3-BADD-E04D-A0AB-72366F04B4B3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4857751" y="5367338"/>
                      <a:ext cx="33338" cy="39688"/>
                    </a:xfrm>
                    <a:custGeom>
                      <a:avLst/>
                      <a:gdLst>
                        <a:gd name="T0" fmla="*/ 0 w 59"/>
                        <a:gd name="T1" fmla="*/ 71 h 71"/>
                        <a:gd name="T2" fmla="*/ 0 w 59"/>
                        <a:gd name="T3" fmla="*/ 0 h 71"/>
                        <a:gd name="T4" fmla="*/ 25 w 59"/>
                        <a:gd name="T5" fmla="*/ 0 h 71"/>
                        <a:gd name="T6" fmla="*/ 37 w 59"/>
                        <a:gd name="T7" fmla="*/ 1 h 71"/>
                        <a:gd name="T8" fmla="*/ 48 w 59"/>
                        <a:gd name="T9" fmla="*/ 6 h 71"/>
                        <a:gd name="T10" fmla="*/ 56 w 59"/>
                        <a:gd name="T11" fmla="*/ 18 h 71"/>
                        <a:gd name="T12" fmla="*/ 59 w 59"/>
                        <a:gd name="T13" fmla="*/ 35 h 71"/>
                        <a:gd name="T14" fmla="*/ 57 w 59"/>
                        <a:gd name="T15" fmla="*/ 50 h 71"/>
                        <a:gd name="T16" fmla="*/ 52 w 59"/>
                        <a:gd name="T17" fmla="*/ 60 h 71"/>
                        <a:gd name="T18" fmla="*/ 46 w 59"/>
                        <a:gd name="T19" fmla="*/ 66 h 71"/>
                        <a:gd name="T20" fmla="*/ 37 w 59"/>
                        <a:gd name="T21" fmla="*/ 70 h 71"/>
                        <a:gd name="T22" fmla="*/ 26 w 59"/>
                        <a:gd name="T23" fmla="*/ 71 h 71"/>
                        <a:gd name="T24" fmla="*/ 0 w 59"/>
                        <a:gd name="T25" fmla="*/ 71 h 71"/>
                        <a:gd name="T26" fmla="*/ 9 w 59"/>
                        <a:gd name="T27" fmla="*/ 63 h 71"/>
                        <a:gd name="T28" fmla="*/ 25 w 59"/>
                        <a:gd name="T29" fmla="*/ 63 h 71"/>
                        <a:gd name="T30" fmla="*/ 36 w 59"/>
                        <a:gd name="T31" fmla="*/ 61 h 71"/>
                        <a:gd name="T32" fmla="*/ 42 w 59"/>
                        <a:gd name="T33" fmla="*/ 58 h 71"/>
                        <a:gd name="T34" fmla="*/ 48 w 59"/>
                        <a:gd name="T35" fmla="*/ 49 h 71"/>
                        <a:gd name="T36" fmla="*/ 49 w 59"/>
                        <a:gd name="T37" fmla="*/ 35 h 71"/>
                        <a:gd name="T38" fmla="*/ 46 w 59"/>
                        <a:gd name="T39" fmla="*/ 18 h 71"/>
                        <a:gd name="T40" fmla="*/ 37 w 59"/>
                        <a:gd name="T41" fmla="*/ 10 h 71"/>
                        <a:gd name="T42" fmla="*/ 25 w 59"/>
                        <a:gd name="T43" fmla="*/ 8 h 71"/>
                        <a:gd name="T44" fmla="*/ 9 w 59"/>
                        <a:gd name="T45" fmla="*/ 8 h 71"/>
                        <a:gd name="T46" fmla="*/ 9 w 59"/>
                        <a:gd name="T47" fmla="*/ 63 h 7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</a:cxnLst>
                      <a:rect l="0" t="0" r="r" b="b"/>
                      <a:pathLst>
                        <a:path w="59" h="71">
                          <a:moveTo>
                            <a:pt x="0" y="71"/>
                          </a:moveTo>
                          <a:lnTo>
                            <a:pt x="0" y="0"/>
                          </a:lnTo>
                          <a:lnTo>
                            <a:pt x="25" y="0"/>
                          </a:lnTo>
                          <a:cubicBezTo>
                            <a:pt x="30" y="0"/>
                            <a:pt x="34" y="0"/>
                            <a:pt x="37" y="1"/>
                          </a:cubicBezTo>
                          <a:cubicBezTo>
                            <a:pt x="41" y="2"/>
                            <a:pt x="45" y="3"/>
                            <a:pt x="48" y="6"/>
                          </a:cubicBezTo>
                          <a:cubicBezTo>
                            <a:pt x="52" y="9"/>
                            <a:pt x="54" y="13"/>
                            <a:pt x="56" y="18"/>
                          </a:cubicBezTo>
                          <a:cubicBezTo>
                            <a:pt x="58" y="23"/>
                            <a:pt x="59" y="29"/>
                            <a:pt x="59" y="35"/>
                          </a:cubicBezTo>
                          <a:cubicBezTo>
                            <a:pt x="59" y="40"/>
                            <a:pt x="59" y="45"/>
                            <a:pt x="57" y="50"/>
                          </a:cubicBezTo>
                          <a:cubicBezTo>
                            <a:pt x="56" y="54"/>
                            <a:pt x="54" y="57"/>
                            <a:pt x="52" y="60"/>
                          </a:cubicBezTo>
                          <a:cubicBezTo>
                            <a:pt x="50" y="63"/>
                            <a:pt x="48" y="65"/>
                            <a:pt x="46" y="66"/>
                          </a:cubicBezTo>
                          <a:cubicBezTo>
                            <a:pt x="44" y="68"/>
                            <a:pt x="41" y="69"/>
                            <a:pt x="37" y="70"/>
                          </a:cubicBezTo>
                          <a:cubicBezTo>
                            <a:pt x="34" y="71"/>
                            <a:pt x="30" y="71"/>
                            <a:pt x="26" y="71"/>
                          </a:cubicBezTo>
                          <a:lnTo>
                            <a:pt x="0" y="71"/>
                          </a:lnTo>
                          <a:close/>
                          <a:moveTo>
                            <a:pt x="9" y="63"/>
                          </a:moveTo>
                          <a:lnTo>
                            <a:pt x="25" y="63"/>
                          </a:lnTo>
                          <a:cubicBezTo>
                            <a:pt x="29" y="63"/>
                            <a:pt x="33" y="62"/>
                            <a:pt x="36" y="61"/>
                          </a:cubicBezTo>
                          <a:cubicBezTo>
                            <a:pt x="39" y="61"/>
                            <a:pt x="41" y="59"/>
                            <a:pt x="42" y="58"/>
                          </a:cubicBezTo>
                          <a:cubicBezTo>
                            <a:pt x="45" y="56"/>
                            <a:pt x="46" y="52"/>
                            <a:pt x="48" y="49"/>
                          </a:cubicBezTo>
                          <a:cubicBezTo>
                            <a:pt x="49" y="45"/>
                            <a:pt x="49" y="40"/>
                            <a:pt x="49" y="35"/>
                          </a:cubicBezTo>
                          <a:cubicBezTo>
                            <a:pt x="49" y="27"/>
                            <a:pt x="48" y="22"/>
                            <a:pt x="46" y="18"/>
                          </a:cubicBezTo>
                          <a:cubicBezTo>
                            <a:pt x="43" y="14"/>
                            <a:pt x="40" y="11"/>
                            <a:pt x="37" y="10"/>
                          </a:cubicBezTo>
                          <a:cubicBezTo>
                            <a:pt x="34" y="9"/>
                            <a:pt x="30" y="8"/>
                            <a:pt x="25" y="8"/>
                          </a:cubicBezTo>
                          <a:lnTo>
                            <a:pt x="9" y="8"/>
                          </a:lnTo>
                          <a:lnTo>
                            <a:pt x="9" y="63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87" name="Freeform 368">
                      <a:extLst>
                        <a:ext uri="{FF2B5EF4-FFF2-40B4-BE49-F238E27FC236}">
                          <a16:creationId xmlns:a16="http://schemas.microsoft.com/office/drawing/2014/main" id="{CB6A3FFF-7CFE-9B4B-A878-8926A3923DE4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4895851" y="5376863"/>
                      <a:ext cx="28575" cy="31750"/>
                    </a:xfrm>
                    <a:custGeom>
                      <a:avLst/>
                      <a:gdLst>
                        <a:gd name="T0" fmla="*/ 39 w 48"/>
                        <a:gd name="T1" fmla="*/ 37 h 54"/>
                        <a:gd name="T2" fmla="*/ 48 w 48"/>
                        <a:gd name="T3" fmla="*/ 38 h 54"/>
                        <a:gd name="T4" fmla="*/ 40 w 48"/>
                        <a:gd name="T5" fmla="*/ 50 h 54"/>
                        <a:gd name="T6" fmla="*/ 25 w 48"/>
                        <a:gd name="T7" fmla="*/ 54 h 54"/>
                        <a:gd name="T8" fmla="*/ 7 w 48"/>
                        <a:gd name="T9" fmla="*/ 47 h 54"/>
                        <a:gd name="T10" fmla="*/ 0 w 48"/>
                        <a:gd name="T11" fmla="*/ 28 h 54"/>
                        <a:gd name="T12" fmla="*/ 7 w 48"/>
                        <a:gd name="T13" fmla="*/ 7 h 54"/>
                        <a:gd name="T14" fmla="*/ 24 w 48"/>
                        <a:gd name="T15" fmla="*/ 0 h 54"/>
                        <a:gd name="T16" fmla="*/ 41 w 48"/>
                        <a:gd name="T17" fmla="*/ 7 h 54"/>
                        <a:gd name="T18" fmla="*/ 48 w 48"/>
                        <a:gd name="T19" fmla="*/ 27 h 54"/>
                        <a:gd name="T20" fmla="*/ 48 w 48"/>
                        <a:gd name="T21" fmla="*/ 30 h 54"/>
                        <a:gd name="T22" fmla="*/ 9 w 48"/>
                        <a:gd name="T23" fmla="*/ 30 h 54"/>
                        <a:gd name="T24" fmla="*/ 14 w 48"/>
                        <a:gd name="T25" fmla="*/ 43 h 54"/>
                        <a:gd name="T26" fmla="*/ 25 w 48"/>
                        <a:gd name="T27" fmla="*/ 47 h 54"/>
                        <a:gd name="T28" fmla="*/ 33 w 48"/>
                        <a:gd name="T29" fmla="*/ 45 h 54"/>
                        <a:gd name="T30" fmla="*/ 39 w 48"/>
                        <a:gd name="T31" fmla="*/ 37 h 54"/>
                        <a:gd name="T32" fmla="*/ 10 w 48"/>
                        <a:gd name="T33" fmla="*/ 22 h 54"/>
                        <a:gd name="T34" fmla="*/ 39 w 48"/>
                        <a:gd name="T35" fmla="*/ 22 h 54"/>
                        <a:gd name="T36" fmla="*/ 35 w 48"/>
                        <a:gd name="T37" fmla="*/ 13 h 54"/>
                        <a:gd name="T38" fmla="*/ 24 w 48"/>
                        <a:gd name="T39" fmla="*/ 7 h 54"/>
                        <a:gd name="T40" fmla="*/ 14 w 48"/>
                        <a:gd name="T41" fmla="*/ 11 h 54"/>
                        <a:gd name="T42" fmla="*/ 10 w 48"/>
                        <a:gd name="T43" fmla="*/ 22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</a:cxnLst>
                      <a:rect l="0" t="0" r="r" b="b"/>
                      <a:pathLst>
                        <a:path w="48" h="54">
                          <a:moveTo>
                            <a:pt x="39" y="37"/>
                          </a:moveTo>
                          <a:lnTo>
                            <a:pt x="48" y="38"/>
                          </a:lnTo>
                          <a:cubicBezTo>
                            <a:pt x="46" y="43"/>
                            <a:pt x="44" y="47"/>
                            <a:pt x="40" y="50"/>
                          </a:cubicBezTo>
                          <a:cubicBezTo>
                            <a:pt x="36" y="53"/>
                            <a:pt x="31" y="54"/>
                            <a:pt x="25" y="54"/>
                          </a:cubicBezTo>
                          <a:cubicBezTo>
                            <a:pt x="17" y="54"/>
                            <a:pt x="11" y="52"/>
                            <a:pt x="7" y="47"/>
                          </a:cubicBezTo>
                          <a:cubicBezTo>
                            <a:pt x="2" y="43"/>
                            <a:pt x="0" y="36"/>
                            <a:pt x="0" y="28"/>
                          </a:cubicBezTo>
                          <a:cubicBezTo>
                            <a:pt x="0" y="19"/>
                            <a:pt x="2" y="12"/>
                            <a:pt x="7" y="7"/>
                          </a:cubicBezTo>
                          <a:cubicBezTo>
                            <a:pt x="11" y="3"/>
                            <a:pt x="17" y="0"/>
                            <a:pt x="24" y="0"/>
                          </a:cubicBezTo>
                          <a:cubicBezTo>
                            <a:pt x="31" y="0"/>
                            <a:pt x="37" y="3"/>
                            <a:pt x="41" y="7"/>
                          </a:cubicBezTo>
                          <a:cubicBezTo>
                            <a:pt x="46" y="12"/>
                            <a:pt x="48" y="19"/>
                            <a:pt x="48" y="27"/>
                          </a:cubicBezTo>
                          <a:cubicBezTo>
                            <a:pt x="48" y="28"/>
                            <a:pt x="48" y="29"/>
                            <a:pt x="48" y="30"/>
                          </a:cubicBezTo>
                          <a:lnTo>
                            <a:pt x="9" y="30"/>
                          </a:lnTo>
                          <a:cubicBezTo>
                            <a:pt x="10" y="35"/>
                            <a:pt x="11" y="40"/>
                            <a:pt x="14" y="43"/>
                          </a:cubicBezTo>
                          <a:cubicBezTo>
                            <a:pt x="17" y="46"/>
                            <a:pt x="21" y="47"/>
                            <a:pt x="25" y="47"/>
                          </a:cubicBezTo>
                          <a:cubicBezTo>
                            <a:pt x="28" y="47"/>
                            <a:pt x="31" y="46"/>
                            <a:pt x="33" y="45"/>
                          </a:cubicBezTo>
                          <a:cubicBezTo>
                            <a:pt x="35" y="43"/>
                            <a:pt x="37" y="40"/>
                            <a:pt x="39" y="37"/>
                          </a:cubicBezTo>
                          <a:close/>
                          <a:moveTo>
                            <a:pt x="10" y="22"/>
                          </a:moveTo>
                          <a:lnTo>
                            <a:pt x="39" y="22"/>
                          </a:lnTo>
                          <a:cubicBezTo>
                            <a:pt x="38" y="18"/>
                            <a:pt x="37" y="15"/>
                            <a:pt x="35" y="13"/>
                          </a:cubicBezTo>
                          <a:cubicBezTo>
                            <a:pt x="33" y="9"/>
                            <a:pt x="29" y="7"/>
                            <a:pt x="24" y="7"/>
                          </a:cubicBezTo>
                          <a:cubicBezTo>
                            <a:pt x="20" y="7"/>
                            <a:pt x="17" y="9"/>
                            <a:pt x="14" y="11"/>
                          </a:cubicBezTo>
                          <a:cubicBezTo>
                            <a:pt x="12" y="14"/>
                            <a:pt x="10" y="18"/>
                            <a:pt x="10" y="22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88" name="Freeform 369">
                      <a:extLst>
                        <a:ext uri="{FF2B5EF4-FFF2-40B4-BE49-F238E27FC236}">
                          <a16:creationId xmlns:a16="http://schemas.microsoft.com/office/drawing/2014/main" id="{67D00A5A-4B9F-294E-9F2D-C076191AB1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929188" y="5376863"/>
                      <a:ext cx="25400" cy="31750"/>
                    </a:xfrm>
                    <a:custGeom>
                      <a:avLst/>
                      <a:gdLst>
                        <a:gd name="T0" fmla="*/ 37 w 45"/>
                        <a:gd name="T1" fmla="*/ 34 h 54"/>
                        <a:gd name="T2" fmla="*/ 45 w 45"/>
                        <a:gd name="T3" fmla="*/ 35 h 54"/>
                        <a:gd name="T4" fmla="*/ 38 w 45"/>
                        <a:gd name="T5" fmla="*/ 49 h 54"/>
                        <a:gd name="T6" fmla="*/ 24 w 45"/>
                        <a:gd name="T7" fmla="*/ 54 h 54"/>
                        <a:gd name="T8" fmla="*/ 6 w 45"/>
                        <a:gd name="T9" fmla="*/ 47 h 54"/>
                        <a:gd name="T10" fmla="*/ 0 w 45"/>
                        <a:gd name="T11" fmla="*/ 27 h 54"/>
                        <a:gd name="T12" fmla="*/ 3 w 45"/>
                        <a:gd name="T13" fmla="*/ 13 h 54"/>
                        <a:gd name="T14" fmla="*/ 11 w 45"/>
                        <a:gd name="T15" fmla="*/ 3 h 54"/>
                        <a:gd name="T16" fmla="*/ 24 w 45"/>
                        <a:gd name="T17" fmla="*/ 0 h 54"/>
                        <a:gd name="T18" fmla="*/ 37 w 45"/>
                        <a:gd name="T19" fmla="*/ 5 h 54"/>
                        <a:gd name="T20" fmla="*/ 44 w 45"/>
                        <a:gd name="T21" fmla="*/ 17 h 54"/>
                        <a:gd name="T22" fmla="*/ 36 w 45"/>
                        <a:gd name="T23" fmla="*/ 18 h 54"/>
                        <a:gd name="T24" fmla="*/ 31 w 45"/>
                        <a:gd name="T25" fmla="*/ 10 h 54"/>
                        <a:gd name="T26" fmla="*/ 24 w 45"/>
                        <a:gd name="T27" fmla="*/ 7 h 54"/>
                        <a:gd name="T28" fmla="*/ 13 w 45"/>
                        <a:gd name="T29" fmla="*/ 12 h 54"/>
                        <a:gd name="T30" fmla="*/ 9 w 45"/>
                        <a:gd name="T31" fmla="*/ 27 h 54"/>
                        <a:gd name="T32" fmla="*/ 13 w 45"/>
                        <a:gd name="T33" fmla="*/ 42 h 54"/>
                        <a:gd name="T34" fmla="*/ 23 w 45"/>
                        <a:gd name="T35" fmla="*/ 47 h 54"/>
                        <a:gd name="T36" fmla="*/ 32 w 45"/>
                        <a:gd name="T37" fmla="*/ 44 h 54"/>
                        <a:gd name="T38" fmla="*/ 37 w 45"/>
                        <a:gd name="T39" fmla="*/ 34 h 5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45" h="54">
                          <a:moveTo>
                            <a:pt x="37" y="34"/>
                          </a:moveTo>
                          <a:lnTo>
                            <a:pt x="45" y="35"/>
                          </a:lnTo>
                          <a:cubicBezTo>
                            <a:pt x="44" y="41"/>
                            <a:pt x="42" y="46"/>
                            <a:pt x="38" y="49"/>
                          </a:cubicBezTo>
                          <a:cubicBezTo>
                            <a:pt x="34" y="53"/>
                            <a:pt x="29" y="54"/>
                            <a:pt x="24" y="54"/>
                          </a:cubicBezTo>
                          <a:cubicBezTo>
                            <a:pt x="16" y="54"/>
                            <a:pt x="11" y="52"/>
                            <a:pt x="6" y="47"/>
                          </a:cubicBezTo>
                          <a:cubicBezTo>
                            <a:pt x="2" y="43"/>
                            <a:pt x="0" y="36"/>
                            <a:pt x="0" y="27"/>
                          </a:cubicBezTo>
                          <a:cubicBezTo>
                            <a:pt x="0" y="22"/>
                            <a:pt x="1" y="17"/>
                            <a:pt x="3" y="13"/>
                          </a:cubicBezTo>
                          <a:cubicBezTo>
                            <a:pt x="5" y="9"/>
                            <a:pt x="7" y="5"/>
                            <a:pt x="11" y="3"/>
                          </a:cubicBezTo>
                          <a:cubicBezTo>
                            <a:pt x="15" y="1"/>
                            <a:pt x="19" y="0"/>
                            <a:pt x="24" y="0"/>
                          </a:cubicBezTo>
                          <a:cubicBezTo>
                            <a:pt x="29" y="0"/>
                            <a:pt x="34" y="2"/>
                            <a:pt x="37" y="5"/>
                          </a:cubicBezTo>
                          <a:cubicBezTo>
                            <a:pt x="41" y="7"/>
                            <a:pt x="43" y="11"/>
                            <a:pt x="44" y="17"/>
                          </a:cubicBezTo>
                          <a:lnTo>
                            <a:pt x="36" y="18"/>
                          </a:lnTo>
                          <a:cubicBezTo>
                            <a:pt x="35" y="14"/>
                            <a:pt x="34" y="12"/>
                            <a:pt x="31" y="10"/>
                          </a:cubicBezTo>
                          <a:cubicBezTo>
                            <a:pt x="29" y="8"/>
                            <a:pt x="27" y="7"/>
                            <a:pt x="24" y="7"/>
                          </a:cubicBezTo>
                          <a:cubicBezTo>
                            <a:pt x="20" y="7"/>
                            <a:pt x="16" y="9"/>
                            <a:pt x="13" y="12"/>
                          </a:cubicBezTo>
                          <a:cubicBezTo>
                            <a:pt x="10" y="15"/>
                            <a:pt x="9" y="20"/>
                            <a:pt x="9" y="27"/>
                          </a:cubicBezTo>
                          <a:cubicBezTo>
                            <a:pt x="9" y="34"/>
                            <a:pt x="10" y="39"/>
                            <a:pt x="13" y="42"/>
                          </a:cubicBezTo>
                          <a:cubicBezTo>
                            <a:pt x="16" y="46"/>
                            <a:pt x="19" y="47"/>
                            <a:pt x="23" y="47"/>
                          </a:cubicBezTo>
                          <a:cubicBezTo>
                            <a:pt x="27" y="47"/>
                            <a:pt x="30" y="46"/>
                            <a:pt x="32" y="44"/>
                          </a:cubicBezTo>
                          <a:cubicBezTo>
                            <a:pt x="34" y="42"/>
                            <a:pt x="36" y="39"/>
                            <a:pt x="37" y="34"/>
                          </a:cubicBez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89" name="Rectangle 370">
                      <a:extLst>
                        <a:ext uri="{FF2B5EF4-FFF2-40B4-BE49-F238E27FC236}">
                          <a16:creationId xmlns:a16="http://schemas.microsoft.com/office/drawing/2014/main" id="{0965E254-3FB7-854D-8A59-8189C03CF01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27376" y="5099050"/>
                      <a:ext cx="33338" cy="9525"/>
                    </a:xfrm>
                    <a:prstGeom prst="rect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90" name="Rectangle 371">
                      <a:extLst>
                        <a:ext uri="{FF2B5EF4-FFF2-40B4-BE49-F238E27FC236}">
                          <a16:creationId xmlns:a16="http://schemas.microsoft.com/office/drawing/2014/main" id="{828B92F4-4699-334D-97E9-3688EDF7D16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27376" y="4887913"/>
                      <a:ext cx="33338" cy="9525"/>
                    </a:xfrm>
                    <a:prstGeom prst="rect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91" name="Rectangle 372">
                      <a:extLst>
                        <a:ext uri="{FF2B5EF4-FFF2-40B4-BE49-F238E27FC236}">
                          <a16:creationId xmlns:a16="http://schemas.microsoft.com/office/drawing/2014/main" id="{90DD5B23-51C4-D040-8E62-AC93BCE30CC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27376" y="4467225"/>
                      <a:ext cx="33338" cy="9525"/>
                    </a:xfrm>
                    <a:prstGeom prst="rect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92" name="Rectangle 373">
                      <a:extLst>
                        <a:ext uri="{FF2B5EF4-FFF2-40B4-BE49-F238E27FC236}">
                          <a16:creationId xmlns:a16="http://schemas.microsoft.com/office/drawing/2014/main" id="{0F08DBAD-482C-2544-B2C3-1B13F517EEC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127376" y="4678363"/>
                      <a:ext cx="33338" cy="9525"/>
                    </a:xfrm>
                    <a:prstGeom prst="rect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93" name="Rectangle 374">
                      <a:extLst>
                        <a:ext uri="{FF2B5EF4-FFF2-40B4-BE49-F238E27FC236}">
                          <a16:creationId xmlns:a16="http://schemas.microsoft.com/office/drawing/2014/main" id="{E6578004-E544-B048-A55E-581D516A0E6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27388" y="4243388"/>
                      <a:ext cx="133350" cy="71438"/>
                    </a:xfrm>
                    <a:prstGeom prst="rect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94" name="Rectangle 375">
                      <a:extLst>
                        <a:ext uri="{FF2B5EF4-FFF2-40B4-BE49-F238E27FC236}">
                          <a16:creationId xmlns:a16="http://schemas.microsoft.com/office/drawing/2014/main" id="{A9CD9092-6D9A-484C-9E5D-A5D009E861A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732213" y="4243388"/>
                      <a:ext cx="133350" cy="71438"/>
                    </a:xfrm>
                    <a:prstGeom prst="rect">
                      <a:avLst/>
                    </a:prstGeom>
                    <a:solidFill>
                      <a:srgbClr val="9A9A9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95" name="Rectangle 392">
                      <a:extLst>
                        <a:ext uri="{FF2B5EF4-FFF2-40B4-BE49-F238E27FC236}">
                          <a16:creationId xmlns:a16="http://schemas.microsoft.com/office/drawing/2014/main" id="{0E7FAD4F-3A2A-E243-A69E-DFEFB8AB87C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248026" y="4946650"/>
                      <a:ext cx="55563" cy="363538"/>
                    </a:xfrm>
                    <a:prstGeom prst="rect">
                      <a:avLst/>
                    </a:prstGeom>
                    <a:solidFill>
                      <a:srgbClr val="9A9A9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96" name="Rectangle 393">
                      <a:extLst>
                        <a:ext uri="{FF2B5EF4-FFF2-40B4-BE49-F238E27FC236}">
                          <a16:creationId xmlns:a16="http://schemas.microsoft.com/office/drawing/2014/main" id="{AD9E0E4A-A3CD-7645-8CF4-32A9E7C7BB7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303588" y="5103813"/>
                      <a:ext cx="55563" cy="206375"/>
                    </a:xfrm>
                    <a:prstGeom prst="rect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97" name="Rectangle 394">
                      <a:extLst>
                        <a:ext uri="{FF2B5EF4-FFF2-40B4-BE49-F238E27FC236}">
                          <a16:creationId xmlns:a16="http://schemas.microsoft.com/office/drawing/2014/main" id="{65393A50-0336-2846-BF8E-FD67B29C790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08363" y="4683125"/>
                      <a:ext cx="55563" cy="627063"/>
                    </a:xfrm>
                    <a:prstGeom prst="rect">
                      <a:avLst/>
                    </a:prstGeom>
                    <a:solidFill>
                      <a:srgbClr val="9A9A9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98" name="Rectangle 395">
                      <a:extLst>
                        <a:ext uri="{FF2B5EF4-FFF2-40B4-BE49-F238E27FC236}">
                          <a16:creationId xmlns:a16="http://schemas.microsoft.com/office/drawing/2014/main" id="{3C3F48EF-631C-D74E-90CB-99852F86A63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463926" y="4891088"/>
                      <a:ext cx="55563" cy="419100"/>
                    </a:xfrm>
                    <a:prstGeom prst="rect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99" name="Rectangle 396">
                      <a:extLst>
                        <a:ext uri="{FF2B5EF4-FFF2-40B4-BE49-F238E27FC236}">
                          <a16:creationId xmlns:a16="http://schemas.microsoft.com/office/drawing/2014/main" id="{C18CFACF-3314-164B-B1B7-BFADC1AD6D1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568701" y="4751388"/>
                      <a:ext cx="55563" cy="558800"/>
                    </a:xfrm>
                    <a:prstGeom prst="rect">
                      <a:avLst/>
                    </a:prstGeom>
                    <a:solidFill>
                      <a:srgbClr val="9A9A9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00" name="Rectangle 397">
                      <a:extLst>
                        <a:ext uri="{FF2B5EF4-FFF2-40B4-BE49-F238E27FC236}">
                          <a16:creationId xmlns:a16="http://schemas.microsoft.com/office/drawing/2014/main" id="{061B331D-1327-0C47-9B51-C40A57D7133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624263" y="4975225"/>
                      <a:ext cx="55563" cy="334963"/>
                    </a:xfrm>
                    <a:prstGeom prst="rect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01" name="Rectangle 398">
                      <a:extLst>
                        <a:ext uri="{FF2B5EF4-FFF2-40B4-BE49-F238E27FC236}">
                          <a16:creationId xmlns:a16="http://schemas.microsoft.com/office/drawing/2014/main" id="{D9B4828B-F9CB-0D48-B3DD-E0D7F95A1D7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729038" y="4808538"/>
                      <a:ext cx="55563" cy="501650"/>
                    </a:xfrm>
                    <a:prstGeom prst="rect">
                      <a:avLst/>
                    </a:prstGeom>
                    <a:solidFill>
                      <a:srgbClr val="9A9A9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02" name="Rectangle 399">
                      <a:extLst>
                        <a:ext uri="{FF2B5EF4-FFF2-40B4-BE49-F238E27FC236}">
                          <a16:creationId xmlns:a16="http://schemas.microsoft.com/office/drawing/2014/main" id="{FC3CA59A-1EE5-2A4E-BFD2-CE25A5DDF61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784601" y="4891088"/>
                      <a:ext cx="55563" cy="419100"/>
                    </a:xfrm>
                    <a:prstGeom prst="rect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03" name="Rectangle 400">
                      <a:extLst>
                        <a:ext uri="{FF2B5EF4-FFF2-40B4-BE49-F238E27FC236}">
                          <a16:creationId xmlns:a16="http://schemas.microsoft.com/office/drawing/2014/main" id="{2355F622-245D-8B47-8B7B-0DF49633897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889376" y="4714875"/>
                      <a:ext cx="55563" cy="595313"/>
                    </a:xfrm>
                    <a:prstGeom prst="rect">
                      <a:avLst/>
                    </a:prstGeom>
                    <a:solidFill>
                      <a:srgbClr val="9A9A9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04" name="Rectangle 401">
                      <a:extLst>
                        <a:ext uri="{FF2B5EF4-FFF2-40B4-BE49-F238E27FC236}">
                          <a16:creationId xmlns:a16="http://schemas.microsoft.com/office/drawing/2014/main" id="{1FB71030-B0C9-E44F-912C-B52D22350FE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944938" y="4968875"/>
                      <a:ext cx="55563" cy="341313"/>
                    </a:xfrm>
                    <a:prstGeom prst="rect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05" name="Rectangle 402">
                      <a:extLst>
                        <a:ext uri="{FF2B5EF4-FFF2-40B4-BE49-F238E27FC236}">
                          <a16:creationId xmlns:a16="http://schemas.microsoft.com/office/drawing/2014/main" id="{B53A164F-3AF7-1F4E-B906-33B1DEBBF14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49713" y="4725988"/>
                      <a:ext cx="55563" cy="584200"/>
                    </a:xfrm>
                    <a:prstGeom prst="rect">
                      <a:avLst/>
                    </a:prstGeom>
                    <a:solidFill>
                      <a:srgbClr val="9A9A9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06" name="Rectangle 403">
                      <a:extLst>
                        <a:ext uri="{FF2B5EF4-FFF2-40B4-BE49-F238E27FC236}">
                          <a16:creationId xmlns:a16="http://schemas.microsoft.com/office/drawing/2014/main" id="{4A5FB3A4-0695-9247-A6F2-C680E386793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105276" y="4891088"/>
                      <a:ext cx="55563" cy="419100"/>
                    </a:xfrm>
                    <a:prstGeom prst="rect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07" name="Rectangle 404">
                      <a:extLst>
                        <a:ext uri="{FF2B5EF4-FFF2-40B4-BE49-F238E27FC236}">
                          <a16:creationId xmlns:a16="http://schemas.microsoft.com/office/drawing/2014/main" id="{7B5C6AC2-808D-104B-B3D1-92A3477ABFD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10051" y="4535488"/>
                      <a:ext cx="55563" cy="774700"/>
                    </a:xfrm>
                    <a:prstGeom prst="rect">
                      <a:avLst/>
                    </a:prstGeom>
                    <a:solidFill>
                      <a:srgbClr val="9A9A9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08" name="Rectangle 405">
                      <a:extLst>
                        <a:ext uri="{FF2B5EF4-FFF2-40B4-BE49-F238E27FC236}">
                          <a16:creationId xmlns:a16="http://schemas.microsoft.com/office/drawing/2014/main" id="{F383B53E-4491-CE4A-96E3-C89E4A3010D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265613" y="4891088"/>
                      <a:ext cx="55563" cy="419100"/>
                    </a:xfrm>
                    <a:prstGeom prst="rect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09" name="Rectangle 407">
                      <a:extLst>
                        <a:ext uri="{FF2B5EF4-FFF2-40B4-BE49-F238E27FC236}">
                          <a16:creationId xmlns:a16="http://schemas.microsoft.com/office/drawing/2014/main" id="{DD66A1B0-8B66-B44A-8687-E80E002145C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370388" y="4605338"/>
                      <a:ext cx="55563" cy="704850"/>
                    </a:xfrm>
                    <a:prstGeom prst="rect">
                      <a:avLst/>
                    </a:prstGeom>
                    <a:solidFill>
                      <a:srgbClr val="9A9A9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10" name="Rectangle 408">
                      <a:extLst>
                        <a:ext uri="{FF2B5EF4-FFF2-40B4-BE49-F238E27FC236}">
                          <a16:creationId xmlns:a16="http://schemas.microsoft.com/office/drawing/2014/main" id="{5CBC782C-789F-B24C-80EA-52463078C55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425950" y="4756150"/>
                      <a:ext cx="55563" cy="554038"/>
                    </a:xfrm>
                    <a:prstGeom prst="rect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11" name="Rectangle 409">
                      <a:extLst>
                        <a:ext uri="{FF2B5EF4-FFF2-40B4-BE49-F238E27FC236}">
                          <a16:creationId xmlns:a16="http://schemas.microsoft.com/office/drawing/2014/main" id="{F727F938-B3D7-C44A-B31C-2670CF4BA95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32313" y="4473575"/>
                      <a:ext cx="53975" cy="836613"/>
                    </a:xfrm>
                    <a:prstGeom prst="rect">
                      <a:avLst/>
                    </a:prstGeom>
                    <a:solidFill>
                      <a:srgbClr val="9A9A9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12" name="Rectangle 410">
                      <a:extLst>
                        <a:ext uri="{FF2B5EF4-FFF2-40B4-BE49-F238E27FC236}">
                          <a16:creationId xmlns:a16="http://schemas.microsoft.com/office/drawing/2014/main" id="{F625CD0C-0945-FD4C-9793-992436C4751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586288" y="4792663"/>
                      <a:ext cx="57150" cy="517525"/>
                    </a:xfrm>
                    <a:prstGeom prst="rect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13" name="Rectangle 411">
                      <a:extLst>
                        <a:ext uri="{FF2B5EF4-FFF2-40B4-BE49-F238E27FC236}">
                          <a16:creationId xmlns:a16="http://schemas.microsoft.com/office/drawing/2014/main" id="{CDFCCD8C-9726-534E-9F06-0B978664CD5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691063" y="4562475"/>
                      <a:ext cx="57150" cy="747713"/>
                    </a:xfrm>
                    <a:prstGeom prst="rect">
                      <a:avLst/>
                    </a:prstGeom>
                    <a:solidFill>
                      <a:srgbClr val="9A9A9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14" name="Rectangle 412">
                      <a:extLst>
                        <a:ext uri="{FF2B5EF4-FFF2-40B4-BE49-F238E27FC236}">
                          <a16:creationId xmlns:a16="http://schemas.microsoft.com/office/drawing/2014/main" id="{EDFA2596-4B9A-7947-A816-A7D47ADBFE3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748213" y="4660900"/>
                      <a:ext cx="53975" cy="649288"/>
                    </a:xfrm>
                    <a:prstGeom prst="rect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15" name="Rectangle 413">
                      <a:extLst>
                        <a:ext uri="{FF2B5EF4-FFF2-40B4-BE49-F238E27FC236}">
                          <a16:creationId xmlns:a16="http://schemas.microsoft.com/office/drawing/2014/main" id="{50505632-EA69-954F-B327-95D0F461583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852988" y="4473575"/>
                      <a:ext cx="55563" cy="836613"/>
                    </a:xfrm>
                    <a:prstGeom prst="rect">
                      <a:avLst/>
                    </a:prstGeom>
                    <a:solidFill>
                      <a:srgbClr val="9A9A9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16" name="Rectangle 414">
                      <a:extLst>
                        <a:ext uri="{FF2B5EF4-FFF2-40B4-BE49-F238E27FC236}">
                          <a16:creationId xmlns:a16="http://schemas.microsoft.com/office/drawing/2014/main" id="{3B92AD4D-58B0-DD41-89C7-D1B1D07FFE7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908550" y="4714875"/>
                      <a:ext cx="55563" cy="595313"/>
                    </a:xfrm>
                    <a:prstGeom prst="rect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17" name="Freeform 415">
                      <a:extLst>
                        <a:ext uri="{FF2B5EF4-FFF2-40B4-BE49-F238E27FC236}">
                          <a16:creationId xmlns:a16="http://schemas.microsoft.com/office/drawing/2014/main" id="{0EE1920B-DEDA-5241-86BF-D4105EDC0B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138488" y="4370388"/>
                      <a:ext cx="1825625" cy="944563"/>
                    </a:xfrm>
                    <a:custGeom>
                      <a:avLst/>
                      <a:gdLst>
                        <a:gd name="T0" fmla="*/ 3169 w 3169"/>
                        <a:gd name="T1" fmla="*/ 1627 h 1627"/>
                        <a:gd name="T2" fmla="*/ 0 w 3169"/>
                        <a:gd name="T3" fmla="*/ 1627 h 1627"/>
                        <a:gd name="T4" fmla="*/ 0 w 3169"/>
                        <a:gd name="T5" fmla="*/ 0 h 1627"/>
                        <a:gd name="T6" fmla="*/ 17 w 3169"/>
                        <a:gd name="T7" fmla="*/ 0 h 1627"/>
                        <a:gd name="T8" fmla="*/ 17 w 3169"/>
                        <a:gd name="T9" fmla="*/ 1610 h 1627"/>
                        <a:gd name="T10" fmla="*/ 3169 w 3169"/>
                        <a:gd name="T11" fmla="*/ 1610 h 1627"/>
                        <a:gd name="T12" fmla="*/ 3169 w 3169"/>
                        <a:gd name="T13" fmla="*/ 1627 h 162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169" h="1627">
                          <a:moveTo>
                            <a:pt x="3169" y="1627"/>
                          </a:moveTo>
                          <a:lnTo>
                            <a:pt x="0" y="1627"/>
                          </a:lnTo>
                          <a:lnTo>
                            <a:pt x="0" y="0"/>
                          </a:lnTo>
                          <a:lnTo>
                            <a:pt x="17" y="0"/>
                          </a:lnTo>
                          <a:lnTo>
                            <a:pt x="17" y="1610"/>
                          </a:lnTo>
                          <a:lnTo>
                            <a:pt x="3169" y="1610"/>
                          </a:lnTo>
                          <a:lnTo>
                            <a:pt x="3169" y="1627"/>
                          </a:lnTo>
                          <a:close/>
                        </a:path>
                      </a:pathLst>
                    </a:cu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218" name="TextBox 217">
                      <a:extLst>
                        <a:ext uri="{FF2B5EF4-FFF2-40B4-BE49-F238E27FC236}">
                          <a16:creationId xmlns:a16="http://schemas.microsoft.com/office/drawing/2014/main" id="{90EC97F3-1B6A-0743-9E0B-A2C30B993E4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3387775" y="4241014"/>
                      <a:ext cx="283965" cy="75570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>
                      <a:spAutoFit/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r>
                        <a:rPr lang="en-US" sz="2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Text</a:t>
                      </a:r>
                    </a:p>
                  </p:txBody>
                </p:sp>
                <p:sp>
                  <p:nvSpPr>
                    <p:cNvPr id="219" name="TextBox 218">
                      <a:extLst>
                        <a:ext uri="{FF2B5EF4-FFF2-40B4-BE49-F238E27FC236}">
                          <a16:creationId xmlns:a16="http://schemas.microsoft.com/office/drawing/2014/main" id="{115904E5-2C6C-6F4E-B9A8-37CB79F06D1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3901537" y="4241014"/>
                      <a:ext cx="283965" cy="75570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>
                      <a:spAutoFit/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r>
                        <a:rPr lang="en-US" sz="2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Text</a:t>
                      </a:r>
                    </a:p>
                  </p:txBody>
                </p:sp>
              </p:grpSp>
              <p:sp>
                <p:nvSpPr>
                  <p:cNvPr id="129" name="TextBox 128">
                    <a:extLst>
                      <a:ext uri="{FF2B5EF4-FFF2-40B4-BE49-F238E27FC236}">
                        <a16:creationId xmlns:a16="http://schemas.microsoft.com/office/drawing/2014/main" id="{BB893526-F071-514E-B4FD-F99EC5976381}"/>
                      </a:ext>
                    </a:extLst>
                  </p:cNvPr>
                  <p:cNvSpPr txBox="1">
                    <a:spLocks noChangeAspect="1"/>
                  </p:cNvSpPr>
                  <p:nvPr/>
                </p:nvSpPr>
                <p:spPr>
                  <a:xfrm>
                    <a:off x="2954796" y="2286124"/>
                    <a:ext cx="1055572" cy="113356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>
                    <a:spAutoFit/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r>
                      <a:rPr lang="en-US" sz="300" b="1" dirty="0">
                        <a:solidFill>
                          <a:srgbClr val="666666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Infographic Title</a:t>
                    </a:r>
                  </a:p>
                </p:txBody>
              </p:sp>
              <p:grpSp>
                <p:nvGrpSpPr>
                  <p:cNvPr id="130" name="Group 129">
                    <a:extLst>
                      <a:ext uri="{FF2B5EF4-FFF2-40B4-BE49-F238E27FC236}">
                        <a16:creationId xmlns:a16="http://schemas.microsoft.com/office/drawing/2014/main" id="{ECA0E575-8778-A249-B27A-D8A5D11E56B4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2984500" y="5369336"/>
                    <a:ext cx="1933991" cy="938721"/>
                    <a:chOff x="3073400" y="5585905"/>
                    <a:chExt cx="1933991" cy="938721"/>
                  </a:xfrm>
                </p:grpSpPr>
                <p:grpSp>
                  <p:nvGrpSpPr>
                    <p:cNvPr id="131" name="Group 130">
                      <a:extLst>
                        <a:ext uri="{FF2B5EF4-FFF2-40B4-BE49-F238E27FC236}">
                          <a16:creationId xmlns:a16="http://schemas.microsoft.com/office/drawing/2014/main" id="{4B81372D-1A27-D643-91A9-EF4F1354602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159125" y="5805488"/>
                      <a:ext cx="712788" cy="719137"/>
                      <a:chOff x="3159125" y="5805488"/>
                      <a:chExt cx="712788" cy="719137"/>
                    </a:xfrm>
                  </p:grpSpPr>
                  <p:sp>
                    <p:nvSpPr>
                      <p:cNvPr id="146" name="Freeform 416">
                        <a:extLst>
                          <a:ext uri="{FF2B5EF4-FFF2-40B4-BE49-F238E27FC236}">
                            <a16:creationId xmlns:a16="http://schemas.microsoft.com/office/drawing/2014/main" id="{193E3843-6059-8246-A25B-13560DF9ACF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14725" y="5805488"/>
                        <a:ext cx="276225" cy="244475"/>
                      </a:xfrm>
                      <a:custGeom>
                        <a:avLst/>
                        <a:gdLst>
                          <a:gd name="T0" fmla="*/ 243 w 479"/>
                          <a:gd name="T1" fmla="*/ 421 h 421"/>
                          <a:gd name="T2" fmla="*/ 479 w 479"/>
                          <a:gd name="T3" fmla="*/ 228 h 421"/>
                          <a:gd name="T4" fmla="*/ 0 w 479"/>
                          <a:gd name="T5" fmla="*/ 0 h 421"/>
                          <a:gd name="T6" fmla="*/ 0 w 479"/>
                          <a:gd name="T7" fmla="*/ 305 h 421"/>
                          <a:gd name="T8" fmla="*/ 243 w 479"/>
                          <a:gd name="T9" fmla="*/ 421 h 42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479" h="421">
                            <a:moveTo>
                              <a:pt x="243" y="421"/>
                            </a:moveTo>
                            <a:lnTo>
                              <a:pt x="479" y="228"/>
                            </a:lnTo>
                            <a:cubicBezTo>
                              <a:pt x="366" y="89"/>
                              <a:pt x="193" y="0"/>
                              <a:pt x="0" y="0"/>
                            </a:cubicBezTo>
                            <a:lnTo>
                              <a:pt x="0" y="305"/>
                            </a:lnTo>
                            <a:cubicBezTo>
                              <a:pt x="98" y="305"/>
                              <a:pt x="186" y="350"/>
                              <a:pt x="243" y="421"/>
                            </a:cubicBezTo>
                            <a:close/>
                          </a:path>
                        </a:pathLst>
                      </a:custGeom>
                      <a:solidFill>
                        <a:srgbClr val="666666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lnSpc>
                            <a:spcPct val="85000"/>
                          </a:lnSpc>
                        </a:pPr>
                        <a:endParaRPr lang="en-US" sz="1000"/>
                      </a:p>
                    </p:txBody>
                  </p:sp>
                  <p:sp>
                    <p:nvSpPr>
                      <p:cNvPr id="147" name="Freeform 417">
                        <a:extLst>
                          <a:ext uri="{FF2B5EF4-FFF2-40B4-BE49-F238E27FC236}">
                            <a16:creationId xmlns:a16="http://schemas.microsoft.com/office/drawing/2014/main" id="{17BE5446-8265-CA40-97E3-8394966223D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159125" y="5978525"/>
                        <a:ext cx="461963" cy="546100"/>
                      </a:xfrm>
                      <a:custGeom>
                        <a:avLst/>
                        <a:gdLst>
                          <a:gd name="T0" fmla="*/ 619 w 802"/>
                          <a:gd name="T1" fmla="*/ 940 h 940"/>
                          <a:gd name="T2" fmla="*/ 802 w 802"/>
                          <a:gd name="T3" fmla="*/ 913 h 940"/>
                          <a:gd name="T4" fmla="*/ 712 w 802"/>
                          <a:gd name="T5" fmla="*/ 621 h 940"/>
                          <a:gd name="T6" fmla="*/ 619 w 802"/>
                          <a:gd name="T7" fmla="*/ 635 h 940"/>
                          <a:gd name="T8" fmla="*/ 305 w 802"/>
                          <a:gd name="T9" fmla="*/ 321 h 940"/>
                          <a:gd name="T10" fmla="*/ 351 w 802"/>
                          <a:gd name="T11" fmla="*/ 158 h 940"/>
                          <a:gd name="T12" fmla="*/ 90 w 802"/>
                          <a:gd name="T13" fmla="*/ 0 h 940"/>
                          <a:gd name="T14" fmla="*/ 0 w 802"/>
                          <a:gd name="T15" fmla="*/ 321 h 940"/>
                          <a:gd name="T16" fmla="*/ 619 w 802"/>
                          <a:gd name="T17" fmla="*/ 940 h 94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802" h="940">
                            <a:moveTo>
                              <a:pt x="619" y="940"/>
                            </a:moveTo>
                            <a:cubicBezTo>
                              <a:pt x="683" y="940"/>
                              <a:pt x="744" y="931"/>
                              <a:pt x="802" y="913"/>
                            </a:cubicBezTo>
                            <a:lnTo>
                              <a:pt x="712" y="621"/>
                            </a:lnTo>
                            <a:cubicBezTo>
                              <a:pt x="683" y="630"/>
                              <a:pt x="652" y="635"/>
                              <a:pt x="619" y="635"/>
                            </a:cubicBezTo>
                            <a:cubicBezTo>
                              <a:pt x="446" y="635"/>
                              <a:pt x="305" y="495"/>
                              <a:pt x="305" y="321"/>
                            </a:cubicBezTo>
                            <a:cubicBezTo>
                              <a:pt x="305" y="262"/>
                              <a:pt x="322" y="206"/>
                              <a:pt x="351" y="158"/>
                            </a:cubicBezTo>
                            <a:lnTo>
                              <a:pt x="90" y="0"/>
                            </a:lnTo>
                            <a:cubicBezTo>
                              <a:pt x="33" y="93"/>
                              <a:pt x="0" y="203"/>
                              <a:pt x="0" y="321"/>
                            </a:cubicBezTo>
                            <a:cubicBezTo>
                              <a:pt x="0" y="663"/>
                              <a:pt x="277" y="940"/>
                              <a:pt x="619" y="940"/>
                            </a:cubicBezTo>
                            <a:close/>
                          </a:path>
                        </a:pathLst>
                      </a:custGeom>
                      <a:solidFill>
                        <a:srgbClr val="52A6F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lnSpc>
                            <a:spcPct val="85000"/>
                          </a:lnSpc>
                        </a:pPr>
                        <a:endParaRPr lang="en-US" sz="1000"/>
                      </a:p>
                    </p:txBody>
                  </p:sp>
                  <p:sp>
                    <p:nvSpPr>
                      <p:cNvPr id="148" name="Freeform 418">
                        <a:extLst>
                          <a:ext uri="{FF2B5EF4-FFF2-40B4-BE49-F238E27FC236}">
                            <a16:creationId xmlns:a16="http://schemas.microsoft.com/office/drawing/2014/main" id="{5269A155-8E94-984D-85AD-B3F47E1810CD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209925" y="5805488"/>
                        <a:ext cx="304800" cy="266700"/>
                      </a:xfrm>
                      <a:custGeom>
                        <a:avLst/>
                        <a:gdLst>
                          <a:gd name="T0" fmla="*/ 0 w 529"/>
                          <a:gd name="T1" fmla="*/ 298 h 457"/>
                          <a:gd name="T2" fmla="*/ 261 w 529"/>
                          <a:gd name="T3" fmla="*/ 456 h 457"/>
                          <a:gd name="T4" fmla="*/ 261 w 529"/>
                          <a:gd name="T5" fmla="*/ 457 h 457"/>
                          <a:gd name="T6" fmla="*/ 529 w 529"/>
                          <a:gd name="T7" fmla="*/ 305 h 457"/>
                          <a:gd name="T8" fmla="*/ 529 w 529"/>
                          <a:gd name="T9" fmla="*/ 0 h 457"/>
                          <a:gd name="T10" fmla="*/ 0 w 529"/>
                          <a:gd name="T11" fmla="*/ 298 h 45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529" h="457">
                            <a:moveTo>
                              <a:pt x="0" y="298"/>
                            </a:moveTo>
                            <a:lnTo>
                              <a:pt x="261" y="456"/>
                            </a:lnTo>
                            <a:cubicBezTo>
                              <a:pt x="261" y="456"/>
                              <a:pt x="261" y="457"/>
                              <a:pt x="261" y="457"/>
                            </a:cubicBezTo>
                            <a:cubicBezTo>
                              <a:pt x="316" y="366"/>
                              <a:pt x="416" y="305"/>
                              <a:pt x="529" y="305"/>
                            </a:cubicBezTo>
                            <a:lnTo>
                              <a:pt x="529" y="0"/>
                            </a:lnTo>
                            <a:cubicBezTo>
                              <a:pt x="305" y="0"/>
                              <a:pt x="109" y="119"/>
                              <a:pt x="0" y="298"/>
                            </a:cubicBezTo>
                            <a:close/>
                          </a:path>
                        </a:pathLst>
                      </a:custGeom>
                      <a:solidFill>
                        <a:srgbClr val="4875A3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lnSpc>
                            <a:spcPct val="85000"/>
                          </a:lnSpc>
                        </a:pPr>
                        <a:endParaRPr lang="en-US" sz="1000"/>
                      </a:p>
                    </p:txBody>
                  </p:sp>
                  <p:sp>
                    <p:nvSpPr>
                      <p:cNvPr id="149" name="Freeform 419">
                        <a:extLst>
                          <a:ext uri="{FF2B5EF4-FFF2-40B4-BE49-F238E27FC236}">
                            <a16:creationId xmlns:a16="http://schemas.microsoft.com/office/drawing/2014/main" id="{FD13CB35-2D52-D649-83D6-6C25E0A6781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3554413" y="5938838"/>
                        <a:ext cx="317500" cy="569913"/>
                      </a:xfrm>
                      <a:custGeom>
                        <a:avLst/>
                        <a:gdLst>
                          <a:gd name="T0" fmla="*/ 552 w 552"/>
                          <a:gd name="T1" fmla="*/ 391 h 982"/>
                          <a:gd name="T2" fmla="*/ 412 w 552"/>
                          <a:gd name="T3" fmla="*/ 0 h 982"/>
                          <a:gd name="T4" fmla="*/ 176 w 552"/>
                          <a:gd name="T5" fmla="*/ 193 h 982"/>
                          <a:gd name="T6" fmla="*/ 176 w 552"/>
                          <a:gd name="T7" fmla="*/ 193 h 982"/>
                          <a:gd name="T8" fmla="*/ 247 w 552"/>
                          <a:gd name="T9" fmla="*/ 391 h 982"/>
                          <a:gd name="T10" fmla="*/ 0 w 552"/>
                          <a:gd name="T11" fmla="*/ 698 h 982"/>
                          <a:gd name="T12" fmla="*/ 26 w 552"/>
                          <a:gd name="T13" fmla="*/ 691 h 982"/>
                          <a:gd name="T14" fmla="*/ 116 w 552"/>
                          <a:gd name="T15" fmla="*/ 982 h 982"/>
                          <a:gd name="T16" fmla="*/ 552 w 552"/>
                          <a:gd name="T17" fmla="*/ 391 h 982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</a:cxnLst>
                        <a:rect l="0" t="0" r="r" b="b"/>
                        <a:pathLst>
                          <a:path w="552" h="982">
                            <a:moveTo>
                              <a:pt x="552" y="391"/>
                            </a:moveTo>
                            <a:cubicBezTo>
                              <a:pt x="552" y="243"/>
                              <a:pt x="500" y="106"/>
                              <a:pt x="412" y="0"/>
                            </a:cubicBezTo>
                            <a:lnTo>
                              <a:pt x="176" y="193"/>
                            </a:lnTo>
                            <a:lnTo>
                              <a:pt x="176" y="193"/>
                            </a:lnTo>
                            <a:cubicBezTo>
                              <a:pt x="220" y="247"/>
                              <a:pt x="247" y="316"/>
                              <a:pt x="247" y="391"/>
                            </a:cubicBezTo>
                            <a:cubicBezTo>
                              <a:pt x="247" y="542"/>
                              <a:pt x="141" y="667"/>
                              <a:pt x="0" y="698"/>
                            </a:cubicBezTo>
                            <a:cubicBezTo>
                              <a:pt x="9" y="696"/>
                              <a:pt x="17" y="694"/>
                              <a:pt x="26" y="691"/>
                            </a:cubicBezTo>
                            <a:lnTo>
                              <a:pt x="116" y="982"/>
                            </a:lnTo>
                            <a:cubicBezTo>
                              <a:pt x="369" y="904"/>
                              <a:pt x="552" y="669"/>
                              <a:pt x="552" y="391"/>
                            </a:cubicBezTo>
                            <a:close/>
                          </a:path>
                        </a:pathLst>
                      </a:custGeom>
                      <a:solidFill>
                        <a:srgbClr val="96BC4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lnSpc>
                            <a:spcPct val="85000"/>
                          </a:lnSpc>
                        </a:pPr>
                        <a:endParaRPr lang="en-US" sz="1000"/>
                      </a:p>
                    </p:txBody>
                  </p:sp>
                </p:grpSp>
                <p:grpSp>
                  <p:nvGrpSpPr>
                    <p:cNvPr id="132" name="Group 131">
                      <a:extLst>
                        <a:ext uri="{FF2B5EF4-FFF2-40B4-BE49-F238E27FC236}">
                          <a16:creationId xmlns:a16="http://schemas.microsoft.com/office/drawing/2014/main" id="{A72BCFCF-6210-5844-AABA-5680141C6A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141788" y="5805488"/>
                      <a:ext cx="712787" cy="719138"/>
                      <a:chOff x="4141788" y="5805488"/>
                      <a:chExt cx="712787" cy="719138"/>
                    </a:xfrm>
                  </p:grpSpPr>
                  <p:sp>
                    <p:nvSpPr>
                      <p:cNvPr id="142" name="Freeform 420">
                        <a:extLst>
                          <a:ext uri="{FF2B5EF4-FFF2-40B4-BE49-F238E27FC236}">
                            <a16:creationId xmlns:a16="http://schemas.microsoft.com/office/drawing/2014/main" id="{B072A38D-4FB3-204D-88A4-E286CE455E1A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141788" y="6103938"/>
                        <a:ext cx="415925" cy="420688"/>
                      </a:xfrm>
                      <a:custGeom>
                        <a:avLst/>
                        <a:gdLst>
                          <a:gd name="T0" fmla="*/ 0 w 721"/>
                          <a:gd name="T1" fmla="*/ 106 h 725"/>
                          <a:gd name="T2" fmla="*/ 619 w 721"/>
                          <a:gd name="T3" fmla="*/ 725 h 725"/>
                          <a:gd name="T4" fmla="*/ 721 w 721"/>
                          <a:gd name="T5" fmla="*/ 717 h 725"/>
                          <a:gd name="T6" fmla="*/ 619 w 721"/>
                          <a:gd name="T7" fmla="*/ 106 h 725"/>
                          <a:gd name="T8" fmla="*/ 9 w 721"/>
                          <a:gd name="T9" fmla="*/ 0 h 725"/>
                          <a:gd name="T10" fmla="*/ 0 w 721"/>
                          <a:gd name="T11" fmla="*/ 106 h 72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721" h="725">
                            <a:moveTo>
                              <a:pt x="0" y="106"/>
                            </a:moveTo>
                            <a:cubicBezTo>
                              <a:pt x="0" y="448"/>
                              <a:pt x="277" y="725"/>
                              <a:pt x="619" y="725"/>
                            </a:cubicBezTo>
                            <a:cubicBezTo>
                              <a:pt x="654" y="725"/>
                              <a:pt x="688" y="722"/>
                              <a:pt x="721" y="717"/>
                            </a:cubicBezTo>
                            <a:lnTo>
                              <a:pt x="619" y="106"/>
                            </a:lnTo>
                            <a:cubicBezTo>
                              <a:pt x="619" y="106"/>
                              <a:pt x="273" y="43"/>
                              <a:pt x="9" y="0"/>
                            </a:cubicBezTo>
                            <a:cubicBezTo>
                              <a:pt x="3" y="35"/>
                              <a:pt x="0" y="70"/>
                              <a:pt x="0" y="106"/>
                            </a:cubicBezTo>
                            <a:close/>
                          </a:path>
                        </a:pathLst>
                      </a:custGeom>
                      <a:solidFill>
                        <a:srgbClr val="52A6F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lnSpc>
                            <a:spcPct val="85000"/>
                          </a:lnSpc>
                        </a:pPr>
                        <a:endParaRPr lang="en-US" sz="1000"/>
                      </a:p>
                    </p:txBody>
                  </p:sp>
                  <p:sp>
                    <p:nvSpPr>
                      <p:cNvPr id="143" name="Freeform 421">
                        <a:extLst>
                          <a:ext uri="{FF2B5EF4-FFF2-40B4-BE49-F238E27FC236}">
                            <a16:creationId xmlns:a16="http://schemas.microsoft.com/office/drawing/2014/main" id="{EB9ED035-9292-8E4E-BC5A-F48D394D61A8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498975" y="5865813"/>
                        <a:ext cx="355600" cy="376238"/>
                      </a:xfrm>
                      <a:custGeom>
                        <a:avLst/>
                        <a:gdLst>
                          <a:gd name="T0" fmla="*/ 619 w 619"/>
                          <a:gd name="T1" fmla="*/ 517 h 650"/>
                          <a:gd name="T2" fmla="*/ 340 w 619"/>
                          <a:gd name="T3" fmla="*/ 0 h 650"/>
                          <a:gd name="T4" fmla="*/ 0 w 619"/>
                          <a:gd name="T5" fmla="*/ 517 h 650"/>
                          <a:gd name="T6" fmla="*/ 604 w 619"/>
                          <a:gd name="T7" fmla="*/ 650 h 650"/>
                          <a:gd name="T8" fmla="*/ 619 w 619"/>
                          <a:gd name="T9" fmla="*/ 517 h 65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619" h="650">
                            <a:moveTo>
                              <a:pt x="619" y="517"/>
                            </a:moveTo>
                            <a:cubicBezTo>
                              <a:pt x="619" y="301"/>
                              <a:pt x="508" y="111"/>
                              <a:pt x="340" y="0"/>
                            </a:cubicBezTo>
                            <a:lnTo>
                              <a:pt x="0" y="517"/>
                            </a:lnTo>
                            <a:lnTo>
                              <a:pt x="604" y="650"/>
                            </a:lnTo>
                            <a:cubicBezTo>
                              <a:pt x="614" y="607"/>
                              <a:pt x="619" y="563"/>
                              <a:pt x="619" y="517"/>
                            </a:cubicBezTo>
                            <a:close/>
                          </a:path>
                        </a:pathLst>
                      </a:custGeom>
                      <a:solidFill>
                        <a:srgbClr val="666666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lnSpc>
                            <a:spcPct val="85000"/>
                          </a:lnSpc>
                        </a:pPr>
                        <a:endParaRPr lang="en-US" sz="1000"/>
                      </a:p>
                    </p:txBody>
                  </p:sp>
                  <p:sp>
                    <p:nvSpPr>
                      <p:cNvPr id="144" name="Freeform 422">
                        <a:extLst>
                          <a:ext uri="{FF2B5EF4-FFF2-40B4-BE49-F238E27FC236}">
                            <a16:creationId xmlns:a16="http://schemas.microsoft.com/office/drawing/2014/main" id="{175DBA7C-F798-0A43-B2C4-E523E458AED4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146550" y="5805488"/>
                        <a:ext cx="547688" cy="360363"/>
                      </a:xfrm>
                      <a:custGeom>
                        <a:avLst/>
                        <a:gdLst>
                          <a:gd name="T0" fmla="*/ 610 w 950"/>
                          <a:gd name="T1" fmla="*/ 0 h 619"/>
                          <a:gd name="T2" fmla="*/ 0 w 950"/>
                          <a:gd name="T3" fmla="*/ 513 h 619"/>
                          <a:gd name="T4" fmla="*/ 610 w 950"/>
                          <a:gd name="T5" fmla="*/ 619 h 619"/>
                          <a:gd name="T6" fmla="*/ 950 w 950"/>
                          <a:gd name="T7" fmla="*/ 102 h 619"/>
                          <a:gd name="T8" fmla="*/ 610 w 950"/>
                          <a:gd name="T9" fmla="*/ 0 h 619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950" h="619">
                            <a:moveTo>
                              <a:pt x="610" y="0"/>
                            </a:moveTo>
                            <a:cubicBezTo>
                              <a:pt x="304" y="0"/>
                              <a:pt x="50" y="222"/>
                              <a:pt x="0" y="513"/>
                            </a:cubicBezTo>
                            <a:cubicBezTo>
                              <a:pt x="264" y="556"/>
                              <a:pt x="610" y="619"/>
                              <a:pt x="610" y="619"/>
                            </a:cubicBezTo>
                            <a:lnTo>
                              <a:pt x="950" y="102"/>
                            </a:lnTo>
                            <a:cubicBezTo>
                              <a:pt x="852" y="38"/>
                              <a:pt x="736" y="0"/>
                              <a:pt x="6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96BC4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lnSpc>
                            <a:spcPct val="85000"/>
                          </a:lnSpc>
                        </a:pPr>
                        <a:endParaRPr lang="en-US" sz="1000"/>
                      </a:p>
                    </p:txBody>
                  </p:sp>
                  <p:sp>
                    <p:nvSpPr>
                      <p:cNvPr id="145" name="Freeform 423">
                        <a:extLst>
                          <a:ext uri="{FF2B5EF4-FFF2-40B4-BE49-F238E27FC236}">
                            <a16:creationId xmlns:a16="http://schemas.microsoft.com/office/drawing/2014/main" id="{4045A8EB-A6C7-E94F-B937-BDB7EBA908A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498975" y="6165850"/>
                        <a:ext cx="347663" cy="354013"/>
                      </a:xfrm>
                      <a:custGeom>
                        <a:avLst/>
                        <a:gdLst>
                          <a:gd name="T0" fmla="*/ 102 w 604"/>
                          <a:gd name="T1" fmla="*/ 610 h 610"/>
                          <a:gd name="T2" fmla="*/ 604 w 604"/>
                          <a:gd name="T3" fmla="*/ 133 h 610"/>
                          <a:gd name="T4" fmla="*/ 0 w 604"/>
                          <a:gd name="T5" fmla="*/ 0 h 610"/>
                          <a:gd name="T6" fmla="*/ 102 w 604"/>
                          <a:gd name="T7" fmla="*/ 610 h 61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604" h="610">
                            <a:moveTo>
                              <a:pt x="102" y="610"/>
                            </a:moveTo>
                            <a:cubicBezTo>
                              <a:pt x="352" y="569"/>
                              <a:pt x="551" y="378"/>
                              <a:pt x="604" y="133"/>
                            </a:cubicBezTo>
                            <a:lnTo>
                              <a:pt x="0" y="0"/>
                            </a:lnTo>
                            <a:lnTo>
                              <a:pt x="102" y="610"/>
                            </a:lnTo>
                            <a:close/>
                          </a:path>
                        </a:pathLst>
                      </a:custGeom>
                      <a:solidFill>
                        <a:srgbClr val="4875A3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lnSpc>
                            <a:spcPct val="85000"/>
                          </a:lnSpc>
                        </a:pPr>
                        <a:endParaRPr lang="en-US" sz="1000"/>
                      </a:p>
                    </p:txBody>
                  </p:sp>
                </p:grpSp>
                <p:grpSp>
                  <p:nvGrpSpPr>
                    <p:cNvPr id="133" name="Group 132">
                      <a:extLst>
                        <a:ext uri="{FF2B5EF4-FFF2-40B4-BE49-F238E27FC236}">
                          <a16:creationId xmlns:a16="http://schemas.microsoft.com/office/drawing/2014/main" id="{2C19B048-8486-1C46-8CC9-573397407B8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073400" y="5585905"/>
                      <a:ext cx="1933991" cy="78296"/>
                      <a:chOff x="3073400" y="5585905"/>
                      <a:chExt cx="1933991" cy="78296"/>
                    </a:xfrm>
                  </p:grpSpPr>
                  <p:sp>
                    <p:nvSpPr>
                      <p:cNvPr id="134" name="Rectangle 424">
                        <a:extLst>
                          <a:ext uri="{FF2B5EF4-FFF2-40B4-BE49-F238E27FC236}">
                            <a16:creationId xmlns:a16="http://schemas.microsoft.com/office/drawing/2014/main" id="{C4879FC9-2185-1545-BE35-8AF873410388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073400" y="5592763"/>
                        <a:ext cx="133350" cy="71438"/>
                      </a:xfrm>
                      <a:prstGeom prst="rect">
                        <a:avLst/>
                      </a:prstGeom>
                      <a:solidFill>
                        <a:srgbClr val="4875A3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lnSpc>
                            <a:spcPct val="85000"/>
                          </a:lnSpc>
                        </a:pPr>
                        <a:endParaRPr lang="en-US" sz="1000"/>
                      </a:p>
                    </p:txBody>
                  </p:sp>
                  <p:sp>
                    <p:nvSpPr>
                      <p:cNvPr id="135" name="Rectangle 433">
                        <a:extLst>
                          <a:ext uri="{FF2B5EF4-FFF2-40B4-BE49-F238E27FC236}">
                            <a16:creationId xmlns:a16="http://schemas.microsoft.com/office/drawing/2014/main" id="{D73A6B72-7355-BD48-844C-0D1426371D9D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3571875" y="5592763"/>
                        <a:ext cx="133350" cy="71438"/>
                      </a:xfrm>
                      <a:prstGeom prst="rect">
                        <a:avLst/>
                      </a:prstGeom>
                      <a:solidFill>
                        <a:srgbClr val="52A6F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lnSpc>
                            <a:spcPct val="85000"/>
                          </a:lnSpc>
                        </a:pPr>
                        <a:endParaRPr lang="en-US" sz="1000"/>
                      </a:p>
                    </p:txBody>
                  </p:sp>
                  <p:sp>
                    <p:nvSpPr>
                      <p:cNvPr id="136" name="Rectangle 442">
                        <a:extLst>
                          <a:ext uri="{FF2B5EF4-FFF2-40B4-BE49-F238E27FC236}">
                            <a16:creationId xmlns:a16="http://schemas.microsoft.com/office/drawing/2014/main" id="{DAB751F2-B185-504D-B9CC-1A6A40DEE15B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070350" y="5592763"/>
                        <a:ext cx="133350" cy="71438"/>
                      </a:xfrm>
                      <a:prstGeom prst="rect">
                        <a:avLst/>
                      </a:prstGeom>
                      <a:solidFill>
                        <a:srgbClr val="666666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lnSpc>
                            <a:spcPct val="85000"/>
                          </a:lnSpc>
                        </a:pPr>
                        <a:endParaRPr lang="en-US" sz="1000"/>
                      </a:p>
                    </p:txBody>
                  </p:sp>
                  <p:sp>
                    <p:nvSpPr>
                      <p:cNvPr id="137" name="Rectangle 451">
                        <a:extLst>
                          <a:ext uri="{FF2B5EF4-FFF2-40B4-BE49-F238E27FC236}">
                            <a16:creationId xmlns:a16="http://schemas.microsoft.com/office/drawing/2014/main" id="{B8C4FE9B-2018-A143-A841-10F2DB18F0BF}"/>
                          </a:ext>
                        </a:extLst>
                      </p:cNvPr>
                      <p:cNvSpPr>
                        <a:spLocks noChangeArrowheads="1"/>
                      </p:cNvSpPr>
                      <p:nvPr/>
                    </p:nvSpPr>
                    <p:spPr bwMode="auto">
                      <a:xfrm>
                        <a:off x="4567238" y="5592763"/>
                        <a:ext cx="134938" cy="71438"/>
                      </a:xfrm>
                      <a:prstGeom prst="rect">
                        <a:avLst/>
                      </a:prstGeom>
                      <a:solidFill>
                        <a:srgbClr val="96BC4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vert="horz" wrap="square" lIns="91440" tIns="45720" rIns="91440" bIns="45720" numCol="1" anchor="t" anchorCtr="0" compatLnSpc="1">
                        <a:prstTxWarp prst="textNoShape">
                          <a:avLst/>
                        </a:prstTxWarp>
                      </a:bodyPr>
                      <a:lstStyle/>
                      <a:p>
                        <a:pPr>
                          <a:lnSpc>
                            <a:spcPct val="85000"/>
                          </a:lnSpc>
                        </a:pPr>
                        <a:endParaRPr lang="en-US" sz="1000"/>
                      </a:p>
                    </p:txBody>
                  </p:sp>
                  <p:sp>
                    <p:nvSpPr>
                      <p:cNvPr id="138" name="TextBox 137">
                        <a:extLst>
                          <a:ext uri="{FF2B5EF4-FFF2-40B4-BE49-F238E27FC236}">
                            <a16:creationId xmlns:a16="http://schemas.microsoft.com/office/drawing/2014/main" id="{823E6509-9105-D245-8C9A-D0295189F4F1}"/>
                          </a:ext>
                        </a:extLst>
                      </p:cNvPr>
                      <p:cNvSpPr txBox="1"/>
                      <p:nvPr/>
                    </p:nvSpPr>
                    <p:spPr>
                      <a:xfrm>
                        <a:off x="3229280" y="5585905"/>
                        <a:ext cx="283965" cy="75569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lIns="0" tIns="0" rIns="0" bIns="0" rtlCol="0" anchor="ctr">
                        <a:spAutoFit/>
                      </a:bodyPr>
                      <a:lstStyle/>
                      <a:p>
                        <a:pPr>
                          <a:lnSpc>
                            <a:spcPct val="85000"/>
                          </a:lnSpc>
                        </a:pPr>
                        <a:r>
                          <a:rPr lang="en-US" sz="200" dirty="0"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Text</a:t>
                        </a:r>
                      </a:p>
                    </p:txBody>
                  </p:sp>
                  <p:sp>
                    <p:nvSpPr>
                      <p:cNvPr id="139" name="TextBox 138">
                        <a:extLst>
                          <a:ext uri="{FF2B5EF4-FFF2-40B4-BE49-F238E27FC236}">
                            <a16:creationId xmlns:a16="http://schemas.microsoft.com/office/drawing/2014/main" id="{E81C891B-0B7D-3B48-A49C-60EAAAA36B4C}"/>
                          </a:ext>
                        </a:extLst>
                      </p:cNvPr>
                      <p:cNvSpPr txBox="1"/>
                      <p:nvPr/>
                    </p:nvSpPr>
                    <p:spPr>
                      <a:xfrm>
                        <a:off x="3724186" y="5585905"/>
                        <a:ext cx="283965" cy="75569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lIns="0" tIns="0" rIns="0" bIns="0" rtlCol="0" anchor="ctr">
                        <a:spAutoFit/>
                      </a:bodyPr>
                      <a:lstStyle/>
                      <a:p>
                        <a:pPr>
                          <a:lnSpc>
                            <a:spcPct val="85000"/>
                          </a:lnSpc>
                        </a:pPr>
                        <a:r>
                          <a:rPr lang="en-US" sz="200" dirty="0"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Text</a:t>
                        </a:r>
                      </a:p>
                    </p:txBody>
                  </p:sp>
                  <p:sp>
                    <p:nvSpPr>
                      <p:cNvPr id="140" name="TextBox 139">
                        <a:extLst>
                          <a:ext uri="{FF2B5EF4-FFF2-40B4-BE49-F238E27FC236}">
                            <a16:creationId xmlns:a16="http://schemas.microsoft.com/office/drawing/2014/main" id="{984A94FC-D353-2D4F-9709-C962F8E3223F}"/>
                          </a:ext>
                        </a:extLst>
                      </p:cNvPr>
                      <p:cNvSpPr txBox="1"/>
                      <p:nvPr/>
                    </p:nvSpPr>
                    <p:spPr>
                      <a:xfrm>
                        <a:off x="4223806" y="5585905"/>
                        <a:ext cx="283965" cy="75569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lIns="0" tIns="0" rIns="0" bIns="0" rtlCol="0" anchor="ctr">
                        <a:spAutoFit/>
                      </a:bodyPr>
                      <a:lstStyle/>
                      <a:p>
                        <a:pPr>
                          <a:lnSpc>
                            <a:spcPct val="85000"/>
                          </a:lnSpc>
                        </a:pPr>
                        <a:r>
                          <a:rPr lang="en-US" sz="200" dirty="0"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Text</a:t>
                        </a:r>
                      </a:p>
                    </p:txBody>
                  </p:sp>
                  <p:sp>
                    <p:nvSpPr>
                      <p:cNvPr id="141" name="TextBox 140">
                        <a:extLst>
                          <a:ext uri="{FF2B5EF4-FFF2-40B4-BE49-F238E27FC236}">
                            <a16:creationId xmlns:a16="http://schemas.microsoft.com/office/drawing/2014/main" id="{A812C1FE-A220-9E48-8FE5-BE2E6D0C14A6}"/>
                          </a:ext>
                        </a:extLst>
                      </p:cNvPr>
                      <p:cNvSpPr txBox="1"/>
                      <p:nvPr/>
                    </p:nvSpPr>
                    <p:spPr>
                      <a:xfrm>
                        <a:off x="4723426" y="5585905"/>
                        <a:ext cx="283965" cy="75569"/>
                      </a:xfrm>
                      <a:prstGeom prst="rect">
                        <a:avLst/>
                      </a:prstGeom>
                      <a:noFill/>
                    </p:spPr>
                    <p:txBody>
                      <a:bodyPr wrap="square" lIns="0" tIns="0" rIns="0" bIns="0" rtlCol="0" anchor="ctr">
                        <a:spAutoFit/>
                      </a:bodyPr>
                      <a:lstStyle/>
                      <a:p>
                        <a:pPr>
                          <a:lnSpc>
                            <a:spcPct val="85000"/>
                          </a:lnSpc>
                        </a:pPr>
                        <a:r>
                          <a:rPr lang="en-US" sz="200" dirty="0">
                            <a:latin typeface="Arial" panose="020B0604020202020204" pitchFamily="34" charset="0"/>
                            <a:cs typeface="Arial" panose="020B0604020202020204" pitchFamily="34" charset="0"/>
                          </a:rPr>
                          <a:t>Text</a:t>
                        </a:r>
                      </a:p>
                    </p:txBody>
                  </p:sp>
                </p:grpSp>
              </p:grpSp>
            </p:grpSp>
            <p:grpSp>
              <p:nvGrpSpPr>
                <p:cNvPr id="37" name="Group 36">
                  <a:extLst>
                    <a:ext uri="{FF2B5EF4-FFF2-40B4-BE49-F238E27FC236}">
                      <a16:creationId xmlns:a16="http://schemas.microsoft.com/office/drawing/2014/main" id="{F2D073D8-8460-A544-A130-4614DBD6C1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345467" y="974748"/>
                  <a:ext cx="1981200" cy="1350963"/>
                  <a:chOff x="7334250" y="2371725"/>
                  <a:chExt cx="1981200" cy="1350963"/>
                </a:xfrm>
              </p:grpSpPr>
              <p:sp>
                <p:nvSpPr>
                  <p:cNvPr id="97" name="Rectangle 527">
                    <a:extLst>
                      <a:ext uri="{FF2B5EF4-FFF2-40B4-BE49-F238E27FC236}">
                        <a16:creationId xmlns:a16="http://schemas.microsoft.com/office/drawing/2014/main" id="{56EED676-603B-DF45-83C7-95B08CE187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34250" y="2376488"/>
                    <a:ext cx="1981200" cy="1346200"/>
                  </a:xfrm>
                  <a:prstGeom prst="rect">
                    <a:avLst/>
                  </a:prstGeom>
                  <a:solidFill>
                    <a:srgbClr val="F2F2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98" name="Rectangle 563">
                    <a:extLst>
                      <a:ext uri="{FF2B5EF4-FFF2-40B4-BE49-F238E27FC236}">
                        <a16:creationId xmlns:a16="http://schemas.microsoft.com/office/drawing/2014/main" id="{6E9CB2EE-374A-644D-946C-361C7FE774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424738" y="2719388"/>
                    <a:ext cx="1801813" cy="585788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grpSp>
                <p:nvGrpSpPr>
                  <p:cNvPr id="99" name="Group 98">
                    <a:extLst>
                      <a:ext uri="{FF2B5EF4-FFF2-40B4-BE49-F238E27FC236}">
                        <a16:creationId xmlns:a16="http://schemas.microsoft.com/office/drawing/2014/main" id="{83A1CB34-2016-084A-A7E9-73A3F32E99B5}"/>
                      </a:ext>
                    </a:extLst>
                  </p:cNvPr>
                  <p:cNvGrpSpPr/>
                  <p:nvPr/>
                </p:nvGrpSpPr>
                <p:grpSpPr>
                  <a:xfrm>
                    <a:off x="7519988" y="2832100"/>
                    <a:ext cx="406400" cy="409575"/>
                    <a:chOff x="7519988" y="2832100"/>
                    <a:chExt cx="406400" cy="409575"/>
                  </a:xfrm>
                </p:grpSpPr>
                <p:sp>
                  <p:nvSpPr>
                    <p:cNvPr id="120" name="Oval 564">
                      <a:extLst>
                        <a:ext uri="{FF2B5EF4-FFF2-40B4-BE49-F238E27FC236}">
                          <a16:creationId xmlns:a16="http://schemas.microsoft.com/office/drawing/2014/main" id="{775A55B4-981A-4140-8C90-B791204F707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519988" y="2832100"/>
                      <a:ext cx="406400" cy="409575"/>
                    </a:xfrm>
                    <a:prstGeom prst="ellipse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21" name="Freeform 581">
                      <a:extLst>
                        <a:ext uri="{FF2B5EF4-FFF2-40B4-BE49-F238E27FC236}">
                          <a16:creationId xmlns:a16="http://schemas.microsoft.com/office/drawing/2014/main" id="{10B40462-F686-564B-BD25-265FFD157AD4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634509" y="3027363"/>
                      <a:ext cx="173038" cy="106363"/>
                    </a:xfrm>
                    <a:custGeom>
                      <a:avLst/>
                      <a:gdLst>
                        <a:gd name="T0" fmla="*/ 17 w 300"/>
                        <a:gd name="T1" fmla="*/ 165 h 182"/>
                        <a:gd name="T2" fmla="*/ 284 w 300"/>
                        <a:gd name="T3" fmla="*/ 165 h 182"/>
                        <a:gd name="T4" fmla="*/ 284 w 300"/>
                        <a:gd name="T5" fmla="*/ 150 h 182"/>
                        <a:gd name="T6" fmla="*/ 150 w 300"/>
                        <a:gd name="T7" fmla="*/ 17 h 182"/>
                        <a:gd name="T8" fmla="*/ 17 w 300"/>
                        <a:gd name="T9" fmla="*/ 150 h 182"/>
                        <a:gd name="T10" fmla="*/ 17 w 300"/>
                        <a:gd name="T11" fmla="*/ 165 h 182"/>
                        <a:gd name="T12" fmla="*/ 300 w 300"/>
                        <a:gd name="T13" fmla="*/ 182 h 182"/>
                        <a:gd name="T14" fmla="*/ 0 w 300"/>
                        <a:gd name="T15" fmla="*/ 182 h 182"/>
                        <a:gd name="T16" fmla="*/ 0 w 300"/>
                        <a:gd name="T17" fmla="*/ 150 h 182"/>
                        <a:gd name="T18" fmla="*/ 150 w 300"/>
                        <a:gd name="T19" fmla="*/ 0 h 182"/>
                        <a:gd name="T20" fmla="*/ 300 w 300"/>
                        <a:gd name="T21" fmla="*/ 150 h 182"/>
                        <a:gd name="T22" fmla="*/ 300 w 300"/>
                        <a:gd name="T23" fmla="*/ 182 h 18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300" h="182">
                          <a:moveTo>
                            <a:pt x="17" y="165"/>
                          </a:moveTo>
                          <a:lnTo>
                            <a:pt x="284" y="165"/>
                          </a:lnTo>
                          <a:lnTo>
                            <a:pt x="284" y="150"/>
                          </a:lnTo>
                          <a:cubicBezTo>
                            <a:pt x="284" y="76"/>
                            <a:pt x="224" y="17"/>
                            <a:pt x="150" y="17"/>
                          </a:cubicBezTo>
                          <a:cubicBezTo>
                            <a:pt x="77" y="17"/>
                            <a:pt x="17" y="76"/>
                            <a:pt x="17" y="150"/>
                          </a:cubicBezTo>
                          <a:lnTo>
                            <a:pt x="17" y="165"/>
                          </a:lnTo>
                          <a:close/>
                          <a:moveTo>
                            <a:pt x="300" y="182"/>
                          </a:moveTo>
                          <a:lnTo>
                            <a:pt x="0" y="182"/>
                          </a:lnTo>
                          <a:lnTo>
                            <a:pt x="0" y="150"/>
                          </a:lnTo>
                          <a:cubicBezTo>
                            <a:pt x="0" y="67"/>
                            <a:pt x="68" y="0"/>
                            <a:pt x="150" y="0"/>
                          </a:cubicBezTo>
                          <a:cubicBezTo>
                            <a:pt x="233" y="0"/>
                            <a:pt x="300" y="67"/>
                            <a:pt x="300" y="150"/>
                          </a:cubicBezTo>
                          <a:lnTo>
                            <a:pt x="300" y="18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22" name="Freeform 582">
                      <a:extLst>
                        <a:ext uri="{FF2B5EF4-FFF2-40B4-BE49-F238E27FC236}">
                          <a16:creationId xmlns:a16="http://schemas.microsoft.com/office/drawing/2014/main" id="{F717297A-9826-984B-9107-DC0C2E161EC9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7664672" y="2919413"/>
                      <a:ext cx="114300" cy="114300"/>
                    </a:xfrm>
                    <a:custGeom>
                      <a:avLst/>
                      <a:gdLst>
                        <a:gd name="T0" fmla="*/ 98 w 197"/>
                        <a:gd name="T1" fmla="*/ 17 h 197"/>
                        <a:gd name="T2" fmla="*/ 17 w 197"/>
                        <a:gd name="T3" fmla="*/ 98 h 197"/>
                        <a:gd name="T4" fmla="*/ 98 w 197"/>
                        <a:gd name="T5" fmla="*/ 180 h 197"/>
                        <a:gd name="T6" fmla="*/ 180 w 197"/>
                        <a:gd name="T7" fmla="*/ 98 h 197"/>
                        <a:gd name="T8" fmla="*/ 98 w 197"/>
                        <a:gd name="T9" fmla="*/ 17 h 197"/>
                        <a:gd name="T10" fmla="*/ 98 w 197"/>
                        <a:gd name="T11" fmla="*/ 197 h 197"/>
                        <a:gd name="T12" fmla="*/ 0 w 197"/>
                        <a:gd name="T13" fmla="*/ 98 h 197"/>
                        <a:gd name="T14" fmla="*/ 98 w 197"/>
                        <a:gd name="T15" fmla="*/ 0 h 197"/>
                        <a:gd name="T16" fmla="*/ 197 w 197"/>
                        <a:gd name="T17" fmla="*/ 98 h 197"/>
                        <a:gd name="T18" fmla="*/ 98 w 197"/>
                        <a:gd name="T19" fmla="*/ 197 h 19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97" h="197">
                          <a:moveTo>
                            <a:pt x="98" y="17"/>
                          </a:moveTo>
                          <a:cubicBezTo>
                            <a:pt x="53" y="17"/>
                            <a:pt x="17" y="53"/>
                            <a:pt x="17" y="98"/>
                          </a:cubicBezTo>
                          <a:cubicBezTo>
                            <a:pt x="17" y="143"/>
                            <a:pt x="53" y="180"/>
                            <a:pt x="98" y="180"/>
                          </a:cubicBezTo>
                          <a:cubicBezTo>
                            <a:pt x="144" y="180"/>
                            <a:pt x="180" y="143"/>
                            <a:pt x="180" y="98"/>
                          </a:cubicBezTo>
                          <a:cubicBezTo>
                            <a:pt x="180" y="53"/>
                            <a:pt x="144" y="17"/>
                            <a:pt x="98" y="17"/>
                          </a:cubicBezTo>
                          <a:close/>
                          <a:moveTo>
                            <a:pt x="98" y="197"/>
                          </a:moveTo>
                          <a:cubicBezTo>
                            <a:pt x="44" y="197"/>
                            <a:pt x="0" y="153"/>
                            <a:pt x="0" y="98"/>
                          </a:cubicBezTo>
                          <a:cubicBezTo>
                            <a:pt x="0" y="44"/>
                            <a:pt x="44" y="0"/>
                            <a:pt x="98" y="0"/>
                          </a:cubicBezTo>
                          <a:cubicBezTo>
                            <a:pt x="153" y="0"/>
                            <a:pt x="197" y="44"/>
                            <a:pt x="197" y="98"/>
                          </a:cubicBezTo>
                          <a:cubicBezTo>
                            <a:pt x="197" y="153"/>
                            <a:pt x="153" y="197"/>
                            <a:pt x="98" y="19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</p:grpSp>
              <p:sp>
                <p:nvSpPr>
                  <p:cNvPr id="100" name="Rectangle 583">
                    <a:extLst>
                      <a:ext uri="{FF2B5EF4-FFF2-40B4-BE49-F238E27FC236}">
                        <a16:creationId xmlns:a16="http://schemas.microsoft.com/office/drawing/2014/main" id="{E8D61FD5-4E8C-0347-B90D-C4F4006CAA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7334250" y="2371725"/>
                    <a:ext cx="1981200" cy="9525"/>
                  </a:xfrm>
                  <a:prstGeom prst="rect">
                    <a:avLst/>
                  </a:prstGeom>
                  <a:solidFill>
                    <a:srgbClr val="5486B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grpSp>
                <p:nvGrpSpPr>
                  <p:cNvPr id="101" name="Group 100">
                    <a:extLst>
                      <a:ext uri="{FF2B5EF4-FFF2-40B4-BE49-F238E27FC236}">
                        <a16:creationId xmlns:a16="http://schemas.microsoft.com/office/drawing/2014/main" id="{B7A2B1C7-EE18-6944-BB7A-BBE766531EDA}"/>
                      </a:ext>
                    </a:extLst>
                  </p:cNvPr>
                  <p:cNvGrpSpPr/>
                  <p:nvPr/>
                </p:nvGrpSpPr>
                <p:grpSpPr>
                  <a:xfrm>
                    <a:off x="7424738" y="3438525"/>
                    <a:ext cx="585788" cy="215900"/>
                    <a:chOff x="7424738" y="3438525"/>
                    <a:chExt cx="585788" cy="215900"/>
                  </a:xfrm>
                </p:grpSpPr>
                <p:sp>
                  <p:nvSpPr>
                    <p:cNvPr id="117" name="Rectangle 528">
                      <a:extLst>
                        <a:ext uri="{FF2B5EF4-FFF2-40B4-BE49-F238E27FC236}">
                          <a16:creationId xmlns:a16="http://schemas.microsoft.com/office/drawing/2014/main" id="{F54C3E2A-E5BE-814D-8967-667A12B225E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7424738" y="3438525"/>
                      <a:ext cx="585788" cy="215900"/>
                    </a:xfrm>
                    <a:prstGeom prst="rect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18" name="Freeform 550">
                      <a:extLst>
                        <a:ext uri="{FF2B5EF4-FFF2-40B4-BE49-F238E27FC236}">
                          <a16:creationId xmlns:a16="http://schemas.microsoft.com/office/drawing/2014/main" id="{50FF7A48-232E-BE47-BA76-BD6D0E402E0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493000" y="3506788"/>
                      <a:ext cx="95250" cy="92075"/>
                    </a:xfrm>
                    <a:custGeom>
                      <a:avLst/>
                      <a:gdLst>
                        <a:gd name="T0" fmla="*/ 84 w 167"/>
                        <a:gd name="T1" fmla="*/ 0 h 158"/>
                        <a:gd name="T2" fmla="*/ 0 w 167"/>
                        <a:gd name="T3" fmla="*/ 65 h 158"/>
                        <a:gd name="T4" fmla="*/ 40 w 167"/>
                        <a:gd name="T5" fmla="*/ 120 h 158"/>
                        <a:gd name="T6" fmla="*/ 20 w 167"/>
                        <a:gd name="T7" fmla="*/ 158 h 158"/>
                        <a:gd name="T8" fmla="*/ 63 w 167"/>
                        <a:gd name="T9" fmla="*/ 128 h 158"/>
                        <a:gd name="T10" fmla="*/ 84 w 167"/>
                        <a:gd name="T11" fmla="*/ 130 h 158"/>
                        <a:gd name="T12" fmla="*/ 167 w 167"/>
                        <a:gd name="T13" fmla="*/ 65 h 158"/>
                        <a:gd name="T14" fmla="*/ 84 w 167"/>
                        <a:gd name="T15" fmla="*/ 0 h 1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67" h="158">
                          <a:moveTo>
                            <a:pt x="84" y="0"/>
                          </a:moveTo>
                          <a:cubicBezTo>
                            <a:pt x="38" y="0"/>
                            <a:pt x="0" y="29"/>
                            <a:pt x="0" y="65"/>
                          </a:cubicBezTo>
                          <a:cubicBezTo>
                            <a:pt x="0" y="88"/>
                            <a:pt x="16" y="109"/>
                            <a:pt x="40" y="120"/>
                          </a:cubicBezTo>
                          <a:lnTo>
                            <a:pt x="20" y="158"/>
                          </a:lnTo>
                          <a:lnTo>
                            <a:pt x="63" y="128"/>
                          </a:lnTo>
                          <a:cubicBezTo>
                            <a:pt x="69" y="129"/>
                            <a:pt x="76" y="130"/>
                            <a:pt x="84" y="130"/>
                          </a:cubicBezTo>
                          <a:cubicBezTo>
                            <a:pt x="130" y="130"/>
                            <a:pt x="167" y="101"/>
                            <a:pt x="167" y="65"/>
                          </a:cubicBezTo>
                          <a:cubicBezTo>
                            <a:pt x="167" y="29"/>
                            <a:pt x="130" y="0"/>
                            <a:pt x="84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19" name="TextBox 118">
                      <a:extLst>
                        <a:ext uri="{FF2B5EF4-FFF2-40B4-BE49-F238E27FC236}">
                          <a16:creationId xmlns:a16="http://schemas.microsoft.com/office/drawing/2014/main" id="{B9857658-B81D-8948-B3F2-B65A995470D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7483837" y="3512107"/>
                      <a:ext cx="469029" cy="75570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>
                      <a:spAutoFit/>
                    </a:bodyPr>
                    <a:lstStyle/>
                    <a:p>
                      <a:pPr algn="r">
                        <a:lnSpc>
                          <a:spcPct val="85000"/>
                        </a:lnSpc>
                      </a:pPr>
                      <a:r>
                        <a:rPr lang="en-US" sz="20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521</a:t>
                      </a:r>
                    </a:p>
                  </p:txBody>
                </p:sp>
              </p:grpSp>
              <p:grpSp>
                <p:nvGrpSpPr>
                  <p:cNvPr id="102" name="Group 101">
                    <a:extLst>
                      <a:ext uri="{FF2B5EF4-FFF2-40B4-BE49-F238E27FC236}">
                        <a16:creationId xmlns:a16="http://schemas.microsoft.com/office/drawing/2014/main" id="{96EB5134-B603-894B-A271-E1AEE512643E}"/>
                      </a:ext>
                    </a:extLst>
                  </p:cNvPr>
                  <p:cNvGrpSpPr/>
                  <p:nvPr/>
                </p:nvGrpSpPr>
                <p:grpSpPr>
                  <a:xfrm>
                    <a:off x="8032750" y="3438525"/>
                    <a:ext cx="585788" cy="215900"/>
                    <a:chOff x="8032750" y="3438525"/>
                    <a:chExt cx="585788" cy="215900"/>
                  </a:xfrm>
                </p:grpSpPr>
                <p:sp>
                  <p:nvSpPr>
                    <p:cNvPr id="113" name="Rectangle 529">
                      <a:extLst>
                        <a:ext uri="{FF2B5EF4-FFF2-40B4-BE49-F238E27FC236}">
                          <a16:creationId xmlns:a16="http://schemas.microsoft.com/office/drawing/2014/main" id="{99EBE556-7269-B649-A592-0109273A89F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032750" y="3438525"/>
                      <a:ext cx="585788" cy="215900"/>
                    </a:xfrm>
                    <a:prstGeom prst="rect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14" name="Freeform 551">
                      <a:extLst>
                        <a:ext uri="{FF2B5EF4-FFF2-40B4-BE49-F238E27FC236}">
                          <a16:creationId xmlns:a16="http://schemas.microsoft.com/office/drawing/2014/main" id="{DF6A3E8E-8E61-3145-9B55-BC29A563E6D6}"/>
                        </a:ext>
                      </a:extLst>
                    </p:cNvPr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8086725" y="3508375"/>
                      <a:ext cx="136525" cy="90488"/>
                    </a:xfrm>
                    <a:custGeom>
                      <a:avLst/>
                      <a:gdLst>
                        <a:gd name="T0" fmla="*/ 21 w 237"/>
                        <a:gd name="T1" fmla="*/ 78 h 156"/>
                        <a:gd name="T2" fmla="*/ 119 w 237"/>
                        <a:gd name="T3" fmla="*/ 139 h 156"/>
                        <a:gd name="T4" fmla="*/ 216 w 237"/>
                        <a:gd name="T5" fmla="*/ 78 h 156"/>
                        <a:gd name="T6" fmla="*/ 119 w 237"/>
                        <a:gd name="T7" fmla="*/ 17 h 156"/>
                        <a:gd name="T8" fmla="*/ 21 w 237"/>
                        <a:gd name="T9" fmla="*/ 78 h 156"/>
                        <a:gd name="T10" fmla="*/ 119 w 237"/>
                        <a:gd name="T11" fmla="*/ 156 h 156"/>
                        <a:gd name="T12" fmla="*/ 3 w 237"/>
                        <a:gd name="T13" fmla="*/ 83 h 156"/>
                        <a:gd name="T14" fmla="*/ 0 w 237"/>
                        <a:gd name="T15" fmla="*/ 78 h 156"/>
                        <a:gd name="T16" fmla="*/ 3 w 237"/>
                        <a:gd name="T17" fmla="*/ 73 h 156"/>
                        <a:gd name="T18" fmla="*/ 119 w 237"/>
                        <a:gd name="T19" fmla="*/ 0 h 156"/>
                        <a:gd name="T20" fmla="*/ 234 w 237"/>
                        <a:gd name="T21" fmla="*/ 73 h 156"/>
                        <a:gd name="T22" fmla="*/ 237 w 237"/>
                        <a:gd name="T23" fmla="*/ 78 h 156"/>
                        <a:gd name="T24" fmla="*/ 234 w 237"/>
                        <a:gd name="T25" fmla="*/ 83 h 156"/>
                        <a:gd name="T26" fmla="*/ 119 w 237"/>
                        <a:gd name="T27" fmla="*/ 156 h 1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237" h="156">
                          <a:moveTo>
                            <a:pt x="21" y="78"/>
                          </a:moveTo>
                          <a:cubicBezTo>
                            <a:pt x="33" y="93"/>
                            <a:pt x="73" y="139"/>
                            <a:pt x="119" y="139"/>
                          </a:cubicBezTo>
                          <a:cubicBezTo>
                            <a:pt x="165" y="139"/>
                            <a:pt x="205" y="93"/>
                            <a:pt x="216" y="78"/>
                          </a:cubicBezTo>
                          <a:cubicBezTo>
                            <a:pt x="205" y="63"/>
                            <a:pt x="165" y="17"/>
                            <a:pt x="119" y="17"/>
                          </a:cubicBezTo>
                          <a:cubicBezTo>
                            <a:pt x="73" y="17"/>
                            <a:pt x="33" y="63"/>
                            <a:pt x="21" y="78"/>
                          </a:cubicBezTo>
                          <a:close/>
                          <a:moveTo>
                            <a:pt x="119" y="156"/>
                          </a:moveTo>
                          <a:cubicBezTo>
                            <a:pt x="55" y="156"/>
                            <a:pt x="6" y="86"/>
                            <a:pt x="3" y="83"/>
                          </a:cubicBezTo>
                          <a:lnTo>
                            <a:pt x="0" y="78"/>
                          </a:lnTo>
                          <a:lnTo>
                            <a:pt x="3" y="73"/>
                          </a:lnTo>
                          <a:cubicBezTo>
                            <a:pt x="6" y="70"/>
                            <a:pt x="55" y="0"/>
                            <a:pt x="119" y="0"/>
                          </a:cubicBezTo>
                          <a:cubicBezTo>
                            <a:pt x="182" y="0"/>
                            <a:pt x="232" y="70"/>
                            <a:pt x="234" y="73"/>
                          </a:cubicBezTo>
                          <a:lnTo>
                            <a:pt x="237" y="78"/>
                          </a:lnTo>
                          <a:lnTo>
                            <a:pt x="234" y="83"/>
                          </a:lnTo>
                          <a:cubicBezTo>
                            <a:pt x="232" y="86"/>
                            <a:pt x="182" y="156"/>
                            <a:pt x="119" y="156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15" name="Oval 552">
                      <a:extLst>
                        <a:ext uri="{FF2B5EF4-FFF2-40B4-BE49-F238E27FC236}">
                          <a16:creationId xmlns:a16="http://schemas.microsoft.com/office/drawing/2014/main" id="{A09D9E4D-A9EE-0444-AB49-28854DFFB33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126413" y="3524250"/>
                      <a:ext cx="58738" cy="57150"/>
                    </a:xfrm>
                    <a:prstGeom prst="ellipse">
                      <a:avLst/>
                    </a:pr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16" name="TextBox 115">
                      <a:extLst>
                        <a:ext uri="{FF2B5EF4-FFF2-40B4-BE49-F238E27FC236}">
                          <a16:creationId xmlns:a16="http://schemas.microsoft.com/office/drawing/2014/main" id="{71E8EC8A-27A3-3842-A816-F45F3D1DAE4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097297" y="3512107"/>
                      <a:ext cx="469029" cy="75570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>
                      <a:spAutoFit/>
                    </a:bodyPr>
                    <a:lstStyle/>
                    <a:p>
                      <a:pPr algn="r">
                        <a:lnSpc>
                          <a:spcPct val="85000"/>
                        </a:lnSpc>
                      </a:pPr>
                      <a:r>
                        <a:rPr lang="en-US" sz="20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345</a:t>
                      </a:r>
                    </a:p>
                  </p:txBody>
                </p:sp>
              </p:grpSp>
              <p:grpSp>
                <p:nvGrpSpPr>
                  <p:cNvPr id="103" name="Group 102">
                    <a:extLst>
                      <a:ext uri="{FF2B5EF4-FFF2-40B4-BE49-F238E27FC236}">
                        <a16:creationId xmlns:a16="http://schemas.microsoft.com/office/drawing/2014/main" id="{3F98EDE8-A178-7842-AE52-A2DDE7A7F292}"/>
                      </a:ext>
                    </a:extLst>
                  </p:cNvPr>
                  <p:cNvGrpSpPr/>
                  <p:nvPr/>
                </p:nvGrpSpPr>
                <p:grpSpPr>
                  <a:xfrm>
                    <a:off x="8640763" y="3438525"/>
                    <a:ext cx="585788" cy="215900"/>
                    <a:chOff x="8640763" y="3438525"/>
                    <a:chExt cx="585788" cy="215900"/>
                  </a:xfrm>
                </p:grpSpPr>
                <p:sp>
                  <p:nvSpPr>
                    <p:cNvPr id="110" name="Rectangle 530">
                      <a:extLst>
                        <a:ext uri="{FF2B5EF4-FFF2-40B4-BE49-F238E27FC236}">
                          <a16:creationId xmlns:a16="http://schemas.microsoft.com/office/drawing/2014/main" id="{6EFE139C-15F3-EE48-9D2B-4BF8A1EBBBC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640763" y="3438525"/>
                      <a:ext cx="585788" cy="215900"/>
                    </a:xfrm>
                    <a:prstGeom prst="rect">
                      <a:avLst/>
                    </a:prstGeom>
                    <a:solidFill>
                      <a:srgbClr val="666666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11" name="Freeform 553">
                      <a:extLst>
                        <a:ext uri="{FF2B5EF4-FFF2-40B4-BE49-F238E27FC236}">
                          <a16:creationId xmlns:a16="http://schemas.microsoft.com/office/drawing/2014/main" id="{9E4B8233-E847-294F-9EEF-49FE357071B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693150" y="3502025"/>
                      <a:ext cx="103188" cy="93663"/>
                    </a:xfrm>
                    <a:custGeom>
                      <a:avLst/>
                      <a:gdLst>
                        <a:gd name="T0" fmla="*/ 168 w 178"/>
                        <a:gd name="T1" fmla="*/ 87 h 160"/>
                        <a:gd name="T2" fmla="*/ 151 w 178"/>
                        <a:gd name="T3" fmla="*/ 18 h 160"/>
                        <a:gd name="T4" fmla="*/ 89 w 178"/>
                        <a:gd name="T5" fmla="*/ 43 h 160"/>
                        <a:gd name="T6" fmla="*/ 27 w 178"/>
                        <a:gd name="T7" fmla="*/ 18 h 160"/>
                        <a:gd name="T8" fmla="*/ 11 w 178"/>
                        <a:gd name="T9" fmla="*/ 87 h 160"/>
                        <a:gd name="T10" fmla="*/ 89 w 178"/>
                        <a:gd name="T11" fmla="*/ 160 h 160"/>
                        <a:gd name="T12" fmla="*/ 168 w 178"/>
                        <a:gd name="T13" fmla="*/ 87 h 16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78" h="160">
                          <a:moveTo>
                            <a:pt x="168" y="87"/>
                          </a:moveTo>
                          <a:cubicBezTo>
                            <a:pt x="178" y="57"/>
                            <a:pt x="172" y="28"/>
                            <a:pt x="151" y="18"/>
                          </a:cubicBezTo>
                          <a:cubicBezTo>
                            <a:pt x="111" y="0"/>
                            <a:pt x="89" y="43"/>
                            <a:pt x="89" y="43"/>
                          </a:cubicBezTo>
                          <a:cubicBezTo>
                            <a:pt x="89" y="43"/>
                            <a:pt x="67" y="0"/>
                            <a:pt x="27" y="18"/>
                          </a:cubicBezTo>
                          <a:cubicBezTo>
                            <a:pt x="7" y="28"/>
                            <a:pt x="0" y="57"/>
                            <a:pt x="11" y="87"/>
                          </a:cubicBezTo>
                          <a:cubicBezTo>
                            <a:pt x="21" y="116"/>
                            <a:pt x="89" y="160"/>
                            <a:pt x="89" y="160"/>
                          </a:cubicBezTo>
                          <a:cubicBezTo>
                            <a:pt x="89" y="160"/>
                            <a:pt x="158" y="116"/>
                            <a:pt x="168" y="8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12" name="TextBox 111">
                      <a:extLst>
                        <a:ext uri="{FF2B5EF4-FFF2-40B4-BE49-F238E27FC236}">
                          <a16:creationId xmlns:a16="http://schemas.microsoft.com/office/drawing/2014/main" id="{450E8FB9-2F6D-EA41-AC0A-C3CE8B25D89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699180" y="3512107"/>
                      <a:ext cx="469029" cy="75570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>
                      <a:spAutoFit/>
                    </a:bodyPr>
                    <a:lstStyle/>
                    <a:p>
                      <a:pPr algn="r">
                        <a:lnSpc>
                          <a:spcPct val="85000"/>
                        </a:lnSpc>
                      </a:pPr>
                      <a:r>
                        <a:rPr lang="en-US" sz="20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138</a:t>
                      </a:r>
                    </a:p>
                  </p:txBody>
                </p:sp>
              </p:grpSp>
              <p:sp>
                <p:nvSpPr>
                  <p:cNvPr id="104" name="TextBox 103">
                    <a:extLst>
                      <a:ext uri="{FF2B5EF4-FFF2-40B4-BE49-F238E27FC236}">
                        <a16:creationId xmlns:a16="http://schemas.microsoft.com/office/drawing/2014/main" id="{7AC4884D-9F1D-E846-A9E0-904A36B774A6}"/>
                      </a:ext>
                    </a:extLst>
                  </p:cNvPr>
                  <p:cNvSpPr txBox="1"/>
                  <p:nvPr/>
                </p:nvSpPr>
                <p:spPr>
                  <a:xfrm>
                    <a:off x="7426643" y="2502693"/>
                    <a:ext cx="1055573" cy="113356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>
                    <a:spAutoFit/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r>
                      <a:rPr lang="en-US" sz="300" b="1" dirty="0">
                        <a:solidFill>
                          <a:srgbClr val="666666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User Profile</a:t>
                    </a:r>
                  </a:p>
                </p:txBody>
              </p:sp>
              <p:sp>
                <p:nvSpPr>
                  <p:cNvPr id="105" name="TextBox 104">
                    <a:extLst>
                      <a:ext uri="{FF2B5EF4-FFF2-40B4-BE49-F238E27FC236}">
                        <a16:creationId xmlns:a16="http://schemas.microsoft.com/office/drawing/2014/main" id="{227A70BB-6732-B048-9259-5BB37BE3F241}"/>
                      </a:ext>
                    </a:extLst>
                  </p:cNvPr>
                  <p:cNvSpPr txBox="1"/>
                  <p:nvPr/>
                </p:nvSpPr>
                <p:spPr>
                  <a:xfrm>
                    <a:off x="7999621" y="2860920"/>
                    <a:ext cx="879267" cy="340066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>
                    <a:spAutoFit/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r>
                      <a:rPr lang="en-US" sz="300" b="1" dirty="0">
                        <a:solidFill>
                          <a:srgbClr val="4E74A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Name Here</a:t>
                    </a:r>
                  </a:p>
                  <a:p>
                    <a:pPr>
                      <a:lnSpc>
                        <a:spcPct val="85000"/>
                      </a:lnSpc>
                    </a:pPr>
                    <a:r>
                      <a:rPr lang="en-US" sz="300" dirty="0">
                        <a:solidFill>
                          <a:srgbClr val="4E74A3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Title Here</a:t>
                    </a:r>
                  </a:p>
                  <a:p>
                    <a:pPr>
                      <a:lnSpc>
                        <a:spcPct val="85000"/>
                      </a:lnSpc>
                    </a:pPr>
                    <a:r>
                      <a:rPr lang="en-US" sz="300" dirty="0">
                        <a:solidFill>
                          <a:srgbClr val="92929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Certifications</a:t>
                    </a:r>
                  </a:p>
                </p:txBody>
              </p:sp>
              <p:grpSp>
                <p:nvGrpSpPr>
                  <p:cNvPr id="106" name="Group 105">
                    <a:extLst>
                      <a:ext uri="{FF2B5EF4-FFF2-40B4-BE49-F238E27FC236}">
                        <a16:creationId xmlns:a16="http://schemas.microsoft.com/office/drawing/2014/main" id="{64CB8A48-40EA-244A-8FF6-1F61A5075920}"/>
                      </a:ext>
                    </a:extLst>
                  </p:cNvPr>
                  <p:cNvGrpSpPr/>
                  <p:nvPr/>
                </p:nvGrpSpPr>
                <p:grpSpPr>
                  <a:xfrm>
                    <a:off x="8675688" y="2466975"/>
                    <a:ext cx="541338" cy="165100"/>
                    <a:chOff x="8675688" y="2466975"/>
                    <a:chExt cx="541338" cy="165100"/>
                  </a:xfrm>
                </p:grpSpPr>
                <p:sp>
                  <p:nvSpPr>
                    <p:cNvPr id="107" name="Rectangle 542">
                      <a:extLst>
                        <a:ext uri="{FF2B5EF4-FFF2-40B4-BE49-F238E27FC236}">
                          <a16:creationId xmlns:a16="http://schemas.microsoft.com/office/drawing/2014/main" id="{249C0EFE-B706-F34D-94EE-09136AAC743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8675688" y="2466975"/>
                      <a:ext cx="541338" cy="165100"/>
                    </a:xfrm>
                    <a:prstGeom prst="rect">
                      <a:avLst/>
                    </a:prstGeom>
                    <a:solidFill>
                      <a:srgbClr val="4875A3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08" name="Freeform 549">
                      <a:extLst>
                        <a:ext uri="{FF2B5EF4-FFF2-40B4-BE49-F238E27FC236}">
                          <a16:creationId xmlns:a16="http://schemas.microsoft.com/office/drawing/2014/main" id="{D4D34DCD-4DDA-A54D-8A26-79EB517262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077325" y="2533650"/>
                      <a:ext cx="36513" cy="36513"/>
                    </a:xfrm>
                    <a:custGeom>
                      <a:avLst/>
                      <a:gdLst>
                        <a:gd name="T0" fmla="*/ 26 w 63"/>
                        <a:gd name="T1" fmla="*/ 63 h 63"/>
                        <a:gd name="T2" fmla="*/ 26 w 63"/>
                        <a:gd name="T3" fmla="*/ 37 h 63"/>
                        <a:gd name="T4" fmla="*/ 0 w 63"/>
                        <a:gd name="T5" fmla="*/ 37 h 63"/>
                        <a:gd name="T6" fmla="*/ 0 w 63"/>
                        <a:gd name="T7" fmla="*/ 26 h 63"/>
                        <a:gd name="T8" fmla="*/ 26 w 63"/>
                        <a:gd name="T9" fmla="*/ 26 h 63"/>
                        <a:gd name="T10" fmla="*/ 26 w 63"/>
                        <a:gd name="T11" fmla="*/ 0 h 63"/>
                        <a:gd name="T12" fmla="*/ 37 w 63"/>
                        <a:gd name="T13" fmla="*/ 0 h 63"/>
                        <a:gd name="T14" fmla="*/ 37 w 63"/>
                        <a:gd name="T15" fmla="*/ 26 h 63"/>
                        <a:gd name="T16" fmla="*/ 63 w 63"/>
                        <a:gd name="T17" fmla="*/ 26 h 63"/>
                        <a:gd name="T18" fmla="*/ 63 w 63"/>
                        <a:gd name="T19" fmla="*/ 37 h 63"/>
                        <a:gd name="T20" fmla="*/ 37 w 63"/>
                        <a:gd name="T21" fmla="*/ 37 h 63"/>
                        <a:gd name="T22" fmla="*/ 37 w 63"/>
                        <a:gd name="T23" fmla="*/ 63 h 63"/>
                        <a:gd name="T24" fmla="*/ 26 w 63"/>
                        <a:gd name="T25" fmla="*/ 63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63" h="63">
                          <a:moveTo>
                            <a:pt x="26" y="63"/>
                          </a:moveTo>
                          <a:lnTo>
                            <a:pt x="26" y="37"/>
                          </a:lnTo>
                          <a:lnTo>
                            <a:pt x="0" y="37"/>
                          </a:lnTo>
                          <a:lnTo>
                            <a:pt x="0" y="26"/>
                          </a:lnTo>
                          <a:lnTo>
                            <a:pt x="26" y="26"/>
                          </a:lnTo>
                          <a:lnTo>
                            <a:pt x="26" y="0"/>
                          </a:lnTo>
                          <a:lnTo>
                            <a:pt x="37" y="0"/>
                          </a:lnTo>
                          <a:lnTo>
                            <a:pt x="37" y="26"/>
                          </a:lnTo>
                          <a:lnTo>
                            <a:pt x="63" y="26"/>
                          </a:lnTo>
                          <a:lnTo>
                            <a:pt x="63" y="37"/>
                          </a:lnTo>
                          <a:lnTo>
                            <a:pt x="37" y="37"/>
                          </a:lnTo>
                          <a:lnTo>
                            <a:pt x="37" y="63"/>
                          </a:lnTo>
                          <a:lnTo>
                            <a:pt x="26" y="63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US" sz="1000"/>
                    </a:p>
                  </p:txBody>
                </p:sp>
                <p:sp>
                  <p:nvSpPr>
                    <p:cNvPr id="109" name="TextBox 108">
                      <a:extLst>
                        <a:ext uri="{FF2B5EF4-FFF2-40B4-BE49-F238E27FC236}">
                          <a16:creationId xmlns:a16="http://schemas.microsoft.com/office/drawing/2014/main" id="{5239E08A-66B8-E84D-A04C-A823846F6BA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678863" y="2511763"/>
                      <a:ext cx="352426" cy="75570"/>
                    </a:xfrm>
                    <a:prstGeom prst="rect">
                      <a:avLst/>
                    </a:prstGeom>
                    <a:noFill/>
                  </p:spPr>
                  <p:txBody>
                    <a:bodyPr wrap="square" lIns="0" tIns="0" rIns="0" bIns="0" rtlCol="0" anchor="ctr">
                      <a:spAutoFit/>
                    </a:bodyPr>
                    <a:lstStyle/>
                    <a:p>
                      <a:pPr algn="r">
                        <a:lnSpc>
                          <a:spcPct val="85000"/>
                        </a:lnSpc>
                      </a:pPr>
                      <a:r>
                        <a:rPr lang="en-US" sz="20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Follow</a:t>
                      </a:r>
                    </a:p>
                  </p:txBody>
                </p:sp>
              </p:grpSp>
            </p:grpSp>
            <p:sp>
              <p:nvSpPr>
                <p:cNvPr id="38" name="Freeform 678">
                  <a:extLst>
                    <a:ext uri="{FF2B5EF4-FFF2-40B4-BE49-F238E27FC236}">
                      <a16:creationId xmlns:a16="http://schemas.microsoft.com/office/drawing/2014/main" id="{38F4E5A8-2321-0B46-90AF-AB9377B049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400000">
                  <a:off x="7649211" y="3149715"/>
                  <a:ext cx="4343400" cy="18288"/>
                </a:xfrm>
                <a:custGeom>
                  <a:avLst/>
                  <a:gdLst>
                    <a:gd name="T0" fmla="*/ 3441 w 3441"/>
                    <a:gd name="T1" fmla="*/ 61 h 122"/>
                    <a:gd name="T2" fmla="*/ 3376 w 3441"/>
                    <a:gd name="T3" fmla="*/ 122 h 122"/>
                    <a:gd name="T4" fmla="*/ 65 w 3441"/>
                    <a:gd name="T5" fmla="*/ 122 h 122"/>
                    <a:gd name="T6" fmla="*/ 0 w 3441"/>
                    <a:gd name="T7" fmla="*/ 61 h 122"/>
                    <a:gd name="T8" fmla="*/ 65 w 3441"/>
                    <a:gd name="T9" fmla="*/ 0 h 122"/>
                    <a:gd name="T10" fmla="*/ 3376 w 3441"/>
                    <a:gd name="T11" fmla="*/ 0 h 122"/>
                    <a:gd name="T12" fmla="*/ 3441 w 3441"/>
                    <a:gd name="T13" fmla="*/ 61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41" h="122">
                      <a:moveTo>
                        <a:pt x="3441" y="61"/>
                      </a:moveTo>
                      <a:cubicBezTo>
                        <a:pt x="3441" y="95"/>
                        <a:pt x="3412" y="122"/>
                        <a:pt x="3376" y="122"/>
                      </a:cubicBezTo>
                      <a:lnTo>
                        <a:pt x="65" y="122"/>
                      </a:lnTo>
                      <a:cubicBezTo>
                        <a:pt x="29" y="122"/>
                        <a:pt x="0" y="95"/>
                        <a:pt x="0" y="61"/>
                      </a:cubicBezTo>
                      <a:cubicBezTo>
                        <a:pt x="0" y="27"/>
                        <a:pt x="29" y="0"/>
                        <a:pt x="65" y="0"/>
                      </a:cubicBezTo>
                      <a:lnTo>
                        <a:pt x="3376" y="0"/>
                      </a:lnTo>
                      <a:cubicBezTo>
                        <a:pt x="3412" y="0"/>
                        <a:pt x="3441" y="27"/>
                        <a:pt x="3441" y="61"/>
                      </a:cubicBez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lnSpc>
                      <a:spcPct val="85000"/>
                    </a:lnSpc>
                  </a:pPr>
                  <a:endParaRPr lang="en-US" sz="1000" dirty="0"/>
                </a:p>
              </p:txBody>
            </p:sp>
            <p:grpSp>
              <p:nvGrpSpPr>
                <p:cNvPr id="39" name="Group 38">
                  <a:extLst>
                    <a:ext uri="{FF2B5EF4-FFF2-40B4-BE49-F238E27FC236}">
                      <a16:creationId xmlns:a16="http://schemas.microsoft.com/office/drawing/2014/main" id="{5FFD246E-7D23-4246-901D-2FC04AD9A4D7}"/>
                    </a:ext>
                  </a:extLst>
                </p:cNvPr>
                <p:cNvGrpSpPr/>
                <p:nvPr/>
              </p:nvGrpSpPr>
              <p:grpSpPr>
                <a:xfrm>
                  <a:off x="9788737" y="2331817"/>
                  <a:ext cx="58738" cy="258763"/>
                  <a:chOff x="9771319" y="1739635"/>
                  <a:chExt cx="58738" cy="258763"/>
                </a:xfrm>
              </p:grpSpPr>
              <p:sp>
                <p:nvSpPr>
                  <p:cNvPr id="93" name="Freeform 679">
                    <a:extLst>
                      <a:ext uri="{FF2B5EF4-FFF2-40B4-BE49-F238E27FC236}">
                        <a16:creationId xmlns:a16="http://schemas.microsoft.com/office/drawing/2014/main" id="{00248ADD-14F3-A840-9124-890561EBFC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400000">
                    <a:off x="9671306" y="1839648"/>
                    <a:ext cx="258763" cy="58738"/>
                  </a:xfrm>
                  <a:custGeom>
                    <a:avLst/>
                    <a:gdLst>
                      <a:gd name="T0" fmla="*/ 450 w 450"/>
                      <a:gd name="T1" fmla="*/ 51 h 102"/>
                      <a:gd name="T2" fmla="*/ 396 w 450"/>
                      <a:gd name="T3" fmla="*/ 102 h 102"/>
                      <a:gd name="T4" fmla="*/ 54 w 450"/>
                      <a:gd name="T5" fmla="*/ 102 h 102"/>
                      <a:gd name="T6" fmla="*/ 0 w 450"/>
                      <a:gd name="T7" fmla="*/ 51 h 102"/>
                      <a:gd name="T8" fmla="*/ 54 w 450"/>
                      <a:gd name="T9" fmla="*/ 0 h 102"/>
                      <a:gd name="T10" fmla="*/ 396 w 450"/>
                      <a:gd name="T11" fmla="*/ 0 h 102"/>
                      <a:gd name="T12" fmla="*/ 450 w 450"/>
                      <a:gd name="T13" fmla="*/ 51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450" h="102">
                        <a:moveTo>
                          <a:pt x="450" y="51"/>
                        </a:moveTo>
                        <a:cubicBezTo>
                          <a:pt x="450" y="79"/>
                          <a:pt x="426" y="102"/>
                          <a:pt x="396" y="102"/>
                        </a:cubicBezTo>
                        <a:lnTo>
                          <a:pt x="54" y="102"/>
                        </a:lnTo>
                        <a:cubicBezTo>
                          <a:pt x="24" y="102"/>
                          <a:pt x="0" y="79"/>
                          <a:pt x="0" y="51"/>
                        </a:cubicBezTo>
                        <a:cubicBezTo>
                          <a:pt x="0" y="23"/>
                          <a:pt x="24" y="0"/>
                          <a:pt x="54" y="0"/>
                        </a:cubicBezTo>
                        <a:lnTo>
                          <a:pt x="396" y="0"/>
                        </a:lnTo>
                        <a:cubicBezTo>
                          <a:pt x="426" y="0"/>
                          <a:pt x="450" y="23"/>
                          <a:pt x="450" y="51"/>
                        </a:cubicBezTo>
                        <a:close/>
                      </a:path>
                    </a:pathLst>
                  </a:custGeom>
                  <a:solidFill>
                    <a:srgbClr val="487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94" name="Rectangle 680">
                    <a:extLst>
                      <a:ext uri="{FF2B5EF4-FFF2-40B4-BE49-F238E27FC236}">
                        <a16:creationId xmlns:a16="http://schemas.microsoft.com/office/drawing/2014/main" id="{C9DA0AA7-BDF9-E745-AB71-FDE67905B1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9794337" y="1813454"/>
                    <a:ext cx="14288" cy="44450"/>
                  </a:xfrm>
                  <a:prstGeom prst="rect">
                    <a:avLst/>
                  </a:prstGeom>
                  <a:solidFill>
                    <a:srgbClr val="5D97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95" name="Rectangle 681">
                    <a:extLst>
                      <a:ext uri="{FF2B5EF4-FFF2-40B4-BE49-F238E27FC236}">
                        <a16:creationId xmlns:a16="http://schemas.microsoft.com/office/drawing/2014/main" id="{A8B9CA59-452B-1E4D-AAC9-5C0B726CF6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9794337" y="1846791"/>
                    <a:ext cx="14288" cy="44450"/>
                  </a:xfrm>
                  <a:prstGeom prst="rect">
                    <a:avLst/>
                  </a:prstGeom>
                  <a:solidFill>
                    <a:srgbClr val="5D97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96" name="Rectangle 682">
                    <a:extLst>
                      <a:ext uri="{FF2B5EF4-FFF2-40B4-BE49-F238E27FC236}">
                        <a16:creationId xmlns:a16="http://schemas.microsoft.com/office/drawing/2014/main" id="{A3E10F04-25C0-1845-8F52-FF0DA3DA44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rot="5400000">
                    <a:off x="9794337" y="1881716"/>
                    <a:ext cx="14288" cy="44450"/>
                  </a:xfrm>
                  <a:prstGeom prst="rect">
                    <a:avLst/>
                  </a:prstGeom>
                  <a:solidFill>
                    <a:srgbClr val="5D97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</p:grpSp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990A2B1D-EEB4-5E45-8240-97EA7BCEF10A}"/>
                    </a:ext>
                  </a:extLst>
                </p:cNvPr>
                <p:cNvSpPr txBox="1"/>
                <p:nvPr/>
              </p:nvSpPr>
              <p:spPr>
                <a:xfrm>
                  <a:off x="6749144" y="984273"/>
                  <a:ext cx="2973735" cy="3867404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en-US" sz="300" dirty="0">
                      <a:solidFill>
                        <a:srgbClr val="929292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Lorem ipsum dolor sit amet, consectetuer adipiscing elit. Maecenas porttitor congue massa. Fusce posuere, magna sed pulvinar ultricies, purus lectus malesuada libero, sit amet commodo magna eros quis urna.</a:t>
                  </a:r>
                </a:p>
                <a:p>
                  <a:endParaRPr lang="en-US" sz="300" dirty="0">
                    <a:solidFill>
                      <a:srgbClr val="929292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  <a:p>
                  <a:r>
                    <a:rPr lang="en-US" sz="300" dirty="0">
                      <a:solidFill>
                        <a:srgbClr val="929292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Nunc viverra imperdiet enim. Fusce est. Vivamus a tellus.</a:t>
                  </a:r>
                </a:p>
                <a:p>
                  <a:endParaRPr lang="en-US" sz="300" dirty="0">
                    <a:solidFill>
                      <a:srgbClr val="929292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  <a:p>
                  <a:r>
                    <a:rPr lang="en-US" sz="300" dirty="0">
                      <a:solidFill>
                        <a:srgbClr val="929292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Pellentesque habitant morbi tristique senectus et netus et malesuada fames ac turpis egestas. Proin pharetra nonummy pede. Mauris et </a:t>
                  </a:r>
                  <a:r>
                    <a:rPr lang="en-US" sz="300" dirty="0" err="1">
                      <a:solidFill>
                        <a:srgbClr val="929292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orci</a:t>
                  </a:r>
                  <a:r>
                    <a:rPr lang="en-US" sz="300" dirty="0">
                      <a:solidFill>
                        <a:srgbClr val="929292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. Lorem ipsum dolor sit amet, consectetuer adipiscing elit. Maecenas porttitor congue massa. Fusce posuere, magna sed pulvinar ultricies, purus lectus malesuada libero, sit amet commodo magna eros quis urna.</a:t>
                  </a:r>
                </a:p>
                <a:p>
                  <a:endParaRPr lang="en-US" sz="300" dirty="0">
                    <a:solidFill>
                      <a:srgbClr val="929292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  <a:p>
                  <a:r>
                    <a:rPr lang="en-US" sz="300" dirty="0">
                      <a:solidFill>
                        <a:srgbClr val="929292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Nunc viverra imperdiet enim. Fusce est. Vivamus a tellus.</a:t>
                  </a:r>
                </a:p>
                <a:p>
                  <a:endParaRPr lang="en-US" sz="300" dirty="0">
                    <a:solidFill>
                      <a:srgbClr val="929292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  <a:p>
                  <a:r>
                    <a:rPr lang="en-US" sz="300" dirty="0">
                      <a:solidFill>
                        <a:srgbClr val="929292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Pellentesque habitant morbi tristique senectus et netus et malesuada fames ac turpis egestas. Proin pharetra nonummy pede. Mauris et orci.</a:t>
                  </a:r>
                </a:p>
                <a:p>
                  <a:endParaRPr lang="en-US" sz="300" dirty="0">
                    <a:solidFill>
                      <a:srgbClr val="929292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  <a:p>
                  <a:r>
                    <a:rPr lang="en-US" sz="300" dirty="0" err="1">
                      <a:solidFill>
                        <a:srgbClr val="929292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Consectetuer</a:t>
                  </a:r>
                  <a:r>
                    <a:rPr lang="en-US" sz="300" dirty="0">
                      <a:solidFill>
                        <a:srgbClr val="929292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adipiscing elit. Maecenas porttitor congue massa. Fusce posuere, magna sed pulvinar ultricies, purus lectus malesuada libero, sit amet commodo magna eros quis urna.</a:t>
                  </a:r>
                </a:p>
                <a:p>
                  <a:endParaRPr lang="en-US" sz="300" dirty="0">
                    <a:solidFill>
                      <a:srgbClr val="929292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  <a:p>
                  <a:r>
                    <a:rPr lang="en-US" sz="300" dirty="0">
                      <a:solidFill>
                        <a:srgbClr val="929292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Pellentesque habitant morbi tristique senectus et netus et malesuada fames ac turpis egestas. Proin pharetra nonummy pede. Mauris et </a:t>
                  </a:r>
                  <a:r>
                    <a:rPr lang="en-US" sz="300" dirty="0" err="1">
                      <a:solidFill>
                        <a:srgbClr val="929292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orci</a:t>
                  </a:r>
                  <a:r>
                    <a:rPr lang="en-US" sz="300" dirty="0">
                      <a:solidFill>
                        <a:srgbClr val="929292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.</a:t>
                  </a:r>
                </a:p>
              </p:txBody>
            </p:sp>
            <p:grpSp>
              <p:nvGrpSpPr>
                <p:cNvPr id="41" name="Group 40">
                  <a:extLst>
                    <a:ext uri="{FF2B5EF4-FFF2-40B4-BE49-F238E27FC236}">
                      <a16:creationId xmlns:a16="http://schemas.microsoft.com/office/drawing/2014/main" id="{A630CB37-207A-7C4C-9BA6-18D5555A3B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345467" y="5015054"/>
                  <a:ext cx="1449388" cy="323851"/>
                  <a:chOff x="3975101" y="1704975"/>
                  <a:chExt cx="1449388" cy="323851"/>
                </a:xfrm>
              </p:grpSpPr>
              <p:sp>
                <p:nvSpPr>
                  <p:cNvPr id="72" name="Rectangle 175">
                    <a:extLst>
                      <a:ext uri="{FF2B5EF4-FFF2-40B4-BE49-F238E27FC236}">
                        <a16:creationId xmlns:a16="http://schemas.microsoft.com/office/drawing/2014/main" id="{F2F3FCCD-0819-8D40-8F02-7752794403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75101" y="1709738"/>
                    <a:ext cx="1449388" cy="319088"/>
                  </a:xfrm>
                  <a:prstGeom prst="rect">
                    <a:avLst/>
                  </a:prstGeom>
                  <a:solidFill>
                    <a:srgbClr val="F2F2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73" name="Rectangle 176">
                    <a:extLst>
                      <a:ext uri="{FF2B5EF4-FFF2-40B4-BE49-F238E27FC236}">
                        <a16:creationId xmlns:a16="http://schemas.microsoft.com/office/drawing/2014/main" id="{6804F22F-89C4-884E-B4EC-71AEBF7EFE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56088" y="1762125"/>
                    <a:ext cx="214313" cy="215900"/>
                  </a:xfrm>
                  <a:prstGeom prst="rect">
                    <a:avLst/>
                  </a:pr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74" name="Rectangle 177">
                    <a:extLst>
                      <a:ext uri="{FF2B5EF4-FFF2-40B4-BE49-F238E27FC236}">
                        <a16:creationId xmlns:a16="http://schemas.microsoft.com/office/drawing/2014/main" id="{A99933CE-E702-CF45-B868-0CEEE253A5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70401" y="1762125"/>
                    <a:ext cx="9525" cy="215900"/>
                  </a:xfrm>
                  <a:prstGeom prst="rect">
                    <a:avLst/>
                  </a:pr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75" name="Rectangle 178">
                    <a:extLst>
                      <a:ext uri="{FF2B5EF4-FFF2-40B4-BE49-F238E27FC236}">
                        <a16:creationId xmlns:a16="http://schemas.microsoft.com/office/drawing/2014/main" id="{0ADC1815-FE21-2D45-BCE8-1C98924F76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32251" y="1762125"/>
                    <a:ext cx="214313" cy="215900"/>
                  </a:xfrm>
                  <a:prstGeom prst="rect">
                    <a:avLst/>
                  </a:prstGeom>
                  <a:solidFill>
                    <a:srgbClr val="487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76" name="Rectangle 179">
                    <a:extLst>
                      <a:ext uri="{FF2B5EF4-FFF2-40B4-BE49-F238E27FC236}">
                        <a16:creationId xmlns:a16="http://schemas.microsoft.com/office/drawing/2014/main" id="{B17B9322-0DBA-3D48-A2D3-9CEA078356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46563" y="1762125"/>
                    <a:ext cx="9525" cy="215900"/>
                  </a:xfrm>
                  <a:prstGeom prst="rect">
                    <a:avLst/>
                  </a:pr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77" name="Rectangle 180">
                    <a:extLst>
                      <a:ext uri="{FF2B5EF4-FFF2-40B4-BE49-F238E27FC236}">
                        <a16:creationId xmlns:a16="http://schemas.microsoft.com/office/drawing/2014/main" id="{1E5CF105-7A4C-AA49-BCBB-1AFA31EE27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79926" y="1762125"/>
                    <a:ext cx="214313" cy="215900"/>
                  </a:xfrm>
                  <a:prstGeom prst="rect">
                    <a:avLst/>
                  </a:pr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78" name="Rectangle 181">
                    <a:extLst>
                      <a:ext uri="{FF2B5EF4-FFF2-40B4-BE49-F238E27FC236}">
                        <a16:creationId xmlns:a16="http://schemas.microsoft.com/office/drawing/2014/main" id="{CD29320B-81D6-7940-A657-649B2C6945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94238" y="1762125"/>
                    <a:ext cx="9525" cy="215900"/>
                  </a:xfrm>
                  <a:prstGeom prst="rect">
                    <a:avLst/>
                  </a:prstGeom>
                  <a:solidFill>
                    <a:srgbClr val="3030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79" name="Rectangle 182">
                    <a:extLst>
                      <a:ext uri="{FF2B5EF4-FFF2-40B4-BE49-F238E27FC236}">
                        <a16:creationId xmlns:a16="http://schemas.microsoft.com/office/drawing/2014/main" id="{BD12A531-C2E5-F542-BFDA-FADC450DB1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703763" y="1762125"/>
                    <a:ext cx="214313" cy="215900"/>
                  </a:xfrm>
                  <a:prstGeom prst="rect">
                    <a:avLst/>
                  </a:pr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80" name="Rectangle 183">
                    <a:extLst>
                      <a:ext uri="{FF2B5EF4-FFF2-40B4-BE49-F238E27FC236}">
                        <a16:creationId xmlns:a16="http://schemas.microsoft.com/office/drawing/2014/main" id="{68388C23-B1D0-6E45-A9C4-6A5108F155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918076" y="1762125"/>
                    <a:ext cx="11113" cy="215900"/>
                  </a:xfrm>
                  <a:prstGeom prst="rect">
                    <a:avLst/>
                  </a:prstGeom>
                  <a:solidFill>
                    <a:srgbClr val="3030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81" name="Rectangle 184">
                    <a:extLst>
                      <a:ext uri="{FF2B5EF4-FFF2-40B4-BE49-F238E27FC236}">
                        <a16:creationId xmlns:a16="http://schemas.microsoft.com/office/drawing/2014/main" id="{3ABEC6F4-F43E-7C45-8AD7-D614CBF26A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929188" y="1762125"/>
                    <a:ext cx="214313" cy="215900"/>
                  </a:xfrm>
                  <a:prstGeom prst="rect">
                    <a:avLst/>
                  </a:pr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82" name="Rectangle 185">
                    <a:extLst>
                      <a:ext uri="{FF2B5EF4-FFF2-40B4-BE49-F238E27FC236}">
                        <a16:creationId xmlns:a16="http://schemas.microsoft.com/office/drawing/2014/main" id="{167FE658-6423-9040-B612-36378036FE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143501" y="1762125"/>
                    <a:ext cx="7938" cy="215900"/>
                  </a:xfrm>
                  <a:prstGeom prst="rect">
                    <a:avLst/>
                  </a:pr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83" name="Rectangle 186">
                    <a:extLst>
                      <a:ext uri="{FF2B5EF4-FFF2-40B4-BE49-F238E27FC236}">
                        <a16:creationId xmlns:a16="http://schemas.microsoft.com/office/drawing/2014/main" id="{59F93388-E17A-4141-BCFB-65A25E0ED0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151438" y="1762125"/>
                    <a:ext cx="215900" cy="215900"/>
                  </a:xfrm>
                  <a:prstGeom prst="rect">
                    <a:avLst/>
                  </a:prstGeom>
                  <a:solidFill>
                    <a:srgbClr val="487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84" name="Freeform 187">
                    <a:extLst>
                      <a:ext uri="{FF2B5EF4-FFF2-40B4-BE49-F238E27FC236}">
                        <a16:creationId xmlns:a16="http://schemas.microsoft.com/office/drawing/2014/main" id="{33064408-C86C-CB40-8BF2-FA2B182F8D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343401" y="1825625"/>
                    <a:ext cx="25400" cy="69850"/>
                  </a:xfrm>
                  <a:custGeom>
                    <a:avLst/>
                    <a:gdLst>
                      <a:gd name="T0" fmla="*/ 44 w 44"/>
                      <a:gd name="T1" fmla="*/ 120 h 120"/>
                      <a:gd name="T2" fmla="*/ 30 w 44"/>
                      <a:gd name="T3" fmla="*/ 120 h 120"/>
                      <a:gd name="T4" fmla="*/ 30 w 44"/>
                      <a:gd name="T5" fmla="*/ 26 h 120"/>
                      <a:gd name="T6" fmla="*/ 16 w 44"/>
                      <a:gd name="T7" fmla="*/ 36 h 120"/>
                      <a:gd name="T8" fmla="*/ 0 w 44"/>
                      <a:gd name="T9" fmla="*/ 44 h 120"/>
                      <a:gd name="T10" fmla="*/ 0 w 44"/>
                      <a:gd name="T11" fmla="*/ 30 h 120"/>
                      <a:gd name="T12" fmla="*/ 22 w 44"/>
                      <a:gd name="T13" fmla="*/ 16 h 120"/>
                      <a:gd name="T14" fmla="*/ 35 w 44"/>
                      <a:gd name="T15" fmla="*/ 0 h 120"/>
                      <a:gd name="T16" fmla="*/ 44 w 44"/>
                      <a:gd name="T17" fmla="*/ 0 h 120"/>
                      <a:gd name="T18" fmla="*/ 44 w 44"/>
                      <a:gd name="T19" fmla="*/ 12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4" h="120">
                        <a:moveTo>
                          <a:pt x="44" y="120"/>
                        </a:moveTo>
                        <a:lnTo>
                          <a:pt x="30" y="120"/>
                        </a:lnTo>
                        <a:lnTo>
                          <a:pt x="30" y="26"/>
                        </a:lnTo>
                        <a:cubicBezTo>
                          <a:pt x="26" y="30"/>
                          <a:pt x="22" y="33"/>
                          <a:pt x="16" y="36"/>
                        </a:cubicBezTo>
                        <a:cubicBezTo>
                          <a:pt x="10" y="40"/>
                          <a:pt x="5" y="42"/>
                          <a:pt x="0" y="44"/>
                        </a:cubicBezTo>
                        <a:lnTo>
                          <a:pt x="0" y="30"/>
                        </a:lnTo>
                        <a:cubicBezTo>
                          <a:pt x="9" y="26"/>
                          <a:pt x="16" y="21"/>
                          <a:pt x="22" y="16"/>
                        </a:cubicBezTo>
                        <a:cubicBezTo>
                          <a:pt x="28" y="10"/>
                          <a:pt x="32" y="5"/>
                          <a:pt x="35" y="0"/>
                        </a:cubicBezTo>
                        <a:lnTo>
                          <a:pt x="44" y="0"/>
                        </a:lnTo>
                        <a:lnTo>
                          <a:pt x="44" y="1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85" name="Freeform 188">
                    <a:extLst>
                      <a:ext uri="{FF2B5EF4-FFF2-40B4-BE49-F238E27FC236}">
                        <a16:creationId xmlns:a16="http://schemas.microsoft.com/office/drawing/2014/main" id="{21EF5E00-3AEE-DA41-BA8D-7C2BFB9258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557713" y="1825625"/>
                    <a:ext cx="46038" cy="69850"/>
                  </a:xfrm>
                  <a:custGeom>
                    <a:avLst/>
                    <a:gdLst>
                      <a:gd name="T0" fmla="*/ 79 w 79"/>
                      <a:gd name="T1" fmla="*/ 105 h 120"/>
                      <a:gd name="T2" fmla="*/ 79 w 79"/>
                      <a:gd name="T3" fmla="*/ 120 h 120"/>
                      <a:gd name="T4" fmla="*/ 1 w 79"/>
                      <a:gd name="T5" fmla="*/ 120 h 120"/>
                      <a:gd name="T6" fmla="*/ 2 w 79"/>
                      <a:gd name="T7" fmla="*/ 109 h 120"/>
                      <a:gd name="T8" fmla="*/ 12 w 79"/>
                      <a:gd name="T9" fmla="*/ 94 h 120"/>
                      <a:gd name="T10" fmla="*/ 31 w 79"/>
                      <a:gd name="T11" fmla="*/ 75 h 120"/>
                      <a:gd name="T12" fmla="*/ 57 w 79"/>
                      <a:gd name="T13" fmla="*/ 50 h 120"/>
                      <a:gd name="T14" fmla="*/ 64 w 79"/>
                      <a:gd name="T15" fmla="*/ 33 h 120"/>
                      <a:gd name="T16" fmla="*/ 58 w 79"/>
                      <a:gd name="T17" fmla="*/ 18 h 120"/>
                      <a:gd name="T18" fmla="*/ 42 w 79"/>
                      <a:gd name="T19" fmla="*/ 12 h 120"/>
                      <a:gd name="T20" fmla="*/ 25 w 79"/>
                      <a:gd name="T21" fmla="*/ 18 h 120"/>
                      <a:gd name="T22" fmla="*/ 18 w 79"/>
                      <a:gd name="T23" fmla="*/ 36 h 120"/>
                      <a:gd name="T24" fmla="*/ 3 w 79"/>
                      <a:gd name="T25" fmla="*/ 34 h 120"/>
                      <a:gd name="T26" fmla="*/ 15 w 79"/>
                      <a:gd name="T27" fmla="*/ 9 h 120"/>
                      <a:gd name="T28" fmla="*/ 42 w 79"/>
                      <a:gd name="T29" fmla="*/ 0 h 120"/>
                      <a:gd name="T30" fmla="*/ 69 w 79"/>
                      <a:gd name="T31" fmla="*/ 9 h 120"/>
                      <a:gd name="T32" fmla="*/ 79 w 79"/>
                      <a:gd name="T33" fmla="*/ 33 h 120"/>
                      <a:gd name="T34" fmla="*/ 76 w 79"/>
                      <a:gd name="T35" fmla="*/ 47 h 120"/>
                      <a:gd name="T36" fmla="*/ 67 w 79"/>
                      <a:gd name="T37" fmla="*/ 62 h 120"/>
                      <a:gd name="T38" fmla="*/ 44 w 79"/>
                      <a:gd name="T39" fmla="*/ 83 h 120"/>
                      <a:gd name="T40" fmla="*/ 27 w 79"/>
                      <a:gd name="T41" fmla="*/ 98 h 120"/>
                      <a:gd name="T42" fmla="*/ 21 w 79"/>
                      <a:gd name="T43" fmla="*/ 105 h 120"/>
                      <a:gd name="T44" fmla="*/ 79 w 79"/>
                      <a:gd name="T45" fmla="*/ 105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9" h="120">
                        <a:moveTo>
                          <a:pt x="79" y="105"/>
                        </a:moveTo>
                        <a:lnTo>
                          <a:pt x="79" y="120"/>
                        </a:lnTo>
                        <a:lnTo>
                          <a:pt x="1" y="120"/>
                        </a:lnTo>
                        <a:cubicBezTo>
                          <a:pt x="0" y="116"/>
                          <a:pt x="1" y="113"/>
                          <a:pt x="2" y="109"/>
                        </a:cubicBezTo>
                        <a:cubicBezTo>
                          <a:pt x="4" y="104"/>
                          <a:pt x="7" y="99"/>
                          <a:pt x="12" y="94"/>
                        </a:cubicBezTo>
                        <a:cubicBezTo>
                          <a:pt x="16" y="88"/>
                          <a:pt x="23" y="82"/>
                          <a:pt x="31" y="75"/>
                        </a:cubicBezTo>
                        <a:cubicBezTo>
                          <a:pt x="44" y="65"/>
                          <a:pt x="53" y="56"/>
                          <a:pt x="57" y="50"/>
                        </a:cubicBezTo>
                        <a:cubicBezTo>
                          <a:pt x="62" y="44"/>
                          <a:pt x="64" y="38"/>
                          <a:pt x="64" y="33"/>
                        </a:cubicBezTo>
                        <a:cubicBezTo>
                          <a:pt x="64" y="27"/>
                          <a:pt x="62" y="22"/>
                          <a:pt x="58" y="18"/>
                        </a:cubicBezTo>
                        <a:cubicBezTo>
                          <a:pt x="54" y="14"/>
                          <a:pt x="48" y="12"/>
                          <a:pt x="42" y="12"/>
                        </a:cubicBezTo>
                        <a:cubicBezTo>
                          <a:pt x="35" y="12"/>
                          <a:pt x="29" y="14"/>
                          <a:pt x="25" y="18"/>
                        </a:cubicBezTo>
                        <a:cubicBezTo>
                          <a:pt x="21" y="22"/>
                          <a:pt x="18" y="28"/>
                          <a:pt x="18" y="36"/>
                        </a:cubicBezTo>
                        <a:lnTo>
                          <a:pt x="3" y="34"/>
                        </a:lnTo>
                        <a:cubicBezTo>
                          <a:pt x="4" y="23"/>
                          <a:pt x="8" y="14"/>
                          <a:pt x="15" y="9"/>
                        </a:cubicBezTo>
                        <a:cubicBezTo>
                          <a:pt x="22" y="3"/>
                          <a:pt x="31" y="0"/>
                          <a:pt x="42" y="0"/>
                        </a:cubicBezTo>
                        <a:cubicBezTo>
                          <a:pt x="53" y="0"/>
                          <a:pt x="63" y="3"/>
                          <a:pt x="69" y="9"/>
                        </a:cubicBezTo>
                        <a:cubicBezTo>
                          <a:pt x="76" y="16"/>
                          <a:pt x="79" y="23"/>
                          <a:pt x="79" y="33"/>
                        </a:cubicBezTo>
                        <a:cubicBezTo>
                          <a:pt x="79" y="38"/>
                          <a:pt x="78" y="42"/>
                          <a:pt x="76" y="47"/>
                        </a:cubicBezTo>
                        <a:cubicBezTo>
                          <a:pt x="74" y="52"/>
                          <a:pt x="71" y="56"/>
                          <a:pt x="67" y="62"/>
                        </a:cubicBezTo>
                        <a:cubicBezTo>
                          <a:pt x="62" y="67"/>
                          <a:pt x="54" y="74"/>
                          <a:pt x="44" y="83"/>
                        </a:cubicBezTo>
                        <a:cubicBezTo>
                          <a:pt x="35" y="90"/>
                          <a:pt x="30" y="95"/>
                          <a:pt x="27" y="98"/>
                        </a:cubicBezTo>
                        <a:cubicBezTo>
                          <a:pt x="25" y="100"/>
                          <a:pt x="22" y="103"/>
                          <a:pt x="21" y="105"/>
                        </a:cubicBezTo>
                        <a:lnTo>
                          <a:pt x="79" y="10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86" name="Freeform 189">
                    <a:extLst>
                      <a:ext uri="{FF2B5EF4-FFF2-40B4-BE49-F238E27FC236}">
                        <a16:creationId xmlns:a16="http://schemas.microsoft.com/office/drawing/2014/main" id="{FD80612D-75B2-1C4A-803F-1C813A9229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797426" y="1825625"/>
                    <a:ext cx="46038" cy="71438"/>
                  </a:xfrm>
                  <a:custGeom>
                    <a:avLst/>
                    <a:gdLst>
                      <a:gd name="T0" fmla="*/ 0 w 78"/>
                      <a:gd name="T1" fmla="*/ 88 h 122"/>
                      <a:gd name="T2" fmla="*/ 15 w 78"/>
                      <a:gd name="T3" fmla="*/ 86 h 122"/>
                      <a:gd name="T4" fmla="*/ 23 w 78"/>
                      <a:gd name="T5" fmla="*/ 104 h 122"/>
                      <a:gd name="T6" fmla="*/ 38 w 78"/>
                      <a:gd name="T7" fmla="*/ 110 h 122"/>
                      <a:gd name="T8" fmla="*/ 56 w 78"/>
                      <a:gd name="T9" fmla="*/ 102 h 122"/>
                      <a:gd name="T10" fmla="*/ 63 w 78"/>
                      <a:gd name="T11" fmla="*/ 85 h 122"/>
                      <a:gd name="T12" fmla="*/ 56 w 78"/>
                      <a:gd name="T13" fmla="*/ 68 h 122"/>
                      <a:gd name="T14" fmla="*/ 40 w 78"/>
                      <a:gd name="T15" fmla="*/ 61 h 122"/>
                      <a:gd name="T16" fmla="*/ 29 w 78"/>
                      <a:gd name="T17" fmla="*/ 63 h 122"/>
                      <a:gd name="T18" fmla="*/ 31 w 78"/>
                      <a:gd name="T19" fmla="*/ 50 h 122"/>
                      <a:gd name="T20" fmla="*/ 33 w 78"/>
                      <a:gd name="T21" fmla="*/ 50 h 122"/>
                      <a:gd name="T22" fmla="*/ 50 w 78"/>
                      <a:gd name="T23" fmla="*/ 45 h 122"/>
                      <a:gd name="T24" fmla="*/ 58 w 78"/>
                      <a:gd name="T25" fmla="*/ 30 h 122"/>
                      <a:gd name="T26" fmla="*/ 52 w 78"/>
                      <a:gd name="T27" fmla="*/ 17 h 122"/>
                      <a:gd name="T28" fmla="*/ 38 w 78"/>
                      <a:gd name="T29" fmla="*/ 12 h 122"/>
                      <a:gd name="T30" fmla="*/ 24 w 78"/>
                      <a:gd name="T31" fmla="*/ 17 h 122"/>
                      <a:gd name="T32" fmla="*/ 16 w 78"/>
                      <a:gd name="T33" fmla="*/ 33 h 122"/>
                      <a:gd name="T34" fmla="*/ 2 w 78"/>
                      <a:gd name="T35" fmla="*/ 31 h 122"/>
                      <a:gd name="T36" fmla="*/ 14 w 78"/>
                      <a:gd name="T37" fmla="*/ 8 h 122"/>
                      <a:gd name="T38" fmla="*/ 38 w 78"/>
                      <a:gd name="T39" fmla="*/ 0 h 122"/>
                      <a:gd name="T40" fmla="*/ 56 w 78"/>
                      <a:gd name="T41" fmla="*/ 4 h 122"/>
                      <a:gd name="T42" fmla="*/ 68 w 78"/>
                      <a:gd name="T43" fmla="*/ 15 h 122"/>
                      <a:gd name="T44" fmla="*/ 73 w 78"/>
                      <a:gd name="T45" fmla="*/ 31 h 122"/>
                      <a:gd name="T46" fmla="*/ 68 w 78"/>
                      <a:gd name="T47" fmla="*/ 45 h 122"/>
                      <a:gd name="T48" fmla="*/ 56 w 78"/>
                      <a:gd name="T49" fmla="*/ 55 h 122"/>
                      <a:gd name="T50" fmla="*/ 73 w 78"/>
                      <a:gd name="T51" fmla="*/ 65 h 122"/>
                      <a:gd name="T52" fmla="*/ 78 w 78"/>
                      <a:gd name="T53" fmla="*/ 84 h 122"/>
                      <a:gd name="T54" fmla="*/ 67 w 78"/>
                      <a:gd name="T55" fmla="*/ 111 h 122"/>
                      <a:gd name="T56" fmla="*/ 38 w 78"/>
                      <a:gd name="T57" fmla="*/ 122 h 122"/>
                      <a:gd name="T58" fmla="*/ 12 w 78"/>
                      <a:gd name="T59" fmla="*/ 112 h 122"/>
                      <a:gd name="T60" fmla="*/ 0 w 78"/>
                      <a:gd name="T61" fmla="*/ 88 h 1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78" h="122">
                        <a:moveTo>
                          <a:pt x="0" y="88"/>
                        </a:moveTo>
                        <a:lnTo>
                          <a:pt x="15" y="86"/>
                        </a:lnTo>
                        <a:cubicBezTo>
                          <a:pt x="17" y="94"/>
                          <a:pt x="19" y="100"/>
                          <a:pt x="23" y="104"/>
                        </a:cubicBezTo>
                        <a:cubicBezTo>
                          <a:pt x="28" y="108"/>
                          <a:pt x="33" y="110"/>
                          <a:pt x="38" y="110"/>
                        </a:cubicBezTo>
                        <a:cubicBezTo>
                          <a:pt x="45" y="110"/>
                          <a:pt x="51" y="107"/>
                          <a:pt x="56" y="102"/>
                        </a:cubicBezTo>
                        <a:cubicBezTo>
                          <a:pt x="60" y="98"/>
                          <a:pt x="63" y="92"/>
                          <a:pt x="63" y="85"/>
                        </a:cubicBezTo>
                        <a:cubicBezTo>
                          <a:pt x="63" y="78"/>
                          <a:pt x="61" y="72"/>
                          <a:pt x="56" y="68"/>
                        </a:cubicBezTo>
                        <a:cubicBezTo>
                          <a:pt x="52" y="64"/>
                          <a:pt x="46" y="61"/>
                          <a:pt x="40" y="61"/>
                        </a:cubicBezTo>
                        <a:cubicBezTo>
                          <a:pt x="37" y="61"/>
                          <a:pt x="33" y="62"/>
                          <a:pt x="29" y="63"/>
                        </a:cubicBezTo>
                        <a:lnTo>
                          <a:pt x="31" y="50"/>
                        </a:lnTo>
                        <a:cubicBezTo>
                          <a:pt x="32" y="50"/>
                          <a:pt x="33" y="50"/>
                          <a:pt x="33" y="50"/>
                        </a:cubicBezTo>
                        <a:cubicBezTo>
                          <a:pt x="39" y="50"/>
                          <a:pt x="45" y="49"/>
                          <a:pt x="50" y="45"/>
                        </a:cubicBezTo>
                        <a:cubicBezTo>
                          <a:pt x="55" y="42"/>
                          <a:pt x="58" y="37"/>
                          <a:pt x="58" y="30"/>
                        </a:cubicBezTo>
                        <a:cubicBezTo>
                          <a:pt x="58" y="25"/>
                          <a:pt x="56" y="21"/>
                          <a:pt x="52" y="17"/>
                        </a:cubicBezTo>
                        <a:cubicBezTo>
                          <a:pt x="48" y="14"/>
                          <a:pt x="44" y="12"/>
                          <a:pt x="38" y="12"/>
                        </a:cubicBezTo>
                        <a:cubicBezTo>
                          <a:pt x="32" y="12"/>
                          <a:pt x="28" y="14"/>
                          <a:pt x="24" y="17"/>
                        </a:cubicBezTo>
                        <a:cubicBezTo>
                          <a:pt x="20" y="21"/>
                          <a:pt x="18" y="26"/>
                          <a:pt x="16" y="33"/>
                        </a:cubicBezTo>
                        <a:lnTo>
                          <a:pt x="2" y="31"/>
                        </a:lnTo>
                        <a:cubicBezTo>
                          <a:pt x="4" y="21"/>
                          <a:pt x="8" y="13"/>
                          <a:pt x="14" y="8"/>
                        </a:cubicBezTo>
                        <a:cubicBezTo>
                          <a:pt x="20" y="2"/>
                          <a:pt x="28" y="0"/>
                          <a:pt x="38" y="0"/>
                        </a:cubicBezTo>
                        <a:cubicBezTo>
                          <a:pt x="44" y="0"/>
                          <a:pt x="50" y="1"/>
                          <a:pt x="56" y="4"/>
                        </a:cubicBezTo>
                        <a:cubicBezTo>
                          <a:pt x="61" y="7"/>
                          <a:pt x="65" y="11"/>
                          <a:pt x="68" y="15"/>
                        </a:cubicBezTo>
                        <a:cubicBezTo>
                          <a:pt x="71" y="20"/>
                          <a:pt x="73" y="25"/>
                          <a:pt x="73" y="31"/>
                        </a:cubicBezTo>
                        <a:cubicBezTo>
                          <a:pt x="73" y="36"/>
                          <a:pt x="71" y="41"/>
                          <a:pt x="68" y="45"/>
                        </a:cubicBezTo>
                        <a:cubicBezTo>
                          <a:pt x="66" y="49"/>
                          <a:pt x="62" y="52"/>
                          <a:pt x="56" y="55"/>
                        </a:cubicBezTo>
                        <a:cubicBezTo>
                          <a:pt x="63" y="57"/>
                          <a:pt x="69" y="60"/>
                          <a:pt x="73" y="65"/>
                        </a:cubicBezTo>
                        <a:cubicBezTo>
                          <a:pt x="76" y="70"/>
                          <a:pt x="78" y="77"/>
                          <a:pt x="78" y="84"/>
                        </a:cubicBezTo>
                        <a:cubicBezTo>
                          <a:pt x="78" y="95"/>
                          <a:pt x="75" y="104"/>
                          <a:pt x="67" y="111"/>
                        </a:cubicBezTo>
                        <a:cubicBezTo>
                          <a:pt x="59" y="118"/>
                          <a:pt x="50" y="122"/>
                          <a:pt x="38" y="122"/>
                        </a:cubicBezTo>
                        <a:cubicBezTo>
                          <a:pt x="28" y="122"/>
                          <a:pt x="19" y="119"/>
                          <a:pt x="12" y="112"/>
                        </a:cubicBezTo>
                        <a:cubicBezTo>
                          <a:pt x="5" y="106"/>
                          <a:pt x="1" y="98"/>
                          <a:pt x="0" y="8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87" name="Rectangle 190">
                    <a:extLst>
                      <a:ext uri="{FF2B5EF4-FFF2-40B4-BE49-F238E27FC236}">
                        <a16:creationId xmlns:a16="http://schemas.microsoft.com/office/drawing/2014/main" id="{AF6E6230-D05D-7D4C-B675-066C9DDD88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02213" y="1885950"/>
                    <a:ext cx="9525" cy="9525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88" name="Rectangle 191">
                    <a:extLst>
                      <a:ext uri="{FF2B5EF4-FFF2-40B4-BE49-F238E27FC236}">
                        <a16:creationId xmlns:a16="http://schemas.microsoft.com/office/drawing/2014/main" id="{5877F2AD-13BE-F64F-A32C-284191D12B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29201" y="1885950"/>
                    <a:ext cx="9525" cy="9525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89" name="Rectangle 192">
                    <a:extLst>
                      <a:ext uri="{FF2B5EF4-FFF2-40B4-BE49-F238E27FC236}">
                        <a16:creationId xmlns:a16="http://schemas.microsoft.com/office/drawing/2014/main" id="{E15CC102-9BF7-6043-9114-3A344F3AB0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56188" y="1885950"/>
                    <a:ext cx="9525" cy="9525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90" name="Freeform 193">
                    <a:extLst>
                      <a:ext uri="{FF2B5EF4-FFF2-40B4-BE49-F238E27FC236}">
                        <a16:creationId xmlns:a16="http://schemas.microsoft.com/office/drawing/2014/main" id="{FC91910E-B470-E442-A1C4-6D2D8ADD35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05276" y="1814513"/>
                    <a:ext cx="57150" cy="109538"/>
                  </a:xfrm>
                  <a:custGeom>
                    <a:avLst/>
                    <a:gdLst>
                      <a:gd name="T0" fmla="*/ 88 w 100"/>
                      <a:gd name="T1" fmla="*/ 188 h 188"/>
                      <a:gd name="T2" fmla="*/ 0 w 100"/>
                      <a:gd name="T3" fmla="*/ 94 h 188"/>
                      <a:gd name="T4" fmla="*/ 88 w 100"/>
                      <a:gd name="T5" fmla="*/ 0 h 188"/>
                      <a:gd name="T6" fmla="*/ 100 w 100"/>
                      <a:gd name="T7" fmla="*/ 12 h 188"/>
                      <a:gd name="T8" fmla="*/ 23 w 100"/>
                      <a:gd name="T9" fmla="*/ 94 h 188"/>
                      <a:gd name="T10" fmla="*/ 100 w 100"/>
                      <a:gd name="T11" fmla="*/ 176 h 188"/>
                      <a:gd name="T12" fmla="*/ 88 w 100"/>
                      <a:gd name="T13" fmla="*/ 188 h 1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0" h="188">
                        <a:moveTo>
                          <a:pt x="88" y="188"/>
                        </a:moveTo>
                        <a:lnTo>
                          <a:pt x="0" y="94"/>
                        </a:lnTo>
                        <a:lnTo>
                          <a:pt x="88" y="0"/>
                        </a:lnTo>
                        <a:lnTo>
                          <a:pt x="100" y="12"/>
                        </a:lnTo>
                        <a:lnTo>
                          <a:pt x="23" y="94"/>
                        </a:lnTo>
                        <a:lnTo>
                          <a:pt x="100" y="176"/>
                        </a:lnTo>
                        <a:lnTo>
                          <a:pt x="88" y="18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91" name="Freeform 194">
                    <a:extLst>
                      <a:ext uri="{FF2B5EF4-FFF2-40B4-BE49-F238E27FC236}">
                        <a16:creationId xmlns:a16="http://schemas.microsoft.com/office/drawing/2014/main" id="{81E1AF61-DDE4-0446-B6AC-40356F9B87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41926" y="1814513"/>
                    <a:ext cx="57150" cy="109538"/>
                  </a:xfrm>
                  <a:custGeom>
                    <a:avLst/>
                    <a:gdLst>
                      <a:gd name="T0" fmla="*/ 12 w 100"/>
                      <a:gd name="T1" fmla="*/ 188 h 188"/>
                      <a:gd name="T2" fmla="*/ 0 w 100"/>
                      <a:gd name="T3" fmla="*/ 176 h 188"/>
                      <a:gd name="T4" fmla="*/ 77 w 100"/>
                      <a:gd name="T5" fmla="*/ 94 h 188"/>
                      <a:gd name="T6" fmla="*/ 0 w 100"/>
                      <a:gd name="T7" fmla="*/ 12 h 188"/>
                      <a:gd name="T8" fmla="*/ 12 w 100"/>
                      <a:gd name="T9" fmla="*/ 0 h 188"/>
                      <a:gd name="T10" fmla="*/ 100 w 100"/>
                      <a:gd name="T11" fmla="*/ 94 h 188"/>
                      <a:gd name="T12" fmla="*/ 12 w 100"/>
                      <a:gd name="T13" fmla="*/ 188 h 1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0" h="188">
                        <a:moveTo>
                          <a:pt x="12" y="188"/>
                        </a:moveTo>
                        <a:lnTo>
                          <a:pt x="0" y="176"/>
                        </a:lnTo>
                        <a:lnTo>
                          <a:pt x="77" y="94"/>
                        </a:lnTo>
                        <a:lnTo>
                          <a:pt x="0" y="12"/>
                        </a:lnTo>
                        <a:lnTo>
                          <a:pt x="12" y="0"/>
                        </a:lnTo>
                        <a:lnTo>
                          <a:pt x="100" y="94"/>
                        </a:lnTo>
                        <a:lnTo>
                          <a:pt x="12" y="18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92" name="Rectangle 195">
                    <a:extLst>
                      <a:ext uri="{FF2B5EF4-FFF2-40B4-BE49-F238E27FC236}">
                        <a16:creationId xmlns:a16="http://schemas.microsoft.com/office/drawing/2014/main" id="{D6DD33EE-77E3-9D4B-A74D-87BF30378B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975101" y="1704975"/>
                    <a:ext cx="1449388" cy="9525"/>
                  </a:xfrm>
                  <a:prstGeom prst="rect">
                    <a:avLst/>
                  </a:prstGeom>
                  <a:solidFill>
                    <a:srgbClr val="5486B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</p:grpSp>
            <p:grpSp>
              <p:nvGrpSpPr>
                <p:cNvPr id="42" name="Group 41">
                  <a:extLst>
                    <a:ext uri="{FF2B5EF4-FFF2-40B4-BE49-F238E27FC236}">
                      <a16:creationId xmlns:a16="http://schemas.microsoft.com/office/drawing/2014/main" id="{E4997033-D56B-B04A-9D8B-A9C8A802EB51}"/>
                    </a:ext>
                  </a:extLst>
                </p:cNvPr>
                <p:cNvGrpSpPr/>
                <p:nvPr/>
              </p:nvGrpSpPr>
              <p:grpSpPr>
                <a:xfrm rot="6300000">
                  <a:off x="2661277" y="3041148"/>
                  <a:ext cx="1346168" cy="1358159"/>
                  <a:chOff x="2467345" y="2892507"/>
                  <a:chExt cx="712788" cy="719137"/>
                </a:xfrm>
              </p:grpSpPr>
              <p:sp>
                <p:nvSpPr>
                  <p:cNvPr id="68" name="Freeform 416">
                    <a:extLst>
                      <a:ext uri="{FF2B5EF4-FFF2-40B4-BE49-F238E27FC236}">
                        <a16:creationId xmlns:a16="http://schemas.microsoft.com/office/drawing/2014/main" id="{233DFE59-1607-C841-8800-7BA53F24D1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22945" y="2892507"/>
                    <a:ext cx="276225" cy="244475"/>
                  </a:xfrm>
                  <a:custGeom>
                    <a:avLst/>
                    <a:gdLst>
                      <a:gd name="T0" fmla="*/ 243 w 479"/>
                      <a:gd name="T1" fmla="*/ 421 h 421"/>
                      <a:gd name="T2" fmla="*/ 479 w 479"/>
                      <a:gd name="T3" fmla="*/ 228 h 421"/>
                      <a:gd name="T4" fmla="*/ 0 w 479"/>
                      <a:gd name="T5" fmla="*/ 0 h 421"/>
                      <a:gd name="T6" fmla="*/ 0 w 479"/>
                      <a:gd name="T7" fmla="*/ 305 h 421"/>
                      <a:gd name="T8" fmla="*/ 243 w 479"/>
                      <a:gd name="T9" fmla="*/ 421 h 4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79" h="421">
                        <a:moveTo>
                          <a:pt x="243" y="421"/>
                        </a:moveTo>
                        <a:lnTo>
                          <a:pt x="479" y="228"/>
                        </a:lnTo>
                        <a:cubicBezTo>
                          <a:pt x="366" y="89"/>
                          <a:pt x="193" y="0"/>
                          <a:pt x="0" y="0"/>
                        </a:cubicBezTo>
                        <a:lnTo>
                          <a:pt x="0" y="305"/>
                        </a:lnTo>
                        <a:cubicBezTo>
                          <a:pt x="98" y="305"/>
                          <a:pt x="186" y="350"/>
                          <a:pt x="243" y="421"/>
                        </a:cubicBez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69" name="Freeform 417">
                    <a:extLst>
                      <a:ext uri="{FF2B5EF4-FFF2-40B4-BE49-F238E27FC236}">
                        <a16:creationId xmlns:a16="http://schemas.microsoft.com/office/drawing/2014/main" id="{9C343BC6-14F3-D44E-BD59-A66BAF75EA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7345" y="3065544"/>
                    <a:ext cx="461963" cy="546100"/>
                  </a:xfrm>
                  <a:custGeom>
                    <a:avLst/>
                    <a:gdLst>
                      <a:gd name="T0" fmla="*/ 619 w 802"/>
                      <a:gd name="T1" fmla="*/ 940 h 940"/>
                      <a:gd name="T2" fmla="*/ 802 w 802"/>
                      <a:gd name="T3" fmla="*/ 913 h 940"/>
                      <a:gd name="T4" fmla="*/ 712 w 802"/>
                      <a:gd name="T5" fmla="*/ 621 h 940"/>
                      <a:gd name="T6" fmla="*/ 619 w 802"/>
                      <a:gd name="T7" fmla="*/ 635 h 940"/>
                      <a:gd name="T8" fmla="*/ 305 w 802"/>
                      <a:gd name="T9" fmla="*/ 321 h 940"/>
                      <a:gd name="T10" fmla="*/ 351 w 802"/>
                      <a:gd name="T11" fmla="*/ 158 h 940"/>
                      <a:gd name="T12" fmla="*/ 90 w 802"/>
                      <a:gd name="T13" fmla="*/ 0 h 940"/>
                      <a:gd name="T14" fmla="*/ 0 w 802"/>
                      <a:gd name="T15" fmla="*/ 321 h 940"/>
                      <a:gd name="T16" fmla="*/ 619 w 802"/>
                      <a:gd name="T17" fmla="*/ 940 h 9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02" h="940">
                        <a:moveTo>
                          <a:pt x="619" y="940"/>
                        </a:moveTo>
                        <a:cubicBezTo>
                          <a:pt x="683" y="940"/>
                          <a:pt x="744" y="931"/>
                          <a:pt x="802" y="913"/>
                        </a:cubicBezTo>
                        <a:lnTo>
                          <a:pt x="712" y="621"/>
                        </a:lnTo>
                        <a:cubicBezTo>
                          <a:pt x="683" y="630"/>
                          <a:pt x="652" y="635"/>
                          <a:pt x="619" y="635"/>
                        </a:cubicBezTo>
                        <a:cubicBezTo>
                          <a:pt x="446" y="635"/>
                          <a:pt x="305" y="495"/>
                          <a:pt x="305" y="321"/>
                        </a:cubicBezTo>
                        <a:cubicBezTo>
                          <a:pt x="305" y="262"/>
                          <a:pt x="322" y="206"/>
                          <a:pt x="351" y="158"/>
                        </a:cubicBezTo>
                        <a:lnTo>
                          <a:pt x="90" y="0"/>
                        </a:lnTo>
                        <a:cubicBezTo>
                          <a:pt x="33" y="93"/>
                          <a:pt x="0" y="203"/>
                          <a:pt x="0" y="321"/>
                        </a:cubicBezTo>
                        <a:cubicBezTo>
                          <a:pt x="0" y="663"/>
                          <a:pt x="277" y="940"/>
                          <a:pt x="619" y="940"/>
                        </a:cubicBezTo>
                        <a:close/>
                      </a:path>
                    </a:pathLst>
                  </a:custGeom>
                  <a:solidFill>
                    <a:srgbClr val="52A6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70" name="Freeform 418">
                    <a:extLst>
                      <a:ext uri="{FF2B5EF4-FFF2-40B4-BE49-F238E27FC236}">
                        <a16:creationId xmlns:a16="http://schemas.microsoft.com/office/drawing/2014/main" id="{72136FD7-C5DF-A849-9BE4-C895246186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18145" y="2892507"/>
                    <a:ext cx="304800" cy="266700"/>
                  </a:xfrm>
                  <a:custGeom>
                    <a:avLst/>
                    <a:gdLst>
                      <a:gd name="T0" fmla="*/ 0 w 529"/>
                      <a:gd name="T1" fmla="*/ 298 h 457"/>
                      <a:gd name="T2" fmla="*/ 261 w 529"/>
                      <a:gd name="T3" fmla="*/ 456 h 457"/>
                      <a:gd name="T4" fmla="*/ 261 w 529"/>
                      <a:gd name="T5" fmla="*/ 457 h 457"/>
                      <a:gd name="T6" fmla="*/ 529 w 529"/>
                      <a:gd name="T7" fmla="*/ 305 h 457"/>
                      <a:gd name="T8" fmla="*/ 529 w 529"/>
                      <a:gd name="T9" fmla="*/ 0 h 457"/>
                      <a:gd name="T10" fmla="*/ 0 w 529"/>
                      <a:gd name="T11" fmla="*/ 298 h 4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29" h="457">
                        <a:moveTo>
                          <a:pt x="0" y="298"/>
                        </a:moveTo>
                        <a:lnTo>
                          <a:pt x="261" y="456"/>
                        </a:lnTo>
                        <a:cubicBezTo>
                          <a:pt x="261" y="456"/>
                          <a:pt x="261" y="457"/>
                          <a:pt x="261" y="457"/>
                        </a:cubicBezTo>
                        <a:cubicBezTo>
                          <a:pt x="316" y="366"/>
                          <a:pt x="416" y="305"/>
                          <a:pt x="529" y="305"/>
                        </a:cubicBezTo>
                        <a:lnTo>
                          <a:pt x="529" y="0"/>
                        </a:lnTo>
                        <a:cubicBezTo>
                          <a:pt x="305" y="0"/>
                          <a:pt x="109" y="119"/>
                          <a:pt x="0" y="298"/>
                        </a:cubicBezTo>
                        <a:close/>
                      </a:path>
                    </a:pathLst>
                  </a:custGeom>
                  <a:solidFill>
                    <a:srgbClr val="4875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71" name="Freeform 419">
                    <a:extLst>
                      <a:ext uri="{FF2B5EF4-FFF2-40B4-BE49-F238E27FC236}">
                        <a16:creationId xmlns:a16="http://schemas.microsoft.com/office/drawing/2014/main" id="{7B9E4777-58BD-C840-B03C-8C51A30567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62633" y="3025857"/>
                    <a:ext cx="317500" cy="569913"/>
                  </a:xfrm>
                  <a:custGeom>
                    <a:avLst/>
                    <a:gdLst>
                      <a:gd name="T0" fmla="*/ 552 w 552"/>
                      <a:gd name="T1" fmla="*/ 391 h 982"/>
                      <a:gd name="T2" fmla="*/ 412 w 552"/>
                      <a:gd name="T3" fmla="*/ 0 h 982"/>
                      <a:gd name="T4" fmla="*/ 176 w 552"/>
                      <a:gd name="T5" fmla="*/ 193 h 982"/>
                      <a:gd name="T6" fmla="*/ 176 w 552"/>
                      <a:gd name="T7" fmla="*/ 193 h 982"/>
                      <a:gd name="T8" fmla="*/ 247 w 552"/>
                      <a:gd name="T9" fmla="*/ 391 h 982"/>
                      <a:gd name="T10" fmla="*/ 0 w 552"/>
                      <a:gd name="T11" fmla="*/ 698 h 982"/>
                      <a:gd name="T12" fmla="*/ 26 w 552"/>
                      <a:gd name="T13" fmla="*/ 691 h 982"/>
                      <a:gd name="T14" fmla="*/ 116 w 552"/>
                      <a:gd name="T15" fmla="*/ 982 h 982"/>
                      <a:gd name="T16" fmla="*/ 552 w 552"/>
                      <a:gd name="T17" fmla="*/ 391 h 9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52" h="982">
                        <a:moveTo>
                          <a:pt x="552" y="391"/>
                        </a:moveTo>
                        <a:cubicBezTo>
                          <a:pt x="552" y="243"/>
                          <a:pt x="500" y="106"/>
                          <a:pt x="412" y="0"/>
                        </a:cubicBezTo>
                        <a:lnTo>
                          <a:pt x="176" y="193"/>
                        </a:lnTo>
                        <a:lnTo>
                          <a:pt x="176" y="193"/>
                        </a:lnTo>
                        <a:cubicBezTo>
                          <a:pt x="220" y="247"/>
                          <a:pt x="247" y="316"/>
                          <a:pt x="247" y="391"/>
                        </a:cubicBezTo>
                        <a:cubicBezTo>
                          <a:pt x="247" y="542"/>
                          <a:pt x="141" y="667"/>
                          <a:pt x="0" y="698"/>
                        </a:cubicBezTo>
                        <a:cubicBezTo>
                          <a:pt x="9" y="696"/>
                          <a:pt x="17" y="694"/>
                          <a:pt x="26" y="691"/>
                        </a:cubicBezTo>
                        <a:lnTo>
                          <a:pt x="116" y="982"/>
                        </a:lnTo>
                        <a:cubicBezTo>
                          <a:pt x="369" y="904"/>
                          <a:pt x="552" y="669"/>
                          <a:pt x="552" y="391"/>
                        </a:cubicBezTo>
                        <a:close/>
                      </a:path>
                    </a:pathLst>
                  </a:custGeom>
                  <a:solidFill>
                    <a:srgbClr val="96BC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</p:grp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F6298711-CA8A-FE40-93F2-2613C5342090}"/>
                    </a:ext>
                  </a:extLst>
                </p:cNvPr>
                <p:cNvSpPr/>
                <p:nvPr/>
              </p:nvSpPr>
              <p:spPr>
                <a:xfrm>
                  <a:off x="3230880" y="2760617"/>
                  <a:ext cx="104503" cy="365760"/>
                </a:xfrm>
                <a:custGeom>
                  <a:avLst/>
                  <a:gdLst>
                    <a:gd name="connsiteX0" fmla="*/ 104503 w 104503"/>
                    <a:gd name="connsiteY0" fmla="*/ 365760 h 365760"/>
                    <a:gd name="connsiteX1" fmla="*/ 104503 w 104503"/>
                    <a:gd name="connsiteY1" fmla="*/ 104503 h 365760"/>
                    <a:gd name="connsiteX2" fmla="*/ 0 w 104503"/>
                    <a:gd name="connsiteY2" fmla="*/ 0 h 365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4503" h="365760">
                      <a:moveTo>
                        <a:pt x="104503" y="365760"/>
                      </a:moveTo>
                      <a:lnTo>
                        <a:pt x="104503" y="10450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solidFill>
                    <a:srgbClr val="737373"/>
                  </a:solidFill>
                  <a:headEnd type="oval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000"/>
                </a:p>
              </p:txBody>
            </p:sp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C5E3277F-5432-364B-9B01-64A39D1A0E42}"/>
                    </a:ext>
                  </a:extLst>
                </p:cNvPr>
                <p:cNvSpPr txBox="1"/>
                <p:nvPr/>
              </p:nvSpPr>
              <p:spPr>
                <a:xfrm>
                  <a:off x="2842607" y="2490157"/>
                  <a:ext cx="474131" cy="26449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600" b="1" dirty="0">
                      <a:solidFill>
                        <a:srgbClr val="737373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40%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100" dirty="0">
                      <a:solidFill>
                        <a:srgbClr val="737373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Your Text Here</a:t>
                  </a:r>
                </a:p>
              </p:txBody>
            </p:sp>
            <p:sp>
              <p:nvSpPr>
                <p:cNvPr id="45" name="Freeform 44">
                  <a:extLst>
                    <a:ext uri="{FF2B5EF4-FFF2-40B4-BE49-F238E27FC236}">
                      <a16:creationId xmlns:a16="http://schemas.microsoft.com/office/drawing/2014/main" id="{8DB54C92-EF26-C545-BBDE-4D995DD30CB9}"/>
                    </a:ext>
                  </a:extLst>
                </p:cNvPr>
                <p:cNvSpPr/>
                <p:nvPr/>
              </p:nvSpPr>
              <p:spPr>
                <a:xfrm rot="10800000">
                  <a:off x="3320090" y="4321788"/>
                  <a:ext cx="104503" cy="365760"/>
                </a:xfrm>
                <a:custGeom>
                  <a:avLst/>
                  <a:gdLst>
                    <a:gd name="connsiteX0" fmla="*/ 104503 w 104503"/>
                    <a:gd name="connsiteY0" fmla="*/ 365760 h 365760"/>
                    <a:gd name="connsiteX1" fmla="*/ 104503 w 104503"/>
                    <a:gd name="connsiteY1" fmla="*/ 104503 h 365760"/>
                    <a:gd name="connsiteX2" fmla="*/ 0 w 104503"/>
                    <a:gd name="connsiteY2" fmla="*/ 0 h 365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4503" h="365760">
                      <a:moveTo>
                        <a:pt x="104503" y="365760"/>
                      </a:moveTo>
                      <a:lnTo>
                        <a:pt x="104503" y="10450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solidFill>
                    <a:srgbClr val="737373"/>
                  </a:solidFill>
                  <a:headEnd type="oval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000"/>
                </a:p>
              </p:txBody>
            </p:sp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595B8945-3004-F04D-B395-0F8B4FA1EBCF}"/>
                    </a:ext>
                  </a:extLst>
                </p:cNvPr>
                <p:cNvSpPr txBox="1"/>
                <p:nvPr/>
              </p:nvSpPr>
              <p:spPr>
                <a:xfrm>
                  <a:off x="3400168" y="4668363"/>
                  <a:ext cx="474131" cy="26449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600" b="1" dirty="0">
                      <a:solidFill>
                        <a:srgbClr val="737373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39%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100" dirty="0">
                      <a:solidFill>
                        <a:srgbClr val="737373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Your Text Here</a:t>
                  </a:r>
                </a:p>
              </p:txBody>
            </p:sp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A1B1C5BA-5AD7-2F4A-A608-8050EAAAADFB}"/>
                    </a:ext>
                  </a:extLst>
                </p:cNvPr>
                <p:cNvSpPr txBox="1"/>
                <p:nvPr/>
              </p:nvSpPr>
              <p:spPr>
                <a:xfrm>
                  <a:off x="3003395" y="3609306"/>
                  <a:ext cx="654203" cy="226710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300" dirty="0">
                      <a:solidFill>
                        <a:srgbClr val="737373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Your Text Here</a:t>
                  </a:r>
                  <a:endParaRPr lang="en-US" sz="200" dirty="0">
                    <a:solidFill>
                      <a:srgbClr val="737373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" name="TextBox 47">
                  <a:extLst>
                    <a:ext uri="{FF2B5EF4-FFF2-40B4-BE49-F238E27FC236}">
                      <a16:creationId xmlns:a16="http://schemas.microsoft.com/office/drawing/2014/main" id="{A7693BD3-BD92-EE40-A0F3-61ABAB456C5B}"/>
                    </a:ext>
                  </a:extLst>
                </p:cNvPr>
                <p:cNvSpPr txBox="1"/>
                <p:nvPr/>
              </p:nvSpPr>
              <p:spPr>
                <a:xfrm>
                  <a:off x="3382848" y="2398061"/>
                  <a:ext cx="943692" cy="400075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en-US" sz="150" dirty="0">
                      <a:solidFill>
                        <a:srgbClr val="929292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Lorem ipsum dolor sit amet, consectetuer adipiscing elit. Maecenas porttitor congue massa. Fusce posuere, magna sed pulvinar ultricies, purus lectus malesuada libero,.</a:t>
                  </a:r>
                </a:p>
              </p:txBody>
            </p:sp>
            <p:sp>
              <p:nvSpPr>
                <p:cNvPr id="49" name="TextBox 48">
                  <a:extLst>
                    <a:ext uri="{FF2B5EF4-FFF2-40B4-BE49-F238E27FC236}">
                      <a16:creationId xmlns:a16="http://schemas.microsoft.com/office/drawing/2014/main" id="{D5AA7DFF-8BA0-EA42-96E5-5FDF67169785}"/>
                    </a:ext>
                  </a:extLst>
                </p:cNvPr>
                <p:cNvSpPr txBox="1"/>
                <p:nvPr/>
              </p:nvSpPr>
              <p:spPr>
                <a:xfrm>
                  <a:off x="2367592" y="4353240"/>
                  <a:ext cx="943692" cy="400075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en-US" sz="150" dirty="0">
                      <a:solidFill>
                        <a:srgbClr val="929292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Lorem ipsum dolor sit amet, consectetuer adipiscing elit. Maecenas porttitor congue massa. Fusce posuere, magna sed pulvinar ultricies, purus lectus malesuada libero,.</a:t>
                  </a:r>
                </a:p>
              </p:txBody>
            </p:sp>
            <p:grpSp>
              <p:nvGrpSpPr>
                <p:cNvPr id="50" name="Group 49">
                  <a:extLst>
                    <a:ext uri="{FF2B5EF4-FFF2-40B4-BE49-F238E27FC236}">
                      <a16:creationId xmlns:a16="http://schemas.microsoft.com/office/drawing/2014/main" id="{A1A7299B-453C-3946-AEA4-B3D79F6443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8940846" y="904524"/>
                  <a:ext cx="966788" cy="1336675"/>
                  <a:chOff x="8348663" y="912813"/>
                  <a:chExt cx="966788" cy="1336675"/>
                </a:xfrm>
              </p:grpSpPr>
              <p:sp>
                <p:nvSpPr>
                  <p:cNvPr id="51" name="Rectangle 57">
                    <a:extLst>
                      <a:ext uri="{FF2B5EF4-FFF2-40B4-BE49-F238E27FC236}">
                        <a16:creationId xmlns:a16="http://schemas.microsoft.com/office/drawing/2014/main" id="{1DFBD03A-5FE6-EF46-8191-E5DD2A450B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8663" y="971550"/>
                    <a:ext cx="966788" cy="319088"/>
                  </a:xfrm>
                  <a:prstGeom prst="rect">
                    <a:avLst/>
                  </a:pr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52" name="Rectangle 58">
                    <a:extLst>
                      <a:ext uri="{FF2B5EF4-FFF2-40B4-BE49-F238E27FC236}">
                        <a16:creationId xmlns:a16="http://schemas.microsoft.com/office/drawing/2014/main" id="{284C3D15-E144-1646-8737-2B9B398D26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8663" y="1290638"/>
                    <a:ext cx="966788" cy="320675"/>
                  </a:xfrm>
                  <a:prstGeom prst="rect">
                    <a:avLst/>
                  </a:pr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53" name="Rectangle 59">
                    <a:extLst>
                      <a:ext uri="{FF2B5EF4-FFF2-40B4-BE49-F238E27FC236}">
                        <a16:creationId xmlns:a16="http://schemas.microsoft.com/office/drawing/2014/main" id="{806CFC25-9458-864C-AD22-B73129AA6E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8663" y="1290638"/>
                    <a:ext cx="966788" cy="11113"/>
                  </a:xfrm>
                  <a:prstGeom prst="rect">
                    <a:avLst/>
                  </a:pr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54" name="Rectangle 60">
                    <a:extLst>
                      <a:ext uri="{FF2B5EF4-FFF2-40B4-BE49-F238E27FC236}">
                        <a16:creationId xmlns:a16="http://schemas.microsoft.com/office/drawing/2014/main" id="{2AFDE499-35B1-8049-AF65-F547445849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8663" y="1611313"/>
                    <a:ext cx="966788" cy="319088"/>
                  </a:xfrm>
                  <a:prstGeom prst="rect">
                    <a:avLst/>
                  </a:pr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55" name="Rectangle 61">
                    <a:extLst>
                      <a:ext uri="{FF2B5EF4-FFF2-40B4-BE49-F238E27FC236}">
                        <a16:creationId xmlns:a16="http://schemas.microsoft.com/office/drawing/2014/main" id="{5A3EAED4-9375-A54E-B55E-89A3ED4689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8663" y="1611313"/>
                    <a:ext cx="966788" cy="9525"/>
                  </a:xfrm>
                  <a:prstGeom prst="rect">
                    <a:avLst/>
                  </a:pr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56" name="Rectangle 62">
                    <a:extLst>
                      <a:ext uri="{FF2B5EF4-FFF2-40B4-BE49-F238E27FC236}">
                        <a16:creationId xmlns:a16="http://schemas.microsoft.com/office/drawing/2014/main" id="{A19B4BA9-B781-514E-B5B5-C32A6D10E5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8663" y="1930400"/>
                    <a:ext cx="966788" cy="319088"/>
                  </a:xfrm>
                  <a:prstGeom prst="rect">
                    <a:avLst/>
                  </a:pr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57" name="Rectangle 63">
                    <a:extLst>
                      <a:ext uri="{FF2B5EF4-FFF2-40B4-BE49-F238E27FC236}">
                        <a16:creationId xmlns:a16="http://schemas.microsoft.com/office/drawing/2014/main" id="{46D731E4-73ED-6E41-BC15-C96755FA41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48663" y="1930400"/>
                    <a:ext cx="966788" cy="9525"/>
                  </a:xfrm>
                  <a:prstGeom prst="rect">
                    <a:avLst/>
                  </a:prstGeom>
                  <a:solidFill>
                    <a:srgbClr val="3F3F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58" name="Freeform 64">
                    <a:extLst>
                      <a:ext uri="{FF2B5EF4-FFF2-40B4-BE49-F238E27FC236}">
                        <a16:creationId xmlns:a16="http://schemas.microsoft.com/office/drawing/2014/main" id="{66C9CB46-5ED2-5F44-9ABA-03F577F52B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077326" y="912813"/>
                    <a:ext cx="117475" cy="58738"/>
                  </a:xfrm>
                  <a:custGeom>
                    <a:avLst/>
                    <a:gdLst>
                      <a:gd name="T0" fmla="*/ 0 w 204"/>
                      <a:gd name="T1" fmla="*/ 102 h 102"/>
                      <a:gd name="T2" fmla="*/ 102 w 204"/>
                      <a:gd name="T3" fmla="*/ 0 h 102"/>
                      <a:gd name="T4" fmla="*/ 204 w 204"/>
                      <a:gd name="T5" fmla="*/ 102 h 102"/>
                      <a:gd name="T6" fmla="*/ 0 w 204"/>
                      <a:gd name="T7" fmla="*/ 102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04" h="102">
                        <a:moveTo>
                          <a:pt x="0" y="102"/>
                        </a:moveTo>
                        <a:lnTo>
                          <a:pt x="102" y="0"/>
                        </a:lnTo>
                        <a:lnTo>
                          <a:pt x="204" y="102"/>
                        </a:lnTo>
                        <a:lnTo>
                          <a:pt x="0" y="102"/>
                        </a:lnTo>
                        <a:close/>
                      </a:path>
                    </a:pathLst>
                  </a:custGeom>
                  <a:solidFill>
                    <a:srgbClr val="6666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59" name="Freeform 65">
                    <a:extLst>
                      <a:ext uri="{FF2B5EF4-FFF2-40B4-BE49-F238E27FC236}">
                        <a16:creationId xmlns:a16="http://schemas.microsoft.com/office/drawing/2014/main" id="{AA7EF951-FCA9-AB43-A00F-C191A8F4469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435976" y="1055688"/>
                    <a:ext cx="144463" cy="142875"/>
                  </a:xfrm>
                  <a:custGeom>
                    <a:avLst/>
                    <a:gdLst>
                      <a:gd name="T0" fmla="*/ 88 w 250"/>
                      <a:gd name="T1" fmla="*/ 123 h 246"/>
                      <a:gd name="T2" fmla="*/ 161 w 250"/>
                      <a:gd name="T3" fmla="*/ 123 h 246"/>
                      <a:gd name="T4" fmla="*/ 125 w 250"/>
                      <a:gd name="T5" fmla="*/ 175 h 246"/>
                      <a:gd name="T6" fmla="*/ 125 w 250"/>
                      <a:gd name="T7" fmla="*/ 71 h 246"/>
                      <a:gd name="T8" fmla="*/ 125 w 250"/>
                      <a:gd name="T9" fmla="*/ 175 h 246"/>
                      <a:gd name="T10" fmla="*/ 132 w 250"/>
                      <a:gd name="T11" fmla="*/ 229 h 246"/>
                      <a:gd name="T12" fmla="*/ 141 w 250"/>
                      <a:gd name="T13" fmla="*/ 202 h 246"/>
                      <a:gd name="T14" fmla="*/ 175 w 250"/>
                      <a:gd name="T15" fmla="*/ 187 h 246"/>
                      <a:gd name="T16" fmla="*/ 206 w 250"/>
                      <a:gd name="T17" fmla="*/ 193 h 246"/>
                      <a:gd name="T18" fmla="*/ 194 w 250"/>
                      <a:gd name="T19" fmla="*/ 167 h 246"/>
                      <a:gd name="T20" fmla="*/ 207 w 250"/>
                      <a:gd name="T21" fmla="*/ 133 h 246"/>
                      <a:gd name="T22" fmla="*/ 233 w 250"/>
                      <a:gd name="T23" fmla="*/ 116 h 246"/>
                      <a:gd name="T24" fmla="*/ 206 w 250"/>
                      <a:gd name="T25" fmla="*/ 107 h 246"/>
                      <a:gd name="T26" fmla="*/ 190 w 250"/>
                      <a:gd name="T27" fmla="*/ 74 h 246"/>
                      <a:gd name="T28" fmla="*/ 196 w 250"/>
                      <a:gd name="T29" fmla="*/ 43 h 246"/>
                      <a:gd name="T30" fmla="*/ 170 w 250"/>
                      <a:gd name="T31" fmla="*/ 56 h 246"/>
                      <a:gd name="T32" fmla="*/ 135 w 250"/>
                      <a:gd name="T33" fmla="*/ 43 h 246"/>
                      <a:gd name="T34" fmla="*/ 117 w 250"/>
                      <a:gd name="T35" fmla="*/ 17 h 246"/>
                      <a:gd name="T36" fmla="*/ 108 w 250"/>
                      <a:gd name="T37" fmla="*/ 44 h 246"/>
                      <a:gd name="T38" fmla="*/ 74 w 250"/>
                      <a:gd name="T39" fmla="*/ 59 h 246"/>
                      <a:gd name="T40" fmla="*/ 43 w 250"/>
                      <a:gd name="T41" fmla="*/ 53 h 246"/>
                      <a:gd name="T42" fmla="*/ 56 w 250"/>
                      <a:gd name="T43" fmla="*/ 79 h 246"/>
                      <a:gd name="T44" fmla="*/ 43 w 250"/>
                      <a:gd name="T45" fmla="*/ 113 h 246"/>
                      <a:gd name="T46" fmla="*/ 16 w 250"/>
                      <a:gd name="T47" fmla="*/ 130 h 246"/>
                      <a:gd name="T48" fmla="*/ 44 w 250"/>
                      <a:gd name="T49" fmla="*/ 139 h 246"/>
                      <a:gd name="T50" fmla="*/ 59 w 250"/>
                      <a:gd name="T51" fmla="*/ 173 h 246"/>
                      <a:gd name="T52" fmla="*/ 53 w 250"/>
                      <a:gd name="T53" fmla="*/ 203 h 246"/>
                      <a:gd name="T54" fmla="*/ 79 w 250"/>
                      <a:gd name="T55" fmla="*/ 190 h 246"/>
                      <a:gd name="T56" fmla="*/ 114 w 250"/>
                      <a:gd name="T57" fmla="*/ 203 h 246"/>
                      <a:gd name="T58" fmla="*/ 147 w 250"/>
                      <a:gd name="T59" fmla="*/ 246 h 246"/>
                      <a:gd name="T60" fmla="*/ 99 w 250"/>
                      <a:gd name="T61" fmla="*/ 217 h 246"/>
                      <a:gd name="T62" fmla="*/ 52 w 250"/>
                      <a:gd name="T63" fmla="*/ 225 h 246"/>
                      <a:gd name="T64" fmla="*/ 39 w 250"/>
                      <a:gd name="T65" fmla="*/ 172 h 246"/>
                      <a:gd name="T66" fmla="*/ 0 w 250"/>
                      <a:gd name="T67" fmla="*/ 145 h 246"/>
                      <a:gd name="T68" fmla="*/ 29 w 250"/>
                      <a:gd name="T69" fmla="*/ 98 h 246"/>
                      <a:gd name="T70" fmla="*/ 21 w 250"/>
                      <a:gd name="T71" fmla="*/ 52 h 246"/>
                      <a:gd name="T72" fmla="*/ 75 w 250"/>
                      <a:gd name="T73" fmla="*/ 39 h 246"/>
                      <a:gd name="T74" fmla="*/ 103 w 250"/>
                      <a:gd name="T75" fmla="*/ 0 h 246"/>
                      <a:gd name="T76" fmla="*/ 150 w 250"/>
                      <a:gd name="T77" fmla="*/ 29 h 246"/>
                      <a:gd name="T78" fmla="*/ 197 w 250"/>
                      <a:gd name="T79" fmla="*/ 21 h 246"/>
                      <a:gd name="T80" fmla="*/ 211 w 250"/>
                      <a:gd name="T81" fmla="*/ 74 h 246"/>
                      <a:gd name="T82" fmla="*/ 250 w 250"/>
                      <a:gd name="T83" fmla="*/ 101 h 246"/>
                      <a:gd name="T84" fmla="*/ 221 w 250"/>
                      <a:gd name="T85" fmla="*/ 148 h 246"/>
                      <a:gd name="T86" fmla="*/ 229 w 250"/>
                      <a:gd name="T87" fmla="*/ 194 h 246"/>
                      <a:gd name="T88" fmla="*/ 174 w 250"/>
                      <a:gd name="T89" fmla="*/ 207 h 246"/>
                      <a:gd name="T90" fmla="*/ 147 w 250"/>
                      <a:gd name="T91" fmla="*/ 246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0" h="246">
                        <a:moveTo>
                          <a:pt x="125" y="88"/>
                        </a:moveTo>
                        <a:cubicBezTo>
                          <a:pt x="105" y="88"/>
                          <a:pt x="88" y="103"/>
                          <a:pt x="88" y="123"/>
                        </a:cubicBezTo>
                        <a:cubicBezTo>
                          <a:pt x="88" y="143"/>
                          <a:pt x="105" y="159"/>
                          <a:pt x="125" y="159"/>
                        </a:cubicBezTo>
                        <a:cubicBezTo>
                          <a:pt x="145" y="159"/>
                          <a:pt x="161" y="143"/>
                          <a:pt x="161" y="123"/>
                        </a:cubicBezTo>
                        <a:cubicBezTo>
                          <a:pt x="161" y="103"/>
                          <a:pt x="145" y="88"/>
                          <a:pt x="125" y="88"/>
                        </a:cubicBezTo>
                        <a:close/>
                        <a:moveTo>
                          <a:pt x="125" y="175"/>
                        </a:moveTo>
                        <a:cubicBezTo>
                          <a:pt x="95" y="175"/>
                          <a:pt x="72" y="152"/>
                          <a:pt x="72" y="123"/>
                        </a:cubicBezTo>
                        <a:cubicBezTo>
                          <a:pt x="72" y="94"/>
                          <a:pt x="95" y="71"/>
                          <a:pt x="125" y="71"/>
                        </a:cubicBezTo>
                        <a:cubicBezTo>
                          <a:pt x="154" y="71"/>
                          <a:pt x="178" y="94"/>
                          <a:pt x="178" y="123"/>
                        </a:cubicBezTo>
                        <a:cubicBezTo>
                          <a:pt x="178" y="152"/>
                          <a:pt x="154" y="175"/>
                          <a:pt x="125" y="175"/>
                        </a:cubicBezTo>
                        <a:close/>
                        <a:moveTo>
                          <a:pt x="117" y="229"/>
                        </a:moveTo>
                        <a:lnTo>
                          <a:pt x="132" y="229"/>
                        </a:lnTo>
                        <a:lnTo>
                          <a:pt x="135" y="203"/>
                        </a:lnTo>
                        <a:lnTo>
                          <a:pt x="141" y="202"/>
                        </a:lnTo>
                        <a:cubicBezTo>
                          <a:pt x="152" y="200"/>
                          <a:pt x="161" y="196"/>
                          <a:pt x="170" y="190"/>
                        </a:cubicBezTo>
                        <a:lnTo>
                          <a:pt x="175" y="187"/>
                        </a:lnTo>
                        <a:lnTo>
                          <a:pt x="196" y="203"/>
                        </a:lnTo>
                        <a:lnTo>
                          <a:pt x="206" y="193"/>
                        </a:lnTo>
                        <a:lnTo>
                          <a:pt x="190" y="172"/>
                        </a:lnTo>
                        <a:lnTo>
                          <a:pt x="194" y="167"/>
                        </a:lnTo>
                        <a:cubicBezTo>
                          <a:pt x="199" y="159"/>
                          <a:pt x="204" y="149"/>
                          <a:pt x="206" y="139"/>
                        </a:cubicBezTo>
                        <a:lnTo>
                          <a:pt x="207" y="133"/>
                        </a:lnTo>
                        <a:lnTo>
                          <a:pt x="233" y="130"/>
                        </a:lnTo>
                        <a:lnTo>
                          <a:pt x="233" y="116"/>
                        </a:lnTo>
                        <a:lnTo>
                          <a:pt x="207" y="113"/>
                        </a:lnTo>
                        <a:lnTo>
                          <a:pt x="206" y="107"/>
                        </a:lnTo>
                        <a:cubicBezTo>
                          <a:pt x="204" y="97"/>
                          <a:pt x="199" y="87"/>
                          <a:pt x="194" y="79"/>
                        </a:cubicBezTo>
                        <a:lnTo>
                          <a:pt x="190" y="74"/>
                        </a:lnTo>
                        <a:lnTo>
                          <a:pt x="206" y="53"/>
                        </a:lnTo>
                        <a:lnTo>
                          <a:pt x="196" y="43"/>
                        </a:lnTo>
                        <a:lnTo>
                          <a:pt x="175" y="59"/>
                        </a:lnTo>
                        <a:lnTo>
                          <a:pt x="170" y="56"/>
                        </a:lnTo>
                        <a:cubicBezTo>
                          <a:pt x="161" y="50"/>
                          <a:pt x="152" y="46"/>
                          <a:pt x="141" y="44"/>
                        </a:cubicBezTo>
                        <a:lnTo>
                          <a:pt x="135" y="43"/>
                        </a:lnTo>
                        <a:lnTo>
                          <a:pt x="132" y="17"/>
                        </a:lnTo>
                        <a:lnTo>
                          <a:pt x="117" y="17"/>
                        </a:lnTo>
                        <a:lnTo>
                          <a:pt x="114" y="43"/>
                        </a:lnTo>
                        <a:lnTo>
                          <a:pt x="108" y="44"/>
                        </a:lnTo>
                        <a:cubicBezTo>
                          <a:pt x="98" y="46"/>
                          <a:pt x="88" y="50"/>
                          <a:pt x="79" y="56"/>
                        </a:cubicBezTo>
                        <a:lnTo>
                          <a:pt x="74" y="59"/>
                        </a:lnTo>
                        <a:lnTo>
                          <a:pt x="53" y="43"/>
                        </a:lnTo>
                        <a:lnTo>
                          <a:pt x="43" y="53"/>
                        </a:lnTo>
                        <a:lnTo>
                          <a:pt x="59" y="74"/>
                        </a:lnTo>
                        <a:lnTo>
                          <a:pt x="56" y="79"/>
                        </a:lnTo>
                        <a:cubicBezTo>
                          <a:pt x="50" y="87"/>
                          <a:pt x="46" y="97"/>
                          <a:pt x="44" y="107"/>
                        </a:cubicBezTo>
                        <a:lnTo>
                          <a:pt x="43" y="113"/>
                        </a:lnTo>
                        <a:lnTo>
                          <a:pt x="16" y="116"/>
                        </a:lnTo>
                        <a:lnTo>
                          <a:pt x="16" y="130"/>
                        </a:lnTo>
                        <a:lnTo>
                          <a:pt x="43" y="133"/>
                        </a:lnTo>
                        <a:lnTo>
                          <a:pt x="44" y="139"/>
                        </a:lnTo>
                        <a:cubicBezTo>
                          <a:pt x="46" y="149"/>
                          <a:pt x="50" y="159"/>
                          <a:pt x="56" y="167"/>
                        </a:cubicBezTo>
                        <a:lnTo>
                          <a:pt x="59" y="173"/>
                        </a:lnTo>
                        <a:lnTo>
                          <a:pt x="43" y="193"/>
                        </a:lnTo>
                        <a:lnTo>
                          <a:pt x="53" y="203"/>
                        </a:lnTo>
                        <a:lnTo>
                          <a:pt x="74" y="187"/>
                        </a:lnTo>
                        <a:lnTo>
                          <a:pt x="79" y="190"/>
                        </a:lnTo>
                        <a:cubicBezTo>
                          <a:pt x="88" y="196"/>
                          <a:pt x="98" y="200"/>
                          <a:pt x="108" y="202"/>
                        </a:cubicBezTo>
                        <a:lnTo>
                          <a:pt x="114" y="203"/>
                        </a:lnTo>
                        <a:lnTo>
                          <a:pt x="117" y="229"/>
                        </a:lnTo>
                        <a:close/>
                        <a:moveTo>
                          <a:pt x="147" y="246"/>
                        </a:moveTo>
                        <a:lnTo>
                          <a:pt x="103" y="246"/>
                        </a:lnTo>
                        <a:lnTo>
                          <a:pt x="99" y="217"/>
                        </a:lnTo>
                        <a:cubicBezTo>
                          <a:pt x="91" y="215"/>
                          <a:pt x="83" y="212"/>
                          <a:pt x="75" y="207"/>
                        </a:cubicBezTo>
                        <a:lnTo>
                          <a:pt x="52" y="225"/>
                        </a:lnTo>
                        <a:lnTo>
                          <a:pt x="21" y="194"/>
                        </a:lnTo>
                        <a:lnTo>
                          <a:pt x="39" y="172"/>
                        </a:lnTo>
                        <a:cubicBezTo>
                          <a:pt x="34" y="164"/>
                          <a:pt x="31" y="157"/>
                          <a:pt x="29" y="148"/>
                        </a:cubicBezTo>
                        <a:lnTo>
                          <a:pt x="0" y="145"/>
                        </a:lnTo>
                        <a:lnTo>
                          <a:pt x="0" y="101"/>
                        </a:lnTo>
                        <a:lnTo>
                          <a:pt x="29" y="98"/>
                        </a:lnTo>
                        <a:cubicBezTo>
                          <a:pt x="31" y="90"/>
                          <a:pt x="34" y="82"/>
                          <a:pt x="39" y="74"/>
                        </a:cubicBezTo>
                        <a:lnTo>
                          <a:pt x="21" y="52"/>
                        </a:lnTo>
                        <a:lnTo>
                          <a:pt x="52" y="21"/>
                        </a:lnTo>
                        <a:lnTo>
                          <a:pt x="75" y="39"/>
                        </a:lnTo>
                        <a:cubicBezTo>
                          <a:pt x="83" y="34"/>
                          <a:pt x="91" y="31"/>
                          <a:pt x="99" y="29"/>
                        </a:cubicBezTo>
                        <a:lnTo>
                          <a:pt x="103" y="0"/>
                        </a:lnTo>
                        <a:lnTo>
                          <a:pt x="147" y="0"/>
                        </a:lnTo>
                        <a:lnTo>
                          <a:pt x="150" y="29"/>
                        </a:lnTo>
                        <a:cubicBezTo>
                          <a:pt x="159" y="31"/>
                          <a:pt x="167" y="34"/>
                          <a:pt x="174" y="39"/>
                        </a:cubicBezTo>
                        <a:lnTo>
                          <a:pt x="197" y="21"/>
                        </a:lnTo>
                        <a:lnTo>
                          <a:pt x="229" y="52"/>
                        </a:lnTo>
                        <a:lnTo>
                          <a:pt x="211" y="74"/>
                        </a:lnTo>
                        <a:cubicBezTo>
                          <a:pt x="215" y="82"/>
                          <a:pt x="218" y="90"/>
                          <a:pt x="221" y="98"/>
                        </a:cubicBezTo>
                        <a:lnTo>
                          <a:pt x="250" y="101"/>
                        </a:lnTo>
                        <a:lnTo>
                          <a:pt x="250" y="145"/>
                        </a:lnTo>
                        <a:lnTo>
                          <a:pt x="221" y="148"/>
                        </a:lnTo>
                        <a:cubicBezTo>
                          <a:pt x="218" y="157"/>
                          <a:pt x="215" y="164"/>
                          <a:pt x="211" y="172"/>
                        </a:cubicBezTo>
                        <a:lnTo>
                          <a:pt x="229" y="194"/>
                        </a:lnTo>
                        <a:lnTo>
                          <a:pt x="197" y="225"/>
                        </a:lnTo>
                        <a:lnTo>
                          <a:pt x="174" y="207"/>
                        </a:lnTo>
                        <a:cubicBezTo>
                          <a:pt x="167" y="212"/>
                          <a:pt x="159" y="215"/>
                          <a:pt x="150" y="217"/>
                        </a:cubicBezTo>
                        <a:lnTo>
                          <a:pt x="147" y="24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60" name="Freeform 97">
                    <a:extLst>
                      <a:ext uri="{FF2B5EF4-FFF2-40B4-BE49-F238E27FC236}">
                        <a16:creationId xmlns:a16="http://schemas.microsoft.com/office/drawing/2014/main" id="{AA0BAA96-72E9-764C-A987-A779F55087F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450263" y="1443038"/>
                    <a:ext cx="115888" cy="71438"/>
                  </a:xfrm>
                  <a:custGeom>
                    <a:avLst/>
                    <a:gdLst>
                      <a:gd name="T0" fmla="*/ 16 w 200"/>
                      <a:gd name="T1" fmla="*/ 107 h 124"/>
                      <a:gd name="T2" fmla="*/ 183 w 200"/>
                      <a:gd name="T3" fmla="*/ 107 h 124"/>
                      <a:gd name="T4" fmla="*/ 183 w 200"/>
                      <a:gd name="T5" fmla="*/ 100 h 124"/>
                      <a:gd name="T6" fmla="*/ 100 w 200"/>
                      <a:gd name="T7" fmla="*/ 17 h 124"/>
                      <a:gd name="T8" fmla="*/ 16 w 200"/>
                      <a:gd name="T9" fmla="*/ 100 h 124"/>
                      <a:gd name="T10" fmla="*/ 16 w 200"/>
                      <a:gd name="T11" fmla="*/ 107 h 124"/>
                      <a:gd name="T12" fmla="*/ 200 w 200"/>
                      <a:gd name="T13" fmla="*/ 124 h 124"/>
                      <a:gd name="T14" fmla="*/ 0 w 200"/>
                      <a:gd name="T15" fmla="*/ 124 h 124"/>
                      <a:gd name="T16" fmla="*/ 0 w 200"/>
                      <a:gd name="T17" fmla="*/ 100 h 124"/>
                      <a:gd name="T18" fmla="*/ 100 w 200"/>
                      <a:gd name="T19" fmla="*/ 0 h 124"/>
                      <a:gd name="T20" fmla="*/ 200 w 200"/>
                      <a:gd name="T21" fmla="*/ 100 h 124"/>
                      <a:gd name="T22" fmla="*/ 200 w 200"/>
                      <a:gd name="T23" fmla="*/ 124 h 1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00" h="124">
                        <a:moveTo>
                          <a:pt x="16" y="107"/>
                        </a:moveTo>
                        <a:lnTo>
                          <a:pt x="183" y="107"/>
                        </a:lnTo>
                        <a:lnTo>
                          <a:pt x="183" y="100"/>
                        </a:lnTo>
                        <a:cubicBezTo>
                          <a:pt x="183" y="54"/>
                          <a:pt x="146" y="17"/>
                          <a:pt x="100" y="17"/>
                        </a:cubicBezTo>
                        <a:cubicBezTo>
                          <a:pt x="54" y="17"/>
                          <a:pt x="16" y="54"/>
                          <a:pt x="16" y="100"/>
                        </a:cubicBezTo>
                        <a:lnTo>
                          <a:pt x="16" y="107"/>
                        </a:lnTo>
                        <a:close/>
                        <a:moveTo>
                          <a:pt x="200" y="124"/>
                        </a:moveTo>
                        <a:lnTo>
                          <a:pt x="0" y="124"/>
                        </a:lnTo>
                        <a:lnTo>
                          <a:pt x="0" y="100"/>
                        </a:lnTo>
                        <a:cubicBezTo>
                          <a:pt x="0" y="45"/>
                          <a:pt x="45" y="0"/>
                          <a:pt x="100" y="0"/>
                        </a:cubicBezTo>
                        <a:cubicBezTo>
                          <a:pt x="155" y="0"/>
                          <a:pt x="200" y="45"/>
                          <a:pt x="200" y="100"/>
                        </a:cubicBezTo>
                        <a:lnTo>
                          <a:pt x="200" y="12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61" name="Freeform 98">
                    <a:extLst>
                      <a:ext uri="{FF2B5EF4-FFF2-40B4-BE49-F238E27FC236}">
                        <a16:creationId xmlns:a16="http://schemas.microsoft.com/office/drawing/2014/main" id="{73F6A2D7-4CC7-3C4D-8355-3EFCAD920E0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469313" y="1373188"/>
                    <a:ext cx="77788" cy="77788"/>
                  </a:xfrm>
                  <a:custGeom>
                    <a:avLst/>
                    <a:gdLst>
                      <a:gd name="T0" fmla="*/ 67 w 133"/>
                      <a:gd name="T1" fmla="*/ 16 h 133"/>
                      <a:gd name="T2" fmla="*/ 17 w 133"/>
                      <a:gd name="T3" fmla="*/ 66 h 133"/>
                      <a:gd name="T4" fmla="*/ 67 w 133"/>
                      <a:gd name="T5" fmla="*/ 116 h 133"/>
                      <a:gd name="T6" fmla="*/ 117 w 133"/>
                      <a:gd name="T7" fmla="*/ 66 h 133"/>
                      <a:gd name="T8" fmla="*/ 67 w 133"/>
                      <a:gd name="T9" fmla="*/ 16 h 133"/>
                      <a:gd name="T10" fmla="*/ 67 w 133"/>
                      <a:gd name="T11" fmla="*/ 133 h 133"/>
                      <a:gd name="T12" fmla="*/ 0 w 133"/>
                      <a:gd name="T13" fmla="*/ 66 h 133"/>
                      <a:gd name="T14" fmla="*/ 67 w 133"/>
                      <a:gd name="T15" fmla="*/ 0 h 133"/>
                      <a:gd name="T16" fmla="*/ 133 w 133"/>
                      <a:gd name="T17" fmla="*/ 66 h 133"/>
                      <a:gd name="T18" fmla="*/ 67 w 133"/>
                      <a:gd name="T19" fmla="*/ 133 h 1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33" h="133">
                        <a:moveTo>
                          <a:pt x="67" y="16"/>
                        </a:moveTo>
                        <a:cubicBezTo>
                          <a:pt x="39" y="16"/>
                          <a:pt x="17" y="39"/>
                          <a:pt x="17" y="66"/>
                        </a:cubicBezTo>
                        <a:cubicBezTo>
                          <a:pt x="17" y="94"/>
                          <a:pt x="39" y="116"/>
                          <a:pt x="67" y="116"/>
                        </a:cubicBezTo>
                        <a:cubicBezTo>
                          <a:pt x="94" y="116"/>
                          <a:pt x="117" y="94"/>
                          <a:pt x="117" y="66"/>
                        </a:cubicBezTo>
                        <a:cubicBezTo>
                          <a:pt x="117" y="39"/>
                          <a:pt x="94" y="16"/>
                          <a:pt x="67" y="16"/>
                        </a:cubicBezTo>
                        <a:close/>
                        <a:moveTo>
                          <a:pt x="67" y="133"/>
                        </a:moveTo>
                        <a:cubicBezTo>
                          <a:pt x="30" y="133"/>
                          <a:pt x="0" y="103"/>
                          <a:pt x="0" y="66"/>
                        </a:cubicBezTo>
                        <a:cubicBezTo>
                          <a:pt x="0" y="29"/>
                          <a:pt x="30" y="0"/>
                          <a:pt x="67" y="0"/>
                        </a:cubicBezTo>
                        <a:cubicBezTo>
                          <a:pt x="103" y="0"/>
                          <a:pt x="133" y="29"/>
                          <a:pt x="133" y="66"/>
                        </a:cubicBezTo>
                        <a:cubicBezTo>
                          <a:pt x="133" y="103"/>
                          <a:pt x="103" y="133"/>
                          <a:pt x="67" y="13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62" name="Freeform 99">
                    <a:extLst>
                      <a:ext uri="{FF2B5EF4-FFF2-40B4-BE49-F238E27FC236}">
                        <a16:creationId xmlns:a16="http://schemas.microsoft.com/office/drawing/2014/main" id="{209CBF51-9196-324F-A45D-5095894E0B7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435976" y="1708150"/>
                    <a:ext cx="141288" cy="142875"/>
                  </a:xfrm>
                  <a:custGeom>
                    <a:avLst/>
                    <a:gdLst>
                      <a:gd name="T0" fmla="*/ 104 w 246"/>
                      <a:gd name="T1" fmla="*/ 58 h 246"/>
                      <a:gd name="T2" fmla="*/ 71 w 246"/>
                      <a:gd name="T3" fmla="*/ 71 h 246"/>
                      <a:gd name="T4" fmla="*/ 71 w 246"/>
                      <a:gd name="T5" fmla="*/ 137 h 246"/>
                      <a:gd name="T6" fmla="*/ 137 w 246"/>
                      <a:gd name="T7" fmla="*/ 137 h 246"/>
                      <a:gd name="T8" fmla="*/ 150 w 246"/>
                      <a:gd name="T9" fmla="*/ 104 h 246"/>
                      <a:gd name="T10" fmla="*/ 137 w 246"/>
                      <a:gd name="T11" fmla="*/ 71 h 246"/>
                      <a:gd name="T12" fmla="*/ 104 w 246"/>
                      <a:gd name="T13" fmla="*/ 58 h 246"/>
                      <a:gd name="T14" fmla="*/ 104 w 246"/>
                      <a:gd name="T15" fmla="*/ 167 h 246"/>
                      <a:gd name="T16" fmla="*/ 59 w 246"/>
                      <a:gd name="T17" fmla="*/ 149 h 246"/>
                      <a:gd name="T18" fmla="*/ 59 w 246"/>
                      <a:gd name="T19" fmla="*/ 59 h 246"/>
                      <a:gd name="T20" fmla="*/ 148 w 246"/>
                      <a:gd name="T21" fmla="*/ 60 h 246"/>
                      <a:gd name="T22" fmla="*/ 167 w 246"/>
                      <a:gd name="T23" fmla="*/ 104 h 246"/>
                      <a:gd name="T24" fmla="*/ 148 w 246"/>
                      <a:gd name="T25" fmla="*/ 149 h 246"/>
                      <a:gd name="T26" fmla="*/ 104 w 246"/>
                      <a:gd name="T27" fmla="*/ 167 h 246"/>
                      <a:gd name="T28" fmla="*/ 154 w 246"/>
                      <a:gd name="T29" fmla="*/ 165 h 246"/>
                      <a:gd name="T30" fmla="*/ 212 w 246"/>
                      <a:gd name="T31" fmla="*/ 223 h 246"/>
                      <a:gd name="T32" fmla="*/ 222 w 246"/>
                      <a:gd name="T33" fmla="*/ 212 h 246"/>
                      <a:gd name="T34" fmla="*/ 164 w 246"/>
                      <a:gd name="T35" fmla="*/ 154 h 246"/>
                      <a:gd name="T36" fmla="*/ 168 w 246"/>
                      <a:gd name="T37" fmla="*/ 148 h 246"/>
                      <a:gd name="T38" fmla="*/ 159 w 246"/>
                      <a:gd name="T39" fmla="*/ 49 h 246"/>
                      <a:gd name="T40" fmla="*/ 48 w 246"/>
                      <a:gd name="T41" fmla="*/ 49 h 246"/>
                      <a:gd name="T42" fmla="*/ 48 w 246"/>
                      <a:gd name="T43" fmla="*/ 159 h 246"/>
                      <a:gd name="T44" fmla="*/ 148 w 246"/>
                      <a:gd name="T45" fmla="*/ 169 h 246"/>
                      <a:gd name="T46" fmla="*/ 154 w 246"/>
                      <a:gd name="T47" fmla="*/ 165 h 246"/>
                      <a:gd name="T48" fmla="*/ 212 w 246"/>
                      <a:gd name="T49" fmla="*/ 246 h 246"/>
                      <a:gd name="T50" fmla="*/ 152 w 246"/>
                      <a:gd name="T51" fmla="*/ 186 h 246"/>
                      <a:gd name="T52" fmla="*/ 37 w 246"/>
                      <a:gd name="T53" fmla="*/ 171 h 246"/>
                      <a:gd name="T54" fmla="*/ 37 w 246"/>
                      <a:gd name="T55" fmla="*/ 37 h 246"/>
                      <a:gd name="T56" fmla="*/ 171 w 246"/>
                      <a:gd name="T57" fmla="*/ 37 h 246"/>
                      <a:gd name="T58" fmla="*/ 186 w 246"/>
                      <a:gd name="T59" fmla="*/ 152 h 246"/>
                      <a:gd name="T60" fmla="*/ 246 w 246"/>
                      <a:gd name="T61" fmla="*/ 212 h 246"/>
                      <a:gd name="T62" fmla="*/ 212 w 246"/>
                      <a:gd name="T63" fmla="*/ 246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46" h="246">
                        <a:moveTo>
                          <a:pt x="104" y="58"/>
                        </a:moveTo>
                        <a:cubicBezTo>
                          <a:pt x="92" y="58"/>
                          <a:pt x="80" y="62"/>
                          <a:pt x="71" y="71"/>
                        </a:cubicBezTo>
                        <a:cubicBezTo>
                          <a:pt x="53" y="89"/>
                          <a:pt x="53" y="119"/>
                          <a:pt x="71" y="137"/>
                        </a:cubicBezTo>
                        <a:cubicBezTo>
                          <a:pt x="89" y="154"/>
                          <a:pt x="119" y="154"/>
                          <a:pt x="137" y="137"/>
                        </a:cubicBezTo>
                        <a:cubicBezTo>
                          <a:pt x="145" y="128"/>
                          <a:pt x="150" y="116"/>
                          <a:pt x="150" y="104"/>
                        </a:cubicBezTo>
                        <a:cubicBezTo>
                          <a:pt x="150" y="92"/>
                          <a:pt x="145" y="80"/>
                          <a:pt x="137" y="71"/>
                        </a:cubicBezTo>
                        <a:cubicBezTo>
                          <a:pt x="128" y="62"/>
                          <a:pt x="116" y="58"/>
                          <a:pt x="104" y="58"/>
                        </a:cubicBezTo>
                        <a:close/>
                        <a:moveTo>
                          <a:pt x="104" y="167"/>
                        </a:moveTo>
                        <a:cubicBezTo>
                          <a:pt x="87" y="167"/>
                          <a:pt x="71" y="160"/>
                          <a:pt x="59" y="149"/>
                        </a:cubicBezTo>
                        <a:cubicBezTo>
                          <a:pt x="35" y="124"/>
                          <a:pt x="35" y="84"/>
                          <a:pt x="59" y="59"/>
                        </a:cubicBezTo>
                        <a:cubicBezTo>
                          <a:pt x="84" y="35"/>
                          <a:pt x="124" y="35"/>
                          <a:pt x="148" y="60"/>
                        </a:cubicBezTo>
                        <a:cubicBezTo>
                          <a:pt x="160" y="71"/>
                          <a:pt x="167" y="87"/>
                          <a:pt x="167" y="104"/>
                        </a:cubicBezTo>
                        <a:cubicBezTo>
                          <a:pt x="167" y="121"/>
                          <a:pt x="160" y="137"/>
                          <a:pt x="148" y="149"/>
                        </a:cubicBezTo>
                        <a:cubicBezTo>
                          <a:pt x="136" y="160"/>
                          <a:pt x="121" y="167"/>
                          <a:pt x="104" y="167"/>
                        </a:cubicBezTo>
                        <a:close/>
                        <a:moveTo>
                          <a:pt x="154" y="165"/>
                        </a:moveTo>
                        <a:lnTo>
                          <a:pt x="212" y="223"/>
                        </a:lnTo>
                        <a:lnTo>
                          <a:pt x="222" y="212"/>
                        </a:lnTo>
                        <a:lnTo>
                          <a:pt x="164" y="154"/>
                        </a:lnTo>
                        <a:lnTo>
                          <a:pt x="168" y="148"/>
                        </a:lnTo>
                        <a:cubicBezTo>
                          <a:pt x="190" y="117"/>
                          <a:pt x="186" y="75"/>
                          <a:pt x="159" y="49"/>
                        </a:cubicBezTo>
                        <a:cubicBezTo>
                          <a:pt x="129" y="18"/>
                          <a:pt x="79" y="18"/>
                          <a:pt x="48" y="49"/>
                        </a:cubicBezTo>
                        <a:cubicBezTo>
                          <a:pt x="18" y="79"/>
                          <a:pt x="18" y="129"/>
                          <a:pt x="48" y="159"/>
                        </a:cubicBezTo>
                        <a:cubicBezTo>
                          <a:pt x="75" y="186"/>
                          <a:pt x="117" y="190"/>
                          <a:pt x="148" y="169"/>
                        </a:cubicBezTo>
                        <a:lnTo>
                          <a:pt x="154" y="165"/>
                        </a:lnTo>
                        <a:close/>
                        <a:moveTo>
                          <a:pt x="212" y="246"/>
                        </a:moveTo>
                        <a:lnTo>
                          <a:pt x="152" y="186"/>
                        </a:lnTo>
                        <a:cubicBezTo>
                          <a:pt x="115" y="208"/>
                          <a:pt x="67" y="202"/>
                          <a:pt x="37" y="171"/>
                        </a:cubicBezTo>
                        <a:cubicBezTo>
                          <a:pt x="0" y="134"/>
                          <a:pt x="0" y="74"/>
                          <a:pt x="37" y="37"/>
                        </a:cubicBezTo>
                        <a:cubicBezTo>
                          <a:pt x="74" y="0"/>
                          <a:pt x="134" y="0"/>
                          <a:pt x="171" y="37"/>
                        </a:cubicBezTo>
                        <a:cubicBezTo>
                          <a:pt x="202" y="68"/>
                          <a:pt x="207" y="115"/>
                          <a:pt x="186" y="152"/>
                        </a:cubicBezTo>
                        <a:lnTo>
                          <a:pt x="246" y="212"/>
                        </a:lnTo>
                        <a:lnTo>
                          <a:pt x="212" y="24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63" name="Freeform 100">
                    <a:extLst>
                      <a:ext uri="{FF2B5EF4-FFF2-40B4-BE49-F238E27FC236}">
                        <a16:creationId xmlns:a16="http://schemas.microsoft.com/office/drawing/2014/main" id="{24B99373-C420-2043-9FE6-F882D30A27F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8440738" y="2012950"/>
                    <a:ext cx="136525" cy="142875"/>
                  </a:xfrm>
                  <a:custGeom>
                    <a:avLst/>
                    <a:gdLst>
                      <a:gd name="T0" fmla="*/ 152 w 239"/>
                      <a:gd name="T1" fmla="*/ 40 h 246"/>
                      <a:gd name="T2" fmla="*/ 152 w 239"/>
                      <a:gd name="T3" fmla="*/ 83 h 246"/>
                      <a:gd name="T4" fmla="*/ 144 w 239"/>
                      <a:gd name="T5" fmla="*/ 83 h 246"/>
                      <a:gd name="T6" fmla="*/ 17 w 239"/>
                      <a:gd name="T7" fmla="*/ 207 h 246"/>
                      <a:gd name="T8" fmla="*/ 144 w 239"/>
                      <a:gd name="T9" fmla="*/ 128 h 246"/>
                      <a:gd name="T10" fmla="*/ 152 w 239"/>
                      <a:gd name="T11" fmla="*/ 128 h 246"/>
                      <a:gd name="T12" fmla="*/ 152 w 239"/>
                      <a:gd name="T13" fmla="*/ 166 h 246"/>
                      <a:gd name="T14" fmla="*/ 215 w 239"/>
                      <a:gd name="T15" fmla="*/ 103 h 246"/>
                      <a:gd name="T16" fmla="*/ 152 w 239"/>
                      <a:gd name="T17" fmla="*/ 40 h 246"/>
                      <a:gd name="T18" fmla="*/ 4 w 239"/>
                      <a:gd name="T19" fmla="*/ 246 h 246"/>
                      <a:gd name="T20" fmla="*/ 0 w 239"/>
                      <a:gd name="T21" fmla="*/ 213 h 246"/>
                      <a:gd name="T22" fmla="*/ 136 w 239"/>
                      <a:gd name="T23" fmla="*/ 67 h 246"/>
                      <a:gd name="T24" fmla="*/ 136 w 239"/>
                      <a:gd name="T25" fmla="*/ 0 h 246"/>
                      <a:gd name="T26" fmla="*/ 239 w 239"/>
                      <a:gd name="T27" fmla="*/ 103 h 246"/>
                      <a:gd name="T28" fmla="*/ 136 w 239"/>
                      <a:gd name="T29" fmla="*/ 206 h 246"/>
                      <a:gd name="T30" fmla="*/ 136 w 239"/>
                      <a:gd name="T31" fmla="*/ 145 h 246"/>
                      <a:gd name="T32" fmla="*/ 20 w 239"/>
                      <a:gd name="T33" fmla="*/ 246 h 246"/>
                      <a:gd name="T34" fmla="*/ 4 w 239"/>
                      <a:gd name="T35" fmla="*/ 246 h 2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39" h="246">
                        <a:moveTo>
                          <a:pt x="152" y="40"/>
                        </a:moveTo>
                        <a:lnTo>
                          <a:pt x="152" y="83"/>
                        </a:lnTo>
                        <a:lnTo>
                          <a:pt x="144" y="83"/>
                        </a:lnTo>
                        <a:cubicBezTo>
                          <a:pt x="76" y="84"/>
                          <a:pt x="20" y="139"/>
                          <a:pt x="17" y="207"/>
                        </a:cubicBezTo>
                        <a:cubicBezTo>
                          <a:pt x="41" y="160"/>
                          <a:pt x="89" y="129"/>
                          <a:pt x="144" y="128"/>
                        </a:cubicBezTo>
                        <a:lnTo>
                          <a:pt x="152" y="128"/>
                        </a:lnTo>
                        <a:lnTo>
                          <a:pt x="152" y="166"/>
                        </a:lnTo>
                        <a:lnTo>
                          <a:pt x="215" y="103"/>
                        </a:lnTo>
                        <a:lnTo>
                          <a:pt x="152" y="40"/>
                        </a:lnTo>
                        <a:close/>
                        <a:moveTo>
                          <a:pt x="4" y="246"/>
                        </a:moveTo>
                        <a:cubicBezTo>
                          <a:pt x="1" y="235"/>
                          <a:pt x="0" y="224"/>
                          <a:pt x="0" y="213"/>
                        </a:cubicBezTo>
                        <a:cubicBezTo>
                          <a:pt x="0" y="136"/>
                          <a:pt x="60" y="72"/>
                          <a:pt x="136" y="67"/>
                        </a:cubicBezTo>
                        <a:lnTo>
                          <a:pt x="136" y="0"/>
                        </a:lnTo>
                        <a:lnTo>
                          <a:pt x="239" y="103"/>
                        </a:lnTo>
                        <a:lnTo>
                          <a:pt x="136" y="206"/>
                        </a:lnTo>
                        <a:lnTo>
                          <a:pt x="136" y="145"/>
                        </a:lnTo>
                        <a:cubicBezTo>
                          <a:pt x="80" y="150"/>
                          <a:pt x="33" y="190"/>
                          <a:pt x="20" y="246"/>
                        </a:cubicBezTo>
                        <a:lnTo>
                          <a:pt x="4" y="24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endParaRPr lang="en-US" sz="1000"/>
                  </a:p>
                </p:txBody>
              </p:sp>
              <p:sp>
                <p:nvSpPr>
                  <p:cNvPr id="64" name="TextBox 63">
                    <a:extLst>
                      <a:ext uri="{FF2B5EF4-FFF2-40B4-BE49-F238E27FC236}">
                        <a16:creationId xmlns:a16="http://schemas.microsoft.com/office/drawing/2014/main" id="{5BCB5F7B-134C-C144-86B2-7520855CFC37}"/>
                      </a:ext>
                    </a:extLst>
                  </p:cNvPr>
                  <p:cNvSpPr txBox="1"/>
                  <p:nvPr/>
                </p:nvSpPr>
                <p:spPr>
                  <a:xfrm>
                    <a:off x="8613775" y="1089335"/>
                    <a:ext cx="701676" cy="75570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>
                    <a:spAutoFit/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r>
                      <a:rPr lang="en-US" sz="200" dirty="0">
                        <a:solidFill>
                          <a:srgbClr val="FFFFFF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Settings</a:t>
                    </a:r>
                  </a:p>
                </p:txBody>
              </p:sp>
              <p:sp>
                <p:nvSpPr>
                  <p:cNvPr id="65" name="TextBox 64">
                    <a:extLst>
                      <a:ext uri="{FF2B5EF4-FFF2-40B4-BE49-F238E27FC236}">
                        <a16:creationId xmlns:a16="http://schemas.microsoft.com/office/drawing/2014/main" id="{3472C726-F7CE-1047-A2AE-90863B9AEF8F}"/>
                      </a:ext>
                    </a:extLst>
                  </p:cNvPr>
                  <p:cNvSpPr txBox="1"/>
                  <p:nvPr/>
                </p:nvSpPr>
                <p:spPr>
                  <a:xfrm>
                    <a:off x="8613775" y="1405714"/>
                    <a:ext cx="701676" cy="75570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>
                    <a:spAutoFit/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r>
                      <a:rPr lang="en-US" sz="200" dirty="0">
                        <a:solidFill>
                          <a:srgbClr val="FFFFFF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Profile</a:t>
                    </a:r>
                  </a:p>
                </p:txBody>
              </p:sp>
              <p:sp>
                <p:nvSpPr>
                  <p:cNvPr id="66" name="TextBox 65">
                    <a:extLst>
                      <a:ext uri="{FF2B5EF4-FFF2-40B4-BE49-F238E27FC236}">
                        <a16:creationId xmlns:a16="http://schemas.microsoft.com/office/drawing/2014/main" id="{1CA1C512-DC8B-5D4F-8D8B-F0EA034AA1B4}"/>
                      </a:ext>
                    </a:extLst>
                  </p:cNvPr>
                  <p:cNvSpPr txBox="1"/>
                  <p:nvPr/>
                </p:nvSpPr>
                <p:spPr>
                  <a:xfrm>
                    <a:off x="8613775" y="1729803"/>
                    <a:ext cx="701676" cy="75570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>
                    <a:spAutoFit/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r>
                      <a:rPr lang="en-US" sz="200" dirty="0">
                        <a:solidFill>
                          <a:srgbClr val="FFFFFF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Search</a:t>
                    </a:r>
                  </a:p>
                </p:txBody>
              </p:sp>
              <p:sp>
                <p:nvSpPr>
                  <p:cNvPr id="67" name="TextBox 66">
                    <a:extLst>
                      <a:ext uri="{FF2B5EF4-FFF2-40B4-BE49-F238E27FC236}">
                        <a16:creationId xmlns:a16="http://schemas.microsoft.com/office/drawing/2014/main" id="{0AD185E4-06B4-E14D-9B89-4CD4EE21BB01}"/>
                      </a:ext>
                    </a:extLst>
                  </p:cNvPr>
                  <p:cNvSpPr txBox="1"/>
                  <p:nvPr/>
                </p:nvSpPr>
                <p:spPr>
                  <a:xfrm>
                    <a:off x="8613775" y="2050036"/>
                    <a:ext cx="701676" cy="75570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ctr">
                    <a:spAutoFit/>
                  </a:bodyPr>
                  <a:lstStyle/>
                  <a:p>
                    <a:pPr>
                      <a:lnSpc>
                        <a:spcPct val="85000"/>
                      </a:lnSpc>
                    </a:pPr>
                    <a:r>
                      <a:rPr lang="en-US" sz="200" dirty="0">
                        <a:solidFill>
                          <a:srgbClr val="FFFFFF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rPr>
                      <a:t>Logout</a:t>
                    </a:r>
                  </a:p>
                </p:txBody>
              </p:sp>
            </p:grpSp>
          </p:grpSp>
        </p:grpSp>
        <p:sp>
          <p:nvSpPr>
            <p:cNvPr id="393" name="Down Arrow 392">
              <a:extLst>
                <a:ext uri="{FF2B5EF4-FFF2-40B4-BE49-F238E27FC236}">
                  <a16:creationId xmlns:a16="http://schemas.microsoft.com/office/drawing/2014/main" id="{9F7EFFEA-C491-2B4B-85C9-5EE435B69B0F}"/>
                </a:ext>
              </a:extLst>
            </p:cNvPr>
            <p:cNvSpPr/>
            <p:nvPr/>
          </p:nvSpPr>
          <p:spPr>
            <a:xfrm rot="16200000">
              <a:off x="6744342" y="1932254"/>
              <a:ext cx="618834" cy="1923078"/>
            </a:xfrm>
            <a:prstGeom prst="downArrow">
              <a:avLst>
                <a:gd name="adj1" fmla="val 100000"/>
                <a:gd name="adj2" fmla="val 28750"/>
              </a:avLst>
            </a:prstGeom>
            <a:gradFill>
              <a:gsLst>
                <a:gs pos="0">
                  <a:srgbClr val="CCCCCC">
                    <a:alpha val="0"/>
                  </a:srgbClr>
                </a:gs>
                <a:gs pos="100000">
                  <a:srgbClr val="CCCCCC"/>
                </a:gs>
              </a:gsLst>
              <a:lin ang="5400000" scaled="0"/>
            </a:gradFill>
            <a:ln w="412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grpSp>
          <p:nvGrpSpPr>
            <p:cNvPr id="395" name="Group 394">
              <a:extLst>
                <a:ext uri="{FF2B5EF4-FFF2-40B4-BE49-F238E27FC236}">
                  <a16:creationId xmlns:a16="http://schemas.microsoft.com/office/drawing/2014/main" id="{F6EDB4A8-A758-F544-BD09-EBCAE36CE457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3384036" y="1986048"/>
              <a:ext cx="3716660" cy="1923079"/>
              <a:chOff x="8894526" y="5021071"/>
              <a:chExt cx="3200400" cy="1655955"/>
            </a:xfrm>
          </p:grpSpPr>
          <p:sp>
            <p:nvSpPr>
              <p:cNvPr id="396" name="Freeform 5">
                <a:extLst>
                  <a:ext uri="{FF2B5EF4-FFF2-40B4-BE49-F238E27FC236}">
                    <a16:creationId xmlns:a16="http://schemas.microsoft.com/office/drawing/2014/main" id="{E6E5F53B-2455-9448-BCE4-875F0609F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0212" y="6326188"/>
                <a:ext cx="881063" cy="350838"/>
              </a:xfrm>
              <a:custGeom>
                <a:avLst/>
                <a:gdLst>
                  <a:gd name="T0" fmla="*/ 137 w 1156"/>
                  <a:gd name="T1" fmla="*/ 391 h 463"/>
                  <a:gd name="T2" fmla="*/ 0 w 1156"/>
                  <a:gd name="T3" fmla="*/ 0 h 463"/>
                  <a:gd name="T4" fmla="*/ 568 w 1156"/>
                  <a:gd name="T5" fmla="*/ 94 h 463"/>
                  <a:gd name="T6" fmla="*/ 1156 w 1156"/>
                  <a:gd name="T7" fmla="*/ 0 h 463"/>
                  <a:gd name="T8" fmla="*/ 1149 w 1156"/>
                  <a:gd name="T9" fmla="*/ 20 h 463"/>
                  <a:gd name="T10" fmla="*/ 1143 w 1156"/>
                  <a:gd name="T11" fmla="*/ 39 h 463"/>
                  <a:gd name="T12" fmla="*/ 1129 w 1156"/>
                  <a:gd name="T13" fmla="*/ 78 h 463"/>
                  <a:gd name="T14" fmla="*/ 1088 w 1156"/>
                  <a:gd name="T15" fmla="*/ 195 h 463"/>
                  <a:gd name="T16" fmla="*/ 1020 w 1156"/>
                  <a:gd name="T17" fmla="*/ 391 h 463"/>
                  <a:gd name="T18" fmla="*/ 571 w 1156"/>
                  <a:gd name="T19" fmla="*/ 463 h 463"/>
                  <a:gd name="T20" fmla="*/ 137 w 1156"/>
                  <a:gd name="T21" fmla="*/ 391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6" h="463">
                    <a:moveTo>
                      <a:pt x="137" y="391"/>
                    </a:moveTo>
                    <a:cubicBezTo>
                      <a:pt x="91" y="260"/>
                      <a:pt x="46" y="130"/>
                      <a:pt x="0" y="0"/>
                    </a:cubicBezTo>
                    <a:cubicBezTo>
                      <a:pt x="18" y="52"/>
                      <a:pt x="264" y="93"/>
                      <a:pt x="568" y="94"/>
                    </a:cubicBezTo>
                    <a:cubicBezTo>
                      <a:pt x="879" y="95"/>
                      <a:pt x="1138" y="53"/>
                      <a:pt x="1156" y="0"/>
                    </a:cubicBezTo>
                    <a:cubicBezTo>
                      <a:pt x="1154" y="6"/>
                      <a:pt x="1152" y="14"/>
                      <a:pt x="1149" y="20"/>
                    </a:cubicBezTo>
                    <a:cubicBezTo>
                      <a:pt x="1147" y="25"/>
                      <a:pt x="1145" y="33"/>
                      <a:pt x="1143" y="39"/>
                    </a:cubicBezTo>
                    <a:cubicBezTo>
                      <a:pt x="1139" y="51"/>
                      <a:pt x="1133" y="66"/>
                      <a:pt x="1129" y="78"/>
                    </a:cubicBezTo>
                    <a:cubicBezTo>
                      <a:pt x="1115" y="117"/>
                      <a:pt x="1102" y="156"/>
                      <a:pt x="1088" y="195"/>
                    </a:cubicBezTo>
                    <a:cubicBezTo>
                      <a:pt x="1065" y="260"/>
                      <a:pt x="1043" y="325"/>
                      <a:pt x="1020" y="391"/>
                    </a:cubicBezTo>
                    <a:cubicBezTo>
                      <a:pt x="1006" y="431"/>
                      <a:pt x="808" y="463"/>
                      <a:pt x="571" y="463"/>
                    </a:cubicBezTo>
                    <a:cubicBezTo>
                      <a:pt x="338" y="462"/>
                      <a:pt x="151" y="430"/>
                      <a:pt x="137" y="391"/>
                    </a:cubicBezTo>
                    <a:close/>
                  </a:path>
                </a:pathLst>
              </a:custGeom>
              <a:solidFill>
                <a:srgbClr val="CFD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/>
              </a:p>
            </p:txBody>
          </p:sp>
          <p:sp>
            <p:nvSpPr>
              <p:cNvPr id="397" name="Freeform 9">
                <a:extLst>
                  <a:ext uri="{FF2B5EF4-FFF2-40B4-BE49-F238E27FC236}">
                    <a16:creationId xmlns:a16="http://schemas.microsoft.com/office/drawing/2014/main" id="{B15B82AF-FADD-4044-BBB4-78D9A353F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6526" y="5426076"/>
                <a:ext cx="3042724" cy="915988"/>
              </a:xfrm>
              <a:custGeom>
                <a:avLst/>
                <a:gdLst>
                  <a:gd name="T0" fmla="*/ 3936 w 4051"/>
                  <a:gd name="T1" fmla="*/ 460 h 1209"/>
                  <a:gd name="T2" fmla="*/ 2557 w 4051"/>
                  <a:gd name="T3" fmla="*/ 1209 h 1209"/>
                  <a:gd name="T4" fmla="*/ 2584 w 4051"/>
                  <a:gd name="T5" fmla="*/ 1181 h 1209"/>
                  <a:gd name="T6" fmla="*/ 2026 w 4051"/>
                  <a:gd name="T7" fmla="*/ 1081 h 1209"/>
                  <a:gd name="T8" fmla="*/ 1449 w 4051"/>
                  <a:gd name="T9" fmla="*/ 1178 h 1209"/>
                  <a:gd name="T10" fmla="*/ 128 w 4051"/>
                  <a:gd name="T11" fmla="*/ 478 h 1209"/>
                  <a:gd name="T12" fmla="*/ 1 w 4051"/>
                  <a:gd name="T13" fmla="*/ 347 h 1209"/>
                  <a:gd name="T14" fmla="*/ 2051 w 4051"/>
                  <a:gd name="T15" fmla="*/ 3 h 1209"/>
                  <a:gd name="T16" fmla="*/ 4031 w 4051"/>
                  <a:gd name="T17" fmla="*/ 359 h 1209"/>
                  <a:gd name="T18" fmla="*/ 3936 w 4051"/>
                  <a:gd name="T19" fmla="*/ 460 h 1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51" h="1209">
                    <a:moveTo>
                      <a:pt x="3936" y="460"/>
                    </a:moveTo>
                    <a:cubicBezTo>
                      <a:pt x="3476" y="710"/>
                      <a:pt x="3017" y="960"/>
                      <a:pt x="2557" y="1209"/>
                    </a:cubicBezTo>
                    <a:cubicBezTo>
                      <a:pt x="2574" y="1200"/>
                      <a:pt x="2583" y="1191"/>
                      <a:pt x="2584" y="1181"/>
                    </a:cubicBezTo>
                    <a:cubicBezTo>
                      <a:pt x="2589" y="1127"/>
                      <a:pt x="2340" y="1082"/>
                      <a:pt x="2026" y="1081"/>
                    </a:cubicBezTo>
                    <a:cubicBezTo>
                      <a:pt x="1713" y="1080"/>
                      <a:pt x="1454" y="1123"/>
                      <a:pt x="1449" y="1178"/>
                    </a:cubicBezTo>
                    <a:cubicBezTo>
                      <a:pt x="1449" y="1178"/>
                      <a:pt x="256" y="552"/>
                      <a:pt x="128" y="478"/>
                    </a:cubicBezTo>
                    <a:cubicBezTo>
                      <a:pt x="0" y="404"/>
                      <a:pt x="1" y="347"/>
                      <a:pt x="1" y="347"/>
                    </a:cubicBezTo>
                    <a:cubicBezTo>
                      <a:pt x="21" y="154"/>
                      <a:pt x="939" y="0"/>
                      <a:pt x="2051" y="3"/>
                    </a:cubicBezTo>
                    <a:cubicBezTo>
                      <a:pt x="3164" y="7"/>
                      <a:pt x="4051" y="166"/>
                      <a:pt x="4031" y="359"/>
                    </a:cubicBezTo>
                    <a:cubicBezTo>
                      <a:pt x="4028" y="394"/>
                      <a:pt x="3995" y="428"/>
                      <a:pt x="3936" y="460"/>
                    </a:cubicBezTo>
                    <a:close/>
                  </a:path>
                </a:pathLst>
              </a:custGeom>
              <a:solidFill>
                <a:srgbClr val="8B8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dirty="0"/>
              </a:p>
            </p:txBody>
          </p:sp>
          <p:sp>
            <p:nvSpPr>
              <p:cNvPr id="398" name="Freeform 10">
                <a:extLst>
                  <a:ext uri="{FF2B5EF4-FFF2-40B4-BE49-F238E27FC236}">
                    <a16:creationId xmlns:a16="http://schemas.microsoft.com/office/drawing/2014/main" id="{AC7B5A22-B73C-0147-B8F4-F13F50172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6750" y="5778501"/>
                <a:ext cx="2947988" cy="628650"/>
              </a:xfrm>
              <a:custGeom>
                <a:avLst/>
                <a:gdLst>
                  <a:gd name="T0" fmla="*/ 3873 w 3873"/>
                  <a:gd name="T1" fmla="*/ 1 h 829"/>
                  <a:gd name="T2" fmla="*/ 1902 w 3873"/>
                  <a:gd name="T3" fmla="*/ 247 h 829"/>
                  <a:gd name="T4" fmla="*/ 0 w 3873"/>
                  <a:gd name="T5" fmla="*/ 0 h 829"/>
                  <a:gd name="T6" fmla="*/ 4 w 3873"/>
                  <a:gd name="T7" fmla="*/ 2 h 829"/>
                  <a:gd name="T8" fmla="*/ 1386 w 3873"/>
                  <a:gd name="T9" fmla="*/ 753 h 829"/>
                  <a:gd name="T10" fmla="*/ 1927 w 3873"/>
                  <a:gd name="T11" fmla="*/ 829 h 829"/>
                  <a:gd name="T12" fmla="*/ 2489 w 3873"/>
                  <a:gd name="T13" fmla="*/ 753 h 829"/>
                  <a:gd name="T14" fmla="*/ 3870 w 3873"/>
                  <a:gd name="T15" fmla="*/ 3 h 829"/>
                  <a:gd name="T16" fmla="*/ 3873 w 3873"/>
                  <a:gd name="T17" fmla="*/ 1 h 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73" h="829">
                    <a:moveTo>
                      <a:pt x="3873" y="1"/>
                    </a:moveTo>
                    <a:cubicBezTo>
                      <a:pt x="3611" y="146"/>
                      <a:pt x="2823" y="250"/>
                      <a:pt x="1902" y="247"/>
                    </a:cubicBezTo>
                    <a:cubicBezTo>
                      <a:pt x="1005" y="245"/>
                      <a:pt x="254" y="141"/>
                      <a:pt x="0" y="0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465" y="253"/>
                      <a:pt x="925" y="503"/>
                      <a:pt x="1386" y="753"/>
                    </a:cubicBezTo>
                    <a:cubicBezTo>
                      <a:pt x="1368" y="744"/>
                      <a:pt x="1494" y="829"/>
                      <a:pt x="1927" y="829"/>
                    </a:cubicBezTo>
                    <a:cubicBezTo>
                      <a:pt x="2399" y="829"/>
                      <a:pt x="2506" y="744"/>
                      <a:pt x="2489" y="753"/>
                    </a:cubicBezTo>
                    <a:cubicBezTo>
                      <a:pt x="2949" y="503"/>
                      <a:pt x="3410" y="253"/>
                      <a:pt x="3870" y="3"/>
                    </a:cubicBezTo>
                    <a:cubicBezTo>
                      <a:pt x="3871" y="2"/>
                      <a:pt x="3872" y="1"/>
                      <a:pt x="3873" y="1"/>
                    </a:cubicBezTo>
                    <a:close/>
                  </a:path>
                </a:pathLst>
              </a:custGeom>
              <a:solidFill>
                <a:srgbClr val="BDB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/>
              </a:p>
            </p:txBody>
          </p:sp>
          <p:grpSp>
            <p:nvGrpSpPr>
              <p:cNvPr id="399" name="Group 398">
                <a:extLst>
                  <a:ext uri="{FF2B5EF4-FFF2-40B4-BE49-F238E27FC236}">
                    <a16:creationId xmlns:a16="http://schemas.microsoft.com/office/drawing/2014/main" id="{5A669D57-0736-C045-A051-F8C726C3CD4A}"/>
                  </a:ext>
                </a:extLst>
              </p:cNvPr>
              <p:cNvGrpSpPr/>
              <p:nvPr/>
            </p:nvGrpSpPr>
            <p:grpSpPr>
              <a:xfrm>
                <a:off x="8894526" y="5021071"/>
                <a:ext cx="3200400" cy="1049337"/>
                <a:chOff x="8886288" y="5009761"/>
                <a:chExt cx="3200400" cy="1049337"/>
              </a:xfrm>
            </p:grpSpPr>
            <p:sp>
              <p:nvSpPr>
                <p:cNvPr id="400" name="Freeform 14">
                  <a:extLst>
                    <a:ext uri="{FF2B5EF4-FFF2-40B4-BE49-F238E27FC236}">
                      <a16:creationId xmlns:a16="http://schemas.microsoft.com/office/drawing/2014/main" id="{2E2924EF-A621-8045-BEF0-A055FD0E0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94238" y="5012936"/>
                  <a:ext cx="3067050" cy="684213"/>
                </a:xfrm>
                <a:custGeom>
                  <a:avLst/>
                  <a:gdLst>
                    <a:gd name="T0" fmla="*/ 4030 w 4030"/>
                    <a:gd name="T1" fmla="*/ 466 h 903"/>
                    <a:gd name="T2" fmla="*/ 4030 w 4030"/>
                    <a:gd name="T3" fmla="*/ 903 h 903"/>
                    <a:gd name="T4" fmla="*/ 0 w 4030"/>
                    <a:gd name="T5" fmla="*/ 897 h 903"/>
                    <a:gd name="T6" fmla="*/ 0 w 4030"/>
                    <a:gd name="T7" fmla="*/ 460 h 903"/>
                    <a:gd name="T8" fmla="*/ 4030 w 4030"/>
                    <a:gd name="T9" fmla="*/ 466 h 9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30" h="903">
                      <a:moveTo>
                        <a:pt x="4030" y="466"/>
                      </a:moveTo>
                      <a:lnTo>
                        <a:pt x="4030" y="903"/>
                      </a:lnTo>
                      <a:cubicBezTo>
                        <a:pt x="4030" y="447"/>
                        <a:pt x="46" y="436"/>
                        <a:pt x="0" y="897"/>
                      </a:cubicBezTo>
                      <a:lnTo>
                        <a:pt x="0" y="460"/>
                      </a:lnTo>
                      <a:cubicBezTo>
                        <a:pt x="46" y="0"/>
                        <a:pt x="4030" y="10"/>
                        <a:pt x="4030" y="466"/>
                      </a:cubicBezTo>
                      <a:close/>
                    </a:path>
                  </a:pathLst>
                </a:custGeom>
                <a:solidFill>
                  <a:srgbClr val="BDBF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0" tIns="0" rIns="0" bIns="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lnSpc>
                      <a:spcPct val="85000"/>
                    </a:lnSpc>
                  </a:pPr>
                  <a:endParaRPr lang="en-US"/>
                </a:p>
              </p:txBody>
            </p:sp>
            <p:sp>
              <p:nvSpPr>
                <p:cNvPr id="401" name="Freeform 15">
                  <a:extLst>
                    <a:ext uri="{FF2B5EF4-FFF2-40B4-BE49-F238E27FC236}">
                      <a16:creationId xmlns:a16="http://schemas.microsoft.com/office/drawing/2014/main" id="{D09A877F-8C1E-0F48-9A48-256BA70865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83126" y="5357423"/>
                  <a:ext cx="3089275" cy="701675"/>
                </a:xfrm>
                <a:custGeom>
                  <a:avLst/>
                  <a:gdLst>
                    <a:gd name="T0" fmla="*/ 0 w 4058"/>
                    <a:gd name="T1" fmla="*/ 458 h 927"/>
                    <a:gd name="T2" fmla="*/ 0 w 4058"/>
                    <a:gd name="T3" fmla="*/ 0 h 927"/>
                    <a:gd name="T4" fmla="*/ 4058 w 4058"/>
                    <a:gd name="T5" fmla="*/ 0 h 927"/>
                    <a:gd name="T6" fmla="*/ 4057 w 4058"/>
                    <a:gd name="T7" fmla="*/ 464 h 927"/>
                    <a:gd name="T8" fmla="*/ 0 w 4058"/>
                    <a:gd name="T9" fmla="*/ 458 h 9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58" h="927">
                      <a:moveTo>
                        <a:pt x="0" y="458"/>
                      </a:moveTo>
                      <a:lnTo>
                        <a:pt x="0" y="0"/>
                      </a:lnTo>
                      <a:cubicBezTo>
                        <a:pt x="0" y="471"/>
                        <a:pt x="4058" y="454"/>
                        <a:pt x="4058" y="0"/>
                      </a:cubicBezTo>
                      <a:cubicBezTo>
                        <a:pt x="4058" y="196"/>
                        <a:pt x="4058" y="459"/>
                        <a:pt x="4057" y="464"/>
                      </a:cubicBezTo>
                      <a:cubicBezTo>
                        <a:pt x="4011" y="927"/>
                        <a:pt x="0" y="917"/>
                        <a:pt x="0" y="458"/>
                      </a:cubicBezTo>
                      <a:close/>
                    </a:path>
                  </a:pathLst>
                </a:custGeom>
                <a:solidFill>
                  <a:srgbClr val="DADA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0" tIns="0" rIns="0" bIns="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lnSpc>
                      <a:spcPct val="85000"/>
                    </a:lnSpc>
                  </a:pPr>
                  <a:endParaRPr lang="en-US"/>
                </a:p>
              </p:txBody>
            </p:sp>
            <p:sp>
              <p:nvSpPr>
                <p:cNvPr id="402" name="Freeform 16">
                  <a:extLst>
                    <a:ext uri="{FF2B5EF4-FFF2-40B4-BE49-F238E27FC236}">
                      <a16:creationId xmlns:a16="http://schemas.microsoft.com/office/drawing/2014/main" id="{7A28B9FE-611C-C64A-B1D8-50C77466544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886288" y="5009761"/>
                  <a:ext cx="3200400" cy="708025"/>
                </a:xfrm>
                <a:custGeom>
                  <a:avLst/>
                  <a:gdLst>
                    <a:gd name="T0" fmla="*/ 199 w 4205"/>
                    <a:gd name="T1" fmla="*/ 485 h 935"/>
                    <a:gd name="T2" fmla="*/ 4120 w 4205"/>
                    <a:gd name="T3" fmla="*/ 465 h 935"/>
                    <a:gd name="T4" fmla="*/ 199 w 4205"/>
                    <a:gd name="T5" fmla="*/ 485 h 935"/>
                    <a:gd name="T6" fmla="*/ 2192 w 4205"/>
                    <a:gd name="T7" fmla="*/ 105 h 935"/>
                    <a:gd name="T8" fmla="*/ 131 w 4205"/>
                    <a:gd name="T9" fmla="*/ 479 h 935"/>
                    <a:gd name="T10" fmla="*/ 296 w 4205"/>
                    <a:gd name="T11" fmla="*/ 609 h 935"/>
                    <a:gd name="T12" fmla="*/ 4185 w 4205"/>
                    <a:gd name="T13" fmla="*/ 464 h 935"/>
                    <a:gd name="T14" fmla="*/ 2192 w 4205"/>
                    <a:gd name="T15" fmla="*/ 105 h 9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205" h="935">
                      <a:moveTo>
                        <a:pt x="199" y="485"/>
                      </a:moveTo>
                      <a:cubicBezTo>
                        <a:pt x="0" y="52"/>
                        <a:pt x="4070" y="0"/>
                        <a:pt x="4120" y="465"/>
                      </a:cubicBezTo>
                      <a:cubicBezTo>
                        <a:pt x="4069" y="892"/>
                        <a:pt x="394" y="912"/>
                        <a:pt x="199" y="485"/>
                      </a:cubicBezTo>
                      <a:close/>
                      <a:moveTo>
                        <a:pt x="2192" y="105"/>
                      </a:moveTo>
                      <a:cubicBezTo>
                        <a:pt x="1050" y="102"/>
                        <a:pt x="54" y="271"/>
                        <a:pt x="131" y="479"/>
                      </a:cubicBezTo>
                      <a:cubicBezTo>
                        <a:pt x="144" y="528"/>
                        <a:pt x="202" y="571"/>
                        <a:pt x="296" y="609"/>
                      </a:cubicBezTo>
                      <a:cubicBezTo>
                        <a:pt x="1044" y="935"/>
                        <a:pt x="4144" y="880"/>
                        <a:pt x="4185" y="464"/>
                      </a:cubicBezTo>
                      <a:cubicBezTo>
                        <a:pt x="4205" y="269"/>
                        <a:pt x="3312" y="109"/>
                        <a:pt x="2192" y="105"/>
                      </a:cubicBezTo>
                      <a:close/>
                    </a:path>
                  </a:pathLst>
                </a:custGeom>
                <a:solidFill>
                  <a:srgbClr val="F2F2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0" tIns="0" rIns="0" bIns="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lnSpc>
                      <a:spcPct val="85000"/>
                    </a:lnSpc>
                  </a:pPr>
                  <a:endParaRPr lang="en-US"/>
                </a:p>
              </p:txBody>
            </p:sp>
          </p:grpSp>
        </p:grpSp>
        <p:grpSp>
          <p:nvGrpSpPr>
            <p:cNvPr id="443" name="Group 442">
              <a:extLst>
                <a:ext uri="{FF2B5EF4-FFF2-40B4-BE49-F238E27FC236}">
                  <a16:creationId xmlns:a16="http://schemas.microsoft.com/office/drawing/2014/main" id="{12721D66-65F9-E14E-B30A-F2956E283AD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253872" y="1353007"/>
              <a:ext cx="1650807" cy="3043629"/>
              <a:chOff x="3253872" y="1353007"/>
              <a:chExt cx="1650807" cy="3043629"/>
            </a:xfrm>
          </p:grpSpPr>
          <p:sp>
            <p:nvSpPr>
              <p:cNvPr id="403" name="Oval 402">
                <a:extLst>
                  <a:ext uri="{FF2B5EF4-FFF2-40B4-BE49-F238E27FC236}">
                    <a16:creationId xmlns:a16="http://schemas.microsoft.com/office/drawing/2014/main" id="{E63947BD-BA05-874F-9C9F-90AD4BB513A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342805" y="1353007"/>
                <a:ext cx="295973" cy="295974"/>
              </a:xfrm>
              <a:prstGeom prst="ellipse">
                <a:avLst/>
              </a:prstGeom>
              <a:solidFill>
                <a:srgbClr val="52A6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04" name="Oval 403">
                <a:extLst>
                  <a:ext uri="{FF2B5EF4-FFF2-40B4-BE49-F238E27FC236}">
                    <a16:creationId xmlns:a16="http://schemas.microsoft.com/office/drawing/2014/main" id="{EAEB0A6A-A076-D747-9FAB-3B115254CFF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391600" y="3990121"/>
                <a:ext cx="295973" cy="295974"/>
              </a:xfrm>
              <a:prstGeom prst="ellipse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05" name="Oval 404">
                <a:extLst>
                  <a:ext uri="{FF2B5EF4-FFF2-40B4-BE49-F238E27FC236}">
                    <a16:creationId xmlns:a16="http://schemas.microsoft.com/office/drawing/2014/main" id="{EF9C6F45-3245-3F42-B3C0-DE6E4616490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912623" y="2855059"/>
                <a:ext cx="295973" cy="295974"/>
              </a:xfrm>
              <a:prstGeom prst="ellipse">
                <a:avLst/>
              </a:prstGeom>
              <a:solidFill>
                <a:srgbClr val="96BC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45D32BA0-1844-884E-8F87-7022468BA57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026040" y="1795912"/>
                <a:ext cx="295973" cy="295974"/>
              </a:xfrm>
              <a:prstGeom prst="ellipse">
                <a:avLst/>
              </a:prstGeom>
              <a:solidFill>
                <a:srgbClr val="96BC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07" name="Oval 406">
                <a:extLst>
                  <a:ext uri="{FF2B5EF4-FFF2-40B4-BE49-F238E27FC236}">
                    <a16:creationId xmlns:a16="http://schemas.microsoft.com/office/drawing/2014/main" id="{71C230C1-0703-A448-A18E-ED6B55C6E71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494536" y="1922531"/>
                <a:ext cx="295973" cy="295974"/>
              </a:xfrm>
              <a:prstGeom prst="ellipse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08" name="Oval 407">
                <a:extLst>
                  <a:ext uri="{FF2B5EF4-FFF2-40B4-BE49-F238E27FC236}">
                    <a16:creationId xmlns:a16="http://schemas.microsoft.com/office/drawing/2014/main" id="{E5457824-4044-2840-86BE-4D6EACFF851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519860" y="2834196"/>
                <a:ext cx="295973" cy="295974"/>
              </a:xfrm>
              <a:prstGeom prst="ellipse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D85E0579-FA06-1446-BDA7-2D939E71975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84168" y="3669888"/>
                <a:ext cx="295973" cy="295974"/>
              </a:xfrm>
              <a:prstGeom prst="ellipse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10" name="Oval 409">
                <a:extLst>
                  <a:ext uri="{FF2B5EF4-FFF2-40B4-BE49-F238E27FC236}">
                    <a16:creationId xmlns:a16="http://schemas.microsoft.com/office/drawing/2014/main" id="{4BD6A059-BD18-654C-AF93-E6FA7F2B675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773014" y="1897473"/>
                <a:ext cx="295973" cy="295974"/>
              </a:xfrm>
              <a:prstGeom prst="ellipse">
                <a:avLst/>
              </a:prstGeom>
              <a:solidFill>
                <a:srgbClr val="52A6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11" name="Oval 410">
                <a:extLst>
                  <a:ext uri="{FF2B5EF4-FFF2-40B4-BE49-F238E27FC236}">
                    <a16:creationId xmlns:a16="http://schemas.microsoft.com/office/drawing/2014/main" id="{B655CBC6-95F4-4C49-BC14-8F990239CC7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304819" y="2201361"/>
                <a:ext cx="295973" cy="295974"/>
              </a:xfrm>
              <a:prstGeom prst="ellipse">
                <a:avLst/>
              </a:prstGeom>
              <a:solidFill>
                <a:srgbClr val="52A6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527810FF-77F9-0F49-8ADD-44771841495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191187" y="2715777"/>
                <a:ext cx="295973" cy="295974"/>
              </a:xfrm>
              <a:prstGeom prst="ellipse">
                <a:avLst/>
              </a:prstGeom>
              <a:solidFill>
                <a:srgbClr val="96BC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13" name="Oval 412">
                <a:extLst>
                  <a:ext uri="{FF2B5EF4-FFF2-40B4-BE49-F238E27FC236}">
                    <a16:creationId xmlns:a16="http://schemas.microsoft.com/office/drawing/2014/main" id="{07EAA461-40F4-A048-A61C-E6438F1EE78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431765" y="3589454"/>
                <a:ext cx="295973" cy="295974"/>
              </a:xfrm>
              <a:prstGeom prst="ellipse">
                <a:avLst/>
              </a:prstGeom>
              <a:solidFill>
                <a:srgbClr val="96BC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36E6DE51-1EB8-8447-BDEB-291DACE531E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988595" y="3906005"/>
                <a:ext cx="295973" cy="295974"/>
              </a:xfrm>
              <a:prstGeom prst="ellipse">
                <a:avLst/>
              </a:prstGeom>
              <a:solidFill>
                <a:srgbClr val="96BC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15" name="Oval 414">
                <a:extLst>
                  <a:ext uri="{FF2B5EF4-FFF2-40B4-BE49-F238E27FC236}">
                    <a16:creationId xmlns:a16="http://schemas.microsoft.com/office/drawing/2014/main" id="{FBDC66BB-C69D-5E48-93C8-2A3D61BEA30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74311" y="2391291"/>
                <a:ext cx="295973" cy="295974"/>
              </a:xfrm>
              <a:prstGeom prst="ellipse">
                <a:avLst/>
              </a:prstGeom>
              <a:solidFill>
                <a:srgbClr val="52A6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51D407DE-DF54-F349-8A43-C36AD228C15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507113" y="1568259"/>
                <a:ext cx="295973" cy="295974"/>
              </a:xfrm>
              <a:prstGeom prst="ellipse">
                <a:avLst/>
              </a:prstGeom>
              <a:solidFill>
                <a:srgbClr val="52A6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A3F919D8-0C15-9944-9719-3AB50057233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08706" y="3290293"/>
                <a:ext cx="295973" cy="295974"/>
              </a:xfrm>
              <a:prstGeom prst="ellipse">
                <a:avLst/>
              </a:prstGeom>
              <a:solidFill>
                <a:srgbClr val="52A6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18" name="Oval 417">
                <a:extLst>
                  <a:ext uri="{FF2B5EF4-FFF2-40B4-BE49-F238E27FC236}">
                    <a16:creationId xmlns:a16="http://schemas.microsoft.com/office/drawing/2014/main" id="{C539BEEC-ADB4-194E-B12D-F56AC58ACFB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089564" y="3353603"/>
                <a:ext cx="295973" cy="295974"/>
              </a:xfrm>
              <a:prstGeom prst="ellipse">
                <a:avLst/>
              </a:prstGeom>
              <a:solidFill>
                <a:srgbClr val="52A6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19" name="Oval 418">
                <a:extLst>
                  <a:ext uri="{FF2B5EF4-FFF2-40B4-BE49-F238E27FC236}">
                    <a16:creationId xmlns:a16="http://schemas.microsoft.com/office/drawing/2014/main" id="{301821CE-C5E6-4C47-A751-69CF395A732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571048" y="2614480"/>
                <a:ext cx="295973" cy="295974"/>
              </a:xfrm>
              <a:prstGeom prst="ellipse">
                <a:avLst/>
              </a:prstGeom>
              <a:solidFill>
                <a:srgbClr val="96BC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20" name="Oval 419">
                <a:extLst>
                  <a:ext uri="{FF2B5EF4-FFF2-40B4-BE49-F238E27FC236}">
                    <a16:creationId xmlns:a16="http://schemas.microsoft.com/office/drawing/2014/main" id="{2D8CA036-AB1B-794A-8D93-1B2C82B0504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71718" y="3467561"/>
                <a:ext cx="295973" cy="295974"/>
              </a:xfrm>
              <a:prstGeom prst="ellipse">
                <a:avLst/>
              </a:prstGeom>
              <a:solidFill>
                <a:srgbClr val="52A6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21" name="Oval 420">
                <a:extLst>
                  <a:ext uri="{FF2B5EF4-FFF2-40B4-BE49-F238E27FC236}">
                    <a16:creationId xmlns:a16="http://schemas.microsoft.com/office/drawing/2014/main" id="{74CC73CC-57CC-4D43-B3CF-8816FA06EB0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79281" y="3087436"/>
                <a:ext cx="295973" cy="295974"/>
              </a:xfrm>
              <a:prstGeom prst="ellipse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22" name="Oval 421">
                <a:extLst>
                  <a:ext uri="{FF2B5EF4-FFF2-40B4-BE49-F238E27FC236}">
                    <a16:creationId xmlns:a16="http://schemas.microsoft.com/office/drawing/2014/main" id="{39481033-6395-074D-84E7-24A009865EB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986416" y="2166792"/>
                <a:ext cx="295973" cy="295974"/>
              </a:xfrm>
              <a:prstGeom prst="ellipse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23" name="Oval 422">
                <a:extLst>
                  <a:ext uri="{FF2B5EF4-FFF2-40B4-BE49-F238E27FC236}">
                    <a16:creationId xmlns:a16="http://schemas.microsoft.com/office/drawing/2014/main" id="{31DE298F-3DB7-FA40-828F-3F1869B711E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46721" y="2487860"/>
                <a:ext cx="295973" cy="295974"/>
              </a:xfrm>
              <a:prstGeom prst="ellipse">
                <a:avLst/>
              </a:prstGeom>
              <a:solidFill>
                <a:srgbClr val="96BC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24" name="Oval 423">
                <a:extLst>
                  <a:ext uri="{FF2B5EF4-FFF2-40B4-BE49-F238E27FC236}">
                    <a16:creationId xmlns:a16="http://schemas.microsoft.com/office/drawing/2014/main" id="{326D08DA-5187-C94D-9A9D-736E120005F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165536" y="4100662"/>
                <a:ext cx="295973" cy="295974"/>
              </a:xfrm>
              <a:prstGeom prst="ellipse">
                <a:avLst/>
              </a:prstGeom>
              <a:solidFill>
                <a:srgbClr val="52A6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5F146BEF-AB86-3E4D-AB0D-90B14488711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28634" y="3517944"/>
                <a:ext cx="295973" cy="295974"/>
              </a:xfrm>
              <a:prstGeom prst="ellipse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27" name="Oval 426">
                <a:extLst>
                  <a:ext uri="{FF2B5EF4-FFF2-40B4-BE49-F238E27FC236}">
                    <a16:creationId xmlns:a16="http://schemas.microsoft.com/office/drawing/2014/main" id="{A481BB5F-A27F-7647-A37C-D8C166DC967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038704" y="2644266"/>
                <a:ext cx="295973" cy="295974"/>
              </a:xfrm>
              <a:prstGeom prst="ellipse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2ADCCA4A-5503-4E4D-B810-6D409220B7C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152662" y="1656629"/>
                <a:ext cx="295973" cy="295974"/>
              </a:xfrm>
              <a:prstGeom prst="ellipse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29" name="Oval 428">
                <a:extLst>
                  <a:ext uri="{FF2B5EF4-FFF2-40B4-BE49-F238E27FC236}">
                    <a16:creationId xmlns:a16="http://schemas.microsoft.com/office/drawing/2014/main" id="{AC5CB080-6546-2C47-AA64-F2D9318A8BB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506899" y="2884843"/>
                <a:ext cx="295973" cy="295974"/>
              </a:xfrm>
              <a:prstGeom prst="ellipse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45210D64-36CD-9643-9361-622788A5B63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53872" y="3606843"/>
                <a:ext cx="295973" cy="295974"/>
              </a:xfrm>
              <a:prstGeom prst="ellipse">
                <a:avLst/>
              </a:prstGeom>
              <a:solidFill>
                <a:srgbClr val="52A6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lnSpc>
                    <a:spcPct val="85000"/>
                  </a:lnSpc>
                </a:pPr>
                <a:endParaRPr lang="en-US" sz="10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31" name="Freeform 430">
              <a:extLst>
                <a:ext uri="{FF2B5EF4-FFF2-40B4-BE49-F238E27FC236}">
                  <a16:creationId xmlns:a16="http://schemas.microsoft.com/office/drawing/2014/main" id="{D5996452-53AF-274F-A232-6BE168B55D0F}"/>
                </a:ext>
              </a:extLst>
            </p:cNvPr>
            <p:cNvSpPr/>
            <p:nvPr/>
          </p:nvSpPr>
          <p:spPr>
            <a:xfrm flipH="1">
              <a:off x="2909047" y="1235938"/>
              <a:ext cx="278134" cy="3470265"/>
            </a:xfrm>
            <a:custGeom>
              <a:avLst/>
              <a:gdLst>
                <a:gd name="connsiteX0" fmla="*/ 0 w 755650"/>
                <a:gd name="connsiteY0" fmla="*/ 0 h 765175"/>
                <a:gd name="connsiteX1" fmla="*/ 755650 w 755650"/>
                <a:gd name="connsiteY1" fmla="*/ 0 h 765175"/>
                <a:gd name="connsiteX2" fmla="*/ 755650 w 755650"/>
                <a:gd name="connsiteY2" fmla="*/ 765175 h 765175"/>
                <a:gd name="connsiteX3" fmla="*/ 3175 w 755650"/>
                <a:gd name="connsiteY3" fmla="*/ 765175 h 7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5650" h="765175">
                  <a:moveTo>
                    <a:pt x="0" y="0"/>
                  </a:moveTo>
                  <a:lnTo>
                    <a:pt x="755650" y="0"/>
                  </a:lnTo>
                  <a:lnTo>
                    <a:pt x="755650" y="765175"/>
                  </a:lnTo>
                  <a:lnTo>
                    <a:pt x="3175" y="765175"/>
                  </a:lnTo>
                </a:path>
              </a:pathLst>
            </a:custGeom>
            <a:noFill/>
            <a:ln w="19050">
              <a:solidFill>
                <a:srgbClr val="232E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Oval 432">
              <a:extLst>
                <a:ext uri="{FF2B5EF4-FFF2-40B4-BE49-F238E27FC236}">
                  <a16:creationId xmlns:a16="http://schemas.microsoft.com/office/drawing/2014/main" id="{C4887CB5-1827-D646-8924-5CF12A3818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99590" y="2730019"/>
              <a:ext cx="420441" cy="420441"/>
            </a:xfrm>
            <a:prstGeom prst="ellipse">
              <a:avLst/>
            </a:prstGeom>
            <a:solidFill>
              <a:srgbClr val="232E38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400" dirty="0">
                  <a:solidFill>
                    <a:srgbClr val="FFFF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</a:t>
              </a:r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0B05AB5B-385A-914C-8C1E-56097FC2FDC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15772" y="4866308"/>
              <a:ext cx="420441" cy="420441"/>
            </a:xfrm>
            <a:prstGeom prst="ellipse">
              <a:avLst/>
            </a:prstGeom>
            <a:solidFill>
              <a:srgbClr val="232E38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400" dirty="0">
                  <a:solidFill>
                    <a:srgbClr val="FFFF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</a:p>
          </p:txBody>
        </p:sp>
        <p:sp>
          <p:nvSpPr>
            <p:cNvPr id="435" name="Oval 434">
              <a:extLst>
                <a:ext uri="{FF2B5EF4-FFF2-40B4-BE49-F238E27FC236}">
                  <a16:creationId xmlns:a16="http://schemas.microsoft.com/office/drawing/2014/main" id="{272F38FA-277E-D547-A53A-9F8F21E07B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48136" y="4866308"/>
              <a:ext cx="420441" cy="420441"/>
            </a:xfrm>
            <a:prstGeom prst="ellipse">
              <a:avLst/>
            </a:prstGeom>
            <a:solidFill>
              <a:srgbClr val="232E38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400" dirty="0">
                  <a:solidFill>
                    <a:srgbClr val="FFFF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</a:p>
          </p:txBody>
        </p:sp>
        <p:sp>
          <p:nvSpPr>
            <p:cNvPr id="436" name="Oval 435">
              <a:extLst>
                <a:ext uri="{FF2B5EF4-FFF2-40B4-BE49-F238E27FC236}">
                  <a16:creationId xmlns:a16="http://schemas.microsoft.com/office/drawing/2014/main" id="{30DF1FBD-712A-4B4B-BE60-211B1C49450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460608" y="4866308"/>
              <a:ext cx="420441" cy="420441"/>
            </a:xfrm>
            <a:prstGeom prst="ellipse">
              <a:avLst/>
            </a:prstGeom>
            <a:solidFill>
              <a:srgbClr val="232E38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sz="2400" dirty="0">
                  <a:solidFill>
                    <a:srgbClr val="FFFF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</a:p>
          </p:txBody>
        </p:sp>
        <p:sp>
          <p:nvSpPr>
            <p:cNvPr id="437" name="Rectangle 70">
              <a:extLst>
                <a:ext uri="{FF2B5EF4-FFF2-40B4-BE49-F238E27FC236}">
                  <a16:creationId xmlns:a16="http://schemas.microsoft.com/office/drawing/2014/main" id="{4F8B6987-2684-C44B-A09F-EBE1000FE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4465" y="3873974"/>
              <a:ext cx="2356252" cy="5423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>
                <a:lnSpc>
                  <a:spcPct val="85000"/>
                </a:lnSpc>
                <a:spcBef>
                  <a:spcPts val="0"/>
                </a:spcBef>
              </a:pPr>
              <a:r>
                <a:rPr lang="en-US" sz="1600" dirty="0">
                  <a:solidFill>
                    <a:srgbClr val="6E747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DATABASE or SOLUTION</a:t>
              </a:r>
              <a:br>
                <a:rPr lang="en-US" sz="1600" dirty="0">
                  <a:solidFill>
                    <a:srgbClr val="6E747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</a:br>
              <a:r>
                <a:rPr lang="en-US" sz="1600" dirty="0">
                  <a:solidFill>
                    <a:srgbClr val="6E747C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NAME</a:t>
              </a:r>
            </a:p>
          </p:txBody>
        </p:sp>
        <p:sp>
          <p:nvSpPr>
            <p:cNvPr id="438" name="Rectangle 70">
              <a:extLst>
                <a:ext uri="{FF2B5EF4-FFF2-40B4-BE49-F238E27FC236}">
                  <a16:creationId xmlns:a16="http://schemas.microsoft.com/office/drawing/2014/main" id="{E57DD2F5-5194-664D-9F62-2427A1FEB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200" y="5436836"/>
              <a:ext cx="2086236" cy="8979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>
                <a:lnSpc>
                  <a:spcPct val="85000"/>
                </a:lnSpc>
                <a:spcBef>
                  <a:spcPts val="0"/>
                </a:spcBef>
              </a:pPr>
              <a:r>
                <a:rPr lang="en-US" sz="2400" b="1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TITLE ONE</a:t>
              </a:r>
            </a:p>
            <a:p>
              <a:pPr algn="ctr">
                <a:lnSpc>
                  <a:spcPct val="85000"/>
                </a:lnSpc>
              </a:pPr>
              <a:r>
                <a:rPr lang="en-US" sz="1600" dirty="0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Lorem ipsum dolor sit </a:t>
              </a:r>
              <a:r>
                <a:rPr lang="en-US" sz="1600" dirty="0" err="1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amet</a:t>
              </a:r>
              <a:r>
                <a:rPr lang="en-US" sz="1600" dirty="0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, </a:t>
              </a:r>
              <a:r>
                <a:rPr lang="en-US" sz="1600" dirty="0" err="1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adipiscing</a:t>
              </a:r>
              <a:r>
                <a:rPr lang="en-US" sz="1600" dirty="0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1600" dirty="0" err="1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elit</a:t>
              </a:r>
              <a:r>
                <a:rPr lang="en-US" sz="1600" dirty="0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 </a:t>
              </a:r>
              <a:endParaRPr lang="en-US" dirty="0">
                <a:solidFill>
                  <a:srgbClr val="B3B3B3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9" name="Rectangle 70">
              <a:extLst>
                <a:ext uri="{FF2B5EF4-FFF2-40B4-BE49-F238E27FC236}">
                  <a16:creationId xmlns:a16="http://schemas.microsoft.com/office/drawing/2014/main" id="{3E3B4DEB-DF30-F640-A3F5-036E0B19D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4709" y="5436836"/>
              <a:ext cx="2086236" cy="8979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>
                <a:lnSpc>
                  <a:spcPct val="85000"/>
                </a:lnSpc>
                <a:spcBef>
                  <a:spcPts val="0"/>
                </a:spcBef>
              </a:pPr>
              <a:r>
                <a:rPr lang="en-US" sz="2400" b="1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TITLE TWO</a:t>
              </a:r>
            </a:p>
            <a:p>
              <a:pPr algn="ctr">
                <a:lnSpc>
                  <a:spcPct val="85000"/>
                </a:lnSpc>
              </a:pPr>
              <a:r>
                <a:rPr lang="en-US" sz="1600" dirty="0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Maecenas </a:t>
              </a:r>
              <a:r>
                <a:rPr lang="en-US" sz="1600" dirty="0" err="1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porttitor</a:t>
              </a:r>
              <a:r>
                <a:rPr lang="en-US" sz="1600" dirty="0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1600" dirty="0" err="1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congue</a:t>
              </a:r>
              <a:r>
                <a:rPr lang="en-US" sz="1600" dirty="0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1600" dirty="0" err="1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massa</a:t>
              </a:r>
              <a:r>
                <a:rPr lang="en-US" sz="1600" dirty="0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  <a:endParaRPr lang="en-US" dirty="0">
                <a:solidFill>
                  <a:srgbClr val="B3B3B3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0" name="Rectangle 70">
              <a:extLst>
                <a:ext uri="{FF2B5EF4-FFF2-40B4-BE49-F238E27FC236}">
                  <a16:creationId xmlns:a16="http://schemas.microsoft.com/office/drawing/2014/main" id="{E506E175-92D7-7949-91BA-9A4DD7044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9473" y="5436836"/>
              <a:ext cx="2086236" cy="89799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>
                <a:lnSpc>
                  <a:spcPct val="85000"/>
                </a:lnSpc>
                <a:spcBef>
                  <a:spcPts val="0"/>
                </a:spcBef>
              </a:pPr>
              <a:r>
                <a:rPr lang="en-US" sz="2400" b="1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TITLE THREE</a:t>
              </a:r>
            </a:p>
            <a:p>
              <a:pPr algn="ctr">
                <a:lnSpc>
                  <a:spcPct val="85000"/>
                </a:lnSpc>
              </a:pPr>
              <a:r>
                <a:rPr lang="en-US" sz="1600" dirty="0" err="1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Fusce</a:t>
              </a:r>
              <a:r>
                <a:rPr lang="en-US" sz="1600" dirty="0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1600" dirty="0" err="1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posuere</a:t>
              </a:r>
              <a:r>
                <a:rPr lang="en-US" sz="1600" dirty="0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, magna sed pulvinar </a:t>
              </a:r>
              <a:r>
                <a:rPr lang="en-US" sz="1600" dirty="0" err="1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ultricies</a:t>
              </a:r>
              <a:r>
                <a:rPr lang="en-US" sz="1600" dirty="0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 </a:t>
              </a:r>
              <a:endParaRPr lang="en-US" dirty="0">
                <a:solidFill>
                  <a:srgbClr val="B3B3B3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1" name="Rectangle 70">
              <a:extLst>
                <a:ext uri="{FF2B5EF4-FFF2-40B4-BE49-F238E27FC236}">
                  <a16:creationId xmlns:a16="http://schemas.microsoft.com/office/drawing/2014/main" id="{6B479FEA-C0A8-9B40-A421-7E1E17C4F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134" y="1574447"/>
              <a:ext cx="2187800" cy="29838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r">
                <a:lnSpc>
                  <a:spcPct val="85000"/>
                </a:lnSpc>
                <a:spcBef>
                  <a:spcPts val="0"/>
                </a:spcBef>
              </a:pPr>
              <a:r>
                <a:rPr lang="en-US" sz="2400" b="1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ELEMENT TITLE</a:t>
              </a:r>
            </a:p>
            <a:p>
              <a:pPr algn="r">
                <a:lnSpc>
                  <a:spcPct val="85000"/>
                </a:lnSpc>
              </a:pPr>
              <a:r>
                <a:rPr lang="en-US" sz="1600" dirty="0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Lorem ipsum dolor sit amet, consectetuer adipiscing elit. Maecenas porttitor congue massa. Fusce posuere, magna sed pulvinar ultricies, purus lectus malesuada libero, sit amet commodo magna eros quis </a:t>
              </a:r>
              <a:r>
                <a:rPr lang="en-US" sz="1600" dirty="0" err="1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urna</a:t>
              </a:r>
              <a:r>
                <a:rPr lang="en-US" sz="1600" dirty="0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</p:txBody>
        </p:sp>
        <p:sp>
          <p:nvSpPr>
            <p:cNvPr id="458" name="Oval 457">
              <a:extLst>
                <a:ext uri="{FF2B5EF4-FFF2-40B4-BE49-F238E27FC236}">
                  <a16:creationId xmlns:a16="http://schemas.microsoft.com/office/drawing/2014/main" id="{880B3401-627F-2441-A16D-674DC3DB560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391650" y="2740281"/>
              <a:ext cx="295973" cy="295974"/>
            </a:xfrm>
            <a:prstGeom prst="ellipse">
              <a:avLst/>
            </a:prstGeom>
            <a:solidFill>
              <a:srgbClr val="52A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85000"/>
                </a:lnSpc>
              </a:pPr>
              <a:endParaRPr lang="en-US" sz="1000">
                <a:solidFill>
                  <a:schemeClr val="tx1"/>
                </a:solidFill>
              </a:endParaRPr>
            </a:p>
          </p:txBody>
        </p:sp>
        <p:sp>
          <p:nvSpPr>
            <p:cNvPr id="465" name="Oval 464">
              <a:extLst>
                <a:ext uri="{FF2B5EF4-FFF2-40B4-BE49-F238E27FC236}">
                  <a16:creationId xmlns:a16="http://schemas.microsoft.com/office/drawing/2014/main" id="{B9A4D6AB-1D9C-AB41-81EF-193D63A5B4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910356" y="2740281"/>
              <a:ext cx="295973" cy="295974"/>
            </a:xfrm>
            <a:prstGeom prst="ellipse">
              <a:avLst/>
            </a:prstGeom>
            <a:solidFill>
              <a:srgbClr val="96B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85000"/>
                </a:lnSpc>
              </a:pPr>
              <a:endParaRPr lang="en-US" sz="1000">
                <a:solidFill>
                  <a:schemeClr val="tx1"/>
                </a:solidFill>
              </a:endParaRPr>
            </a:p>
          </p:txBody>
        </p:sp>
        <p:sp>
          <p:nvSpPr>
            <p:cNvPr id="470" name="Oval 469">
              <a:extLst>
                <a:ext uri="{FF2B5EF4-FFF2-40B4-BE49-F238E27FC236}">
                  <a16:creationId xmlns:a16="http://schemas.microsoft.com/office/drawing/2014/main" id="{27F0F98F-A99E-B34B-AB6C-76C2036EF3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29063" y="2740281"/>
              <a:ext cx="295973" cy="295974"/>
            </a:xfrm>
            <a:prstGeom prst="ellipse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85000"/>
                </a:lnSpc>
              </a:pPr>
              <a:endParaRPr lang="en-US" sz="1000">
                <a:solidFill>
                  <a:schemeClr val="tx1"/>
                </a:solidFill>
              </a:endParaRPr>
            </a:p>
          </p:txBody>
        </p:sp>
        <p:sp>
          <p:nvSpPr>
            <p:cNvPr id="472" name="Rectangle 70">
              <a:extLst>
                <a:ext uri="{FF2B5EF4-FFF2-40B4-BE49-F238E27FC236}">
                  <a16:creationId xmlns:a16="http://schemas.microsoft.com/office/drawing/2014/main" id="{05ECAB25-F7B7-244B-90E1-0DC7C3469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0883" y="1867101"/>
              <a:ext cx="1559867" cy="4352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>
                <a:lnSpc>
                  <a:spcPct val="85000"/>
                </a:lnSpc>
                <a:spcBef>
                  <a:spcPts val="0"/>
                </a:spcBef>
              </a:pPr>
              <a:r>
                <a:rPr lang="en-US" sz="1600" i="1" dirty="0">
                  <a:solidFill>
                    <a:srgbClr val="B3B3B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Explanation here, if needed.</a:t>
              </a:r>
              <a:endParaRPr lang="en-US" sz="1400" i="1" dirty="0">
                <a:solidFill>
                  <a:srgbClr val="43AFE8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E25D27BA-CF00-4749-A8EE-E992F3460E63}"/>
                </a:ext>
              </a:extLst>
            </p:cNvPr>
            <p:cNvCxnSpPr>
              <a:cxnSpLocks/>
            </p:cNvCxnSpPr>
            <p:nvPr/>
          </p:nvCxnSpPr>
          <p:spPr>
            <a:xfrm>
              <a:off x="7053696" y="2314779"/>
              <a:ext cx="0" cy="417934"/>
            </a:xfrm>
            <a:prstGeom prst="line">
              <a:avLst/>
            </a:prstGeom>
            <a:solidFill>
              <a:srgbClr val="3F3F3F"/>
            </a:solidFill>
            <a:ln w="19050">
              <a:solidFill>
                <a:srgbClr val="B3B3B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54" name="Picture 353">
            <a:extLst>
              <a:ext uri="{FF2B5EF4-FFF2-40B4-BE49-F238E27FC236}">
                <a16:creationId xmlns:a16="http://schemas.microsoft.com/office/drawing/2014/main" id="{6F62A9A0-29F6-D44D-80FF-8DC4DB73DC1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16" y="6500752"/>
            <a:ext cx="1905888" cy="322033"/>
          </a:xfrm>
          <a:prstGeom prst="rect">
            <a:avLst/>
          </a:prstGeom>
        </p:spPr>
      </p:pic>
      <p:sp>
        <p:nvSpPr>
          <p:cNvPr id="355" name="TextBox 354">
            <a:extLst>
              <a:ext uri="{FF2B5EF4-FFF2-40B4-BE49-F238E27FC236}">
                <a16:creationId xmlns:a16="http://schemas.microsoft.com/office/drawing/2014/main" id="{11CE56C9-7871-6347-8A55-178091C469CF}"/>
              </a:ext>
            </a:extLst>
          </p:cNvPr>
          <p:cNvSpPr txBox="1"/>
          <p:nvPr/>
        </p:nvSpPr>
        <p:spPr>
          <a:xfrm>
            <a:off x="-28881" y="6242596"/>
            <a:ext cx="10005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2E8BD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Made with</a:t>
            </a:r>
          </a:p>
        </p:txBody>
      </p:sp>
      <p:sp>
        <p:nvSpPr>
          <p:cNvPr id="357" name="TextBox 356">
            <a:extLst>
              <a:ext uri="{FF2B5EF4-FFF2-40B4-BE49-F238E27FC236}">
                <a16:creationId xmlns:a16="http://schemas.microsoft.com/office/drawing/2014/main" id="{F73C20BB-2CE8-C342-B35D-E30E85993B7A}"/>
              </a:ext>
            </a:extLst>
          </p:cNvPr>
          <p:cNvSpPr txBox="1"/>
          <p:nvPr/>
        </p:nvSpPr>
        <p:spPr>
          <a:xfrm>
            <a:off x="8065213" y="6611779"/>
            <a:ext cx="412678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00" dirty="0">
                <a:solidFill>
                  <a:srgbClr val="00ACE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© 2018 - 2019 Billion Dollar Graphics.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5569664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" name="Rectangle 276"/>
          <p:cNvSpPr/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6" name="Group 15"/>
          <p:cNvGrpSpPr/>
          <p:nvPr/>
        </p:nvGrpSpPr>
        <p:grpSpPr>
          <a:xfrm>
            <a:off x="177800" y="774700"/>
            <a:ext cx="11823593" cy="2825496"/>
            <a:chOff x="177800" y="774700"/>
            <a:chExt cx="10121221" cy="2825496"/>
          </a:xfrm>
          <a:solidFill>
            <a:srgbClr val="FFFFFF"/>
          </a:solidFill>
        </p:grpSpPr>
        <p:sp>
          <p:nvSpPr>
            <p:cNvPr id="210" name="Rectangle 209"/>
            <p:cNvSpPr/>
            <p:nvPr/>
          </p:nvSpPr>
          <p:spPr bwMode="auto">
            <a:xfrm>
              <a:off x="177800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1" name="Rectangle 210"/>
            <p:cNvSpPr/>
            <p:nvPr/>
          </p:nvSpPr>
          <p:spPr bwMode="auto">
            <a:xfrm>
              <a:off x="1883833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2" name="Rectangle 211"/>
            <p:cNvSpPr/>
            <p:nvPr/>
          </p:nvSpPr>
          <p:spPr bwMode="auto">
            <a:xfrm>
              <a:off x="3589866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3" name="Rectangle 212"/>
            <p:cNvSpPr/>
            <p:nvPr/>
          </p:nvSpPr>
          <p:spPr bwMode="auto">
            <a:xfrm>
              <a:off x="5295899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4" name="Rectangle 213"/>
            <p:cNvSpPr/>
            <p:nvPr/>
          </p:nvSpPr>
          <p:spPr bwMode="auto">
            <a:xfrm>
              <a:off x="7001932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5" name="Rectangle 214"/>
            <p:cNvSpPr/>
            <p:nvPr/>
          </p:nvSpPr>
          <p:spPr bwMode="auto">
            <a:xfrm>
              <a:off x="8707965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</p:grpSp>
      <p:sp>
        <p:nvSpPr>
          <p:cNvPr id="225" name="TextBox 224"/>
          <p:cNvSpPr txBox="1"/>
          <p:nvPr/>
        </p:nvSpPr>
        <p:spPr>
          <a:xfrm>
            <a:off x="177800" y="774700"/>
            <a:ext cx="1600200" cy="4062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1. </a:t>
            </a:r>
            <a:r>
              <a:rPr lang="en-US" sz="1200" dirty="0">
                <a:latin typeface="Arial"/>
                <a:cs typeface="Arial"/>
              </a:rPr>
              <a:t>Make an Isosceles Triangle.</a:t>
            </a:r>
          </a:p>
        </p:txBody>
      </p:sp>
      <p:sp>
        <p:nvSpPr>
          <p:cNvPr id="227" name="TextBox 226"/>
          <p:cNvSpPr txBox="1"/>
          <p:nvPr/>
        </p:nvSpPr>
        <p:spPr>
          <a:xfrm>
            <a:off x="2198015" y="774700"/>
            <a:ext cx="1600200" cy="4062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2. </a:t>
            </a:r>
            <a:r>
              <a:rPr lang="en-US" sz="1200" dirty="0">
                <a:latin typeface="Arial"/>
                <a:cs typeface="Arial"/>
              </a:rPr>
              <a:t>Rotate 180 degrees.</a:t>
            </a:r>
          </a:p>
        </p:txBody>
      </p:sp>
      <p:sp>
        <p:nvSpPr>
          <p:cNvPr id="228" name="TextBox 227"/>
          <p:cNvSpPr txBox="1"/>
          <p:nvPr/>
        </p:nvSpPr>
        <p:spPr>
          <a:xfrm>
            <a:off x="4190092" y="774700"/>
            <a:ext cx="1832346" cy="13480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3. Funnel Top: </a:t>
            </a:r>
            <a:r>
              <a:rPr lang="en-US" sz="1200" dirty="0">
                <a:latin typeface="Arial"/>
                <a:cs typeface="Arial"/>
              </a:rPr>
              <a:t>Draw an Oval and duplicate it twice (for a total of 3 Ovals). Draw a rectangle. Arrange as shown below. If needed, Align Center for all objects.</a:t>
            </a:r>
          </a:p>
        </p:txBody>
      </p:sp>
      <p:sp>
        <p:nvSpPr>
          <p:cNvPr id="229" name="TextBox 228"/>
          <p:cNvSpPr txBox="1"/>
          <p:nvPr/>
        </p:nvSpPr>
        <p:spPr>
          <a:xfrm>
            <a:off x="6172199" y="774700"/>
            <a:ext cx="1806807" cy="13480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4. Funnel Top: </a:t>
            </a:r>
            <a:r>
              <a:rPr lang="en-US" sz="1200" dirty="0">
                <a:latin typeface="Arial"/>
                <a:cs typeface="Arial"/>
              </a:rPr>
              <a:t>Select rectangle first and then Oval 2. Select Merge Shape and choose Subtract. (The order of selection changes the outcome of the Merge effect.)</a:t>
            </a:r>
          </a:p>
        </p:txBody>
      </p:sp>
      <p:sp>
        <p:nvSpPr>
          <p:cNvPr id="230" name="TextBox 229"/>
          <p:cNvSpPr txBox="1"/>
          <p:nvPr/>
        </p:nvSpPr>
        <p:spPr>
          <a:xfrm>
            <a:off x="8169614" y="774700"/>
            <a:ext cx="1838794" cy="8771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5. Funnel Top: </a:t>
            </a:r>
            <a:r>
              <a:rPr lang="en-US" sz="1200" dirty="0">
                <a:latin typeface="Arial"/>
                <a:cs typeface="Arial"/>
              </a:rPr>
              <a:t>Select the New Shape and the Oval 3. Select Merge Shape and choose Union. </a:t>
            </a:r>
          </a:p>
        </p:txBody>
      </p:sp>
      <p:sp>
        <p:nvSpPr>
          <p:cNvPr id="231" name="TextBox 230"/>
          <p:cNvSpPr txBox="1"/>
          <p:nvPr/>
        </p:nvSpPr>
        <p:spPr>
          <a:xfrm>
            <a:off x="10160989" y="774700"/>
            <a:ext cx="1840403" cy="5632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6. Funnel Top: </a:t>
            </a:r>
            <a:r>
              <a:rPr lang="en-US" sz="1200" dirty="0">
                <a:latin typeface="Arial"/>
                <a:cs typeface="Arial"/>
              </a:rPr>
              <a:t>Bring Oval 1 down rest on top of the new shape</a:t>
            </a:r>
          </a:p>
        </p:txBody>
      </p:sp>
      <p:grpSp>
        <p:nvGrpSpPr>
          <p:cNvPr id="226" name="Group 225"/>
          <p:cNvGrpSpPr/>
          <p:nvPr/>
        </p:nvGrpSpPr>
        <p:grpSpPr>
          <a:xfrm>
            <a:off x="204646" y="101600"/>
            <a:ext cx="1813366" cy="596900"/>
            <a:chOff x="0" y="1924050"/>
            <a:chExt cx="9144000" cy="3009901"/>
          </a:xfrm>
        </p:grpSpPr>
        <p:sp>
          <p:nvSpPr>
            <p:cNvPr id="232" name="Freeform 5"/>
            <p:cNvSpPr>
              <a:spLocks/>
            </p:cNvSpPr>
            <p:nvPr/>
          </p:nvSpPr>
          <p:spPr bwMode="auto">
            <a:xfrm>
              <a:off x="28575" y="1946275"/>
              <a:ext cx="361950" cy="388938"/>
            </a:xfrm>
            <a:custGeom>
              <a:avLst/>
              <a:gdLst>
                <a:gd name="T0" fmla="*/ 424 w 457"/>
                <a:gd name="T1" fmla="*/ 490 h 490"/>
                <a:gd name="T2" fmla="*/ 424 w 457"/>
                <a:gd name="T3" fmla="*/ 142 h 490"/>
                <a:gd name="T4" fmla="*/ 424 w 457"/>
                <a:gd name="T5" fmla="*/ 142 h 490"/>
                <a:gd name="T6" fmla="*/ 427 w 457"/>
                <a:gd name="T7" fmla="*/ 69 h 490"/>
                <a:gd name="T8" fmla="*/ 426 w 457"/>
                <a:gd name="T9" fmla="*/ 69 h 490"/>
                <a:gd name="T10" fmla="*/ 426 w 457"/>
                <a:gd name="T11" fmla="*/ 69 h 490"/>
                <a:gd name="T12" fmla="*/ 409 w 457"/>
                <a:gd name="T13" fmla="*/ 112 h 490"/>
                <a:gd name="T14" fmla="*/ 234 w 457"/>
                <a:gd name="T15" fmla="*/ 490 h 490"/>
                <a:gd name="T16" fmla="*/ 223 w 457"/>
                <a:gd name="T17" fmla="*/ 490 h 490"/>
                <a:gd name="T18" fmla="*/ 48 w 457"/>
                <a:gd name="T19" fmla="*/ 114 h 490"/>
                <a:gd name="T20" fmla="*/ 48 w 457"/>
                <a:gd name="T21" fmla="*/ 114 h 490"/>
                <a:gd name="T22" fmla="*/ 40 w 457"/>
                <a:gd name="T23" fmla="*/ 94 h 490"/>
                <a:gd name="T24" fmla="*/ 33 w 457"/>
                <a:gd name="T25" fmla="*/ 68 h 490"/>
                <a:gd name="T26" fmla="*/ 32 w 457"/>
                <a:gd name="T27" fmla="*/ 68 h 490"/>
                <a:gd name="T28" fmla="*/ 32 w 457"/>
                <a:gd name="T29" fmla="*/ 68 h 490"/>
                <a:gd name="T30" fmla="*/ 33 w 457"/>
                <a:gd name="T31" fmla="*/ 101 h 490"/>
                <a:gd name="T32" fmla="*/ 33 w 457"/>
                <a:gd name="T33" fmla="*/ 134 h 490"/>
                <a:gd name="T34" fmla="*/ 33 w 457"/>
                <a:gd name="T35" fmla="*/ 490 h 490"/>
                <a:gd name="T36" fmla="*/ 0 w 457"/>
                <a:gd name="T37" fmla="*/ 490 h 490"/>
                <a:gd name="T38" fmla="*/ 0 w 457"/>
                <a:gd name="T39" fmla="*/ 0 h 490"/>
                <a:gd name="T40" fmla="*/ 32 w 457"/>
                <a:gd name="T41" fmla="*/ 0 h 490"/>
                <a:gd name="T42" fmla="*/ 215 w 457"/>
                <a:gd name="T43" fmla="*/ 394 h 490"/>
                <a:gd name="T44" fmla="*/ 215 w 457"/>
                <a:gd name="T45" fmla="*/ 394 h 490"/>
                <a:gd name="T46" fmla="*/ 218 w 457"/>
                <a:gd name="T47" fmla="*/ 404 h 490"/>
                <a:gd name="T48" fmla="*/ 218 w 457"/>
                <a:gd name="T49" fmla="*/ 404 h 490"/>
                <a:gd name="T50" fmla="*/ 221 w 457"/>
                <a:gd name="T51" fmla="*/ 415 h 490"/>
                <a:gd name="T52" fmla="*/ 221 w 457"/>
                <a:gd name="T53" fmla="*/ 415 h 490"/>
                <a:gd name="T54" fmla="*/ 229 w 457"/>
                <a:gd name="T55" fmla="*/ 435 h 490"/>
                <a:gd name="T56" fmla="*/ 231 w 457"/>
                <a:gd name="T57" fmla="*/ 435 h 490"/>
                <a:gd name="T58" fmla="*/ 234 w 457"/>
                <a:gd name="T59" fmla="*/ 424 h 490"/>
                <a:gd name="T60" fmla="*/ 234 w 457"/>
                <a:gd name="T61" fmla="*/ 424 h 490"/>
                <a:gd name="T62" fmla="*/ 246 w 457"/>
                <a:gd name="T63" fmla="*/ 391 h 490"/>
                <a:gd name="T64" fmla="*/ 426 w 457"/>
                <a:gd name="T65" fmla="*/ 0 h 490"/>
                <a:gd name="T66" fmla="*/ 457 w 457"/>
                <a:gd name="T67" fmla="*/ 0 h 490"/>
                <a:gd name="T68" fmla="*/ 457 w 457"/>
                <a:gd name="T69" fmla="*/ 490 h 490"/>
                <a:gd name="T70" fmla="*/ 424 w 457"/>
                <a:gd name="T7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7" h="490">
                  <a:moveTo>
                    <a:pt x="424" y="490"/>
                  </a:moveTo>
                  <a:lnTo>
                    <a:pt x="424" y="142"/>
                  </a:lnTo>
                  <a:lnTo>
                    <a:pt x="424" y="142"/>
                  </a:lnTo>
                  <a:lnTo>
                    <a:pt x="427" y="69"/>
                  </a:lnTo>
                  <a:lnTo>
                    <a:pt x="426" y="69"/>
                  </a:lnTo>
                  <a:lnTo>
                    <a:pt x="426" y="69"/>
                  </a:lnTo>
                  <a:lnTo>
                    <a:pt x="409" y="112"/>
                  </a:lnTo>
                  <a:lnTo>
                    <a:pt x="234" y="490"/>
                  </a:lnTo>
                  <a:lnTo>
                    <a:pt x="223" y="490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0" y="94"/>
                  </a:lnTo>
                  <a:lnTo>
                    <a:pt x="33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3" y="101"/>
                  </a:lnTo>
                  <a:lnTo>
                    <a:pt x="33" y="134"/>
                  </a:lnTo>
                  <a:lnTo>
                    <a:pt x="33" y="490"/>
                  </a:lnTo>
                  <a:lnTo>
                    <a:pt x="0" y="49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215" y="394"/>
                  </a:lnTo>
                  <a:lnTo>
                    <a:pt x="215" y="394"/>
                  </a:lnTo>
                  <a:lnTo>
                    <a:pt x="218" y="404"/>
                  </a:lnTo>
                  <a:lnTo>
                    <a:pt x="218" y="404"/>
                  </a:lnTo>
                  <a:lnTo>
                    <a:pt x="221" y="415"/>
                  </a:lnTo>
                  <a:lnTo>
                    <a:pt x="221" y="415"/>
                  </a:lnTo>
                  <a:lnTo>
                    <a:pt x="229" y="435"/>
                  </a:lnTo>
                  <a:lnTo>
                    <a:pt x="231" y="435"/>
                  </a:lnTo>
                  <a:lnTo>
                    <a:pt x="234" y="424"/>
                  </a:lnTo>
                  <a:lnTo>
                    <a:pt x="234" y="424"/>
                  </a:lnTo>
                  <a:lnTo>
                    <a:pt x="246" y="391"/>
                  </a:lnTo>
                  <a:lnTo>
                    <a:pt x="426" y="0"/>
                  </a:lnTo>
                  <a:lnTo>
                    <a:pt x="457" y="0"/>
                  </a:lnTo>
                  <a:lnTo>
                    <a:pt x="457" y="490"/>
                  </a:lnTo>
                  <a:lnTo>
                    <a:pt x="424" y="490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36" name="Freeform 6"/>
            <p:cNvSpPr>
              <a:spLocks noEditPoints="1"/>
            </p:cNvSpPr>
            <p:nvPr/>
          </p:nvSpPr>
          <p:spPr bwMode="auto">
            <a:xfrm>
              <a:off x="476250" y="1946275"/>
              <a:ext cx="41275" cy="388938"/>
            </a:xfrm>
            <a:custGeom>
              <a:avLst/>
              <a:gdLst>
                <a:gd name="T0" fmla="*/ 26 w 53"/>
                <a:gd name="T1" fmla="*/ 51 h 490"/>
                <a:gd name="T2" fmla="*/ 26 w 53"/>
                <a:gd name="T3" fmla="*/ 51 h 490"/>
                <a:gd name="T4" fmla="*/ 16 w 53"/>
                <a:gd name="T5" fmla="*/ 49 h 490"/>
                <a:gd name="T6" fmla="*/ 8 w 53"/>
                <a:gd name="T7" fmla="*/ 45 h 490"/>
                <a:gd name="T8" fmla="*/ 8 w 53"/>
                <a:gd name="T9" fmla="*/ 45 h 490"/>
                <a:gd name="T10" fmla="*/ 5 w 53"/>
                <a:gd name="T11" fmla="*/ 40 h 490"/>
                <a:gd name="T12" fmla="*/ 3 w 53"/>
                <a:gd name="T13" fmla="*/ 36 h 490"/>
                <a:gd name="T14" fmla="*/ 2 w 53"/>
                <a:gd name="T15" fmla="*/ 31 h 490"/>
                <a:gd name="T16" fmla="*/ 0 w 53"/>
                <a:gd name="T17" fmla="*/ 25 h 490"/>
                <a:gd name="T18" fmla="*/ 0 w 53"/>
                <a:gd name="T19" fmla="*/ 25 h 490"/>
                <a:gd name="T20" fmla="*/ 2 w 53"/>
                <a:gd name="T21" fmla="*/ 20 h 490"/>
                <a:gd name="T22" fmla="*/ 3 w 53"/>
                <a:gd name="T23" fmla="*/ 15 h 490"/>
                <a:gd name="T24" fmla="*/ 5 w 53"/>
                <a:gd name="T25" fmla="*/ 10 h 490"/>
                <a:gd name="T26" fmla="*/ 8 w 53"/>
                <a:gd name="T27" fmla="*/ 7 h 490"/>
                <a:gd name="T28" fmla="*/ 8 w 53"/>
                <a:gd name="T29" fmla="*/ 7 h 490"/>
                <a:gd name="T30" fmla="*/ 16 w 53"/>
                <a:gd name="T31" fmla="*/ 2 h 490"/>
                <a:gd name="T32" fmla="*/ 26 w 53"/>
                <a:gd name="T33" fmla="*/ 0 h 490"/>
                <a:gd name="T34" fmla="*/ 26 w 53"/>
                <a:gd name="T35" fmla="*/ 0 h 490"/>
                <a:gd name="T36" fmla="*/ 36 w 53"/>
                <a:gd name="T37" fmla="*/ 2 h 490"/>
                <a:gd name="T38" fmla="*/ 44 w 53"/>
                <a:gd name="T39" fmla="*/ 7 h 490"/>
                <a:gd name="T40" fmla="*/ 44 w 53"/>
                <a:gd name="T41" fmla="*/ 7 h 490"/>
                <a:gd name="T42" fmla="*/ 48 w 53"/>
                <a:gd name="T43" fmla="*/ 10 h 490"/>
                <a:gd name="T44" fmla="*/ 51 w 53"/>
                <a:gd name="T45" fmla="*/ 15 h 490"/>
                <a:gd name="T46" fmla="*/ 53 w 53"/>
                <a:gd name="T47" fmla="*/ 20 h 490"/>
                <a:gd name="T48" fmla="*/ 53 w 53"/>
                <a:gd name="T49" fmla="*/ 25 h 490"/>
                <a:gd name="T50" fmla="*/ 53 w 53"/>
                <a:gd name="T51" fmla="*/ 25 h 490"/>
                <a:gd name="T52" fmla="*/ 53 w 53"/>
                <a:gd name="T53" fmla="*/ 30 h 490"/>
                <a:gd name="T54" fmla="*/ 51 w 53"/>
                <a:gd name="T55" fmla="*/ 35 h 490"/>
                <a:gd name="T56" fmla="*/ 49 w 53"/>
                <a:gd name="T57" fmla="*/ 40 h 490"/>
                <a:gd name="T58" fmla="*/ 44 w 53"/>
                <a:gd name="T59" fmla="*/ 45 h 490"/>
                <a:gd name="T60" fmla="*/ 44 w 53"/>
                <a:gd name="T61" fmla="*/ 45 h 490"/>
                <a:gd name="T62" fmla="*/ 41 w 53"/>
                <a:gd name="T63" fmla="*/ 48 h 490"/>
                <a:gd name="T64" fmla="*/ 36 w 53"/>
                <a:gd name="T65" fmla="*/ 49 h 490"/>
                <a:gd name="T66" fmla="*/ 31 w 53"/>
                <a:gd name="T67" fmla="*/ 51 h 490"/>
                <a:gd name="T68" fmla="*/ 26 w 53"/>
                <a:gd name="T69" fmla="*/ 51 h 490"/>
                <a:gd name="T70" fmla="*/ 26 w 53"/>
                <a:gd name="T71" fmla="*/ 51 h 490"/>
                <a:gd name="T72" fmla="*/ 12 w 53"/>
                <a:gd name="T73" fmla="*/ 490 h 490"/>
                <a:gd name="T74" fmla="*/ 12 w 53"/>
                <a:gd name="T75" fmla="*/ 140 h 490"/>
                <a:gd name="T76" fmla="*/ 43 w 53"/>
                <a:gd name="T77" fmla="*/ 140 h 490"/>
                <a:gd name="T78" fmla="*/ 43 w 53"/>
                <a:gd name="T79" fmla="*/ 490 h 490"/>
                <a:gd name="T80" fmla="*/ 12 w 53"/>
                <a:gd name="T8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490">
                  <a:moveTo>
                    <a:pt x="26" y="51"/>
                  </a:moveTo>
                  <a:lnTo>
                    <a:pt x="26" y="51"/>
                  </a:lnTo>
                  <a:lnTo>
                    <a:pt x="16" y="49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5" y="40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3" y="15"/>
                  </a:lnTo>
                  <a:lnTo>
                    <a:pt x="5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6" y="2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8" y="10"/>
                  </a:lnTo>
                  <a:lnTo>
                    <a:pt x="51" y="15"/>
                  </a:lnTo>
                  <a:lnTo>
                    <a:pt x="53" y="20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3" y="30"/>
                  </a:lnTo>
                  <a:lnTo>
                    <a:pt x="51" y="35"/>
                  </a:lnTo>
                  <a:lnTo>
                    <a:pt x="49" y="40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41" y="48"/>
                  </a:lnTo>
                  <a:lnTo>
                    <a:pt x="36" y="49"/>
                  </a:lnTo>
                  <a:lnTo>
                    <a:pt x="31" y="51"/>
                  </a:lnTo>
                  <a:lnTo>
                    <a:pt x="26" y="51"/>
                  </a:lnTo>
                  <a:lnTo>
                    <a:pt x="26" y="51"/>
                  </a:lnTo>
                  <a:close/>
                  <a:moveTo>
                    <a:pt x="12" y="490"/>
                  </a:moveTo>
                  <a:lnTo>
                    <a:pt x="12" y="140"/>
                  </a:lnTo>
                  <a:lnTo>
                    <a:pt x="43" y="140"/>
                  </a:lnTo>
                  <a:lnTo>
                    <a:pt x="43" y="490"/>
                  </a:lnTo>
                  <a:lnTo>
                    <a:pt x="12" y="490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37" name="Freeform 7"/>
            <p:cNvSpPr>
              <a:spLocks/>
            </p:cNvSpPr>
            <p:nvPr/>
          </p:nvSpPr>
          <p:spPr bwMode="auto">
            <a:xfrm>
              <a:off x="598488" y="1924050"/>
              <a:ext cx="195263" cy="411163"/>
            </a:xfrm>
            <a:custGeom>
              <a:avLst/>
              <a:gdLst>
                <a:gd name="T0" fmla="*/ 199 w 246"/>
                <a:gd name="T1" fmla="*/ 518 h 518"/>
                <a:gd name="T2" fmla="*/ 33 w 246"/>
                <a:gd name="T3" fmla="*/ 345 h 518"/>
                <a:gd name="T4" fmla="*/ 31 w 246"/>
                <a:gd name="T5" fmla="*/ 345 h 518"/>
                <a:gd name="T6" fmla="*/ 31 w 246"/>
                <a:gd name="T7" fmla="*/ 518 h 518"/>
                <a:gd name="T8" fmla="*/ 0 w 246"/>
                <a:gd name="T9" fmla="*/ 518 h 518"/>
                <a:gd name="T10" fmla="*/ 0 w 246"/>
                <a:gd name="T11" fmla="*/ 0 h 518"/>
                <a:gd name="T12" fmla="*/ 31 w 246"/>
                <a:gd name="T13" fmla="*/ 0 h 518"/>
                <a:gd name="T14" fmla="*/ 31 w 246"/>
                <a:gd name="T15" fmla="*/ 333 h 518"/>
                <a:gd name="T16" fmla="*/ 33 w 246"/>
                <a:gd name="T17" fmla="*/ 333 h 518"/>
                <a:gd name="T18" fmla="*/ 191 w 246"/>
                <a:gd name="T19" fmla="*/ 168 h 518"/>
                <a:gd name="T20" fmla="*/ 232 w 246"/>
                <a:gd name="T21" fmla="*/ 168 h 518"/>
                <a:gd name="T22" fmla="*/ 66 w 246"/>
                <a:gd name="T23" fmla="*/ 336 h 518"/>
                <a:gd name="T24" fmla="*/ 246 w 246"/>
                <a:gd name="T25" fmla="*/ 518 h 518"/>
                <a:gd name="T26" fmla="*/ 199 w 246"/>
                <a:gd name="T27" fmla="*/ 51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518">
                  <a:moveTo>
                    <a:pt x="199" y="518"/>
                  </a:moveTo>
                  <a:lnTo>
                    <a:pt x="33" y="345"/>
                  </a:lnTo>
                  <a:lnTo>
                    <a:pt x="31" y="345"/>
                  </a:lnTo>
                  <a:lnTo>
                    <a:pt x="31" y="518"/>
                  </a:lnTo>
                  <a:lnTo>
                    <a:pt x="0" y="5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31" y="333"/>
                  </a:lnTo>
                  <a:lnTo>
                    <a:pt x="33" y="333"/>
                  </a:lnTo>
                  <a:lnTo>
                    <a:pt x="191" y="168"/>
                  </a:lnTo>
                  <a:lnTo>
                    <a:pt x="232" y="168"/>
                  </a:lnTo>
                  <a:lnTo>
                    <a:pt x="66" y="336"/>
                  </a:lnTo>
                  <a:lnTo>
                    <a:pt x="246" y="518"/>
                  </a:lnTo>
                  <a:lnTo>
                    <a:pt x="199" y="51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38" name="Freeform 8"/>
            <p:cNvSpPr>
              <a:spLocks noEditPoints="1"/>
            </p:cNvSpPr>
            <p:nvPr/>
          </p:nvSpPr>
          <p:spPr bwMode="auto">
            <a:xfrm>
              <a:off x="825500" y="2051050"/>
              <a:ext cx="230188" cy="290513"/>
            </a:xfrm>
            <a:custGeom>
              <a:avLst/>
              <a:gdLst>
                <a:gd name="T0" fmla="*/ 33 w 290"/>
                <a:gd name="T1" fmla="*/ 201 h 366"/>
                <a:gd name="T2" fmla="*/ 41 w 290"/>
                <a:gd name="T3" fmla="*/ 249 h 366"/>
                <a:gd name="T4" fmla="*/ 58 w 290"/>
                <a:gd name="T5" fmla="*/ 285 h 366"/>
                <a:gd name="T6" fmla="*/ 74 w 290"/>
                <a:gd name="T7" fmla="*/ 307 h 366"/>
                <a:gd name="T8" fmla="*/ 106 w 290"/>
                <a:gd name="T9" fmla="*/ 326 h 366"/>
                <a:gd name="T10" fmla="*/ 143 w 290"/>
                <a:gd name="T11" fmla="*/ 336 h 366"/>
                <a:gd name="T12" fmla="*/ 172 w 290"/>
                <a:gd name="T13" fmla="*/ 336 h 366"/>
                <a:gd name="T14" fmla="*/ 214 w 290"/>
                <a:gd name="T15" fmla="*/ 326 h 366"/>
                <a:gd name="T16" fmla="*/ 257 w 290"/>
                <a:gd name="T17" fmla="*/ 303 h 366"/>
                <a:gd name="T18" fmla="*/ 272 w 290"/>
                <a:gd name="T19" fmla="*/ 328 h 366"/>
                <a:gd name="T20" fmla="*/ 229 w 290"/>
                <a:gd name="T21" fmla="*/ 351 h 366"/>
                <a:gd name="T22" fmla="*/ 183 w 290"/>
                <a:gd name="T23" fmla="*/ 364 h 366"/>
                <a:gd name="T24" fmla="*/ 150 w 290"/>
                <a:gd name="T25" fmla="*/ 366 h 366"/>
                <a:gd name="T26" fmla="*/ 104 w 290"/>
                <a:gd name="T27" fmla="*/ 359 h 366"/>
                <a:gd name="T28" fmla="*/ 64 w 290"/>
                <a:gd name="T29" fmla="*/ 338 h 366"/>
                <a:gd name="T30" fmla="*/ 41 w 290"/>
                <a:gd name="T31" fmla="*/ 318 h 366"/>
                <a:gd name="T32" fmla="*/ 17 w 290"/>
                <a:gd name="T33" fmla="*/ 275 h 366"/>
                <a:gd name="T34" fmla="*/ 2 w 290"/>
                <a:gd name="T35" fmla="*/ 222 h 366"/>
                <a:gd name="T36" fmla="*/ 0 w 290"/>
                <a:gd name="T37" fmla="*/ 181 h 366"/>
                <a:gd name="T38" fmla="*/ 5 w 290"/>
                <a:gd name="T39" fmla="*/ 127 h 366"/>
                <a:gd name="T40" fmla="*/ 23 w 290"/>
                <a:gd name="T41" fmla="*/ 79 h 366"/>
                <a:gd name="T42" fmla="*/ 43 w 290"/>
                <a:gd name="T43" fmla="*/ 51 h 366"/>
                <a:gd name="T44" fmla="*/ 79 w 290"/>
                <a:gd name="T45" fmla="*/ 20 h 366"/>
                <a:gd name="T46" fmla="*/ 124 w 290"/>
                <a:gd name="T47" fmla="*/ 3 h 366"/>
                <a:gd name="T48" fmla="*/ 157 w 290"/>
                <a:gd name="T49" fmla="*/ 0 h 366"/>
                <a:gd name="T50" fmla="*/ 201 w 290"/>
                <a:gd name="T51" fmla="*/ 5 h 366"/>
                <a:gd name="T52" fmla="*/ 237 w 290"/>
                <a:gd name="T53" fmla="*/ 25 h 366"/>
                <a:gd name="T54" fmla="*/ 256 w 290"/>
                <a:gd name="T55" fmla="*/ 44 h 366"/>
                <a:gd name="T56" fmla="*/ 277 w 290"/>
                <a:gd name="T57" fmla="*/ 84 h 366"/>
                <a:gd name="T58" fmla="*/ 289 w 290"/>
                <a:gd name="T59" fmla="*/ 132 h 366"/>
                <a:gd name="T60" fmla="*/ 290 w 290"/>
                <a:gd name="T61" fmla="*/ 185 h 366"/>
                <a:gd name="T62" fmla="*/ 259 w 290"/>
                <a:gd name="T63" fmla="*/ 155 h 366"/>
                <a:gd name="T64" fmla="*/ 246 w 290"/>
                <a:gd name="T65" fmla="*/ 91 h 366"/>
                <a:gd name="T66" fmla="*/ 229 w 290"/>
                <a:gd name="T67" fmla="*/ 61 h 366"/>
                <a:gd name="T68" fmla="*/ 214 w 290"/>
                <a:gd name="T69" fmla="*/ 46 h 366"/>
                <a:gd name="T70" fmla="*/ 188 w 290"/>
                <a:gd name="T71" fmla="*/ 33 h 366"/>
                <a:gd name="T72" fmla="*/ 155 w 290"/>
                <a:gd name="T73" fmla="*/ 28 h 366"/>
                <a:gd name="T74" fmla="*/ 132 w 290"/>
                <a:gd name="T75" fmla="*/ 30 h 366"/>
                <a:gd name="T76" fmla="*/ 101 w 290"/>
                <a:gd name="T77" fmla="*/ 41 h 366"/>
                <a:gd name="T78" fmla="*/ 73 w 290"/>
                <a:gd name="T79" fmla="*/ 61 h 366"/>
                <a:gd name="T80" fmla="*/ 59 w 290"/>
                <a:gd name="T81" fmla="*/ 79 h 366"/>
                <a:gd name="T82" fmla="*/ 43 w 290"/>
                <a:gd name="T83" fmla="*/ 114 h 366"/>
                <a:gd name="T84" fmla="*/ 259 w 290"/>
                <a:gd name="T85" fmla="*/ 155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0" h="366">
                  <a:moveTo>
                    <a:pt x="33" y="185"/>
                  </a:moveTo>
                  <a:lnTo>
                    <a:pt x="33" y="185"/>
                  </a:lnTo>
                  <a:lnTo>
                    <a:pt x="33" y="201"/>
                  </a:lnTo>
                  <a:lnTo>
                    <a:pt x="35" y="218"/>
                  </a:lnTo>
                  <a:lnTo>
                    <a:pt x="36" y="234"/>
                  </a:lnTo>
                  <a:lnTo>
                    <a:pt x="41" y="249"/>
                  </a:lnTo>
                  <a:lnTo>
                    <a:pt x="45" y="262"/>
                  </a:lnTo>
                  <a:lnTo>
                    <a:pt x="51" y="274"/>
                  </a:lnTo>
                  <a:lnTo>
                    <a:pt x="58" y="285"/>
                  </a:lnTo>
                  <a:lnTo>
                    <a:pt x="66" y="297"/>
                  </a:lnTo>
                  <a:lnTo>
                    <a:pt x="66" y="297"/>
                  </a:lnTo>
                  <a:lnTo>
                    <a:pt x="74" y="307"/>
                  </a:lnTo>
                  <a:lnTo>
                    <a:pt x="84" y="315"/>
                  </a:lnTo>
                  <a:lnTo>
                    <a:pt x="94" y="321"/>
                  </a:lnTo>
                  <a:lnTo>
                    <a:pt x="106" y="326"/>
                  </a:lnTo>
                  <a:lnTo>
                    <a:pt x="117" y="331"/>
                  </a:lnTo>
                  <a:lnTo>
                    <a:pt x="129" y="335"/>
                  </a:lnTo>
                  <a:lnTo>
                    <a:pt x="143" y="336"/>
                  </a:lnTo>
                  <a:lnTo>
                    <a:pt x="157" y="338"/>
                  </a:lnTo>
                  <a:lnTo>
                    <a:pt x="157" y="338"/>
                  </a:lnTo>
                  <a:lnTo>
                    <a:pt x="172" y="336"/>
                  </a:lnTo>
                  <a:lnTo>
                    <a:pt x="186" y="335"/>
                  </a:lnTo>
                  <a:lnTo>
                    <a:pt x="201" y="331"/>
                  </a:lnTo>
                  <a:lnTo>
                    <a:pt x="214" y="326"/>
                  </a:lnTo>
                  <a:lnTo>
                    <a:pt x="229" y="320"/>
                  </a:lnTo>
                  <a:lnTo>
                    <a:pt x="244" y="313"/>
                  </a:lnTo>
                  <a:lnTo>
                    <a:pt x="257" y="303"/>
                  </a:lnTo>
                  <a:lnTo>
                    <a:pt x="272" y="293"/>
                  </a:lnTo>
                  <a:lnTo>
                    <a:pt x="272" y="328"/>
                  </a:lnTo>
                  <a:lnTo>
                    <a:pt x="272" y="328"/>
                  </a:lnTo>
                  <a:lnTo>
                    <a:pt x="257" y="336"/>
                  </a:lnTo>
                  <a:lnTo>
                    <a:pt x="244" y="345"/>
                  </a:lnTo>
                  <a:lnTo>
                    <a:pt x="229" y="351"/>
                  </a:lnTo>
                  <a:lnTo>
                    <a:pt x="214" y="356"/>
                  </a:lnTo>
                  <a:lnTo>
                    <a:pt x="200" y="361"/>
                  </a:lnTo>
                  <a:lnTo>
                    <a:pt x="183" y="364"/>
                  </a:lnTo>
                  <a:lnTo>
                    <a:pt x="167" y="366"/>
                  </a:lnTo>
                  <a:lnTo>
                    <a:pt x="150" y="366"/>
                  </a:lnTo>
                  <a:lnTo>
                    <a:pt x="150" y="366"/>
                  </a:lnTo>
                  <a:lnTo>
                    <a:pt x="134" y="366"/>
                  </a:lnTo>
                  <a:lnTo>
                    <a:pt x="119" y="363"/>
                  </a:lnTo>
                  <a:lnTo>
                    <a:pt x="104" y="359"/>
                  </a:lnTo>
                  <a:lnTo>
                    <a:pt x="89" y="354"/>
                  </a:lnTo>
                  <a:lnTo>
                    <a:pt x="76" y="346"/>
                  </a:lnTo>
                  <a:lnTo>
                    <a:pt x="64" y="338"/>
                  </a:lnTo>
                  <a:lnTo>
                    <a:pt x="51" y="328"/>
                  </a:lnTo>
                  <a:lnTo>
                    <a:pt x="41" y="318"/>
                  </a:lnTo>
                  <a:lnTo>
                    <a:pt x="41" y="318"/>
                  </a:lnTo>
                  <a:lnTo>
                    <a:pt x="31" y="305"/>
                  </a:lnTo>
                  <a:lnTo>
                    <a:pt x="23" y="290"/>
                  </a:lnTo>
                  <a:lnTo>
                    <a:pt x="17" y="275"/>
                  </a:lnTo>
                  <a:lnTo>
                    <a:pt x="10" y="259"/>
                  </a:lnTo>
                  <a:lnTo>
                    <a:pt x="5" y="241"/>
                  </a:lnTo>
                  <a:lnTo>
                    <a:pt x="2" y="222"/>
                  </a:lnTo>
                  <a:lnTo>
                    <a:pt x="0" y="203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61"/>
                  </a:lnTo>
                  <a:lnTo>
                    <a:pt x="2" y="143"/>
                  </a:lnTo>
                  <a:lnTo>
                    <a:pt x="5" y="127"/>
                  </a:lnTo>
                  <a:lnTo>
                    <a:pt x="10" y="110"/>
                  </a:lnTo>
                  <a:lnTo>
                    <a:pt x="17" y="94"/>
                  </a:lnTo>
                  <a:lnTo>
                    <a:pt x="23" y="79"/>
                  </a:lnTo>
                  <a:lnTo>
                    <a:pt x="33" y="66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54" y="39"/>
                  </a:lnTo>
                  <a:lnTo>
                    <a:pt x="66" y="28"/>
                  </a:lnTo>
                  <a:lnTo>
                    <a:pt x="79" y="20"/>
                  </a:lnTo>
                  <a:lnTo>
                    <a:pt x="92" y="13"/>
                  </a:lnTo>
                  <a:lnTo>
                    <a:pt x="107" y="7"/>
                  </a:lnTo>
                  <a:lnTo>
                    <a:pt x="124" y="3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2" y="0"/>
                  </a:lnTo>
                  <a:lnTo>
                    <a:pt x="186" y="2"/>
                  </a:lnTo>
                  <a:lnTo>
                    <a:pt x="201" y="5"/>
                  </a:lnTo>
                  <a:lnTo>
                    <a:pt x="214" y="11"/>
                  </a:lnTo>
                  <a:lnTo>
                    <a:pt x="226" y="16"/>
                  </a:lnTo>
                  <a:lnTo>
                    <a:pt x="237" y="25"/>
                  </a:lnTo>
                  <a:lnTo>
                    <a:pt x="247" y="35"/>
                  </a:lnTo>
                  <a:lnTo>
                    <a:pt x="256" y="44"/>
                  </a:lnTo>
                  <a:lnTo>
                    <a:pt x="256" y="44"/>
                  </a:lnTo>
                  <a:lnTo>
                    <a:pt x="264" y="58"/>
                  </a:lnTo>
                  <a:lnTo>
                    <a:pt x="272" y="69"/>
                  </a:lnTo>
                  <a:lnTo>
                    <a:pt x="277" y="84"/>
                  </a:lnTo>
                  <a:lnTo>
                    <a:pt x="282" y="99"/>
                  </a:lnTo>
                  <a:lnTo>
                    <a:pt x="285" y="115"/>
                  </a:lnTo>
                  <a:lnTo>
                    <a:pt x="289" y="132"/>
                  </a:lnTo>
                  <a:lnTo>
                    <a:pt x="290" y="150"/>
                  </a:lnTo>
                  <a:lnTo>
                    <a:pt x="290" y="170"/>
                  </a:lnTo>
                  <a:lnTo>
                    <a:pt x="290" y="185"/>
                  </a:lnTo>
                  <a:lnTo>
                    <a:pt x="33" y="185"/>
                  </a:lnTo>
                  <a:close/>
                  <a:moveTo>
                    <a:pt x="259" y="155"/>
                  </a:moveTo>
                  <a:lnTo>
                    <a:pt x="259" y="155"/>
                  </a:lnTo>
                  <a:lnTo>
                    <a:pt x="256" y="127"/>
                  </a:lnTo>
                  <a:lnTo>
                    <a:pt x="251" y="102"/>
                  </a:lnTo>
                  <a:lnTo>
                    <a:pt x="246" y="91"/>
                  </a:lnTo>
                  <a:lnTo>
                    <a:pt x="241" y="79"/>
                  </a:lnTo>
                  <a:lnTo>
                    <a:pt x="236" y="71"/>
                  </a:lnTo>
                  <a:lnTo>
                    <a:pt x="229" y="61"/>
                  </a:lnTo>
                  <a:lnTo>
                    <a:pt x="229" y="61"/>
                  </a:lnTo>
                  <a:lnTo>
                    <a:pt x="223" y="54"/>
                  </a:lnTo>
                  <a:lnTo>
                    <a:pt x="214" y="46"/>
                  </a:lnTo>
                  <a:lnTo>
                    <a:pt x="206" y="41"/>
                  </a:lnTo>
                  <a:lnTo>
                    <a:pt x="198" y="36"/>
                  </a:lnTo>
                  <a:lnTo>
                    <a:pt x="188" y="33"/>
                  </a:lnTo>
                  <a:lnTo>
                    <a:pt x="176" y="30"/>
                  </a:lnTo>
                  <a:lnTo>
                    <a:pt x="167" y="28"/>
                  </a:lnTo>
                  <a:lnTo>
                    <a:pt x="155" y="28"/>
                  </a:lnTo>
                  <a:lnTo>
                    <a:pt x="155" y="28"/>
                  </a:lnTo>
                  <a:lnTo>
                    <a:pt x="143" y="28"/>
                  </a:lnTo>
                  <a:lnTo>
                    <a:pt x="132" y="30"/>
                  </a:lnTo>
                  <a:lnTo>
                    <a:pt x="120" y="33"/>
                  </a:lnTo>
                  <a:lnTo>
                    <a:pt x="111" y="36"/>
                  </a:lnTo>
                  <a:lnTo>
                    <a:pt x="101" y="41"/>
                  </a:lnTo>
                  <a:lnTo>
                    <a:pt x="91" y="46"/>
                  </a:lnTo>
                  <a:lnTo>
                    <a:pt x="82" y="53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66" y="69"/>
                  </a:lnTo>
                  <a:lnTo>
                    <a:pt x="59" y="79"/>
                  </a:lnTo>
                  <a:lnTo>
                    <a:pt x="53" y="89"/>
                  </a:lnTo>
                  <a:lnTo>
                    <a:pt x="48" y="100"/>
                  </a:lnTo>
                  <a:lnTo>
                    <a:pt x="43" y="114"/>
                  </a:lnTo>
                  <a:lnTo>
                    <a:pt x="40" y="127"/>
                  </a:lnTo>
                  <a:lnTo>
                    <a:pt x="33" y="155"/>
                  </a:lnTo>
                  <a:lnTo>
                    <a:pt x="259" y="155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39" name="Freeform 9"/>
            <p:cNvSpPr>
              <a:spLocks noEditPoints="1"/>
            </p:cNvSpPr>
            <p:nvPr/>
          </p:nvSpPr>
          <p:spPr bwMode="auto">
            <a:xfrm>
              <a:off x="1282700" y="1946275"/>
              <a:ext cx="215900" cy="388938"/>
            </a:xfrm>
            <a:custGeom>
              <a:avLst/>
              <a:gdLst>
                <a:gd name="T0" fmla="*/ 35 w 274"/>
                <a:gd name="T1" fmla="*/ 490 h 490"/>
                <a:gd name="T2" fmla="*/ 0 w 274"/>
                <a:gd name="T3" fmla="*/ 0 h 490"/>
                <a:gd name="T4" fmla="*/ 119 w 274"/>
                <a:gd name="T5" fmla="*/ 0 h 490"/>
                <a:gd name="T6" fmla="*/ 155 w 274"/>
                <a:gd name="T7" fmla="*/ 2 h 490"/>
                <a:gd name="T8" fmla="*/ 185 w 274"/>
                <a:gd name="T9" fmla="*/ 8 h 490"/>
                <a:gd name="T10" fmla="*/ 213 w 274"/>
                <a:gd name="T11" fmla="*/ 20 h 490"/>
                <a:gd name="T12" fmla="*/ 234 w 274"/>
                <a:gd name="T13" fmla="*/ 35 h 490"/>
                <a:gd name="T14" fmla="*/ 244 w 274"/>
                <a:gd name="T15" fmla="*/ 45 h 490"/>
                <a:gd name="T16" fmla="*/ 259 w 274"/>
                <a:gd name="T17" fmla="*/ 66 h 490"/>
                <a:gd name="T18" fmla="*/ 269 w 274"/>
                <a:gd name="T19" fmla="*/ 91 h 490"/>
                <a:gd name="T20" fmla="*/ 274 w 274"/>
                <a:gd name="T21" fmla="*/ 120 h 490"/>
                <a:gd name="T22" fmla="*/ 274 w 274"/>
                <a:gd name="T23" fmla="*/ 137 h 490"/>
                <a:gd name="T24" fmla="*/ 272 w 274"/>
                <a:gd name="T25" fmla="*/ 170 h 490"/>
                <a:gd name="T26" fmla="*/ 262 w 274"/>
                <a:gd name="T27" fmla="*/ 200 h 490"/>
                <a:gd name="T28" fmla="*/ 249 w 274"/>
                <a:gd name="T29" fmla="*/ 226 h 490"/>
                <a:gd name="T30" fmla="*/ 229 w 274"/>
                <a:gd name="T31" fmla="*/ 249 h 490"/>
                <a:gd name="T32" fmla="*/ 218 w 274"/>
                <a:gd name="T33" fmla="*/ 259 h 490"/>
                <a:gd name="T34" fmla="*/ 192 w 274"/>
                <a:gd name="T35" fmla="*/ 275 h 490"/>
                <a:gd name="T36" fmla="*/ 160 w 274"/>
                <a:gd name="T37" fmla="*/ 287 h 490"/>
                <a:gd name="T38" fmla="*/ 124 w 274"/>
                <a:gd name="T39" fmla="*/ 292 h 490"/>
                <a:gd name="T40" fmla="*/ 35 w 274"/>
                <a:gd name="T41" fmla="*/ 293 h 490"/>
                <a:gd name="T42" fmla="*/ 35 w 274"/>
                <a:gd name="T43" fmla="*/ 262 h 490"/>
                <a:gd name="T44" fmla="*/ 104 w 274"/>
                <a:gd name="T45" fmla="*/ 262 h 490"/>
                <a:gd name="T46" fmla="*/ 135 w 274"/>
                <a:gd name="T47" fmla="*/ 261 h 490"/>
                <a:gd name="T48" fmla="*/ 162 w 274"/>
                <a:gd name="T49" fmla="*/ 254 h 490"/>
                <a:gd name="T50" fmla="*/ 187 w 274"/>
                <a:gd name="T51" fmla="*/ 244 h 490"/>
                <a:gd name="T52" fmla="*/ 205 w 274"/>
                <a:gd name="T53" fmla="*/ 231 h 490"/>
                <a:gd name="T54" fmla="*/ 213 w 274"/>
                <a:gd name="T55" fmla="*/ 223 h 490"/>
                <a:gd name="T56" fmla="*/ 226 w 274"/>
                <a:gd name="T57" fmla="*/ 203 h 490"/>
                <a:gd name="T58" fmla="*/ 234 w 274"/>
                <a:gd name="T59" fmla="*/ 181 h 490"/>
                <a:gd name="T60" fmla="*/ 239 w 274"/>
                <a:gd name="T61" fmla="*/ 155 h 490"/>
                <a:gd name="T62" fmla="*/ 239 w 274"/>
                <a:gd name="T63" fmla="*/ 142 h 490"/>
                <a:gd name="T64" fmla="*/ 238 w 274"/>
                <a:gd name="T65" fmla="*/ 115 h 490"/>
                <a:gd name="T66" fmla="*/ 231 w 274"/>
                <a:gd name="T67" fmla="*/ 92 h 490"/>
                <a:gd name="T68" fmla="*/ 221 w 274"/>
                <a:gd name="T69" fmla="*/ 74 h 490"/>
                <a:gd name="T70" fmla="*/ 208 w 274"/>
                <a:gd name="T71" fmla="*/ 58 h 490"/>
                <a:gd name="T72" fmla="*/ 190 w 274"/>
                <a:gd name="T73" fmla="*/ 46 h 490"/>
                <a:gd name="T74" fmla="*/ 168 w 274"/>
                <a:gd name="T75" fmla="*/ 38 h 490"/>
                <a:gd name="T76" fmla="*/ 142 w 274"/>
                <a:gd name="T77" fmla="*/ 33 h 490"/>
                <a:gd name="T78" fmla="*/ 35 w 274"/>
                <a:gd name="T79" fmla="*/ 31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4" h="490">
                  <a:moveTo>
                    <a:pt x="35" y="293"/>
                  </a:moveTo>
                  <a:lnTo>
                    <a:pt x="35" y="490"/>
                  </a:lnTo>
                  <a:lnTo>
                    <a:pt x="0" y="490"/>
                  </a:lnTo>
                  <a:lnTo>
                    <a:pt x="0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37" y="0"/>
                  </a:lnTo>
                  <a:lnTo>
                    <a:pt x="155" y="2"/>
                  </a:lnTo>
                  <a:lnTo>
                    <a:pt x="170" y="5"/>
                  </a:lnTo>
                  <a:lnTo>
                    <a:pt x="185" y="8"/>
                  </a:lnTo>
                  <a:lnTo>
                    <a:pt x="200" y="13"/>
                  </a:lnTo>
                  <a:lnTo>
                    <a:pt x="213" y="20"/>
                  </a:lnTo>
                  <a:lnTo>
                    <a:pt x="225" y="26"/>
                  </a:lnTo>
                  <a:lnTo>
                    <a:pt x="234" y="35"/>
                  </a:lnTo>
                  <a:lnTo>
                    <a:pt x="234" y="35"/>
                  </a:lnTo>
                  <a:lnTo>
                    <a:pt x="244" y="45"/>
                  </a:lnTo>
                  <a:lnTo>
                    <a:pt x="253" y="54"/>
                  </a:lnTo>
                  <a:lnTo>
                    <a:pt x="259" y="66"/>
                  </a:lnTo>
                  <a:lnTo>
                    <a:pt x="264" y="78"/>
                  </a:lnTo>
                  <a:lnTo>
                    <a:pt x="269" y="91"/>
                  </a:lnTo>
                  <a:lnTo>
                    <a:pt x="272" y="106"/>
                  </a:lnTo>
                  <a:lnTo>
                    <a:pt x="274" y="120"/>
                  </a:lnTo>
                  <a:lnTo>
                    <a:pt x="274" y="137"/>
                  </a:lnTo>
                  <a:lnTo>
                    <a:pt x="274" y="137"/>
                  </a:lnTo>
                  <a:lnTo>
                    <a:pt x="274" y="153"/>
                  </a:lnTo>
                  <a:lnTo>
                    <a:pt x="272" y="170"/>
                  </a:lnTo>
                  <a:lnTo>
                    <a:pt x="267" y="185"/>
                  </a:lnTo>
                  <a:lnTo>
                    <a:pt x="262" y="200"/>
                  </a:lnTo>
                  <a:lnTo>
                    <a:pt x="257" y="213"/>
                  </a:lnTo>
                  <a:lnTo>
                    <a:pt x="249" y="226"/>
                  </a:lnTo>
                  <a:lnTo>
                    <a:pt x="241" y="237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18" y="259"/>
                  </a:lnTo>
                  <a:lnTo>
                    <a:pt x="205" y="269"/>
                  </a:lnTo>
                  <a:lnTo>
                    <a:pt x="192" y="275"/>
                  </a:lnTo>
                  <a:lnTo>
                    <a:pt x="177" y="282"/>
                  </a:lnTo>
                  <a:lnTo>
                    <a:pt x="160" y="287"/>
                  </a:lnTo>
                  <a:lnTo>
                    <a:pt x="142" y="290"/>
                  </a:lnTo>
                  <a:lnTo>
                    <a:pt x="124" y="292"/>
                  </a:lnTo>
                  <a:lnTo>
                    <a:pt x="106" y="293"/>
                  </a:lnTo>
                  <a:lnTo>
                    <a:pt x="35" y="293"/>
                  </a:lnTo>
                  <a:close/>
                  <a:moveTo>
                    <a:pt x="35" y="31"/>
                  </a:moveTo>
                  <a:lnTo>
                    <a:pt x="35" y="262"/>
                  </a:lnTo>
                  <a:lnTo>
                    <a:pt x="104" y="262"/>
                  </a:lnTo>
                  <a:lnTo>
                    <a:pt x="104" y="262"/>
                  </a:lnTo>
                  <a:lnTo>
                    <a:pt x="121" y="262"/>
                  </a:lnTo>
                  <a:lnTo>
                    <a:pt x="135" y="261"/>
                  </a:lnTo>
                  <a:lnTo>
                    <a:pt x="150" y="257"/>
                  </a:lnTo>
                  <a:lnTo>
                    <a:pt x="162" y="254"/>
                  </a:lnTo>
                  <a:lnTo>
                    <a:pt x="175" y="249"/>
                  </a:lnTo>
                  <a:lnTo>
                    <a:pt x="187" y="244"/>
                  </a:lnTo>
                  <a:lnTo>
                    <a:pt x="196" y="237"/>
                  </a:lnTo>
                  <a:lnTo>
                    <a:pt x="205" y="231"/>
                  </a:lnTo>
                  <a:lnTo>
                    <a:pt x="205" y="231"/>
                  </a:lnTo>
                  <a:lnTo>
                    <a:pt x="213" y="223"/>
                  </a:lnTo>
                  <a:lnTo>
                    <a:pt x="220" y="213"/>
                  </a:lnTo>
                  <a:lnTo>
                    <a:pt x="226" y="203"/>
                  </a:lnTo>
                  <a:lnTo>
                    <a:pt x="231" y="193"/>
                  </a:lnTo>
                  <a:lnTo>
                    <a:pt x="234" y="181"/>
                  </a:lnTo>
                  <a:lnTo>
                    <a:pt x="238" y="168"/>
                  </a:lnTo>
                  <a:lnTo>
                    <a:pt x="239" y="155"/>
                  </a:lnTo>
                  <a:lnTo>
                    <a:pt x="239" y="142"/>
                  </a:lnTo>
                  <a:lnTo>
                    <a:pt x="239" y="142"/>
                  </a:lnTo>
                  <a:lnTo>
                    <a:pt x="239" y="127"/>
                  </a:lnTo>
                  <a:lnTo>
                    <a:pt x="238" y="115"/>
                  </a:lnTo>
                  <a:lnTo>
                    <a:pt x="234" y="104"/>
                  </a:lnTo>
                  <a:lnTo>
                    <a:pt x="231" y="92"/>
                  </a:lnTo>
                  <a:lnTo>
                    <a:pt x="228" y="82"/>
                  </a:lnTo>
                  <a:lnTo>
                    <a:pt x="221" y="74"/>
                  </a:lnTo>
                  <a:lnTo>
                    <a:pt x="215" y="66"/>
                  </a:lnTo>
                  <a:lnTo>
                    <a:pt x="208" y="58"/>
                  </a:lnTo>
                  <a:lnTo>
                    <a:pt x="200" y="53"/>
                  </a:lnTo>
                  <a:lnTo>
                    <a:pt x="190" y="46"/>
                  </a:lnTo>
                  <a:lnTo>
                    <a:pt x="180" y="41"/>
                  </a:lnTo>
                  <a:lnTo>
                    <a:pt x="168" y="38"/>
                  </a:lnTo>
                  <a:lnTo>
                    <a:pt x="155" y="35"/>
                  </a:lnTo>
                  <a:lnTo>
                    <a:pt x="142" y="33"/>
                  </a:lnTo>
                  <a:lnTo>
                    <a:pt x="112" y="31"/>
                  </a:lnTo>
                  <a:lnTo>
                    <a:pt x="35" y="31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0" name="Freeform 10"/>
            <p:cNvSpPr>
              <a:spLocks noEditPoints="1"/>
            </p:cNvSpPr>
            <p:nvPr/>
          </p:nvSpPr>
          <p:spPr bwMode="auto">
            <a:xfrm>
              <a:off x="1536700" y="2051050"/>
              <a:ext cx="206375" cy="290513"/>
            </a:xfrm>
            <a:custGeom>
              <a:avLst/>
              <a:gdLst>
                <a:gd name="T0" fmla="*/ 228 w 261"/>
                <a:gd name="T1" fmla="*/ 287 h 366"/>
                <a:gd name="T2" fmla="*/ 208 w 261"/>
                <a:gd name="T3" fmla="*/ 320 h 366"/>
                <a:gd name="T4" fmla="*/ 180 w 261"/>
                <a:gd name="T5" fmla="*/ 345 h 366"/>
                <a:gd name="T6" fmla="*/ 127 w 261"/>
                <a:gd name="T7" fmla="*/ 364 h 366"/>
                <a:gd name="T8" fmla="*/ 84 w 261"/>
                <a:gd name="T9" fmla="*/ 364 h 366"/>
                <a:gd name="T10" fmla="*/ 55 w 261"/>
                <a:gd name="T11" fmla="*/ 354 h 366"/>
                <a:gd name="T12" fmla="*/ 30 w 261"/>
                <a:gd name="T13" fmla="*/ 338 h 366"/>
                <a:gd name="T14" fmla="*/ 17 w 261"/>
                <a:gd name="T15" fmla="*/ 323 h 366"/>
                <a:gd name="T16" fmla="*/ 5 w 261"/>
                <a:gd name="T17" fmla="*/ 297 h 366"/>
                <a:gd name="T18" fmla="*/ 0 w 261"/>
                <a:gd name="T19" fmla="*/ 267 h 366"/>
                <a:gd name="T20" fmla="*/ 5 w 261"/>
                <a:gd name="T21" fmla="*/ 236 h 366"/>
                <a:gd name="T22" fmla="*/ 18 w 261"/>
                <a:gd name="T23" fmla="*/ 209 h 366"/>
                <a:gd name="T24" fmla="*/ 38 w 261"/>
                <a:gd name="T25" fmla="*/ 188 h 366"/>
                <a:gd name="T26" fmla="*/ 92 w 261"/>
                <a:gd name="T27" fmla="*/ 163 h 366"/>
                <a:gd name="T28" fmla="*/ 229 w 261"/>
                <a:gd name="T29" fmla="*/ 140 h 366"/>
                <a:gd name="T30" fmla="*/ 218 w 261"/>
                <a:gd name="T31" fmla="*/ 72 h 366"/>
                <a:gd name="T32" fmla="*/ 203 w 261"/>
                <a:gd name="T33" fmla="*/ 49 h 366"/>
                <a:gd name="T34" fmla="*/ 181 w 261"/>
                <a:gd name="T35" fmla="*/ 35 h 366"/>
                <a:gd name="T36" fmla="*/ 145 w 261"/>
                <a:gd name="T37" fmla="*/ 28 h 366"/>
                <a:gd name="T38" fmla="*/ 115 w 261"/>
                <a:gd name="T39" fmla="*/ 31 h 366"/>
                <a:gd name="T40" fmla="*/ 74 w 261"/>
                <a:gd name="T41" fmla="*/ 46 h 366"/>
                <a:gd name="T42" fmla="*/ 31 w 261"/>
                <a:gd name="T43" fmla="*/ 74 h 366"/>
                <a:gd name="T44" fmla="*/ 43 w 261"/>
                <a:gd name="T45" fmla="*/ 30 h 366"/>
                <a:gd name="T46" fmla="*/ 84 w 261"/>
                <a:gd name="T47" fmla="*/ 10 h 366"/>
                <a:gd name="T48" fmla="*/ 117 w 261"/>
                <a:gd name="T49" fmla="*/ 2 h 366"/>
                <a:gd name="T50" fmla="*/ 147 w 261"/>
                <a:gd name="T51" fmla="*/ 0 h 366"/>
                <a:gd name="T52" fmla="*/ 185 w 261"/>
                <a:gd name="T53" fmla="*/ 3 h 366"/>
                <a:gd name="T54" fmla="*/ 214 w 261"/>
                <a:gd name="T55" fmla="*/ 18 h 366"/>
                <a:gd name="T56" fmla="*/ 231 w 261"/>
                <a:gd name="T57" fmla="*/ 33 h 366"/>
                <a:gd name="T58" fmla="*/ 249 w 261"/>
                <a:gd name="T59" fmla="*/ 63 h 366"/>
                <a:gd name="T60" fmla="*/ 259 w 261"/>
                <a:gd name="T61" fmla="*/ 100 h 366"/>
                <a:gd name="T62" fmla="*/ 229 w 261"/>
                <a:gd name="T63" fmla="*/ 358 h 366"/>
                <a:gd name="T64" fmla="*/ 107 w 261"/>
                <a:gd name="T65" fmla="*/ 188 h 366"/>
                <a:gd name="T66" fmla="*/ 56 w 261"/>
                <a:gd name="T67" fmla="*/ 209 h 366"/>
                <a:gd name="T68" fmla="*/ 40 w 261"/>
                <a:gd name="T69" fmla="*/ 232 h 366"/>
                <a:gd name="T70" fmla="*/ 33 w 261"/>
                <a:gd name="T71" fmla="*/ 265 h 366"/>
                <a:gd name="T72" fmla="*/ 45 w 261"/>
                <a:gd name="T73" fmla="*/ 307 h 366"/>
                <a:gd name="T74" fmla="*/ 66 w 261"/>
                <a:gd name="T75" fmla="*/ 326 h 366"/>
                <a:gd name="T76" fmla="*/ 112 w 261"/>
                <a:gd name="T77" fmla="*/ 338 h 366"/>
                <a:gd name="T78" fmla="*/ 135 w 261"/>
                <a:gd name="T79" fmla="*/ 335 h 366"/>
                <a:gd name="T80" fmla="*/ 168 w 261"/>
                <a:gd name="T81" fmla="*/ 323 h 366"/>
                <a:gd name="T82" fmla="*/ 196 w 261"/>
                <a:gd name="T83" fmla="*/ 300 h 366"/>
                <a:gd name="T84" fmla="*/ 209 w 261"/>
                <a:gd name="T85" fmla="*/ 280 h 366"/>
                <a:gd name="T86" fmla="*/ 224 w 261"/>
                <a:gd name="T87" fmla="*/ 244 h 366"/>
                <a:gd name="T88" fmla="*/ 229 w 261"/>
                <a:gd name="T89" fmla="*/ 20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1" h="366">
                  <a:moveTo>
                    <a:pt x="229" y="358"/>
                  </a:moveTo>
                  <a:lnTo>
                    <a:pt x="229" y="287"/>
                  </a:lnTo>
                  <a:lnTo>
                    <a:pt x="228" y="287"/>
                  </a:lnTo>
                  <a:lnTo>
                    <a:pt x="228" y="287"/>
                  </a:lnTo>
                  <a:lnTo>
                    <a:pt x="218" y="305"/>
                  </a:lnTo>
                  <a:lnTo>
                    <a:pt x="208" y="320"/>
                  </a:lnTo>
                  <a:lnTo>
                    <a:pt x="195" y="333"/>
                  </a:lnTo>
                  <a:lnTo>
                    <a:pt x="180" y="345"/>
                  </a:lnTo>
                  <a:lnTo>
                    <a:pt x="180" y="345"/>
                  </a:lnTo>
                  <a:lnTo>
                    <a:pt x="163" y="354"/>
                  </a:lnTo>
                  <a:lnTo>
                    <a:pt x="145" y="361"/>
                  </a:lnTo>
                  <a:lnTo>
                    <a:pt x="127" y="364"/>
                  </a:lnTo>
                  <a:lnTo>
                    <a:pt x="109" y="366"/>
                  </a:lnTo>
                  <a:lnTo>
                    <a:pt x="109" y="366"/>
                  </a:lnTo>
                  <a:lnTo>
                    <a:pt x="84" y="364"/>
                  </a:lnTo>
                  <a:lnTo>
                    <a:pt x="74" y="363"/>
                  </a:lnTo>
                  <a:lnTo>
                    <a:pt x="64" y="359"/>
                  </a:lnTo>
                  <a:lnTo>
                    <a:pt x="55" y="354"/>
                  </a:lnTo>
                  <a:lnTo>
                    <a:pt x="45" y="349"/>
                  </a:lnTo>
                  <a:lnTo>
                    <a:pt x="36" y="345"/>
                  </a:lnTo>
                  <a:lnTo>
                    <a:pt x="30" y="338"/>
                  </a:lnTo>
                  <a:lnTo>
                    <a:pt x="30" y="338"/>
                  </a:lnTo>
                  <a:lnTo>
                    <a:pt x="23" y="331"/>
                  </a:lnTo>
                  <a:lnTo>
                    <a:pt x="17" y="323"/>
                  </a:lnTo>
                  <a:lnTo>
                    <a:pt x="12" y="315"/>
                  </a:lnTo>
                  <a:lnTo>
                    <a:pt x="8" y="307"/>
                  </a:lnTo>
                  <a:lnTo>
                    <a:pt x="5" y="297"/>
                  </a:lnTo>
                  <a:lnTo>
                    <a:pt x="2" y="287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55"/>
                  </a:lnTo>
                  <a:lnTo>
                    <a:pt x="2" y="246"/>
                  </a:lnTo>
                  <a:lnTo>
                    <a:pt x="5" y="236"/>
                  </a:lnTo>
                  <a:lnTo>
                    <a:pt x="8" y="226"/>
                  </a:lnTo>
                  <a:lnTo>
                    <a:pt x="12" y="218"/>
                  </a:lnTo>
                  <a:lnTo>
                    <a:pt x="18" y="209"/>
                  </a:lnTo>
                  <a:lnTo>
                    <a:pt x="23" y="201"/>
                  </a:lnTo>
                  <a:lnTo>
                    <a:pt x="31" y="194"/>
                  </a:lnTo>
                  <a:lnTo>
                    <a:pt x="38" y="188"/>
                  </a:lnTo>
                  <a:lnTo>
                    <a:pt x="48" y="181"/>
                  </a:lnTo>
                  <a:lnTo>
                    <a:pt x="69" y="171"/>
                  </a:lnTo>
                  <a:lnTo>
                    <a:pt x="92" y="163"/>
                  </a:lnTo>
                  <a:lnTo>
                    <a:pt x="122" y="157"/>
                  </a:lnTo>
                  <a:lnTo>
                    <a:pt x="229" y="140"/>
                  </a:lnTo>
                  <a:lnTo>
                    <a:pt x="229" y="140"/>
                  </a:lnTo>
                  <a:lnTo>
                    <a:pt x="228" y="114"/>
                  </a:lnTo>
                  <a:lnTo>
                    <a:pt x="224" y="91"/>
                  </a:lnTo>
                  <a:lnTo>
                    <a:pt x="218" y="72"/>
                  </a:lnTo>
                  <a:lnTo>
                    <a:pt x="213" y="64"/>
                  </a:lnTo>
                  <a:lnTo>
                    <a:pt x="208" y="56"/>
                  </a:lnTo>
                  <a:lnTo>
                    <a:pt x="203" y="49"/>
                  </a:lnTo>
                  <a:lnTo>
                    <a:pt x="196" y="44"/>
                  </a:lnTo>
                  <a:lnTo>
                    <a:pt x="190" y="39"/>
                  </a:lnTo>
                  <a:lnTo>
                    <a:pt x="181" y="35"/>
                  </a:lnTo>
                  <a:lnTo>
                    <a:pt x="173" y="31"/>
                  </a:lnTo>
                  <a:lnTo>
                    <a:pt x="165" y="30"/>
                  </a:lnTo>
                  <a:lnTo>
                    <a:pt x="145" y="28"/>
                  </a:lnTo>
                  <a:lnTo>
                    <a:pt x="145" y="28"/>
                  </a:lnTo>
                  <a:lnTo>
                    <a:pt x="130" y="28"/>
                  </a:lnTo>
                  <a:lnTo>
                    <a:pt x="115" y="31"/>
                  </a:lnTo>
                  <a:lnTo>
                    <a:pt x="102" y="35"/>
                  </a:lnTo>
                  <a:lnTo>
                    <a:pt x="87" y="39"/>
                  </a:lnTo>
                  <a:lnTo>
                    <a:pt x="74" y="46"/>
                  </a:lnTo>
                  <a:lnTo>
                    <a:pt x="59" y="54"/>
                  </a:lnTo>
                  <a:lnTo>
                    <a:pt x="46" y="64"/>
                  </a:lnTo>
                  <a:lnTo>
                    <a:pt x="31" y="74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43" y="30"/>
                  </a:lnTo>
                  <a:lnTo>
                    <a:pt x="55" y="21"/>
                  </a:lnTo>
                  <a:lnTo>
                    <a:pt x="69" y="16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101" y="5"/>
                  </a:lnTo>
                  <a:lnTo>
                    <a:pt x="117" y="2"/>
                  </a:lnTo>
                  <a:lnTo>
                    <a:pt x="13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60" y="0"/>
                  </a:lnTo>
                  <a:lnTo>
                    <a:pt x="173" y="2"/>
                  </a:lnTo>
                  <a:lnTo>
                    <a:pt x="185" y="3"/>
                  </a:lnTo>
                  <a:lnTo>
                    <a:pt x="195" y="8"/>
                  </a:lnTo>
                  <a:lnTo>
                    <a:pt x="206" y="13"/>
                  </a:lnTo>
                  <a:lnTo>
                    <a:pt x="214" y="18"/>
                  </a:lnTo>
                  <a:lnTo>
                    <a:pt x="223" y="25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7" y="41"/>
                  </a:lnTo>
                  <a:lnTo>
                    <a:pt x="244" y="51"/>
                  </a:lnTo>
                  <a:lnTo>
                    <a:pt x="249" y="63"/>
                  </a:lnTo>
                  <a:lnTo>
                    <a:pt x="252" y="74"/>
                  </a:lnTo>
                  <a:lnTo>
                    <a:pt x="256" y="86"/>
                  </a:lnTo>
                  <a:lnTo>
                    <a:pt x="259" y="100"/>
                  </a:lnTo>
                  <a:lnTo>
                    <a:pt x="261" y="130"/>
                  </a:lnTo>
                  <a:lnTo>
                    <a:pt x="261" y="358"/>
                  </a:lnTo>
                  <a:lnTo>
                    <a:pt x="229" y="358"/>
                  </a:lnTo>
                  <a:close/>
                  <a:moveTo>
                    <a:pt x="134" y="183"/>
                  </a:moveTo>
                  <a:lnTo>
                    <a:pt x="134" y="183"/>
                  </a:lnTo>
                  <a:lnTo>
                    <a:pt x="107" y="188"/>
                  </a:lnTo>
                  <a:lnTo>
                    <a:pt x="86" y="193"/>
                  </a:lnTo>
                  <a:lnTo>
                    <a:pt x="69" y="201"/>
                  </a:lnTo>
                  <a:lnTo>
                    <a:pt x="56" y="209"/>
                  </a:lnTo>
                  <a:lnTo>
                    <a:pt x="56" y="209"/>
                  </a:lnTo>
                  <a:lnTo>
                    <a:pt x="46" y="219"/>
                  </a:lnTo>
                  <a:lnTo>
                    <a:pt x="40" y="232"/>
                  </a:lnTo>
                  <a:lnTo>
                    <a:pt x="35" y="247"/>
                  </a:lnTo>
                  <a:lnTo>
                    <a:pt x="33" y="265"/>
                  </a:lnTo>
                  <a:lnTo>
                    <a:pt x="33" y="265"/>
                  </a:lnTo>
                  <a:lnTo>
                    <a:pt x="35" y="280"/>
                  </a:lnTo>
                  <a:lnTo>
                    <a:pt x="38" y="293"/>
                  </a:lnTo>
                  <a:lnTo>
                    <a:pt x="45" y="307"/>
                  </a:lnTo>
                  <a:lnTo>
                    <a:pt x="55" y="316"/>
                  </a:lnTo>
                  <a:lnTo>
                    <a:pt x="55" y="316"/>
                  </a:lnTo>
                  <a:lnTo>
                    <a:pt x="66" y="326"/>
                  </a:lnTo>
                  <a:lnTo>
                    <a:pt x="79" y="333"/>
                  </a:lnTo>
                  <a:lnTo>
                    <a:pt x="94" y="336"/>
                  </a:lnTo>
                  <a:lnTo>
                    <a:pt x="112" y="338"/>
                  </a:lnTo>
                  <a:lnTo>
                    <a:pt x="112" y="338"/>
                  </a:lnTo>
                  <a:lnTo>
                    <a:pt x="124" y="336"/>
                  </a:lnTo>
                  <a:lnTo>
                    <a:pt x="135" y="335"/>
                  </a:lnTo>
                  <a:lnTo>
                    <a:pt x="147" y="331"/>
                  </a:lnTo>
                  <a:lnTo>
                    <a:pt x="158" y="328"/>
                  </a:lnTo>
                  <a:lnTo>
                    <a:pt x="168" y="323"/>
                  </a:lnTo>
                  <a:lnTo>
                    <a:pt x="178" y="316"/>
                  </a:lnTo>
                  <a:lnTo>
                    <a:pt x="186" y="308"/>
                  </a:lnTo>
                  <a:lnTo>
                    <a:pt x="196" y="300"/>
                  </a:lnTo>
                  <a:lnTo>
                    <a:pt x="196" y="300"/>
                  </a:lnTo>
                  <a:lnTo>
                    <a:pt x="203" y="290"/>
                  </a:lnTo>
                  <a:lnTo>
                    <a:pt x="209" y="280"/>
                  </a:lnTo>
                  <a:lnTo>
                    <a:pt x="216" y="269"/>
                  </a:lnTo>
                  <a:lnTo>
                    <a:pt x="221" y="257"/>
                  </a:lnTo>
                  <a:lnTo>
                    <a:pt x="224" y="244"/>
                  </a:lnTo>
                  <a:lnTo>
                    <a:pt x="228" y="231"/>
                  </a:lnTo>
                  <a:lnTo>
                    <a:pt x="229" y="218"/>
                  </a:lnTo>
                  <a:lnTo>
                    <a:pt x="229" y="203"/>
                  </a:lnTo>
                  <a:lnTo>
                    <a:pt x="229" y="170"/>
                  </a:lnTo>
                  <a:lnTo>
                    <a:pt x="134" y="183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1" name="Freeform 11"/>
            <p:cNvSpPr>
              <a:spLocks/>
            </p:cNvSpPr>
            <p:nvPr/>
          </p:nvSpPr>
          <p:spPr bwMode="auto">
            <a:xfrm>
              <a:off x="1827213" y="2052638"/>
              <a:ext cx="130175" cy="282575"/>
            </a:xfrm>
            <a:custGeom>
              <a:avLst/>
              <a:gdLst>
                <a:gd name="T0" fmla="*/ 165 w 165"/>
                <a:gd name="T1" fmla="*/ 39 h 356"/>
                <a:gd name="T2" fmla="*/ 165 w 165"/>
                <a:gd name="T3" fmla="*/ 39 h 356"/>
                <a:gd name="T4" fmla="*/ 157 w 165"/>
                <a:gd name="T5" fmla="*/ 34 h 356"/>
                <a:gd name="T6" fmla="*/ 147 w 165"/>
                <a:gd name="T7" fmla="*/ 29 h 356"/>
                <a:gd name="T8" fmla="*/ 138 w 165"/>
                <a:gd name="T9" fmla="*/ 28 h 356"/>
                <a:gd name="T10" fmla="*/ 127 w 165"/>
                <a:gd name="T11" fmla="*/ 28 h 356"/>
                <a:gd name="T12" fmla="*/ 127 w 165"/>
                <a:gd name="T13" fmla="*/ 28 h 356"/>
                <a:gd name="T14" fmla="*/ 117 w 165"/>
                <a:gd name="T15" fmla="*/ 28 h 356"/>
                <a:gd name="T16" fmla="*/ 107 w 165"/>
                <a:gd name="T17" fmla="*/ 29 h 356"/>
                <a:gd name="T18" fmla="*/ 99 w 165"/>
                <a:gd name="T19" fmla="*/ 33 h 356"/>
                <a:gd name="T20" fmla="*/ 89 w 165"/>
                <a:gd name="T21" fmla="*/ 37 h 356"/>
                <a:gd name="T22" fmla="*/ 81 w 165"/>
                <a:gd name="T23" fmla="*/ 44 h 356"/>
                <a:gd name="T24" fmla="*/ 73 w 165"/>
                <a:gd name="T25" fmla="*/ 51 h 356"/>
                <a:gd name="T26" fmla="*/ 66 w 165"/>
                <a:gd name="T27" fmla="*/ 61 h 356"/>
                <a:gd name="T28" fmla="*/ 58 w 165"/>
                <a:gd name="T29" fmla="*/ 70 h 356"/>
                <a:gd name="T30" fmla="*/ 58 w 165"/>
                <a:gd name="T31" fmla="*/ 70 h 356"/>
                <a:gd name="T32" fmla="*/ 51 w 165"/>
                <a:gd name="T33" fmla="*/ 80 h 356"/>
                <a:gd name="T34" fmla="*/ 46 w 165"/>
                <a:gd name="T35" fmla="*/ 94 h 356"/>
                <a:gd name="T36" fmla="*/ 41 w 165"/>
                <a:gd name="T37" fmla="*/ 107 h 356"/>
                <a:gd name="T38" fmla="*/ 38 w 165"/>
                <a:gd name="T39" fmla="*/ 122 h 356"/>
                <a:gd name="T40" fmla="*/ 35 w 165"/>
                <a:gd name="T41" fmla="*/ 138 h 356"/>
                <a:gd name="T42" fmla="*/ 31 w 165"/>
                <a:gd name="T43" fmla="*/ 155 h 356"/>
                <a:gd name="T44" fmla="*/ 30 w 165"/>
                <a:gd name="T45" fmla="*/ 191 h 356"/>
                <a:gd name="T46" fmla="*/ 30 w 165"/>
                <a:gd name="T47" fmla="*/ 356 h 356"/>
                <a:gd name="T48" fmla="*/ 0 w 165"/>
                <a:gd name="T49" fmla="*/ 356 h 356"/>
                <a:gd name="T50" fmla="*/ 0 w 165"/>
                <a:gd name="T51" fmla="*/ 6 h 356"/>
                <a:gd name="T52" fmla="*/ 30 w 165"/>
                <a:gd name="T53" fmla="*/ 6 h 356"/>
                <a:gd name="T54" fmla="*/ 30 w 165"/>
                <a:gd name="T55" fmla="*/ 84 h 356"/>
                <a:gd name="T56" fmla="*/ 31 w 165"/>
                <a:gd name="T57" fmla="*/ 84 h 356"/>
                <a:gd name="T58" fmla="*/ 31 w 165"/>
                <a:gd name="T59" fmla="*/ 84 h 356"/>
                <a:gd name="T60" fmla="*/ 38 w 165"/>
                <a:gd name="T61" fmla="*/ 64 h 356"/>
                <a:gd name="T62" fmla="*/ 48 w 165"/>
                <a:gd name="T63" fmla="*/ 47 h 356"/>
                <a:gd name="T64" fmla="*/ 58 w 165"/>
                <a:gd name="T65" fmla="*/ 33 h 356"/>
                <a:gd name="T66" fmla="*/ 69 w 165"/>
                <a:gd name="T67" fmla="*/ 21 h 356"/>
                <a:gd name="T68" fmla="*/ 69 w 165"/>
                <a:gd name="T69" fmla="*/ 21 h 356"/>
                <a:gd name="T70" fmla="*/ 82 w 165"/>
                <a:gd name="T71" fmla="*/ 11 h 356"/>
                <a:gd name="T72" fmla="*/ 97 w 165"/>
                <a:gd name="T73" fmla="*/ 5 h 356"/>
                <a:gd name="T74" fmla="*/ 114 w 165"/>
                <a:gd name="T75" fmla="*/ 0 h 356"/>
                <a:gd name="T76" fmla="*/ 130 w 165"/>
                <a:gd name="T77" fmla="*/ 0 h 356"/>
                <a:gd name="T78" fmla="*/ 130 w 165"/>
                <a:gd name="T79" fmla="*/ 0 h 356"/>
                <a:gd name="T80" fmla="*/ 148 w 165"/>
                <a:gd name="T81" fmla="*/ 1 h 356"/>
                <a:gd name="T82" fmla="*/ 165 w 165"/>
                <a:gd name="T83" fmla="*/ 5 h 356"/>
                <a:gd name="T84" fmla="*/ 165 w 165"/>
                <a:gd name="T85" fmla="*/ 3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5" h="356">
                  <a:moveTo>
                    <a:pt x="165" y="39"/>
                  </a:moveTo>
                  <a:lnTo>
                    <a:pt x="165" y="39"/>
                  </a:lnTo>
                  <a:lnTo>
                    <a:pt x="157" y="34"/>
                  </a:lnTo>
                  <a:lnTo>
                    <a:pt x="147" y="29"/>
                  </a:lnTo>
                  <a:lnTo>
                    <a:pt x="138" y="28"/>
                  </a:lnTo>
                  <a:lnTo>
                    <a:pt x="127" y="28"/>
                  </a:lnTo>
                  <a:lnTo>
                    <a:pt x="127" y="28"/>
                  </a:lnTo>
                  <a:lnTo>
                    <a:pt x="117" y="28"/>
                  </a:lnTo>
                  <a:lnTo>
                    <a:pt x="107" y="29"/>
                  </a:lnTo>
                  <a:lnTo>
                    <a:pt x="99" y="33"/>
                  </a:lnTo>
                  <a:lnTo>
                    <a:pt x="89" y="37"/>
                  </a:lnTo>
                  <a:lnTo>
                    <a:pt x="81" y="44"/>
                  </a:lnTo>
                  <a:lnTo>
                    <a:pt x="73" y="51"/>
                  </a:lnTo>
                  <a:lnTo>
                    <a:pt x="66" y="61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51" y="80"/>
                  </a:lnTo>
                  <a:lnTo>
                    <a:pt x="46" y="94"/>
                  </a:lnTo>
                  <a:lnTo>
                    <a:pt x="41" y="107"/>
                  </a:lnTo>
                  <a:lnTo>
                    <a:pt x="38" y="122"/>
                  </a:lnTo>
                  <a:lnTo>
                    <a:pt x="35" y="138"/>
                  </a:lnTo>
                  <a:lnTo>
                    <a:pt x="31" y="155"/>
                  </a:lnTo>
                  <a:lnTo>
                    <a:pt x="30" y="191"/>
                  </a:lnTo>
                  <a:lnTo>
                    <a:pt x="30" y="356"/>
                  </a:lnTo>
                  <a:lnTo>
                    <a:pt x="0" y="356"/>
                  </a:lnTo>
                  <a:lnTo>
                    <a:pt x="0" y="6"/>
                  </a:lnTo>
                  <a:lnTo>
                    <a:pt x="30" y="6"/>
                  </a:lnTo>
                  <a:lnTo>
                    <a:pt x="30" y="84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38" y="64"/>
                  </a:lnTo>
                  <a:lnTo>
                    <a:pt x="48" y="47"/>
                  </a:lnTo>
                  <a:lnTo>
                    <a:pt x="58" y="33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82" y="11"/>
                  </a:lnTo>
                  <a:lnTo>
                    <a:pt x="97" y="5"/>
                  </a:lnTo>
                  <a:lnTo>
                    <a:pt x="114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48" y="1"/>
                  </a:lnTo>
                  <a:lnTo>
                    <a:pt x="165" y="5"/>
                  </a:lnTo>
                  <a:lnTo>
                    <a:pt x="165" y="3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2" name="Freeform 12"/>
            <p:cNvSpPr>
              <a:spLocks/>
            </p:cNvSpPr>
            <p:nvPr/>
          </p:nvSpPr>
          <p:spPr bwMode="auto">
            <a:xfrm>
              <a:off x="2009775" y="1924050"/>
              <a:ext cx="195263" cy="411163"/>
            </a:xfrm>
            <a:custGeom>
              <a:avLst/>
              <a:gdLst>
                <a:gd name="T0" fmla="*/ 199 w 245"/>
                <a:gd name="T1" fmla="*/ 518 h 518"/>
                <a:gd name="T2" fmla="*/ 33 w 245"/>
                <a:gd name="T3" fmla="*/ 345 h 518"/>
                <a:gd name="T4" fmla="*/ 31 w 245"/>
                <a:gd name="T5" fmla="*/ 345 h 518"/>
                <a:gd name="T6" fmla="*/ 31 w 245"/>
                <a:gd name="T7" fmla="*/ 518 h 518"/>
                <a:gd name="T8" fmla="*/ 0 w 245"/>
                <a:gd name="T9" fmla="*/ 518 h 518"/>
                <a:gd name="T10" fmla="*/ 0 w 245"/>
                <a:gd name="T11" fmla="*/ 0 h 518"/>
                <a:gd name="T12" fmla="*/ 31 w 245"/>
                <a:gd name="T13" fmla="*/ 0 h 518"/>
                <a:gd name="T14" fmla="*/ 31 w 245"/>
                <a:gd name="T15" fmla="*/ 333 h 518"/>
                <a:gd name="T16" fmla="*/ 33 w 245"/>
                <a:gd name="T17" fmla="*/ 333 h 518"/>
                <a:gd name="T18" fmla="*/ 191 w 245"/>
                <a:gd name="T19" fmla="*/ 168 h 518"/>
                <a:gd name="T20" fmla="*/ 232 w 245"/>
                <a:gd name="T21" fmla="*/ 168 h 518"/>
                <a:gd name="T22" fmla="*/ 66 w 245"/>
                <a:gd name="T23" fmla="*/ 336 h 518"/>
                <a:gd name="T24" fmla="*/ 245 w 245"/>
                <a:gd name="T25" fmla="*/ 518 h 518"/>
                <a:gd name="T26" fmla="*/ 199 w 245"/>
                <a:gd name="T27" fmla="*/ 51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518">
                  <a:moveTo>
                    <a:pt x="199" y="518"/>
                  </a:moveTo>
                  <a:lnTo>
                    <a:pt x="33" y="345"/>
                  </a:lnTo>
                  <a:lnTo>
                    <a:pt x="31" y="345"/>
                  </a:lnTo>
                  <a:lnTo>
                    <a:pt x="31" y="518"/>
                  </a:lnTo>
                  <a:lnTo>
                    <a:pt x="0" y="5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31" y="333"/>
                  </a:lnTo>
                  <a:lnTo>
                    <a:pt x="33" y="333"/>
                  </a:lnTo>
                  <a:lnTo>
                    <a:pt x="191" y="168"/>
                  </a:lnTo>
                  <a:lnTo>
                    <a:pt x="232" y="168"/>
                  </a:lnTo>
                  <a:lnTo>
                    <a:pt x="66" y="336"/>
                  </a:lnTo>
                  <a:lnTo>
                    <a:pt x="245" y="518"/>
                  </a:lnTo>
                  <a:lnTo>
                    <a:pt x="199" y="51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3" name="Freeform 13"/>
            <p:cNvSpPr>
              <a:spLocks noEditPoints="1"/>
            </p:cNvSpPr>
            <p:nvPr/>
          </p:nvSpPr>
          <p:spPr bwMode="auto">
            <a:xfrm>
              <a:off x="2247900" y="1946275"/>
              <a:ext cx="39688" cy="388938"/>
            </a:xfrm>
            <a:custGeom>
              <a:avLst/>
              <a:gdLst>
                <a:gd name="T0" fmla="*/ 25 w 51"/>
                <a:gd name="T1" fmla="*/ 51 h 490"/>
                <a:gd name="T2" fmla="*/ 25 w 51"/>
                <a:gd name="T3" fmla="*/ 51 h 490"/>
                <a:gd name="T4" fmla="*/ 15 w 51"/>
                <a:gd name="T5" fmla="*/ 49 h 490"/>
                <a:gd name="T6" fmla="*/ 6 w 51"/>
                <a:gd name="T7" fmla="*/ 45 h 490"/>
                <a:gd name="T8" fmla="*/ 6 w 51"/>
                <a:gd name="T9" fmla="*/ 45 h 490"/>
                <a:gd name="T10" fmla="*/ 3 w 51"/>
                <a:gd name="T11" fmla="*/ 40 h 490"/>
                <a:gd name="T12" fmla="*/ 1 w 51"/>
                <a:gd name="T13" fmla="*/ 36 h 490"/>
                <a:gd name="T14" fmla="*/ 0 w 51"/>
                <a:gd name="T15" fmla="*/ 31 h 490"/>
                <a:gd name="T16" fmla="*/ 0 w 51"/>
                <a:gd name="T17" fmla="*/ 25 h 490"/>
                <a:gd name="T18" fmla="*/ 0 w 51"/>
                <a:gd name="T19" fmla="*/ 25 h 490"/>
                <a:gd name="T20" fmla="*/ 0 w 51"/>
                <a:gd name="T21" fmla="*/ 20 h 490"/>
                <a:gd name="T22" fmla="*/ 1 w 51"/>
                <a:gd name="T23" fmla="*/ 15 h 490"/>
                <a:gd name="T24" fmla="*/ 3 w 51"/>
                <a:gd name="T25" fmla="*/ 10 h 490"/>
                <a:gd name="T26" fmla="*/ 6 w 51"/>
                <a:gd name="T27" fmla="*/ 7 h 490"/>
                <a:gd name="T28" fmla="*/ 6 w 51"/>
                <a:gd name="T29" fmla="*/ 7 h 490"/>
                <a:gd name="T30" fmla="*/ 16 w 51"/>
                <a:gd name="T31" fmla="*/ 2 h 490"/>
                <a:gd name="T32" fmla="*/ 25 w 51"/>
                <a:gd name="T33" fmla="*/ 0 h 490"/>
                <a:gd name="T34" fmla="*/ 25 w 51"/>
                <a:gd name="T35" fmla="*/ 0 h 490"/>
                <a:gd name="T36" fmla="*/ 34 w 51"/>
                <a:gd name="T37" fmla="*/ 2 h 490"/>
                <a:gd name="T38" fmla="*/ 44 w 51"/>
                <a:gd name="T39" fmla="*/ 7 h 490"/>
                <a:gd name="T40" fmla="*/ 44 w 51"/>
                <a:gd name="T41" fmla="*/ 7 h 490"/>
                <a:gd name="T42" fmla="*/ 48 w 51"/>
                <a:gd name="T43" fmla="*/ 10 h 490"/>
                <a:gd name="T44" fmla="*/ 49 w 51"/>
                <a:gd name="T45" fmla="*/ 15 h 490"/>
                <a:gd name="T46" fmla="*/ 51 w 51"/>
                <a:gd name="T47" fmla="*/ 20 h 490"/>
                <a:gd name="T48" fmla="*/ 51 w 51"/>
                <a:gd name="T49" fmla="*/ 25 h 490"/>
                <a:gd name="T50" fmla="*/ 51 w 51"/>
                <a:gd name="T51" fmla="*/ 25 h 490"/>
                <a:gd name="T52" fmla="*/ 51 w 51"/>
                <a:gd name="T53" fmla="*/ 30 h 490"/>
                <a:gd name="T54" fmla="*/ 49 w 51"/>
                <a:gd name="T55" fmla="*/ 35 h 490"/>
                <a:gd name="T56" fmla="*/ 48 w 51"/>
                <a:gd name="T57" fmla="*/ 40 h 490"/>
                <a:gd name="T58" fmla="*/ 44 w 51"/>
                <a:gd name="T59" fmla="*/ 45 h 490"/>
                <a:gd name="T60" fmla="*/ 44 w 51"/>
                <a:gd name="T61" fmla="*/ 45 h 490"/>
                <a:gd name="T62" fmla="*/ 39 w 51"/>
                <a:gd name="T63" fmla="*/ 48 h 490"/>
                <a:gd name="T64" fmla="*/ 34 w 51"/>
                <a:gd name="T65" fmla="*/ 49 h 490"/>
                <a:gd name="T66" fmla="*/ 29 w 51"/>
                <a:gd name="T67" fmla="*/ 51 h 490"/>
                <a:gd name="T68" fmla="*/ 25 w 51"/>
                <a:gd name="T69" fmla="*/ 51 h 490"/>
                <a:gd name="T70" fmla="*/ 25 w 51"/>
                <a:gd name="T71" fmla="*/ 51 h 490"/>
                <a:gd name="T72" fmla="*/ 10 w 51"/>
                <a:gd name="T73" fmla="*/ 490 h 490"/>
                <a:gd name="T74" fmla="*/ 10 w 51"/>
                <a:gd name="T75" fmla="*/ 140 h 490"/>
                <a:gd name="T76" fmla="*/ 41 w 51"/>
                <a:gd name="T77" fmla="*/ 140 h 490"/>
                <a:gd name="T78" fmla="*/ 41 w 51"/>
                <a:gd name="T79" fmla="*/ 490 h 490"/>
                <a:gd name="T80" fmla="*/ 10 w 51"/>
                <a:gd name="T8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490">
                  <a:moveTo>
                    <a:pt x="25" y="51"/>
                  </a:moveTo>
                  <a:lnTo>
                    <a:pt x="25" y="51"/>
                  </a:lnTo>
                  <a:lnTo>
                    <a:pt x="15" y="49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3" y="40"/>
                  </a:lnTo>
                  <a:lnTo>
                    <a:pt x="1" y="36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1" y="15"/>
                  </a:lnTo>
                  <a:lnTo>
                    <a:pt x="3" y="10"/>
                  </a:lnTo>
                  <a:lnTo>
                    <a:pt x="6" y="7"/>
                  </a:lnTo>
                  <a:lnTo>
                    <a:pt x="6" y="7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8" y="10"/>
                  </a:lnTo>
                  <a:lnTo>
                    <a:pt x="49" y="15"/>
                  </a:lnTo>
                  <a:lnTo>
                    <a:pt x="51" y="20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30"/>
                  </a:lnTo>
                  <a:lnTo>
                    <a:pt x="49" y="35"/>
                  </a:lnTo>
                  <a:lnTo>
                    <a:pt x="48" y="40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39" y="48"/>
                  </a:lnTo>
                  <a:lnTo>
                    <a:pt x="34" y="49"/>
                  </a:lnTo>
                  <a:lnTo>
                    <a:pt x="29" y="51"/>
                  </a:lnTo>
                  <a:lnTo>
                    <a:pt x="25" y="51"/>
                  </a:lnTo>
                  <a:lnTo>
                    <a:pt x="25" y="51"/>
                  </a:lnTo>
                  <a:close/>
                  <a:moveTo>
                    <a:pt x="10" y="490"/>
                  </a:moveTo>
                  <a:lnTo>
                    <a:pt x="10" y="140"/>
                  </a:lnTo>
                  <a:lnTo>
                    <a:pt x="41" y="140"/>
                  </a:lnTo>
                  <a:lnTo>
                    <a:pt x="41" y="490"/>
                  </a:lnTo>
                  <a:lnTo>
                    <a:pt x="10" y="490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4" name="Freeform 14"/>
            <p:cNvSpPr>
              <a:spLocks/>
            </p:cNvSpPr>
            <p:nvPr/>
          </p:nvSpPr>
          <p:spPr bwMode="auto">
            <a:xfrm>
              <a:off x="2370138" y="2051050"/>
              <a:ext cx="212725" cy="284163"/>
            </a:xfrm>
            <a:custGeom>
              <a:avLst/>
              <a:gdLst>
                <a:gd name="T0" fmla="*/ 237 w 269"/>
                <a:gd name="T1" fmla="*/ 153 h 358"/>
                <a:gd name="T2" fmla="*/ 236 w 269"/>
                <a:gd name="T3" fmla="*/ 124 h 358"/>
                <a:gd name="T4" fmla="*/ 224 w 269"/>
                <a:gd name="T5" fmla="*/ 77 h 358"/>
                <a:gd name="T6" fmla="*/ 214 w 269"/>
                <a:gd name="T7" fmla="*/ 59 h 358"/>
                <a:gd name="T8" fmla="*/ 203 w 269"/>
                <a:gd name="T9" fmla="*/ 46 h 358"/>
                <a:gd name="T10" fmla="*/ 186 w 269"/>
                <a:gd name="T11" fmla="*/ 36 h 358"/>
                <a:gd name="T12" fmla="*/ 168 w 269"/>
                <a:gd name="T13" fmla="*/ 30 h 358"/>
                <a:gd name="T14" fmla="*/ 147 w 269"/>
                <a:gd name="T15" fmla="*/ 28 h 358"/>
                <a:gd name="T16" fmla="*/ 134 w 269"/>
                <a:gd name="T17" fmla="*/ 28 h 358"/>
                <a:gd name="T18" fmla="*/ 111 w 269"/>
                <a:gd name="T19" fmla="*/ 33 h 358"/>
                <a:gd name="T20" fmla="*/ 91 w 269"/>
                <a:gd name="T21" fmla="*/ 43 h 358"/>
                <a:gd name="T22" fmla="*/ 73 w 269"/>
                <a:gd name="T23" fmla="*/ 56 h 358"/>
                <a:gd name="T24" fmla="*/ 64 w 269"/>
                <a:gd name="T25" fmla="*/ 64 h 358"/>
                <a:gd name="T26" fmla="*/ 50 w 269"/>
                <a:gd name="T27" fmla="*/ 84 h 358"/>
                <a:gd name="T28" fmla="*/ 40 w 269"/>
                <a:gd name="T29" fmla="*/ 107 h 358"/>
                <a:gd name="T30" fmla="*/ 33 w 269"/>
                <a:gd name="T31" fmla="*/ 130 h 358"/>
                <a:gd name="T32" fmla="*/ 31 w 269"/>
                <a:gd name="T33" fmla="*/ 157 h 358"/>
                <a:gd name="T34" fmla="*/ 0 w 269"/>
                <a:gd name="T35" fmla="*/ 358 h 358"/>
                <a:gd name="T36" fmla="*/ 31 w 269"/>
                <a:gd name="T37" fmla="*/ 8 h 358"/>
                <a:gd name="T38" fmla="*/ 33 w 269"/>
                <a:gd name="T39" fmla="*/ 71 h 358"/>
                <a:gd name="T40" fmla="*/ 43 w 269"/>
                <a:gd name="T41" fmla="*/ 54 h 358"/>
                <a:gd name="T42" fmla="*/ 68 w 269"/>
                <a:gd name="T43" fmla="*/ 28 h 358"/>
                <a:gd name="T44" fmla="*/ 97 w 269"/>
                <a:gd name="T45" fmla="*/ 10 h 358"/>
                <a:gd name="T46" fmla="*/ 132 w 269"/>
                <a:gd name="T47" fmla="*/ 0 h 358"/>
                <a:gd name="T48" fmla="*/ 152 w 269"/>
                <a:gd name="T49" fmla="*/ 0 h 358"/>
                <a:gd name="T50" fmla="*/ 178 w 269"/>
                <a:gd name="T51" fmla="*/ 2 h 358"/>
                <a:gd name="T52" fmla="*/ 203 w 269"/>
                <a:gd name="T53" fmla="*/ 8 h 358"/>
                <a:gd name="T54" fmla="*/ 223 w 269"/>
                <a:gd name="T55" fmla="*/ 20 h 358"/>
                <a:gd name="T56" fmla="*/ 239 w 269"/>
                <a:gd name="T57" fmla="*/ 36 h 358"/>
                <a:gd name="T58" fmla="*/ 246 w 269"/>
                <a:gd name="T59" fmla="*/ 46 h 358"/>
                <a:gd name="T60" fmla="*/ 257 w 269"/>
                <a:gd name="T61" fmla="*/ 69 h 358"/>
                <a:gd name="T62" fmla="*/ 265 w 269"/>
                <a:gd name="T63" fmla="*/ 97 h 358"/>
                <a:gd name="T64" fmla="*/ 269 w 269"/>
                <a:gd name="T65" fmla="*/ 127 h 358"/>
                <a:gd name="T66" fmla="*/ 269 w 269"/>
                <a:gd name="T67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9" h="358">
                  <a:moveTo>
                    <a:pt x="237" y="358"/>
                  </a:moveTo>
                  <a:lnTo>
                    <a:pt x="237" y="153"/>
                  </a:lnTo>
                  <a:lnTo>
                    <a:pt x="237" y="153"/>
                  </a:lnTo>
                  <a:lnTo>
                    <a:pt x="236" y="124"/>
                  </a:lnTo>
                  <a:lnTo>
                    <a:pt x="232" y="99"/>
                  </a:lnTo>
                  <a:lnTo>
                    <a:pt x="224" y="77"/>
                  </a:lnTo>
                  <a:lnTo>
                    <a:pt x="219" y="68"/>
                  </a:lnTo>
                  <a:lnTo>
                    <a:pt x="214" y="59"/>
                  </a:lnTo>
                  <a:lnTo>
                    <a:pt x="209" y="53"/>
                  </a:lnTo>
                  <a:lnTo>
                    <a:pt x="203" y="46"/>
                  </a:lnTo>
                  <a:lnTo>
                    <a:pt x="195" y="39"/>
                  </a:lnTo>
                  <a:lnTo>
                    <a:pt x="186" y="36"/>
                  </a:lnTo>
                  <a:lnTo>
                    <a:pt x="178" y="33"/>
                  </a:lnTo>
                  <a:lnTo>
                    <a:pt x="168" y="30"/>
                  </a:lnTo>
                  <a:lnTo>
                    <a:pt x="158" y="28"/>
                  </a:lnTo>
                  <a:lnTo>
                    <a:pt x="147" y="28"/>
                  </a:lnTo>
                  <a:lnTo>
                    <a:pt x="147" y="28"/>
                  </a:lnTo>
                  <a:lnTo>
                    <a:pt x="134" y="28"/>
                  </a:lnTo>
                  <a:lnTo>
                    <a:pt x="122" y="30"/>
                  </a:lnTo>
                  <a:lnTo>
                    <a:pt x="111" y="33"/>
                  </a:lnTo>
                  <a:lnTo>
                    <a:pt x="101" y="38"/>
                  </a:lnTo>
                  <a:lnTo>
                    <a:pt x="91" y="43"/>
                  </a:lnTo>
                  <a:lnTo>
                    <a:pt x="81" y="49"/>
                  </a:lnTo>
                  <a:lnTo>
                    <a:pt x="73" y="56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56" y="74"/>
                  </a:lnTo>
                  <a:lnTo>
                    <a:pt x="50" y="84"/>
                  </a:lnTo>
                  <a:lnTo>
                    <a:pt x="45" y="96"/>
                  </a:lnTo>
                  <a:lnTo>
                    <a:pt x="40" y="107"/>
                  </a:lnTo>
                  <a:lnTo>
                    <a:pt x="36" y="119"/>
                  </a:lnTo>
                  <a:lnTo>
                    <a:pt x="33" y="130"/>
                  </a:lnTo>
                  <a:lnTo>
                    <a:pt x="31" y="143"/>
                  </a:lnTo>
                  <a:lnTo>
                    <a:pt x="31" y="157"/>
                  </a:lnTo>
                  <a:lnTo>
                    <a:pt x="31" y="358"/>
                  </a:lnTo>
                  <a:lnTo>
                    <a:pt x="0" y="358"/>
                  </a:lnTo>
                  <a:lnTo>
                    <a:pt x="0" y="8"/>
                  </a:lnTo>
                  <a:lnTo>
                    <a:pt x="31" y="8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43" y="54"/>
                  </a:lnTo>
                  <a:lnTo>
                    <a:pt x="54" y="39"/>
                  </a:lnTo>
                  <a:lnTo>
                    <a:pt x="68" y="28"/>
                  </a:lnTo>
                  <a:lnTo>
                    <a:pt x="81" y="16"/>
                  </a:lnTo>
                  <a:lnTo>
                    <a:pt x="97" y="10"/>
                  </a:lnTo>
                  <a:lnTo>
                    <a:pt x="114" y="3"/>
                  </a:lnTo>
                  <a:lnTo>
                    <a:pt x="13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67" y="0"/>
                  </a:lnTo>
                  <a:lnTo>
                    <a:pt x="178" y="2"/>
                  </a:lnTo>
                  <a:lnTo>
                    <a:pt x="191" y="5"/>
                  </a:lnTo>
                  <a:lnTo>
                    <a:pt x="203" y="8"/>
                  </a:lnTo>
                  <a:lnTo>
                    <a:pt x="213" y="15"/>
                  </a:lnTo>
                  <a:lnTo>
                    <a:pt x="223" y="20"/>
                  </a:lnTo>
                  <a:lnTo>
                    <a:pt x="231" y="28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46" y="46"/>
                  </a:lnTo>
                  <a:lnTo>
                    <a:pt x="252" y="58"/>
                  </a:lnTo>
                  <a:lnTo>
                    <a:pt x="257" y="69"/>
                  </a:lnTo>
                  <a:lnTo>
                    <a:pt x="262" y="82"/>
                  </a:lnTo>
                  <a:lnTo>
                    <a:pt x="265" y="97"/>
                  </a:lnTo>
                  <a:lnTo>
                    <a:pt x="267" y="112"/>
                  </a:lnTo>
                  <a:lnTo>
                    <a:pt x="269" y="127"/>
                  </a:lnTo>
                  <a:lnTo>
                    <a:pt x="269" y="145"/>
                  </a:lnTo>
                  <a:lnTo>
                    <a:pt x="269" y="358"/>
                  </a:lnTo>
                  <a:lnTo>
                    <a:pt x="237" y="35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5" name="Freeform 15"/>
            <p:cNvSpPr>
              <a:spLocks/>
            </p:cNvSpPr>
            <p:nvPr/>
          </p:nvSpPr>
          <p:spPr bwMode="auto">
            <a:xfrm>
              <a:off x="2652713" y="2051050"/>
              <a:ext cx="158750" cy="290513"/>
            </a:xfrm>
            <a:custGeom>
              <a:avLst/>
              <a:gdLst>
                <a:gd name="T0" fmla="*/ 0 w 201"/>
                <a:gd name="T1" fmla="*/ 303 h 366"/>
                <a:gd name="T2" fmla="*/ 10 w 201"/>
                <a:gd name="T3" fmla="*/ 312 h 366"/>
                <a:gd name="T4" fmla="*/ 31 w 201"/>
                <a:gd name="T5" fmla="*/ 323 h 366"/>
                <a:gd name="T6" fmla="*/ 43 w 201"/>
                <a:gd name="T7" fmla="*/ 328 h 366"/>
                <a:gd name="T8" fmla="*/ 78 w 201"/>
                <a:gd name="T9" fmla="*/ 336 h 366"/>
                <a:gd name="T10" fmla="*/ 86 w 201"/>
                <a:gd name="T11" fmla="*/ 338 h 366"/>
                <a:gd name="T12" fmla="*/ 122 w 201"/>
                <a:gd name="T13" fmla="*/ 333 h 366"/>
                <a:gd name="T14" fmla="*/ 148 w 201"/>
                <a:gd name="T15" fmla="*/ 320 h 366"/>
                <a:gd name="T16" fmla="*/ 163 w 201"/>
                <a:gd name="T17" fmla="*/ 300 h 366"/>
                <a:gd name="T18" fmla="*/ 168 w 201"/>
                <a:gd name="T19" fmla="*/ 270 h 366"/>
                <a:gd name="T20" fmla="*/ 168 w 201"/>
                <a:gd name="T21" fmla="*/ 259 h 366"/>
                <a:gd name="T22" fmla="*/ 158 w 201"/>
                <a:gd name="T23" fmla="*/ 239 h 366"/>
                <a:gd name="T24" fmla="*/ 150 w 201"/>
                <a:gd name="T25" fmla="*/ 231 h 366"/>
                <a:gd name="T26" fmla="*/ 127 w 201"/>
                <a:gd name="T27" fmla="*/ 214 h 366"/>
                <a:gd name="T28" fmla="*/ 92 w 201"/>
                <a:gd name="T29" fmla="*/ 196 h 366"/>
                <a:gd name="T30" fmla="*/ 69 w 201"/>
                <a:gd name="T31" fmla="*/ 186 h 366"/>
                <a:gd name="T32" fmla="*/ 33 w 201"/>
                <a:gd name="T33" fmla="*/ 163 h 366"/>
                <a:gd name="T34" fmla="*/ 22 w 201"/>
                <a:gd name="T35" fmla="*/ 152 h 366"/>
                <a:gd name="T36" fmla="*/ 7 w 201"/>
                <a:gd name="T37" fmla="*/ 125 h 366"/>
                <a:gd name="T38" fmla="*/ 2 w 201"/>
                <a:gd name="T39" fmla="*/ 94 h 366"/>
                <a:gd name="T40" fmla="*/ 2 w 201"/>
                <a:gd name="T41" fmla="*/ 84 h 366"/>
                <a:gd name="T42" fmla="*/ 5 w 201"/>
                <a:gd name="T43" fmla="*/ 64 h 366"/>
                <a:gd name="T44" fmla="*/ 13 w 201"/>
                <a:gd name="T45" fmla="*/ 48 h 366"/>
                <a:gd name="T46" fmla="*/ 26 w 201"/>
                <a:gd name="T47" fmla="*/ 33 h 366"/>
                <a:gd name="T48" fmla="*/ 33 w 201"/>
                <a:gd name="T49" fmla="*/ 26 h 366"/>
                <a:gd name="T50" fmla="*/ 71 w 201"/>
                <a:gd name="T51" fmla="*/ 7 h 366"/>
                <a:gd name="T52" fmla="*/ 114 w 201"/>
                <a:gd name="T53" fmla="*/ 0 h 366"/>
                <a:gd name="T54" fmla="*/ 135 w 201"/>
                <a:gd name="T55" fmla="*/ 0 h 366"/>
                <a:gd name="T56" fmla="*/ 175 w 201"/>
                <a:gd name="T57" fmla="*/ 10 h 366"/>
                <a:gd name="T58" fmla="*/ 191 w 201"/>
                <a:gd name="T59" fmla="*/ 53 h 366"/>
                <a:gd name="T60" fmla="*/ 172 w 201"/>
                <a:gd name="T61" fmla="*/ 43 h 366"/>
                <a:gd name="T62" fmla="*/ 132 w 201"/>
                <a:gd name="T63" fmla="*/ 30 h 366"/>
                <a:gd name="T64" fmla="*/ 111 w 201"/>
                <a:gd name="T65" fmla="*/ 28 h 366"/>
                <a:gd name="T66" fmla="*/ 79 w 201"/>
                <a:gd name="T67" fmla="*/ 33 h 366"/>
                <a:gd name="T68" fmla="*/ 55 w 201"/>
                <a:gd name="T69" fmla="*/ 46 h 366"/>
                <a:gd name="T70" fmla="*/ 46 w 201"/>
                <a:gd name="T71" fmla="*/ 56 h 366"/>
                <a:gd name="T72" fmla="*/ 35 w 201"/>
                <a:gd name="T73" fmla="*/ 79 h 366"/>
                <a:gd name="T74" fmla="*/ 35 w 201"/>
                <a:gd name="T75" fmla="*/ 92 h 366"/>
                <a:gd name="T76" fmla="*/ 38 w 201"/>
                <a:gd name="T77" fmla="*/ 115 h 366"/>
                <a:gd name="T78" fmla="*/ 48 w 201"/>
                <a:gd name="T79" fmla="*/ 133 h 366"/>
                <a:gd name="T80" fmla="*/ 56 w 201"/>
                <a:gd name="T81" fmla="*/ 142 h 366"/>
                <a:gd name="T82" fmla="*/ 86 w 201"/>
                <a:gd name="T83" fmla="*/ 158 h 366"/>
                <a:gd name="T84" fmla="*/ 106 w 201"/>
                <a:gd name="T85" fmla="*/ 168 h 366"/>
                <a:gd name="T86" fmla="*/ 152 w 201"/>
                <a:gd name="T87" fmla="*/ 193 h 366"/>
                <a:gd name="T88" fmla="*/ 181 w 201"/>
                <a:gd name="T89" fmla="*/ 214 h 366"/>
                <a:gd name="T90" fmla="*/ 190 w 201"/>
                <a:gd name="T91" fmla="*/ 226 h 366"/>
                <a:gd name="T92" fmla="*/ 200 w 201"/>
                <a:gd name="T93" fmla="*/ 254 h 366"/>
                <a:gd name="T94" fmla="*/ 201 w 201"/>
                <a:gd name="T95" fmla="*/ 270 h 366"/>
                <a:gd name="T96" fmla="*/ 200 w 201"/>
                <a:gd name="T97" fmla="*/ 290 h 366"/>
                <a:gd name="T98" fmla="*/ 195 w 201"/>
                <a:gd name="T99" fmla="*/ 308 h 366"/>
                <a:gd name="T100" fmla="*/ 185 w 201"/>
                <a:gd name="T101" fmla="*/ 325 h 366"/>
                <a:gd name="T102" fmla="*/ 170 w 201"/>
                <a:gd name="T103" fmla="*/ 340 h 366"/>
                <a:gd name="T104" fmla="*/ 162 w 201"/>
                <a:gd name="T105" fmla="*/ 345 h 366"/>
                <a:gd name="T106" fmla="*/ 144 w 201"/>
                <a:gd name="T107" fmla="*/ 356 h 366"/>
                <a:gd name="T108" fmla="*/ 111 w 201"/>
                <a:gd name="T109" fmla="*/ 364 h 366"/>
                <a:gd name="T110" fmla="*/ 84 w 201"/>
                <a:gd name="T111" fmla="*/ 366 h 366"/>
                <a:gd name="T112" fmla="*/ 38 w 201"/>
                <a:gd name="T113" fmla="*/ 359 h 366"/>
                <a:gd name="T114" fmla="*/ 0 w 201"/>
                <a:gd name="T115" fmla="*/ 34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366">
                  <a:moveTo>
                    <a:pt x="0" y="341"/>
                  </a:moveTo>
                  <a:lnTo>
                    <a:pt x="0" y="303"/>
                  </a:lnTo>
                  <a:lnTo>
                    <a:pt x="0" y="303"/>
                  </a:lnTo>
                  <a:lnTo>
                    <a:pt x="10" y="312"/>
                  </a:lnTo>
                  <a:lnTo>
                    <a:pt x="20" y="318"/>
                  </a:lnTo>
                  <a:lnTo>
                    <a:pt x="31" y="323"/>
                  </a:lnTo>
                  <a:lnTo>
                    <a:pt x="43" y="328"/>
                  </a:lnTo>
                  <a:lnTo>
                    <a:pt x="43" y="328"/>
                  </a:lnTo>
                  <a:lnTo>
                    <a:pt x="66" y="335"/>
                  </a:lnTo>
                  <a:lnTo>
                    <a:pt x="78" y="336"/>
                  </a:lnTo>
                  <a:lnTo>
                    <a:pt x="86" y="338"/>
                  </a:lnTo>
                  <a:lnTo>
                    <a:pt x="86" y="338"/>
                  </a:lnTo>
                  <a:lnTo>
                    <a:pt x="106" y="336"/>
                  </a:lnTo>
                  <a:lnTo>
                    <a:pt x="122" y="333"/>
                  </a:lnTo>
                  <a:lnTo>
                    <a:pt x="137" y="328"/>
                  </a:lnTo>
                  <a:lnTo>
                    <a:pt x="148" y="320"/>
                  </a:lnTo>
                  <a:lnTo>
                    <a:pt x="157" y="312"/>
                  </a:lnTo>
                  <a:lnTo>
                    <a:pt x="163" y="300"/>
                  </a:lnTo>
                  <a:lnTo>
                    <a:pt x="168" y="285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8" y="259"/>
                  </a:lnTo>
                  <a:lnTo>
                    <a:pt x="165" y="249"/>
                  </a:lnTo>
                  <a:lnTo>
                    <a:pt x="158" y="239"/>
                  </a:lnTo>
                  <a:lnTo>
                    <a:pt x="150" y="231"/>
                  </a:lnTo>
                  <a:lnTo>
                    <a:pt x="150" y="231"/>
                  </a:lnTo>
                  <a:lnTo>
                    <a:pt x="140" y="222"/>
                  </a:lnTo>
                  <a:lnTo>
                    <a:pt x="127" y="214"/>
                  </a:lnTo>
                  <a:lnTo>
                    <a:pt x="111" y="204"/>
                  </a:lnTo>
                  <a:lnTo>
                    <a:pt x="92" y="196"/>
                  </a:lnTo>
                  <a:lnTo>
                    <a:pt x="92" y="196"/>
                  </a:lnTo>
                  <a:lnTo>
                    <a:pt x="69" y="186"/>
                  </a:lnTo>
                  <a:lnTo>
                    <a:pt x="50" y="175"/>
                  </a:lnTo>
                  <a:lnTo>
                    <a:pt x="33" y="163"/>
                  </a:lnTo>
                  <a:lnTo>
                    <a:pt x="22" y="152"/>
                  </a:lnTo>
                  <a:lnTo>
                    <a:pt x="22" y="152"/>
                  </a:lnTo>
                  <a:lnTo>
                    <a:pt x="13" y="138"/>
                  </a:lnTo>
                  <a:lnTo>
                    <a:pt x="7" y="125"/>
                  </a:lnTo>
                  <a:lnTo>
                    <a:pt x="2" y="110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84"/>
                  </a:lnTo>
                  <a:lnTo>
                    <a:pt x="3" y="74"/>
                  </a:lnTo>
                  <a:lnTo>
                    <a:pt x="5" y="64"/>
                  </a:lnTo>
                  <a:lnTo>
                    <a:pt x="10" y="56"/>
                  </a:lnTo>
                  <a:lnTo>
                    <a:pt x="13" y="48"/>
                  </a:lnTo>
                  <a:lnTo>
                    <a:pt x="20" y="39"/>
                  </a:lnTo>
                  <a:lnTo>
                    <a:pt x="26" y="33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51" y="15"/>
                  </a:lnTo>
                  <a:lnTo>
                    <a:pt x="71" y="7"/>
                  </a:lnTo>
                  <a:lnTo>
                    <a:pt x="91" y="2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35" y="0"/>
                  </a:lnTo>
                  <a:lnTo>
                    <a:pt x="157" y="3"/>
                  </a:lnTo>
                  <a:lnTo>
                    <a:pt x="175" y="10"/>
                  </a:lnTo>
                  <a:lnTo>
                    <a:pt x="191" y="18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72" y="43"/>
                  </a:lnTo>
                  <a:lnTo>
                    <a:pt x="152" y="35"/>
                  </a:lnTo>
                  <a:lnTo>
                    <a:pt x="132" y="30"/>
                  </a:lnTo>
                  <a:lnTo>
                    <a:pt x="111" y="28"/>
                  </a:lnTo>
                  <a:lnTo>
                    <a:pt x="111" y="28"/>
                  </a:lnTo>
                  <a:lnTo>
                    <a:pt x="94" y="30"/>
                  </a:lnTo>
                  <a:lnTo>
                    <a:pt x="79" y="33"/>
                  </a:lnTo>
                  <a:lnTo>
                    <a:pt x="66" y="38"/>
                  </a:lnTo>
                  <a:lnTo>
                    <a:pt x="55" y="46"/>
                  </a:lnTo>
                  <a:lnTo>
                    <a:pt x="55" y="46"/>
                  </a:lnTo>
                  <a:lnTo>
                    <a:pt x="46" y="56"/>
                  </a:lnTo>
                  <a:lnTo>
                    <a:pt x="40" y="66"/>
                  </a:lnTo>
                  <a:lnTo>
                    <a:pt x="35" y="79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5" y="104"/>
                  </a:lnTo>
                  <a:lnTo>
                    <a:pt x="38" y="115"/>
                  </a:lnTo>
                  <a:lnTo>
                    <a:pt x="41" y="125"/>
                  </a:lnTo>
                  <a:lnTo>
                    <a:pt x="48" y="133"/>
                  </a:lnTo>
                  <a:lnTo>
                    <a:pt x="48" y="133"/>
                  </a:lnTo>
                  <a:lnTo>
                    <a:pt x="56" y="142"/>
                  </a:lnTo>
                  <a:lnTo>
                    <a:pt x="69" y="150"/>
                  </a:lnTo>
                  <a:lnTo>
                    <a:pt x="86" y="158"/>
                  </a:lnTo>
                  <a:lnTo>
                    <a:pt x="106" y="168"/>
                  </a:lnTo>
                  <a:lnTo>
                    <a:pt x="106" y="168"/>
                  </a:lnTo>
                  <a:lnTo>
                    <a:pt x="132" y="181"/>
                  </a:lnTo>
                  <a:lnTo>
                    <a:pt x="152" y="193"/>
                  </a:lnTo>
                  <a:lnTo>
                    <a:pt x="168" y="203"/>
                  </a:lnTo>
                  <a:lnTo>
                    <a:pt x="181" y="214"/>
                  </a:lnTo>
                  <a:lnTo>
                    <a:pt x="181" y="214"/>
                  </a:lnTo>
                  <a:lnTo>
                    <a:pt x="190" y="226"/>
                  </a:lnTo>
                  <a:lnTo>
                    <a:pt x="196" y="239"/>
                  </a:lnTo>
                  <a:lnTo>
                    <a:pt x="200" y="254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80"/>
                  </a:lnTo>
                  <a:lnTo>
                    <a:pt x="200" y="290"/>
                  </a:lnTo>
                  <a:lnTo>
                    <a:pt x="198" y="298"/>
                  </a:lnTo>
                  <a:lnTo>
                    <a:pt x="195" y="308"/>
                  </a:lnTo>
                  <a:lnTo>
                    <a:pt x="190" y="316"/>
                  </a:lnTo>
                  <a:lnTo>
                    <a:pt x="185" y="325"/>
                  </a:lnTo>
                  <a:lnTo>
                    <a:pt x="178" y="331"/>
                  </a:lnTo>
                  <a:lnTo>
                    <a:pt x="170" y="340"/>
                  </a:lnTo>
                  <a:lnTo>
                    <a:pt x="170" y="340"/>
                  </a:lnTo>
                  <a:lnTo>
                    <a:pt x="162" y="345"/>
                  </a:lnTo>
                  <a:lnTo>
                    <a:pt x="153" y="351"/>
                  </a:lnTo>
                  <a:lnTo>
                    <a:pt x="144" y="356"/>
                  </a:lnTo>
                  <a:lnTo>
                    <a:pt x="134" y="359"/>
                  </a:lnTo>
                  <a:lnTo>
                    <a:pt x="111" y="364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59" y="364"/>
                  </a:lnTo>
                  <a:lnTo>
                    <a:pt x="38" y="359"/>
                  </a:lnTo>
                  <a:lnTo>
                    <a:pt x="18" y="353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6" name="Freeform 16"/>
            <p:cNvSpPr>
              <a:spLocks noEditPoints="1"/>
            </p:cNvSpPr>
            <p:nvPr/>
          </p:nvSpPr>
          <p:spPr bwMode="auto">
            <a:xfrm>
              <a:off x="2860675" y="2051050"/>
              <a:ext cx="263525" cy="290513"/>
            </a:xfrm>
            <a:custGeom>
              <a:avLst/>
              <a:gdLst>
                <a:gd name="T0" fmla="*/ 147 w 331"/>
                <a:gd name="T1" fmla="*/ 364 h 366"/>
                <a:gd name="T2" fmla="*/ 97 w 331"/>
                <a:gd name="T3" fmla="*/ 353 h 366"/>
                <a:gd name="T4" fmla="*/ 56 w 331"/>
                <a:gd name="T5" fmla="*/ 328 h 366"/>
                <a:gd name="T6" fmla="*/ 34 w 331"/>
                <a:gd name="T7" fmla="*/ 303 h 366"/>
                <a:gd name="T8" fmla="*/ 11 w 331"/>
                <a:gd name="T9" fmla="*/ 257 h 366"/>
                <a:gd name="T10" fmla="*/ 1 w 331"/>
                <a:gd name="T11" fmla="*/ 204 h 366"/>
                <a:gd name="T12" fmla="*/ 1 w 331"/>
                <a:gd name="T13" fmla="*/ 163 h 366"/>
                <a:gd name="T14" fmla="*/ 11 w 331"/>
                <a:gd name="T15" fmla="*/ 107 h 366"/>
                <a:gd name="T16" fmla="*/ 36 w 331"/>
                <a:gd name="T17" fmla="*/ 61 h 366"/>
                <a:gd name="T18" fmla="*/ 59 w 331"/>
                <a:gd name="T19" fmla="*/ 36 h 366"/>
                <a:gd name="T20" fmla="*/ 100 w 331"/>
                <a:gd name="T21" fmla="*/ 11 h 366"/>
                <a:gd name="T22" fmla="*/ 151 w 331"/>
                <a:gd name="T23" fmla="*/ 0 h 366"/>
                <a:gd name="T24" fmla="*/ 188 w 331"/>
                <a:gd name="T25" fmla="*/ 0 h 366"/>
                <a:gd name="T26" fmla="*/ 236 w 331"/>
                <a:gd name="T27" fmla="*/ 11 h 366"/>
                <a:gd name="T28" fmla="*/ 277 w 331"/>
                <a:gd name="T29" fmla="*/ 36 h 366"/>
                <a:gd name="T30" fmla="*/ 298 w 331"/>
                <a:gd name="T31" fmla="*/ 61 h 366"/>
                <a:gd name="T32" fmla="*/ 320 w 331"/>
                <a:gd name="T33" fmla="*/ 105 h 366"/>
                <a:gd name="T34" fmla="*/ 330 w 331"/>
                <a:gd name="T35" fmla="*/ 161 h 366"/>
                <a:gd name="T36" fmla="*/ 330 w 331"/>
                <a:gd name="T37" fmla="*/ 203 h 366"/>
                <a:gd name="T38" fmla="*/ 320 w 331"/>
                <a:gd name="T39" fmla="*/ 257 h 366"/>
                <a:gd name="T40" fmla="*/ 297 w 331"/>
                <a:gd name="T41" fmla="*/ 302 h 366"/>
                <a:gd name="T42" fmla="*/ 275 w 331"/>
                <a:gd name="T43" fmla="*/ 328 h 366"/>
                <a:gd name="T44" fmla="*/ 234 w 331"/>
                <a:gd name="T45" fmla="*/ 353 h 366"/>
                <a:gd name="T46" fmla="*/ 184 w 331"/>
                <a:gd name="T47" fmla="*/ 364 h 366"/>
                <a:gd name="T48" fmla="*/ 168 w 331"/>
                <a:gd name="T49" fmla="*/ 28 h 366"/>
                <a:gd name="T50" fmla="*/ 138 w 331"/>
                <a:gd name="T51" fmla="*/ 31 h 366"/>
                <a:gd name="T52" fmla="*/ 100 w 331"/>
                <a:gd name="T53" fmla="*/ 44 h 366"/>
                <a:gd name="T54" fmla="*/ 69 w 331"/>
                <a:gd name="T55" fmla="*/ 69 h 366"/>
                <a:gd name="T56" fmla="*/ 54 w 331"/>
                <a:gd name="T57" fmla="*/ 92 h 366"/>
                <a:gd name="T58" fmla="*/ 38 w 331"/>
                <a:gd name="T59" fmla="*/ 133 h 366"/>
                <a:gd name="T60" fmla="*/ 33 w 331"/>
                <a:gd name="T61" fmla="*/ 185 h 366"/>
                <a:gd name="T62" fmla="*/ 34 w 331"/>
                <a:gd name="T63" fmla="*/ 218 h 366"/>
                <a:gd name="T64" fmla="*/ 48 w 331"/>
                <a:gd name="T65" fmla="*/ 260 h 366"/>
                <a:gd name="T66" fmla="*/ 69 w 331"/>
                <a:gd name="T67" fmla="*/ 295 h 366"/>
                <a:gd name="T68" fmla="*/ 89 w 331"/>
                <a:gd name="T69" fmla="*/ 313 h 366"/>
                <a:gd name="T70" fmla="*/ 123 w 331"/>
                <a:gd name="T71" fmla="*/ 331 h 366"/>
                <a:gd name="T72" fmla="*/ 166 w 331"/>
                <a:gd name="T73" fmla="*/ 338 h 366"/>
                <a:gd name="T74" fmla="*/ 196 w 331"/>
                <a:gd name="T75" fmla="*/ 335 h 366"/>
                <a:gd name="T76" fmla="*/ 234 w 331"/>
                <a:gd name="T77" fmla="*/ 321 h 366"/>
                <a:gd name="T78" fmla="*/ 264 w 331"/>
                <a:gd name="T79" fmla="*/ 297 h 366"/>
                <a:gd name="T80" fmla="*/ 278 w 331"/>
                <a:gd name="T81" fmla="*/ 274 h 366"/>
                <a:gd name="T82" fmla="*/ 293 w 331"/>
                <a:gd name="T83" fmla="*/ 232 h 366"/>
                <a:gd name="T84" fmla="*/ 298 w 331"/>
                <a:gd name="T85" fmla="*/ 183 h 366"/>
                <a:gd name="T86" fmla="*/ 297 w 331"/>
                <a:gd name="T87" fmla="*/ 147 h 366"/>
                <a:gd name="T88" fmla="*/ 285 w 331"/>
                <a:gd name="T89" fmla="*/ 102 h 366"/>
                <a:gd name="T90" fmla="*/ 264 w 331"/>
                <a:gd name="T91" fmla="*/ 68 h 366"/>
                <a:gd name="T92" fmla="*/ 245 w 331"/>
                <a:gd name="T93" fmla="*/ 51 h 366"/>
                <a:gd name="T94" fmla="*/ 211 w 331"/>
                <a:gd name="T95" fmla="*/ 33 h 366"/>
                <a:gd name="T96" fmla="*/ 168 w 331"/>
                <a:gd name="T97" fmla="*/ 28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1" h="366">
                  <a:moveTo>
                    <a:pt x="166" y="366"/>
                  </a:moveTo>
                  <a:lnTo>
                    <a:pt x="166" y="366"/>
                  </a:lnTo>
                  <a:lnTo>
                    <a:pt x="147" y="364"/>
                  </a:lnTo>
                  <a:lnTo>
                    <a:pt x="130" y="363"/>
                  </a:lnTo>
                  <a:lnTo>
                    <a:pt x="114" y="359"/>
                  </a:lnTo>
                  <a:lnTo>
                    <a:pt x="97" y="353"/>
                  </a:lnTo>
                  <a:lnTo>
                    <a:pt x="82" y="346"/>
                  </a:lnTo>
                  <a:lnTo>
                    <a:pt x="69" y="338"/>
                  </a:lnTo>
                  <a:lnTo>
                    <a:pt x="56" y="328"/>
                  </a:lnTo>
                  <a:lnTo>
                    <a:pt x="44" y="315"/>
                  </a:lnTo>
                  <a:lnTo>
                    <a:pt x="44" y="315"/>
                  </a:lnTo>
                  <a:lnTo>
                    <a:pt x="34" y="303"/>
                  </a:lnTo>
                  <a:lnTo>
                    <a:pt x="25" y="288"/>
                  </a:lnTo>
                  <a:lnTo>
                    <a:pt x="18" y="274"/>
                  </a:lnTo>
                  <a:lnTo>
                    <a:pt x="11" y="257"/>
                  </a:lnTo>
                  <a:lnTo>
                    <a:pt x="6" y="241"/>
                  </a:lnTo>
                  <a:lnTo>
                    <a:pt x="3" y="222"/>
                  </a:lnTo>
                  <a:lnTo>
                    <a:pt x="1" y="204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1" y="163"/>
                  </a:lnTo>
                  <a:lnTo>
                    <a:pt x="3" y="143"/>
                  </a:lnTo>
                  <a:lnTo>
                    <a:pt x="6" y="125"/>
                  </a:lnTo>
                  <a:lnTo>
                    <a:pt x="11" y="107"/>
                  </a:lnTo>
                  <a:lnTo>
                    <a:pt x="18" y="91"/>
                  </a:lnTo>
                  <a:lnTo>
                    <a:pt x="26" y="76"/>
                  </a:lnTo>
                  <a:lnTo>
                    <a:pt x="36" y="61"/>
                  </a:lnTo>
                  <a:lnTo>
                    <a:pt x="46" y="48"/>
                  </a:lnTo>
                  <a:lnTo>
                    <a:pt x="46" y="48"/>
                  </a:lnTo>
                  <a:lnTo>
                    <a:pt x="59" y="36"/>
                  </a:lnTo>
                  <a:lnTo>
                    <a:pt x="72" y="26"/>
                  </a:lnTo>
                  <a:lnTo>
                    <a:pt x="86" y="18"/>
                  </a:lnTo>
                  <a:lnTo>
                    <a:pt x="100" y="11"/>
                  </a:lnTo>
                  <a:lnTo>
                    <a:pt x="117" y="7"/>
                  </a:lnTo>
                  <a:lnTo>
                    <a:pt x="133" y="2"/>
                  </a:lnTo>
                  <a:lnTo>
                    <a:pt x="151" y="0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88" y="0"/>
                  </a:lnTo>
                  <a:lnTo>
                    <a:pt x="204" y="2"/>
                  </a:lnTo>
                  <a:lnTo>
                    <a:pt x="221" y="7"/>
                  </a:lnTo>
                  <a:lnTo>
                    <a:pt x="236" y="11"/>
                  </a:lnTo>
                  <a:lnTo>
                    <a:pt x="250" y="18"/>
                  </a:lnTo>
                  <a:lnTo>
                    <a:pt x="264" y="26"/>
                  </a:lnTo>
                  <a:lnTo>
                    <a:pt x="277" y="36"/>
                  </a:lnTo>
                  <a:lnTo>
                    <a:pt x="287" y="48"/>
                  </a:lnTo>
                  <a:lnTo>
                    <a:pt x="287" y="48"/>
                  </a:lnTo>
                  <a:lnTo>
                    <a:pt x="298" y="61"/>
                  </a:lnTo>
                  <a:lnTo>
                    <a:pt x="306" y="74"/>
                  </a:lnTo>
                  <a:lnTo>
                    <a:pt x="315" y="91"/>
                  </a:lnTo>
                  <a:lnTo>
                    <a:pt x="320" y="105"/>
                  </a:lnTo>
                  <a:lnTo>
                    <a:pt x="325" y="124"/>
                  </a:lnTo>
                  <a:lnTo>
                    <a:pt x="328" y="142"/>
                  </a:lnTo>
                  <a:lnTo>
                    <a:pt x="330" y="161"/>
                  </a:lnTo>
                  <a:lnTo>
                    <a:pt x="331" y="183"/>
                  </a:lnTo>
                  <a:lnTo>
                    <a:pt x="331" y="183"/>
                  </a:lnTo>
                  <a:lnTo>
                    <a:pt x="330" y="203"/>
                  </a:lnTo>
                  <a:lnTo>
                    <a:pt x="328" y="222"/>
                  </a:lnTo>
                  <a:lnTo>
                    <a:pt x="325" y="241"/>
                  </a:lnTo>
                  <a:lnTo>
                    <a:pt x="320" y="257"/>
                  </a:lnTo>
                  <a:lnTo>
                    <a:pt x="313" y="274"/>
                  </a:lnTo>
                  <a:lnTo>
                    <a:pt x="306" y="288"/>
                  </a:lnTo>
                  <a:lnTo>
                    <a:pt x="297" y="302"/>
                  </a:lnTo>
                  <a:lnTo>
                    <a:pt x="287" y="315"/>
                  </a:lnTo>
                  <a:lnTo>
                    <a:pt x="287" y="315"/>
                  </a:lnTo>
                  <a:lnTo>
                    <a:pt x="275" y="328"/>
                  </a:lnTo>
                  <a:lnTo>
                    <a:pt x="262" y="338"/>
                  </a:lnTo>
                  <a:lnTo>
                    <a:pt x="249" y="346"/>
                  </a:lnTo>
                  <a:lnTo>
                    <a:pt x="234" y="353"/>
                  </a:lnTo>
                  <a:lnTo>
                    <a:pt x="219" y="359"/>
                  </a:lnTo>
                  <a:lnTo>
                    <a:pt x="203" y="363"/>
                  </a:lnTo>
                  <a:lnTo>
                    <a:pt x="184" y="364"/>
                  </a:lnTo>
                  <a:lnTo>
                    <a:pt x="166" y="366"/>
                  </a:lnTo>
                  <a:lnTo>
                    <a:pt x="166" y="366"/>
                  </a:lnTo>
                  <a:close/>
                  <a:moveTo>
                    <a:pt x="168" y="28"/>
                  </a:moveTo>
                  <a:lnTo>
                    <a:pt x="168" y="28"/>
                  </a:lnTo>
                  <a:lnTo>
                    <a:pt x="153" y="28"/>
                  </a:lnTo>
                  <a:lnTo>
                    <a:pt x="138" y="31"/>
                  </a:lnTo>
                  <a:lnTo>
                    <a:pt x="125" y="35"/>
                  </a:lnTo>
                  <a:lnTo>
                    <a:pt x="112" y="38"/>
                  </a:lnTo>
                  <a:lnTo>
                    <a:pt x="100" y="44"/>
                  </a:lnTo>
                  <a:lnTo>
                    <a:pt x="89" y="51"/>
                  </a:lnTo>
                  <a:lnTo>
                    <a:pt x="79" y="59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1" y="81"/>
                  </a:lnTo>
                  <a:lnTo>
                    <a:pt x="54" y="92"/>
                  </a:lnTo>
                  <a:lnTo>
                    <a:pt x="48" y="105"/>
                  </a:lnTo>
                  <a:lnTo>
                    <a:pt x="43" y="119"/>
                  </a:lnTo>
                  <a:lnTo>
                    <a:pt x="38" y="133"/>
                  </a:lnTo>
                  <a:lnTo>
                    <a:pt x="34" y="150"/>
                  </a:lnTo>
                  <a:lnTo>
                    <a:pt x="33" y="166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3" y="203"/>
                  </a:lnTo>
                  <a:lnTo>
                    <a:pt x="34" y="218"/>
                  </a:lnTo>
                  <a:lnTo>
                    <a:pt x="38" y="232"/>
                  </a:lnTo>
                  <a:lnTo>
                    <a:pt x="41" y="247"/>
                  </a:lnTo>
                  <a:lnTo>
                    <a:pt x="48" y="260"/>
                  </a:lnTo>
                  <a:lnTo>
                    <a:pt x="53" y="274"/>
                  </a:lnTo>
                  <a:lnTo>
                    <a:pt x="61" y="28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77" y="305"/>
                  </a:lnTo>
                  <a:lnTo>
                    <a:pt x="89" y="313"/>
                  </a:lnTo>
                  <a:lnTo>
                    <a:pt x="99" y="321"/>
                  </a:lnTo>
                  <a:lnTo>
                    <a:pt x="110" y="326"/>
                  </a:lnTo>
                  <a:lnTo>
                    <a:pt x="123" y="331"/>
                  </a:lnTo>
                  <a:lnTo>
                    <a:pt x="137" y="335"/>
                  </a:lnTo>
                  <a:lnTo>
                    <a:pt x="151" y="336"/>
                  </a:lnTo>
                  <a:lnTo>
                    <a:pt x="166" y="338"/>
                  </a:lnTo>
                  <a:lnTo>
                    <a:pt x="166" y="338"/>
                  </a:lnTo>
                  <a:lnTo>
                    <a:pt x="181" y="336"/>
                  </a:lnTo>
                  <a:lnTo>
                    <a:pt x="196" y="335"/>
                  </a:lnTo>
                  <a:lnTo>
                    <a:pt x="209" y="331"/>
                  </a:lnTo>
                  <a:lnTo>
                    <a:pt x="222" y="326"/>
                  </a:lnTo>
                  <a:lnTo>
                    <a:pt x="234" y="321"/>
                  </a:lnTo>
                  <a:lnTo>
                    <a:pt x="245" y="315"/>
                  </a:lnTo>
                  <a:lnTo>
                    <a:pt x="255" y="307"/>
                  </a:lnTo>
                  <a:lnTo>
                    <a:pt x="264" y="297"/>
                  </a:lnTo>
                  <a:lnTo>
                    <a:pt x="264" y="297"/>
                  </a:lnTo>
                  <a:lnTo>
                    <a:pt x="272" y="285"/>
                  </a:lnTo>
                  <a:lnTo>
                    <a:pt x="278" y="274"/>
                  </a:lnTo>
                  <a:lnTo>
                    <a:pt x="285" y="260"/>
                  </a:lnTo>
                  <a:lnTo>
                    <a:pt x="290" y="247"/>
                  </a:lnTo>
                  <a:lnTo>
                    <a:pt x="293" y="232"/>
                  </a:lnTo>
                  <a:lnTo>
                    <a:pt x="297" y="218"/>
                  </a:lnTo>
                  <a:lnTo>
                    <a:pt x="298" y="199"/>
                  </a:lnTo>
                  <a:lnTo>
                    <a:pt x="298" y="183"/>
                  </a:lnTo>
                  <a:lnTo>
                    <a:pt x="298" y="183"/>
                  </a:lnTo>
                  <a:lnTo>
                    <a:pt x="298" y="165"/>
                  </a:lnTo>
                  <a:lnTo>
                    <a:pt x="297" y="147"/>
                  </a:lnTo>
                  <a:lnTo>
                    <a:pt x="293" y="132"/>
                  </a:lnTo>
                  <a:lnTo>
                    <a:pt x="290" y="117"/>
                  </a:lnTo>
                  <a:lnTo>
                    <a:pt x="285" y="102"/>
                  </a:lnTo>
                  <a:lnTo>
                    <a:pt x="278" y="91"/>
                  </a:lnTo>
                  <a:lnTo>
                    <a:pt x="272" y="79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55" y="59"/>
                  </a:lnTo>
                  <a:lnTo>
                    <a:pt x="245" y="51"/>
                  </a:lnTo>
                  <a:lnTo>
                    <a:pt x="234" y="43"/>
                  </a:lnTo>
                  <a:lnTo>
                    <a:pt x="222" y="38"/>
                  </a:lnTo>
                  <a:lnTo>
                    <a:pt x="211" y="33"/>
                  </a:lnTo>
                  <a:lnTo>
                    <a:pt x="198" y="30"/>
                  </a:lnTo>
                  <a:lnTo>
                    <a:pt x="183" y="28"/>
                  </a:lnTo>
                  <a:lnTo>
                    <a:pt x="168" y="28"/>
                  </a:lnTo>
                  <a:lnTo>
                    <a:pt x="168" y="2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7" name="Freeform 17"/>
            <p:cNvSpPr>
              <a:spLocks/>
            </p:cNvSpPr>
            <p:nvPr/>
          </p:nvSpPr>
          <p:spPr bwMode="auto">
            <a:xfrm>
              <a:off x="3192463" y="2051050"/>
              <a:ext cx="214313" cy="284163"/>
            </a:xfrm>
            <a:custGeom>
              <a:avLst/>
              <a:gdLst>
                <a:gd name="T0" fmla="*/ 237 w 270"/>
                <a:gd name="T1" fmla="*/ 153 h 358"/>
                <a:gd name="T2" fmla="*/ 237 w 270"/>
                <a:gd name="T3" fmla="*/ 124 h 358"/>
                <a:gd name="T4" fmla="*/ 226 w 270"/>
                <a:gd name="T5" fmla="*/ 77 h 358"/>
                <a:gd name="T6" fmla="*/ 216 w 270"/>
                <a:gd name="T7" fmla="*/ 59 h 358"/>
                <a:gd name="T8" fmla="*/ 203 w 270"/>
                <a:gd name="T9" fmla="*/ 46 h 358"/>
                <a:gd name="T10" fmla="*/ 186 w 270"/>
                <a:gd name="T11" fmla="*/ 36 h 358"/>
                <a:gd name="T12" fmla="*/ 168 w 270"/>
                <a:gd name="T13" fmla="*/ 30 h 358"/>
                <a:gd name="T14" fmla="*/ 147 w 270"/>
                <a:gd name="T15" fmla="*/ 28 h 358"/>
                <a:gd name="T16" fmla="*/ 135 w 270"/>
                <a:gd name="T17" fmla="*/ 28 h 358"/>
                <a:gd name="T18" fmla="*/ 112 w 270"/>
                <a:gd name="T19" fmla="*/ 33 h 358"/>
                <a:gd name="T20" fmla="*/ 91 w 270"/>
                <a:gd name="T21" fmla="*/ 43 h 358"/>
                <a:gd name="T22" fmla="*/ 72 w 270"/>
                <a:gd name="T23" fmla="*/ 56 h 358"/>
                <a:gd name="T24" fmla="*/ 64 w 270"/>
                <a:gd name="T25" fmla="*/ 64 h 358"/>
                <a:gd name="T26" fmla="*/ 49 w 270"/>
                <a:gd name="T27" fmla="*/ 84 h 358"/>
                <a:gd name="T28" fmla="*/ 39 w 270"/>
                <a:gd name="T29" fmla="*/ 107 h 358"/>
                <a:gd name="T30" fmla="*/ 34 w 270"/>
                <a:gd name="T31" fmla="*/ 130 h 358"/>
                <a:gd name="T32" fmla="*/ 31 w 270"/>
                <a:gd name="T33" fmla="*/ 157 h 358"/>
                <a:gd name="T34" fmla="*/ 0 w 270"/>
                <a:gd name="T35" fmla="*/ 358 h 358"/>
                <a:gd name="T36" fmla="*/ 31 w 270"/>
                <a:gd name="T37" fmla="*/ 8 h 358"/>
                <a:gd name="T38" fmla="*/ 33 w 270"/>
                <a:gd name="T39" fmla="*/ 71 h 358"/>
                <a:gd name="T40" fmla="*/ 43 w 270"/>
                <a:gd name="T41" fmla="*/ 54 h 358"/>
                <a:gd name="T42" fmla="*/ 67 w 270"/>
                <a:gd name="T43" fmla="*/ 28 h 358"/>
                <a:gd name="T44" fmla="*/ 97 w 270"/>
                <a:gd name="T45" fmla="*/ 10 h 358"/>
                <a:gd name="T46" fmla="*/ 133 w 270"/>
                <a:gd name="T47" fmla="*/ 0 h 358"/>
                <a:gd name="T48" fmla="*/ 153 w 270"/>
                <a:gd name="T49" fmla="*/ 0 h 358"/>
                <a:gd name="T50" fmla="*/ 180 w 270"/>
                <a:gd name="T51" fmla="*/ 2 h 358"/>
                <a:gd name="T52" fmla="*/ 203 w 270"/>
                <a:gd name="T53" fmla="*/ 8 h 358"/>
                <a:gd name="T54" fmla="*/ 222 w 270"/>
                <a:gd name="T55" fmla="*/ 20 h 358"/>
                <a:gd name="T56" fmla="*/ 239 w 270"/>
                <a:gd name="T57" fmla="*/ 36 h 358"/>
                <a:gd name="T58" fmla="*/ 247 w 270"/>
                <a:gd name="T59" fmla="*/ 46 h 358"/>
                <a:gd name="T60" fmla="*/ 257 w 270"/>
                <a:gd name="T61" fmla="*/ 69 h 358"/>
                <a:gd name="T62" fmla="*/ 265 w 270"/>
                <a:gd name="T63" fmla="*/ 97 h 358"/>
                <a:gd name="T64" fmla="*/ 269 w 270"/>
                <a:gd name="T65" fmla="*/ 127 h 358"/>
                <a:gd name="T66" fmla="*/ 270 w 270"/>
                <a:gd name="T67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0" h="358">
                  <a:moveTo>
                    <a:pt x="237" y="358"/>
                  </a:moveTo>
                  <a:lnTo>
                    <a:pt x="237" y="153"/>
                  </a:lnTo>
                  <a:lnTo>
                    <a:pt x="237" y="153"/>
                  </a:lnTo>
                  <a:lnTo>
                    <a:pt x="237" y="124"/>
                  </a:lnTo>
                  <a:lnTo>
                    <a:pt x="232" y="99"/>
                  </a:lnTo>
                  <a:lnTo>
                    <a:pt x="226" y="77"/>
                  </a:lnTo>
                  <a:lnTo>
                    <a:pt x="221" y="68"/>
                  </a:lnTo>
                  <a:lnTo>
                    <a:pt x="216" y="59"/>
                  </a:lnTo>
                  <a:lnTo>
                    <a:pt x="209" y="53"/>
                  </a:lnTo>
                  <a:lnTo>
                    <a:pt x="203" y="46"/>
                  </a:lnTo>
                  <a:lnTo>
                    <a:pt x="194" y="39"/>
                  </a:lnTo>
                  <a:lnTo>
                    <a:pt x="186" y="36"/>
                  </a:lnTo>
                  <a:lnTo>
                    <a:pt x="178" y="33"/>
                  </a:lnTo>
                  <a:lnTo>
                    <a:pt x="168" y="30"/>
                  </a:lnTo>
                  <a:lnTo>
                    <a:pt x="158" y="28"/>
                  </a:lnTo>
                  <a:lnTo>
                    <a:pt x="147" y="28"/>
                  </a:lnTo>
                  <a:lnTo>
                    <a:pt x="147" y="28"/>
                  </a:lnTo>
                  <a:lnTo>
                    <a:pt x="135" y="28"/>
                  </a:lnTo>
                  <a:lnTo>
                    <a:pt x="123" y="30"/>
                  </a:lnTo>
                  <a:lnTo>
                    <a:pt x="112" y="33"/>
                  </a:lnTo>
                  <a:lnTo>
                    <a:pt x="100" y="38"/>
                  </a:lnTo>
                  <a:lnTo>
                    <a:pt x="91" y="43"/>
                  </a:lnTo>
                  <a:lnTo>
                    <a:pt x="82" y="49"/>
                  </a:lnTo>
                  <a:lnTo>
                    <a:pt x="72" y="56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56" y="74"/>
                  </a:lnTo>
                  <a:lnTo>
                    <a:pt x="49" y="84"/>
                  </a:lnTo>
                  <a:lnTo>
                    <a:pt x="44" y="96"/>
                  </a:lnTo>
                  <a:lnTo>
                    <a:pt x="39" y="107"/>
                  </a:lnTo>
                  <a:lnTo>
                    <a:pt x="36" y="119"/>
                  </a:lnTo>
                  <a:lnTo>
                    <a:pt x="34" y="130"/>
                  </a:lnTo>
                  <a:lnTo>
                    <a:pt x="33" y="143"/>
                  </a:lnTo>
                  <a:lnTo>
                    <a:pt x="31" y="157"/>
                  </a:lnTo>
                  <a:lnTo>
                    <a:pt x="31" y="358"/>
                  </a:lnTo>
                  <a:lnTo>
                    <a:pt x="0" y="358"/>
                  </a:lnTo>
                  <a:lnTo>
                    <a:pt x="0" y="8"/>
                  </a:lnTo>
                  <a:lnTo>
                    <a:pt x="31" y="8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43" y="54"/>
                  </a:lnTo>
                  <a:lnTo>
                    <a:pt x="54" y="39"/>
                  </a:lnTo>
                  <a:lnTo>
                    <a:pt x="67" y="28"/>
                  </a:lnTo>
                  <a:lnTo>
                    <a:pt x="82" y="16"/>
                  </a:lnTo>
                  <a:lnTo>
                    <a:pt x="97" y="10"/>
                  </a:lnTo>
                  <a:lnTo>
                    <a:pt x="115" y="3"/>
                  </a:lnTo>
                  <a:lnTo>
                    <a:pt x="133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66" y="0"/>
                  </a:lnTo>
                  <a:lnTo>
                    <a:pt x="180" y="2"/>
                  </a:lnTo>
                  <a:lnTo>
                    <a:pt x="191" y="5"/>
                  </a:lnTo>
                  <a:lnTo>
                    <a:pt x="203" y="8"/>
                  </a:lnTo>
                  <a:lnTo>
                    <a:pt x="212" y="15"/>
                  </a:lnTo>
                  <a:lnTo>
                    <a:pt x="222" y="20"/>
                  </a:lnTo>
                  <a:lnTo>
                    <a:pt x="231" y="28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47" y="46"/>
                  </a:lnTo>
                  <a:lnTo>
                    <a:pt x="252" y="58"/>
                  </a:lnTo>
                  <a:lnTo>
                    <a:pt x="257" y="69"/>
                  </a:lnTo>
                  <a:lnTo>
                    <a:pt x="262" y="82"/>
                  </a:lnTo>
                  <a:lnTo>
                    <a:pt x="265" y="97"/>
                  </a:lnTo>
                  <a:lnTo>
                    <a:pt x="267" y="112"/>
                  </a:lnTo>
                  <a:lnTo>
                    <a:pt x="269" y="127"/>
                  </a:lnTo>
                  <a:lnTo>
                    <a:pt x="270" y="145"/>
                  </a:lnTo>
                  <a:lnTo>
                    <a:pt x="270" y="358"/>
                  </a:lnTo>
                  <a:lnTo>
                    <a:pt x="237" y="35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8" name="Freeform 18"/>
            <p:cNvSpPr>
              <a:spLocks/>
            </p:cNvSpPr>
            <p:nvPr/>
          </p:nvSpPr>
          <p:spPr bwMode="auto">
            <a:xfrm>
              <a:off x="3476625" y="1946275"/>
              <a:ext cx="61913" cy="122238"/>
            </a:xfrm>
            <a:custGeom>
              <a:avLst/>
              <a:gdLst>
                <a:gd name="T0" fmla="*/ 24 w 77"/>
                <a:gd name="T1" fmla="*/ 153 h 153"/>
                <a:gd name="T2" fmla="*/ 0 w 77"/>
                <a:gd name="T3" fmla="*/ 153 h 153"/>
                <a:gd name="T4" fmla="*/ 42 w 77"/>
                <a:gd name="T5" fmla="*/ 0 h 153"/>
                <a:gd name="T6" fmla="*/ 77 w 77"/>
                <a:gd name="T7" fmla="*/ 0 h 153"/>
                <a:gd name="T8" fmla="*/ 24 w 77"/>
                <a:gd name="T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53">
                  <a:moveTo>
                    <a:pt x="24" y="153"/>
                  </a:moveTo>
                  <a:lnTo>
                    <a:pt x="0" y="153"/>
                  </a:lnTo>
                  <a:lnTo>
                    <a:pt x="42" y="0"/>
                  </a:lnTo>
                  <a:lnTo>
                    <a:pt x="77" y="0"/>
                  </a:lnTo>
                  <a:lnTo>
                    <a:pt x="24" y="153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9" name="Freeform 19"/>
            <p:cNvSpPr>
              <a:spLocks/>
            </p:cNvSpPr>
            <p:nvPr/>
          </p:nvSpPr>
          <p:spPr bwMode="auto">
            <a:xfrm>
              <a:off x="3544888" y="2051050"/>
              <a:ext cx="161925" cy="290513"/>
            </a:xfrm>
            <a:custGeom>
              <a:avLst/>
              <a:gdLst>
                <a:gd name="T0" fmla="*/ 0 w 203"/>
                <a:gd name="T1" fmla="*/ 303 h 366"/>
                <a:gd name="T2" fmla="*/ 10 w 203"/>
                <a:gd name="T3" fmla="*/ 312 h 366"/>
                <a:gd name="T4" fmla="*/ 31 w 203"/>
                <a:gd name="T5" fmla="*/ 323 h 366"/>
                <a:gd name="T6" fmla="*/ 43 w 203"/>
                <a:gd name="T7" fmla="*/ 328 h 366"/>
                <a:gd name="T8" fmla="*/ 77 w 203"/>
                <a:gd name="T9" fmla="*/ 336 h 366"/>
                <a:gd name="T10" fmla="*/ 87 w 203"/>
                <a:gd name="T11" fmla="*/ 338 h 366"/>
                <a:gd name="T12" fmla="*/ 124 w 203"/>
                <a:gd name="T13" fmla="*/ 333 h 366"/>
                <a:gd name="T14" fmla="*/ 148 w 203"/>
                <a:gd name="T15" fmla="*/ 320 h 366"/>
                <a:gd name="T16" fmla="*/ 165 w 203"/>
                <a:gd name="T17" fmla="*/ 300 h 366"/>
                <a:gd name="T18" fmla="*/ 170 w 203"/>
                <a:gd name="T19" fmla="*/ 270 h 366"/>
                <a:gd name="T20" fmla="*/ 168 w 203"/>
                <a:gd name="T21" fmla="*/ 259 h 366"/>
                <a:gd name="T22" fmla="*/ 158 w 203"/>
                <a:gd name="T23" fmla="*/ 239 h 366"/>
                <a:gd name="T24" fmla="*/ 152 w 203"/>
                <a:gd name="T25" fmla="*/ 231 h 366"/>
                <a:gd name="T26" fmla="*/ 127 w 203"/>
                <a:gd name="T27" fmla="*/ 214 h 366"/>
                <a:gd name="T28" fmla="*/ 92 w 203"/>
                <a:gd name="T29" fmla="*/ 196 h 366"/>
                <a:gd name="T30" fmla="*/ 69 w 203"/>
                <a:gd name="T31" fmla="*/ 186 h 366"/>
                <a:gd name="T32" fmla="*/ 35 w 203"/>
                <a:gd name="T33" fmla="*/ 163 h 366"/>
                <a:gd name="T34" fmla="*/ 21 w 203"/>
                <a:gd name="T35" fmla="*/ 152 h 366"/>
                <a:gd name="T36" fmla="*/ 6 w 203"/>
                <a:gd name="T37" fmla="*/ 125 h 366"/>
                <a:gd name="T38" fmla="*/ 2 w 203"/>
                <a:gd name="T39" fmla="*/ 94 h 366"/>
                <a:gd name="T40" fmla="*/ 2 w 203"/>
                <a:gd name="T41" fmla="*/ 84 h 366"/>
                <a:gd name="T42" fmla="*/ 6 w 203"/>
                <a:gd name="T43" fmla="*/ 64 h 366"/>
                <a:gd name="T44" fmla="*/ 15 w 203"/>
                <a:gd name="T45" fmla="*/ 48 h 366"/>
                <a:gd name="T46" fmla="*/ 26 w 203"/>
                <a:gd name="T47" fmla="*/ 33 h 366"/>
                <a:gd name="T48" fmla="*/ 35 w 203"/>
                <a:gd name="T49" fmla="*/ 26 h 366"/>
                <a:gd name="T50" fmla="*/ 71 w 203"/>
                <a:gd name="T51" fmla="*/ 7 h 366"/>
                <a:gd name="T52" fmla="*/ 115 w 203"/>
                <a:gd name="T53" fmla="*/ 0 h 366"/>
                <a:gd name="T54" fmla="*/ 137 w 203"/>
                <a:gd name="T55" fmla="*/ 0 h 366"/>
                <a:gd name="T56" fmla="*/ 175 w 203"/>
                <a:gd name="T57" fmla="*/ 10 h 366"/>
                <a:gd name="T58" fmla="*/ 191 w 203"/>
                <a:gd name="T59" fmla="*/ 53 h 366"/>
                <a:gd name="T60" fmla="*/ 171 w 203"/>
                <a:gd name="T61" fmla="*/ 43 h 366"/>
                <a:gd name="T62" fmla="*/ 132 w 203"/>
                <a:gd name="T63" fmla="*/ 30 h 366"/>
                <a:gd name="T64" fmla="*/ 110 w 203"/>
                <a:gd name="T65" fmla="*/ 28 h 366"/>
                <a:gd name="T66" fmla="*/ 81 w 203"/>
                <a:gd name="T67" fmla="*/ 33 h 366"/>
                <a:gd name="T68" fmla="*/ 56 w 203"/>
                <a:gd name="T69" fmla="*/ 46 h 366"/>
                <a:gd name="T70" fmla="*/ 46 w 203"/>
                <a:gd name="T71" fmla="*/ 56 h 366"/>
                <a:gd name="T72" fmla="*/ 36 w 203"/>
                <a:gd name="T73" fmla="*/ 79 h 366"/>
                <a:gd name="T74" fmla="*/ 35 w 203"/>
                <a:gd name="T75" fmla="*/ 92 h 366"/>
                <a:gd name="T76" fmla="*/ 38 w 203"/>
                <a:gd name="T77" fmla="*/ 115 h 366"/>
                <a:gd name="T78" fmla="*/ 48 w 203"/>
                <a:gd name="T79" fmla="*/ 133 h 366"/>
                <a:gd name="T80" fmla="*/ 56 w 203"/>
                <a:gd name="T81" fmla="*/ 142 h 366"/>
                <a:gd name="T82" fmla="*/ 86 w 203"/>
                <a:gd name="T83" fmla="*/ 158 h 366"/>
                <a:gd name="T84" fmla="*/ 107 w 203"/>
                <a:gd name="T85" fmla="*/ 168 h 366"/>
                <a:gd name="T86" fmla="*/ 153 w 203"/>
                <a:gd name="T87" fmla="*/ 193 h 366"/>
                <a:gd name="T88" fmla="*/ 181 w 203"/>
                <a:gd name="T89" fmla="*/ 214 h 366"/>
                <a:gd name="T90" fmla="*/ 191 w 203"/>
                <a:gd name="T91" fmla="*/ 226 h 366"/>
                <a:gd name="T92" fmla="*/ 201 w 203"/>
                <a:gd name="T93" fmla="*/ 254 h 366"/>
                <a:gd name="T94" fmla="*/ 203 w 203"/>
                <a:gd name="T95" fmla="*/ 270 h 366"/>
                <a:gd name="T96" fmla="*/ 199 w 203"/>
                <a:gd name="T97" fmla="*/ 290 h 366"/>
                <a:gd name="T98" fmla="*/ 194 w 203"/>
                <a:gd name="T99" fmla="*/ 308 h 366"/>
                <a:gd name="T100" fmla="*/ 185 w 203"/>
                <a:gd name="T101" fmla="*/ 325 h 366"/>
                <a:gd name="T102" fmla="*/ 171 w 203"/>
                <a:gd name="T103" fmla="*/ 340 h 366"/>
                <a:gd name="T104" fmla="*/ 163 w 203"/>
                <a:gd name="T105" fmla="*/ 345 h 366"/>
                <a:gd name="T106" fmla="*/ 143 w 203"/>
                <a:gd name="T107" fmla="*/ 356 h 366"/>
                <a:gd name="T108" fmla="*/ 110 w 203"/>
                <a:gd name="T109" fmla="*/ 364 h 366"/>
                <a:gd name="T110" fmla="*/ 84 w 203"/>
                <a:gd name="T111" fmla="*/ 366 h 366"/>
                <a:gd name="T112" fmla="*/ 38 w 203"/>
                <a:gd name="T113" fmla="*/ 359 h 366"/>
                <a:gd name="T114" fmla="*/ 0 w 203"/>
                <a:gd name="T115" fmla="*/ 34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3" h="366">
                  <a:moveTo>
                    <a:pt x="0" y="341"/>
                  </a:moveTo>
                  <a:lnTo>
                    <a:pt x="0" y="303"/>
                  </a:lnTo>
                  <a:lnTo>
                    <a:pt x="0" y="303"/>
                  </a:lnTo>
                  <a:lnTo>
                    <a:pt x="10" y="312"/>
                  </a:lnTo>
                  <a:lnTo>
                    <a:pt x="20" y="318"/>
                  </a:lnTo>
                  <a:lnTo>
                    <a:pt x="31" y="323"/>
                  </a:lnTo>
                  <a:lnTo>
                    <a:pt x="43" y="328"/>
                  </a:lnTo>
                  <a:lnTo>
                    <a:pt x="43" y="328"/>
                  </a:lnTo>
                  <a:lnTo>
                    <a:pt x="67" y="335"/>
                  </a:lnTo>
                  <a:lnTo>
                    <a:pt x="77" y="336"/>
                  </a:lnTo>
                  <a:lnTo>
                    <a:pt x="87" y="338"/>
                  </a:lnTo>
                  <a:lnTo>
                    <a:pt x="87" y="338"/>
                  </a:lnTo>
                  <a:lnTo>
                    <a:pt x="105" y="336"/>
                  </a:lnTo>
                  <a:lnTo>
                    <a:pt x="124" y="333"/>
                  </a:lnTo>
                  <a:lnTo>
                    <a:pt x="137" y="328"/>
                  </a:lnTo>
                  <a:lnTo>
                    <a:pt x="148" y="320"/>
                  </a:lnTo>
                  <a:lnTo>
                    <a:pt x="158" y="312"/>
                  </a:lnTo>
                  <a:lnTo>
                    <a:pt x="165" y="300"/>
                  </a:lnTo>
                  <a:lnTo>
                    <a:pt x="168" y="285"/>
                  </a:lnTo>
                  <a:lnTo>
                    <a:pt x="170" y="270"/>
                  </a:lnTo>
                  <a:lnTo>
                    <a:pt x="170" y="270"/>
                  </a:lnTo>
                  <a:lnTo>
                    <a:pt x="168" y="259"/>
                  </a:lnTo>
                  <a:lnTo>
                    <a:pt x="165" y="249"/>
                  </a:lnTo>
                  <a:lnTo>
                    <a:pt x="158" y="239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40" y="222"/>
                  </a:lnTo>
                  <a:lnTo>
                    <a:pt x="127" y="214"/>
                  </a:lnTo>
                  <a:lnTo>
                    <a:pt x="112" y="204"/>
                  </a:lnTo>
                  <a:lnTo>
                    <a:pt x="92" y="196"/>
                  </a:lnTo>
                  <a:lnTo>
                    <a:pt x="92" y="196"/>
                  </a:lnTo>
                  <a:lnTo>
                    <a:pt x="69" y="186"/>
                  </a:lnTo>
                  <a:lnTo>
                    <a:pt x="49" y="175"/>
                  </a:lnTo>
                  <a:lnTo>
                    <a:pt x="35" y="163"/>
                  </a:lnTo>
                  <a:lnTo>
                    <a:pt x="21" y="152"/>
                  </a:lnTo>
                  <a:lnTo>
                    <a:pt x="21" y="152"/>
                  </a:lnTo>
                  <a:lnTo>
                    <a:pt x="13" y="138"/>
                  </a:lnTo>
                  <a:lnTo>
                    <a:pt x="6" y="125"/>
                  </a:lnTo>
                  <a:lnTo>
                    <a:pt x="3" y="110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84"/>
                  </a:lnTo>
                  <a:lnTo>
                    <a:pt x="3" y="74"/>
                  </a:lnTo>
                  <a:lnTo>
                    <a:pt x="6" y="64"/>
                  </a:lnTo>
                  <a:lnTo>
                    <a:pt x="10" y="56"/>
                  </a:lnTo>
                  <a:lnTo>
                    <a:pt x="15" y="48"/>
                  </a:lnTo>
                  <a:lnTo>
                    <a:pt x="20" y="39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51" y="15"/>
                  </a:lnTo>
                  <a:lnTo>
                    <a:pt x="71" y="7"/>
                  </a:lnTo>
                  <a:lnTo>
                    <a:pt x="92" y="2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37" y="0"/>
                  </a:lnTo>
                  <a:lnTo>
                    <a:pt x="156" y="3"/>
                  </a:lnTo>
                  <a:lnTo>
                    <a:pt x="175" y="10"/>
                  </a:lnTo>
                  <a:lnTo>
                    <a:pt x="191" y="18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71" y="43"/>
                  </a:lnTo>
                  <a:lnTo>
                    <a:pt x="152" y="35"/>
                  </a:lnTo>
                  <a:lnTo>
                    <a:pt x="132" y="30"/>
                  </a:lnTo>
                  <a:lnTo>
                    <a:pt x="110" y="28"/>
                  </a:lnTo>
                  <a:lnTo>
                    <a:pt x="110" y="28"/>
                  </a:lnTo>
                  <a:lnTo>
                    <a:pt x="94" y="30"/>
                  </a:lnTo>
                  <a:lnTo>
                    <a:pt x="81" y="33"/>
                  </a:lnTo>
                  <a:lnTo>
                    <a:pt x="67" y="38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46" y="56"/>
                  </a:lnTo>
                  <a:lnTo>
                    <a:pt x="39" y="66"/>
                  </a:lnTo>
                  <a:lnTo>
                    <a:pt x="36" y="79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5" y="104"/>
                  </a:lnTo>
                  <a:lnTo>
                    <a:pt x="38" y="115"/>
                  </a:lnTo>
                  <a:lnTo>
                    <a:pt x="41" y="125"/>
                  </a:lnTo>
                  <a:lnTo>
                    <a:pt x="48" y="133"/>
                  </a:lnTo>
                  <a:lnTo>
                    <a:pt x="48" y="133"/>
                  </a:lnTo>
                  <a:lnTo>
                    <a:pt x="56" y="142"/>
                  </a:lnTo>
                  <a:lnTo>
                    <a:pt x="69" y="150"/>
                  </a:lnTo>
                  <a:lnTo>
                    <a:pt x="86" y="158"/>
                  </a:lnTo>
                  <a:lnTo>
                    <a:pt x="107" y="168"/>
                  </a:lnTo>
                  <a:lnTo>
                    <a:pt x="107" y="168"/>
                  </a:lnTo>
                  <a:lnTo>
                    <a:pt x="132" y="181"/>
                  </a:lnTo>
                  <a:lnTo>
                    <a:pt x="153" y="193"/>
                  </a:lnTo>
                  <a:lnTo>
                    <a:pt x="170" y="203"/>
                  </a:lnTo>
                  <a:lnTo>
                    <a:pt x="181" y="214"/>
                  </a:lnTo>
                  <a:lnTo>
                    <a:pt x="181" y="214"/>
                  </a:lnTo>
                  <a:lnTo>
                    <a:pt x="191" y="226"/>
                  </a:lnTo>
                  <a:lnTo>
                    <a:pt x="196" y="239"/>
                  </a:lnTo>
                  <a:lnTo>
                    <a:pt x="201" y="254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201" y="280"/>
                  </a:lnTo>
                  <a:lnTo>
                    <a:pt x="199" y="290"/>
                  </a:lnTo>
                  <a:lnTo>
                    <a:pt x="198" y="298"/>
                  </a:lnTo>
                  <a:lnTo>
                    <a:pt x="194" y="308"/>
                  </a:lnTo>
                  <a:lnTo>
                    <a:pt x="189" y="316"/>
                  </a:lnTo>
                  <a:lnTo>
                    <a:pt x="185" y="325"/>
                  </a:lnTo>
                  <a:lnTo>
                    <a:pt x="178" y="331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63" y="345"/>
                  </a:lnTo>
                  <a:lnTo>
                    <a:pt x="153" y="351"/>
                  </a:lnTo>
                  <a:lnTo>
                    <a:pt x="143" y="356"/>
                  </a:lnTo>
                  <a:lnTo>
                    <a:pt x="133" y="359"/>
                  </a:lnTo>
                  <a:lnTo>
                    <a:pt x="110" y="364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61" y="364"/>
                  </a:lnTo>
                  <a:lnTo>
                    <a:pt x="38" y="359"/>
                  </a:lnTo>
                  <a:lnTo>
                    <a:pt x="18" y="353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0" name="Freeform 20"/>
            <p:cNvSpPr>
              <a:spLocks/>
            </p:cNvSpPr>
            <p:nvPr/>
          </p:nvSpPr>
          <p:spPr bwMode="auto">
            <a:xfrm>
              <a:off x="7608888" y="2566988"/>
              <a:ext cx="231775" cy="231775"/>
            </a:xfrm>
            <a:custGeom>
              <a:avLst/>
              <a:gdLst>
                <a:gd name="T0" fmla="*/ 145 w 291"/>
                <a:gd name="T1" fmla="*/ 0 h 291"/>
                <a:gd name="T2" fmla="*/ 115 w 291"/>
                <a:gd name="T3" fmla="*/ 3 h 291"/>
                <a:gd name="T4" fmla="*/ 89 w 291"/>
                <a:gd name="T5" fmla="*/ 11 h 291"/>
                <a:gd name="T6" fmla="*/ 64 w 291"/>
                <a:gd name="T7" fmla="*/ 24 h 291"/>
                <a:gd name="T8" fmla="*/ 42 w 291"/>
                <a:gd name="T9" fmla="*/ 42 h 291"/>
                <a:gd name="T10" fmla="*/ 24 w 291"/>
                <a:gd name="T11" fmla="*/ 64 h 291"/>
                <a:gd name="T12" fmla="*/ 11 w 291"/>
                <a:gd name="T13" fmla="*/ 89 h 291"/>
                <a:gd name="T14" fmla="*/ 3 w 291"/>
                <a:gd name="T15" fmla="*/ 117 h 291"/>
                <a:gd name="T16" fmla="*/ 0 w 291"/>
                <a:gd name="T17" fmla="*/ 145 h 291"/>
                <a:gd name="T18" fmla="*/ 0 w 291"/>
                <a:gd name="T19" fmla="*/ 161 h 291"/>
                <a:gd name="T20" fmla="*/ 6 w 291"/>
                <a:gd name="T21" fmla="*/ 189 h 291"/>
                <a:gd name="T22" fmla="*/ 16 w 291"/>
                <a:gd name="T23" fmla="*/ 215 h 291"/>
                <a:gd name="T24" fmla="*/ 33 w 291"/>
                <a:gd name="T25" fmla="*/ 239 h 291"/>
                <a:gd name="T26" fmla="*/ 52 w 291"/>
                <a:gd name="T27" fmla="*/ 258 h 291"/>
                <a:gd name="T28" fmla="*/ 75 w 291"/>
                <a:gd name="T29" fmla="*/ 273 h 291"/>
                <a:gd name="T30" fmla="*/ 102 w 291"/>
                <a:gd name="T31" fmla="*/ 285 h 291"/>
                <a:gd name="T32" fmla="*/ 130 w 291"/>
                <a:gd name="T33" fmla="*/ 291 h 291"/>
                <a:gd name="T34" fmla="*/ 145 w 291"/>
                <a:gd name="T35" fmla="*/ 291 h 291"/>
                <a:gd name="T36" fmla="*/ 174 w 291"/>
                <a:gd name="T37" fmla="*/ 288 h 291"/>
                <a:gd name="T38" fmla="*/ 202 w 291"/>
                <a:gd name="T39" fmla="*/ 280 h 291"/>
                <a:gd name="T40" fmla="*/ 227 w 291"/>
                <a:gd name="T41" fmla="*/ 267 h 291"/>
                <a:gd name="T42" fmla="*/ 248 w 291"/>
                <a:gd name="T43" fmla="*/ 248 h 291"/>
                <a:gd name="T44" fmla="*/ 267 w 291"/>
                <a:gd name="T45" fmla="*/ 227 h 291"/>
                <a:gd name="T46" fmla="*/ 280 w 291"/>
                <a:gd name="T47" fmla="*/ 202 h 291"/>
                <a:gd name="T48" fmla="*/ 288 w 291"/>
                <a:gd name="T49" fmla="*/ 174 h 291"/>
                <a:gd name="T50" fmla="*/ 291 w 291"/>
                <a:gd name="T51" fmla="*/ 145 h 291"/>
                <a:gd name="T52" fmla="*/ 290 w 291"/>
                <a:gd name="T53" fmla="*/ 130 h 291"/>
                <a:gd name="T54" fmla="*/ 285 w 291"/>
                <a:gd name="T55" fmla="*/ 102 h 291"/>
                <a:gd name="T56" fmla="*/ 273 w 291"/>
                <a:gd name="T57" fmla="*/ 75 h 291"/>
                <a:gd name="T58" fmla="*/ 258 w 291"/>
                <a:gd name="T59" fmla="*/ 52 h 291"/>
                <a:gd name="T60" fmla="*/ 239 w 291"/>
                <a:gd name="T61" fmla="*/ 32 h 291"/>
                <a:gd name="T62" fmla="*/ 214 w 291"/>
                <a:gd name="T63" fmla="*/ 18 h 291"/>
                <a:gd name="T64" fmla="*/ 189 w 291"/>
                <a:gd name="T65" fmla="*/ 6 h 291"/>
                <a:gd name="T66" fmla="*/ 159 w 291"/>
                <a:gd name="T67" fmla="*/ 0 h 291"/>
                <a:gd name="T68" fmla="*/ 145 w 291"/>
                <a:gd name="T69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1" h="291">
                  <a:moveTo>
                    <a:pt x="145" y="0"/>
                  </a:moveTo>
                  <a:lnTo>
                    <a:pt x="145" y="0"/>
                  </a:lnTo>
                  <a:lnTo>
                    <a:pt x="130" y="0"/>
                  </a:lnTo>
                  <a:lnTo>
                    <a:pt x="115" y="3"/>
                  </a:lnTo>
                  <a:lnTo>
                    <a:pt x="102" y="6"/>
                  </a:lnTo>
                  <a:lnTo>
                    <a:pt x="89" y="11"/>
                  </a:lnTo>
                  <a:lnTo>
                    <a:pt x="75" y="18"/>
                  </a:lnTo>
                  <a:lnTo>
                    <a:pt x="64" y="24"/>
                  </a:lnTo>
                  <a:lnTo>
                    <a:pt x="52" y="32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4" y="64"/>
                  </a:lnTo>
                  <a:lnTo>
                    <a:pt x="16" y="75"/>
                  </a:lnTo>
                  <a:lnTo>
                    <a:pt x="11" y="89"/>
                  </a:lnTo>
                  <a:lnTo>
                    <a:pt x="6" y="102"/>
                  </a:lnTo>
                  <a:lnTo>
                    <a:pt x="3" y="117"/>
                  </a:lnTo>
                  <a:lnTo>
                    <a:pt x="0" y="130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3" y="174"/>
                  </a:lnTo>
                  <a:lnTo>
                    <a:pt x="6" y="189"/>
                  </a:lnTo>
                  <a:lnTo>
                    <a:pt x="11" y="202"/>
                  </a:lnTo>
                  <a:lnTo>
                    <a:pt x="16" y="215"/>
                  </a:lnTo>
                  <a:lnTo>
                    <a:pt x="24" y="227"/>
                  </a:lnTo>
                  <a:lnTo>
                    <a:pt x="33" y="239"/>
                  </a:lnTo>
                  <a:lnTo>
                    <a:pt x="42" y="248"/>
                  </a:lnTo>
                  <a:lnTo>
                    <a:pt x="52" y="258"/>
                  </a:lnTo>
                  <a:lnTo>
                    <a:pt x="64" y="267"/>
                  </a:lnTo>
                  <a:lnTo>
                    <a:pt x="75" y="273"/>
                  </a:lnTo>
                  <a:lnTo>
                    <a:pt x="89" y="280"/>
                  </a:lnTo>
                  <a:lnTo>
                    <a:pt x="102" y="285"/>
                  </a:lnTo>
                  <a:lnTo>
                    <a:pt x="115" y="288"/>
                  </a:lnTo>
                  <a:lnTo>
                    <a:pt x="130" y="291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59" y="291"/>
                  </a:lnTo>
                  <a:lnTo>
                    <a:pt x="174" y="288"/>
                  </a:lnTo>
                  <a:lnTo>
                    <a:pt x="189" y="285"/>
                  </a:lnTo>
                  <a:lnTo>
                    <a:pt x="202" y="280"/>
                  </a:lnTo>
                  <a:lnTo>
                    <a:pt x="214" y="273"/>
                  </a:lnTo>
                  <a:lnTo>
                    <a:pt x="227" y="267"/>
                  </a:lnTo>
                  <a:lnTo>
                    <a:pt x="239" y="258"/>
                  </a:lnTo>
                  <a:lnTo>
                    <a:pt x="248" y="248"/>
                  </a:lnTo>
                  <a:lnTo>
                    <a:pt x="258" y="239"/>
                  </a:lnTo>
                  <a:lnTo>
                    <a:pt x="267" y="227"/>
                  </a:lnTo>
                  <a:lnTo>
                    <a:pt x="273" y="215"/>
                  </a:lnTo>
                  <a:lnTo>
                    <a:pt x="280" y="202"/>
                  </a:lnTo>
                  <a:lnTo>
                    <a:pt x="285" y="189"/>
                  </a:lnTo>
                  <a:lnTo>
                    <a:pt x="288" y="174"/>
                  </a:lnTo>
                  <a:lnTo>
                    <a:pt x="290" y="161"/>
                  </a:lnTo>
                  <a:lnTo>
                    <a:pt x="291" y="145"/>
                  </a:lnTo>
                  <a:lnTo>
                    <a:pt x="291" y="145"/>
                  </a:lnTo>
                  <a:lnTo>
                    <a:pt x="290" y="130"/>
                  </a:lnTo>
                  <a:lnTo>
                    <a:pt x="288" y="117"/>
                  </a:lnTo>
                  <a:lnTo>
                    <a:pt x="285" y="102"/>
                  </a:lnTo>
                  <a:lnTo>
                    <a:pt x="280" y="89"/>
                  </a:lnTo>
                  <a:lnTo>
                    <a:pt x="273" y="75"/>
                  </a:lnTo>
                  <a:lnTo>
                    <a:pt x="267" y="64"/>
                  </a:lnTo>
                  <a:lnTo>
                    <a:pt x="258" y="52"/>
                  </a:lnTo>
                  <a:lnTo>
                    <a:pt x="248" y="42"/>
                  </a:lnTo>
                  <a:lnTo>
                    <a:pt x="239" y="32"/>
                  </a:lnTo>
                  <a:lnTo>
                    <a:pt x="227" y="24"/>
                  </a:lnTo>
                  <a:lnTo>
                    <a:pt x="214" y="18"/>
                  </a:lnTo>
                  <a:lnTo>
                    <a:pt x="202" y="11"/>
                  </a:lnTo>
                  <a:lnTo>
                    <a:pt x="189" y="6"/>
                  </a:lnTo>
                  <a:lnTo>
                    <a:pt x="174" y="3"/>
                  </a:lnTo>
                  <a:lnTo>
                    <a:pt x="159" y="0"/>
                  </a:lnTo>
                  <a:lnTo>
                    <a:pt x="145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1" name="Freeform 21"/>
            <p:cNvSpPr>
              <a:spLocks/>
            </p:cNvSpPr>
            <p:nvPr/>
          </p:nvSpPr>
          <p:spPr bwMode="auto">
            <a:xfrm>
              <a:off x="6605588" y="2741613"/>
              <a:ext cx="436563" cy="436563"/>
            </a:xfrm>
            <a:custGeom>
              <a:avLst/>
              <a:gdLst>
                <a:gd name="T0" fmla="*/ 274 w 549"/>
                <a:gd name="T1" fmla="*/ 0 h 549"/>
                <a:gd name="T2" fmla="*/ 220 w 549"/>
                <a:gd name="T3" fmla="*/ 5 h 549"/>
                <a:gd name="T4" fmla="*/ 168 w 549"/>
                <a:gd name="T5" fmla="*/ 22 h 549"/>
                <a:gd name="T6" fmla="*/ 121 w 549"/>
                <a:gd name="T7" fmla="*/ 47 h 549"/>
                <a:gd name="T8" fmla="*/ 81 w 549"/>
                <a:gd name="T9" fmla="*/ 81 h 549"/>
                <a:gd name="T10" fmla="*/ 46 w 549"/>
                <a:gd name="T11" fmla="*/ 121 h 549"/>
                <a:gd name="T12" fmla="*/ 22 w 549"/>
                <a:gd name="T13" fmla="*/ 167 h 549"/>
                <a:gd name="T14" fmla="*/ 5 w 549"/>
                <a:gd name="T15" fmla="*/ 220 h 549"/>
                <a:gd name="T16" fmla="*/ 0 w 549"/>
                <a:gd name="T17" fmla="*/ 274 h 549"/>
                <a:gd name="T18" fmla="*/ 2 w 549"/>
                <a:gd name="T19" fmla="*/ 302 h 549"/>
                <a:gd name="T20" fmla="*/ 12 w 549"/>
                <a:gd name="T21" fmla="*/ 357 h 549"/>
                <a:gd name="T22" fmla="*/ 33 w 549"/>
                <a:gd name="T23" fmla="*/ 406 h 549"/>
                <a:gd name="T24" fmla="*/ 63 w 549"/>
                <a:gd name="T25" fmla="*/ 449 h 549"/>
                <a:gd name="T26" fmla="*/ 99 w 549"/>
                <a:gd name="T27" fmla="*/ 487 h 549"/>
                <a:gd name="T28" fmla="*/ 144 w 549"/>
                <a:gd name="T29" fmla="*/ 516 h 549"/>
                <a:gd name="T30" fmla="*/ 193 w 549"/>
                <a:gd name="T31" fmla="*/ 538 h 549"/>
                <a:gd name="T32" fmla="*/ 246 w 549"/>
                <a:gd name="T33" fmla="*/ 548 h 549"/>
                <a:gd name="T34" fmla="*/ 274 w 549"/>
                <a:gd name="T35" fmla="*/ 549 h 549"/>
                <a:gd name="T36" fmla="*/ 330 w 549"/>
                <a:gd name="T37" fmla="*/ 545 h 549"/>
                <a:gd name="T38" fmla="*/ 381 w 549"/>
                <a:gd name="T39" fmla="*/ 528 h 549"/>
                <a:gd name="T40" fmla="*/ 429 w 549"/>
                <a:gd name="T41" fmla="*/ 503 h 549"/>
                <a:gd name="T42" fmla="*/ 468 w 549"/>
                <a:gd name="T43" fmla="*/ 469 h 549"/>
                <a:gd name="T44" fmla="*/ 503 w 549"/>
                <a:gd name="T45" fmla="*/ 427 h 549"/>
                <a:gd name="T46" fmla="*/ 528 w 549"/>
                <a:gd name="T47" fmla="*/ 381 h 549"/>
                <a:gd name="T48" fmla="*/ 544 w 549"/>
                <a:gd name="T49" fmla="*/ 330 h 549"/>
                <a:gd name="T50" fmla="*/ 549 w 549"/>
                <a:gd name="T51" fmla="*/ 274 h 549"/>
                <a:gd name="T52" fmla="*/ 548 w 549"/>
                <a:gd name="T53" fmla="*/ 246 h 549"/>
                <a:gd name="T54" fmla="*/ 538 w 549"/>
                <a:gd name="T55" fmla="*/ 193 h 549"/>
                <a:gd name="T56" fmla="*/ 516 w 549"/>
                <a:gd name="T57" fmla="*/ 144 h 549"/>
                <a:gd name="T58" fmla="*/ 487 w 549"/>
                <a:gd name="T59" fmla="*/ 99 h 549"/>
                <a:gd name="T60" fmla="*/ 449 w 549"/>
                <a:gd name="T61" fmla="*/ 63 h 549"/>
                <a:gd name="T62" fmla="*/ 406 w 549"/>
                <a:gd name="T63" fmla="*/ 33 h 549"/>
                <a:gd name="T64" fmla="*/ 356 w 549"/>
                <a:gd name="T65" fmla="*/ 12 h 549"/>
                <a:gd name="T66" fmla="*/ 304 w 549"/>
                <a:gd name="T67" fmla="*/ 2 h 549"/>
                <a:gd name="T68" fmla="*/ 274 w 549"/>
                <a:gd name="T69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9" h="549">
                  <a:moveTo>
                    <a:pt x="274" y="0"/>
                  </a:moveTo>
                  <a:lnTo>
                    <a:pt x="274" y="0"/>
                  </a:lnTo>
                  <a:lnTo>
                    <a:pt x="246" y="2"/>
                  </a:lnTo>
                  <a:lnTo>
                    <a:pt x="220" y="5"/>
                  </a:lnTo>
                  <a:lnTo>
                    <a:pt x="193" y="12"/>
                  </a:lnTo>
                  <a:lnTo>
                    <a:pt x="168" y="22"/>
                  </a:lnTo>
                  <a:lnTo>
                    <a:pt x="144" y="33"/>
                  </a:lnTo>
                  <a:lnTo>
                    <a:pt x="121" y="47"/>
                  </a:lnTo>
                  <a:lnTo>
                    <a:pt x="99" y="63"/>
                  </a:lnTo>
                  <a:lnTo>
                    <a:pt x="81" y="81"/>
                  </a:lnTo>
                  <a:lnTo>
                    <a:pt x="63" y="99"/>
                  </a:lnTo>
                  <a:lnTo>
                    <a:pt x="46" y="121"/>
                  </a:lnTo>
                  <a:lnTo>
                    <a:pt x="33" y="144"/>
                  </a:lnTo>
                  <a:lnTo>
                    <a:pt x="22" y="167"/>
                  </a:lnTo>
                  <a:lnTo>
                    <a:pt x="12" y="193"/>
                  </a:lnTo>
                  <a:lnTo>
                    <a:pt x="5" y="220"/>
                  </a:lnTo>
                  <a:lnTo>
                    <a:pt x="2" y="246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2" y="302"/>
                  </a:lnTo>
                  <a:lnTo>
                    <a:pt x="5" y="330"/>
                  </a:lnTo>
                  <a:lnTo>
                    <a:pt x="12" y="357"/>
                  </a:lnTo>
                  <a:lnTo>
                    <a:pt x="22" y="381"/>
                  </a:lnTo>
                  <a:lnTo>
                    <a:pt x="33" y="406"/>
                  </a:lnTo>
                  <a:lnTo>
                    <a:pt x="46" y="427"/>
                  </a:lnTo>
                  <a:lnTo>
                    <a:pt x="63" y="449"/>
                  </a:lnTo>
                  <a:lnTo>
                    <a:pt x="81" y="469"/>
                  </a:lnTo>
                  <a:lnTo>
                    <a:pt x="99" y="487"/>
                  </a:lnTo>
                  <a:lnTo>
                    <a:pt x="121" y="503"/>
                  </a:lnTo>
                  <a:lnTo>
                    <a:pt x="144" y="516"/>
                  </a:lnTo>
                  <a:lnTo>
                    <a:pt x="168" y="528"/>
                  </a:lnTo>
                  <a:lnTo>
                    <a:pt x="193" y="538"/>
                  </a:lnTo>
                  <a:lnTo>
                    <a:pt x="220" y="545"/>
                  </a:lnTo>
                  <a:lnTo>
                    <a:pt x="246" y="548"/>
                  </a:lnTo>
                  <a:lnTo>
                    <a:pt x="274" y="549"/>
                  </a:lnTo>
                  <a:lnTo>
                    <a:pt x="274" y="549"/>
                  </a:lnTo>
                  <a:lnTo>
                    <a:pt x="304" y="548"/>
                  </a:lnTo>
                  <a:lnTo>
                    <a:pt x="330" y="545"/>
                  </a:lnTo>
                  <a:lnTo>
                    <a:pt x="356" y="538"/>
                  </a:lnTo>
                  <a:lnTo>
                    <a:pt x="381" y="528"/>
                  </a:lnTo>
                  <a:lnTo>
                    <a:pt x="406" y="516"/>
                  </a:lnTo>
                  <a:lnTo>
                    <a:pt x="429" y="503"/>
                  </a:lnTo>
                  <a:lnTo>
                    <a:pt x="449" y="487"/>
                  </a:lnTo>
                  <a:lnTo>
                    <a:pt x="468" y="469"/>
                  </a:lnTo>
                  <a:lnTo>
                    <a:pt x="487" y="449"/>
                  </a:lnTo>
                  <a:lnTo>
                    <a:pt x="503" y="427"/>
                  </a:lnTo>
                  <a:lnTo>
                    <a:pt x="516" y="406"/>
                  </a:lnTo>
                  <a:lnTo>
                    <a:pt x="528" y="381"/>
                  </a:lnTo>
                  <a:lnTo>
                    <a:pt x="538" y="357"/>
                  </a:lnTo>
                  <a:lnTo>
                    <a:pt x="544" y="330"/>
                  </a:lnTo>
                  <a:lnTo>
                    <a:pt x="548" y="302"/>
                  </a:lnTo>
                  <a:lnTo>
                    <a:pt x="549" y="274"/>
                  </a:lnTo>
                  <a:lnTo>
                    <a:pt x="549" y="274"/>
                  </a:lnTo>
                  <a:lnTo>
                    <a:pt x="548" y="246"/>
                  </a:lnTo>
                  <a:lnTo>
                    <a:pt x="544" y="220"/>
                  </a:lnTo>
                  <a:lnTo>
                    <a:pt x="538" y="193"/>
                  </a:lnTo>
                  <a:lnTo>
                    <a:pt x="528" y="167"/>
                  </a:lnTo>
                  <a:lnTo>
                    <a:pt x="516" y="144"/>
                  </a:lnTo>
                  <a:lnTo>
                    <a:pt x="503" y="121"/>
                  </a:lnTo>
                  <a:lnTo>
                    <a:pt x="487" y="99"/>
                  </a:lnTo>
                  <a:lnTo>
                    <a:pt x="468" y="81"/>
                  </a:lnTo>
                  <a:lnTo>
                    <a:pt x="449" y="63"/>
                  </a:lnTo>
                  <a:lnTo>
                    <a:pt x="429" y="47"/>
                  </a:lnTo>
                  <a:lnTo>
                    <a:pt x="406" y="33"/>
                  </a:lnTo>
                  <a:lnTo>
                    <a:pt x="381" y="22"/>
                  </a:lnTo>
                  <a:lnTo>
                    <a:pt x="356" y="12"/>
                  </a:lnTo>
                  <a:lnTo>
                    <a:pt x="330" y="5"/>
                  </a:lnTo>
                  <a:lnTo>
                    <a:pt x="304" y="2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2" name="Freeform 22"/>
            <p:cNvSpPr>
              <a:spLocks noEditPoints="1"/>
            </p:cNvSpPr>
            <p:nvPr/>
          </p:nvSpPr>
          <p:spPr bwMode="auto">
            <a:xfrm>
              <a:off x="6102350" y="1981200"/>
              <a:ext cx="2516188" cy="2643188"/>
            </a:xfrm>
            <a:custGeom>
              <a:avLst/>
              <a:gdLst>
                <a:gd name="T0" fmla="*/ 2782 w 3169"/>
                <a:gd name="T1" fmla="*/ 1020 h 3330"/>
                <a:gd name="T2" fmla="*/ 2568 w 3169"/>
                <a:gd name="T3" fmla="*/ 583 h 3330"/>
                <a:gd name="T4" fmla="*/ 2410 w 3169"/>
                <a:gd name="T5" fmla="*/ 402 h 3330"/>
                <a:gd name="T6" fmla="*/ 2319 w 3169"/>
                <a:gd name="T7" fmla="*/ 321 h 3330"/>
                <a:gd name="T8" fmla="*/ 1907 w 3169"/>
                <a:gd name="T9" fmla="*/ 84 h 3330"/>
                <a:gd name="T10" fmla="*/ 1422 w 3169"/>
                <a:gd name="T11" fmla="*/ 0 h 3330"/>
                <a:gd name="T12" fmla="*/ 1203 w 3169"/>
                <a:gd name="T13" fmla="*/ 16 h 3330"/>
                <a:gd name="T14" fmla="*/ 682 w 3169"/>
                <a:gd name="T15" fmla="*/ 204 h 3330"/>
                <a:gd name="T16" fmla="*/ 282 w 3169"/>
                <a:gd name="T17" fmla="*/ 570 h 3330"/>
                <a:gd name="T18" fmla="*/ 44 w 3169"/>
                <a:gd name="T19" fmla="*/ 1065 h 3330"/>
                <a:gd name="T20" fmla="*/ 5 w 3169"/>
                <a:gd name="T21" fmla="*/ 1553 h 3330"/>
                <a:gd name="T22" fmla="*/ 145 w 3169"/>
                <a:gd name="T23" fmla="*/ 2047 h 3330"/>
                <a:gd name="T24" fmla="*/ 443 w 3169"/>
                <a:gd name="T25" fmla="*/ 2451 h 3330"/>
                <a:gd name="T26" fmla="*/ 862 w 3169"/>
                <a:gd name="T27" fmla="*/ 2726 h 3330"/>
                <a:gd name="T28" fmla="*/ 1234 w 3169"/>
                <a:gd name="T29" fmla="*/ 3094 h 3330"/>
                <a:gd name="T30" fmla="*/ 1304 w 3169"/>
                <a:gd name="T31" fmla="*/ 3261 h 3330"/>
                <a:gd name="T32" fmla="*/ 1470 w 3169"/>
                <a:gd name="T33" fmla="*/ 3330 h 3330"/>
                <a:gd name="T34" fmla="*/ 2733 w 3169"/>
                <a:gd name="T35" fmla="*/ 3290 h 3330"/>
                <a:gd name="T36" fmla="*/ 2831 w 3169"/>
                <a:gd name="T37" fmla="*/ 3142 h 3330"/>
                <a:gd name="T38" fmla="*/ 3077 w 3169"/>
                <a:gd name="T39" fmla="*/ 2230 h 3330"/>
                <a:gd name="T40" fmla="*/ 3168 w 3169"/>
                <a:gd name="T41" fmla="*/ 2079 h 3330"/>
                <a:gd name="T42" fmla="*/ 1552 w 3169"/>
                <a:gd name="T43" fmla="*/ 1317 h 3330"/>
                <a:gd name="T44" fmla="*/ 1539 w 3169"/>
                <a:gd name="T45" fmla="*/ 1381 h 3330"/>
                <a:gd name="T46" fmla="*/ 1437 w 3169"/>
                <a:gd name="T47" fmla="*/ 1614 h 3330"/>
                <a:gd name="T48" fmla="*/ 1247 w 3169"/>
                <a:gd name="T49" fmla="*/ 1792 h 3330"/>
                <a:gd name="T50" fmla="*/ 1139 w 3169"/>
                <a:gd name="T51" fmla="*/ 1930 h 3330"/>
                <a:gd name="T52" fmla="*/ 817 w 3169"/>
                <a:gd name="T53" fmla="*/ 1961 h 3330"/>
                <a:gd name="T54" fmla="*/ 512 w 3169"/>
                <a:gd name="T55" fmla="*/ 1851 h 3330"/>
                <a:gd name="T56" fmla="*/ 382 w 3169"/>
                <a:gd name="T57" fmla="*/ 1619 h 3330"/>
                <a:gd name="T58" fmla="*/ 282 w 3169"/>
                <a:gd name="T59" fmla="*/ 1409 h 3330"/>
                <a:gd name="T60" fmla="*/ 265 w 3169"/>
                <a:gd name="T61" fmla="*/ 1147 h 3330"/>
                <a:gd name="T62" fmla="*/ 226 w 3169"/>
                <a:gd name="T63" fmla="*/ 976 h 3330"/>
                <a:gd name="T64" fmla="*/ 399 w 3169"/>
                <a:gd name="T65" fmla="*/ 718 h 3330"/>
                <a:gd name="T66" fmla="*/ 652 w 3169"/>
                <a:gd name="T67" fmla="*/ 628 h 3330"/>
                <a:gd name="T68" fmla="*/ 875 w 3169"/>
                <a:gd name="T69" fmla="*/ 577 h 3330"/>
                <a:gd name="T70" fmla="*/ 1129 w 3169"/>
                <a:gd name="T71" fmla="*/ 615 h 3330"/>
                <a:gd name="T72" fmla="*/ 1412 w 3169"/>
                <a:gd name="T73" fmla="*/ 713 h 3330"/>
                <a:gd name="T74" fmla="*/ 1592 w 3169"/>
                <a:gd name="T75" fmla="*/ 969 h 3330"/>
                <a:gd name="T76" fmla="*/ 1554 w 3169"/>
                <a:gd name="T77" fmla="*/ 1140 h 3330"/>
                <a:gd name="T78" fmla="*/ 2410 w 3169"/>
                <a:gd name="T79" fmla="*/ 1030 h 3330"/>
                <a:gd name="T80" fmla="*/ 2255 w 3169"/>
                <a:gd name="T81" fmla="*/ 1216 h 3330"/>
                <a:gd name="T82" fmla="*/ 2210 w 3169"/>
                <a:gd name="T83" fmla="*/ 1241 h 3330"/>
                <a:gd name="T84" fmla="*/ 2019 w 3169"/>
                <a:gd name="T85" fmla="*/ 1276 h 3330"/>
                <a:gd name="T86" fmla="*/ 1968 w 3169"/>
                <a:gd name="T87" fmla="*/ 1269 h 3330"/>
                <a:gd name="T88" fmla="*/ 1920 w 3169"/>
                <a:gd name="T89" fmla="*/ 1257 h 3330"/>
                <a:gd name="T90" fmla="*/ 1773 w 3169"/>
                <a:gd name="T91" fmla="*/ 1168 h 3330"/>
                <a:gd name="T92" fmla="*/ 1739 w 3169"/>
                <a:gd name="T93" fmla="*/ 1132 h 3330"/>
                <a:gd name="T94" fmla="*/ 1661 w 3169"/>
                <a:gd name="T95" fmla="*/ 981 h 3330"/>
                <a:gd name="T96" fmla="*/ 1651 w 3169"/>
                <a:gd name="T97" fmla="*/ 928 h 3330"/>
                <a:gd name="T98" fmla="*/ 1607 w 3169"/>
                <a:gd name="T99" fmla="*/ 730 h 3330"/>
                <a:gd name="T100" fmla="*/ 1729 w 3169"/>
                <a:gd name="T101" fmla="*/ 646 h 3330"/>
                <a:gd name="T102" fmla="*/ 1854 w 3169"/>
                <a:gd name="T103" fmla="*/ 537 h 3330"/>
                <a:gd name="T104" fmla="*/ 1928 w 3169"/>
                <a:gd name="T105" fmla="*/ 506 h 3330"/>
                <a:gd name="T106" fmla="*/ 2093 w 3169"/>
                <a:gd name="T107" fmla="*/ 491 h 3330"/>
                <a:gd name="T108" fmla="*/ 2146 w 3169"/>
                <a:gd name="T109" fmla="*/ 501 h 3330"/>
                <a:gd name="T110" fmla="*/ 2296 w 3169"/>
                <a:gd name="T111" fmla="*/ 578 h 3330"/>
                <a:gd name="T112" fmla="*/ 2334 w 3169"/>
                <a:gd name="T113" fmla="*/ 615 h 3330"/>
                <a:gd name="T114" fmla="*/ 2367 w 3169"/>
                <a:gd name="T115" fmla="*/ 656 h 3330"/>
                <a:gd name="T116" fmla="*/ 2436 w 3169"/>
                <a:gd name="T117" fmla="*/ 835 h 3330"/>
                <a:gd name="T118" fmla="*/ 2439 w 3169"/>
                <a:gd name="T119" fmla="*/ 888 h 3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69" h="3330">
                  <a:moveTo>
                    <a:pt x="3155" y="1963"/>
                  </a:moveTo>
                  <a:lnTo>
                    <a:pt x="2836" y="1328"/>
                  </a:lnTo>
                  <a:lnTo>
                    <a:pt x="2836" y="1328"/>
                  </a:lnTo>
                  <a:lnTo>
                    <a:pt x="2831" y="1266"/>
                  </a:lnTo>
                  <a:lnTo>
                    <a:pt x="2823" y="1203"/>
                  </a:lnTo>
                  <a:lnTo>
                    <a:pt x="2812" y="1140"/>
                  </a:lnTo>
                  <a:lnTo>
                    <a:pt x="2799" y="1079"/>
                  </a:lnTo>
                  <a:lnTo>
                    <a:pt x="2782" y="1020"/>
                  </a:lnTo>
                  <a:lnTo>
                    <a:pt x="2764" y="961"/>
                  </a:lnTo>
                  <a:lnTo>
                    <a:pt x="2742" y="903"/>
                  </a:lnTo>
                  <a:lnTo>
                    <a:pt x="2719" y="847"/>
                  </a:lnTo>
                  <a:lnTo>
                    <a:pt x="2693" y="791"/>
                  </a:lnTo>
                  <a:lnTo>
                    <a:pt x="2665" y="737"/>
                  </a:lnTo>
                  <a:lnTo>
                    <a:pt x="2635" y="684"/>
                  </a:lnTo>
                  <a:lnTo>
                    <a:pt x="2602" y="633"/>
                  </a:lnTo>
                  <a:lnTo>
                    <a:pt x="2568" y="583"/>
                  </a:lnTo>
                  <a:lnTo>
                    <a:pt x="2531" y="535"/>
                  </a:lnTo>
                  <a:lnTo>
                    <a:pt x="2492" y="489"/>
                  </a:lnTo>
                  <a:lnTo>
                    <a:pt x="2452" y="445"/>
                  </a:lnTo>
                  <a:lnTo>
                    <a:pt x="2452" y="445"/>
                  </a:lnTo>
                  <a:lnTo>
                    <a:pt x="2442" y="435"/>
                  </a:lnTo>
                  <a:lnTo>
                    <a:pt x="2442" y="435"/>
                  </a:lnTo>
                  <a:lnTo>
                    <a:pt x="2410" y="402"/>
                  </a:lnTo>
                  <a:lnTo>
                    <a:pt x="2410" y="402"/>
                  </a:lnTo>
                  <a:lnTo>
                    <a:pt x="2383" y="377"/>
                  </a:lnTo>
                  <a:lnTo>
                    <a:pt x="2383" y="377"/>
                  </a:lnTo>
                  <a:lnTo>
                    <a:pt x="2368" y="364"/>
                  </a:lnTo>
                  <a:lnTo>
                    <a:pt x="2368" y="364"/>
                  </a:lnTo>
                  <a:lnTo>
                    <a:pt x="2327" y="326"/>
                  </a:lnTo>
                  <a:lnTo>
                    <a:pt x="2327" y="326"/>
                  </a:lnTo>
                  <a:lnTo>
                    <a:pt x="2319" y="321"/>
                  </a:lnTo>
                  <a:lnTo>
                    <a:pt x="2319" y="321"/>
                  </a:lnTo>
                  <a:lnTo>
                    <a:pt x="2273" y="283"/>
                  </a:lnTo>
                  <a:lnTo>
                    <a:pt x="2225" y="248"/>
                  </a:lnTo>
                  <a:lnTo>
                    <a:pt x="2175" y="216"/>
                  </a:lnTo>
                  <a:lnTo>
                    <a:pt x="2124" y="186"/>
                  </a:lnTo>
                  <a:lnTo>
                    <a:pt x="2072" y="156"/>
                  </a:lnTo>
                  <a:lnTo>
                    <a:pt x="2017" y="130"/>
                  </a:lnTo>
                  <a:lnTo>
                    <a:pt x="1963" y="107"/>
                  </a:lnTo>
                  <a:lnTo>
                    <a:pt x="1907" y="84"/>
                  </a:lnTo>
                  <a:lnTo>
                    <a:pt x="1849" y="65"/>
                  </a:lnTo>
                  <a:lnTo>
                    <a:pt x="1791" y="47"/>
                  </a:lnTo>
                  <a:lnTo>
                    <a:pt x="1732" y="33"/>
                  </a:lnTo>
                  <a:lnTo>
                    <a:pt x="1671" y="21"/>
                  </a:lnTo>
                  <a:lnTo>
                    <a:pt x="1610" y="11"/>
                  </a:lnTo>
                  <a:lnTo>
                    <a:pt x="1549" y="4"/>
                  </a:lnTo>
                  <a:lnTo>
                    <a:pt x="148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1" y="0"/>
                  </a:lnTo>
                  <a:lnTo>
                    <a:pt x="1421" y="0"/>
                  </a:lnTo>
                  <a:lnTo>
                    <a:pt x="1419" y="0"/>
                  </a:lnTo>
                  <a:lnTo>
                    <a:pt x="1419" y="0"/>
                  </a:lnTo>
                  <a:lnTo>
                    <a:pt x="1346" y="1"/>
                  </a:lnTo>
                  <a:lnTo>
                    <a:pt x="1274" y="6"/>
                  </a:lnTo>
                  <a:lnTo>
                    <a:pt x="1203" y="16"/>
                  </a:lnTo>
                  <a:lnTo>
                    <a:pt x="1134" y="28"/>
                  </a:lnTo>
                  <a:lnTo>
                    <a:pt x="1064" y="44"/>
                  </a:lnTo>
                  <a:lnTo>
                    <a:pt x="997" y="62"/>
                  </a:lnTo>
                  <a:lnTo>
                    <a:pt x="931" y="85"/>
                  </a:lnTo>
                  <a:lnTo>
                    <a:pt x="867" y="110"/>
                  </a:lnTo>
                  <a:lnTo>
                    <a:pt x="804" y="140"/>
                  </a:lnTo>
                  <a:lnTo>
                    <a:pt x="743" y="171"/>
                  </a:lnTo>
                  <a:lnTo>
                    <a:pt x="682" y="204"/>
                  </a:lnTo>
                  <a:lnTo>
                    <a:pt x="626" y="242"/>
                  </a:lnTo>
                  <a:lnTo>
                    <a:pt x="570" y="281"/>
                  </a:lnTo>
                  <a:lnTo>
                    <a:pt x="516" y="323"/>
                  </a:lnTo>
                  <a:lnTo>
                    <a:pt x="465" y="367"/>
                  </a:lnTo>
                  <a:lnTo>
                    <a:pt x="415" y="415"/>
                  </a:lnTo>
                  <a:lnTo>
                    <a:pt x="367" y="464"/>
                  </a:lnTo>
                  <a:lnTo>
                    <a:pt x="323" y="516"/>
                  </a:lnTo>
                  <a:lnTo>
                    <a:pt x="282" y="570"/>
                  </a:lnTo>
                  <a:lnTo>
                    <a:pt x="242" y="626"/>
                  </a:lnTo>
                  <a:lnTo>
                    <a:pt x="204" y="682"/>
                  </a:lnTo>
                  <a:lnTo>
                    <a:pt x="171" y="743"/>
                  </a:lnTo>
                  <a:lnTo>
                    <a:pt x="140" y="804"/>
                  </a:lnTo>
                  <a:lnTo>
                    <a:pt x="110" y="867"/>
                  </a:lnTo>
                  <a:lnTo>
                    <a:pt x="85" y="931"/>
                  </a:lnTo>
                  <a:lnTo>
                    <a:pt x="62" y="997"/>
                  </a:lnTo>
                  <a:lnTo>
                    <a:pt x="44" y="1065"/>
                  </a:lnTo>
                  <a:lnTo>
                    <a:pt x="28" y="1134"/>
                  </a:lnTo>
                  <a:lnTo>
                    <a:pt x="16" y="1203"/>
                  </a:lnTo>
                  <a:lnTo>
                    <a:pt x="6" y="1274"/>
                  </a:lnTo>
                  <a:lnTo>
                    <a:pt x="1" y="1347"/>
                  </a:lnTo>
                  <a:lnTo>
                    <a:pt x="0" y="1419"/>
                  </a:lnTo>
                  <a:lnTo>
                    <a:pt x="0" y="1419"/>
                  </a:lnTo>
                  <a:lnTo>
                    <a:pt x="1" y="1487"/>
                  </a:lnTo>
                  <a:lnTo>
                    <a:pt x="5" y="1553"/>
                  </a:lnTo>
                  <a:lnTo>
                    <a:pt x="13" y="1619"/>
                  </a:lnTo>
                  <a:lnTo>
                    <a:pt x="23" y="1683"/>
                  </a:lnTo>
                  <a:lnTo>
                    <a:pt x="38" y="1747"/>
                  </a:lnTo>
                  <a:lnTo>
                    <a:pt x="54" y="1810"/>
                  </a:lnTo>
                  <a:lnTo>
                    <a:pt x="72" y="1871"/>
                  </a:lnTo>
                  <a:lnTo>
                    <a:pt x="94" y="1932"/>
                  </a:lnTo>
                  <a:lnTo>
                    <a:pt x="118" y="1991"/>
                  </a:lnTo>
                  <a:lnTo>
                    <a:pt x="145" y="2047"/>
                  </a:lnTo>
                  <a:lnTo>
                    <a:pt x="174" y="2103"/>
                  </a:lnTo>
                  <a:lnTo>
                    <a:pt x="206" y="2159"/>
                  </a:lnTo>
                  <a:lnTo>
                    <a:pt x="240" y="2212"/>
                  </a:lnTo>
                  <a:lnTo>
                    <a:pt x="277" y="2263"/>
                  </a:lnTo>
                  <a:lnTo>
                    <a:pt x="315" y="2313"/>
                  </a:lnTo>
                  <a:lnTo>
                    <a:pt x="356" y="2360"/>
                  </a:lnTo>
                  <a:lnTo>
                    <a:pt x="399" y="2407"/>
                  </a:lnTo>
                  <a:lnTo>
                    <a:pt x="443" y="2451"/>
                  </a:lnTo>
                  <a:lnTo>
                    <a:pt x="489" y="2492"/>
                  </a:lnTo>
                  <a:lnTo>
                    <a:pt x="537" y="2534"/>
                  </a:lnTo>
                  <a:lnTo>
                    <a:pt x="588" y="2572"/>
                  </a:lnTo>
                  <a:lnTo>
                    <a:pt x="639" y="2606"/>
                  </a:lnTo>
                  <a:lnTo>
                    <a:pt x="692" y="2641"/>
                  </a:lnTo>
                  <a:lnTo>
                    <a:pt x="748" y="2672"/>
                  </a:lnTo>
                  <a:lnTo>
                    <a:pt x="804" y="2700"/>
                  </a:lnTo>
                  <a:lnTo>
                    <a:pt x="862" y="2726"/>
                  </a:lnTo>
                  <a:lnTo>
                    <a:pt x="921" y="2750"/>
                  </a:lnTo>
                  <a:lnTo>
                    <a:pt x="982" y="2771"/>
                  </a:lnTo>
                  <a:lnTo>
                    <a:pt x="1043" y="2789"/>
                  </a:lnTo>
                  <a:lnTo>
                    <a:pt x="1106" y="2806"/>
                  </a:lnTo>
                  <a:lnTo>
                    <a:pt x="1170" y="2819"/>
                  </a:lnTo>
                  <a:lnTo>
                    <a:pt x="1234" y="2829"/>
                  </a:lnTo>
                  <a:lnTo>
                    <a:pt x="1234" y="3094"/>
                  </a:lnTo>
                  <a:lnTo>
                    <a:pt x="1234" y="3094"/>
                  </a:lnTo>
                  <a:lnTo>
                    <a:pt x="1236" y="3119"/>
                  </a:lnTo>
                  <a:lnTo>
                    <a:pt x="1239" y="3142"/>
                  </a:lnTo>
                  <a:lnTo>
                    <a:pt x="1246" y="3165"/>
                  </a:lnTo>
                  <a:lnTo>
                    <a:pt x="1254" y="3186"/>
                  </a:lnTo>
                  <a:lnTo>
                    <a:pt x="1264" y="3206"/>
                  </a:lnTo>
                  <a:lnTo>
                    <a:pt x="1275" y="3226"/>
                  </a:lnTo>
                  <a:lnTo>
                    <a:pt x="1289" y="3244"/>
                  </a:lnTo>
                  <a:lnTo>
                    <a:pt x="1304" y="3261"/>
                  </a:lnTo>
                  <a:lnTo>
                    <a:pt x="1320" y="3276"/>
                  </a:lnTo>
                  <a:lnTo>
                    <a:pt x="1338" y="3290"/>
                  </a:lnTo>
                  <a:lnTo>
                    <a:pt x="1358" y="3302"/>
                  </a:lnTo>
                  <a:lnTo>
                    <a:pt x="1379" y="3312"/>
                  </a:lnTo>
                  <a:lnTo>
                    <a:pt x="1401" y="3320"/>
                  </a:lnTo>
                  <a:lnTo>
                    <a:pt x="1422" y="3325"/>
                  </a:lnTo>
                  <a:lnTo>
                    <a:pt x="1447" y="3328"/>
                  </a:lnTo>
                  <a:lnTo>
                    <a:pt x="1470" y="3330"/>
                  </a:lnTo>
                  <a:lnTo>
                    <a:pt x="2601" y="3330"/>
                  </a:lnTo>
                  <a:lnTo>
                    <a:pt x="2601" y="3330"/>
                  </a:lnTo>
                  <a:lnTo>
                    <a:pt x="2625" y="3328"/>
                  </a:lnTo>
                  <a:lnTo>
                    <a:pt x="2649" y="3325"/>
                  </a:lnTo>
                  <a:lnTo>
                    <a:pt x="2670" y="3320"/>
                  </a:lnTo>
                  <a:lnTo>
                    <a:pt x="2693" y="3312"/>
                  </a:lnTo>
                  <a:lnTo>
                    <a:pt x="2713" y="3302"/>
                  </a:lnTo>
                  <a:lnTo>
                    <a:pt x="2733" y="3290"/>
                  </a:lnTo>
                  <a:lnTo>
                    <a:pt x="2751" y="3276"/>
                  </a:lnTo>
                  <a:lnTo>
                    <a:pt x="2767" y="3261"/>
                  </a:lnTo>
                  <a:lnTo>
                    <a:pt x="2782" y="3244"/>
                  </a:lnTo>
                  <a:lnTo>
                    <a:pt x="2795" y="3226"/>
                  </a:lnTo>
                  <a:lnTo>
                    <a:pt x="2808" y="3206"/>
                  </a:lnTo>
                  <a:lnTo>
                    <a:pt x="2818" y="3186"/>
                  </a:lnTo>
                  <a:lnTo>
                    <a:pt x="2825" y="3165"/>
                  </a:lnTo>
                  <a:lnTo>
                    <a:pt x="2831" y="3142"/>
                  </a:lnTo>
                  <a:lnTo>
                    <a:pt x="2835" y="3119"/>
                  </a:lnTo>
                  <a:lnTo>
                    <a:pt x="2836" y="3094"/>
                  </a:lnTo>
                  <a:lnTo>
                    <a:pt x="2836" y="2334"/>
                  </a:lnTo>
                  <a:lnTo>
                    <a:pt x="3014" y="2265"/>
                  </a:lnTo>
                  <a:lnTo>
                    <a:pt x="3014" y="2265"/>
                  </a:lnTo>
                  <a:lnTo>
                    <a:pt x="3036" y="2255"/>
                  </a:lnTo>
                  <a:lnTo>
                    <a:pt x="3057" y="2243"/>
                  </a:lnTo>
                  <a:lnTo>
                    <a:pt x="3077" y="2230"/>
                  </a:lnTo>
                  <a:lnTo>
                    <a:pt x="3094" y="2215"/>
                  </a:lnTo>
                  <a:lnTo>
                    <a:pt x="3110" y="2199"/>
                  </a:lnTo>
                  <a:lnTo>
                    <a:pt x="3125" y="2182"/>
                  </a:lnTo>
                  <a:lnTo>
                    <a:pt x="3136" y="2163"/>
                  </a:lnTo>
                  <a:lnTo>
                    <a:pt x="3148" y="2143"/>
                  </a:lnTo>
                  <a:lnTo>
                    <a:pt x="3156" y="2121"/>
                  </a:lnTo>
                  <a:lnTo>
                    <a:pt x="3163" y="2100"/>
                  </a:lnTo>
                  <a:lnTo>
                    <a:pt x="3168" y="2079"/>
                  </a:lnTo>
                  <a:lnTo>
                    <a:pt x="3169" y="2055"/>
                  </a:lnTo>
                  <a:lnTo>
                    <a:pt x="3169" y="2032"/>
                  </a:lnTo>
                  <a:lnTo>
                    <a:pt x="3168" y="2009"/>
                  </a:lnTo>
                  <a:lnTo>
                    <a:pt x="3163" y="1986"/>
                  </a:lnTo>
                  <a:lnTo>
                    <a:pt x="3155" y="1963"/>
                  </a:lnTo>
                  <a:lnTo>
                    <a:pt x="3155" y="1963"/>
                  </a:lnTo>
                  <a:close/>
                  <a:moveTo>
                    <a:pt x="1632" y="1305"/>
                  </a:moveTo>
                  <a:lnTo>
                    <a:pt x="1552" y="1317"/>
                  </a:lnTo>
                  <a:lnTo>
                    <a:pt x="1552" y="1317"/>
                  </a:lnTo>
                  <a:lnTo>
                    <a:pt x="1547" y="1342"/>
                  </a:lnTo>
                  <a:lnTo>
                    <a:pt x="1543" y="1366"/>
                  </a:lnTo>
                  <a:lnTo>
                    <a:pt x="1543" y="1366"/>
                  </a:lnTo>
                  <a:lnTo>
                    <a:pt x="1541" y="1373"/>
                  </a:lnTo>
                  <a:lnTo>
                    <a:pt x="1541" y="1373"/>
                  </a:lnTo>
                  <a:lnTo>
                    <a:pt x="1539" y="1381"/>
                  </a:lnTo>
                  <a:lnTo>
                    <a:pt x="1539" y="1381"/>
                  </a:lnTo>
                  <a:lnTo>
                    <a:pt x="1526" y="1429"/>
                  </a:lnTo>
                  <a:lnTo>
                    <a:pt x="1595" y="1473"/>
                  </a:lnTo>
                  <a:lnTo>
                    <a:pt x="1589" y="1487"/>
                  </a:lnTo>
                  <a:lnTo>
                    <a:pt x="1592" y="1488"/>
                  </a:lnTo>
                  <a:lnTo>
                    <a:pt x="1531" y="1614"/>
                  </a:lnTo>
                  <a:lnTo>
                    <a:pt x="1453" y="1589"/>
                  </a:lnTo>
                  <a:lnTo>
                    <a:pt x="1453" y="1589"/>
                  </a:lnTo>
                  <a:lnTo>
                    <a:pt x="1437" y="1614"/>
                  </a:lnTo>
                  <a:lnTo>
                    <a:pt x="1419" y="1637"/>
                  </a:lnTo>
                  <a:lnTo>
                    <a:pt x="1401" y="1660"/>
                  </a:lnTo>
                  <a:lnTo>
                    <a:pt x="1381" y="1683"/>
                  </a:lnTo>
                  <a:lnTo>
                    <a:pt x="1419" y="1746"/>
                  </a:lnTo>
                  <a:lnTo>
                    <a:pt x="1411" y="1752"/>
                  </a:lnTo>
                  <a:lnTo>
                    <a:pt x="1416" y="1760"/>
                  </a:lnTo>
                  <a:lnTo>
                    <a:pt x="1307" y="1848"/>
                  </a:lnTo>
                  <a:lnTo>
                    <a:pt x="1247" y="1792"/>
                  </a:lnTo>
                  <a:lnTo>
                    <a:pt x="1247" y="1792"/>
                  </a:lnTo>
                  <a:lnTo>
                    <a:pt x="1221" y="1807"/>
                  </a:lnTo>
                  <a:lnTo>
                    <a:pt x="1193" y="1821"/>
                  </a:lnTo>
                  <a:lnTo>
                    <a:pt x="1165" y="1835"/>
                  </a:lnTo>
                  <a:lnTo>
                    <a:pt x="1135" y="1846"/>
                  </a:lnTo>
                  <a:lnTo>
                    <a:pt x="1142" y="1915"/>
                  </a:lnTo>
                  <a:lnTo>
                    <a:pt x="1137" y="1915"/>
                  </a:lnTo>
                  <a:lnTo>
                    <a:pt x="1139" y="1930"/>
                  </a:lnTo>
                  <a:lnTo>
                    <a:pt x="1004" y="1961"/>
                  </a:lnTo>
                  <a:lnTo>
                    <a:pt x="974" y="1884"/>
                  </a:lnTo>
                  <a:lnTo>
                    <a:pt x="974" y="1884"/>
                  </a:lnTo>
                  <a:lnTo>
                    <a:pt x="943" y="1887"/>
                  </a:lnTo>
                  <a:lnTo>
                    <a:pt x="910" y="1887"/>
                  </a:lnTo>
                  <a:lnTo>
                    <a:pt x="878" y="1887"/>
                  </a:lnTo>
                  <a:lnTo>
                    <a:pt x="845" y="1884"/>
                  </a:lnTo>
                  <a:lnTo>
                    <a:pt x="817" y="1961"/>
                  </a:lnTo>
                  <a:lnTo>
                    <a:pt x="680" y="1932"/>
                  </a:lnTo>
                  <a:lnTo>
                    <a:pt x="689" y="1849"/>
                  </a:lnTo>
                  <a:lnTo>
                    <a:pt x="689" y="1849"/>
                  </a:lnTo>
                  <a:lnTo>
                    <a:pt x="657" y="1838"/>
                  </a:lnTo>
                  <a:lnTo>
                    <a:pt x="628" y="1825"/>
                  </a:lnTo>
                  <a:lnTo>
                    <a:pt x="598" y="1810"/>
                  </a:lnTo>
                  <a:lnTo>
                    <a:pt x="572" y="1793"/>
                  </a:lnTo>
                  <a:lnTo>
                    <a:pt x="512" y="1851"/>
                  </a:lnTo>
                  <a:lnTo>
                    <a:pt x="402" y="1764"/>
                  </a:lnTo>
                  <a:lnTo>
                    <a:pt x="410" y="1752"/>
                  </a:lnTo>
                  <a:lnTo>
                    <a:pt x="407" y="1749"/>
                  </a:lnTo>
                  <a:lnTo>
                    <a:pt x="441" y="1689"/>
                  </a:lnTo>
                  <a:lnTo>
                    <a:pt x="441" y="1689"/>
                  </a:lnTo>
                  <a:lnTo>
                    <a:pt x="420" y="1668"/>
                  </a:lnTo>
                  <a:lnTo>
                    <a:pt x="400" y="1643"/>
                  </a:lnTo>
                  <a:lnTo>
                    <a:pt x="382" y="1619"/>
                  </a:lnTo>
                  <a:lnTo>
                    <a:pt x="364" y="1594"/>
                  </a:lnTo>
                  <a:lnTo>
                    <a:pt x="286" y="1619"/>
                  </a:lnTo>
                  <a:lnTo>
                    <a:pt x="224" y="1493"/>
                  </a:lnTo>
                  <a:lnTo>
                    <a:pt x="232" y="1488"/>
                  </a:lnTo>
                  <a:lnTo>
                    <a:pt x="227" y="1478"/>
                  </a:lnTo>
                  <a:lnTo>
                    <a:pt x="290" y="1437"/>
                  </a:lnTo>
                  <a:lnTo>
                    <a:pt x="290" y="1437"/>
                  </a:lnTo>
                  <a:lnTo>
                    <a:pt x="282" y="1409"/>
                  </a:lnTo>
                  <a:lnTo>
                    <a:pt x="275" y="1381"/>
                  </a:lnTo>
                  <a:lnTo>
                    <a:pt x="268" y="1351"/>
                  </a:lnTo>
                  <a:lnTo>
                    <a:pt x="263" y="1322"/>
                  </a:lnTo>
                  <a:lnTo>
                    <a:pt x="183" y="1312"/>
                  </a:lnTo>
                  <a:lnTo>
                    <a:pt x="181" y="1172"/>
                  </a:lnTo>
                  <a:lnTo>
                    <a:pt x="186" y="1172"/>
                  </a:lnTo>
                  <a:lnTo>
                    <a:pt x="184" y="1157"/>
                  </a:lnTo>
                  <a:lnTo>
                    <a:pt x="265" y="1147"/>
                  </a:lnTo>
                  <a:lnTo>
                    <a:pt x="265" y="1147"/>
                  </a:lnTo>
                  <a:lnTo>
                    <a:pt x="268" y="1117"/>
                  </a:lnTo>
                  <a:lnTo>
                    <a:pt x="275" y="1089"/>
                  </a:lnTo>
                  <a:lnTo>
                    <a:pt x="282" y="1061"/>
                  </a:lnTo>
                  <a:lnTo>
                    <a:pt x="288" y="1033"/>
                  </a:lnTo>
                  <a:lnTo>
                    <a:pt x="222" y="990"/>
                  </a:lnTo>
                  <a:lnTo>
                    <a:pt x="229" y="977"/>
                  </a:lnTo>
                  <a:lnTo>
                    <a:pt x="226" y="976"/>
                  </a:lnTo>
                  <a:lnTo>
                    <a:pt x="286" y="849"/>
                  </a:lnTo>
                  <a:lnTo>
                    <a:pt x="362" y="875"/>
                  </a:lnTo>
                  <a:lnTo>
                    <a:pt x="362" y="875"/>
                  </a:lnTo>
                  <a:lnTo>
                    <a:pt x="379" y="850"/>
                  </a:lnTo>
                  <a:lnTo>
                    <a:pt x="397" y="826"/>
                  </a:lnTo>
                  <a:lnTo>
                    <a:pt x="417" y="802"/>
                  </a:lnTo>
                  <a:lnTo>
                    <a:pt x="436" y="779"/>
                  </a:lnTo>
                  <a:lnTo>
                    <a:pt x="399" y="718"/>
                  </a:lnTo>
                  <a:lnTo>
                    <a:pt x="407" y="712"/>
                  </a:lnTo>
                  <a:lnTo>
                    <a:pt x="402" y="704"/>
                  </a:lnTo>
                  <a:lnTo>
                    <a:pt x="511" y="616"/>
                  </a:lnTo>
                  <a:lnTo>
                    <a:pt x="568" y="672"/>
                  </a:lnTo>
                  <a:lnTo>
                    <a:pt x="568" y="672"/>
                  </a:lnTo>
                  <a:lnTo>
                    <a:pt x="596" y="656"/>
                  </a:lnTo>
                  <a:lnTo>
                    <a:pt x="624" y="641"/>
                  </a:lnTo>
                  <a:lnTo>
                    <a:pt x="652" y="628"/>
                  </a:lnTo>
                  <a:lnTo>
                    <a:pt x="682" y="616"/>
                  </a:lnTo>
                  <a:lnTo>
                    <a:pt x="675" y="549"/>
                  </a:lnTo>
                  <a:lnTo>
                    <a:pt x="679" y="547"/>
                  </a:lnTo>
                  <a:lnTo>
                    <a:pt x="679" y="534"/>
                  </a:lnTo>
                  <a:lnTo>
                    <a:pt x="814" y="502"/>
                  </a:lnTo>
                  <a:lnTo>
                    <a:pt x="842" y="578"/>
                  </a:lnTo>
                  <a:lnTo>
                    <a:pt x="842" y="578"/>
                  </a:lnTo>
                  <a:lnTo>
                    <a:pt x="875" y="577"/>
                  </a:lnTo>
                  <a:lnTo>
                    <a:pt x="908" y="575"/>
                  </a:lnTo>
                  <a:lnTo>
                    <a:pt x="908" y="575"/>
                  </a:lnTo>
                  <a:lnTo>
                    <a:pt x="941" y="577"/>
                  </a:lnTo>
                  <a:lnTo>
                    <a:pt x="972" y="578"/>
                  </a:lnTo>
                  <a:lnTo>
                    <a:pt x="1000" y="501"/>
                  </a:lnTo>
                  <a:lnTo>
                    <a:pt x="1137" y="532"/>
                  </a:lnTo>
                  <a:lnTo>
                    <a:pt x="1129" y="615"/>
                  </a:lnTo>
                  <a:lnTo>
                    <a:pt x="1129" y="615"/>
                  </a:lnTo>
                  <a:lnTo>
                    <a:pt x="1160" y="626"/>
                  </a:lnTo>
                  <a:lnTo>
                    <a:pt x="1190" y="639"/>
                  </a:lnTo>
                  <a:lnTo>
                    <a:pt x="1218" y="654"/>
                  </a:lnTo>
                  <a:lnTo>
                    <a:pt x="1246" y="669"/>
                  </a:lnTo>
                  <a:lnTo>
                    <a:pt x="1305" y="611"/>
                  </a:lnTo>
                  <a:lnTo>
                    <a:pt x="1416" y="699"/>
                  </a:lnTo>
                  <a:lnTo>
                    <a:pt x="1407" y="710"/>
                  </a:lnTo>
                  <a:lnTo>
                    <a:pt x="1412" y="713"/>
                  </a:lnTo>
                  <a:lnTo>
                    <a:pt x="1376" y="773"/>
                  </a:lnTo>
                  <a:lnTo>
                    <a:pt x="1376" y="773"/>
                  </a:lnTo>
                  <a:lnTo>
                    <a:pt x="1397" y="796"/>
                  </a:lnTo>
                  <a:lnTo>
                    <a:pt x="1417" y="819"/>
                  </a:lnTo>
                  <a:lnTo>
                    <a:pt x="1435" y="845"/>
                  </a:lnTo>
                  <a:lnTo>
                    <a:pt x="1453" y="870"/>
                  </a:lnTo>
                  <a:lnTo>
                    <a:pt x="1531" y="844"/>
                  </a:lnTo>
                  <a:lnTo>
                    <a:pt x="1592" y="969"/>
                  </a:lnTo>
                  <a:lnTo>
                    <a:pt x="1585" y="976"/>
                  </a:lnTo>
                  <a:lnTo>
                    <a:pt x="1590" y="984"/>
                  </a:lnTo>
                  <a:lnTo>
                    <a:pt x="1528" y="1025"/>
                  </a:lnTo>
                  <a:lnTo>
                    <a:pt x="1528" y="1025"/>
                  </a:lnTo>
                  <a:lnTo>
                    <a:pt x="1536" y="1053"/>
                  </a:lnTo>
                  <a:lnTo>
                    <a:pt x="1543" y="1083"/>
                  </a:lnTo>
                  <a:lnTo>
                    <a:pt x="1549" y="1111"/>
                  </a:lnTo>
                  <a:lnTo>
                    <a:pt x="1554" y="1140"/>
                  </a:lnTo>
                  <a:lnTo>
                    <a:pt x="1635" y="1152"/>
                  </a:lnTo>
                  <a:lnTo>
                    <a:pt x="1636" y="1290"/>
                  </a:lnTo>
                  <a:lnTo>
                    <a:pt x="1632" y="1292"/>
                  </a:lnTo>
                  <a:lnTo>
                    <a:pt x="1632" y="1305"/>
                  </a:lnTo>
                  <a:close/>
                  <a:moveTo>
                    <a:pt x="2482" y="1035"/>
                  </a:moveTo>
                  <a:lnTo>
                    <a:pt x="2411" y="1028"/>
                  </a:lnTo>
                  <a:lnTo>
                    <a:pt x="2411" y="1028"/>
                  </a:lnTo>
                  <a:lnTo>
                    <a:pt x="2410" y="1030"/>
                  </a:lnTo>
                  <a:lnTo>
                    <a:pt x="2410" y="1030"/>
                  </a:lnTo>
                  <a:lnTo>
                    <a:pt x="2400" y="1053"/>
                  </a:lnTo>
                  <a:lnTo>
                    <a:pt x="2388" y="1076"/>
                  </a:lnTo>
                  <a:lnTo>
                    <a:pt x="2375" y="1098"/>
                  </a:lnTo>
                  <a:lnTo>
                    <a:pt x="2360" y="1119"/>
                  </a:lnTo>
                  <a:lnTo>
                    <a:pt x="2403" y="1177"/>
                  </a:lnTo>
                  <a:lnTo>
                    <a:pt x="2309" y="1264"/>
                  </a:lnTo>
                  <a:lnTo>
                    <a:pt x="2255" y="1216"/>
                  </a:lnTo>
                  <a:lnTo>
                    <a:pt x="2255" y="1216"/>
                  </a:lnTo>
                  <a:lnTo>
                    <a:pt x="2253" y="1218"/>
                  </a:lnTo>
                  <a:lnTo>
                    <a:pt x="2253" y="1218"/>
                  </a:lnTo>
                  <a:lnTo>
                    <a:pt x="2235" y="1229"/>
                  </a:lnTo>
                  <a:lnTo>
                    <a:pt x="2235" y="1229"/>
                  </a:lnTo>
                  <a:lnTo>
                    <a:pt x="2233" y="1229"/>
                  </a:lnTo>
                  <a:lnTo>
                    <a:pt x="2233" y="1229"/>
                  </a:lnTo>
                  <a:lnTo>
                    <a:pt x="2210" y="1241"/>
                  </a:lnTo>
                  <a:lnTo>
                    <a:pt x="2210" y="1241"/>
                  </a:lnTo>
                  <a:lnTo>
                    <a:pt x="2208" y="1241"/>
                  </a:lnTo>
                  <a:lnTo>
                    <a:pt x="2208" y="1241"/>
                  </a:lnTo>
                  <a:lnTo>
                    <a:pt x="2185" y="1251"/>
                  </a:lnTo>
                  <a:lnTo>
                    <a:pt x="2161" y="1259"/>
                  </a:lnTo>
                  <a:lnTo>
                    <a:pt x="2162" y="1332"/>
                  </a:lnTo>
                  <a:lnTo>
                    <a:pt x="2034" y="1347"/>
                  </a:lnTo>
                  <a:lnTo>
                    <a:pt x="2019" y="1276"/>
                  </a:lnTo>
                  <a:lnTo>
                    <a:pt x="2019" y="1276"/>
                  </a:lnTo>
                  <a:lnTo>
                    <a:pt x="2017" y="1276"/>
                  </a:lnTo>
                  <a:lnTo>
                    <a:pt x="2017" y="1276"/>
                  </a:lnTo>
                  <a:lnTo>
                    <a:pt x="1996" y="1274"/>
                  </a:lnTo>
                  <a:lnTo>
                    <a:pt x="1996" y="1274"/>
                  </a:lnTo>
                  <a:lnTo>
                    <a:pt x="1991" y="1274"/>
                  </a:lnTo>
                  <a:lnTo>
                    <a:pt x="1991" y="1274"/>
                  </a:lnTo>
                  <a:lnTo>
                    <a:pt x="1968" y="1269"/>
                  </a:lnTo>
                  <a:lnTo>
                    <a:pt x="1968" y="1269"/>
                  </a:lnTo>
                  <a:lnTo>
                    <a:pt x="1966" y="1269"/>
                  </a:lnTo>
                  <a:lnTo>
                    <a:pt x="1966" y="1269"/>
                  </a:lnTo>
                  <a:lnTo>
                    <a:pt x="1943" y="1264"/>
                  </a:lnTo>
                  <a:lnTo>
                    <a:pt x="1943" y="1264"/>
                  </a:lnTo>
                  <a:lnTo>
                    <a:pt x="1938" y="1262"/>
                  </a:lnTo>
                  <a:lnTo>
                    <a:pt x="1938" y="1262"/>
                  </a:lnTo>
                  <a:lnTo>
                    <a:pt x="1920" y="1257"/>
                  </a:lnTo>
                  <a:lnTo>
                    <a:pt x="1920" y="1257"/>
                  </a:lnTo>
                  <a:lnTo>
                    <a:pt x="1917" y="1256"/>
                  </a:lnTo>
                  <a:lnTo>
                    <a:pt x="1875" y="1315"/>
                  </a:lnTo>
                  <a:lnTo>
                    <a:pt x="1763" y="1253"/>
                  </a:lnTo>
                  <a:lnTo>
                    <a:pt x="1791" y="1187"/>
                  </a:lnTo>
                  <a:lnTo>
                    <a:pt x="1791" y="1187"/>
                  </a:lnTo>
                  <a:lnTo>
                    <a:pt x="1773" y="1168"/>
                  </a:lnTo>
                  <a:lnTo>
                    <a:pt x="1773" y="1168"/>
                  </a:lnTo>
                  <a:lnTo>
                    <a:pt x="1772" y="1168"/>
                  </a:lnTo>
                  <a:lnTo>
                    <a:pt x="1772" y="1168"/>
                  </a:lnTo>
                  <a:lnTo>
                    <a:pt x="1755" y="1152"/>
                  </a:lnTo>
                  <a:lnTo>
                    <a:pt x="1755" y="1152"/>
                  </a:lnTo>
                  <a:lnTo>
                    <a:pt x="1753" y="1150"/>
                  </a:lnTo>
                  <a:lnTo>
                    <a:pt x="1753" y="1150"/>
                  </a:lnTo>
                  <a:lnTo>
                    <a:pt x="1739" y="1132"/>
                  </a:lnTo>
                  <a:lnTo>
                    <a:pt x="1739" y="1132"/>
                  </a:lnTo>
                  <a:lnTo>
                    <a:pt x="1735" y="1127"/>
                  </a:lnTo>
                  <a:lnTo>
                    <a:pt x="1735" y="1127"/>
                  </a:lnTo>
                  <a:lnTo>
                    <a:pt x="1724" y="1114"/>
                  </a:lnTo>
                  <a:lnTo>
                    <a:pt x="1724" y="1114"/>
                  </a:lnTo>
                  <a:lnTo>
                    <a:pt x="1722" y="1109"/>
                  </a:lnTo>
                  <a:lnTo>
                    <a:pt x="1653" y="1132"/>
                  </a:lnTo>
                  <a:lnTo>
                    <a:pt x="1600" y="1017"/>
                  </a:lnTo>
                  <a:lnTo>
                    <a:pt x="1661" y="981"/>
                  </a:lnTo>
                  <a:lnTo>
                    <a:pt x="1661" y="981"/>
                  </a:lnTo>
                  <a:lnTo>
                    <a:pt x="1656" y="956"/>
                  </a:lnTo>
                  <a:lnTo>
                    <a:pt x="1653" y="931"/>
                  </a:lnTo>
                  <a:lnTo>
                    <a:pt x="1653" y="931"/>
                  </a:lnTo>
                  <a:lnTo>
                    <a:pt x="1651" y="929"/>
                  </a:lnTo>
                  <a:lnTo>
                    <a:pt x="1651" y="929"/>
                  </a:lnTo>
                  <a:lnTo>
                    <a:pt x="1651" y="928"/>
                  </a:lnTo>
                  <a:lnTo>
                    <a:pt x="1651" y="928"/>
                  </a:lnTo>
                  <a:lnTo>
                    <a:pt x="1650" y="905"/>
                  </a:lnTo>
                  <a:lnTo>
                    <a:pt x="1650" y="882"/>
                  </a:lnTo>
                  <a:lnTo>
                    <a:pt x="1650" y="882"/>
                  </a:lnTo>
                  <a:lnTo>
                    <a:pt x="1650" y="877"/>
                  </a:lnTo>
                  <a:lnTo>
                    <a:pt x="1650" y="877"/>
                  </a:lnTo>
                  <a:lnTo>
                    <a:pt x="1650" y="877"/>
                  </a:lnTo>
                  <a:lnTo>
                    <a:pt x="1580" y="855"/>
                  </a:lnTo>
                  <a:lnTo>
                    <a:pt x="1607" y="730"/>
                  </a:lnTo>
                  <a:lnTo>
                    <a:pt x="1678" y="737"/>
                  </a:lnTo>
                  <a:lnTo>
                    <a:pt x="1678" y="737"/>
                  </a:lnTo>
                  <a:lnTo>
                    <a:pt x="1678" y="735"/>
                  </a:lnTo>
                  <a:lnTo>
                    <a:pt x="1678" y="735"/>
                  </a:lnTo>
                  <a:lnTo>
                    <a:pt x="1689" y="712"/>
                  </a:lnTo>
                  <a:lnTo>
                    <a:pt x="1701" y="689"/>
                  </a:lnTo>
                  <a:lnTo>
                    <a:pt x="1714" y="667"/>
                  </a:lnTo>
                  <a:lnTo>
                    <a:pt x="1729" y="646"/>
                  </a:lnTo>
                  <a:lnTo>
                    <a:pt x="1686" y="588"/>
                  </a:lnTo>
                  <a:lnTo>
                    <a:pt x="1780" y="501"/>
                  </a:lnTo>
                  <a:lnTo>
                    <a:pt x="1833" y="549"/>
                  </a:lnTo>
                  <a:lnTo>
                    <a:pt x="1833" y="549"/>
                  </a:lnTo>
                  <a:lnTo>
                    <a:pt x="1836" y="547"/>
                  </a:lnTo>
                  <a:lnTo>
                    <a:pt x="1836" y="547"/>
                  </a:lnTo>
                  <a:lnTo>
                    <a:pt x="1854" y="537"/>
                  </a:lnTo>
                  <a:lnTo>
                    <a:pt x="1854" y="537"/>
                  </a:lnTo>
                  <a:lnTo>
                    <a:pt x="1856" y="535"/>
                  </a:lnTo>
                  <a:lnTo>
                    <a:pt x="1856" y="535"/>
                  </a:lnTo>
                  <a:lnTo>
                    <a:pt x="1877" y="524"/>
                  </a:lnTo>
                  <a:lnTo>
                    <a:pt x="1877" y="524"/>
                  </a:lnTo>
                  <a:lnTo>
                    <a:pt x="1880" y="524"/>
                  </a:lnTo>
                  <a:lnTo>
                    <a:pt x="1880" y="524"/>
                  </a:lnTo>
                  <a:lnTo>
                    <a:pt x="1903" y="514"/>
                  </a:lnTo>
                  <a:lnTo>
                    <a:pt x="1928" y="506"/>
                  </a:lnTo>
                  <a:lnTo>
                    <a:pt x="1927" y="433"/>
                  </a:lnTo>
                  <a:lnTo>
                    <a:pt x="2053" y="418"/>
                  </a:lnTo>
                  <a:lnTo>
                    <a:pt x="2070" y="489"/>
                  </a:lnTo>
                  <a:lnTo>
                    <a:pt x="2070" y="489"/>
                  </a:lnTo>
                  <a:lnTo>
                    <a:pt x="2072" y="489"/>
                  </a:lnTo>
                  <a:lnTo>
                    <a:pt x="2072" y="489"/>
                  </a:lnTo>
                  <a:lnTo>
                    <a:pt x="2093" y="491"/>
                  </a:lnTo>
                  <a:lnTo>
                    <a:pt x="2093" y="491"/>
                  </a:lnTo>
                  <a:lnTo>
                    <a:pt x="2098" y="491"/>
                  </a:lnTo>
                  <a:lnTo>
                    <a:pt x="2098" y="491"/>
                  </a:lnTo>
                  <a:lnTo>
                    <a:pt x="2121" y="494"/>
                  </a:lnTo>
                  <a:lnTo>
                    <a:pt x="2121" y="494"/>
                  </a:lnTo>
                  <a:lnTo>
                    <a:pt x="2121" y="496"/>
                  </a:lnTo>
                  <a:lnTo>
                    <a:pt x="2121" y="496"/>
                  </a:lnTo>
                  <a:lnTo>
                    <a:pt x="2146" y="501"/>
                  </a:lnTo>
                  <a:lnTo>
                    <a:pt x="2146" y="501"/>
                  </a:lnTo>
                  <a:lnTo>
                    <a:pt x="2149" y="502"/>
                  </a:lnTo>
                  <a:lnTo>
                    <a:pt x="2149" y="502"/>
                  </a:lnTo>
                  <a:lnTo>
                    <a:pt x="2169" y="507"/>
                  </a:lnTo>
                  <a:lnTo>
                    <a:pt x="2169" y="507"/>
                  </a:lnTo>
                  <a:lnTo>
                    <a:pt x="2172" y="509"/>
                  </a:lnTo>
                  <a:lnTo>
                    <a:pt x="2212" y="450"/>
                  </a:lnTo>
                  <a:lnTo>
                    <a:pt x="2324" y="512"/>
                  </a:lnTo>
                  <a:lnTo>
                    <a:pt x="2296" y="578"/>
                  </a:lnTo>
                  <a:lnTo>
                    <a:pt x="2296" y="578"/>
                  </a:lnTo>
                  <a:lnTo>
                    <a:pt x="2316" y="595"/>
                  </a:lnTo>
                  <a:lnTo>
                    <a:pt x="2316" y="595"/>
                  </a:lnTo>
                  <a:lnTo>
                    <a:pt x="2316" y="596"/>
                  </a:lnTo>
                  <a:lnTo>
                    <a:pt x="2316" y="596"/>
                  </a:lnTo>
                  <a:lnTo>
                    <a:pt x="2332" y="613"/>
                  </a:lnTo>
                  <a:lnTo>
                    <a:pt x="2332" y="613"/>
                  </a:lnTo>
                  <a:lnTo>
                    <a:pt x="2334" y="615"/>
                  </a:lnTo>
                  <a:lnTo>
                    <a:pt x="2334" y="615"/>
                  </a:lnTo>
                  <a:lnTo>
                    <a:pt x="2350" y="633"/>
                  </a:lnTo>
                  <a:lnTo>
                    <a:pt x="2350" y="633"/>
                  </a:lnTo>
                  <a:lnTo>
                    <a:pt x="2353" y="638"/>
                  </a:lnTo>
                  <a:lnTo>
                    <a:pt x="2353" y="638"/>
                  </a:lnTo>
                  <a:lnTo>
                    <a:pt x="2363" y="651"/>
                  </a:lnTo>
                  <a:lnTo>
                    <a:pt x="2363" y="651"/>
                  </a:lnTo>
                  <a:lnTo>
                    <a:pt x="2367" y="656"/>
                  </a:lnTo>
                  <a:lnTo>
                    <a:pt x="2434" y="631"/>
                  </a:lnTo>
                  <a:lnTo>
                    <a:pt x="2489" y="748"/>
                  </a:lnTo>
                  <a:lnTo>
                    <a:pt x="2426" y="784"/>
                  </a:lnTo>
                  <a:lnTo>
                    <a:pt x="2426" y="784"/>
                  </a:lnTo>
                  <a:lnTo>
                    <a:pt x="2433" y="809"/>
                  </a:lnTo>
                  <a:lnTo>
                    <a:pt x="2436" y="834"/>
                  </a:lnTo>
                  <a:lnTo>
                    <a:pt x="2436" y="834"/>
                  </a:lnTo>
                  <a:lnTo>
                    <a:pt x="2436" y="835"/>
                  </a:lnTo>
                  <a:lnTo>
                    <a:pt x="2436" y="835"/>
                  </a:lnTo>
                  <a:lnTo>
                    <a:pt x="2436" y="837"/>
                  </a:lnTo>
                  <a:lnTo>
                    <a:pt x="2436" y="837"/>
                  </a:lnTo>
                  <a:lnTo>
                    <a:pt x="2438" y="860"/>
                  </a:lnTo>
                  <a:lnTo>
                    <a:pt x="2439" y="882"/>
                  </a:lnTo>
                  <a:lnTo>
                    <a:pt x="2439" y="882"/>
                  </a:lnTo>
                  <a:lnTo>
                    <a:pt x="2439" y="888"/>
                  </a:lnTo>
                  <a:lnTo>
                    <a:pt x="2439" y="888"/>
                  </a:lnTo>
                  <a:lnTo>
                    <a:pt x="2507" y="910"/>
                  </a:lnTo>
                  <a:lnTo>
                    <a:pt x="2482" y="1035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3" name="Freeform 23"/>
            <p:cNvSpPr>
              <a:spLocks/>
            </p:cNvSpPr>
            <p:nvPr/>
          </p:nvSpPr>
          <p:spPr bwMode="auto">
            <a:xfrm>
              <a:off x="8413750" y="2987675"/>
              <a:ext cx="203200" cy="125413"/>
            </a:xfrm>
            <a:custGeom>
              <a:avLst/>
              <a:gdLst>
                <a:gd name="T0" fmla="*/ 178 w 256"/>
                <a:gd name="T1" fmla="*/ 157 h 157"/>
                <a:gd name="T2" fmla="*/ 79 w 256"/>
                <a:gd name="T3" fmla="*/ 157 h 157"/>
                <a:gd name="T4" fmla="*/ 79 w 256"/>
                <a:gd name="T5" fmla="*/ 157 h 157"/>
                <a:gd name="T6" fmla="*/ 63 w 256"/>
                <a:gd name="T7" fmla="*/ 155 h 157"/>
                <a:gd name="T8" fmla="*/ 50 w 256"/>
                <a:gd name="T9" fmla="*/ 152 h 157"/>
                <a:gd name="T10" fmla="*/ 35 w 256"/>
                <a:gd name="T11" fmla="*/ 144 h 157"/>
                <a:gd name="T12" fmla="*/ 23 w 256"/>
                <a:gd name="T13" fmla="*/ 134 h 157"/>
                <a:gd name="T14" fmla="*/ 15 w 256"/>
                <a:gd name="T15" fmla="*/ 122 h 157"/>
                <a:gd name="T16" fmla="*/ 7 w 256"/>
                <a:gd name="T17" fmla="*/ 109 h 157"/>
                <a:gd name="T18" fmla="*/ 2 w 256"/>
                <a:gd name="T19" fmla="*/ 94 h 157"/>
                <a:gd name="T20" fmla="*/ 0 w 256"/>
                <a:gd name="T21" fmla="*/ 80 h 157"/>
                <a:gd name="T22" fmla="*/ 0 w 256"/>
                <a:gd name="T23" fmla="*/ 80 h 157"/>
                <a:gd name="T24" fmla="*/ 2 w 256"/>
                <a:gd name="T25" fmla="*/ 63 h 157"/>
                <a:gd name="T26" fmla="*/ 7 w 256"/>
                <a:gd name="T27" fmla="*/ 48 h 157"/>
                <a:gd name="T28" fmla="*/ 15 w 256"/>
                <a:gd name="T29" fmla="*/ 35 h 157"/>
                <a:gd name="T30" fmla="*/ 23 w 256"/>
                <a:gd name="T31" fmla="*/ 23 h 157"/>
                <a:gd name="T32" fmla="*/ 35 w 256"/>
                <a:gd name="T33" fmla="*/ 14 h 157"/>
                <a:gd name="T34" fmla="*/ 50 w 256"/>
                <a:gd name="T35" fmla="*/ 7 h 157"/>
                <a:gd name="T36" fmla="*/ 63 w 256"/>
                <a:gd name="T37" fmla="*/ 2 h 157"/>
                <a:gd name="T38" fmla="*/ 79 w 256"/>
                <a:gd name="T39" fmla="*/ 0 h 157"/>
                <a:gd name="T40" fmla="*/ 178 w 256"/>
                <a:gd name="T41" fmla="*/ 0 h 157"/>
                <a:gd name="T42" fmla="*/ 178 w 256"/>
                <a:gd name="T43" fmla="*/ 0 h 157"/>
                <a:gd name="T44" fmla="*/ 193 w 256"/>
                <a:gd name="T45" fmla="*/ 2 h 157"/>
                <a:gd name="T46" fmla="*/ 208 w 256"/>
                <a:gd name="T47" fmla="*/ 7 h 157"/>
                <a:gd name="T48" fmla="*/ 221 w 256"/>
                <a:gd name="T49" fmla="*/ 14 h 157"/>
                <a:gd name="T50" fmla="*/ 233 w 256"/>
                <a:gd name="T51" fmla="*/ 23 h 157"/>
                <a:gd name="T52" fmla="*/ 243 w 256"/>
                <a:gd name="T53" fmla="*/ 35 h 157"/>
                <a:gd name="T54" fmla="*/ 251 w 256"/>
                <a:gd name="T55" fmla="*/ 48 h 157"/>
                <a:gd name="T56" fmla="*/ 254 w 256"/>
                <a:gd name="T57" fmla="*/ 63 h 157"/>
                <a:gd name="T58" fmla="*/ 256 w 256"/>
                <a:gd name="T59" fmla="*/ 80 h 157"/>
                <a:gd name="T60" fmla="*/ 256 w 256"/>
                <a:gd name="T61" fmla="*/ 80 h 157"/>
                <a:gd name="T62" fmla="*/ 254 w 256"/>
                <a:gd name="T63" fmla="*/ 94 h 157"/>
                <a:gd name="T64" fmla="*/ 251 w 256"/>
                <a:gd name="T65" fmla="*/ 109 h 157"/>
                <a:gd name="T66" fmla="*/ 243 w 256"/>
                <a:gd name="T67" fmla="*/ 122 h 157"/>
                <a:gd name="T68" fmla="*/ 233 w 256"/>
                <a:gd name="T69" fmla="*/ 134 h 157"/>
                <a:gd name="T70" fmla="*/ 221 w 256"/>
                <a:gd name="T71" fmla="*/ 144 h 157"/>
                <a:gd name="T72" fmla="*/ 208 w 256"/>
                <a:gd name="T73" fmla="*/ 152 h 157"/>
                <a:gd name="T74" fmla="*/ 193 w 256"/>
                <a:gd name="T75" fmla="*/ 155 h 157"/>
                <a:gd name="T76" fmla="*/ 178 w 256"/>
                <a:gd name="T77" fmla="*/ 157 h 157"/>
                <a:gd name="T78" fmla="*/ 178 w 256"/>
                <a:gd name="T7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6" h="157">
                  <a:moveTo>
                    <a:pt x="178" y="157"/>
                  </a:moveTo>
                  <a:lnTo>
                    <a:pt x="79" y="157"/>
                  </a:lnTo>
                  <a:lnTo>
                    <a:pt x="79" y="157"/>
                  </a:lnTo>
                  <a:lnTo>
                    <a:pt x="63" y="155"/>
                  </a:lnTo>
                  <a:lnTo>
                    <a:pt x="50" y="152"/>
                  </a:lnTo>
                  <a:lnTo>
                    <a:pt x="35" y="144"/>
                  </a:lnTo>
                  <a:lnTo>
                    <a:pt x="23" y="134"/>
                  </a:lnTo>
                  <a:lnTo>
                    <a:pt x="15" y="122"/>
                  </a:lnTo>
                  <a:lnTo>
                    <a:pt x="7" y="109"/>
                  </a:lnTo>
                  <a:lnTo>
                    <a:pt x="2" y="9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" y="63"/>
                  </a:lnTo>
                  <a:lnTo>
                    <a:pt x="7" y="48"/>
                  </a:lnTo>
                  <a:lnTo>
                    <a:pt x="15" y="35"/>
                  </a:lnTo>
                  <a:lnTo>
                    <a:pt x="23" y="23"/>
                  </a:lnTo>
                  <a:lnTo>
                    <a:pt x="35" y="14"/>
                  </a:lnTo>
                  <a:lnTo>
                    <a:pt x="50" y="7"/>
                  </a:lnTo>
                  <a:lnTo>
                    <a:pt x="63" y="2"/>
                  </a:lnTo>
                  <a:lnTo>
                    <a:pt x="79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93" y="2"/>
                  </a:lnTo>
                  <a:lnTo>
                    <a:pt x="208" y="7"/>
                  </a:lnTo>
                  <a:lnTo>
                    <a:pt x="221" y="14"/>
                  </a:lnTo>
                  <a:lnTo>
                    <a:pt x="233" y="23"/>
                  </a:lnTo>
                  <a:lnTo>
                    <a:pt x="243" y="35"/>
                  </a:lnTo>
                  <a:lnTo>
                    <a:pt x="251" y="48"/>
                  </a:lnTo>
                  <a:lnTo>
                    <a:pt x="254" y="63"/>
                  </a:lnTo>
                  <a:lnTo>
                    <a:pt x="256" y="80"/>
                  </a:lnTo>
                  <a:lnTo>
                    <a:pt x="256" y="80"/>
                  </a:lnTo>
                  <a:lnTo>
                    <a:pt x="254" y="94"/>
                  </a:lnTo>
                  <a:lnTo>
                    <a:pt x="251" y="109"/>
                  </a:lnTo>
                  <a:lnTo>
                    <a:pt x="243" y="122"/>
                  </a:lnTo>
                  <a:lnTo>
                    <a:pt x="233" y="134"/>
                  </a:lnTo>
                  <a:lnTo>
                    <a:pt x="221" y="144"/>
                  </a:lnTo>
                  <a:lnTo>
                    <a:pt x="208" y="152"/>
                  </a:lnTo>
                  <a:lnTo>
                    <a:pt x="193" y="155"/>
                  </a:lnTo>
                  <a:lnTo>
                    <a:pt x="178" y="157"/>
                  </a:lnTo>
                  <a:lnTo>
                    <a:pt x="178" y="157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4" name="Freeform 24"/>
            <p:cNvSpPr>
              <a:spLocks/>
            </p:cNvSpPr>
            <p:nvPr/>
          </p:nvSpPr>
          <p:spPr bwMode="auto">
            <a:xfrm>
              <a:off x="8670925" y="2987675"/>
              <a:ext cx="215900" cy="125413"/>
            </a:xfrm>
            <a:custGeom>
              <a:avLst/>
              <a:gdLst>
                <a:gd name="T0" fmla="*/ 193 w 270"/>
                <a:gd name="T1" fmla="*/ 157 h 157"/>
                <a:gd name="T2" fmla="*/ 79 w 270"/>
                <a:gd name="T3" fmla="*/ 157 h 157"/>
                <a:gd name="T4" fmla="*/ 79 w 270"/>
                <a:gd name="T5" fmla="*/ 157 h 157"/>
                <a:gd name="T6" fmla="*/ 63 w 270"/>
                <a:gd name="T7" fmla="*/ 155 h 157"/>
                <a:gd name="T8" fmla="*/ 49 w 270"/>
                <a:gd name="T9" fmla="*/ 152 h 157"/>
                <a:gd name="T10" fmla="*/ 35 w 270"/>
                <a:gd name="T11" fmla="*/ 144 h 157"/>
                <a:gd name="T12" fmla="*/ 23 w 270"/>
                <a:gd name="T13" fmla="*/ 134 h 157"/>
                <a:gd name="T14" fmla="*/ 15 w 270"/>
                <a:gd name="T15" fmla="*/ 122 h 157"/>
                <a:gd name="T16" fmla="*/ 7 w 270"/>
                <a:gd name="T17" fmla="*/ 109 h 157"/>
                <a:gd name="T18" fmla="*/ 2 w 270"/>
                <a:gd name="T19" fmla="*/ 94 h 157"/>
                <a:gd name="T20" fmla="*/ 0 w 270"/>
                <a:gd name="T21" fmla="*/ 80 h 157"/>
                <a:gd name="T22" fmla="*/ 0 w 270"/>
                <a:gd name="T23" fmla="*/ 80 h 157"/>
                <a:gd name="T24" fmla="*/ 2 w 270"/>
                <a:gd name="T25" fmla="*/ 63 h 157"/>
                <a:gd name="T26" fmla="*/ 7 w 270"/>
                <a:gd name="T27" fmla="*/ 48 h 157"/>
                <a:gd name="T28" fmla="*/ 15 w 270"/>
                <a:gd name="T29" fmla="*/ 35 h 157"/>
                <a:gd name="T30" fmla="*/ 23 w 270"/>
                <a:gd name="T31" fmla="*/ 23 h 157"/>
                <a:gd name="T32" fmla="*/ 35 w 270"/>
                <a:gd name="T33" fmla="*/ 14 h 157"/>
                <a:gd name="T34" fmla="*/ 49 w 270"/>
                <a:gd name="T35" fmla="*/ 7 h 157"/>
                <a:gd name="T36" fmla="*/ 63 w 270"/>
                <a:gd name="T37" fmla="*/ 2 h 157"/>
                <a:gd name="T38" fmla="*/ 79 w 270"/>
                <a:gd name="T39" fmla="*/ 0 h 157"/>
                <a:gd name="T40" fmla="*/ 193 w 270"/>
                <a:gd name="T41" fmla="*/ 0 h 157"/>
                <a:gd name="T42" fmla="*/ 193 w 270"/>
                <a:gd name="T43" fmla="*/ 0 h 157"/>
                <a:gd name="T44" fmla="*/ 208 w 270"/>
                <a:gd name="T45" fmla="*/ 2 h 157"/>
                <a:gd name="T46" fmla="*/ 222 w 270"/>
                <a:gd name="T47" fmla="*/ 7 h 157"/>
                <a:gd name="T48" fmla="*/ 236 w 270"/>
                <a:gd name="T49" fmla="*/ 14 h 157"/>
                <a:gd name="T50" fmla="*/ 247 w 270"/>
                <a:gd name="T51" fmla="*/ 23 h 157"/>
                <a:gd name="T52" fmla="*/ 257 w 270"/>
                <a:gd name="T53" fmla="*/ 35 h 157"/>
                <a:gd name="T54" fmla="*/ 265 w 270"/>
                <a:gd name="T55" fmla="*/ 48 h 157"/>
                <a:gd name="T56" fmla="*/ 269 w 270"/>
                <a:gd name="T57" fmla="*/ 63 h 157"/>
                <a:gd name="T58" fmla="*/ 270 w 270"/>
                <a:gd name="T59" fmla="*/ 80 h 157"/>
                <a:gd name="T60" fmla="*/ 270 w 270"/>
                <a:gd name="T61" fmla="*/ 80 h 157"/>
                <a:gd name="T62" fmla="*/ 269 w 270"/>
                <a:gd name="T63" fmla="*/ 94 h 157"/>
                <a:gd name="T64" fmla="*/ 265 w 270"/>
                <a:gd name="T65" fmla="*/ 109 h 157"/>
                <a:gd name="T66" fmla="*/ 257 w 270"/>
                <a:gd name="T67" fmla="*/ 122 h 157"/>
                <a:gd name="T68" fmla="*/ 247 w 270"/>
                <a:gd name="T69" fmla="*/ 134 h 157"/>
                <a:gd name="T70" fmla="*/ 236 w 270"/>
                <a:gd name="T71" fmla="*/ 144 h 157"/>
                <a:gd name="T72" fmla="*/ 222 w 270"/>
                <a:gd name="T73" fmla="*/ 152 h 157"/>
                <a:gd name="T74" fmla="*/ 208 w 270"/>
                <a:gd name="T75" fmla="*/ 155 h 157"/>
                <a:gd name="T76" fmla="*/ 193 w 270"/>
                <a:gd name="T77" fmla="*/ 157 h 157"/>
                <a:gd name="T78" fmla="*/ 193 w 270"/>
                <a:gd name="T7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0" h="157">
                  <a:moveTo>
                    <a:pt x="193" y="157"/>
                  </a:moveTo>
                  <a:lnTo>
                    <a:pt x="79" y="157"/>
                  </a:lnTo>
                  <a:lnTo>
                    <a:pt x="79" y="157"/>
                  </a:lnTo>
                  <a:lnTo>
                    <a:pt x="63" y="155"/>
                  </a:lnTo>
                  <a:lnTo>
                    <a:pt x="49" y="152"/>
                  </a:lnTo>
                  <a:lnTo>
                    <a:pt x="35" y="144"/>
                  </a:lnTo>
                  <a:lnTo>
                    <a:pt x="23" y="134"/>
                  </a:lnTo>
                  <a:lnTo>
                    <a:pt x="15" y="122"/>
                  </a:lnTo>
                  <a:lnTo>
                    <a:pt x="7" y="109"/>
                  </a:lnTo>
                  <a:lnTo>
                    <a:pt x="2" y="9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" y="63"/>
                  </a:lnTo>
                  <a:lnTo>
                    <a:pt x="7" y="48"/>
                  </a:lnTo>
                  <a:lnTo>
                    <a:pt x="15" y="35"/>
                  </a:lnTo>
                  <a:lnTo>
                    <a:pt x="23" y="23"/>
                  </a:lnTo>
                  <a:lnTo>
                    <a:pt x="35" y="14"/>
                  </a:lnTo>
                  <a:lnTo>
                    <a:pt x="49" y="7"/>
                  </a:lnTo>
                  <a:lnTo>
                    <a:pt x="63" y="2"/>
                  </a:lnTo>
                  <a:lnTo>
                    <a:pt x="79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208" y="2"/>
                  </a:lnTo>
                  <a:lnTo>
                    <a:pt x="222" y="7"/>
                  </a:lnTo>
                  <a:lnTo>
                    <a:pt x="236" y="14"/>
                  </a:lnTo>
                  <a:lnTo>
                    <a:pt x="247" y="23"/>
                  </a:lnTo>
                  <a:lnTo>
                    <a:pt x="257" y="35"/>
                  </a:lnTo>
                  <a:lnTo>
                    <a:pt x="265" y="48"/>
                  </a:lnTo>
                  <a:lnTo>
                    <a:pt x="269" y="6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69" y="94"/>
                  </a:lnTo>
                  <a:lnTo>
                    <a:pt x="265" y="109"/>
                  </a:lnTo>
                  <a:lnTo>
                    <a:pt x="257" y="122"/>
                  </a:lnTo>
                  <a:lnTo>
                    <a:pt x="247" y="134"/>
                  </a:lnTo>
                  <a:lnTo>
                    <a:pt x="236" y="144"/>
                  </a:lnTo>
                  <a:lnTo>
                    <a:pt x="222" y="152"/>
                  </a:lnTo>
                  <a:lnTo>
                    <a:pt x="208" y="155"/>
                  </a:lnTo>
                  <a:lnTo>
                    <a:pt x="193" y="157"/>
                  </a:lnTo>
                  <a:lnTo>
                    <a:pt x="193" y="157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5" name="Freeform 25"/>
            <p:cNvSpPr>
              <a:spLocks/>
            </p:cNvSpPr>
            <p:nvPr/>
          </p:nvSpPr>
          <p:spPr bwMode="auto">
            <a:xfrm>
              <a:off x="8940800" y="2987675"/>
              <a:ext cx="203200" cy="125413"/>
            </a:xfrm>
            <a:custGeom>
              <a:avLst/>
              <a:gdLst>
                <a:gd name="T0" fmla="*/ 178 w 255"/>
                <a:gd name="T1" fmla="*/ 157 h 157"/>
                <a:gd name="T2" fmla="*/ 79 w 255"/>
                <a:gd name="T3" fmla="*/ 157 h 157"/>
                <a:gd name="T4" fmla="*/ 79 w 255"/>
                <a:gd name="T5" fmla="*/ 157 h 157"/>
                <a:gd name="T6" fmla="*/ 62 w 255"/>
                <a:gd name="T7" fmla="*/ 155 h 157"/>
                <a:gd name="T8" fmla="*/ 47 w 255"/>
                <a:gd name="T9" fmla="*/ 152 h 157"/>
                <a:gd name="T10" fmla="*/ 34 w 255"/>
                <a:gd name="T11" fmla="*/ 144 h 157"/>
                <a:gd name="T12" fmla="*/ 23 w 255"/>
                <a:gd name="T13" fmla="*/ 134 h 157"/>
                <a:gd name="T14" fmla="*/ 14 w 255"/>
                <a:gd name="T15" fmla="*/ 122 h 157"/>
                <a:gd name="T16" fmla="*/ 6 w 255"/>
                <a:gd name="T17" fmla="*/ 109 h 157"/>
                <a:gd name="T18" fmla="*/ 1 w 255"/>
                <a:gd name="T19" fmla="*/ 94 h 157"/>
                <a:gd name="T20" fmla="*/ 0 w 255"/>
                <a:gd name="T21" fmla="*/ 80 h 157"/>
                <a:gd name="T22" fmla="*/ 0 w 255"/>
                <a:gd name="T23" fmla="*/ 80 h 157"/>
                <a:gd name="T24" fmla="*/ 1 w 255"/>
                <a:gd name="T25" fmla="*/ 63 h 157"/>
                <a:gd name="T26" fmla="*/ 6 w 255"/>
                <a:gd name="T27" fmla="*/ 48 h 157"/>
                <a:gd name="T28" fmla="*/ 14 w 255"/>
                <a:gd name="T29" fmla="*/ 35 h 157"/>
                <a:gd name="T30" fmla="*/ 23 w 255"/>
                <a:gd name="T31" fmla="*/ 23 h 157"/>
                <a:gd name="T32" fmla="*/ 34 w 255"/>
                <a:gd name="T33" fmla="*/ 14 h 157"/>
                <a:gd name="T34" fmla="*/ 47 w 255"/>
                <a:gd name="T35" fmla="*/ 7 h 157"/>
                <a:gd name="T36" fmla="*/ 62 w 255"/>
                <a:gd name="T37" fmla="*/ 2 h 157"/>
                <a:gd name="T38" fmla="*/ 79 w 255"/>
                <a:gd name="T39" fmla="*/ 0 h 157"/>
                <a:gd name="T40" fmla="*/ 178 w 255"/>
                <a:gd name="T41" fmla="*/ 0 h 157"/>
                <a:gd name="T42" fmla="*/ 178 w 255"/>
                <a:gd name="T43" fmla="*/ 0 h 157"/>
                <a:gd name="T44" fmla="*/ 192 w 255"/>
                <a:gd name="T45" fmla="*/ 2 h 157"/>
                <a:gd name="T46" fmla="*/ 207 w 255"/>
                <a:gd name="T47" fmla="*/ 7 h 157"/>
                <a:gd name="T48" fmla="*/ 220 w 255"/>
                <a:gd name="T49" fmla="*/ 14 h 157"/>
                <a:gd name="T50" fmla="*/ 232 w 255"/>
                <a:gd name="T51" fmla="*/ 23 h 157"/>
                <a:gd name="T52" fmla="*/ 242 w 255"/>
                <a:gd name="T53" fmla="*/ 35 h 157"/>
                <a:gd name="T54" fmla="*/ 250 w 255"/>
                <a:gd name="T55" fmla="*/ 48 h 157"/>
                <a:gd name="T56" fmla="*/ 253 w 255"/>
                <a:gd name="T57" fmla="*/ 63 h 157"/>
                <a:gd name="T58" fmla="*/ 255 w 255"/>
                <a:gd name="T59" fmla="*/ 80 h 157"/>
                <a:gd name="T60" fmla="*/ 255 w 255"/>
                <a:gd name="T61" fmla="*/ 80 h 157"/>
                <a:gd name="T62" fmla="*/ 253 w 255"/>
                <a:gd name="T63" fmla="*/ 94 h 157"/>
                <a:gd name="T64" fmla="*/ 250 w 255"/>
                <a:gd name="T65" fmla="*/ 109 h 157"/>
                <a:gd name="T66" fmla="*/ 242 w 255"/>
                <a:gd name="T67" fmla="*/ 122 h 157"/>
                <a:gd name="T68" fmla="*/ 232 w 255"/>
                <a:gd name="T69" fmla="*/ 134 h 157"/>
                <a:gd name="T70" fmla="*/ 220 w 255"/>
                <a:gd name="T71" fmla="*/ 144 h 157"/>
                <a:gd name="T72" fmla="*/ 207 w 255"/>
                <a:gd name="T73" fmla="*/ 152 h 157"/>
                <a:gd name="T74" fmla="*/ 192 w 255"/>
                <a:gd name="T75" fmla="*/ 155 h 157"/>
                <a:gd name="T76" fmla="*/ 178 w 255"/>
                <a:gd name="T77" fmla="*/ 157 h 157"/>
                <a:gd name="T78" fmla="*/ 178 w 255"/>
                <a:gd name="T7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5" h="157">
                  <a:moveTo>
                    <a:pt x="178" y="157"/>
                  </a:moveTo>
                  <a:lnTo>
                    <a:pt x="79" y="157"/>
                  </a:lnTo>
                  <a:lnTo>
                    <a:pt x="79" y="157"/>
                  </a:lnTo>
                  <a:lnTo>
                    <a:pt x="62" y="155"/>
                  </a:lnTo>
                  <a:lnTo>
                    <a:pt x="47" y="152"/>
                  </a:lnTo>
                  <a:lnTo>
                    <a:pt x="34" y="144"/>
                  </a:lnTo>
                  <a:lnTo>
                    <a:pt x="23" y="134"/>
                  </a:lnTo>
                  <a:lnTo>
                    <a:pt x="14" y="122"/>
                  </a:lnTo>
                  <a:lnTo>
                    <a:pt x="6" y="109"/>
                  </a:lnTo>
                  <a:lnTo>
                    <a:pt x="1" y="9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63"/>
                  </a:lnTo>
                  <a:lnTo>
                    <a:pt x="6" y="48"/>
                  </a:lnTo>
                  <a:lnTo>
                    <a:pt x="14" y="35"/>
                  </a:lnTo>
                  <a:lnTo>
                    <a:pt x="23" y="23"/>
                  </a:lnTo>
                  <a:lnTo>
                    <a:pt x="34" y="14"/>
                  </a:lnTo>
                  <a:lnTo>
                    <a:pt x="47" y="7"/>
                  </a:lnTo>
                  <a:lnTo>
                    <a:pt x="62" y="2"/>
                  </a:lnTo>
                  <a:lnTo>
                    <a:pt x="79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92" y="2"/>
                  </a:lnTo>
                  <a:lnTo>
                    <a:pt x="207" y="7"/>
                  </a:lnTo>
                  <a:lnTo>
                    <a:pt x="220" y="14"/>
                  </a:lnTo>
                  <a:lnTo>
                    <a:pt x="232" y="23"/>
                  </a:lnTo>
                  <a:lnTo>
                    <a:pt x="242" y="35"/>
                  </a:lnTo>
                  <a:lnTo>
                    <a:pt x="250" y="48"/>
                  </a:lnTo>
                  <a:lnTo>
                    <a:pt x="253" y="63"/>
                  </a:lnTo>
                  <a:lnTo>
                    <a:pt x="255" y="80"/>
                  </a:lnTo>
                  <a:lnTo>
                    <a:pt x="255" y="80"/>
                  </a:lnTo>
                  <a:lnTo>
                    <a:pt x="253" y="94"/>
                  </a:lnTo>
                  <a:lnTo>
                    <a:pt x="250" y="109"/>
                  </a:lnTo>
                  <a:lnTo>
                    <a:pt x="242" y="122"/>
                  </a:lnTo>
                  <a:lnTo>
                    <a:pt x="232" y="134"/>
                  </a:lnTo>
                  <a:lnTo>
                    <a:pt x="220" y="144"/>
                  </a:lnTo>
                  <a:lnTo>
                    <a:pt x="207" y="152"/>
                  </a:lnTo>
                  <a:lnTo>
                    <a:pt x="192" y="155"/>
                  </a:lnTo>
                  <a:lnTo>
                    <a:pt x="178" y="157"/>
                  </a:lnTo>
                  <a:lnTo>
                    <a:pt x="178" y="157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6" name="Freeform 26"/>
            <p:cNvSpPr>
              <a:spLocks/>
            </p:cNvSpPr>
            <p:nvPr/>
          </p:nvSpPr>
          <p:spPr bwMode="auto">
            <a:xfrm>
              <a:off x="0" y="3613150"/>
              <a:ext cx="914400" cy="1016000"/>
            </a:xfrm>
            <a:custGeom>
              <a:avLst/>
              <a:gdLst>
                <a:gd name="T0" fmla="*/ 1033 w 1152"/>
                <a:gd name="T1" fmla="*/ 1224 h 1280"/>
                <a:gd name="T2" fmla="*/ 908 w 1152"/>
                <a:gd name="T3" fmla="*/ 1255 h 1280"/>
                <a:gd name="T4" fmla="*/ 798 w 1152"/>
                <a:gd name="T5" fmla="*/ 1273 h 1280"/>
                <a:gd name="T6" fmla="*/ 679 w 1152"/>
                <a:gd name="T7" fmla="*/ 1280 h 1280"/>
                <a:gd name="T8" fmla="*/ 598 w 1152"/>
                <a:gd name="T9" fmla="*/ 1277 h 1280"/>
                <a:gd name="T10" fmla="*/ 488 w 1152"/>
                <a:gd name="T11" fmla="*/ 1263 h 1280"/>
                <a:gd name="T12" fmla="*/ 387 w 1152"/>
                <a:gd name="T13" fmla="*/ 1237 h 1280"/>
                <a:gd name="T14" fmla="*/ 326 w 1152"/>
                <a:gd name="T15" fmla="*/ 1212 h 1280"/>
                <a:gd name="T16" fmla="*/ 244 w 1152"/>
                <a:gd name="T17" fmla="*/ 1168 h 1280"/>
                <a:gd name="T18" fmla="*/ 175 w 1152"/>
                <a:gd name="T19" fmla="*/ 1113 h 1280"/>
                <a:gd name="T20" fmla="*/ 134 w 1152"/>
                <a:gd name="T21" fmla="*/ 1072 h 1280"/>
                <a:gd name="T22" fmla="*/ 84 w 1152"/>
                <a:gd name="T23" fmla="*/ 1000 h 1280"/>
                <a:gd name="T24" fmla="*/ 45 w 1152"/>
                <a:gd name="T25" fmla="*/ 919 h 1280"/>
                <a:gd name="T26" fmla="*/ 25 w 1152"/>
                <a:gd name="T27" fmla="*/ 859 h 1280"/>
                <a:gd name="T28" fmla="*/ 7 w 1152"/>
                <a:gd name="T29" fmla="*/ 764 h 1280"/>
                <a:gd name="T30" fmla="*/ 0 w 1152"/>
                <a:gd name="T31" fmla="*/ 660 h 1280"/>
                <a:gd name="T32" fmla="*/ 5 w 1152"/>
                <a:gd name="T33" fmla="*/ 578 h 1280"/>
                <a:gd name="T34" fmla="*/ 18 w 1152"/>
                <a:gd name="T35" fmla="*/ 495 h 1280"/>
                <a:gd name="T36" fmla="*/ 56 w 1152"/>
                <a:gd name="T37" fmla="*/ 376 h 1280"/>
                <a:gd name="T38" fmla="*/ 94 w 1152"/>
                <a:gd name="T39" fmla="*/ 304 h 1280"/>
                <a:gd name="T40" fmla="*/ 170 w 1152"/>
                <a:gd name="T41" fmla="*/ 203 h 1280"/>
                <a:gd name="T42" fmla="*/ 234 w 1152"/>
                <a:gd name="T43" fmla="*/ 146 h 1280"/>
                <a:gd name="T44" fmla="*/ 310 w 1152"/>
                <a:gd name="T45" fmla="*/ 96 h 1280"/>
                <a:gd name="T46" fmla="*/ 442 w 1152"/>
                <a:gd name="T47" fmla="*/ 38 h 1280"/>
                <a:gd name="T48" fmla="*/ 546 w 1152"/>
                <a:gd name="T49" fmla="*/ 14 h 1280"/>
                <a:gd name="T50" fmla="*/ 724 w 1152"/>
                <a:gd name="T51" fmla="*/ 0 h 1280"/>
                <a:gd name="T52" fmla="*/ 829 w 1152"/>
                <a:gd name="T53" fmla="*/ 4 h 1280"/>
                <a:gd name="T54" fmla="*/ 923 w 1152"/>
                <a:gd name="T55" fmla="*/ 15 h 1280"/>
                <a:gd name="T56" fmla="*/ 1004 w 1152"/>
                <a:gd name="T57" fmla="*/ 30 h 1280"/>
                <a:gd name="T58" fmla="*/ 1068 w 1152"/>
                <a:gd name="T59" fmla="*/ 371 h 1280"/>
                <a:gd name="T60" fmla="*/ 1007 w 1152"/>
                <a:gd name="T61" fmla="*/ 345 h 1280"/>
                <a:gd name="T62" fmla="*/ 936 w 1152"/>
                <a:gd name="T63" fmla="*/ 324 h 1280"/>
                <a:gd name="T64" fmla="*/ 846 w 1152"/>
                <a:gd name="T65" fmla="*/ 307 h 1280"/>
                <a:gd name="T66" fmla="*/ 732 w 1152"/>
                <a:gd name="T67" fmla="*/ 302 h 1280"/>
                <a:gd name="T68" fmla="*/ 664 w 1152"/>
                <a:gd name="T69" fmla="*/ 307 h 1280"/>
                <a:gd name="T70" fmla="*/ 602 w 1152"/>
                <a:gd name="T71" fmla="*/ 324 h 1280"/>
                <a:gd name="T72" fmla="*/ 519 w 1152"/>
                <a:gd name="T73" fmla="*/ 366 h 1280"/>
                <a:gd name="T74" fmla="*/ 473 w 1152"/>
                <a:gd name="T75" fmla="*/ 409 h 1280"/>
                <a:gd name="T76" fmla="*/ 422 w 1152"/>
                <a:gd name="T77" fmla="*/ 495 h 1280"/>
                <a:gd name="T78" fmla="*/ 410 w 1152"/>
                <a:gd name="T79" fmla="*/ 530 h 1280"/>
                <a:gd name="T80" fmla="*/ 396 w 1152"/>
                <a:gd name="T81" fmla="*/ 648 h 1280"/>
                <a:gd name="T82" fmla="*/ 402 w 1152"/>
                <a:gd name="T83" fmla="*/ 736 h 1280"/>
                <a:gd name="T84" fmla="*/ 417 w 1152"/>
                <a:gd name="T85" fmla="*/ 790 h 1280"/>
                <a:gd name="T86" fmla="*/ 437 w 1152"/>
                <a:gd name="T87" fmla="*/ 836 h 1280"/>
                <a:gd name="T88" fmla="*/ 490 w 1152"/>
                <a:gd name="T89" fmla="*/ 907 h 1280"/>
                <a:gd name="T90" fmla="*/ 534 w 1152"/>
                <a:gd name="T91" fmla="*/ 940 h 1280"/>
                <a:gd name="T92" fmla="*/ 583 w 1152"/>
                <a:gd name="T93" fmla="*/ 962 h 1280"/>
                <a:gd name="T94" fmla="*/ 661 w 1152"/>
                <a:gd name="T95" fmla="*/ 975 h 1280"/>
                <a:gd name="T96" fmla="*/ 717 w 1152"/>
                <a:gd name="T97" fmla="*/ 976 h 1280"/>
                <a:gd name="T98" fmla="*/ 765 w 1152"/>
                <a:gd name="T99" fmla="*/ 972 h 1280"/>
                <a:gd name="T100" fmla="*/ 542 w 1152"/>
                <a:gd name="T101" fmla="*/ 792 h 1280"/>
                <a:gd name="T102" fmla="*/ 1152 w 1152"/>
                <a:gd name="T103" fmla="*/ 1176 h 1280"/>
                <a:gd name="T104" fmla="*/ 1085 w 1152"/>
                <a:gd name="T105" fmla="*/ 1207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52" h="1280">
                  <a:moveTo>
                    <a:pt x="1085" y="1207"/>
                  </a:moveTo>
                  <a:lnTo>
                    <a:pt x="1085" y="1207"/>
                  </a:lnTo>
                  <a:lnTo>
                    <a:pt x="1033" y="1224"/>
                  </a:lnTo>
                  <a:lnTo>
                    <a:pt x="974" y="1240"/>
                  </a:lnTo>
                  <a:lnTo>
                    <a:pt x="974" y="1240"/>
                  </a:lnTo>
                  <a:lnTo>
                    <a:pt x="908" y="1255"/>
                  </a:lnTo>
                  <a:lnTo>
                    <a:pt x="836" y="1268"/>
                  </a:lnTo>
                  <a:lnTo>
                    <a:pt x="836" y="1268"/>
                  </a:lnTo>
                  <a:lnTo>
                    <a:pt x="798" y="1273"/>
                  </a:lnTo>
                  <a:lnTo>
                    <a:pt x="758" y="1277"/>
                  </a:lnTo>
                  <a:lnTo>
                    <a:pt x="720" y="1278"/>
                  </a:lnTo>
                  <a:lnTo>
                    <a:pt x="679" y="1280"/>
                  </a:lnTo>
                  <a:lnTo>
                    <a:pt x="679" y="1280"/>
                  </a:lnTo>
                  <a:lnTo>
                    <a:pt x="638" y="1278"/>
                  </a:lnTo>
                  <a:lnTo>
                    <a:pt x="598" y="1277"/>
                  </a:lnTo>
                  <a:lnTo>
                    <a:pt x="560" y="1273"/>
                  </a:lnTo>
                  <a:lnTo>
                    <a:pt x="524" y="1268"/>
                  </a:lnTo>
                  <a:lnTo>
                    <a:pt x="488" y="1263"/>
                  </a:lnTo>
                  <a:lnTo>
                    <a:pt x="453" y="1255"/>
                  </a:lnTo>
                  <a:lnTo>
                    <a:pt x="419" y="1247"/>
                  </a:lnTo>
                  <a:lnTo>
                    <a:pt x="387" y="1237"/>
                  </a:lnTo>
                  <a:lnTo>
                    <a:pt x="387" y="1237"/>
                  </a:lnTo>
                  <a:lnTo>
                    <a:pt x="356" y="1225"/>
                  </a:lnTo>
                  <a:lnTo>
                    <a:pt x="326" y="1212"/>
                  </a:lnTo>
                  <a:lnTo>
                    <a:pt x="297" y="1199"/>
                  </a:lnTo>
                  <a:lnTo>
                    <a:pt x="270" y="1184"/>
                  </a:lnTo>
                  <a:lnTo>
                    <a:pt x="244" y="1168"/>
                  </a:lnTo>
                  <a:lnTo>
                    <a:pt x="219" y="1151"/>
                  </a:lnTo>
                  <a:lnTo>
                    <a:pt x="196" y="1133"/>
                  </a:lnTo>
                  <a:lnTo>
                    <a:pt x="175" y="1113"/>
                  </a:lnTo>
                  <a:lnTo>
                    <a:pt x="175" y="1113"/>
                  </a:lnTo>
                  <a:lnTo>
                    <a:pt x="153" y="1094"/>
                  </a:lnTo>
                  <a:lnTo>
                    <a:pt x="134" y="1072"/>
                  </a:lnTo>
                  <a:lnTo>
                    <a:pt x="115" y="1049"/>
                  </a:lnTo>
                  <a:lnTo>
                    <a:pt x="99" y="1024"/>
                  </a:lnTo>
                  <a:lnTo>
                    <a:pt x="84" y="1000"/>
                  </a:lnTo>
                  <a:lnTo>
                    <a:pt x="69" y="973"/>
                  </a:lnTo>
                  <a:lnTo>
                    <a:pt x="56" y="947"/>
                  </a:lnTo>
                  <a:lnTo>
                    <a:pt x="45" y="919"/>
                  </a:lnTo>
                  <a:lnTo>
                    <a:pt x="45" y="919"/>
                  </a:lnTo>
                  <a:lnTo>
                    <a:pt x="35" y="889"/>
                  </a:lnTo>
                  <a:lnTo>
                    <a:pt x="25" y="859"/>
                  </a:lnTo>
                  <a:lnTo>
                    <a:pt x="18" y="828"/>
                  </a:lnTo>
                  <a:lnTo>
                    <a:pt x="12" y="797"/>
                  </a:lnTo>
                  <a:lnTo>
                    <a:pt x="7" y="764"/>
                  </a:lnTo>
                  <a:lnTo>
                    <a:pt x="3" y="731"/>
                  </a:lnTo>
                  <a:lnTo>
                    <a:pt x="2" y="696"/>
                  </a:lnTo>
                  <a:lnTo>
                    <a:pt x="0" y="660"/>
                  </a:lnTo>
                  <a:lnTo>
                    <a:pt x="0" y="660"/>
                  </a:lnTo>
                  <a:lnTo>
                    <a:pt x="2" y="619"/>
                  </a:lnTo>
                  <a:lnTo>
                    <a:pt x="5" y="578"/>
                  </a:lnTo>
                  <a:lnTo>
                    <a:pt x="10" y="536"/>
                  </a:lnTo>
                  <a:lnTo>
                    <a:pt x="18" y="495"/>
                  </a:lnTo>
                  <a:lnTo>
                    <a:pt x="18" y="495"/>
                  </a:lnTo>
                  <a:lnTo>
                    <a:pt x="28" y="454"/>
                  </a:lnTo>
                  <a:lnTo>
                    <a:pt x="41" y="414"/>
                  </a:lnTo>
                  <a:lnTo>
                    <a:pt x="56" y="376"/>
                  </a:lnTo>
                  <a:lnTo>
                    <a:pt x="74" y="340"/>
                  </a:lnTo>
                  <a:lnTo>
                    <a:pt x="74" y="340"/>
                  </a:lnTo>
                  <a:lnTo>
                    <a:pt x="94" y="304"/>
                  </a:lnTo>
                  <a:lnTo>
                    <a:pt x="117" y="269"/>
                  </a:lnTo>
                  <a:lnTo>
                    <a:pt x="142" y="236"/>
                  </a:lnTo>
                  <a:lnTo>
                    <a:pt x="170" y="203"/>
                  </a:lnTo>
                  <a:lnTo>
                    <a:pt x="170" y="203"/>
                  </a:lnTo>
                  <a:lnTo>
                    <a:pt x="201" y="174"/>
                  </a:lnTo>
                  <a:lnTo>
                    <a:pt x="234" y="146"/>
                  </a:lnTo>
                  <a:lnTo>
                    <a:pt x="270" y="119"/>
                  </a:lnTo>
                  <a:lnTo>
                    <a:pt x="310" y="96"/>
                  </a:lnTo>
                  <a:lnTo>
                    <a:pt x="310" y="96"/>
                  </a:lnTo>
                  <a:lnTo>
                    <a:pt x="351" y="75"/>
                  </a:lnTo>
                  <a:lnTo>
                    <a:pt x="396" y="55"/>
                  </a:lnTo>
                  <a:lnTo>
                    <a:pt x="442" y="38"/>
                  </a:lnTo>
                  <a:lnTo>
                    <a:pt x="493" y="25"/>
                  </a:lnTo>
                  <a:lnTo>
                    <a:pt x="493" y="25"/>
                  </a:lnTo>
                  <a:lnTo>
                    <a:pt x="546" y="14"/>
                  </a:lnTo>
                  <a:lnTo>
                    <a:pt x="602" y="5"/>
                  </a:lnTo>
                  <a:lnTo>
                    <a:pt x="661" y="2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78" y="0"/>
                  </a:lnTo>
                  <a:lnTo>
                    <a:pt x="829" y="4"/>
                  </a:lnTo>
                  <a:lnTo>
                    <a:pt x="829" y="4"/>
                  </a:lnTo>
                  <a:lnTo>
                    <a:pt x="877" y="9"/>
                  </a:lnTo>
                  <a:lnTo>
                    <a:pt x="923" y="15"/>
                  </a:lnTo>
                  <a:lnTo>
                    <a:pt x="923" y="15"/>
                  </a:lnTo>
                  <a:lnTo>
                    <a:pt x="964" y="22"/>
                  </a:lnTo>
                  <a:lnTo>
                    <a:pt x="1004" y="30"/>
                  </a:lnTo>
                  <a:lnTo>
                    <a:pt x="1004" y="30"/>
                  </a:lnTo>
                  <a:lnTo>
                    <a:pt x="1068" y="45"/>
                  </a:lnTo>
                  <a:lnTo>
                    <a:pt x="1068" y="371"/>
                  </a:lnTo>
                  <a:lnTo>
                    <a:pt x="1068" y="371"/>
                  </a:lnTo>
                  <a:lnTo>
                    <a:pt x="1038" y="358"/>
                  </a:lnTo>
                  <a:lnTo>
                    <a:pt x="1007" y="345"/>
                  </a:lnTo>
                  <a:lnTo>
                    <a:pt x="1007" y="345"/>
                  </a:lnTo>
                  <a:lnTo>
                    <a:pt x="972" y="334"/>
                  </a:lnTo>
                  <a:lnTo>
                    <a:pt x="936" y="324"/>
                  </a:lnTo>
                  <a:lnTo>
                    <a:pt x="936" y="324"/>
                  </a:lnTo>
                  <a:lnTo>
                    <a:pt x="893" y="315"/>
                  </a:lnTo>
                  <a:lnTo>
                    <a:pt x="846" y="307"/>
                  </a:lnTo>
                  <a:lnTo>
                    <a:pt x="846" y="307"/>
                  </a:lnTo>
                  <a:lnTo>
                    <a:pt x="793" y="304"/>
                  </a:lnTo>
                  <a:lnTo>
                    <a:pt x="732" y="302"/>
                  </a:lnTo>
                  <a:lnTo>
                    <a:pt x="732" y="302"/>
                  </a:lnTo>
                  <a:lnTo>
                    <a:pt x="697" y="304"/>
                  </a:lnTo>
                  <a:lnTo>
                    <a:pt x="664" y="307"/>
                  </a:lnTo>
                  <a:lnTo>
                    <a:pt x="633" y="314"/>
                  </a:lnTo>
                  <a:lnTo>
                    <a:pt x="602" y="324"/>
                  </a:lnTo>
                  <a:lnTo>
                    <a:pt x="602" y="324"/>
                  </a:lnTo>
                  <a:lnTo>
                    <a:pt x="572" y="335"/>
                  </a:lnTo>
                  <a:lnTo>
                    <a:pt x="544" y="350"/>
                  </a:lnTo>
                  <a:lnTo>
                    <a:pt x="519" y="366"/>
                  </a:lnTo>
                  <a:lnTo>
                    <a:pt x="494" y="388"/>
                  </a:lnTo>
                  <a:lnTo>
                    <a:pt x="494" y="388"/>
                  </a:lnTo>
                  <a:lnTo>
                    <a:pt x="473" y="409"/>
                  </a:lnTo>
                  <a:lnTo>
                    <a:pt x="453" y="436"/>
                  </a:lnTo>
                  <a:lnTo>
                    <a:pt x="437" y="464"/>
                  </a:lnTo>
                  <a:lnTo>
                    <a:pt x="422" y="495"/>
                  </a:lnTo>
                  <a:lnTo>
                    <a:pt x="422" y="495"/>
                  </a:lnTo>
                  <a:lnTo>
                    <a:pt x="417" y="512"/>
                  </a:lnTo>
                  <a:lnTo>
                    <a:pt x="410" y="530"/>
                  </a:lnTo>
                  <a:lnTo>
                    <a:pt x="402" y="566"/>
                  </a:lnTo>
                  <a:lnTo>
                    <a:pt x="397" y="606"/>
                  </a:lnTo>
                  <a:lnTo>
                    <a:pt x="396" y="648"/>
                  </a:lnTo>
                  <a:lnTo>
                    <a:pt x="396" y="648"/>
                  </a:lnTo>
                  <a:lnTo>
                    <a:pt x="397" y="693"/>
                  </a:lnTo>
                  <a:lnTo>
                    <a:pt x="402" y="736"/>
                  </a:lnTo>
                  <a:lnTo>
                    <a:pt x="407" y="754"/>
                  </a:lnTo>
                  <a:lnTo>
                    <a:pt x="410" y="774"/>
                  </a:lnTo>
                  <a:lnTo>
                    <a:pt x="417" y="790"/>
                  </a:lnTo>
                  <a:lnTo>
                    <a:pt x="422" y="807"/>
                  </a:lnTo>
                  <a:lnTo>
                    <a:pt x="422" y="807"/>
                  </a:lnTo>
                  <a:lnTo>
                    <a:pt x="437" y="836"/>
                  </a:lnTo>
                  <a:lnTo>
                    <a:pt x="453" y="863"/>
                  </a:lnTo>
                  <a:lnTo>
                    <a:pt x="471" y="887"/>
                  </a:lnTo>
                  <a:lnTo>
                    <a:pt x="490" y="907"/>
                  </a:lnTo>
                  <a:lnTo>
                    <a:pt x="490" y="907"/>
                  </a:lnTo>
                  <a:lnTo>
                    <a:pt x="511" y="925"/>
                  </a:lnTo>
                  <a:lnTo>
                    <a:pt x="534" y="940"/>
                  </a:lnTo>
                  <a:lnTo>
                    <a:pt x="559" y="952"/>
                  </a:lnTo>
                  <a:lnTo>
                    <a:pt x="583" y="962"/>
                  </a:lnTo>
                  <a:lnTo>
                    <a:pt x="583" y="962"/>
                  </a:lnTo>
                  <a:lnTo>
                    <a:pt x="610" y="968"/>
                  </a:lnTo>
                  <a:lnTo>
                    <a:pt x="635" y="973"/>
                  </a:lnTo>
                  <a:lnTo>
                    <a:pt x="661" y="975"/>
                  </a:lnTo>
                  <a:lnTo>
                    <a:pt x="686" y="976"/>
                  </a:lnTo>
                  <a:lnTo>
                    <a:pt x="686" y="976"/>
                  </a:lnTo>
                  <a:lnTo>
                    <a:pt x="717" y="976"/>
                  </a:lnTo>
                  <a:lnTo>
                    <a:pt x="743" y="975"/>
                  </a:lnTo>
                  <a:lnTo>
                    <a:pt x="743" y="975"/>
                  </a:lnTo>
                  <a:lnTo>
                    <a:pt x="765" y="972"/>
                  </a:lnTo>
                  <a:lnTo>
                    <a:pt x="780" y="970"/>
                  </a:lnTo>
                  <a:lnTo>
                    <a:pt x="780" y="792"/>
                  </a:lnTo>
                  <a:lnTo>
                    <a:pt x="542" y="792"/>
                  </a:lnTo>
                  <a:lnTo>
                    <a:pt x="542" y="510"/>
                  </a:lnTo>
                  <a:lnTo>
                    <a:pt x="1152" y="510"/>
                  </a:lnTo>
                  <a:lnTo>
                    <a:pt x="1152" y="1176"/>
                  </a:lnTo>
                  <a:lnTo>
                    <a:pt x="1152" y="1176"/>
                  </a:lnTo>
                  <a:lnTo>
                    <a:pt x="1124" y="1191"/>
                  </a:lnTo>
                  <a:lnTo>
                    <a:pt x="1085" y="1207"/>
                  </a:lnTo>
                  <a:lnTo>
                    <a:pt x="1085" y="1207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7" name="Freeform 27"/>
            <p:cNvSpPr>
              <a:spLocks/>
            </p:cNvSpPr>
            <p:nvPr/>
          </p:nvSpPr>
          <p:spPr bwMode="auto">
            <a:xfrm>
              <a:off x="1047750" y="3897313"/>
              <a:ext cx="527050" cy="714375"/>
            </a:xfrm>
            <a:custGeom>
              <a:avLst/>
              <a:gdLst>
                <a:gd name="T0" fmla="*/ 638 w 665"/>
                <a:gd name="T1" fmla="*/ 322 h 900"/>
                <a:gd name="T2" fmla="*/ 638 w 665"/>
                <a:gd name="T3" fmla="*/ 322 h 900"/>
                <a:gd name="T4" fmla="*/ 609 w 665"/>
                <a:gd name="T5" fmla="*/ 313 h 900"/>
                <a:gd name="T6" fmla="*/ 609 w 665"/>
                <a:gd name="T7" fmla="*/ 313 h 900"/>
                <a:gd name="T8" fmla="*/ 577 w 665"/>
                <a:gd name="T9" fmla="*/ 309 h 900"/>
                <a:gd name="T10" fmla="*/ 577 w 665"/>
                <a:gd name="T11" fmla="*/ 309 h 900"/>
                <a:gd name="T12" fmla="*/ 549 w 665"/>
                <a:gd name="T13" fmla="*/ 307 h 900"/>
                <a:gd name="T14" fmla="*/ 549 w 665"/>
                <a:gd name="T15" fmla="*/ 307 h 900"/>
                <a:gd name="T16" fmla="*/ 524 w 665"/>
                <a:gd name="T17" fmla="*/ 307 h 900"/>
                <a:gd name="T18" fmla="*/ 501 w 665"/>
                <a:gd name="T19" fmla="*/ 310 h 900"/>
                <a:gd name="T20" fmla="*/ 482 w 665"/>
                <a:gd name="T21" fmla="*/ 315 h 900"/>
                <a:gd name="T22" fmla="*/ 463 w 665"/>
                <a:gd name="T23" fmla="*/ 322 h 900"/>
                <a:gd name="T24" fmla="*/ 463 w 665"/>
                <a:gd name="T25" fmla="*/ 322 h 900"/>
                <a:gd name="T26" fmla="*/ 447 w 665"/>
                <a:gd name="T27" fmla="*/ 330 h 900"/>
                <a:gd name="T28" fmla="*/ 432 w 665"/>
                <a:gd name="T29" fmla="*/ 342 h 900"/>
                <a:gd name="T30" fmla="*/ 419 w 665"/>
                <a:gd name="T31" fmla="*/ 353 h 900"/>
                <a:gd name="T32" fmla="*/ 407 w 665"/>
                <a:gd name="T33" fmla="*/ 366 h 900"/>
                <a:gd name="T34" fmla="*/ 407 w 665"/>
                <a:gd name="T35" fmla="*/ 366 h 900"/>
                <a:gd name="T36" fmla="*/ 398 w 665"/>
                <a:gd name="T37" fmla="*/ 381 h 900"/>
                <a:gd name="T38" fmla="*/ 389 w 665"/>
                <a:gd name="T39" fmla="*/ 398 h 900"/>
                <a:gd name="T40" fmla="*/ 383 w 665"/>
                <a:gd name="T41" fmla="*/ 414 h 900"/>
                <a:gd name="T42" fmla="*/ 376 w 665"/>
                <a:gd name="T43" fmla="*/ 434 h 900"/>
                <a:gd name="T44" fmla="*/ 376 w 665"/>
                <a:gd name="T45" fmla="*/ 434 h 900"/>
                <a:gd name="T46" fmla="*/ 373 w 665"/>
                <a:gd name="T47" fmla="*/ 454 h 900"/>
                <a:gd name="T48" fmla="*/ 370 w 665"/>
                <a:gd name="T49" fmla="*/ 473 h 900"/>
                <a:gd name="T50" fmla="*/ 368 w 665"/>
                <a:gd name="T51" fmla="*/ 495 h 900"/>
                <a:gd name="T52" fmla="*/ 368 w 665"/>
                <a:gd name="T53" fmla="*/ 516 h 900"/>
                <a:gd name="T54" fmla="*/ 368 w 665"/>
                <a:gd name="T55" fmla="*/ 900 h 900"/>
                <a:gd name="T56" fmla="*/ 0 w 665"/>
                <a:gd name="T57" fmla="*/ 900 h 900"/>
                <a:gd name="T58" fmla="*/ 0 w 665"/>
                <a:gd name="T59" fmla="*/ 17 h 900"/>
                <a:gd name="T60" fmla="*/ 368 w 665"/>
                <a:gd name="T61" fmla="*/ 17 h 900"/>
                <a:gd name="T62" fmla="*/ 368 w 665"/>
                <a:gd name="T63" fmla="*/ 172 h 900"/>
                <a:gd name="T64" fmla="*/ 371 w 665"/>
                <a:gd name="T65" fmla="*/ 172 h 900"/>
                <a:gd name="T66" fmla="*/ 371 w 665"/>
                <a:gd name="T67" fmla="*/ 172 h 900"/>
                <a:gd name="T68" fmla="*/ 379 w 665"/>
                <a:gd name="T69" fmla="*/ 152 h 900"/>
                <a:gd name="T70" fmla="*/ 389 w 665"/>
                <a:gd name="T71" fmla="*/ 132 h 900"/>
                <a:gd name="T72" fmla="*/ 401 w 665"/>
                <a:gd name="T73" fmla="*/ 114 h 900"/>
                <a:gd name="T74" fmla="*/ 412 w 665"/>
                <a:gd name="T75" fmla="*/ 98 h 900"/>
                <a:gd name="T76" fmla="*/ 424 w 665"/>
                <a:gd name="T77" fmla="*/ 83 h 900"/>
                <a:gd name="T78" fmla="*/ 437 w 665"/>
                <a:gd name="T79" fmla="*/ 68 h 900"/>
                <a:gd name="T80" fmla="*/ 452 w 665"/>
                <a:gd name="T81" fmla="*/ 56 h 900"/>
                <a:gd name="T82" fmla="*/ 467 w 665"/>
                <a:gd name="T83" fmla="*/ 45 h 900"/>
                <a:gd name="T84" fmla="*/ 467 w 665"/>
                <a:gd name="T85" fmla="*/ 45 h 900"/>
                <a:gd name="T86" fmla="*/ 483 w 665"/>
                <a:gd name="T87" fmla="*/ 33 h 900"/>
                <a:gd name="T88" fmla="*/ 500 w 665"/>
                <a:gd name="T89" fmla="*/ 25 h 900"/>
                <a:gd name="T90" fmla="*/ 516 w 665"/>
                <a:gd name="T91" fmla="*/ 18 h 900"/>
                <a:gd name="T92" fmla="*/ 534 w 665"/>
                <a:gd name="T93" fmla="*/ 12 h 900"/>
                <a:gd name="T94" fmla="*/ 552 w 665"/>
                <a:gd name="T95" fmla="*/ 7 h 900"/>
                <a:gd name="T96" fmla="*/ 572 w 665"/>
                <a:gd name="T97" fmla="*/ 4 h 900"/>
                <a:gd name="T98" fmla="*/ 592 w 665"/>
                <a:gd name="T99" fmla="*/ 2 h 900"/>
                <a:gd name="T100" fmla="*/ 612 w 665"/>
                <a:gd name="T101" fmla="*/ 0 h 900"/>
                <a:gd name="T102" fmla="*/ 612 w 665"/>
                <a:gd name="T103" fmla="*/ 0 h 900"/>
                <a:gd name="T104" fmla="*/ 632 w 665"/>
                <a:gd name="T105" fmla="*/ 2 h 900"/>
                <a:gd name="T106" fmla="*/ 645 w 665"/>
                <a:gd name="T107" fmla="*/ 4 h 900"/>
                <a:gd name="T108" fmla="*/ 645 w 665"/>
                <a:gd name="T109" fmla="*/ 4 h 900"/>
                <a:gd name="T110" fmla="*/ 665 w 665"/>
                <a:gd name="T111" fmla="*/ 12 h 900"/>
                <a:gd name="T112" fmla="*/ 665 w 665"/>
                <a:gd name="T113" fmla="*/ 332 h 900"/>
                <a:gd name="T114" fmla="*/ 665 w 665"/>
                <a:gd name="T115" fmla="*/ 332 h 900"/>
                <a:gd name="T116" fmla="*/ 638 w 665"/>
                <a:gd name="T117" fmla="*/ 322 h 900"/>
                <a:gd name="T118" fmla="*/ 638 w 665"/>
                <a:gd name="T119" fmla="*/ 322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65" h="900">
                  <a:moveTo>
                    <a:pt x="638" y="322"/>
                  </a:moveTo>
                  <a:lnTo>
                    <a:pt x="638" y="322"/>
                  </a:lnTo>
                  <a:lnTo>
                    <a:pt x="609" y="313"/>
                  </a:lnTo>
                  <a:lnTo>
                    <a:pt x="609" y="313"/>
                  </a:lnTo>
                  <a:lnTo>
                    <a:pt x="577" y="309"/>
                  </a:lnTo>
                  <a:lnTo>
                    <a:pt x="577" y="309"/>
                  </a:lnTo>
                  <a:lnTo>
                    <a:pt x="549" y="307"/>
                  </a:lnTo>
                  <a:lnTo>
                    <a:pt x="549" y="307"/>
                  </a:lnTo>
                  <a:lnTo>
                    <a:pt x="524" y="307"/>
                  </a:lnTo>
                  <a:lnTo>
                    <a:pt x="501" y="310"/>
                  </a:lnTo>
                  <a:lnTo>
                    <a:pt x="482" y="315"/>
                  </a:lnTo>
                  <a:lnTo>
                    <a:pt x="463" y="322"/>
                  </a:lnTo>
                  <a:lnTo>
                    <a:pt x="463" y="322"/>
                  </a:lnTo>
                  <a:lnTo>
                    <a:pt x="447" y="330"/>
                  </a:lnTo>
                  <a:lnTo>
                    <a:pt x="432" y="342"/>
                  </a:lnTo>
                  <a:lnTo>
                    <a:pt x="419" y="353"/>
                  </a:lnTo>
                  <a:lnTo>
                    <a:pt x="407" y="366"/>
                  </a:lnTo>
                  <a:lnTo>
                    <a:pt x="407" y="366"/>
                  </a:lnTo>
                  <a:lnTo>
                    <a:pt x="398" y="381"/>
                  </a:lnTo>
                  <a:lnTo>
                    <a:pt x="389" y="398"/>
                  </a:lnTo>
                  <a:lnTo>
                    <a:pt x="383" y="414"/>
                  </a:lnTo>
                  <a:lnTo>
                    <a:pt x="376" y="434"/>
                  </a:lnTo>
                  <a:lnTo>
                    <a:pt x="376" y="434"/>
                  </a:lnTo>
                  <a:lnTo>
                    <a:pt x="373" y="454"/>
                  </a:lnTo>
                  <a:lnTo>
                    <a:pt x="370" y="473"/>
                  </a:lnTo>
                  <a:lnTo>
                    <a:pt x="368" y="495"/>
                  </a:lnTo>
                  <a:lnTo>
                    <a:pt x="368" y="516"/>
                  </a:lnTo>
                  <a:lnTo>
                    <a:pt x="368" y="900"/>
                  </a:lnTo>
                  <a:lnTo>
                    <a:pt x="0" y="900"/>
                  </a:lnTo>
                  <a:lnTo>
                    <a:pt x="0" y="17"/>
                  </a:lnTo>
                  <a:lnTo>
                    <a:pt x="368" y="17"/>
                  </a:lnTo>
                  <a:lnTo>
                    <a:pt x="368" y="172"/>
                  </a:lnTo>
                  <a:lnTo>
                    <a:pt x="371" y="172"/>
                  </a:lnTo>
                  <a:lnTo>
                    <a:pt x="371" y="172"/>
                  </a:lnTo>
                  <a:lnTo>
                    <a:pt x="379" y="152"/>
                  </a:lnTo>
                  <a:lnTo>
                    <a:pt x="389" y="132"/>
                  </a:lnTo>
                  <a:lnTo>
                    <a:pt x="401" y="114"/>
                  </a:lnTo>
                  <a:lnTo>
                    <a:pt x="412" y="98"/>
                  </a:lnTo>
                  <a:lnTo>
                    <a:pt x="424" y="83"/>
                  </a:lnTo>
                  <a:lnTo>
                    <a:pt x="437" y="68"/>
                  </a:lnTo>
                  <a:lnTo>
                    <a:pt x="452" y="56"/>
                  </a:lnTo>
                  <a:lnTo>
                    <a:pt x="467" y="45"/>
                  </a:lnTo>
                  <a:lnTo>
                    <a:pt x="467" y="45"/>
                  </a:lnTo>
                  <a:lnTo>
                    <a:pt x="483" y="33"/>
                  </a:lnTo>
                  <a:lnTo>
                    <a:pt x="500" y="25"/>
                  </a:lnTo>
                  <a:lnTo>
                    <a:pt x="516" y="18"/>
                  </a:lnTo>
                  <a:lnTo>
                    <a:pt x="534" y="12"/>
                  </a:lnTo>
                  <a:lnTo>
                    <a:pt x="552" y="7"/>
                  </a:lnTo>
                  <a:lnTo>
                    <a:pt x="572" y="4"/>
                  </a:lnTo>
                  <a:lnTo>
                    <a:pt x="592" y="2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32" y="2"/>
                  </a:lnTo>
                  <a:lnTo>
                    <a:pt x="645" y="4"/>
                  </a:lnTo>
                  <a:lnTo>
                    <a:pt x="645" y="4"/>
                  </a:lnTo>
                  <a:lnTo>
                    <a:pt x="665" y="12"/>
                  </a:lnTo>
                  <a:lnTo>
                    <a:pt x="665" y="332"/>
                  </a:lnTo>
                  <a:lnTo>
                    <a:pt x="665" y="332"/>
                  </a:lnTo>
                  <a:lnTo>
                    <a:pt x="638" y="322"/>
                  </a:lnTo>
                  <a:lnTo>
                    <a:pt x="638" y="32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8" name="Freeform 28"/>
            <p:cNvSpPr>
              <a:spLocks noEditPoints="1"/>
            </p:cNvSpPr>
            <p:nvPr/>
          </p:nvSpPr>
          <p:spPr bwMode="auto">
            <a:xfrm>
              <a:off x="1619250" y="3894138"/>
              <a:ext cx="695325" cy="735013"/>
            </a:xfrm>
            <a:custGeom>
              <a:avLst/>
              <a:gdLst>
                <a:gd name="T0" fmla="*/ 535 w 875"/>
                <a:gd name="T1" fmla="*/ 770 h 927"/>
                <a:gd name="T2" fmla="*/ 514 w 875"/>
                <a:gd name="T3" fmla="*/ 805 h 927"/>
                <a:gd name="T4" fmla="*/ 474 w 875"/>
                <a:gd name="T5" fmla="*/ 849 h 927"/>
                <a:gd name="T6" fmla="*/ 428 w 875"/>
                <a:gd name="T7" fmla="*/ 886 h 927"/>
                <a:gd name="T8" fmla="*/ 392 w 875"/>
                <a:gd name="T9" fmla="*/ 904 h 927"/>
                <a:gd name="T10" fmla="*/ 334 w 875"/>
                <a:gd name="T11" fmla="*/ 920 h 927"/>
                <a:gd name="T12" fmla="*/ 267 w 875"/>
                <a:gd name="T13" fmla="*/ 927 h 927"/>
                <a:gd name="T14" fmla="*/ 204 w 875"/>
                <a:gd name="T15" fmla="*/ 920 h 927"/>
                <a:gd name="T16" fmla="*/ 150 w 875"/>
                <a:gd name="T17" fmla="*/ 905 h 927"/>
                <a:gd name="T18" fmla="*/ 84 w 875"/>
                <a:gd name="T19" fmla="*/ 864 h 927"/>
                <a:gd name="T20" fmla="*/ 51 w 875"/>
                <a:gd name="T21" fmla="*/ 828 h 927"/>
                <a:gd name="T22" fmla="*/ 16 w 875"/>
                <a:gd name="T23" fmla="*/ 760 h 927"/>
                <a:gd name="T24" fmla="*/ 5 w 875"/>
                <a:gd name="T25" fmla="*/ 709 h 927"/>
                <a:gd name="T26" fmla="*/ 0 w 875"/>
                <a:gd name="T27" fmla="*/ 653 h 927"/>
                <a:gd name="T28" fmla="*/ 8 w 875"/>
                <a:gd name="T29" fmla="*/ 581 h 927"/>
                <a:gd name="T30" fmla="*/ 21 w 875"/>
                <a:gd name="T31" fmla="*/ 533 h 927"/>
                <a:gd name="T32" fmla="*/ 61 w 875"/>
                <a:gd name="T33" fmla="*/ 467 h 927"/>
                <a:gd name="T34" fmla="*/ 103 w 875"/>
                <a:gd name="T35" fmla="*/ 429 h 927"/>
                <a:gd name="T36" fmla="*/ 158 w 875"/>
                <a:gd name="T37" fmla="*/ 396 h 927"/>
                <a:gd name="T38" fmla="*/ 273 w 875"/>
                <a:gd name="T39" fmla="*/ 360 h 927"/>
                <a:gd name="T40" fmla="*/ 539 w 875"/>
                <a:gd name="T41" fmla="*/ 323 h 927"/>
                <a:gd name="T42" fmla="*/ 534 w 875"/>
                <a:gd name="T43" fmla="*/ 292 h 927"/>
                <a:gd name="T44" fmla="*/ 522 w 875"/>
                <a:gd name="T45" fmla="*/ 274 h 927"/>
                <a:gd name="T46" fmla="*/ 499 w 875"/>
                <a:gd name="T47" fmla="*/ 251 h 927"/>
                <a:gd name="T48" fmla="*/ 478 w 875"/>
                <a:gd name="T49" fmla="*/ 239 h 927"/>
                <a:gd name="T50" fmla="*/ 453 w 875"/>
                <a:gd name="T51" fmla="*/ 231 h 927"/>
                <a:gd name="T52" fmla="*/ 397 w 875"/>
                <a:gd name="T53" fmla="*/ 225 h 927"/>
                <a:gd name="T54" fmla="*/ 308 w 875"/>
                <a:gd name="T55" fmla="*/ 233 h 927"/>
                <a:gd name="T56" fmla="*/ 225 w 875"/>
                <a:gd name="T57" fmla="*/ 251 h 927"/>
                <a:gd name="T58" fmla="*/ 150 w 875"/>
                <a:gd name="T59" fmla="*/ 279 h 927"/>
                <a:gd name="T60" fmla="*/ 84 w 875"/>
                <a:gd name="T61" fmla="*/ 71 h 927"/>
                <a:gd name="T62" fmla="*/ 159 w 875"/>
                <a:gd name="T63" fmla="*/ 43 h 927"/>
                <a:gd name="T64" fmla="*/ 253 w 875"/>
                <a:gd name="T65" fmla="*/ 22 h 927"/>
                <a:gd name="T66" fmla="*/ 352 w 875"/>
                <a:gd name="T67" fmla="*/ 5 h 927"/>
                <a:gd name="T68" fmla="*/ 446 w 875"/>
                <a:gd name="T69" fmla="*/ 0 h 927"/>
                <a:gd name="T70" fmla="*/ 558 w 875"/>
                <a:gd name="T71" fmla="*/ 7 h 927"/>
                <a:gd name="T72" fmla="*/ 629 w 875"/>
                <a:gd name="T73" fmla="*/ 20 h 927"/>
                <a:gd name="T74" fmla="*/ 670 w 875"/>
                <a:gd name="T75" fmla="*/ 33 h 927"/>
                <a:gd name="T76" fmla="*/ 723 w 875"/>
                <a:gd name="T77" fmla="*/ 58 h 927"/>
                <a:gd name="T78" fmla="*/ 769 w 875"/>
                <a:gd name="T79" fmla="*/ 93 h 927"/>
                <a:gd name="T80" fmla="*/ 794 w 875"/>
                <a:gd name="T81" fmla="*/ 117 h 927"/>
                <a:gd name="T82" fmla="*/ 825 w 875"/>
                <a:gd name="T83" fmla="*/ 164 h 927"/>
                <a:gd name="T84" fmla="*/ 847 w 875"/>
                <a:gd name="T85" fmla="*/ 216 h 927"/>
                <a:gd name="T86" fmla="*/ 863 w 875"/>
                <a:gd name="T87" fmla="*/ 276 h 927"/>
                <a:gd name="T88" fmla="*/ 875 w 875"/>
                <a:gd name="T89" fmla="*/ 417 h 927"/>
                <a:gd name="T90" fmla="*/ 415 w 875"/>
                <a:gd name="T91" fmla="*/ 518 h 927"/>
                <a:gd name="T92" fmla="*/ 377 w 875"/>
                <a:gd name="T93" fmla="*/ 528 h 927"/>
                <a:gd name="T94" fmla="*/ 347 w 875"/>
                <a:gd name="T95" fmla="*/ 546 h 927"/>
                <a:gd name="T96" fmla="*/ 324 w 875"/>
                <a:gd name="T97" fmla="*/ 587 h 927"/>
                <a:gd name="T98" fmla="*/ 323 w 875"/>
                <a:gd name="T99" fmla="*/ 619 h 927"/>
                <a:gd name="T100" fmla="*/ 333 w 875"/>
                <a:gd name="T101" fmla="*/ 648 h 927"/>
                <a:gd name="T102" fmla="*/ 347 w 875"/>
                <a:gd name="T103" fmla="*/ 666 h 927"/>
                <a:gd name="T104" fmla="*/ 369 w 875"/>
                <a:gd name="T105" fmla="*/ 680 h 927"/>
                <a:gd name="T106" fmla="*/ 398 w 875"/>
                <a:gd name="T107" fmla="*/ 686 h 927"/>
                <a:gd name="T108" fmla="*/ 423 w 875"/>
                <a:gd name="T109" fmla="*/ 686 h 927"/>
                <a:gd name="T110" fmla="*/ 461 w 875"/>
                <a:gd name="T111" fmla="*/ 676 h 927"/>
                <a:gd name="T112" fmla="*/ 484 w 875"/>
                <a:gd name="T113" fmla="*/ 663 h 927"/>
                <a:gd name="T114" fmla="*/ 502 w 875"/>
                <a:gd name="T115" fmla="*/ 645 h 927"/>
                <a:gd name="T116" fmla="*/ 524 w 875"/>
                <a:gd name="T117" fmla="*/ 610 h 927"/>
                <a:gd name="T118" fmla="*/ 534 w 875"/>
                <a:gd name="T119" fmla="*/ 582 h 927"/>
                <a:gd name="T120" fmla="*/ 539 w 875"/>
                <a:gd name="T121" fmla="*/ 534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75" h="927">
                  <a:moveTo>
                    <a:pt x="539" y="905"/>
                  </a:moveTo>
                  <a:lnTo>
                    <a:pt x="539" y="770"/>
                  </a:lnTo>
                  <a:lnTo>
                    <a:pt x="535" y="770"/>
                  </a:lnTo>
                  <a:lnTo>
                    <a:pt x="535" y="770"/>
                  </a:lnTo>
                  <a:lnTo>
                    <a:pt x="525" y="788"/>
                  </a:lnTo>
                  <a:lnTo>
                    <a:pt x="514" y="805"/>
                  </a:lnTo>
                  <a:lnTo>
                    <a:pt x="501" y="821"/>
                  </a:lnTo>
                  <a:lnTo>
                    <a:pt x="487" y="836"/>
                  </a:lnTo>
                  <a:lnTo>
                    <a:pt x="474" y="849"/>
                  </a:lnTo>
                  <a:lnTo>
                    <a:pt x="459" y="863"/>
                  </a:lnTo>
                  <a:lnTo>
                    <a:pt x="445" y="874"/>
                  </a:lnTo>
                  <a:lnTo>
                    <a:pt x="428" y="886"/>
                  </a:lnTo>
                  <a:lnTo>
                    <a:pt x="428" y="886"/>
                  </a:lnTo>
                  <a:lnTo>
                    <a:pt x="410" y="894"/>
                  </a:lnTo>
                  <a:lnTo>
                    <a:pt x="392" y="904"/>
                  </a:lnTo>
                  <a:lnTo>
                    <a:pt x="374" y="910"/>
                  </a:lnTo>
                  <a:lnTo>
                    <a:pt x="354" y="915"/>
                  </a:lnTo>
                  <a:lnTo>
                    <a:pt x="334" y="920"/>
                  </a:lnTo>
                  <a:lnTo>
                    <a:pt x="313" y="924"/>
                  </a:lnTo>
                  <a:lnTo>
                    <a:pt x="290" y="925"/>
                  </a:lnTo>
                  <a:lnTo>
                    <a:pt x="267" y="927"/>
                  </a:lnTo>
                  <a:lnTo>
                    <a:pt x="267" y="927"/>
                  </a:lnTo>
                  <a:lnTo>
                    <a:pt x="234" y="925"/>
                  </a:lnTo>
                  <a:lnTo>
                    <a:pt x="204" y="920"/>
                  </a:lnTo>
                  <a:lnTo>
                    <a:pt x="176" y="914"/>
                  </a:lnTo>
                  <a:lnTo>
                    <a:pt x="150" y="905"/>
                  </a:lnTo>
                  <a:lnTo>
                    <a:pt x="150" y="905"/>
                  </a:lnTo>
                  <a:lnTo>
                    <a:pt x="125" y="894"/>
                  </a:lnTo>
                  <a:lnTo>
                    <a:pt x="103" y="881"/>
                  </a:lnTo>
                  <a:lnTo>
                    <a:pt x="84" y="864"/>
                  </a:lnTo>
                  <a:lnTo>
                    <a:pt x="66" y="848"/>
                  </a:lnTo>
                  <a:lnTo>
                    <a:pt x="66" y="848"/>
                  </a:lnTo>
                  <a:lnTo>
                    <a:pt x="51" y="828"/>
                  </a:lnTo>
                  <a:lnTo>
                    <a:pt x="38" y="806"/>
                  </a:lnTo>
                  <a:lnTo>
                    <a:pt x="26" y="783"/>
                  </a:lnTo>
                  <a:lnTo>
                    <a:pt x="16" y="760"/>
                  </a:lnTo>
                  <a:lnTo>
                    <a:pt x="16" y="760"/>
                  </a:lnTo>
                  <a:lnTo>
                    <a:pt x="9" y="736"/>
                  </a:lnTo>
                  <a:lnTo>
                    <a:pt x="5" y="709"/>
                  </a:lnTo>
                  <a:lnTo>
                    <a:pt x="1" y="681"/>
                  </a:lnTo>
                  <a:lnTo>
                    <a:pt x="0" y="653"/>
                  </a:lnTo>
                  <a:lnTo>
                    <a:pt x="0" y="653"/>
                  </a:lnTo>
                  <a:lnTo>
                    <a:pt x="1" y="630"/>
                  </a:lnTo>
                  <a:lnTo>
                    <a:pt x="3" y="605"/>
                  </a:lnTo>
                  <a:lnTo>
                    <a:pt x="8" y="581"/>
                  </a:lnTo>
                  <a:lnTo>
                    <a:pt x="13" y="558"/>
                  </a:lnTo>
                  <a:lnTo>
                    <a:pt x="13" y="558"/>
                  </a:lnTo>
                  <a:lnTo>
                    <a:pt x="21" y="533"/>
                  </a:lnTo>
                  <a:lnTo>
                    <a:pt x="31" y="510"/>
                  </a:lnTo>
                  <a:lnTo>
                    <a:pt x="46" y="488"/>
                  </a:lnTo>
                  <a:lnTo>
                    <a:pt x="61" y="467"/>
                  </a:lnTo>
                  <a:lnTo>
                    <a:pt x="61" y="467"/>
                  </a:lnTo>
                  <a:lnTo>
                    <a:pt x="80" y="447"/>
                  </a:lnTo>
                  <a:lnTo>
                    <a:pt x="103" y="429"/>
                  </a:lnTo>
                  <a:lnTo>
                    <a:pt x="130" y="411"/>
                  </a:lnTo>
                  <a:lnTo>
                    <a:pt x="158" y="396"/>
                  </a:lnTo>
                  <a:lnTo>
                    <a:pt x="158" y="396"/>
                  </a:lnTo>
                  <a:lnTo>
                    <a:pt x="192" y="381"/>
                  </a:lnTo>
                  <a:lnTo>
                    <a:pt x="230" y="370"/>
                  </a:lnTo>
                  <a:lnTo>
                    <a:pt x="273" y="360"/>
                  </a:lnTo>
                  <a:lnTo>
                    <a:pt x="321" y="351"/>
                  </a:lnTo>
                  <a:lnTo>
                    <a:pt x="539" y="323"/>
                  </a:lnTo>
                  <a:lnTo>
                    <a:pt x="539" y="323"/>
                  </a:lnTo>
                  <a:lnTo>
                    <a:pt x="539" y="312"/>
                  </a:lnTo>
                  <a:lnTo>
                    <a:pt x="537" y="302"/>
                  </a:lnTo>
                  <a:lnTo>
                    <a:pt x="534" y="292"/>
                  </a:lnTo>
                  <a:lnTo>
                    <a:pt x="529" y="282"/>
                  </a:lnTo>
                  <a:lnTo>
                    <a:pt x="529" y="282"/>
                  </a:lnTo>
                  <a:lnTo>
                    <a:pt x="522" y="274"/>
                  </a:lnTo>
                  <a:lnTo>
                    <a:pt x="516" y="266"/>
                  </a:lnTo>
                  <a:lnTo>
                    <a:pt x="507" y="259"/>
                  </a:lnTo>
                  <a:lnTo>
                    <a:pt x="499" y="251"/>
                  </a:lnTo>
                  <a:lnTo>
                    <a:pt x="499" y="251"/>
                  </a:lnTo>
                  <a:lnTo>
                    <a:pt x="489" y="246"/>
                  </a:lnTo>
                  <a:lnTo>
                    <a:pt x="478" y="239"/>
                  </a:lnTo>
                  <a:lnTo>
                    <a:pt x="466" y="236"/>
                  </a:lnTo>
                  <a:lnTo>
                    <a:pt x="453" y="231"/>
                  </a:lnTo>
                  <a:lnTo>
                    <a:pt x="453" y="231"/>
                  </a:lnTo>
                  <a:lnTo>
                    <a:pt x="427" y="226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52" y="226"/>
                  </a:lnTo>
                  <a:lnTo>
                    <a:pt x="308" y="233"/>
                  </a:lnTo>
                  <a:lnTo>
                    <a:pt x="308" y="233"/>
                  </a:lnTo>
                  <a:lnTo>
                    <a:pt x="267" y="241"/>
                  </a:lnTo>
                  <a:lnTo>
                    <a:pt x="225" y="251"/>
                  </a:lnTo>
                  <a:lnTo>
                    <a:pt x="225" y="251"/>
                  </a:lnTo>
                  <a:lnTo>
                    <a:pt x="186" y="264"/>
                  </a:lnTo>
                  <a:lnTo>
                    <a:pt x="150" y="279"/>
                  </a:lnTo>
                  <a:lnTo>
                    <a:pt x="150" y="279"/>
                  </a:lnTo>
                  <a:lnTo>
                    <a:pt x="115" y="294"/>
                  </a:lnTo>
                  <a:lnTo>
                    <a:pt x="84" y="310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118" y="56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206" y="3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303" y="12"/>
                  </a:lnTo>
                  <a:lnTo>
                    <a:pt x="352" y="5"/>
                  </a:lnTo>
                  <a:lnTo>
                    <a:pt x="352" y="5"/>
                  </a:lnTo>
                  <a:lnTo>
                    <a:pt x="402" y="2"/>
                  </a:lnTo>
                  <a:lnTo>
                    <a:pt x="446" y="0"/>
                  </a:lnTo>
                  <a:lnTo>
                    <a:pt x="446" y="0"/>
                  </a:lnTo>
                  <a:lnTo>
                    <a:pt x="506" y="2"/>
                  </a:lnTo>
                  <a:lnTo>
                    <a:pt x="558" y="7"/>
                  </a:lnTo>
                  <a:lnTo>
                    <a:pt x="583" y="10"/>
                  </a:lnTo>
                  <a:lnTo>
                    <a:pt x="606" y="15"/>
                  </a:lnTo>
                  <a:lnTo>
                    <a:pt x="629" y="20"/>
                  </a:lnTo>
                  <a:lnTo>
                    <a:pt x="649" y="27"/>
                  </a:lnTo>
                  <a:lnTo>
                    <a:pt x="649" y="27"/>
                  </a:lnTo>
                  <a:lnTo>
                    <a:pt x="670" y="33"/>
                  </a:lnTo>
                  <a:lnTo>
                    <a:pt x="689" y="42"/>
                  </a:lnTo>
                  <a:lnTo>
                    <a:pt x="707" y="50"/>
                  </a:lnTo>
                  <a:lnTo>
                    <a:pt x="723" y="58"/>
                  </a:lnTo>
                  <a:lnTo>
                    <a:pt x="740" y="70"/>
                  </a:lnTo>
                  <a:lnTo>
                    <a:pt x="755" y="79"/>
                  </a:lnTo>
                  <a:lnTo>
                    <a:pt x="769" y="93"/>
                  </a:lnTo>
                  <a:lnTo>
                    <a:pt x="783" y="104"/>
                  </a:lnTo>
                  <a:lnTo>
                    <a:pt x="783" y="104"/>
                  </a:lnTo>
                  <a:lnTo>
                    <a:pt x="794" y="117"/>
                  </a:lnTo>
                  <a:lnTo>
                    <a:pt x="806" y="132"/>
                  </a:lnTo>
                  <a:lnTo>
                    <a:pt x="816" y="147"/>
                  </a:lnTo>
                  <a:lnTo>
                    <a:pt x="825" y="164"/>
                  </a:lnTo>
                  <a:lnTo>
                    <a:pt x="834" y="180"/>
                  </a:lnTo>
                  <a:lnTo>
                    <a:pt x="840" y="198"/>
                  </a:lnTo>
                  <a:lnTo>
                    <a:pt x="847" y="216"/>
                  </a:lnTo>
                  <a:lnTo>
                    <a:pt x="853" y="234"/>
                  </a:lnTo>
                  <a:lnTo>
                    <a:pt x="853" y="234"/>
                  </a:lnTo>
                  <a:lnTo>
                    <a:pt x="863" y="276"/>
                  </a:lnTo>
                  <a:lnTo>
                    <a:pt x="870" y="320"/>
                  </a:lnTo>
                  <a:lnTo>
                    <a:pt x="873" y="366"/>
                  </a:lnTo>
                  <a:lnTo>
                    <a:pt x="875" y="417"/>
                  </a:lnTo>
                  <a:lnTo>
                    <a:pt x="875" y="905"/>
                  </a:lnTo>
                  <a:lnTo>
                    <a:pt x="539" y="905"/>
                  </a:lnTo>
                  <a:close/>
                  <a:moveTo>
                    <a:pt x="415" y="518"/>
                  </a:moveTo>
                  <a:lnTo>
                    <a:pt x="415" y="518"/>
                  </a:lnTo>
                  <a:lnTo>
                    <a:pt x="395" y="521"/>
                  </a:lnTo>
                  <a:lnTo>
                    <a:pt x="377" y="528"/>
                  </a:lnTo>
                  <a:lnTo>
                    <a:pt x="361" y="536"/>
                  </a:lnTo>
                  <a:lnTo>
                    <a:pt x="347" y="546"/>
                  </a:lnTo>
                  <a:lnTo>
                    <a:pt x="347" y="546"/>
                  </a:lnTo>
                  <a:lnTo>
                    <a:pt x="336" y="558"/>
                  </a:lnTo>
                  <a:lnTo>
                    <a:pt x="328" y="571"/>
                  </a:lnTo>
                  <a:lnTo>
                    <a:pt x="324" y="587"/>
                  </a:lnTo>
                  <a:lnTo>
                    <a:pt x="323" y="604"/>
                  </a:lnTo>
                  <a:lnTo>
                    <a:pt x="323" y="604"/>
                  </a:lnTo>
                  <a:lnTo>
                    <a:pt x="323" y="619"/>
                  </a:lnTo>
                  <a:lnTo>
                    <a:pt x="326" y="633"/>
                  </a:lnTo>
                  <a:lnTo>
                    <a:pt x="326" y="633"/>
                  </a:lnTo>
                  <a:lnTo>
                    <a:pt x="333" y="648"/>
                  </a:lnTo>
                  <a:lnTo>
                    <a:pt x="342" y="660"/>
                  </a:lnTo>
                  <a:lnTo>
                    <a:pt x="342" y="660"/>
                  </a:lnTo>
                  <a:lnTo>
                    <a:pt x="347" y="666"/>
                  </a:lnTo>
                  <a:lnTo>
                    <a:pt x="354" y="671"/>
                  </a:lnTo>
                  <a:lnTo>
                    <a:pt x="369" y="680"/>
                  </a:lnTo>
                  <a:lnTo>
                    <a:pt x="369" y="680"/>
                  </a:lnTo>
                  <a:lnTo>
                    <a:pt x="379" y="683"/>
                  </a:lnTo>
                  <a:lnTo>
                    <a:pt x="387" y="686"/>
                  </a:lnTo>
                  <a:lnTo>
                    <a:pt x="398" y="686"/>
                  </a:lnTo>
                  <a:lnTo>
                    <a:pt x="410" y="688"/>
                  </a:lnTo>
                  <a:lnTo>
                    <a:pt x="410" y="688"/>
                  </a:lnTo>
                  <a:lnTo>
                    <a:pt x="423" y="686"/>
                  </a:lnTo>
                  <a:lnTo>
                    <a:pt x="436" y="684"/>
                  </a:lnTo>
                  <a:lnTo>
                    <a:pt x="450" y="681"/>
                  </a:lnTo>
                  <a:lnTo>
                    <a:pt x="461" y="676"/>
                  </a:lnTo>
                  <a:lnTo>
                    <a:pt x="461" y="676"/>
                  </a:lnTo>
                  <a:lnTo>
                    <a:pt x="473" y="671"/>
                  </a:lnTo>
                  <a:lnTo>
                    <a:pt x="484" y="663"/>
                  </a:lnTo>
                  <a:lnTo>
                    <a:pt x="492" y="655"/>
                  </a:lnTo>
                  <a:lnTo>
                    <a:pt x="502" y="645"/>
                  </a:lnTo>
                  <a:lnTo>
                    <a:pt x="502" y="645"/>
                  </a:lnTo>
                  <a:lnTo>
                    <a:pt x="511" y="635"/>
                  </a:lnTo>
                  <a:lnTo>
                    <a:pt x="517" y="623"/>
                  </a:lnTo>
                  <a:lnTo>
                    <a:pt x="524" y="610"/>
                  </a:lnTo>
                  <a:lnTo>
                    <a:pt x="529" y="597"/>
                  </a:lnTo>
                  <a:lnTo>
                    <a:pt x="529" y="597"/>
                  </a:lnTo>
                  <a:lnTo>
                    <a:pt x="534" y="582"/>
                  </a:lnTo>
                  <a:lnTo>
                    <a:pt x="537" y="567"/>
                  </a:lnTo>
                  <a:lnTo>
                    <a:pt x="539" y="551"/>
                  </a:lnTo>
                  <a:lnTo>
                    <a:pt x="539" y="534"/>
                  </a:lnTo>
                  <a:lnTo>
                    <a:pt x="539" y="500"/>
                  </a:lnTo>
                  <a:lnTo>
                    <a:pt x="415" y="51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9" name="Freeform 29"/>
            <p:cNvSpPr>
              <a:spLocks noEditPoints="1"/>
            </p:cNvSpPr>
            <p:nvPr/>
          </p:nvSpPr>
          <p:spPr bwMode="auto">
            <a:xfrm>
              <a:off x="2446338" y="3894138"/>
              <a:ext cx="790575" cy="1039813"/>
            </a:xfrm>
            <a:custGeom>
              <a:avLst/>
              <a:gdLst>
                <a:gd name="T0" fmla="*/ 994 w 996"/>
                <a:gd name="T1" fmla="*/ 493 h 1311"/>
                <a:gd name="T2" fmla="*/ 984 w 996"/>
                <a:gd name="T3" fmla="*/ 572 h 1311"/>
                <a:gd name="T4" fmla="*/ 965 w 996"/>
                <a:gd name="T5" fmla="*/ 645 h 1311"/>
                <a:gd name="T6" fmla="*/ 940 w 996"/>
                <a:gd name="T7" fmla="*/ 709 h 1311"/>
                <a:gd name="T8" fmla="*/ 907 w 996"/>
                <a:gd name="T9" fmla="*/ 765 h 1311"/>
                <a:gd name="T10" fmla="*/ 882 w 996"/>
                <a:gd name="T11" fmla="*/ 798 h 1311"/>
                <a:gd name="T12" fmla="*/ 839 w 996"/>
                <a:gd name="T13" fmla="*/ 841 h 1311"/>
                <a:gd name="T14" fmla="*/ 792 w 996"/>
                <a:gd name="T15" fmla="*/ 876 h 1311"/>
                <a:gd name="T16" fmla="*/ 757 w 996"/>
                <a:gd name="T17" fmla="*/ 894 h 1311"/>
                <a:gd name="T18" fmla="*/ 703 w 996"/>
                <a:gd name="T19" fmla="*/ 914 h 1311"/>
                <a:gd name="T20" fmla="*/ 645 w 996"/>
                <a:gd name="T21" fmla="*/ 924 h 1311"/>
                <a:gd name="T22" fmla="*/ 605 w 996"/>
                <a:gd name="T23" fmla="*/ 927 h 1311"/>
                <a:gd name="T24" fmla="*/ 546 w 996"/>
                <a:gd name="T25" fmla="*/ 922 h 1311"/>
                <a:gd name="T26" fmla="*/ 493 w 996"/>
                <a:gd name="T27" fmla="*/ 909 h 1311"/>
                <a:gd name="T28" fmla="*/ 464 w 996"/>
                <a:gd name="T29" fmla="*/ 896 h 1311"/>
                <a:gd name="T30" fmla="*/ 389 w 996"/>
                <a:gd name="T31" fmla="*/ 838 h 1311"/>
                <a:gd name="T32" fmla="*/ 366 w 996"/>
                <a:gd name="T33" fmla="*/ 1311 h 1311"/>
                <a:gd name="T34" fmla="*/ 366 w 996"/>
                <a:gd name="T35" fmla="*/ 22 h 1311"/>
                <a:gd name="T36" fmla="*/ 371 w 996"/>
                <a:gd name="T37" fmla="*/ 140 h 1311"/>
                <a:gd name="T38" fmla="*/ 404 w 996"/>
                <a:gd name="T39" fmla="*/ 99 h 1311"/>
                <a:gd name="T40" fmla="*/ 431 w 996"/>
                <a:gd name="T41" fmla="*/ 73 h 1311"/>
                <a:gd name="T42" fmla="*/ 478 w 996"/>
                <a:gd name="T43" fmla="*/ 40 h 1311"/>
                <a:gd name="T44" fmla="*/ 513 w 996"/>
                <a:gd name="T45" fmla="*/ 23 h 1311"/>
                <a:gd name="T46" fmla="*/ 553 w 996"/>
                <a:gd name="T47" fmla="*/ 10 h 1311"/>
                <a:gd name="T48" fmla="*/ 620 w 996"/>
                <a:gd name="T49" fmla="*/ 0 h 1311"/>
                <a:gd name="T50" fmla="*/ 666 w 996"/>
                <a:gd name="T51" fmla="*/ 0 h 1311"/>
                <a:gd name="T52" fmla="*/ 732 w 996"/>
                <a:gd name="T53" fmla="*/ 9 h 1311"/>
                <a:gd name="T54" fmla="*/ 790 w 996"/>
                <a:gd name="T55" fmla="*/ 27 h 1311"/>
                <a:gd name="T56" fmla="*/ 823 w 996"/>
                <a:gd name="T57" fmla="*/ 43 h 1311"/>
                <a:gd name="T58" fmla="*/ 867 w 996"/>
                <a:gd name="T59" fmla="*/ 74 h 1311"/>
                <a:gd name="T60" fmla="*/ 905 w 996"/>
                <a:gd name="T61" fmla="*/ 114 h 1311"/>
                <a:gd name="T62" fmla="*/ 935 w 996"/>
                <a:gd name="T63" fmla="*/ 159 h 1311"/>
                <a:gd name="T64" fmla="*/ 976 w 996"/>
                <a:gd name="T65" fmla="*/ 267 h 1311"/>
                <a:gd name="T66" fmla="*/ 991 w 996"/>
                <a:gd name="T67" fmla="*/ 350 h 1311"/>
                <a:gd name="T68" fmla="*/ 996 w 996"/>
                <a:gd name="T69" fmla="*/ 436 h 1311"/>
                <a:gd name="T70" fmla="*/ 623 w 996"/>
                <a:gd name="T71" fmla="*/ 427 h 1311"/>
                <a:gd name="T72" fmla="*/ 615 w 996"/>
                <a:gd name="T73" fmla="*/ 373 h 1311"/>
                <a:gd name="T74" fmla="*/ 599 w 996"/>
                <a:gd name="T75" fmla="*/ 328 h 1311"/>
                <a:gd name="T76" fmla="*/ 582 w 996"/>
                <a:gd name="T77" fmla="*/ 305 h 1311"/>
                <a:gd name="T78" fmla="*/ 549 w 996"/>
                <a:gd name="T79" fmla="*/ 281 h 1311"/>
                <a:gd name="T80" fmla="*/ 508 w 996"/>
                <a:gd name="T81" fmla="*/ 269 h 1311"/>
                <a:gd name="T82" fmla="*/ 478 w 996"/>
                <a:gd name="T83" fmla="*/ 269 h 1311"/>
                <a:gd name="T84" fmla="*/ 440 w 996"/>
                <a:gd name="T85" fmla="*/ 281 h 1311"/>
                <a:gd name="T86" fmla="*/ 419 w 996"/>
                <a:gd name="T87" fmla="*/ 295 h 1311"/>
                <a:gd name="T88" fmla="*/ 399 w 996"/>
                <a:gd name="T89" fmla="*/ 315 h 1311"/>
                <a:gd name="T90" fmla="*/ 376 w 996"/>
                <a:gd name="T91" fmla="*/ 356 h 1311"/>
                <a:gd name="T92" fmla="*/ 366 w 996"/>
                <a:gd name="T93" fmla="*/ 393 h 1311"/>
                <a:gd name="T94" fmla="*/ 360 w 996"/>
                <a:gd name="T95" fmla="*/ 455 h 1311"/>
                <a:gd name="T96" fmla="*/ 361 w 996"/>
                <a:gd name="T97" fmla="*/ 493 h 1311"/>
                <a:gd name="T98" fmla="*/ 368 w 996"/>
                <a:gd name="T99" fmla="*/ 549 h 1311"/>
                <a:gd name="T100" fmla="*/ 384 w 996"/>
                <a:gd name="T101" fmla="*/ 594 h 1311"/>
                <a:gd name="T102" fmla="*/ 399 w 996"/>
                <a:gd name="T103" fmla="*/ 619 h 1311"/>
                <a:gd name="T104" fmla="*/ 431 w 996"/>
                <a:gd name="T105" fmla="*/ 645 h 1311"/>
                <a:gd name="T106" fmla="*/ 468 w 996"/>
                <a:gd name="T107" fmla="*/ 656 h 1311"/>
                <a:gd name="T108" fmla="*/ 501 w 996"/>
                <a:gd name="T109" fmla="*/ 656 h 1311"/>
                <a:gd name="T110" fmla="*/ 548 w 996"/>
                <a:gd name="T111" fmla="*/ 640 h 1311"/>
                <a:gd name="T112" fmla="*/ 572 w 996"/>
                <a:gd name="T113" fmla="*/ 622 h 1311"/>
                <a:gd name="T114" fmla="*/ 590 w 996"/>
                <a:gd name="T115" fmla="*/ 595 h 1311"/>
                <a:gd name="T116" fmla="*/ 610 w 996"/>
                <a:gd name="T117" fmla="*/ 548 h 1311"/>
                <a:gd name="T118" fmla="*/ 618 w 996"/>
                <a:gd name="T119" fmla="*/ 510 h 1311"/>
                <a:gd name="T120" fmla="*/ 623 w 996"/>
                <a:gd name="T121" fmla="*/ 447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96" h="1311">
                  <a:moveTo>
                    <a:pt x="996" y="436"/>
                  </a:moveTo>
                  <a:lnTo>
                    <a:pt x="996" y="436"/>
                  </a:lnTo>
                  <a:lnTo>
                    <a:pt x="994" y="493"/>
                  </a:lnTo>
                  <a:lnTo>
                    <a:pt x="991" y="520"/>
                  </a:lnTo>
                  <a:lnTo>
                    <a:pt x="988" y="546"/>
                  </a:lnTo>
                  <a:lnTo>
                    <a:pt x="984" y="572"/>
                  </a:lnTo>
                  <a:lnTo>
                    <a:pt x="978" y="597"/>
                  </a:lnTo>
                  <a:lnTo>
                    <a:pt x="973" y="620"/>
                  </a:lnTo>
                  <a:lnTo>
                    <a:pt x="965" y="645"/>
                  </a:lnTo>
                  <a:lnTo>
                    <a:pt x="965" y="645"/>
                  </a:lnTo>
                  <a:lnTo>
                    <a:pt x="948" y="688"/>
                  </a:lnTo>
                  <a:lnTo>
                    <a:pt x="940" y="709"/>
                  </a:lnTo>
                  <a:lnTo>
                    <a:pt x="928" y="729"/>
                  </a:lnTo>
                  <a:lnTo>
                    <a:pt x="918" y="747"/>
                  </a:lnTo>
                  <a:lnTo>
                    <a:pt x="907" y="765"/>
                  </a:lnTo>
                  <a:lnTo>
                    <a:pt x="894" y="782"/>
                  </a:lnTo>
                  <a:lnTo>
                    <a:pt x="882" y="798"/>
                  </a:lnTo>
                  <a:lnTo>
                    <a:pt x="882" y="798"/>
                  </a:lnTo>
                  <a:lnTo>
                    <a:pt x="867" y="813"/>
                  </a:lnTo>
                  <a:lnTo>
                    <a:pt x="854" y="828"/>
                  </a:lnTo>
                  <a:lnTo>
                    <a:pt x="839" y="841"/>
                  </a:lnTo>
                  <a:lnTo>
                    <a:pt x="824" y="853"/>
                  </a:lnTo>
                  <a:lnTo>
                    <a:pt x="808" y="864"/>
                  </a:lnTo>
                  <a:lnTo>
                    <a:pt x="792" y="876"/>
                  </a:lnTo>
                  <a:lnTo>
                    <a:pt x="775" y="884"/>
                  </a:lnTo>
                  <a:lnTo>
                    <a:pt x="757" y="894"/>
                  </a:lnTo>
                  <a:lnTo>
                    <a:pt x="757" y="894"/>
                  </a:lnTo>
                  <a:lnTo>
                    <a:pt x="739" y="900"/>
                  </a:lnTo>
                  <a:lnTo>
                    <a:pt x="721" y="907"/>
                  </a:lnTo>
                  <a:lnTo>
                    <a:pt x="703" y="914"/>
                  </a:lnTo>
                  <a:lnTo>
                    <a:pt x="684" y="919"/>
                  </a:lnTo>
                  <a:lnTo>
                    <a:pt x="665" y="922"/>
                  </a:lnTo>
                  <a:lnTo>
                    <a:pt x="645" y="924"/>
                  </a:lnTo>
                  <a:lnTo>
                    <a:pt x="625" y="925"/>
                  </a:lnTo>
                  <a:lnTo>
                    <a:pt x="605" y="927"/>
                  </a:lnTo>
                  <a:lnTo>
                    <a:pt x="605" y="927"/>
                  </a:lnTo>
                  <a:lnTo>
                    <a:pt x="585" y="925"/>
                  </a:lnTo>
                  <a:lnTo>
                    <a:pt x="566" y="924"/>
                  </a:lnTo>
                  <a:lnTo>
                    <a:pt x="546" y="922"/>
                  </a:lnTo>
                  <a:lnTo>
                    <a:pt x="528" y="919"/>
                  </a:lnTo>
                  <a:lnTo>
                    <a:pt x="510" y="914"/>
                  </a:lnTo>
                  <a:lnTo>
                    <a:pt x="493" y="909"/>
                  </a:lnTo>
                  <a:lnTo>
                    <a:pt x="478" y="902"/>
                  </a:lnTo>
                  <a:lnTo>
                    <a:pt x="464" y="896"/>
                  </a:lnTo>
                  <a:lnTo>
                    <a:pt x="464" y="896"/>
                  </a:lnTo>
                  <a:lnTo>
                    <a:pt x="435" y="877"/>
                  </a:lnTo>
                  <a:lnTo>
                    <a:pt x="411" y="859"/>
                  </a:lnTo>
                  <a:lnTo>
                    <a:pt x="389" y="838"/>
                  </a:lnTo>
                  <a:lnTo>
                    <a:pt x="371" y="813"/>
                  </a:lnTo>
                  <a:lnTo>
                    <a:pt x="366" y="813"/>
                  </a:lnTo>
                  <a:lnTo>
                    <a:pt x="366" y="1311"/>
                  </a:lnTo>
                  <a:lnTo>
                    <a:pt x="0" y="1311"/>
                  </a:lnTo>
                  <a:lnTo>
                    <a:pt x="0" y="22"/>
                  </a:lnTo>
                  <a:lnTo>
                    <a:pt x="366" y="22"/>
                  </a:lnTo>
                  <a:lnTo>
                    <a:pt x="366" y="140"/>
                  </a:lnTo>
                  <a:lnTo>
                    <a:pt x="371" y="140"/>
                  </a:lnTo>
                  <a:lnTo>
                    <a:pt x="371" y="140"/>
                  </a:lnTo>
                  <a:lnTo>
                    <a:pt x="381" y="126"/>
                  </a:lnTo>
                  <a:lnTo>
                    <a:pt x="393" y="112"/>
                  </a:lnTo>
                  <a:lnTo>
                    <a:pt x="404" y="99"/>
                  </a:lnTo>
                  <a:lnTo>
                    <a:pt x="417" y="86"/>
                  </a:lnTo>
                  <a:lnTo>
                    <a:pt x="417" y="86"/>
                  </a:lnTo>
                  <a:lnTo>
                    <a:pt x="431" y="73"/>
                  </a:lnTo>
                  <a:lnTo>
                    <a:pt x="445" y="61"/>
                  </a:lnTo>
                  <a:lnTo>
                    <a:pt x="462" y="51"/>
                  </a:lnTo>
                  <a:lnTo>
                    <a:pt x="478" y="40"/>
                  </a:lnTo>
                  <a:lnTo>
                    <a:pt x="478" y="40"/>
                  </a:lnTo>
                  <a:lnTo>
                    <a:pt x="495" y="32"/>
                  </a:lnTo>
                  <a:lnTo>
                    <a:pt x="513" y="23"/>
                  </a:lnTo>
                  <a:lnTo>
                    <a:pt x="533" y="17"/>
                  </a:lnTo>
                  <a:lnTo>
                    <a:pt x="553" y="10"/>
                  </a:lnTo>
                  <a:lnTo>
                    <a:pt x="553" y="10"/>
                  </a:lnTo>
                  <a:lnTo>
                    <a:pt x="574" y="5"/>
                  </a:lnTo>
                  <a:lnTo>
                    <a:pt x="597" y="2"/>
                  </a:lnTo>
                  <a:lnTo>
                    <a:pt x="620" y="0"/>
                  </a:lnTo>
                  <a:lnTo>
                    <a:pt x="643" y="0"/>
                  </a:lnTo>
                  <a:lnTo>
                    <a:pt x="643" y="0"/>
                  </a:lnTo>
                  <a:lnTo>
                    <a:pt x="666" y="0"/>
                  </a:lnTo>
                  <a:lnTo>
                    <a:pt x="689" y="2"/>
                  </a:lnTo>
                  <a:lnTo>
                    <a:pt x="711" y="5"/>
                  </a:lnTo>
                  <a:lnTo>
                    <a:pt x="732" y="9"/>
                  </a:lnTo>
                  <a:lnTo>
                    <a:pt x="752" y="13"/>
                  </a:lnTo>
                  <a:lnTo>
                    <a:pt x="772" y="18"/>
                  </a:lnTo>
                  <a:lnTo>
                    <a:pt x="790" y="27"/>
                  </a:lnTo>
                  <a:lnTo>
                    <a:pt x="806" y="35"/>
                  </a:lnTo>
                  <a:lnTo>
                    <a:pt x="806" y="35"/>
                  </a:lnTo>
                  <a:lnTo>
                    <a:pt x="823" y="43"/>
                  </a:lnTo>
                  <a:lnTo>
                    <a:pt x="839" y="53"/>
                  </a:lnTo>
                  <a:lnTo>
                    <a:pt x="854" y="63"/>
                  </a:lnTo>
                  <a:lnTo>
                    <a:pt x="867" y="74"/>
                  </a:lnTo>
                  <a:lnTo>
                    <a:pt x="881" y="88"/>
                  </a:lnTo>
                  <a:lnTo>
                    <a:pt x="894" y="99"/>
                  </a:lnTo>
                  <a:lnTo>
                    <a:pt x="905" y="114"/>
                  </a:lnTo>
                  <a:lnTo>
                    <a:pt x="917" y="129"/>
                  </a:lnTo>
                  <a:lnTo>
                    <a:pt x="917" y="129"/>
                  </a:lnTo>
                  <a:lnTo>
                    <a:pt x="935" y="159"/>
                  </a:lnTo>
                  <a:lnTo>
                    <a:pt x="951" y="193"/>
                  </a:lnTo>
                  <a:lnTo>
                    <a:pt x="966" y="228"/>
                  </a:lnTo>
                  <a:lnTo>
                    <a:pt x="976" y="267"/>
                  </a:lnTo>
                  <a:lnTo>
                    <a:pt x="976" y="267"/>
                  </a:lnTo>
                  <a:lnTo>
                    <a:pt x="984" y="307"/>
                  </a:lnTo>
                  <a:lnTo>
                    <a:pt x="991" y="350"/>
                  </a:lnTo>
                  <a:lnTo>
                    <a:pt x="994" y="393"/>
                  </a:lnTo>
                  <a:lnTo>
                    <a:pt x="996" y="436"/>
                  </a:lnTo>
                  <a:lnTo>
                    <a:pt x="996" y="436"/>
                  </a:lnTo>
                  <a:close/>
                  <a:moveTo>
                    <a:pt x="623" y="447"/>
                  </a:moveTo>
                  <a:lnTo>
                    <a:pt x="623" y="447"/>
                  </a:lnTo>
                  <a:lnTo>
                    <a:pt x="623" y="427"/>
                  </a:lnTo>
                  <a:lnTo>
                    <a:pt x="622" y="408"/>
                  </a:lnTo>
                  <a:lnTo>
                    <a:pt x="618" y="389"/>
                  </a:lnTo>
                  <a:lnTo>
                    <a:pt x="615" y="373"/>
                  </a:lnTo>
                  <a:lnTo>
                    <a:pt x="610" y="356"/>
                  </a:lnTo>
                  <a:lnTo>
                    <a:pt x="605" y="342"/>
                  </a:lnTo>
                  <a:lnTo>
                    <a:pt x="599" y="328"/>
                  </a:lnTo>
                  <a:lnTo>
                    <a:pt x="590" y="317"/>
                  </a:lnTo>
                  <a:lnTo>
                    <a:pt x="590" y="317"/>
                  </a:lnTo>
                  <a:lnTo>
                    <a:pt x="582" y="305"/>
                  </a:lnTo>
                  <a:lnTo>
                    <a:pt x="572" y="295"/>
                  </a:lnTo>
                  <a:lnTo>
                    <a:pt x="562" y="287"/>
                  </a:lnTo>
                  <a:lnTo>
                    <a:pt x="549" y="281"/>
                  </a:lnTo>
                  <a:lnTo>
                    <a:pt x="536" y="276"/>
                  </a:lnTo>
                  <a:lnTo>
                    <a:pt x="523" y="272"/>
                  </a:lnTo>
                  <a:lnTo>
                    <a:pt x="508" y="269"/>
                  </a:lnTo>
                  <a:lnTo>
                    <a:pt x="492" y="269"/>
                  </a:lnTo>
                  <a:lnTo>
                    <a:pt x="492" y="269"/>
                  </a:lnTo>
                  <a:lnTo>
                    <a:pt x="478" y="269"/>
                  </a:lnTo>
                  <a:lnTo>
                    <a:pt x="465" y="272"/>
                  </a:lnTo>
                  <a:lnTo>
                    <a:pt x="454" y="276"/>
                  </a:lnTo>
                  <a:lnTo>
                    <a:pt x="440" y="281"/>
                  </a:lnTo>
                  <a:lnTo>
                    <a:pt x="440" y="281"/>
                  </a:lnTo>
                  <a:lnTo>
                    <a:pt x="429" y="287"/>
                  </a:lnTo>
                  <a:lnTo>
                    <a:pt x="419" y="295"/>
                  </a:lnTo>
                  <a:lnTo>
                    <a:pt x="409" y="305"/>
                  </a:lnTo>
                  <a:lnTo>
                    <a:pt x="399" y="315"/>
                  </a:lnTo>
                  <a:lnTo>
                    <a:pt x="399" y="315"/>
                  </a:lnTo>
                  <a:lnTo>
                    <a:pt x="391" y="328"/>
                  </a:lnTo>
                  <a:lnTo>
                    <a:pt x="383" y="342"/>
                  </a:lnTo>
                  <a:lnTo>
                    <a:pt x="376" y="356"/>
                  </a:lnTo>
                  <a:lnTo>
                    <a:pt x="371" y="373"/>
                  </a:lnTo>
                  <a:lnTo>
                    <a:pt x="371" y="373"/>
                  </a:lnTo>
                  <a:lnTo>
                    <a:pt x="366" y="393"/>
                  </a:lnTo>
                  <a:lnTo>
                    <a:pt x="363" y="412"/>
                  </a:lnTo>
                  <a:lnTo>
                    <a:pt x="361" y="434"/>
                  </a:lnTo>
                  <a:lnTo>
                    <a:pt x="360" y="455"/>
                  </a:lnTo>
                  <a:lnTo>
                    <a:pt x="360" y="473"/>
                  </a:lnTo>
                  <a:lnTo>
                    <a:pt x="360" y="473"/>
                  </a:lnTo>
                  <a:lnTo>
                    <a:pt x="361" y="493"/>
                  </a:lnTo>
                  <a:lnTo>
                    <a:pt x="361" y="513"/>
                  </a:lnTo>
                  <a:lnTo>
                    <a:pt x="365" y="531"/>
                  </a:lnTo>
                  <a:lnTo>
                    <a:pt x="368" y="549"/>
                  </a:lnTo>
                  <a:lnTo>
                    <a:pt x="373" y="564"/>
                  </a:lnTo>
                  <a:lnTo>
                    <a:pt x="378" y="581"/>
                  </a:lnTo>
                  <a:lnTo>
                    <a:pt x="384" y="594"/>
                  </a:lnTo>
                  <a:lnTo>
                    <a:pt x="391" y="607"/>
                  </a:lnTo>
                  <a:lnTo>
                    <a:pt x="391" y="607"/>
                  </a:lnTo>
                  <a:lnTo>
                    <a:pt x="399" y="619"/>
                  </a:lnTo>
                  <a:lnTo>
                    <a:pt x="409" y="628"/>
                  </a:lnTo>
                  <a:lnTo>
                    <a:pt x="419" y="638"/>
                  </a:lnTo>
                  <a:lnTo>
                    <a:pt x="431" y="645"/>
                  </a:lnTo>
                  <a:lnTo>
                    <a:pt x="442" y="650"/>
                  </a:lnTo>
                  <a:lnTo>
                    <a:pt x="455" y="653"/>
                  </a:lnTo>
                  <a:lnTo>
                    <a:pt x="468" y="656"/>
                  </a:lnTo>
                  <a:lnTo>
                    <a:pt x="485" y="656"/>
                  </a:lnTo>
                  <a:lnTo>
                    <a:pt x="485" y="656"/>
                  </a:lnTo>
                  <a:lnTo>
                    <a:pt x="501" y="656"/>
                  </a:lnTo>
                  <a:lnTo>
                    <a:pt x="518" y="653"/>
                  </a:lnTo>
                  <a:lnTo>
                    <a:pt x="534" y="648"/>
                  </a:lnTo>
                  <a:lnTo>
                    <a:pt x="548" y="640"/>
                  </a:lnTo>
                  <a:lnTo>
                    <a:pt x="548" y="640"/>
                  </a:lnTo>
                  <a:lnTo>
                    <a:pt x="561" y="632"/>
                  </a:lnTo>
                  <a:lnTo>
                    <a:pt x="572" y="622"/>
                  </a:lnTo>
                  <a:lnTo>
                    <a:pt x="582" y="609"/>
                  </a:lnTo>
                  <a:lnTo>
                    <a:pt x="590" y="595"/>
                  </a:lnTo>
                  <a:lnTo>
                    <a:pt x="590" y="595"/>
                  </a:lnTo>
                  <a:lnTo>
                    <a:pt x="599" y="581"/>
                  </a:lnTo>
                  <a:lnTo>
                    <a:pt x="605" y="566"/>
                  </a:lnTo>
                  <a:lnTo>
                    <a:pt x="610" y="548"/>
                  </a:lnTo>
                  <a:lnTo>
                    <a:pt x="615" y="530"/>
                  </a:lnTo>
                  <a:lnTo>
                    <a:pt x="615" y="530"/>
                  </a:lnTo>
                  <a:lnTo>
                    <a:pt x="618" y="510"/>
                  </a:lnTo>
                  <a:lnTo>
                    <a:pt x="622" y="490"/>
                  </a:lnTo>
                  <a:lnTo>
                    <a:pt x="623" y="469"/>
                  </a:lnTo>
                  <a:lnTo>
                    <a:pt x="623" y="447"/>
                  </a:lnTo>
                  <a:lnTo>
                    <a:pt x="623" y="447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0" name="Freeform 30"/>
            <p:cNvSpPr>
              <a:spLocks/>
            </p:cNvSpPr>
            <p:nvPr/>
          </p:nvSpPr>
          <p:spPr bwMode="auto">
            <a:xfrm>
              <a:off x="3346450" y="3573463"/>
              <a:ext cx="735013" cy="1038225"/>
            </a:xfrm>
            <a:custGeom>
              <a:avLst/>
              <a:gdLst>
                <a:gd name="T0" fmla="*/ 569 w 925"/>
                <a:gd name="T1" fmla="*/ 805 h 1309"/>
                <a:gd name="T2" fmla="*/ 567 w 925"/>
                <a:gd name="T3" fmla="*/ 774 h 1309"/>
                <a:gd name="T4" fmla="*/ 562 w 925"/>
                <a:gd name="T5" fmla="*/ 746 h 1309"/>
                <a:gd name="T6" fmla="*/ 554 w 925"/>
                <a:gd name="T7" fmla="*/ 724 h 1309"/>
                <a:gd name="T8" fmla="*/ 543 w 925"/>
                <a:gd name="T9" fmla="*/ 704 h 1309"/>
                <a:gd name="T10" fmla="*/ 536 w 925"/>
                <a:gd name="T11" fmla="*/ 698 h 1309"/>
                <a:gd name="T12" fmla="*/ 520 w 925"/>
                <a:gd name="T13" fmla="*/ 686 h 1309"/>
                <a:gd name="T14" fmla="*/ 501 w 925"/>
                <a:gd name="T15" fmla="*/ 678 h 1309"/>
                <a:gd name="T16" fmla="*/ 480 w 925"/>
                <a:gd name="T17" fmla="*/ 673 h 1309"/>
                <a:gd name="T18" fmla="*/ 468 w 925"/>
                <a:gd name="T19" fmla="*/ 673 h 1309"/>
                <a:gd name="T20" fmla="*/ 445 w 925"/>
                <a:gd name="T21" fmla="*/ 675 h 1309"/>
                <a:gd name="T22" fmla="*/ 426 w 925"/>
                <a:gd name="T23" fmla="*/ 683 h 1309"/>
                <a:gd name="T24" fmla="*/ 407 w 925"/>
                <a:gd name="T25" fmla="*/ 694 h 1309"/>
                <a:gd name="T26" fmla="*/ 393 w 925"/>
                <a:gd name="T27" fmla="*/ 711 h 1309"/>
                <a:gd name="T28" fmla="*/ 388 w 925"/>
                <a:gd name="T29" fmla="*/ 721 h 1309"/>
                <a:gd name="T30" fmla="*/ 375 w 925"/>
                <a:gd name="T31" fmla="*/ 754 h 1309"/>
                <a:gd name="T32" fmla="*/ 368 w 925"/>
                <a:gd name="T33" fmla="*/ 807 h 1309"/>
                <a:gd name="T34" fmla="*/ 0 w 925"/>
                <a:gd name="T35" fmla="*/ 1309 h 1309"/>
                <a:gd name="T36" fmla="*/ 368 w 925"/>
                <a:gd name="T37" fmla="*/ 0 h 1309"/>
                <a:gd name="T38" fmla="*/ 371 w 925"/>
                <a:gd name="T39" fmla="*/ 544 h 1309"/>
                <a:gd name="T40" fmla="*/ 389 w 925"/>
                <a:gd name="T41" fmla="*/ 520 h 1309"/>
                <a:gd name="T42" fmla="*/ 412 w 925"/>
                <a:gd name="T43" fmla="*/ 495 h 1309"/>
                <a:gd name="T44" fmla="*/ 440 w 925"/>
                <a:gd name="T45" fmla="*/ 470 h 1309"/>
                <a:gd name="T46" fmla="*/ 470 w 925"/>
                <a:gd name="T47" fmla="*/ 449 h 1309"/>
                <a:gd name="T48" fmla="*/ 487 w 925"/>
                <a:gd name="T49" fmla="*/ 439 h 1309"/>
                <a:gd name="T50" fmla="*/ 523 w 925"/>
                <a:gd name="T51" fmla="*/ 422 h 1309"/>
                <a:gd name="T52" fmla="*/ 543 w 925"/>
                <a:gd name="T53" fmla="*/ 416 h 1309"/>
                <a:gd name="T54" fmla="*/ 586 w 925"/>
                <a:gd name="T55" fmla="*/ 408 h 1309"/>
                <a:gd name="T56" fmla="*/ 632 w 925"/>
                <a:gd name="T57" fmla="*/ 404 h 1309"/>
                <a:gd name="T58" fmla="*/ 668 w 925"/>
                <a:gd name="T59" fmla="*/ 406 h 1309"/>
                <a:gd name="T60" fmla="*/ 736 w 925"/>
                <a:gd name="T61" fmla="*/ 417 h 1309"/>
                <a:gd name="T62" fmla="*/ 764 w 925"/>
                <a:gd name="T63" fmla="*/ 429 h 1309"/>
                <a:gd name="T64" fmla="*/ 790 w 925"/>
                <a:gd name="T65" fmla="*/ 444 h 1309"/>
                <a:gd name="T66" fmla="*/ 836 w 925"/>
                <a:gd name="T67" fmla="*/ 480 h 1309"/>
                <a:gd name="T68" fmla="*/ 856 w 925"/>
                <a:gd name="T69" fmla="*/ 503 h 1309"/>
                <a:gd name="T70" fmla="*/ 886 w 925"/>
                <a:gd name="T71" fmla="*/ 556 h 1309"/>
                <a:gd name="T72" fmla="*/ 907 w 925"/>
                <a:gd name="T73" fmla="*/ 617 h 1309"/>
                <a:gd name="T74" fmla="*/ 915 w 925"/>
                <a:gd name="T75" fmla="*/ 652 h 1309"/>
                <a:gd name="T76" fmla="*/ 923 w 925"/>
                <a:gd name="T77" fmla="*/ 726 h 1309"/>
                <a:gd name="T78" fmla="*/ 925 w 925"/>
                <a:gd name="T79" fmla="*/ 1309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5" h="1309">
                  <a:moveTo>
                    <a:pt x="569" y="1309"/>
                  </a:moveTo>
                  <a:lnTo>
                    <a:pt x="569" y="805"/>
                  </a:lnTo>
                  <a:lnTo>
                    <a:pt x="569" y="805"/>
                  </a:lnTo>
                  <a:lnTo>
                    <a:pt x="567" y="774"/>
                  </a:lnTo>
                  <a:lnTo>
                    <a:pt x="566" y="759"/>
                  </a:lnTo>
                  <a:lnTo>
                    <a:pt x="562" y="746"/>
                  </a:lnTo>
                  <a:lnTo>
                    <a:pt x="559" y="734"/>
                  </a:lnTo>
                  <a:lnTo>
                    <a:pt x="554" y="724"/>
                  </a:lnTo>
                  <a:lnTo>
                    <a:pt x="549" y="714"/>
                  </a:lnTo>
                  <a:lnTo>
                    <a:pt x="543" y="704"/>
                  </a:lnTo>
                  <a:lnTo>
                    <a:pt x="543" y="704"/>
                  </a:lnTo>
                  <a:lnTo>
                    <a:pt x="536" y="698"/>
                  </a:lnTo>
                  <a:lnTo>
                    <a:pt x="528" y="691"/>
                  </a:lnTo>
                  <a:lnTo>
                    <a:pt x="520" y="686"/>
                  </a:lnTo>
                  <a:lnTo>
                    <a:pt x="511" y="681"/>
                  </a:lnTo>
                  <a:lnTo>
                    <a:pt x="501" y="678"/>
                  </a:lnTo>
                  <a:lnTo>
                    <a:pt x="492" y="675"/>
                  </a:lnTo>
                  <a:lnTo>
                    <a:pt x="480" y="673"/>
                  </a:lnTo>
                  <a:lnTo>
                    <a:pt x="468" y="673"/>
                  </a:lnTo>
                  <a:lnTo>
                    <a:pt x="468" y="673"/>
                  </a:lnTo>
                  <a:lnTo>
                    <a:pt x="457" y="673"/>
                  </a:lnTo>
                  <a:lnTo>
                    <a:pt x="445" y="675"/>
                  </a:lnTo>
                  <a:lnTo>
                    <a:pt x="434" y="678"/>
                  </a:lnTo>
                  <a:lnTo>
                    <a:pt x="426" y="683"/>
                  </a:lnTo>
                  <a:lnTo>
                    <a:pt x="416" y="688"/>
                  </a:lnTo>
                  <a:lnTo>
                    <a:pt x="407" y="694"/>
                  </a:lnTo>
                  <a:lnTo>
                    <a:pt x="399" y="701"/>
                  </a:lnTo>
                  <a:lnTo>
                    <a:pt x="393" y="711"/>
                  </a:lnTo>
                  <a:lnTo>
                    <a:pt x="393" y="711"/>
                  </a:lnTo>
                  <a:lnTo>
                    <a:pt x="388" y="721"/>
                  </a:lnTo>
                  <a:lnTo>
                    <a:pt x="381" y="731"/>
                  </a:lnTo>
                  <a:lnTo>
                    <a:pt x="375" y="754"/>
                  </a:lnTo>
                  <a:lnTo>
                    <a:pt x="370" y="779"/>
                  </a:lnTo>
                  <a:lnTo>
                    <a:pt x="368" y="807"/>
                  </a:lnTo>
                  <a:lnTo>
                    <a:pt x="368" y="1309"/>
                  </a:lnTo>
                  <a:lnTo>
                    <a:pt x="0" y="1309"/>
                  </a:lnTo>
                  <a:lnTo>
                    <a:pt x="0" y="0"/>
                  </a:lnTo>
                  <a:lnTo>
                    <a:pt x="368" y="0"/>
                  </a:lnTo>
                  <a:lnTo>
                    <a:pt x="368" y="544"/>
                  </a:lnTo>
                  <a:lnTo>
                    <a:pt x="371" y="544"/>
                  </a:lnTo>
                  <a:lnTo>
                    <a:pt x="371" y="544"/>
                  </a:lnTo>
                  <a:lnTo>
                    <a:pt x="389" y="520"/>
                  </a:lnTo>
                  <a:lnTo>
                    <a:pt x="412" y="495"/>
                  </a:lnTo>
                  <a:lnTo>
                    <a:pt x="412" y="495"/>
                  </a:lnTo>
                  <a:lnTo>
                    <a:pt x="426" y="482"/>
                  </a:lnTo>
                  <a:lnTo>
                    <a:pt x="440" y="470"/>
                  </a:lnTo>
                  <a:lnTo>
                    <a:pt x="455" y="459"/>
                  </a:lnTo>
                  <a:lnTo>
                    <a:pt x="470" y="449"/>
                  </a:lnTo>
                  <a:lnTo>
                    <a:pt x="470" y="449"/>
                  </a:lnTo>
                  <a:lnTo>
                    <a:pt x="487" y="439"/>
                  </a:lnTo>
                  <a:lnTo>
                    <a:pt x="505" y="431"/>
                  </a:lnTo>
                  <a:lnTo>
                    <a:pt x="523" y="422"/>
                  </a:lnTo>
                  <a:lnTo>
                    <a:pt x="543" y="416"/>
                  </a:lnTo>
                  <a:lnTo>
                    <a:pt x="543" y="416"/>
                  </a:lnTo>
                  <a:lnTo>
                    <a:pt x="564" y="411"/>
                  </a:lnTo>
                  <a:lnTo>
                    <a:pt x="586" y="408"/>
                  </a:lnTo>
                  <a:lnTo>
                    <a:pt x="607" y="404"/>
                  </a:lnTo>
                  <a:lnTo>
                    <a:pt x="632" y="404"/>
                  </a:lnTo>
                  <a:lnTo>
                    <a:pt x="632" y="404"/>
                  </a:lnTo>
                  <a:lnTo>
                    <a:pt x="668" y="406"/>
                  </a:lnTo>
                  <a:lnTo>
                    <a:pt x="703" y="411"/>
                  </a:lnTo>
                  <a:lnTo>
                    <a:pt x="736" y="417"/>
                  </a:lnTo>
                  <a:lnTo>
                    <a:pt x="750" y="424"/>
                  </a:lnTo>
                  <a:lnTo>
                    <a:pt x="764" y="429"/>
                  </a:lnTo>
                  <a:lnTo>
                    <a:pt x="764" y="429"/>
                  </a:lnTo>
                  <a:lnTo>
                    <a:pt x="790" y="444"/>
                  </a:lnTo>
                  <a:lnTo>
                    <a:pt x="815" y="460"/>
                  </a:lnTo>
                  <a:lnTo>
                    <a:pt x="836" y="480"/>
                  </a:lnTo>
                  <a:lnTo>
                    <a:pt x="856" y="503"/>
                  </a:lnTo>
                  <a:lnTo>
                    <a:pt x="856" y="503"/>
                  </a:lnTo>
                  <a:lnTo>
                    <a:pt x="872" y="528"/>
                  </a:lnTo>
                  <a:lnTo>
                    <a:pt x="886" y="556"/>
                  </a:lnTo>
                  <a:lnTo>
                    <a:pt x="899" y="586"/>
                  </a:lnTo>
                  <a:lnTo>
                    <a:pt x="907" y="617"/>
                  </a:lnTo>
                  <a:lnTo>
                    <a:pt x="907" y="617"/>
                  </a:lnTo>
                  <a:lnTo>
                    <a:pt x="915" y="652"/>
                  </a:lnTo>
                  <a:lnTo>
                    <a:pt x="920" y="688"/>
                  </a:lnTo>
                  <a:lnTo>
                    <a:pt x="923" y="726"/>
                  </a:lnTo>
                  <a:lnTo>
                    <a:pt x="925" y="765"/>
                  </a:lnTo>
                  <a:lnTo>
                    <a:pt x="925" y="1309"/>
                  </a:lnTo>
                  <a:lnTo>
                    <a:pt x="569" y="130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1" name="Freeform 31"/>
            <p:cNvSpPr>
              <a:spLocks noEditPoints="1"/>
            </p:cNvSpPr>
            <p:nvPr/>
          </p:nvSpPr>
          <p:spPr bwMode="auto">
            <a:xfrm>
              <a:off x="4195763" y="3586163"/>
              <a:ext cx="323850" cy="1025525"/>
            </a:xfrm>
            <a:custGeom>
              <a:avLst/>
              <a:gdLst>
                <a:gd name="T0" fmla="*/ 409 w 409"/>
                <a:gd name="T1" fmla="*/ 170 h 1292"/>
                <a:gd name="T2" fmla="*/ 406 w 409"/>
                <a:gd name="T3" fmla="*/ 206 h 1292"/>
                <a:gd name="T4" fmla="*/ 396 w 409"/>
                <a:gd name="T5" fmla="*/ 239 h 1292"/>
                <a:gd name="T6" fmla="*/ 387 w 409"/>
                <a:gd name="T7" fmla="*/ 254 h 1292"/>
                <a:gd name="T8" fmla="*/ 368 w 409"/>
                <a:gd name="T9" fmla="*/ 282 h 1292"/>
                <a:gd name="T10" fmla="*/ 356 w 409"/>
                <a:gd name="T11" fmla="*/ 293 h 1292"/>
                <a:gd name="T12" fmla="*/ 326 w 409"/>
                <a:gd name="T13" fmla="*/ 315 h 1292"/>
                <a:gd name="T14" fmla="*/ 292 w 409"/>
                <a:gd name="T15" fmla="*/ 331 h 1292"/>
                <a:gd name="T16" fmla="*/ 272 w 409"/>
                <a:gd name="T17" fmla="*/ 336 h 1292"/>
                <a:gd name="T18" fmla="*/ 228 w 409"/>
                <a:gd name="T19" fmla="*/ 343 h 1292"/>
                <a:gd name="T20" fmla="*/ 205 w 409"/>
                <a:gd name="T21" fmla="*/ 344 h 1292"/>
                <a:gd name="T22" fmla="*/ 158 w 409"/>
                <a:gd name="T23" fmla="*/ 341 h 1292"/>
                <a:gd name="T24" fmla="*/ 119 w 409"/>
                <a:gd name="T25" fmla="*/ 330 h 1292"/>
                <a:gd name="T26" fmla="*/ 101 w 409"/>
                <a:gd name="T27" fmla="*/ 323 h 1292"/>
                <a:gd name="T28" fmla="*/ 68 w 409"/>
                <a:gd name="T29" fmla="*/ 303 h 1292"/>
                <a:gd name="T30" fmla="*/ 55 w 409"/>
                <a:gd name="T31" fmla="*/ 292 h 1292"/>
                <a:gd name="T32" fmla="*/ 31 w 409"/>
                <a:gd name="T33" fmla="*/ 267 h 1292"/>
                <a:gd name="T34" fmla="*/ 13 w 409"/>
                <a:gd name="T35" fmla="*/ 237 h 1292"/>
                <a:gd name="T36" fmla="*/ 7 w 409"/>
                <a:gd name="T37" fmla="*/ 221 h 1292"/>
                <a:gd name="T38" fmla="*/ 0 w 409"/>
                <a:gd name="T39" fmla="*/ 188 h 1292"/>
                <a:gd name="T40" fmla="*/ 0 w 409"/>
                <a:gd name="T41" fmla="*/ 170 h 1292"/>
                <a:gd name="T42" fmla="*/ 3 w 409"/>
                <a:gd name="T43" fmla="*/ 132 h 1292"/>
                <a:gd name="T44" fmla="*/ 15 w 409"/>
                <a:gd name="T45" fmla="*/ 99 h 1292"/>
                <a:gd name="T46" fmla="*/ 23 w 409"/>
                <a:gd name="T47" fmla="*/ 84 h 1292"/>
                <a:gd name="T48" fmla="*/ 45 w 409"/>
                <a:gd name="T49" fmla="*/ 58 h 1292"/>
                <a:gd name="T50" fmla="*/ 58 w 409"/>
                <a:gd name="T51" fmla="*/ 46 h 1292"/>
                <a:gd name="T52" fmla="*/ 87 w 409"/>
                <a:gd name="T53" fmla="*/ 26 h 1292"/>
                <a:gd name="T54" fmla="*/ 122 w 409"/>
                <a:gd name="T55" fmla="*/ 11 h 1292"/>
                <a:gd name="T56" fmla="*/ 142 w 409"/>
                <a:gd name="T57" fmla="*/ 6 h 1292"/>
                <a:gd name="T58" fmla="*/ 181 w 409"/>
                <a:gd name="T59" fmla="*/ 1 h 1292"/>
                <a:gd name="T60" fmla="*/ 205 w 409"/>
                <a:gd name="T61" fmla="*/ 0 h 1292"/>
                <a:gd name="T62" fmla="*/ 249 w 409"/>
                <a:gd name="T63" fmla="*/ 3 h 1292"/>
                <a:gd name="T64" fmla="*/ 289 w 409"/>
                <a:gd name="T65" fmla="*/ 13 h 1292"/>
                <a:gd name="T66" fmla="*/ 307 w 409"/>
                <a:gd name="T67" fmla="*/ 20 h 1292"/>
                <a:gd name="T68" fmla="*/ 340 w 409"/>
                <a:gd name="T69" fmla="*/ 38 h 1292"/>
                <a:gd name="T70" fmla="*/ 353 w 409"/>
                <a:gd name="T71" fmla="*/ 48 h 1292"/>
                <a:gd name="T72" fmla="*/ 378 w 409"/>
                <a:gd name="T73" fmla="*/ 72 h 1292"/>
                <a:gd name="T74" fmla="*/ 394 w 409"/>
                <a:gd name="T75" fmla="*/ 100 h 1292"/>
                <a:gd name="T76" fmla="*/ 401 w 409"/>
                <a:gd name="T77" fmla="*/ 117 h 1292"/>
                <a:gd name="T78" fmla="*/ 409 w 409"/>
                <a:gd name="T79" fmla="*/ 152 h 1292"/>
                <a:gd name="T80" fmla="*/ 409 w 409"/>
                <a:gd name="T81" fmla="*/ 170 h 1292"/>
                <a:gd name="T82" fmla="*/ 20 w 409"/>
                <a:gd name="T83" fmla="*/ 409 h 1292"/>
                <a:gd name="T84" fmla="*/ 387 w 409"/>
                <a:gd name="T85" fmla="*/ 1292 h 1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1292">
                  <a:moveTo>
                    <a:pt x="409" y="170"/>
                  </a:moveTo>
                  <a:lnTo>
                    <a:pt x="409" y="170"/>
                  </a:lnTo>
                  <a:lnTo>
                    <a:pt x="409" y="188"/>
                  </a:lnTo>
                  <a:lnTo>
                    <a:pt x="406" y="206"/>
                  </a:lnTo>
                  <a:lnTo>
                    <a:pt x="401" y="222"/>
                  </a:lnTo>
                  <a:lnTo>
                    <a:pt x="396" y="239"/>
                  </a:lnTo>
                  <a:lnTo>
                    <a:pt x="396" y="239"/>
                  </a:lnTo>
                  <a:lnTo>
                    <a:pt x="387" y="254"/>
                  </a:lnTo>
                  <a:lnTo>
                    <a:pt x="379" y="269"/>
                  </a:lnTo>
                  <a:lnTo>
                    <a:pt x="368" y="282"/>
                  </a:lnTo>
                  <a:lnTo>
                    <a:pt x="356" y="293"/>
                  </a:lnTo>
                  <a:lnTo>
                    <a:pt x="356" y="293"/>
                  </a:lnTo>
                  <a:lnTo>
                    <a:pt x="341" y="305"/>
                  </a:lnTo>
                  <a:lnTo>
                    <a:pt x="326" y="315"/>
                  </a:lnTo>
                  <a:lnTo>
                    <a:pt x="310" y="323"/>
                  </a:lnTo>
                  <a:lnTo>
                    <a:pt x="292" y="331"/>
                  </a:lnTo>
                  <a:lnTo>
                    <a:pt x="292" y="331"/>
                  </a:lnTo>
                  <a:lnTo>
                    <a:pt x="272" y="336"/>
                  </a:lnTo>
                  <a:lnTo>
                    <a:pt x="251" y="341"/>
                  </a:lnTo>
                  <a:lnTo>
                    <a:pt x="228" y="343"/>
                  </a:lnTo>
                  <a:lnTo>
                    <a:pt x="205" y="344"/>
                  </a:lnTo>
                  <a:lnTo>
                    <a:pt x="205" y="344"/>
                  </a:lnTo>
                  <a:lnTo>
                    <a:pt x="181" y="343"/>
                  </a:lnTo>
                  <a:lnTo>
                    <a:pt x="158" y="341"/>
                  </a:lnTo>
                  <a:lnTo>
                    <a:pt x="139" y="336"/>
                  </a:lnTo>
                  <a:lnTo>
                    <a:pt x="119" y="330"/>
                  </a:lnTo>
                  <a:lnTo>
                    <a:pt x="119" y="330"/>
                  </a:lnTo>
                  <a:lnTo>
                    <a:pt x="101" y="323"/>
                  </a:lnTo>
                  <a:lnTo>
                    <a:pt x="84" y="313"/>
                  </a:lnTo>
                  <a:lnTo>
                    <a:pt x="68" y="303"/>
                  </a:lnTo>
                  <a:lnTo>
                    <a:pt x="55" y="292"/>
                  </a:lnTo>
                  <a:lnTo>
                    <a:pt x="55" y="292"/>
                  </a:lnTo>
                  <a:lnTo>
                    <a:pt x="41" y="280"/>
                  </a:lnTo>
                  <a:lnTo>
                    <a:pt x="31" y="267"/>
                  </a:lnTo>
                  <a:lnTo>
                    <a:pt x="22" y="252"/>
                  </a:lnTo>
                  <a:lnTo>
                    <a:pt x="13" y="237"/>
                  </a:lnTo>
                  <a:lnTo>
                    <a:pt x="13" y="237"/>
                  </a:lnTo>
                  <a:lnTo>
                    <a:pt x="7" y="221"/>
                  </a:lnTo>
                  <a:lnTo>
                    <a:pt x="3" y="204"/>
                  </a:lnTo>
                  <a:lnTo>
                    <a:pt x="0" y="188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52"/>
                  </a:lnTo>
                  <a:lnTo>
                    <a:pt x="3" y="132"/>
                  </a:lnTo>
                  <a:lnTo>
                    <a:pt x="8" y="115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23" y="84"/>
                  </a:lnTo>
                  <a:lnTo>
                    <a:pt x="33" y="69"/>
                  </a:lnTo>
                  <a:lnTo>
                    <a:pt x="45" y="58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73" y="34"/>
                  </a:lnTo>
                  <a:lnTo>
                    <a:pt x="87" y="26"/>
                  </a:lnTo>
                  <a:lnTo>
                    <a:pt x="104" y="18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42" y="6"/>
                  </a:lnTo>
                  <a:lnTo>
                    <a:pt x="162" y="3"/>
                  </a:lnTo>
                  <a:lnTo>
                    <a:pt x="181" y="1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26" y="1"/>
                  </a:lnTo>
                  <a:lnTo>
                    <a:pt x="249" y="3"/>
                  </a:lnTo>
                  <a:lnTo>
                    <a:pt x="269" y="6"/>
                  </a:lnTo>
                  <a:lnTo>
                    <a:pt x="289" y="13"/>
                  </a:lnTo>
                  <a:lnTo>
                    <a:pt x="289" y="13"/>
                  </a:lnTo>
                  <a:lnTo>
                    <a:pt x="307" y="20"/>
                  </a:lnTo>
                  <a:lnTo>
                    <a:pt x="323" y="28"/>
                  </a:lnTo>
                  <a:lnTo>
                    <a:pt x="340" y="38"/>
                  </a:lnTo>
                  <a:lnTo>
                    <a:pt x="353" y="48"/>
                  </a:lnTo>
                  <a:lnTo>
                    <a:pt x="353" y="48"/>
                  </a:lnTo>
                  <a:lnTo>
                    <a:pt x="366" y="59"/>
                  </a:lnTo>
                  <a:lnTo>
                    <a:pt x="378" y="72"/>
                  </a:lnTo>
                  <a:lnTo>
                    <a:pt x="386" y="86"/>
                  </a:lnTo>
                  <a:lnTo>
                    <a:pt x="394" y="100"/>
                  </a:lnTo>
                  <a:lnTo>
                    <a:pt x="394" y="100"/>
                  </a:lnTo>
                  <a:lnTo>
                    <a:pt x="401" y="117"/>
                  </a:lnTo>
                  <a:lnTo>
                    <a:pt x="406" y="133"/>
                  </a:lnTo>
                  <a:lnTo>
                    <a:pt x="409" y="152"/>
                  </a:lnTo>
                  <a:lnTo>
                    <a:pt x="409" y="170"/>
                  </a:lnTo>
                  <a:lnTo>
                    <a:pt x="409" y="170"/>
                  </a:lnTo>
                  <a:close/>
                  <a:moveTo>
                    <a:pt x="20" y="1292"/>
                  </a:moveTo>
                  <a:lnTo>
                    <a:pt x="20" y="409"/>
                  </a:lnTo>
                  <a:lnTo>
                    <a:pt x="387" y="409"/>
                  </a:lnTo>
                  <a:lnTo>
                    <a:pt x="387" y="1292"/>
                  </a:lnTo>
                  <a:lnTo>
                    <a:pt x="20" y="129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2" name="Freeform 32"/>
            <p:cNvSpPr>
              <a:spLocks/>
            </p:cNvSpPr>
            <p:nvPr/>
          </p:nvSpPr>
          <p:spPr bwMode="auto">
            <a:xfrm>
              <a:off x="4613275" y="3894138"/>
              <a:ext cx="608013" cy="735013"/>
            </a:xfrm>
            <a:custGeom>
              <a:avLst/>
              <a:gdLst>
                <a:gd name="T0" fmla="*/ 704 w 766"/>
                <a:gd name="T1" fmla="*/ 904 h 927"/>
                <a:gd name="T2" fmla="*/ 633 w 766"/>
                <a:gd name="T3" fmla="*/ 917 h 927"/>
                <a:gd name="T4" fmla="*/ 537 w 766"/>
                <a:gd name="T5" fmla="*/ 925 h 927"/>
                <a:gd name="T6" fmla="*/ 453 w 766"/>
                <a:gd name="T7" fmla="*/ 925 h 927"/>
                <a:gd name="T8" fmla="*/ 376 w 766"/>
                <a:gd name="T9" fmla="*/ 919 h 927"/>
                <a:gd name="T10" fmla="*/ 305 w 766"/>
                <a:gd name="T11" fmla="*/ 900 h 927"/>
                <a:gd name="T12" fmla="*/ 260 w 766"/>
                <a:gd name="T13" fmla="*/ 884 h 927"/>
                <a:gd name="T14" fmla="*/ 199 w 766"/>
                <a:gd name="T15" fmla="*/ 853 h 927"/>
                <a:gd name="T16" fmla="*/ 147 w 766"/>
                <a:gd name="T17" fmla="*/ 813 h 927"/>
                <a:gd name="T18" fmla="*/ 115 w 766"/>
                <a:gd name="T19" fmla="*/ 783 h 927"/>
                <a:gd name="T20" fmla="*/ 76 w 766"/>
                <a:gd name="T21" fmla="*/ 734 h 927"/>
                <a:gd name="T22" fmla="*/ 43 w 766"/>
                <a:gd name="T23" fmla="*/ 680 h 927"/>
                <a:gd name="T24" fmla="*/ 26 w 766"/>
                <a:gd name="T25" fmla="*/ 638 h 927"/>
                <a:gd name="T26" fmla="*/ 8 w 766"/>
                <a:gd name="T27" fmla="*/ 574 h 927"/>
                <a:gd name="T28" fmla="*/ 0 w 766"/>
                <a:gd name="T29" fmla="*/ 506 h 927"/>
                <a:gd name="T30" fmla="*/ 0 w 766"/>
                <a:gd name="T31" fmla="*/ 452 h 927"/>
                <a:gd name="T32" fmla="*/ 10 w 766"/>
                <a:gd name="T33" fmla="*/ 365 h 927"/>
                <a:gd name="T34" fmla="*/ 31 w 766"/>
                <a:gd name="T35" fmla="*/ 287 h 927"/>
                <a:gd name="T36" fmla="*/ 53 w 766"/>
                <a:gd name="T37" fmla="*/ 243 h 927"/>
                <a:gd name="T38" fmla="*/ 92 w 766"/>
                <a:gd name="T39" fmla="*/ 182 h 927"/>
                <a:gd name="T40" fmla="*/ 138 w 766"/>
                <a:gd name="T41" fmla="*/ 129 h 927"/>
                <a:gd name="T42" fmla="*/ 175 w 766"/>
                <a:gd name="T43" fmla="*/ 101 h 927"/>
                <a:gd name="T44" fmla="*/ 234 w 766"/>
                <a:gd name="T45" fmla="*/ 63 h 927"/>
                <a:gd name="T46" fmla="*/ 300 w 766"/>
                <a:gd name="T47" fmla="*/ 35 h 927"/>
                <a:gd name="T48" fmla="*/ 371 w 766"/>
                <a:gd name="T49" fmla="*/ 15 h 927"/>
                <a:gd name="T50" fmla="*/ 522 w 766"/>
                <a:gd name="T51" fmla="*/ 0 h 927"/>
                <a:gd name="T52" fmla="*/ 613 w 766"/>
                <a:gd name="T53" fmla="*/ 4 h 927"/>
                <a:gd name="T54" fmla="*/ 686 w 766"/>
                <a:gd name="T55" fmla="*/ 12 h 927"/>
                <a:gd name="T56" fmla="*/ 737 w 766"/>
                <a:gd name="T57" fmla="*/ 23 h 927"/>
                <a:gd name="T58" fmla="*/ 766 w 766"/>
                <a:gd name="T59" fmla="*/ 37 h 927"/>
                <a:gd name="T60" fmla="*/ 753 w 766"/>
                <a:gd name="T61" fmla="*/ 315 h 927"/>
                <a:gd name="T62" fmla="*/ 715 w 766"/>
                <a:gd name="T63" fmla="*/ 295 h 927"/>
                <a:gd name="T64" fmla="*/ 669 w 766"/>
                <a:gd name="T65" fmla="*/ 281 h 927"/>
                <a:gd name="T66" fmla="*/ 618 w 766"/>
                <a:gd name="T67" fmla="*/ 271 h 927"/>
                <a:gd name="T68" fmla="*/ 565 w 766"/>
                <a:gd name="T69" fmla="*/ 269 h 927"/>
                <a:gd name="T70" fmla="*/ 496 w 766"/>
                <a:gd name="T71" fmla="*/ 282 h 927"/>
                <a:gd name="T72" fmla="*/ 443 w 766"/>
                <a:gd name="T73" fmla="*/ 309 h 927"/>
                <a:gd name="T74" fmla="*/ 415 w 766"/>
                <a:gd name="T75" fmla="*/ 333 h 927"/>
                <a:gd name="T76" fmla="*/ 386 w 766"/>
                <a:gd name="T77" fmla="*/ 383 h 927"/>
                <a:gd name="T78" fmla="*/ 372 w 766"/>
                <a:gd name="T79" fmla="*/ 442 h 927"/>
                <a:gd name="T80" fmla="*/ 372 w 766"/>
                <a:gd name="T81" fmla="*/ 487 h 927"/>
                <a:gd name="T82" fmla="*/ 386 w 766"/>
                <a:gd name="T83" fmla="*/ 546 h 927"/>
                <a:gd name="T84" fmla="*/ 414 w 766"/>
                <a:gd name="T85" fmla="*/ 594 h 927"/>
                <a:gd name="T86" fmla="*/ 442 w 766"/>
                <a:gd name="T87" fmla="*/ 619 h 927"/>
                <a:gd name="T88" fmla="*/ 493 w 766"/>
                <a:gd name="T89" fmla="*/ 645 h 927"/>
                <a:gd name="T90" fmla="*/ 554 w 766"/>
                <a:gd name="T91" fmla="*/ 656 h 927"/>
                <a:gd name="T92" fmla="*/ 608 w 766"/>
                <a:gd name="T93" fmla="*/ 656 h 927"/>
                <a:gd name="T94" fmla="*/ 689 w 766"/>
                <a:gd name="T95" fmla="*/ 642 h 927"/>
                <a:gd name="T96" fmla="*/ 750 w 766"/>
                <a:gd name="T97" fmla="*/ 617 h 927"/>
                <a:gd name="T98" fmla="*/ 766 w 766"/>
                <a:gd name="T99" fmla="*/ 879 h 927"/>
                <a:gd name="T100" fmla="*/ 730 w 766"/>
                <a:gd name="T101" fmla="*/ 896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6" h="927">
                  <a:moveTo>
                    <a:pt x="730" y="896"/>
                  </a:moveTo>
                  <a:lnTo>
                    <a:pt x="730" y="896"/>
                  </a:lnTo>
                  <a:lnTo>
                    <a:pt x="704" y="904"/>
                  </a:lnTo>
                  <a:lnTo>
                    <a:pt x="671" y="910"/>
                  </a:lnTo>
                  <a:lnTo>
                    <a:pt x="671" y="910"/>
                  </a:lnTo>
                  <a:lnTo>
                    <a:pt x="633" y="917"/>
                  </a:lnTo>
                  <a:lnTo>
                    <a:pt x="588" y="922"/>
                  </a:lnTo>
                  <a:lnTo>
                    <a:pt x="588" y="922"/>
                  </a:lnTo>
                  <a:lnTo>
                    <a:pt x="537" y="925"/>
                  </a:lnTo>
                  <a:lnTo>
                    <a:pt x="480" y="927"/>
                  </a:lnTo>
                  <a:lnTo>
                    <a:pt x="480" y="927"/>
                  </a:lnTo>
                  <a:lnTo>
                    <a:pt x="453" y="925"/>
                  </a:lnTo>
                  <a:lnTo>
                    <a:pt x="427" y="924"/>
                  </a:lnTo>
                  <a:lnTo>
                    <a:pt x="400" y="922"/>
                  </a:lnTo>
                  <a:lnTo>
                    <a:pt x="376" y="919"/>
                  </a:lnTo>
                  <a:lnTo>
                    <a:pt x="351" y="914"/>
                  </a:lnTo>
                  <a:lnTo>
                    <a:pt x="328" y="907"/>
                  </a:lnTo>
                  <a:lnTo>
                    <a:pt x="305" y="900"/>
                  </a:lnTo>
                  <a:lnTo>
                    <a:pt x="282" y="892"/>
                  </a:lnTo>
                  <a:lnTo>
                    <a:pt x="282" y="892"/>
                  </a:lnTo>
                  <a:lnTo>
                    <a:pt x="260" y="884"/>
                  </a:lnTo>
                  <a:lnTo>
                    <a:pt x="239" y="874"/>
                  </a:lnTo>
                  <a:lnTo>
                    <a:pt x="219" y="864"/>
                  </a:lnTo>
                  <a:lnTo>
                    <a:pt x="199" y="853"/>
                  </a:lnTo>
                  <a:lnTo>
                    <a:pt x="181" y="841"/>
                  </a:lnTo>
                  <a:lnTo>
                    <a:pt x="163" y="828"/>
                  </a:lnTo>
                  <a:lnTo>
                    <a:pt x="147" y="813"/>
                  </a:lnTo>
                  <a:lnTo>
                    <a:pt x="130" y="800"/>
                  </a:lnTo>
                  <a:lnTo>
                    <a:pt x="130" y="800"/>
                  </a:lnTo>
                  <a:lnTo>
                    <a:pt x="115" y="783"/>
                  </a:lnTo>
                  <a:lnTo>
                    <a:pt x="100" y="769"/>
                  </a:lnTo>
                  <a:lnTo>
                    <a:pt x="87" y="752"/>
                  </a:lnTo>
                  <a:lnTo>
                    <a:pt x="76" y="734"/>
                  </a:lnTo>
                  <a:lnTo>
                    <a:pt x="63" y="716"/>
                  </a:lnTo>
                  <a:lnTo>
                    <a:pt x="53" y="698"/>
                  </a:lnTo>
                  <a:lnTo>
                    <a:pt x="43" y="680"/>
                  </a:lnTo>
                  <a:lnTo>
                    <a:pt x="33" y="658"/>
                  </a:lnTo>
                  <a:lnTo>
                    <a:pt x="33" y="658"/>
                  </a:lnTo>
                  <a:lnTo>
                    <a:pt x="26" y="638"/>
                  </a:lnTo>
                  <a:lnTo>
                    <a:pt x="18" y="617"/>
                  </a:lnTo>
                  <a:lnTo>
                    <a:pt x="13" y="595"/>
                  </a:lnTo>
                  <a:lnTo>
                    <a:pt x="8" y="574"/>
                  </a:lnTo>
                  <a:lnTo>
                    <a:pt x="5" y="553"/>
                  </a:lnTo>
                  <a:lnTo>
                    <a:pt x="2" y="530"/>
                  </a:lnTo>
                  <a:lnTo>
                    <a:pt x="0" y="50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52"/>
                  </a:lnTo>
                  <a:lnTo>
                    <a:pt x="2" y="422"/>
                  </a:lnTo>
                  <a:lnTo>
                    <a:pt x="5" y="393"/>
                  </a:lnTo>
                  <a:lnTo>
                    <a:pt x="10" y="365"/>
                  </a:lnTo>
                  <a:lnTo>
                    <a:pt x="16" y="338"/>
                  </a:lnTo>
                  <a:lnTo>
                    <a:pt x="23" y="312"/>
                  </a:lnTo>
                  <a:lnTo>
                    <a:pt x="31" y="287"/>
                  </a:lnTo>
                  <a:lnTo>
                    <a:pt x="41" y="264"/>
                  </a:lnTo>
                  <a:lnTo>
                    <a:pt x="41" y="264"/>
                  </a:lnTo>
                  <a:lnTo>
                    <a:pt x="53" y="243"/>
                  </a:lnTo>
                  <a:lnTo>
                    <a:pt x="64" y="221"/>
                  </a:lnTo>
                  <a:lnTo>
                    <a:pt x="77" y="200"/>
                  </a:lnTo>
                  <a:lnTo>
                    <a:pt x="92" y="182"/>
                  </a:lnTo>
                  <a:lnTo>
                    <a:pt x="107" y="164"/>
                  </a:lnTo>
                  <a:lnTo>
                    <a:pt x="122" y="145"/>
                  </a:lnTo>
                  <a:lnTo>
                    <a:pt x="138" y="129"/>
                  </a:lnTo>
                  <a:lnTo>
                    <a:pt x="157" y="114"/>
                  </a:lnTo>
                  <a:lnTo>
                    <a:pt x="157" y="114"/>
                  </a:lnTo>
                  <a:lnTo>
                    <a:pt x="175" y="101"/>
                  </a:lnTo>
                  <a:lnTo>
                    <a:pt x="193" y="88"/>
                  </a:lnTo>
                  <a:lnTo>
                    <a:pt x="213" y="74"/>
                  </a:lnTo>
                  <a:lnTo>
                    <a:pt x="234" y="63"/>
                  </a:lnTo>
                  <a:lnTo>
                    <a:pt x="255" y="53"/>
                  </a:lnTo>
                  <a:lnTo>
                    <a:pt x="277" y="43"/>
                  </a:lnTo>
                  <a:lnTo>
                    <a:pt x="300" y="35"/>
                  </a:lnTo>
                  <a:lnTo>
                    <a:pt x="323" y="28"/>
                  </a:lnTo>
                  <a:lnTo>
                    <a:pt x="323" y="28"/>
                  </a:lnTo>
                  <a:lnTo>
                    <a:pt x="371" y="15"/>
                  </a:lnTo>
                  <a:lnTo>
                    <a:pt x="420" y="7"/>
                  </a:lnTo>
                  <a:lnTo>
                    <a:pt x="471" y="2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70" y="0"/>
                  </a:lnTo>
                  <a:lnTo>
                    <a:pt x="613" y="4"/>
                  </a:lnTo>
                  <a:lnTo>
                    <a:pt x="613" y="4"/>
                  </a:lnTo>
                  <a:lnTo>
                    <a:pt x="651" y="7"/>
                  </a:lnTo>
                  <a:lnTo>
                    <a:pt x="686" y="12"/>
                  </a:lnTo>
                  <a:lnTo>
                    <a:pt x="686" y="12"/>
                  </a:lnTo>
                  <a:lnTo>
                    <a:pt x="714" y="18"/>
                  </a:lnTo>
                  <a:lnTo>
                    <a:pt x="737" y="23"/>
                  </a:lnTo>
                  <a:lnTo>
                    <a:pt x="737" y="23"/>
                  </a:lnTo>
                  <a:lnTo>
                    <a:pt x="755" y="30"/>
                  </a:lnTo>
                  <a:lnTo>
                    <a:pt x="766" y="37"/>
                  </a:lnTo>
                  <a:lnTo>
                    <a:pt x="766" y="323"/>
                  </a:lnTo>
                  <a:lnTo>
                    <a:pt x="766" y="323"/>
                  </a:lnTo>
                  <a:lnTo>
                    <a:pt x="753" y="315"/>
                  </a:lnTo>
                  <a:lnTo>
                    <a:pt x="737" y="305"/>
                  </a:lnTo>
                  <a:lnTo>
                    <a:pt x="737" y="305"/>
                  </a:lnTo>
                  <a:lnTo>
                    <a:pt x="715" y="295"/>
                  </a:lnTo>
                  <a:lnTo>
                    <a:pt x="694" y="287"/>
                  </a:lnTo>
                  <a:lnTo>
                    <a:pt x="694" y="287"/>
                  </a:lnTo>
                  <a:lnTo>
                    <a:pt x="669" y="281"/>
                  </a:lnTo>
                  <a:lnTo>
                    <a:pt x="643" y="274"/>
                  </a:lnTo>
                  <a:lnTo>
                    <a:pt x="643" y="274"/>
                  </a:lnTo>
                  <a:lnTo>
                    <a:pt x="618" y="271"/>
                  </a:lnTo>
                  <a:lnTo>
                    <a:pt x="592" y="269"/>
                  </a:lnTo>
                  <a:lnTo>
                    <a:pt x="592" y="269"/>
                  </a:lnTo>
                  <a:lnTo>
                    <a:pt x="565" y="269"/>
                  </a:lnTo>
                  <a:lnTo>
                    <a:pt x="541" y="272"/>
                  </a:lnTo>
                  <a:lnTo>
                    <a:pt x="517" y="276"/>
                  </a:lnTo>
                  <a:lnTo>
                    <a:pt x="496" y="282"/>
                  </a:lnTo>
                  <a:lnTo>
                    <a:pt x="476" y="289"/>
                  </a:lnTo>
                  <a:lnTo>
                    <a:pt x="458" y="297"/>
                  </a:lnTo>
                  <a:lnTo>
                    <a:pt x="443" y="309"/>
                  </a:lnTo>
                  <a:lnTo>
                    <a:pt x="428" y="320"/>
                  </a:lnTo>
                  <a:lnTo>
                    <a:pt x="428" y="320"/>
                  </a:lnTo>
                  <a:lnTo>
                    <a:pt x="415" y="333"/>
                  </a:lnTo>
                  <a:lnTo>
                    <a:pt x="404" y="348"/>
                  </a:lnTo>
                  <a:lnTo>
                    <a:pt x="394" y="365"/>
                  </a:lnTo>
                  <a:lnTo>
                    <a:pt x="386" y="383"/>
                  </a:lnTo>
                  <a:lnTo>
                    <a:pt x="381" y="401"/>
                  </a:lnTo>
                  <a:lnTo>
                    <a:pt x="376" y="421"/>
                  </a:lnTo>
                  <a:lnTo>
                    <a:pt x="372" y="442"/>
                  </a:lnTo>
                  <a:lnTo>
                    <a:pt x="372" y="465"/>
                  </a:lnTo>
                  <a:lnTo>
                    <a:pt x="372" y="465"/>
                  </a:lnTo>
                  <a:lnTo>
                    <a:pt x="372" y="487"/>
                  </a:lnTo>
                  <a:lnTo>
                    <a:pt x="376" y="508"/>
                  </a:lnTo>
                  <a:lnTo>
                    <a:pt x="381" y="528"/>
                  </a:lnTo>
                  <a:lnTo>
                    <a:pt x="386" y="546"/>
                  </a:lnTo>
                  <a:lnTo>
                    <a:pt x="394" y="562"/>
                  </a:lnTo>
                  <a:lnTo>
                    <a:pt x="404" y="579"/>
                  </a:lnTo>
                  <a:lnTo>
                    <a:pt x="414" y="594"/>
                  </a:lnTo>
                  <a:lnTo>
                    <a:pt x="427" y="607"/>
                  </a:lnTo>
                  <a:lnTo>
                    <a:pt x="427" y="607"/>
                  </a:lnTo>
                  <a:lnTo>
                    <a:pt x="442" y="619"/>
                  </a:lnTo>
                  <a:lnTo>
                    <a:pt x="457" y="628"/>
                  </a:lnTo>
                  <a:lnTo>
                    <a:pt x="475" y="637"/>
                  </a:lnTo>
                  <a:lnTo>
                    <a:pt x="493" y="645"/>
                  </a:lnTo>
                  <a:lnTo>
                    <a:pt x="511" y="650"/>
                  </a:lnTo>
                  <a:lnTo>
                    <a:pt x="532" y="653"/>
                  </a:lnTo>
                  <a:lnTo>
                    <a:pt x="554" y="656"/>
                  </a:lnTo>
                  <a:lnTo>
                    <a:pt x="577" y="656"/>
                  </a:lnTo>
                  <a:lnTo>
                    <a:pt x="577" y="656"/>
                  </a:lnTo>
                  <a:lnTo>
                    <a:pt x="608" y="656"/>
                  </a:lnTo>
                  <a:lnTo>
                    <a:pt x="638" y="653"/>
                  </a:lnTo>
                  <a:lnTo>
                    <a:pt x="664" y="648"/>
                  </a:lnTo>
                  <a:lnTo>
                    <a:pt x="689" y="642"/>
                  </a:lnTo>
                  <a:lnTo>
                    <a:pt x="689" y="642"/>
                  </a:lnTo>
                  <a:lnTo>
                    <a:pt x="732" y="625"/>
                  </a:lnTo>
                  <a:lnTo>
                    <a:pt x="750" y="617"/>
                  </a:lnTo>
                  <a:lnTo>
                    <a:pt x="766" y="609"/>
                  </a:lnTo>
                  <a:lnTo>
                    <a:pt x="766" y="879"/>
                  </a:lnTo>
                  <a:lnTo>
                    <a:pt x="766" y="879"/>
                  </a:lnTo>
                  <a:lnTo>
                    <a:pt x="752" y="887"/>
                  </a:lnTo>
                  <a:lnTo>
                    <a:pt x="730" y="896"/>
                  </a:lnTo>
                  <a:lnTo>
                    <a:pt x="730" y="896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3" name="Freeform 33"/>
            <p:cNvSpPr>
              <a:spLocks/>
            </p:cNvSpPr>
            <p:nvPr/>
          </p:nvSpPr>
          <p:spPr bwMode="auto">
            <a:xfrm>
              <a:off x="5334000" y="3894138"/>
              <a:ext cx="573088" cy="735013"/>
            </a:xfrm>
            <a:custGeom>
              <a:avLst/>
              <a:gdLst>
                <a:gd name="T0" fmla="*/ 720 w 722"/>
                <a:gd name="T1" fmla="*/ 643 h 927"/>
                <a:gd name="T2" fmla="*/ 699 w 722"/>
                <a:gd name="T3" fmla="*/ 734 h 927"/>
                <a:gd name="T4" fmla="*/ 668 w 722"/>
                <a:gd name="T5" fmla="*/ 787 h 927"/>
                <a:gd name="T6" fmla="*/ 622 w 722"/>
                <a:gd name="T7" fmla="*/ 833 h 927"/>
                <a:gd name="T8" fmla="*/ 562 w 722"/>
                <a:gd name="T9" fmla="*/ 872 h 927"/>
                <a:gd name="T10" fmla="*/ 488 w 722"/>
                <a:gd name="T11" fmla="*/ 900 h 927"/>
                <a:gd name="T12" fmla="*/ 397 w 722"/>
                <a:gd name="T13" fmla="*/ 920 h 927"/>
                <a:gd name="T14" fmla="*/ 290 w 722"/>
                <a:gd name="T15" fmla="*/ 927 h 927"/>
                <a:gd name="T16" fmla="*/ 213 w 722"/>
                <a:gd name="T17" fmla="*/ 922 h 927"/>
                <a:gd name="T18" fmla="*/ 97 w 722"/>
                <a:gd name="T19" fmla="*/ 907 h 927"/>
                <a:gd name="T20" fmla="*/ 28 w 722"/>
                <a:gd name="T21" fmla="*/ 892 h 927"/>
                <a:gd name="T22" fmla="*/ 0 w 722"/>
                <a:gd name="T23" fmla="*/ 627 h 927"/>
                <a:gd name="T24" fmla="*/ 99 w 722"/>
                <a:gd name="T25" fmla="*/ 666 h 927"/>
                <a:gd name="T26" fmla="*/ 167 w 722"/>
                <a:gd name="T27" fmla="*/ 686 h 927"/>
                <a:gd name="T28" fmla="*/ 237 w 722"/>
                <a:gd name="T29" fmla="*/ 698 h 927"/>
                <a:gd name="T30" fmla="*/ 300 w 722"/>
                <a:gd name="T31" fmla="*/ 698 h 927"/>
                <a:gd name="T32" fmla="*/ 356 w 722"/>
                <a:gd name="T33" fmla="*/ 683 h 927"/>
                <a:gd name="T34" fmla="*/ 374 w 722"/>
                <a:gd name="T35" fmla="*/ 665 h 927"/>
                <a:gd name="T36" fmla="*/ 381 w 722"/>
                <a:gd name="T37" fmla="*/ 643 h 927"/>
                <a:gd name="T38" fmla="*/ 374 w 722"/>
                <a:gd name="T39" fmla="*/ 622 h 927"/>
                <a:gd name="T40" fmla="*/ 351 w 722"/>
                <a:gd name="T41" fmla="*/ 602 h 927"/>
                <a:gd name="T42" fmla="*/ 303 w 722"/>
                <a:gd name="T43" fmla="*/ 582 h 927"/>
                <a:gd name="T44" fmla="*/ 200 w 722"/>
                <a:gd name="T45" fmla="*/ 546 h 927"/>
                <a:gd name="T46" fmla="*/ 134 w 722"/>
                <a:gd name="T47" fmla="*/ 518 h 927"/>
                <a:gd name="T48" fmla="*/ 96 w 722"/>
                <a:gd name="T49" fmla="*/ 493 h 927"/>
                <a:gd name="T50" fmla="*/ 63 w 722"/>
                <a:gd name="T51" fmla="*/ 465 h 927"/>
                <a:gd name="T52" fmla="*/ 25 w 722"/>
                <a:gd name="T53" fmla="*/ 414 h 927"/>
                <a:gd name="T54" fmla="*/ 8 w 722"/>
                <a:gd name="T55" fmla="*/ 373 h 927"/>
                <a:gd name="T56" fmla="*/ 0 w 722"/>
                <a:gd name="T57" fmla="*/ 297 h 927"/>
                <a:gd name="T58" fmla="*/ 7 w 722"/>
                <a:gd name="T59" fmla="*/ 229 h 927"/>
                <a:gd name="T60" fmla="*/ 22 w 722"/>
                <a:gd name="T61" fmla="*/ 185 h 927"/>
                <a:gd name="T62" fmla="*/ 45 w 722"/>
                <a:gd name="T63" fmla="*/ 145 h 927"/>
                <a:gd name="T64" fmla="*/ 111 w 722"/>
                <a:gd name="T65" fmla="*/ 78 h 927"/>
                <a:gd name="T66" fmla="*/ 170 w 722"/>
                <a:gd name="T67" fmla="*/ 43 h 927"/>
                <a:gd name="T68" fmla="*/ 242 w 722"/>
                <a:gd name="T69" fmla="*/ 20 h 927"/>
                <a:gd name="T70" fmla="*/ 369 w 722"/>
                <a:gd name="T71" fmla="*/ 0 h 927"/>
                <a:gd name="T72" fmla="*/ 448 w 722"/>
                <a:gd name="T73" fmla="*/ 0 h 927"/>
                <a:gd name="T74" fmla="*/ 516 w 722"/>
                <a:gd name="T75" fmla="*/ 7 h 927"/>
                <a:gd name="T76" fmla="*/ 608 w 722"/>
                <a:gd name="T77" fmla="*/ 22 h 927"/>
                <a:gd name="T78" fmla="*/ 661 w 722"/>
                <a:gd name="T79" fmla="*/ 281 h 927"/>
                <a:gd name="T80" fmla="*/ 618 w 722"/>
                <a:gd name="T81" fmla="*/ 264 h 927"/>
                <a:gd name="T82" fmla="*/ 529 w 722"/>
                <a:gd name="T83" fmla="*/ 239 h 927"/>
                <a:gd name="T84" fmla="*/ 465 w 722"/>
                <a:gd name="T85" fmla="*/ 228 h 927"/>
                <a:gd name="T86" fmla="*/ 416 w 722"/>
                <a:gd name="T87" fmla="*/ 228 h 927"/>
                <a:gd name="T88" fmla="*/ 374 w 722"/>
                <a:gd name="T89" fmla="*/ 239 h 927"/>
                <a:gd name="T90" fmla="*/ 359 w 722"/>
                <a:gd name="T91" fmla="*/ 253 h 927"/>
                <a:gd name="T92" fmla="*/ 353 w 722"/>
                <a:gd name="T93" fmla="*/ 272 h 927"/>
                <a:gd name="T94" fmla="*/ 359 w 722"/>
                <a:gd name="T95" fmla="*/ 297 h 927"/>
                <a:gd name="T96" fmla="*/ 381 w 722"/>
                <a:gd name="T97" fmla="*/ 315 h 927"/>
                <a:gd name="T98" fmla="*/ 417 w 722"/>
                <a:gd name="T99" fmla="*/ 332 h 927"/>
                <a:gd name="T100" fmla="*/ 500 w 722"/>
                <a:gd name="T101" fmla="*/ 360 h 927"/>
                <a:gd name="T102" fmla="*/ 579 w 722"/>
                <a:gd name="T103" fmla="*/ 391 h 927"/>
                <a:gd name="T104" fmla="*/ 622 w 722"/>
                <a:gd name="T105" fmla="*/ 416 h 927"/>
                <a:gd name="T106" fmla="*/ 658 w 722"/>
                <a:gd name="T107" fmla="*/ 445 h 927"/>
                <a:gd name="T108" fmla="*/ 697 w 722"/>
                <a:gd name="T109" fmla="*/ 498 h 927"/>
                <a:gd name="T110" fmla="*/ 714 w 722"/>
                <a:gd name="T111" fmla="*/ 538 h 927"/>
                <a:gd name="T112" fmla="*/ 722 w 722"/>
                <a:gd name="T113" fmla="*/ 612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2" h="927">
                  <a:moveTo>
                    <a:pt x="722" y="612"/>
                  </a:moveTo>
                  <a:lnTo>
                    <a:pt x="722" y="612"/>
                  </a:lnTo>
                  <a:lnTo>
                    <a:pt x="720" y="643"/>
                  </a:lnTo>
                  <a:lnTo>
                    <a:pt x="717" y="675"/>
                  </a:lnTo>
                  <a:lnTo>
                    <a:pt x="709" y="704"/>
                  </a:lnTo>
                  <a:lnTo>
                    <a:pt x="699" y="734"/>
                  </a:lnTo>
                  <a:lnTo>
                    <a:pt x="699" y="734"/>
                  </a:lnTo>
                  <a:lnTo>
                    <a:pt x="684" y="762"/>
                  </a:lnTo>
                  <a:lnTo>
                    <a:pt x="668" y="787"/>
                  </a:lnTo>
                  <a:lnTo>
                    <a:pt x="646" y="811"/>
                  </a:lnTo>
                  <a:lnTo>
                    <a:pt x="622" y="833"/>
                  </a:lnTo>
                  <a:lnTo>
                    <a:pt x="622" y="833"/>
                  </a:lnTo>
                  <a:lnTo>
                    <a:pt x="608" y="844"/>
                  </a:lnTo>
                  <a:lnTo>
                    <a:pt x="594" y="854"/>
                  </a:lnTo>
                  <a:lnTo>
                    <a:pt x="562" y="872"/>
                  </a:lnTo>
                  <a:lnTo>
                    <a:pt x="528" y="887"/>
                  </a:lnTo>
                  <a:lnTo>
                    <a:pt x="488" y="900"/>
                  </a:lnTo>
                  <a:lnTo>
                    <a:pt x="488" y="900"/>
                  </a:lnTo>
                  <a:lnTo>
                    <a:pt x="467" y="907"/>
                  </a:lnTo>
                  <a:lnTo>
                    <a:pt x="445" y="912"/>
                  </a:lnTo>
                  <a:lnTo>
                    <a:pt x="397" y="920"/>
                  </a:lnTo>
                  <a:lnTo>
                    <a:pt x="346" y="925"/>
                  </a:lnTo>
                  <a:lnTo>
                    <a:pt x="290" y="927"/>
                  </a:lnTo>
                  <a:lnTo>
                    <a:pt x="290" y="927"/>
                  </a:lnTo>
                  <a:lnTo>
                    <a:pt x="252" y="925"/>
                  </a:lnTo>
                  <a:lnTo>
                    <a:pt x="213" y="922"/>
                  </a:lnTo>
                  <a:lnTo>
                    <a:pt x="213" y="922"/>
                  </a:lnTo>
                  <a:lnTo>
                    <a:pt x="134" y="914"/>
                  </a:lnTo>
                  <a:lnTo>
                    <a:pt x="134" y="914"/>
                  </a:lnTo>
                  <a:lnTo>
                    <a:pt x="97" y="907"/>
                  </a:lnTo>
                  <a:lnTo>
                    <a:pt x="61" y="900"/>
                  </a:lnTo>
                  <a:lnTo>
                    <a:pt x="61" y="900"/>
                  </a:lnTo>
                  <a:lnTo>
                    <a:pt x="28" y="892"/>
                  </a:lnTo>
                  <a:lnTo>
                    <a:pt x="0" y="886"/>
                  </a:lnTo>
                  <a:lnTo>
                    <a:pt x="0" y="627"/>
                  </a:lnTo>
                  <a:lnTo>
                    <a:pt x="0" y="627"/>
                  </a:lnTo>
                  <a:lnTo>
                    <a:pt x="64" y="653"/>
                  </a:lnTo>
                  <a:lnTo>
                    <a:pt x="64" y="653"/>
                  </a:lnTo>
                  <a:lnTo>
                    <a:pt x="99" y="666"/>
                  </a:lnTo>
                  <a:lnTo>
                    <a:pt x="132" y="676"/>
                  </a:lnTo>
                  <a:lnTo>
                    <a:pt x="132" y="676"/>
                  </a:lnTo>
                  <a:lnTo>
                    <a:pt x="167" y="686"/>
                  </a:lnTo>
                  <a:lnTo>
                    <a:pt x="201" y="693"/>
                  </a:lnTo>
                  <a:lnTo>
                    <a:pt x="201" y="693"/>
                  </a:lnTo>
                  <a:lnTo>
                    <a:pt x="237" y="698"/>
                  </a:lnTo>
                  <a:lnTo>
                    <a:pt x="272" y="699"/>
                  </a:lnTo>
                  <a:lnTo>
                    <a:pt x="272" y="699"/>
                  </a:lnTo>
                  <a:lnTo>
                    <a:pt x="300" y="698"/>
                  </a:lnTo>
                  <a:lnTo>
                    <a:pt x="323" y="696"/>
                  </a:lnTo>
                  <a:lnTo>
                    <a:pt x="341" y="691"/>
                  </a:lnTo>
                  <a:lnTo>
                    <a:pt x="356" y="683"/>
                  </a:lnTo>
                  <a:lnTo>
                    <a:pt x="356" y="683"/>
                  </a:lnTo>
                  <a:lnTo>
                    <a:pt x="366" y="675"/>
                  </a:lnTo>
                  <a:lnTo>
                    <a:pt x="374" y="665"/>
                  </a:lnTo>
                  <a:lnTo>
                    <a:pt x="379" y="655"/>
                  </a:lnTo>
                  <a:lnTo>
                    <a:pt x="381" y="643"/>
                  </a:lnTo>
                  <a:lnTo>
                    <a:pt x="381" y="643"/>
                  </a:lnTo>
                  <a:lnTo>
                    <a:pt x="379" y="632"/>
                  </a:lnTo>
                  <a:lnTo>
                    <a:pt x="374" y="622"/>
                  </a:lnTo>
                  <a:lnTo>
                    <a:pt x="374" y="622"/>
                  </a:lnTo>
                  <a:lnTo>
                    <a:pt x="366" y="612"/>
                  </a:lnTo>
                  <a:lnTo>
                    <a:pt x="351" y="602"/>
                  </a:lnTo>
                  <a:lnTo>
                    <a:pt x="351" y="602"/>
                  </a:lnTo>
                  <a:lnTo>
                    <a:pt x="331" y="592"/>
                  </a:lnTo>
                  <a:lnTo>
                    <a:pt x="303" y="582"/>
                  </a:lnTo>
                  <a:lnTo>
                    <a:pt x="303" y="582"/>
                  </a:lnTo>
                  <a:lnTo>
                    <a:pt x="224" y="554"/>
                  </a:lnTo>
                  <a:lnTo>
                    <a:pt x="224" y="554"/>
                  </a:lnTo>
                  <a:lnTo>
                    <a:pt x="200" y="546"/>
                  </a:lnTo>
                  <a:lnTo>
                    <a:pt x="177" y="538"/>
                  </a:lnTo>
                  <a:lnTo>
                    <a:pt x="155" y="528"/>
                  </a:lnTo>
                  <a:lnTo>
                    <a:pt x="134" y="518"/>
                  </a:lnTo>
                  <a:lnTo>
                    <a:pt x="134" y="518"/>
                  </a:lnTo>
                  <a:lnTo>
                    <a:pt x="114" y="506"/>
                  </a:lnTo>
                  <a:lnTo>
                    <a:pt x="96" y="493"/>
                  </a:lnTo>
                  <a:lnTo>
                    <a:pt x="78" y="480"/>
                  </a:lnTo>
                  <a:lnTo>
                    <a:pt x="63" y="465"/>
                  </a:lnTo>
                  <a:lnTo>
                    <a:pt x="63" y="465"/>
                  </a:lnTo>
                  <a:lnTo>
                    <a:pt x="48" y="450"/>
                  </a:lnTo>
                  <a:lnTo>
                    <a:pt x="36" y="432"/>
                  </a:lnTo>
                  <a:lnTo>
                    <a:pt x="25" y="414"/>
                  </a:lnTo>
                  <a:lnTo>
                    <a:pt x="17" y="394"/>
                  </a:lnTo>
                  <a:lnTo>
                    <a:pt x="17" y="394"/>
                  </a:lnTo>
                  <a:lnTo>
                    <a:pt x="8" y="373"/>
                  </a:lnTo>
                  <a:lnTo>
                    <a:pt x="3" y="348"/>
                  </a:lnTo>
                  <a:lnTo>
                    <a:pt x="0" y="323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2" y="262"/>
                  </a:lnTo>
                  <a:lnTo>
                    <a:pt x="7" y="229"/>
                  </a:lnTo>
                  <a:lnTo>
                    <a:pt x="12" y="215"/>
                  </a:lnTo>
                  <a:lnTo>
                    <a:pt x="17" y="200"/>
                  </a:lnTo>
                  <a:lnTo>
                    <a:pt x="22" y="185"/>
                  </a:lnTo>
                  <a:lnTo>
                    <a:pt x="28" y="172"/>
                  </a:lnTo>
                  <a:lnTo>
                    <a:pt x="28" y="172"/>
                  </a:lnTo>
                  <a:lnTo>
                    <a:pt x="45" y="145"/>
                  </a:lnTo>
                  <a:lnTo>
                    <a:pt x="64" y="121"/>
                  </a:lnTo>
                  <a:lnTo>
                    <a:pt x="86" y="98"/>
                  </a:lnTo>
                  <a:lnTo>
                    <a:pt x="111" y="78"/>
                  </a:lnTo>
                  <a:lnTo>
                    <a:pt x="111" y="78"/>
                  </a:lnTo>
                  <a:lnTo>
                    <a:pt x="139" y="60"/>
                  </a:lnTo>
                  <a:lnTo>
                    <a:pt x="170" y="43"/>
                  </a:lnTo>
                  <a:lnTo>
                    <a:pt x="205" y="30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82" y="10"/>
                  </a:lnTo>
                  <a:lnTo>
                    <a:pt x="323" y="5"/>
                  </a:lnTo>
                  <a:lnTo>
                    <a:pt x="369" y="0"/>
                  </a:lnTo>
                  <a:lnTo>
                    <a:pt x="416" y="0"/>
                  </a:lnTo>
                  <a:lnTo>
                    <a:pt x="416" y="0"/>
                  </a:lnTo>
                  <a:lnTo>
                    <a:pt x="448" y="0"/>
                  </a:lnTo>
                  <a:lnTo>
                    <a:pt x="481" y="2"/>
                  </a:lnTo>
                  <a:lnTo>
                    <a:pt x="481" y="2"/>
                  </a:lnTo>
                  <a:lnTo>
                    <a:pt x="516" y="7"/>
                  </a:lnTo>
                  <a:lnTo>
                    <a:pt x="547" y="10"/>
                  </a:lnTo>
                  <a:lnTo>
                    <a:pt x="547" y="10"/>
                  </a:lnTo>
                  <a:lnTo>
                    <a:pt x="608" y="22"/>
                  </a:lnTo>
                  <a:lnTo>
                    <a:pt x="608" y="22"/>
                  </a:lnTo>
                  <a:lnTo>
                    <a:pt x="661" y="33"/>
                  </a:lnTo>
                  <a:lnTo>
                    <a:pt x="661" y="281"/>
                  </a:lnTo>
                  <a:lnTo>
                    <a:pt x="661" y="281"/>
                  </a:lnTo>
                  <a:lnTo>
                    <a:pt x="618" y="264"/>
                  </a:lnTo>
                  <a:lnTo>
                    <a:pt x="618" y="264"/>
                  </a:lnTo>
                  <a:lnTo>
                    <a:pt x="561" y="248"/>
                  </a:lnTo>
                  <a:lnTo>
                    <a:pt x="561" y="248"/>
                  </a:lnTo>
                  <a:lnTo>
                    <a:pt x="529" y="239"/>
                  </a:lnTo>
                  <a:lnTo>
                    <a:pt x="498" y="233"/>
                  </a:lnTo>
                  <a:lnTo>
                    <a:pt x="498" y="233"/>
                  </a:lnTo>
                  <a:lnTo>
                    <a:pt x="465" y="228"/>
                  </a:lnTo>
                  <a:lnTo>
                    <a:pt x="434" y="226"/>
                  </a:lnTo>
                  <a:lnTo>
                    <a:pt x="434" y="226"/>
                  </a:lnTo>
                  <a:lnTo>
                    <a:pt x="416" y="228"/>
                  </a:lnTo>
                  <a:lnTo>
                    <a:pt x="401" y="229"/>
                  </a:lnTo>
                  <a:lnTo>
                    <a:pt x="387" y="233"/>
                  </a:lnTo>
                  <a:lnTo>
                    <a:pt x="374" y="239"/>
                  </a:lnTo>
                  <a:lnTo>
                    <a:pt x="374" y="239"/>
                  </a:lnTo>
                  <a:lnTo>
                    <a:pt x="366" y="246"/>
                  </a:lnTo>
                  <a:lnTo>
                    <a:pt x="359" y="253"/>
                  </a:lnTo>
                  <a:lnTo>
                    <a:pt x="355" y="262"/>
                  </a:lnTo>
                  <a:lnTo>
                    <a:pt x="353" y="272"/>
                  </a:lnTo>
                  <a:lnTo>
                    <a:pt x="353" y="272"/>
                  </a:lnTo>
                  <a:lnTo>
                    <a:pt x="355" y="286"/>
                  </a:lnTo>
                  <a:lnTo>
                    <a:pt x="359" y="297"/>
                  </a:lnTo>
                  <a:lnTo>
                    <a:pt x="359" y="297"/>
                  </a:lnTo>
                  <a:lnTo>
                    <a:pt x="368" y="307"/>
                  </a:lnTo>
                  <a:lnTo>
                    <a:pt x="381" y="315"/>
                  </a:lnTo>
                  <a:lnTo>
                    <a:pt x="381" y="315"/>
                  </a:lnTo>
                  <a:lnTo>
                    <a:pt x="397" y="323"/>
                  </a:lnTo>
                  <a:lnTo>
                    <a:pt x="417" y="332"/>
                  </a:lnTo>
                  <a:lnTo>
                    <a:pt x="417" y="332"/>
                  </a:lnTo>
                  <a:lnTo>
                    <a:pt x="470" y="350"/>
                  </a:lnTo>
                  <a:lnTo>
                    <a:pt x="470" y="350"/>
                  </a:lnTo>
                  <a:lnTo>
                    <a:pt x="500" y="360"/>
                  </a:lnTo>
                  <a:lnTo>
                    <a:pt x="528" y="370"/>
                  </a:lnTo>
                  <a:lnTo>
                    <a:pt x="554" y="379"/>
                  </a:lnTo>
                  <a:lnTo>
                    <a:pt x="579" y="391"/>
                  </a:lnTo>
                  <a:lnTo>
                    <a:pt x="579" y="391"/>
                  </a:lnTo>
                  <a:lnTo>
                    <a:pt x="602" y="404"/>
                  </a:lnTo>
                  <a:lnTo>
                    <a:pt x="622" y="416"/>
                  </a:lnTo>
                  <a:lnTo>
                    <a:pt x="641" y="431"/>
                  </a:lnTo>
                  <a:lnTo>
                    <a:pt x="658" y="445"/>
                  </a:lnTo>
                  <a:lnTo>
                    <a:pt x="658" y="445"/>
                  </a:lnTo>
                  <a:lnTo>
                    <a:pt x="673" y="462"/>
                  </a:lnTo>
                  <a:lnTo>
                    <a:pt x="686" y="478"/>
                  </a:lnTo>
                  <a:lnTo>
                    <a:pt x="697" y="498"/>
                  </a:lnTo>
                  <a:lnTo>
                    <a:pt x="706" y="518"/>
                  </a:lnTo>
                  <a:lnTo>
                    <a:pt x="706" y="518"/>
                  </a:lnTo>
                  <a:lnTo>
                    <a:pt x="714" y="538"/>
                  </a:lnTo>
                  <a:lnTo>
                    <a:pt x="719" y="561"/>
                  </a:lnTo>
                  <a:lnTo>
                    <a:pt x="722" y="586"/>
                  </a:lnTo>
                  <a:lnTo>
                    <a:pt x="722" y="612"/>
                  </a:lnTo>
                  <a:lnTo>
                    <a:pt x="722" y="61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4" name="Freeform 34"/>
            <p:cNvSpPr>
              <a:spLocks noEditPoints="1"/>
            </p:cNvSpPr>
            <p:nvPr/>
          </p:nvSpPr>
          <p:spPr bwMode="auto">
            <a:xfrm>
              <a:off x="28575" y="2590800"/>
              <a:ext cx="457200" cy="804863"/>
            </a:xfrm>
            <a:custGeom>
              <a:avLst/>
              <a:gdLst>
                <a:gd name="T0" fmla="*/ 266 w 576"/>
                <a:gd name="T1" fmla="*/ 0 h 1012"/>
                <a:gd name="T2" fmla="*/ 323 w 576"/>
                <a:gd name="T3" fmla="*/ 3 h 1012"/>
                <a:gd name="T4" fmla="*/ 396 w 576"/>
                <a:gd name="T5" fmla="*/ 25 h 1012"/>
                <a:gd name="T6" fmla="*/ 457 w 576"/>
                <a:gd name="T7" fmla="*/ 64 h 1012"/>
                <a:gd name="T8" fmla="*/ 487 w 576"/>
                <a:gd name="T9" fmla="*/ 99 h 1012"/>
                <a:gd name="T10" fmla="*/ 516 w 576"/>
                <a:gd name="T11" fmla="*/ 160 h 1012"/>
                <a:gd name="T12" fmla="*/ 526 w 576"/>
                <a:gd name="T13" fmla="*/ 234 h 1012"/>
                <a:gd name="T14" fmla="*/ 524 w 576"/>
                <a:gd name="T15" fmla="*/ 277 h 1012"/>
                <a:gd name="T16" fmla="*/ 508 w 576"/>
                <a:gd name="T17" fmla="*/ 335 h 1012"/>
                <a:gd name="T18" fmla="*/ 480 w 576"/>
                <a:gd name="T19" fmla="*/ 387 h 1012"/>
                <a:gd name="T20" fmla="*/ 454 w 576"/>
                <a:gd name="T21" fmla="*/ 417 h 1012"/>
                <a:gd name="T22" fmla="*/ 407 w 576"/>
                <a:gd name="T23" fmla="*/ 453 h 1012"/>
                <a:gd name="T24" fmla="*/ 348 w 576"/>
                <a:gd name="T25" fmla="*/ 478 h 1012"/>
                <a:gd name="T26" fmla="*/ 374 w 576"/>
                <a:gd name="T27" fmla="*/ 485 h 1012"/>
                <a:gd name="T28" fmla="*/ 444 w 576"/>
                <a:gd name="T29" fmla="*/ 504 h 1012"/>
                <a:gd name="T30" fmla="*/ 498 w 576"/>
                <a:gd name="T31" fmla="*/ 541 h 1012"/>
                <a:gd name="T32" fmla="*/ 529 w 576"/>
                <a:gd name="T33" fmla="*/ 574 h 1012"/>
                <a:gd name="T34" fmla="*/ 561 w 576"/>
                <a:gd name="T35" fmla="*/ 630 h 1012"/>
                <a:gd name="T36" fmla="*/ 574 w 576"/>
                <a:gd name="T37" fmla="*/ 697 h 1012"/>
                <a:gd name="T38" fmla="*/ 574 w 576"/>
                <a:gd name="T39" fmla="*/ 753 h 1012"/>
                <a:gd name="T40" fmla="*/ 554 w 576"/>
                <a:gd name="T41" fmla="*/ 839 h 1012"/>
                <a:gd name="T42" fmla="*/ 513 w 576"/>
                <a:gd name="T43" fmla="*/ 910 h 1012"/>
                <a:gd name="T44" fmla="*/ 472 w 576"/>
                <a:gd name="T45" fmla="*/ 949 h 1012"/>
                <a:gd name="T46" fmla="*/ 396 w 576"/>
                <a:gd name="T47" fmla="*/ 992 h 1012"/>
                <a:gd name="T48" fmla="*/ 305 w 576"/>
                <a:gd name="T49" fmla="*/ 1010 h 1012"/>
                <a:gd name="T50" fmla="*/ 69 w 576"/>
                <a:gd name="T51" fmla="*/ 64 h 1012"/>
                <a:gd name="T52" fmla="*/ 211 w 576"/>
                <a:gd name="T53" fmla="*/ 455 h 1012"/>
                <a:gd name="T54" fmla="*/ 287 w 576"/>
                <a:gd name="T55" fmla="*/ 448 h 1012"/>
                <a:gd name="T56" fmla="*/ 351 w 576"/>
                <a:gd name="T57" fmla="*/ 424 h 1012"/>
                <a:gd name="T58" fmla="*/ 388 w 576"/>
                <a:gd name="T59" fmla="*/ 399 h 1012"/>
                <a:gd name="T60" fmla="*/ 429 w 576"/>
                <a:gd name="T61" fmla="*/ 351 h 1012"/>
                <a:gd name="T62" fmla="*/ 450 w 576"/>
                <a:gd name="T63" fmla="*/ 292 h 1012"/>
                <a:gd name="T64" fmla="*/ 454 w 576"/>
                <a:gd name="T65" fmla="*/ 245 h 1012"/>
                <a:gd name="T66" fmla="*/ 447 w 576"/>
                <a:gd name="T67" fmla="*/ 184 h 1012"/>
                <a:gd name="T68" fmla="*/ 424 w 576"/>
                <a:gd name="T69" fmla="*/ 135 h 1012"/>
                <a:gd name="T70" fmla="*/ 386 w 576"/>
                <a:gd name="T71" fmla="*/ 99 h 1012"/>
                <a:gd name="T72" fmla="*/ 333 w 576"/>
                <a:gd name="T73" fmla="*/ 76 h 1012"/>
                <a:gd name="T74" fmla="*/ 264 w 576"/>
                <a:gd name="T75" fmla="*/ 64 h 1012"/>
                <a:gd name="T76" fmla="*/ 69 w 576"/>
                <a:gd name="T77" fmla="*/ 519 h 1012"/>
                <a:gd name="T78" fmla="*/ 257 w 576"/>
                <a:gd name="T79" fmla="*/ 948 h 1012"/>
                <a:gd name="T80" fmla="*/ 340 w 576"/>
                <a:gd name="T81" fmla="*/ 940 h 1012"/>
                <a:gd name="T82" fmla="*/ 406 w 576"/>
                <a:gd name="T83" fmla="*/ 917 h 1012"/>
                <a:gd name="T84" fmla="*/ 440 w 576"/>
                <a:gd name="T85" fmla="*/ 892 h 1012"/>
                <a:gd name="T86" fmla="*/ 478 w 576"/>
                <a:gd name="T87" fmla="*/ 841 h 1012"/>
                <a:gd name="T88" fmla="*/ 500 w 576"/>
                <a:gd name="T89" fmla="*/ 778 h 1012"/>
                <a:gd name="T90" fmla="*/ 503 w 576"/>
                <a:gd name="T91" fmla="*/ 729 h 1012"/>
                <a:gd name="T92" fmla="*/ 493 w 576"/>
                <a:gd name="T93" fmla="*/ 658 h 1012"/>
                <a:gd name="T94" fmla="*/ 463 w 576"/>
                <a:gd name="T95" fmla="*/ 602 h 1012"/>
                <a:gd name="T96" fmla="*/ 414 w 576"/>
                <a:gd name="T97" fmla="*/ 559 h 1012"/>
                <a:gd name="T98" fmla="*/ 343 w 576"/>
                <a:gd name="T99" fmla="*/ 532 h 1012"/>
                <a:gd name="T100" fmla="*/ 254 w 576"/>
                <a:gd name="T101" fmla="*/ 519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6" h="1012">
                  <a:moveTo>
                    <a:pt x="0" y="1012"/>
                  </a:moveTo>
                  <a:lnTo>
                    <a:pt x="0" y="0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95" y="0"/>
                  </a:lnTo>
                  <a:lnTo>
                    <a:pt x="323" y="3"/>
                  </a:lnTo>
                  <a:lnTo>
                    <a:pt x="348" y="8"/>
                  </a:lnTo>
                  <a:lnTo>
                    <a:pt x="373" y="16"/>
                  </a:lnTo>
                  <a:lnTo>
                    <a:pt x="396" y="25"/>
                  </a:lnTo>
                  <a:lnTo>
                    <a:pt x="417" y="36"/>
                  </a:lnTo>
                  <a:lnTo>
                    <a:pt x="437" y="49"/>
                  </a:lnTo>
                  <a:lnTo>
                    <a:pt x="457" y="64"/>
                  </a:lnTo>
                  <a:lnTo>
                    <a:pt x="457" y="64"/>
                  </a:lnTo>
                  <a:lnTo>
                    <a:pt x="473" y="81"/>
                  </a:lnTo>
                  <a:lnTo>
                    <a:pt x="487" y="99"/>
                  </a:lnTo>
                  <a:lnTo>
                    <a:pt x="500" y="119"/>
                  </a:lnTo>
                  <a:lnTo>
                    <a:pt x="510" y="138"/>
                  </a:lnTo>
                  <a:lnTo>
                    <a:pt x="516" y="160"/>
                  </a:lnTo>
                  <a:lnTo>
                    <a:pt x="523" y="183"/>
                  </a:lnTo>
                  <a:lnTo>
                    <a:pt x="526" y="208"/>
                  </a:lnTo>
                  <a:lnTo>
                    <a:pt x="526" y="234"/>
                  </a:lnTo>
                  <a:lnTo>
                    <a:pt x="526" y="234"/>
                  </a:lnTo>
                  <a:lnTo>
                    <a:pt x="526" y="255"/>
                  </a:lnTo>
                  <a:lnTo>
                    <a:pt x="524" y="277"/>
                  </a:lnTo>
                  <a:lnTo>
                    <a:pt x="519" y="297"/>
                  </a:lnTo>
                  <a:lnTo>
                    <a:pt x="515" y="316"/>
                  </a:lnTo>
                  <a:lnTo>
                    <a:pt x="508" y="335"/>
                  </a:lnTo>
                  <a:lnTo>
                    <a:pt x="500" y="353"/>
                  </a:lnTo>
                  <a:lnTo>
                    <a:pt x="491" y="371"/>
                  </a:lnTo>
                  <a:lnTo>
                    <a:pt x="480" y="387"/>
                  </a:lnTo>
                  <a:lnTo>
                    <a:pt x="480" y="387"/>
                  </a:lnTo>
                  <a:lnTo>
                    <a:pt x="467" y="402"/>
                  </a:lnTo>
                  <a:lnTo>
                    <a:pt x="454" y="417"/>
                  </a:lnTo>
                  <a:lnTo>
                    <a:pt x="439" y="430"/>
                  </a:lnTo>
                  <a:lnTo>
                    <a:pt x="424" y="442"/>
                  </a:lnTo>
                  <a:lnTo>
                    <a:pt x="407" y="453"/>
                  </a:lnTo>
                  <a:lnTo>
                    <a:pt x="389" y="463"/>
                  </a:lnTo>
                  <a:lnTo>
                    <a:pt x="369" y="471"/>
                  </a:lnTo>
                  <a:lnTo>
                    <a:pt x="348" y="478"/>
                  </a:lnTo>
                  <a:lnTo>
                    <a:pt x="348" y="481"/>
                  </a:lnTo>
                  <a:lnTo>
                    <a:pt x="348" y="481"/>
                  </a:lnTo>
                  <a:lnTo>
                    <a:pt x="374" y="485"/>
                  </a:lnTo>
                  <a:lnTo>
                    <a:pt x="399" y="489"/>
                  </a:lnTo>
                  <a:lnTo>
                    <a:pt x="422" y="496"/>
                  </a:lnTo>
                  <a:lnTo>
                    <a:pt x="444" y="504"/>
                  </a:lnTo>
                  <a:lnTo>
                    <a:pt x="463" y="514"/>
                  </a:lnTo>
                  <a:lnTo>
                    <a:pt x="482" y="527"/>
                  </a:lnTo>
                  <a:lnTo>
                    <a:pt x="498" y="541"/>
                  </a:lnTo>
                  <a:lnTo>
                    <a:pt x="515" y="555"/>
                  </a:lnTo>
                  <a:lnTo>
                    <a:pt x="515" y="555"/>
                  </a:lnTo>
                  <a:lnTo>
                    <a:pt x="529" y="574"/>
                  </a:lnTo>
                  <a:lnTo>
                    <a:pt x="541" y="592"/>
                  </a:lnTo>
                  <a:lnTo>
                    <a:pt x="552" y="610"/>
                  </a:lnTo>
                  <a:lnTo>
                    <a:pt x="561" y="630"/>
                  </a:lnTo>
                  <a:lnTo>
                    <a:pt x="567" y="651"/>
                  </a:lnTo>
                  <a:lnTo>
                    <a:pt x="572" y="674"/>
                  </a:lnTo>
                  <a:lnTo>
                    <a:pt x="574" y="697"/>
                  </a:lnTo>
                  <a:lnTo>
                    <a:pt x="576" y="722"/>
                  </a:lnTo>
                  <a:lnTo>
                    <a:pt x="576" y="722"/>
                  </a:lnTo>
                  <a:lnTo>
                    <a:pt x="574" y="753"/>
                  </a:lnTo>
                  <a:lnTo>
                    <a:pt x="571" y="783"/>
                  </a:lnTo>
                  <a:lnTo>
                    <a:pt x="564" y="811"/>
                  </a:lnTo>
                  <a:lnTo>
                    <a:pt x="554" y="839"/>
                  </a:lnTo>
                  <a:lnTo>
                    <a:pt x="543" y="864"/>
                  </a:lnTo>
                  <a:lnTo>
                    <a:pt x="529" y="887"/>
                  </a:lnTo>
                  <a:lnTo>
                    <a:pt x="513" y="910"/>
                  </a:lnTo>
                  <a:lnTo>
                    <a:pt x="493" y="931"/>
                  </a:lnTo>
                  <a:lnTo>
                    <a:pt x="493" y="931"/>
                  </a:lnTo>
                  <a:lnTo>
                    <a:pt x="472" y="949"/>
                  </a:lnTo>
                  <a:lnTo>
                    <a:pt x="449" y="966"/>
                  </a:lnTo>
                  <a:lnTo>
                    <a:pt x="422" y="981"/>
                  </a:lnTo>
                  <a:lnTo>
                    <a:pt x="396" y="992"/>
                  </a:lnTo>
                  <a:lnTo>
                    <a:pt x="368" y="1001"/>
                  </a:lnTo>
                  <a:lnTo>
                    <a:pt x="338" y="1007"/>
                  </a:lnTo>
                  <a:lnTo>
                    <a:pt x="305" y="1010"/>
                  </a:lnTo>
                  <a:lnTo>
                    <a:pt x="272" y="1012"/>
                  </a:lnTo>
                  <a:lnTo>
                    <a:pt x="0" y="1012"/>
                  </a:lnTo>
                  <a:close/>
                  <a:moveTo>
                    <a:pt x="69" y="64"/>
                  </a:moveTo>
                  <a:lnTo>
                    <a:pt x="69" y="455"/>
                  </a:lnTo>
                  <a:lnTo>
                    <a:pt x="211" y="455"/>
                  </a:lnTo>
                  <a:lnTo>
                    <a:pt x="211" y="455"/>
                  </a:lnTo>
                  <a:lnTo>
                    <a:pt x="238" y="455"/>
                  </a:lnTo>
                  <a:lnTo>
                    <a:pt x="264" y="452"/>
                  </a:lnTo>
                  <a:lnTo>
                    <a:pt x="287" y="448"/>
                  </a:lnTo>
                  <a:lnTo>
                    <a:pt x="310" y="442"/>
                  </a:lnTo>
                  <a:lnTo>
                    <a:pt x="332" y="433"/>
                  </a:lnTo>
                  <a:lnTo>
                    <a:pt x="351" y="424"/>
                  </a:lnTo>
                  <a:lnTo>
                    <a:pt x="371" y="412"/>
                  </a:lnTo>
                  <a:lnTo>
                    <a:pt x="388" y="399"/>
                  </a:lnTo>
                  <a:lnTo>
                    <a:pt x="388" y="399"/>
                  </a:lnTo>
                  <a:lnTo>
                    <a:pt x="402" y="384"/>
                  </a:lnTo>
                  <a:lnTo>
                    <a:pt x="417" y="367"/>
                  </a:lnTo>
                  <a:lnTo>
                    <a:pt x="429" y="351"/>
                  </a:lnTo>
                  <a:lnTo>
                    <a:pt x="437" y="333"/>
                  </a:lnTo>
                  <a:lnTo>
                    <a:pt x="445" y="313"/>
                  </a:lnTo>
                  <a:lnTo>
                    <a:pt x="450" y="292"/>
                  </a:lnTo>
                  <a:lnTo>
                    <a:pt x="454" y="270"/>
                  </a:lnTo>
                  <a:lnTo>
                    <a:pt x="454" y="245"/>
                  </a:lnTo>
                  <a:lnTo>
                    <a:pt x="454" y="245"/>
                  </a:lnTo>
                  <a:lnTo>
                    <a:pt x="454" y="224"/>
                  </a:lnTo>
                  <a:lnTo>
                    <a:pt x="450" y="203"/>
                  </a:lnTo>
                  <a:lnTo>
                    <a:pt x="447" y="184"/>
                  </a:lnTo>
                  <a:lnTo>
                    <a:pt x="440" y="166"/>
                  </a:lnTo>
                  <a:lnTo>
                    <a:pt x="432" y="150"/>
                  </a:lnTo>
                  <a:lnTo>
                    <a:pt x="424" y="135"/>
                  </a:lnTo>
                  <a:lnTo>
                    <a:pt x="412" y="122"/>
                  </a:lnTo>
                  <a:lnTo>
                    <a:pt x="401" y="109"/>
                  </a:lnTo>
                  <a:lnTo>
                    <a:pt x="386" y="99"/>
                  </a:lnTo>
                  <a:lnTo>
                    <a:pt x="369" y="89"/>
                  </a:lnTo>
                  <a:lnTo>
                    <a:pt x="353" y="82"/>
                  </a:lnTo>
                  <a:lnTo>
                    <a:pt x="333" y="76"/>
                  </a:lnTo>
                  <a:lnTo>
                    <a:pt x="312" y="71"/>
                  </a:lnTo>
                  <a:lnTo>
                    <a:pt x="289" y="66"/>
                  </a:lnTo>
                  <a:lnTo>
                    <a:pt x="264" y="64"/>
                  </a:lnTo>
                  <a:lnTo>
                    <a:pt x="239" y="64"/>
                  </a:lnTo>
                  <a:lnTo>
                    <a:pt x="69" y="64"/>
                  </a:lnTo>
                  <a:close/>
                  <a:moveTo>
                    <a:pt x="69" y="519"/>
                  </a:moveTo>
                  <a:lnTo>
                    <a:pt x="69" y="948"/>
                  </a:lnTo>
                  <a:lnTo>
                    <a:pt x="257" y="948"/>
                  </a:lnTo>
                  <a:lnTo>
                    <a:pt x="257" y="948"/>
                  </a:lnTo>
                  <a:lnTo>
                    <a:pt x="287" y="948"/>
                  </a:lnTo>
                  <a:lnTo>
                    <a:pt x="313" y="945"/>
                  </a:lnTo>
                  <a:lnTo>
                    <a:pt x="340" y="940"/>
                  </a:lnTo>
                  <a:lnTo>
                    <a:pt x="363" y="935"/>
                  </a:lnTo>
                  <a:lnTo>
                    <a:pt x="384" y="926"/>
                  </a:lnTo>
                  <a:lnTo>
                    <a:pt x="406" y="917"/>
                  </a:lnTo>
                  <a:lnTo>
                    <a:pt x="424" y="905"/>
                  </a:lnTo>
                  <a:lnTo>
                    <a:pt x="440" y="892"/>
                  </a:lnTo>
                  <a:lnTo>
                    <a:pt x="440" y="892"/>
                  </a:lnTo>
                  <a:lnTo>
                    <a:pt x="455" y="875"/>
                  </a:lnTo>
                  <a:lnTo>
                    <a:pt x="468" y="859"/>
                  </a:lnTo>
                  <a:lnTo>
                    <a:pt x="478" y="841"/>
                  </a:lnTo>
                  <a:lnTo>
                    <a:pt x="488" y="823"/>
                  </a:lnTo>
                  <a:lnTo>
                    <a:pt x="495" y="801"/>
                  </a:lnTo>
                  <a:lnTo>
                    <a:pt x="500" y="778"/>
                  </a:lnTo>
                  <a:lnTo>
                    <a:pt x="503" y="755"/>
                  </a:lnTo>
                  <a:lnTo>
                    <a:pt x="503" y="729"/>
                  </a:lnTo>
                  <a:lnTo>
                    <a:pt x="503" y="729"/>
                  </a:lnTo>
                  <a:lnTo>
                    <a:pt x="503" y="704"/>
                  </a:lnTo>
                  <a:lnTo>
                    <a:pt x="500" y="679"/>
                  </a:lnTo>
                  <a:lnTo>
                    <a:pt x="493" y="658"/>
                  </a:lnTo>
                  <a:lnTo>
                    <a:pt x="485" y="636"/>
                  </a:lnTo>
                  <a:lnTo>
                    <a:pt x="475" y="618"/>
                  </a:lnTo>
                  <a:lnTo>
                    <a:pt x="463" y="602"/>
                  </a:lnTo>
                  <a:lnTo>
                    <a:pt x="449" y="585"/>
                  </a:lnTo>
                  <a:lnTo>
                    <a:pt x="432" y="572"/>
                  </a:lnTo>
                  <a:lnTo>
                    <a:pt x="414" y="559"/>
                  </a:lnTo>
                  <a:lnTo>
                    <a:pt x="393" y="549"/>
                  </a:lnTo>
                  <a:lnTo>
                    <a:pt x="369" y="539"/>
                  </a:lnTo>
                  <a:lnTo>
                    <a:pt x="343" y="532"/>
                  </a:lnTo>
                  <a:lnTo>
                    <a:pt x="315" y="526"/>
                  </a:lnTo>
                  <a:lnTo>
                    <a:pt x="285" y="522"/>
                  </a:lnTo>
                  <a:lnTo>
                    <a:pt x="254" y="519"/>
                  </a:lnTo>
                  <a:lnTo>
                    <a:pt x="219" y="519"/>
                  </a:lnTo>
                  <a:lnTo>
                    <a:pt x="69" y="51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5" name="Freeform 35"/>
            <p:cNvSpPr>
              <a:spLocks noEditPoints="1"/>
            </p:cNvSpPr>
            <p:nvPr/>
          </p:nvSpPr>
          <p:spPr bwMode="auto">
            <a:xfrm>
              <a:off x="623888" y="2590800"/>
              <a:ext cx="87313" cy="804863"/>
            </a:xfrm>
            <a:custGeom>
              <a:avLst/>
              <a:gdLst>
                <a:gd name="T0" fmla="*/ 55 w 109"/>
                <a:gd name="T1" fmla="*/ 107 h 1012"/>
                <a:gd name="T2" fmla="*/ 55 w 109"/>
                <a:gd name="T3" fmla="*/ 107 h 1012"/>
                <a:gd name="T4" fmla="*/ 43 w 109"/>
                <a:gd name="T5" fmla="*/ 105 h 1012"/>
                <a:gd name="T6" fmla="*/ 35 w 109"/>
                <a:gd name="T7" fmla="*/ 104 h 1012"/>
                <a:gd name="T8" fmla="*/ 25 w 109"/>
                <a:gd name="T9" fmla="*/ 99 h 1012"/>
                <a:gd name="T10" fmla="*/ 17 w 109"/>
                <a:gd name="T11" fmla="*/ 91 h 1012"/>
                <a:gd name="T12" fmla="*/ 17 w 109"/>
                <a:gd name="T13" fmla="*/ 91 h 1012"/>
                <a:gd name="T14" fmla="*/ 10 w 109"/>
                <a:gd name="T15" fmla="*/ 82 h 1012"/>
                <a:gd name="T16" fmla="*/ 5 w 109"/>
                <a:gd name="T17" fmla="*/ 74 h 1012"/>
                <a:gd name="T18" fmla="*/ 2 w 109"/>
                <a:gd name="T19" fmla="*/ 62 h 1012"/>
                <a:gd name="T20" fmla="*/ 0 w 109"/>
                <a:gd name="T21" fmla="*/ 51 h 1012"/>
                <a:gd name="T22" fmla="*/ 0 w 109"/>
                <a:gd name="T23" fmla="*/ 51 h 1012"/>
                <a:gd name="T24" fmla="*/ 2 w 109"/>
                <a:gd name="T25" fmla="*/ 41 h 1012"/>
                <a:gd name="T26" fmla="*/ 5 w 109"/>
                <a:gd name="T27" fmla="*/ 31 h 1012"/>
                <a:gd name="T28" fmla="*/ 10 w 109"/>
                <a:gd name="T29" fmla="*/ 21 h 1012"/>
                <a:gd name="T30" fmla="*/ 17 w 109"/>
                <a:gd name="T31" fmla="*/ 15 h 1012"/>
                <a:gd name="T32" fmla="*/ 17 w 109"/>
                <a:gd name="T33" fmla="*/ 15 h 1012"/>
                <a:gd name="T34" fmla="*/ 25 w 109"/>
                <a:gd name="T35" fmla="*/ 8 h 1012"/>
                <a:gd name="T36" fmla="*/ 35 w 109"/>
                <a:gd name="T37" fmla="*/ 3 h 1012"/>
                <a:gd name="T38" fmla="*/ 45 w 109"/>
                <a:gd name="T39" fmla="*/ 0 h 1012"/>
                <a:gd name="T40" fmla="*/ 55 w 109"/>
                <a:gd name="T41" fmla="*/ 0 h 1012"/>
                <a:gd name="T42" fmla="*/ 55 w 109"/>
                <a:gd name="T43" fmla="*/ 0 h 1012"/>
                <a:gd name="T44" fmla="*/ 65 w 109"/>
                <a:gd name="T45" fmla="*/ 0 h 1012"/>
                <a:gd name="T46" fmla="*/ 74 w 109"/>
                <a:gd name="T47" fmla="*/ 3 h 1012"/>
                <a:gd name="T48" fmla="*/ 84 w 109"/>
                <a:gd name="T49" fmla="*/ 8 h 1012"/>
                <a:gd name="T50" fmla="*/ 93 w 109"/>
                <a:gd name="T51" fmla="*/ 13 h 1012"/>
                <a:gd name="T52" fmla="*/ 93 w 109"/>
                <a:gd name="T53" fmla="*/ 13 h 1012"/>
                <a:gd name="T54" fmla="*/ 99 w 109"/>
                <a:gd name="T55" fmla="*/ 21 h 1012"/>
                <a:gd name="T56" fmla="*/ 106 w 109"/>
                <a:gd name="T57" fmla="*/ 30 h 1012"/>
                <a:gd name="T58" fmla="*/ 107 w 109"/>
                <a:gd name="T59" fmla="*/ 41 h 1012"/>
                <a:gd name="T60" fmla="*/ 109 w 109"/>
                <a:gd name="T61" fmla="*/ 51 h 1012"/>
                <a:gd name="T62" fmla="*/ 109 w 109"/>
                <a:gd name="T63" fmla="*/ 51 h 1012"/>
                <a:gd name="T64" fmla="*/ 107 w 109"/>
                <a:gd name="T65" fmla="*/ 62 h 1012"/>
                <a:gd name="T66" fmla="*/ 106 w 109"/>
                <a:gd name="T67" fmla="*/ 72 h 1012"/>
                <a:gd name="T68" fmla="*/ 99 w 109"/>
                <a:gd name="T69" fmla="*/ 82 h 1012"/>
                <a:gd name="T70" fmla="*/ 93 w 109"/>
                <a:gd name="T71" fmla="*/ 91 h 1012"/>
                <a:gd name="T72" fmla="*/ 93 w 109"/>
                <a:gd name="T73" fmla="*/ 91 h 1012"/>
                <a:gd name="T74" fmla="*/ 84 w 109"/>
                <a:gd name="T75" fmla="*/ 97 h 1012"/>
                <a:gd name="T76" fmla="*/ 74 w 109"/>
                <a:gd name="T77" fmla="*/ 102 h 1012"/>
                <a:gd name="T78" fmla="*/ 65 w 109"/>
                <a:gd name="T79" fmla="*/ 105 h 1012"/>
                <a:gd name="T80" fmla="*/ 55 w 109"/>
                <a:gd name="T81" fmla="*/ 107 h 1012"/>
                <a:gd name="T82" fmla="*/ 55 w 109"/>
                <a:gd name="T83" fmla="*/ 107 h 1012"/>
                <a:gd name="T84" fmla="*/ 22 w 109"/>
                <a:gd name="T85" fmla="*/ 1012 h 1012"/>
                <a:gd name="T86" fmla="*/ 22 w 109"/>
                <a:gd name="T87" fmla="*/ 288 h 1012"/>
                <a:gd name="T88" fmla="*/ 88 w 109"/>
                <a:gd name="T89" fmla="*/ 288 h 1012"/>
                <a:gd name="T90" fmla="*/ 88 w 109"/>
                <a:gd name="T91" fmla="*/ 1012 h 1012"/>
                <a:gd name="T92" fmla="*/ 22 w 109"/>
                <a:gd name="T93" fmla="*/ 1012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1012">
                  <a:moveTo>
                    <a:pt x="55" y="107"/>
                  </a:moveTo>
                  <a:lnTo>
                    <a:pt x="55" y="107"/>
                  </a:lnTo>
                  <a:lnTo>
                    <a:pt x="43" y="105"/>
                  </a:lnTo>
                  <a:lnTo>
                    <a:pt x="35" y="104"/>
                  </a:lnTo>
                  <a:lnTo>
                    <a:pt x="25" y="99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10" y="82"/>
                  </a:lnTo>
                  <a:lnTo>
                    <a:pt x="5" y="74"/>
                  </a:lnTo>
                  <a:lnTo>
                    <a:pt x="2" y="62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1"/>
                  </a:lnTo>
                  <a:lnTo>
                    <a:pt x="5" y="31"/>
                  </a:lnTo>
                  <a:lnTo>
                    <a:pt x="10" y="21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5" y="8"/>
                  </a:lnTo>
                  <a:lnTo>
                    <a:pt x="35" y="3"/>
                  </a:lnTo>
                  <a:lnTo>
                    <a:pt x="4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65" y="0"/>
                  </a:lnTo>
                  <a:lnTo>
                    <a:pt x="74" y="3"/>
                  </a:lnTo>
                  <a:lnTo>
                    <a:pt x="84" y="8"/>
                  </a:lnTo>
                  <a:lnTo>
                    <a:pt x="93" y="13"/>
                  </a:lnTo>
                  <a:lnTo>
                    <a:pt x="93" y="13"/>
                  </a:lnTo>
                  <a:lnTo>
                    <a:pt x="99" y="21"/>
                  </a:lnTo>
                  <a:lnTo>
                    <a:pt x="106" y="30"/>
                  </a:lnTo>
                  <a:lnTo>
                    <a:pt x="107" y="41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7" y="62"/>
                  </a:lnTo>
                  <a:lnTo>
                    <a:pt x="106" y="72"/>
                  </a:lnTo>
                  <a:lnTo>
                    <a:pt x="99" y="82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84" y="97"/>
                  </a:lnTo>
                  <a:lnTo>
                    <a:pt x="74" y="102"/>
                  </a:lnTo>
                  <a:lnTo>
                    <a:pt x="65" y="105"/>
                  </a:lnTo>
                  <a:lnTo>
                    <a:pt x="55" y="107"/>
                  </a:lnTo>
                  <a:lnTo>
                    <a:pt x="55" y="107"/>
                  </a:lnTo>
                  <a:close/>
                  <a:moveTo>
                    <a:pt x="22" y="1012"/>
                  </a:moveTo>
                  <a:lnTo>
                    <a:pt x="22" y="288"/>
                  </a:lnTo>
                  <a:lnTo>
                    <a:pt x="88" y="288"/>
                  </a:lnTo>
                  <a:lnTo>
                    <a:pt x="88" y="1012"/>
                  </a:lnTo>
                  <a:lnTo>
                    <a:pt x="22" y="101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6" name="Rectangle 36"/>
            <p:cNvSpPr>
              <a:spLocks noChangeArrowheads="1"/>
            </p:cNvSpPr>
            <p:nvPr/>
          </p:nvSpPr>
          <p:spPr bwMode="auto">
            <a:xfrm>
              <a:off x="876300" y="2546350"/>
              <a:ext cx="52388" cy="849313"/>
            </a:xfrm>
            <a:prstGeom prst="rect">
              <a:avLst/>
            </a:pr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7" name="Rectangle 37"/>
            <p:cNvSpPr>
              <a:spLocks noChangeArrowheads="1"/>
            </p:cNvSpPr>
            <p:nvPr/>
          </p:nvSpPr>
          <p:spPr bwMode="auto">
            <a:xfrm>
              <a:off x="1112838" y="2546350"/>
              <a:ext cx="50800" cy="849313"/>
            </a:xfrm>
            <a:prstGeom prst="rect">
              <a:avLst/>
            </a:pr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8" name="Freeform 38"/>
            <p:cNvSpPr>
              <a:spLocks noEditPoints="1"/>
            </p:cNvSpPr>
            <p:nvPr/>
          </p:nvSpPr>
          <p:spPr bwMode="auto">
            <a:xfrm>
              <a:off x="1330325" y="2590800"/>
              <a:ext cx="87313" cy="804863"/>
            </a:xfrm>
            <a:custGeom>
              <a:avLst/>
              <a:gdLst>
                <a:gd name="T0" fmla="*/ 53 w 109"/>
                <a:gd name="T1" fmla="*/ 107 h 1012"/>
                <a:gd name="T2" fmla="*/ 53 w 109"/>
                <a:gd name="T3" fmla="*/ 107 h 1012"/>
                <a:gd name="T4" fmla="*/ 43 w 109"/>
                <a:gd name="T5" fmla="*/ 105 h 1012"/>
                <a:gd name="T6" fmla="*/ 33 w 109"/>
                <a:gd name="T7" fmla="*/ 104 h 1012"/>
                <a:gd name="T8" fmla="*/ 25 w 109"/>
                <a:gd name="T9" fmla="*/ 99 h 1012"/>
                <a:gd name="T10" fmla="*/ 15 w 109"/>
                <a:gd name="T11" fmla="*/ 91 h 1012"/>
                <a:gd name="T12" fmla="*/ 15 w 109"/>
                <a:gd name="T13" fmla="*/ 91 h 1012"/>
                <a:gd name="T14" fmla="*/ 9 w 109"/>
                <a:gd name="T15" fmla="*/ 82 h 1012"/>
                <a:gd name="T16" fmla="*/ 4 w 109"/>
                <a:gd name="T17" fmla="*/ 74 h 1012"/>
                <a:gd name="T18" fmla="*/ 0 w 109"/>
                <a:gd name="T19" fmla="*/ 62 h 1012"/>
                <a:gd name="T20" fmla="*/ 0 w 109"/>
                <a:gd name="T21" fmla="*/ 51 h 1012"/>
                <a:gd name="T22" fmla="*/ 0 w 109"/>
                <a:gd name="T23" fmla="*/ 51 h 1012"/>
                <a:gd name="T24" fmla="*/ 0 w 109"/>
                <a:gd name="T25" fmla="*/ 41 h 1012"/>
                <a:gd name="T26" fmla="*/ 4 w 109"/>
                <a:gd name="T27" fmla="*/ 31 h 1012"/>
                <a:gd name="T28" fmla="*/ 9 w 109"/>
                <a:gd name="T29" fmla="*/ 21 h 1012"/>
                <a:gd name="T30" fmla="*/ 17 w 109"/>
                <a:gd name="T31" fmla="*/ 15 h 1012"/>
                <a:gd name="T32" fmla="*/ 17 w 109"/>
                <a:gd name="T33" fmla="*/ 15 h 1012"/>
                <a:gd name="T34" fmla="*/ 25 w 109"/>
                <a:gd name="T35" fmla="*/ 8 h 1012"/>
                <a:gd name="T36" fmla="*/ 33 w 109"/>
                <a:gd name="T37" fmla="*/ 3 h 1012"/>
                <a:gd name="T38" fmla="*/ 43 w 109"/>
                <a:gd name="T39" fmla="*/ 0 h 1012"/>
                <a:gd name="T40" fmla="*/ 53 w 109"/>
                <a:gd name="T41" fmla="*/ 0 h 1012"/>
                <a:gd name="T42" fmla="*/ 53 w 109"/>
                <a:gd name="T43" fmla="*/ 0 h 1012"/>
                <a:gd name="T44" fmla="*/ 65 w 109"/>
                <a:gd name="T45" fmla="*/ 0 h 1012"/>
                <a:gd name="T46" fmla="*/ 74 w 109"/>
                <a:gd name="T47" fmla="*/ 3 h 1012"/>
                <a:gd name="T48" fmla="*/ 83 w 109"/>
                <a:gd name="T49" fmla="*/ 8 h 1012"/>
                <a:gd name="T50" fmla="*/ 91 w 109"/>
                <a:gd name="T51" fmla="*/ 13 h 1012"/>
                <a:gd name="T52" fmla="*/ 91 w 109"/>
                <a:gd name="T53" fmla="*/ 13 h 1012"/>
                <a:gd name="T54" fmla="*/ 99 w 109"/>
                <a:gd name="T55" fmla="*/ 21 h 1012"/>
                <a:gd name="T56" fmla="*/ 104 w 109"/>
                <a:gd name="T57" fmla="*/ 30 h 1012"/>
                <a:gd name="T58" fmla="*/ 107 w 109"/>
                <a:gd name="T59" fmla="*/ 41 h 1012"/>
                <a:gd name="T60" fmla="*/ 109 w 109"/>
                <a:gd name="T61" fmla="*/ 51 h 1012"/>
                <a:gd name="T62" fmla="*/ 109 w 109"/>
                <a:gd name="T63" fmla="*/ 51 h 1012"/>
                <a:gd name="T64" fmla="*/ 107 w 109"/>
                <a:gd name="T65" fmla="*/ 62 h 1012"/>
                <a:gd name="T66" fmla="*/ 104 w 109"/>
                <a:gd name="T67" fmla="*/ 72 h 1012"/>
                <a:gd name="T68" fmla="*/ 99 w 109"/>
                <a:gd name="T69" fmla="*/ 82 h 1012"/>
                <a:gd name="T70" fmla="*/ 93 w 109"/>
                <a:gd name="T71" fmla="*/ 91 h 1012"/>
                <a:gd name="T72" fmla="*/ 93 w 109"/>
                <a:gd name="T73" fmla="*/ 91 h 1012"/>
                <a:gd name="T74" fmla="*/ 83 w 109"/>
                <a:gd name="T75" fmla="*/ 97 h 1012"/>
                <a:gd name="T76" fmla="*/ 74 w 109"/>
                <a:gd name="T77" fmla="*/ 102 h 1012"/>
                <a:gd name="T78" fmla="*/ 65 w 109"/>
                <a:gd name="T79" fmla="*/ 105 h 1012"/>
                <a:gd name="T80" fmla="*/ 53 w 109"/>
                <a:gd name="T81" fmla="*/ 107 h 1012"/>
                <a:gd name="T82" fmla="*/ 53 w 109"/>
                <a:gd name="T83" fmla="*/ 107 h 1012"/>
                <a:gd name="T84" fmla="*/ 22 w 109"/>
                <a:gd name="T85" fmla="*/ 1012 h 1012"/>
                <a:gd name="T86" fmla="*/ 22 w 109"/>
                <a:gd name="T87" fmla="*/ 288 h 1012"/>
                <a:gd name="T88" fmla="*/ 86 w 109"/>
                <a:gd name="T89" fmla="*/ 288 h 1012"/>
                <a:gd name="T90" fmla="*/ 86 w 109"/>
                <a:gd name="T91" fmla="*/ 1012 h 1012"/>
                <a:gd name="T92" fmla="*/ 22 w 109"/>
                <a:gd name="T93" fmla="*/ 1012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1012">
                  <a:moveTo>
                    <a:pt x="53" y="107"/>
                  </a:moveTo>
                  <a:lnTo>
                    <a:pt x="53" y="107"/>
                  </a:lnTo>
                  <a:lnTo>
                    <a:pt x="43" y="105"/>
                  </a:lnTo>
                  <a:lnTo>
                    <a:pt x="33" y="104"/>
                  </a:lnTo>
                  <a:lnTo>
                    <a:pt x="25" y="99"/>
                  </a:lnTo>
                  <a:lnTo>
                    <a:pt x="15" y="91"/>
                  </a:lnTo>
                  <a:lnTo>
                    <a:pt x="15" y="91"/>
                  </a:lnTo>
                  <a:lnTo>
                    <a:pt x="9" y="82"/>
                  </a:lnTo>
                  <a:lnTo>
                    <a:pt x="4" y="74"/>
                  </a:lnTo>
                  <a:lnTo>
                    <a:pt x="0" y="62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41"/>
                  </a:lnTo>
                  <a:lnTo>
                    <a:pt x="4" y="31"/>
                  </a:lnTo>
                  <a:lnTo>
                    <a:pt x="9" y="21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5" y="8"/>
                  </a:lnTo>
                  <a:lnTo>
                    <a:pt x="33" y="3"/>
                  </a:lnTo>
                  <a:lnTo>
                    <a:pt x="4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65" y="0"/>
                  </a:lnTo>
                  <a:lnTo>
                    <a:pt x="74" y="3"/>
                  </a:lnTo>
                  <a:lnTo>
                    <a:pt x="83" y="8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9" y="21"/>
                  </a:lnTo>
                  <a:lnTo>
                    <a:pt x="104" y="30"/>
                  </a:lnTo>
                  <a:lnTo>
                    <a:pt x="107" y="41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7" y="62"/>
                  </a:lnTo>
                  <a:lnTo>
                    <a:pt x="104" y="72"/>
                  </a:lnTo>
                  <a:lnTo>
                    <a:pt x="99" y="82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83" y="97"/>
                  </a:lnTo>
                  <a:lnTo>
                    <a:pt x="74" y="102"/>
                  </a:lnTo>
                  <a:lnTo>
                    <a:pt x="65" y="105"/>
                  </a:lnTo>
                  <a:lnTo>
                    <a:pt x="53" y="107"/>
                  </a:lnTo>
                  <a:lnTo>
                    <a:pt x="53" y="107"/>
                  </a:lnTo>
                  <a:close/>
                  <a:moveTo>
                    <a:pt x="22" y="1012"/>
                  </a:moveTo>
                  <a:lnTo>
                    <a:pt x="22" y="288"/>
                  </a:lnTo>
                  <a:lnTo>
                    <a:pt x="86" y="288"/>
                  </a:lnTo>
                  <a:lnTo>
                    <a:pt x="86" y="1012"/>
                  </a:lnTo>
                  <a:lnTo>
                    <a:pt x="22" y="101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9" name="Freeform 39"/>
            <p:cNvSpPr>
              <a:spLocks noEditPoints="1"/>
            </p:cNvSpPr>
            <p:nvPr/>
          </p:nvSpPr>
          <p:spPr bwMode="auto">
            <a:xfrm>
              <a:off x="1541463" y="2806700"/>
              <a:ext cx="542925" cy="601663"/>
            </a:xfrm>
            <a:custGeom>
              <a:avLst/>
              <a:gdLst>
                <a:gd name="T0" fmla="*/ 303 w 684"/>
                <a:gd name="T1" fmla="*/ 755 h 757"/>
                <a:gd name="T2" fmla="*/ 201 w 684"/>
                <a:gd name="T3" fmla="*/ 732 h 757"/>
                <a:gd name="T4" fmla="*/ 115 w 684"/>
                <a:gd name="T5" fmla="*/ 677 h 757"/>
                <a:gd name="T6" fmla="*/ 71 w 684"/>
                <a:gd name="T7" fmla="*/ 626 h 757"/>
                <a:gd name="T8" fmla="*/ 23 w 684"/>
                <a:gd name="T9" fmla="*/ 534 h 757"/>
                <a:gd name="T10" fmla="*/ 1 w 684"/>
                <a:gd name="T11" fmla="*/ 424 h 757"/>
                <a:gd name="T12" fmla="*/ 1 w 684"/>
                <a:gd name="T13" fmla="*/ 340 h 757"/>
                <a:gd name="T14" fmla="*/ 24 w 684"/>
                <a:gd name="T15" fmla="*/ 222 h 757"/>
                <a:gd name="T16" fmla="*/ 74 w 684"/>
                <a:gd name="T17" fmla="*/ 127 h 757"/>
                <a:gd name="T18" fmla="*/ 122 w 684"/>
                <a:gd name="T19" fmla="*/ 77 h 757"/>
                <a:gd name="T20" fmla="*/ 207 w 684"/>
                <a:gd name="T21" fmla="*/ 25 h 757"/>
                <a:gd name="T22" fmla="*/ 311 w 684"/>
                <a:gd name="T23" fmla="*/ 2 h 757"/>
                <a:gd name="T24" fmla="*/ 387 w 684"/>
                <a:gd name="T25" fmla="*/ 2 h 757"/>
                <a:gd name="T26" fmla="*/ 488 w 684"/>
                <a:gd name="T27" fmla="*/ 25 h 757"/>
                <a:gd name="T28" fmla="*/ 570 w 684"/>
                <a:gd name="T29" fmla="*/ 77 h 757"/>
                <a:gd name="T30" fmla="*/ 615 w 684"/>
                <a:gd name="T31" fmla="*/ 127 h 757"/>
                <a:gd name="T32" fmla="*/ 661 w 684"/>
                <a:gd name="T33" fmla="*/ 221 h 757"/>
                <a:gd name="T34" fmla="*/ 682 w 684"/>
                <a:gd name="T35" fmla="*/ 336 h 757"/>
                <a:gd name="T36" fmla="*/ 682 w 684"/>
                <a:gd name="T37" fmla="*/ 420 h 757"/>
                <a:gd name="T38" fmla="*/ 661 w 684"/>
                <a:gd name="T39" fmla="*/ 532 h 757"/>
                <a:gd name="T40" fmla="*/ 613 w 684"/>
                <a:gd name="T41" fmla="*/ 626 h 757"/>
                <a:gd name="T42" fmla="*/ 568 w 684"/>
                <a:gd name="T43" fmla="*/ 677 h 757"/>
                <a:gd name="T44" fmla="*/ 484 w 684"/>
                <a:gd name="T45" fmla="*/ 732 h 757"/>
                <a:gd name="T46" fmla="*/ 380 w 684"/>
                <a:gd name="T47" fmla="*/ 755 h 757"/>
                <a:gd name="T48" fmla="*/ 347 w 684"/>
                <a:gd name="T49" fmla="*/ 59 h 757"/>
                <a:gd name="T50" fmla="*/ 287 w 684"/>
                <a:gd name="T51" fmla="*/ 64 h 757"/>
                <a:gd name="T52" fmla="*/ 207 w 684"/>
                <a:gd name="T53" fmla="*/ 92 h 757"/>
                <a:gd name="T54" fmla="*/ 143 w 684"/>
                <a:gd name="T55" fmla="*/ 145 h 757"/>
                <a:gd name="T56" fmla="*/ 110 w 684"/>
                <a:gd name="T57" fmla="*/ 193 h 757"/>
                <a:gd name="T58" fmla="*/ 79 w 684"/>
                <a:gd name="T59" fmla="*/ 278 h 757"/>
                <a:gd name="T60" fmla="*/ 67 w 684"/>
                <a:gd name="T61" fmla="*/ 384 h 757"/>
                <a:gd name="T62" fmla="*/ 72 w 684"/>
                <a:gd name="T63" fmla="*/ 452 h 757"/>
                <a:gd name="T64" fmla="*/ 97 w 684"/>
                <a:gd name="T65" fmla="*/ 539 h 757"/>
                <a:gd name="T66" fmla="*/ 141 w 684"/>
                <a:gd name="T67" fmla="*/ 612 h 757"/>
                <a:gd name="T68" fmla="*/ 183 w 684"/>
                <a:gd name="T69" fmla="*/ 649 h 757"/>
                <a:gd name="T70" fmla="*/ 255 w 684"/>
                <a:gd name="T71" fmla="*/ 686 h 757"/>
                <a:gd name="T72" fmla="*/ 344 w 684"/>
                <a:gd name="T73" fmla="*/ 699 h 757"/>
                <a:gd name="T74" fmla="*/ 405 w 684"/>
                <a:gd name="T75" fmla="*/ 692 h 757"/>
                <a:gd name="T76" fmla="*/ 484 w 684"/>
                <a:gd name="T77" fmla="*/ 664 h 757"/>
                <a:gd name="T78" fmla="*/ 545 w 684"/>
                <a:gd name="T79" fmla="*/ 613 h 757"/>
                <a:gd name="T80" fmla="*/ 577 w 684"/>
                <a:gd name="T81" fmla="*/ 567 h 757"/>
                <a:gd name="T82" fmla="*/ 606 w 684"/>
                <a:gd name="T83" fmla="*/ 481 h 757"/>
                <a:gd name="T84" fmla="*/ 616 w 684"/>
                <a:gd name="T85" fmla="*/ 379 h 757"/>
                <a:gd name="T86" fmla="*/ 611 w 684"/>
                <a:gd name="T87" fmla="*/ 305 h 757"/>
                <a:gd name="T88" fmla="*/ 588 w 684"/>
                <a:gd name="T89" fmla="*/ 213 h 757"/>
                <a:gd name="T90" fmla="*/ 545 w 684"/>
                <a:gd name="T91" fmla="*/ 142 h 757"/>
                <a:gd name="T92" fmla="*/ 507 w 684"/>
                <a:gd name="T93" fmla="*/ 105 h 757"/>
                <a:gd name="T94" fmla="*/ 435 w 684"/>
                <a:gd name="T95" fmla="*/ 71 h 757"/>
                <a:gd name="T96" fmla="*/ 347 w 684"/>
                <a:gd name="T97" fmla="*/ 5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4" h="757">
                  <a:moveTo>
                    <a:pt x="343" y="757"/>
                  </a:moveTo>
                  <a:lnTo>
                    <a:pt x="343" y="757"/>
                  </a:lnTo>
                  <a:lnTo>
                    <a:pt x="303" y="755"/>
                  </a:lnTo>
                  <a:lnTo>
                    <a:pt x="267" y="752"/>
                  </a:lnTo>
                  <a:lnTo>
                    <a:pt x="232" y="743"/>
                  </a:lnTo>
                  <a:lnTo>
                    <a:pt x="201" y="732"/>
                  </a:lnTo>
                  <a:lnTo>
                    <a:pt x="169" y="717"/>
                  </a:lnTo>
                  <a:lnTo>
                    <a:pt x="141" y="699"/>
                  </a:lnTo>
                  <a:lnTo>
                    <a:pt x="115" y="677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71" y="626"/>
                  </a:lnTo>
                  <a:lnTo>
                    <a:pt x="51" y="597"/>
                  </a:lnTo>
                  <a:lnTo>
                    <a:pt x="36" y="567"/>
                  </a:lnTo>
                  <a:lnTo>
                    <a:pt x="23" y="534"/>
                  </a:lnTo>
                  <a:lnTo>
                    <a:pt x="13" y="499"/>
                  </a:lnTo>
                  <a:lnTo>
                    <a:pt x="5" y="462"/>
                  </a:lnTo>
                  <a:lnTo>
                    <a:pt x="1" y="424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1" y="340"/>
                  </a:lnTo>
                  <a:lnTo>
                    <a:pt x="6" y="298"/>
                  </a:lnTo>
                  <a:lnTo>
                    <a:pt x="13" y="259"/>
                  </a:lnTo>
                  <a:lnTo>
                    <a:pt x="24" y="222"/>
                  </a:lnTo>
                  <a:lnTo>
                    <a:pt x="38" y="188"/>
                  </a:lnTo>
                  <a:lnTo>
                    <a:pt x="54" y="156"/>
                  </a:lnTo>
                  <a:lnTo>
                    <a:pt x="74" y="127"/>
                  </a:lnTo>
                  <a:lnTo>
                    <a:pt x="95" y="100"/>
                  </a:lnTo>
                  <a:lnTo>
                    <a:pt x="95" y="100"/>
                  </a:lnTo>
                  <a:lnTo>
                    <a:pt x="122" y="77"/>
                  </a:lnTo>
                  <a:lnTo>
                    <a:pt x="148" y="56"/>
                  </a:lnTo>
                  <a:lnTo>
                    <a:pt x="176" y="39"/>
                  </a:lnTo>
                  <a:lnTo>
                    <a:pt x="207" y="25"/>
                  </a:lnTo>
                  <a:lnTo>
                    <a:pt x="240" y="13"/>
                  </a:lnTo>
                  <a:lnTo>
                    <a:pt x="275" y="6"/>
                  </a:lnTo>
                  <a:lnTo>
                    <a:pt x="311" y="2"/>
                  </a:lnTo>
                  <a:lnTo>
                    <a:pt x="349" y="0"/>
                  </a:lnTo>
                  <a:lnTo>
                    <a:pt x="349" y="0"/>
                  </a:lnTo>
                  <a:lnTo>
                    <a:pt x="387" y="2"/>
                  </a:lnTo>
                  <a:lnTo>
                    <a:pt x="423" y="5"/>
                  </a:lnTo>
                  <a:lnTo>
                    <a:pt x="456" y="13"/>
                  </a:lnTo>
                  <a:lnTo>
                    <a:pt x="488" y="25"/>
                  </a:lnTo>
                  <a:lnTo>
                    <a:pt x="517" y="39"/>
                  </a:lnTo>
                  <a:lnTo>
                    <a:pt x="545" y="56"/>
                  </a:lnTo>
                  <a:lnTo>
                    <a:pt x="570" y="77"/>
                  </a:lnTo>
                  <a:lnTo>
                    <a:pt x="595" y="100"/>
                  </a:lnTo>
                  <a:lnTo>
                    <a:pt x="595" y="100"/>
                  </a:lnTo>
                  <a:lnTo>
                    <a:pt x="615" y="127"/>
                  </a:lnTo>
                  <a:lnTo>
                    <a:pt x="633" y="155"/>
                  </a:lnTo>
                  <a:lnTo>
                    <a:pt x="649" y="186"/>
                  </a:lnTo>
                  <a:lnTo>
                    <a:pt x="661" y="221"/>
                  </a:lnTo>
                  <a:lnTo>
                    <a:pt x="671" y="257"/>
                  </a:lnTo>
                  <a:lnTo>
                    <a:pt x="679" y="295"/>
                  </a:lnTo>
                  <a:lnTo>
                    <a:pt x="682" y="336"/>
                  </a:lnTo>
                  <a:lnTo>
                    <a:pt x="684" y="379"/>
                  </a:lnTo>
                  <a:lnTo>
                    <a:pt x="684" y="379"/>
                  </a:lnTo>
                  <a:lnTo>
                    <a:pt x="682" y="420"/>
                  </a:lnTo>
                  <a:lnTo>
                    <a:pt x="677" y="460"/>
                  </a:lnTo>
                  <a:lnTo>
                    <a:pt x="671" y="498"/>
                  </a:lnTo>
                  <a:lnTo>
                    <a:pt x="661" y="532"/>
                  </a:lnTo>
                  <a:lnTo>
                    <a:pt x="647" y="565"/>
                  </a:lnTo>
                  <a:lnTo>
                    <a:pt x="633" y="597"/>
                  </a:lnTo>
                  <a:lnTo>
                    <a:pt x="613" y="626"/>
                  </a:lnTo>
                  <a:lnTo>
                    <a:pt x="591" y="653"/>
                  </a:lnTo>
                  <a:lnTo>
                    <a:pt x="591" y="653"/>
                  </a:lnTo>
                  <a:lnTo>
                    <a:pt x="568" y="677"/>
                  </a:lnTo>
                  <a:lnTo>
                    <a:pt x="542" y="699"/>
                  </a:lnTo>
                  <a:lnTo>
                    <a:pt x="514" y="717"/>
                  </a:lnTo>
                  <a:lnTo>
                    <a:pt x="484" y="732"/>
                  </a:lnTo>
                  <a:lnTo>
                    <a:pt x="451" y="743"/>
                  </a:lnTo>
                  <a:lnTo>
                    <a:pt x="417" y="752"/>
                  </a:lnTo>
                  <a:lnTo>
                    <a:pt x="380" y="755"/>
                  </a:lnTo>
                  <a:lnTo>
                    <a:pt x="343" y="757"/>
                  </a:lnTo>
                  <a:lnTo>
                    <a:pt x="343" y="757"/>
                  </a:lnTo>
                  <a:close/>
                  <a:moveTo>
                    <a:pt x="347" y="59"/>
                  </a:moveTo>
                  <a:lnTo>
                    <a:pt x="347" y="59"/>
                  </a:lnTo>
                  <a:lnTo>
                    <a:pt x="316" y="59"/>
                  </a:lnTo>
                  <a:lnTo>
                    <a:pt x="287" y="64"/>
                  </a:lnTo>
                  <a:lnTo>
                    <a:pt x="258" y="71"/>
                  </a:lnTo>
                  <a:lnTo>
                    <a:pt x="232" y="81"/>
                  </a:lnTo>
                  <a:lnTo>
                    <a:pt x="207" y="92"/>
                  </a:lnTo>
                  <a:lnTo>
                    <a:pt x="184" y="107"/>
                  </a:lnTo>
                  <a:lnTo>
                    <a:pt x="163" y="12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25" y="168"/>
                  </a:lnTo>
                  <a:lnTo>
                    <a:pt x="110" y="193"/>
                  </a:lnTo>
                  <a:lnTo>
                    <a:pt x="97" y="219"/>
                  </a:lnTo>
                  <a:lnTo>
                    <a:pt x="87" y="247"/>
                  </a:lnTo>
                  <a:lnTo>
                    <a:pt x="79" y="278"/>
                  </a:lnTo>
                  <a:lnTo>
                    <a:pt x="72" y="311"/>
                  </a:lnTo>
                  <a:lnTo>
                    <a:pt x="69" y="346"/>
                  </a:lnTo>
                  <a:lnTo>
                    <a:pt x="67" y="384"/>
                  </a:lnTo>
                  <a:lnTo>
                    <a:pt x="67" y="384"/>
                  </a:lnTo>
                  <a:lnTo>
                    <a:pt x="69" y="419"/>
                  </a:lnTo>
                  <a:lnTo>
                    <a:pt x="72" y="452"/>
                  </a:lnTo>
                  <a:lnTo>
                    <a:pt x="77" y="483"/>
                  </a:lnTo>
                  <a:lnTo>
                    <a:pt x="85" y="513"/>
                  </a:lnTo>
                  <a:lnTo>
                    <a:pt x="97" y="539"/>
                  </a:lnTo>
                  <a:lnTo>
                    <a:pt x="108" y="565"/>
                  </a:lnTo>
                  <a:lnTo>
                    <a:pt x="125" y="590"/>
                  </a:lnTo>
                  <a:lnTo>
                    <a:pt x="141" y="612"/>
                  </a:lnTo>
                  <a:lnTo>
                    <a:pt x="141" y="612"/>
                  </a:lnTo>
                  <a:lnTo>
                    <a:pt x="161" y="633"/>
                  </a:lnTo>
                  <a:lnTo>
                    <a:pt x="183" y="649"/>
                  </a:lnTo>
                  <a:lnTo>
                    <a:pt x="204" y="664"/>
                  </a:lnTo>
                  <a:lnTo>
                    <a:pt x="229" y="676"/>
                  </a:lnTo>
                  <a:lnTo>
                    <a:pt x="255" y="686"/>
                  </a:lnTo>
                  <a:lnTo>
                    <a:pt x="283" y="692"/>
                  </a:lnTo>
                  <a:lnTo>
                    <a:pt x="313" y="697"/>
                  </a:lnTo>
                  <a:lnTo>
                    <a:pt x="344" y="699"/>
                  </a:lnTo>
                  <a:lnTo>
                    <a:pt x="344" y="699"/>
                  </a:lnTo>
                  <a:lnTo>
                    <a:pt x="376" y="697"/>
                  </a:lnTo>
                  <a:lnTo>
                    <a:pt x="405" y="692"/>
                  </a:lnTo>
                  <a:lnTo>
                    <a:pt x="433" y="686"/>
                  </a:lnTo>
                  <a:lnTo>
                    <a:pt x="460" y="677"/>
                  </a:lnTo>
                  <a:lnTo>
                    <a:pt x="484" y="664"/>
                  </a:lnTo>
                  <a:lnTo>
                    <a:pt x="506" y="651"/>
                  </a:lnTo>
                  <a:lnTo>
                    <a:pt x="527" y="633"/>
                  </a:lnTo>
                  <a:lnTo>
                    <a:pt x="545" y="613"/>
                  </a:lnTo>
                  <a:lnTo>
                    <a:pt x="545" y="613"/>
                  </a:lnTo>
                  <a:lnTo>
                    <a:pt x="562" y="592"/>
                  </a:lnTo>
                  <a:lnTo>
                    <a:pt x="577" y="567"/>
                  </a:lnTo>
                  <a:lnTo>
                    <a:pt x="588" y="541"/>
                  </a:lnTo>
                  <a:lnTo>
                    <a:pt x="598" y="513"/>
                  </a:lnTo>
                  <a:lnTo>
                    <a:pt x="606" y="481"/>
                  </a:lnTo>
                  <a:lnTo>
                    <a:pt x="611" y="450"/>
                  </a:lnTo>
                  <a:lnTo>
                    <a:pt x="615" y="415"/>
                  </a:lnTo>
                  <a:lnTo>
                    <a:pt x="616" y="379"/>
                  </a:lnTo>
                  <a:lnTo>
                    <a:pt x="616" y="379"/>
                  </a:lnTo>
                  <a:lnTo>
                    <a:pt x="615" y="341"/>
                  </a:lnTo>
                  <a:lnTo>
                    <a:pt x="611" y="305"/>
                  </a:lnTo>
                  <a:lnTo>
                    <a:pt x="606" y="272"/>
                  </a:lnTo>
                  <a:lnTo>
                    <a:pt x="598" y="242"/>
                  </a:lnTo>
                  <a:lnTo>
                    <a:pt x="588" y="213"/>
                  </a:lnTo>
                  <a:lnTo>
                    <a:pt x="577" y="186"/>
                  </a:lnTo>
                  <a:lnTo>
                    <a:pt x="562" y="163"/>
                  </a:lnTo>
                  <a:lnTo>
                    <a:pt x="545" y="142"/>
                  </a:lnTo>
                  <a:lnTo>
                    <a:pt x="545" y="142"/>
                  </a:lnTo>
                  <a:lnTo>
                    <a:pt x="527" y="122"/>
                  </a:lnTo>
                  <a:lnTo>
                    <a:pt x="507" y="105"/>
                  </a:lnTo>
                  <a:lnTo>
                    <a:pt x="484" y="91"/>
                  </a:lnTo>
                  <a:lnTo>
                    <a:pt x="461" y="79"/>
                  </a:lnTo>
                  <a:lnTo>
                    <a:pt x="435" y="71"/>
                  </a:lnTo>
                  <a:lnTo>
                    <a:pt x="407" y="64"/>
                  </a:lnTo>
                  <a:lnTo>
                    <a:pt x="379" y="59"/>
                  </a:lnTo>
                  <a:lnTo>
                    <a:pt x="347" y="59"/>
                  </a:lnTo>
                  <a:lnTo>
                    <a:pt x="347" y="5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0" name="Freeform 40"/>
            <p:cNvSpPr>
              <a:spLocks/>
            </p:cNvSpPr>
            <p:nvPr/>
          </p:nvSpPr>
          <p:spPr bwMode="auto">
            <a:xfrm>
              <a:off x="2227263" y="2806700"/>
              <a:ext cx="439738" cy="588963"/>
            </a:xfrm>
            <a:custGeom>
              <a:avLst/>
              <a:gdLst>
                <a:gd name="T0" fmla="*/ 492 w 556"/>
                <a:gd name="T1" fmla="*/ 320 h 740"/>
                <a:gd name="T2" fmla="*/ 490 w 556"/>
                <a:gd name="T3" fmla="*/ 287 h 740"/>
                <a:gd name="T4" fmla="*/ 485 w 556"/>
                <a:gd name="T5" fmla="*/ 231 h 740"/>
                <a:gd name="T6" fmla="*/ 473 w 556"/>
                <a:gd name="T7" fmla="*/ 181 h 740"/>
                <a:gd name="T8" fmla="*/ 455 w 556"/>
                <a:gd name="T9" fmla="*/ 142 h 740"/>
                <a:gd name="T10" fmla="*/ 432 w 556"/>
                <a:gd name="T11" fmla="*/ 109 h 740"/>
                <a:gd name="T12" fmla="*/ 403 w 556"/>
                <a:gd name="T13" fmla="*/ 84 h 740"/>
                <a:gd name="T14" fmla="*/ 366 w 556"/>
                <a:gd name="T15" fmla="*/ 67 h 740"/>
                <a:gd name="T16" fmla="*/ 327 w 556"/>
                <a:gd name="T17" fmla="*/ 59 h 740"/>
                <a:gd name="T18" fmla="*/ 304 w 556"/>
                <a:gd name="T19" fmla="*/ 59 h 740"/>
                <a:gd name="T20" fmla="*/ 253 w 556"/>
                <a:gd name="T21" fmla="*/ 64 h 740"/>
                <a:gd name="T22" fmla="*/ 208 w 556"/>
                <a:gd name="T23" fmla="*/ 77 h 740"/>
                <a:gd name="T24" fmla="*/ 167 w 556"/>
                <a:gd name="T25" fmla="*/ 102 h 740"/>
                <a:gd name="T26" fmla="*/ 132 w 556"/>
                <a:gd name="T27" fmla="*/ 135 h 740"/>
                <a:gd name="T28" fmla="*/ 116 w 556"/>
                <a:gd name="T29" fmla="*/ 155 h 740"/>
                <a:gd name="T30" fmla="*/ 91 w 556"/>
                <a:gd name="T31" fmla="*/ 198 h 740"/>
                <a:gd name="T32" fmla="*/ 75 w 556"/>
                <a:gd name="T33" fmla="*/ 246 h 740"/>
                <a:gd name="T34" fmla="*/ 66 w 556"/>
                <a:gd name="T35" fmla="*/ 297 h 740"/>
                <a:gd name="T36" fmla="*/ 65 w 556"/>
                <a:gd name="T37" fmla="*/ 740 h 740"/>
                <a:gd name="T38" fmla="*/ 0 w 556"/>
                <a:gd name="T39" fmla="*/ 16 h 740"/>
                <a:gd name="T40" fmla="*/ 65 w 556"/>
                <a:gd name="T41" fmla="*/ 148 h 740"/>
                <a:gd name="T42" fmla="*/ 68 w 556"/>
                <a:gd name="T43" fmla="*/ 148 h 740"/>
                <a:gd name="T44" fmla="*/ 89 w 556"/>
                <a:gd name="T45" fmla="*/ 114 h 740"/>
                <a:gd name="T46" fmla="*/ 112 w 556"/>
                <a:gd name="T47" fmla="*/ 82 h 740"/>
                <a:gd name="T48" fmla="*/ 139 w 556"/>
                <a:gd name="T49" fmla="*/ 58 h 740"/>
                <a:gd name="T50" fmla="*/ 169 w 556"/>
                <a:gd name="T51" fmla="*/ 36 h 740"/>
                <a:gd name="T52" fmla="*/ 202 w 556"/>
                <a:gd name="T53" fmla="*/ 20 h 740"/>
                <a:gd name="T54" fmla="*/ 236 w 556"/>
                <a:gd name="T55" fmla="*/ 8 h 740"/>
                <a:gd name="T56" fmla="*/ 274 w 556"/>
                <a:gd name="T57" fmla="*/ 2 h 740"/>
                <a:gd name="T58" fmla="*/ 315 w 556"/>
                <a:gd name="T59" fmla="*/ 0 h 740"/>
                <a:gd name="T60" fmla="*/ 343 w 556"/>
                <a:gd name="T61" fmla="*/ 0 h 740"/>
                <a:gd name="T62" fmla="*/ 394 w 556"/>
                <a:gd name="T63" fmla="*/ 10 h 740"/>
                <a:gd name="T64" fmla="*/ 439 w 556"/>
                <a:gd name="T65" fmla="*/ 30 h 740"/>
                <a:gd name="T66" fmla="*/ 477 w 556"/>
                <a:gd name="T67" fmla="*/ 59 h 740"/>
                <a:gd name="T68" fmla="*/ 493 w 556"/>
                <a:gd name="T69" fmla="*/ 77 h 740"/>
                <a:gd name="T70" fmla="*/ 521 w 556"/>
                <a:gd name="T71" fmla="*/ 120 h 740"/>
                <a:gd name="T72" fmla="*/ 541 w 556"/>
                <a:gd name="T73" fmla="*/ 171 h 740"/>
                <a:gd name="T74" fmla="*/ 553 w 556"/>
                <a:gd name="T75" fmla="*/ 232 h 740"/>
                <a:gd name="T76" fmla="*/ 556 w 556"/>
                <a:gd name="T77" fmla="*/ 300 h 740"/>
                <a:gd name="T78" fmla="*/ 492 w 556"/>
                <a:gd name="T79" fmla="*/ 74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6" h="740">
                  <a:moveTo>
                    <a:pt x="492" y="740"/>
                  </a:moveTo>
                  <a:lnTo>
                    <a:pt x="492" y="320"/>
                  </a:lnTo>
                  <a:lnTo>
                    <a:pt x="492" y="320"/>
                  </a:lnTo>
                  <a:lnTo>
                    <a:pt x="490" y="287"/>
                  </a:lnTo>
                  <a:lnTo>
                    <a:pt x="488" y="259"/>
                  </a:lnTo>
                  <a:lnTo>
                    <a:pt x="485" y="231"/>
                  </a:lnTo>
                  <a:lnTo>
                    <a:pt x="480" y="204"/>
                  </a:lnTo>
                  <a:lnTo>
                    <a:pt x="473" y="181"/>
                  </a:lnTo>
                  <a:lnTo>
                    <a:pt x="465" y="160"/>
                  </a:lnTo>
                  <a:lnTo>
                    <a:pt x="455" y="142"/>
                  </a:lnTo>
                  <a:lnTo>
                    <a:pt x="444" y="124"/>
                  </a:lnTo>
                  <a:lnTo>
                    <a:pt x="432" y="109"/>
                  </a:lnTo>
                  <a:lnTo>
                    <a:pt x="417" y="95"/>
                  </a:lnTo>
                  <a:lnTo>
                    <a:pt x="403" y="84"/>
                  </a:lnTo>
                  <a:lnTo>
                    <a:pt x="386" y="74"/>
                  </a:lnTo>
                  <a:lnTo>
                    <a:pt x="366" y="67"/>
                  </a:lnTo>
                  <a:lnTo>
                    <a:pt x="347" y="63"/>
                  </a:lnTo>
                  <a:lnTo>
                    <a:pt x="327" y="59"/>
                  </a:lnTo>
                  <a:lnTo>
                    <a:pt x="304" y="59"/>
                  </a:lnTo>
                  <a:lnTo>
                    <a:pt x="304" y="59"/>
                  </a:lnTo>
                  <a:lnTo>
                    <a:pt x="277" y="59"/>
                  </a:lnTo>
                  <a:lnTo>
                    <a:pt x="253" y="64"/>
                  </a:lnTo>
                  <a:lnTo>
                    <a:pt x="230" y="69"/>
                  </a:lnTo>
                  <a:lnTo>
                    <a:pt x="208" y="77"/>
                  </a:lnTo>
                  <a:lnTo>
                    <a:pt x="187" y="89"/>
                  </a:lnTo>
                  <a:lnTo>
                    <a:pt x="167" y="102"/>
                  </a:lnTo>
                  <a:lnTo>
                    <a:pt x="149" y="117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16" y="155"/>
                  </a:lnTo>
                  <a:lnTo>
                    <a:pt x="103" y="176"/>
                  </a:lnTo>
                  <a:lnTo>
                    <a:pt x="91" y="198"/>
                  </a:lnTo>
                  <a:lnTo>
                    <a:pt x="81" y="221"/>
                  </a:lnTo>
                  <a:lnTo>
                    <a:pt x="75" y="246"/>
                  </a:lnTo>
                  <a:lnTo>
                    <a:pt x="70" y="270"/>
                  </a:lnTo>
                  <a:lnTo>
                    <a:pt x="66" y="297"/>
                  </a:lnTo>
                  <a:lnTo>
                    <a:pt x="65" y="325"/>
                  </a:lnTo>
                  <a:lnTo>
                    <a:pt x="65" y="740"/>
                  </a:lnTo>
                  <a:lnTo>
                    <a:pt x="0" y="740"/>
                  </a:lnTo>
                  <a:lnTo>
                    <a:pt x="0" y="16"/>
                  </a:lnTo>
                  <a:lnTo>
                    <a:pt x="65" y="16"/>
                  </a:lnTo>
                  <a:lnTo>
                    <a:pt x="65" y="148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78" y="130"/>
                  </a:lnTo>
                  <a:lnTo>
                    <a:pt x="89" y="114"/>
                  </a:lnTo>
                  <a:lnTo>
                    <a:pt x="101" y="97"/>
                  </a:lnTo>
                  <a:lnTo>
                    <a:pt x="112" y="82"/>
                  </a:lnTo>
                  <a:lnTo>
                    <a:pt x="126" y="69"/>
                  </a:lnTo>
                  <a:lnTo>
                    <a:pt x="139" y="58"/>
                  </a:lnTo>
                  <a:lnTo>
                    <a:pt x="154" y="46"/>
                  </a:lnTo>
                  <a:lnTo>
                    <a:pt x="169" y="36"/>
                  </a:lnTo>
                  <a:lnTo>
                    <a:pt x="185" y="28"/>
                  </a:lnTo>
                  <a:lnTo>
                    <a:pt x="202" y="20"/>
                  </a:lnTo>
                  <a:lnTo>
                    <a:pt x="218" y="13"/>
                  </a:lnTo>
                  <a:lnTo>
                    <a:pt x="236" y="8"/>
                  </a:lnTo>
                  <a:lnTo>
                    <a:pt x="254" y="5"/>
                  </a:lnTo>
                  <a:lnTo>
                    <a:pt x="274" y="2"/>
                  </a:lnTo>
                  <a:lnTo>
                    <a:pt x="294" y="0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43" y="0"/>
                  </a:lnTo>
                  <a:lnTo>
                    <a:pt x="370" y="5"/>
                  </a:lnTo>
                  <a:lnTo>
                    <a:pt x="394" y="10"/>
                  </a:lnTo>
                  <a:lnTo>
                    <a:pt x="417" y="18"/>
                  </a:lnTo>
                  <a:lnTo>
                    <a:pt x="439" y="30"/>
                  </a:lnTo>
                  <a:lnTo>
                    <a:pt x="459" y="43"/>
                  </a:lnTo>
                  <a:lnTo>
                    <a:pt x="477" y="59"/>
                  </a:lnTo>
                  <a:lnTo>
                    <a:pt x="493" y="77"/>
                  </a:lnTo>
                  <a:lnTo>
                    <a:pt x="493" y="77"/>
                  </a:lnTo>
                  <a:lnTo>
                    <a:pt x="508" y="97"/>
                  </a:lnTo>
                  <a:lnTo>
                    <a:pt x="521" y="120"/>
                  </a:lnTo>
                  <a:lnTo>
                    <a:pt x="531" y="145"/>
                  </a:lnTo>
                  <a:lnTo>
                    <a:pt x="541" y="171"/>
                  </a:lnTo>
                  <a:lnTo>
                    <a:pt x="548" y="201"/>
                  </a:lnTo>
                  <a:lnTo>
                    <a:pt x="553" y="232"/>
                  </a:lnTo>
                  <a:lnTo>
                    <a:pt x="554" y="265"/>
                  </a:lnTo>
                  <a:lnTo>
                    <a:pt x="556" y="300"/>
                  </a:lnTo>
                  <a:lnTo>
                    <a:pt x="556" y="740"/>
                  </a:lnTo>
                  <a:lnTo>
                    <a:pt x="492" y="740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1" name="Freeform 41"/>
            <p:cNvSpPr>
              <a:spLocks noEditPoints="1"/>
            </p:cNvSpPr>
            <p:nvPr/>
          </p:nvSpPr>
          <p:spPr bwMode="auto">
            <a:xfrm>
              <a:off x="3165475" y="2590800"/>
              <a:ext cx="611188" cy="804863"/>
            </a:xfrm>
            <a:custGeom>
              <a:avLst/>
              <a:gdLst>
                <a:gd name="T0" fmla="*/ 252 w 768"/>
                <a:gd name="T1" fmla="*/ 0 h 1012"/>
                <a:gd name="T2" fmla="*/ 313 w 768"/>
                <a:gd name="T3" fmla="*/ 1 h 1012"/>
                <a:gd name="T4" fmla="*/ 399 w 768"/>
                <a:gd name="T5" fmla="*/ 11 h 1012"/>
                <a:gd name="T6" fmla="*/ 475 w 768"/>
                <a:gd name="T7" fmla="*/ 31 h 1012"/>
                <a:gd name="T8" fmla="*/ 542 w 768"/>
                <a:gd name="T9" fmla="*/ 59 h 1012"/>
                <a:gd name="T10" fmla="*/ 602 w 768"/>
                <a:gd name="T11" fmla="*/ 95 h 1012"/>
                <a:gd name="T12" fmla="*/ 636 w 768"/>
                <a:gd name="T13" fmla="*/ 125 h 1012"/>
                <a:gd name="T14" fmla="*/ 681 w 768"/>
                <a:gd name="T15" fmla="*/ 176 h 1012"/>
                <a:gd name="T16" fmla="*/ 715 w 768"/>
                <a:gd name="T17" fmla="*/ 236 h 1012"/>
                <a:gd name="T18" fmla="*/ 742 w 768"/>
                <a:gd name="T19" fmla="*/ 303 h 1012"/>
                <a:gd name="T20" fmla="*/ 760 w 768"/>
                <a:gd name="T21" fmla="*/ 379 h 1012"/>
                <a:gd name="T22" fmla="*/ 766 w 768"/>
                <a:gd name="T23" fmla="*/ 461 h 1012"/>
                <a:gd name="T24" fmla="*/ 766 w 768"/>
                <a:gd name="T25" fmla="*/ 521 h 1012"/>
                <a:gd name="T26" fmla="*/ 758 w 768"/>
                <a:gd name="T27" fmla="*/ 602 h 1012"/>
                <a:gd name="T28" fmla="*/ 740 w 768"/>
                <a:gd name="T29" fmla="*/ 677 h 1012"/>
                <a:gd name="T30" fmla="*/ 712 w 768"/>
                <a:gd name="T31" fmla="*/ 747 h 1012"/>
                <a:gd name="T32" fmla="*/ 674 w 768"/>
                <a:gd name="T33" fmla="*/ 811 h 1012"/>
                <a:gd name="T34" fmla="*/ 626 w 768"/>
                <a:gd name="T35" fmla="*/ 867 h 1012"/>
                <a:gd name="T36" fmla="*/ 590 w 768"/>
                <a:gd name="T37" fmla="*/ 902 h 1012"/>
                <a:gd name="T38" fmla="*/ 527 w 768"/>
                <a:gd name="T39" fmla="*/ 943 h 1012"/>
                <a:gd name="T40" fmla="*/ 458 w 768"/>
                <a:gd name="T41" fmla="*/ 976 h 1012"/>
                <a:gd name="T42" fmla="*/ 382 w 768"/>
                <a:gd name="T43" fmla="*/ 997 h 1012"/>
                <a:gd name="T44" fmla="*/ 298 w 768"/>
                <a:gd name="T45" fmla="*/ 1009 h 1012"/>
                <a:gd name="T46" fmla="*/ 0 w 768"/>
                <a:gd name="T47" fmla="*/ 1012 h 1012"/>
                <a:gd name="T48" fmla="*/ 227 w 768"/>
                <a:gd name="T49" fmla="*/ 948 h 1012"/>
                <a:gd name="T50" fmla="*/ 308 w 768"/>
                <a:gd name="T51" fmla="*/ 945 h 1012"/>
                <a:gd name="T52" fmla="*/ 382 w 768"/>
                <a:gd name="T53" fmla="*/ 931 h 1012"/>
                <a:gd name="T54" fmla="*/ 448 w 768"/>
                <a:gd name="T55" fmla="*/ 912 h 1012"/>
                <a:gd name="T56" fmla="*/ 508 w 768"/>
                <a:gd name="T57" fmla="*/ 882 h 1012"/>
                <a:gd name="T58" fmla="*/ 559 w 768"/>
                <a:gd name="T59" fmla="*/ 846 h 1012"/>
                <a:gd name="T60" fmla="*/ 588 w 768"/>
                <a:gd name="T61" fmla="*/ 816 h 1012"/>
                <a:gd name="T62" fmla="*/ 626 w 768"/>
                <a:gd name="T63" fmla="*/ 766 h 1012"/>
                <a:gd name="T64" fmla="*/ 656 w 768"/>
                <a:gd name="T65" fmla="*/ 709 h 1012"/>
                <a:gd name="T66" fmla="*/ 677 w 768"/>
                <a:gd name="T67" fmla="*/ 644 h 1012"/>
                <a:gd name="T68" fmla="*/ 691 w 768"/>
                <a:gd name="T69" fmla="*/ 574 h 1012"/>
                <a:gd name="T70" fmla="*/ 694 w 768"/>
                <a:gd name="T71" fmla="*/ 494 h 1012"/>
                <a:gd name="T72" fmla="*/ 684 w 768"/>
                <a:gd name="T73" fmla="*/ 371 h 1012"/>
                <a:gd name="T74" fmla="*/ 666 w 768"/>
                <a:gd name="T75" fmla="*/ 306 h 1012"/>
                <a:gd name="T76" fmla="*/ 641 w 768"/>
                <a:gd name="T77" fmla="*/ 249 h 1012"/>
                <a:gd name="T78" fmla="*/ 608 w 768"/>
                <a:gd name="T79" fmla="*/ 199 h 1012"/>
                <a:gd name="T80" fmla="*/ 567 w 768"/>
                <a:gd name="T81" fmla="*/ 158 h 1012"/>
                <a:gd name="T82" fmla="*/ 517 w 768"/>
                <a:gd name="T83" fmla="*/ 125 h 1012"/>
                <a:gd name="T84" fmla="*/ 461 w 768"/>
                <a:gd name="T85" fmla="*/ 97 h 1012"/>
                <a:gd name="T86" fmla="*/ 395 w 768"/>
                <a:gd name="T87" fmla="*/ 79 h 1012"/>
                <a:gd name="T88" fmla="*/ 242 w 768"/>
                <a:gd name="T89" fmla="*/ 64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8" h="1012">
                  <a:moveTo>
                    <a:pt x="0" y="1012"/>
                  </a:moveTo>
                  <a:lnTo>
                    <a:pt x="0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83" y="0"/>
                  </a:lnTo>
                  <a:lnTo>
                    <a:pt x="313" y="1"/>
                  </a:lnTo>
                  <a:lnTo>
                    <a:pt x="343" y="3"/>
                  </a:lnTo>
                  <a:lnTo>
                    <a:pt x="371" y="8"/>
                  </a:lnTo>
                  <a:lnTo>
                    <a:pt x="399" y="11"/>
                  </a:lnTo>
                  <a:lnTo>
                    <a:pt x="425" y="18"/>
                  </a:lnTo>
                  <a:lnTo>
                    <a:pt x="450" y="23"/>
                  </a:lnTo>
                  <a:lnTo>
                    <a:pt x="475" y="31"/>
                  </a:lnTo>
                  <a:lnTo>
                    <a:pt x="498" y="39"/>
                  </a:lnTo>
                  <a:lnTo>
                    <a:pt x="521" y="49"/>
                  </a:lnTo>
                  <a:lnTo>
                    <a:pt x="542" y="59"/>
                  </a:lnTo>
                  <a:lnTo>
                    <a:pt x="562" y="71"/>
                  </a:lnTo>
                  <a:lnTo>
                    <a:pt x="582" y="82"/>
                  </a:lnTo>
                  <a:lnTo>
                    <a:pt x="602" y="95"/>
                  </a:lnTo>
                  <a:lnTo>
                    <a:pt x="620" y="110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51" y="142"/>
                  </a:lnTo>
                  <a:lnTo>
                    <a:pt x="667" y="158"/>
                  </a:lnTo>
                  <a:lnTo>
                    <a:pt x="681" y="176"/>
                  </a:lnTo>
                  <a:lnTo>
                    <a:pt x="694" y="194"/>
                  </a:lnTo>
                  <a:lnTo>
                    <a:pt x="705" y="214"/>
                  </a:lnTo>
                  <a:lnTo>
                    <a:pt x="715" y="236"/>
                  </a:lnTo>
                  <a:lnTo>
                    <a:pt x="725" y="257"/>
                  </a:lnTo>
                  <a:lnTo>
                    <a:pt x="735" y="280"/>
                  </a:lnTo>
                  <a:lnTo>
                    <a:pt x="742" y="303"/>
                  </a:lnTo>
                  <a:lnTo>
                    <a:pt x="748" y="328"/>
                  </a:lnTo>
                  <a:lnTo>
                    <a:pt x="755" y="353"/>
                  </a:lnTo>
                  <a:lnTo>
                    <a:pt x="760" y="379"/>
                  </a:lnTo>
                  <a:lnTo>
                    <a:pt x="763" y="405"/>
                  </a:lnTo>
                  <a:lnTo>
                    <a:pt x="765" y="433"/>
                  </a:lnTo>
                  <a:lnTo>
                    <a:pt x="766" y="461"/>
                  </a:lnTo>
                  <a:lnTo>
                    <a:pt x="768" y="491"/>
                  </a:lnTo>
                  <a:lnTo>
                    <a:pt x="768" y="491"/>
                  </a:lnTo>
                  <a:lnTo>
                    <a:pt x="766" y="521"/>
                  </a:lnTo>
                  <a:lnTo>
                    <a:pt x="765" y="549"/>
                  </a:lnTo>
                  <a:lnTo>
                    <a:pt x="763" y="575"/>
                  </a:lnTo>
                  <a:lnTo>
                    <a:pt x="758" y="602"/>
                  </a:lnTo>
                  <a:lnTo>
                    <a:pt x="753" y="628"/>
                  </a:lnTo>
                  <a:lnTo>
                    <a:pt x="747" y="653"/>
                  </a:lnTo>
                  <a:lnTo>
                    <a:pt x="740" y="677"/>
                  </a:lnTo>
                  <a:lnTo>
                    <a:pt x="732" y="701"/>
                  </a:lnTo>
                  <a:lnTo>
                    <a:pt x="722" y="724"/>
                  </a:lnTo>
                  <a:lnTo>
                    <a:pt x="712" y="747"/>
                  </a:lnTo>
                  <a:lnTo>
                    <a:pt x="700" y="768"/>
                  </a:lnTo>
                  <a:lnTo>
                    <a:pt x="687" y="790"/>
                  </a:lnTo>
                  <a:lnTo>
                    <a:pt x="674" y="811"/>
                  </a:lnTo>
                  <a:lnTo>
                    <a:pt x="659" y="831"/>
                  </a:lnTo>
                  <a:lnTo>
                    <a:pt x="643" y="849"/>
                  </a:lnTo>
                  <a:lnTo>
                    <a:pt x="626" y="867"/>
                  </a:lnTo>
                  <a:lnTo>
                    <a:pt x="626" y="867"/>
                  </a:lnTo>
                  <a:lnTo>
                    <a:pt x="608" y="885"/>
                  </a:lnTo>
                  <a:lnTo>
                    <a:pt x="590" y="902"/>
                  </a:lnTo>
                  <a:lnTo>
                    <a:pt x="570" y="917"/>
                  </a:lnTo>
                  <a:lnTo>
                    <a:pt x="549" y="931"/>
                  </a:lnTo>
                  <a:lnTo>
                    <a:pt x="527" y="943"/>
                  </a:lnTo>
                  <a:lnTo>
                    <a:pt x="506" y="956"/>
                  </a:lnTo>
                  <a:lnTo>
                    <a:pt x="483" y="966"/>
                  </a:lnTo>
                  <a:lnTo>
                    <a:pt x="458" y="976"/>
                  </a:lnTo>
                  <a:lnTo>
                    <a:pt x="433" y="984"/>
                  </a:lnTo>
                  <a:lnTo>
                    <a:pt x="409" y="991"/>
                  </a:lnTo>
                  <a:lnTo>
                    <a:pt x="382" y="997"/>
                  </a:lnTo>
                  <a:lnTo>
                    <a:pt x="354" y="1002"/>
                  </a:lnTo>
                  <a:lnTo>
                    <a:pt x="326" y="1007"/>
                  </a:lnTo>
                  <a:lnTo>
                    <a:pt x="298" y="1009"/>
                  </a:lnTo>
                  <a:lnTo>
                    <a:pt x="269" y="1010"/>
                  </a:lnTo>
                  <a:lnTo>
                    <a:pt x="237" y="1012"/>
                  </a:lnTo>
                  <a:lnTo>
                    <a:pt x="0" y="1012"/>
                  </a:lnTo>
                  <a:close/>
                  <a:moveTo>
                    <a:pt x="69" y="64"/>
                  </a:moveTo>
                  <a:lnTo>
                    <a:pt x="69" y="948"/>
                  </a:lnTo>
                  <a:lnTo>
                    <a:pt x="227" y="948"/>
                  </a:lnTo>
                  <a:lnTo>
                    <a:pt x="227" y="948"/>
                  </a:lnTo>
                  <a:lnTo>
                    <a:pt x="283" y="946"/>
                  </a:lnTo>
                  <a:lnTo>
                    <a:pt x="308" y="945"/>
                  </a:lnTo>
                  <a:lnTo>
                    <a:pt x="335" y="941"/>
                  </a:lnTo>
                  <a:lnTo>
                    <a:pt x="359" y="936"/>
                  </a:lnTo>
                  <a:lnTo>
                    <a:pt x="382" y="931"/>
                  </a:lnTo>
                  <a:lnTo>
                    <a:pt x="405" y="926"/>
                  </a:lnTo>
                  <a:lnTo>
                    <a:pt x="427" y="920"/>
                  </a:lnTo>
                  <a:lnTo>
                    <a:pt x="448" y="912"/>
                  </a:lnTo>
                  <a:lnTo>
                    <a:pt x="468" y="903"/>
                  </a:lnTo>
                  <a:lnTo>
                    <a:pt x="488" y="893"/>
                  </a:lnTo>
                  <a:lnTo>
                    <a:pt x="508" y="882"/>
                  </a:lnTo>
                  <a:lnTo>
                    <a:pt x="524" y="870"/>
                  </a:lnTo>
                  <a:lnTo>
                    <a:pt x="542" y="859"/>
                  </a:lnTo>
                  <a:lnTo>
                    <a:pt x="559" y="846"/>
                  </a:lnTo>
                  <a:lnTo>
                    <a:pt x="574" y="831"/>
                  </a:lnTo>
                  <a:lnTo>
                    <a:pt x="574" y="831"/>
                  </a:lnTo>
                  <a:lnTo>
                    <a:pt x="588" y="816"/>
                  </a:lnTo>
                  <a:lnTo>
                    <a:pt x="602" y="801"/>
                  </a:lnTo>
                  <a:lnTo>
                    <a:pt x="615" y="785"/>
                  </a:lnTo>
                  <a:lnTo>
                    <a:pt x="626" y="766"/>
                  </a:lnTo>
                  <a:lnTo>
                    <a:pt x="638" y="748"/>
                  </a:lnTo>
                  <a:lnTo>
                    <a:pt x="648" y="729"/>
                  </a:lnTo>
                  <a:lnTo>
                    <a:pt x="656" y="709"/>
                  </a:lnTo>
                  <a:lnTo>
                    <a:pt x="664" y="689"/>
                  </a:lnTo>
                  <a:lnTo>
                    <a:pt x="671" y="668"/>
                  </a:lnTo>
                  <a:lnTo>
                    <a:pt x="677" y="644"/>
                  </a:lnTo>
                  <a:lnTo>
                    <a:pt x="682" y="621"/>
                  </a:lnTo>
                  <a:lnTo>
                    <a:pt x="687" y="598"/>
                  </a:lnTo>
                  <a:lnTo>
                    <a:pt x="691" y="574"/>
                  </a:lnTo>
                  <a:lnTo>
                    <a:pt x="692" y="547"/>
                  </a:lnTo>
                  <a:lnTo>
                    <a:pt x="694" y="494"/>
                  </a:lnTo>
                  <a:lnTo>
                    <a:pt x="694" y="494"/>
                  </a:lnTo>
                  <a:lnTo>
                    <a:pt x="692" y="442"/>
                  </a:lnTo>
                  <a:lnTo>
                    <a:pt x="687" y="394"/>
                  </a:lnTo>
                  <a:lnTo>
                    <a:pt x="684" y="371"/>
                  </a:lnTo>
                  <a:lnTo>
                    <a:pt x="679" y="348"/>
                  </a:lnTo>
                  <a:lnTo>
                    <a:pt x="672" y="326"/>
                  </a:lnTo>
                  <a:lnTo>
                    <a:pt x="666" y="306"/>
                  </a:lnTo>
                  <a:lnTo>
                    <a:pt x="659" y="287"/>
                  </a:lnTo>
                  <a:lnTo>
                    <a:pt x="651" y="267"/>
                  </a:lnTo>
                  <a:lnTo>
                    <a:pt x="641" y="249"/>
                  </a:lnTo>
                  <a:lnTo>
                    <a:pt x="631" y="232"/>
                  </a:lnTo>
                  <a:lnTo>
                    <a:pt x="620" y="216"/>
                  </a:lnTo>
                  <a:lnTo>
                    <a:pt x="608" y="199"/>
                  </a:lnTo>
                  <a:lnTo>
                    <a:pt x="595" y="184"/>
                  </a:lnTo>
                  <a:lnTo>
                    <a:pt x="582" y="171"/>
                  </a:lnTo>
                  <a:lnTo>
                    <a:pt x="567" y="158"/>
                  </a:lnTo>
                  <a:lnTo>
                    <a:pt x="552" y="147"/>
                  </a:lnTo>
                  <a:lnTo>
                    <a:pt x="536" y="135"/>
                  </a:lnTo>
                  <a:lnTo>
                    <a:pt x="517" y="125"/>
                  </a:lnTo>
                  <a:lnTo>
                    <a:pt x="499" y="115"/>
                  </a:lnTo>
                  <a:lnTo>
                    <a:pt x="481" y="105"/>
                  </a:lnTo>
                  <a:lnTo>
                    <a:pt x="461" y="97"/>
                  </a:lnTo>
                  <a:lnTo>
                    <a:pt x="440" y="91"/>
                  </a:lnTo>
                  <a:lnTo>
                    <a:pt x="419" y="84"/>
                  </a:lnTo>
                  <a:lnTo>
                    <a:pt x="395" y="79"/>
                  </a:lnTo>
                  <a:lnTo>
                    <a:pt x="348" y="71"/>
                  </a:lnTo>
                  <a:lnTo>
                    <a:pt x="297" y="66"/>
                  </a:lnTo>
                  <a:lnTo>
                    <a:pt x="242" y="64"/>
                  </a:lnTo>
                  <a:lnTo>
                    <a:pt x="69" y="64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2" name="Freeform 42"/>
            <p:cNvSpPr>
              <a:spLocks noEditPoints="1"/>
            </p:cNvSpPr>
            <p:nvPr/>
          </p:nvSpPr>
          <p:spPr bwMode="auto">
            <a:xfrm>
              <a:off x="3886200" y="2806700"/>
              <a:ext cx="542925" cy="601663"/>
            </a:xfrm>
            <a:custGeom>
              <a:avLst/>
              <a:gdLst>
                <a:gd name="T0" fmla="*/ 305 w 685"/>
                <a:gd name="T1" fmla="*/ 755 h 757"/>
                <a:gd name="T2" fmla="*/ 202 w 685"/>
                <a:gd name="T3" fmla="*/ 732 h 757"/>
                <a:gd name="T4" fmla="*/ 117 w 685"/>
                <a:gd name="T5" fmla="*/ 677 h 757"/>
                <a:gd name="T6" fmla="*/ 71 w 685"/>
                <a:gd name="T7" fmla="*/ 626 h 757"/>
                <a:gd name="T8" fmla="*/ 24 w 685"/>
                <a:gd name="T9" fmla="*/ 534 h 757"/>
                <a:gd name="T10" fmla="*/ 2 w 685"/>
                <a:gd name="T11" fmla="*/ 424 h 757"/>
                <a:gd name="T12" fmla="*/ 2 w 685"/>
                <a:gd name="T13" fmla="*/ 340 h 757"/>
                <a:gd name="T14" fmla="*/ 25 w 685"/>
                <a:gd name="T15" fmla="*/ 222 h 757"/>
                <a:gd name="T16" fmla="*/ 75 w 685"/>
                <a:gd name="T17" fmla="*/ 127 h 757"/>
                <a:gd name="T18" fmla="*/ 122 w 685"/>
                <a:gd name="T19" fmla="*/ 77 h 757"/>
                <a:gd name="T20" fmla="*/ 208 w 685"/>
                <a:gd name="T21" fmla="*/ 25 h 757"/>
                <a:gd name="T22" fmla="*/ 312 w 685"/>
                <a:gd name="T23" fmla="*/ 2 h 757"/>
                <a:gd name="T24" fmla="*/ 388 w 685"/>
                <a:gd name="T25" fmla="*/ 2 h 757"/>
                <a:gd name="T26" fmla="*/ 490 w 685"/>
                <a:gd name="T27" fmla="*/ 25 h 757"/>
                <a:gd name="T28" fmla="*/ 572 w 685"/>
                <a:gd name="T29" fmla="*/ 77 h 757"/>
                <a:gd name="T30" fmla="*/ 617 w 685"/>
                <a:gd name="T31" fmla="*/ 127 h 757"/>
                <a:gd name="T32" fmla="*/ 663 w 685"/>
                <a:gd name="T33" fmla="*/ 221 h 757"/>
                <a:gd name="T34" fmla="*/ 683 w 685"/>
                <a:gd name="T35" fmla="*/ 336 h 757"/>
                <a:gd name="T36" fmla="*/ 683 w 685"/>
                <a:gd name="T37" fmla="*/ 420 h 757"/>
                <a:gd name="T38" fmla="*/ 661 w 685"/>
                <a:gd name="T39" fmla="*/ 532 h 757"/>
                <a:gd name="T40" fmla="*/ 615 w 685"/>
                <a:gd name="T41" fmla="*/ 626 h 757"/>
                <a:gd name="T42" fmla="*/ 569 w 685"/>
                <a:gd name="T43" fmla="*/ 677 h 757"/>
                <a:gd name="T44" fmla="*/ 485 w 685"/>
                <a:gd name="T45" fmla="*/ 732 h 757"/>
                <a:gd name="T46" fmla="*/ 381 w 685"/>
                <a:gd name="T47" fmla="*/ 755 h 757"/>
                <a:gd name="T48" fmla="*/ 348 w 685"/>
                <a:gd name="T49" fmla="*/ 59 h 757"/>
                <a:gd name="T50" fmla="*/ 287 w 685"/>
                <a:gd name="T51" fmla="*/ 64 h 757"/>
                <a:gd name="T52" fmla="*/ 208 w 685"/>
                <a:gd name="T53" fmla="*/ 92 h 757"/>
                <a:gd name="T54" fmla="*/ 144 w 685"/>
                <a:gd name="T55" fmla="*/ 145 h 757"/>
                <a:gd name="T56" fmla="*/ 111 w 685"/>
                <a:gd name="T57" fmla="*/ 193 h 757"/>
                <a:gd name="T58" fmla="*/ 80 w 685"/>
                <a:gd name="T59" fmla="*/ 278 h 757"/>
                <a:gd name="T60" fmla="*/ 68 w 685"/>
                <a:gd name="T61" fmla="*/ 384 h 757"/>
                <a:gd name="T62" fmla="*/ 73 w 685"/>
                <a:gd name="T63" fmla="*/ 452 h 757"/>
                <a:gd name="T64" fmla="*/ 98 w 685"/>
                <a:gd name="T65" fmla="*/ 539 h 757"/>
                <a:gd name="T66" fmla="*/ 142 w 685"/>
                <a:gd name="T67" fmla="*/ 612 h 757"/>
                <a:gd name="T68" fmla="*/ 183 w 685"/>
                <a:gd name="T69" fmla="*/ 649 h 757"/>
                <a:gd name="T70" fmla="*/ 256 w 685"/>
                <a:gd name="T71" fmla="*/ 686 h 757"/>
                <a:gd name="T72" fmla="*/ 345 w 685"/>
                <a:gd name="T73" fmla="*/ 699 h 757"/>
                <a:gd name="T74" fmla="*/ 408 w 685"/>
                <a:gd name="T75" fmla="*/ 692 h 757"/>
                <a:gd name="T76" fmla="*/ 485 w 685"/>
                <a:gd name="T77" fmla="*/ 664 h 757"/>
                <a:gd name="T78" fmla="*/ 546 w 685"/>
                <a:gd name="T79" fmla="*/ 613 h 757"/>
                <a:gd name="T80" fmla="*/ 577 w 685"/>
                <a:gd name="T81" fmla="*/ 567 h 757"/>
                <a:gd name="T82" fmla="*/ 607 w 685"/>
                <a:gd name="T83" fmla="*/ 481 h 757"/>
                <a:gd name="T84" fmla="*/ 617 w 685"/>
                <a:gd name="T85" fmla="*/ 379 h 757"/>
                <a:gd name="T86" fmla="*/ 612 w 685"/>
                <a:gd name="T87" fmla="*/ 305 h 757"/>
                <a:gd name="T88" fmla="*/ 589 w 685"/>
                <a:gd name="T89" fmla="*/ 213 h 757"/>
                <a:gd name="T90" fmla="*/ 546 w 685"/>
                <a:gd name="T91" fmla="*/ 142 h 757"/>
                <a:gd name="T92" fmla="*/ 508 w 685"/>
                <a:gd name="T93" fmla="*/ 105 h 757"/>
                <a:gd name="T94" fmla="*/ 436 w 685"/>
                <a:gd name="T95" fmla="*/ 71 h 757"/>
                <a:gd name="T96" fmla="*/ 348 w 685"/>
                <a:gd name="T97" fmla="*/ 5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5" h="757">
                  <a:moveTo>
                    <a:pt x="343" y="757"/>
                  </a:moveTo>
                  <a:lnTo>
                    <a:pt x="343" y="757"/>
                  </a:lnTo>
                  <a:lnTo>
                    <a:pt x="305" y="755"/>
                  </a:lnTo>
                  <a:lnTo>
                    <a:pt x="267" y="752"/>
                  </a:lnTo>
                  <a:lnTo>
                    <a:pt x="235" y="743"/>
                  </a:lnTo>
                  <a:lnTo>
                    <a:pt x="202" y="732"/>
                  </a:lnTo>
                  <a:lnTo>
                    <a:pt x="172" y="717"/>
                  </a:lnTo>
                  <a:lnTo>
                    <a:pt x="144" y="699"/>
                  </a:lnTo>
                  <a:lnTo>
                    <a:pt x="117" y="677"/>
                  </a:lnTo>
                  <a:lnTo>
                    <a:pt x="93" y="653"/>
                  </a:lnTo>
                  <a:lnTo>
                    <a:pt x="93" y="653"/>
                  </a:lnTo>
                  <a:lnTo>
                    <a:pt x="71" y="626"/>
                  </a:lnTo>
                  <a:lnTo>
                    <a:pt x="53" y="597"/>
                  </a:lnTo>
                  <a:lnTo>
                    <a:pt x="37" y="567"/>
                  </a:lnTo>
                  <a:lnTo>
                    <a:pt x="24" y="534"/>
                  </a:lnTo>
                  <a:lnTo>
                    <a:pt x="14" y="499"/>
                  </a:lnTo>
                  <a:lnTo>
                    <a:pt x="7" y="462"/>
                  </a:lnTo>
                  <a:lnTo>
                    <a:pt x="2" y="424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2" y="340"/>
                  </a:lnTo>
                  <a:lnTo>
                    <a:pt x="7" y="298"/>
                  </a:lnTo>
                  <a:lnTo>
                    <a:pt x="14" y="259"/>
                  </a:lnTo>
                  <a:lnTo>
                    <a:pt x="25" y="222"/>
                  </a:lnTo>
                  <a:lnTo>
                    <a:pt x="38" y="188"/>
                  </a:lnTo>
                  <a:lnTo>
                    <a:pt x="55" y="156"/>
                  </a:lnTo>
                  <a:lnTo>
                    <a:pt x="75" y="127"/>
                  </a:lnTo>
                  <a:lnTo>
                    <a:pt x="98" y="100"/>
                  </a:lnTo>
                  <a:lnTo>
                    <a:pt x="98" y="100"/>
                  </a:lnTo>
                  <a:lnTo>
                    <a:pt x="122" y="77"/>
                  </a:lnTo>
                  <a:lnTo>
                    <a:pt x="149" y="56"/>
                  </a:lnTo>
                  <a:lnTo>
                    <a:pt x="178" y="39"/>
                  </a:lnTo>
                  <a:lnTo>
                    <a:pt x="208" y="25"/>
                  </a:lnTo>
                  <a:lnTo>
                    <a:pt x="241" y="13"/>
                  </a:lnTo>
                  <a:lnTo>
                    <a:pt x="276" y="6"/>
                  </a:lnTo>
                  <a:lnTo>
                    <a:pt x="312" y="2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88" y="2"/>
                  </a:lnTo>
                  <a:lnTo>
                    <a:pt x="424" y="5"/>
                  </a:lnTo>
                  <a:lnTo>
                    <a:pt x="457" y="13"/>
                  </a:lnTo>
                  <a:lnTo>
                    <a:pt x="490" y="25"/>
                  </a:lnTo>
                  <a:lnTo>
                    <a:pt x="518" y="39"/>
                  </a:lnTo>
                  <a:lnTo>
                    <a:pt x="546" y="56"/>
                  </a:lnTo>
                  <a:lnTo>
                    <a:pt x="572" y="77"/>
                  </a:lnTo>
                  <a:lnTo>
                    <a:pt x="596" y="100"/>
                  </a:lnTo>
                  <a:lnTo>
                    <a:pt x="596" y="100"/>
                  </a:lnTo>
                  <a:lnTo>
                    <a:pt x="617" y="127"/>
                  </a:lnTo>
                  <a:lnTo>
                    <a:pt x="635" y="155"/>
                  </a:lnTo>
                  <a:lnTo>
                    <a:pt x="650" y="186"/>
                  </a:lnTo>
                  <a:lnTo>
                    <a:pt x="663" y="221"/>
                  </a:lnTo>
                  <a:lnTo>
                    <a:pt x="673" y="257"/>
                  </a:lnTo>
                  <a:lnTo>
                    <a:pt x="680" y="295"/>
                  </a:lnTo>
                  <a:lnTo>
                    <a:pt x="683" y="336"/>
                  </a:lnTo>
                  <a:lnTo>
                    <a:pt x="685" y="379"/>
                  </a:lnTo>
                  <a:lnTo>
                    <a:pt x="685" y="379"/>
                  </a:lnTo>
                  <a:lnTo>
                    <a:pt x="683" y="420"/>
                  </a:lnTo>
                  <a:lnTo>
                    <a:pt x="680" y="460"/>
                  </a:lnTo>
                  <a:lnTo>
                    <a:pt x="671" y="498"/>
                  </a:lnTo>
                  <a:lnTo>
                    <a:pt x="661" y="532"/>
                  </a:lnTo>
                  <a:lnTo>
                    <a:pt x="650" y="565"/>
                  </a:lnTo>
                  <a:lnTo>
                    <a:pt x="633" y="597"/>
                  </a:lnTo>
                  <a:lnTo>
                    <a:pt x="615" y="626"/>
                  </a:lnTo>
                  <a:lnTo>
                    <a:pt x="594" y="653"/>
                  </a:lnTo>
                  <a:lnTo>
                    <a:pt x="594" y="653"/>
                  </a:lnTo>
                  <a:lnTo>
                    <a:pt x="569" y="677"/>
                  </a:lnTo>
                  <a:lnTo>
                    <a:pt x="543" y="699"/>
                  </a:lnTo>
                  <a:lnTo>
                    <a:pt x="515" y="717"/>
                  </a:lnTo>
                  <a:lnTo>
                    <a:pt x="485" y="732"/>
                  </a:lnTo>
                  <a:lnTo>
                    <a:pt x="452" y="743"/>
                  </a:lnTo>
                  <a:lnTo>
                    <a:pt x="419" y="752"/>
                  </a:lnTo>
                  <a:lnTo>
                    <a:pt x="381" y="755"/>
                  </a:lnTo>
                  <a:lnTo>
                    <a:pt x="343" y="757"/>
                  </a:lnTo>
                  <a:lnTo>
                    <a:pt x="343" y="757"/>
                  </a:lnTo>
                  <a:close/>
                  <a:moveTo>
                    <a:pt x="348" y="59"/>
                  </a:moveTo>
                  <a:lnTo>
                    <a:pt x="348" y="59"/>
                  </a:lnTo>
                  <a:lnTo>
                    <a:pt x="317" y="59"/>
                  </a:lnTo>
                  <a:lnTo>
                    <a:pt x="287" y="64"/>
                  </a:lnTo>
                  <a:lnTo>
                    <a:pt x="259" y="71"/>
                  </a:lnTo>
                  <a:lnTo>
                    <a:pt x="233" y="81"/>
                  </a:lnTo>
                  <a:lnTo>
                    <a:pt x="208" y="92"/>
                  </a:lnTo>
                  <a:lnTo>
                    <a:pt x="185" y="107"/>
                  </a:lnTo>
                  <a:lnTo>
                    <a:pt x="164" y="12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27" y="168"/>
                  </a:lnTo>
                  <a:lnTo>
                    <a:pt x="111" y="193"/>
                  </a:lnTo>
                  <a:lnTo>
                    <a:pt x="98" y="219"/>
                  </a:lnTo>
                  <a:lnTo>
                    <a:pt x="88" y="247"/>
                  </a:lnTo>
                  <a:lnTo>
                    <a:pt x="80" y="278"/>
                  </a:lnTo>
                  <a:lnTo>
                    <a:pt x="73" y="311"/>
                  </a:lnTo>
                  <a:lnTo>
                    <a:pt x="70" y="346"/>
                  </a:lnTo>
                  <a:lnTo>
                    <a:pt x="68" y="384"/>
                  </a:lnTo>
                  <a:lnTo>
                    <a:pt x="68" y="384"/>
                  </a:lnTo>
                  <a:lnTo>
                    <a:pt x="70" y="419"/>
                  </a:lnTo>
                  <a:lnTo>
                    <a:pt x="73" y="452"/>
                  </a:lnTo>
                  <a:lnTo>
                    <a:pt x="80" y="483"/>
                  </a:lnTo>
                  <a:lnTo>
                    <a:pt x="88" y="513"/>
                  </a:lnTo>
                  <a:lnTo>
                    <a:pt x="98" y="539"/>
                  </a:lnTo>
                  <a:lnTo>
                    <a:pt x="111" y="565"/>
                  </a:lnTo>
                  <a:lnTo>
                    <a:pt x="126" y="590"/>
                  </a:lnTo>
                  <a:lnTo>
                    <a:pt x="142" y="612"/>
                  </a:lnTo>
                  <a:lnTo>
                    <a:pt x="142" y="612"/>
                  </a:lnTo>
                  <a:lnTo>
                    <a:pt x="162" y="633"/>
                  </a:lnTo>
                  <a:lnTo>
                    <a:pt x="183" y="649"/>
                  </a:lnTo>
                  <a:lnTo>
                    <a:pt x="207" y="664"/>
                  </a:lnTo>
                  <a:lnTo>
                    <a:pt x="231" y="676"/>
                  </a:lnTo>
                  <a:lnTo>
                    <a:pt x="256" y="686"/>
                  </a:lnTo>
                  <a:lnTo>
                    <a:pt x="284" y="692"/>
                  </a:lnTo>
                  <a:lnTo>
                    <a:pt x="314" y="697"/>
                  </a:lnTo>
                  <a:lnTo>
                    <a:pt x="345" y="699"/>
                  </a:lnTo>
                  <a:lnTo>
                    <a:pt x="345" y="699"/>
                  </a:lnTo>
                  <a:lnTo>
                    <a:pt x="376" y="697"/>
                  </a:lnTo>
                  <a:lnTo>
                    <a:pt x="408" y="692"/>
                  </a:lnTo>
                  <a:lnTo>
                    <a:pt x="436" y="686"/>
                  </a:lnTo>
                  <a:lnTo>
                    <a:pt x="460" y="677"/>
                  </a:lnTo>
                  <a:lnTo>
                    <a:pt x="485" y="664"/>
                  </a:lnTo>
                  <a:lnTo>
                    <a:pt x="508" y="651"/>
                  </a:lnTo>
                  <a:lnTo>
                    <a:pt x="528" y="633"/>
                  </a:lnTo>
                  <a:lnTo>
                    <a:pt x="546" y="613"/>
                  </a:lnTo>
                  <a:lnTo>
                    <a:pt x="546" y="613"/>
                  </a:lnTo>
                  <a:lnTo>
                    <a:pt x="563" y="592"/>
                  </a:lnTo>
                  <a:lnTo>
                    <a:pt x="577" y="567"/>
                  </a:lnTo>
                  <a:lnTo>
                    <a:pt x="589" y="541"/>
                  </a:lnTo>
                  <a:lnTo>
                    <a:pt x="599" y="513"/>
                  </a:lnTo>
                  <a:lnTo>
                    <a:pt x="607" y="481"/>
                  </a:lnTo>
                  <a:lnTo>
                    <a:pt x="612" y="450"/>
                  </a:lnTo>
                  <a:lnTo>
                    <a:pt x="615" y="415"/>
                  </a:lnTo>
                  <a:lnTo>
                    <a:pt x="617" y="379"/>
                  </a:lnTo>
                  <a:lnTo>
                    <a:pt x="617" y="379"/>
                  </a:lnTo>
                  <a:lnTo>
                    <a:pt x="615" y="341"/>
                  </a:lnTo>
                  <a:lnTo>
                    <a:pt x="612" y="305"/>
                  </a:lnTo>
                  <a:lnTo>
                    <a:pt x="607" y="272"/>
                  </a:lnTo>
                  <a:lnTo>
                    <a:pt x="599" y="242"/>
                  </a:lnTo>
                  <a:lnTo>
                    <a:pt x="589" y="213"/>
                  </a:lnTo>
                  <a:lnTo>
                    <a:pt x="577" y="186"/>
                  </a:lnTo>
                  <a:lnTo>
                    <a:pt x="563" y="163"/>
                  </a:lnTo>
                  <a:lnTo>
                    <a:pt x="546" y="142"/>
                  </a:lnTo>
                  <a:lnTo>
                    <a:pt x="546" y="142"/>
                  </a:lnTo>
                  <a:lnTo>
                    <a:pt x="528" y="122"/>
                  </a:lnTo>
                  <a:lnTo>
                    <a:pt x="508" y="105"/>
                  </a:lnTo>
                  <a:lnTo>
                    <a:pt x="487" y="91"/>
                  </a:lnTo>
                  <a:lnTo>
                    <a:pt x="462" y="79"/>
                  </a:lnTo>
                  <a:lnTo>
                    <a:pt x="436" y="71"/>
                  </a:lnTo>
                  <a:lnTo>
                    <a:pt x="409" y="64"/>
                  </a:lnTo>
                  <a:lnTo>
                    <a:pt x="380" y="59"/>
                  </a:lnTo>
                  <a:lnTo>
                    <a:pt x="348" y="59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3" name="Rectangle 43"/>
            <p:cNvSpPr>
              <a:spLocks noChangeArrowheads="1"/>
            </p:cNvSpPr>
            <p:nvPr/>
          </p:nvSpPr>
          <p:spPr bwMode="auto">
            <a:xfrm>
              <a:off x="4572000" y="2546350"/>
              <a:ext cx="50800" cy="849313"/>
            </a:xfrm>
            <a:prstGeom prst="rect">
              <a:avLst/>
            </a:pr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4" name="Rectangle 44"/>
            <p:cNvSpPr>
              <a:spLocks noChangeArrowheads="1"/>
            </p:cNvSpPr>
            <p:nvPr/>
          </p:nvSpPr>
          <p:spPr bwMode="auto">
            <a:xfrm>
              <a:off x="4806950" y="2546350"/>
              <a:ext cx="50800" cy="849313"/>
            </a:xfrm>
            <a:prstGeom prst="rect">
              <a:avLst/>
            </a:pr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5" name="Freeform 45"/>
            <p:cNvSpPr>
              <a:spLocks noEditPoints="1"/>
            </p:cNvSpPr>
            <p:nvPr/>
          </p:nvSpPr>
          <p:spPr bwMode="auto">
            <a:xfrm>
              <a:off x="5010150" y="2806700"/>
              <a:ext cx="425450" cy="601663"/>
            </a:xfrm>
            <a:custGeom>
              <a:avLst/>
              <a:gdLst>
                <a:gd name="T0" fmla="*/ 470 w 538"/>
                <a:gd name="T1" fmla="*/ 595 h 757"/>
                <a:gd name="T2" fmla="*/ 450 w 538"/>
                <a:gd name="T3" fmla="*/ 630 h 757"/>
                <a:gd name="T4" fmla="*/ 414 w 538"/>
                <a:gd name="T5" fmla="*/ 676 h 757"/>
                <a:gd name="T6" fmla="*/ 370 w 538"/>
                <a:gd name="T7" fmla="*/ 714 h 757"/>
                <a:gd name="T8" fmla="*/ 335 w 538"/>
                <a:gd name="T9" fmla="*/ 732 h 757"/>
                <a:gd name="T10" fmla="*/ 281 w 538"/>
                <a:gd name="T11" fmla="*/ 752 h 757"/>
                <a:gd name="T12" fmla="*/ 223 w 538"/>
                <a:gd name="T13" fmla="*/ 757 h 757"/>
                <a:gd name="T14" fmla="*/ 173 w 538"/>
                <a:gd name="T15" fmla="*/ 753 h 757"/>
                <a:gd name="T16" fmla="*/ 111 w 538"/>
                <a:gd name="T17" fmla="*/ 735 h 757"/>
                <a:gd name="T18" fmla="*/ 60 w 538"/>
                <a:gd name="T19" fmla="*/ 699 h 757"/>
                <a:gd name="T20" fmla="*/ 33 w 538"/>
                <a:gd name="T21" fmla="*/ 669 h 757"/>
                <a:gd name="T22" fmla="*/ 9 w 538"/>
                <a:gd name="T23" fmla="*/ 615 h 757"/>
                <a:gd name="T24" fmla="*/ 0 w 538"/>
                <a:gd name="T25" fmla="*/ 554 h 757"/>
                <a:gd name="T26" fmla="*/ 4 w 538"/>
                <a:gd name="T27" fmla="*/ 508 h 757"/>
                <a:gd name="T28" fmla="*/ 25 w 538"/>
                <a:gd name="T29" fmla="*/ 450 h 757"/>
                <a:gd name="T30" fmla="*/ 63 w 538"/>
                <a:gd name="T31" fmla="*/ 402 h 757"/>
                <a:gd name="T32" fmla="*/ 119 w 538"/>
                <a:gd name="T33" fmla="*/ 364 h 757"/>
                <a:gd name="T34" fmla="*/ 192 w 538"/>
                <a:gd name="T35" fmla="*/ 336 h 757"/>
                <a:gd name="T36" fmla="*/ 473 w 538"/>
                <a:gd name="T37" fmla="*/ 292 h 757"/>
                <a:gd name="T38" fmla="*/ 470 w 538"/>
                <a:gd name="T39" fmla="*/ 237 h 757"/>
                <a:gd name="T40" fmla="*/ 455 w 538"/>
                <a:gd name="T41" fmla="*/ 168 h 757"/>
                <a:gd name="T42" fmla="*/ 429 w 538"/>
                <a:gd name="T43" fmla="*/ 117 h 757"/>
                <a:gd name="T44" fmla="*/ 389 w 538"/>
                <a:gd name="T45" fmla="*/ 81 h 757"/>
                <a:gd name="T46" fmla="*/ 338 w 538"/>
                <a:gd name="T47" fmla="*/ 63 h 757"/>
                <a:gd name="T48" fmla="*/ 297 w 538"/>
                <a:gd name="T49" fmla="*/ 59 h 757"/>
                <a:gd name="T50" fmla="*/ 210 w 538"/>
                <a:gd name="T51" fmla="*/ 72 h 757"/>
                <a:gd name="T52" fmla="*/ 122 w 538"/>
                <a:gd name="T53" fmla="*/ 112 h 757"/>
                <a:gd name="T54" fmla="*/ 66 w 538"/>
                <a:gd name="T55" fmla="*/ 76 h 757"/>
                <a:gd name="T56" fmla="*/ 112 w 538"/>
                <a:gd name="T57" fmla="*/ 46 h 757"/>
                <a:gd name="T58" fmla="*/ 175 w 538"/>
                <a:gd name="T59" fmla="*/ 21 h 757"/>
                <a:gd name="T60" fmla="*/ 274 w 538"/>
                <a:gd name="T61" fmla="*/ 2 h 757"/>
                <a:gd name="T62" fmla="*/ 332 w 538"/>
                <a:gd name="T63" fmla="*/ 0 h 757"/>
                <a:gd name="T64" fmla="*/ 403 w 538"/>
                <a:gd name="T65" fmla="*/ 16 h 757"/>
                <a:gd name="T66" fmla="*/ 460 w 538"/>
                <a:gd name="T67" fmla="*/ 53 h 757"/>
                <a:gd name="T68" fmla="*/ 492 w 538"/>
                <a:gd name="T69" fmla="*/ 87 h 757"/>
                <a:gd name="T70" fmla="*/ 523 w 538"/>
                <a:gd name="T71" fmla="*/ 153 h 757"/>
                <a:gd name="T72" fmla="*/ 536 w 538"/>
                <a:gd name="T73" fmla="*/ 237 h 757"/>
                <a:gd name="T74" fmla="*/ 473 w 538"/>
                <a:gd name="T75" fmla="*/ 740 h 757"/>
                <a:gd name="T76" fmla="*/ 246 w 538"/>
                <a:gd name="T77" fmla="*/ 384 h 757"/>
                <a:gd name="T78" fmla="*/ 177 w 538"/>
                <a:gd name="T79" fmla="*/ 401 h 757"/>
                <a:gd name="T80" fmla="*/ 127 w 538"/>
                <a:gd name="T81" fmla="*/ 424 h 757"/>
                <a:gd name="T82" fmla="*/ 104 w 538"/>
                <a:gd name="T83" fmla="*/ 442 h 757"/>
                <a:gd name="T84" fmla="*/ 79 w 538"/>
                <a:gd name="T85" fmla="*/ 480 h 757"/>
                <a:gd name="T86" fmla="*/ 70 w 538"/>
                <a:gd name="T87" fmla="*/ 531 h 757"/>
                <a:gd name="T88" fmla="*/ 70 w 538"/>
                <a:gd name="T89" fmla="*/ 567 h 757"/>
                <a:gd name="T90" fmla="*/ 79 w 538"/>
                <a:gd name="T91" fmla="*/ 610 h 757"/>
                <a:gd name="T92" fmla="*/ 101 w 538"/>
                <a:gd name="T93" fmla="*/ 646 h 757"/>
                <a:gd name="T94" fmla="*/ 122 w 538"/>
                <a:gd name="T95" fmla="*/ 666 h 757"/>
                <a:gd name="T96" fmla="*/ 162 w 538"/>
                <a:gd name="T97" fmla="*/ 687 h 757"/>
                <a:gd name="T98" fmla="*/ 211 w 538"/>
                <a:gd name="T99" fmla="*/ 697 h 757"/>
                <a:gd name="T100" fmla="*/ 256 w 538"/>
                <a:gd name="T101" fmla="*/ 697 h 757"/>
                <a:gd name="T102" fmla="*/ 325 w 538"/>
                <a:gd name="T103" fmla="*/ 679 h 757"/>
                <a:gd name="T104" fmla="*/ 386 w 538"/>
                <a:gd name="T105" fmla="*/ 640 h 757"/>
                <a:gd name="T106" fmla="*/ 419 w 538"/>
                <a:gd name="T107" fmla="*/ 600 h 757"/>
                <a:gd name="T108" fmla="*/ 455 w 538"/>
                <a:gd name="T109" fmla="*/ 532 h 757"/>
                <a:gd name="T110" fmla="*/ 472 w 538"/>
                <a:gd name="T111" fmla="*/ 452 h 757"/>
                <a:gd name="T112" fmla="*/ 274 w 538"/>
                <a:gd name="T113" fmla="*/ 37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8" h="757">
                  <a:moveTo>
                    <a:pt x="473" y="740"/>
                  </a:moveTo>
                  <a:lnTo>
                    <a:pt x="473" y="595"/>
                  </a:lnTo>
                  <a:lnTo>
                    <a:pt x="470" y="595"/>
                  </a:lnTo>
                  <a:lnTo>
                    <a:pt x="470" y="595"/>
                  </a:lnTo>
                  <a:lnTo>
                    <a:pt x="460" y="613"/>
                  </a:lnTo>
                  <a:lnTo>
                    <a:pt x="450" y="630"/>
                  </a:lnTo>
                  <a:lnTo>
                    <a:pt x="439" y="646"/>
                  </a:lnTo>
                  <a:lnTo>
                    <a:pt x="427" y="661"/>
                  </a:lnTo>
                  <a:lnTo>
                    <a:pt x="414" y="676"/>
                  </a:lnTo>
                  <a:lnTo>
                    <a:pt x="401" y="689"/>
                  </a:lnTo>
                  <a:lnTo>
                    <a:pt x="386" y="702"/>
                  </a:lnTo>
                  <a:lnTo>
                    <a:pt x="370" y="714"/>
                  </a:lnTo>
                  <a:lnTo>
                    <a:pt x="370" y="714"/>
                  </a:lnTo>
                  <a:lnTo>
                    <a:pt x="353" y="724"/>
                  </a:lnTo>
                  <a:lnTo>
                    <a:pt x="335" y="732"/>
                  </a:lnTo>
                  <a:lnTo>
                    <a:pt x="318" y="740"/>
                  </a:lnTo>
                  <a:lnTo>
                    <a:pt x="300" y="747"/>
                  </a:lnTo>
                  <a:lnTo>
                    <a:pt x="281" y="752"/>
                  </a:lnTo>
                  <a:lnTo>
                    <a:pt x="262" y="755"/>
                  </a:lnTo>
                  <a:lnTo>
                    <a:pt x="243" y="757"/>
                  </a:lnTo>
                  <a:lnTo>
                    <a:pt x="223" y="757"/>
                  </a:lnTo>
                  <a:lnTo>
                    <a:pt x="223" y="757"/>
                  </a:lnTo>
                  <a:lnTo>
                    <a:pt x="198" y="757"/>
                  </a:lnTo>
                  <a:lnTo>
                    <a:pt x="173" y="753"/>
                  </a:lnTo>
                  <a:lnTo>
                    <a:pt x="152" y="750"/>
                  </a:lnTo>
                  <a:lnTo>
                    <a:pt x="131" y="743"/>
                  </a:lnTo>
                  <a:lnTo>
                    <a:pt x="111" y="735"/>
                  </a:lnTo>
                  <a:lnTo>
                    <a:pt x="93" y="725"/>
                  </a:lnTo>
                  <a:lnTo>
                    <a:pt x="76" y="714"/>
                  </a:lnTo>
                  <a:lnTo>
                    <a:pt x="60" y="699"/>
                  </a:lnTo>
                  <a:lnTo>
                    <a:pt x="60" y="699"/>
                  </a:lnTo>
                  <a:lnTo>
                    <a:pt x="47" y="684"/>
                  </a:lnTo>
                  <a:lnTo>
                    <a:pt x="33" y="669"/>
                  </a:lnTo>
                  <a:lnTo>
                    <a:pt x="23" y="651"/>
                  </a:lnTo>
                  <a:lnTo>
                    <a:pt x="15" y="635"/>
                  </a:lnTo>
                  <a:lnTo>
                    <a:pt x="9" y="615"/>
                  </a:lnTo>
                  <a:lnTo>
                    <a:pt x="4" y="595"/>
                  </a:lnTo>
                  <a:lnTo>
                    <a:pt x="0" y="575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0" y="531"/>
                  </a:lnTo>
                  <a:lnTo>
                    <a:pt x="4" y="508"/>
                  </a:lnTo>
                  <a:lnTo>
                    <a:pt x="9" y="488"/>
                  </a:lnTo>
                  <a:lnTo>
                    <a:pt x="15" y="468"/>
                  </a:lnTo>
                  <a:lnTo>
                    <a:pt x="25" y="450"/>
                  </a:lnTo>
                  <a:lnTo>
                    <a:pt x="35" y="432"/>
                  </a:lnTo>
                  <a:lnTo>
                    <a:pt x="48" y="417"/>
                  </a:lnTo>
                  <a:lnTo>
                    <a:pt x="63" y="402"/>
                  </a:lnTo>
                  <a:lnTo>
                    <a:pt x="79" y="387"/>
                  </a:lnTo>
                  <a:lnTo>
                    <a:pt x="98" y="376"/>
                  </a:lnTo>
                  <a:lnTo>
                    <a:pt x="119" y="364"/>
                  </a:lnTo>
                  <a:lnTo>
                    <a:pt x="140" y="354"/>
                  </a:lnTo>
                  <a:lnTo>
                    <a:pt x="165" y="344"/>
                  </a:lnTo>
                  <a:lnTo>
                    <a:pt x="192" y="336"/>
                  </a:lnTo>
                  <a:lnTo>
                    <a:pt x="220" y="330"/>
                  </a:lnTo>
                  <a:lnTo>
                    <a:pt x="251" y="325"/>
                  </a:lnTo>
                  <a:lnTo>
                    <a:pt x="473" y="292"/>
                  </a:lnTo>
                  <a:lnTo>
                    <a:pt x="473" y="292"/>
                  </a:lnTo>
                  <a:lnTo>
                    <a:pt x="472" y="264"/>
                  </a:lnTo>
                  <a:lnTo>
                    <a:pt x="470" y="237"/>
                  </a:lnTo>
                  <a:lnTo>
                    <a:pt x="467" y="213"/>
                  </a:lnTo>
                  <a:lnTo>
                    <a:pt x="462" y="189"/>
                  </a:lnTo>
                  <a:lnTo>
                    <a:pt x="455" y="168"/>
                  </a:lnTo>
                  <a:lnTo>
                    <a:pt x="449" y="150"/>
                  </a:lnTo>
                  <a:lnTo>
                    <a:pt x="439" y="132"/>
                  </a:lnTo>
                  <a:lnTo>
                    <a:pt x="429" y="117"/>
                  </a:lnTo>
                  <a:lnTo>
                    <a:pt x="417" y="104"/>
                  </a:lnTo>
                  <a:lnTo>
                    <a:pt x="404" y="91"/>
                  </a:lnTo>
                  <a:lnTo>
                    <a:pt x="389" y="81"/>
                  </a:lnTo>
                  <a:lnTo>
                    <a:pt x="375" y="72"/>
                  </a:lnTo>
                  <a:lnTo>
                    <a:pt x="358" y="67"/>
                  </a:lnTo>
                  <a:lnTo>
                    <a:pt x="338" y="63"/>
                  </a:lnTo>
                  <a:lnTo>
                    <a:pt x="318" y="59"/>
                  </a:lnTo>
                  <a:lnTo>
                    <a:pt x="297" y="59"/>
                  </a:lnTo>
                  <a:lnTo>
                    <a:pt x="297" y="59"/>
                  </a:lnTo>
                  <a:lnTo>
                    <a:pt x="267" y="61"/>
                  </a:lnTo>
                  <a:lnTo>
                    <a:pt x="239" y="64"/>
                  </a:lnTo>
                  <a:lnTo>
                    <a:pt x="210" y="72"/>
                  </a:lnTo>
                  <a:lnTo>
                    <a:pt x="180" y="82"/>
                  </a:lnTo>
                  <a:lnTo>
                    <a:pt x="150" y="95"/>
                  </a:lnTo>
                  <a:lnTo>
                    <a:pt x="122" y="112"/>
                  </a:lnTo>
                  <a:lnTo>
                    <a:pt x="94" y="132"/>
                  </a:lnTo>
                  <a:lnTo>
                    <a:pt x="66" y="155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88" y="61"/>
                  </a:lnTo>
                  <a:lnTo>
                    <a:pt x="112" y="46"/>
                  </a:lnTo>
                  <a:lnTo>
                    <a:pt x="142" y="34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208" y="11"/>
                  </a:lnTo>
                  <a:lnTo>
                    <a:pt x="241" y="5"/>
                  </a:lnTo>
                  <a:lnTo>
                    <a:pt x="274" y="2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332" y="0"/>
                  </a:lnTo>
                  <a:lnTo>
                    <a:pt x="356" y="3"/>
                  </a:lnTo>
                  <a:lnTo>
                    <a:pt x="381" y="10"/>
                  </a:lnTo>
                  <a:lnTo>
                    <a:pt x="403" y="16"/>
                  </a:lnTo>
                  <a:lnTo>
                    <a:pt x="424" y="26"/>
                  </a:lnTo>
                  <a:lnTo>
                    <a:pt x="444" y="38"/>
                  </a:lnTo>
                  <a:lnTo>
                    <a:pt x="460" y="53"/>
                  </a:lnTo>
                  <a:lnTo>
                    <a:pt x="477" y="69"/>
                  </a:lnTo>
                  <a:lnTo>
                    <a:pt x="477" y="69"/>
                  </a:lnTo>
                  <a:lnTo>
                    <a:pt x="492" y="87"/>
                  </a:lnTo>
                  <a:lnTo>
                    <a:pt x="503" y="107"/>
                  </a:lnTo>
                  <a:lnTo>
                    <a:pt x="515" y="128"/>
                  </a:lnTo>
                  <a:lnTo>
                    <a:pt x="523" y="153"/>
                  </a:lnTo>
                  <a:lnTo>
                    <a:pt x="529" y="180"/>
                  </a:lnTo>
                  <a:lnTo>
                    <a:pt x="534" y="208"/>
                  </a:lnTo>
                  <a:lnTo>
                    <a:pt x="536" y="237"/>
                  </a:lnTo>
                  <a:lnTo>
                    <a:pt x="538" y="270"/>
                  </a:lnTo>
                  <a:lnTo>
                    <a:pt x="538" y="740"/>
                  </a:lnTo>
                  <a:lnTo>
                    <a:pt x="473" y="740"/>
                  </a:lnTo>
                  <a:close/>
                  <a:moveTo>
                    <a:pt x="274" y="379"/>
                  </a:moveTo>
                  <a:lnTo>
                    <a:pt x="274" y="379"/>
                  </a:lnTo>
                  <a:lnTo>
                    <a:pt x="246" y="384"/>
                  </a:lnTo>
                  <a:lnTo>
                    <a:pt x="221" y="389"/>
                  </a:lnTo>
                  <a:lnTo>
                    <a:pt x="198" y="396"/>
                  </a:lnTo>
                  <a:lnTo>
                    <a:pt x="177" y="401"/>
                  </a:lnTo>
                  <a:lnTo>
                    <a:pt x="159" y="409"/>
                  </a:lnTo>
                  <a:lnTo>
                    <a:pt x="142" y="415"/>
                  </a:lnTo>
                  <a:lnTo>
                    <a:pt x="127" y="424"/>
                  </a:lnTo>
                  <a:lnTo>
                    <a:pt x="114" y="432"/>
                  </a:lnTo>
                  <a:lnTo>
                    <a:pt x="114" y="432"/>
                  </a:lnTo>
                  <a:lnTo>
                    <a:pt x="104" y="442"/>
                  </a:lnTo>
                  <a:lnTo>
                    <a:pt x="94" y="453"/>
                  </a:lnTo>
                  <a:lnTo>
                    <a:pt x="86" y="466"/>
                  </a:lnTo>
                  <a:lnTo>
                    <a:pt x="79" y="480"/>
                  </a:lnTo>
                  <a:lnTo>
                    <a:pt x="75" y="496"/>
                  </a:lnTo>
                  <a:lnTo>
                    <a:pt x="71" y="513"/>
                  </a:lnTo>
                  <a:lnTo>
                    <a:pt x="70" y="531"/>
                  </a:lnTo>
                  <a:lnTo>
                    <a:pt x="68" y="551"/>
                  </a:lnTo>
                  <a:lnTo>
                    <a:pt x="68" y="551"/>
                  </a:lnTo>
                  <a:lnTo>
                    <a:pt x="70" y="567"/>
                  </a:lnTo>
                  <a:lnTo>
                    <a:pt x="71" y="582"/>
                  </a:lnTo>
                  <a:lnTo>
                    <a:pt x="75" y="595"/>
                  </a:lnTo>
                  <a:lnTo>
                    <a:pt x="79" y="610"/>
                  </a:lnTo>
                  <a:lnTo>
                    <a:pt x="84" y="621"/>
                  </a:lnTo>
                  <a:lnTo>
                    <a:pt x="93" y="635"/>
                  </a:lnTo>
                  <a:lnTo>
                    <a:pt x="101" y="646"/>
                  </a:lnTo>
                  <a:lnTo>
                    <a:pt x="111" y="656"/>
                  </a:lnTo>
                  <a:lnTo>
                    <a:pt x="111" y="656"/>
                  </a:lnTo>
                  <a:lnTo>
                    <a:pt x="122" y="666"/>
                  </a:lnTo>
                  <a:lnTo>
                    <a:pt x="134" y="674"/>
                  </a:lnTo>
                  <a:lnTo>
                    <a:pt x="147" y="682"/>
                  </a:lnTo>
                  <a:lnTo>
                    <a:pt x="162" y="687"/>
                  </a:lnTo>
                  <a:lnTo>
                    <a:pt x="177" y="692"/>
                  </a:lnTo>
                  <a:lnTo>
                    <a:pt x="193" y="696"/>
                  </a:lnTo>
                  <a:lnTo>
                    <a:pt x="211" y="697"/>
                  </a:lnTo>
                  <a:lnTo>
                    <a:pt x="229" y="699"/>
                  </a:lnTo>
                  <a:lnTo>
                    <a:pt x="229" y="699"/>
                  </a:lnTo>
                  <a:lnTo>
                    <a:pt x="256" y="697"/>
                  </a:lnTo>
                  <a:lnTo>
                    <a:pt x="281" y="694"/>
                  </a:lnTo>
                  <a:lnTo>
                    <a:pt x="304" y="687"/>
                  </a:lnTo>
                  <a:lnTo>
                    <a:pt x="325" y="679"/>
                  </a:lnTo>
                  <a:lnTo>
                    <a:pt x="347" y="668"/>
                  </a:lnTo>
                  <a:lnTo>
                    <a:pt x="366" y="654"/>
                  </a:lnTo>
                  <a:lnTo>
                    <a:pt x="386" y="640"/>
                  </a:lnTo>
                  <a:lnTo>
                    <a:pt x="404" y="621"/>
                  </a:lnTo>
                  <a:lnTo>
                    <a:pt x="404" y="621"/>
                  </a:lnTo>
                  <a:lnTo>
                    <a:pt x="419" y="600"/>
                  </a:lnTo>
                  <a:lnTo>
                    <a:pt x="434" y="580"/>
                  </a:lnTo>
                  <a:lnTo>
                    <a:pt x="445" y="557"/>
                  </a:lnTo>
                  <a:lnTo>
                    <a:pt x="455" y="532"/>
                  </a:lnTo>
                  <a:lnTo>
                    <a:pt x="464" y="506"/>
                  </a:lnTo>
                  <a:lnTo>
                    <a:pt x="468" y="480"/>
                  </a:lnTo>
                  <a:lnTo>
                    <a:pt x="472" y="452"/>
                  </a:lnTo>
                  <a:lnTo>
                    <a:pt x="473" y="422"/>
                  </a:lnTo>
                  <a:lnTo>
                    <a:pt x="473" y="351"/>
                  </a:lnTo>
                  <a:lnTo>
                    <a:pt x="274" y="37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6" name="Freeform 46"/>
            <p:cNvSpPr>
              <a:spLocks/>
            </p:cNvSpPr>
            <p:nvPr/>
          </p:nvSpPr>
          <p:spPr bwMode="auto">
            <a:xfrm>
              <a:off x="5608638" y="2809875"/>
              <a:ext cx="271463" cy="585788"/>
            </a:xfrm>
            <a:custGeom>
              <a:avLst/>
              <a:gdLst>
                <a:gd name="T0" fmla="*/ 341 w 341"/>
                <a:gd name="T1" fmla="*/ 81 h 737"/>
                <a:gd name="T2" fmla="*/ 341 w 341"/>
                <a:gd name="T3" fmla="*/ 81 h 737"/>
                <a:gd name="T4" fmla="*/ 323 w 341"/>
                <a:gd name="T5" fmla="*/ 71 h 737"/>
                <a:gd name="T6" fmla="*/ 305 w 341"/>
                <a:gd name="T7" fmla="*/ 64 h 737"/>
                <a:gd name="T8" fmla="*/ 285 w 341"/>
                <a:gd name="T9" fmla="*/ 60 h 737"/>
                <a:gd name="T10" fmla="*/ 264 w 341"/>
                <a:gd name="T11" fmla="*/ 58 h 737"/>
                <a:gd name="T12" fmla="*/ 264 w 341"/>
                <a:gd name="T13" fmla="*/ 58 h 737"/>
                <a:gd name="T14" fmla="*/ 244 w 341"/>
                <a:gd name="T15" fmla="*/ 60 h 737"/>
                <a:gd name="T16" fmla="*/ 224 w 341"/>
                <a:gd name="T17" fmla="*/ 64 h 737"/>
                <a:gd name="T18" fmla="*/ 205 w 341"/>
                <a:gd name="T19" fmla="*/ 71 h 737"/>
                <a:gd name="T20" fmla="*/ 187 w 341"/>
                <a:gd name="T21" fmla="*/ 81 h 737"/>
                <a:gd name="T22" fmla="*/ 168 w 341"/>
                <a:gd name="T23" fmla="*/ 92 h 737"/>
                <a:gd name="T24" fmla="*/ 152 w 341"/>
                <a:gd name="T25" fmla="*/ 107 h 737"/>
                <a:gd name="T26" fmla="*/ 137 w 341"/>
                <a:gd name="T27" fmla="*/ 125 h 737"/>
                <a:gd name="T28" fmla="*/ 122 w 341"/>
                <a:gd name="T29" fmla="*/ 147 h 737"/>
                <a:gd name="T30" fmla="*/ 122 w 341"/>
                <a:gd name="T31" fmla="*/ 147 h 737"/>
                <a:gd name="T32" fmla="*/ 107 w 341"/>
                <a:gd name="T33" fmla="*/ 170 h 737"/>
                <a:gd name="T34" fmla="*/ 96 w 341"/>
                <a:gd name="T35" fmla="*/ 195 h 737"/>
                <a:gd name="T36" fmla="*/ 86 w 341"/>
                <a:gd name="T37" fmla="*/ 223 h 737"/>
                <a:gd name="T38" fmla="*/ 78 w 341"/>
                <a:gd name="T39" fmla="*/ 254 h 737"/>
                <a:gd name="T40" fmla="*/ 71 w 341"/>
                <a:gd name="T41" fmla="*/ 285 h 737"/>
                <a:gd name="T42" fmla="*/ 68 w 341"/>
                <a:gd name="T43" fmla="*/ 320 h 737"/>
                <a:gd name="T44" fmla="*/ 65 w 341"/>
                <a:gd name="T45" fmla="*/ 358 h 737"/>
                <a:gd name="T46" fmla="*/ 63 w 341"/>
                <a:gd name="T47" fmla="*/ 398 h 737"/>
                <a:gd name="T48" fmla="*/ 63 w 341"/>
                <a:gd name="T49" fmla="*/ 737 h 737"/>
                <a:gd name="T50" fmla="*/ 0 w 341"/>
                <a:gd name="T51" fmla="*/ 737 h 737"/>
                <a:gd name="T52" fmla="*/ 0 w 341"/>
                <a:gd name="T53" fmla="*/ 13 h 737"/>
                <a:gd name="T54" fmla="*/ 63 w 341"/>
                <a:gd name="T55" fmla="*/ 13 h 737"/>
                <a:gd name="T56" fmla="*/ 63 w 341"/>
                <a:gd name="T57" fmla="*/ 175 h 737"/>
                <a:gd name="T58" fmla="*/ 66 w 341"/>
                <a:gd name="T59" fmla="*/ 175 h 737"/>
                <a:gd name="T60" fmla="*/ 66 w 341"/>
                <a:gd name="T61" fmla="*/ 175 h 737"/>
                <a:gd name="T62" fmla="*/ 73 w 341"/>
                <a:gd name="T63" fmla="*/ 153 h 737"/>
                <a:gd name="T64" fmla="*/ 81 w 341"/>
                <a:gd name="T65" fmla="*/ 135 h 737"/>
                <a:gd name="T66" fmla="*/ 89 w 341"/>
                <a:gd name="T67" fmla="*/ 117 h 737"/>
                <a:gd name="T68" fmla="*/ 99 w 341"/>
                <a:gd name="T69" fmla="*/ 101 h 737"/>
                <a:gd name="T70" fmla="*/ 109 w 341"/>
                <a:gd name="T71" fmla="*/ 86 h 737"/>
                <a:gd name="T72" fmla="*/ 119 w 341"/>
                <a:gd name="T73" fmla="*/ 71 h 737"/>
                <a:gd name="T74" fmla="*/ 132 w 341"/>
                <a:gd name="T75" fmla="*/ 58 h 737"/>
                <a:gd name="T76" fmla="*/ 145 w 341"/>
                <a:gd name="T77" fmla="*/ 46 h 737"/>
                <a:gd name="T78" fmla="*/ 145 w 341"/>
                <a:gd name="T79" fmla="*/ 46 h 737"/>
                <a:gd name="T80" fmla="*/ 159 w 341"/>
                <a:gd name="T81" fmla="*/ 35 h 737"/>
                <a:gd name="T82" fmla="*/ 173 w 341"/>
                <a:gd name="T83" fmla="*/ 25 h 737"/>
                <a:gd name="T84" fmla="*/ 187 w 341"/>
                <a:gd name="T85" fmla="*/ 18 h 737"/>
                <a:gd name="T86" fmla="*/ 203 w 341"/>
                <a:gd name="T87" fmla="*/ 12 h 737"/>
                <a:gd name="T88" fmla="*/ 218 w 341"/>
                <a:gd name="T89" fmla="*/ 7 h 737"/>
                <a:gd name="T90" fmla="*/ 234 w 341"/>
                <a:gd name="T91" fmla="*/ 3 h 737"/>
                <a:gd name="T92" fmla="*/ 251 w 341"/>
                <a:gd name="T93" fmla="*/ 0 h 737"/>
                <a:gd name="T94" fmla="*/ 269 w 341"/>
                <a:gd name="T95" fmla="*/ 0 h 737"/>
                <a:gd name="T96" fmla="*/ 269 w 341"/>
                <a:gd name="T97" fmla="*/ 0 h 737"/>
                <a:gd name="T98" fmla="*/ 289 w 341"/>
                <a:gd name="T99" fmla="*/ 0 h 737"/>
                <a:gd name="T100" fmla="*/ 307 w 341"/>
                <a:gd name="T101" fmla="*/ 3 h 737"/>
                <a:gd name="T102" fmla="*/ 325 w 341"/>
                <a:gd name="T103" fmla="*/ 7 h 737"/>
                <a:gd name="T104" fmla="*/ 341 w 341"/>
                <a:gd name="T105" fmla="*/ 12 h 737"/>
                <a:gd name="T106" fmla="*/ 341 w 341"/>
                <a:gd name="T107" fmla="*/ 81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1" h="737">
                  <a:moveTo>
                    <a:pt x="341" y="81"/>
                  </a:moveTo>
                  <a:lnTo>
                    <a:pt x="341" y="81"/>
                  </a:lnTo>
                  <a:lnTo>
                    <a:pt x="323" y="71"/>
                  </a:lnTo>
                  <a:lnTo>
                    <a:pt x="305" y="64"/>
                  </a:lnTo>
                  <a:lnTo>
                    <a:pt x="285" y="60"/>
                  </a:lnTo>
                  <a:lnTo>
                    <a:pt x="264" y="58"/>
                  </a:lnTo>
                  <a:lnTo>
                    <a:pt x="264" y="58"/>
                  </a:lnTo>
                  <a:lnTo>
                    <a:pt x="244" y="60"/>
                  </a:lnTo>
                  <a:lnTo>
                    <a:pt x="224" y="64"/>
                  </a:lnTo>
                  <a:lnTo>
                    <a:pt x="205" y="71"/>
                  </a:lnTo>
                  <a:lnTo>
                    <a:pt x="187" y="81"/>
                  </a:lnTo>
                  <a:lnTo>
                    <a:pt x="168" y="92"/>
                  </a:lnTo>
                  <a:lnTo>
                    <a:pt x="152" y="107"/>
                  </a:lnTo>
                  <a:lnTo>
                    <a:pt x="137" y="125"/>
                  </a:lnTo>
                  <a:lnTo>
                    <a:pt x="122" y="147"/>
                  </a:lnTo>
                  <a:lnTo>
                    <a:pt x="122" y="147"/>
                  </a:lnTo>
                  <a:lnTo>
                    <a:pt x="107" y="170"/>
                  </a:lnTo>
                  <a:lnTo>
                    <a:pt x="96" y="195"/>
                  </a:lnTo>
                  <a:lnTo>
                    <a:pt x="86" y="223"/>
                  </a:lnTo>
                  <a:lnTo>
                    <a:pt x="78" y="254"/>
                  </a:lnTo>
                  <a:lnTo>
                    <a:pt x="71" y="285"/>
                  </a:lnTo>
                  <a:lnTo>
                    <a:pt x="68" y="320"/>
                  </a:lnTo>
                  <a:lnTo>
                    <a:pt x="65" y="358"/>
                  </a:lnTo>
                  <a:lnTo>
                    <a:pt x="63" y="398"/>
                  </a:lnTo>
                  <a:lnTo>
                    <a:pt x="63" y="737"/>
                  </a:lnTo>
                  <a:lnTo>
                    <a:pt x="0" y="737"/>
                  </a:lnTo>
                  <a:lnTo>
                    <a:pt x="0" y="13"/>
                  </a:lnTo>
                  <a:lnTo>
                    <a:pt x="63" y="13"/>
                  </a:lnTo>
                  <a:lnTo>
                    <a:pt x="63" y="175"/>
                  </a:lnTo>
                  <a:lnTo>
                    <a:pt x="66" y="175"/>
                  </a:lnTo>
                  <a:lnTo>
                    <a:pt x="66" y="175"/>
                  </a:lnTo>
                  <a:lnTo>
                    <a:pt x="73" y="153"/>
                  </a:lnTo>
                  <a:lnTo>
                    <a:pt x="81" y="135"/>
                  </a:lnTo>
                  <a:lnTo>
                    <a:pt x="89" y="117"/>
                  </a:lnTo>
                  <a:lnTo>
                    <a:pt x="99" y="101"/>
                  </a:lnTo>
                  <a:lnTo>
                    <a:pt x="109" y="86"/>
                  </a:lnTo>
                  <a:lnTo>
                    <a:pt x="119" y="71"/>
                  </a:lnTo>
                  <a:lnTo>
                    <a:pt x="132" y="58"/>
                  </a:lnTo>
                  <a:lnTo>
                    <a:pt x="145" y="46"/>
                  </a:lnTo>
                  <a:lnTo>
                    <a:pt x="145" y="46"/>
                  </a:lnTo>
                  <a:lnTo>
                    <a:pt x="159" y="35"/>
                  </a:lnTo>
                  <a:lnTo>
                    <a:pt x="173" y="25"/>
                  </a:lnTo>
                  <a:lnTo>
                    <a:pt x="187" y="18"/>
                  </a:lnTo>
                  <a:lnTo>
                    <a:pt x="203" y="12"/>
                  </a:lnTo>
                  <a:lnTo>
                    <a:pt x="218" y="7"/>
                  </a:lnTo>
                  <a:lnTo>
                    <a:pt x="234" y="3"/>
                  </a:lnTo>
                  <a:lnTo>
                    <a:pt x="251" y="0"/>
                  </a:lnTo>
                  <a:lnTo>
                    <a:pt x="269" y="0"/>
                  </a:lnTo>
                  <a:lnTo>
                    <a:pt x="269" y="0"/>
                  </a:lnTo>
                  <a:lnTo>
                    <a:pt x="289" y="0"/>
                  </a:lnTo>
                  <a:lnTo>
                    <a:pt x="307" y="3"/>
                  </a:lnTo>
                  <a:lnTo>
                    <a:pt x="325" y="7"/>
                  </a:lnTo>
                  <a:lnTo>
                    <a:pt x="341" y="12"/>
                  </a:lnTo>
                  <a:lnTo>
                    <a:pt x="341" y="81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</p:grpSp>
      <p:sp>
        <p:nvSpPr>
          <p:cNvPr id="278" name="TextBox 277"/>
          <p:cNvSpPr txBox="1">
            <a:spLocks/>
          </p:cNvSpPr>
          <p:nvPr/>
        </p:nvSpPr>
        <p:spPr>
          <a:xfrm>
            <a:off x="0" y="6611781"/>
            <a:ext cx="12192000" cy="246221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indent="0" algn="ctr"/>
            <a:r>
              <a:rPr lang="en-US" sz="1000" dirty="0">
                <a:solidFill>
                  <a:srgbClr val="575757"/>
                </a:solidFill>
                <a:latin typeface="Arial"/>
                <a:cs typeface="Arial"/>
              </a:rPr>
              <a:t>© </a:t>
            </a:r>
            <a:r>
              <a:rPr lang="en-US" sz="1000" baseline="0" dirty="0">
                <a:solidFill>
                  <a:srgbClr val="575757"/>
                </a:solidFill>
                <a:latin typeface="Arial"/>
                <a:cs typeface="Arial"/>
              </a:rPr>
              <a:t>2016</a:t>
            </a:r>
            <a:r>
              <a:rPr lang="en-US" sz="1000" dirty="0">
                <a:solidFill>
                  <a:srgbClr val="575757"/>
                </a:solidFill>
                <a:latin typeface="Arial"/>
                <a:cs typeface="Arial"/>
              </a:rPr>
              <a:t> Billion Dollar Graphics. </a:t>
            </a:r>
            <a:r>
              <a:rPr lang="en-US" sz="1000" b="1" dirty="0">
                <a:solidFill>
                  <a:srgbClr val="575757"/>
                </a:solidFill>
                <a:latin typeface="Arial"/>
                <a:cs typeface="Arial"/>
              </a:rPr>
              <a:t>All rights reserved.</a:t>
            </a:r>
            <a:r>
              <a:rPr lang="en-US" sz="1000" dirty="0">
                <a:solidFill>
                  <a:srgbClr val="575757"/>
                </a:solidFill>
                <a:latin typeface="Arial"/>
                <a:cs typeface="Arial"/>
              </a:rPr>
              <a:t> If sharing this content, please give attribution to Mike Parkinson and Billion Dollar Graphics and keep the copyright notification and logo.</a:t>
            </a:r>
          </a:p>
        </p:txBody>
      </p:sp>
      <p:sp>
        <p:nvSpPr>
          <p:cNvPr id="279" name="TextBox 278"/>
          <p:cNvSpPr txBox="1"/>
          <p:nvPr/>
        </p:nvSpPr>
        <p:spPr>
          <a:xfrm>
            <a:off x="2133600" y="156002"/>
            <a:ext cx="9804400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800" dirty="0">
                <a:solidFill>
                  <a:srgbClr val="128FB9"/>
                </a:solidFill>
                <a:latin typeface="Arial"/>
                <a:cs typeface="Arial"/>
              </a:rPr>
              <a:t>How to Make a Funnel in PowerPoint</a:t>
            </a:r>
          </a:p>
        </p:txBody>
      </p:sp>
      <p:grpSp>
        <p:nvGrpSpPr>
          <p:cNvPr id="86" name="Group 85"/>
          <p:cNvGrpSpPr/>
          <p:nvPr/>
        </p:nvGrpSpPr>
        <p:grpSpPr>
          <a:xfrm>
            <a:off x="177800" y="3705497"/>
            <a:ext cx="11823593" cy="2825496"/>
            <a:chOff x="177800" y="774700"/>
            <a:chExt cx="10121221" cy="2825496"/>
          </a:xfrm>
          <a:solidFill>
            <a:srgbClr val="FFFFFF"/>
          </a:solidFill>
        </p:grpSpPr>
        <p:sp>
          <p:nvSpPr>
            <p:cNvPr id="87" name="Rectangle 86"/>
            <p:cNvSpPr/>
            <p:nvPr/>
          </p:nvSpPr>
          <p:spPr bwMode="auto">
            <a:xfrm>
              <a:off x="177800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88" name="Rectangle 87"/>
            <p:cNvSpPr/>
            <p:nvPr/>
          </p:nvSpPr>
          <p:spPr bwMode="auto">
            <a:xfrm>
              <a:off x="1883833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89" name="Rectangle 88"/>
            <p:cNvSpPr/>
            <p:nvPr/>
          </p:nvSpPr>
          <p:spPr bwMode="auto">
            <a:xfrm>
              <a:off x="3589866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90" name="Rectangle 89"/>
            <p:cNvSpPr/>
            <p:nvPr/>
          </p:nvSpPr>
          <p:spPr bwMode="auto">
            <a:xfrm>
              <a:off x="5295899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91" name="Rectangle 90"/>
            <p:cNvSpPr/>
            <p:nvPr/>
          </p:nvSpPr>
          <p:spPr bwMode="auto">
            <a:xfrm>
              <a:off x="7001932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92" name="Rectangle 91"/>
            <p:cNvSpPr/>
            <p:nvPr/>
          </p:nvSpPr>
          <p:spPr bwMode="auto">
            <a:xfrm>
              <a:off x="8707965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</p:grpSp>
      <p:sp>
        <p:nvSpPr>
          <p:cNvPr id="93" name="TextBox 92"/>
          <p:cNvSpPr txBox="1"/>
          <p:nvPr/>
        </p:nvSpPr>
        <p:spPr>
          <a:xfrm>
            <a:off x="10142724" y="3746500"/>
            <a:ext cx="1879600" cy="4062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12. </a:t>
            </a:r>
            <a:r>
              <a:rPr lang="en-US" sz="1200" dirty="0">
                <a:latin typeface="Arial"/>
                <a:cs typeface="Arial"/>
              </a:rPr>
              <a:t>Add color and gradients as wanted.</a:t>
            </a:r>
          </a:p>
        </p:txBody>
      </p:sp>
      <p:sp>
        <p:nvSpPr>
          <p:cNvPr id="3" name="Triangle 2"/>
          <p:cNvSpPr/>
          <p:nvPr/>
        </p:nvSpPr>
        <p:spPr bwMode="auto">
          <a:xfrm>
            <a:off x="394905" y="2168973"/>
            <a:ext cx="1432847" cy="1235213"/>
          </a:xfrm>
          <a:prstGeom prst="triangl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95" name="Triangle 94"/>
          <p:cNvSpPr/>
          <p:nvPr/>
        </p:nvSpPr>
        <p:spPr bwMode="auto">
          <a:xfrm rot="10800000">
            <a:off x="2383695" y="2168973"/>
            <a:ext cx="1432847" cy="1235213"/>
          </a:xfrm>
          <a:prstGeom prst="triangl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100" name="Oval 99"/>
          <p:cNvSpPr/>
          <p:nvPr/>
        </p:nvSpPr>
        <p:spPr bwMode="auto">
          <a:xfrm>
            <a:off x="4396929" y="2972486"/>
            <a:ext cx="1433865" cy="173718"/>
          </a:xfrm>
          <a:prstGeom prst="ellips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80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" name="Rectangle 4"/>
          <p:cNvSpPr/>
          <p:nvPr/>
        </p:nvSpPr>
        <p:spPr bwMode="auto">
          <a:xfrm>
            <a:off x="4394081" y="2781277"/>
            <a:ext cx="1439560" cy="277495"/>
          </a:xfrm>
          <a:prstGeom prst="rect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8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07" name="Freeform 106"/>
          <p:cNvSpPr/>
          <p:nvPr/>
        </p:nvSpPr>
        <p:spPr bwMode="auto">
          <a:xfrm>
            <a:off x="8338167" y="2781277"/>
            <a:ext cx="1439560" cy="364927"/>
          </a:xfrm>
          <a:custGeom>
            <a:avLst/>
            <a:gdLst>
              <a:gd name="connsiteX0" fmla="*/ 0 w 1439560"/>
              <a:gd name="connsiteY0" fmla="*/ 0 h 364927"/>
              <a:gd name="connsiteX1" fmla="*/ 716933 w 1439560"/>
              <a:gd name="connsiteY1" fmla="*/ 86859 h 364927"/>
              <a:gd name="connsiteX2" fmla="*/ 1433866 w 1439560"/>
              <a:gd name="connsiteY2" fmla="*/ 0 h 364927"/>
              <a:gd name="connsiteX3" fmla="*/ 1439560 w 1439560"/>
              <a:gd name="connsiteY3" fmla="*/ 0 h 364927"/>
              <a:gd name="connsiteX4" fmla="*/ 1439560 w 1439560"/>
              <a:gd name="connsiteY4" fmla="*/ 277495 h 364927"/>
              <a:gd name="connsiteX5" fmla="*/ 1438556 w 1439560"/>
              <a:gd name="connsiteY5" fmla="*/ 277495 h 364927"/>
              <a:gd name="connsiteX6" fmla="*/ 1439033 w 1439560"/>
              <a:gd name="connsiteY6" fmla="*/ 278068 h 364927"/>
              <a:gd name="connsiteX7" fmla="*/ 722100 w 1439560"/>
              <a:gd name="connsiteY7" fmla="*/ 364927 h 364927"/>
              <a:gd name="connsiteX8" fmla="*/ 5167 w 1439560"/>
              <a:gd name="connsiteY8" fmla="*/ 278068 h 364927"/>
              <a:gd name="connsiteX9" fmla="*/ 5644 w 1439560"/>
              <a:gd name="connsiteY9" fmla="*/ 277495 h 364927"/>
              <a:gd name="connsiteX10" fmla="*/ 0 w 1439560"/>
              <a:gd name="connsiteY10" fmla="*/ 277495 h 36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9560" h="364927">
                <a:moveTo>
                  <a:pt x="0" y="0"/>
                </a:moveTo>
                <a:cubicBezTo>
                  <a:pt x="0" y="47971"/>
                  <a:pt x="320982" y="86859"/>
                  <a:pt x="716933" y="86859"/>
                </a:cubicBezTo>
                <a:cubicBezTo>
                  <a:pt x="1112884" y="86859"/>
                  <a:pt x="1433866" y="47971"/>
                  <a:pt x="1433866" y="0"/>
                </a:cubicBezTo>
                <a:lnTo>
                  <a:pt x="1439560" y="0"/>
                </a:lnTo>
                <a:lnTo>
                  <a:pt x="1439560" y="277495"/>
                </a:lnTo>
                <a:lnTo>
                  <a:pt x="1438556" y="277495"/>
                </a:lnTo>
                <a:lnTo>
                  <a:pt x="1439033" y="278068"/>
                </a:lnTo>
                <a:cubicBezTo>
                  <a:pt x="1439033" y="326039"/>
                  <a:pt x="1118051" y="364927"/>
                  <a:pt x="722100" y="364927"/>
                </a:cubicBezTo>
                <a:cubicBezTo>
                  <a:pt x="326149" y="364927"/>
                  <a:pt x="5167" y="326039"/>
                  <a:pt x="5167" y="278068"/>
                </a:cubicBezTo>
                <a:lnTo>
                  <a:pt x="5644" y="277495"/>
                </a:lnTo>
                <a:lnTo>
                  <a:pt x="0" y="277495"/>
                </a:lnTo>
                <a:close/>
              </a:path>
            </a:pathLst>
          </a:cu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9144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New Shape</a:t>
            </a:r>
          </a:p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(Funnel Top)</a:t>
            </a:r>
          </a:p>
        </p:txBody>
      </p:sp>
      <p:sp>
        <p:nvSpPr>
          <p:cNvPr id="110" name="Oval 109"/>
          <p:cNvSpPr/>
          <p:nvPr/>
        </p:nvSpPr>
        <p:spPr bwMode="auto">
          <a:xfrm>
            <a:off x="4396929" y="2415222"/>
            <a:ext cx="1433865" cy="173718"/>
          </a:xfrm>
          <a:prstGeom prst="ellips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Oval 1</a:t>
            </a:r>
          </a:p>
        </p:txBody>
      </p:sp>
      <p:sp>
        <p:nvSpPr>
          <p:cNvPr id="4" name="Oval 3"/>
          <p:cNvSpPr/>
          <p:nvPr/>
        </p:nvSpPr>
        <p:spPr bwMode="auto">
          <a:xfrm>
            <a:off x="4396929" y="2694418"/>
            <a:ext cx="1433865" cy="173718"/>
          </a:xfrm>
          <a:prstGeom prst="ellips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Oval 2</a:t>
            </a:r>
          </a:p>
        </p:txBody>
      </p:sp>
      <p:sp>
        <p:nvSpPr>
          <p:cNvPr id="111" name="Rectangle 110"/>
          <p:cNvSpPr/>
          <p:nvPr/>
        </p:nvSpPr>
        <p:spPr bwMode="auto">
          <a:xfrm>
            <a:off x="4396929" y="3146204"/>
            <a:ext cx="1433865" cy="1737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Oval 3</a:t>
            </a:r>
          </a:p>
        </p:txBody>
      </p:sp>
      <p:sp>
        <p:nvSpPr>
          <p:cNvPr id="112" name="Oval 111"/>
          <p:cNvSpPr/>
          <p:nvPr/>
        </p:nvSpPr>
        <p:spPr bwMode="auto">
          <a:xfrm>
            <a:off x="4396929" y="2879504"/>
            <a:ext cx="1433865" cy="173718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Rectangle</a:t>
            </a:r>
          </a:p>
        </p:txBody>
      </p:sp>
      <p:sp>
        <p:nvSpPr>
          <p:cNvPr id="113" name="Rectangle 112"/>
          <p:cNvSpPr/>
          <p:nvPr/>
        </p:nvSpPr>
        <p:spPr bwMode="auto">
          <a:xfrm>
            <a:off x="6373794" y="3146204"/>
            <a:ext cx="1433865" cy="1737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Oval 3</a:t>
            </a:r>
          </a:p>
        </p:txBody>
      </p:sp>
      <p:sp>
        <p:nvSpPr>
          <p:cNvPr id="114" name="Oval 113"/>
          <p:cNvSpPr/>
          <p:nvPr/>
        </p:nvSpPr>
        <p:spPr bwMode="auto">
          <a:xfrm>
            <a:off x="6373794" y="2415222"/>
            <a:ext cx="1433865" cy="173718"/>
          </a:xfrm>
          <a:prstGeom prst="ellips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Oval 1</a:t>
            </a:r>
          </a:p>
        </p:txBody>
      </p:sp>
      <p:sp>
        <p:nvSpPr>
          <p:cNvPr id="115" name="Oval 114"/>
          <p:cNvSpPr/>
          <p:nvPr/>
        </p:nvSpPr>
        <p:spPr bwMode="auto">
          <a:xfrm>
            <a:off x="8341015" y="2415222"/>
            <a:ext cx="1433865" cy="173718"/>
          </a:xfrm>
          <a:prstGeom prst="ellips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Oval 1</a:t>
            </a:r>
          </a:p>
        </p:txBody>
      </p:sp>
      <p:sp>
        <p:nvSpPr>
          <p:cNvPr id="118" name="Freeform 117"/>
          <p:cNvSpPr/>
          <p:nvPr/>
        </p:nvSpPr>
        <p:spPr bwMode="auto">
          <a:xfrm>
            <a:off x="10359878" y="2781277"/>
            <a:ext cx="1439560" cy="364927"/>
          </a:xfrm>
          <a:custGeom>
            <a:avLst/>
            <a:gdLst>
              <a:gd name="connsiteX0" fmla="*/ 0 w 1439560"/>
              <a:gd name="connsiteY0" fmla="*/ 0 h 364927"/>
              <a:gd name="connsiteX1" fmla="*/ 716933 w 1439560"/>
              <a:gd name="connsiteY1" fmla="*/ 86859 h 364927"/>
              <a:gd name="connsiteX2" fmla="*/ 1433866 w 1439560"/>
              <a:gd name="connsiteY2" fmla="*/ 0 h 364927"/>
              <a:gd name="connsiteX3" fmla="*/ 1439560 w 1439560"/>
              <a:gd name="connsiteY3" fmla="*/ 0 h 364927"/>
              <a:gd name="connsiteX4" fmla="*/ 1439560 w 1439560"/>
              <a:gd name="connsiteY4" fmla="*/ 277495 h 364927"/>
              <a:gd name="connsiteX5" fmla="*/ 1438556 w 1439560"/>
              <a:gd name="connsiteY5" fmla="*/ 277495 h 364927"/>
              <a:gd name="connsiteX6" fmla="*/ 1439033 w 1439560"/>
              <a:gd name="connsiteY6" fmla="*/ 278068 h 364927"/>
              <a:gd name="connsiteX7" fmla="*/ 722100 w 1439560"/>
              <a:gd name="connsiteY7" fmla="*/ 364927 h 364927"/>
              <a:gd name="connsiteX8" fmla="*/ 5167 w 1439560"/>
              <a:gd name="connsiteY8" fmla="*/ 278068 h 364927"/>
              <a:gd name="connsiteX9" fmla="*/ 5644 w 1439560"/>
              <a:gd name="connsiteY9" fmla="*/ 277495 h 364927"/>
              <a:gd name="connsiteX10" fmla="*/ 0 w 1439560"/>
              <a:gd name="connsiteY10" fmla="*/ 277495 h 36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9560" h="364927">
                <a:moveTo>
                  <a:pt x="0" y="0"/>
                </a:moveTo>
                <a:cubicBezTo>
                  <a:pt x="0" y="47971"/>
                  <a:pt x="320982" y="86859"/>
                  <a:pt x="716933" y="86859"/>
                </a:cubicBezTo>
                <a:cubicBezTo>
                  <a:pt x="1112884" y="86859"/>
                  <a:pt x="1433866" y="47971"/>
                  <a:pt x="1433866" y="0"/>
                </a:cubicBezTo>
                <a:lnTo>
                  <a:pt x="1439560" y="0"/>
                </a:lnTo>
                <a:lnTo>
                  <a:pt x="1439560" y="277495"/>
                </a:lnTo>
                <a:lnTo>
                  <a:pt x="1438556" y="277495"/>
                </a:lnTo>
                <a:lnTo>
                  <a:pt x="1439033" y="278068"/>
                </a:lnTo>
                <a:cubicBezTo>
                  <a:pt x="1439033" y="326039"/>
                  <a:pt x="1118051" y="364927"/>
                  <a:pt x="722100" y="364927"/>
                </a:cubicBezTo>
                <a:cubicBezTo>
                  <a:pt x="326149" y="364927"/>
                  <a:pt x="5167" y="326039"/>
                  <a:pt x="5167" y="278068"/>
                </a:cubicBezTo>
                <a:lnTo>
                  <a:pt x="5644" y="277495"/>
                </a:lnTo>
                <a:lnTo>
                  <a:pt x="0" y="277495"/>
                </a:lnTo>
                <a:close/>
              </a:path>
            </a:pathLst>
          </a:cu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9144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New Shape</a:t>
            </a:r>
          </a:p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(Funnel Top)</a:t>
            </a:r>
          </a:p>
        </p:txBody>
      </p:sp>
      <p:sp>
        <p:nvSpPr>
          <p:cNvPr id="119" name="Oval 118"/>
          <p:cNvSpPr/>
          <p:nvPr/>
        </p:nvSpPr>
        <p:spPr bwMode="auto">
          <a:xfrm>
            <a:off x="10362726" y="2694622"/>
            <a:ext cx="1433865" cy="173718"/>
          </a:xfrm>
          <a:prstGeom prst="ellips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Oval 1</a:t>
            </a:r>
          </a:p>
        </p:txBody>
      </p:sp>
      <p:sp>
        <p:nvSpPr>
          <p:cNvPr id="120" name="Triangle 119"/>
          <p:cNvSpPr/>
          <p:nvPr/>
        </p:nvSpPr>
        <p:spPr bwMode="auto">
          <a:xfrm rot="10800000">
            <a:off x="6379505" y="4982770"/>
            <a:ext cx="1432847" cy="1235213"/>
          </a:xfrm>
          <a:prstGeom prst="triangl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121" name="Freeform 120"/>
          <p:cNvSpPr/>
          <p:nvPr/>
        </p:nvSpPr>
        <p:spPr bwMode="auto">
          <a:xfrm>
            <a:off x="6376148" y="4700163"/>
            <a:ext cx="1439560" cy="364927"/>
          </a:xfrm>
          <a:custGeom>
            <a:avLst/>
            <a:gdLst>
              <a:gd name="connsiteX0" fmla="*/ 0 w 1439560"/>
              <a:gd name="connsiteY0" fmla="*/ 0 h 364927"/>
              <a:gd name="connsiteX1" fmla="*/ 716933 w 1439560"/>
              <a:gd name="connsiteY1" fmla="*/ 86859 h 364927"/>
              <a:gd name="connsiteX2" fmla="*/ 1433866 w 1439560"/>
              <a:gd name="connsiteY2" fmla="*/ 0 h 364927"/>
              <a:gd name="connsiteX3" fmla="*/ 1439560 w 1439560"/>
              <a:gd name="connsiteY3" fmla="*/ 0 h 364927"/>
              <a:gd name="connsiteX4" fmla="*/ 1439560 w 1439560"/>
              <a:gd name="connsiteY4" fmla="*/ 277495 h 364927"/>
              <a:gd name="connsiteX5" fmla="*/ 1438556 w 1439560"/>
              <a:gd name="connsiteY5" fmla="*/ 277495 h 364927"/>
              <a:gd name="connsiteX6" fmla="*/ 1439033 w 1439560"/>
              <a:gd name="connsiteY6" fmla="*/ 278068 h 364927"/>
              <a:gd name="connsiteX7" fmla="*/ 722100 w 1439560"/>
              <a:gd name="connsiteY7" fmla="*/ 364927 h 364927"/>
              <a:gd name="connsiteX8" fmla="*/ 5167 w 1439560"/>
              <a:gd name="connsiteY8" fmla="*/ 278068 h 364927"/>
              <a:gd name="connsiteX9" fmla="*/ 5644 w 1439560"/>
              <a:gd name="connsiteY9" fmla="*/ 277495 h 364927"/>
              <a:gd name="connsiteX10" fmla="*/ 0 w 1439560"/>
              <a:gd name="connsiteY10" fmla="*/ 277495 h 36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9560" h="364927">
                <a:moveTo>
                  <a:pt x="0" y="0"/>
                </a:moveTo>
                <a:cubicBezTo>
                  <a:pt x="0" y="47971"/>
                  <a:pt x="320982" y="86859"/>
                  <a:pt x="716933" y="86859"/>
                </a:cubicBezTo>
                <a:cubicBezTo>
                  <a:pt x="1112884" y="86859"/>
                  <a:pt x="1433866" y="47971"/>
                  <a:pt x="1433866" y="0"/>
                </a:cubicBezTo>
                <a:lnTo>
                  <a:pt x="1439560" y="0"/>
                </a:lnTo>
                <a:lnTo>
                  <a:pt x="1439560" y="277495"/>
                </a:lnTo>
                <a:lnTo>
                  <a:pt x="1438556" y="277495"/>
                </a:lnTo>
                <a:lnTo>
                  <a:pt x="1439033" y="278068"/>
                </a:lnTo>
                <a:cubicBezTo>
                  <a:pt x="1439033" y="326039"/>
                  <a:pt x="1118051" y="364927"/>
                  <a:pt x="722100" y="364927"/>
                </a:cubicBezTo>
                <a:cubicBezTo>
                  <a:pt x="326149" y="364927"/>
                  <a:pt x="5167" y="326039"/>
                  <a:pt x="5167" y="278068"/>
                </a:cubicBezTo>
                <a:lnTo>
                  <a:pt x="5644" y="277495"/>
                </a:lnTo>
                <a:lnTo>
                  <a:pt x="0" y="277495"/>
                </a:lnTo>
                <a:close/>
              </a:path>
            </a:pathLst>
          </a:cu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8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2" name="Oval 121"/>
          <p:cNvSpPr/>
          <p:nvPr/>
        </p:nvSpPr>
        <p:spPr bwMode="auto">
          <a:xfrm>
            <a:off x="6378996" y="4613508"/>
            <a:ext cx="1433865" cy="173718"/>
          </a:xfrm>
          <a:prstGeom prst="ellips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z="8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7" name="Oval 126"/>
          <p:cNvSpPr/>
          <p:nvPr/>
        </p:nvSpPr>
        <p:spPr bwMode="auto">
          <a:xfrm>
            <a:off x="390758" y="6099185"/>
            <a:ext cx="1433865" cy="173718"/>
          </a:xfrm>
          <a:prstGeom prst="ellips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80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8" name="Rectangle 127"/>
          <p:cNvSpPr/>
          <p:nvPr/>
        </p:nvSpPr>
        <p:spPr bwMode="auto">
          <a:xfrm>
            <a:off x="387910" y="4772128"/>
            <a:ext cx="1439560" cy="1412575"/>
          </a:xfrm>
          <a:prstGeom prst="rect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8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30" name="Oval 129"/>
          <p:cNvSpPr/>
          <p:nvPr/>
        </p:nvSpPr>
        <p:spPr bwMode="auto">
          <a:xfrm>
            <a:off x="390758" y="4681371"/>
            <a:ext cx="1433865" cy="173718"/>
          </a:xfrm>
          <a:prstGeom prst="ellips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Oval 1</a:t>
            </a:r>
          </a:p>
        </p:txBody>
      </p:sp>
      <p:sp>
        <p:nvSpPr>
          <p:cNvPr id="131" name="Rectangle 130"/>
          <p:cNvSpPr/>
          <p:nvPr/>
        </p:nvSpPr>
        <p:spPr bwMode="auto">
          <a:xfrm>
            <a:off x="390758" y="6280277"/>
            <a:ext cx="1433865" cy="1737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Oval 2</a:t>
            </a:r>
          </a:p>
        </p:txBody>
      </p:sp>
      <p:sp>
        <p:nvSpPr>
          <p:cNvPr id="132" name="Rectangle 131"/>
          <p:cNvSpPr/>
          <p:nvPr/>
        </p:nvSpPr>
        <p:spPr bwMode="auto">
          <a:xfrm>
            <a:off x="390758" y="5429313"/>
            <a:ext cx="1433865" cy="1737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Rectangle</a:t>
            </a:r>
          </a:p>
        </p:txBody>
      </p:sp>
      <p:sp>
        <p:nvSpPr>
          <p:cNvPr id="148" name="Rectangle 147"/>
          <p:cNvSpPr/>
          <p:nvPr/>
        </p:nvSpPr>
        <p:spPr bwMode="auto">
          <a:xfrm>
            <a:off x="2386542" y="6280277"/>
            <a:ext cx="1433865" cy="1737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Oval 2</a:t>
            </a:r>
          </a:p>
        </p:txBody>
      </p:sp>
      <p:sp>
        <p:nvSpPr>
          <p:cNvPr id="149" name="Oval 148"/>
          <p:cNvSpPr/>
          <p:nvPr/>
        </p:nvSpPr>
        <p:spPr bwMode="auto">
          <a:xfrm>
            <a:off x="2386542" y="5429313"/>
            <a:ext cx="1433865" cy="173718"/>
          </a:xfrm>
          <a:prstGeom prst="ellips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New Shape</a:t>
            </a:r>
          </a:p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(Funnel Bottom)</a:t>
            </a:r>
          </a:p>
        </p:txBody>
      </p:sp>
      <p:sp>
        <p:nvSpPr>
          <p:cNvPr id="156" name="Freeform 155"/>
          <p:cNvSpPr/>
          <p:nvPr/>
        </p:nvSpPr>
        <p:spPr bwMode="auto">
          <a:xfrm>
            <a:off x="4362534" y="4772128"/>
            <a:ext cx="1439560" cy="1500775"/>
          </a:xfrm>
          <a:custGeom>
            <a:avLst/>
            <a:gdLst>
              <a:gd name="connsiteX0" fmla="*/ 0 w 1439560"/>
              <a:gd name="connsiteY0" fmla="*/ 0 h 1500775"/>
              <a:gd name="connsiteX1" fmla="*/ 4473 w 1439560"/>
              <a:gd name="connsiteY1" fmla="*/ 0 h 1500775"/>
              <a:gd name="connsiteX2" fmla="*/ 6550 w 1439560"/>
              <a:gd name="connsiteY2" fmla="*/ 4983 h 1500775"/>
              <a:gd name="connsiteX3" fmla="*/ 719781 w 1439560"/>
              <a:gd name="connsiteY3" fmla="*/ 82961 h 1500775"/>
              <a:gd name="connsiteX4" fmla="*/ 1433013 w 1439560"/>
              <a:gd name="connsiteY4" fmla="*/ 4983 h 1500775"/>
              <a:gd name="connsiteX5" fmla="*/ 1435089 w 1439560"/>
              <a:gd name="connsiteY5" fmla="*/ 0 h 1500775"/>
              <a:gd name="connsiteX6" fmla="*/ 1439560 w 1439560"/>
              <a:gd name="connsiteY6" fmla="*/ 0 h 1500775"/>
              <a:gd name="connsiteX7" fmla="*/ 1439560 w 1439560"/>
              <a:gd name="connsiteY7" fmla="*/ 1412575 h 1500775"/>
              <a:gd name="connsiteX8" fmla="*/ 1436155 w 1439560"/>
              <a:gd name="connsiteY8" fmla="*/ 1412575 h 1500775"/>
              <a:gd name="connsiteX9" fmla="*/ 1436714 w 1439560"/>
              <a:gd name="connsiteY9" fmla="*/ 1413916 h 1500775"/>
              <a:gd name="connsiteX10" fmla="*/ 719781 w 1439560"/>
              <a:gd name="connsiteY10" fmla="*/ 1500775 h 1500775"/>
              <a:gd name="connsiteX11" fmla="*/ 2848 w 1439560"/>
              <a:gd name="connsiteY11" fmla="*/ 1413916 h 1500775"/>
              <a:gd name="connsiteX12" fmla="*/ 3407 w 1439560"/>
              <a:gd name="connsiteY12" fmla="*/ 1412575 h 1500775"/>
              <a:gd name="connsiteX13" fmla="*/ 0 w 1439560"/>
              <a:gd name="connsiteY13" fmla="*/ 1412575 h 150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39560" h="1500775">
                <a:moveTo>
                  <a:pt x="0" y="0"/>
                </a:moveTo>
                <a:lnTo>
                  <a:pt x="4473" y="0"/>
                </a:lnTo>
                <a:lnTo>
                  <a:pt x="6550" y="4983"/>
                </a:lnTo>
                <a:cubicBezTo>
                  <a:pt x="43264" y="48782"/>
                  <a:pt x="348577" y="82961"/>
                  <a:pt x="719781" y="82961"/>
                </a:cubicBezTo>
                <a:cubicBezTo>
                  <a:pt x="1090985" y="82961"/>
                  <a:pt x="1396299" y="48782"/>
                  <a:pt x="1433013" y="4983"/>
                </a:cubicBezTo>
                <a:lnTo>
                  <a:pt x="1435089" y="0"/>
                </a:lnTo>
                <a:lnTo>
                  <a:pt x="1439560" y="0"/>
                </a:lnTo>
                <a:lnTo>
                  <a:pt x="1439560" y="1412575"/>
                </a:lnTo>
                <a:lnTo>
                  <a:pt x="1436155" y="1412575"/>
                </a:lnTo>
                <a:lnTo>
                  <a:pt x="1436714" y="1413916"/>
                </a:lnTo>
                <a:cubicBezTo>
                  <a:pt x="1436714" y="1461887"/>
                  <a:pt x="1115732" y="1500775"/>
                  <a:pt x="719781" y="1500775"/>
                </a:cubicBezTo>
                <a:cubicBezTo>
                  <a:pt x="323830" y="1500775"/>
                  <a:pt x="2848" y="1461887"/>
                  <a:pt x="2848" y="1413916"/>
                </a:cubicBezTo>
                <a:lnTo>
                  <a:pt x="3407" y="1412575"/>
                </a:lnTo>
                <a:lnTo>
                  <a:pt x="0" y="1412575"/>
                </a:lnTo>
                <a:close/>
              </a:path>
            </a:pathLst>
          </a:cu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80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57" name="Freeform 156"/>
          <p:cNvSpPr/>
          <p:nvPr/>
        </p:nvSpPr>
        <p:spPr bwMode="auto">
          <a:xfrm>
            <a:off x="6929296" y="5930879"/>
            <a:ext cx="333264" cy="347436"/>
          </a:xfrm>
          <a:custGeom>
            <a:avLst/>
            <a:gdLst>
              <a:gd name="connsiteX0" fmla="*/ 0 w 1439560"/>
              <a:gd name="connsiteY0" fmla="*/ 0 h 1500775"/>
              <a:gd name="connsiteX1" fmla="*/ 4473 w 1439560"/>
              <a:gd name="connsiteY1" fmla="*/ 0 h 1500775"/>
              <a:gd name="connsiteX2" fmla="*/ 6550 w 1439560"/>
              <a:gd name="connsiteY2" fmla="*/ 4983 h 1500775"/>
              <a:gd name="connsiteX3" fmla="*/ 719781 w 1439560"/>
              <a:gd name="connsiteY3" fmla="*/ 82961 h 1500775"/>
              <a:gd name="connsiteX4" fmla="*/ 1433013 w 1439560"/>
              <a:gd name="connsiteY4" fmla="*/ 4983 h 1500775"/>
              <a:gd name="connsiteX5" fmla="*/ 1435089 w 1439560"/>
              <a:gd name="connsiteY5" fmla="*/ 0 h 1500775"/>
              <a:gd name="connsiteX6" fmla="*/ 1439560 w 1439560"/>
              <a:gd name="connsiteY6" fmla="*/ 0 h 1500775"/>
              <a:gd name="connsiteX7" fmla="*/ 1439560 w 1439560"/>
              <a:gd name="connsiteY7" fmla="*/ 1412575 h 1500775"/>
              <a:gd name="connsiteX8" fmla="*/ 1436155 w 1439560"/>
              <a:gd name="connsiteY8" fmla="*/ 1412575 h 1500775"/>
              <a:gd name="connsiteX9" fmla="*/ 1436714 w 1439560"/>
              <a:gd name="connsiteY9" fmla="*/ 1413916 h 1500775"/>
              <a:gd name="connsiteX10" fmla="*/ 719781 w 1439560"/>
              <a:gd name="connsiteY10" fmla="*/ 1500775 h 1500775"/>
              <a:gd name="connsiteX11" fmla="*/ 2848 w 1439560"/>
              <a:gd name="connsiteY11" fmla="*/ 1413916 h 1500775"/>
              <a:gd name="connsiteX12" fmla="*/ 3407 w 1439560"/>
              <a:gd name="connsiteY12" fmla="*/ 1412575 h 1500775"/>
              <a:gd name="connsiteX13" fmla="*/ 0 w 1439560"/>
              <a:gd name="connsiteY13" fmla="*/ 1412575 h 150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39560" h="1500775">
                <a:moveTo>
                  <a:pt x="0" y="0"/>
                </a:moveTo>
                <a:lnTo>
                  <a:pt x="4473" y="0"/>
                </a:lnTo>
                <a:lnTo>
                  <a:pt x="6550" y="4983"/>
                </a:lnTo>
                <a:cubicBezTo>
                  <a:pt x="43264" y="48782"/>
                  <a:pt x="348577" y="82961"/>
                  <a:pt x="719781" y="82961"/>
                </a:cubicBezTo>
                <a:cubicBezTo>
                  <a:pt x="1090985" y="82961"/>
                  <a:pt x="1396299" y="48782"/>
                  <a:pt x="1433013" y="4983"/>
                </a:cubicBezTo>
                <a:lnTo>
                  <a:pt x="1435089" y="0"/>
                </a:lnTo>
                <a:lnTo>
                  <a:pt x="1439560" y="0"/>
                </a:lnTo>
                <a:lnTo>
                  <a:pt x="1439560" y="1412575"/>
                </a:lnTo>
                <a:lnTo>
                  <a:pt x="1436155" y="1412575"/>
                </a:lnTo>
                <a:lnTo>
                  <a:pt x="1436714" y="1413916"/>
                </a:lnTo>
                <a:cubicBezTo>
                  <a:pt x="1436714" y="1461887"/>
                  <a:pt x="1115732" y="1500775"/>
                  <a:pt x="719781" y="1500775"/>
                </a:cubicBezTo>
                <a:cubicBezTo>
                  <a:pt x="323830" y="1500775"/>
                  <a:pt x="2848" y="1461887"/>
                  <a:pt x="2848" y="1413916"/>
                </a:cubicBezTo>
                <a:lnTo>
                  <a:pt x="3407" y="1412575"/>
                </a:lnTo>
                <a:lnTo>
                  <a:pt x="0" y="1412575"/>
                </a:lnTo>
                <a:close/>
              </a:path>
            </a:pathLst>
          </a:cu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80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59" name="Rectangle 158"/>
          <p:cNvSpPr/>
          <p:nvPr/>
        </p:nvSpPr>
        <p:spPr bwMode="auto">
          <a:xfrm>
            <a:off x="6368995" y="4831818"/>
            <a:ext cx="1433865" cy="1737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>
                <a:latin typeface="Arial" charset="0"/>
                <a:ea typeface="Arial" charset="0"/>
                <a:cs typeface="Arial" charset="0"/>
              </a:rPr>
              <a:t>Funnel Top</a:t>
            </a:r>
            <a:endParaRPr lang="en-US" sz="8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60" name="Oval 159"/>
          <p:cNvSpPr/>
          <p:nvPr/>
        </p:nvSpPr>
        <p:spPr bwMode="auto">
          <a:xfrm>
            <a:off x="6788606" y="5938355"/>
            <a:ext cx="610946" cy="339960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>
                <a:latin typeface="Arial" charset="0"/>
                <a:ea typeface="Arial" charset="0"/>
                <a:cs typeface="Arial" charset="0"/>
              </a:rPr>
              <a:t>Funnel Bottom</a:t>
            </a:r>
            <a:endParaRPr lang="en-US" sz="8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61" name="Rectangle 160"/>
          <p:cNvSpPr/>
          <p:nvPr/>
        </p:nvSpPr>
        <p:spPr bwMode="auto">
          <a:xfrm>
            <a:off x="6368995" y="5371952"/>
            <a:ext cx="1433865" cy="1737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>
                <a:latin typeface="Arial" charset="0"/>
                <a:ea typeface="Arial" charset="0"/>
                <a:cs typeface="Arial" charset="0"/>
              </a:rPr>
              <a:t>Triangle</a:t>
            </a:r>
            <a:endParaRPr lang="en-US" sz="8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62" name="Rectangle 161"/>
          <p:cNvSpPr/>
          <p:nvPr/>
        </p:nvSpPr>
        <p:spPr bwMode="auto">
          <a:xfrm>
            <a:off x="2419295" y="2518869"/>
            <a:ext cx="1433865" cy="1737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Triangle</a:t>
            </a:r>
          </a:p>
        </p:txBody>
      </p:sp>
      <p:sp>
        <p:nvSpPr>
          <p:cNvPr id="163" name="Rectangle 162"/>
          <p:cNvSpPr/>
          <p:nvPr/>
        </p:nvSpPr>
        <p:spPr bwMode="auto">
          <a:xfrm>
            <a:off x="399995" y="2862701"/>
            <a:ext cx="1433865" cy="1737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>
                <a:latin typeface="Arial" charset="0"/>
                <a:ea typeface="Arial" charset="0"/>
                <a:cs typeface="Arial" charset="0"/>
              </a:rPr>
              <a:t>Traingle</a:t>
            </a:r>
            <a:endParaRPr lang="en-US" sz="8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64" name="Rectangle 163"/>
          <p:cNvSpPr/>
          <p:nvPr/>
        </p:nvSpPr>
        <p:spPr bwMode="auto">
          <a:xfrm>
            <a:off x="4355042" y="5429313"/>
            <a:ext cx="1433865" cy="1737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New Shape</a:t>
            </a:r>
          </a:p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(Funnel Bottom)</a:t>
            </a:r>
          </a:p>
        </p:txBody>
      </p:sp>
      <p:sp>
        <p:nvSpPr>
          <p:cNvPr id="165" name="Triangle 164"/>
          <p:cNvSpPr/>
          <p:nvPr/>
        </p:nvSpPr>
        <p:spPr bwMode="auto">
          <a:xfrm rot="10800000">
            <a:off x="8341524" y="4982770"/>
            <a:ext cx="1432847" cy="1235213"/>
          </a:xfrm>
          <a:prstGeom prst="triangl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166" name="Freeform 165"/>
          <p:cNvSpPr/>
          <p:nvPr/>
        </p:nvSpPr>
        <p:spPr bwMode="auto">
          <a:xfrm>
            <a:off x="8338167" y="4700163"/>
            <a:ext cx="1439560" cy="364927"/>
          </a:xfrm>
          <a:custGeom>
            <a:avLst/>
            <a:gdLst>
              <a:gd name="connsiteX0" fmla="*/ 0 w 1439560"/>
              <a:gd name="connsiteY0" fmla="*/ 0 h 364927"/>
              <a:gd name="connsiteX1" fmla="*/ 716933 w 1439560"/>
              <a:gd name="connsiteY1" fmla="*/ 86859 h 364927"/>
              <a:gd name="connsiteX2" fmla="*/ 1433866 w 1439560"/>
              <a:gd name="connsiteY2" fmla="*/ 0 h 364927"/>
              <a:gd name="connsiteX3" fmla="*/ 1439560 w 1439560"/>
              <a:gd name="connsiteY3" fmla="*/ 0 h 364927"/>
              <a:gd name="connsiteX4" fmla="*/ 1439560 w 1439560"/>
              <a:gd name="connsiteY4" fmla="*/ 277495 h 364927"/>
              <a:gd name="connsiteX5" fmla="*/ 1438556 w 1439560"/>
              <a:gd name="connsiteY5" fmla="*/ 277495 h 364927"/>
              <a:gd name="connsiteX6" fmla="*/ 1439033 w 1439560"/>
              <a:gd name="connsiteY6" fmla="*/ 278068 h 364927"/>
              <a:gd name="connsiteX7" fmla="*/ 722100 w 1439560"/>
              <a:gd name="connsiteY7" fmla="*/ 364927 h 364927"/>
              <a:gd name="connsiteX8" fmla="*/ 5167 w 1439560"/>
              <a:gd name="connsiteY8" fmla="*/ 278068 h 364927"/>
              <a:gd name="connsiteX9" fmla="*/ 5644 w 1439560"/>
              <a:gd name="connsiteY9" fmla="*/ 277495 h 364927"/>
              <a:gd name="connsiteX10" fmla="*/ 0 w 1439560"/>
              <a:gd name="connsiteY10" fmla="*/ 277495 h 36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9560" h="364927">
                <a:moveTo>
                  <a:pt x="0" y="0"/>
                </a:moveTo>
                <a:cubicBezTo>
                  <a:pt x="0" y="47971"/>
                  <a:pt x="320982" y="86859"/>
                  <a:pt x="716933" y="86859"/>
                </a:cubicBezTo>
                <a:cubicBezTo>
                  <a:pt x="1112884" y="86859"/>
                  <a:pt x="1433866" y="47971"/>
                  <a:pt x="1433866" y="0"/>
                </a:cubicBezTo>
                <a:lnTo>
                  <a:pt x="1439560" y="0"/>
                </a:lnTo>
                <a:lnTo>
                  <a:pt x="1439560" y="277495"/>
                </a:lnTo>
                <a:lnTo>
                  <a:pt x="1438556" y="277495"/>
                </a:lnTo>
                <a:lnTo>
                  <a:pt x="1439033" y="278068"/>
                </a:lnTo>
                <a:cubicBezTo>
                  <a:pt x="1439033" y="326039"/>
                  <a:pt x="1118051" y="364927"/>
                  <a:pt x="722100" y="364927"/>
                </a:cubicBezTo>
                <a:cubicBezTo>
                  <a:pt x="326149" y="364927"/>
                  <a:pt x="5167" y="326039"/>
                  <a:pt x="5167" y="278068"/>
                </a:cubicBezTo>
                <a:lnTo>
                  <a:pt x="5644" y="277495"/>
                </a:lnTo>
                <a:lnTo>
                  <a:pt x="0" y="277495"/>
                </a:lnTo>
                <a:close/>
              </a:path>
            </a:pathLst>
          </a:cu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8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67" name="Oval 166"/>
          <p:cNvSpPr/>
          <p:nvPr/>
        </p:nvSpPr>
        <p:spPr bwMode="auto">
          <a:xfrm>
            <a:off x="8341015" y="4613508"/>
            <a:ext cx="1433865" cy="173718"/>
          </a:xfrm>
          <a:prstGeom prst="ellips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z="8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68" name="Freeform 167"/>
          <p:cNvSpPr/>
          <p:nvPr/>
        </p:nvSpPr>
        <p:spPr bwMode="auto">
          <a:xfrm>
            <a:off x="8891315" y="5930879"/>
            <a:ext cx="333264" cy="347436"/>
          </a:xfrm>
          <a:custGeom>
            <a:avLst/>
            <a:gdLst>
              <a:gd name="connsiteX0" fmla="*/ 0 w 1439560"/>
              <a:gd name="connsiteY0" fmla="*/ 0 h 1500775"/>
              <a:gd name="connsiteX1" fmla="*/ 4473 w 1439560"/>
              <a:gd name="connsiteY1" fmla="*/ 0 h 1500775"/>
              <a:gd name="connsiteX2" fmla="*/ 6550 w 1439560"/>
              <a:gd name="connsiteY2" fmla="*/ 4983 h 1500775"/>
              <a:gd name="connsiteX3" fmla="*/ 719781 w 1439560"/>
              <a:gd name="connsiteY3" fmla="*/ 82961 h 1500775"/>
              <a:gd name="connsiteX4" fmla="*/ 1433013 w 1439560"/>
              <a:gd name="connsiteY4" fmla="*/ 4983 h 1500775"/>
              <a:gd name="connsiteX5" fmla="*/ 1435089 w 1439560"/>
              <a:gd name="connsiteY5" fmla="*/ 0 h 1500775"/>
              <a:gd name="connsiteX6" fmla="*/ 1439560 w 1439560"/>
              <a:gd name="connsiteY6" fmla="*/ 0 h 1500775"/>
              <a:gd name="connsiteX7" fmla="*/ 1439560 w 1439560"/>
              <a:gd name="connsiteY7" fmla="*/ 1412575 h 1500775"/>
              <a:gd name="connsiteX8" fmla="*/ 1436155 w 1439560"/>
              <a:gd name="connsiteY8" fmla="*/ 1412575 h 1500775"/>
              <a:gd name="connsiteX9" fmla="*/ 1436714 w 1439560"/>
              <a:gd name="connsiteY9" fmla="*/ 1413916 h 1500775"/>
              <a:gd name="connsiteX10" fmla="*/ 719781 w 1439560"/>
              <a:gd name="connsiteY10" fmla="*/ 1500775 h 1500775"/>
              <a:gd name="connsiteX11" fmla="*/ 2848 w 1439560"/>
              <a:gd name="connsiteY11" fmla="*/ 1413916 h 1500775"/>
              <a:gd name="connsiteX12" fmla="*/ 3407 w 1439560"/>
              <a:gd name="connsiteY12" fmla="*/ 1412575 h 1500775"/>
              <a:gd name="connsiteX13" fmla="*/ 0 w 1439560"/>
              <a:gd name="connsiteY13" fmla="*/ 1412575 h 150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39560" h="1500775">
                <a:moveTo>
                  <a:pt x="0" y="0"/>
                </a:moveTo>
                <a:lnTo>
                  <a:pt x="4473" y="0"/>
                </a:lnTo>
                <a:lnTo>
                  <a:pt x="6550" y="4983"/>
                </a:lnTo>
                <a:cubicBezTo>
                  <a:pt x="43264" y="48782"/>
                  <a:pt x="348577" y="82961"/>
                  <a:pt x="719781" y="82961"/>
                </a:cubicBezTo>
                <a:cubicBezTo>
                  <a:pt x="1090985" y="82961"/>
                  <a:pt x="1396299" y="48782"/>
                  <a:pt x="1433013" y="4983"/>
                </a:cubicBezTo>
                <a:lnTo>
                  <a:pt x="1435089" y="0"/>
                </a:lnTo>
                <a:lnTo>
                  <a:pt x="1439560" y="0"/>
                </a:lnTo>
                <a:lnTo>
                  <a:pt x="1439560" y="1412575"/>
                </a:lnTo>
                <a:lnTo>
                  <a:pt x="1436155" y="1412575"/>
                </a:lnTo>
                <a:lnTo>
                  <a:pt x="1436714" y="1413916"/>
                </a:lnTo>
                <a:cubicBezTo>
                  <a:pt x="1436714" y="1461887"/>
                  <a:pt x="1115732" y="1500775"/>
                  <a:pt x="719781" y="1500775"/>
                </a:cubicBezTo>
                <a:cubicBezTo>
                  <a:pt x="323830" y="1500775"/>
                  <a:pt x="2848" y="1461887"/>
                  <a:pt x="2848" y="1413916"/>
                </a:cubicBezTo>
                <a:lnTo>
                  <a:pt x="3407" y="1412575"/>
                </a:lnTo>
                <a:lnTo>
                  <a:pt x="0" y="1412575"/>
                </a:lnTo>
                <a:close/>
              </a:path>
            </a:pathLst>
          </a:cu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80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72" name="Oval 171"/>
          <p:cNvSpPr/>
          <p:nvPr/>
        </p:nvSpPr>
        <p:spPr bwMode="auto">
          <a:xfrm>
            <a:off x="8364034" y="4629986"/>
            <a:ext cx="1382132" cy="138275"/>
          </a:xfrm>
          <a:prstGeom prst="ellipse">
            <a:avLst/>
          </a:prstGeom>
          <a:solidFill>
            <a:srgbClr val="3ABAE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z="8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73" name="Oval 172"/>
          <p:cNvSpPr/>
          <p:nvPr/>
        </p:nvSpPr>
        <p:spPr bwMode="auto">
          <a:xfrm>
            <a:off x="8331014" y="4602019"/>
            <a:ext cx="1433865" cy="173718"/>
          </a:xfrm>
          <a:prstGeom prst="ellips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Smaller Oval</a:t>
            </a:r>
          </a:p>
        </p:txBody>
      </p:sp>
      <p:sp>
        <p:nvSpPr>
          <p:cNvPr id="174" name="Triangle 173"/>
          <p:cNvSpPr/>
          <p:nvPr/>
        </p:nvSpPr>
        <p:spPr bwMode="auto">
          <a:xfrm rot="10800000">
            <a:off x="10350206" y="4982770"/>
            <a:ext cx="1432847" cy="1235213"/>
          </a:xfrm>
          <a:prstGeom prst="triangle">
            <a:avLst/>
          </a:prstGeom>
          <a:gradFill flip="none" rotWithShape="1">
            <a:gsLst>
              <a:gs pos="0">
                <a:srgbClr val="666666"/>
              </a:gs>
              <a:gs pos="42000">
                <a:srgbClr val="F2F2F2"/>
              </a:gs>
              <a:gs pos="87000">
                <a:srgbClr val="9B9B9B"/>
              </a:gs>
            </a:gsLst>
            <a:lin ang="9900000" scaled="0"/>
            <a:tileRect/>
          </a:gra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Freeform 174"/>
          <p:cNvSpPr/>
          <p:nvPr/>
        </p:nvSpPr>
        <p:spPr bwMode="auto">
          <a:xfrm>
            <a:off x="10346849" y="4700163"/>
            <a:ext cx="1439560" cy="364927"/>
          </a:xfrm>
          <a:custGeom>
            <a:avLst/>
            <a:gdLst>
              <a:gd name="connsiteX0" fmla="*/ 0 w 1439560"/>
              <a:gd name="connsiteY0" fmla="*/ 0 h 364927"/>
              <a:gd name="connsiteX1" fmla="*/ 716933 w 1439560"/>
              <a:gd name="connsiteY1" fmla="*/ 86859 h 364927"/>
              <a:gd name="connsiteX2" fmla="*/ 1433866 w 1439560"/>
              <a:gd name="connsiteY2" fmla="*/ 0 h 364927"/>
              <a:gd name="connsiteX3" fmla="*/ 1439560 w 1439560"/>
              <a:gd name="connsiteY3" fmla="*/ 0 h 364927"/>
              <a:gd name="connsiteX4" fmla="*/ 1439560 w 1439560"/>
              <a:gd name="connsiteY4" fmla="*/ 277495 h 364927"/>
              <a:gd name="connsiteX5" fmla="*/ 1438556 w 1439560"/>
              <a:gd name="connsiteY5" fmla="*/ 277495 h 364927"/>
              <a:gd name="connsiteX6" fmla="*/ 1439033 w 1439560"/>
              <a:gd name="connsiteY6" fmla="*/ 278068 h 364927"/>
              <a:gd name="connsiteX7" fmla="*/ 722100 w 1439560"/>
              <a:gd name="connsiteY7" fmla="*/ 364927 h 364927"/>
              <a:gd name="connsiteX8" fmla="*/ 5167 w 1439560"/>
              <a:gd name="connsiteY8" fmla="*/ 278068 h 364927"/>
              <a:gd name="connsiteX9" fmla="*/ 5644 w 1439560"/>
              <a:gd name="connsiteY9" fmla="*/ 277495 h 364927"/>
              <a:gd name="connsiteX10" fmla="*/ 0 w 1439560"/>
              <a:gd name="connsiteY10" fmla="*/ 277495 h 36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9560" h="364927">
                <a:moveTo>
                  <a:pt x="0" y="0"/>
                </a:moveTo>
                <a:cubicBezTo>
                  <a:pt x="0" y="47971"/>
                  <a:pt x="320982" y="86859"/>
                  <a:pt x="716933" y="86859"/>
                </a:cubicBezTo>
                <a:cubicBezTo>
                  <a:pt x="1112884" y="86859"/>
                  <a:pt x="1433866" y="47971"/>
                  <a:pt x="1433866" y="0"/>
                </a:cubicBezTo>
                <a:lnTo>
                  <a:pt x="1439560" y="0"/>
                </a:lnTo>
                <a:lnTo>
                  <a:pt x="1439560" y="277495"/>
                </a:lnTo>
                <a:lnTo>
                  <a:pt x="1438556" y="277495"/>
                </a:lnTo>
                <a:lnTo>
                  <a:pt x="1439033" y="278068"/>
                </a:lnTo>
                <a:cubicBezTo>
                  <a:pt x="1439033" y="326039"/>
                  <a:pt x="1118051" y="364927"/>
                  <a:pt x="722100" y="364927"/>
                </a:cubicBezTo>
                <a:cubicBezTo>
                  <a:pt x="326149" y="364927"/>
                  <a:pt x="5167" y="326039"/>
                  <a:pt x="5167" y="278068"/>
                </a:cubicBezTo>
                <a:lnTo>
                  <a:pt x="5644" y="277495"/>
                </a:lnTo>
                <a:lnTo>
                  <a:pt x="0" y="277495"/>
                </a:lnTo>
                <a:close/>
              </a:path>
            </a:pathLst>
          </a:custGeom>
          <a:gradFill flip="none" rotWithShape="1">
            <a:gsLst>
              <a:gs pos="100000">
                <a:srgbClr val="CFCFCF"/>
              </a:gs>
              <a:gs pos="0">
                <a:srgbClr val="646464"/>
              </a:gs>
              <a:gs pos="70000">
                <a:srgbClr val="F2F2F2"/>
              </a:gs>
            </a:gsLst>
            <a:lin ang="10800000" scaled="0"/>
            <a:tileRect/>
          </a:gra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6" name="Oval 175"/>
          <p:cNvSpPr/>
          <p:nvPr/>
        </p:nvSpPr>
        <p:spPr bwMode="auto">
          <a:xfrm>
            <a:off x="10349697" y="4613508"/>
            <a:ext cx="1433865" cy="173718"/>
          </a:xfrm>
          <a:prstGeom prst="ellipse">
            <a:avLst/>
          </a:prstGeom>
          <a:gradFill flip="none" rotWithShape="1">
            <a:gsLst>
              <a:gs pos="0">
                <a:srgbClr val="F2F2F2"/>
              </a:gs>
              <a:gs pos="70000">
                <a:srgbClr val="FFFFFF"/>
              </a:gs>
              <a:gs pos="100000">
                <a:srgbClr val="F2F2F2"/>
              </a:gs>
            </a:gsLst>
            <a:lin ang="480000" scaled="0"/>
            <a:tileRect/>
          </a:gra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7" name="Freeform 176"/>
          <p:cNvSpPr/>
          <p:nvPr/>
        </p:nvSpPr>
        <p:spPr bwMode="auto">
          <a:xfrm>
            <a:off x="10899997" y="5930879"/>
            <a:ext cx="333264" cy="347436"/>
          </a:xfrm>
          <a:custGeom>
            <a:avLst/>
            <a:gdLst>
              <a:gd name="connsiteX0" fmla="*/ 0 w 1439560"/>
              <a:gd name="connsiteY0" fmla="*/ 0 h 1500775"/>
              <a:gd name="connsiteX1" fmla="*/ 4473 w 1439560"/>
              <a:gd name="connsiteY1" fmla="*/ 0 h 1500775"/>
              <a:gd name="connsiteX2" fmla="*/ 6550 w 1439560"/>
              <a:gd name="connsiteY2" fmla="*/ 4983 h 1500775"/>
              <a:gd name="connsiteX3" fmla="*/ 719781 w 1439560"/>
              <a:gd name="connsiteY3" fmla="*/ 82961 h 1500775"/>
              <a:gd name="connsiteX4" fmla="*/ 1433013 w 1439560"/>
              <a:gd name="connsiteY4" fmla="*/ 4983 h 1500775"/>
              <a:gd name="connsiteX5" fmla="*/ 1435089 w 1439560"/>
              <a:gd name="connsiteY5" fmla="*/ 0 h 1500775"/>
              <a:gd name="connsiteX6" fmla="*/ 1439560 w 1439560"/>
              <a:gd name="connsiteY6" fmla="*/ 0 h 1500775"/>
              <a:gd name="connsiteX7" fmla="*/ 1439560 w 1439560"/>
              <a:gd name="connsiteY7" fmla="*/ 1412575 h 1500775"/>
              <a:gd name="connsiteX8" fmla="*/ 1436155 w 1439560"/>
              <a:gd name="connsiteY8" fmla="*/ 1412575 h 1500775"/>
              <a:gd name="connsiteX9" fmla="*/ 1436714 w 1439560"/>
              <a:gd name="connsiteY9" fmla="*/ 1413916 h 1500775"/>
              <a:gd name="connsiteX10" fmla="*/ 719781 w 1439560"/>
              <a:gd name="connsiteY10" fmla="*/ 1500775 h 1500775"/>
              <a:gd name="connsiteX11" fmla="*/ 2848 w 1439560"/>
              <a:gd name="connsiteY11" fmla="*/ 1413916 h 1500775"/>
              <a:gd name="connsiteX12" fmla="*/ 3407 w 1439560"/>
              <a:gd name="connsiteY12" fmla="*/ 1412575 h 1500775"/>
              <a:gd name="connsiteX13" fmla="*/ 0 w 1439560"/>
              <a:gd name="connsiteY13" fmla="*/ 1412575 h 150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39560" h="1500775">
                <a:moveTo>
                  <a:pt x="0" y="0"/>
                </a:moveTo>
                <a:lnTo>
                  <a:pt x="4473" y="0"/>
                </a:lnTo>
                <a:lnTo>
                  <a:pt x="6550" y="4983"/>
                </a:lnTo>
                <a:cubicBezTo>
                  <a:pt x="43264" y="48782"/>
                  <a:pt x="348577" y="82961"/>
                  <a:pt x="719781" y="82961"/>
                </a:cubicBezTo>
                <a:cubicBezTo>
                  <a:pt x="1090985" y="82961"/>
                  <a:pt x="1396299" y="48782"/>
                  <a:pt x="1433013" y="4983"/>
                </a:cubicBezTo>
                <a:lnTo>
                  <a:pt x="1435089" y="0"/>
                </a:lnTo>
                <a:lnTo>
                  <a:pt x="1439560" y="0"/>
                </a:lnTo>
                <a:lnTo>
                  <a:pt x="1439560" y="1412575"/>
                </a:lnTo>
                <a:lnTo>
                  <a:pt x="1436155" y="1412575"/>
                </a:lnTo>
                <a:lnTo>
                  <a:pt x="1436714" y="1413916"/>
                </a:lnTo>
                <a:cubicBezTo>
                  <a:pt x="1436714" y="1461887"/>
                  <a:pt x="1115732" y="1500775"/>
                  <a:pt x="719781" y="1500775"/>
                </a:cubicBezTo>
                <a:cubicBezTo>
                  <a:pt x="323830" y="1500775"/>
                  <a:pt x="2848" y="1461887"/>
                  <a:pt x="2848" y="1413916"/>
                </a:cubicBezTo>
                <a:lnTo>
                  <a:pt x="3407" y="1412575"/>
                </a:lnTo>
                <a:lnTo>
                  <a:pt x="0" y="1412575"/>
                </a:lnTo>
                <a:close/>
              </a:path>
            </a:pathLst>
          </a:custGeom>
          <a:gradFill flip="none" rotWithShape="1">
            <a:gsLst>
              <a:gs pos="0">
                <a:srgbClr val="6A6A6A"/>
              </a:gs>
              <a:gs pos="100000">
                <a:srgbClr val="CFCFCF"/>
              </a:gs>
              <a:gs pos="70000">
                <a:srgbClr val="F2F2F2"/>
              </a:gs>
            </a:gsLst>
            <a:lin ang="10800000" scaled="0"/>
            <a:tileRect/>
          </a:gra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Oval 177"/>
          <p:cNvSpPr/>
          <p:nvPr/>
        </p:nvSpPr>
        <p:spPr bwMode="auto">
          <a:xfrm>
            <a:off x="10372716" y="4634257"/>
            <a:ext cx="1382132" cy="138275"/>
          </a:xfrm>
          <a:prstGeom prst="ellipse">
            <a:avLst/>
          </a:prstGeom>
          <a:gradFill flip="none" rotWithShape="1">
            <a:gsLst>
              <a:gs pos="100000">
                <a:srgbClr val="CFCFCF"/>
              </a:gs>
              <a:gs pos="0">
                <a:srgbClr val="646464"/>
              </a:gs>
              <a:gs pos="70000">
                <a:srgbClr val="F2F2F2"/>
              </a:gs>
            </a:gsLst>
            <a:lin ang="0" scaled="0"/>
            <a:tileRect/>
          </a:gra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4" name="Oval 123"/>
          <p:cNvSpPr/>
          <p:nvPr/>
        </p:nvSpPr>
        <p:spPr bwMode="auto">
          <a:xfrm>
            <a:off x="6373647" y="2694418"/>
            <a:ext cx="1433865" cy="173718"/>
          </a:xfrm>
          <a:prstGeom prst="ellipse">
            <a:avLst/>
          </a:prstGeom>
          <a:noFill/>
          <a:ln w="19050" cap="flat" cmpd="sng" algn="ctr">
            <a:solidFill>
              <a:srgbClr val="3ABAE1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1050" dirty="0"/>
          </a:p>
        </p:txBody>
      </p:sp>
      <p:sp>
        <p:nvSpPr>
          <p:cNvPr id="102" name="Oval 101"/>
          <p:cNvSpPr/>
          <p:nvPr/>
        </p:nvSpPr>
        <p:spPr bwMode="auto">
          <a:xfrm>
            <a:off x="6373794" y="2972486"/>
            <a:ext cx="1433865" cy="173718"/>
          </a:xfrm>
          <a:prstGeom prst="ellips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104" name="Freeform 103"/>
          <p:cNvSpPr/>
          <p:nvPr/>
        </p:nvSpPr>
        <p:spPr bwMode="auto">
          <a:xfrm>
            <a:off x="6370946" y="2781277"/>
            <a:ext cx="1439560" cy="277495"/>
          </a:xfrm>
          <a:custGeom>
            <a:avLst/>
            <a:gdLst>
              <a:gd name="connsiteX0" fmla="*/ 0 w 1439560"/>
              <a:gd name="connsiteY0" fmla="*/ 0 h 277495"/>
              <a:gd name="connsiteX1" fmla="*/ 716933 w 1439560"/>
              <a:gd name="connsiteY1" fmla="*/ 86859 h 277495"/>
              <a:gd name="connsiteX2" fmla="*/ 1433866 w 1439560"/>
              <a:gd name="connsiteY2" fmla="*/ 0 h 277495"/>
              <a:gd name="connsiteX3" fmla="*/ 1439560 w 1439560"/>
              <a:gd name="connsiteY3" fmla="*/ 0 h 277495"/>
              <a:gd name="connsiteX4" fmla="*/ 1439560 w 1439560"/>
              <a:gd name="connsiteY4" fmla="*/ 277495 h 277495"/>
              <a:gd name="connsiteX5" fmla="*/ 0 w 1439560"/>
              <a:gd name="connsiteY5" fmla="*/ 277495 h 277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39560" h="277495">
                <a:moveTo>
                  <a:pt x="0" y="0"/>
                </a:moveTo>
                <a:cubicBezTo>
                  <a:pt x="0" y="47971"/>
                  <a:pt x="320982" y="86859"/>
                  <a:pt x="716933" y="86859"/>
                </a:cubicBezTo>
                <a:cubicBezTo>
                  <a:pt x="1112884" y="86859"/>
                  <a:pt x="1433866" y="47971"/>
                  <a:pt x="1433866" y="0"/>
                </a:cubicBezTo>
                <a:lnTo>
                  <a:pt x="1439560" y="0"/>
                </a:lnTo>
                <a:lnTo>
                  <a:pt x="1439560" y="277495"/>
                </a:lnTo>
                <a:lnTo>
                  <a:pt x="0" y="277495"/>
                </a:lnTo>
                <a:close/>
              </a:path>
            </a:pathLst>
          </a:cu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9144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New Shape</a:t>
            </a:r>
          </a:p>
        </p:txBody>
      </p:sp>
      <p:sp>
        <p:nvSpPr>
          <p:cNvPr id="125" name="Oval 124"/>
          <p:cNvSpPr/>
          <p:nvPr/>
        </p:nvSpPr>
        <p:spPr bwMode="auto">
          <a:xfrm>
            <a:off x="2391956" y="4678899"/>
            <a:ext cx="1433865" cy="173718"/>
          </a:xfrm>
          <a:prstGeom prst="ellipse">
            <a:avLst/>
          </a:prstGeom>
          <a:noFill/>
          <a:ln w="19050" cap="flat" cmpd="sng" algn="ctr">
            <a:solidFill>
              <a:srgbClr val="3ABAE1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1050" dirty="0"/>
          </a:p>
        </p:txBody>
      </p:sp>
      <p:sp>
        <p:nvSpPr>
          <p:cNvPr id="145" name="Oval 144"/>
          <p:cNvSpPr/>
          <p:nvPr/>
        </p:nvSpPr>
        <p:spPr bwMode="auto">
          <a:xfrm>
            <a:off x="2386542" y="6099185"/>
            <a:ext cx="1433865" cy="173718"/>
          </a:xfrm>
          <a:prstGeom prst="ellips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80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51" name="Freeform 150"/>
          <p:cNvSpPr/>
          <p:nvPr/>
        </p:nvSpPr>
        <p:spPr bwMode="auto">
          <a:xfrm>
            <a:off x="2383694" y="4772128"/>
            <a:ext cx="1439560" cy="1412575"/>
          </a:xfrm>
          <a:custGeom>
            <a:avLst/>
            <a:gdLst>
              <a:gd name="connsiteX0" fmla="*/ 0 w 1439560"/>
              <a:gd name="connsiteY0" fmla="*/ 0 h 1412575"/>
              <a:gd name="connsiteX1" fmla="*/ 4473 w 1439560"/>
              <a:gd name="connsiteY1" fmla="*/ 0 h 1412575"/>
              <a:gd name="connsiteX2" fmla="*/ 6550 w 1439560"/>
              <a:gd name="connsiteY2" fmla="*/ 4983 h 1412575"/>
              <a:gd name="connsiteX3" fmla="*/ 719781 w 1439560"/>
              <a:gd name="connsiteY3" fmla="*/ 82961 h 1412575"/>
              <a:gd name="connsiteX4" fmla="*/ 1433013 w 1439560"/>
              <a:gd name="connsiteY4" fmla="*/ 4983 h 1412575"/>
              <a:gd name="connsiteX5" fmla="*/ 1435089 w 1439560"/>
              <a:gd name="connsiteY5" fmla="*/ 0 h 1412575"/>
              <a:gd name="connsiteX6" fmla="*/ 1439560 w 1439560"/>
              <a:gd name="connsiteY6" fmla="*/ 0 h 1412575"/>
              <a:gd name="connsiteX7" fmla="*/ 1439560 w 1439560"/>
              <a:gd name="connsiteY7" fmla="*/ 1412575 h 1412575"/>
              <a:gd name="connsiteX8" fmla="*/ 0 w 1439560"/>
              <a:gd name="connsiteY8" fmla="*/ 1412575 h 141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9560" h="1412575">
                <a:moveTo>
                  <a:pt x="0" y="0"/>
                </a:moveTo>
                <a:lnTo>
                  <a:pt x="4473" y="0"/>
                </a:lnTo>
                <a:lnTo>
                  <a:pt x="6550" y="4983"/>
                </a:lnTo>
                <a:cubicBezTo>
                  <a:pt x="43264" y="48782"/>
                  <a:pt x="348577" y="82961"/>
                  <a:pt x="719781" y="82961"/>
                </a:cubicBezTo>
                <a:cubicBezTo>
                  <a:pt x="1090985" y="82961"/>
                  <a:pt x="1396299" y="48782"/>
                  <a:pt x="1433013" y="4983"/>
                </a:cubicBezTo>
                <a:lnTo>
                  <a:pt x="1435089" y="0"/>
                </a:lnTo>
                <a:lnTo>
                  <a:pt x="1439560" y="0"/>
                </a:lnTo>
                <a:lnTo>
                  <a:pt x="1439560" y="1412575"/>
                </a:lnTo>
                <a:lnTo>
                  <a:pt x="0" y="1412575"/>
                </a:lnTo>
                <a:close/>
              </a:path>
            </a:pathLst>
          </a:cu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8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33" name="TextBox 232"/>
          <p:cNvSpPr txBox="1"/>
          <p:nvPr/>
        </p:nvSpPr>
        <p:spPr>
          <a:xfrm>
            <a:off x="206062" y="3734306"/>
            <a:ext cx="1825246" cy="8771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7. Funnel Bottom: </a:t>
            </a:r>
            <a:r>
              <a:rPr lang="en-US" sz="1200" dirty="0">
                <a:latin typeface="Arial"/>
                <a:cs typeface="Arial"/>
              </a:rPr>
              <a:t>Repeat steps 3-5 but with a taller rectangle and only 2 Ovals (see below).</a:t>
            </a:r>
          </a:p>
        </p:txBody>
      </p:sp>
      <p:sp>
        <p:nvSpPr>
          <p:cNvPr id="234" name="TextBox 233"/>
          <p:cNvSpPr txBox="1"/>
          <p:nvPr/>
        </p:nvSpPr>
        <p:spPr>
          <a:xfrm>
            <a:off x="2200984" y="3746500"/>
            <a:ext cx="1879600" cy="8771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8. Funnel Bottom: </a:t>
            </a:r>
            <a:r>
              <a:rPr lang="en-US" sz="1200" dirty="0">
                <a:latin typeface="Arial"/>
                <a:cs typeface="Arial"/>
              </a:rPr>
              <a:t>Select rectangle first and then Oval 2. Select Merge Shape and choose Subtract. </a:t>
            </a:r>
          </a:p>
        </p:txBody>
      </p:sp>
      <p:sp>
        <p:nvSpPr>
          <p:cNvPr id="235" name="TextBox 234"/>
          <p:cNvSpPr txBox="1"/>
          <p:nvPr/>
        </p:nvSpPr>
        <p:spPr>
          <a:xfrm>
            <a:off x="4191889" y="3746500"/>
            <a:ext cx="1879600" cy="8771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9. Funnel Bottom: </a:t>
            </a:r>
            <a:r>
              <a:rPr lang="en-US" sz="1200" dirty="0">
                <a:latin typeface="Arial"/>
                <a:cs typeface="Arial"/>
              </a:rPr>
              <a:t>Select the New Shape and the Oval 3. Select Merge Shape and choose Union. </a:t>
            </a:r>
          </a:p>
        </p:txBody>
      </p:sp>
      <p:sp>
        <p:nvSpPr>
          <p:cNvPr id="158" name="TextBox 157"/>
          <p:cNvSpPr txBox="1"/>
          <p:nvPr/>
        </p:nvSpPr>
        <p:spPr>
          <a:xfrm>
            <a:off x="6183201" y="3746500"/>
            <a:ext cx="1813572" cy="5632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10. </a:t>
            </a:r>
            <a:r>
              <a:rPr lang="en-US" sz="1200" dirty="0">
                <a:latin typeface="Arial"/>
                <a:cs typeface="Arial"/>
              </a:rPr>
              <a:t>Combine all elements as shown below.</a:t>
            </a:r>
          </a:p>
        </p:txBody>
      </p:sp>
      <p:sp>
        <p:nvSpPr>
          <p:cNvPr id="201" name="TextBox 200"/>
          <p:cNvSpPr txBox="1"/>
          <p:nvPr/>
        </p:nvSpPr>
        <p:spPr>
          <a:xfrm>
            <a:off x="8166449" y="3746500"/>
            <a:ext cx="1879600" cy="7201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11. </a:t>
            </a:r>
            <a:r>
              <a:rPr lang="en-US" sz="1200" dirty="0">
                <a:latin typeface="Arial"/>
                <a:cs typeface="Arial"/>
              </a:rPr>
              <a:t>Draw a slightly smaller Oval and place it at the top. (This is the funnel opening.)</a:t>
            </a:r>
          </a:p>
        </p:txBody>
      </p:sp>
    </p:spTree>
    <p:extLst>
      <p:ext uri="{BB962C8B-B14F-4D97-AF65-F5344CB8AC3E}">
        <p14:creationId xmlns:p14="http://schemas.microsoft.com/office/powerpoint/2010/main" val="109888280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895600" y="-381000"/>
            <a:ext cx="6367780" cy="7391400"/>
            <a:chOff x="2894012" y="-304800"/>
            <a:chExt cx="6367780" cy="7391400"/>
          </a:xfrm>
        </p:grpSpPr>
        <p:sp>
          <p:nvSpPr>
            <p:cNvPr id="3" name="Rectangle 2"/>
            <p:cNvSpPr/>
            <p:nvPr/>
          </p:nvSpPr>
          <p:spPr bwMode="auto">
            <a:xfrm rot="1800000">
              <a:off x="3401935" y="1416904"/>
              <a:ext cx="703556" cy="1286481"/>
            </a:xfrm>
            <a:prstGeom prst="rect">
              <a:avLst/>
            </a:prstGeom>
            <a:gradFill flip="none" rotWithShape="1">
              <a:gsLst>
                <a:gs pos="0">
                  <a:srgbClr val="011F45"/>
                </a:gs>
                <a:gs pos="100000">
                  <a:srgbClr val="083F99"/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latin typeface="Arial" panose="020B0604020202020204" pitchFamily="34" charset="0"/>
                <a:ea typeface="Segoe Condensed" charset="0"/>
                <a:cs typeface="Arial" panose="020B0604020202020204" pitchFamily="34" charset="0"/>
              </a:endParaRPr>
            </a:p>
          </p:txBody>
        </p:sp>
        <p:sp>
          <p:nvSpPr>
            <p:cNvPr id="4" name="Rectangle 3"/>
            <p:cNvSpPr/>
            <p:nvPr/>
          </p:nvSpPr>
          <p:spPr bwMode="auto">
            <a:xfrm rot="5400000">
              <a:off x="5775879" y="67557"/>
              <a:ext cx="703556" cy="1286483"/>
            </a:xfrm>
            <a:prstGeom prst="rect">
              <a:avLst/>
            </a:prstGeom>
            <a:gradFill flip="none" rotWithShape="1">
              <a:gsLst>
                <a:gs pos="0">
                  <a:srgbClr val="011F45"/>
                </a:gs>
                <a:gs pos="100000">
                  <a:srgbClr val="083F99"/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latin typeface="Arial" panose="020B0604020202020204" pitchFamily="34" charset="0"/>
                <a:ea typeface="Segoe Condensed" charset="0"/>
                <a:cs typeface="Arial" panose="020B0604020202020204" pitchFamily="34" charset="0"/>
              </a:endParaRPr>
            </a:p>
          </p:txBody>
        </p:sp>
        <p:sp>
          <p:nvSpPr>
            <p:cNvPr id="5" name="Rectangle 4"/>
            <p:cNvSpPr/>
            <p:nvPr/>
          </p:nvSpPr>
          <p:spPr bwMode="auto">
            <a:xfrm rot="9000000">
              <a:off x="8058237" y="1312259"/>
              <a:ext cx="703556" cy="1286482"/>
            </a:xfrm>
            <a:prstGeom prst="rect">
              <a:avLst/>
            </a:prstGeom>
            <a:gradFill flip="none" rotWithShape="1">
              <a:gsLst>
                <a:gs pos="0">
                  <a:srgbClr val="011F45"/>
                </a:gs>
                <a:gs pos="100000">
                  <a:srgbClr val="083F99"/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latin typeface="Arial" panose="020B0604020202020204" pitchFamily="34" charset="0"/>
                <a:ea typeface="Segoe Condensed" charset="0"/>
                <a:cs typeface="Arial" panose="020B0604020202020204" pitchFamily="34" charset="0"/>
              </a:endParaRPr>
            </a:p>
          </p:txBody>
        </p:sp>
        <p:sp>
          <p:nvSpPr>
            <p:cNvPr id="6" name="Rectangle 5"/>
            <p:cNvSpPr/>
            <p:nvPr/>
          </p:nvSpPr>
          <p:spPr bwMode="auto">
            <a:xfrm rot="12600000">
              <a:off x="8099458" y="4044531"/>
              <a:ext cx="703556" cy="1286481"/>
            </a:xfrm>
            <a:prstGeom prst="rect">
              <a:avLst/>
            </a:prstGeom>
            <a:gradFill flip="none" rotWithShape="1">
              <a:gsLst>
                <a:gs pos="0">
                  <a:srgbClr val="011F45"/>
                </a:gs>
                <a:gs pos="100000">
                  <a:srgbClr val="083F99"/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latin typeface="Arial" panose="020B0604020202020204" pitchFamily="34" charset="0"/>
                <a:ea typeface="Segoe Condensed" charset="0"/>
                <a:cs typeface="Arial" panose="020B0604020202020204" pitchFamily="34" charset="0"/>
              </a:endParaRPr>
            </a:p>
          </p:txBody>
        </p:sp>
        <p:sp>
          <p:nvSpPr>
            <p:cNvPr id="7" name="Rectangle 6"/>
            <p:cNvSpPr/>
            <p:nvPr/>
          </p:nvSpPr>
          <p:spPr bwMode="auto">
            <a:xfrm rot="16200000">
              <a:off x="5664210" y="5427761"/>
              <a:ext cx="703556" cy="1286483"/>
            </a:xfrm>
            <a:prstGeom prst="rect">
              <a:avLst/>
            </a:prstGeom>
            <a:gradFill flip="none" rotWithShape="1">
              <a:gsLst>
                <a:gs pos="0">
                  <a:srgbClr val="011F45"/>
                </a:gs>
                <a:gs pos="100000">
                  <a:srgbClr val="083F99"/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latin typeface="Arial" panose="020B0604020202020204" pitchFamily="34" charset="0"/>
                <a:ea typeface="Segoe Condensed" charset="0"/>
                <a:cs typeface="Arial" panose="020B0604020202020204" pitchFamily="34" charset="0"/>
              </a:endParaRPr>
            </a:p>
          </p:txBody>
        </p:sp>
        <p:sp>
          <p:nvSpPr>
            <p:cNvPr id="8" name="Rectangle 7"/>
            <p:cNvSpPr/>
            <p:nvPr/>
          </p:nvSpPr>
          <p:spPr bwMode="auto">
            <a:xfrm rot="19800000">
              <a:off x="3350830" y="4030660"/>
              <a:ext cx="703556" cy="1286482"/>
            </a:xfrm>
            <a:prstGeom prst="rect">
              <a:avLst/>
            </a:prstGeom>
            <a:gradFill flip="none" rotWithShape="1">
              <a:gsLst>
                <a:gs pos="0">
                  <a:srgbClr val="011F45"/>
                </a:gs>
                <a:gs pos="100000">
                  <a:srgbClr val="083F99"/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latin typeface="Arial" panose="020B0604020202020204" pitchFamily="34" charset="0"/>
                <a:ea typeface="Segoe Condensed" charset="0"/>
                <a:cs typeface="Arial" panose="020B0604020202020204" pitchFamily="34" charset="0"/>
              </a:endParaRPr>
            </a:p>
          </p:txBody>
        </p:sp>
        <p:sp>
          <p:nvSpPr>
            <p:cNvPr id="9" name="Hexagon 8"/>
            <p:cNvSpPr/>
            <p:nvPr/>
          </p:nvSpPr>
          <p:spPr>
            <a:xfrm>
              <a:off x="4945316" y="2359025"/>
              <a:ext cx="2298192" cy="1981200"/>
            </a:xfrm>
            <a:prstGeom prst="hexagon">
              <a:avLst>
                <a:gd name="adj" fmla="val 27564"/>
                <a:gd name="vf" fmla="val 115470"/>
              </a:avLst>
            </a:prstGeom>
            <a:gradFill flip="none" rotWithShape="1">
              <a:gsLst>
                <a:gs pos="41000">
                  <a:srgbClr val="D5D5D5"/>
                </a:gs>
                <a:gs pos="78000">
                  <a:srgbClr val="8C8C8C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2B2B2"/>
              </a:solidFill>
            </a:ln>
            <a:effectLst>
              <a:innerShdw blurRad="622300" dir="13500000">
                <a:srgbClr val="000000">
                  <a:alpha val="50000"/>
                </a:srgbClr>
              </a:inn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latin typeface="Arial" panose="020B0604020202020204" pitchFamily="34" charset="0"/>
                <a:ea typeface="Segoe Condensed" charset="0"/>
                <a:cs typeface="Arial" panose="020B0604020202020204" pitchFamily="34" charset="0"/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2927034" y="609600"/>
              <a:ext cx="6334758" cy="5486400"/>
              <a:chOff x="2927034" y="609600"/>
              <a:chExt cx="6334758" cy="5486400"/>
            </a:xfrm>
          </p:grpSpPr>
          <p:sp>
            <p:nvSpPr>
              <p:cNvPr id="31" name="Freeform 6"/>
              <p:cNvSpPr>
                <a:spLocks/>
              </p:cNvSpPr>
              <p:nvPr/>
            </p:nvSpPr>
            <p:spPr bwMode="auto">
              <a:xfrm>
                <a:off x="6602413" y="609600"/>
                <a:ext cx="2659379" cy="2743200"/>
              </a:xfrm>
              <a:custGeom>
                <a:avLst/>
                <a:gdLst>
                  <a:gd name="T0" fmla="*/ 799 w 4188"/>
                  <a:gd name="T1" fmla="*/ 4320 h 4320"/>
                  <a:gd name="T2" fmla="*/ 4188 w 4188"/>
                  <a:gd name="T3" fmla="*/ 4320 h 4320"/>
                  <a:gd name="T4" fmla="*/ 1693 w 4188"/>
                  <a:gd name="T5" fmla="*/ 0 h 4320"/>
                  <a:gd name="T6" fmla="*/ 0 w 4188"/>
                  <a:gd name="T7" fmla="*/ 2933 h 4320"/>
                  <a:gd name="T8" fmla="*/ 799 w 4188"/>
                  <a:gd name="T9" fmla="*/ 432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88" h="4320">
                    <a:moveTo>
                      <a:pt x="799" y="4320"/>
                    </a:moveTo>
                    <a:lnTo>
                      <a:pt x="4188" y="4320"/>
                    </a:lnTo>
                    <a:lnTo>
                      <a:pt x="1693" y="0"/>
                    </a:lnTo>
                    <a:lnTo>
                      <a:pt x="0" y="2933"/>
                    </a:lnTo>
                    <a:lnTo>
                      <a:pt x="799" y="432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EFF"/>
                  </a:gs>
                  <a:gs pos="100000">
                    <a:srgbClr val="E8E8E8"/>
                  </a:gs>
                </a:gsLst>
                <a:lin ang="8100000" scaled="0"/>
                <a:tileRect/>
              </a:gradFill>
              <a:ln w="19050" cmpd="sng">
                <a:solidFill>
                  <a:srgbClr val="B2B2B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Arial" panose="020B0604020202020204" pitchFamily="34" charset="0"/>
                  <a:ea typeface="Segoe Condensed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7"/>
              <p:cNvSpPr>
                <a:spLocks/>
              </p:cNvSpPr>
              <p:nvPr/>
            </p:nvSpPr>
            <p:spPr bwMode="auto">
              <a:xfrm>
                <a:off x="4510724" y="609600"/>
                <a:ext cx="3167379" cy="1861820"/>
              </a:xfrm>
              <a:custGeom>
                <a:avLst/>
                <a:gdLst>
                  <a:gd name="T0" fmla="*/ 3295 w 4988"/>
                  <a:gd name="T1" fmla="*/ 2933 h 2933"/>
                  <a:gd name="T2" fmla="*/ 3295 w 4988"/>
                  <a:gd name="T3" fmla="*/ 2933 h 2933"/>
                  <a:gd name="T4" fmla="*/ 4988 w 4988"/>
                  <a:gd name="T5" fmla="*/ 0 h 2933"/>
                  <a:gd name="T6" fmla="*/ 4988 w 4988"/>
                  <a:gd name="T7" fmla="*/ 0 h 2933"/>
                  <a:gd name="T8" fmla="*/ 0 w 4988"/>
                  <a:gd name="T9" fmla="*/ 0 h 2933"/>
                  <a:gd name="T10" fmla="*/ 0 w 4988"/>
                  <a:gd name="T11" fmla="*/ 0 h 2933"/>
                  <a:gd name="T12" fmla="*/ 1695 w 4988"/>
                  <a:gd name="T13" fmla="*/ 2933 h 2933"/>
                  <a:gd name="T14" fmla="*/ 3295 w 4988"/>
                  <a:gd name="T15" fmla="*/ 2933 h 29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88" h="2933">
                    <a:moveTo>
                      <a:pt x="3295" y="2933"/>
                    </a:moveTo>
                    <a:lnTo>
                      <a:pt x="3295" y="2933"/>
                    </a:lnTo>
                    <a:lnTo>
                      <a:pt x="4988" y="0"/>
                    </a:lnTo>
                    <a:lnTo>
                      <a:pt x="498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95" y="2933"/>
                    </a:lnTo>
                    <a:lnTo>
                      <a:pt x="3295" y="29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EFF"/>
                  </a:gs>
                  <a:gs pos="100000">
                    <a:srgbClr val="E8E8E8"/>
                  </a:gs>
                </a:gsLst>
                <a:lin ang="5400000" scaled="0"/>
                <a:tileRect/>
              </a:gradFill>
              <a:ln w="19050" cmpd="sng">
                <a:solidFill>
                  <a:srgbClr val="B2B2B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Arial" panose="020B0604020202020204" pitchFamily="34" charset="0"/>
                  <a:ea typeface="Segoe Condensed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8"/>
              <p:cNvSpPr>
                <a:spLocks/>
              </p:cNvSpPr>
              <p:nvPr/>
            </p:nvSpPr>
            <p:spPr bwMode="auto">
              <a:xfrm>
                <a:off x="2927034" y="609600"/>
                <a:ext cx="2659379" cy="2743200"/>
              </a:xfrm>
              <a:custGeom>
                <a:avLst/>
                <a:gdLst>
                  <a:gd name="T0" fmla="*/ 4188 w 4188"/>
                  <a:gd name="T1" fmla="*/ 2933 h 4320"/>
                  <a:gd name="T2" fmla="*/ 4188 w 4188"/>
                  <a:gd name="T3" fmla="*/ 2933 h 4320"/>
                  <a:gd name="T4" fmla="*/ 2493 w 4188"/>
                  <a:gd name="T5" fmla="*/ 0 h 4320"/>
                  <a:gd name="T6" fmla="*/ 0 w 4188"/>
                  <a:gd name="T7" fmla="*/ 4320 h 4320"/>
                  <a:gd name="T8" fmla="*/ 3387 w 4188"/>
                  <a:gd name="T9" fmla="*/ 4320 h 4320"/>
                  <a:gd name="T10" fmla="*/ 4188 w 4188"/>
                  <a:gd name="T11" fmla="*/ 2933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88" h="4320">
                    <a:moveTo>
                      <a:pt x="4188" y="2933"/>
                    </a:moveTo>
                    <a:lnTo>
                      <a:pt x="4188" y="2933"/>
                    </a:lnTo>
                    <a:lnTo>
                      <a:pt x="2493" y="0"/>
                    </a:lnTo>
                    <a:lnTo>
                      <a:pt x="0" y="4320"/>
                    </a:lnTo>
                    <a:lnTo>
                      <a:pt x="3387" y="4320"/>
                    </a:lnTo>
                    <a:lnTo>
                      <a:pt x="4188" y="29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EFF"/>
                  </a:gs>
                  <a:gs pos="100000">
                    <a:srgbClr val="E8E8E8"/>
                  </a:gs>
                </a:gsLst>
                <a:lin ang="1800000" scaled="0"/>
                <a:tileRect/>
              </a:gradFill>
              <a:ln w="19050" cmpd="sng">
                <a:solidFill>
                  <a:srgbClr val="B2B2B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Arial" panose="020B0604020202020204" pitchFamily="34" charset="0"/>
                  <a:ea typeface="Segoe Condensed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9"/>
              <p:cNvSpPr>
                <a:spLocks/>
              </p:cNvSpPr>
              <p:nvPr/>
            </p:nvSpPr>
            <p:spPr bwMode="auto">
              <a:xfrm>
                <a:off x="2927034" y="3352800"/>
                <a:ext cx="2659379" cy="2743200"/>
              </a:xfrm>
              <a:custGeom>
                <a:avLst/>
                <a:gdLst>
                  <a:gd name="T0" fmla="*/ 4188 w 4188"/>
                  <a:gd name="T1" fmla="*/ 1386 h 4320"/>
                  <a:gd name="T2" fmla="*/ 3387 w 4188"/>
                  <a:gd name="T3" fmla="*/ 0 h 4320"/>
                  <a:gd name="T4" fmla="*/ 0 w 4188"/>
                  <a:gd name="T5" fmla="*/ 0 h 4320"/>
                  <a:gd name="T6" fmla="*/ 2493 w 4188"/>
                  <a:gd name="T7" fmla="*/ 4320 h 4320"/>
                  <a:gd name="T8" fmla="*/ 4188 w 4188"/>
                  <a:gd name="T9" fmla="*/ 1386 h 4320"/>
                  <a:gd name="T10" fmla="*/ 4188 w 4188"/>
                  <a:gd name="T11" fmla="*/ 1386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88" h="4320">
                    <a:moveTo>
                      <a:pt x="4188" y="1386"/>
                    </a:moveTo>
                    <a:lnTo>
                      <a:pt x="3387" y="0"/>
                    </a:lnTo>
                    <a:lnTo>
                      <a:pt x="0" y="0"/>
                    </a:lnTo>
                    <a:lnTo>
                      <a:pt x="2493" y="4320"/>
                    </a:lnTo>
                    <a:lnTo>
                      <a:pt x="4188" y="1386"/>
                    </a:lnTo>
                    <a:lnTo>
                      <a:pt x="4188" y="1386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EFF"/>
                  </a:gs>
                  <a:gs pos="100000">
                    <a:srgbClr val="E8E8E8"/>
                  </a:gs>
                </a:gsLst>
                <a:lin ang="18900000" scaled="0"/>
                <a:tileRect/>
              </a:gradFill>
              <a:ln w="19050" cmpd="sng">
                <a:solidFill>
                  <a:srgbClr val="B2B2B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Arial" panose="020B0604020202020204" pitchFamily="34" charset="0"/>
                  <a:ea typeface="Segoe Condensed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10"/>
              <p:cNvSpPr>
                <a:spLocks/>
              </p:cNvSpPr>
              <p:nvPr/>
            </p:nvSpPr>
            <p:spPr bwMode="auto">
              <a:xfrm>
                <a:off x="4510724" y="4232910"/>
                <a:ext cx="3167379" cy="1863090"/>
              </a:xfrm>
              <a:custGeom>
                <a:avLst/>
                <a:gdLst>
                  <a:gd name="T0" fmla="*/ 3295 w 4988"/>
                  <a:gd name="T1" fmla="*/ 0 h 2934"/>
                  <a:gd name="T2" fmla="*/ 1695 w 4988"/>
                  <a:gd name="T3" fmla="*/ 0 h 2934"/>
                  <a:gd name="T4" fmla="*/ 0 w 4988"/>
                  <a:gd name="T5" fmla="*/ 2934 h 2934"/>
                  <a:gd name="T6" fmla="*/ 0 w 4988"/>
                  <a:gd name="T7" fmla="*/ 2934 h 2934"/>
                  <a:gd name="T8" fmla="*/ 4988 w 4988"/>
                  <a:gd name="T9" fmla="*/ 2934 h 2934"/>
                  <a:gd name="T10" fmla="*/ 4988 w 4988"/>
                  <a:gd name="T11" fmla="*/ 2934 h 2934"/>
                  <a:gd name="T12" fmla="*/ 3295 w 4988"/>
                  <a:gd name="T13" fmla="*/ 0 h 2934"/>
                  <a:gd name="T14" fmla="*/ 3295 w 4988"/>
                  <a:gd name="T15" fmla="*/ 0 h 2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88" h="2934">
                    <a:moveTo>
                      <a:pt x="3295" y="0"/>
                    </a:moveTo>
                    <a:lnTo>
                      <a:pt x="1695" y="0"/>
                    </a:lnTo>
                    <a:lnTo>
                      <a:pt x="0" y="2934"/>
                    </a:lnTo>
                    <a:lnTo>
                      <a:pt x="0" y="2934"/>
                    </a:lnTo>
                    <a:lnTo>
                      <a:pt x="4988" y="2934"/>
                    </a:lnTo>
                    <a:lnTo>
                      <a:pt x="4988" y="2934"/>
                    </a:lnTo>
                    <a:lnTo>
                      <a:pt x="3295" y="0"/>
                    </a:lnTo>
                    <a:lnTo>
                      <a:pt x="3295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EFF"/>
                  </a:gs>
                  <a:gs pos="100000">
                    <a:srgbClr val="E8E8E8"/>
                  </a:gs>
                </a:gsLst>
                <a:lin ang="16200000" scaled="0"/>
                <a:tileRect/>
              </a:gradFill>
              <a:ln w="19050" cmpd="sng">
                <a:solidFill>
                  <a:srgbClr val="B2B2B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Arial" panose="020B0604020202020204" pitchFamily="34" charset="0"/>
                  <a:ea typeface="Segoe Condensed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/>
            </p:nvSpPr>
            <p:spPr bwMode="auto">
              <a:xfrm>
                <a:off x="6602413" y="3352800"/>
                <a:ext cx="2659379" cy="2743200"/>
              </a:xfrm>
              <a:custGeom>
                <a:avLst/>
                <a:gdLst>
                  <a:gd name="T0" fmla="*/ 799 w 4188"/>
                  <a:gd name="T1" fmla="*/ 0 h 4320"/>
                  <a:gd name="T2" fmla="*/ 0 w 4188"/>
                  <a:gd name="T3" fmla="*/ 1386 h 4320"/>
                  <a:gd name="T4" fmla="*/ 1693 w 4188"/>
                  <a:gd name="T5" fmla="*/ 4320 h 4320"/>
                  <a:gd name="T6" fmla="*/ 4188 w 4188"/>
                  <a:gd name="T7" fmla="*/ 0 h 4320"/>
                  <a:gd name="T8" fmla="*/ 799 w 4188"/>
                  <a:gd name="T9" fmla="*/ 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88" h="4320">
                    <a:moveTo>
                      <a:pt x="799" y="0"/>
                    </a:moveTo>
                    <a:lnTo>
                      <a:pt x="0" y="1386"/>
                    </a:lnTo>
                    <a:lnTo>
                      <a:pt x="1693" y="4320"/>
                    </a:lnTo>
                    <a:lnTo>
                      <a:pt x="4188" y="0"/>
                    </a:lnTo>
                    <a:lnTo>
                      <a:pt x="799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EFF"/>
                  </a:gs>
                  <a:gs pos="100000">
                    <a:srgbClr val="E8E8E8"/>
                  </a:gs>
                </a:gsLst>
                <a:lin ang="12600000" scaled="0"/>
                <a:tileRect/>
              </a:gradFill>
              <a:ln w="19050" cmpd="sng">
                <a:solidFill>
                  <a:srgbClr val="B2B2B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>
                  <a:latin typeface="Arial" panose="020B0604020202020204" pitchFamily="34" charset="0"/>
                  <a:ea typeface="Segoe Condensed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1" name="TextBox 10"/>
            <p:cNvSpPr txBox="1"/>
            <p:nvPr/>
          </p:nvSpPr>
          <p:spPr>
            <a:xfrm>
              <a:off x="5345112" y="2854373"/>
              <a:ext cx="1518420" cy="9971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400" dirty="0">
                  <a:solidFill>
                    <a:srgbClr val="011F45"/>
                  </a:solidFill>
                  <a:latin typeface="Arial" panose="020B0604020202020204" pitchFamily="34" charset="0"/>
                  <a:ea typeface="Segoe Condensed" charset="0"/>
                  <a:cs typeface="Arial" panose="020B0604020202020204" pitchFamily="34" charset="0"/>
                </a:rPr>
                <a:t>Core Concept Here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345112" y="1714500"/>
              <a:ext cx="1518420" cy="4985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800" dirty="0">
                  <a:solidFill>
                    <a:srgbClr val="5F5F5F"/>
                  </a:solidFill>
                  <a:latin typeface="Arial" panose="020B0604020202020204" pitchFamily="34" charset="0"/>
                  <a:ea typeface="Segoe Condensed" charset="0"/>
                  <a:cs typeface="Arial" panose="020B0604020202020204" pitchFamily="34" charset="0"/>
                </a:rPr>
                <a:t>Element One Here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907212" y="2374900"/>
              <a:ext cx="1092200" cy="4985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800" dirty="0">
                  <a:solidFill>
                    <a:srgbClr val="5F5F5F"/>
                  </a:solidFill>
                  <a:latin typeface="Arial" panose="020B0604020202020204" pitchFamily="34" charset="0"/>
                  <a:ea typeface="Segoe Condensed" charset="0"/>
                  <a:cs typeface="Arial" panose="020B0604020202020204" pitchFamily="34" charset="0"/>
                </a:rPr>
                <a:t>Element Two Here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805612" y="3810000"/>
              <a:ext cx="1295400" cy="498598"/>
            </a:xfrm>
            <a:prstGeom prst="rect">
              <a:avLst/>
            </a:prstGeom>
            <a:noFill/>
          </p:spPr>
          <p:txBody>
            <a:bodyPr wrap="square" lIns="0" t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800" dirty="0">
                  <a:solidFill>
                    <a:srgbClr val="5F5F5F"/>
                  </a:solidFill>
                  <a:latin typeface="Arial" panose="020B0604020202020204" pitchFamily="34" charset="0"/>
                  <a:ea typeface="Segoe Condensed" charset="0"/>
                  <a:cs typeface="Arial" panose="020B0604020202020204" pitchFamily="34" charset="0"/>
                </a:rPr>
                <a:t>Element Three Here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316412" y="3810000"/>
              <a:ext cx="1041400" cy="747897"/>
            </a:xfrm>
            <a:prstGeom prst="rect">
              <a:avLst/>
            </a:prstGeom>
            <a:noFill/>
          </p:spPr>
          <p:txBody>
            <a:bodyPr wrap="square" lIns="0" t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800" dirty="0">
                  <a:solidFill>
                    <a:srgbClr val="5F5F5F"/>
                  </a:solidFill>
                  <a:latin typeface="Arial" panose="020B0604020202020204" pitchFamily="34" charset="0"/>
                  <a:ea typeface="Segoe Condensed" charset="0"/>
                  <a:cs typeface="Arial" panose="020B0604020202020204" pitchFamily="34" charset="0"/>
                </a:rPr>
                <a:t>Element Five Here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5441203" y="4483100"/>
              <a:ext cx="1402438" cy="498598"/>
            </a:xfrm>
            <a:prstGeom prst="rect">
              <a:avLst/>
            </a:prstGeom>
            <a:noFill/>
          </p:spPr>
          <p:txBody>
            <a:bodyPr wrap="square" lIns="0" t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800" dirty="0">
                  <a:solidFill>
                    <a:srgbClr val="5F5F5F"/>
                  </a:solidFill>
                  <a:latin typeface="Arial" panose="020B0604020202020204" pitchFamily="34" charset="0"/>
                  <a:ea typeface="Segoe Condensed" charset="0"/>
                  <a:cs typeface="Arial" panose="020B0604020202020204" pitchFamily="34" charset="0"/>
                </a:rPr>
                <a:t>Element Four Here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4265612" y="2374900"/>
              <a:ext cx="1092200" cy="4985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800" dirty="0">
                  <a:solidFill>
                    <a:srgbClr val="5F5F5F"/>
                  </a:solidFill>
                  <a:latin typeface="Arial" panose="020B0604020202020204" pitchFamily="34" charset="0"/>
                  <a:ea typeface="Segoe Condensed" charset="0"/>
                  <a:cs typeface="Arial" panose="020B0604020202020204" pitchFamily="34" charset="0"/>
                </a:rPr>
                <a:t>Element Six Here</a:t>
              </a:r>
            </a:p>
          </p:txBody>
        </p:sp>
        <p:sp>
          <p:nvSpPr>
            <p:cNvPr id="18" name="Hexagon 17"/>
            <p:cNvSpPr/>
            <p:nvPr/>
          </p:nvSpPr>
          <p:spPr>
            <a:xfrm>
              <a:off x="5072316" y="2476500"/>
              <a:ext cx="2052384" cy="1769297"/>
            </a:xfrm>
            <a:prstGeom prst="hexagon">
              <a:avLst>
                <a:gd name="adj" fmla="val 29000"/>
                <a:gd name="vf" fmla="val 115470"/>
              </a:avLst>
            </a:prstGeom>
            <a:noFill/>
            <a:ln w="76200" cmpd="sng">
              <a:solidFill>
                <a:srgbClr val="D5D5D5"/>
              </a:solidFill>
            </a:ln>
            <a:effectLst>
              <a:innerShdw blurRad="622300" dir="13500000">
                <a:srgbClr val="000000">
                  <a:alpha val="50000"/>
                </a:srgbClr>
              </a:inn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latin typeface="Arial" panose="020B0604020202020204" pitchFamily="34" charset="0"/>
                <a:ea typeface="Segoe Condensed" charset="0"/>
                <a:cs typeface="Arial" panose="020B0604020202020204" pitchFamily="34" charset="0"/>
              </a:endParaRPr>
            </a:p>
          </p:txBody>
        </p:sp>
        <p:sp>
          <p:nvSpPr>
            <p:cNvPr id="19" name="Right Arrow 43"/>
            <p:cNvSpPr/>
            <p:nvPr/>
          </p:nvSpPr>
          <p:spPr bwMode="auto">
            <a:xfrm rot="20700000">
              <a:off x="2970212" y="1001091"/>
              <a:ext cx="2378326" cy="1407111"/>
            </a:xfrm>
            <a:custGeom>
              <a:avLst/>
              <a:gdLst>
                <a:gd name="connsiteX0" fmla="*/ 1553541 w 2391741"/>
                <a:gd name="connsiteY0" fmla="*/ 0 h 1676400"/>
                <a:gd name="connsiteX1" fmla="*/ 2391741 w 2391741"/>
                <a:gd name="connsiteY1" fmla="*/ 838200 h 1676400"/>
                <a:gd name="connsiteX2" fmla="*/ 1553541 w 2391741"/>
                <a:gd name="connsiteY2" fmla="*/ 1676400 h 1676400"/>
                <a:gd name="connsiteX3" fmla="*/ 1553541 w 2391741"/>
                <a:gd name="connsiteY3" fmla="*/ 1384304 h 1676400"/>
                <a:gd name="connsiteX4" fmla="*/ 0 w 2391741"/>
                <a:gd name="connsiteY4" fmla="*/ 1384304 h 1676400"/>
                <a:gd name="connsiteX5" fmla="*/ 637981 w 2391741"/>
                <a:gd name="connsiteY5" fmla="*/ 282145 h 1676400"/>
                <a:gd name="connsiteX6" fmla="*/ 1553541 w 2391741"/>
                <a:gd name="connsiteY6" fmla="*/ 292096 h 1676400"/>
                <a:gd name="connsiteX7" fmla="*/ 1553541 w 2391741"/>
                <a:gd name="connsiteY7" fmla="*/ 0 h 1676400"/>
                <a:gd name="connsiteX0" fmla="*/ 2014122 w 2852322"/>
                <a:gd name="connsiteY0" fmla="*/ 0 h 1676400"/>
                <a:gd name="connsiteX1" fmla="*/ 2852322 w 2852322"/>
                <a:gd name="connsiteY1" fmla="*/ 838200 h 1676400"/>
                <a:gd name="connsiteX2" fmla="*/ 2014122 w 2852322"/>
                <a:gd name="connsiteY2" fmla="*/ 1676400 h 1676400"/>
                <a:gd name="connsiteX3" fmla="*/ 2014122 w 2852322"/>
                <a:gd name="connsiteY3" fmla="*/ 1384304 h 1676400"/>
                <a:gd name="connsiteX4" fmla="*/ 0 w 2852322"/>
                <a:gd name="connsiteY4" fmla="*/ 1385797 h 1676400"/>
                <a:gd name="connsiteX5" fmla="*/ 1098562 w 2852322"/>
                <a:gd name="connsiteY5" fmla="*/ 282145 h 1676400"/>
                <a:gd name="connsiteX6" fmla="*/ 2014122 w 2852322"/>
                <a:gd name="connsiteY6" fmla="*/ 292096 h 1676400"/>
                <a:gd name="connsiteX7" fmla="*/ 2014122 w 2852322"/>
                <a:gd name="connsiteY7" fmla="*/ 0 h 1676400"/>
                <a:gd name="connsiteX0" fmla="*/ 1995281 w 2833481"/>
                <a:gd name="connsiteY0" fmla="*/ 0 h 1676400"/>
                <a:gd name="connsiteX1" fmla="*/ 2833481 w 2833481"/>
                <a:gd name="connsiteY1" fmla="*/ 838200 h 1676400"/>
                <a:gd name="connsiteX2" fmla="*/ 1995281 w 2833481"/>
                <a:gd name="connsiteY2" fmla="*/ 1676400 h 1676400"/>
                <a:gd name="connsiteX3" fmla="*/ 1995281 w 2833481"/>
                <a:gd name="connsiteY3" fmla="*/ 1384304 h 1676400"/>
                <a:gd name="connsiteX4" fmla="*/ 0 w 2833481"/>
                <a:gd name="connsiteY4" fmla="*/ 1364549 h 1676400"/>
                <a:gd name="connsiteX5" fmla="*/ 1079721 w 2833481"/>
                <a:gd name="connsiteY5" fmla="*/ 282145 h 1676400"/>
                <a:gd name="connsiteX6" fmla="*/ 1995281 w 2833481"/>
                <a:gd name="connsiteY6" fmla="*/ 292096 h 1676400"/>
                <a:gd name="connsiteX7" fmla="*/ 1995281 w 2833481"/>
                <a:gd name="connsiteY7" fmla="*/ 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33481" h="1676400">
                  <a:moveTo>
                    <a:pt x="1995281" y="0"/>
                  </a:moveTo>
                  <a:lnTo>
                    <a:pt x="2833481" y="838200"/>
                  </a:lnTo>
                  <a:lnTo>
                    <a:pt x="1995281" y="1676400"/>
                  </a:lnTo>
                  <a:lnTo>
                    <a:pt x="1995281" y="1384304"/>
                  </a:lnTo>
                  <a:lnTo>
                    <a:pt x="0" y="1364549"/>
                  </a:lnTo>
                  <a:lnTo>
                    <a:pt x="1079721" y="282145"/>
                  </a:lnTo>
                  <a:lnTo>
                    <a:pt x="1995281" y="292096"/>
                  </a:lnTo>
                  <a:lnTo>
                    <a:pt x="1995281" y="0"/>
                  </a:lnTo>
                  <a:close/>
                </a:path>
              </a:pathLst>
            </a:custGeom>
            <a:gradFill flip="none" rotWithShape="1">
              <a:gsLst>
                <a:gs pos="36000">
                  <a:srgbClr val="3176CE"/>
                </a:gs>
                <a:gs pos="79000">
                  <a:srgbClr val="083F99"/>
                </a:gs>
                <a:gs pos="21000">
                  <a:srgbClr val="71B0FF"/>
                </a:gs>
              </a:gsLst>
              <a:lin ang="18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latin typeface="Arial" panose="020B0604020202020204" pitchFamily="34" charset="0"/>
                <a:ea typeface="Segoe Condensed" charset="0"/>
                <a:cs typeface="Arial" panose="020B0604020202020204" pitchFamily="34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 rot="20760675">
              <a:off x="3618526" y="1385053"/>
              <a:ext cx="1518420" cy="4985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800" dirty="0">
                  <a:solidFill>
                    <a:srgbClr val="FFFEFF"/>
                  </a:solidFill>
                  <a:latin typeface="Arial" panose="020B0604020202020204" pitchFamily="34" charset="0"/>
                  <a:ea typeface="Segoe Condensed" charset="0"/>
                  <a:cs typeface="Arial" panose="020B0604020202020204" pitchFamily="34" charset="0"/>
                </a:rPr>
                <a:t>Connecting Element</a:t>
              </a:r>
            </a:p>
          </p:txBody>
        </p:sp>
        <p:sp>
          <p:nvSpPr>
            <p:cNvPr id="21" name="Right Arrow 43"/>
            <p:cNvSpPr/>
            <p:nvPr/>
          </p:nvSpPr>
          <p:spPr bwMode="auto">
            <a:xfrm rot="2700000">
              <a:off x="5449196" y="180806"/>
              <a:ext cx="2378324" cy="1407112"/>
            </a:xfrm>
            <a:custGeom>
              <a:avLst/>
              <a:gdLst>
                <a:gd name="connsiteX0" fmla="*/ 1553541 w 2391741"/>
                <a:gd name="connsiteY0" fmla="*/ 0 h 1676400"/>
                <a:gd name="connsiteX1" fmla="*/ 2391741 w 2391741"/>
                <a:gd name="connsiteY1" fmla="*/ 838200 h 1676400"/>
                <a:gd name="connsiteX2" fmla="*/ 1553541 w 2391741"/>
                <a:gd name="connsiteY2" fmla="*/ 1676400 h 1676400"/>
                <a:gd name="connsiteX3" fmla="*/ 1553541 w 2391741"/>
                <a:gd name="connsiteY3" fmla="*/ 1384304 h 1676400"/>
                <a:gd name="connsiteX4" fmla="*/ 0 w 2391741"/>
                <a:gd name="connsiteY4" fmla="*/ 1384304 h 1676400"/>
                <a:gd name="connsiteX5" fmla="*/ 637981 w 2391741"/>
                <a:gd name="connsiteY5" fmla="*/ 282145 h 1676400"/>
                <a:gd name="connsiteX6" fmla="*/ 1553541 w 2391741"/>
                <a:gd name="connsiteY6" fmla="*/ 292096 h 1676400"/>
                <a:gd name="connsiteX7" fmla="*/ 1553541 w 2391741"/>
                <a:gd name="connsiteY7" fmla="*/ 0 h 1676400"/>
                <a:gd name="connsiteX0" fmla="*/ 2014122 w 2852322"/>
                <a:gd name="connsiteY0" fmla="*/ 0 h 1676400"/>
                <a:gd name="connsiteX1" fmla="*/ 2852322 w 2852322"/>
                <a:gd name="connsiteY1" fmla="*/ 838200 h 1676400"/>
                <a:gd name="connsiteX2" fmla="*/ 2014122 w 2852322"/>
                <a:gd name="connsiteY2" fmla="*/ 1676400 h 1676400"/>
                <a:gd name="connsiteX3" fmla="*/ 2014122 w 2852322"/>
                <a:gd name="connsiteY3" fmla="*/ 1384304 h 1676400"/>
                <a:gd name="connsiteX4" fmla="*/ 0 w 2852322"/>
                <a:gd name="connsiteY4" fmla="*/ 1385797 h 1676400"/>
                <a:gd name="connsiteX5" fmla="*/ 1098562 w 2852322"/>
                <a:gd name="connsiteY5" fmla="*/ 282145 h 1676400"/>
                <a:gd name="connsiteX6" fmla="*/ 2014122 w 2852322"/>
                <a:gd name="connsiteY6" fmla="*/ 292096 h 1676400"/>
                <a:gd name="connsiteX7" fmla="*/ 2014122 w 2852322"/>
                <a:gd name="connsiteY7" fmla="*/ 0 h 1676400"/>
                <a:gd name="connsiteX0" fmla="*/ 1995281 w 2833481"/>
                <a:gd name="connsiteY0" fmla="*/ 0 h 1676400"/>
                <a:gd name="connsiteX1" fmla="*/ 2833481 w 2833481"/>
                <a:gd name="connsiteY1" fmla="*/ 838200 h 1676400"/>
                <a:gd name="connsiteX2" fmla="*/ 1995281 w 2833481"/>
                <a:gd name="connsiteY2" fmla="*/ 1676400 h 1676400"/>
                <a:gd name="connsiteX3" fmla="*/ 1995281 w 2833481"/>
                <a:gd name="connsiteY3" fmla="*/ 1384304 h 1676400"/>
                <a:gd name="connsiteX4" fmla="*/ 0 w 2833481"/>
                <a:gd name="connsiteY4" fmla="*/ 1364549 h 1676400"/>
                <a:gd name="connsiteX5" fmla="*/ 1079721 w 2833481"/>
                <a:gd name="connsiteY5" fmla="*/ 282145 h 1676400"/>
                <a:gd name="connsiteX6" fmla="*/ 1995281 w 2833481"/>
                <a:gd name="connsiteY6" fmla="*/ 292096 h 1676400"/>
                <a:gd name="connsiteX7" fmla="*/ 1995281 w 2833481"/>
                <a:gd name="connsiteY7" fmla="*/ 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33481" h="1676400">
                  <a:moveTo>
                    <a:pt x="1995281" y="0"/>
                  </a:moveTo>
                  <a:lnTo>
                    <a:pt x="2833481" y="838200"/>
                  </a:lnTo>
                  <a:lnTo>
                    <a:pt x="1995281" y="1676400"/>
                  </a:lnTo>
                  <a:lnTo>
                    <a:pt x="1995281" y="1384304"/>
                  </a:lnTo>
                  <a:lnTo>
                    <a:pt x="0" y="1364549"/>
                  </a:lnTo>
                  <a:lnTo>
                    <a:pt x="1079721" y="282145"/>
                  </a:lnTo>
                  <a:lnTo>
                    <a:pt x="1995281" y="292096"/>
                  </a:lnTo>
                  <a:lnTo>
                    <a:pt x="1995281" y="0"/>
                  </a:lnTo>
                  <a:close/>
                </a:path>
              </a:pathLst>
            </a:custGeom>
            <a:gradFill flip="none" rotWithShape="1">
              <a:gsLst>
                <a:gs pos="36000">
                  <a:srgbClr val="3176CE"/>
                </a:gs>
                <a:gs pos="79000">
                  <a:srgbClr val="083F99"/>
                </a:gs>
                <a:gs pos="21000">
                  <a:srgbClr val="71B0FF"/>
                </a:gs>
              </a:gsLst>
              <a:lin ang="18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latin typeface="Arial" panose="020B0604020202020204" pitchFamily="34" charset="0"/>
                <a:ea typeface="Segoe Condensed" charset="0"/>
                <a:cs typeface="Arial" panose="020B0604020202020204" pitchFamily="34" charset="0"/>
              </a:endParaRPr>
            </a:p>
          </p:txBody>
        </p:sp>
        <p:sp>
          <p:nvSpPr>
            <p:cNvPr id="22" name="Right Arrow 43"/>
            <p:cNvSpPr/>
            <p:nvPr/>
          </p:nvSpPr>
          <p:spPr bwMode="auto">
            <a:xfrm rot="6300000">
              <a:off x="7325894" y="1781006"/>
              <a:ext cx="2378324" cy="1407112"/>
            </a:xfrm>
            <a:custGeom>
              <a:avLst/>
              <a:gdLst>
                <a:gd name="connsiteX0" fmla="*/ 1553541 w 2391741"/>
                <a:gd name="connsiteY0" fmla="*/ 0 h 1676400"/>
                <a:gd name="connsiteX1" fmla="*/ 2391741 w 2391741"/>
                <a:gd name="connsiteY1" fmla="*/ 838200 h 1676400"/>
                <a:gd name="connsiteX2" fmla="*/ 1553541 w 2391741"/>
                <a:gd name="connsiteY2" fmla="*/ 1676400 h 1676400"/>
                <a:gd name="connsiteX3" fmla="*/ 1553541 w 2391741"/>
                <a:gd name="connsiteY3" fmla="*/ 1384304 h 1676400"/>
                <a:gd name="connsiteX4" fmla="*/ 0 w 2391741"/>
                <a:gd name="connsiteY4" fmla="*/ 1384304 h 1676400"/>
                <a:gd name="connsiteX5" fmla="*/ 637981 w 2391741"/>
                <a:gd name="connsiteY5" fmla="*/ 282145 h 1676400"/>
                <a:gd name="connsiteX6" fmla="*/ 1553541 w 2391741"/>
                <a:gd name="connsiteY6" fmla="*/ 292096 h 1676400"/>
                <a:gd name="connsiteX7" fmla="*/ 1553541 w 2391741"/>
                <a:gd name="connsiteY7" fmla="*/ 0 h 1676400"/>
                <a:gd name="connsiteX0" fmla="*/ 2014122 w 2852322"/>
                <a:gd name="connsiteY0" fmla="*/ 0 h 1676400"/>
                <a:gd name="connsiteX1" fmla="*/ 2852322 w 2852322"/>
                <a:gd name="connsiteY1" fmla="*/ 838200 h 1676400"/>
                <a:gd name="connsiteX2" fmla="*/ 2014122 w 2852322"/>
                <a:gd name="connsiteY2" fmla="*/ 1676400 h 1676400"/>
                <a:gd name="connsiteX3" fmla="*/ 2014122 w 2852322"/>
                <a:gd name="connsiteY3" fmla="*/ 1384304 h 1676400"/>
                <a:gd name="connsiteX4" fmla="*/ 0 w 2852322"/>
                <a:gd name="connsiteY4" fmla="*/ 1385797 h 1676400"/>
                <a:gd name="connsiteX5" fmla="*/ 1098562 w 2852322"/>
                <a:gd name="connsiteY5" fmla="*/ 282145 h 1676400"/>
                <a:gd name="connsiteX6" fmla="*/ 2014122 w 2852322"/>
                <a:gd name="connsiteY6" fmla="*/ 292096 h 1676400"/>
                <a:gd name="connsiteX7" fmla="*/ 2014122 w 2852322"/>
                <a:gd name="connsiteY7" fmla="*/ 0 h 1676400"/>
                <a:gd name="connsiteX0" fmla="*/ 1995281 w 2833481"/>
                <a:gd name="connsiteY0" fmla="*/ 0 h 1676400"/>
                <a:gd name="connsiteX1" fmla="*/ 2833481 w 2833481"/>
                <a:gd name="connsiteY1" fmla="*/ 838200 h 1676400"/>
                <a:gd name="connsiteX2" fmla="*/ 1995281 w 2833481"/>
                <a:gd name="connsiteY2" fmla="*/ 1676400 h 1676400"/>
                <a:gd name="connsiteX3" fmla="*/ 1995281 w 2833481"/>
                <a:gd name="connsiteY3" fmla="*/ 1384304 h 1676400"/>
                <a:gd name="connsiteX4" fmla="*/ 0 w 2833481"/>
                <a:gd name="connsiteY4" fmla="*/ 1364549 h 1676400"/>
                <a:gd name="connsiteX5" fmla="*/ 1079721 w 2833481"/>
                <a:gd name="connsiteY5" fmla="*/ 282145 h 1676400"/>
                <a:gd name="connsiteX6" fmla="*/ 1995281 w 2833481"/>
                <a:gd name="connsiteY6" fmla="*/ 292096 h 1676400"/>
                <a:gd name="connsiteX7" fmla="*/ 1995281 w 2833481"/>
                <a:gd name="connsiteY7" fmla="*/ 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33481" h="1676400">
                  <a:moveTo>
                    <a:pt x="1995281" y="0"/>
                  </a:moveTo>
                  <a:lnTo>
                    <a:pt x="2833481" y="838200"/>
                  </a:lnTo>
                  <a:lnTo>
                    <a:pt x="1995281" y="1676400"/>
                  </a:lnTo>
                  <a:lnTo>
                    <a:pt x="1995281" y="1384304"/>
                  </a:lnTo>
                  <a:lnTo>
                    <a:pt x="0" y="1364549"/>
                  </a:lnTo>
                  <a:lnTo>
                    <a:pt x="1079721" y="282145"/>
                  </a:lnTo>
                  <a:lnTo>
                    <a:pt x="1995281" y="292096"/>
                  </a:lnTo>
                  <a:lnTo>
                    <a:pt x="1995281" y="0"/>
                  </a:lnTo>
                  <a:close/>
                </a:path>
              </a:pathLst>
            </a:custGeom>
            <a:gradFill flip="none" rotWithShape="1">
              <a:gsLst>
                <a:gs pos="36000">
                  <a:srgbClr val="3176CE"/>
                </a:gs>
                <a:gs pos="79000">
                  <a:srgbClr val="083F99"/>
                </a:gs>
                <a:gs pos="21000">
                  <a:srgbClr val="71B0FF"/>
                </a:gs>
              </a:gsLst>
              <a:lin ang="18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latin typeface="Arial" panose="020B0604020202020204" pitchFamily="34" charset="0"/>
                <a:ea typeface="Segoe Condensed" charset="0"/>
                <a:cs typeface="Arial" panose="020B0604020202020204" pitchFamily="34" charset="0"/>
              </a:endParaRPr>
            </a:p>
          </p:txBody>
        </p:sp>
        <p:sp>
          <p:nvSpPr>
            <p:cNvPr id="23" name="Right Arrow 43"/>
            <p:cNvSpPr/>
            <p:nvPr/>
          </p:nvSpPr>
          <p:spPr bwMode="auto">
            <a:xfrm rot="9900000">
              <a:off x="6856412" y="4339714"/>
              <a:ext cx="2378326" cy="1407111"/>
            </a:xfrm>
            <a:custGeom>
              <a:avLst/>
              <a:gdLst>
                <a:gd name="connsiteX0" fmla="*/ 1553541 w 2391741"/>
                <a:gd name="connsiteY0" fmla="*/ 0 h 1676400"/>
                <a:gd name="connsiteX1" fmla="*/ 2391741 w 2391741"/>
                <a:gd name="connsiteY1" fmla="*/ 838200 h 1676400"/>
                <a:gd name="connsiteX2" fmla="*/ 1553541 w 2391741"/>
                <a:gd name="connsiteY2" fmla="*/ 1676400 h 1676400"/>
                <a:gd name="connsiteX3" fmla="*/ 1553541 w 2391741"/>
                <a:gd name="connsiteY3" fmla="*/ 1384304 h 1676400"/>
                <a:gd name="connsiteX4" fmla="*/ 0 w 2391741"/>
                <a:gd name="connsiteY4" fmla="*/ 1384304 h 1676400"/>
                <a:gd name="connsiteX5" fmla="*/ 637981 w 2391741"/>
                <a:gd name="connsiteY5" fmla="*/ 282145 h 1676400"/>
                <a:gd name="connsiteX6" fmla="*/ 1553541 w 2391741"/>
                <a:gd name="connsiteY6" fmla="*/ 292096 h 1676400"/>
                <a:gd name="connsiteX7" fmla="*/ 1553541 w 2391741"/>
                <a:gd name="connsiteY7" fmla="*/ 0 h 1676400"/>
                <a:gd name="connsiteX0" fmla="*/ 2014122 w 2852322"/>
                <a:gd name="connsiteY0" fmla="*/ 0 h 1676400"/>
                <a:gd name="connsiteX1" fmla="*/ 2852322 w 2852322"/>
                <a:gd name="connsiteY1" fmla="*/ 838200 h 1676400"/>
                <a:gd name="connsiteX2" fmla="*/ 2014122 w 2852322"/>
                <a:gd name="connsiteY2" fmla="*/ 1676400 h 1676400"/>
                <a:gd name="connsiteX3" fmla="*/ 2014122 w 2852322"/>
                <a:gd name="connsiteY3" fmla="*/ 1384304 h 1676400"/>
                <a:gd name="connsiteX4" fmla="*/ 0 w 2852322"/>
                <a:gd name="connsiteY4" fmla="*/ 1385797 h 1676400"/>
                <a:gd name="connsiteX5" fmla="*/ 1098562 w 2852322"/>
                <a:gd name="connsiteY5" fmla="*/ 282145 h 1676400"/>
                <a:gd name="connsiteX6" fmla="*/ 2014122 w 2852322"/>
                <a:gd name="connsiteY6" fmla="*/ 292096 h 1676400"/>
                <a:gd name="connsiteX7" fmla="*/ 2014122 w 2852322"/>
                <a:gd name="connsiteY7" fmla="*/ 0 h 1676400"/>
                <a:gd name="connsiteX0" fmla="*/ 1995281 w 2833481"/>
                <a:gd name="connsiteY0" fmla="*/ 0 h 1676400"/>
                <a:gd name="connsiteX1" fmla="*/ 2833481 w 2833481"/>
                <a:gd name="connsiteY1" fmla="*/ 838200 h 1676400"/>
                <a:gd name="connsiteX2" fmla="*/ 1995281 w 2833481"/>
                <a:gd name="connsiteY2" fmla="*/ 1676400 h 1676400"/>
                <a:gd name="connsiteX3" fmla="*/ 1995281 w 2833481"/>
                <a:gd name="connsiteY3" fmla="*/ 1384304 h 1676400"/>
                <a:gd name="connsiteX4" fmla="*/ 0 w 2833481"/>
                <a:gd name="connsiteY4" fmla="*/ 1364549 h 1676400"/>
                <a:gd name="connsiteX5" fmla="*/ 1079721 w 2833481"/>
                <a:gd name="connsiteY5" fmla="*/ 282145 h 1676400"/>
                <a:gd name="connsiteX6" fmla="*/ 1995281 w 2833481"/>
                <a:gd name="connsiteY6" fmla="*/ 292096 h 1676400"/>
                <a:gd name="connsiteX7" fmla="*/ 1995281 w 2833481"/>
                <a:gd name="connsiteY7" fmla="*/ 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33481" h="1676400">
                  <a:moveTo>
                    <a:pt x="1995281" y="0"/>
                  </a:moveTo>
                  <a:lnTo>
                    <a:pt x="2833481" y="838200"/>
                  </a:lnTo>
                  <a:lnTo>
                    <a:pt x="1995281" y="1676400"/>
                  </a:lnTo>
                  <a:lnTo>
                    <a:pt x="1995281" y="1384304"/>
                  </a:lnTo>
                  <a:lnTo>
                    <a:pt x="0" y="1364549"/>
                  </a:lnTo>
                  <a:lnTo>
                    <a:pt x="1079721" y="282145"/>
                  </a:lnTo>
                  <a:lnTo>
                    <a:pt x="1995281" y="292096"/>
                  </a:lnTo>
                  <a:lnTo>
                    <a:pt x="1995281" y="0"/>
                  </a:lnTo>
                  <a:close/>
                </a:path>
              </a:pathLst>
            </a:custGeom>
            <a:gradFill flip="none" rotWithShape="1">
              <a:gsLst>
                <a:gs pos="36000">
                  <a:srgbClr val="3176CE"/>
                </a:gs>
                <a:gs pos="79000">
                  <a:srgbClr val="083F99"/>
                </a:gs>
                <a:gs pos="21000">
                  <a:srgbClr val="71B0FF"/>
                </a:gs>
              </a:gsLst>
              <a:lin ang="18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latin typeface="Arial" panose="020B0604020202020204" pitchFamily="34" charset="0"/>
                <a:ea typeface="Segoe Condensed" charset="0"/>
                <a:cs typeface="Arial" panose="020B0604020202020204" pitchFamily="34" charset="0"/>
              </a:endParaRPr>
            </a:p>
          </p:txBody>
        </p:sp>
        <p:sp>
          <p:nvSpPr>
            <p:cNvPr id="24" name="Right Arrow 43"/>
            <p:cNvSpPr/>
            <p:nvPr/>
          </p:nvSpPr>
          <p:spPr bwMode="auto">
            <a:xfrm rot="13500000">
              <a:off x="4316125" y="5193882"/>
              <a:ext cx="2378324" cy="1407112"/>
            </a:xfrm>
            <a:custGeom>
              <a:avLst/>
              <a:gdLst>
                <a:gd name="connsiteX0" fmla="*/ 1553541 w 2391741"/>
                <a:gd name="connsiteY0" fmla="*/ 0 h 1676400"/>
                <a:gd name="connsiteX1" fmla="*/ 2391741 w 2391741"/>
                <a:gd name="connsiteY1" fmla="*/ 838200 h 1676400"/>
                <a:gd name="connsiteX2" fmla="*/ 1553541 w 2391741"/>
                <a:gd name="connsiteY2" fmla="*/ 1676400 h 1676400"/>
                <a:gd name="connsiteX3" fmla="*/ 1553541 w 2391741"/>
                <a:gd name="connsiteY3" fmla="*/ 1384304 h 1676400"/>
                <a:gd name="connsiteX4" fmla="*/ 0 w 2391741"/>
                <a:gd name="connsiteY4" fmla="*/ 1384304 h 1676400"/>
                <a:gd name="connsiteX5" fmla="*/ 637981 w 2391741"/>
                <a:gd name="connsiteY5" fmla="*/ 282145 h 1676400"/>
                <a:gd name="connsiteX6" fmla="*/ 1553541 w 2391741"/>
                <a:gd name="connsiteY6" fmla="*/ 292096 h 1676400"/>
                <a:gd name="connsiteX7" fmla="*/ 1553541 w 2391741"/>
                <a:gd name="connsiteY7" fmla="*/ 0 h 1676400"/>
                <a:gd name="connsiteX0" fmla="*/ 2014122 w 2852322"/>
                <a:gd name="connsiteY0" fmla="*/ 0 h 1676400"/>
                <a:gd name="connsiteX1" fmla="*/ 2852322 w 2852322"/>
                <a:gd name="connsiteY1" fmla="*/ 838200 h 1676400"/>
                <a:gd name="connsiteX2" fmla="*/ 2014122 w 2852322"/>
                <a:gd name="connsiteY2" fmla="*/ 1676400 h 1676400"/>
                <a:gd name="connsiteX3" fmla="*/ 2014122 w 2852322"/>
                <a:gd name="connsiteY3" fmla="*/ 1384304 h 1676400"/>
                <a:gd name="connsiteX4" fmla="*/ 0 w 2852322"/>
                <a:gd name="connsiteY4" fmla="*/ 1385797 h 1676400"/>
                <a:gd name="connsiteX5" fmla="*/ 1098562 w 2852322"/>
                <a:gd name="connsiteY5" fmla="*/ 282145 h 1676400"/>
                <a:gd name="connsiteX6" fmla="*/ 2014122 w 2852322"/>
                <a:gd name="connsiteY6" fmla="*/ 292096 h 1676400"/>
                <a:gd name="connsiteX7" fmla="*/ 2014122 w 2852322"/>
                <a:gd name="connsiteY7" fmla="*/ 0 h 1676400"/>
                <a:gd name="connsiteX0" fmla="*/ 1995281 w 2833481"/>
                <a:gd name="connsiteY0" fmla="*/ 0 h 1676400"/>
                <a:gd name="connsiteX1" fmla="*/ 2833481 w 2833481"/>
                <a:gd name="connsiteY1" fmla="*/ 838200 h 1676400"/>
                <a:gd name="connsiteX2" fmla="*/ 1995281 w 2833481"/>
                <a:gd name="connsiteY2" fmla="*/ 1676400 h 1676400"/>
                <a:gd name="connsiteX3" fmla="*/ 1995281 w 2833481"/>
                <a:gd name="connsiteY3" fmla="*/ 1384304 h 1676400"/>
                <a:gd name="connsiteX4" fmla="*/ 0 w 2833481"/>
                <a:gd name="connsiteY4" fmla="*/ 1364549 h 1676400"/>
                <a:gd name="connsiteX5" fmla="*/ 1079721 w 2833481"/>
                <a:gd name="connsiteY5" fmla="*/ 282145 h 1676400"/>
                <a:gd name="connsiteX6" fmla="*/ 1995281 w 2833481"/>
                <a:gd name="connsiteY6" fmla="*/ 292096 h 1676400"/>
                <a:gd name="connsiteX7" fmla="*/ 1995281 w 2833481"/>
                <a:gd name="connsiteY7" fmla="*/ 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33481" h="1676400">
                  <a:moveTo>
                    <a:pt x="1995281" y="0"/>
                  </a:moveTo>
                  <a:lnTo>
                    <a:pt x="2833481" y="838200"/>
                  </a:lnTo>
                  <a:lnTo>
                    <a:pt x="1995281" y="1676400"/>
                  </a:lnTo>
                  <a:lnTo>
                    <a:pt x="1995281" y="1384304"/>
                  </a:lnTo>
                  <a:lnTo>
                    <a:pt x="0" y="1364549"/>
                  </a:lnTo>
                  <a:lnTo>
                    <a:pt x="1079721" y="282145"/>
                  </a:lnTo>
                  <a:lnTo>
                    <a:pt x="1995281" y="292096"/>
                  </a:lnTo>
                  <a:lnTo>
                    <a:pt x="1995281" y="0"/>
                  </a:lnTo>
                  <a:close/>
                </a:path>
              </a:pathLst>
            </a:custGeom>
            <a:gradFill flip="none" rotWithShape="1">
              <a:gsLst>
                <a:gs pos="36000">
                  <a:srgbClr val="3176CE"/>
                </a:gs>
                <a:gs pos="79000">
                  <a:srgbClr val="083F99"/>
                </a:gs>
                <a:gs pos="21000">
                  <a:srgbClr val="71B0FF"/>
                </a:gs>
              </a:gsLst>
              <a:lin ang="18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latin typeface="Arial" panose="020B0604020202020204" pitchFamily="34" charset="0"/>
                <a:ea typeface="Segoe Condensed" charset="0"/>
                <a:cs typeface="Arial" panose="020B0604020202020204" pitchFamily="34" charset="0"/>
              </a:endParaRPr>
            </a:p>
          </p:txBody>
        </p:sp>
        <p:sp>
          <p:nvSpPr>
            <p:cNvPr id="25" name="Right Arrow 43"/>
            <p:cNvSpPr/>
            <p:nvPr/>
          </p:nvSpPr>
          <p:spPr bwMode="auto">
            <a:xfrm rot="17100000">
              <a:off x="2408406" y="3441282"/>
              <a:ext cx="2378324" cy="1407112"/>
            </a:xfrm>
            <a:custGeom>
              <a:avLst/>
              <a:gdLst>
                <a:gd name="connsiteX0" fmla="*/ 1553541 w 2391741"/>
                <a:gd name="connsiteY0" fmla="*/ 0 h 1676400"/>
                <a:gd name="connsiteX1" fmla="*/ 2391741 w 2391741"/>
                <a:gd name="connsiteY1" fmla="*/ 838200 h 1676400"/>
                <a:gd name="connsiteX2" fmla="*/ 1553541 w 2391741"/>
                <a:gd name="connsiteY2" fmla="*/ 1676400 h 1676400"/>
                <a:gd name="connsiteX3" fmla="*/ 1553541 w 2391741"/>
                <a:gd name="connsiteY3" fmla="*/ 1384304 h 1676400"/>
                <a:gd name="connsiteX4" fmla="*/ 0 w 2391741"/>
                <a:gd name="connsiteY4" fmla="*/ 1384304 h 1676400"/>
                <a:gd name="connsiteX5" fmla="*/ 637981 w 2391741"/>
                <a:gd name="connsiteY5" fmla="*/ 282145 h 1676400"/>
                <a:gd name="connsiteX6" fmla="*/ 1553541 w 2391741"/>
                <a:gd name="connsiteY6" fmla="*/ 292096 h 1676400"/>
                <a:gd name="connsiteX7" fmla="*/ 1553541 w 2391741"/>
                <a:gd name="connsiteY7" fmla="*/ 0 h 1676400"/>
                <a:gd name="connsiteX0" fmla="*/ 2014122 w 2852322"/>
                <a:gd name="connsiteY0" fmla="*/ 0 h 1676400"/>
                <a:gd name="connsiteX1" fmla="*/ 2852322 w 2852322"/>
                <a:gd name="connsiteY1" fmla="*/ 838200 h 1676400"/>
                <a:gd name="connsiteX2" fmla="*/ 2014122 w 2852322"/>
                <a:gd name="connsiteY2" fmla="*/ 1676400 h 1676400"/>
                <a:gd name="connsiteX3" fmla="*/ 2014122 w 2852322"/>
                <a:gd name="connsiteY3" fmla="*/ 1384304 h 1676400"/>
                <a:gd name="connsiteX4" fmla="*/ 0 w 2852322"/>
                <a:gd name="connsiteY4" fmla="*/ 1385797 h 1676400"/>
                <a:gd name="connsiteX5" fmla="*/ 1098562 w 2852322"/>
                <a:gd name="connsiteY5" fmla="*/ 282145 h 1676400"/>
                <a:gd name="connsiteX6" fmla="*/ 2014122 w 2852322"/>
                <a:gd name="connsiteY6" fmla="*/ 292096 h 1676400"/>
                <a:gd name="connsiteX7" fmla="*/ 2014122 w 2852322"/>
                <a:gd name="connsiteY7" fmla="*/ 0 h 1676400"/>
                <a:gd name="connsiteX0" fmla="*/ 1995281 w 2833481"/>
                <a:gd name="connsiteY0" fmla="*/ 0 h 1676400"/>
                <a:gd name="connsiteX1" fmla="*/ 2833481 w 2833481"/>
                <a:gd name="connsiteY1" fmla="*/ 838200 h 1676400"/>
                <a:gd name="connsiteX2" fmla="*/ 1995281 w 2833481"/>
                <a:gd name="connsiteY2" fmla="*/ 1676400 h 1676400"/>
                <a:gd name="connsiteX3" fmla="*/ 1995281 w 2833481"/>
                <a:gd name="connsiteY3" fmla="*/ 1384304 h 1676400"/>
                <a:gd name="connsiteX4" fmla="*/ 0 w 2833481"/>
                <a:gd name="connsiteY4" fmla="*/ 1364549 h 1676400"/>
                <a:gd name="connsiteX5" fmla="*/ 1079721 w 2833481"/>
                <a:gd name="connsiteY5" fmla="*/ 282145 h 1676400"/>
                <a:gd name="connsiteX6" fmla="*/ 1995281 w 2833481"/>
                <a:gd name="connsiteY6" fmla="*/ 292096 h 1676400"/>
                <a:gd name="connsiteX7" fmla="*/ 1995281 w 2833481"/>
                <a:gd name="connsiteY7" fmla="*/ 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33481" h="1676400">
                  <a:moveTo>
                    <a:pt x="1995281" y="0"/>
                  </a:moveTo>
                  <a:lnTo>
                    <a:pt x="2833481" y="838200"/>
                  </a:lnTo>
                  <a:lnTo>
                    <a:pt x="1995281" y="1676400"/>
                  </a:lnTo>
                  <a:lnTo>
                    <a:pt x="1995281" y="1384304"/>
                  </a:lnTo>
                  <a:lnTo>
                    <a:pt x="0" y="1364549"/>
                  </a:lnTo>
                  <a:lnTo>
                    <a:pt x="1079721" y="282145"/>
                  </a:lnTo>
                  <a:lnTo>
                    <a:pt x="1995281" y="292096"/>
                  </a:lnTo>
                  <a:lnTo>
                    <a:pt x="1995281" y="0"/>
                  </a:lnTo>
                  <a:close/>
                </a:path>
              </a:pathLst>
            </a:custGeom>
            <a:gradFill flip="none" rotWithShape="1">
              <a:gsLst>
                <a:gs pos="36000">
                  <a:srgbClr val="3176CE"/>
                </a:gs>
                <a:gs pos="79000">
                  <a:srgbClr val="083F99"/>
                </a:gs>
                <a:gs pos="21000">
                  <a:srgbClr val="71B0FF"/>
                </a:gs>
              </a:gsLst>
              <a:lin ang="18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latin typeface="Arial" panose="020B0604020202020204" pitchFamily="34" charset="0"/>
                <a:ea typeface="Segoe Condensed" charset="0"/>
                <a:cs typeface="Arial" panose="020B0604020202020204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 rot="2715341">
              <a:off x="6037299" y="745948"/>
              <a:ext cx="1518420" cy="4985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800" dirty="0">
                  <a:solidFill>
                    <a:srgbClr val="FFFEFF"/>
                  </a:solidFill>
                  <a:latin typeface="Arial" panose="020B0604020202020204" pitchFamily="34" charset="0"/>
                  <a:ea typeface="Segoe Condensed" charset="0"/>
                  <a:cs typeface="Arial" panose="020B0604020202020204" pitchFamily="34" charset="0"/>
                </a:rPr>
                <a:t>Connecting Element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 rot="17111290">
              <a:off x="7743048" y="2379085"/>
              <a:ext cx="1518420" cy="4985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800" dirty="0">
                  <a:solidFill>
                    <a:srgbClr val="FFFEFF"/>
                  </a:solidFill>
                  <a:latin typeface="Arial" panose="020B0604020202020204" pitchFamily="34" charset="0"/>
                  <a:ea typeface="Segoe Condensed" charset="0"/>
                  <a:cs typeface="Arial" panose="020B0604020202020204" pitchFamily="34" charset="0"/>
                </a:rPr>
                <a:t>Connecting Element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 rot="20743987">
              <a:off x="7095911" y="4843645"/>
              <a:ext cx="1518420" cy="4985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800" dirty="0">
                  <a:solidFill>
                    <a:srgbClr val="FFFEFF"/>
                  </a:solidFill>
                  <a:latin typeface="Arial" panose="020B0604020202020204" pitchFamily="34" charset="0"/>
                  <a:ea typeface="Segoe Condensed" charset="0"/>
                  <a:cs typeface="Arial" panose="020B0604020202020204" pitchFamily="34" charset="0"/>
                </a:rPr>
                <a:t>Connecting Element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 rot="2719295">
              <a:off x="4632711" y="5529384"/>
              <a:ext cx="1518420" cy="4985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800" dirty="0">
                  <a:solidFill>
                    <a:srgbClr val="FFFEFF"/>
                  </a:solidFill>
                  <a:latin typeface="Arial" panose="020B0604020202020204" pitchFamily="34" charset="0"/>
                  <a:ea typeface="Segoe Condensed" charset="0"/>
                  <a:cs typeface="Arial" panose="020B0604020202020204" pitchFamily="34" charset="0"/>
                </a:rPr>
                <a:t>Connecting Element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 rot="17160478">
              <a:off x="2898644" y="3655534"/>
              <a:ext cx="1518420" cy="4985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800" dirty="0">
                  <a:solidFill>
                    <a:srgbClr val="FFFEFF"/>
                  </a:solidFill>
                  <a:latin typeface="Arial" panose="020B0604020202020204" pitchFamily="34" charset="0"/>
                  <a:ea typeface="Segoe Condensed" charset="0"/>
                  <a:cs typeface="Arial" panose="020B0604020202020204" pitchFamily="34" charset="0"/>
                </a:rPr>
                <a:t>Connecting Element</a:t>
              </a:r>
            </a:p>
          </p:txBody>
        </p:sp>
      </p:grpSp>
      <p:pic>
        <p:nvPicPr>
          <p:cNvPr id="37" name="Picture 36">
            <a:extLst>
              <a:ext uri="{FF2B5EF4-FFF2-40B4-BE49-F238E27FC236}">
                <a16:creationId xmlns:a16="http://schemas.microsoft.com/office/drawing/2014/main" id="{F8C48EB3-2182-2D42-8365-7B913ECF505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16" y="6500752"/>
            <a:ext cx="1905888" cy="322033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775329CD-7449-A342-BA21-8EF065426AB9}"/>
              </a:ext>
            </a:extLst>
          </p:cNvPr>
          <p:cNvSpPr txBox="1"/>
          <p:nvPr/>
        </p:nvSpPr>
        <p:spPr>
          <a:xfrm>
            <a:off x="-28881" y="6242596"/>
            <a:ext cx="10005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2E8BD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Made with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623FB9ED-E4E0-DE43-AD19-629808B74B63}"/>
              </a:ext>
            </a:extLst>
          </p:cNvPr>
          <p:cNvSpPr txBox="1"/>
          <p:nvPr/>
        </p:nvSpPr>
        <p:spPr>
          <a:xfrm>
            <a:off x="8065213" y="6611779"/>
            <a:ext cx="412678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00" dirty="0">
                <a:solidFill>
                  <a:srgbClr val="00ACE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© 2018 - 2019 Billion Dollar Graphics.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12662252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" name="Rectangle 276"/>
          <p:cNvSpPr/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6" name="Group 15"/>
          <p:cNvGrpSpPr/>
          <p:nvPr/>
        </p:nvGrpSpPr>
        <p:grpSpPr>
          <a:xfrm>
            <a:off x="177800" y="774700"/>
            <a:ext cx="11823593" cy="2825496"/>
            <a:chOff x="177800" y="774700"/>
            <a:chExt cx="10121221" cy="2825496"/>
          </a:xfrm>
          <a:solidFill>
            <a:srgbClr val="FFFFFF"/>
          </a:solidFill>
        </p:grpSpPr>
        <p:sp>
          <p:nvSpPr>
            <p:cNvPr id="210" name="Rectangle 209"/>
            <p:cNvSpPr/>
            <p:nvPr/>
          </p:nvSpPr>
          <p:spPr bwMode="auto">
            <a:xfrm>
              <a:off x="177800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1" name="Rectangle 210"/>
            <p:cNvSpPr/>
            <p:nvPr/>
          </p:nvSpPr>
          <p:spPr bwMode="auto">
            <a:xfrm>
              <a:off x="1883833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2" name="Rectangle 211"/>
            <p:cNvSpPr/>
            <p:nvPr/>
          </p:nvSpPr>
          <p:spPr bwMode="auto">
            <a:xfrm>
              <a:off x="3589866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3" name="Rectangle 212"/>
            <p:cNvSpPr/>
            <p:nvPr/>
          </p:nvSpPr>
          <p:spPr bwMode="auto">
            <a:xfrm>
              <a:off x="5295899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4" name="Rectangle 213"/>
            <p:cNvSpPr/>
            <p:nvPr/>
          </p:nvSpPr>
          <p:spPr bwMode="auto">
            <a:xfrm>
              <a:off x="7001932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5" name="Rectangle 214"/>
            <p:cNvSpPr/>
            <p:nvPr/>
          </p:nvSpPr>
          <p:spPr bwMode="auto">
            <a:xfrm>
              <a:off x="8707965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</p:grpSp>
      <p:sp>
        <p:nvSpPr>
          <p:cNvPr id="225" name="TextBox 224"/>
          <p:cNvSpPr txBox="1"/>
          <p:nvPr/>
        </p:nvSpPr>
        <p:spPr>
          <a:xfrm>
            <a:off x="177800" y="774700"/>
            <a:ext cx="1600200" cy="7201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1. Hexagon: </a:t>
            </a:r>
            <a:r>
              <a:rPr lang="en-US" sz="1200" dirty="0">
                <a:latin typeface="Arial"/>
                <a:cs typeface="Arial"/>
              </a:rPr>
              <a:t>Make a pie chart with six equal segments. (This is our guide.)</a:t>
            </a:r>
          </a:p>
        </p:txBody>
      </p:sp>
      <p:sp>
        <p:nvSpPr>
          <p:cNvPr id="227" name="TextBox 226"/>
          <p:cNvSpPr txBox="1"/>
          <p:nvPr/>
        </p:nvSpPr>
        <p:spPr>
          <a:xfrm>
            <a:off x="2198015" y="774700"/>
            <a:ext cx="1600200" cy="4062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2. Hexagon: </a:t>
            </a:r>
            <a:r>
              <a:rPr lang="en-US" sz="1200" dirty="0">
                <a:latin typeface="Arial"/>
                <a:cs typeface="Arial"/>
              </a:rPr>
              <a:t>Draw a Trapezoid</a:t>
            </a:r>
          </a:p>
        </p:txBody>
      </p:sp>
      <p:sp>
        <p:nvSpPr>
          <p:cNvPr id="228" name="TextBox 227"/>
          <p:cNvSpPr txBox="1"/>
          <p:nvPr/>
        </p:nvSpPr>
        <p:spPr>
          <a:xfrm>
            <a:off x="4190092" y="774700"/>
            <a:ext cx="1600200" cy="10341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3. Hexagon: </a:t>
            </a:r>
            <a:r>
              <a:rPr lang="en-US" sz="1200" dirty="0">
                <a:latin typeface="Arial"/>
                <a:cs typeface="Arial"/>
              </a:rPr>
              <a:t>Position and scale the Trapezoid so that aligns with one segment of the pie chart.</a:t>
            </a:r>
          </a:p>
        </p:txBody>
      </p:sp>
      <p:sp>
        <p:nvSpPr>
          <p:cNvPr id="230" name="TextBox 229"/>
          <p:cNvSpPr txBox="1"/>
          <p:nvPr/>
        </p:nvSpPr>
        <p:spPr>
          <a:xfrm>
            <a:off x="8169614" y="774700"/>
            <a:ext cx="1600200" cy="7201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5. Hexagon: </a:t>
            </a:r>
            <a:r>
              <a:rPr lang="en-US" sz="1200" dirty="0">
                <a:latin typeface="Arial"/>
                <a:cs typeface="Arial"/>
              </a:rPr>
              <a:t>Draw a hexagon holding your Shift key. Rotate 90 degrees.</a:t>
            </a:r>
          </a:p>
        </p:txBody>
      </p:sp>
      <p:sp>
        <p:nvSpPr>
          <p:cNvPr id="231" name="TextBox 230"/>
          <p:cNvSpPr txBox="1"/>
          <p:nvPr/>
        </p:nvSpPr>
        <p:spPr>
          <a:xfrm>
            <a:off x="10160989" y="774700"/>
            <a:ext cx="1840403" cy="10341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6. Hexagon: </a:t>
            </a:r>
            <a:r>
              <a:rPr lang="en-US" sz="1200" dirty="0">
                <a:latin typeface="Arial"/>
                <a:cs typeface="Arial"/>
              </a:rPr>
              <a:t>Delete the pie chart. Select the hexagon, Send to Back and center behind your segmented Hexagon. (See below.) </a:t>
            </a:r>
          </a:p>
        </p:txBody>
      </p:sp>
      <p:grpSp>
        <p:nvGrpSpPr>
          <p:cNvPr id="226" name="Group 225"/>
          <p:cNvGrpSpPr/>
          <p:nvPr/>
        </p:nvGrpSpPr>
        <p:grpSpPr>
          <a:xfrm>
            <a:off x="204646" y="101600"/>
            <a:ext cx="1813366" cy="596900"/>
            <a:chOff x="0" y="1924050"/>
            <a:chExt cx="9144000" cy="3009901"/>
          </a:xfrm>
        </p:grpSpPr>
        <p:sp>
          <p:nvSpPr>
            <p:cNvPr id="232" name="Freeform 5"/>
            <p:cNvSpPr>
              <a:spLocks/>
            </p:cNvSpPr>
            <p:nvPr/>
          </p:nvSpPr>
          <p:spPr bwMode="auto">
            <a:xfrm>
              <a:off x="28575" y="1946275"/>
              <a:ext cx="361950" cy="388938"/>
            </a:xfrm>
            <a:custGeom>
              <a:avLst/>
              <a:gdLst>
                <a:gd name="T0" fmla="*/ 424 w 457"/>
                <a:gd name="T1" fmla="*/ 490 h 490"/>
                <a:gd name="T2" fmla="*/ 424 w 457"/>
                <a:gd name="T3" fmla="*/ 142 h 490"/>
                <a:gd name="T4" fmla="*/ 424 w 457"/>
                <a:gd name="T5" fmla="*/ 142 h 490"/>
                <a:gd name="T6" fmla="*/ 427 w 457"/>
                <a:gd name="T7" fmla="*/ 69 h 490"/>
                <a:gd name="T8" fmla="*/ 426 w 457"/>
                <a:gd name="T9" fmla="*/ 69 h 490"/>
                <a:gd name="T10" fmla="*/ 426 w 457"/>
                <a:gd name="T11" fmla="*/ 69 h 490"/>
                <a:gd name="T12" fmla="*/ 409 w 457"/>
                <a:gd name="T13" fmla="*/ 112 h 490"/>
                <a:gd name="T14" fmla="*/ 234 w 457"/>
                <a:gd name="T15" fmla="*/ 490 h 490"/>
                <a:gd name="T16" fmla="*/ 223 w 457"/>
                <a:gd name="T17" fmla="*/ 490 h 490"/>
                <a:gd name="T18" fmla="*/ 48 w 457"/>
                <a:gd name="T19" fmla="*/ 114 h 490"/>
                <a:gd name="T20" fmla="*/ 48 w 457"/>
                <a:gd name="T21" fmla="*/ 114 h 490"/>
                <a:gd name="T22" fmla="*/ 40 w 457"/>
                <a:gd name="T23" fmla="*/ 94 h 490"/>
                <a:gd name="T24" fmla="*/ 33 w 457"/>
                <a:gd name="T25" fmla="*/ 68 h 490"/>
                <a:gd name="T26" fmla="*/ 32 w 457"/>
                <a:gd name="T27" fmla="*/ 68 h 490"/>
                <a:gd name="T28" fmla="*/ 32 w 457"/>
                <a:gd name="T29" fmla="*/ 68 h 490"/>
                <a:gd name="T30" fmla="*/ 33 w 457"/>
                <a:gd name="T31" fmla="*/ 101 h 490"/>
                <a:gd name="T32" fmla="*/ 33 w 457"/>
                <a:gd name="T33" fmla="*/ 134 h 490"/>
                <a:gd name="T34" fmla="*/ 33 w 457"/>
                <a:gd name="T35" fmla="*/ 490 h 490"/>
                <a:gd name="T36" fmla="*/ 0 w 457"/>
                <a:gd name="T37" fmla="*/ 490 h 490"/>
                <a:gd name="T38" fmla="*/ 0 w 457"/>
                <a:gd name="T39" fmla="*/ 0 h 490"/>
                <a:gd name="T40" fmla="*/ 32 w 457"/>
                <a:gd name="T41" fmla="*/ 0 h 490"/>
                <a:gd name="T42" fmla="*/ 215 w 457"/>
                <a:gd name="T43" fmla="*/ 394 h 490"/>
                <a:gd name="T44" fmla="*/ 215 w 457"/>
                <a:gd name="T45" fmla="*/ 394 h 490"/>
                <a:gd name="T46" fmla="*/ 218 w 457"/>
                <a:gd name="T47" fmla="*/ 404 h 490"/>
                <a:gd name="T48" fmla="*/ 218 w 457"/>
                <a:gd name="T49" fmla="*/ 404 h 490"/>
                <a:gd name="T50" fmla="*/ 221 w 457"/>
                <a:gd name="T51" fmla="*/ 415 h 490"/>
                <a:gd name="T52" fmla="*/ 221 w 457"/>
                <a:gd name="T53" fmla="*/ 415 h 490"/>
                <a:gd name="T54" fmla="*/ 229 w 457"/>
                <a:gd name="T55" fmla="*/ 435 h 490"/>
                <a:gd name="T56" fmla="*/ 231 w 457"/>
                <a:gd name="T57" fmla="*/ 435 h 490"/>
                <a:gd name="T58" fmla="*/ 234 w 457"/>
                <a:gd name="T59" fmla="*/ 424 h 490"/>
                <a:gd name="T60" fmla="*/ 234 w 457"/>
                <a:gd name="T61" fmla="*/ 424 h 490"/>
                <a:gd name="T62" fmla="*/ 246 w 457"/>
                <a:gd name="T63" fmla="*/ 391 h 490"/>
                <a:gd name="T64" fmla="*/ 426 w 457"/>
                <a:gd name="T65" fmla="*/ 0 h 490"/>
                <a:gd name="T66" fmla="*/ 457 w 457"/>
                <a:gd name="T67" fmla="*/ 0 h 490"/>
                <a:gd name="T68" fmla="*/ 457 w 457"/>
                <a:gd name="T69" fmla="*/ 490 h 490"/>
                <a:gd name="T70" fmla="*/ 424 w 457"/>
                <a:gd name="T7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7" h="490">
                  <a:moveTo>
                    <a:pt x="424" y="490"/>
                  </a:moveTo>
                  <a:lnTo>
                    <a:pt x="424" y="142"/>
                  </a:lnTo>
                  <a:lnTo>
                    <a:pt x="424" y="142"/>
                  </a:lnTo>
                  <a:lnTo>
                    <a:pt x="427" y="69"/>
                  </a:lnTo>
                  <a:lnTo>
                    <a:pt x="426" y="69"/>
                  </a:lnTo>
                  <a:lnTo>
                    <a:pt x="426" y="69"/>
                  </a:lnTo>
                  <a:lnTo>
                    <a:pt x="409" y="112"/>
                  </a:lnTo>
                  <a:lnTo>
                    <a:pt x="234" y="490"/>
                  </a:lnTo>
                  <a:lnTo>
                    <a:pt x="223" y="490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0" y="94"/>
                  </a:lnTo>
                  <a:lnTo>
                    <a:pt x="33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3" y="101"/>
                  </a:lnTo>
                  <a:lnTo>
                    <a:pt x="33" y="134"/>
                  </a:lnTo>
                  <a:lnTo>
                    <a:pt x="33" y="490"/>
                  </a:lnTo>
                  <a:lnTo>
                    <a:pt x="0" y="49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215" y="394"/>
                  </a:lnTo>
                  <a:lnTo>
                    <a:pt x="215" y="394"/>
                  </a:lnTo>
                  <a:lnTo>
                    <a:pt x="218" y="404"/>
                  </a:lnTo>
                  <a:lnTo>
                    <a:pt x="218" y="404"/>
                  </a:lnTo>
                  <a:lnTo>
                    <a:pt x="221" y="415"/>
                  </a:lnTo>
                  <a:lnTo>
                    <a:pt x="221" y="415"/>
                  </a:lnTo>
                  <a:lnTo>
                    <a:pt x="229" y="435"/>
                  </a:lnTo>
                  <a:lnTo>
                    <a:pt x="231" y="435"/>
                  </a:lnTo>
                  <a:lnTo>
                    <a:pt x="234" y="424"/>
                  </a:lnTo>
                  <a:lnTo>
                    <a:pt x="234" y="424"/>
                  </a:lnTo>
                  <a:lnTo>
                    <a:pt x="246" y="391"/>
                  </a:lnTo>
                  <a:lnTo>
                    <a:pt x="426" y="0"/>
                  </a:lnTo>
                  <a:lnTo>
                    <a:pt x="457" y="0"/>
                  </a:lnTo>
                  <a:lnTo>
                    <a:pt x="457" y="490"/>
                  </a:lnTo>
                  <a:lnTo>
                    <a:pt x="424" y="490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36" name="Freeform 6"/>
            <p:cNvSpPr>
              <a:spLocks noEditPoints="1"/>
            </p:cNvSpPr>
            <p:nvPr/>
          </p:nvSpPr>
          <p:spPr bwMode="auto">
            <a:xfrm>
              <a:off x="476250" y="1946275"/>
              <a:ext cx="41275" cy="388938"/>
            </a:xfrm>
            <a:custGeom>
              <a:avLst/>
              <a:gdLst>
                <a:gd name="T0" fmla="*/ 26 w 53"/>
                <a:gd name="T1" fmla="*/ 51 h 490"/>
                <a:gd name="T2" fmla="*/ 26 w 53"/>
                <a:gd name="T3" fmla="*/ 51 h 490"/>
                <a:gd name="T4" fmla="*/ 16 w 53"/>
                <a:gd name="T5" fmla="*/ 49 h 490"/>
                <a:gd name="T6" fmla="*/ 8 w 53"/>
                <a:gd name="T7" fmla="*/ 45 h 490"/>
                <a:gd name="T8" fmla="*/ 8 w 53"/>
                <a:gd name="T9" fmla="*/ 45 h 490"/>
                <a:gd name="T10" fmla="*/ 5 w 53"/>
                <a:gd name="T11" fmla="*/ 40 h 490"/>
                <a:gd name="T12" fmla="*/ 3 w 53"/>
                <a:gd name="T13" fmla="*/ 36 h 490"/>
                <a:gd name="T14" fmla="*/ 2 w 53"/>
                <a:gd name="T15" fmla="*/ 31 h 490"/>
                <a:gd name="T16" fmla="*/ 0 w 53"/>
                <a:gd name="T17" fmla="*/ 25 h 490"/>
                <a:gd name="T18" fmla="*/ 0 w 53"/>
                <a:gd name="T19" fmla="*/ 25 h 490"/>
                <a:gd name="T20" fmla="*/ 2 w 53"/>
                <a:gd name="T21" fmla="*/ 20 h 490"/>
                <a:gd name="T22" fmla="*/ 3 w 53"/>
                <a:gd name="T23" fmla="*/ 15 h 490"/>
                <a:gd name="T24" fmla="*/ 5 w 53"/>
                <a:gd name="T25" fmla="*/ 10 h 490"/>
                <a:gd name="T26" fmla="*/ 8 w 53"/>
                <a:gd name="T27" fmla="*/ 7 h 490"/>
                <a:gd name="T28" fmla="*/ 8 w 53"/>
                <a:gd name="T29" fmla="*/ 7 h 490"/>
                <a:gd name="T30" fmla="*/ 16 w 53"/>
                <a:gd name="T31" fmla="*/ 2 h 490"/>
                <a:gd name="T32" fmla="*/ 26 w 53"/>
                <a:gd name="T33" fmla="*/ 0 h 490"/>
                <a:gd name="T34" fmla="*/ 26 w 53"/>
                <a:gd name="T35" fmla="*/ 0 h 490"/>
                <a:gd name="T36" fmla="*/ 36 w 53"/>
                <a:gd name="T37" fmla="*/ 2 h 490"/>
                <a:gd name="T38" fmla="*/ 44 w 53"/>
                <a:gd name="T39" fmla="*/ 7 h 490"/>
                <a:gd name="T40" fmla="*/ 44 w 53"/>
                <a:gd name="T41" fmla="*/ 7 h 490"/>
                <a:gd name="T42" fmla="*/ 48 w 53"/>
                <a:gd name="T43" fmla="*/ 10 h 490"/>
                <a:gd name="T44" fmla="*/ 51 w 53"/>
                <a:gd name="T45" fmla="*/ 15 h 490"/>
                <a:gd name="T46" fmla="*/ 53 w 53"/>
                <a:gd name="T47" fmla="*/ 20 h 490"/>
                <a:gd name="T48" fmla="*/ 53 w 53"/>
                <a:gd name="T49" fmla="*/ 25 h 490"/>
                <a:gd name="T50" fmla="*/ 53 w 53"/>
                <a:gd name="T51" fmla="*/ 25 h 490"/>
                <a:gd name="T52" fmla="*/ 53 w 53"/>
                <a:gd name="T53" fmla="*/ 30 h 490"/>
                <a:gd name="T54" fmla="*/ 51 w 53"/>
                <a:gd name="T55" fmla="*/ 35 h 490"/>
                <a:gd name="T56" fmla="*/ 49 w 53"/>
                <a:gd name="T57" fmla="*/ 40 h 490"/>
                <a:gd name="T58" fmla="*/ 44 w 53"/>
                <a:gd name="T59" fmla="*/ 45 h 490"/>
                <a:gd name="T60" fmla="*/ 44 w 53"/>
                <a:gd name="T61" fmla="*/ 45 h 490"/>
                <a:gd name="T62" fmla="*/ 41 w 53"/>
                <a:gd name="T63" fmla="*/ 48 h 490"/>
                <a:gd name="T64" fmla="*/ 36 w 53"/>
                <a:gd name="T65" fmla="*/ 49 h 490"/>
                <a:gd name="T66" fmla="*/ 31 w 53"/>
                <a:gd name="T67" fmla="*/ 51 h 490"/>
                <a:gd name="T68" fmla="*/ 26 w 53"/>
                <a:gd name="T69" fmla="*/ 51 h 490"/>
                <a:gd name="T70" fmla="*/ 26 w 53"/>
                <a:gd name="T71" fmla="*/ 51 h 490"/>
                <a:gd name="T72" fmla="*/ 12 w 53"/>
                <a:gd name="T73" fmla="*/ 490 h 490"/>
                <a:gd name="T74" fmla="*/ 12 w 53"/>
                <a:gd name="T75" fmla="*/ 140 h 490"/>
                <a:gd name="T76" fmla="*/ 43 w 53"/>
                <a:gd name="T77" fmla="*/ 140 h 490"/>
                <a:gd name="T78" fmla="*/ 43 w 53"/>
                <a:gd name="T79" fmla="*/ 490 h 490"/>
                <a:gd name="T80" fmla="*/ 12 w 53"/>
                <a:gd name="T8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490">
                  <a:moveTo>
                    <a:pt x="26" y="51"/>
                  </a:moveTo>
                  <a:lnTo>
                    <a:pt x="26" y="51"/>
                  </a:lnTo>
                  <a:lnTo>
                    <a:pt x="16" y="49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5" y="40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3" y="15"/>
                  </a:lnTo>
                  <a:lnTo>
                    <a:pt x="5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6" y="2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8" y="10"/>
                  </a:lnTo>
                  <a:lnTo>
                    <a:pt x="51" y="15"/>
                  </a:lnTo>
                  <a:lnTo>
                    <a:pt x="53" y="20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3" y="30"/>
                  </a:lnTo>
                  <a:lnTo>
                    <a:pt x="51" y="35"/>
                  </a:lnTo>
                  <a:lnTo>
                    <a:pt x="49" y="40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41" y="48"/>
                  </a:lnTo>
                  <a:lnTo>
                    <a:pt x="36" y="49"/>
                  </a:lnTo>
                  <a:lnTo>
                    <a:pt x="31" y="51"/>
                  </a:lnTo>
                  <a:lnTo>
                    <a:pt x="26" y="51"/>
                  </a:lnTo>
                  <a:lnTo>
                    <a:pt x="26" y="51"/>
                  </a:lnTo>
                  <a:close/>
                  <a:moveTo>
                    <a:pt x="12" y="490"/>
                  </a:moveTo>
                  <a:lnTo>
                    <a:pt x="12" y="140"/>
                  </a:lnTo>
                  <a:lnTo>
                    <a:pt x="43" y="140"/>
                  </a:lnTo>
                  <a:lnTo>
                    <a:pt x="43" y="490"/>
                  </a:lnTo>
                  <a:lnTo>
                    <a:pt x="12" y="490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37" name="Freeform 7"/>
            <p:cNvSpPr>
              <a:spLocks/>
            </p:cNvSpPr>
            <p:nvPr/>
          </p:nvSpPr>
          <p:spPr bwMode="auto">
            <a:xfrm>
              <a:off x="598488" y="1924050"/>
              <a:ext cx="195263" cy="411163"/>
            </a:xfrm>
            <a:custGeom>
              <a:avLst/>
              <a:gdLst>
                <a:gd name="T0" fmla="*/ 199 w 246"/>
                <a:gd name="T1" fmla="*/ 518 h 518"/>
                <a:gd name="T2" fmla="*/ 33 w 246"/>
                <a:gd name="T3" fmla="*/ 345 h 518"/>
                <a:gd name="T4" fmla="*/ 31 w 246"/>
                <a:gd name="T5" fmla="*/ 345 h 518"/>
                <a:gd name="T6" fmla="*/ 31 w 246"/>
                <a:gd name="T7" fmla="*/ 518 h 518"/>
                <a:gd name="T8" fmla="*/ 0 w 246"/>
                <a:gd name="T9" fmla="*/ 518 h 518"/>
                <a:gd name="T10" fmla="*/ 0 w 246"/>
                <a:gd name="T11" fmla="*/ 0 h 518"/>
                <a:gd name="T12" fmla="*/ 31 w 246"/>
                <a:gd name="T13" fmla="*/ 0 h 518"/>
                <a:gd name="T14" fmla="*/ 31 w 246"/>
                <a:gd name="T15" fmla="*/ 333 h 518"/>
                <a:gd name="T16" fmla="*/ 33 w 246"/>
                <a:gd name="T17" fmla="*/ 333 h 518"/>
                <a:gd name="T18" fmla="*/ 191 w 246"/>
                <a:gd name="T19" fmla="*/ 168 h 518"/>
                <a:gd name="T20" fmla="*/ 232 w 246"/>
                <a:gd name="T21" fmla="*/ 168 h 518"/>
                <a:gd name="T22" fmla="*/ 66 w 246"/>
                <a:gd name="T23" fmla="*/ 336 h 518"/>
                <a:gd name="T24" fmla="*/ 246 w 246"/>
                <a:gd name="T25" fmla="*/ 518 h 518"/>
                <a:gd name="T26" fmla="*/ 199 w 246"/>
                <a:gd name="T27" fmla="*/ 51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518">
                  <a:moveTo>
                    <a:pt x="199" y="518"/>
                  </a:moveTo>
                  <a:lnTo>
                    <a:pt x="33" y="345"/>
                  </a:lnTo>
                  <a:lnTo>
                    <a:pt x="31" y="345"/>
                  </a:lnTo>
                  <a:lnTo>
                    <a:pt x="31" y="518"/>
                  </a:lnTo>
                  <a:lnTo>
                    <a:pt x="0" y="5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31" y="333"/>
                  </a:lnTo>
                  <a:lnTo>
                    <a:pt x="33" y="333"/>
                  </a:lnTo>
                  <a:lnTo>
                    <a:pt x="191" y="168"/>
                  </a:lnTo>
                  <a:lnTo>
                    <a:pt x="232" y="168"/>
                  </a:lnTo>
                  <a:lnTo>
                    <a:pt x="66" y="336"/>
                  </a:lnTo>
                  <a:lnTo>
                    <a:pt x="246" y="518"/>
                  </a:lnTo>
                  <a:lnTo>
                    <a:pt x="199" y="51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38" name="Freeform 8"/>
            <p:cNvSpPr>
              <a:spLocks noEditPoints="1"/>
            </p:cNvSpPr>
            <p:nvPr/>
          </p:nvSpPr>
          <p:spPr bwMode="auto">
            <a:xfrm>
              <a:off x="825500" y="2051050"/>
              <a:ext cx="230188" cy="290513"/>
            </a:xfrm>
            <a:custGeom>
              <a:avLst/>
              <a:gdLst>
                <a:gd name="T0" fmla="*/ 33 w 290"/>
                <a:gd name="T1" fmla="*/ 201 h 366"/>
                <a:gd name="T2" fmla="*/ 41 w 290"/>
                <a:gd name="T3" fmla="*/ 249 h 366"/>
                <a:gd name="T4" fmla="*/ 58 w 290"/>
                <a:gd name="T5" fmla="*/ 285 h 366"/>
                <a:gd name="T6" fmla="*/ 74 w 290"/>
                <a:gd name="T7" fmla="*/ 307 h 366"/>
                <a:gd name="T8" fmla="*/ 106 w 290"/>
                <a:gd name="T9" fmla="*/ 326 h 366"/>
                <a:gd name="T10" fmla="*/ 143 w 290"/>
                <a:gd name="T11" fmla="*/ 336 h 366"/>
                <a:gd name="T12" fmla="*/ 172 w 290"/>
                <a:gd name="T13" fmla="*/ 336 h 366"/>
                <a:gd name="T14" fmla="*/ 214 w 290"/>
                <a:gd name="T15" fmla="*/ 326 h 366"/>
                <a:gd name="T16" fmla="*/ 257 w 290"/>
                <a:gd name="T17" fmla="*/ 303 h 366"/>
                <a:gd name="T18" fmla="*/ 272 w 290"/>
                <a:gd name="T19" fmla="*/ 328 h 366"/>
                <a:gd name="T20" fmla="*/ 229 w 290"/>
                <a:gd name="T21" fmla="*/ 351 h 366"/>
                <a:gd name="T22" fmla="*/ 183 w 290"/>
                <a:gd name="T23" fmla="*/ 364 h 366"/>
                <a:gd name="T24" fmla="*/ 150 w 290"/>
                <a:gd name="T25" fmla="*/ 366 h 366"/>
                <a:gd name="T26" fmla="*/ 104 w 290"/>
                <a:gd name="T27" fmla="*/ 359 h 366"/>
                <a:gd name="T28" fmla="*/ 64 w 290"/>
                <a:gd name="T29" fmla="*/ 338 h 366"/>
                <a:gd name="T30" fmla="*/ 41 w 290"/>
                <a:gd name="T31" fmla="*/ 318 h 366"/>
                <a:gd name="T32" fmla="*/ 17 w 290"/>
                <a:gd name="T33" fmla="*/ 275 h 366"/>
                <a:gd name="T34" fmla="*/ 2 w 290"/>
                <a:gd name="T35" fmla="*/ 222 h 366"/>
                <a:gd name="T36" fmla="*/ 0 w 290"/>
                <a:gd name="T37" fmla="*/ 181 h 366"/>
                <a:gd name="T38" fmla="*/ 5 w 290"/>
                <a:gd name="T39" fmla="*/ 127 h 366"/>
                <a:gd name="T40" fmla="*/ 23 w 290"/>
                <a:gd name="T41" fmla="*/ 79 h 366"/>
                <a:gd name="T42" fmla="*/ 43 w 290"/>
                <a:gd name="T43" fmla="*/ 51 h 366"/>
                <a:gd name="T44" fmla="*/ 79 w 290"/>
                <a:gd name="T45" fmla="*/ 20 h 366"/>
                <a:gd name="T46" fmla="*/ 124 w 290"/>
                <a:gd name="T47" fmla="*/ 3 h 366"/>
                <a:gd name="T48" fmla="*/ 157 w 290"/>
                <a:gd name="T49" fmla="*/ 0 h 366"/>
                <a:gd name="T50" fmla="*/ 201 w 290"/>
                <a:gd name="T51" fmla="*/ 5 h 366"/>
                <a:gd name="T52" fmla="*/ 237 w 290"/>
                <a:gd name="T53" fmla="*/ 25 h 366"/>
                <a:gd name="T54" fmla="*/ 256 w 290"/>
                <a:gd name="T55" fmla="*/ 44 h 366"/>
                <a:gd name="T56" fmla="*/ 277 w 290"/>
                <a:gd name="T57" fmla="*/ 84 h 366"/>
                <a:gd name="T58" fmla="*/ 289 w 290"/>
                <a:gd name="T59" fmla="*/ 132 h 366"/>
                <a:gd name="T60" fmla="*/ 290 w 290"/>
                <a:gd name="T61" fmla="*/ 185 h 366"/>
                <a:gd name="T62" fmla="*/ 259 w 290"/>
                <a:gd name="T63" fmla="*/ 155 h 366"/>
                <a:gd name="T64" fmla="*/ 246 w 290"/>
                <a:gd name="T65" fmla="*/ 91 h 366"/>
                <a:gd name="T66" fmla="*/ 229 w 290"/>
                <a:gd name="T67" fmla="*/ 61 h 366"/>
                <a:gd name="T68" fmla="*/ 214 w 290"/>
                <a:gd name="T69" fmla="*/ 46 h 366"/>
                <a:gd name="T70" fmla="*/ 188 w 290"/>
                <a:gd name="T71" fmla="*/ 33 h 366"/>
                <a:gd name="T72" fmla="*/ 155 w 290"/>
                <a:gd name="T73" fmla="*/ 28 h 366"/>
                <a:gd name="T74" fmla="*/ 132 w 290"/>
                <a:gd name="T75" fmla="*/ 30 h 366"/>
                <a:gd name="T76" fmla="*/ 101 w 290"/>
                <a:gd name="T77" fmla="*/ 41 h 366"/>
                <a:gd name="T78" fmla="*/ 73 w 290"/>
                <a:gd name="T79" fmla="*/ 61 h 366"/>
                <a:gd name="T80" fmla="*/ 59 w 290"/>
                <a:gd name="T81" fmla="*/ 79 h 366"/>
                <a:gd name="T82" fmla="*/ 43 w 290"/>
                <a:gd name="T83" fmla="*/ 114 h 366"/>
                <a:gd name="T84" fmla="*/ 259 w 290"/>
                <a:gd name="T85" fmla="*/ 155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0" h="366">
                  <a:moveTo>
                    <a:pt x="33" y="185"/>
                  </a:moveTo>
                  <a:lnTo>
                    <a:pt x="33" y="185"/>
                  </a:lnTo>
                  <a:lnTo>
                    <a:pt x="33" y="201"/>
                  </a:lnTo>
                  <a:lnTo>
                    <a:pt x="35" y="218"/>
                  </a:lnTo>
                  <a:lnTo>
                    <a:pt x="36" y="234"/>
                  </a:lnTo>
                  <a:lnTo>
                    <a:pt x="41" y="249"/>
                  </a:lnTo>
                  <a:lnTo>
                    <a:pt x="45" y="262"/>
                  </a:lnTo>
                  <a:lnTo>
                    <a:pt x="51" y="274"/>
                  </a:lnTo>
                  <a:lnTo>
                    <a:pt x="58" y="285"/>
                  </a:lnTo>
                  <a:lnTo>
                    <a:pt x="66" y="297"/>
                  </a:lnTo>
                  <a:lnTo>
                    <a:pt x="66" y="297"/>
                  </a:lnTo>
                  <a:lnTo>
                    <a:pt x="74" y="307"/>
                  </a:lnTo>
                  <a:lnTo>
                    <a:pt x="84" y="315"/>
                  </a:lnTo>
                  <a:lnTo>
                    <a:pt x="94" y="321"/>
                  </a:lnTo>
                  <a:lnTo>
                    <a:pt x="106" y="326"/>
                  </a:lnTo>
                  <a:lnTo>
                    <a:pt x="117" y="331"/>
                  </a:lnTo>
                  <a:lnTo>
                    <a:pt x="129" y="335"/>
                  </a:lnTo>
                  <a:lnTo>
                    <a:pt x="143" y="336"/>
                  </a:lnTo>
                  <a:lnTo>
                    <a:pt x="157" y="338"/>
                  </a:lnTo>
                  <a:lnTo>
                    <a:pt x="157" y="338"/>
                  </a:lnTo>
                  <a:lnTo>
                    <a:pt x="172" y="336"/>
                  </a:lnTo>
                  <a:lnTo>
                    <a:pt x="186" y="335"/>
                  </a:lnTo>
                  <a:lnTo>
                    <a:pt x="201" y="331"/>
                  </a:lnTo>
                  <a:lnTo>
                    <a:pt x="214" y="326"/>
                  </a:lnTo>
                  <a:lnTo>
                    <a:pt x="229" y="320"/>
                  </a:lnTo>
                  <a:lnTo>
                    <a:pt x="244" y="313"/>
                  </a:lnTo>
                  <a:lnTo>
                    <a:pt x="257" y="303"/>
                  </a:lnTo>
                  <a:lnTo>
                    <a:pt x="272" y="293"/>
                  </a:lnTo>
                  <a:lnTo>
                    <a:pt x="272" y="328"/>
                  </a:lnTo>
                  <a:lnTo>
                    <a:pt x="272" y="328"/>
                  </a:lnTo>
                  <a:lnTo>
                    <a:pt x="257" y="336"/>
                  </a:lnTo>
                  <a:lnTo>
                    <a:pt x="244" y="345"/>
                  </a:lnTo>
                  <a:lnTo>
                    <a:pt x="229" y="351"/>
                  </a:lnTo>
                  <a:lnTo>
                    <a:pt x="214" y="356"/>
                  </a:lnTo>
                  <a:lnTo>
                    <a:pt x="200" y="361"/>
                  </a:lnTo>
                  <a:lnTo>
                    <a:pt x="183" y="364"/>
                  </a:lnTo>
                  <a:lnTo>
                    <a:pt x="167" y="366"/>
                  </a:lnTo>
                  <a:lnTo>
                    <a:pt x="150" y="366"/>
                  </a:lnTo>
                  <a:lnTo>
                    <a:pt x="150" y="366"/>
                  </a:lnTo>
                  <a:lnTo>
                    <a:pt x="134" y="366"/>
                  </a:lnTo>
                  <a:lnTo>
                    <a:pt x="119" y="363"/>
                  </a:lnTo>
                  <a:lnTo>
                    <a:pt x="104" y="359"/>
                  </a:lnTo>
                  <a:lnTo>
                    <a:pt x="89" y="354"/>
                  </a:lnTo>
                  <a:lnTo>
                    <a:pt x="76" y="346"/>
                  </a:lnTo>
                  <a:lnTo>
                    <a:pt x="64" y="338"/>
                  </a:lnTo>
                  <a:lnTo>
                    <a:pt x="51" y="328"/>
                  </a:lnTo>
                  <a:lnTo>
                    <a:pt x="41" y="318"/>
                  </a:lnTo>
                  <a:lnTo>
                    <a:pt x="41" y="318"/>
                  </a:lnTo>
                  <a:lnTo>
                    <a:pt x="31" y="305"/>
                  </a:lnTo>
                  <a:lnTo>
                    <a:pt x="23" y="290"/>
                  </a:lnTo>
                  <a:lnTo>
                    <a:pt x="17" y="275"/>
                  </a:lnTo>
                  <a:lnTo>
                    <a:pt x="10" y="259"/>
                  </a:lnTo>
                  <a:lnTo>
                    <a:pt x="5" y="241"/>
                  </a:lnTo>
                  <a:lnTo>
                    <a:pt x="2" y="222"/>
                  </a:lnTo>
                  <a:lnTo>
                    <a:pt x="0" y="203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61"/>
                  </a:lnTo>
                  <a:lnTo>
                    <a:pt x="2" y="143"/>
                  </a:lnTo>
                  <a:lnTo>
                    <a:pt x="5" y="127"/>
                  </a:lnTo>
                  <a:lnTo>
                    <a:pt x="10" y="110"/>
                  </a:lnTo>
                  <a:lnTo>
                    <a:pt x="17" y="94"/>
                  </a:lnTo>
                  <a:lnTo>
                    <a:pt x="23" y="79"/>
                  </a:lnTo>
                  <a:lnTo>
                    <a:pt x="33" y="66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54" y="39"/>
                  </a:lnTo>
                  <a:lnTo>
                    <a:pt x="66" y="28"/>
                  </a:lnTo>
                  <a:lnTo>
                    <a:pt x="79" y="20"/>
                  </a:lnTo>
                  <a:lnTo>
                    <a:pt x="92" y="13"/>
                  </a:lnTo>
                  <a:lnTo>
                    <a:pt x="107" y="7"/>
                  </a:lnTo>
                  <a:lnTo>
                    <a:pt x="124" y="3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2" y="0"/>
                  </a:lnTo>
                  <a:lnTo>
                    <a:pt x="186" y="2"/>
                  </a:lnTo>
                  <a:lnTo>
                    <a:pt x="201" y="5"/>
                  </a:lnTo>
                  <a:lnTo>
                    <a:pt x="214" y="11"/>
                  </a:lnTo>
                  <a:lnTo>
                    <a:pt x="226" y="16"/>
                  </a:lnTo>
                  <a:lnTo>
                    <a:pt x="237" y="25"/>
                  </a:lnTo>
                  <a:lnTo>
                    <a:pt x="247" y="35"/>
                  </a:lnTo>
                  <a:lnTo>
                    <a:pt x="256" y="44"/>
                  </a:lnTo>
                  <a:lnTo>
                    <a:pt x="256" y="44"/>
                  </a:lnTo>
                  <a:lnTo>
                    <a:pt x="264" y="58"/>
                  </a:lnTo>
                  <a:lnTo>
                    <a:pt x="272" y="69"/>
                  </a:lnTo>
                  <a:lnTo>
                    <a:pt x="277" y="84"/>
                  </a:lnTo>
                  <a:lnTo>
                    <a:pt x="282" y="99"/>
                  </a:lnTo>
                  <a:lnTo>
                    <a:pt x="285" y="115"/>
                  </a:lnTo>
                  <a:lnTo>
                    <a:pt x="289" y="132"/>
                  </a:lnTo>
                  <a:lnTo>
                    <a:pt x="290" y="150"/>
                  </a:lnTo>
                  <a:lnTo>
                    <a:pt x="290" y="170"/>
                  </a:lnTo>
                  <a:lnTo>
                    <a:pt x="290" y="185"/>
                  </a:lnTo>
                  <a:lnTo>
                    <a:pt x="33" y="185"/>
                  </a:lnTo>
                  <a:close/>
                  <a:moveTo>
                    <a:pt x="259" y="155"/>
                  </a:moveTo>
                  <a:lnTo>
                    <a:pt x="259" y="155"/>
                  </a:lnTo>
                  <a:lnTo>
                    <a:pt x="256" y="127"/>
                  </a:lnTo>
                  <a:lnTo>
                    <a:pt x="251" y="102"/>
                  </a:lnTo>
                  <a:lnTo>
                    <a:pt x="246" y="91"/>
                  </a:lnTo>
                  <a:lnTo>
                    <a:pt x="241" y="79"/>
                  </a:lnTo>
                  <a:lnTo>
                    <a:pt x="236" y="71"/>
                  </a:lnTo>
                  <a:lnTo>
                    <a:pt x="229" y="61"/>
                  </a:lnTo>
                  <a:lnTo>
                    <a:pt x="229" y="61"/>
                  </a:lnTo>
                  <a:lnTo>
                    <a:pt x="223" y="54"/>
                  </a:lnTo>
                  <a:lnTo>
                    <a:pt x="214" y="46"/>
                  </a:lnTo>
                  <a:lnTo>
                    <a:pt x="206" y="41"/>
                  </a:lnTo>
                  <a:lnTo>
                    <a:pt x="198" y="36"/>
                  </a:lnTo>
                  <a:lnTo>
                    <a:pt x="188" y="33"/>
                  </a:lnTo>
                  <a:lnTo>
                    <a:pt x="176" y="30"/>
                  </a:lnTo>
                  <a:lnTo>
                    <a:pt x="167" y="28"/>
                  </a:lnTo>
                  <a:lnTo>
                    <a:pt x="155" y="28"/>
                  </a:lnTo>
                  <a:lnTo>
                    <a:pt x="155" y="28"/>
                  </a:lnTo>
                  <a:lnTo>
                    <a:pt x="143" y="28"/>
                  </a:lnTo>
                  <a:lnTo>
                    <a:pt x="132" y="30"/>
                  </a:lnTo>
                  <a:lnTo>
                    <a:pt x="120" y="33"/>
                  </a:lnTo>
                  <a:lnTo>
                    <a:pt x="111" y="36"/>
                  </a:lnTo>
                  <a:lnTo>
                    <a:pt x="101" y="41"/>
                  </a:lnTo>
                  <a:lnTo>
                    <a:pt x="91" y="46"/>
                  </a:lnTo>
                  <a:lnTo>
                    <a:pt x="82" y="53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66" y="69"/>
                  </a:lnTo>
                  <a:lnTo>
                    <a:pt x="59" y="79"/>
                  </a:lnTo>
                  <a:lnTo>
                    <a:pt x="53" y="89"/>
                  </a:lnTo>
                  <a:lnTo>
                    <a:pt x="48" y="100"/>
                  </a:lnTo>
                  <a:lnTo>
                    <a:pt x="43" y="114"/>
                  </a:lnTo>
                  <a:lnTo>
                    <a:pt x="40" y="127"/>
                  </a:lnTo>
                  <a:lnTo>
                    <a:pt x="33" y="155"/>
                  </a:lnTo>
                  <a:lnTo>
                    <a:pt x="259" y="155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39" name="Freeform 9"/>
            <p:cNvSpPr>
              <a:spLocks noEditPoints="1"/>
            </p:cNvSpPr>
            <p:nvPr/>
          </p:nvSpPr>
          <p:spPr bwMode="auto">
            <a:xfrm>
              <a:off x="1282700" y="1946275"/>
              <a:ext cx="215900" cy="388938"/>
            </a:xfrm>
            <a:custGeom>
              <a:avLst/>
              <a:gdLst>
                <a:gd name="T0" fmla="*/ 35 w 274"/>
                <a:gd name="T1" fmla="*/ 490 h 490"/>
                <a:gd name="T2" fmla="*/ 0 w 274"/>
                <a:gd name="T3" fmla="*/ 0 h 490"/>
                <a:gd name="T4" fmla="*/ 119 w 274"/>
                <a:gd name="T5" fmla="*/ 0 h 490"/>
                <a:gd name="T6" fmla="*/ 155 w 274"/>
                <a:gd name="T7" fmla="*/ 2 h 490"/>
                <a:gd name="T8" fmla="*/ 185 w 274"/>
                <a:gd name="T9" fmla="*/ 8 h 490"/>
                <a:gd name="T10" fmla="*/ 213 w 274"/>
                <a:gd name="T11" fmla="*/ 20 h 490"/>
                <a:gd name="T12" fmla="*/ 234 w 274"/>
                <a:gd name="T13" fmla="*/ 35 h 490"/>
                <a:gd name="T14" fmla="*/ 244 w 274"/>
                <a:gd name="T15" fmla="*/ 45 h 490"/>
                <a:gd name="T16" fmla="*/ 259 w 274"/>
                <a:gd name="T17" fmla="*/ 66 h 490"/>
                <a:gd name="T18" fmla="*/ 269 w 274"/>
                <a:gd name="T19" fmla="*/ 91 h 490"/>
                <a:gd name="T20" fmla="*/ 274 w 274"/>
                <a:gd name="T21" fmla="*/ 120 h 490"/>
                <a:gd name="T22" fmla="*/ 274 w 274"/>
                <a:gd name="T23" fmla="*/ 137 h 490"/>
                <a:gd name="T24" fmla="*/ 272 w 274"/>
                <a:gd name="T25" fmla="*/ 170 h 490"/>
                <a:gd name="T26" fmla="*/ 262 w 274"/>
                <a:gd name="T27" fmla="*/ 200 h 490"/>
                <a:gd name="T28" fmla="*/ 249 w 274"/>
                <a:gd name="T29" fmla="*/ 226 h 490"/>
                <a:gd name="T30" fmla="*/ 229 w 274"/>
                <a:gd name="T31" fmla="*/ 249 h 490"/>
                <a:gd name="T32" fmla="*/ 218 w 274"/>
                <a:gd name="T33" fmla="*/ 259 h 490"/>
                <a:gd name="T34" fmla="*/ 192 w 274"/>
                <a:gd name="T35" fmla="*/ 275 h 490"/>
                <a:gd name="T36" fmla="*/ 160 w 274"/>
                <a:gd name="T37" fmla="*/ 287 h 490"/>
                <a:gd name="T38" fmla="*/ 124 w 274"/>
                <a:gd name="T39" fmla="*/ 292 h 490"/>
                <a:gd name="T40" fmla="*/ 35 w 274"/>
                <a:gd name="T41" fmla="*/ 293 h 490"/>
                <a:gd name="T42" fmla="*/ 35 w 274"/>
                <a:gd name="T43" fmla="*/ 262 h 490"/>
                <a:gd name="T44" fmla="*/ 104 w 274"/>
                <a:gd name="T45" fmla="*/ 262 h 490"/>
                <a:gd name="T46" fmla="*/ 135 w 274"/>
                <a:gd name="T47" fmla="*/ 261 h 490"/>
                <a:gd name="T48" fmla="*/ 162 w 274"/>
                <a:gd name="T49" fmla="*/ 254 h 490"/>
                <a:gd name="T50" fmla="*/ 187 w 274"/>
                <a:gd name="T51" fmla="*/ 244 h 490"/>
                <a:gd name="T52" fmla="*/ 205 w 274"/>
                <a:gd name="T53" fmla="*/ 231 h 490"/>
                <a:gd name="T54" fmla="*/ 213 w 274"/>
                <a:gd name="T55" fmla="*/ 223 h 490"/>
                <a:gd name="T56" fmla="*/ 226 w 274"/>
                <a:gd name="T57" fmla="*/ 203 h 490"/>
                <a:gd name="T58" fmla="*/ 234 w 274"/>
                <a:gd name="T59" fmla="*/ 181 h 490"/>
                <a:gd name="T60" fmla="*/ 239 w 274"/>
                <a:gd name="T61" fmla="*/ 155 h 490"/>
                <a:gd name="T62" fmla="*/ 239 w 274"/>
                <a:gd name="T63" fmla="*/ 142 h 490"/>
                <a:gd name="T64" fmla="*/ 238 w 274"/>
                <a:gd name="T65" fmla="*/ 115 h 490"/>
                <a:gd name="T66" fmla="*/ 231 w 274"/>
                <a:gd name="T67" fmla="*/ 92 h 490"/>
                <a:gd name="T68" fmla="*/ 221 w 274"/>
                <a:gd name="T69" fmla="*/ 74 h 490"/>
                <a:gd name="T70" fmla="*/ 208 w 274"/>
                <a:gd name="T71" fmla="*/ 58 h 490"/>
                <a:gd name="T72" fmla="*/ 190 w 274"/>
                <a:gd name="T73" fmla="*/ 46 h 490"/>
                <a:gd name="T74" fmla="*/ 168 w 274"/>
                <a:gd name="T75" fmla="*/ 38 h 490"/>
                <a:gd name="T76" fmla="*/ 142 w 274"/>
                <a:gd name="T77" fmla="*/ 33 h 490"/>
                <a:gd name="T78" fmla="*/ 35 w 274"/>
                <a:gd name="T79" fmla="*/ 31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4" h="490">
                  <a:moveTo>
                    <a:pt x="35" y="293"/>
                  </a:moveTo>
                  <a:lnTo>
                    <a:pt x="35" y="490"/>
                  </a:lnTo>
                  <a:lnTo>
                    <a:pt x="0" y="490"/>
                  </a:lnTo>
                  <a:lnTo>
                    <a:pt x="0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37" y="0"/>
                  </a:lnTo>
                  <a:lnTo>
                    <a:pt x="155" y="2"/>
                  </a:lnTo>
                  <a:lnTo>
                    <a:pt x="170" y="5"/>
                  </a:lnTo>
                  <a:lnTo>
                    <a:pt x="185" y="8"/>
                  </a:lnTo>
                  <a:lnTo>
                    <a:pt x="200" y="13"/>
                  </a:lnTo>
                  <a:lnTo>
                    <a:pt x="213" y="20"/>
                  </a:lnTo>
                  <a:lnTo>
                    <a:pt x="225" y="26"/>
                  </a:lnTo>
                  <a:lnTo>
                    <a:pt x="234" y="35"/>
                  </a:lnTo>
                  <a:lnTo>
                    <a:pt x="234" y="35"/>
                  </a:lnTo>
                  <a:lnTo>
                    <a:pt x="244" y="45"/>
                  </a:lnTo>
                  <a:lnTo>
                    <a:pt x="253" y="54"/>
                  </a:lnTo>
                  <a:lnTo>
                    <a:pt x="259" y="66"/>
                  </a:lnTo>
                  <a:lnTo>
                    <a:pt x="264" y="78"/>
                  </a:lnTo>
                  <a:lnTo>
                    <a:pt x="269" y="91"/>
                  </a:lnTo>
                  <a:lnTo>
                    <a:pt x="272" y="106"/>
                  </a:lnTo>
                  <a:lnTo>
                    <a:pt x="274" y="120"/>
                  </a:lnTo>
                  <a:lnTo>
                    <a:pt x="274" y="137"/>
                  </a:lnTo>
                  <a:lnTo>
                    <a:pt x="274" y="137"/>
                  </a:lnTo>
                  <a:lnTo>
                    <a:pt x="274" y="153"/>
                  </a:lnTo>
                  <a:lnTo>
                    <a:pt x="272" y="170"/>
                  </a:lnTo>
                  <a:lnTo>
                    <a:pt x="267" y="185"/>
                  </a:lnTo>
                  <a:lnTo>
                    <a:pt x="262" y="200"/>
                  </a:lnTo>
                  <a:lnTo>
                    <a:pt x="257" y="213"/>
                  </a:lnTo>
                  <a:lnTo>
                    <a:pt x="249" y="226"/>
                  </a:lnTo>
                  <a:lnTo>
                    <a:pt x="241" y="237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18" y="259"/>
                  </a:lnTo>
                  <a:lnTo>
                    <a:pt x="205" y="269"/>
                  </a:lnTo>
                  <a:lnTo>
                    <a:pt x="192" y="275"/>
                  </a:lnTo>
                  <a:lnTo>
                    <a:pt x="177" y="282"/>
                  </a:lnTo>
                  <a:lnTo>
                    <a:pt x="160" y="287"/>
                  </a:lnTo>
                  <a:lnTo>
                    <a:pt x="142" y="290"/>
                  </a:lnTo>
                  <a:lnTo>
                    <a:pt x="124" y="292"/>
                  </a:lnTo>
                  <a:lnTo>
                    <a:pt x="106" y="293"/>
                  </a:lnTo>
                  <a:lnTo>
                    <a:pt x="35" y="293"/>
                  </a:lnTo>
                  <a:close/>
                  <a:moveTo>
                    <a:pt x="35" y="31"/>
                  </a:moveTo>
                  <a:lnTo>
                    <a:pt x="35" y="262"/>
                  </a:lnTo>
                  <a:lnTo>
                    <a:pt x="104" y="262"/>
                  </a:lnTo>
                  <a:lnTo>
                    <a:pt x="104" y="262"/>
                  </a:lnTo>
                  <a:lnTo>
                    <a:pt x="121" y="262"/>
                  </a:lnTo>
                  <a:lnTo>
                    <a:pt x="135" y="261"/>
                  </a:lnTo>
                  <a:lnTo>
                    <a:pt x="150" y="257"/>
                  </a:lnTo>
                  <a:lnTo>
                    <a:pt x="162" y="254"/>
                  </a:lnTo>
                  <a:lnTo>
                    <a:pt x="175" y="249"/>
                  </a:lnTo>
                  <a:lnTo>
                    <a:pt x="187" y="244"/>
                  </a:lnTo>
                  <a:lnTo>
                    <a:pt x="196" y="237"/>
                  </a:lnTo>
                  <a:lnTo>
                    <a:pt x="205" y="231"/>
                  </a:lnTo>
                  <a:lnTo>
                    <a:pt x="205" y="231"/>
                  </a:lnTo>
                  <a:lnTo>
                    <a:pt x="213" y="223"/>
                  </a:lnTo>
                  <a:lnTo>
                    <a:pt x="220" y="213"/>
                  </a:lnTo>
                  <a:lnTo>
                    <a:pt x="226" y="203"/>
                  </a:lnTo>
                  <a:lnTo>
                    <a:pt x="231" y="193"/>
                  </a:lnTo>
                  <a:lnTo>
                    <a:pt x="234" y="181"/>
                  </a:lnTo>
                  <a:lnTo>
                    <a:pt x="238" y="168"/>
                  </a:lnTo>
                  <a:lnTo>
                    <a:pt x="239" y="155"/>
                  </a:lnTo>
                  <a:lnTo>
                    <a:pt x="239" y="142"/>
                  </a:lnTo>
                  <a:lnTo>
                    <a:pt x="239" y="142"/>
                  </a:lnTo>
                  <a:lnTo>
                    <a:pt x="239" y="127"/>
                  </a:lnTo>
                  <a:lnTo>
                    <a:pt x="238" y="115"/>
                  </a:lnTo>
                  <a:lnTo>
                    <a:pt x="234" y="104"/>
                  </a:lnTo>
                  <a:lnTo>
                    <a:pt x="231" y="92"/>
                  </a:lnTo>
                  <a:lnTo>
                    <a:pt x="228" y="82"/>
                  </a:lnTo>
                  <a:lnTo>
                    <a:pt x="221" y="74"/>
                  </a:lnTo>
                  <a:lnTo>
                    <a:pt x="215" y="66"/>
                  </a:lnTo>
                  <a:lnTo>
                    <a:pt x="208" y="58"/>
                  </a:lnTo>
                  <a:lnTo>
                    <a:pt x="200" y="53"/>
                  </a:lnTo>
                  <a:lnTo>
                    <a:pt x="190" y="46"/>
                  </a:lnTo>
                  <a:lnTo>
                    <a:pt x="180" y="41"/>
                  </a:lnTo>
                  <a:lnTo>
                    <a:pt x="168" y="38"/>
                  </a:lnTo>
                  <a:lnTo>
                    <a:pt x="155" y="35"/>
                  </a:lnTo>
                  <a:lnTo>
                    <a:pt x="142" y="33"/>
                  </a:lnTo>
                  <a:lnTo>
                    <a:pt x="112" y="31"/>
                  </a:lnTo>
                  <a:lnTo>
                    <a:pt x="35" y="31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0" name="Freeform 10"/>
            <p:cNvSpPr>
              <a:spLocks noEditPoints="1"/>
            </p:cNvSpPr>
            <p:nvPr/>
          </p:nvSpPr>
          <p:spPr bwMode="auto">
            <a:xfrm>
              <a:off x="1536700" y="2051050"/>
              <a:ext cx="206375" cy="290513"/>
            </a:xfrm>
            <a:custGeom>
              <a:avLst/>
              <a:gdLst>
                <a:gd name="T0" fmla="*/ 228 w 261"/>
                <a:gd name="T1" fmla="*/ 287 h 366"/>
                <a:gd name="T2" fmla="*/ 208 w 261"/>
                <a:gd name="T3" fmla="*/ 320 h 366"/>
                <a:gd name="T4" fmla="*/ 180 w 261"/>
                <a:gd name="T5" fmla="*/ 345 h 366"/>
                <a:gd name="T6" fmla="*/ 127 w 261"/>
                <a:gd name="T7" fmla="*/ 364 h 366"/>
                <a:gd name="T8" fmla="*/ 84 w 261"/>
                <a:gd name="T9" fmla="*/ 364 h 366"/>
                <a:gd name="T10" fmla="*/ 55 w 261"/>
                <a:gd name="T11" fmla="*/ 354 h 366"/>
                <a:gd name="T12" fmla="*/ 30 w 261"/>
                <a:gd name="T13" fmla="*/ 338 h 366"/>
                <a:gd name="T14" fmla="*/ 17 w 261"/>
                <a:gd name="T15" fmla="*/ 323 h 366"/>
                <a:gd name="T16" fmla="*/ 5 w 261"/>
                <a:gd name="T17" fmla="*/ 297 h 366"/>
                <a:gd name="T18" fmla="*/ 0 w 261"/>
                <a:gd name="T19" fmla="*/ 267 h 366"/>
                <a:gd name="T20" fmla="*/ 5 w 261"/>
                <a:gd name="T21" fmla="*/ 236 h 366"/>
                <a:gd name="T22" fmla="*/ 18 w 261"/>
                <a:gd name="T23" fmla="*/ 209 h 366"/>
                <a:gd name="T24" fmla="*/ 38 w 261"/>
                <a:gd name="T25" fmla="*/ 188 h 366"/>
                <a:gd name="T26" fmla="*/ 92 w 261"/>
                <a:gd name="T27" fmla="*/ 163 h 366"/>
                <a:gd name="T28" fmla="*/ 229 w 261"/>
                <a:gd name="T29" fmla="*/ 140 h 366"/>
                <a:gd name="T30" fmla="*/ 218 w 261"/>
                <a:gd name="T31" fmla="*/ 72 h 366"/>
                <a:gd name="T32" fmla="*/ 203 w 261"/>
                <a:gd name="T33" fmla="*/ 49 h 366"/>
                <a:gd name="T34" fmla="*/ 181 w 261"/>
                <a:gd name="T35" fmla="*/ 35 h 366"/>
                <a:gd name="T36" fmla="*/ 145 w 261"/>
                <a:gd name="T37" fmla="*/ 28 h 366"/>
                <a:gd name="T38" fmla="*/ 115 w 261"/>
                <a:gd name="T39" fmla="*/ 31 h 366"/>
                <a:gd name="T40" fmla="*/ 74 w 261"/>
                <a:gd name="T41" fmla="*/ 46 h 366"/>
                <a:gd name="T42" fmla="*/ 31 w 261"/>
                <a:gd name="T43" fmla="*/ 74 h 366"/>
                <a:gd name="T44" fmla="*/ 43 w 261"/>
                <a:gd name="T45" fmla="*/ 30 h 366"/>
                <a:gd name="T46" fmla="*/ 84 w 261"/>
                <a:gd name="T47" fmla="*/ 10 h 366"/>
                <a:gd name="T48" fmla="*/ 117 w 261"/>
                <a:gd name="T49" fmla="*/ 2 h 366"/>
                <a:gd name="T50" fmla="*/ 147 w 261"/>
                <a:gd name="T51" fmla="*/ 0 h 366"/>
                <a:gd name="T52" fmla="*/ 185 w 261"/>
                <a:gd name="T53" fmla="*/ 3 h 366"/>
                <a:gd name="T54" fmla="*/ 214 w 261"/>
                <a:gd name="T55" fmla="*/ 18 h 366"/>
                <a:gd name="T56" fmla="*/ 231 w 261"/>
                <a:gd name="T57" fmla="*/ 33 h 366"/>
                <a:gd name="T58" fmla="*/ 249 w 261"/>
                <a:gd name="T59" fmla="*/ 63 h 366"/>
                <a:gd name="T60" fmla="*/ 259 w 261"/>
                <a:gd name="T61" fmla="*/ 100 h 366"/>
                <a:gd name="T62" fmla="*/ 229 w 261"/>
                <a:gd name="T63" fmla="*/ 358 h 366"/>
                <a:gd name="T64" fmla="*/ 107 w 261"/>
                <a:gd name="T65" fmla="*/ 188 h 366"/>
                <a:gd name="T66" fmla="*/ 56 w 261"/>
                <a:gd name="T67" fmla="*/ 209 h 366"/>
                <a:gd name="T68" fmla="*/ 40 w 261"/>
                <a:gd name="T69" fmla="*/ 232 h 366"/>
                <a:gd name="T70" fmla="*/ 33 w 261"/>
                <a:gd name="T71" fmla="*/ 265 h 366"/>
                <a:gd name="T72" fmla="*/ 45 w 261"/>
                <a:gd name="T73" fmla="*/ 307 h 366"/>
                <a:gd name="T74" fmla="*/ 66 w 261"/>
                <a:gd name="T75" fmla="*/ 326 h 366"/>
                <a:gd name="T76" fmla="*/ 112 w 261"/>
                <a:gd name="T77" fmla="*/ 338 h 366"/>
                <a:gd name="T78" fmla="*/ 135 w 261"/>
                <a:gd name="T79" fmla="*/ 335 h 366"/>
                <a:gd name="T80" fmla="*/ 168 w 261"/>
                <a:gd name="T81" fmla="*/ 323 h 366"/>
                <a:gd name="T82" fmla="*/ 196 w 261"/>
                <a:gd name="T83" fmla="*/ 300 h 366"/>
                <a:gd name="T84" fmla="*/ 209 w 261"/>
                <a:gd name="T85" fmla="*/ 280 h 366"/>
                <a:gd name="T86" fmla="*/ 224 w 261"/>
                <a:gd name="T87" fmla="*/ 244 h 366"/>
                <a:gd name="T88" fmla="*/ 229 w 261"/>
                <a:gd name="T89" fmla="*/ 20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1" h="366">
                  <a:moveTo>
                    <a:pt x="229" y="358"/>
                  </a:moveTo>
                  <a:lnTo>
                    <a:pt x="229" y="287"/>
                  </a:lnTo>
                  <a:lnTo>
                    <a:pt x="228" y="287"/>
                  </a:lnTo>
                  <a:lnTo>
                    <a:pt x="228" y="287"/>
                  </a:lnTo>
                  <a:lnTo>
                    <a:pt x="218" y="305"/>
                  </a:lnTo>
                  <a:lnTo>
                    <a:pt x="208" y="320"/>
                  </a:lnTo>
                  <a:lnTo>
                    <a:pt x="195" y="333"/>
                  </a:lnTo>
                  <a:lnTo>
                    <a:pt x="180" y="345"/>
                  </a:lnTo>
                  <a:lnTo>
                    <a:pt x="180" y="345"/>
                  </a:lnTo>
                  <a:lnTo>
                    <a:pt x="163" y="354"/>
                  </a:lnTo>
                  <a:lnTo>
                    <a:pt x="145" y="361"/>
                  </a:lnTo>
                  <a:lnTo>
                    <a:pt x="127" y="364"/>
                  </a:lnTo>
                  <a:lnTo>
                    <a:pt x="109" y="366"/>
                  </a:lnTo>
                  <a:lnTo>
                    <a:pt x="109" y="366"/>
                  </a:lnTo>
                  <a:lnTo>
                    <a:pt x="84" y="364"/>
                  </a:lnTo>
                  <a:lnTo>
                    <a:pt x="74" y="363"/>
                  </a:lnTo>
                  <a:lnTo>
                    <a:pt x="64" y="359"/>
                  </a:lnTo>
                  <a:lnTo>
                    <a:pt x="55" y="354"/>
                  </a:lnTo>
                  <a:lnTo>
                    <a:pt x="45" y="349"/>
                  </a:lnTo>
                  <a:lnTo>
                    <a:pt x="36" y="345"/>
                  </a:lnTo>
                  <a:lnTo>
                    <a:pt x="30" y="338"/>
                  </a:lnTo>
                  <a:lnTo>
                    <a:pt x="30" y="338"/>
                  </a:lnTo>
                  <a:lnTo>
                    <a:pt x="23" y="331"/>
                  </a:lnTo>
                  <a:lnTo>
                    <a:pt x="17" y="323"/>
                  </a:lnTo>
                  <a:lnTo>
                    <a:pt x="12" y="315"/>
                  </a:lnTo>
                  <a:lnTo>
                    <a:pt x="8" y="307"/>
                  </a:lnTo>
                  <a:lnTo>
                    <a:pt x="5" y="297"/>
                  </a:lnTo>
                  <a:lnTo>
                    <a:pt x="2" y="287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55"/>
                  </a:lnTo>
                  <a:lnTo>
                    <a:pt x="2" y="246"/>
                  </a:lnTo>
                  <a:lnTo>
                    <a:pt x="5" y="236"/>
                  </a:lnTo>
                  <a:lnTo>
                    <a:pt x="8" y="226"/>
                  </a:lnTo>
                  <a:lnTo>
                    <a:pt x="12" y="218"/>
                  </a:lnTo>
                  <a:lnTo>
                    <a:pt x="18" y="209"/>
                  </a:lnTo>
                  <a:lnTo>
                    <a:pt x="23" y="201"/>
                  </a:lnTo>
                  <a:lnTo>
                    <a:pt x="31" y="194"/>
                  </a:lnTo>
                  <a:lnTo>
                    <a:pt x="38" y="188"/>
                  </a:lnTo>
                  <a:lnTo>
                    <a:pt x="48" y="181"/>
                  </a:lnTo>
                  <a:lnTo>
                    <a:pt x="69" y="171"/>
                  </a:lnTo>
                  <a:lnTo>
                    <a:pt x="92" y="163"/>
                  </a:lnTo>
                  <a:lnTo>
                    <a:pt x="122" y="157"/>
                  </a:lnTo>
                  <a:lnTo>
                    <a:pt x="229" y="140"/>
                  </a:lnTo>
                  <a:lnTo>
                    <a:pt x="229" y="140"/>
                  </a:lnTo>
                  <a:lnTo>
                    <a:pt x="228" y="114"/>
                  </a:lnTo>
                  <a:lnTo>
                    <a:pt x="224" y="91"/>
                  </a:lnTo>
                  <a:lnTo>
                    <a:pt x="218" y="72"/>
                  </a:lnTo>
                  <a:lnTo>
                    <a:pt x="213" y="64"/>
                  </a:lnTo>
                  <a:lnTo>
                    <a:pt x="208" y="56"/>
                  </a:lnTo>
                  <a:lnTo>
                    <a:pt x="203" y="49"/>
                  </a:lnTo>
                  <a:lnTo>
                    <a:pt x="196" y="44"/>
                  </a:lnTo>
                  <a:lnTo>
                    <a:pt x="190" y="39"/>
                  </a:lnTo>
                  <a:lnTo>
                    <a:pt x="181" y="35"/>
                  </a:lnTo>
                  <a:lnTo>
                    <a:pt x="173" y="31"/>
                  </a:lnTo>
                  <a:lnTo>
                    <a:pt x="165" y="30"/>
                  </a:lnTo>
                  <a:lnTo>
                    <a:pt x="145" y="28"/>
                  </a:lnTo>
                  <a:lnTo>
                    <a:pt x="145" y="28"/>
                  </a:lnTo>
                  <a:lnTo>
                    <a:pt x="130" y="28"/>
                  </a:lnTo>
                  <a:lnTo>
                    <a:pt x="115" y="31"/>
                  </a:lnTo>
                  <a:lnTo>
                    <a:pt x="102" y="35"/>
                  </a:lnTo>
                  <a:lnTo>
                    <a:pt x="87" y="39"/>
                  </a:lnTo>
                  <a:lnTo>
                    <a:pt x="74" y="46"/>
                  </a:lnTo>
                  <a:lnTo>
                    <a:pt x="59" y="54"/>
                  </a:lnTo>
                  <a:lnTo>
                    <a:pt x="46" y="64"/>
                  </a:lnTo>
                  <a:lnTo>
                    <a:pt x="31" y="74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43" y="30"/>
                  </a:lnTo>
                  <a:lnTo>
                    <a:pt x="55" y="21"/>
                  </a:lnTo>
                  <a:lnTo>
                    <a:pt x="69" y="16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101" y="5"/>
                  </a:lnTo>
                  <a:lnTo>
                    <a:pt x="117" y="2"/>
                  </a:lnTo>
                  <a:lnTo>
                    <a:pt x="13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60" y="0"/>
                  </a:lnTo>
                  <a:lnTo>
                    <a:pt x="173" y="2"/>
                  </a:lnTo>
                  <a:lnTo>
                    <a:pt x="185" y="3"/>
                  </a:lnTo>
                  <a:lnTo>
                    <a:pt x="195" y="8"/>
                  </a:lnTo>
                  <a:lnTo>
                    <a:pt x="206" y="13"/>
                  </a:lnTo>
                  <a:lnTo>
                    <a:pt x="214" y="18"/>
                  </a:lnTo>
                  <a:lnTo>
                    <a:pt x="223" y="25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7" y="41"/>
                  </a:lnTo>
                  <a:lnTo>
                    <a:pt x="244" y="51"/>
                  </a:lnTo>
                  <a:lnTo>
                    <a:pt x="249" y="63"/>
                  </a:lnTo>
                  <a:lnTo>
                    <a:pt x="252" y="74"/>
                  </a:lnTo>
                  <a:lnTo>
                    <a:pt x="256" y="86"/>
                  </a:lnTo>
                  <a:lnTo>
                    <a:pt x="259" y="100"/>
                  </a:lnTo>
                  <a:lnTo>
                    <a:pt x="261" y="130"/>
                  </a:lnTo>
                  <a:lnTo>
                    <a:pt x="261" y="358"/>
                  </a:lnTo>
                  <a:lnTo>
                    <a:pt x="229" y="358"/>
                  </a:lnTo>
                  <a:close/>
                  <a:moveTo>
                    <a:pt x="134" y="183"/>
                  </a:moveTo>
                  <a:lnTo>
                    <a:pt x="134" y="183"/>
                  </a:lnTo>
                  <a:lnTo>
                    <a:pt x="107" y="188"/>
                  </a:lnTo>
                  <a:lnTo>
                    <a:pt x="86" y="193"/>
                  </a:lnTo>
                  <a:lnTo>
                    <a:pt x="69" y="201"/>
                  </a:lnTo>
                  <a:lnTo>
                    <a:pt x="56" y="209"/>
                  </a:lnTo>
                  <a:lnTo>
                    <a:pt x="56" y="209"/>
                  </a:lnTo>
                  <a:lnTo>
                    <a:pt x="46" y="219"/>
                  </a:lnTo>
                  <a:lnTo>
                    <a:pt x="40" y="232"/>
                  </a:lnTo>
                  <a:lnTo>
                    <a:pt x="35" y="247"/>
                  </a:lnTo>
                  <a:lnTo>
                    <a:pt x="33" y="265"/>
                  </a:lnTo>
                  <a:lnTo>
                    <a:pt x="33" y="265"/>
                  </a:lnTo>
                  <a:lnTo>
                    <a:pt x="35" y="280"/>
                  </a:lnTo>
                  <a:lnTo>
                    <a:pt x="38" y="293"/>
                  </a:lnTo>
                  <a:lnTo>
                    <a:pt x="45" y="307"/>
                  </a:lnTo>
                  <a:lnTo>
                    <a:pt x="55" y="316"/>
                  </a:lnTo>
                  <a:lnTo>
                    <a:pt x="55" y="316"/>
                  </a:lnTo>
                  <a:lnTo>
                    <a:pt x="66" y="326"/>
                  </a:lnTo>
                  <a:lnTo>
                    <a:pt x="79" y="333"/>
                  </a:lnTo>
                  <a:lnTo>
                    <a:pt x="94" y="336"/>
                  </a:lnTo>
                  <a:lnTo>
                    <a:pt x="112" y="338"/>
                  </a:lnTo>
                  <a:lnTo>
                    <a:pt x="112" y="338"/>
                  </a:lnTo>
                  <a:lnTo>
                    <a:pt x="124" y="336"/>
                  </a:lnTo>
                  <a:lnTo>
                    <a:pt x="135" y="335"/>
                  </a:lnTo>
                  <a:lnTo>
                    <a:pt x="147" y="331"/>
                  </a:lnTo>
                  <a:lnTo>
                    <a:pt x="158" y="328"/>
                  </a:lnTo>
                  <a:lnTo>
                    <a:pt x="168" y="323"/>
                  </a:lnTo>
                  <a:lnTo>
                    <a:pt x="178" y="316"/>
                  </a:lnTo>
                  <a:lnTo>
                    <a:pt x="186" y="308"/>
                  </a:lnTo>
                  <a:lnTo>
                    <a:pt x="196" y="300"/>
                  </a:lnTo>
                  <a:lnTo>
                    <a:pt x="196" y="300"/>
                  </a:lnTo>
                  <a:lnTo>
                    <a:pt x="203" y="290"/>
                  </a:lnTo>
                  <a:lnTo>
                    <a:pt x="209" y="280"/>
                  </a:lnTo>
                  <a:lnTo>
                    <a:pt x="216" y="269"/>
                  </a:lnTo>
                  <a:lnTo>
                    <a:pt x="221" y="257"/>
                  </a:lnTo>
                  <a:lnTo>
                    <a:pt x="224" y="244"/>
                  </a:lnTo>
                  <a:lnTo>
                    <a:pt x="228" y="231"/>
                  </a:lnTo>
                  <a:lnTo>
                    <a:pt x="229" y="218"/>
                  </a:lnTo>
                  <a:lnTo>
                    <a:pt x="229" y="203"/>
                  </a:lnTo>
                  <a:lnTo>
                    <a:pt x="229" y="170"/>
                  </a:lnTo>
                  <a:lnTo>
                    <a:pt x="134" y="183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1" name="Freeform 11"/>
            <p:cNvSpPr>
              <a:spLocks/>
            </p:cNvSpPr>
            <p:nvPr/>
          </p:nvSpPr>
          <p:spPr bwMode="auto">
            <a:xfrm>
              <a:off x="1827213" y="2052638"/>
              <a:ext cx="130175" cy="282575"/>
            </a:xfrm>
            <a:custGeom>
              <a:avLst/>
              <a:gdLst>
                <a:gd name="T0" fmla="*/ 165 w 165"/>
                <a:gd name="T1" fmla="*/ 39 h 356"/>
                <a:gd name="T2" fmla="*/ 165 w 165"/>
                <a:gd name="T3" fmla="*/ 39 h 356"/>
                <a:gd name="T4" fmla="*/ 157 w 165"/>
                <a:gd name="T5" fmla="*/ 34 h 356"/>
                <a:gd name="T6" fmla="*/ 147 w 165"/>
                <a:gd name="T7" fmla="*/ 29 h 356"/>
                <a:gd name="T8" fmla="*/ 138 w 165"/>
                <a:gd name="T9" fmla="*/ 28 h 356"/>
                <a:gd name="T10" fmla="*/ 127 w 165"/>
                <a:gd name="T11" fmla="*/ 28 h 356"/>
                <a:gd name="T12" fmla="*/ 127 w 165"/>
                <a:gd name="T13" fmla="*/ 28 h 356"/>
                <a:gd name="T14" fmla="*/ 117 w 165"/>
                <a:gd name="T15" fmla="*/ 28 h 356"/>
                <a:gd name="T16" fmla="*/ 107 w 165"/>
                <a:gd name="T17" fmla="*/ 29 h 356"/>
                <a:gd name="T18" fmla="*/ 99 w 165"/>
                <a:gd name="T19" fmla="*/ 33 h 356"/>
                <a:gd name="T20" fmla="*/ 89 w 165"/>
                <a:gd name="T21" fmla="*/ 37 h 356"/>
                <a:gd name="T22" fmla="*/ 81 w 165"/>
                <a:gd name="T23" fmla="*/ 44 h 356"/>
                <a:gd name="T24" fmla="*/ 73 w 165"/>
                <a:gd name="T25" fmla="*/ 51 h 356"/>
                <a:gd name="T26" fmla="*/ 66 w 165"/>
                <a:gd name="T27" fmla="*/ 61 h 356"/>
                <a:gd name="T28" fmla="*/ 58 w 165"/>
                <a:gd name="T29" fmla="*/ 70 h 356"/>
                <a:gd name="T30" fmla="*/ 58 w 165"/>
                <a:gd name="T31" fmla="*/ 70 h 356"/>
                <a:gd name="T32" fmla="*/ 51 w 165"/>
                <a:gd name="T33" fmla="*/ 80 h 356"/>
                <a:gd name="T34" fmla="*/ 46 w 165"/>
                <a:gd name="T35" fmla="*/ 94 h 356"/>
                <a:gd name="T36" fmla="*/ 41 w 165"/>
                <a:gd name="T37" fmla="*/ 107 h 356"/>
                <a:gd name="T38" fmla="*/ 38 w 165"/>
                <a:gd name="T39" fmla="*/ 122 h 356"/>
                <a:gd name="T40" fmla="*/ 35 w 165"/>
                <a:gd name="T41" fmla="*/ 138 h 356"/>
                <a:gd name="T42" fmla="*/ 31 w 165"/>
                <a:gd name="T43" fmla="*/ 155 h 356"/>
                <a:gd name="T44" fmla="*/ 30 w 165"/>
                <a:gd name="T45" fmla="*/ 191 h 356"/>
                <a:gd name="T46" fmla="*/ 30 w 165"/>
                <a:gd name="T47" fmla="*/ 356 h 356"/>
                <a:gd name="T48" fmla="*/ 0 w 165"/>
                <a:gd name="T49" fmla="*/ 356 h 356"/>
                <a:gd name="T50" fmla="*/ 0 w 165"/>
                <a:gd name="T51" fmla="*/ 6 h 356"/>
                <a:gd name="T52" fmla="*/ 30 w 165"/>
                <a:gd name="T53" fmla="*/ 6 h 356"/>
                <a:gd name="T54" fmla="*/ 30 w 165"/>
                <a:gd name="T55" fmla="*/ 84 h 356"/>
                <a:gd name="T56" fmla="*/ 31 w 165"/>
                <a:gd name="T57" fmla="*/ 84 h 356"/>
                <a:gd name="T58" fmla="*/ 31 w 165"/>
                <a:gd name="T59" fmla="*/ 84 h 356"/>
                <a:gd name="T60" fmla="*/ 38 w 165"/>
                <a:gd name="T61" fmla="*/ 64 h 356"/>
                <a:gd name="T62" fmla="*/ 48 w 165"/>
                <a:gd name="T63" fmla="*/ 47 h 356"/>
                <a:gd name="T64" fmla="*/ 58 w 165"/>
                <a:gd name="T65" fmla="*/ 33 h 356"/>
                <a:gd name="T66" fmla="*/ 69 w 165"/>
                <a:gd name="T67" fmla="*/ 21 h 356"/>
                <a:gd name="T68" fmla="*/ 69 w 165"/>
                <a:gd name="T69" fmla="*/ 21 h 356"/>
                <a:gd name="T70" fmla="*/ 82 w 165"/>
                <a:gd name="T71" fmla="*/ 11 h 356"/>
                <a:gd name="T72" fmla="*/ 97 w 165"/>
                <a:gd name="T73" fmla="*/ 5 h 356"/>
                <a:gd name="T74" fmla="*/ 114 w 165"/>
                <a:gd name="T75" fmla="*/ 0 h 356"/>
                <a:gd name="T76" fmla="*/ 130 w 165"/>
                <a:gd name="T77" fmla="*/ 0 h 356"/>
                <a:gd name="T78" fmla="*/ 130 w 165"/>
                <a:gd name="T79" fmla="*/ 0 h 356"/>
                <a:gd name="T80" fmla="*/ 148 w 165"/>
                <a:gd name="T81" fmla="*/ 1 h 356"/>
                <a:gd name="T82" fmla="*/ 165 w 165"/>
                <a:gd name="T83" fmla="*/ 5 h 356"/>
                <a:gd name="T84" fmla="*/ 165 w 165"/>
                <a:gd name="T85" fmla="*/ 3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5" h="356">
                  <a:moveTo>
                    <a:pt x="165" y="39"/>
                  </a:moveTo>
                  <a:lnTo>
                    <a:pt x="165" y="39"/>
                  </a:lnTo>
                  <a:lnTo>
                    <a:pt x="157" y="34"/>
                  </a:lnTo>
                  <a:lnTo>
                    <a:pt x="147" y="29"/>
                  </a:lnTo>
                  <a:lnTo>
                    <a:pt x="138" y="28"/>
                  </a:lnTo>
                  <a:lnTo>
                    <a:pt x="127" y="28"/>
                  </a:lnTo>
                  <a:lnTo>
                    <a:pt x="127" y="28"/>
                  </a:lnTo>
                  <a:lnTo>
                    <a:pt x="117" y="28"/>
                  </a:lnTo>
                  <a:lnTo>
                    <a:pt x="107" y="29"/>
                  </a:lnTo>
                  <a:lnTo>
                    <a:pt x="99" y="33"/>
                  </a:lnTo>
                  <a:lnTo>
                    <a:pt x="89" y="37"/>
                  </a:lnTo>
                  <a:lnTo>
                    <a:pt x="81" y="44"/>
                  </a:lnTo>
                  <a:lnTo>
                    <a:pt x="73" y="51"/>
                  </a:lnTo>
                  <a:lnTo>
                    <a:pt x="66" y="61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51" y="80"/>
                  </a:lnTo>
                  <a:lnTo>
                    <a:pt x="46" y="94"/>
                  </a:lnTo>
                  <a:lnTo>
                    <a:pt x="41" y="107"/>
                  </a:lnTo>
                  <a:lnTo>
                    <a:pt x="38" y="122"/>
                  </a:lnTo>
                  <a:lnTo>
                    <a:pt x="35" y="138"/>
                  </a:lnTo>
                  <a:lnTo>
                    <a:pt x="31" y="155"/>
                  </a:lnTo>
                  <a:lnTo>
                    <a:pt x="30" y="191"/>
                  </a:lnTo>
                  <a:lnTo>
                    <a:pt x="30" y="356"/>
                  </a:lnTo>
                  <a:lnTo>
                    <a:pt x="0" y="356"/>
                  </a:lnTo>
                  <a:lnTo>
                    <a:pt x="0" y="6"/>
                  </a:lnTo>
                  <a:lnTo>
                    <a:pt x="30" y="6"/>
                  </a:lnTo>
                  <a:lnTo>
                    <a:pt x="30" y="84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38" y="64"/>
                  </a:lnTo>
                  <a:lnTo>
                    <a:pt x="48" y="47"/>
                  </a:lnTo>
                  <a:lnTo>
                    <a:pt x="58" y="33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82" y="11"/>
                  </a:lnTo>
                  <a:lnTo>
                    <a:pt x="97" y="5"/>
                  </a:lnTo>
                  <a:lnTo>
                    <a:pt x="114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48" y="1"/>
                  </a:lnTo>
                  <a:lnTo>
                    <a:pt x="165" y="5"/>
                  </a:lnTo>
                  <a:lnTo>
                    <a:pt x="165" y="3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2" name="Freeform 12"/>
            <p:cNvSpPr>
              <a:spLocks/>
            </p:cNvSpPr>
            <p:nvPr/>
          </p:nvSpPr>
          <p:spPr bwMode="auto">
            <a:xfrm>
              <a:off x="2009775" y="1924050"/>
              <a:ext cx="195263" cy="411163"/>
            </a:xfrm>
            <a:custGeom>
              <a:avLst/>
              <a:gdLst>
                <a:gd name="T0" fmla="*/ 199 w 245"/>
                <a:gd name="T1" fmla="*/ 518 h 518"/>
                <a:gd name="T2" fmla="*/ 33 w 245"/>
                <a:gd name="T3" fmla="*/ 345 h 518"/>
                <a:gd name="T4" fmla="*/ 31 w 245"/>
                <a:gd name="T5" fmla="*/ 345 h 518"/>
                <a:gd name="T6" fmla="*/ 31 w 245"/>
                <a:gd name="T7" fmla="*/ 518 h 518"/>
                <a:gd name="T8" fmla="*/ 0 w 245"/>
                <a:gd name="T9" fmla="*/ 518 h 518"/>
                <a:gd name="T10" fmla="*/ 0 w 245"/>
                <a:gd name="T11" fmla="*/ 0 h 518"/>
                <a:gd name="T12" fmla="*/ 31 w 245"/>
                <a:gd name="T13" fmla="*/ 0 h 518"/>
                <a:gd name="T14" fmla="*/ 31 w 245"/>
                <a:gd name="T15" fmla="*/ 333 h 518"/>
                <a:gd name="T16" fmla="*/ 33 w 245"/>
                <a:gd name="T17" fmla="*/ 333 h 518"/>
                <a:gd name="T18" fmla="*/ 191 w 245"/>
                <a:gd name="T19" fmla="*/ 168 h 518"/>
                <a:gd name="T20" fmla="*/ 232 w 245"/>
                <a:gd name="T21" fmla="*/ 168 h 518"/>
                <a:gd name="T22" fmla="*/ 66 w 245"/>
                <a:gd name="T23" fmla="*/ 336 h 518"/>
                <a:gd name="T24" fmla="*/ 245 w 245"/>
                <a:gd name="T25" fmla="*/ 518 h 518"/>
                <a:gd name="T26" fmla="*/ 199 w 245"/>
                <a:gd name="T27" fmla="*/ 51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518">
                  <a:moveTo>
                    <a:pt x="199" y="518"/>
                  </a:moveTo>
                  <a:lnTo>
                    <a:pt x="33" y="345"/>
                  </a:lnTo>
                  <a:lnTo>
                    <a:pt x="31" y="345"/>
                  </a:lnTo>
                  <a:lnTo>
                    <a:pt x="31" y="518"/>
                  </a:lnTo>
                  <a:lnTo>
                    <a:pt x="0" y="5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31" y="333"/>
                  </a:lnTo>
                  <a:lnTo>
                    <a:pt x="33" y="333"/>
                  </a:lnTo>
                  <a:lnTo>
                    <a:pt x="191" y="168"/>
                  </a:lnTo>
                  <a:lnTo>
                    <a:pt x="232" y="168"/>
                  </a:lnTo>
                  <a:lnTo>
                    <a:pt x="66" y="336"/>
                  </a:lnTo>
                  <a:lnTo>
                    <a:pt x="245" y="518"/>
                  </a:lnTo>
                  <a:lnTo>
                    <a:pt x="199" y="51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3" name="Freeform 13"/>
            <p:cNvSpPr>
              <a:spLocks noEditPoints="1"/>
            </p:cNvSpPr>
            <p:nvPr/>
          </p:nvSpPr>
          <p:spPr bwMode="auto">
            <a:xfrm>
              <a:off x="2247900" y="1946275"/>
              <a:ext cx="39688" cy="388938"/>
            </a:xfrm>
            <a:custGeom>
              <a:avLst/>
              <a:gdLst>
                <a:gd name="T0" fmla="*/ 25 w 51"/>
                <a:gd name="T1" fmla="*/ 51 h 490"/>
                <a:gd name="T2" fmla="*/ 25 w 51"/>
                <a:gd name="T3" fmla="*/ 51 h 490"/>
                <a:gd name="T4" fmla="*/ 15 w 51"/>
                <a:gd name="T5" fmla="*/ 49 h 490"/>
                <a:gd name="T6" fmla="*/ 6 w 51"/>
                <a:gd name="T7" fmla="*/ 45 h 490"/>
                <a:gd name="T8" fmla="*/ 6 w 51"/>
                <a:gd name="T9" fmla="*/ 45 h 490"/>
                <a:gd name="T10" fmla="*/ 3 w 51"/>
                <a:gd name="T11" fmla="*/ 40 h 490"/>
                <a:gd name="T12" fmla="*/ 1 w 51"/>
                <a:gd name="T13" fmla="*/ 36 h 490"/>
                <a:gd name="T14" fmla="*/ 0 w 51"/>
                <a:gd name="T15" fmla="*/ 31 h 490"/>
                <a:gd name="T16" fmla="*/ 0 w 51"/>
                <a:gd name="T17" fmla="*/ 25 h 490"/>
                <a:gd name="T18" fmla="*/ 0 w 51"/>
                <a:gd name="T19" fmla="*/ 25 h 490"/>
                <a:gd name="T20" fmla="*/ 0 w 51"/>
                <a:gd name="T21" fmla="*/ 20 h 490"/>
                <a:gd name="T22" fmla="*/ 1 w 51"/>
                <a:gd name="T23" fmla="*/ 15 h 490"/>
                <a:gd name="T24" fmla="*/ 3 w 51"/>
                <a:gd name="T25" fmla="*/ 10 h 490"/>
                <a:gd name="T26" fmla="*/ 6 w 51"/>
                <a:gd name="T27" fmla="*/ 7 h 490"/>
                <a:gd name="T28" fmla="*/ 6 w 51"/>
                <a:gd name="T29" fmla="*/ 7 h 490"/>
                <a:gd name="T30" fmla="*/ 16 w 51"/>
                <a:gd name="T31" fmla="*/ 2 h 490"/>
                <a:gd name="T32" fmla="*/ 25 w 51"/>
                <a:gd name="T33" fmla="*/ 0 h 490"/>
                <a:gd name="T34" fmla="*/ 25 w 51"/>
                <a:gd name="T35" fmla="*/ 0 h 490"/>
                <a:gd name="T36" fmla="*/ 34 w 51"/>
                <a:gd name="T37" fmla="*/ 2 h 490"/>
                <a:gd name="T38" fmla="*/ 44 w 51"/>
                <a:gd name="T39" fmla="*/ 7 h 490"/>
                <a:gd name="T40" fmla="*/ 44 w 51"/>
                <a:gd name="T41" fmla="*/ 7 h 490"/>
                <a:gd name="T42" fmla="*/ 48 w 51"/>
                <a:gd name="T43" fmla="*/ 10 h 490"/>
                <a:gd name="T44" fmla="*/ 49 w 51"/>
                <a:gd name="T45" fmla="*/ 15 h 490"/>
                <a:gd name="T46" fmla="*/ 51 w 51"/>
                <a:gd name="T47" fmla="*/ 20 h 490"/>
                <a:gd name="T48" fmla="*/ 51 w 51"/>
                <a:gd name="T49" fmla="*/ 25 h 490"/>
                <a:gd name="T50" fmla="*/ 51 w 51"/>
                <a:gd name="T51" fmla="*/ 25 h 490"/>
                <a:gd name="T52" fmla="*/ 51 w 51"/>
                <a:gd name="T53" fmla="*/ 30 h 490"/>
                <a:gd name="T54" fmla="*/ 49 w 51"/>
                <a:gd name="T55" fmla="*/ 35 h 490"/>
                <a:gd name="T56" fmla="*/ 48 w 51"/>
                <a:gd name="T57" fmla="*/ 40 h 490"/>
                <a:gd name="T58" fmla="*/ 44 w 51"/>
                <a:gd name="T59" fmla="*/ 45 h 490"/>
                <a:gd name="T60" fmla="*/ 44 w 51"/>
                <a:gd name="T61" fmla="*/ 45 h 490"/>
                <a:gd name="T62" fmla="*/ 39 w 51"/>
                <a:gd name="T63" fmla="*/ 48 h 490"/>
                <a:gd name="T64" fmla="*/ 34 w 51"/>
                <a:gd name="T65" fmla="*/ 49 h 490"/>
                <a:gd name="T66" fmla="*/ 29 w 51"/>
                <a:gd name="T67" fmla="*/ 51 h 490"/>
                <a:gd name="T68" fmla="*/ 25 w 51"/>
                <a:gd name="T69" fmla="*/ 51 h 490"/>
                <a:gd name="T70" fmla="*/ 25 w 51"/>
                <a:gd name="T71" fmla="*/ 51 h 490"/>
                <a:gd name="T72" fmla="*/ 10 w 51"/>
                <a:gd name="T73" fmla="*/ 490 h 490"/>
                <a:gd name="T74" fmla="*/ 10 w 51"/>
                <a:gd name="T75" fmla="*/ 140 h 490"/>
                <a:gd name="T76" fmla="*/ 41 w 51"/>
                <a:gd name="T77" fmla="*/ 140 h 490"/>
                <a:gd name="T78" fmla="*/ 41 w 51"/>
                <a:gd name="T79" fmla="*/ 490 h 490"/>
                <a:gd name="T80" fmla="*/ 10 w 51"/>
                <a:gd name="T8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490">
                  <a:moveTo>
                    <a:pt x="25" y="51"/>
                  </a:moveTo>
                  <a:lnTo>
                    <a:pt x="25" y="51"/>
                  </a:lnTo>
                  <a:lnTo>
                    <a:pt x="15" y="49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3" y="40"/>
                  </a:lnTo>
                  <a:lnTo>
                    <a:pt x="1" y="36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1" y="15"/>
                  </a:lnTo>
                  <a:lnTo>
                    <a:pt x="3" y="10"/>
                  </a:lnTo>
                  <a:lnTo>
                    <a:pt x="6" y="7"/>
                  </a:lnTo>
                  <a:lnTo>
                    <a:pt x="6" y="7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8" y="10"/>
                  </a:lnTo>
                  <a:lnTo>
                    <a:pt x="49" y="15"/>
                  </a:lnTo>
                  <a:lnTo>
                    <a:pt x="51" y="20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30"/>
                  </a:lnTo>
                  <a:lnTo>
                    <a:pt x="49" y="35"/>
                  </a:lnTo>
                  <a:lnTo>
                    <a:pt x="48" y="40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39" y="48"/>
                  </a:lnTo>
                  <a:lnTo>
                    <a:pt x="34" y="49"/>
                  </a:lnTo>
                  <a:lnTo>
                    <a:pt x="29" y="51"/>
                  </a:lnTo>
                  <a:lnTo>
                    <a:pt x="25" y="51"/>
                  </a:lnTo>
                  <a:lnTo>
                    <a:pt x="25" y="51"/>
                  </a:lnTo>
                  <a:close/>
                  <a:moveTo>
                    <a:pt x="10" y="490"/>
                  </a:moveTo>
                  <a:lnTo>
                    <a:pt x="10" y="140"/>
                  </a:lnTo>
                  <a:lnTo>
                    <a:pt x="41" y="140"/>
                  </a:lnTo>
                  <a:lnTo>
                    <a:pt x="41" y="490"/>
                  </a:lnTo>
                  <a:lnTo>
                    <a:pt x="10" y="490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4" name="Freeform 14"/>
            <p:cNvSpPr>
              <a:spLocks/>
            </p:cNvSpPr>
            <p:nvPr/>
          </p:nvSpPr>
          <p:spPr bwMode="auto">
            <a:xfrm>
              <a:off x="2370138" y="2051050"/>
              <a:ext cx="212725" cy="284163"/>
            </a:xfrm>
            <a:custGeom>
              <a:avLst/>
              <a:gdLst>
                <a:gd name="T0" fmla="*/ 237 w 269"/>
                <a:gd name="T1" fmla="*/ 153 h 358"/>
                <a:gd name="T2" fmla="*/ 236 w 269"/>
                <a:gd name="T3" fmla="*/ 124 h 358"/>
                <a:gd name="T4" fmla="*/ 224 w 269"/>
                <a:gd name="T5" fmla="*/ 77 h 358"/>
                <a:gd name="T6" fmla="*/ 214 w 269"/>
                <a:gd name="T7" fmla="*/ 59 h 358"/>
                <a:gd name="T8" fmla="*/ 203 w 269"/>
                <a:gd name="T9" fmla="*/ 46 h 358"/>
                <a:gd name="T10" fmla="*/ 186 w 269"/>
                <a:gd name="T11" fmla="*/ 36 h 358"/>
                <a:gd name="T12" fmla="*/ 168 w 269"/>
                <a:gd name="T13" fmla="*/ 30 h 358"/>
                <a:gd name="T14" fmla="*/ 147 w 269"/>
                <a:gd name="T15" fmla="*/ 28 h 358"/>
                <a:gd name="T16" fmla="*/ 134 w 269"/>
                <a:gd name="T17" fmla="*/ 28 h 358"/>
                <a:gd name="T18" fmla="*/ 111 w 269"/>
                <a:gd name="T19" fmla="*/ 33 h 358"/>
                <a:gd name="T20" fmla="*/ 91 w 269"/>
                <a:gd name="T21" fmla="*/ 43 h 358"/>
                <a:gd name="T22" fmla="*/ 73 w 269"/>
                <a:gd name="T23" fmla="*/ 56 h 358"/>
                <a:gd name="T24" fmla="*/ 64 w 269"/>
                <a:gd name="T25" fmla="*/ 64 h 358"/>
                <a:gd name="T26" fmla="*/ 50 w 269"/>
                <a:gd name="T27" fmla="*/ 84 h 358"/>
                <a:gd name="T28" fmla="*/ 40 w 269"/>
                <a:gd name="T29" fmla="*/ 107 h 358"/>
                <a:gd name="T30" fmla="*/ 33 w 269"/>
                <a:gd name="T31" fmla="*/ 130 h 358"/>
                <a:gd name="T32" fmla="*/ 31 w 269"/>
                <a:gd name="T33" fmla="*/ 157 h 358"/>
                <a:gd name="T34" fmla="*/ 0 w 269"/>
                <a:gd name="T35" fmla="*/ 358 h 358"/>
                <a:gd name="T36" fmla="*/ 31 w 269"/>
                <a:gd name="T37" fmla="*/ 8 h 358"/>
                <a:gd name="T38" fmla="*/ 33 w 269"/>
                <a:gd name="T39" fmla="*/ 71 h 358"/>
                <a:gd name="T40" fmla="*/ 43 w 269"/>
                <a:gd name="T41" fmla="*/ 54 h 358"/>
                <a:gd name="T42" fmla="*/ 68 w 269"/>
                <a:gd name="T43" fmla="*/ 28 h 358"/>
                <a:gd name="T44" fmla="*/ 97 w 269"/>
                <a:gd name="T45" fmla="*/ 10 h 358"/>
                <a:gd name="T46" fmla="*/ 132 w 269"/>
                <a:gd name="T47" fmla="*/ 0 h 358"/>
                <a:gd name="T48" fmla="*/ 152 w 269"/>
                <a:gd name="T49" fmla="*/ 0 h 358"/>
                <a:gd name="T50" fmla="*/ 178 w 269"/>
                <a:gd name="T51" fmla="*/ 2 h 358"/>
                <a:gd name="T52" fmla="*/ 203 w 269"/>
                <a:gd name="T53" fmla="*/ 8 h 358"/>
                <a:gd name="T54" fmla="*/ 223 w 269"/>
                <a:gd name="T55" fmla="*/ 20 h 358"/>
                <a:gd name="T56" fmla="*/ 239 w 269"/>
                <a:gd name="T57" fmla="*/ 36 h 358"/>
                <a:gd name="T58" fmla="*/ 246 w 269"/>
                <a:gd name="T59" fmla="*/ 46 h 358"/>
                <a:gd name="T60" fmla="*/ 257 w 269"/>
                <a:gd name="T61" fmla="*/ 69 h 358"/>
                <a:gd name="T62" fmla="*/ 265 w 269"/>
                <a:gd name="T63" fmla="*/ 97 h 358"/>
                <a:gd name="T64" fmla="*/ 269 w 269"/>
                <a:gd name="T65" fmla="*/ 127 h 358"/>
                <a:gd name="T66" fmla="*/ 269 w 269"/>
                <a:gd name="T67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9" h="358">
                  <a:moveTo>
                    <a:pt x="237" y="358"/>
                  </a:moveTo>
                  <a:lnTo>
                    <a:pt x="237" y="153"/>
                  </a:lnTo>
                  <a:lnTo>
                    <a:pt x="237" y="153"/>
                  </a:lnTo>
                  <a:lnTo>
                    <a:pt x="236" y="124"/>
                  </a:lnTo>
                  <a:lnTo>
                    <a:pt x="232" y="99"/>
                  </a:lnTo>
                  <a:lnTo>
                    <a:pt x="224" y="77"/>
                  </a:lnTo>
                  <a:lnTo>
                    <a:pt x="219" y="68"/>
                  </a:lnTo>
                  <a:lnTo>
                    <a:pt x="214" y="59"/>
                  </a:lnTo>
                  <a:lnTo>
                    <a:pt x="209" y="53"/>
                  </a:lnTo>
                  <a:lnTo>
                    <a:pt x="203" y="46"/>
                  </a:lnTo>
                  <a:lnTo>
                    <a:pt x="195" y="39"/>
                  </a:lnTo>
                  <a:lnTo>
                    <a:pt x="186" y="36"/>
                  </a:lnTo>
                  <a:lnTo>
                    <a:pt x="178" y="33"/>
                  </a:lnTo>
                  <a:lnTo>
                    <a:pt x="168" y="30"/>
                  </a:lnTo>
                  <a:lnTo>
                    <a:pt x="158" y="28"/>
                  </a:lnTo>
                  <a:lnTo>
                    <a:pt x="147" y="28"/>
                  </a:lnTo>
                  <a:lnTo>
                    <a:pt x="147" y="28"/>
                  </a:lnTo>
                  <a:lnTo>
                    <a:pt x="134" y="28"/>
                  </a:lnTo>
                  <a:lnTo>
                    <a:pt x="122" y="30"/>
                  </a:lnTo>
                  <a:lnTo>
                    <a:pt x="111" y="33"/>
                  </a:lnTo>
                  <a:lnTo>
                    <a:pt x="101" y="38"/>
                  </a:lnTo>
                  <a:lnTo>
                    <a:pt x="91" y="43"/>
                  </a:lnTo>
                  <a:lnTo>
                    <a:pt x="81" y="49"/>
                  </a:lnTo>
                  <a:lnTo>
                    <a:pt x="73" y="56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56" y="74"/>
                  </a:lnTo>
                  <a:lnTo>
                    <a:pt x="50" y="84"/>
                  </a:lnTo>
                  <a:lnTo>
                    <a:pt x="45" y="96"/>
                  </a:lnTo>
                  <a:lnTo>
                    <a:pt x="40" y="107"/>
                  </a:lnTo>
                  <a:lnTo>
                    <a:pt x="36" y="119"/>
                  </a:lnTo>
                  <a:lnTo>
                    <a:pt x="33" y="130"/>
                  </a:lnTo>
                  <a:lnTo>
                    <a:pt x="31" y="143"/>
                  </a:lnTo>
                  <a:lnTo>
                    <a:pt x="31" y="157"/>
                  </a:lnTo>
                  <a:lnTo>
                    <a:pt x="31" y="358"/>
                  </a:lnTo>
                  <a:lnTo>
                    <a:pt x="0" y="358"/>
                  </a:lnTo>
                  <a:lnTo>
                    <a:pt x="0" y="8"/>
                  </a:lnTo>
                  <a:lnTo>
                    <a:pt x="31" y="8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43" y="54"/>
                  </a:lnTo>
                  <a:lnTo>
                    <a:pt x="54" y="39"/>
                  </a:lnTo>
                  <a:lnTo>
                    <a:pt x="68" y="28"/>
                  </a:lnTo>
                  <a:lnTo>
                    <a:pt x="81" y="16"/>
                  </a:lnTo>
                  <a:lnTo>
                    <a:pt x="97" y="10"/>
                  </a:lnTo>
                  <a:lnTo>
                    <a:pt x="114" y="3"/>
                  </a:lnTo>
                  <a:lnTo>
                    <a:pt x="13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67" y="0"/>
                  </a:lnTo>
                  <a:lnTo>
                    <a:pt x="178" y="2"/>
                  </a:lnTo>
                  <a:lnTo>
                    <a:pt x="191" y="5"/>
                  </a:lnTo>
                  <a:lnTo>
                    <a:pt x="203" y="8"/>
                  </a:lnTo>
                  <a:lnTo>
                    <a:pt x="213" y="15"/>
                  </a:lnTo>
                  <a:lnTo>
                    <a:pt x="223" y="20"/>
                  </a:lnTo>
                  <a:lnTo>
                    <a:pt x="231" y="28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46" y="46"/>
                  </a:lnTo>
                  <a:lnTo>
                    <a:pt x="252" y="58"/>
                  </a:lnTo>
                  <a:lnTo>
                    <a:pt x="257" y="69"/>
                  </a:lnTo>
                  <a:lnTo>
                    <a:pt x="262" y="82"/>
                  </a:lnTo>
                  <a:lnTo>
                    <a:pt x="265" y="97"/>
                  </a:lnTo>
                  <a:lnTo>
                    <a:pt x="267" y="112"/>
                  </a:lnTo>
                  <a:lnTo>
                    <a:pt x="269" y="127"/>
                  </a:lnTo>
                  <a:lnTo>
                    <a:pt x="269" y="145"/>
                  </a:lnTo>
                  <a:lnTo>
                    <a:pt x="269" y="358"/>
                  </a:lnTo>
                  <a:lnTo>
                    <a:pt x="237" y="35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5" name="Freeform 15"/>
            <p:cNvSpPr>
              <a:spLocks/>
            </p:cNvSpPr>
            <p:nvPr/>
          </p:nvSpPr>
          <p:spPr bwMode="auto">
            <a:xfrm>
              <a:off x="2652713" y="2051050"/>
              <a:ext cx="158750" cy="290513"/>
            </a:xfrm>
            <a:custGeom>
              <a:avLst/>
              <a:gdLst>
                <a:gd name="T0" fmla="*/ 0 w 201"/>
                <a:gd name="T1" fmla="*/ 303 h 366"/>
                <a:gd name="T2" fmla="*/ 10 w 201"/>
                <a:gd name="T3" fmla="*/ 312 h 366"/>
                <a:gd name="T4" fmla="*/ 31 w 201"/>
                <a:gd name="T5" fmla="*/ 323 h 366"/>
                <a:gd name="T6" fmla="*/ 43 w 201"/>
                <a:gd name="T7" fmla="*/ 328 h 366"/>
                <a:gd name="T8" fmla="*/ 78 w 201"/>
                <a:gd name="T9" fmla="*/ 336 h 366"/>
                <a:gd name="T10" fmla="*/ 86 w 201"/>
                <a:gd name="T11" fmla="*/ 338 h 366"/>
                <a:gd name="T12" fmla="*/ 122 w 201"/>
                <a:gd name="T13" fmla="*/ 333 h 366"/>
                <a:gd name="T14" fmla="*/ 148 w 201"/>
                <a:gd name="T15" fmla="*/ 320 h 366"/>
                <a:gd name="T16" fmla="*/ 163 w 201"/>
                <a:gd name="T17" fmla="*/ 300 h 366"/>
                <a:gd name="T18" fmla="*/ 168 w 201"/>
                <a:gd name="T19" fmla="*/ 270 h 366"/>
                <a:gd name="T20" fmla="*/ 168 w 201"/>
                <a:gd name="T21" fmla="*/ 259 h 366"/>
                <a:gd name="T22" fmla="*/ 158 w 201"/>
                <a:gd name="T23" fmla="*/ 239 h 366"/>
                <a:gd name="T24" fmla="*/ 150 w 201"/>
                <a:gd name="T25" fmla="*/ 231 h 366"/>
                <a:gd name="T26" fmla="*/ 127 w 201"/>
                <a:gd name="T27" fmla="*/ 214 h 366"/>
                <a:gd name="T28" fmla="*/ 92 w 201"/>
                <a:gd name="T29" fmla="*/ 196 h 366"/>
                <a:gd name="T30" fmla="*/ 69 w 201"/>
                <a:gd name="T31" fmla="*/ 186 h 366"/>
                <a:gd name="T32" fmla="*/ 33 w 201"/>
                <a:gd name="T33" fmla="*/ 163 h 366"/>
                <a:gd name="T34" fmla="*/ 22 w 201"/>
                <a:gd name="T35" fmla="*/ 152 h 366"/>
                <a:gd name="T36" fmla="*/ 7 w 201"/>
                <a:gd name="T37" fmla="*/ 125 h 366"/>
                <a:gd name="T38" fmla="*/ 2 w 201"/>
                <a:gd name="T39" fmla="*/ 94 h 366"/>
                <a:gd name="T40" fmla="*/ 2 w 201"/>
                <a:gd name="T41" fmla="*/ 84 h 366"/>
                <a:gd name="T42" fmla="*/ 5 w 201"/>
                <a:gd name="T43" fmla="*/ 64 h 366"/>
                <a:gd name="T44" fmla="*/ 13 w 201"/>
                <a:gd name="T45" fmla="*/ 48 h 366"/>
                <a:gd name="T46" fmla="*/ 26 w 201"/>
                <a:gd name="T47" fmla="*/ 33 h 366"/>
                <a:gd name="T48" fmla="*/ 33 w 201"/>
                <a:gd name="T49" fmla="*/ 26 h 366"/>
                <a:gd name="T50" fmla="*/ 71 w 201"/>
                <a:gd name="T51" fmla="*/ 7 h 366"/>
                <a:gd name="T52" fmla="*/ 114 w 201"/>
                <a:gd name="T53" fmla="*/ 0 h 366"/>
                <a:gd name="T54" fmla="*/ 135 w 201"/>
                <a:gd name="T55" fmla="*/ 0 h 366"/>
                <a:gd name="T56" fmla="*/ 175 w 201"/>
                <a:gd name="T57" fmla="*/ 10 h 366"/>
                <a:gd name="T58" fmla="*/ 191 w 201"/>
                <a:gd name="T59" fmla="*/ 53 h 366"/>
                <a:gd name="T60" fmla="*/ 172 w 201"/>
                <a:gd name="T61" fmla="*/ 43 h 366"/>
                <a:gd name="T62" fmla="*/ 132 w 201"/>
                <a:gd name="T63" fmla="*/ 30 h 366"/>
                <a:gd name="T64" fmla="*/ 111 w 201"/>
                <a:gd name="T65" fmla="*/ 28 h 366"/>
                <a:gd name="T66" fmla="*/ 79 w 201"/>
                <a:gd name="T67" fmla="*/ 33 h 366"/>
                <a:gd name="T68" fmla="*/ 55 w 201"/>
                <a:gd name="T69" fmla="*/ 46 h 366"/>
                <a:gd name="T70" fmla="*/ 46 w 201"/>
                <a:gd name="T71" fmla="*/ 56 h 366"/>
                <a:gd name="T72" fmla="*/ 35 w 201"/>
                <a:gd name="T73" fmla="*/ 79 h 366"/>
                <a:gd name="T74" fmla="*/ 35 w 201"/>
                <a:gd name="T75" fmla="*/ 92 h 366"/>
                <a:gd name="T76" fmla="*/ 38 w 201"/>
                <a:gd name="T77" fmla="*/ 115 h 366"/>
                <a:gd name="T78" fmla="*/ 48 w 201"/>
                <a:gd name="T79" fmla="*/ 133 h 366"/>
                <a:gd name="T80" fmla="*/ 56 w 201"/>
                <a:gd name="T81" fmla="*/ 142 h 366"/>
                <a:gd name="T82" fmla="*/ 86 w 201"/>
                <a:gd name="T83" fmla="*/ 158 h 366"/>
                <a:gd name="T84" fmla="*/ 106 w 201"/>
                <a:gd name="T85" fmla="*/ 168 h 366"/>
                <a:gd name="T86" fmla="*/ 152 w 201"/>
                <a:gd name="T87" fmla="*/ 193 h 366"/>
                <a:gd name="T88" fmla="*/ 181 w 201"/>
                <a:gd name="T89" fmla="*/ 214 h 366"/>
                <a:gd name="T90" fmla="*/ 190 w 201"/>
                <a:gd name="T91" fmla="*/ 226 h 366"/>
                <a:gd name="T92" fmla="*/ 200 w 201"/>
                <a:gd name="T93" fmla="*/ 254 h 366"/>
                <a:gd name="T94" fmla="*/ 201 w 201"/>
                <a:gd name="T95" fmla="*/ 270 h 366"/>
                <a:gd name="T96" fmla="*/ 200 w 201"/>
                <a:gd name="T97" fmla="*/ 290 h 366"/>
                <a:gd name="T98" fmla="*/ 195 w 201"/>
                <a:gd name="T99" fmla="*/ 308 h 366"/>
                <a:gd name="T100" fmla="*/ 185 w 201"/>
                <a:gd name="T101" fmla="*/ 325 h 366"/>
                <a:gd name="T102" fmla="*/ 170 w 201"/>
                <a:gd name="T103" fmla="*/ 340 h 366"/>
                <a:gd name="T104" fmla="*/ 162 w 201"/>
                <a:gd name="T105" fmla="*/ 345 h 366"/>
                <a:gd name="T106" fmla="*/ 144 w 201"/>
                <a:gd name="T107" fmla="*/ 356 h 366"/>
                <a:gd name="T108" fmla="*/ 111 w 201"/>
                <a:gd name="T109" fmla="*/ 364 h 366"/>
                <a:gd name="T110" fmla="*/ 84 w 201"/>
                <a:gd name="T111" fmla="*/ 366 h 366"/>
                <a:gd name="T112" fmla="*/ 38 w 201"/>
                <a:gd name="T113" fmla="*/ 359 h 366"/>
                <a:gd name="T114" fmla="*/ 0 w 201"/>
                <a:gd name="T115" fmla="*/ 34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366">
                  <a:moveTo>
                    <a:pt x="0" y="341"/>
                  </a:moveTo>
                  <a:lnTo>
                    <a:pt x="0" y="303"/>
                  </a:lnTo>
                  <a:lnTo>
                    <a:pt x="0" y="303"/>
                  </a:lnTo>
                  <a:lnTo>
                    <a:pt x="10" y="312"/>
                  </a:lnTo>
                  <a:lnTo>
                    <a:pt x="20" y="318"/>
                  </a:lnTo>
                  <a:lnTo>
                    <a:pt x="31" y="323"/>
                  </a:lnTo>
                  <a:lnTo>
                    <a:pt x="43" y="328"/>
                  </a:lnTo>
                  <a:lnTo>
                    <a:pt x="43" y="328"/>
                  </a:lnTo>
                  <a:lnTo>
                    <a:pt x="66" y="335"/>
                  </a:lnTo>
                  <a:lnTo>
                    <a:pt x="78" y="336"/>
                  </a:lnTo>
                  <a:lnTo>
                    <a:pt x="86" y="338"/>
                  </a:lnTo>
                  <a:lnTo>
                    <a:pt x="86" y="338"/>
                  </a:lnTo>
                  <a:lnTo>
                    <a:pt x="106" y="336"/>
                  </a:lnTo>
                  <a:lnTo>
                    <a:pt x="122" y="333"/>
                  </a:lnTo>
                  <a:lnTo>
                    <a:pt x="137" y="328"/>
                  </a:lnTo>
                  <a:lnTo>
                    <a:pt x="148" y="320"/>
                  </a:lnTo>
                  <a:lnTo>
                    <a:pt x="157" y="312"/>
                  </a:lnTo>
                  <a:lnTo>
                    <a:pt x="163" y="300"/>
                  </a:lnTo>
                  <a:lnTo>
                    <a:pt x="168" y="285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8" y="259"/>
                  </a:lnTo>
                  <a:lnTo>
                    <a:pt x="165" y="249"/>
                  </a:lnTo>
                  <a:lnTo>
                    <a:pt x="158" y="239"/>
                  </a:lnTo>
                  <a:lnTo>
                    <a:pt x="150" y="231"/>
                  </a:lnTo>
                  <a:lnTo>
                    <a:pt x="150" y="231"/>
                  </a:lnTo>
                  <a:lnTo>
                    <a:pt x="140" y="222"/>
                  </a:lnTo>
                  <a:lnTo>
                    <a:pt x="127" y="214"/>
                  </a:lnTo>
                  <a:lnTo>
                    <a:pt x="111" y="204"/>
                  </a:lnTo>
                  <a:lnTo>
                    <a:pt x="92" y="196"/>
                  </a:lnTo>
                  <a:lnTo>
                    <a:pt x="92" y="196"/>
                  </a:lnTo>
                  <a:lnTo>
                    <a:pt x="69" y="186"/>
                  </a:lnTo>
                  <a:lnTo>
                    <a:pt x="50" y="175"/>
                  </a:lnTo>
                  <a:lnTo>
                    <a:pt x="33" y="163"/>
                  </a:lnTo>
                  <a:lnTo>
                    <a:pt x="22" y="152"/>
                  </a:lnTo>
                  <a:lnTo>
                    <a:pt x="22" y="152"/>
                  </a:lnTo>
                  <a:lnTo>
                    <a:pt x="13" y="138"/>
                  </a:lnTo>
                  <a:lnTo>
                    <a:pt x="7" y="125"/>
                  </a:lnTo>
                  <a:lnTo>
                    <a:pt x="2" y="110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84"/>
                  </a:lnTo>
                  <a:lnTo>
                    <a:pt x="3" y="74"/>
                  </a:lnTo>
                  <a:lnTo>
                    <a:pt x="5" y="64"/>
                  </a:lnTo>
                  <a:lnTo>
                    <a:pt x="10" y="56"/>
                  </a:lnTo>
                  <a:lnTo>
                    <a:pt x="13" y="48"/>
                  </a:lnTo>
                  <a:lnTo>
                    <a:pt x="20" y="39"/>
                  </a:lnTo>
                  <a:lnTo>
                    <a:pt x="26" y="33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51" y="15"/>
                  </a:lnTo>
                  <a:lnTo>
                    <a:pt x="71" y="7"/>
                  </a:lnTo>
                  <a:lnTo>
                    <a:pt x="91" y="2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35" y="0"/>
                  </a:lnTo>
                  <a:lnTo>
                    <a:pt x="157" y="3"/>
                  </a:lnTo>
                  <a:lnTo>
                    <a:pt x="175" y="10"/>
                  </a:lnTo>
                  <a:lnTo>
                    <a:pt x="191" y="18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72" y="43"/>
                  </a:lnTo>
                  <a:lnTo>
                    <a:pt x="152" y="35"/>
                  </a:lnTo>
                  <a:lnTo>
                    <a:pt x="132" y="30"/>
                  </a:lnTo>
                  <a:lnTo>
                    <a:pt x="111" y="28"/>
                  </a:lnTo>
                  <a:lnTo>
                    <a:pt x="111" y="28"/>
                  </a:lnTo>
                  <a:lnTo>
                    <a:pt x="94" y="30"/>
                  </a:lnTo>
                  <a:lnTo>
                    <a:pt x="79" y="33"/>
                  </a:lnTo>
                  <a:lnTo>
                    <a:pt x="66" y="38"/>
                  </a:lnTo>
                  <a:lnTo>
                    <a:pt x="55" y="46"/>
                  </a:lnTo>
                  <a:lnTo>
                    <a:pt x="55" y="46"/>
                  </a:lnTo>
                  <a:lnTo>
                    <a:pt x="46" y="56"/>
                  </a:lnTo>
                  <a:lnTo>
                    <a:pt x="40" y="66"/>
                  </a:lnTo>
                  <a:lnTo>
                    <a:pt x="35" y="79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5" y="104"/>
                  </a:lnTo>
                  <a:lnTo>
                    <a:pt x="38" y="115"/>
                  </a:lnTo>
                  <a:lnTo>
                    <a:pt x="41" y="125"/>
                  </a:lnTo>
                  <a:lnTo>
                    <a:pt x="48" y="133"/>
                  </a:lnTo>
                  <a:lnTo>
                    <a:pt x="48" y="133"/>
                  </a:lnTo>
                  <a:lnTo>
                    <a:pt x="56" y="142"/>
                  </a:lnTo>
                  <a:lnTo>
                    <a:pt x="69" y="150"/>
                  </a:lnTo>
                  <a:lnTo>
                    <a:pt x="86" y="158"/>
                  </a:lnTo>
                  <a:lnTo>
                    <a:pt x="106" y="168"/>
                  </a:lnTo>
                  <a:lnTo>
                    <a:pt x="106" y="168"/>
                  </a:lnTo>
                  <a:lnTo>
                    <a:pt x="132" y="181"/>
                  </a:lnTo>
                  <a:lnTo>
                    <a:pt x="152" y="193"/>
                  </a:lnTo>
                  <a:lnTo>
                    <a:pt x="168" y="203"/>
                  </a:lnTo>
                  <a:lnTo>
                    <a:pt x="181" y="214"/>
                  </a:lnTo>
                  <a:lnTo>
                    <a:pt x="181" y="214"/>
                  </a:lnTo>
                  <a:lnTo>
                    <a:pt x="190" y="226"/>
                  </a:lnTo>
                  <a:lnTo>
                    <a:pt x="196" y="239"/>
                  </a:lnTo>
                  <a:lnTo>
                    <a:pt x="200" y="254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80"/>
                  </a:lnTo>
                  <a:lnTo>
                    <a:pt x="200" y="290"/>
                  </a:lnTo>
                  <a:lnTo>
                    <a:pt x="198" y="298"/>
                  </a:lnTo>
                  <a:lnTo>
                    <a:pt x="195" y="308"/>
                  </a:lnTo>
                  <a:lnTo>
                    <a:pt x="190" y="316"/>
                  </a:lnTo>
                  <a:lnTo>
                    <a:pt x="185" y="325"/>
                  </a:lnTo>
                  <a:lnTo>
                    <a:pt x="178" y="331"/>
                  </a:lnTo>
                  <a:lnTo>
                    <a:pt x="170" y="340"/>
                  </a:lnTo>
                  <a:lnTo>
                    <a:pt x="170" y="340"/>
                  </a:lnTo>
                  <a:lnTo>
                    <a:pt x="162" y="345"/>
                  </a:lnTo>
                  <a:lnTo>
                    <a:pt x="153" y="351"/>
                  </a:lnTo>
                  <a:lnTo>
                    <a:pt x="144" y="356"/>
                  </a:lnTo>
                  <a:lnTo>
                    <a:pt x="134" y="359"/>
                  </a:lnTo>
                  <a:lnTo>
                    <a:pt x="111" y="364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59" y="364"/>
                  </a:lnTo>
                  <a:lnTo>
                    <a:pt x="38" y="359"/>
                  </a:lnTo>
                  <a:lnTo>
                    <a:pt x="18" y="353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6" name="Freeform 16"/>
            <p:cNvSpPr>
              <a:spLocks noEditPoints="1"/>
            </p:cNvSpPr>
            <p:nvPr/>
          </p:nvSpPr>
          <p:spPr bwMode="auto">
            <a:xfrm>
              <a:off x="2860675" y="2051050"/>
              <a:ext cx="263525" cy="290513"/>
            </a:xfrm>
            <a:custGeom>
              <a:avLst/>
              <a:gdLst>
                <a:gd name="T0" fmla="*/ 147 w 331"/>
                <a:gd name="T1" fmla="*/ 364 h 366"/>
                <a:gd name="T2" fmla="*/ 97 w 331"/>
                <a:gd name="T3" fmla="*/ 353 h 366"/>
                <a:gd name="T4" fmla="*/ 56 w 331"/>
                <a:gd name="T5" fmla="*/ 328 h 366"/>
                <a:gd name="T6" fmla="*/ 34 w 331"/>
                <a:gd name="T7" fmla="*/ 303 h 366"/>
                <a:gd name="T8" fmla="*/ 11 w 331"/>
                <a:gd name="T9" fmla="*/ 257 h 366"/>
                <a:gd name="T10" fmla="*/ 1 w 331"/>
                <a:gd name="T11" fmla="*/ 204 h 366"/>
                <a:gd name="T12" fmla="*/ 1 w 331"/>
                <a:gd name="T13" fmla="*/ 163 h 366"/>
                <a:gd name="T14" fmla="*/ 11 w 331"/>
                <a:gd name="T15" fmla="*/ 107 h 366"/>
                <a:gd name="T16" fmla="*/ 36 w 331"/>
                <a:gd name="T17" fmla="*/ 61 h 366"/>
                <a:gd name="T18" fmla="*/ 59 w 331"/>
                <a:gd name="T19" fmla="*/ 36 h 366"/>
                <a:gd name="T20" fmla="*/ 100 w 331"/>
                <a:gd name="T21" fmla="*/ 11 h 366"/>
                <a:gd name="T22" fmla="*/ 151 w 331"/>
                <a:gd name="T23" fmla="*/ 0 h 366"/>
                <a:gd name="T24" fmla="*/ 188 w 331"/>
                <a:gd name="T25" fmla="*/ 0 h 366"/>
                <a:gd name="T26" fmla="*/ 236 w 331"/>
                <a:gd name="T27" fmla="*/ 11 h 366"/>
                <a:gd name="T28" fmla="*/ 277 w 331"/>
                <a:gd name="T29" fmla="*/ 36 h 366"/>
                <a:gd name="T30" fmla="*/ 298 w 331"/>
                <a:gd name="T31" fmla="*/ 61 h 366"/>
                <a:gd name="T32" fmla="*/ 320 w 331"/>
                <a:gd name="T33" fmla="*/ 105 h 366"/>
                <a:gd name="T34" fmla="*/ 330 w 331"/>
                <a:gd name="T35" fmla="*/ 161 h 366"/>
                <a:gd name="T36" fmla="*/ 330 w 331"/>
                <a:gd name="T37" fmla="*/ 203 h 366"/>
                <a:gd name="T38" fmla="*/ 320 w 331"/>
                <a:gd name="T39" fmla="*/ 257 h 366"/>
                <a:gd name="T40" fmla="*/ 297 w 331"/>
                <a:gd name="T41" fmla="*/ 302 h 366"/>
                <a:gd name="T42" fmla="*/ 275 w 331"/>
                <a:gd name="T43" fmla="*/ 328 h 366"/>
                <a:gd name="T44" fmla="*/ 234 w 331"/>
                <a:gd name="T45" fmla="*/ 353 h 366"/>
                <a:gd name="T46" fmla="*/ 184 w 331"/>
                <a:gd name="T47" fmla="*/ 364 h 366"/>
                <a:gd name="T48" fmla="*/ 168 w 331"/>
                <a:gd name="T49" fmla="*/ 28 h 366"/>
                <a:gd name="T50" fmla="*/ 138 w 331"/>
                <a:gd name="T51" fmla="*/ 31 h 366"/>
                <a:gd name="T52" fmla="*/ 100 w 331"/>
                <a:gd name="T53" fmla="*/ 44 h 366"/>
                <a:gd name="T54" fmla="*/ 69 w 331"/>
                <a:gd name="T55" fmla="*/ 69 h 366"/>
                <a:gd name="T56" fmla="*/ 54 w 331"/>
                <a:gd name="T57" fmla="*/ 92 h 366"/>
                <a:gd name="T58" fmla="*/ 38 w 331"/>
                <a:gd name="T59" fmla="*/ 133 h 366"/>
                <a:gd name="T60" fmla="*/ 33 w 331"/>
                <a:gd name="T61" fmla="*/ 185 h 366"/>
                <a:gd name="T62" fmla="*/ 34 w 331"/>
                <a:gd name="T63" fmla="*/ 218 h 366"/>
                <a:gd name="T64" fmla="*/ 48 w 331"/>
                <a:gd name="T65" fmla="*/ 260 h 366"/>
                <a:gd name="T66" fmla="*/ 69 w 331"/>
                <a:gd name="T67" fmla="*/ 295 h 366"/>
                <a:gd name="T68" fmla="*/ 89 w 331"/>
                <a:gd name="T69" fmla="*/ 313 h 366"/>
                <a:gd name="T70" fmla="*/ 123 w 331"/>
                <a:gd name="T71" fmla="*/ 331 h 366"/>
                <a:gd name="T72" fmla="*/ 166 w 331"/>
                <a:gd name="T73" fmla="*/ 338 h 366"/>
                <a:gd name="T74" fmla="*/ 196 w 331"/>
                <a:gd name="T75" fmla="*/ 335 h 366"/>
                <a:gd name="T76" fmla="*/ 234 w 331"/>
                <a:gd name="T77" fmla="*/ 321 h 366"/>
                <a:gd name="T78" fmla="*/ 264 w 331"/>
                <a:gd name="T79" fmla="*/ 297 h 366"/>
                <a:gd name="T80" fmla="*/ 278 w 331"/>
                <a:gd name="T81" fmla="*/ 274 h 366"/>
                <a:gd name="T82" fmla="*/ 293 w 331"/>
                <a:gd name="T83" fmla="*/ 232 h 366"/>
                <a:gd name="T84" fmla="*/ 298 w 331"/>
                <a:gd name="T85" fmla="*/ 183 h 366"/>
                <a:gd name="T86" fmla="*/ 297 w 331"/>
                <a:gd name="T87" fmla="*/ 147 h 366"/>
                <a:gd name="T88" fmla="*/ 285 w 331"/>
                <a:gd name="T89" fmla="*/ 102 h 366"/>
                <a:gd name="T90" fmla="*/ 264 w 331"/>
                <a:gd name="T91" fmla="*/ 68 h 366"/>
                <a:gd name="T92" fmla="*/ 245 w 331"/>
                <a:gd name="T93" fmla="*/ 51 h 366"/>
                <a:gd name="T94" fmla="*/ 211 w 331"/>
                <a:gd name="T95" fmla="*/ 33 h 366"/>
                <a:gd name="T96" fmla="*/ 168 w 331"/>
                <a:gd name="T97" fmla="*/ 28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1" h="366">
                  <a:moveTo>
                    <a:pt x="166" y="366"/>
                  </a:moveTo>
                  <a:lnTo>
                    <a:pt x="166" y="366"/>
                  </a:lnTo>
                  <a:lnTo>
                    <a:pt x="147" y="364"/>
                  </a:lnTo>
                  <a:lnTo>
                    <a:pt x="130" y="363"/>
                  </a:lnTo>
                  <a:lnTo>
                    <a:pt x="114" y="359"/>
                  </a:lnTo>
                  <a:lnTo>
                    <a:pt x="97" y="353"/>
                  </a:lnTo>
                  <a:lnTo>
                    <a:pt x="82" y="346"/>
                  </a:lnTo>
                  <a:lnTo>
                    <a:pt x="69" y="338"/>
                  </a:lnTo>
                  <a:lnTo>
                    <a:pt x="56" y="328"/>
                  </a:lnTo>
                  <a:lnTo>
                    <a:pt x="44" y="315"/>
                  </a:lnTo>
                  <a:lnTo>
                    <a:pt x="44" y="315"/>
                  </a:lnTo>
                  <a:lnTo>
                    <a:pt x="34" y="303"/>
                  </a:lnTo>
                  <a:lnTo>
                    <a:pt x="25" y="288"/>
                  </a:lnTo>
                  <a:lnTo>
                    <a:pt x="18" y="274"/>
                  </a:lnTo>
                  <a:lnTo>
                    <a:pt x="11" y="257"/>
                  </a:lnTo>
                  <a:lnTo>
                    <a:pt x="6" y="241"/>
                  </a:lnTo>
                  <a:lnTo>
                    <a:pt x="3" y="222"/>
                  </a:lnTo>
                  <a:lnTo>
                    <a:pt x="1" y="204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1" y="163"/>
                  </a:lnTo>
                  <a:lnTo>
                    <a:pt x="3" y="143"/>
                  </a:lnTo>
                  <a:lnTo>
                    <a:pt x="6" y="125"/>
                  </a:lnTo>
                  <a:lnTo>
                    <a:pt x="11" y="107"/>
                  </a:lnTo>
                  <a:lnTo>
                    <a:pt x="18" y="91"/>
                  </a:lnTo>
                  <a:lnTo>
                    <a:pt x="26" y="76"/>
                  </a:lnTo>
                  <a:lnTo>
                    <a:pt x="36" y="61"/>
                  </a:lnTo>
                  <a:lnTo>
                    <a:pt x="46" y="48"/>
                  </a:lnTo>
                  <a:lnTo>
                    <a:pt x="46" y="48"/>
                  </a:lnTo>
                  <a:lnTo>
                    <a:pt x="59" y="36"/>
                  </a:lnTo>
                  <a:lnTo>
                    <a:pt x="72" y="26"/>
                  </a:lnTo>
                  <a:lnTo>
                    <a:pt x="86" y="18"/>
                  </a:lnTo>
                  <a:lnTo>
                    <a:pt x="100" y="11"/>
                  </a:lnTo>
                  <a:lnTo>
                    <a:pt x="117" y="7"/>
                  </a:lnTo>
                  <a:lnTo>
                    <a:pt x="133" y="2"/>
                  </a:lnTo>
                  <a:lnTo>
                    <a:pt x="151" y="0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88" y="0"/>
                  </a:lnTo>
                  <a:lnTo>
                    <a:pt x="204" y="2"/>
                  </a:lnTo>
                  <a:lnTo>
                    <a:pt x="221" y="7"/>
                  </a:lnTo>
                  <a:lnTo>
                    <a:pt x="236" y="11"/>
                  </a:lnTo>
                  <a:lnTo>
                    <a:pt x="250" y="18"/>
                  </a:lnTo>
                  <a:lnTo>
                    <a:pt x="264" y="26"/>
                  </a:lnTo>
                  <a:lnTo>
                    <a:pt x="277" y="36"/>
                  </a:lnTo>
                  <a:lnTo>
                    <a:pt x="287" y="48"/>
                  </a:lnTo>
                  <a:lnTo>
                    <a:pt x="287" y="48"/>
                  </a:lnTo>
                  <a:lnTo>
                    <a:pt x="298" y="61"/>
                  </a:lnTo>
                  <a:lnTo>
                    <a:pt x="306" y="74"/>
                  </a:lnTo>
                  <a:lnTo>
                    <a:pt x="315" y="91"/>
                  </a:lnTo>
                  <a:lnTo>
                    <a:pt x="320" y="105"/>
                  </a:lnTo>
                  <a:lnTo>
                    <a:pt x="325" y="124"/>
                  </a:lnTo>
                  <a:lnTo>
                    <a:pt x="328" y="142"/>
                  </a:lnTo>
                  <a:lnTo>
                    <a:pt x="330" y="161"/>
                  </a:lnTo>
                  <a:lnTo>
                    <a:pt x="331" y="183"/>
                  </a:lnTo>
                  <a:lnTo>
                    <a:pt x="331" y="183"/>
                  </a:lnTo>
                  <a:lnTo>
                    <a:pt x="330" y="203"/>
                  </a:lnTo>
                  <a:lnTo>
                    <a:pt x="328" y="222"/>
                  </a:lnTo>
                  <a:lnTo>
                    <a:pt x="325" y="241"/>
                  </a:lnTo>
                  <a:lnTo>
                    <a:pt x="320" y="257"/>
                  </a:lnTo>
                  <a:lnTo>
                    <a:pt x="313" y="274"/>
                  </a:lnTo>
                  <a:lnTo>
                    <a:pt x="306" y="288"/>
                  </a:lnTo>
                  <a:lnTo>
                    <a:pt x="297" y="302"/>
                  </a:lnTo>
                  <a:lnTo>
                    <a:pt x="287" y="315"/>
                  </a:lnTo>
                  <a:lnTo>
                    <a:pt x="287" y="315"/>
                  </a:lnTo>
                  <a:lnTo>
                    <a:pt x="275" y="328"/>
                  </a:lnTo>
                  <a:lnTo>
                    <a:pt x="262" y="338"/>
                  </a:lnTo>
                  <a:lnTo>
                    <a:pt x="249" y="346"/>
                  </a:lnTo>
                  <a:lnTo>
                    <a:pt x="234" y="353"/>
                  </a:lnTo>
                  <a:lnTo>
                    <a:pt x="219" y="359"/>
                  </a:lnTo>
                  <a:lnTo>
                    <a:pt x="203" y="363"/>
                  </a:lnTo>
                  <a:lnTo>
                    <a:pt x="184" y="364"/>
                  </a:lnTo>
                  <a:lnTo>
                    <a:pt x="166" y="366"/>
                  </a:lnTo>
                  <a:lnTo>
                    <a:pt x="166" y="366"/>
                  </a:lnTo>
                  <a:close/>
                  <a:moveTo>
                    <a:pt x="168" y="28"/>
                  </a:moveTo>
                  <a:lnTo>
                    <a:pt x="168" y="28"/>
                  </a:lnTo>
                  <a:lnTo>
                    <a:pt x="153" y="28"/>
                  </a:lnTo>
                  <a:lnTo>
                    <a:pt x="138" y="31"/>
                  </a:lnTo>
                  <a:lnTo>
                    <a:pt x="125" y="35"/>
                  </a:lnTo>
                  <a:lnTo>
                    <a:pt x="112" y="38"/>
                  </a:lnTo>
                  <a:lnTo>
                    <a:pt x="100" y="44"/>
                  </a:lnTo>
                  <a:lnTo>
                    <a:pt x="89" y="51"/>
                  </a:lnTo>
                  <a:lnTo>
                    <a:pt x="79" y="59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1" y="81"/>
                  </a:lnTo>
                  <a:lnTo>
                    <a:pt x="54" y="92"/>
                  </a:lnTo>
                  <a:lnTo>
                    <a:pt x="48" y="105"/>
                  </a:lnTo>
                  <a:lnTo>
                    <a:pt x="43" y="119"/>
                  </a:lnTo>
                  <a:lnTo>
                    <a:pt x="38" y="133"/>
                  </a:lnTo>
                  <a:lnTo>
                    <a:pt x="34" y="150"/>
                  </a:lnTo>
                  <a:lnTo>
                    <a:pt x="33" y="166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3" y="203"/>
                  </a:lnTo>
                  <a:lnTo>
                    <a:pt x="34" y="218"/>
                  </a:lnTo>
                  <a:lnTo>
                    <a:pt x="38" y="232"/>
                  </a:lnTo>
                  <a:lnTo>
                    <a:pt x="41" y="247"/>
                  </a:lnTo>
                  <a:lnTo>
                    <a:pt x="48" y="260"/>
                  </a:lnTo>
                  <a:lnTo>
                    <a:pt x="53" y="274"/>
                  </a:lnTo>
                  <a:lnTo>
                    <a:pt x="61" y="28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77" y="305"/>
                  </a:lnTo>
                  <a:lnTo>
                    <a:pt x="89" y="313"/>
                  </a:lnTo>
                  <a:lnTo>
                    <a:pt x="99" y="321"/>
                  </a:lnTo>
                  <a:lnTo>
                    <a:pt x="110" y="326"/>
                  </a:lnTo>
                  <a:lnTo>
                    <a:pt x="123" y="331"/>
                  </a:lnTo>
                  <a:lnTo>
                    <a:pt x="137" y="335"/>
                  </a:lnTo>
                  <a:lnTo>
                    <a:pt x="151" y="336"/>
                  </a:lnTo>
                  <a:lnTo>
                    <a:pt x="166" y="338"/>
                  </a:lnTo>
                  <a:lnTo>
                    <a:pt x="166" y="338"/>
                  </a:lnTo>
                  <a:lnTo>
                    <a:pt x="181" y="336"/>
                  </a:lnTo>
                  <a:lnTo>
                    <a:pt x="196" y="335"/>
                  </a:lnTo>
                  <a:lnTo>
                    <a:pt x="209" y="331"/>
                  </a:lnTo>
                  <a:lnTo>
                    <a:pt x="222" y="326"/>
                  </a:lnTo>
                  <a:lnTo>
                    <a:pt x="234" y="321"/>
                  </a:lnTo>
                  <a:lnTo>
                    <a:pt x="245" y="315"/>
                  </a:lnTo>
                  <a:lnTo>
                    <a:pt x="255" y="307"/>
                  </a:lnTo>
                  <a:lnTo>
                    <a:pt x="264" y="297"/>
                  </a:lnTo>
                  <a:lnTo>
                    <a:pt x="264" y="297"/>
                  </a:lnTo>
                  <a:lnTo>
                    <a:pt x="272" y="285"/>
                  </a:lnTo>
                  <a:lnTo>
                    <a:pt x="278" y="274"/>
                  </a:lnTo>
                  <a:lnTo>
                    <a:pt x="285" y="260"/>
                  </a:lnTo>
                  <a:lnTo>
                    <a:pt x="290" y="247"/>
                  </a:lnTo>
                  <a:lnTo>
                    <a:pt x="293" y="232"/>
                  </a:lnTo>
                  <a:lnTo>
                    <a:pt x="297" y="218"/>
                  </a:lnTo>
                  <a:lnTo>
                    <a:pt x="298" y="199"/>
                  </a:lnTo>
                  <a:lnTo>
                    <a:pt x="298" y="183"/>
                  </a:lnTo>
                  <a:lnTo>
                    <a:pt x="298" y="183"/>
                  </a:lnTo>
                  <a:lnTo>
                    <a:pt x="298" y="165"/>
                  </a:lnTo>
                  <a:lnTo>
                    <a:pt x="297" y="147"/>
                  </a:lnTo>
                  <a:lnTo>
                    <a:pt x="293" y="132"/>
                  </a:lnTo>
                  <a:lnTo>
                    <a:pt x="290" y="117"/>
                  </a:lnTo>
                  <a:lnTo>
                    <a:pt x="285" y="102"/>
                  </a:lnTo>
                  <a:lnTo>
                    <a:pt x="278" y="91"/>
                  </a:lnTo>
                  <a:lnTo>
                    <a:pt x="272" y="79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55" y="59"/>
                  </a:lnTo>
                  <a:lnTo>
                    <a:pt x="245" y="51"/>
                  </a:lnTo>
                  <a:lnTo>
                    <a:pt x="234" y="43"/>
                  </a:lnTo>
                  <a:lnTo>
                    <a:pt x="222" y="38"/>
                  </a:lnTo>
                  <a:lnTo>
                    <a:pt x="211" y="33"/>
                  </a:lnTo>
                  <a:lnTo>
                    <a:pt x="198" y="30"/>
                  </a:lnTo>
                  <a:lnTo>
                    <a:pt x="183" y="28"/>
                  </a:lnTo>
                  <a:lnTo>
                    <a:pt x="168" y="28"/>
                  </a:lnTo>
                  <a:lnTo>
                    <a:pt x="168" y="2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7" name="Freeform 17"/>
            <p:cNvSpPr>
              <a:spLocks/>
            </p:cNvSpPr>
            <p:nvPr/>
          </p:nvSpPr>
          <p:spPr bwMode="auto">
            <a:xfrm>
              <a:off x="3192463" y="2051050"/>
              <a:ext cx="214313" cy="284163"/>
            </a:xfrm>
            <a:custGeom>
              <a:avLst/>
              <a:gdLst>
                <a:gd name="T0" fmla="*/ 237 w 270"/>
                <a:gd name="T1" fmla="*/ 153 h 358"/>
                <a:gd name="T2" fmla="*/ 237 w 270"/>
                <a:gd name="T3" fmla="*/ 124 h 358"/>
                <a:gd name="T4" fmla="*/ 226 w 270"/>
                <a:gd name="T5" fmla="*/ 77 h 358"/>
                <a:gd name="T6" fmla="*/ 216 w 270"/>
                <a:gd name="T7" fmla="*/ 59 h 358"/>
                <a:gd name="T8" fmla="*/ 203 w 270"/>
                <a:gd name="T9" fmla="*/ 46 h 358"/>
                <a:gd name="T10" fmla="*/ 186 w 270"/>
                <a:gd name="T11" fmla="*/ 36 h 358"/>
                <a:gd name="T12" fmla="*/ 168 w 270"/>
                <a:gd name="T13" fmla="*/ 30 h 358"/>
                <a:gd name="T14" fmla="*/ 147 w 270"/>
                <a:gd name="T15" fmla="*/ 28 h 358"/>
                <a:gd name="T16" fmla="*/ 135 w 270"/>
                <a:gd name="T17" fmla="*/ 28 h 358"/>
                <a:gd name="T18" fmla="*/ 112 w 270"/>
                <a:gd name="T19" fmla="*/ 33 h 358"/>
                <a:gd name="T20" fmla="*/ 91 w 270"/>
                <a:gd name="T21" fmla="*/ 43 h 358"/>
                <a:gd name="T22" fmla="*/ 72 w 270"/>
                <a:gd name="T23" fmla="*/ 56 h 358"/>
                <a:gd name="T24" fmla="*/ 64 w 270"/>
                <a:gd name="T25" fmla="*/ 64 h 358"/>
                <a:gd name="T26" fmla="*/ 49 w 270"/>
                <a:gd name="T27" fmla="*/ 84 h 358"/>
                <a:gd name="T28" fmla="*/ 39 w 270"/>
                <a:gd name="T29" fmla="*/ 107 h 358"/>
                <a:gd name="T30" fmla="*/ 34 w 270"/>
                <a:gd name="T31" fmla="*/ 130 h 358"/>
                <a:gd name="T32" fmla="*/ 31 w 270"/>
                <a:gd name="T33" fmla="*/ 157 h 358"/>
                <a:gd name="T34" fmla="*/ 0 w 270"/>
                <a:gd name="T35" fmla="*/ 358 h 358"/>
                <a:gd name="T36" fmla="*/ 31 w 270"/>
                <a:gd name="T37" fmla="*/ 8 h 358"/>
                <a:gd name="T38" fmla="*/ 33 w 270"/>
                <a:gd name="T39" fmla="*/ 71 h 358"/>
                <a:gd name="T40" fmla="*/ 43 w 270"/>
                <a:gd name="T41" fmla="*/ 54 h 358"/>
                <a:gd name="T42" fmla="*/ 67 w 270"/>
                <a:gd name="T43" fmla="*/ 28 h 358"/>
                <a:gd name="T44" fmla="*/ 97 w 270"/>
                <a:gd name="T45" fmla="*/ 10 h 358"/>
                <a:gd name="T46" fmla="*/ 133 w 270"/>
                <a:gd name="T47" fmla="*/ 0 h 358"/>
                <a:gd name="T48" fmla="*/ 153 w 270"/>
                <a:gd name="T49" fmla="*/ 0 h 358"/>
                <a:gd name="T50" fmla="*/ 180 w 270"/>
                <a:gd name="T51" fmla="*/ 2 h 358"/>
                <a:gd name="T52" fmla="*/ 203 w 270"/>
                <a:gd name="T53" fmla="*/ 8 h 358"/>
                <a:gd name="T54" fmla="*/ 222 w 270"/>
                <a:gd name="T55" fmla="*/ 20 h 358"/>
                <a:gd name="T56" fmla="*/ 239 w 270"/>
                <a:gd name="T57" fmla="*/ 36 h 358"/>
                <a:gd name="T58" fmla="*/ 247 w 270"/>
                <a:gd name="T59" fmla="*/ 46 h 358"/>
                <a:gd name="T60" fmla="*/ 257 w 270"/>
                <a:gd name="T61" fmla="*/ 69 h 358"/>
                <a:gd name="T62" fmla="*/ 265 w 270"/>
                <a:gd name="T63" fmla="*/ 97 h 358"/>
                <a:gd name="T64" fmla="*/ 269 w 270"/>
                <a:gd name="T65" fmla="*/ 127 h 358"/>
                <a:gd name="T66" fmla="*/ 270 w 270"/>
                <a:gd name="T67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0" h="358">
                  <a:moveTo>
                    <a:pt x="237" y="358"/>
                  </a:moveTo>
                  <a:lnTo>
                    <a:pt x="237" y="153"/>
                  </a:lnTo>
                  <a:lnTo>
                    <a:pt x="237" y="153"/>
                  </a:lnTo>
                  <a:lnTo>
                    <a:pt x="237" y="124"/>
                  </a:lnTo>
                  <a:lnTo>
                    <a:pt x="232" y="99"/>
                  </a:lnTo>
                  <a:lnTo>
                    <a:pt x="226" y="77"/>
                  </a:lnTo>
                  <a:lnTo>
                    <a:pt x="221" y="68"/>
                  </a:lnTo>
                  <a:lnTo>
                    <a:pt x="216" y="59"/>
                  </a:lnTo>
                  <a:lnTo>
                    <a:pt x="209" y="53"/>
                  </a:lnTo>
                  <a:lnTo>
                    <a:pt x="203" y="46"/>
                  </a:lnTo>
                  <a:lnTo>
                    <a:pt x="194" y="39"/>
                  </a:lnTo>
                  <a:lnTo>
                    <a:pt x="186" y="36"/>
                  </a:lnTo>
                  <a:lnTo>
                    <a:pt x="178" y="33"/>
                  </a:lnTo>
                  <a:lnTo>
                    <a:pt x="168" y="30"/>
                  </a:lnTo>
                  <a:lnTo>
                    <a:pt x="158" y="28"/>
                  </a:lnTo>
                  <a:lnTo>
                    <a:pt x="147" y="28"/>
                  </a:lnTo>
                  <a:lnTo>
                    <a:pt x="147" y="28"/>
                  </a:lnTo>
                  <a:lnTo>
                    <a:pt x="135" y="28"/>
                  </a:lnTo>
                  <a:lnTo>
                    <a:pt x="123" y="30"/>
                  </a:lnTo>
                  <a:lnTo>
                    <a:pt x="112" y="33"/>
                  </a:lnTo>
                  <a:lnTo>
                    <a:pt x="100" y="38"/>
                  </a:lnTo>
                  <a:lnTo>
                    <a:pt x="91" y="43"/>
                  </a:lnTo>
                  <a:lnTo>
                    <a:pt x="82" y="49"/>
                  </a:lnTo>
                  <a:lnTo>
                    <a:pt x="72" y="56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56" y="74"/>
                  </a:lnTo>
                  <a:lnTo>
                    <a:pt x="49" y="84"/>
                  </a:lnTo>
                  <a:lnTo>
                    <a:pt x="44" y="96"/>
                  </a:lnTo>
                  <a:lnTo>
                    <a:pt x="39" y="107"/>
                  </a:lnTo>
                  <a:lnTo>
                    <a:pt x="36" y="119"/>
                  </a:lnTo>
                  <a:lnTo>
                    <a:pt x="34" y="130"/>
                  </a:lnTo>
                  <a:lnTo>
                    <a:pt x="33" y="143"/>
                  </a:lnTo>
                  <a:lnTo>
                    <a:pt x="31" y="157"/>
                  </a:lnTo>
                  <a:lnTo>
                    <a:pt x="31" y="358"/>
                  </a:lnTo>
                  <a:lnTo>
                    <a:pt x="0" y="358"/>
                  </a:lnTo>
                  <a:lnTo>
                    <a:pt x="0" y="8"/>
                  </a:lnTo>
                  <a:lnTo>
                    <a:pt x="31" y="8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43" y="54"/>
                  </a:lnTo>
                  <a:lnTo>
                    <a:pt x="54" y="39"/>
                  </a:lnTo>
                  <a:lnTo>
                    <a:pt x="67" y="28"/>
                  </a:lnTo>
                  <a:lnTo>
                    <a:pt x="82" y="16"/>
                  </a:lnTo>
                  <a:lnTo>
                    <a:pt x="97" y="10"/>
                  </a:lnTo>
                  <a:lnTo>
                    <a:pt x="115" y="3"/>
                  </a:lnTo>
                  <a:lnTo>
                    <a:pt x="133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66" y="0"/>
                  </a:lnTo>
                  <a:lnTo>
                    <a:pt x="180" y="2"/>
                  </a:lnTo>
                  <a:lnTo>
                    <a:pt x="191" y="5"/>
                  </a:lnTo>
                  <a:lnTo>
                    <a:pt x="203" y="8"/>
                  </a:lnTo>
                  <a:lnTo>
                    <a:pt x="212" y="15"/>
                  </a:lnTo>
                  <a:lnTo>
                    <a:pt x="222" y="20"/>
                  </a:lnTo>
                  <a:lnTo>
                    <a:pt x="231" y="28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47" y="46"/>
                  </a:lnTo>
                  <a:lnTo>
                    <a:pt x="252" y="58"/>
                  </a:lnTo>
                  <a:lnTo>
                    <a:pt x="257" y="69"/>
                  </a:lnTo>
                  <a:lnTo>
                    <a:pt x="262" y="82"/>
                  </a:lnTo>
                  <a:lnTo>
                    <a:pt x="265" y="97"/>
                  </a:lnTo>
                  <a:lnTo>
                    <a:pt x="267" y="112"/>
                  </a:lnTo>
                  <a:lnTo>
                    <a:pt x="269" y="127"/>
                  </a:lnTo>
                  <a:lnTo>
                    <a:pt x="270" y="145"/>
                  </a:lnTo>
                  <a:lnTo>
                    <a:pt x="270" y="358"/>
                  </a:lnTo>
                  <a:lnTo>
                    <a:pt x="237" y="35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8" name="Freeform 18"/>
            <p:cNvSpPr>
              <a:spLocks/>
            </p:cNvSpPr>
            <p:nvPr/>
          </p:nvSpPr>
          <p:spPr bwMode="auto">
            <a:xfrm>
              <a:off x="3476625" y="1946275"/>
              <a:ext cx="61913" cy="122238"/>
            </a:xfrm>
            <a:custGeom>
              <a:avLst/>
              <a:gdLst>
                <a:gd name="T0" fmla="*/ 24 w 77"/>
                <a:gd name="T1" fmla="*/ 153 h 153"/>
                <a:gd name="T2" fmla="*/ 0 w 77"/>
                <a:gd name="T3" fmla="*/ 153 h 153"/>
                <a:gd name="T4" fmla="*/ 42 w 77"/>
                <a:gd name="T5" fmla="*/ 0 h 153"/>
                <a:gd name="T6" fmla="*/ 77 w 77"/>
                <a:gd name="T7" fmla="*/ 0 h 153"/>
                <a:gd name="T8" fmla="*/ 24 w 77"/>
                <a:gd name="T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53">
                  <a:moveTo>
                    <a:pt x="24" y="153"/>
                  </a:moveTo>
                  <a:lnTo>
                    <a:pt x="0" y="153"/>
                  </a:lnTo>
                  <a:lnTo>
                    <a:pt x="42" y="0"/>
                  </a:lnTo>
                  <a:lnTo>
                    <a:pt x="77" y="0"/>
                  </a:lnTo>
                  <a:lnTo>
                    <a:pt x="24" y="153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9" name="Freeform 19"/>
            <p:cNvSpPr>
              <a:spLocks/>
            </p:cNvSpPr>
            <p:nvPr/>
          </p:nvSpPr>
          <p:spPr bwMode="auto">
            <a:xfrm>
              <a:off x="3544888" y="2051050"/>
              <a:ext cx="161925" cy="290513"/>
            </a:xfrm>
            <a:custGeom>
              <a:avLst/>
              <a:gdLst>
                <a:gd name="T0" fmla="*/ 0 w 203"/>
                <a:gd name="T1" fmla="*/ 303 h 366"/>
                <a:gd name="T2" fmla="*/ 10 w 203"/>
                <a:gd name="T3" fmla="*/ 312 h 366"/>
                <a:gd name="T4" fmla="*/ 31 w 203"/>
                <a:gd name="T5" fmla="*/ 323 h 366"/>
                <a:gd name="T6" fmla="*/ 43 w 203"/>
                <a:gd name="T7" fmla="*/ 328 h 366"/>
                <a:gd name="T8" fmla="*/ 77 w 203"/>
                <a:gd name="T9" fmla="*/ 336 h 366"/>
                <a:gd name="T10" fmla="*/ 87 w 203"/>
                <a:gd name="T11" fmla="*/ 338 h 366"/>
                <a:gd name="T12" fmla="*/ 124 w 203"/>
                <a:gd name="T13" fmla="*/ 333 h 366"/>
                <a:gd name="T14" fmla="*/ 148 w 203"/>
                <a:gd name="T15" fmla="*/ 320 h 366"/>
                <a:gd name="T16" fmla="*/ 165 w 203"/>
                <a:gd name="T17" fmla="*/ 300 h 366"/>
                <a:gd name="T18" fmla="*/ 170 w 203"/>
                <a:gd name="T19" fmla="*/ 270 h 366"/>
                <a:gd name="T20" fmla="*/ 168 w 203"/>
                <a:gd name="T21" fmla="*/ 259 h 366"/>
                <a:gd name="T22" fmla="*/ 158 w 203"/>
                <a:gd name="T23" fmla="*/ 239 h 366"/>
                <a:gd name="T24" fmla="*/ 152 w 203"/>
                <a:gd name="T25" fmla="*/ 231 h 366"/>
                <a:gd name="T26" fmla="*/ 127 w 203"/>
                <a:gd name="T27" fmla="*/ 214 h 366"/>
                <a:gd name="T28" fmla="*/ 92 w 203"/>
                <a:gd name="T29" fmla="*/ 196 h 366"/>
                <a:gd name="T30" fmla="*/ 69 w 203"/>
                <a:gd name="T31" fmla="*/ 186 h 366"/>
                <a:gd name="T32" fmla="*/ 35 w 203"/>
                <a:gd name="T33" fmla="*/ 163 h 366"/>
                <a:gd name="T34" fmla="*/ 21 w 203"/>
                <a:gd name="T35" fmla="*/ 152 h 366"/>
                <a:gd name="T36" fmla="*/ 6 w 203"/>
                <a:gd name="T37" fmla="*/ 125 h 366"/>
                <a:gd name="T38" fmla="*/ 2 w 203"/>
                <a:gd name="T39" fmla="*/ 94 h 366"/>
                <a:gd name="T40" fmla="*/ 2 w 203"/>
                <a:gd name="T41" fmla="*/ 84 h 366"/>
                <a:gd name="T42" fmla="*/ 6 w 203"/>
                <a:gd name="T43" fmla="*/ 64 h 366"/>
                <a:gd name="T44" fmla="*/ 15 w 203"/>
                <a:gd name="T45" fmla="*/ 48 h 366"/>
                <a:gd name="T46" fmla="*/ 26 w 203"/>
                <a:gd name="T47" fmla="*/ 33 h 366"/>
                <a:gd name="T48" fmla="*/ 35 w 203"/>
                <a:gd name="T49" fmla="*/ 26 h 366"/>
                <a:gd name="T50" fmla="*/ 71 w 203"/>
                <a:gd name="T51" fmla="*/ 7 h 366"/>
                <a:gd name="T52" fmla="*/ 115 w 203"/>
                <a:gd name="T53" fmla="*/ 0 h 366"/>
                <a:gd name="T54" fmla="*/ 137 w 203"/>
                <a:gd name="T55" fmla="*/ 0 h 366"/>
                <a:gd name="T56" fmla="*/ 175 w 203"/>
                <a:gd name="T57" fmla="*/ 10 h 366"/>
                <a:gd name="T58" fmla="*/ 191 w 203"/>
                <a:gd name="T59" fmla="*/ 53 h 366"/>
                <a:gd name="T60" fmla="*/ 171 w 203"/>
                <a:gd name="T61" fmla="*/ 43 h 366"/>
                <a:gd name="T62" fmla="*/ 132 w 203"/>
                <a:gd name="T63" fmla="*/ 30 h 366"/>
                <a:gd name="T64" fmla="*/ 110 w 203"/>
                <a:gd name="T65" fmla="*/ 28 h 366"/>
                <a:gd name="T66" fmla="*/ 81 w 203"/>
                <a:gd name="T67" fmla="*/ 33 h 366"/>
                <a:gd name="T68" fmla="*/ 56 w 203"/>
                <a:gd name="T69" fmla="*/ 46 h 366"/>
                <a:gd name="T70" fmla="*/ 46 w 203"/>
                <a:gd name="T71" fmla="*/ 56 h 366"/>
                <a:gd name="T72" fmla="*/ 36 w 203"/>
                <a:gd name="T73" fmla="*/ 79 h 366"/>
                <a:gd name="T74" fmla="*/ 35 w 203"/>
                <a:gd name="T75" fmla="*/ 92 h 366"/>
                <a:gd name="T76" fmla="*/ 38 w 203"/>
                <a:gd name="T77" fmla="*/ 115 h 366"/>
                <a:gd name="T78" fmla="*/ 48 w 203"/>
                <a:gd name="T79" fmla="*/ 133 h 366"/>
                <a:gd name="T80" fmla="*/ 56 w 203"/>
                <a:gd name="T81" fmla="*/ 142 h 366"/>
                <a:gd name="T82" fmla="*/ 86 w 203"/>
                <a:gd name="T83" fmla="*/ 158 h 366"/>
                <a:gd name="T84" fmla="*/ 107 w 203"/>
                <a:gd name="T85" fmla="*/ 168 h 366"/>
                <a:gd name="T86" fmla="*/ 153 w 203"/>
                <a:gd name="T87" fmla="*/ 193 h 366"/>
                <a:gd name="T88" fmla="*/ 181 w 203"/>
                <a:gd name="T89" fmla="*/ 214 h 366"/>
                <a:gd name="T90" fmla="*/ 191 w 203"/>
                <a:gd name="T91" fmla="*/ 226 h 366"/>
                <a:gd name="T92" fmla="*/ 201 w 203"/>
                <a:gd name="T93" fmla="*/ 254 h 366"/>
                <a:gd name="T94" fmla="*/ 203 w 203"/>
                <a:gd name="T95" fmla="*/ 270 h 366"/>
                <a:gd name="T96" fmla="*/ 199 w 203"/>
                <a:gd name="T97" fmla="*/ 290 h 366"/>
                <a:gd name="T98" fmla="*/ 194 w 203"/>
                <a:gd name="T99" fmla="*/ 308 h 366"/>
                <a:gd name="T100" fmla="*/ 185 w 203"/>
                <a:gd name="T101" fmla="*/ 325 h 366"/>
                <a:gd name="T102" fmla="*/ 171 w 203"/>
                <a:gd name="T103" fmla="*/ 340 h 366"/>
                <a:gd name="T104" fmla="*/ 163 w 203"/>
                <a:gd name="T105" fmla="*/ 345 h 366"/>
                <a:gd name="T106" fmla="*/ 143 w 203"/>
                <a:gd name="T107" fmla="*/ 356 h 366"/>
                <a:gd name="T108" fmla="*/ 110 w 203"/>
                <a:gd name="T109" fmla="*/ 364 h 366"/>
                <a:gd name="T110" fmla="*/ 84 w 203"/>
                <a:gd name="T111" fmla="*/ 366 h 366"/>
                <a:gd name="T112" fmla="*/ 38 w 203"/>
                <a:gd name="T113" fmla="*/ 359 h 366"/>
                <a:gd name="T114" fmla="*/ 0 w 203"/>
                <a:gd name="T115" fmla="*/ 34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3" h="366">
                  <a:moveTo>
                    <a:pt x="0" y="341"/>
                  </a:moveTo>
                  <a:lnTo>
                    <a:pt x="0" y="303"/>
                  </a:lnTo>
                  <a:lnTo>
                    <a:pt x="0" y="303"/>
                  </a:lnTo>
                  <a:lnTo>
                    <a:pt x="10" y="312"/>
                  </a:lnTo>
                  <a:lnTo>
                    <a:pt x="20" y="318"/>
                  </a:lnTo>
                  <a:lnTo>
                    <a:pt x="31" y="323"/>
                  </a:lnTo>
                  <a:lnTo>
                    <a:pt x="43" y="328"/>
                  </a:lnTo>
                  <a:lnTo>
                    <a:pt x="43" y="328"/>
                  </a:lnTo>
                  <a:lnTo>
                    <a:pt x="67" y="335"/>
                  </a:lnTo>
                  <a:lnTo>
                    <a:pt x="77" y="336"/>
                  </a:lnTo>
                  <a:lnTo>
                    <a:pt x="87" y="338"/>
                  </a:lnTo>
                  <a:lnTo>
                    <a:pt x="87" y="338"/>
                  </a:lnTo>
                  <a:lnTo>
                    <a:pt x="105" y="336"/>
                  </a:lnTo>
                  <a:lnTo>
                    <a:pt x="124" y="333"/>
                  </a:lnTo>
                  <a:lnTo>
                    <a:pt x="137" y="328"/>
                  </a:lnTo>
                  <a:lnTo>
                    <a:pt x="148" y="320"/>
                  </a:lnTo>
                  <a:lnTo>
                    <a:pt x="158" y="312"/>
                  </a:lnTo>
                  <a:lnTo>
                    <a:pt x="165" y="300"/>
                  </a:lnTo>
                  <a:lnTo>
                    <a:pt x="168" y="285"/>
                  </a:lnTo>
                  <a:lnTo>
                    <a:pt x="170" y="270"/>
                  </a:lnTo>
                  <a:lnTo>
                    <a:pt x="170" y="270"/>
                  </a:lnTo>
                  <a:lnTo>
                    <a:pt x="168" y="259"/>
                  </a:lnTo>
                  <a:lnTo>
                    <a:pt x="165" y="249"/>
                  </a:lnTo>
                  <a:lnTo>
                    <a:pt x="158" y="239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40" y="222"/>
                  </a:lnTo>
                  <a:lnTo>
                    <a:pt x="127" y="214"/>
                  </a:lnTo>
                  <a:lnTo>
                    <a:pt x="112" y="204"/>
                  </a:lnTo>
                  <a:lnTo>
                    <a:pt x="92" y="196"/>
                  </a:lnTo>
                  <a:lnTo>
                    <a:pt x="92" y="196"/>
                  </a:lnTo>
                  <a:lnTo>
                    <a:pt x="69" y="186"/>
                  </a:lnTo>
                  <a:lnTo>
                    <a:pt x="49" y="175"/>
                  </a:lnTo>
                  <a:lnTo>
                    <a:pt x="35" y="163"/>
                  </a:lnTo>
                  <a:lnTo>
                    <a:pt x="21" y="152"/>
                  </a:lnTo>
                  <a:lnTo>
                    <a:pt x="21" y="152"/>
                  </a:lnTo>
                  <a:lnTo>
                    <a:pt x="13" y="138"/>
                  </a:lnTo>
                  <a:lnTo>
                    <a:pt x="6" y="125"/>
                  </a:lnTo>
                  <a:lnTo>
                    <a:pt x="3" y="110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84"/>
                  </a:lnTo>
                  <a:lnTo>
                    <a:pt x="3" y="74"/>
                  </a:lnTo>
                  <a:lnTo>
                    <a:pt x="6" y="64"/>
                  </a:lnTo>
                  <a:lnTo>
                    <a:pt x="10" y="56"/>
                  </a:lnTo>
                  <a:lnTo>
                    <a:pt x="15" y="48"/>
                  </a:lnTo>
                  <a:lnTo>
                    <a:pt x="20" y="39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51" y="15"/>
                  </a:lnTo>
                  <a:lnTo>
                    <a:pt x="71" y="7"/>
                  </a:lnTo>
                  <a:lnTo>
                    <a:pt x="92" y="2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37" y="0"/>
                  </a:lnTo>
                  <a:lnTo>
                    <a:pt x="156" y="3"/>
                  </a:lnTo>
                  <a:lnTo>
                    <a:pt x="175" y="10"/>
                  </a:lnTo>
                  <a:lnTo>
                    <a:pt x="191" y="18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71" y="43"/>
                  </a:lnTo>
                  <a:lnTo>
                    <a:pt x="152" y="35"/>
                  </a:lnTo>
                  <a:lnTo>
                    <a:pt x="132" y="30"/>
                  </a:lnTo>
                  <a:lnTo>
                    <a:pt x="110" y="28"/>
                  </a:lnTo>
                  <a:lnTo>
                    <a:pt x="110" y="28"/>
                  </a:lnTo>
                  <a:lnTo>
                    <a:pt x="94" y="30"/>
                  </a:lnTo>
                  <a:lnTo>
                    <a:pt x="81" y="33"/>
                  </a:lnTo>
                  <a:lnTo>
                    <a:pt x="67" y="38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46" y="56"/>
                  </a:lnTo>
                  <a:lnTo>
                    <a:pt x="39" y="66"/>
                  </a:lnTo>
                  <a:lnTo>
                    <a:pt x="36" y="79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5" y="104"/>
                  </a:lnTo>
                  <a:lnTo>
                    <a:pt x="38" y="115"/>
                  </a:lnTo>
                  <a:lnTo>
                    <a:pt x="41" y="125"/>
                  </a:lnTo>
                  <a:lnTo>
                    <a:pt x="48" y="133"/>
                  </a:lnTo>
                  <a:lnTo>
                    <a:pt x="48" y="133"/>
                  </a:lnTo>
                  <a:lnTo>
                    <a:pt x="56" y="142"/>
                  </a:lnTo>
                  <a:lnTo>
                    <a:pt x="69" y="150"/>
                  </a:lnTo>
                  <a:lnTo>
                    <a:pt x="86" y="158"/>
                  </a:lnTo>
                  <a:lnTo>
                    <a:pt x="107" y="168"/>
                  </a:lnTo>
                  <a:lnTo>
                    <a:pt x="107" y="168"/>
                  </a:lnTo>
                  <a:lnTo>
                    <a:pt x="132" y="181"/>
                  </a:lnTo>
                  <a:lnTo>
                    <a:pt x="153" y="193"/>
                  </a:lnTo>
                  <a:lnTo>
                    <a:pt x="170" y="203"/>
                  </a:lnTo>
                  <a:lnTo>
                    <a:pt x="181" y="214"/>
                  </a:lnTo>
                  <a:lnTo>
                    <a:pt x="181" y="214"/>
                  </a:lnTo>
                  <a:lnTo>
                    <a:pt x="191" y="226"/>
                  </a:lnTo>
                  <a:lnTo>
                    <a:pt x="196" y="239"/>
                  </a:lnTo>
                  <a:lnTo>
                    <a:pt x="201" y="254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201" y="280"/>
                  </a:lnTo>
                  <a:lnTo>
                    <a:pt x="199" y="290"/>
                  </a:lnTo>
                  <a:lnTo>
                    <a:pt x="198" y="298"/>
                  </a:lnTo>
                  <a:lnTo>
                    <a:pt x="194" y="308"/>
                  </a:lnTo>
                  <a:lnTo>
                    <a:pt x="189" y="316"/>
                  </a:lnTo>
                  <a:lnTo>
                    <a:pt x="185" y="325"/>
                  </a:lnTo>
                  <a:lnTo>
                    <a:pt x="178" y="331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63" y="345"/>
                  </a:lnTo>
                  <a:lnTo>
                    <a:pt x="153" y="351"/>
                  </a:lnTo>
                  <a:lnTo>
                    <a:pt x="143" y="356"/>
                  </a:lnTo>
                  <a:lnTo>
                    <a:pt x="133" y="359"/>
                  </a:lnTo>
                  <a:lnTo>
                    <a:pt x="110" y="364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61" y="364"/>
                  </a:lnTo>
                  <a:lnTo>
                    <a:pt x="38" y="359"/>
                  </a:lnTo>
                  <a:lnTo>
                    <a:pt x="18" y="353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0" name="Freeform 20"/>
            <p:cNvSpPr>
              <a:spLocks/>
            </p:cNvSpPr>
            <p:nvPr/>
          </p:nvSpPr>
          <p:spPr bwMode="auto">
            <a:xfrm>
              <a:off x="7608888" y="2566988"/>
              <a:ext cx="231775" cy="231775"/>
            </a:xfrm>
            <a:custGeom>
              <a:avLst/>
              <a:gdLst>
                <a:gd name="T0" fmla="*/ 145 w 291"/>
                <a:gd name="T1" fmla="*/ 0 h 291"/>
                <a:gd name="T2" fmla="*/ 115 w 291"/>
                <a:gd name="T3" fmla="*/ 3 h 291"/>
                <a:gd name="T4" fmla="*/ 89 w 291"/>
                <a:gd name="T5" fmla="*/ 11 h 291"/>
                <a:gd name="T6" fmla="*/ 64 w 291"/>
                <a:gd name="T7" fmla="*/ 24 h 291"/>
                <a:gd name="T8" fmla="*/ 42 w 291"/>
                <a:gd name="T9" fmla="*/ 42 h 291"/>
                <a:gd name="T10" fmla="*/ 24 w 291"/>
                <a:gd name="T11" fmla="*/ 64 h 291"/>
                <a:gd name="T12" fmla="*/ 11 w 291"/>
                <a:gd name="T13" fmla="*/ 89 h 291"/>
                <a:gd name="T14" fmla="*/ 3 w 291"/>
                <a:gd name="T15" fmla="*/ 117 h 291"/>
                <a:gd name="T16" fmla="*/ 0 w 291"/>
                <a:gd name="T17" fmla="*/ 145 h 291"/>
                <a:gd name="T18" fmla="*/ 0 w 291"/>
                <a:gd name="T19" fmla="*/ 161 h 291"/>
                <a:gd name="T20" fmla="*/ 6 w 291"/>
                <a:gd name="T21" fmla="*/ 189 h 291"/>
                <a:gd name="T22" fmla="*/ 16 w 291"/>
                <a:gd name="T23" fmla="*/ 215 h 291"/>
                <a:gd name="T24" fmla="*/ 33 w 291"/>
                <a:gd name="T25" fmla="*/ 239 h 291"/>
                <a:gd name="T26" fmla="*/ 52 w 291"/>
                <a:gd name="T27" fmla="*/ 258 h 291"/>
                <a:gd name="T28" fmla="*/ 75 w 291"/>
                <a:gd name="T29" fmla="*/ 273 h 291"/>
                <a:gd name="T30" fmla="*/ 102 w 291"/>
                <a:gd name="T31" fmla="*/ 285 h 291"/>
                <a:gd name="T32" fmla="*/ 130 w 291"/>
                <a:gd name="T33" fmla="*/ 291 h 291"/>
                <a:gd name="T34" fmla="*/ 145 w 291"/>
                <a:gd name="T35" fmla="*/ 291 h 291"/>
                <a:gd name="T36" fmla="*/ 174 w 291"/>
                <a:gd name="T37" fmla="*/ 288 h 291"/>
                <a:gd name="T38" fmla="*/ 202 w 291"/>
                <a:gd name="T39" fmla="*/ 280 h 291"/>
                <a:gd name="T40" fmla="*/ 227 w 291"/>
                <a:gd name="T41" fmla="*/ 267 h 291"/>
                <a:gd name="T42" fmla="*/ 248 w 291"/>
                <a:gd name="T43" fmla="*/ 248 h 291"/>
                <a:gd name="T44" fmla="*/ 267 w 291"/>
                <a:gd name="T45" fmla="*/ 227 h 291"/>
                <a:gd name="T46" fmla="*/ 280 w 291"/>
                <a:gd name="T47" fmla="*/ 202 h 291"/>
                <a:gd name="T48" fmla="*/ 288 w 291"/>
                <a:gd name="T49" fmla="*/ 174 h 291"/>
                <a:gd name="T50" fmla="*/ 291 w 291"/>
                <a:gd name="T51" fmla="*/ 145 h 291"/>
                <a:gd name="T52" fmla="*/ 290 w 291"/>
                <a:gd name="T53" fmla="*/ 130 h 291"/>
                <a:gd name="T54" fmla="*/ 285 w 291"/>
                <a:gd name="T55" fmla="*/ 102 h 291"/>
                <a:gd name="T56" fmla="*/ 273 w 291"/>
                <a:gd name="T57" fmla="*/ 75 h 291"/>
                <a:gd name="T58" fmla="*/ 258 w 291"/>
                <a:gd name="T59" fmla="*/ 52 h 291"/>
                <a:gd name="T60" fmla="*/ 239 w 291"/>
                <a:gd name="T61" fmla="*/ 32 h 291"/>
                <a:gd name="T62" fmla="*/ 214 w 291"/>
                <a:gd name="T63" fmla="*/ 18 h 291"/>
                <a:gd name="T64" fmla="*/ 189 w 291"/>
                <a:gd name="T65" fmla="*/ 6 h 291"/>
                <a:gd name="T66" fmla="*/ 159 w 291"/>
                <a:gd name="T67" fmla="*/ 0 h 291"/>
                <a:gd name="T68" fmla="*/ 145 w 291"/>
                <a:gd name="T69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1" h="291">
                  <a:moveTo>
                    <a:pt x="145" y="0"/>
                  </a:moveTo>
                  <a:lnTo>
                    <a:pt x="145" y="0"/>
                  </a:lnTo>
                  <a:lnTo>
                    <a:pt x="130" y="0"/>
                  </a:lnTo>
                  <a:lnTo>
                    <a:pt x="115" y="3"/>
                  </a:lnTo>
                  <a:lnTo>
                    <a:pt x="102" y="6"/>
                  </a:lnTo>
                  <a:lnTo>
                    <a:pt x="89" y="11"/>
                  </a:lnTo>
                  <a:lnTo>
                    <a:pt x="75" y="18"/>
                  </a:lnTo>
                  <a:lnTo>
                    <a:pt x="64" y="24"/>
                  </a:lnTo>
                  <a:lnTo>
                    <a:pt x="52" y="32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4" y="64"/>
                  </a:lnTo>
                  <a:lnTo>
                    <a:pt x="16" y="75"/>
                  </a:lnTo>
                  <a:lnTo>
                    <a:pt x="11" y="89"/>
                  </a:lnTo>
                  <a:lnTo>
                    <a:pt x="6" y="102"/>
                  </a:lnTo>
                  <a:lnTo>
                    <a:pt x="3" y="117"/>
                  </a:lnTo>
                  <a:lnTo>
                    <a:pt x="0" y="130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3" y="174"/>
                  </a:lnTo>
                  <a:lnTo>
                    <a:pt x="6" y="189"/>
                  </a:lnTo>
                  <a:lnTo>
                    <a:pt x="11" y="202"/>
                  </a:lnTo>
                  <a:lnTo>
                    <a:pt x="16" y="215"/>
                  </a:lnTo>
                  <a:lnTo>
                    <a:pt x="24" y="227"/>
                  </a:lnTo>
                  <a:lnTo>
                    <a:pt x="33" y="239"/>
                  </a:lnTo>
                  <a:lnTo>
                    <a:pt x="42" y="248"/>
                  </a:lnTo>
                  <a:lnTo>
                    <a:pt x="52" y="258"/>
                  </a:lnTo>
                  <a:lnTo>
                    <a:pt x="64" y="267"/>
                  </a:lnTo>
                  <a:lnTo>
                    <a:pt x="75" y="273"/>
                  </a:lnTo>
                  <a:lnTo>
                    <a:pt x="89" y="280"/>
                  </a:lnTo>
                  <a:lnTo>
                    <a:pt x="102" y="285"/>
                  </a:lnTo>
                  <a:lnTo>
                    <a:pt x="115" y="288"/>
                  </a:lnTo>
                  <a:lnTo>
                    <a:pt x="130" y="291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59" y="291"/>
                  </a:lnTo>
                  <a:lnTo>
                    <a:pt x="174" y="288"/>
                  </a:lnTo>
                  <a:lnTo>
                    <a:pt x="189" y="285"/>
                  </a:lnTo>
                  <a:lnTo>
                    <a:pt x="202" y="280"/>
                  </a:lnTo>
                  <a:lnTo>
                    <a:pt x="214" y="273"/>
                  </a:lnTo>
                  <a:lnTo>
                    <a:pt x="227" y="267"/>
                  </a:lnTo>
                  <a:lnTo>
                    <a:pt x="239" y="258"/>
                  </a:lnTo>
                  <a:lnTo>
                    <a:pt x="248" y="248"/>
                  </a:lnTo>
                  <a:lnTo>
                    <a:pt x="258" y="239"/>
                  </a:lnTo>
                  <a:lnTo>
                    <a:pt x="267" y="227"/>
                  </a:lnTo>
                  <a:lnTo>
                    <a:pt x="273" y="215"/>
                  </a:lnTo>
                  <a:lnTo>
                    <a:pt x="280" y="202"/>
                  </a:lnTo>
                  <a:lnTo>
                    <a:pt x="285" y="189"/>
                  </a:lnTo>
                  <a:lnTo>
                    <a:pt x="288" y="174"/>
                  </a:lnTo>
                  <a:lnTo>
                    <a:pt x="290" y="161"/>
                  </a:lnTo>
                  <a:lnTo>
                    <a:pt x="291" y="145"/>
                  </a:lnTo>
                  <a:lnTo>
                    <a:pt x="291" y="145"/>
                  </a:lnTo>
                  <a:lnTo>
                    <a:pt x="290" y="130"/>
                  </a:lnTo>
                  <a:lnTo>
                    <a:pt x="288" y="117"/>
                  </a:lnTo>
                  <a:lnTo>
                    <a:pt x="285" y="102"/>
                  </a:lnTo>
                  <a:lnTo>
                    <a:pt x="280" y="89"/>
                  </a:lnTo>
                  <a:lnTo>
                    <a:pt x="273" y="75"/>
                  </a:lnTo>
                  <a:lnTo>
                    <a:pt x="267" y="64"/>
                  </a:lnTo>
                  <a:lnTo>
                    <a:pt x="258" y="52"/>
                  </a:lnTo>
                  <a:lnTo>
                    <a:pt x="248" y="42"/>
                  </a:lnTo>
                  <a:lnTo>
                    <a:pt x="239" y="32"/>
                  </a:lnTo>
                  <a:lnTo>
                    <a:pt x="227" y="24"/>
                  </a:lnTo>
                  <a:lnTo>
                    <a:pt x="214" y="18"/>
                  </a:lnTo>
                  <a:lnTo>
                    <a:pt x="202" y="11"/>
                  </a:lnTo>
                  <a:lnTo>
                    <a:pt x="189" y="6"/>
                  </a:lnTo>
                  <a:lnTo>
                    <a:pt x="174" y="3"/>
                  </a:lnTo>
                  <a:lnTo>
                    <a:pt x="159" y="0"/>
                  </a:lnTo>
                  <a:lnTo>
                    <a:pt x="145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1" name="Freeform 21"/>
            <p:cNvSpPr>
              <a:spLocks/>
            </p:cNvSpPr>
            <p:nvPr/>
          </p:nvSpPr>
          <p:spPr bwMode="auto">
            <a:xfrm>
              <a:off x="6605588" y="2741613"/>
              <a:ext cx="436563" cy="436563"/>
            </a:xfrm>
            <a:custGeom>
              <a:avLst/>
              <a:gdLst>
                <a:gd name="T0" fmla="*/ 274 w 549"/>
                <a:gd name="T1" fmla="*/ 0 h 549"/>
                <a:gd name="T2" fmla="*/ 220 w 549"/>
                <a:gd name="T3" fmla="*/ 5 h 549"/>
                <a:gd name="T4" fmla="*/ 168 w 549"/>
                <a:gd name="T5" fmla="*/ 22 h 549"/>
                <a:gd name="T6" fmla="*/ 121 w 549"/>
                <a:gd name="T7" fmla="*/ 47 h 549"/>
                <a:gd name="T8" fmla="*/ 81 w 549"/>
                <a:gd name="T9" fmla="*/ 81 h 549"/>
                <a:gd name="T10" fmla="*/ 46 w 549"/>
                <a:gd name="T11" fmla="*/ 121 h 549"/>
                <a:gd name="T12" fmla="*/ 22 w 549"/>
                <a:gd name="T13" fmla="*/ 167 h 549"/>
                <a:gd name="T14" fmla="*/ 5 w 549"/>
                <a:gd name="T15" fmla="*/ 220 h 549"/>
                <a:gd name="T16" fmla="*/ 0 w 549"/>
                <a:gd name="T17" fmla="*/ 274 h 549"/>
                <a:gd name="T18" fmla="*/ 2 w 549"/>
                <a:gd name="T19" fmla="*/ 302 h 549"/>
                <a:gd name="T20" fmla="*/ 12 w 549"/>
                <a:gd name="T21" fmla="*/ 357 h 549"/>
                <a:gd name="T22" fmla="*/ 33 w 549"/>
                <a:gd name="T23" fmla="*/ 406 h 549"/>
                <a:gd name="T24" fmla="*/ 63 w 549"/>
                <a:gd name="T25" fmla="*/ 449 h 549"/>
                <a:gd name="T26" fmla="*/ 99 w 549"/>
                <a:gd name="T27" fmla="*/ 487 h 549"/>
                <a:gd name="T28" fmla="*/ 144 w 549"/>
                <a:gd name="T29" fmla="*/ 516 h 549"/>
                <a:gd name="T30" fmla="*/ 193 w 549"/>
                <a:gd name="T31" fmla="*/ 538 h 549"/>
                <a:gd name="T32" fmla="*/ 246 w 549"/>
                <a:gd name="T33" fmla="*/ 548 h 549"/>
                <a:gd name="T34" fmla="*/ 274 w 549"/>
                <a:gd name="T35" fmla="*/ 549 h 549"/>
                <a:gd name="T36" fmla="*/ 330 w 549"/>
                <a:gd name="T37" fmla="*/ 545 h 549"/>
                <a:gd name="T38" fmla="*/ 381 w 549"/>
                <a:gd name="T39" fmla="*/ 528 h 549"/>
                <a:gd name="T40" fmla="*/ 429 w 549"/>
                <a:gd name="T41" fmla="*/ 503 h 549"/>
                <a:gd name="T42" fmla="*/ 468 w 549"/>
                <a:gd name="T43" fmla="*/ 469 h 549"/>
                <a:gd name="T44" fmla="*/ 503 w 549"/>
                <a:gd name="T45" fmla="*/ 427 h 549"/>
                <a:gd name="T46" fmla="*/ 528 w 549"/>
                <a:gd name="T47" fmla="*/ 381 h 549"/>
                <a:gd name="T48" fmla="*/ 544 w 549"/>
                <a:gd name="T49" fmla="*/ 330 h 549"/>
                <a:gd name="T50" fmla="*/ 549 w 549"/>
                <a:gd name="T51" fmla="*/ 274 h 549"/>
                <a:gd name="T52" fmla="*/ 548 w 549"/>
                <a:gd name="T53" fmla="*/ 246 h 549"/>
                <a:gd name="T54" fmla="*/ 538 w 549"/>
                <a:gd name="T55" fmla="*/ 193 h 549"/>
                <a:gd name="T56" fmla="*/ 516 w 549"/>
                <a:gd name="T57" fmla="*/ 144 h 549"/>
                <a:gd name="T58" fmla="*/ 487 w 549"/>
                <a:gd name="T59" fmla="*/ 99 h 549"/>
                <a:gd name="T60" fmla="*/ 449 w 549"/>
                <a:gd name="T61" fmla="*/ 63 h 549"/>
                <a:gd name="T62" fmla="*/ 406 w 549"/>
                <a:gd name="T63" fmla="*/ 33 h 549"/>
                <a:gd name="T64" fmla="*/ 356 w 549"/>
                <a:gd name="T65" fmla="*/ 12 h 549"/>
                <a:gd name="T66" fmla="*/ 304 w 549"/>
                <a:gd name="T67" fmla="*/ 2 h 549"/>
                <a:gd name="T68" fmla="*/ 274 w 549"/>
                <a:gd name="T69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9" h="549">
                  <a:moveTo>
                    <a:pt x="274" y="0"/>
                  </a:moveTo>
                  <a:lnTo>
                    <a:pt x="274" y="0"/>
                  </a:lnTo>
                  <a:lnTo>
                    <a:pt x="246" y="2"/>
                  </a:lnTo>
                  <a:lnTo>
                    <a:pt x="220" y="5"/>
                  </a:lnTo>
                  <a:lnTo>
                    <a:pt x="193" y="12"/>
                  </a:lnTo>
                  <a:lnTo>
                    <a:pt x="168" y="22"/>
                  </a:lnTo>
                  <a:lnTo>
                    <a:pt x="144" y="33"/>
                  </a:lnTo>
                  <a:lnTo>
                    <a:pt x="121" y="47"/>
                  </a:lnTo>
                  <a:lnTo>
                    <a:pt x="99" y="63"/>
                  </a:lnTo>
                  <a:lnTo>
                    <a:pt x="81" y="81"/>
                  </a:lnTo>
                  <a:lnTo>
                    <a:pt x="63" y="99"/>
                  </a:lnTo>
                  <a:lnTo>
                    <a:pt x="46" y="121"/>
                  </a:lnTo>
                  <a:lnTo>
                    <a:pt x="33" y="144"/>
                  </a:lnTo>
                  <a:lnTo>
                    <a:pt x="22" y="167"/>
                  </a:lnTo>
                  <a:lnTo>
                    <a:pt x="12" y="193"/>
                  </a:lnTo>
                  <a:lnTo>
                    <a:pt x="5" y="220"/>
                  </a:lnTo>
                  <a:lnTo>
                    <a:pt x="2" y="246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2" y="302"/>
                  </a:lnTo>
                  <a:lnTo>
                    <a:pt x="5" y="330"/>
                  </a:lnTo>
                  <a:lnTo>
                    <a:pt x="12" y="357"/>
                  </a:lnTo>
                  <a:lnTo>
                    <a:pt x="22" y="381"/>
                  </a:lnTo>
                  <a:lnTo>
                    <a:pt x="33" y="406"/>
                  </a:lnTo>
                  <a:lnTo>
                    <a:pt x="46" y="427"/>
                  </a:lnTo>
                  <a:lnTo>
                    <a:pt x="63" y="449"/>
                  </a:lnTo>
                  <a:lnTo>
                    <a:pt x="81" y="469"/>
                  </a:lnTo>
                  <a:lnTo>
                    <a:pt x="99" y="487"/>
                  </a:lnTo>
                  <a:lnTo>
                    <a:pt x="121" y="503"/>
                  </a:lnTo>
                  <a:lnTo>
                    <a:pt x="144" y="516"/>
                  </a:lnTo>
                  <a:lnTo>
                    <a:pt x="168" y="528"/>
                  </a:lnTo>
                  <a:lnTo>
                    <a:pt x="193" y="538"/>
                  </a:lnTo>
                  <a:lnTo>
                    <a:pt x="220" y="545"/>
                  </a:lnTo>
                  <a:lnTo>
                    <a:pt x="246" y="548"/>
                  </a:lnTo>
                  <a:lnTo>
                    <a:pt x="274" y="549"/>
                  </a:lnTo>
                  <a:lnTo>
                    <a:pt x="274" y="549"/>
                  </a:lnTo>
                  <a:lnTo>
                    <a:pt x="304" y="548"/>
                  </a:lnTo>
                  <a:lnTo>
                    <a:pt x="330" y="545"/>
                  </a:lnTo>
                  <a:lnTo>
                    <a:pt x="356" y="538"/>
                  </a:lnTo>
                  <a:lnTo>
                    <a:pt x="381" y="528"/>
                  </a:lnTo>
                  <a:lnTo>
                    <a:pt x="406" y="516"/>
                  </a:lnTo>
                  <a:lnTo>
                    <a:pt x="429" y="503"/>
                  </a:lnTo>
                  <a:lnTo>
                    <a:pt x="449" y="487"/>
                  </a:lnTo>
                  <a:lnTo>
                    <a:pt x="468" y="469"/>
                  </a:lnTo>
                  <a:lnTo>
                    <a:pt x="487" y="449"/>
                  </a:lnTo>
                  <a:lnTo>
                    <a:pt x="503" y="427"/>
                  </a:lnTo>
                  <a:lnTo>
                    <a:pt x="516" y="406"/>
                  </a:lnTo>
                  <a:lnTo>
                    <a:pt x="528" y="381"/>
                  </a:lnTo>
                  <a:lnTo>
                    <a:pt x="538" y="357"/>
                  </a:lnTo>
                  <a:lnTo>
                    <a:pt x="544" y="330"/>
                  </a:lnTo>
                  <a:lnTo>
                    <a:pt x="548" y="302"/>
                  </a:lnTo>
                  <a:lnTo>
                    <a:pt x="549" y="274"/>
                  </a:lnTo>
                  <a:lnTo>
                    <a:pt x="549" y="274"/>
                  </a:lnTo>
                  <a:lnTo>
                    <a:pt x="548" y="246"/>
                  </a:lnTo>
                  <a:lnTo>
                    <a:pt x="544" y="220"/>
                  </a:lnTo>
                  <a:lnTo>
                    <a:pt x="538" y="193"/>
                  </a:lnTo>
                  <a:lnTo>
                    <a:pt x="528" y="167"/>
                  </a:lnTo>
                  <a:lnTo>
                    <a:pt x="516" y="144"/>
                  </a:lnTo>
                  <a:lnTo>
                    <a:pt x="503" y="121"/>
                  </a:lnTo>
                  <a:lnTo>
                    <a:pt x="487" y="99"/>
                  </a:lnTo>
                  <a:lnTo>
                    <a:pt x="468" y="81"/>
                  </a:lnTo>
                  <a:lnTo>
                    <a:pt x="449" y="63"/>
                  </a:lnTo>
                  <a:lnTo>
                    <a:pt x="429" y="47"/>
                  </a:lnTo>
                  <a:lnTo>
                    <a:pt x="406" y="33"/>
                  </a:lnTo>
                  <a:lnTo>
                    <a:pt x="381" y="22"/>
                  </a:lnTo>
                  <a:lnTo>
                    <a:pt x="356" y="12"/>
                  </a:lnTo>
                  <a:lnTo>
                    <a:pt x="330" y="5"/>
                  </a:lnTo>
                  <a:lnTo>
                    <a:pt x="304" y="2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2" name="Freeform 22"/>
            <p:cNvSpPr>
              <a:spLocks noEditPoints="1"/>
            </p:cNvSpPr>
            <p:nvPr/>
          </p:nvSpPr>
          <p:spPr bwMode="auto">
            <a:xfrm>
              <a:off x="6102350" y="1981200"/>
              <a:ext cx="2516188" cy="2643188"/>
            </a:xfrm>
            <a:custGeom>
              <a:avLst/>
              <a:gdLst>
                <a:gd name="T0" fmla="*/ 2782 w 3169"/>
                <a:gd name="T1" fmla="*/ 1020 h 3330"/>
                <a:gd name="T2" fmla="*/ 2568 w 3169"/>
                <a:gd name="T3" fmla="*/ 583 h 3330"/>
                <a:gd name="T4" fmla="*/ 2410 w 3169"/>
                <a:gd name="T5" fmla="*/ 402 h 3330"/>
                <a:gd name="T6" fmla="*/ 2319 w 3169"/>
                <a:gd name="T7" fmla="*/ 321 h 3330"/>
                <a:gd name="T8" fmla="*/ 1907 w 3169"/>
                <a:gd name="T9" fmla="*/ 84 h 3330"/>
                <a:gd name="T10" fmla="*/ 1422 w 3169"/>
                <a:gd name="T11" fmla="*/ 0 h 3330"/>
                <a:gd name="T12" fmla="*/ 1203 w 3169"/>
                <a:gd name="T13" fmla="*/ 16 h 3330"/>
                <a:gd name="T14" fmla="*/ 682 w 3169"/>
                <a:gd name="T15" fmla="*/ 204 h 3330"/>
                <a:gd name="T16" fmla="*/ 282 w 3169"/>
                <a:gd name="T17" fmla="*/ 570 h 3330"/>
                <a:gd name="T18" fmla="*/ 44 w 3169"/>
                <a:gd name="T19" fmla="*/ 1065 h 3330"/>
                <a:gd name="T20" fmla="*/ 5 w 3169"/>
                <a:gd name="T21" fmla="*/ 1553 h 3330"/>
                <a:gd name="T22" fmla="*/ 145 w 3169"/>
                <a:gd name="T23" fmla="*/ 2047 h 3330"/>
                <a:gd name="T24" fmla="*/ 443 w 3169"/>
                <a:gd name="T25" fmla="*/ 2451 h 3330"/>
                <a:gd name="T26" fmla="*/ 862 w 3169"/>
                <a:gd name="T27" fmla="*/ 2726 h 3330"/>
                <a:gd name="T28" fmla="*/ 1234 w 3169"/>
                <a:gd name="T29" fmla="*/ 3094 h 3330"/>
                <a:gd name="T30" fmla="*/ 1304 w 3169"/>
                <a:gd name="T31" fmla="*/ 3261 h 3330"/>
                <a:gd name="T32" fmla="*/ 1470 w 3169"/>
                <a:gd name="T33" fmla="*/ 3330 h 3330"/>
                <a:gd name="T34" fmla="*/ 2733 w 3169"/>
                <a:gd name="T35" fmla="*/ 3290 h 3330"/>
                <a:gd name="T36" fmla="*/ 2831 w 3169"/>
                <a:gd name="T37" fmla="*/ 3142 h 3330"/>
                <a:gd name="T38" fmla="*/ 3077 w 3169"/>
                <a:gd name="T39" fmla="*/ 2230 h 3330"/>
                <a:gd name="T40" fmla="*/ 3168 w 3169"/>
                <a:gd name="T41" fmla="*/ 2079 h 3330"/>
                <a:gd name="T42" fmla="*/ 1552 w 3169"/>
                <a:gd name="T43" fmla="*/ 1317 h 3330"/>
                <a:gd name="T44" fmla="*/ 1539 w 3169"/>
                <a:gd name="T45" fmla="*/ 1381 h 3330"/>
                <a:gd name="T46" fmla="*/ 1437 w 3169"/>
                <a:gd name="T47" fmla="*/ 1614 h 3330"/>
                <a:gd name="T48" fmla="*/ 1247 w 3169"/>
                <a:gd name="T49" fmla="*/ 1792 h 3330"/>
                <a:gd name="T50" fmla="*/ 1139 w 3169"/>
                <a:gd name="T51" fmla="*/ 1930 h 3330"/>
                <a:gd name="T52" fmla="*/ 817 w 3169"/>
                <a:gd name="T53" fmla="*/ 1961 h 3330"/>
                <a:gd name="T54" fmla="*/ 512 w 3169"/>
                <a:gd name="T55" fmla="*/ 1851 h 3330"/>
                <a:gd name="T56" fmla="*/ 382 w 3169"/>
                <a:gd name="T57" fmla="*/ 1619 h 3330"/>
                <a:gd name="T58" fmla="*/ 282 w 3169"/>
                <a:gd name="T59" fmla="*/ 1409 h 3330"/>
                <a:gd name="T60" fmla="*/ 265 w 3169"/>
                <a:gd name="T61" fmla="*/ 1147 h 3330"/>
                <a:gd name="T62" fmla="*/ 226 w 3169"/>
                <a:gd name="T63" fmla="*/ 976 h 3330"/>
                <a:gd name="T64" fmla="*/ 399 w 3169"/>
                <a:gd name="T65" fmla="*/ 718 h 3330"/>
                <a:gd name="T66" fmla="*/ 652 w 3169"/>
                <a:gd name="T67" fmla="*/ 628 h 3330"/>
                <a:gd name="T68" fmla="*/ 875 w 3169"/>
                <a:gd name="T69" fmla="*/ 577 h 3330"/>
                <a:gd name="T70" fmla="*/ 1129 w 3169"/>
                <a:gd name="T71" fmla="*/ 615 h 3330"/>
                <a:gd name="T72" fmla="*/ 1412 w 3169"/>
                <a:gd name="T73" fmla="*/ 713 h 3330"/>
                <a:gd name="T74" fmla="*/ 1592 w 3169"/>
                <a:gd name="T75" fmla="*/ 969 h 3330"/>
                <a:gd name="T76" fmla="*/ 1554 w 3169"/>
                <a:gd name="T77" fmla="*/ 1140 h 3330"/>
                <a:gd name="T78" fmla="*/ 2410 w 3169"/>
                <a:gd name="T79" fmla="*/ 1030 h 3330"/>
                <a:gd name="T80" fmla="*/ 2255 w 3169"/>
                <a:gd name="T81" fmla="*/ 1216 h 3330"/>
                <a:gd name="T82" fmla="*/ 2210 w 3169"/>
                <a:gd name="T83" fmla="*/ 1241 h 3330"/>
                <a:gd name="T84" fmla="*/ 2019 w 3169"/>
                <a:gd name="T85" fmla="*/ 1276 h 3330"/>
                <a:gd name="T86" fmla="*/ 1968 w 3169"/>
                <a:gd name="T87" fmla="*/ 1269 h 3330"/>
                <a:gd name="T88" fmla="*/ 1920 w 3169"/>
                <a:gd name="T89" fmla="*/ 1257 h 3330"/>
                <a:gd name="T90" fmla="*/ 1773 w 3169"/>
                <a:gd name="T91" fmla="*/ 1168 h 3330"/>
                <a:gd name="T92" fmla="*/ 1739 w 3169"/>
                <a:gd name="T93" fmla="*/ 1132 h 3330"/>
                <a:gd name="T94" fmla="*/ 1661 w 3169"/>
                <a:gd name="T95" fmla="*/ 981 h 3330"/>
                <a:gd name="T96" fmla="*/ 1651 w 3169"/>
                <a:gd name="T97" fmla="*/ 928 h 3330"/>
                <a:gd name="T98" fmla="*/ 1607 w 3169"/>
                <a:gd name="T99" fmla="*/ 730 h 3330"/>
                <a:gd name="T100" fmla="*/ 1729 w 3169"/>
                <a:gd name="T101" fmla="*/ 646 h 3330"/>
                <a:gd name="T102" fmla="*/ 1854 w 3169"/>
                <a:gd name="T103" fmla="*/ 537 h 3330"/>
                <a:gd name="T104" fmla="*/ 1928 w 3169"/>
                <a:gd name="T105" fmla="*/ 506 h 3330"/>
                <a:gd name="T106" fmla="*/ 2093 w 3169"/>
                <a:gd name="T107" fmla="*/ 491 h 3330"/>
                <a:gd name="T108" fmla="*/ 2146 w 3169"/>
                <a:gd name="T109" fmla="*/ 501 h 3330"/>
                <a:gd name="T110" fmla="*/ 2296 w 3169"/>
                <a:gd name="T111" fmla="*/ 578 h 3330"/>
                <a:gd name="T112" fmla="*/ 2334 w 3169"/>
                <a:gd name="T113" fmla="*/ 615 h 3330"/>
                <a:gd name="T114" fmla="*/ 2367 w 3169"/>
                <a:gd name="T115" fmla="*/ 656 h 3330"/>
                <a:gd name="T116" fmla="*/ 2436 w 3169"/>
                <a:gd name="T117" fmla="*/ 835 h 3330"/>
                <a:gd name="T118" fmla="*/ 2439 w 3169"/>
                <a:gd name="T119" fmla="*/ 888 h 3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69" h="3330">
                  <a:moveTo>
                    <a:pt x="3155" y="1963"/>
                  </a:moveTo>
                  <a:lnTo>
                    <a:pt x="2836" y="1328"/>
                  </a:lnTo>
                  <a:lnTo>
                    <a:pt x="2836" y="1328"/>
                  </a:lnTo>
                  <a:lnTo>
                    <a:pt x="2831" y="1266"/>
                  </a:lnTo>
                  <a:lnTo>
                    <a:pt x="2823" y="1203"/>
                  </a:lnTo>
                  <a:lnTo>
                    <a:pt x="2812" y="1140"/>
                  </a:lnTo>
                  <a:lnTo>
                    <a:pt x="2799" y="1079"/>
                  </a:lnTo>
                  <a:lnTo>
                    <a:pt x="2782" y="1020"/>
                  </a:lnTo>
                  <a:lnTo>
                    <a:pt x="2764" y="961"/>
                  </a:lnTo>
                  <a:lnTo>
                    <a:pt x="2742" y="903"/>
                  </a:lnTo>
                  <a:lnTo>
                    <a:pt x="2719" y="847"/>
                  </a:lnTo>
                  <a:lnTo>
                    <a:pt x="2693" y="791"/>
                  </a:lnTo>
                  <a:lnTo>
                    <a:pt x="2665" y="737"/>
                  </a:lnTo>
                  <a:lnTo>
                    <a:pt x="2635" y="684"/>
                  </a:lnTo>
                  <a:lnTo>
                    <a:pt x="2602" y="633"/>
                  </a:lnTo>
                  <a:lnTo>
                    <a:pt x="2568" y="583"/>
                  </a:lnTo>
                  <a:lnTo>
                    <a:pt x="2531" y="535"/>
                  </a:lnTo>
                  <a:lnTo>
                    <a:pt x="2492" y="489"/>
                  </a:lnTo>
                  <a:lnTo>
                    <a:pt x="2452" y="445"/>
                  </a:lnTo>
                  <a:lnTo>
                    <a:pt x="2452" y="445"/>
                  </a:lnTo>
                  <a:lnTo>
                    <a:pt x="2442" y="435"/>
                  </a:lnTo>
                  <a:lnTo>
                    <a:pt x="2442" y="435"/>
                  </a:lnTo>
                  <a:lnTo>
                    <a:pt x="2410" y="402"/>
                  </a:lnTo>
                  <a:lnTo>
                    <a:pt x="2410" y="402"/>
                  </a:lnTo>
                  <a:lnTo>
                    <a:pt x="2383" y="377"/>
                  </a:lnTo>
                  <a:lnTo>
                    <a:pt x="2383" y="377"/>
                  </a:lnTo>
                  <a:lnTo>
                    <a:pt x="2368" y="364"/>
                  </a:lnTo>
                  <a:lnTo>
                    <a:pt x="2368" y="364"/>
                  </a:lnTo>
                  <a:lnTo>
                    <a:pt x="2327" y="326"/>
                  </a:lnTo>
                  <a:lnTo>
                    <a:pt x="2327" y="326"/>
                  </a:lnTo>
                  <a:lnTo>
                    <a:pt x="2319" y="321"/>
                  </a:lnTo>
                  <a:lnTo>
                    <a:pt x="2319" y="321"/>
                  </a:lnTo>
                  <a:lnTo>
                    <a:pt x="2273" y="283"/>
                  </a:lnTo>
                  <a:lnTo>
                    <a:pt x="2225" y="248"/>
                  </a:lnTo>
                  <a:lnTo>
                    <a:pt x="2175" y="216"/>
                  </a:lnTo>
                  <a:lnTo>
                    <a:pt x="2124" y="186"/>
                  </a:lnTo>
                  <a:lnTo>
                    <a:pt x="2072" y="156"/>
                  </a:lnTo>
                  <a:lnTo>
                    <a:pt x="2017" y="130"/>
                  </a:lnTo>
                  <a:lnTo>
                    <a:pt x="1963" y="107"/>
                  </a:lnTo>
                  <a:lnTo>
                    <a:pt x="1907" y="84"/>
                  </a:lnTo>
                  <a:lnTo>
                    <a:pt x="1849" y="65"/>
                  </a:lnTo>
                  <a:lnTo>
                    <a:pt x="1791" y="47"/>
                  </a:lnTo>
                  <a:lnTo>
                    <a:pt x="1732" y="33"/>
                  </a:lnTo>
                  <a:lnTo>
                    <a:pt x="1671" y="21"/>
                  </a:lnTo>
                  <a:lnTo>
                    <a:pt x="1610" y="11"/>
                  </a:lnTo>
                  <a:lnTo>
                    <a:pt x="1549" y="4"/>
                  </a:lnTo>
                  <a:lnTo>
                    <a:pt x="148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1" y="0"/>
                  </a:lnTo>
                  <a:lnTo>
                    <a:pt x="1421" y="0"/>
                  </a:lnTo>
                  <a:lnTo>
                    <a:pt x="1419" y="0"/>
                  </a:lnTo>
                  <a:lnTo>
                    <a:pt x="1419" y="0"/>
                  </a:lnTo>
                  <a:lnTo>
                    <a:pt x="1346" y="1"/>
                  </a:lnTo>
                  <a:lnTo>
                    <a:pt x="1274" y="6"/>
                  </a:lnTo>
                  <a:lnTo>
                    <a:pt x="1203" y="16"/>
                  </a:lnTo>
                  <a:lnTo>
                    <a:pt x="1134" y="28"/>
                  </a:lnTo>
                  <a:lnTo>
                    <a:pt x="1064" y="44"/>
                  </a:lnTo>
                  <a:lnTo>
                    <a:pt x="997" y="62"/>
                  </a:lnTo>
                  <a:lnTo>
                    <a:pt x="931" y="85"/>
                  </a:lnTo>
                  <a:lnTo>
                    <a:pt x="867" y="110"/>
                  </a:lnTo>
                  <a:lnTo>
                    <a:pt x="804" y="140"/>
                  </a:lnTo>
                  <a:lnTo>
                    <a:pt x="743" y="171"/>
                  </a:lnTo>
                  <a:lnTo>
                    <a:pt x="682" y="204"/>
                  </a:lnTo>
                  <a:lnTo>
                    <a:pt x="626" y="242"/>
                  </a:lnTo>
                  <a:lnTo>
                    <a:pt x="570" y="281"/>
                  </a:lnTo>
                  <a:lnTo>
                    <a:pt x="516" y="323"/>
                  </a:lnTo>
                  <a:lnTo>
                    <a:pt x="465" y="367"/>
                  </a:lnTo>
                  <a:lnTo>
                    <a:pt x="415" y="415"/>
                  </a:lnTo>
                  <a:lnTo>
                    <a:pt x="367" y="464"/>
                  </a:lnTo>
                  <a:lnTo>
                    <a:pt x="323" y="516"/>
                  </a:lnTo>
                  <a:lnTo>
                    <a:pt x="282" y="570"/>
                  </a:lnTo>
                  <a:lnTo>
                    <a:pt x="242" y="626"/>
                  </a:lnTo>
                  <a:lnTo>
                    <a:pt x="204" y="682"/>
                  </a:lnTo>
                  <a:lnTo>
                    <a:pt x="171" y="743"/>
                  </a:lnTo>
                  <a:lnTo>
                    <a:pt x="140" y="804"/>
                  </a:lnTo>
                  <a:lnTo>
                    <a:pt x="110" y="867"/>
                  </a:lnTo>
                  <a:lnTo>
                    <a:pt x="85" y="931"/>
                  </a:lnTo>
                  <a:lnTo>
                    <a:pt x="62" y="997"/>
                  </a:lnTo>
                  <a:lnTo>
                    <a:pt x="44" y="1065"/>
                  </a:lnTo>
                  <a:lnTo>
                    <a:pt x="28" y="1134"/>
                  </a:lnTo>
                  <a:lnTo>
                    <a:pt x="16" y="1203"/>
                  </a:lnTo>
                  <a:lnTo>
                    <a:pt x="6" y="1274"/>
                  </a:lnTo>
                  <a:lnTo>
                    <a:pt x="1" y="1347"/>
                  </a:lnTo>
                  <a:lnTo>
                    <a:pt x="0" y="1419"/>
                  </a:lnTo>
                  <a:lnTo>
                    <a:pt x="0" y="1419"/>
                  </a:lnTo>
                  <a:lnTo>
                    <a:pt x="1" y="1487"/>
                  </a:lnTo>
                  <a:lnTo>
                    <a:pt x="5" y="1553"/>
                  </a:lnTo>
                  <a:lnTo>
                    <a:pt x="13" y="1619"/>
                  </a:lnTo>
                  <a:lnTo>
                    <a:pt x="23" y="1683"/>
                  </a:lnTo>
                  <a:lnTo>
                    <a:pt x="38" y="1747"/>
                  </a:lnTo>
                  <a:lnTo>
                    <a:pt x="54" y="1810"/>
                  </a:lnTo>
                  <a:lnTo>
                    <a:pt x="72" y="1871"/>
                  </a:lnTo>
                  <a:lnTo>
                    <a:pt x="94" y="1932"/>
                  </a:lnTo>
                  <a:lnTo>
                    <a:pt x="118" y="1991"/>
                  </a:lnTo>
                  <a:lnTo>
                    <a:pt x="145" y="2047"/>
                  </a:lnTo>
                  <a:lnTo>
                    <a:pt x="174" y="2103"/>
                  </a:lnTo>
                  <a:lnTo>
                    <a:pt x="206" y="2159"/>
                  </a:lnTo>
                  <a:lnTo>
                    <a:pt x="240" y="2212"/>
                  </a:lnTo>
                  <a:lnTo>
                    <a:pt x="277" y="2263"/>
                  </a:lnTo>
                  <a:lnTo>
                    <a:pt x="315" y="2313"/>
                  </a:lnTo>
                  <a:lnTo>
                    <a:pt x="356" y="2360"/>
                  </a:lnTo>
                  <a:lnTo>
                    <a:pt x="399" y="2407"/>
                  </a:lnTo>
                  <a:lnTo>
                    <a:pt x="443" y="2451"/>
                  </a:lnTo>
                  <a:lnTo>
                    <a:pt x="489" y="2492"/>
                  </a:lnTo>
                  <a:lnTo>
                    <a:pt x="537" y="2534"/>
                  </a:lnTo>
                  <a:lnTo>
                    <a:pt x="588" y="2572"/>
                  </a:lnTo>
                  <a:lnTo>
                    <a:pt x="639" y="2606"/>
                  </a:lnTo>
                  <a:lnTo>
                    <a:pt x="692" y="2641"/>
                  </a:lnTo>
                  <a:lnTo>
                    <a:pt x="748" y="2672"/>
                  </a:lnTo>
                  <a:lnTo>
                    <a:pt x="804" y="2700"/>
                  </a:lnTo>
                  <a:lnTo>
                    <a:pt x="862" y="2726"/>
                  </a:lnTo>
                  <a:lnTo>
                    <a:pt x="921" y="2750"/>
                  </a:lnTo>
                  <a:lnTo>
                    <a:pt x="982" y="2771"/>
                  </a:lnTo>
                  <a:lnTo>
                    <a:pt x="1043" y="2789"/>
                  </a:lnTo>
                  <a:lnTo>
                    <a:pt x="1106" y="2806"/>
                  </a:lnTo>
                  <a:lnTo>
                    <a:pt x="1170" y="2819"/>
                  </a:lnTo>
                  <a:lnTo>
                    <a:pt x="1234" y="2829"/>
                  </a:lnTo>
                  <a:lnTo>
                    <a:pt x="1234" y="3094"/>
                  </a:lnTo>
                  <a:lnTo>
                    <a:pt x="1234" y="3094"/>
                  </a:lnTo>
                  <a:lnTo>
                    <a:pt x="1236" y="3119"/>
                  </a:lnTo>
                  <a:lnTo>
                    <a:pt x="1239" y="3142"/>
                  </a:lnTo>
                  <a:lnTo>
                    <a:pt x="1246" y="3165"/>
                  </a:lnTo>
                  <a:lnTo>
                    <a:pt x="1254" y="3186"/>
                  </a:lnTo>
                  <a:lnTo>
                    <a:pt x="1264" y="3206"/>
                  </a:lnTo>
                  <a:lnTo>
                    <a:pt x="1275" y="3226"/>
                  </a:lnTo>
                  <a:lnTo>
                    <a:pt x="1289" y="3244"/>
                  </a:lnTo>
                  <a:lnTo>
                    <a:pt x="1304" y="3261"/>
                  </a:lnTo>
                  <a:lnTo>
                    <a:pt x="1320" y="3276"/>
                  </a:lnTo>
                  <a:lnTo>
                    <a:pt x="1338" y="3290"/>
                  </a:lnTo>
                  <a:lnTo>
                    <a:pt x="1358" y="3302"/>
                  </a:lnTo>
                  <a:lnTo>
                    <a:pt x="1379" y="3312"/>
                  </a:lnTo>
                  <a:lnTo>
                    <a:pt x="1401" y="3320"/>
                  </a:lnTo>
                  <a:lnTo>
                    <a:pt x="1422" y="3325"/>
                  </a:lnTo>
                  <a:lnTo>
                    <a:pt x="1447" y="3328"/>
                  </a:lnTo>
                  <a:lnTo>
                    <a:pt x="1470" y="3330"/>
                  </a:lnTo>
                  <a:lnTo>
                    <a:pt x="2601" y="3330"/>
                  </a:lnTo>
                  <a:lnTo>
                    <a:pt x="2601" y="3330"/>
                  </a:lnTo>
                  <a:lnTo>
                    <a:pt x="2625" y="3328"/>
                  </a:lnTo>
                  <a:lnTo>
                    <a:pt x="2649" y="3325"/>
                  </a:lnTo>
                  <a:lnTo>
                    <a:pt x="2670" y="3320"/>
                  </a:lnTo>
                  <a:lnTo>
                    <a:pt x="2693" y="3312"/>
                  </a:lnTo>
                  <a:lnTo>
                    <a:pt x="2713" y="3302"/>
                  </a:lnTo>
                  <a:lnTo>
                    <a:pt x="2733" y="3290"/>
                  </a:lnTo>
                  <a:lnTo>
                    <a:pt x="2751" y="3276"/>
                  </a:lnTo>
                  <a:lnTo>
                    <a:pt x="2767" y="3261"/>
                  </a:lnTo>
                  <a:lnTo>
                    <a:pt x="2782" y="3244"/>
                  </a:lnTo>
                  <a:lnTo>
                    <a:pt x="2795" y="3226"/>
                  </a:lnTo>
                  <a:lnTo>
                    <a:pt x="2808" y="3206"/>
                  </a:lnTo>
                  <a:lnTo>
                    <a:pt x="2818" y="3186"/>
                  </a:lnTo>
                  <a:lnTo>
                    <a:pt x="2825" y="3165"/>
                  </a:lnTo>
                  <a:lnTo>
                    <a:pt x="2831" y="3142"/>
                  </a:lnTo>
                  <a:lnTo>
                    <a:pt x="2835" y="3119"/>
                  </a:lnTo>
                  <a:lnTo>
                    <a:pt x="2836" y="3094"/>
                  </a:lnTo>
                  <a:lnTo>
                    <a:pt x="2836" y="2334"/>
                  </a:lnTo>
                  <a:lnTo>
                    <a:pt x="3014" y="2265"/>
                  </a:lnTo>
                  <a:lnTo>
                    <a:pt x="3014" y="2265"/>
                  </a:lnTo>
                  <a:lnTo>
                    <a:pt x="3036" y="2255"/>
                  </a:lnTo>
                  <a:lnTo>
                    <a:pt x="3057" y="2243"/>
                  </a:lnTo>
                  <a:lnTo>
                    <a:pt x="3077" y="2230"/>
                  </a:lnTo>
                  <a:lnTo>
                    <a:pt x="3094" y="2215"/>
                  </a:lnTo>
                  <a:lnTo>
                    <a:pt x="3110" y="2199"/>
                  </a:lnTo>
                  <a:lnTo>
                    <a:pt x="3125" y="2182"/>
                  </a:lnTo>
                  <a:lnTo>
                    <a:pt x="3136" y="2163"/>
                  </a:lnTo>
                  <a:lnTo>
                    <a:pt x="3148" y="2143"/>
                  </a:lnTo>
                  <a:lnTo>
                    <a:pt x="3156" y="2121"/>
                  </a:lnTo>
                  <a:lnTo>
                    <a:pt x="3163" y="2100"/>
                  </a:lnTo>
                  <a:lnTo>
                    <a:pt x="3168" y="2079"/>
                  </a:lnTo>
                  <a:lnTo>
                    <a:pt x="3169" y="2055"/>
                  </a:lnTo>
                  <a:lnTo>
                    <a:pt x="3169" y="2032"/>
                  </a:lnTo>
                  <a:lnTo>
                    <a:pt x="3168" y="2009"/>
                  </a:lnTo>
                  <a:lnTo>
                    <a:pt x="3163" y="1986"/>
                  </a:lnTo>
                  <a:lnTo>
                    <a:pt x="3155" y="1963"/>
                  </a:lnTo>
                  <a:lnTo>
                    <a:pt x="3155" y="1963"/>
                  </a:lnTo>
                  <a:close/>
                  <a:moveTo>
                    <a:pt x="1632" y="1305"/>
                  </a:moveTo>
                  <a:lnTo>
                    <a:pt x="1552" y="1317"/>
                  </a:lnTo>
                  <a:lnTo>
                    <a:pt x="1552" y="1317"/>
                  </a:lnTo>
                  <a:lnTo>
                    <a:pt x="1547" y="1342"/>
                  </a:lnTo>
                  <a:lnTo>
                    <a:pt x="1543" y="1366"/>
                  </a:lnTo>
                  <a:lnTo>
                    <a:pt x="1543" y="1366"/>
                  </a:lnTo>
                  <a:lnTo>
                    <a:pt x="1541" y="1373"/>
                  </a:lnTo>
                  <a:lnTo>
                    <a:pt x="1541" y="1373"/>
                  </a:lnTo>
                  <a:lnTo>
                    <a:pt x="1539" y="1381"/>
                  </a:lnTo>
                  <a:lnTo>
                    <a:pt x="1539" y="1381"/>
                  </a:lnTo>
                  <a:lnTo>
                    <a:pt x="1526" y="1429"/>
                  </a:lnTo>
                  <a:lnTo>
                    <a:pt x="1595" y="1473"/>
                  </a:lnTo>
                  <a:lnTo>
                    <a:pt x="1589" y="1487"/>
                  </a:lnTo>
                  <a:lnTo>
                    <a:pt x="1592" y="1488"/>
                  </a:lnTo>
                  <a:lnTo>
                    <a:pt x="1531" y="1614"/>
                  </a:lnTo>
                  <a:lnTo>
                    <a:pt x="1453" y="1589"/>
                  </a:lnTo>
                  <a:lnTo>
                    <a:pt x="1453" y="1589"/>
                  </a:lnTo>
                  <a:lnTo>
                    <a:pt x="1437" y="1614"/>
                  </a:lnTo>
                  <a:lnTo>
                    <a:pt x="1419" y="1637"/>
                  </a:lnTo>
                  <a:lnTo>
                    <a:pt x="1401" y="1660"/>
                  </a:lnTo>
                  <a:lnTo>
                    <a:pt x="1381" y="1683"/>
                  </a:lnTo>
                  <a:lnTo>
                    <a:pt x="1419" y="1746"/>
                  </a:lnTo>
                  <a:lnTo>
                    <a:pt x="1411" y="1752"/>
                  </a:lnTo>
                  <a:lnTo>
                    <a:pt x="1416" y="1760"/>
                  </a:lnTo>
                  <a:lnTo>
                    <a:pt x="1307" y="1848"/>
                  </a:lnTo>
                  <a:lnTo>
                    <a:pt x="1247" y="1792"/>
                  </a:lnTo>
                  <a:lnTo>
                    <a:pt x="1247" y="1792"/>
                  </a:lnTo>
                  <a:lnTo>
                    <a:pt x="1221" y="1807"/>
                  </a:lnTo>
                  <a:lnTo>
                    <a:pt x="1193" y="1821"/>
                  </a:lnTo>
                  <a:lnTo>
                    <a:pt x="1165" y="1835"/>
                  </a:lnTo>
                  <a:lnTo>
                    <a:pt x="1135" y="1846"/>
                  </a:lnTo>
                  <a:lnTo>
                    <a:pt x="1142" y="1915"/>
                  </a:lnTo>
                  <a:lnTo>
                    <a:pt x="1137" y="1915"/>
                  </a:lnTo>
                  <a:lnTo>
                    <a:pt x="1139" y="1930"/>
                  </a:lnTo>
                  <a:lnTo>
                    <a:pt x="1004" y="1961"/>
                  </a:lnTo>
                  <a:lnTo>
                    <a:pt x="974" y="1884"/>
                  </a:lnTo>
                  <a:lnTo>
                    <a:pt x="974" y="1884"/>
                  </a:lnTo>
                  <a:lnTo>
                    <a:pt x="943" y="1887"/>
                  </a:lnTo>
                  <a:lnTo>
                    <a:pt x="910" y="1887"/>
                  </a:lnTo>
                  <a:lnTo>
                    <a:pt x="878" y="1887"/>
                  </a:lnTo>
                  <a:lnTo>
                    <a:pt x="845" y="1884"/>
                  </a:lnTo>
                  <a:lnTo>
                    <a:pt x="817" y="1961"/>
                  </a:lnTo>
                  <a:lnTo>
                    <a:pt x="680" y="1932"/>
                  </a:lnTo>
                  <a:lnTo>
                    <a:pt x="689" y="1849"/>
                  </a:lnTo>
                  <a:lnTo>
                    <a:pt x="689" y="1849"/>
                  </a:lnTo>
                  <a:lnTo>
                    <a:pt x="657" y="1838"/>
                  </a:lnTo>
                  <a:lnTo>
                    <a:pt x="628" y="1825"/>
                  </a:lnTo>
                  <a:lnTo>
                    <a:pt x="598" y="1810"/>
                  </a:lnTo>
                  <a:lnTo>
                    <a:pt x="572" y="1793"/>
                  </a:lnTo>
                  <a:lnTo>
                    <a:pt x="512" y="1851"/>
                  </a:lnTo>
                  <a:lnTo>
                    <a:pt x="402" y="1764"/>
                  </a:lnTo>
                  <a:lnTo>
                    <a:pt x="410" y="1752"/>
                  </a:lnTo>
                  <a:lnTo>
                    <a:pt x="407" y="1749"/>
                  </a:lnTo>
                  <a:lnTo>
                    <a:pt x="441" y="1689"/>
                  </a:lnTo>
                  <a:lnTo>
                    <a:pt x="441" y="1689"/>
                  </a:lnTo>
                  <a:lnTo>
                    <a:pt x="420" y="1668"/>
                  </a:lnTo>
                  <a:lnTo>
                    <a:pt x="400" y="1643"/>
                  </a:lnTo>
                  <a:lnTo>
                    <a:pt x="382" y="1619"/>
                  </a:lnTo>
                  <a:lnTo>
                    <a:pt x="364" y="1594"/>
                  </a:lnTo>
                  <a:lnTo>
                    <a:pt x="286" y="1619"/>
                  </a:lnTo>
                  <a:lnTo>
                    <a:pt x="224" y="1493"/>
                  </a:lnTo>
                  <a:lnTo>
                    <a:pt x="232" y="1488"/>
                  </a:lnTo>
                  <a:lnTo>
                    <a:pt x="227" y="1478"/>
                  </a:lnTo>
                  <a:lnTo>
                    <a:pt x="290" y="1437"/>
                  </a:lnTo>
                  <a:lnTo>
                    <a:pt x="290" y="1437"/>
                  </a:lnTo>
                  <a:lnTo>
                    <a:pt x="282" y="1409"/>
                  </a:lnTo>
                  <a:lnTo>
                    <a:pt x="275" y="1381"/>
                  </a:lnTo>
                  <a:lnTo>
                    <a:pt x="268" y="1351"/>
                  </a:lnTo>
                  <a:lnTo>
                    <a:pt x="263" y="1322"/>
                  </a:lnTo>
                  <a:lnTo>
                    <a:pt x="183" y="1312"/>
                  </a:lnTo>
                  <a:lnTo>
                    <a:pt x="181" y="1172"/>
                  </a:lnTo>
                  <a:lnTo>
                    <a:pt x="186" y="1172"/>
                  </a:lnTo>
                  <a:lnTo>
                    <a:pt x="184" y="1157"/>
                  </a:lnTo>
                  <a:lnTo>
                    <a:pt x="265" y="1147"/>
                  </a:lnTo>
                  <a:lnTo>
                    <a:pt x="265" y="1147"/>
                  </a:lnTo>
                  <a:lnTo>
                    <a:pt x="268" y="1117"/>
                  </a:lnTo>
                  <a:lnTo>
                    <a:pt x="275" y="1089"/>
                  </a:lnTo>
                  <a:lnTo>
                    <a:pt x="282" y="1061"/>
                  </a:lnTo>
                  <a:lnTo>
                    <a:pt x="288" y="1033"/>
                  </a:lnTo>
                  <a:lnTo>
                    <a:pt x="222" y="990"/>
                  </a:lnTo>
                  <a:lnTo>
                    <a:pt x="229" y="977"/>
                  </a:lnTo>
                  <a:lnTo>
                    <a:pt x="226" y="976"/>
                  </a:lnTo>
                  <a:lnTo>
                    <a:pt x="286" y="849"/>
                  </a:lnTo>
                  <a:lnTo>
                    <a:pt x="362" y="875"/>
                  </a:lnTo>
                  <a:lnTo>
                    <a:pt x="362" y="875"/>
                  </a:lnTo>
                  <a:lnTo>
                    <a:pt x="379" y="850"/>
                  </a:lnTo>
                  <a:lnTo>
                    <a:pt x="397" y="826"/>
                  </a:lnTo>
                  <a:lnTo>
                    <a:pt x="417" y="802"/>
                  </a:lnTo>
                  <a:lnTo>
                    <a:pt x="436" y="779"/>
                  </a:lnTo>
                  <a:lnTo>
                    <a:pt x="399" y="718"/>
                  </a:lnTo>
                  <a:lnTo>
                    <a:pt x="407" y="712"/>
                  </a:lnTo>
                  <a:lnTo>
                    <a:pt x="402" y="704"/>
                  </a:lnTo>
                  <a:lnTo>
                    <a:pt x="511" y="616"/>
                  </a:lnTo>
                  <a:lnTo>
                    <a:pt x="568" y="672"/>
                  </a:lnTo>
                  <a:lnTo>
                    <a:pt x="568" y="672"/>
                  </a:lnTo>
                  <a:lnTo>
                    <a:pt x="596" y="656"/>
                  </a:lnTo>
                  <a:lnTo>
                    <a:pt x="624" y="641"/>
                  </a:lnTo>
                  <a:lnTo>
                    <a:pt x="652" y="628"/>
                  </a:lnTo>
                  <a:lnTo>
                    <a:pt x="682" y="616"/>
                  </a:lnTo>
                  <a:lnTo>
                    <a:pt x="675" y="549"/>
                  </a:lnTo>
                  <a:lnTo>
                    <a:pt x="679" y="547"/>
                  </a:lnTo>
                  <a:lnTo>
                    <a:pt x="679" y="534"/>
                  </a:lnTo>
                  <a:lnTo>
                    <a:pt x="814" y="502"/>
                  </a:lnTo>
                  <a:lnTo>
                    <a:pt x="842" y="578"/>
                  </a:lnTo>
                  <a:lnTo>
                    <a:pt x="842" y="578"/>
                  </a:lnTo>
                  <a:lnTo>
                    <a:pt x="875" y="577"/>
                  </a:lnTo>
                  <a:lnTo>
                    <a:pt x="908" y="575"/>
                  </a:lnTo>
                  <a:lnTo>
                    <a:pt x="908" y="575"/>
                  </a:lnTo>
                  <a:lnTo>
                    <a:pt x="941" y="577"/>
                  </a:lnTo>
                  <a:lnTo>
                    <a:pt x="972" y="578"/>
                  </a:lnTo>
                  <a:lnTo>
                    <a:pt x="1000" y="501"/>
                  </a:lnTo>
                  <a:lnTo>
                    <a:pt x="1137" y="532"/>
                  </a:lnTo>
                  <a:lnTo>
                    <a:pt x="1129" y="615"/>
                  </a:lnTo>
                  <a:lnTo>
                    <a:pt x="1129" y="615"/>
                  </a:lnTo>
                  <a:lnTo>
                    <a:pt x="1160" y="626"/>
                  </a:lnTo>
                  <a:lnTo>
                    <a:pt x="1190" y="639"/>
                  </a:lnTo>
                  <a:lnTo>
                    <a:pt x="1218" y="654"/>
                  </a:lnTo>
                  <a:lnTo>
                    <a:pt x="1246" y="669"/>
                  </a:lnTo>
                  <a:lnTo>
                    <a:pt x="1305" y="611"/>
                  </a:lnTo>
                  <a:lnTo>
                    <a:pt x="1416" y="699"/>
                  </a:lnTo>
                  <a:lnTo>
                    <a:pt x="1407" y="710"/>
                  </a:lnTo>
                  <a:lnTo>
                    <a:pt x="1412" y="713"/>
                  </a:lnTo>
                  <a:lnTo>
                    <a:pt x="1376" y="773"/>
                  </a:lnTo>
                  <a:lnTo>
                    <a:pt x="1376" y="773"/>
                  </a:lnTo>
                  <a:lnTo>
                    <a:pt x="1397" y="796"/>
                  </a:lnTo>
                  <a:lnTo>
                    <a:pt x="1417" y="819"/>
                  </a:lnTo>
                  <a:lnTo>
                    <a:pt x="1435" y="845"/>
                  </a:lnTo>
                  <a:lnTo>
                    <a:pt x="1453" y="870"/>
                  </a:lnTo>
                  <a:lnTo>
                    <a:pt x="1531" y="844"/>
                  </a:lnTo>
                  <a:lnTo>
                    <a:pt x="1592" y="969"/>
                  </a:lnTo>
                  <a:lnTo>
                    <a:pt x="1585" y="976"/>
                  </a:lnTo>
                  <a:lnTo>
                    <a:pt x="1590" y="984"/>
                  </a:lnTo>
                  <a:lnTo>
                    <a:pt x="1528" y="1025"/>
                  </a:lnTo>
                  <a:lnTo>
                    <a:pt x="1528" y="1025"/>
                  </a:lnTo>
                  <a:lnTo>
                    <a:pt x="1536" y="1053"/>
                  </a:lnTo>
                  <a:lnTo>
                    <a:pt x="1543" y="1083"/>
                  </a:lnTo>
                  <a:lnTo>
                    <a:pt x="1549" y="1111"/>
                  </a:lnTo>
                  <a:lnTo>
                    <a:pt x="1554" y="1140"/>
                  </a:lnTo>
                  <a:lnTo>
                    <a:pt x="1635" y="1152"/>
                  </a:lnTo>
                  <a:lnTo>
                    <a:pt x="1636" y="1290"/>
                  </a:lnTo>
                  <a:lnTo>
                    <a:pt x="1632" y="1292"/>
                  </a:lnTo>
                  <a:lnTo>
                    <a:pt x="1632" y="1305"/>
                  </a:lnTo>
                  <a:close/>
                  <a:moveTo>
                    <a:pt x="2482" y="1035"/>
                  </a:moveTo>
                  <a:lnTo>
                    <a:pt x="2411" y="1028"/>
                  </a:lnTo>
                  <a:lnTo>
                    <a:pt x="2411" y="1028"/>
                  </a:lnTo>
                  <a:lnTo>
                    <a:pt x="2410" y="1030"/>
                  </a:lnTo>
                  <a:lnTo>
                    <a:pt x="2410" y="1030"/>
                  </a:lnTo>
                  <a:lnTo>
                    <a:pt x="2400" y="1053"/>
                  </a:lnTo>
                  <a:lnTo>
                    <a:pt x="2388" y="1076"/>
                  </a:lnTo>
                  <a:lnTo>
                    <a:pt x="2375" y="1098"/>
                  </a:lnTo>
                  <a:lnTo>
                    <a:pt x="2360" y="1119"/>
                  </a:lnTo>
                  <a:lnTo>
                    <a:pt x="2403" y="1177"/>
                  </a:lnTo>
                  <a:lnTo>
                    <a:pt x="2309" y="1264"/>
                  </a:lnTo>
                  <a:lnTo>
                    <a:pt x="2255" y="1216"/>
                  </a:lnTo>
                  <a:lnTo>
                    <a:pt x="2255" y="1216"/>
                  </a:lnTo>
                  <a:lnTo>
                    <a:pt x="2253" y="1218"/>
                  </a:lnTo>
                  <a:lnTo>
                    <a:pt x="2253" y="1218"/>
                  </a:lnTo>
                  <a:lnTo>
                    <a:pt x="2235" y="1229"/>
                  </a:lnTo>
                  <a:lnTo>
                    <a:pt x="2235" y="1229"/>
                  </a:lnTo>
                  <a:lnTo>
                    <a:pt x="2233" y="1229"/>
                  </a:lnTo>
                  <a:lnTo>
                    <a:pt x="2233" y="1229"/>
                  </a:lnTo>
                  <a:lnTo>
                    <a:pt x="2210" y="1241"/>
                  </a:lnTo>
                  <a:lnTo>
                    <a:pt x="2210" y="1241"/>
                  </a:lnTo>
                  <a:lnTo>
                    <a:pt x="2208" y="1241"/>
                  </a:lnTo>
                  <a:lnTo>
                    <a:pt x="2208" y="1241"/>
                  </a:lnTo>
                  <a:lnTo>
                    <a:pt x="2185" y="1251"/>
                  </a:lnTo>
                  <a:lnTo>
                    <a:pt x="2161" y="1259"/>
                  </a:lnTo>
                  <a:lnTo>
                    <a:pt x="2162" y="1332"/>
                  </a:lnTo>
                  <a:lnTo>
                    <a:pt x="2034" y="1347"/>
                  </a:lnTo>
                  <a:lnTo>
                    <a:pt x="2019" y="1276"/>
                  </a:lnTo>
                  <a:lnTo>
                    <a:pt x="2019" y="1276"/>
                  </a:lnTo>
                  <a:lnTo>
                    <a:pt x="2017" y="1276"/>
                  </a:lnTo>
                  <a:lnTo>
                    <a:pt x="2017" y="1276"/>
                  </a:lnTo>
                  <a:lnTo>
                    <a:pt x="1996" y="1274"/>
                  </a:lnTo>
                  <a:lnTo>
                    <a:pt x="1996" y="1274"/>
                  </a:lnTo>
                  <a:lnTo>
                    <a:pt x="1991" y="1274"/>
                  </a:lnTo>
                  <a:lnTo>
                    <a:pt x="1991" y="1274"/>
                  </a:lnTo>
                  <a:lnTo>
                    <a:pt x="1968" y="1269"/>
                  </a:lnTo>
                  <a:lnTo>
                    <a:pt x="1968" y="1269"/>
                  </a:lnTo>
                  <a:lnTo>
                    <a:pt x="1966" y="1269"/>
                  </a:lnTo>
                  <a:lnTo>
                    <a:pt x="1966" y="1269"/>
                  </a:lnTo>
                  <a:lnTo>
                    <a:pt x="1943" y="1264"/>
                  </a:lnTo>
                  <a:lnTo>
                    <a:pt x="1943" y="1264"/>
                  </a:lnTo>
                  <a:lnTo>
                    <a:pt x="1938" y="1262"/>
                  </a:lnTo>
                  <a:lnTo>
                    <a:pt x="1938" y="1262"/>
                  </a:lnTo>
                  <a:lnTo>
                    <a:pt x="1920" y="1257"/>
                  </a:lnTo>
                  <a:lnTo>
                    <a:pt x="1920" y="1257"/>
                  </a:lnTo>
                  <a:lnTo>
                    <a:pt x="1917" y="1256"/>
                  </a:lnTo>
                  <a:lnTo>
                    <a:pt x="1875" y="1315"/>
                  </a:lnTo>
                  <a:lnTo>
                    <a:pt x="1763" y="1253"/>
                  </a:lnTo>
                  <a:lnTo>
                    <a:pt x="1791" y="1187"/>
                  </a:lnTo>
                  <a:lnTo>
                    <a:pt x="1791" y="1187"/>
                  </a:lnTo>
                  <a:lnTo>
                    <a:pt x="1773" y="1168"/>
                  </a:lnTo>
                  <a:lnTo>
                    <a:pt x="1773" y="1168"/>
                  </a:lnTo>
                  <a:lnTo>
                    <a:pt x="1772" y="1168"/>
                  </a:lnTo>
                  <a:lnTo>
                    <a:pt x="1772" y="1168"/>
                  </a:lnTo>
                  <a:lnTo>
                    <a:pt x="1755" y="1152"/>
                  </a:lnTo>
                  <a:lnTo>
                    <a:pt x="1755" y="1152"/>
                  </a:lnTo>
                  <a:lnTo>
                    <a:pt x="1753" y="1150"/>
                  </a:lnTo>
                  <a:lnTo>
                    <a:pt x="1753" y="1150"/>
                  </a:lnTo>
                  <a:lnTo>
                    <a:pt x="1739" y="1132"/>
                  </a:lnTo>
                  <a:lnTo>
                    <a:pt x="1739" y="1132"/>
                  </a:lnTo>
                  <a:lnTo>
                    <a:pt x="1735" y="1127"/>
                  </a:lnTo>
                  <a:lnTo>
                    <a:pt x="1735" y="1127"/>
                  </a:lnTo>
                  <a:lnTo>
                    <a:pt x="1724" y="1114"/>
                  </a:lnTo>
                  <a:lnTo>
                    <a:pt x="1724" y="1114"/>
                  </a:lnTo>
                  <a:lnTo>
                    <a:pt x="1722" y="1109"/>
                  </a:lnTo>
                  <a:lnTo>
                    <a:pt x="1653" y="1132"/>
                  </a:lnTo>
                  <a:lnTo>
                    <a:pt x="1600" y="1017"/>
                  </a:lnTo>
                  <a:lnTo>
                    <a:pt x="1661" y="981"/>
                  </a:lnTo>
                  <a:lnTo>
                    <a:pt x="1661" y="981"/>
                  </a:lnTo>
                  <a:lnTo>
                    <a:pt x="1656" y="956"/>
                  </a:lnTo>
                  <a:lnTo>
                    <a:pt x="1653" y="931"/>
                  </a:lnTo>
                  <a:lnTo>
                    <a:pt x="1653" y="931"/>
                  </a:lnTo>
                  <a:lnTo>
                    <a:pt x="1651" y="929"/>
                  </a:lnTo>
                  <a:lnTo>
                    <a:pt x="1651" y="929"/>
                  </a:lnTo>
                  <a:lnTo>
                    <a:pt x="1651" y="928"/>
                  </a:lnTo>
                  <a:lnTo>
                    <a:pt x="1651" y="928"/>
                  </a:lnTo>
                  <a:lnTo>
                    <a:pt x="1650" y="905"/>
                  </a:lnTo>
                  <a:lnTo>
                    <a:pt x="1650" y="882"/>
                  </a:lnTo>
                  <a:lnTo>
                    <a:pt x="1650" y="882"/>
                  </a:lnTo>
                  <a:lnTo>
                    <a:pt x="1650" y="877"/>
                  </a:lnTo>
                  <a:lnTo>
                    <a:pt x="1650" y="877"/>
                  </a:lnTo>
                  <a:lnTo>
                    <a:pt x="1650" y="877"/>
                  </a:lnTo>
                  <a:lnTo>
                    <a:pt x="1580" y="855"/>
                  </a:lnTo>
                  <a:lnTo>
                    <a:pt x="1607" y="730"/>
                  </a:lnTo>
                  <a:lnTo>
                    <a:pt x="1678" y="737"/>
                  </a:lnTo>
                  <a:lnTo>
                    <a:pt x="1678" y="737"/>
                  </a:lnTo>
                  <a:lnTo>
                    <a:pt x="1678" y="735"/>
                  </a:lnTo>
                  <a:lnTo>
                    <a:pt x="1678" y="735"/>
                  </a:lnTo>
                  <a:lnTo>
                    <a:pt x="1689" y="712"/>
                  </a:lnTo>
                  <a:lnTo>
                    <a:pt x="1701" y="689"/>
                  </a:lnTo>
                  <a:lnTo>
                    <a:pt x="1714" y="667"/>
                  </a:lnTo>
                  <a:lnTo>
                    <a:pt x="1729" y="646"/>
                  </a:lnTo>
                  <a:lnTo>
                    <a:pt x="1686" y="588"/>
                  </a:lnTo>
                  <a:lnTo>
                    <a:pt x="1780" y="501"/>
                  </a:lnTo>
                  <a:lnTo>
                    <a:pt x="1833" y="549"/>
                  </a:lnTo>
                  <a:lnTo>
                    <a:pt x="1833" y="549"/>
                  </a:lnTo>
                  <a:lnTo>
                    <a:pt x="1836" y="547"/>
                  </a:lnTo>
                  <a:lnTo>
                    <a:pt x="1836" y="547"/>
                  </a:lnTo>
                  <a:lnTo>
                    <a:pt x="1854" y="537"/>
                  </a:lnTo>
                  <a:lnTo>
                    <a:pt x="1854" y="537"/>
                  </a:lnTo>
                  <a:lnTo>
                    <a:pt x="1856" y="535"/>
                  </a:lnTo>
                  <a:lnTo>
                    <a:pt x="1856" y="535"/>
                  </a:lnTo>
                  <a:lnTo>
                    <a:pt x="1877" y="524"/>
                  </a:lnTo>
                  <a:lnTo>
                    <a:pt x="1877" y="524"/>
                  </a:lnTo>
                  <a:lnTo>
                    <a:pt x="1880" y="524"/>
                  </a:lnTo>
                  <a:lnTo>
                    <a:pt x="1880" y="524"/>
                  </a:lnTo>
                  <a:lnTo>
                    <a:pt x="1903" y="514"/>
                  </a:lnTo>
                  <a:lnTo>
                    <a:pt x="1928" y="506"/>
                  </a:lnTo>
                  <a:lnTo>
                    <a:pt x="1927" y="433"/>
                  </a:lnTo>
                  <a:lnTo>
                    <a:pt x="2053" y="418"/>
                  </a:lnTo>
                  <a:lnTo>
                    <a:pt x="2070" y="489"/>
                  </a:lnTo>
                  <a:lnTo>
                    <a:pt x="2070" y="489"/>
                  </a:lnTo>
                  <a:lnTo>
                    <a:pt x="2072" y="489"/>
                  </a:lnTo>
                  <a:lnTo>
                    <a:pt x="2072" y="489"/>
                  </a:lnTo>
                  <a:lnTo>
                    <a:pt x="2093" y="491"/>
                  </a:lnTo>
                  <a:lnTo>
                    <a:pt x="2093" y="491"/>
                  </a:lnTo>
                  <a:lnTo>
                    <a:pt x="2098" y="491"/>
                  </a:lnTo>
                  <a:lnTo>
                    <a:pt x="2098" y="491"/>
                  </a:lnTo>
                  <a:lnTo>
                    <a:pt x="2121" y="494"/>
                  </a:lnTo>
                  <a:lnTo>
                    <a:pt x="2121" y="494"/>
                  </a:lnTo>
                  <a:lnTo>
                    <a:pt x="2121" y="496"/>
                  </a:lnTo>
                  <a:lnTo>
                    <a:pt x="2121" y="496"/>
                  </a:lnTo>
                  <a:lnTo>
                    <a:pt x="2146" y="501"/>
                  </a:lnTo>
                  <a:lnTo>
                    <a:pt x="2146" y="501"/>
                  </a:lnTo>
                  <a:lnTo>
                    <a:pt x="2149" y="502"/>
                  </a:lnTo>
                  <a:lnTo>
                    <a:pt x="2149" y="502"/>
                  </a:lnTo>
                  <a:lnTo>
                    <a:pt x="2169" y="507"/>
                  </a:lnTo>
                  <a:lnTo>
                    <a:pt x="2169" y="507"/>
                  </a:lnTo>
                  <a:lnTo>
                    <a:pt x="2172" y="509"/>
                  </a:lnTo>
                  <a:lnTo>
                    <a:pt x="2212" y="450"/>
                  </a:lnTo>
                  <a:lnTo>
                    <a:pt x="2324" y="512"/>
                  </a:lnTo>
                  <a:lnTo>
                    <a:pt x="2296" y="578"/>
                  </a:lnTo>
                  <a:lnTo>
                    <a:pt x="2296" y="578"/>
                  </a:lnTo>
                  <a:lnTo>
                    <a:pt x="2316" y="595"/>
                  </a:lnTo>
                  <a:lnTo>
                    <a:pt x="2316" y="595"/>
                  </a:lnTo>
                  <a:lnTo>
                    <a:pt x="2316" y="596"/>
                  </a:lnTo>
                  <a:lnTo>
                    <a:pt x="2316" y="596"/>
                  </a:lnTo>
                  <a:lnTo>
                    <a:pt x="2332" y="613"/>
                  </a:lnTo>
                  <a:lnTo>
                    <a:pt x="2332" y="613"/>
                  </a:lnTo>
                  <a:lnTo>
                    <a:pt x="2334" y="615"/>
                  </a:lnTo>
                  <a:lnTo>
                    <a:pt x="2334" y="615"/>
                  </a:lnTo>
                  <a:lnTo>
                    <a:pt x="2350" y="633"/>
                  </a:lnTo>
                  <a:lnTo>
                    <a:pt x="2350" y="633"/>
                  </a:lnTo>
                  <a:lnTo>
                    <a:pt x="2353" y="638"/>
                  </a:lnTo>
                  <a:lnTo>
                    <a:pt x="2353" y="638"/>
                  </a:lnTo>
                  <a:lnTo>
                    <a:pt x="2363" y="651"/>
                  </a:lnTo>
                  <a:lnTo>
                    <a:pt x="2363" y="651"/>
                  </a:lnTo>
                  <a:lnTo>
                    <a:pt x="2367" y="656"/>
                  </a:lnTo>
                  <a:lnTo>
                    <a:pt x="2434" y="631"/>
                  </a:lnTo>
                  <a:lnTo>
                    <a:pt x="2489" y="748"/>
                  </a:lnTo>
                  <a:lnTo>
                    <a:pt x="2426" y="784"/>
                  </a:lnTo>
                  <a:lnTo>
                    <a:pt x="2426" y="784"/>
                  </a:lnTo>
                  <a:lnTo>
                    <a:pt x="2433" y="809"/>
                  </a:lnTo>
                  <a:lnTo>
                    <a:pt x="2436" y="834"/>
                  </a:lnTo>
                  <a:lnTo>
                    <a:pt x="2436" y="834"/>
                  </a:lnTo>
                  <a:lnTo>
                    <a:pt x="2436" y="835"/>
                  </a:lnTo>
                  <a:lnTo>
                    <a:pt x="2436" y="835"/>
                  </a:lnTo>
                  <a:lnTo>
                    <a:pt x="2436" y="837"/>
                  </a:lnTo>
                  <a:lnTo>
                    <a:pt x="2436" y="837"/>
                  </a:lnTo>
                  <a:lnTo>
                    <a:pt x="2438" y="860"/>
                  </a:lnTo>
                  <a:lnTo>
                    <a:pt x="2439" y="882"/>
                  </a:lnTo>
                  <a:lnTo>
                    <a:pt x="2439" y="882"/>
                  </a:lnTo>
                  <a:lnTo>
                    <a:pt x="2439" y="888"/>
                  </a:lnTo>
                  <a:lnTo>
                    <a:pt x="2439" y="888"/>
                  </a:lnTo>
                  <a:lnTo>
                    <a:pt x="2507" y="910"/>
                  </a:lnTo>
                  <a:lnTo>
                    <a:pt x="2482" y="1035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3" name="Freeform 23"/>
            <p:cNvSpPr>
              <a:spLocks/>
            </p:cNvSpPr>
            <p:nvPr/>
          </p:nvSpPr>
          <p:spPr bwMode="auto">
            <a:xfrm>
              <a:off x="8413750" y="2987675"/>
              <a:ext cx="203200" cy="125413"/>
            </a:xfrm>
            <a:custGeom>
              <a:avLst/>
              <a:gdLst>
                <a:gd name="T0" fmla="*/ 178 w 256"/>
                <a:gd name="T1" fmla="*/ 157 h 157"/>
                <a:gd name="T2" fmla="*/ 79 w 256"/>
                <a:gd name="T3" fmla="*/ 157 h 157"/>
                <a:gd name="T4" fmla="*/ 79 w 256"/>
                <a:gd name="T5" fmla="*/ 157 h 157"/>
                <a:gd name="T6" fmla="*/ 63 w 256"/>
                <a:gd name="T7" fmla="*/ 155 h 157"/>
                <a:gd name="T8" fmla="*/ 50 w 256"/>
                <a:gd name="T9" fmla="*/ 152 h 157"/>
                <a:gd name="T10" fmla="*/ 35 w 256"/>
                <a:gd name="T11" fmla="*/ 144 h 157"/>
                <a:gd name="T12" fmla="*/ 23 w 256"/>
                <a:gd name="T13" fmla="*/ 134 h 157"/>
                <a:gd name="T14" fmla="*/ 15 w 256"/>
                <a:gd name="T15" fmla="*/ 122 h 157"/>
                <a:gd name="T16" fmla="*/ 7 w 256"/>
                <a:gd name="T17" fmla="*/ 109 h 157"/>
                <a:gd name="T18" fmla="*/ 2 w 256"/>
                <a:gd name="T19" fmla="*/ 94 h 157"/>
                <a:gd name="T20" fmla="*/ 0 w 256"/>
                <a:gd name="T21" fmla="*/ 80 h 157"/>
                <a:gd name="T22" fmla="*/ 0 w 256"/>
                <a:gd name="T23" fmla="*/ 80 h 157"/>
                <a:gd name="T24" fmla="*/ 2 w 256"/>
                <a:gd name="T25" fmla="*/ 63 h 157"/>
                <a:gd name="T26" fmla="*/ 7 w 256"/>
                <a:gd name="T27" fmla="*/ 48 h 157"/>
                <a:gd name="T28" fmla="*/ 15 w 256"/>
                <a:gd name="T29" fmla="*/ 35 h 157"/>
                <a:gd name="T30" fmla="*/ 23 w 256"/>
                <a:gd name="T31" fmla="*/ 23 h 157"/>
                <a:gd name="T32" fmla="*/ 35 w 256"/>
                <a:gd name="T33" fmla="*/ 14 h 157"/>
                <a:gd name="T34" fmla="*/ 50 w 256"/>
                <a:gd name="T35" fmla="*/ 7 h 157"/>
                <a:gd name="T36" fmla="*/ 63 w 256"/>
                <a:gd name="T37" fmla="*/ 2 h 157"/>
                <a:gd name="T38" fmla="*/ 79 w 256"/>
                <a:gd name="T39" fmla="*/ 0 h 157"/>
                <a:gd name="T40" fmla="*/ 178 w 256"/>
                <a:gd name="T41" fmla="*/ 0 h 157"/>
                <a:gd name="T42" fmla="*/ 178 w 256"/>
                <a:gd name="T43" fmla="*/ 0 h 157"/>
                <a:gd name="T44" fmla="*/ 193 w 256"/>
                <a:gd name="T45" fmla="*/ 2 h 157"/>
                <a:gd name="T46" fmla="*/ 208 w 256"/>
                <a:gd name="T47" fmla="*/ 7 h 157"/>
                <a:gd name="T48" fmla="*/ 221 w 256"/>
                <a:gd name="T49" fmla="*/ 14 h 157"/>
                <a:gd name="T50" fmla="*/ 233 w 256"/>
                <a:gd name="T51" fmla="*/ 23 h 157"/>
                <a:gd name="T52" fmla="*/ 243 w 256"/>
                <a:gd name="T53" fmla="*/ 35 h 157"/>
                <a:gd name="T54" fmla="*/ 251 w 256"/>
                <a:gd name="T55" fmla="*/ 48 h 157"/>
                <a:gd name="T56" fmla="*/ 254 w 256"/>
                <a:gd name="T57" fmla="*/ 63 h 157"/>
                <a:gd name="T58" fmla="*/ 256 w 256"/>
                <a:gd name="T59" fmla="*/ 80 h 157"/>
                <a:gd name="T60" fmla="*/ 256 w 256"/>
                <a:gd name="T61" fmla="*/ 80 h 157"/>
                <a:gd name="T62" fmla="*/ 254 w 256"/>
                <a:gd name="T63" fmla="*/ 94 h 157"/>
                <a:gd name="T64" fmla="*/ 251 w 256"/>
                <a:gd name="T65" fmla="*/ 109 h 157"/>
                <a:gd name="T66" fmla="*/ 243 w 256"/>
                <a:gd name="T67" fmla="*/ 122 h 157"/>
                <a:gd name="T68" fmla="*/ 233 w 256"/>
                <a:gd name="T69" fmla="*/ 134 h 157"/>
                <a:gd name="T70" fmla="*/ 221 w 256"/>
                <a:gd name="T71" fmla="*/ 144 h 157"/>
                <a:gd name="T72" fmla="*/ 208 w 256"/>
                <a:gd name="T73" fmla="*/ 152 h 157"/>
                <a:gd name="T74" fmla="*/ 193 w 256"/>
                <a:gd name="T75" fmla="*/ 155 h 157"/>
                <a:gd name="T76" fmla="*/ 178 w 256"/>
                <a:gd name="T77" fmla="*/ 157 h 157"/>
                <a:gd name="T78" fmla="*/ 178 w 256"/>
                <a:gd name="T7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6" h="157">
                  <a:moveTo>
                    <a:pt x="178" y="157"/>
                  </a:moveTo>
                  <a:lnTo>
                    <a:pt x="79" y="157"/>
                  </a:lnTo>
                  <a:lnTo>
                    <a:pt x="79" y="157"/>
                  </a:lnTo>
                  <a:lnTo>
                    <a:pt x="63" y="155"/>
                  </a:lnTo>
                  <a:lnTo>
                    <a:pt x="50" y="152"/>
                  </a:lnTo>
                  <a:lnTo>
                    <a:pt x="35" y="144"/>
                  </a:lnTo>
                  <a:lnTo>
                    <a:pt x="23" y="134"/>
                  </a:lnTo>
                  <a:lnTo>
                    <a:pt x="15" y="122"/>
                  </a:lnTo>
                  <a:lnTo>
                    <a:pt x="7" y="109"/>
                  </a:lnTo>
                  <a:lnTo>
                    <a:pt x="2" y="9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" y="63"/>
                  </a:lnTo>
                  <a:lnTo>
                    <a:pt x="7" y="48"/>
                  </a:lnTo>
                  <a:lnTo>
                    <a:pt x="15" y="35"/>
                  </a:lnTo>
                  <a:lnTo>
                    <a:pt x="23" y="23"/>
                  </a:lnTo>
                  <a:lnTo>
                    <a:pt x="35" y="14"/>
                  </a:lnTo>
                  <a:lnTo>
                    <a:pt x="50" y="7"/>
                  </a:lnTo>
                  <a:lnTo>
                    <a:pt x="63" y="2"/>
                  </a:lnTo>
                  <a:lnTo>
                    <a:pt x="79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93" y="2"/>
                  </a:lnTo>
                  <a:lnTo>
                    <a:pt x="208" y="7"/>
                  </a:lnTo>
                  <a:lnTo>
                    <a:pt x="221" y="14"/>
                  </a:lnTo>
                  <a:lnTo>
                    <a:pt x="233" y="23"/>
                  </a:lnTo>
                  <a:lnTo>
                    <a:pt x="243" y="35"/>
                  </a:lnTo>
                  <a:lnTo>
                    <a:pt x="251" y="48"/>
                  </a:lnTo>
                  <a:lnTo>
                    <a:pt x="254" y="63"/>
                  </a:lnTo>
                  <a:lnTo>
                    <a:pt x="256" y="80"/>
                  </a:lnTo>
                  <a:lnTo>
                    <a:pt x="256" y="80"/>
                  </a:lnTo>
                  <a:lnTo>
                    <a:pt x="254" y="94"/>
                  </a:lnTo>
                  <a:lnTo>
                    <a:pt x="251" y="109"/>
                  </a:lnTo>
                  <a:lnTo>
                    <a:pt x="243" y="122"/>
                  </a:lnTo>
                  <a:lnTo>
                    <a:pt x="233" y="134"/>
                  </a:lnTo>
                  <a:lnTo>
                    <a:pt x="221" y="144"/>
                  </a:lnTo>
                  <a:lnTo>
                    <a:pt x="208" y="152"/>
                  </a:lnTo>
                  <a:lnTo>
                    <a:pt x="193" y="155"/>
                  </a:lnTo>
                  <a:lnTo>
                    <a:pt x="178" y="157"/>
                  </a:lnTo>
                  <a:lnTo>
                    <a:pt x="178" y="157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4" name="Freeform 24"/>
            <p:cNvSpPr>
              <a:spLocks/>
            </p:cNvSpPr>
            <p:nvPr/>
          </p:nvSpPr>
          <p:spPr bwMode="auto">
            <a:xfrm>
              <a:off x="8670925" y="2987675"/>
              <a:ext cx="215900" cy="125413"/>
            </a:xfrm>
            <a:custGeom>
              <a:avLst/>
              <a:gdLst>
                <a:gd name="T0" fmla="*/ 193 w 270"/>
                <a:gd name="T1" fmla="*/ 157 h 157"/>
                <a:gd name="T2" fmla="*/ 79 w 270"/>
                <a:gd name="T3" fmla="*/ 157 h 157"/>
                <a:gd name="T4" fmla="*/ 79 w 270"/>
                <a:gd name="T5" fmla="*/ 157 h 157"/>
                <a:gd name="T6" fmla="*/ 63 w 270"/>
                <a:gd name="T7" fmla="*/ 155 h 157"/>
                <a:gd name="T8" fmla="*/ 49 w 270"/>
                <a:gd name="T9" fmla="*/ 152 h 157"/>
                <a:gd name="T10" fmla="*/ 35 w 270"/>
                <a:gd name="T11" fmla="*/ 144 h 157"/>
                <a:gd name="T12" fmla="*/ 23 w 270"/>
                <a:gd name="T13" fmla="*/ 134 h 157"/>
                <a:gd name="T14" fmla="*/ 15 w 270"/>
                <a:gd name="T15" fmla="*/ 122 h 157"/>
                <a:gd name="T16" fmla="*/ 7 w 270"/>
                <a:gd name="T17" fmla="*/ 109 h 157"/>
                <a:gd name="T18" fmla="*/ 2 w 270"/>
                <a:gd name="T19" fmla="*/ 94 h 157"/>
                <a:gd name="T20" fmla="*/ 0 w 270"/>
                <a:gd name="T21" fmla="*/ 80 h 157"/>
                <a:gd name="T22" fmla="*/ 0 w 270"/>
                <a:gd name="T23" fmla="*/ 80 h 157"/>
                <a:gd name="T24" fmla="*/ 2 w 270"/>
                <a:gd name="T25" fmla="*/ 63 h 157"/>
                <a:gd name="T26" fmla="*/ 7 w 270"/>
                <a:gd name="T27" fmla="*/ 48 h 157"/>
                <a:gd name="T28" fmla="*/ 15 w 270"/>
                <a:gd name="T29" fmla="*/ 35 h 157"/>
                <a:gd name="T30" fmla="*/ 23 w 270"/>
                <a:gd name="T31" fmla="*/ 23 h 157"/>
                <a:gd name="T32" fmla="*/ 35 w 270"/>
                <a:gd name="T33" fmla="*/ 14 h 157"/>
                <a:gd name="T34" fmla="*/ 49 w 270"/>
                <a:gd name="T35" fmla="*/ 7 h 157"/>
                <a:gd name="T36" fmla="*/ 63 w 270"/>
                <a:gd name="T37" fmla="*/ 2 h 157"/>
                <a:gd name="T38" fmla="*/ 79 w 270"/>
                <a:gd name="T39" fmla="*/ 0 h 157"/>
                <a:gd name="T40" fmla="*/ 193 w 270"/>
                <a:gd name="T41" fmla="*/ 0 h 157"/>
                <a:gd name="T42" fmla="*/ 193 w 270"/>
                <a:gd name="T43" fmla="*/ 0 h 157"/>
                <a:gd name="T44" fmla="*/ 208 w 270"/>
                <a:gd name="T45" fmla="*/ 2 h 157"/>
                <a:gd name="T46" fmla="*/ 222 w 270"/>
                <a:gd name="T47" fmla="*/ 7 h 157"/>
                <a:gd name="T48" fmla="*/ 236 w 270"/>
                <a:gd name="T49" fmla="*/ 14 h 157"/>
                <a:gd name="T50" fmla="*/ 247 w 270"/>
                <a:gd name="T51" fmla="*/ 23 h 157"/>
                <a:gd name="T52" fmla="*/ 257 w 270"/>
                <a:gd name="T53" fmla="*/ 35 h 157"/>
                <a:gd name="T54" fmla="*/ 265 w 270"/>
                <a:gd name="T55" fmla="*/ 48 h 157"/>
                <a:gd name="T56" fmla="*/ 269 w 270"/>
                <a:gd name="T57" fmla="*/ 63 h 157"/>
                <a:gd name="T58" fmla="*/ 270 w 270"/>
                <a:gd name="T59" fmla="*/ 80 h 157"/>
                <a:gd name="T60" fmla="*/ 270 w 270"/>
                <a:gd name="T61" fmla="*/ 80 h 157"/>
                <a:gd name="T62" fmla="*/ 269 w 270"/>
                <a:gd name="T63" fmla="*/ 94 h 157"/>
                <a:gd name="T64" fmla="*/ 265 w 270"/>
                <a:gd name="T65" fmla="*/ 109 h 157"/>
                <a:gd name="T66" fmla="*/ 257 w 270"/>
                <a:gd name="T67" fmla="*/ 122 h 157"/>
                <a:gd name="T68" fmla="*/ 247 w 270"/>
                <a:gd name="T69" fmla="*/ 134 h 157"/>
                <a:gd name="T70" fmla="*/ 236 w 270"/>
                <a:gd name="T71" fmla="*/ 144 h 157"/>
                <a:gd name="T72" fmla="*/ 222 w 270"/>
                <a:gd name="T73" fmla="*/ 152 h 157"/>
                <a:gd name="T74" fmla="*/ 208 w 270"/>
                <a:gd name="T75" fmla="*/ 155 h 157"/>
                <a:gd name="T76" fmla="*/ 193 w 270"/>
                <a:gd name="T77" fmla="*/ 157 h 157"/>
                <a:gd name="T78" fmla="*/ 193 w 270"/>
                <a:gd name="T7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0" h="157">
                  <a:moveTo>
                    <a:pt x="193" y="157"/>
                  </a:moveTo>
                  <a:lnTo>
                    <a:pt x="79" y="157"/>
                  </a:lnTo>
                  <a:lnTo>
                    <a:pt x="79" y="157"/>
                  </a:lnTo>
                  <a:lnTo>
                    <a:pt x="63" y="155"/>
                  </a:lnTo>
                  <a:lnTo>
                    <a:pt x="49" y="152"/>
                  </a:lnTo>
                  <a:lnTo>
                    <a:pt x="35" y="144"/>
                  </a:lnTo>
                  <a:lnTo>
                    <a:pt x="23" y="134"/>
                  </a:lnTo>
                  <a:lnTo>
                    <a:pt x="15" y="122"/>
                  </a:lnTo>
                  <a:lnTo>
                    <a:pt x="7" y="109"/>
                  </a:lnTo>
                  <a:lnTo>
                    <a:pt x="2" y="9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" y="63"/>
                  </a:lnTo>
                  <a:lnTo>
                    <a:pt x="7" y="48"/>
                  </a:lnTo>
                  <a:lnTo>
                    <a:pt x="15" y="35"/>
                  </a:lnTo>
                  <a:lnTo>
                    <a:pt x="23" y="23"/>
                  </a:lnTo>
                  <a:lnTo>
                    <a:pt x="35" y="14"/>
                  </a:lnTo>
                  <a:lnTo>
                    <a:pt x="49" y="7"/>
                  </a:lnTo>
                  <a:lnTo>
                    <a:pt x="63" y="2"/>
                  </a:lnTo>
                  <a:lnTo>
                    <a:pt x="79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208" y="2"/>
                  </a:lnTo>
                  <a:lnTo>
                    <a:pt x="222" y="7"/>
                  </a:lnTo>
                  <a:lnTo>
                    <a:pt x="236" y="14"/>
                  </a:lnTo>
                  <a:lnTo>
                    <a:pt x="247" y="23"/>
                  </a:lnTo>
                  <a:lnTo>
                    <a:pt x="257" y="35"/>
                  </a:lnTo>
                  <a:lnTo>
                    <a:pt x="265" y="48"/>
                  </a:lnTo>
                  <a:lnTo>
                    <a:pt x="269" y="6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69" y="94"/>
                  </a:lnTo>
                  <a:lnTo>
                    <a:pt x="265" y="109"/>
                  </a:lnTo>
                  <a:lnTo>
                    <a:pt x="257" y="122"/>
                  </a:lnTo>
                  <a:lnTo>
                    <a:pt x="247" y="134"/>
                  </a:lnTo>
                  <a:lnTo>
                    <a:pt x="236" y="144"/>
                  </a:lnTo>
                  <a:lnTo>
                    <a:pt x="222" y="152"/>
                  </a:lnTo>
                  <a:lnTo>
                    <a:pt x="208" y="155"/>
                  </a:lnTo>
                  <a:lnTo>
                    <a:pt x="193" y="157"/>
                  </a:lnTo>
                  <a:lnTo>
                    <a:pt x="193" y="157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5" name="Freeform 25"/>
            <p:cNvSpPr>
              <a:spLocks/>
            </p:cNvSpPr>
            <p:nvPr/>
          </p:nvSpPr>
          <p:spPr bwMode="auto">
            <a:xfrm>
              <a:off x="8940800" y="2987675"/>
              <a:ext cx="203200" cy="125413"/>
            </a:xfrm>
            <a:custGeom>
              <a:avLst/>
              <a:gdLst>
                <a:gd name="T0" fmla="*/ 178 w 255"/>
                <a:gd name="T1" fmla="*/ 157 h 157"/>
                <a:gd name="T2" fmla="*/ 79 w 255"/>
                <a:gd name="T3" fmla="*/ 157 h 157"/>
                <a:gd name="T4" fmla="*/ 79 w 255"/>
                <a:gd name="T5" fmla="*/ 157 h 157"/>
                <a:gd name="T6" fmla="*/ 62 w 255"/>
                <a:gd name="T7" fmla="*/ 155 h 157"/>
                <a:gd name="T8" fmla="*/ 47 w 255"/>
                <a:gd name="T9" fmla="*/ 152 h 157"/>
                <a:gd name="T10" fmla="*/ 34 w 255"/>
                <a:gd name="T11" fmla="*/ 144 h 157"/>
                <a:gd name="T12" fmla="*/ 23 w 255"/>
                <a:gd name="T13" fmla="*/ 134 h 157"/>
                <a:gd name="T14" fmla="*/ 14 w 255"/>
                <a:gd name="T15" fmla="*/ 122 h 157"/>
                <a:gd name="T16" fmla="*/ 6 w 255"/>
                <a:gd name="T17" fmla="*/ 109 h 157"/>
                <a:gd name="T18" fmla="*/ 1 w 255"/>
                <a:gd name="T19" fmla="*/ 94 h 157"/>
                <a:gd name="T20" fmla="*/ 0 w 255"/>
                <a:gd name="T21" fmla="*/ 80 h 157"/>
                <a:gd name="T22" fmla="*/ 0 w 255"/>
                <a:gd name="T23" fmla="*/ 80 h 157"/>
                <a:gd name="T24" fmla="*/ 1 w 255"/>
                <a:gd name="T25" fmla="*/ 63 h 157"/>
                <a:gd name="T26" fmla="*/ 6 w 255"/>
                <a:gd name="T27" fmla="*/ 48 h 157"/>
                <a:gd name="T28" fmla="*/ 14 w 255"/>
                <a:gd name="T29" fmla="*/ 35 h 157"/>
                <a:gd name="T30" fmla="*/ 23 w 255"/>
                <a:gd name="T31" fmla="*/ 23 h 157"/>
                <a:gd name="T32" fmla="*/ 34 w 255"/>
                <a:gd name="T33" fmla="*/ 14 h 157"/>
                <a:gd name="T34" fmla="*/ 47 w 255"/>
                <a:gd name="T35" fmla="*/ 7 h 157"/>
                <a:gd name="T36" fmla="*/ 62 w 255"/>
                <a:gd name="T37" fmla="*/ 2 h 157"/>
                <a:gd name="T38" fmla="*/ 79 w 255"/>
                <a:gd name="T39" fmla="*/ 0 h 157"/>
                <a:gd name="T40" fmla="*/ 178 w 255"/>
                <a:gd name="T41" fmla="*/ 0 h 157"/>
                <a:gd name="T42" fmla="*/ 178 w 255"/>
                <a:gd name="T43" fmla="*/ 0 h 157"/>
                <a:gd name="T44" fmla="*/ 192 w 255"/>
                <a:gd name="T45" fmla="*/ 2 h 157"/>
                <a:gd name="T46" fmla="*/ 207 w 255"/>
                <a:gd name="T47" fmla="*/ 7 h 157"/>
                <a:gd name="T48" fmla="*/ 220 w 255"/>
                <a:gd name="T49" fmla="*/ 14 h 157"/>
                <a:gd name="T50" fmla="*/ 232 w 255"/>
                <a:gd name="T51" fmla="*/ 23 h 157"/>
                <a:gd name="T52" fmla="*/ 242 w 255"/>
                <a:gd name="T53" fmla="*/ 35 h 157"/>
                <a:gd name="T54" fmla="*/ 250 w 255"/>
                <a:gd name="T55" fmla="*/ 48 h 157"/>
                <a:gd name="T56" fmla="*/ 253 w 255"/>
                <a:gd name="T57" fmla="*/ 63 h 157"/>
                <a:gd name="T58" fmla="*/ 255 w 255"/>
                <a:gd name="T59" fmla="*/ 80 h 157"/>
                <a:gd name="T60" fmla="*/ 255 w 255"/>
                <a:gd name="T61" fmla="*/ 80 h 157"/>
                <a:gd name="T62" fmla="*/ 253 w 255"/>
                <a:gd name="T63" fmla="*/ 94 h 157"/>
                <a:gd name="T64" fmla="*/ 250 w 255"/>
                <a:gd name="T65" fmla="*/ 109 h 157"/>
                <a:gd name="T66" fmla="*/ 242 w 255"/>
                <a:gd name="T67" fmla="*/ 122 h 157"/>
                <a:gd name="T68" fmla="*/ 232 w 255"/>
                <a:gd name="T69" fmla="*/ 134 h 157"/>
                <a:gd name="T70" fmla="*/ 220 w 255"/>
                <a:gd name="T71" fmla="*/ 144 h 157"/>
                <a:gd name="T72" fmla="*/ 207 w 255"/>
                <a:gd name="T73" fmla="*/ 152 h 157"/>
                <a:gd name="T74" fmla="*/ 192 w 255"/>
                <a:gd name="T75" fmla="*/ 155 h 157"/>
                <a:gd name="T76" fmla="*/ 178 w 255"/>
                <a:gd name="T77" fmla="*/ 157 h 157"/>
                <a:gd name="T78" fmla="*/ 178 w 255"/>
                <a:gd name="T7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5" h="157">
                  <a:moveTo>
                    <a:pt x="178" y="157"/>
                  </a:moveTo>
                  <a:lnTo>
                    <a:pt x="79" y="157"/>
                  </a:lnTo>
                  <a:lnTo>
                    <a:pt x="79" y="157"/>
                  </a:lnTo>
                  <a:lnTo>
                    <a:pt x="62" y="155"/>
                  </a:lnTo>
                  <a:lnTo>
                    <a:pt x="47" y="152"/>
                  </a:lnTo>
                  <a:lnTo>
                    <a:pt x="34" y="144"/>
                  </a:lnTo>
                  <a:lnTo>
                    <a:pt x="23" y="134"/>
                  </a:lnTo>
                  <a:lnTo>
                    <a:pt x="14" y="122"/>
                  </a:lnTo>
                  <a:lnTo>
                    <a:pt x="6" y="109"/>
                  </a:lnTo>
                  <a:lnTo>
                    <a:pt x="1" y="9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63"/>
                  </a:lnTo>
                  <a:lnTo>
                    <a:pt x="6" y="48"/>
                  </a:lnTo>
                  <a:lnTo>
                    <a:pt x="14" y="35"/>
                  </a:lnTo>
                  <a:lnTo>
                    <a:pt x="23" y="23"/>
                  </a:lnTo>
                  <a:lnTo>
                    <a:pt x="34" y="14"/>
                  </a:lnTo>
                  <a:lnTo>
                    <a:pt x="47" y="7"/>
                  </a:lnTo>
                  <a:lnTo>
                    <a:pt x="62" y="2"/>
                  </a:lnTo>
                  <a:lnTo>
                    <a:pt x="79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92" y="2"/>
                  </a:lnTo>
                  <a:lnTo>
                    <a:pt x="207" y="7"/>
                  </a:lnTo>
                  <a:lnTo>
                    <a:pt x="220" y="14"/>
                  </a:lnTo>
                  <a:lnTo>
                    <a:pt x="232" y="23"/>
                  </a:lnTo>
                  <a:lnTo>
                    <a:pt x="242" y="35"/>
                  </a:lnTo>
                  <a:lnTo>
                    <a:pt x="250" y="48"/>
                  </a:lnTo>
                  <a:lnTo>
                    <a:pt x="253" y="63"/>
                  </a:lnTo>
                  <a:lnTo>
                    <a:pt x="255" y="80"/>
                  </a:lnTo>
                  <a:lnTo>
                    <a:pt x="255" y="80"/>
                  </a:lnTo>
                  <a:lnTo>
                    <a:pt x="253" y="94"/>
                  </a:lnTo>
                  <a:lnTo>
                    <a:pt x="250" y="109"/>
                  </a:lnTo>
                  <a:lnTo>
                    <a:pt x="242" y="122"/>
                  </a:lnTo>
                  <a:lnTo>
                    <a:pt x="232" y="134"/>
                  </a:lnTo>
                  <a:lnTo>
                    <a:pt x="220" y="144"/>
                  </a:lnTo>
                  <a:lnTo>
                    <a:pt x="207" y="152"/>
                  </a:lnTo>
                  <a:lnTo>
                    <a:pt x="192" y="155"/>
                  </a:lnTo>
                  <a:lnTo>
                    <a:pt x="178" y="157"/>
                  </a:lnTo>
                  <a:lnTo>
                    <a:pt x="178" y="157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6" name="Freeform 26"/>
            <p:cNvSpPr>
              <a:spLocks/>
            </p:cNvSpPr>
            <p:nvPr/>
          </p:nvSpPr>
          <p:spPr bwMode="auto">
            <a:xfrm>
              <a:off x="0" y="3613150"/>
              <a:ext cx="914400" cy="1016000"/>
            </a:xfrm>
            <a:custGeom>
              <a:avLst/>
              <a:gdLst>
                <a:gd name="T0" fmla="*/ 1033 w 1152"/>
                <a:gd name="T1" fmla="*/ 1224 h 1280"/>
                <a:gd name="T2" fmla="*/ 908 w 1152"/>
                <a:gd name="T3" fmla="*/ 1255 h 1280"/>
                <a:gd name="T4" fmla="*/ 798 w 1152"/>
                <a:gd name="T5" fmla="*/ 1273 h 1280"/>
                <a:gd name="T6" fmla="*/ 679 w 1152"/>
                <a:gd name="T7" fmla="*/ 1280 h 1280"/>
                <a:gd name="T8" fmla="*/ 598 w 1152"/>
                <a:gd name="T9" fmla="*/ 1277 h 1280"/>
                <a:gd name="T10" fmla="*/ 488 w 1152"/>
                <a:gd name="T11" fmla="*/ 1263 h 1280"/>
                <a:gd name="T12" fmla="*/ 387 w 1152"/>
                <a:gd name="T13" fmla="*/ 1237 h 1280"/>
                <a:gd name="T14" fmla="*/ 326 w 1152"/>
                <a:gd name="T15" fmla="*/ 1212 h 1280"/>
                <a:gd name="T16" fmla="*/ 244 w 1152"/>
                <a:gd name="T17" fmla="*/ 1168 h 1280"/>
                <a:gd name="T18" fmla="*/ 175 w 1152"/>
                <a:gd name="T19" fmla="*/ 1113 h 1280"/>
                <a:gd name="T20" fmla="*/ 134 w 1152"/>
                <a:gd name="T21" fmla="*/ 1072 h 1280"/>
                <a:gd name="T22" fmla="*/ 84 w 1152"/>
                <a:gd name="T23" fmla="*/ 1000 h 1280"/>
                <a:gd name="T24" fmla="*/ 45 w 1152"/>
                <a:gd name="T25" fmla="*/ 919 h 1280"/>
                <a:gd name="T26" fmla="*/ 25 w 1152"/>
                <a:gd name="T27" fmla="*/ 859 h 1280"/>
                <a:gd name="T28" fmla="*/ 7 w 1152"/>
                <a:gd name="T29" fmla="*/ 764 h 1280"/>
                <a:gd name="T30" fmla="*/ 0 w 1152"/>
                <a:gd name="T31" fmla="*/ 660 h 1280"/>
                <a:gd name="T32" fmla="*/ 5 w 1152"/>
                <a:gd name="T33" fmla="*/ 578 h 1280"/>
                <a:gd name="T34" fmla="*/ 18 w 1152"/>
                <a:gd name="T35" fmla="*/ 495 h 1280"/>
                <a:gd name="T36" fmla="*/ 56 w 1152"/>
                <a:gd name="T37" fmla="*/ 376 h 1280"/>
                <a:gd name="T38" fmla="*/ 94 w 1152"/>
                <a:gd name="T39" fmla="*/ 304 h 1280"/>
                <a:gd name="T40" fmla="*/ 170 w 1152"/>
                <a:gd name="T41" fmla="*/ 203 h 1280"/>
                <a:gd name="T42" fmla="*/ 234 w 1152"/>
                <a:gd name="T43" fmla="*/ 146 h 1280"/>
                <a:gd name="T44" fmla="*/ 310 w 1152"/>
                <a:gd name="T45" fmla="*/ 96 h 1280"/>
                <a:gd name="T46" fmla="*/ 442 w 1152"/>
                <a:gd name="T47" fmla="*/ 38 h 1280"/>
                <a:gd name="T48" fmla="*/ 546 w 1152"/>
                <a:gd name="T49" fmla="*/ 14 h 1280"/>
                <a:gd name="T50" fmla="*/ 724 w 1152"/>
                <a:gd name="T51" fmla="*/ 0 h 1280"/>
                <a:gd name="T52" fmla="*/ 829 w 1152"/>
                <a:gd name="T53" fmla="*/ 4 h 1280"/>
                <a:gd name="T54" fmla="*/ 923 w 1152"/>
                <a:gd name="T55" fmla="*/ 15 h 1280"/>
                <a:gd name="T56" fmla="*/ 1004 w 1152"/>
                <a:gd name="T57" fmla="*/ 30 h 1280"/>
                <a:gd name="T58" fmla="*/ 1068 w 1152"/>
                <a:gd name="T59" fmla="*/ 371 h 1280"/>
                <a:gd name="T60" fmla="*/ 1007 w 1152"/>
                <a:gd name="T61" fmla="*/ 345 h 1280"/>
                <a:gd name="T62" fmla="*/ 936 w 1152"/>
                <a:gd name="T63" fmla="*/ 324 h 1280"/>
                <a:gd name="T64" fmla="*/ 846 w 1152"/>
                <a:gd name="T65" fmla="*/ 307 h 1280"/>
                <a:gd name="T66" fmla="*/ 732 w 1152"/>
                <a:gd name="T67" fmla="*/ 302 h 1280"/>
                <a:gd name="T68" fmla="*/ 664 w 1152"/>
                <a:gd name="T69" fmla="*/ 307 h 1280"/>
                <a:gd name="T70" fmla="*/ 602 w 1152"/>
                <a:gd name="T71" fmla="*/ 324 h 1280"/>
                <a:gd name="T72" fmla="*/ 519 w 1152"/>
                <a:gd name="T73" fmla="*/ 366 h 1280"/>
                <a:gd name="T74" fmla="*/ 473 w 1152"/>
                <a:gd name="T75" fmla="*/ 409 h 1280"/>
                <a:gd name="T76" fmla="*/ 422 w 1152"/>
                <a:gd name="T77" fmla="*/ 495 h 1280"/>
                <a:gd name="T78" fmla="*/ 410 w 1152"/>
                <a:gd name="T79" fmla="*/ 530 h 1280"/>
                <a:gd name="T80" fmla="*/ 396 w 1152"/>
                <a:gd name="T81" fmla="*/ 648 h 1280"/>
                <a:gd name="T82" fmla="*/ 402 w 1152"/>
                <a:gd name="T83" fmla="*/ 736 h 1280"/>
                <a:gd name="T84" fmla="*/ 417 w 1152"/>
                <a:gd name="T85" fmla="*/ 790 h 1280"/>
                <a:gd name="T86" fmla="*/ 437 w 1152"/>
                <a:gd name="T87" fmla="*/ 836 h 1280"/>
                <a:gd name="T88" fmla="*/ 490 w 1152"/>
                <a:gd name="T89" fmla="*/ 907 h 1280"/>
                <a:gd name="T90" fmla="*/ 534 w 1152"/>
                <a:gd name="T91" fmla="*/ 940 h 1280"/>
                <a:gd name="T92" fmla="*/ 583 w 1152"/>
                <a:gd name="T93" fmla="*/ 962 h 1280"/>
                <a:gd name="T94" fmla="*/ 661 w 1152"/>
                <a:gd name="T95" fmla="*/ 975 h 1280"/>
                <a:gd name="T96" fmla="*/ 717 w 1152"/>
                <a:gd name="T97" fmla="*/ 976 h 1280"/>
                <a:gd name="T98" fmla="*/ 765 w 1152"/>
                <a:gd name="T99" fmla="*/ 972 h 1280"/>
                <a:gd name="T100" fmla="*/ 542 w 1152"/>
                <a:gd name="T101" fmla="*/ 792 h 1280"/>
                <a:gd name="T102" fmla="*/ 1152 w 1152"/>
                <a:gd name="T103" fmla="*/ 1176 h 1280"/>
                <a:gd name="T104" fmla="*/ 1085 w 1152"/>
                <a:gd name="T105" fmla="*/ 1207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52" h="1280">
                  <a:moveTo>
                    <a:pt x="1085" y="1207"/>
                  </a:moveTo>
                  <a:lnTo>
                    <a:pt x="1085" y="1207"/>
                  </a:lnTo>
                  <a:lnTo>
                    <a:pt x="1033" y="1224"/>
                  </a:lnTo>
                  <a:lnTo>
                    <a:pt x="974" y="1240"/>
                  </a:lnTo>
                  <a:lnTo>
                    <a:pt x="974" y="1240"/>
                  </a:lnTo>
                  <a:lnTo>
                    <a:pt x="908" y="1255"/>
                  </a:lnTo>
                  <a:lnTo>
                    <a:pt x="836" y="1268"/>
                  </a:lnTo>
                  <a:lnTo>
                    <a:pt x="836" y="1268"/>
                  </a:lnTo>
                  <a:lnTo>
                    <a:pt x="798" y="1273"/>
                  </a:lnTo>
                  <a:lnTo>
                    <a:pt x="758" y="1277"/>
                  </a:lnTo>
                  <a:lnTo>
                    <a:pt x="720" y="1278"/>
                  </a:lnTo>
                  <a:lnTo>
                    <a:pt x="679" y="1280"/>
                  </a:lnTo>
                  <a:lnTo>
                    <a:pt x="679" y="1280"/>
                  </a:lnTo>
                  <a:lnTo>
                    <a:pt x="638" y="1278"/>
                  </a:lnTo>
                  <a:lnTo>
                    <a:pt x="598" y="1277"/>
                  </a:lnTo>
                  <a:lnTo>
                    <a:pt x="560" y="1273"/>
                  </a:lnTo>
                  <a:lnTo>
                    <a:pt x="524" y="1268"/>
                  </a:lnTo>
                  <a:lnTo>
                    <a:pt x="488" y="1263"/>
                  </a:lnTo>
                  <a:lnTo>
                    <a:pt x="453" y="1255"/>
                  </a:lnTo>
                  <a:lnTo>
                    <a:pt x="419" y="1247"/>
                  </a:lnTo>
                  <a:lnTo>
                    <a:pt x="387" y="1237"/>
                  </a:lnTo>
                  <a:lnTo>
                    <a:pt x="387" y="1237"/>
                  </a:lnTo>
                  <a:lnTo>
                    <a:pt x="356" y="1225"/>
                  </a:lnTo>
                  <a:lnTo>
                    <a:pt x="326" y="1212"/>
                  </a:lnTo>
                  <a:lnTo>
                    <a:pt x="297" y="1199"/>
                  </a:lnTo>
                  <a:lnTo>
                    <a:pt x="270" y="1184"/>
                  </a:lnTo>
                  <a:lnTo>
                    <a:pt x="244" y="1168"/>
                  </a:lnTo>
                  <a:lnTo>
                    <a:pt x="219" y="1151"/>
                  </a:lnTo>
                  <a:lnTo>
                    <a:pt x="196" y="1133"/>
                  </a:lnTo>
                  <a:lnTo>
                    <a:pt x="175" y="1113"/>
                  </a:lnTo>
                  <a:lnTo>
                    <a:pt x="175" y="1113"/>
                  </a:lnTo>
                  <a:lnTo>
                    <a:pt x="153" y="1094"/>
                  </a:lnTo>
                  <a:lnTo>
                    <a:pt x="134" y="1072"/>
                  </a:lnTo>
                  <a:lnTo>
                    <a:pt x="115" y="1049"/>
                  </a:lnTo>
                  <a:lnTo>
                    <a:pt x="99" y="1024"/>
                  </a:lnTo>
                  <a:lnTo>
                    <a:pt x="84" y="1000"/>
                  </a:lnTo>
                  <a:lnTo>
                    <a:pt x="69" y="973"/>
                  </a:lnTo>
                  <a:lnTo>
                    <a:pt x="56" y="947"/>
                  </a:lnTo>
                  <a:lnTo>
                    <a:pt x="45" y="919"/>
                  </a:lnTo>
                  <a:lnTo>
                    <a:pt x="45" y="919"/>
                  </a:lnTo>
                  <a:lnTo>
                    <a:pt x="35" y="889"/>
                  </a:lnTo>
                  <a:lnTo>
                    <a:pt x="25" y="859"/>
                  </a:lnTo>
                  <a:lnTo>
                    <a:pt x="18" y="828"/>
                  </a:lnTo>
                  <a:lnTo>
                    <a:pt x="12" y="797"/>
                  </a:lnTo>
                  <a:lnTo>
                    <a:pt x="7" y="764"/>
                  </a:lnTo>
                  <a:lnTo>
                    <a:pt x="3" y="731"/>
                  </a:lnTo>
                  <a:lnTo>
                    <a:pt x="2" y="696"/>
                  </a:lnTo>
                  <a:lnTo>
                    <a:pt x="0" y="660"/>
                  </a:lnTo>
                  <a:lnTo>
                    <a:pt x="0" y="660"/>
                  </a:lnTo>
                  <a:lnTo>
                    <a:pt x="2" y="619"/>
                  </a:lnTo>
                  <a:lnTo>
                    <a:pt x="5" y="578"/>
                  </a:lnTo>
                  <a:lnTo>
                    <a:pt x="10" y="536"/>
                  </a:lnTo>
                  <a:lnTo>
                    <a:pt x="18" y="495"/>
                  </a:lnTo>
                  <a:lnTo>
                    <a:pt x="18" y="495"/>
                  </a:lnTo>
                  <a:lnTo>
                    <a:pt x="28" y="454"/>
                  </a:lnTo>
                  <a:lnTo>
                    <a:pt x="41" y="414"/>
                  </a:lnTo>
                  <a:lnTo>
                    <a:pt x="56" y="376"/>
                  </a:lnTo>
                  <a:lnTo>
                    <a:pt x="74" y="340"/>
                  </a:lnTo>
                  <a:lnTo>
                    <a:pt x="74" y="340"/>
                  </a:lnTo>
                  <a:lnTo>
                    <a:pt x="94" y="304"/>
                  </a:lnTo>
                  <a:lnTo>
                    <a:pt x="117" y="269"/>
                  </a:lnTo>
                  <a:lnTo>
                    <a:pt x="142" y="236"/>
                  </a:lnTo>
                  <a:lnTo>
                    <a:pt x="170" y="203"/>
                  </a:lnTo>
                  <a:lnTo>
                    <a:pt x="170" y="203"/>
                  </a:lnTo>
                  <a:lnTo>
                    <a:pt x="201" y="174"/>
                  </a:lnTo>
                  <a:lnTo>
                    <a:pt x="234" y="146"/>
                  </a:lnTo>
                  <a:lnTo>
                    <a:pt x="270" y="119"/>
                  </a:lnTo>
                  <a:lnTo>
                    <a:pt x="310" y="96"/>
                  </a:lnTo>
                  <a:lnTo>
                    <a:pt x="310" y="96"/>
                  </a:lnTo>
                  <a:lnTo>
                    <a:pt x="351" y="75"/>
                  </a:lnTo>
                  <a:lnTo>
                    <a:pt x="396" y="55"/>
                  </a:lnTo>
                  <a:lnTo>
                    <a:pt x="442" y="38"/>
                  </a:lnTo>
                  <a:lnTo>
                    <a:pt x="493" y="25"/>
                  </a:lnTo>
                  <a:lnTo>
                    <a:pt x="493" y="25"/>
                  </a:lnTo>
                  <a:lnTo>
                    <a:pt x="546" y="14"/>
                  </a:lnTo>
                  <a:lnTo>
                    <a:pt x="602" y="5"/>
                  </a:lnTo>
                  <a:lnTo>
                    <a:pt x="661" y="2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78" y="0"/>
                  </a:lnTo>
                  <a:lnTo>
                    <a:pt x="829" y="4"/>
                  </a:lnTo>
                  <a:lnTo>
                    <a:pt x="829" y="4"/>
                  </a:lnTo>
                  <a:lnTo>
                    <a:pt x="877" y="9"/>
                  </a:lnTo>
                  <a:lnTo>
                    <a:pt x="923" y="15"/>
                  </a:lnTo>
                  <a:lnTo>
                    <a:pt x="923" y="15"/>
                  </a:lnTo>
                  <a:lnTo>
                    <a:pt x="964" y="22"/>
                  </a:lnTo>
                  <a:lnTo>
                    <a:pt x="1004" y="30"/>
                  </a:lnTo>
                  <a:lnTo>
                    <a:pt x="1004" y="30"/>
                  </a:lnTo>
                  <a:lnTo>
                    <a:pt x="1068" y="45"/>
                  </a:lnTo>
                  <a:lnTo>
                    <a:pt x="1068" y="371"/>
                  </a:lnTo>
                  <a:lnTo>
                    <a:pt x="1068" y="371"/>
                  </a:lnTo>
                  <a:lnTo>
                    <a:pt x="1038" y="358"/>
                  </a:lnTo>
                  <a:lnTo>
                    <a:pt x="1007" y="345"/>
                  </a:lnTo>
                  <a:lnTo>
                    <a:pt x="1007" y="345"/>
                  </a:lnTo>
                  <a:lnTo>
                    <a:pt x="972" y="334"/>
                  </a:lnTo>
                  <a:lnTo>
                    <a:pt x="936" y="324"/>
                  </a:lnTo>
                  <a:lnTo>
                    <a:pt x="936" y="324"/>
                  </a:lnTo>
                  <a:lnTo>
                    <a:pt x="893" y="315"/>
                  </a:lnTo>
                  <a:lnTo>
                    <a:pt x="846" y="307"/>
                  </a:lnTo>
                  <a:lnTo>
                    <a:pt x="846" y="307"/>
                  </a:lnTo>
                  <a:lnTo>
                    <a:pt x="793" y="304"/>
                  </a:lnTo>
                  <a:lnTo>
                    <a:pt x="732" y="302"/>
                  </a:lnTo>
                  <a:lnTo>
                    <a:pt x="732" y="302"/>
                  </a:lnTo>
                  <a:lnTo>
                    <a:pt x="697" y="304"/>
                  </a:lnTo>
                  <a:lnTo>
                    <a:pt x="664" y="307"/>
                  </a:lnTo>
                  <a:lnTo>
                    <a:pt x="633" y="314"/>
                  </a:lnTo>
                  <a:lnTo>
                    <a:pt x="602" y="324"/>
                  </a:lnTo>
                  <a:lnTo>
                    <a:pt x="602" y="324"/>
                  </a:lnTo>
                  <a:lnTo>
                    <a:pt x="572" y="335"/>
                  </a:lnTo>
                  <a:lnTo>
                    <a:pt x="544" y="350"/>
                  </a:lnTo>
                  <a:lnTo>
                    <a:pt x="519" y="366"/>
                  </a:lnTo>
                  <a:lnTo>
                    <a:pt x="494" y="388"/>
                  </a:lnTo>
                  <a:lnTo>
                    <a:pt x="494" y="388"/>
                  </a:lnTo>
                  <a:lnTo>
                    <a:pt x="473" y="409"/>
                  </a:lnTo>
                  <a:lnTo>
                    <a:pt x="453" y="436"/>
                  </a:lnTo>
                  <a:lnTo>
                    <a:pt x="437" y="464"/>
                  </a:lnTo>
                  <a:lnTo>
                    <a:pt x="422" y="495"/>
                  </a:lnTo>
                  <a:lnTo>
                    <a:pt x="422" y="495"/>
                  </a:lnTo>
                  <a:lnTo>
                    <a:pt x="417" y="512"/>
                  </a:lnTo>
                  <a:lnTo>
                    <a:pt x="410" y="530"/>
                  </a:lnTo>
                  <a:lnTo>
                    <a:pt x="402" y="566"/>
                  </a:lnTo>
                  <a:lnTo>
                    <a:pt x="397" y="606"/>
                  </a:lnTo>
                  <a:lnTo>
                    <a:pt x="396" y="648"/>
                  </a:lnTo>
                  <a:lnTo>
                    <a:pt x="396" y="648"/>
                  </a:lnTo>
                  <a:lnTo>
                    <a:pt x="397" y="693"/>
                  </a:lnTo>
                  <a:lnTo>
                    <a:pt x="402" y="736"/>
                  </a:lnTo>
                  <a:lnTo>
                    <a:pt x="407" y="754"/>
                  </a:lnTo>
                  <a:lnTo>
                    <a:pt x="410" y="774"/>
                  </a:lnTo>
                  <a:lnTo>
                    <a:pt x="417" y="790"/>
                  </a:lnTo>
                  <a:lnTo>
                    <a:pt x="422" y="807"/>
                  </a:lnTo>
                  <a:lnTo>
                    <a:pt x="422" y="807"/>
                  </a:lnTo>
                  <a:lnTo>
                    <a:pt x="437" y="836"/>
                  </a:lnTo>
                  <a:lnTo>
                    <a:pt x="453" y="863"/>
                  </a:lnTo>
                  <a:lnTo>
                    <a:pt x="471" y="887"/>
                  </a:lnTo>
                  <a:lnTo>
                    <a:pt x="490" y="907"/>
                  </a:lnTo>
                  <a:lnTo>
                    <a:pt x="490" y="907"/>
                  </a:lnTo>
                  <a:lnTo>
                    <a:pt x="511" y="925"/>
                  </a:lnTo>
                  <a:lnTo>
                    <a:pt x="534" y="940"/>
                  </a:lnTo>
                  <a:lnTo>
                    <a:pt x="559" y="952"/>
                  </a:lnTo>
                  <a:lnTo>
                    <a:pt x="583" y="962"/>
                  </a:lnTo>
                  <a:lnTo>
                    <a:pt x="583" y="962"/>
                  </a:lnTo>
                  <a:lnTo>
                    <a:pt x="610" y="968"/>
                  </a:lnTo>
                  <a:lnTo>
                    <a:pt x="635" y="973"/>
                  </a:lnTo>
                  <a:lnTo>
                    <a:pt x="661" y="975"/>
                  </a:lnTo>
                  <a:lnTo>
                    <a:pt x="686" y="976"/>
                  </a:lnTo>
                  <a:lnTo>
                    <a:pt x="686" y="976"/>
                  </a:lnTo>
                  <a:lnTo>
                    <a:pt x="717" y="976"/>
                  </a:lnTo>
                  <a:lnTo>
                    <a:pt x="743" y="975"/>
                  </a:lnTo>
                  <a:lnTo>
                    <a:pt x="743" y="975"/>
                  </a:lnTo>
                  <a:lnTo>
                    <a:pt x="765" y="972"/>
                  </a:lnTo>
                  <a:lnTo>
                    <a:pt x="780" y="970"/>
                  </a:lnTo>
                  <a:lnTo>
                    <a:pt x="780" y="792"/>
                  </a:lnTo>
                  <a:lnTo>
                    <a:pt x="542" y="792"/>
                  </a:lnTo>
                  <a:lnTo>
                    <a:pt x="542" y="510"/>
                  </a:lnTo>
                  <a:lnTo>
                    <a:pt x="1152" y="510"/>
                  </a:lnTo>
                  <a:lnTo>
                    <a:pt x="1152" y="1176"/>
                  </a:lnTo>
                  <a:lnTo>
                    <a:pt x="1152" y="1176"/>
                  </a:lnTo>
                  <a:lnTo>
                    <a:pt x="1124" y="1191"/>
                  </a:lnTo>
                  <a:lnTo>
                    <a:pt x="1085" y="1207"/>
                  </a:lnTo>
                  <a:lnTo>
                    <a:pt x="1085" y="1207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7" name="Freeform 27"/>
            <p:cNvSpPr>
              <a:spLocks/>
            </p:cNvSpPr>
            <p:nvPr/>
          </p:nvSpPr>
          <p:spPr bwMode="auto">
            <a:xfrm>
              <a:off x="1047750" y="3897313"/>
              <a:ext cx="527050" cy="714375"/>
            </a:xfrm>
            <a:custGeom>
              <a:avLst/>
              <a:gdLst>
                <a:gd name="T0" fmla="*/ 638 w 665"/>
                <a:gd name="T1" fmla="*/ 322 h 900"/>
                <a:gd name="T2" fmla="*/ 638 w 665"/>
                <a:gd name="T3" fmla="*/ 322 h 900"/>
                <a:gd name="T4" fmla="*/ 609 w 665"/>
                <a:gd name="T5" fmla="*/ 313 h 900"/>
                <a:gd name="T6" fmla="*/ 609 w 665"/>
                <a:gd name="T7" fmla="*/ 313 h 900"/>
                <a:gd name="T8" fmla="*/ 577 w 665"/>
                <a:gd name="T9" fmla="*/ 309 h 900"/>
                <a:gd name="T10" fmla="*/ 577 w 665"/>
                <a:gd name="T11" fmla="*/ 309 h 900"/>
                <a:gd name="T12" fmla="*/ 549 w 665"/>
                <a:gd name="T13" fmla="*/ 307 h 900"/>
                <a:gd name="T14" fmla="*/ 549 w 665"/>
                <a:gd name="T15" fmla="*/ 307 h 900"/>
                <a:gd name="T16" fmla="*/ 524 w 665"/>
                <a:gd name="T17" fmla="*/ 307 h 900"/>
                <a:gd name="T18" fmla="*/ 501 w 665"/>
                <a:gd name="T19" fmla="*/ 310 h 900"/>
                <a:gd name="T20" fmla="*/ 482 w 665"/>
                <a:gd name="T21" fmla="*/ 315 h 900"/>
                <a:gd name="T22" fmla="*/ 463 w 665"/>
                <a:gd name="T23" fmla="*/ 322 h 900"/>
                <a:gd name="T24" fmla="*/ 463 w 665"/>
                <a:gd name="T25" fmla="*/ 322 h 900"/>
                <a:gd name="T26" fmla="*/ 447 w 665"/>
                <a:gd name="T27" fmla="*/ 330 h 900"/>
                <a:gd name="T28" fmla="*/ 432 w 665"/>
                <a:gd name="T29" fmla="*/ 342 h 900"/>
                <a:gd name="T30" fmla="*/ 419 w 665"/>
                <a:gd name="T31" fmla="*/ 353 h 900"/>
                <a:gd name="T32" fmla="*/ 407 w 665"/>
                <a:gd name="T33" fmla="*/ 366 h 900"/>
                <a:gd name="T34" fmla="*/ 407 w 665"/>
                <a:gd name="T35" fmla="*/ 366 h 900"/>
                <a:gd name="T36" fmla="*/ 398 w 665"/>
                <a:gd name="T37" fmla="*/ 381 h 900"/>
                <a:gd name="T38" fmla="*/ 389 w 665"/>
                <a:gd name="T39" fmla="*/ 398 h 900"/>
                <a:gd name="T40" fmla="*/ 383 w 665"/>
                <a:gd name="T41" fmla="*/ 414 h 900"/>
                <a:gd name="T42" fmla="*/ 376 w 665"/>
                <a:gd name="T43" fmla="*/ 434 h 900"/>
                <a:gd name="T44" fmla="*/ 376 w 665"/>
                <a:gd name="T45" fmla="*/ 434 h 900"/>
                <a:gd name="T46" fmla="*/ 373 w 665"/>
                <a:gd name="T47" fmla="*/ 454 h 900"/>
                <a:gd name="T48" fmla="*/ 370 w 665"/>
                <a:gd name="T49" fmla="*/ 473 h 900"/>
                <a:gd name="T50" fmla="*/ 368 w 665"/>
                <a:gd name="T51" fmla="*/ 495 h 900"/>
                <a:gd name="T52" fmla="*/ 368 w 665"/>
                <a:gd name="T53" fmla="*/ 516 h 900"/>
                <a:gd name="T54" fmla="*/ 368 w 665"/>
                <a:gd name="T55" fmla="*/ 900 h 900"/>
                <a:gd name="T56" fmla="*/ 0 w 665"/>
                <a:gd name="T57" fmla="*/ 900 h 900"/>
                <a:gd name="T58" fmla="*/ 0 w 665"/>
                <a:gd name="T59" fmla="*/ 17 h 900"/>
                <a:gd name="T60" fmla="*/ 368 w 665"/>
                <a:gd name="T61" fmla="*/ 17 h 900"/>
                <a:gd name="T62" fmla="*/ 368 w 665"/>
                <a:gd name="T63" fmla="*/ 172 h 900"/>
                <a:gd name="T64" fmla="*/ 371 w 665"/>
                <a:gd name="T65" fmla="*/ 172 h 900"/>
                <a:gd name="T66" fmla="*/ 371 w 665"/>
                <a:gd name="T67" fmla="*/ 172 h 900"/>
                <a:gd name="T68" fmla="*/ 379 w 665"/>
                <a:gd name="T69" fmla="*/ 152 h 900"/>
                <a:gd name="T70" fmla="*/ 389 w 665"/>
                <a:gd name="T71" fmla="*/ 132 h 900"/>
                <a:gd name="T72" fmla="*/ 401 w 665"/>
                <a:gd name="T73" fmla="*/ 114 h 900"/>
                <a:gd name="T74" fmla="*/ 412 w 665"/>
                <a:gd name="T75" fmla="*/ 98 h 900"/>
                <a:gd name="T76" fmla="*/ 424 w 665"/>
                <a:gd name="T77" fmla="*/ 83 h 900"/>
                <a:gd name="T78" fmla="*/ 437 w 665"/>
                <a:gd name="T79" fmla="*/ 68 h 900"/>
                <a:gd name="T80" fmla="*/ 452 w 665"/>
                <a:gd name="T81" fmla="*/ 56 h 900"/>
                <a:gd name="T82" fmla="*/ 467 w 665"/>
                <a:gd name="T83" fmla="*/ 45 h 900"/>
                <a:gd name="T84" fmla="*/ 467 w 665"/>
                <a:gd name="T85" fmla="*/ 45 h 900"/>
                <a:gd name="T86" fmla="*/ 483 w 665"/>
                <a:gd name="T87" fmla="*/ 33 h 900"/>
                <a:gd name="T88" fmla="*/ 500 w 665"/>
                <a:gd name="T89" fmla="*/ 25 h 900"/>
                <a:gd name="T90" fmla="*/ 516 w 665"/>
                <a:gd name="T91" fmla="*/ 18 h 900"/>
                <a:gd name="T92" fmla="*/ 534 w 665"/>
                <a:gd name="T93" fmla="*/ 12 h 900"/>
                <a:gd name="T94" fmla="*/ 552 w 665"/>
                <a:gd name="T95" fmla="*/ 7 h 900"/>
                <a:gd name="T96" fmla="*/ 572 w 665"/>
                <a:gd name="T97" fmla="*/ 4 h 900"/>
                <a:gd name="T98" fmla="*/ 592 w 665"/>
                <a:gd name="T99" fmla="*/ 2 h 900"/>
                <a:gd name="T100" fmla="*/ 612 w 665"/>
                <a:gd name="T101" fmla="*/ 0 h 900"/>
                <a:gd name="T102" fmla="*/ 612 w 665"/>
                <a:gd name="T103" fmla="*/ 0 h 900"/>
                <a:gd name="T104" fmla="*/ 632 w 665"/>
                <a:gd name="T105" fmla="*/ 2 h 900"/>
                <a:gd name="T106" fmla="*/ 645 w 665"/>
                <a:gd name="T107" fmla="*/ 4 h 900"/>
                <a:gd name="T108" fmla="*/ 645 w 665"/>
                <a:gd name="T109" fmla="*/ 4 h 900"/>
                <a:gd name="T110" fmla="*/ 665 w 665"/>
                <a:gd name="T111" fmla="*/ 12 h 900"/>
                <a:gd name="T112" fmla="*/ 665 w 665"/>
                <a:gd name="T113" fmla="*/ 332 h 900"/>
                <a:gd name="T114" fmla="*/ 665 w 665"/>
                <a:gd name="T115" fmla="*/ 332 h 900"/>
                <a:gd name="T116" fmla="*/ 638 w 665"/>
                <a:gd name="T117" fmla="*/ 322 h 900"/>
                <a:gd name="T118" fmla="*/ 638 w 665"/>
                <a:gd name="T119" fmla="*/ 322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65" h="900">
                  <a:moveTo>
                    <a:pt x="638" y="322"/>
                  </a:moveTo>
                  <a:lnTo>
                    <a:pt x="638" y="322"/>
                  </a:lnTo>
                  <a:lnTo>
                    <a:pt x="609" y="313"/>
                  </a:lnTo>
                  <a:lnTo>
                    <a:pt x="609" y="313"/>
                  </a:lnTo>
                  <a:lnTo>
                    <a:pt x="577" y="309"/>
                  </a:lnTo>
                  <a:lnTo>
                    <a:pt x="577" y="309"/>
                  </a:lnTo>
                  <a:lnTo>
                    <a:pt x="549" y="307"/>
                  </a:lnTo>
                  <a:lnTo>
                    <a:pt x="549" y="307"/>
                  </a:lnTo>
                  <a:lnTo>
                    <a:pt x="524" y="307"/>
                  </a:lnTo>
                  <a:lnTo>
                    <a:pt x="501" y="310"/>
                  </a:lnTo>
                  <a:lnTo>
                    <a:pt x="482" y="315"/>
                  </a:lnTo>
                  <a:lnTo>
                    <a:pt x="463" y="322"/>
                  </a:lnTo>
                  <a:lnTo>
                    <a:pt x="463" y="322"/>
                  </a:lnTo>
                  <a:lnTo>
                    <a:pt x="447" y="330"/>
                  </a:lnTo>
                  <a:lnTo>
                    <a:pt x="432" y="342"/>
                  </a:lnTo>
                  <a:lnTo>
                    <a:pt x="419" y="353"/>
                  </a:lnTo>
                  <a:lnTo>
                    <a:pt x="407" y="366"/>
                  </a:lnTo>
                  <a:lnTo>
                    <a:pt x="407" y="366"/>
                  </a:lnTo>
                  <a:lnTo>
                    <a:pt x="398" y="381"/>
                  </a:lnTo>
                  <a:lnTo>
                    <a:pt x="389" y="398"/>
                  </a:lnTo>
                  <a:lnTo>
                    <a:pt x="383" y="414"/>
                  </a:lnTo>
                  <a:lnTo>
                    <a:pt x="376" y="434"/>
                  </a:lnTo>
                  <a:lnTo>
                    <a:pt x="376" y="434"/>
                  </a:lnTo>
                  <a:lnTo>
                    <a:pt x="373" y="454"/>
                  </a:lnTo>
                  <a:lnTo>
                    <a:pt x="370" y="473"/>
                  </a:lnTo>
                  <a:lnTo>
                    <a:pt x="368" y="495"/>
                  </a:lnTo>
                  <a:lnTo>
                    <a:pt x="368" y="516"/>
                  </a:lnTo>
                  <a:lnTo>
                    <a:pt x="368" y="900"/>
                  </a:lnTo>
                  <a:lnTo>
                    <a:pt x="0" y="900"/>
                  </a:lnTo>
                  <a:lnTo>
                    <a:pt x="0" y="17"/>
                  </a:lnTo>
                  <a:lnTo>
                    <a:pt x="368" y="17"/>
                  </a:lnTo>
                  <a:lnTo>
                    <a:pt x="368" y="172"/>
                  </a:lnTo>
                  <a:lnTo>
                    <a:pt x="371" y="172"/>
                  </a:lnTo>
                  <a:lnTo>
                    <a:pt x="371" y="172"/>
                  </a:lnTo>
                  <a:lnTo>
                    <a:pt x="379" y="152"/>
                  </a:lnTo>
                  <a:lnTo>
                    <a:pt x="389" y="132"/>
                  </a:lnTo>
                  <a:lnTo>
                    <a:pt x="401" y="114"/>
                  </a:lnTo>
                  <a:lnTo>
                    <a:pt x="412" y="98"/>
                  </a:lnTo>
                  <a:lnTo>
                    <a:pt x="424" y="83"/>
                  </a:lnTo>
                  <a:lnTo>
                    <a:pt x="437" y="68"/>
                  </a:lnTo>
                  <a:lnTo>
                    <a:pt x="452" y="56"/>
                  </a:lnTo>
                  <a:lnTo>
                    <a:pt x="467" y="45"/>
                  </a:lnTo>
                  <a:lnTo>
                    <a:pt x="467" y="45"/>
                  </a:lnTo>
                  <a:lnTo>
                    <a:pt x="483" y="33"/>
                  </a:lnTo>
                  <a:lnTo>
                    <a:pt x="500" y="25"/>
                  </a:lnTo>
                  <a:lnTo>
                    <a:pt x="516" y="18"/>
                  </a:lnTo>
                  <a:lnTo>
                    <a:pt x="534" y="12"/>
                  </a:lnTo>
                  <a:lnTo>
                    <a:pt x="552" y="7"/>
                  </a:lnTo>
                  <a:lnTo>
                    <a:pt x="572" y="4"/>
                  </a:lnTo>
                  <a:lnTo>
                    <a:pt x="592" y="2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32" y="2"/>
                  </a:lnTo>
                  <a:lnTo>
                    <a:pt x="645" y="4"/>
                  </a:lnTo>
                  <a:lnTo>
                    <a:pt x="645" y="4"/>
                  </a:lnTo>
                  <a:lnTo>
                    <a:pt x="665" y="12"/>
                  </a:lnTo>
                  <a:lnTo>
                    <a:pt x="665" y="332"/>
                  </a:lnTo>
                  <a:lnTo>
                    <a:pt x="665" y="332"/>
                  </a:lnTo>
                  <a:lnTo>
                    <a:pt x="638" y="322"/>
                  </a:lnTo>
                  <a:lnTo>
                    <a:pt x="638" y="32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8" name="Freeform 28"/>
            <p:cNvSpPr>
              <a:spLocks noEditPoints="1"/>
            </p:cNvSpPr>
            <p:nvPr/>
          </p:nvSpPr>
          <p:spPr bwMode="auto">
            <a:xfrm>
              <a:off x="1619250" y="3894138"/>
              <a:ext cx="695325" cy="735013"/>
            </a:xfrm>
            <a:custGeom>
              <a:avLst/>
              <a:gdLst>
                <a:gd name="T0" fmla="*/ 535 w 875"/>
                <a:gd name="T1" fmla="*/ 770 h 927"/>
                <a:gd name="T2" fmla="*/ 514 w 875"/>
                <a:gd name="T3" fmla="*/ 805 h 927"/>
                <a:gd name="T4" fmla="*/ 474 w 875"/>
                <a:gd name="T5" fmla="*/ 849 h 927"/>
                <a:gd name="T6" fmla="*/ 428 w 875"/>
                <a:gd name="T7" fmla="*/ 886 h 927"/>
                <a:gd name="T8" fmla="*/ 392 w 875"/>
                <a:gd name="T9" fmla="*/ 904 h 927"/>
                <a:gd name="T10" fmla="*/ 334 w 875"/>
                <a:gd name="T11" fmla="*/ 920 h 927"/>
                <a:gd name="T12" fmla="*/ 267 w 875"/>
                <a:gd name="T13" fmla="*/ 927 h 927"/>
                <a:gd name="T14" fmla="*/ 204 w 875"/>
                <a:gd name="T15" fmla="*/ 920 h 927"/>
                <a:gd name="T16" fmla="*/ 150 w 875"/>
                <a:gd name="T17" fmla="*/ 905 h 927"/>
                <a:gd name="T18" fmla="*/ 84 w 875"/>
                <a:gd name="T19" fmla="*/ 864 h 927"/>
                <a:gd name="T20" fmla="*/ 51 w 875"/>
                <a:gd name="T21" fmla="*/ 828 h 927"/>
                <a:gd name="T22" fmla="*/ 16 w 875"/>
                <a:gd name="T23" fmla="*/ 760 h 927"/>
                <a:gd name="T24" fmla="*/ 5 w 875"/>
                <a:gd name="T25" fmla="*/ 709 h 927"/>
                <a:gd name="T26" fmla="*/ 0 w 875"/>
                <a:gd name="T27" fmla="*/ 653 h 927"/>
                <a:gd name="T28" fmla="*/ 8 w 875"/>
                <a:gd name="T29" fmla="*/ 581 h 927"/>
                <a:gd name="T30" fmla="*/ 21 w 875"/>
                <a:gd name="T31" fmla="*/ 533 h 927"/>
                <a:gd name="T32" fmla="*/ 61 w 875"/>
                <a:gd name="T33" fmla="*/ 467 h 927"/>
                <a:gd name="T34" fmla="*/ 103 w 875"/>
                <a:gd name="T35" fmla="*/ 429 h 927"/>
                <a:gd name="T36" fmla="*/ 158 w 875"/>
                <a:gd name="T37" fmla="*/ 396 h 927"/>
                <a:gd name="T38" fmla="*/ 273 w 875"/>
                <a:gd name="T39" fmla="*/ 360 h 927"/>
                <a:gd name="T40" fmla="*/ 539 w 875"/>
                <a:gd name="T41" fmla="*/ 323 h 927"/>
                <a:gd name="T42" fmla="*/ 534 w 875"/>
                <a:gd name="T43" fmla="*/ 292 h 927"/>
                <a:gd name="T44" fmla="*/ 522 w 875"/>
                <a:gd name="T45" fmla="*/ 274 h 927"/>
                <a:gd name="T46" fmla="*/ 499 w 875"/>
                <a:gd name="T47" fmla="*/ 251 h 927"/>
                <a:gd name="T48" fmla="*/ 478 w 875"/>
                <a:gd name="T49" fmla="*/ 239 h 927"/>
                <a:gd name="T50" fmla="*/ 453 w 875"/>
                <a:gd name="T51" fmla="*/ 231 h 927"/>
                <a:gd name="T52" fmla="*/ 397 w 875"/>
                <a:gd name="T53" fmla="*/ 225 h 927"/>
                <a:gd name="T54" fmla="*/ 308 w 875"/>
                <a:gd name="T55" fmla="*/ 233 h 927"/>
                <a:gd name="T56" fmla="*/ 225 w 875"/>
                <a:gd name="T57" fmla="*/ 251 h 927"/>
                <a:gd name="T58" fmla="*/ 150 w 875"/>
                <a:gd name="T59" fmla="*/ 279 h 927"/>
                <a:gd name="T60" fmla="*/ 84 w 875"/>
                <a:gd name="T61" fmla="*/ 71 h 927"/>
                <a:gd name="T62" fmla="*/ 159 w 875"/>
                <a:gd name="T63" fmla="*/ 43 h 927"/>
                <a:gd name="T64" fmla="*/ 253 w 875"/>
                <a:gd name="T65" fmla="*/ 22 h 927"/>
                <a:gd name="T66" fmla="*/ 352 w 875"/>
                <a:gd name="T67" fmla="*/ 5 h 927"/>
                <a:gd name="T68" fmla="*/ 446 w 875"/>
                <a:gd name="T69" fmla="*/ 0 h 927"/>
                <a:gd name="T70" fmla="*/ 558 w 875"/>
                <a:gd name="T71" fmla="*/ 7 h 927"/>
                <a:gd name="T72" fmla="*/ 629 w 875"/>
                <a:gd name="T73" fmla="*/ 20 h 927"/>
                <a:gd name="T74" fmla="*/ 670 w 875"/>
                <a:gd name="T75" fmla="*/ 33 h 927"/>
                <a:gd name="T76" fmla="*/ 723 w 875"/>
                <a:gd name="T77" fmla="*/ 58 h 927"/>
                <a:gd name="T78" fmla="*/ 769 w 875"/>
                <a:gd name="T79" fmla="*/ 93 h 927"/>
                <a:gd name="T80" fmla="*/ 794 w 875"/>
                <a:gd name="T81" fmla="*/ 117 h 927"/>
                <a:gd name="T82" fmla="*/ 825 w 875"/>
                <a:gd name="T83" fmla="*/ 164 h 927"/>
                <a:gd name="T84" fmla="*/ 847 w 875"/>
                <a:gd name="T85" fmla="*/ 216 h 927"/>
                <a:gd name="T86" fmla="*/ 863 w 875"/>
                <a:gd name="T87" fmla="*/ 276 h 927"/>
                <a:gd name="T88" fmla="*/ 875 w 875"/>
                <a:gd name="T89" fmla="*/ 417 h 927"/>
                <a:gd name="T90" fmla="*/ 415 w 875"/>
                <a:gd name="T91" fmla="*/ 518 h 927"/>
                <a:gd name="T92" fmla="*/ 377 w 875"/>
                <a:gd name="T93" fmla="*/ 528 h 927"/>
                <a:gd name="T94" fmla="*/ 347 w 875"/>
                <a:gd name="T95" fmla="*/ 546 h 927"/>
                <a:gd name="T96" fmla="*/ 324 w 875"/>
                <a:gd name="T97" fmla="*/ 587 h 927"/>
                <a:gd name="T98" fmla="*/ 323 w 875"/>
                <a:gd name="T99" fmla="*/ 619 h 927"/>
                <a:gd name="T100" fmla="*/ 333 w 875"/>
                <a:gd name="T101" fmla="*/ 648 h 927"/>
                <a:gd name="T102" fmla="*/ 347 w 875"/>
                <a:gd name="T103" fmla="*/ 666 h 927"/>
                <a:gd name="T104" fmla="*/ 369 w 875"/>
                <a:gd name="T105" fmla="*/ 680 h 927"/>
                <a:gd name="T106" fmla="*/ 398 w 875"/>
                <a:gd name="T107" fmla="*/ 686 h 927"/>
                <a:gd name="T108" fmla="*/ 423 w 875"/>
                <a:gd name="T109" fmla="*/ 686 h 927"/>
                <a:gd name="T110" fmla="*/ 461 w 875"/>
                <a:gd name="T111" fmla="*/ 676 h 927"/>
                <a:gd name="T112" fmla="*/ 484 w 875"/>
                <a:gd name="T113" fmla="*/ 663 h 927"/>
                <a:gd name="T114" fmla="*/ 502 w 875"/>
                <a:gd name="T115" fmla="*/ 645 h 927"/>
                <a:gd name="T116" fmla="*/ 524 w 875"/>
                <a:gd name="T117" fmla="*/ 610 h 927"/>
                <a:gd name="T118" fmla="*/ 534 w 875"/>
                <a:gd name="T119" fmla="*/ 582 h 927"/>
                <a:gd name="T120" fmla="*/ 539 w 875"/>
                <a:gd name="T121" fmla="*/ 534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75" h="927">
                  <a:moveTo>
                    <a:pt x="539" y="905"/>
                  </a:moveTo>
                  <a:lnTo>
                    <a:pt x="539" y="770"/>
                  </a:lnTo>
                  <a:lnTo>
                    <a:pt x="535" y="770"/>
                  </a:lnTo>
                  <a:lnTo>
                    <a:pt x="535" y="770"/>
                  </a:lnTo>
                  <a:lnTo>
                    <a:pt x="525" y="788"/>
                  </a:lnTo>
                  <a:lnTo>
                    <a:pt x="514" y="805"/>
                  </a:lnTo>
                  <a:lnTo>
                    <a:pt x="501" y="821"/>
                  </a:lnTo>
                  <a:lnTo>
                    <a:pt x="487" y="836"/>
                  </a:lnTo>
                  <a:lnTo>
                    <a:pt x="474" y="849"/>
                  </a:lnTo>
                  <a:lnTo>
                    <a:pt x="459" y="863"/>
                  </a:lnTo>
                  <a:lnTo>
                    <a:pt x="445" y="874"/>
                  </a:lnTo>
                  <a:lnTo>
                    <a:pt x="428" y="886"/>
                  </a:lnTo>
                  <a:lnTo>
                    <a:pt x="428" y="886"/>
                  </a:lnTo>
                  <a:lnTo>
                    <a:pt x="410" y="894"/>
                  </a:lnTo>
                  <a:lnTo>
                    <a:pt x="392" y="904"/>
                  </a:lnTo>
                  <a:lnTo>
                    <a:pt x="374" y="910"/>
                  </a:lnTo>
                  <a:lnTo>
                    <a:pt x="354" y="915"/>
                  </a:lnTo>
                  <a:lnTo>
                    <a:pt x="334" y="920"/>
                  </a:lnTo>
                  <a:lnTo>
                    <a:pt x="313" y="924"/>
                  </a:lnTo>
                  <a:lnTo>
                    <a:pt x="290" y="925"/>
                  </a:lnTo>
                  <a:lnTo>
                    <a:pt x="267" y="927"/>
                  </a:lnTo>
                  <a:lnTo>
                    <a:pt x="267" y="927"/>
                  </a:lnTo>
                  <a:lnTo>
                    <a:pt x="234" y="925"/>
                  </a:lnTo>
                  <a:lnTo>
                    <a:pt x="204" y="920"/>
                  </a:lnTo>
                  <a:lnTo>
                    <a:pt x="176" y="914"/>
                  </a:lnTo>
                  <a:lnTo>
                    <a:pt x="150" y="905"/>
                  </a:lnTo>
                  <a:lnTo>
                    <a:pt x="150" y="905"/>
                  </a:lnTo>
                  <a:lnTo>
                    <a:pt x="125" y="894"/>
                  </a:lnTo>
                  <a:lnTo>
                    <a:pt x="103" y="881"/>
                  </a:lnTo>
                  <a:lnTo>
                    <a:pt x="84" y="864"/>
                  </a:lnTo>
                  <a:lnTo>
                    <a:pt x="66" y="848"/>
                  </a:lnTo>
                  <a:lnTo>
                    <a:pt x="66" y="848"/>
                  </a:lnTo>
                  <a:lnTo>
                    <a:pt x="51" y="828"/>
                  </a:lnTo>
                  <a:lnTo>
                    <a:pt x="38" y="806"/>
                  </a:lnTo>
                  <a:lnTo>
                    <a:pt x="26" y="783"/>
                  </a:lnTo>
                  <a:lnTo>
                    <a:pt x="16" y="760"/>
                  </a:lnTo>
                  <a:lnTo>
                    <a:pt x="16" y="760"/>
                  </a:lnTo>
                  <a:lnTo>
                    <a:pt x="9" y="736"/>
                  </a:lnTo>
                  <a:lnTo>
                    <a:pt x="5" y="709"/>
                  </a:lnTo>
                  <a:lnTo>
                    <a:pt x="1" y="681"/>
                  </a:lnTo>
                  <a:lnTo>
                    <a:pt x="0" y="653"/>
                  </a:lnTo>
                  <a:lnTo>
                    <a:pt x="0" y="653"/>
                  </a:lnTo>
                  <a:lnTo>
                    <a:pt x="1" y="630"/>
                  </a:lnTo>
                  <a:lnTo>
                    <a:pt x="3" y="605"/>
                  </a:lnTo>
                  <a:lnTo>
                    <a:pt x="8" y="581"/>
                  </a:lnTo>
                  <a:lnTo>
                    <a:pt x="13" y="558"/>
                  </a:lnTo>
                  <a:lnTo>
                    <a:pt x="13" y="558"/>
                  </a:lnTo>
                  <a:lnTo>
                    <a:pt x="21" y="533"/>
                  </a:lnTo>
                  <a:lnTo>
                    <a:pt x="31" y="510"/>
                  </a:lnTo>
                  <a:lnTo>
                    <a:pt x="46" y="488"/>
                  </a:lnTo>
                  <a:lnTo>
                    <a:pt x="61" y="467"/>
                  </a:lnTo>
                  <a:lnTo>
                    <a:pt x="61" y="467"/>
                  </a:lnTo>
                  <a:lnTo>
                    <a:pt x="80" y="447"/>
                  </a:lnTo>
                  <a:lnTo>
                    <a:pt x="103" y="429"/>
                  </a:lnTo>
                  <a:lnTo>
                    <a:pt x="130" y="411"/>
                  </a:lnTo>
                  <a:lnTo>
                    <a:pt x="158" y="396"/>
                  </a:lnTo>
                  <a:lnTo>
                    <a:pt x="158" y="396"/>
                  </a:lnTo>
                  <a:lnTo>
                    <a:pt x="192" y="381"/>
                  </a:lnTo>
                  <a:lnTo>
                    <a:pt x="230" y="370"/>
                  </a:lnTo>
                  <a:lnTo>
                    <a:pt x="273" y="360"/>
                  </a:lnTo>
                  <a:lnTo>
                    <a:pt x="321" y="351"/>
                  </a:lnTo>
                  <a:lnTo>
                    <a:pt x="539" y="323"/>
                  </a:lnTo>
                  <a:lnTo>
                    <a:pt x="539" y="323"/>
                  </a:lnTo>
                  <a:lnTo>
                    <a:pt x="539" y="312"/>
                  </a:lnTo>
                  <a:lnTo>
                    <a:pt x="537" y="302"/>
                  </a:lnTo>
                  <a:lnTo>
                    <a:pt x="534" y="292"/>
                  </a:lnTo>
                  <a:lnTo>
                    <a:pt x="529" y="282"/>
                  </a:lnTo>
                  <a:lnTo>
                    <a:pt x="529" y="282"/>
                  </a:lnTo>
                  <a:lnTo>
                    <a:pt x="522" y="274"/>
                  </a:lnTo>
                  <a:lnTo>
                    <a:pt x="516" y="266"/>
                  </a:lnTo>
                  <a:lnTo>
                    <a:pt x="507" y="259"/>
                  </a:lnTo>
                  <a:lnTo>
                    <a:pt x="499" y="251"/>
                  </a:lnTo>
                  <a:lnTo>
                    <a:pt x="499" y="251"/>
                  </a:lnTo>
                  <a:lnTo>
                    <a:pt x="489" y="246"/>
                  </a:lnTo>
                  <a:lnTo>
                    <a:pt x="478" y="239"/>
                  </a:lnTo>
                  <a:lnTo>
                    <a:pt x="466" y="236"/>
                  </a:lnTo>
                  <a:lnTo>
                    <a:pt x="453" y="231"/>
                  </a:lnTo>
                  <a:lnTo>
                    <a:pt x="453" y="231"/>
                  </a:lnTo>
                  <a:lnTo>
                    <a:pt x="427" y="226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52" y="226"/>
                  </a:lnTo>
                  <a:lnTo>
                    <a:pt x="308" y="233"/>
                  </a:lnTo>
                  <a:lnTo>
                    <a:pt x="308" y="233"/>
                  </a:lnTo>
                  <a:lnTo>
                    <a:pt x="267" y="241"/>
                  </a:lnTo>
                  <a:lnTo>
                    <a:pt x="225" y="251"/>
                  </a:lnTo>
                  <a:lnTo>
                    <a:pt x="225" y="251"/>
                  </a:lnTo>
                  <a:lnTo>
                    <a:pt x="186" y="264"/>
                  </a:lnTo>
                  <a:lnTo>
                    <a:pt x="150" y="279"/>
                  </a:lnTo>
                  <a:lnTo>
                    <a:pt x="150" y="279"/>
                  </a:lnTo>
                  <a:lnTo>
                    <a:pt x="115" y="294"/>
                  </a:lnTo>
                  <a:lnTo>
                    <a:pt x="84" y="310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118" y="56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206" y="3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303" y="12"/>
                  </a:lnTo>
                  <a:lnTo>
                    <a:pt x="352" y="5"/>
                  </a:lnTo>
                  <a:lnTo>
                    <a:pt x="352" y="5"/>
                  </a:lnTo>
                  <a:lnTo>
                    <a:pt x="402" y="2"/>
                  </a:lnTo>
                  <a:lnTo>
                    <a:pt x="446" y="0"/>
                  </a:lnTo>
                  <a:lnTo>
                    <a:pt x="446" y="0"/>
                  </a:lnTo>
                  <a:lnTo>
                    <a:pt x="506" y="2"/>
                  </a:lnTo>
                  <a:lnTo>
                    <a:pt x="558" y="7"/>
                  </a:lnTo>
                  <a:lnTo>
                    <a:pt x="583" y="10"/>
                  </a:lnTo>
                  <a:lnTo>
                    <a:pt x="606" y="15"/>
                  </a:lnTo>
                  <a:lnTo>
                    <a:pt x="629" y="20"/>
                  </a:lnTo>
                  <a:lnTo>
                    <a:pt x="649" y="27"/>
                  </a:lnTo>
                  <a:lnTo>
                    <a:pt x="649" y="27"/>
                  </a:lnTo>
                  <a:lnTo>
                    <a:pt x="670" y="33"/>
                  </a:lnTo>
                  <a:lnTo>
                    <a:pt x="689" y="42"/>
                  </a:lnTo>
                  <a:lnTo>
                    <a:pt x="707" y="50"/>
                  </a:lnTo>
                  <a:lnTo>
                    <a:pt x="723" y="58"/>
                  </a:lnTo>
                  <a:lnTo>
                    <a:pt x="740" y="70"/>
                  </a:lnTo>
                  <a:lnTo>
                    <a:pt x="755" y="79"/>
                  </a:lnTo>
                  <a:lnTo>
                    <a:pt x="769" y="93"/>
                  </a:lnTo>
                  <a:lnTo>
                    <a:pt x="783" y="104"/>
                  </a:lnTo>
                  <a:lnTo>
                    <a:pt x="783" y="104"/>
                  </a:lnTo>
                  <a:lnTo>
                    <a:pt x="794" y="117"/>
                  </a:lnTo>
                  <a:lnTo>
                    <a:pt x="806" y="132"/>
                  </a:lnTo>
                  <a:lnTo>
                    <a:pt x="816" y="147"/>
                  </a:lnTo>
                  <a:lnTo>
                    <a:pt x="825" y="164"/>
                  </a:lnTo>
                  <a:lnTo>
                    <a:pt x="834" y="180"/>
                  </a:lnTo>
                  <a:lnTo>
                    <a:pt x="840" y="198"/>
                  </a:lnTo>
                  <a:lnTo>
                    <a:pt x="847" y="216"/>
                  </a:lnTo>
                  <a:lnTo>
                    <a:pt x="853" y="234"/>
                  </a:lnTo>
                  <a:lnTo>
                    <a:pt x="853" y="234"/>
                  </a:lnTo>
                  <a:lnTo>
                    <a:pt x="863" y="276"/>
                  </a:lnTo>
                  <a:lnTo>
                    <a:pt x="870" y="320"/>
                  </a:lnTo>
                  <a:lnTo>
                    <a:pt x="873" y="366"/>
                  </a:lnTo>
                  <a:lnTo>
                    <a:pt x="875" y="417"/>
                  </a:lnTo>
                  <a:lnTo>
                    <a:pt x="875" y="905"/>
                  </a:lnTo>
                  <a:lnTo>
                    <a:pt x="539" y="905"/>
                  </a:lnTo>
                  <a:close/>
                  <a:moveTo>
                    <a:pt x="415" y="518"/>
                  </a:moveTo>
                  <a:lnTo>
                    <a:pt x="415" y="518"/>
                  </a:lnTo>
                  <a:lnTo>
                    <a:pt x="395" y="521"/>
                  </a:lnTo>
                  <a:lnTo>
                    <a:pt x="377" y="528"/>
                  </a:lnTo>
                  <a:lnTo>
                    <a:pt x="361" y="536"/>
                  </a:lnTo>
                  <a:lnTo>
                    <a:pt x="347" y="546"/>
                  </a:lnTo>
                  <a:lnTo>
                    <a:pt x="347" y="546"/>
                  </a:lnTo>
                  <a:lnTo>
                    <a:pt x="336" y="558"/>
                  </a:lnTo>
                  <a:lnTo>
                    <a:pt x="328" y="571"/>
                  </a:lnTo>
                  <a:lnTo>
                    <a:pt x="324" y="587"/>
                  </a:lnTo>
                  <a:lnTo>
                    <a:pt x="323" y="604"/>
                  </a:lnTo>
                  <a:lnTo>
                    <a:pt x="323" y="604"/>
                  </a:lnTo>
                  <a:lnTo>
                    <a:pt x="323" y="619"/>
                  </a:lnTo>
                  <a:lnTo>
                    <a:pt x="326" y="633"/>
                  </a:lnTo>
                  <a:lnTo>
                    <a:pt x="326" y="633"/>
                  </a:lnTo>
                  <a:lnTo>
                    <a:pt x="333" y="648"/>
                  </a:lnTo>
                  <a:lnTo>
                    <a:pt x="342" y="660"/>
                  </a:lnTo>
                  <a:lnTo>
                    <a:pt x="342" y="660"/>
                  </a:lnTo>
                  <a:lnTo>
                    <a:pt x="347" y="666"/>
                  </a:lnTo>
                  <a:lnTo>
                    <a:pt x="354" y="671"/>
                  </a:lnTo>
                  <a:lnTo>
                    <a:pt x="369" y="680"/>
                  </a:lnTo>
                  <a:lnTo>
                    <a:pt x="369" y="680"/>
                  </a:lnTo>
                  <a:lnTo>
                    <a:pt x="379" y="683"/>
                  </a:lnTo>
                  <a:lnTo>
                    <a:pt x="387" y="686"/>
                  </a:lnTo>
                  <a:lnTo>
                    <a:pt x="398" y="686"/>
                  </a:lnTo>
                  <a:lnTo>
                    <a:pt x="410" y="688"/>
                  </a:lnTo>
                  <a:lnTo>
                    <a:pt x="410" y="688"/>
                  </a:lnTo>
                  <a:lnTo>
                    <a:pt x="423" y="686"/>
                  </a:lnTo>
                  <a:lnTo>
                    <a:pt x="436" y="684"/>
                  </a:lnTo>
                  <a:lnTo>
                    <a:pt x="450" y="681"/>
                  </a:lnTo>
                  <a:lnTo>
                    <a:pt x="461" y="676"/>
                  </a:lnTo>
                  <a:lnTo>
                    <a:pt x="461" y="676"/>
                  </a:lnTo>
                  <a:lnTo>
                    <a:pt x="473" y="671"/>
                  </a:lnTo>
                  <a:lnTo>
                    <a:pt x="484" y="663"/>
                  </a:lnTo>
                  <a:lnTo>
                    <a:pt x="492" y="655"/>
                  </a:lnTo>
                  <a:lnTo>
                    <a:pt x="502" y="645"/>
                  </a:lnTo>
                  <a:lnTo>
                    <a:pt x="502" y="645"/>
                  </a:lnTo>
                  <a:lnTo>
                    <a:pt x="511" y="635"/>
                  </a:lnTo>
                  <a:lnTo>
                    <a:pt x="517" y="623"/>
                  </a:lnTo>
                  <a:lnTo>
                    <a:pt x="524" y="610"/>
                  </a:lnTo>
                  <a:lnTo>
                    <a:pt x="529" y="597"/>
                  </a:lnTo>
                  <a:lnTo>
                    <a:pt x="529" y="597"/>
                  </a:lnTo>
                  <a:lnTo>
                    <a:pt x="534" y="582"/>
                  </a:lnTo>
                  <a:lnTo>
                    <a:pt x="537" y="567"/>
                  </a:lnTo>
                  <a:lnTo>
                    <a:pt x="539" y="551"/>
                  </a:lnTo>
                  <a:lnTo>
                    <a:pt x="539" y="534"/>
                  </a:lnTo>
                  <a:lnTo>
                    <a:pt x="539" y="500"/>
                  </a:lnTo>
                  <a:lnTo>
                    <a:pt x="415" y="51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9" name="Freeform 29"/>
            <p:cNvSpPr>
              <a:spLocks noEditPoints="1"/>
            </p:cNvSpPr>
            <p:nvPr/>
          </p:nvSpPr>
          <p:spPr bwMode="auto">
            <a:xfrm>
              <a:off x="2446338" y="3894138"/>
              <a:ext cx="790575" cy="1039813"/>
            </a:xfrm>
            <a:custGeom>
              <a:avLst/>
              <a:gdLst>
                <a:gd name="T0" fmla="*/ 994 w 996"/>
                <a:gd name="T1" fmla="*/ 493 h 1311"/>
                <a:gd name="T2" fmla="*/ 984 w 996"/>
                <a:gd name="T3" fmla="*/ 572 h 1311"/>
                <a:gd name="T4" fmla="*/ 965 w 996"/>
                <a:gd name="T5" fmla="*/ 645 h 1311"/>
                <a:gd name="T6" fmla="*/ 940 w 996"/>
                <a:gd name="T7" fmla="*/ 709 h 1311"/>
                <a:gd name="T8" fmla="*/ 907 w 996"/>
                <a:gd name="T9" fmla="*/ 765 h 1311"/>
                <a:gd name="T10" fmla="*/ 882 w 996"/>
                <a:gd name="T11" fmla="*/ 798 h 1311"/>
                <a:gd name="T12" fmla="*/ 839 w 996"/>
                <a:gd name="T13" fmla="*/ 841 h 1311"/>
                <a:gd name="T14" fmla="*/ 792 w 996"/>
                <a:gd name="T15" fmla="*/ 876 h 1311"/>
                <a:gd name="T16" fmla="*/ 757 w 996"/>
                <a:gd name="T17" fmla="*/ 894 h 1311"/>
                <a:gd name="T18" fmla="*/ 703 w 996"/>
                <a:gd name="T19" fmla="*/ 914 h 1311"/>
                <a:gd name="T20" fmla="*/ 645 w 996"/>
                <a:gd name="T21" fmla="*/ 924 h 1311"/>
                <a:gd name="T22" fmla="*/ 605 w 996"/>
                <a:gd name="T23" fmla="*/ 927 h 1311"/>
                <a:gd name="T24" fmla="*/ 546 w 996"/>
                <a:gd name="T25" fmla="*/ 922 h 1311"/>
                <a:gd name="T26" fmla="*/ 493 w 996"/>
                <a:gd name="T27" fmla="*/ 909 h 1311"/>
                <a:gd name="T28" fmla="*/ 464 w 996"/>
                <a:gd name="T29" fmla="*/ 896 h 1311"/>
                <a:gd name="T30" fmla="*/ 389 w 996"/>
                <a:gd name="T31" fmla="*/ 838 h 1311"/>
                <a:gd name="T32" fmla="*/ 366 w 996"/>
                <a:gd name="T33" fmla="*/ 1311 h 1311"/>
                <a:gd name="T34" fmla="*/ 366 w 996"/>
                <a:gd name="T35" fmla="*/ 22 h 1311"/>
                <a:gd name="T36" fmla="*/ 371 w 996"/>
                <a:gd name="T37" fmla="*/ 140 h 1311"/>
                <a:gd name="T38" fmla="*/ 404 w 996"/>
                <a:gd name="T39" fmla="*/ 99 h 1311"/>
                <a:gd name="T40" fmla="*/ 431 w 996"/>
                <a:gd name="T41" fmla="*/ 73 h 1311"/>
                <a:gd name="T42" fmla="*/ 478 w 996"/>
                <a:gd name="T43" fmla="*/ 40 h 1311"/>
                <a:gd name="T44" fmla="*/ 513 w 996"/>
                <a:gd name="T45" fmla="*/ 23 h 1311"/>
                <a:gd name="T46" fmla="*/ 553 w 996"/>
                <a:gd name="T47" fmla="*/ 10 h 1311"/>
                <a:gd name="T48" fmla="*/ 620 w 996"/>
                <a:gd name="T49" fmla="*/ 0 h 1311"/>
                <a:gd name="T50" fmla="*/ 666 w 996"/>
                <a:gd name="T51" fmla="*/ 0 h 1311"/>
                <a:gd name="T52" fmla="*/ 732 w 996"/>
                <a:gd name="T53" fmla="*/ 9 h 1311"/>
                <a:gd name="T54" fmla="*/ 790 w 996"/>
                <a:gd name="T55" fmla="*/ 27 h 1311"/>
                <a:gd name="T56" fmla="*/ 823 w 996"/>
                <a:gd name="T57" fmla="*/ 43 h 1311"/>
                <a:gd name="T58" fmla="*/ 867 w 996"/>
                <a:gd name="T59" fmla="*/ 74 h 1311"/>
                <a:gd name="T60" fmla="*/ 905 w 996"/>
                <a:gd name="T61" fmla="*/ 114 h 1311"/>
                <a:gd name="T62" fmla="*/ 935 w 996"/>
                <a:gd name="T63" fmla="*/ 159 h 1311"/>
                <a:gd name="T64" fmla="*/ 976 w 996"/>
                <a:gd name="T65" fmla="*/ 267 h 1311"/>
                <a:gd name="T66" fmla="*/ 991 w 996"/>
                <a:gd name="T67" fmla="*/ 350 h 1311"/>
                <a:gd name="T68" fmla="*/ 996 w 996"/>
                <a:gd name="T69" fmla="*/ 436 h 1311"/>
                <a:gd name="T70" fmla="*/ 623 w 996"/>
                <a:gd name="T71" fmla="*/ 427 h 1311"/>
                <a:gd name="T72" fmla="*/ 615 w 996"/>
                <a:gd name="T73" fmla="*/ 373 h 1311"/>
                <a:gd name="T74" fmla="*/ 599 w 996"/>
                <a:gd name="T75" fmla="*/ 328 h 1311"/>
                <a:gd name="T76" fmla="*/ 582 w 996"/>
                <a:gd name="T77" fmla="*/ 305 h 1311"/>
                <a:gd name="T78" fmla="*/ 549 w 996"/>
                <a:gd name="T79" fmla="*/ 281 h 1311"/>
                <a:gd name="T80" fmla="*/ 508 w 996"/>
                <a:gd name="T81" fmla="*/ 269 h 1311"/>
                <a:gd name="T82" fmla="*/ 478 w 996"/>
                <a:gd name="T83" fmla="*/ 269 h 1311"/>
                <a:gd name="T84" fmla="*/ 440 w 996"/>
                <a:gd name="T85" fmla="*/ 281 h 1311"/>
                <a:gd name="T86" fmla="*/ 419 w 996"/>
                <a:gd name="T87" fmla="*/ 295 h 1311"/>
                <a:gd name="T88" fmla="*/ 399 w 996"/>
                <a:gd name="T89" fmla="*/ 315 h 1311"/>
                <a:gd name="T90" fmla="*/ 376 w 996"/>
                <a:gd name="T91" fmla="*/ 356 h 1311"/>
                <a:gd name="T92" fmla="*/ 366 w 996"/>
                <a:gd name="T93" fmla="*/ 393 h 1311"/>
                <a:gd name="T94" fmla="*/ 360 w 996"/>
                <a:gd name="T95" fmla="*/ 455 h 1311"/>
                <a:gd name="T96" fmla="*/ 361 w 996"/>
                <a:gd name="T97" fmla="*/ 493 h 1311"/>
                <a:gd name="T98" fmla="*/ 368 w 996"/>
                <a:gd name="T99" fmla="*/ 549 h 1311"/>
                <a:gd name="T100" fmla="*/ 384 w 996"/>
                <a:gd name="T101" fmla="*/ 594 h 1311"/>
                <a:gd name="T102" fmla="*/ 399 w 996"/>
                <a:gd name="T103" fmla="*/ 619 h 1311"/>
                <a:gd name="T104" fmla="*/ 431 w 996"/>
                <a:gd name="T105" fmla="*/ 645 h 1311"/>
                <a:gd name="T106" fmla="*/ 468 w 996"/>
                <a:gd name="T107" fmla="*/ 656 h 1311"/>
                <a:gd name="T108" fmla="*/ 501 w 996"/>
                <a:gd name="T109" fmla="*/ 656 h 1311"/>
                <a:gd name="T110" fmla="*/ 548 w 996"/>
                <a:gd name="T111" fmla="*/ 640 h 1311"/>
                <a:gd name="T112" fmla="*/ 572 w 996"/>
                <a:gd name="T113" fmla="*/ 622 h 1311"/>
                <a:gd name="T114" fmla="*/ 590 w 996"/>
                <a:gd name="T115" fmla="*/ 595 h 1311"/>
                <a:gd name="T116" fmla="*/ 610 w 996"/>
                <a:gd name="T117" fmla="*/ 548 h 1311"/>
                <a:gd name="T118" fmla="*/ 618 w 996"/>
                <a:gd name="T119" fmla="*/ 510 h 1311"/>
                <a:gd name="T120" fmla="*/ 623 w 996"/>
                <a:gd name="T121" fmla="*/ 447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96" h="1311">
                  <a:moveTo>
                    <a:pt x="996" y="436"/>
                  </a:moveTo>
                  <a:lnTo>
                    <a:pt x="996" y="436"/>
                  </a:lnTo>
                  <a:lnTo>
                    <a:pt x="994" y="493"/>
                  </a:lnTo>
                  <a:lnTo>
                    <a:pt x="991" y="520"/>
                  </a:lnTo>
                  <a:lnTo>
                    <a:pt x="988" y="546"/>
                  </a:lnTo>
                  <a:lnTo>
                    <a:pt x="984" y="572"/>
                  </a:lnTo>
                  <a:lnTo>
                    <a:pt x="978" y="597"/>
                  </a:lnTo>
                  <a:lnTo>
                    <a:pt x="973" y="620"/>
                  </a:lnTo>
                  <a:lnTo>
                    <a:pt x="965" y="645"/>
                  </a:lnTo>
                  <a:lnTo>
                    <a:pt x="965" y="645"/>
                  </a:lnTo>
                  <a:lnTo>
                    <a:pt x="948" y="688"/>
                  </a:lnTo>
                  <a:lnTo>
                    <a:pt x="940" y="709"/>
                  </a:lnTo>
                  <a:lnTo>
                    <a:pt x="928" y="729"/>
                  </a:lnTo>
                  <a:lnTo>
                    <a:pt x="918" y="747"/>
                  </a:lnTo>
                  <a:lnTo>
                    <a:pt x="907" y="765"/>
                  </a:lnTo>
                  <a:lnTo>
                    <a:pt x="894" y="782"/>
                  </a:lnTo>
                  <a:lnTo>
                    <a:pt x="882" y="798"/>
                  </a:lnTo>
                  <a:lnTo>
                    <a:pt x="882" y="798"/>
                  </a:lnTo>
                  <a:lnTo>
                    <a:pt x="867" y="813"/>
                  </a:lnTo>
                  <a:lnTo>
                    <a:pt x="854" y="828"/>
                  </a:lnTo>
                  <a:lnTo>
                    <a:pt x="839" y="841"/>
                  </a:lnTo>
                  <a:lnTo>
                    <a:pt x="824" y="853"/>
                  </a:lnTo>
                  <a:lnTo>
                    <a:pt x="808" y="864"/>
                  </a:lnTo>
                  <a:lnTo>
                    <a:pt x="792" y="876"/>
                  </a:lnTo>
                  <a:lnTo>
                    <a:pt x="775" y="884"/>
                  </a:lnTo>
                  <a:lnTo>
                    <a:pt x="757" y="894"/>
                  </a:lnTo>
                  <a:lnTo>
                    <a:pt x="757" y="894"/>
                  </a:lnTo>
                  <a:lnTo>
                    <a:pt x="739" y="900"/>
                  </a:lnTo>
                  <a:lnTo>
                    <a:pt x="721" y="907"/>
                  </a:lnTo>
                  <a:lnTo>
                    <a:pt x="703" y="914"/>
                  </a:lnTo>
                  <a:lnTo>
                    <a:pt x="684" y="919"/>
                  </a:lnTo>
                  <a:lnTo>
                    <a:pt x="665" y="922"/>
                  </a:lnTo>
                  <a:lnTo>
                    <a:pt x="645" y="924"/>
                  </a:lnTo>
                  <a:lnTo>
                    <a:pt x="625" y="925"/>
                  </a:lnTo>
                  <a:lnTo>
                    <a:pt x="605" y="927"/>
                  </a:lnTo>
                  <a:lnTo>
                    <a:pt x="605" y="927"/>
                  </a:lnTo>
                  <a:lnTo>
                    <a:pt x="585" y="925"/>
                  </a:lnTo>
                  <a:lnTo>
                    <a:pt x="566" y="924"/>
                  </a:lnTo>
                  <a:lnTo>
                    <a:pt x="546" y="922"/>
                  </a:lnTo>
                  <a:lnTo>
                    <a:pt x="528" y="919"/>
                  </a:lnTo>
                  <a:lnTo>
                    <a:pt x="510" y="914"/>
                  </a:lnTo>
                  <a:lnTo>
                    <a:pt x="493" y="909"/>
                  </a:lnTo>
                  <a:lnTo>
                    <a:pt x="478" y="902"/>
                  </a:lnTo>
                  <a:lnTo>
                    <a:pt x="464" y="896"/>
                  </a:lnTo>
                  <a:lnTo>
                    <a:pt x="464" y="896"/>
                  </a:lnTo>
                  <a:lnTo>
                    <a:pt x="435" y="877"/>
                  </a:lnTo>
                  <a:lnTo>
                    <a:pt x="411" y="859"/>
                  </a:lnTo>
                  <a:lnTo>
                    <a:pt x="389" y="838"/>
                  </a:lnTo>
                  <a:lnTo>
                    <a:pt x="371" y="813"/>
                  </a:lnTo>
                  <a:lnTo>
                    <a:pt x="366" y="813"/>
                  </a:lnTo>
                  <a:lnTo>
                    <a:pt x="366" y="1311"/>
                  </a:lnTo>
                  <a:lnTo>
                    <a:pt x="0" y="1311"/>
                  </a:lnTo>
                  <a:lnTo>
                    <a:pt x="0" y="22"/>
                  </a:lnTo>
                  <a:lnTo>
                    <a:pt x="366" y="22"/>
                  </a:lnTo>
                  <a:lnTo>
                    <a:pt x="366" y="140"/>
                  </a:lnTo>
                  <a:lnTo>
                    <a:pt x="371" y="140"/>
                  </a:lnTo>
                  <a:lnTo>
                    <a:pt x="371" y="140"/>
                  </a:lnTo>
                  <a:lnTo>
                    <a:pt x="381" y="126"/>
                  </a:lnTo>
                  <a:lnTo>
                    <a:pt x="393" y="112"/>
                  </a:lnTo>
                  <a:lnTo>
                    <a:pt x="404" y="99"/>
                  </a:lnTo>
                  <a:lnTo>
                    <a:pt x="417" y="86"/>
                  </a:lnTo>
                  <a:lnTo>
                    <a:pt x="417" y="86"/>
                  </a:lnTo>
                  <a:lnTo>
                    <a:pt x="431" y="73"/>
                  </a:lnTo>
                  <a:lnTo>
                    <a:pt x="445" y="61"/>
                  </a:lnTo>
                  <a:lnTo>
                    <a:pt x="462" y="51"/>
                  </a:lnTo>
                  <a:lnTo>
                    <a:pt x="478" y="40"/>
                  </a:lnTo>
                  <a:lnTo>
                    <a:pt x="478" y="40"/>
                  </a:lnTo>
                  <a:lnTo>
                    <a:pt x="495" y="32"/>
                  </a:lnTo>
                  <a:lnTo>
                    <a:pt x="513" y="23"/>
                  </a:lnTo>
                  <a:lnTo>
                    <a:pt x="533" y="17"/>
                  </a:lnTo>
                  <a:lnTo>
                    <a:pt x="553" y="10"/>
                  </a:lnTo>
                  <a:lnTo>
                    <a:pt x="553" y="10"/>
                  </a:lnTo>
                  <a:lnTo>
                    <a:pt x="574" y="5"/>
                  </a:lnTo>
                  <a:lnTo>
                    <a:pt x="597" y="2"/>
                  </a:lnTo>
                  <a:lnTo>
                    <a:pt x="620" y="0"/>
                  </a:lnTo>
                  <a:lnTo>
                    <a:pt x="643" y="0"/>
                  </a:lnTo>
                  <a:lnTo>
                    <a:pt x="643" y="0"/>
                  </a:lnTo>
                  <a:lnTo>
                    <a:pt x="666" y="0"/>
                  </a:lnTo>
                  <a:lnTo>
                    <a:pt x="689" y="2"/>
                  </a:lnTo>
                  <a:lnTo>
                    <a:pt x="711" y="5"/>
                  </a:lnTo>
                  <a:lnTo>
                    <a:pt x="732" y="9"/>
                  </a:lnTo>
                  <a:lnTo>
                    <a:pt x="752" y="13"/>
                  </a:lnTo>
                  <a:lnTo>
                    <a:pt x="772" y="18"/>
                  </a:lnTo>
                  <a:lnTo>
                    <a:pt x="790" y="27"/>
                  </a:lnTo>
                  <a:lnTo>
                    <a:pt x="806" y="35"/>
                  </a:lnTo>
                  <a:lnTo>
                    <a:pt x="806" y="35"/>
                  </a:lnTo>
                  <a:lnTo>
                    <a:pt x="823" y="43"/>
                  </a:lnTo>
                  <a:lnTo>
                    <a:pt x="839" y="53"/>
                  </a:lnTo>
                  <a:lnTo>
                    <a:pt x="854" y="63"/>
                  </a:lnTo>
                  <a:lnTo>
                    <a:pt x="867" y="74"/>
                  </a:lnTo>
                  <a:lnTo>
                    <a:pt x="881" y="88"/>
                  </a:lnTo>
                  <a:lnTo>
                    <a:pt x="894" y="99"/>
                  </a:lnTo>
                  <a:lnTo>
                    <a:pt x="905" y="114"/>
                  </a:lnTo>
                  <a:lnTo>
                    <a:pt x="917" y="129"/>
                  </a:lnTo>
                  <a:lnTo>
                    <a:pt x="917" y="129"/>
                  </a:lnTo>
                  <a:lnTo>
                    <a:pt x="935" y="159"/>
                  </a:lnTo>
                  <a:lnTo>
                    <a:pt x="951" y="193"/>
                  </a:lnTo>
                  <a:lnTo>
                    <a:pt x="966" y="228"/>
                  </a:lnTo>
                  <a:lnTo>
                    <a:pt x="976" y="267"/>
                  </a:lnTo>
                  <a:lnTo>
                    <a:pt x="976" y="267"/>
                  </a:lnTo>
                  <a:lnTo>
                    <a:pt x="984" y="307"/>
                  </a:lnTo>
                  <a:lnTo>
                    <a:pt x="991" y="350"/>
                  </a:lnTo>
                  <a:lnTo>
                    <a:pt x="994" y="393"/>
                  </a:lnTo>
                  <a:lnTo>
                    <a:pt x="996" y="436"/>
                  </a:lnTo>
                  <a:lnTo>
                    <a:pt x="996" y="436"/>
                  </a:lnTo>
                  <a:close/>
                  <a:moveTo>
                    <a:pt x="623" y="447"/>
                  </a:moveTo>
                  <a:lnTo>
                    <a:pt x="623" y="447"/>
                  </a:lnTo>
                  <a:lnTo>
                    <a:pt x="623" y="427"/>
                  </a:lnTo>
                  <a:lnTo>
                    <a:pt x="622" y="408"/>
                  </a:lnTo>
                  <a:lnTo>
                    <a:pt x="618" y="389"/>
                  </a:lnTo>
                  <a:lnTo>
                    <a:pt x="615" y="373"/>
                  </a:lnTo>
                  <a:lnTo>
                    <a:pt x="610" y="356"/>
                  </a:lnTo>
                  <a:lnTo>
                    <a:pt x="605" y="342"/>
                  </a:lnTo>
                  <a:lnTo>
                    <a:pt x="599" y="328"/>
                  </a:lnTo>
                  <a:lnTo>
                    <a:pt x="590" y="317"/>
                  </a:lnTo>
                  <a:lnTo>
                    <a:pt x="590" y="317"/>
                  </a:lnTo>
                  <a:lnTo>
                    <a:pt x="582" y="305"/>
                  </a:lnTo>
                  <a:lnTo>
                    <a:pt x="572" y="295"/>
                  </a:lnTo>
                  <a:lnTo>
                    <a:pt x="562" y="287"/>
                  </a:lnTo>
                  <a:lnTo>
                    <a:pt x="549" y="281"/>
                  </a:lnTo>
                  <a:lnTo>
                    <a:pt x="536" y="276"/>
                  </a:lnTo>
                  <a:lnTo>
                    <a:pt x="523" y="272"/>
                  </a:lnTo>
                  <a:lnTo>
                    <a:pt x="508" y="269"/>
                  </a:lnTo>
                  <a:lnTo>
                    <a:pt x="492" y="269"/>
                  </a:lnTo>
                  <a:lnTo>
                    <a:pt x="492" y="269"/>
                  </a:lnTo>
                  <a:lnTo>
                    <a:pt x="478" y="269"/>
                  </a:lnTo>
                  <a:lnTo>
                    <a:pt x="465" y="272"/>
                  </a:lnTo>
                  <a:lnTo>
                    <a:pt x="454" y="276"/>
                  </a:lnTo>
                  <a:lnTo>
                    <a:pt x="440" y="281"/>
                  </a:lnTo>
                  <a:lnTo>
                    <a:pt x="440" y="281"/>
                  </a:lnTo>
                  <a:lnTo>
                    <a:pt x="429" y="287"/>
                  </a:lnTo>
                  <a:lnTo>
                    <a:pt x="419" y="295"/>
                  </a:lnTo>
                  <a:lnTo>
                    <a:pt x="409" y="305"/>
                  </a:lnTo>
                  <a:lnTo>
                    <a:pt x="399" y="315"/>
                  </a:lnTo>
                  <a:lnTo>
                    <a:pt x="399" y="315"/>
                  </a:lnTo>
                  <a:lnTo>
                    <a:pt x="391" y="328"/>
                  </a:lnTo>
                  <a:lnTo>
                    <a:pt x="383" y="342"/>
                  </a:lnTo>
                  <a:lnTo>
                    <a:pt x="376" y="356"/>
                  </a:lnTo>
                  <a:lnTo>
                    <a:pt x="371" y="373"/>
                  </a:lnTo>
                  <a:lnTo>
                    <a:pt x="371" y="373"/>
                  </a:lnTo>
                  <a:lnTo>
                    <a:pt x="366" y="393"/>
                  </a:lnTo>
                  <a:lnTo>
                    <a:pt x="363" y="412"/>
                  </a:lnTo>
                  <a:lnTo>
                    <a:pt x="361" y="434"/>
                  </a:lnTo>
                  <a:lnTo>
                    <a:pt x="360" y="455"/>
                  </a:lnTo>
                  <a:lnTo>
                    <a:pt x="360" y="473"/>
                  </a:lnTo>
                  <a:lnTo>
                    <a:pt x="360" y="473"/>
                  </a:lnTo>
                  <a:lnTo>
                    <a:pt x="361" y="493"/>
                  </a:lnTo>
                  <a:lnTo>
                    <a:pt x="361" y="513"/>
                  </a:lnTo>
                  <a:lnTo>
                    <a:pt x="365" y="531"/>
                  </a:lnTo>
                  <a:lnTo>
                    <a:pt x="368" y="549"/>
                  </a:lnTo>
                  <a:lnTo>
                    <a:pt x="373" y="564"/>
                  </a:lnTo>
                  <a:lnTo>
                    <a:pt x="378" y="581"/>
                  </a:lnTo>
                  <a:lnTo>
                    <a:pt x="384" y="594"/>
                  </a:lnTo>
                  <a:lnTo>
                    <a:pt x="391" y="607"/>
                  </a:lnTo>
                  <a:lnTo>
                    <a:pt x="391" y="607"/>
                  </a:lnTo>
                  <a:lnTo>
                    <a:pt x="399" y="619"/>
                  </a:lnTo>
                  <a:lnTo>
                    <a:pt x="409" y="628"/>
                  </a:lnTo>
                  <a:lnTo>
                    <a:pt x="419" y="638"/>
                  </a:lnTo>
                  <a:lnTo>
                    <a:pt x="431" y="645"/>
                  </a:lnTo>
                  <a:lnTo>
                    <a:pt x="442" y="650"/>
                  </a:lnTo>
                  <a:lnTo>
                    <a:pt x="455" y="653"/>
                  </a:lnTo>
                  <a:lnTo>
                    <a:pt x="468" y="656"/>
                  </a:lnTo>
                  <a:lnTo>
                    <a:pt x="485" y="656"/>
                  </a:lnTo>
                  <a:lnTo>
                    <a:pt x="485" y="656"/>
                  </a:lnTo>
                  <a:lnTo>
                    <a:pt x="501" y="656"/>
                  </a:lnTo>
                  <a:lnTo>
                    <a:pt x="518" y="653"/>
                  </a:lnTo>
                  <a:lnTo>
                    <a:pt x="534" y="648"/>
                  </a:lnTo>
                  <a:lnTo>
                    <a:pt x="548" y="640"/>
                  </a:lnTo>
                  <a:lnTo>
                    <a:pt x="548" y="640"/>
                  </a:lnTo>
                  <a:lnTo>
                    <a:pt x="561" y="632"/>
                  </a:lnTo>
                  <a:lnTo>
                    <a:pt x="572" y="622"/>
                  </a:lnTo>
                  <a:lnTo>
                    <a:pt x="582" y="609"/>
                  </a:lnTo>
                  <a:lnTo>
                    <a:pt x="590" y="595"/>
                  </a:lnTo>
                  <a:lnTo>
                    <a:pt x="590" y="595"/>
                  </a:lnTo>
                  <a:lnTo>
                    <a:pt x="599" y="581"/>
                  </a:lnTo>
                  <a:lnTo>
                    <a:pt x="605" y="566"/>
                  </a:lnTo>
                  <a:lnTo>
                    <a:pt x="610" y="548"/>
                  </a:lnTo>
                  <a:lnTo>
                    <a:pt x="615" y="530"/>
                  </a:lnTo>
                  <a:lnTo>
                    <a:pt x="615" y="530"/>
                  </a:lnTo>
                  <a:lnTo>
                    <a:pt x="618" y="510"/>
                  </a:lnTo>
                  <a:lnTo>
                    <a:pt x="622" y="490"/>
                  </a:lnTo>
                  <a:lnTo>
                    <a:pt x="623" y="469"/>
                  </a:lnTo>
                  <a:lnTo>
                    <a:pt x="623" y="447"/>
                  </a:lnTo>
                  <a:lnTo>
                    <a:pt x="623" y="447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0" name="Freeform 30"/>
            <p:cNvSpPr>
              <a:spLocks/>
            </p:cNvSpPr>
            <p:nvPr/>
          </p:nvSpPr>
          <p:spPr bwMode="auto">
            <a:xfrm>
              <a:off x="3346450" y="3573463"/>
              <a:ext cx="735013" cy="1038225"/>
            </a:xfrm>
            <a:custGeom>
              <a:avLst/>
              <a:gdLst>
                <a:gd name="T0" fmla="*/ 569 w 925"/>
                <a:gd name="T1" fmla="*/ 805 h 1309"/>
                <a:gd name="T2" fmla="*/ 567 w 925"/>
                <a:gd name="T3" fmla="*/ 774 h 1309"/>
                <a:gd name="T4" fmla="*/ 562 w 925"/>
                <a:gd name="T5" fmla="*/ 746 h 1309"/>
                <a:gd name="T6" fmla="*/ 554 w 925"/>
                <a:gd name="T7" fmla="*/ 724 h 1309"/>
                <a:gd name="T8" fmla="*/ 543 w 925"/>
                <a:gd name="T9" fmla="*/ 704 h 1309"/>
                <a:gd name="T10" fmla="*/ 536 w 925"/>
                <a:gd name="T11" fmla="*/ 698 h 1309"/>
                <a:gd name="T12" fmla="*/ 520 w 925"/>
                <a:gd name="T13" fmla="*/ 686 h 1309"/>
                <a:gd name="T14" fmla="*/ 501 w 925"/>
                <a:gd name="T15" fmla="*/ 678 h 1309"/>
                <a:gd name="T16" fmla="*/ 480 w 925"/>
                <a:gd name="T17" fmla="*/ 673 h 1309"/>
                <a:gd name="T18" fmla="*/ 468 w 925"/>
                <a:gd name="T19" fmla="*/ 673 h 1309"/>
                <a:gd name="T20" fmla="*/ 445 w 925"/>
                <a:gd name="T21" fmla="*/ 675 h 1309"/>
                <a:gd name="T22" fmla="*/ 426 w 925"/>
                <a:gd name="T23" fmla="*/ 683 h 1309"/>
                <a:gd name="T24" fmla="*/ 407 w 925"/>
                <a:gd name="T25" fmla="*/ 694 h 1309"/>
                <a:gd name="T26" fmla="*/ 393 w 925"/>
                <a:gd name="T27" fmla="*/ 711 h 1309"/>
                <a:gd name="T28" fmla="*/ 388 w 925"/>
                <a:gd name="T29" fmla="*/ 721 h 1309"/>
                <a:gd name="T30" fmla="*/ 375 w 925"/>
                <a:gd name="T31" fmla="*/ 754 h 1309"/>
                <a:gd name="T32" fmla="*/ 368 w 925"/>
                <a:gd name="T33" fmla="*/ 807 h 1309"/>
                <a:gd name="T34" fmla="*/ 0 w 925"/>
                <a:gd name="T35" fmla="*/ 1309 h 1309"/>
                <a:gd name="T36" fmla="*/ 368 w 925"/>
                <a:gd name="T37" fmla="*/ 0 h 1309"/>
                <a:gd name="T38" fmla="*/ 371 w 925"/>
                <a:gd name="T39" fmla="*/ 544 h 1309"/>
                <a:gd name="T40" fmla="*/ 389 w 925"/>
                <a:gd name="T41" fmla="*/ 520 h 1309"/>
                <a:gd name="T42" fmla="*/ 412 w 925"/>
                <a:gd name="T43" fmla="*/ 495 h 1309"/>
                <a:gd name="T44" fmla="*/ 440 w 925"/>
                <a:gd name="T45" fmla="*/ 470 h 1309"/>
                <a:gd name="T46" fmla="*/ 470 w 925"/>
                <a:gd name="T47" fmla="*/ 449 h 1309"/>
                <a:gd name="T48" fmla="*/ 487 w 925"/>
                <a:gd name="T49" fmla="*/ 439 h 1309"/>
                <a:gd name="T50" fmla="*/ 523 w 925"/>
                <a:gd name="T51" fmla="*/ 422 h 1309"/>
                <a:gd name="T52" fmla="*/ 543 w 925"/>
                <a:gd name="T53" fmla="*/ 416 h 1309"/>
                <a:gd name="T54" fmla="*/ 586 w 925"/>
                <a:gd name="T55" fmla="*/ 408 h 1309"/>
                <a:gd name="T56" fmla="*/ 632 w 925"/>
                <a:gd name="T57" fmla="*/ 404 h 1309"/>
                <a:gd name="T58" fmla="*/ 668 w 925"/>
                <a:gd name="T59" fmla="*/ 406 h 1309"/>
                <a:gd name="T60" fmla="*/ 736 w 925"/>
                <a:gd name="T61" fmla="*/ 417 h 1309"/>
                <a:gd name="T62" fmla="*/ 764 w 925"/>
                <a:gd name="T63" fmla="*/ 429 h 1309"/>
                <a:gd name="T64" fmla="*/ 790 w 925"/>
                <a:gd name="T65" fmla="*/ 444 h 1309"/>
                <a:gd name="T66" fmla="*/ 836 w 925"/>
                <a:gd name="T67" fmla="*/ 480 h 1309"/>
                <a:gd name="T68" fmla="*/ 856 w 925"/>
                <a:gd name="T69" fmla="*/ 503 h 1309"/>
                <a:gd name="T70" fmla="*/ 886 w 925"/>
                <a:gd name="T71" fmla="*/ 556 h 1309"/>
                <a:gd name="T72" fmla="*/ 907 w 925"/>
                <a:gd name="T73" fmla="*/ 617 h 1309"/>
                <a:gd name="T74" fmla="*/ 915 w 925"/>
                <a:gd name="T75" fmla="*/ 652 h 1309"/>
                <a:gd name="T76" fmla="*/ 923 w 925"/>
                <a:gd name="T77" fmla="*/ 726 h 1309"/>
                <a:gd name="T78" fmla="*/ 925 w 925"/>
                <a:gd name="T79" fmla="*/ 1309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5" h="1309">
                  <a:moveTo>
                    <a:pt x="569" y="1309"/>
                  </a:moveTo>
                  <a:lnTo>
                    <a:pt x="569" y="805"/>
                  </a:lnTo>
                  <a:lnTo>
                    <a:pt x="569" y="805"/>
                  </a:lnTo>
                  <a:lnTo>
                    <a:pt x="567" y="774"/>
                  </a:lnTo>
                  <a:lnTo>
                    <a:pt x="566" y="759"/>
                  </a:lnTo>
                  <a:lnTo>
                    <a:pt x="562" y="746"/>
                  </a:lnTo>
                  <a:lnTo>
                    <a:pt x="559" y="734"/>
                  </a:lnTo>
                  <a:lnTo>
                    <a:pt x="554" y="724"/>
                  </a:lnTo>
                  <a:lnTo>
                    <a:pt x="549" y="714"/>
                  </a:lnTo>
                  <a:lnTo>
                    <a:pt x="543" y="704"/>
                  </a:lnTo>
                  <a:lnTo>
                    <a:pt x="543" y="704"/>
                  </a:lnTo>
                  <a:lnTo>
                    <a:pt x="536" y="698"/>
                  </a:lnTo>
                  <a:lnTo>
                    <a:pt x="528" y="691"/>
                  </a:lnTo>
                  <a:lnTo>
                    <a:pt x="520" y="686"/>
                  </a:lnTo>
                  <a:lnTo>
                    <a:pt x="511" y="681"/>
                  </a:lnTo>
                  <a:lnTo>
                    <a:pt x="501" y="678"/>
                  </a:lnTo>
                  <a:lnTo>
                    <a:pt x="492" y="675"/>
                  </a:lnTo>
                  <a:lnTo>
                    <a:pt x="480" y="673"/>
                  </a:lnTo>
                  <a:lnTo>
                    <a:pt x="468" y="673"/>
                  </a:lnTo>
                  <a:lnTo>
                    <a:pt x="468" y="673"/>
                  </a:lnTo>
                  <a:lnTo>
                    <a:pt x="457" y="673"/>
                  </a:lnTo>
                  <a:lnTo>
                    <a:pt x="445" y="675"/>
                  </a:lnTo>
                  <a:lnTo>
                    <a:pt x="434" y="678"/>
                  </a:lnTo>
                  <a:lnTo>
                    <a:pt x="426" y="683"/>
                  </a:lnTo>
                  <a:lnTo>
                    <a:pt x="416" y="688"/>
                  </a:lnTo>
                  <a:lnTo>
                    <a:pt x="407" y="694"/>
                  </a:lnTo>
                  <a:lnTo>
                    <a:pt x="399" y="701"/>
                  </a:lnTo>
                  <a:lnTo>
                    <a:pt x="393" y="711"/>
                  </a:lnTo>
                  <a:lnTo>
                    <a:pt x="393" y="711"/>
                  </a:lnTo>
                  <a:lnTo>
                    <a:pt x="388" y="721"/>
                  </a:lnTo>
                  <a:lnTo>
                    <a:pt x="381" y="731"/>
                  </a:lnTo>
                  <a:lnTo>
                    <a:pt x="375" y="754"/>
                  </a:lnTo>
                  <a:lnTo>
                    <a:pt x="370" y="779"/>
                  </a:lnTo>
                  <a:lnTo>
                    <a:pt x="368" y="807"/>
                  </a:lnTo>
                  <a:lnTo>
                    <a:pt x="368" y="1309"/>
                  </a:lnTo>
                  <a:lnTo>
                    <a:pt x="0" y="1309"/>
                  </a:lnTo>
                  <a:lnTo>
                    <a:pt x="0" y="0"/>
                  </a:lnTo>
                  <a:lnTo>
                    <a:pt x="368" y="0"/>
                  </a:lnTo>
                  <a:lnTo>
                    <a:pt x="368" y="544"/>
                  </a:lnTo>
                  <a:lnTo>
                    <a:pt x="371" y="544"/>
                  </a:lnTo>
                  <a:lnTo>
                    <a:pt x="371" y="544"/>
                  </a:lnTo>
                  <a:lnTo>
                    <a:pt x="389" y="520"/>
                  </a:lnTo>
                  <a:lnTo>
                    <a:pt x="412" y="495"/>
                  </a:lnTo>
                  <a:lnTo>
                    <a:pt x="412" y="495"/>
                  </a:lnTo>
                  <a:lnTo>
                    <a:pt x="426" y="482"/>
                  </a:lnTo>
                  <a:lnTo>
                    <a:pt x="440" y="470"/>
                  </a:lnTo>
                  <a:lnTo>
                    <a:pt x="455" y="459"/>
                  </a:lnTo>
                  <a:lnTo>
                    <a:pt x="470" y="449"/>
                  </a:lnTo>
                  <a:lnTo>
                    <a:pt x="470" y="449"/>
                  </a:lnTo>
                  <a:lnTo>
                    <a:pt x="487" y="439"/>
                  </a:lnTo>
                  <a:lnTo>
                    <a:pt x="505" y="431"/>
                  </a:lnTo>
                  <a:lnTo>
                    <a:pt x="523" y="422"/>
                  </a:lnTo>
                  <a:lnTo>
                    <a:pt x="543" y="416"/>
                  </a:lnTo>
                  <a:lnTo>
                    <a:pt x="543" y="416"/>
                  </a:lnTo>
                  <a:lnTo>
                    <a:pt x="564" y="411"/>
                  </a:lnTo>
                  <a:lnTo>
                    <a:pt x="586" y="408"/>
                  </a:lnTo>
                  <a:lnTo>
                    <a:pt x="607" y="404"/>
                  </a:lnTo>
                  <a:lnTo>
                    <a:pt x="632" y="404"/>
                  </a:lnTo>
                  <a:lnTo>
                    <a:pt x="632" y="404"/>
                  </a:lnTo>
                  <a:lnTo>
                    <a:pt x="668" y="406"/>
                  </a:lnTo>
                  <a:lnTo>
                    <a:pt x="703" y="411"/>
                  </a:lnTo>
                  <a:lnTo>
                    <a:pt x="736" y="417"/>
                  </a:lnTo>
                  <a:lnTo>
                    <a:pt x="750" y="424"/>
                  </a:lnTo>
                  <a:lnTo>
                    <a:pt x="764" y="429"/>
                  </a:lnTo>
                  <a:lnTo>
                    <a:pt x="764" y="429"/>
                  </a:lnTo>
                  <a:lnTo>
                    <a:pt x="790" y="444"/>
                  </a:lnTo>
                  <a:lnTo>
                    <a:pt x="815" y="460"/>
                  </a:lnTo>
                  <a:lnTo>
                    <a:pt x="836" y="480"/>
                  </a:lnTo>
                  <a:lnTo>
                    <a:pt x="856" y="503"/>
                  </a:lnTo>
                  <a:lnTo>
                    <a:pt x="856" y="503"/>
                  </a:lnTo>
                  <a:lnTo>
                    <a:pt x="872" y="528"/>
                  </a:lnTo>
                  <a:lnTo>
                    <a:pt x="886" y="556"/>
                  </a:lnTo>
                  <a:lnTo>
                    <a:pt x="899" y="586"/>
                  </a:lnTo>
                  <a:lnTo>
                    <a:pt x="907" y="617"/>
                  </a:lnTo>
                  <a:lnTo>
                    <a:pt x="907" y="617"/>
                  </a:lnTo>
                  <a:lnTo>
                    <a:pt x="915" y="652"/>
                  </a:lnTo>
                  <a:lnTo>
                    <a:pt x="920" y="688"/>
                  </a:lnTo>
                  <a:lnTo>
                    <a:pt x="923" y="726"/>
                  </a:lnTo>
                  <a:lnTo>
                    <a:pt x="925" y="765"/>
                  </a:lnTo>
                  <a:lnTo>
                    <a:pt x="925" y="1309"/>
                  </a:lnTo>
                  <a:lnTo>
                    <a:pt x="569" y="130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1" name="Freeform 31"/>
            <p:cNvSpPr>
              <a:spLocks noEditPoints="1"/>
            </p:cNvSpPr>
            <p:nvPr/>
          </p:nvSpPr>
          <p:spPr bwMode="auto">
            <a:xfrm>
              <a:off x="4195763" y="3586163"/>
              <a:ext cx="323850" cy="1025525"/>
            </a:xfrm>
            <a:custGeom>
              <a:avLst/>
              <a:gdLst>
                <a:gd name="T0" fmla="*/ 409 w 409"/>
                <a:gd name="T1" fmla="*/ 170 h 1292"/>
                <a:gd name="T2" fmla="*/ 406 w 409"/>
                <a:gd name="T3" fmla="*/ 206 h 1292"/>
                <a:gd name="T4" fmla="*/ 396 w 409"/>
                <a:gd name="T5" fmla="*/ 239 h 1292"/>
                <a:gd name="T6" fmla="*/ 387 w 409"/>
                <a:gd name="T7" fmla="*/ 254 h 1292"/>
                <a:gd name="T8" fmla="*/ 368 w 409"/>
                <a:gd name="T9" fmla="*/ 282 h 1292"/>
                <a:gd name="T10" fmla="*/ 356 w 409"/>
                <a:gd name="T11" fmla="*/ 293 h 1292"/>
                <a:gd name="T12" fmla="*/ 326 w 409"/>
                <a:gd name="T13" fmla="*/ 315 h 1292"/>
                <a:gd name="T14" fmla="*/ 292 w 409"/>
                <a:gd name="T15" fmla="*/ 331 h 1292"/>
                <a:gd name="T16" fmla="*/ 272 w 409"/>
                <a:gd name="T17" fmla="*/ 336 h 1292"/>
                <a:gd name="T18" fmla="*/ 228 w 409"/>
                <a:gd name="T19" fmla="*/ 343 h 1292"/>
                <a:gd name="T20" fmla="*/ 205 w 409"/>
                <a:gd name="T21" fmla="*/ 344 h 1292"/>
                <a:gd name="T22" fmla="*/ 158 w 409"/>
                <a:gd name="T23" fmla="*/ 341 h 1292"/>
                <a:gd name="T24" fmla="*/ 119 w 409"/>
                <a:gd name="T25" fmla="*/ 330 h 1292"/>
                <a:gd name="T26" fmla="*/ 101 w 409"/>
                <a:gd name="T27" fmla="*/ 323 h 1292"/>
                <a:gd name="T28" fmla="*/ 68 w 409"/>
                <a:gd name="T29" fmla="*/ 303 h 1292"/>
                <a:gd name="T30" fmla="*/ 55 w 409"/>
                <a:gd name="T31" fmla="*/ 292 h 1292"/>
                <a:gd name="T32" fmla="*/ 31 w 409"/>
                <a:gd name="T33" fmla="*/ 267 h 1292"/>
                <a:gd name="T34" fmla="*/ 13 w 409"/>
                <a:gd name="T35" fmla="*/ 237 h 1292"/>
                <a:gd name="T36" fmla="*/ 7 w 409"/>
                <a:gd name="T37" fmla="*/ 221 h 1292"/>
                <a:gd name="T38" fmla="*/ 0 w 409"/>
                <a:gd name="T39" fmla="*/ 188 h 1292"/>
                <a:gd name="T40" fmla="*/ 0 w 409"/>
                <a:gd name="T41" fmla="*/ 170 h 1292"/>
                <a:gd name="T42" fmla="*/ 3 w 409"/>
                <a:gd name="T43" fmla="*/ 132 h 1292"/>
                <a:gd name="T44" fmla="*/ 15 w 409"/>
                <a:gd name="T45" fmla="*/ 99 h 1292"/>
                <a:gd name="T46" fmla="*/ 23 w 409"/>
                <a:gd name="T47" fmla="*/ 84 h 1292"/>
                <a:gd name="T48" fmla="*/ 45 w 409"/>
                <a:gd name="T49" fmla="*/ 58 h 1292"/>
                <a:gd name="T50" fmla="*/ 58 w 409"/>
                <a:gd name="T51" fmla="*/ 46 h 1292"/>
                <a:gd name="T52" fmla="*/ 87 w 409"/>
                <a:gd name="T53" fmla="*/ 26 h 1292"/>
                <a:gd name="T54" fmla="*/ 122 w 409"/>
                <a:gd name="T55" fmla="*/ 11 h 1292"/>
                <a:gd name="T56" fmla="*/ 142 w 409"/>
                <a:gd name="T57" fmla="*/ 6 h 1292"/>
                <a:gd name="T58" fmla="*/ 181 w 409"/>
                <a:gd name="T59" fmla="*/ 1 h 1292"/>
                <a:gd name="T60" fmla="*/ 205 w 409"/>
                <a:gd name="T61" fmla="*/ 0 h 1292"/>
                <a:gd name="T62" fmla="*/ 249 w 409"/>
                <a:gd name="T63" fmla="*/ 3 h 1292"/>
                <a:gd name="T64" fmla="*/ 289 w 409"/>
                <a:gd name="T65" fmla="*/ 13 h 1292"/>
                <a:gd name="T66" fmla="*/ 307 w 409"/>
                <a:gd name="T67" fmla="*/ 20 h 1292"/>
                <a:gd name="T68" fmla="*/ 340 w 409"/>
                <a:gd name="T69" fmla="*/ 38 h 1292"/>
                <a:gd name="T70" fmla="*/ 353 w 409"/>
                <a:gd name="T71" fmla="*/ 48 h 1292"/>
                <a:gd name="T72" fmla="*/ 378 w 409"/>
                <a:gd name="T73" fmla="*/ 72 h 1292"/>
                <a:gd name="T74" fmla="*/ 394 w 409"/>
                <a:gd name="T75" fmla="*/ 100 h 1292"/>
                <a:gd name="T76" fmla="*/ 401 w 409"/>
                <a:gd name="T77" fmla="*/ 117 h 1292"/>
                <a:gd name="T78" fmla="*/ 409 w 409"/>
                <a:gd name="T79" fmla="*/ 152 h 1292"/>
                <a:gd name="T80" fmla="*/ 409 w 409"/>
                <a:gd name="T81" fmla="*/ 170 h 1292"/>
                <a:gd name="T82" fmla="*/ 20 w 409"/>
                <a:gd name="T83" fmla="*/ 409 h 1292"/>
                <a:gd name="T84" fmla="*/ 387 w 409"/>
                <a:gd name="T85" fmla="*/ 1292 h 1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1292">
                  <a:moveTo>
                    <a:pt x="409" y="170"/>
                  </a:moveTo>
                  <a:lnTo>
                    <a:pt x="409" y="170"/>
                  </a:lnTo>
                  <a:lnTo>
                    <a:pt x="409" y="188"/>
                  </a:lnTo>
                  <a:lnTo>
                    <a:pt x="406" y="206"/>
                  </a:lnTo>
                  <a:lnTo>
                    <a:pt x="401" y="222"/>
                  </a:lnTo>
                  <a:lnTo>
                    <a:pt x="396" y="239"/>
                  </a:lnTo>
                  <a:lnTo>
                    <a:pt x="396" y="239"/>
                  </a:lnTo>
                  <a:lnTo>
                    <a:pt x="387" y="254"/>
                  </a:lnTo>
                  <a:lnTo>
                    <a:pt x="379" y="269"/>
                  </a:lnTo>
                  <a:lnTo>
                    <a:pt x="368" y="282"/>
                  </a:lnTo>
                  <a:lnTo>
                    <a:pt x="356" y="293"/>
                  </a:lnTo>
                  <a:lnTo>
                    <a:pt x="356" y="293"/>
                  </a:lnTo>
                  <a:lnTo>
                    <a:pt x="341" y="305"/>
                  </a:lnTo>
                  <a:lnTo>
                    <a:pt x="326" y="315"/>
                  </a:lnTo>
                  <a:lnTo>
                    <a:pt x="310" y="323"/>
                  </a:lnTo>
                  <a:lnTo>
                    <a:pt x="292" y="331"/>
                  </a:lnTo>
                  <a:lnTo>
                    <a:pt x="292" y="331"/>
                  </a:lnTo>
                  <a:lnTo>
                    <a:pt x="272" y="336"/>
                  </a:lnTo>
                  <a:lnTo>
                    <a:pt x="251" y="341"/>
                  </a:lnTo>
                  <a:lnTo>
                    <a:pt x="228" y="343"/>
                  </a:lnTo>
                  <a:lnTo>
                    <a:pt x="205" y="344"/>
                  </a:lnTo>
                  <a:lnTo>
                    <a:pt x="205" y="344"/>
                  </a:lnTo>
                  <a:lnTo>
                    <a:pt x="181" y="343"/>
                  </a:lnTo>
                  <a:lnTo>
                    <a:pt x="158" y="341"/>
                  </a:lnTo>
                  <a:lnTo>
                    <a:pt x="139" y="336"/>
                  </a:lnTo>
                  <a:lnTo>
                    <a:pt x="119" y="330"/>
                  </a:lnTo>
                  <a:lnTo>
                    <a:pt x="119" y="330"/>
                  </a:lnTo>
                  <a:lnTo>
                    <a:pt x="101" y="323"/>
                  </a:lnTo>
                  <a:lnTo>
                    <a:pt x="84" y="313"/>
                  </a:lnTo>
                  <a:lnTo>
                    <a:pt x="68" y="303"/>
                  </a:lnTo>
                  <a:lnTo>
                    <a:pt x="55" y="292"/>
                  </a:lnTo>
                  <a:lnTo>
                    <a:pt x="55" y="292"/>
                  </a:lnTo>
                  <a:lnTo>
                    <a:pt x="41" y="280"/>
                  </a:lnTo>
                  <a:lnTo>
                    <a:pt x="31" y="267"/>
                  </a:lnTo>
                  <a:lnTo>
                    <a:pt x="22" y="252"/>
                  </a:lnTo>
                  <a:lnTo>
                    <a:pt x="13" y="237"/>
                  </a:lnTo>
                  <a:lnTo>
                    <a:pt x="13" y="237"/>
                  </a:lnTo>
                  <a:lnTo>
                    <a:pt x="7" y="221"/>
                  </a:lnTo>
                  <a:lnTo>
                    <a:pt x="3" y="204"/>
                  </a:lnTo>
                  <a:lnTo>
                    <a:pt x="0" y="188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52"/>
                  </a:lnTo>
                  <a:lnTo>
                    <a:pt x="3" y="132"/>
                  </a:lnTo>
                  <a:lnTo>
                    <a:pt x="8" y="115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23" y="84"/>
                  </a:lnTo>
                  <a:lnTo>
                    <a:pt x="33" y="69"/>
                  </a:lnTo>
                  <a:lnTo>
                    <a:pt x="45" y="58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73" y="34"/>
                  </a:lnTo>
                  <a:lnTo>
                    <a:pt x="87" y="26"/>
                  </a:lnTo>
                  <a:lnTo>
                    <a:pt x="104" y="18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42" y="6"/>
                  </a:lnTo>
                  <a:lnTo>
                    <a:pt x="162" y="3"/>
                  </a:lnTo>
                  <a:lnTo>
                    <a:pt x="181" y="1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26" y="1"/>
                  </a:lnTo>
                  <a:lnTo>
                    <a:pt x="249" y="3"/>
                  </a:lnTo>
                  <a:lnTo>
                    <a:pt x="269" y="6"/>
                  </a:lnTo>
                  <a:lnTo>
                    <a:pt x="289" y="13"/>
                  </a:lnTo>
                  <a:lnTo>
                    <a:pt x="289" y="13"/>
                  </a:lnTo>
                  <a:lnTo>
                    <a:pt x="307" y="20"/>
                  </a:lnTo>
                  <a:lnTo>
                    <a:pt x="323" y="28"/>
                  </a:lnTo>
                  <a:lnTo>
                    <a:pt x="340" y="38"/>
                  </a:lnTo>
                  <a:lnTo>
                    <a:pt x="353" y="48"/>
                  </a:lnTo>
                  <a:lnTo>
                    <a:pt x="353" y="48"/>
                  </a:lnTo>
                  <a:lnTo>
                    <a:pt x="366" y="59"/>
                  </a:lnTo>
                  <a:lnTo>
                    <a:pt x="378" y="72"/>
                  </a:lnTo>
                  <a:lnTo>
                    <a:pt x="386" y="86"/>
                  </a:lnTo>
                  <a:lnTo>
                    <a:pt x="394" y="100"/>
                  </a:lnTo>
                  <a:lnTo>
                    <a:pt x="394" y="100"/>
                  </a:lnTo>
                  <a:lnTo>
                    <a:pt x="401" y="117"/>
                  </a:lnTo>
                  <a:lnTo>
                    <a:pt x="406" y="133"/>
                  </a:lnTo>
                  <a:lnTo>
                    <a:pt x="409" y="152"/>
                  </a:lnTo>
                  <a:lnTo>
                    <a:pt x="409" y="170"/>
                  </a:lnTo>
                  <a:lnTo>
                    <a:pt x="409" y="170"/>
                  </a:lnTo>
                  <a:close/>
                  <a:moveTo>
                    <a:pt x="20" y="1292"/>
                  </a:moveTo>
                  <a:lnTo>
                    <a:pt x="20" y="409"/>
                  </a:lnTo>
                  <a:lnTo>
                    <a:pt x="387" y="409"/>
                  </a:lnTo>
                  <a:lnTo>
                    <a:pt x="387" y="1292"/>
                  </a:lnTo>
                  <a:lnTo>
                    <a:pt x="20" y="129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2" name="Freeform 32"/>
            <p:cNvSpPr>
              <a:spLocks/>
            </p:cNvSpPr>
            <p:nvPr/>
          </p:nvSpPr>
          <p:spPr bwMode="auto">
            <a:xfrm>
              <a:off x="4613275" y="3894138"/>
              <a:ext cx="608013" cy="735013"/>
            </a:xfrm>
            <a:custGeom>
              <a:avLst/>
              <a:gdLst>
                <a:gd name="T0" fmla="*/ 704 w 766"/>
                <a:gd name="T1" fmla="*/ 904 h 927"/>
                <a:gd name="T2" fmla="*/ 633 w 766"/>
                <a:gd name="T3" fmla="*/ 917 h 927"/>
                <a:gd name="T4" fmla="*/ 537 w 766"/>
                <a:gd name="T5" fmla="*/ 925 h 927"/>
                <a:gd name="T6" fmla="*/ 453 w 766"/>
                <a:gd name="T7" fmla="*/ 925 h 927"/>
                <a:gd name="T8" fmla="*/ 376 w 766"/>
                <a:gd name="T9" fmla="*/ 919 h 927"/>
                <a:gd name="T10" fmla="*/ 305 w 766"/>
                <a:gd name="T11" fmla="*/ 900 h 927"/>
                <a:gd name="T12" fmla="*/ 260 w 766"/>
                <a:gd name="T13" fmla="*/ 884 h 927"/>
                <a:gd name="T14" fmla="*/ 199 w 766"/>
                <a:gd name="T15" fmla="*/ 853 h 927"/>
                <a:gd name="T16" fmla="*/ 147 w 766"/>
                <a:gd name="T17" fmla="*/ 813 h 927"/>
                <a:gd name="T18" fmla="*/ 115 w 766"/>
                <a:gd name="T19" fmla="*/ 783 h 927"/>
                <a:gd name="T20" fmla="*/ 76 w 766"/>
                <a:gd name="T21" fmla="*/ 734 h 927"/>
                <a:gd name="T22" fmla="*/ 43 w 766"/>
                <a:gd name="T23" fmla="*/ 680 h 927"/>
                <a:gd name="T24" fmla="*/ 26 w 766"/>
                <a:gd name="T25" fmla="*/ 638 h 927"/>
                <a:gd name="T26" fmla="*/ 8 w 766"/>
                <a:gd name="T27" fmla="*/ 574 h 927"/>
                <a:gd name="T28" fmla="*/ 0 w 766"/>
                <a:gd name="T29" fmla="*/ 506 h 927"/>
                <a:gd name="T30" fmla="*/ 0 w 766"/>
                <a:gd name="T31" fmla="*/ 452 h 927"/>
                <a:gd name="T32" fmla="*/ 10 w 766"/>
                <a:gd name="T33" fmla="*/ 365 h 927"/>
                <a:gd name="T34" fmla="*/ 31 w 766"/>
                <a:gd name="T35" fmla="*/ 287 h 927"/>
                <a:gd name="T36" fmla="*/ 53 w 766"/>
                <a:gd name="T37" fmla="*/ 243 h 927"/>
                <a:gd name="T38" fmla="*/ 92 w 766"/>
                <a:gd name="T39" fmla="*/ 182 h 927"/>
                <a:gd name="T40" fmla="*/ 138 w 766"/>
                <a:gd name="T41" fmla="*/ 129 h 927"/>
                <a:gd name="T42" fmla="*/ 175 w 766"/>
                <a:gd name="T43" fmla="*/ 101 h 927"/>
                <a:gd name="T44" fmla="*/ 234 w 766"/>
                <a:gd name="T45" fmla="*/ 63 h 927"/>
                <a:gd name="T46" fmla="*/ 300 w 766"/>
                <a:gd name="T47" fmla="*/ 35 h 927"/>
                <a:gd name="T48" fmla="*/ 371 w 766"/>
                <a:gd name="T49" fmla="*/ 15 h 927"/>
                <a:gd name="T50" fmla="*/ 522 w 766"/>
                <a:gd name="T51" fmla="*/ 0 h 927"/>
                <a:gd name="T52" fmla="*/ 613 w 766"/>
                <a:gd name="T53" fmla="*/ 4 h 927"/>
                <a:gd name="T54" fmla="*/ 686 w 766"/>
                <a:gd name="T55" fmla="*/ 12 h 927"/>
                <a:gd name="T56" fmla="*/ 737 w 766"/>
                <a:gd name="T57" fmla="*/ 23 h 927"/>
                <a:gd name="T58" fmla="*/ 766 w 766"/>
                <a:gd name="T59" fmla="*/ 37 h 927"/>
                <a:gd name="T60" fmla="*/ 753 w 766"/>
                <a:gd name="T61" fmla="*/ 315 h 927"/>
                <a:gd name="T62" fmla="*/ 715 w 766"/>
                <a:gd name="T63" fmla="*/ 295 h 927"/>
                <a:gd name="T64" fmla="*/ 669 w 766"/>
                <a:gd name="T65" fmla="*/ 281 h 927"/>
                <a:gd name="T66" fmla="*/ 618 w 766"/>
                <a:gd name="T67" fmla="*/ 271 h 927"/>
                <a:gd name="T68" fmla="*/ 565 w 766"/>
                <a:gd name="T69" fmla="*/ 269 h 927"/>
                <a:gd name="T70" fmla="*/ 496 w 766"/>
                <a:gd name="T71" fmla="*/ 282 h 927"/>
                <a:gd name="T72" fmla="*/ 443 w 766"/>
                <a:gd name="T73" fmla="*/ 309 h 927"/>
                <a:gd name="T74" fmla="*/ 415 w 766"/>
                <a:gd name="T75" fmla="*/ 333 h 927"/>
                <a:gd name="T76" fmla="*/ 386 w 766"/>
                <a:gd name="T77" fmla="*/ 383 h 927"/>
                <a:gd name="T78" fmla="*/ 372 w 766"/>
                <a:gd name="T79" fmla="*/ 442 h 927"/>
                <a:gd name="T80" fmla="*/ 372 w 766"/>
                <a:gd name="T81" fmla="*/ 487 h 927"/>
                <a:gd name="T82" fmla="*/ 386 w 766"/>
                <a:gd name="T83" fmla="*/ 546 h 927"/>
                <a:gd name="T84" fmla="*/ 414 w 766"/>
                <a:gd name="T85" fmla="*/ 594 h 927"/>
                <a:gd name="T86" fmla="*/ 442 w 766"/>
                <a:gd name="T87" fmla="*/ 619 h 927"/>
                <a:gd name="T88" fmla="*/ 493 w 766"/>
                <a:gd name="T89" fmla="*/ 645 h 927"/>
                <a:gd name="T90" fmla="*/ 554 w 766"/>
                <a:gd name="T91" fmla="*/ 656 h 927"/>
                <a:gd name="T92" fmla="*/ 608 w 766"/>
                <a:gd name="T93" fmla="*/ 656 h 927"/>
                <a:gd name="T94" fmla="*/ 689 w 766"/>
                <a:gd name="T95" fmla="*/ 642 h 927"/>
                <a:gd name="T96" fmla="*/ 750 w 766"/>
                <a:gd name="T97" fmla="*/ 617 h 927"/>
                <a:gd name="T98" fmla="*/ 766 w 766"/>
                <a:gd name="T99" fmla="*/ 879 h 927"/>
                <a:gd name="T100" fmla="*/ 730 w 766"/>
                <a:gd name="T101" fmla="*/ 896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6" h="927">
                  <a:moveTo>
                    <a:pt x="730" y="896"/>
                  </a:moveTo>
                  <a:lnTo>
                    <a:pt x="730" y="896"/>
                  </a:lnTo>
                  <a:lnTo>
                    <a:pt x="704" y="904"/>
                  </a:lnTo>
                  <a:lnTo>
                    <a:pt x="671" y="910"/>
                  </a:lnTo>
                  <a:lnTo>
                    <a:pt x="671" y="910"/>
                  </a:lnTo>
                  <a:lnTo>
                    <a:pt x="633" y="917"/>
                  </a:lnTo>
                  <a:lnTo>
                    <a:pt x="588" y="922"/>
                  </a:lnTo>
                  <a:lnTo>
                    <a:pt x="588" y="922"/>
                  </a:lnTo>
                  <a:lnTo>
                    <a:pt x="537" y="925"/>
                  </a:lnTo>
                  <a:lnTo>
                    <a:pt x="480" y="927"/>
                  </a:lnTo>
                  <a:lnTo>
                    <a:pt x="480" y="927"/>
                  </a:lnTo>
                  <a:lnTo>
                    <a:pt x="453" y="925"/>
                  </a:lnTo>
                  <a:lnTo>
                    <a:pt x="427" y="924"/>
                  </a:lnTo>
                  <a:lnTo>
                    <a:pt x="400" y="922"/>
                  </a:lnTo>
                  <a:lnTo>
                    <a:pt x="376" y="919"/>
                  </a:lnTo>
                  <a:lnTo>
                    <a:pt x="351" y="914"/>
                  </a:lnTo>
                  <a:lnTo>
                    <a:pt x="328" y="907"/>
                  </a:lnTo>
                  <a:lnTo>
                    <a:pt x="305" y="900"/>
                  </a:lnTo>
                  <a:lnTo>
                    <a:pt x="282" y="892"/>
                  </a:lnTo>
                  <a:lnTo>
                    <a:pt x="282" y="892"/>
                  </a:lnTo>
                  <a:lnTo>
                    <a:pt x="260" y="884"/>
                  </a:lnTo>
                  <a:lnTo>
                    <a:pt x="239" y="874"/>
                  </a:lnTo>
                  <a:lnTo>
                    <a:pt x="219" y="864"/>
                  </a:lnTo>
                  <a:lnTo>
                    <a:pt x="199" y="853"/>
                  </a:lnTo>
                  <a:lnTo>
                    <a:pt x="181" y="841"/>
                  </a:lnTo>
                  <a:lnTo>
                    <a:pt x="163" y="828"/>
                  </a:lnTo>
                  <a:lnTo>
                    <a:pt x="147" y="813"/>
                  </a:lnTo>
                  <a:lnTo>
                    <a:pt x="130" y="800"/>
                  </a:lnTo>
                  <a:lnTo>
                    <a:pt x="130" y="800"/>
                  </a:lnTo>
                  <a:lnTo>
                    <a:pt x="115" y="783"/>
                  </a:lnTo>
                  <a:lnTo>
                    <a:pt x="100" y="769"/>
                  </a:lnTo>
                  <a:lnTo>
                    <a:pt x="87" y="752"/>
                  </a:lnTo>
                  <a:lnTo>
                    <a:pt x="76" y="734"/>
                  </a:lnTo>
                  <a:lnTo>
                    <a:pt x="63" y="716"/>
                  </a:lnTo>
                  <a:lnTo>
                    <a:pt x="53" y="698"/>
                  </a:lnTo>
                  <a:lnTo>
                    <a:pt x="43" y="680"/>
                  </a:lnTo>
                  <a:lnTo>
                    <a:pt x="33" y="658"/>
                  </a:lnTo>
                  <a:lnTo>
                    <a:pt x="33" y="658"/>
                  </a:lnTo>
                  <a:lnTo>
                    <a:pt x="26" y="638"/>
                  </a:lnTo>
                  <a:lnTo>
                    <a:pt x="18" y="617"/>
                  </a:lnTo>
                  <a:lnTo>
                    <a:pt x="13" y="595"/>
                  </a:lnTo>
                  <a:lnTo>
                    <a:pt x="8" y="574"/>
                  </a:lnTo>
                  <a:lnTo>
                    <a:pt x="5" y="553"/>
                  </a:lnTo>
                  <a:lnTo>
                    <a:pt x="2" y="530"/>
                  </a:lnTo>
                  <a:lnTo>
                    <a:pt x="0" y="50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52"/>
                  </a:lnTo>
                  <a:lnTo>
                    <a:pt x="2" y="422"/>
                  </a:lnTo>
                  <a:lnTo>
                    <a:pt x="5" y="393"/>
                  </a:lnTo>
                  <a:lnTo>
                    <a:pt x="10" y="365"/>
                  </a:lnTo>
                  <a:lnTo>
                    <a:pt x="16" y="338"/>
                  </a:lnTo>
                  <a:lnTo>
                    <a:pt x="23" y="312"/>
                  </a:lnTo>
                  <a:lnTo>
                    <a:pt x="31" y="287"/>
                  </a:lnTo>
                  <a:lnTo>
                    <a:pt x="41" y="264"/>
                  </a:lnTo>
                  <a:lnTo>
                    <a:pt x="41" y="264"/>
                  </a:lnTo>
                  <a:lnTo>
                    <a:pt x="53" y="243"/>
                  </a:lnTo>
                  <a:lnTo>
                    <a:pt x="64" y="221"/>
                  </a:lnTo>
                  <a:lnTo>
                    <a:pt x="77" y="200"/>
                  </a:lnTo>
                  <a:lnTo>
                    <a:pt x="92" y="182"/>
                  </a:lnTo>
                  <a:lnTo>
                    <a:pt x="107" y="164"/>
                  </a:lnTo>
                  <a:lnTo>
                    <a:pt x="122" y="145"/>
                  </a:lnTo>
                  <a:lnTo>
                    <a:pt x="138" y="129"/>
                  </a:lnTo>
                  <a:lnTo>
                    <a:pt x="157" y="114"/>
                  </a:lnTo>
                  <a:lnTo>
                    <a:pt x="157" y="114"/>
                  </a:lnTo>
                  <a:lnTo>
                    <a:pt x="175" y="101"/>
                  </a:lnTo>
                  <a:lnTo>
                    <a:pt x="193" y="88"/>
                  </a:lnTo>
                  <a:lnTo>
                    <a:pt x="213" y="74"/>
                  </a:lnTo>
                  <a:lnTo>
                    <a:pt x="234" y="63"/>
                  </a:lnTo>
                  <a:lnTo>
                    <a:pt x="255" y="53"/>
                  </a:lnTo>
                  <a:lnTo>
                    <a:pt x="277" y="43"/>
                  </a:lnTo>
                  <a:lnTo>
                    <a:pt x="300" y="35"/>
                  </a:lnTo>
                  <a:lnTo>
                    <a:pt x="323" y="28"/>
                  </a:lnTo>
                  <a:lnTo>
                    <a:pt x="323" y="28"/>
                  </a:lnTo>
                  <a:lnTo>
                    <a:pt x="371" y="15"/>
                  </a:lnTo>
                  <a:lnTo>
                    <a:pt x="420" y="7"/>
                  </a:lnTo>
                  <a:lnTo>
                    <a:pt x="471" y="2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70" y="0"/>
                  </a:lnTo>
                  <a:lnTo>
                    <a:pt x="613" y="4"/>
                  </a:lnTo>
                  <a:lnTo>
                    <a:pt x="613" y="4"/>
                  </a:lnTo>
                  <a:lnTo>
                    <a:pt x="651" y="7"/>
                  </a:lnTo>
                  <a:lnTo>
                    <a:pt x="686" y="12"/>
                  </a:lnTo>
                  <a:lnTo>
                    <a:pt x="686" y="12"/>
                  </a:lnTo>
                  <a:lnTo>
                    <a:pt x="714" y="18"/>
                  </a:lnTo>
                  <a:lnTo>
                    <a:pt x="737" y="23"/>
                  </a:lnTo>
                  <a:lnTo>
                    <a:pt x="737" y="23"/>
                  </a:lnTo>
                  <a:lnTo>
                    <a:pt x="755" y="30"/>
                  </a:lnTo>
                  <a:lnTo>
                    <a:pt x="766" y="37"/>
                  </a:lnTo>
                  <a:lnTo>
                    <a:pt x="766" y="323"/>
                  </a:lnTo>
                  <a:lnTo>
                    <a:pt x="766" y="323"/>
                  </a:lnTo>
                  <a:lnTo>
                    <a:pt x="753" y="315"/>
                  </a:lnTo>
                  <a:lnTo>
                    <a:pt x="737" y="305"/>
                  </a:lnTo>
                  <a:lnTo>
                    <a:pt x="737" y="305"/>
                  </a:lnTo>
                  <a:lnTo>
                    <a:pt x="715" y="295"/>
                  </a:lnTo>
                  <a:lnTo>
                    <a:pt x="694" y="287"/>
                  </a:lnTo>
                  <a:lnTo>
                    <a:pt x="694" y="287"/>
                  </a:lnTo>
                  <a:lnTo>
                    <a:pt x="669" y="281"/>
                  </a:lnTo>
                  <a:lnTo>
                    <a:pt x="643" y="274"/>
                  </a:lnTo>
                  <a:lnTo>
                    <a:pt x="643" y="274"/>
                  </a:lnTo>
                  <a:lnTo>
                    <a:pt x="618" y="271"/>
                  </a:lnTo>
                  <a:lnTo>
                    <a:pt x="592" y="269"/>
                  </a:lnTo>
                  <a:lnTo>
                    <a:pt x="592" y="269"/>
                  </a:lnTo>
                  <a:lnTo>
                    <a:pt x="565" y="269"/>
                  </a:lnTo>
                  <a:lnTo>
                    <a:pt x="541" y="272"/>
                  </a:lnTo>
                  <a:lnTo>
                    <a:pt x="517" y="276"/>
                  </a:lnTo>
                  <a:lnTo>
                    <a:pt x="496" y="282"/>
                  </a:lnTo>
                  <a:lnTo>
                    <a:pt x="476" y="289"/>
                  </a:lnTo>
                  <a:lnTo>
                    <a:pt x="458" y="297"/>
                  </a:lnTo>
                  <a:lnTo>
                    <a:pt x="443" y="309"/>
                  </a:lnTo>
                  <a:lnTo>
                    <a:pt x="428" y="320"/>
                  </a:lnTo>
                  <a:lnTo>
                    <a:pt x="428" y="320"/>
                  </a:lnTo>
                  <a:lnTo>
                    <a:pt x="415" y="333"/>
                  </a:lnTo>
                  <a:lnTo>
                    <a:pt x="404" y="348"/>
                  </a:lnTo>
                  <a:lnTo>
                    <a:pt x="394" y="365"/>
                  </a:lnTo>
                  <a:lnTo>
                    <a:pt x="386" y="383"/>
                  </a:lnTo>
                  <a:lnTo>
                    <a:pt x="381" y="401"/>
                  </a:lnTo>
                  <a:lnTo>
                    <a:pt x="376" y="421"/>
                  </a:lnTo>
                  <a:lnTo>
                    <a:pt x="372" y="442"/>
                  </a:lnTo>
                  <a:lnTo>
                    <a:pt x="372" y="465"/>
                  </a:lnTo>
                  <a:lnTo>
                    <a:pt x="372" y="465"/>
                  </a:lnTo>
                  <a:lnTo>
                    <a:pt x="372" y="487"/>
                  </a:lnTo>
                  <a:lnTo>
                    <a:pt x="376" y="508"/>
                  </a:lnTo>
                  <a:lnTo>
                    <a:pt x="381" y="528"/>
                  </a:lnTo>
                  <a:lnTo>
                    <a:pt x="386" y="546"/>
                  </a:lnTo>
                  <a:lnTo>
                    <a:pt x="394" y="562"/>
                  </a:lnTo>
                  <a:lnTo>
                    <a:pt x="404" y="579"/>
                  </a:lnTo>
                  <a:lnTo>
                    <a:pt x="414" y="594"/>
                  </a:lnTo>
                  <a:lnTo>
                    <a:pt x="427" y="607"/>
                  </a:lnTo>
                  <a:lnTo>
                    <a:pt x="427" y="607"/>
                  </a:lnTo>
                  <a:lnTo>
                    <a:pt x="442" y="619"/>
                  </a:lnTo>
                  <a:lnTo>
                    <a:pt x="457" y="628"/>
                  </a:lnTo>
                  <a:lnTo>
                    <a:pt x="475" y="637"/>
                  </a:lnTo>
                  <a:lnTo>
                    <a:pt x="493" y="645"/>
                  </a:lnTo>
                  <a:lnTo>
                    <a:pt x="511" y="650"/>
                  </a:lnTo>
                  <a:lnTo>
                    <a:pt x="532" y="653"/>
                  </a:lnTo>
                  <a:lnTo>
                    <a:pt x="554" y="656"/>
                  </a:lnTo>
                  <a:lnTo>
                    <a:pt x="577" y="656"/>
                  </a:lnTo>
                  <a:lnTo>
                    <a:pt x="577" y="656"/>
                  </a:lnTo>
                  <a:lnTo>
                    <a:pt x="608" y="656"/>
                  </a:lnTo>
                  <a:lnTo>
                    <a:pt x="638" y="653"/>
                  </a:lnTo>
                  <a:lnTo>
                    <a:pt x="664" y="648"/>
                  </a:lnTo>
                  <a:lnTo>
                    <a:pt x="689" y="642"/>
                  </a:lnTo>
                  <a:lnTo>
                    <a:pt x="689" y="642"/>
                  </a:lnTo>
                  <a:lnTo>
                    <a:pt x="732" y="625"/>
                  </a:lnTo>
                  <a:lnTo>
                    <a:pt x="750" y="617"/>
                  </a:lnTo>
                  <a:lnTo>
                    <a:pt x="766" y="609"/>
                  </a:lnTo>
                  <a:lnTo>
                    <a:pt x="766" y="879"/>
                  </a:lnTo>
                  <a:lnTo>
                    <a:pt x="766" y="879"/>
                  </a:lnTo>
                  <a:lnTo>
                    <a:pt x="752" y="887"/>
                  </a:lnTo>
                  <a:lnTo>
                    <a:pt x="730" y="896"/>
                  </a:lnTo>
                  <a:lnTo>
                    <a:pt x="730" y="896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3" name="Freeform 33"/>
            <p:cNvSpPr>
              <a:spLocks/>
            </p:cNvSpPr>
            <p:nvPr/>
          </p:nvSpPr>
          <p:spPr bwMode="auto">
            <a:xfrm>
              <a:off x="5334000" y="3894138"/>
              <a:ext cx="573088" cy="735013"/>
            </a:xfrm>
            <a:custGeom>
              <a:avLst/>
              <a:gdLst>
                <a:gd name="T0" fmla="*/ 720 w 722"/>
                <a:gd name="T1" fmla="*/ 643 h 927"/>
                <a:gd name="T2" fmla="*/ 699 w 722"/>
                <a:gd name="T3" fmla="*/ 734 h 927"/>
                <a:gd name="T4" fmla="*/ 668 w 722"/>
                <a:gd name="T5" fmla="*/ 787 h 927"/>
                <a:gd name="T6" fmla="*/ 622 w 722"/>
                <a:gd name="T7" fmla="*/ 833 h 927"/>
                <a:gd name="T8" fmla="*/ 562 w 722"/>
                <a:gd name="T9" fmla="*/ 872 h 927"/>
                <a:gd name="T10" fmla="*/ 488 w 722"/>
                <a:gd name="T11" fmla="*/ 900 h 927"/>
                <a:gd name="T12" fmla="*/ 397 w 722"/>
                <a:gd name="T13" fmla="*/ 920 h 927"/>
                <a:gd name="T14" fmla="*/ 290 w 722"/>
                <a:gd name="T15" fmla="*/ 927 h 927"/>
                <a:gd name="T16" fmla="*/ 213 w 722"/>
                <a:gd name="T17" fmla="*/ 922 h 927"/>
                <a:gd name="T18" fmla="*/ 97 w 722"/>
                <a:gd name="T19" fmla="*/ 907 h 927"/>
                <a:gd name="T20" fmla="*/ 28 w 722"/>
                <a:gd name="T21" fmla="*/ 892 h 927"/>
                <a:gd name="T22" fmla="*/ 0 w 722"/>
                <a:gd name="T23" fmla="*/ 627 h 927"/>
                <a:gd name="T24" fmla="*/ 99 w 722"/>
                <a:gd name="T25" fmla="*/ 666 h 927"/>
                <a:gd name="T26" fmla="*/ 167 w 722"/>
                <a:gd name="T27" fmla="*/ 686 h 927"/>
                <a:gd name="T28" fmla="*/ 237 w 722"/>
                <a:gd name="T29" fmla="*/ 698 h 927"/>
                <a:gd name="T30" fmla="*/ 300 w 722"/>
                <a:gd name="T31" fmla="*/ 698 h 927"/>
                <a:gd name="T32" fmla="*/ 356 w 722"/>
                <a:gd name="T33" fmla="*/ 683 h 927"/>
                <a:gd name="T34" fmla="*/ 374 w 722"/>
                <a:gd name="T35" fmla="*/ 665 h 927"/>
                <a:gd name="T36" fmla="*/ 381 w 722"/>
                <a:gd name="T37" fmla="*/ 643 h 927"/>
                <a:gd name="T38" fmla="*/ 374 w 722"/>
                <a:gd name="T39" fmla="*/ 622 h 927"/>
                <a:gd name="T40" fmla="*/ 351 w 722"/>
                <a:gd name="T41" fmla="*/ 602 h 927"/>
                <a:gd name="T42" fmla="*/ 303 w 722"/>
                <a:gd name="T43" fmla="*/ 582 h 927"/>
                <a:gd name="T44" fmla="*/ 200 w 722"/>
                <a:gd name="T45" fmla="*/ 546 h 927"/>
                <a:gd name="T46" fmla="*/ 134 w 722"/>
                <a:gd name="T47" fmla="*/ 518 h 927"/>
                <a:gd name="T48" fmla="*/ 96 w 722"/>
                <a:gd name="T49" fmla="*/ 493 h 927"/>
                <a:gd name="T50" fmla="*/ 63 w 722"/>
                <a:gd name="T51" fmla="*/ 465 h 927"/>
                <a:gd name="T52" fmla="*/ 25 w 722"/>
                <a:gd name="T53" fmla="*/ 414 h 927"/>
                <a:gd name="T54" fmla="*/ 8 w 722"/>
                <a:gd name="T55" fmla="*/ 373 h 927"/>
                <a:gd name="T56" fmla="*/ 0 w 722"/>
                <a:gd name="T57" fmla="*/ 297 h 927"/>
                <a:gd name="T58" fmla="*/ 7 w 722"/>
                <a:gd name="T59" fmla="*/ 229 h 927"/>
                <a:gd name="T60" fmla="*/ 22 w 722"/>
                <a:gd name="T61" fmla="*/ 185 h 927"/>
                <a:gd name="T62" fmla="*/ 45 w 722"/>
                <a:gd name="T63" fmla="*/ 145 h 927"/>
                <a:gd name="T64" fmla="*/ 111 w 722"/>
                <a:gd name="T65" fmla="*/ 78 h 927"/>
                <a:gd name="T66" fmla="*/ 170 w 722"/>
                <a:gd name="T67" fmla="*/ 43 h 927"/>
                <a:gd name="T68" fmla="*/ 242 w 722"/>
                <a:gd name="T69" fmla="*/ 20 h 927"/>
                <a:gd name="T70" fmla="*/ 369 w 722"/>
                <a:gd name="T71" fmla="*/ 0 h 927"/>
                <a:gd name="T72" fmla="*/ 448 w 722"/>
                <a:gd name="T73" fmla="*/ 0 h 927"/>
                <a:gd name="T74" fmla="*/ 516 w 722"/>
                <a:gd name="T75" fmla="*/ 7 h 927"/>
                <a:gd name="T76" fmla="*/ 608 w 722"/>
                <a:gd name="T77" fmla="*/ 22 h 927"/>
                <a:gd name="T78" fmla="*/ 661 w 722"/>
                <a:gd name="T79" fmla="*/ 281 h 927"/>
                <a:gd name="T80" fmla="*/ 618 w 722"/>
                <a:gd name="T81" fmla="*/ 264 h 927"/>
                <a:gd name="T82" fmla="*/ 529 w 722"/>
                <a:gd name="T83" fmla="*/ 239 h 927"/>
                <a:gd name="T84" fmla="*/ 465 w 722"/>
                <a:gd name="T85" fmla="*/ 228 h 927"/>
                <a:gd name="T86" fmla="*/ 416 w 722"/>
                <a:gd name="T87" fmla="*/ 228 h 927"/>
                <a:gd name="T88" fmla="*/ 374 w 722"/>
                <a:gd name="T89" fmla="*/ 239 h 927"/>
                <a:gd name="T90" fmla="*/ 359 w 722"/>
                <a:gd name="T91" fmla="*/ 253 h 927"/>
                <a:gd name="T92" fmla="*/ 353 w 722"/>
                <a:gd name="T93" fmla="*/ 272 h 927"/>
                <a:gd name="T94" fmla="*/ 359 w 722"/>
                <a:gd name="T95" fmla="*/ 297 h 927"/>
                <a:gd name="T96" fmla="*/ 381 w 722"/>
                <a:gd name="T97" fmla="*/ 315 h 927"/>
                <a:gd name="T98" fmla="*/ 417 w 722"/>
                <a:gd name="T99" fmla="*/ 332 h 927"/>
                <a:gd name="T100" fmla="*/ 500 w 722"/>
                <a:gd name="T101" fmla="*/ 360 h 927"/>
                <a:gd name="T102" fmla="*/ 579 w 722"/>
                <a:gd name="T103" fmla="*/ 391 h 927"/>
                <a:gd name="T104" fmla="*/ 622 w 722"/>
                <a:gd name="T105" fmla="*/ 416 h 927"/>
                <a:gd name="T106" fmla="*/ 658 w 722"/>
                <a:gd name="T107" fmla="*/ 445 h 927"/>
                <a:gd name="T108" fmla="*/ 697 w 722"/>
                <a:gd name="T109" fmla="*/ 498 h 927"/>
                <a:gd name="T110" fmla="*/ 714 w 722"/>
                <a:gd name="T111" fmla="*/ 538 h 927"/>
                <a:gd name="T112" fmla="*/ 722 w 722"/>
                <a:gd name="T113" fmla="*/ 612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2" h="927">
                  <a:moveTo>
                    <a:pt x="722" y="612"/>
                  </a:moveTo>
                  <a:lnTo>
                    <a:pt x="722" y="612"/>
                  </a:lnTo>
                  <a:lnTo>
                    <a:pt x="720" y="643"/>
                  </a:lnTo>
                  <a:lnTo>
                    <a:pt x="717" y="675"/>
                  </a:lnTo>
                  <a:lnTo>
                    <a:pt x="709" y="704"/>
                  </a:lnTo>
                  <a:lnTo>
                    <a:pt x="699" y="734"/>
                  </a:lnTo>
                  <a:lnTo>
                    <a:pt x="699" y="734"/>
                  </a:lnTo>
                  <a:lnTo>
                    <a:pt x="684" y="762"/>
                  </a:lnTo>
                  <a:lnTo>
                    <a:pt x="668" y="787"/>
                  </a:lnTo>
                  <a:lnTo>
                    <a:pt x="646" y="811"/>
                  </a:lnTo>
                  <a:lnTo>
                    <a:pt x="622" y="833"/>
                  </a:lnTo>
                  <a:lnTo>
                    <a:pt x="622" y="833"/>
                  </a:lnTo>
                  <a:lnTo>
                    <a:pt x="608" y="844"/>
                  </a:lnTo>
                  <a:lnTo>
                    <a:pt x="594" y="854"/>
                  </a:lnTo>
                  <a:lnTo>
                    <a:pt x="562" y="872"/>
                  </a:lnTo>
                  <a:lnTo>
                    <a:pt x="528" y="887"/>
                  </a:lnTo>
                  <a:lnTo>
                    <a:pt x="488" y="900"/>
                  </a:lnTo>
                  <a:lnTo>
                    <a:pt x="488" y="900"/>
                  </a:lnTo>
                  <a:lnTo>
                    <a:pt x="467" y="907"/>
                  </a:lnTo>
                  <a:lnTo>
                    <a:pt x="445" y="912"/>
                  </a:lnTo>
                  <a:lnTo>
                    <a:pt x="397" y="920"/>
                  </a:lnTo>
                  <a:lnTo>
                    <a:pt x="346" y="925"/>
                  </a:lnTo>
                  <a:lnTo>
                    <a:pt x="290" y="927"/>
                  </a:lnTo>
                  <a:lnTo>
                    <a:pt x="290" y="927"/>
                  </a:lnTo>
                  <a:lnTo>
                    <a:pt x="252" y="925"/>
                  </a:lnTo>
                  <a:lnTo>
                    <a:pt x="213" y="922"/>
                  </a:lnTo>
                  <a:lnTo>
                    <a:pt x="213" y="922"/>
                  </a:lnTo>
                  <a:lnTo>
                    <a:pt x="134" y="914"/>
                  </a:lnTo>
                  <a:lnTo>
                    <a:pt x="134" y="914"/>
                  </a:lnTo>
                  <a:lnTo>
                    <a:pt x="97" y="907"/>
                  </a:lnTo>
                  <a:lnTo>
                    <a:pt x="61" y="900"/>
                  </a:lnTo>
                  <a:lnTo>
                    <a:pt x="61" y="900"/>
                  </a:lnTo>
                  <a:lnTo>
                    <a:pt x="28" y="892"/>
                  </a:lnTo>
                  <a:lnTo>
                    <a:pt x="0" y="886"/>
                  </a:lnTo>
                  <a:lnTo>
                    <a:pt x="0" y="627"/>
                  </a:lnTo>
                  <a:lnTo>
                    <a:pt x="0" y="627"/>
                  </a:lnTo>
                  <a:lnTo>
                    <a:pt x="64" y="653"/>
                  </a:lnTo>
                  <a:lnTo>
                    <a:pt x="64" y="653"/>
                  </a:lnTo>
                  <a:lnTo>
                    <a:pt x="99" y="666"/>
                  </a:lnTo>
                  <a:lnTo>
                    <a:pt x="132" y="676"/>
                  </a:lnTo>
                  <a:lnTo>
                    <a:pt x="132" y="676"/>
                  </a:lnTo>
                  <a:lnTo>
                    <a:pt x="167" y="686"/>
                  </a:lnTo>
                  <a:lnTo>
                    <a:pt x="201" y="693"/>
                  </a:lnTo>
                  <a:lnTo>
                    <a:pt x="201" y="693"/>
                  </a:lnTo>
                  <a:lnTo>
                    <a:pt x="237" y="698"/>
                  </a:lnTo>
                  <a:lnTo>
                    <a:pt x="272" y="699"/>
                  </a:lnTo>
                  <a:lnTo>
                    <a:pt x="272" y="699"/>
                  </a:lnTo>
                  <a:lnTo>
                    <a:pt x="300" y="698"/>
                  </a:lnTo>
                  <a:lnTo>
                    <a:pt x="323" y="696"/>
                  </a:lnTo>
                  <a:lnTo>
                    <a:pt x="341" y="691"/>
                  </a:lnTo>
                  <a:lnTo>
                    <a:pt x="356" y="683"/>
                  </a:lnTo>
                  <a:lnTo>
                    <a:pt x="356" y="683"/>
                  </a:lnTo>
                  <a:lnTo>
                    <a:pt x="366" y="675"/>
                  </a:lnTo>
                  <a:lnTo>
                    <a:pt x="374" y="665"/>
                  </a:lnTo>
                  <a:lnTo>
                    <a:pt x="379" y="655"/>
                  </a:lnTo>
                  <a:lnTo>
                    <a:pt x="381" y="643"/>
                  </a:lnTo>
                  <a:lnTo>
                    <a:pt x="381" y="643"/>
                  </a:lnTo>
                  <a:lnTo>
                    <a:pt x="379" y="632"/>
                  </a:lnTo>
                  <a:lnTo>
                    <a:pt x="374" y="622"/>
                  </a:lnTo>
                  <a:lnTo>
                    <a:pt x="374" y="622"/>
                  </a:lnTo>
                  <a:lnTo>
                    <a:pt x="366" y="612"/>
                  </a:lnTo>
                  <a:lnTo>
                    <a:pt x="351" y="602"/>
                  </a:lnTo>
                  <a:lnTo>
                    <a:pt x="351" y="602"/>
                  </a:lnTo>
                  <a:lnTo>
                    <a:pt x="331" y="592"/>
                  </a:lnTo>
                  <a:lnTo>
                    <a:pt x="303" y="582"/>
                  </a:lnTo>
                  <a:lnTo>
                    <a:pt x="303" y="582"/>
                  </a:lnTo>
                  <a:lnTo>
                    <a:pt x="224" y="554"/>
                  </a:lnTo>
                  <a:lnTo>
                    <a:pt x="224" y="554"/>
                  </a:lnTo>
                  <a:lnTo>
                    <a:pt x="200" y="546"/>
                  </a:lnTo>
                  <a:lnTo>
                    <a:pt x="177" y="538"/>
                  </a:lnTo>
                  <a:lnTo>
                    <a:pt x="155" y="528"/>
                  </a:lnTo>
                  <a:lnTo>
                    <a:pt x="134" y="518"/>
                  </a:lnTo>
                  <a:lnTo>
                    <a:pt x="134" y="518"/>
                  </a:lnTo>
                  <a:lnTo>
                    <a:pt x="114" y="506"/>
                  </a:lnTo>
                  <a:lnTo>
                    <a:pt x="96" y="493"/>
                  </a:lnTo>
                  <a:lnTo>
                    <a:pt x="78" y="480"/>
                  </a:lnTo>
                  <a:lnTo>
                    <a:pt x="63" y="465"/>
                  </a:lnTo>
                  <a:lnTo>
                    <a:pt x="63" y="465"/>
                  </a:lnTo>
                  <a:lnTo>
                    <a:pt x="48" y="450"/>
                  </a:lnTo>
                  <a:lnTo>
                    <a:pt x="36" y="432"/>
                  </a:lnTo>
                  <a:lnTo>
                    <a:pt x="25" y="414"/>
                  </a:lnTo>
                  <a:lnTo>
                    <a:pt x="17" y="394"/>
                  </a:lnTo>
                  <a:lnTo>
                    <a:pt x="17" y="394"/>
                  </a:lnTo>
                  <a:lnTo>
                    <a:pt x="8" y="373"/>
                  </a:lnTo>
                  <a:lnTo>
                    <a:pt x="3" y="348"/>
                  </a:lnTo>
                  <a:lnTo>
                    <a:pt x="0" y="323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2" y="262"/>
                  </a:lnTo>
                  <a:lnTo>
                    <a:pt x="7" y="229"/>
                  </a:lnTo>
                  <a:lnTo>
                    <a:pt x="12" y="215"/>
                  </a:lnTo>
                  <a:lnTo>
                    <a:pt x="17" y="200"/>
                  </a:lnTo>
                  <a:lnTo>
                    <a:pt x="22" y="185"/>
                  </a:lnTo>
                  <a:lnTo>
                    <a:pt x="28" y="172"/>
                  </a:lnTo>
                  <a:lnTo>
                    <a:pt x="28" y="172"/>
                  </a:lnTo>
                  <a:lnTo>
                    <a:pt x="45" y="145"/>
                  </a:lnTo>
                  <a:lnTo>
                    <a:pt x="64" y="121"/>
                  </a:lnTo>
                  <a:lnTo>
                    <a:pt x="86" y="98"/>
                  </a:lnTo>
                  <a:lnTo>
                    <a:pt x="111" y="78"/>
                  </a:lnTo>
                  <a:lnTo>
                    <a:pt x="111" y="78"/>
                  </a:lnTo>
                  <a:lnTo>
                    <a:pt x="139" y="60"/>
                  </a:lnTo>
                  <a:lnTo>
                    <a:pt x="170" y="43"/>
                  </a:lnTo>
                  <a:lnTo>
                    <a:pt x="205" y="30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82" y="10"/>
                  </a:lnTo>
                  <a:lnTo>
                    <a:pt x="323" y="5"/>
                  </a:lnTo>
                  <a:lnTo>
                    <a:pt x="369" y="0"/>
                  </a:lnTo>
                  <a:lnTo>
                    <a:pt x="416" y="0"/>
                  </a:lnTo>
                  <a:lnTo>
                    <a:pt x="416" y="0"/>
                  </a:lnTo>
                  <a:lnTo>
                    <a:pt x="448" y="0"/>
                  </a:lnTo>
                  <a:lnTo>
                    <a:pt x="481" y="2"/>
                  </a:lnTo>
                  <a:lnTo>
                    <a:pt x="481" y="2"/>
                  </a:lnTo>
                  <a:lnTo>
                    <a:pt x="516" y="7"/>
                  </a:lnTo>
                  <a:lnTo>
                    <a:pt x="547" y="10"/>
                  </a:lnTo>
                  <a:lnTo>
                    <a:pt x="547" y="10"/>
                  </a:lnTo>
                  <a:lnTo>
                    <a:pt x="608" y="22"/>
                  </a:lnTo>
                  <a:lnTo>
                    <a:pt x="608" y="22"/>
                  </a:lnTo>
                  <a:lnTo>
                    <a:pt x="661" y="33"/>
                  </a:lnTo>
                  <a:lnTo>
                    <a:pt x="661" y="281"/>
                  </a:lnTo>
                  <a:lnTo>
                    <a:pt x="661" y="281"/>
                  </a:lnTo>
                  <a:lnTo>
                    <a:pt x="618" y="264"/>
                  </a:lnTo>
                  <a:lnTo>
                    <a:pt x="618" y="264"/>
                  </a:lnTo>
                  <a:lnTo>
                    <a:pt x="561" y="248"/>
                  </a:lnTo>
                  <a:lnTo>
                    <a:pt x="561" y="248"/>
                  </a:lnTo>
                  <a:lnTo>
                    <a:pt x="529" y="239"/>
                  </a:lnTo>
                  <a:lnTo>
                    <a:pt x="498" y="233"/>
                  </a:lnTo>
                  <a:lnTo>
                    <a:pt x="498" y="233"/>
                  </a:lnTo>
                  <a:lnTo>
                    <a:pt x="465" y="228"/>
                  </a:lnTo>
                  <a:lnTo>
                    <a:pt x="434" y="226"/>
                  </a:lnTo>
                  <a:lnTo>
                    <a:pt x="434" y="226"/>
                  </a:lnTo>
                  <a:lnTo>
                    <a:pt x="416" y="228"/>
                  </a:lnTo>
                  <a:lnTo>
                    <a:pt x="401" y="229"/>
                  </a:lnTo>
                  <a:lnTo>
                    <a:pt x="387" y="233"/>
                  </a:lnTo>
                  <a:lnTo>
                    <a:pt x="374" y="239"/>
                  </a:lnTo>
                  <a:lnTo>
                    <a:pt x="374" y="239"/>
                  </a:lnTo>
                  <a:lnTo>
                    <a:pt x="366" y="246"/>
                  </a:lnTo>
                  <a:lnTo>
                    <a:pt x="359" y="253"/>
                  </a:lnTo>
                  <a:lnTo>
                    <a:pt x="355" y="262"/>
                  </a:lnTo>
                  <a:lnTo>
                    <a:pt x="353" y="272"/>
                  </a:lnTo>
                  <a:lnTo>
                    <a:pt x="353" y="272"/>
                  </a:lnTo>
                  <a:lnTo>
                    <a:pt x="355" y="286"/>
                  </a:lnTo>
                  <a:lnTo>
                    <a:pt x="359" y="297"/>
                  </a:lnTo>
                  <a:lnTo>
                    <a:pt x="359" y="297"/>
                  </a:lnTo>
                  <a:lnTo>
                    <a:pt x="368" y="307"/>
                  </a:lnTo>
                  <a:lnTo>
                    <a:pt x="381" y="315"/>
                  </a:lnTo>
                  <a:lnTo>
                    <a:pt x="381" y="315"/>
                  </a:lnTo>
                  <a:lnTo>
                    <a:pt x="397" y="323"/>
                  </a:lnTo>
                  <a:lnTo>
                    <a:pt x="417" y="332"/>
                  </a:lnTo>
                  <a:lnTo>
                    <a:pt x="417" y="332"/>
                  </a:lnTo>
                  <a:lnTo>
                    <a:pt x="470" y="350"/>
                  </a:lnTo>
                  <a:lnTo>
                    <a:pt x="470" y="350"/>
                  </a:lnTo>
                  <a:lnTo>
                    <a:pt x="500" y="360"/>
                  </a:lnTo>
                  <a:lnTo>
                    <a:pt x="528" y="370"/>
                  </a:lnTo>
                  <a:lnTo>
                    <a:pt x="554" y="379"/>
                  </a:lnTo>
                  <a:lnTo>
                    <a:pt x="579" y="391"/>
                  </a:lnTo>
                  <a:lnTo>
                    <a:pt x="579" y="391"/>
                  </a:lnTo>
                  <a:lnTo>
                    <a:pt x="602" y="404"/>
                  </a:lnTo>
                  <a:lnTo>
                    <a:pt x="622" y="416"/>
                  </a:lnTo>
                  <a:lnTo>
                    <a:pt x="641" y="431"/>
                  </a:lnTo>
                  <a:lnTo>
                    <a:pt x="658" y="445"/>
                  </a:lnTo>
                  <a:lnTo>
                    <a:pt x="658" y="445"/>
                  </a:lnTo>
                  <a:lnTo>
                    <a:pt x="673" y="462"/>
                  </a:lnTo>
                  <a:lnTo>
                    <a:pt x="686" y="478"/>
                  </a:lnTo>
                  <a:lnTo>
                    <a:pt x="697" y="498"/>
                  </a:lnTo>
                  <a:lnTo>
                    <a:pt x="706" y="518"/>
                  </a:lnTo>
                  <a:lnTo>
                    <a:pt x="706" y="518"/>
                  </a:lnTo>
                  <a:lnTo>
                    <a:pt x="714" y="538"/>
                  </a:lnTo>
                  <a:lnTo>
                    <a:pt x="719" y="561"/>
                  </a:lnTo>
                  <a:lnTo>
                    <a:pt x="722" y="586"/>
                  </a:lnTo>
                  <a:lnTo>
                    <a:pt x="722" y="612"/>
                  </a:lnTo>
                  <a:lnTo>
                    <a:pt x="722" y="61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4" name="Freeform 34"/>
            <p:cNvSpPr>
              <a:spLocks noEditPoints="1"/>
            </p:cNvSpPr>
            <p:nvPr/>
          </p:nvSpPr>
          <p:spPr bwMode="auto">
            <a:xfrm>
              <a:off x="28575" y="2590800"/>
              <a:ext cx="457200" cy="804863"/>
            </a:xfrm>
            <a:custGeom>
              <a:avLst/>
              <a:gdLst>
                <a:gd name="T0" fmla="*/ 266 w 576"/>
                <a:gd name="T1" fmla="*/ 0 h 1012"/>
                <a:gd name="T2" fmla="*/ 323 w 576"/>
                <a:gd name="T3" fmla="*/ 3 h 1012"/>
                <a:gd name="T4" fmla="*/ 396 w 576"/>
                <a:gd name="T5" fmla="*/ 25 h 1012"/>
                <a:gd name="T6" fmla="*/ 457 w 576"/>
                <a:gd name="T7" fmla="*/ 64 h 1012"/>
                <a:gd name="T8" fmla="*/ 487 w 576"/>
                <a:gd name="T9" fmla="*/ 99 h 1012"/>
                <a:gd name="T10" fmla="*/ 516 w 576"/>
                <a:gd name="T11" fmla="*/ 160 h 1012"/>
                <a:gd name="T12" fmla="*/ 526 w 576"/>
                <a:gd name="T13" fmla="*/ 234 h 1012"/>
                <a:gd name="T14" fmla="*/ 524 w 576"/>
                <a:gd name="T15" fmla="*/ 277 h 1012"/>
                <a:gd name="T16" fmla="*/ 508 w 576"/>
                <a:gd name="T17" fmla="*/ 335 h 1012"/>
                <a:gd name="T18" fmla="*/ 480 w 576"/>
                <a:gd name="T19" fmla="*/ 387 h 1012"/>
                <a:gd name="T20" fmla="*/ 454 w 576"/>
                <a:gd name="T21" fmla="*/ 417 h 1012"/>
                <a:gd name="T22" fmla="*/ 407 w 576"/>
                <a:gd name="T23" fmla="*/ 453 h 1012"/>
                <a:gd name="T24" fmla="*/ 348 w 576"/>
                <a:gd name="T25" fmla="*/ 478 h 1012"/>
                <a:gd name="T26" fmla="*/ 374 w 576"/>
                <a:gd name="T27" fmla="*/ 485 h 1012"/>
                <a:gd name="T28" fmla="*/ 444 w 576"/>
                <a:gd name="T29" fmla="*/ 504 h 1012"/>
                <a:gd name="T30" fmla="*/ 498 w 576"/>
                <a:gd name="T31" fmla="*/ 541 h 1012"/>
                <a:gd name="T32" fmla="*/ 529 w 576"/>
                <a:gd name="T33" fmla="*/ 574 h 1012"/>
                <a:gd name="T34" fmla="*/ 561 w 576"/>
                <a:gd name="T35" fmla="*/ 630 h 1012"/>
                <a:gd name="T36" fmla="*/ 574 w 576"/>
                <a:gd name="T37" fmla="*/ 697 h 1012"/>
                <a:gd name="T38" fmla="*/ 574 w 576"/>
                <a:gd name="T39" fmla="*/ 753 h 1012"/>
                <a:gd name="T40" fmla="*/ 554 w 576"/>
                <a:gd name="T41" fmla="*/ 839 h 1012"/>
                <a:gd name="T42" fmla="*/ 513 w 576"/>
                <a:gd name="T43" fmla="*/ 910 h 1012"/>
                <a:gd name="T44" fmla="*/ 472 w 576"/>
                <a:gd name="T45" fmla="*/ 949 h 1012"/>
                <a:gd name="T46" fmla="*/ 396 w 576"/>
                <a:gd name="T47" fmla="*/ 992 h 1012"/>
                <a:gd name="T48" fmla="*/ 305 w 576"/>
                <a:gd name="T49" fmla="*/ 1010 h 1012"/>
                <a:gd name="T50" fmla="*/ 69 w 576"/>
                <a:gd name="T51" fmla="*/ 64 h 1012"/>
                <a:gd name="T52" fmla="*/ 211 w 576"/>
                <a:gd name="T53" fmla="*/ 455 h 1012"/>
                <a:gd name="T54" fmla="*/ 287 w 576"/>
                <a:gd name="T55" fmla="*/ 448 h 1012"/>
                <a:gd name="T56" fmla="*/ 351 w 576"/>
                <a:gd name="T57" fmla="*/ 424 h 1012"/>
                <a:gd name="T58" fmla="*/ 388 w 576"/>
                <a:gd name="T59" fmla="*/ 399 h 1012"/>
                <a:gd name="T60" fmla="*/ 429 w 576"/>
                <a:gd name="T61" fmla="*/ 351 h 1012"/>
                <a:gd name="T62" fmla="*/ 450 w 576"/>
                <a:gd name="T63" fmla="*/ 292 h 1012"/>
                <a:gd name="T64" fmla="*/ 454 w 576"/>
                <a:gd name="T65" fmla="*/ 245 h 1012"/>
                <a:gd name="T66" fmla="*/ 447 w 576"/>
                <a:gd name="T67" fmla="*/ 184 h 1012"/>
                <a:gd name="T68" fmla="*/ 424 w 576"/>
                <a:gd name="T69" fmla="*/ 135 h 1012"/>
                <a:gd name="T70" fmla="*/ 386 w 576"/>
                <a:gd name="T71" fmla="*/ 99 h 1012"/>
                <a:gd name="T72" fmla="*/ 333 w 576"/>
                <a:gd name="T73" fmla="*/ 76 h 1012"/>
                <a:gd name="T74" fmla="*/ 264 w 576"/>
                <a:gd name="T75" fmla="*/ 64 h 1012"/>
                <a:gd name="T76" fmla="*/ 69 w 576"/>
                <a:gd name="T77" fmla="*/ 519 h 1012"/>
                <a:gd name="T78" fmla="*/ 257 w 576"/>
                <a:gd name="T79" fmla="*/ 948 h 1012"/>
                <a:gd name="T80" fmla="*/ 340 w 576"/>
                <a:gd name="T81" fmla="*/ 940 h 1012"/>
                <a:gd name="T82" fmla="*/ 406 w 576"/>
                <a:gd name="T83" fmla="*/ 917 h 1012"/>
                <a:gd name="T84" fmla="*/ 440 w 576"/>
                <a:gd name="T85" fmla="*/ 892 h 1012"/>
                <a:gd name="T86" fmla="*/ 478 w 576"/>
                <a:gd name="T87" fmla="*/ 841 h 1012"/>
                <a:gd name="T88" fmla="*/ 500 w 576"/>
                <a:gd name="T89" fmla="*/ 778 h 1012"/>
                <a:gd name="T90" fmla="*/ 503 w 576"/>
                <a:gd name="T91" fmla="*/ 729 h 1012"/>
                <a:gd name="T92" fmla="*/ 493 w 576"/>
                <a:gd name="T93" fmla="*/ 658 h 1012"/>
                <a:gd name="T94" fmla="*/ 463 w 576"/>
                <a:gd name="T95" fmla="*/ 602 h 1012"/>
                <a:gd name="T96" fmla="*/ 414 w 576"/>
                <a:gd name="T97" fmla="*/ 559 h 1012"/>
                <a:gd name="T98" fmla="*/ 343 w 576"/>
                <a:gd name="T99" fmla="*/ 532 h 1012"/>
                <a:gd name="T100" fmla="*/ 254 w 576"/>
                <a:gd name="T101" fmla="*/ 519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6" h="1012">
                  <a:moveTo>
                    <a:pt x="0" y="1012"/>
                  </a:moveTo>
                  <a:lnTo>
                    <a:pt x="0" y="0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95" y="0"/>
                  </a:lnTo>
                  <a:lnTo>
                    <a:pt x="323" y="3"/>
                  </a:lnTo>
                  <a:lnTo>
                    <a:pt x="348" y="8"/>
                  </a:lnTo>
                  <a:lnTo>
                    <a:pt x="373" y="16"/>
                  </a:lnTo>
                  <a:lnTo>
                    <a:pt x="396" y="25"/>
                  </a:lnTo>
                  <a:lnTo>
                    <a:pt x="417" y="36"/>
                  </a:lnTo>
                  <a:lnTo>
                    <a:pt x="437" y="49"/>
                  </a:lnTo>
                  <a:lnTo>
                    <a:pt x="457" y="64"/>
                  </a:lnTo>
                  <a:lnTo>
                    <a:pt x="457" y="64"/>
                  </a:lnTo>
                  <a:lnTo>
                    <a:pt x="473" y="81"/>
                  </a:lnTo>
                  <a:lnTo>
                    <a:pt x="487" y="99"/>
                  </a:lnTo>
                  <a:lnTo>
                    <a:pt x="500" y="119"/>
                  </a:lnTo>
                  <a:lnTo>
                    <a:pt x="510" y="138"/>
                  </a:lnTo>
                  <a:lnTo>
                    <a:pt x="516" y="160"/>
                  </a:lnTo>
                  <a:lnTo>
                    <a:pt x="523" y="183"/>
                  </a:lnTo>
                  <a:lnTo>
                    <a:pt x="526" y="208"/>
                  </a:lnTo>
                  <a:lnTo>
                    <a:pt x="526" y="234"/>
                  </a:lnTo>
                  <a:lnTo>
                    <a:pt x="526" y="234"/>
                  </a:lnTo>
                  <a:lnTo>
                    <a:pt x="526" y="255"/>
                  </a:lnTo>
                  <a:lnTo>
                    <a:pt x="524" y="277"/>
                  </a:lnTo>
                  <a:lnTo>
                    <a:pt x="519" y="297"/>
                  </a:lnTo>
                  <a:lnTo>
                    <a:pt x="515" y="316"/>
                  </a:lnTo>
                  <a:lnTo>
                    <a:pt x="508" y="335"/>
                  </a:lnTo>
                  <a:lnTo>
                    <a:pt x="500" y="353"/>
                  </a:lnTo>
                  <a:lnTo>
                    <a:pt x="491" y="371"/>
                  </a:lnTo>
                  <a:lnTo>
                    <a:pt x="480" y="387"/>
                  </a:lnTo>
                  <a:lnTo>
                    <a:pt x="480" y="387"/>
                  </a:lnTo>
                  <a:lnTo>
                    <a:pt x="467" y="402"/>
                  </a:lnTo>
                  <a:lnTo>
                    <a:pt x="454" y="417"/>
                  </a:lnTo>
                  <a:lnTo>
                    <a:pt x="439" y="430"/>
                  </a:lnTo>
                  <a:lnTo>
                    <a:pt x="424" y="442"/>
                  </a:lnTo>
                  <a:lnTo>
                    <a:pt x="407" y="453"/>
                  </a:lnTo>
                  <a:lnTo>
                    <a:pt x="389" y="463"/>
                  </a:lnTo>
                  <a:lnTo>
                    <a:pt x="369" y="471"/>
                  </a:lnTo>
                  <a:lnTo>
                    <a:pt x="348" y="478"/>
                  </a:lnTo>
                  <a:lnTo>
                    <a:pt x="348" y="481"/>
                  </a:lnTo>
                  <a:lnTo>
                    <a:pt x="348" y="481"/>
                  </a:lnTo>
                  <a:lnTo>
                    <a:pt x="374" y="485"/>
                  </a:lnTo>
                  <a:lnTo>
                    <a:pt x="399" y="489"/>
                  </a:lnTo>
                  <a:lnTo>
                    <a:pt x="422" y="496"/>
                  </a:lnTo>
                  <a:lnTo>
                    <a:pt x="444" y="504"/>
                  </a:lnTo>
                  <a:lnTo>
                    <a:pt x="463" y="514"/>
                  </a:lnTo>
                  <a:lnTo>
                    <a:pt x="482" y="527"/>
                  </a:lnTo>
                  <a:lnTo>
                    <a:pt x="498" y="541"/>
                  </a:lnTo>
                  <a:lnTo>
                    <a:pt x="515" y="555"/>
                  </a:lnTo>
                  <a:lnTo>
                    <a:pt x="515" y="555"/>
                  </a:lnTo>
                  <a:lnTo>
                    <a:pt x="529" y="574"/>
                  </a:lnTo>
                  <a:lnTo>
                    <a:pt x="541" y="592"/>
                  </a:lnTo>
                  <a:lnTo>
                    <a:pt x="552" y="610"/>
                  </a:lnTo>
                  <a:lnTo>
                    <a:pt x="561" y="630"/>
                  </a:lnTo>
                  <a:lnTo>
                    <a:pt x="567" y="651"/>
                  </a:lnTo>
                  <a:lnTo>
                    <a:pt x="572" y="674"/>
                  </a:lnTo>
                  <a:lnTo>
                    <a:pt x="574" y="697"/>
                  </a:lnTo>
                  <a:lnTo>
                    <a:pt x="576" y="722"/>
                  </a:lnTo>
                  <a:lnTo>
                    <a:pt x="576" y="722"/>
                  </a:lnTo>
                  <a:lnTo>
                    <a:pt x="574" y="753"/>
                  </a:lnTo>
                  <a:lnTo>
                    <a:pt x="571" y="783"/>
                  </a:lnTo>
                  <a:lnTo>
                    <a:pt x="564" y="811"/>
                  </a:lnTo>
                  <a:lnTo>
                    <a:pt x="554" y="839"/>
                  </a:lnTo>
                  <a:lnTo>
                    <a:pt x="543" y="864"/>
                  </a:lnTo>
                  <a:lnTo>
                    <a:pt x="529" y="887"/>
                  </a:lnTo>
                  <a:lnTo>
                    <a:pt x="513" y="910"/>
                  </a:lnTo>
                  <a:lnTo>
                    <a:pt x="493" y="931"/>
                  </a:lnTo>
                  <a:lnTo>
                    <a:pt x="493" y="931"/>
                  </a:lnTo>
                  <a:lnTo>
                    <a:pt x="472" y="949"/>
                  </a:lnTo>
                  <a:lnTo>
                    <a:pt x="449" y="966"/>
                  </a:lnTo>
                  <a:lnTo>
                    <a:pt x="422" y="981"/>
                  </a:lnTo>
                  <a:lnTo>
                    <a:pt x="396" y="992"/>
                  </a:lnTo>
                  <a:lnTo>
                    <a:pt x="368" y="1001"/>
                  </a:lnTo>
                  <a:lnTo>
                    <a:pt x="338" y="1007"/>
                  </a:lnTo>
                  <a:lnTo>
                    <a:pt x="305" y="1010"/>
                  </a:lnTo>
                  <a:lnTo>
                    <a:pt x="272" y="1012"/>
                  </a:lnTo>
                  <a:lnTo>
                    <a:pt x="0" y="1012"/>
                  </a:lnTo>
                  <a:close/>
                  <a:moveTo>
                    <a:pt x="69" y="64"/>
                  </a:moveTo>
                  <a:lnTo>
                    <a:pt x="69" y="455"/>
                  </a:lnTo>
                  <a:lnTo>
                    <a:pt x="211" y="455"/>
                  </a:lnTo>
                  <a:lnTo>
                    <a:pt x="211" y="455"/>
                  </a:lnTo>
                  <a:lnTo>
                    <a:pt x="238" y="455"/>
                  </a:lnTo>
                  <a:lnTo>
                    <a:pt x="264" y="452"/>
                  </a:lnTo>
                  <a:lnTo>
                    <a:pt x="287" y="448"/>
                  </a:lnTo>
                  <a:lnTo>
                    <a:pt x="310" y="442"/>
                  </a:lnTo>
                  <a:lnTo>
                    <a:pt x="332" y="433"/>
                  </a:lnTo>
                  <a:lnTo>
                    <a:pt x="351" y="424"/>
                  </a:lnTo>
                  <a:lnTo>
                    <a:pt x="371" y="412"/>
                  </a:lnTo>
                  <a:lnTo>
                    <a:pt x="388" y="399"/>
                  </a:lnTo>
                  <a:lnTo>
                    <a:pt x="388" y="399"/>
                  </a:lnTo>
                  <a:lnTo>
                    <a:pt x="402" y="384"/>
                  </a:lnTo>
                  <a:lnTo>
                    <a:pt x="417" y="367"/>
                  </a:lnTo>
                  <a:lnTo>
                    <a:pt x="429" y="351"/>
                  </a:lnTo>
                  <a:lnTo>
                    <a:pt x="437" y="333"/>
                  </a:lnTo>
                  <a:lnTo>
                    <a:pt x="445" y="313"/>
                  </a:lnTo>
                  <a:lnTo>
                    <a:pt x="450" y="292"/>
                  </a:lnTo>
                  <a:lnTo>
                    <a:pt x="454" y="270"/>
                  </a:lnTo>
                  <a:lnTo>
                    <a:pt x="454" y="245"/>
                  </a:lnTo>
                  <a:lnTo>
                    <a:pt x="454" y="245"/>
                  </a:lnTo>
                  <a:lnTo>
                    <a:pt x="454" y="224"/>
                  </a:lnTo>
                  <a:lnTo>
                    <a:pt x="450" y="203"/>
                  </a:lnTo>
                  <a:lnTo>
                    <a:pt x="447" y="184"/>
                  </a:lnTo>
                  <a:lnTo>
                    <a:pt x="440" y="166"/>
                  </a:lnTo>
                  <a:lnTo>
                    <a:pt x="432" y="150"/>
                  </a:lnTo>
                  <a:lnTo>
                    <a:pt x="424" y="135"/>
                  </a:lnTo>
                  <a:lnTo>
                    <a:pt x="412" y="122"/>
                  </a:lnTo>
                  <a:lnTo>
                    <a:pt x="401" y="109"/>
                  </a:lnTo>
                  <a:lnTo>
                    <a:pt x="386" y="99"/>
                  </a:lnTo>
                  <a:lnTo>
                    <a:pt x="369" y="89"/>
                  </a:lnTo>
                  <a:lnTo>
                    <a:pt x="353" y="82"/>
                  </a:lnTo>
                  <a:lnTo>
                    <a:pt x="333" y="76"/>
                  </a:lnTo>
                  <a:lnTo>
                    <a:pt x="312" y="71"/>
                  </a:lnTo>
                  <a:lnTo>
                    <a:pt x="289" y="66"/>
                  </a:lnTo>
                  <a:lnTo>
                    <a:pt x="264" y="64"/>
                  </a:lnTo>
                  <a:lnTo>
                    <a:pt x="239" y="64"/>
                  </a:lnTo>
                  <a:lnTo>
                    <a:pt x="69" y="64"/>
                  </a:lnTo>
                  <a:close/>
                  <a:moveTo>
                    <a:pt x="69" y="519"/>
                  </a:moveTo>
                  <a:lnTo>
                    <a:pt x="69" y="948"/>
                  </a:lnTo>
                  <a:lnTo>
                    <a:pt x="257" y="948"/>
                  </a:lnTo>
                  <a:lnTo>
                    <a:pt x="257" y="948"/>
                  </a:lnTo>
                  <a:lnTo>
                    <a:pt x="287" y="948"/>
                  </a:lnTo>
                  <a:lnTo>
                    <a:pt x="313" y="945"/>
                  </a:lnTo>
                  <a:lnTo>
                    <a:pt x="340" y="940"/>
                  </a:lnTo>
                  <a:lnTo>
                    <a:pt x="363" y="935"/>
                  </a:lnTo>
                  <a:lnTo>
                    <a:pt x="384" y="926"/>
                  </a:lnTo>
                  <a:lnTo>
                    <a:pt x="406" y="917"/>
                  </a:lnTo>
                  <a:lnTo>
                    <a:pt x="424" y="905"/>
                  </a:lnTo>
                  <a:lnTo>
                    <a:pt x="440" y="892"/>
                  </a:lnTo>
                  <a:lnTo>
                    <a:pt x="440" y="892"/>
                  </a:lnTo>
                  <a:lnTo>
                    <a:pt x="455" y="875"/>
                  </a:lnTo>
                  <a:lnTo>
                    <a:pt x="468" y="859"/>
                  </a:lnTo>
                  <a:lnTo>
                    <a:pt x="478" y="841"/>
                  </a:lnTo>
                  <a:lnTo>
                    <a:pt x="488" y="823"/>
                  </a:lnTo>
                  <a:lnTo>
                    <a:pt x="495" y="801"/>
                  </a:lnTo>
                  <a:lnTo>
                    <a:pt x="500" y="778"/>
                  </a:lnTo>
                  <a:lnTo>
                    <a:pt x="503" y="755"/>
                  </a:lnTo>
                  <a:lnTo>
                    <a:pt x="503" y="729"/>
                  </a:lnTo>
                  <a:lnTo>
                    <a:pt x="503" y="729"/>
                  </a:lnTo>
                  <a:lnTo>
                    <a:pt x="503" y="704"/>
                  </a:lnTo>
                  <a:lnTo>
                    <a:pt x="500" y="679"/>
                  </a:lnTo>
                  <a:lnTo>
                    <a:pt x="493" y="658"/>
                  </a:lnTo>
                  <a:lnTo>
                    <a:pt x="485" y="636"/>
                  </a:lnTo>
                  <a:lnTo>
                    <a:pt x="475" y="618"/>
                  </a:lnTo>
                  <a:lnTo>
                    <a:pt x="463" y="602"/>
                  </a:lnTo>
                  <a:lnTo>
                    <a:pt x="449" y="585"/>
                  </a:lnTo>
                  <a:lnTo>
                    <a:pt x="432" y="572"/>
                  </a:lnTo>
                  <a:lnTo>
                    <a:pt x="414" y="559"/>
                  </a:lnTo>
                  <a:lnTo>
                    <a:pt x="393" y="549"/>
                  </a:lnTo>
                  <a:lnTo>
                    <a:pt x="369" y="539"/>
                  </a:lnTo>
                  <a:lnTo>
                    <a:pt x="343" y="532"/>
                  </a:lnTo>
                  <a:lnTo>
                    <a:pt x="315" y="526"/>
                  </a:lnTo>
                  <a:lnTo>
                    <a:pt x="285" y="522"/>
                  </a:lnTo>
                  <a:lnTo>
                    <a:pt x="254" y="519"/>
                  </a:lnTo>
                  <a:lnTo>
                    <a:pt x="219" y="519"/>
                  </a:lnTo>
                  <a:lnTo>
                    <a:pt x="69" y="51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5" name="Freeform 35"/>
            <p:cNvSpPr>
              <a:spLocks noEditPoints="1"/>
            </p:cNvSpPr>
            <p:nvPr/>
          </p:nvSpPr>
          <p:spPr bwMode="auto">
            <a:xfrm>
              <a:off x="623888" y="2590800"/>
              <a:ext cx="87313" cy="804863"/>
            </a:xfrm>
            <a:custGeom>
              <a:avLst/>
              <a:gdLst>
                <a:gd name="T0" fmla="*/ 55 w 109"/>
                <a:gd name="T1" fmla="*/ 107 h 1012"/>
                <a:gd name="T2" fmla="*/ 55 w 109"/>
                <a:gd name="T3" fmla="*/ 107 h 1012"/>
                <a:gd name="T4" fmla="*/ 43 w 109"/>
                <a:gd name="T5" fmla="*/ 105 h 1012"/>
                <a:gd name="T6" fmla="*/ 35 w 109"/>
                <a:gd name="T7" fmla="*/ 104 h 1012"/>
                <a:gd name="T8" fmla="*/ 25 w 109"/>
                <a:gd name="T9" fmla="*/ 99 h 1012"/>
                <a:gd name="T10" fmla="*/ 17 w 109"/>
                <a:gd name="T11" fmla="*/ 91 h 1012"/>
                <a:gd name="T12" fmla="*/ 17 w 109"/>
                <a:gd name="T13" fmla="*/ 91 h 1012"/>
                <a:gd name="T14" fmla="*/ 10 w 109"/>
                <a:gd name="T15" fmla="*/ 82 h 1012"/>
                <a:gd name="T16" fmla="*/ 5 w 109"/>
                <a:gd name="T17" fmla="*/ 74 h 1012"/>
                <a:gd name="T18" fmla="*/ 2 w 109"/>
                <a:gd name="T19" fmla="*/ 62 h 1012"/>
                <a:gd name="T20" fmla="*/ 0 w 109"/>
                <a:gd name="T21" fmla="*/ 51 h 1012"/>
                <a:gd name="T22" fmla="*/ 0 w 109"/>
                <a:gd name="T23" fmla="*/ 51 h 1012"/>
                <a:gd name="T24" fmla="*/ 2 w 109"/>
                <a:gd name="T25" fmla="*/ 41 h 1012"/>
                <a:gd name="T26" fmla="*/ 5 w 109"/>
                <a:gd name="T27" fmla="*/ 31 h 1012"/>
                <a:gd name="T28" fmla="*/ 10 w 109"/>
                <a:gd name="T29" fmla="*/ 21 h 1012"/>
                <a:gd name="T30" fmla="*/ 17 w 109"/>
                <a:gd name="T31" fmla="*/ 15 h 1012"/>
                <a:gd name="T32" fmla="*/ 17 w 109"/>
                <a:gd name="T33" fmla="*/ 15 h 1012"/>
                <a:gd name="T34" fmla="*/ 25 w 109"/>
                <a:gd name="T35" fmla="*/ 8 h 1012"/>
                <a:gd name="T36" fmla="*/ 35 w 109"/>
                <a:gd name="T37" fmla="*/ 3 h 1012"/>
                <a:gd name="T38" fmla="*/ 45 w 109"/>
                <a:gd name="T39" fmla="*/ 0 h 1012"/>
                <a:gd name="T40" fmla="*/ 55 w 109"/>
                <a:gd name="T41" fmla="*/ 0 h 1012"/>
                <a:gd name="T42" fmla="*/ 55 w 109"/>
                <a:gd name="T43" fmla="*/ 0 h 1012"/>
                <a:gd name="T44" fmla="*/ 65 w 109"/>
                <a:gd name="T45" fmla="*/ 0 h 1012"/>
                <a:gd name="T46" fmla="*/ 74 w 109"/>
                <a:gd name="T47" fmla="*/ 3 h 1012"/>
                <a:gd name="T48" fmla="*/ 84 w 109"/>
                <a:gd name="T49" fmla="*/ 8 h 1012"/>
                <a:gd name="T50" fmla="*/ 93 w 109"/>
                <a:gd name="T51" fmla="*/ 13 h 1012"/>
                <a:gd name="T52" fmla="*/ 93 w 109"/>
                <a:gd name="T53" fmla="*/ 13 h 1012"/>
                <a:gd name="T54" fmla="*/ 99 w 109"/>
                <a:gd name="T55" fmla="*/ 21 h 1012"/>
                <a:gd name="T56" fmla="*/ 106 w 109"/>
                <a:gd name="T57" fmla="*/ 30 h 1012"/>
                <a:gd name="T58" fmla="*/ 107 w 109"/>
                <a:gd name="T59" fmla="*/ 41 h 1012"/>
                <a:gd name="T60" fmla="*/ 109 w 109"/>
                <a:gd name="T61" fmla="*/ 51 h 1012"/>
                <a:gd name="T62" fmla="*/ 109 w 109"/>
                <a:gd name="T63" fmla="*/ 51 h 1012"/>
                <a:gd name="T64" fmla="*/ 107 w 109"/>
                <a:gd name="T65" fmla="*/ 62 h 1012"/>
                <a:gd name="T66" fmla="*/ 106 w 109"/>
                <a:gd name="T67" fmla="*/ 72 h 1012"/>
                <a:gd name="T68" fmla="*/ 99 w 109"/>
                <a:gd name="T69" fmla="*/ 82 h 1012"/>
                <a:gd name="T70" fmla="*/ 93 w 109"/>
                <a:gd name="T71" fmla="*/ 91 h 1012"/>
                <a:gd name="T72" fmla="*/ 93 w 109"/>
                <a:gd name="T73" fmla="*/ 91 h 1012"/>
                <a:gd name="T74" fmla="*/ 84 w 109"/>
                <a:gd name="T75" fmla="*/ 97 h 1012"/>
                <a:gd name="T76" fmla="*/ 74 w 109"/>
                <a:gd name="T77" fmla="*/ 102 h 1012"/>
                <a:gd name="T78" fmla="*/ 65 w 109"/>
                <a:gd name="T79" fmla="*/ 105 h 1012"/>
                <a:gd name="T80" fmla="*/ 55 w 109"/>
                <a:gd name="T81" fmla="*/ 107 h 1012"/>
                <a:gd name="T82" fmla="*/ 55 w 109"/>
                <a:gd name="T83" fmla="*/ 107 h 1012"/>
                <a:gd name="T84" fmla="*/ 22 w 109"/>
                <a:gd name="T85" fmla="*/ 1012 h 1012"/>
                <a:gd name="T86" fmla="*/ 22 w 109"/>
                <a:gd name="T87" fmla="*/ 288 h 1012"/>
                <a:gd name="T88" fmla="*/ 88 w 109"/>
                <a:gd name="T89" fmla="*/ 288 h 1012"/>
                <a:gd name="T90" fmla="*/ 88 w 109"/>
                <a:gd name="T91" fmla="*/ 1012 h 1012"/>
                <a:gd name="T92" fmla="*/ 22 w 109"/>
                <a:gd name="T93" fmla="*/ 1012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1012">
                  <a:moveTo>
                    <a:pt x="55" y="107"/>
                  </a:moveTo>
                  <a:lnTo>
                    <a:pt x="55" y="107"/>
                  </a:lnTo>
                  <a:lnTo>
                    <a:pt x="43" y="105"/>
                  </a:lnTo>
                  <a:lnTo>
                    <a:pt x="35" y="104"/>
                  </a:lnTo>
                  <a:lnTo>
                    <a:pt x="25" y="99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10" y="82"/>
                  </a:lnTo>
                  <a:lnTo>
                    <a:pt x="5" y="74"/>
                  </a:lnTo>
                  <a:lnTo>
                    <a:pt x="2" y="62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1"/>
                  </a:lnTo>
                  <a:lnTo>
                    <a:pt x="5" y="31"/>
                  </a:lnTo>
                  <a:lnTo>
                    <a:pt x="10" y="21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5" y="8"/>
                  </a:lnTo>
                  <a:lnTo>
                    <a:pt x="35" y="3"/>
                  </a:lnTo>
                  <a:lnTo>
                    <a:pt x="4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65" y="0"/>
                  </a:lnTo>
                  <a:lnTo>
                    <a:pt x="74" y="3"/>
                  </a:lnTo>
                  <a:lnTo>
                    <a:pt x="84" y="8"/>
                  </a:lnTo>
                  <a:lnTo>
                    <a:pt x="93" y="13"/>
                  </a:lnTo>
                  <a:lnTo>
                    <a:pt x="93" y="13"/>
                  </a:lnTo>
                  <a:lnTo>
                    <a:pt x="99" y="21"/>
                  </a:lnTo>
                  <a:lnTo>
                    <a:pt x="106" y="30"/>
                  </a:lnTo>
                  <a:lnTo>
                    <a:pt x="107" y="41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7" y="62"/>
                  </a:lnTo>
                  <a:lnTo>
                    <a:pt x="106" y="72"/>
                  </a:lnTo>
                  <a:lnTo>
                    <a:pt x="99" y="82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84" y="97"/>
                  </a:lnTo>
                  <a:lnTo>
                    <a:pt x="74" y="102"/>
                  </a:lnTo>
                  <a:lnTo>
                    <a:pt x="65" y="105"/>
                  </a:lnTo>
                  <a:lnTo>
                    <a:pt x="55" y="107"/>
                  </a:lnTo>
                  <a:lnTo>
                    <a:pt x="55" y="107"/>
                  </a:lnTo>
                  <a:close/>
                  <a:moveTo>
                    <a:pt x="22" y="1012"/>
                  </a:moveTo>
                  <a:lnTo>
                    <a:pt x="22" y="288"/>
                  </a:lnTo>
                  <a:lnTo>
                    <a:pt x="88" y="288"/>
                  </a:lnTo>
                  <a:lnTo>
                    <a:pt x="88" y="1012"/>
                  </a:lnTo>
                  <a:lnTo>
                    <a:pt x="22" y="101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6" name="Rectangle 36"/>
            <p:cNvSpPr>
              <a:spLocks noChangeArrowheads="1"/>
            </p:cNvSpPr>
            <p:nvPr/>
          </p:nvSpPr>
          <p:spPr bwMode="auto">
            <a:xfrm>
              <a:off x="876300" y="2546350"/>
              <a:ext cx="52388" cy="849313"/>
            </a:xfrm>
            <a:prstGeom prst="rect">
              <a:avLst/>
            </a:pr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7" name="Rectangle 37"/>
            <p:cNvSpPr>
              <a:spLocks noChangeArrowheads="1"/>
            </p:cNvSpPr>
            <p:nvPr/>
          </p:nvSpPr>
          <p:spPr bwMode="auto">
            <a:xfrm>
              <a:off x="1112838" y="2546350"/>
              <a:ext cx="50800" cy="849313"/>
            </a:xfrm>
            <a:prstGeom prst="rect">
              <a:avLst/>
            </a:pr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8" name="Freeform 38"/>
            <p:cNvSpPr>
              <a:spLocks noEditPoints="1"/>
            </p:cNvSpPr>
            <p:nvPr/>
          </p:nvSpPr>
          <p:spPr bwMode="auto">
            <a:xfrm>
              <a:off x="1330325" y="2590800"/>
              <a:ext cx="87313" cy="804863"/>
            </a:xfrm>
            <a:custGeom>
              <a:avLst/>
              <a:gdLst>
                <a:gd name="T0" fmla="*/ 53 w 109"/>
                <a:gd name="T1" fmla="*/ 107 h 1012"/>
                <a:gd name="T2" fmla="*/ 53 w 109"/>
                <a:gd name="T3" fmla="*/ 107 h 1012"/>
                <a:gd name="T4" fmla="*/ 43 w 109"/>
                <a:gd name="T5" fmla="*/ 105 h 1012"/>
                <a:gd name="T6" fmla="*/ 33 w 109"/>
                <a:gd name="T7" fmla="*/ 104 h 1012"/>
                <a:gd name="T8" fmla="*/ 25 w 109"/>
                <a:gd name="T9" fmla="*/ 99 h 1012"/>
                <a:gd name="T10" fmla="*/ 15 w 109"/>
                <a:gd name="T11" fmla="*/ 91 h 1012"/>
                <a:gd name="T12" fmla="*/ 15 w 109"/>
                <a:gd name="T13" fmla="*/ 91 h 1012"/>
                <a:gd name="T14" fmla="*/ 9 w 109"/>
                <a:gd name="T15" fmla="*/ 82 h 1012"/>
                <a:gd name="T16" fmla="*/ 4 w 109"/>
                <a:gd name="T17" fmla="*/ 74 h 1012"/>
                <a:gd name="T18" fmla="*/ 0 w 109"/>
                <a:gd name="T19" fmla="*/ 62 h 1012"/>
                <a:gd name="T20" fmla="*/ 0 w 109"/>
                <a:gd name="T21" fmla="*/ 51 h 1012"/>
                <a:gd name="T22" fmla="*/ 0 w 109"/>
                <a:gd name="T23" fmla="*/ 51 h 1012"/>
                <a:gd name="T24" fmla="*/ 0 w 109"/>
                <a:gd name="T25" fmla="*/ 41 h 1012"/>
                <a:gd name="T26" fmla="*/ 4 w 109"/>
                <a:gd name="T27" fmla="*/ 31 h 1012"/>
                <a:gd name="T28" fmla="*/ 9 w 109"/>
                <a:gd name="T29" fmla="*/ 21 h 1012"/>
                <a:gd name="T30" fmla="*/ 17 w 109"/>
                <a:gd name="T31" fmla="*/ 15 h 1012"/>
                <a:gd name="T32" fmla="*/ 17 w 109"/>
                <a:gd name="T33" fmla="*/ 15 h 1012"/>
                <a:gd name="T34" fmla="*/ 25 w 109"/>
                <a:gd name="T35" fmla="*/ 8 h 1012"/>
                <a:gd name="T36" fmla="*/ 33 w 109"/>
                <a:gd name="T37" fmla="*/ 3 h 1012"/>
                <a:gd name="T38" fmla="*/ 43 w 109"/>
                <a:gd name="T39" fmla="*/ 0 h 1012"/>
                <a:gd name="T40" fmla="*/ 53 w 109"/>
                <a:gd name="T41" fmla="*/ 0 h 1012"/>
                <a:gd name="T42" fmla="*/ 53 w 109"/>
                <a:gd name="T43" fmla="*/ 0 h 1012"/>
                <a:gd name="T44" fmla="*/ 65 w 109"/>
                <a:gd name="T45" fmla="*/ 0 h 1012"/>
                <a:gd name="T46" fmla="*/ 74 w 109"/>
                <a:gd name="T47" fmla="*/ 3 h 1012"/>
                <a:gd name="T48" fmla="*/ 83 w 109"/>
                <a:gd name="T49" fmla="*/ 8 h 1012"/>
                <a:gd name="T50" fmla="*/ 91 w 109"/>
                <a:gd name="T51" fmla="*/ 13 h 1012"/>
                <a:gd name="T52" fmla="*/ 91 w 109"/>
                <a:gd name="T53" fmla="*/ 13 h 1012"/>
                <a:gd name="T54" fmla="*/ 99 w 109"/>
                <a:gd name="T55" fmla="*/ 21 h 1012"/>
                <a:gd name="T56" fmla="*/ 104 w 109"/>
                <a:gd name="T57" fmla="*/ 30 h 1012"/>
                <a:gd name="T58" fmla="*/ 107 w 109"/>
                <a:gd name="T59" fmla="*/ 41 h 1012"/>
                <a:gd name="T60" fmla="*/ 109 w 109"/>
                <a:gd name="T61" fmla="*/ 51 h 1012"/>
                <a:gd name="T62" fmla="*/ 109 w 109"/>
                <a:gd name="T63" fmla="*/ 51 h 1012"/>
                <a:gd name="T64" fmla="*/ 107 w 109"/>
                <a:gd name="T65" fmla="*/ 62 h 1012"/>
                <a:gd name="T66" fmla="*/ 104 w 109"/>
                <a:gd name="T67" fmla="*/ 72 h 1012"/>
                <a:gd name="T68" fmla="*/ 99 w 109"/>
                <a:gd name="T69" fmla="*/ 82 h 1012"/>
                <a:gd name="T70" fmla="*/ 93 w 109"/>
                <a:gd name="T71" fmla="*/ 91 h 1012"/>
                <a:gd name="T72" fmla="*/ 93 w 109"/>
                <a:gd name="T73" fmla="*/ 91 h 1012"/>
                <a:gd name="T74" fmla="*/ 83 w 109"/>
                <a:gd name="T75" fmla="*/ 97 h 1012"/>
                <a:gd name="T76" fmla="*/ 74 w 109"/>
                <a:gd name="T77" fmla="*/ 102 h 1012"/>
                <a:gd name="T78" fmla="*/ 65 w 109"/>
                <a:gd name="T79" fmla="*/ 105 h 1012"/>
                <a:gd name="T80" fmla="*/ 53 w 109"/>
                <a:gd name="T81" fmla="*/ 107 h 1012"/>
                <a:gd name="T82" fmla="*/ 53 w 109"/>
                <a:gd name="T83" fmla="*/ 107 h 1012"/>
                <a:gd name="T84" fmla="*/ 22 w 109"/>
                <a:gd name="T85" fmla="*/ 1012 h 1012"/>
                <a:gd name="T86" fmla="*/ 22 w 109"/>
                <a:gd name="T87" fmla="*/ 288 h 1012"/>
                <a:gd name="T88" fmla="*/ 86 w 109"/>
                <a:gd name="T89" fmla="*/ 288 h 1012"/>
                <a:gd name="T90" fmla="*/ 86 w 109"/>
                <a:gd name="T91" fmla="*/ 1012 h 1012"/>
                <a:gd name="T92" fmla="*/ 22 w 109"/>
                <a:gd name="T93" fmla="*/ 1012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1012">
                  <a:moveTo>
                    <a:pt x="53" y="107"/>
                  </a:moveTo>
                  <a:lnTo>
                    <a:pt x="53" y="107"/>
                  </a:lnTo>
                  <a:lnTo>
                    <a:pt x="43" y="105"/>
                  </a:lnTo>
                  <a:lnTo>
                    <a:pt x="33" y="104"/>
                  </a:lnTo>
                  <a:lnTo>
                    <a:pt x="25" y="99"/>
                  </a:lnTo>
                  <a:lnTo>
                    <a:pt x="15" y="91"/>
                  </a:lnTo>
                  <a:lnTo>
                    <a:pt x="15" y="91"/>
                  </a:lnTo>
                  <a:lnTo>
                    <a:pt x="9" y="82"/>
                  </a:lnTo>
                  <a:lnTo>
                    <a:pt x="4" y="74"/>
                  </a:lnTo>
                  <a:lnTo>
                    <a:pt x="0" y="62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41"/>
                  </a:lnTo>
                  <a:lnTo>
                    <a:pt x="4" y="31"/>
                  </a:lnTo>
                  <a:lnTo>
                    <a:pt x="9" y="21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5" y="8"/>
                  </a:lnTo>
                  <a:lnTo>
                    <a:pt x="33" y="3"/>
                  </a:lnTo>
                  <a:lnTo>
                    <a:pt x="4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65" y="0"/>
                  </a:lnTo>
                  <a:lnTo>
                    <a:pt x="74" y="3"/>
                  </a:lnTo>
                  <a:lnTo>
                    <a:pt x="83" y="8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9" y="21"/>
                  </a:lnTo>
                  <a:lnTo>
                    <a:pt x="104" y="30"/>
                  </a:lnTo>
                  <a:lnTo>
                    <a:pt x="107" y="41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7" y="62"/>
                  </a:lnTo>
                  <a:lnTo>
                    <a:pt x="104" y="72"/>
                  </a:lnTo>
                  <a:lnTo>
                    <a:pt x="99" y="82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83" y="97"/>
                  </a:lnTo>
                  <a:lnTo>
                    <a:pt x="74" y="102"/>
                  </a:lnTo>
                  <a:lnTo>
                    <a:pt x="65" y="105"/>
                  </a:lnTo>
                  <a:lnTo>
                    <a:pt x="53" y="107"/>
                  </a:lnTo>
                  <a:lnTo>
                    <a:pt x="53" y="107"/>
                  </a:lnTo>
                  <a:close/>
                  <a:moveTo>
                    <a:pt x="22" y="1012"/>
                  </a:moveTo>
                  <a:lnTo>
                    <a:pt x="22" y="288"/>
                  </a:lnTo>
                  <a:lnTo>
                    <a:pt x="86" y="288"/>
                  </a:lnTo>
                  <a:lnTo>
                    <a:pt x="86" y="1012"/>
                  </a:lnTo>
                  <a:lnTo>
                    <a:pt x="22" y="101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9" name="Freeform 39"/>
            <p:cNvSpPr>
              <a:spLocks noEditPoints="1"/>
            </p:cNvSpPr>
            <p:nvPr/>
          </p:nvSpPr>
          <p:spPr bwMode="auto">
            <a:xfrm>
              <a:off x="1541463" y="2806700"/>
              <a:ext cx="542925" cy="601663"/>
            </a:xfrm>
            <a:custGeom>
              <a:avLst/>
              <a:gdLst>
                <a:gd name="T0" fmla="*/ 303 w 684"/>
                <a:gd name="T1" fmla="*/ 755 h 757"/>
                <a:gd name="T2" fmla="*/ 201 w 684"/>
                <a:gd name="T3" fmla="*/ 732 h 757"/>
                <a:gd name="T4" fmla="*/ 115 w 684"/>
                <a:gd name="T5" fmla="*/ 677 h 757"/>
                <a:gd name="T6" fmla="*/ 71 w 684"/>
                <a:gd name="T7" fmla="*/ 626 h 757"/>
                <a:gd name="T8" fmla="*/ 23 w 684"/>
                <a:gd name="T9" fmla="*/ 534 h 757"/>
                <a:gd name="T10" fmla="*/ 1 w 684"/>
                <a:gd name="T11" fmla="*/ 424 h 757"/>
                <a:gd name="T12" fmla="*/ 1 w 684"/>
                <a:gd name="T13" fmla="*/ 340 h 757"/>
                <a:gd name="T14" fmla="*/ 24 w 684"/>
                <a:gd name="T15" fmla="*/ 222 h 757"/>
                <a:gd name="T16" fmla="*/ 74 w 684"/>
                <a:gd name="T17" fmla="*/ 127 h 757"/>
                <a:gd name="T18" fmla="*/ 122 w 684"/>
                <a:gd name="T19" fmla="*/ 77 h 757"/>
                <a:gd name="T20" fmla="*/ 207 w 684"/>
                <a:gd name="T21" fmla="*/ 25 h 757"/>
                <a:gd name="T22" fmla="*/ 311 w 684"/>
                <a:gd name="T23" fmla="*/ 2 h 757"/>
                <a:gd name="T24" fmla="*/ 387 w 684"/>
                <a:gd name="T25" fmla="*/ 2 h 757"/>
                <a:gd name="T26" fmla="*/ 488 w 684"/>
                <a:gd name="T27" fmla="*/ 25 h 757"/>
                <a:gd name="T28" fmla="*/ 570 w 684"/>
                <a:gd name="T29" fmla="*/ 77 h 757"/>
                <a:gd name="T30" fmla="*/ 615 w 684"/>
                <a:gd name="T31" fmla="*/ 127 h 757"/>
                <a:gd name="T32" fmla="*/ 661 w 684"/>
                <a:gd name="T33" fmla="*/ 221 h 757"/>
                <a:gd name="T34" fmla="*/ 682 w 684"/>
                <a:gd name="T35" fmla="*/ 336 h 757"/>
                <a:gd name="T36" fmla="*/ 682 w 684"/>
                <a:gd name="T37" fmla="*/ 420 h 757"/>
                <a:gd name="T38" fmla="*/ 661 w 684"/>
                <a:gd name="T39" fmla="*/ 532 h 757"/>
                <a:gd name="T40" fmla="*/ 613 w 684"/>
                <a:gd name="T41" fmla="*/ 626 h 757"/>
                <a:gd name="T42" fmla="*/ 568 w 684"/>
                <a:gd name="T43" fmla="*/ 677 h 757"/>
                <a:gd name="T44" fmla="*/ 484 w 684"/>
                <a:gd name="T45" fmla="*/ 732 h 757"/>
                <a:gd name="T46" fmla="*/ 380 w 684"/>
                <a:gd name="T47" fmla="*/ 755 h 757"/>
                <a:gd name="T48" fmla="*/ 347 w 684"/>
                <a:gd name="T49" fmla="*/ 59 h 757"/>
                <a:gd name="T50" fmla="*/ 287 w 684"/>
                <a:gd name="T51" fmla="*/ 64 h 757"/>
                <a:gd name="T52" fmla="*/ 207 w 684"/>
                <a:gd name="T53" fmla="*/ 92 h 757"/>
                <a:gd name="T54" fmla="*/ 143 w 684"/>
                <a:gd name="T55" fmla="*/ 145 h 757"/>
                <a:gd name="T56" fmla="*/ 110 w 684"/>
                <a:gd name="T57" fmla="*/ 193 h 757"/>
                <a:gd name="T58" fmla="*/ 79 w 684"/>
                <a:gd name="T59" fmla="*/ 278 h 757"/>
                <a:gd name="T60" fmla="*/ 67 w 684"/>
                <a:gd name="T61" fmla="*/ 384 h 757"/>
                <a:gd name="T62" fmla="*/ 72 w 684"/>
                <a:gd name="T63" fmla="*/ 452 h 757"/>
                <a:gd name="T64" fmla="*/ 97 w 684"/>
                <a:gd name="T65" fmla="*/ 539 h 757"/>
                <a:gd name="T66" fmla="*/ 141 w 684"/>
                <a:gd name="T67" fmla="*/ 612 h 757"/>
                <a:gd name="T68" fmla="*/ 183 w 684"/>
                <a:gd name="T69" fmla="*/ 649 h 757"/>
                <a:gd name="T70" fmla="*/ 255 w 684"/>
                <a:gd name="T71" fmla="*/ 686 h 757"/>
                <a:gd name="T72" fmla="*/ 344 w 684"/>
                <a:gd name="T73" fmla="*/ 699 h 757"/>
                <a:gd name="T74" fmla="*/ 405 w 684"/>
                <a:gd name="T75" fmla="*/ 692 h 757"/>
                <a:gd name="T76" fmla="*/ 484 w 684"/>
                <a:gd name="T77" fmla="*/ 664 h 757"/>
                <a:gd name="T78" fmla="*/ 545 w 684"/>
                <a:gd name="T79" fmla="*/ 613 h 757"/>
                <a:gd name="T80" fmla="*/ 577 w 684"/>
                <a:gd name="T81" fmla="*/ 567 h 757"/>
                <a:gd name="T82" fmla="*/ 606 w 684"/>
                <a:gd name="T83" fmla="*/ 481 h 757"/>
                <a:gd name="T84" fmla="*/ 616 w 684"/>
                <a:gd name="T85" fmla="*/ 379 h 757"/>
                <a:gd name="T86" fmla="*/ 611 w 684"/>
                <a:gd name="T87" fmla="*/ 305 h 757"/>
                <a:gd name="T88" fmla="*/ 588 w 684"/>
                <a:gd name="T89" fmla="*/ 213 h 757"/>
                <a:gd name="T90" fmla="*/ 545 w 684"/>
                <a:gd name="T91" fmla="*/ 142 h 757"/>
                <a:gd name="T92" fmla="*/ 507 w 684"/>
                <a:gd name="T93" fmla="*/ 105 h 757"/>
                <a:gd name="T94" fmla="*/ 435 w 684"/>
                <a:gd name="T95" fmla="*/ 71 h 757"/>
                <a:gd name="T96" fmla="*/ 347 w 684"/>
                <a:gd name="T97" fmla="*/ 5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4" h="757">
                  <a:moveTo>
                    <a:pt x="343" y="757"/>
                  </a:moveTo>
                  <a:lnTo>
                    <a:pt x="343" y="757"/>
                  </a:lnTo>
                  <a:lnTo>
                    <a:pt x="303" y="755"/>
                  </a:lnTo>
                  <a:lnTo>
                    <a:pt x="267" y="752"/>
                  </a:lnTo>
                  <a:lnTo>
                    <a:pt x="232" y="743"/>
                  </a:lnTo>
                  <a:lnTo>
                    <a:pt x="201" y="732"/>
                  </a:lnTo>
                  <a:lnTo>
                    <a:pt x="169" y="717"/>
                  </a:lnTo>
                  <a:lnTo>
                    <a:pt x="141" y="699"/>
                  </a:lnTo>
                  <a:lnTo>
                    <a:pt x="115" y="677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71" y="626"/>
                  </a:lnTo>
                  <a:lnTo>
                    <a:pt x="51" y="597"/>
                  </a:lnTo>
                  <a:lnTo>
                    <a:pt x="36" y="567"/>
                  </a:lnTo>
                  <a:lnTo>
                    <a:pt x="23" y="534"/>
                  </a:lnTo>
                  <a:lnTo>
                    <a:pt x="13" y="499"/>
                  </a:lnTo>
                  <a:lnTo>
                    <a:pt x="5" y="462"/>
                  </a:lnTo>
                  <a:lnTo>
                    <a:pt x="1" y="424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1" y="340"/>
                  </a:lnTo>
                  <a:lnTo>
                    <a:pt x="6" y="298"/>
                  </a:lnTo>
                  <a:lnTo>
                    <a:pt x="13" y="259"/>
                  </a:lnTo>
                  <a:lnTo>
                    <a:pt x="24" y="222"/>
                  </a:lnTo>
                  <a:lnTo>
                    <a:pt x="38" y="188"/>
                  </a:lnTo>
                  <a:lnTo>
                    <a:pt x="54" y="156"/>
                  </a:lnTo>
                  <a:lnTo>
                    <a:pt x="74" y="127"/>
                  </a:lnTo>
                  <a:lnTo>
                    <a:pt x="95" y="100"/>
                  </a:lnTo>
                  <a:lnTo>
                    <a:pt x="95" y="100"/>
                  </a:lnTo>
                  <a:lnTo>
                    <a:pt x="122" y="77"/>
                  </a:lnTo>
                  <a:lnTo>
                    <a:pt x="148" y="56"/>
                  </a:lnTo>
                  <a:lnTo>
                    <a:pt x="176" y="39"/>
                  </a:lnTo>
                  <a:lnTo>
                    <a:pt x="207" y="25"/>
                  </a:lnTo>
                  <a:lnTo>
                    <a:pt x="240" y="13"/>
                  </a:lnTo>
                  <a:lnTo>
                    <a:pt x="275" y="6"/>
                  </a:lnTo>
                  <a:lnTo>
                    <a:pt x="311" y="2"/>
                  </a:lnTo>
                  <a:lnTo>
                    <a:pt x="349" y="0"/>
                  </a:lnTo>
                  <a:lnTo>
                    <a:pt x="349" y="0"/>
                  </a:lnTo>
                  <a:lnTo>
                    <a:pt x="387" y="2"/>
                  </a:lnTo>
                  <a:lnTo>
                    <a:pt x="423" y="5"/>
                  </a:lnTo>
                  <a:lnTo>
                    <a:pt x="456" y="13"/>
                  </a:lnTo>
                  <a:lnTo>
                    <a:pt x="488" y="25"/>
                  </a:lnTo>
                  <a:lnTo>
                    <a:pt x="517" y="39"/>
                  </a:lnTo>
                  <a:lnTo>
                    <a:pt x="545" y="56"/>
                  </a:lnTo>
                  <a:lnTo>
                    <a:pt x="570" y="77"/>
                  </a:lnTo>
                  <a:lnTo>
                    <a:pt x="595" y="100"/>
                  </a:lnTo>
                  <a:lnTo>
                    <a:pt x="595" y="100"/>
                  </a:lnTo>
                  <a:lnTo>
                    <a:pt x="615" y="127"/>
                  </a:lnTo>
                  <a:lnTo>
                    <a:pt x="633" y="155"/>
                  </a:lnTo>
                  <a:lnTo>
                    <a:pt x="649" y="186"/>
                  </a:lnTo>
                  <a:lnTo>
                    <a:pt x="661" y="221"/>
                  </a:lnTo>
                  <a:lnTo>
                    <a:pt x="671" y="257"/>
                  </a:lnTo>
                  <a:lnTo>
                    <a:pt x="679" y="295"/>
                  </a:lnTo>
                  <a:lnTo>
                    <a:pt x="682" y="336"/>
                  </a:lnTo>
                  <a:lnTo>
                    <a:pt x="684" y="379"/>
                  </a:lnTo>
                  <a:lnTo>
                    <a:pt x="684" y="379"/>
                  </a:lnTo>
                  <a:lnTo>
                    <a:pt x="682" y="420"/>
                  </a:lnTo>
                  <a:lnTo>
                    <a:pt x="677" y="460"/>
                  </a:lnTo>
                  <a:lnTo>
                    <a:pt x="671" y="498"/>
                  </a:lnTo>
                  <a:lnTo>
                    <a:pt x="661" y="532"/>
                  </a:lnTo>
                  <a:lnTo>
                    <a:pt x="647" y="565"/>
                  </a:lnTo>
                  <a:lnTo>
                    <a:pt x="633" y="597"/>
                  </a:lnTo>
                  <a:lnTo>
                    <a:pt x="613" y="626"/>
                  </a:lnTo>
                  <a:lnTo>
                    <a:pt x="591" y="653"/>
                  </a:lnTo>
                  <a:lnTo>
                    <a:pt x="591" y="653"/>
                  </a:lnTo>
                  <a:lnTo>
                    <a:pt x="568" y="677"/>
                  </a:lnTo>
                  <a:lnTo>
                    <a:pt x="542" y="699"/>
                  </a:lnTo>
                  <a:lnTo>
                    <a:pt x="514" y="717"/>
                  </a:lnTo>
                  <a:lnTo>
                    <a:pt x="484" y="732"/>
                  </a:lnTo>
                  <a:lnTo>
                    <a:pt x="451" y="743"/>
                  </a:lnTo>
                  <a:lnTo>
                    <a:pt x="417" y="752"/>
                  </a:lnTo>
                  <a:lnTo>
                    <a:pt x="380" y="755"/>
                  </a:lnTo>
                  <a:lnTo>
                    <a:pt x="343" y="757"/>
                  </a:lnTo>
                  <a:lnTo>
                    <a:pt x="343" y="757"/>
                  </a:lnTo>
                  <a:close/>
                  <a:moveTo>
                    <a:pt x="347" y="59"/>
                  </a:moveTo>
                  <a:lnTo>
                    <a:pt x="347" y="59"/>
                  </a:lnTo>
                  <a:lnTo>
                    <a:pt x="316" y="59"/>
                  </a:lnTo>
                  <a:lnTo>
                    <a:pt x="287" y="64"/>
                  </a:lnTo>
                  <a:lnTo>
                    <a:pt x="258" y="71"/>
                  </a:lnTo>
                  <a:lnTo>
                    <a:pt x="232" y="81"/>
                  </a:lnTo>
                  <a:lnTo>
                    <a:pt x="207" y="92"/>
                  </a:lnTo>
                  <a:lnTo>
                    <a:pt x="184" y="107"/>
                  </a:lnTo>
                  <a:lnTo>
                    <a:pt x="163" y="12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25" y="168"/>
                  </a:lnTo>
                  <a:lnTo>
                    <a:pt x="110" y="193"/>
                  </a:lnTo>
                  <a:lnTo>
                    <a:pt x="97" y="219"/>
                  </a:lnTo>
                  <a:lnTo>
                    <a:pt x="87" y="247"/>
                  </a:lnTo>
                  <a:lnTo>
                    <a:pt x="79" y="278"/>
                  </a:lnTo>
                  <a:lnTo>
                    <a:pt x="72" y="311"/>
                  </a:lnTo>
                  <a:lnTo>
                    <a:pt x="69" y="346"/>
                  </a:lnTo>
                  <a:lnTo>
                    <a:pt x="67" y="384"/>
                  </a:lnTo>
                  <a:lnTo>
                    <a:pt x="67" y="384"/>
                  </a:lnTo>
                  <a:lnTo>
                    <a:pt x="69" y="419"/>
                  </a:lnTo>
                  <a:lnTo>
                    <a:pt x="72" y="452"/>
                  </a:lnTo>
                  <a:lnTo>
                    <a:pt x="77" y="483"/>
                  </a:lnTo>
                  <a:lnTo>
                    <a:pt x="85" y="513"/>
                  </a:lnTo>
                  <a:lnTo>
                    <a:pt x="97" y="539"/>
                  </a:lnTo>
                  <a:lnTo>
                    <a:pt x="108" y="565"/>
                  </a:lnTo>
                  <a:lnTo>
                    <a:pt x="125" y="590"/>
                  </a:lnTo>
                  <a:lnTo>
                    <a:pt x="141" y="612"/>
                  </a:lnTo>
                  <a:lnTo>
                    <a:pt x="141" y="612"/>
                  </a:lnTo>
                  <a:lnTo>
                    <a:pt x="161" y="633"/>
                  </a:lnTo>
                  <a:lnTo>
                    <a:pt x="183" y="649"/>
                  </a:lnTo>
                  <a:lnTo>
                    <a:pt x="204" y="664"/>
                  </a:lnTo>
                  <a:lnTo>
                    <a:pt x="229" y="676"/>
                  </a:lnTo>
                  <a:lnTo>
                    <a:pt x="255" y="686"/>
                  </a:lnTo>
                  <a:lnTo>
                    <a:pt x="283" y="692"/>
                  </a:lnTo>
                  <a:lnTo>
                    <a:pt x="313" y="697"/>
                  </a:lnTo>
                  <a:lnTo>
                    <a:pt x="344" y="699"/>
                  </a:lnTo>
                  <a:lnTo>
                    <a:pt x="344" y="699"/>
                  </a:lnTo>
                  <a:lnTo>
                    <a:pt x="376" y="697"/>
                  </a:lnTo>
                  <a:lnTo>
                    <a:pt x="405" y="692"/>
                  </a:lnTo>
                  <a:lnTo>
                    <a:pt x="433" y="686"/>
                  </a:lnTo>
                  <a:lnTo>
                    <a:pt x="460" y="677"/>
                  </a:lnTo>
                  <a:lnTo>
                    <a:pt x="484" y="664"/>
                  </a:lnTo>
                  <a:lnTo>
                    <a:pt x="506" y="651"/>
                  </a:lnTo>
                  <a:lnTo>
                    <a:pt x="527" y="633"/>
                  </a:lnTo>
                  <a:lnTo>
                    <a:pt x="545" y="613"/>
                  </a:lnTo>
                  <a:lnTo>
                    <a:pt x="545" y="613"/>
                  </a:lnTo>
                  <a:lnTo>
                    <a:pt x="562" y="592"/>
                  </a:lnTo>
                  <a:lnTo>
                    <a:pt x="577" y="567"/>
                  </a:lnTo>
                  <a:lnTo>
                    <a:pt x="588" y="541"/>
                  </a:lnTo>
                  <a:lnTo>
                    <a:pt x="598" y="513"/>
                  </a:lnTo>
                  <a:lnTo>
                    <a:pt x="606" y="481"/>
                  </a:lnTo>
                  <a:lnTo>
                    <a:pt x="611" y="450"/>
                  </a:lnTo>
                  <a:lnTo>
                    <a:pt x="615" y="415"/>
                  </a:lnTo>
                  <a:lnTo>
                    <a:pt x="616" y="379"/>
                  </a:lnTo>
                  <a:lnTo>
                    <a:pt x="616" y="379"/>
                  </a:lnTo>
                  <a:lnTo>
                    <a:pt x="615" y="341"/>
                  </a:lnTo>
                  <a:lnTo>
                    <a:pt x="611" y="305"/>
                  </a:lnTo>
                  <a:lnTo>
                    <a:pt x="606" y="272"/>
                  </a:lnTo>
                  <a:lnTo>
                    <a:pt x="598" y="242"/>
                  </a:lnTo>
                  <a:lnTo>
                    <a:pt x="588" y="213"/>
                  </a:lnTo>
                  <a:lnTo>
                    <a:pt x="577" y="186"/>
                  </a:lnTo>
                  <a:lnTo>
                    <a:pt x="562" y="163"/>
                  </a:lnTo>
                  <a:lnTo>
                    <a:pt x="545" y="142"/>
                  </a:lnTo>
                  <a:lnTo>
                    <a:pt x="545" y="142"/>
                  </a:lnTo>
                  <a:lnTo>
                    <a:pt x="527" y="122"/>
                  </a:lnTo>
                  <a:lnTo>
                    <a:pt x="507" y="105"/>
                  </a:lnTo>
                  <a:lnTo>
                    <a:pt x="484" y="91"/>
                  </a:lnTo>
                  <a:lnTo>
                    <a:pt x="461" y="79"/>
                  </a:lnTo>
                  <a:lnTo>
                    <a:pt x="435" y="71"/>
                  </a:lnTo>
                  <a:lnTo>
                    <a:pt x="407" y="64"/>
                  </a:lnTo>
                  <a:lnTo>
                    <a:pt x="379" y="59"/>
                  </a:lnTo>
                  <a:lnTo>
                    <a:pt x="347" y="59"/>
                  </a:lnTo>
                  <a:lnTo>
                    <a:pt x="347" y="5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0" name="Freeform 40"/>
            <p:cNvSpPr>
              <a:spLocks/>
            </p:cNvSpPr>
            <p:nvPr/>
          </p:nvSpPr>
          <p:spPr bwMode="auto">
            <a:xfrm>
              <a:off x="2227263" y="2806700"/>
              <a:ext cx="439738" cy="588963"/>
            </a:xfrm>
            <a:custGeom>
              <a:avLst/>
              <a:gdLst>
                <a:gd name="T0" fmla="*/ 492 w 556"/>
                <a:gd name="T1" fmla="*/ 320 h 740"/>
                <a:gd name="T2" fmla="*/ 490 w 556"/>
                <a:gd name="T3" fmla="*/ 287 h 740"/>
                <a:gd name="T4" fmla="*/ 485 w 556"/>
                <a:gd name="T5" fmla="*/ 231 h 740"/>
                <a:gd name="T6" fmla="*/ 473 w 556"/>
                <a:gd name="T7" fmla="*/ 181 h 740"/>
                <a:gd name="T8" fmla="*/ 455 w 556"/>
                <a:gd name="T9" fmla="*/ 142 h 740"/>
                <a:gd name="T10" fmla="*/ 432 w 556"/>
                <a:gd name="T11" fmla="*/ 109 h 740"/>
                <a:gd name="T12" fmla="*/ 403 w 556"/>
                <a:gd name="T13" fmla="*/ 84 h 740"/>
                <a:gd name="T14" fmla="*/ 366 w 556"/>
                <a:gd name="T15" fmla="*/ 67 h 740"/>
                <a:gd name="T16" fmla="*/ 327 w 556"/>
                <a:gd name="T17" fmla="*/ 59 h 740"/>
                <a:gd name="T18" fmla="*/ 304 w 556"/>
                <a:gd name="T19" fmla="*/ 59 h 740"/>
                <a:gd name="T20" fmla="*/ 253 w 556"/>
                <a:gd name="T21" fmla="*/ 64 h 740"/>
                <a:gd name="T22" fmla="*/ 208 w 556"/>
                <a:gd name="T23" fmla="*/ 77 h 740"/>
                <a:gd name="T24" fmla="*/ 167 w 556"/>
                <a:gd name="T25" fmla="*/ 102 h 740"/>
                <a:gd name="T26" fmla="*/ 132 w 556"/>
                <a:gd name="T27" fmla="*/ 135 h 740"/>
                <a:gd name="T28" fmla="*/ 116 w 556"/>
                <a:gd name="T29" fmla="*/ 155 h 740"/>
                <a:gd name="T30" fmla="*/ 91 w 556"/>
                <a:gd name="T31" fmla="*/ 198 h 740"/>
                <a:gd name="T32" fmla="*/ 75 w 556"/>
                <a:gd name="T33" fmla="*/ 246 h 740"/>
                <a:gd name="T34" fmla="*/ 66 w 556"/>
                <a:gd name="T35" fmla="*/ 297 h 740"/>
                <a:gd name="T36" fmla="*/ 65 w 556"/>
                <a:gd name="T37" fmla="*/ 740 h 740"/>
                <a:gd name="T38" fmla="*/ 0 w 556"/>
                <a:gd name="T39" fmla="*/ 16 h 740"/>
                <a:gd name="T40" fmla="*/ 65 w 556"/>
                <a:gd name="T41" fmla="*/ 148 h 740"/>
                <a:gd name="T42" fmla="*/ 68 w 556"/>
                <a:gd name="T43" fmla="*/ 148 h 740"/>
                <a:gd name="T44" fmla="*/ 89 w 556"/>
                <a:gd name="T45" fmla="*/ 114 h 740"/>
                <a:gd name="T46" fmla="*/ 112 w 556"/>
                <a:gd name="T47" fmla="*/ 82 h 740"/>
                <a:gd name="T48" fmla="*/ 139 w 556"/>
                <a:gd name="T49" fmla="*/ 58 h 740"/>
                <a:gd name="T50" fmla="*/ 169 w 556"/>
                <a:gd name="T51" fmla="*/ 36 h 740"/>
                <a:gd name="T52" fmla="*/ 202 w 556"/>
                <a:gd name="T53" fmla="*/ 20 h 740"/>
                <a:gd name="T54" fmla="*/ 236 w 556"/>
                <a:gd name="T55" fmla="*/ 8 h 740"/>
                <a:gd name="T56" fmla="*/ 274 w 556"/>
                <a:gd name="T57" fmla="*/ 2 h 740"/>
                <a:gd name="T58" fmla="*/ 315 w 556"/>
                <a:gd name="T59" fmla="*/ 0 h 740"/>
                <a:gd name="T60" fmla="*/ 343 w 556"/>
                <a:gd name="T61" fmla="*/ 0 h 740"/>
                <a:gd name="T62" fmla="*/ 394 w 556"/>
                <a:gd name="T63" fmla="*/ 10 h 740"/>
                <a:gd name="T64" fmla="*/ 439 w 556"/>
                <a:gd name="T65" fmla="*/ 30 h 740"/>
                <a:gd name="T66" fmla="*/ 477 w 556"/>
                <a:gd name="T67" fmla="*/ 59 h 740"/>
                <a:gd name="T68" fmla="*/ 493 w 556"/>
                <a:gd name="T69" fmla="*/ 77 h 740"/>
                <a:gd name="T70" fmla="*/ 521 w 556"/>
                <a:gd name="T71" fmla="*/ 120 h 740"/>
                <a:gd name="T72" fmla="*/ 541 w 556"/>
                <a:gd name="T73" fmla="*/ 171 h 740"/>
                <a:gd name="T74" fmla="*/ 553 w 556"/>
                <a:gd name="T75" fmla="*/ 232 h 740"/>
                <a:gd name="T76" fmla="*/ 556 w 556"/>
                <a:gd name="T77" fmla="*/ 300 h 740"/>
                <a:gd name="T78" fmla="*/ 492 w 556"/>
                <a:gd name="T79" fmla="*/ 74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6" h="740">
                  <a:moveTo>
                    <a:pt x="492" y="740"/>
                  </a:moveTo>
                  <a:lnTo>
                    <a:pt x="492" y="320"/>
                  </a:lnTo>
                  <a:lnTo>
                    <a:pt x="492" y="320"/>
                  </a:lnTo>
                  <a:lnTo>
                    <a:pt x="490" y="287"/>
                  </a:lnTo>
                  <a:lnTo>
                    <a:pt x="488" y="259"/>
                  </a:lnTo>
                  <a:lnTo>
                    <a:pt x="485" y="231"/>
                  </a:lnTo>
                  <a:lnTo>
                    <a:pt x="480" y="204"/>
                  </a:lnTo>
                  <a:lnTo>
                    <a:pt x="473" y="181"/>
                  </a:lnTo>
                  <a:lnTo>
                    <a:pt x="465" y="160"/>
                  </a:lnTo>
                  <a:lnTo>
                    <a:pt x="455" y="142"/>
                  </a:lnTo>
                  <a:lnTo>
                    <a:pt x="444" y="124"/>
                  </a:lnTo>
                  <a:lnTo>
                    <a:pt x="432" y="109"/>
                  </a:lnTo>
                  <a:lnTo>
                    <a:pt x="417" y="95"/>
                  </a:lnTo>
                  <a:lnTo>
                    <a:pt x="403" y="84"/>
                  </a:lnTo>
                  <a:lnTo>
                    <a:pt x="386" y="74"/>
                  </a:lnTo>
                  <a:lnTo>
                    <a:pt x="366" y="67"/>
                  </a:lnTo>
                  <a:lnTo>
                    <a:pt x="347" y="63"/>
                  </a:lnTo>
                  <a:lnTo>
                    <a:pt x="327" y="59"/>
                  </a:lnTo>
                  <a:lnTo>
                    <a:pt x="304" y="59"/>
                  </a:lnTo>
                  <a:lnTo>
                    <a:pt x="304" y="59"/>
                  </a:lnTo>
                  <a:lnTo>
                    <a:pt x="277" y="59"/>
                  </a:lnTo>
                  <a:lnTo>
                    <a:pt x="253" y="64"/>
                  </a:lnTo>
                  <a:lnTo>
                    <a:pt x="230" y="69"/>
                  </a:lnTo>
                  <a:lnTo>
                    <a:pt x="208" y="77"/>
                  </a:lnTo>
                  <a:lnTo>
                    <a:pt x="187" y="89"/>
                  </a:lnTo>
                  <a:lnTo>
                    <a:pt x="167" y="102"/>
                  </a:lnTo>
                  <a:lnTo>
                    <a:pt x="149" y="117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16" y="155"/>
                  </a:lnTo>
                  <a:lnTo>
                    <a:pt x="103" y="176"/>
                  </a:lnTo>
                  <a:lnTo>
                    <a:pt x="91" y="198"/>
                  </a:lnTo>
                  <a:lnTo>
                    <a:pt x="81" y="221"/>
                  </a:lnTo>
                  <a:lnTo>
                    <a:pt x="75" y="246"/>
                  </a:lnTo>
                  <a:lnTo>
                    <a:pt x="70" y="270"/>
                  </a:lnTo>
                  <a:lnTo>
                    <a:pt x="66" y="297"/>
                  </a:lnTo>
                  <a:lnTo>
                    <a:pt x="65" y="325"/>
                  </a:lnTo>
                  <a:lnTo>
                    <a:pt x="65" y="740"/>
                  </a:lnTo>
                  <a:lnTo>
                    <a:pt x="0" y="740"/>
                  </a:lnTo>
                  <a:lnTo>
                    <a:pt x="0" y="16"/>
                  </a:lnTo>
                  <a:lnTo>
                    <a:pt x="65" y="16"/>
                  </a:lnTo>
                  <a:lnTo>
                    <a:pt x="65" y="148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78" y="130"/>
                  </a:lnTo>
                  <a:lnTo>
                    <a:pt x="89" y="114"/>
                  </a:lnTo>
                  <a:lnTo>
                    <a:pt x="101" y="97"/>
                  </a:lnTo>
                  <a:lnTo>
                    <a:pt x="112" y="82"/>
                  </a:lnTo>
                  <a:lnTo>
                    <a:pt x="126" y="69"/>
                  </a:lnTo>
                  <a:lnTo>
                    <a:pt x="139" y="58"/>
                  </a:lnTo>
                  <a:lnTo>
                    <a:pt x="154" y="46"/>
                  </a:lnTo>
                  <a:lnTo>
                    <a:pt x="169" y="36"/>
                  </a:lnTo>
                  <a:lnTo>
                    <a:pt x="185" y="28"/>
                  </a:lnTo>
                  <a:lnTo>
                    <a:pt x="202" y="20"/>
                  </a:lnTo>
                  <a:lnTo>
                    <a:pt x="218" y="13"/>
                  </a:lnTo>
                  <a:lnTo>
                    <a:pt x="236" y="8"/>
                  </a:lnTo>
                  <a:lnTo>
                    <a:pt x="254" y="5"/>
                  </a:lnTo>
                  <a:lnTo>
                    <a:pt x="274" y="2"/>
                  </a:lnTo>
                  <a:lnTo>
                    <a:pt x="294" y="0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43" y="0"/>
                  </a:lnTo>
                  <a:lnTo>
                    <a:pt x="370" y="5"/>
                  </a:lnTo>
                  <a:lnTo>
                    <a:pt x="394" y="10"/>
                  </a:lnTo>
                  <a:lnTo>
                    <a:pt x="417" y="18"/>
                  </a:lnTo>
                  <a:lnTo>
                    <a:pt x="439" y="30"/>
                  </a:lnTo>
                  <a:lnTo>
                    <a:pt x="459" y="43"/>
                  </a:lnTo>
                  <a:lnTo>
                    <a:pt x="477" y="59"/>
                  </a:lnTo>
                  <a:lnTo>
                    <a:pt x="493" y="77"/>
                  </a:lnTo>
                  <a:lnTo>
                    <a:pt x="493" y="77"/>
                  </a:lnTo>
                  <a:lnTo>
                    <a:pt x="508" y="97"/>
                  </a:lnTo>
                  <a:lnTo>
                    <a:pt x="521" y="120"/>
                  </a:lnTo>
                  <a:lnTo>
                    <a:pt x="531" y="145"/>
                  </a:lnTo>
                  <a:lnTo>
                    <a:pt x="541" y="171"/>
                  </a:lnTo>
                  <a:lnTo>
                    <a:pt x="548" y="201"/>
                  </a:lnTo>
                  <a:lnTo>
                    <a:pt x="553" y="232"/>
                  </a:lnTo>
                  <a:lnTo>
                    <a:pt x="554" y="265"/>
                  </a:lnTo>
                  <a:lnTo>
                    <a:pt x="556" y="300"/>
                  </a:lnTo>
                  <a:lnTo>
                    <a:pt x="556" y="740"/>
                  </a:lnTo>
                  <a:lnTo>
                    <a:pt x="492" y="740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1" name="Freeform 41"/>
            <p:cNvSpPr>
              <a:spLocks noEditPoints="1"/>
            </p:cNvSpPr>
            <p:nvPr/>
          </p:nvSpPr>
          <p:spPr bwMode="auto">
            <a:xfrm>
              <a:off x="3165475" y="2590800"/>
              <a:ext cx="611188" cy="804863"/>
            </a:xfrm>
            <a:custGeom>
              <a:avLst/>
              <a:gdLst>
                <a:gd name="T0" fmla="*/ 252 w 768"/>
                <a:gd name="T1" fmla="*/ 0 h 1012"/>
                <a:gd name="T2" fmla="*/ 313 w 768"/>
                <a:gd name="T3" fmla="*/ 1 h 1012"/>
                <a:gd name="T4" fmla="*/ 399 w 768"/>
                <a:gd name="T5" fmla="*/ 11 h 1012"/>
                <a:gd name="T6" fmla="*/ 475 w 768"/>
                <a:gd name="T7" fmla="*/ 31 h 1012"/>
                <a:gd name="T8" fmla="*/ 542 w 768"/>
                <a:gd name="T9" fmla="*/ 59 h 1012"/>
                <a:gd name="T10" fmla="*/ 602 w 768"/>
                <a:gd name="T11" fmla="*/ 95 h 1012"/>
                <a:gd name="T12" fmla="*/ 636 w 768"/>
                <a:gd name="T13" fmla="*/ 125 h 1012"/>
                <a:gd name="T14" fmla="*/ 681 w 768"/>
                <a:gd name="T15" fmla="*/ 176 h 1012"/>
                <a:gd name="T16" fmla="*/ 715 w 768"/>
                <a:gd name="T17" fmla="*/ 236 h 1012"/>
                <a:gd name="T18" fmla="*/ 742 w 768"/>
                <a:gd name="T19" fmla="*/ 303 h 1012"/>
                <a:gd name="T20" fmla="*/ 760 w 768"/>
                <a:gd name="T21" fmla="*/ 379 h 1012"/>
                <a:gd name="T22" fmla="*/ 766 w 768"/>
                <a:gd name="T23" fmla="*/ 461 h 1012"/>
                <a:gd name="T24" fmla="*/ 766 w 768"/>
                <a:gd name="T25" fmla="*/ 521 h 1012"/>
                <a:gd name="T26" fmla="*/ 758 w 768"/>
                <a:gd name="T27" fmla="*/ 602 h 1012"/>
                <a:gd name="T28" fmla="*/ 740 w 768"/>
                <a:gd name="T29" fmla="*/ 677 h 1012"/>
                <a:gd name="T30" fmla="*/ 712 w 768"/>
                <a:gd name="T31" fmla="*/ 747 h 1012"/>
                <a:gd name="T32" fmla="*/ 674 w 768"/>
                <a:gd name="T33" fmla="*/ 811 h 1012"/>
                <a:gd name="T34" fmla="*/ 626 w 768"/>
                <a:gd name="T35" fmla="*/ 867 h 1012"/>
                <a:gd name="T36" fmla="*/ 590 w 768"/>
                <a:gd name="T37" fmla="*/ 902 h 1012"/>
                <a:gd name="T38" fmla="*/ 527 w 768"/>
                <a:gd name="T39" fmla="*/ 943 h 1012"/>
                <a:gd name="T40" fmla="*/ 458 w 768"/>
                <a:gd name="T41" fmla="*/ 976 h 1012"/>
                <a:gd name="T42" fmla="*/ 382 w 768"/>
                <a:gd name="T43" fmla="*/ 997 h 1012"/>
                <a:gd name="T44" fmla="*/ 298 w 768"/>
                <a:gd name="T45" fmla="*/ 1009 h 1012"/>
                <a:gd name="T46" fmla="*/ 0 w 768"/>
                <a:gd name="T47" fmla="*/ 1012 h 1012"/>
                <a:gd name="T48" fmla="*/ 227 w 768"/>
                <a:gd name="T49" fmla="*/ 948 h 1012"/>
                <a:gd name="T50" fmla="*/ 308 w 768"/>
                <a:gd name="T51" fmla="*/ 945 h 1012"/>
                <a:gd name="T52" fmla="*/ 382 w 768"/>
                <a:gd name="T53" fmla="*/ 931 h 1012"/>
                <a:gd name="T54" fmla="*/ 448 w 768"/>
                <a:gd name="T55" fmla="*/ 912 h 1012"/>
                <a:gd name="T56" fmla="*/ 508 w 768"/>
                <a:gd name="T57" fmla="*/ 882 h 1012"/>
                <a:gd name="T58" fmla="*/ 559 w 768"/>
                <a:gd name="T59" fmla="*/ 846 h 1012"/>
                <a:gd name="T60" fmla="*/ 588 w 768"/>
                <a:gd name="T61" fmla="*/ 816 h 1012"/>
                <a:gd name="T62" fmla="*/ 626 w 768"/>
                <a:gd name="T63" fmla="*/ 766 h 1012"/>
                <a:gd name="T64" fmla="*/ 656 w 768"/>
                <a:gd name="T65" fmla="*/ 709 h 1012"/>
                <a:gd name="T66" fmla="*/ 677 w 768"/>
                <a:gd name="T67" fmla="*/ 644 h 1012"/>
                <a:gd name="T68" fmla="*/ 691 w 768"/>
                <a:gd name="T69" fmla="*/ 574 h 1012"/>
                <a:gd name="T70" fmla="*/ 694 w 768"/>
                <a:gd name="T71" fmla="*/ 494 h 1012"/>
                <a:gd name="T72" fmla="*/ 684 w 768"/>
                <a:gd name="T73" fmla="*/ 371 h 1012"/>
                <a:gd name="T74" fmla="*/ 666 w 768"/>
                <a:gd name="T75" fmla="*/ 306 h 1012"/>
                <a:gd name="T76" fmla="*/ 641 w 768"/>
                <a:gd name="T77" fmla="*/ 249 h 1012"/>
                <a:gd name="T78" fmla="*/ 608 w 768"/>
                <a:gd name="T79" fmla="*/ 199 h 1012"/>
                <a:gd name="T80" fmla="*/ 567 w 768"/>
                <a:gd name="T81" fmla="*/ 158 h 1012"/>
                <a:gd name="T82" fmla="*/ 517 w 768"/>
                <a:gd name="T83" fmla="*/ 125 h 1012"/>
                <a:gd name="T84" fmla="*/ 461 w 768"/>
                <a:gd name="T85" fmla="*/ 97 h 1012"/>
                <a:gd name="T86" fmla="*/ 395 w 768"/>
                <a:gd name="T87" fmla="*/ 79 h 1012"/>
                <a:gd name="T88" fmla="*/ 242 w 768"/>
                <a:gd name="T89" fmla="*/ 64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8" h="1012">
                  <a:moveTo>
                    <a:pt x="0" y="1012"/>
                  </a:moveTo>
                  <a:lnTo>
                    <a:pt x="0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83" y="0"/>
                  </a:lnTo>
                  <a:lnTo>
                    <a:pt x="313" y="1"/>
                  </a:lnTo>
                  <a:lnTo>
                    <a:pt x="343" y="3"/>
                  </a:lnTo>
                  <a:lnTo>
                    <a:pt x="371" y="8"/>
                  </a:lnTo>
                  <a:lnTo>
                    <a:pt x="399" y="11"/>
                  </a:lnTo>
                  <a:lnTo>
                    <a:pt x="425" y="18"/>
                  </a:lnTo>
                  <a:lnTo>
                    <a:pt x="450" y="23"/>
                  </a:lnTo>
                  <a:lnTo>
                    <a:pt x="475" y="31"/>
                  </a:lnTo>
                  <a:lnTo>
                    <a:pt x="498" y="39"/>
                  </a:lnTo>
                  <a:lnTo>
                    <a:pt x="521" y="49"/>
                  </a:lnTo>
                  <a:lnTo>
                    <a:pt x="542" y="59"/>
                  </a:lnTo>
                  <a:lnTo>
                    <a:pt x="562" y="71"/>
                  </a:lnTo>
                  <a:lnTo>
                    <a:pt x="582" y="82"/>
                  </a:lnTo>
                  <a:lnTo>
                    <a:pt x="602" y="95"/>
                  </a:lnTo>
                  <a:lnTo>
                    <a:pt x="620" y="110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51" y="142"/>
                  </a:lnTo>
                  <a:lnTo>
                    <a:pt x="667" y="158"/>
                  </a:lnTo>
                  <a:lnTo>
                    <a:pt x="681" y="176"/>
                  </a:lnTo>
                  <a:lnTo>
                    <a:pt x="694" y="194"/>
                  </a:lnTo>
                  <a:lnTo>
                    <a:pt x="705" y="214"/>
                  </a:lnTo>
                  <a:lnTo>
                    <a:pt x="715" y="236"/>
                  </a:lnTo>
                  <a:lnTo>
                    <a:pt x="725" y="257"/>
                  </a:lnTo>
                  <a:lnTo>
                    <a:pt x="735" y="280"/>
                  </a:lnTo>
                  <a:lnTo>
                    <a:pt x="742" y="303"/>
                  </a:lnTo>
                  <a:lnTo>
                    <a:pt x="748" y="328"/>
                  </a:lnTo>
                  <a:lnTo>
                    <a:pt x="755" y="353"/>
                  </a:lnTo>
                  <a:lnTo>
                    <a:pt x="760" y="379"/>
                  </a:lnTo>
                  <a:lnTo>
                    <a:pt x="763" y="405"/>
                  </a:lnTo>
                  <a:lnTo>
                    <a:pt x="765" y="433"/>
                  </a:lnTo>
                  <a:lnTo>
                    <a:pt x="766" y="461"/>
                  </a:lnTo>
                  <a:lnTo>
                    <a:pt x="768" y="491"/>
                  </a:lnTo>
                  <a:lnTo>
                    <a:pt x="768" y="491"/>
                  </a:lnTo>
                  <a:lnTo>
                    <a:pt x="766" y="521"/>
                  </a:lnTo>
                  <a:lnTo>
                    <a:pt x="765" y="549"/>
                  </a:lnTo>
                  <a:lnTo>
                    <a:pt x="763" y="575"/>
                  </a:lnTo>
                  <a:lnTo>
                    <a:pt x="758" y="602"/>
                  </a:lnTo>
                  <a:lnTo>
                    <a:pt x="753" y="628"/>
                  </a:lnTo>
                  <a:lnTo>
                    <a:pt x="747" y="653"/>
                  </a:lnTo>
                  <a:lnTo>
                    <a:pt x="740" y="677"/>
                  </a:lnTo>
                  <a:lnTo>
                    <a:pt x="732" y="701"/>
                  </a:lnTo>
                  <a:lnTo>
                    <a:pt x="722" y="724"/>
                  </a:lnTo>
                  <a:lnTo>
                    <a:pt x="712" y="747"/>
                  </a:lnTo>
                  <a:lnTo>
                    <a:pt x="700" y="768"/>
                  </a:lnTo>
                  <a:lnTo>
                    <a:pt x="687" y="790"/>
                  </a:lnTo>
                  <a:lnTo>
                    <a:pt x="674" y="811"/>
                  </a:lnTo>
                  <a:lnTo>
                    <a:pt x="659" y="831"/>
                  </a:lnTo>
                  <a:lnTo>
                    <a:pt x="643" y="849"/>
                  </a:lnTo>
                  <a:lnTo>
                    <a:pt x="626" y="867"/>
                  </a:lnTo>
                  <a:lnTo>
                    <a:pt x="626" y="867"/>
                  </a:lnTo>
                  <a:lnTo>
                    <a:pt x="608" y="885"/>
                  </a:lnTo>
                  <a:lnTo>
                    <a:pt x="590" y="902"/>
                  </a:lnTo>
                  <a:lnTo>
                    <a:pt x="570" y="917"/>
                  </a:lnTo>
                  <a:lnTo>
                    <a:pt x="549" y="931"/>
                  </a:lnTo>
                  <a:lnTo>
                    <a:pt x="527" y="943"/>
                  </a:lnTo>
                  <a:lnTo>
                    <a:pt x="506" y="956"/>
                  </a:lnTo>
                  <a:lnTo>
                    <a:pt x="483" y="966"/>
                  </a:lnTo>
                  <a:lnTo>
                    <a:pt x="458" y="976"/>
                  </a:lnTo>
                  <a:lnTo>
                    <a:pt x="433" y="984"/>
                  </a:lnTo>
                  <a:lnTo>
                    <a:pt x="409" y="991"/>
                  </a:lnTo>
                  <a:lnTo>
                    <a:pt x="382" y="997"/>
                  </a:lnTo>
                  <a:lnTo>
                    <a:pt x="354" y="1002"/>
                  </a:lnTo>
                  <a:lnTo>
                    <a:pt x="326" y="1007"/>
                  </a:lnTo>
                  <a:lnTo>
                    <a:pt x="298" y="1009"/>
                  </a:lnTo>
                  <a:lnTo>
                    <a:pt x="269" y="1010"/>
                  </a:lnTo>
                  <a:lnTo>
                    <a:pt x="237" y="1012"/>
                  </a:lnTo>
                  <a:lnTo>
                    <a:pt x="0" y="1012"/>
                  </a:lnTo>
                  <a:close/>
                  <a:moveTo>
                    <a:pt x="69" y="64"/>
                  </a:moveTo>
                  <a:lnTo>
                    <a:pt x="69" y="948"/>
                  </a:lnTo>
                  <a:lnTo>
                    <a:pt x="227" y="948"/>
                  </a:lnTo>
                  <a:lnTo>
                    <a:pt x="227" y="948"/>
                  </a:lnTo>
                  <a:lnTo>
                    <a:pt x="283" y="946"/>
                  </a:lnTo>
                  <a:lnTo>
                    <a:pt x="308" y="945"/>
                  </a:lnTo>
                  <a:lnTo>
                    <a:pt x="335" y="941"/>
                  </a:lnTo>
                  <a:lnTo>
                    <a:pt x="359" y="936"/>
                  </a:lnTo>
                  <a:lnTo>
                    <a:pt x="382" y="931"/>
                  </a:lnTo>
                  <a:lnTo>
                    <a:pt x="405" y="926"/>
                  </a:lnTo>
                  <a:lnTo>
                    <a:pt x="427" y="920"/>
                  </a:lnTo>
                  <a:lnTo>
                    <a:pt x="448" y="912"/>
                  </a:lnTo>
                  <a:lnTo>
                    <a:pt x="468" y="903"/>
                  </a:lnTo>
                  <a:lnTo>
                    <a:pt x="488" y="893"/>
                  </a:lnTo>
                  <a:lnTo>
                    <a:pt x="508" y="882"/>
                  </a:lnTo>
                  <a:lnTo>
                    <a:pt x="524" y="870"/>
                  </a:lnTo>
                  <a:lnTo>
                    <a:pt x="542" y="859"/>
                  </a:lnTo>
                  <a:lnTo>
                    <a:pt x="559" y="846"/>
                  </a:lnTo>
                  <a:lnTo>
                    <a:pt x="574" y="831"/>
                  </a:lnTo>
                  <a:lnTo>
                    <a:pt x="574" y="831"/>
                  </a:lnTo>
                  <a:lnTo>
                    <a:pt x="588" y="816"/>
                  </a:lnTo>
                  <a:lnTo>
                    <a:pt x="602" y="801"/>
                  </a:lnTo>
                  <a:lnTo>
                    <a:pt x="615" y="785"/>
                  </a:lnTo>
                  <a:lnTo>
                    <a:pt x="626" y="766"/>
                  </a:lnTo>
                  <a:lnTo>
                    <a:pt x="638" y="748"/>
                  </a:lnTo>
                  <a:lnTo>
                    <a:pt x="648" y="729"/>
                  </a:lnTo>
                  <a:lnTo>
                    <a:pt x="656" y="709"/>
                  </a:lnTo>
                  <a:lnTo>
                    <a:pt x="664" y="689"/>
                  </a:lnTo>
                  <a:lnTo>
                    <a:pt x="671" y="668"/>
                  </a:lnTo>
                  <a:lnTo>
                    <a:pt x="677" y="644"/>
                  </a:lnTo>
                  <a:lnTo>
                    <a:pt x="682" y="621"/>
                  </a:lnTo>
                  <a:lnTo>
                    <a:pt x="687" y="598"/>
                  </a:lnTo>
                  <a:lnTo>
                    <a:pt x="691" y="574"/>
                  </a:lnTo>
                  <a:lnTo>
                    <a:pt x="692" y="547"/>
                  </a:lnTo>
                  <a:lnTo>
                    <a:pt x="694" y="494"/>
                  </a:lnTo>
                  <a:lnTo>
                    <a:pt x="694" y="494"/>
                  </a:lnTo>
                  <a:lnTo>
                    <a:pt x="692" y="442"/>
                  </a:lnTo>
                  <a:lnTo>
                    <a:pt x="687" y="394"/>
                  </a:lnTo>
                  <a:lnTo>
                    <a:pt x="684" y="371"/>
                  </a:lnTo>
                  <a:lnTo>
                    <a:pt x="679" y="348"/>
                  </a:lnTo>
                  <a:lnTo>
                    <a:pt x="672" y="326"/>
                  </a:lnTo>
                  <a:lnTo>
                    <a:pt x="666" y="306"/>
                  </a:lnTo>
                  <a:lnTo>
                    <a:pt x="659" y="287"/>
                  </a:lnTo>
                  <a:lnTo>
                    <a:pt x="651" y="267"/>
                  </a:lnTo>
                  <a:lnTo>
                    <a:pt x="641" y="249"/>
                  </a:lnTo>
                  <a:lnTo>
                    <a:pt x="631" y="232"/>
                  </a:lnTo>
                  <a:lnTo>
                    <a:pt x="620" y="216"/>
                  </a:lnTo>
                  <a:lnTo>
                    <a:pt x="608" y="199"/>
                  </a:lnTo>
                  <a:lnTo>
                    <a:pt x="595" y="184"/>
                  </a:lnTo>
                  <a:lnTo>
                    <a:pt x="582" y="171"/>
                  </a:lnTo>
                  <a:lnTo>
                    <a:pt x="567" y="158"/>
                  </a:lnTo>
                  <a:lnTo>
                    <a:pt x="552" y="147"/>
                  </a:lnTo>
                  <a:lnTo>
                    <a:pt x="536" y="135"/>
                  </a:lnTo>
                  <a:lnTo>
                    <a:pt x="517" y="125"/>
                  </a:lnTo>
                  <a:lnTo>
                    <a:pt x="499" y="115"/>
                  </a:lnTo>
                  <a:lnTo>
                    <a:pt x="481" y="105"/>
                  </a:lnTo>
                  <a:lnTo>
                    <a:pt x="461" y="97"/>
                  </a:lnTo>
                  <a:lnTo>
                    <a:pt x="440" y="91"/>
                  </a:lnTo>
                  <a:lnTo>
                    <a:pt x="419" y="84"/>
                  </a:lnTo>
                  <a:lnTo>
                    <a:pt x="395" y="79"/>
                  </a:lnTo>
                  <a:lnTo>
                    <a:pt x="348" y="71"/>
                  </a:lnTo>
                  <a:lnTo>
                    <a:pt x="297" y="66"/>
                  </a:lnTo>
                  <a:lnTo>
                    <a:pt x="242" y="64"/>
                  </a:lnTo>
                  <a:lnTo>
                    <a:pt x="69" y="64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2" name="Freeform 42"/>
            <p:cNvSpPr>
              <a:spLocks noEditPoints="1"/>
            </p:cNvSpPr>
            <p:nvPr/>
          </p:nvSpPr>
          <p:spPr bwMode="auto">
            <a:xfrm>
              <a:off x="3886200" y="2806700"/>
              <a:ext cx="542925" cy="601663"/>
            </a:xfrm>
            <a:custGeom>
              <a:avLst/>
              <a:gdLst>
                <a:gd name="T0" fmla="*/ 305 w 685"/>
                <a:gd name="T1" fmla="*/ 755 h 757"/>
                <a:gd name="T2" fmla="*/ 202 w 685"/>
                <a:gd name="T3" fmla="*/ 732 h 757"/>
                <a:gd name="T4" fmla="*/ 117 w 685"/>
                <a:gd name="T5" fmla="*/ 677 h 757"/>
                <a:gd name="T6" fmla="*/ 71 w 685"/>
                <a:gd name="T7" fmla="*/ 626 h 757"/>
                <a:gd name="T8" fmla="*/ 24 w 685"/>
                <a:gd name="T9" fmla="*/ 534 h 757"/>
                <a:gd name="T10" fmla="*/ 2 w 685"/>
                <a:gd name="T11" fmla="*/ 424 h 757"/>
                <a:gd name="T12" fmla="*/ 2 w 685"/>
                <a:gd name="T13" fmla="*/ 340 h 757"/>
                <a:gd name="T14" fmla="*/ 25 w 685"/>
                <a:gd name="T15" fmla="*/ 222 h 757"/>
                <a:gd name="T16" fmla="*/ 75 w 685"/>
                <a:gd name="T17" fmla="*/ 127 h 757"/>
                <a:gd name="T18" fmla="*/ 122 w 685"/>
                <a:gd name="T19" fmla="*/ 77 h 757"/>
                <a:gd name="T20" fmla="*/ 208 w 685"/>
                <a:gd name="T21" fmla="*/ 25 h 757"/>
                <a:gd name="T22" fmla="*/ 312 w 685"/>
                <a:gd name="T23" fmla="*/ 2 h 757"/>
                <a:gd name="T24" fmla="*/ 388 w 685"/>
                <a:gd name="T25" fmla="*/ 2 h 757"/>
                <a:gd name="T26" fmla="*/ 490 w 685"/>
                <a:gd name="T27" fmla="*/ 25 h 757"/>
                <a:gd name="T28" fmla="*/ 572 w 685"/>
                <a:gd name="T29" fmla="*/ 77 h 757"/>
                <a:gd name="T30" fmla="*/ 617 w 685"/>
                <a:gd name="T31" fmla="*/ 127 h 757"/>
                <a:gd name="T32" fmla="*/ 663 w 685"/>
                <a:gd name="T33" fmla="*/ 221 h 757"/>
                <a:gd name="T34" fmla="*/ 683 w 685"/>
                <a:gd name="T35" fmla="*/ 336 h 757"/>
                <a:gd name="T36" fmla="*/ 683 w 685"/>
                <a:gd name="T37" fmla="*/ 420 h 757"/>
                <a:gd name="T38" fmla="*/ 661 w 685"/>
                <a:gd name="T39" fmla="*/ 532 h 757"/>
                <a:gd name="T40" fmla="*/ 615 w 685"/>
                <a:gd name="T41" fmla="*/ 626 h 757"/>
                <a:gd name="T42" fmla="*/ 569 w 685"/>
                <a:gd name="T43" fmla="*/ 677 h 757"/>
                <a:gd name="T44" fmla="*/ 485 w 685"/>
                <a:gd name="T45" fmla="*/ 732 h 757"/>
                <a:gd name="T46" fmla="*/ 381 w 685"/>
                <a:gd name="T47" fmla="*/ 755 h 757"/>
                <a:gd name="T48" fmla="*/ 348 w 685"/>
                <a:gd name="T49" fmla="*/ 59 h 757"/>
                <a:gd name="T50" fmla="*/ 287 w 685"/>
                <a:gd name="T51" fmla="*/ 64 h 757"/>
                <a:gd name="T52" fmla="*/ 208 w 685"/>
                <a:gd name="T53" fmla="*/ 92 h 757"/>
                <a:gd name="T54" fmla="*/ 144 w 685"/>
                <a:gd name="T55" fmla="*/ 145 h 757"/>
                <a:gd name="T56" fmla="*/ 111 w 685"/>
                <a:gd name="T57" fmla="*/ 193 h 757"/>
                <a:gd name="T58" fmla="*/ 80 w 685"/>
                <a:gd name="T59" fmla="*/ 278 h 757"/>
                <a:gd name="T60" fmla="*/ 68 w 685"/>
                <a:gd name="T61" fmla="*/ 384 h 757"/>
                <a:gd name="T62" fmla="*/ 73 w 685"/>
                <a:gd name="T63" fmla="*/ 452 h 757"/>
                <a:gd name="T64" fmla="*/ 98 w 685"/>
                <a:gd name="T65" fmla="*/ 539 h 757"/>
                <a:gd name="T66" fmla="*/ 142 w 685"/>
                <a:gd name="T67" fmla="*/ 612 h 757"/>
                <a:gd name="T68" fmla="*/ 183 w 685"/>
                <a:gd name="T69" fmla="*/ 649 h 757"/>
                <a:gd name="T70" fmla="*/ 256 w 685"/>
                <a:gd name="T71" fmla="*/ 686 h 757"/>
                <a:gd name="T72" fmla="*/ 345 w 685"/>
                <a:gd name="T73" fmla="*/ 699 h 757"/>
                <a:gd name="T74" fmla="*/ 408 w 685"/>
                <a:gd name="T75" fmla="*/ 692 h 757"/>
                <a:gd name="T76" fmla="*/ 485 w 685"/>
                <a:gd name="T77" fmla="*/ 664 h 757"/>
                <a:gd name="T78" fmla="*/ 546 w 685"/>
                <a:gd name="T79" fmla="*/ 613 h 757"/>
                <a:gd name="T80" fmla="*/ 577 w 685"/>
                <a:gd name="T81" fmla="*/ 567 h 757"/>
                <a:gd name="T82" fmla="*/ 607 w 685"/>
                <a:gd name="T83" fmla="*/ 481 h 757"/>
                <a:gd name="T84" fmla="*/ 617 w 685"/>
                <a:gd name="T85" fmla="*/ 379 h 757"/>
                <a:gd name="T86" fmla="*/ 612 w 685"/>
                <a:gd name="T87" fmla="*/ 305 h 757"/>
                <a:gd name="T88" fmla="*/ 589 w 685"/>
                <a:gd name="T89" fmla="*/ 213 h 757"/>
                <a:gd name="T90" fmla="*/ 546 w 685"/>
                <a:gd name="T91" fmla="*/ 142 h 757"/>
                <a:gd name="T92" fmla="*/ 508 w 685"/>
                <a:gd name="T93" fmla="*/ 105 h 757"/>
                <a:gd name="T94" fmla="*/ 436 w 685"/>
                <a:gd name="T95" fmla="*/ 71 h 757"/>
                <a:gd name="T96" fmla="*/ 348 w 685"/>
                <a:gd name="T97" fmla="*/ 5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5" h="757">
                  <a:moveTo>
                    <a:pt x="343" y="757"/>
                  </a:moveTo>
                  <a:lnTo>
                    <a:pt x="343" y="757"/>
                  </a:lnTo>
                  <a:lnTo>
                    <a:pt x="305" y="755"/>
                  </a:lnTo>
                  <a:lnTo>
                    <a:pt x="267" y="752"/>
                  </a:lnTo>
                  <a:lnTo>
                    <a:pt x="235" y="743"/>
                  </a:lnTo>
                  <a:lnTo>
                    <a:pt x="202" y="732"/>
                  </a:lnTo>
                  <a:lnTo>
                    <a:pt x="172" y="717"/>
                  </a:lnTo>
                  <a:lnTo>
                    <a:pt x="144" y="699"/>
                  </a:lnTo>
                  <a:lnTo>
                    <a:pt x="117" y="677"/>
                  </a:lnTo>
                  <a:lnTo>
                    <a:pt x="93" y="653"/>
                  </a:lnTo>
                  <a:lnTo>
                    <a:pt x="93" y="653"/>
                  </a:lnTo>
                  <a:lnTo>
                    <a:pt x="71" y="626"/>
                  </a:lnTo>
                  <a:lnTo>
                    <a:pt x="53" y="597"/>
                  </a:lnTo>
                  <a:lnTo>
                    <a:pt x="37" y="567"/>
                  </a:lnTo>
                  <a:lnTo>
                    <a:pt x="24" y="534"/>
                  </a:lnTo>
                  <a:lnTo>
                    <a:pt x="14" y="499"/>
                  </a:lnTo>
                  <a:lnTo>
                    <a:pt x="7" y="462"/>
                  </a:lnTo>
                  <a:lnTo>
                    <a:pt x="2" y="424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2" y="340"/>
                  </a:lnTo>
                  <a:lnTo>
                    <a:pt x="7" y="298"/>
                  </a:lnTo>
                  <a:lnTo>
                    <a:pt x="14" y="259"/>
                  </a:lnTo>
                  <a:lnTo>
                    <a:pt x="25" y="222"/>
                  </a:lnTo>
                  <a:lnTo>
                    <a:pt x="38" y="188"/>
                  </a:lnTo>
                  <a:lnTo>
                    <a:pt x="55" y="156"/>
                  </a:lnTo>
                  <a:lnTo>
                    <a:pt x="75" y="127"/>
                  </a:lnTo>
                  <a:lnTo>
                    <a:pt x="98" y="100"/>
                  </a:lnTo>
                  <a:lnTo>
                    <a:pt x="98" y="100"/>
                  </a:lnTo>
                  <a:lnTo>
                    <a:pt x="122" y="77"/>
                  </a:lnTo>
                  <a:lnTo>
                    <a:pt x="149" y="56"/>
                  </a:lnTo>
                  <a:lnTo>
                    <a:pt x="178" y="39"/>
                  </a:lnTo>
                  <a:lnTo>
                    <a:pt x="208" y="25"/>
                  </a:lnTo>
                  <a:lnTo>
                    <a:pt x="241" y="13"/>
                  </a:lnTo>
                  <a:lnTo>
                    <a:pt x="276" y="6"/>
                  </a:lnTo>
                  <a:lnTo>
                    <a:pt x="312" y="2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88" y="2"/>
                  </a:lnTo>
                  <a:lnTo>
                    <a:pt x="424" y="5"/>
                  </a:lnTo>
                  <a:lnTo>
                    <a:pt x="457" y="13"/>
                  </a:lnTo>
                  <a:lnTo>
                    <a:pt x="490" y="25"/>
                  </a:lnTo>
                  <a:lnTo>
                    <a:pt x="518" y="39"/>
                  </a:lnTo>
                  <a:lnTo>
                    <a:pt x="546" y="56"/>
                  </a:lnTo>
                  <a:lnTo>
                    <a:pt x="572" y="77"/>
                  </a:lnTo>
                  <a:lnTo>
                    <a:pt x="596" y="100"/>
                  </a:lnTo>
                  <a:lnTo>
                    <a:pt x="596" y="100"/>
                  </a:lnTo>
                  <a:lnTo>
                    <a:pt x="617" y="127"/>
                  </a:lnTo>
                  <a:lnTo>
                    <a:pt x="635" y="155"/>
                  </a:lnTo>
                  <a:lnTo>
                    <a:pt x="650" y="186"/>
                  </a:lnTo>
                  <a:lnTo>
                    <a:pt x="663" y="221"/>
                  </a:lnTo>
                  <a:lnTo>
                    <a:pt x="673" y="257"/>
                  </a:lnTo>
                  <a:lnTo>
                    <a:pt x="680" y="295"/>
                  </a:lnTo>
                  <a:lnTo>
                    <a:pt x="683" y="336"/>
                  </a:lnTo>
                  <a:lnTo>
                    <a:pt x="685" y="379"/>
                  </a:lnTo>
                  <a:lnTo>
                    <a:pt x="685" y="379"/>
                  </a:lnTo>
                  <a:lnTo>
                    <a:pt x="683" y="420"/>
                  </a:lnTo>
                  <a:lnTo>
                    <a:pt x="680" y="460"/>
                  </a:lnTo>
                  <a:lnTo>
                    <a:pt x="671" y="498"/>
                  </a:lnTo>
                  <a:lnTo>
                    <a:pt x="661" y="532"/>
                  </a:lnTo>
                  <a:lnTo>
                    <a:pt x="650" y="565"/>
                  </a:lnTo>
                  <a:lnTo>
                    <a:pt x="633" y="597"/>
                  </a:lnTo>
                  <a:lnTo>
                    <a:pt x="615" y="626"/>
                  </a:lnTo>
                  <a:lnTo>
                    <a:pt x="594" y="653"/>
                  </a:lnTo>
                  <a:lnTo>
                    <a:pt x="594" y="653"/>
                  </a:lnTo>
                  <a:lnTo>
                    <a:pt x="569" y="677"/>
                  </a:lnTo>
                  <a:lnTo>
                    <a:pt x="543" y="699"/>
                  </a:lnTo>
                  <a:lnTo>
                    <a:pt x="515" y="717"/>
                  </a:lnTo>
                  <a:lnTo>
                    <a:pt x="485" y="732"/>
                  </a:lnTo>
                  <a:lnTo>
                    <a:pt x="452" y="743"/>
                  </a:lnTo>
                  <a:lnTo>
                    <a:pt x="419" y="752"/>
                  </a:lnTo>
                  <a:lnTo>
                    <a:pt x="381" y="755"/>
                  </a:lnTo>
                  <a:lnTo>
                    <a:pt x="343" y="757"/>
                  </a:lnTo>
                  <a:lnTo>
                    <a:pt x="343" y="757"/>
                  </a:lnTo>
                  <a:close/>
                  <a:moveTo>
                    <a:pt x="348" y="59"/>
                  </a:moveTo>
                  <a:lnTo>
                    <a:pt x="348" y="59"/>
                  </a:lnTo>
                  <a:lnTo>
                    <a:pt x="317" y="59"/>
                  </a:lnTo>
                  <a:lnTo>
                    <a:pt x="287" y="64"/>
                  </a:lnTo>
                  <a:lnTo>
                    <a:pt x="259" y="71"/>
                  </a:lnTo>
                  <a:lnTo>
                    <a:pt x="233" y="81"/>
                  </a:lnTo>
                  <a:lnTo>
                    <a:pt x="208" y="92"/>
                  </a:lnTo>
                  <a:lnTo>
                    <a:pt x="185" y="107"/>
                  </a:lnTo>
                  <a:lnTo>
                    <a:pt x="164" y="12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27" y="168"/>
                  </a:lnTo>
                  <a:lnTo>
                    <a:pt x="111" y="193"/>
                  </a:lnTo>
                  <a:lnTo>
                    <a:pt x="98" y="219"/>
                  </a:lnTo>
                  <a:lnTo>
                    <a:pt x="88" y="247"/>
                  </a:lnTo>
                  <a:lnTo>
                    <a:pt x="80" y="278"/>
                  </a:lnTo>
                  <a:lnTo>
                    <a:pt x="73" y="311"/>
                  </a:lnTo>
                  <a:lnTo>
                    <a:pt x="70" y="346"/>
                  </a:lnTo>
                  <a:lnTo>
                    <a:pt x="68" y="384"/>
                  </a:lnTo>
                  <a:lnTo>
                    <a:pt x="68" y="384"/>
                  </a:lnTo>
                  <a:lnTo>
                    <a:pt x="70" y="419"/>
                  </a:lnTo>
                  <a:lnTo>
                    <a:pt x="73" y="452"/>
                  </a:lnTo>
                  <a:lnTo>
                    <a:pt x="80" y="483"/>
                  </a:lnTo>
                  <a:lnTo>
                    <a:pt x="88" y="513"/>
                  </a:lnTo>
                  <a:lnTo>
                    <a:pt x="98" y="539"/>
                  </a:lnTo>
                  <a:lnTo>
                    <a:pt x="111" y="565"/>
                  </a:lnTo>
                  <a:lnTo>
                    <a:pt x="126" y="590"/>
                  </a:lnTo>
                  <a:lnTo>
                    <a:pt x="142" y="612"/>
                  </a:lnTo>
                  <a:lnTo>
                    <a:pt x="142" y="612"/>
                  </a:lnTo>
                  <a:lnTo>
                    <a:pt x="162" y="633"/>
                  </a:lnTo>
                  <a:lnTo>
                    <a:pt x="183" y="649"/>
                  </a:lnTo>
                  <a:lnTo>
                    <a:pt x="207" y="664"/>
                  </a:lnTo>
                  <a:lnTo>
                    <a:pt x="231" y="676"/>
                  </a:lnTo>
                  <a:lnTo>
                    <a:pt x="256" y="686"/>
                  </a:lnTo>
                  <a:lnTo>
                    <a:pt x="284" y="692"/>
                  </a:lnTo>
                  <a:lnTo>
                    <a:pt x="314" y="697"/>
                  </a:lnTo>
                  <a:lnTo>
                    <a:pt x="345" y="699"/>
                  </a:lnTo>
                  <a:lnTo>
                    <a:pt x="345" y="699"/>
                  </a:lnTo>
                  <a:lnTo>
                    <a:pt x="376" y="697"/>
                  </a:lnTo>
                  <a:lnTo>
                    <a:pt x="408" y="692"/>
                  </a:lnTo>
                  <a:lnTo>
                    <a:pt x="436" y="686"/>
                  </a:lnTo>
                  <a:lnTo>
                    <a:pt x="460" y="677"/>
                  </a:lnTo>
                  <a:lnTo>
                    <a:pt x="485" y="664"/>
                  </a:lnTo>
                  <a:lnTo>
                    <a:pt x="508" y="651"/>
                  </a:lnTo>
                  <a:lnTo>
                    <a:pt x="528" y="633"/>
                  </a:lnTo>
                  <a:lnTo>
                    <a:pt x="546" y="613"/>
                  </a:lnTo>
                  <a:lnTo>
                    <a:pt x="546" y="613"/>
                  </a:lnTo>
                  <a:lnTo>
                    <a:pt x="563" y="592"/>
                  </a:lnTo>
                  <a:lnTo>
                    <a:pt x="577" y="567"/>
                  </a:lnTo>
                  <a:lnTo>
                    <a:pt x="589" y="541"/>
                  </a:lnTo>
                  <a:lnTo>
                    <a:pt x="599" y="513"/>
                  </a:lnTo>
                  <a:lnTo>
                    <a:pt x="607" y="481"/>
                  </a:lnTo>
                  <a:lnTo>
                    <a:pt x="612" y="450"/>
                  </a:lnTo>
                  <a:lnTo>
                    <a:pt x="615" y="415"/>
                  </a:lnTo>
                  <a:lnTo>
                    <a:pt x="617" y="379"/>
                  </a:lnTo>
                  <a:lnTo>
                    <a:pt x="617" y="379"/>
                  </a:lnTo>
                  <a:lnTo>
                    <a:pt x="615" y="341"/>
                  </a:lnTo>
                  <a:lnTo>
                    <a:pt x="612" y="305"/>
                  </a:lnTo>
                  <a:lnTo>
                    <a:pt x="607" y="272"/>
                  </a:lnTo>
                  <a:lnTo>
                    <a:pt x="599" y="242"/>
                  </a:lnTo>
                  <a:lnTo>
                    <a:pt x="589" y="213"/>
                  </a:lnTo>
                  <a:lnTo>
                    <a:pt x="577" y="186"/>
                  </a:lnTo>
                  <a:lnTo>
                    <a:pt x="563" y="163"/>
                  </a:lnTo>
                  <a:lnTo>
                    <a:pt x="546" y="142"/>
                  </a:lnTo>
                  <a:lnTo>
                    <a:pt x="546" y="142"/>
                  </a:lnTo>
                  <a:lnTo>
                    <a:pt x="528" y="122"/>
                  </a:lnTo>
                  <a:lnTo>
                    <a:pt x="508" y="105"/>
                  </a:lnTo>
                  <a:lnTo>
                    <a:pt x="487" y="91"/>
                  </a:lnTo>
                  <a:lnTo>
                    <a:pt x="462" y="79"/>
                  </a:lnTo>
                  <a:lnTo>
                    <a:pt x="436" y="71"/>
                  </a:lnTo>
                  <a:lnTo>
                    <a:pt x="409" y="64"/>
                  </a:lnTo>
                  <a:lnTo>
                    <a:pt x="380" y="59"/>
                  </a:lnTo>
                  <a:lnTo>
                    <a:pt x="348" y="59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3" name="Rectangle 43"/>
            <p:cNvSpPr>
              <a:spLocks noChangeArrowheads="1"/>
            </p:cNvSpPr>
            <p:nvPr/>
          </p:nvSpPr>
          <p:spPr bwMode="auto">
            <a:xfrm>
              <a:off x="4572000" y="2546350"/>
              <a:ext cx="50800" cy="849313"/>
            </a:xfrm>
            <a:prstGeom prst="rect">
              <a:avLst/>
            </a:pr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4" name="Rectangle 44"/>
            <p:cNvSpPr>
              <a:spLocks noChangeArrowheads="1"/>
            </p:cNvSpPr>
            <p:nvPr/>
          </p:nvSpPr>
          <p:spPr bwMode="auto">
            <a:xfrm>
              <a:off x="4806950" y="2546350"/>
              <a:ext cx="50800" cy="849313"/>
            </a:xfrm>
            <a:prstGeom prst="rect">
              <a:avLst/>
            </a:pr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5" name="Freeform 45"/>
            <p:cNvSpPr>
              <a:spLocks noEditPoints="1"/>
            </p:cNvSpPr>
            <p:nvPr/>
          </p:nvSpPr>
          <p:spPr bwMode="auto">
            <a:xfrm>
              <a:off x="5010150" y="2806700"/>
              <a:ext cx="425450" cy="601663"/>
            </a:xfrm>
            <a:custGeom>
              <a:avLst/>
              <a:gdLst>
                <a:gd name="T0" fmla="*/ 470 w 538"/>
                <a:gd name="T1" fmla="*/ 595 h 757"/>
                <a:gd name="T2" fmla="*/ 450 w 538"/>
                <a:gd name="T3" fmla="*/ 630 h 757"/>
                <a:gd name="T4" fmla="*/ 414 w 538"/>
                <a:gd name="T5" fmla="*/ 676 h 757"/>
                <a:gd name="T6" fmla="*/ 370 w 538"/>
                <a:gd name="T7" fmla="*/ 714 h 757"/>
                <a:gd name="T8" fmla="*/ 335 w 538"/>
                <a:gd name="T9" fmla="*/ 732 h 757"/>
                <a:gd name="T10" fmla="*/ 281 w 538"/>
                <a:gd name="T11" fmla="*/ 752 h 757"/>
                <a:gd name="T12" fmla="*/ 223 w 538"/>
                <a:gd name="T13" fmla="*/ 757 h 757"/>
                <a:gd name="T14" fmla="*/ 173 w 538"/>
                <a:gd name="T15" fmla="*/ 753 h 757"/>
                <a:gd name="T16" fmla="*/ 111 w 538"/>
                <a:gd name="T17" fmla="*/ 735 h 757"/>
                <a:gd name="T18" fmla="*/ 60 w 538"/>
                <a:gd name="T19" fmla="*/ 699 h 757"/>
                <a:gd name="T20" fmla="*/ 33 w 538"/>
                <a:gd name="T21" fmla="*/ 669 h 757"/>
                <a:gd name="T22" fmla="*/ 9 w 538"/>
                <a:gd name="T23" fmla="*/ 615 h 757"/>
                <a:gd name="T24" fmla="*/ 0 w 538"/>
                <a:gd name="T25" fmla="*/ 554 h 757"/>
                <a:gd name="T26" fmla="*/ 4 w 538"/>
                <a:gd name="T27" fmla="*/ 508 h 757"/>
                <a:gd name="T28" fmla="*/ 25 w 538"/>
                <a:gd name="T29" fmla="*/ 450 h 757"/>
                <a:gd name="T30" fmla="*/ 63 w 538"/>
                <a:gd name="T31" fmla="*/ 402 h 757"/>
                <a:gd name="T32" fmla="*/ 119 w 538"/>
                <a:gd name="T33" fmla="*/ 364 h 757"/>
                <a:gd name="T34" fmla="*/ 192 w 538"/>
                <a:gd name="T35" fmla="*/ 336 h 757"/>
                <a:gd name="T36" fmla="*/ 473 w 538"/>
                <a:gd name="T37" fmla="*/ 292 h 757"/>
                <a:gd name="T38" fmla="*/ 470 w 538"/>
                <a:gd name="T39" fmla="*/ 237 h 757"/>
                <a:gd name="T40" fmla="*/ 455 w 538"/>
                <a:gd name="T41" fmla="*/ 168 h 757"/>
                <a:gd name="T42" fmla="*/ 429 w 538"/>
                <a:gd name="T43" fmla="*/ 117 h 757"/>
                <a:gd name="T44" fmla="*/ 389 w 538"/>
                <a:gd name="T45" fmla="*/ 81 h 757"/>
                <a:gd name="T46" fmla="*/ 338 w 538"/>
                <a:gd name="T47" fmla="*/ 63 h 757"/>
                <a:gd name="T48" fmla="*/ 297 w 538"/>
                <a:gd name="T49" fmla="*/ 59 h 757"/>
                <a:gd name="T50" fmla="*/ 210 w 538"/>
                <a:gd name="T51" fmla="*/ 72 h 757"/>
                <a:gd name="T52" fmla="*/ 122 w 538"/>
                <a:gd name="T53" fmla="*/ 112 h 757"/>
                <a:gd name="T54" fmla="*/ 66 w 538"/>
                <a:gd name="T55" fmla="*/ 76 h 757"/>
                <a:gd name="T56" fmla="*/ 112 w 538"/>
                <a:gd name="T57" fmla="*/ 46 h 757"/>
                <a:gd name="T58" fmla="*/ 175 w 538"/>
                <a:gd name="T59" fmla="*/ 21 h 757"/>
                <a:gd name="T60" fmla="*/ 274 w 538"/>
                <a:gd name="T61" fmla="*/ 2 h 757"/>
                <a:gd name="T62" fmla="*/ 332 w 538"/>
                <a:gd name="T63" fmla="*/ 0 h 757"/>
                <a:gd name="T64" fmla="*/ 403 w 538"/>
                <a:gd name="T65" fmla="*/ 16 h 757"/>
                <a:gd name="T66" fmla="*/ 460 w 538"/>
                <a:gd name="T67" fmla="*/ 53 h 757"/>
                <a:gd name="T68" fmla="*/ 492 w 538"/>
                <a:gd name="T69" fmla="*/ 87 h 757"/>
                <a:gd name="T70" fmla="*/ 523 w 538"/>
                <a:gd name="T71" fmla="*/ 153 h 757"/>
                <a:gd name="T72" fmla="*/ 536 w 538"/>
                <a:gd name="T73" fmla="*/ 237 h 757"/>
                <a:gd name="T74" fmla="*/ 473 w 538"/>
                <a:gd name="T75" fmla="*/ 740 h 757"/>
                <a:gd name="T76" fmla="*/ 246 w 538"/>
                <a:gd name="T77" fmla="*/ 384 h 757"/>
                <a:gd name="T78" fmla="*/ 177 w 538"/>
                <a:gd name="T79" fmla="*/ 401 h 757"/>
                <a:gd name="T80" fmla="*/ 127 w 538"/>
                <a:gd name="T81" fmla="*/ 424 h 757"/>
                <a:gd name="T82" fmla="*/ 104 w 538"/>
                <a:gd name="T83" fmla="*/ 442 h 757"/>
                <a:gd name="T84" fmla="*/ 79 w 538"/>
                <a:gd name="T85" fmla="*/ 480 h 757"/>
                <a:gd name="T86" fmla="*/ 70 w 538"/>
                <a:gd name="T87" fmla="*/ 531 h 757"/>
                <a:gd name="T88" fmla="*/ 70 w 538"/>
                <a:gd name="T89" fmla="*/ 567 h 757"/>
                <a:gd name="T90" fmla="*/ 79 w 538"/>
                <a:gd name="T91" fmla="*/ 610 h 757"/>
                <a:gd name="T92" fmla="*/ 101 w 538"/>
                <a:gd name="T93" fmla="*/ 646 h 757"/>
                <a:gd name="T94" fmla="*/ 122 w 538"/>
                <a:gd name="T95" fmla="*/ 666 h 757"/>
                <a:gd name="T96" fmla="*/ 162 w 538"/>
                <a:gd name="T97" fmla="*/ 687 h 757"/>
                <a:gd name="T98" fmla="*/ 211 w 538"/>
                <a:gd name="T99" fmla="*/ 697 h 757"/>
                <a:gd name="T100" fmla="*/ 256 w 538"/>
                <a:gd name="T101" fmla="*/ 697 h 757"/>
                <a:gd name="T102" fmla="*/ 325 w 538"/>
                <a:gd name="T103" fmla="*/ 679 h 757"/>
                <a:gd name="T104" fmla="*/ 386 w 538"/>
                <a:gd name="T105" fmla="*/ 640 h 757"/>
                <a:gd name="T106" fmla="*/ 419 w 538"/>
                <a:gd name="T107" fmla="*/ 600 h 757"/>
                <a:gd name="T108" fmla="*/ 455 w 538"/>
                <a:gd name="T109" fmla="*/ 532 h 757"/>
                <a:gd name="T110" fmla="*/ 472 w 538"/>
                <a:gd name="T111" fmla="*/ 452 h 757"/>
                <a:gd name="T112" fmla="*/ 274 w 538"/>
                <a:gd name="T113" fmla="*/ 37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8" h="757">
                  <a:moveTo>
                    <a:pt x="473" y="740"/>
                  </a:moveTo>
                  <a:lnTo>
                    <a:pt x="473" y="595"/>
                  </a:lnTo>
                  <a:lnTo>
                    <a:pt x="470" y="595"/>
                  </a:lnTo>
                  <a:lnTo>
                    <a:pt x="470" y="595"/>
                  </a:lnTo>
                  <a:lnTo>
                    <a:pt x="460" y="613"/>
                  </a:lnTo>
                  <a:lnTo>
                    <a:pt x="450" y="630"/>
                  </a:lnTo>
                  <a:lnTo>
                    <a:pt x="439" y="646"/>
                  </a:lnTo>
                  <a:lnTo>
                    <a:pt x="427" y="661"/>
                  </a:lnTo>
                  <a:lnTo>
                    <a:pt x="414" y="676"/>
                  </a:lnTo>
                  <a:lnTo>
                    <a:pt x="401" y="689"/>
                  </a:lnTo>
                  <a:lnTo>
                    <a:pt x="386" y="702"/>
                  </a:lnTo>
                  <a:lnTo>
                    <a:pt x="370" y="714"/>
                  </a:lnTo>
                  <a:lnTo>
                    <a:pt x="370" y="714"/>
                  </a:lnTo>
                  <a:lnTo>
                    <a:pt x="353" y="724"/>
                  </a:lnTo>
                  <a:lnTo>
                    <a:pt x="335" y="732"/>
                  </a:lnTo>
                  <a:lnTo>
                    <a:pt x="318" y="740"/>
                  </a:lnTo>
                  <a:lnTo>
                    <a:pt x="300" y="747"/>
                  </a:lnTo>
                  <a:lnTo>
                    <a:pt x="281" y="752"/>
                  </a:lnTo>
                  <a:lnTo>
                    <a:pt x="262" y="755"/>
                  </a:lnTo>
                  <a:lnTo>
                    <a:pt x="243" y="757"/>
                  </a:lnTo>
                  <a:lnTo>
                    <a:pt x="223" y="757"/>
                  </a:lnTo>
                  <a:lnTo>
                    <a:pt x="223" y="757"/>
                  </a:lnTo>
                  <a:lnTo>
                    <a:pt x="198" y="757"/>
                  </a:lnTo>
                  <a:lnTo>
                    <a:pt x="173" y="753"/>
                  </a:lnTo>
                  <a:lnTo>
                    <a:pt x="152" y="750"/>
                  </a:lnTo>
                  <a:lnTo>
                    <a:pt x="131" y="743"/>
                  </a:lnTo>
                  <a:lnTo>
                    <a:pt x="111" y="735"/>
                  </a:lnTo>
                  <a:lnTo>
                    <a:pt x="93" y="725"/>
                  </a:lnTo>
                  <a:lnTo>
                    <a:pt x="76" y="714"/>
                  </a:lnTo>
                  <a:lnTo>
                    <a:pt x="60" y="699"/>
                  </a:lnTo>
                  <a:lnTo>
                    <a:pt x="60" y="699"/>
                  </a:lnTo>
                  <a:lnTo>
                    <a:pt x="47" y="684"/>
                  </a:lnTo>
                  <a:lnTo>
                    <a:pt x="33" y="669"/>
                  </a:lnTo>
                  <a:lnTo>
                    <a:pt x="23" y="651"/>
                  </a:lnTo>
                  <a:lnTo>
                    <a:pt x="15" y="635"/>
                  </a:lnTo>
                  <a:lnTo>
                    <a:pt x="9" y="615"/>
                  </a:lnTo>
                  <a:lnTo>
                    <a:pt x="4" y="595"/>
                  </a:lnTo>
                  <a:lnTo>
                    <a:pt x="0" y="575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0" y="531"/>
                  </a:lnTo>
                  <a:lnTo>
                    <a:pt x="4" y="508"/>
                  </a:lnTo>
                  <a:lnTo>
                    <a:pt x="9" y="488"/>
                  </a:lnTo>
                  <a:lnTo>
                    <a:pt x="15" y="468"/>
                  </a:lnTo>
                  <a:lnTo>
                    <a:pt x="25" y="450"/>
                  </a:lnTo>
                  <a:lnTo>
                    <a:pt x="35" y="432"/>
                  </a:lnTo>
                  <a:lnTo>
                    <a:pt x="48" y="417"/>
                  </a:lnTo>
                  <a:lnTo>
                    <a:pt x="63" y="402"/>
                  </a:lnTo>
                  <a:lnTo>
                    <a:pt x="79" y="387"/>
                  </a:lnTo>
                  <a:lnTo>
                    <a:pt x="98" y="376"/>
                  </a:lnTo>
                  <a:lnTo>
                    <a:pt x="119" y="364"/>
                  </a:lnTo>
                  <a:lnTo>
                    <a:pt x="140" y="354"/>
                  </a:lnTo>
                  <a:lnTo>
                    <a:pt x="165" y="344"/>
                  </a:lnTo>
                  <a:lnTo>
                    <a:pt x="192" y="336"/>
                  </a:lnTo>
                  <a:lnTo>
                    <a:pt x="220" y="330"/>
                  </a:lnTo>
                  <a:lnTo>
                    <a:pt x="251" y="325"/>
                  </a:lnTo>
                  <a:lnTo>
                    <a:pt x="473" y="292"/>
                  </a:lnTo>
                  <a:lnTo>
                    <a:pt x="473" y="292"/>
                  </a:lnTo>
                  <a:lnTo>
                    <a:pt x="472" y="264"/>
                  </a:lnTo>
                  <a:lnTo>
                    <a:pt x="470" y="237"/>
                  </a:lnTo>
                  <a:lnTo>
                    <a:pt x="467" y="213"/>
                  </a:lnTo>
                  <a:lnTo>
                    <a:pt x="462" y="189"/>
                  </a:lnTo>
                  <a:lnTo>
                    <a:pt x="455" y="168"/>
                  </a:lnTo>
                  <a:lnTo>
                    <a:pt x="449" y="150"/>
                  </a:lnTo>
                  <a:lnTo>
                    <a:pt x="439" y="132"/>
                  </a:lnTo>
                  <a:lnTo>
                    <a:pt x="429" y="117"/>
                  </a:lnTo>
                  <a:lnTo>
                    <a:pt x="417" y="104"/>
                  </a:lnTo>
                  <a:lnTo>
                    <a:pt x="404" y="91"/>
                  </a:lnTo>
                  <a:lnTo>
                    <a:pt x="389" y="81"/>
                  </a:lnTo>
                  <a:lnTo>
                    <a:pt x="375" y="72"/>
                  </a:lnTo>
                  <a:lnTo>
                    <a:pt x="358" y="67"/>
                  </a:lnTo>
                  <a:lnTo>
                    <a:pt x="338" y="63"/>
                  </a:lnTo>
                  <a:lnTo>
                    <a:pt x="318" y="59"/>
                  </a:lnTo>
                  <a:lnTo>
                    <a:pt x="297" y="59"/>
                  </a:lnTo>
                  <a:lnTo>
                    <a:pt x="297" y="59"/>
                  </a:lnTo>
                  <a:lnTo>
                    <a:pt x="267" y="61"/>
                  </a:lnTo>
                  <a:lnTo>
                    <a:pt x="239" y="64"/>
                  </a:lnTo>
                  <a:lnTo>
                    <a:pt x="210" y="72"/>
                  </a:lnTo>
                  <a:lnTo>
                    <a:pt x="180" y="82"/>
                  </a:lnTo>
                  <a:lnTo>
                    <a:pt x="150" y="95"/>
                  </a:lnTo>
                  <a:lnTo>
                    <a:pt x="122" y="112"/>
                  </a:lnTo>
                  <a:lnTo>
                    <a:pt x="94" y="132"/>
                  </a:lnTo>
                  <a:lnTo>
                    <a:pt x="66" y="155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88" y="61"/>
                  </a:lnTo>
                  <a:lnTo>
                    <a:pt x="112" y="46"/>
                  </a:lnTo>
                  <a:lnTo>
                    <a:pt x="142" y="34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208" y="11"/>
                  </a:lnTo>
                  <a:lnTo>
                    <a:pt x="241" y="5"/>
                  </a:lnTo>
                  <a:lnTo>
                    <a:pt x="274" y="2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332" y="0"/>
                  </a:lnTo>
                  <a:lnTo>
                    <a:pt x="356" y="3"/>
                  </a:lnTo>
                  <a:lnTo>
                    <a:pt x="381" y="10"/>
                  </a:lnTo>
                  <a:lnTo>
                    <a:pt x="403" y="16"/>
                  </a:lnTo>
                  <a:lnTo>
                    <a:pt x="424" y="26"/>
                  </a:lnTo>
                  <a:lnTo>
                    <a:pt x="444" y="38"/>
                  </a:lnTo>
                  <a:lnTo>
                    <a:pt x="460" y="53"/>
                  </a:lnTo>
                  <a:lnTo>
                    <a:pt x="477" y="69"/>
                  </a:lnTo>
                  <a:lnTo>
                    <a:pt x="477" y="69"/>
                  </a:lnTo>
                  <a:lnTo>
                    <a:pt x="492" y="87"/>
                  </a:lnTo>
                  <a:lnTo>
                    <a:pt x="503" y="107"/>
                  </a:lnTo>
                  <a:lnTo>
                    <a:pt x="515" y="128"/>
                  </a:lnTo>
                  <a:lnTo>
                    <a:pt x="523" y="153"/>
                  </a:lnTo>
                  <a:lnTo>
                    <a:pt x="529" y="180"/>
                  </a:lnTo>
                  <a:lnTo>
                    <a:pt x="534" y="208"/>
                  </a:lnTo>
                  <a:lnTo>
                    <a:pt x="536" y="237"/>
                  </a:lnTo>
                  <a:lnTo>
                    <a:pt x="538" y="270"/>
                  </a:lnTo>
                  <a:lnTo>
                    <a:pt x="538" y="740"/>
                  </a:lnTo>
                  <a:lnTo>
                    <a:pt x="473" y="740"/>
                  </a:lnTo>
                  <a:close/>
                  <a:moveTo>
                    <a:pt x="274" y="379"/>
                  </a:moveTo>
                  <a:lnTo>
                    <a:pt x="274" y="379"/>
                  </a:lnTo>
                  <a:lnTo>
                    <a:pt x="246" y="384"/>
                  </a:lnTo>
                  <a:lnTo>
                    <a:pt x="221" y="389"/>
                  </a:lnTo>
                  <a:lnTo>
                    <a:pt x="198" y="396"/>
                  </a:lnTo>
                  <a:lnTo>
                    <a:pt x="177" y="401"/>
                  </a:lnTo>
                  <a:lnTo>
                    <a:pt x="159" y="409"/>
                  </a:lnTo>
                  <a:lnTo>
                    <a:pt x="142" y="415"/>
                  </a:lnTo>
                  <a:lnTo>
                    <a:pt x="127" y="424"/>
                  </a:lnTo>
                  <a:lnTo>
                    <a:pt x="114" y="432"/>
                  </a:lnTo>
                  <a:lnTo>
                    <a:pt x="114" y="432"/>
                  </a:lnTo>
                  <a:lnTo>
                    <a:pt x="104" y="442"/>
                  </a:lnTo>
                  <a:lnTo>
                    <a:pt x="94" y="453"/>
                  </a:lnTo>
                  <a:lnTo>
                    <a:pt x="86" y="466"/>
                  </a:lnTo>
                  <a:lnTo>
                    <a:pt x="79" y="480"/>
                  </a:lnTo>
                  <a:lnTo>
                    <a:pt x="75" y="496"/>
                  </a:lnTo>
                  <a:lnTo>
                    <a:pt x="71" y="513"/>
                  </a:lnTo>
                  <a:lnTo>
                    <a:pt x="70" y="531"/>
                  </a:lnTo>
                  <a:lnTo>
                    <a:pt x="68" y="551"/>
                  </a:lnTo>
                  <a:lnTo>
                    <a:pt x="68" y="551"/>
                  </a:lnTo>
                  <a:lnTo>
                    <a:pt x="70" y="567"/>
                  </a:lnTo>
                  <a:lnTo>
                    <a:pt x="71" y="582"/>
                  </a:lnTo>
                  <a:lnTo>
                    <a:pt x="75" y="595"/>
                  </a:lnTo>
                  <a:lnTo>
                    <a:pt x="79" y="610"/>
                  </a:lnTo>
                  <a:lnTo>
                    <a:pt x="84" y="621"/>
                  </a:lnTo>
                  <a:lnTo>
                    <a:pt x="93" y="635"/>
                  </a:lnTo>
                  <a:lnTo>
                    <a:pt x="101" y="646"/>
                  </a:lnTo>
                  <a:lnTo>
                    <a:pt x="111" y="656"/>
                  </a:lnTo>
                  <a:lnTo>
                    <a:pt x="111" y="656"/>
                  </a:lnTo>
                  <a:lnTo>
                    <a:pt x="122" y="666"/>
                  </a:lnTo>
                  <a:lnTo>
                    <a:pt x="134" y="674"/>
                  </a:lnTo>
                  <a:lnTo>
                    <a:pt x="147" y="682"/>
                  </a:lnTo>
                  <a:lnTo>
                    <a:pt x="162" y="687"/>
                  </a:lnTo>
                  <a:lnTo>
                    <a:pt x="177" y="692"/>
                  </a:lnTo>
                  <a:lnTo>
                    <a:pt x="193" y="696"/>
                  </a:lnTo>
                  <a:lnTo>
                    <a:pt x="211" y="697"/>
                  </a:lnTo>
                  <a:lnTo>
                    <a:pt x="229" y="699"/>
                  </a:lnTo>
                  <a:lnTo>
                    <a:pt x="229" y="699"/>
                  </a:lnTo>
                  <a:lnTo>
                    <a:pt x="256" y="697"/>
                  </a:lnTo>
                  <a:lnTo>
                    <a:pt x="281" y="694"/>
                  </a:lnTo>
                  <a:lnTo>
                    <a:pt x="304" y="687"/>
                  </a:lnTo>
                  <a:lnTo>
                    <a:pt x="325" y="679"/>
                  </a:lnTo>
                  <a:lnTo>
                    <a:pt x="347" y="668"/>
                  </a:lnTo>
                  <a:lnTo>
                    <a:pt x="366" y="654"/>
                  </a:lnTo>
                  <a:lnTo>
                    <a:pt x="386" y="640"/>
                  </a:lnTo>
                  <a:lnTo>
                    <a:pt x="404" y="621"/>
                  </a:lnTo>
                  <a:lnTo>
                    <a:pt x="404" y="621"/>
                  </a:lnTo>
                  <a:lnTo>
                    <a:pt x="419" y="600"/>
                  </a:lnTo>
                  <a:lnTo>
                    <a:pt x="434" y="580"/>
                  </a:lnTo>
                  <a:lnTo>
                    <a:pt x="445" y="557"/>
                  </a:lnTo>
                  <a:lnTo>
                    <a:pt x="455" y="532"/>
                  </a:lnTo>
                  <a:lnTo>
                    <a:pt x="464" y="506"/>
                  </a:lnTo>
                  <a:lnTo>
                    <a:pt x="468" y="480"/>
                  </a:lnTo>
                  <a:lnTo>
                    <a:pt x="472" y="452"/>
                  </a:lnTo>
                  <a:lnTo>
                    <a:pt x="473" y="422"/>
                  </a:lnTo>
                  <a:lnTo>
                    <a:pt x="473" y="351"/>
                  </a:lnTo>
                  <a:lnTo>
                    <a:pt x="274" y="37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6" name="Freeform 46"/>
            <p:cNvSpPr>
              <a:spLocks/>
            </p:cNvSpPr>
            <p:nvPr/>
          </p:nvSpPr>
          <p:spPr bwMode="auto">
            <a:xfrm>
              <a:off x="5608638" y="2809875"/>
              <a:ext cx="271463" cy="585788"/>
            </a:xfrm>
            <a:custGeom>
              <a:avLst/>
              <a:gdLst>
                <a:gd name="T0" fmla="*/ 341 w 341"/>
                <a:gd name="T1" fmla="*/ 81 h 737"/>
                <a:gd name="T2" fmla="*/ 341 w 341"/>
                <a:gd name="T3" fmla="*/ 81 h 737"/>
                <a:gd name="T4" fmla="*/ 323 w 341"/>
                <a:gd name="T5" fmla="*/ 71 h 737"/>
                <a:gd name="T6" fmla="*/ 305 w 341"/>
                <a:gd name="T7" fmla="*/ 64 h 737"/>
                <a:gd name="T8" fmla="*/ 285 w 341"/>
                <a:gd name="T9" fmla="*/ 60 h 737"/>
                <a:gd name="T10" fmla="*/ 264 w 341"/>
                <a:gd name="T11" fmla="*/ 58 h 737"/>
                <a:gd name="T12" fmla="*/ 264 w 341"/>
                <a:gd name="T13" fmla="*/ 58 h 737"/>
                <a:gd name="T14" fmla="*/ 244 w 341"/>
                <a:gd name="T15" fmla="*/ 60 h 737"/>
                <a:gd name="T16" fmla="*/ 224 w 341"/>
                <a:gd name="T17" fmla="*/ 64 h 737"/>
                <a:gd name="T18" fmla="*/ 205 w 341"/>
                <a:gd name="T19" fmla="*/ 71 h 737"/>
                <a:gd name="T20" fmla="*/ 187 w 341"/>
                <a:gd name="T21" fmla="*/ 81 h 737"/>
                <a:gd name="T22" fmla="*/ 168 w 341"/>
                <a:gd name="T23" fmla="*/ 92 h 737"/>
                <a:gd name="T24" fmla="*/ 152 w 341"/>
                <a:gd name="T25" fmla="*/ 107 h 737"/>
                <a:gd name="T26" fmla="*/ 137 w 341"/>
                <a:gd name="T27" fmla="*/ 125 h 737"/>
                <a:gd name="T28" fmla="*/ 122 w 341"/>
                <a:gd name="T29" fmla="*/ 147 h 737"/>
                <a:gd name="T30" fmla="*/ 122 w 341"/>
                <a:gd name="T31" fmla="*/ 147 h 737"/>
                <a:gd name="T32" fmla="*/ 107 w 341"/>
                <a:gd name="T33" fmla="*/ 170 h 737"/>
                <a:gd name="T34" fmla="*/ 96 w 341"/>
                <a:gd name="T35" fmla="*/ 195 h 737"/>
                <a:gd name="T36" fmla="*/ 86 w 341"/>
                <a:gd name="T37" fmla="*/ 223 h 737"/>
                <a:gd name="T38" fmla="*/ 78 w 341"/>
                <a:gd name="T39" fmla="*/ 254 h 737"/>
                <a:gd name="T40" fmla="*/ 71 w 341"/>
                <a:gd name="T41" fmla="*/ 285 h 737"/>
                <a:gd name="T42" fmla="*/ 68 w 341"/>
                <a:gd name="T43" fmla="*/ 320 h 737"/>
                <a:gd name="T44" fmla="*/ 65 w 341"/>
                <a:gd name="T45" fmla="*/ 358 h 737"/>
                <a:gd name="T46" fmla="*/ 63 w 341"/>
                <a:gd name="T47" fmla="*/ 398 h 737"/>
                <a:gd name="T48" fmla="*/ 63 w 341"/>
                <a:gd name="T49" fmla="*/ 737 h 737"/>
                <a:gd name="T50" fmla="*/ 0 w 341"/>
                <a:gd name="T51" fmla="*/ 737 h 737"/>
                <a:gd name="T52" fmla="*/ 0 w 341"/>
                <a:gd name="T53" fmla="*/ 13 h 737"/>
                <a:gd name="T54" fmla="*/ 63 w 341"/>
                <a:gd name="T55" fmla="*/ 13 h 737"/>
                <a:gd name="T56" fmla="*/ 63 w 341"/>
                <a:gd name="T57" fmla="*/ 175 h 737"/>
                <a:gd name="T58" fmla="*/ 66 w 341"/>
                <a:gd name="T59" fmla="*/ 175 h 737"/>
                <a:gd name="T60" fmla="*/ 66 w 341"/>
                <a:gd name="T61" fmla="*/ 175 h 737"/>
                <a:gd name="T62" fmla="*/ 73 w 341"/>
                <a:gd name="T63" fmla="*/ 153 h 737"/>
                <a:gd name="T64" fmla="*/ 81 w 341"/>
                <a:gd name="T65" fmla="*/ 135 h 737"/>
                <a:gd name="T66" fmla="*/ 89 w 341"/>
                <a:gd name="T67" fmla="*/ 117 h 737"/>
                <a:gd name="T68" fmla="*/ 99 w 341"/>
                <a:gd name="T69" fmla="*/ 101 h 737"/>
                <a:gd name="T70" fmla="*/ 109 w 341"/>
                <a:gd name="T71" fmla="*/ 86 h 737"/>
                <a:gd name="T72" fmla="*/ 119 w 341"/>
                <a:gd name="T73" fmla="*/ 71 h 737"/>
                <a:gd name="T74" fmla="*/ 132 w 341"/>
                <a:gd name="T75" fmla="*/ 58 h 737"/>
                <a:gd name="T76" fmla="*/ 145 w 341"/>
                <a:gd name="T77" fmla="*/ 46 h 737"/>
                <a:gd name="T78" fmla="*/ 145 w 341"/>
                <a:gd name="T79" fmla="*/ 46 h 737"/>
                <a:gd name="T80" fmla="*/ 159 w 341"/>
                <a:gd name="T81" fmla="*/ 35 h 737"/>
                <a:gd name="T82" fmla="*/ 173 w 341"/>
                <a:gd name="T83" fmla="*/ 25 h 737"/>
                <a:gd name="T84" fmla="*/ 187 w 341"/>
                <a:gd name="T85" fmla="*/ 18 h 737"/>
                <a:gd name="T86" fmla="*/ 203 w 341"/>
                <a:gd name="T87" fmla="*/ 12 h 737"/>
                <a:gd name="T88" fmla="*/ 218 w 341"/>
                <a:gd name="T89" fmla="*/ 7 h 737"/>
                <a:gd name="T90" fmla="*/ 234 w 341"/>
                <a:gd name="T91" fmla="*/ 3 h 737"/>
                <a:gd name="T92" fmla="*/ 251 w 341"/>
                <a:gd name="T93" fmla="*/ 0 h 737"/>
                <a:gd name="T94" fmla="*/ 269 w 341"/>
                <a:gd name="T95" fmla="*/ 0 h 737"/>
                <a:gd name="T96" fmla="*/ 269 w 341"/>
                <a:gd name="T97" fmla="*/ 0 h 737"/>
                <a:gd name="T98" fmla="*/ 289 w 341"/>
                <a:gd name="T99" fmla="*/ 0 h 737"/>
                <a:gd name="T100" fmla="*/ 307 w 341"/>
                <a:gd name="T101" fmla="*/ 3 h 737"/>
                <a:gd name="T102" fmla="*/ 325 w 341"/>
                <a:gd name="T103" fmla="*/ 7 h 737"/>
                <a:gd name="T104" fmla="*/ 341 w 341"/>
                <a:gd name="T105" fmla="*/ 12 h 737"/>
                <a:gd name="T106" fmla="*/ 341 w 341"/>
                <a:gd name="T107" fmla="*/ 81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1" h="737">
                  <a:moveTo>
                    <a:pt x="341" y="81"/>
                  </a:moveTo>
                  <a:lnTo>
                    <a:pt x="341" y="81"/>
                  </a:lnTo>
                  <a:lnTo>
                    <a:pt x="323" y="71"/>
                  </a:lnTo>
                  <a:lnTo>
                    <a:pt x="305" y="64"/>
                  </a:lnTo>
                  <a:lnTo>
                    <a:pt x="285" y="60"/>
                  </a:lnTo>
                  <a:lnTo>
                    <a:pt x="264" y="58"/>
                  </a:lnTo>
                  <a:lnTo>
                    <a:pt x="264" y="58"/>
                  </a:lnTo>
                  <a:lnTo>
                    <a:pt x="244" y="60"/>
                  </a:lnTo>
                  <a:lnTo>
                    <a:pt x="224" y="64"/>
                  </a:lnTo>
                  <a:lnTo>
                    <a:pt x="205" y="71"/>
                  </a:lnTo>
                  <a:lnTo>
                    <a:pt x="187" y="81"/>
                  </a:lnTo>
                  <a:lnTo>
                    <a:pt x="168" y="92"/>
                  </a:lnTo>
                  <a:lnTo>
                    <a:pt x="152" y="107"/>
                  </a:lnTo>
                  <a:lnTo>
                    <a:pt x="137" y="125"/>
                  </a:lnTo>
                  <a:lnTo>
                    <a:pt x="122" y="147"/>
                  </a:lnTo>
                  <a:lnTo>
                    <a:pt x="122" y="147"/>
                  </a:lnTo>
                  <a:lnTo>
                    <a:pt x="107" y="170"/>
                  </a:lnTo>
                  <a:lnTo>
                    <a:pt x="96" y="195"/>
                  </a:lnTo>
                  <a:lnTo>
                    <a:pt x="86" y="223"/>
                  </a:lnTo>
                  <a:lnTo>
                    <a:pt x="78" y="254"/>
                  </a:lnTo>
                  <a:lnTo>
                    <a:pt x="71" y="285"/>
                  </a:lnTo>
                  <a:lnTo>
                    <a:pt x="68" y="320"/>
                  </a:lnTo>
                  <a:lnTo>
                    <a:pt x="65" y="358"/>
                  </a:lnTo>
                  <a:lnTo>
                    <a:pt x="63" y="398"/>
                  </a:lnTo>
                  <a:lnTo>
                    <a:pt x="63" y="737"/>
                  </a:lnTo>
                  <a:lnTo>
                    <a:pt x="0" y="737"/>
                  </a:lnTo>
                  <a:lnTo>
                    <a:pt x="0" y="13"/>
                  </a:lnTo>
                  <a:lnTo>
                    <a:pt x="63" y="13"/>
                  </a:lnTo>
                  <a:lnTo>
                    <a:pt x="63" y="175"/>
                  </a:lnTo>
                  <a:lnTo>
                    <a:pt x="66" y="175"/>
                  </a:lnTo>
                  <a:lnTo>
                    <a:pt x="66" y="175"/>
                  </a:lnTo>
                  <a:lnTo>
                    <a:pt x="73" y="153"/>
                  </a:lnTo>
                  <a:lnTo>
                    <a:pt x="81" y="135"/>
                  </a:lnTo>
                  <a:lnTo>
                    <a:pt x="89" y="117"/>
                  </a:lnTo>
                  <a:lnTo>
                    <a:pt x="99" y="101"/>
                  </a:lnTo>
                  <a:lnTo>
                    <a:pt x="109" y="86"/>
                  </a:lnTo>
                  <a:lnTo>
                    <a:pt x="119" y="71"/>
                  </a:lnTo>
                  <a:lnTo>
                    <a:pt x="132" y="58"/>
                  </a:lnTo>
                  <a:lnTo>
                    <a:pt x="145" y="46"/>
                  </a:lnTo>
                  <a:lnTo>
                    <a:pt x="145" y="46"/>
                  </a:lnTo>
                  <a:lnTo>
                    <a:pt x="159" y="35"/>
                  </a:lnTo>
                  <a:lnTo>
                    <a:pt x="173" y="25"/>
                  </a:lnTo>
                  <a:lnTo>
                    <a:pt x="187" y="18"/>
                  </a:lnTo>
                  <a:lnTo>
                    <a:pt x="203" y="12"/>
                  </a:lnTo>
                  <a:lnTo>
                    <a:pt x="218" y="7"/>
                  </a:lnTo>
                  <a:lnTo>
                    <a:pt x="234" y="3"/>
                  </a:lnTo>
                  <a:lnTo>
                    <a:pt x="251" y="0"/>
                  </a:lnTo>
                  <a:lnTo>
                    <a:pt x="269" y="0"/>
                  </a:lnTo>
                  <a:lnTo>
                    <a:pt x="269" y="0"/>
                  </a:lnTo>
                  <a:lnTo>
                    <a:pt x="289" y="0"/>
                  </a:lnTo>
                  <a:lnTo>
                    <a:pt x="307" y="3"/>
                  </a:lnTo>
                  <a:lnTo>
                    <a:pt x="325" y="7"/>
                  </a:lnTo>
                  <a:lnTo>
                    <a:pt x="341" y="12"/>
                  </a:lnTo>
                  <a:lnTo>
                    <a:pt x="341" y="81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</p:grpSp>
      <p:sp>
        <p:nvSpPr>
          <p:cNvPr id="278" name="TextBox 277"/>
          <p:cNvSpPr txBox="1">
            <a:spLocks/>
          </p:cNvSpPr>
          <p:nvPr/>
        </p:nvSpPr>
        <p:spPr>
          <a:xfrm>
            <a:off x="0" y="6611781"/>
            <a:ext cx="12192000" cy="246221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indent="0" algn="ctr"/>
            <a:r>
              <a:rPr lang="en-US" sz="1000" dirty="0">
                <a:solidFill>
                  <a:srgbClr val="575757"/>
                </a:solidFill>
                <a:latin typeface="Arial"/>
                <a:cs typeface="Arial"/>
              </a:rPr>
              <a:t>© </a:t>
            </a:r>
            <a:r>
              <a:rPr lang="en-US" sz="1000" baseline="0" dirty="0">
                <a:solidFill>
                  <a:srgbClr val="575757"/>
                </a:solidFill>
                <a:latin typeface="Arial"/>
                <a:cs typeface="Arial"/>
              </a:rPr>
              <a:t>2016</a:t>
            </a:r>
            <a:r>
              <a:rPr lang="en-US" sz="1000" dirty="0">
                <a:solidFill>
                  <a:srgbClr val="575757"/>
                </a:solidFill>
                <a:latin typeface="Arial"/>
                <a:cs typeface="Arial"/>
              </a:rPr>
              <a:t> Billion Dollar Graphics. </a:t>
            </a:r>
            <a:r>
              <a:rPr lang="en-US" sz="1000" b="1" dirty="0">
                <a:solidFill>
                  <a:srgbClr val="575757"/>
                </a:solidFill>
                <a:latin typeface="Arial"/>
                <a:cs typeface="Arial"/>
              </a:rPr>
              <a:t>All rights reserved.</a:t>
            </a:r>
            <a:r>
              <a:rPr lang="en-US" sz="1000" dirty="0">
                <a:solidFill>
                  <a:srgbClr val="575757"/>
                </a:solidFill>
                <a:latin typeface="Arial"/>
                <a:cs typeface="Arial"/>
              </a:rPr>
              <a:t> If sharing this content, please give attribution to Mike Parkinson and Billion Dollar Graphics and keep the copyright notification and logo.</a:t>
            </a:r>
          </a:p>
        </p:txBody>
      </p:sp>
      <p:sp>
        <p:nvSpPr>
          <p:cNvPr id="279" name="TextBox 278"/>
          <p:cNvSpPr txBox="1"/>
          <p:nvPr/>
        </p:nvSpPr>
        <p:spPr>
          <a:xfrm>
            <a:off x="2133600" y="156002"/>
            <a:ext cx="9804400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800" dirty="0">
                <a:solidFill>
                  <a:srgbClr val="128FB9"/>
                </a:solidFill>
                <a:latin typeface="Arial"/>
                <a:cs typeface="Arial"/>
              </a:rPr>
              <a:t>How to Make Hexagon Venn Graphic in PowerPoint</a:t>
            </a:r>
          </a:p>
        </p:txBody>
      </p:sp>
      <p:grpSp>
        <p:nvGrpSpPr>
          <p:cNvPr id="86" name="Group 85"/>
          <p:cNvGrpSpPr/>
          <p:nvPr/>
        </p:nvGrpSpPr>
        <p:grpSpPr>
          <a:xfrm>
            <a:off x="177800" y="3705497"/>
            <a:ext cx="11823593" cy="2825496"/>
            <a:chOff x="177800" y="774700"/>
            <a:chExt cx="10121221" cy="2825496"/>
          </a:xfrm>
          <a:solidFill>
            <a:srgbClr val="FFFFFF"/>
          </a:solidFill>
        </p:grpSpPr>
        <p:sp>
          <p:nvSpPr>
            <p:cNvPr id="87" name="Rectangle 86"/>
            <p:cNvSpPr/>
            <p:nvPr/>
          </p:nvSpPr>
          <p:spPr bwMode="auto">
            <a:xfrm>
              <a:off x="177800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88" name="Rectangle 87"/>
            <p:cNvSpPr/>
            <p:nvPr/>
          </p:nvSpPr>
          <p:spPr bwMode="auto">
            <a:xfrm>
              <a:off x="1883833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89" name="Rectangle 88"/>
            <p:cNvSpPr/>
            <p:nvPr/>
          </p:nvSpPr>
          <p:spPr bwMode="auto">
            <a:xfrm>
              <a:off x="3589866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90" name="Rectangle 89"/>
            <p:cNvSpPr/>
            <p:nvPr/>
          </p:nvSpPr>
          <p:spPr bwMode="auto">
            <a:xfrm>
              <a:off x="5295899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91" name="Rectangle 90"/>
            <p:cNvSpPr/>
            <p:nvPr/>
          </p:nvSpPr>
          <p:spPr bwMode="auto">
            <a:xfrm>
              <a:off x="7001932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92" name="Rectangle 91"/>
            <p:cNvSpPr/>
            <p:nvPr/>
          </p:nvSpPr>
          <p:spPr bwMode="auto">
            <a:xfrm>
              <a:off x="8707965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</p:grpSp>
      <p:sp>
        <p:nvSpPr>
          <p:cNvPr id="233" name="TextBox 232"/>
          <p:cNvSpPr txBox="1"/>
          <p:nvPr/>
        </p:nvSpPr>
        <p:spPr>
          <a:xfrm>
            <a:off x="206061" y="3734306"/>
            <a:ext cx="1847117" cy="7201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7. Arrows: </a:t>
            </a:r>
            <a:r>
              <a:rPr lang="en-US" sz="1200" dirty="0">
                <a:latin typeface="Arial"/>
                <a:cs typeface="Arial"/>
              </a:rPr>
              <a:t>Draw an arrow and rotate 315 degrees holding the Shift key. (See below.)</a:t>
            </a:r>
          </a:p>
        </p:txBody>
      </p:sp>
      <p:sp>
        <p:nvSpPr>
          <p:cNvPr id="234" name="TextBox 233"/>
          <p:cNvSpPr txBox="1"/>
          <p:nvPr/>
        </p:nvSpPr>
        <p:spPr>
          <a:xfrm>
            <a:off x="2200984" y="3746500"/>
            <a:ext cx="1879600" cy="5632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8. Arrows: </a:t>
            </a:r>
            <a:r>
              <a:rPr lang="en-US" sz="1200" dirty="0">
                <a:latin typeface="Arial"/>
                <a:cs typeface="Arial"/>
              </a:rPr>
              <a:t>Draw a rectangle. Scale and position as shown below. </a:t>
            </a:r>
          </a:p>
        </p:txBody>
      </p:sp>
      <p:sp>
        <p:nvSpPr>
          <p:cNvPr id="235" name="TextBox 234"/>
          <p:cNvSpPr txBox="1"/>
          <p:nvPr/>
        </p:nvSpPr>
        <p:spPr>
          <a:xfrm>
            <a:off x="4191889" y="3746500"/>
            <a:ext cx="1879600" cy="1191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9. Arrows: </a:t>
            </a:r>
            <a:r>
              <a:rPr lang="en-US" sz="1200" dirty="0">
                <a:latin typeface="Arial"/>
                <a:cs typeface="Arial"/>
              </a:rPr>
              <a:t>Select arrow first and then rectangle. Select Merge Shape and choose Subtract. (The order of selection changes the outcome of the Merge effect.)</a:t>
            </a:r>
          </a:p>
        </p:txBody>
      </p:sp>
      <p:sp>
        <p:nvSpPr>
          <p:cNvPr id="158" name="TextBox 157"/>
          <p:cNvSpPr txBox="1"/>
          <p:nvPr/>
        </p:nvSpPr>
        <p:spPr>
          <a:xfrm>
            <a:off x="6183201" y="3746500"/>
            <a:ext cx="1879600" cy="10341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10. </a:t>
            </a:r>
            <a:r>
              <a:rPr lang="en-US" sz="1200" dirty="0">
                <a:latin typeface="Arial"/>
                <a:cs typeface="Arial"/>
              </a:rPr>
              <a:t>Draw a rectangle and scale and position as shown below. Bring the Arrow to the front. Group both arrow elements.</a:t>
            </a:r>
          </a:p>
        </p:txBody>
      </p:sp>
      <p:sp>
        <p:nvSpPr>
          <p:cNvPr id="201" name="TextBox 200"/>
          <p:cNvSpPr txBox="1"/>
          <p:nvPr/>
        </p:nvSpPr>
        <p:spPr>
          <a:xfrm>
            <a:off x="8166449" y="3746500"/>
            <a:ext cx="1841959" cy="8771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11. </a:t>
            </a:r>
            <a:r>
              <a:rPr lang="en-US" sz="1200" dirty="0">
                <a:latin typeface="Arial"/>
                <a:cs typeface="Arial"/>
              </a:rPr>
              <a:t>Duplicate and position and shown. Hold the Shift key when rotating to constrain the angle.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10142724" y="3746500"/>
            <a:ext cx="1879600" cy="4062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12. </a:t>
            </a:r>
            <a:r>
              <a:rPr lang="en-US" sz="1200" dirty="0">
                <a:latin typeface="Arial"/>
                <a:cs typeface="Arial"/>
              </a:rPr>
              <a:t>Color and add text boxes as wanted.</a:t>
            </a:r>
          </a:p>
        </p:txBody>
      </p:sp>
      <p:graphicFrame>
        <p:nvGraphicFramePr>
          <p:cNvPr id="95" name="Chart 94"/>
          <p:cNvGraphicFramePr/>
          <p:nvPr/>
        </p:nvGraphicFramePr>
        <p:xfrm>
          <a:off x="220944" y="1743186"/>
          <a:ext cx="1805134" cy="19290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" name="Trapezoid 2"/>
          <p:cNvSpPr/>
          <p:nvPr/>
        </p:nvSpPr>
        <p:spPr bwMode="auto">
          <a:xfrm>
            <a:off x="2369938" y="2312952"/>
            <a:ext cx="1458563" cy="954717"/>
          </a:xfrm>
          <a:prstGeom prst="trapezoid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graphicFrame>
        <p:nvGraphicFramePr>
          <p:cNvPr id="96" name="Chart 95"/>
          <p:cNvGraphicFramePr/>
          <p:nvPr/>
        </p:nvGraphicFramePr>
        <p:xfrm>
          <a:off x="4190092" y="1743186"/>
          <a:ext cx="1805134" cy="19290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7" name="Trapezoid 96"/>
          <p:cNvSpPr/>
          <p:nvPr/>
        </p:nvSpPr>
        <p:spPr bwMode="auto">
          <a:xfrm rot="5400000">
            <a:off x="4295399" y="2494838"/>
            <a:ext cx="739322" cy="423481"/>
          </a:xfrm>
          <a:prstGeom prst="trapezoid">
            <a:avLst>
              <a:gd name="adj" fmla="val 57825"/>
            </a:avLst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graphicFrame>
        <p:nvGraphicFramePr>
          <p:cNvPr id="98" name="Chart 97"/>
          <p:cNvGraphicFramePr/>
          <p:nvPr/>
        </p:nvGraphicFramePr>
        <p:xfrm>
          <a:off x="6185035" y="1743186"/>
          <a:ext cx="1805134" cy="19290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29" name="TextBox 228"/>
          <p:cNvSpPr txBox="1"/>
          <p:nvPr/>
        </p:nvSpPr>
        <p:spPr>
          <a:xfrm>
            <a:off x="6172199" y="774700"/>
            <a:ext cx="1861489" cy="1191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4. Hexagon: </a:t>
            </a:r>
            <a:r>
              <a:rPr lang="en-US" sz="1200" dirty="0">
                <a:latin typeface="Arial"/>
                <a:cs typeface="Arial"/>
              </a:rPr>
              <a:t>Duplicate, rotate and position the trapezoid around the pie chart. Hold the Shift key when rotating. Group trapezoids. (See positioning below.)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6448262" y="2123954"/>
            <a:ext cx="1280627" cy="1163844"/>
            <a:chOff x="6448262" y="2123954"/>
            <a:chExt cx="1280627" cy="1163844"/>
          </a:xfrm>
        </p:grpSpPr>
        <p:sp>
          <p:nvSpPr>
            <p:cNvPr id="102" name="Trapezoid 101"/>
            <p:cNvSpPr/>
            <p:nvPr/>
          </p:nvSpPr>
          <p:spPr bwMode="auto">
            <a:xfrm rot="16200000">
              <a:off x="7147488" y="2493433"/>
              <a:ext cx="739322" cy="423481"/>
            </a:xfrm>
            <a:prstGeom prst="trapezoid">
              <a:avLst>
                <a:gd name="adj" fmla="val 57825"/>
              </a:avLst>
            </a:prstGeom>
            <a:solidFill>
              <a:srgbClr val="A2EA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99" name="Trapezoid 98"/>
            <p:cNvSpPr/>
            <p:nvPr/>
          </p:nvSpPr>
          <p:spPr bwMode="auto">
            <a:xfrm rot="5400000">
              <a:off x="6290342" y="2494838"/>
              <a:ext cx="739322" cy="423481"/>
            </a:xfrm>
            <a:prstGeom prst="trapezoid">
              <a:avLst>
                <a:gd name="adj" fmla="val 57825"/>
              </a:avLst>
            </a:prstGeom>
            <a:solidFill>
              <a:srgbClr val="A2EA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100" name="Trapezoid 99"/>
            <p:cNvSpPr/>
            <p:nvPr/>
          </p:nvSpPr>
          <p:spPr bwMode="auto">
            <a:xfrm rot="9000000">
              <a:off x="6503067" y="2123954"/>
              <a:ext cx="739322" cy="423481"/>
            </a:xfrm>
            <a:prstGeom prst="trapezoid">
              <a:avLst>
                <a:gd name="adj" fmla="val 57825"/>
              </a:avLst>
            </a:prstGeom>
            <a:solidFill>
              <a:srgbClr val="A2EA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101" name="Trapezoid 100"/>
            <p:cNvSpPr/>
            <p:nvPr/>
          </p:nvSpPr>
          <p:spPr bwMode="auto">
            <a:xfrm rot="1800000">
              <a:off x="6506242" y="2863138"/>
              <a:ext cx="739322" cy="423481"/>
            </a:xfrm>
            <a:prstGeom prst="trapezoid">
              <a:avLst>
                <a:gd name="adj" fmla="val 57825"/>
              </a:avLst>
            </a:prstGeom>
            <a:solidFill>
              <a:srgbClr val="A2EA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103" name="Trapezoid 102"/>
            <p:cNvSpPr/>
            <p:nvPr/>
          </p:nvSpPr>
          <p:spPr bwMode="auto">
            <a:xfrm rot="19800000">
              <a:off x="6934763" y="2864317"/>
              <a:ext cx="739322" cy="423481"/>
            </a:xfrm>
            <a:prstGeom prst="trapezoid">
              <a:avLst>
                <a:gd name="adj" fmla="val 57825"/>
              </a:avLst>
            </a:prstGeom>
            <a:solidFill>
              <a:srgbClr val="A2EA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104" name="Trapezoid 103"/>
            <p:cNvSpPr/>
            <p:nvPr/>
          </p:nvSpPr>
          <p:spPr bwMode="auto">
            <a:xfrm rot="12600000">
              <a:off x="6931588" y="2125133"/>
              <a:ext cx="739322" cy="423481"/>
            </a:xfrm>
            <a:prstGeom prst="trapezoid">
              <a:avLst>
                <a:gd name="adj" fmla="val 57825"/>
              </a:avLst>
            </a:prstGeom>
            <a:solidFill>
              <a:srgbClr val="A2EA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</p:grpSp>
      <p:sp>
        <p:nvSpPr>
          <p:cNvPr id="5" name="Hexagon 4"/>
          <p:cNvSpPr/>
          <p:nvPr/>
        </p:nvSpPr>
        <p:spPr bwMode="auto">
          <a:xfrm rot="5400000">
            <a:off x="8686800" y="2392343"/>
            <a:ext cx="791691" cy="682492"/>
          </a:xfrm>
          <a:prstGeom prst="hexagon">
            <a:avLst/>
          </a:prstGeom>
          <a:solidFill>
            <a:srgbClr val="84DAF4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112" name="Hexagon 111"/>
          <p:cNvSpPr/>
          <p:nvPr/>
        </p:nvSpPr>
        <p:spPr bwMode="auto">
          <a:xfrm rot="5400000">
            <a:off x="10705463" y="2365047"/>
            <a:ext cx="737093" cy="682492"/>
          </a:xfrm>
          <a:prstGeom prst="hexagon">
            <a:avLst/>
          </a:prstGeom>
          <a:solidFill>
            <a:srgbClr val="84DAF4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grpSp>
        <p:nvGrpSpPr>
          <p:cNvPr id="105" name="Group 104"/>
          <p:cNvGrpSpPr/>
          <p:nvPr/>
        </p:nvGrpSpPr>
        <p:grpSpPr>
          <a:xfrm>
            <a:off x="10433853" y="2123954"/>
            <a:ext cx="1280627" cy="1163844"/>
            <a:chOff x="6448262" y="2123954"/>
            <a:chExt cx="1280627" cy="1163844"/>
          </a:xfrm>
        </p:grpSpPr>
        <p:sp>
          <p:nvSpPr>
            <p:cNvPr id="106" name="Trapezoid 105"/>
            <p:cNvSpPr/>
            <p:nvPr/>
          </p:nvSpPr>
          <p:spPr bwMode="auto">
            <a:xfrm rot="16200000">
              <a:off x="7147488" y="2493433"/>
              <a:ext cx="739322" cy="423481"/>
            </a:xfrm>
            <a:prstGeom prst="trapezoid">
              <a:avLst>
                <a:gd name="adj" fmla="val 57825"/>
              </a:avLst>
            </a:prstGeom>
            <a:solidFill>
              <a:srgbClr val="A2EA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107" name="Trapezoid 106"/>
            <p:cNvSpPr/>
            <p:nvPr/>
          </p:nvSpPr>
          <p:spPr bwMode="auto">
            <a:xfrm rot="5400000">
              <a:off x="6290342" y="2494838"/>
              <a:ext cx="739322" cy="423481"/>
            </a:xfrm>
            <a:prstGeom prst="trapezoid">
              <a:avLst>
                <a:gd name="adj" fmla="val 57825"/>
              </a:avLst>
            </a:prstGeom>
            <a:solidFill>
              <a:srgbClr val="A2EA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108" name="Trapezoid 107"/>
            <p:cNvSpPr/>
            <p:nvPr/>
          </p:nvSpPr>
          <p:spPr bwMode="auto">
            <a:xfrm rot="9000000">
              <a:off x="6503067" y="2123954"/>
              <a:ext cx="739322" cy="423481"/>
            </a:xfrm>
            <a:prstGeom prst="trapezoid">
              <a:avLst>
                <a:gd name="adj" fmla="val 57825"/>
              </a:avLst>
            </a:prstGeom>
            <a:solidFill>
              <a:srgbClr val="A2EA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109" name="Trapezoid 108"/>
            <p:cNvSpPr/>
            <p:nvPr/>
          </p:nvSpPr>
          <p:spPr bwMode="auto">
            <a:xfrm rot="1800000">
              <a:off x="6506242" y="2863138"/>
              <a:ext cx="739322" cy="423481"/>
            </a:xfrm>
            <a:prstGeom prst="trapezoid">
              <a:avLst>
                <a:gd name="adj" fmla="val 57825"/>
              </a:avLst>
            </a:prstGeom>
            <a:solidFill>
              <a:srgbClr val="A2EA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110" name="Trapezoid 109"/>
            <p:cNvSpPr/>
            <p:nvPr/>
          </p:nvSpPr>
          <p:spPr bwMode="auto">
            <a:xfrm rot="19800000">
              <a:off x="6934763" y="2864317"/>
              <a:ext cx="739322" cy="423481"/>
            </a:xfrm>
            <a:prstGeom prst="trapezoid">
              <a:avLst>
                <a:gd name="adj" fmla="val 57825"/>
              </a:avLst>
            </a:prstGeom>
            <a:solidFill>
              <a:srgbClr val="A2EA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111" name="Trapezoid 110"/>
            <p:cNvSpPr/>
            <p:nvPr/>
          </p:nvSpPr>
          <p:spPr bwMode="auto">
            <a:xfrm rot="12600000">
              <a:off x="6931588" y="2125133"/>
              <a:ext cx="739322" cy="423481"/>
            </a:xfrm>
            <a:prstGeom prst="trapezoid">
              <a:avLst>
                <a:gd name="adj" fmla="val 57825"/>
              </a:avLst>
            </a:prstGeom>
            <a:solidFill>
              <a:srgbClr val="A2EA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</p:grpSp>
      <p:sp>
        <p:nvSpPr>
          <p:cNvPr id="117" name="Rectangle 116"/>
          <p:cNvSpPr/>
          <p:nvPr/>
        </p:nvSpPr>
        <p:spPr bwMode="auto">
          <a:xfrm>
            <a:off x="4579090" y="2616592"/>
            <a:ext cx="171940" cy="1737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1</a:t>
            </a:r>
          </a:p>
        </p:txBody>
      </p:sp>
      <p:sp>
        <p:nvSpPr>
          <p:cNvPr id="118" name="Rectangle 117"/>
          <p:cNvSpPr/>
          <p:nvPr/>
        </p:nvSpPr>
        <p:spPr bwMode="auto">
          <a:xfrm>
            <a:off x="6579769" y="2616592"/>
            <a:ext cx="171940" cy="1737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1</a:t>
            </a:r>
          </a:p>
        </p:txBody>
      </p:sp>
      <p:sp>
        <p:nvSpPr>
          <p:cNvPr id="119" name="Rectangle 118"/>
          <p:cNvSpPr/>
          <p:nvPr/>
        </p:nvSpPr>
        <p:spPr bwMode="auto">
          <a:xfrm>
            <a:off x="7456356" y="2616592"/>
            <a:ext cx="171940" cy="1737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>
                <a:latin typeface="Arial" charset="0"/>
                <a:ea typeface="Arial" charset="0"/>
                <a:cs typeface="Arial" charset="0"/>
              </a:rPr>
              <a:t>4</a:t>
            </a:r>
            <a:endParaRPr lang="en-US" sz="8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0" name="Rectangle 119"/>
          <p:cNvSpPr/>
          <p:nvPr/>
        </p:nvSpPr>
        <p:spPr bwMode="auto">
          <a:xfrm>
            <a:off x="6775713" y="2224706"/>
            <a:ext cx="171940" cy="1737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2</a:t>
            </a:r>
          </a:p>
        </p:txBody>
      </p:sp>
      <p:sp>
        <p:nvSpPr>
          <p:cNvPr id="121" name="Rectangle 120"/>
          <p:cNvSpPr/>
          <p:nvPr/>
        </p:nvSpPr>
        <p:spPr bwMode="auto">
          <a:xfrm>
            <a:off x="7232912" y="2224706"/>
            <a:ext cx="171940" cy="1737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>
                <a:latin typeface="Arial" charset="0"/>
                <a:ea typeface="Arial" charset="0"/>
                <a:cs typeface="Arial" charset="0"/>
              </a:rPr>
              <a:t>3</a:t>
            </a:r>
            <a:endParaRPr lang="en-US" sz="800" dirty="0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24" name="Rectangle 123"/>
          <p:cNvSpPr/>
          <p:nvPr/>
        </p:nvSpPr>
        <p:spPr bwMode="auto">
          <a:xfrm>
            <a:off x="6775713" y="2991290"/>
            <a:ext cx="171940" cy="1737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6</a:t>
            </a:r>
          </a:p>
        </p:txBody>
      </p:sp>
      <p:sp>
        <p:nvSpPr>
          <p:cNvPr id="125" name="Rectangle 124"/>
          <p:cNvSpPr/>
          <p:nvPr/>
        </p:nvSpPr>
        <p:spPr bwMode="auto">
          <a:xfrm>
            <a:off x="7232912" y="2991290"/>
            <a:ext cx="171940" cy="17371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800" dirty="0">
                <a:latin typeface="Arial" charset="0"/>
                <a:ea typeface="Arial" charset="0"/>
                <a:cs typeface="Arial" charset="0"/>
              </a:rPr>
              <a:t>5</a:t>
            </a:r>
          </a:p>
        </p:txBody>
      </p:sp>
      <p:sp>
        <p:nvSpPr>
          <p:cNvPr id="133" name="Right Arrow 132"/>
          <p:cNvSpPr/>
          <p:nvPr/>
        </p:nvSpPr>
        <p:spPr bwMode="auto">
          <a:xfrm rot="18900000">
            <a:off x="2624439" y="5105552"/>
            <a:ext cx="1303190" cy="837783"/>
          </a:xfrm>
          <a:prstGeom prst="rightArrow">
            <a:avLst>
              <a:gd name="adj1" fmla="val 65152"/>
              <a:gd name="adj2" fmla="val 50000"/>
            </a:avLst>
          </a:prstGeom>
          <a:solidFill>
            <a:srgbClr val="BEF0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131" name="Trapezoid 130"/>
          <p:cNvSpPr/>
          <p:nvPr/>
        </p:nvSpPr>
        <p:spPr bwMode="auto">
          <a:xfrm rot="5400000">
            <a:off x="2170246" y="5475996"/>
            <a:ext cx="1254045" cy="423481"/>
          </a:xfrm>
          <a:prstGeom prst="trapezoid">
            <a:avLst>
              <a:gd name="adj" fmla="val 0"/>
            </a:avLst>
          </a:prstGeom>
          <a:solidFill>
            <a:srgbClr val="A2EAFF">
              <a:alpha val="80000"/>
            </a:srgbClr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134" name="Right Arrow 133"/>
          <p:cNvSpPr/>
          <p:nvPr/>
        </p:nvSpPr>
        <p:spPr bwMode="auto">
          <a:xfrm rot="18900000">
            <a:off x="546623" y="5105553"/>
            <a:ext cx="1303190" cy="837783"/>
          </a:xfrm>
          <a:prstGeom prst="rightArrow">
            <a:avLst>
              <a:gd name="adj1" fmla="val 65152"/>
              <a:gd name="adj2" fmla="val 50000"/>
            </a:avLst>
          </a:prstGeom>
          <a:solidFill>
            <a:srgbClr val="BEF0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138" name="Freeform 137"/>
          <p:cNvSpPr/>
          <p:nvPr/>
        </p:nvSpPr>
        <p:spPr bwMode="auto">
          <a:xfrm rot="18900000">
            <a:off x="4579094" y="5105182"/>
            <a:ext cx="1302142" cy="837783"/>
          </a:xfrm>
          <a:custGeom>
            <a:avLst/>
            <a:gdLst>
              <a:gd name="connsiteX0" fmla="*/ 883251 w 1302142"/>
              <a:gd name="connsiteY0" fmla="*/ 0 h 837783"/>
              <a:gd name="connsiteX1" fmla="*/ 1302142 w 1302142"/>
              <a:gd name="connsiteY1" fmla="*/ 418892 h 837783"/>
              <a:gd name="connsiteX2" fmla="*/ 883251 w 1302142"/>
              <a:gd name="connsiteY2" fmla="*/ 837783 h 837783"/>
              <a:gd name="connsiteX3" fmla="*/ 883251 w 1302142"/>
              <a:gd name="connsiteY3" fmla="*/ 691808 h 837783"/>
              <a:gd name="connsiteX4" fmla="*/ 0 w 1302142"/>
              <a:gd name="connsiteY4" fmla="*/ 691808 h 837783"/>
              <a:gd name="connsiteX5" fmla="*/ 545833 w 1302142"/>
              <a:gd name="connsiteY5" fmla="*/ 145975 h 837783"/>
              <a:gd name="connsiteX6" fmla="*/ 883251 w 1302142"/>
              <a:gd name="connsiteY6" fmla="*/ 145975 h 837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2142" h="837783">
                <a:moveTo>
                  <a:pt x="883251" y="0"/>
                </a:moveTo>
                <a:lnTo>
                  <a:pt x="1302142" y="418892"/>
                </a:lnTo>
                <a:lnTo>
                  <a:pt x="883251" y="837783"/>
                </a:lnTo>
                <a:lnTo>
                  <a:pt x="883251" y="691808"/>
                </a:lnTo>
                <a:lnTo>
                  <a:pt x="0" y="691808"/>
                </a:lnTo>
                <a:lnTo>
                  <a:pt x="545833" y="145975"/>
                </a:lnTo>
                <a:lnTo>
                  <a:pt x="883251" y="145975"/>
                </a:lnTo>
                <a:close/>
              </a:path>
            </a:pathLst>
          </a:custGeom>
          <a:solidFill>
            <a:srgbClr val="BEF0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139" name="Trapezoid 138"/>
          <p:cNvSpPr/>
          <p:nvPr/>
        </p:nvSpPr>
        <p:spPr bwMode="auto">
          <a:xfrm rot="5400000">
            <a:off x="4124007" y="5475996"/>
            <a:ext cx="1254045" cy="423481"/>
          </a:xfrm>
          <a:prstGeom prst="trapezoid">
            <a:avLst>
              <a:gd name="adj" fmla="val 0"/>
            </a:avLst>
          </a:prstGeom>
          <a:noFill/>
          <a:ln w="19050" cap="flat" cmpd="sng" algn="ctr">
            <a:solidFill>
              <a:srgbClr val="3ABAE1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1050" dirty="0"/>
          </a:p>
        </p:txBody>
      </p:sp>
      <p:grpSp>
        <p:nvGrpSpPr>
          <p:cNvPr id="12" name="Group 11"/>
          <p:cNvGrpSpPr/>
          <p:nvPr/>
        </p:nvGrpSpPr>
        <p:grpSpPr>
          <a:xfrm>
            <a:off x="6373947" y="5105182"/>
            <a:ext cx="1302142" cy="1070192"/>
            <a:chOff x="6373947" y="5105182"/>
            <a:chExt cx="1302142" cy="1070192"/>
          </a:xfrm>
        </p:grpSpPr>
        <p:sp>
          <p:nvSpPr>
            <p:cNvPr id="10" name="Rectangle 9"/>
            <p:cNvSpPr/>
            <p:nvPr/>
          </p:nvSpPr>
          <p:spPr bwMode="auto">
            <a:xfrm>
              <a:off x="6757806" y="5404103"/>
              <a:ext cx="235615" cy="771271"/>
            </a:xfrm>
            <a:prstGeom prst="rect">
              <a:avLst/>
            </a:prstGeom>
            <a:solidFill>
              <a:srgbClr val="A2EA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140" name="Freeform 139"/>
            <p:cNvSpPr/>
            <p:nvPr/>
          </p:nvSpPr>
          <p:spPr bwMode="auto">
            <a:xfrm rot="18900000">
              <a:off x="6373947" y="5105182"/>
              <a:ext cx="1302142" cy="837783"/>
            </a:xfrm>
            <a:custGeom>
              <a:avLst/>
              <a:gdLst>
                <a:gd name="connsiteX0" fmla="*/ 883251 w 1302142"/>
                <a:gd name="connsiteY0" fmla="*/ 0 h 837783"/>
                <a:gd name="connsiteX1" fmla="*/ 1302142 w 1302142"/>
                <a:gd name="connsiteY1" fmla="*/ 418892 h 837783"/>
                <a:gd name="connsiteX2" fmla="*/ 883251 w 1302142"/>
                <a:gd name="connsiteY2" fmla="*/ 837783 h 837783"/>
                <a:gd name="connsiteX3" fmla="*/ 883251 w 1302142"/>
                <a:gd name="connsiteY3" fmla="*/ 691808 h 837783"/>
                <a:gd name="connsiteX4" fmla="*/ 0 w 1302142"/>
                <a:gd name="connsiteY4" fmla="*/ 691808 h 837783"/>
                <a:gd name="connsiteX5" fmla="*/ 545833 w 1302142"/>
                <a:gd name="connsiteY5" fmla="*/ 145975 h 837783"/>
                <a:gd name="connsiteX6" fmla="*/ 883251 w 1302142"/>
                <a:gd name="connsiteY6" fmla="*/ 145975 h 83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142" h="837783">
                  <a:moveTo>
                    <a:pt x="883251" y="0"/>
                  </a:moveTo>
                  <a:lnTo>
                    <a:pt x="1302142" y="418892"/>
                  </a:lnTo>
                  <a:lnTo>
                    <a:pt x="883251" y="837783"/>
                  </a:lnTo>
                  <a:lnTo>
                    <a:pt x="883251" y="691808"/>
                  </a:lnTo>
                  <a:lnTo>
                    <a:pt x="0" y="691808"/>
                  </a:lnTo>
                  <a:lnTo>
                    <a:pt x="545833" y="145975"/>
                  </a:lnTo>
                  <a:lnTo>
                    <a:pt x="883251" y="145975"/>
                  </a:lnTo>
                  <a:close/>
                </a:path>
              </a:pathLst>
            </a:custGeom>
            <a:solidFill>
              <a:srgbClr val="BEF0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8442488" y="4968523"/>
            <a:ext cx="1280627" cy="1163844"/>
            <a:chOff x="8442488" y="4968523"/>
            <a:chExt cx="1280627" cy="1163844"/>
          </a:xfrm>
        </p:grpSpPr>
        <p:sp>
          <p:nvSpPr>
            <p:cNvPr id="142" name="Hexagon 141"/>
            <p:cNvSpPr/>
            <p:nvPr/>
          </p:nvSpPr>
          <p:spPr bwMode="auto">
            <a:xfrm rot="5400000">
              <a:off x="8714098" y="5209616"/>
              <a:ext cx="737093" cy="682492"/>
            </a:xfrm>
            <a:prstGeom prst="hexagon">
              <a:avLst/>
            </a:prstGeom>
            <a:solidFill>
              <a:srgbClr val="84DAF4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grpSp>
          <p:nvGrpSpPr>
            <p:cNvPr id="143" name="Group 142"/>
            <p:cNvGrpSpPr/>
            <p:nvPr/>
          </p:nvGrpSpPr>
          <p:grpSpPr>
            <a:xfrm>
              <a:off x="8442488" y="4968523"/>
              <a:ext cx="1280627" cy="1163844"/>
              <a:chOff x="6448262" y="2123954"/>
              <a:chExt cx="1280627" cy="1163844"/>
            </a:xfrm>
          </p:grpSpPr>
          <p:sp>
            <p:nvSpPr>
              <p:cNvPr id="144" name="Trapezoid 143"/>
              <p:cNvSpPr/>
              <p:nvPr/>
            </p:nvSpPr>
            <p:spPr bwMode="auto">
              <a:xfrm rot="16200000">
                <a:off x="7147488" y="2493433"/>
                <a:ext cx="739322" cy="423481"/>
              </a:xfrm>
              <a:prstGeom prst="trapezoid">
                <a:avLst>
                  <a:gd name="adj" fmla="val 57825"/>
                </a:avLst>
              </a:prstGeom>
              <a:solidFill>
                <a:srgbClr val="A2EAFF"/>
              </a:solidFill>
              <a:ln w="9525" cap="flat" cmpd="sng" algn="ctr">
                <a:solidFill>
                  <a:srgbClr val="3ABAE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" pitchFamily="-97" charset="0"/>
                </a:endParaRPr>
              </a:p>
            </p:txBody>
          </p:sp>
          <p:sp>
            <p:nvSpPr>
              <p:cNvPr id="145" name="Trapezoid 144"/>
              <p:cNvSpPr/>
              <p:nvPr/>
            </p:nvSpPr>
            <p:spPr bwMode="auto">
              <a:xfrm rot="5400000">
                <a:off x="6290342" y="2494838"/>
                <a:ext cx="739322" cy="423481"/>
              </a:xfrm>
              <a:prstGeom prst="trapezoid">
                <a:avLst>
                  <a:gd name="adj" fmla="val 57825"/>
                </a:avLst>
              </a:prstGeom>
              <a:solidFill>
                <a:srgbClr val="A2EAFF"/>
              </a:solidFill>
              <a:ln w="9525" cap="flat" cmpd="sng" algn="ctr">
                <a:solidFill>
                  <a:srgbClr val="3ABAE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" pitchFamily="-97" charset="0"/>
                </a:endParaRPr>
              </a:p>
            </p:txBody>
          </p:sp>
          <p:sp>
            <p:nvSpPr>
              <p:cNvPr id="146" name="Trapezoid 145"/>
              <p:cNvSpPr/>
              <p:nvPr/>
            </p:nvSpPr>
            <p:spPr bwMode="auto">
              <a:xfrm rot="9000000">
                <a:off x="6503067" y="2123954"/>
                <a:ext cx="739322" cy="423481"/>
              </a:xfrm>
              <a:prstGeom prst="trapezoid">
                <a:avLst>
                  <a:gd name="adj" fmla="val 57825"/>
                </a:avLst>
              </a:prstGeom>
              <a:solidFill>
                <a:srgbClr val="A2EAFF"/>
              </a:solidFill>
              <a:ln w="9525" cap="flat" cmpd="sng" algn="ctr">
                <a:solidFill>
                  <a:srgbClr val="3ABAE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" pitchFamily="-97" charset="0"/>
                </a:endParaRPr>
              </a:p>
            </p:txBody>
          </p:sp>
          <p:sp>
            <p:nvSpPr>
              <p:cNvPr id="147" name="Trapezoid 146"/>
              <p:cNvSpPr/>
              <p:nvPr/>
            </p:nvSpPr>
            <p:spPr bwMode="auto">
              <a:xfrm rot="1800000">
                <a:off x="6506242" y="2863138"/>
                <a:ext cx="739322" cy="423481"/>
              </a:xfrm>
              <a:prstGeom prst="trapezoid">
                <a:avLst>
                  <a:gd name="adj" fmla="val 57825"/>
                </a:avLst>
              </a:prstGeom>
              <a:solidFill>
                <a:srgbClr val="A2EAFF"/>
              </a:solidFill>
              <a:ln w="9525" cap="flat" cmpd="sng" algn="ctr">
                <a:solidFill>
                  <a:srgbClr val="3ABAE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" pitchFamily="-97" charset="0"/>
                </a:endParaRPr>
              </a:p>
            </p:txBody>
          </p:sp>
          <p:sp>
            <p:nvSpPr>
              <p:cNvPr id="148" name="Trapezoid 147"/>
              <p:cNvSpPr/>
              <p:nvPr/>
            </p:nvSpPr>
            <p:spPr bwMode="auto">
              <a:xfrm rot="19800000">
                <a:off x="6934763" y="2864317"/>
                <a:ext cx="739322" cy="423481"/>
              </a:xfrm>
              <a:prstGeom prst="trapezoid">
                <a:avLst>
                  <a:gd name="adj" fmla="val 57825"/>
                </a:avLst>
              </a:prstGeom>
              <a:solidFill>
                <a:srgbClr val="A2EAFF"/>
              </a:solidFill>
              <a:ln w="9525" cap="flat" cmpd="sng" algn="ctr">
                <a:solidFill>
                  <a:srgbClr val="3ABAE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" pitchFamily="-97" charset="0"/>
                </a:endParaRPr>
              </a:p>
            </p:txBody>
          </p:sp>
          <p:sp>
            <p:nvSpPr>
              <p:cNvPr id="149" name="Trapezoid 148"/>
              <p:cNvSpPr/>
              <p:nvPr/>
            </p:nvSpPr>
            <p:spPr bwMode="auto">
              <a:xfrm rot="12600000">
                <a:off x="6931588" y="2125133"/>
                <a:ext cx="739322" cy="423481"/>
              </a:xfrm>
              <a:prstGeom prst="trapezoid">
                <a:avLst>
                  <a:gd name="adj" fmla="val 57825"/>
                </a:avLst>
              </a:prstGeom>
              <a:solidFill>
                <a:srgbClr val="A2EAFF"/>
              </a:solidFill>
              <a:ln w="9525" cap="flat" cmpd="sng" algn="ctr">
                <a:solidFill>
                  <a:srgbClr val="3ABAE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Times" pitchFamily="-97" charset="0"/>
                </a:endParaRPr>
              </a:p>
            </p:txBody>
          </p:sp>
        </p:grpSp>
      </p:grpSp>
      <p:grpSp>
        <p:nvGrpSpPr>
          <p:cNvPr id="153" name="Group 152"/>
          <p:cNvGrpSpPr/>
          <p:nvPr/>
        </p:nvGrpSpPr>
        <p:grpSpPr>
          <a:xfrm>
            <a:off x="8166100" y="5292536"/>
            <a:ext cx="579700" cy="476438"/>
            <a:chOff x="6373947" y="5105182"/>
            <a:chExt cx="1302142" cy="1070192"/>
          </a:xfrm>
        </p:grpSpPr>
        <p:sp>
          <p:nvSpPr>
            <p:cNvPr id="154" name="Rectangle 153"/>
            <p:cNvSpPr/>
            <p:nvPr/>
          </p:nvSpPr>
          <p:spPr bwMode="auto">
            <a:xfrm>
              <a:off x="6757806" y="5404103"/>
              <a:ext cx="235615" cy="771271"/>
            </a:xfrm>
            <a:prstGeom prst="rect">
              <a:avLst/>
            </a:prstGeom>
            <a:solidFill>
              <a:srgbClr val="A2EA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155" name="Freeform 154"/>
            <p:cNvSpPr/>
            <p:nvPr/>
          </p:nvSpPr>
          <p:spPr bwMode="auto">
            <a:xfrm rot="18900000">
              <a:off x="6373947" y="5105182"/>
              <a:ext cx="1302142" cy="837783"/>
            </a:xfrm>
            <a:custGeom>
              <a:avLst/>
              <a:gdLst>
                <a:gd name="connsiteX0" fmla="*/ 883251 w 1302142"/>
                <a:gd name="connsiteY0" fmla="*/ 0 h 837783"/>
                <a:gd name="connsiteX1" fmla="*/ 1302142 w 1302142"/>
                <a:gd name="connsiteY1" fmla="*/ 418892 h 837783"/>
                <a:gd name="connsiteX2" fmla="*/ 883251 w 1302142"/>
                <a:gd name="connsiteY2" fmla="*/ 837783 h 837783"/>
                <a:gd name="connsiteX3" fmla="*/ 883251 w 1302142"/>
                <a:gd name="connsiteY3" fmla="*/ 691808 h 837783"/>
                <a:gd name="connsiteX4" fmla="*/ 0 w 1302142"/>
                <a:gd name="connsiteY4" fmla="*/ 691808 h 837783"/>
                <a:gd name="connsiteX5" fmla="*/ 545833 w 1302142"/>
                <a:gd name="connsiteY5" fmla="*/ 145975 h 837783"/>
                <a:gd name="connsiteX6" fmla="*/ 883251 w 1302142"/>
                <a:gd name="connsiteY6" fmla="*/ 145975 h 83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142" h="837783">
                  <a:moveTo>
                    <a:pt x="883251" y="0"/>
                  </a:moveTo>
                  <a:lnTo>
                    <a:pt x="1302142" y="418892"/>
                  </a:lnTo>
                  <a:lnTo>
                    <a:pt x="883251" y="837783"/>
                  </a:lnTo>
                  <a:lnTo>
                    <a:pt x="883251" y="691808"/>
                  </a:lnTo>
                  <a:lnTo>
                    <a:pt x="0" y="691808"/>
                  </a:lnTo>
                  <a:lnTo>
                    <a:pt x="545833" y="145975"/>
                  </a:lnTo>
                  <a:lnTo>
                    <a:pt x="883251" y="145975"/>
                  </a:lnTo>
                  <a:close/>
                </a:path>
              </a:pathLst>
            </a:custGeom>
            <a:solidFill>
              <a:srgbClr val="BEF0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</p:grpSp>
      <p:grpSp>
        <p:nvGrpSpPr>
          <p:cNvPr id="156" name="Group 155"/>
          <p:cNvGrpSpPr/>
          <p:nvPr/>
        </p:nvGrpSpPr>
        <p:grpSpPr>
          <a:xfrm rot="3600000">
            <a:off x="8514149" y="4749497"/>
            <a:ext cx="579700" cy="476438"/>
            <a:chOff x="6373947" y="5105182"/>
            <a:chExt cx="1302142" cy="1070192"/>
          </a:xfrm>
        </p:grpSpPr>
        <p:sp>
          <p:nvSpPr>
            <p:cNvPr id="157" name="Rectangle 156"/>
            <p:cNvSpPr/>
            <p:nvPr/>
          </p:nvSpPr>
          <p:spPr bwMode="auto">
            <a:xfrm>
              <a:off x="6757806" y="5404103"/>
              <a:ext cx="235615" cy="771271"/>
            </a:xfrm>
            <a:prstGeom prst="rect">
              <a:avLst/>
            </a:prstGeom>
            <a:solidFill>
              <a:srgbClr val="A2EA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159" name="Freeform 158"/>
            <p:cNvSpPr/>
            <p:nvPr/>
          </p:nvSpPr>
          <p:spPr bwMode="auto">
            <a:xfrm rot="18900000">
              <a:off x="6373947" y="5105182"/>
              <a:ext cx="1302142" cy="837783"/>
            </a:xfrm>
            <a:custGeom>
              <a:avLst/>
              <a:gdLst>
                <a:gd name="connsiteX0" fmla="*/ 883251 w 1302142"/>
                <a:gd name="connsiteY0" fmla="*/ 0 h 837783"/>
                <a:gd name="connsiteX1" fmla="*/ 1302142 w 1302142"/>
                <a:gd name="connsiteY1" fmla="*/ 418892 h 837783"/>
                <a:gd name="connsiteX2" fmla="*/ 883251 w 1302142"/>
                <a:gd name="connsiteY2" fmla="*/ 837783 h 837783"/>
                <a:gd name="connsiteX3" fmla="*/ 883251 w 1302142"/>
                <a:gd name="connsiteY3" fmla="*/ 691808 h 837783"/>
                <a:gd name="connsiteX4" fmla="*/ 0 w 1302142"/>
                <a:gd name="connsiteY4" fmla="*/ 691808 h 837783"/>
                <a:gd name="connsiteX5" fmla="*/ 545833 w 1302142"/>
                <a:gd name="connsiteY5" fmla="*/ 145975 h 837783"/>
                <a:gd name="connsiteX6" fmla="*/ 883251 w 1302142"/>
                <a:gd name="connsiteY6" fmla="*/ 145975 h 83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142" h="837783">
                  <a:moveTo>
                    <a:pt x="883251" y="0"/>
                  </a:moveTo>
                  <a:lnTo>
                    <a:pt x="1302142" y="418892"/>
                  </a:lnTo>
                  <a:lnTo>
                    <a:pt x="883251" y="837783"/>
                  </a:lnTo>
                  <a:lnTo>
                    <a:pt x="883251" y="691808"/>
                  </a:lnTo>
                  <a:lnTo>
                    <a:pt x="0" y="691808"/>
                  </a:lnTo>
                  <a:lnTo>
                    <a:pt x="545833" y="145975"/>
                  </a:lnTo>
                  <a:lnTo>
                    <a:pt x="883251" y="145975"/>
                  </a:lnTo>
                  <a:close/>
                </a:path>
              </a:pathLst>
            </a:custGeom>
            <a:solidFill>
              <a:srgbClr val="BEF0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</p:grpSp>
      <p:grpSp>
        <p:nvGrpSpPr>
          <p:cNvPr id="160" name="Group 159"/>
          <p:cNvGrpSpPr/>
          <p:nvPr/>
        </p:nvGrpSpPr>
        <p:grpSpPr>
          <a:xfrm rot="7200000">
            <a:off x="9136014" y="4787597"/>
            <a:ext cx="579700" cy="476438"/>
            <a:chOff x="6373947" y="5105182"/>
            <a:chExt cx="1302142" cy="1070192"/>
          </a:xfrm>
        </p:grpSpPr>
        <p:sp>
          <p:nvSpPr>
            <p:cNvPr id="161" name="Rectangle 160"/>
            <p:cNvSpPr/>
            <p:nvPr/>
          </p:nvSpPr>
          <p:spPr bwMode="auto">
            <a:xfrm>
              <a:off x="6757806" y="5404103"/>
              <a:ext cx="235615" cy="771271"/>
            </a:xfrm>
            <a:prstGeom prst="rect">
              <a:avLst/>
            </a:prstGeom>
            <a:solidFill>
              <a:srgbClr val="A2EA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162" name="Freeform 161"/>
            <p:cNvSpPr/>
            <p:nvPr/>
          </p:nvSpPr>
          <p:spPr bwMode="auto">
            <a:xfrm rot="18900000">
              <a:off x="6373947" y="5105182"/>
              <a:ext cx="1302142" cy="837783"/>
            </a:xfrm>
            <a:custGeom>
              <a:avLst/>
              <a:gdLst>
                <a:gd name="connsiteX0" fmla="*/ 883251 w 1302142"/>
                <a:gd name="connsiteY0" fmla="*/ 0 h 837783"/>
                <a:gd name="connsiteX1" fmla="*/ 1302142 w 1302142"/>
                <a:gd name="connsiteY1" fmla="*/ 418892 h 837783"/>
                <a:gd name="connsiteX2" fmla="*/ 883251 w 1302142"/>
                <a:gd name="connsiteY2" fmla="*/ 837783 h 837783"/>
                <a:gd name="connsiteX3" fmla="*/ 883251 w 1302142"/>
                <a:gd name="connsiteY3" fmla="*/ 691808 h 837783"/>
                <a:gd name="connsiteX4" fmla="*/ 0 w 1302142"/>
                <a:gd name="connsiteY4" fmla="*/ 691808 h 837783"/>
                <a:gd name="connsiteX5" fmla="*/ 545833 w 1302142"/>
                <a:gd name="connsiteY5" fmla="*/ 145975 h 837783"/>
                <a:gd name="connsiteX6" fmla="*/ 883251 w 1302142"/>
                <a:gd name="connsiteY6" fmla="*/ 145975 h 83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142" h="837783">
                  <a:moveTo>
                    <a:pt x="883251" y="0"/>
                  </a:moveTo>
                  <a:lnTo>
                    <a:pt x="1302142" y="418892"/>
                  </a:lnTo>
                  <a:lnTo>
                    <a:pt x="883251" y="837783"/>
                  </a:lnTo>
                  <a:lnTo>
                    <a:pt x="883251" y="691808"/>
                  </a:lnTo>
                  <a:lnTo>
                    <a:pt x="0" y="691808"/>
                  </a:lnTo>
                  <a:lnTo>
                    <a:pt x="545833" y="145975"/>
                  </a:lnTo>
                  <a:lnTo>
                    <a:pt x="883251" y="145975"/>
                  </a:lnTo>
                  <a:close/>
                </a:path>
              </a:pathLst>
            </a:custGeom>
            <a:solidFill>
              <a:srgbClr val="BEF0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</p:grpSp>
      <p:grpSp>
        <p:nvGrpSpPr>
          <p:cNvPr id="163" name="Group 162"/>
          <p:cNvGrpSpPr/>
          <p:nvPr/>
        </p:nvGrpSpPr>
        <p:grpSpPr>
          <a:xfrm rot="10800000">
            <a:off x="9418589" y="5371797"/>
            <a:ext cx="579700" cy="476438"/>
            <a:chOff x="6373947" y="5105182"/>
            <a:chExt cx="1302142" cy="1070192"/>
          </a:xfrm>
        </p:grpSpPr>
        <p:sp>
          <p:nvSpPr>
            <p:cNvPr id="164" name="Rectangle 163"/>
            <p:cNvSpPr/>
            <p:nvPr/>
          </p:nvSpPr>
          <p:spPr bwMode="auto">
            <a:xfrm>
              <a:off x="6757806" y="5404103"/>
              <a:ext cx="235615" cy="771271"/>
            </a:xfrm>
            <a:prstGeom prst="rect">
              <a:avLst/>
            </a:prstGeom>
            <a:solidFill>
              <a:srgbClr val="A2EA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165" name="Freeform 164"/>
            <p:cNvSpPr/>
            <p:nvPr/>
          </p:nvSpPr>
          <p:spPr bwMode="auto">
            <a:xfrm rot="18900000">
              <a:off x="6373947" y="5105182"/>
              <a:ext cx="1302142" cy="837783"/>
            </a:xfrm>
            <a:custGeom>
              <a:avLst/>
              <a:gdLst>
                <a:gd name="connsiteX0" fmla="*/ 883251 w 1302142"/>
                <a:gd name="connsiteY0" fmla="*/ 0 h 837783"/>
                <a:gd name="connsiteX1" fmla="*/ 1302142 w 1302142"/>
                <a:gd name="connsiteY1" fmla="*/ 418892 h 837783"/>
                <a:gd name="connsiteX2" fmla="*/ 883251 w 1302142"/>
                <a:gd name="connsiteY2" fmla="*/ 837783 h 837783"/>
                <a:gd name="connsiteX3" fmla="*/ 883251 w 1302142"/>
                <a:gd name="connsiteY3" fmla="*/ 691808 h 837783"/>
                <a:gd name="connsiteX4" fmla="*/ 0 w 1302142"/>
                <a:gd name="connsiteY4" fmla="*/ 691808 h 837783"/>
                <a:gd name="connsiteX5" fmla="*/ 545833 w 1302142"/>
                <a:gd name="connsiteY5" fmla="*/ 145975 h 837783"/>
                <a:gd name="connsiteX6" fmla="*/ 883251 w 1302142"/>
                <a:gd name="connsiteY6" fmla="*/ 145975 h 83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142" h="837783">
                  <a:moveTo>
                    <a:pt x="883251" y="0"/>
                  </a:moveTo>
                  <a:lnTo>
                    <a:pt x="1302142" y="418892"/>
                  </a:lnTo>
                  <a:lnTo>
                    <a:pt x="883251" y="837783"/>
                  </a:lnTo>
                  <a:lnTo>
                    <a:pt x="883251" y="691808"/>
                  </a:lnTo>
                  <a:lnTo>
                    <a:pt x="0" y="691808"/>
                  </a:lnTo>
                  <a:lnTo>
                    <a:pt x="545833" y="145975"/>
                  </a:lnTo>
                  <a:lnTo>
                    <a:pt x="883251" y="145975"/>
                  </a:lnTo>
                  <a:close/>
                </a:path>
              </a:pathLst>
            </a:custGeom>
            <a:solidFill>
              <a:srgbClr val="BEF0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</p:grpSp>
      <p:grpSp>
        <p:nvGrpSpPr>
          <p:cNvPr id="166" name="Group 165"/>
          <p:cNvGrpSpPr/>
          <p:nvPr/>
        </p:nvGrpSpPr>
        <p:grpSpPr>
          <a:xfrm rot="14400000">
            <a:off x="9075689" y="5871686"/>
            <a:ext cx="579700" cy="476438"/>
            <a:chOff x="6373947" y="5105182"/>
            <a:chExt cx="1302142" cy="1070192"/>
          </a:xfrm>
        </p:grpSpPr>
        <p:sp>
          <p:nvSpPr>
            <p:cNvPr id="167" name="Rectangle 166"/>
            <p:cNvSpPr/>
            <p:nvPr/>
          </p:nvSpPr>
          <p:spPr bwMode="auto">
            <a:xfrm>
              <a:off x="6757806" y="5404103"/>
              <a:ext cx="235615" cy="771271"/>
            </a:xfrm>
            <a:prstGeom prst="rect">
              <a:avLst/>
            </a:prstGeom>
            <a:solidFill>
              <a:srgbClr val="A2EA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168" name="Freeform 167"/>
            <p:cNvSpPr/>
            <p:nvPr/>
          </p:nvSpPr>
          <p:spPr bwMode="auto">
            <a:xfrm rot="18900000">
              <a:off x="6373947" y="5105182"/>
              <a:ext cx="1302142" cy="837783"/>
            </a:xfrm>
            <a:custGeom>
              <a:avLst/>
              <a:gdLst>
                <a:gd name="connsiteX0" fmla="*/ 883251 w 1302142"/>
                <a:gd name="connsiteY0" fmla="*/ 0 h 837783"/>
                <a:gd name="connsiteX1" fmla="*/ 1302142 w 1302142"/>
                <a:gd name="connsiteY1" fmla="*/ 418892 h 837783"/>
                <a:gd name="connsiteX2" fmla="*/ 883251 w 1302142"/>
                <a:gd name="connsiteY2" fmla="*/ 837783 h 837783"/>
                <a:gd name="connsiteX3" fmla="*/ 883251 w 1302142"/>
                <a:gd name="connsiteY3" fmla="*/ 691808 h 837783"/>
                <a:gd name="connsiteX4" fmla="*/ 0 w 1302142"/>
                <a:gd name="connsiteY4" fmla="*/ 691808 h 837783"/>
                <a:gd name="connsiteX5" fmla="*/ 545833 w 1302142"/>
                <a:gd name="connsiteY5" fmla="*/ 145975 h 837783"/>
                <a:gd name="connsiteX6" fmla="*/ 883251 w 1302142"/>
                <a:gd name="connsiteY6" fmla="*/ 145975 h 83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142" h="837783">
                  <a:moveTo>
                    <a:pt x="883251" y="0"/>
                  </a:moveTo>
                  <a:lnTo>
                    <a:pt x="1302142" y="418892"/>
                  </a:lnTo>
                  <a:lnTo>
                    <a:pt x="883251" y="837783"/>
                  </a:lnTo>
                  <a:lnTo>
                    <a:pt x="883251" y="691808"/>
                  </a:lnTo>
                  <a:lnTo>
                    <a:pt x="0" y="691808"/>
                  </a:lnTo>
                  <a:lnTo>
                    <a:pt x="545833" y="145975"/>
                  </a:lnTo>
                  <a:lnTo>
                    <a:pt x="883251" y="145975"/>
                  </a:lnTo>
                  <a:close/>
                </a:path>
              </a:pathLst>
            </a:custGeom>
            <a:solidFill>
              <a:srgbClr val="BEF0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</p:grpSp>
      <p:grpSp>
        <p:nvGrpSpPr>
          <p:cNvPr id="169" name="Group 168"/>
          <p:cNvGrpSpPr/>
          <p:nvPr/>
        </p:nvGrpSpPr>
        <p:grpSpPr>
          <a:xfrm rot="18000000">
            <a:off x="8440879" y="5830411"/>
            <a:ext cx="579700" cy="476438"/>
            <a:chOff x="6373947" y="5105182"/>
            <a:chExt cx="1302142" cy="1070192"/>
          </a:xfrm>
        </p:grpSpPr>
        <p:sp>
          <p:nvSpPr>
            <p:cNvPr id="170" name="Rectangle 169"/>
            <p:cNvSpPr/>
            <p:nvPr/>
          </p:nvSpPr>
          <p:spPr bwMode="auto">
            <a:xfrm>
              <a:off x="6757806" y="5404103"/>
              <a:ext cx="235615" cy="771271"/>
            </a:xfrm>
            <a:prstGeom prst="rect">
              <a:avLst/>
            </a:prstGeom>
            <a:solidFill>
              <a:srgbClr val="A2EA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171" name="Freeform 170"/>
            <p:cNvSpPr/>
            <p:nvPr/>
          </p:nvSpPr>
          <p:spPr bwMode="auto">
            <a:xfrm rot="18900000">
              <a:off x="6373947" y="5105182"/>
              <a:ext cx="1302142" cy="837783"/>
            </a:xfrm>
            <a:custGeom>
              <a:avLst/>
              <a:gdLst>
                <a:gd name="connsiteX0" fmla="*/ 883251 w 1302142"/>
                <a:gd name="connsiteY0" fmla="*/ 0 h 837783"/>
                <a:gd name="connsiteX1" fmla="*/ 1302142 w 1302142"/>
                <a:gd name="connsiteY1" fmla="*/ 418892 h 837783"/>
                <a:gd name="connsiteX2" fmla="*/ 883251 w 1302142"/>
                <a:gd name="connsiteY2" fmla="*/ 837783 h 837783"/>
                <a:gd name="connsiteX3" fmla="*/ 883251 w 1302142"/>
                <a:gd name="connsiteY3" fmla="*/ 691808 h 837783"/>
                <a:gd name="connsiteX4" fmla="*/ 0 w 1302142"/>
                <a:gd name="connsiteY4" fmla="*/ 691808 h 837783"/>
                <a:gd name="connsiteX5" fmla="*/ 545833 w 1302142"/>
                <a:gd name="connsiteY5" fmla="*/ 145975 h 837783"/>
                <a:gd name="connsiteX6" fmla="*/ 883251 w 1302142"/>
                <a:gd name="connsiteY6" fmla="*/ 145975 h 83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142" h="837783">
                  <a:moveTo>
                    <a:pt x="883251" y="0"/>
                  </a:moveTo>
                  <a:lnTo>
                    <a:pt x="1302142" y="418892"/>
                  </a:lnTo>
                  <a:lnTo>
                    <a:pt x="883251" y="837783"/>
                  </a:lnTo>
                  <a:lnTo>
                    <a:pt x="883251" y="691808"/>
                  </a:lnTo>
                  <a:lnTo>
                    <a:pt x="0" y="691808"/>
                  </a:lnTo>
                  <a:lnTo>
                    <a:pt x="545833" y="145975"/>
                  </a:lnTo>
                  <a:lnTo>
                    <a:pt x="883251" y="145975"/>
                  </a:lnTo>
                  <a:close/>
                </a:path>
              </a:pathLst>
            </a:custGeom>
            <a:solidFill>
              <a:srgbClr val="BEF0FF"/>
            </a:solidFill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10088322" y="4718421"/>
            <a:ext cx="1974131" cy="1650114"/>
            <a:chOff x="10088322" y="4740474"/>
            <a:chExt cx="1974131" cy="1650114"/>
          </a:xfrm>
        </p:grpSpPr>
        <p:sp>
          <p:nvSpPr>
            <p:cNvPr id="173" name="Rectangle 172"/>
            <p:cNvSpPr/>
            <p:nvPr/>
          </p:nvSpPr>
          <p:spPr bwMode="auto">
            <a:xfrm rot="3600000">
              <a:off x="10621029" y="4784190"/>
              <a:ext cx="186003" cy="340115"/>
            </a:xfrm>
            <a:prstGeom prst="rect">
              <a:avLst/>
            </a:prstGeom>
            <a:gradFill flip="none" rotWithShape="1">
              <a:gsLst>
                <a:gs pos="0">
                  <a:srgbClr val="011F45"/>
                </a:gs>
                <a:gs pos="100000">
                  <a:srgbClr val="083F99"/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500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174" name="Rectangle 173"/>
            <p:cNvSpPr/>
            <p:nvPr/>
          </p:nvSpPr>
          <p:spPr bwMode="auto">
            <a:xfrm rot="7200000">
              <a:off x="11342925" y="4789055"/>
              <a:ext cx="186003" cy="340115"/>
            </a:xfrm>
            <a:prstGeom prst="rect">
              <a:avLst/>
            </a:prstGeom>
            <a:gradFill flip="none" rotWithShape="1">
              <a:gsLst>
                <a:gs pos="0">
                  <a:srgbClr val="011F45"/>
                </a:gs>
                <a:gs pos="100000">
                  <a:srgbClr val="083F99"/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500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175" name="Rectangle 174"/>
            <p:cNvSpPr/>
            <p:nvPr/>
          </p:nvSpPr>
          <p:spPr bwMode="auto">
            <a:xfrm rot="10800000">
              <a:off x="11700951" y="5375738"/>
              <a:ext cx="186003" cy="340115"/>
            </a:xfrm>
            <a:prstGeom prst="rect">
              <a:avLst/>
            </a:prstGeom>
            <a:gradFill flip="none" rotWithShape="1">
              <a:gsLst>
                <a:gs pos="0">
                  <a:srgbClr val="011F45"/>
                </a:gs>
                <a:gs pos="100000">
                  <a:srgbClr val="083F99"/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500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176" name="Rectangle 175"/>
            <p:cNvSpPr/>
            <p:nvPr/>
          </p:nvSpPr>
          <p:spPr bwMode="auto">
            <a:xfrm rot="14400000">
              <a:off x="11349216" y="6006757"/>
              <a:ext cx="186003" cy="340115"/>
            </a:xfrm>
            <a:prstGeom prst="rect">
              <a:avLst/>
            </a:prstGeom>
            <a:gradFill flip="none" rotWithShape="1">
              <a:gsLst>
                <a:gs pos="0">
                  <a:srgbClr val="011F45"/>
                </a:gs>
                <a:gs pos="100000">
                  <a:srgbClr val="083F99"/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500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177" name="Rectangle 176"/>
            <p:cNvSpPr/>
            <p:nvPr/>
          </p:nvSpPr>
          <p:spPr bwMode="auto">
            <a:xfrm rot="18000000">
              <a:off x="10608804" y="6001547"/>
              <a:ext cx="186003" cy="340115"/>
            </a:xfrm>
            <a:prstGeom prst="rect">
              <a:avLst/>
            </a:prstGeom>
            <a:gradFill flip="none" rotWithShape="1">
              <a:gsLst>
                <a:gs pos="0">
                  <a:srgbClr val="011F45"/>
                </a:gs>
                <a:gs pos="100000">
                  <a:srgbClr val="083F99"/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500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178" name="Rectangle 177"/>
            <p:cNvSpPr/>
            <p:nvPr/>
          </p:nvSpPr>
          <p:spPr bwMode="auto">
            <a:xfrm>
              <a:off x="10263821" y="5375870"/>
              <a:ext cx="186003" cy="340115"/>
            </a:xfrm>
            <a:prstGeom prst="rect">
              <a:avLst/>
            </a:prstGeom>
            <a:gradFill flip="none" rotWithShape="1">
              <a:gsLst>
                <a:gs pos="0">
                  <a:srgbClr val="011F45"/>
                </a:gs>
                <a:gs pos="100000">
                  <a:srgbClr val="083F99"/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500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179" name="Hexagon 178"/>
            <p:cNvSpPr/>
            <p:nvPr/>
          </p:nvSpPr>
          <p:spPr>
            <a:xfrm rot="1800000">
              <a:off x="10775700" y="5297003"/>
              <a:ext cx="607587" cy="523782"/>
            </a:xfrm>
            <a:prstGeom prst="hexagon">
              <a:avLst>
                <a:gd name="adj" fmla="val 27564"/>
                <a:gd name="vf" fmla="val 115470"/>
              </a:avLst>
            </a:prstGeom>
            <a:gradFill flip="none" rotWithShape="1">
              <a:gsLst>
                <a:gs pos="41000">
                  <a:srgbClr val="D5D5D5"/>
                </a:gs>
                <a:gs pos="78000">
                  <a:srgbClr val="8C8C8C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B2B2B2"/>
              </a:solidFill>
            </a:ln>
            <a:effectLst>
              <a:innerShdw blurRad="622300" dir="13500000">
                <a:srgbClr val="000000">
                  <a:alpha val="50000"/>
                </a:srgbClr>
              </a:innerShdw>
            </a:effec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0">
                <a:latin typeface="Arial" charset="0"/>
                <a:ea typeface="Arial" charset="0"/>
                <a:cs typeface="Arial" charset="0"/>
              </a:endParaRPr>
            </a:p>
          </p:txBody>
        </p:sp>
        <p:grpSp>
          <p:nvGrpSpPr>
            <p:cNvPr id="180" name="Group 179"/>
            <p:cNvGrpSpPr/>
            <p:nvPr/>
          </p:nvGrpSpPr>
          <p:grpSpPr>
            <a:xfrm rot="1800000">
              <a:off x="10241696" y="4834385"/>
              <a:ext cx="1674758" cy="1450472"/>
              <a:chOff x="2927034" y="609600"/>
              <a:chExt cx="6334758" cy="5486400"/>
            </a:xfrm>
          </p:grpSpPr>
          <p:sp>
            <p:nvSpPr>
              <p:cNvPr id="200" name="Freeform 6"/>
              <p:cNvSpPr>
                <a:spLocks/>
              </p:cNvSpPr>
              <p:nvPr/>
            </p:nvSpPr>
            <p:spPr bwMode="auto">
              <a:xfrm>
                <a:off x="6602413" y="609600"/>
                <a:ext cx="2659379" cy="2743200"/>
              </a:xfrm>
              <a:custGeom>
                <a:avLst/>
                <a:gdLst>
                  <a:gd name="T0" fmla="*/ 799 w 4188"/>
                  <a:gd name="T1" fmla="*/ 4320 h 4320"/>
                  <a:gd name="T2" fmla="*/ 4188 w 4188"/>
                  <a:gd name="T3" fmla="*/ 4320 h 4320"/>
                  <a:gd name="T4" fmla="*/ 1693 w 4188"/>
                  <a:gd name="T5" fmla="*/ 0 h 4320"/>
                  <a:gd name="T6" fmla="*/ 0 w 4188"/>
                  <a:gd name="T7" fmla="*/ 2933 h 4320"/>
                  <a:gd name="T8" fmla="*/ 799 w 4188"/>
                  <a:gd name="T9" fmla="*/ 432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88" h="4320">
                    <a:moveTo>
                      <a:pt x="799" y="4320"/>
                    </a:moveTo>
                    <a:lnTo>
                      <a:pt x="4188" y="4320"/>
                    </a:lnTo>
                    <a:lnTo>
                      <a:pt x="1693" y="0"/>
                    </a:lnTo>
                    <a:lnTo>
                      <a:pt x="0" y="2933"/>
                    </a:lnTo>
                    <a:lnTo>
                      <a:pt x="799" y="432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EFF"/>
                  </a:gs>
                  <a:gs pos="100000">
                    <a:srgbClr val="E8E8E8"/>
                  </a:gs>
                </a:gsLst>
                <a:lin ang="8100000" scaled="0"/>
                <a:tileRect/>
              </a:gradFill>
              <a:ln w="12700" cmpd="sng">
                <a:solidFill>
                  <a:srgbClr val="B2B2B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0"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2" name="Freeform 7"/>
              <p:cNvSpPr>
                <a:spLocks/>
              </p:cNvSpPr>
              <p:nvPr/>
            </p:nvSpPr>
            <p:spPr bwMode="auto">
              <a:xfrm>
                <a:off x="4510724" y="609600"/>
                <a:ext cx="3167379" cy="1861820"/>
              </a:xfrm>
              <a:custGeom>
                <a:avLst/>
                <a:gdLst>
                  <a:gd name="T0" fmla="*/ 3295 w 4988"/>
                  <a:gd name="T1" fmla="*/ 2933 h 2933"/>
                  <a:gd name="T2" fmla="*/ 3295 w 4988"/>
                  <a:gd name="T3" fmla="*/ 2933 h 2933"/>
                  <a:gd name="T4" fmla="*/ 4988 w 4988"/>
                  <a:gd name="T5" fmla="*/ 0 h 2933"/>
                  <a:gd name="T6" fmla="*/ 4988 w 4988"/>
                  <a:gd name="T7" fmla="*/ 0 h 2933"/>
                  <a:gd name="T8" fmla="*/ 0 w 4988"/>
                  <a:gd name="T9" fmla="*/ 0 h 2933"/>
                  <a:gd name="T10" fmla="*/ 0 w 4988"/>
                  <a:gd name="T11" fmla="*/ 0 h 2933"/>
                  <a:gd name="T12" fmla="*/ 1695 w 4988"/>
                  <a:gd name="T13" fmla="*/ 2933 h 2933"/>
                  <a:gd name="T14" fmla="*/ 3295 w 4988"/>
                  <a:gd name="T15" fmla="*/ 2933 h 29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88" h="2933">
                    <a:moveTo>
                      <a:pt x="3295" y="2933"/>
                    </a:moveTo>
                    <a:lnTo>
                      <a:pt x="3295" y="2933"/>
                    </a:lnTo>
                    <a:lnTo>
                      <a:pt x="4988" y="0"/>
                    </a:lnTo>
                    <a:lnTo>
                      <a:pt x="4988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95" y="2933"/>
                    </a:lnTo>
                    <a:lnTo>
                      <a:pt x="3295" y="29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EFF"/>
                  </a:gs>
                  <a:gs pos="100000">
                    <a:srgbClr val="E8E8E8"/>
                  </a:gs>
                </a:gsLst>
                <a:lin ang="5400000" scaled="0"/>
                <a:tileRect/>
              </a:gradFill>
              <a:ln w="12700" cmpd="sng">
                <a:solidFill>
                  <a:srgbClr val="B2B2B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0"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3" name="Freeform 8"/>
              <p:cNvSpPr>
                <a:spLocks/>
              </p:cNvSpPr>
              <p:nvPr/>
            </p:nvSpPr>
            <p:spPr bwMode="auto">
              <a:xfrm>
                <a:off x="2927034" y="609600"/>
                <a:ext cx="2659379" cy="2743200"/>
              </a:xfrm>
              <a:custGeom>
                <a:avLst/>
                <a:gdLst>
                  <a:gd name="T0" fmla="*/ 4188 w 4188"/>
                  <a:gd name="T1" fmla="*/ 2933 h 4320"/>
                  <a:gd name="T2" fmla="*/ 4188 w 4188"/>
                  <a:gd name="T3" fmla="*/ 2933 h 4320"/>
                  <a:gd name="T4" fmla="*/ 2493 w 4188"/>
                  <a:gd name="T5" fmla="*/ 0 h 4320"/>
                  <a:gd name="T6" fmla="*/ 0 w 4188"/>
                  <a:gd name="T7" fmla="*/ 4320 h 4320"/>
                  <a:gd name="T8" fmla="*/ 3387 w 4188"/>
                  <a:gd name="T9" fmla="*/ 4320 h 4320"/>
                  <a:gd name="T10" fmla="*/ 4188 w 4188"/>
                  <a:gd name="T11" fmla="*/ 2933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88" h="4320">
                    <a:moveTo>
                      <a:pt x="4188" y="2933"/>
                    </a:moveTo>
                    <a:lnTo>
                      <a:pt x="4188" y="2933"/>
                    </a:lnTo>
                    <a:lnTo>
                      <a:pt x="2493" y="0"/>
                    </a:lnTo>
                    <a:lnTo>
                      <a:pt x="0" y="4320"/>
                    </a:lnTo>
                    <a:lnTo>
                      <a:pt x="3387" y="4320"/>
                    </a:lnTo>
                    <a:lnTo>
                      <a:pt x="4188" y="29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EFF"/>
                  </a:gs>
                  <a:gs pos="100000">
                    <a:srgbClr val="E8E8E8"/>
                  </a:gs>
                </a:gsLst>
                <a:lin ang="1800000" scaled="0"/>
                <a:tileRect/>
              </a:gradFill>
              <a:ln w="12700" cmpd="sng">
                <a:solidFill>
                  <a:srgbClr val="B2B2B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0"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4" name="Freeform 9"/>
              <p:cNvSpPr>
                <a:spLocks/>
              </p:cNvSpPr>
              <p:nvPr/>
            </p:nvSpPr>
            <p:spPr bwMode="auto">
              <a:xfrm>
                <a:off x="2927034" y="3352800"/>
                <a:ext cx="2659379" cy="2743200"/>
              </a:xfrm>
              <a:custGeom>
                <a:avLst/>
                <a:gdLst>
                  <a:gd name="T0" fmla="*/ 4188 w 4188"/>
                  <a:gd name="T1" fmla="*/ 1386 h 4320"/>
                  <a:gd name="T2" fmla="*/ 3387 w 4188"/>
                  <a:gd name="T3" fmla="*/ 0 h 4320"/>
                  <a:gd name="T4" fmla="*/ 0 w 4188"/>
                  <a:gd name="T5" fmla="*/ 0 h 4320"/>
                  <a:gd name="T6" fmla="*/ 2493 w 4188"/>
                  <a:gd name="T7" fmla="*/ 4320 h 4320"/>
                  <a:gd name="T8" fmla="*/ 4188 w 4188"/>
                  <a:gd name="T9" fmla="*/ 1386 h 4320"/>
                  <a:gd name="T10" fmla="*/ 4188 w 4188"/>
                  <a:gd name="T11" fmla="*/ 1386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88" h="4320">
                    <a:moveTo>
                      <a:pt x="4188" y="1386"/>
                    </a:moveTo>
                    <a:lnTo>
                      <a:pt x="3387" y="0"/>
                    </a:lnTo>
                    <a:lnTo>
                      <a:pt x="0" y="0"/>
                    </a:lnTo>
                    <a:lnTo>
                      <a:pt x="2493" y="4320"/>
                    </a:lnTo>
                    <a:lnTo>
                      <a:pt x="4188" y="1386"/>
                    </a:lnTo>
                    <a:lnTo>
                      <a:pt x="4188" y="1386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EFF"/>
                  </a:gs>
                  <a:gs pos="100000">
                    <a:srgbClr val="E8E8E8"/>
                  </a:gs>
                </a:gsLst>
                <a:lin ang="18900000" scaled="0"/>
                <a:tileRect/>
              </a:gradFill>
              <a:ln w="12700" cmpd="sng">
                <a:solidFill>
                  <a:srgbClr val="B2B2B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0"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5" name="Freeform 10"/>
              <p:cNvSpPr>
                <a:spLocks/>
              </p:cNvSpPr>
              <p:nvPr/>
            </p:nvSpPr>
            <p:spPr bwMode="auto">
              <a:xfrm>
                <a:off x="4510724" y="4232910"/>
                <a:ext cx="3167379" cy="1863090"/>
              </a:xfrm>
              <a:custGeom>
                <a:avLst/>
                <a:gdLst>
                  <a:gd name="T0" fmla="*/ 3295 w 4988"/>
                  <a:gd name="T1" fmla="*/ 0 h 2934"/>
                  <a:gd name="T2" fmla="*/ 1695 w 4988"/>
                  <a:gd name="T3" fmla="*/ 0 h 2934"/>
                  <a:gd name="T4" fmla="*/ 0 w 4988"/>
                  <a:gd name="T5" fmla="*/ 2934 h 2934"/>
                  <a:gd name="T6" fmla="*/ 0 w 4988"/>
                  <a:gd name="T7" fmla="*/ 2934 h 2934"/>
                  <a:gd name="T8" fmla="*/ 4988 w 4988"/>
                  <a:gd name="T9" fmla="*/ 2934 h 2934"/>
                  <a:gd name="T10" fmla="*/ 4988 w 4988"/>
                  <a:gd name="T11" fmla="*/ 2934 h 2934"/>
                  <a:gd name="T12" fmla="*/ 3295 w 4988"/>
                  <a:gd name="T13" fmla="*/ 0 h 2934"/>
                  <a:gd name="T14" fmla="*/ 3295 w 4988"/>
                  <a:gd name="T15" fmla="*/ 0 h 2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88" h="2934">
                    <a:moveTo>
                      <a:pt x="3295" y="0"/>
                    </a:moveTo>
                    <a:lnTo>
                      <a:pt x="1695" y="0"/>
                    </a:lnTo>
                    <a:lnTo>
                      <a:pt x="0" y="2934"/>
                    </a:lnTo>
                    <a:lnTo>
                      <a:pt x="0" y="2934"/>
                    </a:lnTo>
                    <a:lnTo>
                      <a:pt x="4988" y="2934"/>
                    </a:lnTo>
                    <a:lnTo>
                      <a:pt x="4988" y="2934"/>
                    </a:lnTo>
                    <a:lnTo>
                      <a:pt x="3295" y="0"/>
                    </a:lnTo>
                    <a:lnTo>
                      <a:pt x="3295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EFF"/>
                  </a:gs>
                  <a:gs pos="100000">
                    <a:srgbClr val="E8E8E8"/>
                  </a:gs>
                </a:gsLst>
                <a:lin ang="16200000" scaled="0"/>
                <a:tileRect/>
              </a:gradFill>
              <a:ln w="12700" cmpd="sng">
                <a:solidFill>
                  <a:srgbClr val="B2B2B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0">
                  <a:latin typeface="Arial" charset="0"/>
                  <a:ea typeface="Arial" charset="0"/>
                  <a:cs typeface="Arial" charset="0"/>
                </a:endParaRPr>
              </a:p>
            </p:txBody>
          </p:sp>
          <p:sp>
            <p:nvSpPr>
              <p:cNvPr id="206" name="Freeform 11"/>
              <p:cNvSpPr>
                <a:spLocks/>
              </p:cNvSpPr>
              <p:nvPr/>
            </p:nvSpPr>
            <p:spPr bwMode="auto">
              <a:xfrm>
                <a:off x="6602413" y="3352800"/>
                <a:ext cx="2659379" cy="2743200"/>
              </a:xfrm>
              <a:custGeom>
                <a:avLst/>
                <a:gdLst>
                  <a:gd name="T0" fmla="*/ 799 w 4188"/>
                  <a:gd name="T1" fmla="*/ 0 h 4320"/>
                  <a:gd name="T2" fmla="*/ 0 w 4188"/>
                  <a:gd name="T3" fmla="*/ 1386 h 4320"/>
                  <a:gd name="T4" fmla="*/ 1693 w 4188"/>
                  <a:gd name="T5" fmla="*/ 4320 h 4320"/>
                  <a:gd name="T6" fmla="*/ 4188 w 4188"/>
                  <a:gd name="T7" fmla="*/ 0 h 4320"/>
                  <a:gd name="T8" fmla="*/ 799 w 4188"/>
                  <a:gd name="T9" fmla="*/ 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88" h="4320">
                    <a:moveTo>
                      <a:pt x="799" y="0"/>
                    </a:moveTo>
                    <a:lnTo>
                      <a:pt x="0" y="1386"/>
                    </a:lnTo>
                    <a:lnTo>
                      <a:pt x="1693" y="4320"/>
                    </a:lnTo>
                    <a:lnTo>
                      <a:pt x="4188" y="0"/>
                    </a:lnTo>
                    <a:lnTo>
                      <a:pt x="799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FEFF"/>
                  </a:gs>
                  <a:gs pos="100000">
                    <a:srgbClr val="E8E8E8"/>
                  </a:gs>
                </a:gsLst>
                <a:lin ang="12600000" scaled="0"/>
                <a:tileRect/>
              </a:gradFill>
              <a:ln w="12700" cmpd="sng">
                <a:solidFill>
                  <a:srgbClr val="B2B2B2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0">
                  <a:latin typeface="Arial" charset="0"/>
                  <a:ea typeface="Arial" charset="0"/>
                  <a:cs typeface="Arial" charset="0"/>
                </a:endParaRPr>
              </a:p>
            </p:txBody>
          </p:sp>
        </p:grpSp>
        <p:sp>
          <p:nvSpPr>
            <p:cNvPr id="181" name="TextBox 180"/>
            <p:cNvSpPr txBox="1"/>
            <p:nvPr/>
          </p:nvSpPr>
          <p:spPr>
            <a:xfrm>
              <a:off x="10883888" y="5412911"/>
              <a:ext cx="401434" cy="3139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sz="800" dirty="0">
                  <a:solidFill>
                    <a:srgbClr val="FFFFFF"/>
                  </a:solidFill>
                  <a:latin typeface="Arial" charset="0"/>
                  <a:ea typeface="Arial" charset="0"/>
                  <a:cs typeface="Arial" charset="0"/>
                </a:rPr>
                <a:t>Core Concept Here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11097320" y="5152480"/>
              <a:ext cx="34577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500" dirty="0">
                  <a:solidFill>
                    <a:srgbClr val="5F5F5F"/>
                  </a:solidFill>
                  <a:latin typeface="Arial" charset="0"/>
                  <a:ea typeface="Arial" charset="0"/>
                  <a:cs typeface="Arial" charset="0"/>
                </a:rPr>
                <a:t>Element One Here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11367412" y="5443134"/>
              <a:ext cx="248718" cy="20774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500" dirty="0">
                  <a:solidFill>
                    <a:srgbClr val="5F5F5F"/>
                  </a:solidFill>
                  <a:latin typeface="Arial" charset="0"/>
                  <a:ea typeface="Arial" charset="0"/>
                  <a:cs typeface="Arial" charset="0"/>
                </a:rPr>
                <a:t>Element Two Here</a:t>
              </a: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11116724" y="5826921"/>
              <a:ext cx="37068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500" dirty="0">
                  <a:solidFill>
                    <a:srgbClr val="5F5F5F"/>
                  </a:solidFill>
                  <a:latin typeface="Arial" charset="0"/>
                  <a:ea typeface="Arial" charset="0"/>
                  <a:cs typeface="Arial" charset="0"/>
                </a:rPr>
                <a:t>Element Three Here</a:t>
              </a: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10533716" y="5443134"/>
              <a:ext cx="237150" cy="20774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500" dirty="0">
                  <a:solidFill>
                    <a:srgbClr val="5F5F5F"/>
                  </a:solidFill>
                  <a:latin typeface="Arial" charset="0"/>
                  <a:ea typeface="Arial" charset="0"/>
                  <a:cs typeface="Arial" charset="0"/>
                </a:rPr>
                <a:t>Element Five Here</a:t>
              </a: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10705888" y="5826921"/>
              <a:ext cx="34577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500" dirty="0">
                  <a:solidFill>
                    <a:srgbClr val="5F5F5F"/>
                  </a:solidFill>
                  <a:latin typeface="Arial" charset="0"/>
                  <a:ea typeface="Arial" charset="0"/>
                  <a:cs typeface="Arial" charset="0"/>
                </a:rPr>
                <a:t>Element Four Here</a:t>
              </a: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10725880" y="5152480"/>
              <a:ext cx="322158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500" dirty="0">
                  <a:solidFill>
                    <a:srgbClr val="5F5F5F"/>
                  </a:solidFill>
                  <a:latin typeface="Arial" charset="0"/>
                  <a:ea typeface="Arial" charset="0"/>
                  <a:cs typeface="Arial" charset="0"/>
                </a:rPr>
                <a:t>Element Six Here</a:t>
              </a:r>
            </a:p>
          </p:txBody>
        </p:sp>
        <p:sp>
          <p:nvSpPr>
            <p:cNvPr id="188" name="Right Arrow 43"/>
            <p:cNvSpPr/>
            <p:nvPr/>
          </p:nvSpPr>
          <p:spPr bwMode="auto">
            <a:xfrm rot="900000">
              <a:off x="10539515" y="4740474"/>
              <a:ext cx="628772" cy="372006"/>
            </a:xfrm>
            <a:custGeom>
              <a:avLst/>
              <a:gdLst>
                <a:gd name="connsiteX0" fmla="*/ 1553541 w 2391741"/>
                <a:gd name="connsiteY0" fmla="*/ 0 h 1676400"/>
                <a:gd name="connsiteX1" fmla="*/ 2391741 w 2391741"/>
                <a:gd name="connsiteY1" fmla="*/ 838200 h 1676400"/>
                <a:gd name="connsiteX2" fmla="*/ 1553541 w 2391741"/>
                <a:gd name="connsiteY2" fmla="*/ 1676400 h 1676400"/>
                <a:gd name="connsiteX3" fmla="*/ 1553541 w 2391741"/>
                <a:gd name="connsiteY3" fmla="*/ 1384304 h 1676400"/>
                <a:gd name="connsiteX4" fmla="*/ 0 w 2391741"/>
                <a:gd name="connsiteY4" fmla="*/ 1384304 h 1676400"/>
                <a:gd name="connsiteX5" fmla="*/ 637981 w 2391741"/>
                <a:gd name="connsiteY5" fmla="*/ 282145 h 1676400"/>
                <a:gd name="connsiteX6" fmla="*/ 1553541 w 2391741"/>
                <a:gd name="connsiteY6" fmla="*/ 292096 h 1676400"/>
                <a:gd name="connsiteX7" fmla="*/ 1553541 w 2391741"/>
                <a:gd name="connsiteY7" fmla="*/ 0 h 1676400"/>
                <a:gd name="connsiteX0" fmla="*/ 2014122 w 2852322"/>
                <a:gd name="connsiteY0" fmla="*/ 0 h 1676400"/>
                <a:gd name="connsiteX1" fmla="*/ 2852322 w 2852322"/>
                <a:gd name="connsiteY1" fmla="*/ 838200 h 1676400"/>
                <a:gd name="connsiteX2" fmla="*/ 2014122 w 2852322"/>
                <a:gd name="connsiteY2" fmla="*/ 1676400 h 1676400"/>
                <a:gd name="connsiteX3" fmla="*/ 2014122 w 2852322"/>
                <a:gd name="connsiteY3" fmla="*/ 1384304 h 1676400"/>
                <a:gd name="connsiteX4" fmla="*/ 0 w 2852322"/>
                <a:gd name="connsiteY4" fmla="*/ 1385797 h 1676400"/>
                <a:gd name="connsiteX5" fmla="*/ 1098562 w 2852322"/>
                <a:gd name="connsiteY5" fmla="*/ 282145 h 1676400"/>
                <a:gd name="connsiteX6" fmla="*/ 2014122 w 2852322"/>
                <a:gd name="connsiteY6" fmla="*/ 292096 h 1676400"/>
                <a:gd name="connsiteX7" fmla="*/ 2014122 w 2852322"/>
                <a:gd name="connsiteY7" fmla="*/ 0 h 1676400"/>
                <a:gd name="connsiteX0" fmla="*/ 1995281 w 2833481"/>
                <a:gd name="connsiteY0" fmla="*/ 0 h 1676400"/>
                <a:gd name="connsiteX1" fmla="*/ 2833481 w 2833481"/>
                <a:gd name="connsiteY1" fmla="*/ 838200 h 1676400"/>
                <a:gd name="connsiteX2" fmla="*/ 1995281 w 2833481"/>
                <a:gd name="connsiteY2" fmla="*/ 1676400 h 1676400"/>
                <a:gd name="connsiteX3" fmla="*/ 1995281 w 2833481"/>
                <a:gd name="connsiteY3" fmla="*/ 1384304 h 1676400"/>
                <a:gd name="connsiteX4" fmla="*/ 0 w 2833481"/>
                <a:gd name="connsiteY4" fmla="*/ 1364549 h 1676400"/>
                <a:gd name="connsiteX5" fmla="*/ 1079721 w 2833481"/>
                <a:gd name="connsiteY5" fmla="*/ 282145 h 1676400"/>
                <a:gd name="connsiteX6" fmla="*/ 1995281 w 2833481"/>
                <a:gd name="connsiteY6" fmla="*/ 292096 h 1676400"/>
                <a:gd name="connsiteX7" fmla="*/ 1995281 w 2833481"/>
                <a:gd name="connsiteY7" fmla="*/ 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33481" h="1676400">
                  <a:moveTo>
                    <a:pt x="1995281" y="0"/>
                  </a:moveTo>
                  <a:lnTo>
                    <a:pt x="2833481" y="838200"/>
                  </a:lnTo>
                  <a:lnTo>
                    <a:pt x="1995281" y="1676400"/>
                  </a:lnTo>
                  <a:lnTo>
                    <a:pt x="1995281" y="1384304"/>
                  </a:lnTo>
                  <a:lnTo>
                    <a:pt x="0" y="1364549"/>
                  </a:lnTo>
                  <a:lnTo>
                    <a:pt x="1079721" y="282145"/>
                  </a:lnTo>
                  <a:lnTo>
                    <a:pt x="1995281" y="292096"/>
                  </a:lnTo>
                  <a:lnTo>
                    <a:pt x="1995281" y="0"/>
                  </a:lnTo>
                  <a:close/>
                </a:path>
              </a:pathLst>
            </a:custGeom>
            <a:gradFill flip="none" rotWithShape="1">
              <a:gsLst>
                <a:gs pos="36000">
                  <a:srgbClr val="3176CE"/>
                </a:gs>
                <a:gs pos="79000">
                  <a:srgbClr val="083F99"/>
                </a:gs>
                <a:gs pos="21000">
                  <a:srgbClr val="71B0FF"/>
                </a:gs>
              </a:gsLst>
              <a:lin ang="18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500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189" name="TextBox 188"/>
            <p:cNvSpPr txBox="1"/>
            <p:nvPr/>
          </p:nvSpPr>
          <p:spPr>
            <a:xfrm rot="960675">
              <a:off x="10712473" y="4869997"/>
              <a:ext cx="401434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500" dirty="0">
                  <a:solidFill>
                    <a:srgbClr val="FFFEFF"/>
                  </a:solidFill>
                  <a:latin typeface="Arial" charset="0"/>
                  <a:ea typeface="Arial" charset="0"/>
                  <a:cs typeface="Arial" charset="0"/>
                </a:rPr>
                <a:t>Connecting Element</a:t>
              </a:r>
            </a:p>
          </p:txBody>
        </p:sp>
        <p:sp>
          <p:nvSpPr>
            <p:cNvPr id="190" name="Right Arrow 43"/>
            <p:cNvSpPr/>
            <p:nvPr/>
          </p:nvSpPr>
          <p:spPr bwMode="auto">
            <a:xfrm rot="4500000">
              <a:off x="11215526" y="4880357"/>
              <a:ext cx="628772" cy="372007"/>
            </a:xfrm>
            <a:custGeom>
              <a:avLst/>
              <a:gdLst>
                <a:gd name="connsiteX0" fmla="*/ 1553541 w 2391741"/>
                <a:gd name="connsiteY0" fmla="*/ 0 h 1676400"/>
                <a:gd name="connsiteX1" fmla="*/ 2391741 w 2391741"/>
                <a:gd name="connsiteY1" fmla="*/ 838200 h 1676400"/>
                <a:gd name="connsiteX2" fmla="*/ 1553541 w 2391741"/>
                <a:gd name="connsiteY2" fmla="*/ 1676400 h 1676400"/>
                <a:gd name="connsiteX3" fmla="*/ 1553541 w 2391741"/>
                <a:gd name="connsiteY3" fmla="*/ 1384304 h 1676400"/>
                <a:gd name="connsiteX4" fmla="*/ 0 w 2391741"/>
                <a:gd name="connsiteY4" fmla="*/ 1384304 h 1676400"/>
                <a:gd name="connsiteX5" fmla="*/ 637981 w 2391741"/>
                <a:gd name="connsiteY5" fmla="*/ 282145 h 1676400"/>
                <a:gd name="connsiteX6" fmla="*/ 1553541 w 2391741"/>
                <a:gd name="connsiteY6" fmla="*/ 292096 h 1676400"/>
                <a:gd name="connsiteX7" fmla="*/ 1553541 w 2391741"/>
                <a:gd name="connsiteY7" fmla="*/ 0 h 1676400"/>
                <a:gd name="connsiteX0" fmla="*/ 2014122 w 2852322"/>
                <a:gd name="connsiteY0" fmla="*/ 0 h 1676400"/>
                <a:gd name="connsiteX1" fmla="*/ 2852322 w 2852322"/>
                <a:gd name="connsiteY1" fmla="*/ 838200 h 1676400"/>
                <a:gd name="connsiteX2" fmla="*/ 2014122 w 2852322"/>
                <a:gd name="connsiteY2" fmla="*/ 1676400 h 1676400"/>
                <a:gd name="connsiteX3" fmla="*/ 2014122 w 2852322"/>
                <a:gd name="connsiteY3" fmla="*/ 1384304 h 1676400"/>
                <a:gd name="connsiteX4" fmla="*/ 0 w 2852322"/>
                <a:gd name="connsiteY4" fmla="*/ 1385797 h 1676400"/>
                <a:gd name="connsiteX5" fmla="*/ 1098562 w 2852322"/>
                <a:gd name="connsiteY5" fmla="*/ 282145 h 1676400"/>
                <a:gd name="connsiteX6" fmla="*/ 2014122 w 2852322"/>
                <a:gd name="connsiteY6" fmla="*/ 292096 h 1676400"/>
                <a:gd name="connsiteX7" fmla="*/ 2014122 w 2852322"/>
                <a:gd name="connsiteY7" fmla="*/ 0 h 1676400"/>
                <a:gd name="connsiteX0" fmla="*/ 1995281 w 2833481"/>
                <a:gd name="connsiteY0" fmla="*/ 0 h 1676400"/>
                <a:gd name="connsiteX1" fmla="*/ 2833481 w 2833481"/>
                <a:gd name="connsiteY1" fmla="*/ 838200 h 1676400"/>
                <a:gd name="connsiteX2" fmla="*/ 1995281 w 2833481"/>
                <a:gd name="connsiteY2" fmla="*/ 1676400 h 1676400"/>
                <a:gd name="connsiteX3" fmla="*/ 1995281 w 2833481"/>
                <a:gd name="connsiteY3" fmla="*/ 1384304 h 1676400"/>
                <a:gd name="connsiteX4" fmla="*/ 0 w 2833481"/>
                <a:gd name="connsiteY4" fmla="*/ 1364549 h 1676400"/>
                <a:gd name="connsiteX5" fmla="*/ 1079721 w 2833481"/>
                <a:gd name="connsiteY5" fmla="*/ 282145 h 1676400"/>
                <a:gd name="connsiteX6" fmla="*/ 1995281 w 2833481"/>
                <a:gd name="connsiteY6" fmla="*/ 292096 h 1676400"/>
                <a:gd name="connsiteX7" fmla="*/ 1995281 w 2833481"/>
                <a:gd name="connsiteY7" fmla="*/ 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33481" h="1676400">
                  <a:moveTo>
                    <a:pt x="1995281" y="0"/>
                  </a:moveTo>
                  <a:lnTo>
                    <a:pt x="2833481" y="838200"/>
                  </a:lnTo>
                  <a:lnTo>
                    <a:pt x="1995281" y="1676400"/>
                  </a:lnTo>
                  <a:lnTo>
                    <a:pt x="1995281" y="1384304"/>
                  </a:lnTo>
                  <a:lnTo>
                    <a:pt x="0" y="1364549"/>
                  </a:lnTo>
                  <a:lnTo>
                    <a:pt x="1079721" y="282145"/>
                  </a:lnTo>
                  <a:lnTo>
                    <a:pt x="1995281" y="292096"/>
                  </a:lnTo>
                  <a:lnTo>
                    <a:pt x="1995281" y="0"/>
                  </a:lnTo>
                  <a:close/>
                </a:path>
              </a:pathLst>
            </a:custGeom>
            <a:gradFill flip="none" rotWithShape="1">
              <a:gsLst>
                <a:gs pos="36000">
                  <a:srgbClr val="3176CE"/>
                </a:gs>
                <a:gs pos="79000">
                  <a:srgbClr val="083F99"/>
                </a:gs>
                <a:gs pos="21000">
                  <a:srgbClr val="71B0FF"/>
                </a:gs>
              </a:gsLst>
              <a:lin ang="18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500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191" name="Right Arrow 43"/>
            <p:cNvSpPr/>
            <p:nvPr/>
          </p:nvSpPr>
          <p:spPr bwMode="auto">
            <a:xfrm rot="8100000">
              <a:off x="11433681" y="5494810"/>
              <a:ext cx="628772" cy="372007"/>
            </a:xfrm>
            <a:custGeom>
              <a:avLst/>
              <a:gdLst>
                <a:gd name="connsiteX0" fmla="*/ 1553541 w 2391741"/>
                <a:gd name="connsiteY0" fmla="*/ 0 h 1676400"/>
                <a:gd name="connsiteX1" fmla="*/ 2391741 w 2391741"/>
                <a:gd name="connsiteY1" fmla="*/ 838200 h 1676400"/>
                <a:gd name="connsiteX2" fmla="*/ 1553541 w 2391741"/>
                <a:gd name="connsiteY2" fmla="*/ 1676400 h 1676400"/>
                <a:gd name="connsiteX3" fmla="*/ 1553541 w 2391741"/>
                <a:gd name="connsiteY3" fmla="*/ 1384304 h 1676400"/>
                <a:gd name="connsiteX4" fmla="*/ 0 w 2391741"/>
                <a:gd name="connsiteY4" fmla="*/ 1384304 h 1676400"/>
                <a:gd name="connsiteX5" fmla="*/ 637981 w 2391741"/>
                <a:gd name="connsiteY5" fmla="*/ 282145 h 1676400"/>
                <a:gd name="connsiteX6" fmla="*/ 1553541 w 2391741"/>
                <a:gd name="connsiteY6" fmla="*/ 292096 h 1676400"/>
                <a:gd name="connsiteX7" fmla="*/ 1553541 w 2391741"/>
                <a:gd name="connsiteY7" fmla="*/ 0 h 1676400"/>
                <a:gd name="connsiteX0" fmla="*/ 2014122 w 2852322"/>
                <a:gd name="connsiteY0" fmla="*/ 0 h 1676400"/>
                <a:gd name="connsiteX1" fmla="*/ 2852322 w 2852322"/>
                <a:gd name="connsiteY1" fmla="*/ 838200 h 1676400"/>
                <a:gd name="connsiteX2" fmla="*/ 2014122 w 2852322"/>
                <a:gd name="connsiteY2" fmla="*/ 1676400 h 1676400"/>
                <a:gd name="connsiteX3" fmla="*/ 2014122 w 2852322"/>
                <a:gd name="connsiteY3" fmla="*/ 1384304 h 1676400"/>
                <a:gd name="connsiteX4" fmla="*/ 0 w 2852322"/>
                <a:gd name="connsiteY4" fmla="*/ 1385797 h 1676400"/>
                <a:gd name="connsiteX5" fmla="*/ 1098562 w 2852322"/>
                <a:gd name="connsiteY5" fmla="*/ 282145 h 1676400"/>
                <a:gd name="connsiteX6" fmla="*/ 2014122 w 2852322"/>
                <a:gd name="connsiteY6" fmla="*/ 292096 h 1676400"/>
                <a:gd name="connsiteX7" fmla="*/ 2014122 w 2852322"/>
                <a:gd name="connsiteY7" fmla="*/ 0 h 1676400"/>
                <a:gd name="connsiteX0" fmla="*/ 1995281 w 2833481"/>
                <a:gd name="connsiteY0" fmla="*/ 0 h 1676400"/>
                <a:gd name="connsiteX1" fmla="*/ 2833481 w 2833481"/>
                <a:gd name="connsiteY1" fmla="*/ 838200 h 1676400"/>
                <a:gd name="connsiteX2" fmla="*/ 1995281 w 2833481"/>
                <a:gd name="connsiteY2" fmla="*/ 1676400 h 1676400"/>
                <a:gd name="connsiteX3" fmla="*/ 1995281 w 2833481"/>
                <a:gd name="connsiteY3" fmla="*/ 1384304 h 1676400"/>
                <a:gd name="connsiteX4" fmla="*/ 0 w 2833481"/>
                <a:gd name="connsiteY4" fmla="*/ 1364549 h 1676400"/>
                <a:gd name="connsiteX5" fmla="*/ 1079721 w 2833481"/>
                <a:gd name="connsiteY5" fmla="*/ 282145 h 1676400"/>
                <a:gd name="connsiteX6" fmla="*/ 1995281 w 2833481"/>
                <a:gd name="connsiteY6" fmla="*/ 292096 h 1676400"/>
                <a:gd name="connsiteX7" fmla="*/ 1995281 w 2833481"/>
                <a:gd name="connsiteY7" fmla="*/ 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33481" h="1676400">
                  <a:moveTo>
                    <a:pt x="1995281" y="0"/>
                  </a:moveTo>
                  <a:lnTo>
                    <a:pt x="2833481" y="838200"/>
                  </a:lnTo>
                  <a:lnTo>
                    <a:pt x="1995281" y="1676400"/>
                  </a:lnTo>
                  <a:lnTo>
                    <a:pt x="1995281" y="1384304"/>
                  </a:lnTo>
                  <a:lnTo>
                    <a:pt x="0" y="1364549"/>
                  </a:lnTo>
                  <a:lnTo>
                    <a:pt x="1079721" y="282145"/>
                  </a:lnTo>
                  <a:lnTo>
                    <a:pt x="1995281" y="292096"/>
                  </a:lnTo>
                  <a:lnTo>
                    <a:pt x="1995281" y="0"/>
                  </a:lnTo>
                  <a:close/>
                </a:path>
              </a:pathLst>
            </a:custGeom>
            <a:gradFill flip="none" rotWithShape="1">
              <a:gsLst>
                <a:gs pos="36000">
                  <a:srgbClr val="3176CE"/>
                </a:gs>
                <a:gs pos="79000">
                  <a:srgbClr val="083F99"/>
                </a:gs>
                <a:gs pos="21000">
                  <a:srgbClr val="71B0FF"/>
                </a:gs>
              </a:gsLst>
              <a:lin ang="18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500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192" name="Right Arrow 43"/>
            <p:cNvSpPr/>
            <p:nvPr/>
          </p:nvSpPr>
          <p:spPr bwMode="auto">
            <a:xfrm rot="11700000">
              <a:off x="10987959" y="6018582"/>
              <a:ext cx="628772" cy="372006"/>
            </a:xfrm>
            <a:custGeom>
              <a:avLst/>
              <a:gdLst>
                <a:gd name="connsiteX0" fmla="*/ 1553541 w 2391741"/>
                <a:gd name="connsiteY0" fmla="*/ 0 h 1676400"/>
                <a:gd name="connsiteX1" fmla="*/ 2391741 w 2391741"/>
                <a:gd name="connsiteY1" fmla="*/ 838200 h 1676400"/>
                <a:gd name="connsiteX2" fmla="*/ 1553541 w 2391741"/>
                <a:gd name="connsiteY2" fmla="*/ 1676400 h 1676400"/>
                <a:gd name="connsiteX3" fmla="*/ 1553541 w 2391741"/>
                <a:gd name="connsiteY3" fmla="*/ 1384304 h 1676400"/>
                <a:gd name="connsiteX4" fmla="*/ 0 w 2391741"/>
                <a:gd name="connsiteY4" fmla="*/ 1384304 h 1676400"/>
                <a:gd name="connsiteX5" fmla="*/ 637981 w 2391741"/>
                <a:gd name="connsiteY5" fmla="*/ 282145 h 1676400"/>
                <a:gd name="connsiteX6" fmla="*/ 1553541 w 2391741"/>
                <a:gd name="connsiteY6" fmla="*/ 292096 h 1676400"/>
                <a:gd name="connsiteX7" fmla="*/ 1553541 w 2391741"/>
                <a:gd name="connsiteY7" fmla="*/ 0 h 1676400"/>
                <a:gd name="connsiteX0" fmla="*/ 2014122 w 2852322"/>
                <a:gd name="connsiteY0" fmla="*/ 0 h 1676400"/>
                <a:gd name="connsiteX1" fmla="*/ 2852322 w 2852322"/>
                <a:gd name="connsiteY1" fmla="*/ 838200 h 1676400"/>
                <a:gd name="connsiteX2" fmla="*/ 2014122 w 2852322"/>
                <a:gd name="connsiteY2" fmla="*/ 1676400 h 1676400"/>
                <a:gd name="connsiteX3" fmla="*/ 2014122 w 2852322"/>
                <a:gd name="connsiteY3" fmla="*/ 1384304 h 1676400"/>
                <a:gd name="connsiteX4" fmla="*/ 0 w 2852322"/>
                <a:gd name="connsiteY4" fmla="*/ 1385797 h 1676400"/>
                <a:gd name="connsiteX5" fmla="*/ 1098562 w 2852322"/>
                <a:gd name="connsiteY5" fmla="*/ 282145 h 1676400"/>
                <a:gd name="connsiteX6" fmla="*/ 2014122 w 2852322"/>
                <a:gd name="connsiteY6" fmla="*/ 292096 h 1676400"/>
                <a:gd name="connsiteX7" fmla="*/ 2014122 w 2852322"/>
                <a:gd name="connsiteY7" fmla="*/ 0 h 1676400"/>
                <a:gd name="connsiteX0" fmla="*/ 1995281 w 2833481"/>
                <a:gd name="connsiteY0" fmla="*/ 0 h 1676400"/>
                <a:gd name="connsiteX1" fmla="*/ 2833481 w 2833481"/>
                <a:gd name="connsiteY1" fmla="*/ 838200 h 1676400"/>
                <a:gd name="connsiteX2" fmla="*/ 1995281 w 2833481"/>
                <a:gd name="connsiteY2" fmla="*/ 1676400 h 1676400"/>
                <a:gd name="connsiteX3" fmla="*/ 1995281 w 2833481"/>
                <a:gd name="connsiteY3" fmla="*/ 1384304 h 1676400"/>
                <a:gd name="connsiteX4" fmla="*/ 0 w 2833481"/>
                <a:gd name="connsiteY4" fmla="*/ 1364549 h 1676400"/>
                <a:gd name="connsiteX5" fmla="*/ 1079721 w 2833481"/>
                <a:gd name="connsiteY5" fmla="*/ 282145 h 1676400"/>
                <a:gd name="connsiteX6" fmla="*/ 1995281 w 2833481"/>
                <a:gd name="connsiteY6" fmla="*/ 292096 h 1676400"/>
                <a:gd name="connsiteX7" fmla="*/ 1995281 w 2833481"/>
                <a:gd name="connsiteY7" fmla="*/ 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33481" h="1676400">
                  <a:moveTo>
                    <a:pt x="1995281" y="0"/>
                  </a:moveTo>
                  <a:lnTo>
                    <a:pt x="2833481" y="838200"/>
                  </a:lnTo>
                  <a:lnTo>
                    <a:pt x="1995281" y="1676400"/>
                  </a:lnTo>
                  <a:lnTo>
                    <a:pt x="1995281" y="1384304"/>
                  </a:lnTo>
                  <a:lnTo>
                    <a:pt x="0" y="1364549"/>
                  </a:lnTo>
                  <a:lnTo>
                    <a:pt x="1079721" y="282145"/>
                  </a:lnTo>
                  <a:lnTo>
                    <a:pt x="1995281" y="292096"/>
                  </a:lnTo>
                  <a:lnTo>
                    <a:pt x="1995281" y="0"/>
                  </a:lnTo>
                  <a:close/>
                </a:path>
              </a:pathLst>
            </a:custGeom>
            <a:gradFill flip="none" rotWithShape="1">
              <a:gsLst>
                <a:gs pos="36000">
                  <a:srgbClr val="3176CE"/>
                </a:gs>
                <a:gs pos="79000">
                  <a:srgbClr val="083F99"/>
                </a:gs>
                <a:gs pos="21000">
                  <a:srgbClr val="71B0FF"/>
                </a:gs>
              </a:gsLst>
              <a:lin ang="18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500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193" name="Right Arrow 43"/>
            <p:cNvSpPr/>
            <p:nvPr/>
          </p:nvSpPr>
          <p:spPr bwMode="auto">
            <a:xfrm rot="15300000">
              <a:off x="10293435" y="5878354"/>
              <a:ext cx="628772" cy="372007"/>
            </a:xfrm>
            <a:custGeom>
              <a:avLst/>
              <a:gdLst>
                <a:gd name="connsiteX0" fmla="*/ 1553541 w 2391741"/>
                <a:gd name="connsiteY0" fmla="*/ 0 h 1676400"/>
                <a:gd name="connsiteX1" fmla="*/ 2391741 w 2391741"/>
                <a:gd name="connsiteY1" fmla="*/ 838200 h 1676400"/>
                <a:gd name="connsiteX2" fmla="*/ 1553541 w 2391741"/>
                <a:gd name="connsiteY2" fmla="*/ 1676400 h 1676400"/>
                <a:gd name="connsiteX3" fmla="*/ 1553541 w 2391741"/>
                <a:gd name="connsiteY3" fmla="*/ 1384304 h 1676400"/>
                <a:gd name="connsiteX4" fmla="*/ 0 w 2391741"/>
                <a:gd name="connsiteY4" fmla="*/ 1384304 h 1676400"/>
                <a:gd name="connsiteX5" fmla="*/ 637981 w 2391741"/>
                <a:gd name="connsiteY5" fmla="*/ 282145 h 1676400"/>
                <a:gd name="connsiteX6" fmla="*/ 1553541 w 2391741"/>
                <a:gd name="connsiteY6" fmla="*/ 292096 h 1676400"/>
                <a:gd name="connsiteX7" fmla="*/ 1553541 w 2391741"/>
                <a:gd name="connsiteY7" fmla="*/ 0 h 1676400"/>
                <a:gd name="connsiteX0" fmla="*/ 2014122 w 2852322"/>
                <a:gd name="connsiteY0" fmla="*/ 0 h 1676400"/>
                <a:gd name="connsiteX1" fmla="*/ 2852322 w 2852322"/>
                <a:gd name="connsiteY1" fmla="*/ 838200 h 1676400"/>
                <a:gd name="connsiteX2" fmla="*/ 2014122 w 2852322"/>
                <a:gd name="connsiteY2" fmla="*/ 1676400 h 1676400"/>
                <a:gd name="connsiteX3" fmla="*/ 2014122 w 2852322"/>
                <a:gd name="connsiteY3" fmla="*/ 1384304 h 1676400"/>
                <a:gd name="connsiteX4" fmla="*/ 0 w 2852322"/>
                <a:gd name="connsiteY4" fmla="*/ 1385797 h 1676400"/>
                <a:gd name="connsiteX5" fmla="*/ 1098562 w 2852322"/>
                <a:gd name="connsiteY5" fmla="*/ 282145 h 1676400"/>
                <a:gd name="connsiteX6" fmla="*/ 2014122 w 2852322"/>
                <a:gd name="connsiteY6" fmla="*/ 292096 h 1676400"/>
                <a:gd name="connsiteX7" fmla="*/ 2014122 w 2852322"/>
                <a:gd name="connsiteY7" fmla="*/ 0 h 1676400"/>
                <a:gd name="connsiteX0" fmla="*/ 1995281 w 2833481"/>
                <a:gd name="connsiteY0" fmla="*/ 0 h 1676400"/>
                <a:gd name="connsiteX1" fmla="*/ 2833481 w 2833481"/>
                <a:gd name="connsiteY1" fmla="*/ 838200 h 1676400"/>
                <a:gd name="connsiteX2" fmla="*/ 1995281 w 2833481"/>
                <a:gd name="connsiteY2" fmla="*/ 1676400 h 1676400"/>
                <a:gd name="connsiteX3" fmla="*/ 1995281 w 2833481"/>
                <a:gd name="connsiteY3" fmla="*/ 1384304 h 1676400"/>
                <a:gd name="connsiteX4" fmla="*/ 0 w 2833481"/>
                <a:gd name="connsiteY4" fmla="*/ 1364549 h 1676400"/>
                <a:gd name="connsiteX5" fmla="*/ 1079721 w 2833481"/>
                <a:gd name="connsiteY5" fmla="*/ 282145 h 1676400"/>
                <a:gd name="connsiteX6" fmla="*/ 1995281 w 2833481"/>
                <a:gd name="connsiteY6" fmla="*/ 292096 h 1676400"/>
                <a:gd name="connsiteX7" fmla="*/ 1995281 w 2833481"/>
                <a:gd name="connsiteY7" fmla="*/ 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33481" h="1676400">
                  <a:moveTo>
                    <a:pt x="1995281" y="0"/>
                  </a:moveTo>
                  <a:lnTo>
                    <a:pt x="2833481" y="838200"/>
                  </a:lnTo>
                  <a:lnTo>
                    <a:pt x="1995281" y="1676400"/>
                  </a:lnTo>
                  <a:lnTo>
                    <a:pt x="1995281" y="1384304"/>
                  </a:lnTo>
                  <a:lnTo>
                    <a:pt x="0" y="1364549"/>
                  </a:lnTo>
                  <a:lnTo>
                    <a:pt x="1079721" y="282145"/>
                  </a:lnTo>
                  <a:lnTo>
                    <a:pt x="1995281" y="292096"/>
                  </a:lnTo>
                  <a:lnTo>
                    <a:pt x="1995281" y="0"/>
                  </a:lnTo>
                  <a:close/>
                </a:path>
              </a:pathLst>
            </a:custGeom>
            <a:gradFill flip="none" rotWithShape="1">
              <a:gsLst>
                <a:gs pos="36000">
                  <a:srgbClr val="3176CE"/>
                </a:gs>
                <a:gs pos="79000">
                  <a:srgbClr val="083F99"/>
                </a:gs>
                <a:gs pos="21000">
                  <a:srgbClr val="71B0FF"/>
                </a:gs>
              </a:gsLst>
              <a:lin ang="18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500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194" name="Right Arrow 43"/>
            <p:cNvSpPr/>
            <p:nvPr/>
          </p:nvSpPr>
          <p:spPr bwMode="auto">
            <a:xfrm rot="18900000">
              <a:off x="10088322" y="5224907"/>
              <a:ext cx="628772" cy="372007"/>
            </a:xfrm>
            <a:custGeom>
              <a:avLst/>
              <a:gdLst>
                <a:gd name="connsiteX0" fmla="*/ 1553541 w 2391741"/>
                <a:gd name="connsiteY0" fmla="*/ 0 h 1676400"/>
                <a:gd name="connsiteX1" fmla="*/ 2391741 w 2391741"/>
                <a:gd name="connsiteY1" fmla="*/ 838200 h 1676400"/>
                <a:gd name="connsiteX2" fmla="*/ 1553541 w 2391741"/>
                <a:gd name="connsiteY2" fmla="*/ 1676400 h 1676400"/>
                <a:gd name="connsiteX3" fmla="*/ 1553541 w 2391741"/>
                <a:gd name="connsiteY3" fmla="*/ 1384304 h 1676400"/>
                <a:gd name="connsiteX4" fmla="*/ 0 w 2391741"/>
                <a:gd name="connsiteY4" fmla="*/ 1384304 h 1676400"/>
                <a:gd name="connsiteX5" fmla="*/ 637981 w 2391741"/>
                <a:gd name="connsiteY5" fmla="*/ 282145 h 1676400"/>
                <a:gd name="connsiteX6" fmla="*/ 1553541 w 2391741"/>
                <a:gd name="connsiteY6" fmla="*/ 292096 h 1676400"/>
                <a:gd name="connsiteX7" fmla="*/ 1553541 w 2391741"/>
                <a:gd name="connsiteY7" fmla="*/ 0 h 1676400"/>
                <a:gd name="connsiteX0" fmla="*/ 2014122 w 2852322"/>
                <a:gd name="connsiteY0" fmla="*/ 0 h 1676400"/>
                <a:gd name="connsiteX1" fmla="*/ 2852322 w 2852322"/>
                <a:gd name="connsiteY1" fmla="*/ 838200 h 1676400"/>
                <a:gd name="connsiteX2" fmla="*/ 2014122 w 2852322"/>
                <a:gd name="connsiteY2" fmla="*/ 1676400 h 1676400"/>
                <a:gd name="connsiteX3" fmla="*/ 2014122 w 2852322"/>
                <a:gd name="connsiteY3" fmla="*/ 1384304 h 1676400"/>
                <a:gd name="connsiteX4" fmla="*/ 0 w 2852322"/>
                <a:gd name="connsiteY4" fmla="*/ 1385797 h 1676400"/>
                <a:gd name="connsiteX5" fmla="*/ 1098562 w 2852322"/>
                <a:gd name="connsiteY5" fmla="*/ 282145 h 1676400"/>
                <a:gd name="connsiteX6" fmla="*/ 2014122 w 2852322"/>
                <a:gd name="connsiteY6" fmla="*/ 292096 h 1676400"/>
                <a:gd name="connsiteX7" fmla="*/ 2014122 w 2852322"/>
                <a:gd name="connsiteY7" fmla="*/ 0 h 1676400"/>
                <a:gd name="connsiteX0" fmla="*/ 1995281 w 2833481"/>
                <a:gd name="connsiteY0" fmla="*/ 0 h 1676400"/>
                <a:gd name="connsiteX1" fmla="*/ 2833481 w 2833481"/>
                <a:gd name="connsiteY1" fmla="*/ 838200 h 1676400"/>
                <a:gd name="connsiteX2" fmla="*/ 1995281 w 2833481"/>
                <a:gd name="connsiteY2" fmla="*/ 1676400 h 1676400"/>
                <a:gd name="connsiteX3" fmla="*/ 1995281 w 2833481"/>
                <a:gd name="connsiteY3" fmla="*/ 1384304 h 1676400"/>
                <a:gd name="connsiteX4" fmla="*/ 0 w 2833481"/>
                <a:gd name="connsiteY4" fmla="*/ 1364549 h 1676400"/>
                <a:gd name="connsiteX5" fmla="*/ 1079721 w 2833481"/>
                <a:gd name="connsiteY5" fmla="*/ 282145 h 1676400"/>
                <a:gd name="connsiteX6" fmla="*/ 1995281 w 2833481"/>
                <a:gd name="connsiteY6" fmla="*/ 292096 h 1676400"/>
                <a:gd name="connsiteX7" fmla="*/ 1995281 w 2833481"/>
                <a:gd name="connsiteY7" fmla="*/ 0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33481" h="1676400">
                  <a:moveTo>
                    <a:pt x="1995281" y="0"/>
                  </a:moveTo>
                  <a:lnTo>
                    <a:pt x="2833481" y="838200"/>
                  </a:lnTo>
                  <a:lnTo>
                    <a:pt x="1995281" y="1676400"/>
                  </a:lnTo>
                  <a:lnTo>
                    <a:pt x="1995281" y="1384304"/>
                  </a:lnTo>
                  <a:lnTo>
                    <a:pt x="0" y="1364549"/>
                  </a:lnTo>
                  <a:lnTo>
                    <a:pt x="1079721" y="282145"/>
                  </a:lnTo>
                  <a:lnTo>
                    <a:pt x="1995281" y="292096"/>
                  </a:lnTo>
                  <a:lnTo>
                    <a:pt x="1995281" y="0"/>
                  </a:lnTo>
                  <a:close/>
                </a:path>
              </a:pathLst>
            </a:custGeom>
            <a:gradFill flip="none" rotWithShape="1">
              <a:gsLst>
                <a:gs pos="36000">
                  <a:srgbClr val="3176CE"/>
                </a:gs>
                <a:gs pos="79000">
                  <a:srgbClr val="083F99"/>
                </a:gs>
                <a:gs pos="21000">
                  <a:srgbClr val="71B0FF"/>
                </a:gs>
              </a:gsLst>
              <a:lin ang="1800000" scaled="0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500">
                <a:latin typeface="Arial" charset="0"/>
                <a:ea typeface="Arial" charset="0"/>
                <a:cs typeface="Arial" charset="0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 rot="4515341">
              <a:off x="11350746" y="5043403"/>
              <a:ext cx="401434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500" dirty="0">
                  <a:solidFill>
                    <a:srgbClr val="FFFEFF"/>
                  </a:solidFill>
                  <a:latin typeface="Arial" charset="0"/>
                  <a:ea typeface="Arial" charset="0"/>
                  <a:cs typeface="Arial" charset="0"/>
                </a:rPr>
                <a:t>Connecting Element</a:t>
              </a:r>
            </a:p>
          </p:txBody>
        </p:sp>
        <p:sp>
          <p:nvSpPr>
            <p:cNvPr id="196" name="TextBox 195"/>
            <p:cNvSpPr txBox="1"/>
            <p:nvPr/>
          </p:nvSpPr>
          <p:spPr>
            <a:xfrm rot="18911290">
              <a:off x="11525407" y="5642800"/>
              <a:ext cx="401434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500" dirty="0">
                  <a:solidFill>
                    <a:srgbClr val="FFFEFF"/>
                  </a:solidFill>
                  <a:latin typeface="Arial" charset="0"/>
                  <a:ea typeface="Arial" charset="0"/>
                  <a:cs typeface="Arial" charset="0"/>
                </a:rPr>
                <a:t>Connecting Element</a:t>
              </a:r>
            </a:p>
          </p:txBody>
        </p:sp>
        <p:sp>
          <p:nvSpPr>
            <p:cNvPr id="197" name="TextBox 196"/>
            <p:cNvSpPr txBox="1"/>
            <p:nvPr/>
          </p:nvSpPr>
          <p:spPr>
            <a:xfrm rot="943987">
              <a:off x="11051458" y="6121532"/>
              <a:ext cx="401434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500" dirty="0">
                  <a:solidFill>
                    <a:srgbClr val="FFFEFF"/>
                  </a:solidFill>
                  <a:latin typeface="Arial" charset="0"/>
                  <a:ea typeface="Arial" charset="0"/>
                  <a:cs typeface="Arial" charset="0"/>
                </a:rPr>
                <a:t>Connecting Element</a:t>
              </a:r>
            </a:p>
          </p:txBody>
        </p:sp>
        <p:sp>
          <p:nvSpPr>
            <p:cNvPr id="198" name="TextBox 197"/>
            <p:cNvSpPr txBox="1"/>
            <p:nvPr/>
          </p:nvSpPr>
          <p:spPr>
            <a:xfrm rot="4519295">
              <a:off x="10396845" y="5952931"/>
              <a:ext cx="401434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500" dirty="0">
                  <a:solidFill>
                    <a:srgbClr val="FFFEFF"/>
                  </a:solidFill>
                  <a:latin typeface="Arial" charset="0"/>
                  <a:ea typeface="Arial" charset="0"/>
                  <a:cs typeface="Arial" charset="0"/>
                </a:rPr>
                <a:t>Connecting Element</a:t>
              </a:r>
            </a:p>
          </p:txBody>
        </p:sp>
        <p:sp>
          <p:nvSpPr>
            <p:cNvPr id="199" name="TextBox 198"/>
            <p:cNvSpPr txBox="1"/>
            <p:nvPr/>
          </p:nvSpPr>
          <p:spPr>
            <a:xfrm rot="18960478">
              <a:off x="10247520" y="5294679"/>
              <a:ext cx="401434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500" dirty="0">
                  <a:solidFill>
                    <a:srgbClr val="FFFEFF"/>
                  </a:solidFill>
                  <a:latin typeface="Arial" charset="0"/>
                  <a:ea typeface="Arial" charset="0"/>
                  <a:cs typeface="Arial" charset="0"/>
                </a:rPr>
                <a:t>Connecting Element</a:t>
              </a:r>
            </a:p>
          </p:txBody>
        </p:sp>
      </p:grpSp>
      <p:cxnSp>
        <p:nvCxnSpPr>
          <p:cNvPr id="4" name="Straight Arrow Connector 3"/>
          <p:cNvCxnSpPr/>
          <p:nvPr/>
        </p:nvCxnSpPr>
        <p:spPr bwMode="auto">
          <a:xfrm flipH="1">
            <a:off x="7009186" y="6031277"/>
            <a:ext cx="311987" cy="0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rgbClr val="32AAD9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207" name="TextBox 206"/>
          <p:cNvSpPr txBox="1"/>
          <p:nvPr/>
        </p:nvSpPr>
        <p:spPr>
          <a:xfrm>
            <a:off x="7257469" y="5932812"/>
            <a:ext cx="803788" cy="21005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900" dirty="0">
                <a:solidFill>
                  <a:srgbClr val="000000"/>
                </a:solidFill>
                <a:latin typeface="Arial"/>
                <a:cs typeface="Arial"/>
              </a:rPr>
              <a:t>Rectangle</a:t>
            </a:r>
          </a:p>
        </p:txBody>
      </p:sp>
    </p:spTree>
    <p:extLst>
      <p:ext uri="{BB962C8B-B14F-4D97-AF65-F5344CB8AC3E}">
        <p14:creationId xmlns:p14="http://schemas.microsoft.com/office/powerpoint/2010/main" val="419164201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83F9046F-7D18-9641-BC92-011CC8283C85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 To Outline">
            <a:extLst>
              <a:ext uri="{FF2B5EF4-FFF2-40B4-BE49-F238E27FC236}">
                <a16:creationId xmlns:a16="http://schemas.microsoft.com/office/drawing/2014/main" id="{AB378BA8-AA64-2348-8984-364A49506F27}"/>
              </a:ext>
            </a:extLst>
          </p:cNvPr>
          <p:cNvSpPr/>
          <p:nvPr/>
        </p:nvSpPr>
        <p:spPr>
          <a:xfrm>
            <a:off x="3024636" y="1526863"/>
            <a:ext cx="6245520" cy="2652335"/>
          </a:xfrm>
          <a:custGeom>
            <a:avLst/>
            <a:gdLst/>
            <a:ahLst/>
            <a:cxnLst/>
            <a:rect l="l" t="t" r="r" b="b"/>
            <a:pathLst>
              <a:path w="6245520" h="2652335">
                <a:moveTo>
                  <a:pt x="2240374" y="1451748"/>
                </a:moveTo>
                <a:cubicBezTo>
                  <a:pt x="2059871" y="1561000"/>
                  <a:pt x="1969619" y="1718941"/>
                  <a:pt x="1969619" y="1925570"/>
                </a:cubicBezTo>
                <a:cubicBezTo>
                  <a:pt x="1969619" y="2032447"/>
                  <a:pt x="1996041" y="2118840"/>
                  <a:pt x="2048886" y="2184747"/>
                </a:cubicBezTo>
                <a:cubicBezTo>
                  <a:pt x="2101731" y="2250655"/>
                  <a:pt x="2170311" y="2283609"/>
                  <a:pt x="2254625" y="2283609"/>
                </a:cubicBezTo>
                <a:cubicBezTo>
                  <a:pt x="2344876" y="2283609"/>
                  <a:pt x="2414346" y="2250358"/>
                  <a:pt x="2463035" y="2183857"/>
                </a:cubicBezTo>
                <a:cubicBezTo>
                  <a:pt x="2511723" y="2117356"/>
                  <a:pt x="2536068" y="2027697"/>
                  <a:pt x="2536068" y="1914883"/>
                </a:cubicBezTo>
                <a:cubicBezTo>
                  <a:pt x="2536068" y="1708253"/>
                  <a:pt x="2437503" y="1553875"/>
                  <a:pt x="2240374" y="1451748"/>
                </a:cubicBezTo>
                <a:close/>
                <a:moveTo>
                  <a:pt x="5534787" y="393664"/>
                </a:moveTo>
                <a:cubicBezTo>
                  <a:pt x="5446910" y="393664"/>
                  <a:pt x="5383674" y="468478"/>
                  <a:pt x="5345080" y="618106"/>
                </a:cubicBezTo>
                <a:cubicBezTo>
                  <a:pt x="5306485" y="767734"/>
                  <a:pt x="5287188" y="1012364"/>
                  <a:pt x="5287188" y="1351996"/>
                </a:cubicBezTo>
                <a:cubicBezTo>
                  <a:pt x="5287188" y="1677378"/>
                  <a:pt x="5305595" y="1911617"/>
                  <a:pt x="5342408" y="2054714"/>
                </a:cubicBezTo>
                <a:cubicBezTo>
                  <a:pt x="5379221" y="2197810"/>
                  <a:pt x="5439785" y="2269359"/>
                  <a:pt x="5524099" y="2269359"/>
                </a:cubicBezTo>
                <a:cubicBezTo>
                  <a:pt x="5613164" y="2269359"/>
                  <a:pt x="5676102" y="2192170"/>
                  <a:pt x="5712916" y="2037791"/>
                </a:cubicBezTo>
                <a:cubicBezTo>
                  <a:pt x="5749728" y="1883413"/>
                  <a:pt x="5768135" y="1644127"/>
                  <a:pt x="5768135" y="1319933"/>
                </a:cubicBezTo>
                <a:cubicBezTo>
                  <a:pt x="5768135" y="1009989"/>
                  <a:pt x="5753291" y="778125"/>
                  <a:pt x="5723603" y="624341"/>
                </a:cubicBezTo>
                <a:cubicBezTo>
                  <a:pt x="5693915" y="470556"/>
                  <a:pt x="5630976" y="393664"/>
                  <a:pt x="5534787" y="393664"/>
                </a:cubicBezTo>
                <a:close/>
                <a:moveTo>
                  <a:pt x="3896487" y="393664"/>
                </a:moveTo>
                <a:cubicBezTo>
                  <a:pt x="3808610" y="393664"/>
                  <a:pt x="3745374" y="468478"/>
                  <a:pt x="3706780" y="618106"/>
                </a:cubicBezTo>
                <a:cubicBezTo>
                  <a:pt x="3668185" y="767734"/>
                  <a:pt x="3648888" y="1012364"/>
                  <a:pt x="3648888" y="1351996"/>
                </a:cubicBezTo>
                <a:cubicBezTo>
                  <a:pt x="3648888" y="1677378"/>
                  <a:pt x="3667295" y="1911617"/>
                  <a:pt x="3704108" y="2054714"/>
                </a:cubicBezTo>
                <a:cubicBezTo>
                  <a:pt x="3740921" y="2197810"/>
                  <a:pt x="3801485" y="2269359"/>
                  <a:pt x="3885799" y="2269359"/>
                </a:cubicBezTo>
                <a:cubicBezTo>
                  <a:pt x="3974864" y="2269359"/>
                  <a:pt x="4037802" y="2192170"/>
                  <a:pt x="4074616" y="2037791"/>
                </a:cubicBezTo>
                <a:cubicBezTo>
                  <a:pt x="4111429" y="1883413"/>
                  <a:pt x="4129836" y="1644127"/>
                  <a:pt x="4129836" y="1319933"/>
                </a:cubicBezTo>
                <a:cubicBezTo>
                  <a:pt x="4129836" y="1009989"/>
                  <a:pt x="4114991" y="778125"/>
                  <a:pt x="4085304" y="624341"/>
                </a:cubicBezTo>
                <a:cubicBezTo>
                  <a:pt x="4055615" y="470556"/>
                  <a:pt x="3992677" y="393664"/>
                  <a:pt x="3896487" y="393664"/>
                </a:cubicBezTo>
                <a:close/>
                <a:moveTo>
                  <a:pt x="2261750" y="363382"/>
                </a:moveTo>
                <a:cubicBezTo>
                  <a:pt x="2192873" y="363382"/>
                  <a:pt x="2136169" y="393961"/>
                  <a:pt x="2091637" y="455118"/>
                </a:cubicBezTo>
                <a:cubicBezTo>
                  <a:pt x="2047105" y="516276"/>
                  <a:pt x="2024839" y="596731"/>
                  <a:pt x="2024839" y="696483"/>
                </a:cubicBezTo>
                <a:cubicBezTo>
                  <a:pt x="2024839" y="875799"/>
                  <a:pt x="2101434" y="1009395"/>
                  <a:pt x="2254625" y="1097272"/>
                </a:cubicBezTo>
                <a:cubicBezTo>
                  <a:pt x="2412565" y="1009395"/>
                  <a:pt x="2491536" y="874611"/>
                  <a:pt x="2491536" y="692920"/>
                </a:cubicBezTo>
                <a:cubicBezTo>
                  <a:pt x="2491536" y="588418"/>
                  <a:pt x="2470754" y="507370"/>
                  <a:pt x="2429191" y="449774"/>
                </a:cubicBezTo>
                <a:cubicBezTo>
                  <a:pt x="2387627" y="392180"/>
                  <a:pt x="2331813" y="363382"/>
                  <a:pt x="2261750" y="363382"/>
                </a:cubicBezTo>
                <a:close/>
                <a:moveTo>
                  <a:pt x="2254625" y="14250"/>
                </a:moveTo>
                <a:cubicBezTo>
                  <a:pt x="2458878" y="14250"/>
                  <a:pt x="2621273" y="73923"/>
                  <a:pt x="2741806" y="193269"/>
                </a:cubicBezTo>
                <a:cubicBezTo>
                  <a:pt x="2862340" y="312615"/>
                  <a:pt x="2922607" y="469072"/>
                  <a:pt x="2922607" y="662638"/>
                </a:cubicBezTo>
                <a:cubicBezTo>
                  <a:pt x="2922607" y="939332"/>
                  <a:pt x="2790792" y="1142398"/>
                  <a:pt x="2527161" y="1271838"/>
                </a:cubicBezTo>
                <a:lnTo>
                  <a:pt x="2527161" y="1280745"/>
                </a:lnTo>
                <a:cubicBezTo>
                  <a:pt x="2816917" y="1407810"/>
                  <a:pt x="2961795" y="1621564"/>
                  <a:pt x="2961795" y="1922008"/>
                </a:cubicBezTo>
                <a:cubicBezTo>
                  <a:pt x="2961795" y="2147637"/>
                  <a:pt x="2897966" y="2325172"/>
                  <a:pt x="2770307" y="2454612"/>
                </a:cubicBezTo>
                <a:cubicBezTo>
                  <a:pt x="2642648" y="2584053"/>
                  <a:pt x="2464817" y="2648773"/>
                  <a:pt x="2236812" y="2648773"/>
                </a:cubicBezTo>
                <a:cubicBezTo>
                  <a:pt x="2027808" y="2648773"/>
                  <a:pt x="1859179" y="2586131"/>
                  <a:pt x="1730927" y="2460847"/>
                </a:cubicBezTo>
                <a:cubicBezTo>
                  <a:pt x="1602674" y="2335563"/>
                  <a:pt x="1538547" y="2166638"/>
                  <a:pt x="1538547" y="1954071"/>
                </a:cubicBezTo>
                <a:cubicBezTo>
                  <a:pt x="1538547" y="1665502"/>
                  <a:pt x="1670362" y="1442248"/>
                  <a:pt x="1933993" y="1284307"/>
                </a:cubicBezTo>
                <a:lnTo>
                  <a:pt x="1933993" y="1275401"/>
                </a:lnTo>
                <a:cubicBezTo>
                  <a:pt x="1709551" y="1137648"/>
                  <a:pt x="1597330" y="944675"/>
                  <a:pt x="1597330" y="696483"/>
                </a:cubicBezTo>
                <a:cubicBezTo>
                  <a:pt x="1597330" y="499354"/>
                  <a:pt x="1658487" y="336366"/>
                  <a:pt x="1780803" y="207519"/>
                </a:cubicBezTo>
                <a:cubicBezTo>
                  <a:pt x="1903118" y="78673"/>
                  <a:pt x="2061058" y="14250"/>
                  <a:pt x="2254625" y="14250"/>
                </a:cubicBezTo>
                <a:close/>
                <a:moveTo>
                  <a:pt x="5556162" y="10687"/>
                </a:moveTo>
                <a:cubicBezTo>
                  <a:pt x="6015734" y="10687"/>
                  <a:pt x="6245520" y="444728"/>
                  <a:pt x="6245520" y="1312808"/>
                </a:cubicBezTo>
                <a:cubicBezTo>
                  <a:pt x="6245520" y="2205826"/>
                  <a:pt x="6002672" y="2652335"/>
                  <a:pt x="5516974" y="2652335"/>
                </a:cubicBezTo>
                <a:cubicBezTo>
                  <a:pt x="5041964" y="2652335"/>
                  <a:pt x="4804459" y="2224233"/>
                  <a:pt x="4804460" y="1368028"/>
                </a:cubicBezTo>
                <a:cubicBezTo>
                  <a:pt x="4804459" y="463134"/>
                  <a:pt x="5055027" y="10687"/>
                  <a:pt x="5556162" y="10687"/>
                </a:cubicBezTo>
                <a:close/>
                <a:moveTo>
                  <a:pt x="3917863" y="10687"/>
                </a:moveTo>
                <a:cubicBezTo>
                  <a:pt x="4377435" y="10687"/>
                  <a:pt x="4607221" y="444728"/>
                  <a:pt x="4607221" y="1312808"/>
                </a:cubicBezTo>
                <a:cubicBezTo>
                  <a:pt x="4607221" y="2205826"/>
                  <a:pt x="4364371" y="2652335"/>
                  <a:pt x="3878674" y="2652335"/>
                </a:cubicBezTo>
                <a:cubicBezTo>
                  <a:pt x="3403664" y="2652335"/>
                  <a:pt x="3166159" y="2224233"/>
                  <a:pt x="3166160" y="1368028"/>
                </a:cubicBezTo>
                <a:cubicBezTo>
                  <a:pt x="3166159" y="463134"/>
                  <a:pt x="3416727" y="10687"/>
                  <a:pt x="3917863" y="10687"/>
                </a:cubicBezTo>
                <a:close/>
                <a:moveTo>
                  <a:pt x="881736" y="0"/>
                </a:moveTo>
                <a:lnTo>
                  <a:pt x="881736" y="2239077"/>
                </a:lnTo>
                <a:lnTo>
                  <a:pt x="1271838" y="2239077"/>
                </a:lnTo>
                <a:lnTo>
                  <a:pt x="1271838" y="2607803"/>
                </a:lnTo>
                <a:lnTo>
                  <a:pt x="21375" y="2607803"/>
                </a:lnTo>
                <a:lnTo>
                  <a:pt x="21375" y="2239077"/>
                </a:lnTo>
                <a:lnTo>
                  <a:pt x="418602" y="2239077"/>
                </a:lnTo>
                <a:lnTo>
                  <a:pt x="418602" y="473822"/>
                </a:lnTo>
                <a:lnTo>
                  <a:pt x="0" y="589605"/>
                </a:lnTo>
                <a:lnTo>
                  <a:pt x="0" y="210191"/>
                </a:lnTo>
                <a:close/>
              </a:path>
            </a:pathLst>
          </a:cu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To Outline">
            <a:extLst>
              <a:ext uri="{FF2B5EF4-FFF2-40B4-BE49-F238E27FC236}">
                <a16:creationId xmlns:a16="http://schemas.microsoft.com/office/drawing/2014/main" id="{4A80AF8D-78C1-0A42-9FDD-FC3C3F83C841}"/>
              </a:ext>
            </a:extLst>
          </p:cNvPr>
          <p:cNvSpPr/>
          <p:nvPr/>
        </p:nvSpPr>
        <p:spPr>
          <a:xfrm>
            <a:off x="3087938" y="4382587"/>
            <a:ext cx="6136324" cy="623529"/>
          </a:xfrm>
          <a:custGeom>
            <a:avLst/>
            <a:gdLst/>
            <a:ahLst/>
            <a:cxnLst/>
            <a:rect l="l" t="t" r="r" b="b"/>
            <a:pathLst>
              <a:path w="6136324" h="623529">
                <a:moveTo>
                  <a:pt x="2256728" y="395320"/>
                </a:moveTo>
                <a:lnTo>
                  <a:pt x="2175398" y="413528"/>
                </a:lnTo>
                <a:cubicBezTo>
                  <a:pt x="2129540" y="423778"/>
                  <a:pt x="2106611" y="451158"/>
                  <a:pt x="2106611" y="495667"/>
                </a:cubicBezTo>
                <a:cubicBezTo>
                  <a:pt x="2106611" y="518596"/>
                  <a:pt x="2112546" y="536804"/>
                  <a:pt x="2124415" y="550292"/>
                </a:cubicBezTo>
                <a:cubicBezTo>
                  <a:pt x="2136284" y="563779"/>
                  <a:pt x="2151660" y="570523"/>
                  <a:pt x="2170542" y="570523"/>
                </a:cubicBezTo>
                <a:cubicBezTo>
                  <a:pt x="2196978" y="570523"/>
                  <a:pt x="2217951" y="559868"/>
                  <a:pt x="2233462" y="538557"/>
                </a:cubicBezTo>
                <a:cubicBezTo>
                  <a:pt x="2248972" y="517247"/>
                  <a:pt x="2256728" y="489463"/>
                  <a:pt x="2256728" y="455204"/>
                </a:cubicBezTo>
                <a:close/>
                <a:moveTo>
                  <a:pt x="4747399" y="340695"/>
                </a:moveTo>
                <a:lnTo>
                  <a:pt x="4747399" y="558789"/>
                </a:lnTo>
                <a:lnTo>
                  <a:pt x="4822255" y="558789"/>
                </a:lnTo>
                <a:cubicBezTo>
                  <a:pt x="4853546" y="558789"/>
                  <a:pt x="4877486" y="548403"/>
                  <a:pt x="4894076" y="527632"/>
                </a:cubicBezTo>
                <a:cubicBezTo>
                  <a:pt x="4910666" y="506862"/>
                  <a:pt x="4918961" y="479617"/>
                  <a:pt x="4918961" y="445898"/>
                </a:cubicBezTo>
                <a:cubicBezTo>
                  <a:pt x="4918961" y="412449"/>
                  <a:pt x="4909316" y="386553"/>
                  <a:pt x="4890030" y="368210"/>
                </a:cubicBezTo>
                <a:cubicBezTo>
                  <a:pt x="4870743" y="349867"/>
                  <a:pt x="4844509" y="340695"/>
                  <a:pt x="4811330" y="340695"/>
                </a:cubicBezTo>
                <a:close/>
                <a:moveTo>
                  <a:pt x="2930859" y="243180"/>
                </a:moveTo>
                <a:cubicBezTo>
                  <a:pt x="2867197" y="243180"/>
                  <a:pt x="2835367" y="299693"/>
                  <a:pt x="2835367" y="412719"/>
                </a:cubicBezTo>
                <a:cubicBezTo>
                  <a:pt x="2835367" y="463701"/>
                  <a:pt x="2843055" y="502546"/>
                  <a:pt x="2858430" y="529251"/>
                </a:cubicBezTo>
                <a:cubicBezTo>
                  <a:pt x="2873806" y="555956"/>
                  <a:pt x="2895656" y="569309"/>
                  <a:pt x="2923980" y="569309"/>
                </a:cubicBezTo>
                <a:cubicBezTo>
                  <a:pt x="2952574" y="569309"/>
                  <a:pt x="2974828" y="556766"/>
                  <a:pt x="2990743" y="531679"/>
                </a:cubicBezTo>
                <a:cubicBezTo>
                  <a:pt x="3006658" y="506592"/>
                  <a:pt x="3014616" y="472738"/>
                  <a:pt x="3014616" y="430117"/>
                </a:cubicBezTo>
                <a:lnTo>
                  <a:pt x="3014616" y="369828"/>
                </a:lnTo>
                <a:cubicBezTo>
                  <a:pt x="3014616" y="330984"/>
                  <a:pt x="3007265" y="300165"/>
                  <a:pt x="2992564" y="277371"/>
                </a:cubicBezTo>
                <a:cubicBezTo>
                  <a:pt x="2977863" y="254577"/>
                  <a:pt x="2957294" y="243180"/>
                  <a:pt x="2930859" y="243180"/>
                </a:cubicBezTo>
                <a:close/>
                <a:moveTo>
                  <a:pt x="2581419" y="191792"/>
                </a:moveTo>
                <a:cubicBezTo>
                  <a:pt x="2656410" y="191792"/>
                  <a:pt x="2693905" y="235897"/>
                  <a:pt x="2693906" y="324105"/>
                </a:cubicBezTo>
                <a:lnTo>
                  <a:pt x="2693906" y="613413"/>
                </a:lnTo>
                <a:lnTo>
                  <a:pt x="2635235" y="613413"/>
                </a:lnTo>
                <a:lnTo>
                  <a:pt x="2635235" y="338267"/>
                </a:lnTo>
                <a:cubicBezTo>
                  <a:pt x="2635234" y="274876"/>
                  <a:pt x="2610283" y="243180"/>
                  <a:pt x="2560379" y="243180"/>
                </a:cubicBezTo>
                <a:cubicBezTo>
                  <a:pt x="2534752" y="243180"/>
                  <a:pt x="2513982" y="252419"/>
                  <a:pt x="2498066" y="270897"/>
                </a:cubicBezTo>
                <a:cubicBezTo>
                  <a:pt x="2482151" y="289375"/>
                  <a:pt x="2474193" y="314664"/>
                  <a:pt x="2474193" y="346764"/>
                </a:cubicBezTo>
                <a:lnTo>
                  <a:pt x="2474193" y="613413"/>
                </a:lnTo>
                <a:lnTo>
                  <a:pt x="2415523" y="613413"/>
                </a:lnTo>
                <a:lnTo>
                  <a:pt x="2415523" y="199076"/>
                </a:lnTo>
                <a:lnTo>
                  <a:pt x="2474193" y="199076"/>
                </a:lnTo>
                <a:lnTo>
                  <a:pt x="2474193" y="261388"/>
                </a:lnTo>
                <a:lnTo>
                  <a:pt x="2476217" y="261388"/>
                </a:lnTo>
                <a:cubicBezTo>
                  <a:pt x="2496987" y="214991"/>
                  <a:pt x="2532055" y="191792"/>
                  <a:pt x="2581419" y="191792"/>
                </a:cubicBezTo>
                <a:close/>
                <a:moveTo>
                  <a:pt x="2193606" y="191792"/>
                </a:moveTo>
                <a:cubicBezTo>
                  <a:pt x="2274801" y="191792"/>
                  <a:pt x="2315398" y="236706"/>
                  <a:pt x="2315398" y="326533"/>
                </a:cubicBezTo>
                <a:lnTo>
                  <a:pt x="2315398" y="613413"/>
                </a:lnTo>
                <a:lnTo>
                  <a:pt x="2256728" y="613413"/>
                </a:lnTo>
                <a:lnTo>
                  <a:pt x="2256728" y="551101"/>
                </a:lnTo>
                <a:lnTo>
                  <a:pt x="2255109" y="551101"/>
                </a:lnTo>
                <a:cubicBezTo>
                  <a:pt x="2234068" y="597498"/>
                  <a:pt x="2199001" y="620697"/>
                  <a:pt x="2149906" y="620697"/>
                </a:cubicBezTo>
                <a:cubicBezTo>
                  <a:pt x="2119424" y="620697"/>
                  <a:pt x="2094810" y="609839"/>
                  <a:pt x="2076062" y="588124"/>
                </a:cubicBezTo>
                <a:cubicBezTo>
                  <a:pt x="2057314" y="566409"/>
                  <a:pt x="2047940" y="538692"/>
                  <a:pt x="2047941" y="504973"/>
                </a:cubicBezTo>
                <a:cubicBezTo>
                  <a:pt x="2047940" y="433489"/>
                  <a:pt x="2084896" y="389250"/>
                  <a:pt x="2158808" y="372256"/>
                </a:cubicBezTo>
                <a:lnTo>
                  <a:pt x="2256728" y="350001"/>
                </a:lnTo>
                <a:lnTo>
                  <a:pt x="2256728" y="322487"/>
                </a:lnTo>
                <a:cubicBezTo>
                  <a:pt x="2256728" y="268806"/>
                  <a:pt x="2232990" y="241966"/>
                  <a:pt x="2185513" y="241966"/>
                </a:cubicBezTo>
                <a:cubicBezTo>
                  <a:pt x="2151795" y="241966"/>
                  <a:pt x="2116727" y="256398"/>
                  <a:pt x="2080311" y="285261"/>
                </a:cubicBezTo>
                <a:lnTo>
                  <a:pt x="2080311" y="225781"/>
                </a:lnTo>
                <a:cubicBezTo>
                  <a:pt x="2118615" y="203122"/>
                  <a:pt x="2156380" y="191792"/>
                  <a:pt x="2193606" y="191792"/>
                </a:cubicBezTo>
                <a:close/>
                <a:moveTo>
                  <a:pt x="4747399" y="88208"/>
                </a:moveTo>
                <a:lnTo>
                  <a:pt x="4747399" y="286070"/>
                </a:lnTo>
                <a:lnTo>
                  <a:pt x="4804856" y="286070"/>
                </a:lnTo>
                <a:cubicBezTo>
                  <a:pt x="4832910" y="286070"/>
                  <a:pt x="4855501" y="276629"/>
                  <a:pt x="4872631" y="257747"/>
                </a:cubicBezTo>
                <a:cubicBezTo>
                  <a:pt x="4889760" y="238864"/>
                  <a:pt x="4898325" y="213777"/>
                  <a:pt x="4898325" y="182486"/>
                </a:cubicBezTo>
                <a:cubicBezTo>
                  <a:pt x="4898325" y="153623"/>
                  <a:pt x="4890569" y="130694"/>
                  <a:pt x="4875059" y="113700"/>
                </a:cubicBezTo>
                <a:cubicBezTo>
                  <a:pt x="4859547" y="96705"/>
                  <a:pt x="4837766" y="88208"/>
                  <a:pt x="4809711" y="88208"/>
                </a:cubicBezTo>
                <a:close/>
                <a:moveTo>
                  <a:pt x="5267623" y="78902"/>
                </a:moveTo>
                <a:cubicBezTo>
                  <a:pt x="5220956" y="78902"/>
                  <a:pt x="5185146" y="101156"/>
                  <a:pt x="5160195" y="145665"/>
                </a:cubicBezTo>
                <a:cubicBezTo>
                  <a:pt x="5135243" y="190174"/>
                  <a:pt x="5122767" y="249924"/>
                  <a:pt x="5122767" y="324915"/>
                </a:cubicBezTo>
                <a:cubicBezTo>
                  <a:pt x="5122767" y="400445"/>
                  <a:pt x="5135108" y="459790"/>
                  <a:pt x="5159790" y="502950"/>
                </a:cubicBezTo>
                <a:cubicBezTo>
                  <a:pt x="5184472" y="546110"/>
                  <a:pt x="5219607" y="567690"/>
                  <a:pt x="5265195" y="567690"/>
                </a:cubicBezTo>
                <a:cubicBezTo>
                  <a:pt x="5311592" y="567690"/>
                  <a:pt x="5346794" y="546178"/>
                  <a:pt x="5370802" y="503153"/>
                </a:cubicBezTo>
                <a:cubicBezTo>
                  <a:pt x="5394810" y="460127"/>
                  <a:pt x="5406814" y="401254"/>
                  <a:pt x="5406814" y="326533"/>
                </a:cubicBezTo>
                <a:cubicBezTo>
                  <a:pt x="5406814" y="249384"/>
                  <a:pt x="5395012" y="188825"/>
                  <a:pt x="5371410" y="144856"/>
                </a:cubicBezTo>
                <a:cubicBezTo>
                  <a:pt x="5347806" y="100886"/>
                  <a:pt x="5313210" y="78902"/>
                  <a:pt x="5267623" y="78902"/>
                </a:cubicBezTo>
                <a:close/>
                <a:moveTo>
                  <a:pt x="762298" y="78902"/>
                </a:moveTo>
                <a:cubicBezTo>
                  <a:pt x="715631" y="78902"/>
                  <a:pt x="679822" y="101156"/>
                  <a:pt x="654870" y="145665"/>
                </a:cubicBezTo>
                <a:cubicBezTo>
                  <a:pt x="629918" y="190174"/>
                  <a:pt x="617442" y="249924"/>
                  <a:pt x="617442" y="324915"/>
                </a:cubicBezTo>
                <a:cubicBezTo>
                  <a:pt x="617442" y="400445"/>
                  <a:pt x="629783" y="459790"/>
                  <a:pt x="654465" y="502950"/>
                </a:cubicBezTo>
                <a:cubicBezTo>
                  <a:pt x="679147" y="546110"/>
                  <a:pt x="714282" y="567690"/>
                  <a:pt x="759870" y="567690"/>
                </a:cubicBezTo>
                <a:cubicBezTo>
                  <a:pt x="806268" y="567690"/>
                  <a:pt x="841470" y="546178"/>
                  <a:pt x="865478" y="503153"/>
                </a:cubicBezTo>
                <a:cubicBezTo>
                  <a:pt x="889486" y="460127"/>
                  <a:pt x="901490" y="401254"/>
                  <a:pt x="901490" y="326533"/>
                </a:cubicBezTo>
                <a:cubicBezTo>
                  <a:pt x="901490" y="249384"/>
                  <a:pt x="889688" y="188825"/>
                  <a:pt x="866085" y="144856"/>
                </a:cubicBezTo>
                <a:cubicBezTo>
                  <a:pt x="842482" y="100886"/>
                  <a:pt x="807886" y="78902"/>
                  <a:pt x="762298" y="78902"/>
                </a:cubicBezTo>
                <a:close/>
                <a:moveTo>
                  <a:pt x="5572125" y="33179"/>
                </a:moveTo>
                <a:lnTo>
                  <a:pt x="5634033" y="33179"/>
                </a:lnTo>
                <a:lnTo>
                  <a:pt x="5634033" y="558789"/>
                </a:lnTo>
                <a:lnTo>
                  <a:pt x="5812474" y="558789"/>
                </a:lnTo>
                <a:lnTo>
                  <a:pt x="5812474" y="613413"/>
                </a:lnTo>
                <a:lnTo>
                  <a:pt x="5572125" y="613413"/>
                </a:lnTo>
                <a:close/>
                <a:moveTo>
                  <a:pt x="4687110" y="33179"/>
                </a:moveTo>
                <a:lnTo>
                  <a:pt x="4827110" y="33179"/>
                </a:lnTo>
                <a:cubicBezTo>
                  <a:pt x="4870001" y="33179"/>
                  <a:pt x="4903247" y="45318"/>
                  <a:pt x="4926851" y="69595"/>
                </a:cubicBezTo>
                <a:cubicBezTo>
                  <a:pt x="4950453" y="93873"/>
                  <a:pt x="4962255" y="127052"/>
                  <a:pt x="4962256" y="169133"/>
                </a:cubicBezTo>
                <a:cubicBezTo>
                  <a:pt x="4962255" y="236571"/>
                  <a:pt x="4934066" y="281889"/>
                  <a:pt x="4877689" y="305088"/>
                </a:cubicBezTo>
                <a:lnTo>
                  <a:pt x="4877689" y="306706"/>
                </a:lnTo>
                <a:cubicBezTo>
                  <a:pt x="4910059" y="310753"/>
                  <a:pt x="4935819" y="325454"/>
                  <a:pt x="4954972" y="350811"/>
                </a:cubicBezTo>
                <a:cubicBezTo>
                  <a:pt x="4974125" y="376167"/>
                  <a:pt x="4983701" y="407324"/>
                  <a:pt x="4983701" y="444279"/>
                </a:cubicBezTo>
                <a:cubicBezTo>
                  <a:pt x="4983701" y="494992"/>
                  <a:pt x="4970078" y="535860"/>
                  <a:pt x="4942834" y="566881"/>
                </a:cubicBezTo>
                <a:cubicBezTo>
                  <a:pt x="4915588" y="597903"/>
                  <a:pt x="4878903" y="613413"/>
                  <a:pt x="4832775" y="613413"/>
                </a:cubicBezTo>
                <a:lnTo>
                  <a:pt x="4687110" y="613413"/>
                </a:lnTo>
                <a:close/>
                <a:moveTo>
                  <a:pt x="4095750" y="33179"/>
                </a:moveTo>
                <a:lnTo>
                  <a:pt x="4174248" y="33179"/>
                </a:lnTo>
                <a:lnTo>
                  <a:pt x="4311821" y="452777"/>
                </a:lnTo>
                <a:cubicBezTo>
                  <a:pt x="4318025" y="471929"/>
                  <a:pt x="4323285" y="493644"/>
                  <a:pt x="4327601" y="517921"/>
                </a:cubicBezTo>
                <a:lnTo>
                  <a:pt x="4329220" y="517921"/>
                </a:lnTo>
                <a:cubicBezTo>
                  <a:pt x="4331378" y="509289"/>
                  <a:pt x="4333940" y="497555"/>
                  <a:pt x="4336908" y="482719"/>
                </a:cubicBezTo>
                <a:cubicBezTo>
                  <a:pt x="4339066" y="472738"/>
                  <a:pt x="4341763" y="461543"/>
                  <a:pt x="4345000" y="449135"/>
                </a:cubicBezTo>
                <a:lnTo>
                  <a:pt x="4479336" y="33179"/>
                </a:lnTo>
                <a:lnTo>
                  <a:pt x="4555406" y="33179"/>
                </a:lnTo>
                <a:lnTo>
                  <a:pt x="4555406" y="613413"/>
                </a:lnTo>
                <a:lnTo>
                  <a:pt x="4499163" y="613413"/>
                </a:lnTo>
                <a:lnTo>
                  <a:pt x="4499163" y="224567"/>
                </a:lnTo>
                <a:cubicBezTo>
                  <a:pt x="4499163" y="202178"/>
                  <a:pt x="4499972" y="181812"/>
                  <a:pt x="4501591" y="163469"/>
                </a:cubicBezTo>
                <a:cubicBezTo>
                  <a:pt x="4502939" y="145126"/>
                  <a:pt x="4503884" y="130424"/>
                  <a:pt x="4504423" y="119364"/>
                </a:cubicBezTo>
                <a:lnTo>
                  <a:pt x="4501591" y="119364"/>
                </a:lnTo>
                <a:cubicBezTo>
                  <a:pt x="4496735" y="151465"/>
                  <a:pt x="4490935" y="175877"/>
                  <a:pt x="4484192" y="192602"/>
                </a:cubicBezTo>
                <a:lnTo>
                  <a:pt x="4347428" y="613413"/>
                </a:lnTo>
                <a:lnTo>
                  <a:pt x="4303728" y="613413"/>
                </a:lnTo>
                <a:lnTo>
                  <a:pt x="4165346" y="195839"/>
                </a:lnTo>
                <a:cubicBezTo>
                  <a:pt x="4162109" y="186397"/>
                  <a:pt x="4156579" y="160097"/>
                  <a:pt x="4148756" y="116937"/>
                </a:cubicBezTo>
                <a:lnTo>
                  <a:pt x="4145519" y="116937"/>
                </a:lnTo>
                <a:cubicBezTo>
                  <a:pt x="4148756" y="157399"/>
                  <a:pt x="4150375" y="195029"/>
                  <a:pt x="4150375" y="229827"/>
                </a:cubicBezTo>
                <a:lnTo>
                  <a:pt x="4150375" y="613413"/>
                </a:lnTo>
                <a:lnTo>
                  <a:pt x="4095750" y="613413"/>
                </a:lnTo>
                <a:close/>
                <a:moveTo>
                  <a:pt x="3668841" y="33179"/>
                </a:moveTo>
                <a:lnTo>
                  <a:pt x="3740055" y="33179"/>
                </a:lnTo>
                <a:lnTo>
                  <a:pt x="3831096" y="286070"/>
                </a:lnTo>
                <a:cubicBezTo>
                  <a:pt x="3834333" y="295512"/>
                  <a:pt x="3836761" y="303469"/>
                  <a:pt x="3838380" y="309943"/>
                </a:cubicBezTo>
                <a:cubicBezTo>
                  <a:pt x="3840268" y="318575"/>
                  <a:pt x="3842291" y="326668"/>
                  <a:pt x="3844449" y="334221"/>
                </a:cubicBezTo>
                <a:lnTo>
                  <a:pt x="3846068" y="334221"/>
                </a:lnTo>
                <a:cubicBezTo>
                  <a:pt x="3850384" y="314529"/>
                  <a:pt x="3854835" y="298749"/>
                  <a:pt x="3859420" y="286880"/>
                </a:cubicBezTo>
                <a:lnTo>
                  <a:pt x="3954508" y="33179"/>
                </a:lnTo>
                <a:lnTo>
                  <a:pt x="4020866" y="33179"/>
                </a:lnTo>
                <a:lnTo>
                  <a:pt x="3873178" y="398961"/>
                </a:lnTo>
                <a:lnTo>
                  <a:pt x="3873178" y="613413"/>
                </a:lnTo>
                <a:lnTo>
                  <a:pt x="3811270" y="613413"/>
                </a:lnTo>
                <a:lnTo>
                  <a:pt x="3811270" y="400580"/>
                </a:lnTo>
                <a:close/>
                <a:moveTo>
                  <a:pt x="1066801" y="33179"/>
                </a:moveTo>
                <a:lnTo>
                  <a:pt x="1138015" y="33179"/>
                </a:lnTo>
                <a:lnTo>
                  <a:pt x="1350848" y="464915"/>
                </a:lnTo>
                <a:cubicBezTo>
                  <a:pt x="1355434" y="474087"/>
                  <a:pt x="1361234" y="488114"/>
                  <a:pt x="1368247" y="506996"/>
                </a:cubicBezTo>
                <a:cubicBezTo>
                  <a:pt x="1369866" y="511313"/>
                  <a:pt x="1371349" y="514954"/>
                  <a:pt x="1372698" y="517921"/>
                </a:cubicBezTo>
                <a:lnTo>
                  <a:pt x="1373507" y="517921"/>
                </a:lnTo>
                <a:lnTo>
                  <a:pt x="1371889" y="448326"/>
                </a:lnTo>
                <a:lnTo>
                  <a:pt x="1371889" y="33179"/>
                </a:lnTo>
                <a:lnTo>
                  <a:pt x="1428132" y="33179"/>
                </a:lnTo>
                <a:lnTo>
                  <a:pt x="1428132" y="613413"/>
                </a:lnTo>
                <a:lnTo>
                  <a:pt x="1359346" y="613413"/>
                </a:lnTo>
                <a:lnTo>
                  <a:pt x="1143680" y="180868"/>
                </a:lnTo>
                <a:cubicBezTo>
                  <a:pt x="1136127" y="166031"/>
                  <a:pt x="1128978" y="148363"/>
                  <a:pt x="1122234" y="127861"/>
                </a:cubicBezTo>
                <a:lnTo>
                  <a:pt x="1121425" y="127861"/>
                </a:lnTo>
                <a:cubicBezTo>
                  <a:pt x="1121965" y="137033"/>
                  <a:pt x="1122234" y="149846"/>
                  <a:pt x="1122234" y="166301"/>
                </a:cubicBezTo>
                <a:lnTo>
                  <a:pt x="1122234" y="613413"/>
                </a:lnTo>
                <a:lnTo>
                  <a:pt x="1066801" y="613413"/>
                </a:lnTo>
                <a:close/>
                <a:moveTo>
                  <a:pt x="0" y="33179"/>
                </a:moveTo>
                <a:lnTo>
                  <a:pt x="61909" y="33179"/>
                </a:lnTo>
                <a:lnTo>
                  <a:pt x="61909" y="613413"/>
                </a:lnTo>
                <a:lnTo>
                  <a:pt x="0" y="613413"/>
                </a:lnTo>
                <a:close/>
                <a:moveTo>
                  <a:pt x="6021004" y="23468"/>
                </a:moveTo>
                <a:cubicBezTo>
                  <a:pt x="6057420" y="23468"/>
                  <a:pt x="6088982" y="29807"/>
                  <a:pt x="6115688" y="42485"/>
                </a:cubicBezTo>
                <a:lnTo>
                  <a:pt x="6115688" y="106416"/>
                </a:lnTo>
                <a:cubicBezTo>
                  <a:pt x="6085475" y="88073"/>
                  <a:pt x="6054454" y="78902"/>
                  <a:pt x="6022623" y="78902"/>
                </a:cubicBezTo>
                <a:cubicBezTo>
                  <a:pt x="5996457" y="78902"/>
                  <a:pt x="5975282" y="87803"/>
                  <a:pt x="5959097" y="105607"/>
                </a:cubicBezTo>
                <a:cubicBezTo>
                  <a:pt x="5942911" y="123411"/>
                  <a:pt x="5934818" y="145126"/>
                  <a:pt x="5934820" y="170752"/>
                </a:cubicBezTo>
                <a:cubicBezTo>
                  <a:pt x="5934818" y="195299"/>
                  <a:pt x="5940686" y="216744"/>
                  <a:pt x="5952420" y="235087"/>
                </a:cubicBezTo>
                <a:cubicBezTo>
                  <a:pt x="5964154" y="253431"/>
                  <a:pt x="5988095" y="274606"/>
                  <a:pt x="6024242" y="298614"/>
                </a:cubicBezTo>
                <a:cubicBezTo>
                  <a:pt x="6065784" y="326128"/>
                  <a:pt x="6094848" y="353238"/>
                  <a:pt x="6111438" y="379944"/>
                </a:cubicBezTo>
                <a:cubicBezTo>
                  <a:pt x="6128028" y="406649"/>
                  <a:pt x="6136322" y="436187"/>
                  <a:pt x="6136324" y="468557"/>
                </a:cubicBezTo>
                <a:cubicBezTo>
                  <a:pt x="6136322" y="514145"/>
                  <a:pt x="6122902" y="551371"/>
                  <a:pt x="6096063" y="580234"/>
                </a:cubicBezTo>
                <a:cubicBezTo>
                  <a:pt x="6069222" y="609097"/>
                  <a:pt x="6030716" y="623529"/>
                  <a:pt x="5980542" y="623529"/>
                </a:cubicBezTo>
                <a:cubicBezTo>
                  <a:pt x="5937112" y="623529"/>
                  <a:pt x="5900291" y="613009"/>
                  <a:pt x="5870079" y="591968"/>
                </a:cubicBezTo>
                <a:lnTo>
                  <a:pt x="5870079" y="523182"/>
                </a:lnTo>
                <a:cubicBezTo>
                  <a:pt x="5906765" y="552854"/>
                  <a:pt x="5943316" y="567690"/>
                  <a:pt x="5979733" y="567690"/>
                </a:cubicBezTo>
                <a:cubicBezTo>
                  <a:pt x="6008866" y="567690"/>
                  <a:pt x="6031322" y="559328"/>
                  <a:pt x="6047103" y="542604"/>
                </a:cubicBezTo>
                <a:cubicBezTo>
                  <a:pt x="6062883" y="525879"/>
                  <a:pt x="6070773" y="503625"/>
                  <a:pt x="6070774" y="475840"/>
                </a:cubicBezTo>
                <a:cubicBezTo>
                  <a:pt x="6070773" y="451293"/>
                  <a:pt x="6065041" y="430050"/>
                  <a:pt x="6053577" y="412112"/>
                </a:cubicBezTo>
                <a:cubicBezTo>
                  <a:pt x="6042112" y="394173"/>
                  <a:pt x="6017228" y="371986"/>
                  <a:pt x="5978924" y="345550"/>
                </a:cubicBezTo>
                <a:cubicBezTo>
                  <a:pt x="5940080" y="319385"/>
                  <a:pt x="5912228" y="293556"/>
                  <a:pt x="5895368" y="268065"/>
                </a:cubicBezTo>
                <a:cubicBezTo>
                  <a:pt x="5878509" y="242573"/>
                  <a:pt x="5870079" y="212698"/>
                  <a:pt x="5870079" y="178440"/>
                </a:cubicBezTo>
                <a:cubicBezTo>
                  <a:pt x="5870079" y="132582"/>
                  <a:pt x="5883971" y="95289"/>
                  <a:pt x="5911756" y="66561"/>
                </a:cubicBezTo>
                <a:cubicBezTo>
                  <a:pt x="5939540" y="37832"/>
                  <a:pt x="5975956" y="23468"/>
                  <a:pt x="6021004" y="23468"/>
                </a:cubicBezTo>
                <a:close/>
                <a:moveTo>
                  <a:pt x="5270051" y="23468"/>
                </a:moveTo>
                <a:cubicBezTo>
                  <a:pt x="5335330" y="23468"/>
                  <a:pt x="5385369" y="49769"/>
                  <a:pt x="5420167" y="102370"/>
                </a:cubicBezTo>
                <a:cubicBezTo>
                  <a:pt x="5454965" y="154971"/>
                  <a:pt x="5472364" y="227804"/>
                  <a:pt x="5472364" y="320868"/>
                </a:cubicBezTo>
                <a:cubicBezTo>
                  <a:pt x="5472364" y="415821"/>
                  <a:pt x="5454290" y="490002"/>
                  <a:pt x="5418144" y="543413"/>
                </a:cubicBezTo>
                <a:cubicBezTo>
                  <a:pt x="5381996" y="596824"/>
                  <a:pt x="5330204" y="623529"/>
                  <a:pt x="5262768" y="623529"/>
                </a:cubicBezTo>
                <a:cubicBezTo>
                  <a:pt x="5197487" y="623529"/>
                  <a:pt x="5147044" y="597161"/>
                  <a:pt x="5111437" y="544424"/>
                </a:cubicBezTo>
                <a:cubicBezTo>
                  <a:pt x="5075830" y="491688"/>
                  <a:pt x="5058026" y="420272"/>
                  <a:pt x="5058027" y="330175"/>
                </a:cubicBezTo>
                <a:cubicBezTo>
                  <a:pt x="5058026" y="236032"/>
                  <a:pt x="5076302" y="161378"/>
                  <a:pt x="5112853" y="106214"/>
                </a:cubicBezTo>
                <a:cubicBezTo>
                  <a:pt x="5149405" y="51050"/>
                  <a:pt x="5201804" y="23468"/>
                  <a:pt x="5270051" y="23468"/>
                </a:cubicBezTo>
                <a:close/>
                <a:moveTo>
                  <a:pt x="3506405" y="23468"/>
                </a:moveTo>
                <a:cubicBezTo>
                  <a:pt x="3542821" y="23468"/>
                  <a:pt x="3574382" y="29807"/>
                  <a:pt x="3601087" y="42485"/>
                </a:cubicBezTo>
                <a:lnTo>
                  <a:pt x="3601087" y="106416"/>
                </a:lnTo>
                <a:cubicBezTo>
                  <a:pt x="3570875" y="88073"/>
                  <a:pt x="3539854" y="78902"/>
                  <a:pt x="3508023" y="78902"/>
                </a:cubicBezTo>
                <a:cubicBezTo>
                  <a:pt x="3481857" y="78902"/>
                  <a:pt x="3460682" y="87803"/>
                  <a:pt x="3444497" y="105607"/>
                </a:cubicBezTo>
                <a:cubicBezTo>
                  <a:pt x="3428312" y="123411"/>
                  <a:pt x="3420219" y="145126"/>
                  <a:pt x="3420219" y="170752"/>
                </a:cubicBezTo>
                <a:cubicBezTo>
                  <a:pt x="3420219" y="195299"/>
                  <a:pt x="3426086" y="216744"/>
                  <a:pt x="3437821" y="235087"/>
                </a:cubicBezTo>
                <a:cubicBezTo>
                  <a:pt x="3449555" y="253431"/>
                  <a:pt x="3473495" y="274606"/>
                  <a:pt x="3509642" y="298614"/>
                </a:cubicBezTo>
                <a:cubicBezTo>
                  <a:pt x="3551183" y="326128"/>
                  <a:pt x="3580249" y="353238"/>
                  <a:pt x="3596839" y="379944"/>
                </a:cubicBezTo>
                <a:cubicBezTo>
                  <a:pt x="3613429" y="406649"/>
                  <a:pt x="3621723" y="436187"/>
                  <a:pt x="3621723" y="468557"/>
                </a:cubicBezTo>
                <a:cubicBezTo>
                  <a:pt x="3621723" y="514145"/>
                  <a:pt x="3608303" y="551371"/>
                  <a:pt x="3581463" y="580234"/>
                </a:cubicBezTo>
                <a:cubicBezTo>
                  <a:pt x="3554623" y="609097"/>
                  <a:pt x="3516116" y="623529"/>
                  <a:pt x="3465942" y="623529"/>
                </a:cubicBezTo>
                <a:cubicBezTo>
                  <a:pt x="3422512" y="623529"/>
                  <a:pt x="3385691" y="613009"/>
                  <a:pt x="3355479" y="591968"/>
                </a:cubicBezTo>
                <a:lnTo>
                  <a:pt x="3355479" y="523182"/>
                </a:lnTo>
                <a:cubicBezTo>
                  <a:pt x="3392165" y="552854"/>
                  <a:pt x="3428717" y="567690"/>
                  <a:pt x="3465133" y="567690"/>
                </a:cubicBezTo>
                <a:cubicBezTo>
                  <a:pt x="3494266" y="567690"/>
                  <a:pt x="3516723" y="559328"/>
                  <a:pt x="3532503" y="542604"/>
                </a:cubicBezTo>
                <a:cubicBezTo>
                  <a:pt x="3548284" y="525879"/>
                  <a:pt x="3556174" y="503625"/>
                  <a:pt x="3556174" y="475840"/>
                </a:cubicBezTo>
                <a:cubicBezTo>
                  <a:pt x="3556174" y="451293"/>
                  <a:pt x="3550441" y="430050"/>
                  <a:pt x="3538977" y="412112"/>
                </a:cubicBezTo>
                <a:cubicBezTo>
                  <a:pt x="3527513" y="394173"/>
                  <a:pt x="3502628" y="371986"/>
                  <a:pt x="3464324" y="345550"/>
                </a:cubicBezTo>
                <a:cubicBezTo>
                  <a:pt x="3425480" y="319385"/>
                  <a:pt x="3397627" y="293556"/>
                  <a:pt x="3380768" y="268065"/>
                </a:cubicBezTo>
                <a:cubicBezTo>
                  <a:pt x="3363909" y="242573"/>
                  <a:pt x="3355479" y="212698"/>
                  <a:pt x="3355479" y="178440"/>
                </a:cubicBezTo>
                <a:cubicBezTo>
                  <a:pt x="3355479" y="132582"/>
                  <a:pt x="3369371" y="95289"/>
                  <a:pt x="3397156" y="66561"/>
                </a:cubicBezTo>
                <a:cubicBezTo>
                  <a:pt x="3424940" y="37832"/>
                  <a:pt x="3461356" y="23468"/>
                  <a:pt x="3506405" y="23468"/>
                </a:cubicBezTo>
                <a:close/>
                <a:moveTo>
                  <a:pt x="1687130" y="23468"/>
                </a:moveTo>
                <a:cubicBezTo>
                  <a:pt x="1723547" y="23468"/>
                  <a:pt x="1755107" y="29807"/>
                  <a:pt x="1781813" y="42485"/>
                </a:cubicBezTo>
                <a:lnTo>
                  <a:pt x="1781813" y="106416"/>
                </a:lnTo>
                <a:cubicBezTo>
                  <a:pt x="1751600" y="88073"/>
                  <a:pt x="1720579" y="78902"/>
                  <a:pt x="1688749" y="78902"/>
                </a:cubicBezTo>
                <a:cubicBezTo>
                  <a:pt x="1662583" y="78902"/>
                  <a:pt x="1641407" y="87803"/>
                  <a:pt x="1625222" y="105607"/>
                </a:cubicBezTo>
                <a:cubicBezTo>
                  <a:pt x="1609037" y="123411"/>
                  <a:pt x="1600945" y="145126"/>
                  <a:pt x="1600945" y="170752"/>
                </a:cubicBezTo>
                <a:cubicBezTo>
                  <a:pt x="1600945" y="195299"/>
                  <a:pt x="1606812" y="216744"/>
                  <a:pt x="1618546" y="235087"/>
                </a:cubicBezTo>
                <a:cubicBezTo>
                  <a:pt x="1630280" y="253431"/>
                  <a:pt x="1654220" y="274606"/>
                  <a:pt x="1690367" y="298614"/>
                </a:cubicBezTo>
                <a:cubicBezTo>
                  <a:pt x="1731909" y="326128"/>
                  <a:pt x="1760974" y="353238"/>
                  <a:pt x="1777564" y="379944"/>
                </a:cubicBezTo>
                <a:cubicBezTo>
                  <a:pt x="1794154" y="406649"/>
                  <a:pt x="1802449" y="436187"/>
                  <a:pt x="1802449" y="468557"/>
                </a:cubicBezTo>
                <a:cubicBezTo>
                  <a:pt x="1802449" y="514145"/>
                  <a:pt x="1789028" y="551371"/>
                  <a:pt x="1762188" y="580234"/>
                </a:cubicBezTo>
                <a:cubicBezTo>
                  <a:pt x="1735348" y="609097"/>
                  <a:pt x="1696841" y="623529"/>
                  <a:pt x="1646668" y="623529"/>
                </a:cubicBezTo>
                <a:cubicBezTo>
                  <a:pt x="1603238" y="623529"/>
                  <a:pt x="1566416" y="613009"/>
                  <a:pt x="1536204" y="591968"/>
                </a:cubicBezTo>
                <a:lnTo>
                  <a:pt x="1536204" y="523182"/>
                </a:lnTo>
                <a:cubicBezTo>
                  <a:pt x="1572891" y="552854"/>
                  <a:pt x="1609442" y="567690"/>
                  <a:pt x="1645858" y="567690"/>
                </a:cubicBezTo>
                <a:cubicBezTo>
                  <a:pt x="1674991" y="567690"/>
                  <a:pt x="1697448" y="559328"/>
                  <a:pt x="1713228" y="542604"/>
                </a:cubicBezTo>
                <a:cubicBezTo>
                  <a:pt x="1729009" y="525879"/>
                  <a:pt x="1736899" y="503625"/>
                  <a:pt x="1736899" y="475840"/>
                </a:cubicBezTo>
                <a:cubicBezTo>
                  <a:pt x="1736899" y="451293"/>
                  <a:pt x="1731167" y="430050"/>
                  <a:pt x="1719702" y="412112"/>
                </a:cubicBezTo>
                <a:cubicBezTo>
                  <a:pt x="1708238" y="394173"/>
                  <a:pt x="1683354" y="371986"/>
                  <a:pt x="1645049" y="345550"/>
                </a:cubicBezTo>
                <a:cubicBezTo>
                  <a:pt x="1606205" y="319385"/>
                  <a:pt x="1578353" y="293556"/>
                  <a:pt x="1561494" y="268065"/>
                </a:cubicBezTo>
                <a:cubicBezTo>
                  <a:pt x="1544634" y="242573"/>
                  <a:pt x="1536204" y="212698"/>
                  <a:pt x="1536204" y="178440"/>
                </a:cubicBezTo>
                <a:cubicBezTo>
                  <a:pt x="1536204" y="132582"/>
                  <a:pt x="1550096" y="95289"/>
                  <a:pt x="1577881" y="66561"/>
                </a:cubicBezTo>
                <a:cubicBezTo>
                  <a:pt x="1605665" y="37832"/>
                  <a:pt x="1642082" y="23468"/>
                  <a:pt x="1687130" y="23468"/>
                </a:cubicBezTo>
                <a:close/>
                <a:moveTo>
                  <a:pt x="764726" y="23468"/>
                </a:moveTo>
                <a:cubicBezTo>
                  <a:pt x="830006" y="23468"/>
                  <a:pt x="880045" y="49769"/>
                  <a:pt x="914843" y="102370"/>
                </a:cubicBezTo>
                <a:cubicBezTo>
                  <a:pt x="949640" y="154971"/>
                  <a:pt x="967039" y="227804"/>
                  <a:pt x="967039" y="320868"/>
                </a:cubicBezTo>
                <a:cubicBezTo>
                  <a:pt x="967039" y="415821"/>
                  <a:pt x="948966" y="490002"/>
                  <a:pt x="912819" y="543413"/>
                </a:cubicBezTo>
                <a:cubicBezTo>
                  <a:pt x="876673" y="596824"/>
                  <a:pt x="824880" y="623529"/>
                  <a:pt x="757443" y="623529"/>
                </a:cubicBezTo>
                <a:cubicBezTo>
                  <a:pt x="692163" y="623529"/>
                  <a:pt x="641719" y="597161"/>
                  <a:pt x="606112" y="544424"/>
                </a:cubicBezTo>
                <a:cubicBezTo>
                  <a:pt x="570505" y="491688"/>
                  <a:pt x="552702" y="420272"/>
                  <a:pt x="552702" y="330175"/>
                </a:cubicBezTo>
                <a:cubicBezTo>
                  <a:pt x="552702" y="236032"/>
                  <a:pt x="570977" y="161378"/>
                  <a:pt x="607528" y="106214"/>
                </a:cubicBezTo>
                <a:cubicBezTo>
                  <a:pt x="644080" y="51050"/>
                  <a:pt x="696479" y="23468"/>
                  <a:pt x="764726" y="23468"/>
                </a:cubicBezTo>
                <a:close/>
                <a:moveTo>
                  <a:pt x="396051" y="23468"/>
                </a:moveTo>
                <a:cubicBezTo>
                  <a:pt x="432467" y="23468"/>
                  <a:pt x="466456" y="30616"/>
                  <a:pt x="498017" y="44913"/>
                </a:cubicBezTo>
                <a:lnTo>
                  <a:pt x="498017" y="108844"/>
                </a:lnTo>
                <a:cubicBezTo>
                  <a:pt x="467805" y="88882"/>
                  <a:pt x="434355" y="78902"/>
                  <a:pt x="397669" y="78902"/>
                </a:cubicBezTo>
                <a:cubicBezTo>
                  <a:pt x="346956" y="78902"/>
                  <a:pt x="305819" y="101831"/>
                  <a:pt x="274258" y="147688"/>
                </a:cubicBezTo>
                <a:cubicBezTo>
                  <a:pt x="242697" y="193546"/>
                  <a:pt x="226917" y="254105"/>
                  <a:pt x="226917" y="329365"/>
                </a:cubicBezTo>
                <a:cubicBezTo>
                  <a:pt x="226917" y="402738"/>
                  <a:pt x="242090" y="460802"/>
                  <a:pt x="272437" y="503557"/>
                </a:cubicBezTo>
                <a:cubicBezTo>
                  <a:pt x="302784" y="546313"/>
                  <a:pt x="341426" y="567690"/>
                  <a:pt x="388363" y="567690"/>
                </a:cubicBezTo>
                <a:cubicBezTo>
                  <a:pt x="428016" y="567690"/>
                  <a:pt x="464568" y="556631"/>
                  <a:pt x="498017" y="534511"/>
                </a:cubicBezTo>
                <a:lnTo>
                  <a:pt x="498017" y="594396"/>
                </a:lnTo>
                <a:cubicBezTo>
                  <a:pt x="462679" y="613818"/>
                  <a:pt x="423700" y="623529"/>
                  <a:pt x="381080" y="623529"/>
                </a:cubicBezTo>
                <a:cubicBezTo>
                  <a:pt x="314991" y="623529"/>
                  <a:pt x="261984" y="597296"/>
                  <a:pt x="222062" y="544829"/>
                </a:cubicBezTo>
                <a:cubicBezTo>
                  <a:pt x="182138" y="492362"/>
                  <a:pt x="162177" y="422699"/>
                  <a:pt x="162177" y="335839"/>
                </a:cubicBezTo>
                <a:cubicBezTo>
                  <a:pt x="162177" y="239538"/>
                  <a:pt x="183689" y="163401"/>
                  <a:pt x="226715" y="107428"/>
                </a:cubicBezTo>
                <a:cubicBezTo>
                  <a:pt x="269740" y="51455"/>
                  <a:pt x="326185" y="23468"/>
                  <a:pt x="396051" y="23468"/>
                </a:cubicBezTo>
                <a:close/>
                <a:moveTo>
                  <a:pt x="3014616" y="0"/>
                </a:moveTo>
                <a:lnTo>
                  <a:pt x="3073287" y="0"/>
                </a:lnTo>
                <a:lnTo>
                  <a:pt x="3073287" y="613413"/>
                </a:lnTo>
                <a:lnTo>
                  <a:pt x="3014616" y="613413"/>
                </a:lnTo>
                <a:lnTo>
                  <a:pt x="3014616" y="546245"/>
                </a:lnTo>
                <a:lnTo>
                  <a:pt x="3012998" y="546245"/>
                </a:lnTo>
                <a:cubicBezTo>
                  <a:pt x="2993306" y="595879"/>
                  <a:pt x="2958508" y="620697"/>
                  <a:pt x="2908604" y="620697"/>
                </a:cubicBezTo>
                <a:cubicBezTo>
                  <a:pt x="2865983" y="620697"/>
                  <a:pt x="2832939" y="601881"/>
                  <a:pt x="2809471" y="564251"/>
                </a:cubicBezTo>
                <a:cubicBezTo>
                  <a:pt x="2786002" y="526621"/>
                  <a:pt x="2774268" y="477054"/>
                  <a:pt x="2774268" y="415551"/>
                </a:cubicBezTo>
                <a:cubicBezTo>
                  <a:pt x="2774268" y="346495"/>
                  <a:pt x="2787351" y="291938"/>
                  <a:pt x="2813517" y="251879"/>
                </a:cubicBezTo>
                <a:cubicBezTo>
                  <a:pt x="2839683" y="211821"/>
                  <a:pt x="2875155" y="191792"/>
                  <a:pt x="2919934" y="191792"/>
                </a:cubicBezTo>
                <a:cubicBezTo>
                  <a:pt x="2962285" y="191792"/>
                  <a:pt x="2993306" y="212698"/>
                  <a:pt x="3012998" y="254510"/>
                </a:cubicBezTo>
                <a:lnTo>
                  <a:pt x="3014616" y="254510"/>
                </a:lnTo>
                <a:close/>
              </a:path>
            </a:pathLst>
          </a:cu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623823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5">
            <a:extLst>
              <a:ext uri="{FF2B5EF4-FFF2-40B4-BE49-F238E27FC236}">
                <a16:creationId xmlns:a16="http://schemas.microsoft.com/office/drawing/2014/main" id="{C12C048B-EF43-4A9A-99E2-14E7ED4DFF3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21538" y="6080125"/>
            <a:ext cx="252413" cy="254000"/>
          </a:xfrm>
          <a:custGeom>
            <a:avLst/>
            <a:gdLst>
              <a:gd name="T0" fmla="*/ 300 w 334"/>
              <a:gd name="T1" fmla="*/ 300 h 333"/>
              <a:gd name="T2" fmla="*/ 33 w 334"/>
              <a:gd name="T3" fmla="*/ 300 h 333"/>
              <a:gd name="T4" fmla="*/ 33 w 334"/>
              <a:gd name="T5" fmla="*/ 83 h 333"/>
              <a:gd name="T6" fmla="*/ 94 w 334"/>
              <a:gd name="T7" fmla="*/ 146 h 333"/>
              <a:gd name="T8" fmla="*/ 167 w 334"/>
              <a:gd name="T9" fmla="*/ 75 h 333"/>
              <a:gd name="T10" fmla="*/ 240 w 334"/>
              <a:gd name="T11" fmla="*/ 146 h 333"/>
              <a:gd name="T12" fmla="*/ 300 w 334"/>
              <a:gd name="T13" fmla="*/ 83 h 333"/>
              <a:gd name="T14" fmla="*/ 300 w 334"/>
              <a:gd name="T15" fmla="*/ 300 h 333"/>
              <a:gd name="T16" fmla="*/ 241 w 334"/>
              <a:gd name="T17" fmla="*/ 102 h 333"/>
              <a:gd name="T18" fmla="*/ 168 w 334"/>
              <a:gd name="T19" fmla="*/ 29 h 333"/>
              <a:gd name="T20" fmla="*/ 94 w 334"/>
              <a:gd name="T21" fmla="*/ 99 h 333"/>
              <a:gd name="T22" fmla="*/ 0 w 334"/>
              <a:gd name="T23" fmla="*/ 0 h 333"/>
              <a:gd name="T24" fmla="*/ 0 w 334"/>
              <a:gd name="T25" fmla="*/ 333 h 333"/>
              <a:gd name="T26" fmla="*/ 334 w 334"/>
              <a:gd name="T27" fmla="*/ 333 h 333"/>
              <a:gd name="T28" fmla="*/ 334 w 334"/>
              <a:gd name="T29" fmla="*/ 0 h 333"/>
              <a:gd name="T30" fmla="*/ 241 w 334"/>
              <a:gd name="T31" fmla="*/ 102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4" h="333">
                <a:moveTo>
                  <a:pt x="300" y="300"/>
                </a:moveTo>
                <a:lnTo>
                  <a:pt x="33" y="300"/>
                </a:lnTo>
                <a:lnTo>
                  <a:pt x="33" y="83"/>
                </a:lnTo>
                <a:lnTo>
                  <a:pt x="94" y="146"/>
                </a:lnTo>
                <a:lnTo>
                  <a:pt x="167" y="75"/>
                </a:lnTo>
                <a:lnTo>
                  <a:pt x="240" y="146"/>
                </a:lnTo>
                <a:lnTo>
                  <a:pt x="300" y="83"/>
                </a:lnTo>
                <a:lnTo>
                  <a:pt x="300" y="300"/>
                </a:lnTo>
                <a:close/>
                <a:moveTo>
                  <a:pt x="241" y="102"/>
                </a:moveTo>
                <a:lnTo>
                  <a:pt x="168" y="29"/>
                </a:lnTo>
                <a:lnTo>
                  <a:pt x="94" y="99"/>
                </a:lnTo>
                <a:lnTo>
                  <a:pt x="0" y="0"/>
                </a:lnTo>
                <a:lnTo>
                  <a:pt x="0" y="333"/>
                </a:lnTo>
                <a:lnTo>
                  <a:pt x="334" y="333"/>
                </a:lnTo>
                <a:lnTo>
                  <a:pt x="334" y="0"/>
                </a:lnTo>
                <a:lnTo>
                  <a:pt x="241" y="10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8D99250D-69BE-4CD9-8F44-E16A2C4A3B15}"/>
              </a:ext>
            </a:extLst>
          </p:cNvPr>
          <p:cNvSpPr>
            <a:spLocks noChangeAspect="1"/>
          </p:cNvSpPr>
          <p:nvPr/>
        </p:nvSpPr>
        <p:spPr bwMode="auto">
          <a:xfrm>
            <a:off x="6718301" y="6080125"/>
            <a:ext cx="176213" cy="254000"/>
          </a:xfrm>
          <a:custGeom>
            <a:avLst/>
            <a:gdLst>
              <a:gd name="T0" fmla="*/ 234 w 234"/>
              <a:gd name="T1" fmla="*/ 33 h 333"/>
              <a:gd name="T2" fmla="*/ 59 w 234"/>
              <a:gd name="T3" fmla="*/ 33 h 333"/>
              <a:gd name="T4" fmla="*/ 191 w 234"/>
              <a:gd name="T5" fmla="*/ 166 h 333"/>
              <a:gd name="T6" fmla="*/ 57 w 234"/>
              <a:gd name="T7" fmla="*/ 300 h 333"/>
              <a:gd name="T8" fmla="*/ 234 w 234"/>
              <a:gd name="T9" fmla="*/ 300 h 333"/>
              <a:gd name="T10" fmla="*/ 234 w 234"/>
              <a:gd name="T11" fmla="*/ 333 h 333"/>
              <a:gd name="T12" fmla="*/ 0 w 234"/>
              <a:gd name="T13" fmla="*/ 333 h 333"/>
              <a:gd name="T14" fmla="*/ 0 w 234"/>
              <a:gd name="T15" fmla="*/ 300 h 333"/>
              <a:gd name="T16" fmla="*/ 10 w 234"/>
              <a:gd name="T17" fmla="*/ 300 h 333"/>
              <a:gd name="T18" fmla="*/ 144 w 234"/>
              <a:gd name="T19" fmla="*/ 166 h 333"/>
              <a:gd name="T20" fmla="*/ 11 w 234"/>
              <a:gd name="T21" fmla="*/ 33 h 333"/>
              <a:gd name="T22" fmla="*/ 0 w 234"/>
              <a:gd name="T23" fmla="*/ 33 h 333"/>
              <a:gd name="T24" fmla="*/ 0 w 234"/>
              <a:gd name="T25" fmla="*/ 0 h 333"/>
              <a:gd name="T26" fmla="*/ 234 w 234"/>
              <a:gd name="T27" fmla="*/ 0 h 333"/>
              <a:gd name="T28" fmla="*/ 234 w 234"/>
              <a:gd name="T29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4" h="333">
                <a:moveTo>
                  <a:pt x="234" y="33"/>
                </a:moveTo>
                <a:lnTo>
                  <a:pt x="59" y="33"/>
                </a:lnTo>
                <a:lnTo>
                  <a:pt x="191" y="166"/>
                </a:lnTo>
                <a:lnTo>
                  <a:pt x="57" y="300"/>
                </a:lnTo>
                <a:lnTo>
                  <a:pt x="234" y="300"/>
                </a:lnTo>
                <a:lnTo>
                  <a:pt x="234" y="333"/>
                </a:lnTo>
                <a:lnTo>
                  <a:pt x="0" y="333"/>
                </a:lnTo>
                <a:lnTo>
                  <a:pt x="0" y="300"/>
                </a:lnTo>
                <a:lnTo>
                  <a:pt x="10" y="300"/>
                </a:lnTo>
                <a:lnTo>
                  <a:pt x="144" y="166"/>
                </a:lnTo>
                <a:lnTo>
                  <a:pt x="11" y="33"/>
                </a:lnTo>
                <a:lnTo>
                  <a:pt x="0" y="33"/>
                </a:lnTo>
                <a:lnTo>
                  <a:pt x="0" y="0"/>
                </a:lnTo>
                <a:lnTo>
                  <a:pt x="234" y="0"/>
                </a:lnTo>
                <a:lnTo>
                  <a:pt x="234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7">
            <a:extLst>
              <a:ext uri="{FF2B5EF4-FFF2-40B4-BE49-F238E27FC236}">
                <a16:creationId xmlns:a16="http://schemas.microsoft.com/office/drawing/2014/main" id="{F04EC2E6-9DD7-4B33-AD63-70ADA545F568}"/>
              </a:ext>
            </a:extLst>
          </p:cNvPr>
          <p:cNvSpPr>
            <a:spLocks noChangeAspect="1"/>
          </p:cNvSpPr>
          <p:nvPr/>
        </p:nvSpPr>
        <p:spPr bwMode="auto">
          <a:xfrm>
            <a:off x="6216651" y="6080125"/>
            <a:ext cx="150813" cy="254000"/>
          </a:xfrm>
          <a:custGeom>
            <a:avLst/>
            <a:gdLst>
              <a:gd name="T0" fmla="*/ 200 w 200"/>
              <a:gd name="T1" fmla="*/ 217 h 333"/>
              <a:gd name="T2" fmla="*/ 183 w 200"/>
              <a:gd name="T3" fmla="*/ 233 h 333"/>
              <a:gd name="T4" fmla="*/ 133 w 200"/>
              <a:gd name="T5" fmla="*/ 184 h 333"/>
              <a:gd name="T6" fmla="*/ 133 w 200"/>
              <a:gd name="T7" fmla="*/ 183 h 333"/>
              <a:gd name="T8" fmla="*/ 33 w 200"/>
              <a:gd name="T9" fmla="*/ 183 h 333"/>
              <a:gd name="T10" fmla="*/ 33 w 200"/>
              <a:gd name="T11" fmla="*/ 333 h 333"/>
              <a:gd name="T12" fmla="*/ 0 w 200"/>
              <a:gd name="T13" fmla="*/ 333 h 333"/>
              <a:gd name="T14" fmla="*/ 0 w 200"/>
              <a:gd name="T15" fmla="*/ 0 h 333"/>
              <a:gd name="T16" fmla="*/ 33 w 200"/>
              <a:gd name="T17" fmla="*/ 0 h 333"/>
              <a:gd name="T18" fmla="*/ 33 w 200"/>
              <a:gd name="T19" fmla="*/ 150 h 333"/>
              <a:gd name="T20" fmla="*/ 133 w 200"/>
              <a:gd name="T21" fmla="*/ 150 h 333"/>
              <a:gd name="T22" fmla="*/ 133 w 200"/>
              <a:gd name="T23" fmla="*/ 0 h 333"/>
              <a:gd name="T24" fmla="*/ 166 w 200"/>
              <a:gd name="T25" fmla="*/ 0 h 333"/>
              <a:gd name="T26" fmla="*/ 166 w 200"/>
              <a:gd name="T27" fmla="*/ 183 h 333"/>
              <a:gd name="T28" fmla="*/ 183 w 200"/>
              <a:gd name="T29" fmla="*/ 200 h 333"/>
              <a:gd name="T30" fmla="*/ 200 w 200"/>
              <a:gd name="T31" fmla="*/ 21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0" h="333">
                <a:moveTo>
                  <a:pt x="200" y="217"/>
                </a:moveTo>
                <a:cubicBezTo>
                  <a:pt x="200" y="226"/>
                  <a:pt x="192" y="233"/>
                  <a:pt x="183" y="233"/>
                </a:cubicBezTo>
                <a:cubicBezTo>
                  <a:pt x="155" y="234"/>
                  <a:pt x="133" y="211"/>
                  <a:pt x="133" y="184"/>
                </a:cubicBezTo>
                <a:lnTo>
                  <a:pt x="133" y="183"/>
                </a:lnTo>
                <a:cubicBezTo>
                  <a:pt x="101" y="194"/>
                  <a:pt x="65" y="194"/>
                  <a:pt x="33" y="183"/>
                </a:cubicBezTo>
                <a:lnTo>
                  <a:pt x="33" y="333"/>
                </a:lnTo>
                <a:lnTo>
                  <a:pt x="0" y="333"/>
                </a:lnTo>
                <a:lnTo>
                  <a:pt x="0" y="0"/>
                </a:lnTo>
                <a:lnTo>
                  <a:pt x="33" y="0"/>
                </a:lnTo>
                <a:lnTo>
                  <a:pt x="33" y="150"/>
                </a:lnTo>
                <a:cubicBezTo>
                  <a:pt x="65" y="161"/>
                  <a:pt x="101" y="161"/>
                  <a:pt x="133" y="150"/>
                </a:cubicBezTo>
                <a:lnTo>
                  <a:pt x="133" y="0"/>
                </a:lnTo>
                <a:lnTo>
                  <a:pt x="166" y="0"/>
                </a:lnTo>
                <a:lnTo>
                  <a:pt x="166" y="183"/>
                </a:lnTo>
                <a:cubicBezTo>
                  <a:pt x="166" y="192"/>
                  <a:pt x="174" y="200"/>
                  <a:pt x="183" y="200"/>
                </a:cubicBezTo>
                <a:cubicBezTo>
                  <a:pt x="192" y="200"/>
                  <a:pt x="200" y="207"/>
                  <a:pt x="200" y="2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8">
            <a:extLst>
              <a:ext uri="{FF2B5EF4-FFF2-40B4-BE49-F238E27FC236}">
                <a16:creationId xmlns:a16="http://schemas.microsoft.com/office/drawing/2014/main" id="{F0B1BC9A-D778-4A84-9DAC-A10B39DC363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11826" y="6080125"/>
            <a:ext cx="252413" cy="255588"/>
          </a:xfrm>
          <a:custGeom>
            <a:avLst/>
            <a:gdLst>
              <a:gd name="T0" fmla="*/ 302 w 335"/>
              <a:gd name="T1" fmla="*/ 0 h 335"/>
              <a:gd name="T2" fmla="*/ 35 w 335"/>
              <a:gd name="T3" fmla="*/ 0 h 335"/>
              <a:gd name="T4" fmla="*/ 2 w 335"/>
              <a:gd name="T5" fmla="*/ 33 h 335"/>
              <a:gd name="T6" fmla="*/ 2 w 335"/>
              <a:gd name="T7" fmla="*/ 117 h 335"/>
              <a:gd name="T8" fmla="*/ 19 w 335"/>
              <a:gd name="T9" fmla="*/ 133 h 335"/>
              <a:gd name="T10" fmla="*/ 35 w 335"/>
              <a:gd name="T11" fmla="*/ 117 h 335"/>
              <a:gd name="T12" fmla="*/ 35 w 335"/>
              <a:gd name="T13" fmla="*/ 50 h 335"/>
              <a:gd name="T14" fmla="*/ 52 w 335"/>
              <a:gd name="T15" fmla="*/ 33 h 335"/>
              <a:gd name="T16" fmla="*/ 285 w 335"/>
              <a:gd name="T17" fmla="*/ 33 h 335"/>
              <a:gd name="T18" fmla="*/ 302 w 335"/>
              <a:gd name="T19" fmla="*/ 50 h 335"/>
              <a:gd name="T20" fmla="*/ 302 w 335"/>
              <a:gd name="T21" fmla="*/ 283 h 335"/>
              <a:gd name="T22" fmla="*/ 285 w 335"/>
              <a:gd name="T23" fmla="*/ 300 h 335"/>
              <a:gd name="T24" fmla="*/ 219 w 335"/>
              <a:gd name="T25" fmla="*/ 300 h 335"/>
              <a:gd name="T26" fmla="*/ 202 w 335"/>
              <a:gd name="T27" fmla="*/ 317 h 335"/>
              <a:gd name="T28" fmla="*/ 219 w 335"/>
              <a:gd name="T29" fmla="*/ 333 h 335"/>
              <a:gd name="T30" fmla="*/ 302 w 335"/>
              <a:gd name="T31" fmla="*/ 333 h 335"/>
              <a:gd name="T32" fmla="*/ 335 w 335"/>
              <a:gd name="T33" fmla="*/ 300 h 335"/>
              <a:gd name="T34" fmla="*/ 335 w 335"/>
              <a:gd name="T35" fmla="*/ 33 h 335"/>
              <a:gd name="T36" fmla="*/ 302 w 335"/>
              <a:gd name="T37" fmla="*/ 0 h 335"/>
              <a:gd name="T38" fmla="*/ 149 w 335"/>
              <a:gd name="T39" fmla="*/ 207 h 335"/>
              <a:gd name="T40" fmla="*/ 112 w 335"/>
              <a:gd name="T41" fmla="*/ 310 h 335"/>
              <a:gd name="T42" fmla="*/ 84 w 335"/>
              <a:gd name="T43" fmla="*/ 316 h 335"/>
              <a:gd name="T44" fmla="*/ 64 w 335"/>
              <a:gd name="T45" fmla="*/ 295 h 335"/>
              <a:gd name="T46" fmla="*/ 31 w 335"/>
              <a:gd name="T47" fmla="*/ 328 h 335"/>
              <a:gd name="T48" fmla="*/ 7 w 335"/>
              <a:gd name="T49" fmla="*/ 328 h 335"/>
              <a:gd name="T50" fmla="*/ 7 w 335"/>
              <a:gd name="T51" fmla="*/ 328 h 335"/>
              <a:gd name="T52" fmla="*/ 7 w 335"/>
              <a:gd name="T53" fmla="*/ 304 h 335"/>
              <a:gd name="T54" fmla="*/ 40 w 335"/>
              <a:gd name="T55" fmla="*/ 271 h 335"/>
              <a:gd name="T56" fmla="*/ 20 w 335"/>
              <a:gd name="T57" fmla="*/ 251 h 335"/>
              <a:gd name="T58" fmla="*/ 26 w 335"/>
              <a:gd name="T59" fmla="*/ 224 h 335"/>
              <a:gd name="T60" fmla="*/ 128 w 335"/>
              <a:gd name="T61" fmla="*/ 186 h 335"/>
              <a:gd name="T62" fmla="*/ 149 w 335"/>
              <a:gd name="T63" fmla="*/ 207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5" h="335">
                <a:moveTo>
                  <a:pt x="302" y="0"/>
                </a:moveTo>
                <a:lnTo>
                  <a:pt x="35" y="0"/>
                </a:lnTo>
                <a:cubicBezTo>
                  <a:pt x="17" y="0"/>
                  <a:pt x="2" y="15"/>
                  <a:pt x="2" y="33"/>
                </a:cubicBezTo>
                <a:lnTo>
                  <a:pt x="2" y="117"/>
                </a:lnTo>
                <a:cubicBezTo>
                  <a:pt x="2" y="126"/>
                  <a:pt x="9" y="133"/>
                  <a:pt x="19" y="133"/>
                </a:cubicBezTo>
                <a:cubicBezTo>
                  <a:pt x="28" y="133"/>
                  <a:pt x="35" y="126"/>
                  <a:pt x="35" y="117"/>
                </a:cubicBezTo>
                <a:lnTo>
                  <a:pt x="35" y="50"/>
                </a:lnTo>
                <a:cubicBezTo>
                  <a:pt x="35" y="41"/>
                  <a:pt x="43" y="33"/>
                  <a:pt x="52" y="33"/>
                </a:cubicBezTo>
                <a:lnTo>
                  <a:pt x="285" y="33"/>
                </a:lnTo>
                <a:cubicBezTo>
                  <a:pt x="295" y="33"/>
                  <a:pt x="302" y="41"/>
                  <a:pt x="302" y="50"/>
                </a:cubicBezTo>
                <a:lnTo>
                  <a:pt x="302" y="283"/>
                </a:lnTo>
                <a:cubicBezTo>
                  <a:pt x="302" y="293"/>
                  <a:pt x="295" y="300"/>
                  <a:pt x="285" y="300"/>
                </a:cubicBezTo>
                <a:lnTo>
                  <a:pt x="219" y="300"/>
                </a:lnTo>
                <a:cubicBezTo>
                  <a:pt x="209" y="300"/>
                  <a:pt x="202" y="307"/>
                  <a:pt x="202" y="317"/>
                </a:cubicBezTo>
                <a:cubicBezTo>
                  <a:pt x="202" y="326"/>
                  <a:pt x="209" y="333"/>
                  <a:pt x="219" y="333"/>
                </a:cubicBezTo>
                <a:lnTo>
                  <a:pt x="302" y="333"/>
                </a:lnTo>
                <a:cubicBezTo>
                  <a:pt x="320" y="333"/>
                  <a:pt x="335" y="318"/>
                  <a:pt x="335" y="300"/>
                </a:cubicBezTo>
                <a:lnTo>
                  <a:pt x="335" y="33"/>
                </a:lnTo>
                <a:cubicBezTo>
                  <a:pt x="335" y="15"/>
                  <a:pt x="320" y="0"/>
                  <a:pt x="302" y="0"/>
                </a:cubicBezTo>
                <a:close/>
                <a:moveTo>
                  <a:pt x="149" y="207"/>
                </a:moveTo>
                <a:lnTo>
                  <a:pt x="112" y="310"/>
                </a:lnTo>
                <a:cubicBezTo>
                  <a:pt x="107" y="321"/>
                  <a:pt x="93" y="324"/>
                  <a:pt x="84" y="316"/>
                </a:cubicBezTo>
                <a:lnTo>
                  <a:pt x="64" y="295"/>
                </a:lnTo>
                <a:lnTo>
                  <a:pt x="31" y="328"/>
                </a:lnTo>
                <a:cubicBezTo>
                  <a:pt x="25" y="335"/>
                  <a:pt x="14" y="335"/>
                  <a:pt x="7" y="328"/>
                </a:cubicBezTo>
                <a:lnTo>
                  <a:pt x="7" y="328"/>
                </a:lnTo>
                <a:cubicBezTo>
                  <a:pt x="0" y="321"/>
                  <a:pt x="0" y="311"/>
                  <a:pt x="7" y="304"/>
                </a:cubicBezTo>
                <a:lnTo>
                  <a:pt x="40" y="271"/>
                </a:lnTo>
                <a:lnTo>
                  <a:pt x="20" y="251"/>
                </a:lnTo>
                <a:cubicBezTo>
                  <a:pt x="11" y="242"/>
                  <a:pt x="14" y="228"/>
                  <a:pt x="26" y="224"/>
                </a:cubicBezTo>
                <a:lnTo>
                  <a:pt x="128" y="186"/>
                </a:lnTo>
                <a:cubicBezTo>
                  <a:pt x="141" y="181"/>
                  <a:pt x="154" y="194"/>
                  <a:pt x="149" y="2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9">
            <a:extLst>
              <a:ext uri="{FF2B5EF4-FFF2-40B4-BE49-F238E27FC236}">
                <a16:creationId xmlns:a16="http://schemas.microsoft.com/office/drawing/2014/main" id="{B7D5D10A-3BAF-4913-9F8D-F36DA73E199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10176" y="6080125"/>
            <a:ext cx="250825" cy="254000"/>
          </a:xfrm>
          <a:custGeom>
            <a:avLst/>
            <a:gdLst>
              <a:gd name="T0" fmla="*/ 0 w 334"/>
              <a:gd name="T1" fmla="*/ 0 h 333"/>
              <a:gd name="T2" fmla="*/ 0 w 334"/>
              <a:gd name="T3" fmla="*/ 133 h 333"/>
              <a:gd name="T4" fmla="*/ 34 w 334"/>
              <a:gd name="T5" fmla="*/ 133 h 333"/>
              <a:gd name="T6" fmla="*/ 34 w 334"/>
              <a:gd name="T7" fmla="*/ 33 h 333"/>
              <a:gd name="T8" fmla="*/ 300 w 334"/>
              <a:gd name="T9" fmla="*/ 33 h 333"/>
              <a:gd name="T10" fmla="*/ 300 w 334"/>
              <a:gd name="T11" fmla="*/ 300 h 333"/>
              <a:gd name="T12" fmla="*/ 200 w 334"/>
              <a:gd name="T13" fmla="*/ 300 h 333"/>
              <a:gd name="T14" fmla="*/ 200 w 334"/>
              <a:gd name="T15" fmla="*/ 333 h 333"/>
              <a:gd name="T16" fmla="*/ 334 w 334"/>
              <a:gd name="T17" fmla="*/ 333 h 333"/>
              <a:gd name="T18" fmla="*/ 334 w 334"/>
              <a:gd name="T19" fmla="*/ 0 h 333"/>
              <a:gd name="T20" fmla="*/ 0 w 334"/>
              <a:gd name="T21" fmla="*/ 0 h 333"/>
              <a:gd name="T22" fmla="*/ 6 w 334"/>
              <a:gd name="T23" fmla="*/ 226 h 333"/>
              <a:gd name="T24" fmla="*/ 167 w 334"/>
              <a:gd name="T25" fmla="*/ 167 h 333"/>
              <a:gd name="T26" fmla="*/ 108 w 334"/>
              <a:gd name="T27" fmla="*/ 327 h 333"/>
              <a:gd name="T28" fmla="*/ 69 w 334"/>
              <a:gd name="T29" fmla="*/ 289 h 333"/>
              <a:gd name="T30" fmla="*/ 24 w 334"/>
              <a:gd name="T31" fmla="*/ 333 h 333"/>
              <a:gd name="T32" fmla="*/ 0 w 334"/>
              <a:gd name="T33" fmla="*/ 309 h 333"/>
              <a:gd name="T34" fmla="*/ 45 w 334"/>
              <a:gd name="T35" fmla="*/ 264 h 333"/>
              <a:gd name="T36" fmla="*/ 6 w 334"/>
              <a:gd name="T37" fmla="*/ 22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4" h="333">
                <a:moveTo>
                  <a:pt x="0" y="0"/>
                </a:moveTo>
                <a:lnTo>
                  <a:pt x="0" y="133"/>
                </a:lnTo>
                <a:lnTo>
                  <a:pt x="34" y="133"/>
                </a:lnTo>
                <a:lnTo>
                  <a:pt x="34" y="33"/>
                </a:lnTo>
                <a:lnTo>
                  <a:pt x="300" y="33"/>
                </a:lnTo>
                <a:lnTo>
                  <a:pt x="300" y="300"/>
                </a:lnTo>
                <a:lnTo>
                  <a:pt x="200" y="300"/>
                </a:lnTo>
                <a:lnTo>
                  <a:pt x="200" y="333"/>
                </a:lnTo>
                <a:lnTo>
                  <a:pt x="334" y="333"/>
                </a:lnTo>
                <a:lnTo>
                  <a:pt x="334" y="0"/>
                </a:lnTo>
                <a:lnTo>
                  <a:pt x="0" y="0"/>
                </a:lnTo>
                <a:close/>
                <a:moveTo>
                  <a:pt x="6" y="226"/>
                </a:moveTo>
                <a:lnTo>
                  <a:pt x="167" y="167"/>
                </a:lnTo>
                <a:lnTo>
                  <a:pt x="108" y="327"/>
                </a:lnTo>
                <a:lnTo>
                  <a:pt x="69" y="289"/>
                </a:lnTo>
                <a:lnTo>
                  <a:pt x="24" y="333"/>
                </a:lnTo>
                <a:lnTo>
                  <a:pt x="0" y="309"/>
                </a:lnTo>
                <a:lnTo>
                  <a:pt x="45" y="264"/>
                </a:lnTo>
                <a:lnTo>
                  <a:pt x="6" y="2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0">
            <a:extLst>
              <a:ext uri="{FF2B5EF4-FFF2-40B4-BE49-F238E27FC236}">
                <a16:creationId xmlns:a16="http://schemas.microsoft.com/office/drawing/2014/main" id="{67E54155-4F58-4699-ADEF-D737B472ABE2}"/>
              </a:ext>
            </a:extLst>
          </p:cNvPr>
          <p:cNvSpPr>
            <a:spLocks noChangeAspect="1"/>
          </p:cNvSpPr>
          <p:nvPr/>
        </p:nvSpPr>
        <p:spPr bwMode="auto">
          <a:xfrm>
            <a:off x="4706938" y="6080125"/>
            <a:ext cx="252413" cy="254000"/>
          </a:xfrm>
          <a:custGeom>
            <a:avLst/>
            <a:gdLst>
              <a:gd name="T0" fmla="*/ 333 w 333"/>
              <a:gd name="T1" fmla="*/ 0 h 333"/>
              <a:gd name="T2" fmla="*/ 218 w 333"/>
              <a:gd name="T3" fmla="*/ 314 h 333"/>
              <a:gd name="T4" fmla="*/ 142 w 333"/>
              <a:gd name="T5" fmla="*/ 238 h 333"/>
              <a:gd name="T6" fmla="*/ 48 w 333"/>
              <a:gd name="T7" fmla="*/ 333 h 333"/>
              <a:gd name="T8" fmla="*/ 0 w 333"/>
              <a:gd name="T9" fmla="*/ 285 h 333"/>
              <a:gd name="T10" fmla="*/ 95 w 333"/>
              <a:gd name="T11" fmla="*/ 191 h 333"/>
              <a:gd name="T12" fmla="*/ 19 w 333"/>
              <a:gd name="T13" fmla="*/ 115 h 333"/>
              <a:gd name="T14" fmla="*/ 333 w 333"/>
              <a:gd name="T1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33" h="333">
                <a:moveTo>
                  <a:pt x="333" y="0"/>
                </a:moveTo>
                <a:lnTo>
                  <a:pt x="218" y="314"/>
                </a:lnTo>
                <a:lnTo>
                  <a:pt x="142" y="238"/>
                </a:lnTo>
                <a:lnTo>
                  <a:pt x="48" y="333"/>
                </a:lnTo>
                <a:lnTo>
                  <a:pt x="0" y="285"/>
                </a:lnTo>
                <a:lnTo>
                  <a:pt x="95" y="191"/>
                </a:lnTo>
                <a:lnTo>
                  <a:pt x="19" y="115"/>
                </a:lnTo>
                <a:lnTo>
                  <a:pt x="3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1">
            <a:extLst>
              <a:ext uri="{FF2B5EF4-FFF2-40B4-BE49-F238E27FC236}">
                <a16:creationId xmlns:a16="http://schemas.microsoft.com/office/drawing/2014/main" id="{73F349B3-2130-4BFB-B6F4-2878C445A19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03701" y="6080125"/>
            <a:ext cx="252413" cy="152400"/>
          </a:xfrm>
          <a:custGeom>
            <a:avLst/>
            <a:gdLst>
              <a:gd name="T0" fmla="*/ 189 w 333"/>
              <a:gd name="T1" fmla="*/ 167 h 200"/>
              <a:gd name="T2" fmla="*/ 33 w 333"/>
              <a:gd name="T3" fmla="*/ 167 h 200"/>
              <a:gd name="T4" fmla="*/ 33 w 333"/>
              <a:gd name="T5" fmla="*/ 33 h 200"/>
              <a:gd name="T6" fmla="*/ 189 w 333"/>
              <a:gd name="T7" fmla="*/ 33 h 200"/>
              <a:gd name="T8" fmla="*/ 278 w 333"/>
              <a:gd name="T9" fmla="*/ 100 h 200"/>
              <a:gd name="T10" fmla="*/ 189 w 333"/>
              <a:gd name="T11" fmla="*/ 167 h 200"/>
              <a:gd name="T12" fmla="*/ 200 w 333"/>
              <a:gd name="T13" fmla="*/ 0 h 200"/>
              <a:gd name="T14" fmla="*/ 0 w 333"/>
              <a:gd name="T15" fmla="*/ 0 h 200"/>
              <a:gd name="T16" fmla="*/ 0 w 333"/>
              <a:gd name="T17" fmla="*/ 200 h 200"/>
              <a:gd name="T18" fmla="*/ 200 w 333"/>
              <a:gd name="T19" fmla="*/ 200 h 200"/>
              <a:gd name="T20" fmla="*/ 333 w 333"/>
              <a:gd name="T21" fmla="*/ 100 h 200"/>
              <a:gd name="T22" fmla="*/ 200 w 333"/>
              <a:gd name="T23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3" h="200">
                <a:moveTo>
                  <a:pt x="189" y="167"/>
                </a:moveTo>
                <a:lnTo>
                  <a:pt x="33" y="167"/>
                </a:lnTo>
                <a:lnTo>
                  <a:pt x="33" y="33"/>
                </a:lnTo>
                <a:lnTo>
                  <a:pt x="189" y="33"/>
                </a:lnTo>
                <a:lnTo>
                  <a:pt x="278" y="100"/>
                </a:lnTo>
                <a:lnTo>
                  <a:pt x="189" y="167"/>
                </a:lnTo>
                <a:close/>
                <a:moveTo>
                  <a:pt x="200" y="0"/>
                </a:moveTo>
                <a:lnTo>
                  <a:pt x="0" y="0"/>
                </a:lnTo>
                <a:lnTo>
                  <a:pt x="0" y="200"/>
                </a:lnTo>
                <a:lnTo>
                  <a:pt x="200" y="200"/>
                </a:lnTo>
                <a:lnTo>
                  <a:pt x="333" y="100"/>
                </a:lnTo>
                <a:lnTo>
                  <a:pt x="2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2">
            <a:extLst>
              <a:ext uri="{FF2B5EF4-FFF2-40B4-BE49-F238E27FC236}">
                <a16:creationId xmlns:a16="http://schemas.microsoft.com/office/drawing/2014/main" id="{C565ED92-4B3B-4BF6-8617-02545067B38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00463" y="6080125"/>
            <a:ext cx="255588" cy="152400"/>
          </a:xfrm>
          <a:custGeom>
            <a:avLst/>
            <a:gdLst>
              <a:gd name="T0" fmla="*/ 214 w 338"/>
              <a:gd name="T1" fmla="*/ 165 h 200"/>
              <a:gd name="T2" fmla="*/ 209 w 338"/>
              <a:gd name="T3" fmla="*/ 167 h 200"/>
              <a:gd name="T4" fmla="*/ 50 w 338"/>
              <a:gd name="T5" fmla="*/ 167 h 200"/>
              <a:gd name="T6" fmla="*/ 34 w 338"/>
              <a:gd name="T7" fmla="*/ 150 h 200"/>
              <a:gd name="T8" fmla="*/ 34 w 338"/>
              <a:gd name="T9" fmla="*/ 50 h 200"/>
              <a:gd name="T10" fmla="*/ 50 w 338"/>
              <a:gd name="T11" fmla="*/ 33 h 200"/>
              <a:gd name="T12" fmla="*/ 209 w 338"/>
              <a:gd name="T13" fmla="*/ 33 h 200"/>
              <a:gd name="T14" fmla="*/ 214 w 338"/>
              <a:gd name="T15" fmla="*/ 35 h 200"/>
              <a:gd name="T16" fmla="*/ 300 w 338"/>
              <a:gd name="T17" fmla="*/ 100 h 200"/>
              <a:gd name="T18" fmla="*/ 214 w 338"/>
              <a:gd name="T19" fmla="*/ 165 h 200"/>
              <a:gd name="T20" fmla="*/ 320 w 338"/>
              <a:gd name="T21" fmla="*/ 73 h 200"/>
              <a:gd name="T22" fmla="*/ 227 w 338"/>
              <a:gd name="T23" fmla="*/ 3 h 200"/>
              <a:gd name="T24" fmla="*/ 217 w 338"/>
              <a:gd name="T25" fmla="*/ 0 h 200"/>
              <a:gd name="T26" fmla="*/ 34 w 338"/>
              <a:gd name="T27" fmla="*/ 0 h 200"/>
              <a:gd name="T28" fmla="*/ 0 w 338"/>
              <a:gd name="T29" fmla="*/ 33 h 200"/>
              <a:gd name="T30" fmla="*/ 0 w 338"/>
              <a:gd name="T31" fmla="*/ 167 h 200"/>
              <a:gd name="T32" fmla="*/ 34 w 338"/>
              <a:gd name="T33" fmla="*/ 200 h 200"/>
              <a:gd name="T34" fmla="*/ 217 w 338"/>
              <a:gd name="T35" fmla="*/ 200 h 200"/>
              <a:gd name="T36" fmla="*/ 227 w 338"/>
              <a:gd name="T37" fmla="*/ 197 h 200"/>
              <a:gd name="T38" fmla="*/ 320 w 338"/>
              <a:gd name="T39" fmla="*/ 127 h 200"/>
              <a:gd name="T40" fmla="*/ 320 w 338"/>
              <a:gd name="T41" fmla="*/ 73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8" h="200">
                <a:moveTo>
                  <a:pt x="214" y="165"/>
                </a:moveTo>
                <a:cubicBezTo>
                  <a:pt x="212" y="166"/>
                  <a:pt x="210" y="167"/>
                  <a:pt x="209" y="167"/>
                </a:cubicBezTo>
                <a:lnTo>
                  <a:pt x="50" y="167"/>
                </a:lnTo>
                <a:cubicBezTo>
                  <a:pt x="41" y="167"/>
                  <a:pt x="34" y="159"/>
                  <a:pt x="34" y="150"/>
                </a:cubicBezTo>
                <a:lnTo>
                  <a:pt x="34" y="50"/>
                </a:lnTo>
                <a:cubicBezTo>
                  <a:pt x="34" y="41"/>
                  <a:pt x="41" y="33"/>
                  <a:pt x="50" y="33"/>
                </a:cubicBezTo>
                <a:lnTo>
                  <a:pt x="209" y="33"/>
                </a:lnTo>
                <a:cubicBezTo>
                  <a:pt x="210" y="33"/>
                  <a:pt x="212" y="34"/>
                  <a:pt x="214" y="35"/>
                </a:cubicBezTo>
                <a:lnTo>
                  <a:pt x="300" y="100"/>
                </a:lnTo>
                <a:lnTo>
                  <a:pt x="214" y="165"/>
                </a:lnTo>
                <a:close/>
                <a:moveTo>
                  <a:pt x="320" y="73"/>
                </a:moveTo>
                <a:lnTo>
                  <a:pt x="227" y="3"/>
                </a:lnTo>
                <a:cubicBezTo>
                  <a:pt x="224" y="1"/>
                  <a:pt x="221" y="0"/>
                  <a:pt x="217" y="0"/>
                </a:cubicBez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167"/>
                </a:lnTo>
                <a:cubicBezTo>
                  <a:pt x="0" y="185"/>
                  <a:pt x="15" y="200"/>
                  <a:pt x="34" y="200"/>
                </a:cubicBezTo>
                <a:lnTo>
                  <a:pt x="217" y="200"/>
                </a:lnTo>
                <a:cubicBezTo>
                  <a:pt x="221" y="200"/>
                  <a:pt x="224" y="199"/>
                  <a:pt x="227" y="197"/>
                </a:cubicBezTo>
                <a:lnTo>
                  <a:pt x="320" y="127"/>
                </a:lnTo>
                <a:cubicBezTo>
                  <a:pt x="338" y="113"/>
                  <a:pt x="338" y="87"/>
                  <a:pt x="320" y="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3">
            <a:extLst>
              <a:ext uri="{FF2B5EF4-FFF2-40B4-BE49-F238E27FC236}">
                <a16:creationId xmlns:a16="http://schemas.microsoft.com/office/drawing/2014/main" id="{856494B9-D3F7-4429-BD18-EE76EB263F1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26426" y="5573713"/>
            <a:ext cx="255588" cy="152400"/>
          </a:xfrm>
          <a:custGeom>
            <a:avLst/>
            <a:gdLst>
              <a:gd name="T0" fmla="*/ 167 w 338"/>
              <a:gd name="T1" fmla="*/ 100 h 200"/>
              <a:gd name="T2" fmla="*/ 150 w 338"/>
              <a:gd name="T3" fmla="*/ 117 h 200"/>
              <a:gd name="T4" fmla="*/ 134 w 338"/>
              <a:gd name="T5" fmla="*/ 117 h 200"/>
              <a:gd name="T6" fmla="*/ 134 w 338"/>
              <a:gd name="T7" fmla="*/ 134 h 200"/>
              <a:gd name="T8" fmla="*/ 117 w 338"/>
              <a:gd name="T9" fmla="*/ 150 h 200"/>
              <a:gd name="T10" fmla="*/ 100 w 338"/>
              <a:gd name="T11" fmla="*/ 134 h 200"/>
              <a:gd name="T12" fmla="*/ 100 w 338"/>
              <a:gd name="T13" fmla="*/ 117 h 200"/>
              <a:gd name="T14" fmla="*/ 84 w 338"/>
              <a:gd name="T15" fmla="*/ 117 h 200"/>
              <a:gd name="T16" fmla="*/ 67 w 338"/>
              <a:gd name="T17" fmla="*/ 100 h 200"/>
              <a:gd name="T18" fmla="*/ 84 w 338"/>
              <a:gd name="T19" fmla="*/ 84 h 200"/>
              <a:gd name="T20" fmla="*/ 100 w 338"/>
              <a:gd name="T21" fmla="*/ 84 h 200"/>
              <a:gd name="T22" fmla="*/ 100 w 338"/>
              <a:gd name="T23" fmla="*/ 67 h 200"/>
              <a:gd name="T24" fmla="*/ 117 w 338"/>
              <a:gd name="T25" fmla="*/ 50 h 200"/>
              <a:gd name="T26" fmla="*/ 134 w 338"/>
              <a:gd name="T27" fmla="*/ 67 h 200"/>
              <a:gd name="T28" fmla="*/ 134 w 338"/>
              <a:gd name="T29" fmla="*/ 84 h 200"/>
              <a:gd name="T30" fmla="*/ 150 w 338"/>
              <a:gd name="T31" fmla="*/ 84 h 200"/>
              <a:gd name="T32" fmla="*/ 167 w 338"/>
              <a:gd name="T33" fmla="*/ 100 h 200"/>
              <a:gd name="T34" fmla="*/ 214 w 338"/>
              <a:gd name="T35" fmla="*/ 165 h 200"/>
              <a:gd name="T36" fmla="*/ 209 w 338"/>
              <a:gd name="T37" fmla="*/ 167 h 200"/>
              <a:gd name="T38" fmla="*/ 50 w 338"/>
              <a:gd name="T39" fmla="*/ 167 h 200"/>
              <a:gd name="T40" fmla="*/ 34 w 338"/>
              <a:gd name="T41" fmla="*/ 150 h 200"/>
              <a:gd name="T42" fmla="*/ 34 w 338"/>
              <a:gd name="T43" fmla="*/ 50 h 200"/>
              <a:gd name="T44" fmla="*/ 50 w 338"/>
              <a:gd name="T45" fmla="*/ 34 h 200"/>
              <a:gd name="T46" fmla="*/ 209 w 338"/>
              <a:gd name="T47" fmla="*/ 34 h 200"/>
              <a:gd name="T48" fmla="*/ 214 w 338"/>
              <a:gd name="T49" fmla="*/ 35 h 200"/>
              <a:gd name="T50" fmla="*/ 300 w 338"/>
              <a:gd name="T51" fmla="*/ 100 h 200"/>
              <a:gd name="T52" fmla="*/ 214 w 338"/>
              <a:gd name="T53" fmla="*/ 165 h 200"/>
              <a:gd name="T54" fmla="*/ 320 w 338"/>
              <a:gd name="T55" fmla="*/ 74 h 200"/>
              <a:gd name="T56" fmla="*/ 227 w 338"/>
              <a:gd name="T57" fmla="*/ 4 h 200"/>
              <a:gd name="T58" fmla="*/ 217 w 338"/>
              <a:gd name="T59" fmla="*/ 0 h 200"/>
              <a:gd name="T60" fmla="*/ 34 w 338"/>
              <a:gd name="T61" fmla="*/ 0 h 200"/>
              <a:gd name="T62" fmla="*/ 0 w 338"/>
              <a:gd name="T63" fmla="*/ 34 h 200"/>
              <a:gd name="T64" fmla="*/ 0 w 338"/>
              <a:gd name="T65" fmla="*/ 167 h 200"/>
              <a:gd name="T66" fmla="*/ 34 w 338"/>
              <a:gd name="T67" fmla="*/ 200 h 200"/>
              <a:gd name="T68" fmla="*/ 217 w 338"/>
              <a:gd name="T69" fmla="*/ 200 h 200"/>
              <a:gd name="T70" fmla="*/ 227 w 338"/>
              <a:gd name="T71" fmla="*/ 197 h 200"/>
              <a:gd name="T72" fmla="*/ 320 w 338"/>
              <a:gd name="T73" fmla="*/ 127 h 200"/>
              <a:gd name="T74" fmla="*/ 320 w 338"/>
              <a:gd name="T75" fmla="*/ 7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8" h="200">
                <a:moveTo>
                  <a:pt x="167" y="100"/>
                </a:moveTo>
                <a:cubicBezTo>
                  <a:pt x="167" y="110"/>
                  <a:pt x="160" y="117"/>
                  <a:pt x="150" y="117"/>
                </a:cubicBezTo>
                <a:lnTo>
                  <a:pt x="134" y="117"/>
                </a:lnTo>
                <a:lnTo>
                  <a:pt x="134" y="134"/>
                </a:lnTo>
                <a:cubicBezTo>
                  <a:pt x="134" y="143"/>
                  <a:pt x="126" y="150"/>
                  <a:pt x="117" y="150"/>
                </a:cubicBezTo>
                <a:cubicBezTo>
                  <a:pt x="108" y="150"/>
                  <a:pt x="100" y="143"/>
                  <a:pt x="100" y="134"/>
                </a:cubicBezTo>
                <a:lnTo>
                  <a:pt x="100" y="117"/>
                </a:lnTo>
                <a:lnTo>
                  <a:pt x="84" y="117"/>
                </a:lnTo>
                <a:cubicBezTo>
                  <a:pt x="74" y="117"/>
                  <a:pt x="67" y="110"/>
                  <a:pt x="67" y="100"/>
                </a:cubicBezTo>
                <a:cubicBezTo>
                  <a:pt x="67" y="91"/>
                  <a:pt x="74" y="84"/>
                  <a:pt x="84" y="84"/>
                </a:cubicBezTo>
                <a:lnTo>
                  <a:pt x="100" y="84"/>
                </a:lnTo>
                <a:lnTo>
                  <a:pt x="100" y="67"/>
                </a:lnTo>
                <a:cubicBezTo>
                  <a:pt x="100" y="58"/>
                  <a:pt x="108" y="50"/>
                  <a:pt x="117" y="50"/>
                </a:cubicBezTo>
                <a:cubicBezTo>
                  <a:pt x="126" y="50"/>
                  <a:pt x="134" y="58"/>
                  <a:pt x="134" y="67"/>
                </a:cubicBezTo>
                <a:lnTo>
                  <a:pt x="134" y="84"/>
                </a:lnTo>
                <a:lnTo>
                  <a:pt x="150" y="84"/>
                </a:lnTo>
                <a:cubicBezTo>
                  <a:pt x="160" y="84"/>
                  <a:pt x="167" y="91"/>
                  <a:pt x="167" y="100"/>
                </a:cubicBezTo>
                <a:close/>
                <a:moveTo>
                  <a:pt x="214" y="165"/>
                </a:moveTo>
                <a:cubicBezTo>
                  <a:pt x="212" y="166"/>
                  <a:pt x="210" y="167"/>
                  <a:pt x="209" y="167"/>
                </a:cubicBezTo>
                <a:lnTo>
                  <a:pt x="50" y="167"/>
                </a:lnTo>
                <a:cubicBezTo>
                  <a:pt x="41" y="167"/>
                  <a:pt x="34" y="160"/>
                  <a:pt x="34" y="150"/>
                </a:cubicBezTo>
                <a:lnTo>
                  <a:pt x="34" y="50"/>
                </a:lnTo>
                <a:cubicBezTo>
                  <a:pt x="34" y="41"/>
                  <a:pt x="41" y="34"/>
                  <a:pt x="50" y="34"/>
                </a:cubicBezTo>
                <a:lnTo>
                  <a:pt x="209" y="34"/>
                </a:lnTo>
                <a:cubicBezTo>
                  <a:pt x="210" y="34"/>
                  <a:pt x="212" y="34"/>
                  <a:pt x="214" y="35"/>
                </a:cubicBezTo>
                <a:lnTo>
                  <a:pt x="300" y="100"/>
                </a:lnTo>
                <a:lnTo>
                  <a:pt x="214" y="165"/>
                </a:lnTo>
                <a:close/>
                <a:moveTo>
                  <a:pt x="320" y="74"/>
                </a:moveTo>
                <a:lnTo>
                  <a:pt x="227" y="4"/>
                </a:lnTo>
                <a:cubicBezTo>
                  <a:pt x="224" y="2"/>
                  <a:pt x="221" y="0"/>
                  <a:pt x="217" y="0"/>
                </a:cubicBez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lnTo>
                  <a:pt x="0" y="167"/>
                </a:lnTo>
                <a:cubicBezTo>
                  <a:pt x="0" y="185"/>
                  <a:pt x="15" y="200"/>
                  <a:pt x="34" y="200"/>
                </a:cubicBezTo>
                <a:lnTo>
                  <a:pt x="217" y="200"/>
                </a:lnTo>
                <a:cubicBezTo>
                  <a:pt x="221" y="200"/>
                  <a:pt x="224" y="199"/>
                  <a:pt x="227" y="197"/>
                </a:cubicBezTo>
                <a:lnTo>
                  <a:pt x="320" y="127"/>
                </a:lnTo>
                <a:cubicBezTo>
                  <a:pt x="338" y="114"/>
                  <a:pt x="338" y="87"/>
                  <a:pt x="320" y="7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4">
            <a:extLst>
              <a:ext uri="{FF2B5EF4-FFF2-40B4-BE49-F238E27FC236}">
                <a16:creationId xmlns:a16="http://schemas.microsoft.com/office/drawing/2014/main" id="{8CC955B0-2317-4B07-AF7B-07E1B2DA602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24776" y="5573713"/>
            <a:ext cx="250825" cy="152400"/>
          </a:xfrm>
          <a:custGeom>
            <a:avLst/>
            <a:gdLst>
              <a:gd name="T0" fmla="*/ 133 w 333"/>
              <a:gd name="T1" fmla="*/ 84 h 200"/>
              <a:gd name="T2" fmla="*/ 166 w 333"/>
              <a:gd name="T3" fmla="*/ 84 h 200"/>
              <a:gd name="T4" fmla="*/ 166 w 333"/>
              <a:gd name="T5" fmla="*/ 117 h 200"/>
              <a:gd name="T6" fmla="*/ 133 w 333"/>
              <a:gd name="T7" fmla="*/ 117 h 200"/>
              <a:gd name="T8" fmla="*/ 133 w 333"/>
              <a:gd name="T9" fmla="*/ 150 h 200"/>
              <a:gd name="T10" fmla="*/ 100 w 333"/>
              <a:gd name="T11" fmla="*/ 150 h 200"/>
              <a:gd name="T12" fmla="*/ 100 w 333"/>
              <a:gd name="T13" fmla="*/ 117 h 200"/>
              <a:gd name="T14" fmla="*/ 66 w 333"/>
              <a:gd name="T15" fmla="*/ 117 h 200"/>
              <a:gd name="T16" fmla="*/ 66 w 333"/>
              <a:gd name="T17" fmla="*/ 84 h 200"/>
              <a:gd name="T18" fmla="*/ 100 w 333"/>
              <a:gd name="T19" fmla="*/ 84 h 200"/>
              <a:gd name="T20" fmla="*/ 100 w 333"/>
              <a:gd name="T21" fmla="*/ 50 h 200"/>
              <a:gd name="T22" fmla="*/ 133 w 333"/>
              <a:gd name="T23" fmla="*/ 50 h 200"/>
              <a:gd name="T24" fmla="*/ 133 w 333"/>
              <a:gd name="T25" fmla="*/ 84 h 200"/>
              <a:gd name="T26" fmla="*/ 189 w 333"/>
              <a:gd name="T27" fmla="*/ 167 h 200"/>
              <a:gd name="T28" fmla="*/ 33 w 333"/>
              <a:gd name="T29" fmla="*/ 167 h 200"/>
              <a:gd name="T30" fmla="*/ 33 w 333"/>
              <a:gd name="T31" fmla="*/ 34 h 200"/>
              <a:gd name="T32" fmla="*/ 189 w 333"/>
              <a:gd name="T33" fmla="*/ 34 h 200"/>
              <a:gd name="T34" fmla="*/ 277 w 333"/>
              <a:gd name="T35" fmla="*/ 100 h 200"/>
              <a:gd name="T36" fmla="*/ 189 w 333"/>
              <a:gd name="T37" fmla="*/ 167 h 200"/>
              <a:gd name="T38" fmla="*/ 200 w 333"/>
              <a:gd name="T39" fmla="*/ 0 h 200"/>
              <a:gd name="T40" fmla="*/ 0 w 333"/>
              <a:gd name="T41" fmla="*/ 0 h 200"/>
              <a:gd name="T42" fmla="*/ 0 w 333"/>
              <a:gd name="T43" fmla="*/ 200 h 200"/>
              <a:gd name="T44" fmla="*/ 200 w 333"/>
              <a:gd name="T45" fmla="*/ 200 h 200"/>
              <a:gd name="T46" fmla="*/ 333 w 333"/>
              <a:gd name="T47" fmla="*/ 100 h 200"/>
              <a:gd name="T48" fmla="*/ 200 w 333"/>
              <a:gd name="T49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200">
                <a:moveTo>
                  <a:pt x="133" y="84"/>
                </a:moveTo>
                <a:lnTo>
                  <a:pt x="166" y="84"/>
                </a:lnTo>
                <a:lnTo>
                  <a:pt x="166" y="117"/>
                </a:lnTo>
                <a:lnTo>
                  <a:pt x="133" y="117"/>
                </a:lnTo>
                <a:lnTo>
                  <a:pt x="133" y="150"/>
                </a:lnTo>
                <a:lnTo>
                  <a:pt x="100" y="150"/>
                </a:lnTo>
                <a:lnTo>
                  <a:pt x="100" y="117"/>
                </a:lnTo>
                <a:lnTo>
                  <a:pt x="66" y="117"/>
                </a:lnTo>
                <a:lnTo>
                  <a:pt x="66" y="84"/>
                </a:lnTo>
                <a:lnTo>
                  <a:pt x="100" y="84"/>
                </a:lnTo>
                <a:lnTo>
                  <a:pt x="100" y="50"/>
                </a:lnTo>
                <a:lnTo>
                  <a:pt x="133" y="50"/>
                </a:lnTo>
                <a:lnTo>
                  <a:pt x="133" y="84"/>
                </a:lnTo>
                <a:close/>
                <a:moveTo>
                  <a:pt x="189" y="167"/>
                </a:moveTo>
                <a:lnTo>
                  <a:pt x="33" y="167"/>
                </a:lnTo>
                <a:lnTo>
                  <a:pt x="33" y="34"/>
                </a:lnTo>
                <a:lnTo>
                  <a:pt x="189" y="34"/>
                </a:lnTo>
                <a:lnTo>
                  <a:pt x="277" y="100"/>
                </a:lnTo>
                <a:lnTo>
                  <a:pt x="189" y="167"/>
                </a:lnTo>
                <a:close/>
                <a:moveTo>
                  <a:pt x="200" y="0"/>
                </a:moveTo>
                <a:lnTo>
                  <a:pt x="0" y="0"/>
                </a:lnTo>
                <a:lnTo>
                  <a:pt x="0" y="200"/>
                </a:lnTo>
                <a:lnTo>
                  <a:pt x="200" y="200"/>
                </a:lnTo>
                <a:lnTo>
                  <a:pt x="333" y="100"/>
                </a:lnTo>
                <a:lnTo>
                  <a:pt x="2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5">
            <a:extLst>
              <a:ext uri="{FF2B5EF4-FFF2-40B4-BE49-F238E27FC236}">
                <a16:creationId xmlns:a16="http://schemas.microsoft.com/office/drawing/2014/main" id="{C2A559B1-D1B0-4841-98B4-7B56A1A2550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21538" y="5573713"/>
            <a:ext cx="255588" cy="152400"/>
          </a:xfrm>
          <a:custGeom>
            <a:avLst/>
            <a:gdLst>
              <a:gd name="T0" fmla="*/ 167 w 338"/>
              <a:gd name="T1" fmla="*/ 100 h 200"/>
              <a:gd name="T2" fmla="*/ 150 w 338"/>
              <a:gd name="T3" fmla="*/ 117 h 200"/>
              <a:gd name="T4" fmla="*/ 83 w 338"/>
              <a:gd name="T5" fmla="*/ 117 h 200"/>
              <a:gd name="T6" fmla="*/ 67 w 338"/>
              <a:gd name="T7" fmla="*/ 100 h 200"/>
              <a:gd name="T8" fmla="*/ 83 w 338"/>
              <a:gd name="T9" fmla="*/ 84 h 200"/>
              <a:gd name="T10" fmla="*/ 150 w 338"/>
              <a:gd name="T11" fmla="*/ 84 h 200"/>
              <a:gd name="T12" fmla="*/ 167 w 338"/>
              <a:gd name="T13" fmla="*/ 100 h 200"/>
              <a:gd name="T14" fmla="*/ 213 w 338"/>
              <a:gd name="T15" fmla="*/ 165 h 200"/>
              <a:gd name="T16" fmla="*/ 208 w 338"/>
              <a:gd name="T17" fmla="*/ 167 h 200"/>
              <a:gd name="T18" fmla="*/ 50 w 338"/>
              <a:gd name="T19" fmla="*/ 167 h 200"/>
              <a:gd name="T20" fmla="*/ 33 w 338"/>
              <a:gd name="T21" fmla="*/ 150 h 200"/>
              <a:gd name="T22" fmla="*/ 33 w 338"/>
              <a:gd name="T23" fmla="*/ 50 h 200"/>
              <a:gd name="T24" fmla="*/ 50 w 338"/>
              <a:gd name="T25" fmla="*/ 34 h 200"/>
              <a:gd name="T26" fmla="*/ 208 w 338"/>
              <a:gd name="T27" fmla="*/ 34 h 200"/>
              <a:gd name="T28" fmla="*/ 213 w 338"/>
              <a:gd name="T29" fmla="*/ 35 h 200"/>
              <a:gd name="T30" fmla="*/ 300 w 338"/>
              <a:gd name="T31" fmla="*/ 100 h 200"/>
              <a:gd name="T32" fmla="*/ 213 w 338"/>
              <a:gd name="T33" fmla="*/ 165 h 200"/>
              <a:gd name="T34" fmla="*/ 320 w 338"/>
              <a:gd name="T35" fmla="*/ 74 h 200"/>
              <a:gd name="T36" fmla="*/ 227 w 338"/>
              <a:gd name="T37" fmla="*/ 4 h 200"/>
              <a:gd name="T38" fmla="*/ 217 w 338"/>
              <a:gd name="T39" fmla="*/ 0 h 200"/>
              <a:gd name="T40" fmla="*/ 33 w 338"/>
              <a:gd name="T41" fmla="*/ 0 h 200"/>
              <a:gd name="T42" fmla="*/ 0 w 338"/>
              <a:gd name="T43" fmla="*/ 34 h 200"/>
              <a:gd name="T44" fmla="*/ 0 w 338"/>
              <a:gd name="T45" fmla="*/ 167 h 200"/>
              <a:gd name="T46" fmla="*/ 33 w 338"/>
              <a:gd name="T47" fmla="*/ 200 h 200"/>
              <a:gd name="T48" fmla="*/ 217 w 338"/>
              <a:gd name="T49" fmla="*/ 200 h 200"/>
              <a:gd name="T50" fmla="*/ 227 w 338"/>
              <a:gd name="T51" fmla="*/ 197 h 200"/>
              <a:gd name="T52" fmla="*/ 320 w 338"/>
              <a:gd name="T53" fmla="*/ 127 h 200"/>
              <a:gd name="T54" fmla="*/ 320 w 338"/>
              <a:gd name="T55" fmla="*/ 7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8" h="200">
                <a:moveTo>
                  <a:pt x="167" y="100"/>
                </a:moveTo>
                <a:cubicBezTo>
                  <a:pt x="167" y="110"/>
                  <a:pt x="159" y="117"/>
                  <a:pt x="150" y="117"/>
                </a:cubicBezTo>
                <a:lnTo>
                  <a:pt x="83" y="117"/>
                </a:lnTo>
                <a:cubicBezTo>
                  <a:pt x="74" y="117"/>
                  <a:pt x="67" y="110"/>
                  <a:pt x="67" y="100"/>
                </a:cubicBezTo>
                <a:cubicBezTo>
                  <a:pt x="67" y="91"/>
                  <a:pt x="74" y="84"/>
                  <a:pt x="83" y="84"/>
                </a:cubicBezTo>
                <a:lnTo>
                  <a:pt x="150" y="84"/>
                </a:lnTo>
                <a:cubicBezTo>
                  <a:pt x="159" y="84"/>
                  <a:pt x="167" y="91"/>
                  <a:pt x="167" y="100"/>
                </a:cubicBezTo>
                <a:close/>
                <a:moveTo>
                  <a:pt x="213" y="165"/>
                </a:moveTo>
                <a:cubicBezTo>
                  <a:pt x="212" y="166"/>
                  <a:pt x="210" y="167"/>
                  <a:pt x="208" y="167"/>
                </a:cubicBezTo>
                <a:lnTo>
                  <a:pt x="50" y="167"/>
                </a:lnTo>
                <a:cubicBezTo>
                  <a:pt x="41" y="167"/>
                  <a:pt x="33" y="160"/>
                  <a:pt x="33" y="150"/>
                </a:cubicBezTo>
                <a:lnTo>
                  <a:pt x="33" y="50"/>
                </a:lnTo>
                <a:cubicBezTo>
                  <a:pt x="33" y="41"/>
                  <a:pt x="41" y="34"/>
                  <a:pt x="50" y="34"/>
                </a:cubicBezTo>
                <a:lnTo>
                  <a:pt x="208" y="34"/>
                </a:lnTo>
                <a:cubicBezTo>
                  <a:pt x="210" y="34"/>
                  <a:pt x="212" y="34"/>
                  <a:pt x="213" y="35"/>
                </a:cubicBezTo>
                <a:lnTo>
                  <a:pt x="300" y="100"/>
                </a:lnTo>
                <a:lnTo>
                  <a:pt x="213" y="165"/>
                </a:lnTo>
                <a:close/>
                <a:moveTo>
                  <a:pt x="320" y="74"/>
                </a:moveTo>
                <a:lnTo>
                  <a:pt x="227" y="4"/>
                </a:lnTo>
                <a:cubicBezTo>
                  <a:pt x="224" y="2"/>
                  <a:pt x="220" y="0"/>
                  <a:pt x="217" y="0"/>
                </a:cubicBez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167"/>
                </a:lnTo>
                <a:cubicBezTo>
                  <a:pt x="0" y="185"/>
                  <a:pt x="15" y="200"/>
                  <a:pt x="33" y="200"/>
                </a:cubicBezTo>
                <a:lnTo>
                  <a:pt x="217" y="200"/>
                </a:lnTo>
                <a:cubicBezTo>
                  <a:pt x="220" y="200"/>
                  <a:pt x="224" y="199"/>
                  <a:pt x="227" y="197"/>
                </a:cubicBezTo>
                <a:lnTo>
                  <a:pt x="320" y="127"/>
                </a:lnTo>
                <a:cubicBezTo>
                  <a:pt x="338" y="114"/>
                  <a:pt x="338" y="87"/>
                  <a:pt x="320" y="7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6">
            <a:extLst>
              <a:ext uri="{FF2B5EF4-FFF2-40B4-BE49-F238E27FC236}">
                <a16:creationId xmlns:a16="http://schemas.microsoft.com/office/drawing/2014/main" id="{656C30D4-9BA6-4383-BFAB-61D16A64226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18301" y="5573713"/>
            <a:ext cx="252413" cy="152400"/>
          </a:xfrm>
          <a:custGeom>
            <a:avLst/>
            <a:gdLst>
              <a:gd name="T0" fmla="*/ 167 w 334"/>
              <a:gd name="T1" fmla="*/ 117 h 200"/>
              <a:gd name="T2" fmla="*/ 67 w 334"/>
              <a:gd name="T3" fmla="*/ 117 h 200"/>
              <a:gd name="T4" fmla="*/ 67 w 334"/>
              <a:gd name="T5" fmla="*/ 84 h 200"/>
              <a:gd name="T6" fmla="*/ 167 w 334"/>
              <a:gd name="T7" fmla="*/ 84 h 200"/>
              <a:gd name="T8" fmla="*/ 167 w 334"/>
              <a:gd name="T9" fmla="*/ 117 h 200"/>
              <a:gd name="T10" fmla="*/ 189 w 334"/>
              <a:gd name="T11" fmla="*/ 167 h 200"/>
              <a:gd name="T12" fmla="*/ 34 w 334"/>
              <a:gd name="T13" fmla="*/ 167 h 200"/>
              <a:gd name="T14" fmla="*/ 34 w 334"/>
              <a:gd name="T15" fmla="*/ 34 h 200"/>
              <a:gd name="T16" fmla="*/ 189 w 334"/>
              <a:gd name="T17" fmla="*/ 34 h 200"/>
              <a:gd name="T18" fmla="*/ 278 w 334"/>
              <a:gd name="T19" fmla="*/ 100 h 200"/>
              <a:gd name="T20" fmla="*/ 189 w 334"/>
              <a:gd name="T21" fmla="*/ 167 h 200"/>
              <a:gd name="T22" fmla="*/ 200 w 334"/>
              <a:gd name="T23" fmla="*/ 0 h 200"/>
              <a:gd name="T24" fmla="*/ 0 w 334"/>
              <a:gd name="T25" fmla="*/ 0 h 200"/>
              <a:gd name="T26" fmla="*/ 0 w 334"/>
              <a:gd name="T27" fmla="*/ 200 h 200"/>
              <a:gd name="T28" fmla="*/ 200 w 334"/>
              <a:gd name="T29" fmla="*/ 200 h 200"/>
              <a:gd name="T30" fmla="*/ 334 w 334"/>
              <a:gd name="T31" fmla="*/ 100 h 200"/>
              <a:gd name="T32" fmla="*/ 200 w 334"/>
              <a:gd name="T33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4" h="200">
                <a:moveTo>
                  <a:pt x="167" y="117"/>
                </a:moveTo>
                <a:lnTo>
                  <a:pt x="67" y="117"/>
                </a:lnTo>
                <a:lnTo>
                  <a:pt x="67" y="84"/>
                </a:lnTo>
                <a:lnTo>
                  <a:pt x="167" y="84"/>
                </a:lnTo>
                <a:lnTo>
                  <a:pt x="167" y="117"/>
                </a:lnTo>
                <a:close/>
                <a:moveTo>
                  <a:pt x="189" y="167"/>
                </a:moveTo>
                <a:lnTo>
                  <a:pt x="34" y="167"/>
                </a:lnTo>
                <a:lnTo>
                  <a:pt x="34" y="34"/>
                </a:lnTo>
                <a:lnTo>
                  <a:pt x="189" y="34"/>
                </a:lnTo>
                <a:lnTo>
                  <a:pt x="278" y="100"/>
                </a:lnTo>
                <a:lnTo>
                  <a:pt x="189" y="167"/>
                </a:lnTo>
                <a:close/>
                <a:moveTo>
                  <a:pt x="200" y="0"/>
                </a:moveTo>
                <a:lnTo>
                  <a:pt x="0" y="0"/>
                </a:lnTo>
                <a:lnTo>
                  <a:pt x="0" y="200"/>
                </a:lnTo>
                <a:lnTo>
                  <a:pt x="200" y="200"/>
                </a:lnTo>
                <a:lnTo>
                  <a:pt x="334" y="100"/>
                </a:lnTo>
                <a:lnTo>
                  <a:pt x="2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7">
            <a:extLst>
              <a:ext uri="{FF2B5EF4-FFF2-40B4-BE49-F238E27FC236}">
                <a16:creationId xmlns:a16="http://schemas.microsoft.com/office/drawing/2014/main" id="{926DB566-AE10-4C5F-AD57-49AD7E2CA4C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16651" y="5573713"/>
            <a:ext cx="254000" cy="152400"/>
          </a:xfrm>
          <a:custGeom>
            <a:avLst/>
            <a:gdLst>
              <a:gd name="T0" fmla="*/ 152 w 337"/>
              <a:gd name="T1" fmla="*/ 89 h 200"/>
              <a:gd name="T2" fmla="*/ 140 w 337"/>
              <a:gd name="T3" fmla="*/ 100 h 200"/>
              <a:gd name="T4" fmla="*/ 152 w 337"/>
              <a:gd name="T5" fmla="*/ 112 h 200"/>
              <a:gd name="T6" fmla="*/ 152 w 337"/>
              <a:gd name="T7" fmla="*/ 136 h 200"/>
              <a:gd name="T8" fmla="*/ 128 w 337"/>
              <a:gd name="T9" fmla="*/ 136 h 200"/>
              <a:gd name="T10" fmla="*/ 116 w 337"/>
              <a:gd name="T11" fmla="*/ 124 h 200"/>
              <a:gd name="T12" fmla="*/ 105 w 337"/>
              <a:gd name="T13" fmla="*/ 136 h 200"/>
              <a:gd name="T14" fmla="*/ 81 w 337"/>
              <a:gd name="T15" fmla="*/ 136 h 200"/>
              <a:gd name="T16" fmla="*/ 81 w 337"/>
              <a:gd name="T17" fmla="*/ 112 h 200"/>
              <a:gd name="T18" fmla="*/ 93 w 337"/>
              <a:gd name="T19" fmla="*/ 100 h 200"/>
              <a:gd name="T20" fmla="*/ 81 w 337"/>
              <a:gd name="T21" fmla="*/ 89 h 200"/>
              <a:gd name="T22" fmla="*/ 81 w 337"/>
              <a:gd name="T23" fmla="*/ 65 h 200"/>
              <a:gd name="T24" fmla="*/ 105 w 337"/>
              <a:gd name="T25" fmla="*/ 65 h 200"/>
              <a:gd name="T26" fmla="*/ 116 w 337"/>
              <a:gd name="T27" fmla="*/ 77 h 200"/>
              <a:gd name="T28" fmla="*/ 128 w 337"/>
              <a:gd name="T29" fmla="*/ 65 h 200"/>
              <a:gd name="T30" fmla="*/ 152 w 337"/>
              <a:gd name="T31" fmla="*/ 65 h 200"/>
              <a:gd name="T32" fmla="*/ 152 w 337"/>
              <a:gd name="T33" fmla="*/ 89 h 200"/>
              <a:gd name="T34" fmla="*/ 213 w 337"/>
              <a:gd name="T35" fmla="*/ 165 h 200"/>
              <a:gd name="T36" fmla="*/ 208 w 337"/>
              <a:gd name="T37" fmla="*/ 167 h 200"/>
              <a:gd name="T38" fmla="*/ 50 w 337"/>
              <a:gd name="T39" fmla="*/ 167 h 200"/>
              <a:gd name="T40" fmla="*/ 33 w 337"/>
              <a:gd name="T41" fmla="*/ 150 h 200"/>
              <a:gd name="T42" fmla="*/ 33 w 337"/>
              <a:gd name="T43" fmla="*/ 50 h 200"/>
              <a:gd name="T44" fmla="*/ 50 w 337"/>
              <a:gd name="T45" fmla="*/ 34 h 200"/>
              <a:gd name="T46" fmla="*/ 208 w 337"/>
              <a:gd name="T47" fmla="*/ 34 h 200"/>
              <a:gd name="T48" fmla="*/ 213 w 337"/>
              <a:gd name="T49" fmla="*/ 35 h 200"/>
              <a:gd name="T50" fmla="*/ 300 w 337"/>
              <a:gd name="T51" fmla="*/ 100 h 200"/>
              <a:gd name="T52" fmla="*/ 213 w 337"/>
              <a:gd name="T53" fmla="*/ 165 h 200"/>
              <a:gd name="T54" fmla="*/ 320 w 337"/>
              <a:gd name="T55" fmla="*/ 74 h 200"/>
              <a:gd name="T56" fmla="*/ 226 w 337"/>
              <a:gd name="T57" fmla="*/ 4 h 200"/>
              <a:gd name="T58" fmla="*/ 216 w 337"/>
              <a:gd name="T59" fmla="*/ 0 h 200"/>
              <a:gd name="T60" fmla="*/ 33 w 337"/>
              <a:gd name="T61" fmla="*/ 0 h 200"/>
              <a:gd name="T62" fmla="*/ 0 w 337"/>
              <a:gd name="T63" fmla="*/ 34 h 200"/>
              <a:gd name="T64" fmla="*/ 0 w 337"/>
              <a:gd name="T65" fmla="*/ 167 h 200"/>
              <a:gd name="T66" fmla="*/ 33 w 337"/>
              <a:gd name="T67" fmla="*/ 200 h 200"/>
              <a:gd name="T68" fmla="*/ 216 w 337"/>
              <a:gd name="T69" fmla="*/ 200 h 200"/>
              <a:gd name="T70" fmla="*/ 226 w 337"/>
              <a:gd name="T71" fmla="*/ 197 h 200"/>
              <a:gd name="T72" fmla="*/ 320 w 337"/>
              <a:gd name="T73" fmla="*/ 127 h 200"/>
              <a:gd name="T74" fmla="*/ 320 w 337"/>
              <a:gd name="T75" fmla="*/ 7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7" h="200">
                <a:moveTo>
                  <a:pt x="152" y="89"/>
                </a:moveTo>
                <a:lnTo>
                  <a:pt x="140" y="100"/>
                </a:lnTo>
                <a:lnTo>
                  <a:pt x="152" y="112"/>
                </a:lnTo>
                <a:cubicBezTo>
                  <a:pt x="158" y="119"/>
                  <a:pt x="158" y="129"/>
                  <a:pt x="152" y="136"/>
                </a:cubicBezTo>
                <a:cubicBezTo>
                  <a:pt x="145" y="142"/>
                  <a:pt x="135" y="142"/>
                  <a:pt x="128" y="136"/>
                </a:cubicBezTo>
                <a:lnTo>
                  <a:pt x="116" y="124"/>
                </a:lnTo>
                <a:lnTo>
                  <a:pt x="105" y="136"/>
                </a:lnTo>
                <a:cubicBezTo>
                  <a:pt x="98" y="142"/>
                  <a:pt x="87" y="142"/>
                  <a:pt x="81" y="136"/>
                </a:cubicBezTo>
                <a:cubicBezTo>
                  <a:pt x="74" y="129"/>
                  <a:pt x="74" y="119"/>
                  <a:pt x="81" y="112"/>
                </a:cubicBezTo>
                <a:lnTo>
                  <a:pt x="93" y="100"/>
                </a:lnTo>
                <a:lnTo>
                  <a:pt x="81" y="89"/>
                </a:lnTo>
                <a:cubicBezTo>
                  <a:pt x="74" y="82"/>
                  <a:pt x="74" y="72"/>
                  <a:pt x="81" y="65"/>
                </a:cubicBezTo>
                <a:cubicBezTo>
                  <a:pt x="87" y="58"/>
                  <a:pt x="98" y="58"/>
                  <a:pt x="105" y="65"/>
                </a:cubicBezTo>
                <a:lnTo>
                  <a:pt x="116" y="77"/>
                </a:lnTo>
                <a:lnTo>
                  <a:pt x="128" y="65"/>
                </a:lnTo>
                <a:cubicBezTo>
                  <a:pt x="135" y="58"/>
                  <a:pt x="145" y="58"/>
                  <a:pt x="152" y="65"/>
                </a:cubicBezTo>
                <a:cubicBezTo>
                  <a:pt x="158" y="72"/>
                  <a:pt x="158" y="82"/>
                  <a:pt x="152" y="89"/>
                </a:cubicBezTo>
                <a:close/>
                <a:moveTo>
                  <a:pt x="213" y="165"/>
                </a:moveTo>
                <a:cubicBezTo>
                  <a:pt x="212" y="166"/>
                  <a:pt x="210" y="167"/>
                  <a:pt x="208" y="167"/>
                </a:cubicBezTo>
                <a:lnTo>
                  <a:pt x="50" y="167"/>
                </a:lnTo>
                <a:cubicBezTo>
                  <a:pt x="40" y="167"/>
                  <a:pt x="33" y="160"/>
                  <a:pt x="33" y="150"/>
                </a:cubicBezTo>
                <a:lnTo>
                  <a:pt x="33" y="50"/>
                </a:lnTo>
                <a:cubicBezTo>
                  <a:pt x="33" y="41"/>
                  <a:pt x="40" y="34"/>
                  <a:pt x="50" y="34"/>
                </a:cubicBezTo>
                <a:lnTo>
                  <a:pt x="208" y="34"/>
                </a:lnTo>
                <a:cubicBezTo>
                  <a:pt x="210" y="34"/>
                  <a:pt x="212" y="34"/>
                  <a:pt x="213" y="35"/>
                </a:cubicBezTo>
                <a:lnTo>
                  <a:pt x="300" y="100"/>
                </a:lnTo>
                <a:lnTo>
                  <a:pt x="213" y="165"/>
                </a:lnTo>
                <a:close/>
                <a:moveTo>
                  <a:pt x="320" y="74"/>
                </a:moveTo>
                <a:lnTo>
                  <a:pt x="226" y="4"/>
                </a:lnTo>
                <a:cubicBezTo>
                  <a:pt x="223" y="2"/>
                  <a:pt x="220" y="0"/>
                  <a:pt x="216" y="0"/>
                </a:cubicBez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167"/>
                </a:lnTo>
                <a:cubicBezTo>
                  <a:pt x="0" y="185"/>
                  <a:pt x="15" y="200"/>
                  <a:pt x="33" y="200"/>
                </a:cubicBezTo>
                <a:lnTo>
                  <a:pt x="216" y="200"/>
                </a:lnTo>
                <a:cubicBezTo>
                  <a:pt x="220" y="200"/>
                  <a:pt x="223" y="199"/>
                  <a:pt x="226" y="197"/>
                </a:cubicBezTo>
                <a:lnTo>
                  <a:pt x="320" y="127"/>
                </a:lnTo>
                <a:cubicBezTo>
                  <a:pt x="337" y="114"/>
                  <a:pt x="337" y="87"/>
                  <a:pt x="320" y="7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8">
            <a:extLst>
              <a:ext uri="{FF2B5EF4-FFF2-40B4-BE49-F238E27FC236}">
                <a16:creationId xmlns:a16="http://schemas.microsoft.com/office/drawing/2014/main" id="{7FAB5A27-0653-41EB-A25B-3CF9EA3C4C1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13413" y="5573713"/>
            <a:ext cx="250825" cy="152400"/>
          </a:xfrm>
          <a:custGeom>
            <a:avLst/>
            <a:gdLst>
              <a:gd name="T0" fmla="*/ 164 w 333"/>
              <a:gd name="T1" fmla="*/ 77 h 200"/>
              <a:gd name="T2" fmla="*/ 140 w 333"/>
              <a:gd name="T3" fmla="*/ 100 h 200"/>
              <a:gd name="T4" fmla="*/ 164 w 333"/>
              <a:gd name="T5" fmla="*/ 124 h 200"/>
              <a:gd name="T6" fmla="*/ 140 w 333"/>
              <a:gd name="T7" fmla="*/ 147 h 200"/>
              <a:gd name="T8" fmla="*/ 117 w 333"/>
              <a:gd name="T9" fmla="*/ 124 h 200"/>
              <a:gd name="T10" fmla="*/ 93 w 333"/>
              <a:gd name="T11" fmla="*/ 147 h 200"/>
              <a:gd name="T12" fmla="*/ 70 w 333"/>
              <a:gd name="T13" fmla="*/ 124 h 200"/>
              <a:gd name="T14" fmla="*/ 93 w 333"/>
              <a:gd name="T15" fmla="*/ 100 h 200"/>
              <a:gd name="T16" fmla="*/ 70 w 333"/>
              <a:gd name="T17" fmla="*/ 77 h 200"/>
              <a:gd name="T18" fmla="*/ 93 w 333"/>
              <a:gd name="T19" fmla="*/ 53 h 200"/>
              <a:gd name="T20" fmla="*/ 117 w 333"/>
              <a:gd name="T21" fmla="*/ 77 h 200"/>
              <a:gd name="T22" fmla="*/ 140 w 333"/>
              <a:gd name="T23" fmla="*/ 53 h 200"/>
              <a:gd name="T24" fmla="*/ 164 w 333"/>
              <a:gd name="T25" fmla="*/ 77 h 200"/>
              <a:gd name="T26" fmla="*/ 189 w 333"/>
              <a:gd name="T27" fmla="*/ 167 h 200"/>
              <a:gd name="T28" fmla="*/ 33 w 333"/>
              <a:gd name="T29" fmla="*/ 167 h 200"/>
              <a:gd name="T30" fmla="*/ 33 w 333"/>
              <a:gd name="T31" fmla="*/ 34 h 200"/>
              <a:gd name="T32" fmla="*/ 189 w 333"/>
              <a:gd name="T33" fmla="*/ 34 h 200"/>
              <a:gd name="T34" fmla="*/ 278 w 333"/>
              <a:gd name="T35" fmla="*/ 100 h 200"/>
              <a:gd name="T36" fmla="*/ 189 w 333"/>
              <a:gd name="T37" fmla="*/ 167 h 200"/>
              <a:gd name="T38" fmla="*/ 200 w 333"/>
              <a:gd name="T39" fmla="*/ 0 h 200"/>
              <a:gd name="T40" fmla="*/ 0 w 333"/>
              <a:gd name="T41" fmla="*/ 0 h 200"/>
              <a:gd name="T42" fmla="*/ 0 w 333"/>
              <a:gd name="T43" fmla="*/ 200 h 200"/>
              <a:gd name="T44" fmla="*/ 200 w 333"/>
              <a:gd name="T45" fmla="*/ 200 h 200"/>
              <a:gd name="T46" fmla="*/ 333 w 333"/>
              <a:gd name="T47" fmla="*/ 100 h 200"/>
              <a:gd name="T48" fmla="*/ 200 w 333"/>
              <a:gd name="T49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200">
                <a:moveTo>
                  <a:pt x="164" y="77"/>
                </a:moveTo>
                <a:lnTo>
                  <a:pt x="140" y="100"/>
                </a:lnTo>
                <a:lnTo>
                  <a:pt x="164" y="124"/>
                </a:lnTo>
                <a:lnTo>
                  <a:pt x="140" y="147"/>
                </a:lnTo>
                <a:lnTo>
                  <a:pt x="117" y="124"/>
                </a:lnTo>
                <a:lnTo>
                  <a:pt x="93" y="147"/>
                </a:lnTo>
                <a:lnTo>
                  <a:pt x="70" y="124"/>
                </a:lnTo>
                <a:lnTo>
                  <a:pt x="93" y="100"/>
                </a:lnTo>
                <a:lnTo>
                  <a:pt x="70" y="77"/>
                </a:lnTo>
                <a:lnTo>
                  <a:pt x="93" y="53"/>
                </a:lnTo>
                <a:lnTo>
                  <a:pt x="117" y="77"/>
                </a:lnTo>
                <a:lnTo>
                  <a:pt x="140" y="53"/>
                </a:lnTo>
                <a:lnTo>
                  <a:pt x="164" y="77"/>
                </a:lnTo>
                <a:close/>
                <a:moveTo>
                  <a:pt x="189" y="167"/>
                </a:moveTo>
                <a:lnTo>
                  <a:pt x="33" y="167"/>
                </a:lnTo>
                <a:lnTo>
                  <a:pt x="33" y="34"/>
                </a:lnTo>
                <a:lnTo>
                  <a:pt x="189" y="34"/>
                </a:lnTo>
                <a:lnTo>
                  <a:pt x="278" y="100"/>
                </a:lnTo>
                <a:lnTo>
                  <a:pt x="189" y="167"/>
                </a:lnTo>
                <a:close/>
                <a:moveTo>
                  <a:pt x="200" y="0"/>
                </a:moveTo>
                <a:lnTo>
                  <a:pt x="0" y="0"/>
                </a:lnTo>
                <a:lnTo>
                  <a:pt x="0" y="200"/>
                </a:lnTo>
                <a:lnTo>
                  <a:pt x="200" y="200"/>
                </a:lnTo>
                <a:lnTo>
                  <a:pt x="333" y="100"/>
                </a:lnTo>
                <a:lnTo>
                  <a:pt x="2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19">
            <a:extLst>
              <a:ext uri="{FF2B5EF4-FFF2-40B4-BE49-F238E27FC236}">
                <a16:creationId xmlns:a16="http://schemas.microsoft.com/office/drawing/2014/main" id="{267E22B8-8747-40B6-AEAE-5BCC3942D4A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08588" y="5573713"/>
            <a:ext cx="252413" cy="254000"/>
          </a:xfrm>
          <a:custGeom>
            <a:avLst/>
            <a:gdLst>
              <a:gd name="T0" fmla="*/ 205 w 335"/>
              <a:gd name="T1" fmla="*/ 234 h 335"/>
              <a:gd name="T2" fmla="*/ 127 w 335"/>
              <a:gd name="T3" fmla="*/ 231 h 335"/>
              <a:gd name="T4" fmla="*/ 187 w 335"/>
              <a:gd name="T5" fmla="*/ 172 h 335"/>
              <a:gd name="T6" fmla="*/ 235 w 335"/>
              <a:gd name="T7" fmla="*/ 192 h 335"/>
              <a:gd name="T8" fmla="*/ 252 w 335"/>
              <a:gd name="T9" fmla="*/ 189 h 335"/>
              <a:gd name="T10" fmla="*/ 247 w 335"/>
              <a:gd name="T11" fmla="*/ 164 h 335"/>
              <a:gd name="T12" fmla="*/ 210 w 335"/>
              <a:gd name="T13" fmla="*/ 148 h 335"/>
              <a:gd name="T14" fmla="*/ 257 w 335"/>
              <a:gd name="T15" fmla="*/ 102 h 335"/>
              <a:gd name="T16" fmla="*/ 257 w 335"/>
              <a:gd name="T17" fmla="*/ 78 h 335"/>
              <a:gd name="T18" fmla="*/ 233 w 335"/>
              <a:gd name="T19" fmla="*/ 78 h 335"/>
              <a:gd name="T20" fmla="*/ 211 w 335"/>
              <a:gd name="T21" fmla="*/ 100 h 335"/>
              <a:gd name="T22" fmla="*/ 198 w 335"/>
              <a:gd name="T23" fmla="*/ 78 h 335"/>
              <a:gd name="T24" fmla="*/ 173 w 335"/>
              <a:gd name="T25" fmla="*/ 75 h 335"/>
              <a:gd name="T26" fmla="*/ 170 w 335"/>
              <a:gd name="T27" fmla="*/ 95 h 335"/>
              <a:gd name="T28" fmla="*/ 187 w 335"/>
              <a:gd name="T29" fmla="*/ 124 h 335"/>
              <a:gd name="T30" fmla="*/ 104 w 335"/>
              <a:gd name="T31" fmla="*/ 208 h 335"/>
              <a:gd name="T32" fmla="*/ 101 w 335"/>
              <a:gd name="T33" fmla="*/ 130 h 335"/>
              <a:gd name="T34" fmla="*/ 231 w 335"/>
              <a:gd name="T35" fmla="*/ 34 h 335"/>
              <a:gd name="T36" fmla="*/ 299 w 335"/>
              <a:gd name="T37" fmla="*/ 37 h 335"/>
              <a:gd name="T38" fmla="*/ 301 w 335"/>
              <a:gd name="T39" fmla="*/ 88 h 335"/>
              <a:gd name="T40" fmla="*/ 205 w 335"/>
              <a:gd name="T41" fmla="*/ 234 h 335"/>
              <a:gd name="T42" fmla="*/ 328 w 335"/>
              <a:gd name="T43" fmla="*/ 7 h 335"/>
              <a:gd name="T44" fmla="*/ 231 w 335"/>
              <a:gd name="T45" fmla="*/ 0 h 335"/>
              <a:gd name="T46" fmla="*/ 68 w 335"/>
              <a:gd name="T47" fmla="*/ 130 h 335"/>
              <a:gd name="T48" fmla="*/ 72 w 335"/>
              <a:gd name="T49" fmla="*/ 239 h 335"/>
              <a:gd name="T50" fmla="*/ 6 w 335"/>
              <a:gd name="T51" fmla="*/ 305 h 335"/>
              <a:gd name="T52" fmla="*/ 6 w 335"/>
              <a:gd name="T53" fmla="*/ 329 h 335"/>
              <a:gd name="T54" fmla="*/ 30 w 335"/>
              <a:gd name="T55" fmla="*/ 329 h 335"/>
              <a:gd name="T56" fmla="*/ 96 w 335"/>
              <a:gd name="T57" fmla="*/ 263 h 335"/>
              <a:gd name="T58" fmla="*/ 205 w 335"/>
              <a:gd name="T59" fmla="*/ 267 h 335"/>
              <a:gd name="T60" fmla="*/ 335 w 335"/>
              <a:gd name="T61" fmla="*/ 88 h 335"/>
              <a:gd name="T62" fmla="*/ 328 w 335"/>
              <a:gd name="T63" fmla="*/ 7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5" h="335">
                <a:moveTo>
                  <a:pt x="205" y="234"/>
                </a:moveTo>
                <a:cubicBezTo>
                  <a:pt x="192" y="234"/>
                  <a:pt x="157" y="233"/>
                  <a:pt x="127" y="231"/>
                </a:cubicBezTo>
                <a:lnTo>
                  <a:pt x="187" y="172"/>
                </a:lnTo>
                <a:lnTo>
                  <a:pt x="235" y="192"/>
                </a:lnTo>
                <a:cubicBezTo>
                  <a:pt x="241" y="195"/>
                  <a:pt x="248" y="194"/>
                  <a:pt x="252" y="189"/>
                </a:cubicBezTo>
                <a:cubicBezTo>
                  <a:pt x="260" y="181"/>
                  <a:pt x="257" y="168"/>
                  <a:pt x="247" y="164"/>
                </a:cubicBezTo>
                <a:lnTo>
                  <a:pt x="210" y="148"/>
                </a:lnTo>
                <a:lnTo>
                  <a:pt x="257" y="102"/>
                </a:lnTo>
                <a:cubicBezTo>
                  <a:pt x="263" y="95"/>
                  <a:pt x="263" y="85"/>
                  <a:pt x="257" y="78"/>
                </a:cubicBezTo>
                <a:cubicBezTo>
                  <a:pt x="250" y="72"/>
                  <a:pt x="240" y="72"/>
                  <a:pt x="233" y="78"/>
                </a:cubicBezTo>
                <a:lnTo>
                  <a:pt x="211" y="100"/>
                </a:lnTo>
                <a:lnTo>
                  <a:pt x="198" y="78"/>
                </a:lnTo>
                <a:cubicBezTo>
                  <a:pt x="193" y="69"/>
                  <a:pt x="180" y="68"/>
                  <a:pt x="173" y="75"/>
                </a:cubicBezTo>
                <a:cubicBezTo>
                  <a:pt x="168" y="80"/>
                  <a:pt x="167" y="88"/>
                  <a:pt x="170" y="95"/>
                </a:cubicBezTo>
                <a:lnTo>
                  <a:pt x="187" y="124"/>
                </a:lnTo>
                <a:lnTo>
                  <a:pt x="104" y="208"/>
                </a:lnTo>
                <a:cubicBezTo>
                  <a:pt x="102" y="178"/>
                  <a:pt x="101" y="142"/>
                  <a:pt x="101" y="130"/>
                </a:cubicBezTo>
                <a:cubicBezTo>
                  <a:pt x="101" y="70"/>
                  <a:pt x="123" y="34"/>
                  <a:pt x="231" y="34"/>
                </a:cubicBezTo>
                <a:cubicBezTo>
                  <a:pt x="245" y="34"/>
                  <a:pt x="277" y="35"/>
                  <a:pt x="299" y="37"/>
                </a:cubicBezTo>
                <a:cubicBezTo>
                  <a:pt x="300" y="54"/>
                  <a:pt x="301" y="76"/>
                  <a:pt x="301" y="88"/>
                </a:cubicBezTo>
                <a:cubicBezTo>
                  <a:pt x="301" y="234"/>
                  <a:pt x="231" y="234"/>
                  <a:pt x="205" y="234"/>
                </a:cubicBezTo>
                <a:close/>
                <a:moveTo>
                  <a:pt x="328" y="7"/>
                </a:moveTo>
                <a:cubicBezTo>
                  <a:pt x="313" y="3"/>
                  <a:pt x="247" y="0"/>
                  <a:pt x="231" y="0"/>
                </a:cubicBezTo>
                <a:cubicBezTo>
                  <a:pt x="132" y="0"/>
                  <a:pt x="68" y="31"/>
                  <a:pt x="68" y="130"/>
                </a:cubicBezTo>
                <a:cubicBezTo>
                  <a:pt x="68" y="143"/>
                  <a:pt x="69" y="205"/>
                  <a:pt x="72" y="239"/>
                </a:cubicBezTo>
                <a:lnTo>
                  <a:pt x="6" y="305"/>
                </a:lnTo>
                <a:cubicBezTo>
                  <a:pt x="0" y="312"/>
                  <a:pt x="0" y="322"/>
                  <a:pt x="6" y="329"/>
                </a:cubicBezTo>
                <a:cubicBezTo>
                  <a:pt x="13" y="335"/>
                  <a:pt x="23" y="335"/>
                  <a:pt x="30" y="329"/>
                </a:cubicBezTo>
                <a:lnTo>
                  <a:pt x="96" y="263"/>
                </a:lnTo>
                <a:cubicBezTo>
                  <a:pt x="130" y="266"/>
                  <a:pt x="192" y="267"/>
                  <a:pt x="205" y="267"/>
                </a:cubicBezTo>
                <a:cubicBezTo>
                  <a:pt x="304" y="267"/>
                  <a:pt x="335" y="187"/>
                  <a:pt x="335" y="88"/>
                </a:cubicBezTo>
                <a:cubicBezTo>
                  <a:pt x="335" y="71"/>
                  <a:pt x="332" y="22"/>
                  <a:pt x="328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0">
            <a:extLst>
              <a:ext uri="{FF2B5EF4-FFF2-40B4-BE49-F238E27FC236}">
                <a16:creationId xmlns:a16="http://schemas.microsoft.com/office/drawing/2014/main" id="{FDF1FDBE-BC4C-412C-91AE-5BE79477D2A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06938" y="5573713"/>
            <a:ext cx="252413" cy="254000"/>
          </a:xfrm>
          <a:custGeom>
            <a:avLst/>
            <a:gdLst>
              <a:gd name="T0" fmla="*/ 250 w 333"/>
              <a:gd name="T1" fmla="*/ 184 h 334"/>
              <a:gd name="T2" fmla="*/ 249 w 333"/>
              <a:gd name="T3" fmla="*/ 184 h 334"/>
              <a:gd name="T4" fmla="*/ 216 w 333"/>
              <a:gd name="T5" fmla="*/ 218 h 334"/>
              <a:gd name="T6" fmla="*/ 216 w 333"/>
              <a:gd name="T7" fmla="*/ 234 h 334"/>
              <a:gd name="T8" fmla="*/ 116 w 333"/>
              <a:gd name="T9" fmla="*/ 234 h 334"/>
              <a:gd name="T10" fmla="*/ 116 w 333"/>
              <a:gd name="T11" fmla="*/ 219 h 334"/>
              <a:gd name="T12" fmla="*/ 85 w 333"/>
              <a:gd name="T13" fmla="*/ 187 h 334"/>
              <a:gd name="T14" fmla="*/ 35 w 333"/>
              <a:gd name="T15" fmla="*/ 152 h 334"/>
              <a:gd name="T16" fmla="*/ 121 w 333"/>
              <a:gd name="T17" fmla="*/ 105 h 334"/>
              <a:gd name="T18" fmla="*/ 212 w 333"/>
              <a:gd name="T19" fmla="*/ 63 h 334"/>
              <a:gd name="T20" fmla="*/ 211 w 333"/>
              <a:gd name="T21" fmla="*/ 105 h 334"/>
              <a:gd name="T22" fmla="*/ 249 w 333"/>
              <a:gd name="T23" fmla="*/ 87 h 334"/>
              <a:gd name="T24" fmla="*/ 250 w 333"/>
              <a:gd name="T25" fmla="*/ 87 h 334"/>
              <a:gd name="T26" fmla="*/ 289 w 333"/>
              <a:gd name="T27" fmla="*/ 103 h 334"/>
              <a:gd name="T28" fmla="*/ 250 w 333"/>
              <a:gd name="T29" fmla="*/ 184 h 334"/>
              <a:gd name="T30" fmla="*/ 216 w 333"/>
              <a:gd name="T31" fmla="*/ 300 h 334"/>
              <a:gd name="T32" fmla="*/ 116 w 333"/>
              <a:gd name="T33" fmla="*/ 300 h 334"/>
              <a:gd name="T34" fmla="*/ 116 w 333"/>
              <a:gd name="T35" fmla="*/ 267 h 334"/>
              <a:gd name="T36" fmla="*/ 216 w 333"/>
              <a:gd name="T37" fmla="*/ 267 h 334"/>
              <a:gd name="T38" fmla="*/ 216 w 333"/>
              <a:gd name="T39" fmla="*/ 300 h 334"/>
              <a:gd name="T40" fmla="*/ 244 w 333"/>
              <a:gd name="T41" fmla="*/ 54 h 334"/>
              <a:gd name="T42" fmla="*/ 166 w 333"/>
              <a:gd name="T43" fmla="*/ 0 h 334"/>
              <a:gd name="T44" fmla="*/ 89 w 333"/>
              <a:gd name="T45" fmla="*/ 54 h 334"/>
              <a:gd name="T46" fmla="*/ 0 w 333"/>
              <a:gd name="T47" fmla="*/ 137 h 334"/>
              <a:gd name="T48" fmla="*/ 83 w 333"/>
              <a:gd name="T49" fmla="*/ 220 h 334"/>
              <a:gd name="T50" fmla="*/ 83 w 333"/>
              <a:gd name="T51" fmla="*/ 334 h 334"/>
              <a:gd name="T52" fmla="*/ 250 w 333"/>
              <a:gd name="T53" fmla="*/ 334 h 334"/>
              <a:gd name="T54" fmla="*/ 250 w 333"/>
              <a:gd name="T55" fmla="*/ 220 h 334"/>
              <a:gd name="T56" fmla="*/ 333 w 333"/>
              <a:gd name="T57" fmla="*/ 137 h 334"/>
              <a:gd name="T58" fmla="*/ 244 w 333"/>
              <a:gd name="T59" fmla="*/ 5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3" h="334">
                <a:moveTo>
                  <a:pt x="250" y="184"/>
                </a:moveTo>
                <a:lnTo>
                  <a:pt x="249" y="184"/>
                </a:lnTo>
                <a:cubicBezTo>
                  <a:pt x="231" y="184"/>
                  <a:pt x="216" y="200"/>
                  <a:pt x="216" y="218"/>
                </a:cubicBezTo>
                <a:lnTo>
                  <a:pt x="216" y="234"/>
                </a:lnTo>
                <a:lnTo>
                  <a:pt x="116" y="234"/>
                </a:lnTo>
                <a:lnTo>
                  <a:pt x="116" y="219"/>
                </a:lnTo>
                <a:cubicBezTo>
                  <a:pt x="116" y="201"/>
                  <a:pt x="102" y="186"/>
                  <a:pt x="85" y="187"/>
                </a:cubicBezTo>
                <a:cubicBezTo>
                  <a:pt x="62" y="188"/>
                  <a:pt x="42" y="173"/>
                  <a:pt x="35" y="152"/>
                </a:cubicBezTo>
                <a:cubicBezTo>
                  <a:pt x="19" y="99"/>
                  <a:pt x="87" y="63"/>
                  <a:pt x="121" y="105"/>
                </a:cubicBezTo>
                <a:cubicBezTo>
                  <a:pt x="93" y="45"/>
                  <a:pt x="184" y="3"/>
                  <a:pt x="212" y="63"/>
                </a:cubicBezTo>
                <a:cubicBezTo>
                  <a:pt x="218" y="76"/>
                  <a:pt x="218" y="91"/>
                  <a:pt x="211" y="105"/>
                </a:cubicBezTo>
                <a:cubicBezTo>
                  <a:pt x="220" y="94"/>
                  <a:pt x="234" y="87"/>
                  <a:pt x="249" y="87"/>
                </a:cubicBezTo>
                <a:lnTo>
                  <a:pt x="250" y="87"/>
                </a:lnTo>
                <a:cubicBezTo>
                  <a:pt x="265" y="85"/>
                  <a:pt x="281" y="90"/>
                  <a:pt x="289" y="103"/>
                </a:cubicBezTo>
                <a:cubicBezTo>
                  <a:pt x="316" y="143"/>
                  <a:pt x="288" y="184"/>
                  <a:pt x="250" y="184"/>
                </a:cubicBezTo>
                <a:close/>
                <a:moveTo>
                  <a:pt x="216" y="300"/>
                </a:moveTo>
                <a:lnTo>
                  <a:pt x="116" y="300"/>
                </a:lnTo>
                <a:lnTo>
                  <a:pt x="116" y="267"/>
                </a:lnTo>
                <a:lnTo>
                  <a:pt x="216" y="267"/>
                </a:lnTo>
                <a:lnTo>
                  <a:pt x="216" y="300"/>
                </a:lnTo>
                <a:close/>
                <a:moveTo>
                  <a:pt x="244" y="54"/>
                </a:moveTo>
                <a:cubicBezTo>
                  <a:pt x="232" y="23"/>
                  <a:pt x="202" y="0"/>
                  <a:pt x="166" y="0"/>
                </a:cubicBezTo>
                <a:cubicBezTo>
                  <a:pt x="131" y="0"/>
                  <a:pt x="101" y="23"/>
                  <a:pt x="89" y="54"/>
                </a:cubicBezTo>
                <a:cubicBezTo>
                  <a:pt x="38" y="51"/>
                  <a:pt x="0" y="91"/>
                  <a:pt x="0" y="137"/>
                </a:cubicBezTo>
                <a:cubicBezTo>
                  <a:pt x="0" y="183"/>
                  <a:pt x="37" y="220"/>
                  <a:pt x="83" y="220"/>
                </a:cubicBezTo>
                <a:lnTo>
                  <a:pt x="83" y="334"/>
                </a:lnTo>
                <a:lnTo>
                  <a:pt x="250" y="334"/>
                </a:lnTo>
                <a:lnTo>
                  <a:pt x="250" y="220"/>
                </a:lnTo>
                <a:cubicBezTo>
                  <a:pt x="296" y="220"/>
                  <a:pt x="333" y="183"/>
                  <a:pt x="333" y="137"/>
                </a:cubicBezTo>
                <a:cubicBezTo>
                  <a:pt x="333" y="91"/>
                  <a:pt x="295" y="51"/>
                  <a:pt x="244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1">
            <a:extLst>
              <a:ext uri="{FF2B5EF4-FFF2-40B4-BE49-F238E27FC236}">
                <a16:creationId xmlns:a16="http://schemas.microsoft.com/office/drawing/2014/main" id="{3812427C-1501-4F2F-A3FD-288E0AA958D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03701" y="5573713"/>
            <a:ext cx="252413" cy="254000"/>
          </a:xfrm>
          <a:custGeom>
            <a:avLst/>
            <a:gdLst>
              <a:gd name="T0" fmla="*/ 250 w 333"/>
              <a:gd name="T1" fmla="*/ 184 h 334"/>
              <a:gd name="T2" fmla="*/ 250 w 333"/>
              <a:gd name="T3" fmla="*/ 184 h 334"/>
              <a:gd name="T4" fmla="*/ 217 w 333"/>
              <a:gd name="T5" fmla="*/ 218 h 334"/>
              <a:gd name="T6" fmla="*/ 217 w 333"/>
              <a:gd name="T7" fmla="*/ 234 h 334"/>
              <a:gd name="T8" fmla="*/ 117 w 333"/>
              <a:gd name="T9" fmla="*/ 234 h 334"/>
              <a:gd name="T10" fmla="*/ 117 w 333"/>
              <a:gd name="T11" fmla="*/ 219 h 334"/>
              <a:gd name="T12" fmla="*/ 85 w 333"/>
              <a:gd name="T13" fmla="*/ 187 h 334"/>
              <a:gd name="T14" fmla="*/ 36 w 333"/>
              <a:gd name="T15" fmla="*/ 152 h 334"/>
              <a:gd name="T16" fmla="*/ 122 w 333"/>
              <a:gd name="T17" fmla="*/ 105 h 334"/>
              <a:gd name="T18" fmla="*/ 212 w 333"/>
              <a:gd name="T19" fmla="*/ 63 h 334"/>
              <a:gd name="T20" fmla="*/ 212 w 333"/>
              <a:gd name="T21" fmla="*/ 105 h 334"/>
              <a:gd name="T22" fmla="*/ 289 w 333"/>
              <a:gd name="T23" fmla="*/ 103 h 334"/>
              <a:gd name="T24" fmla="*/ 250 w 333"/>
              <a:gd name="T25" fmla="*/ 184 h 334"/>
              <a:gd name="T26" fmla="*/ 217 w 333"/>
              <a:gd name="T27" fmla="*/ 284 h 334"/>
              <a:gd name="T28" fmla="*/ 200 w 333"/>
              <a:gd name="T29" fmla="*/ 300 h 334"/>
              <a:gd name="T30" fmla="*/ 133 w 333"/>
              <a:gd name="T31" fmla="*/ 300 h 334"/>
              <a:gd name="T32" fmla="*/ 117 w 333"/>
              <a:gd name="T33" fmla="*/ 284 h 334"/>
              <a:gd name="T34" fmla="*/ 117 w 333"/>
              <a:gd name="T35" fmla="*/ 267 h 334"/>
              <a:gd name="T36" fmla="*/ 217 w 333"/>
              <a:gd name="T37" fmla="*/ 267 h 334"/>
              <a:gd name="T38" fmla="*/ 217 w 333"/>
              <a:gd name="T39" fmla="*/ 284 h 334"/>
              <a:gd name="T40" fmla="*/ 244 w 333"/>
              <a:gd name="T41" fmla="*/ 54 h 334"/>
              <a:gd name="T42" fmla="*/ 167 w 333"/>
              <a:gd name="T43" fmla="*/ 0 h 334"/>
              <a:gd name="T44" fmla="*/ 89 w 333"/>
              <a:gd name="T45" fmla="*/ 54 h 334"/>
              <a:gd name="T46" fmla="*/ 0 w 333"/>
              <a:gd name="T47" fmla="*/ 137 h 334"/>
              <a:gd name="T48" fmla="*/ 69 w 333"/>
              <a:gd name="T49" fmla="*/ 219 h 334"/>
              <a:gd name="T50" fmla="*/ 83 w 333"/>
              <a:gd name="T51" fmla="*/ 235 h 334"/>
              <a:gd name="T52" fmla="*/ 83 w 333"/>
              <a:gd name="T53" fmla="*/ 300 h 334"/>
              <a:gd name="T54" fmla="*/ 117 w 333"/>
              <a:gd name="T55" fmla="*/ 334 h 334"/>
              <a:gd name="T56" fmla="*/ 217 w 333"/>
              <a:gd name="T57" fmla="*/ 334 h 334"/>
              <a:gd name="T58" fmla="*/ 250 w 333"/>
              <a:gd name="T59" fmla="*/ 300 h 334"/>
              <a:gd name="T60" fmla="*/ 250 w 333"/>
              <a:gd name="T61" fmla="*/ 235 h 334"/>
              <a:gd name="T62" fmla="*/ 264 w 333"/>
              <a:gd name="T63" fmla="*/ 219 h 334"/>
              <a:gd name="T64" fmla="*/ 333 w 333"/>
              <a:gd name="T65" fmla="*/ 137 h 334"/>
              <a:gd name="T66" fmla="*/ 244 w 333"/>
              <a:gd name="T67" fmla="*/ 5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3" h="334">
                <a:moveTo>
                  <a:pt x="250" y="184"/>
                </a:moveTo>
                <a:lnTo>
                  <a:pt x="250" y="184"/>
                </a:lnTo>
                <a:cubicBezTo>
                  <a:pt x="232" y="184"/>
                  <a:pt x="217" y="200"/>
                  <a:pt x="217" y="218"/>
                </a:cubicBezTo>
                <a:lnTo>
                  <a:pt x="217" y="234"/>
                </a:lnTo>
                <a:lnTo>
                  <a:pt x="117" y="234"/>
                </a:lnTo>
                <a:lnTo>
                  <a:pt x="117" y="219"/>
                </a:lnTo>
                <a:cubicBezTo>
                  <a:pt x="117" y="201"/>
                  <a:pt x="103" y="186"/>
                  <a:pt x="85" y="187"/>
                </a:cubicBezTo>
                <a:cubicBezTo>
                  <a:pt x="63" y="188"/>
                  <a:pt x="42" y="173"/>
                  <a:pt x="36" y="152"/>
                </a:cubicBezTo>
                <a:cubicBezTo>
                  <a:pt x="19" y="99"/>
                  <a:pt x="87" y="63"/>
                  <a:pt x="122" y="105"/>
                </a:cubicBezTo>
                <a:cubicBezTo>
                  <a:pt x="93" y="45"/>
                  <a:pt x="184" y="3"/>
                  <a:pt x="212" y="63"/>
                </a:cubicBezTo>
                <a:cubicBezTo>
                  <a:pt x="218" y="76"/>
                  <a:pt x="218" y="91"/>
                  <a:pt x="212" y="105"/>
                </a:cubicBezTo>
                <a:cubicBezTo>
                  <a:pt x="230" y="83"/>
                  <a:pt x="273" y="79"/>
                  <a:pt x="289" y="103"/>
                </a:cubicBezTo>
                <a:cubicBezTo>
                  <a:pt x="316" y="143"/>
                  <a:pt x="288" y="184"/>
                  <a:pt x="250" y="184"/>
                </a:cubicBezTo>
                <a:close/>
                <a:moveTo>
                  <a:pt x="217" y="284"/>
                </a:moveTo>
                <a:cubicBezTo>
                  <a:pt x="217" y="293"/>
                  <a:pt x="209" y="300"/>
                  <a:pt x="200" y="300"/>
                </a:cubicBezTo>
                <a:lnTo>
                  <a:pt x="133" y="300"/>
                </a:lnTo>
                <a:cubicBezTo>
                  <a:pt x="124" y="300"/>
                  <a:pt x="117" y="293"/>
                  <a:pt x="117" y="284"/>
                </a:cubicBezTo>
                <a:lnTo>
                  <a:pt x="117" y="267"/>
                </a:lnTo>
                <a:lnTo>
                  <a:pt x="217" y="267"/>
                </a:lnTo>
                <a:lnTo>
                  <a:pt x="217" y="284"/>
                </a:lnTo>
                <a:close/>
                <a:moveTo>
                  <a:pt x="244" y="54"/>
                </a:moveTo>
                <a:cubicBezTo>
                  <a:pt x="232" y="23"/>
                  <a:pt x="202" y="0"/>
                  <a:pt x="167" y="0"/>
                </a:cubicBezTo>
                <a:cubicBezTo>
                  <a:pt x="131" y="0"/>
                  <a:pt x="101" y="23"/>
                  <a:pt x="89" y="54"/>
                </a:cubicBezTo>
                <a:cubicBezTo>
                  <a:pt x="38" y="51"/>
                  <a:pt x="0" y="91"/>
                  <a:pt x="0" y="137"/>
                </a:cubicBezTo>
                <a:cubicBezTo>
                  <a:pt x="0" y="178"/>
                  <a:pt x="30" y="212"/>
                  <a:pt x="69" y="219"/>
                </a:cubicBezTo>
                <a:cubicBezTo>
                  <a:pt x="77" y="220"/>
                  <a:pt x="83" y="227"/>
                  <a:pt x="83" y="235"/>
                </a:cubicBezTo>
                <a:lnTo>
                  <a:pt x="83" y="300"/>
                </a:lnTo>
                <a:cubicBezTo>
                  <a:pt x="83" y="319"/>
                  <a:pt x="98" y="334"/>
                  <a:pt x="117" y="334"/>
                </a:cubicBezTo>
                <a:lnTo>
                  <a:pt x="217" y="334"/>
                </a:lnTo>
                <a:cubicBezTo>
                  <a:pt x="235" y="334"/>
                  <a:pt x="250" y="319"/>
                  <a:pt x="250" y="300"/>
                </a:cubicBezTo>
                <a:lnTo>
                  <a:pt x="250" y="235"/>
                </a:lnTo>
                <a:cubicBezTo>
                  <a:pt x="250" y="227"/>
                  <a:pt x="256" y="220"/>
                  <a:pt x="264" y="219"/>
                </a:cubicBezTo>
                <a:cubicBezTo>
                  <a:pt x="303" y="212"/>
                  <a:pt x="333" y="178"/>
                  <a:pt x="333" y="137"/>
                </a:cubicBezTo>
                <a:cubicBezTo>
                  <a:pt x="333" y="91"/>
                  <a:pt x="295" y="51"/>
                  <a:pt x="244" y="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2">
            <a:extLst>
              <a:ext uri="{FF2B5EF4-FFF2-40B4-BE49-F238E27FC236}">
                <a16:creationId xmlns:a16="http://schemas.microsoft.com/office/drawing/2014/main" id="{9BB4BE0B-AE1F-461F-B0E8-61AB5EE89E3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00463" y="5573713"/>
            <a:ext cx="252413" cy="254000"/>
          </a:xfrm>
          <a:custGeom>
            <a:avLst/>
            <a:gdLst>
              <a:gd name="T0" fmla="*/ 300 w 334"/>
              <a:gd name="T1" fmla="*/ 284 h 334"/>
              <a:gd name="T2" fmla="*/ 284 w 334"/>
              <a:gd name="T3" fmla="*/ 300 h 334"/>
              <a:gd name="T4" fmla="*/ 50 w 334"/>
              <a:gd name="T5" fmla="*/ 300 h 334"/>
              <a:gd name="T6" fmla="*/ 34 w 334"/>
              <a:gd name="T7" fmla="*/ 284 h 334"/>
              <a:gd name="T8" fmla="*/ 34 w 334"/>
              <a:gd name="T9" fmla="*/ 118 h 334"/>
              <a:gd name="T10" fmla="*/ 36 w 334"/>
              <a:gd name="T11" fmla="*/ 112 h 334"/>
              <a:gd name="T12" fmla="*/ 112 w 334"/>
              <a:gd name="T13" fmla="*/ 36 h 334"/>
              <a:gd name="T14" fmla="*/ 118 w 334"/>
              <a:gd name="T15" fmla="*/ 34 h 334"/>
              <a:gd name="T16" fmla="*/ 284 w 334"/>
              <a:gd name="T17" fmla="*/ 34 h 334"/>
              <a:gd name="T18" fmla="*/ 300 w 334"/>
              <a:gd name="T19" fmla="*/ 50 h 334"/>
              <a:gd name="T20" fmla="*/ 300 w 334"/>
              <a:gd name="T21" fmla="*/ 284 h 334"/>
              <a:gd name="T22" fmla="*/ 300 w 334"/>
              <a:gd name="T23" fmla="*/ 0 h 334"/>
              <a:gd name="T24" fmla="*/ 114 w 334"/>
              <a:gd name="T25" fmla="*/ 0 h 334"/>
              <a:gd name="T26" fmla="*/ 91 w 334"/>
              <a:gd name="T27" fmla="*/ 10 h 334"/>
              <a:gd name="T28" fmla="*/ 10 w 334"/>
              <a:gd name="T29" fmla="*/ 91 h 334"/>
              <a:gd name="T30" fmla="*/ 0 w 334"/>
              <a:gd name="T31" fmla="*/ 114 h 334"/>
              <a:gd name="T32" fmla="*/ 0 w 334"/>
              <a:gd name="T33" fmla="*/ 300 h 334"/>
              <a:gd name="T34" fmla="*/ 34 w 334"/>
              <a:gd name="T35" fmla="*/ 334 h 334"/>
              <a:gd name="T36" fmla="*/ 300 w 334"/>
              <a:gd name="T37" fmla="*/ 334 h 334"/>
              <a:gd name="T38" fmla="*/ 334 w 334"/>
              <a:gd name="T39" fmla="*/ 300 h 334"/>
              <a:gd name="T40" fmla="*/ 334 w 334"/>
              <a:gd name="T41" fmla="*/ 34 h 334"/>
              <a:gd name="T42" fmla="*/ 300 w 334"/>
              <a:gd name="T4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4" h="334">
                <a:moveTo>
                  <a:pt x="300" y="284"/>
                </a:moveTo>
                <a:cubicBezTo>
                  <a:pt x="300" y="293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93"/>
                  <a:pt x="34" y="284"/>
                </a:cubicBezTo>
                <a:lnTo>
                  <a:pt x="34" y="118"/>
                </a:lnTo>
                <a:cubicBezTo>
                  <a:pt x="34" y="116"/>
                  <a:pt x="35" y="113"/>
                  <a:pt x="36" y="112"/>
                </a:cubicBezTo>
                <a:lnTo>
                  <a:pt x="112" y="36"/>
                </a:lnTo>
                <a:cubicBezTo>
                  <a:pt x="113" y="35"/>
                  <a:pt x="116" y="34"/>
                  <a:pt x="118" y="34"/>
                </a:cubicBezTo>
                <a:lnTo>
                  <a:pt x="284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284"/>
                </a:lnTo>
                <a:close/>
                <a:moveTo>
                  <a:pt x="300" y="0"/>
                </a:moveTo>
                <a:lnTo>
                  <a:pt x="114" y="0"/>
                </a:lnTo>
                <a:cubicBezTo>
                  <a:pt x="105" y="0"/>
                  <a:pt x="97" y="4"/>
                  <a:pt x="91" y="10"/>
                </a:cubicBezTo>
                <a:lnTo>
                  <a:pt x="10" y="91"/>
                </a:lnTo>
                <a:cubicBezTo>
                  <a:pt x="4" y="97"/>
                  <a:pt x="0" y="105"/>
                  <a:pt x="0" y="114"/>
                </a:cubicBezTo>
                <a:lnTo>
                  <a:pt x="0" y="300"/>
                </a:lnTo>
                <a:cubicBezTo>
                  <a:pt x="0" y="319"/>
                  <a:pt x="15" y="334"/>
                  <a:pt x="34" y="334"/>
                </a:cubicBezTo>
                <a:lnTo>
                  <a:pt x="300" y="334"/>
                </a:lnTo>
                <a:cubicBezTo>
                  <a:pt x="319" y="334"/>
                  <a:pt x="334" y="319"/>
                  <a:pt x="334" y="300"/>
                </a:cubicBezTo>
                <a:lnTo>
                  <a:pt x="334" y="34"/>
                </a:lnTo>
                <a:cubicBezTo>
                  <a:pt x="334" y="15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F3816732-A5B6-4701-981A-7AB91DF81FF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26426" y="5067300"/>
            <a:ext cx="252413" cy="252413"/>
          </a:xfrm>
          <a:custGeom>
            <a:avLst/>
            <a:gdLst>
              <a:gd name="T0" fmla="*/ 300 w 334"/>
              <a:gd name="T1" fmla="*/ 300 h 333"/>
              <a:gd name="T2" fmla="*/ 34 w 334"/>
              <a:gd name="T3" fmla="*/ 300 h 333"/>
              <a:gd name="T4" fmla="*/ 34 w 334"/>
              <a:gd name="T5" fmla="*/ 114 h 333"/>
              <a:gd name="T6" fmla="*/ 114 w 334"/>
              <a:gd name="T7" fmla="*/ 33 h 333"/>
              <a:gd name="T8" fmla="*/ 300 w 334"/>
              <a:gd name="T9" fmla="*/ 33 h 333"/>
              <a:gd name="T10" fmla="*/ 300 w 334"/>
              <a:gd name="T11" fmla="*/ 300 h 333"/>
              <a:gd name="T12" fmla="*/ 333 w 334"/>
              <a:gd name="T13" fmla="*/ 0 h 333"/>
              <a:gd name="T14" fmla="*/ 100 w 334"/>
              <a:gd name="T15" fmla="*/ 0 h 333"/>
              <a:gd name="T16" fmla="*/ 100 w 334"/>
              <a:gd name="T17" fmla="*/ 0 h 333"/>
              <a:gd name="T18" fmla="*/ 0 w 334"/>
              <a:gd name="T19" fmla="*/ 100 h 333"/>
              <a:gd name="T20" fmla="*/ 0 w 334"/>
              <a:gd name="T21" fmla="*/ 100 h 333"/>
              <a:gd name="T22" fmla="*/ 0 w 334"/>
              <a:gd name="T23" fmla="*/ 333 h 333"/>
              <a:gd name="T24" fmla="*/ 334 w 334"/>
              <a:gd name="T25" fmla="*/ 333 h 333"/>
              <a:gd name="T26" fmla="*/ 334 w 334"/>
              <a:gd name="T27" fmla="*/ 0 h 333"/>
              <a:gd name="T28" fmla="*/ 333 w 334"/>
              <a:gd name="T2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4" h="333">
                <a:moveTo>
                  <a:pt x="300" y="300"/>
                </a:moveTo>
                <a:lnTo>
                  <a:pt x="34" y="300"/>
                </a:lnTo>
                <a:lnTo>
                  <a:pt x="34" y="114"/>
                </a:lnTo>
                <a:lnTo>
                  <a:pt x="114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333" y="0"/>
                </a:moveTo>
                <a:lnTo>
                  <a:pt x="100" y="0"/>
                </a:lnTo>
                <a:lnTo>
                  <a:pt x="100" y="0"/>
                </a:lnTo>
                <a:lnTo>
                  <a:pt x="0" y="100"/>
                </a:lnTo>
                <a:lnTo>
                  <a:pt x="0" y="100"/>
                </a:lnTo>
                <a:lnTo>
                  <a:pt x="0" y="333"/>
                </a:lnTo>
                <a:lnTo>
                  <a:pt x="334" y="333"/>
                </a:lnTo>
                <a:lnTo>
                  <a:pt x="334" y="0"/>
                </a:lnTo>
                <a:lnTo>
                  <a:pt x="3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4">
            <a:extLst>
              <a:ext uri="{FF2B5EF4-FFF2-40B4-BE49-F238E27FC236}">
                <a16:creationId xmlns:a16="http://schemas.microsoft.com/office/drawing/2014/main" id="{C56C6E6E-F6A7-4A99-9F94-E5D040CAAB9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24776" y="5067300"/>
            <a:ext cx="250825" cy="252413"/>
          </a:xfrm>
          <a:custGeom>
            <a:avLst/>
            <a:gdLst>
              <a:gd name="T0" fmla="*/ 150 w 333"/>
              <a:gd name="T1" fmla="*/ 118 h 333"/>
              <a:gd name="T2" fmla="*/ 116 w 333"/>
              <a:gd name="T3" fmla="*/ 151 h 333"/>
              <a:gd name="T4" fmla="*/ 83 w 333"/>
              <a:gd name="T5" fmla="*/ 118 h 333"/>
              <a:gd name="T6" fmla="*/ 116 w 333"/>
              <a:gd name="T7" fmla="*/ 85 h 333"/>
              <a:gd name="T8" fmla="*/ 150 w 333"/>
              <a:gd name="T9" fmla="*/ 118 h 333"/>
              <a:gd name="T10" fmla="*/ 150 w 333"/>
              <a:gd name="T11" fmla="*/ 218 h 333"/>
              <a:gd name="T12" fmla="*/ 116 w 333"/>
              <a:gd name="T13" fmla="*/ 251 h 333"/>
              <a:gd name="T14" fmla="*/ 83 w 333"/>
              <a:gd name="T15" fmla="*/ 218 h 333"/>
              <a:gd name="T16" fmla="*/ 116 w 333"/>
              <a:gd name="T17" fmla="*/ 185 h 333"/>
              <a:gd name="T18" fmla="*/ 150 w 333"/>
              <a:gd name="T19" fmla="*/ 218 h 333"/>
              <a:gd name="T20" fmla="*/ 250 w 333"/>
              <a:gd name="T21" fmla="*/ 118 h 333"/>
              <a:gd name="T22" fmla="*/ 216 w 333"/>
              <a:gd name="T23" fmla="*/ 151 h 333"/>
              <a:gd name="T24" fmla="*/ 183 w 333"/>
              <a:gd name="T25" fmla="*/ 118 h 333"/>
              <a:gd name="T26" fmla="*/ 216 w 333"/>
              <a:gd name="T27" fmla="*/ 85 h 333"/>
              <a:gd name="T28" fmla="*/ 250 w 333"/>
              <a:gd name="T29" fmla="*/ 118 h 333"/>
              <a:gd name="T30" fmla="*/ 250 w 333"/>
              <a:gd name="T31" fmla="*/ 218 h 333"/>
              <a:gd name="T32" fmla="*/ 216 w 333"/>
              <a:gd name="T33" fmla="*/ 251 h 333"/>
              <a:gd name="T34" fmla="*/ 183 w 333"/>
              <a:gd name="T35" fmla="*/ 218 h 333"/>
              <a:gd name="T36" fmla="*/ 216 w 333"/>
              <a:gd name="T37" fmla="*/ 185 h 333"/>
              <a:gd name="T38" fmla="*/ 250 w 333"/>
              <a:gd name="T39" fmla="*/ 218 h 333"/>
              <a:gd name="T40" fmla="*/ 300 w 333"/>
              <a:gd name="T41" fmla="*/ 283 h 333"/>
              <a:gd name="T42" fmla="*/ 283 w 333"/>
              <a:gd name="T43" fmla="*/ 300 h 333"/>
              <a:gd name="T44" fmla="*/ 50 w 333"/>
              <a:gd name="T45" fmla="*/ 300 h 333"/>
              <a:gd name="T46" fmla="*/ 33 w 333"/>
              <a:gd name="T47" fmla="*/ 283 h 333"/>
              <a:gd name="T48" fmla="*/ 33 w 333"/>
              <a:gd name="T49" fmla="*/ 50 h 333"/>
              <a:gd name="T50" fmla="*/ 50 w 333"/>
              <a:gd name="T51" fmla="*/ 33 h 333"/>
              <a:gd name="T52" fmla="*/ 283 w 333"/>
              <a:gd name="T53" fmla="*/ 33 h 333"/>
              <a:gd name="T54" fmla="*/ 300 w 333"/>
              <a:gd name="T55" fmla="*/ 50 h 333"/>
              <a:gd name="T56" fmla="*/ 300 w 333"/>
              <a:gd name="T57" fmla="*/ 283 h 333"/>
              <a:gd name="T58" fmla="*/ 300 w 333"/>
              <a:gd name="T59" fmla="*/ 0 h 333"/>
              <a:gd name="T60" fmla="*/ 33 w 333"/>
              <a:gd name="T61" fmla="*/ 0 h 333"/>
              <a:gd name="T62" fmla="*/ 0 w 333"/>
              <a:gd name="T63" fmla="*/ 33 h 333"/>
              <a:gd name="T64" fmla="*/ 0 w 333"/>
              <a:gd name="T65" fmla="*/ 300 h 333"/>
              <a:gd name="T66" fmla="*/ 33 w 333"/>
              <a:gd name="T67" fmla="*/ 333 h 333"/>
              <a:gd name="T68" fmla="*/ 300 w 333"/>
              <a:gd name="T69" fmla="*/ 333 h 333"/>
              <a:gd name="T70" fmla="*/ 333 w 333"/>
              <a:gd name="T71" fmla="*/ 300 h 333"/>
              <a:gd name="T72" fmla="*/ 333 w 333"/>
              <a:gd name="T73" fmla="*/ 33 h 333"/>
              <a:gd name="T74" fmla="*/ 300 w 333"/>
              <a:gd name="T7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3" h="333">
                <a:moveTo>
                  <a:pt x="150" y="118"/>
                </a:moveTo>
                <a:cubicBezTo>
                  <a:pt x="150" y="136"/>
                  <a:pt x="135" y="151"/>
                  <a:pt x="116" y="151"/>
                </a:cubicBezTo>
                <a:cubicBezTo>
                  <a:pt x="98" y="151"/>
                  <a:pt x="83" y="136"/>
                  <a:pt x="83" y="118"/>
                </a:cubicBezTo>
                <a:cubicBezTo>
                  <a:pt x="83" y="100"/>
                  <a:pt x="98" y="85"/>
                  <a:pt x="116" y="85"/>
                </a:cubicBezTo>
                <a:cubicBezTo>
                  <a:pt x="135" y="85"/>
                  <a:pt x="150" y="100"/>
                  <a:pt x="150" y="118"/>
                </a:cubicBezTo>
                <a:close/>
                <a:moveTo>
                  <a:pt x="150" y="218"/>
                </a:moveTo>
                <a:cubicBezTo>
                  <a:pt x="150" y="236"/>
                  <a:pt x="135" y="251"/>
                  <a:pt x="116" y="251"/>
                </a:cubicBezTo>
                <a:cubicBezTo>
                  <a:pt x="98" y="251"/>
                  <a:pt x="83" y="236"/>
                  <a:pt x="83" y="218"/>
                </a:cubicBezTo>
                <a:cubicBezTo>
                  <a:pt x="83" y="200"/>
                  <a:pt x="98" y="185"/>
                  <a:pt x="116" y="185"/>
                </a:cubicBezTo>
                <a:cubicBezTo>
                  <a:pt x="135" y="185"/>
                  <a:pt x="150" y="200"/>
                  <a:pt x="150" y="218"/>
                </a:cubicBezTo>
                <a:close/>
                <a:moveTo>
                  <a:pt x="250" y="118"/>
                </a:moveTo>
                <a:cubicBezTo>
                  <a:pt x="250" y="136"/>
                  <a:pt x="235" y="151"/>
                  <a:pt x="216" y="151"/>
                </a:cubicBezTo>
                <a:cubicBezTo>
                  <a:pt x="198" y="151"/>
                  <a:pt x="183" y="136"/>
                  <a:pt x="183" y="118"/>
                </a:cubicBezTo>
                <a:cubicBezTo>
                  <a:pt x="183" y="100"/>
                  <a:pt x="198" y="85"/>
                  <a:pt x="216" y="85"/>
                </a:cubicBezTo>
                <a:cubicBezTo>
                  <a:pt x="235" y="85"/>
                  <a:pt x="250" y="100"/>
                  <a:pt x="250" y="118"/>
                </a:cubicBezTo>
                <a:close/>
                <a:moveTo>
                  <a:pt x="250" y="218"/>
                </a:moveTo>
                <a:cubicBezTo>
                  <a:pt x="250" y="236"/>
                  <a:pt x="235" y="251"/>
                  <a:pt x="216" y="251"/>
                </a:cubicBezTo>
                <a:cubicBezTo>
                  <a:pt x="198" y="251"/>
                  <a:pt x="183" y="236"/>
                  <a:pt x="183" y="218"/>
                </a:cubicBezTo>
                <a:cubicBezTo>
                  <a:pt x="183" y="200"/>
                  <a:pt x="198" y="185"/>
                  <a:pt x="216" y="185"/>
                </a:cubicBezTo>
                <a:cubicBezTo>
                  <a:pt x="235" y="185"/>
                  <a:pt x="250" y="200"/>
                  <a:pt x="250" y="218"/>
                </a:cubicBezTo>
                <a:close/>
                <a:moveTo>
                  <a:pt x="300" y="283"/>
                </a:moveTo>
                <a:cubicBezTo>
                  <a:pt x="300" y="292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92"/>
                  <a:pt x="33" y="283"/>
                </a:cubicBezTo>
                <a:lnTo>
                  <a:pt x="33" y="50"/>
                </a:lnTo>
                <a:cubicBezTo>
                  <a:pt x="33" y="40"/>
                  <a:pt x="40" y="33"/>
                  <a:pt x="50" y="33"/>
                </a:cubicBezTo>
                <a:lnTo>
                  <a:pt x="283" y="33"/>
                </a:lnTo>
                <a:cubicBezTo>
                  <a:pt x="292" y="33"/>
                  <a:pt x="300" y="40"/>
                  <a:pt x="300" y="50"/>
                </a:cubicBezTo>
                <a:lnTo>
                  <a:pt x="300" y="283"/>
                </a:ln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5">
            <a:extLst>
              <a:ext uri="{FF2B5EF4-FFF2-40B4-BE49-F238E27FC236}">
                <a16:creationId xmlns:a16="http://schemas.microsoft.com/office/drawing/2014/main" id="{555DB0A5-9C70-4845-840A-065E8F4681B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21538" y="5067300"/>
            <a:ext cx="250825" cy="252413"/>
          </a:xfrm>
          <a:custGeom>
            <a:avLst/>
            <a:gdLst>
              <a:gd name="T0" fmla="*/ 150 w 333"/>
              <a:gd name="T1" fmla="*/ 118 h 333"/>
              <a:gd name="T2" fmla="*/ 117 w 333"/>
              <a:gd name="T3" fmla="*/ 151 h 333"/>
              <a:gd name="T4" fmla="*/ 83 w 333"/>
              <a:gd name="T5" fmla="*/ 118 h 333"/>
              <a:gd name="T6" fmla="*/ 117 w 333"/>
              <a:gd name="T7" fmla="*/ 85 h 333"/>
              <a:gd name="T8" fmla="*/ 150 w 333"/>
              <a:gd name="T9" fmla="*/ 118 h 333"/>
              <a:gd name="T10" fmla="*/ 150 w 333"/>
              <a:gd name="T11" fmla="*/ 218 h 333"/>
              <a:gd name="T12" fmla="*/ 117 w 333"/>
              <a:gd name="T13" fmla="*/ 251 h 333"/>
              <a:gd name="T14" fmla="*/ 83 w 333"/>
              <a:gd name="T15" fmla="*/ 218 h 333"/>
              <a:gd name="T16" fmla="*/ 117 w 333"/>
              <a:gd name="T17" fmla="*/ 185 h 333"/>
              <a:gd name="T18" fmla="*/ 150 w 333"/>
              <a:gd name="T19" fmla="*/ 218 h 333"/>
              <a:gd name="T20" fmla="*/ 250 w 333"/>
              <a:gd name="T21" fmla="*/ 118 h 333"/>
              <a:gd name="T22" fmla="*/ 217 w 333"/>
              <a:gd name="T23" fmla="*/ 151 h 333"/>
              <a:gd name="T24" fmla="*/ 183 w 333"/>
              <a:gd name="T25" fmla="*/ 118 h 333"/>
              <a:gd name="T26" fmla="*/ 217 w 333"/>
              <a:gd name="T27" fmla="*/ 85 h 333"/>
              <a:gd name="T28" fmla="*/ 250 w 333"/>
              <a:gd name="T29" fmla="*/ 118 h 333"/>
              <a:gd name="T30" fmla="*/ 300 w 333"/>
              <a:gd name="T31" fmla="*/ 283 h 333"/>
              <a:gd name="T32" fmla="*/ 283 w 333"/>
              <a:gd name="T33" fmla="*/ 300 h 333"/>
              <a:gd name="T34" fmla="*/ 50 w 333"/>
              <a:gd name="T35" fmla="*/ 300 h 333"/>
              <a:gd name="T36" fmla="*/ 33 w 333"/>
              <a:gd name="T37" fmla="*/ 283 h 333"/>
              <a:gd name="T38" fmla="*/ 33 w 333"/>
              <a:gd name="T39" fmla="*/ 50 h 333"/>
              <a:gd name="T40" fmla="*/ 50 w 333"/>
              <a:gd name="T41" fmla="*/ 33 h 333"/>
              <a:gd name="T42" fmla="*/ 283 w 333"/>
              <a:gd name="T43" fmla="*/ 33 h 333"/>
              <a:gd name="T44" fmla="*/ 300 w 333"/>
              <a:gd name="T45" fmla="*/ 50 h 333"/>
              <a:gd name="T46" fmla="*/ 300 w 333"/>
              <a:gd name="T47" fmla="*/ 283 h 333"/>
              <a:gd name="T48" fmla="*/ 300 w 333"/>
              <a:gd name="T49" fmla="*/ 0 h 333"/>
              <a:gd name="T50" fmla="*/ 33 w 333"/>
              <a:gd name="T51" fmla="*/ 0 h 333"/>
              <a:gd name="T52" fmla="*/ 0 w 333"/>
              <a:gd name="T53" fmla="*/ 33 h 333"/>
              <a:gd name="T54" fmla="*/ 0 w 333"/>
              <a:gd name="T55" fmla="*/ 300 h 333"/>
              <a:gd name="T56" fmla="*/ 33 w 333"/>
              <a:gd name="T57" fmla="*/ 333 h 333"/>
              <a:gd name="T58" fmla="*/ 300 w 333"/>
              <a:gd name="T59" fmla="*/ 333 h 333"/>
              <a:gd name="T60" fmla="*/ 333 w 333"/>
              <a:gd name="T61" fmla="*/ 300 h 333"/>
              <a:gd name="T62" fmla="*/ 333 w 333"/>
              <a:gd name="T63" fmla="*/ 33 h 333"/>
              <a:gd name="T64" fmla="*/ 300 w 333"/>
              <a:gd name="T6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3">
                <a:moveTo>
                  <a:pt x="150" y="118"/>
                </a:moveTo>
                <a:cubicBezTo>
                  <a:pt x="150" y="136"/>
                  <a:pt x="135" y="151"/>
                  <a:pt x="117" y="151"/>
                </a:cubicBezTo>
                <a:cubicBezTo>
                  <a:pt x="98" y="151"/>
                  <a:pt x="83" y="136"/>
                  <a:pt x="83" y="118"/>
                </a:cubicBezTo>
                <a:cubicBezTo>
                  <a:pt x="83" y="100"/>
                  <a:pt x="98" y="85"/>
                  <a:pt x="117" y="85"/>
                </a:cubicBezTo>
                <a:cubicBezTo>
                  <a:pt x="135" y="85"/>
                  <a:pt x="150" y="100"/>
                  <a:pt x="150" y="118"/>
                </a:cubicBezTo>
                <a:close/>
                <a:moveTo>
                  <a:pt x="150" y="218"/>
                </a:moveTo>
                <a:cubicBezTo>
                  <a:pt x="150" y="236"/>
                  <a:pt x="135" y="251"/>
                  <a:pt x="117" y="251"/>
                </a:cubicBezTo>
                <a:cubicBezTo>
                  <a:pt x="98" y="251"/>
                  <a:pt x="83" y="236"/>
                  <a:pt x="83" y="218"/>
                </a:cubicBezTo>
                <a:cubicBezTo>
                  <a:pt x="83" y="200"/>
                  <a:pt x="98" y="185"/>
                  <a:pt x="117" y="185"/>
                </a:cubicBezTo>
                <a:cubicBezTo>
                  <a:pt x="135" y="185"/>
                  <a:pt x="150" y="200"/>
                  <a:pt x="150" y="218"/>
                </a:cubicBezTo>
                <a:close/>
                <a:moveTo>
                  <a:pt x="250" y="118"/>
                </a:moveTo>
                <a:cubicBezTo>
                  <a:pt x="250" y="136"/>
                  <a:pt x="235" y="151"/>
                  <a:pt x="217" y="151"/>
                </a:cubicBezTo>
                <a:cubicBezTo>
                  <a:pt x="198" y="151"/>
                  <a:pt x="183" y="136"/>
                  <a:pt x="183" y="118"/>
                </a:cubicBezTo>
                <a:cubicBezTo>
                  <a:pt x="183" y="100"/>
                  <a:pt x="198" y="85"/>
                  <a:pt x="217" y="85"/>
                </a:cubicBezTo>
                <a:cubicBezTo>
                  <a:pt x="235" y="85"/>
                  <a:pt x="250" y="100"/>
                  <a:pt x="250" y="118"/>
                </a:cubicBezTo>
                <a:close/>
                <a:moveTo>
                  <a:pt x="300" y="283"/>
                </a:moveTo>
                <a:cubicBezTo>
                  <a:pt x="300" y="292"/>
                  <a:pt x="293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92"/>
                  <a:pt x="33" y="283"/>
                </a:cubicBezTo>
                <a:lnTo>
                  <a:pt x="33" y="50"/>
                </a:lnTo>
                <a:cubicBezTo>
                  <a:pt x="33" y="40"/>
                  <a:pt x="41" y="33"/>
                  <a:pt x="50" y="33"/>
                </a:cubicBezTo>
                <a:lnTo>
                  <a:pt x="283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283"/>
                </a:ln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6">
            <a:extLst>
              <a:ext uri="{FF2B5EF4-FFF2-40B4-BE49-F238E27FC236}">
                <a16:creationId xmlns:a16="http://schemas.microsoft.com/office/drawing/2014/main" id="{E2B70BDD-B4A8-45D2-8D71-0BCC13184B7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18301" y="5067300"/>
            <a:ext cx="252413" cy="252413"/>
          </a:xfrm>
          <a:custGeom>
            <a:avLst/>
            <a:gdLst>
              <a:gd name="T0" fmla="*/ 150 w 334"/>
              <a:gd name="T1" fmla="*/ 218 h 333"/>
              <a:gd name="T2" fmla="*/ 117 w 334"/>
              <a:gd name="T3" fmla="*/ 251 h 333"/>
              <a:gd name="T4" fmla="*/ 84 w 334"/>
              <a:gd name="T5" fmla="*/ 218 h 333"/>
              <a:gd name="T6" fmla="*/ 117 w 334"/>
              <a:gd name="T7" fmla="*/ 185 h 333"/>
              <a:gd name="T8" fmla="*/ 150 w 334"/>
              <a:gd name="T9" fmla="*/ 218 h 333"/>
              <a:gd name="T10" fmla="*/ 250 w 334"/>
              <a:gd name="T11" fmla="*/ 118 h 333"/>
              <a:gd name="T12" fmla="*/ 217 w 334"/>
              <a:gd name="T13" fmla="*/ 151 h 333"/>
              <a:gd name="T14" fmla="*/ 184 w 334"/>
              <a:gd name="T15" fmla="*/ 118 h 333"/>
              <a:gd name="T16" fmla="*/ 217 w 334"/>
              <a:gd name="T17" fmla="*/ 85 h 333"/>
              <a:gd name="T18" fmla="*/ 250 w 334"/>
              <a:gd name="T19" fmla="*/ 118 h 333"/>
              <a:gd name="T20" fmla="*/ 300 w 334"/>
              <a:gd name="T21" fmla="*/ 283 h 333"/>
              <a:gd name="T22" fmla="*/ 284 w 334"/>
              <a:gd name="T23" fmla="*/ 300 h 333"/>
              <a:gd name="T24" fmla="*/ 50 w 334"/>
              <a:gd name="T25" fmla="*/ 300 h 333"/>
              <a:gd name="T26" fmla="*/ 34 w 334"/>
              <a:gd name="T27" fmla="*/ 283 h 333"/>
              <a:gd name="T28" fmla="*/ 34 w 334"/>
              <a:gd name="T29" fmla="*/ 50 h 333"/>
              <a:gd name="T30" fmla="*/ 50 w 334"/>
              <a:gd name="T31" fmla="*/ 33 h 333"/>
              <a:gd name="T32" fmla="*/ 284 w 334"/>
              <a:gd name="T33" fmla="*/ 33 h 333"/>
              <a:gd name="T34" fmla="*/ 300 w 334"/>
              <a:gd name="T35" fmla="*/ 50 h 333"/>
              <a:gd name="T36" fmla="*/ 300 w 334"/>
              <a:gd name="T37" fmla="*/ 283 h 333"/>
              <a:gd name="T38" fmla="*/ 300 w 334"/>
              <a:gd name="T39" fmla="*/ 0 h 333"/>
              <a:gd name="T40" fmla="*/ 34 w 334"/>
              <a:gd name="T41" fmla="*/ 0 h 333"/>
              <a:gd name="T42" fmla="*/ 0 w 334"/>
              <a:gd name="T43" fmla="*/ 33 h 333"/>
              <a:gd name="T44" fmla="*/ 0 w 334"/>
              <a:gd name="T45" fmla="*/ 300 h 333"/>
              <a:gd name="T46" fmla="*/ 34 w 334"/>
              <a:gd name="T47" fmla="*/ 333 h 333"/>
              <a:gd name="T48" fmla="*/ 300 w 334"/>
              <a:gd name="T49" fmla="*/ 333 h 333"/>
              <a:gd name="T50" fmla="*/ 334 w 334"/>
              <a:gd name="T51" fmla="*/ 300 h 333"/>
              <a:gd name="T52" fmla="*/ 334 w 334"/>
              <a:gd name="T53" fmla="*/ 33 h 333"/>
              <a:gd name="T54" fmla="*/ 300 w 334"/>
              <a:gd name="T5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4" h="333">
                <a:moveTo>
                  <a:pt x="150" y="218"/>
                </a:moveTo>
                <a:cubicBezTo>
                  <a:pt x="150" y="236"/>
                  <a:pt x="135" y="251"/>
                  <a:pt x="117" y="251"/>
                </a:cubicBezTo>
                <a:cubicBezTo>
                  <a:pt x="99" y="251"/>
                  <a:pt x="84" y="236"/>
                  <a:pt x="84" y="218"/>
                </a:cubicBezTo>
                <a:cubicBezTo>
                  <a:pt x="84" y="200"/>
                  <a:pt x="99" y="185"/>
                  <a:pt x="117" y="185"/>
                </a:cubicBezTo>
                <a:cubicBezTo>
                  <a:pt x="135" y="185"/>
                  <a:pt x="150" y="200"/>
                  <a:pt x="150" y="218"/>
                </a:cubicBezTo>
                <a:close/>
                <a:moveTo>
                  <a:pt x="250" y="118"/>
                </a:moveTo>
                <a:cubicBezTo>
                  <a:pt x="250" y="136"/>
                  <a:pt x="235" y="151"/>
                  <a:pt x="217" y="151"/>
                </a:cubicBezTo>
                <a:cubicBezTo>
                  <a:pt x="199" y="151"/>
                  <a:pt x="184" y="136"/>
                  <a:pt x="184" y="118"/>
                </a:cubicBezTo>
                <a:cubicBezTo>
                  <a:pt x="184" y="100"/>
                  <a:pt x="199" y="85"/>
                  <a:pt x="217" y="85"/>
                </a:cubicBezTo>
                <a:cubicBezTo>
                  <a:pt x="235" y="85"/>
                  <a:pt x="250" y="100"/>
                  <a:pt x="250" y="118"/>
                </a:cubicBezTo>
                <a:close/>
                <a:moveTo>
                  <a:pt x="300" y="283"/>
                </a:moveTo>
                <a:cubicBezTo>
                  <a:pt x="300" y="292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92"/>
                  <a:pt x="34" y="283"/>
                </a:cubicBezTo>
                <a:lnTo>
                  <a:pt x="34" y="50"/>
                </a:lnTo>
                <a:cubicBezTo>
                  <a:pt x="34" y="40"/>
                  <a:pt x="41" y="33"/>
                  <a:pt x="50" y="33"/>
                </a:cubicBezTo>
                <a:lnTo>
                  <a:pt x="284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283"/>
                </a:lnTo>
                <a:close/>
                <a:moveTo>
                  <a:pt x="300" y="0"/>
                </a:move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33"/>
                </a:lnTo>
                <a:cubicBezTo>
                  <a:pt x="334" y="15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7">
            <a:extLst>
              <a:ext uri="{FF2B5EF4-FFF2-40B4-BE49-F238E27FC236}">
                <a16:creationId xmlns:a16="http://schemas.microsoft.com/office/drawing/2014/main" id="{63176752-5200-43B9-A47F-843808225AB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16651" y="5067300"/>
            <a:ext cx="250825" cy="252413"/>
          </a:xfrm>
          <a:custGeom>
            <a:avLst/>
            <a:gdLst>
              <a:gd name="T0" fmla="*/ 200 w 333"/>
              <a:gd name="T1" fmla="*/ 168 h 333"/>
              <a:gd name="T2" fmla="*/ 166 w 333"/>
              <a:gd name="T3" fmla="*/ 201 h 333"/>
              <a:gd name="T4" fmla="*/ 133 w 333"/>
              <a:gd name="T5" fmla="*/ 168 h 333"/>
              <a:gd name="T6" fmla="*/ 166 w 333"/>
              <a:gd name="T7" fmla="*/ 135 h 333"/>
              <a:gd name="T8" fmla="*/ 200 w 333"/>
              <a:gd name="T9" fmla="*/ 168 h 333"/>
              <a:gd name="T10" fmla="*/ 300 w 333"/>
              <a:gd name="T11" fmla="*/ 283 h 333"/>
              <a:gd name="T12" fmla="*/ 283 w 333"/>
              <a:gd name="T13" fmla="*/ 300 h 333"/>
              <a:gd name="T14" fmla="*/ 50 w 333"/>
              <a:gd name="T15" fmla="*/ 300 h 333"/>
              <a:gd name="T16" fmla="*/ 33 w 333"/>
              <a:gd name="T17" fmla="*/ 283 h 333"/>
              <a:gd name="T18" fmla="*/ 33 w 333"/>
              <a:gd name="T19" fmla="*/ 50 h 333"/>
              <a:gd name="T20" fmla="*/ 50 w 333"/>
              <a:gd name="T21" fmla="*/ 33 h 333"/>
              <a:gd name="T22" fmla="*/ 283 w 333"/>
              <a:gd name="T23" fmla="*/ 33 h 333"/>
              <a:gd name="T24" fmla="*/ 300 w 333"/>
              <a:gd name="T25" fmla="*/ 50 h 333"/>
              <a:gd name="T26" fmla="*/ 300 w 333"/>
              <a:gd name="T27" fmla="*/ 283 h 333"/>
              <a:gd name="T28" fmla="*/ 300 w 333"/>
              <a:gd name="T29" fmla="*/ 0 h 333"/>
              <a:gd name="T30" fmla="*/ 33 w 333"/>
              <a:gd name="T31" fmla="*/ 0 h 333"/>
              <a:gd name="T32" fmla="*/ 0 w 333"/>
              <a:gd name="T33" fmla="*/ 33 h 333"/>
              <a:gd name="T34" fmla="*/ 0 w 333"/>
              <a:gd name="T35" fmla="*/ 300 h 333"/>
              <a:gd name="T36" fmla="*/ 33 w 333"/>
              <a:gd name="T37" fmla="*/ 333 h 333"/>
              <a:gd name="T38" fmla="*/ 300 w 333"/>
              <a:gd name="T39" fmla="*/ 333 h 333"/>
              <a:gd name="T40" fmla="*/ 333 w 333"/>
              <a:gd name="T41" fmla="*/ 300 h 333"/>
              <a:gd name="T42" fmla="*/ 333 w 333"/>
              <a:gd name="T43" fmla="*/ 33 h 333"/>
              <a:gd name="T44" fmla="*/ 300 w 333"/>
              <a:gd name="T4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3" h="333">
                <a:moveTo>
                  <a:pt x="200" y="168"/>
                </a:moveTo>
                <a:cubicBezTo>
                  <a:pt x="200" y="186"/>
                  <a:pt x="185" y="201"/>
                  <a:pt x="166" y="201"/>
                </a:cubicBezTo>
                <a:cubicBezTo>
                  <a:pt x="148" y="201"/>
                  <a:pt x="133" y="186"/>
                  <a:pt x="133" y="168"/>
                </a:cubicBezTo>
                <a:cubicBezTo>
                  <a:pt x="133" y="150"/>
                  <a:pt x="148" y="135"/>
                  <a:pt x="166" y="135"/>
                </a:cubicBezTo>
                <a:cubicBezTo>
                  <a:pt x="185" y="135"/>
                  <a:pt x="200" y="150"/>
                  <a:pt x="200" y="168"/>
                </a:cubicBezTo>
                <a:close/>
                <a:moveTo>
                  <a:pt x="300" y="283"/>
                </a:moveTo>
                <a:cubicBezTo>
                  <a:pt x="300" y="292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92"/>
                  <a:pt x="33" y="283"/>
                </a:cubicBezTo>
                <a:lnTo>
                  <a:pt x="33" y="50"/>
                </a:lnTo>
                <a:cubicBezTo>
                  <a:pt x="33" y="40"/>
                  <a:pt x="40" y="33"/>
                  <a:pt x="50" y="33"/>
                </a:cubicBezTo>
                <a:lnTo>
                  <a:pt x="283" y="33"/>
                </a:lnTo>
                <a:cubicBezTo>
                  <a:pt x="292" y="33"/>
                  <a:pt x="300" y="40"/>
                  <a:pt x="300" y="50"/>
                </a:cubicBezTo>
                <a:lnTo>
                  <a:pt x="300" y="283"/>
                </a:ln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28">
            <a:extLst>
              <a:ext uri="{FF2B5EF4-FFF2-40B4-BE49-F238E27FC236}">
                <a16:creationId xmlns:a16="http://schemas.microsoft.com/office/drawing/2014/main" id="{7FF96DB7-B764-44C6-B947-587B0AE7498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13413" y="5067300"/>
            <a:ext cx="250825" cy="252413"/>
          </a:xfrm>
          <a:custGeom>
            <a:avLst/>
            <a:gdLst>
              <a:gd name="T0" fmla="*/ 167 w 333"/>
              <a:gd name="T1" fmla="*/ 135 h 333"/>
              <a:gd name="T2" fmla="*/ 133 w 333"/>
              <a:gd name="T3" fmla="*/ 168 h 333"/>
              <a:gd name="T4" fmla="*/ 167 w 333"/>
              <a:gd name="T5" fmla="*/ 201 h 333"/>
              <a:gd name="T6" fmla="*/ 200 w 333"/>
              <a:gd name="T7" fmla="*/ 168 h 333"/>
              <a:gd name="T8" fmla="*/ 167 w 333"/>
              <a:gd name="T9" fmla="*/ 135 h 333"/>
              <a:gd name="T10" fmla="*/ 300 w 333"/>
              <a:gd name="T11" fmla="*/ 50 h 333"/>
              <a:gd name="T12" fmla="*/ 283 w 333"/>
              <a:gd name="T13" fmla="*/ 33 h 333"/>
              <a:gd name="T14" fmla="*/ 50 w 333"/>
              <a:gd name="T15" fmla="*/ 33 h 333"/>
              <a:gd name="T16" fmla="*/ 33 w 333"/>
              <a:gd name="T17" fmla="*/ 50 h 333"/>
              <a:gd name="T18" fmla="*/ 33 w 333"/>
              <a:gd name="T19" fmla="*/ 283 h 333"/>
              <a:gd name="T20" fmla="*/ 50 w 333"/>
              <a:gd name="T21" fmla="*/ 300 h 333"/>
              <a:gd name="T22" fmla="*/ 283 w 333"/>
              <a:gd name="T23" fmla="*/ 300 h 333"/>
              <a:gd name="T24" fmla="*/ 300 w 333"/>
              <a:gd name="T25" fmla="*/ 283 h 333"/>
              <a:gd name="T26" fmla="*/ 300 w 333"/>
              <a:gd name="T27" fmla="*/ 50 h 333"/>
              <a:gd name="T28" fmla="*/ 333 w 333"/>
              <a:gd name="T29" fmla="*/ 33 h 333"/>
              <a:gd name="T30" fmla="*/ 333 w 333"/>
              <a:gd name="T31" fmla="*/ 300 h 333"/>
              <a:gd name="T32" fmla="*/ 300 w 333"/>
              <a:gd name="T33" fmla="*/ 333 h 333"/>
              <a:gd name="T34" fmla="*/ 33 w 333"/>
              <a:gd name="T35" fmla="*/ 333 h 333"/>
              <a:gd name="T36" fmla="*/ 0 w 333"/>
              <a:gd name="T37" fmla="*/ 300 h 333"/>
              <a:gd name="T38" fmla="*/ 0 w 333"/>
              <a:gd name="T39" fmla="*/ 33 h 333"/>
              <a:gd name="T40" fmla="*/ 33 w 333"/>
              <a:gd name="T41" fmla="*/ 0 h 333"/>
              <a:gd name="T42" fmla="*/ 300 w 333"/>
              <a:gd name="T43" fmla="*/ 0 h 333"/>
              <a:gd name="T44" fmla="*/ 333 w 333"/>
              <a:gd name="T45" fmla="*/ 33 h 333"/>
              <a:gd name="T46" fmla="*/ 100 w 333"/>
              <a:gd name="T47" fmla="*/ 135 h 333"/>
              <a:gd name="T48" fmla="*/ 133 w 333"/>
              <a:gd name="T49" fmla="*/ 101 h 333"/>
              <a:gd name="T50" fmla="*/ 100 w 333"/>
              <a:gd name="T51" fmla="*/ 68 h 333"/>
              <a:gd name="T52" fmla="*/ 67 w 333"/>
              <a:gd name="T53" fmla="*/ 101 h 333"/>
              <a:gd name="T54" fmla="*/ 100 w 333"/>
              <a:gd name="T55" fmla="*/ 135 h 333"/>
              <a:gd name="T56" fmla="*/ 100 w 333"/>
              <a:gd name="T57" fmla="*/ 201 h 333"/>
              <a:gd name="T58" fmla="*/ 67 w 333"/>
              <a:gd name="T59" fmla="*/ 235 h 333"/>
              <a:gd name="T60" fmla="*/ 100 w 333"/>
              <a:gd name="T61" fmla="*/ 268 h 333"/>
              <a:gd name="T62" fmla="*/ 133 w 333"/>
              <a:gd name="T63" fmla="*/ 235 h 333"/>
              <a:gd name="T64" fmla="*/ 100 w 333"/>
              <a:gd name="T65" fmla="*/ 201 h 333"/>
              <a:gd name="T66" fmla="*/ 233 w 333"/>
              <a:gd name="T67" fmla="*/ 68 h 333"/>
              <a:gd name="T68" fmla="*/ 200 w 333"/>
              <a:gd name="T69" fmla="*/ 101 h 333"/>
              <a:gd name="T70" fmla="*/ 233 w 333"/>
              <a:gd name="T71" fmla="*/ 135 h 333"/>
              <a:gd name="T72" fmla="*/ 267 w 333"/>
              <a:gd name="T73" fmla="*/ 101 h 333"/>
              <a:gd name="T74" fmla="*/ 233 w 333"/>
              <a:gd name="T75" fmla="*/ 68 h 333"/>
              <a:gd name="T76" fmla="*/ 267 w 333"/>
              <a:gd name="T77" fmla="*/ 235 h 333"/>
              <a:gd name="T78" fmla="*/ 233 w 333"/>
              <a:gd name="T79" fmla="*/ 268 h 333"/>
              <a:gd name="T80" fmla="*/ 200 w 333"/>
              <a:gd name="T81" fmla="*/ 235 h 333"/>
              <a:gd name="T82" fmla="*/ 233 w 333"/>
              <a:gd name="T83" fmla="*/ 201 h 333"/>
              <a:gd name="T84" fmla="*/ 267 w 333"/>
              <a:gd name="T85" fmla="*/ 235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3" h="333">
                <a:moveTo>
                  <a:pt x="167" y="135"/>
                </a:moveTo>
                <a:cubicBezTo>
                  <a:pt x="148" y="135"/>
                  <a:pt x="133" y="150"/>
                  <a:pt x="133" y="168"/>
                </a:cubicBezTo>
                <a:cubicBezTo>
                  <a:pt x="133" y="186"/>
                  <a:pt x="148" y="201"/>
                  <a:pt x="167" y="201"/>
                </a:cubicBezTo>
                <a:cubicBezTo>
                  <a:pt x="185" y="201"/>
                  <a:pt x="200" y="186"/>
                  <a:pt x="200" y="168"/>
                </a:cubicBezTo>
                <a:cubicBezTo>
                  <a:pt x="200" y="150"/>
                  <a:pt x="185" y="135"/>
                  <a:pt x="167" y="135"/>
                </a:cubicBezTo>
                <a:close/>
                <a:moveTo>
                  <a:pt x="300" y="50"/>
                </a:moveTo>
                <a:cubicBezTo>
                  <a:pt x="300" y="40"/>
                  <a:pt x="293" y="33"/>
                  <a:pt x="283" y="33"/>
                </a:cubicBezTo>
                <a:lnTo>
                  <a:pt x="50" y="33"/>
                </a:lnTo>
                <a:cubicBezTo>
                  <a:pt x="41" y="33"/>
                  <a:pt x="33" y="40"/>
                  <a:pt x="33" y="50"/>
                </a:cubicBezTo>
                <a:lnTo>
                  <a:pt x="33" y="283"/>
                </a:lnTo>
                <a:cubicBezTo>
                  <a:pt x="33" y="292"/>
                  <a:pt x="41" y="300"/>
                  <a:pt x="50" y="300"/>
                </a:cubicBezTo>
                <a:lnTo>
                  <a:pt x="283" y="300"/>
                </a:lnTo>
                <a:cubicBezTo>
                  <a:pt x="293" y="300"/>
                  <a:pt x="300" y="292"/>
                  <a:pt x="300" y="283"/>
                </a:cubicBezTo>
                <a:lnTo>
                  <a:pt x="300" y="50"/>
                </a:lnTo>
                <a:close/>
                <a:moveTo>
                  <a:pt x="333" y="33"/>
                </a:moveTo>
                <a:lnTo>
                  <a:pt x="333" y="300"/>
                </a:lnTo>
                <a:cubicBezTo>
                  <a:pt x="333" y="318"/>
                  <a:pt x="318" y="333"/>
                  <a:pt x="300" y="333"/>
                </a:cubicBezTo>
                <a:lnTo>
                  <a:pt x="33" y="333"/>
                </a:lnTo>
                <a:cubicBezTo>
                  <a:pt x="15" y="333"/>
                  <a:pt x="0" y="318"/>
                  <a:pt x="0" y="300"/>
                </a:cubicBezTo>
                <a:lnTo>
                  <a:pt x="0" y="33"/>
                </a:lnTo>
                <a:cubicBezTo>
                  <a:pt x="0" y="15"/>
                  <a:pt x="15" y="0"/>
                  <a:pt x="33" y="0"/>
                </a:cubicBezTo>
                <a:lnTo>
                  <a:pt x="300" y="0"/>
                </a:lnTo>
                <a:cubicBezTo>
                  <a:pt x="318" y="0"/>
                  <a:pt x="333" y="15"/>
                  <a:pt x="333" y="33"/>
                </a:cubicBezTo>
                <a:close/>
                <a:moveTo>
                  <a:pt x="100" y="135"/>
                </a:moveTo>
                <a:cubicBezTo>
                  <a:pt x="118" y="135"/>
                  <a:pt x="133" y="120"/>
                  <a:pt x="133" y="101"/>
                </a:cubicBezTo>
                <a:cubicBezTo>
                  <a:pt x="133" y="83"/>
                  <a:pt x="118" y="68"/>
                  <a:pt x="100" y="68"/>
                </a:cubicBezTo>
                <a:cubicBezTo>
                  <a:pt x="82" y="68"/>
                  <a:pt x="67" y="83"/>
                  <a:pt x="67" y="101"/>
                </a:cubicBezTo>
                <a:cubicBezTo>
                  <a:pt x="67" y="120"/>
                  <a:pt x="82" y="135"/>
                  <a:pt x="100" y="135"/>
                </a:cubicBezTo>
                <a:close/>
                <a:moveTo>
                  <a:pt x="100" y="201"/>
                </a:moveTo>
                <a:cubicBezTo>
                  <a:pt x="82" y="201"/>
                  <a:pt x="67" y="216"/>
                  <a:pt x="67" y="235"/>
                </a:cubicBezTo>
                <a:cubicBezTo>
                  <a:pt x="67" y="253"/>
                  <a:pt x="82" y="268"/>
                  <a:pt x="100" y="268"/>
                </a:cubicBezTo>
                <a:cubicBezTo>
                  <a:pt x="118" y="268"/>
                  <a:pt x="133" y="253"/>
                  <a:pt x="133" y="235"/>
                </a:cubicBezTo>
                <a:cubicBezTo>
                  <a:pt x="133" y="216"/>
                  <a:pt x="118" y="201"/>
                  <a:pt x="100" y="201"/>
                </a:cubicBezTo>
                <a:close/>
                <a:moveTo>
                  <a:pt x="233" y="68"/>
                </a:moveTo>
                <a:cubicBezTo>
                  <a:pt x="215" y="68"/>
                  <a:pt x="200" y="83"/>
                  <a:pt x="200" y="101"/>
                </a:cubicBezTo>
                <a:cubicBezTo>
                  <a:pt x="200" y="120"/>
                  <a:pt x="215" y="135"/>
                  <a:pt x="233" y="135"/>
                </a:cubicBezTo>
                <a:cubicBezTo>
                  <a:pt x="252" y="135"/>
                  <a:pt x="267" y="120"/>
                  <a:pt x="267" y="101"/>
                </a:cubicBezTo>
                <a:cubicBezTo>
                  <a:pt x="267" y="83"/>
                  <a:pt x="252" y="68"/>
                  <a:pt x="233" y="68"/>
                </a:cubicBezTo>
                <a:close/>
                <a:moveTo>
                  <a:pt x="267" y="235"/>
                </a:moveTo>
                <a:cubicBezTo>
                  <a:pt x="267" y="253"/>
                  <a:pt x="252" y="268"/>
                  <a:pt x="233" y="268"/>
                </a:cubicBezTo>
                <a:cubicBezTo>
                  <a:pt x="215" y="268"/>
                  <a:pt x="200" y="253"/>
                  <a:pt x="200" y="235"/>
                </a:cubicBezTo>
                <a:cubicBezTo>
                  <a:pt x="200" y="216"/>
                  <a:pt x="215" y="201"/>
                  <a:pt x="233" y="201"/>
                </a:cubicBezTo>
                <a:cubicBezTo>
                  <a:pt x="252" y="201"/>
                  <a:pt x="267" y="216"/>
                  <a:pt x="267" y="2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29">
            <a:extLst>
              <a:ext uri="{FF2B5EF4-FFF2-40B4-BE49-F238E27FC236}">
                <a16:creationId xmlns:a16="http://schemas.microsoft.com/office/drawing/2014/main" id="{CB72214D-F5F3-4F31-9FED-15AF8A1C823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10176" y="5067300"/>
            <a:ext cx="250825" cy="252413"/>
          </a:xfrm>
          <a:custGeom>
            <a:avLst/>
            <a:gdLst>
              <a:gd name="T0" fmla="*/ 234 w 334"/>
              <a:gd name="T1" fmla="*/ 135 h 333"/>
              <a:gd name="T2" fmla="*/ 200 w 334"/>
              <a:gd name="T3" fmla="*/ 168 h 333"/>
              <a:gd name="T4" fmla="*/ 234 w 334"/>
              <a:gd name="T5" fmla="*/ 201 h 333"/>
              <a:gd name="T6" fmla="*/ 267 w 334"/>
              <a:gd name="T7" fmla="*/ 168 h 333"/>
              <a:gd name="T8" fmla="*/ 234 w 334"/>
              <a:gd name="T9" fmla="*/ 135 h 333"/>
              <a:gd name="T10" fmla="*/ 100 w 334"/>
              <a:gd name="T11" fmla="*/ 135 h 333"/>
              <a:gd name="T12" fmla="*/ 67 w 334"/>
              <a:gd name="T13" fmla="*/ 168 h 333"/>
              <a:gd name="T14" fmla="*/ 100 w 334"/>
              <a:gd name="T15" fmla="*/ 201 h 333"/>
              <a:gd name="T16" fmla="*/ 134 w 334"/>
              <a:gd name="T17" fmla="*/ 168 h 333"/>
              <a:gd name="T18" fmla="*/ 100 w 334"/>
              <a:gd name="T19" fmla="*/ 135 h 333"/>
              <a:gd name="T20" fmla="*/ 300 w 334"/>
              <a:gd name="T21" fmla="*/ 50 h 333"/>
              <a:gd name="T22" fmla="*/ 284 w 334"/>
              <a:gd name="T23" fmla="*/ 33 h 333"/>
              <a:gd name="T24" fmla="*/ 50 w 334"/>
              <a:gd name="T25" fmla="*/ 33 h 333"/>
              <a:gd name="T26" fmla="*/ 34 w 334"/>
              <a:gd name="T27" fmla="*/ 50 h 333"/>
              <a:gd name="T28" fmla="*/ 34 w 334"/>
              <a:gd name="T29" fmla="*/ 283 h 333"/>
              <a:gd name="T30" fmla="*/ 50 w 334"/>
              <a:gd name="T31" fmla="*/ 300 h 333"/>
              <a:gd name="T32" fmla="*/ 284 w 334"/>
              <a:gd name="T33" fmla="*/ 300 h 333"/>
              <a:gd name="T34" fmla="*/ 300 w 334"/>
              <a:gd name="T35" fmla="*/ 283 h 333"/>
              <a:gd name="T36" fmla="*/ 300 w 334"/>
              <a:gd name="T37" fmla="*/ 50 h 333"/>
              <a:gd name="T38" fmla="*/ 334 w 334"/>
              <a:gd name="T39" fmla="*/ 33 h 333"/>
              <a:gd name="T40" fmla="*/ 334 w 334"/>
              <a:gd name="T41" fmla="*/ 300 h 333"/>
              <a:gd name="T42" fmla="*/ 300 w 334"/>
              <a:gd name="T43" fmla="*/ 333 h 333"/>
              <a:gd name="T44" fmla="*/ 34 w 334"/>
              <a:gd name="T45" fmla="*/ 333 h 333"/>
              <a:gd name="T46" fmla="*/ 0 w 334"/>
              <a:gd name="T47" fmla="*/ 300 h 333"/>
              <a:gd name="T48" fmla="*/ 0 w 334"/>
              <a:gd name="T49" fmla="*/ 33 h 333"/>
              <a:gd name="T50" fmla="*/ 34 w 334"/>
              <a:gd name="T51" fmla="*/ 0 h 333"/>
              <a:gd name="T52" fmla="*/ 300 w 334"/>
              <a:gd name="T53" fmla="*/ 0 h 333"/>
              <a:gd name="T54" fmla="*/ 334 w 334"/>
              <a:gd name="T55" fmla="*/ 33 h 333"/>
              <a:gd name="T56" fmla="*/ 100 w 334"/>
              <a:gd name="T57" fmla="*/ 51 h 333"/>
              <a:gd name="T58" fmla="*/ 67 w 334"/>
              <a:gd name="T59" fmla="*/ 85 h 333"/>
              <a:gd name="T60" fmla="*/ 100 w 334"/>
              <a:gd name="T61" fmla="*/ 118 h 333"/>
              <a:gd name="T62" fmla="*/ 134 w 334"/>
              <a:gd name="T63" fmla="*/ 85 h 333"/>
              <a:gd name="T64" fmla="*/ 100 w 334"/>
              <a:gd name="T65" fmla="*/ 51 h 333"/>
              <a:gd name="T66" fmla="*/ 100 w 334"/>
              <a:gd name="T67" fmla="*/ 218 h 333"/>
              <a:gd name="T68" fmla="*/ 67 w 334"/>
              <a:gd name="T69" fmla="*/ 251 h 333"/>
              <a:gd name="T70" fmla="*/ 100 w 334"/>
              <a:gd name="T71" fmla="*/ 285 h 333"/>
              <a:gd name="T72" fmla="*/ 134 w 334"/>
              <a:gd name="T73" fmla="*/ 251 h 333"/>
              <a:gd name="T74" fmla="*/ 100 w 334"/>
              <a:gd name="T75" fmla="*/ 218 h 333"/>
              <a:gd name="T76" fmla="*/ 234 w 334"/>
              <a:gd name="T77" fmla="*/ 51 h 333"/>
              <a:gd name="T78" fmla="*/ 200 w 334"/>
              <a:gd name="T79" fmla="*/ 85 h 333"/>
              <a:gd name="T80" fmla="*/ 234 w 334"/>
              <a:gd name="T81" fmla="*/ 118 h 333"/>
              <a:gd name="T82" fmla="*/ 267 w 334"/>
              <a:gd name="T83" fmla="*/ 85 h 333"/>
              <a:gd name="T84" fmla="*/ 234 w 334"/>
              <a:gd name="T85" fmla="*/ 51 h 333"/>
              <a:gd name="T86" fmla="*/ 267 w 334"/>
              <a:gd name="T87" fmla="*/ 251 h 333"/>
              <a:gd name="T88" fmla="*/ 234 w 334"/>
              <a:gd name="T89" fmla="*/ 285 h 333"/>
              <a:gd name="T90" fmla="*/ 200 w 334"/>
              <a:gd name="T91" fmla="*/ 251 h 333"/>
              <a:gd name="T92" fmla="*/ 234 w 334"/>
              <a:gd name="T93" fmla="*/ 218 h 333"/>
              <a:gd name="T94" fmla="*/ 267 w 334"/>
              <a:gd name="T95" fmla="*/ 25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4" h="333">
                <a:moveTo>
                  <a:pt x="234" y="135"/>
                </a:moveTo>
                <a:cubicBezTo>
                  <a:pt x="215" y="135"/>
                  <a:pt x="200" y="150"/>
                  <a:pt x="200" y="168"/>
                </a:cubicBezTo>
                <a:cubicBezTo>
                  <a:pt x="200" y="186"/>
                  <a:pt x="215" y="201"/>
                  <a:pt x="234" y="201"/>
                </a:cubicBezTo>
                <a:cubicBezTo>
                  <a:pt x="252" y="201"/>
                  <a:pt x="267" y="186"/>
                  <a:pt x="267" y="168"/>
                </a:cubicBezTo>
                <a:cubicBezTo>
                  <a:pt x="267" y="150"/>
                  <a:pt x="252" y="135"/>
                  <a:pt x="234" y="135"/>
                </a:cubicBezTo>
                <a:close/>
                <a:moveTo>
                  <a:pt x="100" y="135"/>
                </a:moveTo>
                <a:cubicBezTo>
                  <a:pt x="82" y="135"/>
                  <a:pt x="67" y="150"/>
                  <a:pt x="67" y="168"/>
                </a:cubicBezTo>
                <a:cubicBezTo>
                  <a:pt x="67" y="186"/>
                  <a:pt x="82" y="201"/>
                  <a:pt x="100" y="201"/>
                </a:cubicBezTo>
                <a:cubicBezTo>
                  <a:pt x="119" y="201"/>
                  <a:pt x="134" y="186"/>
                  <a:pt x="134" y="168"/>
                </a:cubicBezTo>
                <a:cubicBezTo>
                  <a:pt x="134" y="150"/>
                  <a:pt x="119" y="135"/>
                  <a:pt x="100" y="135"/>
                </a:cubicBezTo>
                <a:close/>
                <a:moveTo>
                  <a:pt x="300" y="50"/>
                </a:moveTo>
                <a:cubicBezTo>
                  <a:pt x="300" y="40"/>
                  <a:pt x="293" y="33"/>
                  <a:pt x="284" y="33"/>
                </a:cubicBezTo>
                <a:lnTo>
                  <a:pt x="50" y="33"/>
                </a:lnTo>
                <a:cubicBezTo>
                  <a:pt x="41" y="33"/>
                  <a:pt x="34" y="40"/>
                  <a:pt x="34" y="50"/>
                </a:cubicBezTo>
                <a:lnTo>
                  <a:pt x="34" y="283"/>
                </a:lnTo>
                <a:cubicBezTo>
                  <a:pt x="34" y="292"/>
                  <a:pt x="41" y="300"/>
                  <a:pt x="50" y="300"/>
                </a:cubicBezTo>
                <a:lnTo>
                  <a:pt x="284" y="300"/>
                </a:lnTo>
                <a:cubicBezTo>
                  <a:pt x="293" y="300"/>
                  <a:pt x="300" y="292"/>
                  <a:pt x="300" y="283"/>
                </a:cubicBezTo>
                <a:lnTo>
                  <a:pt x="300" y="50"/>
                </a:lnTo>
                <a:close/>
                <a:moveTo>
                  <a:pt x="334" y="33"/>
                </a:moveTo>
                <a:lnTo>
                  <a:pt x="334" y="300"/>
                </a:lnTo>
                <a:cubicBezTo>
                  <a:pt x="334" y="318"/>
                  <a:pt x="319" y="333"/>
                  <a:pt x="300" y="333"/>
                </a:cubicBezTo>
                <a:lnTo>
                  <a:pt x="34" y="333"/>
                </a:lnTo>
                <a:cubicBezTo>
                  <a:pt x="15" y="333"/>
                  <a:pt x="0" y="318"/>
                  <a:pt x="0" y="300"/>
                </a:cubicBezTo>
                <a:lnTo>
                  <a:pt x="0" y="33"/>
                </a:lnTo>
                <a:cubicBezTo>
                  <a:pt x="0" y="15"/>
                  <a:pt x="15" y="0"/>
                  <a:pt x="34" y="0"/>
                </a:cubicBezTo>
                <a:lnTo>
                  <a:pt x="300" y="0"/>
                </a:lnTo>
                <a:cubicBezTo>
                  <a:pt x="319" y="0"/>
                  <a:pt x="334" y="15"/>
                  <a:pt x="334" y="33"/>
                </a:cubicBezTo>
                <a:close/>
                <a:moveTo>
                  <a:pt x="100" y="51"/>
                </a:moveTo>
                <a:cubicBezTo>
                  <a:pt x="82" y="51"/>
                  <a:pt x="67" y="66"/>
                  <a:pt x="67" y="85"/>
                </a:cubicBezTo>
                <a:cubicBezTo>
                  <a:pt x="67" y="103"/>
                  <a:pt x="82" y="118"/>
                  <a:pt x="100" y="118"/>
                </a:cubicBezTo>
                <a:cubicBezTo>
                  <a:pt x="119" y="118"/>
                  <a:pt x="134" y="103"/>
                  <a:pt x="134" y="85"/>
                </a:cubicBezTo>
                <a:cubicBezTo>
                  <a:pt x="134" y="66"/>
                  <a:pt x="119" y="51"/>
                  <a:pt x="100" y="51"/>
                </a:cubicBezTo>
                <a:close/>
                <a:moveTo>
                  <a:pt x="100" y="218"/>
                </a:moveTo>
                <a:cubicBezTo>
                  <a:pt x="82" y="218"/>
                  <a:pt x="67" y="233"/>
                  <a:pt x="67" y="251"/>
                </a:cubicBezTo>
                <a:cubicBezTo>
                  <a:pt x="67" y="270"/>
                  <a:pt x="82" y="285"/>
                  <a:pt x="100" y="285"/>
                </a:cubicBezTo>
                <a:cubicBezTo>
                  <a:pt x="119" y="285"/>
                  <a:pt x="134" y="270"/>
                  <a:pt x="134" y="251"/>
                </a:cubicBezTo>
                <a:cubicBezTo>
                  <a:pt x="134" y="233"/>
                  <a:pt x="119" y="218"/>
                  <a:pt x="100" y="218"/>
                </a:cubicBezTo>
                <a:close/>
                <a:moveTo>
                  <a:pt x="234" y="51"/>
                </a:moveTo>
                <a:cubicBezTo>
                  <a:pt x="215" y="51"/>
                  <a:pt x="200" y="66"/>
                  <a:pt x="200" y="85"/>
                </a:cubicBezTo>
                <a:cubicBezTo>
                  <a:pt x="200" y="103"/>
                  <a:pt x="215" y="118"/>
                  <a:pt x="234" y="118"/>
                </a:cubicBezTo>
                <a:cubicBezTo>
                  <a:pt x="252" y="118"/>
                  <a:pt x="267" y="103"/>
                  <a:pt x="267" y="85"/>
                </a:cubicBezTo>
                <a:cubicBezTo>
                  <a:pt x="267" y="66"/>
                  <a:pt x="252" y="51"/>
                  <a:pt x="234" y="51"/>
                </a:cubicBezTo>
                <a:close/>
                <a:moveTo>
                  <a:pt x="267" y="251"/>
                </a:moveTo>
                <a:cubicBezTo>
                  <a:pt x="267" y="270"/>
                  <a:pt x="252" y="285"/>
                  <a:pt x="234" y="285"/>
                </a:cubicBezTo>
                <a:cubicBezTo>
                  <a:pt x="215" y="285"/>
                  <a:pt x="200" y="270"/>
                  <a:pt x="200" y="251"/>
                </a:cubicBezTo>
                <a:cubicBezTo>
                  <a:pt x="200" y="233"/>
                  <a:pt x="215" y="218"/>
                  <a:pt x="234" y="218"/>
                </a:cubicBezTo>
                <a:cubicBezTo>
                  <a:pt x="252" y="218"/>
                  <a:pt x="267" y="233"/>
                  <a:pt x="267" y="2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0">
            <a:extLst>
              <a:ext uri="{FF2B5EF4-FFF2-40B4-BE49-F238E27FC236}">
                <a16:creationId xmlns:a16="http://schemas.microsoft.com/office/drawing/2014/main" id="{528C4827-1029-4BF4-AB2E-82609183A5A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06938" y="5067300"/>
            <a:ext cx="227013" cy="252413"/>
          </a:xfrm>
          <a:custGeom>
            <a:avLst/>
            <a:gdLst>
              <a:gd name="T0" fmla="*/ 200 w 300"/>
              <a:gd name="T1" fmla="*/ 233 h 333"/>
              <a:gd name="T2" fmla="*/ 116 w 300"/>
              <a:gd name="T3" fmla="*/ 233 h 333"/>
              <a:gd name="T4" fmla="*/ 100 w 300"/>
              <a:gd name="T5" fmla="*/ 216 h 333"/>
              <a:gd name="T6" fmla="*/ 100 w 300"/>
              <a:gd name="T7" fmla="*/ 116 h 333"/>
              <a:gd name="T8" fmla="*/ 116 w 300"/>
              <a:gd name="T9" fmla="*/ 100 h 333"/>
              <a:gd name="T10" fmla="*/ 183 w 300"/>
              <a:gd name="T11" fmla="*/ 100 h 333"/>
              <a:gd name="T12" fmla="*/ 200 w 300"/>
              <a:gd name="T13" fmla="*/ 116 h 333"/>
              <a:gd name="T14" fmla="*/ 200 w 300"/>
              <a:gd name="T15" fmla="*/ 233 h 333"/>
              <a:gd name="T16" fmla="*/ 200 w 300"/>
              <a:gd name="T17" fmla="*/ 66 h 333"/>
              <a:gd name="T18" fmla="*/ 100 w 300"/>
              <a:gd name="T19" fmla="*/ 66 h 333"/>
              <a:gd name="T20" fmla="*/ 66 w 300"/>
              <a:gd name="T21" fmla="*/ 100 h 333"/>
              <a:gd name="T22" fmla="*/ 66 w 300"/>
              <a:gd name="T23" fmla="*/ 233 h 333"/>
              <a:gd name="T24" fmla="*/ 100 w 300"/>
              <a:gd name="T25" fmla="*/ 266 h 333"/>
              <a:gd name="T26" fmla="*/ 266 w 300"/>
              <a:gd name="T27" fmla="*/ 266 h 333"/>
              <a:gd name="T28" fmla="*/ 300 w 300"/>
              <a:gd name="T29" fmla="*/ 233 h 333"/>
              <a:gd name="T30" fmla="*/ 300 w 300"/>
              <a:gd name="T31" fmla="*/ 33 h 333"/>
              <a:gd name="T32" fmla="*/ 266 w 300"/>
              <a:gd name="T33" fmla="*/ 0 h 333"/>
              <a:gd name="T34" fmla="*/ 33 w 300"/>
              <a:gd name="T35" fmla="*/ 0 h 333"/>
              <a:gd name="T36" fmla="*/ 0 w 300"/>
              <a:gd name="T37" fmla="*/ 33 h 333"/>
              <a:gd name="T38" fmla="*/ 0 w 300"/>
              <a:gd name="T39" fmla="*/ 300 h 333"/>
              <a:gd name="T40" fmla="*/ 33 w 300"/>
              <a:gd name="T41" fmla="*/ 333 h 333"/>
              <a:gd name="T42" fmla="*/ 283 w 300"/>
              <a:gd name="T43" fmla="*/ 333 h 333"/>
              <a:gd name="T44" fmla="*/ 300 w 300"/>
              <a:gd name="T45" fmla="*/ 316 h 333"/>
              <a:gd name="T46" fmla="*/ 283 w 300"/>
              <a:gd name="T47" fmla="*/ 300 h 333"/>
              <a:gd name="T48" fmla="*/ 50 w 300"/>
              <a:gd name="T49" fmla="*/ 300 h 333"/>
              <a:gd name="T50" fmla="*/ 33 w 300"/>
              <a:gd name="T51" fmla="*/ 283 h 333"/>
              <a:gd name="T52" fmla="*/ 33 w 300"/>
              <a:gd name="T53" fmla="*/ 50 h 333"/>
              <a:gd name="T54" fmla="*/ 50 w 300"/>
              <a:gd name="T55" fmla="*/ 33 h 333"/>
              <a:gd name="T56" fmla="*/ 250 w 300"/>
              <a:gd name="T57" fmla="*/ 33 h 333"/>
              <a:gd name="T58" fmla="*/ 266 w 300"/>
              <a:gd name="T59" fmla="*/ 50 h 333"/>
              <a:gd name="T60" fmla="*/ 266 w 300"/>
              <a:gd name="T61" fmla="*/ 216 h 333"/>
              <a:gd name="T62" fmla="*/ 250 w 300"/>
              <a:gd name="T63" fmla="*/ 233 h 333"/>
              <a:gd name="T64" fmla="*/ 233 w 300"/>
              <a:gd name="T65" fmla="*/ 233 h 333"/>
              <a:gd name="T66" fmla="*/ 233 w 300"/>
              <a:gd name="T67" fmla="*/ 100 h 333"/>
              <a:gd name="T68" fmla="*/ 200 w 300"/>
              <a:gd name="T69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00" h="333">
                <a:moveTo>
                  <a:pt x="200" y="233"/>
                </a:moveTo>
                <a:lnTo>
                  <a:pt x="116" y="233"/>
                </a:lnTo>
                <a:cubicBezTo>
                  <a:pt x="107" y="233"/>
                  <a:pt x="100" y="226"/>
                  <a:pt x="100" y="216"/>
                </a:cubicBezTo>
                <a:lnTo>
                  <a:pt x="100" y="116"/>
                </a:lnTo>
                <a:cubicBezTo>
                  <a:pt x="100" y="107"/>
                  <a:pt x="107" y="100"/>
                  <a:pt x="116" y="100"/>
                </a:cubicBezTo>
                <a:lnTo>
                  <a:pt x="183" y="100"/>
                </a:lnTo>
                <a:cubicBezTo>
                  <a:pt x="192" y="100"/>
                  <a:pt x="200" y="107"/>
                  <a:pt x="200" y="116"/>
                </a:cubicBezTo>
                <a:lnTo>
                  <a:pt x="200" y="233"/>
                </a:lnTo>
                <a:close/>
                <a:moveTo>
                  <a:pt x="200" y="66"/>
                </a:moveTo>
                <a:lnTo>
                  <a:pt x="100" y="66"/>
                </a:lnTo>
                <a:cubicBezTo>
                  <a:pt x="81" y="66"/>
                  <a:pt x="66" y="81"/>
                  <a:pt x="66" y="100"/>
                </a:cubicBezTo>
                <a:lnTo>
                  <a:pt x="66" y="233"/>
                </a:lnTo>
                <a:cubicBezTo>
                  <a:pt x="66" y="251"/>
                  <a:pt x="81" y="266"/>
                  <a:pt x="100" y="266"/>
                </a:cubicBezTo>
                <a:lnTo>
                  <a:pt x="266" y="266"/>
                </a:lnTo>
                <a:cubicBezTo>
                  <a:pt x="285" y="266"/>
                  <a:pt x="300" y="251"/>
                  <a:pt x="300" y="233"/>
                </a:cubicBezTo>
                <a:lnTo>
                  <a:pt x="300" y="33"/>
                </a:lnTo>
                <a:cubicBezTo>
                  <a:pt x="300" y="15"/>
                  <a:pt x="285" y="0"/>
                  <a:pt x="266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283" y="333"/>
                </a:lnTo>
                <a:cubicBezTo>
                  <a:pt x="292" y="333"/>
                  <a:pt x="300" y="326"/>
                  <a:pt x="300" y="316"/>
                </a:cubicBezTo>
                <a:cubicBezTo>
                  <a:pt x="300" y="307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92"/>
                  <a:pt x="33" y="283"/>
                </a:cubicBezTo>
                <a:lnTo>
                  <a:pt x="33" y="50"/>
                </a:lnTo>
                <a:cubicBezTo>
                  <a:pt x="33" y="40"/>
                  <a:pt x="40" y="33"/>
                  <a:pt x="50" y="33"/>
                </a:cubicBezTo>
                <a:lnTo>
                  <a:pt x="250" y="33"/>
                </a:lnTo>
                <a:cubicBezTo>
                  <a:pt x="259" y="33"/>
                  <a:pt x="266" y="40"/>
                  <a:pt x="266" y="50"/>
                </a:cubicBezTo>
                <a:lnTo>
                  <a:pt x="266" y="216"/>
                </a:lnTo>
                <a:cubicBezTo>
                  <a:pt x="266" y="226"/>
                  <a:pt x="259" y="233"/>
                  <a:pt x="250" y="233"/>
                </a:cubicBezTo>
                <a:lnTo>
                  <a:pt x="233" y="233"/>
                </a:lnTo>
                <a:lnTo>
                  <a:pt x="233" y="100"/>
                </a:lnTo>
                <a:cubicBezTo>
                  <a:pt x="233" y="81"/>
                  <a:pt x="218" y="66"/>
                  <a:pt x="200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1">
            <a:extLst>
              <a:ext uri="{FF2B5EF4-FFF2-40B4-BE49-F238E27FC236}">
                <a16:creationId xmlns:a16="http://schemas.microsoft.com/office/drawing/2014/main" id="{69D90B21-BD61-41B2-83A1-4631B821481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03701" y="5067300"/>
            <a:ext cx="227013" cy="252413"/>
          </a:xfrm>
          <a:custGeom>
            <a:avLst/>
            <a:gdLst>
              <a:gd name="T0" fmla="*/ 200 w 300"/>
              <a:gd name="T1" fmla="*/ 233 h 333"/>
              <a:gd name="T2" fmla="*/ 150 w 300"/>
              <a:gd name="T3" fmla="*/ 233 h 333"/>
              <a:gd name="T4" fmla="*/ 100 w 300"/>
              <a:gd name="T5" fmla="*/ 183 h 333"/>
              <a:gd name="T6" fmla="*/ 100 w 300"/>
              <a:gd name="T7" fmla="*/ 150 h 333"/>
              <a:gd name="T8" fmla="*/ 150 w 300"/>
              <a:gd name="T9" fmla="*/ 100 h 333"/>
              <a:gd name="T10" fmla="*/ 200 w 300"/>
              <a:gd name="T11" fmla="*/ 150 h 333"/>
              <a:gd name="T12" fmla="*/ 200 w 300"/>
              <a:gd name="T13" fmla="*/ 233 h 333"/>
              <a:gd name="T14" fmla="*/ 150 w 300"/>
              <a:gd name="T15" fmla="*/ 66 h 333"/>
              <a:gd name="T16" fmla="*/ 67 w 300"/>
              <a:gd name="T17" fmla="*/ 150 h 333"/>
              <a:gd name="T18" fmla="*/ 67 w 300"/>
              <a:gd name="T19" fmla="*/ 183 h 333"/>
              <a:gd name="T20" fmla="*/ 150 w 300"/>
              <a:gd name="T21" fmla="*/ 266 h 333"/>
              <a:gd name="T22" fmla="*/ 233 w 300"/>
              <a:gd name="T23" fmla="*/ 266 h 333"/>
              <a:gd name="T24" fmla="*/ 300 w 300"/>
              <a:gd name="T25" fmla="*/ 200 h 333"/>
              <a:gd name="T26" fmla="*/ 300 w 300"/>
              <a:gd name="T27" fmla="*/ 150 h 333"/>
              <a:gd name="T28" fmla="*/ 150 w 300"/>
              <a:gd name="T29" fmla="*/ 0 h 333"/>
              <a:gd name="T30" fmla="*/ 0 w 300"/>
              <a:gd name="T31" fmla="*/ 150 h 333"/>
              <a:gd name="T32" fmla="*/ 0 w 300"/>
              <a:gd name="T33" fmla="*/ 183 h 333"/>
              <a:gd name="T34" fmla="*/ 150 w 300"/>
              <a:gd name="T35" fmla="*/ 333 h 333"/>
              <a:gd name="T36" fmla="*/ 283 w 300"/>
              <a:gd name="T37" fmla="*/ 333 h 333"/>
              <a:gd name="T38" fmla="*/ 300 w 300"/>
              <a:gd name="T39" fmla="*/ 316 h 333"/>
              <a:gd name="T40" fmla="*/ 283 w 300"/>
              <a:gd name="T41" fmla="*/ 300 h 333"/>
              <a:gd name="T42" fmla="*/ 150 w 300"/>
              <a:gd name="T43" fmla="*/ 300 h 333"/>
              <a:gd name="T44" fmla="*/ 33 w 300"/>
              <a:gd name="T45" fmla="*/ 183 h 333"/>
              <a:gd name="T46" fmla="*/ 33 w 300"/>
              <a:gd name="T47" fmla="*/ 150 h 333"/>
              <a:gd name="T48" fmla="*/ 150 w 300"/>
              <a:gd name="T49" fmla="*/ 33 h 333"/>
              <a:gd name="T50" fmla="*/ 267 w 300"/>
              <a:gd name="T51" fmla="*/ 150 h 333"/>
              <a:gd name="T52" fmla="*/ 267 w 300"/>
              <a:gd name="T53" fmla="*/ 200 h 333"/>
              <a:gd name="T54" fmla="*/ 233 w 300"/>
              <a:gd name="T55" fmla="*/ 233 h 333"/>
              <a:gd name="T56" fmla="*/ 233 w 300"/>
              <a:gd name="T57" fmla="*/ 150 h 333"/>
              <a:gd name="T58" fmla="*/ 150 w 300"/>
              <a:gd name="T59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00" h="333">
                <a:moveTo>
                  <a:pt x="200" y="233"/>
                </a:moveTo>
                <a:lnTo>
                  <a:pt x="150" y="233"/>
                </a:lnTo>
                <a:cubicBezTo>
                  <a:pt x="122" y="233"/>
                  <a:pt x="100" y="211"/>
                  <a:pt x="100" y="183"/>
                </a:cubicBezTo>
                <a:lnTo>
                  <a:pt x="100" y="150"/>
                </a:lnTo>
                <a:cubicBezTo>
                  <a:pt x="100" y="122"/>
                  <a:pt x="122" y="100"/>
                  <a:pt x="150" y="100"/>
                </a:cubicBezTo>
                <a:cubicBezTo>
                  <a:pt x="178" y="100"/>
                  <a:pt x="200" y="122"/>
                  <a:pt x="200" y="150"/>
                </a:cubicBezTo>
                <a:lnTo>
                  <a:pt x="200" y="233"/>
                </a:lnTo>
                <a:close/>
                <a:moveTo>
                  <a:pt x="150" y="66"/>
                </a:moveTo>
                <a:cubicBezTo>
                  <a:pt x="104" y="66"/>
                  <a:pt x="67" y="104"/>
                  <a:pt x="67" y="150"/>
                </a:cubicBezTo>
                <a:lnTo>
                  <a:pt x="67" y="183"/>
                </a:lnTo>
                <a:cubicBezTo>
                  <a:pt x="67" y="229"/>
                  <a:pt x="104" y="266"/>
                  <a:pt x="150" y="266"/>
                </a:cubicBezTo>
                <a:lnTo>
                  <a:pt x="233" y="266"/>
                </a:lnTo>
                <a:cubicBezTo>
                  <a:pt x="270" y="266"/>
                  <a:pt x="300" y="236"/>
                  <a:pt x="300" y="200"/>
                </a:cubicBezTo>
                <a:lnTo>
                  <a:pt x="300" y="150"/>
                </a:lnTo>
                <a:cubicBezTo>
                  <a:pt x="300" y="67"/>
                  <a:pt x="233" y="0"/>
                  <a:pt x="150" y="0"/>
                </a:cubicBezTo>
                <a:cubicBezTo>
                  <a:pt x="67" y="0"/>
                  <a:pt x="0" y="67"/>
                  <a:pt x="0" y="150"/>
                </a:cubicBezTo>
                <a:lnTo>
                  <a:pt x="0" y="183"/>
                </a:lnTo>
                <a:cubicBezTo>
                  <a:pt x="0" y="266"/>
                  <a:pt x="67" y="333"/>
                  <a:pt x="150" y="333"/>
                </a:cubicBezTo>
                <a:lnTo>
                  <a:pt x="283" y="333"/>
                </a:lnTo>
                <a:cubicBezTo>
                  <a:pt x="293" y="333"/>
                  <a:pt x="300" y="326"/>
                  <a:pt x="300" y="316"/>
                </a:cubicBezTo>
                <a:cubicBezTo>
                  <a:pt x="300" y="307"/>
                  <a:pt x="293" y="300"/>
                  <a:pt x="283" y="300"/>
                </a:cubicBezTo>
                <a:lnTo>
                  <a:pt x="150" y="300"/>
                </a:lnTo>
                <a:cubicBezTo>
                  <a:pt x="86" y="300"/>
                  <a:pt x="33" y="247"/>
                  <a:pt x="33" y="183"/>
                </a:cubicBezTo>
                <a:lnTo>
                  <a:pt x="33" y="150"/>
                </a:lnTo>
                <a:cubicBezTo>
                  <a:pt x="33" y="85"/>
                  <a:pt x="86" y="33"/>
                  <a:pt x="150" y="33"/>
                </a:cubicBezTo>
                <a:cubicBezTo>
                  <a:pt x="214" y="33"/>
                  <a:pt x="267" y="85"/>
                  <a:pt x="267" y="150"/>
                </a:cubicBezTo>
                <a:lnTo>
                  <a:pt x="267" y="200"/>
                </a:lnTo>
                <a:cubicBezTo>
                  <a:pt x="267" y="218"/>
                  <a:pt x="252" y="233"/>
                  <a:pt x="233" y="233"/>
                </a:cubicBezTo>
                <a:lnTo>
                  <a:pt x="233" y="150"/>
                </a:lnTo>
                <a:cubicBezTo>
                  <a:pt x="233" y="104"/>
                  <a:pt x="196" y="66"/>
                  <a:pt x="150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2">
            <a:extLst>
              <a:ext uri="{FF2B5EF4-FFF2-40B4-BE49-F238E27FC236}">
                <a16:creationId xmlns:a16="http://schemas.microsoft.com/office/drawing/2014/main" id="{739958F2-741F-4DDE-AF21-3E43767A628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00463" y="5067300"/>
            <a:ext cx="227013" cy="252413"/>
          </a:xfrm>
          <a:custGeom>
            <a:avLst/>
            <a:gdLst>
              <a:gd name="T0" fmla="*/ 200 w 300"/>
              <a:gd name="T1" fmla="*/ 233 h 333"/>
              <a:gd name="T2" fmla="*/ 100 w 300"/>
              <a:gd name="T3" fmla="*/ 233 h 333"/>
              <a:gd name="T4" fmla="*/ 100 w 300"/>
              <a:gd name="T5" fmla="*/ 100 h 333"/>
              <a:gd name="T6" fmla="*/ 200 w 300"/>
              <a:gd name="T7" fmla="*/ 100 h 333"/>
              <a:gd name="T8" fmla="*/ 200 w 300"/>
              <a:gd name="T9" fmla="*/ 233 h 333"/>
              <a:gd name="T10" fmla="*/ 0 w 300"/>
              <a:gd name="T11" fmla="*/ 0 h 333"/>
              <a:gd name="T12" fmla="*/ 0 w 300"/>
              <a:gd name="T13" fmla="*/ 333 h 333"/>
              <a:gd name="T14" fmla="*/ 300 w 300"/>
              <a:gd name="T15" fmla="*/ 333 h 333"/>
              <a:gd name="T16" fmla="*/ 300 w 300"/>
              <a:gd name="T17" fmla="*/ 300 h 333"/>
              <a:gd name="T18" fmla="*/ 34 w 300"/>
              <a:gd name="T19" fmla="*/ 300 h 333"/>
              <a:gd name="T20" fmla="*/ 34 w 300"/>
              <a:gd name="T21" fmla="*/ 33 h 333"/>
              <a:gd name="T22" fmla="*/ 267 w 300"/>
              <a:gd name="T23" fmla="*/ 33 h 333"/>
              <a:gd name="T24" fmla="*/ 267 w 300"/>
              <a:gd name="T25" fmla="*/ 233 h 333"/>
              <a:gd name="T26" fmla="*/ 234 w 300"/>
              <a:gd name="T27" fmla="*/ 233 h 333"/>
              <a:gd name="T28" fmla="*/ 234 w 300"/>
              <a:gd name="T29" fmla="*/ 66 h 333"/>
              <a:gd name="T30" fmla="*/ 67 w 300"/>
              <a:gd name="T31" fmla="*/ 66 h 333"/>
              <a:gd name="T32" fmla="*/ 67 w 300"/>
              <a:gd name="T33" fmla="*/ 266 h 333"/>
              <a:gd name="T34" fmla="*/ 300 w 300"/>
              <a:gd name="T35" fmla="*/ 266 h 333"/>
              <a:gd name="T36" fmla="*/ 300 w 300"/>
              <a:gd name="T37" fmla="*/ 0 h 333"/>
              <a:gd name="T38" fmla="*/ 0 w 300"/>
              <a:gd name="T3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00" h="333">
                <a:moveTo>
                  <a:pt x="200" y="233"/>
                </a:moveTo>
                <a:lnTo>
                  <a:pt x="100" y="233"/>
                </a:lnTo>
                <a:lnTo>
                  <a:pt x="100" y="100"/>
                </a:lnTo>
                <a:lnTo>
                  <a:pt x="200" y="100"/>
                </a:lnTo>
                <a:lnTo>
                  <a:pt x="200" y="233"/>
                </a:lnTo>
                <a:close/>
                <a:moveTo>
                  <a:pt x="0" y="0"/>
                </a:moveTo>
                <a:lnTo>
                  <a:pt x="0" y="333"/>
                </a:lnTo>
                <a:lnTo>
                  <a:pt x="300" y="333"/>
                </a:lnTo>
                <a:lnTo>
                  <a:pt x="300" y="300"/>
                </a:lnTo>
                <a:lnTo>
                  <a:pt x="34" y="300"/>
                </a:lnTo>
                <a:lnTo>
                  <a:pt x="34" y="33"/>
                </a:lnTo>
                <a:lnTo>
                  <a:pt x="267" y="33"/>
                </a:lnTo>
                <a:lnTo>
                  <a:pt x="267" y="233"/>
                </a:lnTo>
                <a:lnTo>
                  <a:pt x="234" y="233"/>
                </a:lnTo>
                <a:lnTo>
                  <a:pt x="234" y="66"/>
                </a:lnTo>
                <a:lnTo>
                  <a:pt x="67" y="66"/>
                </a:lnTo>
                <a:lnTo>
                  <a:pt x="67" y="266"/>
                </a:lnTo>
                <a:lnTo>
                  <a:pt x="300" y="266"/>
                </a:lnTo>
                <a:lnTo>
                  <a:pt x="3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3">
            <a:extLst>
              <a:ext uri="{FF2B5EF4-FFF2-40B4-BE49-F238E27FC236}">
                <a16:creationId xmlns:a16="http://schemas.microsoft.com/office/drawing/2014/main" id="{2D8370AC-A02D-483E-87F5-206E281B1BFD}"/>
              </a:ext>
            </a:extLst>
          </p:cNvPr>
          <p:cNvSpPr>
            <a:spLocks noChangeAspect="1"/>
          </p:cNvSpPr>
          <p:nvPr/>
        </p:nvSpPr>
        <p:spPr bwMode="auto">
          <a:xfrm>
            <a:off x="8226426" y="4560888"/>
            <a:ext cx="227013" cy="252413"/>
          </a:xfrm>
          <a:custGeom>
            <a:avLst/>
            <a:gdLst>
              <a:gd name="T0" fmla="*/ 300 w 300"/>
              <a:gd name="T1" fmla="*/ 0 h 333"/>
              <a:gd name="T2" fmla="*/ 300 w 300"/>
              <a:gd name="T3" fmla="*/ 235 h 333"/>
              <a:gd name="T4" fmla="*/ 300 w 300"/>
              <a:gd name="T5" fmla="*/ 267 h 333"/>
              <a:gd name="T6" fmla="*/ 67 w 300"/>
              <a:gd name="T7" fmla="*/ 267 h 333"/>
              <a:gd name="T8" fmla="*/ 67 w 300"/>
              <a:gd name="T9" fmla="*/ 67 h 333"/>
              <a:gd name="T10" fmla="*/ 234 w 300"/>
              <a:gd name="T11" fmla="*/ 67 h 333"/>
              <a:gd name="T12" fmla="*/ 234 w 300"/>
              <a:gd name="T13" fmla="*/ 200 h 333"/>
              <a:gd name="T14" fmla="*/ 134 w 300"/>
              <a:gd name="T15" fmla="*/ 200 h 333"/>
              <a:gd name="T16" fmla="*/ 134 w 300"/>
              <a:gd name="T17" fmla="*/ 133 h 333"/>
              <a:gd name="T18" fmla="*/ 167 w 300"/>
              <a:gd name="T19" fmla="*/ 133 h 333"/>
              <a:gd name="T20" fmla="*/ 167 w 300"/>
              <a:gd name="T21" fmla="*/ 167 h 333"/>
              <a:gd name="T22" fmla="*/ 200 w 300"/>
              <a:gd name="T23" fmla="*/ 167 h 333"/>
              <a:gd name="T24" fmla="*/ 200 w 300"/>
              <a:gd name="T25" fmla="*/ 100 h 333"/>
              <a:gd name="T26" fmla="*/ 100 w 300"/>
              <a:gd name="T27" fmla="*/ 100 h 333"/>
              <a:gd name="T28" fmla="*/ 100 w 300"/>
              <a:gd name="T29" fmla="*/ 233 h 333"/>
              <a:gd name="T30" fmla="*/ 267 w 300"/>
              <a:gd name="T31" fmla="*/ 233 h 333"/>
              <a:gd name="T32" fmla="*/ 267 w 300"/>
              <a:gd name="T33" fmla="*/ 33 h 333"/>
              <a:gd name="T34" fmla="*/ 34 w 300"/>
              <a:gd name="T35" fmla="*/ 33 h 333"/>
              <a:gd name="T36" fmla="*/ 34 w 300"/>
              <a:gd name="T37" fmla="*/ 300 h 333"/>
              <a:gd name="T38" fmla="*/ 300 w 300"/>
              <a:gd name="T39" fmla="*/ 300 h 333"/>
              <a:gd name="T40" fmla="*/ 300 w 300"/>
              <a:gd name="T41" fmla="*/ 333 h 333"/>
              <a:gd name="T42" fmla="*/ 0 w 300"/>
              <a:gd name="T43" fmla="*/ 333 h 333"/>
              <a:gd name="T44" fmla="*/ 0 w 300"/>
              <a:gd name="T45" fmla="*/ 0 h 333"/>
              <a:gd name="T46" fmla="*/ 300 w 300"/>
              <a:gd name="T4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00" h="333">
                <a:moveTo>
                  <a:pt x="300" y="0"/>
                </a:moveTo>
                <a:lnTo>
                  <a:pt x="300" y="235"/>
                </a:lnTo>
                <a:lnTo>
                  <a:pt x="300" y="267"/>
                </a:lnTo>
                <a:lnTo>
                  <a:pt x="67" y="267"/>
                </a:lnTo>
                <a:lnTo>
                  <a:pt x="67" y="67"/>
                </a:lnTo>
                <a:lnTo>
                  <a:pt x="234" y="67"/>
                </a:lnTo>
                <a:lnTo>
                  <a:pt x="234" y="200"/>
                </a:lnTo>
                <a:lnTo>
                  <a:pt x="134" y="200"/>
                </a:lnTo>
                <a:lnTo>
                  <a:pt x="134" y="133"/>
                </a:lnTo>
                <a:lnTo>
                  <a:pt x="167" y="133"/>
                </a:lnTo>
                <a:lnTo>
                  <a:pt x="167" y="167"/>
                </a:lnTo>
                <a:lnTo>
                  <a:pt x="200" y="167"/>
                </a:lnTo>
                <a:lnTo>
                  <a:pt x="200" y="100"/>
                </a:lnTo>
                <a:lnTo>
                  <a:pt x="100" y="100"/>
                </a:lnTo>
                <a:lnTo>
                  <a:pt x="100" y="233"/>
                </a:lnTo>
                <a:lnTo>
                  <a:pt x="267" y="233"/>
                </a:lnTo>
                <a:lnTo>
                  <a:pt x="267" y="33"/>
                </a:lnTo>
                <a:lnTo>
                  <a:pt x="34" y="33"/>
                </a:lnTo>
                <a:lnTo>
                  <a:pt x="34" y="300"/>
                </a:lnTo>
                <a:lnTo>
                  <a:pt x="300" y="300"/>
                </a:lnTo>
                <a:lnTo>
                  <a:pt x="300" y="333"/>
                </a:lnTo>
                <a:lnTo>
                  <a:pt x="0" y="333"/>
                </a:lnTo>
                <a:lnTo>
                  <a:pt x="0" y="0"/>
                </a:lnTo>
                <a:lnTo>
                  <a:pt x="3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4">
            <a:extLst>
              <a:ext uri="{FF2B5EF4-FFF2-40B4-BE49-F238E27FC236}">
                <a16:creationId xmlns:a16="http://schemas.microsoft.com/office/drawing/2014/main" id="{2DDCEE35-BD37-4ABD-8393-5C5C2FCA8098}"/>
              </a:ext>
            </a:extLst>
          </p:cNvPr>
          <p:cNvSpPr>
            <a:spLocks noChangeAspect="1"/>
          </p:cNvSpPr>
          <p:nvPr/>
        </p:nvSpPr>
        <p:spPr bwMode="auto">
          <a:xfrm>
            <a:off x="7723188" y="4548188"/>
            <a:ext cx="233363" cy="265113"/>
          </a:xfrm>
          <a:custGeom>
            <a:avLst/>
            <a:gdLst>
              <a:gd name="T0" fmla="*/ 194 w 308"/>
              <a:gd name="T1" fmla="*/ 281 h 348"/>
              <a:gd name="T2" fmla="*/ 70 w 308"/>
              <a:gd name="T3" fmla="*/ 191 h 348"/>
              <a:gd name="T4" fmla="*/ 150 w 308"/>
              <a:gd name="T5" fmla="*/ 82 h 348"/>
              <a:gd name="T6" fmla="*/ 233 w 308"/>
              <a:gd name="T7" fmla="*/ 151 h 348"/>
              <a:gd name="T8" fmla="*/ 189 w 308"/>
              <a:gd name="T9" fmla="*/ 215 h 348"/>
              <a:gd name="T10" fmla="*/ 134 w 308"/>
              <a:gd name="T11" fmla="*/ 165 h 348"/>
              <a:gd name="T12" fmla="*/ 151 w 308"/>
              <a:gd name="T13" fmla="*/ 148 h 348"/>
              <a:gd name="T14" fmla="*/ 167 w 308"/>
              <a:gd name="T15" fmla="*/ 165 h 348"/>
              <a:gd name="T16" fmla="*/ 184 w 308"/>
              <a:gd name="T17" fmla="*/ 182 h 348"/>
              <a:gd name="T18" fmla="*/ 201 w 308"/>
              <a:gd name="T19" fmla="*/ 165 h 348"/>
              <a:gd name="T20" fmla="*/ 145 w 308"/>
              <a:gd name="T21" fmla="*/ 115 h 348"/>
              <a:gd name="T22" fmla="*/ 102 w 308"/>
              <a:gd name="T23" fmla="*/ 179 h 348"/>
              <a:gd name="T24" fmla="*/ 184 w 308"/>
              <a:gd name="T25" fmla="*/ 248 h 348"/>
              <a:gd name="T26" fmla="*/ 264 w 308"/>
              <a:gd name="T27" fmla="*/ 139 h 348"/>
              <a:gd name="T28" fmla="*/ 105 w 308"/>
              <a:gd name="T29" fmla="*/ 57 h 348"/>
              <a:gd name="T30" fmla="*/ 35 w 308"/>
              <a:gd name="T31" fmla="*/ 147 h 348"/>
              <a:gd name="T32" fmla="*/ 170 w 308"/>
              <a:gd name="T33" fmla="*/ 314 h 348"/>
              <a:gd name="T34" fmla="*/ 184 w 308"/>
              <a:gd name="T35" fmla="*/ 331 h 348"/>
              <a:gd name="T36" fmla="*/ 165 w 308"/>
              <a:gd name="T37" fmla="*/ 347 h 348"/>
              <a:gd name="T38" fmla="*/ 1 w 308"/>
              <a:gd name="T39" fmla="*/ 168 h 348"/>
              <a:gd name="T40" fmla="*/ 119 w 308"/>
              <a:gd name="T41" fmla="*/ 18 h 348"/>
              <a:gd name="T42" fmla="*/ 299 w 308"/>
              <a:gd name="T43" fmla="*/ 145 h 348"/>
              <a:gd name="T44" fmla="*/ 194 w 308"/>
              <a:gd name="T45" fmla="*/ 281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08" h="348">
                <a:moveTo>
                  <a:pt x="194" y="281"/>
                </a:moveTo>
                <a:cubicBezTo>
                  <a:pt x="134" y="286"/>
                  <a:pt x="83" y="246"/>
                  <a:pt x="70" y="191"/>
                </a:cubicBezTo>
                <a:cubicBezTo>
                  <a:pt x="58" y="137"/>
                  <a:pt x="95" y="82"/>
                  <a:pt x="150" y="82"/>
                </a:cubicBezTo>
                <a:cubicBezTo>
                  <a:pt x="192" y="81"/>
                  <a:pt x="226" y="111"/>
                  <a:pt x="233" y="151"/>
                </a:cubicBezTo>
                <a:cubicBezTo>
                  <a:pt x="238" y="181"/>
                  <a:pt x="220" y="212"/>
                  <a:pt x="189" y="215"/>
                </a:cubicBezTo>
                <a:cubicBezTo>
                  <a:pt x="159" y="218"/>
                  <a:pt x="134" y="194"/>
                  <a:pt x="134" y="165"/>
                </a:cubicBezTo>
                <a:cubicBezTo>
                  <a:pt x="134" y="156"/>
                  <a:pt x="141" y="148"/>
                  <a:pt x="151" y="148"/>
                </a:cubicBezTo>
                <a:cubicBezTo>
                  <a:pt x="160" y="148"/>
                  <a:pt x="167" y="156"/>
                  <a:pt x="167" y="165"/>
                </a:cubicBezTo>
                <a:cubicBezTo>
                  <a:pt x="167" y="174"/>
                  <a:pt x="175" y="182"/>
                  <a:pt x="184" y="182"/>
                </a:cubicBezTo>
                <a:cubicBezTo>
                  <a:pt x="193" y="182"/>
                  <a:pt x="201" y="174"/>
                  <a:pt x="201" y="165"/>
                </a:cubicBezTo>
                <a:cubicBezTo>
                  <a:pt x="201" y="136"/>
                  <a:pt x="175" y="112"/>
                  <a:pt x="145" y="115"/>
                </a:cubicBezTo>
                <a:cubicBezTo>
                  <a:pt x="115" y="118"/>
                  <a:pt x="97" y="149"/>
                  <a:pt x="102" y="179"/>
                </a:cubicBezTo>
                <a:cubicBezTo>
                  <a:pt x="109" y="218"/>
                  <a:pt x="143" y="249"/>
                  <a:pt x="184" y="248"/>
                </a:cubicBezTo>
                <a:cubicBezTo>
                  <a:pt x="239" y="248"/>
                  <a:pt x="277" y="193"/>
                  <a:pt x="264" y="139"/>
                </a:cubicBezTo>
                <a:cubicBezTo>
                  <a:pt x="249" y="73"/>
                  <a:pt x="179" y="28"/>
                  <a:pt x="105" y="57"/>
                </a:cubicBezTo>
                <a:cubicBezTo>
                  <a:pt x="67" y="72"/>
                  <a:pt x="40" y="107"/>
                  <a:pt x="35" y="147"/>
                </a:cubicBezTo>
                <a:cubicBezTo>
                  <a:pt x="25" y="233"/>
                  <a:pt x="88" y="306"/>
                  <a:pt x="170" y="314"/>
                </a:cubicBezTo>
                <a:cubicBezTo>
                  <a:pt x="178" y="315"/>
                  <a:pt x="184" y="322"/>
                  <a:pt x="184" y="331"/>
                </a:cubicBezTo>
                <a:cubicBezTo>
                  <a:pt x="184" y="341"/>
                  <a:pt x="175" y="348"/>
                  <a:pt x="165" y="347"/>
                </a:cubicBezTo>
                <a:cubicBezTo>
                  <a:pt x="74" y="338"/>
                  <a:pt x="2" y="261"/>
                  <a:pt x="1" y="168"/>
                </a:cubicBezTo>
                <a:cubicBezTo>
                  <a:pt x="0" y="97"/>
                  <a:pt x="49" y="33"/>
                  <a:pt x="119" y="18"/>
                </a:cubicBezTo>
                <a:cubicBezTo>
                  <a:pt x="208" y="0"/>
                  <a:pt x="288" y="61"/>
                  <a:pt x="299" y="145"/>
                </a:cubicBezTo>
                <a:cubicBezTo>
                  <a:pt x="308" y="212"/>
                  <a:pt x="261" y="276"/>
                  <a:pt x="194" y="28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5">
            <a:extLst>
              <a:ext uri="{FF2B5EF4-FFF2-40B4-BE49-F238E27FC236}">
                <a16:creationId xmlns:a16="http://schemas.microsoft.com/office/drawing/2014/main" id="{55F050FE-8643-4013-9766-F3633C7F3167}"/>
              </a:ext>
            </a:extLst>
          </p:cNvPr>
          <p:cNvSpPr>
            <a:spLocks noChangeAspect="1"/>
          </p:cNvSpPr>
          <p:nvPr/>
        </p:nvSpPr>
        <p:spPr bwMode="auto">
          <a:xfrm>
            <a:off x="7221538" y="4560888"/>
            <a:ext cx="227013" cy="252413"/>
          </a:xfrm>
          <a:custGeom>
            <a:avLst/>
            <a:gdLst>
              <a:gd name="T0" fmla="*/ 200 w 300"/>
              <a:gd name="T1" fmla="*/ 155 h 333"/>
              <a:gd name="T2" fmla="*/ 200 w 300"/>
              <a:gd name="T3" fmla="*/ 122 h 333"/>
              <a:gd name="T4" fmla="*/ 183 w 300"/>
              <a:gd name="T5" fmla="*/ 100 h 333"/>
              <a:gd name="T6" fmla="*/ 117 w 300"/>
              <a:gd name="T7" fmla="*/ 100 h 333"/>
              <a:gd name="T8" fmla="*/ 100 w 300"/>
              <a:gd name="T9" fmla="*/ 122 h 333"/>
              <a:gd name="T10" fmla="*/ 100 w 300"/>
              <a:gd name="T11" fmla="*/ 222 h 333"/>
              <a:gd name="T12" fmla="*/ 117 w 300"/>
              <a:gd name="T13" fmla="*/ 233 h 333"/>
              <a:gd name="T14" fmla="*/ 250 w 300"/>
              <a:gd name="T15" fmla="*/ 233 h 333"/>
              <a:gd name="T16" fmla="*/ 267 w 300"/>
              <a:gd name="T17" fmla="*/ 222 h 333"/>
              <a:gd name="T18" fmla="*/ 267 w 300"/>
              <a:gd name="T19" fmla="*/ 55 h 333"/>
              <a:gd name="T20" fmla="*/ 250 w 300"/>
              <a:gd name="T21" fmla="*/ 33 h 333"/>
              <a:gd name="T22" fmla="*/ 50 w 300"/>
              <a:gd name="T23" fmla="*/ 33 h 333"/>
              <a:gd name="T24" fmla="*/ 33 w 300"/>
              <a:gd name="T25" fmla="*/ 55 h 333"/>
              <a:gd name="T26" fmla="*/ 33 w 300"/>
              <a:gd name="T27" fmla="*/ 288 h 333"/>
              <a:gd name="T28" fmla="*/ 50 w 300"/>
              <a:gd name="T29" fmla="*/ 300 h 333"/>
              <a:gd name="T30" fmla="*/ 283 w 300"/>
              <a:gd name="T31" fmla="*/ 300 h 333"/>
              <a:gd name="T32" fmla="*/ 300 w 300"/>
              <a:gd name="T33" fmla="*/ 318 h 333"/>
              <a:gd name="T34" fmla="*/ 300 w 300"/>
              <a:gd name="T35" fmla="*/ 319 h 333"/>
              <a:gd name="T36" fmla="*/ 283 w 300"/>
              <a:gd name="T37" fmla="*/ 333 h 333"/>
              <a:gd name="T38" fmla="*/ 33 w 300"/>
              <a:gd name="T39" fmla="*/ 333 h 333"/>
              <a:gd name="T40" fmla="*/ 0 w 300"/>
              <a:gd name="T41" fmla="*/ 305 h 333"/>
              <a:gd name="T42" fmla="*/ 0 w 300"/>
              <a:gd name="T43" fmla="*/ 38 h 333"/>
              <a:gd name="T44" fmla="*/ 33 w 300"/>
              <a:gd name="T45" fmla="*/ 0 h 333"/>
              <a:gd name="T46" fmla="*/ 267 w 300"/>
              <a:gd name="T47" fmla="*/ 0 h 333"/>
              <a:gd name="T48" fmla="*/ 300 w 300"/>
              <a:gd name="T49" fmla="*/ 38 h 333"/>
              <a:gd name="T50" fmla="*/ 300 w 300"/>
              <a:gd name="T51" fmla="*/ 238 h 333"/>
              <a:gd name="T52" fmla="*/ 267 w 300"/>
              <a:gd name="T53" fmla="*/ 267 h 333"/>
              <a:gd name="T54" fmla="*/ 100 w 300"/>
              <a:gd name="T55" fmla="*/ 267 h 333"/>
              <a:gd name="T56" fmla="*/ 67 w 300"/>
              <a:gd name="T57" fmla="*/ 238 h 333"/>
              <a:gd name="T58" fmla="*/ 67 w 300"/>
              <a:gd name="T59" fmla="*/ 105 h 333"/>
              <a:gd name="T60" fmla="*/ 100 w 300"/>
              <a:gd name="T61" fmla="*/ 67 h 333"/>
              <a:gd name="T62" fmla="*/ 200 w 300"/>
              <a:gd name="T63" fmla="*/ 67 h 333"/>
              <a:gd name="T64" fmla="*/ 233 w 300"/>
              <a:gd name="T65" fmla="*/ 105 h 333"/>
              <a:gd name="T66" fmla="*/ 233 w 300"/>
              <a:gd name="T67" fmla="*/ 172 h 333"/>
              <a:gd name="T68" fmla="*/ 200 w 300"/>
              <a:gd name="T69" fmla="*/ 200 h 333"/>
              <a:gd name="T70" fmla="*/ 167 w 300"/>
              <a:gd name="T71" fmla="*/ 200 h 333"/>
              <a:gd name="T72" fmla="*/ 133 w 300"/>
              <a:gd name="T73" fmla="*/ 172 h 333"/>
              <a:gd name="T74" fmla="*/ 133 w 300"/>
              <a:gd name="T75" fmla="*/ 155 h 333"/>
              <a:gd name="T76" fmla="*/ 150 w 300"/>
              <a:gd name="T77" fmla="*/ 138 h 333"/>
              <a:gd name="T78" fmla="*/ 167 w 300"/>
              <a:gd name="T79" fmla="*/ 155 h 333"/>
              <a:gd name="T80" fmla="*/ 183 w 300"/>
              <a:gd name="T81" fmla="*/ 172 h 333"/>
              <a:gd name="T82" fmla="*/ 200 w 300"/>
              <a:gd name="T83" fmla="*/ 155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00" h="333">
                <a:moveTo>
                  <a:pt x="200" y="155"/>
                </a:moveTo>
                <a:lnTo>
                  <a:pt x="200" y="122"/>
                </a:lnTo>
                <a:cubicBezTo>
                  <a:pt x="200" y="112"/>
                  <a:pt x="193" y="100"/>
                  <a:pt x="183" y="100"/>
                </a:cubicBezTo>
                <a:lnTo>
                  <a:pt x="117" y="100"/>
                </a:lnTo>
                <a:cubicBezTo>
                  <a:pt x="107" y="100"/>
                  <a:pt x="100" y="112"/>
                  <a:pt x="100" y="122"/>
                </a:cubicBezTo>
                <a:lnTo>
                  <a:pt x="100" y="222"/>
                </a:lnTo>
                <a:cubicBezTo>
                  <a:pt x="100" y="231"/>
                  <a:pt x="107" y="233"/>
                  <a:pt x="117" y="233"/>
                </a:cubicBezTo>
                <a:lnTo>
                  <a:pt x="250" y="233"/>
                </a:lnTo>
                <a:cubicBezTo>
                  <a:pt x="259" y="233"/>
                  <a:pt x="267" y="231"/>
                  <a:pt x="267" y="222"/>
                </a:cubicBezTo>
                <a:lnTo>
                  <a:pt x="267" y="55"/>
                </a:lnTo>
                <a:cubicBezTo>
                  <a:pt x="267" y="46"/>
                  <a:pt x="259" y="33"/>
                  <a:pt x="250" y="33"/>
                </a:cubicBezTo>
                <a:lnTo>
                  <a:pt x="50" y="33"/>
                </a:lnTo>
                <a:cubicBezTo>
                  <a:pt x="41" y="33"/>
                  <a:pt x="33" y="46"/>
                  <a:pt x="33" y="55"/>
                </a:cubicBezTo>
                <a:lnTo>
                  <a:pt x="33" y="288"/>
                </a:lnTo>
                <a:cubicBezTo>
                  <a:pt x="33" y="298"/>
                  <a:pt x="41" y="300"/>
                  <a:pt x="50" y="300"/>
                </a:cubicBezTo>
                <a:lnTo>
                  <a:pt x="283" y="300"/>
                </a:lnTo>
                <a:cubicBezTo>
                  <a:pt x="293" y="300"/>
                  <a:pt x="300" y="309"/>
                  <a:pt x="300" y="318"/>
                </a:cubicBezTo>
                <a:lnTo>
                  <a:pt x="300" y="319"/>
                </a:lnTo>
                <a:cubicBezTo>
                  <a:pt x="300" y="328"/>
                  <a:pt x="293" y="333"/>
                  <a:pt x="283" y="333"/>
                </a:cubicBezTo>
                <a:lnTo>
                  <a:pt x="33" y="333"/>
                </a:lnTo>
                <a:cubicBezTo>
                  <a:pt x="15" y="333"/>
                  <a:pt x="0" y="323"/>
                  <a:pt x="0" y="305"/>
                </a:cubicBezTo>
                <a:lnTo>
                  <a:pt x="0" y="38"/>
                </a:lnTo>
                <a:cubicBezTo>
                  <a:pt x="0" y="20"/>
                  <a:pt x="15" y="0"/>
                  <a:pt x="33" y="0"/>
                </a:cubicBezTo>
                <a:lnTo>
                  <a:pt x="267" y="0"/>
                </a:lnTo>
                <a:cubicBezTo>
                  <a:pt x="285" y="0"/>
                  <a:pt x="300" y="20"/>
                  <a:pt x="300" y="38"/>
                </a:cubicBezTo>
                <a:lnTo>
                  <a:pt x="300" y="238"/>
                </a:lnTo>
                <a:cubicBezTo>
                  <a:pt x="300" y="257"/>
                  <a:pt x="285" y="267"/>
                  <a:pt x="267" y="267"/>
                </a:cubicBezTo>
                <a:lnTo>
                  <a:pt x="100" y="267"/>
                </a:lnTo>
                <a:cubicBezTo>
                  <a:pt x="82" y="267"/>
                  <a:pt x="67" y="257"/>
                  <a:pt x="67" y="238"/>
                </a:cubicBezTo>
                <a:lnTo>
                  <a:pt x="67" y="105"/>
                </a:lnTo>
                <a:cubicBezTo>
                  <a:pt x="67" y="87"/>
                  <a:pt x="82" y="67"/>
                  <a:pt x="100" y="67"/>
                </a:cubicBezTo>
                <a:lnTo>
                  <a:pt x="200" y="67"/>
                </a:lnTo>
                <a:cubicBezTo>
                  <a:pt x="218" y="67"/>
                  <a:pt x="233" y="87"/>
                  <a:pt x="233" y="105"/>
                </a:cubicBezTo>
                <a:lnTo>
                  <a:pt x="233" y="172"/>
                </a:lnTo>
                <a:cubicBezTo>
                  <a:pt x="233" y="190"/>
                  <a:pt x="218" y="200"/>
                  <a:pt x="200" y="200"/>
                </a:cubicBezTo>
                <a:lnTo>
                  <a:pt x="167" y="200"/>
                </a:lnTo>
                <a:cubicBezTo>
                  <a:pt x="148" y="200"/>
                  <a:pt x="133" y="190"/>
                  <a:pt x="133" y="172"/>
                </a:cubicBezTo>
                <a:lnTo>
                  <a:pt x="133" y="155"/>
                </a:lnTo>
                <a:cubicBezTo>
                  <a:pt x="133" y="146"/>
                  <a:pt x="141" y="138"/>
                  <a:pt x="150" y="138"/>
                </a:cubicBezTo>
                <a:cubicBezTo>
                  <a:pt x="159" y="138"/>
                  <a:pt x="167" y="146"/>
                  <a:pt x="167" y="155"/>
                </a:cubicBezTo>
                <a:cubicBezTo>
                  <a:pt x="167" y="164"/>
                  <a:pt x="174" y="172"/>
                  <a:pt x="183" y="172"/>
                </a:cubicBezTo>
                <a:cubicBezTo>
                  <a:pt x="193" y="172"/>
                  <a:pt x="200" y="164"/>
                  <a:pt x="200" y="1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6">
            <a:extLst>
              <a:ext uri="{FF2B5EF4-FFF2-40B4-BE49-F238E27FC236}">
                <a16:creationId xmlns:a16="http://schemas.microsoft.com/office/drawing/2014/main" id="{5970DE6E-FBAD-4948-B675-35F64639157A}"/>
              </a:ext>
            </a:extLst>
          </p:cNvPr>
          <p:cNvSpPr>
            <a:spLocks noChangeAspect="1"/>
          </p:cNvSpPr>
          <p:nvPr/>
        </p:nvSpPr>
        <p:spPr bwMode="auto">
          <a:xfrm>
            <a:off x="6718301" y="4560888"/>
            <a:ext cx="252413" cy="252413"/>
          </a:xfrm>
          <a:custGeom>
            <a:avLst/>
            <a:gdLst>
              <a:gd name="T0" fmla="*/ 334 w 334"/>
              <a:gd name="T1" fmla="*/ 133 h 333"/>
              <a:gd name="T2" fmla="*/ 200 w 334"/>
              <a:gd name="T3" fmla="*/ 267 h 333"/>
              <a:gd name="T4" fmla="*/ 167 w 334"/>
              <a:gd name="T5" fmla="*/ 267 h 333"/>
              <a:gd name="T6" fmla="*/ 67 w 334"/>
              <a:gd name="T7" fmla="*/ 167 h 333"/>
              <a:gd name="T8" fmla="*/ 167 w 334"/>
              <a:gd name="T9" fmla="*/ 67 h 333"/>
              <a:gd name="T10" fmla="*/ 200 w 334"/>
              <a:gd name="T11" fmla="*/ 67 h 333"/>
              <a:gd name="T12" fmla="*/ 267 w 334"/>
              <a:gd name="T13" fmla="*/ 133 h 333"/>
              <a:gd name="T14" fmla="*/ 200 w 334"/>
              <a:gd name="T15" fmla="*/ 200 h 333"/>
              <a:gd name="T16" fmla="*/ 167 w 334"/>
              <a:gd name="T17" fmla="*/ 200 h 333"/>
              <a:gd name="T18" fmla="*/ 134 w 334"/>
              <a:gd name="T19" fmla="*/ 167 h 333"/>
              <a:gd name="T20" fmla="*/ 167 w 334"/>
              <a:gd name="T21" fmla="*/ 133 h 333"/>
              <a:gd name="T22" fmla="*/ 200 w 334"/>
              <a:gd name="T23" fmla="*/ 167 h 333"/>
              <a:gd name="T24" fmla="*/ 234 w 334"/>
              <a:gd name="T25" fmla="*/ 133 h 333"/>
              <a:gd name="T26" fmla="*/ 200 w 334"/>
              <a:gd name="T27" fmla="*/ 100 h 333"/>
              <a:gd name="T28" fmla="*/ 167 w 334"/>
              <a:gd name="T29" fmla="*/ 100 h 333"/>
              <a:gd name="T30" fmla="*/ 100 w 334"/>
              <a:gd name="T31" fmla="*/ 167 h 333"/>
              <a:gd name="T32" fmla="*/ 167 w 334"/>
              <a:gd name="T33" fmla="*/ 233 h 333"/>
              <a:gd name="T34" fmla="*/ 200 w 334"/>
              <a:gd name="T35" fmla="*/ 233 h 333"/>
              <a:gd name="T36" fmla="*/ 300 w 334"/>
              <a:gd name="T37" fmla="*/ 133 h 333"/>
              <a:gd name="T38" fmla="*/ 200 w 334"/>
              <a:gd name="T39" fmla="*/ 33 h 333"/>
              <a:gd name="T40" fmla="*/ 167 w 334"/>
              <a:gd name="T41" fmla="*/ 33 h 333"/>
              <a:gd name="T42" fmla="*/ 34 w 334"/>
              <a:gd name="T43" fmla="*/ 167 h 333"/>
              <a:gd name="T44" fmla="*/ 167 w 334"/>
              <a:gd name="T45" fmla="*/ 300 h 333"/>
              <a:gd name="T46" fmla="*/ 184 w 334"/>
              <a:gd name="T47" fmla="*/ 300 h 333"/>
              <a:gd name="T48" fmla="*/ 200 w 334"/>
              <a:gd name="T49" fmla="*/ 317 h 333"/>
              <a:gd name="T50" fmla="*/ 184 w 334"/>
              <a:gd name="T51" fmla="*/ 333 h 333"/>
              <a:gd name="T52" fmla="*/ 167 w 334"/>
              <a:gd name="T53" fmla="*/ 333 h 333"/>
              <a:gd name="T54" fmla="*/ 0 w 334"/>
              <a:gd name="T55" fmla="*/ 167 h 333"/>
              <a:gd name="T56" fmla="*/ 167 w 334"/>
              <a:gd name="T57" fmla="*/ 0 h 333"/>
              <a:gd name="T58" fmla="*/ 200 w 334"/>
              <a:gd name="T59" fmla="*/ 0 h 333"/>
              <a:gd name="T60" fmla="*/ 334 w 334"/>
              <a:gd name="T61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4" h="333">
                <a:moveTo>
                  <a:pt x="334" y="133"/>
                </a:moveTo>
                <a:cubicBezTo>
                  <a:pt x="334" y="207"/>
                  <a:pt x="274" y="267"/>
                  <a:pt x="200" y="267"/>
                </a:cubicBezTo>
                <a:lnTo>
                  <a:pt x="167" y="267"/>
                </a:lnTo>
                <a:cubicBezTo>
                  <a:pt x="112" y="267"/>
                  <a:pt x="67" y="222"/>
                  <a:pt x="67" y="167"/>
                </a:cubicBezTo>
                <a:cubicBezTo>
                  <a:pt x="67" y="111"/>
                  <a:pt x="112" y="67"/>
                  <a:pt x="167" y="67"/>
                </a:cubicBezTo>
                <a:lnTo>
                  <a:pt x="200" y="67"/>
                </a:lnTo>
                <a:cubicBezTo>
                  <a:pt x="237" y="67"/>
                  <a:pt x="267" y="97"/>
                  <a:pt x="267" y="133"/>
                </a:cubicBezTo>
                <a:cubicBezTo>
                  <a:pt x="267" y="170"/>
                  <a:pt x="237" y="200"/>
                  <a:pt x="200" y="200"/>
                </a:cubicBezTo>
                <a:lnTo>
                  <a:pt x="167" y="200"/>
                </a:lnTo>
                <a:cubicBezTo>
                  <a:pt x="149" y="200"/>
                  <a:pt x="134" y="185"/>
                  <a:pt x="134" y="167"/>
                </a:cubicBezTo>
                <a:cubicBezTo>
                  <a:pt x="134" y="148"/>
                  <a:pt x="149" y="133"/>
                  <a:pt x="167" y="133"/>
                </a:cubicBezTo>
                <a:cubicBezTo>
                  <a:pt x="185" y="133"/>
                  <a:pt x="200" y="148"/>
                  <a:pt x="200" y="167"/>
                </a:cubicBezTo>
                <a:cubicBezTo>
                  <a:pt x="219" y="167"/>
                  <a:pt x="234" y="152"/>
                  <a:pt x="234" y="133"/>
                </a:cubicBezTo>
                <a:cubicBezTo>
                  <a:pt x="234" y="115"/>
                  <a:pt x="219" y="100"/>
                  <a:pt x="200" y="100"/>
                </a:cubicBezTo>
                <a:lnTo>
                  <a:pt x="167" y="100"/>
                </a:lnTo>
                <a:cubicBezTo>
                  <a:pt x="130" y="100"/>
                  <a:pt x="100" y="130"/>
                  <a:pt x="100" y="167"/>
                </a:cubicBezTo>
                <a:cubicBezTo>
                  <a:pt x="100" y="203"/>
                  <a:pt x="130" y="233"/>
                  <a:pt x="167" y="233"/>
                </a:cubicBezTo>
                <a:lnTo>
                  <a:pt x="200" y="233"/>
                </a:lnTo>
                <a:cubicBezTo>
                  <a:pt x="256" y="233"/>
                  <a:pt x="300" y="189"/>
                  <a:pt x="300" y="133"/>
                </a:cubicBezTo>
                <a:cubicBezTo>
                  <a:pt x="300" y="78"/>
                  <a:pt x="256" y="33"/>
                  <a:pt x="200" y="33"/>
                </a:cubicBezTo>
                <a:lnTo>
                  <a:pt x="167" y="33"/>
                </a:lnTo>
                <a:cubicBezTo>
                  <a:pt x="93" y="33"/>
                  <a:pt x="34" y="93"/>
                  <a:pt x="34" y="167"/>
                </a:cubicBezTo>
                <a:cubicBezTo>
                  <a:pt x="34" y="240"/>
                  <a:pt x="93" y="300"/>
                  <a:pt x="167" y="300"/>
                </a:cubicBezTo>
                <a:lnTo>
                  <a:pt x="184" y="300"/>
                </a:lnTo>
                <a:cubicBezTo>
                  <a:pt x="193" y="300"/>
                  <a:pt x="200" y="307"/>
                  <a:pt x="200" y="317"/>
                </a:cubicBezTo>
                <a:cubicBezTo>
                  <a:pt x="200" y="326"/>
                  <a:pt x="193" y="333"/>
                  <a:pt x="184" y="333"/>
                </a:cubicBezTo>
                <a:lnTo>
                  <a:pt x="167" y="333"/>
                </a:lnTo>
                <a:cubicBezTo>
                  <a:pt x="75" y="333"/>
                  <a:pt x="0" y="259"/>
                  <a:pt x="0" y="167"/>
                </a:cubicBezTo>
                <a:cubicBezTo>
                  <a:pt x="0" y="75"/>
                  <a:pt x="75" y="0"/>
                  <a:pt x="167" y="0"/>
                </a:cubicBezTo>
                <a:lnTo>
                  <a:pt x="200" y="0"/>
                </a:lnTo>
                <a:cubicBezTo>
                  <a:pt x="274" y="0"/>
                  <a:pt x="334" y="60"/>
                  <a:pt x="334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7">
            <a:extLst>
              <a:ext uri="{FF2B5EF4-FFF2-40B4-BE49-F238E27FC236}">
                <a16:creationId xmlns:a16="http://schemas.microsoft.com/office/drawing/2014/main" id="{2D53F90E-F0F6-43C0-A2D3-E94356149843}"/>
              </a:ext>
            </a:extLst>
          </p:cNvPr>
          <p:cNvSpPr>
            <a:spLocks noChangeAspect="1"/>
          </p:cNvSpPr>
          <p:nvPr/>
        </p:nvSpPr>
        <p:spPr bwMode="auto">
          <a:xfrm>
            <a:off x="6216651" y="4560888"/>
            <a:ext cx="250825" cy="252413"/>
          </a:xfrm>
          <a:custGeom>
            <a:avLst/>
            <a:gdLst>
              <a:gd name="T0" fmla="*/ 233 w 333"/>
              <a:gd name="T1" fmla="*/ 150 h 333"/>
              <a:gd name="T2" fmla="*/ 233 w 333"/>
              <a:gd name="T3" fmla="*/ 117 h 333"/>
              <a:gd name="T4" fmla="*/ 216 w 333"/>
              <a:gd name="T5" fmla="*/ 100 h 333"/>
              <a:gd name="T6" fmla="*/ 116 w 333"/>
              <a:gd name="T7" fmla="*/ 100 h 333"/>
              <a:gd name="T8" fmla="*/ 100 w 333"/>
              <a:gd name="T9" fmla="*/ 117 h 333"/>
              <a:gd name="T10" fmla="*/ 100 w 333"/>
              <a:gd name="T11" fmla="*/ 217 h 333"/>
              <a:gd name="T12" fmla="*/ 116 w 333"/>
              <a:gd name="T13" fmla="*/ 233 h 333"/>
              <a:gd name="T14" fmla="*/ 283 w 333"/>
              <a:gd name="T15" fmla="*/ 233 h 333"/>
              <a:gd name="T16" fmla="*/ 300 w 333"/>
              <a:gd name="T17" fmla="*/ 217 h 333"/>
              <a:gd name="T18" fmla="*/ 300 w 333"/>
              <a:gd name="T19" fmla="*/ 50 h 333"/>
              <a:gd name="T20" fmla="*/ 283 w 333"/>
              <a:gd name="T21" fmla="*/ 33 h 333"/>
              <a:gd name="T22" fmla="*/ 50 w 333"/>
              <a:gd name="T23" fmla="*/ 33 h 333"/>
              <a:gd name="T24" fmla="*/ 33 w 333"/>
              <a:gd name="T25" fmla="*/ 50 h 333"/>
              <a:gd name="T26" fmla="*/ 33 w 333"/>
              <a:gd name="T27" fmla="*/ 283 h 333"/>
              <a:gd name="T28" fmla="*/ 50 w 333"/>
              <a:gd name="T29" fmla="*/ 300 h 333"/>
              <a:gd name="T30" fmla="*/ 316 w 333"/>
              <a:gd name="T31" fmla="*/ 300 h 333"/>
              <a:gd name="T32" fmla="*/ 333 w 333"/>
              <a:gd name="T33" fmla="*/ 317 h 333"/>
              <a:gd name="T34" fmla="*/ 316 w 333"/>
              <a:gd name="T35" fmla="*/ 333 h 333"/>
              <a:gd name="T36" fmla="*/ 33 w 333"/>
              <a:gd name="T37" fmla="*/ 333 h 333"/>
              <a:gd name="T38" fmla="*/ 0 w 333"/>
              <a:gd name="T39" fmla="*/ 300 h 333"/>
              <a:gd name="T40" fmla="*/ 0 w 333"/>
              <a:gd name="T41" fmla="*/ 33 h 333"/>
              <a:gd name="T42" fmla="*/ 33 w 333"/>
              <a:gd name="T43" fmla="*/ 0 h 333"/>
              <a:gd name="T44" fmla="*/ 300 w 333"/>
              <a:gd name="T45" fmla="*/ 0 h 333"/>
              <a:gd name="T46" fmla="*/ 333 w 333"/>
              <a:gd name="T47" fmla="*/ 33 h 333"/>
              <a:gd name="T48" fmla="*/ 333 w 333"/>
              <a:gd name="T49" fmla="*/ 233 h 333"/>
              <a:gd name="T50" fmla="*/ 300 w 333"/>
              <a:gd name="T51" fmla="*/ 267 h 333"/>
              <a:gd name="T52" fmla="*/ 100 w 333"/>
              <a:gd name="T53" fmla="*/ 267 h 333"/>
              <a:gd name="T54" fmla="*/ 66 w 333"/>
              <a:gd name="T55" fmla="*/ 233 h 333"/>
              <a:gd name="T56" fmla="*/ 66 w 333"/>
              <a:gd name="T57" fmla="*/ 100 h 333"/>
              <a:gd name="T58" fmla="*/ 100 w 333"/>
              <a:gd name="T59" fmla="*/ 67 h 333"/>
              <a:gd name="T60" fmla="*/ 233 w 333"/>
              <a:gd name="T61" fmla="*/ 67 h 333"/>
              <a:gd name="T62" fmla="*/ 266 w 333"/>
              <a:gd name="T63" fmla="*/ 100 h 333"/>
              <a:gd name="T64" fmla="*/ 266 w 333"/>
              <a:gd name="T65" fmla="*/ 167 h 333"/>
              <a:gd name="T66" fmla="*/ 233 w 333"/>
              <a:gd name="T67" fmla="*/ 200 h 333"/>
              <a:gd name="T68" fmla="*/ 166 w 333"/>
              <a:gd name="T69" fmla="*/ 200 h 333"/>
              <a:gd name="T70" fmla="*/ 133 w 333"/>
              <a:gd name="T71" fmla="*/ 167 h 333"/>
              <a:gd name="T72" fmla="*/ 166 w 333"/>
              <a:gd name="T73" fmla="*/ 133 h 333"/>
              <a:gd name="T74" fmla="*/ 200 w 333"/>
              <a:gd name="T75" fmla="*/ 167 h 333"/>
              <a:gd name="T76" fmla="*/ 216 w 333"/>
              <a:gd name="T77" fmla="*/ 167 h 333"/>
              <a:gd name="T78" fmla="*/ 233 w 333"/>
              <a:gd name="T79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3">
                <a:moveTo>
                  <a:pt x="233" y="150"/>
                </a:moveTo>
                <a:lnTo>
                  <a:pt x="233" y="117"/>
                </a:lnTo>
                <a:cubicBezTo>
                  <a:pt x="233" y="107"/>
                  <a:pt x="226" y="100"/>
                  <a:pt x="216" y="100"/>
                </a:cubicBezTo>
                <a:lnTo>
                  <a:pt x="116" y="100"/>
                </a:lnTo>
                <a:cubicBezTo>
                  <a:pt x="107" y="100"/>
                  <a:pt x="100" y="107"/>
                  <a:pt x="100" y="117"/>
                </a:cubicBezTo>
                <a:lnTo>
                  <a:pt x="100" y="217"/>
                </a:lnTo>
                <a:cubicBezTo>
                  <a:pt x="100" y="226"/>
                  <a:pt x="107" y="233"/>
                  <a:pt x="116" y="233"/>
                </a:cubicBezTo>
                <a:lnTo>
                  <a:pt x="283" y="233"/>
                </a:lnTo>
                <a:cubicBezTo>
                  <a:pt x="292" y="233"/>
                  <a:pt x="300" y="226"/>
                  <a:pt x="300" y="217"/>
                </a:cubicBezTo>
                <a:lnTo>
                  <a:pt x="300" y="50"/>
                </a:lnTo>
                <a:cubicBezTo>
                  <a:pt x="300" y="41"/>
                  <a:pt x="292" y="33"/>
                  <a:pt x="283" y="33"/>
                </a:cubicBezTo>
                <a:lnTo>
                  <a:pt x="50" y="33"/>
                </a:lnTo>
                <a:cubicBezTo>
                  <a:pt x="40" y="33"/>
                  <a:pt x="33" y="41"/>
                  <a:pt x="33" y="50"/>
                </a:cubicBezTo>
                <a:lnTo>
                  <a:pt x="33" y="283"/>
                </a:lnTo>
                <a:cubicBezTo>
                  <a:pt x="33" y="293"/>
                  <a:pt x="40" y="300"/>
                  <a:pt x="50" y="300"/>
                </a:cubicBezTo>
                <a:lnTo>
                  <a:pt x="316" y="300"/>
                </a:lnTo>
                <a:cubicBezTo>
                  <a:pt x="326" y="300"/>
                  <a:pt x="333" y="307"/>
                  <a:pt x="333" y="317"/>
                </a:cubicBezTo>
                <a:cubicBezTo>
                  <a:pt x="333" y="326"/>
                  <a:pt x="326" y="333"/>
                  <a:pt x="316" y="333"/>
                </a:cubicBezTo>
                <a:lnTo>
                  <a:pt x="33" y="333"/>
                </a:lnTo>
                <a:cubicBezTo>
                  <a:pt x="15" y="333"/>
                  <a:pt x="0" y="318"/>
                  <a:pt x="0" y="300"/>
                </a:cubicBezTo>
                <a:lnTo>
                  <a:pt x="0" y="33"/>
                </a:lnTo>
                <a:cubicBezTo>
                  <a:pt x="0" y="15"/>
                  <a:pt x="15" y="0"/>
                  <a:pt x="33" y="0"/>
                </a:cubicBezTo>
                <a:lnTo>
                  <a:pt x="300" y="0"/>
                </a:lnTo>
                <a:cubicBezTo>
                  <a:pt x="318" y="0"/>
                  <a:pt x="333" y="15"/>
                  <a:pt x="333" y="33"/>
                </a:cubicBezTo>
                <a:lnTo>
                  <a:pt x="333" y="233"/>
                </a:lnTo>
                <a:cubicBezTo>
                  <a:pt x="333" y="252"/>
                  <a:pt x="318" y="267"/>
                  <a:pt x="300" y="267"/>
                </a:cubicBezTo>
                <a:lnTo>
                  <a:pt x="100" y="267"/>
                </a:lnTo>
                <a:cubicBezTo>
                  <a:pt x="81" y="267"/>
                  <a:pt x="66" y="252"/>
                  <a:pt x="66" y="233"/>
                </a:cubicBezTo>
                <a:lnTo>
                  <a:pt x="66" y="100"/>
                </a:lnTo>
                <a:cubicBezTo>
                  <a:pt x="66" y="82"/>
                  <a:pt x="81" y="67"/>
                  <a:pt x="100" y="67"/>
                </a:cubicBezTo>
                <a:lnTo>
                  <a:pt x="233" y="67"/>
                </a:lnTo>
                <a:cubicBezTo>
                  <a:pt x="251" y="67"/>
                  <a:pt x="266" y="82"/>
                  <a:pt x="266" y="100"/>
                </a:cubicBezTo>
                <a:lnTo>
                  <a:pt x="266" y="167"/>
                </a:lnTo>
                <a:cubicBezTo>
                  <a:pt x="266" y="185"/>
                  <a:pt x="251" y="200"/>
                  <a:pt x="233" y="200"/>
                </a:cubicBezTo>
                <a:lnTo>
                  <a:pt x="166" y="200"/>
                </a:lnTo>
                <a:cubicBezTo>
                  <a:pt x="148" y="200"/>
                  <a:pt x="133" y="185"/>
                  <a:pt x="133" y="167"/>
                </a:cubicBezTo>
                <a:cubicBezTo>
                  <a:pt x="133" y="148"/>
                  <a:pt x="148" y="133"/>
                  <a:pt x="166" y="133"/>
                </a:cubicBezTo>
                <a:cubicBezTo>
                  <a:pt x="185" y="133"/>
                  <a:pt x="200" y="148"/>
                  <a:pt x="200" y="167"/>
                </a:cubicBezTo>
                <a:lnTo>
                  <a:pt x="216" y="167"/>
                </a:lnTo>
                <a:cubicBezTo>
                  <a:pt x="226" y="167"/>
                  <a:pt x="233" y="159"/>
                  <a:pt x="233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38">
            <a:extLst>
              <a:ext uri="{FF2B5EF4-FFF2-40B4-BE49-F238E27FC236}">
                <a16:creationId xmlns:a16="http://schemas.microsoft.com/office/drawing/2014/main" id="{35D5120D-71FC-48A4-B75C-16D69B44790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13413" y="4560888"/>
            <a:ext cx="250825" cy="252413"/>
          </a:xfrm>
          <a:custGeom>
            <a:avLst/>
            <a:gdLst>
              <a:gd name="T0" fmla="*/ 300 w 333"/>
              <a:gd name="T1" fmla="*/ 105 h 333"/>
              <a:gd name="T2" fmla="*/ 104 w 333"/>
              <a:gd name="T3" fmla="*/ 300 h 333"/>
              <a:gd name="T4" fmla="*/ 57 w 333"/>
              <a:gd name="T5" fmla="*/ 300 h 333"/>
              <a:gd name="T6" fmla="*/ 300 w 333"/>
              <a:gd name="T7" fmla="*/ 57 h 333"/>
              <a:gd name="T8" fmla="*/ 300 w 333"/>
              <a:gd name="T9" fmla="*/ 105 h 333"/>
              <a:gd name="T10" fmla="*/ 300 w 333"/>
              <a:gd name="T11" fmla="*/ 199 h 333"/>
              <a:gd name="T12" fmla="*/ 198 w 333"/>
              <a:gd name="T13" fmla="*/ 300 h 333"/>
              <a:gd name="T14" fmla="*/ 151 w 333"/>
              <a:gd name="T15" fmla="*/ 300 h 333"/>
              <a:gd name="T16" fmla="*/ 300 w 333"/>
              <a:gd name="T17" fmla="*/ 152 h 333"/>
              <a:gd name="T18" fmla="*/ 300 w 333"/>
              <a:gd name="T19" fmla="*/ 199 h 333"/>
              <a:gd name="T20" fmla="*/ 300 w 333"/>
              <a:gd name="T21" fmla="*/ 300 h 333"/>
              <a:gd name="T22" fmla="*/ 245 w 333"/>
              <a:gd name="T23" fmla="*/ 300 h 333"/>
              <a:gd name="T24" fmla="*/ 300 w 333"/>
              <a:gd name="T25" fmla="*/ 246 h 333"/>
              <a:gd name="T26" fmla="*/ 300 w 333"/>
              <a:gd name="T27" fmla="*/ 300 h 333"/>
              <a:gd name="T28" fmla="*/ 33 w 333"/>
              <a:gd name="T29" fmla="*/ 230 h 333"/>
              <a:gd name="T30" fmla="*/ 229 w 333"/>
              <a:gd name="T31" fmla="*/ 33 h 333"/>
              <a:gd name="T32" fmla="*/ 276 w 333"/>
              <a:gd name="T33" fmla="*/ 33 h 333"/>
              <a:gd name="T34" fmla="*/ 33 w 333"/>
              <a:gd name="T35" fmla="*/ 277 h 333"/>
              <a:gd name="T36" fmla="*/ 33 w 333"/>
              <a:gd name="T37" fmla="*/ 230 h 333"/>
              <a:gd name="T38" fmla="*/ 33 w 333"/>
              <a:gd name="T39" fmla="*/ 136 h 333"/>
              <a:gd name="T40" fmla="*/ 135 w 333"/>
              <a:gd name="T41" fmla="*/ 33 h 333"/>
              <a:gd name="T42" fmla="*/ 182 w 333"/>
              <a:gd name="T43" fmla="*/ 33 h 333"/>
              <a:gd name="T44" fmla="*/ 33 w 333"/>
              <a:gd name="T45" fmla="*/ 183 h 333"/>
              <a:gd name="T46" fmla="*/ 33 w 333"/>
              <a:gd name="T47" fmla="*/ 136 h 333"/>
              <a:gd name="T48" fmla="*/ 33 w 333"/>
              <a:gd name="T49" fmla="*/ 33 h 333"/>
              <a:gd name="T50" fmla="*/ 88 w 333"/>
              <a:gd name="T51" fmla="*/ 33 h 333"/>
              <a:gd name="T52" fmla="*/ 33 w 333"/>
              <a:gd name="T53" fmla="*/ 88 h 333"/>
              <a:gd name="T54" fmla="*/ 33 w 333"/>
              <a:gd name="T55" fmla="*/ 33 h 333"/>
              <a:gd name="T56" fmla="*/ 0 w 333"/>
              <a:gd name="T57" fmla="*/ 333 h 333"/>
              <a:gd name="T58" fmla="*/ 333 w 333"/>
              <a:gd name="T59" fmla="*/ 333 h 333"/>
              <a:gd name="T60" fmla="*/ 333 w 333"/>
              <a:gd name="T61" fmla="*/ 0 h 333"/>
              <a:gd name="T62" fmla="*/ 0 w 333"/>
              <a:gd name="T63" fmla="*/ 0 h 333"/>
              <a:gd name="T64" fmla="*/ 0 w 333"/>
              <a:gd name="T65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3">
                <a:moveTo>
                  <a:pt x="300" y="105"/>
                </a:moveTo>
                <a:lnTo>
                  <a:pt x="104" y="300"/>
                </a:lnTo>
                <a:lnTo>
                  <a:pt x="57" y="300"/>
                </a:lnTo>
                <a:lnTo>
                  <a:pt x="300" y="57"/>
                </a:lnTo>
                <a:lnTo>
                  <a:pt x="300" y="105"/>
                </a:lnTo>
                <a:close/>
                <a:moveTo>
                  <a:pt x="300" y="199"/>
                </a:moveTo>
                <a:lnTo>
                  <a:pt x="198" y="300"/>
                </a:lnTo>
                <a:lnTo>
                  <a:pt x="151" y="300"/>
                </a:lnTo>
                <a:lnTo>
                  <a:pt x="300" y="152"/>
                </a:lnTo>
                <a:lnTo>
                  <a:pt x="300" y="199"/>
                </a:lnTo>
                <a:close/>
                <a:moveTo>
                  <a:pt x="300" y="300"/>
                </a:moveTo>
                <a:lnTo>
                  <a:pt x="245" y="300"/>
                </a:lnTo>
                <a:lnTo>
                  <a:pt x="300" y="246"/>
                </a:lnTo>
                <a:lnTo>
                  <a:pt x="300" y="300"/>
                </a:lnTo>
                <a:close/>
                <a:moveTo>
                  <a:pt x="33" y="230"/>
                </a:moveTo>
                <a:lnTo>
                  <a:pt x="229" y="33"/>
                </a:lnTo>
                <a:lnTo>
                  <a:pt x="276" y="33"/>
                </a:lnTo>
                <a:lnTo>
                  <a:pt x="33" y="277"/>
                </a:lnTo>
                <a:lnTo>
                  <a:pt x="33" y="230"/>
                </a:lnTo>
                <a:close/>
                <a:moveTo>
                  <a:pt x="33" y="136"/>
                </a:moveTo>
                <a:lnTo>
                  <a:pt x="135" y="33"/>
                </a:lnTo>
                <a:lnTo>
                  <a:pt x="182" y="33"/>
                </a:lnTo>
                <a:lnTo>
                  <a:pt x="33" y="183"/>
                </a:lnTo>
                <a:lnTo>
                  <a:pt x="33" y="136"/>
                </a:lnTo>
                <a:close/>
                <a:moveTo>
                  <a:pt x="33" y="33"/>
                </a:moveTo>
                <a:lnTo>
                  <a:pt x="88" y="33"/>
                </a:lnTo>
                <a:lnTo>
                  <a:pt x="33" y="88"/>
                </a:lnTo>
                <a:lnTo>
                  <a:pt x="33" y="33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39">
            <a:extLst>
              <a:ext uri="{FF2B5EF4-FFF2-40B4-BE49-F238E27FC236}">
                <a16:creationId xmlns:a16="http://schemas.microsoft.com/office/drawing/2014/main" id="{8ABD0C47-399A-4EC4-90D1-1862B619E5E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10176" y="4560888"/>
            <a:ext cx="250825" cy="252413"/>
          </a:xfrm>
          <a:custGeom>
            <a:avLst/>
            <a:gdLst>
              <a:gd name="T0" fmla="*/ 300 w 334"/>
              <a:gd name="T1" fmla="*/ 103 h 333"/>
              <a:gd name="T2" fmla="*/ 104 w 334"/>
              <a:gd name="T3" fmla="*/ 300 h 333"/>
              <a:gd name="T4" fmla="*/ 57 w 334"/>
              <a:gd name="T5" fmla="*/ 300 h 333"/>
              <a:gd name="T6" fmla="*/ 300 w 334"/>
              <a:gd name="T7" fmla="*/ 56 h 333"/>
              <a:gd name="T8" fmla="*/ 300 w 334"/>
              <a:gd name="T9" fmla="*/ 103 h 333"/>
              <a:gd name="T10" fmla="*/ 300 w 334"/>
              <a:gd name="T11" fmla="*/ 197 h 333"/>
              <a:gd name="T12" fmla="*/ 199 w 334"/>
              <a:gd name="T13" fmla="*/ 300 h 333"/>
              <a:gd name="T14" fmla="*/ 152 w 334"/>
              <a:gd name="T15" fmla="*/ 300 h 333"/>
              <a:gd name="T16" fmla="*/ 300 w 334"/>
              <a:gd name="T17" fmla="*/ 150 h 333"/>
              <a:gd name="T18" fmla="*/ 300 w 334"/>
              <a:gd name="T19" fmla="*/ 197 h 333"/>
              <a:gd name="T20" fmla="*/ 300 w 334"/>
              <a:gd name="T21" fmla="*/ 283 h 333"/>
              <a:gd name="T22" fmla="*/ 284 w 334"/>
              <a:gd name="T23" fmla="*/ 300 h 333"/>
              <a:gd name="T24" fmla="*/ 246 w 334"/>
              <a:gd name="T25" fmla="*/ 300 h 333"/>
              <a:gd name="T26" fmla="*/ 300 w 334"/>
              <a:gd name="T27" fmla="*/ 244 h 333"/>
              <a:gd name="T28" fmla="*/ 300 w 334"/>
              <a:gd name="T29" fmla="*/ 283 h 333"/>
              <a:gd name="T30" fmla="*/ 34 w 334"/>
              <a:gd name="T31" fmla="*/ 228 h 333"/>
              <a:gd name="T32" fmla="*/ 230 w 334"/>
              <a:gd name="T33" fmla="*/ 33 h 333"/>
              <a:gd name="T34" fmla="*/ 277 w 334"/>
              <a:gd name="T35" fmla="*/ 33 h 333"/>
              <a:gd name="T36" fmla="*/ 34 w 334"/>
              <a:gd name="T37" fmla="*/ 275 h 333"/>
              <a:gd name="T38" fmla="*/ 34 w 334"/>
              <a:gd name="T39" fmla="*/ 228 h 333"/>
              <a:gd name="T40" fmla="*/ 34 w 334"/>
              <a:gd name="T41" fmla="*/ 134 h 333"/>
              <a:gd name="T42" fmla="*/ 135 w 334"/>
              <a:gd name="T43" fmla="*/ 33 h 333"/>
              <a:gd name="T44" fmla="*/ 182 w 334"/>
              <a:gd name="T45" fmla="*/ 33 h 333"/>
              <a:gd name="T46" fmla="*/ 34 w 334"/>
              <a:gd name="T47" fmla="*/ 181 h 333"/>
              <a:gd name="T48" fmla="*/ 34 w 334"/>
              <a:gd name="T49" fmla="*/ 134 h 333"/>
              <a:gd name="T50" fmla="*/ 34 w 334"/>
              <a:gd name="T51" fmla="*/ 50 h 333"/>
              <a:gd name="T52" fmla="*/ 50 w 334"/>
              <a:gd name="T53" fmla="*/ 33 h 333"/>
              <a:gd name="T54" fmla="*/ 88 w 334"/>
              <a:gd name="T55" fmla="*/ 33 h 333"/>
              <a:gd name="T56" fmla="*/ 34 w 334"/>
              <a:gd name="T57" fmla="*/ 87 h 333"/>
              <a:gd name="T58" fmla="*/ 34 w 334"/>
              <a:gd name="T59" fmla="*/ 50 h 333"/>
              <a:gd name="T60" fmla="*/ 300 w 334"/>
              <a:gd name="T61" fmla="*/ 0 h 333"/>
              <a:gd name="T62" fmla="*/ 34 w 334"/>
              <a:gd name="T63" fmla="*/ 0 h 333"/>
              <a:gd name="T64" fmla="*/ 0 w 334"/>
              <a:gd name="T65" fmla="*/ 33 h 333"/>
              <a:gd name="T66" fmla="*/ 0 w 334"/>
              <a:gd name="T67" fmla="*/ 300 h 333"/>
              <a:gd name="T68" fmla="*/ 34 w 334"/>
              <a:gd name="T69" fmla="*/ 333 h 333"/>
              <a:gd name="T70" fmla="*/ 300 w 334"/>
              <a:gd name="T71" fmla="*/ 333 h 333"/>
              <a:gd name="T72" fmla="*/ 334 w 334"/>
              <a:gd name="T73" fmla="*/ 300 h 333"/>
              <a:gd name="T74" fmla="*/ 334 w 334"/>
              <a:gd name="T75" fmla="*/ 33 h 333"/>
              <a:gd name="T76" fmla="*/ 300 w 334"/>
              <a:gd name="T7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4" h="333">
                <a:moveTo>
                  <a:pt x="300" y="103"/>
                </a:moveTo>
                <a:lnTo>
                  <a:pt x="104" y="300"/>
                </a:lnTo>
                <a:lnTo>
                  <a:pt x="57" y="300"/>
                </a:lnTo>
                <a:lnTo>
                  <a:pt x="300" y="56"/>
                </a:lnTo>
                <a:lnTo>
                  <a:pt x="300" y="103"/>
                </a:lnTo>
                <a:close/>
                <a:moveTo>
                  <a:pt x="300" y="197"/>
                </a:moveTo>
                <a:lnTo>
                  <a:pt x="199" y="300"/>
                </a:lnTo>
                <a:lnTo>
                  <a:pt x="152" y="300"/>
                </a:lnTo>
                <a:lnTo>
                  <a:pt x="300" y="150"/>
                </a:lnTo>
                <a:lnTo>
                  <a:pt x="300" y="197"/>
                </a:lnTo>
                <a:close/>
                <a:moveTo>
                  <a:pt x="300" y="283"/>
                </a:moveTo>
                <a:cubicBezTo>
                  <a:pt x="300" y="293"/>
                  <a:pt x="293" y="300"/>
                  <a:pt x="284" y="300"/>
                </a:cubicBezTo>
                <a:lnTo>
                  <a:pt x="246" y="300"/>
                </a:lnTo>
                <a:lnTo>
                  <a:pt x="300" y="244"/>
                </a:lnTo>
                <a:lnTo>
                  <a:pt x="300" y="283"/>
                </a:lnTo>
                <a:close/>
                <a:moveTo>
                  <a:pt x="34" y="228"/>
                </a:moveTo>
                <a:lnTo>
                  <a:pt x="230" y="33"/>
                </a:lnTo>
                <a:lnTo>
                  <a:pt x="277" y="33"/>
                </a:lnTo>
                <a:lnTo>
                  <a:pt x="34" y="275"/>
                </a:lnTo>
                <a:lnTo>
                  <a:pt x="34" y="228"/>
                </a:lnTo>
                <a:close/>
                <a:moveTo>
                  <a:pt x="34" y="134"/>
                </a:moveTo>
                <a:lnTo>
                  <a:pt x="135" y="33"/>
                </a:lnTo>
                <a:lnTo>
                  <a:pt x="182" y="33"/>
                </a:lnTo>
                <a:lnTo>
                  <a:pt x="34" y="181"/>
                </a:lnTo>
                <a:lnTo>
                  <a:pt x="34" y="134"/>
                </a:lnTo>
                <a:close/>
                <a:moveTo>
                  <a:pt x="34" y="50"/>
                </a:moveTo>
                <a:cubicBezTo>
                  <a:pt x="34" y="41"/>
                  <a:pt x="41" y="33"/>
                  <a:pt x="50" y="33"/>
                </a:cubicBezTo>
                <a:lnTo>
                  <a:pt x="88" y="33"/>
                </a:lnTo>
                <a:lnTo>
                  <a:pt x="34" y="87"/>
                </a:lnTo>
                <a:lnTo>
                  <a:pt x="34" y="50"/>
                </a:lnTo>
                <a:close/>
                <a:moveTo>
                  <a:pt x="300" y="0"/>
                </a:move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33"/>
                </a:lnTo>
                <a:cubicBezTo>
                  <a:pt x="334" y="15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0">
            <a:extLst>
              <a:ext uri="{FF2B5EF4-FFF2-40B4-BE49-F238E27FC236}">
                <a16:creationId xmlns:a16="http://schemas.microsoft.com/office/drawing/2014/main" id="{9CC5EF30-ED4F-4B48-ABAF-4FC75ECB17E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06938" y="4560888"/>
            <a:ext cx="252413" cy="252413"/>
          </a:xfrm>
          <a:custGeom>
            <a:avLst/>
            <a:gdLst>
              <a:gd name="T0" fmla="*/ 152 w 333"/>
              <a:gd name="T1" fmla="*/ 299 h 333"/>
              <a:gd name="T2" fmla="*/ 114 w 333"/>
              <a:gd name="T3" fmla="*/ 289 h 333"/>
              <a:gd name="T4" fmla="*/ 289 w 333"/>
              <a:gd name="T5" fmla="*/ 115 h 333"/>
              <a:gd name="T6" fmla="*/ 299 w 333"/>
              <a:gd name="T7" fmla="*/ 152 h 333"/>
              <a:gd name="T8" fmla="*/ 152 w 333"/>
              <a:gd name="T9" fmla="*/ 299 h 333"/>
              <a:gd name="T10" fmla="*/ 203 w 333"/>
              <a:gd name="T11" fmla="*/ 295 h 333"/>
              <a:gd name="T12" fmla="*/ 294 w 333"/>
              <a:gd name="T13" fmla="*/ 204 h 333"/>
              <a:gd name="T14" fmla="*/ 203 w 333"/>
              <a:gd name="T15" fmla="*/ 295 h 333"/>
              <a:gd name="T16" fmla="*/ 85 w 333"/>
              <a:gd name="T17" fmla="*/ 272 h 333"/>
              <a:gd name="T18" fmla="*/ 61 w 333"/>
              <a:gd name="T19" fmla="*/ 248 h 333"/>
              <a:gd name="T20" fmla="*/ 248 w 333"/>
              <a:gd name="T21" fmla="*/ 61 h 333"/>
              <a:gd name="T22" fmla="*/ 272 w 333"/>
              <a:gd name="T23" fmla="*/ 85 h 333"/>
              <a:gd name="T24" fmla="*/ 85 w 333"/>
              <a:gd name="T25" fmla="*/ 272 h 333"/>
              <a:gd name="T26" fmla="*/ 44 w 333"/>
              <a:gd name="T27" fmla="*/ 219 h 333"/>
              <a:gd name="T28" fmla="*/ 34 w 333"/>
              <a:gd name="T29" fmla="*/ 181 h 333"/>
              <a:gd name="T30" fmla="*/ 181 w 333"/>
              <a:gd name="T31" fmla="*/ 34 h 333"/>
              <a:gd name="T32" fmla="*/ 218 w 333"/>
              <a:gd name="T33" fmla="*/ 44 h 333"/>
              <a:gd name="T34" fmla="*/ 44 w 333"/>
              <a:gd name="T35" fmla="*/ 219 h 333"/>
              <a:gd name="T36" fmla="*/ 129 w 333"/>
              <a:gd name="T37" fmla="*/ 39 h 333"/>
              <a:gd name="T38" fmla="*/ 38 w 333"/>
              <a:gd name="T39" fmla="*/ 130 h 333"/>
              <a:gd name="T40" fmla="*/ 129 w 333"/>
              <a:gd name="T41" fmla="*/ 39 h 333"/>
              <a:gd name="T42" fmla="*/ 333 w 333"/>
              <a:gd name="T43" fmla="*/ 165 h 333"/>
              <a:gd name="T44" fmla="*/ 327 w 333"/>
              <a:gd name="T45" fmla="*/ 124 h 333"/>
              <a:gd name="T46" fmla="*/ 314 w 333"/>
              <a:gd name="T47" fmla="*/ 90 h 333"/>
              <a:gd name="T48" fmla="*/ 295 w 333"/>
              <a:gd name="T49" fmla="*/ 61 h 333"/>
              <a:gd name="T50" fmla="*/ 272 w 333"/>
              <a:gd name="T51" fmla="*/ 38 h 333"/>
              <a:gd name="T52" fmla="*/ 243 w 333"/>
              <a:gd name="T53" fmla="*/ 19 h 333"/>
              <a:gd name="T54" fmla="*/ 209 w 333"/>
              <a:gd name="T55" fmla="*/ 6 h 333"/>
              <a:gd name="T56" fmla="*/ 168 w 333"/>
              <a:gd name="T57" fmla="*/ 0 h 333"/>
              <a:gd name="T58" fmla="*/ 166 w 333"/>
              <a:gd name="T59" fmla="*/ 0 h 333"/>
              <a:gd name="T60" fmla="*/ 0 w 333"/>
              <a:gd name="T61" fmla="*/ 167 h 333"/>
              <a:gd name="T62" fmla="*/ 0 w 333"/>
              <a:gd name="T63" fmla="*/ 168 h 333"/>
              <a:gd name="T64" fmla="*/ 5 w 333"/>
              <a:gd name="T65" fmla="*/ 210 h 333"/>
              <a:gd name="T66" fmla="*/ 19 w 333"/>
              <a:gd name="T67" fmla="*/ 244 h 333"/>
              <a:gd name="T68" fmla="*/ 37 w 333"/>
              <a:gd name="T69" fmla="*/ 272 h 333"/>
              <a:gd name="T70" fmla="*/ 61 w 333"/>
              <a:gd name="T71" fmla="*/ 296 h 333"/>
              <a:gd name="T72" fmla="*/ 89 w 333"/>
              <a:gd name="T73" fmla="*/ 314 h 333"/>
              <a:gd name="T74" fmla="*/ 123 w 333"/>
              <a:gd name="T75" fmla="*/ 328 h 333"/>
              <a:gd name="T76" fmla="*/ 165 w 333"/>
              <a:gd name="T77" fmla="*/ 333 h 333"/>
              <a:gd name="T78" fmla="*/ 166 w 333"/>
              <a:gd name="T79" fmla="*/ 333 h 333"/>
              <a:gd name="T80" fmla="*/ 333 w 333"/>
              <a:gd name="T81" fmla="*/ 167 h 333"/>
              <a:gd name="T82" fmla="*/ 333 w 333"/>
              <a:gd name="T83" fmla="*/ 165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3">
                <a:moveTo>
                  <a:pt x="152" y="299"/>
                </a:moveTo>
                <a:cubicBezTo>
                  <a:pt x="139" y="298"/>
                  <a:pt x="126" y="294"/>
                  <a:pt x="114" y="289"/>
                </a:cubicBezTo>
                <a:lnTo>
                  <a:pt x="289" y="115"/>
                </a:lnTo>
                <a:cubicBezTo>
                  <a:pt x="294" y="126"/>
                  <a:pt x="297" y="139"/>
                  <a:pt x="299" y="152"/>
                </a:cubicBezTo>
                <a:lnTo>
                  <a:pt x="152" y="299"/>
                </a:lnTo>
                <a:close/>
                <a:moveTo>
                  <a:pt x="203" y="295"/>
                </a:moveTo>
                <a:lnTo>
                  <a:pt x="294" y="204"/>
                </a:lnTo>
                <a:cubicBezTo>
                  <a:pt x="282" y="247"/>
                  <a:pt x="247" y="282"/>
                  <a:pt x="203" y="295"/>
                </a:cubicBezTo>
                <a:close/>
                <a:moveTo>
                  <a:pt x="85" y="272"/>
                </a:moveTo>
                <a:cubicBezTo>
                  <a:pt x="76" y="265"/>
                  <a:pt x="68" y="257"/>
                  <a:pt x="61" y="248"/>
                </a:cubicBezTo>
                <a:lnTo>
                  <a:pt x="248" y="61"/>
                </a:lnTo>
                <a:cubicBezTo>
                  <a:pt x="257" y="68"/>
                  <a:pt x="265" y="76"/>
                  <a:pt x="272" y="85"/>
                </a:cubicBezTo>
                <a:lnTo>
                  <a:pt x="85" y="272"/>
                </a:lnTo>
                <a:close/>
                <a:moveTo>
                  <a:pt x="44" y="219"/>
                </a:moveTo>
                <a:cubicBezTo>
                  <a:pt x="39" y="207"/>
                  <a:pt x="35" y="194"/>
                  <a:pt x="34" y="181"/>
                </a:cubicBezTo>
                <a:lnTo>
                  <a:pt x="181" y="34"/>
                </a:lnTo>
                <a:cubicBezTo>
                  <a:pt x="194" y="36"/>
                  <a:pt x="207" y="39"/>
                  <a:pt x="218" y="44"/>
                </a:cubicBezTo>
                <a:lnTo>
                  <a:pt x="44" y="219"/>
                </a:lnTo>
                <a:close/>
                <a:moveTo>
                  <a:pt x="129" y="39"/>
                </a:moveTo>
                <a:lnTo>
                  <a:pt x="38" y="130"/>
                </a:lnTo>
                <a:cubicBezTo>
                  <a:pt x="51" y="86"/>
                  <a:pt x="86" y="51"/>
                  <a:pt x="129" y="39"/>
                </a:cubicBezTo>
                <a:close/>
                <a:moveTo>
                  <a:pt x="333" y="165"/>
                </a:moveTo>
                <a:cubicBezTo>
                  <a:pt x="333" y="151"/>
                  <a:pt x="331" y="137"/>
                  <a:pt x="327" y="124"/>
                </a:cubicBezTo>
                <a:cubicBezTo>
                  <a:pt x="324" y="112"/>
                  <a:pt x="320" y="100"/>
                  <a:pt x="314" y="90"/>
                </a:cubicBezTo>
                <a:cubicBezTo>
                  <a:pt x="309" y="80"/>
                  <a:pt x="303" y="70"/>
                  <a:pt x="295" y="61"/>
                </a:cubicBezTo>
                <a:cubicBezTo>
                  <a:pt x="288" y="53"/>
                  <a:pt x="280" y="45"/>
                  <a:pt x="272" y="38"/>
                </a:cubicBezTo>
                <a:cubicBezTo>
                  <a:pt x="263" y="30"/>
                  <a:pt x="253" y="24"/>
                  <a:pt x="243" y="19"/>
                </a:cubicBezTo>
                <a:cubicBezTo>
                  <a:pt x="233" y="13"/>
                  <a:pt x="221" y="9"/>
                  <a:pt x="209" y="6"/>
                </a:cubicBezTo>
                <a:cubicBezTo>
                  <a:pt x="196" y="2"/>
                  <a:pt x="182" y="0"/>
                  <a:pt x="168" y="0"/>
                </a:cubicBezTo>
                <a:cubicBezTo>
                  <a:pt x="167" y="0"/>
                  <a:pt x="167" y="0"/>
                  <a:pt x="166" y="0"/>
                </a:cubicBezTo>
                <a:cubicBezTo>
                  <a:pt x="74" y="0"/>
                  <a:pt x="0" y="75"/>
                  <a:pt x="0" y="167"/>
                </a:cubicBezTo>
                <a:cubicBezTo>
                  <a:pt x="0" y="167"/>
                  <a:pt x="0" y="168"/>
                  <a:pt x="0" y="168"/>
                </a:cubicBezTo>
                <a:cubicBezTo>
                  <a:pt x="0" y="183"/>
                  <a:pt x="2" y="196"/>
                  <a:pt x="5" y="210"/>
                </a:cubicBezTo>
                <a:cubicBezTo>
                  <a:pt x="9" y="222"/>
                  <a:pt x="13" y="233"/>
                  <a:pt x="19" y="244"/>
                </a:cubicBezTo>
                <a:cubicBezTo>
                  <a:pt x="24" y="254"/>
                  <a:pt x="30" y="263"/>
                  <a:pt x="37" y="272"/>
                </a:cubicBezTo>
                <a:cubicBezTo>
                  <a:pt x="44" y="281"/>
                  <a:pt x="52" y="289"/>
                  <a:pt x="61" y="296"/>
                </a:cubicBezTo>
                <a:cubicBezTo>
                  <a:pt x="70" y="303"/>
                  <a:pt x="79" y="309"/>
                  <a:pt x="89" y="314"/>
                </a:cubicBezTo>
                <a:cubicBezTo>
                  <a:pt x="100" y="320"/>
                  <a:pt x="111" y="324"/>
                  <a:pt x="123" y="328"/>
                </a:cubicBezTo>
                <a:cubicBezTo>
                  <a:pt x="137" y="331"/>
                  <a:pt x="150" y="333"/>
                  <a:pt x="165" y="333"/>
                </a:cubicBezTo>
                <a:cubicBezTo>
                  <a:pt x="165" y="333"/>
                  <a:pt x="166" y="333"/>
                  <a:pt x="166" y="333"/>
                </a:cubicBezTo>
                <a:cubicBezTo>
                  <a:pt x="258" y="333"/>
                  <a:pt x="333" y="259"/>
                  <a:pt x="333" y="167"/>
                </a:cubicBezTo>
                <a:cubicBezTo>
                  <a:pt x="333" y="166"/>
                  <a:pt x="333" y="166"/>
                  <a:pt x="333" y="1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1">
            <a:extLst>
              <a:ext uri="{FF2B5EF4-FFF2-40B4-BE49-F238E27FC236}">
                <a16:creationId xmlns:a16="http://schemas.microsoft.com/office/drawing/2014/main" id="{B6E5B97E-2702-4620-B798-9BF85991806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03701" y="4560888"/>
            <a:ext cx="265113" cy="252413"/>
          </a:xfrm>
          <a:custGeom>
            <a:avLst/>
            <a:gdLst>
              <a:gd name="T0" fmla="*/ 290 w 350"/>
              <a:gd name="T1" fmla="*/ 217 h 333"/>
              <a:gd name="T2" fmla="*/ 222 w 350"/>
              <a:gd name="T3" fmla="*/ 217 h 333"/>
              <a:gd name="T4" fmla="*/ 232 w 350"/>
              <a:gd name="T5" fmla="*/ 183 h 333"/>
              <a:gd name="T6" fmla="*/ 299 w 350"/>
              <a:gd name="T7" fmla="*/ 183 h 333"/>
              <a:gd name="T8" fmla="*/ 290 w 350"/>
              <a:gd name="T9" fmla="*/ 217 h 333"/>
              <a:gd name="T10" fmla="*/ 261 w 350"/>
              <a:gd name="T11" fmla="*/ 261 h 333"/>
              <a:gd name="T12" fmla="*/ 167 w 350"/>
              <a:gd name="T13" fmla="*/ 300 h 333"/>
              <a:gd name="T14" fmla="*/ 100 w 350"/>
              <a:gd name="T15" fmla="*/ 282 h 333"/>
              <a:gd name="T16" fmla="*/ 117 w 350"/>
              <a:gd name="T17" fmla="*/ 283 h 333"/>
              <a:gd name="T18" fmla="*/ 198 w 350"/>
              <a:gd name="T19" fmla="*/ 250 h 333"/>
              <a:gd name="T20" fmla="*/ 271 w 350"/>
              <a:gd name="T21" fmla="*/ 250 h 333"/>
              <a:gd name="T22" fmla="*/ 261 w 350"/>
              <a:gd name="T23" fmla="*/ 261 h 333"/>
              <a:gd name="T24" fmla="*/ 58 w 350"/>
              <a:gd name="T25" fmla="*/ 108 h 333"/>
              <a:gd name="T26" fmla="*/ 117 w 350"/>
              <a:gd name="T27" fmla="*/ 83 h 333"/>
              <a:gd name="T28" fmla="*/ 176 w 350"/>
              <a:gd name="T29" fmla="*/ 108 h 333"/>
              <a:gd name="T30" fmla="*/ 176 w 350"/>
              <a:gd name="T31" fmla="*/ 226 h 333"/>
              <a:gd name="T32" fmla="*/ 117 w 350"/>
              <a:gd name="T33" fmla="*/ 250 h 333"/>
              <a:gd name="T34" fmla="*/ 58 w 350"/>
              <a:gd name="T35" fmla="*/ 226 h 333"/>
              <a:gd name="T36" fmla="*/ 58 w 350"/>
              <a:gd name="T37" fmla="*/ 108 h 333"/>
              <a:gd name="T38" fmla="*/ 167 w 350"/>
              <a:gd name="T39" fmla="*/ 33 h 333"/>
              <a:gd name="T40" fmla="*/ 261 w 350"/>
              <a:gd name="T41" fmla="*/ 72 h 333"/>
              <a:gd name="T42" fmla="*/ 271 w 350"/>
              <a:gd name="T43" fmla="*/ 83 h 333"/>
              <a:gd name="T44" fmla="*/ 198 w 350"/>
              <a:gd name="T45" fmla="*/ 83 h 333"/>
              <a:gd name="T46" fmla="*/ 117 w 350"/>
              <a:gd name="T47" fmla="*/ 50 h 333"/>
              <a:gd name="T48" fmla="*/ 100 w 350"/>
              <a:gd name="T49" fmla="*/ 51 h 333"/>
              <a:gd name="T50" fmla="*/ 167 w 350"/>
              <a:gd name="T51" fmla="*/ 33 h 333"/>
              <a:gd name="T52" fmla="*/ 290 w 350"/>
              <a:gd name="T53" fmla="*/ 117 h 333"/>
              <a:gd name="T54" fmla="*/ 299 w 350"/>
              <a:gd name="T55" fmla="*/ 150 h 333"/>
              <a:gd name="T56" fmla="*/ 232 w 350"/>
              <a:gd name="T57" fmla="*/ 150 h 333"/>
              <a:gd name="T58" fmla="*/ 222 w 350"/>
              <a:gd name="T59" fmla="*/ 117 h 333"/>
              <a:gd name="T60" fmla="*/ 290 w 350"/>
              <a:gd name="T61" fmla="*/ 117 h 333"/>
              <a:gd name="T62" fmla="*/ 285 w 350"/>
              <a:gd name="T63" fmla="*/ 49 h 333"/>
              <a:gd name="T64" fmla="*/ 167 w 350"/>
              <a:gd name="T65" fmla="*/ 0 h 333"/>
              <a:gd name="T66" fmla="*/ 49 w 350"/>
              <a:gd name="T67" fmla="*/ 49 h 333"/>
              <a:gd name="T68" fmla="*/ 0 w 350"/>
              <a:gd name="T69" fmla="*/ 167 h 333"/>
              <a:gd name="T70" fmla="*/ 1 w 350"/>
              <a:gd name="T71" fmla="*/ 178 h 333"/>
              <a:gd name="T72" fmla="*/ 49 w 350"/>
              <a:gd name="T73" fmla="*/ 285 h 333"/>
              <a:gd name="T74" fmla="*/ 167 w 350"/>
              <a:gd name="T75" fmla="*/ 333 h 333"/>
              <a:gd name="T76" fmla="*/ 285 w 350"/>
              <a:gd name="T77" fmla="*/ 285 h 333"/>
              <a:gd name="T78" fmla="*/ 285 w 350"/>
              <a:gd name="T79" fmla="*/ 49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50" h="333">
                <a:moveTo>
                  <a:pt x="290" y="217"/>
                </a:moveTo>
                <a:lnTo>
                  <a:pt x="222" y="217"/>
                </a:lnTo>
                <a:cubicBezTo>
                  <a:pt x="227" y="206"/>
                  <a:pt x="230" y="195"/>
                  <a:pt x="232" y="183"/>
                </a:cubicBezTo>
                <a:lnTo>
                  <a:pt x="299" y="183"/>
                </a:lnTo>
                <a:cubicBezTo>
                  <a:pt x="297" y="195"/>
                  <a:pt x="295" y="206"/>
                  <a:pt x="290" y="217"/>
                </a:cubicBezTo>
                <a:close/>
                <a:moveTo>
                  <a:pt x="261" y="261"/>
                </a:moveTo>
                <a:cubicBezTo>
                  <a:pt x="236" y="286"/>
                  <a:pt x="202" y="300"/>
                  <a:pt x="167" y="300"/>
                </a:cubicBezTo>
                <a:cubicBezTo>
                  <a:pt x="143" y="300"/>
                  <a:pt x="120" y="294"/>
                  <a:pt x="100" y="282"/>
                </a:cubicBezTo>
                <a:cubicBezTo>
                  <a:pt x="105" y="283"/>
                  <a:pt x="111" y="283"/>
                  <a:pt x="117" y="283"/>
                </a:cubicBezTo>
                <a:cubicBezTo>
                  <a:pt x="146" y="283"/>
                  <a:pt x="176" y="272"/>
                  <a:pt x="198" y="250"/>
                </a:cubicBezTo>
                <a:lnTo>
                  <a:pt x="271" y="250"/>
                </a:lnTo>
                <a:cubicBezTo>
                  <a:pt x="268" y="254"/>
                  <a:pt x="264" y="257"/>
                  <a:pt x="261" y="261"/>
                </a:cubicBezTo>
                <a:close/>
                <a:moveTo>
                  <a:pt x="58" y="108"/>
                </a:moveTo>
                <a:cubicBezTo>
                  <a:pt x="73" y="92"/>
                  <a:pt x="94" y="83"/>
                  <a:pt x="117" y="83"/>
                </a:cubicBezTo>
                <a:cubicBezTo>
                  <a:pt x="139" y="83"/>
                  <a:pt x="160" y="92"/>
                  <a:pt x="176" y="108"/>
                </a:cubicBezTo>
                <a:cubicBezTo>
                  <a:pt x="208" y="140"/>
                  <a:pt x="208" y="193"/>
                  <a:pt x="176" y="226"/>
                </a:cubicBezTo>
                <a:cubicBezTo>
                  <a:pt x="160" y="241"/>
                  <a:pt x="139" y="250"/>
                  <a:pt x="117" y="250"/>
                </a:cubicBezTo>
                <a:cubicBezTo>
                  <a:pt x="94" y="250"/>
                  <a:pt x="73" y="241"/>
                  <a:pt x="58" y="226"/>
                </a:cubicBezTo>
                <a:cubicBezTo>
                  <a:pt x="25" y="193"/>
                  <a:pt x="25" y="140"/>
                  <a:pt x="58" y="108"/>
                </a:cubicBezTo>
                <a:close/>
                <a:moveTo>
                  <a:pt x="167" y="33"/>
                </a:moveTo>
                <a:cubicBezTo>
                  <a:pt x="202" y="33"/>
                  <a:pt x="236" y="47"/>
                  <a:pt x="261" y="72"/>
                </a:cubicBezTo>
                <a:cubicBezTo>
                  <a:pt x="264" y="76"/>
                  <a:pt x="268" y="80"/>
                  <a:pt x="271" y="83"/>
                </a:cubicBezTo>
                <a:lnTo>
                  <a:pt x="198" y="83"/>
                </a:lnTo>
                <a:cubicBezTo>
                  <a:pt x="176" y="61"/>
                  <a:pt x="146" y="50"/>
                  <a:pt x="117" y="50"/>
                </a:cubicBezTo>
                <a:cubicBezTo>
                  <a:pt x="111" y="50"/>
                  <a:pt x="105" y="51"/>
                  <a:pt x="100" y="51"/>
                </a:cubicBezTo>
                <a:cubicBezTo>
                  <a:pt x="120" y="40"/>
                  <a:pt x="143" y="33"/>
                  <a:pt x="167" y="33"/>
                </a:cubicBezTo>
                <a:close/>
                <a:moveTo>
                  <a:pt x="290" y="117"/>
                </a:moveTo>
                <a:cubicBezTo>
                  <a:pt x="295" y="127"/>
                  <a:pt x="297" y="139"/>
                  <a:pt x="299" y="150"/>
                </a:cubicBezTo>
                <a:lnTo>
                  <a:pt x="232" y="150"/>
                </a:lnTo>
                <a:cubicBezTo>
                  <a:pt x="230" y="139"/>
                  <a:pt x="227" y="127"/>
                  <a:pt x="222" y="117"/>
                </a:cubicBezTo>
                <a:lnTo>
                  <a:pt x="290" y="117"/>
                </a:lnTo>
                <a:close/>
                <a:moveTo>
                  <a:pt x="285" y="49"/>
                </a:moveTo>
                <a:cubicBezTo>
                  <a:pt x="252" y="16"/>
                  <a:pt x="209" y="0"/>
                  <a:pt x="167" y="0"/>
                </a:cubicBezTo>
                <a:cubicBezTo>
                  <a:pt x="124" y="0"/>
                  <a:pt x="81" y="16"/>
                  <a:pt x="49" y="49"/>
                </a:cubicBezTo>
                <a:cubicBezTo>
                  <a:pt x="16" y="81"/>
                  <a:pt x="0" y="124"/>
                  <a:pt x="0" y="167"/>
                </a:cubicBezTo>
                <a:cubicBezTo>
                  <a:pt x="0" y="170"/>
                  <a:pt x="0" y="174"/>
                  <a:pt x="1" y="178"/>
                </a:cubicBezTo>
                <a:cubicBezTo>
                  <a:pt x="3" y="217"/>
                  <a:pt x="19" y="255"/>
                  <a:pt x="49" y="285"/>
                </a:cubicBezTo>
                <a:cubicBezTo>
                  <a:pt x="81" y="317"/>
                  <a:pt x="124" y="333"/>
                  <a:pt x="167" y="333"/>
                </a:cubicBezTo>
                <a:cubicBezTo>
                  <a:pt x="209" y="333"/>
                  <a:pt x="252" y="317"/>
                  <a:pt x="285" y="285"/>
                </a:cubicBezTo>
                <a:cubicBezTo>
                  <a:pt x="350" y="219"/>
                  <a:pt x="350" y="114"/>
                  <a:pt x="285" y="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2">
            <a:extLst>
              <a:ext uri="{FF2B5EF4-FFF2-40B4-BE49-F238E27FC236}">
                <a16:creationId xmlns:a16="http://schemas.microsoft.com/office/drawing/2014/main" id="{1E8F701B-54DE-4814-843B-832DFEBB832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89351" y="4548188"/>
            <a:ext cx="276225" cy="277813"/>
          </a:xfrm>
          <a:custGeom>
            <a:avLst/>
            <a:gdLst>
              <a:gd name="T0" fmla="*/ 192 w 366"/>
              <a:gd name="T1" fmla="*/ 242 h 366"/>
              <a:gd name="T2" fmla="*/ 74 w 366"/>
              <a:gd name="T3" fmla="*/ 242 h 366"/>
              <a:gd name="T4" fmla="*/ 74 w 366"/>
              <a:gd name="T5" fmla="*/ 124 h 366"/>
              <a:gd name="T6" fmla="*/ 192 w 366"/>
              <a:gd name="T7" fmla="*/ 124 h 366"/>
              <a:gd name="T8" fmla="*/ 192 w 366"/>
              <a:gd name="T9" fmla="*/ 242 h 366"/>
              <a:gd name="T10" fmla="*/ 301 w 366"/>
              <a:gd name="T11" fmla="*/ 65 h 366"/>
              <a:gd name="T12" fmla="*/ 65 w 366"/>
              <a:gd name="T13" fmla="*/ 65 h 366"/>
              <a:gd name="T14" fmla="*/ 65 w 366"/>
              <a:gd name="T15" fmla="*/ 301 h 366"/>
              <a:gd name="T16" fmla="*/ 301 w 366"/>
              <a:gd name="T17" fmla="*/ 301 h 366"/>
              <a:gd name="T18" fmla="*/ 301 w 366"/>
              <a:gd name="T19" fmla="*/ 65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66" h="366">
                <a:moveTo>
                  <a:pt x="192" y="242"/>
                </a:moveTo>
                <a:cubicBezTo>
                  <a:pt x="159" y="274"/>
                  <a:pt x="107" y="274"/>
                  <a:pt x="74" y="242"/>
                </a:cubicBezTo>
                <a:cubicBezTo>
                  <a:pt x="42" y="209"/>
                  <a:pt x="42" y="156"/>
                  <a:pt x="74" y="124"/>
                </a:cubicBezTo>
                <a:cubicBezTo>
                  <a:pt x="107" y="91"/>
                  <a:pt x="159" y="91"/>
                  <a:pt x="192" y="124"/>
                </a:cubicBezTo>
                <a:cubicBezTo>
                  <a:pt x="224" y="156"/>
                  <a:pt x="224" y="209"/>
                  <a:pt x="192" y="242"/>
                </a:cubicBezTo>
                <a:close/>
                <a:moveTo>
                  <a:pt x="301" y="65"/>
                </a:moveTo>
                <a:cubicBezTo>
                  <a:pt x="236" y="0"/>
                  <a:pt x="130" y="0"/>
                  <a:pt x="65" y="65"/>
                </a:cubicBezTo>
                <a:cubicBezTo>
                  <a:pt x="0" y="130"/>
                  <a:pt x="0" y="235"/>
                  <a:pt x="65" y="301"/>
                </a:cubicBezTo>
                <a:cubicBezTo>
                  <a:pt x="130" y="366"/>
                  <a:pt x="236" y="366"/>
                  <a:pt x="301" y="301"/>
                </a:cubicBezTo>
                <a:cubicBezTo>
                  <a:pt x="366" y="235"/>
                  <a:pt x="366" y="130"/>
                  <a:pt x="301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3">
            <a:extLst>
              <a:ext uri="{FF2B5EF4-FFF2-40B4-BE49-F238E27FC236}">
                <a16:creationId xmlns:a16="http://schemas.microsoft.com/office/drawing/2014/main" id="{E047A391-D8A7-4D6C-83F0-449A6AF2995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13726" y="4041775"/>
            <a:ext cx="277813" cy="277813"/>
          </a:xfrm>
          <a:custGeom>
            <a:avLst/>
            <a:gdLst>
              <a:gd name="T0" fmla="*/ 184 w 367"/>
              <a:gd name="T1" fmla="*/ 316 h 366"/>
              <a:gd name="T2" fmla="*/ 117 w 367"/>
              <a:gd name="T3" fmla="*/ 298 h 366"/>
              <a:gd name="T4" fmla="*/ 249 w 367"/>
              <a:gd name="T5" fmla="*/ 200 h 366"/>
              <a:gd name="T6" fmla="*/ 316 w 367"/>
              <a:gd name="T7" fmla="*/ 200 h 366"/>
              <a:gd name="T8" fmla="*/ 184 w 367"/>
              <a:gd name="T9" fmla="*/ 316 h 366"/>
              <a:gd name="T10" fmla="*/ 75 w 367"/>
              <a:gd name="T11" fmla="*/ 124 h 366"/>
              <a:gd name="T12" fmla="*/ 193 w 367"/>
              <a:gd name="T13" fmla="*/ 124 h 366"/>
              <a:gd name="T14" fmla="*/ 193 w 367"/>
              <a:gd name="T15" fmla="*/ 242 h 366"/>
              <a:gd name="T16" fmla="*/ 75 w 367"/>
              <a:gd name="T17" fmla="*/ 242 h 366"/>
              <a:gd name="T18" fmla="*/ 75 w 367"/>
              <a:gd name="T19" fmla="*/ 124 h 366"/>
              <a:gd name="T20" fmla="*/ 316 w 367"/>
              <a:gd name="T21" fmla="*/ 166 h 366"/>
              <a:gd name="T22" fmla="*/ 249 w 367"/>
              <a:gd name="T23" fmla="*/ 166 h 366"/>
              <a:gd name="T24" fmla="*/ 117 w 367"/>
              <a:gd name="T25" fmla="*/ 68 h 366"/>
              <a:gd name="T26" fmla="*/ 316 w 367"/>
              <a:gd name="T27" fmla="*/ 166 h 366"/>
              <a:gd name="T28" fmla="*/ 302 w 367"/>
              <a:gd name="T29" fmla="*/ 65 h 366"/>
              <a:gd name="T30" fmla="*/ 66 w 367"/>
              <a:gd name="T31" fmla="*/ 65 h 366"/>
              <a:gd name="T32" fmla="*/ 66 w 367"/>
              <a:gd name="T33" fmla="*/ 301 h 366"/>
              <a:gd name="T34" fmla="*/ 302 w 367"/>
              <a:gd name="T35" fmla="*/ 301 h 366"/>
              <a:gd name="T36" fmla="*/ 302 w 367"/>
              <a:gd name="T37" fmla="*/ 65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7" h="366">
                <a:moveTo>
                  <a:pt x="184" y="316"/>
                </a:moveTo>
                <a:cubicBezTo>
                  <a:pt x="160" y="316"/>
                  <a:pt x="137" y="310"/>
                  <a:pt x="117" y="298"/>
                </a:cubicBezTo>
                <a:cubicBezTo>
                  <a:pt x="182" y="308"/>
                  <a:pt x="243" y="261"/>
                  <a:pt x="249" y="200"/>
                </a:cubicBezTo>
                <a:lnTo>
                  <a:pt x="316" y="200"/>
                </a:lnTo>
                <a:cubicBezTo>
                  <a:pt x="309" y="268"/>
                  <a:pt x="250" y="316"/>
                  <a:pt x="184" y="316"/>
                </a:cubicBezTo>
                <a:close/>
                <a:moveTo>
                  <a:pt x="75" y="124"/>
                </a:moveTo>
                <a:cubicBezTo>
                  <a:pt x="108" y="92"/>
                  <a:pt x="160" y="92"/>
                  <a:pt x="193" y="124"/>
                </a:cubicBezTo>
                <a:cubicBezTo>
                  <a:pt x="225" y="157"/>
                  <a:pt x="225" y="209"/>
                  <a:pt x="193" y="242"/>
                </a:cubicBezTo>
                <a:cubicBezTo>
                  <a:pt x="160" y="274"/>
                  <a:pt x="108" y="275"/>
                  <a:pt x="75" y="242"/>
                </a:cubicBezTo>
                <a:cubicBezTo>
                  <a:pt x="43" y="209"/>
                  <a:pt x="43" y="157"/>
                  <a:pt x="75" y="124"/>
                </a:cubicBezTo>
                <a:close/>
                <a:moveTo>
                  <a:pt x="316" y="166"/>
                </a:moveTo>
                <a:lnTo>
                  <a:pt x="249" y="166"/>
                </a:lnTo>
                <a:cubicBezTo>
                  <a:pt x="234" y="93"/>
                  <a:pt x="176" y="59"/>
                  <a:pt x="117" y="68"/>
                </a:cubicBezTo>
                <a:cubicBezTo>
                  <a:pt x="200" y="19"/>
                  <a:pt x="306" y="73"/>
                  <a:pt x="316" y="166"/>
                </a:cubicBezTo>
                <a:close/>
                <a:moveTo>
                  <a:pt x="302" y="65"/>
                </a:moveTo>
                <a:cubicBezTo>
                  <a:pt x="237" y="0"/>
                  <a:pt x="131" y="0"/>
                  <a:pt x="66" y="65"/>
                </a:cubicBezTo>
                <a:cubicBezTo>
                  <a:pt x="0" y="131"/>
                  <a:pt x="2" y="237"/>
                  <a:pt x="66" y="301"/>
                </a:cubicBezTo>
                <a:cubicBezTo>
                  <a:pt x="131" y="366"/>
                  <a:pt x="237" y="366"/>
                  <a:pt x="302" y="301"/>
                </a:cubicBezTo>
                <a:cubicBezTo>
                  <a:pt x="367" y="236"/>
                  <a:pt x="367" y="130"/>
                  <a:pt x="302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4">
            <a:extLst>
              <a:ext uri="{FF2B5EF4-FFF2-40B4-BE49-F238E27FC236}">
                <a16:creationId xmlns:a16="http://schemas.microsoft.com/office/drawing/2014/main" id="{3647639C-D953-4B68-B23F-4B7A389832A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24776" y="4052888"/>
            <a:ext cx="150813" cy="254000"/>
          </a:xfrm>
          <a:custGeom>
            <a:avLst/>
            <a:gdLst>
              <a:gd name="T0" fmla="*/ 136 w 200"/>
              <a:gd name="T1" fmla="*/ 167 h 334"/>
              <a:gd name="T2" fmla="*/ 64 w 200"/>
              <a:gd name="T3" fmla="*/ 167 h 334"/>
              <a:gd name="T4" fmla="*/ 33 w 200"/>
              <a:gd name="T5" fmla="*/ 98 h 334"/>
              <a:gd name="T6" fmla="*/ 100 w 200"/>
              <a:gd name="T7" fmla="*/ 34 h 334"/>
              <a:gd name="T8" fmla="*/ 166 w 200"/>
              <a:gd name="T9" fmla="*/ 98 h 334"/>
              <a:gd name="T10" fmla="*/ 136 w 200"/>
              <a:gd name="T11" fmla="*/ 167 h 334"/>
              <a:gd name="T12" fmla="*/ 100 w 200"/>
              <a:gd name="T13" fmla="*/ 0 h 334"/>
              <a:gd name="T14" fmla="*/ 0 w 200"/>
              <a:gd name="T15" fmla="*/ 98 h 334"/>
              <a:gd name="T16" fmla="*/ 44 w 200"/>
              <a:gd name="T17" fmla="*/ 195 h 334"/>
              <a:gd name="T18" fmla="*/ 83 w 200"/>
              <a:gd name="T19" fmla="*/ 200 h 334"/>
              <a:gd name="T20" fmla="*/ 83 w 200"/>
              <a:gd name="T21" fmla="*/ 317 h 334"/>
              <a:gd name="T22" fmla="*/ 100 w 200"/>
              <a:gd name="T23" fmla="*/ 334 h 334"/>
              <a:gd name="T24" fmla="*/ 116 w 200"/>
              <a:gd name="T25" fmla="*/ 317 h 334"/>
              <a:gd name="T26" fmla="*/ 116 w 200"/>
              <a:gd name="T27" fmla="*/ 200 h 334"/>
              <a:gd name="T28" fmla="*/ 155 w 200"/>
              <a:gd name="T29" fmla="*/ 195 h 334"/>
              <a:gd name="T30" fmla="*/ 200 w 200"/>
              <a:gd name="T31" fmla="*/ 98 h 334"/>
              <a:gd name="T32" fmla="*/ 100 w 200"/>
              <a:gd name="T3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00" h="334">
                <a:moveTo>
                  <a:pt x="136" y="167"/>
                </a:moveTo>
                <a:cubicBezTo>
                  <a:pt x="91" y="167"/>
                  <a:pt x="107" y="167"/>
                  <a:pt x="64" y="167"/>
                </a:cubicBezTo>
                <a:cubicBezTo>
                  <a:pt x="49" y="149"/>
                  <a:pt x="33" y="114"/>
                  <a:pt x="33" y="98"/>
                </a:cubicBezTo>
                <a:cubicBezTo>
                  <a:pt x="33" y="62"/>
                  <a:pt x="63" y="34"/>
                  <a:pt x="100" y="34"/>
                </a:cubicBezTo>
                <a:cubicBezTo>
                  <a:pt x="136" y="34"/>
                  <a:pt x="166" y="62"/>
                  <a:pt x="166" y="98"/>
                </a:cubicBezTo>
                <a:cubicBezTo>
                  <a:pt x="166" y="114"/>
                  <a:pt x="150" y="149"/>
                  <a:pt x="136" y="167"/>
                </a:cubicBezTo>
                <a:close/>
                <a:moveTo>
                  <a:pt x="100" y="0"/>
                </a:moveTo>
                <a:cubicBezTo>
                  <a:pt x="44" y="0"/>
                  <a:pt x="0" y="44"/>
                  <a:pt x="0" y="98"/>
                </a:cubicBezTo>
                <a:cubicBezTo>
                  <a:pt x="0" y="125"/>
                  <a:pt x="23" y="173"/>
                  <a:pt x="44" y="195"/>
                </a:cubicBezTo>
                <a:cubicBezTo>
                  <a:pt x="52" y="204"/>
                  <a:pt x="62" y="201"/>
                  <a:pt x="83" y="200"/>
                </a:cubicBezTo>
                <a:lnTo>
                  <a:pt x="83" y="317"/>
                </a:lnTo>
                <a:cubicBezTo>
                  <a:pt x="83" y="326"/>
                  <a:pt x="90" y="334"/>
                  <a:pt x="100" y="334"/>
                </a:cubicBezTo>
                <a:cubicBezTo>
                  <a:pt x="109" y="334"/>
                  <a:pt x="116" y="326"/>
                  <a:pt x="116" y="317"/>
                </a:cubicBezTo>
                <a:lnTo>
                  <a:pt x="116" y="200"/>
                </a:lnTo>
                <a:cubicBezTo>
                  <a:pt x="138" y="201"/>
                  <a:pt x="148" y="204"/>
                  <a:pt x="155" y="195"/>
                </a:cubicBezTo>
                <a:cubicBezTo>
                  <a:pt x="176" y="173"/>
                  <a:pt x="200" y="125"/>
                  <a:pt x="200" y="98"/>
                </a:cubicBezTo>
                <a:cubicBezTo>
                  <a:pt x="200" y="44"/>
                  <a:pt x="155" y="0"/>
                  <a:pt x="1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5">
            <a:extLst>
              <a:ext uri="{FF2B5EF4-FFF2-40B4-BE49-F238E27FC236}">
                <a16:creationId xmlns:a16="http://schemas.microsoft.com/office/drawing/2014/main" id="{B29805FF-61A8-49C9-A5FC-DE06B4A8872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21538" y="4052888"/>
            <a:ext cx="150813" cy="203200"/>
          </a:xfrm>
          <a:custGeom>
            <a:avLst/>
            <a:gdLst>
              <a:gd name="T0" fmla="*/ 64 w 200"/>
              <a:gd name="T1" fmla="*/ 167 h 267"/>
              <a:gd name="T2" fmla="*/ 33 w 200"/>
              <a:gd name="T3" fmla="*/ 98 h 267"/>
              <a:gd name="T4" fmla="*/ 100 w 200"/>
              <a:gd name="T5" fmla="*/ 34 h 267"/>
              <a:gd name="T6" fmla="*/ 167 w 200"/>
              <a:gd name="T7" fmla="*/ 98 h 267"/>
              <a:gd name="T8" fmla="*/ 136 w 200"/>
              <a:gd name="T9" fmla="*/ 167 h 267"/>
              <a:gd name="T10" fmla="*/ 64 w 200"/>
              <a:gd name="T11" fmla="*/ 167 h 267"/>
              <a:gd name="T12" fmla="*/ 156 w 200"/>
              <a:gd name="T13" fmla="*/ 195 h 267"/>
              <a:gd name="T14" fmla="*/ 200 w 200"/>
              <a:gd name="T15" fmla="*/ 98 h 267"/>
              <a:gd name="T16" fmla="*/ 100 w 200"/>
              <a:gd name="T17" fmla="*/ 0 h 267"/>
              <a:gd name="T18" fmla="*/ 0 w 200"/>
              <a:gd name="T19" fmla="*/ 98 h 267"/>
              <a:gd name="T20" fmla="*/ 44 w 200"/>
              <a:gd name="T21" fmla="*/ 195 h 267"/>
              <a:gd name="T22" fmla="*/ 83 w 200"/>
              <a:gd name="T23" fmla="*/ 200 h 267"/>
              <a:gd name="T24" fmla="*/ 83 w 200"/>
              <a:gd name="T25" fmla="*/ 234 h 267"/>
              <a:gd name="T26" fmla="*/ 67 w 200"/>
              <a:gd name="T27" fmla="*/ 234 h 267"/>
              <a:gd name="T28" fmla="*/ 50 w 200"/>
              <a:gd name="T29" fmla="*/ 251 h 267"/>
              <a:gd name="T30" fmla="*/ 50 w 200"/>
              <a:gd name="T31" fmla="*/ 251 h 267"/>
              <a:gd name="T32" fmla="*/ 67 w 200"/>
              <a:gd name="T33" fmla="*/ 267 h 267"/>
              <a:gd name="T34" fmla="*/ 133 w 200"/>
              <a:gd name="T35" fmla="*/ 267 h 267"/>
              <a:gd name="T36" fmla="*/ 150 w 200"/>
              <a:gd name="T37" fmla="*/ 251 h 267"/>
              <a:gd name="T38" fmla="*/ 133 w 200"/>
              <a:gd name="T39" fmla="*/ 234 h 267"/>
              <a:gd name="T40" fmla="*/ 117 w 200"/>
              <a:gd name="T41" fmla="*/ 234 h 267"/>
              <a:gd name="T42" fmla="*/ 117 w 200"/>
              <a:gd name="T43" fmla="*/ 200 h 267"/>
              <a:gd name="T44" fmla="*/ 156 w 200"/>
              <a:gd name="T45" fmla="*/ 195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00" h="267">
                <a:moveTo>
                  <a:pt x="64" y="167"/>
                </a:moveTo>
                <a:cubicBezTo>
                  <a:pt x="50" y="149"/>
                  <a:pt x="33" y="114"/>
                  <a:pt x="33" y="98"/>
                </a:cubicBezTo>
                <a:cubicBezTo>
                  <a:pt x="33" y="62"/>
                  <a:pt x="63" y="34"/>
                  <a:pt x="100" y="34"/>
                </a:cubicBezTo>
                <a:cubicBezTo>
                  <a:pt x="137" y="34"/>
                  <a:pt x="167" y="62"/>
                  <a:pt x="167" y="98"/>
                </a:cubicBezTo>
                <a:cubicBezTo>
                  <a:pt x="167" y="114"/>
                  <a:pt x="150" y="149"/>
                  <a:pt x="136" y="167"/>
                </a:cubicBezTo>
                <a:cubicBezTo>
                  <a:pt x="91" y="167"/>
                  <a:pt x="108" y="167"/>
                  <a:pt x="64" y="167"/>
                </a:cubicBezTo>
                <a:close/>
                <a:moveTo>
                  <a:pt x="156" y="195"/>
                </a:moveTo>
                <a:cubicBezTo>
                  <a:pt x="176" y="173"/>
                  <a:pt x="200" y="125"/>
                  <a:pt x="200" y="98"/>
                </a:cubicBezTo>
                <a:cubicBezTo>
                  <a:pt x="200" y="44"/>
                  <a:pt x="155" y="0"/>
                  <a:pt x="100" y="0"/>
                </a:cubicBezTo>
                <a:cubicBezTo>
                  <a:pt x="45" y="0"/>
                  <a:pt x="0" y="44"/>
                  <a:pt x="0" y="98"/>
                </a:cubicBezTo>
                <a:cubicBezTo>
                  <a:pt x="0" y="125"/>
                  <a:pt x="24" y="173"/>
                  <a:pt x="44" y="195"/>
                </a:cubicBezTo>
                <a:cubicBezTo>
                  <a:pt x="52" y="204"/>
                  <a:pt x="62" y="201"/>
                  <a:pt x="83" y="200"/>
                </a:cubicBezTo>
                <a:lnTo>
                  <a:pt x="83" y="234"/>
                </a:lnTo>
                <a:lnTo>
                  <a:pt x="67" y="234"/>
                </a:lnTo>
                <a:cubicBezTo>
                  <a:pt x="57" y="234"/>
                  <a:pt x="50" y="242"/>
                  <a:pt x="50" y="251"/>
                </a:cubicBezTo>
                <a:lnTo>
                  <a:pt x="50" y="251"/>
                </a:lnTo>
                <a:cubicBezTo>
                  <a:pt x="50" y="260"/>
                  <a:pt x="57" y="267"/>
                  <a:pt x="67" y="267"/>
                </a:cubicBezTo>
                <a:lnTo>
                  <a:pt x="133" y="267"/>
                </a:lnTo>
                <a:cubicBezTo>
                  <a:pt x="142" y="267"/>
                  <a:pt x="150" y="260"/>
                  <a:pt x="150" y="251"/>
                </a:cubicBezTo>
                <a:cubicBezTo>
                  <a:pt x="150" y="242"/>
                  <a:pt x="142" y="234"/>
                  <a:pt x="133" y="234"/>
                </a:cubicBezTo>
                <a:lnTo>
                  <a:pt x="117" y="234"/>
                </a:lnTo>
                <a:lnTo>
                  <a:pt x="117" y="200"/>
                </a:lnTo>
                <a:cubicBezTo>
                  <a:pt x="138" y="201"/>
                  <a:pt x="148" y="204"/>
                  <a:pt x="156" y="1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6">
            <a:extLst>
              <a:ext uri="{FF2B5EF4-FFF2-40B4-BE49-F238E27FC236}">
                <a16:creationId xmlns:a16="http://schemas.microsoft.com/office/drawing/2014/main" id="{4E984CB6-174F-43C0-9B95-1567417C00F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18301" y="4052888"/>
            <a:ext cx="150813" cy="254000"/>
          </a:xfrm>
          <a:custGeom>
            <a:avLst/>
            <a:gdLst>
              <a:gd name="T0" fmla="*/ 136 w 200"/>
              <a:gd name="T1" fmla="*/ 167 h 334"/>
              <a:gd name="T2" fmla="*/ 64 w 200"/>
              <a:gd name="T3" fmla="*/ 167 h 334"/>
              <a:gd name="T4" fmla="*/ 34 w 200"/>
              <a:gd name="T5" fmla="*/ 98 h 334"/>
              <a:gd name="T6" fmla="*/ 100 w 200"/>
              <a:gd name="T7" fmla="*/ 34 h 334"/>
              <a:gd name="T8" fmla="*/ 167 w 200"/>
              <a:gd name="T9" fmla="*/ 98 h 334"/>
              <a:gd name="T10" fmla="*/ 136 w 200"/>
              <a:gd name="T11" fmla="*/ 167 h 334"/>
              <a:gd name="T12" fmla="*/ 100 w 200"/>
              <a:gd name="T13" fmla="*/ 0 h 334"/>
              <a:gd name="T14" fmla="*/ 0 w 200"/>
              <a:gd name="T15" fmla="*/ 98 h 334"/>
              <a:gd name="T16" fmla="*/ 50 w 200"/>
              <a:gd name="T17" fmla="*/ 201 h 334"/>
              <a:gd name="T18" fmla="*/ 84 w 200"/>
              <a:gd name="T19" fmla="*/ 200 h 334"/>
              <a:gd name="T20" fmla="*/ 84 w 200"/>
              <a:gd name="T21" fmla="*/ 334 h 334"/>
              <a:gd name="T22" fmla="*/ 117 w 200"/>
              <a:gd name="T23" fmla="*/ 334 h 334"/>
              <a:gd name="T24" fmla="*/ 117 w 200"/>
              <a:gd name="T25" fmla="*/ 200 h 334"/>
              <a:gd name="T26" fmla="*/ 150 w 200"/>
              <a:gd name="T27" fmla="*/ 201 h 334"/>
              <a:gd name="T28" fmla="*/ 200 w 200"/>
              <a:gd name="T29" fmla="*/ 98 h 334"/>
              <a:gd name="T30" fmla="*/ 100 w 200"/>
              <a:gd name="T31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0" h="334">
                <a:moveTo>
                  <a:pt x="136" y="167"/>
                </a:moveTo>
                <a:cubicBezTo>
                  <a:pt x="92" y="167"/>
                  <a:pt x="108" y="167"/>
                  <a:pt x="64" y="167"/>
                </a:cubicBezTo>
                <a:cubicBezTo>
                  <a:pt x="50" y="149"/>
                  <a:pt x="34" y="114"/>
                  <a:pt x="34" y="98"/>
                </a:cubicBezTo>
                <a:cubicBezTo>
                  <a:pt x="34" y="62"/>
                  <a:pt x="64" y="34"/>
                  <a:pt x="100" y="34"/>
                </a:cubicBezTo>
                <a:cubicBezTo>
                  <a:pt x="137" y="34"/>
                  <a:pt x="167" y="62"/>
                  <a:pt x="167" y="98"/>
                </a:cubicBezTo>
                <a:cubicBezTo>
                  <a:pt x="167" y="114"/>
                  <a:pt x="151" y="149"/>
                  <a:pt x="136" y="167"/>
                </a:cubicBezTo>
                <a:close/>
                <a:moveTo>
                  <a:pt x="100" y="0"/>
                </a:moveTo>
                <a:cubicBezTo>
                  <a:pt x="45" y="0"/>
                  <a:pt x="0" y="44"/>
                  <a:pt x="0" y="98"/>
                </a:cubicBezTo>
                <a:cubicBezTo>
                  <a:pt x="0" y="128"/>
                  <a:pt x="29" y="183"/>
                  <a:pt x="50" y="201"/>
                </a:cubicBezTo>
                <a:lnTo>
                  <a:pt x="84" y="200"/>
                </a:lnTo>
                <a:lnTo>
                  <a:pt x="84" y="334"/>
                </a:lnTo>
                <a:lnTo>
                  <a:pt x="117" y="334"/>
                </a:lnTo>
                <a:lnTo>
                  <a:pt x="117" y="200"/>
                </a:lnTo>
                <a:lnTo>
                  <a:pt x="150" y="201"/>
                </a:lnTo>
                <a:cubicBezTo>
                  <a:pt x="172" y="183"/>
                  <a:pt x="200" y="128"/>
                  <a:pt x="200" y="98"/>
                </a:cubicBezTo>
                <a:cubicBezTo>
                  <a:pt x="200" y="44"/>
                  <a:pt x="156" y="0"/>
                  <a:pt x="1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7">
            <a:extLst>
              <a:ext uri="{FF2B5EF4-FFF2-40B4-BE49-F238E27FC236}">
                <a16:creationId xmlns:a16="http://schemas.microsoft.com/office/drawing/2014/main" id="{FB5C13A1-64CB-4EB7-AFF1-38DB8C42537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16651" y="4052888"/>
            <a:ext cx="150813" cy="203200"/>
          </a:xfrm>
          <a:custGeom>
            <a:avLst/>
            <a:gdLst>
              <a:gd name="T0" fmla="*/ 136 w 200"/>
              <a:gd name="T1" fmla="*/ 167 h 267"/>
              <a:gd name="T2" fmla="*/ 64 w 200"/>
              <a:gd name="T3" fmla="*/ 167 h 267"/>
              <a:gd name="T4" fmla="*/ 33 w 200"/>
              <a:gd name="T5" fmla="*/ 98 h 267"/>
              <a:gd name="T6" fmla="*/ 100 w 200"/>
              <a:gd name="T7" fmla="*/ 34 h 267"/>
              <a:gd name="T8" fmla="*/ 166 w 200"/>
              <a:gd name="T9" fmla="*/ 98 h 267"/>
              <a:gd name="T10" fmla="*/ 136 w 200"/>
              <a:gd name="T11" fmla="*/ 167 h 267"/>
              <a:gd name="T12" fmla="*/ 100 w 200"/>
              <a:gd name="T13" fmla="*/ 0 h 267"/>
              <a:gd name="T14" fmla="*/ 0 w 200"/>
              <a:gd name="T15" fmla="*/ 98 h 267"/>
              <a:gd name="T16" fmla="*/ 50 w 200"/>
              <a:gd name="T17" fmla="*/ 201 h 267"/>
              <a:gd name="T18" fmla="*/ 83 w 200"/>
              <a:gd name="T19" fmla="*/ 200 h 267"/>
              <a:gd name="T20" fmla="*/ 83 w 200"/>
              <a:gd name="T21" fmla="*/ 234 h 267"/>
              <a:gd name="T22" fmla="*/ 50 w 200"/>
              <a:gd name="T23" fmla="*/ 234 h 267"/>
              <a:gd name="T24" fmla="*/ 50 w 200"/>
              <a:gd name="T25" fmla="*/ 267 h 267"/>
              <a:gd name="T26" fmla="*/ 150 w 200"/>
              <a:gd name="T27" fmla="*/ 267 h 267"/>
              <a:gd name="T28" fmla="*/ 150 w 200"/>
              <a:gd name="T29" fmla="*/ 234 h 267"/>
              <a:gd name="T30" fmla="*/ 116 w 200"/>
              <a:gd name="T31" fmla="*/ 234 h 267"/>
              <a:gd name="T32" fmla="*/ 116 w 200"/>
              <a:gd name="T33" fmla="*/ 200 h 267"/>
              <a:gd name="T34" fmla="*/ 150 w 200"/>
              <a:gd name="T35" fmla="*/ 201 h 267"/>
              <a:gd name="T36" fmla="*/ 200 w 200"/>
              <a:gd name="T37" fmla="*/ 98 h 267"/>
              <a:gd name="T38" fmla="*/ 100 w 200"/>
              <a:gd name="T39" fmla="*/ 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0" h="267">
                <a:moveTo>
                  <a:pt x="136" y="167"/>
                </a:moveTo>
                <a:cubicBezTo>
                  <a:pt x="91" y="167"/>
                  <a:pt x="107" y="167"/>
                  <a:pt x="64" y="167"/>
                </a:cubicBezTo>
                <a:cubicBezTo>
                  <a:pt x="49" y="149"/>
                  <a:pt x="33" y="114"/>
                  <a:pt x="33" y="98"/>
                </a:cubicBezTo>
                <a:cubicBezTo>
                  <a:pt x="33" y="62"/>
                  <a:pt x="63" y="34"/>
                  <a:pt x="100" y="34"/>
                </a:cubicBezTo>
                <a:cubicBezTo>
                  <a:pt x="136" y="34"/>
                  <a:pt x="166" y="62"/>
                  <a:pt x="166" y="98"/>
                </a:cubicBezTo>
                <a:cubicBezTo>
                  <a:pt x="166" y="114"/>
                  <a:pt x="150" y="149"/>
                  <a:pt x="136" y="167"/>
                </a:cubicBezTo>
                <a:close/>
                <a:moveTo>
                  <a:pt x="100" y="0"/>
                </a:moveTo>
                <a:cubicBezTo>
                  <a:pt x="44" y="0"/>
                  <a:pt x="0" y="44"/>
                  <a:pt x="0" y="98"/>
                </a:cubicBezTo>
                <a:cubicBezTo>
                  <a:pt x="0" y="128"/>
                  <a:pt x="28" y="183"/>
                  <a:pt x="50" y="201"/>
                </a:cubicBezTo>
                <a:lnTo>
                  <a:pt x="83" y="200"/>
                </a:lnTo>
                <a:lnTo>
                  <a:pt x="83" y="234"/>
                </a:lnTo>
                <a:lnTo>
                  <a:pt x="50" y="234"/>
                </a:lnTo>
                <a:lnTo>
                  <a:pt x="50" y="267"/>
                </a:lnTo>
                <a:lnTo>
                  <a:pt x="150" y="267"/>
                </a:lnTo>
                <a:lnTo>
                  <a:pt x="150" y="234"/>
                </a:lnTo>
                <a:lnTo>
                  <a:pt x="116" y="234"/>
                </a:lnTo>
                <a:lnTo>
                  <a:pt x="116" y="200"/>
                </a:lnTo>
                <a:lnTo>
                  <a:pt x="150" y="201"/>
                </a:lnTo>
                <a:cubicBezTo>
                  <a:pt x="171" y="183"/>
                  <a:pt x="200" y="128"/>
                  <a:pt x="200" y="98"/>
                </a:cubicBezTo>
                <a:cubicBezTo>
                  <a:pt x="200" y="44"/>
                  <a:pt x="155" y="0"/>
                  <a:pt x="1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48">
            <a:extLst>
              <a:ext uri="{FF2B5EF4-FFF2-40B4-BE49-F238E27FC236}">
                <a16:creationId xmlns:a16="http://schemas.microsoft.com/office/drawing/2014/main" id="{D9C82EA9-B1DE-4B83-AD57-69D92866FB3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13413" y="4052888"/>
            <a:ext cx="250825" cy="254000"/>
          </a:xfrm>
          <a:custGeom>
            <a:avLst/>
            <a:gdLst>
              <a:gd name="T0" fmla="*/ 154 w 333"/>
              <a:gd name="T1" fmla="*/ 169 h 334"/>
              <a:gd name="T2" fmla="*/ 137 w 333"/>
              <a:gd name="T3" fmla="*/ 186 h 334"/>
              <a:gd name="T4" fmla="*/ 121 w 333"/>
              <a:gd name="T5" fmla="*/ 169 h 334"/>
              <a:gd name="T6" fmla="*/ 137 w 333"/>
              <a:gd name="T7" fmla="*/ 152 h 334"/>
              <a:gd name="T8" fmla="*/ 154 w 333"/>
              <a:gd name="T9" fmla="*/ 169 h 334"/>
              <a:gd name="T10" fmla="*/ 233 w 333"/>
              <a:gd name="T11" fmla="*/ 300 h 334"/>
              <a:gd name="T12" fmla="*/ 100 w 333"/>
              <a:gd name="T13" fmla="*/ 300 h 334"/>
              <a:gd name="T14" fmla="*/ 100 w 333"/>
              <a:gd name="T15" fmla="*/ 50 h 334"/>
              <a:gd name="T16" fmla="*/ 117 w 333"/>
              <a:gd name="T17" fmla="*/ 34 h 334"/>
              <a:gd name="T18" fmla="*/ 217 w 333"/>
              <a:gd name="T19" fmla="*/ 34 h 334"/>
              <a:gd name="T20" fmla="*/ 233 w 333"/>
              <a:gd name="T21" fmla="*/ 50 h 334"/>
              <a:gd name="T22" fmla="*/ 233 w 333"/>
              <a:gd name="T23" fmla="*/ 300 h 334"/>
              <a:gd name="T24" fmla="*/ 317 w 333"/>
              <a:gd name="T25" fmla="*/ 300 h 334"/>
              <a:gd name="T26" fmla="*/ 267 w 333"/>
              <a:gd name="T27" fmla="*/ 300 h 334"/>
              <a:gd name="T28" fmla="*/ 267 w 333"/>
              <a:gd name="T29" fmla="*/ 34 h 334"/>
              <a:gd name="T30" fmla="*/ 233 w 333"/>
              <a:gd name="T31" fmla="*/ 0 h 334"/>
              <a:gd name="T32" fmla="*/ 100 w 333"/>
              <a:gd name="T33" fmla="*/ 0 h 334"/>
              <a:gd name="T34" fmla="*/ 67 w 333"/>
              <a:gd name="T35" fmla="*/ 34 h 334"/>
              <a:gd name="T36" fmla="*/ 67 w 333"/>
              <a:gd name="T37" fmla="*/ 300 h 334"/>
              <a:gd name="T38" fmla="*/ 17 w 333"/>
              <a:gd name="T39" fmla="*/ 300 h 334"/>
              <a:gd name="T40" fmla="*/ 0 w 333"/>
              <a:gd name="T41" fmla="*/ 317 h 334"/>
              <a:gd name="T42" fmla="*/ 17 w 333"/>
              <a:gd name="T43" fmla="*/ 334 h 334"/>
              <a:gd name="T44" fmla="*/ 317 w 333"/>
              <a:gd name="T45" fmla="*/ 334 h 334"/>
              <a:gd name="T46" fmla="*/ 333 w 333"/>
              <a:gd name="T47" fmla="*/ 317 h 334"/>
              <a:gd name="T48" fmla="*/ 317 w 333"/>
              <a:gd name="T49" fmla="*/ 3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4">
                <a:moveTo>
                  <a:pt x="154" y="169"/>
                </a:moveTo>
                <a:cubicBezTo>
                  <a:pt x="154" y="178"/>
                  <a:pt x="147" y="186"/>
                  <a:pt x="137" y="186"/>
                </a:cubicBezTo>
                <a:cubicBezTo>
                  <a:pt x="128" y="186"/>
                  <a:pt x="121" y="178"/>
                  <a:pt x="121" y="169"/>
                </a:cubicBezTo>
                <a:cubicBezTo>
                  <a:pt x="121" y="160"/>
                  <a:pt x="128" y="152"/>
                  <a:pt x="137" y="152"/>
                </a:cubicBezTo>
                <a:cubicBezTo>
                  <a:pt x="147" y="152"/>
                  <a:pt x="154" y="160"/>
                  <a:pt x="154" y="169"/>
                </a:cubicBezTo>
                <a:close/>
                <a:moveTo>
                  <a:pt x="233" y="300"/>
                </a:moveTo>
                <a:lnTo>
                  <a:pt x="100" y="300"/>
                </a:lnTo>
                <a:lnTo>
                  <a:pt x="100" y="50"/>
                </a:lnTo>
                <a:cubicBezTo>
                  <a:pt x="100" y="41"/>
                  <a:pt x="107" y="34"/>
                  <a:pt x="117" y="34"/>
                </a:cubicBezTo>
                <a:lnTo>
                  <a:pt x="217" y="34"/>
                </a:lnTo>
                <a:cubicBezTo>
                  <a:pt x="226" y="34"/>
                  <a:pt x="233" y="41"/>
                  <a:pt x="233" y="50"/>
                </a:cubicBezTo>
                <a:lnTo>
                  <a:pt x="233" y="300"/>
                </a:lnTo>
                <a:close/>
                <a:moveTo>
                  <a:pt x="317" y="300"/>
                </a:moveTo>
                <a:lnTo>
                  <a:pt x="267" y="300"/>
                </a:lnTo>
                <a:lnTo>
                  <a:pt x="267" y="34"/>
                </a:lnTo>
                <a:cubicBezTo>
                  <a:pt x="267" y="15"/>
                  <a:pt x="252" y="0"/>
                  <a:pt x="233" y="0"/>
                </a:cubicBezTo>
                <a:lnTo>
                  <a:pt x="100" y="0"/>
                </a:lnTo>
                <a:cubicBezTo>
                  <a:pt x="82" y="0"/>
                  <a:pt x="67" y="15"/>
                  <a:pt x="67" y="34"/>
                </a:cubicBezTo>
                <a:lnTo>
                  <a:pt x="67" y="300"/>
                </a:lnTo>
                <a:lnTo>
                  <a:pt x="17" y="300"/>
                </a:lnTo>
                <a:cubicBezTo>
                  <a:pt x="7" y="300"/>
                  <a:pt x="0" y="308"/>
                  <a:pt x="0" y="317"/>
                </a:cubicBezTo>
                <a:cubicBezTo>
                  <a:pt x="0" y="326"/>
                  <a:pt x="7" y="334"/>
                  <a:pt x="17" y="334"/>
                </a:cubicBezTo>
                <a:lnTo>
                  <a:pt x="317" y="334"/>
                </a:lnTo>
                <a:cubicBezTo>
                  <a:pt x="326" y="334"/>
                  <a:pt x="333" y="326"/>
                  <a:pt x="333" y="317"/>
                </a:cubicBezTo>
                <a:cubicBezTo>
                  <a:pt x="333" y="308"/>
                  <a:pt x="326" y="300"/>
                  <a:pt x="317" y="3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49">
            <a:extLst>
              <a:ext uri="{FF2B5EF4-FFF2-40B4-BE49-F238E27FC236}">
                <a16:creationId xmlns:a16="http://schemas.microsoft.com/office/drawing/2014/main" id="{C07B252C-26C3-4DAF-8DB3-26ACD10F315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10176" y="4052888"/>
            <a:ext cx="250825" cy="254000"/>
          </a:xfrm>
          <a:custGeom>
            <a:avLst/>
            <a:gdLst>
              <a:gd name="T0" fmla="*/ 121 w 334"/>
              <a:gd name="T1" fmla="*/ 169 h 334"/>
              <a:gd name="T2" fmla="*/ 138 w 334"/>
              <a:gd name="T3" fmla="*/ 152 h 334"/>
              <a:gd name="T4" fmla="*/ 154 w 334"/>
              <a:gd name="T5" fmla="*/ 169 h 334"/>
              <a:gd name="T6" fmla="*/ 138 w 334"/>
              <a:gd name="T7" fmla="*/ 186 h 334"/>
              <a:gd name="T8" fmla="*/ 121 w 334"/>
              <a:gd name="T9" fmla="*/ 169 h 334"/>
              <a:gd name="T10" fmla="*/ 234 w 334"/>
              <a:gd name="T11" fmla="*/ 300 h 334"/>
              <a:gd name="T12" fmla="*/ 100 w 334"/>
              <a:gd name="T13" fmla="*/ 300 h 334"/>
              <a:gd name="T14" fmla="*/ 100 w 334"/>
              <a:gd name="T15" fmla="*/ 34 h 334"/>
              <a:gd name="T16" fmla="*/ 234 w 334"/>
              <a:gd name="T17" fmla="*/ 34 h 334"/>
              <a:gd name="T18" fmla="*/ 234 w 334"/>
              <a:gd name="T19" fmla="*/ 300 h 334"/>
              <a:gd name="T20" fmla="*/ 267 w 334"/>
              <a:gd name="T21" fmla="*/ 300 h 334"/>
              <a:gd name="T22" fmla="*/ 267 w 334"/>
              <a:gd name="T23" fmla="*/ 0 h 334"/>
              <a:gd name="T24" fmla="*/ 67 w 334"/>
              <a:gd name="T25" fmla="*/ 0 h 334"/>
              <a:gd name="T26" fmla="*/ 67 w 334"/>
              <a:gd name="T27" fmla="*/ 300 h 334"/>
              <a:gd name="T28" fmla="*/ 0 w 334"/>
              <a:gd name="T29" fmla="*/ 300 h 334"/>
              <a:gd name="T30" fmla="*/ 0 w 334"/>
              <a:gd name="T31" fmla="*/ 334 h 334"/>
              <a:gd name="T32" fmla="*/ 334 w 334"/>
              <a:gd name="T33" fmla="*/ 334 h 334"/>
              <a:gd name="T34" fmla="*/ 334 w 334"/>
              <a:gd name="T35" fmla="*/ 300 h 334"/>
              <a:gd name="T36" fmla="*/ 267 w 334"/>
              <a:gd name="T37" fmla="*/ 3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4" h="334">
                <a:moveTo>
                  <a:pt x="121" y="169"/>
                </a:moveTo>
                <a:cubicBezTo>
                  <a:pt x="121" y="160"/>
                  <a:pt x="129" y="152"/>
                  <a:pt x="138" y="152"/>
                </a:cubicBezTo>
                <a:cubicBezTo>
                  <a:pt x="147" y="152"/>
                  <a:pt x="154" y="160"/>
                  <a:pt x="154" y="169"/>
                </a:cubicBezTo>
                <a:cubicBezTo>
                  <a:pt x="154" y="178"/>
                  <a:pt x="147" y="186"/>
                  <a:pt x="138" y="186"/>
                </a:cubicBezTo>
                <a:cubicBezTo>
                  <a:pt x="129" y="186"/>
                  <a:pt x="121" y="178"/>
                  <a:pt x="121" y="169"/>
                </a:cubicBezTo>
                <a:close/>
                <a:moveTo>
                  <a:pt x="234" y="300"/>
                </a:moveTo>
                <a:lnTo>
                  <a:pt x="100" y="300"/>
                </a:lnTo>
                <a:lnTo>
                  <a:pt x="100" y="34"/>
                </a:lnTo>
                <a:lnTo>
                  <a:pt x="234" y="34"/>
                </a:lnTo>
                <a:lnTo>
                  <a:pt x="234" y="300"/>
                </a:lnTo>
                <a:close/>
                <a:moveTo>
                  <a:pt x="267" y="300"/>
                </a:moveTo>
                <a:lnTo>
                  <a:pt x="267" y="0"/>
                </a:lnTo>
                <a:lnTo>
                  <a:pt x="67" y="0"/>
                </a:lnTo>
                <a:lnTo>
                  <a:pt x="67" y="300"/>
                </a:lnTo>
                <a:lnTo>
                  <a:pt x="0" y="300"/>
                </a:lnTo>
                <a:lnTo>
                  <a:pt x="0" y="334"/>
                </a:lnTo>
                <a:lnTo>
                  <a:pt x="334" y="334"/>
                </a:lnTo>
                <a:lnTo>
                  <a:pt x="334" y="300"/>
                </a:lnTo>
                <a:lnTo>
                  <a:pt x="267" y="3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0">
            <a:extLst>
              <a:ext uri="{FF2B5EF4-FFF2-40B4-BE49-F238E27FC236}">
                <a16:creationId xmlns:a16="http://schemas.microsoft.com/office/drawing/2014/main" id="{559D338B-91EA-4705-B5F1-EFA676898DC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06938" y="4052888"/>
            <a:ext cx="150813" cy="254000"/>
          </a:xfrm>
          <a:custGeom>
            <a:avLst/>
            <a:gdLst>
              <a:gd name="T0" fmla="*/ 166 w 200"/>
              <a:gd name="T1" fmla="*/ 167 h 334"/>
              <a:gd name="T2" fmla="*/ 33 w 200"/>
              <a:gd name="T3" fmla="*/ 167 h 334"/>
              <a:gd name="T4" fmla="*/ 33 w 200"/>
              <a:gd name="T5" fmla="*/ 134 h 334"/>
              <a:gd name="T6" fmla="*/ 166 w 200"/>
              <a:gd name="T7" fmla="*/ 134 h 334"/>
              <a:gd name="T8" fmla="*/ 166 w 200"/>
              <a:gd name="T9" fmla="*/ 167 h 334"/>
              <a:gd name="T10" fmla="*/ 142 w 200"/>
              <a:gd name="T11" fmla="*/ 300 h 334"/>
              <a:gd name="T12" fmla="*/ 63 w 200"/>
              <a:gd name="T13" fmla="*/ 300 h 334"/>
              <a:gd name="T14" fmla="*/ 43 w 200"/>
              <a:gd name="T15" fmla="*/ 200 h 334"/>
              <a:gd name="T16" fmla="*/ 162 w 200"/>
              <a:gd name="T17" fmla="*/ 200 h 334"/>
              <a:gd name="T18" fmla="*/ 142 w 200"/>
              <a:gd name="T19" fmla="*/ 300 h 334"/>
              <a:gd name="T20" fmla="*/ 116 w 200"/>
              <a:gd name="T21" fmla="*/ 100 h 334"/>
              <a:gd name="T22" fmla="*/ 116 w 200"/>
              <a:gd name="T23" fmla="*/ 34 h 334"/>
              <a:gd name="T24" fmla="*/ 150 w 200"/>
              <a:gd name="T25" fmla="*/ 34 h 334"/>
              <a:gd name="T26" fmla="*/ 150 w 200"/>
              <a:gd name="T27" fmla="*/ 0 h 334"/>
              <a:gd name="T28" fmla="*/ 83 w 200"/>
              <a:gd name="T29" fmla="*/ 0 h 334"/>
              <a:gd name="T30" fmla="*/ 83 w 200"/>
              <a:gd name="T31" fmla="*/ 100 h 334"/>
              <a:gd name="T32" fmla="*/ 0 w 200"/>
              <a:gd name="T33" fmla="*/ 100 h 334"/>
              <a:gd name="T34" fmla="*/ 0 w 200"/>
              <a:gd name="T35" fmla="*/ 167 h 334"/>
              <a:gd name="T36" fmla="*/ 36 w 200"/>
              <a:gd name="T37" fmla="*/ 334 h 334"/>
              <a:gd name="T38" fmla="*/ 169 w 200"/>
              <a:gd name="T39" fmla="*/ 334 h 334"/>
              <a:gd name="T40" fmla="*/ 200 w 200"/>
              <a:gd name="T41" fmla="*/ 167 h 334"/>
              <a:gd name="T42" fmla="*/ 200 w 200"/>
              <a:gd name="T43" fmla="*/ 100 h 334"/>
              <a:gd name="T44" fmla="*/ 116 w 200"/>
              <a:gd name="T45" fmla="*/ 1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00" h="334">
                <a:moveTo>
                  <a:pt x="166" y="167"/>
                </a:moveTo>
                <a:lnTo>
                  <a:pt x="33" y="167"/>
                </a:lnTo>
                <a:lnTo>
                  <a:pt x="33" y="134"/>
                </a:lnTo>
                <a:lnTo>
                  <a:pt x="166" y="134"/>
                </a:lnTo>
                <a:lnTo>
                  <a:pt x="166" y="167"/>
                </a:lnTo>
                <a:close/>
                <a:moveTo>
                  <a:pt x="142" y="300"/>
                </a:moveTo>
                <a:lnTo>
                  <a:pt x="63" y="300"/>
                </a:lnTo>
                <a:lnTo>
                  <a:pt x="43" y="200"/>
                </a:lnTo>
                <a:lnTo>
                  <a:pt x="162" y="200"/>
                </a:lnTo>
                <a:lnTo>
                  <a:pt x="142" y="300"/>
                </a:lnTo>
                <a:close/>
                <a:moveTo>
                  <a:pt x="116" y="100"/>
                </a:moveTo>
                <a:lnTo>
                  <a:pt x="116" y="34"/>
                </a:lnTo>
                <a:lnTo>
                  <a:pt x="150" y="34"/>
                </a:lnTo>
                <a:lnTo>
                  <a:pt x="150" y="0"/>
                </a:lnTo>
                <a:lnTo>
                  <a:pt x="83" y="0"/>
                </a:lnTo>
                <a:lnTo>
                  <a:pt x="83" y="100"/>
                </a:lnTo>
                <a:lnTo>
                  <a:pt x="0" y="100"/>
                </a:lnTo>
                <a:lnTo>
                  <a:pt x="0" y="167"/>
                </a:lnTo>
                <a:cubicBezTo>
                  <a:pt x="10" y="210"/>
                  <a:pt x="3" y="177"/>
                  <a:pt x="36" y="334"/>
                </a:cubicBezTo>
                <a:lnTo>
                  <a:pt x="169" y="334"/>
                </a:lnTo>
                <a:cubicBezTo>
                  <a:pt x="199" y="177"/>
                  <a:pt x="193" y="210"/>
                  <a:pt x="200" y="167"/>
                </a:cubicBezTo>
                <a:lnTo>
                  <a:pt x="200" y="100"/>
                </a:lnTo>
                <a:lnTo>
                  <a:pt x="116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1">
            <a:extLst>
              <a:ext uri="{FF2B5EF4-FFF2-40B4-BE49-F238E27FC236}">
                <a16:creationId xmlns:a16="http://schemas.microsoft.com/office/drawing/2014/main" id="{347DE7D0-B09A-406D-9C2A-C5745C1F5A1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03701" y="4052888"/>
            <a:ext cx="150813" cy="254000"/>
          </a:xfrm>
          <a:custGeom>
            <a:avLst/>
            <a:gdLst>
              <a:gd name="T0" fmla="*/ 167 w 200"/>
              <a:gd name="T1" fmla="*/ 167 h 334"/>
              <a:gd name="T2" fmla="*/ 33 w 200"/>
              <a:gd name="T3" fmla="*/ 167 h 334"/>
              <a:gd name="T4" fmla="*/ 33 w 200"/>
              <a:gd name="T5" fmla="*/ 150 h 334"/>
              <a:gd name="T6" fmla="*/ 50 w 200"/>
              <a:gd name="T7" fmla="*/ 134 h 334"/>
              <a:gd name="T8" fmla="*/ 150 w 200"/>
              <a:gd name="T9" fmla="*/ 134 h 334"/>
              <a:gd name="T10" fmla="*/ 167 w 200"/>
              <a:gd name="T11" fmla="*/ 150 h 334"/>
              <a:gd name="T12" fmla="*/ 167 w 200"/>
              <a:gd name="T13" fmla="*/ 167 h 334"/>
              <a:gd name="T14" fmla="*/ 142 w 200"/>
              <a:gd name="T15" fmla="*/ 300 h 334"/>
              <a:gd name="T16" fmla="*/ 63 w 200"/>
              <a:gd name="T17" fmla="*/ 300 h 334"/>
              <a:gd name="T18" fmla="*/ 43 w 200"/>
              <a:gd name="T19" fmla="*/ 200 h 334"/>
              <a:gd name="T20" fmla="*/ 162 w 200"/>
              <a:gd name="T21" fmla="*/ 200 h 334"/>
              <a:gd name="T22" fmla="*/ 142 w 200"/>
              <a:gd name="T23" fmla="*/ 300 h 334"/>
              <a:gd name="T24" fmla="*/ 167 w 200"/>
              <a:gd name="T25" fmla="*/ 100 h 334"/>
              <a:gd name="T26" fmla="*/ 117 w 200"/>
              <a:gd name="T27" fmla="*/ 100 h 334"/>
              <a:gd name="T28" fmla="*/ 117 w 200"/>
              <a:gd name="T29" fmla="*/ 50 h 334"/>
              <a:gd name="T30" fmla="*/ 133 w 200"/>
              <a:gd name="T31" fmla="*/ 34 h 334"/>
              <a:gd name="T32" fmla="*/ 150 w 200"/>
              <a:gd name="T33" fmla="*/ 17 h 334"/>
              <a:gd name="T34" fmla="*/ 133 w 200"/>
              <a:gd name="T35" fmla="*/ 0 h 334"/>
              <a:gd name="T36" fmla="*/ 117 w 200"/>
              <a:gd name="T37" fmla="*/ 0 h 334"/>
              <a:gd name="T38" fmla="*/ 83 w 200"/>
              <a:gd name="T39" fmla="*/ 34 h 334"/>
              <a:gd name="T40" fmla="*/ 83 w 200"/>
              <a:gd name="T41" fmla="*/ 100 h 334"/>
              <a:gd name="T42" fmla="*/ 33 w 200"/>
              <a:gd name="T43" fmla="*/ 100 h 334"/>
              <a:gd name="T44" fmla="*/ 0 w 200"/>
              <a:gd name="T45" fmla="*/ 134 h 334"/>
              <a:gd name="T46" fmla="*/ 0 w 200"/>
              <a:gd name="T47" fmla="*/ 167 h 334"/>
              <a:gd name="T48" fmla="*/ 33 w 200"/>
              <a:gd name="T49" fmla="*/ 320 h 334"/>
              <a:gd name="T50" fmla="*/ 50 w 200"/>
              <a:gd name="T51" fmla="*/ 334 h 334"/>
              <a:gd name="T52" fmla="*/ 156 w 200"/>
              <a:gd name="T53" fmla="*/ 334 h 334"/>
              <a:gd name="T54" fmla="*/ 172 w 200"/>
              <a:gd name="T55" fmla="*/ 320 h 334"/>
              <a:gd name="T56" fmla="*/ 200 w 200"/>
              <a:gd name="T57" fmla="*/ 167 h 334"/>
              <a:gd name="T58" fmla="*/ 200 w 200"/>
              <a:gd name="T59" fmla="*/ 134 h 334"/>
              <a:gd name="T60" fmla="*/ 167 w 200"/>
              <a:gd name="T61" fmla="*/ 1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00" h="334">
                <a:moveTo>
                  <a:pt x="167" y="167"/>
                </a:moveTo>
                <a:lnTo>
                  <a:pt x="33" y="167"/>
                </a:lnTo>
                <a:lnTo>
                  <a:pt x="33" y="150"/>
                </a:lnTo>
                <a:cubicBezTo>
                  <a:pt x="33" y="141"/>
                  <a:pt x="41" y="134"/>
                  <a:pt x="50" y="134"/>
                </a:cubicBezTo>
                <a:lnTo>
                  <a:pt x="150" y="134"/>
                </a:lnTo>
                <a:cubicBezTo>
                  <a:pt x="159" y="134"/>
                  <a:pt x="167" y="141"/>
                  <a:pt x="167" y="150"/>
                </a:cubicBezTo>
                <a:lnTo>
                  <a:pt x="167" y="167"/>
                </a:lnTo>
                <a:close/>
                <a:moveTo>
                  <a:pt x="142" y="300"/>
                </a:moveTo>
                <a:lnTo>
                  <a:pt x="63" y="300"/>
                </a:lnTo>
                <a:lnTo>
                  <a:pt x="43" y="200"/>
                </a:lnTo>
                <a:lnTo>
                  <a:pt x="162" y="200"/>
                </a:lnTo>
                <a:lnTo>
                  <a:pt x="142" y="300"/>
                </a:lnTo>
                <a:close/>
                <a:moveTo>
                  <a:pt x="167" y="100"/>
                </a:moveTo>
                <a:lnTo>
                  <a:pt x="117" y="100"/>
                </a:lnTo>
                <a:lnTo>
                  <a:pt x="117" y="50"/>
                </a:lnTo>
                <a:cubicBezTo>
                  <a:pt x="117" y="41"/>
                  <a:pt x="124" y="34"/>
                  <a:pt x="133" y="34"/>
                </a:cubicBezTo>
                <a:cubicBezTo>
                  <a:pt x="143" y="34"/>
                  <a:pt x="150" y="26"/>
                  <a:pt x="150" y="17"/>
                </a:cubicBezTo>
                <a:cubicBezTo>
                  <a:pt x="150" y="8"/>
                  <a:pt x="143" y="0"/>
                  <a:pt x="133" y="0"/>
                </a:cubicBezTo>
                <a:lnTo>
                  <a:pt x="117" y="0"/>
                </a:lnTo>
                <a:cubicBezTo>
                  <a:pt x="98" y="0"/>
                  <a:pt x="83" y="15"/>
                  <a:pt x="83" y="34"/>
                </a:cubicBezTo>
                <a:lnTo>
                  <a:pt x="83" y="100"/>
                </a:lnTo>
                <a:lnTo>
                  <a:pt x="33" y="100"/>
                </a:lnTo>
                <a:cubicBezTo>
                  <a:pt x="15" y="100"/>
                  <a:pt x="0" y="115"/>
                  <a:pt x="0" y="134"/>
                </a:cubicBezTo>
                <a:lnTo>
                  <a:pt x="0" y="167"/>
                </a:lnTo>
                <a:cubicBezTo>
                  <a:pt x="10" y="209"/>
                  <a:pt x="4" y="179"/>
                  <a:pt x="33" y="320"/>
                </a:cubicBezTo>
                <a:cubicBezTo>
                  <a:pt x="35" y="328"/>
                  <a:pt x="42" y="334"/>
                  <a:pt x="50" y="334"/>
                </a:cubicBezTo>
                <a:lnTo>
                  <a:pt x="156" y="334"/>
                </a:lnTo>
                <a:cubicBezTo>
                  <a:pt x="164" y="334"/>
                  <a:pt x="171" y="328"/>
                  <a:pt x="172" y="320"/>
                </a:cubicBezTo>
                <a:cubicBezTo>
                  <a:pt x="199" y="179"/>
                  <a:pt x="193" y="209"/>
                  <a:pt x="200" y="167"/>
                </a:cubicBezTo>
                <a:lnTo>
                  <a:pt x="200" y="134"/>
                </a:lnTo>
                <a:cubicBezTo>
                  <a:pt x="200" y="115"/>
                  <a:pt x="185" y="100"/>
                  <a:pt x="167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2">
            <a:extLst>
              <a:ext uri="{FF2B5EF4-FFF2-40B4-BE49-F238E27FC236}">
                <a16:creationId xmlns:a16="http://schemas.microsoft.com/office/drawing/2014/main" id="{B8CE9259-394C-418B-9ACD-D64730E805B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00463" y="4052888"/>
            <a:ext cx="252413" cy="255588"/>
          </a:xfrm>
          <a:custGeom>
            <a:avLst/>
            <a:gdLst>
              <a:gd name="T0" fmla="*/ 228 w 334"/>
              <a:gd name="T1" fmla="*/ 268 h 336"/>
              <a:gd name="T2" fmla="*/ 192 w 334"/>
              <a:gd name="T3" fmla="*/ 200 h 336"/>
              <a:gd name="T4" fmla="*/ 266 w 334"/>
              <a:gd name="T5" fmla="*/ 200 h 336"/>
              <a:gd name="T6" fmla="*/ 228 w 334"/>
              <a:gd name="T7" fmla="*/ 268 h 336"/>
              <a:gd name="T8" fmla="*/ 130 w 334"/>
              <a:gd name="T9" fmla="*/ 284 h 336"/>
              <a:gd name="T10" fmla="*/ 164 w 334"/>
              <a:gd name="T11" fmla="*/ 219 h 336"/>
              <a:gd name="T12" fmla="*/ 199 w 334"/>
              <a:gd name="T13" fmla="*/ 284 h 336"/>
              <a:gd name="T14" fmla="*/ 130 w 334"/>
              <a:gd name="T15" fmla="*/ 284 h 336"/>
              <a:gd name="T16" fmla="*/ 100 w 334"/>
              <a:gd name="T17" fmla="*/ 269 h 336"/>
              <a:gd name="T18" fmla="*/ 61 w 334"/>
              <a:gd name="T19" fmla="*/ 200 h 336"/>
              <a:gd name="T20" fmla="*/ 136 w 334"/>
              <a:gd name="T21" fmla="*/ 200 h 336"/>
              <a:gd name="T22" fmla="*/ 100 w 334"/>
              <a:gd name="T23" fmla="*/ 269 h 336"/>
              <a:gd name="T24" fmla="*/ 317 w 334"/>
              <a:gd name="T25" fmla="*/ 167 h 336"/>
              <a:gd name="T26" fmla="*/ 192 w 334"/>
              <a:gd name="T27" fmla="*/ 167 h 336"/>
              <a:gd name="T28" fmla="*/ 67 w 334"/>
              <a:gd name="T29" fmla="*/ 167 h 336"/>
              <a:gd name="T30" fmla="*/ 67 w 334"/>
              <a:gd name="T31" fmla="*/ 49 h 336"/>
              <a:gd name="T32" fmla="*/ 84 w 334"/>
              <a:gd name="T33" fmla="*/ 33 h 336"/>
              <a:gd name="T34" fmla="*/ 100 w 334"/>
              <a:gd name="T35" fmla="*/ 49 h 336"/>
              <a:gd name="T36" fmla="*/ 100 w 334"/>
              <a:gd name="T37" fmla="*/ 66 h 336"/>
              <a:gd name="T38" fmla="*/ 117 w 334"/>
              <a:gd name="T39" fmla="*/ 83 h 336"/>
              <a:gd name="T40" fmla="*/ 134 w 334"/>
              <a:gd name="T41" fmla="*/ 66 h 336"/>
              <a:gd name="T42" fmla="*/ 134 w 334"/>
              <a:gd name="T43" fmla="*/ 33 h 336"/>
              <a:gd name="T44" fmla="*/ 100 w 334"/>
              <a:gd name="T45" fmla="*/ 0 h 336"/>
              <a:gd name="T46" fmla="*/ 67 w 334"/>
              <a:gd name="T47" fmla="*/ 0 h 336"/>
              <a:gd name="T48" fmla="*/ 34 w 334"/>
              <a:gd name="T49" fmla="*/ 33 h 336"/>
              <a:gd name="T50" fmla="*/ 34 w 334"/>
              <a:gd name="T51" fmla="*/ 167 h 336"/>
              <a:gd name="T52" fmla="*/ 23 w 334"/>
              <a:gd name="T53" fmla="*/ 167 h 336"/>
              <a:gd name="T54" fmla="*/ 17 w 334"/>
              <a:gd name="T55" fmla="*/ 167 h 336"/>
              <a:gd name="T56" fmla="*/ 0 w 334"/>
              <a:gd name="T57" fmla="*/ 184 h 336"/>
              <a:gd name="T58" fmla="*/ 17 w 334"/>
              <a:gd name="T59" fmla="*/ 200 h 336"/>
              <a:gd name="T60" fmla="*/ 23 w 334"/>
              <a:gd name="T61" fmla="*/ 200 h 336"/>
              <a:gd name="T62" fmla="*/ 81 w 334"/>
              <a:gd name="T63" fmla="*/ 301 h 336"/>
              <a:gd name="T64" fmla="*/ 76 w 334"/>
              <a:gd name="T65" fmla="*/ 309 h 336"/>
              <a:gd name="T66" fmla="*/ 83 w 334"/>
              <a:gd name="T67" fmla="*/ 331 h 336"/>
              <a:gd name="T68" fmla="*/ 105 w 334"/>
              <a:gd name="T69" fmla="*/ 326 h 336"/>
              <a:gd name="T70" fmla="*/ 112 w 334"/>
              <a:gd name="T71" fmla="*/ 317 h 336"/>
              <a:gd name="T72" fmla="*/ 217 w 334"/>
              <a:gd name="T73" fmla="*/ 317 h 336"/>
              <a:gd name="T74" fmla="*/ 223 w 334"/>
              <a:gd name="T75" fmla="*/ 326 h 336"/>
              <a:gd name="T76" fmla="*/ 246 w 334"/>
              <a:gd name="T77" fmla="*/ 331 h 336"/>
              <a:gd name="T78" fmla="*/ 253 w 334"/>
              <a:gd name="T79" fmla="*/ 308 h 336"/>
              <a:gd name="T80" fmla="*/ 247 w 334"/>
              <a:gd name="T81" fmla="*/ 300 h 336"/>
              <a:gd name="T82" fmla="*/ 304 w 334"/>
              <a:gd name="T83" fmla="*/ 200 h 336"/>
              <a:gd name="T84" fmla="*/ 317 w 334"/>
              <a:gd name="T85" fmla="*/ 200 h 336"/>
              <a:gd name="T86" fmla="*/ 334 w 334"/>
              <a:gd name="T87" fmla="*/ 184 h 336"/>
              <a:gd name="T88" fmla="*/ 317 w 334"/>
              <a:gd name="T89" fmla="*/ 167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4" h="336">
                <a:moveTo>
                  <a:pt x="228" y="268"/>
                </a:moveTo>
                <a:lnTo>
                  <a:pt x="192" y="200"/>
                </a:lnTo>
                <a:lnTo>
                  <a:pt x="266" y="200"/>
                </a:lnTo>
                <a:lnTo>
                  <a:pt x="228" y="268"/>
                </a:lnTo>
                <a:close/>
                <a:moveTo>
                  <a:pt x="130" y="284"/>
                </a:moveTo>
                <a:lnTo>
                  <a:pt x="164" y="219"/>
                </a:lnTo>
                <a:lnTo>
                  <a:pt x="199" y="284"/>
                </a:lnTo>
                <a:lnTo>
                  <a:pt x="130" y="284"/>
                </a:lnTo>
                <a:close/>
                <a:moveTo>
                  <a:pt x="100" y="269"/>
                </a:moveTo>
                <a:lnTo>
                  <a:pt x="61" y="200"/>
                </a:lnTo>
                <a:lnTo>
                  <a:pt x="136" y="200"/>
                </a:lnTo>
                <a:lnTo>
                  <a:pt x="100" y="269"/>
                </a:lnTo>
                <a:close/>
                <a:moveTo>
                  <a:pt x="317" y="167"/>
                </a:moveTo>
                <a:lnTo>
                  <a:pt x="192" y="167"/>
                </a:lnTo>
                <a:lnTo>
                  <a:pt x="67" y="167"/>
                </a:lnTo>
                <a:lnTo>
                  <a:pt x="67" y="49"/>
                </a:lnTo>
                <a:cubicBezTo>
                  <a:pt x="67" y="40"/>
                  <a:pt x="74" y="33"/>
                  <a:pt x="84" y="33"/>
                </a:cubicBezTo>
                <a:cubicBezTo>
                  <a:pt x="93" y="33"/>
                  <a:pt x="100" y="40"/>
                  <a:pt x="100" y="49"/>
                </a:cubicBezTo>
                <a:lnTo>
                  <a:pt x="100" y="66"/>
                </a:lnTo>
                <a:cubicBezTo>
                  <a:pt x="100" y="75"/>
                  <a:pt x="108" y="83"/>
                  <a:pt x="117" y="83"/>
                </a:cubicBezTo>
                <a:cubicBezTo>
                  <a:pt x="126" y="83"/>
                  <a:pt x="134" y="75"/>
                  <a:pt x="134" y="66"/>
                </a:cubicBezTo>
                <a:lnTo>
                  <a:pt x="134" y="33"/>
                </a:lnTo>
                <a:cubicBezTo>
                  <a:pt x="134" y="14"/>
                  <a:pt x="119" y="0"/>
                  <a:pt x="100" y="0"/>
                </a:cubicBezTo>
                <a:lnTo>
                  <a:pt x="67" y="0"/>
                </a:lnTo>
                <a:cubicBezTo>
                  <a:pt x="49" y="0"/>
                  <a:pt x="34" y="14"/>
                  <a:pt x="34" y="33"/>
                </a:cubicBezTo>
                <a:lnTo>
                  <a:pt x="34" y="167"/>
                </a:lnTo>
                <a:lnTo>
                  <a:pt x="23" y="167"/>
                </a:lnTo>
                <a:lnTo>
                  <a:pt x="17" y="167"/>
                </a:lnTo>
                <a:cubicBezTo>
                  <a:pt x="8" y="167"/>
                  <a:pt x="0" y="174"/>
                  <a:pt x="0" y="184"/>
                </a:cubicBezTo>
                <a:cubicBezTo>
                  <a:pt x="0" y="193"/>
                  <a:pt x="8" y="200"/>
                  <a:pt x="17" y="200"/>
                </a:cubicBezTo>
                <a:lnTo>
                  <a:pt x="23" y="200"/>
                </a:lnTo>
                <a:lnTo>
                  <a:pt x="81" y="301"/>
                </a:lnTo>
                <a:lnTo>
                  <a:pt x="76" y="309"/>
                </a:lnTo>
                <a:cubicBezTo>
                  <a:pt x="72" y="317"/>
                  <a:pt x="75" y="326"/>
                  <a:pt x="83" y="331"/>
                </a:cubicBezTo>
                <a:cubicBezTo>
                  <a:pt x="91" y="335"/>
                  <a:pt x="101" y="335"/>
                  <a:pt x="105" y="326"/>
                </a:cubicBezTo>
                <a:lnTo>
                  <a:pt x="112" y="317"/>
                </a:lnTo>
                <a:lnTo>
                  <a:pt x="217" y="317"/>
                </a:lnTo>
                <a:lnTo>
                  <a:pt x="223" y="326"/>
                </a:lnTo>
                <a:cubicBezTo>
                  <a:pt x="227" y="334"/>
                  <a:pt x="238" y="336"/>
                  <a:pt x="246" y="331"/>
                </a:cubicBezTo>
                <a:cubicBezTo>
                  <a:pt x="254" y="327"/>
                  <a:pt x="257" y="316"/>
                  <a:pt x="253" y="308"/>
                </a:cubicBezTo>
                <a:lnTo>
                  <a:pt x="247" y="300"/>
                </a:lnTo>
                <a:lnTo>
                  <a:pt x="304" y="200"/>
                </a:lnTo>
                <a:lnTo>
                  <a:pt x="317" y="200"/>
                </a:lnTo>
                <a:cubicBezTo>
                  <a:pt x="326" y="200"/>
                  <a:pt x="334" y="193"/>
                  <a:pt x="334" y="184"/>
                </a:cubicBezTo>
                <a:cubicBezTo>
                  <a:pt x="334" y="174"/>
                  <a:pt x="326" y="167"/>
                  <a:pt x="317" y="1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3">
            <a:extLst>
              <a:ext uri="{FF2B5EF4-FFF2-40B4-BE49-F238E27FC236}">
                <a16:creationId xmlns:a16="http://schemas.microsoft.com/office/drawing/2014/main" id="{2D19E875-52BE-40FD-8B8F-7E0CB7B0C3F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26426" y="3546475"/>
            <a:ext cx="252413" cy="257175"/>
          </a:xfrm>
          <a:custGeom>
            <a:avLst/>
            <a:gdLst>
              <a:gd name="T0" fmla="*/ 237 w 334"/>
              <a:gd name="T1" fmla="*/ 263 h 337"/>
              <a:gd name="T2" fmla="*/ 207 w 334"/>
              <a:gd name="T3" fmla="*/ 283 h 337"/>
              <a:gd name="T4" fmla="*/ 121 w 334"/>
              <a:gd name="T5" fmla="*/ 283 h 337"/>
              <a:gd name="T6" fmla="*/ 91 w 334"/>
              <a:gd name="T7" fmla="*/ 264 h 337"/>
              <a:gd name="T8" fmla="*/ 61 w 334"/>
              <a:gd name="T9" fmla="*/ 200 h 337"/>
              <a:gd name="T10" fmla="*/ 266 w 334"/>
              <a:gd name="T11" fmla="*/ 200 h 337"/>
              <a:gd name="T12" fmla="*/ 237 w 334"/>
              <a:gd name="T13" fmla="*/ 263 h 337"/>
              <a:gd name="T14" fmla="*/ 317 w 334"/>
              <a:gd name="T15" fmla="*/ 166 h 337"/>
              <a:gd name="T16" fmla="*/ 67 w 334"/>
              <a:gd name="T17" fmla="*/ 166 h 337"/>
              <a:gd name="T18" fmla="*/ 67 w 334"/>
              <a:gd name="T19" fmla="*/ 51 h 337"/>
              <a:gd name="T20" fmla="*/ 84 w 334"/>
              <a:gd name="T21" fmla="*/ 34 h 337"/>
              <a:gd name="T22" fmla="*/ 100 w 334"/>
              <a:gd name="T23" fmla="*/ 51 h 337"/>
              <a:gd name="T24" fmla="*/ 100 w 334"/>
              <a:gd name="T25" fmla="*/ 67 h 337"/>
              <a:gd name="T26" fmla="*/ 117 w 334"/>
              <a:gd name="T27" fmla="*/ 84 h 337"/>
              <a:gd name="T28" fmla="*/ 134 w 334"/>
              <a:gd name="T29" fmla="*/ 67 h 337"/>
              <a:gd name="T30" fmla="*/ 134 w 334"/>
              <a:gd name="T31" fmla="*/ 34 h 337"/>
              <a:gd name="T32" fmla="*/ 100 w 334"/>
              <a:gd name="T33" fmla="*/ 0 h 337"/>
              <a:gd name="T34" fmla="*/ 67 w 334"/>
              <a:gd name="T35" fmla="*/ 0 h 337"/>
              <a:gd name="T36" fmla="*/ 34 w 334"/>
              <a:gd name="T37" fmla="*/ 34 h 337"/>
              <a:gd name="T38" fmla="*/ 34 w 334"/>
              <a:gd name="T39" fmla="*/ 166 h 337"/>
              <a:gd name="T40" fmla="*/ 17 w 334"/>
              <a:gd name="T41" fmla="*/ 166 h 337"/>
              <a:gd name="T42" fmla="*/ 0 w 334"/>
              <a:gd name="T43" fmla="*/ 183 h 337"/>
              <a:gd name="T44" fmla="*/ 17 w 334"/>
              <a:gd name="T45" fmla="*/ 200 h 337"/>
              <a:gd name="T46" fmla="*/ 23 w 334"/>
              <a:gd name="T47" fmla="*/ 200 h 337"/>
              <a:gd name="T48" fmla="*/ 81 w 334"/>
              <a:gd name="T49" fmla="*/ 301 h 337"/>
              <a:gd name="T50" fmla="*/ 76 w 334"/>
              <a:gd name="T51" fmla="*/ 310 h 337"/>
              <a:gd name="T52" fmla="*/ 83 w 334"/>
              <a:gd name="T53" fmla="*/ 332 h 337"/>
              <a:gd name="T54" fmla="*/ 105 w 334"/>
              <a:gd name="T55" fmla="*/ 327 h 337"/>
              <a:gd name="T56" fmla="*/ 112 w 334"/>
              <a:gd name="T57" fmla="*/ 316 h 337"/>
              <a:gd name="T58" fmla="*/ 217 w 334"/>
              <a:gd name="T59" fmla="*/ 316 h 337"/>
              <a:gd name="T60" fmla="*/ 223 w 334"/>
              <a:gd name="T61" fmla="*/ 327 h 337"/>
              <a:gd name="T62" fmla="*/ 246 w 334"/>
              <a:gd name="T63" fmla="*/ 333 h 337"/>
              <a:gd name="T64" fmla="*/ 253 w 334"/>
              <a:gd name="T65" fmla="*/ 310 h 337"/>
              <a:gd name="T66" fmla="*/ 247 w 334"/>
              <a:gd name="T67" fmla="*/ 300 h 337"/>
              <a:gd name="T68" fmla="*/ 304 w 334"/>
              <a:gd name="T69" fmla="*/ 200 h 337"/>
              <a:gd name="T70" fmla="*/ 317 w 334"/>
              <a:gd name="T71" fmla="*/ 200 h 337"/>
              <a:gd name="T72" fmla="*/ 334 w 334"/>
              <a:gd name="T73" fmla="*/ 183 h 337"/>
              <a:gd name="T74" fmla="*/ 317 w 334"/>
              <a:gd name="T75" fmla="*/ 166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4" h="337">
                <a:moveTo>
                  <a:pt x="237" y="263"/>
                </a:moveTo>
                <a:cubicBezTo>
                  <a:pt x="232" y="275"/>
                  <a:pt x="220" y="283"/>
                  <a:pt x="207" y="283"/>
                </a:cubicBezTo>
                <a:lnTo>
                  <a:pt x="121" y="283"/>
                </a:lnTo>
                <a:cubicBezTo>
                  <a:pt x="108" y="283"/>
                  <a:pt x="96" y="275"/>
                  <a:pt x="91" y="264"/>
                </a:cubicBezTo>
                <a:lnTo>
                  <a:pt x="61" y="200"/>
                </a:lnTo>
                <a:lnTo>
                  <a:pt x="266" y="200"/>
                </a:lnTo>
                <a:lnTo>
                  <a:pt x="237" y="263"/>
                </a:lnTo>
                <a:close/>
                <a:moveTo>
                  <a:pt x="317" y="166"/>
                </a:moveTo>
                <a:lnTo>
                  <a:pt x="67" y="166"/>
                </a:lnTo>
                <a:lnTo>
                  <a:pt x="67" y="51"/>
                </a:lnTo>
                <a:cubicBezTo>
                  <a:pt x="67" y="42"/>
                  <a:pt x="74" y="34"/>
                  <a:pt x="84" y="34"/>
                </a:cubicBezTo>
                <a:cubicBezTo>
                  <a:pt x="93" y="34"/>
                  <a:pt x="100" y="42"/>
                  <a:pt x="100" y="51"/>
                </a:cubicBezTo>
                <a:lnTo>
                  <a:pt x="100" y="67"/>
                </a:lnTo>
                <a:cubicBezTo>
                  <a:pt x="100" y="77"/>
                  <a:pt x="108" y="84"/>
                  <a:pt x="117" y="84"/>
                </a:cubicBezTo>
                <a:cubicBezTo>
                  <a:pt x="126" y="84"/>
                  <a:pt x="134" y="77"/>
                  <a:pt x="134" y="67"/>
                </a:cubicBezTo>
                <a:lnTo>
                  <a:pt x="134" y="34"/>
                </a:lnTo>
                <a:cubicBezTo>
                  <a:pt x="134" y="16"/>
                  <a:pt x="119" y="0"/>
                  <a:pt x="100" y="0"/>
                </a:cubicBezTo>
                <a:lnTo>
                  <a:pt x="67" y="0"/>
                </a:lnTo>
                <a:cubicBezTo>
                  <a:pt x="49" y="0"/>
                  <a:pt x="34" y="16"/>
                  <a:pt x="34" y="34"/>
                </a:cubicBezTo>
                <a:lnTo>
                  <a:pt x="34" y="166"/>
                </a:lnTo>
                <a:lnTo>
                  <a:pt x="17" y="166"/>
                </a:lnTo>
                <a:cubicBezTo>
                  <a:pt x="8" y="166"/>
                  <a:pt x="0" y="174"/>
                  <a:pt x="0" y="183"/>
                </a:cubicBezTo>
                <a:cubicBezTo>
                  <a:pt x="0" y="192"/>
                  <a:pt x="8" y="200"/>
                  <a:pt x="17" y="200"/>
                </a:cubicBezTo>
                <a:lnTo>
                  <a:pt x="23" y="200"/>
                </a:lnTo>
                <a:lnTo>
                  <a:pt x="81" y="301"/>
                </a:lnTo>
                <a:lnTo>
                  <a:pt x="76" y="310"/>
                </a:lnTo>
                <a:cubicBezTo>
                  <a:pt x="72" y="318"/>
                  <a:pt x="75" y="328"/>
                  <a:pt x="83" y="332"/>
                </a:cubicBezTo>
                <a:cubicBezTo>
                  <a:pt x="91" y="336"/>
                  <a:pt x="101" y="335"/>
                  <a:pt x="105" y="327"/>
                </a:cubicBezTo>
                <a:lnTo>
                  <a:pt x="112" y="316"/>
                </a:lnTo>
                <a:lnTo>
                  <a:pt x="217" y="316"/>
                </a:lnTo>
                <a:lnTo>
                  <a:pt x="223" y="327"/>
                </a:lnTo>
                <a:cubicBezTo>
                  <a:pt x="227" y="335"/>
                  <a:pt x="238" y="337"/>
                  <a:pt x="246" y="333"/>
                </a:cubicBezTo>
                <a:cubicBezTo>
                  <a:pt x="254" y="328"/>
                  <a:pt x="257" y="318"/>
                  <a:pt x="253" y="310"/>
                </a:cubicBezTo>
                <a:lnTo>
                  <a:pt x="247" y="300"/>
                </a:lnTo>
                <a:lnTo>
                  <a:pt x="304" y="200"/>
                </a:lnTo>
                <a:lnTo>
                  <a:pt x="317" y="200"/>
                </a:lnTo>
                <a:cubicBezTo>
                  <a:pt x="326" y="200"/>
                  <a:pt x="334" y="192"/>
                  <a:pt x="334" y="183"/>
                </a:cubicBezTo>
                <a:cubicBezTo>
                  <a:pt x="334" y="174"/>
                  <a:pt x="326" y="166"/>
                  <a:pt x="317" y="1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4">
            <a:extLst>
              <a:ext uri="{FF2B5EF4-FFF2-40B4-BE49-F238E27FC236}">
                <a16:creationId xmlns:a16="http://schemas.microsoft.com/office/drawing/2014/main" id="{ADAAEAA8-9DE6-4973-B961-ACE5C5E37A1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24776" y="3544888"/>
            <a:ext cx="250825" cy="238125"/>
          </a:xfrm>
          <a:custGeom>
            <a:avLst/>
            <a:gdLst>
              <a:gd name="T0" fmla="*/ 191 w 333"/>
              <a:gd name="T1" fmla="*/ 137 h 314"/>
              <a:gd name="T2" fmla="*/ 228 w 333"/>
              <a:gd name="T3" fmla="*/ 70 h 314"/>
              <a:gd name="T4" fmla="*/ 265 w 333"/>
              <a:gd name="T5" fmla="*/ 137 h 314"/>
              <a:gd name="T6" fmla="*/ 191 w 333"/>
              <a:gd name="T7" fmla="*/ 137 h 314"/>
              <a:gd name="T8" fmla="*/ 228 w 333"/>
              <a:gd name="T9" fmla="*/ 238 h 314"/>
              <a:gd name="T10" fmla="*/ 191 w 333"/>
              <a:gd name="T11" fmla="*/ 170 h 314"/>
              <a:gd name="T12" fmla="*/ 265 w 333"/>
              <a:gd name="T13" fmla="*/ 170 h 314"/>
              <a:gd name="T14" fmla="*/ 228 w 333"/>
              <a:gd name="T15" fmla="*/ 238 h 314"/>
              <a:gd name="T16" fmla="*/ 129 w 333"/>
              <a:gd name="T17" fmla="*/ 254 h 314"/>
              <a:gd name="T18" fmla="*/ 164 w 333"/>
              <a:gd name="T19" fmla="*/ 189 h 314"/>
              <a:gd name="T20" fmla="*/ 198 w 333"/>
              <a:gd name="T21" fmla="*/ 254 h 314"/>
              <a:gd name="T22" fmla="*/ 129 w 333"/>
              <a:gd name="T23" fmla="*/ 254 h 314"/>
              <a:gd name="T24" fmla="*/ 99 w 333"/>
              <a:gd name="T25" fmla="*/ 239 h 314"/>
              <a:gd name="T26" fmla="*/ 61 w 333"/>
              <a:gd name="T27" fmla="*/ 170 h 314"/>
              <a:gd name="T28" fmla="*/ 136 w 333"/>
              <a:gd name="T29" fmla="*/ 170 h 314"/>
              <a:gd name="T30" fmla="*/ 99 w 333"/>
              <a:gd name="T31" fmla="*/ 239 h 314"/>
              <a:gd name="T32" fmla="*/ 99 w 333"/>
              <a:gd name="T33" fmla="*/ 69 h 314"/>
              <a:gd name="T34" fmla="*/ 136 w 333"/>
              <a:gd name="T35" fmla="*/ 137 h 314"/>
              <a:gd name="T36" fmla="*/ 61 w 333"/>
              <a:gd name="T37" fmla="*/ 137 h 314"/>
              <a:gd name="T38" fmla="*/ 99 w 333"/>
              <a:gd name="T39" fmla="*/ 69 h 314"/>
              <a:gd name="T40" fmla="*/ 198 w 333"/>
              <a:gd name="T41" fmla="*/ 54 h 314"/>
              <a:gd name="T42" fmla="*/ 164 w 333"/>
              <a:gd name="T43" fmla="*/ 118 h 314"/>
              <a:gd name="T44" fmla="*/ 129 w 333"/>
              <a:gd name="T45" fmla="*/ 54 h 314"/>
              <a:gd name="T46" fmla="*/ 198 w 333"/>
              <a:gd name="T47" fmla="*/ 54 h 314"/>
              <a:gd name="T48" fmla="*/ 316 w 333"/>
              <a:gd name="T49" fmla="*/ 137 h 314"/>
              <a:gd name="T50" fmla="*/ 304 w 333"/>
              <a:gd name="T51" fmla="*/ 137 h 314"/>
              <a:gd name="T52" fmla="*/ 246 w 333"/>
              <a:gd name="T53" fmla="*/ 37 h 314"/>
              <a:gd name="T54" fmla="*/ 252 w 333"/>
              <a:gd name="T55" fmla="*/ 27 h 314"/>
              <a:gd name="T56" fmla="*/ 245 w 333"/>
              <a:gd name="T57" fmla="*/ 5 h 314"/>
              <a:gd name="T58" fmla="*/ 222 w 333"/>
              <a:gd name="T59" fmla="*/ 10 h 314"/>
              <a:gd name="T60" fmla="*/ 216 w 333"/>
              <a:gd name="T61" fmla="*/ 20 h 314"/>
              <a:gd name="T62" fmla="*/ 111 w 333"/>
              <a:gd name="T63" fmla="*/ 20 h 314"/>
              <a:gd name="T64" fmla="*/ 105 w 333"/>
              <a:gd name="T65" fmla="*/ 11 h 314"/>
              <a:gd name="T66" fmla="*/ 82 w 333"/>
              <a:gd name="T67" fmla="*/ 5 h 314"/>
              <a:gd name="T68" fmla="*/ 75 w 333"/>
              <a:gd name="T69" fmla="*/ 28 h 314"/>
              <a:gd name="T70" fmla="*/ 80 w 333"/>
              <a:gd name="T71" fmla="*/ 36 h 314"/>
              <a:gd name="T72" fmla="*/ 22 w 333"/>
              <a:gd name="T73" fmla="*/ 137 h 314"/>
              <a:gd name="T74" fmla="*/ 16 w 333"/>
              <a:gd name="T75" fmla="*/ 137 h 314"/>
              <a:gd name="T76" fmla="*/ 0 w 333"/>
              <a:gd name="T77" fmla="*/ 154 h 314"/>
              <a:gd name="T78" fmla="*/ 16 w 333"/>
              <a:gd name="T79" fmla="*/ 170 h 314"/>
              <a:gd name="T80" fmla="*/ 22 w 333"/>
              <a:gd name="T81" fmla="*/ 170 h 314"/>
              <a:gd name="T82" fmla="*/ 80 w 333"/>
              <a:gd name="T83" fmla="*/ 276 h 314"/>
              <a:gd name="T84" fmla="*/ 75 w 333"/>
              <a:gd name="T85" fmla="*/ 286 h 314"/>
              <a:gd name="T86" fmla="*/ 82 w 333"/>
              <a:gd name="T87" fmla="*/ 309 h 314"/>
              <a:gd name="T88" fmla="*/ 105 w 333"/>
              <a:gd name="T89" fmla="*/ 301 h 314"/>
              <a:gd name="T90" fmla="*/ 111 w 333"/>
              <a:gd name="T91" fmla="*/ 287 h 314"/>
              <a:gd name="T92" fmla="*/ 216 w 333"/>
              <a:gd name="T93" fmla="*/ 287 h 314"/>
              <a:gd name="T94" fmla="*/ 222 w 333"/>
              <a:gd name="T95" fmla="*/ 301 h 314"/>
              <a:gd name="T96" fmla="*/ 245 w 333"/>
              <a:gd name="T97" fmla="*/ 309 h 314"/>
              <a:gd name="T98" fmla="*/ 252 w 333"/>
              <a:gd name="T99" fmla="*/ 287 h 314"/>
              <a:gd name="T100" fmla="*/ 246 w 333"/>
              <a:gd name="T101" fmla="*/ 274 h 314"/>
              <a:gd name="T102" fmla="*/ 304 w 333"/>
              <a:gd name="T103" fmla="*/ 170 h 314"/>
              <a:gd name="T104" fmla="*/ 316 w 333"/>
              <a:gd name="T105" fmla="*/ 170 h 314"/>
              <a:gd name="T106" fmla="*/ 333 w 333"/>
              <a:gd name="T107" fmla="*/ 154 h 314"/>
              <a:gd name="T108" fmla="*/ 316 w 333"/>
              <a:gd name="T109" fmla="*/ 137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3" h="314">
                <a:moveTo>
                  <a:pt x="191" y="137"/>
                </a:moveTo>
                <a:lnTo>
                  <a:pt x="228" y="70"/>
                </a:lnTo>
                <a:lnTo>
                  <a:pt x="265" y="137"/>
                </a:lnTo>
                <a:lnTo>
                  <a:pt x="191" y="137"/>
                </a:lnTo>
                <a:close/>
                <a:moveTo>
                  <a:pt x="228" y="238"/>
                </a:moveTo>
                <a:lnTo>
                  <a:pt x="191" y="170"/>
                </a:lnTo>
                <a:lnTo>
                  <a:pt x="265" y="170"/>
                </a:lnTo>
                <a:lnTo>
                  <a:pt x="228" y="238"/>
                </a:lnTo>
                <a:close/>
                <a:moveTo>
                  <a:pt x="129" y="254"/>
                </a:moveTo>
                <a:lnTo>
                  <a:pt x="164" y="189"/>
                </a:lnTo>
                <a:lnTo>
                  <a:pt x="198" y="254"/>
                </a:lnTo>
                <a:lnTo>
                  <a:pt x="129" y="254"/>
                </a:lnTo>
                <a:close/>
                <a:moveTo>
                  <a:pt x="99" y="239"/>
                </a:moveTo>
                <a:lnTo>
                  <a:pt x="61" y="170"/>
                </a:lnTo>
                <a:lnTo>
                  <a:pt x="136" y="170"/>
                </a:lnTo>
                <a:lnTo>
                  <a:pt x="99" y="239"/>
                </a:lnTo>
                <a:close/>
                <a:moveTo>
                  <a:pt x="99" y="69"/>
                </a:moveTo>
                <a:lnTo>
                  <a:pt x="136" y="137"/>
                </a:lnTo>
                <a:lnTo>
                  <a:pt x="61" y="137"/>
                </a:lnTo>
                <a:lnTo>
                  <a:pt x="99" y="69"/>
                </a:lnTo>
                <a:close/>
                <a:moveTo>
                  <a:pt x="198" y="54"/>
                </a:moveTo>
                <a:lnTo>
                  <a:pt x="164" y="118"/>
                </a:lnTo>
                <a:lnTo>
                  <a:pt x="129" y="54"/>
                </a:lnTo>
                <a:lnTo>
                  <a:pt x="198" y="54"/>
                </a:lnTo>
                <a:close/>
                <a:moveTo>
                  <a:pt x="316" y="137"/>
                </a:moveTo>
                <a:lnTo>
                  <a:pt x="304" y="137"/>
                </a:lnTo>
                <a:lnTo>
                  <a:pt x="246" y="37"/>
                </a:lnTo>
                <a:lnTo>
                  <a:pt x="252" y="27"/>
                </a:lnTo>
                <a:cubicBezTo>
                  <a:pt x="256" y="19"/>
                  <a:pt x="253" y="10"/>
                  <a:pt x="245" y="5"/>
                </a:cubicBezTo>
                <a:cubicBezTo>
                  <a:pt x="237" y="1"/>
                  <a:pt x="227" y="2"/>
                  <a:pt x="222" y="10"/>
                </a:cubicBezTo>
                <a:lnTo>
                  <a:pt x="216" y="20"/>
                </a:lnTo>
                <a:lnTo>
                  <a:pt x="111" y="20"/>
                </a:lnTo>
                <a:lnTo>
                  <a:pt x="105" y="11"/>
                </a:lnTo>
                <a:cubicBezTo>
                  <a:pt x="100" y="2"/>
                  <a:pt x="90" y="0"/>
                  <a:pt x="82" y="5"/>
                </a:cubicBezTo>
                <a:cubicBezTo>
                  <a:pt x="74" y="9"/>
                  <a:pt x="71" y="20"/>
                  <a:pt x="75" y="28"/>
                </a:cubicBezTo>
                <a:lnTo>
                  <a:pt x="80" y="36"/>
                </a:lnTo>
                <a:lnTo>
                  <a:pt x="22" y="137"/>
                </a:lnTo>
                <a:lnTo>
                  <a:pt x="16" y="137"/>
                </a:lnTo>
                <a:cubicBezTo>
                  <a:pt x="7" y="137"/>
                  <a:pt x="0" y="144"/>
                  <a:pt x="0" y="154"/>
                </a:cubicBezTo>
                <a:cubicBezTo>
                  <a:pt x="0" y="163"/>
                  <a:pt x="7" y="170"/>
                  <a:pt x="16" y="170"/>
                </a:cubicBezTo>
                <a:lnTo>
                  <a:pt x="22" y="170"/>
                </a:lnTo>
                <a:lnTo>
                  <a:pt x="80" y="276"/>
                </a:lnTo>
                <a:lnTo>
                  <a:pt x="75" y="286"/>
                </a:lnTo>
                <a:cubicBezTo>
                  <a:pt x="71" y="294"/>
                  <a:pt x="74" y="305"/>
                  <a:pt x="82" y="309"/>
                </a:cubicBezTo>
                <a:cubicBezTo>
                  <a:pt x="90" y="314"/>
                  <a:pt x="100" y="309"/>
                  <a:pt x="105" y="301"/>
                </a:cubicBezTo>
                <a:lnTo>
                  <a:pt x="111" y="287"/>
                </a:lnTo>
                <a:lnTo>
                  <a:pt x="216" y="287"/>
                </a:lnTo>
                <a:lnTo>
                  <a:pt x="222" y="301"/>
                </a:lnTo>
                <a:cubicBezTo>
                  <a:pt x="227" y="309"/>
                  <a:pt x="237" y="313"/>
                  <a:pt x="245" y="309"/>
                </a:cubicBezTo>
                <a:cubicBezTo>
                  <a:pt x="253" y="304"/>
                  <a:pt x="256" y="295"/>
                  <a:pt x="252" y="287"/>
                </a:cubicBezTo>
                <a:lnTo>
                  <a:pt x="246" y="274"/>
                </a:lnTo>
                <a:lnTo>
                  <a:pt x="304" y="170"/>
                </a:lnTo>
                <a:lnTo>
                  <a:pt x="316" y="170"/>
                </a:lnTo>
                <a:cubicBezTo>
                  <a:pt x="326" y="170"/>
                  <a:pt x="333" y="163"/>
                  <a:pt x="333" y="154"/>
                </a:cubicBezTo>
                <a:cubicBezTo>
                  <a:pt x="333" y="144"/>
                  <a:pt x="326" y="137"/>
                  <a:pt x="316" y="1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5">
            <a:extLst>
              <a:ext uri="{FF2B5EF4-FFF2-40B4-BE49-F238E27FC236}">
                <a16:creationId xmlns:a16="http://schemas.microsoft.com/office/drawing/2014/main" id="{92E7F6CA-2522-4C8A-9C66-6BE05D12BAE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21538" y="3546475"/>
            <a:ext cx="250825" cy="128588"/>
          </a:xfrm>
          <a:custGeom>
            <a:avLst/>
            <a:gdLst>
              <a:gd name="T0" fmla="*/ 228 w 333"/>
              <a:gd name="T1" fmla="*/ 100 h 169"/>
              <a:gd name="T2" fmla="*/ 192 w 333"/>
              <a:gd name="T3" fmla="*/ 33 h 169"/>
              <a:gd name="T4" fmla="*/ 266 w 333"/>
              <a:gd name="T5" fmla="*/ 33 h 169"/>
              <a:gd name="T6" fmla="*/ 228 w 333"/>
              <a:gd name="T7" fmla="*/ 100 h 169"/>
              <a:gd name="T8" fmla="*/ 129 w 333"/>
              <a:gd name="T9" fmla="*/ 116 h 169"/>
              <a:gd name="T10" fmla="*/ 164 w 333"/>
              <a:gd name="T11" fmla="*/ 52 h 169"/>
              <a:gd name="T12" fmla="*/ 199 w 333"/>
              <a:gd name="T13" fmla="*/ 116 h 169"/>
              <a:gd name="T14" fmla="*/ 129 w 333"/>
              <a:gd name="T15" fmla="*/ 116 h 169"/>
              <a:gd name="T16" fmla="*/ 99 w 333"/>
              <a:gd name="T17" fmla="*/ 101 h 169"/>
              <a:gd name="T18" fmla="*/ 61 w 333"/>
              <a:gd name="T19" fmla="*/ 33 h 169"/>
              <a:gd name="T20" fmla="*/ 136 w 333"/>
              <a:gd name="T21" fmla="*/ 33 h 169"/>
              <a:gd name="T22" fmla="*/ 99 w 333"/>
              <a:gd name="T23" fmla="*/ 101 h 169"/>
              <a:gd name="T24" fmla="*/ 317 w 333"/>
              <a:gd name="T25" fmla="*/ 0 h 169"/>
              <a:gd name="T26" fmla="*/ 17 w 333"/>
              <a:gd name="T27" fmla="*/ 0 h 169"/>
              <a:gd name="T28" fmla="*/ 0 w 333"/>
              <a:gd name="T29" fmla="*/ 16 h 169"/>
              <a:gd name="T30" fmla="*/ 17 w 333"/>
              <a:gd name="T31" fmla="*/ 33 h 169"/>
              <a:gd name="T32" fmla="*/ 23 w 333"/>
              <a:gd name="T33" fmla="*/ 33 h 169"/>
              <a:gd name="T34" fmla="*/ 81 w 333"/>
              <a:gd name="T35" fmla="*/ 134 h 169"/>
              <a:gd name="T36" fmla="*/ 76 w 333"/>
              <a:gd name="T37" fmla="*/ 142 h 169"/>
              <a:gd name="T38" fmla="*/ 83 w 333"/>
              <a:gd name="T39" fmla="*/ 164 h 169"/>
              <a:gd name="T40" fmla="*/ 105 w 333"/>
              <a:gd name="T41" fmla="*/ 159 h 169"/>
              <a:gd name="T42" fmla="*/ 111 w 333"/>
              <a:gd name="T43" fmla="*/ 150 h 169"/>
              <a:gd name="T44" fmla="*/ 216 w 333"/>
              <a:gd name="T45" fmla="*/ 150 h 169"/>
              <a:gd name="T46" fmla="*/ 223 w 333"/>
              <a:gd name="T47" fmla="*/ 159 h 169"/>
              <a:gd name="T48" fmla="*/ 245 w 333"/>
              <a:gd name="T49" fmla="*/ 164 h 169"/>
              <a:gd name="T50" fmla="*/ 252 w 333"/>
              <a:gd name="T51" fmla="*/ 141 h 169"/>
              <a:gd name="T52" fmla="*/ 247 w 333"/>
              <a:gd name="T53" fmla="*/ 133 h 169"/>
              <a:gd name="T54" fmla="*/ 304 w 333"/>
              <a:gd name="T55" fmla="*/ 33 h 169"/>
              <a:gd name="T56" fmla="*/ 317 w 333"/>
              <a:gd name="T57" fmla="*/ 33 h 169"/>
              <a:gd name="T58" fmla="*/ 333 w 333"/>
              <a:gd name="T59" fmla="*/ 16 h 169"/>
              <a:gd name="T60" fmla="*/ 317 w 333"/>
              <a:gd name="T61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3" h="169">
                <a:moveTo>
                  <a:pt x="228" y="100"/>
                </a:moveTo>
                <a:lnTo>
                  <a:pt x="192" y="33"/>
                </a:lnTo>
                <a:lnTo>
                  <a:pt x="266" y="33"/>
                </a:lnTo>
                <a:lnTo>
                  <a:pt x="228" y="100"/>
                </a:lnTo>
                <a:close/>
                <a:moveTo>
                  <a:pt x="129" y="116"/>
                </a:moveTo>
                <a:lnTo>
                  <a:pt x="164" y="52"/>
                </a:lnTo>
                <a:lnTo>
                  <a:pt x="199" y="116"/>
                </a:lnTo>
                <a:lnTo>
                  <a:pt x="129" y="116"/>
                </a:lnTo>
                <a:close/>
                <a:moveTo>
                  <a:pt x="99" y="101"/>
                </a:moveTo>
                <a:lnTo>
                  <a:pt x="61" y="33"/>
                </a:lnTo>
                <a:lnTo>
                  <a:pt x="136" y="33"/>
                </a:lnTo>
                <a:lnTo>
                  <a:pt x="99" y="101"/>
                </a:lnTo>
                <a:close/>
                <a:moveTo>
                  <a:pt x="317" y="0"/>
                </a:moveTo>
                <a:lnTo>
                  <a:pt x="17" y="0"/>
                </a:lnTo>
                <a:cubicBezTo>
                  <a:pt x="7" y="0"/>
                  <a:pt x="0" y="7"/>
                  <a:pt x="0" y="16"/>
                </a:cubicBezTo>
                <a:cubicBezTo>
                  <a:pt x="0" y="26"/>
                  <a:pt x="7" y="33"/>
                  <a:pt x="17" y="33"/>
                </a:cubicBezTo>
                <a:lnTo>
                  <a:pt x="23" y="33"/>
                </a:lnTo>
                <a:lnTo>
                  <a:pt x="81" y="134"/>
                </a:lnTo>
                <a:lnTo>
                  <a:pt x="76" y="142"/>
                </a:lnTo>
                <a:cubicBezTo>
                  <a:pt x="71" y="150"/>
                  <a:pt x="74" y="159"/>
                  <a:pt x="83" y="164"/>
                </a:cubicBezTo>
                <a:cubicBezTo>
                  <a:pt x="91" y="168"/>
                  <a:pt x="101" y="167"/>
                  <a:pt x="105" y="159"/>
                </a:cubicBezTo>
                <a:lnTo>
                  <a:pt x="111" y="150"/>
                </a:lnTo>
                <a:lnTo>
                  <a:pt x="216" y="150"/>
                </a:lnTo>
                <a:lnTo>
                  <a:pt x="223" y="159"/>
                </a:lnTo>
                <a:cubicBezTo>
                  <a:pt x="227" y="167"/>
                  <a:pt x="237" y="169"/>
                  <a:pt x="245" y="164"/>
                </a:cubicBezTo>
                <a:cubicBezTo>
                  <a:pt x="253" y="160"/>
                  <a:pt x="257" y="149"/>
                  <a:pt x="252" y="141"/>
                </a:cubicBezTo>
                <a:lnTo>
                  <a:pt x="247" y="133"/>
                </a:lnTo>
                <a:lnTo>
                  <a:pt x="304" y="33"/>
                </a:lnTo>
                <a:lnTo>
                  <a:pt x="317" y="33"/>
                </a:lnTo>
                <a:cubicBezTo>
                  <a:pt x="326" y="33"/>
                  <a:pt x="333" y="26"/>
                  <a:pt x="333" y="16"/>
                </a:cubicBezTo>
                <a:cubicBezTo>
                  <a:pt x="333" y="7"/>
                  <a:pt x="326" y="0"/>
                  <a:pt x="3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6">
            <a:extLst>
              <a:ext uri="{FF2B5EF4-FFF2-40B4-BE49-F238E27FC236}">
                <a16:creationId xmlns:a16="http://schemas.microsoft.com/office/drawing/2014/main" id="{9E16499F-FE92-4587-9C32-8A63278D923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18301" y="3546475"/>
            <a:ext cx="252413" cy="177800"/>
          </a:xfrm>
          <a:custGeom>
            <a:avLst/>
            <a:gdLst>
              <a:gd name="T0" fmla="*/ 300 w 334"/>
              <a:gd name="T1" fmla="*/ 200 h 233"/>
              <a:gd name="T2" fmla="*/ 34 w 334"/>
              <a:gd name="T3" fmla="*/ 200 h 233"/>
              <a:gd name="T4" fmla="*/ 34 w 334"/>
              <a:gd name="T5" fmla="*/ 166 h 233"/>
              <a:gd name="T6" fmla="*/ 300 w 334"/>
              <a:gd name="T7" fmla="*/ 166 h 233"/>
              <a:gd name="T8" fmla="*/ 300 w 334"/>
              <a:gd name="T9" fmla="*/ 200 h 233"/>
              <a:gd name="T10" fmla="*/ 167 w 334"/>
              <a:gd name="T11" fmla="*/ 66 h 233"/>
              <a:gd name="T12" fmla="*/ 262 w 334"/>
              <a:gd name="T13" fmla="*/ 133 h 233"/>
              <a:gd name="T14" fmla="*/ 71 w 334"/>
              <a:gd name="T15" fmla="*/ 133 h 233"/>
              <a:gd name="T16" fmla="*/ 167 w 334"/>
              <a:gd name="T17" fmla="*/ 66 h 233"/>
              <a:gd name="T18" fmla="*/ 297 w 334"/>
              <a:gd name="T19" fmla="*/ 133 h 233"/>
              <a:gd name="T20" fmla="*/ 184 w 334"/>
              <a:gd name="T21" fmla="*/ 36 h 233"/>
              <a:gd name="T22" fmla="*/ 184 w 334"/>
              <a:gd name="T23" fmla="*/ 0 h 233"/>
              <a:gd name="T24" fmla="*/ 150 w 334"/>
              <a:gd name="T25" fmla="*/ 0 h 233"/>
              <a:gd name="T26" fmla="*/ 150 w 334"/>
              <a:gd name="T27" fmla="*/ 36 h 233"/>
              <a:gd name="T28" fmla="*/ 37 w 334"/>
              <a:gd name="T29" fmla="*/ 133 h 233"/>
              <a:gd name="T30" fmla="*/ 0 w 334"/>
              <a:gd name="T31" fmla="*/ 133 h 233"/>
              <a:gd name="T32" fmla="*/ 0 w 334"/>
              <a:gd name="T33" fmla="*/ 233 h 233"/>
              <a:gd name="T34" fmla="*/ 334 w 334"/>
              <a:gd name="T35" fmla="*/ 233 h 233"/>
              <a:gd name="T36" fmla="*/ 334 w 334"/>
              <a:gd name="T37" fmla="*/ 133 h 233"/>
              <a:gd name="T38" fmla="*/ 297 w 334"/>
              <a:gd name="T39" fmla="*/ 133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4" h="233">
                <a:moveTo>
                  <a:pt x="300" y="200"/>
                </a:moveTo>
                <a:lnTo>
                  <a:pt x="34" y="200"/>
                </a:lnTo>
                <a:lnTo>
                  <a:pt x="34" y="166"/>
                </a:lnTo>
                <a:lnTo>
                  <a:pt x="300" y="166"/>
                </a:lnTo>
                <a:lnTo>
                  <a:pt x="300" y="200"/>
                </a:lnTo>
                <a:close/>
                <a:moveTo>
                  <a:pt x="167" y="66"/>
                </a:moveTo>
                <a:cubicBezTo>
                  <a:pt x="208" y="66"/>
                  <a:pt x="249" y="83"/>
                  <a:pt x="262" y="133"/>
                </a:cubicBezTo>
                <a:lnTo>
                  <a:pt x="71" y="133"/>
                </a:lnTo>
                <a:cubicBezTo>
                  <a:pt x="85" y="83"/>
                  <a:pt x="126" y="66"/>
                  <a:pt x="167" y="66"/>
                </a:cubicBezTo>
                <a:close/>
                <a:moveTo>
                  <a:pt x="297" y="133"/>
                </a:moveTo>
                <a:cubicBezTo>
                  <a:pt x="284" y="83"/>
                  <a:pt x="234" y="42"/>
                  <a:pt x="184" y="36"/>
                </a:cubicBezTo>
                <a:lnTo>
                  <a:pt x="184" y="0"/>
                </a:lnTo>
                <a:lnTo>
                  <a:pt x="150" y="0"/>
                </a:lnTo>
                <a:lnTo>
                  <a:pt x="150" y="36"/>
                </a:lnTo>
                <a:cubicBezTo>
                  <a:pt x="100" y="42"/>
                  <a:pt x="50" y="83"/>
                  <a:pt x="37" y="133"/>
                </a:cubicBezTo>
                <a:lnTo>
                  <a:pt x="0" y="133"/>
                </a:lnTo>
                <a:lnTo>
                  <a:pt x="0" y="233"/>
                </a:lnTo>
                <a:lnTo>
                  <a:pt x="334" y="233"/>
                </a:lnTo>
                <a:lnTo>
                  <a:pt x="334" y="133"/>
                </a:lnTo>
                <a:lnTo>
                  <a:pt x="297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7">
            <a:extLst>
              <a:ext uri="{FF2B5EF4-FFF2-40B4-BE49-F238E27FC236}">
                <a16:creationId xmlns:a16="http://schemas.microsoft.com/office/drawing/2014/main" id="{CB125C79-C901-44AD-97C6-BA7AEBE5821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16651" y="3546475"/>
            <a:ext cx="250825" cy="177800"/>
          </a:xfrm>
          <a:custGeom>
            <a:avLst/>
            <a:gdLst>
              <a:gd name="T0" fmla="*/ 283 w 333"/>
              <a:gd name="T1" fmla="*/ 200 h 233"/>
              <a:gd name="T2" fmla="*/ 50 w 333"/>
              <a:gd name="T3" fmla="*/ 200 h 233"/>
              <a:gd name="T4" fmla="*/ 33 w 333"/>
              <a:gd name="T5" fmla="*/ 183 h 233"/>
              <a:gd name="T6" fmla="*/ 50 w 333"/>
              <a:gd name="T7" fmla="*/ 166 h 233"/>
              <a:gd name="T8" fmla="*/ 283 w 333"/>
              <a:gd name="T9" fmla="*/ 166 h 233"/>
              <a:gd name="T10" fmla="*/ 300 w 333"/>
              <a:gd name="T11" fmla="*/ 183 h 233"/>
              <a:gd name="T12" fmla="*/ 283 w 333"/>
              <a:gd name="T13" fmla="*/ 200 h 233"/>
              <a:gd name="T14" fmla="*/ 166 w 333"/>
              <a:gd name="T15" fmla="*/ 66 h 233"/>
              <a:gd name="T16" fmla="*/ 262 w 333"/>
              <a:gd name="T17" fmla="*/ 133 h 233"/>
              <a:gd name="T18" fmla="*/ 71 w 333"/>
              <a:gd name="T19" fmla="*/ 133 h 233"/>
              <a:gd name="T20" fmla="*/ 166 w 333"/>
              <a:gd name="T21" fmla="*/ 66 h 233"/>
              <a:gd name="T22" fmla="*/ 296 w 333"/>
              <a:gd name="T23" fmla="*/ 133 h 233"/>
              <a:gd name="T24" fmla="*/ 183 w 333"/>
              <a:gd name="T25" fmla="*/ 34 h 233"/>
              <a:gd name="T26" fmla="*/ 183 w 333"/>
              <a:gd name="T27" fmla="*/ 0 h 233"/>
              <a:gd name="T28" fmla="*/ 150 w 333"/>
              <a:gd name="T29" fmla="*/ 0 h 233"/>
              <a:gd name="T30" fmla="*/ 150 w 333"/>
              <a:gd name="T31" fmla="*/ 34 h 233"/>
              <a:gd name="T32" fmla="*/ 37 w 333"/>
              <a:gd name="T33" fmla="*/ 133 h 233"/>
              <a:gd name="T34" fmla="*/ 0 w 333"/>
              <a:gd name="T35" fmla="*/ 166 h 233"/>
              <a:gd name="T36" fmla="*/ 0 w 333"/>
              <a:gd name="T37" fmla="*/ 200 h 233"/>
              <a:gd name="T38" fmla="*/ 33 w 333"/>
              <a:gd name="T39" fmla="*/ 233 h 233"/>
              <a:gd name="T40" fmla="*/ 300 w 333"/>
              <a:gd name="T41" fmla="*/ 233 h 233"/>
              <a:gd name="T42" fmla="*/ 333 w 333"/>
              <a:gd name="T43" fmla="*/ 200 h 233"/>
              <a:gd name="T44" fmla="*/ 333 w 333"/>
              <a:gd name="T45" fmla="*/ 166 h 233"/>
              <a:gd name="T46" fmla="*/ 296 w 333"/>
              <a:gd name="T47" fmla="*/ 133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3" h="233">
                <a:moveTo>
                  <a:pt x="283" y="200"/>
                </a:moveTo>
                <a:lnTo>
                  <a:pt x="50" y="200"/>
                </a:lnTo>
                <a:cubicBezTo>
                  <a:pt x="40" y="200"/>
                  <a:pt x="33" y="192"/>
                  <a:pt x="33" y="183"/>
                </a:cubicBezTo>
                <a:cubicBezTo>
                  <a:pt x="33" y="174"/>
                  <a:pt x="40" y="166"/>
                  <a:pt x="50" y="166"/>
                </a:cubicBezTo>
                <a:lnTo>
                  <a:pt x="283" y="166"/>
                </a:lnTo>
                <a:cubicBezTo>
                  <a:pt x="292" y="166"/>
                  <a:pt x="300" y="174"/>
                  <a:pt x="300" y="183"/>
                </a:cubicBezTo>
                <a:cubicBezTo>
                  <a:pt x="300" y="192"/>
                  <a:pt x="292" y="200"/>
                  <a:pt x="283" y="200"/>
                </a:cubicBezTo>
                <a:close/>
                <a:moveTo>
                  <a:pt x="166" y="66"/>
                </a:moveTo>
                <a:cubicBezTo>
                  <a:pt x="207" y="66"/>
                  <a:pt x="248" y="87"/>
                  <a:pt x="262" y="133"/>
                </a:cubicBezTo>
                <a:lnTo>
                  <a:pt x="71" y="133"/>
                </a:lnTo>
                <a:cubicBezTo>
                  <a:pt x="84" y="87"/>
                  <a:pt x="125" y="66"/>
                  <a:pt x="166" y="66"/>
                </a:cubicBezTo>
                <a:close/>
                <a:moveTo>
                  <a:pt x="296" y="133"/>
                </a:moveTo>
                <a:cubicBezTo>
                  <a:pt x="284" y="76"/>
                  <a:pt x="239" y="40"/>
                  <a:pt x="183" y="34"/>
                </a:cubicBezTo>
                <a:lnTo>
                  <a:pt x="183" y="0"/>
                </a:lnTo>
                <a:lnTo>
                  <a:pt x="150" y="0"/>
                </a:lnTo>
                <a:lnTo>
                  <a:pt x="150" y="34"/>
                </a:lnTo>
                <a:cubicBezTo>
                  <a:pt x="94" y="40"/>
                  <a:pt x="49" y="76"/>
                  <a:pt x="37" y="133"/>
                </a:cubicBezTo>
                <a:cubicBezTo>
                  <a:pt x="12" y="133"/>
                  <a:pt x="0" y="150"/>
                  <a:pt x="0" y="166"/>
                </a:cubicBezTo>
                <a:lnTo>
                  <a:pt x="0" y="200"/>
                </a:lnTo>
                <a:cubicBezTo>
                  <a:pt x="0" y="218"/>
                  <a:pt x="15" y="233"/>
                  <a:pt x="33" y="233"/>
                </a:cubicBezTo>
                <a:lnTo>
                  <a:pt x="300" y="233"/>
                </a:lnTo>
                <a:cubicBezTo>
                  <a:pt x="318" y="233"/>
                  <a:pt x="333" y="218"/>
                  <a:pt x="333" y="200"/>
                </a:cubicBezTo>
                <a:lnTo>
                  <a:pt x="333" y="166"/>
                </a:lnTo>
                <a:cubicBezTo>
                  <a:pt x="333" y="149"/>
                  <a:pt x="321" y="133"/>
                  <a:pt x="296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58">
            <a:extLst>
              <a:ext uri="{FF2B5EF4-FFF2-40B4-BE49-F238E27FC236}">
                <a16:creationId xmlns:a16="http://schemas.microsoft.com/office/drawing/2014/main" id="{780116C6-363E-464B-9D1C-E1101BFE8B0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13413" y="3546475"/>
            <a:ext cx="250825" cy="254000"/>
          </a:xfrm>
          <a:custGeom>
            <a:avLst/>
            <a:gdLst>
              <a:gd name="T0" fmla="*/ 300 w 333"/>
              <a:gd name="T1" fmla="*/ 166 h 333"/>
              <a:gd name="T2" fmla="*/ 33 w 333"/>
              <a:gd name="T3" fmla="*/ 166 h 333"/>
              <a:gd name="T4" fmla="*/ 33 w 333"/>
              <a:gd name="T5" fmla="*/ 200 h 333"/>
              <a:gd name="T6" fmla="*/ 300 w 333"/>
              <a:gd name="T7" fmla="*/ 200 h 333"/>
              <a:gd name="T8" fmla="*/ 300 w 333"/>
              <a:gd name="T9" fmla="*/ 166 h 333"/>
              <a:gd name="T10" fmla="*/ 71 w 333"/>
              <a:gd name="T11" fmla="*/ 133 h 333"/>
              <a:gd name="T12" fmla="*/ 262 w 333"/>
              <a:gd name="T13" fmla="*/ 133 h 333"/>
              <a:gd name="T14" fmla="*/ 167 w 333"/>
              <a:gd name="T15" fmla="*/ 66 h 333"/>
              <a:gd name="T16" fmla="*/ 71 w 333"/>
              <a:gd name="T17" fmla="*/ 133 h 333"/>
              <a:gd name="T18" fmla="*/ 333 w 333"/>
              <a:gd name="T19" fmla="*/ 133 h 333"/>
              <a:gd name="T20" fmla="*/ 333 w 333"/>
              <a:gd name="T21" fmla="*/ 233 h 333"/>
              <a:gd name="T22" fmla="*/ 0 w 333"/>
              <a:gd name="T23" fmla="*/ 233 h 333"/>
              <a:gd name="T24" fmla="*/ 0 w 333"/>
              <a:gd name="T25" fmla="*/ 133 h 333"/>
              <a:gd name="T26" fmla="*/ 37 w 333"/>
              <a:gd name="T27" fmla="*/ 133 h 333"/>
              <a:gd name="T28" fmla="*/ 150 w 333"/>
              <a:gd name="T29" fmla="*/ 34 h 333"/>
              <a:gd name="T30" fmla="*/ 150 w 333"/>
              <a:gd name="T31" fmla="*/ 0 h 333"/>
              <a:gd name="T32" fmla="*/ 183 w 333"/>
              <a:gd name="T33" fmla="*/ 0 h 333"/>
              <a:gd name="T34" fmla="*/ 183 w 333"/>
              <a:gd name="T35" fmla="*/ 34 h 333"/>
              <a:gd name="T36" fmla="*/ 296 w 333"/>
              <a:gd name="T37" fmla="*/ 133 h 333"/>
              <a:gd name="T38" fmla="*/ 333 w 333"/>
              <a:gd name="T39" fmla="*/ 133 h 333"/>
              <a:gd name="T40" fmla="*/ 267 w 333"/>
              <a:gd name="T41" fmla="*/ 333 h 333"/>
              <a:gd name="T42" fmla="*/ 300 w 333"/>
              <a:gd name="T43" fmla="*/ 333 h 333"/>
              <a:gd name="T44" fmla="*/ 300 w 333"/>
              <a:gd name="T45" fmla="*/ 266 h 333"/>
              <a:gd name="T46" fmla="*/ 267 w 333"/>
              <a:gd name="T47" fmla="*/ 266 h 333"/>
              <a:gd name="T48" fmla="*/ 267 w 333"/>
              <a:gd name="T49" fmla="*/ 333 h 333"/>
              <a:gd name="T50" fmla="*/ 33 w 333"/>
              <a:gd name="T51" fmla="*/ 333 h 333"/>
              <a:gd name="T52" fmla="*/ 67 w 333"/>
              <a:gd name="T53" fmla="*/ 333 h 333"/>
              <a:gd name="T54" fmla="*/ 67 w 333"/>
              <a:gd name="T55" fmla="*/ 266 h 333"/>
              <a:gd name="T56" fmla="*/ 33 w 333"/>
              <a:gd name="T57" fmla="*/ 266 h 333"/>
              <a:gd name="T58" fmla="*/ 33 w 333"/>
              <a:gd name="T59" fmla="*/ 333 h 333"/>
              <a:gd name="T60" fmla="*/ 150 w 333"/>
              <a:gd name="T61" fmla="*/ 266 h 333"/>
              <a:gd name="T62" fmla="*/ 183 w 333"/>
              <a:gd name="T63" fmla="*/ 266 h 333"/>
              <a:gd name="T64" fmla="*/ 183 w 333"/>
              <a:gd name="T65" fmla="*/ 333 h 333"/>
              <a:gd name="T66" fmla="*/ 150 w 333"/>
              <a:gd name="T67" fmla="*/ 333 h 333"/>
              <a:gd name="T68" fmla="*/ 150 w 333"/>
              <a:gd name="T69" fmla="*/ 2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3">
                <a:moveTo>
                  <a:pt x="300" y="166"/>
                </a:moveTo>
                <a:lnTo>
                  <a:pt x="33" y="166"/>
                </a:lnTo>
                <a:lnTo>
                  <a:pt x="33" y="200"/>
                </a:lnTo>
                <a:lnTo>
                  <a:pt x="300" y="200"/>
                </a:lnTo>
                <a:lnTo>
                  <a:pt x="300" y="166"/>
                </a:lnTo>
                <a:close/>
                <a:moveTo>
                  <a:pt x="71" y="133"/>
                </a:moveTo>
                <a:lnTo>
                  <a:pt x="262" y="133"/>
                </a:lnTo>
                <a:cubicBezTo>
                  <a:pt x="249" y="87"/>
                  <a:pt x="208" y="66"/>
                  <a:pt x="167" y="66"/>
                </a:cubicBezTo>
                <a:cubicBezTo>
                  <a:pt x="126" y="66"/>
                  <a:pt x="85" y="87"/>
                  <a:pt x="71" y="133"/>
                </a:cubicBezTo>
                <a:moveTo>
                  <a:pt x="333" y="133"/>
                </a:moveTo>
                <a:lnTo>
                  <a:pt x="333" y="233"/>
                </a:lnTo>
                <a:lnTo>
                  <a:pt x="0" y="233"/>
                </a:lnTo>
                <a:lnTo>
                  <a:pt x="0" y="133"/>
                </a:lnTo>
                <a:lnTo>
                  <a:pt x="37" y="133"/>
                </a:lnTo>
                <a:cubicBezTo>
                  <a:pt x="49" y="76"/>
                  <a:pt x="94" y="40"/>
                  <a:pt x="150" y="34"/>
                </a:cubicBezTo>
                <a:lnTo>
                  <a:pt x="150" y="0"/>
                </a:lnTo>
                <a:lnTo>
                  <a:pt x="183" y="0"/>
                </a:lnTo>
                <a:lnTo>
                  <a:pt x="183" y="34"/>
                </a:lnTo>
                <a:cubicBezTo>
                  <a:pt x="239" y="40"/>
                  <a:pt x="284" y="76"/>
                  <a:pt x="296" y="133"/>
                </a:cubicBezTo>
                <a:lnTo>
                  <a:pt x="333" y="133"/>
                </a:lnTo>
                <a:close/>
                <a:moveTo>
                  <a:pt x="267" y="333"/>
                </a:moveTo>
                <a:lnTo>
                  <a:pt x="300" y="333"/>
                </a:lnTo>
                <a:lnTo>
                  <a:pt x="300" y="266"/>
                </a:lnTo>
                <a:lnTo>
                  <a:pt x="267" y="266"/>
                </a:lnTo>
                <a:lnTo>
                  <a:pt x="267" y="333"/>
                </a:lnTo>
                <a:close/>
                <a:moveTo>
                  <a:pt x="33" y="333"/>
                </a:moveTo>
                <a:lnTo>
                  <a:pt x="67" y="333"/>
                </a:lnTo>
                <a:lnTo>
                  <a:pt x="67" y="266"/>
                </a:lnTo>
                <a:lnTo>
                  <a:pt x="33" y="266"/>
                </a:lnTo>
                <a:lnTo>
                  <a:pt x="33" y="333"/>
                </a:lnTo>
                <a:close/>
                <a:moveTo>
                  <a:pt x="150" y="266"/>
                </a:moveTo>
                <a:lnTo>
                  <a:pt x="183" y="266"/>
                </a:lnTo>
                <a:lnTo>
                  <a:pt x="183" y="333"/>
                </a:lnTo>
                <a:lnTo>
                  <a:pt x="150" y="333"/>
                </a:lnTo>
                <a:lnTo>
                  <a:pt x="150" y="2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59">
            <a:extLst>
              <a:ext uri="{FF2B5EF4-FFF2-40B4-BE49-F238E27FC236}">
                <a16:creationId xmlns:a16="http://schemas.microsoft.com/office/drawing/2014/main" id="{1713878B-BCE0-4CE8-8957-0A75A3A4EEA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10176" y="3546475"/>
            <a:ext cx="250825" cy="254000"/>
          </a:xfrm>
          <a:custGeom>
            <a:avLst/>
            <a:gdLst>
              <a:gd name="T0" fmla="*/ 300 w 334"/>
              <a:gd name="T1" fmla="*/ 183 h 333"/>
              <a:gd name="T2" fmla="*/ 284 w 334"/>
              <a:gd name="T3" fmla="*/ 166 h 333"/>
              <a:gd name="T4" fmla="*/ 50 w 334"/>
              <a:gd name="T5" fmla="*/ 166 h 333"/>
              <a:gd name="T6" fmla="*/ 34 w 334"/>
              <a:gd name="T7" fmla="*/ 183 h 333"/>
              <a:gd name="T8" fmla="*/ 50 w 334"/>
              <a:gd name="T9" fmla="*/ 200 h 333"/>
              <a:gd name="T10" fmla="*/ 284 w 334"/>
              <a:gd name="T11" fmla="*/ 200 h 333"/>
              <a:gd name="T12" fmla="*/ 300 w 334"/>
              <a:gd name="T13" fmla="*/ 183 h 333"/>
              <a:gd name="T14" fmla="*/ 69 w 334"/>
              <a:gd name="T15" fmla="*/ 133 h 333"/>
              <a:gd name="T16" fmla="*/ 260 w 334"/>
              <a:gd name="T17" fmla="*/ 133 h 333"/>
              <a:gd name="T18" fmla="*/ 164 w 334"/>
              <a:gd name="T19" fmla="*/ 66 h 333"/>
              <a:gd name="T20" fmla="*/ 69 w 334"/>
              <a:gd name="T21" fmla="*/ 133 h 333"/>
              <a:gd name="T22" fmla="*/ 334 w 334"/>
              <a:gd name="T23" fmla="*/ 166 h 333"/>
              <a:gd name="T24" fmla="*/ 334 w 334"/>
              <a:gd name="T25" fmla="*/ 200 h 333"/>
              <a:gd name="T26" fmla="*/ 298 w 334"/>
              <a:gd name="T27" fmla="*/ 233 h 333"/>
              <a:gd name="T28" fmla="*/ 31 w 334"/>
              <a:gd name="T29" fmla="*/ 233 h 333"/>
              <a:gd name="T30" fmla="*/ 0 w 334"/>
              <a:gd name="T31" fmla="*/ 200 h 333"/>
              <a:gd name="T32" fmla="*/ 0 w 334"/>
              <a:gd name="T33" fmla="*/ 166 h 333"/>
              <a:gd name="T34" fmla="*/ 35 w 334"/>
              <a:gd name="T35" fmla="*/ 133 h 333"/>
              <a:gd name="T36" fmla="*/ 150 w 334"/>
              <a:gd name="T37" fmla="*/ 34 h 333"/>
              <a:gd name="T38" fmla="*/ 150 w 334"/>
              <a:gd name="T39" fmla="*/ 0 h 333"/>
              <a:gd name="T40" fmla="*/ 184 w 334"/>
              <a:gd name="T41" fmla="*/ 0 h 333"/>
              <a:gd name="T42" fmla="*/ 184 w 334"/>
              <a:gd name="T43" fmla="*/ 34 h 333"/>
              <a:gd name="T44" fmla="*/ 294 w 334"/>
              <a:gd name="T45" fmla="*/ 133 h 333"/>
              <a:gd name="T46" fmla="*/ 334 w 334"/>
              <a:gd name="T47" fmla="*/ 166 h 333"/>
              <a:gd name="T48" fmla="*/ 284 w 334"/>
              <a:gd name="T49" fmla="*/ 266 h 333"/>
              <a:gd name="T50" fmla="*/ 267 w 334"/>
              <a:gd name="T51" fmla="*/ 283 h 333"/>
              <a:gd name="T52" fmla="*/ 267 w 334"/>
              <a:gd name="T53" fmla="*/ 316 h 333"/>
              <a:gd name="T54" fmla="*/ 284 w 334"/>
              <a:gd name="T55" fmla="*/ 333 h 333"/>
              <a:gd name="T56" fmla="*/ 300 w 334"/>
              <a:gd name="T57" fmla="*/ 316 h 333"/>
              <a:gd name="T58" fmla="*/ 300 w 334"/>
              <a:gd name="T59" fmla="*/ 283 h 333"/>
              <a:gd name="T60" fmla="*/ 284 w 334"/>
              <a:gd name="T61" fmla="*/ 266 h 333"/>
              <a:gd name="T62" fmla="*/ 50 w 334"/>
              <a:gd name="T63" fmla="*/ 266 h 333"/>
              <a:gd name="T64" fmla="*/ 34 w 334"/>
              <a:gd name="T65" fmla="*/ 283 h 333"/>
              <a:gd name="T66" fmla="*/ 34 w 334"/>
              <a:gd name="T67" fmla="*/ 316 h 333"/>
              <a:gd name="T68" fmla="*/ 50 w 334"/>
              <a:gd name="T69" fmla="*/ 333 h 333"/>
              <a:gd name="T70" fmla="*/ 67 w 334"/>
              <a:gd name="T71" fmla="*/ 316 h 333"/>
              <a:gd name="T72" fmla="*/ 67 w 334"/>
              <a:gd name="T73" fmla="*/ 283 h 333"/>
              <a:gd name="T74" fmla="*/ 50 w 334"/>
              <a:gd name="T75" fmla="*/ 266 h 333"/>
              <a:gd name="T76" fmla="*/ 184 w 334"/>
              <a:gd name="T77" fmla="*/ 283 h 333"/>
              <a:gd name="T78" fmla="*/ 184 w 334"/>
              <a:gd name="T79" fmla="*/ 316 h 333"/>
              <a:gd name="T80" fmla="*/ 167 w 334"/>
              <a:gd name="T81" fmla="*/ 333 h 333"/>
              <a:gd name="T82" fmla="*/ 150 w 334"/>
              <a:gd name="T83" fmla="*/ 316 h 333"/>
              <a:gd name="T84" fmla="*/ 150 w 334"/>
              <a:gd name="T85" fmla="*/ 283 h 333"/>
              <a:gd name="T86" fmla="*/ 167 w 334"/>
              <a:gd name="T87" fmla="*/ 266 h 333"/>
              <a:gd name="T88" fmla="*/ 184 w 334"/>
              <a:gd name="T89" fmla="*/ 2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4" h="333">
                <a:moveTo>
                  <a:pt x="300" y="183"/>
                </a:moveTo>
                <a:cubicBezTo>
                  <a:pt x="300" y="174"/>
                  <a:pt x="293" y="166"/>
                  <a:pt x="284" y="166"/>
                </a:cubicBezTo>
                <a:lnTo>
                  <a:pt x="50" y="166"/>
                </a:lnTo>
                <a:cubicBezTo>
                  <a:pt x="41" y="166"/>
                  <a:pt x="34" y="174"/>
                  <a:pt x="34" y="183"/>
                </a:cubicBezTo>
                <a:cubicBezTo>
                  <a:pt x="34" y="192"/>
                  <a:pt x="41" y="200"/>
                  <a:pt x="50" y="200"/>
                </a:cubicBezTo>
                <a:lnTo>
                  <a:pt x="284" y="200"/>
                </a:lnTo>
                <a:cubicBezTo>
                  <a:pt x="293" y="200"/>
                  <a:pt x="300" y="192"/>
                  <a:pt x="300" y="183"/>
                </a:cubicBezTo>
                <a:close/>
                <a:moveTo>
                  <a:pt x="69" y="133"/>
                </a:moveTo>
                <a:lnTo>
                  <a:pt x="260" y="133"/>
                </a:lnTo>
                <a:cubicBezTo>
                  <a:pt x="246" y="87"/>
                  <a:pt x="205" y="66"/>
                  <a:pt x="164" y="66"/>
                </a:cubicBezTo>
                <a:cubicBezTo>
                  <a:pt x="123" y="66"/>
                  <a:pt x="82" y="87"/>
                  <a:pt x="69" y="133"/>
                </a:cubicBezTo>
                <a:close/>
                <a:moveTo>
                  <a:pt x="334" y="166"/>
                </a:moveTo>
                <a:lnTo>
                  <a:pt x="334" y="200"/>
                </a:lnTo>
                <a:cubicBezTo>
                  <a:pt x="334" y="218"/>
                  <a:pt x="316" y="233"/>
                  <a:pt x="298" y="233"/>
                </a:cubicBezTo>
                <a:lnTo>
                  <a:pt x="31" y="233"/>
                </a:lnTo>
                <a:cubicBezTo>
                  <a:pt x="12" y="233"/>
                  <a:pt x="0" y="218"/>
                  <a:pt x="0" y="200"/>
                </a:cubicBezTo>
                <a:lnTo>
                  <a:pt x="0" y="166"/>
                </a:lnTo>
                <a:cubicBezTo>
                  <a:pt x="0" y="150"/>
                  <a:pt x="11" y="133"/>
                  <a:pt x="35" y="133"/>
                </a:cubicBezTo>
                <a:cubicBezTo>
                  <a:pt x="47" y="76"/>
                  <a:pt x="84" y="40"/>
                  <a:pt x="150" y="34"/>
                </a:cubicBezTo>
                <a:lnTo>
                  <a:pt x="150" y="0"/>
                </a:lnTo>
                <a:lnTo>
                  <a:pt x="184" y="0"/>
                </a:lnTo>
                <a:lnTo>
                  <a:pt x="184" y="34"/>
                </a:lnTo>
                <a:cubicBezTo>
                  <a:pt x="234" y="40"/>
                  <a:pt x="281" y="76"/>
                  <a:pt x="294" y="133"/>
                </a:cubicBezTo>
                <a:cubicBezTo>
                  <a:pt x="320" y="133"/>
                  <a:pt x="334" y="149"/>
                  <a:pt x="334" y="166"/>
                </a:cubicBezTo>
                <a:close/>
                <a:moveTo>
                  <a:pt x="284" y="266"/>
                </a:moveTo>
                <a:cubicBezTo>
                  <a:pt x="274" y="266"/>
                  <a:pt x="267" y="274"/>
                  <a:pt x="267" y="283"/>
                </a:cubicBezTo>
                <a:lnTo>
                  <a:pt x="267" y="316"/>
                </a:lnTo>
                <a:cubicBezTo>
                  <a:pt x="267" y="326"/>
                  <a:pt x="274" y="333"/>
                  <a:pt x="284" y="333"/>
                </a:cubicBezTo>
                <a:cubicBezTo>
                  <a:pt x="293" y="333"/>
                  <a:pt x="300" y="326"/>
                  <a:pt x="300" y="316"/>
                </a:cubicBezTo>
                <a:lnTo>
                  <a:pt x="300" y="283"/>
                </a:lnTo>
                <a:cubicBezTo>
                  <a:pt x="300" y="274"/>
                  <a:pt x="293" y="266"/>
                  <a:pt x="284" y="266"/>
                </a:cubicBezTo>
                <a:close/>
                <a:moveTo>
                  <a:pt x="50" y="266"/>
                </a:moveTo>
                <a:cubicBezTo>
                  <a:pt x="41" y="266"/>
                  <a:pt x="34" y="274"/>
                  <a:pt x="34" y="283"/>
                </a:cubicBezTo>
                <a:lnTo>
                  <a:pt x="34" y="316"/>
                </a:lnTo>
                <a:cubicBezTo>
                  <a:pt x="34" y="326"/>
                  <a:pt x="41" y="333"/>
                  <a:pt x="50" y="333"/>
                </a:cubicBezTo>
                <a:cubicBezTo>
                  <a:pt x="60" y="333"/>
                  <a:pt x="67" y="326"/>
                  <a:pt x="67" y="316"/>
                </a:cubicBezTo>
                <a:lnTo>
                  <a:pt x="67" y="283"/>
                </a:lnTo>
                <a:cubicBezTo>
                  <a:pt x="67" y="274"/>
                  <a:pt x="60" y="266"/>
                  <a:pt x="50" y="266"/>
                </a:cubicBezTo>
                <a:close/>
                <a:moveTo>
                  <a:pt x="184" y="283"/>
                </a:moveTo>
                <a:lnTo>
                  <a:pt x="184" y="316"/>
                </a:lnTo>
                <a:cubicBezTo>
                  <a:pt x="184" y="326"/>
                  <a:pt x="176" y="333"/>
                  <a:pt x="167" y="333"/>
                </a:cubicBezTo>
                <a:cubicBezTo>
                  <a:pt x="158" y="333"/>
                  <a:pt x="150" y="326"/>
                  <a:pt x="150" y="316"/>
                </a:cubicBezTo>
                <a:lnTo>
                  <a:pt x="150" y="283"/>
                </a:lnTo>
                <a:cubicBezTo>
                  <a:pt x="150" y="274"/>
                  <a:pt x="158" y="266"/>
                  <a:pt x="167" y="266"/>
                </a:cubicBezTo>
                <a:cubicBezTo>
                  <a:pt x="176" y="266"/>
                  <a:pt x="184" y="274"/>
                  <a:pt x="184" y="2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0">
            <a:extLst>
              <a:ext uri="{FF2B5EF4-FFF2-40B4-BE49-F238E27FC236}">
                <a16:creationId xmlns:a16="http://schemas.microsoft.com/office/drawing/2014/main" id="{370E38C5-8B3F-4C52-9265-F10286E7760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06938" y="3546475"/>
            <a:ext cx="252413" cy="254000"/>
          </a:xfrm>
          <a:custGeom>
            <a:avLst/>
            <a:gdLst>
              <a:gd name="T0" fmla="*/ 300 w 333"/>
              <a:gd name="T1" fmla="*/ 300 h 333"/>
              <a:gd name="T2" fmla="*/ 33 w 333"/>
              <a:gd name="T3" fmla="*/ 300 h 333"/>
              <a:gd name="T4" fmla="*/ 33 w 333"/>
              <a:gd name="T5" fmla="*/ 33 h 333"/>
              <a:gd name="T6" fmla="*/ 100 w 333"/>
              <a:gd name="T7" fmla="*/ 33 h 333"/>
              <a:gd name="T8" fmla="*/ 100 w 333"/>
              <a:gd name="T9" fmla="*/ 133 h 333"/>
              <a:gd name="T10" fmla="*/ 200 w 333"/>
              <a:gd name="T11" fmla="*/ 133 h 333"/>
              <a:gd name="T12" fmla="*/ 200 w 333"/>
              <a:gd name="T13" fmla="*/ 233 h 333"/>
              <a:gd name="T14" fmla="*/ 300 w 333"/>
              <a:gd name="T15" fmla="*/ 233 h 333"/>
              <a:gd name="T16" fmla="*/ 300 w 333"/>
              <a:gd name="T17" fmla="*/ 300 h 333"/>
              <a:gd name="T18" fmla="*/ 233 w 333"/>
              <a:gd name="T19" fmla="*/ 200 h 333"/>
              <a:gd name="T20" fmla="*/ 233 w 333"/>
              <a:gd name="T21" fmla="*/ 100 h 333"/>
              <a:gd name="T22" fmla="*/ 133 w 333"/>
              <a:gd name="T23" fmla="*/ 100 h 333"/>
              <a:gd name="T24" fmla="*/ 133 w 333"/>
              <a:gd name="T25" fmla="*/ 0 h 333"/>
              <a:gd name="T26" fmla="*/ 0 w 333"/>
              <a:gd name="T27" fmla="*/ 0 h 333"/>
              <a:gd name="T28" fmla="*/ 0 w 333"/>
              <a:gd name="T29" fmla="*/ 333 h 333"/>
              <a:gd name="T30" fmla="*/ 333 w 333"/>
              <a:gd name="T31" fmla="*/ 333 h 333"/>
              <a:gd name="T32" fmla="*/ 333 w 333"/>
              <a:gd name="T33" fmla="*/ 200 h 333"/>
              <a:gd name="T34" fmla="*/ 233 w 333"/>
              <a:gd name="T35" fmla="*/ 2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3" h="333"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100" y="33"/>
                </a:lnTo>
                <a:lnTo>
                  <a:pt x="100" y="133"/>
                </a:lnTo>
                <a:lnTo>
                  <a:pt x="200" y="133"/>
                </a:lnTo>
                <a:lnTo>
                  <a:pt x="200" y="233"/>
                </a:lnTo>
                <a:lnTo>
                  <a:pt x="300" y="233"/>
                </a:lnTo>
                <a:lnTo>
                  <a:pt x="300" y="300"/>
                </a:lnTo>
                <a:close/>
                <a:moveTo>
                  <a:pt x="233" y="200"/>
                </a:moveTo>
                <a:lnTo>
                  <a:pt x="233" y="100"/>
                </a:lnTo>
                <a:lnTo>
                  <a:pt x="133" y="100"/>
                </a:lnTo>
                <a:lnTo>
                  <a:pt x="133" y="0"/>
                </a:lnTo>
                <a:lnTo>
                  <a:pt x="0" y="0"/>
                </a:lnTo>
                <a:lnTo>
                  <a:pt x="0" y="333"/>
                </a:lnTo>
                <a:lnTo>
                  <a:pt x="333" y="333"/>
                </a:lnTo>
                <a:lnTo>
                  <a:pt x="333" y="200"/>
                </a:lnTo>
                <a:lnTo>
                  <a:pt x="233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1">
            <a:extLst>
              <a:ext uri="{FF2B5EF4-FFF2-40B4-BE49-F238E27FC236}">
                <a16:creationId xmlns:a16="http://schemas.microsoft.com/office/drawing/2014/main" id="{F370795B-2816-4B43-93E5-8805FE0EA45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03701" y="3546475"/>
            <a:ext cx="252413" cy="254000"/>
          </a:xfrm>
          <a:custGeom>
            <a:avLst/>
            <a:gdLst>
              <a:gd name="T0" fmla="*/ 300 w 333"/>
              <a:gd name="T1" fmla="*/ 100 h 333"/>
              <a:gd name="T2" fmla="*/ 200 w 333"/>
              <a:gd name="T3" fmla="*/ 100 h 333"/>
              <a:gd name="T4" fmla="*/ 200 w 333"/>
              <a:gd name="T5" fmla="*/ 200 h 333"/>
              <a:gd name="T6" fmla="*/ 100 w 333"/>
              <a:gd name="T7" fmla="*/ 200 h 333"/>
              <a:gd name="T8" fmla="*/ 100 w 333"/>
              <a:gd name="T9" fmla="*/ 300 h 333"/>
              <a:gd name="T10" fmla="*/ 33 w 333"/>
              <a:gd name="T11" fmla="*/ 300 h 333"/>
              <a:gd name="T12" fmla="*/ 33 w 333"/>
              <a:gd name="T13" fmla="*/ 33 h 333"/>
              <a:gd name="T14" fmla="*/ 300 w 333"/>
              <a:gd name="T15" fmla="*/ 33 h 333"/>
              <a:gd name="T16" fmla="*/ 300 w 333"/>
              <a:gd name="T17" fmla="*/ 100 h 333"/>
              <a:gd name="T18" fmla="*/ 0 w 333"/>
              <a:gd name="T19" fmla="*/ 0 h 333"/>
              <a:gd name="T20" fmla="*/ 0 w 333"/>
              <a:gd name="T21" fmla="*/ 333 h 333"/>
              <a:gd name="T22" fmla="*/ 133 w 333"/>
              <a:gd name="T23" fmla="*/ 333 h 333"/>
              <a:gd name="T24" fmla="*/ 133 w 333"/>
              <a:gd name="T25" fmla="*/ 233 h 333"/>
              <a:gd name="T26" fmla="*/ 233 w 333"/>
              <a:gd name="T27" fmla="*/ 233 h 333"/>
              <a:gd name="T28" fmla="*/ 233 w 333"/>
              <a:gd name="T29" fmla="*/ 133 h 333"/>
              <a:gd name="T30" fmla="*/ 333 w 333"/>
              <a:gd name="T31" fmla="*/ 133 h 333"/>
              <a:gd name="T32" fmla="*/ 333 w 333"/>
              <a:gd name="T33" fmla="*/ 0 h 333"/>
              <a:gd name="T34" fmla="*/ 0 w 333"/>
              <a:gd name="T3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3" h="333">
                <a:moveTo>
                  <a:pt x="300" y="100"/>
                </a:moveTo>
                <a:lnTo>
                  <a:pt x="200" y="100"/>
                </a:lnTo>
                <a:lnTo>
                  <a:pt x="200" y="200"/>
                </a:lnTo>
                <a:lnTo>
                  <a:pt x="100" y="200"/>
                </a:lnTo>
                <a:lnTo>
                  <a:pt x="100" y="300"/>
                </a:lnTo>
                <a:lnTo>
                  <a:pt x="33" y="300"/>
                </a:lnTo>
                <a:lnTo>
                  <a:pt x="33" y="33"/>
                </a:lnTo>
                <a:lnTo>
                  <a:pt x="300" y="33"/>
                </a:lnTo>
                <a:lnTo>
                  <a:pt x="300" y="100"/>
                </a:lnTo>
                <a:close/>
                <a:moveTo>
                  <a:pt x="0" y="0"/>
                </a:moveTo>
                <a:lnTo>
                  <a:pt x="0" y="333"/>
                </a:lnTo>
                <a:lnTo>
                  <a:pt x="133" y="333"/>
                </a:lnTo>
                <a:lnTo>
                  <a:pt x="133" y="233"/>
                </a:lnTo>
                <a:lnTo>
                  <a:pt x="233" y="233"/>
                </a:lnTo>
                <a:lnTo>
                  <a:pt x="233" y="133"/>
                </a:lnTo>
                <a:lnTo>
                  <a:pt x="333" y="133"/>
                </a:lnTo>
                <a:lnTo>
                  <a:pt x="33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2">
            <a:extLst>
              <a:ext uri="{FF2B5EF4-FFF2-40B4-BE49-F238E27FC236}">
                <a16:creationId xmlns:a16="http://schemas.microsoft.com/office/drawing/2014/main" id="{0B66596C-BD93-4268-9C5E-BBF0748C86C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00463" y="3546475"/>
            <a:ext cx="252413" cy="254000"/>
          </a:xfrm>
          <a:custGeom>
            <a:avLst/>
            <a:gdLst>
              <a:gd name="T0" fmla="*/ 300 w 334"/>
              <a:gd name="T1" fmla="*/ 283 h 333"/>
              <a:gd name="T2" fmla="*/ 284 w 334"/>
              <a:gd name="T3" fmla="*/ 300 h 333"/>
              <a:gd name="T4" fmla="*/ 50 w 334"/>
              <a:gd name="T5" fmla="*/ 300 h 333"/>
              <a:gd name="T6" fmla="*/ 34 w 334"/>
              <a:gd name="T7" fmla="*/ 283 h 333"/>
              <a:gd name="T8" fmla="*/ 34 w 334"/>
              <a:gd name="T9" fmla="*/ 50 h 333"/>
              <a:gd name="T10" fmla="*/ 50 w 334"/>
              <a:gd name="T11" fmla="*/ 33 h 333"/>
              <a:gd name="T12" fmla="*/ 84 w 334"/>
              <a:gd name="T13" fmla="*/ 33 h 333"/>
              <a:gd name="T14" fmla="*/ 100 w 334"/>
              <a:gd name="T15" fmla="*/ 50 h 333"/>
              <a:gd name="T16" fmla="*/ 100 w 334"/>
              <a:gd name="T17" fmla="*/ 100 h 333"/>
              <a:gd name="T18" fmla="*/ 134 w 334"/>
              <a:gd name="T19" fmla="*/ 133 h 333"/>
              <a:gd name="T20" fmla="*/ 184 w 334"/>
              <a:gd name="T21" fmla="*/ 133 h 333"/>
              <a:gd name="T22" fmla="*/ 200 w 334"/>
              <a:gd name="T23" fmla="*/ 150 h 333"/>
              <a:gd name="T24" fmla="*/ 200 w 334"/>
              <a:gd name="T25" fmla="*/ 200 h 333"/>
              <a:gd name="T26" fmla="*/ 234 w 334"/>
              <a:gd name="T27" fmla="*/ 233 h 333"/>
              <a:gd name="T28" fmla="*/ 284 w 334"/>
              <a:gd name="T29" fmla="*/ 233 h 333"/>
              <a:gd name="T30" fmla="*/ 300 w 334"/>
              <a:gd name="T31" fmla="*/ 250 h 333"/>
              <a:gd name="T32" fmla="*/ 300 w 334"/>
              <a:gd name="T33" fmla="*/ 283 h 333"/>
              <a:gd name="T34" fmla="*/ 300 w 334"/>
              <a:gd name="T35" fmla="*/ 200 h 333"/>
              <a:gd name="T36" fmla="*/ 250 w 334"/>
              <a:gd name="T37" fmla="*/ 200 h 333"/>
              <a:gd name="T38" fmla="*/ 234 w 334"/>
              <a:gd name="T39" fmla="*/ 183 h 333"/>
              <a:gd name="T40" fmla="*/ 234 w 334"/>
              <a:gd name="T41" fmla="*/ 133 h 333"/>
              <a:gd name="T42" fmla="*/ 200 w 334"/>
              <a:gd name="T43" fmla="*/ 100 h 333"/>
              <a:gd name="T44" fmla="*/ 134 w 334"/>
              <a:gd name="T45" fmla="*/ 100 h 333"/>
              <a:gd name="T46" fmla="*/ 134 w 334"/>
              <a:gd name="T47" fmla="*/ 33 h 333"/>
              <a:gd name="T48" fmla="*/ 100 w 334"/>
              <a:gd name="T49" fmla="*/ 0 h 333"/>
              <a:gd name="T50" fmla="*/ 34 w 334"/>
              <a:gd name="T51" fmla="*/ 0 h 333"/>
              <a:gd name="T52" fmla="*/ 0 w 334"/>
              <a:gd name="T53" fmla="*/ 33 h 333"/>
              <a:gd name="T54" fmla="*/ 0 w 334"/>
              <a:gd name="T55" fmla="*/ 300 h 333"/>
              <a:gd name="T56" fmla="*/ 34 w 334"/>
              <a:gd name="T57" fmla="*/ 333 h 333"/>
              <a:gd name="T58" fmla="*/ 300 w 334"/>
              <a:gd name="T59" fmla="*/ 333 h 333"/>
              <a:gd name="T60" fmla="*/ 334 w 334"/>
              <a:gd name="T61" fmla="*/ 300 h 333"/>
              <a:gd name="T62" fmla="*/ 334 w 334"/>
              <a:gd name="T63" fmla="*/ 233 h 333"/>
              <a:gd name="T64" fmla="*/ 300 w 334"/>
              <a:gd name="T65" fmla="*/ 2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4" h="333">
                <a:moveTo>
                  <a:pt x="300" y="283"/>
                </a:moveTo>
                <a:cubicBezTo>
                  <a:pt x="300" y="292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92"/>
                  <a:pt x="34" y="283"/>
                </a:cubicBezTo>
                <a:lnTo>
                  <a:pt x="34" y="50"/>
                </a:lnTo>
                <a:cubicBezTo>
                  <a:pt x="34" y="40"/>
                  <a:pt x="41" y="33"/>
                  <a:pt x="50" y="33"/>
                </a:cubicBezTo>
                <a:lnTo>
                  <a:pt x="84" y="33"/>
                </a:lnTo>
                <a:cubicBezTo>
                  <a:pt x="93" y="33"/>
                  <a:pt x="100" y="40"/>
                  <a:pt x="100" y="50"/>
                </a:cubicBezTo>
                <a:lnTo>
                  <a:pt x="100" y="100"/>
                </a:lnTo>
                <a:cubicBezTo>
                  <a:pt x="100" y="118"/>
                  <a:pt x="115" y="133"/>
                  <a:pt x="134" y="133"/>
                </a:cubicBezTo>
                <a:lnTo>
                  <a:pt x="184" y="133"/>
                </a:lnTo>
                <a:cubicBezTo>
                  <a:pt x="193" y="133"/>
                  <a:pt x="200" y="140"/>
                  <a:pt x="200" y="150"/>
                </a:cubicBezTo>
                <a:lnTo>
                  <a:pt x="200" y="200"/>
                </a:lnTo>
                <a:cubicBezTo>
                  <a:pt x="200" y="218"/>
                  <a:pt x="215" y="233"/>
                  <a:pt x="234" y="233"/>
                </a:cubicBezTo>
                <a:lnTo>
                  <a:pt x="284" y="233"/>
                </a:lnTo>
                <a:cubicBezTo>
                  <a:pt x="293" y="233"/>
                  <a:pt x="300" y="240"/>
                  <a:pt x="300" y="250"/>
                </a:cubicBezTo>
                <a:lnTo>
                  <a:pt x="300" y="283"/>
                </a:lnTo>
                <a:close/>
                <a:moveTo>
                  <a:pt x="300" y="200"/>
                </a:moveTo>
                <a:lnTo>
                  <a:pt x="250" y="200"/>
                </a:lnTo>
                <a:cubicBezTo>
                  <a:pt x="241" y="200"/>
                  <a:pt x="234" y="192"/>
                  <a:pt x="234" y="183"/>
                </a:cubicBezTo>
                <a:lnTo>
                  <a:pt x="234" y="133"/>
                </a:lnTo>
                <a:cubicBezTo>
                  <a:pt x="234" y="115"/>
                  <a:pt x="219" y="100"/>
                  <a:pt x="200" y="100"/>
                </a:cubicBezTo>
                <a:lnTo>
                  <a:pt x="134" y="100"/>
                </a:lnTo>
                <a:lnTo>
                  <a:pt x="134" y="33"/>
                </a:lnTo>
                <a:cubicBezTo>
                  <a:pt x="134" y="15"/>
                  <a:pt x="119" y="0"/>
                  <a:pt x="100" y="0"/>
                </a:cubicBez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233"/>
                </a:lnTo>
                <a:cubicBezTo>
                  <a:pt x="334" y="215"/>
                  <a:pt x="319" y="200"/>
                  <a:pt x="300" y="2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3">
            <a:extLst>
              <a:ext uri="{FF2B5EF4-FFF2-40B4-BE49-F238E27FC236}">
                <a16:creationId xmlns:a16="http://schemas.microsoft.com/office/drawing/2014/main" id="{B1534A7C-9A82-440B-AA18-1348743F101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26426" y="3040063"/>
            <a:ext cx="252413" cy="254000"/>
          </a:xfrm>
          <a:custGeom>
            <a:avLst/>
            <a:gdLst>
              <a:gd name="T0" fmla="*/ 300 w 334"/>
              <a:gd name="T1" fmla="*/ 83 h 333"/>
              <a:gd name="T2" fmla="*/ 284 w 334"/>
              <a:gd name="T3" fmla="*/ 100 h 333"/>
              <a:gd name="T4" fmla="*/ 234 w 334"/>
              <a:gd name="T5" fmla="*/ 100 h 333"/>
              <a:gd name="T6" fmla="*/ 200 w 334"/>
              <a:gd name="T7" fmla="*/ 133 h 333"/>
              <a:gd name="T8" fmla="*/ 200 w 334"/>
              <a:gd name="T9" fmla="*/ 183 h 333"/>
              <a:gd name="T10" fmla="*/ 184 w 334"/>
              <a:gd name="T11" fmla="*/ 200 h 333"/>
              <a:gd name="T12" fmla="*/ 134 w 334"/>
              <a:gd name="T13" fmla="*/ 200 h 333"/>
              <a:gd name="T14" fmla="*/ 100 w 334"/>
              <a:gd name="T15" fmla="*/ 233 h 333"/>
              <a:gd name="T16" fmla="*/ 100 w 334"/>
              <a:gd name="T17" fmla="*/ 283 h 333"/>
              <a:gd name="T18" fmla="*/ 84 w 334"/>
              <a:gd name="T19" fmla="*/ 300 h 333"/>
              <a:gd name="T20" fmla="*/ 50 w 334"/>
              <a:gd name="T21" fmla="*/ 300 h 333"/>
              <a:gd name="T22" fmla="*/ 34 w 334"/>
              <a:gd name="T23" fmla="*/ 283 h 333"/>
              <a:gd name="T24" fmla="*/ 34 w 334"/>
              <a:gd name="T25" fmla="*/ 50 h 333"/>
              <a:gd name="T26" fmla="*/ 50 w 334"/>
              <a:gd name="T27" fmla="*/ 33 h 333"/>
              <a:gd name="T28" fmla="*/ 284 w 334"/>
              <a:gd name="T29" fmla="*/ 33 h 333"/>
              <a:gd name="T30" fmla="*/ 300 w 334"/>
              <a:gd name="T31" fmla="*/ 50 h 333"/>
              <a:gd name="T32" fmla="*/ 300 w 334"/>
              <a:gd name="T33" fmla="*/ 83 h 333"/>
              <a:gd name="T34" fmla="*/ 300 w 334"/>
              <a:gd name="T35" fmla="*/ 0 h 333"/>
              <a:gd name="T36" fmla="*/ 34 w 334"/>
              <a:gd name="T37" fmla="*/ 0 h 333"/>
              <a:gd name="T38" fmla="*/ 0 w 334"/>
              <a:gd name="T39" fmla="*/ 33 h 333"/>
              <a:gd name="T40" fmla="*/ 0 w 334"/>
              <a:gd name="T41" fmla="*/ 300 h 333"/>
              <a:gd name="T42" fmla="*/ 34 w 334"/>
              <a:gd name="T43" fmla="*/ 333 h 333"/>
              <a:gd name="T44" fmla="*/ 100 w 334"/>
              <a:gd name="T45" fmla="*/ 333 h 333"/>
              <a:gd name="T46" fmla="*/ 134 w 334"/>
              <a:gd name="T47" fmla="*/ 300 h 333"/>
              <a:gd name="T48" fmla="*/ 134 w 334"/>
              <a:gd name="T49" fmla="*/ 250 h 333"/>
              <a:gd name="T50" fmla="*/ 150 w 334"/>
              <a:gd name="T51" fmla="*/ 233 h 333"/>
              <a:gd name="T52" fmla="*/ 200 w 334"/>
              <a:gd name="T53" fmla="*/ 233 h 333"/>
              <a:gd name="T54" fmla="*/ 234 w 334"/>
              <a:gd name="T55" fmla="*/ 200 h 333"/>
              <a:gd name="T56" fmla="*/ 234 w 334"/>
              <a:gd name="T57" fmla="*/ 150 h 333"/>
              <a:gd name="T58" fmla="*/ 250 w 334"/>
              <a:gd name="T59" fmla="*/ 133 h 333"/>
              <a:gd name="T60" fmla="*/ 300 w 334"/>
              <a:gd name="T61" fmla="*/ 133 h 333"/>
              <a:gd name="T62" fmla="*/ 334 w 334"/>
              <a:gd name="T63" fmla="*/ 100 h 333"/>
              <a:gd name="T64" fmla="*/ 334 w 334"/>
              <a:gd name="T65" fmla="*/ 33 h 333"/>
              <a:gd name="T66" fmla="*/ 300 w 334"/>
              <a:gd name="T6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4" h="333">
                <a:moveTo>
                  <a:pt x="300" y="83"/>
                </a:moveTo>
                <a:cubicBezTo>
                  <a:pt x="300" y="93"/>
                  <a:pt x="293" y="100"/>
                  <a:pt x="284" y="100"/>
                </a:cubicBezTo>
                <a:lnTo>
                  <a:pt x="234" y="100"/>
                </a:lnTo>
                <a:cubicBezTo>
                  <a:pt x="215" y="100"/>
                  <a:pt x="200" y="115"/>
                  <a:pt x="200" y="133"/>
                </a:cubicBezTo>
                <a:lnTo>
                  <a:pt x="200" y="183"/>
                </a:lnTo>
                <a:cubicBezTo>
                  <a:pt x="200" y="193"/>
                  <a:pt x="193" y="200"/>
                  <a:pt x="184" y="200"/>
                </a:cubicBezTo>
                <a:lnTo>
                  <a:pt x="134" y="200"/>
                </a:lnTo>
                <a:cubicBezTo>
                  <a:pt x="115" y="200"/>
                  <a:pt x="100" y="215"/>
                  <a:pt x="100" y="233"/>
                </a:cubicBezTo>
                <a:lnTo>
                  <a:pt x="100" y="283"/>
                </a:lnTo>
                <a:cubicBezTo>
                  <a:pt x="100" y="293"/>
                  <a:pt x="93" y="300"/>
                  <a:pt x="84" y="300"/>
                </a:cubicBezTo>
                <a:lnTo>
                  <a:pt x="50" y="300"/>
                </a:lnTo>
                <a:cubicBezTo>
                  <a:pt x="41" y="300"/>
                  <a:pt x="34" y="293"/>
                  <a:pt x="34" y="283"/>
                </a:cubicBezTo>
                <a:lnTo>
                  <a:pt x="34" y="50"/>
                </a:lnTo>
                <a:cubicBezTo>
                  <a:pt x="34" y="41"/>
                  <a:pt x="41" y="33"/>
                  <a:pt x="50" y="33"/>
                </a:cubicBezTo>
                <a:lnTo>
                  <a:pt x="284" y="33"/>
                </a:lnTo>
                <a:cubicBezTo>
                  <a:pt x="293" y="33"/>
                  <a:pt x="300" y="41"/>
                  <a:pt x="300" y="50"/>
                </a:cubicBezTo>
                <a:lnTo>
                  <a:pt x="300" y="83"/>
                </a:lnTo>
                <a:close/>
                <a:moveTo>
                  <a:pt x="300" y="0"/>
                </a:move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100" y="333"/>
                </a:lnTo>
                <a:cubicBezTo>
                  <a:pt x="119" y="333"/>
                  <a:pt x="134" y="318"/>
                  <a:pt x="134" y="300"/>
                </a:cubicBezTo>
                <a:lnTo>
                  <a:pt x="134" y="250"/>
                </a:lnTo>
                <a:cubicBezTo>
                  <a:pt x="134" y="241"/>
                  <a:pt x="141" y="233"/>
                  <a:pt x="150" y="233"/>
                </a:cubicBezTo>
                <a:lnTo>
                  <a:pt x="200" y="233"/>
                </a:lnTo>
                <a:cubicBezTo>
                  <a:pt x="219" y="233"/>
                  <a:pt x="234" y="218"/>
                  <a:pt x="234" y="200"/>
                </a:cubicBezTo>
                <a:lnTo>
                  <a:pt x="234" y="150"/>
                </a:lnTo>
                <a:cubicBezTo>
                  <a:pt x="234" y="141"/>
                  <a:pt x="241" y="133"/>
                  <a:pt x="250" y="133"/>
                </a:cubicBezTo>
                <a:lnTo>
                  <a:pt x="300" y="133"/>
                </a:lnTo>
                <a:cubicBezTo>
                  <a:pt x="319" y="133"/>
                  <a:pt x="334" y="118"/>
                  <a:pt x="334" y="100"/>
                </a:cubicBezTo>
                <a:lnTo>
                  <a:pt x="334" y="33"/>
                </a:lnTo>
                <a:cubicBezTo>
                  <a:pt x="334" y="15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4">
            <a:extLst>
              <a:ext uri="{FF2B5EF4-FFF2-40B4-BE49-F238E27FC236}">
                <a16:creationId xmlns:a16="http://schemas.microsoft.com/office/drawing/2014/main" id="{F29B1D44-F278-4F8B-83E9-A976B24FB92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24776" y="3040063"/>
            <a:ext cx="250825" cy="254000"/>
          </a:xfrm>
          <a:custGeom>
            <a:avLst/>
            <a:gdLst>
              <a:gd name="T0" fmla="*/ 216 w 333"/>
              <a:gd name="T1" fmla="*/ 67 h 333"/>
              <a:gd name="T2" fmla="*/ 216 w 333"/>
              <a:gd name="T3" fmla="*/ 33 h 333"/>
              <a:gd name="T4" fmla="*/ 300 w 333"/>
              <a:gd name="T5" fmla="*/ 33 h 333"/>
              <a:gd name="T6" fmla="*/ 300 w 333"/>
              <a:gd name="T7" fmla="*/ 117 h 333"/>
              <a:gd name="T8" fmla="*/ 266 w 333"/>
              <a:gd name="T9" fmla="*/ 117 h 333"/>
              <a:gd name="T10" fmla="*/ 266 w 333"/>
              <a:gd name="T11" fmla="*/ 67 h 333"/>
              <a:gd name="T12" fmla="*/ 216 w 333"/>
              <a:gd name="T13" fmla="*/ 67 h 333"/>
              <a:gd name="T14" fmla="*/ 300 w 333"/>
              <a:gd name="T15" fmla="*/ 217 h 333"/>
              <a:gd name="T16" fmla="*/ 300 w 333"/>
              <a:gd name="T17" fmla="*/ 300 h 333"/>
              <a:gd name="T18" fmla="*/ 218 w 333"/>
              <a:gd name="T19" fmla="*/ 300 h 333"/>
              <a:gd name="T20" fmla="*/ 216 w 333"/>
              <a:gd name="T21" fmla="*/ 298 h 333"/>
              <a:gd name="T22" fmla="*/ 216 w 333"/>
              <a:gd name="T23" fmla="*/ 267 h 333"/>
              <a:gd name="T24" fmla="*/ 266 w 333"/>
              <a:gd name="T25" fmla="*/ 267 h 333"/>
              <a:gd name="T26" fmla="*/ 266 w 333"/>
              <a:gd name="T27" fmla="*/ 217 h 333"/>
              <a:gd name="T28" fmla="*/ 300 w 333"/>
              <a:gd name="T29" fmla="*/ 217 h 333"/>
              <a:gd name="T30" fmla="*/ 100 w 333"/>
              <a:gd name="T31" fmla="*/ 100 h 333"/>
              <a:gd name="T32" fmla="*/ 233 w 333"/>
              <a:gd name="T33" fmla="*/ 100 h 333"/>
              <a:gd name="T34" fmla="*/ 233 w 333"/>
              <a:gd name="T35" fmla="*/ 233 h 333"/>
              <a:gd name="T36" fmla="*/ 100 w 333"/>
              <a:gd name="T37" fmla="*/ 233 h 333"/>
              <a:gd name="T38" fmla="*/ 100 w 333"/>
              <a:gd name="T39" fmla="*/ 100 h 333"/>
              <a:gd name="T40" fmla="*/ 116 w 333"/>
              <a:gd name="T41" fmla="*/ 300 h 333"/>
              <a:gd name="T42" fmla="*/ 35 w 333"/>
              <a:gd name="T43" fmla="*/ 300 h 333"/>
              <a:gd name="T44" fmla="*/ 33 w 333"/>
              <a:gd name="T45" fmla="*/ 298 h 333"/>
              <a:gd name="T46" fmla="*/ 33 w 333"/>
              <a:gd name="T47" fmla="*/ 217 h 333"/>
              <a:gd name="T48" fmla="*/ 66 w 333"/>
              <a:gd name="T49" fmla="*/ 217 h 333"/>
              <a:gd name="T50" fmla="*/ 66 w 333"/>
              <a:gd name="T51" fmla="*/ 267 h 333"/>
              <a:gd name="T52" fmla="*/ 116 w 333"/>
              <a:gd name="T53" fmla="*/ 267 h 333"/>
              <a:gd name="T54" fmla="*/ 116 w 333"/>
              <a:gd name="T55" fmla="*/ 300 h 333"/>
              <a:gd name="T56" fmla="*/ 35 w 333"/>
              <a:gd name="T57" fmla="*/ 117 h 333"/>
              <a:gd name="T58" fmla="*/ 33 w 333"/>
              <a:gd name="T59" fmla="*/ 115 h 333"/>
              <a:gd name="T60" fmla="*/ 33 w 333"/>
              <a:gd name="T61" fmla="*/ 33 h 333"/>
              <a:gd name="T62" fmla="*/ 116 w 333"/>
              <a:gd name="T63" fmla="*/ 33 h 333"/>
              <a:gd name="T64" fmla="*/ 116 w 333"/>
              <a:gd name="T65" fmla="*/ 67 h 333"/>
              <a:gd name="T66" fmla="*/ 66 w 333"/>
              <a:gd name="T67" fmla="*/ 67 h 333"/>
              <a:gd name="T68" fmla="*/ 66 w 333"/>
              <a:gd name="T69" fmla="*/ 117 h 333"/>
              <a:gd name="T70" fmla="*/ 35 w 333"/>
              <a:gd name="T71" fmla="*/ 117 h 333"/>
              <a:gd name="T72" fmla="*/ 333 w 333"/>
              <a:gd name="T73" fmla="*/ 150 h 333"/>
              <a:gd name="T74" fmla="*/ 333 w 333"/>
              <a:gd name="T75" fmla="*/ 0 h 333"/>
              <a:gd name="T76" fmla="*/ 183 w 333"/>
              <a:gd name="T77" fmla="*/ 0 h 333"/>
              <a:gd name="T78" fmla="*/ 183 w 333"/>
              <a:gd name="T79" fmla="*/ 67 h 333"/>
              <a:gd name="T80" fmla="*/ 150 w 333"/>
              <a:gd name="T81" fmla="*/ 67 h 333"/>
              <a:gd name="T82" fmla="*/ 150 w 333"/>
              <a:gd name="T83" fmla="*/ 0 h 333"/>
              <a:gd name="T84" fmla="*/ 0 w 333"/>
              <a:gd name="T85" fmla="*/ 0 h 333"/>
              <a:gd name="T86" fmla="*/ 0 w 333"/>
              <a:gd name="T87" fmla="*/ 150 h 333"/>
              <a:gd name="T88" fmla="*/ 66 w 333"/>
              <a:gd name="T89" fmla="*/ 150 h 333"/>
              <a:gd name="T90" fmla="*/ 66 w 333"/>
              <a:gd name="T91" fmla="*/ 183 h 333"/>
              <a:gd name="T92" fmla="*/ 0 w 333"/>
              <a:gd name="T93" fmla="*/ 183 h 333"/>
              <a:gd name="T94" fmla="*/ 0 w 333"/>
              <a:gd name="T95" fmla="*/ 333 h 333"/>
              <a:gd name="T96" fmla="*/ 150 w 333"/>
              <a:gd name="T97" fmla="*/ 333 h 333"/>
              <a:gd name="T98" fmla="*/ 150 w 333"/>
              <a:gd name="T99" fmla="*/ 267 h 333"/>
              <a:gd name="T100" fmla="*/ 183 w 333"/>
              <a:gd name="T101" fmla="*/ 267 h 333"/>
              <a:gd name="T102" fmla="*/ 183 w 333"/>
              <a:gd name="T103" fmla="*/ 333 h 333"/>
              <a:gd name="T104" fmla="*/ 333 w 333"/>
              <a:gd name="T105" fmla="*/ 333 h 333"/>
              <a:gd name="T106" fmla="*/ 333 w 333"/>
              <a:gd name="T107" fmla="*/ 183 h 333"/>
              <a:gd name="T108" fmla="*/ 266 w 333"/>
              <a:gd name="T109" fmla="*/ 183 h 333"/>
              <a:gd name="T110" fmla="*/ 266 w 333"/>
              <a:gd name="T111" fmla="*/ 150 h 333"/>
              <a:gd name="T112" fmla="*/ 333 w 333"/>
              <a:gd name="T113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3" h="333">
                <a:moveTo>
                  <a:pt x="216" y="67"/>
                </a:moveTo>
                <a:lnTo>
                  <a:pt x="216" y="33"/>
                </a:lnTo>
                <a:lnTo>
                  <a:pt x="300" y="33"/>
                </a:lnTo>
                <a:lnTo>
                  <a:pt x="300" y="117"/>
                </a:lnTo>
                <a:lnTo>
                  <a:pt x="266" y="117"/>
                </a:lnTo>
                <a:lnTo>
                  <a:pt x="266" y="67"/>
                </a:lnTo>
                <a:lnTo>
                  <a:pt x="216" y="67"/>
                </a:lnTo>
                <a:close/>
                <a:moveTo>
                  <a:pt x="300" y="217"/>
                </a:moveTo>
                <a:lnTo>
                  <a:pt x="300" y="300"/>
                </a:lnTo>
                <a:lnTo>
                  <a:pt x="218" y="300"/>
                </a:lnTo>
                <a:cubicBezTo>
                  <a:pt x="217" y="300"/>
                  <a:pt x="216" y="299"/>
                  <a:pt x="216" y="298"/>
                </a:cubicBezTo>
                <a:lnTo>
                  <a:pt x="216" y="267"/>
                </a:lnTo>
                <a:lnTo>
                  <a:pt x="266" y="267"/>
                </a:lnTo>
                <a:lnTo>
                  <a:pt x="266" y="217"/>
                </a:lnTo>
                <a:lnTo>
                  <a:pt x="300" y="217"/>
                </a:lnTo>
                <a:close/>
                <a:moveTo>
                  <a:pt x="100" y="100"/>
                </a:moveTo>
                <a:lnTo>
                  <a:pt x="233" y="100"/>
                </a:lnTo>
                <a:lnTo>
                  <a:pt x="233" y="233"/>
                </a:lnTo>
                <a:lnTo>
                  <a:pt x="100" y="233"/>
                </a:lnTo>
                <a:lnTo>
                  <a:pt x="100" y="100"/>
                </a:lnTo>
                <a:close/>
                <a:moveTo>
                  <a:pt x="116" y="300"/>
                </a:moveTo>
                <a:lnTo>
                  <a:pt x="35" y="300"/>
                </a:lnTo>
                <a:cubicBezTo>
                  <a:pt x="34" y="300"/>
                  <a:pt x="33" y="299"/>
                  <a:pt x="33" y="298"/>
                </a:cubicBezTo>
                <a:lnTo>
                  <a:pt x="33" y="217"/>
                </a:lnTo>
                <a:lnTo>
                  <a:pt x="66" y="217"/>
                </a:lnTo>
                <a:lnTo>
                  <a:pt x="66" y="267"/>
                </a:lnTo>
                <a:lnTo>
                  <a:pt x="116" y="267"/>
                </a:lnTo>
                <a:lnTo>
                  <a:pt x="116" y="300"/>
                </a:lnTo>
                <a:close/>
                <a:moveTo>
                  <a:pt x="35" y="117"/>
                </a:moveTo>
                <a:cubicBezTo>
                  <a:pt x="34" y="117"/>
                  <a:pt x="33" y="116"/>
                  <a:pt x="33" y="115"/>
                </a:cubicBezTo>
                <a:lnTo>
                  <a:pt x="33" y="33"/>
                </a:lnTo>
                <a:lnTo>
                  <a:pt x="116" y="33"/>
                </a:lnTo>
                <a:lnTo>
                  <a:pt x="116" y="67"/>
                </a:lnTo>
                <a:lnTo>
                  <a:pt x="66" y="67"/>
                </a:lnTo>
                <a:lnTo>
                  <a:pt x="66" y="117"/>
                </a:lnTo>
                <a:lnTo>
                  <a:pt x="35" y="117"/>
                </a:lnTo>
                <a:close/>
                <a:moveTo>
                  <a:pt x="333" y="150"/>
                </a:moveTo>
                <a:lnTo>
                  <a:pt x="333" y="0"/>
                </a:lnTo>
                <a:lnTo>
                  <a:pt x="183" y="0"/>
                </a:lnTo>
                <a:lnTo>
                  <a:pt x="183" y="67"/>
                </a:lnTo>
                <a:lnTo>
                  <a:pt x="150" y="67"/>
                </a:lnTo>
                <a:lnTo>
                  <a:pt x="150" y="0"/>
                </a:lnTo>
                <a:lnTo>
                  <a:pt x="0" y="0"/>
                </a:lnTo>
                <a:lnTo>
                  <a:pt x="0" y="150"/>
                </a:lnTo>
                <a:lnTo>
                  <a:pt x="66" y="150"/>
                </a:lnTo>
                <a:lnTo>
                  <a:pt x="66" y="183"/>
                </a:lnTo>
                <a:lnTo>
                  <a:pt x="0" y="183"/>
                </a:lnTo>
                <a:lnTo>
                  <a:pt x="0" y="333"/>
                </a:lnTo>
                <a:lnTo>
                  <a:pt x="150" y="333"/>
                </a:lnTo>
                <a:lnTo>
                  <a:pt x="150" y="267"/>
                </a:lnTo>
                <a:lnTo>
                  <a:pt x="183" y="267"/>
                </a:lnTo>
                <a:lnTo>
                  <a:pt x="183" y="333"/>
                </a:lnTo>
                <a:lnTo>
                  <a:pt x="333" y="333"/>
                </a:lnTo>
                <a:lnTo>
                  <a:pt x="333" y="183"/>
                </a:lnTo>
                <a:lnTo>
                  <a:pt x="266" y="183"/>
                </a:lnTo>
                <a:lnTo>
                  <a:pt x="266" y="150"/>
                </a:lnTo>
                <a:lnTo>
                  <a:pt x="333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5">
            <a:extLst>
              <a:ext uri="{FF2B5EF4-FFF2-40B4-BE49-F238E27FC236}">
                <a16:creationId xmlns:a16="http://schemas.microsoft.com/office/drawing/2014/main" id="{CE8A452B-E55F-4EEF-B8F0-63DDD844E18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21538" y="3040063"/>
            <a:ext cx="250825" cy="254000"/>
          </a:xfrm>
          <a:custGeom>
            <a:avLst/>
            <a:gdLst>
              <a:gd name="T0" fmla="*/ 217 w 333"/>
              <a:gd name="T1" fmla="*/ 52 h 333"/>
              <a:gd name="T2" fmla="*/ 283 w 333"/>
              <a:gd name="T3" fmla="*/ 33 h 333"/>
              <a:gd name="T4" fmla="*/ 300 w 333"/>
              <a:gd name="T5" fmla="*/ 102 h 333"/>
              <a:gd name="T6" fmla="*/ 267 w 333"/>
              <a:gd name="T7" fmla="*/ 117 h 333"/>
              <a:gd name="T8" fmla="*/ 217 w 333"/>
              <a:gd name="T9" fmla="*/ 67 h 333"/>
              <a:gd name="T10" fmla="*/ 300 w 333"/>
              <a:gd name="T11" fmla="*/ 235 h 333"/>
              <a:gd name="T12" fmla="*/ 283 w 333"/>
              <a:gd name="T13" fmla="*/ 300 h 333"/>
              <a:gd name="T14" fmla="*/ 217 w 333"/>
              <a:gd name="T15" fmla="*/ 285 h 333"/>
              <a:gd name="T16" fmla="*/ 267 w 333"/>
              <a:gd name="T17" fmla="*/ 267 h 333"/>
              <a:gd name="T18" fmla="*/ 283 w 333"/>
              <a:gd name="T19" fmla="*/ 217 h 333"/>
              <a:gd name="T20" fmla="*/ 233 w 333"/>
              <a:gd name="T21" fmla="*/ 100 h 333"/>
              <a:gd name="T22" fmla="*/ 100 w 333"/>
              <a:gd name="T23" fmla="*/ 233 h 333"/>
              <a:gd name="T24" fmla="*/ 117 w 333"/>
              <a:gd name="T25" fmla="*/ 285 h 333"/>
              <a:gd name="T26" fmla="*/ 50 w 333"/>
              <a:gd name="T27" fmla="*/ 300 h 333"/>
              <a:gd name="T28" fmla="*/ 33 w 333"/>
              <a:gd name="T29" fmla="*/ 235 h 333"/>
              <a:gd name="T30" fmla="*/ 67 w 333"/>
              <a:gd name="T31" fmla="*/ 217 h 333"/>
              <a:gd name="T32" fmla="*/ 117 w 333"/>
              <a:gd name="T33" fmla="*/ 267 h 333"/>
              <a:gd name="T34" fmla="*/ 35 w 333"/>
              <a:gd name="T35" fmla="*/ 117 h 333"/>
              <a:gd name="T36" fmla="*/ 33 w 333"/>
              <a:gd name="T37" fmla="*/ 52 h 333"/>
              <a:gd name="T38" fmla="*/ 100 w 333"/>
              <a:gd name="T39" fmla="*/ 33 h 333"/>
              <a:gd name="T40" fmla="*/ 117 w 333"/>
              <a:gd name="T41" fmla="*/ 67 h 333"/>
              <a:gd name="T42" fmla="*/ 67 w 333"/>
              <a:gd name="T43" fmla="*/ 117 h 333"/>
              <a:gd name="T44" fmla="*/ 300 w 333"/>
              <a:gd name="T45" fmla="*/ 150 h 333"/>
              <a:gd name="T46" fmla="*/ 333 w 333"/>
              <a:gd name="T47" fmla="*/ 35 h 333"/>
              <a:gd name="T48" fmla="*/ 217 w 333"/>
              <a:gd name="T49" fmla="*/ 0 h 333"/>
              <a:gd name="T50" fmla="*/ 183 w 333"/>
              <a:gd name="T51" fmla="*/ 67 h 333"/>
              <a:gd name="T52" fmla="*/ 150 w 333"/>
              <a:gd name="T53" fmla="*/ 35 h 333"/>
              <a:gd name="T54" fmla="*/ 33 w 333"/>
              <a:gd name="T55" fmla="*/ 0 h 333"/>
              <a:gd name="T56" fmla="*/ 0 w 333"/>
              <a:gd name="T57" fmla="*/ 119 h 333"/>
              <a:gd name="T58" fmla="*/ 67 w 333"/>
              <a:gd name="T59" fmla="*/ 150 h 333"/>
              <a:gd name="T60" fmla="*/ 33 w 333"/>
              <a:gd name="T61" fmla="*/ 183 h 333"/>
              <a:gd name="T62" fmla="*/ 0 w 333"/>
              <a:gd name="T63" fmla="*/ 302 h 333"/>
              <a:gd name="T64" fmla="*/ 117 w 333"/>
              <a:gd name="T65" fmla="*/ 333 h 333"/>
              <a:gd name="T66" fmla="*/ 150 w 333"/>
              <a:gd name="T67" fmla="*/ 267 h 333"/>
              <a:gd name="T68" fmla="*/ 183 w 333"/>
              <a:gd name="T69" fmla="*/ 302 h 333"/>
              <a:gd name="T70" fmla="*/ 300 w 333"/>
              <a:gd name="T71" fmla="*/ 333 h 333"/>
              <a:gd name="T72" fmla="*/ 333 w 333"/>
              <a:gd name="T73" fmla="*/ 219 h 333"/>
              <a:gd name="T74" fmla="*/ 267 w 333"/>
              <a:gd name="T75" fmla="*/ 183 h 333"/>
              <a:gd name="T76" fmla="*/ 300 w 333"/>
              <a:gd name="T77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33">
                <a:moveTo>
                  <a:pt x="217" y="67"/>
                </a:moveTo>
                <a:lnTo>
                  <a:pt x="217" y="52"/>
                </a:lnTo>
                <a:cubicBezTo>
                  <a:pt x="217" y="43"/>
                  <a:pt x="224" y="33"/>
                  <a:pt x="233" y="33"/>
                </a:cubicBezTo>
                <a:lnTo>
                  <a:pt x="283" y="33"/>
                </a:lnTo>
                <a:cubicBezTo>
                  <a:pt x="293" y="33"/>
                  <a:pt x="300" y="43"/>
                  <a:pt x="300" y="52"/>
                </a:cubicBezTo>
                <a:lnTo>
                  <a:pt x="300" y="102"/>
                </a:lnTo>
                <a:cubicBezTo>
                  <a:pt x="300" y="111"/>
                  <a:pt x="293" y="117"/>
                  <a:pt x="283" y="117"/>
                </a:cubicBezTo>
                <a:lnTo>
                  <a:pt x="267" y="117"/>
                </a:lnTo>
                <a:lnTo>
                  <a:pt x="267" y="67"/>
                </a:lnTo>
                <a:lnTo>
                  <a:pt x="217" y="67"/>
                </a:lnTo>
                <a:close/>
                <a:moveTo>
                  <a:pt x="283" y="217"/>
                </a:moveTo>
                <a:cubicBezTo>
                  <a:pt x="293" y="217"/>
                  <a:pt x="300" y="226"/>
                  <a:pt x="300" y="235"/>
                </a:cubicBezTo>
                <a:lnTo>
                  <a:pt x="300" y="285"/>
                </a:lnTo>
                <a:cubicBezTo>
                  <a:pt x="300" y="295"/>
                  <a:pt x="293" y="300"/>
                  <a:pt x="283" y="300"/>
                </a:cubicBezTo>
                <a:lnTo>
                  <a:pt x="233" y="300"/>
                </a:lnTo>
                <a:cubicBezTo>
                  <a:pt x="224" y="300"/>
                  <a:pt x="217" y="295"/>
                  <a:pt x="217" y="285"/>
                </a:cubicBezTo>
                <a:lnTo>
                  <a:pt x="217" y="267"/>
                </a:lnTo>
                <a:lnTo>
                  <a:pt x="267" y="267"/>
                </a:lnTo>
                <a:lnTo>
                  <a:pt x="267" y="217"/>
                </a:lnTo>
                <a:lnTo>
                  <a:pt x="283" y="217"/>
                </a:lnTo>
                <a:close/>
                <a:moveTo>
                  <a:pt x="100" y="100"/>
                </a:moveTo>
                <a:lnTo>
                  <a:pt x="233" y="100"/>
                </a:lnTo>
                <a:lnTo>
                  <a:pt x="233" y="233"/>
                </a:lnTo>
                <a:lnTo>
                  <a:pt x="100" y="233"/>
                </a:lnTo>
                <a:lnTo>
                  <a:pt x="100" y="100"/>
                </a:lnTo>
                <a:close/>
                <a:moveTo>
                  <a:pt x="117" y="285"/>
                </a:moveTo>
                <a:cubicBezTo>
                  <a:pt x="117" y="295"/>
                  <a:pt x="109" y="300"/>
                  <a:pt x="100" y="300"/>
                </a:cubicBezTo>
                <a:lnTo>
                  <a:pt x="50" y="300"/>
                </a:lnTo>
                <a:cubicBezTo>
                  <a:pt x="41" y="300"/>
                  <a:pt x="33" y="295"/>
                  <a:pt x="33" y="285"/>
                </a:cubicBezTo>
                <a:lnTo>
                  <a:pt x="33" y="235"/>
                </a:lnTo>
                <a:cubicBezTo>
                  <a:pt x="33" y="226"/>
                  <a:pt x="41" y="217"/>
                  <a:pt x="50" y="217"/>
                </a:cubicBezTo>
                <a:lnTo>
                  <a:pt x="67" y="217"/>
                </a:lnTo>
                <a:lnTo>
                  <a:pt x="67" y="267"/>
                </a:lnTo>
                <a:lnTo>
                  <a:pt x="117" y="267"/>
                </a:lnTo>
                <a:lnTo>
                  <a:pt x="117" y="285"/>
                </a:lnTo>
                <a:close/>
                <a:moveTo>
                  <a:pt x="35" y="117"/>
                </a:moveTo>
                <a:cubicBezTo>
                  <a:pt x="34" y="117"/>
                  <a:pt x="33" y="118"/>
                  <a:pt x="33" y="117"/>
                </a:cubicBezTo>
                <a:lnTo>
                  <a:pt x="33" y="52"/>
                </a:lnTo>
                <a:cubicBezTo>
                  <a:pt x="33" y="43"/>
                  <a:pt x="41" y="33"/>
                  <a:pt x="50" y="33"/>
                </a:cubicBezTo>
                <a:lnTo>
                  <a:pt x="100" y="33"/>
                </a:lnTo>
                <a:cubicBezTo>
                  <a:pt x="109" y="33"/>
                  <a:pt x="117" y="43"/>
                  <a:pt x="117" y="52"/>
                </a:cubicBezTo>
                <a:lnTo>
                  <a:pt x="117" y="67"/>
                </a:lnTo>
                <a:lnTo>
                  <a:pt x="67" y="67"/>
                </a:lnTo>
                <a:lnTo>
                  <a:pt x="67" y="117"/>
                </a:lnTo>
                <a:lnTo>
                  <a:pt x="35" y="117"/>
                </a:lnTo>
                <a:close/>
                <a:moveTo>
                  <a:pt x="300" y="150"/>
                </a:moveTo>
                <a:cubicBezTo>
                  <a:pt x="318" y="150"/>
                  <a:pt x="333" y="137"/>
                  <a:pt x="333" y="119"/>
                </a:cubicBezTo>
                <a:lnTo>
                  <a:pt x="333" y="35"/>
                </a:lnTo>
                <a:cubicBezTo>
                  <a:pt x="333" y="17"/>
                  <a:pt x="318" y="0"/>
                  <a:pt x="300" y="0"/>
                </a:cubicBezTo>
                <a:lnTo>
                  <a:pt x="217" y="0"/>
                </a:lnTo>
                <a:cubicBezTo>
                  <a:pt x="198" y="0"/>
                  <a:pt x="183" y="17"/>
                  <a:pt x="183" y="35"/>
                </a:cubicBezTo>
                <a:lnTo>
                  <a:pt x="183" y="67"/>
                </a:lnTo>
                <a:lnTo>
                  <a:pt x="150" y="67"/>
                </a:lnTo>
                <a:lnTo>
                  <a:pt x="150" y="35"/>
                </a:lnTo>
                <a:cubicBezTo>
                  <a:pt x="150" y="17"/>
                  <a:pt x="135" y="0"/>
                  <a:pt x="117" y="0"/>
                </a:cubicBezTo>
                <a:lnTo>
                  <a:pt x="33" y="0"/>
                </a:lnTo>
                <a:cubicBezTo>
                  <a:pt x="15" y="0"/>
                  <a:pt x="0" y="17"/>
                  <a:pt x="0" y="35"/>
                </a:cubicBezTo>
                <a:lnTo>
                  <a:pt x="0" y="119"/>
                </a:lnTo>
                <a:cubicBezTo>
                  <a:pt x="0" y="137"/>
                  <a:pt x="15" y="150"/>
                  <a:pt x="33" y="150"/>
                </a:cubicBezTo>
                <a:lnTo>
                  <a:pt x="67" y="150"/>
                </a:lnTo>
                <a:lnTo>
                  <a:pt x="67" y="183"/>
                </a:lnTo>
                <a:lnTo>
                  <a:pt x="33" y="183"/>
                </a:lnTo>
                <a:cubicBezTo>
                  <a:pt x="15" y="183"/>
                  <a:pt x="0" y="200"/>
                  <a:pt x="0" y="219"/>
                </a:cubicBezTo>
                <a:lnTo>
                  <a:pt x="0" y="302"/>
                </a:lnTo>
                <a:cubicBezTo>
                  <a:pt x="0" y="320"/>
                  <a:pt x="15" y="333"/>
                  <a:pt x="33" y="333"/>
                </a:cubicBezTo>
                <a:lnTo>
                  <a:pt x="117" y="333"/>
                </a:lnTo>
                <a:cubicBezTo>
                  <a:pt x="135" y="333"/>
                  <a:pt x="150" y="320"/>
                  <a:pt x="150" y="302"/>
                </a:cubicBezTo>
                <a:lnTo>
                  <a:pt x="150" y="267"/>
                </a:lnTo>
                <a:lnTo>
                  <a:pt x="183" y="267"/>
                </a:lnTo>
                <a:lnTo>
                  <a:pt x="183" y="302"/>
                </a:lnTo>
                <a:cubicBezTo>
                  <a:pt x="183" y="320"/>
                  <a:pt x="198" y="333"/>
                  <a:pt x="217" y="333"/>
                </a:cubicBezTo>
                <a:lnTo>
                  <a:pt x="300" y="333"/>
                </a:lnTo>
                <a:cubicBezTo>
                  <a:pt x="318" y="333"/>
                  <a:pt x="333" y="320"/>
                  <a:pt x="333" y="302"/>
                </a:cubicBezTo>
                <a:lnTo>
                  <a:pt x="333" y="219"/>
                </a:lnTo>
                <a:cubicBezTo>
                  <a:pt x="333" y="200"/>
                  <a:pt x="318" y="183"/>
                  <a:pt x="300" y="183"/>
                </a:cubicBezTo>
                <a:lnTo>
                  <a:pt x="267" y="183"/>
                </a:lnTo>
                <a:lnTo>
                  <a:pt x="267" y="150"/>
                </a:lnTo>
                <a:lnTo>
                  <a:pt x="300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6">
            <a:extLst>
              <a:ext uri="{FF2B5EF4-FFF2-40B4-BE49-F238E27FC236}">
                <a16:creationId xmlns:a16="http://schemas.microsoft.com/office/drawing/2014/main" id="{ACB7A372-4B40-42B3-B41E-6B00B838F3A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18301" y="3040063"/>
            <a:ext cx="252413" cy="254000"/>
          </a:xfrm>
          <a:custGeom>
            <a:avLst/>
            <a:gdLst>
              <a:gd name="T0" fmla="*/ 217 w 334"/>
              <a:gd name="T1" fmla="*/ 67 h 333"/>
              <a:gd name="T2" fmla="*/ 234 w 334"/>
              <a:gd name="T3" fmla="*/ 33 h 333"/>
              <a:gd name="T4" fmla="*/ 300 w 334"/>
              <a:gd name="T5" fmla="*/ 50 h 333"/>
              <a:gd name="T6" fmla="*/ 284 w 334"/>
              <a:gd name="T7" fmla="*/ 117 h 333"/>
              <a:gd name="T8" fmla="*/ 267 w 334"/>
              <a:gd name="T9" fmla="*/ 100 h 333"/>
              <a:gd name="T10" fmla="*/ 286 w 334"/>
              <a:gd name="T11" fmla="*/ 217 h 333"/>
              <a:gd name="T12" fmla="*/ 300 w 334"/>
              <a:gd name="T13" fmla="*/ 283 h 333"/>
              <a:gd name="T14" fmla="*/ 236 w 334"/>
              <a:gd name="T15" fmla="*/ 300 h 333"/>
              <a:gd name="T16" fmla="*/ 217 w 334"/>
              <a:gd name="T17" fmla="*/ 267 h 333"/>
              <a:gd name="T18" fmla="*/ 267 w 334"/>
              <a:gd name="T19" fmla="*/ 233 h 333"/>
              <a:gd name="T20" fmla="*/ 286 w 334"/>
              <a:gd name="T21" fmla="*/ 217 h 333"/>
              <a:gd name="T22" fmla="*/ 100 w 334"/>
              <a:gd name="T23" fmla="*/ 217 h 333"/>
              <a:gd name="T24" fmla="*/ 117 w 334"/>
              <a:gd name="T25" fmla="*/ 100 h 333"/>
              <a:gd name="T26" fmla="*/ 234 w 334"/>
              <a:gd name="T27" fmla="*/ 117 h 333"/>
              <a:gd name="T28" fmla="*/ 217 w 334"/>
              <a:gd name="T29" fmla="*/ 233 h 333"/>
              <a:gd name="T30" fmla="*/ 117 w 334"/>
              <a:gd name="T31" fmla="*/ 283 h 333"/>
              <a:gd name="T32" fmla="*/ 52 w 334"/>
              <a:gd name="T33" fmla="*/ 300 h 333"/>
              <a:gd name="T34" fmla="*/ 34 w 334"/>
              <a:gd name="T35" fmla="*/ 233 h 333"/>
              <a:gd name="T36" fmla="*/ 67 w 334"/>
              <a:gd name="T37" fmla="*/ 217 h 333"/>
              <a:gd name="T38" fmla="*/ 100 w 334"/>
              <a:gd name="T39" fmla="*/ 267 h 333"/>
              <a:gd name="T40" fmla="*/ 117 w 334"/>
              <a:gd name="T41" fmla="*/ 283 h 333"/>
              <a:gd name="T42" fmla="*/ 34 w 334"/>
              <a:gd name="T43" fmla="*/ 98 h 333"/>
              <a:gd name="T44" fmla="*/ 50 w 334"/>
              <a:gd name="T45" fmla="*/ 33 h 333"/>
              <a:gd name="T46" fmla="*/ 117 w 334"/>
              <a:gd name="T47" fmla="*/ 48 h 333"/>
              <a:gd name="T48" fmla="*/ 100 w 334"/>
              <a:gd name="T49" fmla="*/ 67 h 333"/>
              <a:gd name="T50" fmla="*/ 67 w 334"/>
              <a:gd name="T51" fmla="*/ 117 h 333"/>
              <a:gd name="T52" fmla="*/ 302 w 334"/>
              <a:gd name="T53" fmla="*/ 150 h 333"/>
              <a:gd name="T54" fmla="*/ 334 w 334"/>
              <a:gd name="T55" fmla="*/ 33 h 333"/>
              <a:gd name="T56" fmla="*/ 219 w 334"/>
              <a:gd name="T57" fmla="*/ 0 h 333"/>
              <a:gd name="T58" fmla="*/ 184 w 334"/>
              <a:gd name="T59" fmla="*/ 67 h 333"/>
              <a:gd name="T60" fmla="*/ 150 w 334"/>
              <a:gd name="T61" fmla="*/ 33 h 333"/>
              <a:gd name="T62" fmla="*/ 36 w 334"/>
              <a:gd name="T63" fmla="*/ 0 h 333"/>
              <a:gd name="T64" fmla="*/ 0 w 334"/>
              <a:gd name="T65" fmla="*/ 117 h 333"/>
              <a:gd name="T66" fmla="*/ 67 w 334"/>
              <a:gd name="T67" fmla="*/ 150 h 333"/>
              <a:gd name="T68" fmla="*/ 36 w 334"/>
              <a:gd name="T69" fmla="*/ 183 h 333"/>
              <a:gd name="T70" fmla="*/ 0 w 334"/>
              <a:gd name="T71" fmla="*/ 300 h 333"/>
              <a:gd name="T72" fmla="*/ 119 w 334"/>
              <a:gd name="T73" fmla="*/ 333 h 333"/>
              <a:gd name="T74" fmla="*/ 150 w 334"/>
              <a:gd name="T75" fmla="*/ 267 h 333"/>
              <a:gd name="T76" fmla="*/ 184 w 334"/>
              <a:gd name="T77" fmla="*/ 300 h 333"/>
              <a:gd name="T78" fmla="*/ 302 w 334"/>
              <a:gd name="T79" fmla="*/ 333 h 333"/>
              <a:gd name="T80" fmla="*/ 334 w 334"/>
              <a:gd name="T81" fmla="*/ 217 h 333"/>
              <a:gd name="T82" fmla="*/ 267 w 334"/>
              <a:gd name="T83" fmla="*/ 183 h 333"/>
              <a:gd name="T84" fmla="*/ 302 w 334"/>
              <a:gd name="T85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4" h="333">
                <a:moveTo>
                  <a:pt x="234" y="67"/>
                </a:moveTo>
                <a:lnTo>
                  <a:pt x="217" y="67"/>
                </a:lnTo>
                <a:lnTo>
                  <a:pt x="217" y="50"/>
                </a:lnTo>
                <a:cubicBezTo>
                  <a:pt x="217" y="41"/>
                  <a:pt x="224" y="33"/>
                  <a:pt x="234" y="33"/>
                </a:cubicBezTo>
                <a:lnTo>
                  <a:pt x="284" y="33"/>
                </a:lnTo>
                <a:cubicBezTo>
                  <a:pt x="293" y="33"/>
                  <a:pt x="300" y="41"/>
                  <a:pt x="300" y="50"/>
                </a:cubicBezTo>
                <a:lnTo>
                  <a:pt x="300" y="100"/>
                </a:lnTo>
                <a:cubicBezTo>
                  <a:pt x="300" y="109"/>
                  <a:pt x="293" y="117"/>
                  <a:pt x="284" y="117"/>
                </a:cubicBezTo>
                <a:lnTo>
                  <a:pt x="267" y="117"/>
                </a:lnTo>
                <a:lnTo>
                  <a:pt x="267" y="100"/>
                </a:lnTo>
                <a:cubicBezTo>
                  <a:pt x="267" y="82"/>
                  <a:pt x="252" y="67"/>
                  <a:pt x="234" y="67"/>
                </a:cubicBezTo>
                <a:close/>
                <a:moveTo>
                  <a:pt x="286" y="217"/>
                </a:moveTo>
                <a:cubicBezTo>
                  <a:pt x="294" y="217"/>
                  <a:pt x="300" y="223"/>
                  <a:pt x="300" y="231"/>
                </a:cubicBezTo>
                <a:lnTo>
                  <a:pt x="300" y="283"/>
                </a:lnTo>
                <a:cubicBezTo>
                  <a:pt x="300" y="293"/>
                  <a:pt x="293" y="300"/>
                  <a:pt x="284" y="300"/>
                </a:cubicBezTo>
                <a:lnTo>
                  <a:pt x="236" y="300"/>
                </a:lnTo>
                <a:cubicBezTo>
                  <a:pt x="225" y="300"/>
                  <a:pt x="217" y="292"/>
                  <a:pt x="217" y="281"/>
                </a:cubicBezTo>
                <a:lnTo>
                  <a:pt x="217" y="267"/>
                </a:lnTo>
                <a:lnTo>
                  <a:pt x="234" y="267"/>
                </a:lnTo>
                <a:cubicBezTo>
                  <a:pt x="252" y="267"/>
                  <a:pt x="267" y="252"/>
                  <a:pt x="267" y="233"/>
                </a:cubicBezTo>
                <a:lnTo>
                  <a:pt x="267" y="217"/>
                </a:lnTo>
                <a:lnTo>
                  <a:pt x="286" y="217"/>
                </a:lnTo>
                <a:close/>
                <a:moveTo>
                  <a:pt x="117" y="233"/>
                </a:moveTo>
                <a:cubicBezTo>
                  <a:pt x="108" y="233"/>
                  <a:pt x="100" y="226"/>
                  <a:pt x="100" y="217"/>
                </a:cubicBezTo>
                <a:lnTo>
                  <a:pt x="100" y="117"/>
                </a:lnTo>
                <a:cubicBezTo>
                  <a:pt x="100" y="107"/>
                  <a:pt x="108" y="100"/>
                  <a:pt x="117" y="100"/>
                </a:cubicBezTo>
                <a:lnTo>
                  <a:pt x="217" y="100"/>
                </a:lnTo>
                <a:cubicBezTo>
                  <a:pt x="226" y="100"/>
                  <a:pt x="234" y="107"/>
                  <a:pt x="234" y="117"/>
                </a:cubicBezTo>
                <a:lnTo>
                  <a:pt x="234" y="217"/>
                </a:lnTo>
                <a:cubicBezTo>
                  <a:pt x="234" y="226"/>
                  <a:pt x="226" y="233"/>
                  <a:pt x="217" y="233"/>
                </a:cubicBezTo>
                <a:lnTo>
                  <a:pt x="117" y="233"/>
                </a:lnTo>
                <a:close/>
                <a:moveTo>
                  <a:pt x="117" y="283"/>
                </a:moveTo>
                <a:cubicBezTo>
                  <a:pt x="117" y="293"/>
                  <a:pt x="110" y="300"/>
                  <a:pt x="100" y="300"/>
                </a:cubicBezTo>
                <a:lnTo>
                  <a:pt x="52" y="300"/>
                </a:lnTo>
                <a:cubicBezTo>
                  <a:pt x="42" y="300"/>
                  <a:pt x="34" y="292"/>
                  <a:pt x="34" y="281"/>
                </a:cubicBezTo>
                <a:lnTo>
                  <a:pt x="34" y="233"/>
                </a:lnTo>
                <a:cubicBezTo>
                  <a:pt x="34" y="224"/>
                  <a:pt x="41" y="217"/>
                  <a:pt x="50" y="217"/>
                </a:cubicBezTo>
                <a:lnTo>
                  <a:pt x="67" y="217"/>
                </a:lnTo>
                <a:lnTo>
                  <a:pt x="67" y="233"/>
                </a:lnTo>
                <a:cubicBezTo>
                  <a:pt x="67" y="252"/>
                  <a:pt x="82" y="267"/>
                  <a:pt x="100" y="267"/>
                </a:cubicBezTo>
                <a:lnTo>
                  <a:pt x="117" y="267"/>
                </a:lnTo>
                <a:lnTo>
                  <a:pt x="117" y="283"/>
                </a:lnTo>
                <a:close/>
                <a:moveTo>
                  <a:pt x="52" y="117"/>
                </a:moveTo>
                <a:cubicBezTo>
                  <a:pt x="42" y="117"/>
                  <a:pt x="34" y="108"/>
                  <a:pt x="34" y="98"/>
                </a:cubicBezTo>
                <a:lnTo>
                  <a:pt x="34" y="50"/>
                </a:lnTo>
                <a:cubicBezTo>
                  <a:pt x="34" y="41"/>
                  <a:pt x="41" y="33"/>
                  <a:pt x="50" y="33"/>
                </a:cubicBezTo>
                <a:lnTo>
                  <a:pt x="102" y="33"/>
                </a:lnTo>
                <a:cubicBezTo>
                  <a:pt x="110" y="33"/>
                  <a:pt x="117" y="40"/>
                  <a:pt x="117" y="48"/>
                </a:cubicBezTo>
                <a:lnTo>
                  <a:pt x="117" y="67"/>
                </a:lnTo>
                <a:lnTo>
                  <a:pt x="100" y="67"/>
                </a:lnTo>
                <a:cubicBezTo>
                  <a:pt x="82" y="67"/>
                  <a:pt x="67" y="82"/>
                  <a:pt x="67" y="100"/>
                </a:cubicBezTo>
                <a:lnTo>
                  <a:pt x="67" y="117"/>
                </a:lnTo>
                <a:lnTo>
                  <a:pt x="52" y="117"/>
                </a:lnTo>
                <a:close/>
                <a:moveTo>
                  <a:pt x="302" y="150"/>
                </a:moveTo>
                <a:cubicBezTo>
                  <a:pt x="321" y="150"/>
                  <a:pt x="334" y="135"/>
                  <a:pt x="334" y="117"/>
                </a:cubicBezTo>
                <a:lnTo>
                  <a:pt x="334" y="33"/>
                </a:lnTo>
                <a:cubicBezTo>
                  <a:pt x="334" y="15"/>
                  <a:pt x="321" y="0"/>
                  <a:pt x="302" y="0"/>
                </a:cubicBezTo>
                <a:lnTo>
                  <a:pt x="219" y="0"/>
                </a:lnTo>
                <a:cubicBezTo>
                  <a:pt x="201" y="0"/>
                  <a:pt x="184" y="15"/>
                  <a:pt x="184" y="33"/>
                </a:cubicBezTo>
                <a:lnTo>
                  <a:pt x="184" y="67"/>
                </a:lnTo>
                <a:lnTo>
                  <a:pt x="150" y="67"/>
                </a:lnTo>
                <a:lnTo>
                  <a:pt x="150" y="33"/>
                </a:lnTo>
                <a:cubicBezTo>
                  <a:pt x="150" y="15"/>
                  <a:pt x="137" y="0"/>
                  <a:pt x="119" y="0"/>
                </a:cubicBezTo>
                <a:lnTo>
                  <a:pt x="36" y="0"/>
                </a:lnTo>
                <a:cubicBezTo>
                  <a:pt x="17" y="0"/>
                  <a:pt x="0" y="15"/>
                  <a:pt x="0" y="33"/>
                </a:cubicBezTo>
                <a:lnTo>
                  <a:pt x="0" y="117"/>
                </a:lnTo>
                <a:cubicBezTo>
                  <a:pt x="0" y="135"/>
                  <a:pt x="17" y="150"/>
                  <a:pt x="36" y="150"/>
                </a:cubicBezTo>
                <a:lnTo>
                  <a:pt x="67" y="150"/>
                </a:lnTo>
                <a:lnTo>
                  <a:pt x="67" y="183"/>
                </a:lnTo>
                <a:lnTo>
                  <a:pt x="36" y="183"/>
                </a:lnTo>
                <a:cubicBezTo>
                  <a:pt x="17" y="183"/>
                  <a:pt x="0" y="198"/>
                  <a:pt x="0" y="217"/>
                </a:cubicBezTo>
                <a:lnTo>
                  <a:pt x="0" y="300"/>
                </a:lnTo>
                <a:cubicBezTo>
                  <a:pt x="0" y="318"/>
                  <a:pt x="17" y="333"/>
                  <a:pt x="36" y="333"/>
                </a:cubicBezTo>
                <a:lnTo>
                  <a:pt x="119" y="333"/>
                </a:lnTo>
                <a:cubicBezTo>
                  <a:pt x="137" y="333"/>
                  <a:pt x="150" y="318"/>
                  <a:pt x="150" y="300"/>
                </a:cubicBezTo>
                <a:lnTo>
                  <a:pt x="150" y="267"/>
                </a:lnTo>
                <a:lnTo>
                  <a:pt x="184" y="267"/>
                </a:lnTo>
                <a:lnTo>
                  <a:pt x="184" y="300"/>
                </a:lnTo>
                <a:cubicBezTo>
                  <a:pt x="184" y="318"/>
                  <a:pt x="201" y="333"/>
                  <a:pt x="219" y="333"/>
                </a:cubicBezTo>
                <a:lnTo>
                  <a:pt x="302" y="333"/>
                </a:lnTo>
                <a:cubicBezTo>
                  <a:pt x="321" y="333"/>
                  <a:pt x="334" y="318"/>
                  <a:pt x="334" y="300"/>
                </a:cubicBezTo>
                <a:lnTo>
                  <a:pt x="334" y="217"/>
                </a:lnTo>
                <a:cubicBezTo>
                  <a:pt x="334" y="198"/>
                  <a:pt x="321" y="183"/>
                  <a:pt x="302" y="183"/>
                </a:cubicBezTo>
                <a:lnTo>
                  <a:pt x="267" y="183"/>
                </a:lnTo>
                <a:lnTo>
                  <a:pt x="267" y="150"/>
                </a:lnTo>
                <a:lnTo>
                  <a:pt x="302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67">
            <a:extLst>
              <a:ext uri="{FF2B5EF4-FFF2-40B4-BE49-F238E27FC236}">
                <a16:creationId xmlns:a16="http://schemas.microsoft.com/office/drawing/2014/main" id="{03B6725B-2349-4CB6-935D-613FFC93AC1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16651" y="3040063"/>
            <a:ext cx="250825" cy="254000"/>
          </a:xfrm>
          <a:custGeom>
            <a:avLst/>
            <a:gdLst>
              <a:gd name="T0" fmla="*/ 333 w 333"/>
              <a:gd name="T1" fmla="*/ 183 h 333"/>
              <a:gd name="T2" fmla="*/ 0 w 333"/>
              <a:gd name="T3" fmla="*/ 183 h 333"/>
              <a:gd name="T4" fmla="*/ 0 w 333"/>
              <a:gd name="T5" fmla="*/ 150 h 333"/>
              <a:gd name="T6" fmla="*/ 333 w 333"/>
              <a:gd name="T7" fmla="*/ 150 h 333"/>
              <a:gd name="T8" fmla="*/ 333 w 333"/>
              <a:gd name="T9" fmla="*/ 183 h 333"/>
              <a:gd name="T10" fmla="*/ 266 w 333"/>
              <a:gd name="T11" fmla="*/ 300 h 333"/>
              <a:gd name="T12" fmla="*/ 66 w 333"/>
              <a:gd name="T13" fmla="*/ 300 h 333"/>
              <a:gd name="T14" fmla="*/ 66 w 333"/>
              <a:gd name="T15" fmla="*/ 250 h 333"/>
              <a:gd name="T16" fmla="*/ 266 w 333"/>
              <a:gd name="T17" fmla="*/ 250 h 333"/>
              <a:gd name="T18" fmla="*/ 266 w 333"/>
              <a:gd name="T19" fmla="*/ 300 h 333"/>
              <a:gd name="T20" fmla="*/ 66 w 333"/>
              <a:gd name="T21" fmla="*/ 217 h 333"/>
              <a:gd name="T22" fmla="*/ 33 w 333"/>
              <a:gd name="T23" fmla="*/ 217 h 333"/>
              <a:gd name="T24" fmla="*/ 33 w 333"/>
              <a:gd name="T25" fmla="*/ 250 h 333"/>
              <a:gd name="T26" fmla="*/ 33 w 333"/>
              <a:gd name="T27" fmla="*/ 300 h 333"/>
              <a:gd name="T28" fmla="*/ 33 w 333"/>
              <a:gd name="T29" fmla="*/ 333 h 333"/>
              <a:gd name="T30" fmla="*/ 66 w 333"/>
              <a:gd name="T31" fmla="*/ 333 h 333"/>
              <a:gd name="T32" fmla="*/ 266 w 333"/>
              <a:gd name="T33" fmla="*/ 333 h 333"/>
              <a:gd name="T34" fmla="*/ 300 w 333"/>
              <a:gd name="T35" fmla="*/ 333 h 333"/>
              <a:gd name="T36" fmla="*/ 300 w 333"/>
              <a:gd name="T37" fmla="*/ 300 h 333"/>
              <a:gd name="T38" fmla="*/ 300 w 333"/>
              <a:gd name="T39" fmla="*/ 250 h 333"/>
              <a:gd name="T40" fmla="*/ 300 w 333"/>
              <a:gd name="T41" fmla="*/ 217 h 333"/>
              <a:gd name="T42" fmla="*/ 266 w 333"/>
              <a:gd name="T43" fmla="*/ 217 h 333"/>
              <a:gd name="T44" fmla="*/ 66 w 333"/>
              <a:gd name="T45" fmla="*/ 217 h 333"/>
              <a:gd name="T46" fmla="*/ 66 w 333"/>
              <a:gd name="T47" fmla="*/ 33 h 333"/>
              <a:gd name="T48" fmla="*/ 266 w 333"/>
              <a:gd name="T49" fmla="*/ 33 h 333"/>
              <a:gd name="T50" fmla="*/ 266 w 333"/>
              <a:gd name="T51" fmla="*/ 83 h 333"/>
              <a:gd name="T52" fmla="*/ 66 w 333"/>
              <a:gd name="T53" fmla="*/ 83 h 333"/>
              <a:gd name="T54" fmla="*/ 66 w 333"/>
              <a:gd name="T55" fmla="*/ 33 h 333"/>
              <a:gd name="T56" fmla="*/ 266 w 333"/>
              <a:gd name="T57" fmla="*/ 117 h 333"/>
              <a:gd name="T58" fmla="*/ 300 w 333"/>
              <a:gd name="T59" fmla="*/ 117 h 333"/>
              <a:gd name="T60" fmla="*/ 300 w 333"/>
              <a:gd name="T61" fmla="*/ 83 h 333"/>
              <a:gd name="T62" fmla="*/ 300 w 333"/>
              <a:gd name="T63" fmla="*/ 33 h 333"/>
              <a:gd name="T64" fmla="*/ 300 w 333"/>
              <a:gd name="T65" fmla="*/ 0 h 333"/>
              <a:gd name="T66" fmla="*/ 266 w 333"/>
              <a:gd name="T67" fmla="*/ 0 h 333"/>
              <a:gd name="T68" fmla="*/ 66 w 333"/>
              <a:gd name="T69" fmla="*/ 0 h 333"/>
              <a:gd name="T70" fmla="*/ 33 w 333"/>
              <a:gd name="T71" fmla="*/ 0 h 333"/>
              <a:gd name="T72" fmla="*/ 33 w 333"/>
              <a:gd name="T73" fmla="*/ 33 h 333"/>
              <a:gd name="T74" fmla="*/ 33 w 333"/>
              <a:gd name="T75" fmla="*/ 83 h 333"/>
              <a:gd name="T76" fmla="*/ 33 w 333"/>
              <a:gd name="T77" fmla="*/ 117 h 333"/>
              <a:gd name="T78" fmla="*/ 66 w 333"/>
              <a:gd name="T79" fmla="*/ 117 h 333"/>
              <a:gd name="T80" fmla="*/ 266 w 333"/>
              <a:gd name="T81" fmla="*/ 11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3">
                <a:moveTo>
                  <a:pt x="333" y="183"/>
                </a:moveTo>
                <a:lnTo>
                  <a:pt x="0" y="183"/>
                </a:lnTo>
                <a:lnTo>
                  <a:pt x="0" y="150"/>
                </a:lnTo>
                <a:lnTo>
                  <a:pt x="333" y="150"/>
                </a:lnTo>
                <a:lnTo>
                  <a:pt x="333" y="183"/>
                </a:lnTo>
                <a:close/>
                <a:moveTo>
                  <a:pt x="266" y="300"/>
                </a:moveTo>
                <a:lnTo>
                  <a:pt x="66" y="300"/>
                </a:lnTo>
                <a:lnTo>
                  <a:pt x="66" y="250"/>
                </a:lnTo>
                <a:lnTo>
                  <a:pt x="266" y="250"/>
                </a:lnTo>
                <a:lnTo>
                  <a:pt x="266" y="300"/>
                </a:lnTo>
                <a:close/>
                <a:moveTo>
                  <a:pt x="66" y="217"/>
                </a:moveTo>
                <a:lnTo>
                  <a:pt x="33" y="217"/>
                </a:lnTo>
                <a:lnTo>
                  <a:pt x="33" y="250"/>
                </a:lnTo>
                <a:lnTo>
                  <a:pt x="33" y="300"/>
                </a:lnTo>
                <a:lnTo>
                  <a:pt x="33" y="333"/>
                </a:lnTo>
                <a:lnTo>
                  <a:pt x="66" y="333"/>
                </a:lnTo>
                <a:lnTo>
                  <a:pt x="266" y="333"/>
                </a:lnTo>
                <a:lnTo>
                  <a:pt x="300" y="333"/>
                </a:lnTo>
                <a:lnTo>
                  <a:pt x="300" y="300"/>
                </a:lnTo>
                <a:lnTo>
                  <a:pt x="300" y="250"/>
                </a:lnTo>
                <a:lnTo>
                  <a:pt x="300" y="217"/>
                </a:lnTo>
                <a:lnTo>
                  <a:pt x="266" y="217"/>
                </a:lnTo>
                <a:lnTo>
                  <a:pt x="66" y="217"/>
                </a:lnTo>
                <a:close/>
                <a:moveTo>
                  <a:pt x="66" y="33"/>
                </a:moveTo>
                <a:lnTo>
                  <a:pt x="266" y="33"/>
                </a:lnTo>
                <a:lnTo>
                  <a:pt x="266" y="83"/>
                </a:lnTo>
                <a:lnTo>
                  <a:pt x="66" y="83"/>
                </a:lnTo>
                <a:lnTo>
                  <a:pt x="66" y="33"/>
                </a:lnTo>
                <a:close/>
                <a:moveTo>
                  <a:pt x="266" y="117"/>
                </a:moveTo>
                <a:lnTo>
                  <a:pt x="300" y="117"/>
                </a:lnTo>
                <a:lnTo>
                  <a:pt x="300" y="83"/>
                </a:lnTo>
                <a:lnTo>
                  <a:pt x="300" y="33"/>
                </a:lnTo>
                <a:lnTo>
                  <a:pt x="300" y="0"/>
                </a:lnTo>
                <a:lnTo>
                  <a:pt x="266" y="0"/>
                </a:lnTo>
                <a:lnTo>
                  <a:pt x="66" y="0"/>
                </a:lnTo>
                <a:lnTo>
                  <a:pt x="33" y="0"/>
                </a:lnTo>
                <a:lnTo>
                  <a:pt x="33" y="33"/>
                </a:lnTo>
                <a:lnTo>
                  <a:pt x="33" y="83"/>
                </a:lnTo>
                <a:lnTo>
                  <a:pt x="33" y="117"/>
                </a:lnTo>
                <a:lnTo>
                  <a:pt x="66" y="117"/>
                </a:lnTo>
                <a:lnTo>
                  <a:pt x="266" y="1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68">
            <a:extLst>
              <a:ext uri="{FF2B5EF4-FFF2-40B4-BE49-F238E27FC236}">
                <a16:creationId xmlns:a16="http://schemas.microsoft.com/office/drawing/2014/main" id="{B5EE01BE-566A-45D2-9632-9AD9484E534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13413" y="3040063"/>
            <a:ext cx="250825" cy="254000"/>
          </a:xfrm>
          <a:custGeom>
            <a:avLst/>
            <a:gdLst>
              <a:gd name="T0" fmla="*/ 333 w 333"/>
              <a:gd name="T1" fmla="*/ 167 h 333"/>
              <a:gd name="T2" fmla="*/ 317 w 333"/>
              <a:gd name="T3" fmla="*/ 183 h 333"/>
              <a:gd name="T4" fmla="*/ 17 w 333"/>
              <a:gd name="T5" fmla="*/ 183 h 333"/>
              <a:gd name="T6" fmla="*/ 0 w 333"/>
              <a:gd name="T7" fmla="*/ 167 h 333"/>
              <a:gd name="T8" fmla="*/ 17 w 333"/>
              <a:gd name="T9" fmla="*/ 150 h 333"/>
              <a:gd name="T10" fmla="*/ 317 w 333"/>
              <a:gd name="T11" fmla="*/ 150 h 333"/>
              <a:gd name="T12" fmla="*/ 333 w 333"/>
              <a:gd name="T13" fmla="*/ 167 h 333"/>
              <a:gd name="T14" fmla="*/ 267 w 333"/>
              <a:gd name="T15" fmla="*/ 283 h 333"/>
              <a:gd name="T16" fmla="*/ 250 w 333"/>
              <a:gd name="T17" fmla="*/ 300 h 333"/>
              <a:gd name="T18" fmla="*/ 83 w 333"/>
              <a:gd name="T19" fmla="*/ 300 h 333"/>
              <a:gd name="T20" fmla="*/ 67 w 333"/>
              <a:gd name="T21" fmla="*/ 283 h 333"/>
              <a:gd name="T22" fmla="*/ 67 w 333"/>
              <a:gd name="T23" fmla="*/ 267 h 333"/>
              <a:gd name="T24" fmla="*/ 83 w 333"/>
              <a:gd name="T25" fmla="*/ 250 h 333"/>
              <a:gd name="T26" fmla="*/ 250 w 333"/>
              <a:gd name="T27" fmla="*/ 250 h 333"/>
              <a:gd name="T28" fmla="*/ 267 w 333"/>
              <a:gd name="T29" fmla="*/ 267 h 333"/>
              <a:gd name="T30" fmla="*/ 267 w 333"/>
              <a:gd name="T31" fmla="*/ 283 h 333"/>
              <a:gd name="T32" fmla="*/ 267 w 333"/>
              <a:gd name="T33" fmla="*/ 217 h 333"/>
              <a:gd name="T34" fmla="*/ 67 w 333"/>
              <a:gd name="T35" fmla="*/ 217 h 333"/>
              <a:gd name="T36" fmla="*/ 33 w 333"/>
              <a:gd name="T37" fmla="*/ 250 h 333"/>
              <a:gd name="T38" fmla="*/ 33 w 333"/>
              <a:gd name="T39" fmla="*/ 300 h 333"/>
              <a:gd name="T40" fmla="*/ 67 w 333"/>
              <a:gd name="T41" fmla="*/ 333 h 333"/>
              <a:gd name="T42" fmla="*/ 267 w 333"/>
              <a:gd name="T43" fmla="*/ 333 h 333"/>
              <a:gd name="T44" fmla="*/ 300 w 333"/>
              <a:gd name="T45" fmla="*/ 300 h 333"/>
              <a:gd name="T46" fmla="*/ 300 w 333"/>
              <a:gd name="T47" fmla="*/ 250 h 333"/>
              <a:gd name="T48" fmla="*/ 267 w 333"/>
              <a:gd name="T49" fmla="*/ 217 h 333"/>
              <a:gd name="T50" fmla="*/ 67 w 333"/>
              <a:gd name="T51" fmla="*/ 50 h 333"/>
              <a:gd name="T52" fmla="*/ 83 w 333"/>
              <a:gd name="T53" fmla="*/ 33 h 333"/>
              <a:gd name="T54" fmla="*/ 250 w 333"/>
              <a:gd name="T55" fmla="*/ 33 h 333"/>
              <a:gd name="T56" fmla="*/ 267 w 333"/>
              <a:gd name="T57" fmla="*/ 50 h 333"/>
              <a:gd name="T58" fmla="*/ 267 w 333"/>
              <a:gd name="T59" fmla="*/ 67 h 333"/>
              <a:gd name="T60" fmla="*/ 250 w 333"/>
              <a:gd name="T61" fmla="*/ 83 h 333"/>
              <a:gd name="T62" fmla="*/ 83 w 333"/>
              <a:gd name="T63" fmla="*/ 83 h 333"/>
              <a:gd name="T64" fmla="*/ 67 w 333"/>
              <a:gd name="T65" fmla="*/ 67 h 333"/>
              <a:gd name="T66" fmla="*/ 67 w 333"/>
              <a:gd name="T67" fmla="*/ 50 h 333"/>
              <a:gd name="T68" fmla="*/ 50 w 333"/>
              <a:gd name="T69" fmla="*/ 117 h 333"/>
              <a:gd name="T70" fmla="*/ 267 w 333"/>
              <a:gd name="T71" fmla="*/ 117 h 333"/>
              <a:gd name="T72" fmla="*/ 300 w 333"/>
              <a:gd name="T73" fmla="*/ 83 h 333"/>
              <a:gd name="T74" fmla="*/ 300 w 333"/>
              <a:gd name="T75" fmla="*/ 33 h 333"/>
              <a:gd name="T76" fmla="*/ 267 w 333"/>
              <a:gd name="T77" fmla="*/ 0 h 333"/>
              <a:gd name="T78" fmla="*/ 67 w 333"/>
              <a:gd name="T79" fmla="*/ 0 h 333"/>
              <a:gd name="T80" fmla="*/ 33 w 333"/>
              <a:gd name="T81" fmla="*/ 33 h 333"/>
              <a:gd name="T82" fmla="*/ 33 w 333"/>
              <a:gd name="T83" fmla="*/ 100 h 333"/>
              <a:gd name="T84" fmla="*/ 50 w 333"/>
              <a:gd name="T85" fmla="*/ 11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3" h="333">
                <a:moveTo>
                  <a:pt x="333" y="167"/>
                </a:moveTo>
                <a:cubicBezTo>
                  <a:pt x="333" y="176"/>
                  <a:pt x="326" y="183"/>
                  <a:pt x="317" y="183"/>
                </a:cubicBezTo>
                <a:lnTo>
                  <a:pt x="17" y="183"/>
                </a:lnTo>
                <a:cubicBezTo>
                  <a:pt x="7" y="183"/>
                  <a:pt x="0" y="176"/>
                  <a:pt x="0" y="167"/>
                </a:cubicBezTo>
                <a:cubicBezTo>
                  <a:pt x="0" y="157"/>
                  <a:pt x="7" y="150"/>
                  <a:pt x="17" y="150"/>
                </a:cubicBezTo>
                <a:lnTo>
                  <a:pt x="317" y="150"/>
                </a:lnTo>
                <a:cubicBezTo>
                  <a:pt x="326" y="150"/>
                  <a:pt x="333" y="157"/>
                  <a:pt x="333" y="167"/>
                </a:cubicBezTo>
                <a:close/>
                <a:moveTo>
                  <a:pt x="267" y="283"/>
                </a:moveTo>
                <a:cubicBezTo>
                  <a:pt x="267" y="293"/>
                  <a:pt x="259" y="300"/>
                  <a:pt x="250" y="300"/>
                </a:cubicBezTo>
                <a:lnTo>
                  <a:pt x="83" y="300"/>
                </a:lnTo>
                <a:cubicBezTo>
                  <a:pt x="74" y="300"/>
                  <a:pt x="67" y="293"/>
                  <a:pt x="67" y="283"/>
                </a:cubicBezTo>
                <a:lnTo>
                  <a:pt x="67" y="267"/>
                </a:lnTo>
                <a:cubicBezTo>
                  <a:pt x="67" y="257"/>
                  <a:pt x="74" y="250"/>
                  <a:pt x="83" y="250"/>
                </a:cubicBezTo>
                <a:lnTo>
                  <a:pt x="250" y="250"/>
                </a:lnTo>
                <a:cubicBezTo>
                  <a:pt x="259" y="250"/>
                  <a:pt x="267" y="257"/>
                  <a:pt x="267" y="267"/>
                </a:cubicBezTo>
                <a:lnTo>
                  <a:pt x="267" y="283"/>
                </a:lnTo>
                <a:close/>
                <a:moveTo>
                  <a:pt x="267" y="217"/>
                </a:moveTo>
                <a:lnTo>
                  <a:pt x="67" y="217"/>
                </a:lnTo>
                <a:cubicBezTo>
                  <a:pt x="48" y="217"/>
                  <a:pt x="33" y="232"/>
                  <a:pt x="33" y="250"/>
                </a:cubicBezTo>
                <a:lnTo>
                  <a:pt x="33" y="300"/>
                </a:lnTo>
                <a:cubicBezTo>
                  <a:pt x="33" y="318"/>
                  <a:pt x="48" y="333"/>
                  <a:pt x="67" y="333"/>
                </a:cubicBezTo>
                <a:lnTo>
                  <a:pt x="267" y="333"/>
                </a:lnTo>
                <a:cubicBezTo>
                  <a:pt x="285" y="333"/>
                  <a:pt x="300" y="318"/>
                  <a:pt x="300" y="300"/>
                </a:cubicBezTo>
                <a:lnTo>
                  <a:pt x="300" y="250"/>
                </a:lnTo>
                <a:cubicBezTo>
                  <a:pt x="300" y="232"/>
                  <a:pt x="285" y="217"/>
                  <a:pt x="267" y="217"/>
                </a:cubicBezTo>
                <a:close/>
                <a:moveTo>
                  <a:pt x="67" y="50"/>
                </a:moveTo>
                <a:cubicBezTo>
                  <a:pt x="67" y="41"/>
                  <a:pt x="74" y="33"/>
                  <a:pt x="83" y="33"/>
                </a:cubicBezTo>
                <a:lnTo>
                  <a:pt x="250" y="33"/>
                </a:lnTo>
                <a:cubicBezTo>
                  <a:pt x="259" y="33"/>
                  <a:pt x="267" y="41"/>
                  <a:pt x="267" y="50"/>
                </a:cubicBezTo>
                <a:lnTo>
                  <a:pt x="267" y="67"/>
                </a:lnTo>
                <a:cubicBezTo>
                  <a:pt x="267" y="76"/>
                  <a:pt x="259" y="83"/>
                  <a:pt x="250" y="83"/>
                </a:cubicBezTo>
                <a:lnTo>
                  <a:pt x="83" y="83"/>
                </a:lnTo>
                <a:cubicBezTo>
                  <a:pt x="74" y="83"/>
                  <a:pt x="67" y="76"/>
                  <a:pt x="67" y="67"/>
                </a:cubicBezTo>
                <a:lnTo>
                  <a:pt x="67" y="50"/>
                </a:lnTo>
                <a:close/>
                <a:moveTo>
                  <a:pt x="50" y="117"/>
                </a:moveTo>
                <a:lnTo>
                  <a:pt x="267" y="117"/>
                </a:lnTo>
                <a:cubicBezTo>
                  <a:pt x="285" y="117"/>
                  <a:pt x="300" y="102"/>
                  <a:pt x="300" y="83"/>
                </a:cubicBezTo>
                <a:lnTo>
                  <a:pt x="300" y="33"/>
                </a:lnTo>
                <a:cubicBezTo>
                  <a:pt x="300" y="15"/>
                  <a:pt x="285" y="0"/>
                  <a:pt x="267" y="0"/>
                </a:cubicBezTo>
                <a:lnTo>
                  <a:pt x="67" y="0"/>
                </a:lnTo>
                <a:cubicBezTo>
                  <a:pt x="48" y="0"/>
                  <a:pt x="33" y="15"/>
                  <a:pt x="33" y="33"/>
                </a:cubicBezTo>
                <a:lnTo>
                  <a:pt x="33" y="100"/>
                </a:lnTo>
                <a:cubicBezTo>
                  <a:pt x="33" y="109"/>
                  <a:pt x="41" y="117"/>
                  <a:pt x="50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69">
            <a:extLst>
              <a:ext uri="{FF2B5EF4-FFF2-40B4-BE49-F238E27FC236}">
                <a16:creationId xmlns:a16="http://schemas.microsoft.com/office/drawing/2014/main" id="{EDBF8FD3-D3A4-4861-B998-EE0CDE796DC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10176" y="3040063"/>
            <a:ext cx="250825" cy="254000"/>
          </a:xfrm>
          <a:custGeom>
            <a:avLst/>
            <a:gdLst>
              <a:gd name="T0" fmla="*/ 184 w 334"/>
              <a:gd name="T1" fmla="*/ 17 h 333"/>
              <a:gd name="T2" fmla="*/ 184 w 334"/>
              <a:gd name="T3" fmla="*/ 317 h 333"/>
              <a:gd name="T4" fmla="*/ 167 w 334"/>
              <a:gd name="T5" fmla="*/ 333 h 333"/>
              <a:gd name="T6" fmla="*/ 150 w 334"/>
              <a:gd name="T7" fmla="*/ 317 h 333"/>
              <a:gd name="T8" fmla="*/ 150 w 334"/>
              <a:gd name="T9" fmla="*/ 17 h 333"/>
              <a:gd name="T10" fmla="*/ 167 w 334"/>
              <a:gd name="T11" fmla="*/ 0 h 333"/>
              <a:gd name="T12" fmla="*/ 184 w 334"/>
              <a:gd name="T13" fmla="*/ 17 h 333"/>
              <a:gd name="T14" fmla="*/ 84 w 334"/>
              <a:gd name="T15" fmla="*/ 250 h 333"/>
              <a:gd name="T16" fmla="*/ 67 w 334"/>
              <a:gd name="T17" fmla="*/ 267 h 333"/>
              <a:gd name="T18" fmla="*/ 50 w 334"/>
              <a:gd name="T19" fmla="*/ 267 h 333"/>
              <a:gd name="T20" fmla="*/ 34 w 334"/>
              <a:gd name="T21" fmla="*/ 250 h 333"/>
              <a:gd name="T22" fmla="*/ 34 w 334"/>
              <a:gd name="T23" fmla="*/ 83 h 333"/>
              <a:gd name="T24" fmla="*/ 50 w 334"/>
              <a:gd name="T25" fmla="*/ 67 h 333"/>
              <a:gd name="T26" fmla="*/ 67 w 334"/>
              <a:gd name="T27" fmla="*/ 67 h 333"/>
              <a:gd name="T28" fmla="*/ 84 w 334"/>
              <a:gd name="T29" fmla="*/ 83 h 333"/>
              <a:gd name="T30" fmla="*/ 84 w 334"/>
              <a:gd name="T31" fmla="*/ 250 h 333"/>
              <a:gd name="T32" fmla="*/ 84 w 334"/>
              <a:gd name="T33" fmla="*/ 33 h 333"/>
              <a:gd name="T34" fmla="*/ 34 w 334"/>
              <a:gd name="T35" fmla="*/ 33 h 333"/>
              <a:gd name="T36" fmla="*/ 0 w 334"/>
              <a:gd name="T37" fmla="*/ 67 h 333"/>
              <a:gd name="T38" fmla="*/ 0 w 334"/>
              <a:gd name="T39" fmla="*/ 267 h 333"/>
              <a:gd name="T40" fmla="*/ 34 w 334"/>
              <a:gd name="T41" fmla="*/ 300 h 333"/>
              <a:gd name="T42" fmla="*/ 84 w 334"/>
              <a:gd name="T43" fmla="*/ 300 h 333"/>
              <a:gd name="T44" fmla="*/ 117 w 334"/>
              <a:gd name="T45" fmla="*/ 267 h 333"/>
              <a:gd name="T46" fmla="*/ 117 w 334"/>
              <a:gd name="T47" fmla="*/ 67 h 333"/>
              <a:gd name="T48" fmla="*/ 84 w 334"/>
              <a:gd name="T49" fmla="*/ 33 h 333"/>
              <a:gd name="T50" fmla="*/ 300 w 334"/>
              <a:gd name="T51" fmla="*/ 250 h 333"/>
              <a:gd name="T52" fmla="*/ 284 w 334"/>
              <a:gd name="T53" fmla="*/ 267 h 333"/>
              <a:gd name="T54" fmla="*/ 267 w 334"/>
              <a:gd name="T55" fmla="*/ 267 h 333"/>
              <a:gd name="T56" fmla="*/ 250 w 334"/>
              <a:gd name="T57" fmla="*/ 250 h 333"/>
              <a:gd name="T58" fmla="*/ 250 w 334"/>
              <a:gd name="T59" fmla="*/ 83 h 333"/>
              <a:gd name="T60" fmla="*/ 267 w 334"/>
              <a:gd name="T61" fmla="*/ 67 h 333"/>
              <a:gd name="T62" fmla="*/ 284 w 334"/>
              <a:gd name="T63" fmla="*/ 67 h 333"/>
              <a:gd name="T64" fmla="*/ 300 w 334"/>
              <a:gd name="T65" fmla="*/ 83 h 333"/>
              <a:gd name="T66" fmla="*/ 300 w 334"/>
              <a:gd name="T67" fmla="*/ 250 h 333"/>
              <a:gd name="T68" fmla="*/ 300 w 334"/>
              <a:gd name="T69" fmla="*/ 33 h 333"/>
              <a:gd name="T70" fmla="*/ 234 w 334"/>
              <a:gd name="T71" fmla="*/ 33 h 333"/>
              <a:gd name="T72" fmla="*/ 217 w 334"/>
              <a:gd name="T73" fmla="*/ 50 h 333"/>
              <a:gd name="T74" fmla="*/ 217 w 334"/>
              <a:gd name="T75" fmla="*/ 267 h 333"/>
              <a:gd name="T76" fmla="*/ 250 w 334"/>
              <a:gd name="T77" fmla="*/ 300 h 333"/>
              <a:gd name="T78" fmla="*/ 300 w 334"/>
              <a:gd name="T79" fmla="*/ 300 h 333"/>
              <a:gd name="T80" fmla="*/ 334 w 334"/>
              <a:gd name="T81" fmla="*/ 267 h 333"/>
              <a:gd name="T82" fmla="*/ 334 w 334"/>
              <a:gd name="T83" fmla="*/ 67 h 333"/>
              <a:gd name="T84" fmla="*/ 300 w 334"/>
              <a:gd name="T85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4" h="333">
                <a:moveTo>
                  <a:pt x="184" y="17"/>
                </a:moveTo>
                <a:lnTo>
                  <a:pt x="184" y="317"/>
                </a:lnTo>
                <a:cubicBezTo>
                  <a:pt x="184" y="326"/>
                  <a:pt x="176" y="333"/>
                  <a:pt x="167" y="333"/>
                </a:cubicBezTo>
                <a:cubicBezTo>
                  <a:pt x="158" y="333"/>
                  <a:pt x="150" y="326"/>
                  <a:pt x="150" y="317"/>
                </a:cubicBezTo>
                <a:lnTo>
                  <a:pt x="150" y="17"/>
                </a:lnTo>
                <a:cubicBezTo>
                  <a:pt x="150" y="7"/>
                  <a:pt x="158" y="0"/>
                  <a:pt x="167" y="0"/>
                </a:cubicBezTo>
                <a:cubicBezTo>
                  <a:pt x="176" y="0"/>
                  <a:pt x="184" y="7"/>
                  <a:pt x="184" y="17"/>
                </a:cubicBezTo>
                <a:close/>
                <a:moveTo>
                  <a:pt x="84" y="250"/>
                </a:moveTo>
                <a:cubicBezTo>
                  <a:pt x="84" y="259"/>
                  <a:pt x="76" y="267"/>
                  <a:pt x="67" y="267"/>
                </a:cubicBezTo>
                <a:lnTo>
                  <a:pt x="50" y="267"/>
                </a:lnTo>
                <a:cubicBezTo>
                  <a:pt x="41" y="267"/>
                  <a:pt x="34" y="259"/>
                  <a:pt x="34" y="250"/>
                </a:cubicBezTo>
                <a:lnTo>
                  <a:pt x="34" y="83"/>
                </a:lnTo>
                <a:cubicBezTo>
                  <a:pt x="34" y="74"/>
                  <a:pt x="41" y="67"/>
                  <a:pt x="50" y="67"/>
                </a:cubicBezTo>
                <a:lnTo>
                  <a:pt x="67" y="67"/>
                </a:lnTo>
                <a:cubicBezTo>
                  <a:pt x="76" y="67"/>
                  <a:pt x="84" y="74"/>
                  <a:pt x="84" y="83"/>
                </a:cubicBezTo>
                <a:lnTo>
                  <a:pt x="84" y="250"/>
                </a:lnTo>
                <a:close/>
                <a:moveTo>
                  <a:pt x="84" y="33"/>
                </a:moveTo>
                <a:lnTo>
                  <a:pt x="34" y="33"/>
                </a:lnTo>
                <a:cubicBezTo>
                  <a:pt x="15" y="33"/>
                  <a:pt x="0" y="48"/>
                  <a:pt x="0" y="67"/>
                </a:cubicBezTo>
                <a:lnTo>
                  <a:pt x="0" y="267"/>
                </a:lnTo>
                <a:cubicBezTo>
                  <a:pt x="0" y="285"/>
                  <a:pt x="15" y="300"/>
                  <a:pt x="34" y="300"/>
                </a:cubicBezTo>
                <a:lnTo>
                  <a:pt x="84" y="300"/>
                </a:lnTo>
                <a:cubicBezTo>
                  <a:pt x="102" y="300"/>
                  <a:pt x="117" y="285"/>
                  <a:pt x="117" y="267"/>
                </a:cubicBezTo>
                <a:lnTo>
                  <a:pt x="117" y="67"/>
                </a:lnTo>
                <a:cubicBezTo>
                  <a:pt x="117" y="48"/>
                  <a:pt x="102" y="33"/>
                  <a:pt x="84" y="33"/>
                </a:cubicBezTo>
                <a:close/>
                <a:moveTo>
                  <a:pt x="300" y="250"/>
                </a:moveTo>
                <a:cubicBezTo>
                  <a:pt x="300" y="259"/>
                  <a:pt x="293" y="267"/>
                  <a:pt x="284" y="267"/>
                </a:cubicBezTo>
                <a:lnTo>
                  <a:pt x="267" y="267"/>
                </a:lnTo>
                <a:cubicBezTo>
                  <a:pt x="258" y="267"/>
                  <a:pt x="250" y="259"/>
                  <a:pt x="250" y="250"/>
                </a:cubicBezTo>
                <a:lnTo>
                  <a:pt x="250" y="83"/>
                </a:lnTo>
                <a:cubicBezTo>
                  <a:pt x="250" y="74"/>
                  <a:pt x="258" y="67"/>
                  <a:pt x="267" y="67"/>
                </a:cubicBezTo>
                <a:lnTo>
                  <a:pt x="284" y="67"/>
                </a:lnTo>
                <a:cubicBezTo>
                  <a:pt x="293" y="67"/>
                  <a:pt x="300" y="74"/>
                  <a:pt x="300" y="83"/>
                </a:cubicBezTo>
                <a:lnTo>
                  <a:pt x="300" y="250"/>
                </a:lnTo>
                <a:close/>
                <a:moveTo>
                  <a:pt x="300" y="33"/>
                </a:moveTo>
                <a:lnTo>
                  <a:pt x="234" y="33"/>
                </a:lnTo>
                <a:cubicBezTo>
                  <a:pt x="224" y="33"/>
                  <a:pt x="217" y="41"/>
                  <a:pt x="217" y="50"/>
                </a:cubicBezTo>
                <a:lnTo>
                  <a:pt x="217" y="267"/>
                </a:lnTo>
                <a:cubicBezTo>
                  <a:pt x="217" y="285"/>
                  <a:pt x="232" y="300"/>
                  <a:pt x="250" y="300"/>
                </a:cubicBezTo>
                <a:lnTo>
                  <a:pt x="300" y="300"/>
                </a:lnTo>
                <a:cubicBezTo>
                  <a:pt x="319" y="300"/>
                  <a:pt x="334" y="285"/>
                  <a:pt x="334" y="267"/>
                </a:cubicBezTo>
                <a:lnTo>
                  <a:pt x="334" y="67"/>
                </a:lnTo>
                <a:cubicBezTo>
                  <a:pt x="334" y="48"/>
                  <a:pt x="319" y="33"/>
                  <a:pt x="300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0">
            <a:extLst>
              <a:ext uri="{FF2B5EF4-FFF2-40B4-BE49-F238E27FC236}">
                <a16:creationId xmlns:a16="http://schemas.microsoft.com/office/drawing/2014/main" id="{CF2E404B-8134-4EF0-8B5B-3C84000AC08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06938" y="3040063"/>
            <a:ext cx="252413" cy="254000"/>
          </a:xfrm>
          <a:custGeom>
            <a:avLst/>
            <a:gdLst>
              <a:gd name="T0" fmla="*/ 150 w 333"/>
              <a:gd name="T1" fmla="*/ 0 h 333"/>
              <a:gd name="T2" fmla="*/ 183 w 333"/>
              <a:gd name="T3" fmla="*/ 0 h 333"/>
              <a:gd name="T4" fmla="*/ 183 w 333"/>
              <a:gd name="T5" fmla="*/ 333 h 333"/>
              <a:gd name="T6" fmla="*/ 150 w 333"/>
              <a:gd name="T7" fmla="*/ 333 h 333"/>
              <a:gd name="T8" fmla="*/ 150 w 333"/>
              <a:gd name="T9" fmla="*/ 0 h 333"/>
              <a:gd name="T10" fmla="*/ 83 w 333"/>
              <a:gd name="T11" fmla="*/ 267 h 333"/>
              <a:gd name="T12" fmla="*/ 33 w 333"/>
              <a:gd name="T13" fmla="*/ 267 h 333"/>
              <a:gd name="T14" fmla="*/ 33 w 333"/>
              <a:gd name="T15" fmla="*/ 67 h 333"/>
              <a:gd name="T16" fmla="*/ 83 w 333"/>
              <a:gd name="T17" fmla="*/ 67 h 333"/>
              <a:gd name="T18" fmla="*/ 83 w 333"/>
              <a:gd name="T19" fmla="*/ 267 h 333"/>
              <a:gd name="T20" fmla="*/ 33 w 333"/>
              <a:gd name="T21" fmla="*/ 33 h 333"/>
              <a:gd name="T22" fmla="*/ 0 w 333"/>
              <a:gd name="T23" fmla="*/ 33 h 333"/>
              <a:gd name="T24" fmla="*/ 0 w 333"/>
              <a:gd name="T25" fmla="*/ 67 h 333"/>
              <a:gd name="T26" fmla="*/ 0 w 333"/>
              <a:gd name="T27" fmla="*/ 267 h 333"/>
              <a:gd name="T28" fmla="*/ 0 w 333"/>
              <a:gd name="T29" fmla="*/ 300 h 333"/>
              <a:gd name="T30" fmla="*/ 33 w 333"/>
              <a:gd name="T31" fmla="*/ 300 h 333"/>
              <a:gd name="T32" fmla="*/ 83 w 333"/>
              <a:gd name="T33" fmla="*/ 300 h 333"/>
              <a:gd name="T34" fmla="*/ 116 w 333"/>
              <a:gd name="T35" fmla="*/ 300 h 333"/>
              <a:gd name="T36" fmla="*/ 116 w 333"/>
              <a:gd name="T37" fmla="*/ 267 h 333"/>
              <a:gd name="T38" fmla="*/ 116 w 333"/>
              <a:gd name="T39" fmla="*/ 67 h 333"/>
              <a:gd name="T40" fmla="*/ 116 w 333"/>
              <a:gd name="T41" fmla="*/ 33 h 333"/>
              <a:gd name="T42" fmla="*/ 83 w 333"/>
              <a:gd name="T43" fmla="*/ 33 h 333"/>
              <a:gd name="T44" fmla="*/ 33 w 333"/>
              <a:gd name="T45" fmla="*/ 33 h 333"/>
              <a:gd name="T46" fmla="*/ 300 w 333"/>
              <a:gd name="T47" fmla="*/ 267 h 333"/>
              <a:gd name="T48" fmla="*/ 250 w 333"/>
              <a:gd name="T49" fmla="*/ 267 h 333"/>
              <a:gd name="T50" fmla="*/ 250 w 333"/>
              <a:gd name="T51" fmla="*/ 67 h 333"/>
              <a:gd name="T52" fmla="*/ 300 w 333"/>
              <a:gd name="T53" fmla="*/ 67 h 333"/>
              <a:gd name="T54" fmla="*/ 300 w 333"/>
              <a:gd name="T55" fmla="*/ 267 h 333"/>
              <a:gd name="T56" fmla="*/ 300 w 333"/>
              <a:gd name="T57" fmla="*/ 33 h 333"/>
              <a:gd name="T58" fmla="*/ 250 w 333"/>
              <a:gd name="T59" fmla="*/ 33 h 333"/>
              <a:gd name="T60" fmla="*/ 216 w 333"/>
              <a:gd name="T61" fmla="*/ 33 h 333"/>
              <a:gd name="T62" fmla="*/ 216 w 333"/>
              <a:gd name="T63" fmla="*/ 67 h 333"/>
              <a:gd name="T64" fmla="*/ 216 w 333"/>
              <a:gd name="T65" fmla="*/ 267 h 333"/>
              <a:gd name="T66" fmla="*/ 216 w 333"/>
              <a:gd name="T67" fmla="*/ 300 h 333"/>
              <a:gd name="T68" fmla="*/ 250 w 333"/>
              <a:gd name="T69" fmla="*/ 300 h 333"/>
              <a:gd name="T70" fmla="*/ 300 w 333"/>
              <a:gd name="T71" fmla="*/ 300 h 333"/>
              <a:gd name="T72" fmla="*/ 333 w 333"/>
              <a:gd name="T73" fmla="*/ 300 h 333"/>
              <a:gd name="T74" fmla="*/ 333 w 333"/>
              <a:gd name="T75" fmla="*/ 267 h 333"/>
              <a:gd name="T76" fmla="*/ 333 w 333"/>
              <a:gd name="T77" fmla="*/ 67 h 333"/>
              <a:gd name="T78" fmla="*/ 333 w 333"/>
              <a:gd name="T79" fmla="*/ 33 h 333"/>
              <a:gd name="T80" fmla="*/ 300 w 333"/>
              <a:gd name="T81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3">
                <a:moveTo>
                  <a:pt x="150" y="0"/>
                </a:moveTo>
                <a:lnTo>
                  <a:pt x="183" y="0"/>
                </a:lnTo>
                <a:lnTo>
                  <a:pt x="183" y="333"/>
                </a:lnTo>
                <a:lnTo>
                  <a:pt x="150" y="333"/>
                </a:lnTo>
                <a:lnTo>
                  <a:pt x="150" y="0"/>
                </a:lnTo>
                <a:close/>
                <a:moveTo>
                  <a:pt x="83" y="267"/>
                </a:moveTo>
                <a:lnTo>
                  <a:pt x="33" y="267"/>
                </a:lnTo>
                <a:lnTo>
                  <a:pt x="33" y="67"/>
                </a:lnTo>
                <a:lnTo>
                  <a:pt x="83" y="67"/>
                </a:lnTo>
                <a:lnTo>
                  <a:pt x="83" y="267"/>
                </a:lnTo>
                <a:close/>
                <a:moveTo>
                  <a:pt x="33" y="33"/>
                </a:moveTo>
                <a:lnTo>
                  <a:pt x="0" y="33"/>
                </a:lnTo>
                <a:lnTo>
                  <a:pt x="0" y="67"/>
                </a:lnTo>
                <a:lnTo>
                  <a:pt x="0" y="267"/>
                </a:lnTo>
                <a:lnTo>
                  <a:pt x="0" y="300"/>
                </a:lnTo>
                <a:lnTo>
                  <a:pt x="33" y="300"/>
                </a:lnTo>
                <a:lnTo>
                  <a:pt x="83" y="300"/>
                </a:lnTo>
                <a:lnTo>
                  <a:pt x="116" y="300"/>
                </a:lnTo>
                <a:lnTo>
                  <a:pt x="116" y="267"/>
                </a:lnTo>
                <a:lnTo>
                  <a:pt x="116" y="67"/>
                </a:lnTo>
                <a:lnTo>
                  <a:pt x="116" y="33"/>
                </a:lnTo>
                <a:lnTo>
                  <a:pt x="83" y="33"/>
                </a:lnTo>
                <a:lnTo>
                  <a:pt x="33" y="33"/>
                </a:lnTo>
                <a:close/>
                <a:moveTo>
                  <a:pt x="300" y="267"/>
                </a:moveTo>
                <a:lnTo>
                  <a:pt x="250" y="267"/>
                </a:lnTo>
                <a:lnTo>
                  <a:pt x="250" y="67"/>
                </a:lnTo>
                <a:lnTo>
                  <a:pt x="300" y="67"/>
                </a:lnTo>
                <a:lnTo>
                  <a:pt x="300" y="267"/>
                </a:lnTo>
                <a:close/>
                <a:moveTo>
                  <a:pt x="300" y="33"/>
                </a:moveTo>
                <a:lnTo>
                  <a:pt x="250" y="33"/>
                </a:lnTo>
                <a:lnTo>
                  <a:pt x="216" y="33"/>
                </a:lnTo>
                <a:lnTo>
                  <a:pt x="216" y="67"/>
                </a:lnTo>
                <a:lnTo>
                  <a:pt x="216" y="267"/>
                </a:lnTo>
                <a:lnTo>
                  <a:pt x="216" y="300"/>
                </a:lnTo>
                <a:lnTo>
                  <a:pt x="250" y="300"/>
                </a:lnTo>
                <a:lnTo>
                  <a:pt x="300" y="300"/>
                </a:lnTo>
                <a:lnTo>
                  <a:pt x="333" y="300"/>
                </a:lnTo>
                <a:lnTo>
                  <a:pt x="333" y="267"/>
                </a:lnTo>
                <a:lnTo>
                  <a:pt x="333" y="67"/>
                </a:lnTo>
                <a:lnTo>
                  <a:pt x="333" y="33"/>
                </a:lnTo>
                <a:lnTo>
                  <a:pt x="300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1">
            <a:extLst>
              <a:ext uri="{FF2B5EF4-FFF2-40B4-BE49-F238E27FC236}">
                <a16:creationId xmlns:a16="http://schemas.microsoft.com/office/drawing/2014/main" id="{0FD8F159-C30E-4291-872B-4A1A50AC189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03701" y="3040063"/>
            <a:ext cx="252413" cy="254000"/>
          </a:xfrm>
          <a:custGeom>
            <a:avLst/>
            <a:gdLst>
              <a:gd name="T0" fmla="*/ 0 w 333"/>
              <a:gd name="T1" fmla="*/ 150 h 333"/>
              <a:gd name="T2" fmla="*/ 333 w 333"/>
              <a:gd name="T3" fmla="*/ 150 h 333"/>
              <a:gd name="T4" fmla="*/ 333 w 333"/>
              <a:gd name="T5" fmla="*/ 183 h 333"/>
              <a:gd name="T6" fmla="*/ 0 w 333"/>
              <a:gd name="T7" fmla="*/ 183 h 333"/>
              <a:gd name="T8" fmla="*/ 0 w 333"/>
              <a:gd name="T9" fmla="*/ 150 h 333"/>
              <a:gd name="T10" fmla="*/ 300 w 333"/>
              <a:gd name="T11" fmla="*/ 300 h 333"/>
              <a:gd name="T12" fmla="*/ 100 w 333"/>
              <a:gd name="T13" fmla="*/ 300 h 333"/>
              <a:gd name="T14" fmla="*/ 100 w 333"/>
              <a:gd name="T15" fmla="*/ 250 h 333"/>
              <a:gd name="T16" fmla="*/ 300 w 333"/>
              <a:gd name="T17" fmla="*/ 250 h 333"/>
              <a:gd name="T18" fmla="*/ 300 w 333"/>
              <a:gd name="T19" fmla="*/ 300 h 333"/>
              <a:gd name="T20" fmla="*/ 67 w 333"/>
              <a:gd name="T21" fmla="*/ 300 h 333"/>
              <a:gd name="T22" fmla="*/ 33 w 333"/>
              <a:gd name="T23" fmla="*/ 300 h 333"/>
              <a:gd name="T24" fmla="*/ 33 w 333"/>
              <a:gd name="T25" fmla="*/ 250 h 333"/>
              <a:gd name="T26" fmla="*/ 67 w 333"/>
              <a:gd name="T27" fmla="*/ 250 h 333"/>
              <a:gd name="T28" fmla="*/ 67 w 333"/>
              <a:gd name="T29" fmla="*/ 300 h 333"/>
              <a:gd name="T30" fmla="*/ 100 w 333"/>
              <a:gd name="T31" fmla="*/ 217 h 333"/>
              <a:gd name="T32" fmla="*/ 67 w 333"/>
              <a:gd name="T33" fmla="*/ 217 h 333"/>
              <a:gd name="T34" fmla="*/ 33 w 333"/>
              <a:gd name="T35" fmla="*/ 217 h 333"/>
              <a:gd name="T36" fmla="*/ 0 w 333"/>
              <a:gd name="T37" fmla="*/ 217 h 333"/>
              <a:gd name="T38" fmla="*/ 0 w 333"/>
              <a:gd name="T39" fmla="*/ 250 h 333"/>
              <a:gd name="T40" fmla="*/ 0 w 333"/>
              <a:gd name="T41" fmla="*/ 300 h 333"/>
              <a:gd name="T42" fmla="*/ 0 w 333"/>
              <a:gd name="T43" fmla="*/ 333 h 333"/>
              <a:gd name="T44" fmla="*/ 33 w 333"/>
              <a:gd name="T45" fmla="*/ 333 h 333"/>
              <a:gd name="T46" fmla="*/ 67 w 333"/>
              <a:gd name="T47" fmla="*/ 333 h 333"/>
              <a:gd name="T48" fmla="*/ 100 w 333"/>
              <a:gd name="T49" fmla="*/ 333 h 333"/>
              <a:gd name="T50" fmla="*/ 300 w 333"/>
              <a:gd name="T51" fmla="*/ 333 h 333"/>
              <a:gd name="T52" fmla="*/ 333 w 333"/>
              <a:gd name="T53" fmla="*/ 333 h 333"/>
              <a:gd name="T54" fmla="*/ 333 w 333"/>
              <a:gd name="T55" fmla="*/ 217 h 333"/>
              <a:gd name="T56" fmla="*/ 300 w 333"/>
              <a:gd name="T57" fmla="*/ 217 h 333"/>
              <a:gd name="T58" fmla="*/ 100 w 333"/>
              <a:gd name="T59" fmla="*/ 217 h 333"/>
              <a:gd name="T60" fmla="*/ 300 w 333"/>
              <a:gd name="T61" fmla="*/ 83 h 333"/>
              <a:gd name="T62" fmla="*/ 100 w 333"/>
              <a:gd name="T63" fmla="*/ 83 h 333"/>
              <a:gd name="T64" fmla="*/ 100 w 333"/>
              <a:gd name="T65" fmla="*/ 33 h 333"/>
              <a:gd name="T66" fmla="*/ 300 w 333"/>
              <a:gd name="T67" fmla="*/ 33 h 333"/>
              <a:gd name="T68" fmla="*/ 300 w 333"/>
              <a:gd name="T69" fmla="*/ 83 h 333"/>
              <a:gd name="T70" fmla="*/ 67 w 333"/>
              <a:gd name="T71" fmla="*/ 83 h 333"/>
              <a:gd name="T72" fmla="*/ 33 w 333"/>
              <a:gd name="T73" fmla="*/ 83 h 333"/>
              <a:gd name="T74" fmla="*/ 33 w 333"/>
              <a:gd name="T75" fmla="*/ 33 h 333"/>
              <a:gd name="T76" fmla="*/ 67 w 333"/>
              <a:gd name="T77" fmla="*/ 33 h 333"/>
              <a:gd name="T78" fmla="*/ 67 w 333"/>
              <a:gd name="T79" fmla="*/ 83 h 333"/>
              <a:gd name="T80" fmla="*/ 300 w 333"/>
              <a:gd name="T81" fmla="*/ 0 h 333"/>
              <a:gd name="T82" fmla="*/ 100 w 333"/>
              <a:gd name="T83" fmla="*/ 0 h 333"/>
              <a:gd name="T84" fmla="*/ 67 w 333"/>
              <a:gd name="T85" fmla="*/ 0 h 333"/>
              <a:gd name="T86" fmla="*/ 33 w 333"/>
              <a:gd name="T87" fmla="*/ 0 h 333"/>
              <a:gd name="T88" fmla="*/ 0 w 333"/>
              <a:gd name="T89" fmla="*/ 0 h 333"/>
              <a:gd name="T90" fmla="*/ 0 w 333"/>
              <a:gd name="T91" fmla="*/ 33 h 333"/>
              <a:gd name="T92" fmla="*/ 0 w 333"/>
              <a:gd name="T93" fmla="*/ 83 h 333"/>
              <a:gd name="T94" fmla="*/ 0 w 333"/>
              <a:gd name="T95" fmla="*/ 117 h 333"/>
              <a:gd name="T96" fmla="*/ 33 w 333"/>
              <a:gd name="T97" fmla="*/ 117 h 333"/>
              <a:gd name="T98" fmla="*/ 67 w 333"/>
              <a:gd name="T99" fmla="*/ 117 h 333"/>
              <a:gd name="T100" fmla="*/ 100 w 333"/>
              <a:gd name="T101" fmla="*/ 117 h 333"/>
              <a:gd name="T102" fmla="*/ 300 w 333"/>
              <a:gd name="T103" fmla="*/ 117 h 333"/>
              <a:gd name="T104" fmla="*/ 333 w 333"/>
              <a:gd name="T105" fmla="*/ 117 h 333"/>
              <a:gd name="T106" fmla="*/ 333 w 333"/>
              <a:gd name="T107" fmla="*/ 0 h 333"/>
              <a:gd name="T108" fmla="*/ 300 w 333"/>
              <a:gd name="T10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3" h="333">
                <a:moveTo>
                  <a:pt x="0" y="150"/>
                </a:moveTo>
                <a:lnTo>
                  <a:pt x="333" y="150"/>
                </a:lnTo>
                <a:lnTo>
                  <a:pt x="333" y="183"/>
                </a:lnTo>
                <a:lnTo>
                  <a:pt x="0" y="183"/>
                </a:lnTo>
                <a:lnTo>
                  <a:pt x="0" y="150"/>
                </a:lnTo>
                <a:close/>
                <a:moveTo>
                  <a:pt x="300" y="300"/>
                </a:moveTo>
                <a:lnTo>
                  <a:pt x="100" y="300"/>
                </a:lnTo>
                <a:lnTo>
                  <a:pt x="100" y="250"/>
                </a:lnTo>
                <a:lnTo>
                  <a:pt x="300" y="250"/>
                </a:lnTo>
                <a:lnTo>
                  <a:pt x="300" y="300"/>
                </a:lnTo>
                <a:close/>
                <a:moveTo>
                  <a:pt x="67" y="300"/>
                </a:moveTo>
                <a:lnTo>
                  <a:pt x="33" y="300"/>
                </a:lnTo>
                <a:lnTo>
                  <a:pt x="33" y="250"/>
                </a:lnTo>
                <a:lnTo>
                  <a:pt x="67" y="250"/>
                </a:lnTo>
                <a:lnTo>
                  <a:pt x="67" y="300"/>
                </a:lnTo>
                <a:close/>
                <a:moveTo>
                  <a:pt x="100" y="217"/>
                </a:moveTo>
                <a:lnTo>
                  <a:pt x="67" y="217"/>
                </a:lnTo>
                <a:lnTo>
                  <a:pt x="33" y="217"/>
                </a:lnTo>
                <a:lnTo>
                  <a:pt x="0" y="217"/>
                </a:lnTo>
                <a:lnTo>
                  <a:pt x="0" y="250"/>
                </a:lnTo>
                <a:lnTo>
                  <a:pt x="0" y="300"/>
                </a:lnTo>
                <a:lnTo>
                  <a:pt x="0" y="333"/>
                </a:lnTo>
                <a:lnTo>
                  <a:pt x="33" y="333"/>
                </a:lnTo>
                <a:lnTo>
                  <a:pt x="67" y="333"/>
                </a:lnTo>
                <a:lnTo>
                  <a:pt x="100" y="333"/>
                </a:lnTo>
                <a:lnTo>
                  <a:pt x="300" y="333"/>
                </a:lnTo>
                <a:lnTo>
                  <a:pt x="333" y="333"/>
                </a:lnTo>
                <a:lnTo>
                  <a:pt x="333" y="217"/>
                </a:lnTo>
                <a:lnTo>
                  <a:pt x="300" y="217"/>
                </a:lnTo>
                <a:lnTo>
                  <a:pt x="100" y="217"/>
                </a:lnTo>
                <a:close/>
                <a:moveTo>
                  <a:pt x="300" y="83"/>
                </a:moveTo>
                <a:lnTo>
                  <a:pt x="100" y="83"/>
                </a:lnTo>
                <a:lnTo>
                  <a:pt x="100" y="33"/>
                </a:lnTo>
                <a:lnTo>
                  <a:pt x="300" y="33"/>
                </a:lnTo>
                <a:lnTo>
                  <a:pt x="300" y="83"/>
                </a:lnTo>
                <a:close/>
                <a:moveTo>
                  <a:pt x="67" y="83"/>
                </a:moveTo>
                <a:lnTo>
                  <a:pt x="33" y="83"/>
                </a:lnTo>
                <a:lnTo>
                  <a:pt x="33" y="33"/>
                </a:lnTo>
                <a:lnTo>
                  <a:pt x="67" y="33"/>
                </a:lnTo>
                <a:lnTo>
                  <a:pt x="67" y="83"/>
                </a:lnTo>
                <a:close/>
                <a:moveTo>
                  <a:pt x="300" y="0"/>
                </a:moveTo>
                <a:lnTo>
                  <a:pt x="100" y="0"/>
                </a:lnTo>
                <a:lnTo>
                  <a:pt x="67" y="0"/>
                </a:lnTo>
                <a:lnTo>
                  <a:pt x="33" y="0"/>
                </a:lnTo>
                <a:lnTo>
                  <a:pt x="0" y="0"/>
                </a:lnTo>
                <a:lnTo>
                  <a:pt x="0" y="33"/>
                </a:lnTo>
                <a:lnTo>
                  <a:pt x="0" y="83"/>
                </a:lnTo>
                <a:lnTo>
                  <a:pt x="0" y="117"/>
                </a:lnTo>
                <a:lnTo>
                  <a:pt x="33" y="117"/>
                </a:lnTo>
                <a:lnTo>
                  <a:pt x="67" y="117"/>
                </a:lnTo>
                <a:lnTo>
                  <a:pt x="100" y="117"/>
                </a:lnTo>
                <a:lnTo>
                  <a:pt x="300" y="117"/>
                </a:lnTo>
                <a:lnTo>
                  <a:pt x="333" y="117"/>
                </a:lnTo>
                <a:lnTo>
                  <a:pt x="333" y="0"/>
                </a:lnTo>
                <a:lnTo>
                  <a:pt x="3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2">
            <a:extLst>
              <a:ext uri="{FF2B5EF4-FFF2-40B4-BE49-F238E27FC236}">
                <a16:creationId xmlns:a16="http://schemas.microsoft.com/office/drawing/2014/main" id="{9FD9ED9A-E9E8-4F43-A4A3-75F1D235819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00463" y="3040063"/>
            <a:ext cx="252413" cy="254000"/>
          </a:xfrm>
          <a:custGeom>
            <a:avLst/>
            <a:gdLst>
              <a:gd name="T0" fmla="*/ 0 w 334"/>
              <a:gd name="T1" fmla="*/ 150 h 333"/>
              <a:gd name="T2" fmla="*/ 334 w 334"/>
              <a:gd name="T3" fmla="*/ 150 h 333"/>
              <a:gd name="T4" fmla="*/ 334 w 334"/>
              <a:gd name="T5" fmla="*/ 183 h 333"/>
              <a:gd name="T6" fmla="*/ 0 w 334"/>
              <a:gd name="T7" fmla="*/ 183 h 333"/>
              <a:gd name="T8" fmla="*/ 0 w 334"/>
              <a:gd name="T9" fmla="*/ 150 h 333"/>
              <a:gd name="T10" fmla="*/ 300 w 334"/>
              <a:gd name="T11" fmla="*/ 300 h 333"/>
              <a:gd name="T12" fmla="*/ 34 w 334"/>
              <a:gd name="T13" fmla="*/ 300 h 333"/>
              <a:gd name="T14" fmla="*/ 34 w 334"/>
              <a:gd name="T15" fmla="*/ 250 h 333"/>
              <a:gd name="T16" fmla="*/ 300 w 334"/>
              <a:gd name="T17" fmla="*/ 250 h 333"/>
              <a:gd name="T18" fmla="*/ 300 w 334"/>
              <a:gd name="T19" fmla="*/ 300 h 333"/>
              <a:gd name="T20" fmla="*/ 34 w 334"/>
              <a:gd name="T21" fmla="*/ 217 h 333"/>
              <a:gd name="T22" fmla="*/ 0 w 334"/>
              <a:gd name="T23" fmla="*/ 217 h 333"/>
              <a:gd name="T24" fmla="*/ 0 w 334"/>
              <a:gd name="T25" fmla="*/ 250 h 333"/>
              <a:gd name="T26" fmla="*/ 0 w 334"/>
              <a:gd name="T27" fmla="*/ 300 h 333"/>
              <a:gd name="T28" fmla="*/ 0 w 334"/>
              <a:gd name="T29" fmla="*/ 333 h 333"/>
              <a:gd name="T30" fmla="*/ 34 w 334"/>
              <a:gd name="T31" fmla="*/ 333 h 333"/>
              <a:gd name="T32" fmla="*/ 300 w 334"/>
              <a:gd name="T33" fmla="*/ 333 h 333"/>
              <a:gd name="T34" fmla="*/ 334 w 334"/>
              <a:gd name="T35" fmla="*/ 333 h 333"/>
              <a:gd name="T36" fmla="*/ 334 w 334"/>
              <a:gd name="T37" fmla="*/ 217 h 333"/>
              <a:gd name="T38" fmla="*/ 300 w 334"/>
              <a:gd name="T39" fmla="*/ 217 h 333"/>
              <a:gd name="T40" fmla="*/ 34 w 334"/>
              <a:gd name="T41" fmla="*/ 217 h 333"/>
              <a:gd name="T42" fmla="*/ 300 w 334"/>
              <a:gd name="T43" fmla="*/ 83 h 333"/>
              <a:gd name="T44" fmla="*/ 234 w 334"/>
              <a:gd name="T45" fmla="*/ 83 h 333"/>
              <a:gd name="T46" fmla="*/ 34 w 334"/>
              <a:gd name="T47" fmla="*/ 83 h 333"/>
              <a:gd name="T48" fmla="*/ 34 w 334"/>
              <a:gd name="T49" fmla="*/ 33 h 333"/>
              <a:gd name="T50" fmla="*/ 300 w 334"/>
              <a:gd name="T51" fmla="*/ 33 h 333"/>
              <a:gd name="T52" fmla="*/ 300 w 334"/>
              <a:gd name="T53" fmla="*/ 83 h 333"/>
              <a:gd name="T54" fmla="*/ 300 w 334"/>
              <a:gd name="T55" fmla="*/ 0 h 333"/>
              <a:gd name="T56" fmla="*/ 34 w 334"/>
              <a:gd name="T57" fmla="*/ 0 h 333"/>
              <a:gd name="T58" fmla="*/ 0 w 334"/>
              <a:gd name="T59" fmla="*/ 0 h 333"/>
              <a:gd name="T60" fmla="*/ 0 w 334"/>
              <a:gd name="T61" fmla="*/ 33 h 333"/>
              <a:gd name="T62" fmla="*/ 0 w 334"/>
              <a:gd name="T63" fmla="*/ 83 h 333"/>
              <a:gd name="T64" fmla="*/ 0 w 334"/>
              <a:gd name="T65" fmla="*/ 117 h 333"/>
              <a:gd name="T66" fmla="*/ 34 w 334"/>
              <a:gd name="T67" fmla="*/ 117 h 333"/>
              <a:gd name="T68" fmla="*/ 300 w 334"/>
              <a:gd name="T69" fmla="*/ 117 h 333"/>
              <a:gd name="T70" fmla="*/ 334 w 334"/>
              <a:gd name="T71" fmla="*/ 117 h 333"/>
              <a:gd name="T72" fmla="*/ 334 w 334"/>
              <a:gd name="T73" fmla="*/ 0 h 333"/>
              <a:gd name="T74" fmla="*/ 300 w 334"/>
              <a:gd name="T7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4" h="333">
                <a:moveTo>
                  <a:pt x="0" y="150"/>
                </a:moveTo>
                <a:lnTo>
                  <a:pt x="334" y="150"/>
                </a:lnTo>
                <a:lnTo>
                  <a:pt x="334" y="183"/>
                </a:lnTo>
                <a:lnTo>
                  <a:pt x="0" y="183"/>
                </a:lnTo>
                <a:lnTo>
                  <a:pt x="0" y="150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250"/>
                </a:lnTo>
                <a:lnTo>
                  <a:pt x="300" y="250"/>
                </a:lnTo>
                <a:lnTo>
                  <a:pt x="300" y="300"/>
                </a:lnTo>
                <a:close/>
                <a:moveTo>
                  <a:pt x="34" y="217"/>
                </a:moveTo>
                <a:lnTo>
                  <a:pt x="0" y="217"/>
                </a:lnTo>
                <a:lnTo>
                  <a:pt x="0" y="250"/>
                </a:lnTo>
                <a:lnTo>
                  <a:pt x="0" y="300"/>
                </a:lnTo>
                <a:lnTo>
                  <a:pt x="0" y="333"/>
                </a:lnTo>
                <a:lnTo>
                  <a:pt x="34" y="333"/>
                </a:lnTo>
                <a:lnTo>
                  <a:pt x="300" y="333"/>
                </a:lnTo>
                <a:lnTo>
                  <a:pt x="334" y="333"/>
                </a:lnTo>
                <a:lnTo>
                  <a:pt x="334" y="217"/>
                </a:lnTo>
                <a:lnTo>
                  <a:pt x="300" y="217"/>
                </a:lnTo>
                <a:lnTo>
                  <a:pt x="34" y="217"/>
                </a:lnTo>
                <a:close/>
                <a:moveTo>
                  <a:pt x="300" y="83"/>
                </a:moveTo>
                <a:lnTo>
                  <a:pt x="234" y="83"/>
                </a:lnTo>
                <a:lnTo>
                  <a:pt x="34" y="83"/>
                </a:lnTo>
                <a:lnTo>
                  <a:pt x="34" y="33"/>
                </a:lnTo>
                <a:lnTo>
                  <a:pt x="300" y="33"/>
                </a:lnTo>
                <a:lnTo>
                  <a:pt x="300" y="83"/>
                </a:lnTo>
                <a:close/>
                <a:moveTo>
                  <a:pt x="300" y="0"/>
                </a:moveTo>
                <a:lnTo>
                  <a:pt x="34" y="0"/>
                </a:lnTo>
                <a:lnTo>
                  <a:pt x="0" y="0"/>
                </a:lnTo>
                <a:lnTo>
                  <a:pt x="0" y="33"/>
                </a:lnTo>
                <a:lnTo>
                  <a:pt x="0" y="83"/>
                </a:lnTo>
                <a:lnTo>
                  <a:pt x="0" y="117"/>
                </a:lnTo>
                <a:lnTo>
                  <a:pt x="34" y="117"/>
                </a:lnTo>
                <a:lnTo>
                  <a:pt x="300" y="117"/>
                </a:lnTo>
                <a:lnTo>
                  <a:pt x="334" y="117"/>
                </a:lnTo>
                <a:lnTo>
                  <a:pt x="334" y="0"/>
                </a:lnTo>
                <a:lnTo>
                  <a:pt x="3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3">
            <a:extLst>
              <a:ext uri="{FF2B5EF4-FFF2-40B4-BE49-F238E27FC236}">
                <a16:creationId xmlns:a16="http://schemas.microsoft.com/office/drawing/2014/main" id="{C0056EE0-2597-406F-A2F0-9BF7418A23D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26426" y="2533650"/>
            <a:ext cx="252413" cy="254000"/>
          </a:xfrm>
          <a:custGeom>
            <a:avLst/>
            <a:gdLst>
              <a:gd name="T0" fmla="*/ 334 w 334"/>
              <a:gd name="T1" fmla="*/ 167 h 334"/>
              <a:gd name="T2" fmla="*/ 317 w 334"/>
              <a:gd name="T3" fmla="*/ 184 h 334"/>
              <a:gd name="T4" fmla="*/ 17 w 334"/>
              <a:gd name="T5" fmla="*/ 184 h 334"/>
              <a:gd name="T6" fmla="*/ 0 w 334"/>
              <a:gd name="T7" fmla="*/ 167 h 334"/>
              <a:gd name="T8" fmla="*/ 17 w 334"/>
              <a:gd name="T9" fmla="*/ 150 h 334"/>
              <a:gd name="T10" fmla="*/ 317 w 334"/>
              <a:gd name="T11" fmla="*/ 150 h 334"/>
              <a:gd name="T12" fmla="*/ 334 w 334"/>
              <a:gd name="T13" fmla="*/ 167 h 334"/>
              <a:gd name="T14" fmla="*/ 300 w 334"/>
              <a:gd name="T15" fmla="*/ 284 h 334"/>
              <a:gd name="T16" fmla="*/ 284 w 334"/>
              <a:gd name="T17" fmla="*/ 300 h 334"/>
              <a:gd name="T18" fmla="*/ 50 w 334"/>
              <a:gd name="T19" fmla="*/ 300 h 334"/>
              <a:gd name="T20" fmla="*/ 34 w 334"/>
              <a:gd name="T21" fmla="*/ 284 h 334"/>
              <a:gd name="T22" fmla="*/ 34 w 334"/>
              <a:gd name="T23" fmla="*/ 267 h 334"/>
              <a:gd name="T24" fmla="*/ 50 w 334"/>
              <a:gd name="T25" fmla="*/ 250 h 334"/>
              <a:gd name="T26" fmla="*/ 284 w 334"/>
              <a:gd name="T27" fmla="*/ 250 h 334"/>
              <a:gd name="T28" fmla="*/ 300 w 334"/>
              <a:gd name="T29" fmla="*/ 267 h 334"/>
              <a:gd name="T30" fmla="*/ 300 w 334"/>
              <a:gd name="T31" fmla="*/ 284 h 334"/>
              <a:gd name="T32" fmla="*/ 300 w 334"/>
              <a:gd name="T33" fmla="*/ 217 h 334"/>
              <a:gd name="T34" fmla="*/ 34 w 334"/>
              <a:gd name="T35" fmla="*/ 217 h 334"/>
              <a:gd name="T36" fmla="*/ 0 w 334"/>
              <a:gd name="T37" fmla="*/ 250 h 334"/>
              <a:gd name="T38" fmla="*/ 0 w 334"/>
              <a:gd name="T39" fmla="*/ 300 h 334"/>
              <a:gd name="T40" fmla="*/ 34 w 334"/>
              <a:gd name="T41" fmla="*/ 334 h 334"/>
              <a:gd name="T42" fmla="*/ 300 w 334"/>
              <a:gd name="T43" fmla="*/ 334 h 334"/>
              <a:gd name="T44" fmla="*/ 334 w 334"/>
              <a:gd name="T45" fmla="*/ 300 h 334"/>
              <a:gd name="T46" fmla="*/ 334 w 334"/>
              <a:gd name="T47" fmla="*/ 250 h 334"/>
              <a:gd name="T48" fmla="*/ 300 w 334"/>
              <a:gd name="T49" fmla="*/ 217 h 334"/>
              <a:gd name="T50" fmla="*/ 300 w 334"/>
              <a:gd name="T51" fmla="*/ 67 h 334"/>
              <a:gd name="T52" fmla="*/ 284 w 334"/>
              <a:gd name="T53" fmla="*/ 84 h 334"/>
              <a:gd name="T54" fmla="*/ 50 w 334"/>
              <a:gd name="T55" fmla="*/ 84 h 334"/>
              <a:gd name="T56" fmla="*/ 34 w 334"/>
              <a:gd name="T57" fmla="*/ 67 h 334"/>
              <a:gd name="T58" fmla="*/ 34 w 334"/>
              <a:gd name="T59" fmla="*/ 50 h 334"/>
              <a:gd name="T60" fmla="*/ 50 w 334"/>
              <a:gd name="T61" fmla="*/ 34 h 334"/>
              <a:gd name="T62" fmla="*/ 284 w 334"/>
              <a:gd name="T63" fmla="*/ 34 h 334"/>
              <a:gd name="T64" fmla="*/ 300 w 334"/>
              <a:gd name="T65" fmla="*/ 50 h 334"/>
              <a:gd name="T66" fmla="*/ 300 w 334"/>
              <a:gd name="T67" fmla="*/ 67 h 334"/>
              <a:gd name="T68" fmla="*/ 300 w 334"/>
              <a:gd name="T69" fmla="*/ 0 h 334"/>
              <a:gd name="T70" fmla="*/ 34 w 334"/>
              <a:gd name="T71" fmla="*/ 0 h 334"/>
              <a:gd name="T72" fmla="*/ 0 w 334"/>
              <a:gd name="T73" fmla="*/ 34 h 334"/>
              <a:gd name="T74" fmla="*/ 0 w 334"/>
              <a:gd name="T75" fmla="*/ 84 h 334"/>
              <a:gd name="T76" fmla="*/ 34 w 334"/>
              <a:gd name="T77" fmla="*/ 117 h 334"/>
              <a:gd name="T78" fmla="*/ 300 w 334"/>
              <a:gd name="T79" fmla="*/ 117 h 334"/>
              <a:gd name="T80" fmla="*/ 334 w 334"/>
              <a:gd name="T81" fmla="*/ 84 h 334"/>
              <a:gd name="T82" fmla="*/ 334 w 334"/>
              <a:gd name="T83" fmla="*/ 34 h 334"/>
              <a:gd name="T84" fmla="*/ 300 w 334"/>
              <a:gd name="T85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4" h="334">
                <a:moveTo>
                  <a:pt x="334" y="167"/>
                </a:moveTo>
                <a:cubicBezTo>
                  <a:pt x="334" y="176"/>
                  <a:pt x="326" y="184"/>
                  <a:pt x="317" y="184"/>
                </a:cubicBezTo>
                <a:lnTo>
                  <a:pt x="17" y="184"/>
                </a:lnTo>
                <a:cubicBezTo>
                  <a:pt x="8" y="184"/>
                  <a:pt x="0" y="176"/>
                  <a:pt x="0" y="167"/>
                </a:cubicBezTo>
                <a:cubicBezTo>
                  <a:pt x="0" y="158"/>
                  <a:pt x="8" y="150"/>
                  <a:pt x="17" y="150"/>
                </a:cubicBezTo>
                <a:lnTo>
                  <a:pt x="317" y="150"/>
                </a:lnTo>
                <a:cubicBezTo>
                  <a:pt x="326" y="150"/>
                  <a:pt x="334" y="158"/>
                  <a:pt x="334" y="167"/>
                </a:cubicBezTo>
                <a:close/>
                <a:moveTo>
                  <a:pt x="300" y="284"/>
                </a:moveTo>
                <a:cubicBezTo>
                  <a:pt x="300" y="293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93"/>
                  <a:pt x="34" y="284"/>
                </a:cubicBezTo>
                <a:lnTo>
                  <a:pt x="34" y="267"/>
                </a:lnTo>
                <a:cubicBezTo>
                  <a:pt x="34" y="258"/>
                  <a:pt x="41" y="250"/>
                  <a:pt x="50" y="250"/>
                </a:cubicBezTo>
                <a:lnTo>
                  <a:pt x="284" y="250"/>
                </a:lnTo>
                <a:cubicBezTo>
                  <a:pt x="293" y="250"/>
                  <a:pt x="300" y="258"/>
                  <a:pt x="300" y="267"/>
                </a:cubicBezTo>
                <a:lnTo>
                  <a:pt x="300" y="284"/>
                </a:lnTo>
                <a:close/>
                <a:moveTo>
                  <a:pt x="300" y="217"/>
                </a:moveTo>
                <a:lnTo>
                  <a:pt x="34" y="217"/>
                </a:lnTo>
                <a:cubicBezTo>
                  <a:pt x="15" y="217"/>
                  <a:pt x="0" y="232"/>
                  <a:pt x="0" y="250"/>
                </a:cubicBezTo>
                <a:lnTo>
                  <a:pt x="0" y="300"/>
                </a:lnTo>
                <a:cubicBezTo>
                  <a:pt x="0" y="319"/>
                  <a:pt x="15" y="334"/>
                  <a:pt x="34" y="334"/>
                </a:cubicBezTo>
                <a:lnTo>
                  <a:pt x="300" y="334"/>
                </a:lnTo>
                <a:cubicBezTo>
                  <a:pt x="319" y="334"/>
                  <a:pt x="334" y="319"/>
                  <a:pt x="334" y="300"/>
                </a:cubicBezTo>
                <a:lnTo>
                  <a:pt x="334" y="250"/>
                </a:lnTo>
                <a:cubicBezTo>
                  <a:pt x="334" y="232"/>
                  <a:pt x="319" y="217"/>
                  <a:pt x="300" y="217"/>
                </a:cubicBezTo>
                <a:close/>
                <a:moveTo>
                  <a:pt x="300" y="67"/>
                </a:moveTo>
                <a:cubicBezTo>
                  <a:pt x="300" y="76"/>
                  <a:pt x="293" y="84"/>
                  <a:pt x="284" y="84"/>
                </a:cubicBezTo>
                <a:lnTo>
                  <a:pt x="50" y="84"/>
                </a:lnTo>
                <a:cubicBezTo>
                  <a:pt x="41" y="84"/>
                  <a:pt x="34" y="76"/>
                  <a:pt x="34" y="67"/>
                </a:cubicBezTo>
                <a:lnTo>
                  <a:pt x="34" y="50"/>
                </a:lnTo>
                <a:cubicBezTo>
                  <a:pt x="34" y="41"/>
                  <a:pt x="41" y="34"/>
                  <a:pt x="50" y="34"/>
                </a:cubicBezTo>
                <a:lnTo>
                  <a:pt x="284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67"/>
                </a:lnTo>
                <a:close/>
                <a:moveTo>
                  <a:pt x="300" y="0"/>
                </a:move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lnTo>
                  <a:pt x="0" y="84"/>
                </a:lnTo>
                <a:cubicBezTo>
                  <a:pt x="0" y="102"/>
                  <a:pt x="15" y="117"/>
                  <a:pt x="34" y="117"/>
                </a:cubicBezTo>
                <a:lnTo>
                  <a:pt x="300" y="117"/>
                </a:lnTo>
                <a:cubicBezTo>
                  <a:pt x="319" y="117"/>
                  <a:pt x="334" y="102"/>
                  <a:pt x="334" y="84"/>
                </a:cubicBezTo>
                <a:lnTo>
                  <a:pt x="334" y="34"/>
                </a:lnTo>
                <a:cubicBezTo>
                  <a:pt x="334" y="15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4">
            <a:extLst>
              <a:ext uri="{FF2B5EF4-FFF2-40B4-BE49-F238E27FC236}">
                <a16:creationId xmlns:a16="http://schemas.microsoft.com/office/drawing/2014/main" id="{6024B041-41CD-4C43-ADE9-74EBCCCF0FD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24776" y="2533650"/>
            <a:ext cx="250825" cy="254000"/>
          </a:xfrm>
          <a:custGeom>
            <a:avLst/>
            <a:gdLst>
              <a:gd name="T0" fmla="*/ 333 w 333"/>
              <a:gd name="T1" fmla="*/ 167 h 334"/>
              <a:gd name="T2" fmla="*/ 316 w 333"/>
              <a:gd name="T3" fmla="*/ 184 h 334"/>
              <a:gd name="T4" fmla="*/ 16 w 333"/>
              <a:gd name="T5" fmla="*/ 184 h 334"/>
              <a:gd name="T6" fmla="*/ 0 w 333"/>
              <a:gd name="T7" fmla="*/ 167 h 334"/>
              <a:gd name="T8" fmla="*/ 16 w 333"/>
              <a:gd name="T9" fmla="*/ 150 h 334"/>
              <a:gd name="T10" fmla="*/ 316 w 333"/>
              <a:gd name="T11" fmla="*/ 150 h 334"/>
              <a:gd name="T12" fmla="*/ 333 w 333"/>
              <a:gd name="T13" fmla="*/ 167 h 334"/>
              <a:gd name="T14" fmla="*/ 300 w 333"/>
              <a:gd name="T15" fmla="*/ 284 h 334"/>
              <a:gd name="T16" fmla="*/ 283 w 333"/>
              <a:gd name="T17" fmla="*/ 300 h 334"/>
              <a:gd name="T18" fmla="*/ 100 w 333"/>
              <a:gd name="T19" fmla="*/ 300 h 334"/>
              <a:gd name="T20" fmla="*/ 100 w 333"/>
              <a:gd name="T21" fmla="*/ 250 h 334"/>
              <a:gd name="T22" fmla="*/ 283 w 333"/>
              <a:gd name="T23" fmla="*/ 250 h 334"/>
              <a:gd name="T24" fmla="*/ 300 w 333"/>
              <a:gd name="T25" fmla="*/ 267 h 334"/>
              <a:gd name="T26" fmla="*/ 300 w 333"/>
              <a:gd name="T27" fmla="*/ 284 h 334"/>
              <a:gd name="T28" fmla="*/ 66 w 333"/>
              <a:gd name="T29" fmla="*/ 300 h 334"/>
              <a:gd name="T30" fmla="*/ 50 w 333"/>
              <a:gd name="T31" fmla="*/ 300 h 334"/>
              <a:gd name="T32" fmla="*/ 33 w 333"/>
              <a:gd name="T33" fmla="*/ 284 h 334"/>
              <a:gd name="T34" fmla="*/ 33 w 333"/>
              <a:gd name="T35" fmla="*/ 267 h 334"/>
              <a:gd name="T36" fmla="*/ 50 w 333"/>
              <a:gd name="T37" fmla="*/ 250 h 334"/>
              <a:gd name="T38" fmla="*/ 66 w 333"/>
              <a:gd name="T39" fmla="*/ 250 h 334"/>
              <a:gd name="T40" fmla="*/ 66 w 333"/>
              <a:gd name="T41" fmla="*/ 300 h 334"/>
              <a:gd name="T42" fmla="*/ 300 w 333"/>
              <a:gd name="T43" fmla="*/ 217 h 334"/>
              <a:gd name="T44" fmla="*/ 33 w 333"/>
              <a:gd name="T45" fmla="*/ 217 h 334"/>
              <a:gd name="T46" fmla="*/ 0 w 333"/>
              <a:gd name="T47" fmla="*/ 250 h 334"/>
              <a:gd name="T48" fmla="*/ 0 w 333"/>
              <a:gd name="T49" fmla="*/ 300 h 334"/>
              <a:gd name="T50" fmla="*/ 33 w 333"/>
              <a:gd name="T51" fmla="*/ 334 h 334"/>
              <a:gd name="T52" fmla="*/ 300 w 333"/>
              <a:gd name="T53" fmla="*/ 334 h 334"/>
              <a:gd name="T54" fmla="*/ 333 w 333"/>
              <a:gd name="T55" fmla="*/ 300 h 334"/>
              <a:gd name="T56" fmla="*/ 333 w 333"/>
              <a:gd name="T57" fmla="*/ 250 h 334"/>
              <a:gd name="T58" fmla="*/ 300 w 333"/>
              <a:gd name="T59" fmla="*/ 217 h 334"/>
              <a:gd name="T60" fmla="*/ 300 w 333"/>
              <a:gd name="T61" fmla="*/ 67 h 334"/>
              <a:gd name="T62" fmla="*/ 283 w 333"/>
              <a:gd name="T63" fmla="*/ 84 h 334"/>
              <a:gd name="T64" fmla="*/ 100 w 333"/>
              <a:gd name="T65" fmla="*/ 84 h 334"/>
              <a:gd name="T66" fmla="*/ 100 w 333"/>
              <a:gd name="T67" fmla="*/ 34 h 334"/>
              <a:gd name="T68" fmla="*/ 283 w 333"/>
              <a:gd name="T69" fmla="*/ 34 h 334"/>
              <a:gd name="T70" fmla="*/ 300 w 333"/>
              <a:gd name="T71" fmla="*/ 50 h 334"/>
              <a:gd name="T72" fmla="*/ 300 w 333"/>
              <a:gd name="T73" fmla="*/ 67 h 334"/>
              <a:gd name="T74" fmla="*/ 66 w 333"/>
              <a:gd name="T75" fmla="*/ 84 h 334"/>
              <a:gd name="T76" fmla="*/ 50 w 333"/>
              <a:gd name="T77" fmla="*/ 84 h 334"/>
              <a:gd name="T78" fmla="*/ 33 w 333"/>
              <a:gd name="T79" fmla="*/ 67 h 334"/>
              <a:gd name="T80" fmla="*/ 33 w 333"/>
              <a:gd name="T81" fmla="*/ 50 h 334"/>
              <a:gd name="T82" fmla="*/ 50 w 333"/>
              <a:gd name="T83" fmla="*/ 34 h 334"/>
              <a:gd name="T84" fmla="*/ 66 w 333"/>
              <a:gd name="T85" fmla="*/ 34 h 334"/>
              <a:gd name="T86" fmla="*/ 66 w 333"/>
              <a:gd name="T87" fmla="*/ 84 h 334"/>
              <a:gd name="T88" fmla="*/ 300 w 333"/>
              <a:gd name="T89" fmla="*/ 0 h 334"/>
              <a:gd name="T90" fmla="*/ 33 w 333"/>
              <a:gd name="T91" fmla="*/ 0 h 334"/>
              <a:gd name="T92" fmla="*/ 0 w 333"/>
              <a:gd name="T93" fmla="*/ 34 h 334"/>
              <a:gd name="T94" fmla="*/ 0 w 333"/>
              <a:gd name="T95" fmla="*/ 84 h 334"/>
              <a:gd name="T96" fmla="*/ 33 w 333"/>
              <a:gd name="T97" fmla="*/ 117 h 334"/>
              <a:gd name="T98" fmla="*/ 300 w 333"/>
              <a:gd name="T99" fmla="*/ 117 h 334"/>
              <a:gd name="T100" fmla="*/ 333 w 333"/>
              <a:gd name="T101" fmla="*/ 84 h 334"/>
              <a:gd name="T102" fmla="*/ 333 w 333"/>
              <a:gd name="T103" fmla="*/ 34 h 334"/>
              <a:gd name="T104" fmla="*/ 300 w 333"/>
              <a:gd name="T105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3" h="334">
                <a:moveTo>
                  <a:pt x="333" y="167"/>
                </a:moveTo>
                <a:cubicBezTo>
                  <a:pt x="333" y="176"/>
                  <a:pt x="326" y="184"/>
                  <a:pt x="316" y="184"/>
                </a:cubicBezTo>
                <a:lnTo>
                  <a:pt x="16" y="184"/>
                </a:lnTo>
                <a:cubicBezTo>
                  <a:pt x="7" y="184"/>
                  <a:pt x="0" y="176"/>
                  <a:pt x="0" y="167"/>
                </a:cubicBezTo>
                <a:cubicBezTo>
                  <a:pt x="0" y="158"/>
                  <a:pt x="7" y="150"/>
                  <a:pt x="16" y="150"/>
                </a:cubicBezTo>
                <a:lnTo>
                  <a:pt x="316" y="150"/>
                </a:lnTo>
                <a:cubicBezTo>
                  <a:pt x="326" y="150"/>
                  <a:pt x="333" y="158"/>
                  <a:pt x="333" y="167"/>
                </a:cubicBezTo>
                <a:close/>
                <a:moveTo>
                  <a:pt x="300" y="284"/>
                </a:moveTo>
                <a:cubicBezTo>
                  <a:pt x="300" y="293"/>
                  <a:pt x="292" y="300"/>
                  <a:pt x="283" y="300"/>
                </a:cubicBezTo>
                <a:lnTo>
                  <a:pt x="100" y="300"/>
                </a:lnTo>
                <a:lnTo>
                  <a:pt x="100" y="250"/>
                </a:lnTo>
                <a:lnTo>
                  <a:pt x="283" y="250"/>
                </a:lnTo>
                <a:cubicBezTo>
                  <a:pt x="292" y="250"/>
                  <a:pt x="300" y="258"/>
                  <a:pt x="300" y="267"/>
                </a:cubicBezTo>
                <a:lnTo>
                  <a:pt x="300" y="284"/>
                </a:lnTo>
                <a:close/>
                <a:moveTo>
                  <a:pt x="66" y="300"/>
                </a:moveTo>
                <a:lnTo>
                  <a:pt x="50" y="300"/>
                </a:lnTo>
                <a:cubicBezTo>
                  <a:pt x="40" y="300"/>
                  <a:pt x="33" y="293"/>
                  <a:pt x="33" y="284"/>
                </a:cubicBezTo>
                <a:lnTo>
                  <a:pt x="33" y="267"/>
                </a:lnTo>
                <a:cubicBezTo>
                  <a:pt x="33" y="258"/>
                  <a:pt x="40" y="250"/>
                  <a:pt x="50" y="250"/>
                </a:cubicBezTo>
                <a:lnTo>
                  <a:pt x="66" y="250"/>
                </a:lnTo>
                <a:lnTo>
                  <a:pt x="66" y="300"/>
                </a:lnTo>
                <a:close/>
                <a:moveTo>
                  <a:pt x="300" y="217"/>
                </a:moveTo>
                <a:lnTo>
                  <a:pt x="33" y="217"/>
                </a:lnTo>
                <a:cubicBezTo>
                  <a:pt x="15" y="217"/>
                  <a:pt x="0" y="232"/>
                  <a:pt x="0" y="250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250"/>
                </a:lnTo>
                <a:cubicBezTo>
                  <a:pt x="333" y="232"/>
                  <a:pt x="318" y="217"/>
                  <a:pt x="300" y="217"/>
                </a:cubicBezTo>
                <a:close/>
                <a:moveTo>
                  <a:pt x="300" y="67"/>
                </a:moveTo>
                <a:cubicBezTo>
                  <a:pt x="300" y="76"/>
                  <a:pt x="292" y="84"/>
                  <a:pt x="283" y="84"/>
                </a:cubicBezTo>
                <a:lnTo>
                  <a:pt x="100" y="84"/>
                </a:lnTo>
                <a:lnTo>
                  <a:pt x="100" y="34"/>
                </a:lnTo>
                <a:lnTo>
                  <a:pt x="283" y="34"/>
                </a:lnTo>
                <a:cubicBezTo>
                  <a:pt x="292" y="34"/>
                  <a:pt x="300" y="41"/>
                  <a:pt x="300" y="50"/>
                </a:cubicBezTo>
                <a:lnTo>
                  <a:pt x="300" y="67"/>
                </a:lnTo>
                <a:close/>
                <a:moveTo>
                  <a:pt x="66" y="84"/>
                </a:moveTo>
                <a:lnTo>
                  <a:pt x="50" y="84"/>
                </a:lnTo>
                <a:cubicBezTo>
                  <a:pt x="40" y="84"/>
                  <a:pt x="33" y="76"/>
                  <a:pt x="33" y="67"/>
                </a:cubicBezTo>
                <a:lnTo>
                  <a:pt x="33" y="50"/>
                </a:lnTo>
                <a:cubicBezTo>
                  <a:pt x="33" y="41"/>
                  <a:pt x="40" y="34"/>
                  <a:pt x="50" y="34"/>
                </a:cubicBezTo>
                <a:lnTo>
                  <a:pt x="66" y="34"/>
                </a:lnTo>
                <a:lnTo>
                  <a:pt x="66" y="84"/>
                </a:ln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84"/>
                </a:lnTo>
                <a:cubicBezTo>
                  <a:pt x="0" y="102"/>
                  <a:pt x="15" y="117"/>
                  <a:pt x="33" y="117"/>
                </a:cubicBezTo>
                <a:lnTo>
                  <a:pt x="300" y="117"/>
                </a:lnTo>
                <a:cubicBezTo>
                  <a:pt x="318" y="117"/>
                  <a:pt x="333" y="102"/>
                  <a:pt x="333" y="84"/>
                </a:cubicBez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5">
            <a:extLst>
              <a:ext uri="{FF2B5EF4-FFF2-40B4-BE49-F238E27FC236}">
                <a16:creationId xmlns:a16="http://schemas.microsoft.com/office/drawing/2014/main" id="{C15A1D0B-D7AD-4F4D-AB01-A87BC24BBDB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21538" y="2533650"/>
            <a:ext cx="250825" cy="254000"/>
          </a:xfrm>
          <a:custGeom>
            <a:avLst/>
            <a:gdLst>
              <a:gd name="T0" fmla="*/ 333 w 333"/>
              <a:gd name="T1" fmla="*/ 167 h 334"/>
              <a:gd name="T2" fmla="*/ 317 w 333"/>
              <a:gd name="T3" fmla="*/ 184 h 334"/>
              <a:gd name="T4" fmla="*/ 17 w 333"/>
              <a:gd name="T5" fmla="*/ 184 h 334"/>
              <a:gd name="T6" fmla="*/ 0 w 333"/>
              <a:gd name="T7" fmla="*/ 167 h 334"/>
              <a:gd name="T8" fmla="*/ 17 w 333"/>
              <a:gd name="T9" fmla="*/ 150 h 334"/>
              <a:gd name="T10" fmla="*/ 317 w 333"/>
              <a:gd name="T11" fmla="*/ 150 h 334"/>
              <a:gd name="T12" fmla="*/ 333 w 333"/>
              <a:gd name="T13" fmla="*/ 167 h 334"/>
              <a:gd name="T14" fmla="*/ 300 w 333"/>
              <a:gd name="T15" fmla="*/ 284 h 334"/>
              <a:gd name="T16" fmla="*/ 283 w 333"/>
              <a:gd name="T17" fmla="*/ 300 h 334"/>
              <a:gd name="T18" fmla="*/ 267 w 333"/>
              <a:gd name="T19" fmla="*/ 300 h 334"/>
              <a:gd name="T20" fmla="*/ 267 w 333"/>
              <a:gd name="T21" fmla="*/ 250 h 334"/>
              <a:gd name="T22" fmla="*/ 283 w 333"/>
              <a:gd name="T23" fmla="*/ 250 h 334"/>
              <a:gd name="T24" fmla="*/ 300 w 333"/>
              <a:gd name="T25" fmla="*/ 267 h 334"/>
              <a:gd name="T26" fmla="*/ 300 w 333"/>
              <a:gd name="T27" fmla="*/ 284 h 334"/>
              <a:gd name="T28" fmla="*/ 233 w 333"/>
              <a:gd name="T29" fmla="*/ 300 h 334"/>
              <a:gd name="T30" fmla="*/ 100 w 333"/>
              <a:gd name="T31" fmla="*/ 300 h 334"/>
              <a:gd name="T32" fmla="*/ 100 w 333"/>
              <a:gd name="T33" fmla="*/ 250 h 334"/>
              <a:gd name="T34" fmla="*/ 233 w 333"/>
              <a:gd name="T35" fmla="*/ 250 h 334"/>
              <a:gd name="T36" fmla="*/ 233 w 333"/>
              <a:gd name="T37" fmla="*/ 300 h 334"/>
              <a:gd name="T38" fmla="*/ 67 w 333"/>
              <a:gd name="T39" fmla="*/ 300 h 334"/>
              <a:gd name="T40" fmla="*/ 50 w 333"/>
              <a:gd name="T41" fmla="*/ 300 h 334"/>
              <a:gd name="T42" fmla="*/ 33 w 333"/>
              <a:gd name="T43" fmla="*/ 284 h 334"/>
              <a:gd name="T44" fmla="*/ 33 w 333"/>
              <a:gd name="T45" fmla="*/ 267 h 334"/>
              <a:gd name="T46" fmla="*/ 50 w 333"/>
              <a:gd name="T47" fmla="*/ 250 h 334"/>
              <a:gd name="T48" fmla="*/ 67 w 333"/>
              <a:gd name="T49" fmla="*/ 250 h 334"/>
              <a:gd name="T50" fmla="*/ 67 w 333"/>
              <a:gd name="T51" fmla="*/ 300 h 334"/>
              <a:gd name="T52" fmla="*/ 300 w 333"/>
              <a:gd name="T53" fmla="*/ 217 h 334"/>
              <a:gd name="T54" fmla="*/ 33 w 333"/>
              <a:gd name="T55" fmla="*/ 217 h 334"/>
              <a:gd name="T56" fmla="*/ 0 w 333"/>
              <a:gd name="T57" fmla="*/ 250 h 334"/>
              <a:gd name="T58" fmla="*/ 0 w 333"/>
              <a:gd name="T59" fmla="*/ 300 h 334"/>
              <a:gd name="T60" fmla="*/ 33 w 333"/>
              <a:gd name="T61" fmla="*/ 334 h 334"/>
              <a:gd name="T62" fmla="*/ 300 w 333"/>
              <a:gd name="T63" fmla="*/ 334 h 334"/>
              <a:gd name="T64" fmla="*/ 333 w 333"/>
              <a:gd name="T65" fmla="*/ 300 h 334"/>
              <a:gd name="T66" fmla="*/ 333 w 333"/>
              <a:gd name="T67" fmla="*/ 250 h 334"/>
              <a:gd name="T68" fmla="*/ 300 w 333"/>
              <a:gd name="T69" fmla="*/ 217 h 334"/>
              <a:gd name="T70" fmla="*/ 300 w 333"/>
              <a:gd name="T71" fmla="*/ 67 h 334"/>
              <a:gd name="T72" fmla="*/ 283 w 333"/>
              <a:gd name="T73" fmla="*/ 84 h 334"/>
              <a:gd name="T74" fmla="*/ 267 w 333"/>
              <a:gd name="T75" fmla="*/ 84 h 334"/>
              <a:gd name="T76" fmla="*/ 267 w 333"/>
              <a:gd name="T77" fmla="*/ 34 h 334"/>
              <a:gd name="T78" fmla="*/ 283 w 333"/>
              <a:gd name="T79" fmla="*/ 34 h 334"/>
              <a:gd name="T80" fmla="*/ 300 w 333"/>
              <a:gd name="T81" fmla="*/ 50 h 334"/>
              <a:gd name="T82" fmla="*/ 300 w 333"/>
              <a:gd name="T83" fmla="*/ 67 h 334"/>
              <a:gd name="T84" fmla="*/ 233 w 333"/>
              <a:gd name="T85" fmla="*/ 84 h 334"/>
              <a:gd name="T86" fmla="*/ 100 w 333"/>
              <a:gd name="T87" fmla="*/ 84 h 334"/>
              <a:gd name="T88" fmla="*/ 100 w 333"/>
              <a:gd name="T89" fmla="*/ 34 h 334"/>
              <a:gd name="T90" fmla="*/ 233 w 333"/>
              <a:gd name="T91" fmla="*/ 34 h 334"/>
              <a:gd name="T92" fmla="*/ 233 w 333"/>
              <a:gd name="T93" fmla="*/ 84 h 334"/>
              <a:gd name="T94" fmla="*/ 67 w 333"/>
              <a:gd name="T95" fmla="*/ 84 h 334"/>
              <a:gd name="T96" fmla="*/ 50 w 333"/>
              <a:gd name="T97" fmla="*/ 84 h 334"/>
              <a:gd name="T98" fmla="*/ 33 w 333"/>
              <a:gd name="T99" fmla="*/ 67 h 334"/>
              <a:gd name="T100" fmla="*/ 33 w 333"/>
              <a:gd name="T101" fmla="*/ 50 h 334"/>
              <a:gd name="T102" fmla="*/ 50 w 333"/>
              <a:gd name="T103" fmla="*/ 34 h 334"/>
              <a:gd name="T104" fmla="*/ 67 w 333"/>
              <a:gd name="T105" fmla="*/ 34 h 334"/>
              <a:gd name="T106" fmla="*/ 67 w 333"/>
              <a:gd name="T107" fmla="*/ 84 h 334"/>
              <a:gd name="T108" fmla="*/ 300 w 333"/>
              <a:gd name="T109" fmla="*/ 0 h 334"/>
              <a:gd name="T110" fmla="*/ 33 w 333"/>
              <a:gd name="T111" fmla="*/ 0 h 334"/>
              <a:gd name="T112" fmla="*/ 0 w 333"/>
              <a:gd name="T113" fmla="*/ 34 h 334"/>
              <a:gd name="T114" fmla="*/ 0 w 333"/>
              <a:gd name="T115" fmla="*/ 84 h 334"/>
              <a:gd name="T116" fmla="*/ 33 w 333"/>
              <a:gd name="T117" fmla="*/ 117 h 334"/>
              <a:gd name="T118" fmla="*/ 300 w 333"/>
              <a:gd name="T119" fmla="*/ 117 h 334"/>
              <a:gd name="T120" fmla="*/ 333 w 333"/>
              <a:gd name="T121" fmla="*/ 84 h 334"/>
              <a:gd name="T122" fmla="*/ 333 w 333"/>
              <a:gd name="T123" fmla="*/ 34 h 334"/>
              <a:gd name="T124" fmla="*/ 300 w 333"/>
              <a:gd name="T125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3" h="334">
                <a:moveTo>
                  <a:pt x="333" y="167"/>
                </a:moveTo>
                <a:cubicBezTo>
                  <a:pt x="333" y="176"/>
                  <a:pt x="326" y="184"/>
                  <a:pt x="317" y="184"/>
                </a:cubicBezTo>
                <a:lnTo>
                  <a:pt x="17" y="184"/>
                </a:lnTo>
                <a:cubicBezTo>
                  <a:pt x="7" y="184"/>
                  <a:pt x="0" y="176"/>
                  <a:pt x="0" y="167"/>
                </a:cubicBezTo>
                <a:cubicBezTo>
                  <a:pt x="0" y="158"/>
                  <a:pt x="7" y="150"/>
                  <a:pt x="17" y="150"/>
                </a:cubicBezTo>
                <a:lnTo>
                  <a:pt x="317" y="150"/>
                </a:lnTo>
                <a:cubicBezTo>
                  <a:pt x="326" y="150"/>
                  <a:pt x="333" y="158"/>
                  <a:pt x="333" y="167"/>
                </a:cubicBezTo>
                <a:close/>
                <a:moveTo>
                  <a:pt x="300" y="284"/>
                </a:moveTo>
                <a:cubicBezTo>
                  <a:pt x="300" y="293"/>
                  <a:pt x="293" y="300"/>
                  <a:pt x="283" y="300"/>
                </a:cubicBezTo>
                <a:lnTo>
                  <a:pt x="267" y="300"/>
                </a:lnTo>
                <a:lnTo>
                  <a:pt x="267" y="250"/>
                </a:lnTo>
                <a:lnTo>
                  <a:pt x="283" y="250"/>
                </a:lnTo>
                <a:cubicBezTo>
                  <a:pt x="293" y="250"/>
                  <a:pt x="300" y="258"/>
                  <a:pt x="300" y="267"/>
                </a:cubicBezTo>
                <a:lnTo>
                  <a:pt x="300" y="284"/>
                </a:lnTo>
                <a:close/>
                <a:moveTo>
                  <a:pt x="233" y="300"/>
                </a:moveTo>
                <a:lnTo>
                  <a:pt x="100" y="300"/>
                </a:lnTo>
                <a:lnTo>
                  <a:pt x="100" y="250"/>
                </a:lnTo>
                <a:lnTo>
                  <a:pt x="233" y="250"/>
                </a:lnTo>
                <a:lnTo>
                  <a:pt x="233" y="300"/>
                </a:lnTo>
                <a:close/>
                <a:moveTo>
                  <a:pt x="67" y="300"/>
                </a:moveTo>
                <a:lnTo>
                  <a:pt x="50" y="300"/>
                </a:lnTo>
                <a:cubicBezTo>
                  <a:pt x="41" y="300"/>
                  <a:pt x="33" y="293"/>
                  <a:pt x="33" y="284"/>
                </a:cubicBezTo>
                <a:lnTo>
                  <a:pt x="33" y="267"/>
                </a:lnTo>
                <a:cubicBezTo>
                  <a:pt x="33" y="258"/>
                  <a:pt x="41" y="250"/>
                  <a:pt x="50" y="250"/>
                </a:cubicBezTo>
                <a:lnTo>
                  <a:pt x="67" y="250"/>
                </a:lnTo>
                <a:lnTo>
                  <a:pt x="67" y="300"/>
                </a:lnTo>
                <a:close/>
                <a:moveTo>
                  <a:pt x="300" y="217"/>
                </a:moveTo>
                <a:lnTo>
                  <a:pt x="33" y="217"/>
                </a:lnTo>
                <a:cubicBezTo>
                  <a:pt x="15" y="217"/>
                  <a:pt x="0" y="232"/>
                  <a:pt x="0" y="250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250"/>
                </a:lnTo>
                <a:cubicBezTo>
                  <a:pt x="333" y="232"/>
                  <a:pt x="318" y="217"/>
                  <a:pt x="300" y="217"/>
                </a:cubicBezTo>
                <a:close/>
                <a:moveTo>
                  <a:pt x="300" y="67"/>
                </a:moveTo>
                <a:cubicBezTo>
                  <a:pt x="300" y="76"/>
                  <a:pt x="293" y="84"/>
                  <a:pt x="283" y="84"/>
                </a:cubicBezTo>
                <a:lnTo>
                  <a:pt x="267" y="84"/>
                </a:lnTo>
                <a:lnTo>
                  <a:pt x="267" y="34"/>
                </a:lnTo>
                <a:lnTo>
                  <a:pt x="283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67"/>
                </a:lnTo>
                <a:close/>
                <a:moveTo>
                  <a:pt x="233" y="84"/>
                </a:moveTo>
                <a:lnTo>
                  <a:pt x="100" y="84"/>
                </a:lnTo>
                <a:lnTo>
                  <a:pt x="100" y="34"/>
                </a:lnTo>
                <a:lnTo>
                  <a:pt x="233" y="34"/>
                </a:lnTo>
                <a:lnTo>
                  <a:pt x="233" y="84"/>
                </a:lnTo>
                <a:close/>
                <a:moveTo>
                  <a:pt x="67" y="84"/>
                </a:moveTo>
                <a:lnTo>
                  <a:pt x="50" y="84"/>
                </a:lnTo>
                <a:cubicBezTo>
                  <a:pt x="41" y="84"/>
                  <a:pt x="33" y="76"/>
                  <a:pt x="33" y="67"/>
                </a:cubicBezTo>
                <a:lnTo>
                  <a:pt x="33" y="50"/>
                </a:lnTo>
                <a:cubicBezTo>
                  <a:pt x="33" y="41"/>
                  <a:pt x="41" y="34"/>
                  <a:pt x="50" y="34"/>
                </a:cubicBezTo>
                <a:lnTo>
                  <a:pt x="67" y="34"/>
                </a:lnTo>
                <a:lnTo>
                  <a:pt x="67" y="84"/>
                </a:ln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84"/>
                </a:lnTo>
                <a:cubicBezTo>
                  <a:pt x="0" y="102"/>
                  <a:pt x="15" y="117"/>
                  <a:pt x="33" y="117"/>
                </a:cubicBezTo>
                <a:lnTo>
                  <a:pt x="300" y="117"/>
                </a:lnTo>
                <a:cubicBezTo>
                  <a:pt x="318" y="117"/>
                  <a:pt x="333" y="102"/>
                  <a:pt x="333" y="84"/>
                </a:cubicBez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6">
            <a:extLst>
              <a:ext uri="{FF2B5EF4-FFF2-40B4-BE49-F238E27FC236}">
                <a16:creationId xmlns:a16="http://schemas.microsoft.com/office/drawing/2014/main" id="{A0E74D56-0E90-4FC3-BDAA-405F68AAC57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18301" y="2533650"/>
            <a:ext cx="252413" cy="254000"/>
          </a:xfrm>
          <a:custGeom>
            <a:avLst/>
            <a:gdLst>
              <a:gd name="T0" fmla="*/ 0 w 334"/>
              <a:gd name="T1" fmla="*/ 150 h 334"/>
              <a:gd name="T2" fmla="*/ 334 w 334"/>
              <a:gd name="T3" fmla="*/ 150 h 334"/>
              <a:gd name="T4" fmla="*/ 334 w 334"/>
              <a:gd name="T5" fmla="*/ 184 h 334"/>
              <a:gd name="T6" fmla="*/ 0 w 334"/>
              <a:gd name="T7" fmla="*/ 184 h 334"/>
              <a:gd name="T8" fmla="*/ 0 w 334"/>
              <a:gd name="T9" fmla="*/ 150 h 334"/>
              <a:gd name="T10" fmla="*/ 34 w 334"/>
              <a:gd name="T11" fmla="*/ 250 h 334"/>
              <a:gd name="T12" fmla="*/ 67 w 334"/>
              <a:gd name="T13" fmla="*/ 250 h 334"/>
              <a:gd name="T14" fmla="*/ 67 w 334"/>
              <a:gd name="T15" fmla="*/ 300 h 334"/>
              <a:gd name="T16" fmla="*/ 34 w 334"/>
              <a:gd name="T17" fmla="*/ 300 h 334"/>
              <a:gd name="T18" fmla="*/ 34 w 334"/>
              <a:gd name="T19" fmla="*/ 250 h 334"/>
              <a:gd name="T20" fmla="*/ 100 w 334"/>
              <a:gd name="T21" fmla="*/ 250 h 334"/>
              <a:gd name="T22" fmla="*/ 234 w 334"/>
              <a:gd name="T23" fmla="*/ 250 h 334"/>
              <a:gd name="T24" fmla="*/ 234 w 334"/>
              <a:gd name="T25" fmla="*/ 300 h 334"/>
              <a:gd name="T26" fmla="*/ 100 w 334"/>
              <a:gd name="T27" fmla="*/ 300 h 334"/>
              <a:gd name="T28" fmla="*/ 100 w 334"/>
              <a:gd name="T29" fmla="*/ 250 h 334"/>
              <a:gd name="T30" fmla="*/ 267 w 334"/>
              <a:gd name="T31" fmla="*/ 250 h 334"/>
              <a:gd name="T32" fmla="*/ 300 w 334"/>
              <a:gd name="T33" fmla="*/ 250 h 334"/>
              <a:gd name="T34" fmla="*/ 300 w 334"/>
              <a:gd name="T35" fmla="*/ 300 h 334"/>
              <a:gd name="T36" fmla="*/ 267 w 334"/>
              <a:gd name="T37" fmla="*/ 300 h 334"/>
              <a:gd name="T38" fmla="*/ 267 w 334"/>
              <a:gd name="T39" fmla="*/ 250 h 334"/>
              <a:gd name="T40" fmla="*/ 0 w 334"/>
              <a:gd name="T41" fmla="*/ 334 h 334"/>
              <a:gd name="T42" fmla="*/ 334 w 334"/>
              <a:gd name="T43" fmla="*/ 334 h 334"/>
              <a:gd name="T44" fmla="*/ 334 w 334"/>
              <a:gd name="T45" fmla="*/ 217 h 334"/>
              <a:gd name="T46" fmla="*/ 0 w 334"/>
              <a:gd name="T47" fmla="*/ 217 h 334"/>
              <a:gd name="T48" fmla="*/ 0 w 334"/>
              <a:gd name="T49" fmla="*/ 334 h 334"/>
              <a:gd name="T50" fmla="*/ 300 w 334"/>
              <a:gd name="T51" fmla="*/ 84 h 334"/>
              <a:gd name="T52" fmla="*/ 267 w 334"/>
              <a:gd name="T53" fmla="*/ 84 h 334"/>
              <a:gd name="T54" fmla="*/ 267 w 334"/>
              <a:gd name="T55" fmla="*/ 34 h 334"/>
              <a:gd name="T56" fmla="*/ 300 w 334"/>
              <a:gd name="T57" fmla="*/ 34 h 334"/>
              <a:gd name="T58" fmla="*/ 300 w 334"/>
              <a:gd name="T59" fmla="*/ 84 h 334"/>
              <a:gd name="T60" fmla="*/ 234 w 334"/>
              <a:gd name="T61" fmla="*/ 84 h 334"/>
              <a:gd name="T62" fmla="*/ 100 w 334"/>
              <a:gd name="T63" fmla="*/ 84 h 334"/>
              <a:gd name="T64" fmla="*/ 100 w 334"/>
              <a:gd name="T65" fmla="*/ 34 h 334"/>
              <a:gd name="T66" fmla="*/ 234 w 334"/>
              <a:gd name="T67" fmla="*/ 34 h 334"/>
              <a:gd name="T68" fmla="*/ 234 w 334"/>
              <a:gd name="T69" fmla="*/ 84 h 334"/>
              <a:gd name="T70" fmla="*/ 67 w 334"/>
              <a:gd name="T71" fmla="*/ 84 h 334"/>
              <a:gd name="T72" fmla="*/ 34 w 334"/>
              <a:gd name="T73" fmla="*/ 84 h 334"/>
              <a:gd name="T74" fmla="*/ 34 w 334"/>
              <a:gd name="T75" fmla="*/ 34 h 334"/>
              <a:gd name="T76" fmla="*/ 67 w 334"/>
              <a:gd name="T77" fmla="*/ 34 h 334"/>
              <a:gd name="T78" fmla="*/ 67 w 334"/>
              <a:gd name="T79" fmla="*/ 84 h 334"/>
              <a:gd name="T80" fmla="*/ 0 w 334"/>
              <a:gd name="T81" fmla="*/ 117 h 334"/>
              <a:gd name="T82" fmla="*/ 334 w 334"/>
              <a:gd name="T83" fmla="*/ 117 h 334"/>
              <a:gd name="T84" fmla="*/ 334 w 334"/>
              <a:gd name="T85" fmla="*/ 0 h 334"/>
              <a:gd name="T86" fmla="*/ 0 w 334"/>
              <a:gd name="T87" fmla="*/ 0 h 334"/>
              <a:gd name="T88" fmla="*/ 0 w 334"/>
              <a:gd name="T89" fmla="*/ 11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4" h="334">
                <a:moveTo>
                  <a:pt x="0" y="150"/>
                </a:moveTo>
                <a:lnTo>
                  <a:pt x="334" y="150"/>
                </a:lnTo>
                <a:lnTo>
                  <a:pt x="334" y="184"/>
                </a:lnTo>
                <a:lnTo>
                  <a:pt x="0" y="184"/>
                </a:lnTo>
                <a:lnTo>
                  <a:pt x="0" y="150"/>
                </a:lnTo>
                <a:close/>
                <a:moveTo>
                  <a:pt x="34" y="250"/>
                </a:moveTo>
                <a:lnTo>
                  <a:pt x="67" y="250"/>
                </a:lnTo>
                <a:lnTo>
                  <a:pt x="67" y="300"/>
                </a:lnTo>
                <a:lnTo>
                  <a:pt x="34" y="300"/>
                </a:lnTo>
                <a:lnTo>
                  <a:pt x="34" y="250"/>
                </a:lnTo>
                <a:close/>
                <a:moveTo>
                  <a:pt x="100" y="250"/>
                </a:moveTo>
                <a:lnTo>
                  <a:pt x="234" y="250"/>
                </a:lnTo>
                <a:lnTo>
                  <a:pt x="234" y="300"/>
                </a:lnTo>
                <a:lnTo>
                  <a:pt x="100" y="300"/>
                </a:lnTo>
                <a:lnTo>
                  <a:pt x="100" y="250"/>
                </a:lnTo>
                <a:close/>
                <a:moveTo>
                  <a:pt x="267" y="250"/>
                </a:moveTo>
                <a:lnTo>
                  <a:pt x="300" y="250"/>
                </a:lnTo>
                <a:lnTo>
                  <a:pt x="300" y="300"/>
                </a:lnTo>
                <a:lnTo>
                  <a:pt x="267" y="300"/>
                </a:lnTo>
                <a:lnTo>
                  <a:pt x="267" y="250"/>
                </a:lnTo>
                <a:close/>
                <a:moveTo>
                  <a:pt x="0" y="334"/>
                </a:moveTo>
                <a:lnTo>
                  <a:pt x="334" y="334"/>
                </a:lnTo>
                <a:lnTo>
                  <a:pt x="334" y="217"/>
                </a:lnTo>
                <a:lnTo>
                  <a:pt x="0" y="217"/>
                </a:lnTo>
                <a:lnTo>
                  <a:pt x="0" y="334"/>
                </a:lnTo>
                <a:close/>
                <a:moveTo>
                  <a:pt x="300" y="84"/>
                </a:moveTo>
                <a:lnTo>
                  <a:pt x="267" y="84"/>
                </a:lnTo>
                <a:lnTo>
                  <a:pt x="267" y="34"/>
                </a:lnTo>
                <a:lnTo>
                  <a:pt x="300" y="34"/>
                </a:lnTo>
                <a:lnTo>
                  <a:pt x="300" y="84"/>
                </a:lnTo>
                <a:close/>
                <a:moveTo>
                  <a:pt x="234" y="84"/>
                </a:moveTo>
                <a:lnTo>
                  <a:pt x="100" y="84"/>
                </a:lnTo>
                <a:lnTo>
                  <a:pt x="100" y="34"/>
                </a:lnTo>
                <a:lnTo>
                  <a:pt x="234" y="34"/>
                </a:lnTo>
                <a:lnTo>
                  <a:pt x="234" y="84"/>
                </a:lnTo>
                <a:close/>
                <a:moveTo>
                  <a:pt x="67" y="84"/>
                </a:moveTo>
                <a:lnTo>
                  <a:pt x="34" y="84"/>
                </a:lnTo>
                <a:lnTo>
                  <a:pt x="34" y="34"/>
                </a:lnTo>
                <a:lnTo>
                  <a:pt x="67" y="34"/>
                </a:lnTo>
                <a:lnTo>
                  <a:pt x="67" y="84"/>
                </a:lnTo>
                <a:close/>
                <a:moveTo>
                  <a:pt x="0" y="117"/>
                </a:moveTo>
                <a:lnTo>
                  <a:pt x="334" y="117"/>
                </a:lnTo>
                <a:lnTo>
                  <a:pt x="334" y="0"/>
                </a:lnTo>
                <a:lnTo>
                  <a:pt x="0" y="0"/>
                </a:lnTo>
                <a:lnTo>
                  <a:pt x="0" y="1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7">
            <a:extLst>
              <a:ext uri="{FF2B5EF4-FFF2-40B4-BE49-F238E27FC236}">
                <a16:creationId xmlns:a16="http://schemas.microsoft.com/office/drawing/2014/main" id="{9D2C5CE3-AD0D-44FC-BAB8-A24F35F62F97}"/>
              </a:ext>
            </a:extLst>
          </p:cNvPr>
          <p:cNvSpPr>
            <a:spLocks noChangeAspect="1"/>
          </p:cNvSpPr>
          <p:nvPr/>
        </p:nvSpPr>
        <p:spPr bwMode="auto">
          <a:xfrm>
            <a:off x="6216651" y="2533650"/>
            <a:ext cx="150813" cy="254000"/>
          </a:xfrm>
          <a:custGeom>
            <a:avLst/>
            <a:gdLst>
              <a:gd name="T0" fmla="*/ 200 w 200"/>
              <a:gd name="T1" fmla="*/ 194 h 334"/>
              <a:gd name="T2" fmla="*/ 116 w 200"/>
              <a:gd name="T3" fmla="*/ 282 h 334"/>
              <a:gd name="T4" fmla="*/ 116 w 200"/>
              <a:gd name="T5" fmla="*/ 334 h 334"/>
              <a:gd name="T6" fmla="*/ 83 w 200"/>
              <a:gd name="T7" fmla="*/ 334 h 334"/>
              <a:gd name="T8" fmla="*/ 83 w 200"/>
              <a:gd name="T9" fmla="*/ 282 h 334"/>
              <a:gd name="T10" fmla="*/ 0 w 200"/>
              <a:gd name="T11" fmla="*/ 194 h 334"/>
              <a:gd name="T12" fmla="*/ 100 w 200"/>
              <a:gd name="T13" fmla="*/ 0 h 334"/>
              <a:gd name="T14" fmla="*/ 200 w 200"/>
              <a:gd name="T15" fmla="*/ 19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0" h="334">
                <a:moveTo>
                  <a:pt x="200" y="194"/>
                </a:moveTo>
                <a:cubicBezTo>
                  <a:pt x="200" y="247"/>
                  <a:pt x="164" y="274"/>
                  <a:pt x="116" y="282"/>
                </a:cubicBezTo>
                <a:lnTo>
                  <a:pt x="116" y="334"/>
                </a:lnTo>
                <a:lnTo>
                  <a:pt x="83" y="334"/>
                </a:lnTo>
                <a:lnTo>
                  <a:pt x="83" y="282"/>
                </a:lnTo>
                <a:cubicBezTo>
                  <a:pt x="36" y="274"/>
                  <a:pt x="0" y="247"/>
                  <a:pt x="0" y="194"/>
                </a:cubicBezTo>
                <a:cubicBezTo>
                  <a:pt x="0" y="111"/>
                  <a:pt x="75" y="0"/>
                  <a:pt x="100" y="0"/>
                </a:cubicBezTo>
                <a:cubicBezTo>
                  <a:pt x="125" y="0"/>
                  <a:pt x="200" y="108"/>
                  <a:pt x="200" y="19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78">
            <a:extLst>
              <a:ext uri="{FF2B5EF4-FFF2-40B4-BE49-F238E27FC236}">
                <a16:creationId xmlns:a16="http://schemas.microsoft.com/office/drawing/2014/main" id="{B892CFA6-3C5E-4EF9-8AA1-6EEAD9CDC427}"/>
              </a:ext>
            </a:extLst>
          </p:cNvPr>
          <p:cNvSpPr>
            <a:spLocks noChangeAspect="1"/>
          </p:cNvSpPr>
          <p:nvPr/>
        </p:nvSpPr>
        <p:spPr bwMode="auto">
          <a:xfrm>
            <a:off x="5713413" y="2533650"/>
            <a:ext cx="150813" cy="188913"/>
          </a:xfrm>
          <a:custGeom>
            <a:avLst/>
            <a:gdLst>
              <a:gd name="T0" fmla="*/ 200 w 200"/>
              <a:gd name="T1" fmla="*/ 150 h 250"/>
              <a:gd name="T2" fmla="*/ 100 w 200"/>
              <a:gd name="T3" fmla="*/ 250 h 250"/>
              <a:gd name="T4" fmla="*/ 0 w 200"/>
              <a:gd name="T5" fmla="*/ 150 h 250"/>
              <a:gd name="T6" fmla="*/ 100 w 200"/>
              <a:gd name="T7" fmla="*/ 0 h 250"/>
              <a:gd name="T8" fmla="*/ 200 w 200"/>
              <a:gd name="T9" fmla="*/ 15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0" h="250">
                <a:moveTo>
                  <a:pt x="200" y="150"/>
                </a:moveTo>
                <a:cubicBezTo>
                  <a:pt x="200" y="206"/>
                  <a:pt x="155" y="250"/>
                  <a:pt x="100" y="250"/>
                </a:cubicBezTo>
                <a:cubicBezTo>
                  <a:pt x="45" y="250"/>
                  <a:pt x="0" y="206"/>
                  <a:pt x="0" y="150"/>
                </a:cubicBezTo>
                <a:cubicBezTo>
                  <a:pt x="0" y="95"/>
                  <a:pt x="75" y="0"/>
                  <a:pt x="100" y="0"/>
                </a:cubicBezTo>
                <a:cubicBezTo>
                  <a:pt x="125" y="0"/>
                  <a:pt x="200" y="95"/>
                  <a:pt x="200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79">
            <a:extLst>
              <a:ext uri="{FF2B5EF4-FFF2-40B4-BE49-F238E27FC236}">
                <a16:creationId xmlns:a16="http://schemas.microsoft.com/office/drawing/2014/main" id="{4F5E582C-3E06-4620-A80A-1A79162F0C4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10176" y="2533650"/>
            <a:ext cx="201613" cy="254000"/>
          </a:xfrm>
          <a:custGeom>
            <a:avLst/>
            <a:gdLst>
              <a:gd name="T0" fmla="*/ 134 w 267"/>
              <a:gd name="T1" fmla="*/ 300 h 334"/>
              <a:gd name="T2" fmla="*/ 34 w 267"/>
              <a:gd name="T3" fmla="*/ 200 h 334"/>
              <a:gd name="T4" fmla="*/ 134 w 267"/>
              <a:gd name="T5" fmla="*/ 35 h 334"/>
              <a:gd name="T6" fmla="*/ 234 w 267"/>
              <a:gd name="T7" fmla="*/ 200 h 334"/>
              <a:gd name="T8" fmla="*/ 134 w 267"/>
              <a:gd name="T9" fmla="*/ 300 h 334"/>
              <a:gd name="T10" fmla="*/ 134 w 267"/>
              <a:gd name="T11" fmla="*/ 0 h 334"/>
              <a:gd name="T12" fmla="*/ 0 w 267"/>
              <a:gd name="T13" fmla="*/ 200 h 334"/>
              <a:gd name="T14" fmla="*/ 134 w 267"/>
              <a:gd name="T15" fmla="*/ 334 h 334"/>
              <a:gd name="T16" fmla="*/ 267 w 267"/>
              <a:gd name="T17" fmla="*/ 200 h 334"/>
              <a:gd name="T18" fmla="*/ 134 w 267"/>
              <a:gd name="T1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7" h="334">
                <a:moveTo>
                  <a:pt x="134" y="300"/>
                </a:moveTo>
                <a:cubicBezTo>
                  <a:pt x="79" y="300"/>
                  <a:pt x="34" y="255"/>
                  <a:pt x="34" y="200"/>
                </a:cubicBezTo>
                <a:cubicBezTo>
                  <a:pt x="34" y="147"/>
                  <a:pt x="105" y="53"/>
                  <a:pt x="134" y="35"/>
                </a:cubicBezTo>
                <a:cubicBezTo>
                  <a:pt x="162" y="53"/>
                  <a:pt x="234" y="147"/>
                  <a:pt x="234" y="200"/>
                </a:cubicBezTo>
                <a:cubicBezTo>
                  <a:pt x="234" y="255"/>
                  <a:pt x="189" y="300"/>
                  <a:pt x="134" y="300"/>
                </a:cubicBezTo>
                <a:close/>
                <a:moveTo>
                  <a:pt x="134" y="0"/>
                </a:moveTo>
                <a:cubicBezTo>
                  <a:pt x="100" y="0"/>
                  <a:pt x="0" y="127"/>
                  <a:pt x="0" y="200"/>
                </a:cubicBezTo>
                <a:cubicBezTo>
                  <a:pt x="0" y="274"/>
                  <a:pt x="60" y="334"/>
                  <a:pt x="134" y="334"/>
                </a:cubicBezTo>
                <a:cubicBezTo>
                  <a:pt x="207" y="334"/>
                  <a:pt x="267" y="274"/>
                  <a:pt x="267" y="200"/>
                </a:cubicBezTo>
                <a:cubicBezTo>
                  <a:pt x="267" y="127"/>
                  <a:pt x="167" y="0"/>
                  <a:pt x="13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0">
            <a:extLst>
              <a:ext uri="{FF2B5EF4-FFF2-40B4-BE49-F238E27FC236}">
                <a16:creationId xmlns:a16="http://schemas.microsoft.com/office/drawing/2014/main" id="{27E0C8FE-033E-4B6C-ACE3-804F0F55525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06938" y="2533650"/>
            <a:ext cx="201613" cy="254000"/>
          </a:xfrm>
          <a:custGeom>
            <a:avLst/>
            <a:gdLst>
              <a:gd name="T0" fmla="*/ 233 w 266"/>
              <a:gd name="T1" fmla="*/ 200 h 334"/>
              <a:gd name="T2" fmla="*/ 133 w 266"/>
              <a:gd name="T3" fmla="*/ 35 h 334"/>
              <a:gd name="T4" fmla="*/ 33 w 266"/>
              <a:gd name="T5" fmla="*/ 200 h 334"/>
              <a:gd name="T6" fmla="*/ 133 w 266"/>
              <a:gd name="T7" fmla="*/ 300 h 334"/>
              <a:gd name="T8" fmla="*/ 233 w 266"/>
              <a:gd name="T9" fmla="*/ 200 h 334"/>
              <a:gd name="T10" fmla="*/ 266 w 266"/>
              <a:gd name="T11" fmla="*/ 200 h 334"/>
              <a:gd name="T12" fmla="*/ 133 w 266"/>
              <a:gd name="T13" fmla="*/ 334 h 334"/>
              <a:gd name="T14" fmla="*/ 0 w 266"/>
              <a:gd name="T15" fmla="*/ 200 h 334"/>
              <a:gd name="T16" fmla="*/ 133 w 266"/>
              <a:gd name="T17" fmla="*/ 0 h 334"/>
              <a:gd name="T18" fmla="*/ 266 w 266"/>
              <a:gd name="T19" fmla="*/ 200 h 334"/>
              <a:gd name="T20" fmla="*/ 200 w 266"/>
              <a:gd name="T21" fmla="*/ 192 h 334"/>
              <a:gd name="T22" fmla="*/ 133 w 266"/>
              <a:gd name="T23" fmla="*/ 259 h 334"/>
              <a:gd name="T24" fmla="*/ 66 w 266"/>
              <a:gd name="T25" fmla="*/ 192 h 334"/>
              <a:gd name="T26" fmla="*/ 133 w 266"/>
              <a:gd name="T27" fmla="*/ 92 h 334"/>
              <a:gd name="T28" fmla="*/ 200 w 266"/>
              <a:gd name="T29" fmla="*/ 192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6" h="334">
                <a:moveTo>
                  <a:pt x="233" y="200"/>
                </a:moveTo>
                <a:cubicBezTo>
                  <a:pt x="233" y="147"/>
                  <a:pt x="161" y="53"/>
                  <a:pt x="133" y="35"/>
                </a:cubicBezTo>
                <a:cubicBezTo>
                  <a:pt x="105" y="53"/>
                  <a:pt x="33" y="147"/>
                  <a:pt x="33" y="200"/>
                </a:cubicBezTo>
                <a:cubicBezTo>
                  <a:pt x="33" y="255"/>
                  <a:pt x="78" y="300"/>
                  <a:pt x="133" y="300"/>
                </a:cubicBezTo>
                <a:cubicBezTo>
                  <a:pt x="188" y="300"/>
                  <a:pt x="233" y="255"/>
                  <a:pt x="233" y="200"/>
                </a:cubicBezTo>
                <a:close/>
                <a:moveTo>
                  <a:pt x="266" y="200"/>
                </a:moveTo>
                <a:cubicBezTo>
                  <a:pt x="266" y="274"/>
                  <a:pt x="207" y="334"/>
                  <a:pt x="133" y="334"/>
                </a:cubicBezTo>
                <a:cubicBezTo>
                  <a:pt x="59" y="334"/>
                  <a:pt x="0" y="274"/>
                  <a:pt x="0" y="200"/>
                </a:cubicBezTo>
                <a:cubicBezTo>
                  <a:pt x="0" y="127"/>
                  <a:pt x="100" y="0"/>
                  <a:pt x="133" y="0"/>
                </a:cubicBezTo>
                <a:cubicBezTo>
                  <a:pt x="166" y="0"/>
                  <a:pt x="266" y="127"/>
                  <a:pt x="266" y="200"/>
                </a:cubicBezTo>
                <a:close/>
                <a:moveTo>
                  <a:pt x="200" y="192"/>
                </a:moveTo>
                <a:cubicBezTo>
                  <a:pt x="200" y="229"/>
                  <a:pt x="170" y="259"/>
                  <a:pt x="133" y="259"/>
                </a:cubicBezTo>
                <a:cubicBezTo>
                  <a:pt x="96" y="259"/>
                  <a:pt x="66" y="229"/>
                  <a:pt x="66" y="192"/>
                </a:cubicBezTo>
                <a:cubicBezTo>
                  <a:pt x="66" y="155"/>
                  <a:pt x="116" y="92"/>
                  <a:pt x="133" y="92"/>
                </a:cubicBezTo>
                <a:cubicBezTo>
                  <a:pt x="150" y="92"/>
                  <a:pt x="200" y="155"/>
                  <a:pt x="200" y="1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1">
            <a:extLst>
              <a:ext uri="{FF2B5EF4-FFF2-40B4-BE49-F238E27FC236}">
                <a16:creationId xmlns:a16="http://schemas.microsoft.com/office/drawing/2014/main" id="{8F8DB344-88C4-466B-9DCB-E9EB4706254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03701" y="2533650"/>
            <a:ext cx="176213" cy="127000"/>
          </a:xfrm>
          <a:custGeom>
            <a:avLst/>
            <a:gdLst>
              <a:gd name="T0" fmla="*/ 200 w 233"/>
              <a:gd name="T1" fmla="*/ 67 h 167"/>
              <a:gd name="T2" fmla="*/ 167 w 233"/>
              <a:gd name="T3" fmla="*/ 67 h 167"/>
              <a:gd name="T4" fmla="*/ 167 w 233"/>
              <a:gd name="T5" fmla="*/ 34 h 167"/>
              <a:gd name="T6" fmla="*/ 200 w 233"/>
              <a:gd name="T7" fmla="*/ 34 h 167"/>
              <a:gd name="T8" fmla="*/ 200 w 233"/>
              <a:gd name="T9" fmla="*/ 67 h 167"/>
              <a:gd name="T10" fmla="*/ 133 w 233"/>
              <a:gd name="T11" fmla="*/ 67 h 167"/>
              <a:gd name="T12" fmla="*/ 100 w 233"/>
              <a:gd name="T13" fmla="*/ 67 h 167"/>
              <a:gd name="T14" fmla="*/ 100 w 233"/>
              <a:gd name="T15" fmla="*/ 34 h 167"/>
              <a:gd name="T16" fmla="*/ 133 w 233"/>
              <a:gd name="T17" fmla="*/ 34 h 167"/>
              <a:gd name="T18" fmla="*/ 133 w 233"/>
              <a:gd name="T19" fmla="*/ 67 h 167"/>
              <a:gd name="T20" fmla="*/ 67 w 233"/>
              <a:gd name="T21" fmla="*/ 67 h 167"/>
              <a:gd name="T22" fmla="*/ 33 w 233"/>
              <a:gd name="T23" fmla="*/ 67 h 167"/>
              <a:gd name="T24" fmla="*/ 33 w 233"/>
              <a:gd name="T25" fmla="*/ 34 h 167"/>
              <a:gd name="T26" fmla="*/ 67 w 233"/>
              <a:gd name="T27" fmla="*/ 34 h 167"/>
              <a:gd name="T28" fmla="*/ 67 w 233"/>
              <a:gd name="T29" fmla="*/ 67 h 167"/>
              <a:gd name="T30" fmla="*/ 67 w 233"/>
              <a:gd name="T31" fmla="*/ 134 h 167"/>
              <a:gd name="T32" fmla="*/ 33 w 233"/>
              <a:gd name="T33" fmla="*/ 134 h 167"/>
              <a:gd name="T34" fmla="*/ 33 w 233"/>
              <a:gd name="T35" fmla="*/ 100 h 167"/>
              <a:gd name="T36" fmla="*/ 67 w 233"/>
              <a:gd name="T37" fmla="*/ 100 h 167"/>
              <a:gd name="T38" fmla="*/ 67 w 233"/>
              <a:gd name="T39" fmla="*/ 134 h 167"/>
              <a:gd name="T40" fmla="*/ 0 w 233"/>
              <a:gd name="T41" fmla="*/ 0 h 167"/>
              <a:gd name="T42" fmla="*/ 0 w 233"/>
              <a:gd name="T43" fmla="*/ 167 h 167"/>
              <a:gd name="T44" fmla="*/ 100 w 233"/>
              <a:gd name="T45" fmla="*/ 167 h 167"/>
              <a:gd name="T46" fmla="*/ 100 w 233"/>
              <a:gd name="T47" fmla="*/ 100 h 167"/>
              <a:gd name="T48" fmla="*/ 233 w 233"/>
              <a:gd name="T49" fmla="*/ 100 h 167"/>
              <a:gd name="T50" fmla="*/ 233 w 233"/>
              <a:gd name="T51" fmla="*/ 0 h 167"/>
              <a:gd name="T52" fmla="*/ 0 w 233"/>
              <a:gd name="T53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33" h="167">
                <a:moveTo>
                  <a:pt x="200" y="67"/>
                </a:moveTo>
                <a:lnTo>
                  <a:pt x="167" y="67"/>
                </a:lnTo>
                <a:lnTo>
                  <a:pt x="167" y="34"/>
                </a:lnTo>
                <a:lnTo>
                  <a:pt x="200" y="34"/>
                </a:lnTo>
                <a:lnTo>
                  <a:pt x="200" y="67"/>
                </a:lnTo>
                <a:close/>
                <a:moveTo>
                  <a:pt x="133" y="67"/>
                </a:moveTo>
                <a:lnTo>
                  <a:pt x="100" y="67"/>
                </a:lnTo>
                <a:lnTo>
                  <a:pt x="100" y="34"/>
                </a:lnTo>
                <a:lnTo>
                  <a:pt x="133" y="34"/>
                </a:lnTo>
                <a:lnTo>
                  <a:pt x="133" y="67"/>
                </a:lnTo>
                <a:close/>
                <a:moveTo>
                  <a:pt x="67" y="67"/>
                </a:moveTo>
                <a:lnTo>
                  <a:pt x="33" y="67"/>
                </a:lnTo>
                <a:lnTo>
                  <a:pt x="33" y="34"/>
                </a:lnTo>
                <a:lnTo>
                  <a:pt x="67" y="34"/>
                </a:lnTo>
                <a:lnTo>
                  <a:pt x="67" y="67"/>
                </a:lnTo>
                <a:close/>
                <a:moveTo>
                  <a:pt x="67" y="134"/>
                </a:moveTo>
                <a:lnTo>
                  <a:pt x="33" y="134"/>
                </a:lnTo>
                <a:lnTo>
                  <a:pt x="33" y="100"/>
                </a:lnTo>
                <a:lnTo>
                  <a:pt x="67" y="100"/>
                </a:lnTo>
                <a:lnTo>
                  <a:pt x="67" y="134"/>
                </a:lnTo>
                <a:close/>
                <a:moveTo>
                  <a:pt x="0" y="0"/>
                </a:moveTo>
                <a:lnTo>
                  <a:pt x="0" y="167"/>
                </a:lnTo>
                <a:lnTo>
                  <a:pt x="100" y="167"/>
                </a:lnTo>
                <a:lnTo>
                  <a:pt x="100" y="100"/>
                </a:lnTo>
                <a:lnTo>
                  <a:pt x="233" y="100"/>
                </a:lnTo>
                <a:lnTo>
                  <a:pt x="23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2">
            <a:extLst>
              <a:ext uri="{FF2B5EF4-FFF2-40B4-BE49-F238E27FC236}">
                <a16:creationId xmlns:a16="http://schemas.microsoft.com/office/drawing/2014/main" id="{D873679F-54F3-461A-ABAA-B1B4E4F970B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00463" y="2533650"/>
            <a:ext cx="177800" cy="127000"/>
          </a:xfrm>
          <a:custGeom>
            <a:avLst/>
            <a:gdLst>
              <a:gd name="T0" fmla="*/ 200 w 234"/>
              <a:gd name="T1" fmla="*/ 134 h 167"/>
              <a:gd name="T2" fmla="*/ 167 w 234"/>
              <a:gd name="T3" fmla="*/ 134 h 167"/>
              <a:gd name="T4" fmla="*/ 167 w 234"/>
              <a:gd name="T5" fmla="*/ 101 h 167"/>
              <a:gd name="T6" fmla="*/ 200 w 234"/>
              <a:gd name="T7" fmla="*/ 101 h 167"/>
              <a:gd name="T8" fmla="*/ 200 w 234"/>
              <a:gd name="T9" fmla="*/ 134 h 167"/>
              <a:gd name="T10" fmla="*/ 134 w 234"/>
              <a:gd name="T11" fmla="*/ 67 h 167"/>
              <a:gd name="T12" fmla="*/ 100 w 234"/>
              <a:gd name="T13" fmla="*/ 67 h 167"/>
              <a:gd name="T14" fmla="*/ 100 w 234"/>
              <a:gd name="T15" fmla="*/ 34 h 167"/>
              <a:gd name="T16" fmla="*/ 134 w 234"/>
              <a:gd name="T17" fmla="*/ 34 h 167"/>
              <a:gd name="T18" fmla="*/ 134 w 234"/>
              <a:gd name="T19" fmla="*/ 67 h 167"/>
              <a:gd name="T20" fmla="*/ 134 w 234"/>
              <a:gd name="T21" fmla="*/ 134 h 167"/>
              <a:gd name="T22" fmla="*/ 100 w 234"/>
              <a:gd name="T23" fmla="*/ 134 h 167"/>
              <a:gd name="T24" fmla="*/ 100 w 234"/>
              <a:gd name="T25" fmla="*/ 101 h 167"/>
              <a:gd name="T26" fmla="*/ 134 w 234"/>
              <a:gd name="T27" fmla="*/ 101 h 167"/>
              <a:gd name="T28" fmla="*/ 134 w 234"/>
              <a:gd name="T29" fmla="*/ 134 h 167"/>
              <a:gd name="T30" fmla="*/ 67 w 234"/>
              <a:gd name="T31" fmla="*/ 67 h 167"/>
              <a:gd name="T32" fmla="*/ 34 w 234"/>
              <a:gd name="T33" fmla="*/ 67 h 167"/>
              <a:gd name="T34" fmla="*/ 34 w 234"/>
              <a:gd name="T35" fmla="*/ 34 h 167"/>
              <a:gd name="T36" fmla="*/ 67 w 234"/>
              <a:gd name="T37" fmla="*/ 34 h 167"/>
              <a:gd name="T38" fmla="*/ 67 w 234"/>
              <a:gd name="T39" fmla="*/ 67 h 167"/>
              <a:gd name="T40" fmla="*/ 167 w 234"/>
              <a:gd name="T41" fmla="*/ 67 h 167"/>
              <a:gd name="T42" fmla="*/ 167 w 234"/>
              <a:gd name="T43" fmla="*/ 0 h 167"/>
              <a:gd name="T44" fmla="*/ 0 w 234"/>
              <a:gd name="T45" fmla="*/ 0 h 167"/>
              <a:gd name="T46" fmla="*/ 0 w 234"/>
              <a:gd name="T47" fmla="*/ 100 h 167"/>
              <a:gd name="T48" fmla="*/ 67 w 234"/>
              <a:gd name="T49" fmla="*/ 100 h 167"/>
              <a:gd name="T50" fmla="*/ 67 w 234"/>
              <a:gd name="T51" fmla="*/ 167 h 167"/>
              <a:gd name="T52" fmla="*/ 234 w 234"/>
              <a:gd name="T53" fmla="*/ 167 h 167"/>
              <a:gd name="T54" fmla="*/ 234 w 234"/>
              <a:gd name="T55" fmla="*/ 67 h 167"/>
              <a:gd name="T56" fmla="*/ 167 w 234"/>
              <a:gd name="T57" fmla="*/ 6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67">
                <a:moveTo>
                  <a:pt x="200" y="134"/>
                </a:moveTo>
                <a:lnTo>
                  <a:pt x="167" y="134"/>
                </a:lnTo>
                <a:lnTo>
                  <a:pt x="167" y="101"/>
                </a:lnTo>
                <a:lnTo>
                  <a:pt x="200" y="101"/>
                </a:lnTo>
                <a:lnTo>
                  <a:pt x="200" y="134"/>
                </a:lnTo>
                <a:close/>
                <a:moveTo>
                  <a:pt x="134" y="67"/>
                </a:moveTo>
                <a:lnTo>
                  <a:pt x="100" y="67"/>
                </a:lnTo>
                <a:lnTo>
                  <a:pt x="100" y="34"/>
                </a:lnTo>
                <a:lnTo>
                  <a:pt x="134" y="34"/>
                </a:lnTo>
                <a:lnTo>
                  <a:pt x="134" y="67"/>
                </a:lnTo>
                <a:close/>
                <a:moveTo>
                  <a:pt x="134" y="134"/>
                </a:moveTo>
                <a:lnTo>
                  <a:pt x="100" y="134"/>
                </a:lnTo>
                <a:lnTo>
                  <a:pt x="100" y="101"/>
                </a:lnTo>
                <a:lnTo>
                  <a:pt x="134" y="101"/>
                </a:lnTo>
                <a:lnTo>
                  <a:pt x="134" y="134"/>
                </a:lnTo>
                <a:close/>
                <a:moveTo>
                  <a:pt x="67" y="67"/>
                </a:moveTo>
                <a:lnTo>
                  <a:pt x="34" y="67"/>
                </a:lnTo>
                <a:lnTo>
                  <a:pt x="34" y="34"/>
                </a:lnTo>
                <a:lnTo>
                  <a:pt x="67" y="34"/>
                </a:lnTo>
                <a:lnTo>
                  <a:pt x="67" y="67"/>
                </a:lnTo>
                <a:close/>
                <a:moveTo>
                  <a:pt x="167" y="67"/>
                </a:moveTo>
                <a:lnTo>
                  <a:pt x="167" y="0"/>
                </a:lnTo>
                <a:lnTo>
                  <a:pt x="0" y="0"/>
                </a:lnTo>
                <a:lnTo>
                  <a:pt x="0" y="100"/>
                </a:lnTo>
                <a:lnTo>
                  <a:pt x="67" y="100"/>
                </a:lnTo>
                <a:lnTo>
                  <a:pt x="67" y="167"/>
                </a:lnTo>
                <a:lnTo>
                  <a:pt x="234" y="167"/>
                </a:lnTo>
                <a:lnTo>
                  <a:pt x="234" y="67"/>
                </a:lnTo>
                <a:lnTo>
                  <a:pt x="167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3">
            <a:extLst>
              <a:ext uri="{FF2B5EF4-FFF2-40B4-BE49-F238E27FC236}">
                <a16:creationId xmlns:a16="http://schemas.microsoft.com/office/drawing/2014/main" id="{12F40344-1B43-4BC1-BA99-19237B106C7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26426" y="2027238"/>
            <a:ext cx="177800" cy="125413"/>
          </a:xfrm>
          <a:custGeom>
            <a:avLst/>
            <a:gdLst>
              <a:gd name="T0" fmla="*/ 200 w 234"/>
              <a:gd name="T1" fmla="*/ 67 h 166"/>
              <a:gd name="T2" fmla="*/ 167 w 234"/>
              <a:gd name="T3" fmla="*/ 67 h 166"/>
              <a:gd name="T4" fmla="*/ 167 w 234"/>
              <a:gd name="T5" fmla="*/ 34 h 166"/>
              <a:gd name="T6" fmla="*/ 200 w 234"/>
              <a:gd name="T7" fmla="*/ 34 h 166"/>
              <a:gd name="T8" fmla="*/ 200 w 234"/>
              <a:gd name="T9" fmla="*/ 67 h 166"/>
              <a:gd name="T10" fmla="*/ 134 w 234"/>
              <a:gd name="T11" fmla="*/ 67 h 166"/>
              <a:gd name="T12" fmla="*/ 100 w 234"/>
              <a:gd name="T13" fmla="*/ 67 h 166"/>
              <a:gd name="T14" fmla="*/ 100 w 234"/>
              <a:gd name="T15" fmla="*/ 34 h 166"/>
              <a:gd name="T16" fmla="*/ 134 w 234"/>
              <a:gd name="T17" fmla="*/ 34 h 166"/>
              <a:gd name="T18" fmla="*/ 134 w 234"/>
              <a:gd name="T19" fmla="*/ 67 h 166"/>
              <a:gd name="T20" fmla="*/ 134 w 234"/>
              <a:gd name="T21" fmla="*/ 134 h 166"/>
              <a:gd name="T22" fmla="*/ 100 w 234"/>
              <a:gd name="T23" fmla="*/ 134 h 166"/>
              <a:gd name="T24" fmla="*/ 100 w 234"/>
              <a:gd name="T25" fmla="*/ 101 h 166"/>
              <a:gd name="T26" fmla="*/ 134 w 234"/>
              <a:gd name="T27" fmla="*/ 101 h 166"/>
              <a:gd name="T28" fmla="*/ 134 w 234"/>
              <a:gd name="T29" fmla="*/ 134 h 166"/>
              <a:gd name="T30" fmla="*/ 67 w 234"/>
              <a:gd name="T31" fmla="*/ 134 h 166"/>
              <a:gd name="T32" fmla="*/ 34 w 234"/>
              <a:gd name="T33" fmla="*/ 134 h 166"/>
              <a:gd name="T34" fmla="*/ 34 w 234"/>
              <a:gd name="T35" fmla="*/ 101 h 166"/>
              <a:gd name="T36" fmla="*/ 67 w 234"/>
              <a:gd name="T37" fmla="*/ 101 h 166"/>
              <a:gd name="T38" fmla="*/ 67 w 234"/>
              <a:gd name="T39" fmla="*/ 134 h 166"/>
              <a:gd name="T40" fmla="*/ 67 w 234"/>
              <a:gd name="T41" fmla="*/ 0 h 166"/>
              <a:gd name="T42" fmla="*/ 67 w 234"/>
              <a:gd name="T43" fmla="*/ 66 h 166"/>
              <a:gd name="T44" fmla="*/ 0 w 234"/>
              <a:gd name="T45" fmla="*/ 66 h 166"/>
              <a:gd name="T46" fmla="*/ 0 w 234"/>
              <a:gd name="T47" fmla="*/ 166 h 166"/>
              <a:gd name="T48" fmla="*/ 167 w 234"/>
              <a:gd name="T49" fmla="*/ 166 h 166"/>
              <a:gd name="T50" fmla="*/ 167 w 234"/>
              <a:gd name="T51" fmla="*/ 100 h 166"/>
              <a:gd name="T52" fmla="*/ 234 w 234"/>
              <a:gd name="T53" fmla="*/ 100 h 166"/>
              <a:gd name="T54" fmla="*/ 234 w 234"/>
              <a:gd name="T55" fmla="*/ 0 h 166"/>
              <a:gd name="T56" fmla="*/ 67 w 234"/>
              <a:gd name="T57" fmla="*/ 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66">
                <a:moveTo>
                  <a:pt x="200" y="67"/>
                </a:moveTo>
                <a:lnTo>
                  <a:pt x="167" y="67"/>
                </a:lnTo>
                <a:lnTo>
                  <a:pt x="167" y="34"/>
                </a:lnTo>
                <a:lnTo>
                  <a:pt x="200" y="34"/>
                </a:lnTo>
                <a:lnTo>
                  <a:pt x="200" y="67"/>
                </a:lnTo>
                <a:close/>
                <a:moveTo>
                  <a:pt x="134" y="67"/>
                </a:moveTo>
                <a:lnTo>
                  <a:pt x="100" y="67"/>
                </a:lnTo>
                <a:lnTo>
                  <a:pt x="100" y="34"/>
                </a:lnTo>
                <a:lnTo>
                  <a:pt x="134" y="34"/>
                </a:lnTo>
                <a:lnTo>
                  <a:pt x="134" y="67"/>
                </a:lnTo>
                <a:close/>
                <a:moveTo>
                  <a:pt x="134" y="134"/>
                </a:moveTo>
                <a:lnTo>
                  <a:pt x="100" y="134"/>
                </a:lnTo>
                <a:lnTo>
                  <a:pt x="100" y="101"/>
                </a:lnTo>
                <a:lnTo>
                  <a:pt x="134" y="101"/>
                </a:lnTo>
                <a:lnTo>
                  <a:pt x="134" y="134"/>
                </a:lnTo>
                <a:close/>
                <a:moveTo>
                  <a:pt x="67" y="134"/>
                </a:moveTo>
                <a:lnTo>
                  <a:pt x="34" y="134"/>
                </a:lnTo>
                <a:lnTo>
                  <a:pt x="34" y="101"/>
                </a:lnTo>
                <a:lnTo>
                  <a:pt x="67" y="101"/>
                </a:lnTo>
                <a:lnTo>
                  <a:pt x="67" y="134"/>
                </a:lnTo>
                <a:close/>
                <a:moveTo>
                  <a:pt x="67" y="0"/>
                </a:moveTo>
                <a:lnTo>
                  <a:pt x="67" y="66"/>
                </a:lnTo>
                <a:lnTo>
                  <a:pt x="0" y="66"/>
                </a:lnTo>
                <a:lnTo>
                  <a:pt x="0" y="166"/>
                </a:lnTo>
                <a:lnTo>
                  <a:pt x="167" y="166"/>
                </a:lnTo>
                <a:lnTo>
                  <a:pt x="167" y="100"/>
                </a:lnTo>
                <a:lnTo>
                  <a:pt x="234" y="100"/>
                </a:lnTo>
                <a:lnTo>
                  <a:pt x="234" y="0"/>
                </a:lnTo>
                <a:lnTo>
                  <a:pt x="6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4">
            <a:extLst>
              <a:ext uri="{FF2B5EF4-FFF2-40B4-BE49-F238E27FC236}">
                <a16:creationId xmlns:a16="http://schemas.microsoft.com/office/drawing/2014/main" id="{FB644128-5A91-49B8-8830-D34584EB8D0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24776" y="2027238"/>
            <a:ext cx="125413" cy="125413"/>
          </a:xfrm>
          <a:custGeom>
            <a:avLst/>
            <a:gdLst>
              <a:gd name="T0" fmla="*/ 135 w 166"/>
              <a:gd name="T1" fmla="*/ 67 h 166"/>
              <a:gd name="T2" fmla="*/ 101 w 166"/>
              <a:gd name="T3" fmla="*/ 67 h 166"/>
              <a:gd name="T4" fmla="*/ 101 w 166"/>
              <a:gd name="T5" fmla="*/ 34 h 166"/>
              <a:gd name="T6" fmla="*/ 135 w 166"/>
              <a:gd name="T7" fmla="*/ 34 h 166"/>
              <a:gd name="T8" fmla="*/ 135 w 166"/>
              <a:gd name="T9" fmla="*/ 67 h 166"/>
              <a:gd name="T10" fmla="*/ 135 w 166"/>
              <a:gd name="T11" fmla="*/ 134 h 166"/>
              <a:gd name="T12" fmla="*/ 101 w 166"/>
              <a:gd name="T13" fmla="*/ 134 h 166"/>
              <a:gd name="T14" fmla="*/ 101 w 166"/>
              <a:gd name="T15" fmla="*/ 101 h 166"/>
              <a:gd name="T16" fmla="*/ 135 w 166"/>
              <a:gd name="T17" fmla="*/ 101 h 166"/>
              <a:gd name="T18" fmla="*/ 135 w 166"/>
              <a:gd name="T19" fmla="*/ 134 h 166"/>
              <a:gd name="T20" fmla="*/ 68 w 166"/>
              <a:gd name="T21" fmla="*/ 67 h 166"/>
              <a:gd name="T22" fmla="*/ 35 w 166"/>
              <a:gd name="T23" fmla="*/ 67 h 166"/>
              <a:gd name="T24" fmla="*/ 35 w 166"/>
              <a:gd name="T25" fmla="*/ 34 h 166"/>
              <a:gd name="T26" fmla="*/ 68 w 166"/>
              <a:gd name="T27" fmla="*/ 34 h 166"/>
              <a:gd name="T28" fmla="*/ 68 w 166"/>
              <a:gd name="T29" fmla="*/ 67 h 166"/>
              <a:gd name="T30" fmla="*/ 68 w 166"/>
              <a:gd name="T31" fmla="*/ 134 h 166"/>
              <a:gd name="T32" fmla="*/ 35 w 166"/>
              <a:gd name="T33" fmla="*/ 134 h 166"/>
              <a:gd name="T34" fmla="*/ 35 w 166"/>
              <a:gd name="T35" fmla="*/ 101 h 166"/>
              <a:gd name="T36" fmla="*/ 68 w 166"/>
              <a:gd name="T37" fmla="*/ 101 h 166"/>
              <a:gd name="T38" fmla="*/ 68 w 166"/>
              <a:gd name="T39" fmla="*/ 134 h 166"/>
              <a:gd name="T40" fmla="*/ 0 w 166"/>
              <a:gd name="T41" fmla="*/ 166 h 166"/>
              <a:gd name="T42" fmla="*/ 166 w 166"/>
              <a:gd name="T43" fmla="*/ 166 h 166"/>
              <a:gd name="T44" fmla="*/ 166 w 166"/>
              <a:gd name="T45" fmla="*/ 0 h 166"/>
              <a:gd name="T46" fmla="*/ 0 w 166"/>
              <a:gd name="T47" fmla="*/ 0 h 166"/>
              <a:gd name="T48" fmla="*/ 0 w 166"/>
              <a:gd name="T49" fmla="*/ 166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6" h="166">
                <a:moveTo>
                  <a:pt x="135" y="67"/>
                </a:moveTo>
                <a:lnTo>
                  <a:pt x="101" y="67"/>
                </a:lnTo>
                <a:lnTo>
                  <a:pt x="101" y="34"/>
                </a:lnTo>
                <a:lnTo>
                  <a:pt x="135" y="34"/>
                </a:lnTo>
                <a:lnTo>
                  <a:pt x="135" y="67"/>
                </a:lnTo>
                <a:close/>
                <a:moveTo>
                  <a:pt x="135" y="134"/>
                </a:moveTo>
                <a:lnTo>
                  <a:pt x="101" y="134"/>
                </a:lnTo>
                <a:lnTo>
                  <a:pt x="101" y="101"/>
                </a:lnTo>
                <a:lnTo>
                  <a:pt x="135" y="101"/>
                </a:lnTo>
                <a:lnTo>
                  <a:pt x="135" y="134"/>
                </a:lnTo>
                <a:close/>
                <a:moveTo>
                  <a:pt x="68" y="67"/>
                </a:moveTo>
                <a:lnTo>
                  <a:pt x="35" y="67"/>
                </a:lnTo>
                <a:lnTo>
                  <a:pt x="35" y="34"/>
                </a:lnTo>
                <a:lnTo>
                  <a:pt x="68" y="34"/>
                </a:lnTo>
                <a:lnTo>
                  <a:pt x="68" y="67"/>
                </a:lnTo>
                <a:close/>
                <a:moveTo>
                  <a:pt x="68" y="134"/>
                </a:moveTo>
                <a:lnTo>
                  <a:pt x="35" y="134"/>
                </a:lnTo>
                <a:lnTo>
                  <a:pt x="35" y="101"/>
                </a:lnTo>
                <a:lnTo>
                  <a:pt x="68" y="101"/>
                </a:lnTo>
                <a:lnTo>
                  <a:pt x="68" y="134"/>
                </a:lnTo>
                <a:close/>
                <a:moveTo>
                  <a:pt x="0" y="166"/>
                </a:moveTo>
                <a:lnTo>
                  <a:pt x="166" y="166"/>
                </a:lnTo>
                <a:lnTo>
                  <a:pt x="166" y="0"/>
                </a:lnTo>
                <a:lnTo>
                  <a:pt x="0" y="0"/>
                </a:lnTo>
                <a:lnTo>
                  <a:pt x="0" y="1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5">
            <a:extLst>
              <a:ext uri="{FF2B5EF4-FFF2-40B4-BE49-F238E27FC236}">
                <a16:creationId xmlns:a16="http://schemas.microsoft.com/office/drawing/2014/main" id="{2524B623-73F4-49DF-8F57-FE1D872883A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21538" y="2027238"/>
            <a:ext cx="250825" cy="252413"/>
          </a:xfrm>
          <a:custGeom>
            <a:avLst/>
            <a:gdLst>
              <a:gd name="T0" fmla="*/ 233 w 333"/>
              <a:gd name="T1" fmla="*/ 166 h 333"/>
              <a:gd name="T2" fmla="*/ 250 w 333"/>
              <a:gd name="T3" fmla="*/ 150 h 333"/>
              <a:gd name="T4" fmla="*/ 265 w 333"/>
              <a:gd name="T5" fmla="*/ 150 h 333"/>
              <a:gd name="T6" fmla="*/ 183 w 333"/>
              <a:gd name="T7" fmla="*/ 68 h 333"/>
              <a:gd name="T8" fmla="*/ 183 w 333"/>
              <a:gd name="T9" fmla="*/ 83 h 333"/>
              <a:gd name="T10" fmla="*/ 167 w 333"/>
              <a:gd name="T11" fmla="*/ 100 h 333"/>
              <a:gd name="T12" fmla="*/ 150 w 333"/>
              <a:gd name="T13" fmla="*/ 83 h 333"/>
              <a:gd name="T14" fmla="*/ 150 w 333"/>
              <a:gd name="T15" fmla="*/ 68 h 333"/>
              <a:gd name="T16" fmla="*/ 68 w 333"/>
              <a:gd name="T17" fmla="*/ 150 h 333"/>
              <a:gd name="T18" fmla="*/ 83 w 333"/>
              <a:gd name="T19" fmla="*/ 150 h 333"/>
              <a:gd name="T20" fmla="*/ 100 w 333"/>
              <a:gd name="T21" fmla="*/ 166 h 333"/>
              <a:gd name="T22" fmla="*/ 83 w 333"/>
              <a:gd name="T23" fmla="*/ 183 h 333"/>
              <a:gd name="T24" fmla="*/ 68 w 333"/>
              <a:gd name="T25" fmla="*/ 183 h 333"/>
              <a:gd name="T26" fmla="*/ 150 w 333"/>
              <a:gd name="T27" fmla="*/ 265 h 333"/>
              <a:gd name="T28" fmla="*/ 150 w 333"/>
              <a:gd name="T29" fmla="*/ 250 h 333"/>
              <a:gd name="T30" fmla="*/ 167 w 333"/>
              <a:gd name="T31" fmla="*/ 233 h 333"/>
              <a:gd name="T32" fmla="*/ 183 w 333"/>
              <a:gd name="T33" fmla="*/ 250 h 333"/>
              <a:gd name="T34" fmla="*/ 183 w 333"/>
              <a:gd name="T35" fmla="*/ 265 h 333"/>
              <a:gd name="T36" fmla="*/ 265 w 333"/>
              <a:gd name="T37" fmla="*/ 183 h 333"/>
              <a:gd name="T38" fmla="*/ 250 w 333"/>
              <a:gd name="T39" fmla="*/ 183 h 333"/>
              <a:gd name="T40" fmla="*/ 233 w 333"/>
              <a:gd name="T41" fmla="*/ 166 h 333"/>
              <a:gd name="T42" fmla="*/ 333 w 333"/>
              <a:gd name="T43" fmla="*/ 166 h 333"/>
              <a:gd name="T44" fmla="*/ 317 w 333"/>
              <a:gd name="T45" fmla="*/ 183 h 333"/>
              <a:gd name="T46" fmla="*/ 299 w 333"/>
              <a:gd name="T47" fmla="*/ 183 h 333"/>
              <a:gd name="T48" fmla="*/ 183 w 333"/>
              <a:gd name="T49" fmla="*/ 299 h 333"/>
              <a:gd name="T50" fmla="*/ 183 w 333"/>
              <a:gd name="T51" fmla="*/ 316 h 333"/>
              <a:gd name="T52" fmla="*/ 167 w 333"/>
              <a:gd name="T53" fmla="*/ 333 h 333"/>
              <a:gd name="T54" fmla="*/ 150 w 333"/>
              <a:gd name="T55" fmla="*/ 316 h 333"/>
              <a:gd name="T56" fmla="*/ 150 w 333"/>
              <a:gd name="T57" fmla="*/ 299 h 333"/>
              <a:gd name="T58" fmla="*/ 34 w 333"/>
              <a:gd name="T59" fmla="*/ 183 h 333"/>
              <a:gd name="T60" fmla="*/ 17 w 333"/>
              <a:gd name="T61" fmla="*/ 183 h 333"/>
              <a:gd name="T62" fmla="*/ 0 w 333"/>
              <a:gd name="T63" fmla="*/ 166 h 333"/>
              <a:gd name="T64" fmla="*/ 17 w 333"/>
              <a:gd name="T65" fmla="*/ 150 h 333"/>
              <a:gd name="T66" fmla="*/ 34 w 333"/>
              <a:gd name="T67" fmla="*/ 150 h 333"/>
              <a:gd name="T68" fmla="*/ 150 w 333"/>
              <a:gd name="T69" fmla="*/ 34 h 333"/>
              <a:gd name="T70" fmla="*/ 150 w 333"/>
              <a:gd name="T71" fmla="*/ 16 h 333"/>
              <a:gd name="T72" fmla="*/ 167 w 333"/>
              <a:gd name="T73" fmla="*/ 0 h 333"/>
              <a:gd name="T74" fmla="*/ 183 w 333"/>
              <a:gd name="T75" fmla="*/ 16 h 333"/>
              <a:gd name="T76" fmla="*/ 183 w 333"/>
              <a:gd name="T77" fmla="*/ 34 h 333"/>
              <a:gd name="T78" fmla="*/ 299 w 333"/>
              <a:gd name="T79" fmla="*/ 150 h 333"/>
              <a:gd name="T80" fmla="*/ 317 w 333"/>
              <a:gd name="T81" fmla="*/ 150 h 333"/>
              <a:gd name="T82" fmla="*/ 333 w 333"/>
              <a:gd name="T83" fmla="*/ 166 h 333"/>
              <a:gd name="T84" fmla="*/ 217 w 333"/>
              <a:gd name="T85" fmla="*/ 166 h 333"/>
              <a:gd name="T86" fmla="*/ 200 w 333"/>
              <a:gd name="T87" fmla="*/ 183 h 333"/>
              <a:gd name="T88" fmla="*/ 183 w 333"/>
              <a:gd name="T89" fmla="*/ 183 h 333"/>
              <a:gd name="T90" fmla="*/ 183 w 333"/>
              <a:gd name="T91" fmla="*/ 200 h 333"/>
              <a:gd name="T92" fmla="*/ 167 w 333"/>
              <a:gd name="T93" fmla="*/ 216 h 333"/>
              <a:gd name="T94" fmla="*/ 150 w 333"/>
              <a:gd name="T95" fmla="*/ 200 h 333"/>
              <a:gd name="T96" fmla="*/ 150 w 333"/>
              <a:gd name="T97" fmla="*/ 183 h 333"/>
              <a:gd name="T98" fmla="*/ 133 w 333"/>
              <a:gd name="T99" fmla="*/ 183 h 333"/>
              <a:gd name="T100" fmla="*/ 117 w 333"/>
              <a:gd name="T101" fmla="*/ 166 h 333"/>
              <a:gd name="T102" fmla="*/ 133 w 333"/>
              <a:gd name="T103" fmla="*/ 150 h 333"/>
              <a:gd name="T104" fmla="*/ 150 w 333"/>
              <a:gd name="T105" fmla="*/ 150 h 333"/>
              <a:gd name="T106" fmla="*/ 150 w 333"/>
              <a:gd name="T107" fmla="*/ 133 h 333"/>
              <a:gd name="T108" fmla="*/ 167 w 333"/>
              <a:gd name="T109" fmla="*/ 116 h 333"/>
              <a:gd name="T110" fmla="*/ 183 w 333"/>
              <a:gd name="T111" fmla="*/ 133 h 333"/>
              <a:gd name="T112" fmla="*/ 183 w 333"/>
              <a:gd name="T113" fmla="*/ 150 h 333"/>
              <a:gd name="T114" fmla="*/ 200 w 333"/>
              <a:gd name="T115" fmla="*/ 150 h 333"/>
              <a:gd name="T116" fmla="*/ 217 w 333"/>
              <a:gd name="T117" fmla="*/ 1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33" h="333">
                <a:moveTo>
                  <a:pt x="233" y="166"/>
                </a:moveTo>
                <a:cubicBezTo>
                  <a:pt x="233" y="157"/>
                  <a:pt x="241" y="150"/>
                  <a:pt x="250" y="150"/>
                </a:cubicBezTo>
                <a:lnTo>
                  <a:pt x="265" y="150"/>
                </a:lnTo>
                <a:cubicBezTo>
                  <a:pt x="258" y="108"/>
                  <a:pt x="225" y="75"/>
                  <a:pt x="183" y="68"/>
                </a:cubicBezTo>
                <a:lnTo>
                  <a:pt x="183" y="83"/>
                </a:lnTo>
                <a:cubicBezTo>
                  <a:pt x="183" y="92"/>
                  <a:pt x="176" y="100"/>
                  <a:pt x="167" y="100"/>
                </a:cubicBezTo>
                <a:cubicBezTo>
                  <a:pt x="157" y="100"/>
                  <a:pt x="150" y="92"/>
                  <a:pt x="150" y="83"/>
                </a:cubicBezTo>
                <a:lnTo>
                  <a:pt x="150" y="68"/>
                </a:lnTo>
                <a:cubicBezTo>
                  <a:pt x="108" y="75"/>
                  <a:pt x="75" y="108"/>
                  <a:pt x="68" y="150"/>
                </a:cubicBezTo>
                <a:lnTo>
                  <a:pt x="83" y="150"/>
                </a:lnTo>
                <a:cubicBezTo>
                  <a:pt x="93" y="150"/>
                  <a:pt x="100" y="157"/>
                  <a:pt x="100" y="166"/>
                </a:cubicBezTo>
                <a:cubicBezTo>
                  <a:pt x="100" y="176"/>
                  <a:pt x="93" y="183"/>
                  <a:pt x="83" y="183"/>
                </a:cubicBezTo>
                <a:lnTo>
                  <a:pt x="68" y="183"/>
                </a:lnTo>
                <a:cubicBezTo>
                  <a:pt x="75" y="225"/>
                  <a:pt x="108" y="258"/>
                  <a:pt x="150" y="265"/>
                </a:cubicBezTo>
                <a:lnTo>
                  <a:pt x="150" y="250"/>
                </a:lnTo>
                <a:cubicBezTo>
                  <a:pt x="150" y="240"/>
                  <a:pt x="157" y="233"/>
                  <a:pt x="167" y="233"/>
                </a:cubicBezTo>
                <a:cubicBezTo>
                  <a:pt x="176" y="233"/>
                  <a:pt x="183" y="240"/>
                  <a:pt x="183" y="250"/>
                </a:cubicBezTo>
                <a:lnTo>
                  <a:pt x="183" y="265"/>
                </a:lnTo>
                <a:cubicBezTo>
                  <a:pt x="225" y="258"/>
                  <a:pt x="258" y="225"/>
                  <a:pt x="265" y="183"/>
                </a:cubicBezTo>
                <a:lnTo>
                  <a:pt x="250" y="183"/>
                </a:lnTo>
                <a:cubicBezTo>
                  <a:pt x="241" y="183"/>
                  <a:pt x="233" y="176"/>
                  <a:pt x="233" y="166"/>
                </a:cubicBezTo>
                <a:close/>
                <a:moveTo>
                  <a:pt x="333" y="166"/>
                </a:moveTo>
                <a:cubicBezTo>
                  <a:pt x="333" y="176"/>
                  <a:pt x="326" y="183"/>
                  <a:pt x="317" y="183"/>
                </a:cubicBezTo>
                <a:lnTo>
                  <a:pt x="299" y="183"/>
                </a:lnTo>
                <a:cubicBezTo>
                  <a:pt x="291" y="243"/>
                  <a:pt x="244" y="291"/>
                  <a:pt x="183" y="299"/>
                </a:cubicBezTo>
                <a:lnTo>
                  <a:pt x="183" y="316"/>
                </a:lnTo>
                <a:cubicBezTo>
                  <a:pt x="183" y="326"/>
                  <a:pt x="176" y="333"/>
                  <a:pt x="167" y="333"/>
                </a:cubicBezTo>
                <a:cubicBezTo>
                  <a:pt x="157" y="333"/>
                  <a:pt x="150" y="326"/>
                  <a:pt x="150" y="316"/>
                </a:cubicBezTo>
                <a:lnTo>
                  <a:pt x="150" y="299"/>
                </a:lnTo>
                <a:cubicBezTo>
                  <a:pt x="90" y="291"/>
                  <a:pt x="42" y="243"/>
                  <a:pt x="34" y="183"/>
                </a:cubicBezTo>
                <a:lnTo>
                  <a:pt x="17" y="183"/>
                </a:lnTo>
                <a:cubicBezTo>
                  <a:pt x="7" y="183"/>
                  <a:pt x="0" y="176"/>
                  <a:pt x="0" y="166"/>
                </a:cubicBezTo>
                <a:cubicBezTo>
                  <a:pt x="0" y="157"/>
                  <a:pt x="7" y="150"/>
                  <a:pt x="17" y="150"/>
                </a:cubicBezTo>
                <a:lnTo>
                  <a:pt x="34" y="150"/>
                </a:lnTo>
                <a:cubicBezTo>
                  <a:pt x="42" y="89"/>
                  <a:pt x="90" y="42"/>
                  <a:pt x="150" y="34"/>
                </a:cubicBezTo>
                <a:lnTo>
                  <a:pt x="150" y="16"/>
                </a:lnTo>
                <a:cubicBezTo>
                  <a:pt x="150" y="7"/>
                  <a:pt x="157" y="0"/>
                  <a:pt x="167" y="0"/>
                </a:cubicBezTo>
                <a:cubicBezTo>
                  <a:pt x="176" y="0"/>
                  <a:pt x="183" y="7"/>
                  <a:pt x="183" y="16"/>
                </a:cubicBezTo>
                <a:lnTo>
                  <a:pt x="183" y="34"/>
                </a:lnTo>
                <a:cubicBezTo>
                  <a:pt x="244" y="42"/>
                  <a:pt x="291" y="89"/>
                  <a:pt x="299" y="150"/>
                </a:cubicBezTo>
                <a:lnTo>
                  <a:pt x="317" y="150"/>
                </a:lnTo>
                <a:cubicBezTo>
                  <a:pt x="326" y="150"/>
                  <a:pt x="333" y="157"/>
                  <a:pt x="333" y="166"/>
                </a:cubicBezTo>
                <a:close/>
                <a:moveTo>
                  <a:pt x="217" y="166"/>
                </a:moveTo>
                <a:cubicBezTo>
                  <a:pt x="217" y="176"/>
                  <a:pt x="209" y="183"/>
                  <a:pt x="200" y="183"/>
                </a:cubicBezTo>
                <a:lnTo>
                  <a:pt x="183" y="183"/>
                </a:lnTo>
                <a:lnTo>
                  <a:pt x="183" y="200"/>
                </a:lnTo>
                <a:cubicBezTo>
                  <a:pt x="183" y="209"/>
                  <a:pt x="176" y="216"/>
                  <a:pt x="167" y="216"/>
                </a:cubicBezTo>
                <a:cubicBezTo>
                  <a:pt x="157" y="216"/>
                  <a:pt x="150" y="209"/>
                  <a:pt x="150" y="200"/>
                </a:cubicBezTo>
                <a:lnTo>
                  <a:pt x="150" y="183"/>
                </a:lnTo>
                <a:lnTo>
                  <a:pt x="133" y="183"/>
                </a:lnTo>
                <a:cubicBezTo>
                  <a:pt x="124" y="183"/>
                  <a:pt x="117" y="176"/>
                  <a:pt x="117" y="166"/>
                </a:cubicBezTo>
                <a:cubicBezTo>
                  <a:pt x="117" y="157"/>
                  <a:pt x="124" y="150"/>
                  <a:pt x="133" y="150"/>
                </a:cubicBezTo>
                <a:lnTo>
                  <a:pt x="150" y="150"/>
                </a:lnTo>
                <a:lnTo>
                  <a:pt x="150" y="133"/>
                </a:lnTo>
                <a:cubicBezTo>
                  <a:pt x="150" y="124"/>
                  <a:pt x="157" y="116"/>
                  <a:pt x="167" y="116"/>
                </a:cubicBezTo>
                <a:cubicBezTo>
                  <a:pt x="176" y="116"/>
                  <a:pt x="183" y="124"/>
                  <a:pt x="183" y="133"/>
                </a:cubicBezTo>
                <a:lnTo>
                  <a:pt x="183" y="150"/>
                </a:lnTo>
                <a:lnTo>
                  <a:pt x="200" y="150"/>
                </a:lnTo>
                <a:cubicBezTo>
                  <a:pt x="209" y="150"/>
                  <a:pt x="217" y="157"/>
                  <a:pt x="217" y="1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6">
            <a:extLst>
              <a:ext uri="{FF2B5EF4-FFF2-40B4-BE49-F238E27FC236}">
                <a16:creationId xmlns:a16="http://schemas.microsoft.com/office/drawing/2014/main" id="{933DD62F-ABF5-466C-8600-CDA09278DFC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18301" y="2027238"/>
            <a:ext cx="252413" cy="252413"/>
          </a:xfrm>
          <a:custGeom>
            <a:avLst/>
            <a:gdLst>
              <a:gd name="T0" fmla="*/ 184 w 334"/>
              <a:gd name="T1" fmla="*/ 166 h 333"/>
              <a:gd name="T2" fmla="*/ 167 w 334"/>
              <a:gd name="T3" fmla="*/ 183 h 333"/>
              <a:gd name="T4" fmla="*/ 150 w 334"/>
              <a:gd name="T5" fmla="*/ 166 h 333"/>
              <a:gd name="T6" fmla="*/ 167 w 334"/>
              <a:gd name="T7" fmla="*/ 150 h 333"/>
              <a:gd name="T8" fmla="*/ 184 w 334"/>
              <a:gd name="T9" fmla="*/ 166 h 333"/>
              <a:gd name="T10" fmla="*/ 250 w 334"/>
              <a:gd name="T11" fmla="*/ 183 h 333"/>
              <a:gd name="T12" fmla="*/ 265 w 334"/>
              <a:gd name="T13" fmla="*/ 183 h 333"/>
              <a:gd name="T14" fmla="*/ 184 w 334"/>
              <a:gd name="T15" fmla="*/ 265 h 333"/>
              <a:gd name="T16" fmla="*/ 184 w 334"/>
              <a:gd name="T17" fmla="*/ 250 h 333"/>
              <a:gd name="T18" fmla="*/ 167 w 334"/>
              <a:gd name="T19" fmla="*/ 233 h 333"/>
              <a:gd name="T20" fmla="*/ 150 w 334"/>
              <a:gd name="T21" fmla="*/ 250 h 333"/>
              <a:gd name="T22" fmla="*/ 150 w 334"/>
              <a:gd name="T23" fmla="*/ 265 h 333"/>
              <a:gd name="T24" fmla="*/ 68 w 334"/>
              <a:gd name="T25" fmla="*/ 183 h 333"/>
              <a:gd name="T26" fmla="*/ 84 w 334"/>
              <a:gd name="T27" fmla="*/ 183 h 333"/>
              <a:gd name="T28" fmla="*/ 100 w 334"/>
              <a:gd name="T29" fmla="*/ 166 h 333"/>
              <a:gd name="T30" fmla="*/ 84 w 334"/>
              <a:gd name="T31" fmla="*/ 150 h 333"/>
              <a:gd name="T32" fmla="*/ 68 w 334"/>
              <a:gd name="T33" fmla="*/ 150 h 333"/>
              <a:gd name="T34" fmla="*/ 150 w 334"/>
              <a:gd name="T35" fmla="*/ 68 h 333"/>
              <a:gd name="T36" fmla="*/ 150 w 334"/>
              <a:gd name="T37" fmla="*/ 83 h 333"/>
              <a:gd name="T38" fmla="*/ 167 w 334"/>
              <a:gd name="T39" fmla="*/ 100 h 333"/>
              <a:gd name="T40" fmla="*/ 184 w 334"/>
              <a:gd name="T41" fmla="*/ 83 h 333"/>
              <a:gd name="T42" fmla="*/ 184 w 334"/>
              <a:gd name="T43" fmla="*/ 68 h 333"/>
              <a:gd name="T44" fmla="*/ 265 w 334"/>
              <a:gd name="T45" fmla="*/ 150 h 333"/>
              <a:gd name="T46" fmla="*/ 250 w 334"/>
              <a:gd name="T47" fmla="*/ 150 h 333"/>
              <a:gd name="T48" fmla="*/ 234 w 334"/>
              <a:gd name="T49" fmla="*/ 166 h 333"/>
              <a:gd name="T50" fmla="*/ 250 w 334"/>
              <a:gd name="T51" fmla="*/ 183 h 333"/>
              <a:gd name="T52" fmla="*/ 317 w 334"/>
              <a:gd name="T53" fmla="*/ 150 h 333"/>
              <a:gd name="T54" fmla="*/ 299 w 334"/>
              <a:gd name="T55" fmla="*/ 150 h 333"/>
              <a:gd name="T56" fmla="*/ 184 w 334"/>
              <a:gd name="T57" fmla="*/ 34 h 333"/>
              <a:gd name="T58" fmla="*/ 184 w 334"/>
              <a:gd name="T59" fmla="*/ 16 h 333"/>
              <a:gd name="T60" fmla="*/ 167 w 334"/>
              <a:gd name="T61" fmla="*/ 0 h 333"/>
              <a:gd name="T62" fmla="*/ 150 w 334"/>
              <a:gd name="T63" fmla="*/ 16 h 333"/>
              <a:gd name="T64" fmla="*/ 150 w 334"/>
              <a:gd name="T65" fmla="*/ 34 h 333"/>
              <a:gd name="T66" fmla="*/ 35 w 334"/>
              <a:gd name="T67" fmla="*/ 150 h 333"/>
              <a:gd name="T68" fmla="*/ 17 w 334"/>
              <a:gd name="T69" fmla="*/ 150 h 333"/>
              <a:gd name="T70" fmla="*/ 0 w 334"/>
              <a:gd name="T71" fmla="*/ 166 h 333"/>
              <a:gd name="T72" fmla="*/ 17 w 334"/>
              <a:gd name="T73" fmla="*/ 183 h 333"/>
              <a:gd name="T74" fmla="*/ 35 w 334"/>
              <a:gd name="T75" fmla="*/ 183 h 333"/>
              <a:gd name="T76" fmla="*/ 150 w 334"/>
              <a:gd name="T77" fmla="*/ 299 h 333"/>
              <a:gd name="T78" fmla="*/ 150 w 334"/>
              <a:gd name="T79" fmla="*/ 316 h 333"/>
              <a:gd name="T80" fmla="*/ 167 w 334"/>
              <a:gd name="T81" fmla="*/ 333 h 333"/>
              <a:gd name="T82" fmla="*/ 184 w 334"/>
              <a:gd name="T83" fmla="*/ 316 h 333"/>
              <a:gd name="T84" fmla="*/ 184 w 334"/>
              <a:gd name="T85" fmla="*/ 299 h 333"/>
              <a:gd name="T86" fmla="*/ 299 w 334"/>
              <a:gd name="T87" fmla="*/ 183 h 333"/>
              <a:gd name="T88" fmla="*/ 317 w 334"/>
              <a:gd name="T89" fmla="*/ 183 h 333"/>
              <a:gd name="T90" fmla="*/ 334 w 334"/>
              <a:gd name="T91" fmla="*/ 166 h 333"/>
              <a:gd name="T92" fmla="*/ 317 w 334"/>
              <a:gd name="T93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34" h="333">
                <a:moveTo>
                  <a:pt x="184" y="166"/>
                </a:moveTo>
                <a:cubicBezTo>
                  <a:pt x="184" y="176"/>
                  <a:pt x="176" y="183"/>
                  <a:pt x="167" y="183"/>
                </a:cubicBezTo>
                <a:cubicBezTo>
                  <a:pt x="158" y="183"/>
                  <a:pt x="150" y="176"/>
                  <a:pt x="150" y="166"/>
                </a:cubicBezTo>
                <a:cubicBezTo>
                  <a:pt x="150" y="157"/>
                  <a:pt x="158" y="150"/>
                  <a:pt x="167" y="150"/>
                </a:cubicBezTo>
                <a:cubicBezTo>
                  <a:pt x="176" y="150"/>
                  <a:pt x="184" y="157"/>
                  <a:pt x="184" y="166"/>
                </a:cubicBezTo>
                <a:close/>
                <a:moveTo>
                  <a:pt x="250" y="183"/>
                </a:moveTo>
                <a:lnTo>
                  <a:pt x="265" y="183"/>
                </a:lnTo>
                <a:cubicBezTo>
                  <a:pt x="258" y="225"/>
                  <a:pt x="225" y="258"/>
                  <a:pt x="184" y="265"/>
                </a:cubicBezTo>
                <a:lnTo>
                  <a:pt x="184" y="250"/>
                </a:lnTo>
                <a:cubicBezTo>
                  <a:pt x="184" y="240"/>
                  <a:pt x="176" y="233"/>
                  <a:pt x="167" y="233"/>
                </a:cubicBezTo>
                <a:cubicBezTo>
                  <a:pt x="158" y="233"/>
                  <a:pt x="150" y="240"/>
                  <a:pt x="150" y="250"/>
                </a:cubicBezTo>
                <a:lnTo>
                  <a:pt x="150" y="265"/>
                </a:lnTo>
                <a:cubicBezTo>
                  <a:pt x="109" y="258"/>
                  <a:pt x="76" y="225"/>
                  <a:pt x="68" y="183"/>
                </a:cubicBezTo>
                <a:lnTo>
                  <a:pt x="84" y="183"/>
                </a:lnTo>
                <a:cubicBezTo>
                  <a:pt x="93" y="183"/>
                  <a:pt x="100" y="176"/>
                  <a:pt x="100" y="166"/>
                </a:cubicBezTo>
                <a:cubicBezTo>
                  <a:pt x="100" y="157"/>
                  <a:pt x="93" y="150"/>
                  <a:pt x="84" y="150"/>
                </a:cubicBezTo>
                <a:lnTo>
                  <a:pt x="68" y="150"/>
                </a:lnTo>
                <a:cubicBezTo>
                  <a:pt x="76" y="108"/>
                  <a:pt x="109" y="75"/>
                  <a:pt x="150" y="68"/>
                </a:cubicBezTo>
                <a:lnTo>
                  <a:pt x="150" y="83"/>
                </a:lnTo>
                <a:cubicBezTo>
                  <a:pt x="150" y="92"/>
                  <a:pt x="158" y="100"/>
                  <a:pt x="167" y="100"/>
                </a:cubicBezTo>
                <a:cubicBezTo>
                  <a:pt x="176" y="100"/>
                  <a:pt x="184" y="92"/>
                  <a:pt x="184" y="83"/>
                </a:cubicBezTo>
                <a:lnTo>
                  <a:pt x="184" y="68"/>
                </a:lnTo>
                <a:cubicBezTo>
                  <a:pt x="225" y="75"/>
                  <a:pt x="258" y="108"/>
                  <a:pt x="265" y="150"/>
                </a:cubicBezTo>
                <a:lnTo>
                  <a:pt x="250" y="150"/>
                </a:lnTo>
                <a:cubicBezTo>
                  <a:pt x="241" y="150"/>
                  <a:pt x="234" y="157"/>
                  <a:pt x="234" y="166"/>
                </a:cubicBezTo>
                <a:cubicBezTo>
                  <a:pt x="234" y="176"/>
                  <a:pt x="241" y="183"/>
                  <a:pt x="250" y="183"/>
                </a:cubicBezTo>
                <a:close/>
                <a:moveTo>
                  <a:pt x="317" y="150"/>
                </a:moveTo>
                <a:lnTo>
                  <a:pt x="299" y="150"/>
                </a:lnTo>
                <a:cubicBezTo>
                  <a:pt x="292" y="89"/>
                  <a:pt x="244" y="42"/>
                  <a:pt x="184" y="34"/>
                </a:cubicBezTo>
                <a:lnTo>
                  <a:pt x="184" y="16"/>
                </a:lnTo>
                <a:cubicBezTo>
                  <a:pt x="184" y="7"/>
                  <a:pt x="176" y="0"/>
                  <a:pt x="167" y="0"/>
                </a:cubicBezTo>
                <a:cubicBezTo>
                  <a:pt x="158" y="0"/>
                  <a:pt x="150" y="7"/>
                  <a:pt x="150" y="16"/>
                </a:cubicBezTo>
                <a:lnTo>
                  <a:pt x="150" y="34"/>
                </a:lnTo>
                <a:cubicBezTo>
                  <a:pt x="90" y="42"/>
                  <a:pt x="42" y="89"/>
                  <a:pt x="35" y="150"/>
                </a:cubicBezTo>
                <a:lnTo>
                  <a:pt x="17" y="150"/>
                </a:lnTo>
                <a:cubicBezTo>
                  <a:pt x="8" y="150"/>
                  <a:pt x="0" y="157"/>
                  <a:pt x="0" y="166"/>
                </a:cubicBezTo>
                <a:cubicBezTo>
                  <a:pt x="0" y="176"/>
                  <a:pt x="8" y="183"/>
                  <a:pt x="17" y="183"/>
                </a:cubicBezTo>
                <a:lnTo>
                  <a:pt x="35" y="183"/>
                </a:lnTo>
                <a:cubicBezTo>
                  <a:pt x="42" y="243"/>
                  <a:pt x="90" y="291"/>
                  <a:pt x="150" y="299"/>
                </a:cubicBezTo>
                <a:lnTo>
                  <a:pt x="150" y="316"/>
                </a:lnTo>
                <a:cubicBezTo>
                  <a:pt x="150" y="326"/>
                  <a:pt x="158" y="333"/>
                  <a:pt x="167" y="333"/>
                </a:cubicBezTo>
                <a:cubicBezTo>
                  <a:pt x="176" y="333"/>
                  <a:pt x="184" y="326"/>
                  <a:pt x="184" y="316"/>
                </a:cubicBezTo>
                <a:lnTo>
                  <a:pt x="184" y="299"/>
                </a:lnTo>
                <a:cubicBezTo>
                  <a:pt x="244" y="291"/>
                  <a:pt x="292" y="243"/>
                  <a:pt x="299" y="183"/>
                </a:cubicBezTo>
                <a:lnTo>
                  <a:pt x="317" y="183"/>
                </a:lnTo>
                <a:cubicBezTo>
                  <a:pt x="326" y="183"/>
                  <a:pt x="334" y="176"/>
                  <a:pt x="334" y="166"/>
                </a:cubicBezTo>
                <a:cubicBezTo>
                  <a:pt x="334" y="157"/>
                  <a:pt x="326" y="150"/>
                  <a:pt x="317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87">
            <a:extLst>
              <a:ext uri="{FF2B5EF4-FFF2-40B4-BE49-F238E27FC236}">
                <a16:creationId xmlns:a16="http://schemas.microsoft.com/office/drawing/2014/main" id="{D70A455B-8337-4C97-B805-85288A2E81E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96013" y="2027238"/>
            <a:ext cx="234950" cy="260350"/>
          </a:xfrm>
          <a:custGeom>
            <a:avLst/>
            <a:gdLst>
              <a:gd name="T0" fmla="*/ 159 w 311"/>
              <a:gd name="T1" fmla="*/ 236 h 343"/>
              <a:gd name="T2" fmla="*/ 126 w 311"/>
              <a:gd name="T3" fmla="*/ 202 h 343"/>
              <a:gd name="T4" fmla="*/ 159 w 311"/>
              <a:gd name="T5" fmla="*/ 169 h 343"/>
              <a:gd name="T6" fmla="*/ 193 w 311"/>
              <a:gd name="T7" fmla="*/ 202 h 343"/>
              <a:gd name="T8" fmla="*/ 159 w 311"/>
              <a:gd name="T9" fmla="*/ 236 h 343"/>
              <a:gd name="T10" fmla="*/ 159 w 311"/>
              <a:gd name="T11" fmla="*/ 136 h 343"/>
              <a:gd name="T12" fmla="*/ 159 w 311"/>
              <a:gd name="T13" fmla="*/ 136 h 343"/>
              <a:gd name="T14" fmla="*/ 93 w 311"/>
              <a:gd name="T15" fmla="*/ 202 h 343"/>
              <a:gd name="T16" fmla="*/ 159 w 311"/>
              <a:gd name="T17" fmla="*/ 269 h 343"/>
              <a:gd name="T18" fmla="*/ 159 w 311"/>
              <a:gd name="T19" fmla="*/ 269 h 343"/>
              <a:gd name="T20" fmla="*/ 226 w 311"/>
              <a:gd name="T21" fmla="*/ 202 h 343"/>
              <a:gd name="T22" fmla="*/ 159 w 311"/>
              <a:gd name="T23" fmla="*/ 136 h 343"/>
              <a:gd name="T24" fmla="*/ 126 w 311"/>
              <a:gd name="T25" fmla="*/ 86 h 343"/>
              <a:gd name="T26" fmla="*/ 159 w 311"/>
              <a:gd name="T27" fmla="*/ 52 h 343"/>
              <a:gd name="T28" fmla="*/ 193 w 311"/>
              <a:gd name="T29" fmla="*/ 86 h 343"/>
              <a:gd name="T30" fmla="*/ 159 w 311"/>
              <a:gd name="T31" fmla="*/ 119 h 343"/>
              <a:gd name="T32" fmla="*/ 126 w 311"/>
              <a:gd name="T33" fmla="*/ 86 h 343"/>
              <a:gd name="T34" fmla="*/ 159 w 311"/>
              <a:gd name="T35" fmla="*/ 300 h 343"/>
              <a:gd name="T36" fmla="*/ 64 w 311"/>
              <a:gd name="T37" fmla="*/ 230 h 343"/>
              <a:gd name="T38" fmla="*/ 99 w 311"/>
              <a:gd name="T39" fmla="*/ 120 h 343"/>
              <a:gd name="T40" fmla="*/ 110 w 311"/>
              <a:gd name="T41" fmla="*/ 90 h 343"/>
              <a:gd name="T42" fmla="*/ 159 w 311"/>
              <a:gd name="T43" fmla="*/ 33 h 343"/>
              <a:gd name="T44" fmla="*/ 208 w 311"/>
              <a:gd name="T45" fmla="*/ 90 h 343"/>
              <a:gd name="T46" fmla="*/ 219 w 311"/>
              <a:gd name="T47" fmla="*/ 120 h 343"/>
              <a:gd name="T48" fmla="*/ 254 w 311"/>
              <a:gd name="T49" fmla="*/ 230 h 343"/>
              <a:gd name="T50" fmla="*/ 159 w 311"/>
              <a:gd name="T51" fmla="*/ 300 h 343"/>
              <a:gd name="T52" fmla="*/ 248 w 311"/>
              <a:gd name="T53" fmla="*/ 100 h 343"/>
              <a:gd name="T54" fmla="*/ 242 w 311"/>
              <a:gd name="T55" fmla="*/ 86 h 343"/>
              <a:gd name="T56" fmla="*/ 159 w 311"/>
              <a:gd name="T57" fmla="*/ 0 h 343"/>
              <a:gd name="T58" fmla="*/ 76 w 311"/>
              <a:gd name="T59" fmla="*/ 86 h 343"/>
              <a:gd name="T60" fmla="*/ 70 w 311"/>
              <a:gd name="T61" fmla="*/ 100 h 343"/>
              <a:gd name="T62" fmla="*/ 109 w 311"/>
              <a:gd name="T63" fmla="*/ 323 h 343"/>
              <a:gd name="T64" fmla="*/ 253 w 311"/>
              <a:gd name="T65" fmla="*/ 294 h 343"/>
              <a:gd name="T66" fmla="*/ 248 w 311"/>
              <a:gd name="T67" fmla="*/ 100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11" h="343">
                <a:moveTo>
                  <a:pt x="159" y="236"/>
                </a:moveTo>
                <a:cubicBezTo>
                  <a:pt x="141" y="236"/>
                  <a:pt x="126" y="221"/>
                  <a:pt x="126" y="202"/>
                </a:cubicBezTo>
                <a:cubicBezTo>
                  <a:pt x="126" y="184"/>
                  <a:pt x="141" y="169"/>
                  <a:pt x="159" y="169"/>
                </a:cubicBezTo>
                <a:cubicBezTo>
                  <a:pt x="178" y="169"/>
                  <a:pt x="193" y="184"/>
                  <a:pt x="193" y="202"/>
                </a:cubicBezTo>
                <a:cubicBezTo>
                  <a:pt x="193" y="221"/>
                  <a:pt x="178" y="236"/>
                  <a:pt x="159" y="236"/>
                </a:cubicBezTo>
                <a:close/>
                <a:moveTo>
                  <a:pt x="159" y="136"/>
                </a:moveTo>
                <a:lnTo>
                  <a:pt x="159" y="136"/>
                </a:lnTo>
                <a:cubicBezTo>
                  <a:pt x="123" y="136"/>
                  <a:pt x="93" y="166"/>
                  <a:pt x="93" y="202"/>
                </a:cubicBezTo>
                <a:cubicBezTo>
                  <a:pt x="93" y="239"/>
                  <a:pt x="123" y="269"/>
                  <a:pt x="159" y="269"/>
                </a:cubicBezTo>
                <a:lnTo>
                  <a:pt x="159" y="269"/>
                </a:lnTo>
                <a:cubicBezTo>
                  <a:pt x="196" y="269"/>
                  <a:pt x="226" y="239"/>
                  <a:pt x="226" y="202"/>
                </a:cubicBezTo>
                <a:cubicBezTo>
                  <a:pt x="226" y="166"/>
                  <a:pt x="196" y="136"/>
                  <a:pt x="159" y="136"/>
                </a:cubicBezTo>
                <a:close/>
                <a:moveTo>
                  <a:pt x="126" y="86"/>
                </a:moveTo>
                <a:cubicBezTo>
                  <a:pt x="126" y="67"/>
                  <a:pt x="141" y="52"/>
                  <a:pt x="159" y="52"/>
                </a:cubicBezTo>
                <a:cubicBezTo>
                  <a:pt x="178" y="52"/>
                  <a:pt x="193" y="67"/>
                  <a:pt x="193" y="86"/>
                </a:cubicBezTo>
                <a:cubicBezTo>
                  <a:pt x="193" y="104"/>
                  <a:pt x="178" y="119"/>
                  <a:pt x="159" y="119"/>
                </a:cubicBezTo>
                <a:cubicBezTo>
                  <a:pt x="141" y="119"/>
                  <a:pt x="126" y="104"/>
                  <a:pt x="126" y="86"/>
                </a:cubicBezTo>
                <a:close/>
                <a:moveTo>
                  <a:pt x="159" y="300"/>
                </a:moveTo>
                <a:cubicBezTo>
                  <a:pt x="116" y="300"/>
                  <a:pt x="77" y="271"/>
                  <a:pt x="64" y="230"/>
                </a:cubicBezTo>
                <a:cubicBezTo>
                  <a:pt x="51" y="190"/>
                  <a:pt x="66" y="145"/>
                  <a:pt x="99" y="120"/>
                </a:cubicBezTo>
                <a:cubicBezTo>
                  <a:pt x="108" y="113"/>
                  <a:pt x="111" y="102"/>
                  <a:pt x="110" y="90"/>
                </a:cubicBezTo>
                <a:cubicBezTo>
                  <a:pt x="106" y="62"/>
                  <a:pt x="128" y="33"/>
                  <a:pt x="159" y="33"/>
                </a:cubicBezTo>
                <a:cubicBezTo>
                  <a:pt x="190" y="33"/>
                  <a:pt x="212" y="62"/>
                  <a:pt x="208" y="90"/>
                </a:cubicBezTo>
                <a:cubicBezTo>
                  <a:pt x="207" y="102"/>
                  <a:pt x="210" y="113"/>
                  <a:pt x="219" y="120"/>
                </a:cubicBezTo>
                <a:cubicBezTo>
                  <a:pt x="252" y="145"/>
                  <a:pt x="267" y="190"/>
                  <a:pt x="254" y="230"/>
                </a:cubicBezTo>
                <a:cubicBezTo>
                  <a:pt x="241" y="271"/>
                  <a:pt x="202" y="300"/>
                  <a:pt x="159" y="300"/>
                </a:cubicBezTo>
                <a:close/>
                <a:moveTo>
                  <a:pt x="248" y="100"/>
                </a:moveTo>
                <a:cubicBezTo>
                  <a:pt x="244" y="97"/>
                  <a:pt x="242" y="92"/>
                  <a:pt x="242" y="86"/>
                </a:cubicBezTo>
                <a:cubicBezTo>
                  <a:pt x="244" y="40"/>
                  <a:pt x="206" y="0"/>
                  <a:pt x="159" y="0"/>
                </a:cubicBezTo>
                <a:cubicBezTo>
                  <a:pt x="112" y="0"/>
                  <a:pt x="74" y="40"/>
                  <a:pt x="76" y="86"/>
                </a:cubicBezTo>
                <a:cubicBezTo>
                  <a:pt x="76" y="92"/>
                  <a:pt x="74" y="97"/>
                  <a:pt x="70" y="100"/>
                </a:cubicBezTo>
                <a:cubicBezTo>
                  <a:pt x="0" y="163"/>
                  <a:pt x="16" y="285"/>
                  <a:pt x="109" y="323"/>
                </a:cubicBezTo>
                <a:cubicBezTo>
                  <a:pt x="158" y="343"/>
                  <a:pt x="216" y="331"/>
                  <a:pt x="253" y="294"/>
                </a:cubicBezTo>
                <a:cubicBezTo>
                  <a:pt x="311" y="236"/>
                  <a:pt x="301" y="148"/>
                  <a:pt x="248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88">
            <a:extLst>
              <a:ext uri="{FF2B5EF4-FFF2-40B4-BE49-F238E27FC236}">
                <a16:creationId xmlns:a16="http://schemas.microsoft.com/office/drawing/2014/main" id="{9BA1F8A0-8D7E-4DB4-8D1A-A3F31CAE4CD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92776" y="2027238"/>
            <a:ext cx="234950" cy="260350"/>
          </a:xfrm>
          <a:custGeom>
            <a:avLst/>
            <a:gdLst>
              <a:gd name="T0" fmla="*/ 193 w 311"/>
              <a:gd name="T1" fmla="*/ 202 h 343"/>
              <a:gd name="T2" fmla="*/ 160 w 311"/>
              <a:gd name="T3" fmla="*/ 236 h 343"/>
              <a:gd name="T4" fmla="*/ 126 w 311"/>
              <a:gd name="T5" fmla="*/ 202 h 343"/>
              <a:gd name="T6" fmla="*/ 160 w 311"/>
              <a:gd name="T7" fmla="*/ 169 h 343"/>
              <a:gd name="T8" fmla="*/ 193 w 311"/>
              <a:gd name="T9" fmla="*/ 202 h 343"/>
              <a:gd name="T10" fmla="*/ 159 w 311"/>
              <a:gd name="T11" fmla="*/ 300 h 343"/>
              <a:gd name="T12" fmla="*/ 64 w 311"/>
              <a:gd name="T13" fmla="*/ 230 h 343"/>
              <a:gd name="T14" fmla="*/ 99 w 311"/>
              <a:gd name="T15" fmla="*/ 120 h 343"/>
              <a:gd name="T16" fmla="*/ 110 w 311"/>
              <a:gd name="T17" fmla="*/ 90 h 343"/>
              <a:gd name="T18" fmla="*/ 159 w 311"/>
              <a:gd name="T19" fmla="*/ 33 h 343"/>
              <a:gd name="T20" fmla="*/ 209 w 311"/>
              <a:gd name="T21" fmla="*/ 90 h 343"/>
              <a:gd name="T22" fmla="*/ 220 w 311"/>
              <a:gd name="T23" fmla="*/ 120 h 343"/>
              <a:gd name="T24" fmla="*/ 255 w 311"/>
              <a:gd name="T25" fmla="*/ 230 h 343"/>
              <a:gd name="T26" fmla="*/ 159 w 311"/>
              <a:gd name="T27" fmla="*/ 300 h 343"/>
              <a:gd name="T28" fmla="*/ 248 w 311"/>
              <a:gd name="T29" fmla="*/ 100 h 343"/>
              <a:gd name="T30" fmla="*/ 242 w 311"/>
              <a:gd name="T31" fmla="*/ 86 h 343"/>
              <a:gd name="T32" fmla="*/ 159 w 311"/>
              <a:gd name="T33" fmla="*/ 0 h 343"/>
              <a:gd name="T34" fmla="*/ 76 w 311"/>
              <a:gd name="T35" fmla="*/ 86 h 343"/>
              <a:gd name="T36" fmla="*/ 71 w 311"/>
              <a:gd name="T37" fmla="*/ 100 h 343"/>
              <a:gd name="T38" fmla="*/ 109 w 311"/>
              <a:gd name="T39" fmla="*/ 323 h 343"/>
              <a:gd name="T40" fmla="*/ 253 w 311"/>
              <a:gd name="T41" fmla="*/ 294 h 343"/>
              <a:gd name="T42" fmla="*/ 248 w 311"/>
              <a:gd name="T43" fmla="*/ 100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11" h="343">
                <a:moveTo>
                  <a:pt x="193" y="202"/>
                </a:moveTo>
                <a:cubicBezTo>
                  <a:pt x="193" y="221"/>
                  <a:pt x="178" y="236"/>
                  <a:pt x="160" y="236"/>
                </a:cubicBezTo>
                <a:cubicBezTo>
                  <a:pt x="141" y="236"/>
                  <a:pt x="126" y="221"/>
                  <a:pt x="126" y="202"/>
                </a:cubicBezTo>
                <a:cubicBezTo>
                  <a:pt x="126" y="184"/>
                  <a:pt x="141" y="169"/>
                  <a:pt x="160" y="169"/>
                </a:cubicBezTo>
                <a:cubicBezTo>
                  <a:pt x="178" y="169"/>
                  <a:pt x="193" y="184"/>
                  <a:pt x="193" y="202"/>
                </a:cubicBezTo>
                <a:close/>
                <a:moveTo>
                  <a:pt x="159" y="300"/>
                </a:moveTo>
                <a:cubicBezTo>
                  <a:pt x="116" y="300"/>
                  <a:pt x="77" y="271"/>
                  <a:pt x="64" y="230"/>
                </a:cubicBezTo>
                <a:cubicBezTo>
                  <a:pt x="51" y="190"/>
                  <a:pt x="66" y="145"/>
                  <a:pt x="99" y="120"/>
                </a:cubicBezTo>
                <a:cubicBezTo>
                  <a:pt x="108" y="113"/>
                  <a:pt x="112" y="102"/>
                  <a:pt x="110" y="90"/>
                </a:cubicBezTo>
                <a:cubicBezTo>
                  <a:pt x="106" y="62"/>
                  <a:pt x="128" y="33"/>
                  <a:pt x="159" y="33"/>
                </a:cubicBezTo>
                <a:cubicBezTo>
                  <a:pt x="190" y="33"/>
                  <a:pt x="212" y="62"/>
                  <a:pt x="209" y="90"/>
                </a:cubicBezTo>
                <a:cubicBezTo>
                  <a:pt x="207" y="102"/>
                  <a:pt x="210" y="113"/>
                  <a:pt x="220" y="120"/>
                </a:cubicBezTo>
                <a:cubicBezTo>
                  <a:pt x="253" y="145"/>
                  <a:pt x="268" y="190"/>
                  <a:pt x="255" y="230"/>
                </a:cubicBezTo>
                <a:cubicBezTo>
                  <a:pt x="241" y="271"/>
                  <a:pt x="202" y="300"/>
                  <a:pt x="159" y="300"/>
                </a:cubicBezTo>
                <a:close/>
                <a:moveTo>
                  <a:pt x="248" y="100"/>
                </a:moveTo>
                <a:cubicBezTo>
                  <a:pt x="244" y="97"/>
                  <a:pt x="242" y="92"/>
                  <a:pt x="242" y="86"/>
                </a:cubicBezTo>
                <a:cubicBezTo>
                  <a:pt x="244" y="40"/>
                  <a:pt x="207" y="0"/>
                  <a:pt x="159" y="0"/>
                </a:cubicBezTo>
                <a:cubicBezTo>
                  <a:pt x="112" y="0"/>
                  <a:pt x="75" y="40"/>
                  <a:pt x="76" y="86"/>
                </a:cubicBezTo>
                <a:cubicBezTo>
                  <a:pt x="77" y="92"/>
                  <a:pt x="75" y="97"/>
                  <a:pt x="71" y="100"/>
                </a:cubicBezTo>
                <a:cubicBezTo>
                  <a:pt x="0" y="163"/>
                  <a:pt x="17" y="285"/>
                  <a:pt x="109" y="323"/>
                </a:cubicBezTo>
                <a:cubicBezTo>
                  <a:pt x="158" y="343"/>
                  <a:pt x="216" y="331"/>
                  <a:pt x="253" y="294"/>
                </a:cubicBezTo>
                <a:cubicBezTo>
                  <a:pt x="311" y="236"/>
                  <a:pt x="301" y="148"/>
                  <a:pt x="248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89">
            <a:extLst>
              <a:ext uri="{FF2B5EF4-FFF2-40B4-BE49-F238E27FC236}">
                <a16:creationId xmlns:a16="http://schemas.microsoft.com/office/drawing/2014/main" id="{49229934-ECE8-42C1-8D95-25002DE105E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89538" y="2027238"/>
            <a:ext cx="234950" cy="260350"/>
          </a:xfrm>
          <a:custGeom>
            <a:avLst/>
            <a:gdLst>
              <a:gd name="T0" fmla="*/ 175 w 311"/>
              <a:gd name="T1" fmla="*/ 184 h 343"/>
              <a:gd name="T2" fmla="*/ 158 w 311"/>
              <a:gd name="T3" fmla="*/ 201 h 343"/>
              <a:gd name="T4" fmla="*/ 141 w 311"/>
              <a:gd name="T5" fmla="*/ 184 h 343"/>
              <a:gd name="T6" fmla="*/ 158 w 311"/>
              <a:gd name="T7" fmla="*/ 167 h 343"/>
              <a:gd name="T8" fmla="*/ 175 w 311"/>
              <a:gd name="T9" fmla="*/ 184 h 343"/>
              <a:gd name="T10" fmla="*/ 175 w 311"/>
              <a:gd name="T11" fmla="*/ 251 h 343"/>
              <a:gd name="T12" fmla="*/ 158 w 311"/>
              <a:gd name="T13" fmla="*/ 267 h 343"/>
              <a:gd name="T14" fmla="*/ 141 w 311"/>
              <a:gd name="T15" fmla="*/ 251 h 343"/>
              <a:gd name="T16" fmla="*/ 158 w 311"/>
              <a:gd name="T17" fmla="*/ 234 h 343"/>
              <a:gd name="T18" fmla="*/ 175 w 311"/>
              <a:gd name="T19" fmla="*/ 251 h 343"/>
              <a:gd name="T20" fmla="*/ 192 w 311"/>
              <a:gd name="T21" fmla="*/ 86 h 343"/>
              <a:gd name="T22" fmla="*/ 159 w 311"/>
              <a:gd name="T23" fmla="*/ 119 h 343"/>
              <a:gd name="T24" fmla="*/ 126 w 311"/>
              <a:gd name="T25" fmla="*/ 86 h 343"/>
              <a:gd name="T26" fmla="*/ 159 w 311"/>
              <a:gd name="T27" fmla="*/ 52 h 343"/>
              <a:gd name="T28" fmla="*/ 192 w 311"/>
              <a:gd name="T29" fmla="*/ 86 h 343"/>
              <a:gd name="T30" fmla="*/ 159 w 311"/>
              <a:gd name="T31" fmla="*/ 300 h 343"/>
              <a:gd name="T32" fmla="*/ 64 w 311"/>
              <a:gd name="T33" fmla="*/ 230 h 343"/>
              <a:gd name="T34" fmla="*/ 98 w 311"/>
              <a:gd name="T35" fmla="*/ 120 h 343"/>
              <a:gd name="T36" fmla="*/ 109 w 311"/>
              <a:gd name="T37" fmla="*/ 90 h 343"/>
              <a:gd name="T38" fmla="*/ 159 w 311"/>
              <a:gd name="T39" fmla="*/ 33 h 343"/>
              <a:gd name="T40" fmla="*/ 208 w 311"/>
              <a:gd name="T41" fmla="*/ 90 h 343"/>
              <a:gd name="T42" fmla="*/ 219 w 311"/>
              <a:gd name="T43" fmla="*/ 120 h 343"/>
              <a:gd name="T44" fmla="*/ 254 w 311"/>
              <a:gd name="T45" fmla="*/ 230 h 343"/>
              <a:gd name="T46" fmla="*/ 159 w 311"/>
              <a:gd name="T47" fmla="*/ 300 h 343"/>
              <a:gd name="T48" fmla="*/ 247 w 311"/>
              <a:gd name="T49" fmla="*/ 100 h 343"/>
              <a:gd name="T50" fmla="*/ 242 w 311"/>
              <a:gd name="T51" fmla="*/ 86 h 343"/>
              <a:gd name="T52" fmla="*/ 159 w 311"/>
              <a:gd name="T53" fmla="*/ 0 h 343"/>
              <a:gd name="T54" fmla="*/ 76 w 311"/>
              <a:gd name="T55" fmla="*/ 86 h 343"/>
              <a:gd name="T56" fmla="*/ 70 w 311"/>
              <a:gd name="T57" fmla="*/ 100 h 343"/>
              <a:gd name="T58" fmla="*/ 108 w 311"/>
              <a:gd name="T59" fmla="*/ 323 h 343"/>
              <a:gd name="T60" fmla="*/ 253 w 311"/>
              <a:gd name="T61" fmla="*/ 294 h 343"/>
              <a:gd name="T62" fmla="*/ 247 w 311"/>
              <a:gd name="T63" fmla="*/ 100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11" h="343">
                <a:moveTo>
                  <a:pt x="175" y="184"/>
                </a:moveTo>
                <a:cubicBezTo>
                  <a:pt x="175" y="193"/>
                  <a:pt x="167" y="201"/>
                  <a:pt x="158" y="201"/>
                </a:cubicBezTo>
                <a:cubicBezTo>
                  <a:pt x="149" y="201"/>
                  <a:pt x="141" y="193"/>
                  <a:pt x="141" y="184"/>
                </a:cubicBezTo>
                <a:cubicBezTo>
                  <a:pt x="141" y="175"/>
                  <a:pt x="149" y="167"/>
                  <a:pt x="158" y="167"/>
                </a:cubicBezTo>
                <a:cubicBezTo>
                  <a:pt x="167" y="167"/>
                  <a:pt x="175" y="175"/>
                  <a:pt x="175" y="184"/>
                </a:cubicBezTo>
                <a:close/>
                <a:moveTo>
                  <a:pt x="175" y="251"/>
                </a:moveTo>
                <a:cubicBezTo>
                  <a:pt x="175" y="260"/>
                  <a:pt x="167" y="267"/>
                  <a:pt x="158" y="267"/>
                </a:cubicBezTo>
                <a:cubicBezTo>
                  <a:pt x="149" y="267"/>
                  <a:pt x="141" y="260"/>
                  <a:pt x="141" y="251"/>
                </a:cubicBezTo>
                <a:cubicBezTo>
                  <a:pt x="141" y="242"/>
                  <a:pt x="149" y="234"/>
                  <a:pt x="158" y="234"/>
                </a:cubicBezTo>
                <a:cubicBezTo>
                  <a:pt x="167" y="234"/>
                  <a:pt x="175" y="242"/>
                  <a:pt x="175" y="251"/>
                </a:cubicBezTo>
                <a:close/>
                <a:moveTo>
                  <a:pt x="192" y="86"/>
                </a:moveTo>
                <a:cubicBezTo>
                  <a:pt x="192" y="104"/>
                  <a:pt x="178" y="119"/>
                  <a:pt x="159" y="119"/>
                </a:cubicBezTo>
                <a:cubicBezTo>
                  <a:pt x="141" y="119"/>
                  <a:pt x="126" y="104"/>
                  <a:pt x="126" y="86"/>
                </a:cubicBezTo>
                <a:cubicBezTo>
                  <a:pt x="126" y="67"/>
                  <a:pt x="141" y="52"/>
                  <a:pt x="159" y="52"/>
                </a:cubicBezTo>
                <a:cubicBezTo>
                  <a:pt x="178" y="52"/>
                  <a:pt x="192" y="67"/>
                  <a:pt x="192" y="86"/>
                </a:cubicBezTo>
                <a:close/>
                <a:moveTo>
                  <a:pt x="159" y="300"/>
                </a:moveTo>
                <a:cubicBezTo>
                  <a:pt x="116" y="300"/>
                  <a:pt x="77" y="271"/>
                  <a:pt x="64" y="230"/>
                </a:cubicBezTo>
                <a:cubicBezTo>
                  <a:pt x="50" y="190"/>
                  <a:pt x="65" y="145"/>
                  <a:pt x="98" y="120"/>
                </a:cubicBezTo>
                <a:cubicBezTo>
                  <a:pt x="108" y="113"/>
                  <a:pt x="111" y="102"/>
                  <a:pt x="109" y="90"/>
                </a:cubicBezTo>
                <a:cubicBezTo>
                  <a:pt x="106" y="62"/>
                  <a:pt x="128" y="33"/>
                  <a:pt x="159" y="33"/>
                </a:cubicBezTo>
                <a:cubicBezTo>
                  <a:pt x="190" y="33"/>
                  <a:pt x="212" y="62"/>
                  <a:pt x="208" y="90"/>
                </a:cubicBezTo>
                <a:cubicBezTo>
                  <a:pt x="206" y="102"/>
                  <a:pt x="210" y="113"/>
                  <a:pt x="219" y="120"/>
                </a:cubicBezTo>
                <a:cubicBezTo>
                  <a:pt x="252" y="145"/>
                  <a:pt x="267" y="190"/>
                  <a:pt x="254" y="230"/>
                </a:cubicBezTo>
                <a:cubicBezTo>
                  <a:pt x="241" y="271"/>
                  <a:pt x="202" y="300"/>
                  <a:pt x="159" y="300"/>
                </a:cubicBezTo>
                <a:close/>
                <a:moveTo>
                  <a:pt x="247" y="100"/>
                </a:moveTo>
                <a:cubicBezTo>
                  <a:pt x="243" y="97"/>
                  <a:pt x="241" y="92"/>
                  <a:pt x="242" y="86"/>
                </a:cubicBezTo>
                <a:cubicBezTo>
                  <a:pt x="243" y="40"/>
                  <a:pt x="206" y="0"/>
                  <a:pt x="159" y="0"/>
                </a:cubicBezTo>
                <a:cubicBezTo>
                  <a:pt x="111" y="0"/>
                  <a:pt x="74" y="40"/>
                  <a:pt x="76" y="86"/>
                </a:cubicBezTo>
                <a:cubicBezTo>
                  <a:pt x="76" y="92"/>
                  <a:pt x="74" y="97"/>
                  <a:pt x="70" y="100"/>
                </a:cubicBezTo>
                <a:cubicBezTo>
                  <a:pt x="0" y="163"/>
                  <a:pt x="16" y="285"/>
                  <a:pt x="108" y="323"/>
                </a:cubicBezTo>
                <a:cubicBezTo>
                  <a:pt x="157" y="343"/>
                  <a:pt x="215" y="331"/>
                  <a:pt x="253" y="294"/>
                </a:cubicBezTo>
                <a:cubicBezTo>
                  <a:pt x="311" y="236"/>
                  <a:pt x="301" y="148"/>
                  <a:pt x="247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0">
            <a:extLst>
              <a:ext uri="{FF2B5EF4-FFF2-40B4-BE49-F238E27FC236}">
                <a16:creationId xmlns:a16="http://schemas.microsoft.com/office/drawing/2014/main" id="{89DD1B33-1E6C-4084-8699-5C0C9FC3915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06938" y="2027238"/>
            <a:ext cx="201613" cy="252413"/>
          </a:xfrm>
          <a:custGeom>
            <a:avLst/>
            <a:gdLst>
              <a:gd name="T0" fmla="*/ 133 w 266"/>
              <a:gd name="T1" fmla="*/ 300 h 333"/>
              <a:gd name="T2" fmla="*/ 33 w 266"/>
              <a:gd name="T3" fmla="*/ 200 h 333"/>
              <a:gd name="T4" fmla="*/ 128 w 266"/>
              <a:gd name="T5" fmla="*/ 33 h 333"/>
              <a:gd name="T6" fmla="*/ 233 w 266"/>
              <a:gd name="T7" fmla="*/ 200 h 333"/>
              <a:gd name="T8" fmla="*/ 133 w 266"/>
              <a:gd name="T9" fmla="*/ 300 h 333"/>
              <a:gd name="T10" fmla="*/ 128 w 266"/>
              <a:gd name="T11" fmla="*/ 0 h 333"/>
              <a:gd name="T12" fmla="*/ 0 w 266"/>
              <a:gd name="T13" fmla="*/ 200 h 333"/>
              <a:gd name="T14" fmla="*/ 133 w 266"/>
              <a:gd name="T15" fmla="*/ 333 h 333"/>
              <a:gd name="T16" fmla="*/ 266 w 266"/>
              <a:gd name="T17" fmla="*/ 200 h 333"/>
              <a:gd name="T18" fmla="*/ 128 w 266"/>
              <a:gd name="T1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6" h="333">
                <a:moveTo>
                  <a:pt x="133" y="300"/>
                </a:moveTo>
                <a:cubicBezTo>
                  <a:pt x="78" y="300"/>
                  <a:pt x="33" y="255"/>
                  <a:pt x="33" y="200"/>
                </a:cubicBezTo>
                <a:cubicBezTo>
                  <a:pt x="33" y="121"/>
                  <a:pt x="89" y="33"/>
                  <a:pt x="128" y="33"/>
                </a:cubicBezTo>
                <a:cubicBezTo>
                  <a:pt x="175" y="33"/>
                  <a:pt x="233" y="137"/>
                  <a:pt x="233" y="200"/>
                </a:cubicBezTo>
                <a:cubicBezTo>
                  <a:pt x="233" y="255"/>
                  <a:pt x="188" y="300"/>
                  <a:pt x="133" y="300"/>
                </a:cubicBezTo>
                <a:close/>
                <a:moveTo>
                  <a:pt x="128" y="0"/>
                </a:moveTo>
                <a:cubicBezTo>
                  <a:pt x="54" y="0"/>
                  <a:pt x="0" y="126"/>
                  <a:pt x="0" y="200"/>
                </a:cubicBezTo>
                <a:cubicBezTo>
                  <a:pt x="0" y="273"/>
                  <a:pt x="59" y="333"/>
                  <a:pt x="133" y="333"/>
                </a:cubicBezTo>
                <a:cubicBezTo>
                  <a:pt x="207" y="333"/>
                  <a:pt x="266" y="273"/>
                  <a:pt x="266" y="200"/>
                </a:cubicBezTo>
                <a:cubicBezTo>
                  <a:pt x="266" y="126"/>
                  <a:pt x="201" y="0"/>
                  <a:pt x="12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1">
            <a:extLst>
              <a:ext uri="{FF2B5EF4-FFF2-40B4-BE49-F238E27FC236}">
                <a16:creationId xmlns:a16="http://schemas.microsoft.com/office/drawing/2014/main" id="{7CD00A42-A698-4D42-95DE-0534799B4E5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95763" y="2027238"/>
            <a:ext cx="215900" cy="265113"/>
          </a:xfrm>
          <a:custGeom>
            <a:avLst/>
            <a:gdLst>
              <a:gd name="T0" fmla="*/ 174 w 287"/>
              <a:gd name="T1" fmla="*/ 283 h 349"/>
              <a:gd name="T2" fmla="*/ 131 w 287"/>
              <a:gd name="T3" fmla="*/ 169 h 349"/>
              <a:gd name="T4" fmla="*/ 244 w 287"/>
              <a:gd name="T5" fmla="*/ 212 h 349"/>
              <a:gd name="T6" fmla="*/ 174 w 287"/>
              <a:gd name="T7" fmla="*/ 283 h 349"/>
              <a:gd name="T8" fmla="*/ 223 w 287"/>
              <a:gd name="T9" fmla="*/ 262 h 349"/>
              <a:gd name="T10" fmla="*/ 198 w 287"/>
              <a:gd name="T11" fmla="*/ 240 h 349"/>
              <a:gd name="T12" fmla="*/ 223 w 287"/>
              <a:gd name="T13" fmla="*/ 262 h 349"/>
              <a:gd name="T14" fmla="*/ 45 w 287"/>
              <a:gd name="T15" fmla="*/ 200 h 349"/>
              <a:gd name="T16" fmla="*/ 115 w 287"/>
              <a:gd name="T17" fmla="*/ 43 h 349"/>
              <a:gd name="T18" fmla="*/ 229 w 287"/>
              <a:gd name="T19" fmla="*/ 130 h 349"/>
              <a:gd name="T20" fmla="*/ 95 w 287"/>
              <a:gd name="T21" fmla="*/ 160 h 349"/>
              <a:gd name="T22" fmla="*/ 118 w 287"/>
              <a:gd name="T23" fmla="*/ 296 h 349"/>
              <a:gd name="T24" fmla="*/ 45 w 287"/>
              <a:gd name="T25" fmla="*/ 200 h 349"/>
              <a:gd name="T26" fmla="*/ 265 w 287"/>
              <a:gd name="T27" fmla="*/ 131 h 349"/>
              <a:gd name="T28" fmla="*/ 140 w 287"/>
              <a:gd name="T29" fmla="*/ 0 h 349"/>
              <a:gd name="T30" fmla="*/ 30 w 287"/>
              <a:gd name="T31" fmla="*/ 111 h 349"/>
              <a:gd name="T32" fmla="*/ 39 w 287"/>
              <a:gd name="T33" fmla="*/ 281 h 349"/>
              <a:gd name="T34" fmla="*/ 219 w 287"/>
              <a:gd name="T35" fmla="*/ 310 h 349"/>
              <a:gd name="T36" fmla="*/ 265 w 287"/>
              <a:gd name="T37" fmla="*/ 131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87" h="349">
                <a:moveTo>
                  <a:pt x="174" y="283"/>
                </a:moveTo>
                <a:cubicBezTo>
                  <a:pt x="118" y="279"/>
                  <a:pt x="91" y="209"/>
                  <a:pt x="131" y="169"/>
                </a:cubicBezTo>
                <a:cubicBezTo>
                  <a:pt x="171" y="129"/>
                  <a:pt x="241" y="156"/>
                  <a:pt x="244" y="212"/>
                </a:cubicBezTo>
                <a:cubicBezTo>
                  <a:pt x="199" y="172"/>
                  <a:pt x="134" y="237"/>
                  <a:pt x="174" y="283"/>
                </a:cubicBezTo>
                <a:close/>
                <a:moveTo>
                  <a:pt x="223" y="262"/>
                </a:moveTo>
                <a:cubicBezTo>
                  <a:pt x="208" y="275"/>
                  <a:pt x="186" y="255"/>
                  <a:pt x="198" y="240"/>
                </a:cubicBezTo>
                <a:cubicBezTo>
                  <a:pt x="210" y="225"/>
                  <a:pt x="239" y="238"/>
                  <a:pt x="223" y="262"/>
                </a:cubicBezTo>
                <a:close/>
                <a:moveTo>
                  <a:pt x="45" y="200"/>
                </a:moveTo>
                <a:cubicBezTo>
                  <a:pt x="45" y="146"/>
                  <a:pt x="70" y="76"/>
                  <a:pt x="115" y="43"/>
                </a:cubicBezTo>
                <a:cubicBezTo>
                  <a:pt x="166" y="5"/>
                  <a:pt x="213" y="92"/>
                  <a:pt x="229" y="130"/>
                </a:cubicBezTo>
                <a:cubicBezTo>
                  <a:pt x="184" y="104"/>
                  <a:pt x="124" y="117"/>
                  <a:pt x="95" y="160"/>
                </a:cubicBezTo>
                <a:cubicBezTo>
                  <a:pt x="66" y="204"/>
                  <a:pt x="76" y="264"/>
                  <a:pt x="118" y="296"/>
                </a:cubicBezTo>
                <a:cubicBezTo>
                  <a:pt x="76" y="284"/>
                  <a:pt x="45" y="245"/>
                  <a:pt x="45" y="200"/>
                </a:cubicBezTo>
                <a:close/>
                <a:moveTo>
                  <a:pt x="265" y="131"/>
                </a:moveTo>
                <a:cubicBezTo>
                  <a:pt x="247" y="80"/>
                  <a:pt x="204" y="0"/>
                  <a:pt x="140" y="0"/>
                </a:cubicBezTo>
                <a:cubicBezTo>
                  <a:pt x="83" y="0"/>
                  <a:pt x="47" y="66"/>
                  <a:pt x="30" y="111"/>
                </a:cubicBezTo>
                <a:cubicBezTo>
                  <a:pt x="9" y="167"/>
                  <a:pt x="0" y="231"/>
                  <a:pt x="39" y="281"/>
                </a:cubicBezTo>
                <a:cubicBezTo>
                  <a:pt x="81" y="336"/>
                  <a:pt x="162" y="349"/>
                  <a:pt x="219" y="310"/>
                </a:cubicBezTo>
                <a:cubicBezTo>
                  <a:pt x="280" y="269"/>
                  <a:pt x="287" y="196"/>
                  <a:pt x="265" y="1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2">
            <a:extLst>
              <a:ext uri="{FF2B5EF4-FFF2-40B4-BE49-F238E27FC236}">
                <a16:creationId xmlns:a16="http://schemas.microsoft.com/office/drawing/2014/main" id="{507C707B-7B40-4E51-8AFF-EDCB61F29F3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00463" y="2027238"/>
            <a:ext cx="238125" cy="292100"/>
          </a:xfrm>
          <a:custGeom>
            <a:avLst/>
            <a:gdLst>
              <a:gd name="T0" fmla="*/ 233 w 314"/>
              <a:gd name="T1" fmla="*/ 212 h 384"/>
              <a:gd name="T2" fmla="*/ 150 w 314"/>
              <a:gd name="T3" fmla="*/ 250 h 384"/>
              <a:gd name="T4" fmla="*/ 173 w 314"/>
              <a:gd name="T5" fmla="*/ 292 h 384"/>
              <a:gd name="T6" fmla="*/ 94 w 314"/>
              <a:gd name="T7" fmla="*/ 292 h 384"/>
              <a:gd name="T8" fmla="*/ 117 w 314"/>
              <a:gd name="T9" fmla="*/ 250 h 384"/>
              <a:gd name="T10" fmla="*/ 34 w 314"/>
              <a:gd name="T11" fmla="*/ 212 h 384"/>
              <a:gd name="T12" fmla="*/ 36 w 314"/>
              <a:gd name="T13" fmla="*/ 172 h 384"/>
              <a:gd name="T14" fmla="*/ 117 w 314"/>
              <a:gd name="T15" fmla="*/ 133 h 384"/>
              <a:gd name="T16" fmla="*/ 69 w 314"/>
              <a:gd name="T17" fmla="*/ 83 h 384"/>
              <a:gd name="T18" fmla="*/ 128 w 314"/>
              <a:gd name="T19" fmla="*/ 33 h 384"/>
              <a:gd name="T20" fmla="*/ 193 w 314"/>
              <a:gd name="T21" fmla="*/ 84 h 384"/>
              <a:gd name="T22" fmla="*/ 150 w 314"/>
              <a:gd name="T23" fmla="*/ 133 h 384"/>
              <a:gd name="T24" fmla="*/ 231 w 314"/>
              <a:gd name="T25" fmla="*/ 173 h 384"/>
              <a:gd name="T26" fmla="*/ 233 w 314"/>
              <a:gd name="T27" fmla="*/ 212 h 384"/>
              <a:gd name="T28" fmla="*/ 200 w 314"/>
              <a:gd name="T29" fmla="*/ 266 h 384"/>
              <a:gd name="T30" fmla="*/ 184 w 314"/>
              <a:gd name="T31" fmla="*/ 250 h 384"/>
              <a:gd name="T32" fmla="*/ 200 w 314"/>
              <a:gd name="T33" fmla="*/ 233 h 384"/>
              <a:gd name="T34" fmla="*/ 217 w 314"/>
              <a:gd name="T35" fmla="*/ 250 h 384"/>
              <a:gd name="T36" fmla="*/ 200 w 314"/>
              <a:gd name="T37" fmla="*/ 266 h 384"/>
              <a:gd name="T38" fmla="*/ 67 w 314"/>
              <a:gd name="T39" fmla="*/ 266 h 384"/>
              <a:gd name="T40" fmla="*/ 50 w 314"/>
              <a:gd name="T41" fmla="*/ 250 h 384"/>
              <a:gd name="T42" fmla="*/ 67 w 314"/>
              <a:gd name="T43" fmla="*/ 233 h 384"/>
              <a:gd name="T44" fmla="*/ 84 w 314"/>
              <a:gd name="T45" fmla="*/ 250 h 384"/>
              <a:gd name="T46" fmla="*/ 67 w 314"/>
              <a:gd name="T47" fmla="*/ 266 h 384"/>
              <a:gd name="T48" fmla="*/ 67 w 314"/>
              <a:gd name="T49" fmla="*/ 116 h 384"/>
              <a:gd name="T50" fmla="*/ 84 w 314"/>
              <a:gd name="T51" fmla="*/ 133 h 384"/>
              <a:gd name="T52" fmla="*/ 67 w 314"/>
              <a:gd name="T53" fmla="*/ 150 h 384"/>
              <a:gd name="T54" fmla="*/ 50 w 314"/>
              <a:gd name="T55" fmla="*/ 133 h 384"/>
              <a:gd name="T56" fmla="*/ 67 w 314"/>
              <a:gd name="T57" fmla="*/ 116 h 384"/>
              <a:gd name="T58" fmla="*/ 200 w 314"/>
              <a:gd name="T59" fmla="*/ 116 h 384"/>
              <a:gd name="T60" fmla="*/ 217 w 314"/>
              <a:gd name="T61" fmla="*/ 133 h 384"/>
              <a:gd name="T62" fmla="*/ 200 w 314"/>
              <a:gd name="T63" fmla="*/ 150 h 384"/>
              <a:gd name="T64" fmla="*/ 184 w 314"/>
              <a:gd name="T65" fmla="*/ 133 h 384"/>
              <a:gd name="T66" fmla="*/ 200 w 314"/>
              <a:gd name="T67" fmla="*/ 116 h 384"/>
              <a:gd name="T68" fmla="*/ 128 w 314"/>
              <a:gd name="T69" fmla="*/ 0 h 384"/>
              <a:gd name="T70" fmla="*/ 0 w 314"/>
              <a:gd name="T71" fmla="*/ 200 h 384"/>
              <a:gd name="T72" fmla="*/ 241 w 314"/>
              <a:gd name="T73" fmla="*/ 279 h 384"/>
              <a:gd name="T74" fmla="*/ 128 w 314"/>
              <a:gd name="T75" fmla="*/ 0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14" h="384">
                <a:moveTo>
                  <a:pt x="233" y="212"/>
                </a:moveTo>
                <a:cubicBezTo>
                  <a:pt x="200" y="184"/>
                  <a:pt x="150" y="207"/>
                  <a:pt x="150" y="250"/>
                </a:cubicBezTo>
                <a:cubicBezTo>
                  <a:pt x="150" y="267"/>
                  <a:pt x="159" y="283"/>
                  <a:pt x="173" y="292"/>
                </a:cubicBezTo>
                <a:cubicBezTo>
                  <a:pt x="149" y="302"/>
                  <a:pt x="120" y="303"/>
                  <a:pt x="94" y="292"/>
                </a:cubicBezTo>
                <a:cubicBezTo>
                  <a:pt x="108" y="283"/>
                  <a:pt x="117" y="267"/>
                  <a:pt x="117" y="250"/>
                </a:cubicBezTo>
                <a:cubicBezTo>
                  <a:pt x="117" y="207"/>
                  <a:pt x="67" y="184"/>
                  <a:pt x="34" y="212"/>
                </a:cubicBezTo>
                <a:cubicBezTo>
                  <a:pt x="33" y="203"/>
                  <a:pt x="33" y="191"/>
                  <a:pt x="36" y="172"/>
                </a:cubicBezTo>
                <a:cubicBezTo>
                  <a:pt x="69" y="198"/>
                  <a:pt x="117" y="175"/>
                  <a:pt x="117" y="133"/>
                </a:cubicBezTo>
                <a:cubicBezTo>
                  <a:pt x="117" y="106"/>
                  <a:pt x="96" y="84"/>
                  <a:pt x="69" y="83"/>
                </a:cubicBezTo>
                <a:cubicBezTo>
                  <a:pt x="87" y="53"/>
                  <a:pt x="110" y="33"/>
                  <a:pt x="128" y="33"/>
                </a:cubicBezTo>
                <a:cubicBezTo>
                  <a:pt x="148" y="33"/>
                  <a:pt x="172" y="52"/>
                  <a:pt x="193" y="84"/>
                </a:cubicBezTo>
                <a:cubicBezTo>
                  <a:pt x="169" y="87"/>
                  <a:pt x="150" y="108"/>
                  <a:pt x="150" y="133"/>
                </a:cubicBezTo>
                <a:cubicBezTo>
                  <a:pt x="150" y="174"/>
                  <a:pt x="197" y="198"/>
                  <a:pt x="231" y="173"/>
                </a:cubicBezTo>
                <a:cubicBezTo>
                  <a:pt x="234" y="191"/>
                  <a:pt x="234" y="202"/>
                  <a:pt x="233" y="212"/>
                </a:cubicBezTo>
                <a:close/>
                <a:moveTo>
                  <a:pt x="200" y="266"/>
                </a:moveTo>
                <a:cubicBezTo>
                  <a:pt x="191" y="266"/>
                  <a:pt x="184" y="259"/>
                  <a:pt x="184" y="250"/>
                </a:cubicBezTo>
                <a:cubicBezTo>
                  <a:pt x="184" y="240"/>
                  <a:pt x="191" y="233"/>
                  <a:pt x="200" y="233"/>
                </a:cubicBezTo>
                <a:cubicBezTo>
                  <a:pt x="210" y="233"/>
                  <a:pt x="217" y="240"/>
                  <a:pt x="217" y="250"/>
                </a:cubicBezTo>
                <a:cubicBezTo>
                  <a:pt x="217" y="259"/>
                  <a:pt x="210" y="266"/>
                  <a:pt x="200" y="266"/>
                </a:cubicBezTo>
                <a:close/>
                <a:moveTo>
                  <a:pt x="67" y="266"/>
                </a:moveTo>
                <a:cubicBezTo>
                  <a:pt x="58" y="266"/>
                  <a:pt x="50" y="259"/>
                  <a:pt x="50" y="250"/>
                </a:cubicBezTo>
                <a:cubicBezTo>
                  <a:pt x="50" y="240"/>
                  <a:pt x="58" y="233"/>
                  <a:pt x="67" y="233"/>
                </a:cubicBezTo>
                <a:cubicBezTo>
                  <a:pt x="76" y="233"/>
                  <a:pt x="84" y="240"/>
                  <a:pt x="84" y="250"/>
                </a:cubicBezTo>
                <a:cubicBezTo>
                  <a:pt x="84" y="259"/>
                  <a:pt x="76" y="266"/>
                  <a:pt x="67" y="266"/>
                </a:cubicBezTo>
                <a:close/>
                <a:moveTo>
                  <a:pt x="67" y="116"/>
                </a:moveTo>
                <a:cubicBezTo>
                  <a:pt x="76" y="116"/>
                  <a:pt x="84" y="124"/>
                  <a:pt x="84" y="133"/>
                </a:cubicBezTo>
                <a:cubicBezTo>
                  <a:pt x="84" y="142"/>
                  <a:pt x="76" y="150"/>
                  <a:pt x="67" y="150"/>
                </a:cubicBezTo>
                <a:cubicBezTo>
                  <a:pt x="58" y="150"/>
                  <a:pt x="50" y="142"/>
                  <a:pt x="50" y="133"/>
                </a:cubicBezTo>
                <a:cubicBezTo>
                  <a:pt x="50" y="124"/>
                  <a:pt x="58" y="116"/>
                  <a:pt x="67" y="116"/>
                </a:cubicBezTo>
                <a:close/>
                <a:moveTo>
                  <a:pt x="200" y="116"/>
                </a:moveTo>
                <a:cubicBezTo>
                  <a:pt x="210" y="116"/>
                  <a:pt x="217" y="124"/>
                  <a:pt x="217" y="133"/>
                </a:cubicBezTo>
                <a:cubicBezTo>
                  <a:pt x="217" y="142"/>
                  <a:pt x="210" y="150"/>
                  <a:pt x="200" y="150"/>
                </a:cubicBezTo>
                <a:cubicBezTo>
                  <a:pt x="191" y="150"/>
                  <a:pt x="184" y="142"/>
                  <a:pt x="184" y="133"/>
                </a:cubicBezTo>
                <a:cubicBezTo>
                  <a:pt x="184" y="124"/>
                  <a:pt x="191" y="116"/>
                  <a:pt x="200" y="116"/>
                </a:cubicBezTo>
                <a:close/>
                <a:moveTo>
                  <a:pt x="128" y="0"/>
                </a:moveTo>
                <a:cubicBezTo>
                  <a:pt x="55" y="0"/>
                  <a:pt x="0" y="126"/>
                  <a:pt x="0" y="200"/>
                </a:cubicBezTo>
                <a:cubicBezTo>
                  <a:pt x="0" y="324"/>
                  <a:pt x="162" y="384"/>
                  <a:pt x="241" y="279"/>
                </a:cubicBezTo>
                <a:cubicBezTo>
                  <a:pt x="314" y="178"/>
                  <a:pt x="209" y="0"/>
                  <a:pt x="12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3">
            <a:extLst>
              <a:ext uri="{FF2B5EF4-FFF2-40B4-BE49-F238E27FC236}">
                <a16:creationId xmlns:a16="http://schemas.microsoft.com/office/drawing/2014/main" id="{6454CF36-8780-49CA-A208-88E7DDC31A8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26426" y="1520825"/>
            <a:ext cx="227013" cy="252413"/>
          </a:xfrm>
          <a:custGeom>
            <a:avLst/>
            <a:gdLst>
              <a:gd name="T0" fmla="*/ 67 w 300"/>
              <a:gd name="T1" fmla="*/ 150 h 333"/>
              <a:gd name="T2" fmla="*/ 100 w 300"/>
              <a:gd name="T3" fmla="*/ 150 h 333"/>
              <a:gd name="T4" fmla="*/ 100 w 300"/>
              <a:gd name="T5" fmla="*/ 183 h 333"/>
              <a:gd name="T6" fmla="*/ 67 w 300"/>
              <a:gd name="T7" fmla="*/ 183 h 333"/>
              <a:gd name="T8" fmla="*/ 67 w 300"/>
              <a:gd name="T9" fmla="*/ 150 h 333"/>
              <a:gd name="T10" fmla="*/ 200 w 300"/>
              <a:gd name="T11" fmla="*/ 150 h 333"/>
              <a:gd name="T12" fmla="*/ 234 w 300"/>
              <a:gd name="T13" fmla="*/ 150 h 333"/>
              <a:gd name="T14" fmla="*/ 234 w 300"/>
              <a:gd name="T15" fmla="*/ 183 h 333"/>
              <a:gd name="T16" fmla="*/ 200 w 300"/>
              <a:gd name="T17" fmla="*/ 183 h 333"/>
              <a:gd name="T18" fmla="*/ 200 w 300"/>
              <a:gd name="T19" fmla="*/ 150 h 333"/>
              <a:gd name="T20" fmla="*/ 134 w 300"/>
              <a:gd name="T21" fmla="*/ 150 h 333"/>
              <a:gd name="T22" fmla="*/ 167 w 300"/>
              <a:gd name="T23" fmla="*/ 150 h 333"/>
              <a:gd name="T24" fmla="*/ 167 w 300"/>
              <a:gd name="T25" fmla="*/ 183 h 333"/>
              <a:gd name="T26" fmla="*/ 134 w 300"/>
              <a:gd name="T27" fmla="*/ 183 h 333"/>
              <a:gd name="T28" fmla="*/ 134 w 300"/>
              <a:gd name="T29" fmla="*/ 150 h 333"/>
              <a:gd name="T30" fmla="*/ 267 w 300"/>
              <a:gd name="T31" fmla="*/ 300 h 333"/>
              <a:gd name="T32" fmla="*/ 167 w 300"/>
              <a:gd name="T33" fmla="*/ 300 h 333"/>
              <a:gd name="T34" fmla="*/ 167 w 300"/>
              <a:gd name="T35" fmla="*/ 233 h 333"/>
              <a:gd name="T36" fmla="*/ 134 w 300"/>
              <a:gd name="T37" fmla="*/ 233 h 333"/>
              <a:gd name="T38" fmla="*/ 134 w 300"/>
              <a:gd name="T39" fmla="*/ 300 h 333"/>
              <a:gd name="T40" fmla="*/ 34 w 300"/>
              <a:gd name="T41" fmla="*/ 300 h 333"/>
              <a:gd name="T42" fmla="*/ 34 w 300"/>
              <a:gd name="T43" fmla="*/ 33 h 333"/>
              <a:gd name="T44" fmla="*/ 50 w 300"/>
              <a:gd name="T45" fmla="*/ 33 h 333"/>
              <a:gd name="T46" fmla="*/ 50 w 300"/>
              <a:gd name="T47" fmla="*/ 100 h 333"/>
              <a:gd name="T48" fmla="*/ 134 w 300"/>
              <a:gd name="T49" fmla="*/ 100 h 333"/>
              <a:gd name="T50" fmla="*/ 134 w 300"/>
              <a:gd name="T51" fmla="*/ 33 h 333"/>
              <a:gd name="T52" fmla="*/ 167 w 300"/>
              <a:gd name="T53" fmla="*/ 33 h 333"/>
              <a:gd name="T54" fmla="*/ 167 w 300"/>
              <a:gd name="T55" fmla="*/ 100 h 333"/>
              <a:gd name="T56" fmla="*/ 211 w 300"/>
              <a:gd name="T57" fmla="*/ 100 h 333"/>
              <a:gd name="T58" fmla="*/ 213 w 300"/>
              <a:gd name="T59" fmla="*/ 100 h 333"/>
              <a:gd name="T60" fmla="*/ 250 w 300"/>
              <a:gd name="T61" fmla="*/ 100 h 333"/>
              <a:gd name="T62" fmla="*/ 250 w 300"/>
              <a:gd name="T63" fmla="*/ 33 h 333"/>
              <a:gd name="T64" fmla="*/ 267 w 300"/>
              <a:gd name="T65" fmla="*/ 33 h 333"/>
              <a:gd name="T66" fmla="*/ 267 w 300"/>
              <a:gd name="T67" fmla="*/ 300 h 333"/>
              <a:gd name="T68" fmla="*/ 217 w 300"/>
              <a:gd name="T69" fmla="*/ 0 h 333"/>
              <a:gd name="T70" fmla="*/ 217 w 300"/>
              <a:gd name="T71" fmla="*/ 67 h 333"/>
              <a:gd name="T72" fmla="*/ 200 w 300"/>
              <a:gd name="T73" fmla="*/ 67 h 333"/>
              <a:gd name="T74" fmla="*/ 200 w 300"/>
              <a:gd name="T75" fmla="*/ 0 h 333"/>
              <a:gd name="T76" fmla="*/ 100 w 300"/>
              <a:gd name="T77" fmla="*/ 0 h 333"/>
              <a:gd name="T78" fmla="*/ 100 w 300"/>
              <a:gd name="T79" fmla="*/ 67 h 333"/>
              <a:gd name="T80" fmla="*/ 84 w 300"/>
              <a:gd name="T81" fmla="*/ 67 h 333"/>
              <a:gd name="T82" fmla="*/ 84 w 300"/>
              <a:gd name="T83" fmla="*/ 0 h 333"/>
              <a:gd name="T84" fmla="*/ 0 w 300"/>
              <a:gd name="T85" fmla="*/ 0 h 333"/>
              <a:gd name="T86" fmla="*/ 0 w 300"/>
              <a:gd name="T87" fmla="*/ 333 h 333"/>
              <a:gd name="T88" fmla="*/ 300 w 300"/>
              <a:gd name="T89" fmla="*/ 333 h 333"/>
              <a:gd name="T90" fmla="*/ 300 w 300"/>
              <a:gd name="T91" fmla="*/ 0 h 333"/>
              <a:gd name="T92" fmla="*/ 217 w 300"/>
              <a:gd name="T9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00" h="333">
                <a:moveTo>
                  <a:pt x="67" y="150"/>
                </a:moveTo>
                <a:lnTo>
                  <a:pt x="100" y="150"/>
                </a:lnTo>
                <a:lnTo>
                  <a:pt x="100" y="183"/>
                </a:lnTo>
                <a:lnTo>
                  <a:pt x="67" y="183"/>
                </a:lnTo>
                <a:lnTo>
                  <a:pt x="67" y="150"/>
                </a:lnTo>
                <a:close/>
                <a:moveTo>
                  <a:pt x="200" y="150"/>
                </a:moveTo>
                <a:lnTo>
                  <a:pt x="234" y="150"/>
                </a:lnTo>
                <a:lnTo>
                  <a:pt x="234" y="183"/>
                </a:lnTo>
                <a:lnTo>
                  <a:pt x="200" y="183"/>
                </a:lnTo>
                <a:lnTo>
                  <a:pt x="200" y="150"/>
                </a:lnTo>
                <a:close/>
                <a:moveTo>
                  <a:pt x="134" y="150"/>
                </a:moveTo>
                <a:lnTo>
                  <a:pt x="167" y="150"/>
                </a:lnTo>
                <a:lnTo>
                  <a:pt x="167" y="183"/>
                </a:lnTo>
                <a:lnTo>
                  <a:pt x="134" y="183"/>
                </a:lnTo>
                <a:lnTo>
                  <a:pt x="134" y="150"/>
                </a:lnTo>
                <a:close/>
                <a:moveTo>
                  <a:pt x="267" y="300"/>
                </a:moveTo>
                <a:lnTo>
                  <a:pt x="167" y="300"/>
                </a:lnTo>
                <a:lnTo>
                  <a:pt x="167" y="233"/>
                </a:lnTo>
                <a:lnTo>
                  <a:pt x="134" y="233"/>
                </a:lnTo>
                <a:lnTo>
                  <a:pt x="134" y="300"/>
                </a:lnTo>
                <a:lnTo>
                  <a:pt x="34" y="300"/>
                </a:lnTo>
                <a:lnTo>
                  <a:pt x="34" y="33"/>
                </a:lnTo>
                <a:lnTo>
                  <a:pt x="50" y="33"/>
                </a:lnTo>
                <a:lnTo>
                  <a:pt x="50" y="100"/>
                </a:lnTo>
                <a:lnTo>
                  <a:pt x="134" y="100"/>
                </a:lnTo>
                <a:lnTo>
                  <a:pt x="134" y="33"/>
                </a:lnTo>
                <a:lnTo>
                  <a:pt x="167" y="33"/>
                </a:lnTo>
                <a:lnTo>
                  <a:pt x="167" y="100"/>
                </a:lnTo>
                <a:lnTo>
                  <a:pt x="211" y="100"/>
                </a:lnTo>
                <a:lnTo>
                  <a:pt x="213" y="100"/>
                </a:lnTo>
                <a:lnTo>
                  <a:pt x="250" y="100"/>
                </a:lnTo>
                <a:lnTo>
                  <a:pt x="250" y="33"/>
                </a:lnTo>
                <a:lnTo>
                  <a:pt x="267" y="33"/>
                </a:lnTo>
                <a:lnTo>
                  <a:pt x="267" y="300"/>
                </a:lnTo>
                <a:close/>
                <a:moveTo>
                  <a:pt x="217" y="0"/>
                </a:moveTo>
                <a:lnTo>
                  <a:pt x="217" y="67"/>
                </a:lnTo>
                <a:lnTo>
                  <a:pt x="200" y="67"/>
                </a:lnTo>
                <a:lnTo>
                  <a:pt x="200" y="0"/>
                </a:lnTo>
                <a:lnTo>
                  <a:pt x="100" y="0"/>
                </a:lnTo>
                <a:lnTo>
                  <a:pt x="100" y="67"/>
                </a:lnTo>
                <a:lnTo>
                  <a:pt x="84" y="67"/>
                </a:lnTo>
                <a:lnTo>
                  <a:pt x="84" y="0"/>
                </a:lnTo>
                <a:lnTo>
                  <a:pt x="0" y="0"/>
                </a:lnTo>
                <a:lnTo>
                  <a:pt x="0" y="333"/>
                </a:lnTo>
                <a:lnTo>
                  <a:pt x="300" y="333"/>
                </a:lnTo>
                <a:lnTo>
                  <a:pt x="300" y="0"/>
                </a:lnTo>
                <a:lnTo>
                  <a:pt x="21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4">
            <a:extLst>
              <a:ext uri="{FF2B5EF4-FFF2-40B4-BE49-F238E27FC236}">
                <a16:creationId xmlns:a16="http://schemas.microsoft.com/office/drawing/2014/main" id="{B5817A96-5CD0-40E0-83ED-AA59742D0CF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24776" y="1497013"/>
            <a:ext cx="263525" cy="198438"/>
          </a:xfrm>
          <a:custGeom>
            <a:avLst/>
            <a:gdLst>
              <a:gd name="T0" fmla="*/ 233 w 349"/>
              <a:gd name="T1" fmla="*/ 198 h 262"/>
              <a:gd name="T2" fmla="*/ 187 w 349"/>
              <a:gd name="T3" fmla="*/ 179 h 262"/>
              <a:gd name="T4" fmla="*/ 187 w 349"/>
              <a:gd name="T5" fmla="*/ 83 h 262"/>
              <a:gd name="T6" fmla="*/ 209 w 349"/>
              <a:gd name="T7" fmla="*/ 69 h 262"/>
              <a:gd name="T8" fmla="*/ 228 w 349"/>
              <a:gd name="T9" fmla="*/ 143 h 262"/>
              <a:gd name="T10" fmla="*/ 297 w 349"/>
              <a:gd name="T11" fmla="*/ 113 h 262"/>
              <a:gd name="T12" fmla="*/ 233 w 349"/>
              <a:gd name="T13" fmla="*/ 198 h 262"/>
              <a:gd name="T14" fmla="*/ 266 w 349"/>
              <a:gd name="T15" fmla="*/ 98 h 262"/>
              <a:gd name="T16" fmla="*/ 233 w 349"/>
              <a:gd name="T17" fmla="*/ 98 h 262"/>
              <a:gd name="T18" fmla="*/ 266 w 349"/>
              <a:gd name="T19" fmla="*/ 98 h 262"/>
              <a:gd name="T20" fmla="*/ 145 w 349"/>
              <a:gd name="T21" fmla="*/ 179 h 262"/>
              <a:gd name="T22" fmla="*/ 43 w 349"/>
              <a:gd name="T23" fmla="*/ 166 h 262"/>
              <a:gd name="T24" fmla="*/ 75 w 349"/>
              <a:gd name="T25" fmla="*/ 69 h 262"/>
              <a:gd name="T26" fmla="*/ 93 w 349"/>
              <a:gd name="T27" fmla="*/ 142 h 262"/>
              <a:gd name="T28" fmla="*/ 164 w 349"/>
              <a:gd name="T29" fmla="*/ 113 h 262"/>
              <a:gd name="T30" fmla="*/ 145 w 349"/>
              <a:gd name="T31" fmla="*/ 179 h 262"/>
              <a:gd name="T32" fmla="*/ 116 w 349"/>
              <a:gd name="T33" fmla="*/ 81 h 262"/>
              <a:gd name="T34" fmla="*/ 116 w 349"/>
              <a:gd name="T35" fmla="*/ 114 h 262"/>
              <a:gd name="T36" fmla="*/ 116 w 349"/>
              <a:gd name="T37" fmla="*/ 81 h 262"/>
              <a:gd name="T38" fmla="*/ 233 w 349"/>
              <a:gd name="T39" fmla="*/ 31 h 262"/>
              <a:gd name="T40" fmla="*/ 166 w 349"/>
              <a:gd name="T41" fmla="*/ 57 h 262"/>
              <a:gd name="T42" fmla="*/ 0 w 349"/>
              <a:gd name="T43" fmla="*/ 131 h 262"/>
              <a:gd name="T44" fmla="*/ 166 w 349"/>
              <a:gd name="T45" fmla="*/ 205 h 262"/>
              <a:gd name="T46" fmla="*/ 328 w 349"/>
              <a:gd name="T47" fmla="*/ 162 h 262"/>
              <a:gd name="T48" fmla="*/ 233 w 349"/>
              <a:gd name="T49" fmla="*/ 31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49" h="262">
                <a:moveTo>
                  <a:pt x="233" y="198"/>
                </a:moveTo>
                <a:cubicBezTo>
                  <a:pt x="215" y="198"/>
                  <a:pt x="199" y="191"/>
                  <a:pt x="187" y="179"/>
                </a:cubicBezTo>
                <a:cubicBezTo>
                  <a:pt x="204" y="150"/>
                  <a:pt x="204" y="112"/>
                  <a:pt x="187" y="83"/>
                </a:cubicBezTo>
                <a:cubicBezTo>
                  <a:pt x="193" y="77"/>
                  <a:pt x="201" y="72"/>
                  <a:pt x="209" y="69"/>
                </a:cubicBezTo>
                <a:cubicBezTo>
                  <a:pt x="191" y="94"/>
                  <a:pt x="201" y="130"/>
                  <a:pt x="228" y="143"/>
                </a:cubicBezTo>
                <a:cubicBezTo>
                  <a:pt x="255" y="156"/>
                  <a:pt x="288" y="141"/>
                  <a:pt x="297" y="113"/>
                </a:cubicBezTo>
                <a:cubicBezTo>
                  <a:pt x="309" y="155"/>
                  <a:pt x="277" y="198"/>
                  <a:pt x="233" y="198"/>
                </a:cubicBezTo>
                <a:close/>
                <a:moveTo>
                  <a:pt x="266" y="98"/>
                </a:moveTo>
                <a:cubicBezTo>
                  <a:pt x="266" y="114"/>
                  <a:pt x="233" y="114"/>
                  <a:pt x="233" y="98"/>
                </a:cubicBezTo>
                <a:cubicBezTo>
                  <a:pt x="233" y="81"/>
                  <a:pt x="266" y="81"/>
                  <a:pt x="266" y="98"/>
                </a:cubicBezTo>
                <a:close/>
                <a:moveTo>
                  <a:pt x="145" y="179"/>
                </a:moveTo>
                <a:cubicBezTo>
                  <a:pt x="115" y="208"/>
                  <a:pt x="65" y="202"/>
                  <a:pt x="43" y="166"/>
                </a:cubicBezTo>
                <a:cubicBezTo>
                  <a:pt x="21" y="132"/>
                  <a:pt x="37" y="84"/>
                  <a:pt x="75" y="69"/>
                </a:cubicBezTo>
                <a:cubicBezTo>
                  <a:pt x="58" y="93"/>
                  <a:pt x="67" y="128"/>
                  <a:pt x="93" y="142"/>
                </a:cubicBezTo>
                <a:cubicBezTo>
                  <a:pt x="120" y="156"/>
                  <a:pt x="154" y="142"/>
                  <a:pt x="164" y="113"/>
                </a:cubicBezTo>
                <a:cubicBezTo>
                  <a:pt x="170" y="137"/>
                  <a:pt x="163" y="162"/>
                  <a:pt x="145" y="179"/>
                </a:cubicBezTo>
                <a:close/>
                <a:moveTo>
                  <a:pt x="116" y="81"/>
                </a:moveTo>
                <a:cubicBezTo>
                  <a:pt x="133" y="81"/>
                  <a:pt x="133" y="114"/>
                  <a:pt x="116" y="114"/>
                </a:cubicBezTo>
                <a:cubicBezTo>
                  <a:pt x="100" y="114"/>
                  <a:pt x="100" y="81"/>
                  <a:pt x="116" y="81"/>
                </a:cubicBezTo>
                <a:close/>
                <a:moveTo>
                  <a:pt x="233" y="31"/>
                </a:moveTo>
                <a:cubicBezTo>
                  <a:pt x="207" y="31"/>
                  <a:pt x="184" y="41"/>
                  <a:pt x="166" y="57"/>
                </a:cubicBezTo>
                <a:cubicBezTo>
                  <a:pt x="103" y="0"/>
                  <a:pt x="0" y="46"/>
                  <a:pt x="0" y="131"/>
                </a:cubicBezTo>
                <a:cubicBezTo>
                  <a:pt x="0" y="216"/>
                  <a:pt x="103" y="262"/>
                  <a:pt x="166" y="205"/>
                </a:cubicBezTo>
                <a:cubicBezTo>
                  <a:pt x="219" y="253"/>
                  <a:pt x="306" y="229"/>
                  <a:pt x="328" y="162"/>
                </a:cubicBezTo>
                <a:cubicBezTo>
                  <a:pt x="349" y="98"/>
                  <a:pt x="300" y="31"/>
                  <a:pt x="233" y="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5">
            <a:extLst>
              <a:ext uri="{FF2B5EF4-FFF2-40B4-BE49-F238E27FC236}">
                <a16:creationId xmlns:a16="http://schemas.microsoft.com/office/drawing/2014/main" id="{0444914F-8B72-4081-BDAC-2FFA3254A01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08838" y="1508125"/>
            <a:ext cx="265113" cy="285750"/>
          </a:xfrm>
          <a:custGeom>
            <a:avLst/>
            <a:gdLst>
              <a:gd name="T0" fmla="*/ 160 w 350"/>
              <a:gd name="T1" fmla="*/ 183 h 377"/>
              <a:gd name="T2" fmla="*/ 265 w 350"/>
              <a:gd name="T3" fmla="*/ 78 h 377"/>
              <a:gd name="T4" fmla="*/ 89 w 350"/>
              <a:gd name="T5" fmla="*/ 88 h 377"/>
              <a:gd name="T6" fmla="*/ 89 w 350"/>
              <a:gd name="T7" fmla="*/ 277 h 377"/>
              <a:gd name="T8" fmla="*/ 264 w 350"/>
              <a:gd name="T9" fmla="*/ 288 h 377"/>
              <a:gd name="T10" fmla="*/ 160 w 350"/>
              <a:gd name="T11" fmla="*/ 183 h 377"/>
              <a:gd name="T12" fmla="*/ 207 w 350"/>
              <a:gd name="T13" fmla="*/ 183 h 377"/>
              <a:gd name="T14" fmla="*/ 313 w 350"/>
              <a:gd name="T15" fmla="*/ 289 h 377"/>
              <a:gd name="T16" fmla="*/ 65 w 350"/>
              <a:gd name="T17" fmla="*/ 300 h 377"/>
              <a:gd name="T18" fmla="*/ 65 w 350"/>
              <a:gd name="T19" fmla="*/ 65 h 377"/>
              <a:gd name="T20" fmla="*/ 288 w 350"/>
              <a:gd name="T21" fmla="*/ 53 h 377"/>
              <a:gd name="T22" fmla="*/ 313 w 350"/>
              <a:gd name="T23" fmla="*/ 77 h 377"/>
              <a:gd name="T24" fmla="*/ 207 w 350"/>
              <a:gd name="T25" fmla="*/ 183 h 377"/>
              <a:gd name="T26" fmla="*/ 350 w 350"/>
              <a:gd name="T27" fmla="*/ 181 h 377"/>
              <a:gd name="T28" fmla="*/ 316 w 350"/>
              <a:gd name="T29" fmla="*/ 215 h 377"/>
              <a:gd name="T30" fmla="*/ 283 w 350"/>
              <a:gd name="T31" fmla="*/ 181 h 377"/>
              <a:gd name="T32" fmla="*/ 316 w 350"/>
              <a:gd name="T33" fmla="*/ 148 h 377"/>
              <a:gd name="T34" fmla="*/ 350 w 350"/>
              <a:gd name="T35" fmla="*/ 181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0" h="377">
                <a:moveTo>
                  <a:pt x="160" y="183"/>
                </a:moveTo>
                <a:cubicBezTo>
                  <a:pt x="188" y="154"/>
                  <a:pt x="180" y="162"/>
                  <a:pt x="265" y="78"/>
                </a:cubicBezTo>
                <a:cubicBezTo>
                  <a:pt x="212" y="36"/>
                  <a:pt x="137" y="40"/>
                  <a:pt x="89" y="88"/>
                </a:cubicBezTo>
                <a:cubicBezTo>
                  <a:pt x="37" y="140"/>
                  <a:pt x="37" y="225"/>
                  <a:pt x="89" y="277"/>
                </a:cubicBezTo>
                <a:cubicBezTo>
                  <a:pt x="136" y="325"/>
                  <a:pt x="212" y="328"/>
                  <a:pt x="264" y="288"/>
                </a:cubicBezTo>
                <a:cubicBezTo>
                  <a:pt x="237" y="260"/>
                  <a:pt x="219" y="243"/>
                  <a:pt x="160" y="183"/>
                </a:cubicBezTo>
                <a:close/>
                <a:moveTo>
                  <a:pt x="207" y="183"/>
                </a:moveTo>
                <a:lnTo>
                  <a:pt x="313" y="289"/>
                </a:lnTo>
                <a:cubicBezTo>
                  <a:pt x="225" y="377"/>
                  <a:pt x="123" y="358"/>
                  <a:pt x="65" y="300"/>
                </a:cubicBezTo>
                <a:cubicBezTo>
                  <a:pt x="0" y="235"/>
                  <a:pt x="0" y="130"/>
                  <a:pt x="65" y="65"/>
                </a:cubicBezTo>
                <a:cubicBezTo>
                  <a:pt x="126" y="3"/>
                  <a:pt x="223" y="0"/>
                  <a:pt x="288" y="53"/>
                </a:cubicBezTo>
                <a:cubicBezTo>
                  <a:pt x="297" y="61"/>
                  <a:pt x="304" y="68"/>
                  <a:pt x="313" y="77"/>
                </a:cubicBezTo>
                <a:lnTo>
                  <a:pt x="207" y="183"/>
                </a:lnTo>
                <a:close/>
                <a:moveTo>
                  <a:pt x="350" y="181"/>
                </a:moveTo>
                <a:cubicBezTo>
                  <a:pt x="350" y="200"/>
                  <a:pt x="335" y="215"/>
                  <a:pt x="316" y="215"/>
                </a:cubicBezTo>
                <a:cubicBezTo>
                  <a:pt x="298" y="215"/>
                  <a:pt x="283" y="200"/>
                  <a:pt x="283" y="181"/>
                </a:cubicBezTo>
                <a:cubicBezTo>
                  <a:pt x="283" y="163"/>
                  <a:pt x="298" y="148"/>
                  <a:pt x="316" y="148"/>
                </a:cubicBezTo>
                <a:cubicBezTo>
                  <a:pt x="335" y="148"/>
                  <a:pt x="350" y="163"/>
                  <a:pt x="350" y="18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96">
            <a:extLst>
              <a:ext uri="{FF2B5EF4-FFF2-40B4-BE49-F238E27FC236}">
                <a16:creationId xmlns:a16="http://schemas.microsoft.com/office/drawing/2014/main" id="{71017953-C874-4E75-B8EF-079A1AD6390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02426" y="1520825"/>
            <a:ext cx="292100" cy="252413"/>
          </a:xfrm>
          <a:custGeom>
            <a:avLst/>
            <a:gdLst>
              <a:gd name="T0" fmla="*/ 276 w 388"/>
              <a:gd name="T1" fmla="*/ 284 h 334"/>
              <a:gd name="T2" fmla="*/ 290 w 388"/>
              <a:gd name="T3" fmla="*/ 233 h 334"/>
              <a:gd name="T4" fmla="*/ 260 w 388"/>
              <a:gd name="T5" fmla="*/ 95 h 334"/>
              <a:gd name="T6" fmla="*/ 310 w 388"/>
              <a:gd name="T7" fmla="*/ 56 h 334"/>
              <a:gd name="T8" fmla="*/ 321 w 388"/>
              <a:gd name="T9" fmla="*/ 61 h 334"/>
              <a:gd name="T10" fmla="*/ 276 w 388"/>
              <a:gd name="T11" fmla="*/ 284 h 334"/>
              <a:gd name="T12" fmla="*/ 236 w 388"/>
              <a:gd name="T13" fmla="*/ 281 h 334"/>
              <a:gd name="T14" fmla="*/ 147 w 388"/>
              <a:gd name="T15" fmla="*/ 283 h 334"/>
              <a:gd name="T16" fmla="*/ 124 w 388"/>
              <a:gd name="T17" fmla="*/ 233 h 334"/>
              <a:gd name="T18" fmla="*/ 184 w 388"/>
              <a:gd name="T19" fmla="*/ 39 h 334"/>
              <a:gd name="T20" fmla="*/ 196 w 388"/>
              <a:gd name="T21" fmla="*/ 39 h 334"/>
              <a:gd name="T22" fmla="*/ 257 w 388"/>
              <a:gd name="T23" fmla="*/ 233 h 334"/>
              <a:gd name="T24" fmla="*/ 236 w 388"/>
              <a:gd name="T25" fmla="*/ 281 h 334"/>
              <a:gd name="T26" fmla="*/ 99 w 388"/>
              <a:gd name="T27" fmla="*/ 273 h 334"/>
              <a:gd name="T28" fmla="*/ 62 w 388"/>
              <a:gd name="T29" fmla="*/ 61 h 334"/>
              <a:gd name="T30" fmla="*/ 73 w 388"/>
              <a:gd name="T31" fmla="*/ 56 h 334"/>
              <a:gd name="T32" fmla="*/ 121 w 388"/>
              <a:gd name="T33" fmla="*/ 93 h 334"/>
              <a:gd name="T34" fmla="*/ 99 w 388"/>
              <a:gd name="T35" fmla="*/ 273 h 334"/>
              <a:gd name="T36" fmla="*/ 320 w 388"/>
              <a:gd name="T37" fmla="*/ 20 h 334"/>
              <a:gd name="T38" fmla="*/ 247 w 388"/>
              <a:gd name="T39" fmla="*/ 61 h 334"/>
              <a:gd name="T40" fmla="*/ 190 w 388"/>
              <a:gd name="T41" fmla="*/ 0 h 334"/>
              <a:gd name="T42" fmla="*/ 134 w 388"/>
              <a:gd name="T43" fmla="*/ 60 h 334"/>
              <a:gd name="T44" fmla="*/ 50 w 388"/>
              <a:gd name="T45" fmla="*/ 23 h 334"/>
              <a:gd name="T46" fmla="*/ 55 w 388"/>
              <a:gd name="T47" fmla="*/ 276 h 334"/>
              <a:gd name="T48" fmla="*/ 141 w 388"/>
              <a:gd name="T49" fmla="*/ 333 h 334"/>
              <a:gd name="T50" fmla="*/ 222 w 388"/>
              <a:gd name="T51" fmla="*/ 333 h 334"/>
              <a:gd name="T52" fmla="*/ 222 w 388"/>
              <a:gd name="T53" fmla="*/ 333 h 334"/>
              <a:gd name="T54" fmla="*/ 321 w 388"/>
              <a:gd name="T55" fmla="*/ 276 h 334"/>
              <a:gd name="T56" fmla="*/ 320 w 388"/>
              <a:gd name="T57" fmla="*/ 2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88" h="334">
                <a:moveTo>
                  <a:pt x="276" y="284"/>
                </a:moveTo>
                <a:cubicBezTo>
                  <a:pt x="285" y="269"/>
                  <a:pt x="290" y="252"/>
                  <a:pt x="290" y="233"/>
                </a:cubicBezTo>
                <a:cubicBezTo>
                  <a:pt x="290" y="205"/>
                  <a:pt x="278" y="146"/>
                  <a:pt x="260" y="95"/>
                </a:cubicBezTo>
                <a:cubicBezTo>
                  <a:pt x="279" y="76"/>
                  <a:pt x="297" y="61"/>
                  <a:pt x="310" y="56"/>
                </a:cubicBezTo>
                <a:cubicBezTo>
                  <a:pt x="315" y="54"/>
                  <a:pt x="320" y="56"/>
                  <a:pt x="321" y="61"/>
                </a:cubicBezTo>
                <a:cubicBezTo>
                  <a:pt x="332" y="99"/>
                  <a:pt x="314" y="252"/>
                  <a:pt x="276" y="284"/>
                </a:cubicBezTo>
                <a:close/>
                <a:moveTo>
                  <a:pt x="236" y="281"/>
                </a:moveTo>
                <a:cubicBezTo>
                  <a:pt x="211" y="305"/>
                  <a:pt x="172" y="306"/>
                  <a:pt x="147" y="283"/>
                </a:cubicBezTo>
                <a:cubicBezTo>
                  <a:pt x="133" y="271"/>
                  <a:pt x="124" y="253"/>
                  <a:pt x="124" y="233"/>
                </a:cubicBezTo>
                <a:cubicBezTo>
                  <a:pt x="124" y="184"/>
                  <a:pt x="158" y="69"/>
                  <a:pt x="184" y="39"/>
                </a:cubicBezTo>
                <a:cubicBezTo>
                  <a:pt x="187" y="36"/>
                  <a:pt x="193" y="36"/>
                  <a:pt x="196" y="39"/>
                </a:cubicBezTo>
                <a:cubicBezTo>
                  <a:pt x="222" y="69"/>
                  <a:pt x="257" y="183"/>
                  <a:pt x="257" y="233"/>
                </a:cubicBezTo>
                <a:cubicBezTo>
                  <a:pt x="257" y="252"/>
                  <a:pt x="249" y="269"/>
                  <a:pt x="236" y="281"/>
                </a:cubicBezTo>
                <a:moveTo>
                  <a:pt x="99" y="273"/>
                </a:moveTo>
                <a:cubicBezTo>
                  <a:pt x="73" y="245"/>
                  <a:pt x="50" y="102"/>
                  <a:pt x="62" y="61"/>
                </a:cubicBezTo>
                <a:cubicBezTo>
                  <a:pt x="63" y="56"/>
                  <a:pt x="68" y="54"/>
                  <a:pt x="73" y="56"/>
                </a:cubicBezTo>
                <a:cubicBezTo>
                  <a:pt x="85" y="61"/>
                  <a:pt x="103" y="75"/>
                  <a:pt x="121" y="93"/>
                </a:cubicBezTo>
                <a:cubicBezTo>
                  <a:pt x="105" y="139"/>
                  <a:pt x="80" y="227"/>
                  <a:pt x="99" y="273"/>
                </a:cubicBezTo>
                <a:close/>
                <a:moveTo>
                  <a:pt x="320" y="20"/>
                </a:moveTo>
                <a:cubicBezTo>
                  <a:pt x="300" y="20"/>
                  <a:pt x="273" y="37"/>
                  <a:pt x="247" y="61"/>
                </a:cubicBezTo>
                <a:cubicBezTo>
                  <a:pt x="231" y="26"/>
                  <a:pt x="211" y="0"/>
                  <a:pt x="190" y="0"/>
                </a:cubicBezTo>
                <a:cubicBezTo>
                  <a:pt x="170" y="0"/>
                  <a:pt x="150" y="26"/>
                  <a:pt x="134" y="60"/>
                </a:cubicBezTo>
                <a:cubicBezTo>
                  <a:pt x="114" y="42"/>
                  <a:pt x="74" y="11"/>
                  <a:pt x="50" y="23"/>
                </a:cubicBezTo>
                <a:cubicBezTo>
                  <a:pt x="0" y="46"/>
                  <a:pt x="32" y="226"/>
                  <a:pt x="55" y="276"/>
                </a:cubicBezTo>
                <a:cubicBezTo>
                  <a:pt x="72" y="312"/>
                  <a:pt x="108" y="333"/>
                  <a:pt x="141" y="333"/>
                </a:cubicBezTo>
                <a:lnTo>
                  <a:pt x="222" y="333"/>
                </a:lnTo>
                <a:lnTo>
                  <a:pt x="222" y="333"/>
                </a:lnTo>
                <a:cubicBezTo>
                  <a:pt x="272" y="334"/>
                  <a:pt x="305" y="309"/>
                  <a:pt x="321" y="276"/>
                </a:cubicBezTo>
                <a:cubicBezTo>
                  <a:pt x="346" y="224"/>
                  <a:pt x="388" y="20"/>
                  <a:pt x="320" y="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97">
            <a:extLst>
              <a:ext uri="{FF2B5EF4-FFF2-40B4-BE49-F238E27FC236}">
                <a16:creationId xmlns:a16="http://schemas.microsoft.com/office/drawing/2014/main" id="{C825E1C2-1D02-4A8B-A3C9-8F4B1EA02E2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16651" y="1520825"/>
            <a:ext cx="250825" cy="252413"/>
          </a:xfrm>
          <a:custGeom>
            <a:avLst/>
            <a:gdLst>
              <a:gd name="T0" fmla="*/ 295 w 333"/>
              <a:gd name="T1" fmla="*/ 203 h 333"/>
              <a:gd name="T2" fmla="*/ 262 w 333"/>
              <a:gd name="T3" fmla="*/ 203 h 333"/>
              <a:gd name="T4" fmla="*/ 262 w 333"/>
              <a:gd name="T5" fmla="*/ 170 h 333"/>
              <a:gd name="T6" fmla="*/ 295 w 333"/>
              <a:gd name="T7" fmla="*/ 170 h 333"/>
              <a:gd name="T8" fmla="*/ 295 w 333"/>
              <a:gd name="T9" fmla="*/ 203 h 333"/>
              <a:gd name="T10" fmla="*/ 233 w 333"/>
              <a:gd name="T11" fmla="*/ 167 h 333"/>
              <a:gd name="T12" fmla="*/ 100 w 333"/>
              <a:gd name="T13" fmla="*/ 167 h 333"/>
              <a:gd name="T14" fmla="*/ 100 w 333"/>
              <a:gd name="T15" fmla="*/ 33 h 333"/>
              <a:gd name="T16" fmla="*/ 233 w 333"/>
              <a:gd name="T17" fmla="*/ 33 h 333"/>
              <a:gd name="T18" fmla="*/ 233 w 333"/>
              <a:gd name="T19" fmla="*/ 167 h 333"/>
              <a:gd name="T20" fmla="*/ 233 w 333"/>
              <a:gd name="T21" fmla="*/ 233 h 333"/>
              <a:gd name="T22" fmla="*/ 100 w 333"/>
              <a:gd name="T23" fmla="*/ 233 h 333"/>
              <a:gd name="T24" fmla="*/ 100 w 333"/>
              <a:gd name="T25" fmla="*/ 200 h 333"/>
              <a:gd name="T26" fmla="*/ 233 w 333"/>
              <a:gd name="T27" fmla="*/ 200 h 333"/>
              <a:gd name="T28" fmla="*/ 233 w 333"/>
              <a:gd name="T29" fmla="*/ 233 h 333"/>
              <a:gd name="T30" fmla="*/ 62 w 333"/>
              <a:gd name="T31" fmla="*/ 203 h 333"/>
              <a:gd name="T32" fmla="*/ 29 w 333"/>
              <a:gd name="T33" fmla="*/ 203 h 333"/>
              <a:gd name="T34" fmla="*/ 29 w 333"/>
              <a:gd name="T35" fmla="*/ 170 h 333"/>
              <a:gd name="T36" fmla="*/ 62 w 333"/>
              <a:gd name="T37" fmla="*/ 170 h 333"/>
              <a:gd name="T38" fmla="*/ 62 w 333"/>
              <a:gd name="T39" fmla="*/ 203 h 333"/>
              <a:gd name="T40" fmla="*/ 266 w 333"/>
              <a:gd name="T41" fmla="*/ 133 h 333"/>
              <a:gd name="T42" fmla="*/ 266 w 333"/>
              <a:gd name="T43" fmla="*/ 0 h 333"/>
              <a:gd name="T44" fmla="*/ 66 w 333"/>
              <a:gd name="T45" fmla="*/ 0 h 333"/>
              <a:gd name="T46" fmla="*/ 66 w 333"/>
              <a:gd name="T47" fmla="*/ 133 h 333"/>
              <a:gd name="T48" fmla="*/ 0 w 333"/>
              <a:gd name="T49" fmla="*/ 133 h 333"/>
              <a:gd name="T50" fmla="*/ 0 w 333"/>
              <a:gd name="T51" fmla="*/ 233 h 333"/>
              <a:gd name="T52" fmla="*/ 66 w 333"/>
              <a:gd name="T53" fmla="*/ 233 h 333"/>
              <a:gd name="T54" fmla="*/ 66 w 333"/>
              <a:gd name="T55" fmla="*/ 267 h 333"/>
              <a:gd name="T56" fmla="*/ 150 w 333"/>
              <a:gd name="T57" fmla="*/ 267 h 333"/>
              <a:gd name="T58" fmla="*/ 150 w 333"/>
              <a:gd name="T59" fmla="*/ 300 h 333"/>
              <a:gd name="T60" fmla="*/ 116 w 333"/>
              <a:gd name="T61" fmla="*/ 300 h 333"/>
              <a:gd name="T62" fmla="*/ 116 w 333"/>
              <a:gd name="T63" fmla="*/ 333 h 333"/>
              <a:gd name="T64" fmla="*/ 216 w 333"/>
              <a:gd name="T65" fmla="*/ 333 h 333"/>
              <a:gd name="T66" fmla="*/ 216 w 333"/>
              <a:gd name="T67" fmla="*/ 300 h 333"/>
              <a:gd name="T68" fmla="*/ 183 w 333"/>
              <a:gd name="T69" fmla="*/ 300 h 333"/>
              <a:gd name="T70" fmla="*/ 183 w 333"/>
              <a:gd name="T71" fmla="*/ 267 h 333"/>
              <a:gd name="T72" fmla="*/ 266 w 333"/>
              <a:gd name="T73" fmla="*/ 267 h 333"/>
              <a:gd name="T74" fmla="*/ 266 w 333"/>
              <a:gd name="T75" fmla="*/ 233 h 333"/>
              <a:gd name="T76" fmla="*/ 333 w 333"/>
              <a:gd name="T77" fmla="*/ 233 h 333"/>
              <a:gd name="T78" fmla="*/ 333 w 333"/>
              <a:gd name="T79" fmla="*/ 133 h 333"/>
              <a:gd name="T80" fmla="*/ 266 w 333"/>
              <a:gd name="T81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3">
                <a:moveTo>
                  <a:pt x="295" y="203"/>
                </a:moveTo>
                <a:lnTo>
                  <a:pt x="262" y="203"/>
                </a:lnTo>
                <a:lnTo>
                  <a:pt x="262" y="170"/>
                </a:lnTo>
                <a:lnTo>
                  <a:pt x="295" y="170"/>
                </a:lnTo>
                <a:lnTo>
                  <a:pt x="295" y="203"/>
                </a:lnTo>
                <a:close/>
                <a:moveTo>
                  <a:pt x="233" y="167"/>
                </a:moveTo>
                <a:lnTo>
                  <a:pt x="100" y="167"/>
                </a:lnTo>
                <a:lnTo>
                  <a:pt x="100" y="33"/>
                </a:lnTo>
                <a:lnTo>
                  <a:pt x="233" y="33"/>
                </a:lnTo>
                <a:lnTo>
                  <a:pt x="233" y="167"/>
                </a:lnTo>
                <a:close/>
                <a:moveTo>
                  <a:pt x="233" y="233"/>
                </a:moveTo>
                <a:lnTo>
                  <a:pt x="100" y="233"/>
                </a:lnTo>
                <a:lnTo>
                  <a:pt x="100" y="200"/>
                </a:lnTo>
                <a:lnTo>
                  <a:pt x="233" y="200"/>
                </a:lnTo>
                <a:lnTo>
                  <a:pt x="233" y="233"/>
                </a:lnTo>
                <a:close/>
                <a:moveTo>
                  <a:pt x="62" y="203"/>
                </a:moveTo>
                <a:lnTo>
                  <a:pt x="29" y="203"/>
                </a:lnTo>
                <a:lnTo>
                  <a:pt x="29" y="170"/>
                </a:lnTo>
                <a:lnTo>
                  <a:pt x="62" y="170"/>
                </a:lnTo>
                <a:lnTo>
                  <a:pt x="62" y="203"/>
                </a:lnTo>
                <a:close/>
                <a:moveTo>
                  <a:pt x="266" y="133"/>
                </a:moveTo>
                <a:lnTo>
                  <a:pt x="266" y="0"/>
                </a:lnTo>
                <a:lnTo>
                  <a:pt x="66" y="0"/>
                </a:lnTo>
                <a:lnTo>
                  <a:pt x="66" y="133"/>
                </a:lnTo>
                <a:lnTo>
                  <a:pt x="0" y="133"/>
                </a:lnTo>
                <a:lnTo>
                  <a:pt x="0" y="233"/>
                </a:lnTo>
                <a:lnTo>
                  <a:pt x="66" y="233"/>
                </a:lnTo>
                <a:lnTo>
                  <a:pt x="66" y="267"/>
                </a:lnTo>
                <a:lnTo>
                  <a:pt x="150" y="267"/>
                </a:lnTo>
                <a:lnTo>
                  <a:pt x="150" y="300"/>
                </a:lnTo>
                <a:lnTo>
                  <a:pt x="116" y="300"/>
                </a:lnTo>
                <a:lnTo>
                  <a:pt x="116" y="333"/>
                </a:lnTo>
                <a:lnTo>
                  <a:pt x="216" y="333"/>
                </a:lnTo>
                <a:lnTo>
                  <a:pt x="216" y="300"/>
                </a:lnTo>
                <a:lnTo>
                  <a:pt x="183" y="300"/>
                </a:lnTo>
                <a:lnTo>
                  <a:pt x="183" y="267"/>
                </a:lnTo>
                <a:lnTo>
                  <a:pt x="266" y="267"/>
                </a:lnTo>
                <a:lnTo>
                  <a:pt x="266" y="233"/>
                </a:lnTo>
                <a:lnTo>
                  <a:pt x="333" y="233"/>
                </a:lnTo>
                <a:lnTo>
                  <a:pt x="333" y="133"/>
                </a:lnTo>
                <a:lnTo>
                  <a:pt x="266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98">
            <a:extLst>
              <a:ext uri="{FF2B5EF4-FFF2-40B4-BE49-F238E27FC236}">
                <a16:creationId xmlns:a16="http://schemas.microsoft.com/office/drawing/2014/main" id="{DC1381F6-50E9-4A3F-91BA-BCBE8CB4252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13413" y="1520825"/>
            <a:ext cx="250825" cy="252413"/>
          </a:xfrm>
          <a:custGeom>
            <a:avLst/>
            <a:gdLst>
              <a:gd name="T0" fmla="*/ 267 w 333"/>
              <a:gd name="T1" fmla="*/ 300 h 333"/>
              <a:gd name="T2" fmla="*/ 233 w 333"/>
              <a:gd name="T3" fmla="*/ 267 h 333"/>
              <a:gd name="T4" fmla="*/ 267 w 333"/>
              <a:gd name="T5" fmla="*/ 233 h 333"/>
              <a:gd name="T6" fmla="*/ 300 w 333"/>
              <a:gd name="T7" fmla="*/ 267 h 333"/>
              <a:gd name="T8" fmla="*/ 267 w 333"/>
              <a:gd name="T9" fmla="*/ 300 h 333"/>
              <a:gd name="T10" fmla="*/ 283 w 333"/>
              <a:gd name="T11" fmla="*/ 202 h 333"/>
              <a:gd name="T12" fmla="*/ 283 w 333"/>
              <a:gd name="T13" fmla="*/ 0 h 333"/>
              <a:gd name="T14" fmla="*/ 250 w 333"/>
              <a:gd name="T15" fmla="*/ 0 h 333"/>
              <a:gd name="T16" fmla="*/ 250 w 333"/>
              <a:gd name="T17" fmla="*/ 202 h 333"/>
              <a:gd name="T18" fmla="*/ 200 w 333"/>
              <a:gd name="T19" fmla="*/ 267 h 333"/>
              <a:gd name="T20" fmla="*/ 267 w 333"/>
              <a:gd name="T21" fmla="*/ 333 h 333"/>
              <a:gd name="T22" fmla="*/ 333 w 333"/>
              <a:gd name="T23" fmla="*/ 267 h 333"/>
              <a:gd name="T24" fmla="*/ 283 w 333"/>
              <a:gd name="T25" fmla="*/ 202 h 333"/>
              <a:gd name="T26" fmla="*/ 67 w 333"/>
              <a:gd name="T27" fmla="*/ 300 h 333"/>
              <a:gd name="T28" fmla="*/ 33 w 333"/>
              <a:gd name="T29" fmla="*/ 267 h 333"/>
              <a:gd name="T30" fmla="*/ 67 w 333"/>
              <a:gd name="T31" fmla="*/ 233 h 333"/>
              <a:gd name="T32" fmla="*/ 100 w 333"/>
              <a:gd name="T33" fmla="*/ 267 h 333"/>
              <a:gd name="T34" fmla="*/ 67 w 333"/>
              <a:gd name="T35" fmla="*/ 300 h 333"/>
              <a:gd name="T36" fmla="*/ 83 w 333"/>
              <a:gd name="T37" fmla="*/ 202 h 333"/>
              <a:gd name="T38" fmla="*/ 83 w 333"/>
              <a:gd name="T39" fmla="*/ 0 h 333"/>
              <a:gd name="T40" fmla="*/ 50 w 333"/>
              <a:gd name="T41" fmla="*/ 0 h 333"/>
              <a:gd name="T42" fmla="*/ 50 w 333"/>
              <a:gd name="T43" fmla="*/ 202 h 333"/>
              <a:gd name="T44" fmla="*/ 0 w 333"/>
              <a:gd name="T45" fmla="*/ 267 h 333"/>
              <a:gd name="T46" fmla="*/ 67 w 333"/>
              <a:gd name="T47" fmla="*/ 333 h 333"/>
              <a:gd name="T48" fmla="*/ 133 w 333"/>
              <a:gd name="T49" fmla="*/ 267 h 333"/>
              <a:gd name="T50" fmla="*/ 83 w 333"/>
              <a:gd name="T51" fmla="*/ 202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3" h="333">
                <a:moveTo>
                  <a:pt x="267" y="300"/>
                </a:moveTo>
                <a:cubicBezTo>
                  <a:pt x="248" y="300"/>
                  <a:pt x="233" y="285"/>
                  <a:pt x="233" y="267"/>
                </a:cubicBezTo>
                <a:cubicBezTo>
                  <a:pt x="233" y="248"/>
                  <a:pt x="248" y="233"/>
                  <a:pt x="267" y="233"/>
                </a:cubicBezTo>
                <a:cubicBezTo>
                  <a:pt x="285" y="233"/>
                  <a:pt x="300" y="248"/>
                  <a:pt x="300" y="267"/>
                </a:cubicBezTo>
                <a:cubicBezTo>
                  <a:pt x="300" y="285"/>
                  <a:pt x="285" y="300"/>
                  <a:pt x="267" y="300"/>
                </a:cubicBezTo>
                <a:close/>
                <a:moveTo>
                  <a:pt x="283" y="202"/>
                </a:moveTo>
                <a:lnTo>
                  <a:pt x="283" y="0"/>
                </a:lnTo>
                <a:lnTo>
                  <a:pt x="250" y="0"/>
                </a:lnTo>
                <a:lnTo>
                  <a:pt x="250" y="202"/>
                </a:lnTo>
                <a:cubicBezTo>
                  <a:pt x="217" y="210"/>
                  <a:pt x="200" y="236"/>
                  <a:pt x="200" y="267"/>
                </a:cubicBezTo>
                <a:cubicBezTo>
                  <a:pt x="200" y="303"/>
                  <a:pt x="230" y="333"/>
                  <a:pt x="267" y="333"/>
                </a:cubicBezTo>
                <a:cubicBezTo>
                  <a:pt x="303" y="333"/>
                  <a:pt x="333" y="303"/>
                  <a:pt x="333" y="267"/>
                </a:cubicBezTo>
                <a:cubicBezTo>
                  <a:pt x="333" y="236"/>
                  <a:pt x="317" y="210"/>
                  <a:pt x="283" y="202"/>
                </a:cubicBezTo>
                <a:close/>
                <a:moveTo>
                  <a:pt x="67" y="300"/>
                </a:moveTo>
                <a:cubicBezTo>
                  <a:pt x="48" y="300"/>
                  <a:pt x="33" y="285"/>
                  <a:pt x="33" y="267"/>
                </a:cubicBezTo>
                <a:cubicBezTo>
                  <a:pt x="33" y="248"/>
                  <a:pt x="48" y="233"/>
                  <a:pt x="67" y="233"/>
                </a:cubicBezTo>
                <a:cubicBezTo>
                  <a:pt x="85" y="233"/>
                  <a:pt x="100" y="248"/>
                  <a:pt x="100" y="267"/>
                </a:cubicBezTo>
                <a:cubicBezTo>
                  <a:pt x="100" y="285"/>
                  <a:pt x="85" y="300"/>
                  <a:pt x="67" y="300"/>
                </a:cubicBezTo>
                <a:close/>
                <a:moveTo>
                  <a:pt x="83" y="202"/>
                </a:moveTo>
                <a:lnTo>
                  <a:pt x="83" y="0"/>
                </a:lnTo>
                <a:lnTo>
                  <a:pt x="50" y="0"/>
                </a:lnTo>
                <a:lnTo>
                  <a:pt x="50" y="202"/>
                </a:lnTo>
                <a:cubicBezTo>
                  <a:pt x="17" y="210"/>
                  <a:pt x="0" y="236"/>
                  <a:pt x="0" y="267"/>
                </a:cubicBezTo>
                <a:cubicBezTo>
                  <a:pt x="0" y="303"/>
                  <a:pt x="30" y="333"/>
                  <a:pt x="67" y="333"/>
                </a:cubicBezTo>
                <a:cubicBezTo>
                  <a:pt x="103" y="333"/>
                  <a:pt x="133" y="303"/>
                  <a:pt x="133" y="267"/>
                </a:cubicBezTo>
                <a:cubicBezTo>
                  <a:pt x="133" y="236"/>
                  <a:pt x="117" y="210"/>
                  <a:pt x="83" y="2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99">
            <a:extLst>
              <a:ext uri="{FF2B5EF4-FFF2-40B4-BE49-F238E27FC236}">
                <a16:creationId xmlns:a16="http://schemas.microsoft.com/office/drawing/2014/main" id="{CBEAAC04-75D2-4A76-9F4B-379DFD96BE7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10176" y="1520825"/>
            <a:ext cx="150813" cy="252413"/>
          </a:xfrm>
          <a:custGeom>
            <a:avLst/>
            <a:gdLst>
              <a:gd name="T0" fmla="*/ 100 w 200"/>
              <a:gd name="T1" fmla="*/ 300 h 333"/>
              <a:gd name="T2" fmla="*/ 34 w 200"/>
              <a:gd name="T3" fmla="*/ 233 h 333"/>
              <a:gd name="T4" fmla="*/ 100 w 200"/>
              <a:gd name="T5" fmla="*/ 167 h 333"/>
              <a:gd name="T6" fmla="*/ 167 w 200"/>
              <a:gd name="T7" fmla="*/ 233 h 333"/>
              <a:gd name="T8" fmla="*/ 100 w 200"/>
              <a:gd name="T9" fmla="*/ 300 h 333"/>
              <a:gd name="T10" fmla="*/ 34 w 200"/>
              <a:gd name="T11" fmla="*/ 33 h 333"/>
              <a:gd name="T12" fmla="*/ 84 w 200"/>
              <a:gd name="T13" fmla="*/ 33 h 333"/>
              <a:gd name="T14" fmla="*/ 84 w 200"/>
              <a:gd name="T15" fmla="*/ 133 h 333"/>
              <a:gd name="T16" fmla="*/ 34 w 200"/>
              <a:gd name="T17" fmla="*/ 133 h 333"/>
              <a:gd name="T18" fmla="*/ 34 w 200"/>
              <a:gd name="T19" fmla="*/ 33 h 333"/>
              <a:gd name="T20" fmla="*/ 117 w 200"/>
              <a:gd name="T21" fmla="*/ 33 h 333"/>
              <a:gd name="T22" fmla="*/ 167 w 200"/>
              <a:gd name="T23" fmla="*/ 33 h 333"/>
              <a:gd name="T24" fmla="*/ 167 w 200"/>
              <a:gd name="T25" fmla="*/ 133 h 333"/>
              <a:gd name="T26" fmla="*/ 117 w 200"/>
              <a:gd name="T27" fmla="*/ 133 h 333"/>
              <a:gd name="T28" fmla="*/ 117 w 200"/>
              <a:gd name="T29" fmla="*/ 33 h 333"/>
              <a:gd name="T30" fmla="*/ 175 w 200"/>
              <a:gd name="T31" fmla="*/ 167 h 333"/>
              <a:gd name="T32" fmla="*/ 200 w 200"/>
              <a:gd name="T33" fmla="*/ 167 h 333"/>
              <a:gd name="T34" fmla="*/ 200 w 200"/>
              <a:gd name="T35" fmla="*/ 0 h 333"/>
              <a:gd name="T36" fmla="*/ 0 w 200"/>
              <a:gd name="T37" fmla="*/ 0 h 333"/>
              <a:gd name="T38" fmla="*/ 0 w 200"/>
              <a:gd name="T39" fmla="*/ 167 h 333"/>
              <a:gd name="T40" fmla="*/ 26 w 200"/>
              <a:gd name="T41" fmla="*/ 167 h 333"/>
              <a:gd name="T42" fmla="*/ 0 w 200"/>
              <a:gd name="T43" fmla="*/ 233 h 333"/>
              <a:gd name="T44" fmla="*/ 100 w 200"/>
              <a:gd name="T45" fmla="*/ 333 h 333"/>
              <a:gd name="T46" fmla="*/ 200 w 200"/>
              <a:gd name="T47" fmla="*/ 233 h 333"/>
              <a:gd name="T48" fmla="*/ 175 w 200"/>
              <a:gd name="T49" fmla="*/ 1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0" h="333">
                <a:moveTo>
                  <a:pt x="100" y="300"/>
                </a:moveTo>
                <a:cubicBezTo>
                  <a:pt x="64" y="300"/>
                  <a:pt x="34" y="270"/>
                  <a:pt x="34" y="233"/>
                </a:cubicBezTo>
                <a:cubicBezTo>
                  <a:pt x="34" y="197"/>
                  <a:pt x="64" y="167"/>
                  <a:pt x="100" y="167"/>
                </a:cubicBezTo>
                <a:cubicBezTo>
                  <a:pt x="137" y="167"/>
                  <a:pt x="167" y="197"/>
                  <a:pt x="167" y="233"/>
                </a:cubicBezTo>
                <a:cubicBezTo>
                  <a:pt x="167" y="270"/>
                  <a:pt x="137" y="300"/>
                  <a:pt x="100" y="300"/>
                </a:cubicBezTo>
                <a:close/>
                <a:moveTo>
                  <a:pt x="34" y="33"/>
                </a:moveTo>
                <a:lnTo>
                  <a:pt x="84" y="33"/>
                </a:lnTo>
                <a:lnTo>
                  <a:pt x="84" y="133"/>
                </a:lnTo>
                <a:lnTo>
                  <a:pt x="34" y="133"/>
                </a:lnTo>
                <a:lnTo>
                  <a:pt x="34" y="33"/>
                </a:lnTo>
                <a:close/>
                <a:moveTo>
                  <a:pt x="117" y="33"/>
                </a:moveTo>
                <a:lnTo>
                  <a:pt x="167" y="33"/>
                </a:lnTo>
                <a:lnTo>
                  <a:pt x="167" y="133"/>
                </a:lnTo>
                <a:lnTo>
                  <a:pt x="117" y="133"/>
                </a:lnTo>
                <a:lnTo>
                  <a:pt x="117" y="33"/>
                </a:lnTo>
                <a:close/>
                <a:moveTo>
                  <a:pt x="175" y="167"/>
                </a:moveTo>
                <a:lnTo>
                  <a:pt x="200" y="167"/>
                </a:lnTo>
                <a:lnTo>
                  <a:pt x="200" y="0"/>
                </a:lnTo>
                <a:lnTo>
                  <a:pt x="0" y="0"/>
                </a:lnTo>
                <a:lnTo>
                  <a:pt x="0" y="167"/>
                </a:lnTo>
                <a:lnTo>
                  <a:pt x="26" y="167"/>
                </a:lnTo>
                <a:cubicBezTo>
                  <a:pt x="10" y="184"/>
                  <a:pt x="0" y="208"/>
                  <a:pt x="0" y="233"/>
                </a:cubicBezTo>
                <a:cubicBezTo>
                  <a:pt x="0" y="289"/>
                  <a:pt x="45" y="333"/>
                  <a:pt x="100" y="333"/>
                </a:cubicBezTo>
                <a:cubicBezTo>
                  <a:pt x="156" y="333"/>
                  <a:pt x="200" y="289"/>
                  <a:pt x="200" y="233"/>
                </a:cubicBezTo>
                <a:cubicBezTo>
                  <a:pt x="200" y="208"/>
                  <a:pt x="191" y="184"/>
                  <a:pt x="175" y="1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0">
            <a:extLst>
              <a:ext uri="{FF2B5EF4-FFF2-40B4-BE49-F238E27FC236}">
                <a16:creationId xmlns:a16="http://schemas.microsoft.com/office/drawing/2014/main" id="{3E6FC862-DE55-4FD4-93AF-03157371A90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02176" y="1520825"/>
            <a:ext cx="261938" cy="252413"/>
          </a:xfrm>
          <a:custGeom>
            <a:avLst/>
            <a:gdLst>
              <a:gd name="T0" fmla="*/ 241 w 349"/>
              <a:gd name="T1" fmla="*/ 250 h 333"/>
              <a:gd name="T2" fmla="*/ 174 w 349"/>
              <a:gd name="T3" fmla="*/ 183 h 333"/>
              <a:gd name="T4" fmla="*/ 41 w 349"/>
              <a:gd name="T5" fmla="*/ 183 h 333"/>
              <a:gd name="T6" fmla="*/ 110 w 349"/>
              <a:gd name="T7" fmla="*/ 117 h 333"/>
              <a:gd name="T8" fmla="*/ 174 w 349"/>
              <a:gd name="T9" fmla="*/ 33 h 333"/>
              <a:gd name="T10" fmla="*/ 239 w 349"/>
              <a:gd name="T11" fmla="*/ 117 h 333"/>
              <a:gd name="T12" fmla="*/ 241 w 349"/>
              <a:gd name="T13" fmla="*/ 250 h 333"/>
              <a:gd name="T14" fmla="*/ 274 w 349"/>
              <a:gd name="T15" fmla="*/ 89 h 333"/>
              <a:gd name="T16" fmla="*/ 174 w 349"/>
              <a:gd name="T17" fmla="*/ 0 h 333"/>
              <a:gd name="T18" fmla="*/ 75 w 349"/>
              <a:gd name="T19" fmla="*/ 89 h 333"/>
              <a:gd name="T20" fmla="*/ 9 w 349"/>
              <a:gd name="T21" fmla="*/ 203 h 333"/>
              <a:gd name="T22" fmla="*/ 79 w 349"/>
              <a:gd name="T23" fmla="*/ 279 h 333"/>
              <a:gd name="T24" fmla="*/ 147 w 349"/>
              <a:gd name="T25" fmla="*/ 275 h 333"/>
              <a:gd name="T26" fmla="*/ 158 w 349"/>
              <a:gd name="T27" fmla="*/ 285 h 333"/>
              <a:gd name="T28" fmla="*/ 152 w 349"/>
              <a:gd name="T29" fmla="*/ 302 h 333"/>
              <a:gd name="T30" fmla="*/ 174 w 349"/>
              <a:gd name="T31" fmla="*/ 333 h 333"/>
              <a:gd name="T32" fmla="*/ 196 w 349"/>
              <a:gd name="T33" fmla="*/ 302 h 333"/>
              <a:gd name="T34" fmla="*/ 190 w 349"/>
              <a:gd name="T35" fmla="*/ 285 h 333"/>
              <a:gd name="T36" fmla="*/ 202 w 349"/>
              <a:gd name="T37" fmla="*/ 275 h 333"/>
              <a:gd name="T38" fmla="*/ 270 w 349"/>
              <a:gd name="T39" fmla="*/ 279 h 333"/>
              <a:gd name="T40" fmla="*/ 339 w 349"/>
              <a:gd name="T41" fmla="*/ 203 h 333"/>
              <a:gd name="T42" fmla="*/ 274 w 349"/>
              <a:gd name="T43" fmla="*/ 89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49" h="333">
                <a:moveTo>
                  <a:pt x="241" y="250"/>
                </a:moveTo>
                <a:cubicBezTo>
                  <a:pt x="204" y="250"/>
                  <a:pt x="174" y="219"/>
                  <a:pt x="174" y="183"/>
                </a:cubicBezTo>
                <a:cubicBezTo>
                  <a:pt x="174" y="273"/>
                  <a:pt x="41" y="270"/>
                  <a:pt x="41" y="183"/>
                </a:cubicBezTo>
                <a:cubicBezTo>
                  <a:pt x="41" y="145"/>
                  <a:pt x="73" y="116"/>
                  <a:pt x="110" y="117"/>
                </a:cubicBezTo>
                <a:cubicBezTo>
                  <a:pt x="99" y="73"/>
                  <a:pt x="132" y="33"/>
                  <a:pt x="174" y="33"/>
                </a:cubicBezTo>
                <a:cubicBezTo>
                  <a:pt x="217" y="33"/>
                  <a:pt x="250" y="74"/>
                  <a:pt x="239" y="117"/>
                </a:cubicBezTo>
                <a:cubicBezTo>
                  <a:pt x="329" y="114"/>
                  <a:pt x="330" y="250"/>
                  <a:pt x="241" y="250"/>
                </a:cubicBezTo>
                <a:close/>
                <a:moveTo>
                  <a:pt x="274" y="89"/>
                </a:moveTo>
                <a:cubicBezTo>
                  <a:pt x="268" y="39"/>
                  <a:pt x="226" y="0"/>
                  <a:pt x="174" y="0"/>
                </a:cubicBezTo>
                <a:cubicBezTo>
                  <a:pt x="123" y="0"/>
                  <a:pt x="80" y="39"/>
                  <a:pt x="75" y="89"/>
                </a:cubicBezTo>
                <a:cubicBezTo>
                  <a:pt x="30" y="104"/>
                  <a:pt x="0" y="151"/>
                  <a:pt x="9" y="203"/>
                </a:cubicBezTo>
                <a:cubicBezTo>
                  <a:pt x="16" y="239"/>
                  <a:pt x="44" y="269"/>
                  <a:pt x="79" y="279"/>
                </a:cubicBezTo>
                <a:cubicBezTo>
                  <a:pt x="104" y="286"/>
                  <a:pt x="127" y="284"/>
                  <a:pt x="147" y="275"/>
                </a:cubicBezTo>
                <a:cubicBezTo>
                  <a:pt x="154" y="272"/>
                  <a:pt x="161" y="278"/>
                  <a:pt x="158" y="285"/>
                </a:cubicBezTo>
                <a:lnTo>
                  <a:pt x="152" y="302"/>
                </a:lnTo>
                <a:cubicBezTo>
                  <a:pt x="147" y="317"/>
                  <a:pt x="158" y="333"/>
                  <a:pt x="174" y="333"/>
                </a:cubicBezTo>
                <a:cubicBezTo>
                  <a:pt x="191" y="333"/>
                  <a:pt x="202" y="317"/>
                  <a:pt x="196" y="302"/>
                </a:cubicBezTo>
                <a:lnTo>
                  <a:pt x="190" y="285"/>
                </a:lnTo>
                <a:cubicBezTo>
                  <a:pt x="188" y="278"/>
                  <a:pt x="195" y="272"/>
                  <a:pt x="202" y="275"/>
                </a:cubicBezTo>
                <a:cubicBezTo>
                  <a:pt x="222" y="284"/>
                  <a:pt x="245" y="286"/>
                  <a:pt x="270" y="279"/>
                </a:cubicBezTo>
                <a:cubicBezTo>
                  <a:pt x="305" y="269"/>
                  <a:pt x="332" y="239"/>
                  <a:pt x="339" y="203"/>
                </a:cubicBezTo>
                <a:cubicBezTo>
                  <a:pt x="349" y="151"/>
                  <a:pt x="318" y="104"/>
                  <a:pt x="274" y="8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1">
            <a:extLst>
              <a:ext uri="{FF2B5EF4-FFF2-40B4-BE49-F238E27FC236}">
                <a16:creationId xmlns:a16="http://schemas.microsoft.com/office/drawing/2014/main" id="{7A77B087-E4CA-4223-9722-C40F511BB60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94176" y="1517650"/>
            <a:ext cx="263525" cy="255588"/>
          </a:xfrm>
          <a:custGeom>
            <a:avLst/>
            <a:gdLst>
              <a:gd name="T0" fmla="*/ 209 w 350"/>
              <a:gd name="T1" fmla="*/ 251 h 337"/>
              <a:gd name="T2" fmla="*/ 181 w 350"/>
              <a:gd name="T3" fmla="*/ 238 h 337"/>
              <a:gd name="T4" fmla="*/ 153 w 350"/>
              <a:gd name="T5" fmla="*/ 251 h 337"/>
              <a:gd name="T6" fmla="*/ 72 w 350"/>
              <a:gd name="T7" fmla="*/ 261 h 337"/>
              <a:gd name="T8" fmla="*/ 69 w 350"/>
              <a:gd name="T9" fmla="*/ 151 h 337"/>
              <a:gd name="T10" fmla="*/ 103 w 350"/>
              <a:gd name="T11" fmla="*/ 110 h 337"/>
              <a:gd name="T12" fmla="*/ 183 w 350"/>
              <a:gd name="T13" fmla="*/ 38 h 337"/>
              <a:gd name="T14" fmla="*/ 303 w 350"/>
              <a:gd name="T15" fmla="*/ 167 h 337"/>
              <a:gd name="T16" fmla="*/ 209 w 350"/>
              <a:gd name="T17" fmla="*/ 251 h 337"/>
              <a:gd name="T18" fmla="*/ 333 w 350"/>
              <a:gd name="T19" fmla="*/ 151 h 337"/>
              <a:gd name="T20" fmla="*/ 206 w 350"/>
              <a:gd name="T21" fmla="*/ 14 h 337"/>
              <a:gd name="T22" fmla="*/ 157 w 350"/>
              <a:gd name="T23" fmla="*/ 14 h 337"/>
              <a:gd name="T24" fmla="*/ 42 w 350"/>
              <a:gd name="T25" fmla="*/ 132 h 337"/>
              <a:gd name="T26" fmla="*/ 67 w 350"/>
              <a:gd name="T27" fmla="*/ 297 h 337"/>
              <a:gd name="T28" fmla="*/ 167 w 350"/>
              <a:gd name="T29" fmla="*/ 283 h 337"/>
              <a:gd name="T30" fmla="*/ 159 w 350"/>
              <a:gd name="T31" fmla="*/ 306 h 337"/>
              <a:gd name="T32" fmla="*/ 182 w 350"/>
              <a:gd name="T33" fmla="*/ 337 h 337"/>
              <a:gd name="T34" fmla="*/ 204 w 350"/>
              <a:gd name="T35" fmla="*/ 306 h 337"/>
              <a:gd name="T36" fmla="*/ 196 w 350"/>
              <a:gd name="T37" fmla="*/ 283 h 337"/>
              <a:gd name="T38" fmla="*/ 347 w 350"/>
              <a:gd name="T39" fmla="*/ 219 h 337"/>
              <a:gd name="T40" fmla="*/ 348 w 350"/>
              <a:gd name="T41" fmla="*/ 199 h 337"/>
              <a:gd name="T42" fmla="*/ 333 w 350"/>
              <a:gd name="T43" fmla="*/ 151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0" h="337">
                <a:moveTo>
                  <a:pt x="209" y="251"/>
                </a:moveTo>
                <a:cubicBezTo>
                  <a:pt x="202" y="243"/>
                  <a:pt x="192" y="238"/>
                  <a:pt x="181" y="238"/>
                </a:cubicBezTo>
                <a:cubicBezTo>
                  <a:pt x="171" y="238"/>
                  <a:pt x="161" y="243"/>
                  <a:pt x="153" y="251"/>
                </a:cubicBezTo>
                <a:cubicBezTo>
                  <a:pt x="131" y="274"/>
                  <a:pt x="95" y="277"/>
                  <a:pt x="72" y="261"/>
                </a:cubicBezTo>
                <a:cubicBezTo>
                  <a:pt x="36" y="236"/>
                  <a:pt x="44" y="187"/>
                  <a:pt x="69" y="151"/>
                </a:cubicBezTo>
                <a:cubicBezTo>
                  <a:pt x="78" y="138"/>
                  <a:pt x="89" y="125"/>
                  <a:pt x="103" y="110"/>
                </a:cubicBezTo>
                <a:cubicBezTo>
                  <a:pt x="107" y="107"/>
                  <a:pt x="179" y="34"/>
                  <a:pt x="183" y="38"/>
                </a:cubicBezTo>
                <a:cubicBezTo>
                  <a:pt x="220" y="73"/>
                  <a:pt x="278" y="121"/>
                  <a:pt x="303" y="167"/>
                </a:cubicBezTo>
                <a:cubicBezTo>
                  <a:pt x="350" y="251"/>
                  <a:pt x="257" y="302"/>
                  <a:pt x="209" y="251"/>
                </a:cubicBezTo>
                <a:close/>
                <a:moveTo>
                  <a:pt x="333" y="151"/>
                </a:moveTo>
                <a:cubicBezTo>
                  <a:pt x="304" y="99"/>
                  <a:pt x="245" y="52"/>
                  <a:pt x="206" y="14"/>
                </a:cubicBezTo>
                <a:cubicBezTo>
                  <a:pt x="192" y="0"/>
                  <a:pt x="171" y="1"/>
                  <a:pt x="157" y="14"/>
                </a:cubicBezTo>
                <a:cubicBezTo>
                  <a:pt x="124" y="44"/>
                  <a:pt x="71" y="89"/>
                  <a:pt x="42" y="132"/>
                </a:cubicBezTo>
                <a:cubicBezTo>
                  <a:pt x="0" y="191"/>
                  <a:pt x="4" y="265"/>
                  <a:pt x="67" y="297"/>
                </a:cubicBezTo>
                <a:cubicBezTo>
                  <a:pt x="84" y="305"/>
                  <a:pt x="130" y="313"/>
                  <a:pt x="167" y="283"/>
                </a:cubicBezTo>
                <a:lnTo>
                  <a:pt x="159" y="306"/>
                </a:lnTo>
                <a:cubicBezTo>
                  <a:pt x="154" y="321"/>
                  <a:pt x="165" y="337"/>
                  <a:pt x="182" y="337"/>
                </a:cubicBezTo>
                <a:cubicBezTo>
                  <a:pt x="198" y="337"/>
                  <a:pt x="209" y="321"/>
                  <a:pt x="204" y="306"/>
                </a:cubicBezTo>
                <a:lnTo>
                  <a:pt x="196" y="283"/>
                </a:lnTo>
                <a:cubicBezTo>
                  <a:pt x="255" y="330"/>
                  <a:pt x="347" y="294"/>
                  <a:pt x="347" y="219"/>
                </a:cubicBezTo>
                <a:cubicBezTo>
                  <a:pt x="347" y="197"/>
                  <a:pt x="348" y="199"/>
                  <a:pt x="348" y="199"/>
                </a:cubicBezTo>
                <a:cubicBezTo>
                  <a:pt x="348" y="199"/>
                  <a:pt x="342" y="168"/>
                  <a:pt x="333" y="1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2">
            <a:extLst>
              <a:ext uri="{FF2B5EF4-FFF2-40B4-BE49-F238E27FC236}">
                <a16:creationId xmlns:a16="http://schemas.microsoft.com/office/drawing/2014/main" id="{A8EBE2E4-D308-42DB-B9F6-5046162A7FF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00463" y="1520825"/>
            <a:ext cx="152400" cy="252413"/>
          </a:xfrm>
          <a:custGeom>
            <a:avLst/>
            <a:gdLst>
              <a:gd name="T0" fmla="*/ 104 w 201"/>
              <a:gd name="T1" fmla="*/ 300 h 333"/>
              <a:gd name="T2" fmla="*/ 39 w 201"/>
              <a:gd name="T3" fmla="*/ 233 h 333"/>
              <a:gd name="T4" fmla="*/ 104 w 201"/>
              <a:gd name="T5" fmla="*/ 167 h 333"/>
              <a:gd name="T6" fmla="*/ 169 w 201"/>
              <a:gd name="T7" fmla="*/ 233 h 333"/>
              <a:gd name="T8" fmla="*/ 104 w 201"/>
              <a:gd name="T9" fmla="*/ 300 h 333"/>
              <a:gd name="T10" fmla="*/ 34 w 201"/>
              <a:gd name="T11" fmla="*/ 33 h 333"/>
              <a:gd name="T12" fmla="*/ 167 w 201"/>
              <a:gd name="T13" fmla="*/ 33 h 333"/>
              <a:gd name="T14" fmla="*/ 167 w 201"/>
              <a:gd name="T15" fmla="*/ 133 h 333"/>
              <a:gd name="T16" fmla="*/ 34 w 201"/>
              <a:gd name="T17" fmla="*/ 133 h 333"/>
              <a:gd name="T18" fmla="*/ 34 w 201"/>
              <a:gd name="T19" fmla="*/ 33 h 333"/>
              <a:gd name="T20" fmla="*/ 176 w 201"/>
              <a:gd name="T21" fmla="*/ 167 h 333"/>
              <a:gd name="T22" fmla="*/ 200 w 201"/>
              <a:gd name="T23" fmla="*/ 167 h 333"/>
              <a:gd name="T24" fmla="*/ 200 w 201"/>
              <a:gd name="T25" fmla="*/ 0 h 333"/>
              <a:gd name="T26" fmla="*/ 0 w 201"/>
              <a:gd name="T27" fmla="*/ 0 h 333"/>
              <a:gd name="T28" fmla="*/ 0 w 201"/>
              <a:gd name="T29" fmla="*/ 167 h 333"/>
              <a:gd name="T30" fmla="*/ 31 w 201"/>
              <a:gd name="T31" fmla="*/ 167 h 333"/>
              <a:gd name="T32" fmla="*/ 6 w 201"/>
              <a:gd name="T33" fmla="*/ 233 h 333"/>
              <a:gd name="T34" fmla="*/ 104 w 201"/>
              <a:gd name="T35" fmla="*/ 333 h 333"/>
              <a:gd name="T36" fmla="*/ 201 w 201"/>
              <a:gd name="T37" fmla="*/ 233 h 333"/>
              <a:gd name="T38" fmla="*/ 176 w 201"/>
              <a:gd name="T39" fmla="*/ 1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1" h="333">
                <a:moveTo>
                  <a:pt x="104" y="300"/>
                </a:moveTo>
                <a:cubicBezTo>
                  <a:pt x="68" y="300"/>
                  <a:pt x="39" y="270"/>
                  <a:pt x="39" y="233"/>
                </a:cubicBezTo>
                <a:cubicBezTo>
                  <a:pt x="39" y="197"/>
                  <a:pt x="68" y="167"/>
                  <a:pt x="104" y="167"/>
                </a:cubicBezTo>
                <a:cubicBezTo>
                  <a:pt x="140" y="167"/>
                  <a:pt x="169" y="197"/>
                  <a:pt x="169" y="233"/>
                </a:cubicBezTo>
                <a:cubicBezTo>
                  <a:pt x="169" y="270"/>
                  <a:pt x="140" y="300"/>
                  <a:pt x="104" y="300"/>
                </a:cubicBezTo>
                <a:close/>
                <a:moveTo>
                  <a:pt x="34" y="33"/>
                </a:moveTo>
                <a:lnTo>
                  <a:pt x="167" y="33"/>
                </a:lnTo>
                <a:lnTo>
                  <a:pt x="167" y="133"/>
                </a:lnTo>
                <a:lnTo>
                  <a:pt x="34" y="133"/>
                </a:lnTo>
                <a:lnTo>
                  <a:pt x="34" y="33"/>
                </a:lnTo>
                <a:close/>
                <a:moveTo>
                  <a:pt x="176" y="167"/>
                </a:moveTo>
                <a:lnTo>
                  <a:pt x="200" y="167"/>
                </a:lnTo>
                <a:lnTo>
                  <a:pt x="200" y="0"/>
                </a:lnTo>
                <a:lnTo>
                  <a:pt x="0" y="0"/>
                </a:lnTo>
                <a:lnTo>
                  <a:pt x="0" y="167"/>
                </a:lnTo>
                <a:lnTo>
                  <a:pt x="31" y="167"/>
                </a:lnTo>
                <a:cubicBezTo>
                  <a:pt x="16" y="184"/>
                  <a:pt x="6" y="208"/>
                  <a:pt x="6" y="233"/>
                </a:cubicBezTo>
                <a:cubicBezTo>
                  <a:pt x="6" y="289"/>
                  <a:pt x="50" y="333"/>
                  <a:pt x="104" y="333"/>
                </a:cubicBezTo>
                <a:cubicBezTo>
                  <a:pt x="158" y="333"/>
                  <a:pt x="201" y="289"/>
                  <a:pt x="201" y="233"/>
                </a:cubicBezTo>
                <a:cubicBezTo>
                  <a:pt x="201" y="208"/>
                  <a:pt x="192" y="184"/>
                  <a:pt x="176" y="1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3">
            <a:extLst>
              <a:ext uri="{FF2B5EF4-FFF2-40B4-BE49-F238E27FC236}">
                <a16:creationId xmlns:a16="http://schemas.microsoft.com/office/drawing/2014/main" id="{8800B0CC-F169-4C15-82C3-329F7917501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26426" y="1009650"/>
            <a:ext cx="285750" cy="261938"/>
          </a:xfrm>
          <a:custGeom>
            <a:avLst/>
            <a:gdLst>
              <a:gd name="T0" fmla="*/ 295 w 378"/>
              <a:gd name="T1" fmla="*/ 67 h 345"/>
              <a:gd name="T2" fmla="*/ 133 w 378"/>
              <a:gd name="T3" fmla="*/ 227 h 345"/>
              <a:gd name="T4" fmla="*/ 109 w 378"/>
              <a:gd name="T5" fmla="*/ 203 h 345"/>
              <a:gd name="T6" fmla="*/ 271 w 378"/>
              <a:gd name="T7" fmla="*/ 44 h 345"/>
              <a:gd name="T8" fmla="*/ 295 w 378"/>
              <a:gd name="T9" fmla="*/ 44 h 345"/>
              <a:gd name="T10" fmla="*/ 295 w 378"/>
              <a:gd name="T11" fmla="*/ 67 h 345"/>
              <a:gd name="T12" fmla="*/ 322 w 378"/>
              <a:gd name="T13" fmla="*/ 23 h 345"/>
              <a:gd name="T14" fmla="*/ 247 w 378"/>
              <a:gd name="T15" fmla="*/ 20 h 345"/>
              <a:gd name="T16" fmla="*/ 85 w 378"/>
              <a:gd name="T17" fmla="*/ 180 h 345"/>
              <a:gd name="T18" fmla="*/ 75 w 378"/>
              <a:gd name="T19" fmla="*/ 236 h 345"/>
              <a:gd name="T20" fmla="*/ 7 w 378"/>
              <a:gd name="T21" fmla="*/ 303 h 345"/>
              <a:gd name="T22" fmla="*/ 7 w 378"/>
              <a:gd name="T23" fmla="*/ 327 h 345"/>
              <a:gd name="T24" fmla="*/ 31 w 378"/>
              <a:gd name="T25" fmla="*/ 327 h 345"/>
              <a:gd name="T26" fmla="*/ 99 w 378"/>
              <a:gd name="T27" fmla="*/ 260 h 345"/>
              <a:gd name="T28" fmla="*/ 157 w 378"/>
              <a:gd name="T29" fmla="*/ 250 h 345"/>
              <a:gd name="T30" fmla="*/ 317 w 378"/>
              <a:gd name="T31" fmla="*/ 93 h 345"/>
              <a:gd name="T32" fmla="*/ 322 w 378"/>
              <a:gd name="T33" fmla="*/ 23 h 345"/>
              <a:gd name="T34" fmla="*/ 278 w 378"/>
              <a:gd name="T35" fmla="*/ 260 h 345"/>
              <a:gd name="T36" fmla="*/ 269 w 378"/>
              <a:gd name="T37" fmla="*/ 239 h 345"/>
              <a:gd name="T38" fmla="*/ 290 w 378"/>
              <a:gd name="T39" fmla="*/ 249 h 345"/>
              <a:gd name="T40" fmla="*/ 300 w 378"/>
              <a:gd name="T41" fmla="*/ 270 h 345"/>
              <a:gd name="T42" fmla="*/ 278 w 378"/>
              <a:gd name="T43" fmla="*/ 260 h 345"/>
              <a:gd name="T44" fmla="*/ 242 w 378"/>
              <a:gd name="T45" fmla="*/ 296 h 345"/>
              <a:gd name="T46" fmla="*/ 237 w 378"/>
              <a:gd name="T47" fmla="*/ 255 h 345"/>
              <a:gd name="T48" fmla="*/ 254 w 378"/>
              <a:gd name="T49" fmla="*/ 284 h 345"/>
              <a:gd name="T50" fmla="*/ 284 w 378"/>
              <a:gd name="T51" fmla="*/ 301 h 345"/>
              <a:gd name="T52" fmla="*/ 242 w 378"/>
              <a:gd name="T53" fmla="*/ 296 h 345"/>
              <a:gd name="T54" fmla="*/ 218 w 378"/>
              <a:gd name="T55" fmla="*/ 225 h 345"/>
              <a:gd name="T56" fmla="*/ 218 w 378"/>
              <a:gd name="T57" fmla="*/ 319 h 345"/>
              <a:gd name="T58" fmla="*/ 314 w 378"/>
              <a:gd name="T59" fmla="*/ 319 h 345"/>
              <a:gd name="T60" fmla="*/ 218 w 378"/>
              <a:gd name="T61" fmla="*/ 225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78" h="345">
                <a:moveTo>
                  <a:pt x="295" y="67"/>
                </a:moveTo>
                <a:lnTo>
                  <a:pt x="133" y="227"/>
                </a:lnTo>
                <a:cubicBezTo>
                  <a:pt x="117" y="242"/>
                  <a:pt x="93" y="219"/>
                  <a:pt x="109" y="203"/>
                </a:cubicBezTo>
                <a:lnTo>
                  <a:pt x="271" y="44"/>
                </a:lnTo>
                <a:cubicBezTo>
                  <a:pt x="278" y="37"/>
                  <a:pt x="289" y="37"/>
                  <a:pt x="295" y="44"/>
                </a:cubicBezTo>
                <a:cubicBezTo>
                  <a:pt x="302" y="50"/>
                  <a:pt x="302" y="61"/>
                  <a:pt x="295" y="67"/>
                </a:cubicBezTo>
                <a:close/>
                <a:moveTo>
                  <a:pt x="322" y="23"/>
                </a:moveTo>
                <a:cubicBezTo>
                  <a:pt x="303" y="1"/>
                  <a:pt x="268" y="0"/>
                  <a:pt x="247" y="20"/>
                </a:cubicBezTo>
                <a:lnTo>
                  <a:pt x="85" y="180"/>
                </a:lnTo>
                <a:cubicBezTo>
                  <a:pt x="69" y="195"/>
                  <a:pt x="66" y="218"/>
                  <a:pt x="75" y="236"/>
                </a:cubicBezTo>
                <a:lnTo>
                  <a:pt x="7" y="303"/>
                </a:lnTo>
                <a:cubicBezTo>
                  <a:pt x="0" y="310"/>
                  <a:pt x="0" y="320"/>
                  <a:pt x="7" y="327"/>
                </a:cubicBezTo>
                <a:cubicBezTo>
                  <a:pt x="14" y="334"/>
                  <a:pt x="24" y="334"/>
                  <a:pt x="31" y="327"/>
                </a:cubicBezTo>
                <a:lnTo>
                  <a:pt x="99" y="260"/>
                </a:lnTo>
                <a:cubicBezTo>
                  <a:pt x="120" y="270"/>
                  <a:pt x="143" y="264"/>
                  <a:pt x="157" y="250"/>
                </a:cubicBezTo>
                <a:lnTo>
                  <a:pt x="317" y="93"/>
                </a:lnTo>
                <a:cubicBezTo>
                  <a:pt x="337" y="74"/>
                  <a:pt x="340" y="43"/>
                  <a:pt x="322" y="23"/>
                </a:cubicBezTo>
                <a:close/>
                <a:moveTo>
                  <a:pt x="278" y="260"/>
                </a:moveTo>
                <a:cubicBezTo>
                  <a:pt x="272" y="254"/>
                  <a:pt x="269" y="247"/>
                  <a:pt x="269" y="239"/>
                </a:cubicBezTo>
                <a:cubicBezTo>
                  <a:pt x="277" y="240"/>
                  <a:pt x="284" y="243"/>
                  <a:pt x="290" y="249"/>
                </a:cubicBezTo>
                <a:cubicBezTo>
                  <a:pt x="296" y="254"/>
                  <a:pt x="300" y="262"/>
                  <a:pt x="300" y="270"/>
                </a:cubicBezTo>
                <a:cubicBezTo>
                  <a:pt x="292" y="269"/>
                  <a:pt x="284" y="266"/>
                  <a:pt x="278" y="260"/>
                </a:cubicBezTo>
                <a:close/>
                <a:moveTo>
                  <a:pt x="242" y="296"/>
                </a:moveTo>
                <a:cubicBezTo>
                  <a:pt x="231" y="285"/>
                  <a:pt x="230" y="268"/>
                  <a:pt x="237" y="255"/>
                </a:cubicBezTo>
                <a:cubicBezTo>
                  <a:pt x="240" y="266"/>
                  <a:pt x="246" y="276"/>
                  <a:pt x="254" y="284"/>
                </a:cubicBezTo>
                <a:cubicBezTo>
                  <a:pt x="263" y="292"/>
                  <a:pt x="273" y="298"/>
                  <a:pt x="284" y="301"/>
                </a:cubicBezTo>
                <a:cubicBezTo>
                  <a:pt x="271" y="308"/>
                  <a:pt x="254" y="307"/>
                  <a:pt x="242" y="296"/>
                </a:cubicBezTo>
                <a:close/>
                <a:moveTo>
                  <a:pt x="218" y="225"/>
                </a:moveTo>
                <a:cubicBezTo>
                  <a:pt x="192" y="251"/>
                  <a:pt x="192" y="293"/>
                  <a:pt x="218" y="319"/>
                </a:cubicBezTo>
                <a:cubicBezTo>
                  <a:pt x="245" y="345"/>
                  <a:pt x="288" y="345"/>
                  <a:pt x="314" y="319"/>
                </a:cubicBezTo>
                <a:cubicBezTo>
                  <a:pt x="378" y="257"/>
                  <a:pt x="281" y="164"/>
                  <a:pt x="218" y="2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4">
            <a:extLst>
              <a:ext uri="{FF2B5EF4-FFF2-40B4-BE49-F238E27FC236}">
                <a16:creationId xmlns:a16="http://schemas.microsoft.com/office/drawing/2014/main" id="{388A101D-6A42-4FC4-9E2E-EA99B4FA73CE}"/>
              </a:ext>
            </a:extLst>
          </p:cNvPr>
          <p:cNvSpPr>
            <a:spLocks noChangeAspect="1"/>
          </p:cNvSpPr>
          <p:nvPr/>
        </p:nvSpPr>
        <p:spPr bwMode="auto">
          <a:xfrm>
            <a:off x="7724776" y="1014413"/>
            <a:ext cx="250825" cy="252413"/>
          </a:xfrm>
          <a:custGeom>
            <a:avLst/>
            <a:gdLst>
              <a:gd name="T0" fmla="*/ 94 w 333"/>
              <a:gd name="T1" fmla="*/ 262 h 333"/>
              <a:gd name="T2" fmla="*/ 118 w 333"/>
              <a:gd name="T3" fmla="*/ 286 h 333"/>
              <a:gd name="T4" fmla="*/ 94 w 333"/>
              <a:gd name="T5" fmla="*/ 309 h 333"/>
              <a:gd name="T6" fmla="*/ 70 w 333"/>
              <a:gd name="T7" fmla="*/ 286 h 333"/>
              <a:gd name="T8" fmla="*/ 23 w 333"/>
              <a:gd name="T9" fmla="*/ 333 h 333"/>
              <a:gd name="T10" fmla="*/ 0 w 333"/>
              <a:gd name="T11" fmla="*/ 309 h 333"/>
              <a:gd name="T12" fmla="*/ 47 w 333"/>
              <a:gd name="T13" fmla="*/ 262 h 333"/>
              <a:gd name="T14" fmla="*/ 23 w 333"/>
              <a:gd name="T15" fmla="*/ 239 h 333"/>
              <a:gd name="T16" fmla="*/ 47 w 333"/>
              <a:gd name="T17" fmla="*/ 215 h 333"/>
              <a:gd name="T18" fmla="*/ 70 w 333"/>
              <a:gd name="T19" fmla="*/ 239 h 333"/>
              <a:gd name="T20" fmla="*/ 333 w 333"/>
              <a:gd name="T21" fmla="*/ 0 h 333"/>
              <a:gd name="T22" fmla="*/ 94 w 333"/>
              <a:gd name="T23" fmla="*/ 262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3" h="333">
                <a:moveTo>
                  <a:pt x="94" y="262"/>
                </a:moveTo>
                <a:lnTo>
                  <a:pt x="118" y="286"/>
                </a:lnTo>
                <a:lnTo>
                  <a:pt x="94" y="309"/>
                </a:lnTo>
                <a:lnTo>
                  <a:pt x="70" y="286"/>
                </a:lnTo>
                <a:lnTo>
                  <a:pt x="23" y="333"/>
                </a:lnTo>
                <a:lnTo>
                  <a:pt x="0" y="309"/>
                </a:lnTo>
                <a:lnTo>
                  <a:pt x="47" y="262"/>
                </a:lnTo>
                <a:lnTo>
                  <a:pt x="23" y="239"/>
                </a:lnTo>
                <a:lnTo>
                  <a:pt x="47" y="215"/>
                </a:lnTo>
                <a:lnTo>
                  <a:pt x="70" y="239"/>
                </a:lnTo>
                <a:lnTo>
                  <a:pt x="333" y="0"/>
                </a:lnTo>
                <a:lnTo>
                  <a:pt x="94" y="2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05">
            <a:extLst>
              <a:ext uri="{FF2B5EF4-FFF2-40B4-BE49-F238E27FC236}">
                <a16:creationId xmlns:a16="http://schemas.microsoft.com/office/drawing/2014/main" id="{AEAFC59E-E804-4662-B536-69A4507EF438}"/>
              </a:ext>
            </a:extLst>
          </p:cNvPr>
          <p:cNvSpPr>
            <a:spLocks noChangeAspect="1"/>
          </p:cNvSpPr>
          <p:nvPr/>
        </p:nvSpPr>
        <p:spPr bwMode="auto">
          <a:xfrm>
            <a:off x="7221538" y="1014413"/>
            <a:ext cx="250825" cy="252413"/>
          </a:xfrm>
          <a:custGeom>
            <a:avLst/>
            <a:gdLst>
              <a:gd name="T0" fmla="*/ 286 w 333"/>
              <a:gd name="T1" fmla="*/ 262 h 333"/>
              <a:gd name="T2" fmla="*/ 333 w 333"/>
              <a:gd name="T3" fmla="*/ 309 h 333"/>
              <a:gd name="T4" fmla="*/ 310 w 333"/>
              <a:gd name="T5" fmla="*/ 333 h 333"/>
              <a:gd name="T6" fmla="*/ 263 w 333"/>
              <a:gd name="T7" fmla="*/ 286 h 333"/>
              <a:gd name="T8" fmla="*/ 239 w 333"/>
              <a:gd name="T9" fmla="*/ 309 h 333"/>
              <a:gd name="T10" fmla="*/ 216 w 333"/>
              <a:gd name="T11" fmla="*/ 286 h 333"/>
              <a:gd name="T12" fmla="*/ 239 w 333"/>
              <a:gd name="T13" fmla="*/ 262 h 333"/>
              <a:gd name="T14" fmla="*/ 167 w 333"/>
              <a:gd name="T15" fmla="*/ 183 h 333"/>
              <a:gd name="T16" fmla="*/ 94 w 333"/>
              <a:gd name="T17" fmla="*/ 262 h 333"/>
              <a:gd name="T18" fmla="*/ 118 w 333"/>
              <a:gd name="T19" fmla="*/ 286 h 333"/>
              <a:gd name="T20" fmla="*/ 94 w 333"/>
              <a:gd name="T21" fmla="*/ 309 h 333"/>
              <a:gd name="T22" fmla="*/ 71 w 333"/>
              <a:gd name="T23" fmla="*/ 286 h 333"/>
              <a:gd name="T24" fmla="*/ 24 w 333"/>
              <a:gd name="T25" fmla="*/ 333 h 333"/>
              <a:gd name="T26" fmla="*/ 0 w 333"/>
              <a:gd name="T27" fmla="*/ 309 h 333"/>
              <a:gd name="T28" fmla="*/ 47 w 333"/>
              <a:gd name="T29" fmla="*/ 262 h 333"/>
              <a:gd name="T30" fmla="*/ 24 w 333"/>
              <a:gd name="T31" fmla="*/ 239 h 333"/>
              <a:gd name="T32" fmla="*/ 47 w 333"/>
              <a:gd name="T33" fmla="*/ 215 h 333"/>
              <a:gd name="T34" fmla="*/ 71 w 333"/>
              <a:gd name="T35" fmla="*/ 239 h 333"/>
              <a:gd name="T36" fmla="*/ 151 w 333"/>
              <a:gd name="T37" fmla="*/ 166 h 333"/>
              <a:gd name="T38" fmla="*/ 0 w 333"/>
              <a:gd name="T39" fmla="*/ 0 h 333"/>
              <a:gd name="T40" fmla="*/ 167 w 333"/>
              <a:gd name="T41" fmla="*/ 151 h 333"/>
              <a:gd name="T42" fmla="*/ 333 w 333"/>
              <a:gd name="T43" fmla="*/ 0 h 333"/>
              <a:gd name="T44" fmla="*/ 182 w 333"/>
              <a:gd name="T45" fmla="*/ 166 h 333"/>
              <a:gd name="T46" fmla="*/ 263 w 333"/>
              <a:gd name="T47" fmla="*/ 239 h 333"/>
              <a:gd name="T48" fmla="*/ 286 w 333"/>
              <a:gd name="T49" fmla="*/ 215 h 333"/>
              <a:gd name="T50" fmla="*/ 310 w 333"/>
              <a:gd name="T51" fmla="*/ 239 h 333"/>
              <a:gd name="T52" fmla="*/ 286 w 333"/>
              <a:gd name="T53" fmla="*/ 262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3" h="333">
                <a:moveTo>
                  <a:pt x="286" y="262"/>
                </a:moveTo>
                <a:lnTo>
                  <a:pt x="333" y="309"/>
                </a:lnTo>
                <a:lnTo>
                  <a:pt x="310" y="333"/>
                </a:lnTo>
                <a:lnTo>
                  <a:pt x="263" y="286"/>
                </a:lnTo>
                <a:lnTo>
                  <a:pt x="239" y="309"/>
                </a:lnTo>
                <a:lnTo>
                  <a:pt x="216" y="286"/>
                </a:lnTo>
                <a:lnTo>
                  <a:pt x="239" y="262"/>
                </a:lnTo>
                <a:lnTo>
                  <a:pt x="167" y="183"/>
                </a:lnTo>
                <a:lnTo>
                  <a:pt x="94" y="262"/>
                </a:lnTo>
                <a:lnTo>
                  <a:pt x="118" y="286"/>
                </a:lnTo>
                <a:lnTo>
                  <a:pt x="94" y="309"/>
                </a:lnTo>
                <a:lnTo>
                  <a:pt x="71" y="286"/>
                </a:lnTo>
                <a:lnTo>
                  <a:pt x="24" y="333"/>
                </a:lnTo>
                <a:lnTo>
                  <a:pt x="0" y="309"/>
                </a:lnTo>
                <a:lnTo>
                  <a:pt x="47" y="262"/>
                </a:lnTo>
                <a:lnTo>
                  <a:pt x="24" y="239"/>
                </a:lnTo>
                <a:lnTo>
                  <a:pt x="47" y="215"/>
                </a:lnTo>
                <a:lnTo>
                  <a:pt x="71" y="239"/>
                </a:lnTo>
                <a:lnTo>
                  <a:pt x="151" y="166"/>
                </a:lnTo>
                <a:lnTo>
                  <a:pt x="0" y="0"/>
                </a:lnTo>
                <a:lnTo>
                  <a:pt x="167" y="151"/>
                </a:lnTo>
                <a:lnTo>
                  <a:pt x="333" y="0"/>
                </a:lnTo>
                <a:lnTo>
                  <a:pt x="182" y="166"/>
                </a:lnTo>
                <a:lnTo>
                  <a:pt x="263" y="239"/>
                </a:lnTo>
                <a:lnTo>
                  <a:pt x="286" y="215"/>
                </a:lnTo>
                <a:lnTo>
                  <a:pt x="310" y="239"/>
                </a:lnTo>
                <a:lnTo>
                  <a:pt x="286" y="2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06">
            <a:extLst>
              <a:ext uri="{FF2B5EF4-FFF2-40B4-BE49-F238E27FC236}">
                <a16:creationId xmlns:a16="http://schemas.microsoft.com/office/drawing/2014/main" id="{65171DBD-717C-4962-B172-038128CFF56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18301" y="1012825"/>
            <a:ext cx="252413" cy="254000"/>
          </a:xfrm>
          <a:custGeom>
            <a:avLst/>
            <a:gdLst>
              <a:gd name="T0" fmla="*/ 184 w 334"/>
              <a:gd name="T1" fmla="*/ 299 h 334"/>
              <a:gd name="T2" fmla="*/ 184 w 334"/>
              <a:gd name="T3" fmla="*/ 265 h 334"/>
              <a:gd name="T4" fmla="*/ 265 w 334"/>
              <a:gd name="T5" fmla="*/ 184 h 334"/>
              <a:gd name="T6" fmla="*/ 299 w 334"/>
              <a:gd name="T7" fmla="*/ 184 h 334"/>
              <a:gd name="T8" fmla="*/ 184 w 334"/>
              <a:gd name="T9" fmla="*/ 299 h 334"/>
              <a:gd name="T10" fmla="*/ 184 w 334"/>
              <a:gd name="T11" fmla="*/ 196 h 334"/>
              <a:gd name="T12" fmla="*/ 196 w 334"/>
              <a:gd name="T13" fmla="*/ 184 h 334"/>
              <a:gd name="T14" fmla="*/ 231 w 334"/>
              <a:gd name="T15" fmla="*/ 184 h 334"/>
              <a:gd name="T16" fmla="*/ 184 w 334"/>
              <a:gd name="T17" fmla="*/ 231 h 334"/>
              <a:gd name="T18" fmla="*/ 184 w 334"/>
              <a:gd name="T19" fmla="*/ 196 h 334"/>
              <a:gd name="T20" fmla="*/ 184 w 334"/>
              <a:gd name="T21" fmla="*/ 103 h 334"/>
              <a:gd name="T22" fmla="*/ 231 w 334"/>
              <a:gd name="T23" fmla="*/ 150 h 334"/>
              <a:gd name="T24" fmla="*/ 196 w 334"/>
              <a:gd name="T25" fmla="*/ 150 h 334"/>
              <a:gd name="T26" fmla="*/ 184 w 334"/>
              <a:gd name="T27" fmla="*/ 138 h 334"/>
              <a:gd name="T28" fmla="*/ 184 w 334"/>
              <a:gd name="T29" fmla="*/ 103 h 334"/>
              <a:gd name="T30" fmla="*/ 184 w 334"/>
              <a:gd name="T31" fmla="*/ 35 h 334"/>
              <a:gd name="T32" fmla="*/ 299 w 334"/>
              <a:gd name="T33" fmla="*/ 150 h 334"/>
              <a:gd name="T34" fmla="*/ 265 w 334"/>
              <a:gd name="T35" fmla="*/ 150 h 334"/>
              <a:gd name="T36" fmla="*/ 184 w 334"/>
              <a:gd name="T37" fmla="*/ 68 h 334"/>
              <a:gd name="T38" fmla="*/ 184 w 334"/>
              <a:gd name="T39" fmla="*/ 35 h 334"/>
              <a:gd name="T40" fmla="*/ 150 w 334"/>
              <a:gd name="T41" fmla="*/ 68 h 334"/>
              <a:gd name="T42" fmla="*/ 68 w 334"/>
              <a:gd name="T43" fmla="*/ 150 h 334"/>
              <a:gd name="T44" fmla="*/ 35 w 334"/>
              <a:gd name="T45" fmla="*/ 150 h 334"/>
              <a:gd name="T46" fmla="*/ 150 w 334"/>
              <a:gd name="T47" fmla="*/ 35 h 334"/>
              <a:gd name="T48" fmla="*/ 150 w 334"/>
              <a:gd name="T49" fmla="*/ 68 h 334"/>
              <a:gd name="T50" fmla="*/ 150 w 334"/>
              <a:gd name="T51" fmla="*/ 138 h 334"/>
              <a:gd name="T52" fmla="*/ 138 w 334"/>
              <a:gd name="T53" fmla="*/ 150 h 334"/>
              <a:gd name="T54" fmla="*/ 103 w 334"/>
              <a:gd name="T55" fmla="*/ 150 h 334"/>
              <a:gd name="T56" fmla="*/ 150 w 334"/>
              <a:gd name="T57" fmla="*/ 103 h 334"/>
              <a:gd name="T58" fmla="*/ 150 w 334"/>
              <a:gd name="T59" fmla="*/ 138 h 334"/>
              <a:gd name="T60" fmla="*/ 150 w 334"/>
              <a:gd name="T61" fmla="*/ 231 h 334"/>
              <a:gd name="T62" fmla="*/ 103 w 334"/>
              <a:gd name="T63" fmla="*/ 184 h 334"/>
              <a:gd name="T64" fmla="*/ 138 w 334"/>
              <a:gd name="T65" fmla="*/ 184 h 334"/>
              <a:gd name="T66" fmla="*/ 150 w 334"/>
              <a:gd name="T67" fmla="*/ 196 h 334"/>
              <a:gd name="T68" fmla="*/ 150 w 334"/>
              <a:gd name="T69" fmla="*/ 231 h 334"/>
              <a:gd name="T70" fmla="*/ 150 w 334"/>
              <a:gd name="T71" fmla="*/ 299 h 334"/>
              <a:gd name="T72" fmla="*/ 35 w 334"/>
              <a:gd name="T73" fmla="*/ 184 h 334"/>
              <a:gd name="T74" fmla="*/ 68 w 334"/>
              <a:gd name="T75" fmla="*/ 184 h 334"/>
              <a:gd name="T76" fmla="*/ 150 w 334"/>
              <a:gd name="T77" fmla="*/ 265 h 334"/>
              <a:gd name="T78" fmla="*/ 150 w 334"/>
              <a:gd name="T79" fmla="*/ 299 h 334"/>
              <a:gd name="T80" fmla="*/ 167 w 334"/>
              <a:gd name="T81" fmla="*/ 0 h 334"/>
              <a:gd name="T82" fmla="*/ 0 w 334"/>
              <a:gd name="T83" fmla="*/ 167 h 334"/>
              <a:gd name="T84" fmla="*/ 167 w 334"/>
              <a:gd name="T85" fmla="*/ 334 h 334"/>
              <a:gd name="T86" fmla="*/ 334 w 334"/>
              <a:gd name="T87" fmla="*/ 167 h 334"/>
              <a:gd name="T88" fmla="*/ 167 w 334"/>
              <a:gd name="T8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4" h="334">
                <a:moveTo>
                  <a:pt x="184" y="299"/>
                </a:moveTo>
                <a:lnTo>
                  <a:pt x="184" y="265"/>
                </a:lnTo>
                <a:cubicBezTo>
                  <a:pt x="234" y="258"/>
                  <a:pt x="258" y="226"/>
                  <a:pt x="265" y="184"/>
                </a:cubicBezTo>
                <a:lnTo>
                  <a:pt x="299" y="184"/>
                </a:lnTo>
                <a:cubicBezTo>
                  <a:pt x="292" y="244"/>
                  <a:pt x="250" y="292"/>
                  <a:pt x="184" y="299"/>
                </a:cubicBezTo>
                <a:close/>
                <a:moveTo>
                  <a:pt x="184" y="196"/>
                </a:moveTo>
                <a:cubicBezTo>
                  <a:pt x="184" y="193"/>
                  <a:pt x="193" y="189"/>
                  <a:pt x="196" y="184"/>
                </a:cubicBezTo>
                <a:lnTo>
                  <a:pt x="231" y="184"/>
                </a:lnTo>
                <a:cubicBezTo>
                  <a:pt x="225" y="207"/>
                  <a:pt x="200" y="225"/>
                  <a:pt x="184" y="231"/>
                </a:cubicBezTo>
                <a:lnTo>
                  <a:pt x="184" y="196"/>
                </a:lnTo>
                <a:close/>
                <a:moveTo>
                  <a:pt x="184" y="103"/>
                </a:moveTo>
                <a:cubicBezTo>
                  <a:pt x="200" y="109"/>
                  <a:pt x="225" y="127"/>
                  <a:pt x="231" y="150"/>
                </a:cubicBezTo>
                <a:lnTo>
                  <a:pt x="196" y="150"/>
                </a:lnTo>
                <a:cubicBezTo>
                  <a:pt x="193" y="145"/>
                  <a:pt x="184" y="141"/>
                  <a:pt x="184" y="138"/>
                </a:cubicBezTo>
                <a:lnTo>
                  <a:pt x="184" y="103"/>
                </a:lnTo>
                <a:close/>
                <a:moveTo>
                  <a:pt x="184" y="35"/>
                </a:moveTo>
                <a:cubicBezTo>
                  <a:pt x="250" y="42"/>
                  <a:pt x="292" y="90"/>
                  <a:pt x="299" y="150"/>
                </a:cubicBezTo>
                <a:lnTo>
                  <a:pt x="265" y="150"/>
                </a:lnTo>
                <a:cubicBezTo>
                  <a:pt x="258" y="108"/>
                  <a:pt x="234" y="76"/>
                  <a:pt x="184" y="68"/>
                </a:cubicBezTo>
                <a:lnTo>
                  <a:pt x="184" y="35"/>
                </a:lnTo>
                <a:close/>
                <a:moveTo>
                  <a:pt x="150" y="68"/>
                </a:moveTo>
                <a:cubicBezTo>
                  <a:pt x="100" y="76"/>
                  <a:pt x="76" y="108"/>
                  <a:pt x="68" y="150"/>
                </a:cubicBezTo>
                <a:lnTo>
                  <a:pt x="35" y="150"/>
                </a:lnTo>
                <a:cubicBezTo>
                  <a:pt x="42" y="90"/>
                  <a:pt x="84" y="42"/>
                  <a:pt x="150" y="35"/>
                </a:cubicBezTo>
                <a:lnTo>
                  <a:pt x="150" y="68"/>
                </a:lnTo>
                <a:close/>
                <a:moveTo>
                  <a:pt x="150" y="138"/>
                </a:moveTo>
                <a:cubicBezTo>
                  <a:pt x="150" y="141"/>
                  <a:pt x="141" y="145"/>
                  <a:pt x="138" y="150"/>
                </a:cubicBezTo>
                <a:lnTo>
                  <a:pt x="103" y="150"/>
                </a:lnTo>
                <a:cubicBezTo>
                  <a:pt x="109" y="127"/>
                  <a:pt x="134" y="109"/>
                  <a:pt x="150" y="103"/>
                </a:cubicBezTo>
                <a:lnTo>
                  <a:pt x="150" y="138"/>
                </a:lnTo>
                <a:close/>
                <a:moveTo>
                  <a:pt x="150" y="231"/>
                </a:moveTo>
                <a:cubicBezTo>
                  <a:pt x="134" y="225"/>
                  <a:pt x="109" y="207"/>
                  <a:pt x="103" y="184"/>
                </a:cubicBezTo>
                <a:lnTo>
                  <a:pt x="138" y="184"/>
                </a:lnTo>
                <a:cubicBezTo>
                  <a:pt x="141" y="189"/>
                  <a:pt x="150" y="193"/>
                  <a:pt x="150" y="196"/>
                </a:cubicBezTo>
                <a:lnTo>
                  <a:pt x="150" y="231"/>
                </a:lnTo>
                <a:close/>
                <a:moveTo>
                  <a:pt x="150" y="299"/>
                </a:moveTo>
                <a:cubicBezTo>
                  <a:pt x="84" y="292"/>
                  <a:pt x="42" y="244"/>
                  <a:pt x="35" y="184"/>
                </a:cubicBezTo>
                <a:lnTo>
                  <a:pt x="68" y="184"/>
                </a:lnTo>
                <a:cubicBezTo>
                  <a:pt x="76" y="226"/>
                  <a:pt x="100" y="258"/>
                  <a:pt x="150" y="265"/>
                </a:cubicBezTo>
                <a:lnTo>
                  <a:pt x="150" y="299"/>
                </a:ln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ubicBezTo>
                  <a:pt x="259" y="334"/>
                  <a:pt x="334" y="259"/>
                  <a:pt x="334" y="167"/>
                </a:cubicBezTo>
                <a:cubicBezTo>
                  <a:pt x="334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07">
            <a:extLst>
              <a:ext uri="{FF2B5EF4-FFF2-40B4-BE49-F238E27FC236}">
                <a16:creationId xmlns:a16="http://schemas.microsoft.com/office/drawing/2014/main" id="{399D7B45-414A-4288-B34B-F8C609B08F9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16651" y="1012825"/>
            <a:ext cx="250825" cy="254000"/>
          </a:xfrm>
          <a:custGeom>
            <a:avLst/>
            <a:gdLst>
              <a:gd name="T0" fmla="*/ 166 w 333"/>
              <a:gd name="T1" fmla="*/ 200 h 334"/>
              <a:gd name="T2" fmla="*/ 233 w 333"/>
              <a:gd name="T3" fmla="*/ 200 h 334"/>
              <a:gd name="T4" fmla="*/ 233 w 333"/>
              <a:gd name="T5" fmla="*/ 134 h 334"/>
              <a:gd name="T6" fmla="*/ 166 w 333"/>
              <a:gd name="T7" fmla="*/ 134 h 334"/>
              <a:gd name="T8" fmla="*/ 166 w 333"/>
              <a:gd name="T9" fmla="*/ 200 h 334"/>
              <a:gd name="T10" fmla="*/ 100 w 333"/>
              <a:gd name="T11" fmla="*/ 134 h 334"/>
              <a:gd name="T12" fmla="*/ 166 w 333"/>
              <a:gd name="T13" fmla="*/ 134 h 334"/>
              <a:gd name="T14" fmla="*/ 166 w 333"/>
              <a:gd name="T15" fmla="*/ 67 h 334"/>
              <a:gd name="T16" fmla="*/ 100 w 333"/>
              <a:gd name="T17" fmla="*/ 67 h 334"/>
              <a:gd name="T18" fmla="*/ 100 w 333"/>
              <a:gd name="T19" fmla="*/ 134 h 334"/>
              <a:gd name="T20" fmla="*/ 233 w 333"/>
              <a:gd name="T21" fmla="*/ 0 h 334"/>
              <a:gd name="T22" fmla="*/ 166 w 333"/>
              <a:gd name="T23" fmla="*/ 0 h 334"/>
              <a:gd name="T24" fmla="*/ 166 w 333"/>
              <a:gd name="T25" fmla="*/ 67 h 334"/>
              <a:gd name="T26" fmla="*/ 233 w 333"/>
              <a:gd name="T27" fmla="*/ 67 h 334"/>
              <a:gd name="T28" fmla="*/ 233 w 333"/>
              <a:gd name="T29" fmla="*/ 0 h 334"/>
              <a:gd name="T30" fmla="*/ 300 w 333"/>
              <a:gd name="T31" fmla="*/ 0 h 334"/>
              <a:gd name="T32" fmla="*/ 300 w 333"/>
              <a:gd name="T33" fmla="*/ 67 h 334"/>
              <a:gd name="T34" fmla="*/ 233 w 333"/>
              <a:gd name="T35" fmla="*/ 67 h 334"/>
              <a:gd name="T36" fmla="*/ 233 w 333"/>
              <a:gd name="T37" fmla="*/ 134 h 334"/>
              <a:gd name="T38" fmla="*/ 300 w 333"/>
              <a:gd name="T39" fmla="*/ 134 h 334"/>
              <a:gd name="T40" fmla="*/ 300 w 333"/>
              <a:gd name="T41" fmla="*/ 200 h 334"/>
              <a:gd name="T42" fmla="*/ 333 w 333"/>
              <a:gd name="T43" fmla="*/ 200 h 334"/>
              <a:gd name="T44" fmla="*/ 333 w 333"/>
              <a:gd name="T45" fmla="*/ 0 h 334"/>
              <a:gd name="T46" fmla="*/ 300 w 333"/>
              <a:gd name="T47" fmla="*/ 0 h 334"/>
              <a:gd name="T48" fmla="*/ 33 w 333"/>
              <a:gd name="T49" fmla="*/ 134 h 334"/>
              <a:gd name="T50" fmla="*/ 100 w 333"/>
              <a:gd name="T51" fmla="*/ 134 h 334"/>
              <a:gd name="T52" fmla="*/ 100 w 333"/>
              <a:gd name="T53" fmla="*/ 200 h 334"/>
              <a:gd name="T54" fmla="*/ 33 w 333"/>
              <a:gd name="T55" fmla="*/ 200 h 334"/>
              <a:gd name="T56" fmla="*/ 33 w 333"/>
              <a:gd name="T57" fmla="*/ 334 h 334"/>
              <a:gd name="T58" fmla="*/ 0 w 333"/>
              <a:gd name="T59" fmla="*/ 334 h 334"/>
              <a:gd name="T60" fmla="*/ 0 w 333"/>
              <a:gd name="T61" fmla="*/ 0 h 334"/>
              <a:gd name="T62" fmla="*/ 100 w 333"/>
              <a:gd name="T63" fmla="*/ 0 h 334"/>
              <a:gd name="T64" fmla="*/ 100 w 333"/>
              <a:gd name="T65" fmla="*/ 67 h 334"/>
              <a:gd name="T66" fmla="*/ 33 w 333"/>
              <a:gd name="T67" fmla="*/ 67 h 334"/>
              <a:gd name="T68" fmla="*/ 33 w 333"/>
              <a:gd name="T69" fmla="*/ 1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4">
                <a:moveTo>
                  <a:pt x="166" y="200"/>
                </a:moveTo>
                <a:lnTo>
                  <a:pt x="233" y="200"/>
                </a:lnTo>
                <a:lnTo>
                  <a:pt x="233" y="134"/>
                </a:lnTo>
                <a:lnTo>
                  <a:pt x="166" y="134"/>
                </a:lnTo>
                <a:lnTo>
                  <a:pt x="166" y="200"/>
                </a:lnTo>
                <a:close/>
                <a:moveTo>
                  <a:pt x="100" y="134"/>
                </a:moveTo>
                <a:lnTo>
                  <a:pt x="166" y="134"/>
                </a:lnTo>
                <a:lnTo>
                  <a:pt x="166" y="67"/>
                </a:lnTo>
                <a:lnTo>
                  <a:pt x="100" y="67"/>
                </a:lnTo>
                <a:lnTo>
                  <a:pt x="100" y="134"/>
                </a:lnTo>
                <a:close/>
                <a:moveTo>
                  <a:pt x="233" y="0"/>
                </a:moveTo>
                <a:lnTo>
                  <a:pt x="166" y="0"/>
                </a:lnTo>
                <a:lnTo>
                  <a:pt x="166" y="67"/>
                </a:lnTo>
                <a:lnTo>
                  <a:pt x="233" y="67"/>
                </a:lnTo>
                <a:lnTo>
                  <a:pt x="233" y="0"/>
                </a:lnTo>
                <a:close/>
                <a:moveTo>
                  <a:pt x="300" y="0"/>
                </a:moveTo>
                <a:lnTo>
                  <a:pt x="300" y="67"/>
                </a:lnTo>
                <a:lnTo>
                  <a:pt x="233" y="67"/>
                </a:lnTo>
                <a:lnTo>
                  <a:pt x="233" y="134"/>
                </a:lnTo>
                <a:lnTo>
                  <a:pt x="300" y="134"/>
                </a:lnTo>
                <a:lnTo>
                  <a:pt x="300" y="200"/>
                </a:lnTo>
                <a:lnTo>
                  <a:pt x="333" y="200"/>
                </a:lnTo>
                <a:lnTo>
                  <a:pt x="333" y="0"/>
                </a:lnTo>
                <a:lnTo>
                  <a:pt x="300" y="0"/>
                </a:lnTo>
                <a:close/>
                <a:moveTo>
                  <a:pt x="33" y="134"/>
                </a:moveTo>
                <a:lnTo>
                  <a:pt x="100" y="134"/>
                </a:lnTo>
                <a:lnTo>
                  <a:pt x="100" y="200"/>
                </a:lnTo>
                <a:lnTo>
                  <a:pt x="33" y="200"/>
                </a:lnTo>
                <a:lnTo>
                  <a:pt x="33" y="334"/>
                </a:lnTo>
                <a:lnTo>
                  <a:pt x="0" y="334"/>
                </a:lnTo>
                <a:lnTo>
                  <a:pt x="0" y="0"/>
                </a:lnTo>
                <a:lnTo>
                  <a:pt x="100" y="0"/>
                </a:lnTo>
                <a:lnTo>
                  <a:pt x="100" y="67"/>
                </a:lnTo>
                <a:lnTo>
                  <a:pt x="33" y="67"/>
                </a:lnTo>
                <a:lnTo>
                  <a:pt x="33" y="1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08">
            <a:extLst>
              <a:ext uri="{FF2B5EF4-FFF2-40B4-BE49-F238E27FC236}">
                <a16:creationId xmlns:a16="http://schemas.microsoft.com/office/drawing/2014/main" id="{7EAEEE67-B990-45B2-82A6-6D7F73C99D8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13413" y="1012825"/>
            <a:ext cx="250825" cy="254000"/>
          </a:xfrm>
          <a:custGeom>
            <a:avLst/>
            <a:gdLst>
              <a:gd name="T0" fmla="*/ 167 w 333"/>
              <a:gd name="T1" fmla="*/ 200 h 334"/>
              <a:gd name="T2" fmla="*/ 233 w 333"/>
              <a:gd name="T3" fmla="*/ 200 h 334"/>
              <a:gd name="T4" fmla="*/ 233 w 333"/>
              <a:gd name="T5" fmla="*/ 134 h 334"/>
              <a:gd name="T6" fmla="*/ 167 w 333"/>
              <a:gd name="T7" fmla="*/ 134 h 334"/>
              <a:gd name="T8" fmla="*/ 167 w 333"/>
              <a:gd name="T9" fmla="*/ 200 h 334"/>
              <a:gd name="T10" fmla="*/ 100 w 333"/>
              <a:gd name="T11" fmla="*/ 134 h 334"/>
              <a:gd name="T12" fmla="*/ 167 w 333"/>
              <a:gd name="T13" fmla="*/ 134 h 334"/>
              <a:gd name="T14" fmla="*/ 167 w 333"/>
              <a:gd name="T15" fmla="*/ 67 h 334"/>
              <a:gd name="T16" fmla="*/ 100 w 333"/>
              <a:gd name="T17" fmla="*/ 67 h 334"/>
              <a:gd name="T18" fmla="*/ 100 w 333"/>
              <a:gd name="T19" fmla="*/ 134 h 334"/>
              <a:gd name="T20" fmla="*/ 233 w 333"/>
              <a:gd name="T21" fmla="*/ 0 h 334"/>
              <a:gd name="T22" fmla="*/ 167 w 333"/>
              <a:gd name="T23" fmla="*/ 0 h 334"/>
              <a:gd name="T24" fmla="*/ 167 w 333"/>
              <a:gd name="T25" fmla="*/ 67 h 334"/>
              <a:gd name="T26" fmla="*/ 233 w 333"/>
              <a:gd name="T27" fmla="*/ 67 h 334"/>
              <a:gd name="T28" fmla="*/ 233 w 333"/>
              <a:gd name="T29" fmla="*/ 0 h 334"/>
              <a:gd name="T30" fmla="*/ 300 w 333"/>
              <a:gd name="T31" fmla="*/ 0 h 334"/>
              <a:gd name="T32" fmla="*/ 300 w 333"/>
              <a:gd name="T33" fmla="*/ 67 h 334"/>
              <a:gd name="T34" fmla="*/ 233 w 333"/>
              <a:gd name="T35" fmla="*/ 67 h 334"/>
              <a:gd name="T36" fmla="*/ 233 w 333"/>
              <a:gd name="T37" fmla="*/ 134 h 334"/>
              <a:gd name="T38" fmla="*/ 300 w 333"/>
              <a:gd name="T39" fmla="*/ 134 h 334"/>
              <a:gd name="T40" fmla="*/ 300 w 333"/>
              <a:gd name="T41" fmla="*/ 334 h 334"/>
              <a:gd name="T42" fmla="*/ 333 w 333"/>
              <a:gd name="T43" fmla="*/ 334 h 334"/>
              <a:gd name="T44" fmla="*/ 333 w 333"/>
              <a:gd name="T45" fmla="*/ 0 h 334"/>
              <a:gd name="T46" fmla="*/ 300 w 333"/>
              <a:gd name="T47" fmla="*/ 0 h 334"/>
              <a:gd name="T48" fmla="*/ 33 w 333"/>
              <a:gd name="T49" fmla="*/ 134 h 334"/>
              <a:gd name="T50" fmla="*/ 100 w 333"/>
              <a:gd name="T51" fmla="*/ 134 h 334"/>
              <a:gd name="T52" fmla="*/ 100 w 333"/>
              <a:gd name="T53" fmla="*/ 200 h 334"/>
              <a:gd name="T54" fmla="*/ 33 w 333"/>
              <a:gd name="T55" fmla="*/ 200 h 334"/>
              <a:gd name="T56" fmla="*/ 33 w 333"/>
              <a:gd name="T57" fmla="*/ 334 h 334"/>
              <a:gd name="T58" fmla="*/ 0 w 333"/>
              <a:gd name="T59" fmla="*/ 334 h 334"/>
              <a:gd name="T60" fmla="*/ 0 w 333"/>
              <a:gd name="T61" fmla="*/ 0 h 334"/>
              <a:gd name="T62" fmla="*/ 100 w 333"/>
              <a:gd name="T63" fmla="*/ 0 h 334"/>
              <a:gd name="T64" fmla="*/ 100 w 333"/>
              <a:gd name="T65" fmla="*/ 67 h 334"/>
              <a:gd name="T66" fmla="*/ 33 w 333"/>
              <a:gd name="T67" fmla="*/ 67 h 334"/>
              <a:gd name="T68" fmla="*/ 33 w 333"/>
              <a:gd name="T69" fmla="*/ 1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4">
                <a:moveTo>
                  <a:pt x="167" y="200"/>
                </a:moveTo>
                <a:lnTo>
                  <a:pt x="233" y="200"/>
                </a:lnTo>
                <a:lnTo>
                  <a:pt x="233" y="134"/>
                </a:lnTo>
                <a:lnTo>
                  <a:pt x="167" y="134"/>
                </a:lnTo>
                <a:lnTo>
                  <a:pt x="167" y="200"/>
                </a:lnTo>
                <a:close/>
                <a:moveTo>
                  <a:pt x="100" y="134"/>
                </a:moveTo>
                <a:lnTo>
                  <a:pt x="167" y="134"/>
                </a:lnTo>
                <a:lnTo>
                  <a:pt x="167" y="67"/>
                </a:lnTo>
                <a:lnTo>
                  <a:pt x="100" y="67"/>
                </a:lnTo>
                <a:lnTo>
                  <a:pt x="100" y="134"/>
                </a:lnTo>
                <a:close/>
                <a:moveTo>
                  <a:pt x="233" y="0"/>
                </a:moveTo>
                <a:lnTo>
                  <a:pt x="167" y="0"/>
                </a:lnTo>
                <a:lnTo>
                  <a:pt x="167" y="67"/>
                </a:lnTo>
                <a:lnTo>
                  <a:pt x="233" y="67"/>
                </a:lnTo>
                <a:lnTo>
                  <a:pt x="233" y="0"/>
                </a:lnTo>
                <a:close/>
                <a:moveTo>
                  <a:pt x="300" y="0"/>
                </a:moveTo>
                <a:lnTo>
                  <a:pt x="300" y="67"/>
                </a:lnTo>
                <a:lnTo>
                  <a:pt x="233" y="67"/>
                </a:lnTo>
                <a:lnTo>
                  <a:pt x="233" y="134"/>
                </a:lnTo>
                <a:lnTo>
                  <a:pt x="300" y="134"/>
                </a:lnTo>
                <a:lnTo>
                  <a:pt x="300" y="334"/>
                </a:lnTo>
                <a:lnTo>
                  <a:pt x="333" y="334"/>
                </a:lnTo>
                <a:lnTo>
                  <a:pt x="333" y="0"/>
                </a:lnTo>
                <a:lnTo>
                  <a:pt x="300" y="0"/>
                </a:lnTo>
                <a:close/>
                <a:moveTo>
                  <a:pt x="33" y="134"/>
                </a:moveTo>
                <a:lnTo>
                  <a:pt x="100" y="134"/>
                </a:lnTo>
                <a:lnTo>
                  <a:pt x="100" y="200"/>
                </a:lnTo>
                <a:lnTo>
                  <a:pt x="33" y="200"/>
                </a:lnTo>
                <a:lnTo>
                  <a:pt x="33" y="334"/>
                </a:lnTo>
                <a:lnTo>
                  <a:pt x="0" y="334"/>
                </a:lnTo>
                <a:lnTo>
                  <a:pt x="0" y="0"/>
                </a:lnTo>
                <a:lnTo>
                  <a:pt x="100" y="0"/>
                </a:lnTo>
                <a:lnTo>
                  <a:pt x="100" y="67"/>
                </a:lnTo>
                <a:lnTo>
                  <a:pt x="33" y="67"/>
                </a:lnTo>
                <a:lnTo>
                  <a:pt x="33" y="1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09">
            <a:extLst>
              <a:ext uri="{FF2B5EF4-FFF2-40B4-BE49-F238E27FC236}">
                <a16:creationId xmlns:a16="http://schemas.microsoft.com/office/drawing/2014/main" id="{E45FFDD3-A2C0-42F3-BE56-173ED1ACBFC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97476" y="982663"/>
            <a:ext cx="277813" cy="290513"/>
          </a:xfrm>
          <a:custGeom>
            <a:avLst/>
            <a:gdLst/>
            <a:ahLst/>
            <a:cxnLst/>
            <a:rect l="0" t="0" r="r" b="b"/>
            <a:pathLst/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0">
            <a:extLst>
              <a:ext uri="{FF2B5EF4-FFF2-40B4-BE49-F238E27FC236}">
                <a16:creationId xmlns:a16="http://schemas.microsoft.com/office/drawing/2014/main" id="{6D78E1A9-6CAA-47B3-AF81-DA2241405D3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06938" y="1012825"/>
            <a:ext cx="252413" cy="254000"/>
          </a:xfrm>
          <a:custGeom>
            <a:avLst/>
            <a:gdLst>
              <a:gd name="T0" fmla="*/ 295 w 333"/>
              <a:gd name="T1" fmla="*/ 202 h 334"/>
              <a:gd name="T2" fmla="*/ 262 w 333"/>
              <a:gd name="T3" fmla="*/ 202 h 334"/>
              <a:gd name="T4" fmla="*/ 262 w 333"/>
              <a:gd name="T5" fmla="*/ 168 h 334"/>
              <a:gd name="T6" fmla="*/ 295 w 333"/>
              <a:gd name="T7" fmla="*/ 168 h 334"/>
              <a:gd name="T8" fmla="*/ 295 w 333"/>
              <a:gd name="T9" fmla="*/ 202 h 334"/>
              <a:gd name="T10" fmla="*/ 233 w 333"/>
              <a:gd name="T11" fmla="*/ 234 h 334"/>
              <a:gd name="T12" fmla="*/ 100 w 333"/>
              <a:gd name="T13" fmla="*/ 234 h 334"/>
              <a:gd name="T14" fmla="*/ 100 w 333"/>
              <a:gd name="T15" fmla="*/ 34 h 334"/>
              <a:gd name="T16" fmla="*/ 233 w 333"/>
              <a:gd name="T17" fmla="*/ 34 h 334"/>
              <a:gd name="T18" fmla="*/ 233 w 333"/>
              <a:gd name="T19" fmla="*/ 234 h 334"/>
              <a:gd name="T20" fmla="*/ 62 w 333"/>
              <a:gd name="T21" fmla="*/ 202 h 334"/>
              <a:gd name="T22" fmla="*/ 29 w 333"/>
              <a:gd name="T23" fmla="*/ 202 h 334"/>
              <a:gd name="T24" fmla="*/ 29 w 333"/>
              <a:gd name="T25" fmla="*/ 168 h 334"/>
              <a:gd name="T26" fmla="*/ 62 w 333"/>
              <a:gd name="T27" fmla="*/ 168 h 334"/>
              <a:gd name="T28" fmla="*/ 62 w 333"/>
              <a:gd name="T29" fmla="*/ 202 h 334"/>
              <a:gd name="T30" fmla="*/ 266 w 333"/>
              <a:gd name="T31" fmla="*/ 134 h 334"/>
              <a:gd name="T32" fmla="*/ 266 w 333"/>
              <a:gd name="T33" fmla="*/ 0 h 334"/>
              <a:gd name="T34" fmla="*/ 66 w 333"/>
              <a:gd name="T35" fmla="*/ 0 h 334"/>
              <a:gd name="T36" fmla="*/ 66 w 333"/>
              <a:gd name="T37" fmla="*/ 134 h 334"/>
              <a:gd name="T38" fmla="*/ 0 w 333"/>
              <a:gd name="T39" fmla="*/ 134 h 334"/>
              <a:gd name="T40" fmla="*/ 0 w 333"/>
              <a:gd name="T41" fmla="*/ 234 h 334"/>
              <a:gd name="T42" fmla="*/ 66 w 333"/>
              <a:gd name="T43" fmla="*/ 234 h 334"/>
              <a:gd name="T44" fmla="*/ 66 w 333"/>
              <a:gd name="T45" fmla="*/ 267 h 334"/>
              <a:gd name="T46" fmla="*/ 150 w 333"/>
              <a:gd name="T47" fmla="*/ 267 h 334"/>
              <a:gd name="T48" fmla="*/ 150 w 333"/>
              <a:gd name="T49" fmla="*/ 300 h 334"/>
              <a:gd name="T50" fmla="*/ 116 w 333"/>
              <a:gd name="T51" fmla="*/ 300 h 334"/>
              <a:gd name="T52" fmla="*/ 116 w 333"/>
              <a:gd name="T53" fmla="*/ 334 h 334"/>
              <a:gd name="T54" fmla="*/ 216 w 333"/>
              <a:gd name="T55" fmla="*/ 334 h 334"/>
              <a:gd name="T56" fmla="*/ 216 w 333"/>
              <a:gd name="T57" fmla="*/ 300 h 334"/>
              <a:gd name="T58" fmla="*/ 183 w 333"/>
              <a:gd name="T59" fmla="*/ 300 h 334"/>
              <a:gd name="T60" fmla="*/ 183 w 333"/>
              <a:gd name="T61" fmla="*/ 267 h 334"/>
              <a:gd name="T62" fmla="*/ 266 w 333"/>
              <a:gd name="T63" fmla="*/ 267 h 334"/>
              <a:gd name="T64" fmla="*/ 266 w 333"/>
              <a:gd name="T65" fmla="*/ 234 h 334"/>
              <a:gd name="T66" fmla="*/ 333 w 333"/>
              <a:gd name="T67" fmla="*/ 234 h 334"/>
              <a:gd name="T68" fmla="*/ 333 w 333"/>
              <a:gd name="T69" fmla="*/ 134 h 334"/>
              <a:gd name="T70" fmla="*/ 266 w 333"/>
              <a:gd name="T71" fmla="*/ 1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3" h="334">
                <a:moveTo>
                  <a:pt x="295" y="202"/>
                </a:moveTo>
                <a:lnTo>
                  <a:pt x="262" y="202"/>
                </a:lnTo>
                <a:lnTo>
                  <a:pt x="262" y="168"/>
                </a:lnTo>
                <a:lnTo>
                  <a:pt x="295" y="168"/>
                </a:lnTo>
                <a:lnTo>
                  <a:pt x="295" y="202"/>
                </a:lnTo>
                <a:close/>
                <a:moveTo>
                  <a:pt x="233" y="234"/>
                </a:moveTo>
                <a:lnTo>
                  <a:pt x="100" y="234"/>
                </a:lnTo>
                <a:lnTo>
                  <a:pt x="100" y="34"/>
                </a:lnTo>
                <a:lnTo>
                  <a:pt x="233" y="34"/>
                </a:lnTo>
                <a:lnTo>
                  <a:pt x="233" y="234"/>
                </a:lnTo>
                <a:close/>
                <a:moveTo>
                  <a:pt x="62" y="202"/>
                </a:moveTo>
                <a:lnTo>
                  <a:pt x="29" y="202"/>
                </a:lnTo>
                <a:lnTo>
                  <a:pt x="29" y="168"/>
                </a:lnTo>
                <a:lnTo>
                  <a:pt x="62" y="168"/>
                </a:lnTo>
                <a:lnTo>
                  <a:pt x="62" y="202"/>
                </a:lnTo>
                <a:close/>
                <a:moveTo>
                  <a:pt x="266" y="134"/>
                </a:moveTo>
                <a:lnTo>
                  <a:pt x="266" y="0"/>
                </a:lnTo>
                <a:lnTo>
                  <a:pt x="66" y="0"/>
                </a:lnTo>
                <a:lnTo>
                  <a:pt x="66" y="134"/>
                </a:lnTo>
                <a:lnTo>
                  <a:pt x="0" y="134"/>
                </a:lnTo>
                <a:lnTo>
                  <a:pt x="0" y="234"/>
                </a:lnTo>
                <a:lnTo>
                  <a:pt x="66" y="234"/>
                </a:lnTo>
                <a:lnTo>
                  <a:pt x="66" y="267"/>
                </a:lnTo>
                <a:lnTo>
                  <a:pt x="150" y="267"/>
                </a:lnTo>
                <a:lnTo>
                  <a:pt x="150" y="300"/>
                </a:lnTo>
                <a:lnTo>
                  <a:pt x="116" y="300"/>
                </a:lnTo>
                <a:lnTo>
                  <a:pt x="116" y="334"/>
                </a:lnTo>
                <a:lnTo>
                  <a:pt x="216" y="334"/>
                </a:lnTo>
                <a:lnTo>
                  <a:pt x="216" y="300"/>
                </a:lnTo>
                <a:lnTo>
                  <a:pt x="183" y="300"/>
                </a:lnTo>
                <a:lnTo>
                  <a:pt x="183" y="267"/>
                </a:lnTo>
                <a:lnTo>
                  <a:pt x="266" y="267"/>
                </a:lnTo>
                <a:lnTo>
                  <a:pt x="266" y="234"/>
                </a:lnTo>
                <a:lnTo>
                  <a:pt x="333" y="234"/>
                </a:lnTo>
                <a:lnTo>
                  <a:pt x="333" y="134"/>
                </a:lnTo>
                <a:lnTo>
                  <a:pt x="266" y="1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1">
            <a:extLst>
              <a:ext uri="{FF2B5EF4-FFF2-40B4-BE49-F238E27FC236}">
                <a16:creationId xmlns:a16="http://schemas.microsoft.com/office/drawing/2014/main" id="{C3C95B8F-6FDD-47E0-BFB2-5EE5B386EAE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03701" y="1012825"/>
            <a:ext cx="252413" cy="177800"/>
          </a:xfrm>
          <a:custGeom>
            <a:avLst/>
            <a:gdLst>
              <a:gd name="T0" fmla="*/ 33 w 333"/>
              <a:gd name="T1" fmla="*/ 100 h 234"/>
              <a:gd name="T2" fmla="*/ 67 w 333"/>
              <a:gd name="T3" fmla="*/ 100 h 234"/>
              <a:gd name="T4" fmla="*/ 67 w 333"/>
              <a:gd name="T5" fmla="*/ 67 h 234"/>
              <a:gd name="T6" fmla="*/ 100 w 333"/>
              <a:gd name="T7" fmla="*/ 67 h 234"/>
              <a:gd name="T8" fmla="*/ 100 w 333"/>
              <a:gd name="T9" fmla="*/ 34 h 234"/>
              <a:gd name="T10" fmla="*/ 67 w 333"/>
              <a:gd name="T11" fmla="*/ 34 h 234"/>
              <a:gd name="T12" fmla="*/ 67 w 333"/>
              <a:gd name="T13" fmla="*/ 0 h 234"/>
              <a:gd name="T14" fmla="*/ 33 w 333"/>
              <a:gd name="T15" fmla="*/ 0 h 234"/>
              <a:gd name="T16" fmla="*/ 33 w 333"/>
              <a:gd name="T17" fmla="*/ 34 h 234"/>
              <a:gd name="T18" fmla="*/ 0 w 333"/>
              <a:gd name="T19" fmla="*/ 34 h 234"/>
              <a:gd name="T20" fmla="*/ 0 w 333"/>
              <a:gd name="T21" fmla="*/ 67 h 234"/>
              <a:gd name="T22" fmla="*/ 33 w 333"/>
              <a:gd name="T23" fmla="*/ 67 h 234"/>
              <a:gd name="T24" fmla="*/ 33 w 333"/>
              <a:gd name="T25" fmla="*/ 100 h 234"/>
              <a:gd name="T26" fmla="*/ 133 w 333"/>
              <a:gd name="T27" fmla="*/ 34 h 234"/>
              <a:gd name="T28" fmla="*/ 333 w 333"/>
              <a:gd name="T29" fmla="*/ 34 h 234"/>
              <a:gd name="T30" fmla="*/ 333 w 333"/>
              <a:gd name="T31" fmla="*/ 0 h 234"/>
              <a:gd name="T32" fmla="*/ 133 w 333"/>
              <a:gd name="T33" fmla="*/ 0 h 234"/>
              <a:gd name="T34" fmla="*/ 133 w 333"/>
              <a:gd name="T35" fmla="*/ 34 h 234"/>
              <a:gd name="T36" fmla="*/ 133 w 333"/>
              <a:gd name="T37" fmla="*/ 100 h 234"/>
              <a:gd name="T38" fmla="*/ 333 w 333"/>
              <a:gd name="T39" fmla="*/ 100 h 234"/>
              <a:gd name="T40" fmla="*/ 333 w 333"/>
              <a:gd name="T41" fmla="*/ 67 h 234"/>
              <a:gd name="T42" fmla="*/ 133 w 333"/>
              <a:gd name="T43" fmla="*/ 67 h 234"/>
              <a:gd name="T44" fmla="*/ 133 w 333"/>
              <a:gd name="T45" fmla="*/ 100 h 234"/>
              <a:gd name="T46" fmla="*/ 0 w 333"/>
              <a:gd name="T47" fmla="*/ 167 h 234"/>
              <a:gd name="T48" fmla="*/ 333 w 333"/>
              <a:gd name="T49" fmla="*/ 167 h 234"/>
              <a:gd name="T50" fmla="*/ 333 w 333"/>
              <a:gd name="T51" fmla="*/ 134 h 234"/>
              <a:gd name="T52" fmla="*/ 0 w 333"/>
              <a:gd name="T53" fmla="*/ 134 h 234"/>
              <a:gd name="T54" fmla="*/ 0 w 333"/>
              <a:gd name="T55" fmla="*/ 167 h 234"/>
              <a:gd name="T56" fmla="*/ 0 w 333"/>
              <a:gd name="T57" fmla="*/ 200 h 234"/>
              <a:gd name="T58" fmla="*/ 333 w 333"/>
              <a:gd name="T59" fmla="*/ 200 h 234"/>
              <a:gd name="T60" fmla="*/ 333 w 333"/>
              <a:gd name="T61" fmla="*/ 234 h 234"/>
              <a:gd name="T62" fmla="*/ 0 w 333"/>
              <a:gd name="T63" fmla="*/ 234 h 234"/>
              <a:gd name="T64" fmla="*/ 0 w 333"/>
              <a:gd name="T65" fmla="*/ 200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234">
                <a:moveTo>
                  <a:pt x="33" y="100"/>
                </a:moveTo>
                <a:lnTo>
                  <a:pt x="67" y="100"/>
                </a:lnTo>
                <a:lnTo>
                  <a:pt x="67" y="67"/>
                </a:lnTo>
                <a:lnTo>
                  <a:pt x="100" y="67"/>
                </a:lnTo>
                <a:lnTo>
                  <a:pt x="100" y="34"/>
                </a:lnTo>
                <a:lnTo>
                  <a:pt x="67" y="34"/>
                </a:lnTo>
                <a:lnTo>
                  <a:pt x="67" y="0"/>
                </a:lnTo>
                <a:lnTo>
                  <a:pt x="33" y="0"/>
                </a:lnTo>
                <a:lnTo>
                  <a:pt x="33" y="34"/>
                </a:lnTo>
                <a:lnTo>
                  <a:pt x="0" y="34"/>
                </a:lnTo>
                <a:lnTo>
                  <a:pt x="0" y="67"/>
                </a:lnTo>
                <a:lnTo>
                  <a:pt x="33" y="67"/>
                </a:lnTo>
                <a:lnTo>
                  <a:pt x="33" y="100"/>
                </a:lnTo>
                <a:close/>
                <a:moveTo>
                  <a:pt x="133" y="34"/>
                </a:moveTo>
                <a:lnTo>
                  <a:pt x="333" y="34"/>
                </a:lnTo>
                <a:lnTo>
                  <a:pt x="333" y="0"/>
                </a:lnTo>
                <a:lnTo>
                  <a:pt x="133" y="0"/>
                </a:lnTo>
                <a:lnTo>
                  <a:pt x="133" y="34"/>
                </a:lnTo>
                <a:close/>
                <a:moveTo>
                  <a:pt x="133" y="100"/>
                </a:moveTo>
                <a:lnTo>
                  <a:pt x="333" y="100"/>
                </a:lnTo>
                <a:lnTo>
                  <a:pt x="333" y="67"/>
                </a:lnTo>
                <a:lnTo>
                  <a:pt x="133" y="67"/>
                </a:lnTo>
                <a:lnTo>
                  <a:pt x="133" y="100"/>
                </a:lnTo>
                <a:close/>
                <a:moveTo>
                  <a:pt x="0" y="167"/>
                </a:moveTo>
                <a:lnTo>
                  <a:pt x="333" y="167"/>
                </a:lnTo>
                <a:lnTo>
                  <a:pt x="333" y="134"/>
                </a:lnTo>
                <a:lnTo>
                  <a:pt x="0" y="134"/>
                </a:lnTo>
                <a:lnTo>
                  <a:pt x="0" y="167"/>
                </a:lnTo>
                <a:close/>
                <a:moveTo>
                  <a:pt x="0" y="200"/>
                </a:moveTo>
                <a:lnTo>
                  <a:pt x="333" y="200"/>
                </a:lnTo>
                <a:lnTo>
                  <a:pt x="333" y="234"/>
                </a:lnTo>
                <a:lnTo>
                  <a:pt x="0" y="234"/>
                </a:lnTo>
                <a:lnTo>
                  <a:pt x="0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2">
            <a:extLst>
              <a:ext uri="{FF2B5EF4-FFF2-40B4-BE49-F238E27FC236}">
                <a16:creationId xmlns:a16="http://schemas.microsoft.com/office/drawing/2014/main" id="{0F87BF2E-590D-428D-82F1-B1A3E56A6A4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00463" y="1012825"/>
            <a:ext cx="252413" cy="177800"/>
          </a:xfrm>
          <a:custGeom>
            <a:avLst/>
            <a:gdLst>
              <a:gd name="T0" fmla="*/ 100 w 334"/>
              <a:gd name="T1" fmla="*/ 0 h 234"/>
              <a:gd name="T2" fmla="*/ 0 w 334"/>
              <a:gd name="T3" fmla="*/ 0 h 234"/>
              <a:gd name="T4" fmla="*/ 0 w 334"/>
              <a:gd name="T5" fmla="*/ 100 h 234"/>
              <a:gd name="T6" fmla="*/ 100 w 334"/>
              <a:gd name="T7" fmla="*/ 100 h 234"/>
              <a:gd name="T8" fmla="*/ 100 w 334"/>
              <a:gd name="T9" fmla="*/ 0 h 234"/>
              <a:gd name="T10" fmla="*/ 134 w 334"/>
              <a:gd name="T11" fmla="*/ 34 h 234"/>
              <a:gd name="T12" fmla="*/ 334 w 334"/>
              <a:gd name="T13" fmla="*/ 34 h 234"/>
              <a:gd name="T14" fmla="*/ 334 w 334"/>
              <a:gd name="T15" fmla="*/ 0 h 234"/>
              <a:gd name="T16" fmla="*/ 134 w 334"/>
              <a:gd name="T17" fmla="*/ 0 h 234"/>
              <a:gd name="T18" fmla="*/ 134 w 334"/>
              <a:gd name="T19" fmla="*/ 34 h 234"/>
              <a:gd name="T20" fmla="*/ 134 w 334"/>
              <a:gd name="T21" fmla="*/ 100 h 234"/>
              <a:gd name="T22" fmla="*/ 334 w 334"/>
              <a:gd name="T23" fmla="*/ 100 h 234"/>
              <a:gd name="T24" fmla="*/ 334 w 334"/>
              <a:gd name="T25" fmla="*/ 67 h 234"/>
              <a:gd name="T26" fmla="*/ 134 w 334"/>
              <a:gd name="T27" fmla="*/ 67 h 234"/>
              <a:gd name="T28" fmla="*/ 134 w 334"/>
              <a:gd name="T29" fmla="*/ 100 h 234"/>
              <a:gd name="T30" fmla="*/ 0 w 334"/>
              <a:gd name="T31" fmla="*/ 167 h 234"/>
              <a:gd name="T32" fmla="*/ 334 w 334"/>
              <a:gd name="T33" fmla="*/ 167 h 234"/>
              <a:gd name="T34" fmla="*/ 334 w 334"/>
              <a:gd name="T35" fmla="*/ 134 h 234"/>
              <a:gd name="T36" fmla="*/ 0 w 334"/>
              <a:gd name="T37" fmla="*/ 134 h 234"/>
              <a:gd name="T38" fmla="*/ 0 w 334"/>
              <a:gd name="T39" fmla="*/ 167 h 234"/>
              <a:gd name="T40" fmla="*/ 0 w 334"/>
              <a:gd name="T41" fmla="*/ 200 h 234"/>
              <a:gd name="T42" fmla="*/ 334 w 334"/>
              <a:gd name="T43" fmla="*/ 200 h 234"/>
              <a:gd name="T44" fmla="*/ 334 w 334"/>
              <a:gd name="T45" fmla="*/ 234 h 234"/>
              <a:gd name="T46" fmla="*/ 0 w 334"/>
              <a:gd name="T47" fmla="*/ 234 h 234"/>
              <a:gd name="T48" fmla="*/ 0 w 334"/>
              <a:gd name="T49" fmla="*/ 200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4" h="234">
                <a:moveTo>
                  <a:pt x="100" y="0"/>
                </a:moveTo>
                <a:lnTo>
                  <a:pt x="0" y="0"/>
                </a:lnTo>
                <a:lnTo>
                  <a:pt x="0" y="100"/>
                </a:lnTo>
                <a:lnTo>
                  <a:pt x="100" y="100"/>
                </a:lnTo>
                <a:lnTo>
                  <a:pt x="100" y="0"/>
                </a:lnTo>
                <a:close/>
                <a:moveTo>
                  <a:pt x="134" y="34"/>
                </a:moveTo>
                <a:lnTo>
                  <a:pt x="334" y="34"/>
                </a:lnTo>
                <a:lnTo>
                  <a:pt x="334" y="0"/>
                </a:lnTo>
                <a:lnTo>
                  <a:pt x="134" y="0"/>
                </a:lnTo>
                <a:lnTo>
                  <a:pt x="134" y="34"/>
                </a:lnTo>
                <a:close/>
                <a:moveTo>
                  <a:pt x="134" y="100"/>
                </a:moveTo>
                <a:lnTo>
                  <a:pt x="334" y="100"/>
                </a:lnTo>
                <a:lnTo>
                  <a:pt x="334" y="67"/>
                </a:lnTo>
                <a:lnTo>
                  <a:pt x="134" y="67"/>
                </a:lnTo>
                <a:lnTo>
                  <a:pt x="134" y="100"/>
                </a:lnTo>
                <a:close/>
                <a:moveTo>
                  <a:pt x="0" y="167"/>
                </a:moveTo>
                <a:lnTo>
                  <a:pt x="334" y="167"/>
                </a:lnTo>
                <a:lnTo>
                  <a:pt x="334" y="134"/>
                </a:lnTo>
                <a:lnTo>
                  <a:pt x="0" y="134"/>
                </a:lnTo>
                <a:lnTo>
                  <a:pt x="0" y="167"/>
                </a:lnTo>
                <a:close/>
                <a:moveTo>
                  <a:pt x="0" y="200"/>
                </a:moveTo>
                <a:lnTo>
                  <a:pt x="334" y="200"/>
                </a:lnTo>
                <a:lnTo>
                  <a:pt x="334" y="234"/>
                </a:lnTo>
                <a:lnTo>
                  <a:pt x="0" y="234"/>
                </a:lnTo>
                <a:lnTo>
                  <a:pt x="0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113">
            <a:extLst>
              <a:ext uri="{FF2B5EF4-FFF2-40B4-BE49-F238E27FC236}">
                <a16:creationId xmlns:a16="http://schemas.microsoft.com/office/drawing/2014/main" id="{BF86017B-8362-4790-BEAA-A0E5B30407F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26426" y="506413"/>
            <a:ext cx="252413" cy="254000"/>
          </a:xfrm>
          <a:custGeom>
            <a:avLst/>
            <a:gdLst>
              <a:gd name="T0" fmla="*/ 317 w 334"/>
              <a:gd name="T1" fmla="*/ 133 h 333"/>
              <a:gd name="T2" fmla="*/ 300 w 334"/>
              <a:gd name="T3" fmla="*/ 150 h 333"/>
              <a:gd name="T4" fmla="*/ 300 w 334"/>
              <a:gd name="T5" fmla="*/ 183 h 333"/>
              <a:gd name="T6" fmla="*/ 284 w 334"/>
              <a:gd name="T7" fmla="*/ 200 h 333"/>
              <a:gd name="T8" fmla="*/ 184 w 334"/>
              <a:gd name="T9" fmla="*/ 200 h 333"/>
              <a:gd name="T10" fmla="*/ 184 w 334"/>
              <a:gd name="T11" fmla="*/ 16 h 333"/>
              <a:gd name="T12" fmla="*/ 167 w 334"/>
              <a:gd name="T13" fmla="*/ 0 h 333"/>
              <a:gd name="T14" fmla="*/ 150 w 334"/>
              <a:gd name="T15" fmla="*/ 16 h 333"/>
              <a:gd name="T16" fmla="*/ 150 w 334"/>
              <a:gd name="T17" fmla="*/ 133 h 333"/>
              <a:gd name="T18" fmla="*/ 50 w 334"/>
              <a:gd name="T19" fmla="*/ 133 h 333"/>
              <a:gd name="T20" fmla="*/ 34 w 334"/>
              <a:gd name="T21" fmla="*/ 116 h 333"/>
              <a:gd name="T22" fmla="*/ 34 w 334"/>
              <a:gd name="T23" fmla="*/ 83 h 333"/>
              <a:gd name="T24" fmla="*/ 17 w 334"/>
              <a:gd name="T25" fmla="*/ 66 h 333"/>
              <a:gd name="T26" fmla="*/ 0 w 334"/>
              <a:gd name="T27" fmla="*/ 83 h 333"/>
              <a:gd name="T28" fmla="*/ 0 w 334"/>
              <a:gd name="T29" fmla="*/ 133 h 333"/>
              <a:gd name="T30" fmla="*/ 34 w 334"/>
              <a:gd name="T31" fmla="*/ 166 h 333"/>
              <a:gd name="T32" fmla="*/ 150 w 334"/>
              <a:gd name="T33" fmla="*/ 166 h 333"/>
              <a:gd name="T34" fmla="*/ 150 w 334"/>
              <a:gd name="T35" fmla="*/ 300 h 333"/>
              <a:gd name="T36" fmla="*/ 100 w 334"/>
              <a:gd name="T37" fmla="*/ 300 h 333"/>
              <a:gd name="T38" fmla="*/ 84 w 334"/>
              <a:gd name="T39" fmla="*/ 314 h 333"/>
              <a:gd name="T40" fmla="*/ 100 w 334"/>
              <a:gd name="T41" fmla="*/ 333 h 333"/>
              <a:gd name="T42" fmla="*/ 234 w 334"/>
              <a:gd name="T43" fmla="*/ 333 h 333"/>
              <a:gd name="T44" fmla="*/ 250 w 334"/>
              <a:gd name="T45" fmla="*/ 315 h 333"/>
              <a:gd name="T46" fmla="*/ 250 w 334"/>
              <a:gd name="T47" fmla="*/ 314 h 333"/>
              <a:gd name="T48" fmla="*/ 234 w 334"/>
              <a:gd name="T49" fmla="*/ 300 h 333"/>
              <a:gd name="T50" fmla="*/ 184 w 334"/>
              <a:gd name="T51" fmla="*/ 300 h 333"/>
              <a:gd name="T52" fmla="*/ 184 w 334"/>
              <a:gd name="T53" fmla="*/ 233 h 333"/>
              <a:gd name="T54" fmla="*/ 300 w 334"/>
              <a:gd name="T55" fmla="*/ 233 h 333"/>
              <a:gd name="T56" fmla="*/ 334 w 334"/>
              <a:gd name="T57" fmla="*/ 200 h 333"/>
              <a:gd name="T58" fmla="*/ 334 w 334"/>
              <a:gd name="T59" fmla="*/ 150 h 333"/>
              <a:gd name="T60" fmla="*/ 317 w 334"/>
              <a:gd name="T61" fmla="*/ 133 h 333"/>
              <a:gd name="T62" fmla="*/ 317 w 334"/>
              <a:gd name="T63" fmla="*/ 133 h 333"/>
              <a:gd name="T64" fmla="*/ 317 w 334"/>
              <a:gd name="T65" fmla="*/ 133 h 333"/>
              <a:gd name="T66" fmla="*/ 317 w 334"/>
              <a:gd name="T67" fmla="*/ 133 h 333"/>
              <a:gd name="T68" fmla="*/ 167 w 334"/>
              <a:gd name="T69" fmla="*/ 0 h 333"/>
              <a:gd name="T70" fmla="*/ 167 w 334"/>
              <a:gd name="T71" fmla="*/ 0 h 333"/>
              <a:gd name="T72" fmla="*/ 167 w 334"/>
              <a:gd name="T73" fmla="*/ 0 h 333"/>
              <a:gd name="T74" fmla="*/ 17 w 334"/>
              <a:gd name="T75" fmla="*/ 66 h 333"/>
              <a:gd name="T76" fmla="*/ 17 w 334"/>
              <a:gd name="T77" fmla="*/ 66 h 333"/>
              <a:gd name="T78" fmla="*/ 17 w 334"/>
              <a:gd name="T79" fmla="*/ 66 h 333"/>
              <a:gd name="T80" fmla="*/ 84 w 334"/>
              <a:gd name="T81" fmla="*/ 314 h 333"/>
              <a:gd name="T82" fmla="*/ 84 w 334"/>
              <a:gd name="T83" fmla="*/ 314 h 333"/>
              <a:gd name="T84" fmla="*/ 84 w 334"/>
              <a:gd name="T85" fmla="*/ 315 h 333"/>
              <a:gd name="T86" fmla="*/ 84 w 334"/>
              <a:gd name="T87" fmla="*/ 314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4" h="333">
                <a:moveTo>
                  <a:pt x="317" y="133"/>
                </a:moveTo>
                <a:cubicBezTo>
                  <a:pt x="308" y="133"/>
                  <a:pt x="300" y="140"/>
                  <a:pt x="300" y="150"/>
                </a:cubicBezTo>
                <a:lnTo>
                  <a:pt x="300" y="183"/>
                </a:lnTo>
                <a:cubicBezTo>
                  <a:pt x="300" y="192"/>
                  <a:pt x="293" y="200"/>
                  <a:pt x="284" y="200"/>
                </a:cubicBezTo>
                <a:lnTo>
                  <a:pt x="184" y="200"/>
                </a:lnTo>
                <a:lnTo>
                  <a:pt x="184" y="16"/>
                </a:lnTo>
                <a:cubicBezTo>
                  <a:pt x="184" y="7"/>
                  <a:pt x="176" y="0"/>
                  <a:pt x="167" y="0"/>
                </a:cubicBezTo>
                <a:cubicBezTo>
                  <a:pt x="158" y="0"/>
                  <a:pt x="150" y="7"/>
                  <a:pt x="150" y="16"/>
                </a:cubicBezTo>
                <a:lnTo>
                  <a:pt x="150" y="133"/>
                </a:lnTo>
                <a:lnTo>
                  <a:pt x="50" y="133"/>
                </a:lnTo>
                <a:cubicBezTo>
                  <a:pt x="41" y="133"/>
                  <a:pt x="34" y="126"/>
                  <a:pt x="34" y="116"/>
                </a:cubicBezTo>
                <a:lnTo>
                  <a:pt x="34" y="83"/>
                </a:lnTo>
                <a:cubicBezTo>
                  <a:pt x="34" y="74"/>
                  <a:pt x="26" y="66"/>
                  <a:pt x="17" y="66"/>
                </a:cubicBezTo>
                <a:cubicBezTo>
                  <a:pt x="8" y="66"/>
                  <a:pt x="0" y="74"/>
                  <a:pt x="0" y="83"/>
                </a:cubicBezTo>
                <a:lnTo>
                  <a:pt x="0" y="133"/>
                </a:lnTo>
                <a:cubicBezTo>
                  <a:pt x="0" y="151"/>
                  <a:pt x="15" y="166"/>
                  <a:pt x="34" y="166"/>
                </a:cubicBezTo>
                <a:lnTo>
                  <a:pt x="150" y="166"/>
                </a:lnTo>
                <a:lnTo>
                  <a:pt x="150" y="300"/>
                </a:lnTo>
                <a:lnTo>
                  <a:pt x="100" y="300"/>
                </a:lnTo>
                <a:cubicBezTo>
                  <a:pt x="91" y="300"/>
                  <a:pt x="84" y="305"/>
                  <a:pt x="84" y="314"/>
                </a:cubicBezTo>
                <a:cubicBezTo>
                  <a:pt x="84" y="323"/>
                  <a:pt x="91" y="333"/>
                  <a:pt x="100" y="333"/>
                </a:cubicBezTo>
                <a:lnTo>
                  <a:pt x="234" y="333"/>
                </a:lnTo>
                <a:cubicBezTo>
                  <a:pt x="243" y="333"/>
                  <a:pt x="250" y="324"/>
                  <a:pt x="250" y="315"/>
                </a:cubicBezTo>
                <a:lnTo>
                  <a:pt x="250" y="314"/>
                </a:lnTo>
                <a:cubicBezTo>
                  <a:pt x="250" y="304"/>
                  <a:pt x="243" y="300"/>
                  <a:pt x="234" y="300"/>
                </a:cubicBezTo>
                <a:lnTo>
                  <a:pt x="184" y="300"/>
                </a:lnTo>
                <a:lnTo>
                  <a:pt x="184" y="233"/>
                </a:lnTo>
                <a:lnTo>
                  <a:pt x="300" y="233"/>
                </a:lnTo>
                <a:cubicBezTo>
                  <a:pt x="319" y="233"/>
                  <a:pt x="334" y="218"/>
                  <a:pt x="334" y="200"/>
                </a:cubicBezTo>
                <a:lnTo>
                  <a:pt x="334" y="150"/>
                </a:lnTo>
                <a:cubicBezTo>
                  <a:pt x="334" y="140"/>
                  <a:pt x="326" y="133"/>
                  <a:pt x="317" y="133"/>
                </a:cubicBezTo>
                <a:close/>
                <a:moveTo>
                  <a:pt x="317" y="133"/>
                </a:moveTo>
                <a:lnTo>
                  <a:pt x="317" y="133"/>
                </a:lnTo>
                <a:lnTo>
                  <a:pt x="317" y="133"/>
                </a:lnTo>
                <a:close/>
                <a:moveTo>
                  <a:pt x="167" y="0"/>
                </a:moveTo>
                <a:lnTo>
                  <a:pt x="167" y="0"/>
                </a:lnTo>
                <a:lnTo>
                  <a:pt x="167" y="0"/>
                </a:lnTo>
                <a:close/>
                <a:moveTo>
                  <a:pt x="17" y="66"/>
                </a:moveTo>
                <a:lnTo>
                  <a:pt x="17" y="66"/>
                </a:lnTo>
                <a:lnTo>
                  <a:pt x="17" y="66"/>
                </a:lnTo>
                <a:close/>
                <a:moveTo>
                  <a:pt x="84" y="314"/>
                </a:moveTo>
                <a:cubicBezTo>
                  <a:pt x="84" y="314"/>
                  <a:pt x="84" y="314"/>
                  <a:pt x="84" y="314"/>
                </a:cubicBezTo>
                <a:cubicBezTo>
                  <a:pt x="84" y="314"/>
                  <a:pt x="84" y="314"/>
                  <a:pt x="84" y="315"/>
                </a:cubicBezTo>
                <a:lnTo>
                  <a:pt x="84" y="3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114">
            <a:extLst>
              <a:ext uri="{FF2B5EF4-FFF2-40B4-BE49-F238E27FC236}">
                <a16:creationId xmlns:a16="http://schemas.microsoft.com/office/drawing/2014/main" id="{47014B76-69F6-47C8-B2EC-90B8EE40211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24776" y="557213"/>
            <a:ext cx="200025" cy="203200"/>
          </a:xfrm>
          <a:custGeom>
            <a:avLst/>
            <a:gdLst>
              <a:gd name="T0" fmla="*/ 166 w 266"/>
              <a:gd name="T1" fmla="*/ 167 h 267"/>
              <a:gd name="T2" fmla="*/ 100 w 266"/>
              <a:gd name="T3" fmla="*/ 167 h 267"/>
              <a:gd name="T4" fmla="*/ 100 w 266"/>
              <a:gd name="T5" fmla="*/ 100 h 267"/>
              <a:gd name="T6" fmla="*/ 166 w 266"/>
              <a:gd name="T7" fmla="*/ 100 h 267"/>
              <a:gd name="T8" fmla="*/ 166 w 266"/>
              <a:gd name="T9" fmla="*/ 167 h 267"/>
              <a:gd name="T10" fmla="*/ 266 w 266"/>
              <a:gd name="T11" fmla="*/ 100 h 267"/>
              <a:gd name="T12" fmla="*/ 266 w 266"/>
              <a:gd name="T13" fmla="*/ 67 h 267"/>
              <a:gd name="T14" fmla="*/ 200 w 266"/>
              <a:gd name="T15" fmla="*/ 67 h 267"/>
              <a:gd name="T16" fmla="*/ 200 w 266"/>
              <a:gd name="T17" fmla="*/ 0 h 267"/>
              <a:gd name="T18" fmla="*/ 166 w 266"/>
              <a:gd name="T19" fmla="*/ 0 h 267"/>
              <a:gd name="T20" fmla="*/ 166 w 266"/>
              <a:gd name="T21" fmla="*/ 67 h 267"/>
              <a:gd name="T22" fmla="*/ 100 w 266"/>
              <a:gd name="T23" fmla="*/ 67 h 267"/>
              <a:gd name="T24" fmla="*/ 100 w 266"/>
              <a:gd name="T25" fmla="*/ 0 h 267"/>
              <a:gd name="T26" fmla="*/ 66 w 266"/>
              <a:gd name="T27" fmla="*/ 0 h 267"/>
              <a:gd name="T28" fmla="*/ 66 w 266"/>
              <a:gd name="T29" fmla="*/ 67 h 267"/>
              <a:gd name="T30" fmla="*/ 0 w 266"/>
              <a:gd name="T31" fmla="*/ 67 h 267"/>
              <a:gd name="T32" fmla="*/ 0 w 266"/>
              <a:gd name="T33" fmla="*/ 100 h 267"/>
              <a:gd name="T34" fmla="*/ 66 w 266"/>
              <a:gd name="T35" fmla="*/ 100 h 267"/>
              <a:gd name="T36" fmla="*/ 66 w 266"/>
              <a:gd name="T37" fmla="*/ 167 h 267"/>
              <a:gd name="T38" fmla="*/ 0 w 266"/>
              <a:gd name="T39" fmla="*/ 167 h 267"/>
              <a:gd name="T40" fmla="*/ 0 w 266"/>
              <a:gd name="T41" fmla="*/ 200 h 267"/>
              <a:gd name="T42" fmla="*/ 66 w 266"/>
              <a:gd name="T43" fmla="*/ 200 h 267"/>
              <a:gd name="T44" fmla="*/ 66 w 266"/>
              <a:gd name="T45" fmla="*/ 267 h 267"/>
              <a:gd name="T46" fmla="*/ 100 w 266"/>
              <a:gd name="T47" fmla="*/ 267 h 267"/>
              <a:gd name="T48" fmla="*/ 100 w 266"/>
              <a:gd name="T49" fmla="*/ 200 h 267"/>
              <a:gd name="T50" fmla="*/ 166 w 266"/>
              <a:gd name="T51" fmla="*/ 200 h 267"/>
              <a:gd name="T52" fmla="*/ 166 w 266"/>
              <a:gd name="T53" fmla="*/ 267 h 267"/>
              <a:gd name="T54" fmla="*/ 200 w 266"/>
              <a:gd name="T55" fmla="*/ 267 h 267"/>
              <a:gd name="T56" fmla="*/ 200 w 266"/>
              <a:gd name="T57" fmla="*/ 200 h 267"/>
              <a:gd name="T58" fmla="*/ 266 w 266"/>
              <a:gd name="T59" fmla="*/ 200 h 267"/>
              <a:gd name="T60" fmla="*/ 266 w 266"/>
              <a:gd name="T61" fmla="*/ 167 h 267"/>
              <a:gd name="T62" fmla="*/ 200 w 266"/>
              <a:gd name="T63" fmla="*/ 167 h 267"/>
              <a:gd name="T64" fmla="*/ 200 w 266"/>
              <a:gd name="T65" fmla="*/ 100 h 267"/>
              <a:gd name="T66" fmla="*/ 266 w 266"/>
              <a:gd name="T67" fmla="*/ 10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6" h="267">
                <a:moveTo>
                  <a:pt x="166" y="167"/>
                </a:moveTo>
                <a:lnTo>
                  <a:pt x="100" y="167"/>
                </a:lnTo>
                <a:lnTo>
                  <a:pt x="100" y="100"/>
                </a:lnTo>
                <a:lnTo>
                  <a:pt x="166" y="100"/>
                </a:lnTo>
                <a:lnTo>
                  <a:pt x="166" y="167"/>
                </a:lnTo>
                <a:close/>
                <a:moveTo>
                  <a:pt x="266" y="100"/>
                </a:moveTo>
                <a:lnTo>
                  <a:pt x="266" y="67"/>
                </a:lnTo>
                <a:lnTo>
                  <a:pt x="200" y="67"/>
                </a:lnTo>
                <a:lnTo>
                  <a:pt x="200" y="0"/>
                </a:lnTo>
                <a:lnTo>
                  <a:pt x="166" y="0"/>
                </a:lnTo>
                <a:lnTo>
                  <a:pt x="166" y="67"/>
                </a:lnTo>
                <a:lnTo>
                  <a:pt x="100" y="67"/>
                </a:lnTo>
                <a:lnTo>
                  <a:pt x="100" y="0"/>
                </a:lnTo>
                <a:lnTo>
                  <a:pt x="66" y="0"/>
                </a:lnTo>
                <a:lnTo>
                  <a:pt x="66" y="67"/>
                </a:lnTo>
                <a:lnTo>
                  <a:pt x="0" y="67"/>
                </a:lnTo>
                <a:lnTo>
                  <a:pt x="0" y="100"/>
                </a:lnTo>
                <a:lnTo>
                  <a:pt x="66" y="100"/>
                </a:lnTo>
                <a:lnTo>
                  <a:pt x="66" y="167"/>
                </a:lnTo>
                <a:lnTo>
                  <a:pt x="0" y="167"/>
                </a:lnTo>
                <a:lnTo>
                  <a:pt x="0" y="200"/>
                </a:lnTo>
                <a:lnTo>
                  <a:pt x="66" y="200"/>
                </a:lnTo>
                <a:lnTo>
                  <a:pt x="66" y="267"/>
                </a:lnTo>
                <a:lnTo>
                  <a:pt x="100" y="267"/>
                </a:lnTo>
                <a:lnTo>
                  <a:pt x="100" y="200"/>
                </a:lnTo>
                <a:lnTo>
                  <a:pt x="166" y="200"/>
                </a:lnTo>
                <a:lnTo>
                  <a:pt x="166" y="267"/>
                </a:lnTo>
                <a:lnTo>
                  <a:pt x="200" y="267"/>
                </a:lnTo>
                <a:lnTo>
                  <a:pt x="200" y="200"/>
                </a:lnTo>
                <a:lnTo>
                  <a:pt x="266" y="200"/>
                </a:lnTo>
                <a:lnTo>
                  <a:pt x="266" y="167"/>
                </a:lnTo>
                <a:lnTo>
                  <a:pt x="200" y="167"/>
                </a:lnTo>
                <a:lnTo>
                  <a:pt x="200" y="100"/>
                </a:lnTo>
                <a:lnTo>
                  <a:pt x="266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15">
            <a:extLst>
              <a:ext uri="{FF2B5EF4-FFF2-40B4-BE49-F238E27FC236}">
                <a16:creationId xmlns:a16="http://schemas.microsoft.com/office/drawing/2014/main" id="{BC9DD4B6-B101-4E6C-8136-473AA889156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21538" y="608013"/>
            <a:ext cx="250825" cy="152400"/>
          </a:xfrm>
          <a:custGeom>
            <a:avLst/>
            <a:gdLst>
              <a:gd name="T0" fmla="*/ 200 w 333"/>
              <a:gd name="T1" fmla="*/ 0 h 200"/>
              <a:gd name="T2" fmla="*/ 200 w 333"/>
              <a:gd name="T3" fmla="*/ 133 h 200"/>
              <a:gd name="T4" fmla="*/ 267 w 333"/>
              <a:gd name="T5" fmla="*/ 133 h 200"/>
              <a:gd name="T6" fmla="*/ 267 w 333"/>
              <a:gd name="T7" fmla="*/ 200 h 200"/>
              <a:gd name="T8" fmla="*/ 333 w 333"/>
              <a:gd name="T9" fmla="*/ 200 h 200"/>
              <a:gd name="T10" fmla="*/ 333 w 333"/>
              <a:gd name="T11" fmla="*/ 0 h 200"/>
              <a:gd name="T12" fmla="*/ 200 w 333"/>
              <a:gd name="T13" fmla="*/ 0 h 200"/>
              <a:gd name="T14" fmla="*/ 0 w 333"/>
              <a:gd name="T15" fmla="*/ 0 h 200"/>
              <a:gd name="T16" fmla="*/ 133 w 333"/>
              <a:gd name="T17" fmla="*/ 0 h 200"/>
              <a:gd name="T18" fmla="*/ 133 w 333"/>
              <a:gd name="T19" fmla="*/ 200 h 200"/>
              <a:gd name="T20" fmla="*/ 67 w 333"/>
              <a:gd name="T21" fmla="*/ 200 h 200"/>
              <a:gd name="T22" fmla="*/ 67 w 333"/>
              <a:gd name="T23" fmla="*/ 133 h 200"/>
              <a:gd name="T24" fmla="*/ 0 w 333"/>
              <a:gd name="T25" fmla="*/ 133 h 200"/>
              <a:gd name="T26" fmla="*/ 0 w 333"/>
              <a:gd name="T27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3" h="200">
                <a:moveTo>
                  <a:pt x="200" y="0"/>
                </a:moveTo>
                <a:lnTo>
                  <a:pt x="200" y="133"/>
                </a:lnTo>
                <a:lnTo>
                  <a:pt x="267" y="133"/>
                </a:lnTo>
                <a:lnTo>
                  <a:pt x="267" y="200"/>
                </a:lnTo>
                <a:lnTo>
                  <a:pt x="333" y="200"/>
                </a:lnTo>
                <a:lnTo>
                  <a:pt x="333" y="0"/>
                </a:lnTo>
                <a:lnTo>
                  <a:pt x="200" y="0"/>
                </a:lnTo>
                <a:close/>
                <a:moveTo>
                  <a:pt x="0" y="0"/>
                </a:moveTo>
                <a:lnTo>
                  <a:pt x="133" y="0"/>
                </a:lnTo>
                <a:lnTo>
                  <a:pt x="133" y="200"/>
                </a:lnTo>
                <a:lnTo>
                  <a:pt x="67" y="200"/>
                </a:lnTo>
                <a:lnTo>
                  <a:pt x="67" y="133"/>
                </a:lnTo>
                <a:lnTo>
                  <a:pt x="0" y="13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6">
            <a:extLst>
              <a:ext uri="{FF2B5EF4-FFF2-40B4-BE49-F238E27FC236}">
                <a16:creationId xmlns:a16="http://schemas.microsoft.com/office/drawing/2014/main" id="{4C454590-4D1E-4FBA-A337-B5338B7D324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18301" y="506413"/>
            <a:ext cx="150813" cy="254000"/>
          </a:xfrm>
          <a:custGeom>
            <a:avLst/>
            <a:gdLst>
              <a:gd name="T0" fmla="*/ 100 w 200"/>
              <a:gd name="T1" fmla="*/ 66 h 333"/>
              <a:gd name="T2" fmla="*/ 84 w 200"/>
              <a:gd name="T3" fmla="*/ 50 h 333"/>
              <a:gd name="T4" fmla="*/ 100 w 200"/>
              <a:gd name="T5" fmla="*/ 33 h 333"/>
              <a:gd name="T6" fmla="*/ 117 w 200"/>
              <a:gd name="T7" fmla="*/ 50 h 333"/>
              <a:gd name="T8" fmla="*/ 100 w 200"/>
              <a:gd name="T9" fmla="*/ 66 h 333"/>
              <a:gd name="T10" fmla="*/ 150 w 200"/>
              <a:gd name="T11" fmla="*/ 300 h 333"/>
              <a:gd name="T12" fmla="*/ 150 w 200"/>
              <a:gd name="T13" fmla="*/ 266 h 333"/>
              <a:gd name="T14" fmla="*/ 117 w 200"/>
              <a:gd name="T15" fmla="*/ 266 h 333"/>
              <a:gd name="T16" fmla="*/ 117 w 200"/>
              <a:gd name="T17" fmla="*/ 97 h 333"/>
              <a:gd name="T18" fmla="*/ 150 w 200"/>
              <a:gd name="T19" fmla="*/ 50 h 333"/>
              <a:gd name="T20" fmla="*/ 100 w 200"/>
              <a:gd name="T21" fmla="*/ 0 h 333"/>
              <a:gd name="T22" fmla="*/ 50 w 200"/>
              <a:gd name="T23" fmla="*/ 50 h 333"/>
              <a:gd name="T24" fmla="*/ 84 w 200"/>
              <a:gd name="T25" fmla="*/ 97 h 333"/>
              <a:gd name="T26" fmla="*/ 84 w 200"/>
              <a:gd name="T27" fmla="*/ 266 h 333"/>
              <a:gd name="T28" fmla="*/ 50 w 200"/>
              <a:gd name="T29" fmla="*/ 266 h 333"/>
              <a:gd name="T30" fmla="*/ 50 w 200"/>
              <a:gd name="T31" fmla="*/ 300 h 333"/>
              <a:gd name="T32" fmla="*/ 0 w 200"/>
              <a:gd name="T33" fmla="*/ 300 h 333"/>
              <a:gd name="T34" fmla="*/ 0 w 200"/>
              <a:gd name="T35" fmla="*/ 333 h 333"/>
              <a:gd name="T36" fmla="*/ 200 w 200"/>
              <a:gd name="T37" fmla="*/ 333 h 333"/>
              <a:gd name="T38" fmla="*/ 200 w 200"/>
              <a:gd name="T39" fmla="*/ 300 h 333"/>
              <a:gd name="T40" fmla="*/ 150 w 200"/>
              <a:gd name="T41" fmla="*/ 3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00" h="333">
                <a:moveTo>
                  <a:pt x="100" y="66"/>
                </a:moveTo>
                <a:cubicBezTo>
                  <a:pt x="91" y="66"/>
                  <a:pt x="84" y="59"/>
                  <a:pt x="84" y="50"/>
                </a:cubicBezTo>
                <a:cubicBezTo>
                  <a:pt x="84" y="40"/>
                  <a:pt x="91" y="33"/>
                  <a:pt x="100" y="33"/>
                </a:cubicBezTo>
                <a:cubicBezTo>
                  <a:pt x="110" y="33"/>
                  <a:pt x="117" y="40"/>
                  <a:pt x="117" y="50"/>
                </a:cubicBezTo>
                <a:cubicBezTo>
                  <a:pt x="117" y="59"/>
                  <a:pt x="110" y="66"/>
                  <a:pt x="100" y="66"/>
                </a:cubicBezTo>
                <a:close/>
                <a:moveTo>
                  <a:pt x="150" y="300"/>
                </a:moveTo>
                <a:lnTo>
                  <a:pt x="150" y="266"/>
                </a:lnTo>
                <a:lnTo>
                  <a:pt x="117" y="266"/>
                </a:lnTo>
                <a:lnTo>
                  <a:pt x="117" y="97"/>
                </a:lnTo>
                <a:cubicBezTo>
                  <a:pt x="136" y="90"/>
                  <a:pt x="150" y="71"/>
                  <a:pt x="150" y="50"/>
                </a:cubicBezTo>
                <a:cubicBezTo>
                  <a:pt x="150" y="22"/>
                  <a:pt x="128" y="0"/>
                  <a:pt x="100" y="0"/>
                </a:cubicBezTo>
                <a:cubicBezTo>
                  <a:pt x="73" y="0"/>
                  <a:pt x="50" y="22"/>
                  <a:pt x="50" y="50"/>
                </a:cubicBezTo>
                <a:cubicBezTo>
                  <a:pt x="50" y="71"/>
                  <a:pt x="64" y="90"/>
                  <a:pt x="84" y="97"/>
                </a:cubicBezTo>
                <a:lnTo>
                  <a:pt x="84" y="266"/>
                </a:lnTo>
                <a:lnTo>
                  <a:pt x="50" y="266"/>
                </a:lnTo>
                <a:lnTo>
                  <a:pt x="50" y="300"/>
                </a:lnTo>
                <a:lnTo>
                  <a:pt x="0" y="300"/>
                </a:lnTo>
                <a:lnTo>
                  <a:pt x="0" y="333"/>
                </a:lnTo>
                <a:lnTo>
                  <a:pt x="200" y="333"/>
                </a:lnTo>
                <a:lnTo>
                  <a:pt x="200" y="300"/>
                </a:lnTo>
                <a:lnTo>
                  <a:pt x="150" y="3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7">
            <a:extLst>
              <a:ext uri="{FF2B5EF4-FFF2-40B4-BE49-F238E27FC236}">
                <a16:creationId xmlns:a16="http://schemas.microsoft.com/office/drawing/2014/main" id="{37E794B8-D4B3-460A-8F4C-774F0094CF2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16651" y="503238"/>
            <a:ext cx="150813" cy="257175"/>
          </a:xfrm>
          <a:custGeom>
            <a:avLst/>
            <a:gdLst>
              <a:gd name="T0" fmla="*/ 100 w 200"/>
              <a:gd name="T1" fmla="*/ 71 h 338"/>
              <a:gd name="T2" fmla="*/ 83 w 200"/>
              <a:gd name="T3" fmla="*/ 55 h 338"/>
              <a:gd name="T4" fmla="*/ 100 w 200"/>
              <a:gd name="T5" fmla="*/ 38 h 338"/>
              <a:gd name="T6" fmla="*/ 116 w 200"/>
              <a:gd name="T7" fmla="*/ 55 h 338"/>
              <a:gd name="T8" fmla="*/ 100 w 200"/>
              <a:gd name="T9" fmla="*/ 71 h 338"/>
              <a:gd name="T10" fmla="*/ 183 w 200"/>
              <a:gd name="T11" fmla="*/ 305 h 338"/>
              <a:gd name="T12" fmla="*/ 166 w 200"/>
              <a:gd name="T13" fmla="*/ 305 h 338"/>
              <a:gd name="T14" fmla="*/ 150 w 200"/>
              <a:gd name="T15" fmla="*/ 288 h 338"/>
              <a:gd name="T16" fmla="*/ 133 w 200"/>
              <a:gd name="T17" fmla="*/ 271 h 338"/>
              <a:gd name="T18" fmla="*/ 116 w 200"/>
              <a:gd name="T19" fmla="*/ 271 h 338"/>
              <a:gd name="T20" fmla="*/ 116 w 200"/>
              <a:gd name="T21" fmla="*/ 121 h 338"/>
              <a:gd name="T22" fmla="*/ 129 w 200"/>
              <a:gd name="T23" fmla="*/ 95 h 338"/>
              <a:gd name="T24" fmla="*/ 149 w 200"/>
              <a:gd name="T25" fmla="*/ 45 h 338"/>
              <a:gd name="T26" fmla="*/ 109 w 200"/>
              <a:gd name="T27" fmla="*/ 6 h 338"/>
              <a:gd name="T28" fmla="*/ 50 w 200"/>
              <a:gd name="T29" fmla="*/ 55 h 338"/>
              <a:gd name="T30" fmla="*/ 70 w 200"/>
              <a:gd name="T31" fmla="*/ 94 h 338"/>
              <a:gd name="T32" fmla="*/ 83 w 200"/>
              <a:gd name="T33" fmla="*/ 121 h 338"/>
              <a:gd name="T34" fmla="*/ 83 w 200"/>
              <a:gd name="T35" fmla="*/ 271 h 338"/>
              <a:gd name="T36" fmla="*/ 66 w 200"/>
              <a:gd name="T37" fmla="*/ 271 h 338"/>
              <a:gd name="T38" fmla="*/ 50 w 200"/>
              <a:gd name="T39" fmla="*/ 288 h 338"/>
              <a:gd name="T40" fmla="*/ 33 w 200"/>
              <a:gd name="T41" fmla="*/ 305 h 338"/>
              <a:gd name="T42" fmla="*/ 16 w 200"/>
              <a:gd name="T43" fmla="*/ 305 h 338"/>
              <a:gd name="T44" fmla="*/ 0 w 200"/>
              <a:gd name="T45" fmla="*/ 321 h 338"/>
              <a:gd name="T46" fmla="*/ 16 w 200"/>
              <a:gd name="T47" fmla="*/ 338 h 338"/>
              <a:gd name="T48" fmla="*/ 83 w 200"/>
              <a:gd name="T49" fmla="*/ 338 h 338"/>
              <a:gd name="T50" fmla="*/ 83 w 200"/>
              <a:gd name="T51" fmla="*/ 321 h 338"/>
              <a:gd name="T52" fmla="*/ 100 w 200"/>
              <a:gd name="T53" fmla="*/ 305 h 338"/>
              <a:gd name="T54" fmla="*/ 116 w 200"/>
              <a:gd name="T55" fmla="*/ 321 h 338"/>
              <a:gd name="T56" fmla="*/ 116 w 200"/>
              <a:gd name="T57" fmla="*/ 338 h 338"/>
              <a:gd name="T58" fmla="*/ 183 w 200"/>
              <a:gd name="T59" fmla="*/ 338 h 338"/>
              <a:gd name="T60" fmla="*/ 200 w 200"/>
              <a:gd name="T61" fmla="*/ 321 h 338"/>
              <a:gd name="T62" fmla="*/ 183 w 200"/>
              <a:gd name="T63" fmla="*/ 305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0" h="338">
                <a:moveTo>
                  <a:pt x="100" y="71"/>
                </a:moveTo>
                <a:cubicBezTo>
                  <a:pt x="90" y="71"/>
                  <a:pt x="83" y="64"/>
                  <a:pt x="83" y="55"/>
                </a:cubicBezTo>
                <a:cubicBezTo>
                  <a:pt x="83" y="45"/>
                  <a:pt x="90" y="38"/>
                  <a:pt x="100" y="38"/>
                </a:cubicBezTo>
                <a:cubicBezTo>
                  <a:pt x="109" y="38"/>
                  <a:pt x="116" y="45"/>
                  <a:pt x="116" y="55"/>
                </a:cubicBezTo>
                <a:cubicBezTo>
                  <a:pt x="116" y="64"/>
                  <a:pt x="109" y="71"/>
                  <a:pt x="100" y="71"/>
                </a:cubicBezTo>
                <a:close/>
                <a:moveTo>
                  <a:pt x="183" y="305"/>
                </a:moveTo>
                <a:lnTo>
                  <a:pt x="166" y="305"/>
                </a:lnTo>
                <a:cubicBezTo>
                  <a:pt x="157" y="305"/>
                  <a:pt x="150" y="297"/>
                  <a:pt x="150" y="288"/>
                </a:cubicBezTo>
                <a:cubicBezTo>
                  <a:pt x="150" y="279"/>
                  <a:pt x="142" y="271"/>
                  <a:pt x="133" y="271"/>
                </a:cubicBezTo>
                <a:lnTo>
                  <a:pt x="116" y="271"/>
                </a:lnTo>
                <a:lnTo>
                  <a:pt x="116" y="121"/>
                </a:lnTo>
                <a:cubicBezTo>
                  <a:pt x="116" y="111"/>
                  <a:pt x="121" y="101"/>
                  <a:pt x="129" y="95"/>
                </a:cubicBezTo>
                <a:cubicBezTo>
                  <a:pt x="144" y="84"/>
                  <a:pt x="153" y="65"/>
                  <a:pt x="149" y="45"/>
                </a:cubicBezTo>
                <a:cubicBezTo>
                  <a:pt x="145" y="25"/>
                  <a:pt x="129" y="9"/>
                  <a:pt x="109" y="6"/>
                </a:cubicBezTo>
                <a:cubicBezTo>
                  <a:pt x="77" y="0"/>
                  <a:pt x="50" y="24"/>
                  <a:pt x="50" y="55"/>
                </a:cubicBezTo>
                <a:cubicBezTo>
                  <a:pt x="50" y="71"/>
                  <a:pt x="58" y="85"/>
                  <a:pt x="70" y="94"/>
                </a:cubicBezTo>
                <a:cubicBezTo>
                  <a:pt x="78" y="101"/>
                  <a:pt x="83" y="111"/>
                  <a:pt x="83" y="121"/>
                </a:cubicBezTo>
                <a:lnTo>
                  <a:pt x="83" y="271"/>
                </a:lnTo>
                <a:lnTo>
                  <a:pt x="66" y="271"/>
                </a:lnTo>
                <a:cubicBezTo>
                  <a:pt x="57" y="271"/>
                  <a:pt x="50" y="279"/>
                  <a:pt x="50" y="288"/>
                </a:cubicBezTo>
                <a:cubicBezTo>
                  <a:pt x="50" y="297"/>
                  <a:pt x="42" y="305"/>
                  <a:pt x="33" y="305"/>
                </a:cubicBezTo>
                <a:lnTo>
                  <a:pt x="16" y="305"/>
                </a:lnTo>
                <a:cubicBezTo>
                  <a:pt x="7" y="305"/>
                  <a:pt x="0" y="312"/>
                  <a:pt x="0" y="321"/>
                </a:cubicBezTo>
                <a:cubicBezTo>
                  <a:pt x="0" y="331"/>
                  <a:pt x="7" y="338"/>
                  <a:pt x="16" y="338"/>
                </a:cubicBezTo>
                <a:lnTo>
                  <a:pt x="83" y="338"/>
                </a:lnTo>
                <a:lnTo>
                  <a:pt x="83" y="321"/>
                </a:lnTo>
                <a:cubicBezTo>
                  <a:pt x="83" y="312"/>
                  <a:pt x="90" y="305"/>
                  <a:pt x="100" y="305"/>
                </a:cubicBezTo>
                <a:cubicBezTo>
                  <a:pt x="109" y="305"/>
                  <a:pt x="116" y="312"/>
                  <a:pt x="116" y="321"/>
                </a:cubicBezTo>
                <a:lnTo>
                  <a:pt x="116" y="338"/>
                </a:lnTo>
                <a:lnTo>
                  <a:pt x="183" y="338"/>
                </a:lnTo>
                <a:cubicBezTo>
                  <a:pt x="192" y="338"/>
                  <a:pt x="200" y="331"/>
                  <a:pt x="200" y="321"/>
                </a:cubicBezTo>
                <a:cubicBezTo>
                  <a:pt x="200" y="312"/>
                  <a:pt x="192" y="305"/>
                  <a:pt x="183" y="3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8">
            <a:extLst>
              <a:ext uri="{FF2B5EF4-FFF2-40B4-BE49-F238E27FC236}">
                <a16:creationId xmlns:a16="http://schemas.microsoft.com/office/drawing/2014/main" id="{2EA5B0F3-8832-40F2-B85F-51CDB8239A0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13413" y="506413"/>
            <a:ext cx="250825" cy="254000"/>
          </a:xfrm>
          <a:custGeom>
            <a:avLst/>
            <a:gdLst>
              <a:gd name="T0" fmla="*/ 166 w 333"/>
              <a:gd name="T1" fmla="*/ 300 h 333"/>
              <a:gd name="T2" fmla="*/ 60 w 333"/>
              <a:gd name="T3" fmla="*/ 246 h 333"/>
              <a:gd name="T4" fmla="*/ 247 w 333"/>
              <a:gd name="T5" fmla="*/ 60 h 333"/>
              <a:gd name="T6" fmla="*/ 300 w 333"/>
              <a:gd name="T7" fmla="*/ 166 h 333"/>
              <a:gd name="T8" fmla="*/ 166 w 333"/>
              <a:gd name="T9" fmla="*/ 300 h 333"/>
              <a:gd name="T10" fmla="*/ 177 w 333"/>
              <a:gd name="T11" fmla="*/ 0 h 333"/>
              <a:gd name="T12" fmla="*/ 216 w 333"/>
              <a:gd name="T13" fmla="*/ 91 h 333"/>
              <a:gd name="T14" fmla="*/ 0 w 333"/>
              <a:gd name="T15" fmla="*/ 177 h 333"/>
              <a:gd name="T16" fmla="*/ 166 w 333"/>
              <a:gd name="T17" fmla="*/ 333 h 333"/>
              <a:gd name="T18" fmla="*/ 333 w 333"/>
              <a:gd name="T19" fmla="*/ 166 h 333"/>
              <a:gd name="T20" fmla="*/ 177 w 333"/>
              <a:gd name="T2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3" h="333">
                <a:moveTo>
                  <a:pt x="166" y="300"/>
                </a:moveTo>
                <a:cubicBezTo>
                  <a:pt x="123" y="300"/>
                  <a:pt x="84" y="279"/>
                  <a:pt x="60" y="246"/>
                </a:cubicBezTo>
                <a:cubicBezTo>
                  <a:pt x="170" y="269"/>
                  <a:pt x="269" y="171"/>
                  <a:pt x="247" y="60"/>
                </a:cubicBezTo>
                <a:cubicBezTo>
                  <a:pt x="279" y="84"/>
                  <a:pt x="300" y="123"/>
                  <a:pt x="300" y="166"/>
                </a:cubicBezTo>
                <a:cubicBezTo>
                  <a:pt x="300" y="240"/>
                  <a:pt x="240" y="300"/>
                  <a:pt x="166" y="300"/>
                </a:cubicBezTo>
                <a:close/>
                <a:moveTo>
                  <a:pt x="177" y="0"/>
                </a:moveTo>
                <a:cubicBezTo>
                  <a:pt x="201" y="23"/>
                  <a:pt x="216" y="55"/>
                  <a:pt x="216" y="91"/>
                </a:cubicBezTo>
                <a:cubicBezTo>
                  <a:pt x="216" y="205"/>
                  <a:pt x="77" y="259"/>
                  <a:pt x="0" y="177"/>
                </a:cubicBezTo>
                <a:cubicBezTo>
                  <a:pt x="5" y="264"/>
                  <a:pt x="78" y="333"/>
                  <a:pt x="166" y="333"/>
                </a:cubicBezTo>
                <a:cubicBezTo>
                  <a:pt x="258" y="333"/>
                  <a:pt x="333" y="258"/>
                  <a:pt x="333" y="166"/>
                </a:cubicBezTo>
                <a:cubicBezTo>
                  <a:pt x="333" y="78"/>
                  <a:pt x="264" y="5"/>
                  <a:pt x="177" y="0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9">
            <a:extLst>
              <a:ext uri="{FF2B5EF4-FFF2-40B4-BE49-F238E27FC236}">
                <a16:creationId xmlns:a16="http://schemas.microsoft.com/office/drawing/2014/main" id="{8F63DBD4-D29E-49D1-9DD3-5EB0A3050FC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10176" y="506413"/>
            <a:ext cx="250825" cy="254000"/>
          </a:xfrm>
          <a:custGeom>
            <a:avLst/>
            <a:gdLst>
              <a:gd name="T0" fmla="*/ 167 w 334"/>
              <a:gd name="T1" fmla="*/ 300 h 333"/>
              <a:gd name="T2" fmla="*/ 35 w 334"/>
              <a:gd name="T3" fmla="*/ 183 h 333"/>
              <a:gd name="T4" fmla="*/ 102 w 334"/>
              <a:gd name="T5" fmla="*/ 183 h 333"/>
              <a:gd name="T6" fmla="*/ 167 w 334"/>
              <a:gd name="T7" fmla="*/ 233 h 333"/>
              <a:gd name="T8" fmla="*/ 232 w 334"/>
              <a:gd name="T9" fmla="*/ 183 h 333"/>
              <a:gd name="T10" fmla="*/ 299 w 334"/>
              <a:gd name="T11" fmla="*/ 183 h 333"/>
              <a:gd name="T12" fmla="*/ 167 w 334"/>
              <a:gd name="T13" fmla="*/ 300 h 333"/>
              <a:gd name="T14" fmla="*/ 167 w 334"/>
              <a:gd name="T15" fmla="*/ 33 h 333"/>
              <a:gd name="T16" fmla="*/ 299 w 334"/>
              <a:gd name="T17" fmla="*/ 150 h 333"/>
              <a:gd name="T18" fmla="*/ 232 w 334"/>
              <a:gd name="T19" fmla="*/ 150 h 333"/>
              <a:gd name="T20" fmla="*/ 167 w 334"/>
              <a:gd name="T21" fmla="*/ 100 h 333"/>
              <a:gd name="T22" fmla="*/ 102 w 334"/>
              <a:gd name="T23" fmla="*/ 150 h 333"/>
              <a:gd name="T24" fmla="*/ 35 w 334"/>
              <a:gd name="T25" fmla="*/ 150 h 333"/>
              <a:gd name="T26" fmla="*/ 167 w 334"/>
              <a:gd name="T27" fmla="*/ 33 h 333"/>
              <a:gd name="T28" fmla="*/ 167 w 334"/>
              <a:gd name="T29" fmla="*/ 0 h 333"/>
              <a:gd name="T30" fmla="*/ 0 w 334"/>
              <a:gd name="T31" fmla="*/ 166 h 333"/>
              <a:gd name="T32" fmla="*/ 167 w 334"/>
              <a:gd name="T33" fmla="*/ 333 h 333"/>
              <a:gd name="T34" fmla="*/ 334 w 334"/>
              <a:gd name="T35" fmla="*/ 166 h 333"/>
              <a:gd name="T36" fmla="*/ 167 w 334"/>
              <a:gd name="T3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4" h="333">
                <a:moveTo>
                  <a:pt x="167" y="300"/>
                </a:moveTo>
                <a:cubicBezTo>
                  <a:pt x="99" y="300"/>
                  <a:pt x="43" y="250"/>
                  <a:pt x="35" y="183"/>
                </a:cubicBezTo>
                <a:lnTo>
                  <a:pt x="102" y="183"/>
                </a:lnTo>
                <a:cubicBezTo>
                  <a:pt x="110" y="216"/>
                  <a:pt x="136" y="233"/>
                  <a:pt x="167" y="233"/>
                </a:cubicBezTo>
                <a:cubicBezTo>
                  <a:pt x="198" y="233"/>
                  <a:pt x="224" y="216"/>
                  <a:pt x="232" y="183"/>
                </a:cubicBezTo>
                <a:lnTo>
                  <a:pt x="299" y="183"/>
                </a:lnTo>
                <a:cubicBezTo>
                  <a:pt x="291" y="250"/>
                  <a:pt x="235" y="300"/>
                  <a:pt x="167" y="300"/>
                </a:cubicBezTo>
                <a:close/>
                <a:moveTo>
                  <a:pt x="167" y="33"/>
                </a:moveTo>
                <a:cubicBezTo>
                  <a:pt x="235" y="33"/>
                  <a:pt x="291" y="83"/>
                  <a:pt x="299" y="150"/>
                </a:cubicBezTo>
                <a:lnTo>
                  <a:pt x="232" y="150"/>
                </a:lnTo>
                <a:cubicBezTo>
                  <a:pt x="224" y="116"/>
                  <a:pt x="198" y="100"/>
                  <a:pt x="167" y="100"/>
                </a:cubicBezTo>
                <a:cubicBezTo>
                  <a:pt x="136" y="100"/>
                  <a:pt x="110" y="116"/>
                  <a:pt x="102" y="150"/>
                </a:cubicBezTo>
                <a:lnTo>
                  <a:pt x="35" y="150"/>
                </a:lnTo>
                <a:cubicBezTo>
                  <a:pt x="43" y="83"/>
                  <a:pt x="99" y="33"/>
                  <a:pt x="167" y="33"/>
                </a:cubicBezTo>
                <a:close/>
                <a:moveTo>
                  <a:pt x="167" y="0"/>
                </a:moveTo>
                <a:cubicBezTo>
                  <a:pt x="75" y="0"/>
                  <a:pt x="0" y="74"/>
                  <a:pt x="0" y="166"/>
                </a:cubicBezTo>
                <a:cubicBezTo>
                  <a:pt x="0" y="258"/>
                  <a:pt x="75" y="333"/>
                  <a:pt x="167" y="333"/>
                </a:cubicBezTo>
                <a:cubicBezTo>
                  <a:pt x="259" y="333"/>
                  <a:pt x="334" y="258"/>
                  <a:pt x="334" y="166"/>
                </a:cubicBezTo>
                <a:cubicBezTo>
                  <a:pt x="334" y="74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20">
            <a:extLst>
              <a:ext uri="{FF2B5EF4-FFF2-40B4-BE49-F238E27FC236}">
                <a16:creationId xmlns:a16="http://schemas.microsoft.com/office/drawing/2014/main" id="{F9E6AE1D-0DF4-49F6-914A-D0ED48DC89E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06938" y="633413"/>
            <a:ext cx="252413" cy="127000"/>
          </a:xfrm>
          <a:custGeom>
            <a:avLst/>
            <a:gdLst>
              <a:gd name="T0" fmla="*/ 150 w 333"/>
              <a:gd name="T1" fmla="*/ 89 h 167"/>
              <a:gd name="T2" fmla="*/ 166 w 333"/>
              <a:gd name="T3" fmla="*/ 72 h 167"/>
              <a:gd name="T4" fmla="*/ 183 w 333"/>
              <a:gd name="T5" fmla="*/ 89 h 167"/>
              <a:gd name="T6" fmla="*/ 166 w 333"/>
              <a:gd name="T7" fmla="*/ 105 h 167"/>
              <a:gd name="T8" fmla="*/ 150 w 333"/>
              <a:gd name="T9" fmla="*/ 89 h 167"/>
              <a:gd name="T10" fmla="*/ 300 w 333"/>
              <a:gd name="T11" fmla="*/ 134 h 167"/>
              <a:gd name="T12" fmla="*/ 33 w 333"/>
              <a:gd name="T13" fmla="*/ 134 h 167"/>
              <a:gd name="T14" fmla="*/ 33 w 333"/>
              <a:gd name="T15" fmla="*/ 34 h 167"/>
              <a:gd name="T16" fmla="*/ 300 w 333"/>
              <a:gd name="T17" fmla="*/ 34 h 167"/>
              <a:gd name="T18" fmla="*/ 300 w 333"/>
              <a:gd name="T19" fmla="*/ 134 h 167"/>
              <a:gd name="T20" fmla="*/ 0 w 333"/>
              <a:gd name="T21" fmla="*/ 167 h 167"/>
              <a:gd name="T22" fmla="*/ 333 w 333"/>
              <a:gd name="T23" fmla="*/ 167 h 167"/>
              <a:gd name="T24" fmla="*/ 333 w 333"/>
              <a:gd name="T25" fmla="*/ 0 h 167"/>
              <a:gd name="T26" fmla="*/ 0 w 333"/>
              <a:gd name="T27" fmla="*/ 0 h 167"/>
              <a:gd name="T28" fmla="*/ 0 w 333"/>
              <a:gd name="T29" fmla="*/ 16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167">
                <a:moveTo>
                  <a:pt x="150" y="89"/>
                </a:moveTo>
                <a:cubicBezTo>
                  <a:pt x="150" y="79"/>
                  <a:pt x="157" y="72"/>
                  <a:pt x="166" y="72"/>
                </a:cubicBezTo>
                <a:cubicBezTo>
                  <a:pt x="175" y="72"/>
                  <a:pt x="183" y="79"/>
                  <a:pt x="183" y="89"/>
                </a:cubicBezTo>
                <a:cubicBezTo>
                  <a:pt x="183" y="98"/>
                  <a:pt x="175" y="105"/>
                  <a:pt x="166" y="105"/>
                </a:cubicBezTo>
                <a:cubicBezTo>
                  <a:pt x="157" y="105"/>
                  <a:pt x="150" y="98"/>
                  <a:pt x="150" y="89"/>
                </a:cubicBezTo>
                <a:close/>
                <a:moveTo>
                  <a:pt x="300" y="134"/>
                </a:moveTo>
                <a:lnTo>
                  <a:pt x="33" y="134"/>
                </a:lnTo>
                <a:lnTo>
                  <a:pt x="33" y="34"/>
                </a:lnTo>
                <a:lnTo>
                  <a:pt x="300" y="34"/>
                </a:lnTo>
                <a:lnTo>
                  <a:pt x="300" y="134"/>
                </a:lnTo>
                <a:close/>
                <a:moveTo>
                  <a:pt x="0" y="167"/>
                </a:moveTo>
                <a:lnTo>
                  <a:pt x="333" y="167"/>
                </a:lnTo>
                <a:lnTo>
                  <a:pt x="333" y="0"/>
                </a:lnTo>
                <a:lnTo>
                  <a:pt x="0" y="0"/>
                </a:lnTo>
                <a:lnTo>
                  <a:pt x="0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21">
            <a:extLst>
              <a:ext uri="{FF2B5EF4-FFF2-40B4-BE49-F238E27FC236}">
                <a16:creationId xmlns:a16="http://schemas.microsoft.com/office/drawing/2014/main" id="{EE252BC8-C305-4138-BE90-E0090C7AA00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03701" y="506413"/>
            <a:ext cx="252413" cy="254000"/>
          </a:xfrm>
          <a:custGeom>
            <a:avLst/>
            <a:gdLst>
              <a:gd name="T0" fmla="*/ 35 w 333"/>
              <a:gd name="T1" fmla="*/ 200 h 333"/>
              <a:gd name="T2" fmla="*/ 117 w 333"/>
              <a:gd name="T3" fmla="*/ 133 h 333"/>
              <a:gd name="T4" fmla="*/ 217 w 333"/>
              <a:gd name="T5" fmla="*/ 133 h 333"/>
              <a:gd name="T6" fmla="*/ 298 w 333"/>
              <a:gd name="T7" fmla="*/ 200 h 333"/>
              <a:gd name="T8" fmla="*/ 35 w 333"/>
              <a:gd name="T9" fmla="*/ 200 h 333"/>
              <a:gd name="T10" fmla="*/ 217 w 333"/>
              <a:gd name="T11" fmla="*/ 300 h 333"/>
              <a:gd name="T12" fmla="*/ 117 w 333"/>
              <a:gd name="T13" fmla="*/ 300 h 333"/>
              <a:gd name="T14" fmla="*/ 35 w 333"/>
              <a:gd name="T15" fmla="*/ 233 h 333"/>
              <a:gd name="T16" fmla="*/ 298 w 333"/>
              <a:gd name="T17" fmla="*/ 233 h 333"/>
              <a:gd name="T18" fmla="*/ 217 w 333"/>
              <a:gd name="T19" fmla="*/ 300 h 333"/>
              <a:gd name="T20" fmla="*/ 217 w 333"/>
              <a:gd name="T21" fmla="*/ 100 h 333"/>
              <a:gd name="T22" fmla="*/ 217 w 333"/>
              <a:gd name="T23" fmla="*/ 0 h 333"/>
              <a:gd name="T24" fmla="*/ 83 w 333"/>
              <a:gd name="T25" fmla="*/ 0 h 333"/>
              <a:gd name="T26" fmla="*/ 83 w 333"/>
              <a:gd name="T27" fmla="*/ 33 h 333"/>
              <a:gd name="T28" fmla="*/ 183 w 333"/>
              <a:gd name="T29" fmla="*/ 33 h 333"/>
              <a:gd name="T30" fmla="*/ 183 w 333"/>
              <a:gd name="T31" fmla="*/ 66 h 333"/>
              <a:gd name="T32" fmla="*/ 117 w 333"/>
              <a:gd name="T33" fmla="*/ 66 h 333"/>
              <a:gd name="T34" fmla="*/ 117 w 333"/>
              <a:gd name="T35" fmla="*/ 100 h 333"/>
              <a:gd name="T36" fmla="*/ 0 w 333"/>
              <a:gd name="T37" fmla="*/ 216 h 333"/>
              <a:gd name="T38" fmla="*/ 117 w 333"/>
              <a:gd name="T39" fmla="*/ 333 h 333"/>
              <a:gd name="T40" fmla="*/ 217 w 333"/>
              <a:gd name="T41" fmla="*/ 333 h 333"/>
              <a:gd name="T42" fmla="*/ 333 w 333"/>
              <a:gd name="T43" fmla="*/ 216 h 333"/>
              <a:gd name="T44" fmla="*/ 217 w 333"/>
              <a:gd name="T45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3" h="333">
                <a:moveTo>
                  <a:pt x="35" y="200"/>
                </a:moveTo>
                <a:cubicBezTo>
                  <a:pt x="43" y="162"/>
                  <a:pt x="76" y="133"/>
                  <a:pt x="117" y="133"/>
                </a:cubicBezTo>
                <a:lnTo>
                  <a:pt x="217" y="133"/>
                </a:lnTo>
                <a:cubicBezTo>
                  <a:pt x="257" y="133"/>
                  <a:pt x="291" y="162"/>
                  <a:pt x="298" y="200"/>
                </a:cubicBezTo>
                <a:lnTo>
                  <a:pt x="35" y="200"/>
                </a:lnTo>
                <a:close/>
                <a:moveTo>
                  <a:pt x="217" y="300"/>
                </a:moveTo>
                <a:lnTo>
                  <a:pt x="117" y="300"/>
                </a:lnTo>
                <a:cubicBezTo>
                  <a:pt x="76" y="300"/>
                  <a:pt x="43" y="271"/>
                  <a:pt x="35" y="233"/>
                </a:cubicBezTo>
                <a:lnTo>
                  <a:pt x="298" y="233"/>
                </a:lnTo>
                <a:cubicBezTo>
                  <a:pt x="291" y="271"/>
                  <a:pt x="257" y="300"/>
                  <a:pt x="217" y="300"/>
                </a:cubicBezTo>
                <a:close/>
                <a:moveTo>
                  <a:pt x="217" y="100"/>
                </a:moveTo>
                <a:lnTo>
                  <a:pt x="217" y="0"/>
                </a:lnTo>
                <a:lnTo>
                  <a:pt x="83" y="0"/>
                </a:lnTo>
                <a:lnTo>
                  <a:pt x="83" y="33"/>
                </a:lnTo>
                <a:lnTo>
                  <a:pt x="183" y="33"/>
                </a:lnTo>
                <a:lnTo>
                  <a:pt x="183" y="66"/>
                </a:lnTo>
                <a:lnTo>
                  <a:pt x="117" y="66"/>
                </a:lnTo>
                <a:lnTo>
                  <a:pt x="117" y="100"/>
                </a:lnTo>
                <a:cubicBezTo>
                  <a:pt x="50" y="100"/>
                  <a:pt x="0" y="152"/>
                  <a:pt x="0" y="216"/>
                </a:cubicBezTo>
                <a:cubicBezTo>
                  <a:pt x="0" y="281"/>
                  <a:pt x="52" y="333"/>
                  <a:pt x="117" y="333"/>
                </a:cubicBezTo>
                <a:lnTo>
                  <a:pt x="217" y="333"/>
                </a:lnTo>
                <a:cubicBezTo>
                  <a:pt x="281" y="333"/>
                  <a:pt x="333" y="281"/>
                  <a:pt x="333" y="216"/>
                </a:cubicBezTo>
                <a:cubicBezTo>
                  <a:pt x="333" y="152"/>
                  <a:pt x="283" y="100"/>
                  <a:pt x="217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2">
            <a:extLst>
              <a:ext uri="{FF2B5EF4-FFF2-40B4-BE49-F238E27FC236}">
                <a16:creationId xmlns:a16="http://schemas.microsoft.com/office/drawing/2014/main" id="{B746A1B2-1C28-4524-B966-099D38C4A05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73476" y="506413"/>
            <a:ext cx="280988" cy="254000"/>
          </a:xfrm>
          <a:custGeom>
            <a:avLst/>
            <a:gdLst>
              <a:gd name="T0" fmla="*/ 72 w 372"/>
              <a:gd name="T1" fmla="*/ 200 h 333"/>
              <a:gd name="T2" fmla="*/ 154 w 372"/>
              <a:gd name="T3" fmla="*/ 133 h 333"/>
              <a:gd name="T4" fmla="*/ 254 w 372"/>
              <a:gd name="T5" fmla="*/ 133 h 333"/>
              <a:gd name="T6" fmla="*/ 335 w 372"/>
              <a:gd name="T7" fmla="*/ 200 h 333"/>
              <a:gd name="T8" fmla="*/ 72 w 372"/>
              <a:gd name="T9" fmla="*/ 200 h 333"/>
              <a:gd name="T10" fmla="*/ 254 w 372"/>
              <a:gd name="T11" fmla="*/ 300 h 333"/>
              <a:gd name="T12" fmla="*/ 154 w 372"/>
              <a:gd name="T13" fmla="*/ 300 h 333"/>
              <a:gd name="T14" fmla="*/ 72 w 372"/>
              <a:gd name="T15" fmla="*/ 233 h 333"/>
              <a:gd name="T16" fmla="*/ 335 w 372"/>
              <a:gd name="T17" fmla="*/ 233 h 333"/>
              <a:gd name="T18" fmla="*/ 254 w 372"/>
              <a:gd name="T19" fmla="*/ 300 h 333"/>
              <a:gd name="T20" fmla="*/ 253 w 372"/>
              <a:gd name="T21" fmla="*/ 100 h 333"/>
              <a:gd name="T22" fmla="*/ 253 w 372"/>
              <a:gd name="T23" fmla="*/ 30 h 333"/>
              <a:gd name="T24" fmla="*/ 220 w 372"/>
              <a:gd name="T25" fmla="*/ 0 h 333"/>
              <a:gd name="T26" fmla="*/ 134 w 372"/>
              <a:gd name="T27" fmla="*/ 0 h 333"/>
              <a:gd name="T28" fmla="*/ 117 w 372"/>
              <a:gd name="T29" fmla="*/ 16 h 333"/>
              <a:gd name="T30" fmla="*/ 134 w 372"/>
              <a:gd name="T31" fmla="*/ 33 h 333"/>
              <a:gd name="T32" fmla="*/ 201 w 372"/>
              <a:gd name="T33" fmla="*/ 33 h 333"/>
              <a:gd name="T34" fmla="*/ 217 w 372"/>
              <a:gd name="T35" fmla="*/ 50 h 333"/>
              <a:gd name="T36" fmla="*/ 201 w 372"/>
              <a:gd name="T37" fmla="*/ 66 h 333"/>
              <a:gd name="T38" fmla="*/ 167 w 372"/>
              <a:gd name="T39" fmla="*/ 66 h 333"/>
              <a:gd name="T40" fmla="*/ 153 w 372"/>
              <a:gd name="T41" fmla="*/ 83 h 333"/>
              <a:gd name="T42" fmla="*/ 153 w 372"/>
              <a:gd name="T43" fmla="*/ 100 h 333"/>
              <a:gd name="T44" fmla="*/ 53 w 372"/>
              <a:gd name="T45" fmla="*/ 272 h 333"/>
              <a:gd name="T46" fmla="*/ 166 w 372"/>
              <a:gd name="T47" fmla="*/ 333 h 333"/>
              <a:gd name="T48" fmla="*/ 238 w 372"/>
              <a:gd name="T49" fmla="*/ 333 h 333"/>
              <a:gd name="T50" fmla="*/ 370 w 372"/>
              <a:gd name="T51" fmla="*/ 220 h 333"/>
              <a:gd name="T52" fmla="*/ 253 w 372"/>
              <a:gd name="T53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72" h="333">
                <a:moveTo>
                  <a:pt x="72" y="200"/>
                </a:moveTo>
                <a:cubicBezTo>
                  <a:pt x="80" y="162"/>
                  <a:pt x="113" y="133"/>
                  <a:pt x="154" y="133"/>
                </a:cubicBezTo>
                <a:lnTo>
                  <a:pt x="254" y="133"/>
                </a:lnTo>
                <a:cubicBezTo>
                  <a:pt x="294" y="133"/>
                  <a:pt x="327" y="162"/>
                  <a:pt x="335" y="200"/>
                </a:cubicBezTo>
                <a:lnTo>
                  <a:pt x="72" y="200"/>
                </a:lnTo>
                <a:close/>
                <a:moveTo>
                  <a:pt x="254" y="300"/>
                </a:moveTo>
                <a:lnTo>
                  <a:pt x="154" y="300"/>
                </a:lnTo>
                <a:cubicBezTo>
                  <a:pt x="113" y="300"/>
                  <a:pt x="80" y="271"/>
                  <a:pt x="72" y="233"/>
                </a:cubicBezTo>
                <a:lnTo>
                  <a:pt x="335" y="233"/>
                </a:lnTo>
                <a:cubicBezTo>
                  <a:pt x="327" y="271"/>
                  <a:pt x="294" y="300"/>
                  <a:pt x="254" y="300"/>
                </a:cubicBezTo>
                <a:close/>
                <a:moveTo>
                  <a:pt x="253" y="100"/>
                </a:moveTo>
                <a:lnTo>
                  <a:pt x="253" y="30"/>
                </a:lnTo>
                <a:cubicBezTo>
                  <a:pt x="253" y="13"/>
                  <a:pt x="237" y="0"/>
                  <a:pt x="220" y="0"/>
                </a:cubicBezTo>
                <a:lnTo>
                  <a:pt x="134" y="0"/>
                </a:lnTo>
                <a:cubicBezTo>
                  <a:pt x="125" y="0"/>
                  <a:pt x="117" y="7"/>
                  <a:pt x="117" y="16"/>
                </a:cubicBezTo>
                <a:cubicBezTo>
                  <a:pt x="117" y="26"/>
                  <a:pt x="125" y="33"/>
                  <a:pt x="134" y="33"/>
                </a:cubicBezTo>
                <a:lnTo>
                  <a:pt x="201" y="33"/>
                </a:lnTo>
                <a:cubicBezTo>
                  <a:pt x="210" y="33"/>
                  <a:pt x="217" y="40"/>
                  <a:pt x="217" y="50"/>
                </a:cubicBezTo>
                <a:cubicBezTo>
                  <a:pt x="217" y="59"/>
                  <a:pt x="210" y="66"/>
                  <a:pt x="201" y="66"/>
                </a:cubicBezTo>
                <a:lnTo>
                  <a:pt x="167" y="66"/>
                </a:lnTo>
                <a:cubicBezTo>
                  <a:pt x="158" y="66"/>
                  <a:pt x="153" y="74"/>
                  <a:pt x="153" y="83"/>
                </a:cubicBezTo>
                <a:lnTo>
                  <a:pt x="153" y="100"/>
                </a:lnTo>
                <a:cubicBezTo>
                  <a:pt x="86" y="100"/>
                  <a:pt x="0" y="185"/>
                  <a:pt x="53" y="272"/>
                </a:cubicBezTo>
                <a:cubicBezTo>
                  <a:pt x="78" y="311"/>
                  <a:pt x="121" y="333"/>
                  <a:pt x="166" y="333"/>
                </a:cubicBezTo>
                <a:lnTo>
                  <a:pt x="238" y="333"/>
                </a:lnTo>
                <a:cubicBezTo>
                  <a:pt x="311" y="333"/>
                  <a:pt x="368" y="284"/>
                  <a:pt x="370" y="220"/>
                </a:cubicBezTo>
                <a:cubicBezTo>
                  <a:pt x="372" y="154"/>
                  <a:pt x="320" y="100"/>
                  <a:pt x="253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8BBE63A-A7C2-6344-A820-3A3F829BC411}"/>
              </a:ext>
            </a:extLst>
          </p:cNvPr>
          <p:cNvSpPr txBox="1"/>
          <p:nvPr/>
        </p:nvSpPr>
        <p:spPr>
          <a:xfrm>
            <a:off x="0" y="6585856"/>
            <a:ext cx="62166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Icons courtesy of </a:t>
            </a:r>
            <a:r>
              <a:rPr lang="en-US" sz="1200" dirty="0" err="1">
                <a:latin typeface="Arial" panose="020B0604020202020204" pitchFamily="34" charset="0"/>
                <a:cs typeface="Arial" panose="020B0604020202020204" pitchFamily="34" charset="0"/>
              </a:rPr>
              <a:t>dribbble.com</a:t>
            </a:r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/shots/2888226-1800-Free-Minimal-Icon-Pack-20x20</a:t>
            </a:r>
          </a:p>
        </p:txBody>
      </p:sp>
    </p:spTree>
    <p:extLst>
      <p:ext uri="{BB962C8B-B14F-4D97-AF65-F5344CB8AC3E}">
        <p14:creationId xmlns:p14="http://schemas.microsoft.com/office/powerpoint/2010/main" val="71844437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>
            <a:extLst>
              <a:ext uri="{FF2B5EF4-FFF2-40B4-BE49-F238E27FC236}">
                <a16:creationId xmlns:a16="http://schemas.microsoft.com/office/drawing/2014/main" id="{7FE618A4-8B48-423C-A8A0-CB87D18FBCA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48013" y="4824413"/>
            <a:ext cx="260350" cy="255588"/>
          </a:xfrm>
          <a:custGeom>
            <a:avLst/>
            <a:gdLst>
              <a:gd name="T0" fmla="*/ 119 w 345"/>
              <a:gd name="T1" fmla="*/ 302 h 336"/>
              <a:gd name="T2" fmla="*/ 71 w 345"/>
              <a:gd name="T3" fmla="*/ 302 h 336"/>
              <a:gd name="T4" fmla="*/ 57 w 345"/>
              <a:gd name="T5" fmla="*/ 275 h 336"/>
              <a:gd name="T6" fmla="*/ 75 w 345"/>
              <a:gd name="T7" fmla="*/ 244 h 336"/>
              <a:gd name="T8" fmla="*/ 119 w 345"/>
              <a:gd name="T9" fmla="*/ 302 h 336"/>
              <a:gd name="T10" fmla="*/ 138 w 345"/>
              <a:gd name="T11" fmla="*/ 93 h 336"/>
              <a:gd name="T12" fmla="*/ 278 w 345"/>
              <a:gd name="T13" fmla="*/ 78 h 336"/>
              <a:gd name="T14" fmla="*/ 311 w 345"/>
              <a:gd name="T15" fmla="*/ 65 h 336"/>
              <a:gd name="T16" fmla="*/ 340 w 345"/>
              <a:gd name="T17" fmla="*/ 28 h 336"/>
              <a:gd name="T18" fmla="*/ 338 w 345"/>
              <a:gd name="T19" fmla="*/ 7 h 336"/>
              <a:gd name="T20" fmla="*/ 314 w 345"/>
              <a:gd name="T21" fmla="*/ 9 h 336"/>
              <a:gd name="T22" fmla="*/ 231 w 345"/>
              <a:gd name="T23" fmla="*/ 36 h 336"/>
              <a:gd name="T24" fmla="*/ 189 w 345"/>
              <a:gd name="T25" fmla="*/ 34 h 336"/>
              <a:gd name="T26" fmla="*/ 64 w 345"/>
              <a:gd name="T27" fmla="*/ 196 h 336"/>
              <a:gd name="T28" fmla="*/ 13 w 345"/>
              <a:gd name="T29" fmla="*/ 284 h 336"/>
              <a:gd name="T30" fmla="*/ 42 w 345"/>
              <a:gd name="T31" fmla="*/ 335 h 336"/>
              <a:gd name="T32" fmla="*/ 209 w 345"/>
              <a:gd name="T33" fmla="*/ 335 h 336"/>
              <a:gd name="T34" fmla="*/ 327 w 345"/>
              <a:gd name="T35" fmla="*/ 234 h 336"/>
              <a:gd name="T36" fmla="*/ 238 w 345"/>
              <a:gd name="T37" fmla="*/ 102 h 336"/>
              <a:gd name="T38" fmla="*/ 129 w 345"/>
              <a:gd name="T39" fmla="*/ 182 h 336"/>
              <a:gd name="T40" fmla="*/ 199 w 345"/>
              <a:gd name="T41" fmla="*/ 264 h 336"/>
              <a:gd name="T42" fmla="*/ 263 w 345"/>
              <a:gd name="T43" fmla="*/ 221 h 336"/>
              <a:gd name="T44" fmla="*/ 213 w 345"/>
              <a:gd name="T45" fmla="*/ 166 h 336"/>
              <a:gd name="T46" fmla="*/ 196 w 345"/>
              <a:gd name="T47" fmla="*/ 182 h 336"/>
              <a:gd name="T48" fmla="*/ 213 w 345"/>
              <a:gd name="T49" fmla="*/ 199 h 336"/>
              <a:gd name="T50" fmla="*/ 230 w 345"/>
              <a:gd name="T51" fmla="*/ 216 h 336"/>
              <a:gd name="T52" fmla="*/ 213 w 345"/>
              <a:gd name="T53" fmla="*/ 232 h 336"/>
              <a:gd name="T54" fmla="*/ 163 w 345"/>
              <a:gd name="T55" fmla="*/ 177 h 336"/>
              <a:gd name="T56" fmla="*/ 227 w 345"/>
              <a:gd name="T57" fmla="*/ 133 h 336"/>
              <a:gd name="T58" fmla="*/ 296 w 345"/>
              <a:gd name="T59" fmla="*/ 216 h 336"/>
              <a:gd name="T60" fmla="*/ 189 w 345"/>
              <a:gd name="T61" fmla="*/ 296 h 336"/>
              <a:gd name="T62" fmla="*/ 96 w 345"/>
              <a:gd name="T63" fmla="*/ 182 h 336"/>
              <a:gd name="T64" fmla="*/ 138 w 345"/>
              <a:gd name="T65" fmla="*/ 93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45" h="336">
                <a:moveTo>
                  <a:pt x="119" y="302"/>
                </a:moveTo>
                <a:lnTo>
                  <a:pt x="71" y="302"/>
                </a:lnTo>
                <a:cubicBezTo>
                  <a:pt x="58" y="302"/>
                  <a:pt x="50" y="286"/>
                  <a:pt x="57" y="275"/>
                </a:cubicBezTo>
                <a:lnTo>
                  <a:pt x="75" y="244"/>
                </a:lnTo>
                <a:cubicBezTo>
                  <a:pt x="85" y="267"/>
                  <a:pt x="100" y="285"/>
                  <a:pt x="119" y="302"/>
                </a:cubicBezTo>
                <a:close/>
                <a:moveTo>
                  <a:pt x="138" y="93"/>
                </a:moveTo>
                <a:cubicBezTo>
                  <a:pt x="184" y="54"/>
                  <a:pt x="235" y="70"/>
                  <a:pt x="278" y="78"/>
                </a:cubicBezTo>
                <a:cubicBezTo>
                  <a:pt x="291" y="81"/>
                  <a:pt x="304" y="75"/>
                  <a:pt x="311" y="65"/>
                </a:cubicBezTo>
                <a:lnTo>
                  <a:pt x="340" y="28"/>
                </a:lnTo>
                <a:cubicBezTo>
                  <a:pt x="345" y="21"/>
                  <a:pt x="344" y="12"/>
                  <a:pt x="338" y="7"/>
                </a:cubicBezTo>
                <a:cubicBezTo>
                  <a:pt x="331" y="0"/>
                  <a:pt x="319" y="1"/>
                  <a:pt x="314" y="9"/>
                </a:cubicBezTo>
                <a:cubicBezTo>
                  <a:pt x="283" y="49"/>
                  <a:pt x="288" y="49"/>
                  <a:pt x="231" y="36"/>
                </a:cubicBezTo>
                <a:cubicBezTo>
                  <a:pt x="217" y="33"/>
                  <a:pt x="203" y="32"/>
                  <a:pt x="189" y="34"/>
                </a:cubicBezTo>
                <a:cubicBezTo>
                  <a:pt x="113" y="46"/>
                  <a:pt x="56" y="116"/>
                  <a:pt x="64" y="196"/>
                </a:cubicBezTo>
                <a:lnTo>
                  <a:pt x="13" y="284"/>
                </a:lnTo>
                <a:cubicBezTo>
                  <a:pt x="0" y="306"/>
                  <a:pt x="16" y="335"/>
                  <a:pt x="42" y="335"/>
                </a:cubicBezTo>
                <a:lnTo>
                  <a:pt x="209" y="335"/>
                </a:lnTo>
                <a:cubicBezTo>
                  <a:pt x="275" y="336"/>
                  <a:pt x="318" y="292"/>
                  <a:pt x="327" y="234"/>
                </a:cubicBezTo>
                <a:cubicBezTo>
                  <a:pt x="337" y="170"/>
                  <a:pt x="296" y="115"/>
                  <a:pt x="238" y="102"/>
                </a:cubicBezTo>
                <a:cubicBezTo>
                  <a:pt x="185" y="90"/>
                  <a:pt x="130" y="127"/>
                  <a:pt x="129" y="182"/>
                </a:cubicBezTo>
                <a:cubicBezTo>
                  <a:pt x="129" y="223"/>
                  <a:pt x="159" y="258"/>
                  <a:pt x="199" y="264"/>
                </a:cubicBezTo>
                <a:cubicBezTo>
                  <a:pt x="229" y="269"/>
                  <a:pt x="259" y="251"/>
                  <a:pt x="263" y="221"/>
                </a:cubicBezTo>
                <a:cubicBezTo>
                  <a:pt x="266" y="191"/>
                  <a:pt x="242" y="166"/>
                  <a:pt x="213" y="166"/>
                </a:cubicBezTo>
                <a:cubicBezTo>
                  <a:pt x="204" y="166"/>
                  <a:pt x="196" y="173"/>
                  <a:pt x="196" y="182"/>
                </a:cubicBezTo>
                <a:cubicBezTo>
                  <a:pt x="196" y="191"/>
                  <a:pt x="204" y="199"/>
                  <a:pt x="213" y="199"/>
                </a:cubicBezTo>
                <a:cubicBezTo>
                  <a:pt x="222" y="199"/>
                  <a:pt x="230" y="206"/>
                  <a:pt x="230" y="216"/>
                </a:cubicBezTo>
                <a:cubicBezTo>
                  <a:pt x="230" y="225"/>
                  <a:pt x="222" y="232"/>
                  <a:pt x="213" y="232"/>
                </a:cubicBezTo>
                <a:cubicBezTo>
                  <a:pt x="184" y="232"/>
                  <a:pt x="160" y="207"/>
                  <a:pt x="163" y="177"/>
                </a:cubicBezTo>
                <a:cubicBezTo>
                  <a:pt x="166" y="147"/>
                  <a:pt x="197" y="128"/>
                  <a:pt x="227" y="133"/>
                </a:cubicBezTo>
                <a:cubicBezTo>
                  <a:pt x="266" y="140"/>
                  <a:pt x="297" y="175"/>
                  <a:pt x="296" y="216"/>
                </a:cubicBezTo>
                <a:cubicBezTo>
                  <a:pt x="296" y="270"/>
                  <a:pt x="242" y="307"/>
                  <a:pt x="189" y="296"/>
                </a:cubicBezTo>
                <a:cubicBezTo>
                  <a:pt x="136" y="286"/>
                  <a:pt x="96" y="238"/>
                  <a:pt x="96" y="182"/>
                </a:cubicBezTo>
                <a:cubicBezTo>
                  <a:pt x="96" y="146"/>
                  <a:pt x="112" y="114"/>
                  <a:pt x="138" y="9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8C224B64-A93F-4F72-A941-0E4E436A074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51125" y="4822825"/>
            <a:ext cx="287079" cy="257175"/>
          </a:xfrm>
          <a:custGeom>
            <a:avLst/>
            <a:gdLst>
              <a:gd name="T0" fmla="*/ 167 w 202"/>
              <a:gd name="T1" fmla="*/ 64 h 181"/>
              <a:gd name="T2" fmla="*/ 174 w 202"/>
              <a:gd name="T3" fmla="*/ 69 h 181"/>
              <a:gd name="T4" fmla="*/ 76 w 202"/>
              <a:gd name="T5" fmla="*/ 74 h 181"/>
              <a:gd name="T6" fmla="*/ 88 w 202"/>
              <a:gd name="T7" fmla="*/ 70 h 181"/>
              <a:gd name="T8" fmla="*/ 75 w 202"/>
              <a:gd name="T9" fmla="*/ 84 h 181"/>
              <a:gd name="T10" fmla="*/ 81 w 202"/>
              <a:gd name="T11" fmla="*/ 85 h 181"/>
              <a:gd name="T12" fmla="*/ 94 w 202"/>
              <a:gd name="T13" fmla="*/ 75 h 181"/>
              <a:gd name="T14" fmla="*/ 88 w 202"/>
              <a:gd name="T15" fmla="*/ 70 h 181"/>
              <a:gd name="T16" fmla="*/ 19 w 202"/>
              <a:gd name="T17" fmla="*/ 56 h 181"/>
              <a:gd name="T18" fmla="*/ 24 w 202"/>
              <a:gd name="T19" fmla="*/ 55 h 181"/>
              <a:gd name="T20" fmla="*/ 26 w 202"/>
              <a:gd name="T21" fmla="*/ 41 h 181"/>
              <a:gd name="T22" fmla="*/ 179 w 202"/>
              <a:gd name="T23" fmla="*/ 41 h 181"/>
              <a:gd name="T24" fmla="*/ 181 w 202"/>
              <a:gd name="T25" fmla="*/ 55 h 181"/>
              <a:gd name="T26" fmla="*/ 185 w 202"/>
              <a:gd name="T27" fmla="*/ 56 h 181"/>
              <a:gd name="T28" fmla="*/ 179 w 202"/>
              <a:gd name="T29" fmla="*/ 41 h 181"/>
              <a:gd name="T30" fmla="*/ 122 w 202"/>
              <a:gd name="T31" fmla="*/ 85 h 181"/>
              <a:gd name="T32" fmla="*/ 124 w 202"/>
              <a:gd name="T33" fmla="*/ 79 h 181"/>
              <a:gd name="T34" fmla="*/ 110 w 202"/>
              <a:gd name="T35" fmla="*/ 54 h 181"/>
              <a:gd name="T36" fmla="*/ 112 w 202"/>
              <a:gd name="T37" fmla="*/ 79 h 181"/>
              <a:gd name="T38" fmla="*/ 29 w 202"/>
              <a:gd name="T39" fmla="*/ 69 h 181"/>
              <a:gd name="T40" fmla="*/ 67 w 202"/>
              <a:gd name="T41" fmla="*/ 67 h 181"/>
              <a:gd name="T42" fmla="*/ 33 w 202"/>
              <a:gd name="T43" fmla="*/ 59 h 181"/>
              <a:gd name="T44" fmla="*/ 67 w 202"/>
              <a:gd name="T45" fmla="*/ 67 h 181"/>
              <a:gd name="T46" fmla="*/ 166 w 202"/>
              <a:gd name="T47" fmla="*/ 59 h 181"/>
              <a:gd name="T48" fmla="*/ 124 w 202"/>
              <a:gd name="T49" fmla="*/ 60 h 181"/>
              <a:gd name="T50" fmla="*/ 161 w 202"/>
              <a:gd name="T51" fmla="*/ 65 h 181"/>
              <a:gd name="T52" fmla="*/ 145 w 202"/>
              <a:gd name="T53" fmla="*/ 19 h 181"/>
              <a:gd name="T54" fmla="*/ 183 w 202"/>
              <a:gd name="T55" fmla="*/ 25 h 181"/>
              <a:gd name="T56" fmla="*/ 138 w 202"/>
              <a:gd name="T57" fmla="*/ 8 h 181"/>
              <a:gd name="T58" fmla="*/ 108 w 202"/>
              <a:gd name="T59" fmla="*/ 28 h 181"/>
              <a:gd name="T60" fmla="*/ 119 w 202"/>
              <a:gd name="T61" fmla="*/ 37 h 181"/>
              <a:gd name="T62" fmla="*/ 39 w 202"/>
              <a:gd name="T63" fmla="*/ 16 h 181"/>
              <a:gd name="T64" fmla="*/ 85 w 202"/>
              <a:gd name="T65" fmla="*/ 38 h 181"/>
              <a:gd name="T66" fmla="*/ 94 w 202"/>
              <a:gd name="T67" fmla="*/ 28 h 181"/>
              <a:gd name="T68" fmla="*/ 67 w 202"/>
              <a:gd name="T69" fmla="*/ 10 h 181"/>
              <a:gd name="T70" fmla="*/ 18 w 202"/>
              <a:gd name="T71" fmla="*/ 19 h 181"/>
              <a:gd name="T72" fmla="*/ 22 w 202"/>
              <a:gd name="T73" fmla="*/ 24 h 181"/>
              <a:gd name="T74" fmla="*/ 124 w 202"/>
              <a:gd name="T75" fmla="*/ 148 h 181"/>
              <a:gd name="T76" fmla="*/ 58 w 202"/>
              <a:gd name="T77" fmla="*/ 149 h 181"/>
              <a:gd name="T78" fmla="*/ 197 w 202"/>
              <a:gd name="T79" fmla="*/ 100 h 181"/>
              <a:gd name="T80" fmla="*/ 181 w 202"/>
              <a:gd name="T81" fmla="*/ 99 h 181"/>
              <a:gd name="T82" fmla="*/ 132 w 202"/>
              <a:gd name="T83" fmla="*/ 104 h 181"/>
              <a:gd name="T84" fmla="*/ 105 w 202"/>
              <a:gd name="T85" fmla="*/ 113 h 181"/>
              <a:gd name="T86" fmla="*/ 88 w 202"/>
              <a:gd name="T87" fmla="*/ 108 h 181"/>
              <a:gd name="T88" fmla="*/ 62 w 202"/>
              <a:gd name="T89" fmla="*/ 108 h 181"/>
              <a:gd name="T90" fmla="*/ 21 w 202"/>
              <a:gd name="T91" fmla="*/ 97 h 181"/>
              <a:gd name="T92" fmla="*/ 4 w 202"/>
              <a:gd name="T93" fmla="*/ 103 h 181"/>
              <a:gd name="T94" fmla="*/ 54 w 202"/>
              <a:gd name="T95" fmla="*/ 144 h 181"/>
              <a:gd name="T96" fmla="*/ 86 w 202"/>
              <a:gd name="T97" fmla="*/ 142 h 181"/>
              <a:gd name="T98" fmla="*/ 113 w 202"/>
              <a:gd name="T99" fmla="*/ 144 h 181"/>
              <a:gd name="T100" fmla="*/ 194 w 202"/>
              <a:gd name="T101" fmla="*/ 135 h 181"/>
              <a:gd name="T102" fmla="*/ 197 w 202"/>
              <a:gd name="T103" fmla="*/ 100 h 181"/>
              <a:gd name="T104" fmla="*/ 29 w 202"/>
              <a:gd name="T105" fmla="*/ 70 h 181"/>
              <a:gd name="T106" fmla="*/ 173 w 202"/>
              <a:gd name="T107" fmla="*/ 69 h 181"/>
              <a:gd name="T108" fmla="*/ 173 w 202"/>
              <a:gd name="T109" fmla="*/ 69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02" h="181">
                <a:moveTo>
                  <a:pt x="174" y="69"/>
                </a:moveTo>
                <a:cubicBezTo>
                  <a:pt x="173" y="68"/>
                  <a:pt x="169" y="65"/>
                  <a:pt x="167" y="64"/>
                </a:cubicBezTo>
                <a:cubicBezTo>
                  <a:pt x="150" y="53"/>
                  <a:pt x="130" y="62"/>
                  <a:pt x="126" y="74"/>
                </a:cubicBezTo>
                <a:cubicBezTo>
                  <a:pt x="145" y="63"/>
                  <a:pt x="157" y="67"/>
                  <a:pt x="174" y="69"/>
                </a:cubicBezTo>
                <a:close/>
                <a:moveTo>
                  <a:pt x="29" y="69"/>
                </a:moveTo>
                <a:cubicBezTo>
                  <a:pt x="45" y="68"/>
                  <a:pt x="59" y="64"/>
                  <a:pt x="76" y="74"/>
                </a:cubicBezTo>
                <a:cubicBezTo>
                  <a:pt x="72" y="58"/>
                  <a:pt x="43" y="52"/>
                  <a:pt x="29" y="69"/>
                </a:cubicBezTo>
                <a:close/>
                <a:moveTo>
                  <a:pt x="88" y="70"/>
                </a:moveTo>
                <a:cubicBezTo>
                  <a:pt x="88" y="71"/>
                  <a:pt x="87" y="72"/>
                  <a:pt x="85" y="73"/>
                </a:cubicBezTo>
                <a:cubicBezTo>
                  <a:pt x="82" y="76"/>
                  <a:pt x="77" y="79"/>
                  <a:pt x="75" y="84"/>
                </a:cubicBezTo>
                <a:cubicBezTo>
                  <a:pt x="75" y="87"/>
                  <a:pt x="77" y="93"/>
                  <a:pt x="78" y="96"/>
                </a:cubicBezTo>
                <a:cubicBezTo>
                  <a:pt x="80" y="92"/>
                  <a:pt x="81" y="85"/>
                  <a:pt x="81" y="85"/>
                </a:cubicBezTo>
                <a:cubicBezTo>
                  <a:pt x="81" y="85"/>
                  <a:pt x="85" y="82"/>
                  <a:pt x="90" y="79"/>
                </a:cubicBezTo>
                <a:cubicBezTo>
                  <a:pt x="92" y="78"/>
                  <a:pt x="93" y="77"/>
                  <a:pt x="94" y="75"/>
                </a:cubicBezTo>
                <a:cubicBezTo>
                  <a:pt x="98" y="70"/>
                  <a:pt x="96" y="59"/>
                  <a:pt x="93" y="54"/>
                </a:cubicBezTo>
                <a:cubicBezTo>
                  <a:pt x="92" y="55"/>
                  <a:pt x="90" y="70"/>
                  <a:pt x="88" y="70"/>
                </a:cubicBezTo>
                <a:close/>
                <a:moveTo>
                  <a:pt x="17" y="48"/>
                </a:moveTo>
                <a:cubicBezTo>
                  <a:pt x="16" y="51"/>
                  <a:pt x="18" y="55"/>
                  <a:pt x="19" y="56"/>
                </a:cubicBezTo>
                <a:cubicBezTo>
                  <a:pt x="21" y="58"/>
                  <a:pt x="23" y="58"/>
                  <a:pt x="23" y="58"/>
                </a:cubicBezTo>
                <a:cubicBezTo>
                  <a:pt x="23" y="58"/>
                  <a:pt x="23" y="56"/>
                  <a:pt x="24" y="55"/>
                </a:cubicBezTo>
                <a:cubicBezTo>
                  <a:pt x="24" y="54"/>
                  <a:pt x="25" y="50"/>
                  <a:pt x="25" y="50"/>
                </a:cubicBezTo>
                <a:cubicBezTo>
                  <a:pt x="26" y="47"/>
                  <a:pt x="26" y="41"/>
                  <a:pt x="26" y="41"/>
                </a:cubicBezTo>
                <a:cubicBezTo>
                  <a:pt x="26" y="41"/>
                  <a:pt x="19" y="42"/>
                  <a:pt x="17" y="48"/>
                </a:cubicBezTo>
                <a:close/>
                <a:moveTo>
                  <a:pt x="179" y="41"/>
                </a:moveTo>
                <a:cubicBezTo>
                  <a:pt x="179" y="41"/>
                  <a:pt x="178" y="47"/>
                  <a:pt x="179" y="50"/>
                </a:cubicBezTo>
                <a:cubicBezTo>
                  <a:pt x="179" y="52"/>
                  <a:pt x="180" y="53"/>
                  <a:pt x="181" y="55"/>
                </a:cubicBezTo>
                <a:cubicBezTo>
                  <a:pt x="181" y="56"/>
                  <a:pt x="182" y="58"/>
                  <a:pt x="182" y="58"/>
                </a:cubicBezTo>
                <a:cubicBezTo>
                  <a:pt x="182" y="58"/>
                  <a:pt x="184" y="57"/>
                  <a:pt x="185" y="56"/>
                </a:cubicBezTo>
                <a:cubicBezTo>
                  <a:pt x="186" y="54"/>
                  <a:pt x="187" y="51"/>
                  <a:pt x="187" y="48"/>
                </a:cubicBezTo>
                <a:cubicBezTo>
                  <a:pt x="186" y="43"/>
                  <a:pt x="179" y="41"/>
                  <a:pt x="179" y="41"/>
                </a:cubicBezTo>
                <a:close/>
                <a:moveTo>
                  <a:pt x="112" y="79"/>
                </a:moveTo>
                <a:cubicBezTo>
                  <a:pt x="117" y="82"/>
                  <a:pt x="122" y="85"/>
                  <a:pt x="122" y="85"/>
                </a:cubicBezTo>
                <a:cubicBezTo>
                  <a:pt x="122" y="85"/>
                  <a:pt x="123" y="92"/>
                  <a:pt x="125" y="96"/>
                </a:cubicBezTo>
                <a:cubicBezTo>
                  <a:pt x="129" y="84"/>
                  <a:pt x="127" y="82"/>
                  <a:pt x="124" y="79"/>
                </a:cubicBezTo>
                <a:cubicBezTo>
                  <a:pt x="122" y="76"/>
                  <a:pt x="115" y="71"/>
                  <a:pt x="114" y="70"/>
                </a:cubicBezTo>
                <a:cubicBezTo>
                  <a:pt x="113" y="70"/>
                  <a:pt x="110" y="55"/>
                  <a:pt x="110" y="54"/>
                </a:cubicBezTo>
                <a:cubicBezTo>
                  <a:pt x="107" y="59"/>
                  <a:pt x="104" y="70"/>
                  <a:pt x="108" y="75"/>
                </a:cubicBezTo>
                <a:cubicBezTo>
                  <a:pt x="110" y="77"/>
                  <a:pt x="111" y="78"/>
                  <a:pt x="112" y="79"/>
                </a:cubicBezTo>
                <a:close/>
                <a:moveTo>
                  <a:pt x="29" y="69"/>
                </a:moveTo>
                <a:lnTo>
                  <a:pt x="29" y="69"/>
                </a:lnTo>
                <a:cubicBezTo>
                  <a:pt x="29" y="69"/>
                  <a:pt x="29" y="69"/>
                  <a:pt x="29" y="69"/>
                </a:cubicBezTo>
                <a:close/>
                <a:moveTo>
                  <a:pt x="67" y="67"/>
                </a:moveTo>
                <a:cubicBezTo>
                  <a:pt x="69" y="65"/>
                  <a:pt x="76" y="60"/>
                  <a:pt x="75" y="58"/>
                </a:cubicBezTo>
                <a:cubicBezTo>
                  <a:pt x="67" y="36"/>
                  <a:pt x="36" y="40"/>
                  <a:pt x="33" y="59"/>
                </a:cubicBezTo>
                <a:lnTo>
                  <a:pt x="38" y="65"/>
                </a:lnTo>
                <a:lnTo>
                  <a:pt x="67" y="67"/>
                </a:lnTo>
                <a:close/>
                <a:moveTo>
                  <a:pt x="161" y="65"/>
                </a:moveTo>
                <a:lnTo>
                  <a:pt x="166" y="59"/>
                </a:lnTo>
                <a:cubicBezTo>
                  <a:pt x="163" y="48"/>
                  <a:pt x="151" y="41"/>
                  <a:pt x="139" y="44"/>
                </a:cubicBezTo>
                <a:cubicBezTo>
                  <a:pt x="127" y="47"/>
                  <a:pt x="122" y="58"/>
                  <a:pt x="124" y="60"/>
                </a:cubicBezTo>
                <a:cubicBezTo>
                  <a:pt x="126" y="62"/>
                  <a:pt x="129" y="65"/>
                  <a:pt x="132" y="67"/>
                </a:cubicBezTo>
                <a:lnTo>
                  <a:pt x="161" y="65"/>
                </a:lnTo>
                <a:close/>
                <a:moveTo>
                  <a:pt x="119" y="37"/>
                </a:moveTo>
                <a:cubicBezTo>
                  <a:pt x="129" y="33"/>
                  <a:pt x="137" y="26"/>
                  <a:pt x="145" y="19"/>
                </a:cubicBezTo>
                <a:cubicBezTo>
                  <a:pt x="150" y="12"/>
                  <a:pt x="156" y="12"/>
                  <a:pt x="163" y="16"/>
                </a:cubicBezTo>
                <a:cubicBezTo>
                  <a:pt x="166" y="17"/>
                  <a:pt x="181" y="24"/>
                  <a:pt x="183" y="25"/>
                </a:cubicBezTo>
                <a:cubicBezTo>
                  <a:pt x="188" y="26"/>
                  <a:pt x="186" y="18"/>
                  <a:pt x="181" y="16"/>
                </a:cubicBezTo>
                <a:cubicBezTo>
                  <a:pt x="168" y="8"/>
                  <a:pt x="152" y="0"/>
                  <a:pt x="138" y="8"/>
                </a:cubicBezTo>
                <a:cubicBezTo>
                  <a:pt x="132" y="12"/>
                  <a:pt x="119" y="23"/>
                  <a:pt x="113" y="23"/>
                </a:cubicBezTo>
                <a:cubicBezTo>
                  <a:pt x="110" y="24"/>
                  <a:pt x="108" y="25"/>
                  <a:pt x="108" y="28"/>
                </a:cubicBezTo>
                <a:cubicBezTo>
                  <a:pt x="109" y="30"/>
                  <a:pt x="109" y="31"/>
                  <a:pt x="109" y="33"/>
                </a:cubicBezTo>
                <a:cubicBezTo>
                  <a:pt x="111" y="38"/>
                  <a:pt x="113" y="40"/>
                  <a:pt x="119" y="37"/>
                </a:cubicBezTo>
                <a:close/>
                <a:moveTo>
                  <a:pt x="22" y="24"/>
                </a:moveTo>
                <a:cubicBezTo>
                  <a:pt x="22" y="24"/>
                  <a:pt x="34" y="17"/>
                  <a:pt x="39" y="16"/>
                </a:cubicBezTo>
                <a:cubicBezTo>
                  <a:pt x="46" y="12"/>
                  <a:pt x="52" y="12"/>
                  <a:pt x="57" y="18"/>
                </a:cubicBezTo>
                <a:cubicBezTo>
                  <a:pt x="66" y="28"/>
                  <a:pt x="72" y="32"/>
                  <a:pt x="85" y="38"/>
                </a:cubicBezTo>
                <a:cubicBezTo>
                  <a:pt x="88" y="39"/>
                  <a:pt x="90" y="38"/>
                  <a:pt x="92" y="35"/>
                </a:cubicBezTo>
                <a:cubicBezTo>
                  <a:pt x="93" y="33"/>
                  <a:pt x="93" y="31"/>
                  <a:pt x="94" y="28"/>
                </a:cubicBezTo>
                <a:cubicBezTo>
                  <a:pt x="94" y="25"/>
                  <a:pt x="93" y="24"/>
                  <a:pt x="89" y="23"/>
                </a:cubicBezTo>
                <a:cubicBezTo>
                  <a:pt x="82" y="22"/>
                  <a:pt x="74" y="15"/>
                  <a:pt x="67" y="10"/>
                </a:cubicBezTo>
                <a:cubicBezTo>
                  <a:pt x="58" y="4"/>
                  <a:pt x="47" y="4"/>
                  <a:pt x="37" y="7"/>
                </a:cubicBezTo>
                <a:cubicBezTo>
                  <a:pt x="33" y="9"/>
                  <a:pt x="21" y="15"/>
                  <a:pt x="18" y="19"/>
                </a:cubicBezTo>
                <a:cubicBezTo>
                  <a:pt x="17" y="20"/>
                  <a:pt x="16" y="23"/>
                  <a:pt x="17" y="24"/>
                </a:cubicBezTo>
                <a:cubicBezTo>
                  <a:pt x="18" y="26"/>
                  <a:pt x="20" y="24"/>
                  <a:pt x="22" y="24"/>
                </a:cubicBezTo>
                <a:close/>
                <a:moveTo>
                  <a:pt x="144" y="149"/>
                </a:moveTo>
                <a:cubicBezTo>
                  <a:pt x="139" y="148"/>
                  <a:pt x="129" y="146"/>
                  <a:pt x="124" y="148"/>
                </a:cubicBezTo>
                <a:cubicBezTo>
                  <a:pt x="110" y="153"/>
                  <a:pt x="96" y="153"/>
                  <a:pt x="82" y="149"/>
                </a:cubicBezTo>
                <a:cubicBezTo>
                  <a:pt x="72" y="147"/>
                  <a:pt x="70" y="147"/>
                  <a:pt x="58" y="149"/>
                </a:cubicBezTo>
                <a:cubicBezTo>
                  <a:pt x="79" y="181"/>
                  <a:pt x="126" y="178"/>
                  <a:pt x="144" y="149"/>
                </a:cubicBezTo>
                <a:close/>
                <a:moveTo>
                  <a:pt x="197" y="100"/>
                </a:moveTo>
                <a:cubicBezTo>
                  <a:pt x="195" y="98"/>
                  <a:pt x="181" y="83"/>
                  <a:pt x="179" y="82"/>
                </a:cubicBezTo>
                <a:cubicBezTo>
                  <a:pt x="179" y="90"/>
                  <a:pt x="182" y="87"/>
                  <a:pt x="181" y="99"/>
                </a:cubicBezTo>
                <a:cubicBezTo>
                  <a:pt x="180" y="114"/>
                  <a:pt x="169" y="113"/>
                  <a:pt x="156" y="113"/>
                </a:cubicBezTo>
                <a:cubicBezTo>
                  <a:pt x="144" y="113"/>
                  <a:pt x="142" y="108"/>
                  <a:pt x="132" y="104"/>
                </a:cubicBezTo>
                <a:cubicBezTo>
                  <a:pt x="126" y="101"/>
                  <a:pt x="117" y="102"/>
                  <a:pt x="113" y="109"/>
                </a:cubicBezTo>
                <a:cubicBezTo>
                  <a:pt x="111" y="112"/>
                  <a:pt x="109" y="113"/>
                  <a:pt x="105" y="113"/>
                </a:cubicBezTo>
                <a:cubicBezTo>
                  <a:pt x="103" y="113"/>
                  <a:pt x="100" y="113"/>
                  <a:pt x="98" y="113"/>
                </a:cubicBezTo>
                <a:cubicBezTo>
                  <a:pt x="94" y="113"/>
                  <a:pt x="91" y="112"/>
                  <a:pt x="88" y="108"/>
                </a:cubicBezTo>
                <a:cubicBezTo>
                  <a:pt x="86" y="104"/>
                  <a:pt x="81" y="102"/>
                  <a:pt x="76" y="102"/>
                </a:cubicBezTo>
                <a:cubicBezTo>
                  <a:pt x="71" y="103"/>
                  <a:pt x="66" y="105"/>
                  <a:pt x="62" y="108"/>
                </a:cubicBezTo>
                <a:cubicBezTo>
                  <a:pt x="53" y="115"/>
                  <a:pt x="47" y="113"/>
                  <a:pt x="37" y="113"/>
                </a:cubicBezTo>
                <a:cubicBezTo>
                  <a:pt x="27" y="113"/>
                  <a:pt x="21" y="106"/>
                  <a:pt x="21" y="97"/>
                </a:cubicBezTo>
                <a:cubicBezTo>
                  <a:pt x="21" y="88"/>
                  <a:pt x="22" y="88"/>
                  <a:pt x="23" y="82"/>
                </a:cubicBezTo>
                <a:cubicBezTo>
                  <a:pt x="17" y="85"/>
                  <a:pt x="9" y="93"/>
                  <a:pt x="4" y="103"/>
                </a:cubicBezTo>
                <a:cubicBezTo>
                  <a:pt x="0" y="110"/>
                  <a:pt x="0" y="117"/>
                  <a:pt x="2" y="124"/>
                </a:cubicBezTo>
                <a:cubicBezTo>
                  <a:pt x="6" y="145"/>
                  <a:pt x="33" y="146"/>
                  <a:pt x="54" y="144"/>
                </a:cubicBezTo>
                <a:cubicBezTo>
                  <a:pt x="60" y="144"/>
                  <a:pt x="65" y="143"/>
                  <a:pt x="71" y="142"/>
                </a:cubicBezTo>
                <a:cubicBezTo>
                  <a:pt x="76" y="141"/>
                  <a:pt x="81" y="140"/>
                  <a:pt x="86" y="142"/>
                </a:cubicBezTo>
                <a:cubicBezTo>
                  <a:pt x="89" y="143"/>
                  <a:pt x="92" y="145"/>
                  <a:pt x="95" y="145"/>
                </a:cubicBezTo>
                <a:cubicBezTo>
                  <a:pt x="101" y="146"/>
                  <a:pt x="107" y="146"/>
                  <a:pt x="113" y="144"/>
                </a:cubicBezTo>
                <a:cubicBezTo>
                  <a:pt x="119" y="141"/>
                  <a:pt x="125" y="140"/>
                  <a:pt x="131" y="142"/>
                </a:cubicBezTo>
                <a:cubicBezTo>
                  <a:pt x="148" y="146"/>
                  <a:pt x="182" y="148"/>
                  <a:pt x="194" y="135"/>
                </a:cubicBezTo>
                <a:cubicBezTo>
                  <a:pt x="197" y="132"/>
                  <a:pt x="200" y="128"/>
                  <a:pt x="200" y="123"/>
                </a:cubicBezTo>
                <a:cubicBezTo>
                  <a:pt x="202" y="115"/>
                  <a:pt x="201" y="107"/>
                  <a:pt x="197" y="100"/>
                </a:cubicBezTo>
                <a:close/>
                <a:moveTo>
                  <a:pt x="29" y="69"/>
                </a:moveTo>
                <a:cubicBezTo>
                  <a:pt x="29" y="69"/>
                  <a:pt x="29" y="70"/>
                  <a:pt x="29" y="70"/>
                </a:cubicBezTo>
                <a:cubicBezTo>
                  <a:pt x="29" y="70"/>
                  <a:pt x="29" y="69"/>
                  <a:pt x="29" y="69"/>
                </a:cubicBezTo>
                <a:close/>
                <a:moveTo>
                  <a:pt x="173" y="69"/>
                </a:moveTo>
                <a:cubicBezTo>
                  <a:pt x="173" y="69"/>
                  <a:pt x="174" y="69"/>
                  <a:pt x="174" y="69"/>
                </a:cubicBezTo>
                <a:cubicBezTo>
                  <a:pt x="174" y="69"/>
                  <a:pt x="173" y="69"/>
                  <a:pt x="173" y="69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C0325115-15F8-45B5-B0A4-70E607F8284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49476" y="4826000"/>
            <a:ext cx="196850" cy="254000"/>
          </a:xfrm>
          <a:custGeom>
            <a:avLst/>
            <a:gdLst>
              <a:gd name="T0" fmla="*/ 131 w 261"/>
              <a:gd name="T1" fmla="*/ 210 h 333"/>
              <a:gd name="T2" fmla="*/ 52 w 261"/>
              <a:gd name="T3" fmla="*/ 131 h 333"/>
              <a:gd name="T4" fmla="*/ 67 w 261"/>
              <a:gd name="T5" fmla="*/ 84 h 333"/>
              <a:gd name="T6" fmla="*/ 98 w 261"/>
              <a:gd name="T7" fmla="*/ 114 h 333"/>
              <a:gd name="T8" fmla="*/ 130 w 261"/>
              <a:gd name="T9" fmla="*/ 82 h 333"/>
              <a:gd name="T10" fmla="*/ 112 w 261"/>
              <a:gd name="T11" fmla="*/ 54 h 333"/>
              <a:gd name="T12" fmla="*/ 131 w 261"/>
              <a:gd name="T13" fmla="*/ 52 h 333"/>
              <a:gd name="T14" fmla="*/ 209 w 261"/>
              <a:gd name="T15" fmla="*/ 131 h 333"/>
              <a:gd name="T16" fmla="*/ 131 w 261"/>
              <a:gd name="T17" fmla="*/ 210 h 333"/>
              <a:gd name="T18" fmla="*/ 131 w 261"/>
              <a:gd name="T19" fmla="*/ 0 h 333"/>
              <a:gd name="T20" fmla="*/ 0 w 261"/>
              <a:gd name="T21" fmla="*/ 130 h 333"/>
              <a:gd name="T22" fmla="*/ 131 w 261"/>
              <a:gd name="T23" fmla="*/ 333 h 333"/>
              <a:gd name="T24" fmla="*/ 261 w 261"/>
              <a:gd name="T25" fmla="*/ 130 h 333"/>
              <a:gd name="T26" fmla="*/ 131 w 261"/>
              <a:gd name="T2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61" h="333">
                <a:moveTo>
                  <a:pt x="131" y="210"/>
                </a:moveTo>
                <a:cubicBezTo>
                  <a:pt x="87" y="210"/>
                  <a:pt x="52" y="174"/>
                  <a:pt x="52" y="131"/>
                </a:cubicBezTo>
                <a:cubicBezTo>
                  <a:pt x="52" y="113"/>
                  <a:pt x="57" y="97"/>
                  <a:pt x="67" y="84"/>
                </a:cubicBezTo>
                <a:cubicBezTo>
                  <a:pt x="68" y="101"/>
                  <a:pt x="81" y="114"/>
                  <a:pt x="98" y="114"/>
                </a:cubicBezTo>
                <a:cubicBezTo>
                  <a:pt x="116" y="114"/>
                  <a:pt x="130" y="100"/>
                  <a:pt x="130" y="82"/>
                </a:cubicBezTo>
                <a:cubicBezTo>
                  <a:pt x="130" y="70"/>
                  <a:pt x="123" y="59"/>
                  <a:pt x="112" y="54"/>
                </a:cubicBezTo>
                <a:cubicBezTo>
                  <a:pt x="118" y="52"/>
                  <a:pt x="124" y="52"/>
                  <a:pt x="131" y="52"/>
                </a:cubicBezTo>
                <a:cubicBezTo>
                  <a:pt x="174" y="52"/>
                  <a:pt x="209" y="87"/>
                  <a:pt x="209" y="131"/>
                </a:cubicBezTo>
                <a:cubicBezTo>
                  <a:pt x="209" y="174"/>
                  <a:pt x="174" y="210"/>
                  <a:pt x="131" y="210"/>
                </a:cubicBezTo>
                <a:close/>
                <a:moveTo>
                  <a:pt x="131" y="0"/>
                </a:moveTo>
                <a:cubicBezTo>
                  <a:pt x="59" y="0"/>
                  <a:pt x="0" y="58"/>
                  <a:pt x="0" y="130"/>
                </a:cubicBezTo>
                <a:cubicBezTo>
                  <a:pt x="0" y="227"/>
                  <a:pt x="104" y="333"/>
                  <a:pt x="131" y="333"/>
                </a:cubicBezTo>
                <a:cubicBezTo>
                  <a:pt x="157" y="333"/>
                  <a:pt x="261" y="227"/>
                  <a:pt x="261" y="130"/>
                </a:cubicBezTo>
                <a:cubicBezTo>
                  <a:pt x="261" y="58"/>
                  <a:pt x="202" y="0"/>
                  <a:pt x="13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39834591-A823-4B6A-8E16-EF46465ACC3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46238" y="4826000"/>
            <a:ext cx="252413" cy="254000"/>
          </a:xfrm>
          <a:custGeom>
            <a:avLst/>
            <a:gdLst>
              <a:gd name="T0" fmla="*/ 0 w 333"/>
              <a:gd name="T1" fmla="*/ 100 h 333"/>
              <a:gd name="T2" fmla="*/ 33 w 333"/>
              <a:gd name="T3" fmla="*/ 150 h 333"/>
              <a:gd name="T4" fmla="*/ 266 w 333"/>
              <a:gd name="T5" fmla="*/ 0 h 333"/>
              <a:gd name="T6" fmla="*/ 300 w 333"/>
              <a:gd name="T7" fmla="*/ 33 h 333"/>
              <a:gd name="T8" fmla="*/ 333 w 333"/>
              <a:gd name="T9" fmla="*/ 67 h 333"/>
              <a:gd name="T10" fmla="*/ 266 w 333"/>
              <a:gd name="T11" fmla="*/ 0 h 333"/>
              <a:gd name="T12" fmla="*/ 66 w 333"/>
              <a:gd name="T13" fmla="*/ 33 h 333"/>
              <a:gd name="T14" fmla="*/ 0 w 333"/>
              <a:gd name="T15" fmla="*/ 0 h 333"/>
              <a:gd name="T16" fmla="*/ 33 w 333"/>
              <a:gd name="T17" fmla="*/ 67 h 333"/>
              <a:gd name="T18" fmla="*/ 300 w 333"/>
              <a:gd name="T19" fmla="*/ 300 h 333"/>
              <a:gd name="T20" fmla="*/ 266 w 333"/>
              <a:gd name="T21" fmla="*/ 333 h 333"/>
              <a:gd name="T22" fmla="*/ 333 w 333"/>
              <a:gd name="T23" fmla="*/ 267 h 333"/>
              <a:gd name="T24" fmla="*/ 300 w 333"/>
              <a:gd name="T25" fmla="*/ 300 h 333"/>
              <a:gd name="T26" fmla="*/ 0 w 333"/>
              <a:gd name="T27" fmla="*/ 267 h 333"/>
              <a:gd name="T28" fmla="*/ 66 w 333"/>
              <a:gd name="T29" fmla="*/ 333 h 333"/>
              <a:gd name="T30" fmla="*/ 33 w 333"/>
              <a:gd name="T31" fmla="*/ 300 h 333"/>
              <a:gd name="T32" fmla="*/ 33 w 333"/>
              <a:gd name="T33" fmla="*/ 183 h 333"/>
              <a:gd name="T34" fmla="*/ 0 w 333"/>
              <a:gd name="T35" fmla="*/ 233 h 333"/>
              <a:gd name="T36" fmla="*/ 33 w 333"/>
              <a:gd name="T37" fmla="*/ 183 h 333"/>
              <a:gd name="T38" fmla="*/ 333 w 333"/>
              <a:gd name="T39" fmla="*/ 233 h 333"/>
              <a:gd name="T40" fmla="*/ 300 w 333"/>
              <a:gd name="T41" fmla="*/ 183 h 333"/>
              <a:gd name="T42" fmla="*/ 300 w 333"/>
              <a:gd name="T43" fmla="*/ 150 h 333"/>
              <a:gd name="T44" fmla="*/ 333 w 333"/>
              <a:gd name="T45" fmla="*/ 100 h 333"/>
              <a:gd name="T46" fmla="*/ 300 w 333"/>
              <a:gd name="T47" fmla="*/ 150 h 333"/>
              <a:gd name="T48" fmla="*/ 150 w 333"/>
              <a:gd name="T49" fmla="*/ 333 h 333"/>
              <a:gd name="T50" fmla="*/ 100 w 333"/>
              <a:gd name="T51" fmla="*/ 300 h 333"/>
              <a:gd name="T52" fmla="*/ 183 w 333"/>
              <a:gd name="T53" fmla="*/ 333 h 333"/>
              <a:gd name="T54" fmla="*/ 233 w 333"/>
              <a:gd name="T55" fmla="*/ 300 h 333"/>
              <a:gd name="T56" fmla="*/ 183 w 333"/>
              <a:gd name="T57" fmla="*/ 333 h 333"/>
              <a:gd name="T58" fmla="*/ 183 w 333"/>
              <a:gd name="T59" fmla="*/ 0 h 333"/>
              <a:gd name="T60" fmla="*/ 233 w 333"/>
              <a:gd name="T61" fmla="*/ 33 h 333"/>
              <a:gd name="T62" fmla="*/ 150 w 333"/>
              <a:gd name="T63" fmla="*/ 0 h 333"/>
              <a:gd name="T64" fmla="*/ 100 w 333"/>
              <a:gd name="T65" fmla="*/ 33 h 333"/>
              <a:gd name="T66" fmla="*/ 150 w 333"/>
              <a:gd name="T67" fmla="*/ 0 h 333"/>
              <a:gd name="T68" fmla="*/ 266 w 333"/>
              <a:gd name="T69" fmla="*/ 267 h 333"/>
              <a:gd name="T70" fmla="*/ 216 w 333"/>
              <a:gd name="T71" fmla="*/ 67 h 333"/>
              <a:gd name="T72" fmla="*/ 116 w 333"/>
              <a:gd name="T73" fmla="*/ 267 h 333"/>
              <a:gd name="T74" fmla="*/ 66 w 333"/>
              <a:gd name="T75" fmla="*/ 67 h 333"/>
              <a:gd name="T76" fmla="*/ 116 w 333"/>
              <a:gd name="T77" fmla="*/ 133 h 333"/>
              <a:gd name="T78" fmla="*/ 133 w 333"/>
              <a:gd name="T79" fmla="*/ 67 h 333"/>
              <a:gd name="T80" fmla="*/ 183 w 333"/>
              <a:gd name="T81" fmla="*/ 267 h 333"/>
              <a:gd name="T82" fmla="*/ 133 w 333"/>
              <a:gd name="T83" fmla="*/ 200 h 333"/>
              <a:gd name="T84" fmla="*/ 116 w 333"/>
              <a:gd name="T85" fmla="*/ 2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3" h="333">
                <a:moveTo>
                  <a:pt x="33" y="100"/>
                </a:moveTo>
                <a:lnTo>
                  <a:pt x="0" y="100"/>
                </a:lnTo>
                <a:lnTo>
                  <a:pt x="0" y="150"/>
                </a:lnTo>
                <a:lnTo>
                  <a:pt x="33" y="150"/>
                </a:lnTo>
                <a:lnTo>
                  <a:pt x="33" y="100"/>
                </a:lnTo>
                <a:close/>
                <a:moveTo>
                  <a:pt x="266" y="0"/>
                </a:moveTo>
                <a:lnTo>
                  <a:pt x="266" y="33"/>
                </a:lnTo>
                <a:lnTo>
                  <a:pt x="300" y="33"/>
                </a:lnTo>
                <a:lnTo>
                  <a:pt x="300" y="67"/>
                </a:lnTo>
                <a:lnTo>
                  <a:pt x="333" y="67"/>
                </a:lnTo>
                <a:lnTo>
                  <a:pt x="333" y="0"/>
                </a:lnTo>
                <a:lnTo>
                  <a:pt x="266" y="0"/>
                </a:lnTo>
                <a:close/>
                <a:moveTo>
                  <a:pt x="33" y="33"/>
                </a:moveTo>
                <a:lnTo>
                  <a:pt x="66" y="33"/>
                </a:lnTo>
                <a:lnTo>
                  <a:pt x="66" y="0"/>
                </a:lnTo>
                <a:lnTo>
                  <a:pt x="0" y="0"/>
                </a:lnTo>
                <a:lnTo>
                  <a:pt x="0" y="67"/>
                </a:lnTo>
                <a:lnTo>
                  <a:pt x="33" y="67"/>
                </a:lnTo>
                <a:lnTo>
                  <a:pt x="33" y="33"/>
                </a:lnTo>
                <a:close/>
                <a:moveTo>
                  <a:pt x="300" y="300"/>
                </a:moveTo>
                <a:lnTo>
                  <a:pt x="266" y="300"/>
                </a:lnTo>
                <a:lnTo>
                  <a:pt x="266" y="333"/>
                </a:lnTo>
                <a:lnTo>
                  <a:pt x="333" y="333"/>
                </a:lnTo>
                <a:lnTo>
                  <a:pt x="333" y="267"/>
                </a:lnTo>
                <a:lnTo>
                  <a:pt x="300" y="267"/>
                </a:lnTo>
                <a:lnTo>
                  <a:pt x="300" y="300"/>
                </a:lnTo>
                <a:close/>
                <a:moveTo>
                  <a:pt x="33" y="267"/>
                </a:moveTo>
                <a:lnTo>
                  <a:pt x="0" y="267"/>
                </a:lnTo>
                <a:lnTo>
                  <a:pt x="0" y="333"/>
                </a:lnTo>
                <a:lnTo>
                  <a:pt x="66" y="333"/>
                </a:lnTo>
                <a:lnTo>
                  <a:pt x="66" y="300"/>
                </a:lnTo>
                <a:lnTo>
                  <a:pt x="33" y="300"/>
                </a:lnTo>
                <a:lnTo>
                  <a:pt x="33" y="267"/>
                </a:lnTo>
                <a:close/>
                <a:moveTo>
                  <a:pt x="33" y="183"/>
                </a:moveTo>
                <a:lnTo>
                  <a:pt x="0" y="183"/>
                </a:lnTo>
                <a:lnTo>
                  <a:pt x="0" y="233"/>
                </a:lnTo>
                <a:lnTo>
                  <a:pt x="33" y="233"/>
                </a:lnTo>
                <a:lnTo>
                  <a:pt x="33" y="183"/>
                </a:lnTo>
                <a:close/>
                <a:moveTo>
                  <a:pt x="300" y="233"/>
                </a:moveTo>
                <a:lnTo>
                  <a:pt x="333" y="233"/>
                </a:lnTo>
                <a:lnTo>
                  <a:pt x="333" y="183"/>
                </a:lnTo>
                <a:lnTo>
                  <a:pt x="300" y="183"/>
                </a:lnTo>
                <a:lnTo>
                  <a:pt x="300" y="233"/>
                </a:lnTo>
                <a:close/>
                <a:moveTo>
                  <a:pt x="300" y="150"/>
                </a:moveTo>
                <a:lnTo>
                  <a:pt x="333" y="150"/>
                </a:lnTo>
                <a:lnTo>
                  <a:pt x="333" y="100"/>
                </a:lnTo>
                <a:lnTo>
                  <a:pt x="300" y="100"/>
                </a:lnTo>
                <a:lnTo>
                  <a:pt x="300" y="150"/>
                </a:lnTo>
                <a:close/>
                <a:moveTo>
                  <a:pt x="100" y="333"/>
                </a:moveTo>
                <a:lnTo>
                  <a:pt x="150" y="333"/>
                </a:lnTo>
                <a:lnTo>
                  <a:pt x="150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183" y="333"/>
                </a:moveTo>
                <a:lnTo>
                  <a:pt x="233" y="333"/>
                </a:lnTo>
                <a:lnTo>
                  <a:pt x="233" y="300"/>
                </a:lnTo>
                <a:lnTo>
                  <a:pt x="183" y="300"/>
                </a:lnTo>
                <a:lnTo>
                  <a:pt x="183" y="333"/>
                </a:lnTo>
                <a:close/>
                <a:moveTo>
                  <a:pt x="233" y="0"/>
                </a:moveTo>
                <a:lnTo>
                  <a:pt x="183" y="0"/>
                </a:lnTo>
                <a:lnTo>
                  <a:pt x="183" y="33"/>
                </a:lnTo>
                <a:lnTo>
                  <a:pt x="233" y="33"/>
                </a:lnTo>
                <a:lnTo>
                  <a:pt x="233" y="0"/>
                </a:lnTo>
                <a:close/>
                <a:moveTo>
                  <a:pt x="150" y="0"/>
                </a:moveTo>
                <a:lnTo>
                  <a:pt x="100" y="0"/>
                </a:lnTo>
                <a:lnTo>
                  <a:pt x="100" y="33"/>
                </a:lnTo>
                <a:lnTo>
                  <a:pt x="150" y="33"/>
                </a:lnTo>
                <a:lnTo>
                  <a:pt x="150" y="0"/>
                </a:lnTo>
                <a:close/>
                <a:moveTo>
                  <a:pt x="216" y="267"/>
                </a:moveTo>
                <a:lnTo>
                  <a:pt x="266" y="267"/>
                </a:lnTo>
                <a:lnTo>
                  <a:pt x="266" y="67"/>
                </a:lnTo>
                <a:lnTo>
                  <a:pt x="216" y="67"/>
                </a:lnTo>
                <a:lnTo>
                  <a:pt x="216" y="267"/>
                </a:lnTo>
                <a:close/>
                <a:moveTo>
                  <a:pt x="116" y="267"/>
                </a:moveTo>
                <a:lnTo>
                  <a:pt x="66" y="267"/>
                </a:lnTo>
                <a:lnTo>
                  <a:pt x="66" y="67"/>
                </a:lnTo>
                <a:lnTo>
                  <a:pt x="116" y="67"/>
                </a:lnTo>
                <a:lnTo>
                  <a:pt x="116" y="133"/>
                </a:lnTo>
                <a:lnTo>
                  <a:pt x="133" y="133"/>
                </a:lnTo>
                <a:lnTo>
                  <a:pt x="133" y="67"/>
                </a:lnTo>
                <a:lnTo>
                  <a:pt x="183" y="67"/>
                </a:lnTo>
                <a:lnTo>
                  <a:pt x="183" y="267"/>
                </a:lnTo>
                <a:lnTo>
                  <a:pt x="133" y="267"/>
                </a:lnTo>
                <a:lnTo>
                  <a:pt x="133" y="200"/>
                </a:lnTo>
                <a:lnTo>
                  <a:pt x="116" y="200"/>
                </a:lnTo>
                <a:lnTo>
                  <a:pt x="116" y="2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03672885-BC1B-4451-B03B-2CF1AC5E133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43001" y="4826000"/>
            <a:ext cx="252413" cy="254000"/>
          </a:xfrm>
          <a:custGeom>
            <a:avLst/>
            <a:gdLst>
              <a:gd name="T0" fmla="*/ 183 w 333"/>
              <a:gd name="T1" fmla="*/ 167 h 333"/>
              <a:gd name="T2" fmla="*/ 167 w 333"/>
              <a:gd name="T3" fmla="*/ 183 h 333"/>
              <a:gd name="T4" fmla="*/ 150 w 333"/>
              <a:gd name="T5" fmla="*/ 167 h 333"/>
              <a:gd name="T6" fmla="*/ 167 w 333"/>
              <a:gd name="T7" fmla="*/ 150 h 333"/>
              <a:gd name="T8" fmla="*/ 183 w 333"/>
              <a:gd name="T9" fmla="*/ 167 h 333"/>
              <a:gd name="T10" fmla="*/ 242 w 333"/>
              <a:gd name="T11" fmla="*/ 157 h 333"/>
              <a:gd name="T12" fmla="*/ 278 w 333"/>
              <a:gd name="T13" fmla="*/ 93 h 333"/>
              <a:gd name="T14" fmla="*/ 300 w 333"/>
              <a:gd name="T15" fmla="*/ 167 h 333"/>
              <a:gd name="T16" fmla="*/ 297 w 333"/>
              <a:gd name="T17" fmla="*/ 196 h 333"/>
              <a:gd name="T18" fmla="*/ 242 w 333"/>
              <a:gd name="T19" fmla="*/ 157 h 333"/>
              <a:gd name="T20" fmla="*/ 231 w 333"/>
              <a:gd name="T21" fmla="*/ 283 h 333"/>
              <a:gd name="T22" fmla="*/ 227 w 333"/>
              <a:gd name="T23" fmla="*/ 224 h 333"/>
              <a:gd name="T24" fmla="*/ 291 w 333"/>
              <a:gd name="T25" fmla="*/ 214 h 333"/>
              <a:gd name="T26" fmla="*/ 231 w 333"/>
              <a:gd name="T27" fmla="*/ 283 h 333"/>
              <a:gd name="T28" fmla="*/ 191 w 333"/>
              <a:gd name="T29" fmla="*/ 195 h 333"/>
              <a:gd name="T30" fmla="*/ 194 w 333"/>
              <a:gd name="T31" fmla="*/ 233 h 333"/>
              <a:gd name="T32" fmla="*/ 167 w 333"/>
              <a:gd name="T33" fmla="*/ 207 h 333"/>
              <a:gd name="T34" fmla="*/ 139 w 333"/>
              <a:gd name="T35" fmla="*/ 233 h 333"/>
              <a:gd name="T36" fmla="*/ 142 w 333"/>
              <a:gd name="T37" fmla="*/ 195 h 333"/>
              <a:gd name="T38" fmla="*/ 103 w 333"/>
              <a:gd name="T39" fmla="*/ 189 h 333"/>
              <a:gd name="T40" fmla="*/ 135 w 333"/>
              <a:gd name="T41" fmla="*/ 167 h 333"/>
              <a:gd name="T42" fmla="*/ 116 w 333"/>
              <a:gd name="T43" fmla="*/ 133 h 333"/>
              <a:gd name="T44" fmla="*/ 153 w 333"/>
              <a:gd name="T45" fmla="*/ 145 h 333"/>
              <a:gd name="T46" fmla="*/ 167 w 333"/>
              <a:gd name="T47" fmla="*/ 109 h 333"/>
              <a:gd name="T48" fmla="*/ 180 w 333"/>
              <a:gd name="T49" fmla="*/ 145 h 333"/>
              <a:gd name="T50" fmla="*/ 217 w 333"/>
              <a:gd name="T51" fmla="*/ 133 h 333"/>
              <a:gd name="T52" fmla="*/ 198 w 333"/>
              <a:gd name="T53" fmla="*/ 167 h 333"/>
              <a:gd name="T54" fmla="*/ 230 w 333"/>
              <a:gd name="T55" fmla="*/ 189 h 333"/>
              <a:gd name="T56" fmla="*/ 191 w 333"/>
              <a:gd name="T57" fmla="*/ 195 h 333"/>
              <a:gd name="T58" fmla="*/ 167 w 333"/>
              <a:gd name="T59" fmla="*/ 300 h 333"/>
              <a:gd name="T60" fmla="*/ 125 w 333"/>
              <a:gd name="T61" fmla="*/ 293 h 333"/>
              <a:gd name="T62" fmla="*/ 167 w 333"/>
              <a:gd name="T63" fmla="*/ 253 h 333"/>
              <a:gd name="T64" fmla="*/ 209 w 333"/>
              <a:gd name="T65" fmla="*/ 293 h 333"/>
              <a:gd name="T66" fmla="*/ 167 w 333"/>
              <a:gd name="T67" fmla="*/ 300 h 333"/>
              <a:gd name="T68" fmla="*/ 102 w 333"/>
              <a:gd name="T69" fmla="*/ 283 h 333"/>
              <a:gd name="T70" fmla="*/ 42 w 333"/>
              <a:gd name="T71" fmla="*/ 214 h 333"/>
              <a:gd name="T72" fmla="*/ 107 w 333"/>
              <a:gd name="T73" fmla="*/ 224 h 333"/>
              <a:gd name="T74" fmla="*/ 102 w 333"/>
              <a:gd name="T75" fmla="*/ 283 h 333"/>
              <a:gd name="T76" fmla="*/ 33 w 333"/>
              <a:gd name="T77" fmla="*/ 167 h 333"/>
              <a:gd name="T78" fmla="*/ 56 w 333"/>
              <a:gd name="T79" fmla="*/ 93 h 333"/>
              <a:gd name="T80" fmla="*/ 92 w 333"/>
              <a:gd name="T81" fmla="*/ 157 h 333"/>
              <a:gd name="T82" fmla="*/ 37 w 333"/>
              <a:gd name="T83" fmla="*/ 196 h 333"/>
              <a:gd name="T84" fmla="*/ 33 w 333"/>
              <a:gd name="T85" fmla="*/ 167 h 333"/>
              <a:gd name="T86" fmla="*/ 160 w 333"/>
              <a:gd name="T87" fmla="*/ 34 h 333"/>
              <a:gd name="T88" fmla="*/ 133 w 333"/>
              <a:gd name="T89" fmla="*/ 103 h 333"/>
              <a:gd name="T90" fmla="*/ 64 w 333"/>
              <a:gd name="T91" fmla="*/ 82 h 333"/>
              <a:gd name="T92" fmla="*/ 160 w 333"/>
              <a:gd name="T93" fmla="*/ 34 h 333"/>
              <a:gd name="T94" fmla="*/ 269 w 333"/>
              <a:gd name="T95" fmla="*/ 82 h 333"/>
              <a:gd name="T96" fmla="*/ 200 w 333"/>
              <a:gd name="T97" fmla="*/ 103 h 333"/>
              <a:gd name="T98" fmla="*/ 173 w 333"/>
              <a:gd name="T99" fmla="*/ 34 h 333"/>
              <a:gd name="T100" fmla="*/ 269 w 333"/>
              <a:gd name="T101" fmla="*/ 82 h 333"/>
              <a:gd name="T102" fmla="*/ 167 w 333"/>
              <a:gd name="T103" fmla="*/ 0 h 333"/>
              <a:gd name="T104" fmla="*/ 0 w 333"/>
              <a:gd name="T105" fmla="*/ 167 h 333"/>
              <a:gd name="T106" fmla="*/ 167 w 333"/>
              <a:gd name="T107" fmla="*/ 333 h 333"/>
              <a:gd name="T108" fmla="*/ 333 w 333"/>
              <a:gd name="T109" fmla="*/ 167 h 333"/>
              <a:gd name="T110" fmla="*/ 167 w 333"/>
              <a:gd name="T11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33" h="333">
                <a:moveTo>
                  <a:pt x="183" y="167"/>
                </a:moveTo>
                <a:cubicBezTo>
                  <a:pt x="183" y="176"/>
                  <a:pt x="176" y="183"/>
                  <a:pt x="167" y="183"/>
                </a:cubicBezTo>
                <a:cubicBezTo>
                  <a:pt x="157" y="183"/>
                  <a:pt x="150" y="176"/>
                  <a:pt x="150" y="167"/>
                </a:cubicBezTo>
                <a:cubicBezTo>
                  <a:pt x="150" y="157"/>
                  <a:pt x="157" y="150"/>
                  <a:pt x="167" y="150"/>
                </a:cubicBezTo>
                <a:cubicBezTo>
                  <a:pt x="176" y="150"/>
                  <a:pt x="183" y="157"/>
                  <a:pt x="183" y="167"/>
                </a:cubicBezTo>
                <a:close/>
                <a:moveTo>
                  <a:pt x="242" y="157"/>
                </a:moveTo>
                <a:lnTo>
                  <a:pt x="278" y="93"/>
                </a:lnTo>
                <a:cubicBezTo>
                  <a:pt x="292" y="114"/>
                  <a:pt x="300" y="139"/>
                  <a:pt x="300" y="167"/>
                </a:cubicBezTo>
                <a:cubicBezTo>
                  <a:pt x="300" y="177"/>
                  <a:pt x="299" y="186"/>
                  <a:pt x="297" y="196"/>
                </a:cubicBezTo>
                <a:lnTo>
                  <a:pt x="242" y="157"/>
                </a:lnTo>
                <a:close/>
                <a:moveTo>
                  <a:pt x="231" y="283"/>
                </a:moveTo>
                <a:lnTo>
                  <a:pt x="227" y="224"/>
                </a:lnTo>
                <a:lnTo>
                  <a:pt x="291" y="214"/>
                </a:lnTo>
                <a:cubicBezTo>
                  <a:pt x="280" y="243"/>
                  <a:pt x="259" y="268"/>
                  <a:pt x="231" y="283"/>
                </a:cubicBezTo>
                <a:close/>
                <a:moveTo>
                  <a:pt x="191" y="195"/>
                </a:moveTo>
                <a:cubicBezTo>
                  <a:pt x="192" y="208"/>
                  <a:pt x="193" y="221"/>
                  <a:pt x="194" y="233"/>
                </a:cubicBezTo>
                <a:cubicBezTo>
                  <a:pt x="184" y="224"/>
                  <a:pt x="177" y="217"/>
                  <a:pt x="167" y="207"/>
                </a:cubicBezTo>
                <a:cubicBezTo>
                  <a:pt x="156" y="217"/>
                  <a:pt x="150" y="224"/>
                  <a:pt x="139" y="233"/>
                </a:cubicBezTo>
                <a:cubicBezTo>
                  <a:pt x="140" y="221"/>
                  <a:pt x="141" y="208"/>
                  <a:pt x="142" y="195"/>
                </a:cubicBezTo>
                <a:cubicBezTo>
                  <a:pt x="118" y="192"/>
                  <a:pt x="119" y="192"/>
                  <a:pt x="103" y="189"/>
                </a:cubicBezTo>
                <a:cubicBezTo>
                  <a:pt x="116" y="181"/>
                  <a:pt x="123" y="176"/>
                  <a:pt x="135" y="167"/>
                </a:cubicBezTo>
                <a:cubicBezTo>
                  <a:pt x="120" y="140"/>
                  <a:pt x="123" y="144"/>
                  <a:pt x="116" y="133"/>
                </a:cubicBezTo>
                <a:cubicBezTo>
                  <a:pt x="127" y="136"/>
                  <a:pt x="121" y="134"/>
                  <a:pt x="153" y="145"/>
                </a:cubicBezTo>
                <a:cubicBezTo>
                  <a:pt x="156" y="137"/>
                  <a:pt x="164" y="117"/>
                  <a:pt x="167" y="109"/>
                </a:cubicBezTo>
                <a:cubicBezTo>
                  <a:pt x="170" y="117"/>
                  <a:pt x="177" y="137"/>
                  <a:pt x="180" y="145"/>
                </a:cubicBezTo>
                <a:cubicBezTo>
                  <a:pt x="212" y="134"/>
                  <a:pt x="206" y="136"/>
                  <a:pt x="217" y="133"/>
                </a:cubicBezTo>
                <a:cubicBezTo>
                  <a:pt x="211" y="144"/>
                  <a:pt x="215" y="136"/>
                  <a:pt x="198" y="167"/>
                </a:cubicBezTo>
                <a:cubicBezTo>
                  <a:pt x="210" y="176"/>
                  <a:pt x="218" y="181"/>
                  <a:pt x="230" y="189"/>
                </a:cubicBezTo>
                <a:cubicBezTo>
                  <a:pt x="217" y="191"/>
                  <a:pt x="224" y="190"/>
                  <a:pt x="191" y="195"/>
                </a:cubicBezTo>
                <a:close/>
                <a:moveTo>
                  <a:pt x="167" y="300"/>
                </a:moveTo>
                <a:cubicBezTo>
                  <a:pt x="152" y="300"/>
                  <a:pt x="138" y="298"/>
                  <a:pt x="125" y="293"/>
                </a:cubicBezTo>
                <a:lnTo>
                  <a:pt x="167" y="253"/>
                </a:lnTo>
                <a:lnTo>
                  <a:pt x="209" y="293"/>
                </a:lnTo>
                <a:cubicBezTo>
                  <a:pt x="195" y="298"/>
                  <a:pt x="181" y="300"/>
                  <a:pt x="167" y="300"/>
                </a:cubicBezTo>
                <a:close/>
                <a:moveTo>
                  <a:pt x="102" y="283"/>
                </a:moveTo>
                <a:cubicBezTo>
                  <a:pt x="75" y="268"/>
                  <a:pt x="53" y="243"/>
                  <a:pt x="42" y="214"/>
                </a:cubicBezTo>
                <a:lnTo>
                  <a:pt x="107" y="224"/>
                </a:lnTo>
                <a:lnTo>
                  <a:pt x="102" y="283"/>
                </a:lnTo>
                <a:close/>
                <a:moveTo>
                  <a:pt x="33" y="167"/>
                </a:moveTo>
                <a:cubicBezTo>
                  <a:pt x="33" y="139"/>
                  <a:pt x="42" y="114"/>
                  <a:pt x="56" y="93"/>
                </a:cubicBezTo>
                <a:lnTo>
                  <a:pt x="92" y="157"/>
                </a:lnTo>
                <a:lnTo>
                  <a:pt x="37" y="196"/>
                </a:lnTo>
                <a:cubicBezTo>
                  <a:pt x="35" y="186"/>
                  <a:pt x="33" y="177"/>
                  <a:pt x="33" y="167"/>
                </a:cubicBezTo>
                <a:close/>
                <a:moveTo>
                  <a:pt x="160" y="34"/>
                </a:moveTo>
                <a:lnTo>
                  <a:pt x="133" y="103"/>
                </a:lnTo>
                <a:lnTo>
                  <a:pt x="64" y="82"/>
                </a:lnTo>
                <a:cubicBezTo>
                  <a:pt x="87" y="54"/>
                  <a:pt x="122" y="36"/>
                  <a:pt x="160" y="34"/>
                </a:cubicBezTo>
                <a:close/>
                <a:moveTo>
                  <a:pt x="269" y="82"/>
                </a:moveTo>
                <a:lnTo>
                  <a:pt x="200" y="103"/>
                </a:lnTo>
                <a:lnTo>
                  <a:pt x="173" y="34"/>
                </a:lnTo>
                <a:cubicBezTo>
                  <a:pt x="212" y="36"/>
                  <a:pt x="246" y="54"/>
                  <a:pt x="269" y="82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3"/>
                  <a:pt x="167" y="333"/>
                </a:cubicBezTo>
                <a:cubicBezTo>
                  <a:pt x="259" y="333"/>
                  <a:pt x="333" y="259"/>
                  <a:pt x="333" y="167"/>
                </a:cubicBezTo>
                <a:cubicBezTo>
                  <a:pt x="333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C04FC63A-1DE1-492F-B7CD-A9BAA364D6B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55638" y="4826000"/>
            <a:ext cx="222250" cy="254000"/>
          </a:xfrm>
          <a:custGeom>
            <a:avLst/>
            <a:gdLst>
              <a:gd name="T0" fmla="*/ 236 w 294"/>
              <a:gd name="T1" fmla="*/ 100 h 333"/>
              <a:gd name="T2" fmla="*/ 236 w 294"/>
              <a:gd name="T3" fmla="*/ 100 h 333"/>
              <a:gd name="T4" fmla="*/ 95 w 294"/>
              <a:gd name="T5" fmla="*/ 100 h 333"/>
              <a:gd name="T6" fmla="*/ 98 w 294"/>
              <a:gd name="T7" fmla="*/ 133 h 333"/>
              <a:gd name="T8" fmla="*/ 232 w 294"/>
              <a:gd name="T9" fmla="*/ 133 h 333"/>
              <a:gd name="T10" fmla="*/ 222 w 294"/>
              <a:gd name="T11" fmla="*/ 253 h 333"/>
              <a:gd name="T12" fmla="*/ 147 w 294"/>
              <a:gd name="T13" fmla="*/ 274 h 333"/>
              <a:gd name="T14" fmla="*/ 147 w 294"/>
              <a:gd name="T15" fmla="*/ 274 h 333"/>
              <a:gd name="T16" fmla="*/ 147 w 294"/>
              <a:gd name="T17" fmla="*/ 274 h 333"/>
              <a:gd name="T18" fmla="*/ 71 w 294"/>
              <a:gd name="T19" fmla="*/ 247 h 333"/>
              <a:gd name="T20" fmla="*/ 66 w 294"/>
              <a:gd name="T21" fmla="*/ 183 h 333"/>
              <a:gd name="T22" fmla="*/ 103 w 294"/>
              <a:gd name="T23" fmla="*/ 183 h 333"/>
              <a:gd name="T24" fmla="*/ 106 w 294"/>
              <a:gd name="T25" fmla="*/ 218 h 333"/>
              <a:gd name="T26" fmla="*/ 147 w 294"/>
              <a:gd name="T27" fmla="*/ 233 h 333"/>
              <a:gd name="T28" fmla="*/ 147 w 294"/>
              <a:gd name="T29" fmla="*/ 233 h 333"/>
              <a:gd name="T30" fmla="*/ 188 w 294"/>
              <a:gd name="T31" fmla="*/ 218 h 333"/>
              <a:gd name="T32" fmla="*/ 192 w 294"/>
              <a:gd name="T33" fmla="*/ 167 h 333"/>
              <a:gd name="T34" fmla="*/ 65 w 294"/>
              <a:gd name="T35" fmla="*/ 167 h 333"/>
              <a:gd name="T36" fmla="*/ 55 w 294"/>
              <a:gd name="T37" fmla="*/ 67 h 333"/>
              <a:gd name="T38" fmla="*/ 239 w 294"/>
              <a:gd name="T39" fmla="*/ 67 h 333"/>
              <a:gd name="T40" fmla="*/ 236 w 294"/>
              <a:gd name="T41" fmla="*/ 100 h 333"/>
              <a:gd name="T42" fmla="*/ 0 w 294"/>
              <a:gd name="T43" fmla="*/ 0 h 333"/>
              <a:gd name="T44" fmla="*/ 27 w 294"/>
              <a:gd name="T45" fmla="*/ 302 h 333"/>
              <a:gd name="T46" fmla="*/ 147 w 294"/>
              <a:gd name="T47" fmla="*/ 333 h 333"/>
              <a:gd name="T48" fmla="*/ 267 w 294"/>
              <a:gd name="T49" fmla="*/ 302 h 333"/>
              <a:gd name="T50" fmla="*/ 294 w 294"/>
              <a:gd name="T51" fmla="*/ 0 h 333"/>
              <a:gd name="T52" fmla="*/ 0 w 294"/>
              <a:gd name="T5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94" h="333">
                <a:moveTo>
                  <a:pt x="236" y="100"/>
                </a:moveTo>
                <a:lnTo>
                  <a:pt x="236" y="100"/>
                </a:lnTo>
                <a:lnTo>
                  <a:pt x="95" y="100"/>
                </a:lnTo>
                <a:lnTo>
                  <a:pt x="98" y="133"/>
                </a:lnTo>
                <a:lnTo>
                  <a:pt x="232" y="133"/>
                </a:lnTo>
                <a:cubicBezTo>
                  <a:pt x="231" y="163"/>
                  <a:pt x="225" y="224"/>
                  <a:pt x="222" y="253"/>
                </a:cubicBezTo>
                <a:lnTo>
                  <a:pt x="147" y="274"/>
                </a:lnTo>
                <a:lnTo>
                  <a:pt x="147" y="274"/>
                </a:lnTo>
                <a:lnTo>
                  <a:pt x="147" y="274"/>
                </a:lnTo>
                <a:lnTo>
                  <a:pt x="71" y="247"/>
                </a:lnTo>
                <a:lnTo>
                  <a:pt x="66" y="183"/>
                </a:lnTo>
                <a:lnTo>
                  <a:pt x="103" y="183"/>
                </a:lnTo>
                <a:lnTo>
                  <a:pt x="106" y="218"/>
                </a:lnTo>
                <a:lnTo>
                  <a:pt x="147" y="233"/>
                </a:lnTo>
                <a:lnTo>
                  <a:pt x="147" y="233"/>
                </a:lnTo>
                <a:lnTo>
                  <a:pt x="188" y="218"/>
                </a:lnTo>
                <a:lnTo>
                  <a:pt x="192" y="167"/>
                </a:lnTo>
                <a:lnTo>
                  <a:pt x="65" y="167"/>
                </a:lnTo>
                <a:cubicBezTo>
                  <a:pt x="64" y="160"/>
                  <a:pt x="56" y="73"/>
                  <a:pt x="55" y="67"/>
                </a:cubicBezTo>
                <a:lnTo>
                  <a:pt x="239" y="67"/>
                </a:lnTo>
                <a:cubicBezTo>
                  <a:pt x="238" y="78"/>
                  <a:pt x="237" y="89"/>
                  <a:pt x="236" y="100"/>
                </a:cubicBezTo>
                <a:close/>
                <a:moveTo>
                  <a:pt x="0" y="0"/>
                </a:moveTo>
                <a:lnTo>
                  <a:pt x="27" y="302"/>
                </a:lnTo>
                <a:lnTo>
                  <a:pt x="147" y="333"/>
                </a:lnTo>
                <a:lnTo>
                  <a:pt x="267" y="302"/>
                </a:lnTo>
                <a:lnTo>
                  <a:pt x="2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931E4B1A-1B0A-4C8C-BDA8-07FA8111336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65726" y="4319588"/>
            <a:ext cx="254000" cy="209550"/>
          </a:xfrm>
          <a:custGeom>
            <a:avLst/>
            <a:gdLst>
              <a:gd name="T0" fmla="*/ 72 w 336"/>
              <a:gd name="T1" fmla="*/ 38 h 275"/>
              <a:gd name="T2" fmla="*/ 91 w 336"/>
              <a:gd name="T3" fmla="*/ 84 h 275"/>
              <a:gd name="T4" fmla="*/ 47 w 336"/>
              <a:gd name="T5" fmla="*/ 84 h 275"/>
              <a:gd name="T6" fmla="*/ 72 w 336"/>
              <a:gd name="T7" fmla="*/ 38 h 275"/>
              <a:gd name="T8" fmla="*/ 228 w 336"/>
              <a:gd name="T9" fmla="*/ 117 h 275"/>
              <a:gd name="T10" fmla="*/ 278 w 336"/>
              <a:gd name="T11" fmla="*/ 117 h 275"/>
              <a:gd name="T12" fmla="*/ 186 w 336"/>
              <a:gd name="T13" fmla="*/ 214 h 275"/>
              <a:gd name="T14" fmla="*/ 228 w 336"/>
              <a:gd name="T15" fmla="*/ 117 h 275"/>
              <a:gd name="T16" fmla="*/ 147 w 336"/>
              <a:gd name="T17" fmla="*/ 215 h 275"/>
              <a:gd name="T18" fmla="*/ 53 w 336"/>
              <a:gd name="T19" fmla="*/ 117 h 275"/>
              <a:gd name="T20" fmla="*/ 105 w 336"/>
              <a:gd name="T21" fmla="*/ 117 h 275"/>
              <a:gd name="T22" fmla="*/ 147 w 336"/>
              <a:gd name="T23" fmla="*/ 215 h 275"/>
              <a:gd name="T24" fmla="*/ 127 w 336"/>
              <a:gd name="T25" fmla="*/ 84 h 275"/>
              <a:gd name="T26" fmla="*/ 106 w 336"/>
              <a:gd name="T27" fmla="*/ 34 h 275"/>
              <a:gd name="T28" fmla="*/ 227 w 336"/>
              <a:gd name="T29" fmla="*/ 34 h 275"/>
              <a:gd name="T30" fmla="*/ 206 w 336"/>
              <a:gd name="T31" fmla="*/ 84 h 275"/>
              <a:gd name="T32" fmla="*/ 127 w 336"/>
              <a:gd name="T33" fmla="*/ 84 h 275"/>
              <a:gd name="T34" fmla="*/ 192 w 336"/>
              <a:gd name="T35" fmla="*/ 117 h 275"/>
              <a:gd name="T36" fmla="*/ 167 w 336"/>
              <a:gd name="T37" fmla="*/ 176 h 275"/>
              <a:gd name="T38" fmla="*/ 142 w 336"/>
              <a:gd name="T39" fmla="*/ 117 h 275"/>
              <a:gd name="T40" fmla="*/ 192 w 336"/>
              <a:gd name="T41" fmla="*/ 117 h 275"/>
              <a:gd name="T42" fmla="*/ 289 w 336"/>
              <a:gd name="T43" fmla="*/ 84 h 275"/>
              <a:gd name="T44" fmla="*/ 242 w 336"/>
              <a:gd name="T45" fmla="*/ 84 h 275"/>
              <a:gd name="T46" fmla="*/ 262 w 336"/>
              <a:gd name="T47" fmla="*/ 38 h 275"/>
              <a:gd name="T48" fmla="*/ 289 w 336"/>
              <a:gd name="T49" fmla="*/ 84 h 275"/>
              <a:gd name="T50" fmla="*/ 331 w 336"/>
              <a:gd name="T51" fmla="*/ 88 h 275"/>
              <a:gd name="T52" fmla="*/ 284 w 336"/>
              <a:gd name="T53" fmla="*/ 4 h 275"/>
              <a:gd name="T54" fmla="*/ 276 w 336"/>
              <a:gd name="T55" fmla="*/ 0 h 275"/>
              <a:gd name="T56" fmla="*/ 266 w 336"/>
              <a:gd name="T57" fmla="*/ 0 h 275"/>
              <a:gd name="T58" fmla="*/ 71 w 336"/>
              <a:gd name="T59" fmla="*/ 0 h 275"/>
              <a:gd name="T60" fmla="*/ 61 w 336"/>
              <a:gd name="T61" fmla="*/ 0 h 275"/>
              <a:gd name="T62" fmla="*/ 53 w 336"/>
              <a:gd name="T63" fmla="*/ 4 h 275"/>
              <a:gd name="T64" fmla="*/ 5 w 336"/>
              <a:gd name="T65" fmla="*/ 93 h 275"/>
              <a:gd name="T66" fmla="*/ 7 w 336"/>
              <a:gd name="T67" fmla="*/ 118 h 275"/>
              <a:gd name="T68" fmla="*/ 152 w 336"/>
              <a:gd name="T69" fmla="*/ 268 h 275"/>
              <a:gd name="T70" fmla="*/ 168 w 336"/>
              <a:gd name="T71" fmla="*/ 275 h 275"/>
              <a:gd name="T72" fmla="*/ 184 w 336"/>
              <a:gd name="T73" fmla="*/ 268 h 275"/>
              <a:gd name="T74" fmla="*/ 329 w 336"/>
              <a:gd name="T75" fmla="*/ 114 h 275"/>
              <a:gd name="T76" fmla="*/ 331 w 336"/>
              <a:gd name="T77" fmla="*/ 88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6" h="275">
                <a:moveTo>
                  <a:pt x="72" y="38"/>
                </a:moveTo>
                <a:lnTo>
                  <a:pt x="91" y="84"/>
                </a:lnTo>
                <a:lnTo>
                  <a:pt x="47" y="84"/>
                </a:lnTo>
                <a:lnTo>
                  <a:pt x="72" y="38"/>
                </a:lnTo>
                <a:close/>
                <a:moveTo>
                  <a:pt x="228" y="117"/>
                </a:moveTo>
                <a:lnTo>
                  <a:pt x="278" y="117"/>
                </a:lnTo>
                <a:lnTo>
                  <a:pt x="186" y="214"/>
                </a:lnTo>
                <a:lnTo>
                  <a:pt x="228" y="117"/>
                </a:lnTo>
                <a:close/>
                <a:moveTo>
                  <a:pt x="147" y="215"/>
                </a:moveTo>
                <a:lnTo>
                  <a:pt x="53" y="117"/>
                </a:lnTo>
                <a:lnTo>
                  <a:pt x="105" y="117"/>
                </a:lnTo>
                <a:lnTo>
                  <a:pt x="147" y="215"/>
                </a:lnTo>
                <a:close/>
                <a:moveTo>
                  <a:pt x="127" y="84"/>
                </a:moveTo>
                <a:lnTo>
                  <a:pt x="106" y="34"/>
                </a:lnTo>
                <a:lnTo>
                  <a:pt x="227" y="34"/>
                </a:lnTo>
                <a:lnTo>
                  <a:pt x="206" y="84"/>
                </a:lnTo>
                <a:lnTo>
                  <a:pt x="127" y="84"/>
                </a:lnTo>
                <a:close/>
                <a:moveTo>
                  <a:pt x="192" y="117"/>
                </a:moveTo>
                <a:lnTo>
                  <a:pt x="167" y="176"/>
                </a:lnTo>
                <a:lnTo>
                  <a:pt x="142" y="117"/>
                </a:lnTo>
                <a:lnTo>
                  <a:pt x="192" y="117"/>
                </a:lnTo>
                <a:close/>
                <a:moveTo>
                  <a:pt x="289" y="84"/>
                </a:moveTo>
                <a:lnTo>
                  <a:pt x="242" y="84"/>
                </a:lnTo>
                <a:lnTo>
                  <a:pt x="262" y="38"/>
                </a:lnTo>
                <a:lnTo>
                  <a:pt x="289" y="84"/>
                </a:lnTo>
                <a:close/>
                <a:moveTo>
                  <a:pt x="331" y="88"/>
                </a:moveTo>
                <a:lnTo>
                  <a:pt x="284" y="4"/>
                </a:lnTo>
                <a:cubicBezTo>
                  <a:pt x="282" y="2"/>
                  <a:pt x="279" y="0"/>
                  <a:pt x="276" y="0"/>
                </a:cubicBezTo>
                <a:cubicBezTo>
                  <a:pt x="273" y="0"/>
                  <a:pt x="269" y="0"/>
                  <a:pt x="266" y="0"/>
                </a:cubicBezTo>
                <a:lnTo>
                  <a:pt x="71" y="0"/>
                </a:lnTo>
                <a:cubicBezTo>
                  <a:pt x="67" y="0"/>
                  <a:pt x="64" y="0"/>
                  <a:pt x="61" y="0"/>
                </a:cubicBezTo>
                <a:cubicBezTo>
                  <a:pt x="58" y="0"/>
                  <a:pt x="55" y="1"/>
                  <a:pt x="53" y="4"/>
                </a:cubicBezTo>
                <a:lnTo>
                  <a:pt x="5" y="93"/>
                </a:lnTo>
                <a:cubicBezTo>
                  <a:pt x="0" y="101"/>
                  <a:pt x="0" y="111"/>
                  <a:pt x="7" y="118"/>
                </a:cubicBezTo>
                <a:lnTo>
                  <a:pt x="152" y="268"/>
                </a:lnTo>
                <a:cubicBezTo>
                  <a:pt x="156" y="273"/>
                  <a:pt x="162" y="275"/>
                  <a:pt x="168" y="275"/>
                </a:cubicBezTo>
                <a:cubicBezTo>
                  <a:pt x="174" y="275"/>
                  <a:pt x="180" y="273"/>
                  <a:pt x="184" y="268"/>
                </a:cubicBezTo>
                <a:lnTo>
                  <a:pt x="329" y="114"/>
                </a:lnTo>
                <a:cubicBezTo>
                  <a:pt x="336" y="106"/>
                  <a:pt x="336" y="96"/>
                  <a:pt x="331" y="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1E4A0309-90B0-48DE-95E4-A77FD1F68B2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64076" y="4319588"/>
            <a:ext cx="225425" cy="254000"/>
          </a:xfrm>
          <a:custGeom>
            <a:avLst/>
            <a:gdLst>
              <a:gd name="T0" fmla="*/ 199 w 300"/>
              <a:gd name="T1" fmla="*/ 250 h 334"/>
              <a:gd name="T2" fmla="*/ 178 w 300"/>
              <a:gd name="T3" fmla="*/ 267 h 334"/>
              <a:gd name="T4" fmla="*/ 155 w 300"/>
              <a:gd name="T5" fmla="*/ 262 h 334"/>
              <a:gd name="T6" fmla="*/ 133 w 300"/>
              <a:gd name="T7" fmla="*/ 267 h 334"/>
              <a:gd name="T8" fmla="*/ 111 w 300"/>
              <a:gd name="T9" fmla="*/ 250 h 334"/>
              <a:gd name="T10" fmla="*/ 102 w 300"/>
              <a:gd name="T11" fmla="*/ 183 h 334"/>
              <a:gd name="T12" fmla="*/ 131 w 300"/>
              <a:gd name="T13" fmla="*/ 166 h 334"/>
              <a:gd name="T14" fmla="*/ 154 w 300"/>
              <a:gd name="T15" fmla="*/ 172 h 334"/>
              <a:gd name="T16" fmla="*/ 180 w 300"/>
              <a:gd name="T17" fmla="*/ 166 h 334"/>
              <a:gd name="T18" fmla="*/ 205 w 300"/>
              <a:gd name="T19" fmla="*/ 179 h 334"/>
              <a:gd name="T20" fmla="*/ 190 w 300"/>
              <a:gd name="T21" fmla="*/ 204 h 334"/>
              <a:gd name="T22" fmla="*/ 209 w 300"/>
              <a:gd name="T23" fmla="*/ 231 h 334"/>
              <a:gd name="T24" fmla="*/ 199 w 300"/>
              <a:gd name="T25" fmla="*/ 250 h 334"/>
              <a:gd name="T26" fmla="*/ 180 w 300"/>
              <a:gd name="T27" fmla="*/ 134 h 334"/>
              <a:gd name="T28" fmla="*/ 173 w 300"/>
              <a:gd name="T29" fmla="*/ 155 h 334"/>
              <a:gd name="T30" fmla="*/ 153 w 300"/>
              <a:gd name="T31" fmla="*/ 164 h 334"/>
              <a:gd name="T32" fmla="*/ 160 w 300"/>
              <a:gd name="T33" fmla="*/ 144 h 334"/>
              <a:gd name="T34" fmla="*/ 180 w 300"/>
              <a:gd name="T35" fmla="*/ 134 h 334"/>
              <a:gd name="T36" fmla="*/ 100 w 300"/>
              <a:gd name="T37" fmla="*/ 34 h 334"/>
              <a:gd name="T38" fmla="*/ 200 w 300"/>
              <a:gd name="T39" fmla="*/ 34 h 334"/>
              <a:gd name="T40" fmla="*/ 216 w 300"/>
              <a:gd name="T41" fmla="*/ 50 h 334"/>
              <a:gd name="T42" fmla="*/ 216 w 300"/>
              <a:gd name="T43" fmla="*/ 67 h 334"/>
              <a:gd name="T44" fmla="*/ 83 w 300"/>
              <a:gd name="T45" fmla="*/ 67 h 334"/>
              <a:gd name="T46" fmla="*/ 83 w 300"/>
              <a:gd name="T47" fmla="*/ 50 h 334"/>
              <a:gd name="T48" fmla="*/ 100 w 300"/>
              <a:gd name="T49" fmla="*/ 34 h 334"/>
              <a:gd name="T50" fmla="*/ 266 w 300"/>
              <a:gd name="T51" fmla="*/ 67 h 334"/>
              <a:gd name="T52" fmla="*/ 250 w 300"/>
              <a:gd name="T53" fmla="*/ 67 h 334"/>
              <a:gd name="T54" fmla="*/ 250 w 300"/>
              <a:gd name="T55" fmla="*/ 34 h 334"/>
              <a:gd name="T56" fmla="*/ 216 w 300"/>
              <a:gd name="T57" fmla="*/ 0 h 334"/>
              <a:gd name="T58" fmla="*/ 83 w 300"/>
              <a:gd name="T59" fmla="*/ 0 h 334"/>
              <a:gd name="T60" fmla="*/ 50 w 300"/>
              <a:gd name="T61" fmla="*/ 34 h 334"/>
              <a:gd name="T62" fmla="*/ 50 w 300"/>
              <a:gd name="T63" fmla="*/ 67 h 334"/>
              <a:gd name="T64" fmla="*/ 33 w 300"/>
              <a:gd name="T65" fmla="*/ 67 h 334"/>
              <a:gd name="T66" fmla="*/ 0 w 300"/>
              <a:gd name="T67" fmla="*/ 100 h 334"/>
              <a:gd name="T68" fmla="*/ 0 w 300"/>
              <a:gd name="T69" fmla="*/ 300 h 334"/>
              <a:gd name="T70" fmla="*/ 33 w 300"/>
              <a:gd name="T71" fmla="*/ 334 h 334"/>
              <a:gd name="T72" fmla="*/ 266 w 300"/>
              <a:gd name="T73" fmla="*/ 334 h 334"/>
              <a:gd name="T74" fmla="*/ 300 w 300"/>
              <a:gd name="T75" fmla="*/ 300 h 334"/>
              <a:gd name="T76" fmla="*/ 300 w 300"/>
              <a:gd name="T77" fmla="*/ 100 h 334"/>
              <a:gd name="T78" fmla="*/ 266 w 300"/>
              <a:gd name="T79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00" h="334">
                <a:moveTo>
                  <a:pt x="199" y="250"/>
                </a:moveTo>
                <a:cubicBezTo>
                  <a:pt x="193" y="259"/>
                  <a:pt x="188" y="267"/>
                  <a:pt x="178" y="267"/>
                </a:cubicBezTo>
                <a:cubicBezTo>
                  <a:pt x="169" y="267"/>
                  <a:pt x="166" y="262"/>
                  <a:pt x="155" y="262"/>
                </a:cubicBezTo>
                <a:cubicBezTo>
                  <a:pt x="145" y="262"/>
                  <a:pt x="142" y="267"/>
                  <a:pt x="133" y="267"/>
                </a:cubicBezTo>
                <a:cubicBezTo>
                  <a:pt x="124" y="267"/>
                  <a:pt x="117" y="258"/>
                  <a:pt x="111" y="250"/>
                </a:cubicBezTo>
                <a:cubicBezTo>
                  <a:pt x="99" y="234"/>
                  <a:pt x="90" y="203"/>
                  <a:pt x="102" y="183"/>
                </a:cubicBezTo>
                <a:cubicBezTo>
                  <a:pt x="108" y="173"/>
                  <a:pt x="119" y="166"/>
                  <a:pt x="131" y="166"/>
                </a:cubicBezTo>
                <a:cubicBezTo>
                  <a:pt x="140" y="166"/>
                  <a:pt x="148" y="172"/>
                  <a:pt x="154" y="172"/>
                </a:cubicBezTo>
                <a:cubicBezTo>
                  <a:pt x="159" y="172"/>
                  <a:pt x="169" y="165"/>
                  <a:pt x="180" y="166"/>
                </a:cubicBezTo>
                <a:cubicBezTo>
                  <a:pt x="184" y="166"/>
                  <a:pt x="197" y="168"/>
                  <a:pt x="205" y="179"/>
                </a:cubicBezTo>
                <a:cubicBezTo>
                  <a:pt x="204" y="180"/>
                  <a:pt x="190" y="188"/>
                  <a:pt x="190" y="204"/>
                </a:cubicBezTo>
                <a:cubicBezTo>
                  <a:pt x="190" y="225"/>
                  <a:pt x="209" y="231"/>
                  <a:pt x="209" y="231"/>
                </a:cubicBezTo>
                <a:cubicBezTo>
                  <a:pt x="209" y="232"/>
                  <a:pt x="206" y="241"/>
                  <a:pt x="199" y="250"/>
                </a:cubicBezTo>
                <a:close/>
                <a:moveTo>
                  <a:pt x="180" y="134"/>
                </a:moveTo>
                <a:cubicBezTo>
                  <a:pt x="181" y="141"/>
                  <a:pt x="178" y="149"/>
                  <a:pt x="173" y="155"/>
                </a:cubicBezTo>
                <a:cubicBezTo>
                  <a:pt x="168" y="161"/>
                  <a:pt x="160" y="165"/>
                  <a:pt x="153" y="164"/>
                </a:cubicBezTo>
                <a:cubicBezTo>
                  <a:pt x="151" y="157"/>
                  <a:pt x="155" y="149"/>
                  <a:pt x="160" y="144"/>
                </a:cubicBezTo>
                <a:cubicBezTo>
                  <a:pt x="165" y="138"/>
                  <a:pt x="173" y="134"/>
                  <a:pt x="180" y="134"/>
                </a:cubicBezTo>
                <a:close/>
                <a:moveTo>
                  <a:pt x="100" y="34"/>
                </a:moveTo>
                <a:lnTo>
                  <a:pt x="200" y="34"/>
                </a:lnTo>
                <a:cubicBezTo>
                  <a:pt x="209" y="34"/>
                  <a:pt x="216" y="41"/>
                  <a:pt x="216" y="50"/>
                </a:cubicBezTo>
                <a:lnTo>
                  <a:pt x="216" y="67"/>
                </a:lnTo>
                <a:lnTo>
                  <a:pt x="83" y="67"/>
                </a:lnTo>
                <a:lnTo>
                  <a:pt x="83" y="50"/>
                </a:lnTo>
                <a:cubicBezTo>
                  <a:pt x="83" y="41"/>
                  <a:pt x="90" y="34"/>
                  <a:pt x="100" y="34"/>
                </a:cubicBezTo>
                <a:close/>
                <a:moveTo>
                  <a:pt x="266" y="67"/>
                </a:moveTo>
                <a:lnTo>
                  <a:pt x="250" y="67"/>
                </a:lnTo>
                <a:lnTo>
                  <a:pt x="250" y="34"/>
                </a:lnTo>
                <a:cubicBezTo>
                  <a:pt x="250" y="15"/>
                  <a:pt x="235" y="0"/>
                  <a:pt x="216" y="0"/>
                </a:cubicBezTo>
                <a:lnTo>
                  <a:pt x="83" y="0"/>
                </a:lnTo>
                <a:cubicBezTo>
                  <a:pt x="65" y="0"/>
                  <a:pt x="50" y="15"/>
                  <a:pt x="50" y="34"/>
                </a:cubicBezTo>
                <a:lnTo>
                  <a:pt x="50" y="67"/>
                </a:lnTo>
                <a:lnTo>
                  <a:pt x="33" y="67"/>
                </a:lnTo>
                <a:cubicBezTo>
                  <a:pt x="15" y="67"/>
                  <a:pt x="0" y="82"/>
                  <a:pt x="0" y="100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266" y="334"/>
                </a:lnTo>
                <a:cubicBezTo>
                  <a:pt x="285" y="334"/>
                  <a:pt x="300" y="319"/>
                  <a:pt x="300" y="300"/>
                </a:cubicBezTo>
                <a:lnTo>
                  <a:pt x="300" y="100"/>
                </a:lnTo>
                <a:cubicBezTo>
                  <a:pt x="300" y="82"/>
                  <a:pt x="285" y="67"/>
                  <a:pt x="266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C3EE9A66-49DF-4B45-AE8D-FA6FBC0E885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60838" y="4319588"/>
            <a:ext cx="250825" cy="252413"/>
          </a:xfrm>
          <a:custGeom>
            <a:avLst/>
            <a:gdLst>
              <a:gd name="T0" fmla="*/ 212 w 333"/>
              <a:gd name="T1" fmla="*/ 306 h 332"/>
              <a:gd name="T2" fmla="*/ 198 w 333"/>
              <a:gd name="T3" fmla="*/ 292 h 332"/>
              <a:gd name="T4" fmla="*/ 212 w 333"/>
              <a:gd name="T5" fmla="*/ 277 h 332"/>
              <a:gd name="T6" fmla="*/ 227 w 333"/>
              <a:gd name="T7" fmla="*/ 292 h 332"/>
              <a:gd name="T8" fmla="*/ 212 w 333"/>
              <a:gd name="T9" fmla="*/ 306 h 332"/>
              <a:gd name="T10" fmla="*/ 168 w 333"/>
              <a:gd name="T11" fmla="*/ 332 h 332"/>
              <a:gd name="T12" fmla="*/ 247 w 333"/>
              <a:gd name="T13" fmla="*/ 295 h 332"/>
              <a:gd name="T14" fmla="*/ 247 w 333"/>
              <a:gd name="T15" fmla="*/ 257 h 332"/>
              <a:gd name="T16" fmla="*/ 166 w 333"/>
              <a:gd name="T17" fmla="*/ 257 h 332"/>
              <a:gd name="T18" fmla="*/ 166 w 333"/>
              <a:gd name="T19" fmla="*/ 246 h 332"/>
              <a:gd name="T20" fmla="*/ 279 w 333"/>
              <a:gd name="T21" fmla="*/ 246 h 332"/>
              <a:gd name="T22" fmla="*/ 333 w 333"/>
              <a:gd name="T23" fmla="*/ 166 h 332"/>
              <a:gd name="T24" fmla="*/ 286 w 333"/>
              <a:gd name="T25" fmla="*/ 84 h 332"/>
              <a:gd name="T26" fmla="*/ 258 w 333"/>
              <a:gd name="T27" fmla="*/ 84 h 332"/>
              <a:gd name="T28" fmla="*/ 258 w 333"/>
              <a:gd name="T29" fmla="*/ 124 h 332"/>
              <a:gd name="T30" fmla="*/ 211 w 333"/>
              <a:gd name="T31" fmla="*/ 171 h 332"/>
              <a:gd name="T32" fmla="*/ 131 w 333"/>
              <a:gd name="T33" fmla="*/ 171 h 332"/>
              <a:gd name="T34" fmla="*/ 86 w 333"/>
              <a:gd name="T35" fmla="*/ 214 h 332"/>
              <a:gd name="T36" fmla="*/ 86 w 333"/>
              <a:gd name="T37" fmla="*/ 288 h 332"/>
              <a:gd name="T38" fmla="*/ 168 w 333"/>
              <a:gd name="T39" fmla="*/ 332 h 332"/>
              <a:gd name="T40" fmla="*/ 121 w 333"/>
              <a:gd name="T41" fmla="*/ 26 h 332"/>
              <a:gd name="T42" fmla="*/ 135 w 333"/>
              <a:gd name="T43" fmla="*/ 40 h 332"/>
              <a:gd name="T44" fmla="*/ 121 w 333"/>
              <a:gd name="T45" fmla="*/ 55 h 332"/>
              <a:gd name="T46" fmla="*/ 106 w 333"/>
              <a:gd name="T47" fmla="*/ 40 h 332"/>
              <a:gd name="T48" fmla="*/ 121 w 333"/>
              <a:gd name="T49" fmla="*/ 26 h 332"/>
              <a:gd name="T50" fmla="*/ 165 w 333"/>
              <a:gd name="T51" fmla="*/ 0 h 332"/>
              <a:gd name="T52" fmla="*/ 86 w 333"/>
              <a:gd name="T53" fmla="*/ 37 h 332"/>
              <a:gd name="T54" fmla="*/ 86 w 333"/>
              <a:gd name="T55" fmla="*/ 75 h 332"/>
              <a:gd name="T56" fmla="*/ 167 w 333"/>
              <a:gd name="T57" fmla="*/ 75 h 332"/>
              <a:gd name="T58" fmla="*/ 167 w 333"/>
              <a:gd name="T59" fmla="*/ 86 h 332"/>
              <a:gd name="T60" fmla="*/ 54 w 333"/>
              <a:gd name="T61" fmla="*/ 86 h 332"/>
              <a:gd name="T62" fmla="*/ 0 w 333"/>
              <a:gd name="T63" fmla="*/ 166 h 332"/>
              <a:gd name="T64" fmla="*/ 47 w 333"/>
              <a:gd name="T65" fmla="*/ 248 h 332"/>
              <a:gd name="T66" fmla="*/ 75 w 333"/>
              <a:gd name="T67" fmla="*/ 248 h 332"/>
              <a:gd name="T68" fmla="*/ 75 w 333"/>
              <a:gd name="T69" fmla="*/ 208 h 332"/>
              <a:gd name="T70" fmla="*/ 122 w 333"/>
              <a:gd name="T71" fmla="*/ 161 h 332"/>
              <a:gd name="T72" fmla="*/ 202 w 333"/>
              <a:gd name="T73" fmla="*/ 161 h 332"/>
              <a:gd name="T74" fmla="*/ 247 w 333"/>
              <a:gd name="T75" fmla="*/ 118 h 332"/>
              <a:gd name="T76" fmla="*/ 247 w 333"/>
              <a:gd name="T77" fmla="*/ 44 h 332"/>
              <a:gd name="T78" fmla="*/ 165 w 333"/>
              <a:gd name="T79" fmla="*/ 0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2">
                <a:moveTo>
                  <a:pt x="212" y="306"/>
                </a:moveTo>
                <a:cubicBezTo>
                  <a:pt x="204" y="306"/>
                  <a:pt x="198" y="300"/>
                  <a:pt x="198" y="292"/>
                </a:cubicBezTo>
                <a:cubicBezTo>
                  <a:pt x="198" y="284"/>
                  <a:pt x="204" y="277"/>
                  <a:pt x="212" y="277"/>
                </a:cubicBezTo>
                <a:cubicBezTo>
                  <a:pt x="220" y="277"/>
                  <a:pt x="227" y="284"/>
                  <a:pt x="227" y="292"/>
                </a:cubicBezTo>
                <a:cubicBezTo>
                  <a:pt x="227" y="300"/>
                  <a:pt x="220" y="306"/>
                  <a:pt x="212" y="306"/>
                </a:cubicBezTo>
                <a:close/>
                <a:moveTo>
                  <a:pt x="168" y="332"/>
                </a:moveTo>
                <a:cubicBezTo>
                  <a:pt x="252" y="332"/>
                  <a:pt x="247" y="295"/>
                  <a:pt x="247" y="295"/>
                </a:cubicBezTo>
                <a:lnTo>
                  <a:pt x="247" y="257"/>
                </a:lnTo>
                <a:lnTo>
                  <a:pt x="166" y="257"/>
                </a:lnTo>
                <a:lnTo>
                  <a:pt x="166" y="246"/>
                </a:lnTo>
                <a:lnTo>
                  <a:pt x="279" y="246"/>
                </a:lnTo>
                <a:cubicBezTo>
                  <a:pt x="279" y="246"/>
                  <a:pt x="333" y="252"/>
                  <a:pt x="333" y="166"/>
                </a:cubicBezTo>
                <a:cubicBezTo>
                  <a:pt x="333" y="81"/>
                  <a:pt x="286" y="84"/>
                  <a:pt x="286" y="84"/>
                </a:cubicBezTo>
                <a:lnTo>
                  <a:pt x="258" y="84"/>
                </a:lnTo>
                <a:lnTo>
                  <a:pt x="258" y="124"/>
                </a:lnTo>
                <a:cubicBezTo>
                  <a:pt x="258" y="124"/>
                  <a:pt x="259" y="171"/>
                  <a:pt x="211" y="171"/>
                </a:cubicBezTo>
                <a:lnTo>
                  <a:pt x="131" y="171"/>
                </a:lnTo>
                <a:cubicBezTo>
                  <a:pt x="131" y="171"/>
                  <a:pt x="86" y="170"/>
                  <a:pt x="86" y="214"/>
                </a:cubicBezTo>
                <a:lnTo>
                  <a:pt x="86" y="288"/>
                </a:lnTo>
                <a:cubicBezTo>
                  <a:pt x="86" y="288"/>
                  <a:pt x="79" y="332"/>
                  <a:pt x="168" y="332"/>
                </a:cubicBezTo>
                <a:close/>
                <a:moveTo>
                  <a:pt x="121" y="26"/>
                </a:moveTo>
                <a:cubicBezTo>
                  <a:pt x="129" y="26"/>
                  <a:pt x="135" y="32"/>
                  <a:pt x="135" y="40"/>
                </a:cubicBezTo>
                <a:cubicBezTo>
                  <a:pt x="135" y="48"/>
                  <a:pt x="129" y="55"/>
                  <a:pt x="121" y="55"/>
                </a:cubicBezTo>
                <a:cubicBezTo>
                  <a:pt x="113" y="55"/>
                  <a:pt x="106" y="48"/>
                  <a:pt x="106" y="40"/>
                </a:cubicBezTo>
                <a:cubicBezTo>
                  <a:pt x="106" y="32"/>
                  <a:pt x="113" y="26"/>
                  <a:pt x="121" y="26"/>
                </a:cubicBezTo>
                <a:close/>
                <a:moveTo>
                  <a:pt x="165" y="0"/>
                </a:moveTo>
                <a:cubicBezTo>
                  <a:pt x="81" y="0"/>
                  <a:pt x="86" y="37"/>
                  <a:pt x="86" y="37"/>
                </a:cubicBezTo>
                <a:lnTo>
                  <a:pt x="86" y="75"/>
                </a:lnTo>
                <a:lnTo>
                  <a:pt x="167" y="75"/>
                </a:lnTo>
                <a:lnTo>
                  <a:pt x="167" y="86"/>
                </a:lnTo>
                <a:lnTo>
                  <a:pt x="54" y="86"/>
                </a:lnTo>
                <a:cubicBezTo>
                  <a:pt x="54" y="86"/>
                  <a:pt x="0" y="80"/>
                  <a:pt x="0" y="166"/>
                </a:cubicBezTo>
                <a:cubicBezTo>
                  <a:pt x="0" y="251"/>
                  <a:pt x="47" y="248"/>
                  <a:pt x="47" y="248"/>
                </a:cubicBezTo>
                <a:lnTo>
                  <a:pt x="75" y="248"/>
                </a:lnTo>
                <a:lnTo>
                  <a:pt x="75" y="208"/>
                </a:lnTo>
                <a:cubicBezTo>
                  <a:pt x="75" y="208"/>
                  <a:pt x="74" y="161"/>
                  <a:pt x="122" y="161"/>
                </a:cubicBezTo>
                <a:lnTo>
                  <a:pt x="202" y="161"/>
                </a:lnTo>
                <a:cubicBezTo>
                  <a:pt x="202" y="161"/>
                  <a:pt x="247" y="162"/>
                  <a:pt x="247" y="118"/>
                </a:cubicBezTo>
                <a:lnTo>
                  <a:pt x="247" y="44"/>
                </a:lnTo>
                <a:cubicBezTo>
                  <a:pt x="247" y="44"/>
                  <a:pt x="254" y="0"/>
                  <a:pt x="16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1C749AD7-EA71-4A98-8C3D-62EC4DAECF2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57601" y="4319588"/>
            <a:ext cx="252413" cy="254000"/>
          </a:xfrm>
          <a:custGeom>
            <a:avLst/>
            <a:gdLst>
              <a:gd name="T0" fmla="*/ 264 w 334"/>
              <a:gd name="T1" fmla="*/ 236 h 334"/>
              <a:gd name="T2" fmla="*/ 231 w 334"/>
              <a:gd name="T3" fmla="*/ 259 h 334"/>
              <a:gd name="T4" fmla="*/ 173 w 334"/>
              <a:gd name="T5" fmla="*/ 247 h 334"/>
              <a:gd name="T6" fmla="*/ 70 w 334"/>
              <a:gd name="T7" fmla="*/ 123 h 334"/>
              <a:gd name="T8" fmla="*/ 104 w 334"/>
              <a:gd name="T9" fmla="*/ 77 h 334"/>
              <a:gd name="T10" fmla="*/ 120 w 334"/>
              <a:gd name="T11" fmla="*/ 85 h 334"/>
              <a:gd name="T12" fmla="*/ 135 w 334"/>
              <a:gd name="T13" fmla="*/ 121 h 334"/>
              <a:gd name="T14" fmla="*/ 123 w 334"/>
              <a:gd name="T15" fmla="*/ 146 h 334"/>
              <a:gd name="T16" fmla="*/ 122 w 334"/>
              <a:gd name="T17" fmla="*/ 156 h 334"/>
              <a:gd name="T18" fmla="*/ 149 w 334"/>
              <a:gd name="T19" fmla="*/ 190 h 334"/>
              <a:gd name="T20" fmla="*/ 188 w 334"/>
              <a:gd name="T21" fmla="*/ 214 h 334"/>
              <a:gd name="T22" fmla="*/ 199 w 334"/>
              <a:gd name="T23" fmla="*/ 212 h 334"/>
              <a:gd name="T24" fmla="*/ 212 w 334"/>
              <a:gd name="T25" fmla="*/ 195 h 334"/>
              <a:gd name="T26" fmla="*/ 224 w 334"/>
              <a:gd name="T27" fmla="*/ 191 h 334"/>
              <a:gd name="T28" fmla="*/ 267 w 334"/>
              <a:gd name="T29" fmla="*/ 213 h 334"/>
              <a:gd name="T30" fmla="*/ 264 w 334"/>
              <a:gd name="T31" fmla="*/ 236 h 334"/>
              <a:gd name="T32" fmla="*/ 167 w 334"/>
              <a:gd name="T33" fmla="*/ 0 h 334"/>
              <a:gd name="T34" fmla="*/ 167 w 334"/>
              <a:gd name="T35" fmla="*/ 0 h 334"/>
              <a:gd name="T36" fmla="*/ 0 w 334"/>
              <a:gd name="T37" fmla="*/ 167 h 334"/>
              <a:gd name="T38" fmla="*/ 32 w 334"/>
              <a:gd name="T39" fmla="*/ 265 h 334"/>
              <a:gd name="T40" fmla="*/ 11 w 334"/>
              <a:gd name="T41" fmla="*/ 327 h 334"/>
              <a:gd name="T42" fmla="*/ 75 w 334"/>
              <a:gd name="T43" fmla="*/ 306 h 334"/>
              <a:gd name="T44" fmla="*/ 167 w 334"/>
              <a:gd name="T45" fmla="*/ 334 h 334"/>
              <a:gd name="T46" fmla="*/ 334 w 334"/>
              <a:gd name="T47" fmla="*/ 167 h 334"/>
              <a:gd name="T48" fmla="*/ 167 w 334"/>
              <a:gd name="T4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4" h="334">
                <a:moveTo>
                  <a:pt x="264" y="236"/>
                </a:moveTo>
                <a:cubicBezTo>
                  <a:pt x="260" y="247"/>
                  <a:pt x="244" y="256"/>
                  <a:pt x="231" y="259"/>
                </a:cubicBezTo>
                <a:cubicBezTo>
                  <a:pt x="223" y="261"/>
                  <a:pt x="211" y="262"/>
                  <a:pt x="173" y="247"/>
                </a:cubicBezTo>
                <a:cubicBezTo>
                  <a:pt x="130" y="229"/>
                  <a:pt x="70" y="165"/>
                  <a:pt x="70" y="123"/>
                </a:cubicBezTo>
                <a:cubicBezTo>
                  <a:pt x="70" y="102"/>
                  <a:pt x="83" y="77"/>
                  <a:pt x="104" y="77"/>
                </a:cubicBezTo>
                <a:cubicBezTo>
                  <a:pt x="115" y="77"/>
                  <a:pt x="117" y="77"/>
                  <a:pt x="120" y="85"/>
                </a:cubicBezTo>
                <a:cubicBezTo>
                  <a:pt x="124" y="95"/>
                  <a:pt x="134" y="119"/>
                  <a:pt x="135" y="121"/>
                </a:cubicBezTo>
                <a:cubicBezTo>
                  <a:pt x="140" y="131"/>
                  <a:pt x="131" y="137"/>
                  <a:pt x="123" y="146"/>
                </a:cubicBezTo>
                <a:cubicBezTo>
                  <a:pt x="121" y="148"/>
                  <a:pt x="119" y="151"/>
                  <a:pt x="122" y="156"/>
                </a:cubicBezTo>
                <a:cubicBezTo>
                  <a:pt x="124" y="161"/>
                  <a:pt x="134" y="177"/>
                  <a:pt x="149" y="190"/>
                </a:cubicBezTo>
                <a:cubicBezTo>
                  <a:pt x="167" y="206"/>
                  <a:pt x="182" y="212"/>
                  <a:pt x="188" y="214"/>
                </a:cubicBezTo>
                <a:cubicBezTo>
                  <a:pt x="192" y="215"/>
                  <a:pt x="196" y="215"/>
                  <a:pt x="199" y="212"/>
                </a:cubicBezTo>
                <a:cubicBezTo>
                  <a:pt x="203" y="208"/>
                  <a:pt x="208" y="201"/>
                  <a:pt x="212" y="195"/>
                </a:cubicBezTo>
                <a:cubicBezTo>
                  <a:pt x="216" y="190"/>
                  <a:pt x="220" y="189"/>
                  <a:pt x="224" y="191"/>
                </a:cubicBezTo>
                <a:cubicBezTo>
                  <a:pt x="227" y="192"/>
                  <a:pt x="265" y="210"/>
                  <a:pt x="267" y="213"/>
                </a:cubicBezTo>
                <a:cubicBezTo>
                  <a:pt x="268" y="215"/>
                  <a:pt x="268" y="224"/>
                  <a:pt x="264" y="236"/>
                </a:cubicBezTo>
                <a:close/>
                <a:moveTo>
                  <a:pt x="167" y="0"/>
                </a:moveTo>
                <a:lnTo>
                  <a:pt x="167" y="0"/>
                </a:lnTo>
                <a:cubicBezTo>
                  <a:pt x="75" y="0"/>
                  <a:pt x="0" y="75"/>
                  <a:pt x="0" y="167"/>
                </a:cubicBezTo>
                <a:cubicBezTo>
                  <a:pt x="0" y="203"/>
                  <a:pt x="12" y="237"/>
                  <a:pt x="32" y="265"/>
                </a:cubicBezTo>
                <a:lnTo>
                  <a:pt x="11" y="327"/>
                </a:lnTo>
                <a:lnTo>
                  <a:pt x="75" y="306"/>
                </a:lnTo>
                <a:cubicBezTo>
                  <a:pt x="102" y="323"/>
                  <a:pt x="133" y="334"/>
                  <a:pt x="167" y="334"/>
                </a:cubicBezTo>
                <a:cubicBezTo>
                  <a:pt x="259" y="334"/>
                  <a:pt x="334" y="259"/>
                  <a:pt x="334" y="167"/>
                </a:cubicBezTo>
                <a:cubicBezTo>
                  <a:pt x="334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4D41B923-15B6-46A9-B03F-54B51A34A805}"/>
              </a:ext>
            </a:extLst>
          </p:cNvPr>
          <p:cNvSpPr>
            <a:spLocks noChangeAspect="1"/>
          </p:cNvSpPr>
          <p:nvPr/>
        </p:nvSpPr>
        <p:spPr bwMode="auto">
          <a:xfrm>
            <a:off x="3151188" y="4319588"/>
            <a:ext cx="198438" cy="255588"/>
          </a:xfrm>
          <a:custGeom>
            <a:avLst/>
            <a:gdLst>
              <a:gd name="T0" fmla="*/ 140 w 262"/>
              <a:gd name="T1" fmla="*/ 0 h 337"/>
              <a:gd name="T2" fmla="*/ 215 w 262"/>
              <a:gd name="T3" fmla="*/ 88 h 337"/>
              <a:gd name="T4" fmla="*/ 253 w 262"/>
              <a:gd name="T5" fmla="*/ 181 h 337"/>
              <a:gd name="T6" fmla="*/ 217 w 262"/>
              <a:gd name="T7" fmla="*/ 311 h 337"/>
              <a:gd name="T8" fmla="*/ 103 w 262"/>
              <a:gd name="T9" fmla="*/ 332 h 337"/>
              <a:gd name="T10" fmla="*/ 5 w 262"/>
              <a:gd name="T11" fmla="*/ 228 h 337"/>
              <a:gd name="T12" fmla="*/ 75 w 262"/>
              <a:gd name="T13" fmla="*/ 91 h 337"/>
              <a:gd name="T14" fmla="*/ 76 w 262"/>
              <a:gd name="T15" fmla="*/ 91 h 337"/>
              <a:gd name="T16" fmla="*/ 94 w 262"/>
              <a:gd name="T17" fmla="*/ 143 h 337"/>
              <a:gd name="T18" fmla="*/ 140 w 262"/>
              <a:gd name="T19" fmla="*/ 0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2" h="337">
                <a:moveTo>
                  <a:pt x="140" y="0"/>
                </a:moveTo>
                <a:cubicBezTo>
                  <a:pt x="156" y="13"/>
                  <a:pt x="193" y="53"/>
                  <a:pt x="215" y="88"/>
                </a:cubicBezTo>
                <a:cubicBezTo>
                  <a:pt x="233" y="116"/>
                  <a:pt x="247" y="148"/>
                  <a:pt x="253" y="181"/>
                </a:cubicBezTo>
                <a:cubicBezTo>
                  <a:pt x="262" y="229"/>
                  <a:pt x="255" y="283"/>
                  <a:pt x="217" y="311"/>
                </a:cubicBezTo>
                <a:cubicBezTo>
                  <a:pt x="189" y="333"/>
                  <a:pt x="137" y="337"/>
                  <a:pt x="103" y="332"/>
                </a:cubicBezTo>
                <a:cubicBezTo>
                  <a:pt x="40" y="324"/>
                  <a:pt x="0" y="287"/>
                  <a:pt x="5" y="228"/>
                </a:cubicBezTo>
                <a:cubicBezTo>
                  <a:pt x="9" y="179"/>
                  <a:pt x="43" y="126"/>
                  <a:pt x="75" y="91"/>
                </a:cubicBezTo>
                <a:cubicBezTo>
                  <a:pt x="76" y="91"/>
                  <a:pt x="76" y="91"/>
                  <a:pt x="76" y="91"/>
                </a:cubicBezTo>
                <a:cubicBezTo>
                  <a:pt x="76" y="118"/>
                  <a:pt x="90" y="142"/>
                  <a:pt x="94" y="143"/>
                </a:cubicBezTo>
                <a:cubicBezTo>
                  <a:pt x="148" y="102"/>
                  <a:pt x="159" y="51"/>
                  <a:pt x="140" y="0"/>
                </a:cubicBezTo>
                <a:close/>
              </a:path>
            </a:pathLst>
          </a:custGeom>
          <a:solidFill>
            <a:srgbClr val="1818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45E21F30-290D-4DE4-A93B-57CD51E3AFD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20901" y="4341813"/>
            <a:ext cx="279400" cy="211138"/>
          </a:xfrm>
          <a:custGeom>
            <a:avLst/>
            <a:gdLst>
              <a:gd name="T0" fmla="*/ 177 w 372"/>
              <a:gd name="T1" fmla="*/ 254 h 278"/>
              <a:gd name="T2" fmla="*/ 155 w 372"/>
              <a:gd name="T3" fmla="*/ 233 h 278"/>
              <a:gd name="T4" fmla="*/ 150 w 372"/>
              <a:gd name="T5" fmla="*/ 232 h 278"/>
              <a:gd name="T6" fmla="*/ 88 w 372"/>
              <a:gd name="T7" fmla="*/ 153 h 278"/>
              <a:gd name="T8" fmla="*/ 153 w 372"/>
              <a:gd name="T9" fmla="*/ 116 h 278"/>
              <a:gd name="T10" fmla="*/ 217 w 372"/>
              <a:gd name="T11" fmla="*/ 165 h 278"/>
              <a:gd name="T12" fmla="*/ 233 w 372"/>
              <a:gd name="T13" fmla="*/ 149 h 278"/>
              <a:gd name="T14" fmla="*/ 198 w 372"/>
              <a:gd name="T15" fmla="*/ 115 h 278"/>
              <a:gd name="T16" fmla="*/ 119 w 372"/>
              <a:gd name="T17" fmla="*/ 97 h 278"/>
              <a:gd name="T18" fmla="*/ 64 w 372"/>
              <a:gd name="T19" fmla="*/ 191 h 278"/>
              <a:gd name="T20" fmla="*/ 143 w 372"/>
              <a:gd name="T21" fmla="*/ 255 h 278"/>
              <a:gd name="T22" fmla="*/ 177 w 372"/>
              <a:gd name="T23" fmla="*/ 254 h 278"/>
              <a:gd name="T24" fmla="*/ 185 w 372"/>
              <a:gd name="T25" fmla="*/ 78 h 278"/>
              <a:gd name="T26" fmla="*/ 186 w 372"/>
              <a:gd name="T27" fmla="*/ 79 h 278"/>
              <a:gd name="T28" fmla="*/ 205 w 372"/>
              <a:gd name="T29" fmla="*/ 91 h 278"/>
              <a:gd name="T30" fmla="*/ 207 w 372"/>
              <a:gd name="T31" fmla="*/ 91 h 278"/>
              <a:gd name="T32" fmla="*/ 309 w 372"/>
              <a:gd name="T33" fmla="*/ 108 h 278"/>
              <a:gd name="T34" fmla="*/ 306 w 372"/>
              <a:gd name="T35" fmla="*/ 207 h 278"/>
              <a:gd name="T36" fmla="*/ 195 w 372"/>
              <a:gd name="T37" fmla="*/ 210 h 278"/>
              <a:gd name="T38" fmla="*/ 149 w 372"/>
              <a:gd name="T39" fmla="*/ 164 h 278"/>
              <a:gd name="T40" fmla="*/ 132 w 372"/>
              <a:gd name="T41" fmla="*/ 180 h 278"/>
              <a:gd name="T42" fmla="*/ 234 w 372"/>
              <a:gd name="T43" fmla="*/ 254 h 278"/>
              <a:gd name="T44" fmla="*/ 325 w 372"/>
              <a:gd name="T45" fmla="*/ 218 h 278"/>
              <a:gd name="T46" fmla="*/ 324 w 372"/>
              <a:gd name="T47" fmla="*/ 90 h 278"/>
              <a:gd name="T48" fmla="*/ 185 w 372"/>
              <a:gd name="T49" fmla="*/ 78 h 278"/>
              <a:gd name="T50" fmla="*/ 372 w 372"/>
              <a:gd name="T51" fmla="*/ 149 h 278"/>
              <a:gd name="T52" fmla="*/ 255 w 372"/>
              <a:gd name="T53" fmla="*/ 278 h 278"/>
              <a:gd name="T54" fmla="*/ 136 w 372"/>
              <a:gd name="T55" fmla="*/ 278 h 278"/>
              <a:gd name="T56" fmla="*/ 97 w 372"/>
              <a:gd name="T57" fmla="*/ 79 h 278"/>
              <a:gd name="T58" fmla="*/ 159 w 372"/>
              <a:gd name="T59" fmla="*/ 70 h 278"/>
              <a:gd name="T60" fmla="*/ 160 w 372"/>
              <a:gd name="T61" fmla="*/ 69 h 278"/>
              <a:gd name="T62" fmla="*/ 372 w 372"/>
              <a:gd name="T63" fmla="*/ 149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72" h="278">
                <a:moveTo>
                  <a:pt x="177" y="254"/>
                </a:moveTo>
                <a:cubicBezTo>
                  <a:pt x="174" y="251"/>
                  <a:pt x="161" y="239"/>
                  <a:pt x="155" y="233"/>
                </a:cubicBezTo>
                <a:cubicBezTo>
                  <a:pt x="153" y="232"/>
                  <a:pt x="152" y="231"/>
                  <a:pt x="150" y="232"/>
                </a:cubicBezTo>
                <a:cubicBezTo>
                  <a:pt x="96" y="233"/>
                  <a:pt x="75" y="186"/>
                  <a:pt x="88" y="153"/>
                </a:cubicBezTo>
                <a:cubicBezTo>
                  <a:pt x="98" y="127"/>
                  <a:pt x="126" y="111"/>
                  <a:pt x="153" y="116"/>
                </a:cubicBezTo>
                <a:cubicBezTo>
                  <a:pt x="175" y="120"/>
                  <a:pt x="181" y="129"/>
                  <a:pt x="217" y="165"/>
                </a:cubicBezTo>
                <a:cubicBezTo>
                  <a:pt x="227" y="175"/>
                  <a:pt x="243" y="160"/>
                  <a:pt x="233" y="149"/>
                </a:cubicBezTo>
                <a:cubicBezTo>
                  <a:pt x="221" y="138"/>
                  <a:pt x="210" y="126"/>
                  <a:pt x="198" y="115"/>
                </a:cubicBezTo>
                <a:cubicBezTo>
                  <a:pt x="175" y="94"/>
                  <a:pt x="148" y="88"/>
                  <a:pt x="119" y="97"/>
                </a:cubicBezTo>
                <a:cubicBezTo>
                  <a:pt x="79" y="109"/>
                  <a:pt x="55" y="150"/>
                  <a:pt x="64" y="191"/>
                </a:cubicBezTo>
                <a:cubicBezTo>
                  <a:pt x="73" y="228"/>
                  <a:pt x="105" y="255"/>
                  <a:pt x="143" y="255"/>
                </a:cubicBezTo>
                <a:cubicBezTo>
                  <a:pt x="146" y="255"/>
                  <a:pt x="174" y="255"/>
                  <a:pt x="177" y="254"/>
                </a:cubicBezTo>
                <a:close/>
                <a:moveTo>
                  <a:pt x="185" y="78"/>
                </a:moveTo>
                <a:cubicBezTo>
                  <a:pt x="185" y="79"/>
                  <a:pt x="186" y="79"/>
                  <a:pt x="186" y="79"/>
                </a:cubicBezTo>
                <a:cubicBezTo>
                  <a:pt x="192" y="82"/>
                  <a:pt x="199" y="86"/>
                  <a:pt x="205" y="91"/>
                </a:cubicBezTo>
                <a:cubicBezTo>
                  <a:pt x="206" y="91"/>
                  <a:pt x="207" y="91"/>
                  <a:pt x="207" y="91"/>
                </a:cubicBezTo>
                <a:cubicBezTo>
                  <a:pt x="241" y="69"/>
                  <a:pt x="285" y="76"/>
                  <a:pt x="309" y="108"/>
                </a:cubicBezTo>
                <a:cubicBezTo>
                  <a:pt x="335" y="141"/>
                  <a:pt x="327" y="183"/>
                  <a:pt x="306" y="207"/>
                </a:cubicBezTo>
                <a:cubicBezTo>
                  <a:pt x="273" y="242"/>
                  <a:pt x="223" y="239"/>
                  <a:pt x="195" y="210"/>
                </a:cubicBezTo>
                <a:cubicBezTo>
                  <a:pt x="180" y="195"/>
                  <a:pt x="164" y="179"/>
                  <a:pt x="149" y="164"/>
                </a:cubicBezTo>
                <a:cubicBezTo>
                  <a:pt x="137" y="152"/>
                  <a:pt x="121" y="169"/>
                  <a:pt x="132" y="180"/>
                </a:cubicBezTo>
                <a:cubicBezTo>
                  <a:pt x="187" y="233"/>
                  <a:pt x="196" y="249"/>
                  <a:pt x="234" y="254"/>
                </a:cubicBezTo>
                <a:cubicBezTo>
                  <a:pt x="268" y="258"/>
                  <a:pt x="302" y="246"/>
                  <a:pt x="325" y="218"/>
                </a:cubicBezTo>
                <a:cubicBezTo>
                  <a:pt x="357" y="180"/>
                  <a:pt x="355" y="125"/>
                  <a:pt x="324" y="90"/>
                </a:cubicBezTo>
                <a:cubicBezTo>
                  <a:pt x="284" y="45"/>
                  <a:pt x="223" y="47"/>
                  <a:pt x="185" y="78"/>
                </a:cubicBezTo>
                <a:close/>
                <a:moveTo>
                  <a:pt x="372" y="149"/>
                </a:moveTo>
                <a:cubicBezTo>
                  <a:pt x="372" y="215"/>
                  <a:pt x="331" y="269"/>
                  <a:pt x="255" y="278"/>
                </a:cubicBezTo>
                <a:cubicBezTo>
                  <a:pt x="246" y="278"/>
                  <a:pt x="144" y="278"/>
                  <a:pt x="136" y="278"/>
                </a:cubicBezTo>
                <a:cubicBezTo>
                  <a:pt x="33" y="271"/>
                  <a:pt x="0" y="128"/>
                  <a:pt x="97" y="79"/>
                </a:cubicBezTo>
                <a:cubicBezTo>
                  <a:pt x="115" y="71"/>
                  <a:pt x="136" y="67"/>
                  <a:pt x="159" y="70"/>
                </a:cubicBezTo>
                <a:cubicBezTo>
                  <a:pt x="159" y="70"/>
                  <a:pt x="160" y="70"/>
                  <a:pt x="160" y="69"/>
                </a:cubicBezTo>
                <a:cubicBezTo>
                  <a:pt x="229" y="0"/>
                  <a:pt x="359" y="29"/>
                  <a:pt x="372" y="1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EDA61FC4-CB38-43CE-AF69-922060E612A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41476" y="4314825"/>
            <a:ext cx="260350" cy="211138"/>
          </a:xfrm>
          <a:custGeom>
            <a:avLst/>
            <a:gdLst>
              <a:gd name="T0" fmla="*/ 321 w 346"/>
              <a:gd name="T1" fmla="*/ 93 h 278"/>
              <a:gd name="T2" fmla="*/ 230 w 346"/>
              <a:gd name="T3" fmla="*/ 93 h 278"/>
              <a:gd name="T4" fmla="*/ 128 w 346"/>
              <a:gd name="T5" fmla="*/ 196 h 278"/>
              <a:gd name="T6" fmla="*/ 128 w 346"/>
              <a:gd name="T7" fmla="*/ 218 h 278"/>
              <a:gd name="T8" fmla="*/ 151 w 346"/>
              <a:gd name="T9" fmla="*/ 218 h 278"/>
              <a:gd name="T10" fmla="*/ 253 w 346"/>
              <a:gd name="T11" fmla="*/ 116 h 278"/>
              <a:gd name="T12" fmla="*/ 298 w 346"/>
              <a:gd name="T13" fmla="*/ 116 h 278"/>
              <a:gd name="T14" fmla="*/ 298 w 346"/>
              <a:gd name="T15" fmla="*/ 162 h 278"/>
              <a:gd name="T16" fmla="*/ 198 w 346"/>
              <a:gd name="T17" fmla="*/ 262 h 278"/>
              <a:gd name="T18" fmla="*/ 244 w 346"/>
              <a:gd name="T19" fmla="*/ 262 h 278"/>
              <a:gd name="T20" fmla="*/ 321 w 346"/>
              <a:gd name="T21" fmla="*/ 184 h 278"/>
              <a:gd name="T22" fmla="*/ 321 w 346"/>
              <a:gd name="T23" fmla="*/ 93 h 278"/>
              <a:gd name="T24" fmla="*/ 287 w 346"/>
              <a:gd name="T25" fmla="*/ 128 h 278"/>
              <a:gd name="T26" fmla="*/ 264 w 346"/>
              <a:gd name="T27" fmla="*/ 128 h 278"/>
              <a:gd name="T28" fmla="*/ 162 w 346"/>
              <a:gd name="T29" fmla="*/ 230 h 278"/>
              <a:gd name="T30" fmla="*/ 116 w 346"/>
              <a:gd name="T31" fmla="*/ 230 h 278"/>
              <a:gd name="T32" fmla="*/ 94 w 346"/>
              <a:gd name="T33" fmla="*/ 230 h 278"/>
              <a:gd name="T34" fmla="*/ 94 w 346"/>
              <a:gd name="T35" fmla="*/ 253 h 278"/>
              <a:gd name="T36" fmla="*/ 185 w 346"/>
              <a:gd name="T37" fmla="*/ 253 h 278"/>
              <a:gd name="T38" fmla="*/ 287 w 346"/>
              <a:gd name="T39" fmla="*/ 150 h 278"/>
              <a:gd name="T40" fmla="*/ 287 w 346"/>
              <a:gd name="T41" fmla="*/ 128 h 278"/>
              <a:gd name="T42" fmla="*/ 253 w 346"/>
              <a:gd name="T43" fmla="*/ 25 h 278"/>
              <a:gd name="T44" fmla="*/ 162 w 346"/>
              <a:gd name="T45" fmla="*/ 25 h 278"/>
              <a:gd name="T46" fmla="*/ 60 w 346"/>
              <a:gd name="T47" fmla="*/ 128 h 278"/>
              <a:gd name="T48" fmla="*/ 60 w 346"/>
              <a:gd name="T49" fmla="*/ 150 h 278"/>
              <a:gd name="T50" fmla="*/ 82 w 346"/>
              <a:gd name="T51" fmla="*/ 150 h 278"/>
              <a:gd name="T52" fmla="*/ 185 w 346"/>
              <a:gd name="T53" fmla="*/ 48 h 278"/>
              <a:gd name="T54" fmla="*/ 230 w 346"/>
              <a:gd name="T55" fmla="*/ 48 h 278"/>
              <a:gd name="T56" fmla="*/ 253 w 346"/>
              <a:gd name="T57" fmla="*/ 48 h 278"/>
              <a:gd name="T58" fmla="*/ 253 w 346"/>
              <a:gd name="T59" fmla="*/ 25 h 278"/>
              <a:gd name="T60" fmla="*/ 219 w 346"/>
              <a:gd name="T61" fmla="*/ 59 h 278"/>
              <a:gd name="T62" fmla="*/ 196 w 346"/>
              <a:gd name="T63" fmla="*/ 59 h 278"/>
              <a:gd name="T64" fmla="*/ 94 w 346"/>
              <a:gd name="T65" fmla="*/ 162 h 278"/>
              <a:gd name="T66" fmla="*/ 48 w 346"/>
              <a:gd name="T67" fmla="*/ 162 h 278"/>
              <a:gd name="T68" fmla="*/ 48 w 346"/>
              <a:gd name="T69" fmla="*/ 116 h 278"/>
              <a:gd name="T70" fmla="*/ 149 w 346"/>
              <a:gd name="T71" fmla="*/ 16 h 278"/>
              <a:gd name="T72" fmla="*/ 103 w 346"/>
              <a:gd name="T73" fmla="*/ 16 h 278"/>
              <a:gd name="T74" fmla="*/ 26 w 346"/>
              <a:gd name="T75" fmla="*/ 93 h 278"/>
              <a:gd name="T76" fmla="*/ 26 w 346"/>
              <a:gd name="T77" fmla="*/ 184 h 278"/>
              <a:gd name="T78" fmla="*/ 116 w 346"/>
              <a:gd name="T79" fmla="*/ 184 h 278"/>
              <a:gd name="T80" fmla="*/ 219 w 346"/>
              <a:gd name="T81" fmla="*/ 82 h 278"/>
              <a:gd name="T82" fmla="*/ 219 w 346"/>
              <a:gd name="T83" fmla="*/ 59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46" h="278">
                <a:moveTo>
                  <a:pt x="321" y="93"/>
                </a:moveTo>
                <a:cubicBezTo>
                  <a:pt x="296" y="68"/>
                  <a:pt x="255" y="68"/>
                  <a:pt x="230" y="93"/>
                </a:cubicBezTo>
                <a:lnTo>
                  <a:pt x="128" y="196"/>
                </a:lnTo>
                <a:cubicBezTo>
                  <a:pt x="122" y="202"/>
                  <a:pt x="122" y="212"/>
                  <a:pt x="128" y="218"/>
                </a:cubicBezTo>
                <a:cubicBezTo>
                  <a:pt x="134" y="225"/>
                  <a:pt x="144" y="225"/>
                  <a:pt x="151" y="218"/>
                </a:cubicBezTo>
                <a:lnTo>
                  <a:pt x="253" y="116"/>
                </a:lnTo>
                <a:cubicBezTo>
                  <a:pt x="265" y="104"/>
                  <a:pt x="286" y="104"/>
                  <a:pt x="298" y="116"/>
                </a:cubicBezTo>
                <a:cubicBezTo>
                  <a:pt x="311" y="129"/>
                  <a:pt x="311" y="149"/>
                  <a:pt x="298" y="162"/>
                </a:cubicBezTo>
                <a:lnTo>
                  <a:pt x="198" y="262"/>
                </a:lnTo>
                <a:cubicBezTo>
                  <a:pt x="211" y="275"/>
                  <a:pt x="231" y="275"/>
                  <a:pt x="244" y="262"/>
                </a:cubicBezTo>
                <a:lnTo>
                  <a:pt x="321" y="184"/>
                </a:lnTo>
                <a:cubicBezTo>
                  <a:pt x="346" y="159"/>
                  <a:pt x="346" y="119"/>
                  <a:pt x="321" y="93"/>
                </a:cubicBezTo>
                <a:close/>
                <a:moveTo>
                  <a:pt x="287" y="128"/>
                </a:moveTo>
                <a:cubicBezTo>
                  <a:pt x="281" y="121"/>
                  <a:pt x="271" y="121"/>
                  <a:pt x="264" y="128"/>
                </a:cubicBezTo>
                <a:lnTo>
                  <a:pt x="162" y="230"/>
                </a:lnTo>
                <a:cubicBezTo>
                  <a:pt x="149" y="242"/>
                  <a:pt x="129" y="242"/>
                  <a:pt x="116" y="230"/>
                </a:cubicBezTo>
                <a:cubicBezTo>
                  <a:pt x="110" y="224"/>
                  <a:pt x="100" y="224"/>
                  <a:pt x="94" y="230"/>
                </a:cubicBezTo>
                <a:cubicBezTo>
                  <a:pt x="87" y="236"/>
                  <a:pt x="87" y="246"/>
                  <a:pt x="94" y="253"/>
                </a:cubicBezTo>
                <a:cubicBezTo>
                  <a:pt x="119" y="278"/>
                  <a:pt x="160" y="278"/>
                  <a:pt x="185" y="253"/>
                </a:cubicBezTo>
                <a:lnTo>
                  <a:pt x="287" y="150"/>
                </a:lnTo>
                <a:cubicBezTo>
                  <a:pt x="293" y="144"/>
                  <a:pt x="293" y="134"/>
                  <a:pt x="287" y="128"/>
                </a:cubicBezTo>
                <a:close/>
                <a:moveTo>
                  <a:pt x="253" y="25"/>
                </a:moveTo>
                <a:cubicBezTo>
                  <a:pt x="228" y="0"/>
                  <a:pt x="187" y="0"/>
                  <a:pt x="162" y="25"/>
                </a:cubicBezTo>
                <a:lnTo>
                  <a:pt x="60" y="128"/>
                </a:lnTo>
                <a:cubicBezTo>
                  <a:pt x="53" y="134"/>
                  <a:pt x="53" y="144"/>
                  <a:pt x="60" y="150"/>
                </a:cubicBezTo>
                <a:cubicBezTo>
                  <a:pt x="66" y="157"/>
                  <a:pt x="76" y="157"/>
                  <a:pt x="82" y="150"/>
                </a:cubicBezTo>
                <a:lnTo>
                  <a:pt x="185" y="48"/>
                </a:lnTo>
                <a:cubicBezTo>
                  <a:pt x="197" y="35"/>
                  <a:pt x="218" y="35"/>
                  <a:pt x="230" y="48"/>
                </a:cubicBezTo>
                <a:cubicBezTo>
                  <a:pt x="236" y="54"/>
                  <a:pt x="247" y="54"/>
                  <a:pt x="253" y="48"/>
                </a:cubicBezTo>
                <a:cubicBezTo>
                  <a:pt x="259" y="42"/>
                  <a:pt x="259" y="31"/>
                  <a:pt x="253" y="25"/>
                </a:cubicBezTo>
                <a:close/>
                <a:moveTo>
                  <a:pt x="219" y="59"/>
                </a:moveTo>
                <a:cubicBezTo>
                  <a:pt x="213" y="53"/>
                  <a:pt x="202" y="53"/>
                  <a:pt x="196" y="59"/>
                </a:cubicBezTo>
                <a:lnTo>
                  <a:pt x="94" y="162"/>
                </a:lnTo>
                <a:cubicBezTo>
                  <a:pt x="81" y="174"/>
                  <a:pt x="61" y="174"/>
                  <a:pt x="48" y="162"/>
                </a:cubicBezTo>
                <a:cubicBezTo>
                  <a:pt x="36" y="149"/>
                  <a:pt x="36" y="129"/>
                  <a:pt x="48" y="116"/>
                </a:cubicBezTo>
                <a:lnTo>
                  <a:pt x="149" y="16"/>
                </a:lnTo>
                <a:cubicBezTo>
                  <a:pt x="136" y="3"/>
                  <a:pt x="116" y="3"/>
                  <a:pt x="103" y="16"/>
                </a:cubicBezTo>
                <a:lnTo>
                  <a:pt x="26" y="93"/>
                </a:lnTo>
                <a:cubicBezTo>
                  <a:pt x="0" y="119"/>
                  <a:pt x="0" y="159"/>
                  <a:pt x="26" y="184"/>
                </a:cubicBezTo>
                <a:cubicBezTo>
                  <a:pt x="51" y="209"/>
                  <a:pt x="91" y="209"/>
                  <a:pt x="116" y="184"/>
                </a:cubicBezTo>
                <a:lnTo>
                  <a:pt x="219" y="82"/>
                </a:lnTo>
                <a:cubicBezTo>
                  <a:pt x="225" y="76"/>
                  <a:pt x="225" y="66"/>
                  <a:pt x="219" y="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6B0F3234-7176-4FD1-A76B-3014F693575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43001" y="4319588"/>
            <a:ext cx="217488" cy="254000"/>
          </a:xfrm>
          <a:custGeom>
            <a:avLst/>
            <a:gdLst>
              <a:gd name="T0" fmla="*/ 0 w 288"/>
              <a:gd name="T1" fmla="*/ 332 h 334"/>
              <a:gd name="T2" fmla="*/ 0 w 288"/>
              <a:gd name="T3" fmla="*/ 334 h 334"/>
              <a:gd name="T4" fmla="*/ 144 w 288"/>
              <a:gd name="T5" fmla="*/ 250 h 334"/>
              <a:gd name="T6" fmla="*/ 196 w 288"/>
              <a:gd name="T7" fmla="*/ 220 h 334"/>
              <a:gd name="T8" fmla="*/ 155 w 288"/>
              <a:gd name="T9" fmla="*/ 179 h 334"/>
              <a:gd name="T10" fmla="*/ 0 w 288"/>
              <a:gd name="T11" fmla="*/ 332 h 334"/>
              <a:gd name="T12" fmla="*/ 211 w 288"/>
              <a:gd name="T13" fmla="*/ 123 h 334"/>
              <a:gd name="T14" fmla="*/ 166 w 288"/>
              <a:gd name="T15" fmla="*/ 167 h 334"/>
              <a:gd name="T16" fmla="*/ 211 w 288"/>
              <a:gd name="T17" fmla="*/ 211 h 334"/>
              <a:gd name="T18" fmla="*/ 288 w 288"/>
              <a:gd name="T19" fmla="*/ 167 h 334"/>
              <a:gd name="T20" fmla="*/ 211 w 288"/>
              <a:gd name="T21" fmla="*/ 123 h 334"/>
              <a:gd name="T22" fmla="*/ 196 w 288"/>
              <a:gd name="T23" fmla="*/ 114 h 334"/>
              <a:gd name="T24" fmla="*/ 144 w 288"/>
              <a:gd name="T25" fmla="*/ 84 h 334"/>
              <a:gd name="T26" fmla="*/ 0 w 288"/>
              <a:gd name="T27" fmla="*/ 0 h 334"/>
              <a:gd name="T28" fmla="*/ 0 w 288"/>
              <a:gd name="T29" fmla="*/ 2 h 334"/>
              <a:gd name="T30" fmla="*/ 155 w 288"/>
              <a:gd name="T31" fmla="*/ 155 h 334"/>
              <a:gd name="T32" fmla="*/ 196 w 288"/>
              <a:gd name="T33" fmla="*/ 114 h 334"/>
              <a:gd name="T34" fmla="*/ 143 w 288"/>
              <a:gd name="T35" fmla="*/ 166 h 334"/>
              <a:gd name="T36" fmla="*/ 0 w 288"/>
              <a:gd name="T37" fmla="*/ 309 h 334"/>
              <a:gd name="T38" fmla="*/ 0 w 288"/>
              <a:gd name="T39" fmla="*/ 167 h 334"/>
              <a:gd name="T40" fmla="*/ 0 w 288"/>
              <a:gd name="T41" fmla="*/ 24 h 334"/>
              <a:gd name="T42" fmla="*/ 143 w 288"/>
              <a:gd name="T43" fmla="*/ 166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8" h="334">
                <a:moveTo>
                  <a:pt x="0" y="332"/>
                </a:moveTo>
                <a:lnTo>
                  <a:pt x="0" y="334"/>
                </a:lnTo>
                <a:lnTo>
                  <a:pt x="144" y="250"/>
                </a:lnTo>
                <a:lnTo>
                  <a:pt x="196" y="220"/>
                </a:lnTo>
                <a:lnTo>
                  <a:pt x="155" y="179"/>
                </a:lnTo>
                <a:lnTo>
                  <a:pt x="0" y="332"/>
                </a:lnTo>
                <a:close/>
                <a:moveTo>
                  <a:pt x="211" y="123"/>
                </a:moveTo>
                <a:lnTo>
                  <a:pt x="166" y="167"/>
                </a:lnTo>
                <a:lnTo>
                  <a:pt x="211" y="211"/>
                </a:lnTo>
                <a:lnTo>
                  <a:pt x="288" y="167"/>
                </a:lnTo>
                <a:lnTo>
                  <a:pt x="211" y="123"/>
                </a:lnTo>
                <a:close/>
                <a:moveTo>
                  <a:pt x="196" y="114"/>
                </a:moveTo>
                <a:lnTo>
                  <a:pt x="144" y="84"/>
                </a:lnTo>
                <a:lnTo>
                  <a:pt x="0" y="0"/>
                </a:lnTo>
                <a:lnTo>
                  <a:pt x="0" y="2"/>
                </a:lnTo>
                <a:lnTo>
                  <a:pt x="155" y="155"/>
                </a:lnTo>
                <a:lnTo>
                  <a:pt x="196" y="114"/>
                </a:lnTo>
                <a:close/>
                <a:moveTo>
                  <a:pt x="143" y="166"/>
                </a:moveTo>
                <a:lnTo>
                  <a:pt x="0" y="309"/>
                </a:lnTo>
                <a:lnTo>
                  <a:pt x="0" y="167"/>
                </a:lnTo>
                <a:lnTo>
                  <a:pt x="0" y="24"/>
                </a:lnTo>
                <a:lnTo>
                  <a:pt x="143" y="1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458CF88F-58C0-4793-A75E-39E6E2F32C31}"/>
              </a:ext>
            </a:extLst>
          </p:cNvPr>
          <p:cNvSpPr>
            <a:spLocks noChangeAspect="1"/>
          </p:cNvSpPr>
          <p:nvPr/>
        </p:nvSpPr>
        <p:spPr bwMode="auto">
          <a:xfrm>
            <a:off x="639763" y="4319588"/>
            <a:ext cx="242888" cy="254000"/>
          </a:xfrm>
          <a:custGeom>
            <a:avLst/>
            <a:gdLst>
              <a:gd name="T0" fmla="*/ 252 w 321"/>
              <a:gd name="T1" fmla="*/ 45 h 334"/>
              <a:gd name="T2" fmla="*/ 321 w 321"/>
              <a:gd name="T3" fmla="*/ 175 h 334"/>
              <a:gd name="T4" fmla="*/ 161 w 321"/>
              <a:gd name="T5" fmla="*/ 334 h 334"/>
              <a:gd name="T6" fmla="*/ 0 w 321"/>
              <a:gd name="T7" fmla="*/ 175 h 334"/>
              <a:gd name="T8" fmla="*/ 75 w 321"/>
              <a:gd name="T9" fmla="*/ 41 h 334"/>
              <a:gd name="T10" fmla="*/ 47 w 321"/>
              <a:gd name="T11" fmla="*/ 150 h 334"/>
              <a:gd name="T12" fmla="*/ 111 w 321"/>
              <a:gd name="T13" fmla="*/ 203 h 334"/>
              <a:gd name="T14" fmla="*/ 145 w 321"/>
              <a:gd name="T15" fmla="*/ 140 h 334"/>
              <a:gd name="T16" fmla="*/ 102 w 321"/>
              <a:gd name="T17" fmla="*/ 73 h 334"/>
              <a:gd name="T18" fmla="*/ 118 w 321"/>
              <a:gd name="T19" fmla="*/ 52 h 334"/>
              <a:gd name="T20" fmla="*/ 150 w 321"/>
              <a:gd name="T21" fmla="*/ 85 h 334"/>
              <a:gd name="T22" fmla="*/ 136 w 321"/>
              <a:gd name="T23" fmla="*/ 40 h 334"/>
              <a:gd name="T24" fmla="*/ 163 w 321"/>
              <a:gd name="T25" fmla="*/ 0 h 334"/>
              <a:gd name="T26" fmla="*/ 187 w 321"/>
              <a:gd name="T27" fmla="*/ 39 h 334"/>
              <a:gd name="T28" fmla="*/ 172 w 321"/>
              <a:gd name="T29" fmla="*/ 87 h 334"/>
              <a:gd name="T30" fmla="*/ 204 w 321"/>
              <a:gd name="T31" fmla="*/ 52 h 334"/>
              <a:gd name="T32" fmla="*/ 219 w 321"/>
              <a:gd name="T33" fmla="*/ 72 h 334"/>
              <a:gd name="T34" fmla="*/ 180 w 321"/>
              <a:gd name="T35" fmla="*/ 136 h 334"/>
              <a:gd name="T36" fmla="*/ 212 w 321"/>
              <a:gd name="T37" fmla="*/ 203 h 334"/>
              <a:gd name="T38" fmla="*/ 277 w 321"/>
              <a:gd name="T39" fmla="*/ 150 h 334"/>
              <a:gd name="T40" fmla="*/ 252 w 321"/>
              <a:gd name="T41" fmla="*/ 45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21" h="334">
                <a:moveTo>
                  <a:pt x="252" y="45"/>
                </a:moveTo>
                <a:cubicBezTo>
                  <a:pt x="294" y="73"/>
                  <a:pt x="321" y="121"/>
                  <a:pt x="321" y="175"/>
                </a:cubicBezTo>
                <a:cubicBezTo>
                  <a:pt x="321" y="262"/>
                  <a:pt x="249" y="334"/>
                  <a:pt x="161" y="334"/>
                </a:cubicBezTo>
                <a:cubicBezTo>
                  <a:pt x="72" y="334"/>
                  <a:pt x="0" y="262"/>
                  <a:pt x="0" y="175"/>
                </a:cubicBezTo>
                <a:cubicBezTo>
                  <a:pt x="0" y="119"/>
                  <a:pt x="30" y="70"/>
                  <a:pt x="75" y="41"/>
                </a:cubicBezTo>
                <a:cubicBezTo>
                  <a:pt x="60" y="81"/>
                  <a:pt x="36" y="107"/>
                  <a:pt x="47" y="150"/>
                </a:cubicBezTo>
                <a:cubicBezTo>
                  <a:pt x="56" y="186"/>
                  <a:pt x="85" y="210"/>
                  <a:pt x="111" y="203"/>
                </a:cubicBezTo>
                <a:cubicBezTo>
                  <a:pt x="134" y="197"/>
                  <a:pt x="147" y="170"/>
                  <a:pt x="145" y="140"/>
                </a:cubicBezTo>
                <a:cubicBezTo>
                  <a:pt x="142" y="110"/>
                  <a:pt x="124" y="94"/>
                  <a:pt x="102" y="73"/>
                </a:cubicBezTo>
                <a:lnTo>
                  <a:pt x="118" y="52"/>
                </a:lnTo>
                <a:lnTo>
                  <a:pt x="150" y="85"/>
                </a:lnTo>
                <a:lnTo>
                  <a:pt x="136" y="40"/>
                </a:lnTo>
                <a:lnTo>
                  <a:pt x="163" y="0"/>
                </a:lnTo>
                <a:lnTo>
                  <a:pt x="187" y="39"/>
                </a:lnTo>
                <a:lnTo>
                  <a:pt x="172" y="87"/>
                </a:lnTo>
                <a:lnTo>
                  <a:pt x="204" y="52"/>
                </a:lnTo>
                <a:lnTo>
                  <a:pt x="219" y="72"/>
                </a:lnTo>
                <a:cubicBezTo>
                  <a:pt x="202" y="93"/>
                  <a:pt x="180" y="107"/>
                  <a:pt x="180" y="136"/>
                </a:cubicBezTo>
                <a:cubicBezTo>
                  <a:pt x="179" y="160"/>
                  <a:pt x="190" y="197"/>
                  <a:pt x="212" y="203"/>
                </a:cubicBezTo>
                <a:cubicBezTo>
                  <a:pt x="238" y="210"/>
                  <a:pt x="267" y="186"/>
                  <a:pt x="277" y="150"/>
                </a:cubicBezTo>
                <a:cubicBezTo>
                  <a:pt x="286" y="112"/>
                  <a:pt x="264" y="79"/>
                  <a:pt x="252" y="45"/>
                </a:cubicBezTo>
                <a:close/>
              </a:path>
            </a:pathLst>
          </a:custGeom>
          <a:solidFill>
            <a:srgbClr val="1818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6B5D8EB2-79EA-4C4D-8E89-B84FB368C9B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65726" y="3813175"/>
            <a:ext cx="252413" cy="252413"/>
          </a:xfrm>
          <a:custGeom>
            <a:avLst/>
            <a:gdLst>
              <a:gd name="T0" fmla="*/ 209 w 334"/>
              <a:gd name="T1" fmla="*/ 150 h 333"/>
              <a:gd name="T2" fmla="*/ 188 w 334"/>
              <a:gd name="T3" fmla="*/ 166 h 333"/>
              <a:gd name="T4" fmla="*/ 150 w 334"/>
              <a:gd name="T5" fmla="*/ 166 h 333"/>
              <a:gd name="T6" fmla="*/ 150 w 334"/>
              <a:gd name="T7" fmla="*/ 133 h 333"/>
              <a:gd name="T8" fmla="*/ 188 w 334"/>
              <a:gd name="T9" fmla="*/ 133 h 333"/>
              <a:gd name="T10" fmla="*/ 209 w 334"/>
              <a:gd name="T11" fmla="*/ 150 h 333"/>
              <a:gd name="T12" fmla="*/ 188 w 334"/>
              <a:gd name="T13" fmla="*/ 200 h 333"/>
              <a:gd name="T14" fmla="*/ 150 w 334"/>
              <a:gd name="T15" fmla="*/ 200 h 333"/>
              <a:gd name="T16" fmla="*/ 150 w 334"/>
              <a:gd name="T17" fmla="*/ 233 h 333"/>
              <a:gd name="T18" fmla="*/ 117 w 334"/>
              <a:gd name="T19" fmla="*/ 233 h 333"/>
              <a:gd name="T20" fmla="*/ 117 w 334"/>
              <a:gd name="T21" fmla="*/ 100 h 333"/>
              <a:gd name="T22" fmla="*/ 188 w 334"/>
              <a:gd name="T23" fmla="*/ 100 h 333"/>
              <a:gd name="T24" fmla="*/ 234 w 334"/>
              <a:gd name="T25" fmla="*/ 150 h 333"/>
              <a:gd name="T26" fmla="*/ 188 w 334"/>
              <a:gd name="T27" fmla="*/ 200 h 333"/>
              <a:gd name="T28" fmla="*/ 167 w 334"/>
              <a:gd name="T29" fmla="*/ 0 h 333"/>
              <a:gd name="T30" fmla="*/ 0 w 334"/>
              <a:gd name="T31" fmla="*/ 166 h 333"/>
              <a:gd name="T32" fmla="*/ 167 w 334"/>
              <a:gd name="T33" fmla="*/ 333 h 333"/>
              <a:gd name="T34" fmla="*/ 334 w 334"/>
              <a:gd name="T35" fmla="*/ 166 h 333"/>
              <a:gd name="T36" fmla="*/ 167 w 334"/>
              <a:gd name="T3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4" h="333">
                <a:moveTo>
                  <a:pt x="209" y="150"/>
                </a:moveTo>
                <a:cubicBezTo>
                  <a:pt x="209" y="161"/>
                  <a:pt x="200" y="166"/>
                  <a:pt x="188" y="166"/>
                </a:cubicBezTo>
                <a:lnTo>
                  <a:pt x="150" y="166"/>
                </a:lnTo>
                <a:lnTo>
                  <a:pt x="150" y="133"/>
                </a:lnTo>
                <a:lnTo>
                  <a:pt x="188" y="133"/>
                </a:lnTo>
                <a:cubicBezTo>
                  <a:pt x="200" y="133"/>
                  <a:pt x="209" y="138"/>
                  <a:pt x="209" y="150"/>
                </a:cubicBezTo>
                <a:close/>
                <a:moveTo>
                  <a:pt x="188" y="200"/>
                </a:moveTo>
                <a:lnTo>
                  <a:pt x="150" y="200"/>
                </a:lnTo>
                <a:lnTo>
                  <a:pt x="150" y="233"/>
                </a:lnTo>
                <a:lnTo>
                  <a:pt x="117" y="233"/>
                </a:lnTo>
                <a:lnTo>
                  <a:pt x="117" y="100"/>
                </a:lnTo>
                <a:lnTo>
                  <a:pt x="188" y="100"/>
                </a:lnTo>
                <a:cubicBezTo>
                  <a:pt x="213" y="100"/>
                  <a:pt x="234" y="124"/>
                  <a:pt x="234" y="150"/>
                </a:cubicBezTo>
                <a:cubicBezTo>
                  <a:pt x="234" y="174"/>
                  <a:pt x="213" y="183"/>
                  <a:pt x="188" y="200"/>
                </a:cubicBezTo>
                <a:close/>
                <a:moveTo>
                  <a:pt x="167" y="0"/>
                </a:moveTo>
                <a:cubicBezTo>
                  <a:pt x="75" y="0"/>
                  <a:pt x="0" y="74"/>
                  <a:pt x="0" y="166"/>
                </a:cubicBezTo>
                <a:cubicBezTo>
                  <a:pt x="0" y="258"/>
                  <a:pt x="75" y="333"/>
                  <a:pt x="167" y="333"/>
                </a:cubicBezTo>
                <a:cubicBezTo>
                  <a:pt x="259" y="333"/>
                  <a:pt x="334" y="258"/>
                  <a:pt x="334" y="166"/>
                </a:cubicBezTo>
                <a:cubicBezTo>
                  <a:pt x="334" y="74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991417AE-17DE-43BB-B071-779D57F74CBB}"/>
              </a:ext>
            </a:extLst>
          </p:cNvPr>
          <p:cNvSpPr>
            <a:spLocks noChangeAspect="1"/>
          </p:cNvSpPr>
          <p:nvPr/>
        </p:nvSpPr>
        <p:spPr bwMode="auto">
          <a:xfrm>
            <a:off x="4662488" y="3798888"/>
            <a:ext cx="252413" cy="252413"/>
          </a:xfrm>
          <a:custGeom>
            <a:avLst/>
            <a:gdLst>
              <a:gd name="T0" fmla="*/ 169 w 334"/>
              <a:gd name="T1" fmla="*/ 331 h 331"/>
              <a:gd name="T2" fmla="*/ 120 w 334"/>
              <a:gd name="T3" fmla="*/ 313 h 331"/>
              <a:gd name="T4" fmla="*/ 63 w 334"/>
              <a:gd name="T5" fmla="*/ 301 h 331"/>
              <a:gd name="T6" fmla="*/ 48 w 334"/>
              <a:gd name="T7" fmla="*/ 290 h 331"/>
              <a:gd name="T8" fmla="*/ 44 w 334"/>
              <a:gd name="T9" fmla="*/ 280 h 331"/>
              <a:gd name="T10" fmla="*/ 1 w 334"/>
              <a:gd name="T11" fmla="*/ 264 h 331"/>
              <a:gd name="T12" fmla="*/ 4 w 334"/>
              <a:gd name="T13" fmla="*/ 257 h 331"/>
              <a:gd name="T14" fmla="*/ 74 w 334"/>
              <a:gd name="T15" fmla="*/ 198 h 331"/>
              <a:gd name="T16" fmla="*/ 74 w 334"/>
              <a:gd name="T17" fmla="*/ 198 h 331"/>
              <a:gd name="T18" fmla="*/ 76 w 334"/>
              <a:gd name="T19" fmla="*/ 183 h 331"/>
              <a:gd name="T20" fmla="*/ 50 w 334"/>
              <a:gd name="T21" fmla="*/ 169 h 331"/>
              <a:gd name="T22" fmla="*/ 35 w 334"/>
              <a:gd name="T23" fmla="*/ 154 h 331"/>
              <a:gd name="T24" fmla="*/ 53 w 334"/>
              <a:gd name="T25" fmla="*/ 146 h 331"/>
              <a:gd name="T26" fmla="*/ 82 w 334"/>
              <a:gd name="T27" fmla="*/ 147 h 331"/>
              <a:gd name="T28" fmla="*/ 84 w 334"/>
              <a:gd name="T29" fmla="*/ 137 h 331"/>
              <a:gd name="T30" fmla="*/ 85 w 334"/>
              <a:gd name="T31" fmla="*/ 70 h 331"/>
              <a:gd name="T32" fmla="*/ 252 w 334"/>
              <a:gd name="T33" fmla="*/ 70 h 331"/>
              <a:gd name="T34" fmla="*/ 256 w 334"/>
              <a:gd name="T35" fmla="*/ 137 h 331"/>
              <a:gd name="T36" fmla="*/ 256 w 334"/>
              <a:gd name="T37" fmla="*/ 138 h 331"/>
              <a:gd name="T38" fmla="*/ 255 w 334"/>
              <a:gd name="T39" fmla="*/ 147 h 331"/>
              <a:gd name="T40" fmla="*/ 264 w 334"/>
              <a:gd name="T41" fmla="*/ 150 h 331"/>
              <a:gd name="T42" fmla="*/ 280 w 334"/>
              <a:gd name="T43" fmla="*/ 146 h 331"/>
              <a:gd name="T44" fmla="*/ 300 w 334"/>
              <a:gd name="T45" fmla="*/ 155 h 331"/>
              <a:gd name="T46" fmla="*/ 284 w 334"/>
              <a:gd name="T47" fmla="*/ 169 h 331"/>
              <a:gd name="T48" fmla="*/ 259 w 334"/>
              <a:gd name="T49" fmla="*/ 183 h 331"/>
              <a:gd name="T50" fmla="*/ 260 w 334"/>
              <a:gd name="T51" fmla="*/ 198 h 331"/>
              <a:gd name="T52" fmla="*/ 261 w 334"/>
              <a:gd name="T53" fmla="*/ 198 h 331"/>
              <a:gd name="T54" fmla="*/ 331 w 334"/>
              <a:gd name="T55" fmla="*/ 257 h 331"/>
              <a:gd name="T56" fmla="*/ 334 w 334"/>
              <a:gd name="T57" fmla="*/ 261 h 331"/>
              <a:gd name="T58" fmla="*/ 333 w 334"/>
              <a:gd name="T59" fmla="*/ 264 h 331"/>
              <a:gd name="T60" fmla="*/ 291 w 334"/>
              <a:gd name="T61" fmla="*/ 280 h 331"/>
              <a:gd name="T62" fmla="*/ 286 w 334"/>
              <a:gd name="T63" fmla="*/ 290 h 331"/>
              <a:gd name="T64" fmla="*/ 272 w 334"/>
              <a:gd name="T65" fmla="*/ 300 h 331"/>
              <a:gd name="T66" fmla="*/ 214 w 334"/>
              <a:gd name="T67" fmla="*/ 313 h 331"/>
              <a:gd name="T68" fmla="*/ 169 w 334"/>
              <a:gd name="T69" fmla="*/ 331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4" h="331">
                <a:moveTo>
                  <a:pt x="169" y="331"/>
                </a:moveTo>
                <a:cubicBezTo>
                  <a:pt x="148" y="331"/>
                  <a:pt x="139" y="326"/>
                  <a:pt x="120" y="313"/>
                </a:cubicBezTo>
                <a:cubicBezTo>
                  <a:pt x="104" y="301"/>
                  <a:pt x="93" y="295"/>
                  <a:pt x="63" y="301"/>
                </a:cubicBezTo>
                <a:cubicBezTo>
                  <a:pt x="51" y="303"/>
                  <a:pt x="51" y="302"/>
                  <a:pt x="48" y="290"/>
                </a:cubicBezTo>
                <a:cubicBezTo>
                  <a:pt x="47" y="284"/>
                  <a:pt x="46" y="280"/>
                  <a:pt x="44" y="280"/>
                </a:cubicBezTo>
                <a:cubicBezTo>
                  <a:pt x="19" y="276"/>
                  <a:pt x="4" y="270"/>
                  <a:pt x="1" y="264"/>
                </a:cubicBezTo>
                <a:cubicBezTo>
                  <a:pt x="0" y="260"/>
                  <a:pt x="1" y="258"/>
                  <a:pt x="4" y="257"/>
                </a:cubicBezTo>
                <a:cubicBezTo>
                  <a:pt x="36" y="252"/>
                  <a:pt x="63" y="225"/>
                  <a:pt x="74" y="198"/>
                </a:cubicBezTo>
                <a:cubicBezTo>
                  <a:pt x="74" y="198"/>
                  <a:pt x="74" y="198"/>
                  <a:pt x="74" y="198"/>
                </a:cubicBezTo>
                <a:cubicBezTo>
                  <a:pt x="77" y="192"/>
                  <a:pt x="78" y="187"/>
                  <a:pt x="76" y="183"/>
                </a:cubicBezTo>
                <a:cubicBezTo>
                  <a:pt x="72" y="174"/>
                  <a:pt x="59" y="172"/>
                  <a:pt x="50" y="169"/>
                </a:cubicBezTo>
                <a:cubicBezTo>
                  <a:pt x="44" y="166"/>
                  <a:pt x="34" y="161"/>
                  <a:pt x="35" y="154"/>
                </a:cubicBezTo>
                <a:cubicBezTo>
                  <a:pt x="36" y="147"/>
                  <a:pt x="47" y="143"/>
                  <a:pt x="53" y="146"/>
                </a:cubicBezTo>
                <a:cubicBezTo>
                  <a:pt x="67" y="152"/>
                  <a:pt x="79" y="150"/>
                  <a:pt x="82" y="147"/>
                </a:cubicBezTo>
                <a:cubicBezTo>
                  <a:pt x="82" y="144"/>
                  <a:pt x="84" y="140"/>
                  <a:pt x="84" y="137"/>
                </a:cubicBezTo>
                <a:cubicBezTo>
                  <a:pt x="84" y="114"/>
                  <a:pt x="78" y="86"/>
                  <a:pt x="85" y="70"/>
                </a:cubicBezTo>
                <a:cubicBezTo>
                  <a:pt x="117" y="0"/>
                  <a:pt x="221" y="0"/>
                  <a:pt x="252" y="70"/>
                </a:cubicBezTo>
                <a:cubicBezTo>
                  <a:pt x="259" y="86"/>
                  <a:pt x="257" y="114"/>
                  <a:pt x="256" y="137"/>
                </a:cubicBezTo>
                <a:lnTo>
                  <a:pt x="256" y="138"/>
                </a:lnTo>
                <a:cubicBezTo>
                  <a:pt x="256" y="141"/>
                  <a:pt x="255" y="144"/>
                  <a:pt x="255" y="147"/>
                </a:cubicBezTo>
                <a:cubicBezTo>
                  <a:pt x="256" y="148"/>
                  <a:pt x="259" y="150"/>
                  <a:pt x="264" y="150"/>
                </a:cubicBezTo>
                <a:cubicBezTo>
                  <a:pt x="269" y="150"/>
                  <a:pt x="274" y="148"/>
                  <a:pt x="280" y="146"/>
                </a:cubicBezTo>
                <a:cubicBezTo>
                  <a:pt x="287" y="142"/>
                  <a:pt x="299" y="147"/>
                  <a:pt x="300" y="155"/>
                </a:cubicBezTo>
                <a:cubicBezTo>
                  <a:pt x="300" y="158"/>
                  <a:pt x="297" y="164"/>
                  <a:pt x="284" y="169"/>
                </a:cubicBezTo>
                <a:cubicBezTo>
                  <a:pt x="275" y="172"/>
                  <a:pt x="263" y="174"/>
                  <a:pt x="259" y="183"/>
                </a:cubicBezTo>
                <a:cubicBezTo>
                  <a:pt x="257" y="187"/>
                  <a:pt x="258" y="192"/>
                  <a:pt x="260" y="198"/>
                </a:cubicBezTo>
                <a:cubicBezTo>
                  <a:pt x="261" y="198"/>
                  <a:pt x="261" y="198"/>
                  <a:pt x="261" y="198"/>
                </a:cubicBezTo>
                <a:cubicBezTo>
                  <a:pt x="261" y="201"/>
                  <a:pt x="283" y="249"/>
                  <a:pt x="331" y="257"/>
                </a:cubicBezTo>
                <a:cubicBezTo>
                  <a:pt x="333" y="258"/>
                  <a:pt x="334" y="259"/>
                  <a:pt x="334" y="261"/>
                </a:cubicBezTo>
                <a:cubicBezTo>
                  <a:pt x="334" y="262"/>
                  <a:pt x="334" y="263"/>
                  <a:pt x="333" y="264"/>
                </a:cubicBezTo>
                <a:cubicBezTo>
                  <a:pt x="331" y="270"/>
                  <a:pt x="316" y="276"/>
                  <a:pt x="291" y="280"/>
                </a:cubicBezTo>
                <a:cubicBezTo>
                  <a:pt x="289" y="280"/>
                  <a:pt x="288" y="284"/>
                  <a:pt x="286" y="290"/>
                </a:cubicBezTo>
                <a:cubicBezTo>
                  <a:pt x="284" y="300"/>
                  <a:pt x="285" y="303"/>
                  <a:pt x="272" y="300"/>
                </a:cubicBezTo>
                <a:cubicBezTo>
                  <a:pt x="242" y="295"/>
                  <a:pt x="230" y="302"/>
                  <a:pt x="214" y="313"/>
                </a:cubicBezTo>
                <a:cubicBezTo>
                  <a:pt x="203" y="321"/>
                  <a:pt x="189" y="331"/>
                  <a:pt x="169" y="3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201A472C-E353-4B7E-8634-F896C5DBC59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60838" y="3813175"/>
            <a:ext cx="250825" cy="228600"/>
          </a:xfrm>
          <a:custGeom>
            <a:avLst/>
            <a:gdLst>
              <a:gd name="T0" fmla="*/ 99 w 333"/>
              <a:gd name="T1" fmla="*/ 90 h 300"/>
              <a:gd name="T2" fmla="*/ 159 w 333"/>
              <a:gd name="T3" fmla="*/ 146 h 300"/>
              <a:gd name="T4" fmla="*/ 174 w 333"/>
              <a:gd name="T5" fmla="*/ 146 h 300"/>
              <a:gd name="T6" fmla="*/ 233 w 333"/>
              <a:gd name="T7" fmla="*/ 90 h 300"/>
              <a:gd name="T8" fmla="*/ 264 w 333"/>
              <a:gd name="T9" fmla="*/ 121 h 300"/>
              <a:gd name="T10" fmla="*/ 185 w 333"/>
              <a:gd name="T11" fmla="*/ 197 h 300"/>
              <a:gd name="T12" fmla="*/ 148 w 333"/>
              <a:gd name="T13" fmla="*/ 197 h 300"/>
              <a:gd name="T14" fmla="*/ 69 w 333"/>
              <a:gd name="T15" fmla="*/ 121 h 300"/>
              <a:gd name="T16" fmla="*/ 99 w 333"/>
              <a:gd name="T17" fmla="*/ 90 h 300"/>
              <a:gd name="T18" fmla="*/ 29 w 333"/>
              <a:gd name="T19" fmla="*/ 0 h 300"/>
              <a:gd name="T20" fmla="*/ 0 w 333"/>
              <a:gd name="T21" fmla="*/ 30 h 300"/>
              <a:gd name="T22" fmla="*/ 0 w 333"/>
              <a:gd name="T23" fmla="*/ 140 h 300"/>
              <a:gd name="T24" fmla="*/ 166 w 333"/>
              <a:gd name="T25" fmla="*/ 300 h 300"/>
              <a:gd name="T26" fmla="*/ 333 w 333"/>
              <a:gd name="T27" fmla="*/ 140 h 300"/>
              <a:gd name="T28" fmla="*/ 333 w 333"/>
              <a:gd name="T29" fmla="*/ 30 h 300"/>
              <a:gd name="T30" fmla="*/ 303 w 333"/>
              <a:gd name="T31" fmla="*/ 0 h 300"/>
              <a:gd name="T32" fmla="*/ 29 w 333"/>
              <a:gd name="T33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3" h="300">
                <a:moveTo>
                  <a:pt x="99" y="90"/>
                </a:moveTo>
                <a:lnTo>
                  <a:pt x="159" y="146"/>
                </a:lnTo>
                <a:cubicBezTo>
                  <a:pt x="163" y="150"/>
                  <a:pt x="170" y="150"/>
                  <a:pt x="174" y="146"/>
                </a:cubicBezTo>
                <a:lnTo>
                  <a:pt x="233" y="90"/>
                </a:lnTo>
                <a:cubicBezTo>
                  <a:pt x="263" y="77"/>
                  <a:pt x="276" y="111"/>
                  <a:pt x="264" y="121"/>
                </a:cubicBezTo>
                <a:lnTo>
                  <a:pt x="185" y="197"/>
                </a:lnTo>
                <a:cubicBezTo>
                  <a:pt x="175" y="207"/>
                  <a:pt x="158" y="207"/>
                  <a:pt x="148" y="197"/>
                </a:cubicBezTo>
                <a:lnTo>
                  <a:pt x="69" y="121"/>
                </a:lnTo>
                <a:cubicBezTo>
                  <a:pt x="57" y="110"/>
                  <a:pt x="72" y="75"/>
                  <a:pt x="99" y="90"/>
                </a:cubicBezTo>
                <a:close/>
                <a:moveTo>
                  <a:pt x="29" y="0"/>
                </a:moveTo>
                <a:cubicBezTo>
                  <a:pt x="11" y="1"/>
                  <a:pt x="0" y="11"/>
                  <a:pt x="0" y="30"/>
                </a:cubicBezTo>
                <a:lnTo>
                  <a:pt x="0" y="140"/>
                </a:lnTo>
                <a:cubicBezTo>
                  <a:pt x="0" y="230"/>
                  <a:pt x="89" y="300"/>
                  <a:pt x="166" y="300"/>
                </a:cubicBezTo>
                <a:cubicBezTo>
                  <a:pt x="253" y="299"/>
                  <a:pt x="333" y="226"/>
                  <a:pt x="333" y="140"/>
                </a:cubicBezTo>
                <a:lnTo>
                  <a:pt x="333" y="30"/>
                </a:lnTo>
                <a:cubicBezTo>
                  <a:pt x="333" y="11"/>
                  <a:pt x="322" y="1"/>
                  <a:pt x="303" y="0"/>
                </a:cubicBezTo>
                <a:lnTo>
                  <a:pt x="29" y="0"/>
                </a:lnTo>
                <a:close/>
              </a:path>
            </a:pathLst>
          </a:custGeom>
          <a:solidFill>
            <a:srgbClr val="1818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E355C9C7-0947-4B2D-95B2-73F8317215BB}"/>
              </a:ext>
            </a:extLst>
          </p:cNvPr>
          <p:cNvSpPr>
            <a:spLocks noChangeAspect="1"/>
          </p:cNvSpPr>
          <p:nvPr/>
        </p:nvSpPr>
        <p:spPr bwMode="auto">
          <a:xfrm>
            <a:off x="3657601" y="3813175"/>
            <a:ext cx="176213" cy="252413"/>
          </a:xfrm>
          <a:custGeom>
            <a:avLst/>
            <a:gdLst>
              <a:gd name="T0" fmla="*/ 232 w 234"/>
              <a:gd name="T1" fmla="*/ 16 h 333"/>
              <a:gd name="T2" fmla="*/ 220 w 234"/>
              <a:gd name="T3" fmla="*/ 71 h 333"/>
              <a:gd name="T4" fmla="*/ 207 w 234"/>
              <a:gd name="T5" fmla="*/ 82 h 333"/>
              <a:gd name="T6" fmla="*/ 108 w 234"/>
              <a:gd name="T7" fmla="*/ 82 h 333"/>
              <a:gd name="T8" fmla="*/ 88 w 234"/>
              <a:gd name="T9" fmla="*/ 102 h 333"/>
              <a:gd name="T10" fmla="*/ 88 w 234"/>
              <a:gd name="T11" fmla="*/ 114 h 333"/>
              <a:gd name="T12" fmla="*/ 108 w 234"/>
              <a:gd name="T13" fmla="*/ 134 h 333"/>
              <a:gd name="T14" fmla="*/ 191 w 234"/>
              <a:gd name="T15" fmla="*/ 134 h 333"/>
              <a:gd name="T16" fmla="*/ 204 w 234"/>
              <a:gd name="T17" fmla="*/ 150 h 333"/>
              <a:gd name="T18" fmla="*/ 193 w 234"/>
              <a:gd name="T19" fmla="*/ 206 h 333"/>
              <a:gd name="T20" fmla="*/ 179 w 234"/>
              <a:gd name="T21" fmla="*/ 217 h 333"/>
              <a:gd name="T22" fmla="*/ 111 w 234"/>
              <a:gd name="T23" fmla="*/ 217 h 333"/>
              <a:gd name="T24" fmla="*/ 85 w 234"/>
              <a:gd name="T25" fmla="*/ 228 h 333"/>
              <a:gd name="T26" fmla="*/ 2 w 234"/>
              <a:gd name="T27" fmla="*/ 332 h 333"/>
              <a:gd name="T28" fmla="*/ 0 w 234"/>
              <a:gd name="T29" fmla="*/ 332 h 333"/>
              <a:gd name="T30" fmla="*/ 0 w 234"/>
              <a:gd name="T31" fmla="*/ 13 h 333"/>
              <a:gd name="T32" fmla="*/ 14 w 234"/>
              <a:gd name="T33" fmla="*/ 0 h 333"/>
              <a:gd name="T34" fmla="*/ 219 w 234"/>
              <a:gd name="T35" fmla="*/ 0 h 333"/>
              <a:gd name="T36" fmla="*/ 232 w 234"/>
              <a:gd name="T37" fmla="*/ 1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4" h="333">
                <a:moveTo>
                  <a:pt x="232" y="16"/>
                </a:moveTo>
                <a:lnTo>
                  <a:pt x="220" y="71"/>
                </a:lnTo>
                <a:cubicBezTo>
                  <a:pt x="219" y="77"/>
                  <a:pt x="214" y="82"/>
                  <a:pt x="207" y="82"/>
                </a:cubicBezTo>
                <a:lnTo>
                  <a:pt x="108" y="82"/>
                </a:lnTo>
                <a:cubicBezTo>
                  <a:pt x="97" y="82"/>
                  <a:pt x="88" y="91"/>
                  <a:pt x="88" y="102"/>
                </a:cubicBezTo>
                <a:lnTo>
                  <a:pt x="88" y="114"/>
                </a:lnTo>
                <a:cubicBezTo>
                  <a:pt x="88" y="125"/>
                  <a:pt x="97" y="134"/>
                  <a:pt x="108" y="134"/>
                </a:cubicBezTo>
                <a:lnTo>
                  <a:pt x="191" y="134"/>
                </a:lnTo>
                <a:cubicBezTo>
                  <a:pt x="199" y="134"/>
                  <a:pt x="206" y="142"/>
                  <a:pt x="204" y="150"/>
                </a:cubicBezTo>
                <a:cubicBezTo>
                  <a:pt x="203" y="159"/>
                  <a:pt x="194" y="202"/>
                  <a:pt x="193" y="206"/>
                </a:cubicBezTo>
                <a:cubicBezTo>
                  <a:pt x="192" y="211"/>
                  <a:pt x="187" y="217"/>
                  <a:pt x="179" y="217"/>
                </a:cubicBezTo>
                <a:lnTo>
                  <a:pt x="111" y="217"/>
                </a:lnTo>
                <a:cubicBezTo>
                  <a:pt x="96" y="217"/>
                  <a:pt x="93" y="218"/>
                  <a:pt x="85" y="228"/>
                </a:cubicBezTo>
                <a:cubicBezTo>
                  <a:pt x="77" y="239"/>
                  <a:pt x="2" y="332"/>
                  <a:pt x="2" y="332"/>
                </a:cubicBezTo>
                <a:cubicBezTo>
                  <a:pt x="1" y="333"/>
                  <a:pt x="0" y="333"/>
                  <a:pt x="0" y="332"/>
                </a:cubicBezTo>
                <a:lnTo>
                  <a:pt x="0" y="13"/>
                </a:lnTo>
                <a:cubicBezTo>
                  <a:pt x="0" y="6"/>
                  <a:pt x="7" y="0"/>
                  <a:pt x="14" y="0"/>
                </a:cubicBezTo>
                <a:lnTo>
                  <a:pt x="219" y="0"/>
                </a:lnTo>
                <a:cubicBezTo>
                  <a:pt x="227" y="0"/>
                  <a:pt x="234" y="7"/>
                  <a:pt x="232" y="16"/>
                </a:cubicBezTo>
                <a:close/>
              </a:path>
            </a:pathLst>
          </a:custGeom>
          <a:solidFill>
            <a:srgbClr val="1818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80CC75B-DFA8-4809-9ED9-09844B58361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54363" y="3813175"/>
            <a:ext cx="252413" cy="255588"/>
          </a:xfrm>
          <a:custGeom>
            <a:avLst/>
            <a:gdLst>
              <a:gd name="T0" fmla="*/ 313 w 334"/>
              <a:gd name="T1" fmla="*/ 87 h 336"/>
              <a:gd name="T2" fmla="*/ 314 w 334"/>
              <a:gd name="T3" fmla="*/ 104 h 336"/>
              <a:gd name="T4" fmla="*/ 251 w 334"/>
              <a:gd name="T5" fmla="*/ 311 h 336"/>
              <a:gd name="T6" fmla="*/ 334 w 334"/>
              <a:gd name="T7" fmla="*/ 167 h 336"/>
              <a:gd name="T8" fmla="*/ 313 w 334"/>
              <a:gd name="T9" fmla="*/ 87 h 336"/>
              <a:gd name="T10" fmla="*/ 170 w 334"/>
              <a:gd name="T11" fmla="*/ 181 h 336"/>
              <a:gd name="T12" fmla="*/ 120 w 334"/>
              <a:gd name="T13" fmla="*/ 327 h 336"/>
              <a:gd name="T14" fmla="*/ 222 w 334"/>
              <a:gd name="T15" fmla="*/ 324 h 336"/>
              <a:gd name="T16" fmla="*/ 221 w 334"/>
              <a:gd name="T17" fmla="*/ 322 h 336"/>
              <a:gd name="T18" fmla="*/ 170 w 334"/>
              <a:gd name="T19" fmla="*/ 181 h 336"/>
              <a:gd name="T20" fmla="*/ 279 w 334"/>
              <a:gd name="T21" fmla="*/ 158 h 336"/>
              <a:gd name="T22" fmla="*/ 266 w 334"/>
              <a:gd name="T23" fmla="*/ 112 h 336"/>
              <a:gd name="T24" fmla="*/ 249 w 334"/>
              <a:gd name="T25" fmla="*/ 73 h 336"/>
              <a:gd name="T26" fmla="*/ 277 w 334"/>
              <a:gd name="T27" fmla="*/ 44 h 336"/>
              <a:gd name="T28" fmla="*/ 279 w 334"/>
              <a:gd name="T29" fmla="*/ 44 h 336"/>
              <a:gd name="T30" fmla="*/ 167 w 334"/>
              <a:gd name="T31" fmla="*/ 0 h 336"/>
              <a:gd name="T32" fmla="*/ 28 w 334"/>
              <a:gd name="T33" fmla="*/ 75 h 336"/>
              <a:gd name="T34" fmla="*/ 83 w 334"/>
              <a:gd name="T35" fmla="*/ 73 h 336"/>
              <a:gd name="T36" fmla="*/ 84 w 334"/>
              <a:gd name="T37" fmla="*/ 87 h 336"/>
              <a:gd name="T38" fmla="*/ 65 w 334"/>
              <a:gd name="T39" fmla="*/ 89 h 336"/>
              <a:gd name="T40" fmla="*/ 125 w 334"/>
              <a:gd name="T41" fmla="*/ 269 h 336"/>
              <a:gd name="T42" fmla="*/ 162 w 334"/>
              <a:gd name="T43" fmla="*/ 160 h 336"/>
              <a:gd name="T44" fmla="*/ 136 w 334"/>
              <a:gd name="T45" fmla="*/ 89 h 336"/>
              <a:gd name="T46" fmla="*/ 118 w 334"/>
              <a:gd name="T47" fmla="*/ 87 h 336"/>
              <a:gd name="T48" fmla="*/ 120 w 334"/>
              <a:gd name="T49" fmla="*/ 73 h 336"/>
              <a:gd name="T50" fmla="*/ 208 w 334"/>
              <a:gd name="T51" fmla="*/ 73 h 336"/>
              <a:gd name="T52" fmla="*/ 209 w 334"/>
              <a:gd name="T53" fmla="*/ 87 h 336"/>
              <a:gd name="T54" fmla="*/ 190 w 334"/>
              <a:gd name="T55" fmla="*/ 89 h 336"/>
              <a:gd name="T56" fmla="*/ 250 w 334"/>
              <a:gd name="T57" fmla="*/ 268 h 336"/>
              <a:gd name="T58" fmla="*/ 279 w 334"/>
              <a:gd name="T59" fmla="*/ 158 h 336"/>
              <a:gd name="T60" fmla="*/ 0 w 334"/>
              <a:gd name="T61" fmla="*/ 167 h 336"/>
              <a:gd name="T62" fmla="*/ 94 w 334"/>
              <a:gd name="T63" fmla="*/ 317 h 336"/>
              <a:gd name="T64" fmla="*/ 15 w 334"/>
              <a:gd name="T65" fmla="*/ 99 h 336"/>
              <a:gd name="T66" fmla="*/ 0 w 334"/>
              <a:gd name="T67" fmla="*/ 167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4" h="336">
                <a:moveTo>
                  <a:pt x="313" y="87"/>
                </a:moveTo>
                <a:cubicBezTo>
                  <a:pt x="314" y="92"/>
                  <a:pt x="314" y="98"/>
                  <a:pt x="314" y="104"/>
                </a:cubicBezTo>
                <a:cubicBezTo>
                  <a:pt x="314" y="133"/>
                  <a:pt x="312" y="135"/>
                  <a:pt x="251" y="311"/>
                </a:cubicBezTo>
                <a:cubicBezTo>
                  <a:pt x="300" y="282"/>
                  <a:pt x="334" y="228"/>
                  <a:pt x="334" y="167"/>
                </a:cubicBezTo>
                <a:cubicBezTo>
                  <a:pt x="334" y="138"/>
                  <a:pt x="326" y="110"/>
                  <a:pt x="313" y="87"/>
                </a:cubicBezTo>
                <a:close/>
                <a:moveTo>
                  <a:pt x="170" y="181"/>
                </a:moveTo>
                <a:lnTo>
                  <a:pt x="120" y="327"/>
                </a:lnTo>
                <a:cubicBezTo>
                  <a:pt x="154" y="336"/>
                  <a:pt x="189" y="336"/>
                  <a:pt x="222" y="324"/>
                </a:cubicBezTo>
                <a:cubicBezTo>
                  <a:pt x="222" y="323"/>
                  <a:pt x="221" y="322"/>
                  <a:pt x="221" y="322"/>
                </a:cubicBezTo>
                <a:lnTo>
                  <a:pt x="170" y="181"/>
                </a:lnTo>
                <a:close/>
                <a:moveTo>
                  <a:pt x="279" y="158"/>
                </a:moveTo>
                <a:cubicBezTo>
                  <a:pt x="279" y="138"/>
                  <a:pt x="272" y="123"/>
                  <a:pt x="266" y="112"/>
                </a:cubicBezTo>
                <a:cubicBezTo>
                  <a:pt x="257" y="99"/>
                  <a:pt x="249" y="87"/>
                  <a:pt x="249" y="73"/>
                </a:cubicBezTo>
                <a:cubicBezTo>
                  <a:pt x="249" y="58"/>
                  <a:pt x="261" y="44"/>
                  <a:pt x="277" y="44"/>
                </a:cubicBezTo>
                <a:cubicBezTo>
                  <a:pt x="278" y="44"/>
                  <a:pt x="279" y="44"/>
                  <a:pt x="279" y="44"/>
                </a:cubicBezTo>
                <a:cubicBezTo>
                  <a:pt x="250" y="17"/>
                  <a:pt x="210" y="0"/>
                  <a:pt x="167" y="0"/>
                </a:cubicBezTo>
                <a:cubicBezTo>
                  <a:pt x="109" y="0"/>
                  <a:pt x="57" y="30"/>
                  <a:pt x="28" y="75"/>
                </a:cubicBezTo>
                <a:cubicBezTo>
                  <a:pt x="38" y="75"/>
                  <a:pt x="53" y="76"/>
                  <a:pt x="83" y="73"/>
                </a:cubicBezTo>
                <a:cubicBezTo>
                  <a:pt x="92" y="73"/>
                  <a:pt x="93" y="86"/>
                  <a:pt x="84" y="87"/>
                </a:cubicBezTo>
                <a:cubicBezTo>
                  <a:pt x="84" y="87"/>
                  <a:pt x="75" y="88"/>
                  <a:pt x="65" y="89"/>
                </a:cubicBezTo>
                <a:lnTo>
                  <a:pt x="125" y="269"/>
                </a:lnTo>
                <a:lnTo>
                  <a:pt x="162" y="160"/>
                </a:lnTo>
                <a:lnTo>
                  <a:pt x="136" y="89"/>
                </a:lnTo>
                <a:cubicBezTo>
                  <a:pt x="127" y="88"/>
                  <a:pt x="118" y="87"/>
                  <a:pt x="118" y="87"/>
                </a:cubicBezTo>
                <a:cubicBezTo>
                  <a:pt x="110" y="86"/>
                  <a:pt x="111" y="73"/>
                  <a:pt x="120" y="73"/>
                </a:cubicBezTo>
                <a:cubicBezTo>
                  <a:pt x="154" y="76"/>
                  <a:pt x="172" y="76"/>
                  <a:pt x="208" y="73"/>
                </a:cubicBezTo>
                <a:cubicBezTo>
                  <a:pt x="217" y="73"/>
                  <a:pt x="218" y="86"/>
                  <a:pt x="209" y="87"/>
                </a:cubicBezTo>
                <a:cubicBezTo>
                  <a:pt x="209" y="87"/>
                  <a:pt x="200" y="88"/>
                  <a:pt x="190" y="89"/>
                </a:cubicBezTo>
                <a:lnTo>
                  <a:pt x="250" y="268"/>
                </a:lnTo>
                <a:cubicBezTo>
                  <a:pt x="274" y="188"/>
                  <a:pt x="279" y="175"/>
                  <a:pt x="279" y="158"/>
                </a:cubicBezTo>
                <a:close/>
                <a:moveTo>
                  <a:pt x="0" y="167"/>
                </a:moveTo>
                <a:cubicBezTo>
                  <a:pt x="0" y="233"/>
                  <a:pt x="39" y="290"/>
                  <a:pt x="94" y="317"/>
                </a:cubicBezTo>
                <a:lnTo>
                  <a:pt x="15" y="99"/>
                </a:lnTo>
                <a:cubicBezTo>
                  <a:pt x="5" y="120"/>
                  <a:pt x="0" y="143"/>
                  <a:pt x="0" y="167"/>
                </a:cubicBezTo>
                <a:close/>
              </a:path>
            </a:pathLst>
          </a:custGeom>
          <a:solidFill>
            <a:srgbClr val="1818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6D669909-A27E-4E0E-845B-BBA6E888619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51126" y="3813175"/>
            <a:ext cx="215900" cy="252413"/>
          </a:xfrm>
          <a:custGeom>
            <a:avLst/>
            <a:gdLst>
              <a:gd name="T0" fmla="*/ 275 w 285"/>
              <a:gd name="T1" fmla="*/ 98 h 333"/>
              <a:gd name="T2" fmla="*/ 110 w 285"/>
              <a:gd name="T3" fmla="*/ 200 h 333"/>
              <a:gd name="T4" fmla="*/ 85 w 285"/>
              <a:gd name="T5" fmla="*/ 333 h 333"/>
              <a:gd name="T6" fmla="*/ 131 w 285"/>
              <a:gd name="T7" fmla="*/ 333 h 333"/>
              <a:gd name="T8" fmla="*/ 144 w 285"/>
              <a:gd name="T9" fmla="*/ 319 h 333"/>
              <a:gd name="T10" fmla="*/ 155 w 285"/>
              <a:gd name="T11" fmla="*/ 248 h 333"/>
              <a:gd name="T12" fmla="*/ 168 w 285"/>
              <a:gd name="T13" fmla="*/ 233 h 333"/>
              <a:gd name="T14" fmla="*/ 281 w 285"/>
              <a:gd name="T15" fmla="*/ 152 h 333"/>
              <a:gd name="T16" fmla="*/ 275 w 285"/>
              <a:gd name="T17" fmla="*/ 98 h 333"/>
              <a:gd name="T18" fmla="*/ 86 w 285"/>
              <a:gd name="T19" fmla="*/ 197 h 333"/>
              <a:gd name="T20" fmla="*/ 68 w 285"/>
              <a:gd name="T21" fmla="*/ 300 h 333"/>
              <a:gd name="T22" fmla="*/ 10 w 285"/>
              <a:gd name="T23" fmla="*/ 300 h 333"/>
              <a:gd name="T24" fmla="*/ 1 w 285"/>
              <a:gd name="T25" fmla="*/ 288 h 333"/>
              <a:gd name="T26" fmla="*/ 44 w 285"/>
              <a:gd name="T27" fmla="*/ 12 h 333"/>
              <a:gd name="T28" fmla="*/ 59 w 285"/>
              <a:gd name="T29" fmla="*/ 0 h 333"/>
              <a:gd name="T30" fmla="*/ 162 w 285"/>
              <a:gd name="T31" fmla="*/ 0 h 333"/>
              <a:gd name="T32" fmla="*/ 256 w 285"/>
              <a:gd name="T33" fmla="*/ 84 h 333"/>
              <a:gd name="T34" fmla="*/ 104 w 285"/>
              <a:gd name="T35" fmla="*/ 183 h 333"/>
              <a:gd name="T36" fmla="*/ 86 w 285"/>
              <a:gd name="T37" fmla="*/ 19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85" h="333">
                <a:moveTo>
                  <a:pt x="275" y="98"/>
                </a:moveTo>
                <a:cubicBezTo>
                  <a:pt x="255" y="185"/>
                  <a:pt x="193" y="200"/>
                  <a:pt x="110" y="200"/>
                </a:cubicBezTo>
                <a:lnTo>
                  <a:pt x="85" y="333"/>
                </a:lnTo>
                <a:lnTo>
                  <a:pt x="131" y="333"/>
                </a:lnTo>
                <a:cubicBezTo>
                  <a:pt x="139" y="333"/>
                  <a:pt x="143" y="327"/>
                  <a:pt x="144" y="319"/>
                </a:cubicBezTo>
                <a:cubicBezTo>
                  <a:pt x="156" y="247"/>
                  <a:pt x="154" y="259"/>
                  <a:pt x="155" y="248"/>
                </a:cubicBezTo>
                <a:cubicBezTo>
                  <a:pt x="156" y="241"/>
                  <a:pt x="162" y="233"/>
                  <a:pt x="168" y="233"/>
                </a:cubicBezTo>
                <a:cubicBezTo>
                  <a:pt x="229" y="233"/>
                  <a:pt x="269" y="215"/>
                  <a:pt x="281" y="152"/>
                </a:cubicBezTo>
                <a:cubicBezTo>
                  <a:pt x="285" y="130"/>
                  <a:pt x="284" y="113"/>
                  <a:pt x="275" y="98"/>
                </a:cubicBezTo>
                <a:close/>
                <a:moveTo>
                  <a:pt x="86" y="197"/>
                </a:moveTo>
                <a:lnTo>
                  <a:pt x="68" y="300"/>
                </a:lnTo>
                <a:lnTo>
                  <a:pt x="10" y="300"/>
                </a:lnTo>
                <a:cubicBezTo>
                  <a:pt x="4" y="300"/>
                  <a:pt x="0" y="293"/>
                  <a:pt x="1" y="288"/>
                </a:cubicBezTo>
                <a:lnTo>
                  <a:pt x="44" y="12"/>
                </a:lnTo>
                <a:cubicBezTo>
                  <a:pt x="45" y="5"/>
                  <a:pt x="52" y="0"/>
                  <a:pt x="59" y="0"/>
                </a:cubicBezTo>
                <a:lnTo>
                  <a:pt x="162" y="0"/>
                </a:lnTo>
                <a:cubicBezTo>
                  <a:pt x="224" y="0"/>
                  <a:pt x="265" y="23"/>
                  <a:pt x="256" y="84"/>
                </a:cubicBezTo>
                <a:cubicBezTo>
                  <a:pt x="239" y="192"/>
                  <a:pt x="146" y="183"/>
                  <a:pt x="104" y="183"/>
                </a:cubicBezTo>
                <a:cubicBezTo>
                  <a:pt x="97" y="183"/>
                  <a:pt x="87" y="190"/>
                  <a:pt x="86" y="19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CC4509E9-7734-41D1-9100-2A0E824A0543}"/>
              </a:ext>
            </a:extLst>
          </p:cNvPr>
          <p:cNvSpPr>
            <a:spLocks noChangeAspect="1"/>
          </p:cNvSpPr>
          <p:nvPr/>
        </p:nvSpPr>
        <p:spPr bwMode="auto">
          <a:xfrm>
            <a:off x="2149476" y="3768725"/>
            <a:ext cx="265113" cy="306388"/>
          </a:xfrm>
          <a:custGeom>
            <a:avLst/>
            <a:gdLst>
              <a:gd name="T0" fmla="*/ 0 w 351"/>
              <a:gd name="T1" fmla="*/ 220 h 403"/>
              <a:gd name="T2" fmla="*/ 282 w 351"/>
              <a:gd name="T3" fmla="*/ 105 h 403"/>
              <a:gd name="T4" fmla="*/ 303 w 351"/>
              <a:gd name="T5" fmla="*/ 321 h 403"/>
              <a:gd name="T6" fmla="*/ 90 w 351"/>
              <a:gd name="T7" fmla="*/ 391 h 403"/>
              <a:gd name="T8" fmla="*/ 90 w 351"/>
              <a:gd name="T9" fmla="*/ 231 h 403"/>
              <a:gd name="T10" fmla="*/ 146 w 351"/>
              <a:gd name="T11" fmla="*/ 150 h 403"/>
              <a:gd name="T12" fmla="*/ 240 w 351"/>
              <a:gd name="T13" fmla="*/ 200 h 403"/>
              <a:gd name="T14" fmla="*/ 210 w 351"/>
              <a:gd name="T15" fmla="*/ 288 h 403"/>
              <a:gd name="T16" fmla="*/ 126 w 351"/>
              <a:gd name="T17" fmla="*/ 288 h 403"/>
              <a:gd name="T18" fmla="*/ 126 w 351"/>
              <a:gd name="T19" fmla="*/ 343 h 403"/>
              <a:gd name="T20" fmla="*/ 287 w 351"/>
              <a:gd name="T21" fmla="*/ 270 h 403"/>
              <a:gd name="T22" fmla="*/ 255 w 351"/>
              <a:gd name="T23" fmla="*/ 132 h 403"/>
              <a:gd name="T24" fmla="*/ 108 w 351"/>
              <a:gd name="T25" fmla="*/ 112 h 403"/>
              <a:gd name="T26" fmla="*/ 40 w 351"/>
              <a:gd name="T27" fmla="*/ 210 h 403"/>
              <a:gd name="T28" fmla="*/ 40 w 351"/>
              <a:gd name="T29" fmla="*/ 391 h 403"/>
              <a:gd name="T30" fmla="*/ 1 w 351"/>
              <a:gd name="T31" fmla="*/ 391 h 403"/>
              <a:gd name="T32" fmla="*/ 0 w 351"/>
              <a:gd name="T33" fmla="*/ 220 h 4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51" h="403">
                <a:moveTo>
                  <a:pt x="0" y="220"/>
                </a:moveTo>
                <a:cubicBezTo>
                  <a:pt x="0" y="85"/>
                  <a:pt x="172" y="0"/>
                  <a:pt x="282" y="105"/>
                </a:cubicBezTo>
                <a:cubicBezTo>
                  <a:pt x="341" y="161"/>
                  <a:pt x="351" y="253"/>
                  <a:pt x="303" y="321"/>
                </a:cubicBezTo>
                <a:cubicBezTo>
                  <a:pt x="243" y="403"/>
                  <a:pt x="165" y="391"/>
                  <a:pt x="90" y="391"/>
                </a:cubicBezTo>
                <a:lnTo>
                  <a:pt x="90" y="231"/>
                </a:lnTo>
                <a:cubicBezTo>
                  <a:pt x="91" y="196"/>
                  <a:pt x="103" y="165"/>
                  <a:pt x="146" y="150"/>
                </a:cubicBezTo>
                <a:cubicBezTo>
                  <a:pt x="183" y="139"/>
                  <a:pt x="227" y="160"/>
                  <a:pt x="240" y="200"/>
                </a:cubicBezTo>
                <a:cubicBezTo>
                  <a:pt x="254" y="242"/>
                  <a:pt x="234" y="270"/>
                  <a:pt x="210" y="288"/>
                </a:cubicBezTo>
                <a:cubicBezTo>
                  <a:pt x="187" y="305"/>
                  <a:pt x="150" y="305"/>
                  <a:pt x="126" y="288"/>
                </a:cubicBezTo>
                <a:lnTo>
                  <a:pt x="126" y="343"/>
                </a:lnTo>
                <a:cubicBezTo>
                  <a:pt x="178" y="368"/>
                  <a:pt x="261" y="338"/>
                  <a:pt x="287" y="270"/>
                </a:cubicBezTo>
                <a:cubicBezTo>
                  <a:pt x="305" y="222"/>
                  <a:pt x="293" y="166"/>
                  <a:pt x="255" y="132"/>
                </a:cubicBezTo>
                <a:cubicBezTo>
                  <a:pt x="210" y="95"/>
                  <a:pt x="161" y="86"/>
                  <a:pt x="108" y="112"/>
                </a:cubicBezTo>
                <a:cubicBezTo>
                  <a:pt x="72" y="130"/>
                  <a:pt x="46" y="168"/>
                  <a:pt x="40" y="210"/>
                </a:cubicBezTo>
                <a:lnTo>
                  <a:pt x="40" y="391"/>
                </a:lnTo>
                <a:lnTo>
                  <a:pt x="1" y="391"/>
                </a:lnTo>
                <a:lnTo>
                  <a:pt x="0" y="220"/>
                </a:lnTo>
                <a:close/>
              </a:path>
            </a:pathLst>
          </a:custGeom>
          <a:solidFill>
            <a:srgbClr val="1818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4ECE53AC-7A6F-4386-83A3-76F4F3B33223}"/>
              </a:ext>
            </a:extLst>
          </p:cNvPr>
          <p:cNvSpPr>
            <a:spLocks noChangeAspect="1"/>
          </p:cNvSpPr>
          <p:nvPr/>
        </p:nvSpPr>
        <p:spPr bwMode="auto">
          <a:xfrm>
            <a:off x="1646238" y="3813175"/>
            <a:ext cx="252413" cy="254000"/>
          </a:xfrm>
          <a:custGeom>
            <a:avLst/>
            <a:gdLst>
              <a:gd name="T0" fmla="*/ 166 w 333"/>
              <a:gd name="T1" fmla="*/ 0 h 334"/>
              <a:gd name="T2" fmla="*/ 333 w 333"/>
              <a:gd name="T3" fmla="*/ 171 h 334"/>
              <a:gd name="T4" fmla="*/ 219 w 333"/>
              <a:gd name="T5" fmla="*/ 333 h 334"/>
              <a:gd name="T6" fmla="*/ 208 w 333"/>
              <a:gd name="T7" fmla="*/ 324 h 334"/>
              <a:gd name="T8" fmla="*/ 208 w 333"/>
              <a:gd name="T9" fmla="*/ 278 h 334"/>
              <a:gd name="T10" fmla="*/ 197 w 333"/>
              <a:gd name="T11" fmla="*/ 246 h 334"/>
              <a:gd name="T12" fmla="*/ 273 w 333"/>
              <a:gd name="T13" fmla="*/ 162 h 334"/>
              <a:gd name="T14" fmla="*/ 256 w 333"/>
              <a:gd name="T15" fmla="*/ 116 h 334"/>
              <a:gd name="T16" fmla="*/ 254 w 333"/>
              <a:gd name="T17" fmla="*/ 71 h 334"/>
              <a:gd name="T18" fmla="*/ 208 w 333"/>
              <a:gd name="T19" fmla="*/ 88 h 334"/>
              <a:gd name="T20" fmla="*/ 166 w 333"/>
              <a:gd name="T21" fmla="*/ 82 h 334"/>
              <a:gd name="T22" fmla="*/ 125 w 333"/>
              <a:gd name="T23" fmla="*/ 88 h 334"/>
              <a:gd name="T24" fmla="*/ 79 w 333"/>
              <a:gd name="T25" fmla="*/ 71 h 334"/>
              <a:gd name="T26" fmla="*/ 77 w 333"/>
              <a:gd name="T27" fmla="*/ 116 h 334"/>
              <a:gd name="T28" fmla="*/ 60 w 333"/>
              <a:gd name="T29" fmla="*/ 162 h 334"/>
              <a:gd name="T30" fmla="*/ 136 w 333"/>
              <a:gd name="T31" fmla="*/ 246 h 334"/>
              <a:gd name="T32" fmla="*/ 125 w 333"/>
              <a:gd name="T33" fmla="*/ 269 h 334"/>
              <a:gd name="T34" fmla="*/ 77 w 333"/>
              <a:gd name="T35" fmla="*/ 255 h 334"/>
              <a:gd name="T36" fmla="*/ 51 w 333"/>
              <a:gd name="T37" fmla="*/ 237 h 334"/>
              <a:gd name="T38" fmla="*/ 50 w 333"/>
              <a:gd name="T39" fmla="*/ 248 h 334"/>
              <a:gd name="T40" fmla="*/ 69 w 333"/>
              <a:gd name="T41" fmla="*/ 273 h 334"/>
              <a:gd name="T42" fmla="*/ 125 w 333"/>
              <a:gd name="T43" fmla="*/ 293 h 334"/>
              <a:gd name="T44" fmla="*/ 125 w 333"/>
              <a:gd name="T45" fmla="*/ 324 h 334"/>
              <a:gd name="T46" fmla="*/ 114 w 333"/>
              <a:gd name="T47" fmla="*/ 333 h 334"/>
              <a:gd name="T48" fmla="*/ 0 w 333"/>
              <a:gd name="T49" fmla="*/ 171 h 334"/>
              <a:gd name="T50" fmla="*/ 166 w 333"/>
              <a:gd name="T51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3" h="334">
                <a:moveTo>
                  <a:pt x="166" y="0"/>
                </a:moveTo>
                <a:cubicBezTo>
                  <a:pt x="258" y="0"/>
                  <a:pt x="333" y="76"/>
                  <a:pt x="333" y="171"/>
                </a:cubicBezTo>
                <a:cubicBezTo>
                  <a:pt x="333" y="246"/>
                  <a:pt x="285" y="310"/>
                  <a:pt x="219" y="333"/>
                </a:cubicBezTo>
                <a:cubicBezTo>
                  <a:pt x="211" y="334"/>
                  <a:pt x="208" y="329"/>
                  <a:pt x="208" y="324"/>
                </a:cubicBezTo>
                <a:cubicBezTo>
                  <a:pt x="208" y="319"/>
                  <a:pt x="208" y="300"/>
                  <a:pt x="208" y="278"/>
                </a:cubicBezTo>
                <a:cubicBezTo>
                  <a:pt x="208" y="262"/>
                  <a:pt x="203" y="251"/>
                  <a:pt x="197" y="246"/>
                </a:cubicBezTo>
                <a:cubicBezTo>
                  <a:pt x="234" y="242"/>
                  <a:pt x="273" y="227"/>
                  <a:pt x="273" y="162"/>
                </a:cubicBezTo>
                <a:cubicBezTo>
                  <a:pt x="273" y="143"/>
                  <a:pt x="266" y="128"/>
                  <a:pt x="256" y="116"/>
                </a:cubicBezTo>
                <a:cubicBezTo>
                  <a:pt x="257" y="111"/>
                  <a:pt x="263" y="94"/>
                  <a:pt x="254" y="71"/>
                </a:cubicBezTo>
                <a:cubicBezTo>
                  <a:pt x="254" y="71"/>
                  <a:pt x="240" y="66"/>
                  <a:pt x="208" y="88"/>
                </a:cubicBezTo>
                <a:cubicBezTo>
                  <a:pt x="195" y="84"/>
                  <a:pt x="180" y="82"/>
                  <a:pt x="166" y="82"/>
                </a:cubicBezTo>
                <a:cubicBezTo>
                  <a:pt x="152" y="82"/>
                  <a:pt x="138" y="84"/>
                  <a:pt x="125" y="88"/>
                </a:cubicBezTo>
                <a:cubicBezTo>
                  <a:pt x="93" y="66"/>
                  <a:pt x="79" y="71"/>
                  <a:pt x="79" y="71"/>
                </a:cubicBezTo>
                <a:cubicBezTo>
                  <a:pt x="70" y="94"/>
                  <a:pt x="75" y="111"/>
                  <a:pt x="77" y="116"/>
                </a:cubicBezTo>
                <a:cubicBezTo>
                  <a:pt x="66" y="128"/>
                  <a:pt x="60" y="143"/>
                  <a:pt x="60" y="162"/>
                </a:cubicBezTo>
                <a:cubicBezTo>
                  <a:pt x="60" y="227"/>
                  <a:pt x="99" y="242"/>
                  <a:pt x="136" y="246"/>
                </a:cubicBezTo>
                <a:cubicBezTo>
                  <a:pt x="131" y="250"/>
                  <a:pt x="127" y="258"/>
                  <a:pt x="125" y="269"/>
                </a:cubicBezTo>
                <a:cubicBezTo>
                  <a:pt x="116" y="273"/>
                  <a:pt x="92" y="281"/>
                  <a:pt x="77" y="255"/>
                </a:cubicBezTo>
                <a:cubicBezTo>
                  <a:pt x="77" y="255"/>
                  <a:pt x="68" y="238"/>
                  <a:pt x="51" y="237"/>
                </a:cubicBezTo>
                <a:cubicBezTo>
                  <a:pt x="51" y="237"/>
                  <a:pt x="35" y="237"/>
                  <a:pt x="50" y="248"/>
                </a:cubicBezTo>
                <a:cubicBezTo>
                  <a:pt x="50" y="248"/>
                  <a:pt x="61" y="253"/>
                  <a:pt x="69" y="273"/>
                </a:cubicBezTo>
                <a:cubicBezTo>
                  <a:pt x="69" y="273"/>
                  <a:pt x="78" y="303"/>
                  <a:pt x="125" y="293"/>
                </a:cubicBezTo>
                <a:cubicBezTo>
                  <a:pt x="125" y="307"/>
                  <a:pt x="125" y="320"/>
                  <a:pt x="125" y="324"/>
                </a:cubicBezTo>
                <a:cubicBezTo>
                  <a:pt x="125" y="329"/>
                  <a:pt x="122" y="334"/>
                  <a:pt x="114" y="333"/>
                </a:cubicBezTo>
                <a:cubicBezTo>
                  <a:pt x="47" y="310"/>
                  <a:pt x="0" y="246"/>
                  <a:pt x="0" y="171"/>
                </a:cubicBezTo>
                <a:cubicBezTo>
                  <a:pt x="0" y="76"/>
                  <a:pt x="74" y="0"/>
                  <a:pt x="1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22F52B00-BF1D-4D8A-B54E-6C4EABEF7D4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43001" y="3813175"/>
            <a:ext cx="252413" cy="212725"/>
          </a:xfrm>
          <a:custGeom>
            <a:avLst/>
            <a:gdLst>
              <a:gd name="T0" fmla="*/ 217 w 333"/>
              <a:gd name="T1" fmla="*/ 184 h 279"/>
              <a:gd name="T2" fmla="*/ 194 w 333"/>
              <a:gd name="T3" fmla="*/ 162 h 279"/>
              <a:gd name="T4" fmla="*/ 217 w 333"/>
              <a:gd name="T5" fmla="*/ 138 h 279"/>
              <a:gd name="T6" fmla="*/ 240 w 333"/>
              <a:gd name="T7" fmla="*/ 162 h 279"/>
              <a:gd name="T8" fmla="*/ 217 w 333"/>
              <a:gd name="T9" fmla="*/ 184 h 279"/>
              <a:gd name="T10" fmla="*/ 220 w 333"/>
              <a:gd name="T11" fmla="*/ 227 h 279"/>
              <a:gd name="T12" fmla="*/ 167 w 333"/>
              <a:gd name="T13" fmla="*/ 244 h 279"/>
              <a:gd name="T14" fmla="*/ 113 w 333"/>
              <a:gd name="T15" fmla="*/ 227 h 279"/>
              <a:gd name="T16" fmla="*/ 113 w 333"/>
              <a:gd name="T17" fmla="*/ 218 h 279"/>
              <a:gd name="T18" fmla="*/ 122 w 333"/>
              <a:gd name="T19" fmla="*/ 218 h 279"/>
              <a:gd name="T20" fmla="*/ 167 w 333"/>
              <a:gd name="T21" fmla="*/ 231 h 279"/>
              <a:gd name="T22" fmla="*/ 212 w 333"/>
              <a:gd name="T23" fmla="*/ 218 h 279"/>
              <a:gd name="T24" fmla="*/ 220 w 333"/>
              <a:gd name="T25" fmla="*/ 218 h 279"/>
              <a:gd name="T26" fmla="*/ 220 w 333"/>
              <a:gd name="T27" fmla="*/ 227 h 279"/>
              <a:gd name="T28" fmla="*/ 93 w 333"/>
              <a:gd name="T29" fmla="*/ 162 h 279"/>
              <a:gd name="T30" fmla="*/ 117 w 333"/>
              <a:gd name="T31" fmla="*/ 138 h 279"/>
              <a:gd name="T32" fmla="*/ 139 w 333"/>
              <a:gd name="T33" fmla="*/ 162 h 279"/>
              <a:gd name="T34" fmla="*/ 117 w 333"/>
              <a:gd name="T35" fmla="*/ 184 h 279"/>
              <a:gd name="T36" fmla="*/ 93 w 333"/>
              <a:gd name="T37" fmla="*/ 162 h 279"/>
              <a:gd name="T38" fmla="*/ 333 w 333"/>
              <a:gd name="T39" fmla="*/ 136 h 279"/>
              <a:gd name="T40" fmla="*/ 296 w 333"/>
              <a:gd name="T41" fmla="*/ 99 h 279"/>
              <a:gd name="T42" fmla="*/ 270 w 333"/>
              <a:gd name="T43" fmla="*/ 109 h 279"/>
              <a:gd name="T44" fmla="*/ 175 w 333"/>
              <a:gd name="T45" fmla="*/ 80 h 279"/>
              <a:gd name="T46" fmla="*/ 195 w 333"/>
              <a:gd name="T47" fmla="*/ 18 h 279"/>
              <a:gd name="T48" fmla="*/ 249 w 333"/>
              <a:gd name="T49" fmla="*/ 31 h 279"/>
              <a:gd name="T50" fmla="*/ 280 w 333"/>
              <a:gd name="T51" fmla="*/ 62 h 279"/>
              <a:gd name="T52" fmla="*/ 311 w 333"/>
              <a:gd name="T53" fmla="*/ 31 h 279"/>
              <a:gd name="T54" fmla="*/ 280 w 333"/>
              <a:gd name="T55" fmla="*/ 0 h 279"/>
              <a:gd name="T56" fmla="*/ 251 w 333"/>
              <a:gd name="T57" fmla="*/ 19 h 279"/>
              <a:gd name="T58" fmla="*/ 187 w 333"/>
              <a:gd name="T59" fmla="*/ 3 h 279"/>
              <a:gd name="T60" fmla="*/ 162 w 333"/>
              <a:gd name="T61" fmla="*/ 80 h 279"/>
              <a:gd name="T62" fmla="*/ 63 w 333"/>
              <a:gd name="T63" fmla="*/ 108 h 279"/>
              <a:gd name="T64" fmla="*/ 38 w 333"/>
              <a:gd name="T65" fmla="*/ 99 h 279"/>
              <a:gd name="T66" fmla="*/ 0 w 333"/>
              <a:gd name="T67" fmla="*/ 136 h 279"/>
              <a:gd name="T68" fmla="*/ 18 w 333"/>
              <a:gd name="T69" fmla="*/ 168 h 279"/>
              <a:gd name="T70" fmla="*/ 166 w 333"/>
              <a:gd name="T71" fmla="*/ 279 h 279"/>
              <a:gd name="T72" fmla="*/ 314 w 333"/>
              <a:gd name="T73" fmla="*/ 169 h 279"/>
              <a:gd name="T74" fmla="*/ 333 w 333"/>
              <a:gd name="T75" fmla="*/ 136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3" h="279">
                <a:moveTo>
                  <a:pt x="217" y="184"/>
                </a:moveTo>
                <a:cubicBezTo>
                  <a:pt x="204" y="184"/>
                  <a:pt x="194" y="174"/>
                  <a:pt x="194" y="162"/>
                </a:cubicBezTo>
                <a:cubicBezTo>
                  <a:pt x="194" y="149"/>
                  <a:pt x="204" y="138"/>
                  <a:pt x="217" y="138"/>
                </a:cubicBezTo>
                <a:cubicBezTo>
                  <a:pt x="230" y="138"/>
                  <a:pt x="240" y="149"/>
                  <a:pt x="240" y="162"/>
                </a:cubicBezTo>
                <a:cubicBezTo>
                  <a:pt x="240" y="174"/>
                  <a:pt x="230" y="184"/>
                  <a:pt x="217" y="184"/>
                </a:cubicBezTo>
                <a:close/>
                <a:moveTo>
                  <a:pt x="220" y="227"/>
                </a:moveTo>
                <a:cubicBezTo>
                  <a:pt x="209" y="238"/>
                  <a:pt x="192" y="244"/>
                  <a:pt x="167" y="244"/>
                </a:cubicBezTo>
                <a:cubicBezTo>
                  <a:pt x="142" y="244"/>
                  <a:pt x="124" y="238"/>
                  <a:pt x="113" y="227"/>
                </a:cubicBezTo>
                <a:cubicBezTo>
                  <a:pt x="111" y="224"/>
                  <a:pt x="111" y="221"/>
                  <a:pt x="113" y="218"/>
                </a:cubicBezTo>
                <a:cubicBezTo>
                  <a:pt x="115" y="216"/>
                  <a:pt x="119" y="216"/>
                  <a:pt x="122" y="218"/>
                </a:cubicBezTo>
                <a:cubicBezTo>
                  <a:pt x="130" y="227"/>
                  <a:pt x="145" y="231"/>
                  <a:pt x="167" y="231"/>
                </a:cubicBezTo>
                <a:cubicBezTo>
                  <a:pt x="188" y="231"/>
                  <a:pt x="203" y="227"/>
                  <a:pt x="212" y="218"/>
                </a:cubicBezTo>
                <a:cubicBezTo>
                  <a:pt x="214" y="216"/>
                  <a:pt x="218" y="216"/>
                  <a:pt x="220" y="218"/>
                </a:cubicBezTo>
                <a:cubicBezTo>
                  <a:pt x="223" y="221"/>
                  <a:pt x="223" y="224"/>
                  <a:pt x="220" y="227"/>
                </a:cubicBezTo>
                <a:close/>
                <a:moveTo>
                  <a:pt x="93" y="162"/>
                </a:moveTo>
                <a:cubicBezTo>
                  <a:pt x="93" y="149"/>
                  <a:pt x="104" y="138"/>
                  <a:pt x="117" y="138"/>
                </a:cubicBezTo>
                <a:cubicBezTo>
                  <a:pt x="129" y="138"/>
                  <a:pt x="139" y="149"/>
                  <a:pt x="139" y="162"/>
                </a:cubicBezTo>
                <a:cubicBezTo>
                  <a:pt x="139" y="174"/>
                  <a:pt x="129" y="184"/>
                  <a:pt x="117" y="184"/>
                </a:cubicBezTo>
                <a:cubicBezTo>
                  <a:pt x="104" y="184"/>
                  <a:pt x="93" y="174"/>
                  <a:pt x="93" y="162"/>
                </a:cubicBezTo>
                <a:close/>
                <a:moveTo>
                  <a:pt x="333" y="136"/>
                </a:moveTo>
                <a:cubicBezTo>
                  <a:pt x="333" y="115"/>
                  <a:pt x="316" y="99"/>
                  <a:pt x="296" y="99"/>
                </a:cubicBezTo>
                <a:cubicBezTo>
                  <a:pt x="286" y="99"/>
                  <a:pt x="277" y="102"/>
                  <a:pt x="270" y="109"/>
                </a:cubicBezTo>
                <a:cubicBezTo>
                  <a:pt x="245" y="92"/>
                  <a:pt x="212" y="82"/>
                  <a:pt x="175" y="80"/>
                </a:cubicBezTo>
                <a:lnTo>
                  <a:pt x="195" y="18"/>
                </a:lnTo>
                <a:lnTo>
                  <a:pt x="249" y="31"/>
                </a:lnTo>
                <a:cubicBezTo>
                  <a:pt x="249" y="48"/>
                  <a:pt x="263" y="62"/>
                  <a:pt x="280" y="62"/>
                </a:cubicBezTo>
                <a:cubicBezTo>
                  <a:pt x="297" y="62"/>
                  <a:pt x="311" y="48"/>
                  <a:pt x="311" y="31"/>
                </a:cubicBezTo>
                <a:cubicBezTo>
                  <a:pt x="311" y="14"/>
                  <a:pt x="297" y="0"/>
                  <a:pt x="280" y="0"/>
                </a:cubicBezTo>
                <a:cubicBezTo>
                  <a:pt x="267" y="0"/>
                  <a:pt x="256" y="7"/>
                  <a:pt x="251" y="19"/>
                </a:cubicBezTo>
                <a:cubicBezTo>
                  <a:pt x="240" y="16"/>
                  <a:pt x="198" y="6"/>
                  <a:pt x="187" y="3"/>
                </a:cubicBezTo>
                <a:lnTo>
                  <a:pt x="162" y="80"/>
                </a:lnTo>
                <a:cubicBezTo>
                  <a:pt x="123" y="81"/>
                  <a:pt x="89" y="91"/>
                  <a:pt x="63" y="108"/>
                </a:cubicBezTo>
                <a:cubicBezTo>
                  <a:pt x="56" y="102"/>
                  <a:pt x="47" y="99"/>
                  <a:pt x="38" y="99"/>
                </a:cubicBezTo>
                <a:cubicBezTo>
                  <a:pt x="17" y="99"/>
                  <a:pt x="0" y="115"/>
                  <a:pt x="0" y="136"/>
                </a:cubicBezTo>
                <a:cubicBezTo>
                  <a:pt x="0" y="149"/>
                  <a:pt x="7" y="162"/>
                  <a:pt x="18" y="168"/>
                </a:cubicBezTo>
                <a:cubicBezTo>
                  <a:pt x="8" y="228"/>
                  <a:pt x="78" y="279"/>
                  <a:pt x="166" y="279"/>
                </a:cubicBezTo>
                <a:cubicBezTo>
                  <a:pt x="254" y="279"/>
                  <a:pt x="323" y="228"/>
                  <a:pt x="314" y="169"/>
                </a:cubicBezTo>
                <a:cubicBezTo>
                  <a:pt x="326" y="163"/>
                  <a:pt x="333" y="150"/>
                  <a:pt x="333" y="1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87B372AF-981A-4590-8265-2D931327A0A9}"/>
              </a:ext>
            </a:extLst>
          </p:cNvPr>
          <p:cNvSpPr>
            <a:spLocks noChangeAspect="1"/>
          </p:cNvSpPr>
          <p:nvPr/>
        </p:nvSpPr>
        <p:spPr bwMode="auto">
          <a:xfrm>
            <a:off x="639763" y="3811588"/>
            <a:ext cx="254000" cy="219075"/>
          </a:xfrm>
          <a:custGeom>
            <a:avLst/>
            <a:gdLst>
              <a:gd name="T0" fmla="*/ 334 w 336"/>
              <a:gd name="T1" fmla="*/ 68 h 289"/>
              <a:gd name="T2" fmla="*/ 266 w 336"/>
              <a:gd name="T3" fmla="*/ 201 h 289"/>
              <a:gd name="T4" fmla="*/ 150 w 336"/>
              <a:gd name="T5" fmla="*/ 289 h 289"/>
              <a:gd name="T6" fmla="*/ 101 w 336"/>
              <a:gd name="T7" fmla="*/ 236 h 289"/>
              <a:gd name="T8" fmla="*/ 74 w 336"/>
              <a:gd name="T9" fmla="*/ 137 h 289"/>
              <a:gd name="T10" fmla="*/ 42 w 336"/>
              <a:gd name="T11" fmla="*/ 83 h 289"/>
              <a:gd name="T12" fmla="*/ 16 w 336"/>
              <a:gd name="T13" fmla="*/ 99 h 289"/>
              <a:gd name="T14" fmla="*/ 0 w 336"/>
              <a:gd name="T15" fmla="*/ 79 h 289"/>
              <a:gd name="T16" fmla="*/ 49 w 336"/>
              <a:gd name="T17" fmla="*/ 35 h 289"/>
              <a:gd name="T18" fmla="*/ 98 w 336"/>
              <a:gd name="T19" fmla="*/ 5 h 289"/>
              <a:gd name="T20" fmla="*/ 146 w 336"/>
              <a:gd name="T21" fmla="*/ 59 h 289"/>
              <a:gd name="T22" fmla="*/ 159 w 336"/>
              <a:gd name="T23" fmla="*/ 135 h 289"/>
              <a:gd name="T24" fmla="*/ 184 w 336"/>
              <a:gd name="T25" fmla="*/ 185 h 289"/>
              <a:gd name="T26" fmla="*/ 215 w 336"/>
              <a:gd name="T27" fmla="*/ 153 h 289"/>
              <a:gd name="T28" fmla="*/ 238 w 336"/>
              <a:gd name="T29" fmla="*/ 103 h 289"/>
              <a:gd name="T30" fmla="*/ 215 w 336"/>
              <a:gd name="T31" fmla="*/ 74 h 289"/>
              <a:gd name="T32" fmla="*/ 191 w 336"/>
              <a:gd name="T33" fmla="*/ 79 h 289"/>
              <a:gd name="T34" fmla="*/ 285 w 336"/>
              <a:gd name="T35" fmla="*/ 2 h 289"/>
              <a:gd name="T36" fmla="*/ 334 w 336"/>
              <a:gd name="T37" fmla="*/ 68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6" h="289">
                <a:moveTo>
                  <a:pt x="334" y="68"/>
                </a:moveTo>
                <a:cubicBezTo>
                  <a:pt x="332" y="101"/>
                  <a:pt x="309" y="145"/>
                  <a:pt x="266" y="201"/>
                </a:cubicBezTo>
                <a:cubicBezTo>
                  <a:pt x="220" y="260"/>
                  <a:pt x="182" y="289"/>
                  <a:pt x="150" y="289"/>
                </a:cubicBezTo>
                <a:cubicBezTo>
                  <a:pt x="131" y="289"/>
                  <a:pt x="115" y="271"/>
                  <a:pt x="101" y="236"/>
                </a:cubicBezTo>
                <a:lnTo>
                  <a:pt x="74" y="137"/>
                </a:lnTo>
                <a:cubicBezTo>
                  <a:pt x="64" y="101"/>
                  <a:pt x="54" y="83"/>
                  <a:pt x="42" y="83"/>
                </a:cubicBezTo>
                <a:cubicBezTo>
                  <a:pt x="40" y="83"/>
                  <a:pt x="31" y="88"/>
                  <a:pt x="16" y="99"/>
                </a:cubicBezTo>
                <a:lnTo>
                  <a:pt x="0" y="79"/>
                </a:lnTo>
                <a:cubicBezTo>
                  <a:pt x="17" y="64"/>
                  <a:pt x="33" y="50"/>
                  <a:pt x="49" y="35"/>
                </a:cubicBezTo>
                <a:cubicBezTo>
                  <a:pt x="71" y="16"/>
                  <a:pt x="87" y="6"/>
                  <a:pt x="98" y="5"/>
                </a:cubicBezTo>
                <a:cubicBezTo>
                  <a:pt x="124" y="3"/>
                  <a:pt x="140" y="21"/>
                  <a:pt x="146" y="59"/>
                </a:cubicBezTo>
                <a:cubicBezTo>
                  <a:pt x="152" y="99"/>
                  <a:pt x="157" y="125"/>
                  <a:pt x="159" y="135"/>
                </a:cubicBezTo>
                <a:cubicBezTo>
                  <a:pt x="167" y="169"/>
                  <a:pt x="175" y="185"/>
                  <a:pt x="184" y="185"/>
                </a:cubicBezTo>
                <a:cubicBezTo>
                  <a:pt x="191" y="185"/>
                  <a:pt x="202" y="175"/>
                  <a:pt x="215" y="153"/>
                </a:cubicBezTo>
                <a:cubicBezTo>
                  <a:pt x="229" y="131"/>
                  <a:pt x="237" y="114"/>
                  <a:pt x="238" y="103"/>
                </a:cubicBezTo>
                <a:cubicBezTo>
                  <a:pt x="240" y="84"/>
                  <a:pt x="232" y="74"/>
                  <a:pt x="215" y="74"/>
                </a:cubicBezTo>
                <a:cubicBezTo>
                  <a:pt x="208" y="74"/>
                  <a:pt x="199" y="76"/>
                  <a:pt x="191" y="79"/>
                </a:cubicBezTo>
                <a:cubicBezTo>
                  <a:pt x="207" y="26"/>
                  <a:pt x="239" y="0"/>
                  <a:pt x="285" y="2"/>
                </a:cubicBezTo>
                <a:cubicBezTo>
                  <a:pt x="319" y="3"/>
                  <a:pt x="336" y="25"/>
                  <a:pt x="334" y="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DE48512A-3F54-4379-8A46-99CB16F2819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72076" y="3306763"/>
            <a:ext cx="246063" cy="252413"/>
          </a:xfrm>
          <a:custGeom>
            <a:avLst/>
            <a:gdLst>
              <a:gd name="T0" fmla="*/ 163 w 326"/>
              <a:gd name="T1" fmla="*/ 166 h 333"/>
              <a:gd name="T2" fmla="*/ 240 w 326"/>
              <a:gd name="T3" fmla="*/ 109 h 333"/>
              <a:gd name="T4" fmla="*/ 240 w 326"/>
              <a:gd name="T5" fmla="*/ 225 h 333"/>
              <a:gd name="T6" fmla="*/ 163 w 326"/>
              <a:gd name="T7" fmla="*/ 166 h 333"/>
              <a:gd name="T8" fmla="*/ 39 w 326"/>
              <a:gd name="T9" fmla="*/ 202 h 333"/>
              <a:gd name="T10" fmla="*/ 39 w 326"/>
              <a:gd name="T11" fmla="*/ 132 h 333"/>
              <a:gd name="T12" fmla="*/ 78 w 326"/>
              <a:gd name="T13" fmla="*/ 167 h 333"/>
              <a:gd name="T14" fmla="*/ 39 w 326"/>
              <a:gd name="T15" fmla="*/ 202 h 333"/>
              <a:gd name="T16" fmla="*/ 326 w 326"/>
              <a:gd name="T17" fmla="*/ 31 h 333"/>
              <a:gd name="T18" fmla="*/ 248 w 326"/>
              <a:gd name="T19" fmla="*/ 0 h 333"/>
              <a:gd name="T20" fmla="*/ 113 w 326"/>
              <a:gd name="T21" fmla="*/ 132 h 333"/>
              <a:gd name="T22" fmla="*/ 31 w 326"/>
              <a:gd name="T23" fmla="*/ 70 h 333"/>
              <a:gd name="T24" fmla="*/ 0 w 326"/>
              <a:gd name="T25" fmla="*/ 85 h 333"/>
              <a:gd name="T26" fmla="*/ 0 w 326"/>
              <a:gd name="T27" fmla="*/ 248 h 333"/>
              <a:gd name="T28" fmla="*/ 31 w 326"/>
              <a:gd name="T29" fmla="*/ 264 h 333"/>
              <a:gd name="T30" fmla="*/ 112 w 326"/>
              <a:gd name="T31" fmla="*/ 202 h 333"/>
              <a:gd name="T32" fmla="*/ 248 w 326"/>
              <a:gd name="T33" fmla="*/ 333 h 333"/>
              <a:gd name="T34" fmla="*/ 326 w 326"/>
              <a:gd name="T35" fmla="*/ 302 h 333"/>
              <a:gd name="T36" fmla="*/ 326 w 326"/>
              <a:gd name="T37" fmla="*/ 3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26" h="333">
                <a:moveTo>
                  <a:pt x="163" y="166"/>
                </a:moveTo>
                <a:lnTo>
                  <a:pt x="240" y="109"/>
                </a:lnTo>
                <a:lnTo>
                  <a:pt x="240" y="225"/>
                </a:lnTo>
                <a:lnTo>
                  <a:pt x="163" y="166"/>
                </a:lnTo>
                <a:close/>
                <a:moveTo>
                  <a:pt x="39" y="202"/>
                </a:moveTo>
                <a:lnTo>
                  <a:pt x="39" y="132"/>
                </a:lnTo>
                <a:lnTo>
                  <a:pt x="78" y="167"/>
                </a:lnTo>
                <a:lnTo>
                  <a:pt x="39" y="202"/>
                </a:lnTo>
                <a:close/>
                <a:moveTo>
                  <a:pt x="326" y="31"/>
                </a:moveTo>
                <a:lnTo>
                  <a:pt x="248" y="0"/>
                </a:lnTo>
                <a:lnTo>
                  <a:pt x="113" y="132"/>
                </a:lnTo>
                <a:lnTo>
                  <a:pt x="31" y="70"/>
                </a:lnTo>
                <a:lnTo>
                  <a:pt x="0" y="85"/>
                </a:lnTo>
                <a:lnTo>
                  <a:pt x="0" y="248"/>
                </a:lnTo>
                <a:lnTo>
                  <a:pt x="31" y="264"/>
                </a:lnTo>
                <a:lnTo>
                  <a:pt x="112" y="202"/>
                </a:lnTo>
                <a:lnTo>
                  <a:pt x="248" y="333"/>
                </a:lnTo>
                <a:lnTo>
                  <a:pt x="326" y="302"/>
                </a:lnTo>
                <a:lnTo>
                  <a:pt x="326" y="31"/>
                </a:lnTo>
                <a:close/>
              </a:path>
            </a:pathLst>
          </a:custGeom>
          <a:solidFill>
            <a:srgbClr val="1818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4ED39691-841A-4CFB-972D-371B701A59DF}"/>
              </a:ext>
            </a:extLst>
          </p:cNvPr>
          <p:cNvSpPr>
            <a:spLocks noChangeAspect="1"/>
          </p:cNvSpPr>
          <p:nvPr/>
        </p:nvSpPr>
        <p:spPr bwMode="auto">
          <a:xfrm>
            <a:off x="4664076" y="3306763"/>
            <a:ext cx="265113" cy="225425"/>
          </a:xfrm>
          <a:custGeom>
            <a:avLst/>
            <a:gdLst>
              <a:gd name="T0" fmla="*/ 205 w 352"/>
              <a:gd name="T1" fmla="*/ 0 h 298"/>
              <a:gd name="T2" fmla="*/ 304 w 352"/>
              <a:gd name="T3" fmla="*/ 210 h 298"/>
              <a:gd name="T4" fmla="*/ 329 w 352"/>
              <a:gd name="T5" fmla="*/ 298 h 298"/>
              <a:gd name="T6" fmla="*/ 283 w 352"/>
              <a:gd name="T7" fmla="*/ 269 h 298"/>
              <a:gd name="T8" fmla="*/ 183 w 352"/>
              <a:gd name="T9" fmla="*/ 298 h 298"/>
              <a:gd name="T10" fmla="*/ 0 w 352"/>
              <a:gd name="T11" fmla="*/ 194 h 298"/>
              <a:gd name="T12" fmla="*/ 188 w 352"/>
              <a:gd name="T13" fmla="*/ 215 h 298"/>
              <a:gd name="T14" fmla="*/ 30 w 352"/>
              <a:gd name="T15" fmla="*/ 46 h 298"/>
              <a:gd name="T16" fmla="*/ 164 w 352"/>
              <a:gd name="T17" fmla="*/ 146 h 298"/>
              <a:gd name="T18" fmla="*/ 73 w 352"/>
              <a:gd name="T19" fmla="*/ 29 h 298"/>
              <a:gd name="T20" fmla="*/ 234 w 352"/>
              <a:gd name="T21" fmla="*/ 160 h 298"/>
              <a:gd name="T22" fmla="*/ 205 w 352"/>
              <a:gd name="T23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52" h="298">
                <a:moveTo>
                  <a:pt x="205" y="0"/>
                </a:moveTo>
                <a:cubicBezTo>
                  <a:pt x="352" y="100"/>
                  <a:pt x="304" y="210"/>
                  <a:pt x="304" y="210"/>
                </a:cubicBezTo>
                <a:cubicBezTo>
                  <a:pt x="304" y="210"/>
                  <a:pt x="346" y="257"/>
                  <a:pt x="329" y="298"/>
                </a:cubicBezTo>
                <a:cubicBezTo>
                  <a:pt x="329" y="298"/>
                  <a:pt x="312" y="269"/>
                  <a:pt x="283" y="269"/>
                </a:cubicBezTo>
                <a:cubicBezTo>
                  <a:pt x="255" y="269"/>
                  <a:pt x="239" y="298"/>
                  <a:pt x="183" y="298"/>
                </a:cubicBezTo>
                <a:cubicBezTo>
                  <a:pt x="59" y="298"/>
                  <a:pt x="0" y="194"/>
                  <a:pt x="0" y="194"/>
                </a:cubicBezTo>
                <a:cubicBezTo>
                  <a:pt x="112" y="268"/>
                  <a:pt x="188" y="215"/>
                  <a:pt x="188" y="215"/>
                </a:cubicBezTo>
                <a:cubicBezTo>
                  <a:pt x="138" y="186"/>
                  <a:pt x="30" y="46"/>
                  <a:pt x="30" y="46"/>
                </a:cubicBezTo>
                <a:cubicBezTo>
                  <a:pt x="124" y="125"/>
                  <a:pt x="164" y="146"/>
                  <a:pt x="164" y="146"/>
                </a:cubicBezTo>
                <a:cubicBezTo>
                  <a:pt x="140" y="126"/>
                  <a:pt x="73" y="29"/>
                  <a:pt x="73" y="29"/>
                </a:cubicBezTo>
                <a:cubicBezTo>
                  <a:pt x="127" y="84"/>
                  <a:pt x="234" y="160"/>
                  <a:pt x="234" y="160"/>
                </a:cubicBezTo>
                <a:cubicBezTo>
                  <a:pt x="265" y="76"/>
                  <a:pt x="205" y="0"/>
                  <a:pt x="20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A93E25F6-7CD6-432A-A44A-EE7274F4351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57663" y="3302000"/>
            <a:ext cx="268288" cy="260350"/>
          </a:xfrm>
          <a:custGeom>
            <a:avLst/>
            <a:gdLst>
              <a:gd name="T0" fmla="*/ 98 w 357"/>
              <a:gd name="T1" fmla="*/ 118 h 343"/>
              <a:gd name="T2" fmla="*/ 55 w 357"/>
              <a:gd name="T3" fmla="*/ 87 h 343"/>
              <a:gd name="T4" fmla="*/ 9 w 357"/>
              <a:gd name="T5" fmla="*/ 100 h 343"/>
              <a:gd name="T6" fmla="*/ 23 w 357"/>
              <a:gd name="T7" fmla="*/ 146 h 343"/>
              <a:gd name="T8" fmla="*/ 96 w 357"/>
              <a:gd name="T9" fmla="*/ 232 h 343"/>
              <a:gd name="T10" fmla="*/ 98 w 357"/>
              <a:gd name="T11" fmla="*/ 118 h 343"/>
              <a:gd name="T12" fmla="*/ 287 w 357"/>
              <a:gd name="T13" fmla="*/ 24 h 343"/>
              <a:gd name="T14" fmla="*/ 239 w 357"/>
              <a:gd name="T15" fmla="*/ 9 h 343"/>
              <a:gd name="T16" fmla="*/ 224 w 357"/>
              <a:gd name="T17" fmla="*/ 57 h 343"/>
              <a:gd name="T18" fmla="*/ 222 w 357"/>
              <a:gd name="T19" fmla="*/ 288 h 343"/>
              <a:gd name="T20" fmla="*/ 239 w 357"/>
              <a:gd name="T21" fmla="*/ 335 h 343"/>
              <a:gd name="T22" fmla="*/ 286 w 357"/>
              <a:gd name="T23" fmla="*/ 318 h 343"/>
              <a:gd name="T24" fmla="*/ 287 w 357"/>
              <a:gd name="T25" fmla="*/ 24 h 343"/>
              <a:gd name="T26" fmla="*/ 217 w 357"/>
              <a:gd name="T27" fmla="*/ 254 h 343"/>
              <a:gd name="T28" fmla="*/ 194 w 357"/>
              <a:gd name="T29" fmla="*/ 188 h 343"/>
              <a:gd name="T30" fmla="*/ 162 w 357"/>
              <a:gd name="T31" fmla="*/ 285 h 343"/>
              <a:gd name="T32" fmla="*/ 115 w 357"/>
              <a:gd name="T33" fmla="*/ 294 h 343"/>
              <a:gd name="T34" fmla="*/ 107 w 357"/>
              <a:gd name="T35" fmla="*/ 246 h 343"/>
              <a:gd name="T36" fmla="*/ 107 w 357"/>
              <a:gd name="T37" fmla="*/ 95 h 343"/>
              <a:gd name="T38" fmla="*/ 123 w 357"/>
              <a:gd name="T39" fmla="*/ 50 h 343"/>
              <a:gd name="T40" fmla="*/ 156 w 357"/>
              <a:gd name="T41" fmla="*/ 51 h 343"/>
              <a:gd name="T42" fmla="*/ 223 w 357"/>
              <a:gd name="T43" fmla="*/ 108 h 343"/>
              <a:gd name="T44" fmla="*/ 217 w 357"/>
              <a:gd name="T45" fmla="*/ 254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7" h="343">
                <a:moveTo>
                  <a:pt x="98" y="118"/>
                </a:moveTo>
                <a:cubicBezTo>
                  <a:pt x="76" y="99"/>
                  <a:pt x="57" y="88"/>
                  <a:pt x="55" y="87"/>
                </a:cubicBezTo>
                <a:cubicBezTo>
                  <a:pt x="39" y="78"/>
                  <a:pt x="18" y="84"/>
                  <a:pt x="9" y="100"/>
                </a:cubicBezTo>
                <a:cubicBezTo>
                  <a:pt x="0" y="117"/>
                  <a:pt x="6" y="137"/>
                  <a:pt x="23" y="146"/>
                </a:cubicBezTo>
                <a:cubicBezTo>
                  <a:pt x="23" y="147"/>
                  <a:pt x="79" y="177"/>
                  <a:pt x="96" y="232"/>
                </a:cubicBezTo>
                <a:cubicBezTo>
                  <a:pt x="119" y="194"/>
                  <a:pt x="107" y="144"/>
                  <a:pt x="98" y="118"/>
                </a:cubicBezTo>
                <a:close/>
                <a:moveTo>
                  <a:pt x="287" y="24"/>
                </a:moveTo>
                <a:cubicBezTo>
                  <a:pt x="278" y="7"/>
                  <a:pt x="256" y="0"/>
                  <a:pt x="239" y="9"/>
                </a:cubicBezTo>
                <a:cubicBezTo>
                  <a:pt x="221" y="18"/>
                  <a:pt x="215" y="40"/>
                  <a:pt x="224" y="57"/>
                </a:cubicBezTo>
                <a:cubicBezTo>
                  <a:pt x="224" y="58"/>
                  <a:pt x="278" y="165"/>
                  <a:pt x="222" y="288"/>
                </a:cubicBezTo>
                <a:cubicBezTo>
                  <a:pt x="213" y="306"/>
                  <a:pt x="221" y="327"/>
                  <a:pt x="239" y="335"/>
                </a:cubicBezTo>
                <a:cubicBezTo>
                  <a:pt x="257" y="343"/>
                  <a:pt x="278" y="335"/>
                  <a:pt x="286" y="318"/>
                </a:cubicBezTo>
                <a:cubicBezTo>
                  <a:pt x="357" y="163"/>
                  <a:pt x="290" y="30"/>
                  <a:pt x="287" y="24"/>
                </a:cubicBezTo>
                <a:close/>
                <a:moveTo>
                  <a:pt x="217" y="254"/>
                </a:moveTo>
                <a:cubicBezTo>
                  <a:pt x="213" y="229"/>
                  <a:pt x="204" y="207"/>
                  <a:pt x="194" y="188"/>
                </a:cubicBezTo>
                <a:cubicBezTo>
                  <a:pt x="193" y="220"/>
                  <a:pt x="184" y="254"/>
                  <a:pt x="162" y="285"/>
                </a:cubicBezTo>
                <a:cubicBezTo>
                  <a:pt x="152" y="301"/>
                  <a:pt x="131" y="305"/>
                  <a:pt x="115" y="294"/>
                </a:cubicBezTo>
                <a:cubicBezTo>
                  <a:pt x="100" y="283"/>
                  <a:pt x="96" y="262"/>
                  <a:pt x="107" y="246"/>
                </a:cubicBezTo>
                <a:cubicBezTo>
                  <a:pt x="127" y="218"/>
                  <a:pt x="137" y="168"/>
                  <a:pt x="107" y="95"/>
                </a:cubicBezTo>
                <a:cubicBezTo>
                  <a:pt x="99" y="77"/>
                  <a:pt x="107" y="58"/>
                  <a:pt x="123" y="50"/>
                </a:cubicBezTo>
                <a:cubicBezTo>
                  <a:pt x="134" y="44"/>
                  <a:pt x="147" y="46"/>
                  <a:pt x="156" y="51"/>
                </a:cubicBezTo>
                <a:cubicBezTo>
                  <a:pt x="159" y="53"/>
                  <a:pt x="191" y="71"/>
                  <a:pt x="223" y="108"/>
                </a:cubicBezTo>
                <a:cubicBezTo>
                  <a:pt x="232" y="143"/>
                  <a:pt x="237" y="196"/>
                  <a:pt x="217" y="2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A5FC5EF2-4AD5-4D0B-9F73-CDC7A37E3A3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57601" y="3303588"/>
            <a:ext cx="242888" cy="258763"/>
          </a:xfrm>
          <a:custGeom>
            <a:avLst/>
            <a:gdLst>
              <a:gd name="T0" fmla="*/ 251 w 322"/>
              <a:gd name="T1" fmla="*/ 61 h 342"/>
              <a:gd name="T2" fmla="*/ 293 w 322"/>
              <a:gd name="T3" fmla="*/ 50 h 342"/>
              <a:gd name="T4" fmla="*/ 282 w 322"/>
              <a:gd name="T5" fmla="*/ 8 h 342"/>
              <a:gd name="T6" fmla="*/ 240 w 322"/>
              <a:gd name="T7" fmla="*/ 19 h 342"/>
              <a:gd name="T8" fmla="*/ 251 w 322"/>
              <a:gd name="T9" fmla="*/ 61 h 342"/>
              <a:gd name="T10" fmla="*/ 188 w 322"/>
              <a:gd name="T11" fmla="*/ 261 h 342"/>
              <a:gd name="T12" fmla="*/ 150 w 322"/>
              <a:gd name="T13" fmla="*/ 252 h 342"/>
              <a:gd name="T14" fmla="*/ 129 w 322"/>
              <a:gd name="T15" fmla="*/ 291 h 342"/>
              <a:gd name="T16" fmla="*/ 188 w 322"/>
              <a:gd name="T17" fmla="*/ 304 h 342"/>
              <a:gd name="T18" fmla="*/ 224 w 322"/>
              <a:gd name="T19" fmla="*/ 300 h 342"/>
              <a:gd name="T20" fmla="*/ 245 w 322"/>
              <a:gd name="T21" fmla="*/ 269 h 342"/>
              <a:gd name="T22" fmla="*/ 282 w 322"/>
              <a:gd name="T23" fmla="*/ 266 h 342"/>
              <a:gd name="T24" fmla="*/ 322 w 322"/>
              <a:gd name="T25" fmla="*/ 179 h 342"/>
              <a:gd name="T26" fmla="*/ 278 w 322"/>
              <a:gd name="T27" fmla="*/ 179 h 342"/>
              <a:gd name="T28" fmla="*/ 188 w 322"/>
              <a:gd name="T29" fmla="*/ 261 h 342"/>
              <a:gd name="T30" fmla="*/ 188 w 322"/>
              <a:gd name="T31" fmla="*/ 81 h 342"/>
              <a:gd name="T32" fmla="*/ 278 w 322"/>
              <a:gd name="T33" fmla="*/ 163 h 342"/>
              <a:gd name="T34" fmla="*/ 322 w 322"/>
              <a:gd name="T35" fmla="*/ 162 h 342"/>
              <a:gd name="T36" fmla="*/ 282 w 322"/>
              <a:gd name="T37" fmla="*/ 75 h 342"/>
              <a:gd name="T38" fmla="*/ 245 w 322"/>
              <a:gd name="T39" fmla="*/ 72 h 342"/>
              <a:gd name="T40" fmla="*/ 224 w 322"/>
              <a:gd name="T41" fmla="*/ 42 h 342"/>
              <a:gd name="T42" fmla="*/ 188 w 322"/>
              <a:gd name="T43" fmla="*/ 37 h 342"/>
              <a:gd name="T44" fmla="*/ 129 w 322"/>
              <a:gd name="T45" fmla="*/ 51 h 342"/>
              <a:gd name="T46" fmla="*/ 150 w 322"/>
              <a:gd name="T47" fmla="*/ 89 h 342"/>
              <a:gd name="T48" fmla="*/ 188 w 322"/>
              <a:gd name="T49" fmla="*/ 81 h 342"/>
              <a:gd name="T50" fmla="*/ 98 w 322"/>
              <a:gd name="T51" fmla="*/ 171 h 342"/>
              <a:gd name="T52" fmla="*/ 136 w 322"/>
              <a:gd name="T53" fmla="*/ 97 h 342"/>
              <a:gd name="T54" fmla="*/ 114 w 322"/>
              <a:gd name="T55" fmla="*/ 59 h 342"/>
              <a:gd name="T56" fmla="*/ 58 w 322"/>
              <a:gd name="T57" fmla="*/ 137 h 342"/>
              <a:gd name="T58" fmla="*/ 74 w 322"/>
              <a:gd name="T59" fmla="*/ 171 h 342"/>
              <a:gd name="T60" fmla="*/ 58 w 322"/>
              <a:gd name="T61" fmla="*/ 204 h 342"/>
              <a:gd name="T62" fmla="*/ 114 w 322"/>
              <a:gd name="T63" fmla="*/ 282 h 342"/>
              <a:gd name="T64" fmla="*/ 136 w 322"/>
              <a:gd name="T65" fmla="*/ 244 h 342"/>
              <a:gd name="T66" fmla="*/ 98 w 322"/>
              <a:gd name="T67" fmla="*/ 171 h 342"/>
              <a:gd name="T68" fmla="*/ 251 w 322"/>
              <a:gd name="T69" fmla="*/ 280 h 342"/>
              <a:gd name="T70" fmla="*/ 240 w 322"/>
              <a:gd name="T71" fmla="*/ 322 h 342"/>
              <a:gd name="T72" fmla="*/ 282 w 322"/>
              <a:gd name="T73" fmla="*/ 333 h 342"/>
              <a:gd name="T74" fmla="*/ 293 w 322"/>
              <a:gd name="T75" fmla="*/ 291 h 342"/>
              <a:gd name="T76" fmla="*/ 251 w 322"/>
              <a:gd name="T77" fmla="*/ 280 h 342"/>
              <a:gd name="T78" fmla="*/ 31 w 322"/>
              <a:gd name="T79" fmla="*/ 140 h 342"/>
              <a:gd name="T80" fmla="*/ 0 w 322"/>
              <a:gd name="T81" fmla="*/ 171 h 342"/>
              <a:gd name="T82" fmla="*/ 31 w 322"/>
              <a:gd name="T83" fmla="*/ 201 h 342"/>
              <a:gd name="T84" fmla="*/ 62 w 322"/>
              <a:gd name="T85" fmla="*/ 171 h 342"/>
              <a:gd name="T86" fmla="*/ 31 w 322"/>
              <a:gd name="T87" fmla="*/ 14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22" h="342">
                <a:moveTo>
                  <a:pt x="251" y="61"/>
                </a:moveTo>
                <a:cubicBezTo>
                  <a:pt x="266" y="70"/>
                  <a:pt x="285" y="65"/>
                  <a:pt x="293" y="50"/>
                </a:cubicBezTo>
                <a:cubicBezTo>
                  <a:pt x="302" y="35"/>
                  <a:pt x="297" y="17"/>
                  <a:pt x="282" y="8"/>
                </a:cubicBezTo>
                <a:cubicBezTo>
                  <a:pt x="267" y="0"/>
                  <a:pt x="248" y="5"/>
                  <a:pt x="240" y="19"/>
                </a:cubicBezTo>
                <a:cubicBezTo>
                  <a:pt x="231" y="34"/>
                  <a:pt x="236" y="53"/>
                  <a:pt x="251" y="61"/>
                </a:cubicBezTo>
                <a:close/>
                <a:moveTo>
                  <a:pt x="188" y="261"/>
                </a:moveTo>
                <a:cubicBezTo>
                  <a:pt x="174" y="261"/>
                  <a:pt x="162" y="258"/>
                  <a:pt x="150" y="252"/>
                </a:cubicBezTo>
                <a:lnTo>
                  <a:pt x="129" y="291"/>
                </a:lnTo>
                <a:cubicBezTo>
                  <a:pt x="147" y="299"/>
                  <a:pt x="167" y="304"/>
                  <a:pt x="188" y="304"/>
                </a:cubicBezTo>
                <a:cubicBezTo>
                  <a:pt x="200" y="304"/>
                  <a:pt x="212" y="303"/>
                  <a:pt x="224" y="300"/>
                </a:cubicBezTo>
                <a:cubicBezTo>
                  <a:pt x="226" y="287"/>
                  <a:pt x="233" y="276"/>
                  <a:pt x="245" y="269"/>
                </a:cubicBezTo>
                <a:cubicBezTo>
                  <a:pt x="257" y="262"/>
                  <a:pt x="270" y="262"/>
                  <a:pt x="282" y="266"/>
                </a:cubicBezTo>
                <a:cubicBezTo>
                  <a:pt x="305" y="244"/>
                  <a:pt x="319" y="213"/>
                  <a:pt x="322" y="179"/>
                </a:cubicBezTo>
                <a:lnTo>
                  <a:pt x="278" y="179"/>
                </a:lnTo>
                <a:cubicBezTo>
                  <a:pt x="274" y="225"/>
                  <a:pt x="235" y="261"/>
                  <a:pt x="188" y="261"/>
                </a:cubicBezTo>
                <a:close/>
                <a:moveTo>
                  <a:pt x="188" y="81"/>
                </a:moveTo>
                <a:cubicBezTo>
                  <a:pt x="235" y="81"/>
                  <a:pt x="274" y="117"/>
                  <a:pt x="278" y="163"/>
                </a:cubicBezTo>
                <a:lnTo>
                  <a:pt x="322" y="162"/>
                </a:lnTo>
                <a:cubicBezTo>
                  <a:pt x="319" y="128"/>
                  <a:pt x="305" y="98"/>
                  <a:pt x="282" y="75"/>
                </a:cubicBezTo>
                <a:cubicBezTo>
                  <a:pt x="270" y="80"/>
                  <a:pt x="257" y="79"/>
                  <a:pt x="245" y="72"/>
                </a:cubicBezTo>
                <a:cubicBezTo>
                  <a:pt x="233" y="65"/>
                  <a:pt x="226" y="54"/>
                  <a:pt x="224" y="42"/>
                </a:cubicBezTo>
                <a:cubicBezTo>
                  <a:pt x="212" y="39"/>
                  <a:pt x="200" y="37"/>
                  <a:pt x="188" y="37"/>
                </a:cubicBezTo>
                <a:cubicBezTo>
                  <a:pt x="167" y="37"/>
                  <a:pt x="147" y="42"/>
                  <a:pt x="129" y="51"/>
                </a:cubicBezTo>
                <a:lnTo>
                  <a:pt x="150" y="89"/>
                </a:lnTo>
                <a:cubicBezTo>
                  <a:pt x="162" y="84"/>
                  <a:pt x="174" y="81"/>
                  <a:pt x="188" y="81"/>
                </a:cubicBezTo>
                <a:close/>
                <a:moveTo>
                  <a:pt x="98" y="171"/>
                </a:moveTo>
                <a:cubicBezTo>
                  <a:pt x="98" y="140"/>
                  <a:pt x="113" y="113"/>
                  <a:pt x="136" y="97"/>
                </a:cubicBezTo>
                <a:lnTo>
                  <a:pt x="114" y="59"/>
                </a:lnTo>
                <a:cubicBezTo>
                  <a:pt x="87" y="77"/>
                  <a:pt x="67" y="105"/>
                  <a:pt x="58" y="137"/>
                </a:cubicBezTo>
                <a:cubicBezTo>
                  <a:pt x="68" y="145"/>
                  <a:pt x="74" y="157"/>
                  <a:pt x="74" y="171"/>
                </a:cubicBezTo>
                <a:cubicBezTo>
                  <a:pt x="74" y="184"/>
                  <a:pt x="68" y="196"/>
                  <a:pt x="58" y="204"/>
                </a:cubicBezTo>
                <a:cubicBezTo>
                  <a:pt x="67" y="236"/>
                  <a:pt x="87" y="264"/>
                  <a:pt x="114" y="282"/>
                </a:cubicBezTo>
                <a:lnTo>
                  <a:pt x="136" y="244"/>
                </a:lnTo>
                <a:cubicBezTo>
                  <a:pt x="113" y="228"/>
                  <a:pt x="98" y="201"/>
                  <a:pt x="98" y="171"/>
                </a:cubicBezTo>
                <a:close/>
                <a:moveTo>
                  <a:pt x="251" y="280"/>
                </a:moveTo>
                <a:cubicBezTo>
                  <a:pt x="236" y="288"/>
                  <a:pt x="231" y="307"/>
                  <a:pt x="240" y="322"/>
                </a:cubicBezTo>
                <a:cubicBezTo>
                  <a:pt x="248" y="337"/>
                  <a:pt x="267" y="342"/>
                  <a:pt x="282" y="333"/>
                </a:cubicBezTo>
                <a:cubicBezTo>
                  <a:pt x="297" y="325"/>
                  <a:pt x="302" y="306"/>
                  <a:pt x="293" y="291"/>
                </a:cubicBezTo>
                <a:cubicBezTo>
                  <a:pt x="285" y="276"/>
                  <a:pt x="266" y="271"/>
                  <a:pt x="251" y="280"/>
                </a:cubicBezTo>
                <a:close/>
                <a:moveTo>
                  <a:pt x="31" y="140"/>
                </a:moveTo>
                <a:cubicBezTo>
                  <a:pt x="14" y="140"/>
                  <a:pt x="0" y="154"/>
                  <a:pt x="0" y="171"/>
                </a:cubicBezTo>
                <a:cubicBezTo>
                  <a:pt x="0" y="188"/>
                  <a:pt x="14" y="201"/>
                  <a:pt x="31" y="201"/>
                </a:cubicBezTo>
                <a:cubicBezTo>
                  <a:pt x="48" y="201"/>
                  <a:pt x="62" y="188"/>
                  <a:pt x="62" y="171"/>
                </a:cubicBezTo>
                <a:cubicBezTo>
                  <a:pt x="62" y="154"/>
                  <a:pt x="48" y="140"/>
                  <a:pt x="31" y="1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id="{BEC6EF1D-E34E-4A99-AA10-DAB823EBE19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55951" y="3305175"/>
            <a:ext cx="250825" cy="222250"/>
          </a:xfrm>
          <a:custGeom>
            <a:avLst/>
            <a:gdLst>
              <a:gd name="T0" fmla="*/ 133 w 333"/>
              <a:gd name="T1" fmla="*/ 93 h 293"/>
              <a:gd name="T2" fmla="*/ 133 w 333"/>
              <a:gd name="T3" fmla="*/ 193 h 293"/>
              <a:gd name="T4" fmla="*/ 222 w 333"/>
              <a:gd name="T5" fmla="*/ 237 h 293"/>
              <a:gd name="T6" fmla="*/ 133 w 333"/>
              <a:gd name="T7" fmla="*/ 93 h 293"/>
              <a:gd name="T8" fmla="*/ 331 w 333"/>
              <a:gd name="T9" fmla="*/ 55 h 293"/>
              <a:gd name="T10" fmla="*/ 225 w 333"/>
              <a:gd name="T11" fmla="*/ 2 h 293"/>
              <a:gd name="T12" fmla="*/ 220 w 333"/>
              <a:gd name="T13" fmla="*/ 4 h 293"/>
              <a:gd name="T14" fmla="*/ 159 w 333"/>
              <a:gd name="T15" fmla="*/ 103 h 293"/>
              <a:gd name="T16" fmla="*/ 232 w 333"/>
              <a:gd name="T17" fmla="*/ 221 h 293"/>
              <a:gd name="T18" fmla="*/ 332 w 333"/>
              <a:gd name="T19" fmla="*/ 59 h 293"/>
              <a:gd name="T20" fmla="*/ 331 w 333"/>
              <a:gd name="T21" fmla="*/ 55 h 293"/>
              <a:gd name="T22" fmla="*/ 133 w 333"/>
              <a:gd name="T23" fmla="*/ 93 h 293"/>
              <a:gd name="T24" fmla="*/ 133 w 333"/>
              <a:gd name="T25" fmla="*/ 193 h 293"/>
              <a:gd name="T26" fmla="*/ 222 w 333"/>
              <a:gd name="T27" fmla="*/ 237 h 293"/>
              <a:gd name="T28" fmla="*/ 133 w 333"/>
              <a:gd name="T29" fmla="*/ 93 h 293"/>
              <a:gd name="T30" fmla="*/ 237 w 333"/>
              <a:gd name="T31" fmla="*/ 244 h 293"/>
              <a:gd name="T32" fmla="*/ 324 w 333"/>
              <a:gd name="T33" fmla="*/ 288 h 293"/>
              <a:gd name="T34" fmla="*/ 333 w 333"/>
              <a:gd name="T35" fmla="*/ 282 h 293"/>
              <a:gd name="T36" fmla="*/ 333 w 333"/>
              <a:gd name="T37" fmla="*/ 88 h 293"/>
              <a:gd name="T38" fmla="*/ 237 w 333"/>
              <a:gd name="T39" fmla="*/ 244 h 293"/>
              <a:gd name="T40" fmla="*/ 116 w 333"/>
              <a:gd name="T41" fmla="*/ 52 h 293"/>
              <a:gd name="T42" fmla="*/ 116 w 333"/>
              <a:gd name="T43" fmla="*/ 282 h 293"/>
              <a:gd name="T44" fmla="*/ 104 w 333"/>
              <a:gd name="T45" fmla="*/ 291 h 293"/>
              <a:gd name="T46" fmla="*/ 0 w 333"/>
              <a:gd name="T47" fmla="*/ 235 h 293"/>
              <a:gd name="T48" fmla="*/ 0 w 333"/>
              <a:gd name="T49" fmla="*/ 8 h 293"/>
              <a:gd name="T50" fmla="*/ 10 w 333"/>
              <a:gd name="T51" fmla="*/ 3 h 293"/>
              <a:gd name="T52" fmla="*/ 116 w 333"/>
              <a:gd name="T53" fmla="*/ 52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3" h="293">
                <a:moveTo>
                  <a:pt x="133" y="93"/>
                </a:moveTo>
                <a:lnTo>
                  <a:pt x="133" y="193"/>
                </a:lnTo>
                <a:lnTo>
                  <a:pt x="222" y="237"/>
                </a:lnTo>
                <a:lnTo>
                  <a:pt x="133" y="93"/>
                </a:lnTo>
                <a:close/>
                <a:moveTo>
                  <a:pt x="331" y="55"/>
                </a:moveTo>
                <a:lnTo>
                  <a:pt x="225" y="2"/>
                </a:lnTo>
                <a:cubicBezTo>
                  <a:pt x="223" y="1"/>
                  <a:pt x="221" y="2"/>
                  <a:pt x="220" y="4"/>
                </a:cubicBezTo>
                <a:lnTo>
                  <a:pt x="159" y="103"/>
                </a:lnTo>
                <a:lnTo>
                  <a:pt x="232" y="221"/>
                </a:lnTo>
                <a:lnTo>
                  <a:pt x="332" y="59"/>
                </a:lnTo>
                <a:cubicBezTo>
                  <a:pt x="332" y="57"/>
                  <a:pt x="332" y="56"/>
                  <a:pt x="331" y="55"/>
                </a:cubicBezTo>
                <a:close/>
                <a:moveTo>
                  <a:pt x="133" y="93"/>
                </a:moveTo>
                <a:lnTo>
                  <a:pt x="133" y="193"/>
                </a:lnTo>
                <a:lnTo>
                  <a:pt x="222" y="237"/>
                </a:lnTo>
                <a:lnTo>
                  <a:pt x="133" y="93"/>
                </a:lnTo>
                <a:close/>
                <a:moveTo>
                  <a:pt x="237" y="244"/>
                </a:moveTo>
                <a:lnTo>
                  <a:pt x="324" y="288"/>
                </a:lnTo>
                <a:cubicBezTo>
                  <a:pt x="329" y="290"/>
                  <a:pt x="333" y="288"/>
                  <a:pt x="333" y="282"/>
                </a:cubicBezTo>
                <a:lnTo>
                  <a:pt x="333" y="88"/>
                </a:lnTo>
                <a:lnTo>
                  <a:pt x="237" y="244"/>
                </a:lnTo>
                <a:close/>
                <a:moveTo>
                  <a:pt x="116" y="52"/>
                </a:moveTo>
                <a:lnTo>
                  <a:pt x="116" y="282"/>
                </a:lnTo>
                <a:cubicBezTo>
                  <a:pt x="116" y="288"/>
                  <a:pt x="109" y="293"/>
                  <a:pt x="104" y="291"/>
                </a:cubicBezTo>
                <a:lnTo>
                  <a:pt x="0" y="235"/>
                </a:lnTo>
                <a:lnTo>
                  <a:pt x="0" y="8"/>
                </a:lnTo>
                <a:cubicBezTo>
                  <a:pt x="0" y="4"/>
                  <a:pt x="3" y="0"/>
                  <a:pt x="10" y="3"/>
                </a:cubicBezTo>
                <a:lnTo>
                  <a:pt x="116" y="52"/>
                </a:lnTo>
                <a:close/>
              </a:path>
            </a:pathLst>
          </a:custGeom>
          <a:solidFill>
            <a:srgbClr val="1818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id="{FECAE977-93F2-4E43-BD9D-E27752A9BDE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52713" y="3306763"/>
            <a:ext cx="250825" cy="252413"/>
          </a:xfrm>
          <a:custGeom>
            <a:avLst/>
            <a:gdLst>
              <a:gd name="T0" fmla="*/ 333 w 333"/>
              <a:gd name="T1" fmla="*/ 183 h 333"/>
              <a:gd name="T2" fmla="*/ 167 w 333"/>
              <a:gd name="T3" fmla="*/ 183 h 333"/>
              <a:gd name="T4" fmla="*/ 167 w 333"/>
              <a:gd name="T5" fmla="*/ 333 h 333"/>
              <a:gd name="T6" fmla="*/ 333 w 333"/>
              <a:gd name="T7" fmla="*/ 333 h 333"/>
              <a:gd name="T8" fmla="*/ 333 w 333"/>
              <a:gd name="T9" fmla="*/ 183 h 333"/>
              <a:gd name="T10" fmla="*/ 150 w 333"/>
              <a:gd name="T11" fmla="*/ 183 h 333"/>
              <a:gd name="T12" fmla="*/ 0 w 333"/>
              <a:gd name="T13" fmla="*/ 183 h 333"/>
              <a:gd name="T14" fmla="*/ 0 w 333"/>
              <a:gd name="T15" fmla="*/ 333 h 333"/>
              <a:gd name="T16" fmla="*/ 150 w 333"/>
              <a:gd name="T17" fmla="*/ 333 h 333"/>
              <a:gd name="T18" fmla="*/ 150 w 333"/>
              <a:gd name="T19" fmla="*/ 183 h 333"/>
              <a:gd name="T20" fmla="*/ 333 w 333"/>
              <a:gd name="T21" fmla="*/ 0 h 333"/>
              <a:gd name="T22" fmla="*/ 167 w 333"/>
              <a:gd name="T23" fmla="*/ 0 h 333"/>
              <a:gd name="T24" fmla="*/ 167 w 333"/>
              <a:gd name="T25" fmla="*/ 167 h 333"/>
              <a:gd name="T26" fmla="*/ 333 w 333"/>
              <a:gd name="T27" fmla="*/ 167 h 333"/>
              <a:gd name="T28" fmla="*/ 333 w 333"/>
              <a:gd name="T29" fmla="*/ 0 h 333"/>
              <a:gd name="T30" fmla="*/ 150 w 333"/>
              <a:gd name="T31" fmla="*/ 167 h 333"/>
              <a:gd name="T32" fmla="*/ 0 w 333"/>
              <a:gd name="T33" fmla="*/ 167 h 333"/>
              <a:gd name="T34" fmla="*/ 0 w 333"/>
              <a:gd name="T35" fmla="*/ 0 h 333"/>
              <a:gd name="T36" fmla="*/ 150 w 333"/>
              <a:gd name="T37" fmla="*/ 0 h 333"/>
              <a:gd name="T38" fmla="*/ 150 w 333"/>
              <a:gd name="T39" fmla="*/ 1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3" h="333">
                <a:moveTo>
                  <a:pt x="333" y="183"/>
                </a:moveTo>
                <a:lnTo>
                  <a:pt x="167" y="183"/>
                </a:lnTo>
                <a:lnTo>
                  <a:pt x="167" y="333"/>
                </a:lnTo>
                <a:lnTo>
                  <a:pt x="333" y="333"/>
                </a:lnTo>
                <a:lnTo>
                  <a:pt x="333" y="183"/>
                </a:lnTo>
                <a:close/>
                <a:moveTo>
                  <a:pt x="150" y="183"/>
                </a:moveTo>
                <a:lnTo>
                  <a:pt x="0" y="183"/>
                </a:lnTo>
                <a:lnTo>
                  <a:pt x="0" y="333"/>
                </a:lnTo>
                <a:lnTo>
                  <a:pt x="150" y="333"/>
                </a:lnTo>
                <a:lnTo>
                  <a:pt x="150" y="183"/>
                </a:lnTo>
                <a:close/>
                <a:moveTo>
                  <a:pt x="333" y="0"/>
                </a:moveTo>
                <a:lnTo>
                  <a:pt x="167" y="0"/>
                </a:lnTo>
                <a:lnTo>
                  <a:pt x="167" y="167"/>
                </a:lnTo>
                <a:lnTo>
                  <a:pt x="333" y="167"/>
                </a:lnTo>
                <a:lnTo>
                  <a:pt x="333" y="0"/>
                </a:lnTo>
                <a:close/>
                <a:moveTo>
                  <a:pt x="150" y="167"/>
                </a:moveTo>
                <a:lnTo>
                  <a:pt x="0" y="167"/>
                </a:lnTo>
                <a:lnTo>
                  <a:pt x="0" y="0"/>
                </a:lnTo>
                <a:lnTo>
                  <a:pt x="150" y="0"/>
                </a:lnTo>
                <a:lnTo>
                  <a:pt x="150" y="167"/>
                </a:lnTo>
                <a:close/>
              </a:path>
            </a:pathLst>
          </a:custGeom>
          <a:solidFill>
            <a:srgbClr val="18181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9B6E7CD2-8F62-4FE4-9971-4A1D72AF6A5F}"/>
              </a:ext>
            </a:extLst>
          </p:cNvPr>
          <p:cNvSpPr>
            <a:spLocks noChangeAspect="1"/>
          </p:cNvSpPr>
          <p:nvPr/>
        </p:nvSpPr>
        <p:spPr bwMode="auto">
          <a:xfrm>
            <a:off x="2149476" y="3302000"/>
            <a:ext cx="255588" cy="185738"/>
          </a:xfrm>
          <a:custGeom>
            <a:avLst/>
            <a:gdLst>
              <a:gd name="T0" fmla="*/ 266 w 339"/>
              <a:gd name="T1" fmla="*/ 25 h 244"/>
              <a:gd name="T2" fmla="*/ 293 w 339"/>
              <a:gd name="T3" fmla="*/ 50 h 244"/>
              <a:gd name="T4" fmla="*/ 227 w 339"/>
              <a:gd name="T5" fmla="*/ 165 h 244"/>
              <a:gd name="T6" fmla="*/ 235 w 339"/>
              <a:gd name="T7" fmla="*/ 173 h 244"/>
              <a:gd name="T8" fmla="*/ 297 w 339"/>
              <a:gd name="T9" fmla="*/ 111 h 244"/>
              <a:gd name="T10" fmla="*/ 329 w 339"/>
              <a:gd name="T11" fmla="*/ 98 h 244"/>
              <a:gd name="T12" fmla="*/ 323 w 339"/>
              <a:gd name="T13" fmla="*/ 139 h 244"/>
              <a:gd name="T14" fmla="*/ 212 w 339"/>
              <a:gd name="T15" fmla="*/ 231 h 244"/>
              <a:gd name="T16" fmla="*/ 185 w 339"/>
              <a:gd name="T17" fmla="*/ 220 h 244"/>
              <a:gd name="T18" fmla="*/ 205 w 339"/>
              <a:gd name="T19" fmla="*/ 112 h 244"/>
              <a:gd name="T20" fmla="*/ 125 w 339"/>
              <a:gd name="T21" fmla="*/ 215 h 244"/>
              <a:gd name="T22" fmla="*/ 88 w 339"/>
              <a:gd name="T23" fmla="*/ 197 h 244"/>
              <a:gd name="T24" fmla="*/ 107 w 339"/>
              <a:gd name="T25" fmla="*/ 145 h 244"/>
              <a:gd name="T26" fmla="*/ 127 w 339"/>
              <a:gd name="T27" fmla="*/ 107 h 244"/>
              <a:gd name="T28" fmla="*/ 36 w 339"/>
              <a:gd name="T29" fmla="*/ 231 h 244"/>
              <a:gd name="T30" fmla="*/ 0 w 339"/>
              <a:gd name="T31" fmla="*/ 211 h 244"/>
              <a:gd name="T32" fmla="*/ 94 w 339"/>
              <a:gd name="T33" fmla="*/ 11 h 244"/>
              <a:gd name="T34" fmla="*/ 127 w 339"/>
              <a:gd name="T35" fmla="*/ 25 h 244"/>
              <a:gd name="T36" fmla="*/ 90 w 339"/>
              <a:gd name="T37" fmla="*/ 99 h 244"/>
              <a:gd name="T38" fmla="*/ 164 w 339"/>
              <a:gd name="T39" fmla="*/ 25 h 244"/>
              <a:gd name="T40" fmla="*/ 199 w 339"/>
              <a:gd name="T41" fmla="*/ 40 h 244"/>
              <a:gd name="T42" fmla="*/ 169 w 339"/>
              <a:gd name="T43" fmla="*/ 105 h 244"/>
              <a:gd name="T44" fmla="*/ 266 w 339"/>
              <a:gd name="T45" fmla="*/ 25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9" h="244">
                <a:moveTo>
                  <a:pt x="266" y="25"/>
                </a:moveTo>
                <a:cubicBezTo>
                  <a:pt x="280" y="25"/>
                  <a:pt x="293" y="37"/>
                  <a:pt x="293" y="50"/>
                </a:cubicBezTo>
                <a:cubicBezTo>
                  <a:pt x="293" y="75"/>
                  <a:pt x="227" y="136"/>
                  <a:pt x="227" y="165"/>
                </a:cubicBezTo>
                <a:cubicBezTo>
                  <a:pt x="227" y="171"/>
                  <a:pt x="230" y="173"/>
                  <a:pt x="235" y="173"/>
                </a:cubicBezTo>
                <a:cubicBezTo>
                  <a:pt x="254" y="173"/>
                  <a:pt x="287" y="127"/>
                  <a:pt x="297" y="111"/>
                </a:cubicBezTo>
                <a:cubicBezTo>
                  <a:pt x="311" y="91"/>
                  <a:pt x="322" y="91"/>
                  <a:pt x="329" y="98"/>
                </a:cubicBezTo>
                <a:cubicBezTo>
                  <a:pt x="339" y="108"/>
                  <a:pt x="330" y="127"/>
                  <a:pt x="323" y="139"/>
                </a:cubicBezTo>
                <a:cubicBezTo>
                  <a:pt x="303" y="176"/>
                  <a:pt x="254" y="231"/>
                  <a:pt x="212" y="231"/>
                </a:cubicBezTo>
                <a:cubicBezTo>
                  <a:pt x="201" y="231"/>
                  <a:pt x="192" y="228"/>
                  <a:pt x="185" y="220"/>
                </a:cubicBezTo>
                <a:cubicBezTo>
                  <a:pt x="158" y="193"/>
                  <a:pt x="184" y="144"/>
                  <a:pt x="205" y="112"/>
                </a:cubicBezTo>
                <a:cubicBezTo>
                  <a:pt x="160" y="147"/>
                  <a:pt x="141" y="199"/>
                  <a:pt x="125" y="215"/>
                </a:cubicBezTo>
                <a:cubicBezTo>
                  <a:pt x="113" y="229"/>
                  <a:pt x="86" y="220"/>
                  <a:pt x="88" y="197"/>
                </a:cubicBezTo>
                <a:cubicBezTo>
                  <a:pt x="89" y="184"/>
                  <a:pt x="93" y="170"/>
                  <a:pt x="107" y="145"/>
                </a:cubicBezTo>
                <a:cubicBezTo>
                  <a:pt x="114" y="133"/>
                  <a:pt x="122" y="116"/>
                  <a:pt x="127" y="107"/>
                </a:cubicBezTo>
                <a:cubicBezTo>
                  <a:pt x="59" y="162"/>
                  <a:pt x="53" y="214"/>
                  <a:pt x="36" y="231"/>
                </a:cubicBezTo>
                <a:cubicBezTo>
                  <a:pt x="23" y="244"/>
                  <a:pt x="0" y="235"/>
                  <a:pt x="0" y="211"/>
                </a:cubicBezTo>
                <a:cubicBezTo>
                  <a:pt x="0" y="169"/>
                  <a:pt x="60" y="36"/>
                  <a:pt x="94" y="11"/>
                </a:cubicBezTo>
                <a:cubicBezTo>
                  <a:pt x="108" y="0"/>
                  <a:pt x="127" y="9"/>
                  <a:pt x="127" y="25"/>
                </a:cubicBezTo>
                <a:cubicBezTo>
                  <a:pt x="127" y="37"/>
                  <a:pt x="105" y="68"/>
                  <a:pt x="90" y="99"/>
                </a:cubicBezTo>
                <a:cubicBezTo>
                  <a:pt x="122" y="60"/>
                  <a:pt x="145" y="34"/>
                  <a:pt x="164" y="25"/>
                </a:cubicBezTo>
                <a:cubicBezTo>
                  <a:pt x="184" y="14"/>
                  <a:pt x="199" y="26"/>
                  <a:pt x="199" y="40"/>
                </a:cubicBezTo>
                <a:cubicBezTo>
                  <a:pt x="199" y="55"/>
                  <a:pt x="185" y="74"/>
                  <a:pt x="169" y="105"/>
                </a:cubicBezTo>
                <a:cubicBezTo>
                  <a:pt x="193" y="79"/>
                  <a:pt x="243" y="25"/>
                  <a:pt x="266" y="2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EED1AF2C-020D-4FA6-9EFA-6846E6788CD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46238" y="3306763"/>
            <a:ext cx="219075" cy="252413"/>
          </a:xfrm>
          <a:custGeom>
            <a:avLst/>
            <a:gdLst>
              <a:gd name="T0" fmla="*/ 86 w 290"/>
              <a:gd name="T1" fmla="*/ 100 h 333"/>
              <a:gd name="T2" fmla="*/ 145 w 290"/>
              <a:gd name="T3" fmla="*/ 134 h 333"/>
              <a:gd name="T4" fmla="*/ 205 w 290"/>
              <a:gd name="T5" fmla="*/ 100 h 333"/>
              <a:gd name="T6" fmla="*/ 145 w 290"/>
              <a:gd name="T7" fmla="*/ 66 h 333"/>
              <a:gd name="T8" fmla="*/ 86 w 290"/>
              <a:gd name="T9" fmla="*/ 100 h 333"/>
              <a:gd name="T10" fmla="*/ 0 w 290"/>
              <a:gd name="T11" fmla="*/ 83 h 333"/>
              <a:gd name="T12" fmla="*/ 145 w 290"/>
              <a:gd name="T13" fmla="*/ 0 h 333"/>
              <a:gd name="T14" fmla="*/ 290 w 290"/>
              <a:gd name="T15" fmla="*/ 83 h 333"/>
              <a:gd name="T16" fmla="*/ 290 w 290"/>
              <a:gd name="T17" fmla="*/ 250 h 333"/>
              <a:gd name="T18" fmla="*/ 145 w 290"/>
              <a:gd name="T19" fmla="*/ 333 h 333"/>
              <a:gd name="T20" fmla="*/ 0 w 290"/>
              <a:gd name="T21" fmla="*/ 250 h 333"/>
              <a:gd name="T22" fmla="*/ 57 w 290"/>
              <a:gd name="T23" fmla="*/ 217 h 333"/>
              <a:gd name="T24" fmla="*/ 145 w 290"/>
              <a:gd name="T25" fmla="*/ 267 h 333"/>
              <a:gd name="T26" fmla="*/ 233 w 290"/>
              <a:gd name="T27" fmla="*/ 217 h 333"/>
              <a:gd name="T28" fmla="*/ 232 w 290"/>
              <a:gd name="T29" fmla="*/ 150 h 333"/>
              <a:gd name="T30" fmla="*/ 145 w 290"/>
              <a:gd name="T31" fmla="*/ 200 h 333"/>
              <a:gd name="T32" fmla="*/ 0 w 290"/>
              <a:gd name="T33" fmla="*/ 117 h 333"/>
              <a:gd name="T34" fmla="*/ 0 w 290"/>
              <a:gd name="T35" fmla="*/ 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90" h="333">
                <a:moveTo>
                  <a:pt x="86" y="100"/>
                </a:moveTo>
                <a:cubicBezTo>
                  <a:pt x="106" y="112"/>
                  <a:pt x="125" y="123"/>
                  <a:pt x="145" y="134"/>
                </a:cubicBezTo>
                <a:cubicBezTo>
                  <a:pt x="165" y="123"/>
                  <a:pt x="185" y="111"/>
                  <a:pt x="205" y="100"/>
                </a:cubicBezTo>
                <a:cubicBezTo>
                  <a:pt x="185" y="89"/>
                  <a:pt x="165" y="77"/>
                  <a:pt x="145" y="66"/>
                </a:cubicBezTo>
                <a:cubicBezTo>
                  <a:pt x="125" y="77"/>
                  <a:pt x="106" y="89"/>
                  <a:pt x="86" y="100"/>
                </a:cubicBezTo>
                <a:close/>
                <a:moveTo>
                  <a:pt x="0" y="83"/>
                </a:moveTo>
                <a:cubicBezTo>
                  <a:pt x="48" y="56"/>
                  <a:pt x="97" y="28"/>
                  <a:pt x="145" y="0"/>
                </a:cubicBezTo>
                <a:cubicBezTo>
                  <a:pt x="193" y="28"/>
                  <a:pt x="242" y="55"/>
                  <a:pt x="290" y="83"/>
                </a:cubicBezTo>
                <a:cubicBezTo>
                  <a:pt x="290" y="139"/>
                  <a:pt x="290" y="195"/>
                  <a:pt x="290" y="250"/>
                </a:cubicBezTo>
                <a:cubicBezTo>
                  <a:pt x="242" y="278"/>
                  <a:pt x="193" y="306"/>
                  <a:pt x="145" y="333"/>
                </a:cubicBezTo>
                <a:cubicBezTo>
                  <a:pt x="97" y="305"/>
                  <a:pt x="48" y="278"/>
                  <a:pt x="0" y="250"/>
                </a:cubicBezTo>
                <a:cubicBezTo>
                  <a:pt x="19" y="239"/>
                  <a:pt x="38" y="228"/>
                  <a:pt x="57" y="217"/>
                </a:cubicBezTo>
                <a:cubicBezTo>
                  <a:pt x="87" y="234"/>
                  <a:pt x="116" y="250"/>
                  <a:pt x="145" y="267"/>
                </a:cubicBezTo>
                <a:cubicBezTo>
                  <a:pt x="174" y="250"/>
                  <a:pt x="204" y="234"/>
                  <a:pt x="233" y="217"/>
                </a:cubicBezTo>
                <a:cubicBezTo>
                  <a:pt x="232" y="194"/>
                  <a:pt x="233" y="172"/>
                  <a:pt x="232" y="150"/>
                </a:cubicBezTo>
                <a:cubicBezTo>
                  <a:pt x="203" y="167"/>
                  <a:pt x="174" y="183"/>
                  <a:pt x="145" y="200"/>
                </a:cubicBezTo>
                <a:cubicBezTo>
                  <a:pt x="97" y="173"/>
                  <a:pt x="49" y="145"/>
                  <a:pt x="0" y="117"/>
                </a:cubicBezTo>
                <a:cubicBezTo>
                  <a:pt x="0" y="106"/>
                  <a:pt x="0" y="95"/>
                  <a:pt x="0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id="{93FB7525-D3EF-4A9B-9E5A-40B71766B79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62051" y="3306763"/>
            <a:ext cx="223838" cy="252413"/>
          </a:xfrm>
          <a:custGeom>
            <a:avLst/>
            <a:gdLst>
              <a:gd name="T0" fmla="*/ 198 w 296"/>
              <a:gd name="T1" fmla="*/ 204 h 333"/>
              <a:gd name="T2" fmla="*/ 187 w 296"/>
              <a:gd name="T3" fmla="*/ 207 h 333"/>
              <a:gd name="T4" fmla="*/ 183 w 296"/>
              <a:gd name="T5" fmla="*/ 203 h 333"/>
              <a:gd name="T6" fmla="*/ 183 w 296"/>
              <a:gd name="T7" fmla="*/ 186 h 333"/>
              <a:gd name="T8" fmla="*/ 187 w 296"/>
              <a:gd name="T9" fmla="*/ 182 h 333"/>
              <a:gd name="T10" fmla="*/ 204 w 296"/>
              <a:gd name="T11" fmla="*/ 164 h 333"/>
              <a:gd name="T12" fmla="*/ 169 w 296"/>
              <a:gd name="T13" fmla="*/ 164 h 333"/>
              <a:gd name="T14" fmla="*/ 161 w 296"/>
              <a:gd name="T15" fmla="*/ 157 h 333"/>
              <a:gd name="T16" fmla="*/ 161 w 296"/>
              <a:gd name="T17" fmla="*/ 106 h 333"/>
              <a:gd name="T18" fmla="*/ 168 w 296"/>
              <a:gd name="T19" fmla="*/ 97 h 333"/>
              <a:gd name="T20" fmla="*/ 218 w 296"/>
              <a:gd name="T21" fmla="*/ 97 h 333"/>
              <a:gd name="T22" fmla="*/ 225 w 296"/>
              <a:gd name="T23" fmla="*/ 106 h 333"/>
              <a:gd name="T24" fmla="*/ 225 w 296"/>
              <a:gd name="T25" fmla="*/ 165 h 333"/>
              <a:gd name="T26" fmla="*/ 198 w 296"/>
              <a:gd name="T27" fmla="*/ 204 h 333"/>
              <a:gd name="T28" fmla="*/ 199 w 296"/>
              <a:gd name="T29" fmla="*/ 204 h 333"/>
              <a:gd name="T30" fmla="*/ 198 w 296"/>
              <a:gd name="T31" fmla="*/ 204 h 333"/>
              <a:gd name="T32" fmla="*/ 98 w 296"/>
              <a:gd name="T33" fmla="*/ 207 h 333"/>
              <a:gd name="T34" fmla="*/ 94 w 296"/>
              <a:gd name="T35" fmla="*/ 204 h 333"/>
              <a:gd name="T36" fmla="*/ 94 w 296"/>
              <a:gd name="T37" fmla="*/ 188 h 333"/>
              <a:gd name="T38" fmla="*/ 97 w 296"/>
              <a:gd name="T39" fmla="*/ 182 h 333"/>
              <a:gd name="T40" fmla="*/ 115 w 296"/>
              <a:gd name="T41" fmla="*/ 164 h 333"/>
              <a:gd name="T42" fmla="*/ 78 w 296"/>
              <a:gd name="T43" fmla="*/ 164 h 333"/>
              <a:gd name="T44" fmla="*/ 73 w 296"/>
              <a:gd name="T45" fmla="*/ 158 h 333"/>
              <a:gd name="T46" fmla="*/ 73 w 296"/>
              <a:gd name="T47" fmla="*/ 106 h 333"/>
              <a:gd name="T48" fmla="*/ 80 w 296"/>
              <a:gd name="T49" fmla="*/ 97 h 333"/>
              <a:gd name="T50" fmla="*/ 130 w 296"/>
              <a:gd name="T51" fmla="*/ 97 h 333"/>
              <a:gd name="T52" fmla="*/ 136 w 296"/>
              <a:gd name="T53" fmla="*/ 106 h 333"/>
              <a:gd name="T54" fmla="*/ 137 w 296"/>
              <a:gd name="T55" fmla="*/ 165 h 333"/>
              <a:gd name="T56" fmla="*/ 98 w 296"/>
              <a:gd name="T57" fmla="*/ 207 h 333"/>
              <a:gd name="T58" fmla="*/ 290 w 296"/>
              <a:gd name="T59" fmla="*/ 118 h 333"/>
              <a:gd name="T60" fmla="*/ 139 w 296"/>
              <a:gd name="T61" fmla="*/ 0 h 333"/>
              <a:gd name="T62" fmla="*/ 123 w 296"/>
              <a:gd name="T63" fmla="*/ 2 h 333"/>
              <a:gd name="T64" fmla="*/ 7 w 296"/>
              <a:gd name="T65" fmla="*/ 132 h 333"/>
              <a:gd name="T66" fmla="*/ 147 w 296"/>
              <a:gd name="T67" fmla="*/ 286 h 333"/>
              <a:gd name="T68" fmla="*/ 149 w 296"/>
              <a:gd name="T69" fmla="*/ 288 h 333"/>
              <a:gd name="T70" fmla="*/ 149 w 296"/>
              <a:gd name="T71" fmla="*/ 333 h 333"/>
              <a:gd name="T72" fmla="*/ 259 w 296"/>
              <a:gd name="T73" fmla="*/ 245 h 333"/>
              <a:gd name="T74" fmla="*/ 290 w 296"/>
              <a:gd name="T75" fmla="*/ 11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96" h="333">
                <a:moveTo>
                  <a:pt x="198" y="204"/>
                </a:moveTo>
                <a:cubicBezTo>
                  <a:pt x="194" y="205"/>
                  <a:pt x="193" y="206"/>
                  <a:pt x="187" y="207"/>
                </a:cubicBezTo>
                <a:cubicBezTo>
                  <a:pt x="185" y="207"/>
                  <a:pt x="183" y="206"/>
                  <a:pt x="183" y="203"/>
                </a:cubicBezTo>
                <a:cubicBezTo>
                  <a:pt x="183" y="198"/>
                  <a:pt x="183" y="191"/>
                  <a:pt x="183" y="186"/>
                </a:cubicBezTo>
                <a:cubicBezTo>
                  <a:pt x="183" y="183"/>
                  <a:pt x="184" y="182"/>
                  <a:pt x="187" y="182"/>
                </a:cubicBezTo>
                <a:cubicBezTo>
                  <a:pt x="196" y="180"/>
                  <a:pt x="202" y="175"/>
                  <a:pt x="204" y="164"/>
                </a:cubicBezTo>
                <a:cubicBezTo>
                  <a:pt x="190" y="164"/>
                  <a:pt x="169" y="164"/>
                  <a:pt x="169" y="164"/>
                </a:cubicBezTo>
                <a:cubicBezTo>
                  <a:pt x="164" y="164"/>
                  <a:pt x="161" y="161"/>
                  <a:pt x="161" y="157"/>
                </a:cubicBezTo>
                <a:cubicBezTo>
                  <a:pt x="161" y="156"/>
                  <a:pt x="162" y="106"/>
                  <a:pt x="161" y="106"/>
                </a:cubicBezTo>
                <a:cubicBezTo>
                  <a:pt x="161" y="100"/>
                  <a:pt x="165" y="97"/>
                  <a:pt x="168" y="97"/>
                </a:cubicBezTo>
                <a:cubicBezTo>
                  <a:pt x="185" y="97"/>
                  <a:pt x="202" y="97"/>
                  <a:pt x="218" y="97"/>
                </a:cubicBezTo>
                <a:cubicBezTo>
                  <a:pt x="223" y="97"/>
                  <a:pt x="226" y="102"/>
                  <a:pt x="225" y="106"/>
                </a:cubicBezTo>
                <a:cubicBezTo>
                  <a:pt x="225" y="107"/>
                  <a:pt x="225" y="163"/>
                  <a:pt x="225" y="165"/>
                </a:cubicBezTo>
                <a:cubicBezTo>
                  <a:pt x="225" y="181"/>
                  <a:pt x="217" y="194"/>
                  <a:pt x="198" y="204"/>
                </a:cubicBezTo>
                <a:cubicBezTo>
                  <a:pt x="198" y="204"/>
                  <a:pt x="199" y="204"/>
                  <a:pt x="199" y="204"/>
                </a:cubicBezTo>
                <a:cubicBezTo>
                  <a:pt x="199" y="204"/>
                  <a:pt x="198" y="204"/>
                  <a:pt x="198" y="204"/>
                </a:cubicBezTo>
                <a:close/>
                <a:moveTo>
                  <a:pt x="98" y="207"/>
                </a:moveTo>
                <a:cubicBezTo>
                  <a:pt x="96" y="207"/>
                  <a:pt x="95" y="206"/>
                  <a:pt x="94" y="204"/>
                </a:cubicBezTo>
                <a:cubicBezTo>
                  <a:pt x="94" y="199"/>
                  <a:pt x="94" y="193"/>
                  <a:pt x="94" y="188"/>
                </a:cubicBezTo>
                <a:cubicBezTo>
                  <a:pt x="95" y="185"/>
                  <a:pt x="94" y="183"/>
                  <a:pt x="97" y="182"/>
                </a:cubicBezTo>
                <a:cubicBezTo>
                  <a:pt x="108" y="179"/>
                  <a:pt x="112" y="176"/>
                  <a:pt x="115" y="164"/>
                </a:cubicBezTo>
                <a:cubicBezTo>
                  <a:pt x="113" y="164"/>
                  <a:pt x="80" y="164"/>
                  <a:pt x="78" y="164"/>
                </a:cubicBezTo>
                <a:cubicBezTo>
                  <a:pt x="75" y="163"/>
                  <a:pt x="73" y="161"/>
                  <a:pt x="73" y="158"/>
                </a:cubicBezTo>
                <a:cubicBezTo>
                  <a:pt x="73" y="140"/>
                  <a:pt x="73" y="123"/>
                  <a:pt x="73" y="106"/>
                </a:cubicBezTo>
                <a:cubicBezTo>
                  <a:pt x="73" y="100"/>
                  <a:pt x="76" y="97"/>
                  <a:pt x="80" y="97"/>
                </a:cubicBezTo>
                <a:cubicBezTo>
                  <a:pt x="96" y="97"/>
                  <a:pt x="113" y="97"/>
                  <a:pt x="130" y="97"/>
                </a:cubicBezTo>
                <a:cubicBezTo>
                  <a:pt x="134" y="97"/>
                  <a:pt x="138" y="102"/>
                  <a:pt x="136" y="106"/>
                </a:cubicBezTo>
                <a:cubicBezTo>
                  <a:pt x="137" y="107"/>
                  <a:pt x="137" y="163"/>
                  <a:pt x="137" y="165"/>
                </a:cubicBezTo>
                <a:cubicBezTo>
                  <a:pt x="137" y="184"/>
                  <a:pt x="123" y="203"/>
                  <a:pt x="98" y="207"/>
                </a:cubicBezTo>
                <a:close/>
                <a:moveTo>
                  <a:pt x="290" y="118"/>
                </a:moveTo>
                <a:cubicBezTo>
                  <a:pt x="279" y="56"/>
                  <a:pt x="229" y="0"/>
                  <a:pt x="139" y="0"/>
                </a:cubicBezTo>
                <a:cubicBezTo>
                  <a:pt x="139" y="0"/>
                  <a:pt x="127" y="2"/>
                  <a:pt x="123" y="2"/>
                </a:cubicBezTo>
                <a:cubicBezTo>
                  <a:pt x="58" y="15"/>
                  <a:pt x="11" y="68"/>
                  <a:pt x="7" y="132"/>
                </a:cubicBezTo>
                <a:cubicBezTo>
                  <a:pt x="0" y="214"/>
                  <a:pt x="64" y="285"/>
                  <a:pt x="147" y="286"/>
                </a:cubicBezTo>
                <a:cubicBezTo>
                  <a:pt x="149" y="286"/>
                  <a:pt x="149" y="286"/>
                  <a:pt x="149" y="288"/>
                </a:cubicBezTo>
                <a:cubicBezTo>
                  <a:pt x="149" y="292"/>
                  <a:pt x="149" y="330"/>
                  <a:pt x="149" y="333"/>
                </a:cubicBezTo>
                <a:cubicBezTo>
                  <a:pt x="188" y="318"/>
                  <a:pt x="235" y="279"/>
                  <a:pt x="259" y="245"/>
                </a:cubicBezTo>
                <a:cubicBezTo>
                  <a:pt x="289" y="202"/>
                  <a:pt x="296" y="154"/>
                  <a:pt x="290" y="1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id="{7896D84C-BBF1-4D59-AD18-3D89879B36D0}"/>
              </a:ext>
            </a:extLst>
          </p:cNvPr>
          <p:cNvSpPr>
            <a:spLocks noChangeAspect="1"/>
          </p:cNvSpPr>
          <p:nvPr/>
        </p:nvSpPr>
        <p:spPr bwMode="auto">
          <a:xfrm>
            <a:off x="639763" y="3348038"/>
            <a:ext cx="252413" cy="211138"/>
          </a:xfrm>
          <a:custGeom>
            <a:avLst/>
            <a:gdLst>
              <a:gd name="T0" fmla="*/ 105 w 334"/>
              <a:gd name="T1" fmla="*/ 278 h 278"/>
              <a:gd name="T2" fmla="*/ 300 w 334"/>
              <a:gd name="T3" fmla="*/ 84 h 278"/>
              <a:gd name="T4" fmla="*/ 300 w 334"/>
              <a:gd name="T5" fmla="*/ 75 h 278"/>
              <a:gd name="T6" fmla="*/ 334 w 334"/>
              <a:gd name="T7" fmla="*/ 40 h 278"/>
              <a:gd name="T8" fmla="*/ 294 w 334"/>
              <a:gd name="T9" fmla="*/ 50 h 278"/>
              <a:gd name="T10" fmla="*/ 324 w 334"/>
              <a:gd name="T11" fmla="*/ 12 h 278"/>
              <a:gd name="T12" fmla="*/ 281 w 334"/>
              <a:gd name="T13" fmla="*/ 29 h 278"/>
              <a:gd name="T14" fmla="*/ 184 w 334"/>
              <a:gd name="T15" fmla="*/ 26 h 278"/>
              <a:gd name="T16" fmla="*/ 164 w 334"/>
              <a:gd name="T17" fmla="*/ 91 h 278"/>
              <a:gd name="T18" fmla="*/ 24 w 334"/>
              <a:gd name="T19" fmla="*/ 20 h 278"/>
              <a:gd name="T20" fmla="*/ 45 w 334"/>
              <a:gd name="T21" fmla="*/ 111 h 278"/>
              <a:gd name="T22" fmla="*/ 14 w 334"/>
              <a:gd name="T23" fmla="*/ 103 h 278"/>
              <a:gd name="T24" fmla="*/ 14 w 334"/>
              <a:gd name="T25" fmla="*/ 104 h 278"/>
              <a:gd name="T26" fmla="*/ 69 w 334"/>
              <a:gd name="T27" fmla="*/ 171 h 278"/>
              <a:gd name="T28" fmla="*/ 38 w 334"/>
              <a:gd name="T29" fmla="*/ 172 h 278"/>
              <a:gd name="T30" fmla="*/ 102 w 334"/>
              <a:gd name="T31" fmla="*/ 219 h 278"/>
              <a:gd name="T32" fmla="*/ 17 w 334"/>
              <a:gd name="T33" fmla="*/ 249 h 278"/>
              <a:gd name="T34" fmla="*/ 0 w 334"/>
              <a:gd name="T35" fmla="*/ 248 h 278"/>
              <a:gd name="T36" fmla="*/ 105 w 334"/>
              <a:gd name="T37" fmla="*/ 278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4" h="278">
                <a:moveTo>
                  <a:pt x="105" y="278"/>
                </a:moveTo>
                <a:cubicBezTo>
                  <a:pt x="231" y="278"/>
                  <a:pt x="300" y="174"/>
                  <a:pt x="300" y="84"/>
                </a:cubicBezTo>
                <a:cubicBezTo>
                  <a:pt x="300" y="81"/>
                  <a:pt x="300" y="78"/>
                  <a:pt x="300" y="75"/>
                </a:cubicBezTo>
                <a:cubicBezTo>
                  <a:pt x="313" y="65"/>
                  <a:pt x="324" y="53"/>
                  <a:pt x="334" y="40"/>
                </a:cubicBezTo>
                <a:cubicBezTo>
                  <a:pt x="321" y="45"/>
                  <a:pt x="308" y="49"/>
                  <a:pt x="294" y="50"/>
                </a:cubicBezTo>
                <a:cubicBezTo>
                  <a:pt x="309" y="42"/>
                  <a:pt x="319" y="28"/>
                  <a:pt x="324" y="12"/>
                </a:cubicBezTo>
                <a:cubicBezTo>
                  <a:pt x="311" y="20"/>
                  <a:pt x="296" y="26"/>
                  <a:pt x="281" y="29"/>
                </a:cubicBezTo>
                <a:cubicBezTo>
                  <a:pt x="255" y="2"/>
                  <a:pt x="212" y="0"/>
                  <a:pt x="184" y="26"/>
                </a:cubicBezTo>
                <a:cubicBezTo>
                  <a:pt x="167" y="43"/>
                  <a:pt x="159" y="68"/>
                  <a:pt x="164" y="91"/>
                </a:cubicBezTo>
                <a:cubicBezTo>
                  <a:pt x="109" y="89"/>
                  <a:pt x="58" y="63"/>
                  <a:pt x="24" y="20"/>
                </a:cubicBezTo>
                <a:cubicBezTo>
                  <a:pt x="5" y="51"/>
                  <a:pt x="15" y="91"/>
                  <a:pt x="45" y="111"/>
                </a:cubicBezTo>
                <a:cubicBezTo>
                  <a:pt x="34" y="111"/>
                  <a:pt x="23" y="108"/>
                  <a:pt x="14" y="103"/>
                </a:cubicBezTo>
                <a:lnTo>
                  <a:pt x="14" y="104"/>
                </a:lnTo>
                <a:cubicBezTo>
                  <a:pt x="14" y="136"/>
                  <a:pt x="37" y="164"/>
                  <a:pt x="69" y="171"/>
                </a:cubicBezTo>
                <a:cubicBezTo>
                  <a:pt x="58" y="173"/>
                  <a:pt x="48" y="174"/>
                  <a:pt x="38" y="172"/>
                </a:cubicBezTo>
                <a:cubicBezTo>
                  <a:pt x="47" y="200"/>
                  <a:pt x="72" y="219"/>
                  <a:pt x="102" y="219"/>
                </a:cubicBezTo>
                <a:cubicBezTo>
                  <a:pt x="77" y="238"/>
                  <a:pt x="47" y="249"/>
                  <a:pt x="17" y="249"/>
                </a:cubicBezTo>
                <a:cubicBezTo>
                  <a:pt x="11" y="249"/>
                  <a:pt x="6" y="248"/>
                  <a:pt x="0" y="248"/>
                </a:cubicBezTo>
                <a:cubicBezTo>
                  <a:pt x="32" y="268"/>
                  <a:pt x="68" y="278"/>
                  <a:pt x="105" y="278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9531C994-91BF-4954-B48B-E058C292739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65726" y="2798763"/>
            <a:ext cx="252413" cy="254000"/>
          </a:xfrm>
          <a:custGeom>
            <a:avLst/>
            <a:gdLst>
              <a:gd name="T0" fmla="*/ 256 w 334"/>
              <a:gd name="T1" fmla="*/ 308 h 334"/>
              <a:gd name="T2" fmla="*/ 199 w 334"/>
              <a:gd name="T3" fmla="*/ 276 h 334"/>
              <a:gd name="T4" fmla="*/ 199 w 334"/>
              <a:gd name="T5" fmla="*/ 276 h 334"/>
              <a:gd name="T6" fmla="*/ 224 w 334"/>
              <a:gd name="T7" fmla="*/ 261 h 334"/>
              <a:gd name="T8" fmla="*/ 255 w 334"/>
              <a:gd name="T9" fmla="*/ 280 h 334"/>
              <a:gd name="T10" fmla="*/ 276 w 334"/>
              <a:gd name="T11" fmla="*/ 264 h 334"/>
              <a:gd name="T12" fmla="*/ 246 w 334"/>
              <a:gd name="T13" fmla="*/ 240 h 334"/>
              <a:gd name="T14" fmla="*/ 208 w 334"/>
              <a:gd name="T15" fmla="*/ 193 h 334"/>
              <a:gd name="T16" fmla="*/ 254 w 334"/>
              <a:gd name="T17" fmla="*/ 152 h 334"/>
              <a:gd name="T18" fmla="*/ 299 w 334"/>
              <a:gd name="T19" fmla="*/ 177 h 334"/>
              <a:gd name="T20" fmla="*/ 274 w 334"/>
              <a:gd name="T21" fmla="*/ 192 h 334"/>
              <a:gd name="T22" fmla="*/ 254 w 334"/>
              <a:gd name="T23" fmla="*/ 179 h 334"/>
              <a:gd name="T24" fmla="*/ 239 w 334"/>
              <a:gd name="T25" fmla="*/ 192 h 334"/>
              <a:gd name="T26" fmla="*/ 258 w 334"/>
              <a:gd name="T27" fmla="*/ 211 h 334"/>
              <a:gd name="T28" fmla="*/ 308 w 334"/>
              <a:gd name="T29" fmla="*/ 264 h 334"/>
              <a:gd name="T30" fmla="*/ 256 w 334"/>
              <a:gd name="T31" fmla="*/ 308 h 334"/>
              <a:gd name="T32" fmla="*/ 184 w 334"/>
              <a:gd name="T33" fmla="*/ 260 h 334"/>
              <a:gd name="T34" fmla="*/ 136 w 334"/>
              <a:gd name="T35" fmla="*/ 310 h 334"/>
              <a:gd name="T36" fmla="*/ 88 w 334"/>
              <a:gd name="T37" fmla="*/ 284 h 334"/>
              <a:gd name="T38" fmla="*/ 88 w 334"/>
              <a:gd name="T39" fmla="*/ 284 h 334"/>
              <a:gd name="T40" fmla="*/ 88 w 334"/>
              <a:gd name="T41" fmla="*/ 284 h 334"/>
              <a:gd name="T42" fmla="*/ 88 w 334"/>
              <a:gd name="T43" fmla="*/ 284 h 334"/>
              <a:gd name="T44" fmla="*/ 114 w 334"/>
              <a:gd name="T45" fmla="*/ 266 h 334"/>
              <a:gd name="T46" fmla="*/ 134 w 334"/>
              <a:gd name="T47" fmla="*/ 281 h 334"/>
              <a:gd name="T48" fmla="*/ 150 w 334"/>
              <a:gd name="T49" fmla="*/ 260 h 334"/>
              <a:gd name="T50" fmla="*/ 150 w 334"/>
              <a:gd name="T51" fmla="*/ 150 h 334"/>
              <a:gd name="T52" fmla="*/ 184 w 334"/>
              <a:gd name="T53" fmla="*/ 150 h 334"/>
              <a:gd name="T54" fmla="*/ 184 w 334"/>
              <a:gd name="T55" fmla="*/ 260 h 334"/>
              <a:gd name="T56" fmla="*/ 0 w 334"/>
              <a:gd name="T57" fmla="*/ 334 h 334"/>
              <a:gd name="T58" fmla="*/ 334 w 334"/>
              <a:gd name="T59" fmla="*/ 334 h 334"/>
              <a:gd name="T60" fmla="*/ 334 w 334"/>
              <a:gd name="T61" fmla="*/ 0 h 334"/>
              <a:gd name="T62" fmla="*/ 0 w 334"/>
              <a:gd name="T63" fmla="*/ 0 h 334"/>
              <a:gd name="T64" fmla="*/ 0 w 334"/>
              <a:gd name="T65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4" h="334">
                <a:moveTo>
                  <a:pt x="256" y="308"/>
                </a:moveTo>
                <a:cubicBezTo>
                  <a:pt x="227" y="308"/>
                  <a:pt x="208" y="294"/>
                  <a:pt x="199" y="276"/>
                </a:cubicBezTo>
                <a:lnTo>
                  <a:pt x="199" y="276"/>
                </a:lnTo>
                <a:lnTo>
                  <a:pt x="224" y="261"/>
                </a:lnTo>
                <a:cubicBezTo>
                  <a:pt x="231" y="272"/>
                  <a:pt x="240" y="280"/>
                  <a:pt x="255" y="280"/>
                </a:cubicBezTo>
                <a:cubicBezTo>
                  <a:pt x="268" y="280"/>
                  <a:pt x="276" y="273"/>
                  <a:pt x="276" y="264"/>
                </a:cubicBezTo>
                <a:cubicBezTo>
                  <a:pt x="276" y="251"/>
                  <a:pt x="258" y="246"/>
                  <a:pt x="246" y="240"/>
                </a:cubicBezTo>
                <a:cubicBezTo>
                  <a:pt x="223" y="231"/>
                  <a:pt x="208" y="218"/>
                  <a:pt x="208" y="193"/>
                </a:cubicBezTo>
                <a:cubicBezTo>
                  <a:pt x="208" y="169"/>
                  <a:pt x="226" y="152"/>
                  <a:pt x="254" y="152"/>
                </a:cubicBezTo>
                <a:cubicBezTo>
                  <a:pt x="274" y="152"/>
                  <a:pt x="288" y="159"/>
                  <a:pt x="299" y="177"/>
                </a:cubicBezTo>
                <a:lnTo>
                  <a:pt x="274" y="192"/>
                </a:lnTo>
                <a:cubicBezTo>
                  <a:pt x="269" y="183"/>
                  <a:pt x="263" y="179"/>
                  <a:pt x="254" y="179"/>
                </a:cubicBezTo>
                <a:cubicBezTo>
                  <a:pt x="245" y="179"/>
                  <a:pt x="239" y="185"/>
                  <a:pt x="239" y="192"/>
                </a:cubicBezTo>
                <a:cubicBezTo>
                  <a:pt x="239" y="202"/>
                  <a:pt x="245" y="205"/>
                  <a:pt x="258" y="211"/>
                </a:cubicBezTo>
                <a:cubicBezTo>
                  <a:pt x="286" y="223"/>
                  <a:pt x="308" y="233"/>
                  <a:pt x="308" y="264"/>
                </a:cubicBezTo>
                <a:cubicBezTo>
                  <a:pt x="308" y="292"/>
                  <a:pt x="286" y="308"/>
                  <a:pt x="256" y="308"/>
                </a:cubicBezTo>
                <a:close/>
                <a:moveTo>
                  <a:pt x="184" y="260"/>
                </a:moveTo>
                <a:cubicBezTo>
                  <a:pt x="184" y="293"/>
                  <a:pt x="164" y="310"/>
                  <a:pt x="136" y="310"/>
                </a:cubicBezTo>
                <a:cubicBezTo>
                  <a:pt x="111" y="310"/>
                  <a:pt x="96" y="300"/>
                  <a:pt x="88" y="284"/>
                </a:cubicBezTo>
                <a:lnTo>
                  <a:pt x="88" y="284"/>
                </a:lnTo>
                <a:lnTo>
                  <a:pt x="88" y="284"/>
                </a:lnTo>
                <a:lnTo>
                  <a:pt x="88" y="284"/>
                </a:lnTo>
                <a:lnTo>
                  <a:pt x="114" y="266"/>
                </a:lnTo>
                <a:cubicBezTo>
                  <a:pt x="118" y="275"/>
                  <a:pt x="123" y="281"/>
                  <a:pt x="134" y="281"/>
                </a:cubicBezTo>
                <a:cubicBezTo>
                  <a:pt x="144" y="281"/>
                  <a:pt x="150" y="276"/>
                  <a:pt x="150" y="260"/>
                </a:cubicBezTo>
                <a:lnTo>
                  <a:pt x="150" y="150"/>
                </a:lnTo>
                <a:lnTo>
                  <a:pt x="184" y="150"/>
                </a:lnTo>
                <a:lnTo>
                  <a:pt x="184" y="260"/>
                </a:lnTo>
                <a:close/>
                <a:moveTo>
                  <a:pt x="0" y="334"/>
                </a:moveTo>
                <a:lnTo>
                  <a:pt x="334" y="334"/>
                </a:lnTo>
                <a:lnTo>
                  <a:pt x="334" y="0"/>
                </a:lnTo>
                <a:lnTo>
                  <a:pt x="0" y="0"/>
                </a:lnTo>
                <a:lnTo>
                  <a:pt x="0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id="{4058D76B-FF37-412C-8876-150157E8139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86301" y="2797175"/>
            <a:ext cx="217488" cy="255588"/>
          </a:xfrm>
          <a:custGeom>
            <a:avLst/>
            <a:gdLst>
              <a:gd name="T0" fmla="*/ 60 w 287"/>
              <a:gd name="T1" fmla="*/ 67 h 336"/>
              <a:gd name="T2" fmla="*/ 63 w 287"/>
              <a:gd name="T3" fmla="*/ 64 h 336"/>
              <a:gd name="T4" fmla="*/ 67 w 287"/>
              <a:gd name="T5" fmla="*/ 11 h 336"/>
              <a:gd name="T6" fmla="*/ 67 w 287"/>
              <a:gd name="T7" fmla="*/ 12 h 336"/>
              <a:gd name="T8" fmla="*/ 6 w 287"/>
              <a:gd name="T9" fmla="*/ 72 h 336"/>
              <a:gd name="T10" fmla="*/ 6 w 287"/>
              <a:gd name="T11" fmla="*/ 72 h 336"/>
              <a:gd name="T12" fmla="*/ 60 w 287"/>
              <a:gd name="T13" fmla="*/ 67 h 336"/>
              <a:gd name="T14" fmla="*/ 264 w 287"/>
              <a:gd name="T15" fmla="*/ 288 h 336"/>
              <a:gd name="T16" fmla="*/ 200 w 287"/>
              <a:gd name="T17" fmla="*/ 336 h 336"/>
              <a:gd name="T18" fmla="*/ 139 w 287"/>
              <a:gd name="T19" fmla="*/ 292 h 336"/>
              <a:gd name="T20" fmla="*/ 191 w 287"/>
              <a:gd name="T21" fmla="*/ 251 h 336"/>
              <a:gd name="T22" fmla="*/ 191 w 287"/>
              <a:gd name="T23" fmla="*/ 263 h 336"/>
              <a:gd name="T24" fmla="*/ 189 w 287"/>
              <a:gd name="T25" fmla="*/ 274 h 336"/>
              <a:gd name="T26" fmla="*/ 167 w 287"/>
              <a:gd name="T27" fmla="*/ 286 h 336"/>
              <a:gd name="T28" fmla="*/ 195 w 287"/>
              <a:gd name="T29" fmla="*/ 301 h 336"/>
              <a:gd name="T30" fmla="*/ 225 w 287"/>
              <a:gd name="T31" fmla="*/ 276 h 336"/>
              <a:gd name="T32" fmla="*/ 200 w 287"/>
              <a:gd name="T33" fmla="*/ 231 h 336"/>
              <a:gd name="T34" fmla="*/ 160 w 287"/>
              <a:gd name="T35" fmla="*/ 225 h 336"/>
              <a:gd name="T36" fmla="*/ 142 w 287"/>
              <a:gd name="T37" fmla="*/ 186 h 336"/>
              <a:gd name="T38" fmla="*/ 132 w 287"/>
              <a:gd name="T39" fmla="*/ 233 h 336"/>
              <a:gd name="T40" fmla="*/ 100 w 287"/>
              <a:gd name="T41" fmla="*/ 239 h 336"/>
              <a:gd name="T42" fmla="*/ 34 w 287"/>
              <a:gd name="T43" fmla="*/ 223 h 336"/>
              <a:gd name="T44" fmla="*/ 21 w 287"/>
              <a:gd name="T45" fmla="*/ 210 h 336"/>
              <a:gd name="T46" fmla="*/ 0 w 287"/>
              <a:gd name="T47" fmla="*/ 105 h 336"/>
              <a:gd name="T48" fmla="*/ 5 w 287"/>
              <a:gd name="T49" fmla="*/ 86 h 336"/>
              <a:gd name="T50" fmla="*/ 61 w 287"/>
              <a:gd name="T51" fmla="*/ 76 h 336"/>
              <a:gd name="T52" fmla="*/ 73 w 287"/>
              <a:gd name="T53" fmla="*/ 64 h 336"/>
              <a:gd name="T54" fmla="*/ 77 w 287"/>
              <a:gd name="T55" fmla="*/ 15 h 336"/>
              <a:gd name="T56" fmla="*/ 94 w 287"/>
              <a:gd name="T57" fmla="*/ 4 h 336"/>
              <a:gd name="T58" fmla="*/ 150 w 287"/>
              <a:gd name="T59" fmla="*/ 8 h 336"/>
              <a:gd name="T60" fmla="*/ 165 w 287"/>
              <a:gd name="T61" fmla="*/ 29 h 336"/>
              <a:gd name="T62" fmla="*/ 211 w 287"/>
              <a:gd name="T63" fmla="*/ 30 h 336"/>
              <a:gd name="T64" fmla="*/ 254 w 287"/>
              <a:gd name="T65" fmla="*/ 38 h 336"/>
              <a:gd name="T66" fmla="*/ 272 w 287"/>
              <a:gd name="T67" fmla="*/ 60 h 336"/>
              <a:gd name="T68" fmla="*/ 264 w 287"/>
              <a:gd name="T69" fmla="*/ 288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87" h="336">
                <a:moveTo>
                  <a:pt x="60" y="67"/>
                </a:moveTo>
                <a:cubicBezTo>
                  <a:pt x="61" y="67"/>
                  <a:pt x="63" y="65"/>
                  <a:pt x="63" y="64"/>
                </a:cubicBezTo>
                <a:cubicBezTo>
                  <a:pt x="63" y="37"/>
                  <a:pt x="59" y="25"/>
                  <a:pt x="67" y="11"/>
                </a:cubicBezTo>
                <a:cubicBezTo>
                  <a:pt x="67" y="11"/>
                  <a:pt x="67" y="11"/>
                  <a:pt x="67" y="12"/>
                </a:cubicBezTo>
                <a:lnTo>
                  <a:pt x="6" y="72"/>
                </a:lnTo>
                <a:cubicBezTo>
                  <a:pt x="6" y="72"/>
                  <a:pt x="6" y="72"/>
                  <a:pt x="6" y="72"/>
                </a:cubicBezTo>
                <a:cubicBezTo>
                  <a:pt x="21" y="64"/>
                  <a:pt x="33" y="67"/>
                  <a:pt x="60" y="67"/>
                </a:cubicBezTo>
                <a:close/>
                <a:moveTo>
                  <a:pt x="264" y="288"/>
                </a:moveTo>
                <a:cubicBezTo>
                  <a:pt x="249" y="334"/>
                  <a:pt x="236" y="336"/>
                  <a:pt x="200" y="336"/>
                </a:cubicBezTo>
                <a:cubicBezTo>
                  <a:pt x="153" y="336"/>
                  <a:pt x="139" y="329"/>
                  <a:pt x="139" y="292"/>
                </a:cubicBezTo>
                <a:cubicBezTo>
                  <a:pt x="139" y="251"/>
                  <a:pt x="158" y="250"/>
                  <a:pt x="191" y="251"/>
                </a:cubicBezTo>
                <a:cubicBezTo>
                  <a:pt x="196" y="251"/>
                  <a:pt x="191" y="255"/>
                  <a:pt x="191" y="263"/>
                </a:cubicBezTo>
                <a:cubicBezTo>
                  <a:pt x="191" y="271"/>
                  <a:pt x="194" y="274"/>
                  <a:pt x="189" y="274"/>
                </a:cubicBezTo>
                <a:cubicBezTo>
                  <a:pt x="180" y="274"/>
                  <a:pt x="167" y="273"/>
                  <a:pt x="167" y="286"/>
                </a:cubicBezTo>
                <a:cubicBezTo>
                  <a:pt x="167" y="302"/>
                  <a:pt x="175" y="301"/>
                  <a:pt x="195" y="301"/>
                </a:cubicBezTo>
                <a:cubicBezTo>
                  <a:pt x="220" y="301"/>
                  <a:pt x="225" y="298"/>
                  <a:pt x="225" y="276"/>
                </a:cubicBezTo>
                <a:cubicBezTo>
                  <a:pt x="225" y="239"/>
                  <a:pt x="214" y="233"/>
                  <a:pt x="200" y="231"/>
                </a:cubicBezTo>
                <a:cubicBezTo>
                  <a:pt x="184" y="230"/>
                  <a:pt x="168" y="227"/>
                  <a:pt x="160" y="225"/>
                </a:cubicBezTo>
                <a:cubicBezTo>
                  <a:pt x="141" y="218"/>
                  <a:pt x="142" y="186"/>
                  <a:pt x="142" y="186"/>
                </a:cubicBezTo>
                <a:cubicBezTo>
                  <a:pt x="142" y="202"/>
                  <a:pt x="136" y="225"/>
                  <a:pt x="132" y="233"/>
                </a:cubicBezTo>
                <a:cubicBezTo>
                  <a:pt x="126" y="246"/>
                  <a:pt x="116" y="241"/>
                  <a:pt x="100" y="239"/>
                </a:cubicBezTo>
                <a:cubicBezTo>
                  <a:pt x="83" y="237"/>
                  <a:pt x="49" y="230"/>
                  <a:pt x="34" y="223"/>
                </a:cubicBezTo>
                <a:cubicBezTo>
                  <a:pt x="27" y="220"/>
                  <a:pt x="25" y="217"/>
                  <a:pt x="21" y="210"/>
                </a:cubicBezTo>
                <a:cubicBezTo>
                  <a:pt x="13" y="192"/>
                  <a:pt x="1" y="123"/>
                  <a:pt x="0" y="105"/>
                </a:cubicBezTo>
                <a:cubicBezTo>
                  <a:pt x="0" y="98"/>
                  <a:pt x="1" y="91"/>
                  <a:pt x="5" y="86"/>
                </a:cubicBezTo>
                <a:cubicBezTo>
                  <a:pt x="16" y="72"/>
                  <a:pt x="38" y="76"/>
                  <a:pt x="61" y="76"/>
                </a:cubicBezTo>
                <a:cubicBezTo>
                  <a:pt x="68" y="76"/>
                  <a:pt x="73" y="70"/>
                  <a:pt x="73" y="64"/>
                </a:cubicBezTo>
                <a:cubicBezTo>
                  <a:pt x="73" y="34"/>
                  <a:pt x="71" y="24"/>
                  <a:pt x="77" y="15"/>
                </a:cubicBezTo>
                <a:cubicBezTo>
                  <a:pt x="81" y="9"/>
                  <a:pt x="88" y="6"/>
                  <a:pt x="94" y="4"/>
                </a:cubicBezTo>
                <a:cubicBezTo>
                  <a:pt x="101" y="2"/>
                  <a:pt x="131" y="0"/>
                  <a:pt x="150" y="8"/>
                </a:cubicBezTo>
                <a:cubicBezTo>
                  <a:pt x="158" y="11"/>
                  <a:pt x="164" y="19"/>
                  <a:pt x="165" y="29"/>
                </a:cubicBezTo>
                <a:cubicBezTo>
                  <a:pt x="177" y="28"/>
                  <a:pt x="195" y="28"/>
                  <a:pt x="211" y="30"/>
                </a:cubicBezTo>
                <a:cubicBezTo>
                  <a:pt x="231" y="32"/>
                  <a:pt x="246" y="35"/>
                  <a:pt x="254" y="38"/>
                </a:cubicBezTo>
                <a:cubicBezTo>
                  <a:pt x="261" y="40"/>
                  <a:pt x="269" y="47"/>
                  <a:pt x="272" y="60"/>
                </a:cubicBezTo>
                <a:cubicBezTo>
                  <a:pt x="278" y="95"/>
                  <a:pt x="287" y="217"/>
                  <a:pt x="264" y="2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2">
            <a:extLst>
              <a:ext uri="{FF2B5EF4-FFF2-40B4-BE49-F238E27FC236}">
                <a16:creationId xmlns:a16="http://schemas.microsoft.com/office/drawing/2014/main" id="{43F07FD7-4059-4B76-B42F-75E82624149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35438" y="2787650"/>
            <a:ext cx="298450" cy="263525"/>
          </a:xfrm>
          <a:custGeom>
            <a:avLst/>
            <a:gdLst>
              <a:gd name="T0" fmla="*/ 136 w 394"/>
              <a:gd name="T1" fmla="*/ 149 h 347"/>
              <a:gd name="T2" fmla="*/ 204 w 394"/>
              <a:gd name="T3" fmla="*/ 99 h 347"/>
              <a:gd name="T4" fmla="*/ 355 w 394"/>
              <a:gd name="T5" fmla="*/ 100 h 347"/>
              <a:gd name="T6" fmla="*/ 204 w 394"/>
              <a:gd name="T7" fmla="*/ 7 h 347"/>
              <a:gd name="T8" fmla="*/ 66 w 394"/>
              <a:gd name="T9" fmla="*/ 84 h 347"/>
              <a:gd name="T10" fmla="*/ 135 w 394"/>
              <a:gd name="T11" fmla="*/ 151 h 347"/>
              <a:gd name="T12" fmla="*/ 136 w 394"/>
              <a:gd name="T13" fmla="*/ 149 h 347"/>
              <a:gd name="T14" fmla="*/ 133 w 394"/>
              <a:gd name="T15" fmla="*/ 198 h 347"/>
              <a:gd name="T16" fmla="*/ 66 w 394"/>
              <a:gd name="T17" fmla="*/ 84 h 347"/>
              <a:gd name="T18" fmla="*/ 60 w 394"/>
              <a:gd name="T19" fmla="*/ 261 h 347"/>
              <a:gd name="T20" fmla="*/ 193 w 394"/>
              <a:gd name="T21" fmla="*/ 343 h 347"/>
              <a:gd name="T22" fmla="*/ 215 w 394"/>
              <a:gd name="T23" fmla="*/ 251 h 347"/>
              <a:gd name="T24" fmla="*/ 133 w 394"/>
              <a:gd name="T25" fmla="*/ 198 h 347"/>
              <a:gd name="T26" fmla="*/ 355 w 394"/>
              <a:gd name="T27" fmla="*/ 100 h 347"/>
              <a:gd name="T28" fmla="*/ 263 w 394"/>
              <a:gd name="T29" fmla="*/ 128 h 347"/>
              <a:gd name="T30" fmla="*/ 261 w 394"/>
              <a:gd name="T31" fmla="*/ 226 h 347"/>
              <a:gd name="T32" fmla="*/ 193 w 394"/>
              <a:gd name="T33" fmla="*/ 343 h 347"/>
              <a:gd name="T34" fmla="*/ 350 w 394"/>
              <a:gd name="T35" fmla="*/ 258 h 347"/>
              <a:gd name="T36" fmla="*/ 355 w 394"/>
              <a:gd name="T37" fmla="*/ 100 h 347"/>
              <a:gd name="T38" fmla="*/ 266 w 394"/>
              <a:gd name="T39" fmla="*/ 178 h 347"/>
              <a:gd name="T40" fmla="*/ 204 w 394"/>
              <a:gd name="T41" fmla="*/ 239 h 347"/>
              <a:gd name="T42" fmla="*/ 142 w 394"/>
              <a:gd name="T43" fmla="*/ 178 h 347"/>
              <a:gd name="T44" fmla="*/ 204 w 394"/>
              <a:gd name="T45" fmla="*/ 116 h 347"/>
              <a:gd name="T46" fmla="*/ 266 w 394"/>
              <a:gd name="T47" fmla="*/ 178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94" h="347">
                <a:moveTo>
                  <a:pt x="136" y="149"/>
                </a:moveTo>
                <a:cubicBezTo>
                  <a:pt x="150" y="116"/>
                  <a:pt x="181" y="99"/>
                  <a:pt x="204" y="99"/>
                </a:cubicBezTo>
                <a:cubicBezTo>
                  <a:pt x="204" y="99"/>
                  <a:pt x="207" y="100"/>
                  <a:pt x="355" y="100"/>
                </a:cubicBezTo>
                <a:cubicBezTo>
                  <a:pt x="303" y="0"/>
                  <a:pt x="204" y="7"/>
                  <a:pt x="204" y="7"/>
                </a:cubicBezTo>
                <a:cubicBezTo>
                  <a:pt x="105" y="11"/>
                  <a:pt x="66" y="84"/>
                  <a:pt x="66" y="84"/>
                </a:cubicBezTo>
                <a:lnTo>
                  <a:pt x="135" y="151"/>
                </a:lnTo>
                <a:lnTo>
                  <a:pt x="136" y="149"/>
                </a:lnTo>
                <a:close/>
                <a:moveTo>
                  <a:pt x="133" y="198"/>
                </a:moveTo>
                <a:cubicBezTo>
                  <a:pt x="113" y="163"/>
                  <a:pt x="77" y="101"/>
                  <a:pt x="66" y="84"/>
                </a:cubicBezTo>
                <a:cubicBezTo>
                  <a:pt x="0" y="178"/>
                  <a:pt x="60" y="261"/>
                  <a:pt x="60" y="261"/>
                </a:cubicBezTo>
                <a:cubicBezTo>
                  <a:pt x="111" y="342"/>
                  <a:pt x="188" y="343"/>
                  <a:pt x="193" y="343"/>
                </a:cubicBezTo>
                <a:lnTo>
                  <a:pt x="215" y="251"/>
                </a:lnTo>
                <a:cubicBezTo>
                  <a:pt x="178" y="257"/>
                  <a:pt x="143" y="233"/>
                  <a:pt x="133" y="198"/>
                </a:cubicBezTo>
                <a:close/>
                <a:moveTo>
                  <a:pt x="355" y="100"/>
                </a:moveTo>
                <a:lnTo>
                  <a:pt x="263" y="128"/>
                </a:lnTo>
                <a:cubicBezTo>
                  <a:pt x="278" y="147"/>
                  <a:pt x="290" y="192"/>
                  <a:pt x="261" y="226"/>
                </a:cubicBezTo>
                <a:cubicBezTo>
                  <a:pt x="241" y="260"/>
                  <a:pt x="204" y="325"/>
                  <a:pt x="193" y="343"/>
                </a:cubicBezTo>
                <a:cubicBezTo>
                  <a:pt x="305" y="347"/>
                  <a:pt x="350" y="258"/>
                  <a:pt x="350" y="258"/>
                </a:cubicBezTo>
                <a:cubicBezTo>
                  <a:pt x="394" y="173"/>
                  <a:pt x="357" y="105"/>
                  <a:pt x="355" y="100"/>
                </a:cubicBezTo>
                <a:close/>
                <a:moveTo>
                  <a:pt x="266" y="178"/>
                </a:moveTo>
                <a:cubicBezTo>
                  <a:pt x="266" y="212"/>
                  <a:pt x="239" y="239"/>
                  <a:pt x="204" y="239"/>
                </a:cubicBezTo>
                <a:cubicBezTo>
                  <a:pt x="170" y="239"/>
                  <a:pt x="142" y="212"/>
                  <a:pt x="142" y="178"/>
                </a:cubicBezTo>
                <a:cubicBezTo>
                  <a:pt x="142" y="143"/>
                  <a:pt x="170" y="116"/>
                  <a:pt x="204" y="116"/>
                </a:cubicBezTo>
                <a:cubicBezTo>
                  <a:pt x="239" y="116"/>
                  <a:pt x="266" y="143"/>
                  <a:pt x="266" y="17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150AC3B2-8C4C-4E2F-A5DA-503B0741EDB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57601" y="2798763"/>
            <a:ext cx="252413" cy="236538"/>
          </a:xfrm>
          <a:custGeom>
            <a:avLst/>
            <a:gdLst>
              <a:gd name="T0" fmla="*/ 167 w 334"/>
              <a:gd name="T1" fmla="*/ 192 h 310"/>
              <a:gd name="T2" fmla="*/ 97 w 334"/>
              <a:gd name="T3" fmla="*/ 249 h 310"/>
              <a:gd name="T4" fmla="*/ 67 w 334"/>
              <a:gd name="T5" fmla="*/ 230 h 310"/>
              <a:gd name="T6" fmla="*/ 67 w 334"/>
              <a:gd name="T7" fmla="*/ 251 h 310"/>
              <a:gd name="T8" fmla="*/ 167 w 334"/>
              <a:gd name="T9" fmla="*/ 310 h 310"/>
              <a:gd name="T10" fmla="*/ 267 w 334"/>
              <a:gd name="T11" fmla="*/ 251 h 310"/>
              <a:gd name="T12" fmla="*/ 267 w 334"/>
              <a:gd name="T13" fmla="*/ 230 h 310"/>
              <a:gd name="T14" fmla="*/ 237 w 334"/>
              <a:gd name="T15" fmla="*/ 249 h 310"/>
              <a:gd name="T16" fmla="*/ 167 w 334"/>
              <a:gd name="T17" fmla="*/ 192 h 310"/>
              <a:gd name="T18" fmla="*/ 334 w 334"/>
              <a:gd name="T19" fmla="*/ 64 h 310"/>
              <a:gd name="T20" fmla="*/ 236 w 334"/>
              <a:gd name="T21" fmla="*/ 0 h 310"/>
              <a:gd name="T22" fmla="*/ 167 w 334"/>
              <a:gd name="T23" fmla="*/ 58 h 310"/>
              <a:gd name="T24" fmla="*/ 266 w 334"/>
              <a:gd name="T25" fmla="*/ 119 h 310"/>
              <a:gd name="T26" fmla="*/ 334 w 334"/>
              <a:gd name="T27" fmla="*/ 64 h 310"/>
              <a:gd name="T28" fmla="*/ 167 w 334"/>
              <a:gd name="T29" fmla="*/ 180 h 310"/>
              <a:gd name="T30" fmla="*/ 236 w 334"/>
              <a:gd name="T31" fmla="*/ 237 h 310"/>
              <a:gd name="T32" fmla="*/ 334 w 334"/>
              <a:gd name="T33" fmla="*/ 173 h 310"/>
              <a:gd name="T34" fmla="*/ 266 w 334"/>
              <a:gd name="T35" fmla="*/ 119 h 310"/>
              <a:gd name="T36" fmla="*/ 167 w 334"/>
              <a:gd name="T37" fmla="*/ 180 h 310"/>
              <a:gd name="T38" fmla="*/ 0 w 334"/>
              <a:gd name="T39" fmla="*/ 173 h 310"/>
              <a:gd name="T40" fmla="*/ 98 w 334"/>
              <a:gd name="T41" fmla="*/ 237 h 310"/>
              <a:gd name="T42" fmla="*/ 167 w 334"/>
              <a:gd name="T43" fmla="*/ 180 h 310"/>
              <a:gd name="T44" fmla="*/ 68 w 334"/>
              <a:gd name="T45" fmla="*/ 119 h 310"/>
              <a:gd name="T46" fmla="*/ 0 w 334"/>
              <a:gd name="T47" fmla="*/ 173 h 310"/>
              <a:gd name="T48" fmla="*/ 167 w 334"/>
              <a:gd name="T49" fmla="*/ 58 h 310"/>
              <a:gd name="T50" fmla="*/ 68 w 334"/>
              <a:gd name="T51" fmla="*/ 119 h 310"/>
              <a:gd name="T52" fmla="*/ 0 w 334"/>
              <a:gd name="T53" fmla="*/ 64 h 310"/>
              <a:gd name="T54" fmla="*/ 98 w 334"/>
              <a:gd name="T55" fmla="*/ 0 h 310"/>
              <a:gd name="T56" fmla="*/ 167 w 334"/>
              <a:gd name="T57" fmla="*/ 58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4" h="310">
                <a:moveTo>
                  <a:pt x="167" y="192"/>
                </a:moveTo>
                <a:lnTo>
                  <a:pt x="97" y="249"/>
                </a:lnTo>
                <a:lnTo>
                  <a:pt x="67" y="230"/>
                </a:lnTo>
                <a:lnTo>
                  <a:pt x="67" y="251"/>
                </a:lnTo>
                <a:lnTo>
                  <a:pt x="167" y="310"/>
                </a:lnTo>
                <a:lnTo>
                  <a:pt x="267" y="251"/>
                </a:lnTo>
                <a:lnTo>
                  <a:pt x="267" y="230"/>
                </a:lnTo>
                <a:lnTo>
                  <a:pt x="237" y="249"/>
                </a:lnTo>
                <a:lnTo>
                  <a:pt x="167" y="192"/>
                </a:lnTo>
                <a:close/>
                <a:moveTo>
                  <a:pt x="334" y="64"/>
                </a:moveTo>
                <a:lnTo>
                  <a:pt x="236" y="0"/>
                </a:lnTo>
                <a:lnTo>
                  <a:pt x="167" y="58"/>
                </a:lnTo>
                <a:lnTo>
                  <a:pt x="266" y="119"/>
                </a:lnTo>
                <a:lnTo>
                  <a:pt x="334" y="64"/>
                </a:lnTo>
                <a:close/>
                <a:moveTo>
                  <a:pt x="167" y="180"/>
                </a:moveTo>
                <a:lnTo>
                  <a:pt x="236" y="237"/>
                </a:lnTo>
                <a:lnTo>
                  <a:pt x="334" y="173"/>
                </a:lnTo>
                <a:lnTo>
                  <a:pt x="266" y="119"/>
                </a:lnTo>
                <a:lnTo>
                  <a:pt x="167" y="180"/>
                </a:lnTo>
                <a:close/>
                <a:moveTo>
                  <a:pt x="0" y="173"/>
                </a:moveTo>
                <a:lnTo>
                  <a:pt x="98" y="237"/>
                </a:lnTo>
                <a:lnTo>
                  <a:pt x="167" y="180"/>
                </a:lnTo>
                <a:lnTo>
                  <a:pt x="68" y="119"/>
                </a:lnTo>
                <a:lnTo>
                  <a:pt x="0" y="173"/>
                </a:lnTo>
                <a:close/>
                <a:moveTo>
                  <a:pt x="167" y="58"/>
                </a:moveTo>
                <a:lnTo>
                  <a:pt x="68" y="119"/>
                </a:lnTo>
                <a:lnTo>
                  <a:pt x="0" y="64"/>
                </a:lnTo>
                <a:lnTo>
                  <a:pt x="98" y="0"/>
                </a:lnTo>
                <a:lnTo>
                  <a:pt x="167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338716CC-F8C8-424D-89F7-8A8E3C9C8930}"/>
              </a:ext>
            </a:extLst>
          </p:cNvPr>
          <p:cNvSpPr>
            <a:spLocks noChangeAspect="1"/>
          </p:cNvSpPr>
          <p:nvPr/>
        </p:nvSpPr>
        <p:spPr bwMode="auto">
          <a:xfrm>
            <a:off x="3155951" y="2798763"/>
            <a:ext cx="219075" cy="254000"/>
          </a:xfrm>
          <a:custGeom>
            <a:avLst/>
            <a:gdLst>
              <a:gd name="T0" fmla="*/ 139 w 292"/>
              <a:gd name="T1" fmla="*/ 334 h 334"/>
              <a:gd name="T2" fmla="*/ 99 w 292"/>
              <a:gd name="T3" fmla="*/ 306 h 334"/>
              <a:gd name="T4" fmla="*/ 0 w 292"/>
              <a:gd name="T5" fmla="*/ 50 h 334"/>
              <a:gd name="T6" fmla="*/ 55 w 292"/>
              <a:gd name="T7" fmla="*/ 50 h 334"/>
              <a:gd name="T8" fmla="*/ 142 w 292"/>
              <a:gd name="T9" fmla="*/ 278 h 334"/>
              <a:gd name="T10" fmla="*/ 201 w 292"/>
              <a:gd name="T11" fmla="*/ 198 h 334"/>
              <a:gd name="T12" fmla="*/ 150 w 292"/>
              <a:gd name="T13" fmla="*/ 140 h 334"/>
              <a:gd name="T14" fmla="*/ 219 w 292"/>
              <a:gd name="T15" fmla="*/ 0 h 334"/>
              <a:gd name="T16" fmla="*/ 292 w 292"/>
              <a:gd name="T17" fmla="*/ 79 h 334"/>
              <a:gd name="T18" fmla="*/ 281 w 292"/>
              <a:gd name="T19" fmla="*/ 137 h 334"/>
              <a:gd name="T20" fmla="*/ 240 w 292"/>
              <a:gd name="T21" fmla="*/ 130 h 334"/>
              <a:gd name="T22" fmla="*/ 234 w 292"/>
              <a:gd name="T23" fmla="*/ 112 h 334"/>
              <a:gd name="T24" fmla="*/ 215 w 292"/>
              <a:gd name="T25" fmla="*/ 49 h 334"/>
              <a:gd name="T26" fmla="*/ 188 w 292"/>
              <a:gd name="T27" fmla="*/ 88 h 334"/>
              <a:gd name="T28" fmla="*/ 283 w 292"/>
              <a:gd name="T29" fmla="*/ 164 h 334"/>
              <a:gd name="T30" fmla="*/ 283 w 292"/>
              <a:gd name="T31" fmla="*/ 205 h 334"/>
              <a:gd name="T32" fmla="*/ 247 w 292"/>
              <a:gd name="T33" fmla="*/ 210 h 334"/>
              <a:gd name="T34" fmla="*/ 138 w 292"/>
              <a:gd name="T35" fmla="*/ 334 h 334"/>
              <a:gd name="T36" fmla="*/ 139 w 292"/>
              <a:gd name="T37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2" h="334">
                <a:moveTo>
                  <a:pt x="139" y="334"/>
                </a:moveTo>
                <a:cubicBezTo>
                  <a:pt x="126" y="334"/>
                  <a:pt x="114" y="322"/>
                  <a:pt x="99" y="306"/>
                </a:cubicBezTo>
                <a:cubicBezTo>
                  <a:pt x="53" y="263"/>
                  <a:pt x="6" y="150"/>
                  <a:pt x="0" y="50"/>
                </a:cubicBezTo>
                <a:lnTo>
                  <a:pt x="55" y="50"/>
                </a:lnTo>
                <a:cubicBezTo>
                  <a:pt x="70" y="150"/>
                  <a:pt x="93" y="222"/>
                  <a:pt x="142" y="278"/>
                </a:cubicBezTo>
                <a:cubicBezTo>
                  <a:pt x="167" y="255"/>
                  <a:pt x="187" y="224"/>
                  <a:pt x="201" y="198"/>
                </a:cubicBezTo>
                <a:cubicBezTo>
                  <a:pt x="173" y="185"/>
                  <a:pt x="158" y="162"/>
                  <a:pt x="150" y="140"/>
                </a:cubicBezTo>
                <a:cubicBezTo>
                  <a:pt x="124" y="73"/>
                  <a:pt x="146" y="2"/>
                  <a:pt x="219" y="0"/>
                </a:cubicBezTo>
                <a:cubicBezTo>
                  <a:pt x="273" y="0"/>
                  <a:pt x="291" y="41"/>
                  <a:pt x="292" y="79"/>
                </a:cubicBezTo>
                <a:cubicBezTo>
                  <a:pt x="291" y="102"/>
                  <a:pt x="288" y="118"/>
                  <a:pt x="281" y="137"/>
                </a:cubicBezTo>
                <a:cubicBezTo>
                  <a:pt x="265" y="141"/>
                  <a:pt x="249" y="137"/>
                  <a:pt x="240" y="130"/>
                </a:cubicBezTo>
                <a:cubicBezTo>
                  <a:pt x="232" y="124"/>
                  <a:pt x="229" y="127"/>
                  <a:pt x="234" y="112"/>
                </a:cubicBezTo>
                <a:cubicBezTo>
                  <a:pt x="240" y="92"/>
                  <a:pt x="242" y="50"/>
                  <a:pt x="215" y="49"/>
                </a:cubicBezTo>
                <a:cubicBezTo>
                  <a:pt x="197" y="50"/>
                  <a:pt x="188" y="73"/>
                  <a:pt x="188" y="88"/>
                </a:cubicBezTo>
                <a:cubicBezTo>
                  <a:pt x="193" y="151"/>
                  <a:pt x="233" y="178"/>
                  <a:pt x="283" y="164"/>
                </a:cubicBezTo>
                <a:lnTo>
                  <a:pt x="283" y="205"/>
                </a:lnTo>
                <a:cubicBezTo>
                  <a:pt x="266" y="209"/>
                  <a:pt x="269" y="209"/>
                  <a:pt x="247" y="210"/>
                </a:cubicBezTo>
                <a:cubicBezTo>
                  <a:pt x="235" y="239"/>
                  <a:pt x="171" y="334"/>
                  <a:pt x="138" y="334"/>
                </a:cubicBezTo>
                <a:lnTo>
                  <a:pt x="139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0AF3FEEB-71FF-41A7-89FC-6134AB6F368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51126" y="2798763"/>
            <a:ext cx="254000" cy="230188"/>
          </a:xfrm>
          <a:custGeom>
            <a:avLst/>
            <a:gdLst>
              <a:gd name="T0" fmla="*/ 290 w 338"/>
              <a:gd name="T1" fmla="*/ 231 h 303"/>
              <a:gd name="T2" fmla="*/ 318 w 338"/>
              <a:gd name="T3" fmla="*/ 228 h 303"/>
              <a:gd name="T4" fmla="*/ 334 w 338"/>
              <a:gd name="T5" fmla="*/ 233 h 303"/>
              <a:gd name="T6" fmla="*/ 330 w 338"/>
              <a:gd name="T7" fmla="*/ 265 h 303"/>
              <a:gd name="T8" fmla="*/ 311 w 338"/>
              <a:gd name="T9" fmla="*/ 290 h 303"/>
              <a:gd name="T10" fmla="*/ 309 w 338"/>
              <a:gd name="T11" fmla="*/ 286 h 303"/>
              <a:gd name="T12" fmla="*/ 290 w 338"/>
              <a:gd name="T13" fmla="*/ 242 h 303"/>
              <a:gd name="T14" fmla="*/ 273 w 338"/>
              <a:gd name="T15" fmla="*/ 242 h 303"/>
              <a:gd name="T16" fmla="*/ 290 w 338"/>
              <a:gd name="T17" fmla="*/ 231 h 303"/>
              <a:gd name="T18" fmla="*/ 146 w 338"/>
              <a:gd name="T19" fmla="*/ 143 h 303"/>
              <a:gd name="T20" fmla="*/ 152 w 338"/>
              <a:gd name="T21" fmla="*/ 162 h 303"/>
              <a:gd name="T22" fmla="*/ 192 w 338"/>
              <a:gd name="T23" fmla="*/ 152 h 303"/>
              <a:gd name="T24" fmla="*/ 202 w 338"/>
              <a:gd name="T25" fmla="*/ 107 h 303"/>
              <a:gd name="T26" fmla="*/ 174 w 338"/>
              <a:gd name="T27" fmla="*/ 109 h 303"/>
              <a:gd name="T28" fmla="*/ 146 w 338"/>
              <a:gd name="T29" fmla="*/ 143 h 303"/>
              <a:gd name="T30" fmla="*/ 94 w 338"/>
              <a:gd name="T31" fmla="*/ 149 h 303"/>
              <a:gd name="T32" fmla="*/ 132 w 338"/>
              <a:gd name="T33" fmla="*/ 91 h 303"/>
              <a:gd name="T34" fmla="*/ 202 w 338"/>
              <a:gd name="T35" fmla="*/ 79 h 303"/>
              <a:gd name="T36" fmla="*/ 173 w 338"/>
              <a:gd name="T37" fmla="*/ 34 h 303"/>
              <a:gd name="T38" fmla="*/ 146 w 338"/>
              <a:gd name="T39" fmla="*/ 59 h 303"/>
              <a:gd name="T40" fmla="*/ 140 w 338"/>
              <a:gd name="T41" fmla="*/ 66 h 303"/>
              <a:gd name="T42" fmla="*/ 105 w 338"/>
              <a:gd name="T43" fmla="*/ 62 h 303"/>
              <a:gd name="T44" fmla="*/ 100 w 338"/>
              <a:gd name="T45" fmla="*/ 55 h 303"/>
              <a:gd name="T46" fmla="*/ 173 w 338"/>
              <a:gd name="T47" fmla="*/ 0 h 303"/>
              <a:gd name="T48" fmla="*/ 234 w 338"/>
              <a:gd name="T49" fmla="*/ 18 h 303"/>
              <a:gd name="T50" fmla="*/ 252 w 338"/>
              <a:gd name="T51" fmla="*/ 135 h 303"/>
              <a:gd name="T52" fmla="*/ 264 w 338"/>
              <a:gd name="T53" fmla="*/ 169 h 303"/>
              <a:gd name="T54" fmla="*/ 263 w 338"/>
              <a:gd name="T55" fmla="*/ 178 h 303"/>
              <a:gd name="T56" fmla="*/ 235 w 338"/>
              <a:gd name="T57" fmla="*/ 201 h 303"/>
              <a:gd name="T58" fmla="*/ 227 w 338"/>
              <a:gd name="T59" fmla="*/ 202 h 303"/>
              <a:gd name="T60" fmla="*/ 206 w 338"/>
              <a:gd name="T61" fmla="*/ 178 h 303"/>
              <a:gd name="T62" fmla="*/ 147 w 338"/>
              <a:gd name="T63" fmla="*/ 204 h 303"/>
              <a:gd name="T64" fmla="*/ 94 w 338"/>
              <a:gd name="T65" fmla="*/ 149 h 303"/>
              <a:gd name="T66" fmla="*/ 7 w 338"/>
              <a:gd name="T67" fmla="*/ 235 h 303"/>
              <a:gd name="T68" fmla="*/ 172 w 338"/>
              <a:gd name="T69" fmla="*/ 279 h 303"/>
              <a:gd name="T70" fmla="*/ 290 w 338"/>
              <a:gd name="T71" fmla="*/ 257 h 303"/>
              <a:gd name="T72" fmla="*/ 305 w 338"/>
              <a:gd name="T73" fmla="*/ 255 h 303"/>
              <a:gd name="T74" fmla="*/ 304 w 338"/>
              <a:gd name="T75" fmla="*/ 262 h 303"/>
              <a:gd name="T76" fmla="*/ 169 w 338"/>
              <a:gd name="T77" fmla="*/ 303 h 303"/>
              <a:gd name="T78" fmla="*/ 4 w 338"/>
              <a:gd name="T79" fmla="*/ 240 h 303"/>
              <a:gd name="T80" fmla="*/ 7 w 338"/>
              <a:gd name="T81" fmla="*/ 235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8" h="303">
                <a:moveTo>
                  <a:pt x="290" y="231"/>
                </a:moveTo>
                <a:cubicBezTo>
                  <a:pt x="296" y="230"/>
                  <a:pt x="311" y="227"/>
                  <a:pt x="318" y="228"/>
                </a:cubicBezTo>
                <a:cubicBezTo>
                  <a:pt x="327" y="229"/>
                  <a:pt x="332" y="231"/>
                  <a:pt x="334" y="233"/>
                </a:cubicBezTo>
                <a:cubicBezTo>
                  <a:pt x="338" y="239"/>
                  <a:pt x="332" y="259"/>
                  <a:pt x="330" y="265"/>
                </a:cubicBezTo>
                <a:cubicBezTo>
                  <a:pt x="327" y="271"/>
                  <a:pt x="316" y="290"/>
                  <a:pt x="311" y="290"/>
                </a:cubicBezTo>
                <a:cubicBezTo>
                  <a:pt x="309" y="290"/>
                  <a:pt x="308" y="288"/>
                  <a:pt x="309" y="286"/>
                </a:cubicBezTo>
                <a:cubicBezTo>
                  <a:pt x="329" y="238"/>
                  <a:pt x="320" y="239"/>
                  <a:pt x="290" y="242"/>
                </a:cubicBezTo>
                <a:cubicBezTo>
                  <a:pt x="286" y="242"/>
                  <a:pt x="271" y="245"/>
                  <a:pt x="273" y="242"/>
                </a:cubicBezTo>
                <a:cubicBezTo>
                  <a:pt x="273" y="238"/>
                  <a:pt x="286" y="232"/>
                  <a:pt x="290" y="231"/>
                </a:cubicBezTo>
                <a:close/>
                <a:moveTo>
                  <a:pt x="146" y="143"/>
                </a:moveTo>
                <a:cubicBezTo>
                  <a:pt x="146" y="151"/>
                  <a:pt x="148" y="157"/>
                  <a:pt x="152" y="162"/>
                </a:cubicBezTo>
                <a:cubicBezTo>
                  <a:pt x="163" y="176"/>
                  <a:pt x="184" y="168"/>
                  <a:pt x="192" y="152"/>
                </a:cubicBezTo>
                <a:cubicBezTo>
                  <a:pt x="197" y="144"/>
                  <a:pt x="202" y="128"/>
                  <a:pt x="202" y="107"/>
                </a:cubicBezTo>
                <a:cubicBezTo>
                  <a:pt x="185" y="107"/>
                  <a:pt x="180" y="108"/>
                  <a:pt x="174" y="109"/>
                </a:cubicBezTo>
                <a:cubicBezTo>
                  <a:pt x="156" y="114"/>
                  <a:pt x="146" y="126"/>
                  <a:pt x="146" y="143"/>
                </a:cubicBezTo>
                <a:close/>
                <a:moveTo>
                  <a:pt x="94" y="149"/>
                </a:moveTo>
                <a:cubicBezTo>
                  <a:pt x="94" y="121"/>
                  <a:pt x="109" y="101"/>
                  <a:pt x="132" y="91"/>
                </a:cubicBezTo>
                <a:cubicBezTo>
                  <a:pt x="153" y="82"/>
                  <a:pt x="181" y="80"/>
                  <a:pt x="202" y="79"/>
                </a:cubicBezTo>
                <a:cubicBezTo>
                  <a:pt x="202" y="54"/>
                  <a:pt x="199" y="34"/>
                  <a:pt x="173" y="34"/>
                </a:cubicBezTo>
                <a:cubicBezTo>
                  <a:pt x="164" y="34"/>
                  <a:pt x="149" y="43"/>
                  <a:pt x="146" y="59"/>
                </a:cubicBezTo>
                <a:cubicBezTo>
                  <a:pt x="145" y="63"/>
                  <a:pt x="143" y="66"/>
                  <a:pt x="140" y="66"/>
                </a:cubicBezTo>
                <a:lnTo>
                  <a:pt x="105" y="62"/>
                </a:lnTo>
                <a:cubicBezTo>
                  <a:pt x="101" y="61"/>
                  <a:pt x="99" y="59"/>
                  <a:pt x="100" y="55"/>
                </a:cubicBezTo>
                <a:cubicBezTo>
                  <a:pt x="107" y="18"/>
                  <a:pt x="138" y="2"/>
                  <a:pt x="173" y="0"/>
                </a:cubicBezTo>
                <a:cubicBezTo>
                  <a:pt x="189" y="0"/>
                  <a:pt x="214" y="0"/>
                  <a:pt x="234" y="18"/>
                </a:cubicBezTo>
                <a:cubicBezTo>
                  <a:pt x="255" y="39"/>
                  <a:pt x="252" y="66"/>
                  <a:pt x="252" y="135"/>
                </a:cubicBezTo>
                <a:cubicBezTo>
                  <a:pt x="252" y="152"/>
                  <a:pt x="252" y="154"/>
                  <a:pt x="264" y="169"/>
                </a:cubicBezTo>
                <a:cubicBezTo>
                  <a:pt x="266" y="172"/>
                  <a:pt x="266" y="175"/>
                  <a:pt x="263" y="178"/>
                </a:cubicBezTo>
                <a:cubicBezTo>
                  <a:pt x="246" y="192"/>
                  <a:pt x="237" y="200"/>
                  <a:pt x="235" y="201"/>
                </a:cubicBezTo>
                <a:cubicBezTo>
                  <a:pt x="233" y="203"/>
                  <a:pt x="230" y="203"/>
                  <a:pt x="227" y="202"/>
                </a:cubicBezTo>
                <a:cubicBezTo>
                  <a:pt x="212" y="189"/>
                  <a:pt x="215" y="190"/>
                  <a:pt x="206" y="178"/>
                </a:cubicBezTo>
                <a:cubicBezTo>
                  <a:pt x="187" y="199"/>
                  <a:pt x="172" y="204"/>
                  <a:pt x="147" y="204"/>
                </a:cubicBezTo>
                <a:cubicBezTo>
                  <a:pt x="117" y="204"/>
                  <a:pt x="94" y="186"/>
                  <a:pt x="94" y="149"/>
                </a:cubicBezTo>
                <a:close/>
                <a:moveTo>
                  <a:pt x="7" y="235"/>
                </a:moveTo>
                <a:cubicBezTo>
                  <a:pt x="58" y="264"/>
                  <a:pt x="113" y="279"/>
                  <a:pt x="172" y="279"/>
                </a:cubicBezTo>
                <a:cubicBezTo>
                  <a:pt x="212" y="279"/>
                  <a:pt x="251" y="272"/>
                  <a:pt x="290" y="257"/>
                </a:cubicBezTo>
                <a:cubicBezTo>
                  <a:pt x="295" y="255"/>
                  <a:pt x="302" y="250"/>
                  <a:pt x="305" y="255"/>
                </a:cubicBezTo>
                <a:cubicBezTo>
                  <a:pt x="307" y="258"/>
                  <a:pt x="306" y="260"/>
                  <a:pt x="304" y="262"/>
                </a:cubicBezTo>
                <a:cubicBezTo>
                  <a:pt x="266" y="289"/>
                  <a:pt x="214" y="303"/>
                  <a:pt x="169" y="303"/>
                </a:cubicBezTo>
                <a:cubicBezTo>
                  <a:pt x="104" y="303"/>
                  <a:pt x="47" y="280"/>
                  <a:pt x="4" y="240"/>
                </a:cubicBezTo>
                <a:cubicBezTo>
                  <a:pt x="0" y="237"/>
                  <a:pt x="3" y="232"/>
                  <a:pt x="7" y="2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1582EA5A-C4B3-45D7-B04F-3C495A9ABA1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49476" y="2798763"/>
            <a:ext cx="250825" cy="254000"/>
          </a:xfrm>
          <a:custGeom>
            <a:avLst/>
            <a:gdLst>
              <a:gd name="T0" fmla="*/ 334 w 334"/>
              <a:gd name="T1" fmla="*/ 334 h 334"/>
              <a:gd name="T2" fmla="*/ 267 w 334"/>
              <a:gd name="T3" fmla="*/ 334 h 334"/>
              <a:gd name="T4" fmla="*/ 267 w 334"/>
              <a:gd name="T5" fmla="*/ 217 h 334"/>
              <a:gd name="T6" fmla="*/ 228 w 334"/>
              <a:gd name="T7" fmla="*/ 167 h 334"/>
              <a:gd name="T8" fmla="*/ 184 w 334"/>
              <a:gd name="T9" fmla="*/ 217 h 334"/>
              <a:gd name="T10" fmla="*/ 184 w 334"/>
              <a:gd name="T11" fmla="*/ 334 h 334"/>
              <a:gd name="T12" fmla="*/ 117 w 334"/>
              <a:gd name="T13" fmla="*/ 334 h 334"/>
              <a:gd name="T14" fmla="*/ 117 w 334"/>
              <a:gd name="T15" fmla="*/ 117 h 334"/>
              <a:gd name="T16" fmla="*/ 184 w 334"/>
              <a:gd name="T17" fmla="*/ 117 h 334"/>
              <a:gd name="T18" fmla="*/ 184 w 334"/>
              <a:gd name="T19" fmla="*/ 141 h 334"/>
              <a:gd name="T20" fmla="*/ 252 w 334"/>
              <a:gd name="T21" fmla="*/ 105 h 334"/>
              <a:gd name="T22" fmla="*/ 334 w 334"/>
              <a:gd name="T23" fmla="*/ 193 h 334"/>
              <a:gd name="T24" fmla="*/ 334 w 334"/>
              <a:gd name="T25" fmla="*/ 334 h 334"/>
              <a:gd name="T26" fmla="*/ 41 w 334"/>
              <a:gd name="T27" fmla="*/ 82 h 334"/>
              <a:gd name="T28" fmla="*/ 0 w 334"/>
              <a:gd name="T29" fmla="*/ 41 h 334"/>
              <a:gd name="T30" fmla="*/ 41 w 334"/>
              <a:gd name="T31" fmla="*/ 0 h 334"/>
              <a:gd name="T32" fmla="*/ 82 w 334"/>
              <a:gd name="T33" fmla="*/ 41 h 334"/>
              <a:gd name="T34" fmla="*/ 41 w 334"/>
              <a:gd name="T35" fmla="*/ 82 h 334"/>
              <a:gd name="T36" fmla="*/ 84 w 334"/>
              <a:gd name="T37" fmla="*/ 334 h 334"/>
              <a:gd name="T38" fmla="*/ 0 w 334"/>
              <a:gd name="T39" fmla="*/ 334 h 334"/>
              <a:gd name="T40" fmla="*/ 0 w 334"/>
              <a:gd name="T41" fmla="*/ 117 h 334"/>
              <a:gd name="T42" fmla="*/ 84 w 334"/>
              <a:gd name="T43" fmla="*/ 117 h 334"/>
              <a:gd name="T44" fmla="*/ 84 w 334"/>
              <a:gd name="T45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4" h="334">
                <a:moveTo>
                  <a:pt x="334" y="334"/>
                </a:moveTo>
                <a:lnTo>
                  <a:pt x="267" y="334"/>
                </a:lnTo>
                <a:lnTo>
                  <a:pt x="267" y="217"/>
                </a:lnTo>
                <a:cubicBezTo>
                  <a:pt x="267" y="185"/>
                  <a:pt x="253" y="167"/>
                  <a:pt x="228" y="167"/>
                </a:cubicBezTo>
                <a:cubicBezTo>
                  <a:pt x="200" y="167"/>
                  <a:pt x="184" y="186"/>
                  <a:pt x="184" y="217"/>
                </a:cubicBezTo>
                <a:lnTo>
                  <a:pt x="184" y="334"/>
                </a:lnTo>
                <a:lnTo>
                  <a:pt x="117" y="334"/>
                </a:lnTo>
                <a:lnTo>
                  <a:pt x="117" y="117"/>
                </a:lnTo>
                <a:lnTo>
                  <a:pt x="184" y="117"/>
                </a:lnTo>
                <a:lnTo>
                  <a:pt x="184" y="141"/>
                </a:lnTo>
                <a:cubicBezTo>
                  <a:pt x="184" y="141"/>
                  <a:pt x="205" y="105"/>
                  <a:pt x="252" y="105"/>
                </a:cubicBezTo>
                <a:cubicBezTo>
                  <a:pt x="299" y="105"/>
                  <a:pt x="334" y="133"/>
                  <a:pt x="334" y="193"/>
                </a:cubicBezTo>
                <a:lnTo>
                  <a:pt x="334" y="334"/>
                </a:lnTo>
                <a:close/>
                <a:moveTo>
                  <a:pt x="41" y="82"/>
                </a:moveTo>
                <a:cubicBezTo>
                  <a:pt x="19" y="82"/>
                  <a:pt x="0" y="64"/>
                  <a:pt x="0" y="41"/>
                </a:cubicBezTo>
                <a:cubicBezTo>
                  <a:pt x="0" y="19"/>
                  <a:pt x="19" y="0"/>
                  <a:pt x="41" y="0"/>
                </a:cubicBezTo>
                <a:cubicBezTo>
                  <a:pt x="63" y="0"/>
                  <a:pt x="82" y="19"/>
                  <a:pt x="82" y="41"/>
                </a:cubicBezTo>
                <a:cubicBezTo>
                  <a:pt x="82" y="64"/>
                  <a:pt x="63" y="82"/>
                  <a:pt x="41" y="82"/>
                </a:cubicBezTo>
                <a:close/>
                <a:moveTo>
                  <a:pt x="84" y="334"/>
                </a:moveTo>
                <a:lnTo>
                  <a:pt x="0" y="334"/>
                </a:lnTo>
                <a:lnTo>
                  <a:pt x="0" y="117"/>
                </a:lnTo>
                <a:lnTo>
                  <a:pt x="84" y="117"/>
                </a:lnTo>
                <a:lnTo>
                  <a:pt x="84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EDA38290-A904-45BB-927C-212BFBA46C9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46238" y="2798763"/>
            <a:ext cx="252413" cy="254000"/>
          </a:xfrm>
          <a:custGeom>
            <a:avLst/>
            <a:gdLst>
              <a:gd name="T0" fmla="*/ 265 w 333"/>
              <a:gd name="T1" fmla="*/ 148 h 334"/>
              <a:gd name="T2" fmla="*/ 71 w 333"/>
              <a:gd name="T3" fmla="*/ 129 h 334"/>
              <a:gd name="T4" fmla="*/ 52 w 333"/>
              <a:gd name="T5" fmla="*/ 118 h 334"/>
              <a:gd name="T6" fmla="*/ 62 w 333"/>
              <a:gd name="T7" fmla="*/ 99 h 334"/>
              <a:gd name="T8" fmla="*/ 281 w 333"/>
              <a:gd name="T9" fmla="*/ 121 h 334"/>
              <a:gd name="T10" fmla="*/ 286 w 333"/>
              <a:gd name="T11" fmla="*/ 143 h 334"/>
              <a:gd name="T12" fmla="*/ 265 w 333"/>
              <a:gd name="T13" fmla="*/ 148 h 334"/>
              <a:gd name="T14" fmla="*/ 263 w 333"/>
              <a:gd name="T15" fmla="*/ 195 h 334"/>
              <a:gd name="T16" fmla="*/ 245 w 333"/>
              <a:gd name="T17" fmla="*/ 200 h 334"/>
              <a:gd name="T18" fmla="*/ 79 w 333"/>
              <a:gd name="T19" fmla="*/ 180 h 334"/>
              <a:gd name="T20" fmla="*/ 63 w 333"/>
              <a:gd name="T21" fmla="*/ 172 h 334"/>
              <a:gd name="T22" fmla="*/ 72 w 333"/>
              <a:gd name="T23" fmla="*/ 155 h 334"/>
              <a:gd name="T24" fmla="*/ 259 w 333"/>
              <a:gd name="T25" fmla="*/ 177 h 334"/>
              <a:gd name="T26" fmla="*/ 263 w 333"/>
              <a:gd name="T27" fmla="*/ 195 h 334"/>
              <a:gd name="T28" fmla="*/ 243 w 333"/>
              <a:gd name="T29" fmla="*/ 241 h 334"/>
              <a:gd name="T30" fmla="*/ 228 w 333"/>
              <a:gd name="T31" fmla="*/ 244 h 334"/>
              <a:gd name="T32" fmla="*/ 82 w 333"/>
              <a:gd name="T33" fmla="*/ 228 h 334"/>
              <a:gd name="T34" fmla="*/ 70 w 333"/>
              <a:gd name="T35" fmla="*/ 220 h 334"/>
              <a:gd name="T36" fmla="*/ 77 w 333"/>
              <a:gd name="T37" fmla="*/ 208 h 334"/>
              <a:gd name="T38" fmla="*/ 239 w 333"/>
              <a:gd name="T39" fmla="*/ 226 h 334"/>
              <a:gd name="T40" fmla="*/ 243 w 333"/>
              <a:gd name="T41" fmla="*/ 241 h 334"/>
              <a:gd name="T42" fmla="*/ 166 w 333"/>
              <a:gd name="T43" fmla="*/ 0 h 334"/>
              <a:gd name="T44" fmla="*/ 0 w 333"/>
              <a:gd name="T45" fmla="*/ 167 h 334"/>
              <a:gd name="T46" fmla="*/ 166 w 333"/>
              <a:gd name="T47" fmla="*/ 334 h 334"/>
              <a:gd name="T48" fmla="*/ 333 w 333"/>
              <a:gd name="T49" fmla="*/ 167 h 334"/>
              <a:gd name="T50" fmla="*/ 166 w 333"/>
              <a:gd name="T51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3" h="334">
                <a:moveTo>
                  <a:pt x="265" y="148"/>
                </a:moveTo>
                <a:cubicBezTo>
                  <a:pt x="211" y="116"/>
                  <a:pt x="123" y="113"/>
                  <a:pt x="71" y="129"/>
                </a:cubicBezTo>
                <a:cubicBezTo>
                  <a:pt x="63" y="131"/>
                  <a:pt x="54" y="127"/>
                  <a:pt x="52" y="118"/>
                </a:cubicBezTo>
                <a:cubicBezTo>
                  <a:pt x="49" y="110"/>
                  <a:pt x="54" y="101"/>
                  <a:pt x="62" y="99"/>
                </a:cubicBezTo>
                <a:cubicBezTo>
                  <a:pt x="121" y="81"/>
                  <a:pt x="219" y="85"/>
                  <a:pt x="281" y="121"/>
                </a:cubicBezTo>
                <a:cubicBezTo>
                  <a:pt x="288" y="126"/>
                  <a:pt x="291" y="135"/>
                  <a:pt x="286" y="143"/>
                </a:cubicBezTo>
                <a:cubicBezTo>
                  <a:pt x="282" y="150"/>
                  <a:pt x="272" y="152"/>
                  <a:pt x="265" y="148"/>
                </a:cubicBezTo>
                <a:close/>
                <a:moveTo>
                  <a:pt x="263" y="195"/>
                </a:moveTo>
                <a:cubicBezTo>
                  <a:pt x="259" y="201"/>
                  <a:pt x="251" y="203"/>
                  <a:pt x="245" y="200"/>
                </a:cubicBezTo>
                <a:cubicBezTo>
                  <a:pt x="200" y="172"/>
                  <a:pt x="132" y="164"/>
                  <a:pt x="79" y="180"/>
                </a:cubicBezTo>
                <a:cubicBezTo>
                  <a:pt x="72" y="182"/>
                  <a:pt x="65" y="178"/>
                  <a:pt x="63" y="172"/>
                </a:cubicBezTo>
                <a:cubicBezTo>
                  <a:pt x="61" y="165"/>
                  <a:pt x="65" y="157"/>
                  <a:pt x="72" y="155"/>
                </a:cubicBezTo>
                <a:cubicBezTo>
                  <a:pt x="132" y="137"/>
                  <a:pt x="207" y="146"/>
                  <a:pt x="259" y="177"/>
                </a:cubicBezTo>
                <a:cubicBezTo>
                  <a:pt x="265" y="181"/>
                  <a:pt x="267" y="189"/>
                  <a:pt x="263" y="195"/>
                </a:cubicBezTo>
                <a:close/>
                <a:moveTo>
                  <a:pt x="243" y="241"/>
                </a:moveTo>
                <a:cubicBezTo>
                  <a:pt x="240" y="246"/>
                  <a:pt x="233" y="247"/>
                  <a:pt x="228" y="244"/>
                </a:cubicBezTo>
                <a:cubicBezTo>
                  <a:pt x="189" y="220"/>
                  <a:pt x="140" y="215"/>
                  <a:pt x="82" y="228"/>
                </a:cubicBezTo>
                <a:cubicBezTo>
                  <a:pt x="76" y="229"/>
                  <a:pt x="71" y="226"/>
                  <a:pt x="70" y="220"/>
                </a:cubicBezTo>
                <a:cubicBezTo>
                  <a:pt x="68" y="215"/>
                  <a:pt x="72" y="209"/>
                  <a:pt x="77" y="208"/>
                </a:cubicBezTo>
                <a:cubicBezTo>
                  <a:pt x="141" y="193"/>
                  <a:pt x="195" y="200"/>
                  <a:pt x="239" y="226"/>
                </a:cubicBezTo>
                <a:cubicBezTo>
                  <a:pt x="244" y="229"/>
                  <a:pt x="246" y="236"/>
                  <a:pt x="243" y="241"/>
                </a:cubicBezTo>
                <a:close/>
                <a:moveTo>
                  <a:pt x="166" y="0"/>
                </a:moveTo>
                <a:cubicBezTo>
                  <a:pt x="74" y="0"/>
                  <a:pt x="0" y="75"/>
                  <a:pt x="0" y="167"/>
                </a:cubicBezTo>
                <a:cubicBezTo>
                  <a:pt x="0" y="259"/>
                  <a:pt x="74" y="334"/>
                  <a:pt x="166" y="334"/>
                </a:cubicBezTo>
                <a:cubicBezTo>
                  <a:pt x="258" y="334"/>
                  <a:pt x="333" y="259"/>
                  <a:pt x="333" y="167"/>
                </a:cubicBezTo>
                <a:cubicBezTo>
                  <a:pt x="333" y="75"/>
                  <a:pt x="258" y="0"/>
                  <a:pt x="1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BC6ECF87-D163-4CA9-9A8D-DB148CE49C2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43001" y="2894013"/>
            <a:ext cx="257175" cy="158750"/>
          </a:xfrm>
          <a:custGeom>
            <a:avLst/>
            <a:gdLst>
              <a:gd name="T0" fmla="*/ 217 w 341"/>
              <a:gd name="T1" fmla="*/ 11 h 210"/>
              <a:gd name="T2" fmla="*/ 301 w 341"/>
              <a:gd name="T3" fmla="*/ 11 h 210"/>
              <a:gd name="T4" fmla="*/ 301 w 341"/>
              <a:gd name="T5" fmla="*/ 34 h 210"/>
              <a:gd name="T6" fmla="*/ 217 w 341"/>
              <a:gd name="T7" fmla="*/ 34 h 210"/>
              <a:gd name="T8" fmla="*/ 217 w 341"/>
              <a:gd name="T9" fmla="*/ 11 h 210"/>
              <a:gd name="T10" fmla="*/ 258 w 341"/>
              <a:gd name="T11" fmla="*/ 81 h 210"/>
              <a:gd name="T12" fmla="*/ 224 w 341"/>
              <a:gd name="T13" fmla="*/ 114 h 210"/>
              <a:gd name="T14" fmla="*/ 292 w 341"/>
              <a:gd name="T15" fmla="*/ 114 h 210"/>
              <a:gd name="T16" fmla="*/ 258 w 341"/>
              <a:gd name="T17" fmla="*/ 81 h 210"/>
              <a:gd name="T18" fmla="*/ 261 w 341"/>
              <a:gd name="T19" fmla="*/ 179 h 210"/>
              <a:gd name="T20" fmla="*/ 294 w 341"/>
              <a:gd name="T21" fmla="*/ 159 h 210"/>
              <a:gd name="T22" fmla="*/ 331 w 341"/>
              <a:gd name="T23" fmla="*/ 159 h 210"/>
              <a:gd name="T24" fmla="*/ 260 w 341"/>
              <a:gd name="T25" fmla="*/ 210 h 210"/>
              <a:gd name="T26" fmla="*/ 182 w 341"/>
              <a:gd name="T27" fmla="*/ 130 h 210"/>
              <a:gd name="T28" fmla="*/ 333 w 341"/>
              <a:gd name="T29" fmla="*/ 140 h 210"/>
              <a:gd name="T30" fmla="*/ 224 w 341"/>
              <a:gd name="T31" fmla="*/ 140 h 210"/>
              <a:gd name="T32" fmla="*/ 261 w 341"/>
              <a:gd name="T33" fmla="*/ 179 h 210"/>
              <a:gd name="T34" fmla="*/ 96 w 341"/>
              <a:gd name="T35" fmla="*/ 174 h 210"/>
              <a:gd name="T36" fmla="*/ 130 w 341"/>
              <a:gd name="T37" fmla="*/ 146 h 210"/>
              <a:gd name="T38" fmla="*/ 97 w 341"/>
              <a:gd name="T39" fmla="*/ 116 h 210"/>
              <a:gd name="T40" fmla="*/ 46 w 341"/>
              <a:gd name="T41" fmla="*/ 116 h 210"/>
              <a:gd name="T42" fmla="*/ 46 w 341"/>
              <a:gd name="T43" fmla="*/ 174 h 210"/>
              <a:gd name="T44" fmla="*/ 96 w 341"/>
              <a:gd name="T45" fmla="*/ 174 h 210"/>
              <a:gd name="T46" fmla="*/ 93 w 341"/>
              <a:gd name="T47" fmla="*/ 85 h 210"/>
              <a:gd name="T48" fmla="*/ 121 w 341"/>
              <a:gd name="T49" fmla="*/ 60 h 210"/>
              <a:gd name="T50" fmla="*/ 90 w 341"/>
              <a:gd name="T51" fmla="*/ 36 h 210"/>
              <a:gd name="T52" fmla="*/ 46 w 341"/>
              <a:gd name="T53" fmla="*/ 36 h 210"/>
              <a:gd name="T54" fmla="*/ 46 w 341"/>
              <a:gd name="T55" fmla="*/ 85 h 210"/>
              <a:gd name="T56" fmla="*/ 93 w 341"/>
              <a:gd name="T57" fmla="*/ 85 h 210"/>
              <a:gd name="T58" fmla="*/ 99 w 341"/>
              <a:gd name="T59" fmla="*/ 0 h 210"/>
              <a:gd name="T60" fmla="*/ 166 w 341"/>
              <a:gd name="T61" fmla="*/ 52 h 210"/>
              <a:gd name="T62" fmla="*/ 137 w 341"/>
              <a:gd name="T63" fmla="*/ 96 h 210"/>
              <a:gd name="T64" fmla="*/ 176 w 341"/>
              <a:gd name="T65" fmla="*/ 149 h 210"/>
              <a:gd name="T66" fmla="*/ 102 w 341"/>
              <a:gd name="T67" fmla="*/ 210 h 210"/>
              <a:gd name="T68" fmla="*/ 0 w 341"/>
              <a:gd name="T69" fmla="*/ 210 h 210"/>
              <a:gd name="T70" fmla="*/ 0 w 341"/>
              <a:gd name="T71" fmla="*/ 0 h 210"/>
              <a:gd name="T72" fmla="*/ 99 w 341"/>
              <a:gd name="T73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41" h="210">
                <a:moveTo>
                  <a:pt x="217" y="11"/>
                </a:moveTo>
                <a:lnTo>
                  <a:pt x="301" y="11"/>
                </a:lnTo>
                <a:lnTo>
                  <a:pt x="301" y="34"/>
                </a:lnTo>
                <a:lnTo>
                  <a:pt x="217" y="34"/>
                </a:lnTo>
                <a:lnTo>
                  <a:pt x="217" y="11"/>
                </a:lnTo>
                <a:close/>
                <a:moveTo>
                  <a:pt x="258" y="81"/>
                </a:moveTo>
                <a:cubicBezTo>
                  <a:pt x="239" y="81"/>
                  <a:pt x="225" y="93"/>
                  <a:pt x="224" y="114"/>
                </a:cubicBezTo>
                <a:lnTo>
                  <a:pt x="292" y="114"/>
                </a:lnTo>
                <a:cubicBezTo>
                  <a:pt x="287" y="89"/>
                  <a:pt x="276" y="81"/>
                  <a:pt x="258" y="81"/>
                </a:cubicBezTo>
                <a:close/>
                <a:moveTo>
                  <a:pt x="261" y="179"/>
                </a:moveTo>
                <a:cubicBezTo>
                  <a:pt x="278" y="179"/>
                  <a:pt x="291" y="168"/>
                  <a:pt x="294" y="159"/>
                </a:cubicBezTo>
                <a:lnTo>
                  <a:pt x="331" y="159"/>
                </a:lnTo>
                <a:cubicBezTo>
                  <a:pt x="320" y="191"/>
                  <a:pt x="298" y="210"/>
                  <a:pt x="260" y="210"/>
                </a:cubicBezTo>
                <a:cubicBezTo>
                  <a:pt x="210" y="210"/>
                  <a:pt x="182" y="175"/>
                  <a:pt x="182" y="130"/>
                </a:cubicBezTo>
                <a:cubicBezTo>
                  <a:pt x="182" y="23"/>
                  <a:pt x="341" y="19"/>
                  <a:pt x="333" y="140"/>
                </a:cubicBezTo>
                <a:lnTo>
                  <a:pt x="224" y="140"/>
                </a:lnTo>
                <a:cubicBezTo>
                  <a:pt x="225" y="165"/>
                  <a:pt x="235" y="179"/>
                  <a:pt x="261" y="179"/>
                </a:cubicBezTo>
                <a:moveTo>
                  <a:pt x="96" y="174"/>
                </a:moveTo>
                <a:cubicBezTo>
                  <a:pt x="116" y="174"/>
                  <a:pt x="130" y="166"/>
                  <a:pt x="130" y="146"/>
                </a:cubicBezTo>
                <a:cubicBezTo>
                  <a:pt x="130" y="125"/>
                  <a:pt x="117" y="116"/>
                  <a:pt x="97" y="116"/>
                </a:cubicBezTo>
                <a:lnTo>
                  <a:pt x="46" y="116"/>
                </a:lnTo>
                <a:lnTo>
                  <a:pt x="46" y="174"/>
                </a:lnTo>
                <a:lnTo>
                  <a:pt x="96" y="174"/>
                </a:lnTo>
                <a:close/>
                <a:moveTo>
                  <a:pt x="93" y="85"/>
                </a:moveTo>
                <a:cubicBezTo>
                  <a:pt x="110" y="85"/>
                  <a:pt x="121" y="77"/>
                  <a:pt x="121" y="60"/>
                </a:cubicBezTo>
                <a:cubicBezTo>
                  <a:pt x="121" y="41"/>
                  <a:pt x="108" y="36"/>
                  <a:pt x="90" y="36"/>
                </a:cubicBezTo>
                <a:lnTo>
                  <a:pt x="46" y="36"/>
                </a:lnTo>
                <a:lnTo>
                  <a:pt x="46" y="85"/>
                </a:lnTo>
                <a:lnTo>
                  <a:pt x="93" y="85"/>
                </a:lnTo>
                <a:close/>
                <a:moveTo>
                  <a:pt x="99" y="0"/>
                </a:moveTo>
                <a:cubicBezTo>
                  <a:pt x="138" y="0"/>
                  <a:pt x="166" y="13"/>
                  <a:pt x="166" y="52"/>
                </a:cubicBezTo>
                <a:cubicBezTo>
                  <a:pt x="166" y="71"/>
                  <a:pt x="158" y="86"/>
                  <a:pt x="137" y="96"/>
                </a:cubicBezTo>
                <a:cubicBezTo>
                  <a:pt x="164" y="103"/>
                  <a:pt x="176" y="123"/>
                  <a:pt x="176" y="149"/>
                </a:cubicBezTo>
                <a:cubicBezTo>
                  <a:pt x="176" y="190"/>
                  <a:pt x="142" y="210"/>
                  <a:pt x="102" y="210"/>
                </a:cubicBezTo>
                <a:lnTo>
                  <a:pt x="0" y="210"/>
                </a:lnTo>
                <a:lnTo>
                  <a:pt x="0" y="0"/>
                </a:lnTo>
                <a:lnTo>
                  <a:pt x="9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A8918AEB-B3C2-40A0-AE42-2F8AEAFE845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9763" y="2903538"/>
            <a:ext cx="271463" cy="152400"/>
          </a:xfrm>
          <a:custGeom>
            <a:avLst/>
            <a:gdLst>
              <a:gd name="T0" fmla="*/ 143 w 359"/>
              <a:gd name="T1" fmla="*/ 192 h 199"/>
              <a:gd name="T2" fmla="*/ 143 w 359"/>
              <a:gd name="T3" fmla="*/ 23 h 199"/>
              <a:gd name="T4" fmla="*/ 148 w 359"/>
              <a:gd name="T5" fmla="*/ 13 h 199"/>
              <a:gd name="T6" fmla="*/ 261 w 359"/>
              <a:gd name="T7" fmla="*/ 95 h 199"/>
              <a:gd name="T8" fmla="*/ 318 w 359"/>
              <a:gd name="T9" fmla="*/ 180 h 199"/>
              <a:gd name="T10" fmla="*/ 281 w 359"/>
              <a:gd name="T11" fmla="*/ 196 h 199"/>
              <a:gd name="T12" fmla="*/ 146 w 359"/>
              <a:gd name="T13" fmla="*/ 196 h 199"/>
              <a:gd name="T14" fmla="*/ 143 w 359"/>
              <a:gd name="T15" fmla="*/ 192 h 199"/>
              <a:gd name="T16" fmla="*/ 107 w 359"/>
              <a:gd name="T17" fmla="*/ 187 h 199"/>
              <a:gd name="T18" fmla="*/ 130 w 359"/>
              <a:gd name="T19" fmla="*/ 187 h 199"/>
              <a:gd name="T20" fmla="*/ 130 w 359"/>
              <a:gd name="T21" fmla="*/ 24 h 199"/>
              <a:gd name="T22" fmla="*/ 107 w 359"/>
              <a:gd name="T23" fmla="*/ 24 h 199"/>
              <a:gd name="T24" fmla="*/ 107 w 359"/>
              <a:gd name="T25" fmla="*/ 187 h 199"/>
              <a:gd name="T26" fmla="*/ 72 w 359"/>
              <a:gd name="T27" fmla="*/ 187 h 199"/>
              <a:gd name="T28" fmla="*/ 94 w 359"/>
              <a:gd name="T29" fmla="*/ 187 h 199"/>
              <a:gd name="T30" fmla="*/ 94 w 359"/>
              <a:gd name="T31" fmla="*/ 91 h 199"/>
              <a:gd name="T32" fmla="*/ 72 w 359"/>
              <a:gd name="T33" fmla="*/ 91 h 199"/>
              <a:gd name="T34" fmla="*/ 72 w 359"/>
              <a:gd name="T35" fmla="*/ 187 h 199"/>
              <a:gd name="T36" fmla="*/ 36 w 359"/>
              <a:gd name="T37" fmla="*/ 182 h 199"/>
              <a:gd name="T38" fmla="*/ 59 w 359"/>
              <a:gd name="T39" fmla="*/ 182 h 199"/>
              <a:gd name="T40" fmla="*/ 59 w 359"/>
              <a:gd name="T41" fmla="*/ 77 h 199"/>
              <a:gd name="T42" fmla="*/ 36 w 359"/>
              <a:gd name="T43" fmla="*/ 77 h 199"/>
              <a:gd name="T44" fmla="*/ 36 w 359"/>
              <a:gd name="T45" fmla="*/ 182 h 199"/>
              <a:gd name="T46" fmla="*/ 0 w 359"/>
              <a:gd name="T47" fmla="*/ 162 h 199"/>
              <a:gd name="T48" fmla="*/ 23 w 359"/>
              <a:gd name="T49" fmla="*/ 162 h 199"/>
              <a:gd name="T50" fmla="*/ 23 w 359"/>
              <a:gd name="T51" fmla="*/ 117 h 199"/>
              <a:gd name="T52" fmla="*/ 0 w 359"/>
              <a:gd name="T53" fmla="*/ 117 h 199"/>
              <a:gd name="T54" fmla="*/ 0 w 359"/>
              <a:gd name="T55" fmla="*/ 162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59" h="199">
                <a:moveTo>
                  <a:pt x="143" y="192"/>
                </a:moveTo>
                <a:lnTo>
                  <a:pt x="143" y="23"/>
                </a:lnTo>
                <a:cubicBezTo>
                  <a:pt x="143" y="17"/>
                  <a:pt x="145" y="14"/>
                  <a:pt x="148" y="13"/>
                </a:cubicBezTo>
                <a:cubicBezTo>
                  <a:pt x="202" y="0"/>
                  <a:pt x="256" y="38"/>
                  <a:pt x="261" y="95"/>
                </a:cubicBezTo>
                <a:cubicBezTo>
                  <a:pt x="313" y="73"/>
                  <a:pt x="359" y="140"/>
                  <a:pt x="318" y="180"/>
                </a:cubicBezTo>
                <a:cubicBezTo>
                  <a:pt x="308" y="191"/>
                  <a:pt x="296" y="196"/>
                  <a:pt x="281" y="196"/>
                </a:cubicBezTo>
                <a:lnTo>
                  <a:pt x="146" y="196"/>
                </a:lnTo>
                <a:cubicBezTo>
                  <a:pt x="144" y="195"/>
                  <a:pt x="143" y="193"/>
                  <a:pt x="143" y="192"/>
                </a:cubicBezTo>
                <a:close/>
                <a:moveTo>
                  <a:pt x="107" y="187"/>
                </a:moveTo>
                <a:cubicBezTo>
                  <a:pt x="107" y="199"/>
                  <a:pt x="130" y="199"/>
                  <a:pt x="130" y="187"/>
                </a:cubicBezTo>
                <a:lnTo>
                  <a:pt x="130" y="24"/>
                </a:lnTo>
                <a:cubicBezTo>
                  <a:pt x="130" y="9"/>
                  <a:pt x="107" y="9"/>
                  <a:pt x="107" y="24"/>
                </a:cubicBezTo>
                <a:lnTo>
                  <a:pt x="107" y="187"/>
                </a:lnTo>
                <a:close/>
                <a:moveTo>
                  <a:pt x="72" y="187"/>
                </a:moveTo>
                <a:cubicBezTo>
                  <a:pt x="72" y="199"/>
                  <a:pt x="94" y="199"/>
                  <a:pt x="94" y="187"/>
                </a:cubicBezTo>
                <a:lnTo>
                  <a:pt x="94" y="91"/>
                </a:lnTo>
                <a:cubicBezTo>
                  <a:pt x="94" y="76"/>
                  <a:pt x="72" y="76"/>
                  <a:pt x="72" y="91"/>
                </a:cubicBezTo>
                <a:lnTo>
                  <a:pt x="72" y="187"/>
                </a:lnTo>
                <a:close/>
                <a:moveTo>
                  <a:pt x="36" y="182"/>
                </a:moveTo>
                <a:cubicBezTo>
                  <a:pt x="36" y="194"/>
                  <a:pt x="59" y="194"/>
                  <a:pt x="59" y="182"/>
                </a:cubicBezTo>
                <a:lnTo>
                  <a:pt x="59" y="77"/>
                </a:lnTo>
                <a:cubicBezTo>
                  <a:pt x="59" y="62"/>
                  <a:pt x="36" y="62"/>
                  <a:pt x="36" y="77"/>
                </a:cubicBezTo>
                <a:lnTo>
                  <a:pt x="36" y="182"/>
                </a:lnTo>
                <a:close/>
                <a:moveTo>
                  <a:pt x="0" y="162"/>
                </a:moveTo>
                <a:cubicBezTo>
                  <a:pt x="0" y="177"/>
                  <a:pt x="23" y="180"/>
                  <a:pt x="23" y="162"/>
                </a:cubicBezTo>
                <a:lnTo>
                  <a:pt x="23" y="117"/>
                </a:lnTo>
                <a:cubicBezTo>
                  <a:pt x="23" y="102"/>
                  <a:pt x="0" y="102"/>
                  <a:pt x="0" y="117"/>
                </a:cubicBezTo>
                <a:lnTo>
                  <a:pt x="0" y="1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B89394B-EDFC-4F25-94D5-FAA6B22C339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65726" y="2292350"/>
            <a:ext cx="252413" cy="161925"/>
          </a:xfrm>
          <a:custGeom>
            <a:avLst/>
            <a:gdLst>
              <a:gd name="T0" fmla="*/ 300 w 334"/>
              <a:gd name="T1" fmla="*/ 83 h 212"/>
              <a:gd name="T2" fmla="*/ 300 w 334"/>
              <a:gd name="T3" fmla="*/ 50 h 212"/>
              <a:gd name="T4" fmla="*/ 267 w 334"/>
              <a:gd name="T5" fmla="*/ 50 h 212"/>
              <a:gd name="T6" fmla="*/ 267 w 334"/>
              <a:gd name="T7" fmla="*/ 83 h 212"/>
              <a:gd name="T8" fmla="*/ 234 w 334"/>
              <a:gd name="T9" fmla="*/ 83 h 212"/>
              <a:gd name="T10" fmla="*/ 234 w 334"/>
              <a:gd name="T11" fmla="*/ 116 h 212"/>
              <a:gd name="T12" fmla="*/ 267 w 334"/>
              <a:gd name="T13" fmla="*/ 116 h 212"/>
              <a:gd name="T14" fmla="*/ 267 w 334"/>
              <a:gd name="T15" fmla="*/ 150 h 212"/>
              <a:gd name="T16" fmla="*/ 300 w 334"/>
              <a:gd name="T17" fmla="*/ 150 h 212"/>
              <a:gd name="T18" fmla="*/ 300 w 334"/>
              <a:gd name="T19" fmla="*/ 116 h 212"/>
              <a:gd name="T20" fmla="*/ 334 w 334"/>
              <a:gd name="T21" fmla="*/ 116 h 212"/>
              <a:gd name="T22" fmla="*/ 334 w 334"/>
              <a:gd name="T23" fmla="*/ 83 h 212"/>
              <a:gd name="T24" fmla="*/ 300 w 334"/>
              <a:gd name="T25" fmla="*/ 83 h 212"/>
              <a:gd name="T26" fmla="*/ 207 w 334"/>
              <a:gd name="T27" fmla="*/ 83 h 212"/>
              <a:gd name="T28" fmla="*/ 209 w 334"/>
              <a:gd name="T29" fmla="*/ 105 h 212"/>
              <a:gd name="T30" fmla="*/ 107 w 334"/>
              <a:gd name="T31" fmla="*/ 212 h 212"/>
              <a:gd name="T32" fmla="*/ 0 w 334"/>
              <a:gd name="T33" fmla="*/ 106 h 212"/>
              <a:gd name="T34" fmla="*/ 107 w 334"/>
              <a:gd name="T35" fmla="*/ 0 h 212"/>
              <a:gd name="T36" fmla="*/ 178 w 334"/>
              <a:gd name="T37" fmla="*/ 27 h 212"/>
              <a:gd name="T38" fmla="*/ 149 w 334"/>
              <a:gd name="T39" fmla="*/ 55 h 212"/>
              <a:gd name="T40" fmla="*/ 107 w 334"/>
              <a:gd name="T41" fmla="*/ 38 h 212"/>
              <a:gd name="T42" fmla="*/ 41 w 334"/>
              <a:gd name="T43" fmla="*/ 103 h 212"/>
              <a:gd name="T44" fmla="*/ 107 w 334"/>
              <a:gd name="T45" fmla="*/ 168 h 212"/>
              <a:gd name="T46" fmla="*/ 167 w 334"/>
              <a:gd name="T47" fmla="*/ 116 h 212"/>
              <a:gd name="T48" fmla="*/ 100 w 334"/>
              <a:gd name="T49" fmla="*/ 116 h 212"/>
              <a:gd name="T50" fmla="*/ 100 w 334"/>
              <a:gd name="T51" fmla="*/ 83 h 212"/>
              <a:gd name="T52" fmla="*/ 207 w 334"/>
              <a:gd name="T53" fmla="*/ 83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4" h="212">
                <a:moveTo>
                  <a:pt x="300" y="83"/>
                </a:moveTo>
                <a:lnTo>
                  <a:pt x="300" y="50"/>
                </a:lnTo>
                <a:lnTo>
                  <a:pt x="267" y="50"/>
                </a:lnTo>
                <a:lnTo>
                  <a:pt x="267" y="83"/>
                </a:lnTo>
                <a:lnTo>
                  <a:pt x="234" y="83"/>
                </a:lnTo>
                <a:lnTo>
                  <a:pt x="234" y="116"/>
                </a:lnTo>
                <a:lnTo>
                  <a:pt x="267" y="116"/>
                </a:lnTo>
                <a:lnTo>
                  <a:pt x="267" y="150"/>
                </a:lnTo>
                <a:lnTo>
                  <a:pt x="300" y="150"/>
                </a:lnTo>
                <a:lnTo>
                  <a:pt x="300" y="116"/>
                </a:lnTo>
                <a:lnTo>
                  <a:pt x="334" y="116"/>
                </a:lnTo>
                <a:lnTo>
                  <a:pt x="334" y="83"/>
                </a:lnTo>
                <a:lnTo>
                  <a:pt x="300" y="83"/>
                </a:lnTo>
                <a:close/>
                <a:moveTo>
                  <a:pt x="207" y="83"/>
                </a:moveTo>
                <a:cubicBezTo>
                  <a:pt x="208" y="83"/>
                  <a:pt x="209" y="98"/>
                  <a:pt x="209" y="105"/>
                </a:cubicBezTo>
                <a:cubicBezTo>
                  <a:pt x="209" y="165"/>
                  <a:pt x="168" y="212"/>
                  <a:pt x="107" y="212"/>
                </a:cubicBezTo>
                <a:cubicBezTo>
                  <a:pt x="48" y="212"/>
                  <a:pt x="0" y="165"/>
                  <a:pt x="0" y="106"/>
                </a:cubicBezTo>
                <a:cubicBezTo>
                  <a:pt x="0" y="47"/>
                  <a:pt x="48" y="0"/>
                  <a:pt x="107" y="0"/>
                </a:cubicBezTo>
                <a:cubicBezTo>
                  <a:pt x="135" y="0"/>
                  <a:pt x="159" y="10"/>
                  <a:pt x="178" y="27"/>
                </a:cubicBezTo>
                <a:lnTo>
                  <a:pt x="149" y="55"/>
                </a:lnTo>
                <a:cubicBezTo>
                  <a:pt x="141" y="47"/>
                  <a:pt x="127" y="38"/>
                  <a:pt x="107" y="38"/>
                </a:cubicBezTo>
                <a:cubicBezTo>
                  <a:pt x="70" y="38"/>
                  <a:pt x="41" y="66"/>
                  <a:pt x="41" y="103"/>
                </a:cubicBezTo>
                <a:cubicBezTo>
                  <a:pt x="41" y="140"/>
                  <a:pt x="70" y="168"/>
                  <a:pt x="107" y="168"/>
                </a:cubicBezTo>
                <a:cubicBezTo>
                  <a:pt x="149" y="168"/>
                  <a:pt x="164" y="133"/>
                  <a:pt x="167" y="116"/>
                </a:cubicBezTo>
                <a:lnTo>
                  <a:pt x="100" y="116"/>
                </a:lnTo>
                <a:lnTo>
                  <a:pt x="100" y="83"/>
                </a:lnTo>
                <a:lnTo>
                  <a:pt x="207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AD073C44-1916-47CD-98D5-C5ADFC84759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64076" y="2292350"/>
            <a:ext cx="250825" cy="254000"/>
          </a:xfrm>
          <a:custGeom>
            <a:avLst/>
            <a:gdLst>
              <a:gd name="T0" fmla="*/ 247 w 333"/>
              <a:gd name="T1" fmla="*/ 256 h 333"/>
              <a:gd name="T2" fmla="*/ 219 w 333"/>
              <a:gd name="T3" fmla="*/ 212 h 333"/>
              <a:gd name="T4" fmla="*/ 229 w 333"/>
              <a:gd name="T5" fmla="*/ 177 h 333"/>
              <a:gd name="T6" fmla="*/ 212 w 333"/>
              <a:gd name="T7" fmla="*/ 148 h 333"/>
              <a:gd name="T8" fmla="*/ 184 w 333"/>
              <a:gd name="T9" fmla="*/ 175 h 333"/>
              <a:gd name="T10" fmla="*/ 165 w 333"/>
              <a:gd name="T11" fmla="*/ 250 h 333"/>
              <a:gd name="T12" fmla="*/ 131 w 333"/>
              <a:gd name="T13" fmla="*/ 250 h 333"/>
              <a:gd name="T14" fmla="*/ 137 w 333"/>
              <a:gd name="T15" fmla="*/ 228 h 333"/>
              <a:gd name="T16" fmla="*/ 97 w 333"/>
              <a:gd name="T17" fmla="*/ 255 h 333"/>
              <a:gd name="T18" fmla="*/ 69 w 333"/>
              <a:gd name="T19" fmla="*/ 212 h 333"/>
              <a:gd name="T20" fmla="*/ 84 w 333"/>
              <a:gd name="T21" fmla="*/ 150 h 333"/>
              <a:gd name="T22" fmla="*/ 60 w 333"/>
              <a:gd name="T23" fmla="*/ 150 h 333"/>
              <a:gd name="T24" fmla="*/ 68 w 333"/>
              <a:gd name="T25" fmla="*/ 116 h 333"/>
              <a:gd name="T26" fmla="*/ 125 w 333"/>
              <a:gd name="T27" fmla="*/ 116 h 333"/>
              <a:gd name="T28" fmla="*/ 102 w 333"/>
              <a:gd name="T29" fmla="*/ 209 h 333"/>
              <a:gd name="T30" fmla="*/ 107 w 333"/>
              <a:gd name="T31" fmla="*/ 233 h 333"/>
              <a:gd name="T32" fmla="*/ 143 w 333"/>
              <a:gd name="T33" fmla="*/ 208 h 333"/>
              <a:gd name="T34" fmla="*/ 157 w 333"/>
              <a:gd name="T35" fmla="*/ 150 h 333"/>
              <a:gd name="T36" fmla="*/ 134 w 333"/>
              <a:gd name="T37" fmla="*/ 150 h 333"/>
              <a:gd name="T38" fmla="*/ 141 w 333"/>
              <a:gd name="T39" fmla="*/ 116 h 333"/>
              <a:gd name="T40" fmla="*/ 192 w 333"/>
              <a:gd name="T41" fmla="*/ 116 h 333"/>
              <a:gd name="T42" fmla="*/ 185 w 333"/>
              <a:gd name="T43" fmla="*/ 150 h 333"/>
              <a:gd name="T44" fmla="*/ 230 w 333"/>
              <a:gd name="T45" fmla="*/ 119 h 333"/>
              <a:gd name="T46" fmla="*/ 261 w 333"/>
              <a:gd name="T47" fmla="*/ 181 h 333"/>
              <a:gd name="T48" fmla="*/ 251 w 333"/>
              <a:gd name="T49" fmla="*/ 216 h 333"/>
              <a:gd name="T50" fmla="*/ 274 w 333"/>
              <a:gd name="T51" fmla="*/ 213 h 333"/>
              <a:gd name="T52" fmla="*/ 287 w 333"/>
              <a:gd name="T53" fmla="*/ 218 h 333"/>
              <a:gd name="T54" fmla="*/ 247 w 333"/>
              <a:gd name="T55" fmla="*/ 256 h 333"/>
              <a:gd name="T56" fmla="*/ 111 w 333"/>
              <a:gd name="T57" fmla="*/ 64 h 333"/>
              <a:gd name="T58" fmla="*/ 131 w 333"/>
              <a:gd name="T59" fmla="*/ 84 h 333"/>
              <a:gd name="T60" fmla="*/ 111 w 333"/>
              <a:gd name="T61" fmla="*/ 105 h 333"/>
              <a:gd name="T62" fmla="*/ 91 w 333"/>
              <a:gd name="T63" fmla="*/ 84 h 333"/>
              <a:gd name="T64" fmla="*/ 111 w 333"/>
              <a:gd name="T65" fmla="*/ 64 h 333"/>
              <a:gd name="T66" fmla="*/ 303 w 333"/>
              <a:gd name="T67" fmla="*/ 0 h 333"/>
              <a:gd name="T68" fmla="*/ 30 w 333"/>
              <a:gd name="T69" fmla="*/ 0 h 333"/>
              <a:gd name="T70" fmla="*/ 0 w 333"/>
              <a:gd name="T71" fmla="*/ 30 h 333"/>
              <a:gd name="T72" fmla="*/ 0 w 333"/>
              <a:gd name="T73" fmla="*/ 303 h 333"/>
              <a:gd name="T74" fmla="*/ 30 w 333"/>
              <a:gd name="T75" fmla="*/ 333 h 333"/>
              <a:gd name="T76" fmla="*/ 303 w 333"/>
              <a:gd name="T77" fmla="*/ 333 h 333"/>
              <a:gd name="T78" fmla="*/ 333 w 333"/>
              <a:gd name="T79" fmla="*/ 303 h 333"/>
              <a:gd name="T80" fmla="*/ 333 w 333"/>
              <a:gd name="T81" fmla="*/ 30 h 333"/>
              <a:gd name="T82" fmla="*/ 303 w 333"/>
              <a:gd name="T8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3">
                <a:moveTo>
                  <a:pt x="247" y="256"/>
                </a:moveTo>
                <a:cubicBezTo>
                  <a:pt x="221" y="256"/>
                  <a:pt x="212" y="236"/>
                  <a:pt x="219" y="212"/>
                </a:cubicBezTo>
                <a:lnTo>
                  <a:pt x="229" y="177"/>
                </a:lnTo>
                <a:cubicBezTo>
                  <a:pt x="233" y="162"/>
                  <a:pt x="228" y="148"/>
                  <a:pt x="212" y="148"/>
                </a:cubicBezTo>
                <a:cubicBezTo>
                  <a:pt x="198" y="148"/>
                  <a:pt x="189" y="156"/>
                  <a:pt x="184" y="175"/>
                </a:cubicBezTo>
                <a:lnTo>
                  <a:pt x="165" y="250"/>
                </a:lnTo>
                <a:lnTo>
                  <a:pt x="131" y="250"/>
                </a:lnTo>
                <a:lnTo>
                  <a:pt x="137" y="228"/>
                </a:lnTo>
                <a:cubicBezTo>
                  <a:pt x="128" y="244"/>
                  <a:pt x="114" y="255"/>
                  <a:pt x="97" y="255"/>
                </a:cubicBezTo>
                <a:cubicBezTo>
                  <a:pt x="71" y="255"/>
                  <a:pt x="63" y="237"/>
                  <a:pt x="69" y="212"/>
                </a:cubicBezTo>
                <a:lnTo>
                  <a:pt x="84" y="150"/>
                </a:lnTo>
                <a:lnTo>
                  <a:pt x="60" y="150"/>
                </a:lnTo>
                <a:lnTo>
                  <a:pt x="68" y="116"/>
                </a:lnTo>
                <a:lnTo>
                  <a:pt x="125" y="116"/>
                </a:lnTo>
                <a:lnTo>
                  <a:pt x="102" y="209"/>
                </a:lnTo>
                <a:cubicBezTo>
                  <a:pt x="99" y="219"/>
                  <a:pt x="97" y="231"/>
                  <a:pt x="107" y="233"/>
                </a:cubicBezTo>
                <a:cubicBezTo>
                  <a:pt x="110" y="234"/>
                  <a:pt x="131" y="234"/>
                  <a:pt x="143" y="208"/>
                </a:cubicBezTo>
                <a:lnTo>
                  <a:pt x="157" y="150"/>
                </a:lnTo>
                <a:lnTo>
                  <a:pt x="134" y="150"/>
                </a:lnTo>
                <a:lnTo>
                  <a:pt x="141" y="116"/>
                </a:lnTo>
                <a:lnTo>
                  <a:pt x="192" y="116"/>
                </a:lnTo>
                <a:lnTo>
                  <a:pt x="185" y="150"/>
                </a:lnTo>
                <a:cubicBezTo>
                  <a:pt x="194" y="133"/>
                  <a:pt x="212" y="119"/>
                  <a:pt x="230" y="119"/>
                </a:cubicBezTo>
                <a:cubicBezTo>
                  <a:pt x="259" y="119"/>
                  <a:pt x="271" y="148"/>
                  <a:pt x="261" y="181"/>
                </a:cubicBezTo>
                <a:lnTo>
                  <a:pt x="251" y="216"/>
                </a:lnTo>
                <a:cubicBezTo>
                  <a:pt x="246" y="240"/>
                  <a:pt x="263" y="243"/>
                  <a:pt x="274" y="213"/>
                </a:cubicBezTo>
                <a:lnTo>
                  <a:pt x="287" y="218"/>
                </a:lnTo>
                <a:cubicBezTo>
                  <a:pt x="279" y="245"/>
                  <a:pt x="265" y="256"/>
                  <a:pt x="247" y="256"/>
                </a:cubicBezTo>
                <a:close/>
                <a:moveTo>
                  <a:pt x="111" y="64"/>
                </a:moveTo>
                <a:cubicBezTo>
                  <a:pt x="122" y="64"/>
                  <a:pt x="131" y="73"/>
                  <a:pt x="131" y="84"/>
                </a:cubicBezTo>
                <a:cubicBezTo>
                  <a:pt x="131" y="96"/>
                  <a:pt x="122" y="105"/>
                  <a:pt x="111" y="105"/>
                </a:cubicBezTo>
                <a:cubicBezTo>
                  <a:pt x="100" y="105"/>
                  <a:pt x="91" y="96"/>
                  <a:pt x="91" y="84"/>
                </a:cubicBezTo>
                <a:cubicBezTo>
                  <a:pt x="91" y="73"/>
                  <a:pt x="100" y="64"/>
                  <a:pt x="111" y="64"/>
                </a:cubicBezTo>
                <a:close/>
                <a:moveTo>
                  <a:pt x="303" y="0"/>
                </a:moveTo>
                <a:lnTo>
                  <a:pt x="30" y="0"/>
                </a:lnTo>
                <a:cubicBezTo>
                  <a:pt x="13" y="0"/>
                  <a:pt x="0" y="13"/>
                  <a:pt x="0" y="30"/>
                </a:cubicBezTo>
                <a:lnTo>
                  <a:pt x="0" y="303"/>
                </a:lnTo>
                <a:cubicBezTo>
                  <a:pt x="0" y="319"/>
                  <a:pt x="13" y="333"/>
                  <a:pt x="30" y="333"/>
                </a:cubicBezTo>
                <a:lnTo>
                  <a:pt x="303" y="333"/>
                </a:lnTo>
                <a:cubicBezTo>
                  <a:pt x="319" y="333"/>
                  <a:pt x="333" y="319"/>
                  <a:pt x="333" y="303"/>
                </a:cubicBezTo>
                <a:lnTo>
                  <a:pt x="333" y="30"/>
                </a:lnTo>
                <a:cubicBezTo>
                  <a:pt x="333" y="13"/>
                  <a:pt x="319" y="0"/>
                  <a:pt x="30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801946BF-CF2B-48BE-B7C3-51D0D29D6A0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57663" y="2287588"/>
            <a:ext cx="258763" cy="263525"/>
          </a:xfrm>
          <a:custGeom>
            <a:avLst/>
            <a:gdLst>
              <a:gd name="T0" fmla="*/ 102 w 343"/>
              <a:gd name="T1" fmla="*/ 8 h 346"/>
              <a:gd name="T2" fmla="*/ 32 w 343"/>
              <a:gd name="T3" fmla="*/ 35 h 346"/>
              <a:gd name="T4" fmla="*/ 5 w 343"/>
              <a:gd name="T5" fmla="*/ 105 h 346"/>
              <a:gd name="T6" fmla="*/ 13 w 343"/>
              <a:gd name="T7" fmla="*/ 283 h 346"/>
              <a:gd name="T8" fmla="*/ 61 w 343"/>
              <a:gd name="T9" fmla="*/ 331 h 346"/>
              <a:gd name="T10" fmla="*/ 102 w 343"/>
              <a:gd name="T11" fmla="*/ 339 h 346"/>
              <a:gd name="T12" fmla="*/ 329 w 343"/>
              <a:gd name="T13" fmla="*/ 283 h 346"/>
              <a:gd name="T14" fmla="*/ 336 w 343"/>
              <a:gd name="T15" fmla="*/ 242 h 346"/>
              <a:gd name="T16" fmla="*/ 309 w 343"/>
              <a:gd name="T17" fmla="*/ 35 h 346"/>
              <a:gd name="T18" fmla="*/ 102 w 343"/>
              <a:gd name="T19" fmla="*/ 8 h 346"/>
              <a:gd name="T20" fmla="*/ 103 w 343"/>
              <a:gd name="T21" fmla="*/ 309 h 346"/>
              <a:gd name="T22" fmla="*/ 72 w 343"/>
              <a:gd name="T23" fmla="*/ 303 h 346"/>
              <a:gd name="T24" fmla="*/ 41 w 343"/>
              <a:gd name="T25" fmla="*/ 272 h 346"/>
              <a:gd name="T26" fmla="*/ 35 w 343"/>
              <a:gd name="T27" fmla="*/ 106 h 346"/>
              <a:gd name="T28" fmla="*/ 53 w 343"/>
              <a:gd name="T29" fmla="*/ 56 h 346"/>
              <a:gd name="T30" fmla="*/ 238 w 343"/>
              <a:gd name="T31" fmla="*/ 38 h 346"/>
              <a:gd name="T32" fmla="*/ 288 w 343"/>
              <a:gd name="T33" fmla="*/ 56 h 346"/>
              <a:gd name="T34" fmla="*/ 306 w 343"/>
              <a:gd name="T35" fmla="*/ 241 h 346"/>
              <a:gd name="T36" fmla="*/ 301 w 343"/>
              <a:gd name="T37" fmla="*/ 272 h 346"/>
              <a:gd name="T38" fmla="*/ 103 w 343"/>
              <a:gd name="T39" fmla="*/ 309 h 346"/>
              <a:gd name="T40" fmla="*/ 240 w 343"/>
              <a:gd name="T41" fmla="*/ 84 h 346"/>
              <a:gd name="T42" fmla="*/ 260 w 343"/>
              <a:gd name="T43" fmla="*/ 104 h 346"/>
              <a:gd name="T44" fmla="*/ 280 w 343"/>
              <a:gd name="T45" fmla="*/ 84 h 346"/>
              <a:gd name="T46" fmla="*/ 260 w 343"/>
              <a:gd name="T47" fmla="*/ 64 h 346"/>
              <a:gd name="T48" fmla="*/ 240 w 343"/>
              <a:gd name="T49" fmla="*/ 84 h 346"/>
              <a:gd name="T50" fmla="*/ 85 w 343"/>
              <a:gd name="T51" fmla="*/ 173 h 346"/>
              <a:gd name="T52" fmla="*/ 171 w 343"/>
              <a:gd name="T53" fmla="*/ 259 h 346"/>
              <a:gd name="T54" fmla="*/ 256 w 343"/>
              <a:gd name="T55" fmla="*/ 173 h 346"/>
              <a:gd name="T56" fmla="*/ 171 w 343"/>
              <a:gd name="T57" fmla="*/ 88 h 346"/>
              <a:gd name="T58" fmla="*/ 85 w 343"/>
              <a:gd name="T59" fmla="*/ 173 h 346"/>
              <a:gd name="T60" fmla="*/ 115 w 343"/>
              <a:gd name="T61" fmla="*/ 173 h 346"/>
              <a:gd name="T62" fmla="*/ 171 w 343"/>
              <a:gd name="T63" fmla="*/ 118 h 346"/>
              <a:gd name="T64" fmla="*/ 226 w 343"/>
              <a:gd name="T65" fmla="*/ 173 h 346"/>
              <a:gd name="T66" fmla="*/ 171 w 343"/>
              <a:gd name="T67" fmla="*/ 229 h 346"/>
              <a:gd name="T68" fmla="*/ 115 w 343"/>
              <a:gd name="T69" fmla="*/ 173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43" h="346">
                <a:moveTo>
                  <a:pt x="102" y="8"/>
                </a:moveTo>
                <a:cubicBezTo>
                  <a:pt x="75" y="9"/>
                  <a:pt x="51" y="16"/>
                  <a:pt x="32" y="35"/>
                </a:cubicBezTo>
                <a:cubicBezTo>
                  <a:pt x="13" y="54"/>
                  <a:pt x="6" y="78"/>
                  <a:pt x="5" y="105"/>
                </a:cubicBezTo>
                <a:cubicBezTo>
                  <a:pt x="4" y="122"/>
                  <a:pt x="0" y="249"/>
                  <a:pt x="13" y="283"/>
                </a:cubicBezTo>
                <a:cubicBezTo>
                  <a:pt x="22" y="305"/>
                  <a:pt x="39" y="322"/>
                  <a:pt x="61" y="331"/>
                </a:cubicBezTo>
                <a:cubicBezTo>
                  <a:pt x="72" y="335"/>
                  <a:pt x="84" y="338"/>
                  <a:pt x="102" y="339"/>
                </a:cubicBezTo>
                <a:cubicBezTo>
                  <a:pt x="250" y="346"/>
                  <a:pt x="305" y="342"/>
                  <a:pt x="329" y="283"/>
                </a:cubicBezTo>
                <a:cubicBezTo>
                  <a:pt x="333" y="272"/>
                  <a:pt x="336" y="260"/>
                  <a:pt x="336" y="242"/>
                </a:cubicBezTo>
                <a:cubicBezTo>
                  <a:pt x="343" y="93"/>
                  <a:pt x="335" y="61"/>
                  <a:pt x="309" y="35"/>
                </a:cubicBezTo>
                <a:cubicBezTo>
                  <a:pt x="289" y="14"/>
                  <a:pt x="265" y="0"/>
                  <a:pt x="102" y="8"/>
                </a:cubicBezTo>
                <a:close/>
                <a:moveTo>
                  <a:pt x="103" y="309"/>
                </a:moveTo>
                <a:cubicBezTo>
                  <a:pt x="87" y="308"/>
                  <a:pt x="78" y="306"/>
                  <a:pt x="72" y="303"/>
                </a:cubicBezTo>
                <a:cubicBezTo>
                  <a:pt x="58" y="297"/>
                  <a:pt x="46" y="286"/>
                  <a:pt x="41" y="272"/>
                </a:cubicBezTo>
                <a:cubicBezTo>
                  <a:pt x="31" y="246"/>
                  <a:pt x="34" y="126"/>
                  <a:pt x="35" y="106"/>
                </a:cubicBezTo>
                <a:cubicBezTo>
                  <a:pt x="36" y="87"/>
                  <a:pt x="40" y="69"/>
                  <a:pt x="53" y="56"/>
                </a:cubicBezTo>
                <a:cubicBezTo>
                  <a:pt x="70" y="39"/>
                  <a:pt x="91" y="31"/>
                  <a:pt x="238" y="38"/>
                </a:cubicBezTo>
                <a:cubicBezTo>
                  <a:pt x="257" y="39"/>
                  <a:pt x="275" y="42"/>
                  <a:pt x="288" y="56"/>
                </a:cubicBezTo>
                <a:cubicBezTo>
                  <a:pt x="305" y="73"/>
                  <a:pt x="313" y="94"/>
                  <a:pt x="306" y="241"/>
                </a:cubicBezTo>
                <a:cubicBezTo>
                  <a:pt x="306" y="257"/>
                  <a:pt x="303" y="266"/>
                  <a:pt x="301" y="272"/>
                </a:cubicBezTo>
                <a:cubicBezTo>
                  <a:pt x="286" y="310"/>
                  <a:pt x="251" y="316"/>
                  <a:pt x="103" y="309"/>
                </a:cubicBezTo>
                <a:close/>
                <a:moveTo>
                  <a:pt x="240" y="84"/>
                </a:moveTo>
                <a:cubicBezTo>
                  <a:pt x="240" y="95"/>
                  <a:pt x="249" y="104"/>
                  <a:pt x="260" y="104"/>
                </a:cubicBezTo>
                <a:cubicBezTo>
                  <a:pt x="271" y="104"/>
                  <a:pt x="280" y="95"/>
                  <a:pt x="280" y="84"/>
                </a:cubicBezTo>
                <a:cubicBezTo>
                  <a:pt x="280" y="73"/>
                  <a:pt x="271" y="64"/>
                  <a:pt x="260" y="64"/>
                </a:cubicBezTo>
                <a:cubicBezTo>
                  <a:pt x="249" y="64"/>
                  <a:pt x="240" y="73"/>
                  <a:pt x="240" y="84"/>
                </a:cubicBezTo>
                <a:close/>
                <a:moveTo>
                  <a:pt x="85" y="173"/>
                </a:moveTo>
                <a:cubicBezTo>
                  <a:pt x="85" y="221"/>
                  <a:pt x="123" y="259"/>
                  <a:pt x="171" y="259"/>
                </a:cubicBezTo>
                <a:cubicBezTo>
                  <a:pt x="218" y="259"/>
                  <a:pt x="256" y="221"/>
                  <a:pt x="256" y="173"/>
                </a:cubicBezTo>
                <a:cubicBezTo>
                  <a:pt x="256" y="126"/>
                  <a:pt x="218" y="88"/>
                  <a:pt x="171" y="88"/>
                </a:cubicBezTo>
                <a:cubicBezTo>
                  <a:pt x="123" y="88"/>
                  <a:pt x="85" y="126"/>
                  <a:pt x="85" y="173"/>
                </a:cubicBezTo>
                <a:close/>
                <a:moveTo>
                  <a:pt x="115" y="173"/>
                </a:moveTo>
                <a:cubicBezTo>
                  <a:pt x="115" y="143"/>
                  <a:pt x="140" y="118"/>
                  <a:pt x="171" y="118"/>
                </a:cubicBezTo>
                <a:cubicBezTo>
                  <a:pt x="201" y="118"/>
                  <a:pt x="226" y="143"/>
                  <a:pt x="226" y="173"/>
                </a:cubicBezTo>
                <a:cubicBezTo>
                  <a:pt x="226" y="204"/>
                  <a:pt x="201" y="229"/>
                  <a:pt x="171" y="229"/>
                </a:cubicBezTo>
                <a:cubicBezTo>
                  <a:pt x="140" y="229"/>
                  <a:pt x="115" y="204"/>
                  <a:pt x="115" y="1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3">
            <a:extLst>
              <a:ext uri="{FF2B5EF4-FFF2-40B4-BE49-F238E27FC236}">
                <a16:creationId xmlns:a16="http://schemas.microsoft.com/office/drawing/2014/main" id="{289204B0-3F1A-48C3-8F6A-46A622BDB2E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51251" y="2290763"/>
            <a:ext cx="263525" cy="182563"/>
          </a:xfrm>
          <a:custGeom>
            <a:avLst/>
            <a:gdLst>
              <a:gd name="T0" fmla="*/ 142 w 349"/>
              <a:gd name="T1" fmla="*/ 162 h 239"/>
              <a:gd name="T2" fmla="*/ 142 w 349"/>
              <a:gd name="T3" fmla="*/ 68 h 239"/>
              <a:gd name="T4" fmla="*/ 231 w 349"/>
              <a:gd name="T5" fmla="*/ 115 h 239"/>
              <a:gd name="T6" fmla="*/ 142 w 349"/>
              <a:gd name="T7" fmla="*/ 162 h 239"/>
              <a:gd name="T8" fmla="*/ 327 w 349"/>
              <a:gd name="T9" fmla="*/ 22 h 239"/>
              <a:gd name="T10" fmla="*/ 301 w 349"/>
              <a:gd name="T11" fmla="*/ 6 h 239"/>
              <a:gd name="T12" fmla="*/ 49 w 349"/>
              <a:gd name="T13" fmla="*/ 6 h 239"/>
              <a:gd name="T14" fmla="*/ 27 w 349"/>
              <a:gd name="T15" fmla="*/ 17 h 239"/>
              <a:gd name="T16" fmla="*/ 15 w 349"/>
              <a:gd name="T17" fmla="*/ 198 h 239"/>
              <a:gd name="T18" fmla="*/ 25 w 349"/>
              <a:gd name="T19" fmla="*/ 219 h 239"/>
              <a:gd name="T20" fmla="*/ 48 w 349"/>
              <a:gd name="T21" fmla="*/ 231 h 239"/>
              <a:gd name="T22" fmla="*/ 301 w 349"/>
              <a:gd name="T23" fmla="*/ 231 h 239"/>
              <a:gd name="T24" fmla="*/ 324 w 349"/>
              <a:gd name="T25" fmla="*/ 219 h 239"/>
              <a:gd name="T26" fmla="*/ 327 w 349"/>
              <a:gd name="T27" fmla="*/ 22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49" h="239">
                <a:moveTo>
                  <a:pt x="142" y="162"/>
                </a:moveTo>
                <a:lnTo>
                  <a:pt x="142" y="68"/>
                </a:lnTo>
                <a:cubicBezTo>
                  <a:pt x="175" y="84"/>
                  <a:pt x="201" y="99"/>
                  <a:pt x="231" y="115"/>
                </a:cubicBezTo>
                <a:cubicBezTo>
                  <a:pt x="206" y="129"/>
                  <a:pt x="175" y="145"/>
                  <a:pt x="142" y="162"/>
                </a:cubicBezTo>
                <a:close/>
                <a:moveTo>
                  <a:pt x="327" y="22"/>
                </a:moveTo>
                <a:cubicBezTo>
                  <a:pt x="322" y="14"/>
                  <a:pt x="312" y="8"/>
                  <a:pt x="301" y="6"/>
                </a:cubicBezTo>
                <a:cubicBezTo>
                  <a:pt x="271" y="0"/>
                  <a:pt x="79" y="0"/>
                  <a:pt x="49" y="6"/>
                </a:cubicBezTo>
                <a:cubicBezTo>
                  <a:pt x="40" y="8"/>
                  <a:pt x="33" y="11"/>
                  <a:pt x="27" y="17"/>
                </a:cubicBezTo>
                <a:cubicBezTo>
                  <a:pt x="0" y="42"/>
                  <a:pt x="8" y="176"/>
                  <a:pt x="15" y="198"/>
                </a:cubicBezTo>
                <a:cubicBezTo>
                  <a:pt x="17" y="208"/>
                  <a:pt x="21" y="214"/>
                  <a:pt x="25" y="219"/>
                </a:cubicBezTo>
                <a:cubicBezTo>
                  <a:pt x="31" y="225"/>
                  <a:pt x="39" y="229"/>
                  <a:pt x="48" y="231"/>
                </a:cubicBezTo>
                <a:cubicBezTo>
                  <a:pt x="73" y="236"/>
                  <a:pt x="203" y="239"/>
                  <a:pt x="301" y="231"/>
                </a:cubicBezTo>
                <a:cubicBezTo>
                  <a:pt x="310" y="230"/>
                  <a:pt x="318" y="226"/>
                  <a:pt x="324" y="219"/>
                </a:cubicBezTo>
                <a:cubicBezTo>
                  <a:pt x="349" y="195"/>
                  <a:pt x="347" y="53"/>
                  <a:pt x="327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3BE695DF-517A-4B15-BA5C-9D6B5867DAF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55951" y="2292350"/>
            <a:ext cx="250825" cy="219075"/>
          </a:xfrm>
          <a:custGeom>
            <a:avLst/>
            <a:gdLst>
              <a:gd name="T0" fmla="*/ 0 w 333"/>
              <a:gd name="T1" fmla="*/ 192 h 288"/>
              <a:gd name="T2" fmla="*/ 55 w 333"/>
              <a:gd name="T3" fmla="*/ 288 h 288"/>
              <a:gd name="T4" fmla="*/ 158 w 333"/>
              <a:gd name="T5" fmla="*/ 110 h 288"/>
              <a:gd name="T6" fmla="*/ 103 w 333"/>
              <a:gd name="T7" fmla="*/ 14 h 288"/>
              <a:gd name="T8" fmla="*/ 0 w 333"/>
              <a:gd name="T9" fmla="*/ 192 h 288"/>
              <a:gd name="T10" fmla="*/ 212 w 333"/>
              <a:gd name="T11" fmla="*/ 183 h 288"/>
              <a:gd name="T12" fmla="*/ 323 w 333"/>
              <a:gd name="T13" fmla="*/ 183 h 288"/>
              <a:gd name="T14" fmla="*/ 222 w 333"/>
              <a:gd name="T15" fmla="*/ 0 h 288"/>
              <a:gd name="T16" fmla="*/ 111 w 333"/>
              <a:gd name="T17" fmla="*/ 0 h 288"/>
              <a:gd name="T18" fmla="*/ 212 w 333"/>
              <a:gd name="T19" fmla="*/ 183 h 288"/>
              <a:gd name="T20" fmla="*/ 72 w 333"/>
              <a:gd name="T21" fmla="*/ 283 h 288"/>
              <a:gd name="T22" fmla="*/ 127 w 333"/>
              <a:gd name="T23" fmla="*/ 200 h 288"/>
              <a:gd name="T24" fmla="*/ 333 w 333"/>
              <a:gd name="T25" fmla="*/ 200 h 288"/>
              <a:gd name="T26" fmla="*/ 277 w 333"/>
              <a:gd name="T27" fmla="*/ 283 h 288"/>
              <a:gd name="T28" fmla="*/ 72 w 333"/>
              <a:gd name="T29" fmla="*/ 28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288">
                <a:moveTo>
                  <a:pt x="0" y="192"/>
                </a:moveTo>
                <a:lnTo>
                  <a:pt x="55" y="288"/>
                </a:lnTo>
                <a:lnTo>
                  <a:pt x="158" y="110"/>
                </a:lnTo>
                <a:lnTo>
                  <a:pt x="103" y="14"/>
                </a:lnTo>
                <a:lnTo>
                  <a:pt x="0" y="192"/>
                </a:lnTo>
                <a:close/>
                <a:moveTo>
                  <a:pt x="212" y="183"/>
                </a:moveTo>
                <a:lnTo>
                  <a:pt x="323" y="183"/>
                </a:lnTo>
                <a:lnTo>
                  <a:pt x="222" y="0"/>
                </a:lnTo>
                <a:lnTo>
                  <a:pt x="111" y="0"/>
                </a:lnTo>
                <a:lnTo>
                  <a:pt x="212" y="183"/>
                </a:lnTo>
                <a:close/>
                <a:moveTo>
                  <a:pt x="72" y="283"/>
                </a:moveTo>
                <a:lnTo>
                  <a:pt x="127" y="200"/>
                </a:lnTo>
                <a:lnTo>
                  <a:pt x="333" y="200"/>
                </a:lnTo>
                <a:lnTo>
                  <a:pt x="277" y="283"/>
                </a:lnTo>
                <a:lnTo>
                  <a:pt x="72" y="2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0B1BCF9C-06D4-4489-AFB1-884FB67DADE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36838" y="2273300"/>
            <a:ext cx="279400" cy="285750"/>
          </a:xfrm>
          <a:custGeom>
            <a:avLst/>
            <a:gdLst>
              <a:gd name="T0" fmla="*/ 219 w 371"/>
              <a:gd name="T1" fmla="*/ 299 h 374"/>
              <a:gd name="T2" fmla="*/ 267 w 371"/>
              <a:gd name="T3" fmla="*/ 197 h 374"/>
              <a:gd name="T4" fmla="*/ 194 w 371"/>
              <a:gd name="T5" fmla="*/ 166 h 374"/>
              <a:gd name="T6" fmla="*/ 151 w 371"/>
              <a:gd name="T7" fmla="*/ 132 h 374"/>
              <a:gd name="T8" fmla="*/ 182 w 371"/>
              <a:gd name="T9" fmla="*/ 119 h 374"/>
              <a:gd name="T10" fmla="*/ 259 w 371"/>
              <a:gd name="T11" fmla="*/ 156 h 374"/>
              <a:gd name="T12" fmla="*/ 256 w 371"/>
              <a:gd name="T13" fmla="*/ 105 h 374"/>
              <a:gd name="T14" fmla="*/ 103 w 371"/>
              <a:gd name="T15" fmla="*/ 144 h 374"/>
              <a:gd name="T16" fmla="*/ 226 w 371"/>
              <a:gd name="T17" fmla="*/ 226 h 374"/>
              <a:gd name="T18" fmla="*/ 184 w 371"/>
              <a:gd name="T19" fmla="*/ 266 h 374"/>
              <a:gd name="T20" fmla="*/ 121 w 371"/>
              <a:gd name="T21" fmla="*/ 218 h 374"/>
              <a:gd name="T22" fmla="*/ 103 w 371"/>
              <a:gd name="T23" fmla="*/ 260 h 374"/>
              <a:gd name="T24" fmla="*/ 220 w 371"/>
              <a:gd name="T25" fmla="*/ 299 h 374"/>
              <a:gd name="T26" fmla="*/ 219 w 371"/>
              <a:gd name="T27" fmla="*/ 299 h 374"/>
              <a:gd name="T28" fmla="*/ 239 w 371"/>
              <a:gd name="T29" fmla="*/ 356 h 374"/>
              <a:gd name="T30" fmla="*/ 198 w 371"/>
              <a:gd name="T31" fmla="*/ 350 h 374"/>
              <a:gd name="T32" fmla="*/ 37 w 371"/>
              <a:gd name="T33" fmla="*/ 235 h 374"/>
              <a:gd name="T34" fmla="*/ 29 w 371"/>
              <a:gd name="T35" fmla="*/ 147 h 374"/>
              <a:gd name="T36" fmla="*/ 152 w 371"/>
              <a:gd name="T37" fmla="*/ 34 h 374"/>
              <a:gd name="T38" fmla="*/ 185 w 371"/>
              <a:gd name="T39" fmla="*/ 37 h 374"/>
              <a:gd name="T40" fmla="*/ 225 w 371"/>
              <a:gd name="T41" fmla="*/ 41 h 374"/>
              <a:gd name="T42" fmla="*/ 331 w 371"/>
              <a:gd name="T43" fmla="*/ 127 h 374"/>
              <a:gd name="T44" fmla="*/ 345 w 371"/>
              <a:gd name="T45" fmla="*/ 211 h 374"/>
              <a:gd name="T46" fmla="*/ 347 w 371"/>
              <a:gd name="T47" fmla="*/ 239 h 374"/>
              <a:gd name="T48" fmla="*/ 240 w 371"/>
              <a:gd name="T49" fmla="*/ 356 h 374"/>
              <a:gd name="T50" fmla="*/ 239 w 371"/>
              <a:gd name="T51" fmla="*/ 356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71" h="374">
                <a:moveTo>
                  <a:pt x="219" y="299"/>
                </a:moveTo>
                <a:cubicBezTo>
                  <a:pt x="283" y="285"/>
                  <a:pt x="292" y="225"/>
                  <a:pt x="267" y="197"/>
                </a:cubicBezTo>
                <a:cubicBezTo>
                  <a:pt x="255" y="184"/>
                  <a:pt x="237" y="176"/>
                  <a:pt x="194" y="166"/>
                </a:cubicBezTo>
                <a:cubicBezTo>
                  <a:pt x="175" y="161"/>
                  <a:pt x="138" y="152"/>
                  <a:pt x="151" y="132"/>
                </a:cubicBezTo>
                <a:cubicBezTo>
                  <a:pt x="156" y="124"/>
                  <a:pt x="167" y="120"/>
                  <a:pt x="182" y="119"/>
                </a:cubicBezTo>
                <a:cubicBezTo>
                  <a:pt x="234" y="116"/>
                  <a:pt x="223" y="173"/>
                  <a:pt x="259" y="156"/>
                </a:cubicBezTo>
                <a:cubicBezTo>
                  <a:pt x="275" y="148"/>
                  <a:pt x="274" y="121"/>
                  <a:pt x="256" y="105"/>
                </a:cubicBezTo>
                <a:cubicBezTo>
                  <a:pt x="216" y="72"/>
                  <a:pt x="103" y="73"/>
                  <a:pt x="103" y="144"/>
                </a:cubicBezTo>
                <a:cubicBezTo>
                  <a:pt x="103" y="213"/>
                  <a:pt x="201" y="198"/>
                  <a:pt x="226" y="226"/>
                </a:cubicBezTo>
                <a:cubicBezTo>
                  <a:pt x="239" y="242"/>
                  <a:pt x="225" y="268"/>
                  <a:pt x="184" y="266"/>
                </a:cubicBezTo>
                <a:cubicBezTo>
                  <a:pt x="138" y="263"/>
                  <a:pt x="150" y="218"/>
                  <a:pt x="121" y="218"/>
                </a:cubicBezTo>
                <a:cubicBezTo>
                  <a:pt x="100" y="218"/>
                  <a:pt x="92" y="236"/>
                  <a:pt x="103" y="260"/>
                </a:cubicBezTo>
                <a:cubicBezTo>
                  <a:pt x="123" y="300"/>
                  <a:pt x="178" y="307"/>
                  <a:pt x="220" y="299"/>
                </a:cubicBezTo>
                <a:lnTo>
                  <a:pt x="219" y="299"/>
                </a:lnTo>
                <a:close/>
                <a:moveTo>
                  <a:pt x="239" y="356"/>
                </a:moveTo>
                <a:cubicBezTo>
                  <a:pt x="217" y="349"/>
                  <a:pt x="218" y="349"/>
                  <a:pt x="198" y="350"/>
                </a:cubicBezTo>
                <a:cubicBezTo>
                  <a:pt x="118" y="354"/>
                  <a:pt x="57" y="303"/>
                  <a:pt x="37" y="235"/>
                </a:cubicBezTo>
                <a:cubicBezTo>
                  <a:pt x="29" y="204"/>
                  <a:pt x="38" y="177"/>
                  <a:pt x="29" y="147"/>
                </a:cubicBezTo>
                <a:cubicBezTo>
                  <a:pt x="0" y="69"/>
                  <a:pt x="84" y="0"/>
                  <a:pt x="152" y="34"/>
                </a:cubicBezTo>
                <a:cubicBezTo>
                  <a:pt x="158" y="37"/>
                  <a:pt x="162" y="37"/>
                  <a:pt x="185" y="37"/>
                </a:cubicBezTo>
                <a:cubicBezTo>
                  <a:pt x="206" y="37"/>
                  <a:pt x="214" y="38"/>
                  <a:pt x="225" y="41"/>
                </a:cubicBezTo>
                <a:cubicBezTo>
                  <a:pt x="272" y="53"/>
                  <a:pt x="310" y="84"/>
                  <a:pt x="331" y="127"/>
                </a:cubicBezTo>
                <a:cubicBezTo>
                  <a:pt x="343" y="153"/>
                  <a:pt x="348" y="180"/>
                  <a:pt x="345" y="211"/>
                </a:cubicBezTo>
                <a:cubicBezTo>
                  <a:pt x="343" y="227"/>
                  <a:pt x="343" y="229"/>
                  <a:pt x="347" y="239"/>
                </a:cubicBezTo>
                <a:cubicBezTo>
                  <a:pt x="371" y="307"/>
                  <a:pt x="307" y="374"/>
                  <a:pt x="240" y="356"/>
                </a:cubicBezTo>
                <a:lnTo>
                  <a:pt x="239" y="3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6">
            <a:extLst>
              <a:ext uri="{FF2B5EF4-FFF2-40B4-BE49-F238E27FC236}">
                <a16:creationId xmlns:a16="http://schemas.microsoft.com/office/drawing/2014/main" id="{51791CC9-1499-4905-B356-E6FD951FF37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49476" y="2260600"/>
            <a:ext cx="250825" cy="292100"/>
          </a:xfrm>
          <a:custGeom>
            <a:avLst/>
            <a:gdLst>
              <a:gd name="T0" fmla="*/ 219 w 334"/>
              <a:gd name="T1" fmla="*/ 224 h 383"/>
              <a:gd name="T2" fmla="*/ 242 w 334"/>
              <a:gd name="T3" fmla="*/ 325 h 383"/>
              <a:gd name="T4" fmla="*/ 305 w 334"/>
              <a:gd name="T5" fmla="*/ 224 h 383"/>
              <a:gd name="T6" fmla="*/ 219 w 334"/>
              <a:gd name="T7" fmla="*/ 224 h 383"/>
              <a:gd name="T8" fmla="*/ 199 w 334"/>
              <a:gd name="T9" fmla="*/ 173 h 383"/>
              <a:gd name="T10" fmla="*/ 211 w 334"/>
              <a:gd name="T11" fmla="*/ 200 h 383"/>
              <a:gd name="T12" fmla="*/ 305 w 334"/>
              <a:gd name="T13" fmla="*/ 199 h 383"/>
              <a:gd name="T14" fmla="*/ 273 w 334"/>
              <a:gd name="T15" fmla="*/ 118 h 383"/>
              <a:gd name="T16" fmla="*/ 199 w 334"/>
              <a:gd name="T17" fmla="*/ 173 h 383"/>
              <a:gd name="T18" fmla="*/ 133 w 334"/>
              <a:gd name="T19" fmla="*/ 74 h 383"/>
              <a:gd name="T20" fmla="*/ 187 w 334"/>
              <a:gd name="T21" fmla="*/ 150 h 383"/>
              <a:gd name="T22" fmla="*/ 256 w 334"/>
              <a:gd name="T23" fmla="*/ 101 h 383"/>
              <a:gd name="T24" fmla="*/ 133 w 334"/>
              <a:gd name="T25" fmla="*/ 74 h 383"/>
              <a:gd name="T26" fmla="*/ 82 w 334"/>
              <a:gd name="T27" fmla="*/ 318 h 383"/>
              <a:gd name="T28" fmla="*/ 216 w 334"/>
              <a:gd name="T29" fmla="*/ 338 h 383"/>
              <a:gd name="T30" fmla="*/ 190 w 334"/>
              <a:gd name="T31" fmla="*/ 228 h 383"/>
              <a:gd name="T32" fmla="*/ 82 w 334"/>
              <a:gd name="T33" fmla="*/ 318 h 383"/>
              <a:gd name="T34" fmla="*/ 32 w 334"/>
              <a:gd name="T35" fmla="*/ 174 h 383"/>
              <a:gd name="T36" fmla="*/ 160 w 334"/>
              <a:gd name="T37" fmla="*/ 160 h 383"/>
              <a:gd name="T38" fmla="*/ 104 w 334"/>
              <a:gd name="T39" fmla="*/ 85 h 383"/>
              <a:gd name="T40" fmla="*/ 32 w 334"/>
              <a:gd name="T41" fmla="*/ 174 h 383"/>
              <a:gd name="T42" fmla="*/ 63 w 334"/>
              <a:gd name="T43" fmla="*/ 300 h 383"/>
              <a:gd name="T44" fmla="*/ 181 w 334"/>
              <a:gd name="T45" fmla="*/ 205 h 383"/>
              <a:gd name="T46" fmla="*/ 172 w 334"/>
              <a:gd name="T47" fmla="*/ 184 h 383"/>
              <a:gd name="T48" fmla="*/ 28 w 334"/>
              <a:gd name="T49" fmla="*/ 202 h 383"/>
              <a:gd name="T50" fmla="*/ 63 w 334"/>
              <a:gd name="T51" fmla="*/ 300 h 383"/>
              <a:gd name="T52" fmla="*/ 0 w 334"/>
              <a:gd name="T53" fmla="*/ 208 h 383"/>
              <a:gd name="T54" fmla="*/ 83 w 334"/>
              <a:gd name="T55" fmla="*/ 64 h 383"/>
              <a:gd name="T56" fmla="*/ 334 w 334"/>
              <a:gd name="T57" fmla="*/ 208 h 383"/>
              <a:gd name="T58" fmla="*/ 251 w 334"/>
              <a:gd name="T59" fmla="*/ 353 h 383"/>
              <a:gd name="T60" fmla="*/ 83 w 334"/>
              <a:gd name="T61" fmla="*/ 353 h 383"/>
              <a:gd name="T62" fmla="*/ 0 w 334"/>
              <a:gd name="T63" fmla="*/ 208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4" h="383">
                <a:moveTo>
                  <a:pt x="219" y="224"/>
                </a:moveTo>
                <a:cubicBezTo>
                  <a:pt x="230" y="257"/>
                  <a:pt x="238" y="290"/>
                  <a:pt x="242" y="325"/>
                </a:cubicBezTo>
                <a:cubicBezTo>
                  <a:pt x="277" y="302"/>
                  <a:pt x="301" y="265"/>
                  <a:pt x="305" y="224"/>
                </a:cubicBezTo>
                <a:cubicBezTo>
                  <a:pt x="271" y="221"/>
                  <a:pt x="249" y="222"/>
                  <a:pt x="219" y="224"/>
                </a:cubicBezTo>
                <a:close/>
                <a:moveTo>
                  <a:pt x="199" y="173"/>
                </a:moveTo>
                <a:cubicBezTo>
                  <a:pt x="203" y="180"/>
                  <a:pt x="206" y="189"/>
                  <a:pt x="211" y="200"/>
                </a:cubicBezTo>
                <a:cubicBezTo>
                  <a:pt x="241" y="197"/>
                  <a:pt x="275" y="197"/>
                  <a:pt x="305" y="199"/>
                </a:cubicBezTo>
                <a:cubicBezTo>
                  <a:pt x="304" y="169"/>
                  <a:pt x="293" y="142"/>
                  <a:pt x="273" y="118"/>
                </a:cubicBezTo>
                <a:cubicBezTo>
                  <a:pt x="258" y="140"/>
                  <a:pt x="234" y="158"/>
                  <a:pt x="199" y="173"/>
                </a:cubicBezTo>
                <a:close/>
                <a:moveTo>
                  <a:pt x="133" y="74"/>
                </a:moveTo>
                <a:cubicBezTo>
                  <a:pt x="153" y="94"/>
                  <a:pt x="171" y="119"/>
                  <a:pt x="187" y="150"/>
                </a:cubicBezTo>
                <a:cubicBezTo>
                  <a:pt x="218" y="137"/>
                  <a:pt x="240" y="121"/>
                  <a:pt x="256" y="101"/>
                </a:cubicBezTo>
                <a:cubicBezTo>
                  <a:pt x="218" y="71"/>
                  <a:pt x="173" y="63"/>
                  <a:pt x="133" y="74"/>
                </a:cubicBezTo>
                <a:close/>
                <a:moveTo>
                  <a:pt x="82" y="318"/>
                </a:moveTo>
                <a:cubicBezTo>
                  <a:pt x="122" y="349"/>
                  <a:pt x="172" y="355"/>
                  <a:pt x="216" y="338"/>
                </a:cubicBezTo>
                <a:cubicBezTo>
                  <a:pt x="212" y="300"/>
                  <a:pt x="203" y="263"/>
                  <a:pt x="190" y="228"/>
                </a:cubicBezTo>
                <a:cubicBezTo>
                  <a:pt x="147" y="237"/>
                  <a:pt x="101" y="281"/>
                  <a:pt x="82" y="318"/>
                </a:cubicBezTo>
                <a:close/>
                <a:moveTo>
                  <a:pt x="32" y="174"/>
                </a:moveTo>
                <a:cubicBezTo>
                  <a:pt x="52" y="176"/>
                  <a:pt x="105" y="176"/>
                  <a:pt x="160" y="160"/>
                </a:cubicBezTo>
                <a:cubicBezTo>
                  <a:pt x="143" y="130"/>
                  <a:pt x="124" y="105"/>
                  <a:pt x="104" y="85"/>
                </a:cubicBezTo>
                <a:cubicBezTo>
                  <a:pt x="68" y="103"/>
                  <a:pt x="42" y="136"/>
                  <a:pt x="32" y="174"/>
                </a:cubicBezTo>
                <a:close/>
                <a:moveTo>
                  <a:pt x="63" y="300"/>
                </a:moveTo>
                <a:cubicBezTo>
                  <a:pt x="84" y="259"/>
                  <a:pt x="136" y="215"/>
                  <a:pt x="181" y="205"/>
                </a:cubicBezTo>
                <a:cubicBezTo>
                  <a:pt x="178" y="197"/>
                  <a:pt x="175" y="190"/>
                  <a:pt x="172" y="184"/>
                </a:cubicBezTo>
                <a:cubicBezTo>
                  <a:pt x="125" y="198"/>
                  <a:pt x="73" y="204"/>
                  <a:pt x="28" y="202"/>
                </a:cubicBezTo>
                <a:cubicBezTo>
                  <a:pt x="28" y="237"/>
                  <a:pt x="34" y="267"/>
                  <a:pt x="63" y="300"/>
                </a:cubicBezTo>
                <a:close/>
                <a:moveTo>
                  <a:pt x="0" y="208"/>
                </a:moveTo>
                <a:cubicBezTo>
                  <a:pt x="0" y="146"/>
                  <a:pt x="34" y="93"/>
                  <a:pt x="83" y="64"/>
                </a:cubicBezTo>
                <a:cubicBezTo>
                  <a:pt x="194" y="0"/>
                  <a:pt x="334" y="79"/>
                  <a:pt x="334" y="208"/>
                </a:cubicBezTo>
                <a:cubicBezTo>
                  <a:pt x="334" y="271"/>
                  <a:pt x="300" y="324"/>
                  <a:pt x="251" y="353"/>
                </a:cubicBezTo>
                <a:cubicBezTo>
                  <a:pt x="199" y="382"/>
                  <a:pt x="135" y="383"/>
                  <a:pt x="83" y="353"/>
                </a:cubicBezTo>
                <a:cubicBezTo>
                  <a:pt x="34" y="324"/>
                  <a:pt x="0" y="271"/>
                  <a:pt x="0" y="2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7">
            <a:extLst>
              <a:ext uri="{FF2B5EF4-FFF2-40B4-BE49-F238E27FC236}">
                <a16:creationId xmlns:a16="http://schemas.microsoft.com/office/drawing/2014/main" id="{086FFF84-D3E5-4D72-BD12-57E02077C0B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46238" y="2292350"/>
            <a:ext cx="217488" cy="263525"/>
          </a:xfrm>
          <a:custGeom>
            <a:avLst/>
            <a:gdLst>
              <a:gd name="T0" fmla="*/ 163 w 288"/>
              <a:gd name="T1" fmla="*/ 259 h 345"/>
              <a:gd name="T2" fmla="*/ 144 w 288"/>
              <a:gd name="T3" fmla="*/ 261 h 345"/>
              <a:gd name="T4" fmla="*/ 68 w 288"/>
              <a:gd name="T5" fmla="*/ 154 h 345"/>
              <a:gd name="T6" fmla="*/ 145 w 288"/>
              <a:gd name="T7" fmla="*/ 36 h 345"/>
              <a:gd name="T8" fmla="*/ 219 w 288"/>
              <a:gd name="T9" fmla="*/ 150 h 345"/>
              <a:gd name="T10" fmla="*/ 198 w 288"/>
              <a:gd name="T11" fmla="*/ 235 h 345"/>
              <a:gd name="T12" fmla="*/ 198 w 288"/>
              <a:gd name="T13" fmla="*/ 235 h 345"/>
              <a:gd name="T14" fmla="*/ 124 w 288"/>
              <a:gd name="T15" fmla="*/ 211 h 345"/>
              <a:gd name="T16" fmla="*/ 127 w 288"/>
              <a:gd name="T17" fmla="*/ 235 h 345"/>
              <a:gd name="T18" fmla="*/ 163 w 288"/>
              <a:gd name="T19" fmla="*/ 258 h 345"/>
              <a:gd name="T20" fmla="*/ 163 w 288"/>
              <a:gd name="T21" fmla="*/ 259 h 345"/>
              <a:gd name="T22" fmla="*/ 219 w 288"/>
              <a:gd name="T23" fmla="*/ 276 h 345"/>
              <a:gd name="T24" fmla="*/ 219 w 288"/>
              <a:gd name="T25" fmla="*/ 276 h 345"/>
              <a:gd name="T26" fmla="*/ 288 w 288"/>
              <a:gd name="T27" fmla="*/ 147 h 345"/>
              <a:gd name="T28" fmla="*/ 144 w 288"/>
              <a:gd name="T29" fmla="*/ 0 h 345"/>
              <a:gd name="T30" fmla="*/ 0 w 288"/>
              <a:gd name="T31" fmla="*/ 149 h 345"/>
              <a:gd name="T32" fmla="*/ 144 w 288"/>
              <a:gd name="T33" fmla="*/ 297 h 345"/>
              <a:gd name="T34" fmla="*/ 177 w 288"/>
              <a:gd name="T35" fmla="*/ 293 h 345"/>
              <a:gd name="T36" fmla="*/ 177 w 288"/>
              <a:gd name="T37" fmla="*/ 294 h 345"/>
              <a:gd name="T38" fmla="*/ 261 w 288"/>
              <a:gd name="T39" fmla="*/ 329 h 345"/>
              <a:gd name="T40" fmla="*/ 257 w 288"/>
              <a:gd name="T41" fmla="*/ 303 h 345"/>
              <a:gd name="T42" fmla="*/ 219 w 288"/>
              <a:gd name="T43" fmla="*/ 276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8" h="345">
                <a:moveTo>
                  <a:pt x="163" y="259"/>
                </a:moveTo>
                <a:cubicBezTo>
                  <a:pt x="157" y="260"/>
                  <a:pt x="150" y="261"/>
                  <a:pt x="144" y="261"/>
                </a:cubicBezTo>
                <a:cubicBezTo>
                  <a:pt x="109" y="261"/>
                  <a:pt x="68" y="246"/>
                  <a:pt x="68" y="154"/>
                </a:cubicBezTo>
                <a:cubicBezTo>
                  <a:pt x="68" y="62"/>
                  <a:pt x="111" y="36"/>
                  <a:pt x="145" y="36"/>
                </a:cubicBezTo>
                <a:cubicBezTo>
                  <a:pt x="180" y="36"/>
                  <a:pt x="219" y="58"/>
                  <a:pt x="219" y="150"/>
                </a:cubicBezTo>
                <a:cubicBezTo>
                  <a:pt x="219" y="192"/>
                  <a:pt x="211" y="219"/>
                  <a:pt x="198" y="235"/>
                </a:cubicBezTo>
                <a:cubicBezTo>
                  <a:pt x="198" y="235"/>
                  <a:pt x="198" y="235"/>
                  <a:pt x="198" y="235"/>
                </a:cubicBezTo>
                <a:cubicBezTo>
                  <a:pt x="170" y="199"/>
                  <a:pt x="133" y="207"/>
                  <a:pt x="124" y="211"/>
                </a:cubicBezTo>
                <a:cubicBezTo>
                  <a:pt x="124" y="211"/>
                  <a:pt x="125" y="220"/>
                  <a:pt x="127" y="235"/>
                </a:cubicBezTo>
                <a:cubicBezTo>
                  <a:pt x="147" y="235"/>
                  <a:pt x="157" y="245"/>
                  <a:pt x="163" y="258"/>
                </a:cubicBezTo>
                <a:cubicBezTo>
                  <a:pt x="163" y="259"/>
                  <a:pt x="163" y="259"/>
                  <a:pt x="163" y="259"/>
                </a:cubicBezTo>
                <a:close/>
                <a:moveTo>
                  <a:pt x="219" y="276"/>
                </a:moveTo>
                <a:cubicBezTo>
                  <a:pt x="219" y="276"/>
                  <a:pt x="219" y="276"/>
                  <a:pt x="219" y="276"/>
                </a:cubicBezTo>
                <a:cubicBezTo>
                  <a:pt x="261" y="250"/>
                  <a:pt x="288" y="203"/>
                  <a:pt x="288" y="147"/>
                </a:cubicBezTo>
                <a:cubicBezTo>
                  <a:pt x="288" y="38"/>
                  <a:pt x="218" y="0"/>
                  <a:pt x="144" y="0"/>
                </a:cubicBezTo>
                <a:cubicBezTo>
                  <a:pt x="75" y="0"/>
                  <a:pt x="0" y="54"/>
                  <a:pt x="0" y="149"/>
                </a:cubicBezTo>
                <a:cubicBezTo>
                  <a:pt x="0" y="258"/>
                  <a:pt x="70" y="297"/>
                  <a:pt x="144" y="297"/>
                </a:cubicBezTo>
                <a:cubicBezTo>
                  <a:pt x="155" y="297"/>
                  <a:pt x="166" y="296"/>
                  <a:pt x="177" y="293"/>
                </a:cubicBezTo>
                <a:cubicBezTo>
                  <a:pt x="177" y="293"/>
                  <a:pt x="177" y="294"/>
                  <a:pt x="177" y="294"/>
                </a:cubicBezTo>
                <a:cubicBezTo>
                  <a:pt x="206" y="345"/>
                  <a:pt x="250" y="333"/>
                  <a:pt x="261" y="329"/>
                </a:cubicBezTo>
                <a:cubicBezTo>
                  <a:pt x="261" y="329"/>
                  <a:pt x="259" y="320"/>
                  <a:pt x="257" y="303"/>
                </a:cubicBezTo>
                <a:cubicBezTo>
                  <a:pt x="236" y="302"/>
                  <a:pt x="226" y="292"/>
                  <a:pt x="219" y="2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8">
            <a:extLst>
              <a:ext uri="{FF2B5EF4-FFF2-40B4-BE49-F238E27FC236}">
                <a16:creationId xmlns:a16="http://schemas.microsoft.com/office/drawing/2014/main" id="{1AD54D39-B623-4743-BF39-082424CFC53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31888" y="2292350"/>
            <a:ext cx="222250" cy="254000"/>
          </a:xfrm>
          <a:custGeom>
            <a:avLst/>
            <a:gdLst>
              <a:gd name="T0" fmla="*/ 207 w 296"/>
              <a:gd name="T1" fmla="*/ 53 h 334"/>
              <a:gd name="T2" fmla="*/ 225 w 296"/>
              <a:gd name="T3" fmla="*/ 0 h 334"/>
              <a:gd name="T4" fmla="*/ 174 w 296"/>
              <a:gd name="T5" fmla="*/ 25 h 334"/>
              <a:gd name="T6" fmla="*/ 156 w 296"/>
              <a:gd name="T7" fmla="*/ 76 h 334"/>
              <a:gd name="T8" fmla="*/ 207 w 296"/>
              <a:gd name="T9" fmla="*/ 53 h 334"/>
              <a:gd name="T10" fmla="*/ 250 w 296"/>
              <a:gd name="T11" fmla="*/ 177 h 334"/>
              <a:gd name="T12" fmla="*/ 296 w 296"/>
              <a:gd name="T13" fmla="*/ 244 h 334"/>
              <a:gd name="T14" fmla="*/ 272 w 296"/>
              <a:gd name="T15" fmla="*/ 292 h 334"/>
              <a:gd name="T16" fmla="*/ 220 w 296"/>
              <a:gd name="T17" fmla="*/ 333 h 334"/>
              <a:gd name="T18" fmla="*/ 163 w 296"/>
              <a:gd name="T19" fmla="*/ 319 h 334"/>
              <a:gd name="T20" fmla="*/ 107 w 296"/>
              <a:gd name="T21" fmla="*/ 333 h 334"/>
              <a:gd name="T22" fmla="*/ 52 w 296"/>
              <a:gd name="T23" fmla="*/ 291 h 334"/>
              <a:gd name="T24" fmla="*/ 30 w 296"/>
              <a:gd name="T25" fmla="*/ 123 h 334"/>
              <a:gd name="T26" fmla="*/ 102 w 296"/>
              <a:gd name="T27" fmla="*/ 81 h 334"/>
              <a:gd name="T28" fmla="*/ 158 w 296"/>
              <a:gd name="T29" fmla="*/ 96 h 334"/>
              <a:gd name="T30" fmla="*/ 224 w 296"/>
              <a:gd name="T31" fmla="*/ 80 h 334"/>
              <a:gd name="T32" fmla="*/ 287 w 296"/>
              <a:gd name="T33" fmla="*/ 113 h 334"/>
              <a:gd name="T34" fmla="*/ 250 w 296"/>
              <a:gd name="T35" fmla="*/ 17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96" h="334">
                <a:moveTo>
                  <a:pt x="207" y="53"/>
                </a:moveTo>
                <a:cubicBezTo>
                  <a:pt x="219" y="39"/>
                  <a:pt x="227" y="19"/>
                  <a:pt x="225" y="0"/>
                </a:cubicBezTo>
                <a:cubicBezTo>
                  <a:pt x="207" y="0"/>
                  <a:pt x="186" y="11"/>
                  <a:pt x="174" y="25"/>
                </a:cubicBezTo>
                <a:cubicBezTo>
                  <a:pt x="163" y="37"/>
                  <a:pt x="153" y="57"/>
                  <a:pt x="156" y="76"/>
                </a:cubicBezTo>
                <a:cubicBezTo>
                  <a:pt x="175" y="78"/>
                  <a:pt x="195" y="67"/>
                  <a:pt x="207" y="53"/>
                </a:cubicBezTo>
                <a:close/>
                <a:moveTo>
                  <a:pt x="250" y="177"/>
                </a:moveTo>
                <a:cubicBezTo>
                  <a:pt x="250" y="227"/>
                  <a:pt x="296" y="244"/>
                  <a:pt x="296" y="244"/>
                </a:cubicBezTo>
                <a:cubicBezTo>
                  <a:pt x="296" y="245"/>
                  <a:pt x="289" y="268"/>
                  <a:pt x="272" y="292"/>
                </a:cubicBezTo>
                <a:cubicBezTo>
                  <a:pt x="258" y="312"/>
                  <a:pt x="243" y="332"/>
                  <a:pt x="220" y="333"/>
                </a:cubicBezTo>
                <a:cubicBezTo>
                  <a:pt x="197" y="333"/>
                  <a:pt x="189" y="319"/>
                  <a:pt x="163" y="319"/>
                </a:cubicBezTo>
                <a:cubicBezTo>
                  <a:pt x="137" y="319"/>
                  <a:pt x="128" y="332"/>
                  <a:pt x="107" y="333"/>
                </a:cubicBezTo>
                <a:cubicBezTo>
                  <a:pt x="84" y="334"/>
                  <a:pt x="67" y="311"/>
                  <a:pt x="52" y="291"/>
                </a:cubicBezTo>
                <a:cubicBezTo>
                  <a:pt x="23" y="249"/>
                  <a:pt x="0" y="174"/>
                  <a:pt x="30" y="123"/>
                </a:cubicBezTo>
                <a:cubicBezTo>
                  <a:pt x="45" y="98"/>
                  <a:pt x="72" y="81"/>
                  <a:pt x="102" y="81"/>
                </a:cubicBezTo>
                <a:cubicBezTo>
                  <a:pt x="124" y="81"/>
                  <a:pt x="145" y="96"/>
                  <a:pt x="158" y="96"/>
                </a:cubicBezTo>
                <a:cubicBezTo>
                  <a:pt x="172" y="96"/>
                  <a:pt x="197" y="78"/>
                  <a:pt x="224" y="80"/>
                </a:cubicBezTo>
                <a:cubicBezTo>
                  <a:pt x="235" y="81"/>
                  <a:pt x="267" y="85"/>
                  <a:pt x="287" y="113"/>
                </a:cubicBezTo>
                <a:cubicBezTo>
                  <a:pt x="286" y="114"/>
                  <a:pt x="250" y="135"/>
                  <a:pt x="250" y="1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117AB4F8-ABF6-416F-878A-B5B3C48FB61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9763" y="2292350"/>
            <a:ext cx="252413" cy="254000"/>
          </a:xfrm>
          <a:custGeom>
            <a:avLst/>
            <a:gdLst>
              <a:gd name="T0" fmla="*/ 152 w 333"/>
              <a:gd name="T1" fmla="*/ 174 h 333"/>
              <a:gd name="T2" fmla="*/ 153 w 333"/>
              <a:gd name="T3" fmla="*/ 308 h 333"/>
              <a:gd name="T4" fmla="*/ 333 w 333"/>
              <a:gd name="T5" fmla="*/ 333 h 333"/>
              <a:gd name="T6" fmla="*/ 333 w 333"/>
              <a:gd name="T7" fmla="*/ 178 h 333"/>
              <a:gd name="T8" fmla="*/ 152 w 333"/>
              <a:gd name="T9" fmla="*/ 174 h 333"/>
              <a:gd name="T10" fmla="*/ 0 w 333"/>
              <a:gd name="T11" fmla="*/ 174 h 333"/>
              <a:gd name="T12" fmla="*/ 0 w 333"/>
              <a:gd name="T13" fmla="*/ 287 h 333"/>
              <a:gd name="T14" fmla="*/ 136 w 333"/>
              <a:gd name="T15" fmla="*/ 306 h 333"/>
              <a:gd name="T16" fmla="*/ 136 w 333"/>
              <a:gd name="T17" fmla="*/ 174 h 333"/>
              <a:gd name="T18" fmla="*/ 0 w 333"/>
              <a:gd name="T19" fmla="*/ 174 h 333"/>
              <a:gd name="T20" fmla="*/ 0 w 333"/>
              <a:gd name="T21" fmla="*/ 47 h 333"/>
              <a:gd name="T22" fmla="*/ 0 w 333"/>
              <a:gd name="T23" fmla="*/ 160 h 333"/>
              <a:gd name="T24" fmla="*/ 136 w 333"/>
              <a:gd name="T25" fmla="*/ 159 h 333"/>
              <a:gd name="T26" fmla="*/ 136 w 333"/>
              <a:gd name="T27" fmla="*/ 28 h 333"/>
              <a:gd name="T28" fmla="*/ 0 w 333"/>
              <a:gd name="T29" fmla="*/ 47 h 333"/>
              <a:gd name="T30" fmla="*/ 333 w 333"/>
              <a:gd name="T31" fmla="*/ 158 h 333"/>
              <a:gd name="T32" fmla="*/ 153 w 333"/>
              <a:gd name="T33" fmla="*/ 159 h 333"/>
              <a:gd name="T34" fmla="*/ 153 w 333"/>
              <a:gd name="T35" fmla="*/ 26 h 333"/>
              <a:gd name="T36" fmla="*/ 333 w 333"/>
              <a:gd name="T37" fmla="*/ 0 h 333"/>
              <a:gd name="T38" fmla="*/ 333 w 333"/>
              <a:gd name="T39" fmla="*/ 15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3" h="333">
                <a:moveTo>
                  <a:pt x="152" y="174"/>
                </a:moveTo>
                <a:cubicBezTo>
                  <a:pt x="152" y="207"/>
                  <a:pt x="153" y="264"/>
                  <a:pt x="153" y="308"/>
                </a:cubicBezTo>
                <a:cubicBezTo>
                  <a:pt x="213" y="316"/>
                  <a:pt x="273" y="324"/>
                  <a:pt x="333" y="333"/>
                </a:cubicBezTo>
                <a:cubicBezTo>
                  <a:pt x="333" y="281"/>
                  <a:pt x="333" y="228"/>
                  <a:pt x="333" y="178"/>
                </a:cubicBezTo>
                <a:cubicBezTo>
                  <a:pt x="273" y="178"/>
                  <a:pt x="213" y="174"/>
                  <a:pt x="152" y="174"/>
                </a:cubicBezTo>
                <a:close/>
                <a:moveTo>
                  <a:pt x="0" y="174"/>
                </a:moveTo>
                <a:lnTo>
                  <a:pt x="0" y="287"/>
                </a:lnTo>
                <a:cubicBezTo>
                  <a:pt x="46" y="293"/>
                  <a:pt x="91" y="299"/>
                  <a:pt x="136" y="306"/>
                </a:cubicBezTo>
                <a:cubicBezTo>
                  <a:pt x="136" y="262"/>
                  <a:pt x="136" y="218"/>
                  <a:pt x="136" y="174"/>
                </a:cubicBezTo>
                <a:cubicBezTo>
                  <a:pt x="91" y="174"/>
                  <a:pt x="46" y="174"/>
                  <a:pt x="0" y="174"/>
                </a:cubicBezTo>
                <a:close/>
                <a:moveTo>
                  <a:pt x="0" y="47"/>
                </a:moveTo>
                <a:lnTo>
                  <a:pt x="0" y="160"/>
                </a:lnTo>
                <a:cubicBezTo>
                  <a:pt x="46" y="160"/>
                  <a:pt x="91" y="159"/>
                  <a:pt x="136" y="159"/>
                </a:cubicBezTo>
                <a:cubicBezTo>
                  <a:pt x="136" y="116"/>
                  <a:pt x="136" y="72"/>
                  <a:pt x="136" y="28"/>
                </a:cubicBezTo>
                <a:cubicBezTo>
                  <a:pt x="91" y="34"/>
                  <a:pt x="45" y="40"/>
                  <a:pt x="0" y="47"/>
                </a:cubicBezTo>
                <a:close/>
                <a:moveTo>
                  <a:pt x="333" y="158"/>
                </a:moveTo>
                <a:cubicBezTo>
                  <a:pt x="273" y="158"/>
                  <a:pt x="213" y="159"/>
                  <a:pt x="153" y="159"/>
                </a:cubicBezTo>
                <a:cubicBezTo>
                  <a:pt x="153" y="115"/>
                  <a:pt x="153" y="70"/>
                  <a:pt x="153" y="26"/>
                </a:cubicBezTo>
                <a:cubicBezTo>
                  <a:pt x="213" y="17"/>
                  <a:pt x="273" y="8"/>
                  <a:pt x="333" y="0"/>
                </a:cubicBezTo>
                <a:cubicBezTo>
                  <a:pt x="333" y="52"/>
                  <a:pt x="333" y="105"/>
                  <a:pt x="333" y="1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0">
            <a:extLst>
              <a:ext uri="{FF2B5EF4-FFF2-40B4-BE49-F238E27FC236}">
                <a16:creationId xmlns:a16="http://schemas.microsoft.com/office/drawing/2014/main" id="{26A277E7-E08F-461C-8E98-C03887CCE55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64138" y="1785938"/>
            <a:ext cx="255588" cy="252413"/>
          </a:xfrm>
          <a:custGeom>
            <a:avLst/>
            <a:gdLst>
              <a:gd name="T0" fmla="*/ 335 w 338"/>
              <a:gd name="T1" fmla="*/ 174 h 331"/>
              <a:gd name="T2" fmla="*/ 298 w 338"/>
              <a:gd name="T3" fmla="*/ 156 h 331"/>
              <a:gd name="T4" fmla="*/ 244 w 338"/>
              <a:gd name="T5" fmla="*/ 104 h 331"/>
              <a:gd name="T6" fmla="*/ 296 w 338"/>
              <a:gd name="T7" fmla="*/ 60 h 331"/>
              <a:gd name="T8" fmla="*/ 268 w 338"/>
              <a:gd name="T9" fmla="*/ 40 h 331"/>
              <a:gd name="T10" fmla="*/ 227 w 338"/>
              <a:gd name="T11" fmla="*/ 52 h 331"/>
              <a:gd name="T12" fmla="*/ 201 w 338"/>
              <a:gd name="T13" fmla="*/ 3 h 331"/>
              <a:gd name="T14" fmla="*/ 179 w 338"/>
              <a:gd name="T15" fmla="*/ 2 h 331"/>
              <a:gd name="T16" fmla="*/ 161 w 338"/>
              <a:gd name="T17" fmla="*/ 38 h 331"/>
              <a:gd name="T18" fmla="*/ 191 w 338"/>
              <a:gd name="T19" fmla="*/ 128 h 331"/>
              <a:gd name="T20" fmla="*/ 149 w 338"/>
              <a:gd name="T21" fmla="*/ 207 h 331"/>
              <a:gd name="T22" fmla="*/ 128 w 338"/>
              <a:gd name="T23" fmla="*/ 144 h 331"/>
              <a:gd name="T24" fmla="*/ 172 w 338"/>
              <a:gd name="T25" fmla="*/ 70 h 331"/>
              <a:gd name="T26" fmla="*/ 99 w 338"/>
              <a:gd name="T27" fmla="*/ 59 h 331"/>
              <a:gd name="T28" fmla="*/ 62 w 338"/>
              <a:gd name="T29" fmla="*/ 41 h 331"/>
              <a:gd name="T30" fmla="*/ 44 w 338"/>
              <a:gd name="T31" fmla="*/ 78 h 331"/>
              <a:gd name="T32" fmla="*/ 73 w 338"/>
              <a:gd name="T33" fmla="*/ 163 h 331"/>
              <a:gd name="T34" fmla="*/ 73 w 338"/>
              <a:gd name="T35" fmla="*/ 163 h 331"/>
              <a:gd name="T36" fmla="*/ 62 w 338"/>
              <a:gd name="T37" fmla="*/ 236 h 331"/>
              <a:gd name="T38" fmla="*/ 44 w 338"/>
              <a:gd name="T39" fmla="*/ 273 h 331"/>
              <a:gd name="T40" fmla="*/ 81 w 338"/>
              <a:gd name="T41" fmla="*/ 290 h 331"/>
              <a:gd name="T42" fmla="*/ 123 w 338"/>
              <a:gd name="T43" fmla="*/ 312 h 331"/>
              <a:gd name="T44" fmla="*/ 150 w 338"/>
              <a:gd name="T45" fmla="*/ 331 h 331"/>
              <a:gd name="T46" fmla="*/ 178 w 338"/>
              <a:gd name="T47" fmla="*/ 294 h 331"/>
              <a:gd name="T48" fmla="*/ 167 w 338"/>
              <a:gd name="T49" fmla="*/ 260 h 331"/>
              <a:gd name="T50" fmla="*/ 240 w 338"/>
              <a:gd name="T51" fmla="*/ 272 h 331"/>
              <a:gd name="T52" fmla="*/ 276 w 338"/>
              <a:gd name="T53" fmla="*/ 290 h 331"/>
              <a:gd name="T54" fmla="*/ 295 w 338"/>
              <a:gd name="T55" fmla="*/ 254 h 331"/>
              <a:gd name="T56" fmla="*/ 318 w 338"/>
              <a:gd name="T57" fmla="*/ 209 h 331"/>
              <a:gd name="T58" fmla="*/ 336 w 338"/>
              <a:gd name="T59" fmla="*/ 175 h 331"/>
              <a:gd name="T60" fmla="*/ 41 w 338"/>
              <a:gd name="T61" fmla="*/ 174 h 331"/>
              <a:gd name="T62" fmla="*/ 5 w 338"/>
              <a:gd name="T63" fmla="*/ 157 h 331"/>
              <a:gd name="T64" fmla="*/ 23 w 338"/>
              <a:gd name="T65" fmla="*/ 120 h 331"/>
              <a:gd name="T66" fmla="*/ 66 w 338"/>
              <a:gd name="T67" fmla="*/ 165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8" h="331">
                <a:moveTo>
                  <a:pt x="336" y="175"/>
                </a:moveTo>
                <a:lnTo>
                  <a:pt x="335" y="174"/>
                </a:lnTo>
                <a:cubicBezTo>
                  <a:pt x="331" y="162"/>
                  <a:pt x="320" y="154"/>
                  <a:pt x="308" y="155"/>
                </a:cubicBezTo>
                <a:cubicBezTo>
                  <a:pt x="305" y="155"/>
                  <a:pt x="301" y="155"/>
                  <a:pt x="298" y="156"/>
                </a:cubicBezTo>
                <a:lnTo>
                  <a:pt x="266" y="167"/>
                </a:lnTo>
                <a:lnTo>
                  <a:pt x="244" y="104"/>
                </a:lnTo>
                <a:cubicBezTo>
                  <a:pt x="275" y="94"/>
                  <a:pt x="276" y="94"/>
                  <a:pt x="276" y="94"/>
                </a:cubicBezTo>
                <a:cubicBezTo>
                  <a:pt x="289" y="89"/>
                  <a:pt x="300" y="75"/>
                  <a:pt x="296" y="60"/>
                </a:cubicBezTo>
                <a:lnTo>
                  <a:pt x="295" y="59"/>
                </a:lnTo>
                <a:cubicBezTo>
                  <a:pt x="291" y="47"/>
                  <a:pt x="280" y="40"/>
                  <a:pt x="268" y="40"/>
                </a:cubicBezTo>
                <a:cubicBezTo>
                  <a:pt x="265" y="40"/>
                  <a:pt x="262" y="40"/>
                  <a:pt x="259" y="41"/>
                </a:cubicBezTo>
                <a:lnTo>
                  <a:pt x="227" y="52"/>
                </a:lnTo>
                <a:lnTo>
                  <a:pt x="216" y="20"/>
                </a:lnTo>
                <a:cubicBezTo>
                  <a:pt x="214" y="12"/>
                  <a:pt x="208" y="6"/>
                  <a:pt x="201" y="3"/>
                </a:cubicBezTo>
                <a:cubicBezTo>
                  <a:pt x="197" y="1"/>
                  <a:pt x="193" y="0"/>
                  <a:pt x="188" y="0"/>
                </a:cubicBezTo>
                <a:cubicBezTo>
                  <a:pt x="185" y="0"/>
                  <a:pt x="182" y="1"/>
                  <a:pt x="179" y="2"/>
                </a:cubicBezTo>
                <a:cubicBezTo>
                  <a:pt x="165" y="6"/>
                  <a:pt x="156" y="22"/>
                  <a:pt x="161" y="37"/>
                </a:cubicBezTo>
                <a:lnTo>
                  <a:pt x="161" y="38"/>
                </a:lnTo>
                <a:lnTo>
                  <a:pt x="172" y="70"/>
                </a:lnTo>
                <a:lnTo>
                  <a:pt x="191" y="128"/>
                </a:lnTo>
                <a:lnTo>
                  <a:pt x="211" y="186"/>
                </a:lnTo>
                <a:lnTo>
                  <a:pt x="149" y="207"/>
                </a:lnTo>
                <a:lnTo>
                  <a:pt x="128" y="144"/>
                </a:lnTo>
                <a:lnTo>
                  <a:pt x="128" y="144"/>
                </a:lnTo>
                <a:cubicBezTo>
                  <a:pt x="149" y="137"/>
                  <a:pt x="167" y="131"/>
                  <a:pt x="182" y="126"/>
                </a:cubicBezTo>
                <a:lnTo>
                  <a:pt x="172" y="70"/>
                </a:lnTo>
                <a:lnTo>
                  <a:pt x="110" y="91"/>
                </a:lnTo>
                <a:lnTo>
                  <a:pt x="99" y="59"/>
                </a:lnTo>
                <a:cubicBezTo>
                  <a:pt x="95" y="47"/>
                  <a:pt x="84" y="39"/>
                  <a:pt x="71" y="39"/>
                </a:cubicBezTo>
                <a:cubicBezTo>
                  <a:pt x="68" y="39"/>
                  <a:pt x="65" y="40"/>
                  <a:pt x="62" y="41"/>
                </a:cubicBezTo>
                <a:cubicBezTo>
                  <a:pt x="47" y="46"/>
                  <a:pt x="39" y="61"/>
                  <a:pt x="44" y="76"/>
                </a:cubicBezTo>
                <a:cubicBezTo>
                  <a:pt x="44" y="77"/>
                  <a:pt x="44" y="77"/>
                  <a:pt x="44" y="78"/>
                </a:cubicBezTo>
                <a:lnTo>
                  <a:pt x="55" y="109"/>
                </a:lnTo>
                <a:lnTo>
                  <a:pt x="73" y="163"/>
                </a:lnTo>
                <a:lnTo>
                  <a:pt x="73" y="163"/>
                </a:lnTo>
                <a:lnTo>
                  <a:pt x="73" y="163"/>
                </a:lnTo>
                <a:lnTo>
                  <a:pt x="94" y="225"/>
                </a:lnTo>
                <a:lnTo>
                  <a:pt x="62" y="236"/>
                </a:lnTo>
                <a:cubicBezTo>
                  <a:pt x="48" y="241"/>
                  <a:pt x="39" y="257"/>
                  <a:pt x="44" y="272"/>
                </a:cubicBezTo>
                <a:cubicBezTo>
                  <a:pt x="44" y="272"/>
                  <a:pt x="44" y="272"/>
                  <a:pt x="44" y="273"/>
                </a:cubicBezTo>
                <a:cubicBezTo>
                  <a:pt x="48" y="284"/>
                  <a:pt x="59" y="292"/>
                  <a:pt x="71" y="291"/>
                </a:cubicBezTo>
                <a:cubicBezTo>
                  <a:pt x="74" y="291"/>
                  <a:pt x="78" y="291"/>
                  <a:pt x="81" y="290"/>
                </a:cubicBezTo>
                <a:lnTo>
                  <a:pt x="112" y="279"/>
                </a:lnTo>
                <a:lnTo>
                  <a:pt x="123" y="312"/>
                </a:lnTo>
                <a:cubicBezTo>
                  <a:pt x="127" y="324"/>
                  <a:pt x="138" y="331"/>
                  <a:pt x="150" y="331"/>
                </a:cubicBezTo>
                <a:lnTo>
                  <a:pt x="150" y="331"/>
                </a:lnTo>
                <a:cubicBezTo>
                  <a:pt x="153" y="331"/>
                  <a:pt x="156" y="331"/>
                  <a:pt x="159" y="330"/>
                </a:cubicBezTo>
                <a:cubicBezTo>
                  <a:pt x="174" y="325"/>
                  <a:pt x="182" y="309"/>
                  <a:pt x="178" y="294"/>
                </a:cubicBezTo>
                <a:cubicBezTo>
                  <a:pt x="178" y="294"/>
                  <a:pt x="178" y="294"/>
                  <a:pt x="178" y="293"/>
                </a:cubicBezTo>
                <a:lnTo>
                  <a:pt x="167" y="260"/>
                </a:lnTo>
                <a:lnTo>
                  <a:pt x="229" y="239"/>
                </a:lnTo>
                <a:lnTo>
                  <a:pt x="240" y="272"/>
                </a:lnTo>
                <a:cubicBezTo>
                  <a:pt x="244" y="284"/>
                  <a:pt x="255" y="292"/>
                  <a:pt x="267" y="292"/>
                </a:cubicBezTo>
                <a:cubicBezTo>
                  <a:pt x="271" y="292"/>
                  <a:pt x="274" y="291"/>
                  <a:pt x="276" y="290"/>
                </a:cubicBezTo>
                <a:cubicBezTo>
                  <a:pt x="291" y="286"/>
                  <a:pt x="299" y="270"/>
                  <a:pt x="295" y="254"/>
                </a:cubicBezTo>
                <a:lnTo>
                  <a:pt x="295" y="254"/>
                </a:lnTo>
                <a:lnTo>
                  <a:pt x="284" y="221"/>
                </a:lnTo>
                <a:lnTo>
                  <a:pt x="318" y="209"/>
                </a:lnTo>
                <a:cubicBezTo>
                  <a:pt x="318" y="209"/>
                  <a:pt x="329" y="204"/>
                  <a:pt x="332" y="199"/>
                </a:cubicBezTo>
                <a:cubicBezTo>
                  <a:pt x="337" y="192"/>
                  <a:pt x="338" y="183"/>
                  <a:pt x="336" y="175"/>
                </a:cubicBezTo>
                <a:close/>
                <a:moveTo>
                  <a:pt x="66" y="165"/>
                </a:moveTo>
                <a:cubicBezTo>
                  <a:pt x="58" y="168"/>
                  <a:pt x="50" y="171"/>
                  <a:pt x="41" y="174"/>
                </a:cubicBezTo>
                <a:cubicBezTo>
                  <a:pt x="38" y="175"/>
                  <a:pt x="35" y="175"/>
                  <a:pt x="32" y="175"/>
                </a:cubicBezTo>
                <a:cubicBezTo>
                  <a:pt x="19" y="176"/>
                  <a:pt x="9" y="168"/>
                  <a:pt x="5" y="157"/>
                </a:cubicBezTo>
                <a:cubicBezTo>
                  <a:pt x="5" y="156"/>
                  <a:pt x="5" y="156"/>
                  <a:pt x="4" y="155"/>
                </a:cubicBezTo>
                <a:cubicBezTo>
                  <a:pt x="0" y="140"/>
                  <a:pt x="8" y="125"/>
                  <a:pt x="23" y="120"/>
                </a:cubicBezTo>
                <a:lnTo>
                  <a:pt x="54" y="110"/>
                </a:lnTo>
                <a:lnTo>
                  <a:pt x="66" y="1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1">
            <a:extLst>
              <a:ext uri="{FF2B5EF4-FFF2-40B4-BE49-F238E27FC236}">
                <a16:creationId xmlns:a16="http://schemas.microsoft.com/office/drawing/2014/main" id="{5C64F55A-AD19-4D35-9AFC-F0C20EABBC28}"/>
              </a:ext>
            </a:extLst>
          </p:cNvPr>
          <p:cNvSpPr>
            <a:spLocks noChangeAspect="1"/>
          </p:cNvSpPr>
          <p:nvPr/>
        </p:nvSpPr>
        <p:spPr bwMode="auto">
          <a:xfrm>
            <a:off x="4664076" y="1785938"/>
            <a:ext cx="128588" cy="254000"/>
          </a:xfrm>
          <a:custGeom>
            <a:avLst/>
            <a:gdLst>
              <a:gd name="T0" fmla="*/ 116 w 171"/>
              <a:gd name="T1" fmla="*/ 333 h 333"/>
              <a:gd name="T2" fmla="*/ 116 w 171"/>
              <a:gd name="T3" fmla="*/ 183 h 333"/>
              <a:gd name="T4" fmla="*/ 163 w 171"/>
              <a:gd name="T5" fmla="*/ 183 h 333"/>
              <a:gd name="T6" fmla="*/ 171 w 171"/>
              <a:gd name="T7" fmla="*/ 117 h 333"/>
              <a:gd name="T8" fmla="*/ 116 w 171"/>
              <a:gd name="T9" fmla="*/ 117 h 333"/>
              <a:gd name="T10" fmla="*/ 116 w 171"/>
              <a:gd name="T11" fmla="*/ 84 h 333"/>
              <a:gd name="T12" fmla="*/ 141 w 171"/>
              <a:gd name="T13" fmla="*/ 50 h 333"/>
              <a:gd name="T14" fmla="*/ 166 w 171"/>
              <a:gd name="T15" fmla="*/ 50 h 333"/>
              <a:gd name="T16" fmla="*/ 166 w 171"/>
              <a:gd name="T17" fmla="*/ 2 h 333"/>
              <a:gd name="T18" fmla="*/ 123 w 171"/>
              <a:gd name="T19" fmla="*/ 0 h 333"/>
              <a:gd name="T20" fmla="*/ 50 w 171"/>
              <a:gd name="T21" fmla="*/ 78 h 333"/>
              <a:gd name="T22" fmla="*/ 50 w 171"/>
              <a:gd name="T23" fmla="*/ 117 h 333"/>
              <a:gd name="T24" fmla="*/ 0 w 171"/>
              <a:gd name="T25" fmla="*/ 117 h 333"/>
              <a:gd name="T26" fmla="*/ 0 w 171"/>
              <a:gd name="T27" fmla="*/ 183 h 333"/>
              <a:gd name="T28" fmla="*/ 50 w 171"/>
              <a:gd name="T29" fmla="*/ 183 h 333"/>
              <a:gd name="T30" fmla="*/ 50 w 171"/>
              <a:gd name="T31" fmla="*/ 333 h 333"/>
              <a:gd name="T32" fmla="*/ 116 w 171"/>
              <a:gd name="T33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1" h="333">
                <a:moveTo>
                  <a:pt x="116" y="333"/>
                </a:moveTo>
                <a:lnTo>
                  <a:pt x="116" y="183"/>
                </a:lnTo>
                <a:lnTo>
                  <a:pt x="163" y="183"/>
                </a:lnTo>
                <a:lnTo>
                  <a:pt x="171" y="117"/>
                </a:lnTo>
                <a:lnTo>
                  <a:pt x="116" y="117"/>
                </a:lnTo>
                <a:lnTo>
                  <a:pt x="116" y="84"/>
                </a:lnTo>
                <a:cubicBezTo>
                  <a:pt x="116" y="67"/>
                  <a:pt x="117" y="50"/>
                  <a:pt x="141" y="50"/>
                </a:cubicBezTo>
                <a:lnTo>
                  <a:pt x="166" y="50"/>
                </a:lnTo>
                <a:lnTo>
                  <a:pt x="166" y="2"/>
                </a:lnTo>
                <a:cubicBezTo>
                  <a:pt x="166" y="2"/>
                  <a:pt x="145" y="0"/>
                  <a:pt x="123" y="0"/>
                </a:cubicBezTo>
                <a:cubicBezTo>
                  <a:pt x="78" y="0"/>
                  <a:pt x="50" y="28"/>
                  <a:pt x="50" y="78"/>
                </a:cubicBezTo>
                <a:lnTo>
                  <a:pt x="50" y="117"/>
                </a:lnTo>
                <a:lnTo>
                  <a:pt x="0" y="117"/>
                </a:lnTo>
                <a:lnTo>
                  <a:pt x="0" y="183"/>
                </a:lnTo>
                <a:lnTo>
                  <a:pt x="50" y="183"/>
                </a:lnTo>
                <a:lnTo>
                  <a:pt x="50" y="333"/>
                </a:lnTo>
                <a:lnTo>
                  <a:pt x="116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2">
            <a:extLst>
              <a:ext uri="{FF2B5EF4-FFF2-40B4-BE49-F238E27FC236}">
                <a16:creationId xmlns:a16="http://schemas.microsoft.com/office/drawing/2014/main" id="{34F71748-0E27-4B21-B2A5-DEA0ED44256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62426" y="1785938"/>
            <a:ext cx="247650" cy="254000"/>
          </a:xfrm>
          <a:custGeom>
            <a:avLst/>
            <a:gdLst>
              <a:gd name="T0" fmla="*/ 179 w 328"/>
              <a:gd name="T1" fmla="*/ 207 h 333"/>
              <a:gd name="T2" fmla="*/ 137 w 328"/>
              <a:gd name="T3" fmla="*/ 163 h 333"/>
              <a:gd name="T4" fmla="*/ 55 w 328"/>
              <a:gd name="T5" fmla="*/ 208 h 333"/>
              <a:gd name="T6" fmla="*/ 145 w 328"/>
              <a:gd name="T7" fmla="*/ 112 h 333"/>
              <a:gd name="T8" fmla="*/ 187 w 328"/>
              <a:gd name="T9" fmla="*/ 157 h 333"/>
              <a:gd name="T10" fmla="*/ 269 w 328"/>
              <a:gd name="T11" fmla="*/ 111 h 333"/>
              <a:gd name="T12" fmla="*/ 179 w 328"/>
              <a:gd name="T13" fmla="*/ 207 h 333"/>
              <a:gd name="T14" fmla="*/ 162 w 328"/>
              <a:gd name="T15" fmla="*/ 0 h 333"/>
              <a:gd name="T16" fmla="*/ 0 w 328"/>
              <a:gd name="T17" fmla="*/ 154 h 333"/>
              <a:gd name="T18" fmla="*/ 64 w 328"/>
              <a:gd name="T19" fmla="*/ 274 h 333"/>
              <a:gd name="T20" fmla="*/ 64 w 328"/>
              <a:gd name="T21" fmla="*/ 333 h 333"/>
              <a:gd name="T22" fmla="*/ 117 w 328"/>
              <a:gd name="T23" fmla="*/ 302 h 333"/>
              <a:gd name="T24" fmla="*/ 163 w 328"/>
              <a:gd name="T25" fmla="*/ 309 h 333"/>
              <a:gd name="T26" fmla="*/ 328 w 328"/>
              <a:gd name="T27" fmla="*/ 154 h 333"/>
              <a:gd name="T28" fmla="*/ 162 w 328"/>
              <a:gd name="T2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28" h="333">
                <a:moveTo>
                  <a:pt x="179" y="207"/>
                </a:moveTo>
                <a:lnTo>
                  <a:pt x="137" y="163"/>
                </a:lnTo>
                <a:lnTo>
                  <a:pt x="55" y="208"/>
                </a:lnTo>
                <a:lnTo>
                  <a:pt x="145" y="112"/>
                </a:lnTo>
                <a:lnTo>
                  <a:pt x="187" y="157"/>
                </a:lnTo>
                <a:lnTo>
                  <a:pt x="269" y="111"/>
                </a:lnTo>
                <a:lnTo>
                  <a:pt x="179" y="207"/>
                </a:lnTo>
                <a:close/>
                <a:moveTo>
                  <a:pt x="162" y="0"/>
                </a:moveTo>
                <a:cubicBezTo>
                  <a:pt x="71" y="0"/>
                  <a:pt x="0" y="69"/>
                  <a:pt x="0" y="154"/>
                </a:cubicBezTo>
                <a:cubicBezTo>
                  <a:pt x="0" y="203"/>
                  <a:pt x="14" y="246"/>
                  <a:pt x="64" y="274"/>
                </a:cubicBezTo>
                <a:lnTo>
                  <a:pt x="64" y="333"/>
                </a:lnTo>
                <a:lnTo>
                  <a:pt x="117" y="302"/>
                </a:lnTo>
                <a:cubicBezTo>
                  <a:pt x="132" y="306"/>
                  <a:pt x="147" y="309"/>
                  <a:pt x="163" y="309"/>
                </a:cubicBezTo>
                <a:cubicBezTo>
                  <a:pt x="254" y="309"/>
                  <a:pt x="328" y="239"/>
                  <a:pt x="328" y="154"/>
                </a:cubicBezTo>
                <a:cubicBezTo>
                  <a:pt x="328" y="69"/>
                  <a:pt x="253" y="0"/>
                  <a:pt x="16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3">
            <a:extLst>
              <a:ext uri="{FF2B5EF4-FFF2-40B4-BE49-F238E27FC236}">
                <a16:creationId xmlns:a16="http://schemas.microsoft.com/office/drawing/2014/main" id="{5B7A2874-4076-49AD-AE59-60FDB4ECB68D}"/>
              </a:ext>
            </a:extLst>
          </p:cNvPr>
          <p:cNvSpPr>
            <a:spLocks noChangeAspect="1"/>
          </p:cNvSpPr>
          <p:nvPr/>
        </p:nvSpPr>
        <p:spPr bwMode="auto">
          <a:xfrm>
            <a:off x="3652838" y="1762125"/>
            <a:ext cx="257175" cy="282575"/>
          </a:xfrm>
          <a:custGeom>
            <a:avLst/>
            <a:gdLst>
              <a:gd name="T0" fmla="*/ 330 w 341"/>
              <a:gd name="T1" fmla="*/ 165 h 373"/>
              <a:gd name="T2" fmla="*/ 173 w 341"/>
              <a:gd name="T3" fmla="*/ 165 h 373"/>
              <a:gd name="T4" fmla="*/ 173 w 341"/>
              <a:gd name="T5" fmla="*/ 232 h 373"/>
              <a:gd name="T6" fmla="*/ 264 w 341"/>
              <a:gd name="T7" fmla="*/ 232 h 373"/>
              <a:gd name="T8" fmla="*/ 231 w 341"/>
              <a:gd name="T9" fmla="*/ 284 h 373"/>
              <a:gd name="T10" fmla="*/ 230 w 341"/>
              <a:gd name="T11" fmla="*/ 284 h 373"/>
              <a:gd name="T12" fmla="*/ 154 w 341"/>
              <a:gd name="T13" fmla="*/ 298 h 373"/>
              <a:gd name="T14" fmla="*/ 79 w 341"/>
              <a:gd name="T15" fmla="*/ 231 h 373"/>
              <a:gd name="T16" fmla="*/ 79 w 341"/>
              <a:gd name="T17" fmla="*/ 231 h 373"/>
              <a:gd name="T18" fmla="*/ 79 w 341"/>
              <a:gd name="T19" fmla="*/ 165 h 373"/>
              <a:gd name="T20" fmla="*/ 79 w 341"/>
              <a:gd name="T21" fmla="*/ 165 h 373"/>
              <a:gd name="T22" fmla="*/ 153 w 341"/>
              <a:gd name="T23" fmla="*/ 99 h 373"/>
              <a:gd name="T24" fmla="*/ 238 w 341"/>
              <a:gd name="T25" fmla="*/ 122 h 373"/>
              <a:gd name="T26" fmla="*/ 285 w 341"/>
              <a:gd name="T27" fmla="*/ 75 h 373"/>
              <a:gd name="T28" fmla="*/ 24 w 341"/>
              <a:gd name="T29" fmla="*/ 124 h 373"/>
              <a:gd name="T30" fmla="*/ 24 w 341"/>
              <a:gd name="T31" fmla="*/ 124 h 373"/>
              <a:gd name="T32" fmla="*/ 24 w 341"/>
              <a:gd name="T33" fmla="*/ 273 h 373"/>
              <a:gd name="T34" fmla="*/ 24 w 341"/>
              <a:gd name="T35" fmla="*/ 274 h 373"/>
              <a:gd name="T36" fmla="*/ 130 w 341"/>
              <a:gd name="T37" fmla="*/ 360 h 373"/>
              <a:gd name="T38" fmla="*/ 283 w 341"/>
              <a:gd name="T39" fmla="*/ 325 h 373"/>
              <a:gd name="T40" fmla="*/ 283 w 341"/>
              <a:gd name="T41" fmla="*/ 325 h 373"/>
              <a:gd name="T42" fmla="*/ 330 w 341"/>
              <a:gd name="T43" fmla="*/ 165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41" h="373">
                <a:moveTo>
                  <a:pt x="330" y="165"/>
                </a:moveTo>
                <a:lnTo>
                  <a:pt x="173" y="165"/>
                </a:lnTo>
                <a:cubicBezTo>
                  <a:pt x="173" y="182"/>
                  <a:pt x="173" y="215"/>
                  <a:pt x="173" y="232"/>
                </a:cubicBezTo>
                <a:lnTo>
                  <a:pt x="264" y="232"/>
                </a:lnTo>
                <a:cubicBezTo>
                  <a:pt x="260" y="249"/>
                  <a:pt x="248" y="272"/>
                  <a:pt x="231" y="284"/>
                </a:cubicBezTo>
                <a:cubicBezTo>
                  <a:pt x="231" y="284"/>
                  <a:pt x="231" y="284"/>
                  <a:pt x="230" y="284"/>
                </a:cubicBezTo>
                <a:cubicBezTo>
                  <a:pt x="207" y="299"/>
                  <a:pt x="177" y="303"/>
                  <a:pt x="154" y="298"/>
                </a:cubicBezTo>
                <a:cubicBezTo>
                  <a:pt x="118" y="291"/>
                  <a:pt x="90" y="265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2" y="210"/>
                  <a:pt x="72" y="182"/>
                  <a:pt x="79" y="165"/>
                </a:cubicBezTo>
                <a:lnTo>
                  <a:pt x="79" y="165"/>
                </a:lnTo>
                <a:cubicBezTo>
                  <a:pt x="88" y="135"/>
                  <a:pt x="117" y="107"/>
                  <a:pt x="153" y="99"/>
                </a:cubicBezTo>
                <a:cubicBezTo>
                  <a:pt x="181" y="93"/>
                  <a:pt x="214" y="100"/>
                  <a:pt x="238" y="122"/>
                </a:cubicBezTo>
                <a:cubicBezTo>
                  <a:pt x="241" y="119"/>
                  <a:pt x="282" y="79"/>
                  <a:pt x="285" y="75"/>
                </a:cubicBezTo>
                <a:cubicBezTo>
                  <a:pt x="203" y="0"/>
                  <a:pt x="73" y="27"/>
                  <a:pt x="24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0" y="172"/>
                  <a:pt x="1" y="228"/>
                  <a:pt x="24" y="273"/>
                </a:cubicBezTo>
                <a:cubicBezTo>
                  <a:pt x="24" y="273"/>
                  <a:pt x="24" y="274"/>
                  <a:pt x="24" y="274"/>
                </a:cubicBezTo>
                <a:cubicBezTo>
                  <a:pt x="45" y="315"/>
                  <a:pt x="84" y="347"/>
                  <a:pt x="130" y="360"/>
                </a:cubicBezTo>
                <a:cubicBezTo>
                  <a:pt x="179" y="373"/>
                  <a:pt x="242" y="364"/>
                  <a:pt x="283" y="325"/>
                </a:cubicBezTo>
                <a:lnTo>
                  <a:pt x="283" y="325"/>
                </a:lnTo>
                <a:cubicBezTo>
                  <a:pt x="319" y="293"/>
                  <a:pt x="341" y="237"/>
                  <a:pt x="330" y="1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4">
            <a:extLst>
              <a:ext uri="{FF2B5EF4-FFF2-40B4-BE49-F238E27FC236}">
                <a16:creationId xmlns:a16="http://schemas.microsoft.com/office/drawing/2014/main" id="{054E4EC2-4724-485E-B9AA-EE617322024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49601" y="1781175"/>
            <a:ext cx="231775" cy="269875"/>
          </a:xfrm>
          <a:custGeom>
            <a:avLst/>
            <a:gdLst>
              <a:gd name="T0" fmla="*/ 253 w 307"/>
              <a:gd name="T1" fmla="*/ 300 h 355"/>
              <a:gd name="T2" fmla="*/ 180 w 307"/>
              <a:gd name="T3" fmla="*/ 273 h 355"/>
              <a:gd name="T4" fmla="*/ 217 w 307"/>
              <a:gd name="T5" fmla="*/ 186 h 355"/>
              <a:gd name="T6" fmla="*/ 178 w 307"/>
              <a:gd name="T7" fmla="*/ 126 h 355"/>
              <a:gd name="T8" fmla="*/ 139 w 307"/>
              <a:gd name="T9" fmla="*/ 124 h 355"/>
              <a:gd name="T10" fmla="*/ 97 w 307"/>
              <a:gd name="T11" fmla="*/ 178 h 355"/>
              <a:gd name="T12" fmla="*/ 134 w 307"/>
              <a:gd name="T13" fmla="*/ 273 h 355"/>
              <a:gd name="T14" fmla="*/ 89 w 307"/>
              <a:gd name="T15" fmla="*/ 304 h 355"/>
              <a:gd name="T16" fmla="*/ 43 w 307"/>
              <a:gd name="T17" fmla="*/ 251 h 355"/>
              <a:gd name="T18" fmla="*/ 142 w 307"/>
              <a:gd name="T19" fmla="*/ 46 h 355"/>
              <a:gd name="T20" fmla="*/ 172 w 307"/>
              <a:gd name="T21" fmla="*/ 47 h 355"/>
              <a:gd name="T22" fmla="*/ 271 w 307"/>
              <a:gd name="T23" fmla="*/ 254 h 355"/>
              <a:gd name="T24" fmla="*/ 253 w 307"/>
              <a:gd name="T25" fmla="*/ 300 h 355"/>
              <a:gd name="T26" fmla="*/ 157 w 307"/>
              <a:gd name="T27" fmla="*/ 244 h 355"/>
              <a:gd name="T28" fmla="*/ 139 w 307"/>
              <a:gd name="T29" fmla="*/ 212 h 355"/>
              <a:gd name="T30" fmla="*/ 142 w 307"/>
              <a:gd name="T31" fmla="*/ 163 h 355"/>
              <a:gd name="T32" fmla="*/ 174 w 307"/>
              <a:gd name="T33" fmla="*/ 165 h 355"/>
              <a:gd name="T34" fmla="*/ 177 w 307"/>
              <a:gd name="T35" fmla="*/ 206 h 355"/>
              <a:gd name="T36" fmla="*/ 157 w 307"/>
              <a:gd name="T37" fmla="*/ 244 h 355"/>
              <a:gd name="T38" fmla="*/ 197 w 307"/>
              <a:gd name="T39" fmla="*/ 22 h 355"/>
              <a:gd name="T40" fmla="*/ 116 w 307"/>
              <a:gd name="T41" fmla="*/ 22 h 355"/>
              <a:gd name="T42" fmla="*/ 7 w 307"/>
              <a:gd name="T43" fmla="*/ 253 h 355"/>
              <a:gd name="T44" fmla="*/ 84 w 307"/>
              <a:gd name="T45" fmla="*/ 340 h 355"/>
              <a:gd name="T46" fmla="*/ 157 w 307"/>
              <a:gd name="T47" fmla="*/ 299 h 355"/>
              <a:gd name="T48" fmla="*/ 274 w 307"/>
              <a:gd name="T49" fmla="*/ 327 h 355"/>
              <a:gd name="T50" fmla="*/ 307 w 307"/>
              <a:gd name="T51" fmla="*/ 263 h 355"/>
              <a:gd name="T52" fmla="*/ 197 w 307"/>
              <a:gd name="T53" fmla="*/ 22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07" h="355">
                <a:moveTo>
                  <a:pt x="253" y="300"/>
                </a:moveTo>
                <a:cubicBezTo>
                  <a:pt x="227" y="315"/>
                  <a:pt x="200" y="295"/>
                  <a:pt x="180" y="273"/>
                </a:cubicBezTo>
                <a:cubicBezTo>
                  <a:pt x="198" y="248"/>
                  <a:pt x="216" y="217"/>
                  <a:pt x="217" y="186"/>
                </a:cubicBezTo>
                <a:cubicBezTo>
                  <a:pt x="217" y="157"/>
                  <a:pt x="201" y="134"/>
                  <a:pt x="178" y="126"/>
                </a:cubicBezTo>
                <a:cubicBezTo>
                  <a:pt x="166" y="121"/>
                  <a:pt x="152" y="120"/>
                  <a:pt x="139" y="124"/>
                </a:cubicBezTo>
                <a:cubicBezTo>
                  <a:pt x="116" y="131"/>
                  <a:pt x="99" y="151"/>
                  <a:pt x="97" y="178"/>
                </a:cubicBezTo>
                <a:cubicBezTo>
                  <a:pt x="94" y="211"/>
                  <a:pt x="114" y="246"/>
                  <a:pt x="134" y="273"/>
                </a:cubicBezTo>
                <a:cubicBezTo>
                  <a:pt x="122" y="286"/>
                  <a:pt x="106" y="300"/>
                  <a:pt x="89" y="304"/>
                </a:cubicBezTo>
                <a:cubicBezTo>
                  <a:pt x="59" y="311"/>
                  <a:pt x="33" y="282"/>
                  <a:pt x="43" y="251"/>
                </a:cubicBezTo>
                <a:cubicBezTo>
                  <a:pt x="48" y="235"/>
                  <a:pt x="129" y="57"/>
                  <a:pt x="142" y="46"/>
                </a:cubicBezTo>
                <a:cubicBezTo>
                  <a:pt x="150" y="40"/>
                  <a:pt x="163" y="39"/>
                  <a:pt x="172" y="47"/>
                </a:cubicBezTo>
                <a:cubicBezTo>
                  <a:pt x="184" y="58"/>
                  <a:pt x="266" y="238"/>
                  <a:pt x="271" y="254"/>
                </a:cubicBezTo>
                <a:cubicBezTo>
                  <a:pt x="276" y="273"/>
                  <a:pt x="268" y="291"/>
                  <a:pt x="253" y="300"/>
                </a:cubicBezTo>
                <a:close/>
                <a:moveTo>
                  <a:pt x="157" y="244"/>
                </a:moveTo>
                <a:cubicBezTo>
                  <a:pt x="150" y="234"/>
                  <a:pt x="144" y="224"/>
                  <a:pt x="139" y="212"/>
                </a:cubicBezTo>
                <a:cubicBezTo>
                  <a:pt x="131" y="195"/>
                  <a:pt x="127" y="173"/>
                  <a:pt x="142" y="163"/>
                </a:cubicBezTo>
                <a:cubicBezTo>
                  <a:pt x="152" y="156"/>
                  <a:pt x="165" y="157"/>
                  <a:pt x="174" y="165"/>
                </a:cubicBezTo>
                <a:cubicBezTo>
                  <a:pt x="185" y="174"/>
                  <a:pt x="182" y="192"/>
                  <a:pt x="177" y="206"/>
                </a:cubicBezTo>
                <a:cubicBezTo>
                  <a:pt x="172" y="220"/>
                  <a:pt x="164" y="233"/>
                  <a:pt x="157" y="244"/>
                </a:cubicBezTo>
                <a:close/>
                <a:moveTo>
                  <a:pt x="197" y="22"/>
                </a:moveTo>
                <a:cubicBezTo>
                  <a:pt x="174" y="0"/>
                  <a:pt x="137" y="1"/>
                  <a:pt x="116" y="22"/>
                </a:cubicBezTo>
                <a:cubicBezTo>
                  <a:pt x="97" y="41"/>
                  <a:pt x="11" y="228"/>
                  <a:pt x="7" y="253"/>
                </a:cubicBezTo>
                <a:cubicBezTo>
                  <a:pt x="0" y="301"/>
                  <a:pt x="38" y="343"/>
                  <a:pt x="84" y="340"/>
                </a:cubicBezTo>
                <a:cubicBezTo>
                  <a:pt x="113" y="338"/>
                  <a:pt x="137" y="320"/>
                  <a:pt x="157" y="299"/>
                </a:cubicBezTo>
                <a:cubicBezTo>
                  <a:pt x="191" y="335"/>
                  <a:pt x="235" y="355"/>
                  <a:pt x="274" y="327"/>
                </a:cubicBezTo>
                <a:cubicBezTo>
                  <a:pt x="294" y="313"/>
                  <a:pt x="307" y="289"/>
                  <a:pt x="307" y="263"/>
                </a:cubicBezTo>
                <a:cubicBezTo>
                  <a:pt x="306" y="228"/>
                  <a:pt x="213" y="37"/>
                  <a:pt x="197" y="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5">
            <a:extLst>
              <a:ext uri="{FF2B5EF4-FFF2-40B4-BE49-F238E27FC236}">
                <a16:creationId xmlns:a16="http://schemas.microsoft.com/office/drawing/2014/main" id="{CFB33C0E-7C6B-4AE9-B76B-72C5CC84E49D}"/>
              </a:ext>
            </a:extLst>
          </p:cNvPr>
          <p:cNvSpPr>
            <a:spLocks noChangeAspect="1"/>
          </p:cNvSpPr>
          <p:nvPr/>
        </p:nvSpPr>
        <p:spPr bwMode="auto">
          <a:xfrm>
            <a:off x="2652713" y="1785938"/>
            <a:ext cx="250825" cy="252413"/>
          </a:xfrm>
          <a:custGeom>
            <a:avLst/>
            <a:gdLst>
              <a:gd name="T0" fmla="*/ 165 w 333"/>
              <a:gd name="T1" fmla="*/ 0 h 331"/>
              <a:gd name="T2" fmla="*/ 0 w 333"/>
              <a:gd name="T3" fmla="*/ 165 h 331"/>
              <a:gd name="T4" fmla="*/ 98 w 333"/>
              <a:gd name="T5" fmla="*/ 315 h 331"/>
              <a:gd name="T6" fmla="*/ 122 w 333"/>
              <a:gd name="T7" fmla="*/ 188 h 331"/>
              <a:gd name="T8" fmla="*/ 148 w 333"/>
              <a:gd name="T9" fmla="*/ 119 h 331"/>
              <a:gd name="T10" fmla="*/ 156 w 333"/>
              <a:gd name="T11" fmla="*/ 202 h 331"/>
              <a:gd name="T12" fmla="*/ 183 w 333"/>
              <a:gd name="T13" fmla="*/ 234 h 331"/>
              <a:gd name="T14" fmla="*/ 235 w 333"/>
              <a:gd name="T15" fmla="*/ 147 h 331"/>
              <a:gd name="T16" fmla="*/ 167 w 333"/>
              <a:gd name="T17" fmla="*/ 84 h 331"/>
              <a:gd name="T18" fmla="*/ 98 w 333"/>
              <a:gd name="T19" fmla="*/ 195 h 331"/>
              <a:gd name="T20" fmla="*/ 98 w 333"/>
              <a:gd name="T21" fmla="*/ 219 h 331"/>
              <a:gd name="T22" fmla="*/ 57 w 333"/>
              <a:gd name="T23" fmla="*/ 160 h 331"/>
              <a:gd name="T24" fmla="*/ 174 w 333"/>
              <a:gd name="T25" fmla="*/ 58 h 331"/>
              <a:gd name="T26" fmla="*/ 278 w 333"/>
              <a:gd name="T27" fmla="*/ 152 h 331"/>
              <a:gd name="T28" fmla="*/ 189 w 333"/>
              <a:gd name="T29" fmla="*/ 264 h 331"/>
              <a:gd name="T30" fmla="*/ 149 w 333"/>
              <a:gd name="T31" fmla="*/ 243 h 331"/>
              <a:gd name="T32" fmla="*/ 122 w 333"/>
              <a:gd name="T33" fmla="*/ 324 h 331"/>
              <a:gd name="T34" fmla="*/ 169 w 333"/>
              <a:gd name="T35" fmla="*/ 331 h 331"/>
              <a:gd name="T36" fmla="*/ 333 w 333"/>
              <a:gd name="T37" fmla="*/ 166 h 331"/>
              <a:gd name="T38" fmla="*/ 165 w 333"/>
              <a:gd name="T39" fmla="*/ 0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3" h="331">
                <a:moveTo>
                  <a:pt x="165" y="0"/>
                </a:moveTo>
                <a:cubicBezTo>
                  <a:pt x="73" y="0"/>
                  <a:pt x="0" y="73"/>
                  <a:pt x="0" y="165"/>
                </a:cubicBezTo>
                <a:cubicBezTo>
                  <a:pt x="0" y="232"/>
                  <a:pt x="40" y="289"/>
                  <a:pt x="98" y="315"/>
                </a:cubicBezTo>
                <a:cubicBezTo>
                  <a:pt x="98" y="284"/>
                  <a:pt x="98" y="288"/>
                  <a:pt x="122" y="188"/>
                </a:cubicBezTo>
                <a:cubicBezTo>
                  <a:pt x="109" y="162"/>
                  <a:pt x="119" y="119"/>
                  <a:pt x="148" y="119"/>
                </a:cubicBezTo>
                <a:cubicBezTo>
                  <a:pt x="188" y="119"/>
                  <a:pt x="161" y="179"/>
                  <a:pt x="156" y="202"/>
                </a:cubicBezTo>
                <a:cubicBezTo>
                  <a:pt x="152" y="220"/>
                  <a:pt x="166" y="234"/>
                  <a:pt x="183" y="234"/>
                </a:cubicBezTo>
                <a:cubicBezTo>
                  <a:pt x="214" y="234"/>
                  <a:pt x="235" y="194"/>
                  <a:pt x="235" y="147"/>
                </a:cubicBezTo>
                <a:cubicBezTo>
                  <a:pt x="235" y="111"/>
                  <a:pt x="210" y="84"/>
                  <a:pt x="167" y="84"/>
                </a:cubicBezTo>
                <a:cubicBezTo>
                  <a:pt x="91" y="84"/>
                  <a:pt x="72" y="169"/>
                  <a:pt x="98" y="195"/>
                </a:cubicBezTo>
                <a:cubicBezTo>
                  <a:pt x="105" y="205"/>
                  <a:pt x="98" y="205"/>
                  <a:pt x="98" y="219"/>
                </a:cubicBezTo>
                <a:cubicBezTo>
                  <a:pt x="94" y="232"/>
                  <a:pt x="57" y="212"/>
                  <a:pt x="57" y="160"/>
                </a:cubicBezTo>
                <a:cubicBezTo>
                  <a:pt x="57" y="113"/>
                  <a:pt x="95" y="58"/>
                  <a:pt x="174" y="58"/>
                </a:cubicBezTo>
                <a:cubicBezTo>
                  <a:pt x="237" y="58"/>
                  <a:pt x="278" y="104"/>
                  <a:pt x="278" y="152"/>
                </a:cubicBezTo>
                <a:cubicBezTo>
                  <a:pt x="278" y="217"/>
                  <a:pt x="242" y="264"/>
                  <a:pt x="189" y="264"/>
                </a:cubicBezTo>
                <a:cubicBezTo>
                  <a:pt x="172" y="264"/>
                  <a:pt x="155" y="255"/>
                  <a:pt x="149" y="243"/>
                </a:cubicBezTo>
                <a:cubicBezTo>
                  <a:pt x="139" y="282"/>
                  <a:pt x="137" y="302"/>
                  <a:pt x="122" y="324"/>
                </a:cubicBezTo>
                <a:cubicBezTo>
                  <a:pt x="137" y="328"/>
                  <a:pt x="152" y="331"/>
                  <a:pt x="169" y="331"/>
                </a:cubicBezTo>
                <a:cubicBezTo>
                  <a:pt x="260" y="331"/>
                  <a:pt x="333" y="257"/>
                  <a:pt x="333" y="166"/>
                </a:cubicBezTo>
                <a:cubicBezTo>
                  <a:pt x="329" y="73"/>
                  <a:pt x="256" y="0"/>
                  <a:pt x="16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8DB8D8A1-C685-4D4B-B942-D1936111B037}"/>
              </a:ext>
            </a:extLst>
          </p:cNvPr>
          <p:cNvSpPr>
            <a:spLocks noChangeAspect="1"/>
          </p:cNvSpPr>
          <p:nvPr/>
        </p:nvSpPr>
        <p:spPr bwMode="auto">
          <a:xfrm>
            <a:off x="2149476" y="1785938"/>
            <a:ext cx="144463" cy="255588"/>
          </a:xfrm>
          <a:custGeom>
            <a:avLst/>
            <a:gdLst>
              <a:gd name="T0" fmla="*/ 176 w 192"/>
              <a:gd name="T1" fmla="*/ 266 h 335"/>
              <a:gd name="T2" fmla="*/ 192 w 192"/>
              <a:gd name="T3" fmla="*/ 314 h 335"/>
              <a:gd name="T4" fmla="*/ 134 w 192"/>
              <a:gd name="T5" fmla="*/ 333 h 335"/>
              <a:gd name="T6" fmla="*/ 34 w 192"/>
              <a:gd name="T7" fmla="*/ 244 h 335"/>
              <a:gd name="T8" fmla="*/ 34 w 192"/>
              <a:gd name="T9" fmla="*/ 133 h 335"/>
              <a:gd name="T10" fmla="*/ 0 w 192"/>
              <a:gd name="T11" fmla="*/ 133 h 335"/>
              <a:gd name="T12" fmla="*/ 0 w 192"/>
              <a:gd name="T13" fmla="*/ 92 h 335"/>
              <a:gd name="T14" fmla="*/ 66 w 192"/>
              <a:gd name="T15" fmla="*/ 2 h 335"/>
              <a:gd name="T16" fmla="*/ 68 w 192"/>
              <a:gd name="T17" fmla="*/ 0 h 335"/>
              <a:gd name="T18" fmla="*/ 117 w 192"/>
              <a:gd name="T19" fmla="*/ 0 h 335"/>
              <a:gd name="T20" fmla="*/ 117 w 192"/>
              <a:gd name="T21" fmla="*/ 83 h 335"/>
              <a:gd name="T22" fmla="*/ 184 w 192"/>
              <a:gd name="T23" fmla="*/ 83 h 335"/>
              <a:gd name="T24" fmla="*/ 184 w 192"/>
              <a:gd name="T25" fmla="*/ 133 h 335"/>
              <a:gd name="T26" fmla="*/ 117 w 192"/>
              <a:gd name="T27" fmla="*/ 133 h 335"/>
              <a:gd name="T28" fmla="*/ 117 w 192"/>
              <a:gd name="T29" fmla="*/ 239 h 335"/>
              <a:gd name="T30" fmla="*/ 149 w 192"/>
              <a:gd name="T31" fmla="*/ 272 h 335"/>
              <a:gd name="T32" fmla="*/ 176 w 192"/>
              <a:gd name="T33" fmla="*/ 266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92" h="335">
                <a:moveTo>
                  <a:pt x="176" y="266"/>
                </a:moveTo>
                <a:lnTo>
                  <a:pt x="192" y="314"/>
                </a:lnTo>
                <a:cubicBezTo>
                  <a:pt x="186" y="323"/>
                  <a:pt x="158" y="333"/>
                  <a:pt x="134" y="333"/>
                </a:cubicBezTo>
                <a:cubicBezTo>
                  <a:pt x="61" y="335"/>
                  <a:pt x="34" y="282"/>
                  <a:pt x="34" y="244"/>
                </a:cubicBezTo>
                <a:lnTo>
                  <a:pt x="34" y="133"/>
                </a:lnTo>
                <a:lnTo>
                  <a:pt x="0" y="133"/>
                </a:lnTo>
                <a:lnTo>
                  <a:pt x="0" y="92"/>
                </a:lnTo>
                <a:cubicBezTo>
                  <a:pt x="51" y="74"/>
                  <a:pt x="63" y="28"/>
                  <a:pt x="66" y="2"/>
                </a:cubicBezTo>
                <a:cubicBezTo>
                  <a:pt x="66" y="1"/>
                  <a:pt x="68" y="0"/>
                  <a:pt x="68" y="0"/>
                </a:cubicBezTo>
                <a:lnTo>
                  <a:pt x="117" y="0"/>
                </a:lnTo>
                <a:lnTo>
                  <a:pt x="117" y="83"/>
                </a:lnTo>
                <a:lnTo>
                  <a:pt x="184" y="83"/>
                </a:lnTo>
                <a:lnTo>
                  <a:pt x="184" y="133"/>
                </a:lnTo>
                <a:lnTo>
                  <a:pt x="117" y="133"/>
                </a:lnTo>
                <a:lnTo>
                  <a:pt x="117" y="239"/>
                </a:lnTo>
                <a:cubicBezTo>
                  <a:pt x="117" y="253"/>
                  <a:pt x="122" y="273"/>
                  <a:pt x="149" y="272"/>
                </a:cubicBezTo>
                <a:cubicBezTo>
                  <a:pt x="158" y="272"/>
                  <a:pt x="170" y="269"/>
                  <a:pt x="176" y="2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7">
            <a:extLst>
              <a:ext uri="{FF2B5EF4-FFF2-40B4-BE49-F238E27FC236}">
                <a16:creationId xmlns:a16="http://schemas.microsoft.com/office/drawing/2014/main" id="{74A6C502-B732-47C1-A650-A6946133A88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46238" y="1785938"/>
            <a:ext cx="238125" cy="254000"/>
          </a:xfrm>
          <a:custGeom>
            <a:avLst/>
            <a:gdLst>
              <a:gd name="T0" fmla="*/ 200 w 316"/>
              <a:gd name="T1" fmla="*/ 167 h 333"/>
              <a:gd name="T2" fmla="*/ 233 w 316"/>
              <a:gd name="T3" fmla="*/ 167 h 333"/>
              <a:gd name="T4" fmla="*/ 233 w 316"/>
              <a:gd name="T5" fmla="*/ 83 h 333"/>
              <a:gd name="T6" fmla="*/ 200 w 316"/>
              <a:gd name="T7" fmla="*/ 83 h 333"/>
              <a:gd name="T8" fmla="*/ 200 w 316"/>
              <a:gd name="T9" fmla="*/ 167 h 333"/>
              <a:gd name="T10" fmla="*/ 116 w 316"/>
              <a:gd name="T11" fmla="*/ 167 h 333"/>
              <a:gd name="T12" fmla="*/ 150 w 316"/>
              <a:gd name="T13" fmla="*/ 167 h 333"/>
              <a:gd name="T14" fmla="*/ 150 w 316"/>
              <a:gd name="T15" fmla="*/ 83 h 333"/>
              <a:gd name="T16" fmla="*/ 116 w 316"/>
              <a:gd name="T17" fmla="*/ 83 h 333"/>
              <a:gd name="T18" fmla="*/ 116 w 316"/>
              <a:gd name="T19" fmla="*/ 167 h 333"/>
              <a:gd name="T20" fmla="*/ 283 w 316"/>
              <a:gd name="T21" fmla="*/ 188 h 333"/>
              <a:gd name="T22" fmla="*/ 283 w 316"/>
              <a:gd name="T23" fmla="*/ 33 h 333"/>
              <a:gd name="T24" fmla="*/ 50 w 316"/>
              <a:gd name="T25" fmla="*/ 33 h 333"/>
              <a:gd name="T26" fmla="*/ 50 w 316"/>
              <a:gd name="T27" fmla="*/ 233 h 333"/>
              <a:gd name="T28" fmla="*/ 116 w 316"/>
              <a:gd name="T29" fmla="*/ 233 h 333"/>
              <a:gd name="T30" fmla="*/ 116 w 316"/>
              <a:gd name="T31" fmla="*/ 283 h 333"/>
              <a:gd name="T32" fmla="*/ 159 w 316"/>
              <a:gd name="T33" fmla="*/ 233 h 333"/>
              <a:gd name="T34" fmla="*/ 239 w 316"/>
              <a:gd name="T35" fmla="*/ 233 h 333"/>
              <a:gd name="T36" fmla="*/ 283 w 316"/>
              <a:gd name="T37" fmla="*/ 188 h 333"/>
              <a:gd name="T38" fmla="*/ 231 w 316"/>
              <a:gd name="T39" fmla="*/ 283 h 333"/>
              <a:gd name="T40" fmla="*/ 166 w 316"/>
              <a:gd name="T41" fmla="*/ 283 h 333"/>
              <a:gd name="T42" fmla="*/ 123 w 316"/>
              <a:gd name="T43" fmla="*/ 333 h 333"/>
              <a:gd name="T44" fmla="*/ 83 w 316"/>
              <a:gd name="T45" fmla="*/ 333 h 333"/>
              <a:gd name="T46" fmla="*/ 83 w 316"/>
              <a:gd name="T47" fmla="*/ 283 h 333"/>
              <a:gd name="T48" fmla="*/ 0 w 316"/>
              <a:gd name="T49" fmla="*/ 283 h 333"/>
              <a:gd name="T50" fmla="*/ 0 w 316"/>
              <a:gd name="T51" fmla="*/ 58 h 333"/>
              <a:gd name="T52" fmla="*/ 21 w 316"/>
              <a:gd name="T53" fmla="*/ 0 h 333"/>
              <a:gd name="T54" fmla="*/ 316 w 316"/>
              <a:gd name="T55" fmla="*/ 0 h 333"/>
              <a:gd name="T56" fmla="*/ 316 w 316"/>
              <a:gd name="T57" fmla="*/ 203 h 333"/>
              <a:gd name="T58" fmla="*/ 231 w 316"/>
              <a:gd name="T59" fmla="*/ 2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16" h="333">
                <a:moveTo>
                  <a:pt x="200" y="167"/>
                </a:moveTo>
                <a:lnTo>
                  <a:pt x="233" y="167"/>
                </a:lnTo>
                <a:lnTo>
                  <a:pt x="233" y="83"/>
                </a:lnTo>
                <a:lnTo>
                  <a:pt x="200" y="83"/>
                </a:lnTo>
                <a:lnTo>
                  <a:pt x="200" y="167"/>
                </a:lnTo>
                <a:close/>
                <a:moveTo>
                  <a:pt x="116" y="167"/>
                </a:moveTo>
                <a:lnTo>
                  <a:pt x="150" y="167"/>
                </a:lnTo>
                <a:lnTo>
                  <a:pt x="150" y="83"/>
                </a:lnTo>
                <a:lnTo>
                  <a:pt x="116" y="83"/>
                </a:lnTo>
                <a:lnTo>
                  <a:pt x="116" y="167"/>
                </a:lnTo>
                <a:close/>
                <a:moveTo>
                  <a:pt x="283" y="188"/>
                </a:moveTo>
                <a:lnTo>
                  <a:pt x="283" y="33"/>
                </a:lnTo>
                <a:lnTo>
                  <a:pt x="50" y="33"/>
                </a:lnTo>
                <a:lnTo>
                  <a:pt x="50" y="233"/>
                </a:lnTo>
                <a:lnTo>
                  <a:pt x="116" y="233"/>
                </a:lnTo>
                <a:lnTo>
                  <a:pt x="116" y="283"/>
                </a:lnTo>
                <a:lnTo>
                  <a:pt x="159" y="233"/>
                </a:lnTo>
                <a:lnTo>
                  <a:pt x="239" y="233"/>
                </a:lnTo>
                <a:lnTo>
                  <a:pt x="283" y="188"/>
                </a:lnTo>
                <a:close/>
                <a:moveTo>
                  <a:pt x="231" y="283"/>
                </a:moveTo>
                <a:lnTo>
                  <a:pt x="166" y="283"/>
                </a:lnTo>
                <a:lnTo>
                  <a:pt x="123" y="333"/>
                </a:lnTo>
                <a:lnTo>
                  <a:pt x="83" y="333"/>
                </a:lnTo>
                <a:lnTo>
                  <a:pt x="83" y="283"/>
                </a:lnTo>
                <a:lnTo>
                  <a:pt x="0" y="283"/>
                </a:lnTo>
                <a:lnTo>
                  <a:pt x="0" y="58"/>
                </a:lnTo>
                <a:lnTo>
                  <a:pt x="21" y="0"/>
                </a:lnTo>
                <a:lnTo>
                  <a:pt x="316" y="0"/>
                </a:lnTo>
                <a:lnTo>
                  <a:pt x="316" y="203"/>
                </a:lnTo>
                <a:lnTo>
                  <a:pt x="231" y="2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8">
            <a:extLst>
              <a:ext uri="{FF2B5EF4-FFF2-40B4-BE49-F238E27FC236}">
                <a16:creationId xmlns:a16="http://schemas.microsoft.com/office/drawing/2014/main" id="{8C58E755-6436-4AB7-86D3-1339E71E138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43001" y="1785938"/>
            <a:ext cx="252413" cy="254000"/>
          </a:xfrm>
          <a:custGeom>
            <a:avLst/>
            <a:gdLst>
              <a:gd name="T0" fmla="*/ 283 w 333"/>
              <a:gd name="T1" fmla="*/ 184 h 333"/>
              <a:gd name="T2" fmla="*/ 268 w 333"/>
              <a:gd name="T3" fmla="*/ 200 h 333"/>
              <a:gd name="T4" fmla="*/ 199 w 333"/>
              <a:gd name="T5" fmla="*/ 200 h 333"/>
              <a:gd name="T6" fmla="*/ 183 w 333"/>
              <a:gd name="T7" fmla="*/ 184 h 333"/>
              <a:gd name="T8" fmla="*/ 183 w 333"/>
              <a:gd name="T9" fmla="*/ 66 h 333"/>
              <a:gd name="T10" fmla="*/ 199 w 333"/>
              <a:gd name="T11" fmla="*/ 50 h 333"/>
              <a:gd name="T12" fmla="*/ 268 w 333"/>
              <a:gd name="T13" fmla="*/ 50 h 333"/>
              <a:gd name="T14" fmla="*/ 283 w 333"/>
              <a:gd name="T15" fmla="*/ 66 h 333"/>
              <a:gd name="T16" fmla="*/ 283 w 333"/>
              <a:gd name="T17" fmla="*/ 184 h 333"/>
              <a:gd name="T18" fmla="*/ 150 w 333"/>
              <a:gd name="T19" fmla="*/ 268 h 333"/>
              <a:gd name="T20" fmla="*/ 134 w 333"/>
              <a:gd name="T21" fmla="*/ 283 h 333"/>
              <a:gd name="T22" fmla="*/ 66 w 333"/>
              <a:gd name="T23" fmla="*/ 283 h 333"/>
              <a:gd name="T24" fmla="*/ 50 w 333"/>
              <a:gd name="T25" fmla="*/ 268 h 333"/>
              <a:gd name="T26" fmla="*/ 50 w 333"/>
              <a:gd name="T27" fmla="*/ 66 h 333"/>
              <a:gd name="T28" fmla="*/ 66 w 333"/>
              <a:gd name="T29" fmla="*/ 50 h 333"/>
              <a:gd name="T30" fmla="*/ 134 w 333"/>
              <a:gd name="T31" fmla="*/ 50 h 333"/>
              <a:gd name="T32" fmla="*/ 150 w 333"/>
              <a:gd name="T33" fmla="*/ 66 h 333"/>
              <a:gd name="T34" fmla="*/ 150 w 333"/>
              <a:gd name="T35" fmla="*/ 268 h 333"/>
              <a:gd name="T36" fmla="*/ 301 w 333"/>
              <a:gd name="T37" fmla="*/ 0 h 333"/>
              <a:gd name="T38" fmla="*/ 33 w 333"/>
              <a:gd name="T39" fmla="*/ 0 h 333"/>
              <a:gd name="T40" fmla="*/ 0 w 333"/>
              <a:gd name="T41" fmla="*/ 33 h 333"/>
              <a:gd name="T42" fmla="*/ 0 w 333"/>
              <a:gd name="T43" fmla="*/ 301 h 333"/>
              <a:gd name="T44" fmla="*/ 33 w 333"/>
              <a:gd name="T45" fmla="*/ 333 h 333"/>
              <a:gd name="T46" fmla="*/ 301 w 333"/>
              <a:gd name="T47" fmla="*/ 333 h 333"/>
              <a:gd name="T48" fmla="*/ 333 w 333"/>
              <a:gd name="T49" fmla="*/ 301 h 333"/>
              <a:gd name="T50" fmla="*/ 333 w 333"/>
              <a:gd name="T51" fmla="*/ 33 h 333"/>
              <a:gd name="T52" fmla="*/ 301 w 333"/>
              <a:gd name="T5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3" h="333">
                <a:moveTo>
                  <a:pt x="283" y="184"/>
                </a:moveTo>
                <a:cubicBezTo>
                  <a:pt x="283" y="193"/>
                  <a:pt x="276" y="200"/>
                  <a:pt x="268" y="200"/>
                </a:cubicBezTo>
                <a:lnTo>
                  <a:pt x="199" y="200"/>
                </a:lnTo>
                <a:cubicBezTo>
                  <a:pt x="190" y="200"/>
                  <a:pt x="183" y="193"/>
                  <a:pt x="183" y="184"/>
                </a:cubicBezTo>
                <a:lnTo>
                  <a:pt x="183" y="66"/>
                </a:lnTo>
                <a:cubicBezTo>
                  <a:pt x="183" y="57"/>
                  <a:pt x="190" y="50"/>
                  <a:pt x="199" y="50"/>
                </a:cubicBezTo>
                <a:lnTo>
                  <a:pt x="268" y="50"/>
                </a:lnTo>
                <a:cubicBezTo>
                  <a:pt x="276" y="50"/>
                  <a:pt x="283" y="57"/>
                  <a:pt x="283" y="66"/>
                </a:cubicBezTo>
                <a:lnTo>
                  <a:pt x="283" y="184"/>
                </a:lnTo>
                <a:close/>
                <a:moveTo>
                  <a:pt x="150" y="268"/>
                </a:moveTo>
                <a:cubicBezTo>
                  <a:pt x="150" y="276"/>
                  <a:pt x="143" y="283"/>
                  <a:pt x="134" y="283"/>
                </a:cubicBezTo>
                <a:lnTo>
                  <a:pt x="66" y="283"/>
                </a:lnTo>
                <a:cubicBezTo>
                  <a:pt x="57" y="283"/>
                  <a:pt x="50" y="276"/>
                  <a:pt x="50" y="268"/>
                </a:cubicBezTo>
                <a:lnTo>
                  <a:pt x="50" y="66"/>
                </a:lnTo>
                <a:cubicBezTo>
                  <a:pt x="50" y="57"/>
                  <a:pt x="57" y="50"/>
                  <a:pt x="66" y="50"/>
                </a:cubicBezTo>
                <a:lnTo>
                  <a:pt x="134" y="50"/>
                </a:lnTo>
                <a:cubicBezTo>
                  <a:pt x="143" y="50"/>
                  <a:pt x="150" y="57"/>
                  <a:pt x="150" y="66"/>
                </a:cubicBezTo>
                <a:lnTo>
                  <a:pt x="150" y="268"/>
                </a:lnTo>
                <a:close/>
                <a:moveTo>
                  <a:pt x="301" y="0"/>
                </a:move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01"/>
                </a:lnTo>
                <a:cubicBezTo>
                  <a:pt x="0" y="319"/>
                  <a:pt x="15" y="333"/>
                  <a:pt x="33" y="333"/>
                </a:cubicBezTo>
                <a:lnTo>
                  <a:pt x="301" y="333"/>
                </a:lnTo>
                <a:cubicBezTo>
                  <a:pt x="319" y="333"/>
                  <a:pt x="333" y="319"/>
                  <a:pt x="333" y="301"/>
                </a:cubicBezTo>
                <a:lnTo>
                  <a:pt x="333" y="33"/>
                </a:lnTo>
                <a:cubicBezTo>
                  <a:pt x="333" y="15"/>
                  <a:pt x="319" y="0"/>
                  <a:pt x="30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AEB004F4-B35E-4D36-97D7-493E69E56D2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38176" y="1781175"/>
            <a:ext cx="201613" cy="260350"/>
          </a:xfrm>
          <a:custGeom>
            <a:avLst/>
            <a:gdLst>
              <a:gd name="T0" fmla="*/ 103 w 267"/>
              <a:gd name="T1" fmla="*/ 192 h 341"/>
              <a:gd name="T2" fmla="*/ 11 w 267"/>
              <a:gd name="T3" fmla="*/ 158 h 341"/>
              <a:gd name="T4" fmla="*/ 11 w 267"/>
              <a:gd name="T5" fmla="*/ 244 h 341"/>
              <a:gd name="T6" fmla="*/ 104 w 267"/>
              <a:gd name="T7" fmla="*/ 211 h 341"/>
              <a:gd name="T8" fmla="*/ 103 w 267"/>
              <a:gd name="T9" fmla="*/ 192 h 341"/>
              <a:gd name="T10" fmla="*/ 116 w 267"/>
              <a:gd name="T11" fmla="*/ 236 h 341"/>
              <a:gd name="T12" fmla="*/ 55 w 267"/>
              <a:gd name="T13" fmla="*/ 306 h 341"/>
              <a:gd name="T14" fmla="*/ 134 w 267"/>
              <a:gd name="T15" fmla="*/ 339 h 341"/>
              <a:gd name="T16" fmla="*/ 131 w 267"/>
              <a:gd name="T17" fmla="*/ 242 h 341"/>
              <a:gd name="T18" fmla="*/ 116 w 267"/>
              <a:gd name="T19" fmla="*/ 236 h 341"/>
              <a:gd name="T20" fmla="*/ 169 w 267"/>
              <a:gd name="T21" fmla="*/ 224 h 341"/>
              <a:gd name="T22" fmla="*/ 160 w 267"/>
              <a:gd name="T23" fmla="*/ 237 h 341"/>
              <a:gd name="T24" fmla="*/ 212 w 267"/>
              <a:gd name="T25" fmla="*/ 324 h 341"/>
              <a:gd name="T26" fmla="*/ 267 w 267"/>
              <a:gd name="T27" fmla="*/ 253 h 341"/>
              <a:gd name="T28" fmla="*/ 169 w 267"/>
              <a:gd name="T29" fmla="*/ 224 h 341"/>
              <a:gd name="T30" fmla="*/ 267 w 267"/>
              <a:gd name="T31" fmla="*/ 173 h 341"/>
              <a:gd name="T32" fmla="*/ 216 w 267"/>
              <a:gd name="T33" fmla="*/ 95 h 341"/>
              <a:gd name="T34" fmla="*/ 156 w 267"/>
              <a:gd name="T35" fmla="*/ 175 h 341"/>
              <a:gd name="T36" fmla="*/ 166 w 267"/>
              <a:gd name="T37" fmla="*/ 189 h 341"/>
              <a:gd name="T38" fmla="*/ 267 w 267"/>
              <a:gd name="T39" fmla="*/ 173 h 341"/>
              <a:gd name="T40" fmla="*/ 122 w 267"/>
              <a:gd name="T41" fmla="*/ 164 h 341"/>
              <a:gd name="T42" fmla="*/ 30 w 267"/>
              <a:gd name="T43" fmla="*/ 40 h 341"/>
              <a:gd name="T44" fmla="*/ 137 w 267"/>
              <a:gd name="T45" fmla="*/ 8 h 341"/>
              <a:gd name="T46" fmla="*/ 137 w 267"/>
              <a:gd name="T47" fmla="*/ 159 h 341"/>
              <a:gd name="T48" fmla="*/ 122 w 267"/>
              <a:gd name="T49" fmla="*/ 164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7" h="341">
                <a:moveTo>
                  <a:pt x="103" y="192"/>
                </a:moveTo>
                <a:lnTo>
                  <a:pt x="11" y="158"/>
                </a:lnTo>
                <a:cubicBezTo>
                  <a:pt x="1" y="185"/>
                  <a:pt x="0" y="213"/>
                  <a:pt x="11" y="244"/>
                </a:cubicBezTo>
                <a:lnTo>
                  <a:pt x="104" y="211"/>
                </a:lnTo>
                <a:cubicBezTo>
                  <a:pt x="111" y="203"/>
                  <a:pt x="108" y="197"/>
                  <a:pt x="103" y="192"/>
                </a:cubicBezTo>
                <a:close/>
                <a:moveTo>
                  <a:pt x="116" y="236"/>
                </a:moveTo>
                <a:lnTo>
                  <a:pt x="55" y="306"/>
                </a:lnTo>
                <a:cubicBezTo>
                  <a:pt x="73" y="333"/>
                  <a:pt x="101" y="341"/>
                  <a:pt x="134" y="339"/>
                </a:cubicBezTo>
                <a:lnTo>
                  <a:pt x="131" y="242"/>
                </a:lnTo>
                <a:cubicBezTo>
                  <a:pt x="129" y="235"/>
                  <a:pt x="123" y="235"/>
                  <a:pt x="116" y="236"/>
                </a:cubicBezTo>
                <a:close/>
                <a:moveTo>
                  <a:pt x="169" y="224"/>
                </a:moveTo>
                <a:cubicBezTo>
                  <a:pt x="162" y="226"/>
                  <a:pt x="159" y="230"/>
                  <a:pt x="160" y="237"/>
                </a:cubicBezTo>
                <a:lnTo>
                  <a:pt x="212" y="324"/>
                </a:lnTo>
                <a:cubicBezTo>
                  <a:pt x="234" y="314"/>
                  <a:pt x="257" y="289"/>
                  <a:pt x="267" y="253"/>
                </a:cubicBezTo>
                <a:lnTo>
                  <a:pt x="169" y="224"/>
                </a:lnTo>
                <a:close/>
                <a:moveTo>
                  <a:pt x="267" y="173"/>
                </a:moveTo>
                <a:cubicBezTo>
                  <a:pt x="260" y="134"/>
                  <a:pt x="237" y="108"/>
                  <a:pt x="216" y="95"/>
                </a:cubicBezTo>
                <a:lnTo>
                  <a:pt x="156" y="175"/>
                </a:lnTo>
                <a:cubicBezTo>
                  <a:pt x="156" y="183"/>
                  <a:pt x="160" y="187"/>
                  <a:pt x="166" y="189"/>
                </a:cubicBezTo>
                <a:lnTo>
                  <a:pt x="267" y="173"/>
                </a:lnTo>
                <a:close/>
                <a:moveTo>
                  <a:pt x="122" y="164"/>
                </a:moveTo>
                <a:lnTo>
                  <a:pt x="30" y="40"/>
                </a:lnTo>
                <a:cubicBezTo>
                  <a:pt x="57" y="16"/>
                  <a:pt x="87" y="0"/>
                  <a:pt x="137" y="8"/>
                </a:cubicBezTo>
                <a:lnTo>
                  <a:pt x="137" y="159"/>
                </a:lnTo>
                <a:cubicBezTo>
                  <a:pt x="137" y="167"/>
                  <a:pt x="127" y="168"/>
                  <a:pt x="122" y="1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0">
            <a:extLst>
              <a:ext uri="{FF2B5EF4-FFF2-40B4-BE49-F238E27FC236}">
                <a16:creationId xmlns:a16="http://schemas.microsoft.com/office/drawing/2014/main" id="{6156B728-2F2F-426D-8A46-1E3D3712C8F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47951" y="4443413"/>
            <a:ext cx="257175" cy="130175"/>
          </a:xfrm>
          <a:custGeom>
            <a:avLst/>
            <a:gdLst>
              <a:gd name="T0" fmla="*/ 255 w 340"/>
              <a:gd name="T1" fmla="*/ 118 h 170"/>
              <a:gd name="T2" fmla="*/ 238 w 340"/>
              <a:gd name="T3" fmla="*/ 136 h 170"/>
              <a:gd name="T4" fmla="*/ 222 w 340"/>
              <a:gd name="T5" fmla="*/ 118 h 170"/>
              <a:gd name="T6" fmla="*/ 222 w 340"/>
              <a:gd name="T7" fmla="*/ 118 h 170"/>
              <a:gd name="T8" fmla="*/ 238 w 340"/>
              <a:gd name="T9" fmla="*/ 100 h 170"/>
              <a:gd name="T10" fmla="*/ 255 w 340"/>
              <a:gd name="T11" fmla="*/ 118 h 170"/>
              <a:gd name="T12" fmla="*/ 138 w 340"/>
              <a:gd name="T13" fmla="*/ 118 h 170"/>
              <a:gd name="T14" fmla="*/ 122 w 340"/>
              <a:gd name="T15" fmla="*/ 136 h 170"/>
              <a:gd name="T16" fmla="*/ 105 w 340"/>
              <a:gd name="T17" fmla="*/ 118 h 170"/>
              <a:gd name="T18" fmla="*/ 105 w 340"/>
              <a:gd name="T19" fmla="*/ 118 h 170"/>
              <a:gd name="T20" fmla="*/ 122 w 340"/>
              <a:gd name="T21" fmla="*/ 100 h 170"/>
              <a:gd name="T22" fmla="*/ 138 w 340"/>
              <a:gd name="T23" fmla="*/ 118 h 170"/>
              <a:gd name="T24" fmla="*/ 325 w 340"/>
              <a:gd name="T25" fmla="*/ 6 h 170"/>
              <a:gd name="T26" fmla="*/ 293 w 340"/>
              <a:gd name="T27" fmla="*/ 15 h 170"/>
              <a:gd name="T28" fmla="*/ 267 w 340"/>
              <a:gd name="T29" fmla="*/ 62 h 170"/>
              <a:gd name="T30" fmla="*/ 73 w 340"/>
              <a:gd name="T31" fmla="*/ 62 h 170"/>
              <a:gd name="T32" fmla="*/ 47 w 340"/>
              <a:gd name="T33" fmla="*/ 15 h 170"/>
              <a:gd name="T34" fmla="*/ 15 w 340"/>
              <a:gd name="T35" fmla="*/ 6 h 170"/>
              <a:gd name="T36" fmla="*/ 6 w 340"/>
              <a:gd name="T37" fmla="*/ 39 h 170"/>
              <a:gd name="T38" fmla="*/ 38 w 340"/>
              <a:gd name="T39" fmla="*/ 96 h 170"/>
              <a:gd name="T40" fmla="*/ 14 w 340"/>
              <a:gd name="T41" fmla="*/ 170 h 170"/>
              <a:gd name="T42" fmla="*/ 325 w 340"/>
              <a:gd name="T43" fmla="*/ 170 h 170"/>
              <a:gd name="T44" fmla="*/ 301 w 340"/>
              <a:gd name="T45" fmla="*/ 96 h 170"/>
              <a:gd name="T46" fmla="*/ 333 w 340"/>
              <a:gd name="T47" fmla="*/ 39 h 170"/>
              <a:gd name="T48" fmla="*/ 325 w 340"/>
              <a:gd name="T49" fmla="*/ 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40" h="170">
                <a:moveTo>
                  <a:pt x="255" y="118"/>
                </a:moveTo>
                <a:cubicBezTo>
                  <a:pt x="255" y="128"/>
                  <a:pt x="248" y="136"/>
                  <a:pt x="238" y="136"/>
                </a:cubicBezTo>
                <a:cubicBezTo>
                  <a:pt x="229" y="136"/>
                  <a:pt x="222" y="128"/>
                  <a:pt x="222" y="118"/>
                </a:cubicBezTo>
                <a:lnTo>
                  <a:pt x="222" y="118"/>
                </a:lnTo>
                <a:cubicBezTo>
                  <a:pt x="222" y="108"/>
                  <a:pt x="228" y="100"/>
                  <a:pt x="238" y="100"/>
                </a:cubicBezTo>
                <a:cubicBezTo>
                  <a:pt x="248" y="100"/>
                  <a:pt x="255" y="108"/>
                  <a:pt x="255" y="118"/>
                </a:cubicBezTo>
                <a:close/>
                <a:moveTo>
                  <a:pt x="138" y="118"/>
                </a:moveTo>
                <a:cubicBezTo>
                  <a:pt x="138" y="128"/>
                  <a:pt x="132" y="136"/>
                  <a:pt x="122" y="136"/>
                </a:cubicBezTo>
                <a:cubicBezTo>
                  <a:pt x="112" y="136"/>
                  <a:pt x="105" y="128"/>
                  <a:pt x="105" y="118"/>
                </a:cubicBezTo>
                <a:lnTo>
                  <a:pt x="105" y="118"/>
                </a:lnTo>
                <a:cubicBezTo>
                  <a:pt x="105" y="108"/>
                  <a:pt x="112" y="100"/>
                  <a:pt x="122" y="100"/>
                </a:cubicBezTo>
                <a:cubicBezTo>
                  <a:pt x="131" y="100"/>
                  <a:pt x="138" y="108"/>
                  <a:pt x="138" y="118"/>
                </a:cubicBezTo>
                <a:close/>
                <a:moveTo>
                  <a:pt x="325" y="6"/>
                </a:moveTo>
                <a:cubicBezTo>
                  <a:pt x="313" y="0"/>
                  <a:pt x="299" y="3"/>
                  <a:pt x="293" y="15"/>
                </a:cubicBezTo>
                <a:lnTo>
                  <a:pt x="267" y="62"/>
                </a:lnTo>
                <a:cubicBezTo>
                  <a:pt x="216" y="26"/>
                  <a:pt x="120" y="28"/>
                  <a:pt x="73" y="62"/>
                </a:cubicBezTo>
                <a:lnTo>
                  <a:pt x="47" y="15"/>
                </a:lnTo>
                <a:cubicBezTo>
                  <a:pt x="40" y="3"/>
                  <a:pt x="26" y="0"/>
                  <a:pt x="15" y="6"/>
                </a:cubicBezTo>
                <a:cubicBezTo>
                  <a:pt x="4" y="13"/>
                  <a:pt x="0" y="27"/>
                  <a:pt x="6" y="39"/>
                </a:cubicBezTo>
                <a:lnTo>
                  <a:pt x="38" y="96"/>
                </a:lnTo>
                <a:cubicBezTo>
                  <a:pt x="23" y="118"/>
                  <a:pt x="15" y="136"/>
                  <a:pt x="14" y="170"/>
                </a:cubicBezTo>
                <a:lnTo>
                  <a:pt x="325" y="170"/>
                </a:lnTo>
                <a:cubicBezTo>
                  <a:pt x="325" y="136"/>
                  <a:pt x="316" y="118"/>
                  <a:pt x="301" y="96"/>
                </a:cubicBezTo>
                <a:lnTo>
                  <a:pt x="333" y="39"/>
                </a:lnTo>
                <a:cubicBezTo>
                  <a:pt x="340" y="27"/>
                  <a:pt x="336" y="13"/>
                  <a:pt x="325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1">
            <a:extLst>
              <a:ext uri="{FF2B5EF4-FFF2-40B4-BE49-F238E27FC236}">
                <a16:creationId xmlns:a16="http://schemas.microsoft.com/office/drawing/2014/main" id="{CAB3DEC2-4B29-294B-8159-A062C9025571}"/>
              </a:ext>
            </a:extLst>
          </p:cNvPr>
          <p:cNvSpPr>
            <a:spLocks noChangeAspect="1"/>
          </p:cNvSpPr>
          <p:nvPr/>
        </p:nvSpPr>
        <p:spPr bwMode="auto">
          <a:xfrm>
            <a:off x="11059318" y="5056187"/>
            <a:ext cx="252413" cy="254000"/>
          </a:xfrm>
          <a:custGeom>
            <a:avLst/>
            <a:gdLst>
              <a:gd name="T0" fmla="*/ 179 w 333"/>
              <a:gd name="T1" fmla="*/ 335 h 335"/>
              <a:gd name="T2" fmla="*/ 333 w 333"/>
              <a:gd name="T3" fmla="*/ 0 h 335"/>
              <a:gd name="T4" fmla="*/ 0 w 333"/>
              <a:gd name="T5" fmla="*/ 155 h 335"/>
              <a:gd name="T6" fmla="*/ 165 w 333"/>
              <a:gd name="T7" fmla="*/ 167 h 335"/>
              <a:gd name="T8" fmla="*/ 179 w 333"/>
              <a:gd name="T9" fmla="*/ 335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3" h="335">
                <a:moveTo>
                  <a:pt x="179" y="335"/>
                </a:moveTo>
                <a:lnTo>
                  <a:pt x="333" y="0"/>
                </a:lnTo>
                <a:lnTo>
                  <a:pt x="0" y="155"/>
                </a:lnTo>
                <a:lnTo>
                  <a:pt x="165" y="167"/>
                </a:lnTo>
                <a:lnTo>
                  <a:pt x="179" y="3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2">
            <a:extLst>
              <a:ext uri="{FF2B5EF4-FFF2-40B4-BE49-F238E27FC236}">
                <a16:creationId xmlns:a16="http://schemas.microsoft.com/office/drawing/2014/main" id="{FA2249C6-B622-4F47-BA1C-9CE5C996779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556080" y="5056187"/>
            <a:ext cx="252413" cy="254000"/>
          </a:xfrm>
          <a:custGeom>
            <a:avLst/>
            <a:gdLst>
              <a:gd name="T0" fmla="*/ 169 w 333"/>
              <a:gd name="T1" fmla="*/ 277 h 335"/>
              <a:gd name="T2" fmla="*/ 143 w 333"/>
              <a:gd name="T3" fmla="*/ 249 h 335"/>
              <a:gd name="T4" fmla="*/ 195 w 333"/>
              <a:gd name="T5" fmla="*/ 138 h 335"/>
              <a:gd name="T6" fmla="*/ 85 w 333"/>
              <a:gd name="T7" fmla="*/ 190 h 335"/>
              <a:gd name="T8" fmla="*/ 58 w 333"/>
              <a:gd name="T9" fmla="*/ 165 h 335"/>
              <a:gd name="T10" fmla="*/ 266 w 333"/>
              <a:gd name="T11" fmla="*/ 69 h 335"/>
              <a:gd name="T12" fmla="*/ 169 w 333"/>
              <a:gd name="T13" fmla="*/ 277 h 335"/>
              <a:gd name="T14" fmla="*/ 0 w 333"/>
              <a:gd name="T15" fmla="*/ 155 h 335"/>
              <a:gd name="T16" fmla="*/ 180 w 333"/>
              <a:gd name="T17" fmla="*/ 335 h 335"/>
              <a:gd name="T18" fmla="*/ 333 w 333"/>
              <a:gd name="T19" fmla="*/ 0 h 335"/>
              <a:gd name="T20" fmla="*/ 0 w 333"/>
              <a:gd name="T21" fmla="*/ 155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3" h="335">
                <a:moveTo>
                  <a:pt x="169" y="277"/>
                </a:moveTo>
                <a:lnTo>
                  <a:pt x="143" y="249"/>
                </a:lnTo>
                <a:lnTo>
                  <a:pt x="195" y="138"/>
                </a:lnTo>
                <a:lnTo>
                  <a:pt x="85" y="190"/>
                </a:lnTo>
                <a:lnTo>
                  <a:pt x="58" y="165"/>
                </a:lnTo>
                <a:lnTo>
                  <a:pt x="266" y="69"/>
                </a:lnTo>
                <a:lnTo>
                  <a:pt x="169" y="277"/>
                </a:lnTo>
                <a:close/>
                <a:moveTo>
                  <a:pt x="0" y="155"/>
                </a:moveTo>
                <a:lnTo>
                  <a:pt x="180" y="335"/>
                </a:lnTo>
                <a:lnTo>
                  <a:pt x="333" y="0"/>
                </a:lnTo>
                <a:lnTo>
                  <a:pt x="0" y="1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3">
            <a:extLst>
              <a:ext uri="{FF2B5EF4-FFF2-40B4-BE49-F238E27FC236}">
                <a16:creationId xmlns:a16="http://schemas.microsoft.com/office/drawing/2014/main" id="{F6B371F2-9B97-2042-BD4C-3361F8370002}"/>
              </a:ext>
            </a:extLst>
          </p:cNvPr>
          <p:cNvSpPr>
            <a:spLocks noChangeAspect="1"/>
          </p:cNvSpPr>
          <p:nvPr/>
        </p:nvSpPr>
        <p:spPr bwMode="auto">
          <a:xfrm>
            <a:off x="10052843" y="5056187"/>
            <a:ext cx="257175" cy="252413"/>
          </a:xfrm>
          <a:custGeom>
            <a:avLst/>
            <a:gdLst>
              <a:gd name="T0" fmla="*/ 300 w 341"/>
              <a:gd name="T1" fmla="*/ 67 h 333"/>
              <a:gd name="T2" fmla="*/ 267 w 341"/>
              <a:gd name="T3" fmla="*/ 33 h 333"/>
              <a:gd name="T4" fmla="*/ 167 w 341"/>
              <a:gd name="T5" fmla="*/ 0 h 333"/>
              <a:gd name="T6" fmla="*/ 67 w 341"/>
              <a:gd name="T7" fmla="*/ 33 h 333"/>
              <a:gd name="T8" fmla="*/ 4 w 341"/>
              <a:gd name="T9" fmla="*/ 133 h 333"/>
              <a:gd name="T10" fmla="*/ 217 w 341"/>
              <a:gd name="T11" fmla="*/ 133 h 333"/>
              <a:gd name="T12" fmla="*/ 184 w 341"/>
              <a:gd name="T13" fmla="*/ 233 h 333"/>
              <a:gd name="T14" fmla="*/ 0 w 341"/>
              <a:gd name="T15" fmla="*/ 233 h 333"/>
              <a:gd name="T16" fmla="*/ 0 w 341"/>
              <a:gd name="T17" fmla="*/ 264 h 333"/>
              <a:gd name="T18" fmla="*/ 67 w 341"/>
              <a:gd name="T19" fmla="*/ 333 h 333"/>
              <a:gd name="T20" fmla="*/ 267 w 341"/>
              <a:gd name="T21" fmla="*/ 333 h 333"/>
              <a:gd name="T22" fmla="*/ 334 w 341"/>
              <a:gd name="T23" fmla="*/ 264 h 333"/>
              <a:gd name="T24" fmla="*/ 300 w 341"/>
              <a:gd name="T25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41" h="333">
                <a:moveTo>
                  <a:pt x="300" y="67"/>
                </a:moveTo>
                <a:cubicBezTo>
                  <a:pt x="291" y="54"/>
                  <a:pt x="279" y="43"/>
                  <a:pt x="267" y="33"/>
                </a:cubicBezTo>
                <a:cubicBezTo>
                  <a:pt x="239" y="12"/>
                  <a:pt x="204" y="0"/>
                  <a:pt x="167" y="0"/>
                </a:cubicBezTo>
                <a:cubicBezTo>
                  <a:pt x="130" y="0"/>
                  <a:pt x="95" y="12"/>
                  <a:pt x="67" y="33"/>
                </a:cubicBezTo>
                <a:cubicBezTo>
                  <a:pt x="47" y="48"/>
                  <a:pt x="12" y="87"/>
                  <a:pt x="4" y="133"/>
                </a:cubicBezTo>
                <a:lnTo>
                  <a:pt x="217" y="133"/>
                </a:lnTo>
                <a:lnTo>
                  <a:pt x="184" y="233"/>
                </a:lnTo>
                <a:lnTo>
                  <a:pt x="0" y="233"/>
                </a:lnTo>
                <a:lnTo>
                  <a:pt x="0" y="264"/>
                </a:lnTo>
                <a:cubicBezTo>
                  <a:pt x="0" y="301"/>
                  <a:pt x="30" y="333"/>
                  <a:pt x="67" y="333"/>
                </a:cubicBezTo>
                <a:lnTo>
                  <a:pt x="267" y="333"/>
                </a:lnTo>
                <a:cubicBezTo>
                  <a:pt x="304" y="333"/>
                  <a:pt x="334" y="301"/>
                  <a:pt x="334" y="264"/>
                </a:cubicBezTo>
                <a:cubicBezTo>
                  <a:pt x="334" y="166"/>
                  <a:pt x="341" y="122"/>
                  <a:pt x="300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4">
            <a:extLst>
              <a:ext uri="{FF2B5EF4-FFF2-40B4-BE49-F238E27FC236}">
                <a16:creationId xmlns:a16="http://schemas.microsoft.com/office/drawing/2014/main" id="{6FCD70D7-8526-784C-B996-F530094C992E}"/>
              </a:ext>
            </a:extLst>
          </p:cNvPr>
          <p:cNvSpPr>
            <a:spLocks noChangeAspect="1"/>
          </p:cNvSpPr>
          <p:nvPr/>
        </p:nvSpPr>
        <p:spPr bwMode="auto">
          <a:xfrm>
            <a:off x="9551193" y="5056187"/>
            <a:ext cx="250825" cy="252413"/>
          </a:xfrm>
          <a:custGeom>
            <a:avLst/>
            <a:gdLst>
              <a:gd name="T0" fmla="*/ 300 w 333"/>
              <a:gd name="T1" fmla="*/ 67 h 333"/>
              <a:gd name="T2" fmla="*/ 266 w 333"/>
              <a:gd name="T3" fmla="*/ 33 h 333"/>
              <a:gd name="T4" fmla="*/ 166 w 333"/>
              <a:gd name="T5" fmla="*/ 0 h 333"/>
              <a:gd name="T6" fmla="*/ 67 w 333"/>
              <a:gd name="T7" fmla="*/ 33 h 333"/>
              <a:gd name="T8" fmla="*/ 4 w 333"/>
              <a:gd name="T9" fmla="*/ 133 h 333"/>
              <a:gd name="T10" fmla="*/ 170 w 333"/>
              <a:gd name="T11" fmla="*/ 133 h 333"/>
              <a:gd name="T12" fmla="*/ 202 w 333"/>
              <a:gd name="T13" fmla="*/ 176 h 333"/>
              <a:gd name="T14" fmla="*/ 191 w 333"/>
              <a:gd name="T15" fmla="*/ 210 h 333"/>
              <a:gd name="T16" fmla="*/ 159 w 333"/>
              <a:gd name="T17" fmla="*/ 233 h 333"/>
              <a:gd name="T18" fmla="*/ 0 w 333"/>
              <a:gd name="T19" fmla="*/ 233 h 333"/>
              <a:gd name="T20" fmla="*/ 0 w 333"/>
              <a:gd name="T21" fmla="*/ 264 h 333"/>
              <a:gd name="T22" fmla="*/ 66 w 333"/>
              <a:gd name="T23" fmla="*/ 333 h 333"/>
              <a:gd name="T24" fmla="*/ 266 w 333"/>
              <a:gd name="T25" fmla="*/ 333 h 333"/>
              <a:gd name="T26" fmla="*/ 333 w 333"/>
              <a:gd name="T27" fmla="*/ 264 h 333"/>
              <a:gd name="T28" fmla="*/ 333 w 333"/>
              <a:gd name="T29" fmla="*/ 167 h 333"/>
              <a:gd name="T30" fmla="*/ 300 w 333"/>
              <a:gd name="T31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3" h="333">
                <a:moveTo>
                  <a:pt x="300" y="67"/>
                </a:moveTo>
                <a:cubicBezTo>
                  <a:pt x="290" y="54"/>
                  <a:pt x="279" y="43"/>
                  <a:pt x="266" y="33"/>
                </a:cubicBezTo>
                <a:cubicBezTo>
                  <a:pt x="238" y="12"/>
                  <a:pt x="204" y="0"/>
                  <a:pt x="166" y="0"/>
                </a:cubicBezTo>
                <a:cubicBezTo>
                  <a:pt x="129" y="0"/>
                  <a:pt x="94" y="12"/>
                  <a:pt x="67" y="33"/>
                </a:cubicBezTo>
                <a:cubicBezTo>
                  <a:pt x="31" y="60"/>
                  <a:pt x="16" y="95"/>
                  <a:pt x="4" y="133"/>
                </a:cubicBezTo>
                <a:lnTo>
                  <a:pt x="170" y="133"/>
                </a:lnTo>
                <a:cubicBezTo>
                  <a:pt x="193" y="133"/>
                  <a:pt x="209" y="154"/>
                  <a:pt x="202" y="176"/>
                </a:cubicBezTo>
                <a:lnTo>
                  <a:pt x="191" y="210"/>
                </a:lnTo>
                <a:cubicBezTo>
                  <a:pt x="186" y="223"/>
                  <a:pt x="173" y="233"/>
                  <a:pt x="159" y="233"/>
                </a:cubicBezTo>
                <a:lnTo>
                  <a:pt x="0" y="233"/>
                </a:lnTo>
                <a:lnTo>
                  <a:pt x="0" y="264"/>
                </a:lnTo>
                <a:cubicBezTo>
                  <a:pt x="0" y="301"/>
                  <a:pt x="30" y="333"/>
                  <a:pt x="66" y="333"/>
                </a:cubicBezTo>
                <a:lnTo>
                  <a:pt x="266" y="333"/>
                </a:lnTo>
                <a:cubicBezTo>
                  <a:pt x="303" y="333"/>
                  <a:pt x="333" y="301"/>
                  <a:pt x="333" y="264"/>
                </a:cubicBezTo>
                <a:lnTo>
                  <a:pt x="333" y="167"/>
                </a:lnTo>
                <a:cubicBezTo>
                  <a:pt x="333" y="129"/>
                  <a:pt x="320" y="95"/>
                  <a:pt x="300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5">
            <a:extLst>
              <a:ext uri="{FF2B5EF4-FFF2-40B4-BE49-F238E27FC236}">
                <a16:creationId xmlns:a16="http://schemas.microsoft.com/office/drawing/2014/main" id="{11455E2F-1775-DC4B-B26C-AE8C087358A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047955" y="5056187"/>
            <a:ext cx="250825" cy="252413"/>
          </a:xfrm>
          <a:custGeom>
            <a:avLst/>
            <a:gdLst>
              <a:gd name="T0" fmla="*/ 300 w 333"/>
              <a:gd name="T1" fmla="*/ 264 h 333"/>
              <a:gd name="T2" fmla="*/ 267 w 333"/>
              <a:gd name="T3" fmla="*/ 300 h 333"/>
              <a:gd name="T4" fmla="*/ 67 w 333"/>
              <a:gd name="T5" fmla="*/ 300 h 333"/>
              <a:gd name="T6" fmla="*/ 64 w 333"/>
              <a:gd name="T7" fmla="*/ 300 h 333"/>
              <a:gd name="T8" fmla="*/ 33 w 333"/>
              <a:gd name="T9" fmla="*/ 266 h 333"/>
              <a:gd name="T10" fmla="*/ 33 w 333"/>
              <a:gd name="T11" fmla="*/ 233 h 333"/>
              <a:gd name="T12" fmla="*/ 183 w 333"/>
              <a:gd name="T13" fmla="*/ 233 h 333"/>
              <a:gd name="T14" fmla="*/ 217 w 333"/>
              <a:gd name="T15" fmla="*/ 133 h 333"/>
              <a:gd name="T16" fmla="*/ 39 w 333"/>
              <a:gd name="T17" fmla="*/ 133 h 333"/>
              <a:gd name="T18" fmla="*/ 158 w 333"/>
              <a:gd name="T19" fmla="*/ 35 h 333"/>
              <a:gd name="T20" fmla="*/ 300 w 333"/>
              <a:gd name="T21" fmla="*/ 167 h 333"/>
              <a:gd name="T22" fmla="*/ 300 w 333"/>
              <a:gd name="T23" fmla="*/ 264 h 333"/>
              <a:gd name="T24" fmla="*/ 167 w 333"/>
              <a:gd name="T25" fmla="*/ 0 h 333"/>
              <a:gd name="T26" fmla="*/ 67 w 333"/>
              <a:gd name="T27" fmla="*/ 33 h 333"/>
              <a:gd name="T28" fmla="*/ 0 w 333"/>
              <a:gd name="T29" fmla="*/ 167 h 333"/>
              <a:gd name="T30" fmla="*/ 0 w 333"/>
              <a:gd name="T31" fmla="*/ 264 h 333"/>
              <a:gd name="T32" fmla="*/ 67 w 333"/>
              <a:gd name="T33" fmla="*/ 333 h 333"/>
              <a:gd name="T34" fmla="*/ 267 w 333"/>
              <a:gd name="T35" fmla="*/ 333 h 333"/>
              <a:gd name="T36" fmla="*/ 333 w 333"/>
              <a:gd name="T37" fmla="*/ 264 h 333"/>
              <a:gd name="T38" fmla="*/ 333 w 333"/>
              <a:gd name="T39" fmla="*/ 167 h 333"/>
              <a:gd name="T40" fmla="*/ 167 w 333"/>
              <a:gd name="T4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3" h="333">
                <a:moveTo>
                  <a:pt x="300" y="264"/>
                </a:moveTo>
                <a:cubicBezTo>
                  <a:pt x="300" y="282"/>
                  <a:pt x="285" y="300"/>
                  <a:pt x="267" y="300"/>
                </a:cubicBezTo>
                <a:lnTo>
                  <a:pt x="67" y="300"/>
                </a:lnTo>
                <a:lnTo>
                  <a:pt x="64" y="300"/>
                </a:lnTo>
                <a:cubicBezTo>
                  <a:pt x="47" y="300"/>
                  <a:pt x="33" y="283"/>
                  <a:pt x="33" y="266"/>
                </a:cubicBezTo>
                <a:lnTo>
                  <a:pt x="33" y="233"/>
                </a:lnTo>
                <a:lnTo>
                  <a:pt x="183" y="233"/>
                </a:lnTo>
                <a:lnTo>
                  <a:pt x="217" y="133"/>
                </a:lnTo>
                <a:lnTo>
                  <a:pt x="39" y="133"/>
                </a:lnTo>
                <a:cubicBezTo>
                  <a:pt x="55" y="83"/>
                  <a:pt x="101" y="39"/>
                  <a:pt x="158" y="35"/>
                </a:cubicBezTo>
                <a:cubicBezTo>
                  <a:pt x="235" y="30"/>
                  <a:pt x="300" y="90"/>
                  <a:pt x="300" y="167"/>
                </a:cubicBezTo>
                <a:lnTo>
                  <a:pt x="300" y="264"/>
                </a:lnTo>
                <a:close/>
                <a:moveTo>
                  <a:pt x="167" y="0"/>
                </a:moveTo>
                <a:cubicBezTo>
                  <a:pt x="129" y="0"/>
                  <a:pt x="95" y="13"/>
                  <a:pt x="67" y="33"/>
                </a:cubicBezTo>
                <a:cubicBezTo>
                  <a:pt x="26" y="64"/>
                  <a:pt x="0" y="113"/>
                  <a:pt x="0" y="167"/>
                </a:cubicBezTo>
                <a:lnTo>
                  <a:pt x="0" y="264"/>
                </a:lnTo>
                <a:cubicBezTo>
                  <a:pt x="0" y="301"/>
                  <a:pt x="30" y="333"/>
                  <a:pt x="67" y="333"/>
                </a:cubicBezTo>
                <a:lnTo>
                  <a:pt x="267" y="333"/>
                </a:lnTo>
                <a:cubicBezTo>
                  <a:pt x="303" y="333"/>
                  <a:pt x="333" y="301"/>
                  <a:pt x="333" y="264"/>
                </a:cubicBezTo>
                <a:lnTo>
                  <a:pt x="333" y="167"/>
                </a:lnTo>
                <a:cubicBezTo>
                  <a:pt x="333" y="75"/>
                  <a:pt x="258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6">
            <a:extLst>
              <a:ext uri="{FF2B5EF4-FFF2-40B4-BE49-F238E27FC236}">
                <a16:creationId xmlns:a16="http://schemas.microsoft.com/office/drawing/2014/main" id="{59DBEAA1-8D57-1845-A2E2-EE56DDE3F4E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544718" y="5056187"/>
            <a:ext cx="252413" cy="252413"/>
          </a:xfrm>
          <a:custGeom>
            <a:avLst/>
            <a:gdLst>
              <a:gd name="T0" fmla="*/ 300 w 334"/>
              <a:gd name="T1" fmla="*/ 264 h 333"/>
              <a:gd name="T2" fmla="*/ 266 w 334"/>
              <a:gd name="T3" fmla="*/ 300 h 333"/>
              <a:gd name="T4" fmla="*/ 67 w 334"/>
              <a:gd name="T5" fmla="*/ 300 h 333"/>
              <a:gd name="T6" fmla="*/ 65 w 334"/>
              <a:gd name="T7" fmla="*/ 300 h 333"/>
              <a:gd name="T8" fmla="*/ 34 w 334"/>
              <a:gd name="T9" fmla="*/ 268 h 333"/>
              <a:gd name="T10" fmla="*/ 34 w 334"/>
              <a:gd name="T11" fmla="*/ 233 h 333"/>
              <a:gd name="T12" fmla="*/ 160 w 334"/>
              <a:gd name="T13" fmla="*/ 233 h 333"/>
              <a:gd name="T14" fmla="*/ 191 w 334"/>
              <a:gd name="T15" fmla="*/ 210 h 333"/>
              <a:gd name="T16" fmla="*/ 202 w 334"/>
              <a:gd name="T17" fmla="*/ 177 h 333"/>
              <a:gd name="T18" fmla="*/ 171 w 334"/>
              <a:gd name="T19" fmla="*/ 133 h 333"/>
              <a:gd name="T20" fmla="*/ 40 w 334"/>
              <a:gd name="T21" fmla="*/ 133 h 333"/>
              <a:gd name="T22" fmla="*/ 158 w 334"/>
              <a:gd name="T23" fmla="*/ 35 h 333"/>
              <a:gd name="T24" fmla="*/ 300 w 334"/>
              <a:gd name="T25" fmla="*/ 167 h 333"/>
              <a:gd name="T26" fmla="*/ 300 w 334"/>
              <a:gd name="T27" fmla="*/ 264 h 333"/>
              <a:gd name="T28" fmla="*/ 300 w 334"/>
              <a:gd name="T29" fmla="*/ 67 h 333"/>
              <a:gd name="T30" fmla="*/ 267 w 334"/>
              <a:gd name="T31" fmla="*/ 33 h 333"/>
              <a:gd name="T32" fmla="*/ 167 w 334"/>
              <a:gd name="T33" fmla="*/ 0 h 333"/>
              <a:gd name="T34" fmla="*/ 67 w 334"/>
              <a:gd name="T35" fmla="*/ 33 h 333"/>
              <a:gd name="T36" fmla="*/ 34 w 334"/>
              <a:gd name="T37" fmla="*/ 67 h 333"/>
              <a:gd name="T38" fmla="*/ 0 w 334"/>
              <a:gd name="T39" fmla="*/ 167 h 333"/>
              <a:gd name="T40" fmla="*/ 0 w 334"/>
              <a:gd name="T41" fmla="*/ 264 h 333"/>
              <a:gd name="T42" fmla="*/ 67 w 334"/>
              <a:gd name="T43" fmla="*/ 333 h 333"/>
              <a:gd name="T44" fmla="*/ 167 w 334"/>
              <a:gd name="T45" fmla="*/ 333 h 333"/>
              <a:gd name="T46" fmla="*/ 267 w 334"/>
              <a:gd name="T47" fmla="*/ 333 h 333"/>
              <a:gd name="T48" fmla="*/ 334 w 334"/>
              <a:gd name="T49" fmla="*/ 264 h 333"/>
              <a:gd name="T50" fmla="*/ 334 w 334"/>
              <a:gd name="T51" fmla="*/ 167 h 333"/>
              <a:gd name="T52" fmla="*/ 300 w 334"/>
              <a:gd name="T53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4" h="333">
                <a:moveTo>
                  <a:pt x="300" y="264"/>
                </a:moveTo>
                <a:cubicBezTo>
                  <a:pt x="300" y="283"/>
                  <a:pt x="285" y="300"/>
                  <a:pt x="266" y="300"/>
                </a:cubicBezTo>
                <a:lnTo>
                  <a:pt x="67" y="300"/>
                </a:lnTo>
                <a:lnTo>
                  <a:pt x="65" y="300"/>
                </a:lnTo>
                <a:cubicBezTo>
                  <a:pt x="47" y="300"/>
                  <a:pt x="34" y="285"/>
                  <a:pt x="34" y="268"/>
                </a:cubicBezTo>
                <a:lnTo>
                  <a:pt x="34" y="233"/>
                </a:lnTo>
                <a:lnTo>
                  <a:pt x="160" y="233"/>
                </a:lnTo>
                <a:cubicBezTo>
                  <a:pt x="174" y="233"/>
                  <a:pt x="187" y="223"/>
                  <a:pt x="191" y="210"/>
                </a:cubicBezTo>
                <a:lnTo>
                  <a:pt x="202" y="177"/>
                </a:lnTo>
                <a:cubicBezTo>
                  <a:pt x="210" y="155"/>
                  <a:pt x="193" y="133"/>
                  <a:pt x="171" y="133"/>
                </a:cubicBezTo>
                <a:lnTo>
                  <a:pt x="40" y="133"/>
                </a:lnTo>
                <a:cubicBezTo>
                  <a:pt x="56" y="83"/>
                  <a:pt x="101" y="39"/>
                  <a:pt x="158" y="35"/>
                </a:cubicBezTo>
                <a:cubicBezTo>
                  <a:pt x="235" y="30"/>
                  <a:pt x="300" y="90"/>
                  <a:pt x="300" y="167"/>
                </a:cubicBezTo>
                <a:lnTo>
                  <a:pt x="300" y="264"/>
                </a:lnTo>
                <a:close/>
                <a:moveTo>
                  <a:pt x="300" y="67"/>
                </a:moveTo>
                <a:cubicBezTo>
                  <a:pt x="291" y="54"/>
                  <a:pt x="279" y="43"/>
                  <a:pt x="267" y="33"/>
                </a:cubicBezTo>
                <a:cubicBezTo>
                  <a:pt x="239" y="13"/>
                  <a:pt x="204" y="0"/>
                  <a:pt x="167" y="0"/>
                </a:cubicBezTo>
                <a:cubicBezTo>
                  <a:pt x="130" y="0"/>
                  <a:pt x="95" y="13"/>
                  <a:pt x="67" y="33"/>
                </a:cubicBezTo>
                <a:cubicBezTo>
                  <a:pt x="55" y="43"/>
                  <a:pt x="43" y="54"/>
                  <a:pt x="34" y="67"/>
                </a:cubicBezTo>
                <a:cubicBezTo>
                  <a:pt x="13" y="95"/>
                  <a:pt x="0" y="129"/>
                  <a:pt x="0" y="167"/>
                </a:cubicBezTo>
                <a:lnTo>
                  <a:pt x="0" y="264"/>
                </a:lnTo>
                <a:cubicBezTo>
                  <a:pt x="0" y="301"/>
                  <a:pt x="30" y="333"/>
                  <a:pt x="67" y="333"/>
                </a:cubicBezTo>
                <a:lnTo>
                  <a:pt x="167" y="333"/>
                </a:lnTo>
                <a:lnTo>
                  <a:pt x="267" y="333"/>
                </a:lnTo>
                <a:cubicBezTo>
                  <a:pt x="304" y="333"/>
                  <a:pt x="334" y="301"/>
                  <a:pt x="334" y="264"/>
                </a:cubicBezTo>
                <a:lnTo>
                  <a:pt x="334" y="167"/>
                </a:lnTo>
                <a:cubicBezTo>
                  <a:pt x="334" y="129"/>
                  <a:pt x="321" y="95"/>
                  <a:pt x="300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7">
            <a:extLst>
              <a:ext uri="{FF2B5EF4-FFF2-40B4-BE49-F238E27FC236}">
                <a16:creationId xmlns:a16="http://schemas.microsoft.com/office/drawing/2014/main" id="{B32F052C-C5A3-574E-B4AD-81D144A1730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043068" y="5056187"/>
            <a:ext cx="174625" cy="252413"/>
          </a:xfrm>
          <a:custGeom>
            <a:avLst/>
            <a:gdLst>
              <a:gd name="T0" fmla="*/ 150 w 233"/>
              <a:gd name="T1" fmla="*/ 317 h 333"/>
              <a:gd name="T2" fmla="*/ 133 w 233"/>
              <a:gd name="T3" fmla="*/ 300 h 333"/>
              <a:gd name="T4" fmla="*/ 100 w 233"/>
              <a:gd name="T5" fmla="*/ 300 h 333"/>
              <a:gd name="T6" fmla="*/ 83 w 233"/>
              <a:gd name="T7" fmla="*/ 317 h 333"/>
              <a:gd name="T8" fmla="*/ 100 w 233"/>
              <a:gd name="T9" fmla="*/ 333 h 333"/>
              <a:gd name="T10" fmla="*/ 133 w 233"/>
              <a:gd name="T11" fmla="*/ 333 h 333"/>
              <a:gd name="T12" fmla="*/ 150 w 233"/>
              <a:gd name="T13" fmla="*/ 317 h 333"/>
              <a:gd name="T14" fmla="*/ 233 w 233"/>
              <a:gd name="T15" fmla="*/ 97 h 333"/>
              <a:gd name="T16" fmla="*/ 148 w 233"/>
              <a:gd name="T17" fmla="*/ 253 h 333"/>
              <a:gd name="T18" fmla="*/ 132 w 233"/>
              <a:gd name="T19" fmla="*/ 267 h 333"/>
              <a:gd name="T20" fmla="*/ 96 w 233"/>
              <a:gd name="T21" fmla="*/ 267 h 333"/>
              <a:gd name="T22" fmla="*/ 79 w 233"/>
              <a:gd name="T23" fmla="*/ 253 h 333"/>
              <a:gd name="T24" fmla="*/ 0 w 233"/>
              <a:gd name="T25" fmla="*/ 97 h 333"/>
              <a:gd name="T26" fmla="*/ 114 w 233"/>
              <a:gd name="T27" fmla="*/ 0 h 333"/>
              <a:gd name="T28" fmla="*/ 233 w 233"/>
              <a:gd name="T29" fmla="*/ 9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3" h="333">
                <a:moveTo>
                  <a:pt x="150" y="317"/>
                </a:moveTo>
                <a:cubicBezTo>
                  <a:pt x="150" y="307"/>
                  <a:pt x="142" y="300"/>
                  <a:pt x="133" y="300"/>
                </a:cubicBezTo>
                <a:lnTo>
                  <a:pt x="100" y="300"/>
                </a:lnTo>
                <a:cubicBezTo>
                  <a:pt x="90" y="300"/>
                  <a:pt x="83" y="307"/>
                  <a:pt x="83" y="317"/>
                </a:cubicBezTo>
                <a:cubicBezTo>
                  <a:pt x="83" y="326"/>
                  <a:pt x="90" y="333"/>
                  <a:pt x="100" y="333"/>
                </a:cubicBezTo>
                <a:lnTo>
                  <a:pt x="133" y="333"/>
                </a:lnTo>
                <a:cubicBezTo>
                  <a:pt x="142" y="333"/>
                  <a:pt x="150" y="326"/>
                  <a:pt x="150" y="317"/>
                </a:cubicBezTo>
                <a:close/>
                <a:moveTo>
                  <a:pt x="233" y="97"/>
                </a:moveTo>
                <a:cubicBezTo>
                  <a:pt x="233" y="187"/>
                  <a:pt x="159" y="184"/>
                  <a:pt x="148" y="253"/>
                </a:cubicBezTo>
                <a:cubicBezTo>
                  <a:pt x="147" y="261"/>
                  <a:pt x="140" y="267"/>
                  <a:pt x="132" y="267"/>
                </a:cubicBezTo>
                <a:lnTo>
                  <a:pt x="96" y="267"/>
                </a:lnTo>
                <a:cubicBezTo>
                  <a:pt x="87" y="267"/>
                  <a:pt x="81" y="261"/>
                  <a:pt x="79" y="253"/>
                </a:cubicBezTo>
                <a:cubicBezTo>
                  <a:pt x="69" y="184"/>
                  <a:pt x="0" y="187"/>
                  <a:pt x="0" y="97"/>
                </a:cubicBezTo>
                <a:cubicBezTo>
                  <a:pt x="0" y="26"/>
                  <a:pt x="59" y="0"/>
                  <a:pt x="114" y="0"/>
                </a:cubicBezTo>
                <a:cubicBezTo>
                  <a:pt x="169" y="0"/>
                  <a:pt x="233" y="26"/>
                  <a:pt x="233" y="9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8">
            <a:extLst>
              <a:ext uri="{FF2B5EF4-FFF2-40B4-BE49-F238E27FC236}">
                <a16:creationId xmlns:a16="http://schemas.microsoft.com/office/drawing/2014/main" id="{663CE79B-48C3-6B49-BE08-51FE32B83A8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539830" y="5056187"/>
            <a:ext cx="150813" cy="252413"/>
          </a:xfrm>
          <a:custGeom>
            <a:avLst/>
            <a:gdLst>
              <a:gd name="T0" fmla="*/ 83 w 200"/>
              <a:gd name="T1" fmla="*/ 267 h 333"/>
              <a:gd name="T2" fmla="*/ 117 w 200"/>
              <a:gd name="T3" fmla="*/ 267 h 333"/>
              <a:gd name="T4" fmla="*/ 117 w 200"/>
              <a:gd name="T5" fmla="*/ 283 h 333"/>
              <a:gd name="T6" fmla="*/ 100 w 200"/>
              <a:gd name="T7" fmla="*/ 300 h 333"/>
              <a:gd name="T8" fmla="*/ 83 w 200"/>
              <a:gd name="T9" fmla="*/ 283 h 333"/>
              <a:gd name="T10" fmla="*/ 83 w 200"/>
              <a:gd name="T11" fmla="*/ 267 h 333"/>
              <a:gd name="T12" fmla="*/ 83 w 200"/>
              <a:gd name="T13" fmla="*/ 333 h 333"/>
              <a:gd name="T14" fmla="*/ 117 w 200"/>
              <a:gd name="T15" fmla="*/ 333 h 333"/>
              <a:gd name="T16" fmla="*/ 150 w 200"/>
              <a:gd name="T17" fmla="*/ 300 h 333"/>
              <a:gd name="T18" fmla="*/ 150 w 200"/>
              <a:gd name="T19" fmla="*/ 250 h 333"/>
              <a:gd name="T20" fmla="*/ 133 w 200"/>
              <a:gd name="T21" fmla="*/ 233 h 333"/>
              <a:gd name="T22" fmla="*/ 67 w 200"/>
              <a:gd name="T23" fmla="*/ 233 h 333"/>
              <a:gd name="T24" fmla="*/ 50 w 200"/>
              <a:gd name="T25" fmla="*/ 250 h 333"/>
              <a:gd name="T26" fmla="*/ 50 w 200"/>
              <a:gd name="T27" fmla="*/ 300 h 333"/>
              <a:gd name="T28" fmla="*/ 83 w 200"/>
              <a:gd name="T29" fmla="*/ 333 h 333"/>
              <a:gd name="T30" fmla="*/ 136 w 200"/>
              <a:gd name="T31" fmla="*/ 167 h 333"/>
              <a:gd name="T32" fmla="*/ 64 w 200"/>
              <a:gd name="T33" fmla="*/ 167 h 333"/>
              <a:gd name="T34" fmla="*/ 33 w 200"/>
              <a:gd name="T35" fmla="*/ 98 h 333"/>
              <a:gd name="T36" fmla="*/ 100 w 200"/>
              <a:gd name="T37" fmla="*/ 33 h 333"/>
              <a:gd name="T38" fmla="*/ 167 w 200"/>
              <a:gd name="T39" fmla="*/ 98 h 333"/>
              <a:gd name="T40" fmla="*/ 136 w 200"/>
              <a:gd name="T41" fmla="*/ 167 h 333"/>
              <a:gd name="T42" fmla="*/ 100 w 200"/>
              <a:gd name="T43" fmla="*/ 0 h 333"/>
              <a:gd name="T44" fmla="*/ 0 w 200"/>
              <a:gd name="T45" fmla="*/ 98 h 333"/>
              <a:gd name="T46" fmla="*/ 44 w 200"/>
              <a:gd name="T47" fmla="*/ 195 h 333"/>
              <a:gd name="T48" fmla="*/ 57 w 200"/>
              <a:gd name="T49" fmla="*/ 200 h 333"/>
              <a:gd name="T50" fmla="*/ 143 w 200"/>
              <a:gd name="T51" fmla="*/ 200 h 333"/>
              <a:gd name="T52" fmla="*/ 156 w 200"/>
              <a:gd name="T53" fmla="*/ 195 h 333"/>
              <a:gd name="T54" fmla="*/ 200 w 200"/>
              <a:gd name="T55" fmla="*/ 98 h 333"/>
              <a:gd name="T56" fmla="*/ 100 w 200"/>
              <a:gd name="T5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0" h="333">
                <a:moveTo>
                  <a:pt x="83" y="267"/>
                </a:moveTo>
                <a:lnTo>
                  <a:pt x="117" y="267"/>
                </a:lnTo>
                <a:lnTo>
                  <a:pt x="117" y="283"/>
                </a:lnTo>
                <a:cubicBezTo>
                  <a:pt x="117" y="293"/>
                  <a:pt x="109" y="300"/>
                  <a:pt x="100" y="300"/>
                </a:cubicBezTo>
                <a:cubicBezTo>
                  <a:pt x="91" y="300"/>
                  <a:pt x="83" y="293"/>
                  <a:pt x="83" y="283"/>
                </a:cubicBezTo>
                <a:lnTo>
                  <a:pt x="83" y="267"/>
                </a:lnTo>
                <a:close/>
                <a:moveTo>
                  <a:pt x="83" y="333"/>
                </a:moveTo>
                <a:lnTo>
                  <a:pt x="117" y="333"/>
                </a:lnTo>
                <a:cubicBezTo>
                  <a:pt x="135" y="333"/>
                  <a:pt x="150" y="318"/>
                  <a:pt x="150" y="300"/>
                </a:cubicBezTo>
                <a:lnTo>
                  <a:pt x="150" y="250"/>
                </a:lnTo>
                <a:cubicBezTo>
                  <a:pt x="150" y="241"/>
                  <a:pt x="143" y="233"/>
                  <a:pt x="133" y="233"/>
                </a:cubicBezTo>
                <a:lnTo>
                  <a:pt x="67" y="233"/>
                </a:lnTo>
                <a:cubicBezTo>
                  <a:pt x="57" y="233"/>
                  <a:pt x="50" y="241"/>
                  <a:pt x="50" y="250"/>
                </a:cubicBezTo>
                <a:lnTo>
                  <a:pt x="50" y="300"/>
                </a:lnTo>
                <a:cubicBezTo>
                  <a:pt x="50" y="318"/>
                  <a:pt x="65" y="333"/>
                  <a:pt x="83" y="333"/>
                </a:cubicBezTo>
                <a:close/>
                <a:moveTo>
                  <a:pt x="136" y="167"/>
                </a:moveTo>
                <a:cubicBezTo>
                  <a:pt x="91" y="167"/>
                  <a:pt x="108" y="167"/>
                  <a:pt x="64" y="167"/>
                </a:cubicBezTo>
                <a:cubicBezTo>
                  <a:pt x="50" y="149"/>
                  <a:pt x="33" y="113"/>
                  <a:pt x="33" y="98"/>
                </a:cubicBezTo>
                <a:cubicBezTo>
                  <a:pt x="33" y="62"/>
                  <a:pt x="63" y="33"/>
                  <a:pt x="100" y="33"/>
                </a:cubicBezTo>
                <a:cubicBezTo>
                  <a:pt x="137" y="33"/>
                  <a:pt x="167" y="62"/>
                  <a:pt x="167" y="98"/>
                </a:cubicBezTo>
                <a:cubicBezTo>
                  <a:pt x="167" y="113"/>
                  <a:pt x="150" y="149"/>
                  <a:pt x="136" y="167"/>
                </a:cubicBezTo>
                <a:close/>
                <a:moveTo>
                  <a:pt x="100" y="0"/>
                </a:moveTo>
                <a:cubicBezTo>
                  <a:pt x="45" y="0"/>
                  <a:pt x="0" y="44"/>
                  <a:pt x="0" y="98"/>
                </a:cubicBezTo>
                <a:cubicBezTo>
                  <a:pt x="0" y="125"/>
                  <a:pt x="24" y="173"/>
                  <a:pt x="44" y="195"/>
                </a:cubicBezTo>
                <a:cubicBezTo>
                  <a:pt x="47" y="198"/>
                  <a:pt x="52" y="200"/>
                  <a:pt x="57" y="200"/>
                </a:cubicBezTo>
                <a:cubicBezTo>
                  <a:pt x="119" y="200"/>
                  <a:pt x="143" y="200"/>
                  <a:pt x="143" y="200"/>
                </a:cubicBezTo>
                <a:cubicBezTo>
                  <a:pt x="148" y="200"/>
                  <a:pt x="153" y="198"/>
                  <a:pt x="156" y="195"/>
                </a:cubicBezTo>
                <a:cubicBezTo>
                  <a:pt x="176" y="173"/>
                  <a:pt x="200" y="125"/>
                  <a:pt x="200" y="98"/>
                </a:cubicBezTo>
                <a:cubicBezTo>
                  <a:pt x="200" y="44"/>
                  <a:pt x="155" y="0"/>
                  <a:pt x="1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9">
            <a:extLst>
              <a:ext uri="{FF2B5EF4-FFF2-40B4-BE49-F238E27FC236}">
                <a16:creationId xmlns:a16="http://schemas.microsoft.com/office/drawing/2014/main" id="{319981F8-2B92-144F-9503-9E323ABEC8D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36593" y="5056187"/>
            <a:ext cx="176213" cy="252413"/>
          </a:xfrm>
          <a:custGeom>
            <a:avLst/>
            <a:gdLst>
              <a:gd name="T0" fmla="*/ 84 w 234"/>
              <a:gd name="T1" fmla="*/ 333 h 333"/>
              <a:gd name="T2" fmla="*/ 150 w 234"/>
              <a:gd name="T3" fmla="*/ 333 h 333"/>
              <a:gd name="T4" fmla="*/ 150 w 234"/>
              <a:gd name="T5" fmla="*/ 300 h 333"/>
              <a:gd name="T6" fmla="*/ 84 w 234"/>
              <a:gd name="T7" fmla="*/ 300 h 333"/>
              <a:gd name="T8" fmla="*/ 84 w 234"/>
              <a:gd name="T9" fmla="*/ 333 h 333"/>
              <a:gd name="T10" fmla="*/ 234 w 234"/>
              <a:gd name="T11" fmla="*/ 97 h 333"/>
              <a:gd name="T12" fmla="*/ 148 w 234"/>
              <a:gd name="T13" fmla="*/ 267 h 333"/>
              <a:gd name="T14" fmla="*/ 81 w 234"/>
              <a:gd name="T15" fmla="*/ 267 h 333"/>
              <a:gd name="T16" fmla="*/ 0 w 234"/>
              <a:gd name="T17" fmla="*/ 97 h 333"/>
              <a:gd name="T18" fmla="*/ 115 w 234"/>
              <a:gd name="T19" fmla="*/ 0 h 333"/>
              <a:gd name="T20" fmla="*/ 234 w 234"/>
              <a:gd name="T21" fmla="*/ 9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4" h="333">
                <a:moveTo>
                  <a:pt x="84" y="333"/>
                </a:moveTo>
                <a:lnTo>
                  <a:pt x="150" y="333"/>
                </a:lnTo>
                <a:lnTo>
                  <a:pt x="150" y="300"/>
                </a:lnTo>
                <a:lnTo>
                  <a:pt x="84" y="300"/>
                </a:lnTo>
                <a:lnTo>
                  <a:pt x="84" y="333"/>
                </a:lnTo>
                <a:close/>
                <a:moveTo>
                  <a:pt x="234" y="97"/>
                </a:moveTo>
                <a:cubicBezTo>
                  <a:pt x="234" y="193"/>
                  <a:pt x="150" y="183"/>
                  <a:pt x="148" y="267"/>
                </a:cubicBezTo>
                <a:lnTo>
                  <a:pt x="81" y="267"/>
                </a:lnTo>
                <a:cubicBezTo>
                  <a:pt x="79" y="183"/>
                  <a:pt x="0" y="193"/>
                  <a:pt x="0" y="97"/>
                </a:cubicBezTo>
                <a:cubicBezTo>
                  <a:pt x="0" y="26"/>
                  <a:pt x="59" y="0"/>
                  <a:pt x="115" y="0"/>
                </a:cubicBezTo>
                <a:cubicBezTo>
                  <a:pt x="170" y="0"/>
                  <a:pt x="234" y="26"/>
                  <a:pt x="234" y="9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0">
            <a:extLst>
              <a:ext uri="{FF2B5EF4-FFF2-40B4-BE49-F238E27FC236}">
                <a16:creationId xmlns:a16="http://schemas.microsoft.com/office/drawing/2014/main" id="{9E92FAE6-8042-5442-8015-F2CF0769F92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533355" y="5046662"/>
            <a:ext cx="260350" cy="261938"/>
          </a:xfrm>
          <a:custGeom>
            <a:avLst/>
            <a:gdLst>
              <a:gd name="T0" fmla="*/ 225 w 346"/>
              <a:gd name="T1" fmla="*/ 300 h 346"/>
              <a:gd name="T2" fmla="*/ 201 w 346"/>
              <a:gd name="T3" fmla="*/ 285 h 346"/>
              <a:gd name="T4" fmla="*/ 201 w 346"/>
              <a:gd name="T5" fmla="*/ 264 h 346"/>
              <a:gd name="T6" fmla="*/ 299 w 346"/>
              <a:gd name="T7" fmla="*/ 165 h 346"/>
              <a:gd name="T8" fmla="*/ 225 w 346"/>
              <a:gd name="T9" fmla="*/ 300 h 346"/>
              <a:gd name="T10" fmla="*/ 129 w 346"/>
              <a:gd name="T11" fmla="*/ 146 h 346"/>
              <a:gd name="T12" fmla="*/ 219 w 346"/>
              <a:gd name="T13" fmla="*/ 57 h 346"/>
              <a:gd name="T14" fmla="*/ 248 w 346"/>
              <a:gd name="T15" fmla="*/ 74 h 346"/>
              <a:gd name="T16" fmla="*/ 176 w 346"/>
              <a:gd name="T17" fmla="*/ 146 h 346"/>
              <a:gd name="T18" fmla="*/ 129 w 346"/>
              <a:gd name="T19" fmla="*/ 146 h 346"/>
              <a:gd name="T20" fmla="*/ 38 w 346"/>
              <a:gd name="T21" fmla="*/ 146 h 346"/>
              <a:gd name="T22" fmla="*/ 181 w 346"/>
              <a:gd name="T23" fmla="*/ 47 h 346"/>
              <a:gd name="T24" fmla="*/ 82 w 346"/>
              <a:gd name="T25" fmla="*/ 146 h 346"/>
              <a:gd name="T26" fmla="*/ 38 w 346"/>
              <a:gd name="T27" fmla="*/ 146 h 346"/>
              <a:gd name="T28" fmla="*/ 290 w 346"/>
              <a:gd name="T29" fmla="*/ 128 h 346"/>
              <a:gd name="T30" fmla="*/ 201 w 346"/>
              <a:gd name="T31" fmla="*/ 217 h 346"/>
              <a:gd name="T32" fmla="*/ 201 w 346"/>
              <a:gd name="T33" fmla="*/ 170 h 346"/>
              <a:gd name="T34" fmla="*/ 272 w 346"/>
              <a:gd name="T35" fmla="*/ 98 h 346"/>
              <a:gd name="T36" fmla="*/ 290 w 346"/>
              <a:gd name="T37" fmla="*/ 128 h 346"/>
              <a:gd name="T38" fmla="*/ 331 w 346"/>
              <a:gd name="T39" fmla="*/ 151 h 346"/>
              <a:gd name="T40" fmla="*/ 195 w 346"/>
              <a:gd name="T41" fmla="*/ 15 h 346"/>
              <a:gd name="T42" fmla="*/ 3 w 346"/>
              <a:gd name="T43" fmla="*/ 146 h 346"/>
              <a:gd name="T44" fmla="*/ 3 w 346"/>
              <a:gd name="T45" fmla="*/ 147 h 346"/>
              <a:gd name="T46" fmla="*/ 3 w 346"/>
              <a:gd name="T47" fmla="*/ 196 h 346"/>
              <a:gd name="T48" fmla="*/ 14 w 346"/>
              <a:gd name="T49" fmla="*/ 250 h 346"/>
              <a:gd name="T50" fmla="*/ 30 w 346"/>
              <a:gd name="T51" fmla="*/ 263 h 346"/>
              <a:gd name="T52" fmla="*/ 46 w 346"/>
              <a:gd name="T53" fmla="*/ 243 h 346"/>
              <a:gd name="T54" fmla="*/ 37 w 346"/>
              <a:gd name="T55" fmla="*/ 200 h 346"/>
              <a:gd name="T56" fmla="*/ 54 w 346"/>
              <a:gd name="T57" fmla="*/ 180 h 346"/>
              <a:gd name="T58" fmla="*/ 150 w 346"/>
              <a:gd name="T59" fmla="*/ 180 h 346"/>
              <a:gd name="T60" fmla="*/ 167 w 346"/>
              <a:gd name="T61" fmla="*/ 196 h 346"/>
              <a:gd name="T62" fmla="*/ 167 w 346"/>
              <a:gd name="T63" fmla="*/ 315 h 346"/>
              <a:gd name="T64" fmla="*/ 200 w 346"/>
              <a:gd name="T65" fmla="*/ 343 h 346"/>
              <a:gd name="T66" fmla="*/ 200 w 346"/>
              <a:gd name="T67" fmla="*/ 343 h 346"/>
              <a:gd name="T68" fmla="*/ 331 w 346"/>
              <a:gd name="T69" fmla="*/ 151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46" h="346">
                <a:moveTo>
                  <a:pt x="225" y="300"/>
                </a:moveTo>
                <a:cubicBezTo>
                  <a:pt x="213" y="305"/>
                  <a:pt x="201" y="297"/>
                  <a:pt x="201" y="285"/>
                </a:cubicBezTo>
                <a:lnTo>
                  <a:pt x="201" y="264"/>
                </a:lnTo>
                <a:lnTo>
                  <a:pt x="299" y="165"/>
                </a:lnTo>
                <a:cubicBezTo>
                  <a:pt x="306" y="223"/>
                  <a:pt x="273" y="277"/>
                  <a:pt x="225" y="300"/>
                </a:cubicBezTo>
                <a:close/>
                <a:moveTo>
                  <a:pt x="129" y="146"/>
                </a:moveTo>
                <a:lnTo>
                  <a:pt x="219" y="57"/>
                </a:lnTo>
                <a:cubicBezTo>
                  <a:pt x="229" y="61"/>
                  <a:pt x="239" y="67"/>
                  <a:pt x="248" y="74"/>
                </a:cubicBezTo>
                <a:lnTo>
                  <a:pt x="176" y="146"/>
                </a:lnTo>
                <a:lnTo>
                  <a:pt x="129" y="146"/>
                </a:lnTo>
                <a:close/>
                <a:moveTo>
                  <a:pt x="38" y="146"/>
                </a:moveTo>
                <a:cubicBezTo>
                  <a:pt x="64" y="72"/>
                  <a:pt x="120" y="40"/>
                  <a:pt x="181" y="47"/>
                </a:cubicBezTo>
                <a:lnTo>
                  <a:pt x="82" y="146"/>
                </a:lnTo>
                <a:lnTo>
                  <a:pt x="38" y="146"/>
                </a:lnTo>
                <a:close/>
                <a:moveTo>
                  <a:pt x="290" y="128"/>
                </a:moveTo>
                <a:lnTo>
                  <a:pt x="201" y="217"/>
                </a:lnTo>
                <a:lnTo>
                  <a:pt x="201" y="170"/>
                </a:lnTo>
                <a:lnTo>
                  <a:pt x="272" y="98"/>
                </a:lnTo>
                <a:cubicBezTo>
                  <a:pt x="279" y="107"/>
                  <a:pt x="285" y="117"/>
                  <a:pt x="290" y="128"/>
                </a:cubicBezTo>
                <a:close/>
                <a:moveTo>
                  <a:pt x="331" y="151"/>
                </a:moveTo>
                <a:cubicBezTo>
                  <a:pt x="320" y="82"/>
                  <a:pt x="264" y="27"/>
                  <a:pt x="195" y="15"/>
                </a:cubicBezTo>
                <a:cubicBezTo>
                  <a:pt x="102" y="0"/>
                  <a:pt x="20" y="61"/>
                  <a:pt x="3" y="146"/>
                </a:cubicBezTo>
                <a:lnTo>
                  <a:pt x="3" y="147"/>
                </a:lnTo>
                <a:cubicBezTo>
                  <a:pt x="0" y="163"/>
                  <a:pt x="0" y="180"/>
                  <a:pt x="3" y="196"/>
                </a:cubicBezTo>
                <a:lnTo>
                  <a:pt x="14" y="250"/>
                </a:lnTo>
                <a:cubicBezTo>
                  <a:pt x="15" y="257"/>
                  <a:pt x="22" y="263"/>
                  <a:pt x="30" y="263"/>
                </a:cubicBezTo>
                <a:cubicBezTo>
                  <a:pt x="40" y="263"/>
                  <a:pt x="48" y="254"/>
                  <a:pt x="46" y="243"/>
                </a:cubicBezTo>
                <a:lnTo>
                  <a:pt x="37" y="200"/>
                </a:lnTo>
                <a:cubicBezTo>
                  <a:pt x="35" y="189"/>
                  <a:pt x="43" y="180"/>
                  <a:pt x="54" y="180"/>
                </a:cubicBezTo>
                <a:lnTo>
                  <a:pt x="150" y="180"/>
                </a:lnTo>
                <a:cubicBezTo>
                  <a:pt x="159" y="180"/>
                  <a:pt x="167" y="187"/>
                  <a:pt x="167" y="196"/>
                </a:cubicBezTo>
                <a:lnTo>
                  <a:pt x="167" y="315"/>
                </a:lnTo>
                <a:cubicBezTo>
                  <a:pt x="167" y="333"/>
                  <a:pt x="183" y="346"/>
                  <a:pt x="200" y="343"/>
                </a:cubicBezTo>
                <a:cubicBezTo>
                  <a:pt x="200" y="343"/>
                  <a:pt x="200" y="343"/>
                  <a:pt x="200" y="343"/>
                </a:cubicBezTo>
                <a:cubicBezTo>
                  <a:pt x="285" y="326"/>
                  <a:pt x="346" y="244"/>
                  <a:pt x="331" y="1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1">
            <a:extLst>
              <a:ext uri="{FF2B5EF4-FFF2-40B4-BE49-F238E27FC236}">
                <a16:creationId xmlns:a16="http://schemas.microsoft.com/office/drawing/2014/main" id="{35DD80B8-4E42-514E-BF18-E0E06154848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059318" y="4538662"/>
            <a:ext cx="255588" cy="265113"/>
          </a:xfrm>
          <a:custGeom>
            <a:avLst/>
            <a:gdLst>
              <a:gd name="T0" fmla="*/ 261 w 340"/>
              <a:gd name="T1" fmla="*/ 274 h 347"/>
              <a:gd name="T2" fmla="*/ 225 w 340"/>
              <a:gd name="T3" fmla="*/ 300 h 347"/>
              <a:gd name="T4" fmla="*/ 201 w 340"/>
              <a:gd name="T5" fmla="*/ 285 h 347"/>
              <a:gd name="T6" fmla="*/ 201 w 340"/>
              <a:gd name="T7" fmla="*/ 180 h 347"/>
              <a:gd name="T8" fmla="*/ 167 w 340"/>
              <a:gd name="T9" fmla="*/ 147 h 347"/>
              <a:gd name="T10" fmla="*/ 38 w 340"/>
              <a:gd name="T11" fmla="*/ 147 h 347"/>
              <a:gd name="T12" fmla="*/ 183 w 340"/>
              <a:gd name="T13" fmla="*/ 48 h 347"/>
              <a:gd name="T14" fmla="*/ 299 w 340"/>
              <a:gd name="T15" fmla="*/ 161 h 347"/>
              <a:gd name="T16" fmla="*/ 261 w 340"/>
              <a:gd name="T17" fmla="*/ 274 h 347"/>
              <a:gd name="T18" fmla="*/ 167 w 340"/>
              <a:gd name="T19" fmla="*/ 315 h 347"/>
              <a:gd name="T20" fmla="*/ 200 w 340"/>
              <a:gd name="T21" fmla="*/ 343 h 347"/>
              <a:gd name="T22" fmla="*/ 200 w 340"/>
              <a:gd name="T23" fmla="*/ 343 h 347"/>
              <a:gd name="T24" fmla="*/ 284 w 340"/>
              <a:gd name="T25" fmla="*/ 298 h 347"/>
              <a:gd name="T26" fmla="*/ 331 w 340"/>
              <a:gd name="T27" fmla="*/ 152 h 347"/>
              <a:gd name="T28" fmla="*/ 195 w 340"/>
              <a:gd name="T29" fmla="*/ 16 h 347"/>
              <a:gd name="T30" fmla="*/ 3 w 340"/>
              <a:gd name="T31" fmla="*/ 147 h 347"/>
              <a:gd name="T32" fmla="*/ 3 w 340"/>
              <a:gd name="T33" fmla="*/ 147 h 347"/>
              <a:gd name="T34" fmla="*/ 3 w 340"/>
              <a:gd name="T35" fmla="*/ 196 h 347"/>
              <a:gd name="T36" fmla="*/ 14 w 340"/>
              <a:gd name="T37" fmla="*/ 250 h 347"/>
              <a:gd name="T38" fmla="*/ 30 w 340"/>
              <a:gd name="T39" fmla="*/ 263 h 347"/>
              <a:gd name="T40" fmla="*/ 46 w 340"/>
              <a:gd name="T41" fmla="*/ 244 h 347"/>
              <a:gd name="T42" fmla="*/ 37 w 340"/>
              <a:gd name="T43" fmla="*/ 200 h 347"/>
              <a:gd name="T44" fmla="*/ 54 w 340"/>
              <a:gd name="T45" fmla="*/ 180 h 347"/>
              <a:gd name="T46" fmla="*/ 150 w 340"/>
              <a:gd name="T47" fmla="*/ 180 h 347"/>
              <a:gd name="T48" fmla="*/ 167 w 340"/>
              <a:gd name="T49" fmla="*/ 197 h 347"/>
              <a:gd name="T50" fmla="*/ 167 w 340"/>
              <a:gd name="T51" fmla="*/ 315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40" h="347">
                <a:moveTo>
                  <a:pt x="261" y="274"/>
                </a:moveTo>
                <a:cubicBezTo>
                  <a:pt x="250" y="285"/>
                  <a:pt x="238" y="294"/>
                  <a:pt x="225" y="300"/>
                </a:cubicBezTo>
                <a:cubicBezTo>
                  <a:pt x="213" y="306"/>
                  <a:pt x="201" y="298"/>
                  <a:pt x="201" y="285"/>
                </a:cubicBezTo>
                <a:lnTo>
                  <a:pt x="201" y="180"/>
                </a:lnTo>
                <a:cubicBezTo>
                  <a:pt x="201" y="161"/>
                  <a:pt x="185" y="147"/>
                  <a:pt x="167" y="147"/>
                </a:cubicBezTo>
                <a:lnTo>
                  <a:pt x="38" y="147"/>
                </a:lnTo>
                <a:cubicBezTo>
                  <a:pt x="64" y="72"/>
                  <a:pt x="121" y="40"/>
                  <a:pt x="183" y="48"/>
                </a:cubicBezTo>
                <a:cubicBezTo>
                  <a:pt x="242" y="55"/>
                  <a:pt x="290" y="102"/>
                  <a:pt x="299" y="161"/>
                </a:cubicBezTo>
                <a:cubicBezTo>
                  <a:pt x="304" y="203"/>
                  <a:pt x="290" y="245"/>
                  <a:pt x="261" y="274"/>
                </a:cubicBezTo>
                <a:close/>
                <a:moveTo>
                  <a:pt x="167" y="315"/>
                </a:moveTo>
                <a:cubicBezTo>
                  <a:pt x="167" y="333"/>
                  <a:pt x="183" y="347"/>
                  <a:pt x="200" y="343"/>
                </a:cubicBezTo>
                <a:cubicBezTo>
                  <a:pt x="200" y="343"/>
                  <a:pt x="200" y="343"/>
                  <a:pt x="200" y="343"/>
                </a:cubicBezTo>
                <a:cubicBezTo>
                  <a:pt x="233" y="337"/>
                  <a:pt x="262" y="321"/>
                  <a:pt x="284" y="298"/>
                </a:cubicBezTo>
                <a:cubicBezTo>
                  <a:pt x="321" y="262"/>
                  <a:pt x="340" y="209"/>
                  <a:pt x="331" y="152"/>
                </a:cubicBezTo>
                <a:cubicBezTo>
                  <a:pt x="320" y="83"/>
                  <a:pt x="264" y="27"/>
                  <a:pt x="195" y="16"/>
                </a:cubicBezTo>
                <a:cubicBezTo>
                  <a:pt x="102" y="0"/>
                  <a:pt x="20" y="62"/>
                  <a:pt x="3" y="147"/>
                </a:cubicBezTo>
                <a:lnTo>
                  <a:pt x="3" y="147"/>
                </a:lnTo>
                <a:cubicBezTo>
                  <a:pt x="0" y="163"/>
                  <a:pt x="0" y="180"/>
                  <a:pt x="3" y="196"/>
                </a:cubicBezTo>
                <a:lnTo>
                  <a:pt x="14" y="250"/>
                </a:lnTo>
                <a:cubicBezTo>
                  <a:pt x="15" y="258"/>
                  <a:pt x="22" y="263"/>
                  <a:pt x="30" y="263"/>
                </a:cubicBezTo>
                <a:cubicBezTo>
                  <a:pt x="40" y="263"/>
                  <a:pt x="48" y="254"/>
                  <a:pt x="46" y="244"/>
                </a:cubicBezTo>
                <a:lnTo>
                  <a:pt x="37" y="200"/>
                </a:lnTo>
                <a:cubicBezTo>
                  <a:pt x="35" y="190"/>
                  <a:pt x="43" y="180"/>
                  <a:pt x="54" y="180"/>
                </a:cubicBezTo>
                <a:lnTo>
                  <a:pt x="150" y="180"/>
                </a:lnTo>
                <a:cubicBezTo>
                  <a:pt x="159" y="180"/>
                  <a:pt x="167" y="187"/>
                  <a:pt x="167" y="197"/>
                </a:cubicBezTo>
                <a:lnTo>
                  <a:pt x="167" y="3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2">
            <a:extLst>
              <a:ext uri="{FF2B5EF4-FFF2-40B4-BE49-F238E27FC236}">
                <a16:creationId xmlns:a16="http://schemas.microsoft.com/office/drawing/2014/main" id="{71507E46-007F-584B-86CA-658538038A0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556080" y="4549775"/>
            <a:ext cx="252413" cy="254000"/>
          </a:xfrm>
          <a:custGeom>
            <a:avLst/>
            <a:gdLst>
              <a:gd name="T0" fmla="*/ 267 w 333"/>
              <a:gd name="T1" fmla="*/ 300 h 334"/>
              <a:gd name="T2" fmla="*/ 233 w 333"/>
              <a:gd name="T3" fmla="*/ 267 h 334"/>
              <a:gd name="T4" fmla="*/ 267 w 333"/>
              <a:gd name="T5" fmla="*/ 234 h 334"/>
              <a:gd name="T6" fmla="*/ 300 w 333"/>
              <a:gd name="T7" fmla="*/ 267 h 334"/>
              <a:gd name="T8" fmla="*/ 267 w 333"/>
              <a:gd name="T9" fmla="*/ 300 h 334"/>
              <a:gd name="T10" fmla="*/ 100 w 333"/>
              <a:gd name="T11" fmla="*/ 267 h 334"/>
              <a:gd name="T12" fmla="*/ 67 w 333"/>
              <a:gd name="T13" fmla="*/ 300 h 334"/>
              <a:gd name="T14" fmla="*/ 33 w 333"/>
              <a:gd name="T15" fmla="*/ 267 h 334"/>
              <a:gd name="T16" fmla="*/ 67 w 333"/>
              <a:gd name="T17" fmla="*/ 234 h 334"/>
              <a:gd name="T18" fmla="*/ 100 w 333"/>
              <a:gd name="T19" fmla="*/ 267 h 334"/>
              <a:gd name="T20" fmla="*/ 283 w 333"/>
              <a:gd name="T21" fmla="*/ 203 h 334"/>
              <a:gd name="T22" fmla="*/ 283 w 333"/>
              <a:gd name="T23" fmla="*/ 0 h 334"/>
              <a:gd name="T24" fmla="*/ 183 w 333"/>
              <a:gd name="T25" fmla="*/ 0 h 334"/>
              <a:gd name="T26" fmla="*/ 183 w 333"/>
              <a:gd name="T27" fmla="*/ 34 h 334"/>
              <a:gd name="T28" fmla="*/ 250 w 333"/>
              <a:gd name="T29" fmla="*/ 34 h 334"/>
              <a:gd name="T30" fmla="*/ 250 w 333"/>
              <a:gd name="T31" fmla="*/ 117 h 334"/>
              <a:gd name="T32" fmla="*/ 83 w 333"/>
              <a:gd name="T33" fmla="*/ 158 h 334"/>
              <a:gd name="T34" fmla="*/ 83 w 333"/>
              <a:gd name="T35" fmla="*/ 134 h 334"/>
              <a:gd name="T36" fmla="*/ 117 w 333"/>
              <a:gd name="T37" fmla="*/ 134 h 334"/>
              <a:gd name="T38" fmla="*/ 117 w 333"/>
              <a:gd name="T39" fmla="*/ 100 h 334"/>
              <a:gd name="T40" fmla="*/ 17 w 333"/>
              <a:gd name="T41" fmla="*/ 100 h 334"/>
              <a:gd name="T42" fmla="*/ 17 w 333"/>
              <a:gd name="T43" fmla="*/ 134 h 334"/>
              <a:gd name="T44" fmla="*/ 50 w 333"/>
              <a:gd name="T45" fmla="*/ 134 h 334"/>
              <a:gd name="T46" fmla="*/ 50 w 333"/>
              <a:gd name="T47" fmla="*/ 203 h 334"/>
              <a:gd name="T48" fmla="*/ 0 w 333"/>
              <a:gd name="T49" fmla="*/ 267 h 334"/>
              <a:gd name="T50" fmla="*/ 67 w 333"/>
              <a:gd name="T51" fmla="*/ 334 h 334"/>
              <a:gd name="T52" fmla="*/ 133 w 333"/>
              <a:gd name="T53" fmla="*/ 267 h 334"/>
              <a:gd name="T54" fmla="*/ 83 w 333"/>
              <a:gd name="T55" fmla="*/ 203 h 334"/>
              <a:gd name="T56" fmla="*/ 83 w 333"/>
              <a:gd name="T57" fmla="*/ 192 h 334"/>
              <a:gd name="T58" fmla="*/ 250 w 333"/>
              <a:gd name="T59" fmla="*/ 151 h 334"/>
              <a:gd name="T60" fmla="*/ 250 w 333"/>
              <a:gd name="T61" fmla="*/ 203 h 334"/>
              <a:gd name="T62" fmla="*/ 200 w 333"/>
              <a:gd name="T63" fmla="*/ 267 h 334"/>
              <a:gd name="T64" fmla="*/ 267 w 333"/>
              <a:gd name="T65" fmla="*/ 334 h 334"/>
              <a:gd name="T66" fmla="*/ 333 w 333"/>
              <a:gd name="T67" fmla="*/ 267 h 334"/>
              <a:gd name="T68" fmla="*/ 283 w 333"/>
              <a:gd name="T69" fmla="*/ 203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4">
                <a:moveTo>
                  <a:pt x="267" y="300"/>
                </a:moveTo>
                <a:cubicBezTo>
                  <a:pt x="248" y="300"/>
                  <a:pt x="233" y="285"/>
                  <a:pt x="233" y="267"/>
                </a:cubicBezTo>
                <a:cubicBezTo>
                  <a:pt x="233" y="249"/>
                  <a:pt x="248" y="234"/>
                  <a:pt x="267" y="234"/>
                </a:cubicBezTo>
                <a:cubicBezTo>
                  <a:pt x="285" y="234"/>
                  <a:pt x="300" y="249"/>
                  <a:pt x="300" y="267"/>
                </a:cubicBezTo>
                <a:cubicBezTo>
                  <a:pt x="300" y="285"/>
                  <a:pt x="285" y="300"/>
                  <a:pt x="267" y="300"/>
                </a:cubicBezTo>
                <a:close/>
                <a:moveTo>
                  <a:pt x="100" y="267"/>
                </a:moveTo>
                <a:cubicBezTo>
                  <a:pt x="100" y="285"/>
                  <a:pt x="85" y="300"/>
                  <a:pt x="67" y="300"/>
                </a:cubicBezTo>
                <a:cubicBezTo>
                  <a:pt x="48" y="300"/>
                  <a:pt x="33" y="285"/>
                  <a:pt x="33" y="267"/>
                </a:cubicBezTo>
                <a:cubicBezTo>
                  <a:pt x="33" y="249"/>
                  <a:pt x="48" y="234"/>
                  <a:pt x="67" y="234"/>
                </a:cubicBezTo>
                <a:cubicBezTo>
                  <a:pt x="85" y="234"/>
                  <a:pt x="100" y="249"/>
                  <a:pt x="100" y="267"/>
                </a:cubicBezTo>
                <a:close/>
                <a:moveTo>
                  <a:pt x="283" y="203"/>
                </a:moveTo>
                <a:lnTo>
                  <a:pt x="283" y="0"/>
                </a:lnTo>
                <a:lnTo>
                  <a:pt x="183" y="0"/>
                </a:lnTo>
                <a:lnTo>
                  <a:pt x="183" y="34"/>
                </a:lnTo>
                <a:lnTo>
                  <a:pt x="250" y="34"/>
                </a:lnTo>
                <a:lnTo>
                  <a:pt x="250" y="117"/>
                </a:lnTo>
                <a:lnTo>
                  <a:pt x="83" y="158"/>
                </a:lnTo>
                <a:lnTo>
                  <a:pt x="83" y="134"/>
                </a:lnTo>
                <a:lnTo>
                  <a:pt x="117" y="134"/>
                </a:lnTo>
                <a:lnTo>
                  <a:pt x="117" y="100"/>
                </a:lnTo>
                <a:lnTo>
                  <a:pt x="17" y="100"/>
                </a:lnTo>
                <a:lnTo>
                  <a:pt x="17" y="134"/>
                </a:lnTo>
                <a:lnTo>
                  <a:pt x="50" y="134"/>
                </a:lnTo>
                <a:lnTo>
                  <a:pt x="50" y="203"/>
                </a:lnTo>
                <a:cubicBezTo>
                  <a:pt x="21" y="210"/>
                  <a:pt x="0" y="236"/>
                  <a:pt x="0" y="267"/>
                </a:cubicBezTo>
                <a:cubicBezTo>
                  <a:pt x="0" y="304"/>
                  <a:pt x="30" y="334"/>
                  <a:pt x="67" y="334"/>
                </a:cubicBezTo>
                <a:cubicBezTo>
                  <a:pt x="103" y="334"/>
                  <a:pt x="133" y="304"/>
                  <a:pt x="133" y="267"/>
                </a:cubicBezTo>
                <a:cubicBezTo>
                  <a:pt x="133" y="236"/>
                  <a:pt x="112" y="210"/>
                  <a:pt x="83" y="203"/>
                </a:cubicBezTo>
                <a:lnTo>
                  <a:pt x="83" y="192"/>
                </a:lnTo>
                <a:lnTo>
                  <a:pt x="250" y="151"/>
                </a:lnTo>
                <a:lnTo>
                  <a:pt x="250" y="203"/>
                </a:lnTo>
                <a:cubicBezTo>
                  <a:pt x="221" y="210"/>
                  <a:pt x="200" y="236"/>
                  <a:pt x="200" y="267"/>
                </a:cubicBezTo>
                <a:cubicBezTo>
                  <a:pt x="200" y="304"/>
                  <a:pt x="230" y="334"/>
                  <a:pt x="267" y="334"/>
                </a:cubicBezTo>
                <a:cubicBezTo>
                  <a:pt x="303" y="334"/>
                  <a:pt x="333" y="304"/>
                  <a:pt x="333" y="267"/>
                </a:cubicBezTo>
                <a:cubicBezTo>
                  <a:pt x="333" y="236"/>
                  <a:pt x="312" y="210"/>
                  <a:pt x="283" y="20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3">
            <a:extLst>
              <a:ext uri="{FF2B5EF4-FFF2-40B4-BE49-F238E27FC236}">
                <a16:creationId xmlns:a16="http://schemas.microsoft.com/office/drawing/2014/main" id="{33F2B101-7CB7-4A42-A7A0-29B652B7B68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048080" y="4549775"/>
            <a:ext cx="257175" cy="258763"/>
          </a:xfrm>
          <a:custGeom>
            <a:avLst/>
            <a:gdLst>
              <a:gd name="T0" fmla="*/ 274 w 341"/>
              <a:gd name="T1" fmla="*/ 300 h 342"/>
              <a:gd name="T2" fmla="*/ 241 w 341"/>
              <a:gd name="T3" fmla="*/ 267 h 342"/>
              <a:gd name="T4" fmla="*/ 274 w 341"/>
              <a:gd name="T5" fmla="*/ 234 h 342"/>
              <a:gd name="T6" fmla="*/ 307 w 341"/>
              <a:gd name="T7" fmla="*/ 267 h 342"/>
              <a:gd name="T8" fmla="*/ 274 w 341"/>
              <a:gd name="T9" fmla="*/ 300 h 342"/>
              <a:gd name="T10" fmla="*/ 107 w 341"/>
              <a:gd name="T11" fmla="*/ 267 h 342"/>
              <a:gd name="T12" fmla="*/ 74 w 341"/>
              <a:gd name="T13" fmla="*/ 300 h 342"/>
              <a:gd name="T14" fmla="*/ 41 w 341"/>
              <a:gd name="T15" fmla="*/ 267 h 342"/>
              <a:gd name="T16" fmla="*/ 74 w 341"/>
              <a:gd name="T17" fmla="*/ 234 h 342"/>
              <a:gd name="T18" fmla="*/ 107 w 341"/>
              <a:gd name="T19" fmla="*/ 267 h 342"/>
              <a:gd name="T20" fmla="*/ 291 w 341"/>
              <a:gd name="T21" fmla="*/ 203 h 342"/>
              <a:gd name="T22" fmla="*/ 291 w 341"/>
              <a:gd name="T23" fmla="*/ 34 h 342"/>
              <a:gd name="T24" fmla="*/ 257 w 341"/>
              <a:gd name="T25" fmla="*/ 0 h 342"/>
              <a:gd name="T26" fmla="*/ 207 w 341"/>
              <a:gd name="T27" fmla="*/ 0 h 342"/>
              <a:gd name="T28" fmla="*/ 191 w 341"/>
              <a:gd name="T29" fmla="*/ 17 h 342"/>
              <a:gd name="T30" fmla="*/ 207 w 341"/>
              <a:gd name="T31" fmla="*/ 34 h 342"/>
              <a:gd name="T32" fmla="*/ 241 w 341"/>
              <a:gd name="T33" fmla="*/ 34 h 342"/>
              <a:gd name="T34" fmla="*/ 257 w 341"/>
              <a:gd name="T35" fmla="*/ 50 h 342"/>
              <a:gd name="T36" fmla="*/ 257 w 341"/>
              <a:gd name="T37" fmla="*/ 117 h 342"/>
              <a:gd name="T38" fmla="*/ 91 w 341"/>
              <a:gd name="T39" fmla="*/ 158 h 342"/>
              <a:gd name="T40" fmla="*/ 91 w 341"/>
              <a:gd name="T41" fmla="*/ 134 h 342"/>
              <a:gd name="T42" fmla="*/ 107 w 341"/>
              <a:gd name="T43" fmla="*/ 134 h 342"/>
              <a:gd name="T44" fmla="*/ 124 w 341"/>
              <a:gd name="T45" fmla="*/ 117 h 342"/>
              <a:gd name="T46" fmla="*/ 107 w 341"/>
              <a:gd name="T47" fmla="*/ 100 h 342"/>
              <a:gd name="T48" fmla="*/ 41 w 341"/>
              <a:gd name="T49" fmla="*/ 100 h 342"/>
              <a:gd name="T50" fmla="*/ 24 w 341"/>
              <a:gd name="T51" fmla="*/ 117 h 342"/>
              <a:gd name="T52" fmla="*/ 41 w 341"/>
              <a:gd name="T53" fmla="*/ 134 h 342"/>
              <a:gd name="T54" fmla="*/ 57 w 341"/>
              <a:gd name="T55" fmla="*/ 134 h 342"/>
              <a:gd name="T56" fmla="*/ 57 w 341"/>
              <a:gd name="T57" fmla="*/ 203 h 342"/>
              <a:gd name="T58" fmla="*/ 9 w 341"/>
              <a:gd name="T59" fmla="*/ 283 h 342"/>
              <a:gd name="T60" fmla="*/ 58 w 341"/>
              <a:gd name="T61" fmla="*/ 332 h 342"/>
              <a:gd name="T62" fmla="*/ 141 w 341"/>
              <a:gd name="T63" fmla="*/ 267 h 342"/>
              <a:gd name="T64" fmla="*/ 91 w 341"/>
              <a:gd name="T65" fmla="*/ 203 h 342"/>
              <a:gd name="T66" fmla="*/ 91 w 341"/>
              <a:gd name="T67" fmla="*/ 192 h 342"/>
              <a:gd name="T68" fmla="*/ 257 w 341"/>
              <a:gd name="T69" fmla="*/ 151 h 342"/>
              <a:gd name="T70" fmla="*/ 257 w 341"/>
              <a:gd name="T71" fmla="*/ 203 h 342"/>
              <a:gd name="T72" fmla="*/ 209 w 341"/>
              <a:gd name="T73" fmla="*/ 283 h 342"/>
              <a:gd name="T74" fmla="*/ 258 w 341"/>
              <a:gd name="T75" fmla="*/ 332 h 342"/>
              <a:gd name="T76" fmla="*/ 341 w 341"/>
              <a:gd name="T77" fmla="*/ 267 h 342"/>
              <a:gd name="T78" fmla="*/ 291 w 341"/>
              <a:gd name="T79" fmla="*/ 203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41" h="342">
                <a:moveTo>
                  <a:pt x="274" y="300"/>
                </a:moveTo>
                <a:cubicBezTo>
                  <a:pt x="256" y="300"/>
                  <a:pt x="241" y="285"/>
                  <a:pt x="241" y="267"/>
                </a:cubicBezTo>
                <a:cubicBezTo>
                  <a:pt x="241" y="249"/>
                  <a:pt x="256" y="234"/>
                  <a:pt x="274" y="234"/>
                </a:cubicBezTo>
                <a:cubicBezTo>
                  <a:pt x="292" y="234"/>
                  <a:pt x="307" y="249"/>
                  <a:pt x="307" y="267"/>
                </a:cubicBezTo>
                <a:cubicBezTo>
                  <a:pt x="307" y="285"/>
                  <a:pt x="292" y="300"/>
                  <a:pt x="274" y="300"/>
                </a:cubicBezTo>
                <a:close/>
                <a:moveTo>
                  <a:pt x="107" y="267"/>
                </a:moveTo>
                <a:cubicBezTo>
                  <a:pt x="107" y="285"/>
                  <a:pt x="92" y="300"/>
                  <a:pt x="74" y="300"/>
                </a:cubicBezTo>
                <a:cubicBezTo>
                  <a:pt x="56" y="300"/>
                  <a:pt x="41" y="285"/>
                  <a:pt x="41" y="267"/>
                </a:cubicBezTo>
                <a:cubicBezTo>
                  <a:pt x="41" y="249"/>
                  <a:pt x="56" y="234"/>
                  <a:pt x="74" y="234"/>
                </a:cubicBezTo>
                <a:cubicBezTo>
                  <a:pt x="92" y="234"/>
                  <a:pt x="107" y="249"/>
                  <a:pt x="107" y="267"/>
                </a:cubicBezTo>
                <a:close/>
                <a:moveTo>
                  <a:pt x="291" y="203"/>
                </a:moveTo>
                <a:lnTo>
                  <a:pt x="291" y="34"/>
                </a:lnTo>
                <a:cubicBezTo>
                  <a:pt x="291" y="15"/>
                  <a:pt x="276" y="0"/>
                  <a:pt x="257" y="0"/>
                </a:cubicBezTo>
                <a:lnTo>
                  <a:pt x="207" y="0"/>
                </a:lnTo>
                <a:cubicBezTo>
                  <a:pt x="198" y="0"/>
                  <a:pt x="191" y="8"/>
                  <a:pt x="191" y="17"/>
                </a:cubicBezTo>
                <a:cubicBezTo>
                  <a:pt x="191" y="26"/>
                  <a:pt x="198" y="34"/>
                  <a:pt x="207" y="34"/>
                </a:cubicBezTo>
                <a:lnTo>
                  <a:pt x="241" y="34"/>
                </a:lnTo>
                <a:cubicBezTo>
                  <a:pt x="250" y="34"/>
                  <a:pt x="257" y="41"/>
                  <a:pt x="257" y="50"/>
                </a:cubicBezTo>
                <a:lnTo>
                  <a:pt x="257" y="117"/>
                </a:lnTo>
                <a:lnTo>
                  <a:pt x="91" y="158"/>
                </a:lnTo>
                <a:lnTo>
                  <a:pt x="91" y="134"/>
                </a:lnTo>
                <a:lnTo>
                  <a:pt x="107" y="134"/>
                </a:lnTo>
                <a:cubicBezTo>
                  <a:pt x="117" y="134"/>
                  <a:pt x="124" y="126"/>
                  <a:pt x="124" y="117"/>
                </a:cubicBezTo>
                <a:cubicBezTo>
                  <a:pt x="124" y="108"/>
                  <a:pt x="117" y="100"/>
                  <a:pt x="107" y="100"/>
                </a:cubicBezTo>
                <a:lnTo>
                  <a:pt x="41" y="100"/>
                </a:lnTo>
                <a:cubicBezTo>
                  <a:pt x="31" y="100"/>
                  <a:pt x="24" y="108"/>
                  <a:pt x="24" y="117"/>
                </a:cubicBezTo>
                <a:cubicBezTo>
                  <a:pt x="24" y="126"/>
                  <a:pt x="31" y="134"/>
                  <a:pt x="41" y="134"/>
                </a:cubicBezTo>
                <a:lnTo>
                  <a:pt x="57" y="134"/>
                </a:lnTo>
                <a:lnTo>
                  <a:pt x="57" y="203"/>
                </a:lnTo>
                <a:cubicBezTo>
                  <a:pt x="24" y="211"/>
                  <a:pt x="0" y="245"/>
                  <a:pt x="9" y="283"/>
                </a:cubicBezTo>
                <a:cubicBezTo>
                  <a:pt x="15" y="307"/>
                  <a:pt x="34" y="326"/>
                  <a:pt x="58" y="332"/>
                </a:cubicBezTo>
                <a:cubicBezTo>
                  <a:pt x="102" y="342"/>
                  <a:pt x="141" y="309"/>
                  <a:pt x="141" y="267"/>
                </a:cubicBezTo>
                <a:cubicBezTo>
                  <a:pt x="141" y="236"/>
                  <a:pt x="119" y="210"/>
                  <a:pt x="91" y="203"/>
                </a:cubicBezTo>
                <a:lnTo>
                  <a:pt x="91" y="192"/>
                </a:lnTo>
                <a:lnTo>
                  <a:pt x="257" y="151"/>
                </a:lnTo>
                <a:lnTo>
                  <a:pt x="257" y="203"/>
                </a:lnTo>
                <a:cubicBezTo>
                  <a:pt x="224" y="211"/>
                  <a:pt x="200" y="245"/>
                  <a:pt x="209" y="283"/>
                </a:cubicBezTo>
                <a:cubicBezTo>
                  <a:pt x="215" y="307"/>
                  <a:pt x="234" y="326"/>
                  <a:pt x="258" y="332"/>
                </a:cubicBezTo>
                <a:cubicBezTo>
                  <a:pt x="302" y="342"/>
                  <a:pt x="341" y="309"/>
                  <a:pt x="341" y="267"/>
                </a:cubicBezTo>
                <a:cubicBezTo>
                  <a:pt x="341" y="236"/>
                  <a:pt x="319" y="210"/>
                  <a:pt x="291" y="20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4">
            <a:extLst>
              <a:ext uri="{FF2B5EF4-FFF2-40B4-BE49-F238E27FC236}">
                <a16:creationId xmlns:a16="http://schemas.microsoft.com/office/drawing/2014/main" id="{3B09F087-686D-8E4A-BA22-F624279FE7A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551193" y="4549775"/>
            <a:ext cx="150813" cy="227013"/>
          </a:xfrm>
          <a:custGeom>
            <a:avLst/>
            <a:gdLst>
              <a:gd name="T0" fmla="*/ 166 w 200"/>
              <a:gd name="T1" fmla="*/ 34 h 300"/>
              <a:gd name="T2" fmla="*/ 33 w 200"/>
              <a:gd name="T3" fmla="*/ 34 h 300"/>
              <a:gd name="T4" fmla="*/ 33 w 200"/>
              <a:gd name="T5" fmla="*/ 267 h 300"/>
              <a:gd name="T6" fmla="*/ 166 w 200"/>
              <a:gd name="T7" fmla="*/ 267 h 300"/>
              <a:gd name="T8" fmla="*/ 166 w 200"/>
              <a:gd name="T9" fmla="*/ 34 h 300"/>
              <a:gd name="T10" fmla="*/ 0 w 200"/>
              <a:gd name="T11" fmla="*/ 0 h 300"/>
              <a:gd name="T12" fmla="*/ 200 w 200"/>
              <a:gd name="T13" fmla="*/ 0 h 300"/>
              <a:gd name="T14" fmla="*/ 200 w 200"/>
              <a:gd name="T15" fmla="*/ 300 h 300"/>
              <a:gd name="T16" fmla="*/ 0 w 200"/>
              <a:gd name="T17" fmla="*/ 300 h 300"/>
              <a:gd name="T18" fmla="*/ 0 w 200"/>
              <a:gd name="T19" fmla="*/ 0 h 300"/>
              <a:gd name="T20" fmla="*/ 100 w 200"/>
              <a:gd name="T21" fmla="*/ 100 h 300"/>
              <a:gd name="T22" fmla="*/ 116 w 200"/>
              <a:gd name="T23" fmla="*/ 84 h 300"/>
              <a:gd name="T24" fmla="*/ 100 w 200"/>
              <a:gd name="T25" fmla="*/ 67 h 300"/>
              <a:gd name="T26" fmla="*/ 83 w 200"/>
              <a:gd name="T27" fmla="*/ 84 h 300"/>
              <a:gd name="T28" fmla="*/ 100 w 200"/>
              <a:gd name="T29" fmla="*/ 100 h 300"/>
              <a:gd name="T30" fmla="*/ 100 w 200"/>
              <a:gd name="T31" fmla="*/ 134 h 300"/>
              <a:gd name="T32" fmla="*/ 83 w 200"/>
              <a:gd name="T33" fmla="*/ 150 h 300"/>
              <a:gd name="T34" fmla="*/ 100 w 200"/>
              <a:gd name="T35" fmla="*/ 167 h 300"/>
              <a:gd name="T36" fmla="*/ 116 w 200"/>
              <a:gd name="T37" fmla="*/ 150 h 300"/>
              <a:gd name="T38" fmla="*/ 100 w 200"/>
              <a:gd name="T39" fmla="*/ 134 h 300"/>
              <a:gd name="T40" fmla="*/ 116 w 200"/>
              <a:gd name="T41" fmla="*/ 217 h 300"/>
              <a:gd name="T42" fmla="*/ 100 w 200"/>
              <a:gd name="T43" fmla="*/ 234 h 300"/>
              <a:gd name="T44" fmla="*/ 83 w 200"/>
              <a:gd name="T45" fmla="*/ 217 h 300"/>
              <a:gd name="T46" fmla="*/ 100 w 200"/>
              <a:gd name="T47" fmla="*/ 200 h 300"/>
              <a:gd name="T48" fmla="*/ 116 w 200"/>
              <a:gd name="T49" fmla="*/ 217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0" h="300">
                <a:moveTo>
                  <a:pt x="166" y="34"/>
                </a:moveTo>
                <a:lnTo>
                  <a:pt x="33" y="34"/>
                </a:lnTo>
                <a:lnTo>
                  <a:pt x="33" y="267"/>
                </a:lnTo>
                <a:lnTo>
                  <a:pt x="166" y="267"/>
                </a:lnTo>
                <a:lnTo>
                  <a:pt x="166" y="34"/>
                </a:lnTo>
                <a:close/>
                <a:moveTo>
                  <a:pt x="0" y="0"/>
                </a:moveTo>
                <a:lnTo>
                  <a:pt x="200" y="0"/>
                </a:lnTo>
                <a:lnTo>
                  <a:pt x="200" y="300"/>
                </a:lnTo>
                <a:lnTo>
                  <a:pt x="0" y="300"/>
                </a:lnTo>
                <a:lnTo>
                  <a:pt x="0" y="0"/>
                </a:lnTo>
                <a:close/>
                <a:moveTo>
                  <a:pt x="100" y="100"/>
                </a:moveTo>
                <a:cubicBezTo>
                  <a:pt x="109" y="100"/>
                  <a:pt x="116" y="93"/>
                  <a:pt x="116" y="84"/>
                </a:cubicBezTo>
                <a:cubicBezTo>
                  <a:pt x="116" y="74"/>
                  <a:pt x="109" y="67"/>
                  <a:pt x="100" y="67"/>
                </a:cubicBezTo>
                <a:cubicBezTo>
                  <a:pt x="90" y="67"/>
                  <a:pt x="83" y="74"/>
                  <a:pt x="83" y="84"/>
                </a:cubicBezTo>
                <a:cubicBezTo>
                  <a:pt x="83" y="93"/>
                  <a:pt x="90" y="100"/>
                  <a:pt x="100" y="100"/>
                </a:cubicBezTo>
                <a:close/>
                <a:moveTo>
                  <a:pt x="100" y="134"/>
                </a:moveTo>
                <a:cubicBezTo>
                  <a:pt x="90" y="134"/>
                  <a:pt x="83" y="141"/>
                  <a:pt x="83" y="150"/>
                </a:cubicBezTo>
                <a:cubicBezTo>
                  <a:pt x="83" y="160"/>
                  <a:pt x="90" y="167"/>
                  <a:pt x="100" y="167"/>
                </a:cubicBezTo>
                <a:cubicBezTo>
                  <a:pt x="109" y="167"/>
                  <a:pt x="116" y="160"/>
                  <a:pt x="116" y="150"/>
                </a:cubicBezTo>
                <a:cubicBezTo>
                  <a:pt x="116" y="141"/>
                  <a:pt x="109" y="134"/>
                  <a:pt x="100" y="134"/>
                </a:cubicBezTo>
                <a:close/>
                <a:moveTo>
                  <a:pt x="116" y="217"/>
                </a:moveTo>
                <a:cubicBezTo>
                  <a:pt x="116" y="226"/>
                  <a:pt x="109" y="234"/>
                  <a:pt x="100" y="234"/>
                </a:cubicBezTo>
                <a:cubicBezTo>
                  <a:pt x="90" y="234"/>
                  <a:pt x="83" y="226"/>
                  <a:pt x="83" y="217"/>
                </a:cubicBezTo>
                <a:cubicBezTo>
                  <a:pt x="83" y="208"/>
                  <a:pt x="90" y="200"/>
                  <a:pt x="100" y="200"/>
                </a:cubicBezTo>
                <a:cubicBezTo>
                  <a:pt x="109" y="200"/>
                  <a:pt x="116" y="208"/>
                  <a:pt x="116" y="2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5">
            <a:extLst>
              <a:ext uri="{FF2B5EF4-FFF2-40B4-BE49-F238E27FC236}">
                <a16:creationId xmlns:a16="http://schemas.microsoft.com/office/drawing/2014/main" id="{9BB88D76-2FBB-164D-9EED-18D4EA71165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047955" y="4549775"/>
            <a:ext cx="150813" cy="227013"/>
          </a:xfrm>
          <a:custGeom>
            <a:avLst/>
            <a:gdLst>
              <a:gd name="T0" fmla="*/ 167 w 200"/>
              <a:gd name="T1" fmla="*/ 34 h 300"/>
              <a:gd name="T2" fmla="*/ 33 w 200"/>
              <a:gd name="T3" fmla="*/ 34 h 300"/>
              <a:gd name="T4" fmla="*/ 33 w 200"/>
              <a:gd name="T5" fmla="*/ 267 h 300"/>
              <a:gd name="T6" fmla="*/ 167 w 200"/>
              <a:gd name="T7" fmla="*/ 267 h 300"/>
              <a:gd name="T8" fmla="*/ 167 w 200"/>
              <a:gd name="T9" fmla="*/ 34 h 300"/>
              <a:gd name="T10" fmla="*/ 200 w 200"/>
              <a:gd name="T11" fmla="*/ 0 h 300"/>
              <a:gd name="T12" fmla="*/ 200 w 200"/>
              <a:gd name="T13" fmla="*/ 300 h 300"/>
              <a:gd name="T14" fmla="*/ 180 w 200"/>
              <a:gd name="T15" fmla="*/ 300 h 300"/>
              <a:gd name="T16" fmla="*/ 167 w 200"/>
              <a:gd name="T17" fmla="*/ 300 h 300"/>
              <a:gd name="T18" fmla="*/ 33 w 200"/>
              <a:gd name="T19" fmla="*/ 300 h 300"/>
              <a:gd name="T20" fmla="*/ 20 w 200"/>
              <a:gd name="T21" fmla="*/ 300 h 300"/>
              <a:gd name="T22" fmla="*/ 0 w 200"/>
              <a:gd name="T23" fmla="*/ 300 h 300"/>
              <a:gd name="T24" fmla="*/ 0 w 200"/>
              <a:gd name="T25" fmla="*/ 0 h 300"/>
              <a:gd name="T26" fmla="*/ 20 w 200"/>
              <a:gd name="T27" fmla="*/ 0 h 300"/>
              <a:gd name="T28" fmla="*/ 33 w 200"/>
              <a:gd name="T29" fmla="*/ 0 h 300"/>
              <a:gd name="T30" fmla="*/ 167 w 200"/>
              <a:gd name="T31" fmla="*/ 0 h 300"/>
              <a:gd name="T32" fmla="*/ 180 w 200"/>
              <a:gd name="T33" fmla="*/ 0 h 300"/>
              <a:gd name="T34" fmla="*/ 200 w 200"/>
              <a:gd name="T35" fmla="*/ 0 h 300"/>
              <a:gd name="T36" fmla="*/ 100 w 200"/>
              <a:gd name="T37" fmla="*/ 100 h 300"/>
              <a:gd name="T38" fmla="*/ 117 w 200"/>
              <a:gd name="T39" fmla="*/ 84 h 300"/>
              <a:gd name="T40" fmla="*/ 100 w 200"/>
              <a:gd name="T41" fmla="*/ 67 h 300"/>
              <a:gd name="T42" fmla="*/ 83 w 200"/>
              <a:gd name="T43" fmla="*/ 84 h 300"/>
              <a:gd name="T44" fmla="*/ 100 w 200"/>
              <a:gd name="T45" fmla="*/ 100 h 300"/>
              <a:gd name="T46" fmla="*/ 100 w 200"/>
              <a:gd name="T47" fmla="*/ 134 h 300"/>
              <a:gd name="T48" fmla="*/ 83 w 200"/>
              <a:gd name="T49" fmla="*/ 150 h 300"/>
              <a:gd name="T50" fmla="*/ 100 w 200"/>
              <a:gd name="T51" fmla="*/ 167 h 300"/>
              <a:gd name="T52" fmla="*/ 117 w 200"/>
              <a:gd name="T53" fmla="*/ 150 h 300"/>
              <a:gd name="T54" fmla="*/ 100 w 200"/>
              <a:gd name="T55" fmla="*/ 134 h 300"/>
              <a:gd name="T56" fmla="*/ 117 w 200"/>
              <a:gd name="T57" fmla="*/ 217 h 300"/>
              <a:gd name="T58" fmla="*/ 100 w 200"/>
              <a:gd name="T59" fmla="*/ 234 h 300"/>
              <a:gd name="T60" fmla="*/ 83 w 200"/>
              <a:gd name="T61" fmla="*/ 217 h 300"/>
              <a:gd name="T62" fmla="*/ 100 w 200"/>
              <a:gd name="T63" fmla="*/ 200 h 300"/>
              <a:gd name="T64" fmla="*/ 117 w 200"/>
              <a:gd name="T65" fmla="*/ 217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0" h="300">
                <a:moveTo>
                  <a:pt x="167" y="34"/>
                </a:moveTo>
                <a:lnTo>
                  <a:pt x="33" y="34"/>
                </a:lnTo>
                <a:lnTo>
                  <a:pt x="33" y="267"/>
                </a:lnTo>
                <a:lnTo>
                  <a:pt x="167" y="267"/>
                </a:lnTo>
                <a:lnTo>
                  <a:pt x="167" y="34"/>
                </a:lnTo>
                <a:close/>
                <a:moveTo>
                  <a:pt x="200" y="0"/>
                </a:moveTo>
                <a:lnTo>
                  <a:pt x="200" y="300"/>
                </a:lnTo>
                <a:lnTo>
                  <a:pt x="180" y="300"/>
                </a:lnTo>
                <a:lnTo>
                  <a:pt x="167" y="300"/>
                </a:lnTo>
                <a:lnTo>
                  <a:pt x="33" y="300"/>
                </a:lnTo>
                <a:lnTo>
                  <a:pt x="20" y="300"/>
                </a:lnTo>
                <a:lnTo>
                  <a:pt x="0" y="300"/>
                </a:lnTo>
                <a:lnTo>
                  <a:pt x="0" y="0"/>
                </a:lnTo>
                <a:lnTo>
                  <a:pt x="20" y="0"/>
                </a:lnTo>
                <a:lnTo>
                  <a:pt x="33" y="0"/>
                </a:lnTo>
                <a:lnTo>
                  <a:pt x="167" y="0"/>
                </a:lnTo>
                <a:lnTo>
                  <a:pt x="180" y="0"/>
                </a:lnTo>
                <a:lnTo>
                  <a:pt x="200" y="0"/>
                </a:lnTo>
                <a:close/>
                <a:moveTo>
                  <a:pt x="100" y="100"/>
                </a:moveTo>
                <a:cubicBezTo>
                  <a:pt x="109" y="100"/>
                  <a:pt x="117" y="93"/>
                  <a:pt x="117" y="84"/>
                </a:cubicBezTo>
                <a:cubicBezTo>
                  <a:pt x="117" y="74"/>
                  <a:pt x="109" y="67"/>
                  <a:pt x="100" y="67"/>
                </a:cubicBezTo>
                <a:cubicBezTo>
                  <a:pt x="91" y="67"/>
                  <a:pt x="83" y="74"/>
                  <a:pt x="83" y="84"/>
                </a:cubicBezTo>
                <a:cubicBezTo>
                  <a:pt x="83" y="93"/>
                  <a:pt x="91" y="100"/>
                  <a:pt x="100" y="100"/>
                </a:cubicBezTo>
                <a:close/>
                <a:moveTo>
                  <a:pt x="100" y="134"/>
                </a:moveTo>
                <a:cubicBezTo>
                  <a:pt x="91" y="134"/>
                  <a:pt x="83" y="141"/>
                  <a:pt x="83" y="150"/>
                </a:cubicBezTo>
                <a:cubicBezTo>
                  <a:pt x="83" y="160"/>
                  <a:pt x="91" y="167"/>
                  <a:pt x="100" y="167"/>
                </a:cubicBezTo>
                <a:cubicBezTo>
                  <a:pt x="109" y="167"/>
                  <a:pt x="117" y="160"/>
                  <a:pt x="117" y="150"/>
                </a:cubicBezTo>
                <a:cubicBezTo>
                  <a:pt x="117" y="141"/>
                  <a:pt x="109" y="134"/>
                  <a:pt x="100" y="134"/>
                </a:cubicBezTo>
                <a:close/>
                <a:moveTo>
                  <a:pt x="117" y="217"/>
                </a:moveTo>
                <a:cubicBezTo>
                  <a:pt x="117" y="226"/>
                  <a:pt x="109" y="234"/>
                  <a:pt x="100" y="234"/>
                </a:cubicBezTo>
                <a:cubicBezTo>
                  <a:pt x="91" y="234"/>
                  <a:pt x="83" y="226"/>
                  <a:pt x="83" y="217"/>
                </a:cubicBezTo>
                <a:cubicBezTo>
                  <a:pt x="83" y="208"/>
                  <a:pt x="91" y="200"/>
                  <a:pt x="100" y="200"/>
                </a:cubicBezTo>
                <a:cubicBezTo>
                  <a:pt x="109" y="200"/>
                  <a:pt x="117" y="208"/>
                  <a:pt x="117" y="2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6">
            <a:extLst>
              <a:ext uri="{FF2B5EF4-FFF2-40B4-BE49-F238E27FC236}">
                <a16:creationId xmlns:a16="http://schemas.microsoft.com/office/drawing/2014/main" id="{5A3520B2-F2CE-1441-BEBB-6556CD79E80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544718" y="4549775"/>
            <a:ext cx="150813" cy="254000"/>
          </a:xfrm>
          <a:custGeom>
            <a:avLst/>
            <a:gdLst>
              <a:gd name="T0" fmla="*/ 167 w 200"/>
              <a:gd name="T1" fmla="*/ 300 h 334"/>
              <a:gd name="T2" fmla="*/ 167 w 200"/>
              <a:gd name="T3" fmla="*/ 34 h 334"/>
              <a:gd name="T4" fmla="*/ 117 w 200"/>
              <a:gd name="T5" fmla="*/ 34 h 334"/>
              <a:gd name="T6" fmla="*/ 117 w 200"/>
              <a:gd name="T7" fmla="*/ 67 h 334"/>
              <a:gd name="T8" fmla="*/ 84 w 200"/>
              <a:gd name="T9" fmla="*/ 67 h 334"/>
              <a:gd name="T10" fmla="*/ 84 w 200"/>
              <a:gd name="T11" fmla="*/ 34 h 334"/>
              <a:gd name="T12" fmla="*/ 34 w 200"/>
              <a:gd name="T13" fmla="*/ 34 h 334"/>
              <a:gd name="T14" fmla="*/ 34 w 200"/>
              <a:gd name="T15" fmla="*/ 300 h 334"/>
              <a:gd name="T16" fmla="*/ 167 w 200"/>
              <a:gd name="T17" fmla="*/ 300 h 334"/>
              <a:gd name="T18" fmla="*/ 0 w 200"/>
              <a:gd name="T19" fmla="*/ 0 h 334"/>
              <a:gd name="T20" fmla="*/ 200 w 200"/>
              <a:gd name="T21" fmla="*/ 0 h 334"/>
              <a:gd name="T22" fmla="*/ 200 w 200"/>
              <a:gd name="T23" fmla="*/ 334 h 334"/>
              <a:gd name="T24" fmla="*/ 0 w 200"/>
              <a:gd name="T25" fmla="*/ 334 h 334"/>
              <a:gd name="T26" fmla="*/ 0 w 200"/>
              <a:gd name="T27" fmla="*/ 0 h 334"/>
              <a:gd name="T28" fmla="*/ 84 w 200"/>
              <a:gd name="T29" fmla="*/ 134 h 334"/>
              <a:gd name="T30" fmla="*/ 117 w 200"/>
              <a:gd name="T31" fmla="*/ 134 h 334"/>
              <a:gd name="T32" fmla="*/ 117 w 200"/>
              <a:gd name="T33" fmla="*/ 100 h 334"/>
              <a:gd name="T34" fmla="*/ 84 w 200"/>
              <a:gd name="T35" fmla="*/ 100 h 334"/>
              <a:gd name="T36" fmla="*/ 84 w 200"/>
              <a:gd name="T37" fmla="*/ 134 h 334"/>
              <a:gd name="T38" fmla="*/ 84 w 200"/>
              <a:gd name="T39" fmla="*/ 200 h 334"/>
              <a:gd name="T40" fmla="*/ 117 w 200"/>
              <a:gd name="T41" fmla="*/ 200 h 334"/>
              <a:gd name="T42" fmla="*/ 117 w 200"/>
              <a:gd name="T43" fmla="*/ 167 h 334"/>
              <a:gd name="T44" fmla="*/ 84 w 200"/>
              <a:gd name="T45" fmla="*/ 167 h 334"/>
              <a:gd name="T46" fmla="*/ 84 w 200"/>
              <a:gd name="T47" fmla="*/ 200 h 334"/>
              <a:gd name="T48" fmla="*/ 84 w 200"/>
              <a:gd name="T49" fmla="*/ 234 h 334"/>
              <a:gd name="T50" fmla="*/ 117 w 200"/>
              <a:gd name="T51" fmla="*/ 234 h 334"/>
              <a:gd name="T52" fmla="*/ 117 w 200"/>
              <a:gd name="T53" fmla="*/ 267 h 334"/>
              <a:gd name="T54" fmla="*/ 84 w 200"/>
              <a:gd name="T55" fmla="*/ 267 h 334"/>
              <a:gd name="T56" fmla="*/ 84 w 200"/>
              <a:gd name="T57" fmla="*/ 2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0" h="334">
                <a:moveTo>
                  <a:pt x="167" y="300"/>
                </a:moveTo>
                <a:lnTo>
                  <a:pt x="167" y="34"/>
                </a:lnTo>
                <a:lnTo>
                  <a:pt x="117" y="34"/>
                </a:lnTo>
                <a:lnTo>
                  <a:pt x="117" y="67"/>
                </a:lnTo>
                <a:lnTo>
                  <a:pt x="84" y="67"/>
                </a:lnTo>
                <a:lnTo>
                  <a:pt x="84" y="34"/>
                </a:lnTo>
                <a:lnTo>
                  <a:pt x="34" y="34"/>
                </a:lnTo>
                <a:lnTo>
                  <a:pt x="34" y="300"/>
                </a:lnTo>
                <a:lnTo>
                  <a:pt x="167" y="300"/>
                </a:lnTo>
                <a:close/>
                <a:moveTo>
                  <a:pt x="0" y="0"/>
                </a:moveTo>
                <a:lnTo>
                  <a:pt x="200" y="0"/>
                </a:lnTo>
                <a:lnTo>
                  <a:pt x="200" y="334"/>
                </a:lnTo>
                <a:lnTo>
                  <a:pt x="0" y="334"/>
                </a:lnTo>
                <a:lnTo>
                  <a:pt x="0" y="0"/>
                </a:lnTo>
                <a:close/>
                <a:moveTo>
                  <a:pt x="84" y="134"/>
                </a:moveTo>
                <a:lnTo>
                  <a:pt x="117" y="134"/>
                </a:lnTo>
                <a:lnTo>
                  <a:pt x="117" y="100"/>
                </a:lnTo>
                <a:lnTo>
                  <a:pt x="84" y="100"/>
                </a:lnTo>
                <a:lnTo>
                  <a:pt x="84" y="134"/>
                </a:lnTo>
                <a:close/>
                <a:moveTo>
                  <a:pt x="84" y="200"/>
                </a:moveTo>
                <a:lnTo>
                  <a:pt x="117" y="200"/>
                </a:lnTo>
                <a:lnTo>
                  <a:pt x="117" y="167"/>
                </a:lnTo>
                <a:lnTo>
                  <a:pt x="84" y="167"/>
                </a:lnTo>
                <a:lnTo>
                  <a:pt x="84" y="200"/>
                </a:lnTo>
                <a:close/>
                <a:moveTo>
                  <a:pt x="84" y="234"/>
                </a:moveTo>
                <a:lnTo>
                  <a:pt x="117" y="234"/>
                </a:lnTo>
                <a:lnTo>
                  <a:pt x="117" y="267"/>
                </a:lnTo>
                <a:lnTo>
                  <a:pt x="84" y="267"/>
                </a:lnTo>
                <a:lnTo>
                  <a:pt x="84" y="2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7">
            <a:extLst>
              <a:ext uri="{FF2B5EF4-FFF2-40B4-BE49-F238E27FC236}">
                <a16:creationId xmlns:a16="http://schemas.microsoft.com/office/drawing/2014/main" id="{8C46AA49-AAB5-3947-893B-4A597CC434C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043068" y="4549775"/>
            <a:ext cx="150813" cy="254000"/>
          </a:xfrm>
          <a:custGeom>
            <a:avLst/>
            <a:gdLst>
              <a:gd name="T0" fmla="*/ 55 w 200"/>
              <a:gd name="T1" fmla="*/ 300 h 334"/>
              <a:gd name="T2" fmla="*/ 155 w 200"/>
              <a:gd name="T3" fmla="*/ 300 h 334"/>
              <a:gd name="T4" fmla="*/ 166 w 200"/>
              <a:gd name="T5" fmla="*/ 284 h 334"/>
              <a:gd name="T6" fmla="*/ 166 w 200"/>
              <a:gd name="T7" fmla="*/ 50 h 334"/>
              <a:gd name="T8" fmla="*/ 155 w 200"/>
              <a:gd name="T9" fmla="*/ 34 h 334"/>
              <a:gd name="T10" fmla="*/ 116 w 200"/>
              <a:gd name="T11" fmla="*/ 34 h 334"/>
              <a:gd name="T12" fmla="*/ 116 w 200"/>
              <a:gd name="T13" fmla="*/ 50 h 334"/>
              <a:gd name="T14" fmla="*/ 101 w 200"/>
              <a:gd name="T15" fmla="*/ 67 h 334"/>
              <a:gd name="T16" fmla="*/ 102 w 200"/>
              <a:gd name="T17" fmla="*/ 67 h 334"/>
              <a:gd name="T18" fmla="*/ 83 w 200"/>
              <a:gd name="T19" fmla="*/ 50 h 334"/>
              <a:gd name="T20" fmla="*/ 83 w 200"/>
              <a:gd name="T21" fmla="*/ 34 h 334"/>
              <a:gd name="T22" fmla="*/ 55 w 200"/>
              <a:gd name="T23" fmla="*/ 34 h 334"/>
              <a:gd name="T24" fmla="*/ 33 w 200"/>
              <a:gd name="T25" fmla="*/ 50 h 334"/>
              <a:gd name="T26" fmla="*/ 33 w 200"/>
              <a:gd name="T27" fmla="*/ 284 h 334"/>
              <a:gd name="T28" fmla="*/ 55 w 200"/>
              <a:gd name="T29" fmla="*/ 300 h 334"/>
              <a:gd name="T30" fmla="*/ 200 w 200"/>
              <a:gd name="T31" fmla="*/ 300 h 334"/>
              <a:gd name="T32" fmla="*/ 166 w 200"/>
              <a:gd name="T33" fmla="*/ 334 h 334"/>
              <a:gd name="T34" fmla="*/ 33 w 200"/>
              <a:gd name="T35" fmla="*/ 334 h 334"/>
              <a:gd name="T36" fmla="*/ 0 w 200"/>
              <a:gd name="T37" fmla="*/ 300 h 334"/>
              <a:gd name="T38" fmla="*/ 0 w 200"/>
              <a:gd name="T39" fmla="*/ 34 h 334"/>
              <a:gd name="T40" fmla="*/ 33 w 200"/>
              <a:gd name="T41" fmla="*/ 0 h 334"/>
              <a:gd name="T42" fmla="*/ 166 w 200"/>
              <a:gd name="T43" fmla="*/ 0 h 334"/>
              <a:gd name="T44" fmla="*/ 200 w 200"/>
              <a:gd name="T45" fmla="*/ 34 h 334"/>
              <a:gd name="T46" fmla="*/ 200 w 200"/>
              <a:gd name="T47" fmla="*/ 300 h 334"/>
              <a:gd name="T48" fmla="*/ 105 w 200"/>
              <a:gd name="T49" fmla="*/ 134 h 334"/>
              <a:gd name="T50" fmla="*/ 105 w 200"/>
              <a:gd name="T51" fmla="*/ 134 h 334"/>
              <a:gd name="T52" fmla="*/ 121 w 200"/>
              <a:gd name="T53" fmla="*/ 117 h 334"/>
              <a:gd name="T54" fmla="*/ 105 w 200"/>
              <a:gd name="T55" fmla="*/ 100 h 334"/>
              <a:gd name="T56" fmla="*/ 88 w 200"/>
              <a:gd name="T57" fmla="*/ 117 h 334"/>
              <a:gd name="T58" fmla="*/ 105 w 200"/>
              <a:gd name="T59" fmla="*/ 134 h 334"/>
              <a:gd name="T60" fmla="*/ 105 w 200"/>
              <a:gd name="T61" fmla="*/ 200 h 334"/>
              <a:gd name="T62" fmla="*/ 105 w 200"/>
              <a:gd name="T63" fmla="*/ 200 h 334"/>
              <a:gd name="T64" fmla="*/ 121 w 200"/>
              <a:gd name="T65" fmla="*/ 184 h 334"/>
              <a:gd name="T66" fmla="*/ 105 w 200"/>
              <a:gd name="T67" fmla="*/ 167 h 334"/>
              <a:gd name="T68" fmla="*/ 88 w 200"/>
              <a:gd name="T69" fmla="*/ 184 h 334"/>
              <a:gd name="T70" fmla="*/ 105 w 200"/>
              <a:gd name="T71" fmla="*/ 200 h 334"/>
              <a:gd name="T72" fmla="*/ 88 w 200"/>
              <a:gd name="T73" fmla="*/ 250 h 334"/>
              <a:gd name="T74" fmla="*/ 88 w 200"/>
              <a:gd name="T75" fmla="*/ 250 h 334"/>
              <a:gd name="T76" fmla="*/ 105 w 200"/>
              <a:gd name="T77" fmla="*/ 234 h 334"/>
              <a:gd name="T78" fmla="*/ 121 w 200"/>
              <a:gd name="T79" fmla="*/ 250 h 334"/>
              <a:gd name="T80" fmla="*/ 105 w 200"/>
              <a:gd name="T81" fmla="*/ 267 h 334"/>
              <a:gd name="T82" fmla="*/ 88 w 200"/>
              <a:gd name="T83" fmla="*/ 25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00" h="334">
                <a:moveTo>
                  <a:pt x="55" y="300"/>
                </a:moveTo>
                <a:lnTo>
                  <a:pt x="155" y="300"/>
                </a:lnTo>
                <a:cubicBezTo>
                  <a:pt x="164" y="300"/>
                  <a:pt x="166" y="293"/>
                  <a:pt x="166" y="284"/>
                </a:cubicBezTo>
                <a:lnTo>
                  <a:pt x="166" y="50"/>
                </a:lnTo>
                <a:cubicBezTo>
                  <a:pt x="166" y="41"/>
                  <a:pt x="164" y="34"/>
                  <a:pt x="155" y="34"/>
                </a:cubicBezTo>
                <a:lnTo>
                  <a:pt x="116" y="34"/>
                </a:lnTo>
                <a:lnTo>
                  <a:pt x="116" y="50"/>
                </a:lnTo>
                <a:cubicBezTo>
                  <a:pt x="116" y="60"/>
                  <a:pt x="110" y="67"/>
                  <a:pt x="101" y="67"/>
                </a:cubicBezTo>
                <a:lnTo>
                  <a:pt x="102" y="67"/>
                </a:lnTo>
                <a:cubicBezTo>
                  <a:pt x="93" y="67"/>
                  <a:pt x="83" y="60"/>
                  <a:pt x="83" y="50"/>
                </a:cubicBezTo>
                <a:lnTo>
                  <a:pt x="83" y="34"/>
                </a:lnTo>
                <a:lnTo>
                  <a:pt x="55" y="34"/>
                </a:lnTo>
                <a:cubicBezTo>
                  <a:pt x="45" y="34"/>
                  <a:pt x="33" y="41"/>
                  <a:pt x="33" y="50"/>
                </a:cubicBezTo>
                <a:lnTo>
                  <a:pt x="33" y="284"/>
                </a:lnTo>
                <a:cubicBezTo>
                  <a:pt x="33" y="293"/>
                  <a:pt x="45" y="300"/>
                  <a:pt x="55" y="300"/>
                </a:cubicBezTo>
                <a:close/>
                <a:moveTo>
                  <a:pt x="200" y="300"/>
                </a:moveTo>
                <a:cubicBezTo>
                  <a:pt x="200" y="319"/>
                  <a:pt x="185" y="334"/>
                  <a:pt x="166" y="334"/>
                </a:cubicBezTo>
                <a:lnTo>
                  <a:pt x="33" y="334"/>
                </a:lnTo>
                <a:cubicBezTo>
                  <a:pt x="15" y="334"/>
                  <a:pt x="0" y="319"/>
                  <a:pt x="0" y="300"/>
                </a:cubicBezTo>
                <a:lnTo>
                  <a:pt x="0" y="34"/>
                </a:lnTo>
                <a:cubicBezTo>
                  <a:pt x="0" y="15"/>
                  <a:pt x="15" y="0"/>
                  <a:pt x="33" y="0"/>
                </a:cubicBezTo>
                <a:lnTo>
                  <a:pt x="166" y="0"/>
                </a:lnTo>
                <a:cubicBezTo>
                  <a:pt x="185" y="0"/>
                  <a:pt x="200" y="15"/>
                  <a:pt x="200" y="34"/>
                </a:cubicBezTo>
                <a:lnTo>
                  <a:pt x="200" y="300"/>
                </a:lnTo>
                <a:close/>
                <a:moveTo>
                  <a:pt x="105" y="134"/>
                </a:moveTo>
                <a:lnTo>
                  <a:pt x="105" y="134"/>
                </a:lnTo>
                <a:cubicBezTo>
                  <a:pt x="114" y="134"/>
                  <a:pt x="121" y="126"/>
                  <a:pt x="121" y="117"/>
                </a:cubicBezTo>
                <a:cubicBezTo>
                  <a:pt x="121" y="108"/>
                  <a:pt x="114" y="100"/>
                  <a:pt x="105" y="100"/>
                </a:cubicBezTo>
                <a:cubicBezTo>
                  <a:pt x="95" y="100"/>
                  <a:pt x="88" y="108"/>
                  <a:pt x="88" y="117"/>
                </a:cubicBezTo>
                <a:cubicBezTo>
                  <a:pt x="88" y="126"/>
                  <a:pt x="95" y="134"/>
                  <a:pt x="105" y="134"/>
                </a:cubicBezTo>
                <a:close/>
                <a:moveTo>
                  <a:pt x="105" y="200"/>
                </a:moveTo>
                <a:lnTo>
                  <a:pt x="105" y="200"/>
                </a:lnTo>
                <a:cubicBezTo>
                  <a:pt x="114" y="200"/>
                  <a:pt x="121" y="193"/>
                  <a:pt x="121" y="184"/>
                </a:cubicBezTo>
                <a:cubicBezTo>
                  <a:pt x="121" y="174"/>
                  <a:pt x="114" y="167"/>
                  <a:pt x="105" y="167"/>
                </a:cubicBezTo>
                <a:cubicBezTo>
                  <a:pt x="95" y="167"/>
                  <a:pt x="88" y="174"/>
                  <a:pt x="88" y="184"/>
                </a:cubicBezTo>
                <a:cubicBezTo>
                  <a:pt x="88" y="193"/>
                  <a:pt x="95" y="200"/>
                  <a:pt x="105" y="200"/>
                </a:cubicBezTo>
                <a:close/>
                <a:moveTo>
                  <a:pt x="88" y="250"/>
                </a:moveTo>
                <a:lnTo>
                  <a:pt x="88" y="250"/>
                </a:lnTo>
                <a:cubicBezTo>
                  <a:pt x="88" y="241"/>
                  <a:pt x="95" y="234"/>
                  <a:pt x="105" y="234"/>
                </a:cubicBezTo>
                <a:cubicBezTo>
                  <a:pt x="114" y="234"/>
                  <a:pt x="121" y="241"/>
                  <a:pt x="121" y="250"/>
                </a:cubicBezTo>
                <a:cubicBezTo>
                  <a:pt x="121" y="260"/>
                  <a:pt x="114" y="267"/>
                  <a:pt x="105" y="267"/>
                </a:cubicBezTo>
                <a:cubicBezTo>
                  <a:pt x="95" y="267"/>
                  <a:pt x="88" y="260"/>
                  <a:pt x="88" y="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8">
            <a:extLst>
              <a:ext uri="{FF2B5EF4-FFF2-40B4-BE49-F238E27FC236}">
                <a16:creationId xmlns:a16="http://schemas.microsoft.com/office/drawing/2014/main" id="{46FD7621-D4F6-D44D-B1E3-D7CDD865E6C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539830" y="4549775"/>
            <a:ext cx="150813" cy="254000"/>
          </a:xfrm>
          <a:custGeom>
            <a:avLst/>
            <a:gdLst>
              <a:gd name="T0" fmla="*/ 167 w 200"/>
              <a:gd name="T1" fmla="*/ 300 h 334"/>
              <a:gd name="T2" fmla="*/ 167 w 200"/>
              <a:gd name="T3" fmla="*/ 34 h 334"/>
              <a:gd name="T4" fmla="*/ 117 w 200"/>
              <a:gd name="T5" fmla="*/ 34 h 334"/>
              <a:gd name="T6" fmla="*/ 117 w 200"/>
              <a:gd name="T7" fmla="*/ 100 h 334"/>
              <a:gd name="T8" fmla="*/ 83 w 200"/>
              <a:gd name="T9" fmla="*/ 100 h 334"/>
              <a:gd name="T10" fmla="*/ 83 w 200"/>
              <a:gd name="T11" fmla="*/ 34 h 334"/>
              <a:gd name="T12" fmla="*/ 33 w 200"/>
              <a:gd name="T13" fmla="*/ 34 h 334"/>
              <a:gd name="T14" fmla="*/ 33 w 200"/>
              <a:gd name="T15" fmla="*/ 300 h 334"/>
              <a:gd name="T16" fmla="*/ 83 w 200"/>
              <a:gd name="T17" fmla="*/ 300 h 334"/>
              <a:gd name="T18" fmla="*/ 83 w 200"/>
              <a:gd name="T19" fmla="*/ 234 h 334"/>
              <a:gd name="T20" fmla="*/ 117 w 200"/>
              <a:gd name="T21" fmla="*/ 234 h 334"/>
              <a:gd name="T22" fmla="*/ 117 w 200"/>
              <a:gd name="T23" fmla="*/ 300 h 334"/>
              <a:gd name="T24" fmla="*/ 167 w 200"/>
              <a:gd name="T25" fmla="*/ 300 h 334"/>
              <a:gd name="T26" fmla="*/ 200 w 200"/>
              <a:gd name="T27" fmla="*/ 0 h 334"/>
              <a:gd name="T28" fmla="*/ 200 w 200"/>
              <a:gd name="T29" fmla="*/ 334 h 334"/>
              <a:gd name="T30" fmla="*/ 180 w 200"/>
              <a:gd name="T31" fmla="*/ 334 h 334"/>
              <a:gd name="T32" fmla="*/ 167 w 200"/>
              <a:gd name="T33" fmla="*/ 334 h 334"/>
              <a:gd name="T34" fmla="*/ 33 w 200"/>
              <a:gd name="T35" fmla="*/ 334 h 334"/>
              <a:gd name="T36" fmla="*/ 20 w 200"/>
              <a:gd name="T37" fmla="*/ 334 h 334"/>
              <a:gd name="T38" fmla="*/ 0 w 200"/>
              <a:gd name="T39" fmla="*/ 334 h 334"/>
              <a:gd name="T40" fmla="*/ 0 w 200"/>
              <a:gd name="T41" fmla="*/ 0 h 334"/>
              <a:gd name="T42" fmla="*/ 20 w 200"/>
              <a:gd name="T43" fmla="*/ 0 h 334"/>
              <a:gd name="T44" fmla="*/ 33 w 200"/>
              <a:gd name="T45" fmla="*/ 0 h 334"/>
              <a:gd name="T46" fmla="*/ 167 w 200"/>
              <a:gd name="T47" fmla="*/ 0 h 334"/>
              <a:gd name="T48" fmla="*/ 180 w 200"/>
              <a:gd name="T49" fmla="*/ 0 h 334"/>
              <a:gd name="T50" fmla="*/ 200 w 200"/>
              <a:gd name="T51" fmla="*/ 0 h 334"/>
              <a:gd name="T52" fmla="*/ 83 w 200"/>
              <a:gd name="T53" fmla="*/ 134 h 334"/>
              <a:gd name="T54" fmla="*/ 117 w 200"/>
              <a:gd name="T55" fmla="*/ 134 h 334"/>
              <a:gd name="T56" fmla="*/ 117 w 200"/>
              <a:gd name="T57" fmla="*/ 200 h 334"/>
              <a:gd name="T58" fmla="*/ 83 w 200"/>
              <a:gd name="T59" fmla="*/ 200 h 334"/>
              <a:gd name="T60" fmla="*/ 83 w 200"/>
              <a:gd name="T61" fmla="*/ 1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00" h="334">
                <a:moveTo>
                  <a:pt x="167" y="300"/>
                </a:moveTo>
                <a:lnTo>
                  <a:pt x="167" y="34"/>
                </a:lnTo>
                <a:lnTo>
                  <a:pt x="117" y="34"/>
                </a:lnTo>
                <a:lnTo>
                  <a:pt x="117" y="100"/>
                </a:lnTo>
                <a:lnTo>
                  <a:pt x="83" y="100"/>
                </a:lnTo>
                <a:lnTo>
                  <a:pt x="83" y="34"/>
                </a:lnTo>
                <a:lnTo>
                  <a:pt x="33" y="34"/>
                </a:lnTo>
                <a:lnTo>
                  <a:pt x="33" y="300"/>
                </a:lnTo>
                <a:lnTo>
                  <a:pt x="83" y="300"/>
                </a:lnTo>
                <a:lnTo>
                  <a:pt x="83" y="234"/>
                </a:lnTo>
                <a:lnTo>
                  <a:pt x="117" y="234"/>
                </a:lnTo>
                <a:lnTo>
                  <a:pt x="117" y="300"/>
                </a:lnTo>
                <a:lnTo>
                  <a:pt x="167" y="300"/>
                </a:lnTo>
                <a:close/>
                <a:moveTo>
                  <a:pt x="200" y="0"/>
                </a:moveTo>
                <a:lnTo>
                  <a:pt x="200" y="334"/>
                </a:lnTo>
                <a:lnTo>
                  <a:pt x="180" y="334"/>
                </a:lnTo>
                <a:lnTo>
                  <a:pt x="167" y="334"/>
                </a:lnTo>
                <a:lnTo>
                  <a:pt x="33" y="334"/>
                </a:lnTo>
                <a:lnTo>
                  <a:pt x="20" y="334"/>
                </a:lnTo>
                <a:lnTo>
                  <a:pt x="0" y="334"/>
                </a:lnTo>
                <a:lnTo>
                  <a:pt x="0" y="0"/>
                </a:lnTo>
                <a:lnTo>
                  <a:pt x="20" y="0"/>
                </a:lnTo>
                <a:lnTo>
                  <a:pt x="33" y="0"/>
                </a:lnTo>
                <a:lnTo>
                  <a:pt x="167" y="0"/>
                </a:lnTo>
                <a:lnTo>
                  <a:pt x="180" y="0"/>
                </a:lnTo>
                <a:lnTo>
                  <a:pt x="200" y="0"/>
                </a:lnTo>
                <a:close/>
                <a:moveTo>
                  <a:pt x="83" y="134"/>
                </a:moveTo>
                <a:lnTo>
                  <a:pt x="117" y="134"/>
                </a:lnTo>
                <a:lnTo>
                  <a:pt x="117" y="200"/>
                </a:lnTo>
                <a:lnTo>
                  <a:pt x="83" y="200"/>
                </a:lnTo>
                <a:lnTo>
                  <a:pt x="83" y="1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89">
            <a:extLst>
              <a:ext uri="{FF2B5EF4-FFF2-40B4-BE49-F238E27FC236}">
                <a16:creationId xmlns:a16="http://schemas.microsoft.com/office/drawing/2014/main" id="{05B80AEA-F813-EF41-9D45-7FA5F918006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36593" y="4549775"/>
            <a:ext cx="150813" cy="254000"/>
          </a:xfrm>
          <a:custGeom>
            <a:avLst/>
            <a:gdLst>
              <a:gd name="T0" fmla="*/ 150 w 200"/>
              <a:gd name="T1" fmla="*/ 300 h 334"/>
              <a:gd name="T2" fmla="*/ 167 w 200"/>
              <a:gd name="T3" fmla="*/ 284 h 334"/>
              <a:gd name="T4" fmla="*/ 167 w 200"/>
              <a:gd name="T5" fmla="*/ 50 h 334"/>
              <a:gd name="T6" fmla="*/ 150 w 200"/>
              <a:gd name="T7" fmla="*/ 34 h 334"/>
              <a:gd name="T8" fmla="*/ 117 w 200"/>
              <a:gd name="T9" fmla="*/ 34 h 334"/>
              <a:gd name="T10" fmla="*/ 117 w 200"/>
              <a:gd name="T11" fmla="*/ 84 h 334"/>
              <a:gd name="T12" fmla="*/ 100 w 200"/>
              <a:gd name="T13" fmla="*/ 100 h 334"/>
              <a:gd name="T14" fmla="*/ 84 w 200"/>
              <a:gd name="T15" fmla="*/ 84 h 334"/>
              <a:gd name="T16" fmla="*/ 84 w 200"/>
              <a:gd name="T17" fmla="*/ 34 h 334"/>
              <a:gd name="T18" fmla="*/ 50 w 200"/>
              <a:gd name="T19" fmla="*/ 34 h 334"/>
              <a:gd name="T20" fmla="*/ 34 w 200"/>
              <a:gd name="T21" fmla="*/ 50 h 334"/>
              <a:gd name="T22" fmla="*/ 34 w 200"/>
              <a:gd name="T23" fmla="*/ 284 h 334"/>
              <a:gd name="T24" fmla="*/ 50 w 200"/>
              <a:gd name="T25" fmla="*/ 300 h 334"/>
              <a:gd name="T26" fmla="*/ 84 w 200"/>
              <a:gd name="T27" fmla="*/ 300 h 334"/>
              <a:gd name="T28" fmla="*/ 84 w 200"/>
              <a:gd name="T29" fmla="*/ 250 h 334"/>
              <a:gd name="T30" fmla="*/ 100 w 200"/>
              <a:gd name="T31" fmla="*/ 234 h 334"/>
              <a:gd name="T32" fmla="*/ 117 w 200"/>
              <a:gd name="T33" fmla="*/ 250 h 334"/>
              <a:gd name="T34" fmla="*/ 117 w 200"/>
              <a:gd name="T35" fmla="*/ 300 h 334"/>
              <a:gd name="T36" fmla="*/ 150 w 200"/>
              <a:gd name="T37" fmla="*/ 300 h 334"/>
              <a:gd name="T38" fmla="*/ 167 w 200"/>
              <a:gd name="T39" fmla="*/ 334 h 334"/>
              <a:gd name="T40" fmla="*/ 34 w 200"/>
              <a:gd name="T41" fmla="*/ 334 h 334"/>
              <a:gd name="T42" fmla="*/ 0 w 200"/>
              <a:gd name="T43" fmla="*/ 300 h 334"/>
              <a:gd name="T44" fmla="*/ 0 w 200"/>
              <a:gd name="T45" fmla="*/ 34 h 334"/>
              <a:gd name="T46" fmla="*/ 34 w 200"/>
              <a:gd name="T47" fmla="*/ 0 h 334"/>
              <a:gd name="T48" fmla="*/ 167 w 200"/>
              <a:gd name="T49" fmla="*/ 0 h 334"/>
              <a:gd name="T50" fmla="*/ 200 w 200"/>
              <a:gd name="T51" fmla="*/ 34 h 334"/>
              <a:gd name="T52" fmla="*/ 200 w 200"/>
              <a:gd name="T53" fmla="*/ 300 h 334"/>
              <a:gd name="T54" fmla="*/ 167 w 200"/>
              <a:gd name="T55" fmla="*/ 334 h 334"/>
              <a:gd name="T56" fmla="*/ 84 w 200"/>
              <a:gd name="T57" fmla="*/ 184 h 334"/>
              <a:gd name="T58" fmla="*/ 84 w 200"/>
              <a:gd name="T59" fmla="*/ 150 h 334"/>
              <a:gd name="T60" fmla="*/ 100 w 200"/>
              <a:gd name="T61" fmla="*/ 134 h 334"/>
              <a:gd name="T62" fmla="*/ 117 w 200"/>
              <a:gd name="T63" fmla="*/ 150 h 334"/>
              <a:gd name="T64" fmla="*/ 117 w 200"/>
              <a:gd name="T65" fmla="*/ 184 h 334"/>
              <a:gd name="T66" fmla="*/ 100 w 200"/>
              <a:gd name="T67" fmla="*/ 200 h 334"/>
              <a:gd name="T68" fmla="*/ 84 w 200"/>
              <a:gd name="T69" fmla="*/ 18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0" h="334">
                <a:moveTo>
                  <a:pt x="150" y="300"/>
                </a:moveTo>
                <a:cubicBezTo>
                  <a:pt x="160" y="300"/>
                  <a:pt x="167" y="293"/>
                  <a:pt x="167" y="284"/>
                </a:cubicBezTo>
                <a:lnTo>
                  <a:pt x="167" y="50"/>
                </a:lnTo>
                <a:cubicBezTo>
                  <a:pt x="167" y="41"/>
                  <a:pt x="160" y="34"/>
                  <a:pt x="150" y="34"/>
                </a:cubicBezTo>
                <a:lnTo>
                  <a:pt x="117" y="34"/>
                </a:lnTo>
                <a:lnTo>
                  <a:pt x="117" y="84"/>
                </a:lnTo>
                <a:cubicBezTo>
                  <a:pt x="117" y="93"/>
                  <a:pt x="110" y="100"/>
                  <a:pt x="100" y="100"/>
                </a:cubicBezTo>
                <a:cubicBezTo>
                  <a:pt x="91" y="100"/>
                  <a:pt x="84" y="93"/>
                  <a:pt x="84" y="84"/>
                </a:cubicBezTo>
                <a:lnTo>
                  <a:pt x="84" y="34"/>
                </a:lnTo>
                <a:lnTo>
                  <a:pt x="50" y="34"/>
                </a:lnTo>
                <a:cubicBezTo>
                  <a:pt x="41" y="34"/>
                  <a:pt x="34" y="41"/>
                  <a:pt x="34" y="50"/>
                </a:cubicBezTo>
                <a:lnTo>
                  <a:pt x="34" y="284"/>
                </a:lnTo>
                <a:cubicBezTo>
                  <a:pt x="34" y="293"/>
                  <a:pt x="41" y="300"/>
                  <a:pt x="50" y="300"/>
                </a:cubicBezTo>
                <a:lnTo>
                  <a:pt x="84" y="300"/>
                </a:lnTo>
                <a:lnTo>
                  <a:pt x="84" y="250"/>
                </a:lnTo>
                <a:cubicBezTo>
                  <a:pt x="84" y="241"/>
                  <a:pt x="91" y="234"/>
                  <a:pt x="100" y="234"/>
                </a:cubicBezTo>
                <a:cubicBezTo>
                  <a:pt x="110" y="234"/>
                  <a:pt x="117" y="241"/>
                  <a:pt x="117" y="250"/>
                </a:cubicBezTo>
                <a:lnTo>
                  <a:pt x="117" y="300"/>
                </a:lnTo>
                <a:lnTo>
                  <a:pt x="150" y="300"/>
                </a:lnTo>
                <a:close/>
                <a:moveTo>
                  <a:pt x="167" y="334"/>
                </a:moveTo>
                <a:lnTo>
                  <a:pt x="34" y="334"/>
                </a:lnTo>
                <a:cubicBezTo>
                  <a:pt x="15" y="334"/>
                  <a:pt x="0" y="319"/>
                  <a:pt x="0" y="300"/>
                </a:cubicBezTo>
                <a:lnTo>
                  <a:pt x="0" y="34"/>
                </a:lnTo>
                <a:cubicBezTo>
                  <a:pt x="0" y="15"/>
                  <a:pt x="15" y="0"/>
                  <a:pt x="34" y="0"/>
                </a:cubicBezTo>
                <a:lnTo>
                  <a:pt x="167" y="0"/>
                </a:lnTo>
                <a:cubicBezTo>
                  <a:pt x="185" y="0"/>
                  <a:pt x="200" y="15"/>
                  <a:pt x="200" y="34"/>
                </a:cubicBezTo>
                <a:lnTo>
                  <a:pt x="200" y="300"/>
                </a:lnTo>
                <a:cubicBezTo>
                  <a:pt x="200" y="319"/>
                  <a:pt x="185" y="334"/>
                  <a:pt x="167" y="334"/>
                </a:cubicBezTo>
                <a:close/>
                <a:moveTo>
                  <a:pt x="84" y="184"/>
                </a:moveTo>
                <a:lnTo>
                  <a:pt x="84" y="150"/>
                </a:lnTo>
                <a:cubicBezTo>
                  <a:pt x="84" y="141"/>
                  <a:pt x="91" y="134"/>
                  <a:pt x="100" y="134"/>
                </a:cubicBezTo>
                <a:cubicBezTo>
                  <a:pt x="110" y="134"/>
                  <a:pt x="117" y="141"/>
                  <a:pt x="117" y="150"/>
                </a:cubicBezTo>
                <a:lnTo>
                  <a:pt x="117" y="184"/>
                </a:lnTo>
                <a:cubicBezTo>
                  <a:pt x="117" y="193"/>
                  <a:pt x="110" y="200"/>
                  <a:pt x="100" y="200"/>
                </a:cubicBezTo>
                <a:cubicBezTo>
                  <a:pt x="91" y="200"/>
                  <a:pt x="84" y="193"/>
                  <a:pt x="84" y="1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0">
            <a:extLst>
              <a:ext uri="{FF2B5EF4-FFF2-40B4-BE49-F238E27FC236}">
                <a16:creationId xmlns:a16="http://schemas.microsoft.com/office/drawing/2014/main" id="{0231C2F4-223E-2249-A992-E1A7642A364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533355" y="4549775"/>
            <a:ext cx="201613" cy="255588"/>
          </a:xfrm>
          <a:custGeom>
            <a:avLst/>
            <a:gdLst>
              <a:gd name="T0" fmla="*/ 33 w 266"/>
              <a:gd name="T1" fmla="*/ 167 h 337"/>
              <a:gd name="T2" fmla="*/ 33 w 266"/>
              <a:gd name="T3" fmla="*/ 52 h 337"/>
              <a:gd name="T4" fmla="*/ 50 w 266"/>
              <a:gd name="T5" fmla="*/ 34 h 337"/>
              <a:gd name="T6" fmla="*/ 216 w 266"/>
              <a:gd name="T7" fmla="*/ 34 h 337"/>
              <a:gd name="T8" fmla="*/ 233 w 266"/>
              <a:gd name="T9" fmla="*/ 52 h 337"/>
              <a:gd name="T10" fmla="*/ 233 w 266"/>
              <a:gd name="T11" fmla="*/ 167 h 337"/>
              <a:gd name="T12" fmla="*/ 33 w 266"/>
              <a:gd name="T13" fmla="*/ 167 h 337"/>
              <a:gd name="T14" fmla="*/ 199 w 266"/>
              <a:gd name="T15" fmla="*/ 219 h 337"/>
              <a:gd name="T16" fmla="*/ 199 w 266"/>
              <a:gd name="T17" fmla="*/ 219 h 337"/>
              <a:gd name="T18" fmla="*/ 216 w 266"/>
              <a:gd name="T19" fmla="*/ 202 h 337"/>
              <a:gd name="T20" fmla="*/ 216 w 266"/>
              <a:gd name="T21" fmla="*/ 202 h 337"/>
              <a:gd name="T22" fmla="*/ 233 w 266"/>
              <a:gd name="T23" fmla="*/ 219 h 337"/>
              <a:gd name="T24" fmla="*/ 233 w 266"/>
              <a:gd name="T25" fmla="*/ 219 h 337"/>
              <a:gd name="T26" fmla="*/ 216 w 266"/>
              <a:gd name="T27" fmla="*/ 235 h 337"/>
              <a:gd name="T28" fmla="*/ 216 w 266"/>
              <a:gd name="T29" fmla="*/ 235 h 337"/>
              <a:gd name="T30" fmla="*/ 199 w 266"/>
              <a:gd name="T31" fmla="*/ 219 h 337"/>
              <a:gd name="T32" fmla="*/ 50 w 266"/>
              <a:gd name="T33" fmla="*/ 235 h 337"/>
              <a:gd name="T34" fmla="*/ 50 w 266"/>
              <a:gd name="T35" fmla="*/ 235 h 337"/>
              <a:gd name="T36" fmla="*/ 33 w 266"/>
              <a:gd name="T37" fmla="*/ 219 h 337"/>
              <a:gd name="T38" fmla="*/ 50 w 266"/>
              <a:gd name="T39" fmla="*/ 202 h 337"/>
              <a:gd name="T40" fmla="*/ 50 w 266"/>
              <a:gd name="T41" fmla="*/ 202 h 337"/>
              <a:gd name="T42" fmla="*/ 66 w 266"/>
              <a:gd name="T43" fmla="*/ 219 h 337"/>
              <a:gd name="T44" fmla="*/ 50 w 266"/>
              <a:gd name="T45" fmla="*/ 235 h 337"/>
              <a:gd name="T46" fmla="*/ 33 w 266"/>
              <a:gd name="T47" fmla="*/ 0 h 337"/>
              <a:gd name="T48" fmla="*/ 0 w 266"/>
              <a:gd name="T49" fmla="*/ 35 h 337"/>
              <a:gd name="T50" fmla="*/ 0 w 266"/>
              <a:gd name="T51" fmla="*/ 169 h 337"/>
              <a:gd name="T52" fmla="*/ 0 w 266"/>
              <a:gd name="T53" fmla="*/ 235 h 337"/>
              <a:gd name="T54" fmla="*/ 33 w 266"/>
              <a:gd name="T55" fmla="*/ 267 h 337"/>
              <a:gd name="T56" fmla="*/ 72 w 266"/>
              <a:gd name="T57" fmla="*/ 267 h 337"/>
              <a:gd name="T58" fmla="*/ 55 w 266"/>
              <a:gd name="T59" fmla="*/ 311 h 337"/>
              <a:gd name="T60" fmla="*/ 66 w 266"/>
              <a:gd name="T61" fmla="*/ 333 h 337"/>
              <a:gd name="T62" fmla="*/ 66 w 266"/>
              <a:gd name="T63" fmla="*/ 334 h 337"/>
              <a:gd name="T64" fmla="*/ 85 w 266"/>
              <a:gd name="T65" fmla="*/ 325 h 337"/>
              <a:gd name="T66" fmla="*/ 109 w 266"/>
              <a:gd name="T67" fmla="*/ 267 h 337"/>
              <a:gd name="T68" fmla="*/ 157 w 266"/>
              <a:gd name="T69" fmla="*/ 267 h 337"/>
              <a:gd name="T70" fmla="*/ 191 w 266"/>
              <a:gd name="T71" fmla="*/ 325 h 337"/>
              <a:gd name="T72" fmla="*/ 216 w 266"/>
              <a:gd name="T73" fmla="*/ 333 h 337"/>
              <a:gd name="T74" fmla="*/ 216 w 266"/>
              <a:gd name="T75" fmla="*/ 334 h 337"/>
              <a:gd name="T76" fmla="*/ 220 w 266"/>
              <a:gd name="T77" fmla="*/ 310 h 337"/>
              <a:gd name="T78" fmla="*/ 195 w 266"/>
              <a:gd name="T79" fmla="*/ 267 h 337"/>
              <a:gd name="T80" fmla="*/ 233 w 266"/>
              <a:gd name="T81" fmla="*/ 267 h 337"/>
              <a:gd name="T82" fmla="*/ 266 w 266"/>
              <a:gd name="T83" fmla="*/ 235 h 337"/>
              <a:gd name="T84" fmla="*/ 266 w 266"/>
              <a:gd name="T85" fmla="*/ 169 h 337"/>
              <a:gd name="T86" fmla="*/ 266 w 266"/>
              <a:gd name="T87" fmla="*/ 35 h 337"/>
              <a:gd name="T88" fmla="*/ 233 w 266"/>
              <a:gd name="T89" fmla="*/ 0 h 337"/>
              <a:gd name="T90" fmla="*/ 33 w 266"/>
              <a:gd name="T91" fmla="*/ 0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66" h="337">
                <a:moveTo>
                  <a:pt x="33" y="167"/>
                </a:moveTo>
                <a:lnTo>
                  <a:pt x="33" y="52"/>
                </a:lnTo>
                <a:cubicBezTo>
                  <a:pt x="33" y="43"/>
                  <a:pt x="40" y="34"/>
                  <a:pt x="50" y="34"/>
                </a:cubicBezTo>
                <a:lnTo>
                  <a:pt x="216" y="34"/>
                </a:lnTo>
                <a:cubicBezTo>
                  <a:pt x="226" y="34"/>
                  <a:pt x="233" y="43"/>
                  <a:pt x="233" y="52"/>
                </a:cubicBezTo>
                <a:lnTo>
                  <a:pt x="233" y="167"/>
                </a:lnTo>
                <a:lnTo>
                  <a:pt x="33" y="167"/>
                </a:lnTo>
                <a:close/>
                <a:moveTo>
                  <a:pt x="199" y="219"/>
                </a:moveTo>
                <a:lnTo>
                  <a:pt x="199" y="219"/>
                </a:lnTo>
                <a:cubicBezTo>
                  <a:pt x="199" y="209"/>
                  <a:pt x="207" y="202"/>
                  <a:pt x="216" y="202"/>
                </a:cubicBezTo>
                <a:lnTo>
                  <a:pt x="216" y="202"/>
                </a:lnTo>
                <a:cubicBezTo>
                  <a:pt x="225" y="202"/>
                  <a:pt x="233" y="209"/>
                  <a:pt x="233" y="219"/>
                </a:cubicBezTo>
                <a:lnTo>
                  <a:pt x="233" y="219"/>
                </a:lnTo>
                <a:cubicBezTo>
                  <a:pt x="233" y="228"/>
                  <a:pt x="225" y="235"/>
                  <a:pt x="216" y="235"/>
                </a:cubicBezTo>
                <a:lnTo>
                  <a:pt x="216" y="235"/>
                </a:lnTo>
                <a:cubicBezTo>
                  <a:pt x="207" y="235"/>
                  <a:pt x="199" y="228"/>
                  <a:pt x="199" y="219"/>
                </a:cubicBezTo>
                <a:close/>
                <a:moveTo>
                  <a:pt x="50" y="235"/>
                </a:moveTo>
                <a:lnTo>
                  <a:pt x="50" y="235"/>
                </a:lnTo>
                <a:cubicBezTo>
                  <a:pt x="40" y="235"/>
                  <a:pt x="33" y="228"/>
                  <a:pt x="33" y="219"/>
                </a:cubicBezTo>
                <a:cubicBezTo>
                  <a:pt x="33" y="210"/>
                  <a:pt x="40" y="202"/>
                  <a:pt x="50" y="202"/>
                </a:cubicBezTo>
                <a:lnTo>
                  <a:pt x="50" y="202"/>
                </a:lnTo>
                <a:cubicBezTo>
                  <a:pt x="59" y="202"/>
                  <a:pt x="66" y="210"/>
                  <a:pt x="66" y="219"/>
                </a:cubicBezTo>
                <a:cubicBezTo>
                  <a:pt x="66" y="228"/>
                  <a:pt x="59" y="235"/>
                  <a:pt x="50" y="235"/>
                </a:cubicBezTo>
                <a:close/>
                <a:moveTo>
                  <a:pt x="33" y="0"/>
                </a:moveTo>
                <a:cubicBezTo>
                  <a:pt x="15" y="0"/>
                  <a:pt x="0" y="17"/>
                  <a:pt x="0" y="35"/>
                </a:cubicBezTo>
                <a:lnTo>
                  <a:pt x="0" y="169"/>
                </a:lnTo>
                <a:lnTo>
                  <a:pt x="0" y="235"/>
                </a:lnTo>
                <a:cubicBezTo>
                  <a:pt x="0" y="254"/>
                  <a:pt x="15" y="267"/>
                  <a:pt x="33" y="267"/>
                </a:cubicBezTo>
                <a:lnTo>
                  <a:pt x="72" y="267"/>
                </a:lnTo>
                <a:lnTo>
                  <a:pt x="55" y="311"/>
                </a:lnTo>
                <a:cubicBezTo>
                  <a:pt x="51" y="319"/>
                  <a:pt x="50" y="329"/>
                  <a:pt x="66" y="333"/>
                </a:cubicBezTo>
                <a:lnTo>
                  <a:pt x="66" y="334"/>
                </a:lnTo>
                <a:cubicBezTo>
                  <a:pt x="66" y="337"/>
                  <a:pt x="81" y="333"/>
                  <a:pt x="85" y="325"/>
                </a:cubicBezTo>
                <a:lnTo>
                  <a:pt x="109" y="267"/>
                </a:lnTo>
                <a:lnTo>
                  <a:pt x="157" y="267"/>
                </a:lnTo>
                <a:lnTo>
                  <a:pt x="191" y="325"/>
                </a:lnTo>
                <a:cubicBezTo>
                  <a:pt x="195" y="333"/>
                  <a:pt x="200" y="337"/>
                  <a:pt x="216" y="333"/>
                </a:cubicBezTo>
                <a:lnTo>
                  <a:pt x="216" y="334"/>
                </a:lnTo>
                <a:cubicBezTo>
                  <a:pt x="216" y="330"/>
                  <a:pt x="225" y="319"/>
                  <a:pt x="220" y="310"/>
                </a:cubicBezTo>
                <a:lnTo>
                  <a:pt x="195" y="267"/>
                </a:lnTo>
                <a:lnTo>
                  <a:pt x="233" y="267"/>
                </a:lnTo>
                <a:cubicBezTo>
                  <a:pt x="251" y="267"/>
                  <a:pt x="266" y="254"/>
                  <a:pt x="266" y="235"/>
                </a:cubicBezTo>
                <a:lnTo>
                  <a:pt x="266" y="169"/>
                </a:lnTo>
                <a:lnTo>
                  <a:pt x="266" y="35"/>
                </a:lnTo>
                <a:cubicBezTo>
                  <a:pt x="266" y="17"/>
                  <a:pt x="251" y="0"/>
                  <a:pt x="233" y="0"/>
                </a:cubicBezTo>
                <a:lnTo>
                  <a:pt x="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1">
            <a:extLst>
              <a:ext uri="{FF2B5EF4-FFF2-40B4-BE49-F238E27FC236}">
                <a16:creationId xmlns:a16="http://schemas.microsoft.com/office/drawing/2014/main" id="{7769A974-B8CB-DB40-90BE-97FDDF6FA78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059318" y="4043362"/>
            <a:ext cx="252413" cy="252413"/>
          </a:xfrm>
          <a:custGeom>
            <a:avLst/>
            <a:gdLst>
              <a:gd name="T0" fmla="*/ 66 w 333"/>
              <a:gd name="T1" fmla="*/ 200 h 333"/>
              <a:gd name="T2" fmla="*/ 66 w 333"/>
              <a:gd name="T3" fmla="*/ 50 h 333"/>
              <a:gd name="T4" fmla="*/ 83 w 333"/>
              <a:gd name="T5" fmla="*/ 33 h 333"/>
              <a:gd name="T6" fmla="*/ 250 w 333"/>
              <a:gd name="T7" fmla="*/ 33 h 333"/>
              <a:gd name="T8" fmla="*/ 266 w 333"/>
              <a:gd name="T9" fmla="*/ 50 h 333"/>
              <a:gd name="T10" fmla="*/ 266 w 333"/>
              <a:gd name="T11" fmla="*/ 200 h 333"/>
              <a:gd name="T12" fmla="*/ 66 w 333"/>
              <a:gd name="T13" fmla="*/ 200 h 333"/>
              <a:gd name="T14" fmla="*/ 233 w 333"/>
              <a:gd name="T15" fmla="*/ 250 h 333"/>
              <a:gd name="T16" fmla="*/ 233 w 333"/>
              <a:gd name="T17" fmla="*/ 250 h 333"/>
              <a:gd name="T18" fmla="*/ 250 w 333"/>
              <a:gd name="T19" fmla="*/ 233 h 333"/>
              <a:gd name="T20" fmla="*/ 266 w 333"/>
              <a:gd name="T21" fmla="*/ 250 h 333"/>
              <a:gd name="T22" fmla="*/ 250 w 333"/>
              <a:gd name="T23" fmla="*/ 266 h 333"/>
              <a:gd name="T24" fmla="*/ 233 w 333"/>
              <a:gd name="T25" fmla="*/ 250 h 333"/>
              <a:gd name="T26" fmla="*/ 66 w 333"/>
              <a:gd name="T27" fmla="*/ 250 h 333"/>
              <a:gd name="T28" fmla="*/ 66 w 333"/>
              <a:gd name="T29" fmla="*/ 250 h 333"/>
              <a:gd name="T30" fmla="*/ 83 w 333"/>
              <a:gd name="T31" fmla="*/ 233 h 333"/>
              <a:gd name="T32" fmla="*/ 100 w 333"/>
              <a:gd name="T33" fmla="*/ 250 h 333"/>
              <a:gd name="T34" fmla="*/ 83 w 333"/>
              <a:gd name="T35" fmla="*/ 266 h 333"/>
              <a:gd name="T36" fmla="*/ 66 w 333"/>
              <a:gd name="T37" fmla="*/ 250 h 333"/>
              <a:gd name="T38" fmla="*/ 333 w 333"/>
              <a:gd name="T39" fmla="*/ 150 h 333"/>
              <a:gd name="T40" fmla="*/ 333 w 333"/>
              <a:gd name="T41" fmla="*/ 150 h 333"/>
              <a:gd name="T42" fmla="*/ 316 w 333"/>
              <a:gd name="T43" fmla="*/ 133 h 333"/>
              <a:gd name="T44" fmla="*/ 300 w 333"/>
              <a:gd name="T45" fmla="*/ 133 h 333"/>
              <a:gd name="T46" fmla="*/ 300 w 333"/>
              <a:gd name="T47" fmla="*/ 33 h 333"/>
              <a:gd name="T48" fmla="*/ 266 w 333"/>
              <a:gd name="T49" fmla="*/ 0 h 333"/>
              <a:gd name="T50" fmla="*/ 66 w 333"/>
              <a:gd name="T51" fmla="*/ 0 h 333"/>
              <a:gd name="T52" fmla="*/ 33 w 333"/>
              <a:gd name="T53" fmla="*/ 33 h 333"/>
              <a:gd name="T54" fmla="*/ 33 w 333"/>
              <a:gd name="T55" fmla="*/ 133 h 333"/>
              <a:gd name="T56" fmla="*/ 16 w 333"/>
              <a:gd name="T57" fmla="*/ 133 h 333"/>
              <a:gd name="T58" fmla="*/ 0 w 333"/>
              <a:gd name="T59" fmla="*/ 150 h 333"/>
              <a:gd name="T60" fmla="*/ 16 w 333"/>
              <a:gd name="T61" fmla="*/ 166 h 333"/>
              <a:gd name="T62" fmla="*/ 33 w 333"/>
              <a:gd name="T63" fmla="*/ 166 h 333"/>
              <a:gd name="T64" fmla="*/ 33 w 333"/>
              <a:gd name="T65" fmla="*/ 200 h 333"/>
              <a:gd name="T66" fmla="*/ 0 w 333"/>
              <a:gd name="T67" fmla="*/ 233 h 333"/>
              <a:gd name="T68" fmla="*/ 0 w 333"/>
              <a:gd name="T69" fmla="*/ 266 h 333"/>
              <a:gd name="T70" fmla="*/ 33 w 333"/>
              <a:gd name="T71" fmla="*/ 300 h 333"/>
              <a:gd name="T72" fmla="*/ 33 w 333"/>
              <a:gd name="T73" fmla="*/ 316 h 333"/>
              <a:gd name="T74" fmla="*/ 50 w 333"/>
              <a:gd name="T75" fmla="*/ 333 h 333"/>
              <a:gd name="T76" fmla="*/ 83 w 333"/>
              <a:gd name="T77" fmla="*/ 333 h 333"/>
              <a:gd name="T78" fmla="*/ 100 w 333"/>
              <a:gd name="T79" fmla="*/ 316 h 333"/>
              <a:gd name="T80" fmla="*/ 100 w 333"/>
              <a:gd name="T81" fmla="*/ 300 h 333"/>
              <a:gd name="T82" fmla="*/ 233 w 333"/>
              <a:gd name="T83" fmla="*/ 300 h 333"/>
              <a:gd name="T84" fmla="*/ 233 w 333"/>
              <a:gd name="T85" fmla="*/ 316 h 333"/>
              <a:gd name="T86" fmla="*/ 250 w 333"/>
              <a:gd name="T87" fmla="*/ 333 h 333"/>
              <a:gd name="T88" fmla="*/ 283 w 333"/>
              <a:gd name="T89" fmla="*/ 333 h 333"/>
              <a:gd name="T90" fmla="*/ 300 w 333"/>
              <a:gd name="T91" fmla="*/ 316 h 333"/>
              <a:gd name="T92" fmla="*/ 300 w 333"/>
              <a:gd name="T93" fmla="*/ 300 h 333"/>
              <a:gd name="T94" fmla="*/ 333 w 333"/>
              <a:gd name="T95" fmla="*/ 266 h 333"/>
              <a:gd name="T96" fmla="*/ 333 w 333"/>
              <a:gd name="T97" fmla="*/ 233 h 333"/>
              <a:gd name="T98" fmla="*/ 300 w 333"/>
              <a:gd name="T99" fmla="*/ 200 h 333"/>
              <a:gd name="T100" fmla="*/ 300 w 333"/>
              <a:gd name="T101" fmla="*/ 166 h 333"/>
              <a:gd name="T102" fmla="*/ 316 w 333"/>
              <a:gd name="T103" fmla="*/ 166 h 333"/>
              <a:gd name="T104" fmla="*/ 333 w 333"/>
              <a:gd name="T105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3" h="333">
                <a:moveTo>
                  <a:pt x="66" y="200"/>
                </a:moveTo>
                <a:lnTo>
                  <a:pt x="66" y="50"/>
                </a:lnTo>
                <a:cubicBezTo>
                  <a:pt x="66" y="40"/>
                  <a:pt x="74" y="33"/>
                  <a:pt x="83" y="33"/>
                </a:cubicBezTo>
                <a:lnTo>
                  <a:pt x="250" y="33"/>
                </a:lnTo>
                <a:cubicBezTo>
                  <a:pt x="259" y="33"/>
                  <a:pt x="266" y="40"/>
                  <a:pt x="266" y="50"/>
                </a:cubicBezTo>
                <a:lnTo>
                  <a:pt x="266" y="200"/>
                </a:lnTo>
                <a:lnTo>
                  <a:pt x="66" y="200"/>
                </a:lnTo>
                <a:close/>
                <a:moveTo>
                  <a:pt x="233" y="250"/>
                </a:moveTo>
                <a:lnTo>
                  <a:pt x="233" y="250"/>
                </a:lnTo>
                <a:cubicBezTo>
                  <a:pt x="233" y="240"/>
                  <a:pt x="240" y="233"/>
                  <a:pt x="250" y="233"/>
                </a:cubicBezTo>
                <a:cubicBezTo>
                  <a:pt x="259" y="233"/>
                  <a:pt x="266" y="240"/>
                  <a:pt x="266" y="250"/>
                </a:cubicBezTo>
                <a:cubicBezTo>
                  <a:pt x="266" y="259"/>
                  <a:pt x="259" y="266"/>
                  <a:pt x="250" y="266"/>
                </a:cubicBezTo>
                <a:cubicBezTo>
                  <a:pt x="240" y="266"/>
                  <a:pt x="233" y="259"/>
                  <a:pt x="233" y="250"/>
                </a:cubicBezTo>
                <a:close/>
                <a:moveTo>
                  <a:pt x="66" y="250"/>
                </a:moveTo>
                <a:lnTo>
                  <a:pt x="66" y="250"/>
                </a:lnTo>
                <a:cubicBezTo>
                  <a:pt x="66" y="240"/>
                  <a:pt x="74" y="233"/>
                  <a:pt x="83" y="233"/>
                </a:cubicBezTo>
                <a:cubicBezTo>
                  <a:pt x="92" y="233"/>
                  <a:pt x="100" y="240"/>
                  <a:pt x="100" y="250"/>
                </a:cubicBezTo>
                <a:cubicBezTo>
                  <a:pt x="100" y="259"/>
                  <a:pt x="92" y="266"/>
                  <a:pt x="83" y="266"/>
                </a:cubicBezTo>
                <a:cubicBezTo>
                  <a:pt x="74" y="266"/>
                  <a:pt x="66" y="259"/>
                  <a:pt x="66" y="250"/>
                </a:cubicBezTo>
                <a:close/>
                <a:moveTo>
                  <a:pt x="333" y="150"/>
                </a:moveTo>
                <a:lnTo>
                  <a:pt x="333" y="150"/>
                </a:lnTo>
                <a:cubicBezTo>
                  <a:pt x="333" y="140"/>
                  <a:pt x="326" y="133"/>
                  <a:pt x="316" y="133"/>
                </a:cubicBezTo>
                <a:lnTo>
                  <a:pt x="300" y="133"/>
                </a:lnTo>
                <a:lnTo>
                  <a:pt x="300" y="33"/>
                </a:lnTo>
                <a:cubicBezTo>
                  <a:pt x="300" y="15"/>
                  <a:pt x="285" y="0"/>
                  <a:pt x="266" y="0"/>
                </a:cubicBezTo>
                <a:lnTo>
                  <a:pt x="66" y="0"/>
                </a:lnTo>
                <a:cubicBezTo>
                  <a:pt x="48" y="0"/>
                  <a:pt x="33" y="15"/>
                  <a:pt x="33" y="33"/>
                </a:cubicBezTo>
                <a:lnTo>
                  <a:pt x="33" y="133"/>
                </a:lnTo>
                <a:lnTo>
                  <a:pt x="16" y="133"/>
                </a:lnTo>
                <a:cubicBezTo>
                  <a:pt x="7" y="133"/>
                  <a:pt x="0" y="140"/>
                  <a:pt x="0" y="150"/>
                </a:cubicBezTo>
                <a:cubicBezTo>
                  <a:pt x="0" y="159"/>
                  <a:pt x="7" y="166"/>
                  <a:pt x="16" y="166"/>
                </a:cubicBezTo>
                <a:lnTo>
                  <a:pt x="33" y="166"/>
                </a:lnTo>
                <a:lnTo>
                  <a:pt x="33" y="200"/>
                </a:lnTo>
                <a:cubicBezTo>
                  <a:pt x="15" y="200"/>
                  <a:pt x="0" y="215"/>
                  <a:pt x="0" y="233"/>
                </a:cubicBezTo>
                <a:lnTo>
                  <a:pt x="0" y="266"/>
                </a:lnTo>
                <a:cubicBezTo>
                  <a:pt x="0" y="285"/>
                  <a:pt x="15" y="300"/>
                  <a:pt x="33" y="300"/>
                </a:cubicBezTo>
                <a:lnTo>
                  <a:pt x="33" y="316"/>
                </a:lnTo>
                <a:cubicBezTo>
                  <a:pt x="33" y="326"/>
                  <a:pt x="40" y="333"/>
                  <a:pt x="50" y="333"/>
                </a:cubicBezTo>
                <a:lnTo>
                  <a:pt x="83" y="333"/>
                </a:lnTo>
                <a:cubicBezTo>
                  <a:pt x="92" y="333"/>
                  <a:pt x="100" y="326"/>
                  <a:pt x="100" y="316"/>
                </a:cubicBezTo>
                <a:lnTo>
                  <a:pt x="100" y="300"/>
                </a:lnTo>
                <a:lnTo>
                  <a:pt x="233" y="300"/>
                </a:lnTo>
                <a:lnTo>
                  <a:pt x="233" y="316"/>
                </a:lnTo>
                <a:cubicBezTo>
                  <a:pt x="233" y="326"/>
                  <a:pt x="240" y="333"/>
                  <a:pt x="250" y="333"/>
                </a:cubicBezTo>
                <a:lnTo>
                  <a:pt x="283" y="333"/>
                </a:lnTo>
                <a:cubicBezTo>
                  <a:pt x="292" y="333"/>
                  <a:pt x="300" y="326"/>
                  <a:pt x="300" y="316"/>
                </a:cubicBezTo>
                <a:lnTo>
                  <a:pt x="300" y="300"/>
                </a:lnTo>
                <a:cubicBezTo>
                  <a:pt x="318" y="300"/>
                  <a:pt x="333" y="285"/>
                  <a:pt x="333" y="266"/>
                </a:cubicBezTo>
                <a:lnTo>
                  <a:pt x="333" y="233"/>
                </a:lnTo>
                <a:cubicBezTo>
                  <a:pt x="333" y="215"/>
                  <a:pt x="318" y="200"/>
                  <a:pt x="300" y="200"/>
                </a:cubicBezTo>
                <a:lnTo>
                  <a:pt x="300" y="166"/>
                </a:lnTo>
                <a:lnTo>
                  <a:pt x="316" y="166"/>
                </a:lnTo>
                <a:cubicBezTo>
                  <a:pt x="326" y="166"/>
                  <a:pt x="333" y="159"/>
                  <a:pt x="333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2">
            <a:extLst>
              <a:ext uri="{FF2B5EF4-FFF2-40B4-BE49-F238E27FC236}">
                <a16:creationId xmlns:a16="http://schemas.microsoft.com/office/drawing/2014/main" id="{B9C7CFEB-C29C-3846-B08C-EDD2977C3D6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556080" y="4043362"/>
            <a:ext cx="150813" cy="252413"/>
          </a:xfrm>
          <a:custGeom>
            <a:avLst/>
            <a:gdLst>
              <a:gd name="T0" fmla="*/ 83 w 200"/>
              <a:gd name="T1" fmla="*/ 266 h 333"/>
              <a:gd name="T2" fmla="*/ 117 w 200"/>
              <a:gd name="T3" fmla="*/ 266 h 333"/>
              <a:gd name="T4" fmla="*/ 117 w 200"/>
              <a:gd name="T5" fmla="*/ 300 h 333"/>
              <a:gd name="T6" fmla="*/ 83 w 200"/>
              <a:gd name="T7" fmla="*/ 300 h 333"/>
              <a:gd name="T8" fmla="*/ 83 w 200"/>
              <a:gd name="T9" fmla="*/ 266 h 333"/>
              <a:gd name="T10" fmla="*/ 50 w 200"/>
              <a:gd name="T11" fmla="*/ 333 h 333"/>
              <a:gd name="T12" fmla="*/ 150 w 200"/>
              <a:gd name="T13" fmla="*/ 333 h 333"/>
              <a:gd name="T14" fmla="*/ 150 w 200"/>
              <a:gd name="T15" fmla="*/ 233 h 333"/>
              <a:gd name="T16" fmla="*/ 50 w 200"/>
              <a:gd name="T17" fmla="*/ 233 h 333"/>
              <a:gd name="T18" fmla="*/ 50 w 200"/>
              <a:gd name="T19" fmla="*/ 333 h 333"/>
              <a:gd name="T20" fmla="*/ 136 w 200"/>
              <a:gd name="T21" fmla="*/ 167 h 333"/>
              <a:gd name="T22" fmla="*/ 64 w 200"/>
              <a:gd name="T23" fmla="*/ 167 h 333"/>
              <a:gd name="T24" fmla="*/ 33 w 200"/>
              <a:gd name="T25" fmla="*/ 97 h 333"/>
              <a:gd name="T26" fmla="*/ 100 w 200"/>
              <a:gd name="T27" fmla="*/ 33 h 333"/>
              <a:gd name="T28" fmla="*/ 167 w 200"/>
              <a:gd name="T29" fmla="*/ 97 h 333"/>
              <a:gd name="T30" fmla="*/ 136 w 200"/>
              <a:gd name="T31" fmla="*/ 167 h 333"/>
              <a:gd name="T32" fmla="*/ 100 w 200"/>
              <a:gd name="T33" fmla="*/ 0 h 333"/>
              <a:gd name="T34" fmla="*/ 0 w 200"/>
              <a:gd name="T35" fmla="*/ 97 h 333"/>
              <a:gd name="T36" fmla="*/ 50 w 200"/>
              <a:gd name="T37" fmla="*/ 200 h 333"/>
              <a:gd name="T38" fmla="*/ 150 w 200"/>
              <a:gd name="T39" fmla="*/ 200 h 333"/>
              <a:gd name="T40" fmla="*/ 200 w 200"/>
              <a:gd name="T41" fmla="*/ 97 h 333"/>
              <a:gd name="T42" fmla="*/ 100 w 200"/>
              <a:gd name="T4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0" h="333">
                <a:moveTo>
                  <a:pt x="83" y="266"/>
                </a:moveTo>
                <a:lnTo>
                  <a:pt x="117" y="266"/>
                </a:lnTo>
                <a:lnTo>
                  <a:pt x="117" y="300"/>
                </a:lnTo>
                <a:lnTo>
                  <a:pt x="83" y="300"/>
                </a:lnTo>
                <a:lnTo>
                  <a:pt x="83" y="266"/>
                </a:lnTo>
                <a:close/>
                <a:moveTo>
                  <a:pt x="50" y="333"/>
                </a:moveTo>
                <a:lnTo>
                  <a:pt x="150" y="333"/>
                </a:lnTo>
                <a:lnTo>
                  <a:pt x="150" y="233"/>
                </a:lnTo>
                <a:lnTo>
                  <a:pt x="50" y="233"/>
                </a:lnTo>
                <a:lnTo>
                  <a:pt x="50" y="333"/>
                </a:lnTo>
                <a:close/>
                <a:moveTo>
                  <a:pt x="136" y="167"/>
                </a:moveTo>
                <a:cubicBezTo>
                  <a:pt x="91" y="166"/>
                  <a:pt x="108" y="166"/>
                  <a:pt x="64" y="167"/>
                </a:cubicBezTo>
                <a:cubicBezTo>
                  <a:pt x="50" y="149"/>
                  <a:pt x="33" y="113"/>
                  <a:pt x="33" y="97"/>
                </a:cubicBezTo>
                <a:cubicBezTo>
                  <a:pt x="33" y="62"/>
                  <a:pt x="63" y="33"/>
                  <a:pt x="100" y="33"/>
                </a:cubicBezTo>
                <a:cubicBezTo>
                  <a:pt x="137" y="33"/>
                  <a:pt x="167" y="62"/>
                  <a:pt x="167" y="97"/>
                </a:cubicBezTo>
                <a:cubicBezTo>
                  <a:pt x="167" y="113"/>
                  <a:pt x="150" y="149"/>
                  <a:pt x="136" y="167"/>
                </a:cubicBezTo>
                <a:moveTo>
                  <a:pt x="100" y="0"/>
                </a:moveTo>
                <a:cubicBezTo>
                  <a:pt x="45" y="0"/>
                  <a:pt x="0" y="43"/>
                  <a:pt x="0" y="97"/>
                </a:cubicBezTo>
                <a:cubicBezTo>
                  <a:pt x="0" y="127"/>
                  <a:pt x="28" y="182"/>
                  <a:pt x="50" y="200"/>
                </a:cubicBezTo>
                <a:cubicBezTo>
                  <a:pt x="111" y="200"/>
                  <a:pt x="89" y="200"/>
                  <a:pt x="150" y="200"/>
                </a:cubicBezTo>
                <a:cubicBezTo>
                  <a:pt x="172" y="182"/>
                  <a:pt x="200" y="127"/>
                  <a:pt x="200" y="97"/>
                </a:cubicBezTo>
                <a:cubicBezTo>
                  <a:pt x="200" y="43"/>
                  <a:pt x="155" y="0"/>
                  <a:pt x="1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3">
            <a:extLst>
              <a:ext uri="{FF2B5EF4-FFF2-40B4-BE49-F238E27FC236}">
                <a16:creationId xmlns:a16="http://schemas.microsoft.com/office/drawing/2014/main" id="{22822F68-7A9C-C34A-AA39-7E1E3930E1F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052843" y="4043362"/>
            <a:ext cx="252413" cy="252413"/>
          </a:xfrm>
          <a:custGeom>
            <a:avLst/>
            <a:gdLst>
              <a:gd name="T0" fmla="*/ 184 w 334"/>
              <a:gd name="T1" fmla="*/ 233 h 333"/>
              <a:gd name="T2" fmla="*/ 334 w 334"/>
              <a:gd name="T3" fmla="*/ 233 h 333"/>
              <a:gd name="T4" fmla="*/ 184 w 334"/>
              <a:gd name="T5" fmla="*/ 0 h 333"/>
              <a:gd name="T6" fmla="*/ 184 w 334"/>
              <a:gd name="T7" fmla="*/ 233 h 333"/>
              <a:gd name="T8" fmla="*/ 50 w 334"/>
              <a:gd name="T9" fmla="*/ 233 h 333"/>
              <a:gd name="T10" fmla="*/ 150 w 334"/>
              <a:gd name="T11" fmla="*/ 233 h 333"/>
              <a:gd name="T12" fmla="*/ 150 w 334"/>
              <a:gd name="T13" fmla="*/ 83 h 333"/>
              <a:gd name="T14" fmla="*/ 50 w 334"/>
              <a:gd name="T15" fmla="*/ 233 h 333"/>
              <a:gd name="T16" fmla="*/ 334 w 334"/>
              <a:gd name="T17" fmla="*/ 266 h 333"/>
              <a:gd name="T18" fmla="*/ 300 w 334"/>
              <a:gd name="T19" fmla="*/ 333 h 333"/>
              <a:gd name="T20" fmla="*/ 50 w 334"/>
              <a:gd name="T21" fmla="*/ 333 h 333"/>
              <a:gd name="T22" fmla="*/ 0 w 334"/>
              <a:gd name="T23" fmla="*/ 266 h 333"/>
              <a:gd name="T24" fmla="*/ 334 w 334"/>
              <a:gd name="T25" fmla="*/ 2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4" h="333">
                <a:moveTo>
                  <a:pt x="184" y="233"/>
                </a:moveTo>
                <a:lnTo>
                  <a:pt x="334" y="233"/>
                </a:lnTo>
                <a:lnTo>
                  <a:pt x="184" y="0"/>
                </a:lnTo>
                <a:lnTo>
                  <a:pt x="184" y="233"/>
                </a:lnTo>
                <a:close/>
                <a:moveTo>
                  <a:pt x="50" y="233"/>
                </a:moveTo>
                <a:lnTo>
                  <a:pt x="150" y="233"/>
                </a:lnTo>
                <a:lnTo>
                  <a:pt x="150" y="83"/>
                </a:lnTo>
                <a:lnTo>
                  <a:pt x="50" y="233"/>
                </a:lnTo>
                <a:close/>
                <a:moveTo>
                  <a:pt x="334" y="266"/>
                </a:moveTo>
                <a:lnTo>
                  <a:pt x="300" y="333"/>
                </a:lnTo>
                <a:lnTo>
                  <a:pt x="50" y="333"/>
                </a:lnTo>
                <a:lnTo>
                  <a:pt x="0" y="266"/>
                </a:lnTo>
                <a:lnTo>
                  <a:pt x="334" y="2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77914DF8-E14A-1644-BA00-C9BBC0F4418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551193" y="4043362"/>
            <a:ext cx="250825" cy="252413"/>
          </a:xfrm>
          <a:custGeom>
            <a:avLst/>
            <a:gdLst>
              <a:gd name="T0" fmla="*/ 183 w 333"/>
              <a:gd name="T1" fmla="*/ 233 h 333"/>
              <a:gd name="T2" fmla="*/ 333 w 333"/>
              <a:gd name="T3" fmla="*/ 233 h 333"/>
              <a:gd name="T4" fmla="*/ 183 w 333"/>
              <a:gd name="T5" fmla="*/ 0 h 333"/>
              <a:gd name="T6" fmla="*/ 183 w 333"/>
              <a:gd name="T7" fmla="*/ 233 h 333"/>
              <a:gd name="T8" fmla="*/ 333 w 333"/>
              <a:gd name="T9" fmla="*/ 266 h 333"/>
              <a:gd name="T10" fmla="*/ 300 w 333"/>
              <a:gd name="T11" fmla="*/ 333 h 333"/>
              <a:gd name="T12" fmla="*/ 50 w 333"/>
              <a:gd name="T13" fmla="*/ 333 h 333"/>
              <a:gd name="T14" fmla="*/ 0 w 333"/>
              <a:gd name="T15" fmla="*/ 266 h 333"/>
              <a:gd name="T16" fmla="*/ 333 w 333"/>
              <a:gd name="T17" fmla="*/ 2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333">
                <a:moveTo>
                  <a:pt x="183" y="233"/>
                </a:moveTo>
                <a:lnTo>
                  <a:pt x="333" y="233"/>
                </a:lnTo>
                <a:lnTo>
                  <a:pt x="183" y="0"/>
                </a:lnTo>
                <a:lnTo>
                  <a:pt x="183" y="233"/>
                </a:lnTo>
                <a:close/>
                <a:moveTo>
                  <a:pt x="333" y="266"/>
                </a:moveTo>
                <a:lnTo>
                  <a:pt x="300" y="333"/>
                </a:lnTo>
                <a:lnTo>
                  <a:pt x="50" y="333"/>
                </a:lnTo>
                <a:lnTo>
                  <a:pt x="0" y="266"/>
                </a:lnTo>
                <a:lnTo>
                  <a:pt x="333" y="2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9C55C61B-8C72-4946-A698-D86AD553165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044780" y="4037012"/>
            <a:ext cx="258763" cy="258763"/>
          </a:xfrm>
          <a:custGeom>
            <a:avLst/>
            <a:gdLst>
              <a:gd name="T0" fmla="*/ 188 w 343"/>
              <a:gd name="T1" fmla="*/ 23 h 340"/>
              <a:gd name="T2" fmla="*/ 188 w 343"/>
              <a:gd name="T3" fmla="*/ 240 h 340"/>
              <a:gd name="T4" fmla="*/ 322 w 343"/>
              <a:gd name="T5" fmla="*/ 240 h 340"/>
              <a:gd name="T6" fmla="*/ 336 w 343"/>
              <a:gd name="T7" fmla="*/ 214 h 340"/>
              <a:gd name="T8" fmla="*/ 219 w 343"/>
              <a:gd name="T9" fmla="*/ 14 h 340"/>
              <a:gd name="T10" fmla="*/ 188 w 343"/>
              <a:gd name="T11" fmla="*/ 23 h 340"/>
              <a:gd name="T12" fmla="*/ 124 w 343"/>
              <a:gd name="T13" fmla="*/ 119 h 340"/>
              <a:gd name="T14" fmla="*/ 56 w 343"/>
              <a:gd name="T15" fmla="*/ 214 h 340"/>
              <a:gd name="T16" fmla="*/ 69 w 343"/>
              <a:gd name="T17" fmla="*/ 240 h 340"/>
              <a:gd name="T18" fmla="*/ 155 w 343"/>
              <a:gd name="T19" fmla="*/ 240 h 340"/>
              <a:gd name="T20" fmla="*/ 155 w 343"/>
              <a:gd name="T21" fmla="*/ 128 h 340"/>
              <a:gd name="T22" fmla="*/ 124 w 343"/>
              <a:gd name="T23" fmla="*/ 119 h 340"/>
              <a:gd name="T24" fmla="*/ 337 w 343"/>
              <a:gd name="T25" fmla="*/ 297 h 340"/>
              <a:gd name="T26" fmla="*/ 320 w 343"/>
              <a:gd name="T27" fmla="*/ 331 h 340"/>
              <a:gd name="T28" fmla="*/ 305 w 343"/>
              <a:gd name="T29" fmla="*/ 340 h 340"/>
              <a:gd name="T30" fmla="*/ 47 w 343"/>
              <a:gd name="T31" fmla="*/ 340 h 340"/>
              <a:gd name="T32" fmla="*/ 33 w 343"/>
              <a:gd name="T33" fmla="*/ 333 h 340"/>
              <a:gd name="T34" fmla="*/ 8 w 343"/>
              <a:gd name="T35" fmla="*/ 300 h 340"/>
              <a:gd name="T36" fmla="*/ 22 w 343"/>
              <a:gd name="T37" fmla="*/ 273 h 340"/>
              <a:gd name="T38" fmla="*/ 322 w 343"/>
              <a:gd name="T39" fmla="*/ 273 h 340"/>
              <a:gd name="T40" fmla="*/ 337 w 343"/>
              <a:gd name="T41" fmla="*/ 297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43" h="340">
                <a:moveTo>
                  <a:pt x="188" y="23"/>
                </a:moveTo>
                <a:lnTo>
                  <a:pt x="188" y="240"/>
                </a:lnTo>
                <a:lnTo>
                  <a:pt x="322" y="240"/>
                </a:lnTo>
                <a:cubicBezTo>
                  <a:pt x="335" y="240"/>
                  <a:pt x="343" y="225"/>
                  <a:pt x="336" y="214"/>
                </a:cubicBezTo>
                <a:lnTo>
                  <a:pt x="219" y="14"/>
                </a:lnTo>
                <a:cubicBezTo>
                  <a:pt x="210" y="0"/>
                  <a:pt x="188" y="7"/>
                  <a:pt x="188" y="23"/>
                </a:cubicBezTo>
                <a:close/>
                <a:moveTo>
                  <a:pt x="124" y="119"/>
                </a:moveTo>
                <a:lnTo>
                  <a:pt x="56" y="214"/>
                </a:lnTo>
                <a:cubicBezTo>
                  <a:pt x="48" y="225"/>
                  <a:pt x="56" y="240"/>
                  <a:pt x="69" y="240"/>
                </a:cubicBezTo>
                <a:lnTo>
                  <a:pt x="155" y="240"/>
                </a:lnTo>
                <a:lnTo>
                  <a:pt x="155" y="128"/>
                </a:lnTo>
                <a:cubicBezTo>
                  <a:pt x="155" y="112"/>
                  <a:pt x="134" y="105"/>
                  <a:pt x="124" y="119"/>
                </a:cubicBezTo>
                <a:close/>
                <a:moveTo>
                  <a:pt x="337" y="297"/>
                </a:moveTo>
                <a:lnTo>
                  <a:pt x="320" y="331"/>
                </a:lnTo>
                <a:cubicBezTo>
                  <a:pt x="317" y="336"/>
                  <a:pt x="311" y="340"/>
                  <a:pt x="305" y="340"/>
                </a:cubicBezTo>
                <a:lnTo>
                  <a:pt x="47" y="340"/>
                </a:lnTo>
                <a:cubicBezTo>
                  <a:pt x="41" y="340"/>
                  <a:pt x="37" y="338"/>
                  <a:pt x="33" y="333"/>
                </a:cubicBezTo>
                <a:lnTo>
                  <a:pt x="8" y="300"/>
                </a:lnTo>
                <a:cubicBezTo>
                  <a:pt x="0" y="289"/>
                  <a:pt x="8" y="273"/>
                  <a:pt x="22" y="273"/>
                </a:cubicBezTo>
                <a:lnTo>
                  <a:pt x="322" y="273"/>
                </a:lnTo>
                <a:cubicBezTo>
                  <a:pt x="334" y="273"/>
                  <a:pt x="342" y="286"/>
                  <a:pt x="337" y="29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6">
            <a:extLst>
              <a:ext uri="{FF2B5EF4-FFF2-40B4-BE49-F238E27FC236}">
                <a16:creationId xmlns:a16="http://schemas.microsoft.com/office/drawing/2014/main" id="{836A9A7A-1B2C-2447-BB70-35570CB650B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541543" y="4037012"/>
            <a:ext cx="258763" cy="258763"/>
          </a:xfrm>
          <a:custGeom>
            <a:avLst/>
            <a:gdLst>
              <a:gd name="T0" fmla="*/ 172 w 343"/>
              <a:gd name="T1" fmla="*/ 23 h 340"/>
              <a:gd name="T2" fmla="*/ 172 w 343"/>
              <a:gd name="T3" fmla="*/ 240 h 340"/>
              <a:gd name="T4" fmla="*/ 322 w 343"/>
              <a:gd name="T5" fmla="*/ 240 h 340"/>
              <a:gd name="T6" fmla="*/ 336 w 343"/>
              <a:gd name="T7" fmla="*/ 214 h 340"/>
              <a:gd name="T8" fmla="*/ 203 w 343"/>
              <a:gd name="T9" fmla="*/ 14 h 340"/>
              <a:gd name="T10" fmla="*/ 172 w 343"/>
              <a:gd name="T11" fmla="*/ 23 h 340"/>
              <a:gd name="T12" fmla="*/ 337 w 343"/>
              <a:gd name="T13" fmla="*/ 297 h 340"/>
              <a:gd name="T14" fmla="*/ 320 w 343"/>
              <a:gd name="T15" fmla="*/ 331 h 340"/>
              <a:gd name="T16" fmla="*/ 305 w 343"/>
              <a:gd name="T17" fmla="*/ 340 h 340"/>
              <a:gd name="T18" fmla="*/ 47 w 343"/>
              <a:gd name="T19" fmla="*/ 340 h 340"/>
              <a:gd name="T20" fmla="*/ 34 w 343"/>
              <a:gd name="T21" fmla="*/ 333 h 340"/>
              <a:gd name="T22" fmla="*/ 9 w 343"/>
              <a:gd name="T23" fmla="*/ 300 h 340"/>
              <a:gd name="T24" fmla="*/ 22 w 343"/>
              <a:gd name="T25" fmla="*/ 273 h 340"/>
              <a:gd name="T26" fmla="*/ 322 w 343"/>
              <a:gd name="T27" fmla="*/ 273 h 340"/>
              <a:gd name="T28" fmla="*/ 337 w 343"/>
              <a:gd name="T29" fmla="*/ 297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43" h="340">
                <a:moveTo>
                  <a:pt x="172" y="23"/>
                </a:moveTo>
                <a:lnTo>
                  <a:pt x="172" y="240"/>
                </a:lnTo>
                <a:lnTo>
                  <a:pt x="322" y="240"/>
                </a:lnTo>
                <a:cubicBezTo>
                  <a:pt x="335" y="240"/>
                  <a:pt x="343" y="225"/>
                  <a:pt x="336" y="214"/>
                </a:cubicBezTo>
                <a:lnTo>
                  <a:pt x="203" y="14"/>
                </a:lnTo>
                <a:cubicBezTo>
                  <a:pt x="194" y="0"/>
                  <a:pt x="172" y="7"/>
                  <a:pt x="172" y="23"/>
                </a:cubicBezTo>
                <a:close/>
                <a:moveTo>
                  <a:pt x="337" y="297"/>
                </a:moveTo>
                <a:lnTo>
                  <a:pt x="320" y="331"/>
                </a:lnTo>
                <a:cubicBezTo>
                  <a:pt x="317" y="336"/>
                  <a:pt x="312" y="340"/>
                  <a:pt x="305" y="340"/>
                </a:cubicBezTo>
                <a:lnTo>
                  <a:pt x="47" y="340"/>
                </a:lnTo>
                <a:cubicBezTo>
                  <a:pt x="42" y="340"/>
                  <a:pt x="37" y="338"/>
                  <a:pt x="34" y="333"/>
                </a:cubicBezTo>
                <a:lnTo>
                  <a:pt x="9" y="300"/>
                </a:lnTo>
                <a:cubicBezTo>
                  <a:pt x="0" y="289"/>
                  <a:pt x="8" y="273"/>
                  <a:pt x="22" y="273"/>
                </a:cubicBezTo>
                <a:lnTo>
                  <a:pt x="322" y="273"/>
                </a:lnTo>
                <a:cubicBezTo>
                  <a:pt x="334" y="273"/>
                  <a:pt x="342" y="286"/>
                  <a:pt x="337" y="29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7">
            <a:extLst>
              <a:ext uri="{FF2B5EF4-FFF2-40B4-BE49-F238E27FC236}">
                <a16:creationId xmlns:a16="http://schemas.microsoft.com/office/drawing/2014/main" id="{AFBCEE7E-9EFB-5A47-AFCF-1ABB43EF305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043068" y="4043362"/>
            <a:ext cx="250825" cy="252413"/>
          </a:xfrm>
          <a:custGeom>
            <a:avLst/>
            <a:gdLst>
              <a:gd name="T0" fmla="*/ 33 w 333"/>
              <a:gd name="T1" fmla="*/ 166 h 333"/>
              <a:gd name="T2" fmla="*/ 33 w 333"/>
              <a:gd name="T3" fmla="*/ 51 h 333"/>
              <a:gd name="T4" fmla="*/ 50 w 333"/>
              <a:gd name="T5" fmla="*/ 33 h 333"/>
              <a:gd name="T6" fmla="*/ 283 w 333"/>
              <a:gd name="T7" fmla="*/ 33 h 333"/>
              <a:gd name="T8" fmla="*/ 300 w 333"/>
              <a:gd name="T9" fmla="*/ 51 h 333"/>
              <a:gd name="T10" fmla="*/ 300 w 333"/>
              <a:gd name="T11" fmla="*/ 166 h 333"/>
              <a:gd name="T12" fmla="*/ 33 w 333"/>
              <a:gd name="T13" fmla="*/ 166 h 333"/>
              <a:gd name="T14" fmla="*/ 66 w 333"/>
              <a:gd name="T15" fmla="*/ 268 h 333"/>
              <a:gd name="T16" fmla="*/ 66 w 333"/>
              <a:gd name="T17" fmla="*/ 268 h 333"/>
              <a:gd name="T18" fmla="*/ 50 w 333"/>
              <a:gd name="T19" fmla="*/ 251 h 333"/>
              <a:gd name="T20" fmla="*/ 66 w 333"/>
              <a:gd name="T21" fmla="*/ 235 h 333"/>
              <a:gd name="T22" fmla="*/ 83 w 333"/>
              <a:gd name="T23" fmla="*/ 251 h 333"/>
              <a:gd name="T24" fmla="*/ 66 w 333"/>
              <a:gd name="T25" fmla="*/ 268 h 333"/>
              <a:gd name="T26" fmla="*/ 266 w 333"/>
              <a:gd name="T27" fmla="*/ 268 h 333"/>
              <a:gd name="T28" fmla="*/ 266 w 333"/>
              <a:gd name="T29" fmla="*/ 268 h 333"/>
              <a:gd name="T30" fmla="*/ 250 w 333"/>
              <a:gd name="T31" fmla="*/ 251 h 333"/>
              <a:gd name="T32" fmla="*/ 266 w 333"/>
              <a:gd name="T33" fmla="*/ 235 h 333"/>
              <a:gd name="T34" fmla="*/ 283 w 333"/>
              <a:gd name="T35" fmla="*/ 251 h 333"/>
              <a:gd name="T36" fmla="*/ 266 w 333"/>
              <a:gd name="T37" fmla="*/ 268 h 333"/>
              <a:gd name="T38" fmla="*/ 33 w 333"/>
              <a:gd name="T39" fmla="*/ 0 h 333"/>
              <a:gd name="T40" fmla="*/ 0 w 333"/>
              <a:gd name="T41" fmla="*/ 35 h 333"/>
              <a:gd name="T42" fmla="*/ 0 w 333"/>
              <a:gd name="T43" fmla="*/ 168 h 333"/>
              <a:gd name="T44" fmla="*/ 0 w 333"/>
              <a:gd name="T45" fmla="*/ 268 h 333"/>
              <a:gd name="T46" fmla="*/ 33 w 333"/>
              <a:gd name="T47" fmla="*/ 301 h 333"/>
              <a:gd name="T48" fmla="*/ 33 w 333"/>
              <a:gd name="T49" fmla="*/ 318 h 333"/>
              <a:gd name="T50" fmla="*/ 50 w 333"/>
              <a:gd name="T51" fmla="*/ 333 h 333"/>
              <a:gd name="T52" fmla="*/ 83 w 333"/>
              <a:gd name="T53" fmla="*/ 333 h 333"/>
              <a:gd name="T54" fmla="*/ 100 w 333"/>
              <a:gd name="T55" fmla="*/ 318 h 333"/>
              <a:gd name="T56" fmla="*/ 100 w 333"/>
              <a:gd name="T57" fmla="*/ 300 h 333"/>
              <a:gd name="T58" fmla="*/ 233 w 333"/>
              <a:gd name="T59" fmla="*/ 300 h 333"/>
              <a:gd name="T60" fmla="*/ 233 w 333"/>
              <a:gd name="T61" fmla="*/ 318 h 333"/>
              <a:gd name="T62" fmla="*/ 250 w 333"/>
              <a:gd name="T63" fmla="*/ 333 h 333"/>
              <a:gd name="T64" fmla="*/ 283 w 333"/>
              <a:gd name="T65" fmla="*/ 333 h 333"/>
              <a:gd name="T66" fmla="*/ 300 w 333"/>
              <a:gd name="T67" fmla="*/ 318 h 333"/>
              <a:gd name="T68" fmla="*/ 300 w 333"/>
              <a:gd name="T69" fmla="*/ 301 h 333"/>
              <a:gd name="T70" fmla="*/ 333 w 333"/>
              <a:gd name="T71" fmla="*/ 268 h 333"/>
              <a:gd name="T72" fmla="*/ 333 w 333"/>
              <a:gd name="T73" fmla="*/ 168 h 333"/>
              <a:gd name="T74" fmla="*/ 333 w 333"/>
              <a:gd name="T75" fmla="*/ 35 h 333"/>
              <a:gd name="T76" fmla="*/ 300 w 333"/>
              <a:gd name="T77" fmla="*/ 0 h 333"/>
              <a:gd name="T78" fmla="*/ 33 w 333"/>
              <a:gd name="T7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3">
                <a:moveTo>
                  <a:pt x="33" y="166"/>
                </a:moveTo>
                <a:lnTo>
                  <a:pt x="33" y="51"/>
                </a:lnTo>
                <a:cubicBezTo>
                  <a:pt x="33" y="42"/>
                  <a:pt x="40" y="33"/>
                  <a:pt x="50" y="33"/>
                </a:cubicBezTo>
                <a:lnTo>
                  <a:pt x="283" y="33"/>
                </a:lnTo>
                <a:cubicBezTo>
                  <a:pt x="292" y="33"/>
                  <a:pt x="300" y="42"/>
                  <a:pt x="300" y="51"/>
                </a:cubicBezTo>
                <a:lnTo>
                  <a:pt x="300" y="166"/>
                </a:lnTo>
                <a:lnTo>
                  <a:pt x="33" y="166"/>
                </a:lnTo>
                <a:close/>
                <a:moveTo>
                  <a:pt x="66" y="268"/>
                </a:moveTo>
                <a:lnTo>
                  <a:pt x="66" y="268"/>
                </a:lnTo>
                <a:cubicBezTo>
                  <a:pt x="57" y="268"/>
                  <a:pt x="50" y="261"/>
                  <a:pt x="50" y="251"/>
                </a:cubicBezTo>
                <a:cubicBezTo>
                  <a:pt x="50" y="242"/>
                  <a:pt x="57" y="235"/>
                  <a:pt x="66" y="235"/>
                </a:cubicBezTo>
                <a:cubicBezTo>
                  <a:pt x="76" y="235"/>
                  <a:pt x="83" y="242"/>
                  <a:pt x="83" y="251"/>
                </a:cubicBezTo>
                <a:cubicBezTo>
                  <a:pt x="83" y="261"/>
                  <a:pt x="76" y="268"/>
                  <a:pt x="66" y="268"/>
                </a:cubicBezTo>
                <a:close/>
                <a:moveTo>
                  <a:pt x="266" y="268"/>
                </a:moveTo>
                <a:lnTo>
                  <a:pt x="266" y="268"/>
                </a:lnTo>
                <a:cubicBezTo>
                  <a:pt x="257" y="268"/>
                  <a:pt x="250" y="261"/>
                  <a:pt x="250" y="251"/>
                </a:cubicBezTo>
                <a:cubicBezTo>
                  <a:pt x="250" y="242"/>
                  <a:pt x="257" y="235"/>
                  <a:pt x="266" y="235"/>
                </a:cubicBezTo>
                <a:cubicBezTo>
                  <a:pt x="276" y="235"/>
                  <a:pt x="283" y="242"/>
                  <a:pt x="283" y="251"/>
                </a:cubicBezTo>
                <a:cubicBezTo>
                  <a:pt x="283" y="261"/>
                  <a:pt x="276" y="268"/>
                  <a:pt x="266" y="268"/>
                </a:cubicBezTo>
                <a:close/>
                <a:moveTo>
                  <a:pt x="33" y="0"/>
                </a:moveTo>
                <a:cubicBezTo>
                  <a:pt x="15" y="0"/>
                  <a:pt x="0" y="16"/>
                  <a:pt x="0" y="35"/>
                </a:cubicBezTo>
                <a:lnTo>
                  <a:pt x="0" y="168"/>
                </a:lnTo>
                <a:lnTo>
                  <a:pt x="0" y="268"/>
                </a:lnTo>
                <a:cubicBezTo>
                  <a:pt x="0" y="286"/>
                  <a:pt x="15" y="301"/>
                  <a:pt x="33" y="301"/>
                </a:cubicBezTo>
                <a:lnTo>
                  <a:pt x="33" y="318"/>
                </a:lnTo>
                <a:cubicBezTo>
                  <a:pt x="33" y="327"/>
                  <a:pt x="40" y="333"/>
                  <a:pt x="50" y="333"/>
                </a:cubicBezTo>
                <a:lnTo>
                  <a:pt x="83" y="333"/>
                </a:lnTo>
                <a:cubicBezTo>
                  <a:pt x="92" y="333"/>
                  <a:pt x="100" y="327"/>
                  <a:pt x="100" y="318"/>
                </a:cubicBezTo>
                <a:lnTo>
                  <a:pt x="100" y="300"/>
                </a:lnTo>
                <a:lnTo>
                  <a:pt x="233" y="300"/>
                </a:lnTo>
                <a:lnTo>
                  <a:pt x="233" y="318"/>
                </a:lnTo>
                <a:cubicBezTo>
                  <a:pt x="233" y="327"/>
                  <a:pt x="240" y="333"/>
                  <a:pt x="250" y="333"/>
                </a:cubicBezTo>
                <a:lnTo>
                  <a:pt x="283" y="333"/>
                </a:lnTo>
                <a:cubicBezTo>
                  <a:pt x="292" y="333"/>
                  <a:pt x="300" y="327"/>
                  <a:pt x="300" y="318"/>
                </a:cubicBezTo>
                <a:lnTo>
                  <a:pt x="300" y="301"/>
                </a:lnTo>
                <a:cubicBezTo>
                  <a:pt x="318" y="301"/>
                  <a:pt x="333" y="286"/>
                  <a:pt x="333" y="268"/>
                </a:cubicBezTo>
                <a:lnTo>
                  <a:pt x="333" y="168"/>
                </a:lnTo>
                <a:lnTo>
                  <a:pt x="333" y="35"/>
                </a:lnTo>
                <a:cubicBezTo>
                  <a:pt x="333" y="16"/>
                  <a:pt x="318" y="0"/>
                  <a:pt x="300" y="0"/>
                </a:cubicBezTo>
                <a:lnTo>
                  <a:pt x="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98">
            <a:extLst>
              <a:ext uri="{FF2B5EF4-FFF2-40B4-BE49-F238E27FC236}">
                <a16:creationId xmlns:a16="http://schemas.microsoft.com/office/drawing/2014/main" id="{6EA1A112-286D-9B41-AB5F-D78B82B1F59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539830" y="4043362"/>
            <a:ext cx="250825" cy="252413"/>
          </a:xfrm>
          <a:custGeom>
            <a:avLst/>
            <a:gdLst>
              <a:gd name="T0" fmla="*/ 83 w 333"/>
              <a:gd name="T1" fmla="*/ 266 h 333"/>
              <a:gd name="T2" fmla="*/ 83 w 333"/>
              <a:gd name="T3" fmla="*/ 266 h 333"/>
              <a:gd name="T4" fmla="*/ 67 w 333"/>
              <a:gd name="T5" fmla="*/ 250 h 333"/>
              <a:gd name="T6" fmla="*/ 83 w 333"/>
              <a:gd name="T7" fmla="*/ 233 h 333"/>
              <a:gd name="T8" fmla="*/ 100 w 333"/>
              <a:gd name="T9" fmla="*/ 250 h 333"/>
              <a:gd name="T10" fmla="*/ 83 w 333"/>
              <a:gd name="T11" fmla="*/ 266 h 333"/>
              <a:gd name="T12" fmla="*/ 250 w 333"/>
              <a:gd name="T13" fmla="*/ 233 h 333"/>
              <a:gd name="T14" fmla="*/ 250 w 333"/>
              <a:gd name="T15" fmla="*/ 233 h 333"/>
              <a:gd name="T16" fmla="*/ 267 w 333"/>
              <a:gd name="T17" fmla="*/ 250 h 333"/>
              <a:gd name="T18" fmla="*/ 250 w 333"/>
              <a:gd name="T19" fmla="*/ 266 h 333"/>
              <a:gd name="T20" fmla="*/ 233 w 333"/>
              <a:gd name="T21" fmla="*/ 250 h 333"/>
              <a:gd name="T22" fmla="*/ 250 w 333"/>
              <a:gd name="T23" fmla="*/ 233 h 333"/>
              <a:gd name="T24" fmla="*/ 110 w 333"/>
              <a:gd name="T25" fmla="*/ 33 h 333"/>
              <a:gd name="T26" fmla="*/ 223 w 333"/>
              <a:gd name="T27" fmla="*/ 33 h 333"/>
              <a:gd name="T28" fmla="*/ 240 w 333"/>
              <a:gd name="T29" fmla="*/ 47 h 333"/>
              <a:gd name="T30" fmla="*/ 262 w 333"/>
              <a:gd name="T31" fmla="*/ 200 h 333"/>
              <a:gd name="T32" fmla="*/ 72 w 333"/>
              <a:gd name="T33" fmla="*/ 200 h 333"/>
              <a:gd name="T34" fmla="*/ 94 w 333"/>
              <a:gd name="T35" fmla="*/ 47 h 333"/>
              <a:gd name="T36" fmla="*/ 110 w 333"/>
              <a:gd name="T37" fmla="*/ 33 h 333"/>
              <a:gd name="T38" fmla="*/ 333 w 333"/>
              <a:gd name="T39" fmla="*/ 150 h 333"/>
              <a:gd name="T40" fmla="*/ 333 w 333"/>
              <a:gd name="T41" fmla="*/ 150 h 333"/>
              <a:gd name="T42" fmla="*/ 317 w 333"/>
              <a:gd name="T43" fmla="*/ 133 h 333"/>
              <a:gd name="T44" fmla="*/ 286 w 333"/>
              <a:gd name="T45" fmla="*/ 133 h 333"/>
              <a:gd name="T46" fmla="*/ 271 w 333"/>
              <a:gd name="T47" fmla="*/ 28 h 333"/>
              <a:gd name="T48" fmla="*/ 238 w 333"/>
              <a:gd name="T49" fmla="*/ 0 h 333"/>
              <a:gd name="T50" fmla="*/ 96 w 333"/>
              <a:gd name="T51" fmla="*/ 0 h 333"/>
              <a:gd name="T52" fmla="*/ 63 w 333"/>
              <a:gd name="T53" fmla="*/ 28 h 333"/>
              <a:gd name="T54" fmla="*/ 48 w 333"/>
              <a:gd name="T55" fmla="*/ 133 h 333"/>
              <a:gd name="T56" fmla="*/ 17 w 333"/>
              <a:gd name="T57" fmla="*/ 133 h 333"/>
              <a:gd name="T58" fmla="*/ 0 w 333"/>
              <a:gd name="T59" fmla="*/ 150 h 333"/>
              <a:gd name="T60" fmla="*/ 17 w 333"/>
              <a:gd name="T61" fmla="*/ 166 h 333"/>
              <a:gd name="T62" fmla="*/ 43 w 333"/>
              <a:gd name="T63" fmla="*/ 166 h 333"/>
              <a:gd name="T64" fmla="*/ 38 w 333"/>
              <a:gd name="T65" fmla="*/ 200 h 333"/>
              <a:gd name="T66" fmla="*/ 33 w 333"/>
              <a:gd name="T67" fmla="*/ 200 h 333"/>
              <a:gd name="T68" fmla="*/ 0 w 333"/>
              <a:gd name="T69" fmla="*/ 233 h 333"/>
              <a:gd name="T70" fmla="*/ 0 w 333"/>
              <a:gd name="T71" fmla="*/ 266 h 333"/>
              <a:gd name="T72" fmla="*/ 33 w 333"/>
              <a:gd name="T73" fmla="*/ 300 h 333"/>
              <a:gd name="T74" fmla="*/ 33 w 333"/>
              <a:gd name="T75" fmla="*/ 316 h 333"/>
              <a:gd name="T76" fmla="*/ 50 w 333"/>
              <a:gd name="T77" fmla="*/ 333 h 333"/>
              <a:gd name="T78" fmla="*/ 83 w 333"/>
              <a:gd name="T79" fmla="*/ 333 h 333"/>
              <a:gd name="T80" fmla="*/ 100 w 333"/>
              <a:gd name="T81" fmla="*/ 316 h 333"/>
              <a:gd name="T82" fmla="*/ 100 w 333"/>
              <a:gd name="T83" fmla="*/ 300 h 333"/>
              <a:gd name="T84" fmla="*/ 233 w 333"/>
              <a:gd name="T85" fmla="*/ 300 h 333"/>
              <a:gd name="T86" fmla="*/ 233 w 333"/>
              <a:gd name="T87" fmla="*/ 316 h 333"/>
              <a:gd name="T88" fmla="*/ 250 w 333"/>
              <a:gd name="T89" fmla="*/ 333 h 333"/>
              <a:gd name="T90" fmla="*/ 283 w 333"/>
              <a:gd name="T91" fmla="*/ 333 h 333"/>
              <a:gd name="T92" fmla="*/ 300 w 333"/>
              <a:gd name="T93" fmla="*/ 316 h 333"/>
              <a:gd name="T94" fmla="*/ 300 w 333"/>
              <a:gd name="T95" fmla="*/ 300 h 333"/>
              <a:gd name="T96" fmla="*/ 333 w 333"/>
              <a:gd name="T97" fmla="*/ 266 h 333"/>
              <a:gd name="T98" fmla="*/ 333 w 333"/>
              <a:gd name="T99" fmla="*/ 233 h 333"/>
              <a:gd name="T100" fmla="*/ 300 w 333"/>
              <a:gd name="T101" fmla="*/ 200 h 333"/>
              <a:gd name="T102" fmla="*/ 295 w 333"/>
              <a:gd name="T103" fmla="*/ 200 h 333"/>
              <a:gd name="T104" fmla="*/ 290 w 333"/>
              <a:gd name="T105" fmla="*/ 166 h 333"/>
              <a:gd name="T106" fmla="*/ 317 w 333"/>
              <a:gd name="T107" fmla="*/ 166 h 333"/>
              <a:gd name="T108" fmla="*/ 333 w 333"/>
              <a:gd name="T109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3" h="333">
                <a:moveTo>
                  <a:pt x="83" y="266"/>
                </a:moveTo>
                <a:lnTo>
                  <a:pt x="83" y="266"/>
                </a:lnTo>
                <a:cubicBezTo>
                  <a:pt x="74" y="266"/>
                  <a:pt x="67" y="259"/>
                  <a:pt x="67" y="250"/>
                </a:cubicBezTo>
                <a:cubicBezTo>
                  <a:pt x="67" y="240"/>
                  <a:pt x="74" y="233"/>
                  <a:pt x="83" y="233"/>
                </a:cubicBezTo>
                <a:cubicBezTo>
                  <a:pt x="93" y="233"/>
                  <a:pt x="100" y="240"/>
                  <a:pt x="100" y="250"/>
                </a:cubicBezTo>
                <a:cubicBezTo>
                  <a:pt x="100" y="259"/>
                  <a:pt x="93" y="266"/>
                  <a:pt x="83" y="266"/>
                </a:cubicBezTo>
                <a:close/>
                <a:moveTo>
                  <a:pt x="250" y="233"/>
                </a:moveTo>
                <a:lnTo>
                  <a:pt x="250" y="233"/>
                </a:lnTo>
                <a:cubicBezTo>
                  <a:pt x="259" y="233"/>
                  <a:pt x="267" y="240"/>
                  <a:pt x="267" y="250"/>
                </a:cubicBezTo>
                <a:cubicBezTo>
                  <a:pt x="267" y="259"/>
                  <a:pt x="259" y="266"/>
                  <a:pt x="250" y="266"/>
                </a:cubicBezTo>
                <a:cubicBezTo>
                  <a:pt x="241" y="266"/>
                  <a:pt x="233" y="259"/>
                  <a:pt x="233" y="250"/>
                </a:cubicBezTo>
                <a:cubicBezTo>
                  <a:pt x="233" y="240"/>
                  <a:pt x="241" y="233"/>
                  <a:pt x="250" y="233"/>
                </a:cubicBezTo>
                <a:close/>
                <a:moveTo>
                  <a:pt x="110" y="33"/>
                </a:moveTo>
                <a:lnTo>
                  <a:pt x="223" y="33"/>
                </a:lnTo>
                <a:cubicBezTo>
                  <a:pt x="232" y="33"/>
                  <a:pt x="239" y="39"/>
                  <a:pt x="240" y="47"/>
                </a:cubicBezTo>
                <a:lnTo>
                  <a:pt x="262" y="200"/>
                </a:lnTo>
                <a:lnTo>
                  <a:pt x="72" y="200"/>
                </a:lnTo>
                <a:lnTo>
                  <a:pt x="94" y="47"/>
                </a:lnTo>
                <a:cubicBezTo>
                  <a:pt x="95" y="39"/>
                  <a:pt x="102" y="33"/>
                  <a:pt x="110" y="33"/>
                </a:cubicBezTo>
                <a:close/>
                <a:moveTo>
                  <a:pt x="333" y="150"/>
                </a:moveTo>
                <a:lnTo>
                  <a:pt x="333" y="150"/>
                </a:lnTo>
                <a:cubicBezTo>
                  <a:pt x="333" y="140"/>
                  <a:pt x="326" y="133"/>
                  <a:pt x="317" y="133"/>
                </a:cubicBezTo>
                <a:lnTo>
                  <a:pt x="286" y="133"/>
                </a:lnTo>
                <a:lnTo>
                  <a:pt x="271" y="28"/>
                </a:lnTo>
                <a:cubicBezTo>
                  <a:pt x="268" y="12"/>
                  <a:pt x="254" y="0"/>
                  <a:pt x="238" y="0"/>
                </a:cubicBezTo>
                <a:lnTo>
                  <a:pt x="96" y="0"/>
                </a:lnTo>
                <a:cubicBezTo>
                  <a:pt x="79" y="0"/>
                  <a:pt x="65" y="12"/>
                  <a:pt x="63" y="28"/>
                </a:cubicBezTo>
                <a:lnTo>
                  <a:pt x="48" y="133"/>
                </a:lnTo>
                <a:lnTo>
                  <a:pt x="17" y="133"/>
                </a:lnTo>
                <a:cubicBezTo>
                  <a:pt x="7" y="133"/>
                  <a:pt x="0" y="140"/>
                  <a:pt x="0" y="150"/>
                </a:cubicBezTo>
                <a:cubicBezTo>
                  <a:pt x="0" y="159"/>
                  <a:pt x="7" y="166"/>
                  <a:pt x="17" y="166"/>
                </a:cubicBezTo>
                <a:lnTo>
                  <a:pt x="43" y="166"/>
                </a:lnTo>
                <a:lnTo>
                  <a:pt x="38" y="200"/>
                </a:lnTo>
                <a:lnTo>
                  <a:pt x="33" y="200"/>
                </a:lnTo>
                <a:cubicBezTo>
                  <a:pt x="15" y="200"/>
                  <a:pt x="0" y="215"/>
                  <a:pt x="0" y="233"/>
                </a:cubicBezTo>
                <a:lnTo>
                  <a:pt x="0" y="266"/>
                </a:lnTo>
                <a:cubicBezTo>
                  <a:pt x="0" y="285"/>
                  <a:pt x="15" y="300"/>
                  <a:pt x="33" y="300"/>
                </a:cubicBezTo>
                <a:lnTo>
                  <a:pt x="33" y="316"/>
                </a:lnTo>
                <a:cubicBezTo>
                  <a:pt x="33" y="326"/>
                  <a:pt x="41" y="333"/>
                  <a:pt x="50" y="333"/>
                </a:cubicBezTo>
                <a:lnTo>
                  <a:pt x="83" y="333"/>
                </a:lnTo>
                <a:cubicBezTo>
                  <a:pt x="93" y="333"/>
                  <a:pt x="100" y="326"/>
                  <a:pt x="100" y="316"/>
                </a:cubicBezTo>
                <a:lnTo>
                  <a:pt x="100" y="300"/>
                </a:lnTo>
                <a:lnTo>
                  <a:pt x="233" y="300"/>
                </a:lnTo>
                <a:lnTo>
                  <a:pt x="233" y="316"/>
                </a:lnTo>
                <a:cubicBezTo>
                  <a:pt x="233" y="326"/>
                  <a:pt x="241" y="333"/>
                  <a:pt x="250" y="333"/>
                </a:cubicBezTo>
                <a:lnTo>
                  <a:pt x="283" y="333"/>
                </a:lnTo>
                <a:cubicBezTo>
                  <a:pt x="293" y="333"/>
                  <a:pt x="300" y="326"/>
                  <a:pt x="300" y="316"/>
                </a:cubicBezTo>
                <a:lnTo>
                  <a:pt x="300" y="300"/>
                </a:lnTo>
                <a:cubicBezTo>
                  <a:pt x="318" y="300"/>
                  <a:pt x="333" y="285"/>
                  <a:pt x="333" y="266"/>
                </a:cubicBezTo>
                <a:lnTo>
                  <a:pt x="333" y="233"/>
                </a:lnTo>
                <a:cubicBezTo>
                  <a:pt x="333" y="215"/>
                  <a:pt x="318" y="200"/>
                  <a:pt x="300" y="200"/>
                </a:cubicBezTo>
                <a:lnTo>
                  <a:pt x="295" y="200"/>
                </a:lnTo>
                <a:lnTo>
                  <a:pt x="290" y="166"/>
                </a:lnTo>
                <a:lnTo>
                  <a:pt x="317" y="166"/>
                </a:lnTo>
                <a:cubicBezTo>
                  <a:pt x="326" y="166"/>
                  <a:pt x="333" y="159"/>
                  <a:pt x="333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99">
            <a:extLst>
              <a:ext uri="{FF2B5EF4-FFF2-40B4-BE49-F238E27FC236}">
                <a16:creationId xmlns:a16="http://schemas.microsoft.com/office/drawing/2014/main" id="{00A1D32A-B5A5-7E40-A9ED-630B9B1844C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36593" y="4043362"/>
            <a:ext cx="252413" cy="252413"/>
          </a:xfrm>
          <a:custGeom>
            <a:avLst/>
            <a:gdLst>
              <a:gd name="T0" fmla="*/ 234 w 334"/>
              <a:gd name="T1" fmla="*/ 100 h 333"/>
              <a:gd name="T2" fmla="*/ 100 w 334"/>
              <a:gd name="T3" fmla="*/ 100 h 333"/>
              <a:gd name="T4" fmla="*/ 100 w 334"/>
              <a:gd name="T5" fmla="*/ 33 h 333"/>
              <a:gd name="T6" fmla="*/ 234 w 334"/>
              <a:gd name="T7" fmla="*/ 33 h 333"/>
              <a:gd name="T8" fmla="*/ 234 w 334"/>
              <a:gd name="T9" fmla="*/ 100 h 333"/>
              <a:gd name="T10" fmla="*/ 67 w 334"/>
              <a:gd name="T11" fmla="*/ 233 h 333"/>
              <a:gd name="T12" fmla="*/ 67 w 334"/>
              <a:gd name="T13" fmla="*/ 151 h 333"/>
              <a:gd name="T14" fmla="*/ 85 w 334"/>
              <a:gd name="T15" fmla="*/ 133 h 333"/>
              <a:gd name="T16" fmla="*/ 252 w 334"/>
              <a:gd name="T17" fmla="*/ 133 h 333"/>
              <a:gd name="T18" fmla="*/ 267 w 334"/>
              <a:gd name="T19" fmla="*/ 151 h 333"/>
              <a:gd name="T20" fmla="*/ 267 w 334"/>
              <a:gd name="T21" fmla="*/ 233 h 333"/>
              <a:gd name="T22" fmla="*/ 67 w 334"/>
              <a:gd name="T23" fmla="*/ 233 h 333"/>
              <a:gd name="T24" fmla="*/ 252 w 334"/>
              <a:gd name="T25" fmla="*/ 301 h 333"/>
              <a:gd name="T26" fmla="*/ 252 w 334"/>
              <a:gd name="T27" fmla="*/ 301 h 333"/>
              <a:gd name="T28" fmla="*/ 235 w 334"/>
              <a:gd name="T29" fmla="*/ 285 h 333"/>
              <a:gd name="T30" fmla="*/ 252 w 334"/>
              <a:gd name="T31" fmla="*/ 268 h 333"/>
              <a:gd name="T32" fmla="*/ 268 w 334"/>
              <a:gd name="T33" fmla="*/ 285 h 333"/>
              <a:gd name="T34" fmla="*/ 252 w 334"/>
              <a:gd name="T35" fmla="*/ 301 h 333"/>
              <a:gd name="T36" fmla="*/ 68 w 334"/>
              <a:gd name="T37" fmla="*/ 285 h 333"/>
              <a:gd name="T38" fmla="*/ 68 w 334"/>
              <a:gd name="T39" fmla="*/ 285 h 333"/>
              <a:gd name="T40" fmla="*/ 85 w 334"/>
              <a:gd name="T41" fmla="*/ 268 h 333"/>
              <a:gd name="T42" fmla="*/ 102 w 334"/>
              <a:gd name="T43" fmla="*/ 285 h 333"/>
              <a:gd name="T44" fmla="*/ 85 w 334"/>
              <a:gd name="T45" fmla="*/ 301 h 333"/>
              <a:gd name="T46" fmla="*/ 68 w 334"/>
              <a:gd name="T47" fmla="*/ 285 h 333"/>
              <a:gd name="T48" fmla="*/ 334 w 334"/>
              <a:gd name="T49" fmla="*/ 17 h 333"/>
              <a:gd name="T50" fmla="*/ 334 w 334"/>
              <a:gd name="T51" fmla="*/ 17 h 333"/>
              <a:gd name="T52" fmla="*/ 318 w 334"/>
              <a:gd name="T53" fmla="*/ 0 h 333"/>
              <a:gd name="T54" fmla="*/ 18 w 334"/>
              <a:gd name="T55" fmla="*/ 0 h 333"/>
              <a:gd name="T56" fmla="*/ 0 w 334"/>
              <a:gd name="T57" fmla="*/ 17 h 333"/>
              <a:gd name="T58" fmla="*/ 0 w 334"/>
              <a:gd name="T59" fmla="*/ 17 h 333"/>
              <a:gd name="T60" fmla="*/ 18 w 334"/>
              <a:gd name="T61" fmla="*/ 33 h 333"/>
              <a:gd name="T62" fmla="*/ 67 w 334"/>
              <a:gd name="T63" fmla="*/ 33 h 333"/>
              <a:gd name="T64" fmla="*/ 67 w 334"/>
              <a:gd name="T65" fmla="*/ 101 h 333"/>
              <a:gd name="T66" fmla="*/ 34 w 334"/>
              <a:gd name="T67" fmla="*/ 135 h 333"/>
              <a:gd name="T68" fmla="*/ 34 w 334"/>
              <a:gd name="T69" fmla="*/ 301 h 333"/>
              <a:gd name="T70" fmla="*/ 68 w 334"/>
              <a:gd name="T71" fmla="*/ 333 h 333"/>
              <a:gd name="T72" fmla="*/ 268 w 334"/>
              <a:gd name="T73" fmla="*/ 333 h 333"/>
              <a:gd name="T74" fmla="*/ 300 w 334"/>
              <a:gd name="T75" fmla="*/ 301 h 333"/>
              <a:gd name="T76" fmla="*/ 300 w 334"/>
              <a:gd name="T77" fmla="*/ 135 h 333"/>
              <a:gd name="T78" fmla="*/ 267 w 334"/>
              <a:gd name="T79" fmla="*/ 101 h 333"/>
              <a:gd name="T80" fmla="*/ 267 w 334"/>
              <a:gd name="T81" fmla="*/ 33 h 333"/>
              <a:gd name="T82" fmla="*/ 318 w 334"/>
              <a:gd name="T83" fmla="*/ 33 h 333"/>
              <a:gd name="T84" fmla="*/ 334 w 334"/>
              <a:gd name="T85" fmla="*/ 1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4" h="333">
                <a:moveTo>
                  <a:pt x="234" y="100"/>
                </a:moveTo>
                <a:lnTo>
                  <a:pt x="100" y="100"/>
                </a:lnTo>
                <a:lnTo>
                  <a:pt x="100" y="33"/>
                </a:lnTo>
                <a:lnTo>
                  <a:pt x="234" y="33"/>
                </a:lnTo>
                <a:lnTo>
                  <a:pt x="234" y="100"/>
                </a:lnTo>
                <a:close/>
                <a:moveTo>
                  <a:pt x="67" y="233"/>
                </a:moveTo>
                <a:lnTo>
                  <a:pt x="67" y="151"/>
                </a:lnTo>
                <a:cubicBezTo>
                  <a:pt x="67" y="142"/>
                  <a:pt x="76" y="133"/>
                  <a:pt x="85" y="133"/>
                </a:cubicBezTo>
                <a:lnTo>
                  <a:pt x="252" y="133"/>
                </a:lnTo>
                <a:cubicBezTo>
                  <a:pt x="261" y="133"/>
                  <a:pt x="267" y="142"/>
                  <a:pt x="267" y="151"/>
                </a:cubicBezTo>
                <a:lnTo>
                  <a:pt x="267" y="233"/>
                </a:lnTo>
                <a:lnTo>
                  <a:pt x="67" y="233"/>
                </a:lnTo>
                <a:close/>
                <a:moveTo>
                  <a:pt x="252" y="301"/>
                </a:moveTo>
                <a:lnTo>
                  <a:pt x="252" y="301"/>
                </a:lnTo>
                <a:cubicBezTo>
                  <a:pt x="243" y="301"/>
                  <a:pt x="235" y="294"/>
                  <a:pt x="235" y="285"/>
                </a:cubicBezTo>
                <a:cubicBezTo>
                  <a:pt x="235" y="276"/>
                  <a:pt x="243" y="268"/>
                  <a:pt x="252" y="268"/>
                </a:cubicBezTo>
                <a:cubicBezTo>
                  <a:pt x="261" y="268"/>
                  <a:pt x="268" y="276"/>
                  <a:pt x="268" y="285"/>
                </a:cubicBezTo>
                <a:cubicBezTo>
                  <a:pt x="268" y="294"/>
                  <a:pt x="261" y="301"/>
                  <a:pt x="252" y="301"/>
                </a:cubicBezTo>
                <a:close/>
                <a:moveTo>
                  <a:pt x="68" y="285"/>
                </a:moveTo>
                <a:lnTo>
                  <a:pt x="68" y="285"/>
                </a:lnTo>
                <a:cubicBezTo>
                  <a:pt x="68" y="276"/>
                  <a:pt x="76" y="268"/>
                  <a:pt x="85" y="268"/>
                </a:cubicBezTo>
                <a:cubicBezTo>
                  <a:pt x="94" y="268"/>
                  <a:pt x="102" y="276"/>
                  <a:pt x="102" y="285"/>
                </a:cubicBezTo>
                <a:cubicBezTo>
                  <a:pt x="102" y="294"/>
                  <a:pt x="94" y="301"/>
                  <a:pt x="85" y="301"/>
                </a:cubicBezTo>
                <a:cubicBezTo>
                  <a:pt x="76" y="301"/>
                  <a:pt x="68" y="294"/>
                  <a:pt x="68" y="285"/>
                </a:cubicBezTo>
                <a:close/>
                <a:moveTo>
                  <a:pt x="334" y="17"/>
                </a:moveTo>
                <a:lnTo>
                  <a:pt x="334" y="17"/>
                </a:lnTo>
                <a:cubicBezTo>
                  <a:pt x="334" y="8"/>
                  <a:pt x="328" y="0"/>
                  <a:pt x="318" y="0"/>
                </a:cubicBezTo>
                <a:lnTo>
                  <a:pt x="18" y="0"/>
                </a:lnTo>
                <a:cubicBezTo>
                  <a:pt x="9" y="0"/>
                  <a:pt x="0" y="8"/>
                  <a:pt x="0" y="17"/>
                </a:cubicBezTo>
                <a:lnTo>
                  <a:pt x="0" y="17"/>
                </a:lnTo>
                <a:cubicBezTo>
                  <a:pt x="0" y="26"/>
                  <a:pt x="9" y="33"/>
                  <a:pt x="18" y="33"/>
                </a:cubicBezTo>
                <a:lnTo>
                  <a:pt x="67" y="33"/>
                </a:lnTo>
                <a:lnTo>
                  <a:pt x="67" y="101"/>
                </a:lnTo>
                <a:cubicBezTo>
                  <a:pt x="49" y="101"/>
                  <a:pt x="34" y="116"/>
                  <a:pt x="34" y="135"/>
                </a:cubicBezTo>
                <a:lnTo>
                  <a:pt x="34" y="301"/>
                </a:lnTo>
                <a:cubicBezTo>
                  <a:pt x="34" y="320"/>
                  <a:pt x="50" y="333"/>
                  <a:pt x="68" y="333"/>
                </a:cubicBezTo>
                <a:lnTo>
                  <a:pt x="268" y="333"/>
                </a:lnTo>
                <a:cubicBezTo>
                  <a:pt x="287" y="333"/>
                  <a:pt x="300" y="320"/>
                  <a:pt x="300" y="301"/>
                </a:cubicBezTo>
                <a:lnTo>
                  <a:pt x="300" y="135"/>
                </a:lnTo>
                <a:cubicBezTo>
                  <a:pt x="300" y="116"/>
                  <a:pt x="285" y="101"/>
                  <a:pt x="267" y="101"/>
                </a:cubicBezTo>
                <a:lnTo>
                  <a:pt x="267" y="33"/>
                </a:lnTo>
                <a:lnTo>
                  <a:pt x="318" y="33"/>
                </a:lnTo>
                <a:cubicBezTo>
                  <a:pt x="328" y="33"/>
                  <a:pt x="334" y="26"/>
                  <a:pt x="334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100">
            <a:extLst>
              <a:ext uri="{FF2B5EF4-FFF2-40B4-BE49-F238E27FC236}">
                <a16:creationId xmlns:a16="http://schemas.microsoft.com/office/drawing/2014/main" id="{3795C4A7-D268-FD4E-AFCE-EF578CB4546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533355" y="4043362"/>
            <a:ext cx="252413" cy="252413"/>
          </a:xfrm>
          <a:custGeom>
            <a:avLst/>
            <a:gdLst>
              <a:gd name="T0" fmla="*/ 233 w 333"/>
              <a:gd name="T1" fmla="*/ 100 h 333"/>
              <a:gd name="T2" fmla="*/ 100 w 333"/>
              <a:gd name="T3" fmla="*/ 100 h 333"/>
              <a:gd name="T4" fmla="*/ 100 w 333"/>
              <a:gd name="T5" fmla="*/ 33 h 333"/>
              <a:gd name="T6" fmla="*/ 233 w 333"/>
              <a:gd name="T7" fmla="*/ 33 h 333"/>
              <a:gd name="T8" fmla="*/ 233 w 333"/>
              <a:gd name="T9" fmla="*/ 100 h 333"/>
              <a:gd name="T10" fmla="*/ 66 w 333"/>
              <a:gd name="T11" fmla="*/ 133 h 333"/>
              <a:gd name="T12" fmla="*/ 266 w 333"/>
              <a:gd name="T13" fmla="*/ 133 h 333"/>
              <a:gd name="T14" fmla="*/ 266 w 333"/>
              <a:gd name="T15" fmla="*/ 233 h 333"/>
              <a:gd name="T16" fmla="*/ 66 w 333"/>
              <a:gd name="T17" fmla="*/ 233 h 333"/>
              <a:gd name="T18" fmla="*/ 66 w 333"/>
              <a:gd name="T19" fmla="*/ 133 h 333"/>
              <a:gd name="T20" fmla="*/ 266 w 333"/>
              <a:gd name="T21" fmla="*/ 301 h 333"/>
              <a:gd name="T22" fmla="*/ 233 w 333"/>
              <a:gd name="T23" fmla="*/ 301 h 333"/>
              <a:gd name="T24" fmla="*/ 233 w 333"/>
              <a:gd name="T25" fmla="*/ 267 h 333"/>
              <a:gd name="T26" fmla="*/ 266 w 333"/>
              <a:gd name="T27" fmla="*/ 267 h 333"/>
              <a:gd name="T28" fmla="*/ 266 w 333"/>
              <a:gd name="T29" fmla="*/ 301 h 333"/>
              <a:gd name="T30" fmla="*/ 66 w 333"/>
              <a:gd name="T31" fmla="*/ 267 h 333"/>
              <a:gd name="T32" fmla="*/ 100 w 333"/>
              <a:gd name="T33" fmla="*/ 267 h 333"/>
              <a:gd name="T34" fmla="*/ 100 w 333"/>
              <a:gd name="T35" fmla="*/ 301 h 333"/>
              <a:gd name="T36" fmla="*/ 66 w 333"/>
              <a:gd name="T37" fmla="*/ 301 h 333"/>
              <a:gd name="T38" fmla="*/ 66 w 333"/>
              <a:gd name="T39" fmla="*/ 267 h 333"/>
              <a:gd name="T40" fmla="*/ 333 w 333"/>
              <a:gd name="T41" fmla="*/ 33 h 333"/>
              <a:gd name="T42" fmla="*/ 333 w 333"/>
              <a:gd name="T43" fmla="*/ 0 h 333"/>
              <a:gd name="T44" fmla="*/ 0 w 333"/>
              <a:gd name="T45" fmla="*/ 0 h 333"/>
              <a:gd name="T46" fmla="*/ 0 w 333"/>
              <a:gd name="T47" fmla="*/ 33 h 333"/>
              <a:gd name="T48" fmla="*/ 66 w 333"/>
              <a:gd name="T49" fmla="*/ 33 h 333"/>
              <a:gd name="T50" fmla="*/ 66 w 333"/>
              <a:gd name="T51" fmla="*/ 100 h 333"/>
              <a:gd name="T52" fmla="*/ 33 w 333"/>
              <a:gd name="T53" fmla="*/ 100 h 333"/>
              <a:gd name="T54" fmla="*/ 33 w 333"/>
              <a:gd name="T55" fmla="*/ 333 h 333"/>
              <a:gd name="T56" fmla="*/ 300 w 333"/>
              <a:gd name="T57" fmla="*/ 333 h 333"/>
              <a:gd name="T58" fmla="*/ 300 w 333"/>
              <a:gd name="T59" fmla="*/ 100 h 333"/>
              <a:gd name="T60" fmla="*/ 266 w 333"/>
              <a:gd name="T61" fmla="*/ 100 h 333"/>
              <a:gd name="T62" fmla="*/ 266 w 333"/>
              <a:gd name="T63" fmla="*/ 33 h 333"/>
              <a:gd name="T64" fmla="*/ 333 w 333"/>
              <a:gd name="T65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3">
                <a:moveTo>
                  <a:pt x="233" y="100"/>
                </a:moveTo>
                <a:lnTo>
                  <a:pt x="100" y="100"/>
                </a:lnTo>
                <a:lnTo>
                  <a:pt x="100" y="33"/>
                </a:lnTo>
                <a:lnTo>
                  <a:pt x="233" y="33"/>
                </a:lnTo>
                <a:lnTo>
                  <a:pt x="233" y="100"/>
                </a:lnTo>
                <a:close/>
                <a:moveTo>
                  <a:pt x="66" y="133"/>
                </a:moveTo>
                <a:lnTo>
                  <a:pt x="266" y="133"/>
                </a:lnTo>
                <a:lnTo>
                  <a:pt x="266" y="233"/>
                </a:lnTo>
                <a:lnTo>
                  <a:pt x="66" y="233"/>
                </a:lnTo>
                <a:lnTo>
                  <a:pt x="66" y="133"/>
                </a:lnTo>
                <a:close/>
                <a:moveTo>
                  <a:pt x="266" y="301"/>
                </a:moveTo>
                <a:lnTo>
                  <a:pt x="233" y="301"/>
                </a:lnTo>
                <a:lnTo>
                  <a:pt x="233" y="267"/>
                </a:lnTo>
                <a:lnTo>
                  <a:pt x="266" y="267"/>
                </a:lnTo>
                <a:lnTo>
                  <a:pt x="266" y="301"/>
                </a:lnTo>
                <a:close/>
                <a:moveTo>
                  <a:pt x="66" y="267"/>
                </a:moveTo>
                <a:lnTo>
                  <a:pt x="100" y="267"/>
                </a:lnTo>
                <a:lnTo>
                  <a:pt x="100" y="301"/>
                </a:lnTo>
                <a:lnTo>
                  <a:pt x="66" y="301"/>
                </a:lnTo>
                <a:lnTo>
                  <a:pt x="66" y="267"/>
                </a:lnTo>
                <a:close/>
                <a:moveTo>
                  <a:pt x="333" y="33"/>
                </a:moveTo>
                <a:lnTo>
                  <a:pt x="333" y="0"/>
                </a:lnTo>
                <a:lnTo>
                  <a:pt x="0" y="0"/>
                </a:lnTo>
                <a:lnTo>
                  <a:pt x="0" y="33"/>
                </a:lnTo>
                <a:lnTo>
                  <a:pt x="66" y="33"/>
                </a:lnTo>
                <a:lnTo>
                  <a:pt x="66" y="100"/>
                </a:lnTo>
                <a:lnTo>
                  <a:pt x="33" y="100"/>
                </a:lnTo>
                <a:lnTo>
                  <a:pt x="33" y="333"/>
                </a:lnTo>
                <a:lnTo>
                  <a:pt x="300" y="333"/>
                </a:lnTo>
                <a:lnTo>
                  <a:pt x="300" y="100"/>
                </a:lnTo>
                <a:lnTo>
                  <a:pt x="266" y="100"/>
                </a:lnTo>
                <a:lnTo>
                  <a:pt x="266" y="33"/>
                </a:lnTo>
                <a:lnTo>
                  <a:pt x="33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1">
            <a:extLst>
              <a:ext uri="{FF2B5EF4-FFF2-40B4-BE49-F238E27FC236}">
                <a16:creationId xmlns:a16="http://schemas.microsoft.com/office/drawing/2014/main" id="{BFBD6D53-3A68-A94C-A0B2-8D7BBE1D672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059318" y="3535362"/>
            <a:ext cx="176213" cy="254000"/>
          </a:xfrm>
          <a:custGeom>
            <a:avLst/>
            <a:gdLst>
              <a:gd name="T0" fmla="*/ 150 w 233"/>
              <a:gd name="T1" fmla="*/ 120 h 333"/>
              <a:gd name="T2" fmla="*/ 116 w 233"/>
              <a:gd name="T3" fmla="*/ 154 h 333"/>
              <a:gd name="T4" fmla="*/ 83 w 233"/>
              <a:gd name="T5" fmla="*/ 120 h 333"/>
              <a:gd name="T6" fmla="*/ 116 w 233"/>
              <a:gd name="T7" fmla="*/ 87 h 333"/>
              <a:gd name="T8" fmla="*/ 150 w 233"/>
              <a:gd name="T9" fmla="*/ 120 h 333"/>
              <a:gd name="T10" fmla="*/ 116 w 233"/>
              <a:gd name="T11" fmla="*/ 300 h 333"/>
              <a:gd name="T12" fmla="*/ 33 w 233"/>
              <a:gd name="T13" fmla="*/ 117 h 333"/>
              <a:gd name="T14" fmla="*/ 116 w 233"/>
              <a:gd name="T15" fmla="*/ 33 h 333"/>
              <a:gd name="T16" fmla="*/ 200 w 233"/>
              <a:gd name="T17" fmla="*/ 117 h 333"/>
              <a:gd name="T18" fmla="*/ 116 w 233"/>
              <a:gd name="T19" fmla="*/ 300 h 333"/>
              <a:gd name="T20" fmla="*/ 116 w 233"/>
              <a:gd name="T21" fmla="*/ 0 h 333"/>
              <a:gd name="T22" fmla="*/ 0 w 233"/>
              <a:gd name="T23" fmla="*/ 117 h 333"/>
              <a:gd name="T24" fmla="*/ 116 w 233"/>
              <a:gd name="T25" fmla="*/ 333 h 333"/>
              <a:gd name="T26" fmla="*/ 233 w 233"/>
              <a:gd name="T27" fmla="*/ 117 h 333"/>
              <a:gd name="T28" fmla="*/ 116 w 233"/>
              <a:gd name="T2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3" h="333">
                <a:moveTo>
                  <a:pt x="150" y="120"/>
                </a:moveTo>
                <a:cubicBezTo>
                  <a:pt x="150" y="139"/>
                  <a:pt x="135" y="154"/>
                  <a:pt x="116" y="154"/>
                </a:cubicBezTo>
                <a:cubicBezTo>
                  <a:pt x="98" y="154"/>
                  <a:pt x="83" y="139"/>
                  <a:pt x="83" y="120"/>
                </a:cubicBezTo>
                <a:cubicBezTo>
                  <a:pt x="83" y="102"/>
                  <a:pt x="98" y="87"/>
                  <a:pt x="116" y="87"/>
                </a:cubicBezTo>
                <a:cubicBezTo>
                  <a:pt x="135" y="87"/>
                  <a:pt x="150" y="102"/>
                  <a:pt x="150" y="120"/>
                </a:cubicBezTo>
                <a:close/>
                <a:moveTo>
                  <a:pt x="116" y="300"/>
                </a:moveTo>
                <a:cubicBezTo>
                  <a:pt x="86" y="300"/>
                  <a:pt x="33" y="183"/>
                  <a:pt x="33" y="117"/>
                </a:cubicBezTo>
                <a:cubicBezTo>
                  <a:pt x="33" y="71"/>
                  <a:pt x="70" y="33"/>
                  <a:pt x="116" y="33"/>
                </a:cubicBezTo>
                <a:cubicBezTo>
                  <a:pt x="162" y="33"/>
                  <a:pt x="200" y="71"/>
                  <a:pt x="200" y="117"/>
                </a:cubicBezTo>
                <a:cubicBezTo>
                  <a:pt x="200" y="183"/>
                  <a:pt x="147" y="300"/>
                  <a:pt x="116" y="300"/>
                </a:cubicBezTo>
                <a:close/>
                <a:moveTo>
                  <a:pt x="116" y="0"/>
                </a:moveTo>
                <a:cubicBezTo>
                  <a:pt x="52" y="0"/>
                  <a:pt x="0" y="52"/>
                  <a:pt x="0" y="117"/>
                </a:cubicBezTo>
                <a:cubicBezTo>
                  <a:pt x="0" y="181"/>
                  <a:pt x="52" y="333"/>
                  <a:pt x="116" y="333"/>
                </a:cubicBezTo>
                <a:cubicBezTo>
                  <a:pt x="181" y="333"/>
                  <a:pt x="233" y="181"/>
                  <a:pt x="233" y="117"/>
                </a:cubicBezTo>
                <a:cubicBezTo>
                  <a:pt x="233" y="52"/>
                  <a:pt x="181" y="0"/>
                  <a:pt x="11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2">
            <a:extLst>
              <a:ext uri="{FF2B5EF4-FFF2-40B4-BE49-F238E27FC236}">
                <a16:creationId xmlns:a16="http://schemas.microsoft.com/office/drawing/2014/main" id="{8BE1D949-C10D-BD42-AB7D-73F1A20BAC9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556080" y="3535362"/>
            <a:ext cx="176213" cy="254000"/>
          </a:xfrm>
          <a:custGeom>
            <a:avLst/>
            <a:gdLst>
              <a:gd name="T0" fmla="*/ 117 w 233"/>
              <a:gd name="T1" fmla="*/ 300 h 333"/>
              <a:gd name="T2" fmla="*/ 33 w 233"/>
              <a:gd name="T3" fmla="*/ 117 h 333"/>
              <a:gd name="T4" fmla="*/ 117 w 233"/>
              <a:gd name="T5" fmla="*/ 33 h 333"/>
              <a:gd name="T6" fmla="*/ 200 w 233"/>
              <a:gd name="T7" fmla="*/ 117 h 333"/>
              <a:gd name="T8" fmla="*/ 117 w 233"/>
              <a:gd name="T9" fmla="*/ 300 h 333"/>
              <a:gd name="T10" fmla="*/ 117 w 233"/>
              <a:gd name="T11" fmla="*/ 0 h 333"/>
              <a:gd name="T12" fmla="*/ 0 w 233"/>
              <a:gd name="T13" fmla="*/ 117 h 333"/>
              <a:gd name="T14" fmla="*/ 117 w 233"/>
              <a:gd name="T15" fmla="*/ 333 h 333"/>
              <a:gd name="T16" fmla="*/ 233 w 233"/>
              <a:gd name="T17" fmla="*/ 117 h 333"/>
              <a:gd name="T18" fmla="*/ 117 w 233"/>
              <a:gd name="T19" fmla="*/ 0 h 333"/>
              <a:gd name="T20" fmla="*/ 117 w 233"/>
              <a:gd name="T21" fmla="*/ 144 h 333"/>
              <a:gd name="T22" fmla="*/ 100 w 233"/>
              <a:gd name="T23" fmla="*/ 127 h 333"/>
              <a:gd name="T24" fmla="*/ 117 w 233"/>
              <a:gd name="T25" fmla="*/ 111 h 333"/>
              <a:gd name="T26" fmla="*/ 133 w 233"/>
              <a:gd name="T27" fmla="*/ 127 h 333"/>
              <a:gd name="T28" fmla="*/ 117 w 233"/>
              <a:gd name="T29" fmla="*/ 144 h 333"/>
              <a:gd name="T30" fmla="*/ 117 w 233"/>
              <a:gd name="T31" fmla="*/ 77 h 333"/>
              <a:gd name="T32" fmla="*/ 67 w 233"/>
              <a:gd name="T33" fmla="*/ 127 h 333"/>
              <a:gd name="T34" fmla="*/ 117 w 233"/>
              <a:gd name="T35" fmla="*/ 177 h 333"/>
              <a:gd name="T36" fmla="*/ 167 w 233"/>
              <a:gd name="T37" fmla="*/ 127 h 333"/>
              <a:gd name="T38" fmla="*/ 117 w 233"/>
              <a:gd name="T39" fmla="*/ 7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33" h="333">
                <a:moveTo>
                  <a:pt x="117" y="300"/>
                </a:moveTo>
                <a:cubicBezTo>
                  <a:pt x="86" y="300"/>
                  <a:pt x="33" y="184"/>
                  <a:pt x="33" y="117"/>
                </a:cubicBezTo>
                <a:cubicBezTo>
                  <a:pt x="33" y="71"/>
                  <a:pt x="71" y="33"/>
                  <a:pt x="117" y="33"/>
                </a:cubicBezTo>
                <a:cubicBezTo>
                  <a:pt x="163" y="33"/>
                  <a:pt x="200" y="71"/>
                  <a:pt x="200" y="117"/>
                </a:cubicBezTo>
                <a:cubicBezTo>
                  <a:pt x="200" y="184"/>
                  <a:pt x="147" y="300"/>
                  <a:pt x="117" y="300"/>
                </a:cubicBezTo>
                <a:close/>
                <a:moveTo>
                  <a:pt x="117" y="0"/>
                </a:moveTo>
                <a:cubicBezTo>
                  <a:pt x="52" y="0"/>
                  <a:pt x="0" y="52"/>
                  <a:pt x="0" y="117"/>
                </a:cubicBezTo>
                <a:cubicBezTo>
                  <a:pt x="0" y="181"/>
                  <a:pt x="52" y="333"/>
                  <a:pt x="117" y="333"/>
                </a:cubicBezTo>
                <a:cubicBezTo>
                  <a:pt x="181" y="333"/>
                  <a:pt x="233" y="181"/>
                  <a:pt x="233" y="117"/>
                </a:cubicBezTo>
                <a:cubicBezTo>
                  <a:pt x="233" y="52"/>
                  <a:pt x="181" y="0"/>
                  <a:pt x="117" y="0"/>
                </a:cubicBezTo>
                <a:close/>
                <a:moveTo>
                  <a:pt x="117" y="144"/>
                </a:moveTo>
                <a:cubicBezTo>
                  <a:pt x="107" y="144"/>
                  <a:pt x="100" y="136"/>
                  <a:pt x="100" y="127"/>
                </a:cubicBezTo>
                <a:cubicBezTo>
                  <a:pt x="100" y="118"/>
                  <a:pt x="107" y="111"/>
                  <a:pt x="117" y="111"/>
                </a:cubicBezTo>
                <a:cubicBezTo>
                  <a:pt x="126" y="111"/>
                  <a:pt x="133" y="118"/>
                  <a:pt x="133" y="127"/>
                </a:cubicBezTo>
                <a:cubicBezTo>
                  <a:pt x="133" y="136"/>
                  <a:pt x="126" y="144"/>
                  <a:pt x="117" y="144"/>
                </a:cubicBezTo>
                <a:close/>
                <a:moveTo>
                  <a:pt x="117" y="77"/>
                </a:moveTo>
                <a:cubicBezTo>
                  <a:pt x="89" y="77"/>
                  <a:pt x="67" y="100"/>
                  <a:pt x="67" y="127"/>
                </a:cubicBezTo>
                <a:cubicBezTo>
                  <a:pt x="67" y="155"/>
                  <a:pt x="89" y="177"/>
                  <a:pt x="117" y="177"/>
                </a:cubicBezTo>
                <a:cubicBezTo>
                  <a:pt x="144" y="177"/>
                  <a:pt x="167" y="155"/>
                  <a:pt x="167" y="127"/>
                </a:cubicBezTo>
                <a:cubicBezTo>
                  <a:pt x="167" y="100"/>
                  <a:pt x="144" y="77"/>
                  <a:pt x="117" y="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3">
            <a:extLst>
              <a:ext uri="{FF2B5EF4-FFF2-40B4-BE49-F238E27FC236}">
                <a16:creationId xmlns:a16="http://schemas.microsoft.com/office/drawing/2014/main" id="{6C2E229F-A77B-0F4B-9D26-B422C8C611C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052843" y="3535362"/>
            <a:ext cx="177800" cy="254000"/>
          </a:xfrm>
          <a:custGeom>
            <a:avLst/>
            <a:gdLst>
              <a:gd name="T0" fmla="*/ 167 w 234"/>
              <a:gd name="T1" fmla="*/ 117 h 333"/>
              <a:gd name="T2" fmla="*/ 150 w 234"/>
              <a:gd name="T3" fmla="*/ 133 h 333"/>
              <a:gd name="T4" fmla="*/ 84 w 234"/>
              <a:gd name="T5" fmla="*/ 133 h 333"/>
              <a:gd name="T6" fmla="*/ 67 w 234"/>
              <a:gd name="T7" fmla="*/ 117 h 333"/>
              <a:gd name="T8" fmla="*/ 84 w 234"/>
              <a:gd name="T9" fmla="*/ 100 h 333"/>
              <a:gd name="T10" fmla="*/ 150 w 234"/>
              <a:gd name="T11" fmla="*/ 100 h 333"/>
              <a:gd name="T12" fmla="*/ 167 w 234"/>
              <a:gd name="T13" fmla="*/ 117 h 333"/>
              <a:gd name="T14" fmla="*/ 117 w 234"/>
              <a:gd name="T15" fmla="*/ 300 h 333"/>
              <a:gd name="T16" fmla="*/ 34 w 234"/>
              <a:gd name="T17" fmla="*/ 117 h 333"/>
              <a:gd name="T18" fmla="*/ 117 w 234"/>
              <a:gd name="T19" fmla="*/ 33 h 333"/>
              <a:gd name="T20" fmla="*/ 200 w 234"/>
              <a:gd name="T21" fmla="*/ 117 h 333"/>
              <a:gd name="T22" fmla="*/ 117 w 234"/>
              <a:gd name="T23" fmla="*/ 300 h 333"/>
              <a:gd name="T24" fmla="*/ 117 w 234"/>
              <a:gd name="T25" fmla="*/ 0 h 333"/>
              <a:gd name="T26" fmla="*/ 0 w 234"/>
              <a:gd name="T27" fmla="*/ 117 h 333"/>
              <a:gd name="T28" fmla="*/ 117 w 234"/>
              <a:gd name="T29" fmla="*/ 333 h 333"/>
              <a:gd name="T30" fmla="*/ 234 w 234"/>
              <a:gd name="T31" fmla="*/ 117 h 333"/>
              <a:gd name="T32" fmla="*/ 117 w 234"/>
              <a:gd name="T3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4" h="333">
                <a:moveTo>
                  <a:pt x="167" y="117"/>
                </a:moveTo>
                <a:cubicBezTo>
                  <a:pt x="167" y="126"/>
                  <a:pt x="160" y="133"/>
                  <a:pt x="150" y="133"/>
                </a:cubicBezTo>
                <a:lnTo>
                  <a:pt x="84" y="133"/>
                </a:lnTo>
                <a:cubicBezTo>
                  <a:pt x="74" y="133"/>
                  <a:pt x="67" y="126"/>
                  <a:pt x="67" y="117"/>
                </a:cubicBezTo>
                <a:cubicBezTo>
                  <a:pt x="67" y="107"/>
                  <a:pt x="74" y="100"/>
                  <a:pt x="84" y="100"/>
                </a:cubicBezTo>
                <a:lnTo>
                  <a:pt x="150" y="100"/>
                </a:lnTo>
                <a:cubicBezTo>
                  <a:pt x="160" y="100"/>
                  <a:pt x="167" y="107"/>
                  <a:pt x="167" y="117"/>
                </a:cubicBezTo>
                <a:close/>
                <a:moveTo>
                  <a:pt x="117" y="300"/>
                </a:moveTo>
                <a:cubicBezTo>
                  <a:pt x="87" y="300"/>
                  <a:pt x="34" y="184"/>
                  <a:pt x="34" y="117"/>
                </a:cubicBezTo>
                <a:cubicBezTo>
                  <a:pt x="34" y="71"/>
                  <a:pt x="71" y="33"/>
                  <a:pt x="117" y="33"/>
                </a:cubicBezTo>
                <a:cubicBezTo>
                  <a:pt x="163" y="33"/>
                  <a:pt x="200" y="71"/>
                  <a:pt x="200" y="117"/>
                </a:cubicBezTo>
                <a:cubicBezTo>
                  <a:pt x="200" y="184"/>
                  <a:pt x="147" y="300"/>
                  <a:pt x="117" y="300"/>
                </a:cubicBezTo>
                <a:close/>
                <a:moveTo>
                  <a:pt x="117" y="0"/>
                </a:moveTo>
                <a:cubicBezTo>
                  <a:pt x="53" y="0"/>
                  <a:pt x="0" y="52"/>
                  <a:pt x="0" y="117"/>
                </a:cubicBezTo>
                <a:cubicBezTo>
                  <a:pt x="0" y="181"/>
                  <a:pt x="53" y="333"/>
                  <a:pt x="117" y="333"/>
                </a:cubicBezTo>
                <a:cubicBezTo>
                  <a:pt x="181" y="333"/>
                  <a:pt x="234" y="181"/>
                  <a:pt x="234" y="117"/>
                </a:cubicBezTo>
                <a:cubicBezTo>
                  <a:pt x="234" y="52"/>
                  <a:pt x="181" y="0"/>
                  <a:pt x="1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4">
            <a:extLst>
              <a:ext uri="{FF2B5EF4-FFF2-40B4-BE49-F238E27FC236}">
                <a16:creationId xmlns:a16="http://schemas.microsoft.com/office/drawing/2014/main" id="{F3A8C3EB-08F0-2443-A52E-9B849B81121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551193" y="3535362"/>
            <a:ext cx="176213" cy="254000"/>
          </a:xfrm>
          <a:custGeom>
            <a:avLst/>
            <a:gdLst>
              <a:gd name="T0" fmla="*/ 166 w 233"/>
              <a:gd name="T1" fmla="*/ 117 h 333"/>
              <a:gd name="T2" fmla="*/ 150 w 233"/>
              <a:gd name="T3" fmla="*/ 133 h 333"/>
              <a:gd name="T4" fmla="*/ 133 w 233"/>
              <a:gd name="T5" fmla="*/ 133 h 333"/>
              <a:gd name="T6" fmla="*/ 133 w 233"/>
              <a:gd name="T7" fmla="*/ 150 h 333"/>
              <a:gd name="T8" fmla="*/ 116 w 233"/>
              <a:gd name="T9" fmla="*/ 167 h 333"/>
              <a:gd name="T10" fmla="*/ 100 w 233"/>
              <a:gd name="T11" fmla="*/ 150 h 333"/>
              <a:gd name="T12" fmla="*/ 100 w 233"/>
              <a:gd name="T13" fmla="*/ 133 h 333"/>
              <a:gd name="T14" fmla="*/ 83 w 233"/>
              <a:gd name="T15" fmla="*/ 133 h 333"/>
              <a:gd name="T16" fmla="*/ 66 w 233"/>
              <a:gd name="T17" fmla="*/ 117 h 333"/>
              <a:gd name="T18" fmla="*/ 83 w 233"/>
              <a:gd name="T19" fmla="*/ 100 h 333"/>
              <a:gd name="T20" fmla="*/ 100 w 233"/>
              <a:gd name="T21" fmla="*/ 100 h 333"/>
              <a:gd name="T22" fmla="*/ 100 w 233"/>
              <a:gd name="T23" fmla="*/ 83 h 333"/>
              <a:gd name="T24" fmla="*/ 116 w 233"/>
              <a:gd name="T25" fmla="*/ 67 h 333"/>
              <a:gd name="T26" fmla="*/ 133 w 233"/>
              <a:gd name="T27" fmla="*/ 83 h 333"/>
              <a:gd name="T28" fmla="*/ 133 w 233"/>
              <a:gd name="T29" fmla="*/ 100 h 333"/>
              <a:gd name="T30" fmla="*/ 150 w 233"/>
              <a:gd name="T31" fmla="*/ 100 h 333"/>
              <a:gd name="T32" fmla="*/ 166 w 233"/>
              <a:gd name="T33" fmla="*/ 117 h 333"/>
              <a:gd name="T34" fmla="*/ 116 w 233"/>
              <a:gd name="T35" fmla="*/ 300 h 333"/>
              <a:gd name="T36" fmla="*/ 33 w 233"/>
              <a:gd name="T37" fmla="*/ 117 h 333"/>
              <a:gd name="T38" fmla="*/ 116 w 233"/>
              <a:gd name="T39" fmla="*/ 33 h 333"/>
              <a:gd name="T40" fmla="*/ 200 w 233"/>
              <a:gd name="T41" fmla="*/ 117 h 333"/>
              <a:gd name="T42" fmla="*/ 116 w 233"/>
              <a:gd name="T43" fmla="*/ 300 h 333"/>
              <a:gd name="T44" fmla="*/ 116 w 233"/>
              <a:gd name="T45" fmla="*/ 0 h 333"/>
              <a:gd name="T46" fmla="*/ 0 w 233"/>
              <a:gd name="T47" fmla="*/ 117 h 333"/>
              <a:gd name="T48" fmla="*/ 116 w 233"/>
              <a:gd name="T49" fmla="*/ 333 h 333"/>
              <a:gd name="T50" fmla="*/ 233 w 233"/>
              <a:gd name="T51" fmla="*/ 117 h 333"/>
              <a:gd name="T52" fmla="*/ 116 w 233"/>
              <a:gd name="T5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33" h="333">
                <a:moveTo>
                  <a:pt x="166" y="117"/>
                </a:moveTo>
                <a:cubicBezTo>
                  <a:pt x="166" y="126"/>
                  <a:pt x="159" y="133"/>
                  <a:pt x="150" y="133"/>
                </a:cubicBezTo>
                <a:lnTo>
                  <a:pt x="133" y="133"/>
                </a:lnTo>
                <a:lnTo>
                  <a:pt x="133" y="150"/>
                </a:lnTo>
                <a:cubicBezTo>
                  <a:pt x="133" y="159"/>
                  <a:pt x="126" y="167"/>
                  <a:pt x="116" y="167"/>
                </a:cubicBezTo>
                <a:cubicBezTo>
                  <a:pt x="107" y="167"/>
                  <a:pt x="100" y="159"/>
                  <a:pt x="100" y="150"/>
                </a:cubicBezTo>
                <a:lnTo>
                  <a:pt x="100" y="133"/>
                </a:lnTo>
                <a:lnTo>
                  <a:pt x="83" y="133"/>
                </a:lnTo>
                <a:cubicBezTo>
                  <a:pt x="74" y="133"/>
                  <a:pt x="66" y="126"/>
                  <a:pt x="66" y="117"/>
                </a:cubicBezTo>
                <a:cubicBezTo>
                  <a:pt x="66" y="107"/>
                  <a:pt x="74" y="100"/>
                  <a:pt x="83" y="100"/>
                </a:cubicBezTo>
                <a:lnTo>
                  <a:pt x="100" y="100"/>
                </a:lnTo>
                <a:lnTo>
                  <a:pt x="100" y="83"/>
                </a:lnTo>
                <a:cubicBezTo>
                  <a:pt x="100" y="74"/>
                  <a:pt x="107" y="67"/>
                  <a:pt x="116" y="67"/>
                </a:cubicBezTo>
                <a:cubicBezTo>
                  <a:pt x="126" y="67"/>
                  <a:pt x="133" y="74"/>
                  <a:pt x="133" y="83"/>
                </a:cubicBezTo>
                <a:lnTo>
                  <a:pt x="133" y="100"/>
                </a:lnTo>
                <a:lnTo>
                  <a:pt x="150" y="100"/>
                </a:lnTo>
                <a:cubicBezTo>
                  <a:pt x="159" y="100"/>
                  <a:pt x="166" y="107"/>
                  <a:pt x="166" y="117"/>
                </a:cubicBezTo>
                <a:close/>
                <a:moveTo>
                  <a:pt x="116" y="300"/>
                </a:moveTo>
                <a:cubicBezTo>
                  <a:pt x="86" y="300"/>
                  <a:pt x="33" y="184"/>
                  <a:pt x="33" y="117"/>
                </a:cubicBezTo>
                <a:cubicBezTo>
                  <a:pt x="33" y="71"/>
                  <a:pt x="70" y="33"/>
                  <a:pt x="116" y="33"/>
                </a:cubicBezTo>
                <a:cubicBezTo>
                  <a:pt x="162" y="33"/>
                  <a:pt x="200" y="71"/>
                  <a:pt x="200" y="117"/>
                </a:cubicBezTo>
                <a:cubicBezTo>
                  <a:pt x="200" y="184"/>
                  <a:pt x="147" y="300"/>
                  <a:pt x="116" y="300"/>
                </a:cubicBezTo>
                <a:close/>
                <a:moveTo>
                  <a:pt x="116" y="0"/>
                </a:moveTo>
                <a:cubicBezTo>
                  <a:pt x="52" y="0"/>
                  <a:pt x="0" y="52"/>
                  <a:pt x="0" y="117"/>
                </a:cubicBezTo>
                <a:cubicBezTo>
                  <a:pt x="0" y="181"/>
                  <a:pt x="52" y="333"/>
                  <a:pt x="116" y="333"/>
                </a:cubicBezTo>
                <a:cubicBezTo>
                  <a:pt x="181" y="333"/>
                  <a:pt x="233" y="181"/>
                  <a:pt x="233" y="117"/>
                </a:cubicBezTo>
                <a:cubicBezTo>
                  <a:pt x="233" y="52"/>
                  <a:pt x="181" y="0"/>
                  <a:pt x="11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5">
            <a:extLst>
              <a:ext uri="{FF2B5EF4-FFF2-40B4-BE49-F238E27FC236}">
                <a16:creationId xmlns:a16="http://schemas.microsoft.com/office/drawing/2014/main" id="{85E56A88-11AE-3441-8599-8FECEEF4612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047955" y="3535362"/>
            <a:ext cx="176213" cy="254000"/>
          </a:xfrm>
          <a:custGeom>
            <a:avLst/>
            <a:gdLst>
              <a:gd name="T0" fmla="*/ 152 w 233"/>
              <a:gd name="T1" fmla="*/ 109 h 333"/>
              <a:gd name="T2" fmla="*/ 140 w 233"/>
              <a:gd name="T3" fmla="*/ 120 h 333"/>
              <a:gd name="T4" fmla="*/ 152 w 233"/>
              <a:gd name="T5" fmla="*/ 132 h 333"/>
              <a:gd name="T6" fmla="*/ 152 w 233"/>
              <a:gd name="T7" fmla="*/ 156 h 333"/>
              <a:gd name="T8" fmla="*/ 128 w 233"/>
              <a:gd name="T9" fmla="*/ 156 h 333"/>
              <a:gd name="T10" fmla="*/ 117 w 233"/>
              <a:gd name="T11" fmla="*/ 144 h 333"/>
              <a:gd name="T12" fmla="*/ 105 w 233"/>
              <a:gd name="T13" fmla="*/ 156 h 333"/>
              <a:gd name="T14" fmla="*/ 81 w 233"/>
              <a:gd name="T15" fmla="*/ 156 h 333"/>
              <a:gd name="T16" fmla="*/ 81 w 233"/>
              <a:gd name="T17" fmla="*/ 132 h 333"/>
              <a:gd name="T18" fmla="*/ 93 w 233"/>
              <a:gd name="T19" fmla="*/ 120 h 333"/>
              <a:gd name="T20" fmla="*/ 81 w 233"/>
              <a:gd name="T21" fmla="*/ 109 h 333"/>
              <a:gd name="T22" fmla="*/ 81 w 233"/>
              <a:gd name="T23" fmla="*/ 85 h 333"/>
              <a:gd name="T24" fmla="*/ 105 w 233"/>
              <a:gd name="T25" fmla="*/ 85 h 333"/>
              <a:gd name="T26" fmla="*/ 117 w 233"/>
              <a:gd name="T27" fmla="*/ 97 h 333"/>
              <a:gd name="T28" fmla="*/ 128 w 233"/>
              <a:gd name="T29" fmla="*/ 85 h 333"/>
              <a:gd name="T30" fmla="*/ 152 w 233"/>
              <a:gd name="T31" fmla="*/ 85 h 333"/>
              <a:gd name="T32" fmla="*/ 152 w 233"/>
              <a:gd name="T33" fmla="*/ 109 h 333"/>
              <a:gd name="T34" fmla="*/ 117 w 233"/>
              <a:gd name="T35" fmla="*/ 300 h 333"/>
              <a:gd name="T36" fmla="*/ 33 w 233"/>
              <a:gd name="T37" fmla="*/ 117 h 333"/>
              <a:gd name="T38" fmla="*/ 117 w 233"/>
              <a:gd name="T39" fmla="*/ 33 h 333"/>
              <a:gd name="T40" fmla="*/ 200 w 233"/>
              <a:gd name="T41" fmla="*/ 117 h 333"/>
              <a:gd name="T42" fmla="*/ 117 w 233"/>
              <a:gd name="T43" fmla="*/ 300 h 333"/>
              <a:gd name="T44" fmla="*/ 117 w 233"/>
              <a:gd name="T45" fmla="*/ 0 h 333"/>
              <a:gd name="T46" fmla="*/ 0 w 233"/>
              <a:gd name="T47" fmla="*/ 117 h 333"/>
              <a:gd name="T48" fmla="*/ 117 w 233"/>
              <a:gd name="T49" fmla="*/ 333 h 333"/>
              <a:gd name="T50" fmla="*/ 233 w 233"/>
              <a:gd name="T51" fmla="*/ 117 h 333"/>
              <a:gd name="T52" fmla="*/ 117 w 233"/>
              <a:gd name="T5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33" h="333">
                <a:moveTo>
                  <a:pt x="152" y="109"/>
                </a:moveTo>
                <a:lnTo>
                  <a:pt x="140" y="120"/>
                </a:lnTo>
                <a:lnTo>
                  <a:pt x="152" y="132"/>
                </a:lnTo>
                <a:cubicBezTo>
                  <a:pt x="159" y="139"/>
                  <a:pt x="159" y="149"/>
                  <a:pt x="152" y="156"/>
                </a:cubicBezTo>
                <a:cubicBezTo>
                  <a:pt x="146" y="162"/>
                  <a:pt x="135" y="162"/>
                  <a:pt x="128" y="156"/>
                </a:cubicBezTo>
                <a:lnTo>
                  <a:pt x="117" y="144"/>
                </a:lnTo>
                <a:lnTo>
                  <a:pt x="105" y="156"/>
                </a:lnTo>
                <a:cubicBezTo>
                  <a:pt x="98" y="162"/>
                  <a:pt x="88" y="162"/>
                  <a:pt x="81" y="156"/>
                </a:cubicBezTo>
                <a:cubicBezTo>
                  <a:pt x="75" y="149"/>
                  <a:pt x="75" y="139"/>
                  <a:pt x="81" y="132"/>
                </a:cubicBezTo>
                <a:lnTo>
                  <a:pt x="93" y="120"/>
                </a:lnTo>
                <a:lnTo>
                  <a:pt x="81" y="109"/>
                </a:lnTo>
                <a:cubicBezTo>
                  <a:pt x="75" y="102"/>
                  <a:pt x="75" y="91"/>
                  <a:pt x="81" y="85"/>
                </a:cubicBezTo>
                <a:cubicBezTo>
                  <a:pt x="88" y="78"/>
                  <a:pt x="98" y="78"/>
                  <a:pt x="105" y="85"/>
                </a:cubicBezTo>
                <a:lnTo>
                  <a:pt x="117" y="97"/>
                </a:lnTo>
                <a:lnTo>
                  <a:pt x="128" y="85"/>
                </a:lnTo>
                <a:cubicBezTo>
                  <a:pt x="135" y="78"/>
                  <a:pt x="146" y="78"/>
                  <a:pt x="152" y="85"/>
                </a:cubicBezTo>
                <a:cubicBezTo>
                  <a:pt x="159" y="91"/>
                  <a:pt x="159" y="102"/>
                  <a:pt x="152" y="109"/>
                </a:cubicBezTo>
                <a:close/>
                <a:moveTo>
                  <a:pt x="117" y="300"/>
                </a:moveTo>
                <a:cubicBezTo>
                  <a:pt x="86" y="300"/>
                  <a:pt x="33" y="183"/>
                  <a:pt x="33" y="117"/>
                </a:cubicBezTo>
                <a:cubicBezTo>
                  <a:pt x="33" y="71"/>
                  <a:pt x="71" y="33"/>
                  <a:pt x="117" y="33"/>
                </a:cubicBezTo>
                <a:cubicBezTo>
                  <a:pt x="163" y="33"/>
                  <a:pt x="200" y="71"/>
                  <a:pt x="200" y="117"/>
                </a:cubicBezTo>
                <a:cubicBezTo>
                  <a:pt x="200" y="183"/>
                  <a:pt x="147" y="300"/>
                  <a:pt x="117" y="300"/>
                </a:cubicBezTo>
                <a:close/>
                <a:moveTo>
                  <a:pt x="117" y="0"/>
                </a:moveTo>
                <a:cubicBezTo>
                  <a:pt x="52" y="0"/>
                  <a:pt x="0" y="52"/>
                  <a:pt x="0" y="117"/>
                </a:cubicBezTo>
                <a:cubicBezTo>
                  <a:pt x="0" y="181"/>
                  <a:pt x="52" y="333"/>
                  <a:pt x="117" y="333"/>
                </a:cubicBezTo>
                <a:cubicBezTo>
                  <a:pt x="181" y="333"/>
                  <a:pt x="233" y="181"/>
                  <a:pt x="233" y="117"/>
                </a:cubicBezTo>
                <a:cubicBezTo>
                  <a:pt x="233" y="52"/>
                  <a:pt x="181" y="0"/>
                  <a:pt x="1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6">
            <a:extLst>
              <a:ext uri="{FF2B5EF4-FFF2-40B4-BE49-F238E27FC236}">
                <a16:creationId xmlns:a16="http://schemas.microsoft.com/office/drawing/2014/main" id="{D2E4FE2F-AAFF-AD49-A0E1-888C0C08148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544718" y="3535362"/>
            <a:ext cx="176213" cy="254000"/>
          </a:xfrm>
          <a:custGeom>
            <a:avLst/>
            <a:gdLst>
              <a:gd name="T0" fmla="*/ 150 w 234"/>
              <a:gd name="T1" fmla="*/ 120 h 333"/>
              <a:gd name="T2" fmla="*/ 117 w 234"/>
              <a:gd name="T3" fmla="*/ 154 h 333"/>
              <a:gd name="T4" fmla="*/ 84 w 234"/>
              <a:gd name="T5" fmla="*/ 120 h 333"/>
              <a:gd name="T6" fmla="*/ 117 w 234"/>
              <a:gd name="T7" fmla="*/ 87 h 333"/>
              <a:gd name="T8" fmla="*/ 150 w 234"/>
              <a:gd name="T9" fmla="*/ 120 h 333"/>
              <a:gd name="T10" fmla="*/ 117 w 234"/>
              <a:gd name="T11" fmla="*/ 283 h 333"/>
              <a:gd name="T12" fmla="*/ 34 w 234"/>
              <a:gd name="T13" fmla="*/ 117 h 333"/>
              <a:gd name="T14" fmla="*/ 117 w 234"/>
              <a:gd name="T15" fmla="*/ 33 h 333"/>
              <a:gd name="T16" fmla="*/ 200 w 234"/>
              <a:gd name="T17" fmla="*/ 117 h 333"/>
              <a:gd name="T18" fmla="*/ 117 w 234"/>
              <a:gd name="T19" fmla="*/ 283 h 333"/>
              <a:gd name="T20" fmla="*/ 117 w 234"/>
              <a:gd name="T21" fmla="*/ 0 h 333"/>
              <a:gd name="T22" fmla="*/ 0 w 234"/>
              <a:gd name="T23" fmla="*/ 117 h 333"/>
              <a:gd name="T24" fmla="*/ 117 w 234"/>
              <a:gd name="T25" fmla="*/ 333 h 333"/>
              <a:gd name="T26" fmla="*/ 234 w 234"/>
              <a:gd name="T27" fmla="*/ 117 h 333"/>
              <a:gd name="T28" fmla="*/ 117 w 234"/>
              <a:gd name="T2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4" h="333">
                <a:moveTo>
                  <a:pt x="150" y="120"/>
                </a:moveTo>
                <a:cubicBezTo>
                  <a:pt x="150" y="139"/>
                  <a:pt x="135" y="154"/>
                  <a:pt x="117" y="154"/>
                </a:cubicBezTo>
                <a:cubicBezTo>
                  <a:pt x="99" y="154"/>
                  <a:pt x="84" y="139"/>
                  <a:pt x="84" y="120"/>
                </a:cubicBezTo>
                <a:cubicBezTo>
                  <a:pt x="84" y="102"/>
                  <a:pt x="99" y="87"/>
                  <a:pt x="117" y="87"/>
                </a:cubicBezTo>
                <a:cubicBezTo>
                  <a:pt x="135" y="87"/>
                  <a:pt x="150" y="102"/>
                  <a:pt x="150" y="120"/>
                </a:cubicBezTo>
                <a:close/>
                <a:moveTo>
                  <a:pt x="117" y="283"/>
                </a:moveTo>
                <a:cubicBezTo>
                  <a:pt x="117" y="283"/>
                  <a:pt x="34" y="167"/>
                  <a:pt x="34" y="117"/>
                </a:cubicBezTo>
                <a:cubicBezTo>
                  <a:pt x="34" y="71"/>
                  <a:pt x="71" y="33"/>
                  <a:pt x="117" y="33"/>
                </a:cubicBezTo>
                <a:cubicBezTo>
                  <a:pt x="163" y="33"/>
                  <a:pt x="200" y="71"/>
                  <a:pt x="200" y="117"/>
                </a:cubicBezTo>
                <a:cubicBezTo>
                  <a:pt x="200" y="167"/>
                  <a:pt x="117" y="283"/>
                  <a:pt x="117" y="283"/>
                </a:cubicBezTo>
                <a:close/>
                <a:moveTo>
                  <a:pt x="117" y="0"/>
                </a:moveTo>
                <a:cubicBezTo>
                  <a:pt x="53" y="0"/>
                  <a:pt x="0" y="52"/>
                  <a:pt x="0" y="117"/>
                </a:cubicBezTo>
                <a:cubicBezTo>
                  <a:pt x="0" y="181"/>
                  <a:pt x="117" y="333"/>
                  <a:pt x="117" y="333"/>
                </a:cubicBezTo>
                <a:cubicBezTo>
                  <a:pt x="117" y="333"/>
                  <a:pt x="234" y="181"/>
                  <a:pt x="234" y="117"/>
                </a:cubicBezTo>
                <a:cubicBezTo>
                  <a:pt x="234" y="52"/>
                  <a:pt x="181" y="0"/>
                  <a:pt x="1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07">
            <a:extLst>
              <a:ext uri="{FF2B5EF4-FFF2-40B4-BE49-F238E27FC236}">
                <a16:creationId xmlns:a16="http://schemas.microsoft.com/office/drawing/2014/main" id="{D27477FB-F398-534B-B7DF-EB1247A4960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043068" y="3535362"/>
            <a:ext cx="174625" cy="254000"/>
          </a:xfrm>
          <a:custGeom>
            <a:avLst/>
            <a:gdLst>
              <a:gd name="T0" fmla="*/ 116 w 233"/>
              <a:gd name="T1" fmla="*/ 144 h 333"/>
              <a:gd name="T2" fmla="*/ 100 w 233"/>
              <a:gd name="T3" fmla="*/ 127 h 333"/>
              <a:gd name="T4" fmla="*/ 116 w 233"/>
              <a:gd name="T5" fmla="*/ 111 h 333"/>
              <a:gd name="T6" fmla="*/ 133 w 233"/>
              <a:gd name="T7" fmla="*/ 127 h 333"/>
              <a:gd name="T8" fmla="*/ 116 w 233"/>
              <a:gd name="T9" fmla="*/ 144 h 333"/>
              <a:gd name="T10" fmla="*/ 116 w 233"/>
              <a:gd name="T11" fmla="*/ 77 h 333"/>
              <a:gd name="T12" fmla="*/ 66 w 233"/>
              <a:gd name="T13" fmla="*/ 127 h 333"/>
              <a:gd name="T14" fmla="*/ 116 w 233"/>
              <a:gd name="T15" fmla="*/ 177 h 333"/>
              <a:gd name="T16" fmla="*/ 166 w 233"/>
              <a:gd name="T17" fmla="*/ 127 h 333"/>
              <a:gd name="T18" fmla="*/ 116 w 233"/>
              <a:gd name="T19" fmla="*/ 77 h 333"/>
              <a:gd name="T20" fmla="*/ 116 w 233"/>
              <a:gd name="T21" fmla="*/ 283 h 333"/>
              <a:gd name="T22" fmla="*/ 33 w 233"/>
              <a:gd name="T23" fmla="*/ 117 h 333"/>
              <a:gd name="T24" fmla="*/ 116 w 233"/>
              <a:gd name="T25" fmla="*/ 33 h 333"/>
              <a:gd name="T26" fmla="*/ 200 w 233"/>
              <a:gd name="T27" fmla="*/ 117 h 333"/>
              <a:gd name="T28" fmla="*/ 116 w 233"/>
              <a:gd name="T29" fmla="*/ 283 h 333"/>
              <a:gd name="T30" fmla="*/ 116 w 233"/>
              <a:gd name="T31" fmla="*/ 0 h 333"/>
              <a:gd name="T32" fmla="*/ 0 w 233"/>
              <a:gd name="T33" fmla="*/ 117 h 333"/>
              <a:gd name="T34" fmla="*/ 116 w 233"/>
              <a:gd name="T35" fmla="*/ 333 h 333"/>
              <a:gd name="T36" fmla="*/ 233 w 233"/>
              <a:gd name="T37" fmla="*/ 117 h 333"/>
              <a:gd name="T38" fmla="*/ 116 w 233"/>
              <a:gd name="T3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33" h="333">
                <a:moveTo>
                  <a:pt x="116" y="144"/>
                </a:moveTo>
                <a:cubicBezTo>
                  <a:pt x="107" y="144"/>
                  <a:pt x="100" y="136"/>
                  <a:pt x="100" y="127"/>
                </a:cubicBezTo>
                <a:cubicBezTo>
                  <a:pt x="100" y="118"/>
                  <a:pt x="107" y="111"/>
                  <a:pt x="116" y="111"/>
                </a:cubicBezTo>
                <a:cubicBezTo>
                  <a:pt x="126" y="111"/>
                  <a:pt x="133" y="118"/>
                  <a:pt x="133" y="127"/>
                </a:cubicBezTo>
                <a:cubicBezTo>
                  <a:pt x="133" y="136"/>
                  <a:pt x="126" y="144"/>
                  <a:pt x="116" y="144"/>
                </a:cubicBezTo>
                <a:close/>
                <a:moveTo>
                  <a:pt x="116" y="77"/>
                </a:moveTo>
                <a:cubicBezTo>
                  <a:pt x="89" y="77"/>
                  <a:pt x="66" y="100"/>
                  <a:pt x="66" y="127"/>
                </a:cubicBezTo>
                <a:cubicBezTo>
                  <a:pt x="66" y="155"/>
                  <a:pt x="89" y="177"/>
                  <a:pt x="116" y="177"/>
                </a:cubicBezTo>
                <a:cubicBezTo>
                  <a:pt x="144" y="177"/>
                  <a:pt x="166" y="155"/>
                  <a:pt x="166" y="127"/>
                </a:cubicBezTo>
                <a:cubicBezTo>
                  <a:pt x="166" y="100"/>
                  <a:pt x="144" y="77"/>
                  <a:pt x="116" y="77"/>
                </a:cubicBezTo>
                <a:close/>
                <a:moveTo>
                  <a:pt x="116" y="283"/>
                </a:moveTo>
                <a:cubicBezTo>
                  <a:pt x="116" y="283"/>
                  <a:pt x="33" y="167"/>
                  <a:pt x="33" y="117"/>
                </a:cubicBezTo>
                <a:cubicBezTo>
                  <a:pt x="33" y="71"/>
                  <a:pt x="70" y="33"/>
                  <a:pt x="116" y="33"/>
                </a:cubicBezTo>
                <a:cubicBezTo>
                  <a:pt x="162" y="33"/>
                  <a:pt x="200" y="71"/>
                  <a:pt x="200" y="117"/>
                </a:cubicBezTo>
                <a:cubicBezTo>
                  <a:pt x="200" y="167"/>
                  <a:pt x="116" y="283"/>
                  <a:pt x="116" y="283"/>
                </a:cubicBezTo>
                <a:close/>
                <a:moveTo>
                  <a:pt x="116" y="0"/>
                </a:moveTo>
                <a:cubicBezTo>
                  <a:pt x="52" y="0"/>
                  <a:pt x="0" y="52"/>
                  <a:pt x="0" y="117"/>
                </a:cubicBezTo>
                <a:cubicBezTo>
                  <a:pt x="0" y="181"/>
                  <a:pt x="116" y="333"/>
                  <a:pt x="116" y="333"/>
                </a:cubicBezTo>
                <a:cubicBezTo>
                  <a:pt x="116" y="333"/>
                  <a:pt x="233" y="181"/>
                  <a:pt x="233" y="117"/>
                </a:cubicBezTo>
                <a:cubicBezTo>
                  <a:pt x="233" y="52"/>
                  <a:pt x="181" y="0"/>
                  <a:pt x="11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08">
            <a:extLst>
              <a:ext uri="{FF2B5EF4-FFF2-40B4-BE49-F238E27FC236}">
                <a16:creationId xmlns:a16="http://schemas.microsoft.com/office/drawing/2014/main" id="{9D325A77-B7DF-0340-8B52-30FE9729412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539830" y="3535362"/>
            <a:ext cx="174625" cy="254000"/>
          </a:xfrm>
          <a:custGeom>
            <a:avLst/>
            <a:gdLst>
              <a:gd name="T0" fmla="*/ 200 w 233"/>
              <a:gd name="T1" fmla="*/ 117 h 333"/>
              <a:gd name="T2" fmla="*/ 117 w 233"/>
              <a:gd name="T3" fmla="*/ 33 h 333"/>
              <a:gd name="T4" fmla="*/ 33 w 233"/>
              <a:gd name="T5" fmla="*/ 117 h 333"/>
              <a:gd name="T6" fmla="*/ 117 w 233"/>
              <a:gd name="T7" fmla="*/ 283 h 333"/>
              <a:gd name="T8" fmla="*/ 200 w 233"/>
              <a:gd name="T9" fmla="*/ 117 h 333"/>
              <a:gd name="T10" fmla="*/ 233 w 233"/>
              <a:gd name="T11" fmla="*/ 117 h 333"/>
              <a:gd name="T12" fmla="*/ 117 w 233"/>
              <a:gd name="T13" fmla="*/ 333 h 333"/>
              <a:gd name="T14" fmla="*/ 0 w 233"/>
              <a:gd name="T15" fmla="*/ 117 h 333"/>
              <a:gd name="T16" fmla="*/ 117 w 233"/>
              <a:gd name="T17" fmla="*/ 0 h 333"/>
              <a:gd name="T18" fmla="*/ 233 w 233"/>
              <a:gd name="T19" fmla="*/ 117 h 333"/>
              <a:gd name="T20" fmla="*/ 167 w 233"/>
              <a:gd name="T21" fmla="*/ 117 h 333"/>
              <a:gd name="T22" fmla="*/ 150 w 233"/>
              <a:gd name="T23" fmla="*/ 133 h 333"/>
              <a:gd name="T24" fmla="*/ 83 w 233"/>
              <a:gd name="T25" fmla="*/ 133 h 333"/>
              <a:gd name="T26" fmla="*/ 67 w 233"/>
              <a:gd name="T27" fmla="*/ 117 h 333"/>
              <a:gd name="T28" fmla="*/ 83 w 233"/>
              <a:gd name="T29" fmla="*/ 100 h 333"/>
              <a:gd name="T30" fmla="*/ 150 w 233"/>
              <a:gd name="T31" fmla="*/ 100 h 333"/>
              <a:gd name="T32" fmla="*/ 167 w 233"/>
              <a:gd name="T33" fmla="*/ 11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3" h="333">
                <a:moveTo>
                  <a:pt x="200" y="117"/>
                </a:moveTo>
                <a:cubicBezTo>
                  <a:pt x="200" y="71"/>
                  <a:pt x="163" y="33"/>
                  <a:pt x="117" y="33"/>
                </a:cubicBezTo>
                <a:cubicBezTo>
                  <a:pt x="71" y="33"/>
                  <a:pt x="33" y="71"/>
                  <a:pt x="33" y="117"/>
                </a:cubicBezTo>
                <a:cubicBezTo>
                  <a:pt x="33" y="167"/>
                  <a:pt x="117" y="283"/>
                  <a:pt x="117" y="283"/>
                </a:cubicBezTo>
                <a:cubicBezTo>
                  <a:pt x="117" y="283"/>
                  <a:pt x="200" y="167"/>
                  <a:pt x="200" y="117"/>
                </a:cubicBezTo>
                <a:close/>
                <a:moveTo>
                  <a:pt x="233" y="117"/>
                </a:moveTo>
                <a:cubicBezTo>
                  <a:pt x="233" y="181"/>
                  <a:pt x="117" y="333"/>
                  <a:pt x="117" y="333"/>
                </a:cubicBezTo>
                <a:cubicBezTo>
                  <a:pt x="117" y="333"/>
                  <a:pt x="0" y="181"/>
                  <a:pt x="0" y="117"/>
                </a:cubicBezTo>
                <a:cubicBezTo>
                  <a:pt x="0" y="52"/>
                  <a:pt x="52" y="0"/>
                  <a:pt x="117" y="0"/>
                </a:cubicBezTo>
                <a:cubicBezTo>
                  <a:pt x="181" y="0"/>
                  <a:pt x="233" y="52"/>
                  <a:pt x="233" y="117"/>
                </a:cubicBezTo>
                <a:close/>
                <a:moveTo>
                  <a:pt x="167" y="117"/>
                </a:moveTo>
                <a:cubicBezTo>
                  <a:pt x="167" y="126"/>
                  <a:pt x="159" y="133"/>
                  <a:pt x="150" y="133"/>
                </a:cubicBezTo>
                <a:lnTo>
                  <a:pt x="83" y="133"/>
                </a:lnTo>
                <a:cubicBezTo>
                  <a:pt x="74" y="133"/>
                  <a:pt x="67" y="126"/>
                  <a:pt x="67" y="117"/>
                </a:cubicBezTo>
                <a:cubicBezTo>
                  <a:pt x="67" y="107"/>
                  <a:pt x="74" y="100"/>
                  <a:pt x="83" y="100"/>
                </a:cubicBezTo>
                <a:lnTo>
                  <a:pt x="150" y="100"/>
                </a:lnTo>
                <a:cubicBezTo>
                  <a:pt x="159" y="100"/>
                  <a:pt x="167" y="107"/>
                  <a:pt x="167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09">
            <a:extLst>
              <a:ext uri="{FF2B5EF4-FFF2-40B4-BE49-F238E27FC236}">
                <a16:creationId xmlns:a16="http://schemas.microsoft.com/office/drawing/2014/main" id="{EE5210FF-897D-2D41-B39C-1011B4477BA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36593" y="3535362"/>
            <a:ext cx="176213" cy="254000"/>
          </a:xfrm>
          <a:custGeom>
            <a:avLst/>
            <a:gdLst>
              <a:gd name="T0" fmla="*/ 167 w 234"/>
              <a:gd name="T1" fmla="*/ 117 h 333"/>
              <a:gd name="T2" fmla="*/ 150 w 234"/>
              <a:gd name="T3" fmla="*/ 133 h 333"/>
              <a:gd name="T4" fmla="*/ 134 w 234"/>
              <a:gd name="T5" fmla="*/ 133 h 333"/>
              <a:gd name="T6" fmla="*/ 134 w 234"/>
              <a:gd name="T7" fmla="*/ 150 h 333"/>
              <a:gd name="T8" fmla="*/ 117 w 234"/>
              <a:gd name="T9" fmla="*/ 167 h 333"/>
              <a:gd name="T10" fmla="*/ 100 w 234"/>
              <a:gd name="T11" fmla="*/ 150 h 333"/>
              <a:gd name="T12" fmla="*/ 100 w 234"/>
              <a:gd name="T13" fmla="*/ 133 h 333"/>
              <a:gd name="T14" fmla="*/ 84 w 234"/>
              <a:gd name="T15" fmla="*/ 133 h 333"/>
              <a:gd name="T16" fmla="*/ 67 w 234"/>
              <a:gd name="T17" fmla="*/ 117 h 333"/>
              <a:gd name="T18" fmla="*/ 84 w 234"/>
              <a:gd name="T19" fmla="*/ 100 h 333"/>
              <a:gd name="T20" fmla="*/ 100 w 234"/>
              <a:gd name="T21" fmla="*/ 100 h 333"/>
              <a:gd name="T22" fmla="*/ 100 w 234"/>
              <a:gd name="T23" fmla="*/ 83 h 333"/>
              <a:gd name="T24" fmla="*/ 117 w 234"/>
              <a:gd name="T25" fmla="*/ 67 h 333"/>
              <a:gd name="T26" fmla="*/ 134 w 234"/>
              <a:gd name="T27" fmla="*/ 83 h 333"/>
              <a:gd name="T28" fmla="*/ 134 w 234"/>
              <a:gd name="T29" fmla="*/ 100 h 333"/>
              <a:gd name="T30" fmla="*/ 150 w 234"/>
              <a:gd name="T31" fmla="*/ 100 h 333"/>
              <a:gd name="T32" fmla="*/ 167 w 234"/>
              <a:gd name="T33" fmla="*/ 117 h 333"/>
              <a:gd name="T34" fmla="*/ 117 w 234"/>
              <a:gd name="T35" fmla="*/ 283 h 333"/>
              <a:gd name="T36" fmla="*/ 34 w 234"/>
              <a:gd name="T37" fmla="*/ 117 h 333"/>
              <a:gd name="T38" fmla="*/ 117 w 234"/>
              <a:gd name="T39" fmla="*/ 33 h 333"/>
              <a:gd name="T40" fmla="*/ 200 w 234"/>
              <a:gd name="T41" fmla="*/ 117 h 333"/>
              <a:gd name="T42" fmla="*/ 117 w 234"/>
              <a:gd name="T43" fmla="*/ 283 h 333"/>
              <a:gd name="T44" fmla="*/ 117 w 234"/>
              <a:gd name="T45" fmla="*/ 0 h 333"/>
              <a:gd name="T46" fmla="*/ 0 w 234"/>
              <a:gd name="T47" fmla="*/ 117 h 333"/>
              <a:gd name="T48" fmla="*/ 117 w 234"/>
              <a:gd name="T49" fmla="*/ 333 h 333"/>
              <a:gd name="T50" fmla="*/ 234 w 234"/>
              <a:gd name="T51" fmla="*/ 117 h 333"/>
              <a:gd name="T52" fmla="*/ 117 w 234"/>
              <a:gd name="T5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34" h="333">
                <a:moveTo>
                  <a:pt x="167" y="117"/>
                </a:moveTo>
                <a:cubicBezTo>
                  <a:pt x="167" y="126"/>
                  <a:pt x="160" y="133"/>
                  <a:pt x="150" y="133"/>
                </a:cubicBezTo>
                <a:lnTo>
                  <a:pt x="134" y="133"/>
                </a:lnTo>
                <a:lnTo>
                  <a:pt x="134" y="150"/>
                </a:lnTo>
                <a:cubicBezTo>
                  <a:pt x="134" y="159"/>
                  <a:pt x="126" y="167"/>
                  <a:pt x="117" y="167"/>
                </a:cubicBezTo>
                <a:cubicBezTo>
                  <a:pt x="108" y="167"/>
                  <a:pt x="100" y="159"/>
                  <a:pt x="100" y="150"/>
                </a:cubicBezTo>
                <a:lnTo>
                  <a:pt x="100" y="133"/>
                </a:lnTo>
                <a:lnTo>
                  <a:pt x="84" y="133"/>
                </a:lnTo>
                <a:cubicBezTo>
                  <a:pt x="74" y="133"/>
                  <a:pt x="67" y="126"/>
                  <a:pt x="67" y="117"/>
                </a:cubicBezTo>
                <a:cubicBezTo>
                  <a:pt x="67" y="107"/>
                  <a:pt x="74" y="100"/>
                  <a:pt x="84" y="100"/>
                </a:cubicBezTo>
                <a:lnTo>
                  <a:pt x="100" y="100"/>
                </a:lnTo>
                <a:lnTo>
                  <a:pt x="100" y="83"/>
                </a:lnTo>
                <a:cubicBezTo>
                  <a:pt x="100" y="74"/>
                  <a:pt x="108" y="67"/>
                  <a:pt x="117" y="67"/>
                </a:cubicBezTo>
                <a:cubicBezTo>
                  <a:pt x="126" y="67"/>
                  <a:pt x="134" y="74"/>
                  <a:pt x="134" y="83"/>
                </a:cubicBezTo>
                <a:lnTo>
                  <a:pt x="134" y="100"/>
                </a:lnTo>
                <a:lnTo>
                  <a:pt x="150" y="100"/>
                </a:lnTo>
                <a:cubicBezTo>
                  <a:pt x="160" y="100"/>
                  <a:pt x="167" y="107"/>
                  <a:pt x="167" y="117"/>
                </a:cubicBezTo>
                <a:close/>
                <a:moveTo>
                  <a:pt x="117" y="283"/>
                </a:moveTo>
                <a:cubicBezTo>
                  <a:pt x="117" y="283"/>
                  <a:pt x="34" y="167"/>
                  <a:pt x="34" y="117"/>
                </a:cubicBezTo>
                <a:cubicBezTo>
                  <a:pt x="34" y="71"/>
                  <a:pt x="71" y="33"/>
                  <a:pt x="117" y="33"/>
                </a:cubicBezTo>
                <a:cubicBezTo>
                  <a:pt x="163" y="33"/>
                  <a:pt x="200" y="71"/>
                  <a:pt x="200" y="117"/>
                </a:cubicBezTo>
                <a:cubicBezTo>
                  <a:pt x="200" y="167"/>
                  <a:pt x="117" y="283"/>
                  <a:pt x="117" y="283"/>
                </a:cubicBezTo>
                <a:close/>
                <a:moveTo>
                  <a:pt x="117" y="0"/>
                </a:moveTo>
                <a:cubicBezTo>
                  <a:pt x="53" y="0"/>
                  <a:pt x="0" y="52"/>
                  <a:pt x="0" y="117"/>
                </a:cubicBezTo>
                <a:cubicBezTo>
                  <a:pt x="0" y="181"/>
                  <a:pt x="117" y="333"/>
                  <a:pt x="117" y="333"/>
                </a:cubicBezTo>
                <a:cubicBezTo>
                  <a:pt x="117" y="333"/>
                  <a:pt x="234" y="181"/>
                  <a:pt x="234" y="117"/>
                </a:cubicBezTo>
                <a:cubicBezTo>
                  <a:pt x="234" y="52"/>
                  <a:pt x="181" y="0"/>
                  <a:pt x="1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10">
            <a:extLst>
              <a:ext uri="{FF2B5EF4-FFF2-40B4-BE49-F238E27FC236}">
                <a16:creationId xmlns:a16="http://schemas.microsoft.com/office/drawing/2014/main" id="{8680C9C6-1C4E-DF49-A265-ACBAA334DDD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533355" y="3535362"/>
            <a:ext cx="176213" cy="254000"/>
          </a:xfrm>
          <a:custGeom>
            <a:avLst/>
            <a:gdLst>
              <a:gd name="T0" fmla="*/ 152 w 233"/>
              <a:gd name="T1" fmla="*/ 109 h 333"/>
              <a:gd name="T2" fmla="*/ 140 w 233"/>
              <a:gd name="T3" fmla="*/ 120 h 333"/>
              <a:gd name="T4" fmla="*/ 152 w 233"/>
              <a:gd name="T5" fmla="*/ 132 h 333"/>
              <a:gd name="T6" fmla="*/ 152 w 233"/>
              <a:gd name="T7" fmla="*/ 156 h 333"/>
              <a:gd name="T8" fmla="*/ 128 w 233"/>
              <a:gd name="T9" fmla="*/ 156 h 333"/>
              <a:gd name="T10" fmla="*/ 116 w 233"/>
              <a:gd name="T11" fmla="*/ 144 h 333"/>
              <a:gd name="T12" fmla="*/ 105 w 233"/>
              <a:gd name="T13" fmla="*/ 156 h 333"/>
              <a:gd name="T14" fmla="*/ 81 w 233"/>
              <a:gd name="T15" fmla="*/ 156 h 333"/>
              <a:gd name="T16" fmla="*/ 81 w 233"/>
              <a:gd name="T17" fmla="*/ 132 h 333"/>
              <a:gd name="T18" fmla="*/ 93 w 233"/>
              <a:gd name="T19" fmla="*/ 120 h 333"/>
              <a:gd name="T20" fmla="*/ 81 w 233"/>
              <a:gd name="T21" fmla="*/ 109 h 333"/>
              <a:gd name="T22" fmla="*/ 81 w 233"/>
              <a:gd name="T23" fmla="*/ 85 h 333"/>
              <a:gd name="T24" fmla="*/ 105 w 233"/>
              <a:gd name="T25" fmla="*/ 85 h 333"/>
              <a:gd name="T26" fmla="*/ 116 w 233"/>
              <a:gd name="T27" fmla="*/ 97 h 333"/>
              <a:gd name="T28" fmla="*/ 128 w 233"/>
              <a:gd name="T29" fmla="*/ 85 h 333"/>
              <a:gd name="T30" fmla="*/ 152 w 233"/>
              <a:gd name="T31" fmla="*/ 85 h 333"/>
              <a:gd name="T32" fmla="*/ 152 w 233"/>
              <a:gd name="T33" fmla="*/ 109 h 333"/>
              <a:gd name="T34" fmla="*/ 116 w 233"/>
              <a:gd name="T35" fmla="*/ 283 h 333"/>
              <a:gd name="T36" fmla="*/ 33 w 233"/>
              <a:gd name="T37" fmla="*/ 117 h 333"/>
              <a:gd name="T38" fmla="*/ 116 w 233"/>
              <a:gd name="T39" fmla="*/ 33 h 333"/>
              <a:gd name="T40" fmla="*/ 200 w 233"/>
              <a:gd name="T41" fmla="*/ 117 h 333"/>
              <a:gd name="T42" fmla="*/ 116 w 233"/>
              <a:gd name="T43" fmla="*/ 283 h 333"/>
              <a:gd name="T44" fmla="*/ 116 w 233"/>
              <a:gd name="T45" fmla="*/ 0 h 333"/>
              <a:gd name="T46" fmla="*/ 0 w 233"/>
              <a:gd name="T47" fmla="*/ 117 h 333"/>
              <a:gd name="T48" fmla="*/ 116 w 233"/>
              <a:gd name="T49" fmla="*/ 333 h 333"/>
              <a:gd name="T50" fmla="*/ 233 w 233"/>
              <a:gd name="T51" fmla="*/ 117 h 333"/>
              <a:gd name="T52" fmla="*/ 116 w 233"/>
              <a:gd name="T5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33" h="333">
                <a:moveTo>
                  <a:pt x="152" y="109"/>
                </a:moveTo>
                <a:lnTo>
                  <a:pt x="140" y="120"/>
                </a:lnTo>
                <a:lnTo>
                  <a:pt x="152" y="132"/>
                </a:lnTo>
                <a:cubicBezTo>
                  <a:pt x="158" y="139"/>
                  <a:pt x="158" y="149"/>
                  <a:pt x="152" y="156"/>
                </a:cubicBezTo>
                <a:cubicBezTo>
                  <a:pt x="145" y="162"/>
                  <a:pt x="135" y="162"/>
                  <a:pt x="128" y="156"/>
                </a:cubicBezTo>
                <a:lnTo>
                  <a:pt x="116" y="144"/>
                </a:lnTo>
                <a:lnTo>
                  <a:pt x="105" y="156"/>
                </a:lnTo>
                <a:cubicBezTo>
                  <a:pt x="98" y="162"/>
                  <a:pt x="87" y="162"/>
                  <a:pt x="81" y="156"/>
                </a:cubicBezTo>
                <a:cubicBezTo>
                  <a:pt x="74" y="149"/>
                  <a:pt x="74" y="139"/>
                  <a:pt x="81" y="132"/>
                </a:cubicBezTo>
                <a:lnTo>
                  <a:pt x="93" y="120"/>
                </a:lnTo>
                <a:lnTo>
                  <a:pt x="81" y="109"/>
                </a:lnTo>
                <a:cubicBezTo>
                  <a:pt x="74" y="102"/>
                  <a:pt x="74" y="91"/>
                  <a:pt x="81" y="85"/>
                </a:cubicBezTo>
                <a:cubicBezTo>
                  <a:pt x="87" y="78"/>
                  <a:pt x="98" y="78"/>
                  <a:pt x="105" y="85"/>
                </a:cubicBezTo>
                <a:lnTo>
                  <a:pt x="116" y="97"/>
                </a:lnTo>
                <a:lnTo>
                  <a:pt x="128" y="85"/>
                </a:lnTo>
                <a:cubicBezTo>
                  <a:pt x="135" y="78"/>
                  <a:pt x="145" y="78"/>
                  <a:pt x="152" y="85"/>
                </a:cubicBezTo>
                <a:cubicBezTo>
                  <a:pt x="158" y="91"/>
                  <a:pt x="158" y="102"/>
                  <a:pt x="152" y="109"/>
                </a:cubicBezTo>
                <a:close/>
                <a:moveTo>
                  <a:pt x="116" y="283"/>
                </a:moveTo>
                <a:cubicBezTo>
                  <a:pt x="116" y="283"/>
                  <a:pt x="33" y="167"/>
                  <a:pt x="33" y="117"/>
                </a:cubicBezTo>
                <a:cubicBezTo>
                  <a:pt x="33" y="71"/>
                  <a:pt x="70" y="33"/>
                  <a:pt x="116" y="33"/>
                </a:cubicBezTo>
                <a:cubicBezTo>
                  <a:pt x="162" y="33"/>
                  <a:pt x="200" y="71"/>
                  <a:pt x="200" y="117"/>
                </a:cubicBezTo>
                <a:cubicBezTo>
                  <a:pt x="200" y="167"/>
                  <a:pt x="116" y="283"/>
                  <a:pt x="116" y="283"/>
                </a:cubicBezTo>
                <a:close/>
                <a:moveTo>
                  <a:pt x="116" y="0"/>
                </a:moveTo>
                <a:cubicBezTo>
                  <a:pt x="52" y="0"/>
                  <a:pt x="0" y="52"/>
                  <a:pt x="0" y="117"/>
                </a:cubicBezTo>
                <a:cubicBezTo>
                  <a:pt x="0" y="181"/>
                  <a:pt x="116" y="333"/>
                  <a:pt x="116" y="333"/>
                </a:cubicBezTo>
                <a:cubicBezTo>
                  <a:pt x="116" y="333"/>
                  <a:pt x="233" y="181"/>
                  <a:pt x="233" y="117"/>
                </a:cubicBezTo>
                <a:cubicBezTo>
                  <a:pt x="233" y="52"/>
                  <a:pt x="181" y="0"/>
                  <a:pt x="11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1">
            <a:extLst>
              <a:ext uri="{FF2B5EF4-FFF2-40B4-BE49-F238E27FC236}">
                <a16:creationId xmlns:a16="http://schemas.microsoft.com/office/drawing/2014/main" id="{44456015-7325-6A42-A57F-AA1CDFDAA66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059318" y="3028950"/>
            <a:ext cx="176213" cy="254000"/>
          </a:xfrm>
          <a:custGeom>
            <a:avLst/>
            <a:gdLst>
              <a:gd name="T0" fmla="*/ 116 w 233"/>
              <a:gd name="T1" fmla="*/ 154 h 334"/>
              <a:gd name="T2" fmla="*/ 83 w 233"/>
              <a:gd name="T3" fmla="*/ 121 h 334"/>
              <a:gd name="T4" fmla="*/ 116 w 233"/>
              <a:gd name="T5" fmla="*/ 87 h 334"/>
              <a:gd name="T6" fmla="*/ 150 w 233"/>
              <a:gd name="T7" fmla="*/ 121 h 334"/>
              <a:gd name="T8" fmla="*/ 116 w 233"/>
              <a:gd name="T9" fmla="*/ 154 h 334"/>
              <a:gd name="T10" fmla="*/ 116 w 233"/>
              <a:gd name="T11" fmla="*/ 0 h 334"/>
              <a:gd name="T12" fmla="*/ 0 w 233"/>
              <a:gd name="T13" fmla="*/ 117 h 334"/>
              <a:gd name="T14" fmla="*/ 116 w 233"/>
              <a:gd name="T15" fmla="*/ 334 h 334"/>
              <a:gd name="T16" fmla="*/ 233 w 233"/>
              <a:gd name="T17" fmla="*/ 117 h 334"/>
              <a:gd name="T18" fmla="*/ 116 w 233"/>
              <a:gd name="T1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3" h="334">
                <a:moveTo>
                  <a:pt x="116" y="154"/>
                </a:moveTo>
                <a:cubicBezTo>
                  <a:pt x="98" y="154"/>
                  <a:pt x="83" y="139"/>
                  <a:pt x="83" y="121"/>
                </a:cubicBezTo>
                <a:cubicBezTo>
                  <a:pt x="83" y="102"/>
                  <a:pt x="98" y="87"/>
                  <a:pt x="116" y="87"/>
                </a:cubicBezTo>
                <a:cubicBezTo>
                  <a:pt x="135" y="87"/>
                  <a:pt x="150" y="102"/>
                  <a:pt x="150" y="121"/>
                </a:cubicBezTo>
                <a:cubicBezTo>
                  <a:pt x="150" y="139"/>
                  <a:pt x="135" y="154"/>
                  <a:pt x="116" y="154"/>
                </a:cubicBezTo>
                <a:close/>
                <a:moveTo>
                  <a:pt x="116" y="0"/>
                </a:moveTo>
                <a:cubicBezTo>
                  <a:pt x="52" y="0"/>
                  <a:pt x="0" y="53"/>
                  <a:pt x="0" y="117"/>
                </a:cubicBezTo>
                <a:cubicBezTo>
                  <a:pt x="0" y="181"/>
                  <a:pt x="52" y="334"/>
                  <a:pt x="116" y="334"/>
                </a:cubicBezTo>
                <a:cubicBezTo>
                  <a:pt x="181" y="334"/>
                  <a:pt x="233" y="181"/>
                  <a:pt x="233" y="117"/>
                </a:cubicBezTo>
                <a:cubicBezTo>
                  <a:pt x="233" y="53"/>
                  <a:pt x="181" y="0"/>
                  <a:pt x="11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2">
            <a:extLst>
              <a:ext uri="{FF2B5EF4-FFF2-40B4-BE49-F238E27FC236}">
                <a16:creationId xmlns:a16="http://schemas.microsoft.com/office/drawing/2014/main" id="{A0C9AE80-75A1-4E40-8949-0DBABC045A6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556080" y="3028950"/>
            <a:ext cx="176213" cy="254000"/>
          </a:xfrm>
          <a:custGeom>
            <a:avLst/>
            <a:gdLst>
              <a:gd name="T0" fmla="*/ 167 w 233"/>
              <a:gd name="T1" fmla="*/ 128 h 334"/>
              <a:gd name="T2" fmla="*/ 117 w 233"/>
              <a:gd name="T3" fmla="*/ 78 h 334"/>
              <a:gd name="T4" fmla="*/ 67 w 233"/>
              <a:gd name="T5" fmla="*/ 128 h 334"/>
              <a:gd name="T6" fmla="*/ 117 w 233"/>
              <a:gd name="T7" fmla="*/ 178 h 334"/>
              <a:gd name="T8" fmla="*/ 167 w 233"/>
              <a:gd name="T9" fmla="*/ 128 h 334"/>
              <a:gd name="T10" fmla="*/ 233 w 233"/>
              <a:gd name="T11" fmla="*/ 117 h 334"/>
              <a:gd name="T12" fmla="*/ 117 w 233"/>
              <a:gd name="T13" fmla="*/ 334 h 334"/>
              <a:gd name="T14" fmla="*/ 0 w 233"/>
              <a:gd name="T15" fmla="*/ 117 h 334"/>
              <a:gd name="T16" fmla="*/ 117 w 233"/>
              <a:gd name="T17" fmla="*/ 0 h 334"/>
              <a:gd name="T18" fmla="*/ 233 w 233"/>
              <a:gd name="T19" fmla="*/ 117 h 334"/>
              <a:gd name="T20" fmla="*/ 133 w 233"/>
              <a:gd name="T21" fmla="*/ 128 h 334"/>
              <a:gd name="T22" fmla="*/ 117 w 233"/>
              <a:gd name="T23" fmla="*/ 144 h 334"/>
              <a:gd name="T24" fmla="*/ 100 w 233"/>
              <a:gd name="T25" fmla="*/ 128 h 334"/>
              <a:gd name="T26" fmla="*/ 117 w 233"/>
              <a:gd name="T27" fmla="*/ 111 h 334"/>
              <a:gd name="T28" fmla="*/ 133 w 233"/>
              <a:gd name="T29" fmla="*/ 128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3" h="334">
                <a:moveTo>
                  <a:pt x="167" y="128"/>
                </a:moveTo>
                <a:cubicBezTo>
                  <a:pt x="167" y="100"/>
                  <a:pt x="144" y="78"/>
                  <a:pt x="117" y="78"/>
                </a:cubicBezTo>
                <a:cubicBezTo>
                  <a:pt x="89" y="78"/>
                  <a:pt x="67" y="100"/>
                  <a:pt x="67" y="128"/>
                </a:cubicBezTo>
                <a:cubicBezTo>
                  <a:pt x="67" y="155"/>
                  <a:pt x="89" y="178"/>
                  <a:pt x="117" y="178"/>
                </a:cubicBezTo>
                <a:cubicBezTo>
                  <a:pt x="144" y="178"/>
                  <a:pt x="167" y="155"/>
                  <a:pt x="167" y="128"/>
                </a:cubicBezTo>
                <a:close/>
                <a:moveTo>
                  <a:pt x="233" y="117"/>
                </a:moveTo>
                <a:cubicBezTo>
                  <a:pt x="233" y="181"/>
                  <a:pt x="181" y="334"/>
                  <a:pt x="117" y="334"/>
                </a:cubicBezTo>
                <a:cubicBezTo>
                  <a:pt x="52" y="334"/>
                  <a:pt x="0" y="181"/>
                  <a:pt x="0" y="117"/>
                </a:cubicBezTo>
                <a:cubicBezTo>
                  <a:pt x="0" y="53"/>
                  <a:pt x="52" y="0"/>
                  <a:pt x="117" y="0"/>
                </a:cubicBezTo>
                <a:cubicBezTo>
                  <a:pt x="181" y="0"/>
                  <a:pt x="233" y="53"/>
                  <a:pt x="233" y="117"/>
                </a:cubicBezTo>
                <a:close/>
                <a:moveTo>
                  <a:pt x="133" y="128"/>
                </a:moveTo>
                <a:cubicBezTo>
                  <a:pt x="133" y="137"/>
                  <a:pt x="126" y="144"/>
                  <a:pt x="117" y="144"/>
                </a:cubicBezTo>
                <a:cubicBezTo>
                  <a:pt x="107" y="144"/>
                  <a:pt x="100" y="137"/>
                  <a:pt x="100" y="128"/>
                </a:cubicBezTo>
                <a:cubicBezTo>
                  <a:pt x="100" y="118"/>
                  <a:pt x="107" y="111"/>
                  <a:pt x="117" y="111"/>
                </a:cubicBezTo>
                <a:cubicBezTo>
                  <a:pt x="126" y="111"/>
                  <a:pt x="133" y="118"/>
                  <a:pt x="133" y="1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3">
            <a:extLst>
              <a:ext uri="{FF2B5EF4-FFF2-40B4-BE49-F238E27FC236}">
                <a16:creationId xmlns:a16="http://schemas.microsoft.com/office/drawing/2014/main" id="{C8EF3460-67B0-B845-9E8D-583A23AEF95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052843" y="3028950"/>
            <a:ext cx="177800" cy="254000"/>
          </a:xfrm>
          <a:custGeom>
            <a:avLst/>
            <a:gdLst>
              <a:gd name="T0" fmla="*/ 150 w 234"/>
              <a:gd name="T1" fmla="*/ 134 h 334"/>
              <a:gd name="T2" fmla="*/ 84 w 234"/>
              <a:gd name="T3" fmla="*/ 134 h 334"/>
              <a:gd name="T4" fmla="*/ 67 w 234"/>
              <a:gd name="T5" fmla="*/ 117 h 334"/>
              <a:gd name="T6" fmla="*/ 84 w 234"/>
              <a:gd name="T7" fmla="*/ 100 h 334"/>
              <a:gd name="T8" fmla="*/ 150 w 234"/>
              <a:gd name="T9" fmla="*/ 100 h 334"/>
              <a:gd name="T10" fmla="*/ 167 w 234"/>
              <a:gd name="T11" fmla="*/ 117 h 334"/>
              <a:gd name="T12" fmla="*/ 150 w 234"/>
              <a:gd name="T13" fmla="*/ 134 h 334"/>
              <a:gd name="T14" fmla="*/ 117 w 234"/>
              <a:gd name="T15" fmla="*/ 0 h 334"/>
              <a:gd name="T16" fmla="*/ 0 w 234"/>
              <a:gd name="T17" fmla="*/ 117 h 334"/>
              <a:gd name="T18" fmla="*/ 117 w 234"/>
              <a:gd name="T19" fmla="*/ 334 h 334"/>
              <a:gd name="T20" fmla="*/ 234 w 234"/>
              <a:gd name="T21" fmla="*/ 117 h 334"/>
              <a:gd name="T22" fmla="*/ 117 w 234"/>
              <a:gd name="T2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4" h="334">
                <a:moveTo>
                  <a:pt x="150" y="134"/>
                </a:moveTo>
                <a:lnTo>
                  <a:pt x="84" y="134"/>
                </a:lnTo>
                <a:cubicBezTo>
                  <a:pt x="74" y="134"/>
                  <a:pt x="67" y="126"/>
                  <a:pt x="67" y="117"/>
                </a:cubicBezTo>
                <a:cubicBezTo>
                  <a:pt x="67" y="108"/>
                  <a:pt x="74" y="100"/>
                  <a:pt x="84" y="100"/>
                </a:cubicBezTo>
                <a:lnTo>
                  <a:pt x="150" y="100"/>
                </a:lnTo>
                <a:cubicBezTo>
                  <a:pt x="160" y="100"/>
                  <a:pt x="167" y="108"/>
                  <a:pt x="167" y="117"/>
                </a:cubicBezTo>
                <a:cubicBezTo>
                  <a:pt x="167" y="126"/>
                  <a:pt x="160" y="134"/>
                  <a:pt x="150" y="134"/>
                </a:cubicBezTo>
                <a:close/>
                <a:moveTo>
                  <a:pt x="117" y="0"/>
                </a:moveTo>
                <a:cubicBezTo>
                  <a:pt x="53" y="0"/>
                  <a:pt x="0" y="53"/>
                  <a:pt x="0" y="117"/>
                </a:cubicBezTo>
                <a:cubicBezTo>
                  <a:pt x="0" y="181"/>
                  <a:pt x="53" y="334"/>
                  <a:pt x="117" y="334"/>
                </a:cubicBezTo>
                <a:cubicBezTo>
                  <a:pt x="181" y="334"/>
                  <a:pt x="234" y="181"/>
                  <a:pt x="234" y="117"/>
                </a:cubicBezTo>
                <a:cubicBezTo>
                  <a:pt x="234" y="53"/>
                  <a:pt x="181" y="0"/>
                  <a:pt x="1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4">
            <a:extLst>
              <a:ext uri="{FF2B5EF4-FFF2-40B4-BE49-F238E27FC236}">
                <a16:creationId xmlns:a16="http://schemas.microsoft.com/office/drawing/2014/main" id="{53915107-B935-E042-AB2C-ABAB33C9091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551193" y="3028950"/>
            <a:ext cx="176213" cy="254000"/>
          </a:xfrm>
          <a:custGeom>
            <a:avLst/>
            <a:gdLst>
              <a:gd name="T0" fmla="*/ 150 w 233"/>
              <a:gd name="T1" fmla="*/ 134 h 334"/>
              <a:gd name="T2" fmla="*/ 133 w 233"/>
              <a:gd name="T3" fmla="*/ 134 h 334"/>
              <a:gd name="T4" fmla="*/ 133 w 233"/>
              <a:gd name="T5" fmla="*/ 150 h 334"/>
              <a:gd name="T6" fmla="*/ 116 w 233"/>
              <a:gd name="T7" fmla="*/ 167 h 334"/>
              <a:gd name="T8" fmla="*/ 100 w 233"/>
              <a:gd name="T9" fmla="*/ 150 h 334"/>
              <a:gd name="T10" fmla="*/ 100 w 233"/>
              <a:gd name="T11" fmla="*/ 134 h 334"/>
              <a:gd name="T12" fmla="*/ 83 w 233"/>
              <a:gd name="T13" fmla="*/ 134 h 334"/>
              <a:gd name="T14" fmla="*/ 66 w 233"/>
              <a:gd name="T15" fmla="*/ 117 h 334"/>
              <a:gd name="T16" fmla="*/ 83 w 233"/>
              <a:gd name="T17" fmla="*/ 100 h 334"/>
              <a:gd name="T18" fmla="*/ 100 w 233"/>
              <a:gd name="T19" fmla="*/ 100 h 334"/>
              <a:gd name="T20" fmla="*/ 100 w 233"/>
              <a:gd name="T21" fmla="*/ 84 h 334"/>
              <a:gd name="T22" fmla="*/ 116 w 233"/>
              <a:gd name="T23" fmla="*/ 67 h 334"/>
              <a:gd name="T24" fmla="*/ 133 w 233"/>
              <a:gd name="T25" fmla="*/ 84 h 334"/>
              <a:gd name="T26" fmla="*/ 133 w 233"/>
              <a:gd name="T27" fmla="*/ 100 h 334"/>
              <a:gd name="T28" fmla="*/ 150 w 233"/>
              <a:gd name="T29" fmla="*/ 100 h 334"/>
              <a:gd name="T30" fmla="*/ 166 w 233"/>
              <a:gd name="T31" fmla="*/ 117 h 334"/>
              <a:gd name="T32" fmla="*/ 150 w 233"/>
              <a:gd name="T33" fmla="*/ 134 h 334"/>
              <a:gd name="T34" fmla="*/ 116 w 233"/>
              <a:gd name="T35" fmla="*/ 0 h 334"/>
              <a:gd name="T36" fmla="*/ 0 w 233"/>
              <a:gd name="T37" fmla="*/ 117 h 334"/>
              <a:gd name="T38" fmla="*/ 116 w 233"/>
              <a:gd name="T39" fmla="*/ 334 h 334"/>
              <a:gd name="T40" fmla="*/ 233 w 233"/>
              <a:gd name="T41" fmla="*/ 117 h 334"/>
              <a:gd name="T42" fmla="*/ 116 w 233"/>
              <a:gd name="T4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33" h="334">
                <a:moveTo>
                  <a:pt x="150" y="134"/>
                </a:moveTo>
                <a:lnTo>
                  <a:pt x="133" y="134"/>
                </a:lnTo>
                <a:lnTo>
                  <a:pt x="133" y="150"/>
                </a:lnTo>
                <a:cubicBezTo>
                  <a:pt x="133" y="160"/>
                  <a:pt x="126" y="167"/>
                  <a:pt x="116" y="167"/>
                </a:cubicBezTo>
                <a:cubicBezTo>
                  <a:pt x="107" y="167"/>
                  <a:pt x="100" y="160"/>
                  <a:pt x="100" y="150"/>
                </a:cubicBezTo>
                <a:lnTo>
                  <a:pt x="100" y="134"/>
                </a:lnTo>
                <a:lnTo>
                  <a:pt x="83" y="134"/>
                </a:lnTo>
                <a:cubicBezTo>
                  <a:pt x="74" y="134"/>
                  <a:pt x="66" y="126"/>
                  <a:pt x="66" y="117"/>
                </a:cubicBezTo>
                <a:cubicBezTo>
                  <a:pt x="66" y="108"/>
                  <a:pt x="74" y="100"/>
                  <a:pt x="83" y="100"/>
                </a:cubicBezTo>
                <a:lnTo>
                  <a:pt x="100" y="100"/>
                </a:lnTo>
                <a:lnTo>
                  <a:pt x="100" y="84"/>
                </a:lnTo>
                <a:cubicBezTo>
                  <a:pt x="100" y="74"/>
                  <a:pt x="107" y="67"/>
                  <a:pt x="116" y="67"/>
                </a:cubicBezTo>
                <a:cubicBezTo>
                  <a:pt x="126" y="67"/>
                  <a:pt x="133" y="74"/>
                  <a:pt x="133" y="84"/>
                </a:cubicBezTo>
                <a:lnTo>
                  <a:pt x="133" y="100"/>
                </a:lnTo>
                <a:lnTo>
                  <a:pt x="150" y="100"/>
                </a:lnTo>
                <a:cubicBezTo>
                  <a:pt x="159" y="100"/>
                  <a:pt x="166" y="108"/>
                  <a:pt x="166" y="117"/>
                </a:cubicBezTo>
                <a:cubicBezTo>
                  <a:pt x="166" y="126"/>
                  <a:pt x="159" y="134"/>
                  <a:pt x="150" y="134"/>
                </a:cubicBezTo>
                <a:close/>
                <a:moveTo>
                  <a:pt x="116" y="0"/>
                </a:moveTo>
                <a:cubicBezTo>
                  <a:pt x="52" y="0"/>
                  <a:pt x="0" y="53"/>
                  <a:pt x="0" y="117"/>
                </a:cubicBezTo>
                <a:cubicBezTo>
                  <a:pt x="0" y="181"/>
                  <a:pt x="52" y="334"/>
                  <a:pt x="116" y="334"/>
                </a:cubicBezTo>
                <a:cubicBezTo>
                  <a:pt x="181" y="334"/>
                  <a:pt x="233" y="181"/>
                  <a:pt x="233" y="117"/>
                </a:cubicBezTo>
                <a:cubicBezTo>
                  <a:pt x="233" y="53"/>
                  <a:pt x="181" y="0"/>
                  <a:pt x="11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115">
            <a:extLst>
              <a:ext uri="{FF2B5EF4-FFF2-40B4-BE49-F238E27FC236}">
                <a16:creationId xmlns:a16="http://schemas.microsoft.com/office/drawing/2014/main" id="{B853DAC6-8D5E-4042-A8C6-8EFB9060055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047955" y="3028950"/>
            <a:ext cx="176213" cy="254000"/>
          </a:xfrm>
          <a:custGeom>
            <a:avLst/>
            <a:gdLst>
              <a:gd name="T0" fmla="*/ 152 w 233"/>
              <a:gd name="T1" fmla="*/ 132 h 334"/>
              <a:gd name="T2" fmla="*/ 152 w 233"/>
              <a:gd name="T3" fmla="*/ 156 h 334"/>
              <a:gd name="T4" fmla="*/ 128 w 233"/>
              <a:gd name="T5" fmla="*/ 156 h 334"/>
              <a:gd name="T6" fmla="*/ 117 w 233"/>
              <a:gd name="T7" fmla="*/ 144 h 334"/>
              <a:gd name="T8" fmla="*/ 105 w 233"/>
              <a:gd name="T9" fmla="*/ 156 h 334"/>
              <a:gd name="T10" fmla="*/ 81 w 233"/>
              <a:gd name="T11" fmla="*/ 156 h 334"/>
              <a:gd name="T12" fmla="*/ 81 w 233"/>
              <a:gd name="T13" fmla="*/ 132 h 334"/>
              <a:gd name="T14" fmla="*/ 93 w 233"/>
              <a:gd name="T15" fmla="*/ 121 h 334"/>
              <a:gd name="T16" fmla="*/ 81 w 233"/>
              <a:gd name="T17" fmla="*/ 109 h 334"/>
              <a:gd name="T18" fmla="*/ 81 w 233"/>
              <a:gd name="T19" fmla="*/ 85 h 334"/>
              <a:gd name="T20" fmla="*/ 105 w 233"/>
              <a:gd name="T21" fmla="*/ 85 h 334"/>
              <a:gd name="T22" fmla="*/ 117 w 233"/>
              <a:gd name="T23" fmla="*/ 97 h 334"/>
              <a:gd name="T24" fmla="*/ 128 w 233"/>
              <a:gd name="T25" fmla="*/ 85 h 334"/>
              <a:gd name="T26" fmla="*/ 152 w 233"/>
              <a:gd name="T27" fmla="*/ 85 h 334"/>
              <a:gd name="T28" fmla="*/ 152 w 233"/>
              <a:gd name="T29" fmla="*/ 109 h 334"/>
              <a:gd name="T30" fmla="*/ 140 w 233"/>
              <a:gd name="T31" fmla="*/ 121 h 334"/>
              <a:gd name="T32" fmla="*/ 152 w 233"/>
              <a:gd name="T33" fmla="*/ 132 h 334"/>
              <a:gd name="T34" fmla="*/ 117 w 233"/>
              <a:gd name="T35" fmla="*/ 0 h 334"/>
              <a:gd name="T36" fmla="*/ 0 w 233"/>
              <a:gd name="T37" fmla="*/ 117 h 334"/>
              <a:gd name="T38" fmla="*/ 117 w 233"/>
              <a:gd name="T39" fmla="*/ 334 h 334"/>
              <a:gd name="T40" fmla="*/ 233 w 233"/>
              <a:gd name="T41" fmla="*/ 117 h 334"/>
              <a:gd name="T42" fmla="*/ 117 w 233"/>
              <a:gd name="T4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33" h="334">
                <a:moveTo>
                  <a:pt x="152" y="132"/>
                </a:moveTo>
                <a:cubicBezTo>
                  <a:pt x="159" y="139"/>
                  <a:pt x="159" y="149"/>
                  <a:pt x="152" y="156"/>
                </a:cubicBezTo>
                <a:cubicBezTo>
                  <a:pt x="146" y="163"/>
                  <a:pt x="135" y="163"/>
                  <a:pt x="128" y="156"/>
                </a:cubicBezTo>
                <a:lnTo>
                  <a:pt x="117" y="144"/>
                </a:lnTo>
                <a:lnTo>
                  <a:pt x="105" y="156"/>
                </a:lnTo>
                <a:cubicBezTo>
                  <a:pt x="98" y="163"/>
                  <a:pt x="88" y="163"/>
                  <a:pt x="81" y="156"/>
                </a:cubicBezTo>
                <a:cubicBezTo>
                  <a:pt x="75" y="149"/>
                  <a:pt x="75" y="139"/>
                  <a:pt x="81" y="132"/>
                </a:cubicBezTo>
                <a:lnTo>
                  <a:pt x="93" y="121"/>
                </a:lnTo>
                <a:lnTo>
                  <a:pt x="81" y="109"/>
                </a:lnTo>
                <a:cubicBezTo>
                  <a:pt x="75" y="102"/>
                  <a:pt x="75" y="92"/>
                  <a:pt x="81" y="85"/>
                </a:cubicBezTo>
                <a:cubicBezTo>
                  <a:pt x="88" y="79"/>
                  <a:pt x="98" y="79"/>
                  <a:pt x="105" y="85"/>
                </a:cubicBezTo>
                <a:lnTo>
                  <a:pt x="117" y="97"/>
                </a:lnTo>
                <a:lnTo>
                  <a:pt x="128" y="85"/>
                </a:lnTo>
                <a:cubicBezTo>
                  <a:pt x="135" y="79"/>
                  <a:pt x="146" y="79"/>
                  <a:pt x="152" y="85"/>
                </a:cubicBezTo>
                <a:cubicBezTo>
                  <a:pt x="159" y="92"/>
                  <a:pt x="159" y="102"/>
                  <a:pt x="152" y="109"/>
                </a:cubicBezTo>
                <a:lnTo>
                  <a:pt x="140" y="121"/>
                </a:lnTo>
                <a:lnTo>
                  <a:pt x="152" y="132"/>
                </a:lnTo>
                <a:close/>
                <a:moveTo>
                  <a:pt x="117" y="0"/>
                </a:moveTo>
                <a:cubicBezTo>
                  <a:pt x="52" y="0"/>
                  <a:pt x="0" y="53"/>
                  <a:pt x="0" y="117"/>
                </a:cubicBezTo>
                <a:cubicBezTo>
                  <a:pt x="0" y="181"/>
                  <a:pt x="52" y="334"/>
                  <a:pt x="117" y="334"/>
                </a:cubicBezTo>
                <a:cubicBezTo>
                  <a:pt x="181" y="334"/>
                  <a:pt x="233" y="181"/>
                  <a:pt x="233" y="117"/>
                </a:cubicBezTo>
                <a:cubicBezTo>
                  <a:pt x="233" y="53"/>
                  <a:pt x="181" y="0"/>
                  <a:pt x="1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116">
            <a:extLst>
              <a:ext uri="{FF2B5EF4-FFF2-40B4-BE49-F238E27FC236}">
                <a16:creationId xmlns:a16="http://schemas.microsoft.com/office/drawing/2014/main" id="{E0743BB8-B5E8-794D-977A-E409B795BD7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544718" y="3028950"/>
            <a:ext cx="176213" cy="254000"/>
          </a:xfrm>
          <a:custGeom>
            <a:avLst/>
            <a:gdLst>
              <a:gd name="T0" fmla="*/ 117 w 234"/>
              <a:gd name="T1" fmla="*/ 154 h 334"/>
              <a:gd name="T2" fmla="*/ 84 w 234"/>
              <a:gd name="T3" fmla="*/ 121 h 334"/>
              <a:gd name="T4" fmla="*/ 117 w 234"/>
              <a:gd name="T5" fmla="*/ 87 h 334"/>
              <a:gd name="T6" fmla="*/ 150 w 234"/>
              <a:gd name="T7" fmla="*/ 121 h 334"/>
              <a:gd name="T8" fmla="*/ 117 w 234"/>
              <a:gd name="T9" fmla="*/ 154 h 334"/>
              <a:gd name="T10" fmla="*/ 117 w 234"/>
              <a:gd name="T11" fmla="*/ 0 h 334"/>
              <a:gd name="T12" fmla="*/ 0 w 234"/>
              <a:gd name="T13" fmla="*/ 117 h 334"/>
              <a:gd name="T14" fmla="*/ 117 w 234"/>
              <a:gd name="T15" fmla="*/ 334 h 334"/>
              <a:gd name="T16" fmla="*/ 234 w 234"/>
              <a:gd name="T17" fmla="*/ 117 h 334"/>
              <a:gd name="T18" fmla="*/ 117 w 234"/>
              <a:gd name="T1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4" h="334">
                <a:moveTo>
                  <a:pt x="117" y="154"/>
                </a:moveTo>
                <a:cubicBezTo>
                  <a:pt x="99" y="154"/>
                  <a:pt x="84" y="139"/>
                  <a:pt x="84" y="121"/>
                </a:cubicBezTo>
                <a:cubicBezTo>
                  <a:pt x="84" y="102"/>
                  <a:pt x="99" y="87"/>
                  <a:pt x="117" y="87"/>
                </a:cubicBezTo>
                <a:cubicBezTo>
                  <a:pt x="135" y="87"/>
                  <a:pt x="150" y="102"/>
                  <a:pt x="150" y="121"/>
                </a:cubicBezTo>
                <a:cubicBezTo>
                  <a:pt x="150" y="139"/>
                  <a:pt x="135" y="154"/>
                  <a:pt x="117" y="154"/>
                </a:cubicBezTo>
                <a:close/>
                <a:moveTo>
                  <a:pt x="117" y="0"/>
                </a:moveTo>
                <a:cubicBezTo>
                  <a:pt x="53" y="0"/>
                  <a:pt x="0" y="53"/>
                  <a:pt x="0" y="117"/>
                </a:cubicBezTo>
                <a:cubicBezTo>
                  <a:pt x="0" y="181"/>
                  <a:pt x="117" y="334"/>
                  <a:pt x="117" y="334"/>
                </a:cubicBezTo>
                <a:cubicBezTo>
                  <a:pt x="117" y="334"/>
                  <a:pt x="234" y="181"/>
                  <a:pt x="234" y="117"/>
                </a:cubicBezTo>
                <a:cubicBezTo>
                  <a:pt x="234" y="53"/>
                  <a:pt x="181" y="0"/>
                  <a:pt x="1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17">
            <a:extLst>
              <a:ext uri="{FF2B5EF4-FFF2-40B4-BE49-F238E27FC236}">
                <a16:creationId xmlns:a16="http://schemas.microsoft.com/office/drawing/2014/main" id="{8E2ED3BE-785F-6447-A5C1-6AAB2BBE8EC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043068" y="3028950"/>
            <a:ext cx="174625" cy="254000"/>
          </a:xfrm>
          <a:custGeom>
            <a:avLst/>
            <a:gdLst>
              <a:gd name="T0" fmla="*/ 166 w 233"/>
              <a:gd name="T1" fmla="*/ 128 h 334"/>
              <a:gd name="T2" fmla="*/ 116 w 233"/>
              <a:gd name="T3" fmla="*/ 78 h 334"/>
              <a:gd name="T4" fmla="*/ 66 w 233"/>
              <a:gd name="T5" fmla="*/ 128 h 334"/>
              <a:gd name="T6" fmla="*/ 116 w 233"/>
              <a:gd name="T7" fmla="*/ 178 h 334"/>
              <a:gd name="T8" fmla="*/ 166 w 233"/>
              <a:gd name="T9" fmla="*/ 128 h 334"/>
              <a:gd name="T10" fmla="*/ 233 w 233"/>
              <a:gd name="T11" fmla="*/ 117 h 334"/>
              <a:gd name="T12" fmla="*/ 116 w 233"/>
              <a:gd name="T13" fmla="*/ 334 h 334"/>
              <a:gd name="T14" fmla="*/ 0 w 233"/>
              <a:gd name="T15" fmla="*/ 117 h 334"/>
              <a:gd name="T16" fmla="*/ 116 w 233"/>
              <a:gd name="T17" fmla="*/ 0 h 334"/>
              <a:gd name="T18" fmla="*/ 233 w 233"/>
              <a:gd name="T19" fmla="*/ 117 h 334"/>
              <a:gd name="T20" fmla="*/ 133 w 233"/>
              <a:gd name="T21" fmla="*/ 128 h 334"/>
              <a:gd name="T22" fmla="*/ 116 w 233"/>
              <a:gd name="T23" fmla="*/ 144 h 334"/>
              <a:gd name="T24" fmla="*/ 100 w 233"/>
              <a:gd name="T25" fmla="*/ 128 h 334"/>
              <a:gd name="T26" fmla="*/ 116 w 233"/>
              <a:gd name="T27" fmla="*/ 111 h 334"/>
              <a:gd name="T28" fmla="*/ 133 w 233"/>
              <a:gd name="T29" fmla="*/ 128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3" h="334">
                <a:moveTo>
                  <a:pt x="166" y="128"/>
                </a:moveTo>
                <a:cubicBezTo>
                  <a:pt x="166" y="100"/>
                  <a:pt x="144" y="78"/>
                  <a:pt x="116" y="78"/>
                </a:cubicBezTo>
                <a:cubicBezTo>
                  <a:pt x="89" y="78"/>
                  <a:pt x="66" y="100"/>
                  <a:pt x="66" y="128"/>
                </a:cubicBezTo>
                <a:cubicBezTo>
                  <a:pt x="66" y="155"/>
                  <a:pt x="89" y="178"/>
                  <a:pt x="116" y="178"/>
                </a:cubicBezTo>
                <a:cubicBezTo>
                  <a:pt x="144" y="178"/>
                  <a:pt x="166" y="155"/>
                  <a:pt x="166" y="128"/>
                </a:cubicBezTo>
                <a:close/>
                <a:moveTo>
                  <a:pt x="233" y="117"/>
                </a:moveTo>
                <a:cubicBezTo>
                  <a:pt x="233" y="181"/>
                  <a:pt x="116" y="334"/>
                  <a:pt x="116" y="334"/>
                </a:cubicBezTo>
                <a:cubicBezTo>
                  <a:pt x="116" y="334"/>
                  <a:pt x="0" y="181"/>
                  <a:pt x="0" y="117"/>
                </a:cubicBezTo>
                <a:cubicBezTo>
                  <a:pt x="0" y="53"/>
                  <a:pt x="52" y="0"/>
                  <a:pt x="116" y="0"/>
                </a:cubicBezTo>
                <a:cubicBezTo>
                  <a:pt x="181" y="0"/>
                  <a:pt x="233" y="53"/>
                  <a:pt x="233" y="117"/>
                </a:cubicBezTo>
                <a:close/>
                <a:moveTo>
                  <a:pt x="133" y="128"/>
                </a:moveTo>
                <a:cubicBezTo>
                  <a:pt x="133" y="137"/>
                  <a:pt x="126" y="144"/>
                  <a:pt x="116" y="144"/>
                </a:cubicBezTo>
                <a:cubicBezTo>
                  <a:pt x="107" y="144"/>
                  <a:pt x="100" y="137"/>
                  <a:pt x="100" y="128"/>
                </a:cubicBezTo>
                <a:cubicBezTo>
                  <a:pt x="100" y="118"/>
                  <a:pt x="107" y="111"/>
                  <a:pt x="116" y="111"/>
                </a:cubicBezTo>
                <a:cubicBezTo>
                  <a:pt x="126" y="111"/>
                  <a:pt x="133" y="118"/>
                  <a:pt x="133" y="12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8">
            <a:extLst>
              <a:ext uri="{FF2B5EF4-FFF2-40B4-BE49-F238E27FC236}">
                <a16:creationId xmlns:a16="http://schemas.microsoft.com/office/drawing/2014/main" id="{B91ADD38-F08F-D94E-ABA7-63EDD66AC56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539830" y="3028950"/>
            <a:ext cx="174625" cy="254000"/>
          </a:xfrm>
          <a:custGeom>
            <a:avLst/>
            <a:gdLst>
              <a:gd name="T0" fmla="*/ 150 w 233"/>
              <a:gd name="T1" fmla="*/ 134 h 334"/>
              <a:gd name="T2" fmla="*/ 83 w 233"/>
              <a:gd name="T3" fmla="*/ 134 h 334"/>
              <a:gd name="T4" fmla="*/ 67 w 233"/>
              <a:gd name="T5" fmla="*/ 117 h 334"/>
              <a:gd name="T6" fmla="*/ 83 w 233"/>
              <a:gd name="T7" fmla="*/ 100 h 334"/>
              <a:gd name="T8" fmla="*/ 150 w 233"/>
              <a:gd name="T9" fmla="*/ 100 h 334"/>
              <a:gd name="T10" fmla="*/ 167 w 233"/>
              <a:gd name="T11" fmla="*/ 117 h 334"/>
              <a:gd name="T12" fmla="*/ 150 w 233"/>
              <a:gd name="T13" fmla="*/ 134 h 334"/>
              <a:gd name="T14" fmla="*/ 117 w 233"/>
              <a:gd name="T15" fmla="*/ 0 h 334"/>
              <a:gd name="T16" fmla="*/ 0 w 233"/>
              <a:gd name="T17" fmla="*/ 117 h 334"/>
              <a:gd name="T18" fmla="*/ 117 w 233"/>
              <a:gd name="T19" fmla="*/ 334 h 334"/>
              <a:gd name="T20" fmla="*/ 233 w 233"/>
              <a:gd name="T21" fmla="*/ 117 h 334"/>
              <a:gd name="T22" fmla="*/ 117 w 233"/>
              <a:gd name="T2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3" h="334">
                <a:moveTo>
                  <a:pt x="150" y="134"/>
                </a:moveTo>
                <a:lnTo>
                  <a:pt x="83" y="134"/>
                </a:lnTo>
                <a:cubicBezTo>
                  <a:pt x="74" y="134"/>
                  <a:pt x="67" y="126"/>
                  <a:pt x="67" y="117"/>
                </a:cubicBezTo>
                <a:cubicBezTo>
                  <a:pt x="67" y="108"/>
                  <a:pt x="74" y="100"/>
                  <a:pt x="83" y="100"/>
                </a:cubicBezTo>
                <a:lnTo>
                  <a:pt x="150" y="100"/>
                </a:lnTo>
                <a:cubicBezTo>
                  <a:pt x="159" y="100"/>
                  <a:pt x="167" y="108"/>
                  <a:pt x="167" y="117"/>
                </a:cubicBezTo>
                <a:cubicBezTo>
                  <a:pt x="167" y="126"/>
                  <a:pt x="159" y="134"/>
                  <a:pt x="150" y="134"/>
                </a:cubicBezTo>
                <a:close/>
                <a:moveTo>
                  <a:pt x="117" y="0"/>
                </a:moveTo>
                <a:cubicBezTo>
                  <a:pt x="52" y="0"/>
                  <a:pt x="0" y="53"/>
                  <a:pt x="0" y="117"/>
                </a:cubicBezTo>
                <a:cubicBezTo>
                  <a:pt x="0" y="181"/>
                  <a:pt x="117" y="334"/>
                  <a:pt x="117" y="334"/>
                </a:cubicBezTo>
                <a:cubicBezTo>
                  <a:pt x="117" y="334"/>
                  <a:pt x="233" y="181"/>
                  <a:pt x="233" y="117"/>
                </a:cubicBezTo>
                <a:cubicBezTo>
                  <a:pt x="233" y="53"/>
                  <a:pt x="181" y="0"/>
                  <a:pt x="1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9">
            <a:extLst>
              <a:ext uri="{FF2B5EF4-FFF2-40B4-BE49-F238E27FC236}">
                <a16:creationId xmlns:a16="http://schemas.microsoft.com/office/drawing/2014/main" id="{815DC74E-C4ED-EA4A-B833-474EAD0FD3B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36593" y="3028950"/>
            <a:ext cx="176213" cy="254000"/>
          </a:xfrm>
          <a:custGeom>
            <a:avLst/>
            <a:gdLst>
              <a:gd name="T0" fmla="*/ 150 w 234"/>
              <a:gd name="T1" fmla="*/ 134 h 334"/>
              <a:gd name="T2" fmla="*/ 134 w 234"/>
              <a:gd name="T3" fmla="*/ 134 h 334"/>
              <a:gd name="T4" fmla="*/ 134 w 234"/>
              <a:gd name="T5" fmla="*/ 150 h 334"/>
              <a:gd name="T6" fmla="*/ 117 w 234"/>
              <a:gd name="T7" fmla="*/ 167 h 334"/>
              <a:gd name="T8" fmla="*/ 100 w 234"/>
              <a:gd name="T9" fmla="*/ 150 h 334"/>
              <a:gd name="T10" fmla="*/ 100 w 234"/>
              <a:gd name="T11" fmla="*/ 134 h 334"/>
              <a:gd name="T12" fmla="*/ 84 w 234"/>
              <a:gd name="T13" fmla="*/ 134 h 334"/>
              <a:gd name="T14" fmla="*/ 67 w 234"/>
              <a:gd name="T15" fmla="*/ 117 h 334"/>
              <a:gd name="T16" fmla="*/ 84 w 234"/>
              <a:gd name="T17" fmla="*/ 100 h 334"/>
              <a:gd name="T18" fmla="*/ 100 w 234"/>
              <a:gd name="T19" fmla="*/ 100 h 334"/>
              <a:gd name="T20" fmla="*/ 100 w 234"/>
              <a:gd name="T21" fmla="*/ 84 h 334"/>
              <a:gd name="T22" fmla="*/ 117 w 234"/>
              <a:gd name="T23" fmla="*/ 67 h 334"/>
              <a:gd name="T24" fmla="*/ 134 w 234"/>
              <a:gd name="T25" fmla="*/ 84 h 334"/>
              <a:gd name="T26" fmla="*/ 134 w 234"/>
              <a:gd name="T27" fmla="*/ 100 h 334"/>
              <a:gd name="T28" fmla="*/ 150 w 234"/>
              <a:gd name="T29" fmla="*/ 100 h 334"/>
              <a:gd name="T30" fmla="*/ 167 w 234"/>
              <a:gd name="T31" fmla="*/ 117 h 334"/>
              <a:gd name="T32" fmla="*/ 150 w 234"/>
              <a:gd name="T33" fmla="*/ 134 h 334"/>
              <a:gd name="T34" fmla="*/ 117 w 234"/>
              <a:gd name="T35" fmla="*/ 0 h 334"/>
              <a:gd name="T36" fmla="*/ 0 w 234"/>
              <a:gd name="T37" fmla="*/ 117 h 334"/>
              <a:gd name="T38" fmla="*/ 117 w 234"/>
              <a:gd name="T39" fmla="*/ 334 h 334"/>
              <a:gd name="T40" fmla="*/ 234 w 234"/>
              <a:gd name="T41" fmla="*/ 117 h 334"/>
              <a:gd name="T42" fmla="*/ 117 w 234"/>
              <a:gd name="T4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34" h="334">
                <a:moveTo>
                  <a:pt x="150" y="134"/>
                </a:moveTo>
                <a:lnTo>
                  <a:pt x="134" y="134"/>
                </a:lnTo>
                <a:lnTo>
                  <a:pt x="134" y="150"/>
                </a:lnTo>
                <a:cubicBezTo>
                  <a:pt x="134" y="160"/>
                  <a:pt x="126" y="167"/>
                  <a:pt x="117" y="167"/>
                </a:cubicBezTo>
                <a:cubicBezTo>
                  <a:pt x="108" y="167"/>
                  <a:pt x="100" y="160"/>
                  <a:pt x="100" y="150"/>
                </a:cubicBezTo>
                <a:lnTo>
                  <a:pt x="100" y="134"/>
                </a:lnTo>
                <a:lnTo>
                  <a:pt x="84" y="134"/>
                </a:lnTo>
                <a:cubicBezTo>
                  <a:pt x="74" y="134"/>
                  <a:pt x="67" y="126"/>
                  <a:pt x="67" y="117"/>
                </a:cubicBezTo>
                <a:cubicBezTo>
                  <a:pt x="67" y="108"/>
                  <a:pt x="74" y="100"/>
                  <a:pt x="84" y="100"/>
                </a:cubicBezTo>
                <a:lnTo>
                  <a:pt x="100" y="100"/>
                </a:lnTo>
                <a:lnTo>
                  <a:pt x="100" y="84"/>
                </a:lnTo>
                <a:cubicBezTo>
                  <a:pt x="100" y="74"/>
                  <a:pt x="108" y="67"/>
                  <a:pt x="117" y="67"/>
                </a:cubicBezTo>
                <a:cubicBezTo>
                  <a:pt x="126" y="67"/>
                  <a:pt x="134" y="74"/>
                  <a:pt x="134" y="84"/>
                </a:cubicBezTo>
                <a:lnTo>
                  <a:pt x="134" y="100"/>
                </a:lnTo>
                <a:lnTo>
                  <a:pt x="150" y="100"/>
                </a:lnTo>
                <a:cubicBezTo>
                  <a:pt x="160" y="100"/>
                  <a:pt x="167" y="108"/>
                  <a:pt x="167" y="117"/>
                </a:cubicBezTo>
                <a:cubicBezTo>
                  <a:pt x="167" y="126"/>
                  <a:pt x="160" y="134"/>
                  <a:pt x="150" y="134"/>
                </a:cubicBezTo>
                <a:close/>
                <a:moveTo>
                  <a:pt x="117" y="0"/>
                </a:moveTo>
                <a:cubicBezTo>
                  <a:pt x="53" y="0"/>
                  <a:pt x="0" y="53"/>
                  <a:pt x="0" y="117"/>
                </a:cubicBezTo>
                <a:cubicBezTo>
                  <a:pt x="0" y="181"/>
                  <a:pt x="117" y="334"/>
                  <a:pt x="117" y="334"/>
                </a:cubicBezTo>
                <a:cubicBezTo>
                  <a:pt x="117" y="334"/>
                  <a:pt x="234" y="181"/>
                  <a:pt x="234" y="117"/>
                </a:cubicBezTo>
                <a:cubicBezTo>
                  <a:pt x="234" y="53"/>
                  <a:pt x="181" y="0"/>
                  <a:pt x="1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20">
            <a:extLst>
              <a:ext uri="{FF2B5EF4-FFF2-40B4-BE49-F238E27FC236}">
                <a16:creationId xmlns:a16="http://schemas.microsoft.com/office/drawing/2014/main" id="{C17EFE72-4A16-E548-9FC2-9FB59B2AC10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533355" y="3028950"/>
            <a:ext cx="176213" cy="254000"/>
          </a:xfrm>
          <a:custGeom>
            <a:avLst/>
            <a:gdLst>
              <a:gd name="T0" fmla="*/ 152 w 233"/>
              <a:gd name="T1" fmla="*/ 132 h 334"/>
              <a:gd name="T2" fmla="*/ 152 w 233"/>
              <a:gd name="T3" fmla="*/ 156 h 334"/>
              <a:gd name="T4" fmla="*/ 128 w 233"/>
              <a:gd name="T5" fmla="*/ 156 h 334"/>
              <a:gd name="T6" fmla="*/ 116 w 233"/>
              <a:gd name="T7" fmla="*/ 144 h 334"/>
              <a:gd name="T8" fmla="*/ 105 w 233"/>
              <a:gd name="T9" fmla="*/ 156 h 334"/>
              <a:gd name="T10" fmla="*/ 81 w 233"/>
              <a:gd name="T11" fmla="*/ 156 h 334"/>
              <a:gd name="T12" fmla="*/ 81 w 233"/>
              <a:gd name="T13" fmla="*/ 132 h 334"/>
              <a:gd name="T14" fmla="*/ 93 w 233"/>
              <a:gd name="T15" fmla="*/ 121 h 334"/>
              <a:gd name="T16" fmla="*/ 81 w 233"/>
              <a:gd name="T17" fmla="*/ 109 h 334"/>
              <a:gd name="T18" fmla="*/ 81 w 233"/>
              <a:gd name="T19" fmla="*/ 85 h 334"/>
              <a:gd name="T20" fmla="*/ 105 w 233"/>
              <a:gd name="T21" fmla="*/ 85 h 334"/>
              <a:gd name="T22" fmla="*/ 116 w 233"/>
              <a:gd name="T23" fmla="*/ 97 h 334"/>
              <a:gd name="T24" fmla="*/ 128 w 233"/>
              <a:gd name="T25" fmla="*/ 85 h 334"/>
              <a:gd name="T26" fmla="*/ 152 w 233"/>
              <a:gd name="T27" fmla="*/ 85 h 334"/>
              <a:gd name="T28" fmla="*/ 152 w 233"/>
              <a:gd name="T29" fmla="*/ 109 h 334"/>
              <a:gd name="T30" fmla="*/ 140 w 233"/>
              <a:gd name="T31" fmla="*/ 121 h 334"/>
              <a:gd name="T32" fmla="*/ 152 w 233"/>
              <a:gd name="T33" fmla="*/ 132 h 334"/>
              <a:gd name="T34" fmla="*/ 116 w 233"/>
              <a:gd name="T35" fmla="*/ 0 h 334"/>
              <a:gd name="T36" fmla="*/ 0 w 233"/>
              <a:gd name="T37" fmla="*/ 117 h 334"/>
              <a:gd name="T38" fmla="*/ 116 w 233"/>
              <a:gd name="T39" fmla="*/ 334 h 334"/>
              <a:gd name="T40" fmla="*/ 233 w 233"/>
              <a:gd name="T41" fmla="*/ 117 h 334"/>
              <a:gd name="T42" fmla="*/ 116 w 233"/>
              <a:gd name="T4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33" h="334">
                <a:moveTo>
                  <a:pt x="152" y="132"/>
                </a:moveTo>
                <a:cubicBezTo>
                  <a:pt x="158" y="139"/>
                  <a:pt x="158" y="149"/>
                  <a:pt x="152" y="156"/>
                </a:cubicBezTo>
                <a:cubicBezTo>
                  <a:pt x="145" y="163"/>
                  <a:pt x="135" y="163"/>
                  <a:pt x="128" y="156"/>
                </a:cubicBezTo>
                <a:lnTo>
                  <a:pt x="116" y="144"/>
                </a:lnTo>
                <a:lnTo>
                  <a:pt x="105" y="156"/>
                </a:lnTo>
                <a:cubicBezTo>
                  <a:pt x="98" y="163"/>
                  <a:pt x="87" y="163"/>
                  <a:pt x="81" y="156"/>
                </a:cubicBezTo>
                <a:cubicBezTo>
                  <a:pt x="74" y="149"/>
                  <a:pt x="74" y="139"/>
                  <a:pt x="81" y="132"/>
                </a:cubicBezTo>
                <a:lnTo>
                  <a:pt x="93" y="121"/>
                </a:lnTo>
                <a:lnTo>
                  <a:pt x="81" y="109"/>
                </a:lnTo>
                <a:cubicBezTo>
                  <a:pt x="74" y="102"/>
                  <a:pt x="74" y="92"/>
                  <a:pt x="81" y="85"/>
                </a:cubicBezTo>
                <a:cubicBezTo>
                  <a:pt x="87" y="79"/>
                  <a:pt x="98" y="79"/>
                  <a:pt x="105" y="85"/>
                </a:cubicBezTo>
                <a:lnTo>
                  <a:pt x="116" y="97"/>
                </a:lnTo>
                <a:lnTo>
                  <a:pt x="128" y="85"/>
                </a:lnTo>
                <a:cubicBezTo>
                  <a:pt x="135" y="79"/>
                  <a:pt x="145" y="79"/>
                  <a:pt x="152" y="85"/>
                </a:cubicBezTo>
                <a:cubicBezTo>
                  <a:pt x="158" y="92"/>
                  <a:pt x="158" y="102"/>
                  <a:pt x="152" y="109"/>
                </a:cubicBezTo>
                <a:lnTo>
                  <a:pt x="140" y="121"/>
                </a:lnTo>
                <a:lnTo>
                  <a:pt x="152" y="132"/>
                </a:lnTo>
                <a:close/>
                <a:moveTo>
                  <a:pt x="116" y="0"/>
                </a:moveTo>
                <a:cubicBezTo>
                  <a:pt x="52" y="0"/>
                  <a:pt x="0" y="53"/>
                  <a:pt x="0" y="117"/>
                </a:cubicBezTo>
                <a:cubicBezTo>
                  <a:pt x="0" y="181"/>
                  <a:pt x="116" y="334"/>
                  <a:pt x="116" y="334"/>
                </a:cubicBezTo>
                <a:cubicBezTo>
                  <a:pt x="116" y="334"/>
                  <a:pt x="233" y="181"/>
                  <a:pt x="233" y="117"/>
                </a:cubicBezTo>
                <a:cubicBezTo>
                  <a:pt x="233" y="53"/>
                  <a:pt x="181" y="0"/>
                  <a:pt x="11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21">
            <a:extLst>
              <a:ext uri="{FF2B5EF4-FFF2-40B4-BE49-F238E27FC236}">
                <a16:creationId xmlns:a16="http://schemas.microsoft.com/office/drawing/2014/main" id="{C8AB585E-3E5F-1647-881D-F0CE9356E81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059318" y="2522537"/>
            <a:ext cx="252413" cy="152400"/>
          </a:xfrm>
          <a:custGeom>
            <a:avLst/>
            <a:gdLst>
              <a:gd name="T0" fmla="*/ 300 w 333"/>
              <a:gd name="T1" fmla="*/ 116 h 200"/>
              <a:gd name="T2" fmla="*/ 296 w 333"/>
              <a:gd name="T3" fmla="*/ 116 h 200"/>
              <a:gd name="T4" fmla="*/ 254 w 333"/>
              <a:gd name="T5" fmla="*/ 100 h 200"/>
              <a:gd name="T6" fmla="*/ 233 w 333"/>
              <a:gd name="T7" fmla="*/ 107 h 200"/>
              <a:gd name="T8" fmla="*/ 233 w 333"/>
              <a:gd name="T9" fmla="*/ 83 h 200"/>
              <a:gd name="T10" fmla="*/ 300 w 333"/>
              <a:gd name="T11" fmla="*/ 83 h 200"/>
              <a:gd name="T12" fmla="*/ 300 w 333"/>
              <a:gd name="T13" fmla="*/ 116 h 200"/>
              <a:gd name="T14" fmla="*/ 259 w 333"/>
              <a:gd name="T15" fmla="*/ 166 h 200"/>
              <a:gd name="T16" fmla="*/ 243 w 333"/>
              <a:gd name="T17" fmla="*/ 150 h 200"/>
              <a:gd name="T18" fmla="*/ 259 w 333"/>
              <a:gd name="T19" fmla="*/ 133 h 200"/>
              <a:gd name="T20" fmla="*/ 276 w 333"/>
              <a:gd name="T21" fmla="*/ 150 h 200"/>
              <a:gd name="T22" fmla="*/ 259 w 333"/>
              <a:gd name="T23" fmla="*/ 166 h 200"/>
              <a:gd name="T24" fmla="*/ 200 w 333"/>
              <a:gd name="T25" fmla="*/ 116 h 200"/>
              <a:gd name="T26" fmla="*/ 130 w 333"/>
              <a:gd name="T27" fmla="*/ 116 h 200"/>
              <a:gd name="T28" fmla="*/ 93 w 333"/>
              <a:gd name="T29" fmla="*/ 100 h 200"/>
              <a:gd name="T30" fmla="*/ 55 w 333"/>
              <a:gd name="T31" fmla="*/ 116 h 200"/>
              <a:gd name="T32" fmla="*/ 33 w 333"/>
              <a:gd name="T33" fmla="*/ 116 h 200"/>
              <a:gd name="T34" fmla="*/ 33 w 333"/>
              <a:gd name="T35" fmla="*/ 83 h 200"/>
              <a:gd name="T36" fmla="*/ 200 w 333"/>
              <a:gd name="T37" fmla="*/ 83 h 200"/>
              <a:gd name="T38" fmla="*/ 200 w 333"/>
              <a:gd name="T39" fmla="*/ 116 h 200"/>
              <a:gd name="T40" fmla="*/ 93 w 333"/>
              <a:gd name="T41" fmla="*/ 166 h 200"/>
              <a:gd name="T42" fmla="*/ 76 w 333"/>
              <a:gd name="T43" fmla="*/ 150 h 200"/>
              <a:gd name="T44" fmla="*/ 93 w 333"/>
              <a:gd name="T45" fmla="*/ 133 h 200"/>
              <a:gd name="T46" fmla="*/ 109 w 333"/>
              <a:gd name="T47" fmla="*/ 150 h 200"/>
              <a:gd name="T48" fmla="*/ 93 w 333"/>
              <a:gd name="T49" fmla="*/ 166 h 200"/>
              <a:gd name="T50" fmla="*/ 233 w 333"/>
              <a:gd name="T51" fmla="*/ 50 h 200"/>
              <a:gd name="T52" fmla="*/ 233 w 333"/>
              <a:gd name="T53" fmla="*/ 0 h 200"/>
              <a:gd name="T54" fmla="*/ 200 w 333"/>
              <a:gd name="T55" fmla="*/ 0 h 200"/>
              <a:gd name="T56" fmla="*/ 200 w 333"/>
              <a:gd name="T57" fmla="*/ 50 h 200"/>
              <a:gd name="T58" fmla="*/ 33 w 333"/>
              <a:gd name="T59" fmla="*/ 50 h 200"/>
              <a:gd name="T60" fmla="*/ 33 w 333"/>
              <a:gd name="T61" fmla="*/ 0 h 200"/>
              <a:gd name="T62" fmla="*/ 0 w 333"/>
              <a:gd name="T63" fmla="*/ 0 h 200"/>
              <a:gd name="T64" fmla="*/ 0 w 333"/>
              <a:gd name="T65" fmla="*/ 150 h 200"/>
              <a:gd name="T66" fmla="*/ 43 w 333"/>
              <a:gd name="T67" fmla="*/ 150 h 200"/>
              <a:gd name="T68" fmla="*/ 93 w 333"/>
              <a:gd name="T69" fmla="*/ 200 h 200"/>
              <a:gd name="T70" fmla="*/ 143 w 333"/>
              <a:gd name="T71" fmla="*/ 150 h 200"/>
              <a:gd name="T72" fmla="*/ 209 w 333"/>
              <a:gd name="T73" fmla="*/ 150 h 200"/>
              <a:gd name="T74" fmla="*/ 259 w 333"/>
              <a:gd name="T75" fmla="*/ 200 h 200"/>
              <a:gd name="T76" fmla="*/ 309 w 333"/>
              <a:gd name="T77" fmla="*/ 150 h 200"/>
              <a:gd name="T78" fmla="*/ 333 w 333"/>
              <a:gd name="T79" fmla="*/ 150 h 200"/>
              <a:gd name="T80" fmla="*/ 333 w 333"/>
              <a:gd name="T81" fmla="*/ 50 h 200"/>
              <a:gd name="T82" fmla="*/ 233 w 333"/>
              <a:gd name="T83" fmla="*/ 5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200">
                <a:moveTo>
                  <a:pt x="300" y="116"/>
                </a:moveTo>
                <a:lnTo>
                  <a:pt x="296" y="116"/>
                </a:lnTo>
                <a:cubicBezTo>
                  <a:pt x="284" y="100"/>
                  <a:pt x="271" y="98"/>
                  <a:pt x="254" y="100"/>
                </a:cubicBezTo>
                <a:cubicBezTo>
                  <a:pt x="249" y="100"/>
                  <a:pt x="238" y="102"/>
                  <a:pt x="233" y="107"/>
                </a:cubicBezTo>
                <a:lnTo>
                  <a:pt x="233" y="83"/>
                </a:lnTo>
                <a:lnTo>
                  <a:pt x="300" y="83"/>
                </a:lnTo>
                <a:lnTo>
                  <a:pt x="300" y="116"/>
                </a:lnTo>
                <a:close/>
                <a:moveTo>
                  <a:pt x="259" y="166"/>
                </a:moveTo>
                <a:cubicBezTo>
                  <a:pt x="250" y="166"/>
                  <a:pt x="243" y="159"/>
                  <a:pt x="243" y="150"/>
                </a:cubicBezTo>
                <a:cubicBezTo>
                  <a:pt x="243" y="140"/>
                  <a:pt x="250" y="133"/>
                  <a:pt x="259" y="133"/>
                </a:cubicBezTo>
                <a:cubicBezTo>
                  <a:pt x="268" y="133"/>
                  <a:pt x="276" y="140"/>
                  <a:pt x="276" y="150"/>
                </a:cubicBezTo>
                <a:cubicBezTo>
                  <a:pt x="276" y="159"/>
                  <a:pt x="268" y="166"/>
                  <a:pt x="259" y="166"/>
                </a:cubicBezTo>
                <a:close/>
                <a:moveTo>
                  <a:pt x="200" y="116"/>
                </a:moveTo>
                <a:lnTo>
                  <a:pt x="130" y="116"/>
                </a:lnTo>
                <a:cubicBezTo>
                  <a:pt x="120" y="106"/>
                  <a:pt x="107" y="100"/>
                  <a:pt x="93" y="100"/>
                </a:cubicBezTo>
                <a:cubicBezTo>
                  <a:pt x="78" y="100"/>
                  <a:pt x="65" y="106"/>
                  <a:pt x="55" y="116"/>
                </a:cubicBezTo>
                <a:lnTo>
                  <a:pt x="33" y="116"/>
                </a:lnTo>
                <a:lnTo>
                  <a:pt x="33" y="83"/>
                </a:lnTo>
                <a:lnTo>
                  <a:pt x="200" y="83"/>
                </a:lnTo>
                <a:lnTo>
                  <a:pt x="200" y="116"/>
                </a:lnTo>
                <a:close/>
                <a:moveTo>
                  <a:pt x="93" y="166"/>
                </a:moveTo>
                <a:cubicBezTo>
                  <a:pt x="83" y="166"/>
                  <a:pt x="76" y="159"/>
                  <a:pt x="76" y="150"/>
                </a:cubicBezTo>
                <a:cubicBezTo>
                  <a:pt x="76" y="140"/>
                  <a:pt x="83" y="133"/>
                  <a:pt x="93" y="133"/>
                </a:cubicBezTo>
                <a:cubicBezTo>
                  <a:pt x="102" y="133"/>
                  <a:pt x="109" y="140"/>
                  <a:pt x="109" y="150"/>
                </a:cubicBezTo>
                <a:cubicBezTo>
                  <a:pt x="109" y="159"/>
                  <a:pt x="102" y="166"/>
                  <a:pt x="93" y="166"/>
                </a:cubicBezTo>
                <a:close/>
                <a:moveTo>
                  <a:pt x="233" y="50"/>
                </a:moveTo>
                <a:lnTo>
                  <a:pt x="233" y="0"/>
                </a:lnTo>
                <a:lnTo>
                  <a:pt x="200" y="0"/>
                </a:lnTo>
                <a:lnTo>
                  <a:pt x="200" y="50"/>
                </a:lnTo>
                <a:lnTo>
                  <a:pt x="33" y="50"/>
                </a:lnTo>
                <a:lnTo>
                  <a:pt x="33" y="0"/>
                </a:lnTo>
                <a:lnTo>
                  <a:pt x="0" y="0"/>
                </a:lnTo>
                <a:lnTo>
                  <a:pt x="0" y="150"/>
                </a:lnTo>
                <a:lnTo>
                  <a:pt x="43" y="150"/>
                </a:lnTo>
                <a:cubicBezTo>
                  <a:pt x="43" y="177"/>
                  <a:pt x="65" y="200"/>
                  <a:pt x="93" y="200"/>
                </a:cubicBezTo>
                <a:cubicBezTo>
                  <a:pt x="120" y="200"/>
                  <a:pt x="143" y="177"/>
                  <a:pt x="143" y="150"/>
                </a:cubicBezTo>
                <a:lnTo>
                  <a:pt x="209" y="150"/>
                </a:lnTo>
                <a:cubicBezTo>
                  <a:pt x="209" y="177"/>
                  <a:pt x="232" y="200"/>
                  <a:pt x="259" y="200"/>
                </a:cubicBezTo>
                <a:cubicBezTo>
                  <a:pt x="287" y="200"/>
                  <a:pt x="309" y="177"/>
                  <a:pt x="309" y="150"/>
                </a:cubicBezTo>
                <a:lnTo>
                  <a:pt x="333" y="150"/>
                </a:lnTo>
                <a:lnTo>
                  <a:pt x="333" y="50"/>
                </a:lnTo>
                <a:lnTo>
                  <a:pt x="233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22">
            <a:extLst>
              <a:ext uri="{FF2B5EF4-FFF2-40B4-BE49-F238E27FC236}">
                <a16:creationId xmlns:a16="http://schemas.microsoft.com/office/drawing/2014/main" id="{8194BA91-3198-334F-AEF1-D261D02DCA6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556080" y="2522537"/>
            <a:ext cx="252413" cy="254000"/>
          </a:xfrm>
          <a:custGeom>
            <a:avLst/>
            <a:gdLst>
              <a:gd name="T0" fmla="*/ 300 w 333"/>
              <a:gd name="T1" fmla="*/ 250 h 333"/>
              <a:gd name="T2" fmla="*/ 287 w 333"/>
              <a:gd name="T3" fmla="*/ 250 h 333"/>
              <a:gd name="T4" fmla="*/ 250 w 333"/>
              <a:gd name="T5" fmla="*/ 233 h 333"/>
              <a:gd name="T6" fmla="*/ 233 w 333"/>
              <a:gd name="T7" fmla="*/ 236 h 333"/>
              <a:gd name="T8" fmla="*/ 233 w 333"/>
              <a:gd name="T9" fmla="*/ 216 h 333"/>
              <a:gd name="T10" fmla="*/ 300 w 333"/>
              <a:gd name="T11" fmla="*/ 216 h 333"/>
              <a:gd name="T12" fmla="*/ 300 w 333"/>
              <a:gd name="T13" fmla="*/ 250 h 333"/>
              <a:gd name="T14" fmla="*/ 250 w 333"/>
              <a:gd name="T15" fmla="*/ 300 h 333"/>
              <a:gd name="T16" fmla="*/ 234 w 333"/>
              <a:gd name="T17" fmla="*/ 283 h 333"/>
              <a:gd name="T18" fmla="*/ 250 w 333"/>
              <a:gd name="T19" fmla="*/ 266 h 333"/>
              <a:gd name="T20" fmla="*/ 267 w 333"/>
              <a:gd name="T21" fmla="*/ 283 h 333"/>
              <a:gd name="T22" fmla="*/ 250 w 333"/>
              <a:gd name="T23" fmla="*/ 300 h 333"/>
              <a:gd name="T24" fmla="*/ 200 w 333"/>
              <a:gd name="T25" fmla="*/ 183 h 333"/>
              <a:gd name="T26" fmla="*/ 33 w 333"/>
              <a:gd name="T27" fmla="*/ 183 h 333"/>
              <a:gd name="T28" fmla="*/ 33 w 333"/>
              <a:gd name="T29" fmla="*/ 33 h 333"/>
              <a:gd name="T30" fmla="*/ 200 w 333"/>
              <a:gd name="T31" fmla="*/ 33 h 333"/>
              <a:gd name="T32" fmla="*/ 200 w 333"/>
              <a:gd name="T33" fmla="*/ 183 h 333"/>
              <a:gd name="T34" fmla="*/ 200 w 333"/>
              <a:gd name="T35" fmla="*/ 250 h 333"/>
              <a:gd name="T36" fmla="*/ 121 w 333"/>
              <a:gd name="T37" fmla="*/ 250 h 333"/>
              <a:gd name="T38" fmla="*/ 84 w 333"/>
              <a:gd name="T39" fmla="*/ 233 h 333"/>
              <a:gd name="T40" fmla="*/ 47 w 333"/>
              <a:gd name="T41" fmla="*/ 250 h 333"/>
              <a:gd name="T42" fmla="*/ 33 w 333"/>
              <a:gd name="T43" fmla="*/ 250 h 333"/>
              <a:gd name="T44" fmla="*/ 33 w 333"/>
              <a:gd name="T45" fmla="*/ 216 h 333"/>
              <a:gd name="T46" fmla="*/ 200 w 333"/>
              <a:gd name="T47" fmla="*/ 216 h 333"/>
              <a:gd name="T48" fmla="*/ 200 w 333"/>
              <a:gd name="T49" fmla="*/ 250 h 333"/>
              <a:gd name="T50" fmla="*/ 84 w 333"/>
              <a:gd name="T51" fmla="*/ 300 h 333"/>
              <a:gd name="T52" fmla="*/ 67 w 333"/>
              <a:gd name="T53" fmla="*/ 283 h 333"/>
              <a:gd name="T54" fmla="*/ 84 w 333"/>
              <a:gd name="T55" fmla="*/ 266 h 333"/>
              <a:gd name="T56" fmla="*/ 100 w 333"/>
              <a:gd name="T57" fmla="*/ 283 h 333"/>
              <a:gd name="T58" fmla="*/ 84 w 333"/>
              <a:gd name="T59" fmla="*/ 300 h 333"/>
              <a:gd name="T60" fmla="*/ 233 w 333"/>
              <a:gd name="T61" fmla="*/ 183 h 333"/>
              <a:gd name="T62" fmla="*/ 233 w 333"/>
              <a:gd name="T63" fmla="*/ 0 h 333"/>
              <a:gd name="T64" fmla="*/ 0 w 333"/>
              <a:gd name="T65" fmla="*/ 0 h 333"/>
              <a:gd name="T66" fmla="*/ 0 w 333"/>
              <a:gd name="T67" fmla="*/ 283 h 333"/>
              <a:gd name="T68" fmla="*/ 34 w 333"/>
              <a:gd name="T69" fmla="*/ 283 h 333"/>
              <a:gd name="T70" fmla="*/ 84 w 333"/>
              <a:gd name="T71" fmla="*/ 333 h 333"/>
              <a:gd name="T72" fmla="*/ 134 w 333"/>
              <a:gd name="T73" fmla="*/ 283 h 333"/>
              <a:gd name="T74" fmla="*/ 200 w 333"/>
              <a:gd name="T75" fmla="*/ 283 h 333"/>
              <a:gd name="T76" fmla="*/ 250 w 333"/>
              <a:gd name="T77" fmla="*/ 333 h 333"/>
              <a:gd name="T78" fmla="*/ 300 w 333"/>
              <a:gd name="T79" fmla="*/ 283 h 333"/>
              <a:gd name="T80" fmla="*/ 333 w 333"/>
              <a:gd name="T81" fmla="*/ 283 h 333"/>
              <a:gd name="T82" fmla="*/ 333 w 333"/>
              <a:gd name="T83" fmla="*/ 183 h 333"/>
              <a:gd name="T84" fmla="*/ 233 w 333"/>
              <a:gd name="T85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3" h="333">
                <a:moveTo>
                  <a:pt x="300" y="250"/>
                </a:moveTo>
                <a:lnTo>
                  <a:pt x="287" y="250"/>
                </a:lnTo>
                <a:cubicBezTo>
                  <a:pt x="278" y="240"/>
                  <a:pt x="265" y="233"/>
                  <a:pt x="250" y="233"/>
                </a:cubicBezTo>
                <a:cubicBezTo>
                  <a:pt x="244" y="233"/>
                  <a:pt x="233" y="234"/>
                  <a:pt x="233" y="236"/>
                </a:cubicBezTo>
                <a:lnTo>
                  <a:pt x="233" y="216"/>
                </a:lnTo>
                <a:lnTo>
                  <a:pt x="300" y="216"/>
                </a:lnTo>
                <a:lnTo>
                  <a:pt x="300" y="250"/>
                </a:lnTo>
                <a:close/>
                <a:moveTo>
                  <a:pt x="250" y="300"/>
                </a:moveTo>
                <a:cubicBezTo>
                  <a:pt x="241" y="300"/>
                  <a:pt x="234" y="292"/>
                  <a:pt x="234" y="283"/>
                </a:cubicBezTo>
                <a:cubicBezTo>
                  <a:pt x="234" y="274"/>
                  <a:pt x="241" y="266"/>
                  <a:pt x="250" y="266"/>
                </a:cubicBezTo>
                <a:cubicBezTo>
                  <a:pt x="260" y="266"/>
                  <a:pt x="267" y="274"/>
                  <a:pt x="267" y="283"/>
                </a:cubicBezTo>
                <a:cubicBezTo>
                  <a:pt x="267" y="292"/>
                  <a:pt x="260" y="300"/>
                  <a:pt x="250" y="300"/>
                </a:cubicBezTo>
                <a:close/>
                <a:moveTo>
                  <a:pt x="200" y="183"/>
                </a:moveTo>
                <a:lnTo>
                  <a:pt x="33" y="183"/>
                </a:lnTo>
                <a:lnTo>
                  <a:pt x="33" y="33"/>
                </a:lnTo>
                <a:lnTo>
                  <a:pt x="200" y="33"/>
                </a:lnTo>
                <a:lnTo>
                  <a:pt x="200" y="183"/>
                </a:lnTo>
                <a:close/>
                <a:moveTo>
                  <a:pt x="200" y="250"/>
                </a:moveTo>
                <a:lnTo>
                  <a:pt x="121" y="250"/>
                </a:lnTo>
                <a:cubicBezTo>
                  <a:pt x="112" y="240"/>
                  <a:pt x="98" y="233"/>
                  <a:pt x="84" y="233"/>
                </a:cubicBezTo>
                <a:cubicBezTo>
                  <a:pt x="69" y="233"/>
                  <a:pt x="56" y="240"/>
                  <a:pt x="47" y="250"/>
                </a:cubicBezTo>
                <a:lnTo>
                  <a:pt x="33" y="250"/>
                </a:lnTo>
                <a:lnTo>
                  <a:pt x="33" y="216"/>
                </a:lnTo>
                <a:lnTo>
                  <a:pt x="200" y="216"/>
                </a:lnTo>
                <a:lnTo>
                  <a:pt x="200" y="250"/>
                </a:lnTo>
                <a:close/>
                <a:moveTo>
                  <a:pt x="84" y="300"/>
                </a:moveTo>
                <a:cubicBezTo>
                  <a:pt x="74" y="300"/>
                  <a:pt x="67" y="292"/>
                  <a:pt x="67" y="283"/>
                </a:cubicBezTo>
                <a:cubicBezTo>
                  <a:pt x="67" y="274"/>
                  <a:pt x="74" y="266"/>
                  <a:pt x="84" y="266"/>
                </a:cubicBezTo>
                <a:cubicBezTo>
                  <a:pt x="93" y="266"/>
                  <a:pt x="100" y="274"/>
                  <a:pt x="100" y="283"/>
                </a:cubicBezTo>
                <a:cubicBezTo>
                  <a:pt x="100" y="292"/>
                  <a:pt x="93" y="300"/>
                  <a:pt x="84" y="300"/>
                </a:cubicBezTo>
                <a:close/>
                <a:moveTo>
                  <a:pt x="233" y="183"/>
                </a:moveTo>
                <a:lnTo>
                  <a:pt x="233" y="0"/>
                </a:lnTo>
                <a:lnTo>
                  <a:pt x="0" y="0"/>
                </a:lnTo>
                <a:lnTo>
                  <a:pt x="0" y="283"/>
                </a:lnTo>
                <a:lnTo>
                  <a:pt x="34" y="283"/>
                </a:lnTo>
                <a:cubicBezTo>
                  <a:pt x="34" y="311"/>
                  <a:pt x="56" y="333"/>
                  <a:pt x="84" y="333"/>
                </a:cubicBezTo>
                <a:cubicBezTo>
                  <a:pt x="111" y="333"/>
                  <a:pt x="134" y="311"/>
                  <a:pt x="134" y="283"/>
                </a:cubicBezTo>
                <a:lnTo>
                  <a:pt x="200" y="283"/>
                </a:lnTo>
                <a:cubicBezTo>
                  <a:pt x="200" y="311"/>
                  <a:pt x="223" y="333"/>
                  <a:pt x="250" y="333"/>
                </a:cubicBezTo>
                <a:cubicBezTo>
                  <a:pt x="278" y="333"/>
                  <a:pt x="300" y="311"/>
                  <a:pt x="300" y="283"/>
                </a:cubicBezTo>
                <a:lnTo>
                  <a:pt x="333" y="283"/>
                </a:lnTo>
                <a:lnTo>
                  <a:pt x="333" y="183"/>
                </a:lnTo>
                <a:lnTo>
                  <a:pt x="233" y="1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23">
            <a:extLst>
              <a:ext uri="{FF2B5EF4-FFF2-40B4-BE49-F238E27FC236}">
                <a16:creationId xmlns:a16="http://schemas.microsoft.com/office/drawing/2014/main" id="{484D6C29-2EF6-6A4A-A366-6E7764FFDE4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052843" y="2522537"/>
            <a:ext cx="252413" cy="254000"/>
          </a:xfrm>
          <a:custGeom>
            <a:avLst/>
            <a:gdLst>
              <a:gd name="T0" fmla="*/ 300 w 334"/>
              <a:gd name="T1" fmla="*/ 250 h 333"/>
              <a:gd name="T2" fmla="*/ 287 w 334"/>
              <a:gd name="T3" fmla="*/ 250 h 333"/>
              <a:gd name="T4" fmla="*/ 250 w 334"/>
              <a:gd name="T5" fmla="*/ 233 h 333"/>
              <a:gd name="T6" fmla="*/ 234 w 334"/>
              <a:gd name="T7" fmla="*/ 236 h 333"/>
              <a:gd name="T8" fmla="*/ 234 w 334"/>
              <a:gd name="T9" fmla="*/ 216 h 333"/>
              <a:gd name="T10" fmla="*/ 284 w 334"/>
              <a:gd name="T11" fmla="*/ 216 h 333"/>
              <a:gd name="T12" fmla="*/ 300 w 334"/>
              <a:gd name="T13" fmla="*/ 233 h 333"/>
              <a:gd name="T14" fmla="*/ 300 w 334"/>
              <a:gd name="T15" fmla="*/ 250 h 333"/>
              <a:gd name="T16" fmla="*/ 250 w 334"/>
              <a:gd name="T17" fmla="*/ 300 h 333"/>
              <a:gd name="T18" fmla="*/ 234 w 334"/>
              <a:gd name="T19" fmla="*/ 283 h 333"/>
              <a:gd name="T20" fmla="*/ 250 w 334"/>
              <a:gd name="T21" fmla="*/ 266 h 333"/>
              <a:gd name="T22" fmla="*/ 267 w 334"/>
              <a:gd name="T23" fmla="*/ 283 h 333"/>
              <a:gd name="T24" fmla="*/ 250 w 334"/>
              <a:gd name="T25" fmla="*/ 300 h 333"/>
              <a:gd name="T26" fmla="*/ 200 w 334"/>
              <a:gd name="T27" fmla="*/ 183 h 333"/>
              <a:gd name="T28" fmla="*/ 34 w 334"/>
              <a:gd name="T29" fmla="*/ 183 h 333"/>
              <a:gd name="T30" fmla="*/ 34 w 334"/>
              <a:gd name="T31" fmla="*/ 50 h 333"/>
              <a:gd name="T32" fmla="*/ 50 w 334"/>
              <a:gd name="T33" fmla="*/ 33 h 333"/>
              <a:gd name="T34" fmla="*/ 184 w 334"/>
              <a:gd name="T35" fmla="*/ 33 h 333"/>
              <a:gd name="T36" fmla="*/ 200 w 334"/>
              <a:gd name="T37" fmla="*/ 50 h 333"/>
              <a:gd name="T38" fmla="*/ 200 w 334"/>
              <a:gd name="T39" fmla="*/ 183 h 333"/>
              <a:gd name="T40" fmla="*/ 200 w 334"/>
              <a:gd name="T41" fmla="*/ 250 h 333"/>
              <a:gd name="T42" fmla="*/ 121 w 334"/>
              <a:gd name="T43" fmla="*/ 250 h 333"/>
              <a:gd name="T44" fmla="*/ 84 w 334"/>
              <a:gd name="T45" fmla="*/ 233 h 333"/>
              <a:gd name="T46" fmla="*/ 47 w 334"/>
              <a:gd name="T47" fmla="*/ 250 h 333"/>
              <a:gd name="T48" fmla="*/ 34 w 334"/>
              <a:gd name="T49" fmla="*/ 250 h 333"/>
              <a:gd name="T50" fmla="*/ 34 w 334"/>
              <a:gd name="T51" fmla="*/ 216 h 333"/>
              <a:gd name="T52" fmla="*/ 200 w 334"/>
              <a:gd name="T53" fmla="*/ 216 h 333"/>
              <a:gd name="T54" fmla="*/ 200 w 334"/>
              <a:gd name="T55" fmla="*/ 250 h 333"/>
              <a:gd name="T56" fmla="*/ 84 w 334"/>
              <a:gd name="T57" fmla="*/ 300 h 333"/>
              <a:gd name="T58" fmla="*/ 67 w 334"/>
              <a:gd name="T59" fmla="*/ 283 h 333"/>
              <a:gd name="T60" fmla="*/ 84 w 334"/>
              <a:gd name="T61" fmla="*/ 266 h 333"/>
              <a:gd name="T62" fmla="*/ 100 w 334"/>
              <a:gd name="T63" fmla="*/ 283 h 333"/>
              <a:gd name="T64" fmla="*/ 84 w 334"/>
              <a:gd name="T65" fmla="*/ 300 h 333"/>
              <a:gd name="T66" fmla="*/ 234 w 334"/>
              <a:gd name="T67" fmla="*/ 183 h 333"/>
              <a:gd name="T68" fmla="*/ 234 w 334"/>
              <a:gd name="T69" fmla="*/ 33 h 333"/>
              <a:gd name="T70" fmla="*/ 200 w 334"/>
              <a:gd name="T71" fmla="*/ 0 h 333"/>
              <a:gd name="T72" fmla="*/ 34 w 334"/>
              <a:gd name="T73" fmla="*/ 0 h 333"/>
              <a:gd name="T74" fmla="*/ 0 w 334"/>
              <a:gd name="T75" fmla="*/ 33 h 333"/>
              <a:gd name="T76" fmla="*/ 0 w 334"/>
              <a:gd name="T77" fmla="*/ 250 h 333"/>
              <a:gd name="T78" fmla="*/ 34 w 334"/>
              <a:gd name="T79" fmla="*/ 283 h 333"/>
              <a:gd name="T80" fmla="*/ 84 w 334"/>
              <a:gd name="T81" fmla="*/ 333 h 333"/>
              <a:gd name="T82" fmla="*/ 134 w 334"/>
              <a:gd name="T83" fmla="*/ 283 h 333"/>
              <a:gd name="T84" fmla="*/ 200 w 334"/>
              <a:gd name="T85" fmla="*/ 283 h 333"/>
              <a:gd name="T86" fmla="*/ 250 w 334"/>
              <a:gd name="T87" fmla="*/ 333 h 333"/>
              <a:gd name="T88" fmla="*/ 300 w 334"/>
              <a:gd name="T89" fmla="*/ 283 h 333"/>
              <a:gd name="T90" fmla="*/ 334 w 334"/>
              <a:gd name="T91" fmla="*/ 250 h 333"/>
              <a:gd name="T92" fmla="*/ 334 w 334"/>
              <a:gd name="T93" fmla="*/ 216 h 333"/>
              <a:gd name="T94" fmla="*/ 300 w 334"/>
              <a:gd name="T95" fmla="*/ 183 h 333"/>
              <a:gd name="T96" fmla="*/ 234 w 334"/>
              <a:gd name="T97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4" h="333">
                <a:moveTo>
                  <a:pt x="300" y="250"/>
                </a:moveTo>
                <a:lnTo>
                  <a:pt x="287" y="250"/>
                </a:lnTo>
                <a:cubicBezTo>
                  <a:pt x="278" y="240"/>
                  <a:pt x="265" y="233"/>
                  <a:pt x="250" y="233"/>
                </a:cubicBezTo>
                <a:cubicBezTo>
                  <a:pt x="244" y="233"/>
                  <a:pt x="239" y="234"/>
                  <a:pt x="234" y="236"/>
                </a:cubicBezTo>
                <a:lnTo>
                  <a:pt x="234" y="216"/>
                </a:lnTo>
                <a:lnTo>
                  <a:pt x="284" y="216"/>
                </a:lnTo>
                <a:cubicBezTo>
                  <a:pt x="293" y="216"/>
                  <a:pt x="300" y="224"/>
                  <a:pt x="300" y="233"/>
                </a:cubicBezTo>
                <a:lnTo>
                  <a:pt x="300" y="250"/>
                </a:lnTo>
                <a:close/>
                <a:moveTo>
                  <a:pt x="250" y="300"/>
                </a:moveTo>
                <a:cubicBezTo>
                  <a:pt x="241" y="300"/>
                  <a:pt x="234" y="292"/>
                  <a:pt x="234" y="283"/>
                </a:cubicBezTo>
                <a:cubicBezTo>
                  <a:pt x="234" y="274"/>
                  <a:pt x="241" y="266"/>
                  <a:pt x="250" y="266"/>
                </a:cubicBezTo>
                <a:cubicBezTo>
                  <a:pt x="260" y="266"/>
                  <a:pt x="267" y="274"/>
                  <a:pt x="267" y="283"/>
                </a:cubicBezTo>
                <a:cubicBezTo>
                  <a:pt x="267" y="292"/>
                  <a:pt x="260" y="300"/>
                  <a:pt x="250" y="300"/>
                </a:cubicBezTo>
                <a:close/>
                <a:moveTo>
                  <a:pt x="200" y="183"/>
                </a:moveTo>
                <a:lnTo>
                  <a:pt x="34" y="183"/>
                </a:lnTo>
                <a:lnTo>
                  <a:pt x="34" y="50"/>
                </a:lnTo>
                <a:cubicBezTo>
                  <a:pt x="34" y="40"/>
                  <a:pt x="41" y="33"/>
                  <a:pt x="50" y="33"/>
                </a:cubicBezTo>
                <a:lnTo>
                  <a:pt x="184" y="33"/>
                </a:lnTo>
                <a:cubicBezTo>
                  <a:pt x="193" y="33"/>
                  <a:pt x="200" y="40"/>
                  <a:pt x="200" y="50"/>
                </a:cubicBezTo>
                <a:lnTo>
                  <a:pt x="200" y="183"/>
                </a:lnTo>
                <a:close/>
                <a:moveTo>
                  <a:pt x="200" y="250"/>
                </a:moveTo>
                <a:lnTo>
                  <a:pt x="121" y="250"/>
                </a:lnTo>
                <a:cubicBezTo>
                  <a:pt x="112" y="233"/>
                  <a:pt x="98" y="233"/>
                  <a:pt x="84" y="233"/>
                </a:cubicBezTo>
                <a:cubicBezTo>
                  <a:pt x="69" y="233"/>
                  <a:pt x="56" y="233"/>
                  <a:pt x="47" y="250"/>
                </a:cubicBezTo>
                <a:lnTo>
                  <a:pt x="34" y="250"/>
                </a:lnTo>
                <a:lnTo>
                  <a:pt x="34" y="216"/>
                </a:lnTo>
                <a:lnTo>
                  <a:pt x="200" y="216"/>
                </a:lnTo>
                <a:lnTo>
                  <a:pt x="200" y="250"/>
                </a:lnTo>
                <a:close/>
                <a:moveTo>
                  <a:pt x="84" y="300"/>
                </a:moveTo>
                <a:cubicBezTo>
                  <a:pt x="74" y="300"/>
                  <a:pt x="67" y="292"/>
                  <a:pt x="67" y="283"/>
                </a:cubicBezTo>
                <a:cubicBezTo>
                  <a:pt x="67" y="274"/>
                  <a:pt x="74" y="266"/>
                  <a:pt x="84" y="266"/>
                </a:cubicBezTo>
                <a:cubicBezTo>
                  <a:pt x="93" y="266"/>
                  <a:pt x="100" y="274"/>
                  <a:pt x="100" y="283"/>
                </a:cubicBezTo>
                <a:cubicBezTo>
                  <a:pt x="100" y="292"/>
                  <a:pt x="93" y="300"/>
                  <a:pt x="84" y="300"/>
                </a:cubicBezTo>
                <a:close/>
                <a:moveTo>
                  <a:pt x="234" y="183"/>
                </a:moveTo>
                <a:lnTo>
                  <a:pt x="234" y="33"/>
                </a:lnTo>
                <a:cubicBezTo>
                  <a:pt x="234" y="15"/>
                  <a:pt x="219" y="0"/>
                  <a:pt x="200" y="0"/>
                </a:cubicBez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250"/>
                </a:lnTo>
                <a:cubicBezTo>
                  <a:pt x="0" y="268"/>
                  <a:pt x="15" y="283"/>
                  <a:pt x="34" y="283"/>
                </a:cubicBezTo>
                <a:cubicBezTo>
                  <a:pt x="34" y="311"/>
                  <a:pt x="56" y="333"/>
                  <a:pt x="84" y="333"/>
                </a:cubicBezTo>
                <a:cubicBezTo>
                  <a:pt x="111" y="333"/>
                  <a:pt x="134" y="311"/>
                  <a:pt x="134" y="283"/>
                </a:cubicBezTo>
                <a:lnTo>
                  <a:pt x="200" y="283"/>
                </a:lnTo>
                <a:cubicBezTo>
                  <a:pt x="200" y="311"/>
                  <a:pt x="223" y="333"/>
                  <a:pt x="250" y="333"/>
                </a:cubicBezTo>
                <a:cubicBezTo>
                  <a:pt x="278" y="333"/>
                  <a:pt x="300" y="311"/>
                  <a:pt x="300" y="283"/>
                </a:cubicBezTo>
                <a:cubicBezTo>
                  <a:pt x="319" y="283"/>
                  <a:pt x="334" y="268"/>
                  <a:pt x="334" y="250"/>
                </a:cubicBezTo>
                <a:lnTo>
                  <a:pt x="334" y="216"/>
                </a:lnTo>
                <a:cubicBezTo>
                  <a:pt x="334" y="198"/>
                  <a:pt x="319" y="183"/>
                  <a:pt x="300" y="183"/>
                </a:cubicBezTo>
                <a:lnTo>
                  <a:pt x="234" y="1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4">
            <a:extLst>
              <a:ext uri="{FF2B5EF4-FFF2-40B4-BE49-F238E27FC236}">
                <a16:creationId xmlns:a16="http://schemas.microsoft.com/office/drawing/2014/main" id="{E6567AB1-1EDE-434D-8C3D-EFB8400EDC5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551193" y="2522537"/>
            <a:ext cx="250825" cy="254000"/>
          </a:xfrm>
          <a:custGeom>
            <a:avLst/>
            <a:gdLst>
              <a:gd name="T0" fmla="*/ 300 w 333"/>
              <a:gd name="T1" fmla="*/ 250 h 333"/>
              <a:gd name="T2" fmla="*/ 288 w 333"/>
              <a:gd name="T3" fmla="*/ 250 h 333"/>
              <a:gd name="T4" fmla="*/ 250 w 333"/>
              <a:gd name="T5" fmla="*/ 233 h 333"/>
              <a:gd name="T6" fmla="*/ 233 w 333"/>
              <a:gd name="T7" fmla="*/ 236 h 333"/>
              <a:gd name="T8" fmla="*/ 233 w 333"/>
              <a:gd name="T9" fmla="*/ 216 h 333"/>
              <a:gd name="T10" fmla="*/ 300 w 333"/>
              <a:gd name="T11" fmla="*/ 216 h 333"/>
              <a:gd name="T12" fmla="*/ 300 w 333"/>
              <a:gd name="T13" fmla="*/ 250 h 333"/>
              <a:gd name="T14" fmla="*/ 251 w 333"/>
              <a:gd name="T15" fmla="*/ 299 h 333"/>
              <a:gd name="T16" fmla="*/ 234 w 333"/>
              <a:gd name="T17" fmla="*/ 283 h 333"/>
              <a:gd name="T18" fmla="*/ 251 w 333"/>
              <a:gd name="T19" fmla="*/ 266 h 333"/>
              <a:gd name="T20" fmla="*/ 267 w 333"/>
              <a:gd name="T21" fmla="*/ 283 h 333"/>
              <a:gd name="T22" fmla="*/ 251 w 333"/>
              <a:gd name="T23" fmla="*/ 299 h 333"/>
              <a:gd name="T24" fmla="*/ 200 w 333"/>
              <a:gd name="T25" fmla="*/ 183 h 333"/>
              <a:gd name="T26" fmla="*/ 133 w 333"/>
              <a:gd name="T27" fmla="*/ 183 h 333"/>
              <a:gd name="T28" fmla="*/ 133 w 333"/>
              <a:gd name="T29" fmla="*/ 33 h 333"/>
              <a:gd name="T30" fmla="*/ 200 w 333"/>
              <a:gd name="T31" fmla="*/ 33 h 333"/>
              <a:gd name="T32" fmla="*/ 200 w 333"/>
              <a:gd name="T33" fmla="*/ 183 h 333"/>
              <a:gd name="T34" fmla="*/ 200 w 333"/>
              <a:gd name="T35" fmla="*/ 250 h 333"/>
              <a:gd name="T36" fmla="*/ 133 w 333"/>
              <a:gd name="T37" fmla="*/ 250 h 333"/>
              <a:gd name="T38" fmla="*/ 133 w 333"/>
              <a:gd name="T39" fmla="*/ 216 h 333"/>
              <a:gd name="T40" fmla="*/ 200 w 333"/>
              <a:gd name="T41" fmla="*/ 216 h 333"/>
              <a:gd name="T42" fmla="*/ 200 w 333"/>
              <a:gd name="T43" fmla="*/ 250 h 333"/>
              <a:gd name="T44" fmla="*/ 84 w 333"/>
              <a:gd name="T45" fmla="*/ 299 h 333"/>
              <a:gd name="T46" fmla="*/ 67 w 333"/>
              <a:gd name="T47" fmla="*/ 283 h 333"/>
              <a:gd name="T48" fmla="*/ 84 w 333"/>
              <a:gd name="T49" fmla="*/ 266 h 333"/>
              <a:gd name="T50" fmla="*/ 101 w 333"/>
              <a:gd name="T51" fmla="*/ 283 h 333"/>
              <a:gd name="T52" fmla="*/ 84 w 333"/>
              <a:gd name="T53" fmla="*/ 299 h 333"/>
              <a:gd name="T54" fmla="*/ 47 w 333"/>
              <a:gd name="T55" fmla="*/ 250 h 333"/>
              <a:gd name="T56" fmla="*/ 33 w 333"/>
              <a:gd name="T57" fmla="*/ 250 h 333"/>
              <a:gd name="T58" fmla="*/ 33 w 333"/>
              <a:gd name="T59" fmla="*/ 216 h 333"/>
              <a:gd name="T60" fmla="*/ 100 w 333"/>
              <a:gd name="T61" fmla="*/ 216 h 333"/>
              <a:gd name="T62" fmla="*/ 100 w 333"/>
              <a:gd name="T63" fmla="*/ 236 h 333"/>
              <a:gd name="T64" fmla="*/ 83 w 333"/>
              <a:gd name="T65" fmla="*/ 233 h 333"/>
              <a:gd name="T66" fmla="*/ 47 w 333"/>
              <a:gd name="T67" fmla="*/ 250 h 333"/>
              <a:gd name="T68" fmla="*/ 33 w 333"/>
              <a:gd name="T69" fmla="*/ 33 h 333"/>
              <a:gd name="T70" fmla="*/ 100 w 333"/>
              <a:gd name="T71" fmla="*/ 33 h 333"/>
              <a:gd name="T72" fmla="*/ 100 w 333"/>
              <a:gd name="T73" fmla="*/ 183 h 333"/>
              <a:gd name="T74" fmla="*/ 33 w 333"/>
              <a:gd name="T75" fmla="*/ 183 h 333"/>
              <a:gd name="T76" fmla="*/ 33 w 333"/>
              <a:gd name="T77" fmla="*/ 33 h 333"/>
              <a:gd name="T78" fmla="*/ 233 w 333"/>
              <a:gd name="T79" fmla="*/ 183 h 333"/>
              <a:gd name="T80" fmla="*/ 233 w 333"/>
              <a:gd name="T81" fmla="*/ 0 h 333"/>
              <a:gd name="T82" fmla="*/ 0 w 333"/>
              <a:gd name="T83" fmla="*/ 0 h 333"/>
              <a:gd name="T84" fmla="*/ 0 w 333"/>
              <a:gd name="T85" fmla="*/ 283 h 333"/>
              <a:gd name="T86" fmla="*/ 34 w 333"/>
              <a:gd name="T87" fmla="*/ 283 h 333"/>
              <a:gd name="T88" fmla="*/ 84 w 333"/>
              <a:gd name="T89" fmla="*/ 333 h 333"/>
              <a:gd name="T90" fmla="*/ 134 w 333"/>
              <a:gd name="T91" fmla="*/ 283 h 333"/>
              <a:gd name="T92" fmla="*/ 201 w 333"/>
              <a:gd name="T93" fmla="*/ 283 h 333"/>
              <a:gd name="T94" fmla="*/ 251 w 333"/>
              <a:gd name="T95" fmla="*/ 333 h 333"/>
              <a:gd name="T96" fmla="*/ 301 w 333"/>
              <a:gd name="T97" fmla="*/ 283 h 333"/>
              <a:gd name="T98" fmla="*/ 333 w 333"/>
              <a:gd name="T99" fmla="*/ 283 h 333"/>
              <a:gd name="T100" fmla="*/ 333 w 333"/>
              <a:gd name="T101" fmla="*/ 183 h 333"/>
              <a:gd name="T102" fmla="*/ 233 w 333"/>
              <a:gd name="T103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3" h="333">
                <a:moveTo>
                  <a:pt x="300" y="250"/>
                </a:moveTo>
                <a:lnTo>
                  <a:pt x="288" y="250"/>
                </a:lnTo>
                <a:cubicBezTo>
                  <a:pt x="279" y="233"/>
                  <a:pt x="265" y="233"/>
                  <a:pt x="250" y="233"/>
                </a:cubicBezTo>
                <a:cubicBezTo>
                  <a:pt x="244" y="233"/>
                  <a:pt x="233" y="234"/>
                  <a:pt x="233" y="236"/>
                </a:cubicBezTo>
                <a:lnTo>
                  <a:pt x="233" y="216"/>
                </a:lnTo>
                <a:lnTo>
                  <a:pt x="300" y="216"/>
                </a:lnTo>
                <a:lnTo>
                  <a:pt x="300" y="250"/>
                </a:lnTo>
                <a:close/>
                <a:moveTo>
                  <a:pt x="251" y="299"/>
                </a:moveTo>
                <a:cubicBezTo>
                  <a:pt x="241" y="299"/>
                  <a:pt x="234" y="292"/>
                  <a:pt x="234" y="283"/>
                </a:cubicBezTo>
                <a:cubicBezTo>
                  <a:pt x="234" y="273"/>
                  <a:pt x="241" y="266"/>
                  <a:pt x="251" y="266"/>
                </a:cubicBezTo>
                <a:cubicBezTo>
                  <a:pt x="260" y="266"/>
                  <a:pt x="267" y="273"/>
                  <a:pt x="267" y="283"/>
                </a:cubicBezTo>
                <a:cubicBezTo>
                  <a:pt x="267" y="292"/>
                  <a:pt x="260" y="299"/>
                  <a:pt x="251" y="299"/>
                </a:cubicBezTo>
                <a:close/>
                <a:moveTo>
                  <a:pt x="200" y="183"/>
                </a:moveTo>
                <a:lnTo>
                  <a:pt x="133" y="183"/>
                </a:lnTo>
                <a:lnTo>
                  <a:pt x="133" y="33"/>
                </a:lnTo>
                <a:lnTo>
                  <a:pt x="200" y="33"/>
                </a:lnTo>
                <a:lnTo>
                  <a:pt x="200" y="183"/>
                </a:lnTo>
                <a:close/>
                <a:moveTo>
                  <a:pt x="200" y="250"/>
                </a:moveTo>
                <a:lnTo>
                  <a:pt x="133" y="250"/>
                </a:lnTo>
                <a:lnTo>
                  <a:pt x="133" y="216"/>
                </a:lnTo>
                <a:lnTo>
                  <a:pt x="200" y="216"/>
                </a:lnTo>
                <a:lnTo>
                  <a:pt x="200" y="250"/>
                </a:lnTo>
                <a:close/>
                <a:moveTo>
                  <a:pt x="84" y="299"/>
                </a:moveTo>
                <a:cubicBezTo>
                  <a:pt x="75" y="299"/>
                  <a:pt x="67" y="292"/>
                  <a:pt x="67" y="283"/>
                </a:cubicBezTo>
                <a:cubicBezTo>
                  <a:pt x="67" y="273"/>
                  <a:pt x="75" y="266"/>
                  <a:pt x="84" y="266"/>
                </a:cubicBezTo>
                <a:cubicBezTo>
                  <a:pt x="93" y="266"/>
                  <a:pt x="101" y="273"/>
                  <a:pt x="101" y="283"/>
                </a:cubicBezTo>
                <a:cubicBezTo>
                  <a:pt x="101" y="292"/>
                  <a:pt x="93" y="299"/>
                  <a:pt x="84" y="299"/>
                </a:cubicBezTo>
                <a:close/>
                <a:moveTo>
                  <a:pt x="47" y="250"/>
                </a:moveTo>
                <a:lnTo>
                  <a:pt x="33" y="250"/>
                </a:lnTo>
                <a:lnTo>
                  <a:pt x="33" y="216"/>
                </a:lnTo>
                <a:lnTo>
                  <a:pt x="100" y="216"/>
                </a:lnTo>
                <a:lnTo>
                  <a:pt x="100" y="236"/>
                </a:lnTo>
                <a:cubicBezTo>
                  <a:pt x="100" y="234"/>
                  <a:pt x="89" y="233"/>
                  <a:pt x="83" y="233"/>
                </a:cubicBezTo>
                <a:cubicBezTo>
                  <a:pt x="69" y="233"/>
                  <a:pt x="56" y="233"/>
                  <a:pt x="47" y="250"/>
                </a:cubicBezTo>
                <a:close/>
                <a:moveTo>
                  <a:pt x="33" y="33"/>
                </a:moveTo>
                <a:lnTo>
                  <a:pt x="100" y="33"/>
                </a:lnTo>
                <a:lnTo>
                  <a:pt x="100" y="183"/>
                </a:lnTo>
                <a:lnTo>
                  <a:pt x="33" y="183"/>
                </a:lnTo>
                <a:lnTo>
                  <a:pt x="33" y="33"/>
                </a:lnTo>
                <a:close/>
                <a:moveTo>
                  <a:pt x="233" y="183"/>
                </a:moveTo>
                <a:lnTo>
                  <a:pt x="233" y="0"/>
                </a:lnTo>
                <a:lnTo>
                  <a:pt x="0" y="0"/>
                </a:lnTo>
                <a:lnTo>
                  <a:pt x="0" y="283"/>
                </a:lnTo>
                <a:lnTo>
                  <a:pt x="34" y="283"/>
                </a:lnTo>
                <a:cubicBezTo>
                  <a:pt x="34" y="316"/>
                  <a:pt x="56" y="333"/>
                  <a:pt x="84" y="333"/>
                </a:cubicBezTo>
                <a:cubicBezTo>
                  <a:pt x="112" y="333"/>
                  <a:pt x="134" y="316"/>
                  <a:pt x="134" y="283"/>
                </a:cubicBezTo>
                <a:lnTo>
                  <a:pt x="201" y="283"/>
                </a:lnTo>
                <a:cubicBezTo>
                  <a:pt x="201" y="316"/>
                  <a:pt x="223" y="333"/>
                  <a:pt x="251" y="333"/>
                </a:cubicBezTo>
                <a:cubicBezTo>
                  <a:pt x="278" y="333"/>
                  <a:pt x="301" y="316"/>
                  <a:pt x="301" y="283"/>
                </a:cubicBezTo>
                <a:lnTo>
                  <a:pt x="333" y="283"/>
                </a:lnTo>
                <a:lnTo>
                  <a:pt x="333" y="183"/>
                </a:lnTo>
                <a:lnTo>
                  <a:pt x="233" y="1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125">
            <a:extLst>
              <a:ext uri="{FF2B5EF4-FFF2-40B4-BE49-F238E27FC236}">
                <a16:creationId xmlns:a16="http://schemas.microsoft.com/office/drawing/2014/main" id="{CF1554ED-DCF5-F249-B8A1-AA0B47E2287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047955" y="2522537"/>
            <a:ext cx="250825" cy="254000"/>
          </a:xfrm>
          <a:custGeom>
            <a:avLst/>
            <a:gdLst>
              <a:gd name="T0" fmla="*/ 300 w 333"/>
              <a:gd name="T1" fmla="*/ 250 h 333"/>
              <a:gd name="T2" fmla="*/ 287 w 333"/>
              <a:gd name="T3" fmla="*/ 250 h 333"/>
              <a:gd name="T4" fmla="*/ 250 w 333"/>
              <a:gd name="T5" fmla="*/ 233 h 333"/>
              <a:gd name="T6" fmla="*/ 233 w 333"/>
              <a:gd name="T7" fmla="*/ 236 h 333"/>
              <a:gd name="T8" fmla="*/ 233 w 333"/>
              <a:gd name="T9" fmla="*/ 216 h 333"/>
              <a:gd name="T10" fmla="*/ 300 w 333"/>
              <a:gd name="T11" fmla="*/ 216 h 333"/>
              <a:gd name="T12" fmla="*/ 300 w 333"/>
              <a:gd name="T13" fmla="*/ 250 h 333"/>
              <a:gd name="T14" fmla="*/ 250 w 333"/>
              <a:gd name="T15" fmla="*/ 300 h 333"/>
              <a:gd name="T16" fmla="*/ 233 w 333"/>
              <a:gd name="T17" fmla="*/ 283 h 333"/>
              <a:gd name="T18" fmla="*/ 250 w 333"/>
              <a:gd name="T19" fmla="*/ 266 h 333"/>
              <a:gd name="T20" fmla="*/ 267 w 333"/>
              <a:gd name="T21" fmla="*/ 283 h 333"/>
              <a:gd name="T22" fmla="*/ 250 w 333"/>
              <a:gd name="T23" fmla="*/ 300 h 333"/>
              <a:gd name="T24" fmla="*/ 200 w 333"/>
              <a:gd name="T25" fmla="*/ 183 h 333"/>
              <a:gd name="T26" fmla="*/ 133 w 333"/>
              <a:gd name="T27" fmla="*/ 183 h 333"/>
              <a:gd name="T28" fmla="*/ 133 w 333"/>
              <a:gd name="T29" fmla="*/ 33 h 333"/>
              <a:gd name="T30" fmla="*/ 200 w 333"/>
              <a:gd name="T31" fmla="*/ 33 h 333"/>
              <a:gd name="T32" fmla="*/ 200 w 333"/>
              <a:gd name="T33" fmla="*/ 183 h 333"/>
              <a:gd name="T34" fmla="*/ 200 w 333"/>
              <a:gd name="T35" fmla="*/ 250 h 333"/>
              <a:gd name="T36" fmla="*/ 120 w 333"/>
              <a:gd name="T37" fmla="*/ 250 h 333"/>
              <a:gd name="T38" fmla="*/ 83 w 333"/>
              <a:gd name="T39" fmla="*/ 233 h 333"/>
              <a:gd name="T40" fmla="*/ 46 w 333"/>
              <a:gd name="T41" fmla="*/ 250 h 333"/>
              <a:gd name="T42" fmla="*/ 33 w 333"/>
              <a:gd name="T43" fmla="*/ 250 h 333"/>
              <a:gd name="T44" fmla="*/ 33 w 333"/>
              <a:gd name="T45" fmla="*/ 216 h 333"/>
              <a:gd name="T46" fmla="*/ 200 w 333"/>
              <a:gd name="T47" fmla="*/ 216 h 333"/>
              <a:gd name="T48" fmla="*/ 200 w 333"/>
              <a:gd name="T49" fmla="*/ 250 h 333"/>
              <a:gd name="T50" fmla="*/ 83 w 333"/>
              <a:gd name="T51" fmla="*/ 300 h 333"/>
              <a:gd name="T52" fmla="*/ 67 w 333"/>
              <a:gd name="T53" fmla="*/ 283 h 333"/>
              <a:gd name="T54" fmla="*/ 83 w 333"/>
              <a:gd name="T55" fmla="*/ 266 h 333"/>
              <a:gd name="T56" fmla="*/ 100 w 333"/>
              <a:gd name="T57" fmla="*/ 283 h 333"/>
              <a:gd name="T58" fmla="*/ 83 w 333"/>
              <a:gd name="T59" fmla="*/ 300 h 333"/>
              <a:gd name="T60" fmla="*/ 33 w 333"/>
              <a:gd name="T61" fmla="*/ 33 h 333"/>
              <a:gd name="T62" fmla="*/ 100 w 333"/>
              <a:gd name="T63" fmla="*/ 33 h 333"/>
              <a:gd name="T64" fmla="*/ 100 w 333"/>
              <a:gd name="T65" fmla="*/ 183 h 333"/>
              <a:gd name="T66" fmla="*/ 33 w 333"/>
              <a:gd name="T67" fmla="*/ 183 h 333"/>
              <a:gd name="T68" fmla="*/ 33 w 333"/>
              <a:gd name="T69" fmla="*/ 33 h 333"/>
              <a:gd name="T70" fmla="*/ 233 w 333"/>
              <a:gd name="T71" fmla="*/ 183 h 333"/>
              <a:gd name="T72" fmla="*/ 233 w 333"/>
              <a:gd name="T73" fmla="*/ 0 h 333"/>
              <a:gd name="T74" fmla="*/ 0 w 333"/>
              <a:gd name="T75" fmla="*/ 0 h 333"/>
              <a:gd name="T76" fmla="*/ 0 w 333"/>
              <a:gd name="T77" fmla="*/ 283 h 333"/>
              <a:gd name="T78" fmla="*/ 33 w 333"/>
              <a:gd name="T79" fmla="*/ 283 h 333"/>
              <a:gd name="T80" fmla="*/ 83 w 333"/>
              <a:gd name="T81" fmla="*/ 333 h 333"/>
              <a:gd name="T82" fmla="*/ 133 w 333"/>
              <a:gd name="T83" fmla="*/ 283 h 333"/>
              <a:gd name="T84" fmla="*/ 200 w 333"/>
              <a:gd name="T85" fmla="*/ 283 h 333"/>
              <a:gd name="T86" fmla="*/ 250 w 333"/>
              <a:gd name="T87" fmla="*/ 333 h 333"/>
              <a:gd name="T88" fmla="*/ 300 w 333"/>
              <a:gd name="T89" fmla="*/ 283 h 333"/>
              <a:gd name="T90" fmla="*/ 333 w 333"/>
              <a:gd name="T91" fmla="*/ 283 h 333"/>
              <a:gd name="T92" fmla="*/ 333 w 333"/>
              <a:gd name="T93" fmla="*/ 183 h 333"/>
              <a:gd name="T94" fmla="*/ 233 w 333"/>
              <a:gd name="T95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3" h="333">
                <a:moveTo>
                  <a:pt x="300" y="250"/>
                </a:moveTo>
                <a:lnTo>
                  <a:pt x="287" y="250"/>
                </a:lnTo>
                <a:cubicBezTo>
                  <a:pt x="278" y="240"/>
                  <a:pt x="265" y="233"/>
                  <a:pt x="250" y="233"/>
                </a:cubicBezTo>
                <a:cubicBezTo>
                  <a:pt x="244" y="233"/>
                  <a:pt x="239" y="234"/>
                  <a:pt x="233" y="236"/>
                </a:cubicBezTo>
                <a:lnTo>
                  <a:pt x="233" y="216"/>
                </a:lnTo>
                <a:lnTo>
                  <a:pt x="300" y="216"/>
                </a:lnTo>
                <a:lnTo>
                  <a:pt x="300" y="250"/>
                </a:lnTo>
                <a:close/>
                <a:moveTo>
                  <a:pt x="250" y="300"/>
                </a:moveTo>
                <a:cubicBezTo>
                  <a:pt x="241" y="300"/>
                  <a:pt x="233" y="292"/>
                  <a:pt x="233" y="283"/>
                </a:cubicBezTo>
                <a:cubicBezTo>
                  <a:pt x="233" y="274"/>
                  <a:pt x="241" y="266"/>
                  <a:pt x="250" y="266"/>
                </a:cubicBezTo>
                <a:cubicBezTo>
                  <a:pt x="259" y="266"/>
                  <a:pt x="267" y="274"/>
                  <a:pt x="267" y="283"/>
                </a:cubicBezTo>
                <a:cubicBezTo>
                  <a:pt x="267" y="292"/>
                  <a:pt x="259" y="300"/>
                  <a:pt x="250" y="300"/>
                </a:cubicBezTo>
                <a:close/>
                <a:moveTo>
                  <a:pt x="200" y="183"/>
                </a:moveTo>
                <a:lnTo>
                  <a:pt x="133" y="183"/>
                </a:lnTo>
                <a:lnTo>
                  <a:pt x="133" y="33"/>
                </a:lnTo>
                <a:lnTo>
                  <a:pt x="200" y="33"/>
                </a:lnTo>
                <a:lnTo>
                  <a:pt x="200" y="183"/>
                </a:lnTo>
                <a:close/>
                <a:moveTo>
                  <a:pt x="200" y="250"/>
                </a:moveTo>
                <a:lnTo>
                  <a:pt x="120" y="250"/>
                </a:lnTo>
                <a:cubicBezTo>
                  <a:pt x="111" y="240"/>
                  <a:pt x="98" y="233"/>
                  <a:pt x="83" y="233"/>
                </a:cubicBezTo>
                <a:cubicBezTo>
                  <a:pt x="69" y="233"/>
                  <a:pt x="55" y="240"/>
                  <a:pt x="46" y="250"/>
                </a:cubicBezTo>
                <a:lnTo>
                  <a:pt x="33" y="250"/>
                </a:lnTo>
                <a:lnTo>
                  <a:pt x="33" y="216"/>
                </a:lnTo>
                <a:lnTo>
                  <a:pt x="200" y="216"/>
                </a:lnTo>
                <a:lnTo>
                  <a:pt x="200" y="250"/>
                </a:lnTo>
                <a:close/>
                <a:moveTo>
                  <a:pt x="83" y="300"/>
                </a:moveTo>
                <a:cubicBezTo>
                  <a:pt x="74" y="300"/>
                  <a:pt x="67" y="292"/>
                  <a:pt x="67" y="283"/>
                </a:cubicBezTo>
                <a:cubicBezTo>
                  <a:pt x="67" y="274"/>
                  <a:pt x="74" y="266"/>
                  <a:pt x="83" y="266"/>
                </a:cubicBezTo>
                <a:cubicBezTo>
                  <a:pt x="93" y="266"/>
                  <a:pt x="100" y="274"/>
                  <a:pt x="100" y="283"/>
                </a:cubicBezTo>
                <a:cubicBezTo>
                  <a:pt x="100" y="292"/>
                  <a:pt x="93" y="300"/>
                  <a:pt x="83" y="300"/>
                </a:cubicBezTo>
                <a:close/>
                <a:moveTo>
                  <a:pt x="33" y="33"/>
                </a:moveTo>
                <a:lnTo>
                  <a:pt x="100" y="33"/>
                </a:lnTo>
                <a:lnTo>
                  <a:pt x="100" y="183"/>
                </a:lnTo>
                <a:lnTo>
                  <a:pt x="33" y="183"/>
                </a:lnTo>
                <a:lnTo>
                  <a:pt x="33" y="33"/>
                </a:lnTo>
                <a:close/>
                <a:moveTo>
                  <a:pt x="233" y="183"/>
                </a:moveTo>
                <a:lnTo>
                  <a:pt x="233" y="0"/>
                </a:lnTo>
                <a:lnTo>
                  <a:pt x="0" y="0"/>
                </a:lnTo>
                <a:lnTo>
                  <a:pt x="0" y="283"/>
                </a:lnTo>
                <a:lnTo>
                  <a:pt x="33" y="283"/>
                </a:lnTo>
                <a:cubicBezTo>
                  <a:pt x="33" y="311"/>
                  <a:pt x="56" y="333"/>
                  <a:pt x="83" y="333"/>
                </a:cubicBezTo>
                <a:cubicBezTo>
                  <a:pt x="111" y="333"/>
                  <a:pt x="133" y="311"/>
                  <a:pt x="133" y="283"/>
                </a:cubicBezTo>
                <a:lnTo>
                  <a:pt x="200" y="283"/>
                </a:lnTo>
                <a:cubicBezTo>
                  <a:pt x="200" y="311"/>
                  <a:pt x="222" y="333"/>
                  <a:pt x="250" y="333"/>
                </a:cubicBezTo>
                <a:cubicBezTo>
                  <a:pt x="278" y="333"/>
                  <a:pt x="300" y="311"/>
                  <a:pt x="300" y="283"/>
                </a:cubicBezTo>
                <a:lnTo>
                  <a:pt x="333" y="283"/>
                </a:lnTo>
                <a:lnTo>
                  <a:pt x="333" y="183"/>
                </a:lnTo>
                <a:lnTo>
                  <a:pt x="233" y="1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126">
            <a:extLst>
              <a:ext uri="{FF2B5EF4-FFF2-40B4-BE49-F238E27FC236}">
                <a16:creationId xmlns:a16="http://schemas.microsoft.com/office/drawing/2014/main" id="{B7803D1C-A503-1D45-9F67-343C2F017E3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544718" y="2522537"/>
            <a:ext cx="252413" cy="254000"/>
          </a:xfrm>
          <a:custGeom>
            <a:avLst/>
            <a:gdLst>
              <a:gd name="T0" fmla="*/ 300 w 334"/>
              <a:gd name="T1" fmla="*/ 250 h 333"/>
              <a:gd name="T2" fmla="*/ 287 w 334"/>
              <a:gd name="T3" fmla="*/ 250 h 333"/>
              <a:gd name="T4" fmla="*/ 250 w 334"/>
              <a:gd name="T5" fmla="*/ 233 h 333"/>
              <a:gd name="T6" fmla="*/ 234 w 334"/>
              <a:gd name="T7" fmla="*/ 236 h 333"/>
              <a:gd name="T8" fmla="*/ 234 w 334"/>
              <a:gd name="T9" fmla="*/ 216 h 333"/>
              <a:gd name="T10" fmla="*/ 284 w 334"/>
              <a:gd name="T11" fmla="*/ 216 h 333"/>
              <a:gd name="T12" fmla="*/ 300 w 334"/>
              <a:gd name="T13" fmla="*/ 233 h 333"/>
              <a:gd name="T14" fmla="*/ 300 w 334"/>
              <a:gd name="T15" fmla="*/ 250 h 333"/>
              <a:gd name="T16" fmla="*/ 250 w 334"/>
              <a:gd name="T17" fmla="*/ 300 h 333"/>
              <a:gd name="T18" fmla="*/ 234 w 334"/>
              <a:gd name="T19" fmla="*/ 283 h 333"/>
              <a:gd name="T20" fmla="*/ 250 w 334"/>
              <a:gd name="T21" fmla="*/ 266 h 333"/>
              <a:gd name="T22" fmla="*/ 267 w 334"/>
              <a:gd name="T23" fmla="*/ 283 h 333"/>
              <a:gd name="T24" fmla="*/ 250 w 334"/>
              <a:gd name="T25" fmla="*/ 300 h 333"/>
              <a:gd name="T26" fmla="*/ 200 w 334"/>
              <a:gd name="T27" fmla="*/ 183 h 333"/>
              <a:gd name="T28" fmla="*/ 134 w 334"/>
              <a:gd name="T29" fmla="*/ 183 h 333"/>
              <a:gd name="T30" fmla="*/ 134 w 334"/>
              <a:gd name="T31" fmla="*/ 33 h 333"/>
              <a:gd name="T32" fmla="*/ 184 w 334"/>
              <a:gd name="T33" fmla="*/ 33 h 333"/>
              <a:gd name="T34" fmla="*/ 200 w 334"/>
              <a:gd name="T35" fmla="*/ 50 h 333"/>
              <a:gd name="T36" fmla="*/ 200 w 334"/>
              <a:gd name="T37" fmla="*/ 183 h 333"/>
              <a:gd name="T38" fmla="*/ 200 w 334"/>
              <a:gd name="T39" fmla="*/ 250 h 333"/>
              <a:gd name="T40" fmla="*/ 121 w 334"/>
              <a:gd name="T41" fmla="*/ 250 h 333"/>
              <a:gd name="T42" fmla="*/ 84 w 334"/>
              <a:gd name="T43" fmla="*/ 233 h 333"/>
              <a:gd name="T44" fmla="*/ 47 w 334"/>
              <a:gd name="T45" fmla="*/ 250 h 333"/>
              <a:gd name="T46" fmla="*/ 34 w 334"/>
              <a:gd name="T47" fmla="*/ 250 h 333"/>
              <a:gd name="T48" fmla="*/ 34 w 334"/>
              <a:gd name="T49" fmla="*/ 216 h 333"/>
              <a:gd name="T50" fmla="*/ 200 w 334"/>
              <a:gd name="T51" fmla="*/ 216 h 333"/>
              <a:gd name="T52" fmla="*/ 200 w 334"/>
              <a:gd name="T53" fmla="*/ 250 h 333"/>
              <a:gd name="T54" fmla="*/ 84 w 334"/>
              <a:gd name="T55" fmla="*/ 300 h 333"/>
              <a:gd name="T56" fmla="*/ 67 w 334"/>
              <a:gd name="T57" fmla="*/ 283 h 333"/>
              <a:gd name="T58" fmla="*/ 84 w 334"/>
              <a:gd name="T59" fmla="*/ 266 h 333"/>
              <a:gd name="T60" fmla="*/ 100 w 334"/>
              <a:gd name="T61" fmla="*/ 283 h 333"/>
              <a:gd name="T62" fmla="*/ 84 w 334"/>
              <a:gd name="T63" fmla="*/ 300 h 333"/>
              <a:gd name="T64" fmla="*/ 34 w 334"/>
              <a:gd name="T65" fmla="*/ 50 h 333"/>
              <a:gd name="T66" fmla="*/ 50 w 334"/>
              <a:gd name="T67" fmla="*/ 33 h 333"/>
              <a:gd name="T68" fmla="*/ 100 w 334"/>
              <a:gd name="T69" fmla="*/ 33 h 333"/>
              <a:gd name="T70" fmla="*/ 100 w 334"/>
              <a:gd name="T71" fmla="*/ 183 h 333"/>
              <a:gd name="T72" fmla="*/ 34 w 334"/>
              <a:gd name="T73" fmla="*/ 183 h 333"/>
              <a:gd name="T74" fmla="*/ 34 w 334"/>
              <a:gd name="T75" fmla="*/ 50 h 333"/>
              <a:gd name="T76" fmla="*/ 300 w 334"/>
              <a:gd name="T77" fmla="*/ 183 h 333"/>
              <a:gd name="T78" fmla="*/ 234 w 334"/>
              <a:gd name="T79" fmla="*/ 183 h 333"/>
              <a:gd name="T80" fmla="*/ 234 w 334"/>
              <a:gd name="T81" fmla="*/ 33 h 333"/>
              <a:gd name="T82" fmla="*/ 200 w 334"/>
              <a:gd name="T83" fmla="*/ 0 h 333"/>
              <a:gd name="T84" fmla="*/ 34 w 334"/>
              <a:gd name="T85" fmla="*/ 0 h 333"/>
              <a:gd name="T86" fmla="*/ 0 w 334"/>
              <a:gd name="T87" fmla="*/ 33 h 333"/>
              <a:gd name="T88" fmla="*/ 0 w 334"/>
              <a:gd name="T89" fmla="*/ 250 h 333"/>
              <a:gd name="T90" fmla="*/ 34 w 334"/>
              <a:gd name="T91" fmla="*/ 283 h 333"/>
              <a:gd name="T92" fmla="*/ 84 w 334"/>
              <a:gd name="T93" fmla="*/ 333 h 333"/>
              <a:gd name="T94" fmla="*/ 134 w 334"/>
              <a:gd name="T95" fmla="*/ 283 h 333"/>
              <a:gd name="T96" fmla="*/ 200 w 334"/>
              <a:gd name="T97" fmla="*/ 283 h 333"/>
              <a:gd name="T98" fmla="*/ 250 w 334"/>
              <a:gd name="T99" fmla="*/ 333 h 333"/>
              <a:gd name="T100" fmla="*/ 300 w 334"/>
              <a:gd name="T101" fmla="*/ 283 h 333"/>
              <a:gd name="T102" fmla="*/ 334 w 334"/>
              <a:gd name="T103" fmla="*/ 250 h 333"/>
              <a:gd name="T104" fmla="*/ 334 w 334"/>
              <a:gd name="T105" fmla="*/ 216 h 333"/>
              <a:gd name="T106" fmla="*/ 300 w 334"/>
              <a:gd name="T107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4" h="333">
                <a:moveTo>
                  <a:pt x="300" y="250"/>
                </a:moveTo>
                <a:lnTo>
                  <a:pt x="287" y="250"/>
                </a:lnTo>
                <a:cubicBezTo>
                  <a:pt x="278" y="233"/>
                  <a:pt x="265" y="233"/>
                  <a:pt x="250" y="233"/>
                </a:cubicBezTo>
                <a:cubicBezTo>
                  <a:pt x="244" y="233"/>
                  <a:pt x="239" y="234"/>
                  <a:pt x="234" y="236"/>
                </a:cubicBezTo>
                <a:lnTo>
                  <a:pt x="234" y="216"/>
                </a:lnTo>
                <a:lnTo>
                  <a:pt x="284" y="216"/>
                </a:lnTo>
                <a:cubicBezTo>
                  <a:pt x="293" y="216"/>
                  <a:pt x="300" y="224"/>
                  <a:pt x="300" y="233"/>
                </a:cubicBezTo>
                <a:lnTo>
                  <a:pt x="300" y="250"/>
                </a:lnTo>
                <a:close/>
                <a:moveTo>
                  <a:pt x="250" y="300"/>
                </a:moveTo>
                <a:cubicBezTo>
                  <a:pt x="241" y="300"/>
                  <a:pt x="234" y="292"/>
                  <a:pt x="234" y="283"/>
                </a:cubicBezTo>
                <a:cubicBezTo>
                  <a:pt x="234" y="274"/>
                  <a:pt x="241" y="266"/>
                  <a:pt x="250" y="266"/>
                </a:cubicBezTo>
                <a:cubicBezTo>
                  <a:pt x="260" y="266"/>
                  <a:pt x="267" y="274"/>
                  <a:pt x="267" y="283"/>
                </a:cubicBezTo>
                <a:cubicBezTo>
                  <a:pt x="267" y="292"/>
                  <a:pt x="260" y="300"/>
                  <a:pt x="250" y="300"/>
                </a:cubicBezTo>
                <a:close/>
                <a:moveTo>
                  <a:pt x="200" y="183"/>
                </a:moveTo>
                <a:lnTo>
                  <a:pt x="134" y="183"/>
                </a:lnTo>
                <a:lnTo>
                  <a:pt x="134" y="33"/>
                </a:lnTo>
                <a:lnTo>
                  <a:pt x="184" y="33"/>
                </a:lnTo>
                <a:cubicBezTo>
                  <a:pt x="193" y="33"/>
                  <a:pt x="200" y="40"/>
                  <a:pt x="200" y="50"/>
                </a:cubicBezTo>
                <a:lnTo>
                  <a:pt x="200" y="183"/>
                </a:lnTo>
                <a:close/>
                <a:moveTo>
                  <a:pt x="200" y="250"/>
                </a:moveTo>
                <a:lnTo>
                  <a:pt x="121" y="250"/>
                </a:lnTo>
                <a:cubicBezTo>
                  <a:pt x="112" y="233"/>
                  <a:pt x="98" y="233"/>
                  <a:pt x="84" y="233"/>
                </a:cubicBezTo>
                <a:cubicBezTo>
                  <a:pt x="69" y="233"/>
                  <a:pt x="56" y="233"/>
                  <a:pt x="47" y="250"/>
                </a:cubicBezTo>
                <a:lnTo>
                  <a:pt x="34" y="250"/>
                </a:lnTo>
                <a:lnTo>
                  <a:pt x="34" y="216"/>
                </a:lnTo>
                <a:lnTo>
                  <a:pt x="200" y="216"/>
                </a:lnTo>
                <a:lnTo>
                  <a:pt x="200" y="250"/>
                </a:lnTo>
                <a:close/>
                <a:moveTo>
                  <a:pt x="84" y="300"/>
                </a:moveTo>
                <a:cubicBezTo>
                  <a:pt x="74" y="300"/>
                  <a:pt x="67" y="292"/>
                  <a:pt x="67" y="283"/>
                </a:cubicBezTo>
                <a:cubicBezTo>
                  <a:pt x="67" y="274"/>
                  <a:pt x="74" y="266"/>
                  <a:pt x="84" y="266"/>
                </a:cubicBezTo>
                <a:cubicBezTo>
                  <a:pt x="93" y="266"/>
                  <a:pt x="100" y="274"/>
                  <a:pt x="100" y="283"/>
                </a:cubicBezTo>
                <a:cubicBezTo>
                  <a:pt x="100" y="292"/>
                  <a:pt x="93" y="300"/>
                  <a:pt x="84" y="300"/>
                </a:cubicBezTo>
                <a:close/>
                <a:moveTo>
                  <a:pt x="34" y="50"/>
                </a:moveTo>
                <a:cubicBezTo>
                  <a:pt x="34" y="40"/>
                  <a:pt x="41" y="33"/>
                  <a:pt x="50" y="33"/>
                </a:cubicBezTo>
                <a:lnTo>
                  <a:pt x="100" y="33"/>
                </a:lnTo>
                <a:lnTo>
                  <a:pt x="100" y="183"/>
                </a:lnTo>
                <a:lnTo>
                  <a:pt x="34" y="183"/>
                </a:lnTo>
                <a:lnTo>
                  <a:pt x="34" y="50"/>
                </a:lnTo>
                <a:close/>
                <a:moveTo>
                  <a:pt x="300" y="183"/>
                </a:moveTo>
                <a:lnTo>
                  <a:pt x="234" y="183"/>
                </a:lnTo>
                <a:lnTo>
                  <a:pt x="234" y="33"/>
                </a:lnTo>
                <a:cubicBezTo>
                  <a:pt x="234" y="15"/>
                  <a:pt x="219" y="0"/>
                  <a:pt x="200" y="0"/>
                </a:cubicBez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250"/>
                </a:lnTo>
                <a:cubicBezTo>
                  <a:pt x="0" y="268"/>
                  <a:pt x="15" y="283"/>
                  <a:pt x="34" y="283"/>
                </a:cubicBezTo>
                <a:cubicBezTo>
                  <a:pt x="34" y="311"/>
                  <a:pt x="56" y="333"/>
                  <a:pt x="84" y="333"/>
                </a:cubicBezTo>
                <a:cubicBezTo>
                  <a:pt x="111" y="333"/>
                  <a:pt x="134" y="316"/>
                  <a:pt x="134" y="283"/>
                </a:cubicBezTo>
                <a:lnTo>
                  <a:pt x="200" y="283"/>
                </a:lnTo>
                <a:cubicBezTo>
                  <a:pt x="200" y="316"/>
                  <a:pt x="223" y="333"/>
                  <a:pt x="250" y="333"/>
                </a:cubicBezTo>
                <a:cubicBezTo>
                  <a:pt x="278" y="333"/>
                  <a:pt x="300" y="311"/>
                  <a:pt x="300" y="283"/>
                </a:cubicBezTo>
                <a:cubicBezTo>
                  <a:pt x="319" y="283"/>
                  <a:pt x="334" y="268"/>
                  <a:pt x="334" y="250"/>
                </a:cubicBezTo>
                <a:lnTo>
                  <a:pt x="334" y="216"/>
                </a:lnTo>
                <a:cubicBezTo>
                  <a:pt x="334" y="198"/>
                  <a:pt x="319" y="183"/>
                  <a:pt x="300" y="1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27">
            <a:extLst>
              <a:ext uri="{FF2B5EF4-FFF2-40B4-BE49-F238E27FC236}">
                <a16:creationId xmlns:a16="http://schemas.microsoft.com/office/drawing/2014/main" id="{232091B9-4203-E047-9F4B-2E8107AC475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043068" y="2522537"/>
            <a:ext cx="250825" cy="254000"/>
          </a:xfrm>
          <a:custGeom>
            <a:avLst/>
            <a:gdLst>
              <a:gd name="T0" fmla="*/ 300 w 333"/>
              <a:gd name="T1" fmla="*/ 250 h 333"/>
              <a:gd name="T2" fmla="*/ 284 w 333"/>
              <a:gd name="T3" fmla="*/ 250 h 333"/>
              <a:gd name="T4" fmla="*/ 248 w 333"/>
              <a:gd name="T5" fmla="*/ 233 h 333"/>
              <a:gd name="T6" fmla="*/ 233 w 333"/>
              <a:gd name="T7" fmla="*/ 236 h 333"/>
              <a:gd name="T8" fmla="*/ 233 w 333"/>
              <a:gd name="T9" fmla="*/ 216 h 333"/>
              <a:gd name="T10" fmla="*/ 280 w 333"/>
              <a:gd name="T11" fmla="*/ 216 h 333"/>
              <a:gd name="T12" fmla="*/ 300 w 333"/>
              <a:gd name="T13" fmla="*/ 233 h 333"/>
              <a:gd name="T14" fmla="*/ 300 w 333"/>
              <a:gd name="T15" fmla="*/ 250 h 333"/>
              <a:gd name="T16" fmla="*/ 247 w 333"/>
              <a:gd name="T17" fmla="*/ 300 h 333"/>
              <a:gd name="T18" fmla="*/ 230 w 333"/>
              <a:gd name="T19" fmla="*/ 283 h 333"/>
              <a:gd name="T20" fmla="*/ 247 w 333"/>
              <a:gd name="T21" fmla="*/ 266 h 333"/>
              <a:gd name="T22" fmla="*/ 263 w 333"/>
              <a:gd name="T23" fmla="*/ 283 h 333"/>
              <a:gd name="T24" fmla="*/ 247 w 333"/>
              <a:gd name="T25" fmla="*/ 300 h 333"/>
              <a:gd name="T26" fmla="*/ 200 w 333"/>
              <a:gd name="T27" fmla="*/ 183 h 333"/>
              <a:gd name="T28" fmla="*/ 133 w 333"/>
              <a:gd name="T29" fmla="*/ 183 h 333"/>
              <a:gd name="T30" fmla="*/ 133 w 333"/>
              <a:gd name="T31" fmla="*/ 33 h 333"/>
              <a:gd name="T32" fmla="*/ 180 w 333"/>
              <a:gd name="T33" fmla="*/ 33 h 333"/>
              <a:gd name="T34" fmla="*/ 200 w 333"/>
              <a:gd name="T35" fmla="*/ 50 h 333"/>
              <a:gd name="T36" fmla="*/ 200 w 333"/>
              <a:gd name="T37" fmla="*/ 183 h 333"/>
              <a:gd name="T38" fmla="*/ 200 w 333"/>
              <a:gd name="T39" fmla="*/ 250 h 333"/>
              <a:gd name="T40" fmla="*/ 133 w 333"/>
              <a:gd name="T41" fmla="*/ 250 h 333"/>
              <a:gd name="T42" fmla="*/ 133 w 333"/>
              <a:gd name="T43" fmla="*/ 216 h 333"/>
              <a:gd name="T44" fmla="*/ 200 w 333"/>
              <a:gd name="T45" fmla="*/ 216 h 333"/>
              <a:gd name="T46" fmla="*/ 200 w 333"/>
              <a:gd name="T47" fmla="*/ 250 h 333"/>
              <a:gd name="T48" fmla="*/ 80 w 333"/>
              <a:gd name="T49" fmla="*/ 300 h 333"/>
              <a:gd name="T50" fmla="*/ 63 w 333"/>
              <a:gd name="T51" fmla="*/ 283 h 333"/>
              <a:gd name="T52" fmla="*/ 80 w 333"/>
              <a:gd name="T53" fmla="*/ 266 h 333"/>
              <a:gd name="T54" fmla="*/ 97 w 333"/>
              <a:gd name="T55" fmla="*/ 283 h 333"/>
              <a:gd name="T56" fmla="*/ 80 w 333"/>
              <a:gd name="T57" fmla="*/ 300 h 333"/>
              <a:gd name="T58" fmla="*/ 43 w 333"/>
              <a:gd name="T59" fmla="*/ 250 h 333"/>
              <a:gd name="T60" fmla="*/ 33 w 333"/>
              <a:gd name="T61" fmla="*/ 250 h 333"/>
              <a:gd name="T62" fmla="*/ 33 w 333"/>
              <a:gd name="T63" fmla="*/ 216 h 333"/>
              <a:gd name="T64" fmla="*/ 100 w 333"/>
              <a:gd name="T65" fmla="*/ 216 h 333"/>
              <a:gd name="T66" fmla="*/ 100 w 333"/>
              <a:gd name="T67" fmla="*/ 236 h 333"/>
              <a:gd name="T68" fmla="*/ 82 w 333"/>
              <a:gd name="T69" fmla="*/ 233 h 333"/>
              <a:gd name="T70" fmla="*/ 43 w 333"/>
              <a:gd name="T71" fmla="*/ 250 h 333"/>
              <a:gd name="T72" fmla="*/ 33 w 333"/>
              <a:gd name="T73" fmla="*/ 50 h 333"/>
              <a:gd name="T74" fmla="*/ 47 w 333"/>
              <a:gd name="T75" fmla="*/ 33 h 333"/>
              <a:gd name="T76" fmla="*/ 100 w 333"/>
              <a:gd name="T77" fmla="*/ 33 h 333"/>
              <a:gd name="T78" fmla="*/ 100 w 333"/>
              <a:gd name="T79" fmla="*/ 183 h 333"/>
              <a:gd name="T80" fmla="*/ 33 w 333"/>
              <a:gd name="T81" fmla="*/ 183 h 333"/>
              <a:gd name="T82" fmla="*/ 33 w 333"/>
              <a:gd name="T83" fmla="*/ 50 h 333"/>
              <a:gd name="T84" fmla="*/ 297 w 333"/>
              <a:gd name="T85" fmla="*/ 183 h 333"/>
              <a:gd name="T86" fmla="*/ 233 w 333"/>
              <a:gd name="T87" fmla="*/ 183 h 333"/>
              <a:gd name="T88" fmla="*/ 233 w 333"/>
              <a:gd name="T89" fmla="*/ 33 h 333"/>
              <a:gd name="T90" fmla="*/ 197 w 333"/>
              <a:gd name="T91" fmla="*/ 0 h 333"/>
              <a:gd name="T92" fmla="*/ 30 w 333"/>
              <a:gd name="T93" fmla="*/ 0 h 333"/>
              <a:gd name="T94" fmla="*/ 0 w 333"/>
              <a:gd name="T95" fmla="*/ 33 h 333"/>
              <a:gd name="T96" fmla="*/ 0 w 333"/>
              <a:gd name="T97" fmla="*/ 250 h 333"/>
              <a:gd name="T98" fmla="*/ 32 w 333"/>
              <a:gd name="T99" fmla="*/ 283 h 333"/>
              <a:gd name="T100" fmla="*/ 81 w 333"/>
              <a:gd name="T101" fmla="*/ 333 h 333"/>
              <a:gd name="T102" fmla="*/ 130 w 333"/>
              <a:gd name="T103" fmla="*/ 283 h 333"/>
              <a:gd name="T104" fmla="*/ 197 w 333"/>
              <a:gd name="T105" fmla="*/ 283 h 333"/>
              <a:gd name="T106" fmla="*/ 247 w 333"/>
              <a:gd name="T107" fmla="*/ 333 h 333"/>
              <a:gd name="T108" fmla="*/ 298 w 333"/>
              <a:gd name="T109" fmla="*/ 283 h 333"/>
              <a:gd name="T110" fmla="*/ 333 w 333"/>
              <a:gd name="T111" fmla="*/ 250 h 333"/>
              <a:gd name="T112" fmla="*/ 333 w 333"/>
              <a:gd name="T113" fmla="*/ 216 h 333"/>
              <a:gd name="T114" fmla="*/ 297 w 333"/>
              <a:gd name="T115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33" h="333">
                <a:moveTo>
                  <a:pt x="300" y="250"/>
                </a:moveTo>
                <a:lnTo>
                  <a:pt x="284" y="250"/>
                </a:lnTo>
                <a:cubicBezTo>
                  <a:pt x="275" y="240"/>
                  <a:pt x="263" y="233"/>
                  <a:pt x="248" y="233"/>
                </a:cubicBezTo>
                <a:cubicBezTo>
                  <a:pt x="242" y="233"/>
                  <a:pt x="233" y="234"/>
                  <a:pt x="233" y="236"/>
                </a:cubicBezTo>
                <a:lnTo>
                  <a:pt x="233" y="216"/>
                </a:lnTo>
                <a:lnTo>
                  <a:pt x="280" y="216"/>
                </a:lnTo>
                <a:cubicBezTo>
                  <a:pt x="289" y="216"/>
                  <a:pt x="300" y="224"/>
                  <a:pt x="300" y="233"/>
                </a:cubicBezTo>
                <a:lnTo>
                  <a:pt x="300" y="250"/>
                </a:lnTo>
                <a:close/>
                <a:moveTo>
                  <a:pt x="247" y="300"/>
                </a:moveTo>
                <a:cubicBezTo>
                  <a:pt x="238" y="300"/>
                  <a:pt x="230" y="292"/>
                  <a:pt x="230" y="283"/>
                </a:cubicBezTo>
                <a:cubicBezTo>
                  <a:pt x="230" y="274"/>
                  <a:pt x="238" y="266"/>
                  <a:pt x="247" y="266"/>
                </a:cubicBezTo>
                <a:cubicBezTo>
                  <a:pt x="256" y="266"/>
                  <a:pt x="263" y="274"/>
                  <a:pt x="263" y="283"/>
                </a:cubicBezTo>
                <a:cubicBezTo>
                  <a:pt x="263" y="292"/>
                  <a:pt x="256" y="300"/>
                  <a:pt x="247" y="300"/>
                </a:cubicBezTo>
                <a:close/>
                <a:moveTo>
                  <a:pt x="200" y="183"/>
                </a:moveTo>
                <a:lnTo>
                  <a:pt x="133" y="183"/>
                </a:lnTo>
                <a:lnTo>
                  <a:pt x="133" y="33"/>
                </a:lnTo>
                <a:lnTo>
                  <a:pt x="180" y="33"/>
                </a:lnTo>
                <a:cubicBezTo>
                  <a:pt x="189" y="33"/>
                  <a:pt x="200" y="40"/>
                  <a:pt x="200" y="50"/>
                </a:cubicBezTo>
                <a:lnTo>
                  <a:pt x="200" y="183"/>
                </a:lnTo>
                <a:close/>
                <a:moveTo>
                  <a:pt x="200" y="250"/>
                </a:moveTo>
                <a:lnTo>
                  <a:pt x="133" y="250"/>
                </a:lnTo>
                <a:lnTo>
                  <a:pt x="133" y="216"/>
                </a:lnTo>
                <a:lnTo>
                  <a:pt x="200" y="216"/>
                </a:lnTo>
                <a:lnTo>
                  <a:pt x="200" y="250"/>
                </a:lnTo>
                <a:close/>
                <a:moveTo>
                  <a:pt x="80" y="300"/>
                </a:moveTo>
                <a:cubicBezTo>
                  <a:pt x="71" y="300"/>
                  <a:pt x="63" y="292"/>
                  <a:pt x="63" y="283"/>
                </a:cubicBezTo>
                <a:cubicBezTo>
                  <a:pt x="63" y="274"/>
                  <a:pt x="71" y="266"/>
                  <a:pt x="80" y="266"/>
                </a:cubicBezTo>
                <a:cubicBezTo>
                  <a:pt x="89" y="266"/>
                  <a:pt x="97" y="274"/>
                  <a:pt x="97" y="283"/>
                </a:cubicBezTo>
                <a:cubicBezTo>
                  <a:pt x="97" y="292"/>
                  <a:pt x="89" y="300"/>
                  <a:pt x="80" y="300"/>
                </a:cubicBezTo>
                <a:close/>
                <a:moveTo>
                  <a:pt x="43" y="250"/>
                </a:moveTo>
                <a:lnTo>
                  <a:pt x="33" y="250"/>
                </a:lnTo>
                <a:lnTo>
                  <a:pt x="33" y="216"/>
                </a:lnTo>
                <a:lnTo>
                  <a:pt x="100" y="216"/>
                </a:lnTo>
                <a:lnTo>
                  <a:pt x="100" y="236"/>
                </a:lnTo>
                <a:cubicBezTo>
                  <a:pt x="100" y="234"/>
                  <a:pt x="87" y="233"/>
                  <a:pt x="82" y="233"/>
                </a:cubicBezTo>
                <a:cubicBezTo>
                  <a:pt x="67" y="233"/>
                  <a:pt x="52" y="240"/>
                  <a:pt x="43" y="250"/>
                </a:cubicBezTo>
                <a:close/>
                <a:moveTo>
                  <a:pt x="33" y="50"/>
                </a:moveTo>
                <a:cubicBezTo>
                  <a:pt x="33" y="40"/>
                  <a:pt x="38" y="33"/>
                  <a:pt x="47" y="33"/>
                </a:cubicBezTo>
                <a:lnTo>
                  <a:pt x="100" y="33"/>
                </a:lnTo>
                <a:lnTo>
                  <a:pt x="100" y="183"/>
                </a:lnTo>
                <a:lnTo>
                  <a:pt x="33" y="183"/>
                </a:lnTo>
                <a:lnTo>
                  <a:pt x="33" y="50"/>
                </a:lnTo>
                <a:close/>
                <a:moveTo>
                  <a:pt x="297" y="183"/>
                </a:moveTo>
                <a:lnTo>
                  <a:pt x="233" y="183"/>
                </a:lnTo>
                <a:lnTo>
                  <a:pt x="233" y="33"/>
                </a:lnTo>
                <a:cubicBezTo>
                  <a:pt x="233" y="15"/>
                  <a:pt x="215" y="0"/>
                  <a:pt x="197" y="0"/>
                </a:cubicBezTo>
                <a:lnTo>
                  <a:pt x="30" y="0"/>
                </a:lnTo>
                <a:cubicBezTo>
                  <a:pt x="12" y="0"/>
                  <a:pt x="0" y="15"/>
                  <a:pt x="0" y="33"/>
                </a:cubicBezTo>
                <a:lnTo>
                  <a:pt x="0" y="250"/>
                </a:lnTo>
                <a:cubicBezTo>
                  <a:pt x="0" y="268"/>
                  <a:pt x="13" y="283"/>
                  <a:pt x="32" y="283"/>
                </a:cubicBezTo>
                <a:cubicBezTo>
                  <a:pt x="32" y="311"/>
                  <a:pt x="53" y="333"/>
                  <a:pt x="81" y="333"/>
                </a:cubicBezTo>
                <a:cubicBezTo>
                  <a:pt x="108" y="333"/>
                  <a:pt x="130" y="311"/>
                  <a:pt x="130" y="283"/>
                </a:cubicBezTo>
                <a:lnTo>
                  <a:pt x="197" y="283"/>
                </a:lnTo>
                <a:cubicBezTo>
                  <a:pt x="197" y="311"/>
                  <a:pt x="219" y="333"/>
                  <a:pt x="247" y="333"/>
                </a:cubicBezTo>
                <a:cubicBezTo>
                  <a:pt x="274" y="333"/>
                  <a:pt x="298" y="311"/>
                  <a:pt x="298" y="283"/>
                </a:cubicBezTo>
                <a:cubicBezTo>
                  <a:pt x="317" y="283"/>
                  <a:pt x="333" y="268"/>
                  <a:pt x="333" y="250"/>
                </a:cubicBezTo>
                <a:lnTo>
                  <a:pt x="333" y="216"/>
                </a:lnTo>
                <a:cubicBezTo>
                  <a:pt x="333" y="198"/>
                  <a:pt x="315" y="183"/>
                  <a:pt x="297" y="1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28">
            <a:extLst>
              <a:ext uri="{FF2B5EF4-FFF2-40B4-BE49-F238E27FC236}">
                <a16:creationId xmlns:a16="http://schemas.microsoft.com/office/drawing/2014/main" id="{0B10975F-C832-7C4D-B526-D0F867F765F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539830" y="2522537"/>
            <a:ext cx="250825" cy="203200"/>
          </a:xfrm>
          <a:custGeom>
            <a:avLst/>
            <a:gdLst>
              <a:gd name="T0" fmla="*/ 300 w 333"/>
              <a:gd name="T1" fmla="*/ 183 h 266"/>
              <a:gd name="T2" fmla="*/ 290 w 333"/>
              <a:gd name="T3" fmla="*/ 183 h 266"/>
              <a:gd name="T4" fmla="*/ 252 w 333"/>
              <a:gd name="T5" fmla="*/ 166 h 266"/>
              <a:gd name="T6" fmla="*/ 233 w 333"/>
              <a:gd name="T7" fmla="*/ 169 h 266"/>
              <a:gd name="T8" fmla="*/ 233 w 333"/>
              <a:gd name="T9" fmla="*/ 150 h 266"/>
              <a:gd name="T10" fmla="*/ 300 w 333"/>
              <a:gd name="T11" fmla="*/ 150 h 266"/>
              <a:gd name="T12" fmla="*/ 300 w 333"/>
              <a:gd name="T13" fmla="*/ 183 h 266"/>
              <a:gd name="T14" fmla="*/ 253 w 333"/>
              <a:gd name="T15" fmla="*/ 233 h 266"/>
              <a:gd name="T16" fmla="*/ 237 w 333"/>
              <a:gd name="T17" fmla="*/ 216 h 266"/>
              <a:gd name="T18" fmla="*/ 253 w 333"/>
              <a:gd name="T19" fmla="*/ 200 h 266"/>
              <a:gd name="T20" fmla="*/ 270 w 333"/>
              <a:gd name="T21" fmla="*/ 216 h 266"/>
              <a:gd name="T22" fmla="*/ 253 w 333"/>
              <a:gd name="T23" fmla="*/ 233 h 266"/>
              <a:gd name="T24" fmla="*/ 200 w 333"/>
              <a:gd name="T25" fmla="*/ 116 h 266"/>
              <a:gd name="T26" fmla="*/ 33 w 333"/>
              <a:gd name="T27" fmla="*/ 116 h 266"/>
              <a:gd name="T28" fmla="*/ 33 w 333"/>
              <a:gd name="T29" fmla="*/ 33 h 266"/>
              <a:gd name="T30" fmla="*/ 200 w 333"/>
              <a:gd name="T31" fmla="*/ 33 h 266"/>
              <a:gd name="T32" fmla="*/ 200 w 333"/>
              <a:gd name="T33" fmla="*/ 116 h 266"/>
              <a:gd name="T34" fmla="*/ 200 w 333"/>
              <a:gd name="T35" fmla="*/ 183 h 266"/>
              <a:gd name="T36" fmla="*/ 124 w 333"/>
              <a:gd name="T37" fmla="*/ 183 h 266"/>
              <a:gd name="T38" fmla="*/ 87 w 333"/>
              <a:gd name="T39" fmla="*/ 166 h 266"/>
              <a:gd name="T40" fmla="*/ 50 w 333"/>
              <a:gd name="T41" fmla="*/ 183 h 266"/>
              <a:gd name="T42" fmla="*/ 33 w 333"/>
              <a:gd name="T43" fmla="*/ 183 h 266"/>
              <a:gd name="T44" fmla="*/ 33 w 333"/>
              <a:gd name="T45" fmla="*/ 150 h 266"/>
              <a:gd name="T46" fmla="*/ 200 w 333"/>
              <a:gd name="T47" fmla="*/ 150 h 266"/>
              <a:gd name="T48" fmla="*/ 200 w 333"/>
              <a:gd name="T49" fmla="*/ 183 h 266"/>
              <a:gd name="T50" fmla="*/ 87 w 333"/>
              <a:gd name="T51" fmla="*/ 233 h 266"/>
              <a:gd name="T52" fmla="*/ 70 w 333"/>
              <a:gd name="T53" fmla="*/ 216 h 266"/>
              <a:gd name="T54" fmla="*/ 87 w 333"/>
              <a:gd name="T55" fmla="*/ 200 h 266"/>
              <a:gd name="T56" fmla="*/ 103 w 333"/>
              <a:gd name="T57" fmla="*/ 216 h 266"/>
              <a:gd name="T58" fmla="*/ 87 w 333"/>
              <a:gd name="T59" fmla="*/ 233 h 266"/>
              <a:gd name="T60" fmla="*/ 233 w 333"/>
              <a:gd name="T61" fmla="*/ 116 h 266"/>
              <a:gd name="T62" fmla="*/ 233 w 333"/>
              <a:gd name="T63" fmla="*/ 0 h 266"/>
              <a:gd name="T64" fmla="*/ 0 w 333"/>
              <a:gd name="T65" fmla="*/ 0 h 266"/>
              <a:gd name="T66" fmla="*/ 0 w 333"/>
              <a:gd name="T67" fmla="*/ 216 h 266"/>
              <a:gd name="T68" fmla="*/ 37 w 333"/>
              <a:gd name="T69" fmla="*/ 216 h 266"/>
              <a:gd name="T70" fmla="*/ 87 w 333"/>
              <a:gd name="T71" fmla="*/ 266 h 266"/>
              <a:gd name="T72" fmla="*/ 137 w 333"/>
              <a:gd name="T73" fmla="*/ 216 h 266"/>
              <a:gd name="T74" fmla="*/ 203 w 333"/>
              <a:gd name="T75" fmla="*/ 216 h 266"/>
              <a:gd name="T76" fmla="*/ 253 w 333"/>
              <a:gd name="T77" fmla="*/ 266 h 266"/>
              <a:gd name="T78" fmla="*/ 303 w 333"/>
              <a:gd name="T79" fmla="*/ 216 h 266"/>
              <a:gd name="T80" fmla="*/ 333 w 333"/>
              <a:gd name="T81" fmla="*/ 216 h 266"/>
              <a:gd name="T82" fmla="*/ 333 w 333"/>
              <a:gd name="T83" fmla="*/ 116 h 266"/>
              <a:gd name="T84" fmla="*/ 233 w 333"/>
              <a:gd name="T85" fmla="*/ 116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3" h="266">
                <a:moveTo>
                  <a:pt x="300" y="183"/>
                </a:moveTo>
                <a:lnTo>
                  <a:pt x="290" y="183"/>
                </a:lnTo>
                <a:cubicBezTo>
                  <a:pt x="281" y="173"/>
                  <a:pt x="266" y="166"/>
                  <a:pt x="252" y="166"/>
                </a:cubicBezTo>
                <a:cubicBezTo>
                  <a:pt x="246" y="166"/>
                  <a:pt x="233" y="168"/>
                  <a:pt x="233" y="169"/>
                </a:cubicBezTo>
                <a:lnTo>
                  <a:pt x="233" y="150"/>
                </a:lnTo>
                <a:lnTo>
                  <a:pt x="300" y="150"/>
                </a:lnTo>
                <a:lnTo>
                  <a:pt x="300" y="183"/>
                </a:lnTo>
                <a:close/>
                <a:moveTo>
                  <a:pt x="253" y="233"/>
                </a:moveTo>
                <a:cubicBezTo>
                  <a:pt x="244" y="233"/>
                  <a:pt x="237" y="226"/>
                  <a:pt x="237" y="216"/>
                </a:cubicBezTo>
                <a:cubicBezTo>
                  <a:pt x="237" y="207"/>
                  <a:pt x="244" y="200"/>
                  <a:pt x="253" y="200"/>
                </a:cubicBezTo>
                <a:cubicBezTo>
                  <a:pt x="262" y="200"/>
                  <a:pt x="270" y="207"/>
                  <a:pt x="270" y="216"/>
                </a:cubicBezTo>
                <a:cubicBezTo>
                  <a:pt x="270" y="226"/>
                  <a:pt x="262" y="233"/>
                  <a:pt x="253" y="233"/>
                </a:cubicBezTo>
                <a:close/>
                <a:moveTo>
                  <a:pt x="200" y="116"/>
                </a:moveTo>
                <a:lnTo>
                  <a:pt x="33" y="116"/>
                </a:lnTo>
                <a:lnTo>
                  <a:pt x="33" y="33"/>
                </a:lnTo>
                <a:lnTo>
                  <a:pt x="200" y="33"/>
                </a:lnTo>
                <a:lnTo>
                  <a:pt x="200" y="116"/>
                </a:lnTo>
                <a:close/>
                <a:moveTo>
                  <a:pt x="200" y="183"/>
                </a:moveTo>
                <a:lnTo>
                  <a:pt x="124" y="183"/>
                </a:lnTo>
                <a:cubicBezTo>
                  <a:pt x="114" y="173"/>
                  <a:pt x="101" y="166"/>
                  <a:pt x="87" y="166"/>
                </a:cubicBezTo>
                <a:cubicBezTo>
                  <a:pt x="72" y="166"/>
                  <a:pt x="59" y="173"/>
                  <a:pt x="50" y="183"/>
                </a:cubicBezTo>
                <a:lnTo>
                  <a:pt x="33" y="183"/>
                </a:lnTo>
                <a:lnTo>
                  <a:pt x="33" y="150"/>
                </a:lnTo>
                <a:lnTo>
                  <a:pt x="200" y="150"/>
                </a:lnTo>
                <a:lnTo>
                  <a:pt x="200" y="183"/>
                </a:lnTo>
                <a:close/>
                <a:moveTo>
                  <a:pt x="87" y="233"/>
                </a:moveTo>
                <a:cubicBezTo>
                  <a:pt x="77" y="233"/>
                  <a:pt x="70" y="226"/>
                  <a:pt x="70" y="216"/>
                </a:cubicBezTo>
                <a:cubicBezTo>
                  <a:pt x="70" y="207"/>
                  <a:pt x="77" y="200"/>
                  <a:pt x="87" y="200"/>
                </a:cubicBezTo>
                <a:cubicBezTo>
                  <a:pt x="96" y="200"/>
                  <a:pt x="103" y="207"/>
                  <a:pt x="103" y="216"/>
                </a:cubicBezTo>
                <a:cubicBezTo>
                  <a:pt x="103" y="226"/>
                  <a:pt x="96" y="233"/>
                  <a:pt x="87" y="233"/>
                </a:cubicBezTo>
                <a:close/>
                <a:moveTo>
                  <a:pt x="233" y="116"/>
                </a:moveTo>
                <a:lnTo>
                  <a:pt x="233" y="0"/>
                </a:lnTo>
                <a:lnTo>
                  <a:pt x="0" y="0"/>
                </a:lnTo>
                <a:lnTo>
                  <a:pt x="0" y="216"/>
                </a:lnTo>
                <a:lnTo>
                  <a:pt x="37" y="216"/>
                </a:lnTo>
                <a:cubicBezTo>
                  <a:pt x="37" y="244"/>
                  <a:pt x="59" y="266"/>
                  <a:pt x="87" y="266"/>
                </a:cubicBezTo>
                <a:cubicBezTo>
                  <a:pt x="114" y="266"/>
                  <a:pt x="137" y="244"/>
                  <a:pt x="137" y="216"/>
                </a:cubicBezTo>
                <a:lnTo>
                  <a:pt x="203" y="216"/>
                </a:lnTo>
                <a:cubicBezTo>
                  <a:pt x="203" y="244"/>
                  <a:pt x="226" y="266"/>
                  <a:pt x="253" y="266"/>
                </a:cubicBezTo>
                <a:cubicBezTo>
                  <a:pt x="281" y="266"/>
                  <a:pt x="303" y="244"/>
                  <a:pt x="303" y="216"/>
                </a:cubicBezTo>
                <a:lnTo>
                  <a:pt x="333" y="216"/>
                </a:lnTo>
                <a:lnTo>
                  <a:pt x="333" y="116"/>
                </a:lnTo>
                <a:lnTo>
                  <a:pt x="233" y="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29">
            <a:extLst>
              <a:ext uri="{FF2B5EF4-FFF2-40B4-BE49-F238E27FC236}">
                <a16:creationId xmlns:a16="http://schemas.microsoft.com/office/drawing/2014/main" id="{60D643B1-253B-D743-BB74-139CDA28B89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36593" y="2522537"/>
            <a:ext cx="252413" cy="203200"/>
          </a:xfrm>
          <a:custGeom>
            <a:avLst/>
            <a:gdLst>
              <a:gd name="T0" fmla="*/ 300 w 334"/>
              <a:gd name="T1" fmla="*/ 183 h 266"/>
              <a:gd name="T2" fmla="*/ 287 w 334"/>
              <a:gd name="T3" fmla="*/ 183 h 266"/>
              <a:gd name="T4" fmla="*/ 250 w 334"/>
              <a:gd name="T5" fmla="*/ 166 h 266"/>
              <a:gd name="T6" fmla="*/ 234 w 334"/>
              <a:gd name="T7" fmla="*/ 169 h 266"/>
              <a:gd name="T8" fmla="*/ 234 w 334"/>
              <a:gd name="T9" fmla="*/ 150 h 266"/>
              <a:gd name="T10" fmla="*/ 284 w 334"/>
              <a:gd name="T11" fmla="*/ 150 h 266"/>
              <a:gd name="T12" fmla="*/ 300 w 334"/>
              <a:gd name="T13" fmla="*/ 166 h 266"/>
              <a:gd name="T14" fmla="*/ 300 w 334"/>
              <a:gd name="T15" fmla="*/ 183 h 266"/>
              <a:gd name="T16" fmla="*/ 250 w 334"/>
              <a:gd name="T17" fmla="*/ 233 h 266"/>
              <a:gd name="T18" fmla="*/ 234 w 334"/>
              <a:gd name="T19" fmla="*/ 216 h 266"/>
              <a:gd name="T20" fmla="*/ 250 w 334"/>
              <a:gd name="T21" fmla="*/ 200 h 266"/>
              <a:gd name="T22" fmla="*/ 267 w 334"/>
              <a:gd name="T23" fmla="*/ 216 h 266"/>
              <a:gd name="T24" fmla="*/ 250 w 334"/>
              <a:gd name="T25" fmla="*/ 233 h 266"/>
              <a:gd name="T26" fmla="*/ 200 w 334"/>
              <a:gd name="T27" fmla="*/ 116 h 266"/>
              <a:gd name="T28" fmla="*/ 34 w 334"/>
              <a:gd name="T29" fmla="*/ 116 h 266"/>
              <a:gd name="T30" fmla="*/ 34 w 334"/>
              <a:gd name="T31" fmla="*/ 50 h 266"/>
              <a:gd name="T32" fmla="*/ 50 w 334"/>
              <a:gd name="T33" fmla="*/ 33 h 266"/>
              <a:gd name="T34" fmla="*/ 184 w 334"/>
              <a:gd name="T35" fmla="*/ 33 h 266"/>
              <a:gd name="T36" fmla="*/ 200 w 334"/>
              <a:gd name="T37" fmla="*/ 50 h 266"/>
              <a:gd name="T38" fmla="*/ 200 w 334"/>
              <a:gd name="T39" fmla="*/ 116 h 266"/>
              <a:gd name="T40" fmla="*/ 200 w 334"/>
              <a:gd name="T41" fmla="*/ 183 h 266"/>
              <a:gd name="T42" fmla="*/ 121 w 334"/>
              <a:gd name="T43" fmla="*/ 183 h 266"/>
              <a:gd name="T44" fmla="*/ 84 w 334"/>
              <a:gd name="T45" fmla="*/ 166 h 266"/>
              <a:gd name="T46" fmla="*/ 47 w 334"/>
              <a:gd name="T47" fmla="*/ 183 h 266"/>
              <a:gd name="T48" fmla="*/ 34 w 334"/>
              <a:gd name="T49" fmla="*/ 183 h 266"/>
              <a:gd name="T50" fmla="*/ 34 w 334"/>
              <a:gd name="T51" fmla="*/ 150 h 266"/>
              <a:gd name="T52" fmla="*/ 200 w 334"/>
              <a:gd name="T53" fmla="*/ 150 h 266"/>
              <a:gd name="T54" fmla="*/ 200 w 334"/>
              <a:gd name="T55" fmla="*/ 183 h 266"/>
              <a:gd name="T56" fmla="*/ 84 w 334"/>
              <a:gd name="T57" fmla="*/ 233 h 266"/>
              <a:gd name="T58" fmla="*/ 67 w 334"/>
              <a:gd name="T59" fmla="*/ 216 h 266"/>
              <a:gd name="T60" fmla="*/ 84 w 334"/>
              <a:gd name="T61" fmla="*/ 200 h 266"/>
              <a:gd name="T62" fmla="*/ 100 w 334"/>
              <a:gd name="T63" fmla="*/ 216 h 266"/>
              <a:gd name="T64" fmla="*/ 84 w 334"/>
              <a:gd name="T65" fmla="*/ 233 h 266"/>
              <a:gd name="T66" fmla="*/ 234 w 334"/>
              <a:gd name="T67" fmla="*/ 116 h 266"/>
              <a:gd name="T68" fmla="*/ 234 w 334"/>
              <a:gd name="T69" fmla="*/ 33 h 266"/>
              <a:gd name="T70" fmla="*/ 200 w 334"/>
              <a:gd name="T71" fmla="*/ 0 h 266"/>
              <a:gd name="T72" fmla="*/ 34 w 334"/>
              <a:gd name="T73" fmla="*/ 0 h 266"/>
              <a:gd name="T74" fmla="*/ 0 w 334"/>
              <a:gd name="T75" fmla="*/ 33 h 266"/>
              <a:gd name="T76" fmla="*/ 0 w 334"/>
              <a:gd name="T77" fmla="*/ 183 h 266"/>
              <a:gd name="T78" fmla="*/ 34 w 334"/>
              <a:gd name="T79" fmla="*/ 216 h 266"/>
              <a:gd name="T80" fmla="*/ 84 w 334"/>
              <a:gd name="T81" fmla="*/ 266 h 266"/>
              <a:gd name="T82" fmla="*/ 134 w 334"/>
              <a:gd name="T83" fmla="*/ 216 h 266"/>
              <a:gd name="T84" fmla="*/ 200 w 334"/>
              <a:gd name="T85" fmla="*/ 216 h 266"/>
              <a:gd name="T86" fmla="*/ 250 w 334"/>
              <a:gd name="T87" fmla="*/ 266 h 266"/>
              <a:gd name="T88" fmla="*/ 300 w 334"/>
              <a:gd name="T89" fmla="*/ 216 h 266"/>
              <a:gd name="T90" fmla="*/ 334 w 334"/>
              <a:gd name="T91" fmla="*/ 183 h 266"/>
              <a:gd name="T92" fmla="*/ 334 w 334"/>
              <a:gd name="T93" fmla="*/ 150 h 266"/>
              <a:gd name="T94" fmla="*/ 300 w 334"/>
              <a:gd name="T95" fmla="*/ 116 h 266"/>
              <a:gd name="T96" fmla="*/ 234 w 334"/>
              <a:gd name="T97" fmla="*/ 116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4" h="266">
                <a:moveTo>
                  <a:pt x="300" y="183"/>
                </a:moveTo>
                <a:lnTo>
                  <a:pt x="287" y="183"/>
                </a:lnTo>
                <a:cubicBezTo>
                  <a:pt x="278" y="173"/>
                  <a:pt x="265" y="166"/>
                  <a:pt x="250" y="166"/>
                </a:cubicBezTo>
                <a:cubicBezTo>
                  <a:pt x="244" y="166"/>
                  <a:pt x="239" y="168"/>
                  <a:pt x="234" y="169"/>
                </a:cubicBezTo>
                <a:lnTo>
                  <a:pt x="234" y="150"/>
                </a:lnTo>
                <a:lnTo>
                  <a:pt x="284" y="150"/>
                </a:lnTo>
                <a:cubicBezTo>
                  <a:pt x="293" y="150"/>
                  <a:pt x="300" y="157"/>
                  <a:pt x="300" y="166"/>
                </a:cubicBezTo>
                <a:lnTo>
                  <a:pt x="300" y="183"/>
                </a:lnTo>
                <a:close/>
                <a:moveTo>
                  <a:pt x="250" y="233"/>
                </a:moveTo>
                <a:cubicBezTo>
                  <a:pt x="241" y="233"/>
                  <a:pt x="234" y="226"/>
                  <a:pt x="234" y="216"/>
                </a:cubicBezTo>
                <a:cubicBezTo>
                  <a:pt x="234" y="207"/>
                  <a:pt x="241" y="200"/>
                  <a:pt x="250" y="200"/>
                </a:cubicBezTo>
                <a:cubicBezTo>
                  <a:pt x="260" y="200"/>
                  <a:pt x="267" y="207"/>
                  <a:pt x="267" y="216"/>
                </a:cubicBezTo>
                <a:cubicBezTo>
                  <a:pt x="267" y="226"/>
                  <a:pt x="260" y="233"/>
                  <a:pt x="250" y="233"/>
                </a:cubicBezTo>
                <a:close/>
                <a:moveTo>
                  <a:pt x="200" y="116"/>
                </a:moveTo>
                <a:lnTo>
                  <a:pt x="34" y="116"/>
                </a:lnTo>
                <a:lnTo>
                  <a:pt x="34" y="50"/>
                </a:lnTo>
                <a:cubicBezTo>
                  <a:pt x="34" y="40"/>
                  <a:pt x="41" y="33"/>
                  <a:pt x="50" y="33"/>
                </a:cubicBezTo>
                <a:lnTo>
                  <a:pt x="184" y="33"/>
                </a:lnTo>
                <a:cubicBezTo>
                  <a:pt x="193" y="33"/>
                  <a:pt x="200" y="40"/>
                  <a:pt x="200" y="50"/>
                </a:cubicBezTo>
                <a:lnTo>
                  <a:pt x="200" y="116"/>
                </a:lnTo>
                <a:close/>
                <a:moveTo>
                  <a:pt x="200" y="183"/>
                </a:moveTo>
                <a:lnTo>
                  <a:pt x="121" y="183"/>
                </a:lnTo>
                <a:cubicBezTo>
                  <a:pt x="112" y="173"/>
                  <a:pt x="98" y="166"/>
                  <a:pt x="84" y="166"/>
                </a:cubicBezTo>
                <a:cubicBezTo>
                  <a:pt x="69" y="166"/>
                  <a:pt x="56" y="173"/>
                  <a:pt x="47" y="183"/>
                </a:cubicBezTo>
                <a:lnTo>
                  <a:pt x="34" y="183"/>
                </a:lnTo>
                <a:lnTo>
                  <a:pt x="34" y="150"/>
                </a:lnTo>
                <a:lnTo>
                  <a:pt x="200" y="150"/>
                </a:lnTo>
                <a:lnTo>
                  <a:pt x="200" y="183"/>
                </a:lnTo>
                <a:close/>
                <a:moveTo>
                  <a:pt x="84" y="233"/>
                </a:moveTo>
                <a:cubicBezTo>
                  <a:pt x="74" y="233"/>
                  <a:pt x="67" y="226"/>
                  <a:pt x="67" y="216"/>
                </a:cubicBezTo>
                <a:cubicBezTo>
                  <a:pt x="67" y="207"/>
                  <a:pt x="74" y="200"/>
                  <a:pt x="84" y="200"/>
                </a:cubicBezTo>
                <a:cubicBezTo>
                  <a:pt x="93" y="200"/>
                  <a:pt x="100" y="207"/>
                  <a:pt x="100" y="216"/>
                </a:cubicBezTo>
                <a:cubicBezTo>
                  <a:pt x="100" y="226"/>
                  <a:pt x="93" y="233"/>
                  <a:pt x="84" y="233"/>
                </a:cubicBezTo>
                <a:close/>
                <a:moveTo>
                  <a:pt x="234" y="116"/>
                </a:moveTo>
                <a:lnTo>
                  <a:pt x="234" y="33"/>
                </a:lnTo>
                <a:cubicBezTo>
                  <a:pt x="234" y="15"/>
                  <a:pt x="219" y="0"/>
                  <a:pt x="200" y="0"/>
                </a:cubicBez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183"/>
                </a:lnTo>
                <a:cubicBezTo>
                  <a:pt x="0" y="201"/>
                  <a:pt x="15" y="216"/>
                  <a:pt x="34" y="216"/>
                </a:cubicBezTo>
                <a:cubicBezTo>
                  <a:pt x="34" y="244"/>
                  <a:pt x="56" y="266"/>
                  <a:pt x="84" y="266"/>
                </a:cubicBezTo>
                <a:cubicBezTo>
                  <a:pt x="111" y="266"/>
                  <a:pt x="134" y="244"/>
                  <a:pt x="134" y="216"/>
                </a:cubicBezTo>
                <a:lnTo>
                  <a:pt x="200" y="216"/>
                </a:lnTo>
                <a:cubicBezTo>
                  <a:pt x="200" y="244"/>
                  <a:pt x="223" y="266"/>
                  <a:pt x="250" y="266"/>
                </a:cubicBezTo>
                <a:cubicBezTo>
                  <a:pt x="278" y="266"/>
                  <a:pt x="300" y="244"/>
                  <a:pt x="300" y="216"/>
                </a:cubicBezTo>
                <a:cubicBezTo>
                  <a:pt x="319" y="216"/>
                  <a:pt x="334" y="201"/>
                  <a:pt x="334" y="183"/>
                </a:cubicBezTo>
                <a:lnTo>
                  <a:pt x="334" y="150"/>
                </a:lnTo>
                <a:cubicBezTo>
                  <a:pt x="334" y="131"/>
                  <a:pt x="319" y="116"/>
                  <a:pt x="300" y="116"/>
                </a:cubicBezTo>
                <a:lnTo>
                  <a:pt x="234" y="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30">
            <a:extLst>
              <a:ext uri="{FF2B5EF4-FFF2-40B4-BE49-F238E27FC236}">
                <a16:creationId xmlns:a16="http://schemas.microsoft.com/office/drawing/2014/main" id="{FB2055B2-44AD-6E49-9D59-E3786830AEA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533355" y="2522537"/>
            <a:ext cx="252413" cy="203200"/>
          </a:xfrm>
          <a:custGeom>
            <a:avLst/>
            <a:gdLst>
              <a:gd name="T0" fmla="*/ 300 w 333"/>
              <a:gd name="T1" fmla="*/ 183 h 266"/>
              <a:gd name="T2" fmla="*/ 284 w 333"/>
              <a:gd name="T3" fmla="*/ 183 h 266"/>
              <a:gd name="T4" fmla="*/ 248 w 333"/>
              <a:gd name="T5" fmla="*/ 166 h 266"/>
              <a:gd name="T6" fmla="*/ 233 w 333"/>
              <a:gd name="T7" fmla="*/ 169 h 266"/>
              <a:gd name="T8" fmla="*/ 233 w 333"/>
              <a:gd name="T9" fmla="*/ 150 h 266"/>
              <a:gd name="T10" fmla="*/ 300 w 333"/>
              <a:gd name="T11" fmla="*/ 150 h 266"/>
              <a:gd name="T12" fmla="*/ 300 w 333"/>
              <a:gd name="T13" fmla="*/ 183 h 266"/>
              <a:gd name="T14" fmla="*/ 247 w 333"/>
              <a:gd name="T15" fmla="*/ 233 h 266"/>
              <a:gd name="T16" fmla="*/ 230 w 333"/>
              <a:gd name="T17" fmla="*/ 216 h 266"/>
              <a:gd name="T18" fmla="*/ 247 w 333"/>
              <a:gd name="T19" fmla="*/ 199 h 266"/>
              <a:gd name="T20" fmla="*/ 263 w 333"/>
              <a:gd name="T21" fmla="*/ 216 h 266"/>
              <a:gd name="T22" fmla="*/ 247 w 333"/>
              <a:gd name="T23" fmla="*/ 233 h 266"/>
              <a:gd name="T24" fmla="*/ 200 w 333"/>
              <a:gd name="T25" fmla="*/ 116 h 266"/>
              <a:gd name="T26" fmla="*/ 133 w 333"/>
              <a:gd name="T27" fmla="*/ 116 h 266"/>
              <a:gd name="T28" fmla="*/ 133 w 333"/>
              <a:gd name="T29" fmla="*/ 33 h 266"/>
              <a:gd name="T30" fmla="*/ 200 w 333"/>
              <a:gd name="T31" fmla="*/ 33 h 266"/>
              <a:gd name="T32" fmla="*/ 200 w 333"/>
              <a:gd name="T33" fmla="*/ 116 h 266"/>
              <a:gd name="T34" fmla="*/ 200 w 333"/>
              <a:gd name="T35" fmla="*/ 183 h 266"/>
              <a:gd name="T36" fmla="*/ 133 w 333"/>
              <a:gd name="T37" fmla="*/ 183 h 266"/>
              <a:gd name="T38" fmla="*/ 133 w 333"/>
              <a:gd name="T39" fmla="*/ 150 h 266"/>
              <a:gd name="T40" fmla="*/ 200 w 333"/>
              <a:gd name="T41" fmla="*/ 150 h 266"/>
              <a:gd name="T42" fmla="*/ 200 w 333"/>
              <a:gd name="T43" fmla="*/ 183 h 266"/>
              <a:gd name="T44" fmla="*/ 80 w 333"/>
              <a:gd name="T45" fmla="*/ 233 h 266"/>
              <a:gd name="T46" fmla="*/ 63 w 333"/>
              <a:gd name="T47" fmla="*/ 216 h 266"/>
              <a:gd name="T48" fmla="*/ 80 w 333"/>
              <a:gd name="T49" fmla="*/ 199 h 266"/>
              <a:gd name="T50" fmla="*/ 97 w 333"/>
              <a:gd name="T51" fmla="*/ 216 h 266"/>
              <a:gd name="T52" fmla="*/ 80 w 333"/>
              <a:gd name="T53" fmla="*/ 233 h 266"/>
              <a:gd name="T54" fmla="*/ 43 w 333"/>
              <a:gd name="T55" fmla="*/ 183 h 266"/>
              <a:gd name="T56" fmla="*/ 33 w 333"/>
              <a:gd name="T57" fmla="*/ 183 h 266"/>
              <a:gd name="T58" fmla="*/ 33 w 333"/>
              <a:gd name="T59" fmla="*/ 150 h 266"/>
              <a:gd name="T60" fmla="*/ 100 w 333"/>
              <a:gd name="T61" fmla="*/ 150 h 266"/>
              <a:gd name="T62" fmla="*/ 100 w 333"/>
              <a:gd name="T63" fmla="*/ 169 h 266"/>
              <a:gd name="T64" fmla="*/ 82 w 333"/>
              <a:gd name="T65" fmla="*/ 166 h 266"/>
              <a:gd name="T66" fmla="*/ 43 w 333"/>
              <a:gd name="T67" fmla="*/ 183 h 266"/>
              <a:gd name="T68" fmla="*/ 33 w 333"/>
              <a:gd name="T69" fmla="*/ 33 h 266"/>
              <a:gd name="T70" fmla="*/ 100 w 333"/>
              <a:gd name="T71" fmla="*/ 33 h 266"/>
              <a:gd name="T72" fmla="*/ 100 w 333"/>
              <a:gd name="T73" fmla="*/ 116 h 266"/>
              <a:gd name="T74" fmla="*/ 33 w 333"/>
              <a:gd name="T75" fmla="*/ 116 h 266"/>
              <a:gd name="T76" fmla="*/ 33 w 333"/>
              <a:gd name="T77" fmla="*/ 33 h 266"/>
              <a:gd name="T78" fmla="*/ 233 w 333"/>
              <a:gd name="T79" fmla="*/ 116 h 266"/>
              <a:gd name="T80" fmla="*/ 233 w 333"/>
              <a:gd name="T81" fmla="*/ 0 h 266"/>
              <a:gd name="T82" fmla="*/ 0 w 333"/>
              <a:gd name="T83" fmla="*/ 0 h 266"/>
              <a:gd name="T84" fmla="*/ 0 w 333"/>
              <a:gd name="T85" fmla="*/ 216 h 266"/>
              <a:gd name="T86" fmla="*/ 30 w 333"/>
              <a:gd name="T87" fmla="*/ 216 h 266"/>
              <a:gd name="T88" fmla="*/ 80 w 333"/>
              <a:gd name="T89" fmla="*/ 266 h 266"/>
              <a:gd name="T90" fmla="*/ 130 w 333"/>
              <a:gd name="T91" fmla="*/ 216 h 266"/>
              <a:gd name="T92" fmla="*/ 197 w 333"/>
              <a:gd name="T93" fmla="*/ 216 h 266"/>
              <a:gd name="T94" fmla="*/ 247 w 333"/>
              <a:gd name="T95" fmla="*/ 266 h 266"/>
              <a:gd name="T96" fmla="*/ 297 w 333"/>
              <a:gd name="T97" fmla="*/ 216 h 266"/>
              <a:gd name="T98" fmla="*/ 333 w 333"/>
              <a:gd name="T99" fmla="*/ 216 h 266"/>
              <a:gd name="T100" fmla="*/ 333 w 333"/>
              <a:gd name="T101" fmla="*/ 116 h 266"/>
              <a:gd name="T102" fmla="*/ 233 w 333"/>
              <a:gd name="T103" fmla="*/ 116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3" h="266">
                <a:moveTo>
                  <a:pt x="300" y="183"/>
                </a:moveTo>
                <a:lnTo>
                  <a:pt x="284" y="183"/>
                </a:lnTo>
                <a:cubicBezTo>
                  <a:pt x="275" y="166"/>
                  <a:pt x="263" y="166"/>
                  <a:pt x="248" y="166"/>
                </a:cubicBezTo>
                <a:cubicBezTo>
                  <a:pt x="242" y="166"/>
                  <a:pt x="233" y="167"/>
                  <a:pt x="233" y="169"/>
                </a:cubicBezTo>
                <a:lnTo>
                  <a:pt x="233" y="150"/>
                </a:lnTo>
                <a:lnTo>
                  <a:pt x="300" y="150"/>
                </a:lnTo>
                <a:lnTo>
                  <a:pt x="300" y="183"/>
                </a:lnTo>
                <a:close/>
                <a:moveTo>
                  <a:pt x="247" y="233"/>
                </a:moveTo>
                <a:cubicBezTo>
                  <a:pt x="238" y="233"/>
                  <a:pt x="230" y="225"/>
                  <a:pt x="230" y="216"/>
                </a:cubicBezTo>
                <a:cubicBezTo>
                  <a:pt x="230" y="207"/>
                  <a:pt x="238" y="199"/>
                  <a:pt x="247" y="199"/>
                </a:cubicBezTo>
                <a:cubicBezTo>
                  <a:pt x="256" y="199"/>
                  <a:pt x="263" y="207"/>
                  <a:pt x="263" y="216"/>
                </a:cubicBezTo>
                <a:cubicBezTo>
                  <a:pt x="263" y="225"/>
                  <a:pt x="256" y="233"/>
                  <a:pt x="247" y="233"/>
                </a:cubicBezTo>
                <a:close/>
                <a:moveTo>
                  <a:pt x="200" y="116"/>
                </a:moveTo>
                <a:lnTo>
                  <a:pt x="133" y="116"/>
                </a:lnTo>
                <a:lnTo>
                  <a:pt x="133" y="33"/>
                </a:lnTo>
                <a:lnTo>
                  <a:pt x="200" y="33"/>
                </a:lnTo>
                <a:lnTo>
                  <a:pt x="200" y="116"/>
                </a:lnTo>
                <a:close/>
                <a:moveTo>
                  <a:pt x="200" y="183"/>
                </a:moveTo>
                <a:lnTo>
                  <a:pt x="133" y="183"/>
                </a:lnTo>
                <a:lnTo>
                  <a:pt x="133" y="150"/>
                </a:lnTo>
                <a:lnTo>
                  <a:pt x="200" y="150"/>
                </a:lnTo>
                <a:lnTo>
                  <a:pt x="200" y="183"/>
                </a:lnTo>
                <a:close/>
                <a:moveTo>
                  <a:pt x="80" y="233"/>
                </a:moveTo>
                <a:cubicBezTo>
                  <a:pt x="71" y="233"/>
                  <a:pt x="63" y="225"/>
                  <a:pt x="63" y="216"/>
                </a:cubicBezTo>
                <a:cubicBezTo>
                  <a:pt x="63" y="207"/>
                  <a:pt x="71" y="199"/>
                  <a:pt x="80" y="199"/>
                </a:cubicBezTo>
                <a:cubicBezTo>
                  <a:pt x="89" y="199"/>
                  <a:pt x="97" y="207"/>
                  <a:pt x="97" y="216"/>
                </a:cubicBezTo>
                <a:cubicBezTo>
                  <a:pt x="97" y="225"/>
                  <a:pt x="89" y="233"/>
                  <a:pt x="80" y="233"/>
                </a:cubicBezTo>
                <a:close/>
                <a:moveTo>
                  <a:pt x="43" y="183"/>
                </a:moveTo>
                <a:lnTo>
                  <a:pt x="33" y="183"/>
                </a:lnTo>
                <a:lnTo>
                  <a:pt x="33" y="150"/>
                </a:lnTo>
                <a:lnTo>
                  <a:pt x="100" y="150"/>
                </a:lnTo>
                <a:lnTo>
                  <a:pt x="100" y="169"/>
                </a:lnTo>
                <a:cubicBezTo>
                  <a:pt x="100" y="167"/>
                  <a:pt x="87" y="166"/>
                  <a:pt x="82" y="166"/>
                </a:cubicBezTo>
                <a:cubicBezTo>
                  <a:pt x="67" y="166"/>
                  <a:pt x="52" y="166"/>
                  <a:pt x="43" y="183"/>
                </a:cubicBezTo>
                <a:close/>
                <a:moveTo>
                  <a:pt x="33" y="33"/>
                </a:moveTo>
                <a:lnTo>
                  <a:pt x="100" y="33"/>
                </a:lnTo>
                <a:lnTo>
                  <a:pt x="100" y="116"/>
                </a:lnTo>
                <a:lnTo>
                  <a:pt x="33" y="116"/>
                </a:lnTo>
                <a:lnTo>
                  <a:pt x="33" y="33"/>
                </a:lnTo>
                <a:close/>
                <a:moveTo>
                  <a:pt x="233" y="116"/>
                </a:moveTo>
                <a:lnTo>
                  <a:pt x="233" y="0"/>
                </a:lnTo>
                <a:lnTo>
                  <a:pt x="0" y="0"/>
                </a:lnTo>
                <a:lnTo>
                  <a:pt x="0" y="216"/>
                </a:lnTo>
                <a:lnTo>
                  <a:pt x="30" y="216"/>
                </a:lnTo>
                <a:cubicBezTo>
                  <a:pt x="30" y="250"/>
                  <a:pt x="52" y="266"/>
                  <a:pt x="80" y="266"/>
                </a:cubicBezTo>
                <a:cubicBezTo>
                  <a:pt x="108" y="266"/>
                  <a:pt x="130" y="250"/>
                  <a:pt x="130" y="216"/>
                </a:cubicBezTo>
                <a:lnTo>
                  <a:pt x="197" y="216"/>
                </a:lnTo>
                <a:cubicBezTo>
                  <a:pt x="197" y="250"/>
                  <a:pt x="219" y="266"/>
                  <a:pt x="247" y="266"/>
                </a:cubicBezTo>
                <a:cubicBezTo>
                  <a:pt x="274" y="266"/>
                  <a:pt x="297" y="250"/>
                  <a:pt x="297" y="216"/>
                </a:cubicBezTo>
                <a:lnTo>
                  <a:pt x="333" y="216"/>
                </a:lnTo>
                <a:lnTo>
                  <a:pt x="333" y="116"/>
                </a:lnTo>
                <a:lnTo>
                  <a:pt x="233" y="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31">
            <a:extLst>
              <a:ext uri="{FF2B5EF4-FFF2-40B4-BE49-F238E27FC236}">
                <a16:creationId xmlns:a16="http://schemas.microsoft.com/office/drawing/2014/main" id="{2A8AEFCD-E294-CF46-AD5A-74A8EEF5C37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059318" y="2016125"/>
            <a:ext cx="252413" cy="203200"/>
          </a:xfrm>
          <a:custGeom>
            <a:avLst/>
            <a:gdLst>
              <a:gd name="T0" fmla="*/ 300 w 333"/>
              <a:gd name="T1" fmla="*/ 183 h 267"/>
              <a:gd name="T2" fmla="*/ 287 w 333"/>
              <a:gd name="T3" fmla="*/ 183 h 267"/>
              <a:gd name="T4" fmla="*/ 250 w 333"/>
              <a:gd name="T5" fmla="*/ 167 h 267"/>
              <a:gd name="T6" fmla="*/ 233 w 333"/>
              <a:gd name="T7" fmla="*/ 170 h 267"/>
              <a:gd name="T8" fmla="*/ 233 w 333"/>
              <a:gd name="T9" fmla="*/ 150 h 267"/>
              <a:gd name="T10" fmla="*/ 300 w 333"/>
              <a:gd name="T11" fmla="*/ 150 h 267"/>
              <a:gd name="T12" fmla="*/ 300 w 333"/>
              <a:gd name="T13" fmla="*/ 183 h 267"/>
              <a:gd name="T14" fmla="*/ 250 w 333"/>
              <a:gd name="T15" fmla="*/ 233 h 267"/>
              <a:gd name="T16" fmla="*/ 233 w 333"/>
              <a:gd name="T17" fmla="*/ 217 h 267"/>
              <a:gd name="T18" fmla="*/ 250 w 333"/>
              <a:gd name="T19" fmla="*/ 200 h 267"/>
              <a:gd name="T20" fmla="*/ 266 w 333"/>
              <a:gd name="T21" fmla="*/ 217 h 267"/>
              <a:gd name="T22" fmla="*/ 250 w 333"/>
              <a:gd name="T23" fmla="*/ 233 h 267"/>
              <a:gd name="T24" fmla="*/ 200 w 333"/>
              <a:gd name="T25" fmla="*/ 117 h 267"/>
              <a:gd name="T26" fmla="*/ 133 w 333"/>
              <a:gd name="T27" fmla="*/ 117 h 267"/>
              <a:gd name="T28" fmla="*/ 133 w 333"/>
              <a:gd name="T29" fmla="*/ 33 h 267"/>
              <a:gd name="T30" fmla="*/ 200 w 333"/>
              <a:gd name="T31" fmla="*/ 33 h 267"/>
              <a:gd name="T32" fmla="*/ 200 w 333"/>
              <a:gd name="T33" fmla="*/ 117 h 267"/>
              <a:gd name="T34" fmla="*/ 200 w 333"/>
              <a:gd name="T35" fmla="*/ 183 h 267"/>
              <a:gd name="T36" fmla="*/ 120 w 333"/>
              <a:gd name="T37" fmla="*/ 183 h 267"/>
              <a:gd name="T38" fmla="*/ 83 w 333"/>
              <a:gd name="T39" fmla="*/ 167 h 267"/>
              <a:gd name="T40" fmla="*/ 46 w 333"/>
              <a:gd name="T41" fmla="*/ 183 h 267"/>
              <a:gd name="T42" fmla="*/ 33 w 333"/>
              <a:gd name="T43" fmla="*/ 183 h 267"/>
              <a:gd name="T44" fmla="*/ 33 w 333"/>
              <a:gd name="T45" fmla="*/ 150 h 267"/>
              <a:gd name="T46" fmla="*/ 200 w 333"/>
              <a:gd name="T47" fmla="*/ 150 h 267"/>
              <a:gd name="T48" fmla="*/ 200 w 333"/>
              <a:gd name="T49" fmla="*/ 183 h 267"/>
              <a:gd name="T50" fmla="*/ 83 w 333"/>
              <a:gd name="T51" fmla="*/ 233 h 267"/>
              <a:gd name="T52" fmla="*/ 66 w 333"/>
              <a:gd name="T53" fmla="*/ 217 h 267"/>
              <a:gd name="T54" fmla="*/ 83 w 333"/>
              <a:gd name="T55" fmla="*/ 200 h 267"/>
              <a:gd name="T56" fmla="*/ 100 w 333"/>
              <a:gd name="T57" fmla="*/ 217 h 267"/>
              <a:gd name="T58" fmla="*/ 83 w 333"/>
              <a:gd name="T59" fmla="*/ 233 h 267"/>
              <a:gd name="T60" fmla="*/ 33 w 333"/>
              <a:gd name="T61" fmla="*/ 33 h 267"/>
              <a:gd name="T62" fmla="*/ 100 w 333"/>
              <a:gd name="T63" fmla="*/ 33 h 267"/>
              <a:gd name="T64" fmla="*/ 100 w 333"/>
              <a:gd name="T65" fmla="*/ 117 h 267"/>
              <a:gd name="T66" fmla="*/ 33 w 333"/>
              <a:gd name="T67" fmla="*/ 117 h 267"/>
              <a:gd name="T68" fmla="*/ 33 w 333"/>
              <a:gd name="T69" fmla="*/ 33 h 267"/>
              <a:gd name="T70" fmla="*/ 233 w 333"/>
              <a:gd name="T71" fmla="*/ 117 h 267"/>
              <a:gd name="T72" fmla="*/ 233 w 333"/>
              <a:gd name="T73" fmla="*/ 0 h 267"/>
              <a:gd name="T74" fmla="*/ 0 w 333"/>
              <a:gd name="T75" fmla="*/ 0 h 267"/>
              <a:gd name="T76" fmla="*/ 0 w 333"/>
              <a:gd name="T77" fmla="*/ 217 h 267"/>
              <a:gd name="T78" fmla="*/ 33 w 333"/>
              <a:gd name="T79" fmla="*/ 217 h 267"/>
              <a:gd name="T80" fmla="*/ 83 w 333"/>
              <a:gd name="T81" fmla="*/ 267 h 267"/>
              <a:gd name="T82" fmla="*/ 133 w 333"/>
              <a:gd name="T83" fmla="*/ 217 h 267"/>
              <a:gd name="T84" fmla="*/ 200 w 333"/>
              <a:gd name="T85" fmla="*/ 217 h 267"/>
              <a:gd name="T86" fmla="*/ 250 w 333"/>
              <a:gd name="T87" fmla="*/ 267 h 267"/>
              <a:gd name="T88" fmla="*/ 300 w 333"/>
              <a:gd name="T89" fmla="*/ 217 h 267"/>
              <a:gd name="T90" fmla="*/ 333 w 333"/>
              <a:gd name="T91" fmla="*/ 217 h 267"/>
              <a:gd name="T92" fmla="*/ 333 w 333"/>
              <a:gd name="T93" fmla="*/ 117 h 267"/>
              <a:gd name="T94" fmla="*/ 233 w 333"/>
              <a:gd name="T95" fmla="*/ 117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3" h="267">
                <a:moveTo>
                  <a:pt x="300" y="183"/>
                </a:moveTo>
                <a:lnTo>
                  <a:pt x="287" y="183"/>
                </a:lnTo>
                <a:cubicBezTo>
                  <a:pt x="278" y="173"/>
                  <a:pt x="264" y="167"/>
                  <a:pt x="250" y="167"/>
                </a:cubicBezTo>
                <a:cubicBezTo>
                  <a:pt x="244" y="167"/>
                  <a:pt x="233" y="168"/>
                  <a:pt x="233" y="170"/>
                </a:cubicBezTo>
                <a:lnTo>
                  <a:pt x="233" y="150"/>
                </a:lnTo>
                <a:lnTo>
                  <a:pt x="300" y="150"/>
                </a:lnTo>
                <a:lnTo>
                  <a:pt x="300" y="183"/>
                </a:lnTo>
                <a:close/>
                <a:moveTo>
                  <a:pt x="250" y="233"/>
                </a:moveTo>
                <a:cubicBezTo>
                  <a:pt x="240" y="233"/>
                  <a:pt x="233" y="226"/>
                  <a:pt x="233" y="217"/>
                </a:cubicBezTo>
                <a:cubicBezTo>
                  <a:pt x="233" y="207"/>
                  <a:pt x="240" y="200"/>
                  <a:pt x="250" y="200"/>
                </a:cubicBezTo>
                <a:cubicBezTo>
                  <a:pt x="259" y="200"/>
                  <a:pt x="266" y="207"/>
                  <a:pt x="266" y="217"/>
                </a:cubicBezTo>
                <a:cubicBezTo>
                  <a:pt x="266" y="226"/>
                  <a:pt x="259" y="233"/>
                  <a:pt x="250" y="233"/>
                </a:cubicBezTo>
                <a:close/>
                <a:moveTo>
                  <a:pt x="200" y="117"/>
                </a:moveTo>
                <a:lnTo>
                  <a:pt x="133" y="117"/>
                </a:lnTo>
                <a:lnTo>
                  <a:pt x="133" y="33"/>
                </a:lnTo>
                <a:lnTo>
                  <a:pt x="200" y="33"/>
                </a:lnTo>
                <a:lnTo>
                  <a:pt x="200" y="117"/>
                </a:lnTo>
                <a:close/>
                <a:moveTo>
                  <a:pt x="200" y="183"/>
                </a:moveTo>
                <a:lnTo>
                  <a:pt x="120" y="183"/>
                </a:lnTo>
                <a:cubicBezTo>
                  <a:pt x="111" y="173"/>
                  <a:pt x="98" y="167"/>
                  <a:pt x="83" y="167"/>
                </a:cubicBezTo>
                <a:cubicBezTo>
                  <a:pt x="68" y="167"/>
                  <a:pt x="55" y="173"/>
                  <a:pt x="46" y="183"/>
                </a:cubicBezTo>
                <a:lnTo>
                  <a:pt x="33" y="183"/>
                </a:lnTo>
                <a:lnTo>
                  <a:pt x="33" y="150"/>
                </a:lnTo>
                <a:lnTo>
                  <a:pt x="200" y="150"/>
                </a:lnTo>
                <a:lnTo>
                  <a:pt x="200" y="183"/>
                </a:lnTo>
                <a:close/>
                <a:moveTo>
                  <a:pt x="83" y="233"/>
                </a:moveTo>
                <a:cubicBezTo>
                  <a:pt x="74" y="233"/>
                  <a:pt x="66" y="226"/>
                  <a:pt x="66" y="217"/>
                </a:cubicBezTo>
                <a:cubicBezTo>
                  <a:pt x="66" y="207"/>
                  <a:pt x="74" y="200"/>
                  <a:pt x="83" y="200"/>
                </a:cubicBezTo>
                <a:cubicBezTo>
                  <a:pt x="92" y="200"/>
                  <a:pt x="100" y="207"/>
                  <a:pt x="100" y="217"/>
                </a:cubicBezTo>
                <a:cubicBezTo>
                  <a:pt x="100" y="226"/>
                  <a:pt x="92" y="233"/>
                  <a:pt x="83" y="233"/>
                </a:cubicBezTo>
                <a:close/>
                <a:moveTo>
                  <a:pt x="33" y="33"/>
                </a:moveTo>
                <a:lnTo>
                  <a:pt x="100" y="33"/>
                </a:lnTo>
                <a:lnTo>
                  <a:pt x="100" y="117"/>
                </a:lnTo>
                <a:lnTo>
                  <a:pt x="33" y="117"/>
                </a:lnTo>
                <a:lnTo>
                  <a:pt x="33" y="33"/>
                </a:lnTo>
                <a:close/>
                <a:moveTo>
                  <a:pt x="233" y="117"/>
                </a:moveTo>
                <a:lnTo>
                  <a:pt x="233" y="0"/>
                </a:lnTo>
                <a:lnTo>
                  <a:pt x="0" y="0"/>
                </a:lnTo>
                <a:lnTo>
                  <a:pt x="0" y="217"/>
                </a:lnTo>
                <a:lnTo>
                  <a:pt x="33" y="217"/>
                </a:lnTo>
                <a:cubicBezTo>
                  <a:pt x="33" y="244"/>
                  <a:pt x="55" y="267"/>
                  <a:pt x="83" y="267"/>
                </a:cubicBezTo>
                <a:cubicBezTo>
                  <a:pt x="111" y="267"/>
                  <a:pt x="133" y="244"/>
                  <a:pt x="133" y="217"/>
                </a:cubicBezTo>
                <a:lnTo>
                  <a:pt x="200" y="217"/>
                </a:lnTo>
                <a:cubicBezTo>
                  <a:pt x="200" y="244"/>
                  <a:pt x="222" y="267"/>
                  <a:pt x="250" y="267"/>
                </a:cubicBezTo>
                <a:cubicBezTo>
                  <a:pt x="277" y="267"/>
                  <a:pt x="300" y="244"/>
                  <a:pt x="300" y="217"/>
                </a:cubicBezTo>
                <a:lnTo>
                  <a:pt x="333" y="217"/>
                </a:lnTo>
                <a:lnTo>
                  <a:pt x="333" y="117"/>
                </a:lnTo>
                <a:lnTo>
                  <a:pt x="233" y="1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32">
            <a:extLst>
              <a:ext uri="{FF2B5EF4-FFF2-40B4-BE49-F238E27FC236}">
                <a16:creationId xmlns:a16="http://schemas.microsoft.com/office/drawing/2014/main" id="{850D9EA3-0031-2A49-BD80-9CFA2EF4CD2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556080" y="2016125"/>
            <a:ext cx="252413" cy="203200"/>
          </a:xfrm>
          <a:custGeom>
            <a:avLst/>
            <a:gdLst>
              <a:gd name="T0" fmla="*/ 300 w 333"/>
              <a:gd name="T1" fmla="*/ 183 h 267"/>
              <a:gd name="T2" fmla="*/ 295 w 333"/>
              <a:gd name="T3" fmla="*/ 183 h 267"/>
              <a:gd name="T4" fmla="*/ 254 w 333"/>
              <a:gd name="T5" fmla="*/ 167 h 267"/>
              <a:gd name="T6" fmla="*/ 233 w 333"/>
              <a:gd name="T7" fmla="*/ 170 h 267"/>
              <a:gd name="T8" fmla="*/ 233 w 333"/>
              <a:gd name="T9" fmla="*/ 150 h 267"/>
              <a:gd name="T10" fmla="*/ 292 w 333"/>
              <a:gd name="T11" fmla="*/ 150 h 267"/>
              <a:gd name="T12" fmla="*/ 300 w 333"/>
              <a:gd name="T13" fmla="*/ 167 h 267"/>
              <a:gd name="T14" fmla="*/ 300 w 333"/>
              <a:gd name="T15" fmla="*/ 183 h 267"/>
              <a:gd name="T16" fmla="*/ 258 w 333"/>
              <a:gd name="T17" fmla="*/ 233 h 267"/>
              <a:gd name="T18" fmla="*/ 242 w 333"/>
              <a:gd name="T19" fmla="*/ 217 h 267"/>
              <a:gd name="T20" fmla="*/ 258 w 333"/>
              <a:gd name="T21" fmla="*/ 200 h 267"/>
              <a:gd name="T22" fmla="*/ 275 w 333"/>
              <a:gd name="T23" fmla="*/ 217 h 267"/>
              <a:gd name="T24" fmla="*/ 258 w 333"/>
              <a:gd name="T25" fmla="*/ 233 h 267"/>
              <a:gd name="T26" fmla="*/ 200 w 333"/>
              <a:gd name="T27" fmla="*/ 117 h 267"/>
              <a:gd name="T28" fmla="*/ 133 w 333"/>
              <a:gd name="T29" fmla="*/ 117 h 267"/>
              <a:gd name="T30" fmla="*/ 133 w 333"/>
              <a:gd name="T31" fmla="*/ 33 h 267"/>
              <a:gd name="T32" fmla="*/ 192 w 333"/>
              <a:gd name="T33" fmla="*/ 33 h 267"/>
              <a:gd name="T34" fmla="*/ 200 w 333"/>
              <a:gd name="T35" fmla="*/ 50 h 267"/>
              <a:gd name="T36" fmla="*/ 200 w 333"/>
              <a:gd name="T37" fmla="*/ 117 h 267"/>
              <a:gd name="T38" fmla="*/ 200 w 333"/>
              <a:gd name="T39" fmla="*/ 183 h 267"/>
              <a:gd name="T40" fmla="*/ 129 w 333"/>
              <a:gd name="T41" fmla="*/ 183 h 267"/>
              <a:gd name="T42" fmla="*/ 92 w 333"/>
              <a:gd name="T43" fmla="*/ 167 h 267"/>
              <a:gd name="T44" fmla="*/ 55 w 333"/>
              <a:gd name="T45" fmla="*/ 183 h 267"/>
              <a:gd name="T46" fmla="*/ 33 w 333"/>
              <a:gd name="T47" fmla="*/ 183 h 267"/>
              <a:gd name="T48" fmla="*/ 33 w 333"/>
              <a:gd name="T49" fmla="*/ 150 h 267"/>
              <a:gd name="T50" fmla="*/ 200 w 333"/>
              <a:gd name="T51" fmla="*/ 150 h 267"/>
              <a:gd name="T52" fmla="*/ 200 w 333"/>
              <a:gd name="T53" fmla="*/ 183 h 267"/>
              <a:gd name="T54" fmla="*/ 92 w 333"/>
              <a:gd name="T55" fmla="*/ 233 h 267"/>
              <a:gd name="T56" fmla="*/ 75 w 333"/>
              <a:gd name="T57" fmla="*/ 217 h 267"/>
              <a:gd name="T58" fmla="*/ 92 w 333"/>
              <a:gd name="T59" fmla="*/ 200 h 267"/>
              <a:gd name="T60" fmla="*/ 108 w 333"/>
              <a:gd name="T61" fmla="*/ 217 h 267"/>
              <a:gd name="T62" fmla="*/ 92 w 333"/>
              <a:gd name="T63" fmla="*/ 233 h 267"/>
              <a:gd name="T64" fmla="*/ 33 w 333"/>
              <a:gd name="T65" fmla="*/ 50 h 267"/>
              <a:gd name="T66" fmla="*/ 50 w 333"/>
              <a:gd name="T67" fmla="*/ 33 h 267"/>
              <a:gd name="T68" fmla="*/ 100 w 333"/>
              <a:gd name="T69" fmla="*/ 33 h 267"/>
              <a:gd name="T70" fmla="*/ 100 w 333"/>
              <a:gd name="T71" fmla="*/ 117 h 267"/>
              <a:gd name="T72" fmla="*/ 33 w 333"/>
              <a:gd name="T73" fmla="*/ 117 h 267"/>
              <a:gd name="T74" fmla="*/ 33 w 333"/>
              <a:gd name="T75" fmla="*/ 50 h 267"/>
              <a:gd name="T76" fmla="*/ 308 w 333"/>
              <a:gd name="T77" fmla="*/ 117 h 267"/>
              <a:gd name="T78" fmla="*/ 233 w 333"/>
              <a:gd name="T79" fmla="*/ 117 h 267"/>
              <a:gd name="T80" fmla="*/ 233 w 333"/>
              <a:gd name="T81" fmla="*/ 33 h 267"/>
              <a:gd name="T82" fmla="*/ 208 w 333"/>
              <a:gd name="T83" fmla="*/ 0 h 267"/>
              <a:gd name="T84" fmla="*/ 42 w 333"/>
              <a:gd name="T85" fmla="*/ 0 h 267"/>
              <a:gd name="T86" fmla="*/ 0 w 333"/>
              <a:gd name="T87" fmla="*/ 33 h 267"/>
              <a:gd name="T88" fmla="*/ 0 w 333"/>
              <a:gd name="T89" fmla="*/ 183 h 267"/>
              <a:gd name="T90" fmla="*/ 37 w 333"/>
              <a:gd name="T91" fmla="*/ 217 h 267"/>
              <a:gd name="T92" fmla="*/ 90 w 333"/>
              <a:gd name="T93" fmla="*/ 267 h 267"/>
              <a:gd name="T94" fmla="*/ 142 w 333"/>
              <a:gd name="T95" fmla="*/ 217 h 267"/>
              <a:gd name="T96" fmla="*/ 208 w 333"/>
              <a:gd name="T97" fmla="*/ 217 h 267"/>
              <a:gd name="T98" fmla="*/ 258 w 333"/>
              <a:gd name="T99" fmla="*/ 267 h 267"/>
              <a:gd name="T100" fmla="*/ 304 w 333"/>
              <a:gd name="T101" fmla="*/ 217 h 267"/>
              <a:gd name="T102" fmla="*/ 333 w 333"/>
              <a:gd name="T103" fmla="*/ 183 h 267"/>
              <a:gd name="T104" fmla="*/ 333 w 333"/>
              <a:gd name="T105" fmla="*/ 150 h 267"/>
              <a:gd name="T106" fmla="*/ 308 w 333"/>
              <a:gd name="T107" fmla="*/ 117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3" h="267">
                <a:moveTo>
                  <a:pt x="300" y="183"/>
                </a:moveTo>
                <a:lnTo>
                  <a:pt x="295" y="183"/>
                </a:lnTo>
                <a:cubicBezTo>
                  <a:pt x="286" y="173"/>
                  <a:pt x="269" y="167"/>
                  <a:pt x="254" y="167"/>
                </a:cubicBezTo>
                <a:cubicBezTo>
                  <a:pt x="248" y="167"/>
                  <a:pt x="250" y="168"/>
                  <a:pt x="233" y="170"/>
                </a:cubicBezTo>
                <a:lnTo>
                  <a:pt x="233" y="150"/>
                </a:lnTo>
                <a:lnTo>
                  <a:pt x="292" y="150"/>
                </a:lnTo>
                <a:cubicBezTo>
                  <a:pt x="301" y="150"/>
                  <a:pt x="300" y="157"/>
                  <a:pt x="300" y="167"/>
                </a:cubicBezTo>
                <a:lnTo>
                  <a:pt x="300" y="183"/>
                </a:lnTo>
                <a:close/>
                <a:moveTo>
                  <a:pt x="258" y="233"/>
                </a:moveTo>
                <a:cubicBezTo>
                  <a:pt x="249" y="233"/>
                  <a:pt x="242" y="226"/>
                  <a:pt x="242" y="217"/>
                </a:cubicBezTo>
                <a:cubicBezTo>
                  <a:pt x="242" y="207"/>
                  <a:pt x="249" y="200"/>
                  <a:pt x="258" y="200"/>
                </a:cubicBezTo>
                <a:cubicBezTo>
                  <a:pt x="268" y="200"/>
                  <a:pt x="275" y="207"/>
                  <a:pt x="275" y="217"/>
                </a:cubicBezTo>
                <a:cubicBezTo>
                  <a:pt x="275" y="226"/>
                  <a:pt x="268" y="233"/>
                  <a:pt x="258" y="233"/>
                </a:cubicBezTo>
                <a:close/>
                <a:moveTo>
                  <a:pt x="200" y="117"/>
                </a:moveTo>
                <a:lnTo>
                  <a:pt x="133" y="117"/>
                </a:lnTo>
                <a:lnTo>
                  <a:pt x="133" y="33"/>
                </a:lnTo>
                <a:lnTo>
                  <a:pt x="192" y="33"/>
                </a:lnTo>
                <a:cubicBezTo>
                  <a:pt x="201" y="33"/>
                  <a:pt x="200" y="41"/>
                  <a:pt x="200" y="50"/>
                </a:cubicBezTo>
                <a:lnTo>
                  <a:pt x="200" y="117"/>
                </a:lnTo>
                <a:close/>
                <a:moveTo>
                  <a:pt x="200" y="183"/>
                </a:moveTo>
                <a:lnTo>
                  <a:pt x="129" y="183"/>
                </a:lnTo>
                <a:cubicBezTo>
                  <a:pt x="120" y="173"/>
                  <a:pt x="106" y="167"/>
                  <a:pt x="92" y="167"/>
                </a:cubicBezTo>
                <a:cubicBezTo>
                  <a:pt x="77" y="167"/>
                  <a:pt x="64" y="173"/>
                  <a:pt x="55" y="183"/>
                </a:cubicBezTo>
                <a:lnTo>
                  <a:pt x="33" y="183"/>
                </a:lnTo>
                <a:lnTo>
                  <a:pt x="33" y="150"/>
                </a:lnTo>
                <a:lnTo>
                  <a:pt x="200" y="150"/>
                </a:lnTo>
                <a:lnTo>
                  <a:pt x="200" y="183"/>
                </a:lnTo>
                <a:close/>
                <a:moveTo>
                  <a:pt x="92" y="233"/>
                </a:moveTo>
                <a:cubicBezTo>
                  <a:pt x="82" y="233"/>
                  <a:pt x="75" y="226"/>
                  <a:pt x="75" y="217"/>
                </a:cubicBezTo>
                <a:cubicBezTo>
                  <a:pt x="75" y="207"/>
                  <a:pt x="82" y="200"/>
                  <a:pt x="92" y="200"/>
                </a:cubicBezTo>
                <a:cubicBezTo>
                  <a:pt x="101" y="200"/>
                  <a:pt x="108" y="207"/>
                  <a:pt x="108" y="217"/>
                </a:cubicBezTo>
                <a:cubicBezTo>
                  <a:pt x="108" y="226"/>
                  <a:pt x="101" y="233"/>
                  <a:pt x="92" y="233"/>
                </a:cubicBezTo>
                <a:close/>
                <a:moveTo>
                  <a:pt x="33" y="50"/>
                </a:moveTo>
                <a:cubicBezTo>
                  <a:pt x="33" y="41"/>
                  <a:pt x="41" y="33"/>
                  <a:pt x="50" y="33"/>
                </a:cubicBezTo>
                <a:lnTo>
                  <a:pt x="100" y="33"/>
                </a:lnTo>
                <a:lnTo>
                  <a:pt x="100" y="117"/>
                </a:lnTo>
                <a:lnTo>
                  <a:pt x="33" y="117"/>
                </a:lnTo>
                <a:lnTo>
                  <a:pt x="33" y="50"/>
                </a:lnTo>
                <a:close/>
                <a:moveTo>
                  <a:pt x="308" y="117"/>
                </a:moveTo>
                <a:lnTo>
                  <a:pt x="233" y="117"/>
                </a:lnTo>
                <a:lnTo>
                  <a:pt x="233" y="33"/>
                </a:lnTo>
                <a:cubicBezTo>
                  <a:pt x="233" y="15"/>
                  <a:pt x="227" y="0"/>
                  <a:pt x="208" y="0"/>
                </a:cubicBezTo>
                <a:lnTo>
                  <a:pt x="42" y="0"/>
                </a:lnTo>
                <a:cubicBezTo>
                  <a:pt x="23" y="0"/>
                  <a:pt x="0" y="15"/>
                  <a:pt x="0" y="33"/>
                </a:cubicBezTo>
                <a:lnTo>
                  <a:pt x="0" y="183"/>
                </a:lnTo>
                <a:cubicBezTo>
                  <a:pt x="0" y="202"/>
                  <a:pt x="19" y="217"/>
                  <a:pt x="37" y="217"/>
                </a:cubicBezTo>
                <a:cubicBezTo>
                  <a:pt x="37" y="244"/>
                  <a:pt x="62" y="267"/>
                  <a:pt x="90" y="267"/>
                </a:cubicBezTo>
                <a:cubicBezTo>
                  <a:pt x="117" y="267"/>
                  <a:pt x="142" y="244"/>
                  <a:pt x="142" y="217"/>
                </a:cubicBezTo>
                <a:lnTo>
                  <a:pt x="208" y="217"/>
                </a:lnTo>
                <a:cubicBezTo>
                  <a:pt x="208" y="244"/>
                  <a:pt x="231" y="267"/>
                  <a:pt x="258" y="267"/>
                </a:cubicBezTo>
                <a:cubicBezTo>
                  <a:pt x="286" y="267"/>
                  <a:pt x="304" y="244"/>
                  <a:pt x="304" y="217"/>
                </a:cubicBezTo>
                <a:cubicBezTo>
                  <a:pt x="323" y="217"/>
                  <a:pt x="333" y="202"/>
                  <a:pt x="333" y="183"/>
                </a:cubicBezTo>
                <a:lnTo>
                  <a:pt x="333" y="150"/>
                </a:lnTo>
                <a:cubicBezTo>
                  <a:pt x="333" y="132"/>
                  <a:pt x="327" y="117"/>
                  <a:pt x="308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3">
            <a:extLst>
              <a:ext uri="{FF2B5EF4-FFF2-40B4-BE49-F238E27FC236}">
                <a16:creationId xmlns:a16="http://schemas.microsoft.com/office/drawing/2014/main" id="{0310EE61-FD11-C046-812A-55FF1E3BEBC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052843" y="2016125"/>
            <a:ext cx="252413" cy="200025"/>
          </a:xfrm>
          <a:custGeom>
            <a:avLst/>
            <a:gdLst>
              <a:gd name="T0" fmla="*/ 300 w 334"/>
              <a:gd name="T1" fmla="*/ 183 h 264"/>
              <a:gd name="T2" fmla="*/ 287 w 334"/>
              <a:gd name="T3" fmla="*/ 183 h 264"/>
              <a:gd name="T4" fmla="*/ 250 w 334"/>
              <a:gd name="T5" fmla="*/ 164 h 264"/>
              <a:gd name="T6" fmla="*/ 234 w 334"/>
              <a:gd name="T7" fmla="*/ 164 h 264"/>
              <a:gd name="T8" fmla="*/ 234 w 334"/>
              <a:gd name="T9" fmla="*/ 150 h 264"/>
              <a:gd name="T10" fmla="*/ 284 w 334"/>
              <a:gd name="T11" fmla="*/ 150 h 264"/>
              <a:gd name="T12" fmla="*/ 300 w 334"/>
              <a:gd name="T13" fmla="*/ 161 h 264"/>
              <a:gd name="T14" fmla="*/ 300 w 334"/>
              <a:gd name="T15" fmla="*/ 183 h 264"/>
              <a:gd name="T16" fmla="*/ 250 w 334"/>
              <a:gd name="T17" fmla="*/ 228 h 264"/>
              <a:gd name="T18" fmla="*/ 234 w 334"/>
              <a:gd name="T19" fmla="*/ 211 h 264"/>
              <a:gd name="T20" fmla="*/ 250 w 334"/>
              <a:gd name="T21" fmla="*/ 194 h 264"/>
              <a:gd name="T22" fmla="*/ 267 w 334"/>
              <a:gd name="T23" fmla="*/ 211 h 264"/>
              <a:gd name="T24" fmla="*/ 250 w 334"/>
              <a:gd name="T25" fmla="*/ 228 h 264"/>
              <a:gd name="T26" fmla="*/ 200 w 334"/>
              <a:gd name="T27" fmla="*/ 117 h 264"/>
              <a:gd name="T28" fmla="*/ 134 w 334"/>
              <a:gd name="T29" fmla="*/ 117 h 264"/>
              <a:gd name="T30" fmla="*/ 134 w 334"/>
              <a:gd name="T31" fmla="*/ 33 h 264"/>
              <a:gd name="T32" fmla="*/ 184 w 334"/>
              <a:gd name="T33" fmla="*/ 33 h 264"/>
              <a:gd name="T34" fmla="*/ 200 w 334"/>
              <a:gd name="T35" fmla="*/ 44 h 264"/>
              <a:gd name="T36" fmla="*/ 200 w 334"/>
              <a:gd name="T37" fmla="*/ 117 h 264"/>
              <a:gd name="T38" fmla="*/ 200 w 334"/>
              <a:gd name="T39" fmla="*/ 183 h 264"/>
              <a:gd name="T40" fmla="*/ 134 w 334"/>
              <a:gd name="T41" fmla="*/ 183 h 264"/>
              <a:gd name="T42" fmla="*/ 134 w 334"/>
              <a:gd name="T43" fmla="*/ 150 h 264"/>
              <a:gd name="T44" fmla="*/ 200 w 334"/>
              <a:gd name="T45" fmla="*/ 150 h 264"/>
              <a:gd name="T46" fmla="*/ 200 w 334"/>
              <a:gd name="T47" fmla="*/ 183 h 264"/>
              <a:gd name="T48" fmla="*/ 84 w 334"/>
              <a:gd name="T49" fmla="*/ 228 h 264"/>
              <a:gd name="T50" fmla="*/ 67 w 334"/>
              <a:gd name="T51" fmla="*/ 211 h 264"/>
              <a:gd name="T52" fmla="*/ 84 w 334"/>
              <a:gd name="T53" fmla="*/ 194 h 264"/>
              <a:gd name="T54" fmla="*/ 100 w 334"/>
              <a:gd name="T55" fmla="*/ 211 h 264"/>
              <a:gd name="T56" fmla="*/ 84 w 334"/>
              <a:gd name="T57" fmla="*/ 228 h 264"/>
              <a:gd name="T58" fmla="*/ 47 w 334"/>
              <a:gd name="T59" fmla="*/ 183 h 264"/>
              <a:gd name="T60" fmla="*/ 34 w 334"/>
              <a:gd name="T61" fmla="*/ 183 h 264"/>
              <a:gd name="T62" fmla="*/ 34 w 334"/>
              <a:gd name="T63" fmla="*/ 150 h 264"/>
              <a:gd name="T64" fmla="*/ 100 w 334"/>
              <a:gd name="T65" fmla="*/ 150 h 264"/>
              <a:gd name="T66" fmla="*/ 100 w 334"/>
              <a:gd name="T67" fmla="*/ 164 h 264"/>
              <a:gd name="T68" fmla="*/ 84 w 334"/>
              <a:gd name="T69" fmla="*/ 164 h 264"/>
              <a:gd name="T70" fmla="*/ 47 w 334"/>
              <a:gd name="T71" fmla="*/ 183 h 264"/>
              <a:gd name="T72" fmla="*/ 34 w 334"/>
              <a:gd name="T73" fmla="*/ 44 h 264"/>
              <a:gd name="T74" fmla="*/ 50 w 334"/>
              <a:gd name="T75" fmla="*/ 33 h 264"/>
              <a:gd name="T76" fmla="*/ 100 w 334"/>
              <a:gd name="T77" fmla="*/ 33 h 264"/>
              <a:gd name="T78" fmla="*/ 100 w 334"/>
              <a:gd name="T79" fmla="*/ 117 h 264"/>
              <a:gd name="T80" fmla="*/ 34 w 334"/>
              <a:gd name="T81" fmla="*/ 117 h 264"/>
              <a:gd name="T82" fmla="*/ 34 w 334"/>
              <a:gd name="T83" fmla="*/ 44 h 264"/>
              <a:gd name="T84" fmla="*/ 300 w 334"/>
              <a:gd name="T85" fmla="*/ 117 h 264"/>
              <a:gd name="T86" fmla="*/ 234 w 334"/>
              <a:gd name="T87" fmla="*/ 117 h 264"/>
              <a:gd name="T88" fmla="*/ 234 w 334"/>
              <a:gd name="T89" fmla="*/ 28 h 264"/>
              <a:gd name="T90" fmla="*/ 200 w 334"/>
              <a:gd name="T91" fmla="*/ 0 h 264"/>
              <a:gd name="T92" fmla="*/ 34 w 334"/>
              <a:gd name="T93" fmla="*/ 0 h 264"/>
              <a:gd name="T94" fmla="*/ 0 w 334"/>
              <a:gd name="T95" fmla="*/ 28 h 264"/>
              <a:gd name="T96" fmla="*/ 0 w 334"/>
              <a:gd name="T97" fmla="*/ 178 h 264"/>
              <a:gd name="T98" fmla="*/ 34 w 334"/>
              <a:gd name="T99" fmla="*/ 211 h 264"/>
              <a:gd name="T100" fmla="*/ 84 w 334"/>
              <a:gd name="T101" fmla="*/ 264 h 264"/>
              <a:gd name="T102" fmla="*/ 134 w 334"/>
              <a:gd name="T103" fmla="*/ 217 h 264"/>
              <a:gd name="T104" fmla="*/ 200 w 334"/>
              <a:gd name="T105" fmla="*/ 217 h 264"/>
              <a:gd name="T106" fmla="*/ 250 w 334"/>
              <a:gd name="T107" fmla="*/ 264 h 264"/>
              <a:gd name="T108" fmla="*/ 300 w 334"/>
              <a:gd name="T109" fmla="*/ 213 h 264"/>
              <a:gd name="T110" fmla="*/ 334 w 334"/>
              <a:gd name="T111" fmla="*/ 178 h 264"/>
              <a:gd name="T112" fmla="*/ 334 w 334"/>
              <a:gd name="T113" fmla="*/ 144 h 264"/>
              <a:gd name="T114" fmla="*/ 300 w 334"/>
              <a:gd name="T115" fmla="*/ 117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34" h="264">
                <a:moveTo>
                  <a:pt x="300" y="183"/>
                </a:moveTo>
                <a:lnTo>
                  <a:pt x="287" y="183"/>
                </a:lnTo>
                <a:cubicBezTo>
                  <a:pt x="278" y="167"/>
                  <a:pt x="265" y="164"/>
                  <a:pt x="250" y="164"/>
                </a:cubicBezTo>
                <a:cubicBezTo>
                  <a:pt x="244" y="164"/>
                  <a:pt x="239" y="162"/>
                  <a:pt x="234" y="164"/>
                </a:cubicBezTo>
                <a:lnTo>
                  <a:pt x="234" y="150"/>
                </a:lnTo>
                <a:lnTo>
                  <a:pt x="284" y="150"/>
                </a:lnTo>
                <a:cubicBezTo>
                  <a:pt x="293" y="150"/>
                  <a:pt x="300" y="152"/>
                  <a:pt x="300" y="161"/>
                </a:cubicBezTo>
                <a:lnTo>
                  <a:pt x="300" y="183"/>
                </a:lnTo>
                <a:close/>
                <a:moveTo>
                  <a:pt x="250" y="228"/>
                </a:moveTo>
                <a:cubicBezTo>
                  <a:pt x="241" y="228"/>
                  <a:pt x="234" y="220"/>
                  <a:pt x="234" y="211"/>
                </a:cubicBezTo>
                <a:cubicBezTo>
                  <a:pt x="234" y="202"/>
                  <a:pt x="241" y="194"/>
                  <a:pt x="250" y="194"/>
                </a:cubicBezTo>
                <a:cubicBezTo>
                  <a:pt x="260" y="194"/>
                  <a:pt x="267" y="202"/>
                  <a:pt x="267" y="211"/>
                </a:cubicBezTo>
                <a:cubicBezTo>
                  <a:pt x="267" y="220"/>
                  <a:pt x="260" y="228"/>
                  <a:pt x="250" y="228"/>
                </a:cubicBezTo>
                <a:close/>
                <a:moveTo>
                  <a:pt x="200" y="117"/>
                </a:moveTo>
                <a:lnTo>
                  <a:pt x="134" y="117"/>
                </a:lnTo>
                <a:lnTo>
                  <a:pt x="134" y="33"/>
                </a:lnTo>
                <a:lnTo>
                  <a:pt x="184" y="33"/>
                </a:lnTo>
                <a:cubicBezTo>
                  <a:pt x="193" y="33"/>
                  <a:pt x="200" y="35"/>
                  <a:pt x="200" y="44"/>
                </a:cubicBezTo>
                <a:lnTo>
                  <a:pt x="200" y="117"/>
                </a:lnTo>
                <a:close/>
                <a:moveTo>
                  <a:pt x="200" y="183"/>
                </a:moveTo>
                <a:lnTo>
                  <a:pt x="134" y="183"/>
                </a:lnTo>
                <a:lnTo>
                  <a:pt x="134" y="150"/>
                </a:lnTo>
                <a:lnTo>
                  <a:pt x="200" y="150"/>
                </a:lnTo>
                <a:lnTo>
                  <a:pt x="200" y="183"/>
                </a:lnTo>
                <a:close/>
                <a:moveTo>
                  <a:pt x="84" y="228"/>
                </a:moveTo>
                <a:cubicBezTo>
                  <a:pt x="74" y="228"/>
                  <a:pt x="67" y="220"/>
                  <a:pt x="67" y="211"/>
                </a:cubicBezTo>
                <a:cubicBezTo>
                  <a:pt x="67" y="202"/>
                  <a:pt x="74" y="194"/>
                  <a:pt x="84" y="194"/>
                </a:cubicBezTo>
                <a:cubicBezTo>
                  <a:pt x="93" y="194"/>
                  <a:pt x="100" y="202"/>
                  <a:pt x="100" y="211"/>
                </a:cubicBezTo>
                <a:cubicBezTo>
                  <a:pt x="100" y="220"/>
                  <a:pt x="93" y="228"/>
                  <a:pt x="84" y="228"/>
                </a:cubicBezTo>
                <a:close/>
                <a:moveTo>
                  <a:pt x="47" y="183"/>
                </a:moveTo>
                <a:lnTo>
                  <a:pt x="34" y="183"/>
                </a:lnTo>
                <a:lnTo>
                  <a:pt x="34" y="150"/>
                </a:lnTo>
                <a:lnTo>
                  <a:pt x="100" y="150"/>
                </a:lnTo>
                <a:lnTo>
                  <a:pt x="100" y="164"/>
                </a:lnTo>
                <a:cubicBezTo>
                  <a:pt x="95" y="162"/>
                  <a:pt x="90" y="164"/>
                  <a:pt x="84" y="164"/>
                </a:cubicBezTo>
                <a:cubicBezTo>
                  <a:pt x="69" y="164"/>
                  <a:pt x="56" y="167"/>
                  <a:pt x="47" y="183"/>
                </a:cubicBezTo>
                <a:close/>
                <a:moveTo>
                  <a:pt x="34" y="44"/>
                </a:moveTo>
                <a:cubicBezTo>
                  <a:pt x="34" y="35"/>
                  <a:pt x="41" y="33"/>
                  <a:pt x="50" y="33"/>
                </a:cubicBezTo>
                <a:lnTo>
                  <a:pt x="100" y="33"/>
                </a:lnTo>
                <a:lnTo>
                  <a:pt x="100" y="117"/>
                </a:lnTo>
                <a:lnTo>
                  <a:pt x="34" y="117"/>
                </a:lnTo>
                <a:lnTo>
                  <a:pt x="34" y="44"/>
                </a:lnTo>
                <a:close/>
                <a:moveTo>
                  <a:pt x="300" y="117"/>
                </a:moveTo>
                <a:lnTo>
                  <a:pt x="234" y="117"/>
                </a:lnTo>
                <a:lnTo>
                  <a:pt x="234" y="28"/>
                </a:lnTo>
                <a:cubicBezTo>
                  <a:pt x="234" y="9"/>
                  <a:pt x="219" y="0"/>
                  <a:pt x="200" y="0"/>
                </a:cubicBezTo>
                <a:lnTo>
                  <a:pt x="34" y="0"/>
                </a:lnTo>
                <a:cubicBezTo>
                  <a:pt x="15" y="0"/>
                  <a:pt x="0" y="9"/>
                  <a:pt x="0" y="28"/>
                </a:cubicBezTo>
                <a:lnTo>
                  <a:pt x="0" y="178"/>
                </a:lnTo>
                <a:cubicBezTo>
                  <a:pt x="0" y="196"/>
                  <a:pt x="15" y="211"/>
                  <a:pt x="34" y="211"/>
                </a:cubicBezTo>
                <a:cubicBezTo>
                  <a:pt x="34" y="239"/>
                  <a:pt x="56" y="264"/>
                  <a:pt x="84" y="264"/>
                </a:cubicBezTo>
                <a:cubicBezTo>
                  <a:pt x="111" y="264"/>
                  <a:pt x="134" y="233"/>
                  <a:pt x="134" y="217"/>
                </a:cubicBezTo>
                <a:lnTo>
                  <a:pt x="200" y="217"/>
                </a:lnTo>
                <a:cubicBezTo>
                  <a:pt x="200" y="233"/>
                  <a:pt x="223" y="264"/>
                  <a:pt x="250" y="264"/>
                </a:cubicBezTo>
                <a:cubicBezTo>
                  <a:pt x="278" y="264"/>
                  <a:pt x="300" y="240"/>
                  <a:pt x="300" y="213"/>
                </a:cubicBezTo>
                <a:cubicBezTo>
                  <a:pt x="319" y="213"/>
                  <a:pt x="334" y="196"/>
                  <a:pt x="334" y="178"/>
                </a:cubicBezTo>
                <a:lnTo>
                  <a:pt x="334" y="144"/>
                </a:lnTo>
                <a:cubicBezTo>
                  <a:pt x="334" y="126"/>
                  <a:pt x="319" y="117"/>
                  <a:pt x="300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4">
            <a:extLst>
              <a:ext uri="{FF2B5EF4-FFF2-40B4-BE49-F238E27FC236}">
                <a16:creationId xmlns:a16="http://schemas.microsoft.com/office/drawing/2014/main" id="{FAE9A735-EF00-1C46-BC54-6E62797055D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551193" y="2016125"/>
            <a:ext cx="250825" cy="252413"/>
          </a:xfrm>
          <a:custGeom>
            <a:avLst/>
            <a:gdLst>
              <a:gd name="T0" fmla="*/ 300 w 333"/>
              <a:gd name="T1" fmla="*/ 183 h 333"/>
              <a:gd name="T2" fmla="*/ 233 w 333"/>
              <a:gd name="T3" fmla="*/ 183 h 333"/>
              <a:gd name="T4" fmla="*/ 233 w 333"/>
              <a:gd name="T5" fmla="*/ 117 h 333"/>
              <a:gd name="T6" fmla="*/ 300 w 333"/>
              <a:gd name="T7" fmla="*/ 117 h 333"/>
              <a:gd name="T8" fmla="*/ 300 w 333"/>
              <a:gd name="T9" fmla="*/ 183 h 333"/>
              <a:gd name="T10" fmla="*/ 300 w 333"/>
              <a:gd name="T11" fmla="*/ 250 h 333"/>
              <a:gd name="T12" fmla="*/ 289 w 333"/>
              <a:gd name="T13" fmla="*/ 250 h 333"/>
              <a:gd name="T14" fmla="*/ 251 w 333"/>
              <a:gd name="T15" fmla="*/ 233 h 333"/>
              <a:gd name="T16" fmla="*/ 233 w 333"/>
              <a:gd name="T17" fmla="*/ 236 h 333"/>
              <a:gd name="T18" fmla="*/ 233 w 333"/>
              <a:gd name="T19" fmla="*/ 217 h 333"/>
              <a:gd name="T20" fmla="*/ 300 w 333"/>
              <a:gd name="T21" fmla="*/ 217 h 333"/>
              <a:gd name="T22" fmla="*/ 300 w 333"/>
              <a:gd name="T23" fmla="*/ 250 h 333"/>
              <a:gd name="T24" fmla="*/ 252 w 333"/>
              <a:gd name="T25" fmla="*/ 300 h 333"/>
              <a:gd name="T26" fmla="*/ 236 w 333"/>
              <a:gd name="T27" fmla="*/ 283 h 333"/>
              <a:gd name="T28" fmla="*/ 252 w 333"/>
              <a:gd name="T29" fmla="*/ 267 h 333"/>
              <a:gd name="T30" fmla="*/ 269 w 333"/>
              <a:gd name="T31" fmla="*/ 283 h 333"/>
              <a:gd name="T32" fmla="*/ 252 w 333"/>
              <a:gd name="T33" fmla="*/ 300 h 333"/>
              <a:gd name="T34" fmla="*/ 200 w 333"/>
              <a:gd name="T35" fmla="*/ 250 h 333"/>
              <a:gd name="T36" fmla="*/ 160 w 333"/>
              <a:gd name="T37" fmla="*/ 250 h 333"/>
              <a:gd name="T38" fmla="*/ 95 w 333"/>
              <a:gd name="T39" fmla="*/ 200 h 333"/>
              <a:gd name="T40" fmla="*/ 33 w 333"/>
              <a:gd name="T41" fmla="*/ 239 h 333"/>
              <a:gd name="T42" fmla="*/ 33 w 333"/>
              <a:gd name="T43" fmla="*/ 33 h 333"/>
              <a:gd name="T44" fmla="*/ 200 w 333"/>
              <a:gd name="T45" fmla="*/ 33 h 333"/>
              <a:gd name="T46" fmla="*/ 200 w 333"/>
              <a:gd name="T47" fmla="*/ 250 h 333"/>
              <a:gd name="T48" fmla="*/ 125 w 333"/>
              <a:gd name="T49" fmla="*/ 283 h 333"/>
              <a:gd name="T50" fmla="*/ 96 w 333"/>
              <a:gd name="T51" fmla="*/ 300 h 333"/>
              <a:gd name="T52" fmla="*/ 67 w 333"/>
              <a:gd name="T53" fmla="*/ 283 h 333"/>
              <a:gd name="T54" fmla="*/ 63 w 333"/>
              <a:gd name="T55" fmla="*/ 267 h 333"/>
              <a:gd name="T56" fmla="*/ 67 w 333"/>
              <a:gd name="T57" fmla="*/ 250 h 333"/>
              <a:gd name="T58" fmla="*/ 96 w 333"/>
              <a:gd name="T59" fmla="*/ 233 h 333"/>
              <a:gd name="T60" fmla="*/ 125 w 333"/>
              <a:gd name="T61" fmla="*/ 250 h 333"/>
              <a:gd name="T62" fmla="*/ 130 w 333"/>
              <a:gd name="T63" fmla="*/ 267 h 333"/>
              <a:gd name="T64" fmla="*/ 125 w 333"/>
              <a:gd name="T65" fmla="*/ 283 h 333"/>
              <a:gd name="T66" fmla="*/ 233 w 333"/>
              <a:gd name="T67" fmla="*/ 83 h 333"/>
              <a:gd name="T68" fmla="*/ 233 w 333"/>
              <a:gd name="T69" fmla="*/ 0 h 333"/>
              <a:gd name="T70" fmla="*/ 0 w 333"/>
              <a:gd name="T71" fmla="*/ 0 h 333"/>
              <a:gd name="T72" fmla="*/ 0 w 333"/>
              <a:gd name="T73" fmla="*/ 283 h 333"/>
              <a:gd name="T74" fmla="*/ 32 w 333"/>
              <a:gd name="T75" fmla="*/ 283 h 333"/>
              <a:gd name="T76" fmla="*/ 96 w 333"/>
              <a:gd name="T77" fmla="*/ 333 h 333"/>
              <a:gd name="T78" fmla="*/ 160 w 333"/>
              <a:gd name="T79" fmla="*/ 283 h 333"/>
              <a:gd name="T80" fmla="*/ 202 w 333"/>
              <a:gd name="T81" fmla="*/ 283 h 333"/>
              <a:gd name="T82" fmla="*/ 252 w 333"/>
              <a:gd name="T83" fmla="*/ 333 h 333"/>
              <a:gd name="T84" fmla="*/ 302 w 333"/>
              <a:gd name="T85" fmla="*/ 283 h 333"/>
              <a:gd name="T86" fmla="*/ 333 w 333"/>
              <a:gd name="T87" fmla="*/ 283 h 333"/>
              <a:gd name="T88" fmla="*/ 333 w 333"/>
              <a:gd name="T89" fmla="*/ 83 h 333"/>
              <a:gd name="T90" fmla="*/ 233 w 333"/>
              <a:gd name="T91" fmla="*/ 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33" h="333">
                <a:moveTo>
                  <a:pt x="300" y="183"/>
                </a:moveTo>
                <a:lnTo>
                  <a:pt x="233" y="183"/>
                </a:lnTo>
                <a:lnTo>
                  <a:pt x="233" y="117"/>
                </a:lnTo>
                <a:lnTo>
                  <a:pt x="300" y="117"/>
                </a:lnTo>
                <a:lnTo>
                  <a:pt x="300" y="183"/>
                </a:lnTo>
                <a:close/>
                <a:moveTo>
                  <a:pt x="300" y="250"/>
                </a:moveTo>
                <a:lnTo>
                  <a:pt x="289" y="250"/>
                </a:lnTo>
                <a:cubicBezTo>
                  <a:pt x="280" y="240"/>
                  <a:pt x="266" y="233"/>
                  <a:pt x="251" y="233"/>
                </a:cubicBezTo>
                <a:cubicBezTo>
                  <a:pt x="245" y="233"/>
                  <a:pt x="233" y="235"/>
                  <a:pt x="233" y="236"/>
                </a:cubicBezTo>
                <a:lnTo>
                  <a:pt x="233" y="217"/>
                </a:lnTo>
                <a:lnTo>
                  <a:pt x="300" y="217"/>
                </a:lnTo>
                <a:lnTo>
                  <a:pt x="300" y="250"/>
                </a:lnTo>
                <a:close/>
                <a:moveTo>
                  <a:pt x="252" y="300"/>
                </a:moveTo>
                <a:cubicBezTo>
                  <a:pt x="243" y="300"/>
                  <a:pt x="236" y="293"/>
                  <a:pt x="236" y="283"/>
                </a:cubicBezTo>
                <a:cubicBezTo>
                  <a:pt x="236" y="274"/>
                  <a:pt x="243" y="267"/>
                  <a:pt x="252" y="267"/>
                </a:cubicBezTo>
                <a:cubicBezTo>
                  <a:pt x="262" y="267"/>
                  <a:pt x="269" y="274"/>
                  <a:pt x="269" y="283"/>
                </a:cubicBezTo>
                <a:cubicBezTo>
                  <a:pt x="269" y="293"/>
                  <a:pt x="262" y="300"/>
                  <a:pt x="252" y="300"/>
                </a:cubicBezTo>
                <a:close/>
                <a:moveTo>
                  <a:pt x="200" y="250"/>
                </a:moveTo>
                <a:lnTo>
                  <a:pt x="160" y="250"/>
                </a:lnTo>
                <a:cubicBezTo>
                  <a:pt x="153" y="221"/>
                  <a:pt x="126" y="200"/>
                  <a:pt x="95" y="200"/>
                </a:cubicBezTo>
                <a:cubicBezTo>
                  <a:pt x="68" y="200"/>
                  <a:pt x="50" y="216"/>
                  <a:pt x="33" y="239"/>
                </a:cubicBezTo>
                <a:lnTo>
                  <a:pt x="33" y="33"/>
                </a:lnTo>
                <a:lnTo>
                  <a:pt x="200" y="33"/>
                </a:lnTo>
                <a:lnTo>
                  <a:pt x="200" y="250"/>
                </a:lnTo>
                <a:close/>
                <a:moveTo>
                  <a:pt x="125" y="283"/>
                </a:moveTo>
                <a:cubicBezTo>
                  <a:pt x="119" y="293"/>
                  <a:pt x="108" y="300"/>
                  <a:pt x="96" y="300"/>
                </a:cubicBezTo>
                <a:cubicBezTo>
                  <a:pt x="84" y="300"/>
                  <a:pt x="73" y="293"/>
                  <a:pt x="67" y="283"/>
                </a:cubicBezTo>
                <a:cubicBezTo>
                  <a:pt x="65" y="278"/>
                  <a:pt x="63" y="273"/>
                  <a:pt x="63" y="267"/>
                </a:cubicBezTo>
                <a:cubicBezTo>
                  <a:pt x="63" y="261"/>
                  <a:pt x="65" y="255"/>
                  <a:pt x="67" y="250"/>
                </a:cubicBezTo>
                <a:cubicBezTo>
                  <a:pt x="73" y="240"/>
                  <a:pt x="84" y="233"/>
                  <a:pt x="96" y="233"/>
                </a:cubicBezTo>
                <a:cubicBezTo>
                  <a:pt x="108" y="233"/>
                  <a:pt x="119" y="240"/>
                  <a:pt x="125" y="250"/>
                </a:cubicBezTo>
                <a:cubicBezTo>
                  <a:pt x="128" y="255"/>
                  <a:pt x="130" y="261"/>
                  <a:pt x="130" y="267"/>
                </a:cubicBezTo>
                <a:cubicBezTo>
                  <a:pt x="130" y="273"/>
                  <a:pt x="128" y="278"/>
                  <a:pt x="125" y="283"/>
                </a:cubicBezTo>
                <a:close/>
                <a:moveTo>
                  <a:pt x="233" y="83"/>
                </a:moveTo>
                <a:lnTo>
                  <a:pt x="233" y="0"/>
                </a:lnTo>
                <a:lnTo>
                  <a:pt x="0" y="0"/>
                </a:lnTo>
                <a:lnTo>
                  <a:pt x="0" y="283"/>
                </a:lnTo>
                <a:lnTo>
                  <a:pt x="32" y="283"/>
                </a:lnTo>
                <a:cubicBezTo>
                  <a:pt x="39" y="312"/>
                  <a:pt x="65" y="333"/>
                  <a:pt x="96" y="333"/>
                </a:cubicBezTo>
                <a:cubicBezTo>
                  <a:pt x="127" y="333"/>
                  <a:pt x="153" y="312"/>
                  <a:pt x="160" y="283"/>
                </a:cubicBezTo>
                <a:lnTo>
                  <a:pt x="202" y="283"/>
                </a:lnTo>
                <a:cubicBezTo>
                  <a:pt x="202" y="311"/>
                  <a:pt x="225" y="333"/>
                  <a:pt x="252" y="333"/>
                </a:cubicBezTo>
                <a:cubicBezTo>
                  <a:pt x="280" y="333"/>
                  <a:pt x="302" y="311"/>
                  <a:pt x="302" y="283"/>
                </a:cubicBezTo>
                <a:lnTo>
                  <a:pt x="333" y="283"/>
                </a:lnTo>
                <a:lnTo>
                  <a:pt x="333" y="83"/>
                </a:lnTo>
                <a:lnTo>
                  <a:pt x="23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5">
            <a:extLst>
              <a:ext uri="{FF2B5EF4-FFF2-40B4-BE49-F238E27FC236}">
                <a16:creationId xmlns:a16="http://schemas.microsoft.com/office/drawing/2014/main" id="{88066009-5FAD-D84B-A05C-09E02EDAFB1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047955" y="2016125"/>
            <a:ext cx="250825" cy="252413"/>
          </a:xfrm>
          <a:custGeom>
            <a:avLst/>
            <a:gdLst>
              <a:gd name="T0" fmla="*/ 300 w 333"/>
              <a:gd name="T1" fmla="*/ 183 h 333"/>
              <a:gd name="T2" fmla="*/ 233 w 333"/>
              <a:gd name="T3" fmla="*/ 183 h 333"/>
              <a:gd name="T4" fmla="*/ 233 w 333"/>
              <a:gd name="T5" fmla="*/ 117 h 333"/>
              <a:gd name="T6" fmla="*/ 283 w 333"/>
              <a:gd name="T7" fmla="*/ 117 h 333"/>
              <a:gd name="T8" fmla="*/ 300 w 333"/>
              <a:gd name="T9" fmla="*/ 133 h 333"/>
              <a:gd name="T10" fmla="*/ 300 w 333"/>
              <a:gd name="T11" fmla="*/ 183 h 333"/>
              <a:gd name="T12" fmla="*/ 300 w 333"/>
              <a:gd name="T13" fmla="*/ 250 h 333"/>
              <a:gd name="T14" fmla="*/ 287 w 333"/>
              <a:gd name="T15" fmla="*/ 250 h 333"/>
              <a:gd name="T16" fmla="*/ 250 w 333"/>
              <a:gd name="T17" fmla="*/ 233 h 333"/>
              <a:gd name="T18" fmla="*/ 233 w 333"/>
              <a:gd name="T19" fmla="*/ 236 h 333"/>
              <a:gd name="T20" fmla="*/ 233 w 333"/>
              <a:gd name="T21" fmla="*/ 217 h 333"/>
              <a:gd name="T22" fmla="*/ 300 w 333"/>
              <a:gd name="T23" fmla="*/ 217 h 333"/>
              <a:gd name="T24" fmla="*/ 300 w 333"/>
              <a:gd name="T25" fmla="*/ 250 h 333"/>
              <a:gd name="T26" fmla="*/ 250 w 333"/>
              <a:gd name="T27" fmla="*/ 300 h 333"/>
              <a:gd name="T28" fmla="*/ 233 w 333"/>
              <a:gd name="T29" fmla="*/ 283 h 333"/>
              <a:gd name="T30" fmla="*/ 250 w 333"/>
              <a:gd name="T31" fmla="*/ 267 h 333"/>
              <a:gd name="T32" fmla="*/ 267 w 333"/>
              <a:gd name="T33" fmla="*/ 283 h 333"/>
              <a:gd name="T34" fmla="*/ 250 w 333"/>
              <a:gd name="T35" fmla="*/ 300 h 333"/>
              <a:gd name="T36" fmla="*/ 200 w 333"/>
              <a:gd name="T37" fmla="*/ 83 h 333"/>
              <a:gd name="T38" fmla="*/ 200 w 333"/>
              <a:gd name="T39" fmla="*/ 250 h 333"/>
              <a:gd name="T40" fmla="*/ 158 w 333"/>
              <a:gd name="T41" fmla="*/ 250 h 333"/>
              <a:gd name="T42" fmla="*/ 94 w 333"/>
              <a:gd name="T43" fmla="*/ 200 h 333"/>
              <a:gd name="T44" fmla="*/ 47 w 333"/>
              <a:gd name="T45" fmla="*/ 219 h 333"/>
              <a:gd name="T46" fmla="*/ 33 w 333"/>
              <a:gd name="T47" fmla="*/ 213 h 333"/>
              <a:gd name="T48" fmla="*/ 33 w 333"/>
              <a:gd name="T49" fmla="*/ 50 h 333"/>
              <a:gd name="T50" fmla="*/ 50 w 333"/>
              <a:gd name="T51" fmla="*/ 33 h 333"/>
              <a:gd name="T52" fmla="*/ 183 w 333"/>
              <a:gd name="T53" fmla="*/ 33 h 333"/>
              <a:gd name="T54" fmla="*/ 200 w 333"/>
              <a:gd name="T55" fmla="*/ 50 h 333"/>
              <a:gd name="T56" fmla="*/ 200 w 333"/>
              <a:gd name="T57" fmla="*/ 83 h 333"/>
              <a:gd name="T58" fmla="*/ 122 w 333"/>
              <a:gd name="T59" fmla="*/ 283 h 333"/>
              <a:gd name="T60" fmla="*/ 94 w 333"/>
              <a:gd name="T61" fmla="*/ 300 h 333"/>
              <a:gd name="T62" fmla="*/ 65 w 333"/>
              <a:gd name="T63" fmla="*/ 283 h 333"/>
              <a:gd name="T64" fmla="*/ 60 w 333"/>
              <a:gd name="T65" fmla="*/ 267 h 333"/>
              <a:gd name="T66" fmla="*/ 65 w 333"/>
              <a:gd name="T67" fmla="*/ 250 h 333"/>
              <a:gd name="T68" fmla="*/ 94 w 333"/>
              <a:gd name="T69" fmla="*/ 233 h 333"/>
              <a:gd name="T70" fmla="*/ 122 w 333"/>
              <a:gd name="T71" fmla="*/ 250 h 333"/>
              <a:gd name="T72" fmla="*/ 127 w 333"/>
              <a:gd name="T73" fmla="*/ 267 h 333"/>
              <a:gd name="T74" fmla="*/ 122 w 333"/>
              <a:gd name="T75" fmla="*/ 283 h 333"/>
              <a:gd name="T76" fmla="*/ 300 w 333"/>
              <a:gd name="T77" fmla="*/ 83 h 333"/>
              <a:gd name="T78" fmla="*/ 233 w 333"/>
              <a:gd name="T79" fmla="*/ 83 h 333"/>
              <a:gd name="T80" fmla="*/ 233 w 333"/>
              <a:gd name="T81" fmla="*/ 33 h 333"/>
              <a:gd name="T82" fmla="*/ 200 w 333"/>
              <a:gd name="T83" fmla="*/ 0 h 333"/>
              <a:gd name="T84" fmla="*/ 33 w 333"/>
              <a:gd name="T85" fmla="*/ 0 h 333"/>
              <a:gd name="T86" fmla="*/ 0 w 333"/>
              <a:gd name="T87" fmla="*/ 33 h 333"/>
              <a:gd name="T88" fmla="*/ 0 w 333"/>
              <a:gd name="T89" fmla="*/ 254 h 333"/>
              <a:gd name="T90" fmla="*/ 29 w 333"/>
              <a:gd name="T91" fmla="*/ 283 h 333"/>
              <a:gd name="T92" fmla="*/ 94 w 333"/>
              <a:gd name="T93" fmla="*/ 333 h 333"/>
              <a:gd name="T94" fmla="*/ 158 w 333"/>
              <a:gd name="T95" fmla="*/ 283 h 333"/>
              <a:gd name="T96" fmla="*/ 200 w 333"/>
              <a:gd name="T97" fmla="*/ 283 h 333"/>
              <a:gd name="T98" fmla="*/ 250 w 333"/>
              <a:gd name="T99" fmla="*/ 333 h 333"/>
              <a:gd name="T100" fmla="*/ 300 w 333"/>
              <a:gd name="T101" fmla="*/ 283 h 333"/>
              <a:gd name="T102" fmla="*/ 333 w 333"/>
              <a:gd name="T103" fmla="*/ 250 h 333"/>
              <a:gd name="T104" fmla="*/ 333 w 333"/>
              <a:gd name="T105" fmla="*/ 117 h 333"/>
              <a:gd name="T106" fmla="*/ 300 w 333"/>
              <a:gd name="T107" fmla="*/ 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3" h="333">
                <a:moveTo>
                  <a:pt x="300" y="183"/>
                </a:moveTo>
                <a:lnTo>
                  <a:pt x="233" y="183"/>
                </a:lnTo>
                <a:lnTo>
                  <a:pt x="233" y="117"/>
                </a:lnTo>
                <a:lnTo>
                  <a:pt x="283" y="117"/>
                </a:lnTo>
                <a:cubicBezTo>
                  <a:pt x="293" y="117"/>
                  <a:pt x="300" y="124"/>
                  <a:pt x="300" y="133"/>
                </a:cubicBezTo>
                <a:lnTo>
                  <a:pt x="300" y="183"/>
                </a:lnTo>
                <a:close/>
                <a:moveTo>
                  <a:pt x="300" y="250"/>
                </a:moveTo>
                <a:lnTo>
                  <a:pt x="287" y="250"/>
                </a:lnTo>
                <a:cubicBezTo>
                  <a:pt x="278" y="240"/>
                  <a:pt x="265" y="233"/>
                  <a:pt x="250" y="233"/>
                </a:cubicBezTo>
                <a:cubicBezTo>
                  <a:pt x="244" y="233"/>
                  <a:pt x="239" y="235"/>
                  <a:pt x="233" y="236"/>
                </a:cubicBezTo>
                <a:lnTo>
                  <a:pt x="233" y="217"/>
                </a:lnTo>
                <a:lnTo>
                  <a:pt x="300" y="217"/>
                </a:lnTo>
                <a:lnTo>
                  <a:pt x="300" y="250"/>
                </a:lnTo>
                <a:close/>
                <a:moveTo>
                  <a:pt x="250" y="300"/>
                </a:moveTo>
                <a:cubicBezTo>
                  <a:pt x="241" y="300"/>
                  <a:pt x="233" y="293"/>
                  <a:pt x="233" y="283"/>
                </a:cubicBezTo>
                <a:cubicBezTo>
                  <a:pt x="233" y="274"/>
                  <a:pt x="241" y="267"/>
                  <a:pt x="250" y="267"/>
                </a:cubicBezTo>
                <a:cubicBezTo>
                  <a:pt x="259" y="267"/>
                  <a:pt x="267" y="274"/>
                  <a:pt x="267" y="283"/>
                </a:cubicBezTo>
                <a:cubicBezTo>
                  <a:pt x="267" y="293"/>
                  <a:pt x="259" y="300"/>
                  <a:pt x="250" y="300"/>
                </a:cubicBezTo>
                <a:close/>
                <a:moveTo>
                  <a:pt x="200" y="83"/>
                </a:moveTo>
                <a:lnTo>
                  <a:pt x="200" y="250"/>
                </a:lnTo>
                <a:lnTo>
                  <a:pt x="158" y="250"/>
                </a:lnTo>
                <a:cubicBezTo>
                  <a:pt x="151" y="221"/>
                  <a:pt x="125" y="200"/>
                  <a:pt x="94" y="200"/>
                </a:cubicBezTo>
                <a:cubicBezTo>
                  <a:pt x="76" y="200"/>
                  <a:pt x="59" y="207"/>
                  <a:pt x="47" y="219"/>
                </a:cubicBezTo>
                <a:cubicBezTo>
                  <a:pt x="42" y="224"/>
                  <a:pt x="33" y="220"/>
                  <a:pt x="33" y="213"/>
                </a:cubicBezTo>
                <a:lnTo>
                  <a:pt x="33" y="50"/>
                </a:lnTo>
                <a:cubicBezTo>
                  <a:pt x="33" y="41"/>
                  <a:pt x="41" y="33"/>
                  <a:pt x="50" y="33"/>
                </a:cubicBezTo>
                <a:lnTo>
                  <a:pt x="183" y="33"/>
                </a:lnTo>
                <a:cubicBezTo>
                  <a:pt x="193" y="33"/>
                  <a:pt x="200" y="41"/>
                  <a:pt x="200" y="50"/>
                </a:cubicBezTo>
                <a:lnTo>
                  <a:pt x="200" y="83"/>
                </a:lnTo>
                <a:close/>
                <a:moveTo>
                  <a:pt x="122" y="283"/>
                </a:moveTo>
                <a:cubicBezTo>
                  <a:pt x="117" y="293"/>
                  <a:pt x="106" y="300"/>
                  <a:pt x="94" y="300"/>
                </a:cubicBezTo>
                <a:cubicBezTo>
                  <a:pt x="81" y="300"/>
                  <a:pt x="71" y="293"/>
                  <a:pt x="65" y="283"/>
                </a:cubicBezTo>
                <a:cubicBezTo>
                  <a:pt x="62" y="278"/>
                  <a:pt x="60" y="273"/>
                  <a:pt x="60" y="267"/>
                </a:cubicBezTo>
                <a:cubicBezTo>
                  <a:pt x="60" y="261"/>
                  <a:pt x="62" y="255"/>
                  <a:pt x="65" y="250"/>
                </a:cubicBezTo>
                <a:cubicBezTo>
                  <a:pt x="71" y="240"/>
                  <a:pt x="81" y="233"/>
                  <a:pt x="94" y="233"/>
                </a:cubicBezTo>
                <a:cubicBezTo>
                  <a:pt x="106" y="233"/>
                  <a:pt x="117" y="240"/>
                  <a:pt x="122" y="250"/>
                </a:cubicBezTo>
                <a:cubicBezTo>
                  <a:pt x="125" y="255"/>
                  <a:pt x="127" y="261"/>
                  <a:pt x="127" y="267"/>
                </a:cubicBezTo>
                <a:cubicBezTo>
                  <a:pt x="127" y="273"/>
                  <a:pt x="125" y="278"/>
                  <a:pt x="122" y="283"/>
                </a:cubicBezTo>
                <a:close/>
                <a:moveTo>
                  <a:pt x="300" y="83"/>
                </a:moveTo>
                <a:lnTo>
                  <a:pt x="233" y="83"/>
                </a:lnTo>
                <a:lnTo>
                  <a:pt x="233" y="33"/>
                </a:lnTo>
                <a:cubicBezTo>
                  <a:pt x="233" y="15"/>
                  <a:pt x="218" y="0"/>
                  <a:pt x="200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254"/>
                </a:lnTo>
                <a:cubicBezTo>
                  <a:pt x="0" y="270"/>
                  <a:pt x="13" y="283"/>
                  <a:pt x="29" y="283"/>
                </a:cubicBezTo>
                <a:cubicBezTo>
                  <a:pt x="37" y="312"/>
                  <a:pt x="63" y="333"/>
                  <a:pt x="94" y="333"/>
                </a:cubicBezTo>
                <a:cubicBezTo>
                  <a:pt x="125" y="333"/>
                  <a:pt x="151" y="312"/>
                  <a:pt x="158" y="283"/>
                </a:cubicBezTo>
                <a:lnTo>
                  <a:pt x="200" y="283"/>
                </a:lnTo>
                <a:cubicBezTo>
                  <a:pt x="200" y="311"/>
                  <a:pt x="222" y="333"/>
                  <a:pt x="250" y="333"/>
                </a:cubicBezTo>
                <a:cubicBezTo>
                  <a:pt x="278" y="333"/>
                  <a:pt x="300" y="311"/>
                  <a:pt x="300" y="283"/>
                </a:cubicBezTo>
                <a:cubicBezTo>
                  <a:pt x="318" y="283"/>
                  <a:pt x="333" y="268"/>
                  <a:pt x="333" y="250"/>
                </a:cubicBezTo>
                <a:lnTo>
                  <a:pt x="333" y="117"/>
                </a:lnTo>
                <a:cubicBezTo>
                  <a:pt x="333" y="98"/>
                  <a:pt x="318" y="83"/>
                  <a:pt x="300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6">
            <a:extLst>
              <a:ext uri="{FF2B5EF4-FFF2-40B4-BE49-F238E27FC236}">
                <a16:creationId xmlns:a16="http://schemas.microsoft.com/office/drawing/2014/main" id="{C3C73EF0-7856-2544-9A71-6616A860599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544718" y="2016125"/>
            <a:ext cx="252413" cy="252413"/>
          </a:xfrm>
          <a:custGeom>
            <a:avLst/>
            <a:gdLst>
              <a:gd name="T0" fmla="*/ 300 w 334"/>
              <a:gd name="T1" fmla="*/ 250 h 333"/>
              <a:gd name="T2" fmla="*/ 287 w 334"/>
              <a:gd name="T3" fmla="*/ 250 h 333"/>
              <a:gd name="T4" fmla="*/ 250 w 334"/>
              <a:gd name="T5" fmla="*/ 233 h 333"/>
              <a:gd name="T6" fmla="*/ 234 w 334"/>
              <a:gd name="T7" fmla="*/ 236 h 333"/>
              <a:gd name="T8" fmla="*/ 234 w 334"/>
              <a:gd name="T9" fmla="*/ 217 h 333"/>
              <a:gd name="T10" fmla="*/ 300 w 334"/>
              <a:gd name="T11" fmla="*/ 217 h 333"/>
              <a:gd name="T12" fmla="*/ 300 w 334"/>
              <a:gd name="T13" fmla="*/ 250 h 333"/>
              <a:gd name="T14" fmla="*/ 250 w 334"/>
              <a:gd name="T15" fmla="*/ 300 h 333"/>
              <a:gd name="T16" fmla="*/ 234 w 334"/>
              <a:gd name="T17" fmla="*/ 283 h 333"/>
              <a:gd name="T18" fmla="*/ 250 w 334"/>
              <a:gd name="T19" fmla="*/ 267 h 333"/>
              <a:gd name="T20" fmla="*/ 267 w 334"/>
              <a:gd name="T21" fmla="*/ 283 h 333"/>
              <a:gd name="T22" fmla="*/ 250 w 334"/>
              <a:gd name="T23" fmla="*/ 300 h 333"/>
              <a:gd name="T24" fmla="*/ 158 w 334"/>
              <a:gd name="T25" fmla="*/ 250 h 333"/>
              <a:gd name="T26" fmla="*/ 138 w 334"/>
              <a:gd name="T27" fmla="*/ 217 h 333"/>
              <a:gd name="T28" fmla="*/ 200 w 334"/>
              <a:gd name="T29" fmla="*/ 217 h 333"/>
              <a:gd name="T30" fmla="*/ 200 w 334"/>
              <a:gd name="T31" fmla="*/ 250 h 333"/>
              <a:gd name="T32" fmla="*/ 158 w 334"/>
              <a:gd name="T33" fmla="*/ 250 h 333"/>
              <a:gd name="T34" fmla="*/ 123 w 334"/>
              <a:gd name="T35" fmla="*/ 283 h 333"/>
              <a:gd name="T36" fmla="*/ 94 w 334"/>
              <a:gd name="T37" fmla="*/ 300 h 333"/>
              <a:gd name="T38" fmla="*/ 65 w 334"/>
              <a:gd name="T39" fmla="*/ 283 h 333"/>
              <a:gd name="T40" fmla="*/ 61 w 334"/>
              <a:gd name="T41" fmla="*/ 267 h 333"/>
              <a:gd name="T42" fmla="*/ 65 w 334"/>
              <a:gd name="T43" fmla="*/ 250 h 333"/>
              <a:gd name="T44" fmla="*/ 94 w 334"/>
              <a:gd name="T45" fmla="*/ 233 h 333"/>
              <a:gd name="T46" fmla="*/ 123 w 334"/>
              <a:gd name="T47" fmla="*/ 250 h 333"/>
              <a:gd name="T48" fmla="*/ 127 w 334"/>
              <a:gd name="T49" fmla="*/ 267 h 333"/>
              <a:gd name="T50" fmla="*/ 123 w 334"/>
              <a:gd name="T51" fmla="*/ 283 h 333"/>
              <a:gd name="T52" fmla="*/ 34 w 334"/>
              <a:gd name="T53" fmla="*/ 239 h 333"/>
              <a:gd name="T54" fmla="*/ 34 w 334"/>
              <a:gd name="T55" fmla="*/ 217 h 333"/>
              <a:gd name="T56" fmla="*/ 50 w 334"/>
              <a:gd name="T57" fmla="*/ 217 h 333"/>
              <a:gd name="T58" fmla="*/ 34 w 334"/>
              <a:gd name="T59" fmla="*/ 239 h 333"/>
              <a:gd name="T60" fmla="*/ 184 w 334"/>
              <a:gd name="T61" fmla="*/ 33 h 333"/>
              <a:gd name="T62" fmla="*/ 200 w 334"/>
              <a:gd name="T63" fmla="*/ 183 h 333"/>
              <a:gd name="T64" fmla="*/ 34 w 334"/>
              <a:gd name="T65" fmla="*/ 183 h 333"/>
              <a:gd name="T66" fmla="*/ 34 w 334"/>
              <a:gd name="T67" fmla="*/ 33 h 333"/>
              <a:gd name="T68" fmla="*/ 184 w 334"/>
              <a:gd name="T69" fmla="*/ 33 h 333"/>
              <a:gd name="T70" fmla="*/ 234 w 334"/>
              <a:gd name="T71" fmla="*/ 183 h 333"/>
              <a:gd name="T72" fmla="*/ 217 w 334"/>
              <a:gd name="T73" fmla="*/ 0 h 333"/>
              <a:gd name="T74" fmla="*/ 0 w 334"/>
              <a:gd name="T75" fmla="*/ 0 h 333"/>
              <a:gd name="T76" fmla="*/ 0 w 334"/>
              <a:gd name="T77" fmla="*/ 283 h 333"/>
              <a:gd name="T78" fmla="*/ 30 w 334"/>
              <a:gd name="T79" fmla="*/ 283 h 333"/>
              <a:gd name="T80" fmla="*/ 94 w 334"/>
              <a:gd name="T81" fmla="*/ 333 h 333"/>
              <a:gd name="T82" fmla="*/ 158 w 334"/>
              <a:gd name="T83" fmla="*/ 283 h 333"/>
              <a:gd name="T84" fmla="*/ 200 w 334"/>
              <a:gd name="T85" fmla="*/ 283 h 333"/>
              <a:gd name="T86" fmla="*/ 250 w 334"/>
              <a:gd name="T87" fmla="*/ 333 h 333"/>
              <a:gd name="T88" fmla="*/ 300 w 334"/>
              <a:gd name="T89" fmla="*/ 283 h 333"/>
              <a:gd name="T90" fmla="*/ 334 w 334"/>
              <a:gd name="T91" fmla="*/ 283 h 333"/>
              <a:gd name="T92" fmla="*/ 334 w 334"/>
              <a:gd name="T93" fmla="*/ 183 h 333"/>
              <a:gd name="T94" fmla="*/ 234 w 334"/>
              <a:gd name="T95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4" h="333">
                <a:moveTo>
                  <a:pt x="300" y="250"/>
                </a:moveTo>
                <a:lnTo>
                  <a:pt x="287" y="250"/>
                </a:lnTo>
                <a:cubicBezTo>
                  <a:pt x="278" y="240"/>
                  <a:pt x="265" y="233"/>
                  <a:pt x="250" y="233"/>
                </a:cubicBezTo>
                <a:cubicBezTo>
                  <a:pt x="244" y="233"/>
                  <a:pt x="239" y="235"/>
                  <a:pt x="234" y="236"/>
                </a:cubicBezTo>
                <a:lnTo>
                  <a:pt x="234" y="217"/>
                </a:lnTo>
                <a:lnTo>
                  <a:pt x="300" y="217"/>
                </a:lnTo>
                <a:lnTo>
                  <a:pt x="300" y="250"/>
                </a:lnTo>
                <a:close/>
                <a:moveTo>
                  <a:pt x="250" y="300"/>
                </a:moveTo>
                <a:cubicBezTo>
                  <a:pt x="241" y="300"/>
                  <a:pt x="234" y="293"/>
                  <a:pt x="234" y="283"/>
                </a:cubicBezTo>
                <a:cubicBezTo>
                  <a:pt x="234" y="274"/>
                  <a:pt x="241" y="267"/>
                  <a:pt x="250" y="267"/>
                </a:cubicBezTo>
                <a:cubicBezTo>
                  <a:pt x="260" y="267"/>
                  <a:pt x="267" y="274"/>
                  <a:pt x="267" y="283"/>
                </a:cubicBezTo>
                <a:cubicBezTo>
                  <a:pt x="267" y="293"/>
                  <a:pt x="260" y="300"/>
                  <a:pt x="250" y="300"/>
                </a:cubicBezTo>
                <a:close/>
                <a:moveTo>
                  <a:pt x="158" y="250"/>
                </a:moveTo>
                <a:cubicBezTo>
                  <a:pt x="155" y="237"/>
                  <a:pt x="148" y="225"/>
                  <a:pt x="138" y="217"/>
                </a:cubicBezTo>
                <a:lnTo>
                  <a:pt x="200" y="217"/>
                </a:lnTo>
                <a:lnTo>
                  <a:pt x="200" y="250"/>
                </a:lnTo>
                <a:lnTo>
                  <a:pt x="158" y="250"/>
                </a:lnTo>
                <a:close/>
                <a:moveTo>
                  <a:pt x="123" y="283"/>
                </a:moveTo>
                <a:cubicBezTo>
                  <a:pt x="117" y="293"/>
                  <a:pt x="106" y="300"/>
                  <a:pt x="94" y="300"/>
                </a:cubicBezTo>
                <a:cubicBezTo>
                  <a:pt x="82" y="300"/>
                  <a:pt x="71" y="293"/>
                  <a:pt x="65" y="283"/>
                </a:cubicBezTo>
                <a:cubicBezTo>
                  <a:pt x="63" y="278"/>
                  <a:pt x="61" y="273"/>
                  <a:pt x="61" y="267"/>
                </a:cubicBezTo>
                <a:cubicBezTo>
                  <a:pt x="61" y="261"/>
                  <a:pt x="63" y="255"/>
                  <a:pt x="65" y="250"/>
                </a:cubicBezTo>
                <a:cubicBezTo>
                  <a:pt x="71" y="240"/>
                  <a:pt x="82" y="233"/>
                  <a:pt x="94" y="233"/>
                </a:cubicBezTo>
                <a:cubicBezTo>
                  <a:pt x="106" y="233"/>
                  <a:pt x="117" y="240"/>
                  <a:pt x="123" y="250"/>
                </a:cubicBezTo>
                <a:cubicBezTo>
                  <a:pt x="126" y="255"/>
                  <a:pt x="127" y="261"/>
                  <a:pt x="127" y="267"/>
                </a:cubicBezTo>
                <a:cubicBezTo>
                  <a:pt x="127" y="273"/>
                  <a:pt x="126" y="278"/>
                  <a:pt x="123" y="283"/>
                </a:cubicBezTo>
                <a:close/>
                <a:moveTo>
                  <a:pt x="34" y="239"/>
                </a:moveTo>
                <a:lnTo>
                  <a:pt x="34" y="217"/>
                </a:lnTo>
                <a:lnTo>
                  <a:pt x="50" y="217"/>
                </a:lnTo>
                <a:cubicBezTo>
                  <a:pt x="43" y="223"/>
                  <a:pt x="38" y="230"/>
                  <a:pt x="34" y="239"/>
                </a:cubicBezTo>
                <a:close/>
                <a:moveTo>
                  <a:pt x="184" y="33"/>
                </a:moveTo>
                <a:lnTo>
                  <a:pt x="200" y="183"/>
                </a:lnTo>
                <a:lnTo>
                  <a:pt x="34" y="183"/>
                </a:lnTo>
                <a:lnTo>
                  <a:pt x="34" y="33"/>
                </a:lnTo>
                <a:lnTo>
                  <a:pt x="184" y="33"/>
                </a:lnTo>
                <a:close/>
                <a:moveTo>
                  <a:pt x="234" y="183"/>
                </a:moveTo>
                <a:lnTo>
                  <a:pt x="217" y="0"/>
                </a:lnTo>
                <a:lnTo>
                  <a:pt x="0" y="0"/>
                </a:lnTo>
                <a:lnTo>
                  <a:pt x="0" y="283"/>
                </a:lnTo>
                <a:lnTo>
                  <a:pt x="30" y="283"/>
                </a:lnTo>
                <a:cubicBezTo>
                  <a:pt x="37" y="312"/>
                  <a:pt x="63" y="333"/>
                  <a:pt x="94" y="333"/>
                </a:cubicBezTo>
                <a:cubicBezTo>
                  <a:pt x="125" y="333"/>
                  <a:pt x="151" y="312"/>
                  <a:pt x="158" y="283"/>
                </a:cubicBezTo>
                <a:lnTo>
                  <a:pt x="200" y="283"/>
                </a:lnTo>
                <a:cubicBezTo>
                  <a:pt x="200" y="311"/>
                  <a:pt x="223" y="333"/>
                  <a:pt x="250" y="333"/>
                </a:cubicBezTo>
                <a:cubicBezTo>
                  <a:pt x="278" y="333"/>
                  <a:pt x="300" y="311"/>
                  <a:pt x="300" y="283"/>
                </a:cubicBezTo>
                <a:lnTo>
                  <a:pt x="334" y="283"/>
                </a:lnTo>
                <a:lnTo>
                  <a:pt x="334" y="183"/>
                </a:lnTo>
                <a:lnTo>
                  <a:pt x="234" y="1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37">
            <a:extLst>
              <a:ext uri="{FF2B5EF4-FFF2-40B4-BE49-F238E27FC236}">
                <a16:creationId xmlns:a16="http://schemas.microsoft.com/office/drawing/2014/main" id="{8EA1572F-0D6B-5347-B05D-16471EBD079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043068" y="2016125"/>
            <a:ext cx="250825" cy="252413"/>
          </a:xfrm>
          <a:custGeom>
            <a:avLst/>
            <a:gdLst>
              <a:gd name="T0" fmla="*/ 300 w 333"/>
              <a:gd name="T1" fmla="*/ 250 h 333"/>
              <a:gd name="T2" fmla="*/ 287 w 333"/>
              <a:gd name="T3" fmla="*/ 250 h 333"/>
              <a:gd name="T4" fmla="*/ 250 w 333"/>
              <a:gd name="T5" fmla="*/ 233 h 333"/>
              <a:gd name="T6" fmla="*/ 233 w 333"/>
              <a:gd name="T7" fmla="*/ 236 h 333"/>
              <a:gd name="T8" fmla="*/ 233 w 333"/>
              <a:gd name="T9" fmla="*/ 217 h 333"/>
              <a:gd name="T10" fmla="*/ 283 w 333"/>
              <a:gd name="T11" fmla="*/ 217 h 333"/>
              <a:gd name="T12" fmla="*/ 300 w 333"/>
              <a:gd name="T13" fmla="*/ 233 h 333"/>
              <a:gd name="T14" fmla="*/ 300 w 333"/>
              <a:gd name="T15" fmla="*/ 250 h 333"/>
              <a:gd name="T16" fmla="*/ 250 w 333"/>
              <a:gd name="T17" fmla="*/ 300 h 333"/>
              <a:gd name="T18" fmla="*/ 233 w 333"/>
              <a:gd name="T19" fmla="*/ 283 h 333"/>
              <a:gd name="T20" fmla="*/ 250 w 333"/>
              <a:gd name="T21" fmla="*/ 267 h 333"/>
              <a:gd name="T22" fmla="*/ 266 w 333"/>
              <a:gd name="T23" fmla="*/ 283 h 333"/>
              <a:gd name="T24" fmla="*/ 250 w 333"/>
              <a:gd name="T25" fmla="*/ 300 h 333"/>
              <a:gd name="T26" fmla="*/ 158 w 333"/>
              <a:gd name="T27" fmla="*/ 250 h 333"/>
              <a:gd name="T28" fmla="*/ 137 w 333"/>
              <a:gd name="T29" fmla="*/ 217 h 333"/>
              <a:gd name="T30" fmla="*/ 200 w 333"/>
              <a:gd name="T31" fmla="*/ 217 h 333"/>
              <a:gd name="T32" fmla="*/ 200 w 333"/>
              <a:gd name="T33" fmla="*/ 250 h 333"/>
              <a:gd name="T34" fmla="*/ 158 w 333"/>
              <a:gd name="T35" fmla="*/ 250 h 333"/>
              <a:gd name="T36" fmla="*/ 122 w 333"/>
              <a:gd name="T37" fmla="*/ 283 h 333"/>
              <a:gd name="T38" fmla="*/ 93 w 333"/>
              <a:gd name="T39" fmla="*/ 300 h 333"/>
              <a:gd name="T40" fmla="*/ 65 w 333"/>
              <a:gd name="T41" fmla="*/ 283 h 333"/>
              <a:gd name="T42" fmla="*/ 60 w 333"/>
              <a:gd name="T43" fmla="*/ 267 h 333"/>
              <a:gd name="T44" fmla="*/ 65 w 333"/>
              <a:gd name="T45" fmla="*/ 250 h 333"/>
              <a:gd name="T46" fmla="*/ 93 w 333"/>
              <a:gd name="T47" fmla="*/ 233 h 333"/>
              <a:gd name="T48" fmla="*/ 122 w 333"/>
              <a:gd name="T49" fmla="*/ 250 h 333"/>
              <a:gd name="T50" fmla="*/ 127 w 333"/>
              <a:gd name="T51" fmla="*/ 267 h 333"/>
              <a:gd name="T52" fmla="*/ 122 w 333"/>
              <a:gd name="T53" fmla="*/ 283 h 333"/>
              <a:gd name="T54" fmla="*/ 33 w 333"/>
              <a:gd name="T55" fmla="*/ 239 h 333"/>
              <a:gd name="T56" fmla="*/ 33 w 333"/>
              <a:gd name="T57" fmla="*/ 217 h 333"/>
              <a:gd name="T58" fmla="*/ 50 w 333"/>
              <a:gd name="T59" fmla="*/ 217 h 333"/>
              <a:gd name="T60" fmla="*/ 33 w 333"/>
              <a:gd name="T61" fmla="*/ 239 h 333"/>
              <a:gd name="T62" fmla="*/ 185 w 333"/>
              <a:gd name="T63" fmla="*/ 48 h 333"/>
              <a:gd name="T64" fmla="*/ 200 w 333"/>
              <a:gd name="T65" fmla="*/ 183 h 333"/>
              <a:gd name="T66" fmla="*/ 33 w 333"/>
              <a:gd name="T67" fmla="*/ 183 h 333"/>
              <a:gd name="T68" fmla="*/ 33 w 333"/>
              <a:gd name="T69" fmla="*/ 50 h 333"/>
              <a:gd name="T70" fmla="*/ 50 w 333"/>
              <a:gd name="T71" fmla="*/ 33 h 333"/>
              <a:gd name="T72" fmla="*/ 168 w 333"/>
              <a:gd name="T73" fmla="*/ 33 h 333"/>
              <a:gd name="T74" fmla="*/ 185 w 333"/>
              <a:gd name="T75" fmla="*/ 48 h 333"/>
              <a:gd name="T76" fmla="*/ 233 w 333"/>
              <a:gd name="T77" fmla="*/ 183 h 333"/>
              <a:gd name="T78" fmla="*/ 219 w 333"/>
              <a:gd name="T79" fmla="*/ 27 h 333"/>
              <a:gd name="T80" fmla="*/ 189 w 333"/>
              <a:gd name="T81" fmla="*/ 0 h 333"/>
              <a:gd name="T82" fmla="*/ 29 w 333"/>
              <a:gd name="T83" fmla="*/ 0 h 333"/>
              <a:gd name="T84" fmla="*/ 0 w 333"/>
              <a:gd name="T85" fmla="*/ 29 h 333"/>
              <a:gd name="T86" fmla="*/ 0 w 333"/>
              <a:gd name="T87" fmla="*/ 254 h 333"/>
              <a:gd name="T88" fmla="*/ 29 w 333"/>
              <a:gd name="T89" fmla="*/ 283 h 333"/>
              <a:gd name="T90" fmla="*/ 93 w 333"/>
              <a:gd name="T91" fmla="*/ 333 h 333"/>
              <a:gd name="T92" fmla="*/ 158 w 333"/>
              <a:gd name="T93" fmla="*/ 283 h 333"/>
              <a:gd name="T94" fmla="*/ 200 w 333"/>
              <a:gd name="T95" fmla="*/ 283 h 333"/>
              <a:gd name="T96" fmla="*/ 250 w 333"/>
              <a:gd name="T97" fmla="*/ 333 h 333"/>
              <a:gd name="T98" fmla="*/ 300 w 333"/>
              <a:gd name="T99" fmla="*/ 283 h 333"/>
              <a:gd name="T100" fmla="*/ 304 w 333"/>
              <a:gd name="T101" fmla="*/ 283 h 333"/>
              <a:gd name="T102" fmla="*/ 333 w 333"/>
              <a:gd name="T103" fmla="*/ 254 h 333"/>
              <a:gd name="T104" fmla="*/ 333 w 333"/>
              <a:gd name="T105" fmla="*/ 213 h 333"/>
              <a:gd name="T106" fmla="*/ 304 w 333"/>
              <a:gd name="T107" fmla="*/ 183 h 333"/>
              <a:gd name="T108" fmla="*/ 233 w 333"/>
              <a:gd name="T109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3" h="333">
                <a:moveTo>
                  <a:pt x="300" y="250"/>
                </a:moveTo>
                <a:lnTo>
                  <a:pt x="287" y="250"/>
                </a:lnTo>
                <a:cubicBezTo>
                  <a:pt x="278" y="240"/>
                  <a:pt x="264" y="233"/>
                  <a:pt x="250" y="233"/>
                </a:cubicBezTo>
                <a:cubicBezTo>
                  <a:pt x="244" y="233"/>
                  <a:pt x="238" y="235"/>
                  <a:pt x="233" y="236"/>
                </a:cubicBezTo>
                <a:lnTo>
                  <a:pt x="233" y="217"/>
                </a:lnTo>
                <a:lnTo>
                  <a:pt x="283" y="217"/>
                </a:lnTo>
                <a:cubicBezTo>
                  <a:pt x="292" y="217"/>
                  <a:pt x="300" y="224"/>
                  <a:pt x="300" y="233"/>
                </a:cubicBezTo>
                <a:lnTo>
                  <a:pt x="300" y="250"/>
                </a:lnTo>
                <a:close/>
                <a:moveTo>
                  <a:pt x="250" y="300"/>
                </a:moveTo>
                <a:cubicBezTo>
                  <a:pt x="240" y="300"/>
                  <a:pt x="233" y="293"/>
                  <a:pt x="233" y="283"/>
                </a:cubicBezTo>
                <a:cubicBezTo>
                  <a:pt x="233" y="274"/>
                  <a:pt x="240" y="267"/>
                  <a:pt x="250" y="267"/>
                </a:cubicBezTo>
                <a:cubicBezTo>
                  <a:pt x="259" y="267"/>
                  <a:pt x="266" y="274"/>
                  <a:pt x="266" y="283"/>
                </a:cubicBezTo>
                <a:cubicBezTo>
                  <a:pt x="266" y="293"/>
                  <a:pt x="259" y="300"/>
                  <a:pt x="250" y="300"/>
                </a:cubicBezTo>
                <a:close/>
                <a:moveTo>
                  <a:pt x="158" y="250"/>
                </a:moveTo>
                <a:cubicBezTo>
                  <a:pt x="154" y="237"/>
                  <a:pt x="147" y="225"/>
                  <a:pt x="137" y="217"/>
                </a:cubicBezTo>
                <a:lnTo>
                  <a:pt x="200" y="217"/>
                </a:lnTo>
                <a:lnTo>
                  <a:pt x="200" y="250"/>
                </a:lnTo>
                <a:lnTo>
                  <a:pt x="158" y="250"/>
                </a:lnTo>
                <a:close/>
                <a:moveTo>
                  <a:pt x="122" y="283"/>
                </a:moveTo>
                <a:cubicBezTo>
                  <a:pt x="116" y="293"/>
                  <a:pt x="106" y="300"/>
                  <a:pt x="93" y="300"/>
                </a:cubicBezTo>
                <a:cubicBezTo>
                  <a:pt x="81" y="300"/>
                  <a:pt x="70" y="293"/>
                  <a:pt x="65" y="283"/>
                </a:cubicBezTo>
                <a:cubicBezTo>
                  <a:pt x="62" y="278"/>
                  <a:pt x="60" y="273"/>
                  <a:pt x="60" y="267"/>
                </a:cubicBezTo>
                <a:cubicBezTo>
                  <a:pt x="60" y="261"/>
                  <a:pt x="62" y="255"/>
                  <a:pt x="65" y="250"/>
                </a:cubicBezTo>
                <a:cubicBezTo>
                  <a:pt x="70" y="240"/>
                  <a:pt x="81" y="233"/>
                  <a:pt x="93" y="233"/>
                </a:cubicBezTo>
                <a:cubicBezTo>
                  <a:pt x="106" y="233"/>
                  <a:pt x="116" y="240"/>
                  <a:pt x="122" y="250"/>
                </a:cubicBezTo>
                <a:cubicBezTo>
                  <a:pt x="125" y="255"/>
                  <a:pt x="127" y="261"/>
                  <a:pt x="127" y="267"/>
                </a:cubicBezTo>
                <a:cubicBezTo>
                  <a:pt x="127" y="273"/>
                  <a:pt x="125" y="278"/>
                  <a:pt x="122" y="283"/>
                </a:cubicBezTo>
                <a:close/>
                <a:moveTo>
                  <a:pt x="33" y="239"/>
                </a:moveTo>
                <a:lnTo>
                  <a:pt x="33" y="217"/>
                </a:lnTo>
                <a:lnTo>
                  <a:pt x="50" y="217"/>
                </a:lnTo>
                <a:cubicBezTo>
                  <a:pt x="43" y="223"/>
                  <a:pt x="37" y="230"/>
                  <a:pt x="33" y="239"/>
                </a:cubicBezTo>
                <a:close/>
                <a:moveTo>
                  <a:pt x="185" y="48"/>
                </a:moveTo>
                <a:lnTo>
                  <a:pt x="200" y="183"/>
                </a:lnTo>
                <a:lnTo>
                  <a:pt x="33" y="183"/>
                </a:lnTo>
                <a:lnTo>
                  <a:pt x="33" y="50"/>
                </a:lnTo>
                <a:cubicBezTo>
                  <a:pt x="33" y="41"/>
                  <a:pt x="40" y="33"/>
                  <a:pt x="50" y="33"/>
                </a:cubicBezTo>
                <a:lnTo>
                  <a:pt x="168" y="33"/>
                </a:lnTo>
                <a:cubicBezTo>
                  <a:pt x="177" y="33"/>
                  <a:pt x="184" y="40"/>
                  <a:pt x="185" y="48"/>
                </a:cubicBezTo>
                <a:close/>
                <a:moveTo>
                  <a:pt x="233" y="183"/>
                </a:moveTo>
                <a:lnTo>
                  <a:pt x="219" y="27"/>
                </a:lnTo>
                <a:cubicBezTo>
                  <a:pt x="217" y="12"/>
                  <a:pt x="205" y="0"/>
                  <a:pt x="189" y="0"/>
                </a:cubicBezTo>
                <a:lnTo>
                  <a:pt x="29" y="0"/>
                </a:lnTo>
                <a:cubicBezTo>
                  <a:pt x="13" y="0"/>
                  <a:pt x="0" y="13"/>
                  <a:pt x="0" y="29"/>
                </a:cubicBezTo>
                <a:lnTo>
                  <a:pt x="0" y="254"/>
                </a:lnTo>
                <a:cubicBezTo>
                  <a:pt x="0" y="270"/>
                  <a:pt x="13" y="283"/>
                  <a:pt x="29" y="283"/>
                </a:cubicBezTo>
                <a:cubicBezTo>
                  <a:pt x="37" y="312"/>
                  <a:pt x="62" y="333"/>
                  <a:pt x="93" y="333"/>
                </a:cubicBezTo>
                <a:cubicBezTo>
                  <a:pt x="124" y="333"/>
                  <a:pt x="150" y="312"/>
                  <a:pt x="158" y="283"/>
                </a:cubicBezTo>
                <a:lnTo>
                  <a:pt x="200" y="283"/>
                </a:lnTo>
                <a:cubicBezTo>
                  <a:pt x="200" y="311"/>
                  <a:pt x="222" y="333"/>
                  <a:pt x="250" y="333"/>
                </a:cubicBezTo>
                <a:cubicBezTo>
                  <a:pt x="277" y="333"/>
                  <a:pt x="300" y="311"/>
                  <a:pt x="300" y="283"/>
                </a:cubicBezTo>
                <a:lnTo>
                  <a:pt x="304" y="283"/>
                </a:lnTo>
                <a:cubicBezTo>
                  <a:pt x="320" y="283"/>
                  <a:pt x="333" y="270"/>
                  <a:pt x="333" y="254"/>
                </a:cubicBezTo>
                <a:lnTo>
                  <a:pt x="333" y="213"/>
                </a:lnTo>
                <a:cubicBezTo>
                  <a:pt x="333" y="197"/>
                  <a:pt x="320" y="183"/>
                  <a:pt x="304" y="183"/>
                </a:cubicBezTo>
                <a:lnTo>
                  <a:pt x="233" y="1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38">
            <a:extLst>
              <a:ext uri="{FF2B5EF4-FFF2-40B4-BE49-F238E27FC236}">
                <a16:creationId xmlns:a16="http://schemas.microsoft.com/office/drawing/2014/main" id="{83DFDDD6-4549-C34C-85B4-BCAB519A453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539830" y="2016125"/>
            <a:ext cx="250825" cy="252413"/>
          </a:xfrm>
          <a:custGeom>
            <a:avLst/>
            <a:gdLst>
              <a:gd name="T0" fmla="*/ 300 w 333"/>
              <a:gd name="T1" fmla="*/ 250 h 333"/>
              <a:gd name="T2" fmla="*/ 287 w 333"/>
              <a:gd name="T3" fmla="*/ 250 h 333"/>
              <a:gd name="T4" fmla="*/ 250 w 333"/>
              <a:gd name="T5" fmla="*/ 233 h 333"/>
              <a:gd name="T6" fmla="*/ 233 w 333"/>
              <a:gd name="T7" fmla="*/ 236 h 333"/>
              <a:gd name="T8" fmla="*/ 233 w 333"/>
              <a:gd name="T9" fmla="*/ 217 h 333"/>
              <a:gd name="T10" fmla="*/ 300 w 333"/>
              <a:gd name="T11" fmla="*/ 217 h 333"/>
              <a:gd name="T12" fmla="*/ 300 w 333"/>
              <a:gd name="T13" fmla="*/ 250 h 333"/>
              <a:gd name="T14" fmla="*/ 250 w 333"/>
              <a:gd name="T15" fmla="*/ 300 h 333"/>
              <a:gd name="T16" fmla="*/ 233 w 333"/>
              <a:gd name="T17" fmla="*/ 283 h 333"/>
              <a:gd name="T18" fmla="*/ 250 w 333"/>
              <a:gd name="T19" fmla="*/ 267 h 333"/>
              <a:gd name="T20" fmla="*/ 267 w 333"/>
              <a:gd name="T21" fmla="*/ 283 h 333"/>
              <a:gd name="T22" fmla="*/ 250 w 333"/>
              <a:gd name="T23" fmla="*/ 300 h 333"/>
              <a:gd name="T24" fmla="*/ 158 w 333"/>
              <a:gd name="T25" fmla="*/ 250 h 333"/>
              <a:gd name="T26" fmla="*/ 137 w 333"/>
              <a:gd name="T27" fmla="*/ 217 h 333"/>
              <a:gd name="T28" fmla="*/ 200 w 333"/>
              <a:gd name="T29" fmla="*/ 217 h 333"/>
              <a:gd name="T30" fmla="*/ 200 w 333"/>
              <a:gd name="T31" fmla="*/ 250 h 333"/>
              <a:gd name="T32" fmla="*/ 158 w 333"/>
              <a:gd name="T33" fmla="*/ 250 h 333"/>
              <a:gd name="T34" fmla="*/ 122 w 333"/>
              <a:gd name="T35" fmla="*/ 283 h 333"/>
              <a:gd name="T36" fmla="*/ 94 w 333"/>
              <a:gd name="T37" fmla="*/ 300 h 333"/>
              <a:gd name="T38" fmla="*/ 65 w 333"/>
              <a:gd name="T39" fmla="*/ 283 h 333"/>
              <a:gd name="T40" fmla="*/ 60 w 333"/>
              <a:gd name="T41" fmla="*/ 267 h 333"/>
              <a:gd name="T42" fmla="*/ 65 w 333"/>
              <a:gd name="T43" fmla="*/ 250 h 333"/>
              <a:gd name="T44" fmla="*/ 94 w 333"/>
              <a:gd name="T45" fmla="*/ 233 h 333"/>
              <a:gd name="T46" fmla="*/ 122 w 333"/>
              <a:gd name="T47" fmla="*/ 250 h 333"/>
              <a:gd name="T48" fmla="*/ 127 w 333"/>
              <a:gd name="T49" fmla="*/ 267 h 333"/>
              <a:gd name="T50" fmla="*/ 122 w 333"/>
              <a:gd name="T51" fmla="*/ 283 h 333"/>
              <a:gd name="T52" fmla="*/ 33 w 333"/>
              <a:gd name="T53" fmla="*/ 239 h 333"/>
              <a:gd name="T54" fmla="*/ 33 w 333"/>
              <a:gd name="T55" fmla="*/ 217 h 333"/>
              <a:gd name="T56" fmla="*/ 50 w 333"/>
              <a:gd name="T57" fmla="*/ 217 h 333"/>
              <a:gd name="T58" fmla="*/ 33 w 333"/>
              <a:gd name="T59" fmla="*/ 239 h 333"/>
              <a:gd name="T60" fmla="*/ 200 w 333"/>
              <a:gd name="T61" fmla="*/ 183 h 333"/>
              <a:gd name="T62" fmla="*/ 33 w 333"/>
              <a:gd name="T63" fmla="*/ 183 h 333"/>
              <a:gd name="T64" fmla="*/ 33 w 333"/>
              <a:gd name="T65" fmla="*/ 33 h 333"/>
              <a:gd name="T66" fmla="*/ 200 w 333"/>
              <a:gd name="T67" fmla="*/ 33 h 333"/>
              <a:gd name="T68" fmla="*/ 200 w 333"/>
              <a:gd name="T69" fmla="*/ 183 h 333"/>
              <a:gd name="T70" fmla="*/ 233 w 333"/>
              <a:gd name="T71" fmla="*/ 183 h 333"/>
              <a:gd name="T72" fmla="*/ 233 w 333"/>
              <a:gd name="T73" fmla="*/ 0 h 333"/>
              <a:gd name="T74" fmla="*/ 0 w 333"/>
              <a:gd name="T75" fmla="*/ 0 h 333"/>
              <a:gd name="T76" fmla="*/ 0 w 333"/>
              <a:gd name="T77" fmla="*/ 283 h 333"/>
              <a:gd name="T78" fmla="*/ 29 w 333"/>
              <a:gd name="T79" fmla="*/ 283 h 333"/>
              <a:gd name="T80" fmla="*/ 94 w 333"/>
              <a:gd name="T81" fmla="*/ 333 h 333"/>
              <a:gd name="T82" fmla="*/ 158 w 333"/>
              <a:gd name="T83" fmla="*/ 283 h 333"/>
              <a:gd name="T84" fmla="*/ 200 w 333"/>
              <a:gd name="T85" fmla="*/ 283 h 333"/>
              <a:gd name="T86" fmla="*/ 250 w 333"/>
              <a:gd name="T87" fmla="*/ 333 h 333"/>
              <a:gd name="T88" fmla="*/ 300 w 333"/>
              <a:gd name="T89" fmla="*/ 283 h 333"/>
              <a:gd name="T90" fmla="*/ 333 w 333"/>
              <a:gd name="T91" fmla="*/ 283 h 333"/>
              <a:gd name="T92" fmla="*/ 333 w 333"/>
              <a:gd name="T93" fmla="*/ 183 h 333"/>
              <a:gd name="T94" fmla="*/ 233 w 333"/>
              <a:gd name="T95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3" h="333">
                <a:moveTo>
                  <a:pt x="300" y="250"/>
                </a:moveTo>
                <a:lnTo>
                  <a:pt x="287" y="250"/>
                </a:lnTo>
                <a:cubicBezTo>
                  <a:pt x="278" y="240"/>
                  <a:pt x="265" y="233"/>
                  <a:pt x="250" y="233"/>
                </a:cubicBezTo>
                <a:cubicBezTo>
                  <a:pt x="244" y="233"/>
                  <a:pt x="239" y="235"/>
                  <a:pt x="233" y="236"/>
                </a:cubicBezTo>
                <a:lnTo>
                  <a:pt x="233" y="217"/>
                </a:lnTo>
                <a:lnTo>
                  <a:pt x="300" y="217"/>
                </a:lnTo>
                <a:lnTo>
                  <a:pt x="300" y="250"/>
                </a:lnTo>
                <a:close/>
                <a:moveTo>
                  <a:pt x="250" y="300"/>
                </a:moveTo>
                <a:cubicBezTo>
                  <a:pt x="241" y="300"/>
                  <a:pt x="233" y="293"/>
                  <a:pt x="233" y="283"/>
                </a:cubicBezTo>
                <a:cubicBezTo>
                  <a:pt x="233" y="274"/>
                  <a:pt x="241" y="267"/>
                  <a:pt x="250" y="267"/>
                </a:cubicBezTo>
                <a:cubicBezTo>
                  <a:pt x="259" y="267"/>
                  <a:pt x="267" y="274"/>
                  <a:pt x="267" y="283"/>
                </a:cubicBezTo>
                <a:cubicBezTo>
                  <a:pt x="267" y="293"/>
                  <a:pt x="259" y="300"/>
                  <a:pt x="250" y="300"/>
                </a:cubicBezTo>
                <a:close/>
                <a:moveTo>
                  <a:pt x="158" y="250"/>
                </a:moveTo>
                <a:cubicBezTo>
                  <a:pt x="155" y="237"/>
                  <a:pt x="147" y="225"/>
                  <a:pt x="137" y="217"/>
                </a:cubicBezTo>
                <a:lnTo>
                  <a:pt x="200" y="217"/>
                </a:lnTo>
                <a:lnTo>
                  <a:pt x="200" y="250"/>
                </a:lnTo>
                <a:lnTo>
                  <a:pt x="158" y="250"/>
                </a:lnTo>
                <a:close/>
                <a:moveTo>
                  <a:pt x="122" y="283"/>
                </a:moveTo>
                <a:cubicBezTo>
                  <a:pt x="117" y="293"/>
                  <a:pt x="106" y="300"/>
                  <a:pt x="94" y="300"/>
                </a:cubicBezTo>
                <a:cubicBezTo>
                  <a:pt x="81" y="300"/>
                  <a:pt x="71" y="293"/>
                  <a:pt x="65" y="283"/>
                </a:cubicBezTo>
                <a:cubicBezTo>
                  <a:pt x="62" y="278"/>
                  <a:pt x="60" y="273"/>
                  <a:pt x="60" y="267"/>
                </a:cubicBezTo>
                <a:cubicBezTo>
                  <a:pt x="60" y="261"/>
                  <a:pt x="62" y="255"/>
                  <a:pt x="65" y="250"/>
                </a:cubicBezTo>
                <a:cubicBezTo>
                  <a:pt x="71" y="240"/>
                  <a:pt x="81" y="233"/>
                  <a:pt x="94" y="233"/>
                </a:cubicBezTo>
                <a:cubicBezTo>
                  <a:pt x="106" y="233"/>
                  <a:pt x="117" y="240"/>
                  <a:pt x="122" y="250"/>
                </a:cubicBezTo>
                <a:cubicBezTo>
                  <a:pt x="125" y="255"/>
                  <a:pt x="127" y="261"/>
                  <a:pt x="127" y="267"/>
                </a:cubicBezTo>
                <a:cubicBezTo>
                  <a:pt x="127" y="273"/>
                  <a:pt x="125" y="278"/>
                  <a:pt x="122" y="283"/>
                </a:cubicBezTo>
                <a:close/>
                <a:moveTo>
                  <a:pt x="33" y="239"/>
                </a:moveTo>
                <a:lnTo>
                  <a:pt x="33" y="217"/>
                </a:lnTo>
                <a:lnTo>
                  <a:pt x="50" y="217"/>
                </a:lnTo>
                <a:cubicBezTo>
                  <a:pt x="43" y="223"/>
                  <a:pt x="37" y="230"/>
                  <a:pt x="33" y="239"/>
                </a:cubicBezTo>
                <a:close/>
                <a:moveTo>
                  <a:pt x="200" y="183"/>
                </a:moveTo>
                <a:lnTo>
                  <a:pt x="33" y="183"/>
                </a:lnTo>
                <a:lnTo>
                  <a:pt x="33" y="33"/>
                </a:lnTo>
                <a:lnTo>
                  <a:pt x="200" y="33"/>
                </a:lnTo>
                <a:lnTo>
                  <a:pt x="200" y="183"/>
                </a:lnTo>
                <a:close/>
                <a:moveTo>
                  <a:pt x="233" y="183"/>
                </a:moveTo>
                <a:lnTo>
                  <a:pt x="233" y="0"/>
                </a:lnTo>
                <a:lnTo>
                  <a:pt x="0" y="0"/>
                </a:lnTo>
                <a:lnTo>
                  <a:pt x="0" y="283"/>
                </a:lnTo>
                <a:lnTo>
                  <a:pt x="29" y="283"/>
                </a:lnTo>
                <a:cubicBezTo>
                  <a:pt x="37" y="312"/>
                  <a:pt x="63" y="333"/>
                  <a:pt x="94" y="333"/>
                </a:cubicBezTo>
                <a:cubicBezTo>
                  <a:pt x="125" y="333"/>
                  <a:pt x="151" y="312"/>
                  <a:pt x="158" y="283"/>
                </a:cubicBezTo>
                <a:lnTo>
                  <a:pt x="200" y="283"/>
                </a:lnTo>
                <a:cubicBezTo>
                  <a:pt x="200" y="311"/>
                  <a:pt x="222" y="333"/>
                  <a:pt x="250" y="333"/>
                </a:cubicBezTo>
                <a:cubicBezTo>
                  <a:pt x="278" y="333"/>
                  <a:pt x="300" y="311"/>
                  <a:pt x="300" y="283"/>
                </a:cubicBezTo>
                <a:lnTo>
                  <a:pt x="333" y="283"/>
                </a:lnTo>
                <a:lnTo>
                  <a:pt x="333" y="183"/>
                </a:lnTo>
                <a:lnTo>
                  <a:pt x="233" y="1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39">
            <a:extLst>
              <a:ext uri="{FF2B5EF4-FFF2-40B4-BE49-F238E27FC236}">
                <a16:creationId xmlns:a16="http://schemas.microsoft.com/office/drawing/2014/main" id="{7EBEBA52-2F00-3649-B763-45AEA00CA10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36593" y="2016125"/>
            <a:ext cx="252413" cy="252413"/>
          </a:xfrm>
          <a:custGeom>
            <a:avLst/>
            <a:gdLst>
              <a:gd name="T0" fmla="*/ 300 w 334"/>
              <a:gd name="T1" fmla="*/ 250 h 333"/>
              <a:gd name="T2" fmla="*/ 288 w 334"/>
              <a:gd name="T3" fmla="*/ 250 h 333"/>
              <a:gd name="T4" fmla="*/ 251 w 334"/>
              <a:gd name="T5" fmla="*/ 234 h 333"/>
              <a:gd name="T6" fmla="*/ 234 w 334"/>
              <a:gd name="T7" fmla="*/ 237 h 333"/>
              <a:gd name="T8" fmla="*/ 234 w 334"/>
              <a:gd name="T9" fmla="*/ 217 h 333"/>
              <a:gd name="T10" fmla="*/ 284 w 334"/>
              <a:gd name="T11" fmla="*/ 217 h 333"/>
              <a:gd name="T12" fmla="*/ 300 w 334"/>
              <a:gd name="T13" fmla="*/ 233 h 333"/>
              <a:gd name="T14" fmla="*/ 300 w 334"/>
              <a:gd name="T15" fmla="*/ 250 h 333"/>
              <a:gd name="T16" fmla="*/ 251 w 334"/>
              <a:gd name="T17" fmla="*/ 301 h 333"/>
              <a:gd name="T18" fmla="*/ 235 w 334"/>
              <a:gd name="T19" fmla="*/ 284 h 333"/>
              <a:gd name="T20" fmla="*/ 251 w 334"/>
              <a:gd name="T21" fmla="*/ 268 h 333"/>
              <a:gd name="T22" fmla="*/ 268 w 334"/>
              <a:gd name="T23" fmla="*/ 284 h 333"/>
              <a:gd name="T24" fmla="*/ 251 w 334"/>
              <a:gd name="T25" fmla="*/ 301 h 333"/>
              <a:gd name="T26" fmla="*/ 159 w 334"/>
              <a:gd name="T27" fmla="*/ 250 h 333"/>
              <a:gd name="T28" fmla="*/ 139 w 334"/>
              <a:gd name="T29" fmla="*/ 217 h 333"/>
              <a:gd name="T30" fmla="*/ 200 w 334"/>
              <a:gd name="T31" fmla="*/ 217 h 333"/>
              <a:gd name="T32" fmla="*/ 200 w 334"/>
              <a:gd name="T33" fmla="*/ 250 h 333"/>
              <a:gd name="T34" fmla="*/ 159 w 334"/>
              <a:gd name="T35" fmla="*/ 250 h 333"/>
              <a:gd name="T36" fmla="*/ 124 w 334"/>
              <a:gd name="T37" fmla="*/ 284 h 333"/>
              <a:gd name="T38" fmla="*/ 95 w 334"/>
              <a:gd name="T39" fmla="*/ 301 h 333"/>
              <a:gd name="T40" fmla="*/ 66 w 334"/>
              <a:gd name="T41" fmla="*/ 284 h 333"/>
              <a:gd name="T42" fmla="*/ 62 w 334"/>
              <a:gd name="T43" fmla="*/ 268 h 333"/>
              <a:gd name="T44" fmla="*/ 66 w 334"/>
              <a:gd name="T45" fmla="*/ 251 h 333"/>
              <a:gd name="T46" fmla="*/ 95 w 334"/>
              <a:gd name="T47" fmla="*/ 234 h 333"/>
              <a:gd name="T48" fmla="*/ 124 w 334"/>
              <a:gd name="T49" fmla="*/ 251 h 333"/>
              <a:gd name="T50" fmla="*/ 128 w 334"/>
              <a:gd name="T51" fmla="*/ 268 h 333"/>
              <a:gd name="T52" fmla="*/ 124 w 334"/>
              <a:gd name="T53" fmla="*/ 284 h 333"/>
              <a:gd name="T54" fmla="*/ 35 w 334"/>
              <a:gd name="T55" fmla="*/ 240 h 333"/>
              <a:gd name="T56" fmla="*/ 35 w 334"/>
              <a:gd name="T57" fmla="*/ 218 h 333"/>
              <a:gd name="T58" fmla="*/ 51 w 334"/>
              <a:gd name="T59" fmla="*/ 218 h 333"/>
              <a:gd name="T60" fmla="*/ 35 w 334"/>
              <a:gd name="T61" fmla="*/ 240 h 333"/>
              <a:gd name="T62" fmla="*/ 200 w 334"/>
              <a:gd name="T63" fmla="*/ 183 h 333"/>
              <a:gd name="T64" fmla="*/ 34 w 334"/>
              <a:gd name="T65" fmla="*/ 183 h 333"/>
              <a:gd name="T66" fmla="*/ 34 w 334"/>
              <a:gd name="T67" fmla="*/ 50 h 333"/>
              <a:gd name="T68" fmla="*/ 50 w 334"/>
              <a:gd name="T69" fmla="*/ 33 h 333"/>
              <a:gd name="T70" fmla="*/ 184 w 334"/>
              <a:gd name="T71" fmla="*/ 33 h 333"/>
              <a:gd name="T72" fmla="*/ 200 w 334"/>
              <a:gd name="T73" fmla="*/ 50 h 333"/>
              <a:gd name="T74" fmla="*/ 200 w 334"/>
              <a:gd name="T75" fmla="*/ 183 h 333"/>
              <a:gd name="T76" fmla="*/ 234 w 334"/>
              <a:gd name="T77" fmla="*/ 183 h 333"/>
              <a:gd name="T78" fmla="*/ 234 w 334"/>
              <a:gd name="T79" fmla="*/ 33 h 333"/>
              <a:gd name="T80" fmla="*/ 200 w 334"/>
              <a:gd name="T81" fmla="*/ 0 h 333"/>
              <a:gd name="T82" fmla="*/ 34 w 334"/>
              <a:gd name="T83" fmla="*/ 0 h 333"/>
              <a:gd name="T84" fmla="*/ 0 w 334"/>
              <a:gd name="T85" fmla="*/ 33 h 333"/>
              <a:gd name="T86" fmla="*/ 0 w 334"/>
              <a:gd name="T87" fmla="*/ 253 h 333"/>
              <a:gd name="T88" fmla="*/ 31 w 334"/>
              <a:gd name="T89" fmla="*/ 283 h 333"/>
              <a:gd name="T90" fmla="*/ 95 w 334"/>
              <a:gd name="T91" fmla="*/ 333 h 333"/>
              <a:gd name="T92" fmla="*/ 159 w 334"/>
              <a:gd name="T93" fmla="*/ 283 h 333"/>
              <a:gd name="T94" fmla="*/ 201 w 334"/>
              <a:gd name="T95" fmla="*/ 283 h 333"/>
              <a:gd name="T96" fmla="*/ 251 w 334"/>
              <a:gd name="T97" fmla="*/ 333 h 333"/>
              <a:gd name="T98" fmla="*/ 301 w 334"/>
              <a:gd name="T99" fmla="*/ 283 h 333"/>
              <a:gd name="T100" fmla="*/ 334 w 334"/>
              <a:gd name="T101" fmla="*/ 251 h 333"/>
              <a:gd name="T102" fmla="*/ 334 w 334"/>
              <a:gd name="T103" fmla="*/ 216 h 333"/>
              <a:gd name="T104" fmla="*/ 301 w 334"/>
              <a:gd name="T105" fmla="*/ 183 h 333"/>
              <a:gd name="T106" fmla="*/ 234 w 334"/>
              <a:gd name="T107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4" h="333">
                <a:moveTo>
                  <a:pt x="300" y="250"/>
                </a:moveTo>
                <a:lnTo>
                  <a:pt x="288" y="250"/>
                </a:lnTo>
                <a:cubicBezTo>
                  <a:pt x="276" y="233"/>
                  <a:pt x="258" y="234"/>
                  <a:pt x="251" y="234"/>
                </a:cubicBezTo>
                <a:cubicBezTo>
                  <a:pt x="245" y="234"/>
                  <a:pt x="234" y="236"/>
                  <a:pt x="234" y="237"/>
                </a:cubicBezTo>
                <a:lnTo>
                  <a:pt x="234" y="217"/>
                </a:lnTo>
                <a:lnTo>
                  <a:pt x="284" y="217"/>
                </a:lnTo>
                <a:cubicBezTo>
                  <a:pt x="293" y="217"/>
                  <a:pt x="300" y="224"/>
                  <a:pt x="300" y="233"/>
                </a:cubicBezTo>
                <a:lnTo>
                  <a:pt x="300" y="250"/>
                </a:lnTo>
                <a:close/>
                <a:moveTo>
                  <a:pt x="251" y="301"/>
                </a:moveTo>
                <a:cubicBezTo>
                  <a:pt x="242" y="301"/>
                  <a:pt x="235" y="294"/>
                  <a:pt x="235" y="284"/>
                </a:cubicBezTo>
                <a:cubicBezTo>
                  <a:pt x="235" y="275"/>
                  <a:pt x="242" y="268"/>
                  <a:pt x="251" y="268"/>
                </a:cubicBezTo>
                <a:cubicBezTo>
                  <a:pt x="261" y="268"/>
                  <a:pt x="268" y="275"/>
                  <a:pt x="268" y="284"/>
                </a:cubicBezTo>
                <a:cubicBezTo>
                  <a:pt x="268" y="294"/>
                  <a:pt x="261" y="301"/>
                  <a:pt x="251" y="301"/>
                </a:cubicBezTo>
                <a:close/>
                <a:moveTo>
                  <a:pt x="159" y="250"/>
                </a:moveTo>
                <a:cubicBezTo>
                  <a:pt x="156" y="233"/>
                  <a:pt x="154" y="233"/>
                  <a:pt x="139" y="217"/>
                </a:cubicBezTo>
                <a:lnTo>
                  <a:pt x="200" y="217"/>
                </a:lnTo>
                <a:lnTo>
                  <a:pt x="200" y="250"/>
                </a:lnTo>
                <a:lnTo>
                  <a:pt x="159" y="250"/>
                </a:lnTo>
                <a:close/>
                <a:moveTo>
                  <a:pt x="124" y="284"/>
                </a:moveTo>
                <a:cubicBezTo>
                  <a:pt x="118" y="294"/>
                  <a:pt x="107" y="301"/>
                  <a:pt x="95" y="301"/>
                </a:cubicBezTo>
                <a:cubicBezTo>
                  <a:pt x="83" y="301"/>
                  <a:pt x="72" y="294"/>
                  <a:pt x="66" y="284"/>
                </a:cubicBezTo>
                <a:cubicBezTo>
                  <a:pt x="64" y="279"/>
                  <a:pt x="62" y="274"/>
                  <a:pt x="62" y="268"/>
                </a:cubicBezTo>
                <a:cubicBezTo>
                  <a:pt x="62" y="262"/>
                  <a:pt x="64" y="256"/>
                  <a:pt x="66" y="251"/>
                </a:cubicBezTo>
                <a:cubicBezTo>
                  <a:pt x="72" y="241"/>
                  <a:pt x="83" y="234"/>
                  <a:pt x="95" y="234"/>
                </a:cubicBezTo>
                <a:cubicBezTo>
                  <a:pt x="107" y="234"/>
                  <a:pt x="118" y="241"/>
                  <a:pt x="124" y="251"/>
                </a:cubicBezTo>
                <a:cubicBezTo>
                  <a:pt x="127" y="256"/>
                  <a:pt x="128" y="262"/>
                  <a:pt x="128" y="268"/>
                </a:cubicBezTo>
                <a:cubicBezTo>
                  <a:pt x="128" y="274"/>
                  <a:pt x="127" y="279"/>
                  <a:pt x="124" y="284"/>
                </a:cubicBezTo>
                <a:close/>
                <a:moveTo>
                  <a:pt x="35" y="240"/>
                </a:moveTo>
                <a:lnTo>
                  <a:pt x="35" y="218"/>
                </a:lnTo>
                <a:lnTo>
                  <a:pt x="51" y="218"/>
                </a:lnTo>
                <a:cubicBezTo>
                  <a:pt x="44" y="224"/>
                  <a:pt x="39" y="231"/>
                  <a:pt x="35" y="240"/>
                </a:cubicBezTo>
                <a:close/>
                <a:moveTo>
                  <a:pt x="200" y="183"/>
                </a:moveTo>
                <a:lnTo>
                  <a:pt x="34" y="183"/>
                </a:lnTo>
                <a:lnTo>
                  <a:pt x="34" y="50"/>
                </a:lnTo>
                <a:cubicBezTo>
                  <a:pt x="34" y="41"/>
                  <a:pt x="41" y="33"/>
                  <a:pt x="50" y="33"/>
                </a:cubicBezTo>
                <a:lnTo>
                  <a:pt x="184" y="33"/>
                </a:lnTo>
                <a:cubicBezTo>
                  <a:pt x="193" y="33"/>
                  <a:pt x="200" y="41"/>
                  <a:pt x="200" y="50"/>
                </a:cubicBezTo>
                <a:lnTo>
                  <a:pt x="200" y="183"/>
                </a:lnTo>
                <a:close/>
                <a:moveTo>
                  <a:pt x="234" y="183"/>
                </a:moveTo>
                <a:lnTo>
                  <a:pt x="234" y="33"/>
                </a:lnTo>
                <a:cubicBezTo>
                  <a:pt x="234" y="15"/>
                  <a:pt x="219" y="0"/>
                  <a:pt x="200" y="0"/>
                </a:cubicBez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253"/>
                </a:lnTo>
                <a:cubicBezTo>
                  <a:pt x="0" y="270"/>
                  <a:pt x="14" y="283"/>
                  <a:pt x="31" y="283"/>
                </a:cubicBezTo>
                <a:cubicBezTo>
                  <a:pt x="38" y="317"/>
                  <a:pt x="64" y="333"/>
                  <a:pt x="95" y="333"/>
                </a:cubicBezTo>
                <a:cubicBezTo>
                  <a:pt x="126" y="333"/>
                  <a:pt x="152" y="317"/>
                  <a:pt x="159" y="283"/>
                </a:cubicBezTo>
                <a:lnTo>
                  <a:pt x="201" y="283"/>
                </a:lnTo>
                <a:cubicBezTo>
                  <a:pt x="201" y="317"/>
                  <a:pt x="224" y="333"/>
                  <a:pt x="251" y="333"/>
                </a:cubicBezTo>
                <a:cubicBezTo>
                  <a:pt x="279" y="333"/>
                  <a:pt x="301" y="317"/>
                  <a:pt x="301" y="283"/>
                </a:cubicBezTo>
                <a:cubicBezTo>
                  <a:pt x="319" y="283"/>
                  <a:pt x="334" y="269"/>
                  <a:pt x="334" y="251"/>
                </a:cubicBezTo>
                <a:lnTo>
                  <a:pt x="334" y="216"/>
                </a:lnTo>
                <a:cubicBezTo>
                  <a:pt x="334" y="198"/>
                  <a:pt x="319" y="183"/>
                  <a:pt x="301" y="183"/>
                </a:cubicBezTo>
                <a:lnTo>
                  <a:pt x="234" y="1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40">
            <a:extLst>
              <a:ext uri="{FF2B5EF4-FFF2-40B4-BE49-F238E27FC236}">
                <a16:creationId xmlns:a16="http://schemas.microsoft.com/office/drawing/2014/main" id="{032EC6FC-5164-484F-A720-EB11DE59E0A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533355" y="2016125"/>
            <a:ext cx="252413" cy="252413"/>
          </a:xfrm>
          <a:custGeom>
            <a:avLst/>
            <a:gdLst>
              <a:gd name="T0" fmla="*/ 300 w 333"/>
              <a:gd name="T1" fmla="*/ 250 h 333"/>
              <a:gd name="T2" fmla="*/ 289 w 333"/>
              <a:gd name="T3" fmla="*/ 250 h 333"/>
              <a:gd name="T4" fmla="*/ 251 w 333"/>
              <a:gd name="T5" fmla="*/ 232 h 333"/>
              <a:gd name="T6" fmla="*/ 233 w 333"/>
              <a:gd name="T7" fmla="*/ 236 h 333"/>
              <a:gd name="T8" fmla="*/ 233 w 333"/>
              <a:gd name="T9" fmla="*/ 217 h 333"/>
              <a:gd name="T10" fmla="*/ 300 w 333"/>
              <a:gd name="T11" fmla="*/ 217 h 333"/>
              <a:gd name="T12" fmla="*/ 300 w 333"/>
              <a:gd name="T13" fmla="*/ 250 h 333"/>
              <a:gd name="T14" fmla="*/ 252 w 333"/>
              <a:gd name="T15" fmla="*/ 297 h 333"/>
              <a:gd name="T16" fmla="*/ 236 w 333"/>
              <a:gd name="T17" fmla="*/ 281 h 333"/>
              <a:gd name="T18" fmla="*/ 252 w 333"/>
              <a:gd name="T19" fmla="*/ 264 h 333"/>
              <a:gd name="T20" fmla="*/ 269 w 333"/>
              <a:gd name="T21" fmla="*/ 281 h 333"/>
              <a:gd name="T22" fmla="*/ 252 w 333"/>
              <a:gd name="T23" fmla="*/ 297 h 333"/>
              <a:gd name="T24" fmla="*/ 157 w 333"/>
              <a:gd name="T25" fmla="*/ 183 h 333"/>
              <a:gd name="T26" fmla="*/ 156 w 333"/>
              <a:gd name="T27" fmla="*/ 33 h 333"/>
              <a:gd name="T28" fmla="*/ 186 w 333"/>
              <a:gd name="T29" fmla="*/ 33 h 333"/>
              <a:gd name="T30" fmla="*/ 202 w 333"/>
              <a:gd name="T31" fmla="*/ 183 h 333"/>
              <a:gd name="T32" fmla="*/ 157 w 333"/>
              <a:gd name="T33" fmla="*/ 183 h 333"/>
              <a:gd name="T34" fmla="*/ 200 w 333"/>
              <a:gd name="T35" fmla="*/ 250 h 333"/>
              <a:gd name="T36" fmla="*/ 160 w 333"/>
              <a:gd name="T37" fmla="*/ 250 h 333"/>
              <a:gd name="T38" fmla="*/ 140 w 333"/>
              <a:gd name="T39" fmla="*/ 217 h 333"/>
              <a:gd name="T40" fmla="*/ 200 w 333"/>
              <a:gd name="T41" fmla="*/ 217 h 333"/>
              <a:gd name="T42" fmla="*/ 200 w 333"/>
              <a:gd name="T43" fmla="*/ 250 h 333"/>
              <a:gd name="T44" fmla="*/ 125 w 333"/>
              <a:gd name="T45" fmla="*/ 281 h 333"/>
              <a:gd name="T46" fmla="*/ 96 w 333"/>
              <a:gd name="T47" fmla="*/ 297 h 333"/>
              <a:gd name="T48" fmla="*/ 67 w 333"/>
              <a:gd name="T49" fmla="*/ 281 h 333"/>
              <a:gd name="T50" fmla="*/ 63 w 333"/>
              <a:gd name="T51" fmla="*/ 264 h 333"/>
              <a:gd name="T52" fmla="*/ 67 w 333"/>
              <a:gd name="T53" fmla="*/ 247 h 333"/>
              <a:gd name="T54" fmla="*/ 96 w 333"/>
              <a:gd name="T55" fmla="*/ 231 h 333"/>
              <a:gd name="T56" fmla="*/ 125 w 333"/>
              <a:gd name="T57" fmla="*/ 247 h 333"/>
              <a:gd name="T58" fmla="*/ 130 w 333"/>
              <a:gd name="T59" fmla="*/ 264 h 333"/>
              <a:gd name="T60" fmla="*/ 125 w 333"/>
              <a:gd name="T61" fmla="*/ 281 h 333"/>
              <a:gd name="T62" fmla="*/ 36 w 333"/>
              <a:gd name="T63" fmla="*/ 236 h 333"/>
              <a:gd name="T64" fmla="*/ 36 w 333"/>
              <a:gd name="T65" fmla="*/ 214 h 333"/>
              <a:gd name="T66" fmla="*/ 52 w 333"/>
              <a:gd name="T67" fmla="*/ 214 h 333"/>
              <a:gd name="T68" fmla="*/ 36 w 333"/>
              <a:gd name="T69" fmla="*/ 236 h 333"/>
              <a:gd name="T70" fmla="*/ 33 w 333"/>
              <a:gd name="T71" fmla="*/ 33 h 333"/>
              <a:gd name="T72" fmla="*/ 123 w 333"/>
              <a:gd name="T73" fmla="*/ 33 h 333"/>
              <a:gd name="T74" fmla="*/ 123 w 333"/>
              <a:gd name="T75" fmla="*/ 183 h 333"/>
              <a:gd name="T76" fmla="*/ 33 w 333"/>
              <a:gd name="T77" fmla="*/ 183 h 333"/>
              <a:gd name="T78" fmla="*/ 33 w 333"/>
              <a:gd name="T79" fmla="*/ 33 h 333"/>
              <a:gd name="T80" fmla="*/ 236 w 333"/>
              <a:gd name="T81" fmla="*/ 183 h 333"/>
              <a:gd name="T82" fmla="*/ 219 w 333"/>
              <a:gd name="T83" fmla="*/ 0 h 333"/>
              <a:gd name="T84" fmla="*/ 0 w 333"/>
              <a:gd name="T85" fmla="*/ 0 h 333"/>
              <a:gd name="T86" fmla="*/ 0 w 333"/>
              <a:gd name="T87" fmla="*/ 283 h 333"/>
              <a:gd name="T88" fmla="*/ 32 w 333"/>
              <a:gd name="T89" fmla="*/ 283 h 333"/>
              <a:gd name="T90" fmla="*/ 96 w 333"/>
              <a:gd name="T91" fmla="*/ 333 h 333"/>
              <a:gd name="T92" fmla="*/ 160 w 333"/>
              <a:gd name="T93" fmla="*/ 283 h 333"/>
              <a:gd name="T94" fmla="*/ 202 w 333"/>
              <a:gd name="T95" fmla="*/ 283 h 333"/>
              <a:gd name="T96" fmla="*/ 252 w 333"/>
              <a:gd name="T97" fmla="*/ 333 h 333"/>
              <a:gd name="T98" fmla="*/ 302 w 333"/>
              <a:gd name="T99" fmla="*/ 283 h 333"/>
              <a:gd name="T100" fmla="*/ 333 w 333"/>
              <a:gd name="T101" fmla="*/ 283 h 333"/>
              <a:gd name="T102" fmla="*/ 333 w 333"/>
              <a:gd name="T103" fmla="*/ 183 h 333"/>
              <a:gd name="T104" fmla="*/ 236 w 333"/>
              <a:gd name="T105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3" h="333">
                <a:moveTo>
                  <a:pt x="300" y="250"/>
                </a:moveTo>
                <a:lnTo>
                  <a:pt x="289" y="250"/>
                </a:lnTo>
                <a:cubicBezTo>
                  <a:pt x="280" y="233"/>
                  <a:pt x="266" y="232"/>
                  <a:pt x="251" y="232"/>
                </a:cubicBezTo>
                <a:cubicBezTo>
                  <a:pt x="245" y="232"/>
                  <a:pt x="233" y="234"/>
                  <a:pt x="233" y="236"/>
                </a:cubicBezTo>
                <a:lnTo>
                  <a:pt x="233" y="217"/>
                </a:lnTo>
                <a:lnTo>
                  <a:pt x="300" y="217"/>
                </a:lnTo>
                <a:lnTo>
                  <a:pt x="300" y="250"/>
                </a:lnTo>
                <a:close/>
                <a:moveTo>
                  <a:pt x="252" y="297"/>
                </a:moveTo>
                <a:cubicBezTo>
                  <a:pt x="243" y="297"/>
                  <a:pt x="236" y="290"/>
                  <a:pt x="236" y="281"/>
                </a:cubicBezTo>
                <a:cubicBezTo>
                  <a:pt x="236" y="272"/>
                  <a:pt x="243" y="264"/>
                  <a:pt x="252" y="264"/>
                </a:cubicBezTo>
                <a:cubicBezTo>
                  <a:pt x="262" y="264"/>
                  <a:pt x="269" y="272"/>
                  <a:pt x="269" y="281"/>
                </a:cubicBezTo>
                <a:cubicBezTo>
                  <a:pt x="269" y="290"/>
                  <a:pt x="262" y="297"/>
                  <a:pt x="252" y="297"/>
                </a:cubicBezTo>
                <a:close/>
                <a:moveTo>
                  <a:pt x="157" y="183"/>
                </a:moveTo>
                <a:lnTo>
                  <a:pt x="156" y="33"/>
                </a:lnTo>
                <a:lnTo>
                  <a:pt x="186" y="33"/>
                </a:lnTo>
                <a:lnTo>
                  <a:pt x="202" y="183"/>
                </a:lnTo>
                <a:lnTo>
                  <a:pt x="157" y="183"/>
                </a:lnTo>
                <a:close/>
                <a:moveTo>
                  <a:pt x="200" y="250"/>
                </a:moveTo>
                <a:lnTo>
                  <a:pt x="160" y="250"/>
                </a:lnTo>
                <a:cubicBezTo>
                  <a:pt x="157" y="233"/>
                  <a:pt x="150" y="221"/>
                  <a:pt x="140" y="217"/>
                </a:cubicBezTo>
                <a:lnTo>
                  <a:pt x="200" y="217"/>
                </a:lnTo>
                <a:lnTo>
                  <a:pt x="200" y="250"/>
                </a:lnTo>
                <a:close/>
                <a:moveTo>
                  <a:pt x="125" y="281"/>
                </a:moveTo>
                <a:cubicBezTo>
                  <a:pt x="119" y="291"/>
                  <a:pt x="108" y="297"/>
                  <a:pt x="96" y="297"/>
                </a:cubicBezTo>
                <a:cubicBezTo>
                  <a:pt x="84" y="297"/>
                  <a:pt x="73" y="291"/>
                  <a:pt x="67" y="281"/>
                </a:cubicBezTo>
                <a:cubicBezTo>
                  <a:pt x="65" y="276"/>
                  <a:pt x="63" y="270"/>
                  <a:pt x="63" y="264"/>
                </a:cubicBezTo>
                <a:cubicBezTo>
                  <a:pt x="63" y="258"/>
                  <a:pt x="65" y="252"/>
                  <a:pt x="67" y="247"/>
                </a:cubicBezTo>
                <a:cubicBezTo>
                  <a:pt x="73" y="238"/>
                  <a:pt x="84" y="231"/>
                  <a:pt x="96" y="231"/>
                </a:cubicBezTo>
                <a:cubicBezTo>
                  <a:pt x="108" y="231"/>
                  <a:pt x="119" y="238"/>
                  <a:pt x="125" y="247"/>
                </a:cubicBezTo>
                <a:cubicBezTo>
                  <a:pt x="128" y="252"/>
                  <a:pt x="130" y="258"/>
                  <a:pt x="130" y="264"/>
                </a:cubicBezTo>
                <a:cubicBezTo>
                  <a:pt x="130" y="270"/>
                  <a:pt x="128" y="276"/>
                  <a:pt x="125" y="281"/>
                </a:cubicBezTo>
                <a:close/>
                <a:moveTo>
                  <a:pt x="36" y="236"/>
                </a:moveTo>
                <a:lnTo>
                  <a:pt x="36" y="214"/>
                </a:lnTo>
                <a:lnTo>
                  <a:pt x="52" y="214"/>
                </a:lnTo>
                <a:cubicBezTo>
                  <a:pt x="45" y="220"/>
                  <a:pt x="40" y="228"/>
                  <a:pt x="36" y="236"/>
                </a:cubicBezTo>
                <a:close/>
                <a:moveTo>
                  <a:pt x="33" y="33"/>
                </a:moveTo>
                <a:lnTo>
                  <a:pt x="123" y="33"/>
                </a:lnTo>
                <a:lnTo>
                  <a:pt x="123" y="183"/>
                </a:lnTo>
                <a:lnTo>
                  <a:pt x="33" y="183"/>
                </a:lnTo>
                <a:lnTo>
                  <a:pt x="33" y="33"/>
                </a:lnTo>
                <a:close/>
                <a:moveTo>
                  <a:pt x="236" y="183"/>
                </a:moveTo>
                <a:lnTo>
                  <a:pt x="219" y="0"/>
                </a:lnTo>
                <a:lnTo>
                  <a:pt x="0" y="0"/>
                </a:lnTo>
                <a:lnTo>
                  <a:pt x="0" y="283"/>
                </a:lnTo>
                <a:lnTo>
                  <a:pt x="32" y="283"/>
                </a:lnTo>
                <a:cubicBezTo>
                  <a:pt x="39" y="317"/>
                  <a:pt x="65" y="333"/>
                  <a:pt x="96" y="333"/>
                </a:cubicBezTo>
                <a:cubicBezTo>
                  <a:pt x="127" y="333"/>
                  <a:pt x="153" y="317"/>
                  <a:pt x="160" y="283"/>
                </a:cubicBezTo>
                <a:lnTo>
                  <a:pt x="202" y="283"/>
                </a:lnTo>
                <a:cubicBezTo>
                  <a:pt x="202" y="317"/>
                  <a:pt x="225" y="333"/>
                  <a:pt x="252" y="333"/>
                </a:cubicBezTo>
                <a:cubicBezTo>
                  <a:pt x="280" y="333"/>
                  <a:pt x="302" y="317"/>
                  <a:pt x="302" y="283"/>
                </a:cubicBezTo>
                <a:lnTo>
                  <a:pt x="333" y="283"/>
                </a:lnTo>
                <a:lnTo>
                  <a:pt x="333" y="183"/>
                </a:lnTo>
                <a:lnTo>
                  <a:pt x="236" y="1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41">
            <a:extLst>
              <a:ext uri="{FF2B5EF4-FFF2-40B4-BE49-F238E27FC236}">
                <a16:creationId xmlns:a16="http://schemas.microsoft.com/office/drawing/2014/main" id="{516D6E70-EF12-DB44-92AF-9FC55EF37F0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059318" y="1509712"/>
            <a:ext cx="252413" cy="252413"/>
          </a:xfrm>
          <a:custGeom>
            <a:avLst/>
            <a:gdLst>
              <a:gd name="T0" fmla="*/ 300 w 333"/>
              <a:gd name="T1" fmla="*/ 250 h 334"/>
              <a:gd name="T2" fmla="*/ 289 w 333"/>
              <a:gd name="T3" fmla="*/ 250 h 334"/>
              <a:gd name="T4" fmla="*/ 251 w 333"/>
              <a:gd name="T5" fmla="*/ 234 h 334"/>
              <a:gd name="T6" fmla="*/ 233 w 333"/>
              <a:gd name="T7" fmla="*/ 237 h 334"/>
              <a:gd name="T8" fmla="*/ 233 w 333"/>
              <a:gd name="T9" fmla="*/ 217 h 334"/>
              <a:gd name="T10" fmla="*/ 300 w 333"/>
              <a:gd name="T11" fmla="*/ 217 h 334"/>
              <a:gd name="T12" fmla="*/ 300 w 333"/>
              <a:gd name="T13" fmla="*/ 250 h 334"/>
              <a:gd name="T14" fmla="*/ 252 w 333"/>
              <a:gd name="T15" fmla="*/ 300 h 334"/>
              <a:gd name="T16" fmla="*/ 236 w 333"/>
              <a:gd name="T17" fmla="*/ 284 h 334"/>
              <a:gd name="T18" fmla="*/ 252 w 333"/>
              <a:gd name="T19" fmla="*/ 267 h 334"/>
              <a:gd name="T20" fmla="*/ 269 w 333"/>
              <a:gd name="T21" fmla="*/ 284 h 334"/>
              <a:gd name="T22" fmla="*/ 252 w 333"/>
              <a:gd name="T23" fmla="*/ 300 h 334"/>
              <a:gd name="T24" fmla="*/ 160 w 333"/>
              <a:gd name="T25" fmla="*/ 250 h 334"/>
              <a:gd name="T26" fmla="*/ 140 w 333"/>
              <a:gd name="T27" fmla="*/ 217 h 334"/>
              <a:gd name="T28" fmla="*/ 200 w 333"/>
              <a:gd name="T29" fmla="*/ 217 h 334"/>
              <a:gd name="T30" fmla="*/ 200 w 333"/>
              <a:gd name="T31" fmla="*/ 250 h 334"/>
              <a:gd name="T32" fmla="*/ 160 w 333"/>
              <a:gd name="T33" fmla="*/ 250 h 334"/>
              <a:gd name="T34" fmla="*/ 125 w 333"/>
              <a:gd name="T35" fmla="*/ 284 h 334"/>
              <a:gd name="T36" fmla="*/ 96 w 333"/>
              <a:gd name="T37" fmla="*/ 300 h 334"/>
              <a:gd name="T38" fmla="*/ 67 w 333"/>
              <a:gd name="T39" fmla="*/ 284 h 334"/>
              <a:gd name="T40" fmla="*/ 63 w 333"/>
              <a:gd name="T41" fmla="*/ 267 h 334"/>
              <a:gd name="T42" fmla="*/ 67 w 333"/>
              <a:gd name="T43" fmla="*/ 250 h 334"/>
              <a:gd name="T44" fmla="*/ 96 w 333"/>
              <a:gd name="T45" fmla="*/ 234 h 334"/>
              <a:gd name="T46" fmla="*/ 125 w 333"/>
              <a:gd name="T47" fmla="*/ 250 h 334"/>
              <a:gd name="T48" fmla="*/ 129 w 333"/>
              <a:gd name="T49" fmla="*/ 267 h 334"/>
              <a:gd name="T50" fmla="*/ 125 w 333"/>
              <a:gd name="T51" fmla="*/ 284 h 334"/>
              <a:gd name="T52" fmla="*/ 36 w 333"/>
              <a:gd name="T53" fmla="*/ 239 h 334"/>
              <a:gd name="T54" fmla="*/ 36 w 333"/>
              <a:gd name="T55" fmla="*/ 217 h 334"/>
              <a:gd name="T56" fmla="*/ 52 w 333"/>
              <a:gd name="T57" fmla="*/ 217 h 334"/>
              <a:gd name="T58" fmla="*/ 36 w 333"/>
              <a:gd name="T59" fmla="*/ 239 h 334"/>
              <a:gd name="T60" fmla="*/ 123 w 333"/>
              <a:gd name="T61" fmla="*/ 34 h 334"/>
              <a:gd name="T62" fmla="*/ 123 w 333"/>
              <a:gd name="T63" fmla="*/ 184 h 334"/>
              <a:gd name="T64" fmla="*/ 33 w 333"/>
              <a:gd name="T65" fmla="*/ 184 h 334"/>
              <a:gd name="T66" fmla="*/ 33 w 333"/>
              <a:gd name="T67" fmla="*/ 34 h 334"/>
              <a:gd name="T68" fmla="*/ 123 w 333"/>
              <a:gd name="T69" fmla="*/ 34 h 334"/>
              <a:gd name="T70" fmla="*/ 200 w 333"/>
              <a:gd name="T71" fmla="*/ 184 h 334"/>
              <a:gd name="T72" fmla="*/ 156 w 333"/>
              <a:gd name="T73" fmla="*/ 184 h 334"/>
              <a:gd name="T74" fmla="*/ 156 w 333"/>
              <a:gd name="T75" fmla="*/ 34 h 334"/>
              <a:gd name="T76" fmla="*/ 200 w 333"/>
              <a:gd name="T77" fmla="*/ 34 h 334"/>
              <a:gd name="T78" fmla="*/ 200 w 333"/>
              <a:gd name="T79" fmla="*/ 184 h 334"/>
              <a:gd name="T80" fmla="*/ 233 w 333"/>
              <a:gd name="T81" fmla="*/ 184 h 334"/>
              <a:gd name="T82" fmla="*/ 233 w 333"/>
              <a:gd name="T83" fmla="*/ 0 h 334"/>
              <a:gd name="T84" fmla="*/ 0 w 333"/>
              <a:gd name="T85" fmla="*/ 0 h 334"/>
              <a:gd name="T86" fmla="*/ 0 w 333"/>
              <a:gd name="T87" fmla="*/ 284 h 334"/>
              <a:gd name="T88" fmla="*/ 32 w 333"/>
              <a:gd name="T89" fmla="*/ 284 h 334"/>
              <a:gd name="T90" fmla="*/ 96 w 333"/>
              <a:gd name="T91" fmla="*/ 334 h 334"/>
              <a:gd name="T92" fmla="*/ 160 w 333"/>
              <a:gd name="T93" fmla="*/ 284 h 334"/>
              <a:gd name="T94" fmla="*/ 202 w 333"/>
              <a:gd name="T95" fmla="*/ 284 h 334"/>
              <a:gd name="T96" fmla="*/ 252 w 333"/>
              <a:gd name="T97" fmla="*/ 334 h 334"/>
              <a:gd name="T98" fmla="*/ 302 w 333"/>
              <a:gd name="T99" fmla="*/ 284 h 334"/>
              <a:gd name="T100" fmla="*/ 333 w 333"/>
              <a:gd name="T101" fmla="*/ 284 h 334"/>
              <a:gd name="T102" fmla="*/ 333 w 333"/>
              <a:gd name="T103" fmla="*/ 184 h 334"/>
              <a:gd name="T104" fmla="*/ 233 w 333"/>
              <a:gd name="T105" fmla="*/ 18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3" h="334">
                <a:moveTo>
                  <a:pt x="300" y="250"/>
                </a:moveTo>
                <a:lnTo>
                  <a:pt x="289" y="250"/>
                </a:lnTo>
                <a:cubicBezTo>
                  <a:pt x="280" y="240"/>
                  <a:pt x="266" y="234"/>
                  <a:pt x="251" y="234"/>
                </a:cubicBezTo>
                <a:cubicBezTo>
                  <a:pt x="245" y="234"/>
                  <a:pt x="233" y="235"/>
                  <a:pt x="233" y="237"/>
                </a:cubicBezTo>
                <a:lnTo>
                  <a:pt x="233" y="217"/>
                </a:lnTo>
                <a:lnTo>
                  <a:pt x="300" y="217"/>
                </a:lnTo>
                <a:lnTo>
                  <a:pt x="300" y="250"/>
                </a:lnTo>
                <a:close/>
                <a:moveTo>
                  <a:pt x="252" y="300"/>
                </a:moveTo>
                <a:cubicBezTo>
                  <a:pt x="243" y="300"/>
                  <a:pt x="236" y="293"/>
                  <a:pt x="236" y="284"/>
                </a:cubicBezTo>
                <a:cubicBezTo>
                  <a:pt x="236" y="274"/>
                  <a:pt x="243" y="267"/>
                  <a:pt x="252" y="267"/>
                </a:cubicBezTo>
                <a:cubicBezTo>
                  <a:pt x="261" y="267"/>
                  <a:pt x="269" y="274"/>
                  <a:pt x="269" y="284"/>
                </a:cubicBezTo>
                <a:cubicBezTo>
                  <a:pt x="269" y="293"/>
                  <a:pt x="261" y="300"/>
                  <a:pt x="252" y="300"/>
                </a:cubicBezTo>
                <a:close/>
                <a:moveTo>
                  <a:pt x="160" y="250"/>
                </a:moveTo>
                <a:cubicBezTo>
                  <a:pt x="157" y="237"/>
                  <a:pt x="149" y="226"/>
                  <a:pt x="140" y="217"/>
                </a:cubicBezTo>
                <a:lnTo>
                  <a:pt x="200" y="217"/>
                </a:lnTo>
                <a:lnTo>
                  <a:pt x="200" y="250"/>
                </a:lnTo>
                <a:lnTo>
                  <a:pt x="160" y="250"/>
                </a:lnTo>
                <a:close/>
                <a:moveTo>
                  <a:pt x="125" y="284"/>
                </a:moveTo>
                <a:cubicBezTo>
                  <a:pt x="119" y="294"/>
                  <a:pt x="108" y="300"/>
                  <a:pt x="96" y="300"/>
                </a:cubicBezTo>
                <a:cubicBezTo>
                  <a:pt x="84" y="300"/>
                  <a:pt x="73" y="294"/>
                  <a:pt x="67" y="284"/>
                </a:cubicBezTo>
                <a:cubicBezTo>
                  <a:pt x="64" y="279"/>
                  <a:pt x="63" y="273"/>
                  <a:pt x="63" y="267"/>
                </a:cubicBezTo>
                <a:cubicBezTo>
                  <a:pt x="63" y="261"/>
                  <a:pt x="64" y="255"/>
                  <a:pt x="67" y="250"/>
                </a:cubicBezTo>
                <a:cubicBezTo>
                  <a:pt x="73" y="240"/>
                  <a:pt x="84" y="234"/>
                  <a:pt x="96" y="234"/>
                </a:cubicBezTo>
                <a:cubicBezTo>
                  <a:pt x="108" y="234"/>
                  <a:pt x="119" y="240"/>
                  <a:pt x="125" y="250"/>
                </a:cubicBezTo>
                <a:cubicBezTo>
                  <a:pt x="127" y="255"/>
                  <a:pt x="129" y="261"/>
                  <a:pt x="129" y="267"/>
                </a:cubicBezTo>
                <a:cubicBezTo>
                  <a:pt x="129" y="273"/>
                  <a:pt x="127" y="279"/>
                  <a:pt x="125" y="284"/>
                </a:cubicBezTo>
                <a:close/>
                <a:moveTo>
                  <a:pt x="36" y="239"/>
                </a:moveTo>
                <a:lnTo>
                  <a:pt x="36" y="217"/>
                </a:lnTo>
                <a:lnTo>
                  <a:pt x="52" y="217"/>
                </a:lnTo>
                <a:cubicBezTo>
                  <a:pt x="45" y="223"/>
                  <a:pt x="39" y="231"/>
                  <a:pt x="36" y="239"/>
                </a:cubicBezTo>
                <a:close/>
                <a:moveTo>
                  <a:pt x="123" y="34"/>
                </a:moveTo>
                <a:lnTo>
                  <a:pt x="123" y="184"/>
                </a:lnTo>
                <a:lnTo>
                  <a:pt x="33" y="184"/>
                </a:lnTo>
                <a:lnTo>
                  <a:pt x="33" y="34"/>
                </a:lnTo>
                <a:lnTo>
                  <a:pt x="123" y="34"/>
                </a:lnTo>
                <a:close/>
                <a:moveTo>
                  <a:pt x="200" y="184"/>
                </a:moveTo>
                <a:lnTo>
                  <a:pt x="156" y="184"/>
                </a:lnTo>
                <a:lnTo>
                  <a:pt x="156" y="34"/>
                </a:lnTo>
                <a:lnTo>
                  <a:pt x="200" y="34"/>
                </a:lnTo>
                <a:lnTo>
                  <a:pt x="200" y="184"/>
                </a:lnTo>
                <a:close/>
                <a:moveTo>
                  <a:pt x="233" y="184"/>
                </a:moveTo>
                <a:lnTo>
                  <a:pt x="233" y="0"/>
                </a:lnTo>
                <a:lnTo>
                  <a:pt x="0" y="0"/>
                </a:lnTo>
                <a:lnTo>
                  <a:pt x="0" y="284"/>
                </a:lnTo>
                <a:lnTo>
                  <a:pt x="32" y="284"/>
                </a:lnTo>
                <a:cubicBezTo>
                  <a:pt x="39" y="312"/>
                  <a:pt x="65" y="334"/>
                  <a:pt x="96" y="334"/>
                </a:cubicBezTo>
                <a:cubicBezTo>
                  <a:pt x="127" y="334"/>
                  <a:pt x="153" y="312"/>
                  <a:pt x="160" y="284"/>
                </a:cubicBezTo>
                <a:lnTo>
                  <a:pt x="202" y="284"/>
                </a:lnTo>
                <a:cubicBezTo>
                  <a:pt x="202" y="311"/>
                  <a:pt x="225" y="334"/>
                  <a:pt x="252" y="334"/>
                </a:cubicBezTo>
                <a:cubicBezTo>
                  <a:pt x="280" y="334"/>
                  <a:pt x="302" y="311"/>
                  <a:pt x="302" y="284"/>
                </a:cubicBezTo>
                <a:lnTo>
                  <a:pt x="333" y="284"/>
                </a:lnTo>
                <a:lnTo>
                  <a:pt x="333" y="184"/>
                </a:lnTo>
                <a:lnTo>
                  <a:pt x="233" y="1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42">
            <a:extLst>
              <a:ext uri="{FF2B5EF4-FFF2-40B4-BE49-F238E27FC236}">
                <a16:creationId xmlns:a16="http://schemas.microsoft.com/office/drawing/2014/main" id="{9C376CBD-0B46-0648-BA22-5ED35A2776C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556080" y="1509712"/>
            <a:ext cx="252413" cy="252413"/>
          </a:xfrm>
          <a:custGeom>
            <a:avLst/>
            <a:gdLst>
              <a:gd name="T0" fmla="*/ 300 w 333"/>
              <a:gd name="T1" fmla="*/ 250 h 334"/>
              <a:gd name="T2" fmla="*/ 290 w 333"/>
              <a:gd name="T3" fmla="*/ 250 h 334"/>
              <a:gd name="T4" fmla="*/ 252 w 333"/>
              <a:gd name="T5" fmla="*/ 234 h 334"/>
              <a:gd name="T6" fmla="*/ 233 w 333"/>
              <a:gd name="T7" fmla="*/ 238 h 334"/>
              <a:gd name="T8" fmla="*/ 233 w 333"/>
              <a:gd name="T9" fmla="*/ 217 h 334"/>
              <a:gd name="T10" fmla="*/ 285 w 333"/>
              <a:gd name="T11" fmla="*/ 217 h 334"/>
              <a:gd name="T12" fmla="*/ 300 w 333"/>
              <a:gd name="T13" fmla="*/ 234 h 334"/>
              <a:gd name="T14" fmla="*/ 300 w 333"/>
              <a:gd name="T15" fmla="*/ 250 h 334"/>
              <a:gd name="T16" fmla="*/ 253 w 333"/>
              <a:gd name="T17" fmla="*/ 301 h 334"/>
              <a:gd name="T18" fmla="*/ 236 w 333"/>
              <a:gd name="T19" fmla="*/ 285 h 334"/>
              <a:gd name="T20" fmla="*/ 253 w 333"/>
              <a:gd name="T21" fmla="*/ 268 h 334"/>
              <a:gd name="T22" fmla="*/ 270 w 333"/>
              <a:gd name="T23" fmla="*/ 285 h 334"/>
              <a:gd name="T24" fmla="*/ 253 w 333"/>
              <a:gd name="T25" fmla="*/ 301 h 334"/>
              <a:gd name="T26" fmla="*/ 200 w 333"/>
              <a:gd name="T27" fmla="*/ 184 h 334"/>
              <a:gd name="T28" fmla="*/ 150 w 333"/>
              <a:gd name="T29" fmla="*/ 184 h 334"/>
              <a:gd name="T30" fmla="*/ 150 w 333"/>
              <a:gd name="T31" fmla="*/ 34 h 334"/>
              <a:gd name="T32" fmla="*/ 185 w 333"/>
              <a:gd name="T33" fmla="*/ 34 h 334"/>
              <a:gd name="T34" fmla="*/ 200 w 333"/>
              <a:gd name="T35" fmla="*/ 50 h 334"/>
              <a:gd name="T36" fmla="*/ 200 w 333"/>
              <a:gd name="T37" fmla="*/ 184 h 334"/>
              <a:gd name="T38" fmla="*/ 200 w 333"/>
              <a:gd name="T39" fmla="*/ 250 h 334"/>
              <a:gd name="T40" fmla="*/ 161 w 333"/>
              <a:gd name="T41" fmla="*/ 250 h 334"/>
              <a:gd name="T42" fmla="*/ 140 w 333"/>
              <a:gd name="T43" fmla="*/ 217 h 334"/>
              <a:gd name="T44" fmla="*/ 200 w 333"/>
              <a:gd name="T45" fmla="*/ 217 h 334"/>
              <a:gd name="T46" fmla="*/ 200 w 333"/>
              <a:gd name="T47" fmla="*/ 250 h 334"/>
              <a:gd name="T48" fmla="*/ 125 w 333"/>
              <a:gd name="T49" fmla="*/ 285 h 334"/>
              <a:gd name="T50" fmla="*/ 97 w 333"/>
              <a:gd name="T51" fmla="*/ 301 h 334"/>
              <a:gd name="T52" fmla="*/ 68 w 333"/>
              <a:gd name="T53" fmla="*/ 285 h 334"/>
              <a:gd name="T54" fmla="*/ 63 w 333"/>
              <a:gd name="T55" fmla="*/ 268 h 334"/>
              <a:gd name="T56" fmla="*/ 68 w 333"/>
              <a:gd name="T57" fmla="*/ 251 h 334"/>
              <a:gd name="T58" fmla="*/ 97 w 333"/>
              <a:gd name="T59" fmla="*/ 235 h 334"/>
              <a:gd name="T60" fmla="*/ 125 w 333"/>
              <a:gd name="T61" fmla="*/ 251 h 334"/>
              <a:gd name="T62" fmla="*/ 130 w 333"/>
              <a:gd name="T63" fmla="*/ 268 h 334"/>
              <a:gd name="T64" fmla="*/ 125 w 333"/>
              <a:gd name="T65" fmla="*/ 285 h 334"/>
              <a:gd name="T66" fmla="*/ 36 w 333"/>
              <a:gd name="T67" fmla="*/ 240 h 334"/>
              <a:gd name="T68" fmla="*/ 36 w 333"/>
              <a:gd name="T69" fmla="*/ 218 h 334"/>
              <a:gd name="T70" fmla="*/ 53 w 333"/>
              <a:gd name="T71" fmla="*/ 218 h 334"/>
              <a:gd name="T72" fmla="*/ 36 w 333"/>
              <a:gd name="T73" fmla="*/ 240 h 334"/>
              <a:gd name="T74" fmla="*/ 33 w 333"/>
              <a:gd name="T75" fmla="*/ 50 h 334"/>
              <a:gd name="T76" fmla="*/ 52 w 333"/>
              <a:gd name="T77" fmla="*/ 34 h 334"/>
              <a:gd name="T78" fmla="*/ 117 w 333"/>
              <a:gd name="T79" fmla="*/ 34 h 334"/>
              <a:gd name="T80" fmla="*/ 117 w 333"/>
              <a:gd name="T81" fmla="*/ 184 h 334"/>
              <a:gd name="T82" fmla="*/ 33 w 333"/>
              <a:gd name="T83" fmla="*/ 184 h 334"/>
              <a:gd name="T84" fmla="*/ 33 w 333"/>
              <a:gd name="T85" fmla="*/ 50 h 334"/>
              <a:gd name="T86" fmla="*/ 303 w 333"/>
              <a:gd name="T87" fmla="*/ 184 h 334"/>
              <a:gd name="T88" fmla="*/ 233 w 333"/>
              <a:gd name="T89" fmla="*/ 184 h 334"/>
              <a:gd name="T90" fmla="*/ 233 w 333"/>
              <a:gd name="T91" fmla="*/ 34 h 334"/>
              <a:gd name="T92" fmla="*/ 202 w 333"/>
              <a:gd name="T93" fmla="*/ 0 h 334"/>
              <a:gd name="T94" fmla="*/ 35 w 333"/>
              <a:gd name="T95" fmla="*/ 0 h 334"/>
              <a:gd name="T96" fmla="*/ 0 w 333"/>
              <a:gd name="T97" fmla="*/ 34 h 334"/>
              <a:gd name="T98" fmla="*/ 0 w 333"/>
              <a:gd name="T99" fmla="*/ 253 h 334"/>
              <a:gd name="T100" fmla="*/ 31 w 333"/>
              <a:gd name="T101" fmla="*/ 284 h 334"/>
              <a:gd name="T102" fmla="*/ 32 w 333"/>
              <a:gd name="T103" fmla="*/ 284 h 334"/>
              <a:gd name="T104" fmla="*/ 97 w 333"/>
              <a:gd name="T105" fmla="*/ 334 h 334"/>
              <a:gd name="T106" fmla="*/ 161 w 333"/>
              <a:gd name="T107" fmla="*/ 284 h 334"/>
              <a:gd name="T108" fmla="*/ 203 w 333"/>
              <a:gd name="T109" fmla="*/ 284 h 334"/>
              <a:gd name="T110" fmla="*/ 253 w 333"/>
              <a:gd name="T111" fmla="*/ 334 h 334"/>
              <a:gd name="T112" fmla="*/ 302 w 333"/>
              <a:gd name="T113" fmla="*/ 284 h 334"/>
              <a:gd name="T114" fmla="*/ 333 w 333"/>
              <a:gd name="T115" fmla="*/ 251 h 334"/>
              <a:gd name="T116" fmla="*/ 333 w 333"/>
              <a:gd name="T117" fmla="*/ 216 h 334"/>
              <a:gd name="T118" fmla="*/ 303 w 333"/>
              <a:gd name="T119" fmla="*/ 18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3" h="334">
                <a:moveTo>
                  <a:pt x="300" y="250"/>
                </a:moveTo>
                <a:lnTo>
                  <a:pt x="290" y="250"/>
                </a:lnTo>
                <a:cubicBezTo>
                  <a:pt x="281" y="234"/>
                  <a:pt x="266" y="234"/>
                  <a:pt x="252" y="234"/>
                </a:cubicBezTo>
                <a:cubicBezTo>
                  <a:pt x="246" y="234"/>
                  <a:pt x="233" y="236"/>
                  <a:pt x="233" y="238"/>
                </a:cubicBezTo>
                <a:lnTo>
                  <a:pt x="233" y="217"/>
                </a:lnTo>
                <a:lnTo>
                  <a:pt x="285" y="217"/>
                </a:lnTo>
                <a:cubicBezTo>
                  <a:pt x="295" y="217"/>
                  <a:pt x="300" y="224"/>
                  <a:pt x="300" y="234"/>
                </a:cubicBezTo>
                <a:lnTo>
                  <a:pt x="300" y="250"/>
                </a:lnTo>
                <a:close/>
                <a:moveTo>
                  <a:pt x="253" y="301"/>
                </a:moveTo>
                <a:cubicBezTo>
                  <a:pt x="244" y="301"/>
                  <a:pt x="236" y="294"/>
                  <a:pt x="236" y="285"/>
                </a:cubicBezTo>
                <a:cubicBezTo>
                  <a:pt x="236" y="275"/>
                  <a:pt x="244" y="268"/>
                  <a:pt x="253" y="268"/>
                </a:cubicBezTo>
                <a:cubicBezTo>
                  <a:pt x="262" y="268"/>
                  <a:pt x="270" y="275"/>
                  <a:pt x="270" y="285"/>
                </a:cubicBezTo>
                <a:cubicBezTo>
                  <a:pt x="270" y="294"/>
                  <a:pt x="262" y="301"/>
                  <a:pt x="253" y="301"/>
                </a:cubicBezTo>
                <a:close/>
                <a:moveTo>
                  <a:pt x="200" y="184"/>
                </a:moveTo>
                <a:lnTo>
                  <a:pt x="150" y="184"/>
                </a:lnTo>
                <a:lnTo>
                  <a:pt x="150" y="34"/>
                </a:lnTo>
                <a:lnTo>
                  <a:pt x="185" y="34"/>
                </a:lnTo>
                <a:cubicBezTo>
                  <a:pt x="195" y="34"/>
                  <a:pt x="200" y="41"/>
                  <a:pt x="200" y="50"/>
                </a:cubicBezTo>
                <a:lnTo>
                  <a:pt x="200" y="184"/>
                </a:lnTo>
                <a:close/>
                <a:moveTo>
                  <a:pt x="200" y="250"/>
                </a:moveTo>
                <a:lnTo>
                  <a:pt x="161" y="250"/>
                </a:lnTo>
                <a:cubicBezTo>
                  <a:pt x="158" y="234"/>
                  <a:pt x="150" y="234"/>
                  <a:pt x="140" y="217"/>
                </a:cubicBezTo>
                <a:lnTo>
                  <a:pt x="200" y="217"/>
                </a:lnTo>
                <a:lnTo>
                  <a:pt x="200" y="250"/>
                </a:lnTo>
                <a:close/>
                <a:moveTo>
                  <a:pt x="125" y="285"/>
                </a:moveTo>
                <a:cubicBezTo>
                  <a:pt x="120" y="295"/>
                  <a:pt x="109" y="301"/>
                  <a:pt x="97" y="301"/>
                </a:cubicBezTo>
                <a:cubicBezTo>
                  <a:pt x="84" y="301"/>
                  <a:pt x="74" y="295"/>
                  <a:pt x="68" y="285"/>
                </a:cubicBezTo>
                <a:cubicBezTo>
                  <a:pt x="65" y="280"/>
                  <a:pt x="63" y="274"/>
                  <a:pt x="63" y="268"/>
                </a:cubicBezTo>
                <a:cubicBezTo>
                  <a:pt x="63" y="262"/>
                  <a:pt x="65" y="256"/>
                  <a:pt x="68" y="251"/>
                </a:cubicBezTo>
                <a:cubicBezTo>
                  <a:pt x="74" y="241"/>
                  <a:pt x="84" y="235"/>
                  <a:pt x="97" y="235"/>
                </a:cubicBezTo>
                <a:cubicBezTo>
                  <a:pt x="109" y="235"/>
                  <a:pt x="120" y="241"/>
                  <a:pt x="125" y="251"/>
                </a:cubicBezTo>
                <a:cubicBezTo>
                  <a:pt x="128" y="256"/>
                  <a:pt x="130" y="262"/>
                  <a:pt x="130" y="268"/>
                </a:cubicBezTo>
                <a:cubicBezTo>
                  <a:pt x="130" y="274"/>
                  <a:pt x="128" y="280"/>
                  <a:pt x="125" y="285"/>
                </a:cubicBezTo>
                <a:close/>
                <a:moveTo>
                  <a:pt x="36" y="240"/>
                </a:moveTo>
                <a:lnTo>
                  <a:pt x="36" y="218"/>
                </a:lnTo>
                <a:lnTo>
                  <a:pt x="53" y="218"/>
                </a:lnTo>
                <a:cubicBezTo>
                  <a:pt x="46" y="224"/>
                  <a:pt x="40" y="232"/>
                  <a:pt x="36" y="240"/>
                </a:cubicBezTo>
                <a:close/>
                <a:moveTo>
                  <a:pt x="33" y="50"/>
                </a:moveTo>
                <a:cubicBezTo>
                  <a:pt x="33" y="41"/>
                  <a:pt x="43" y="34"/>
                  <a:pt x="52" y="34"/>
                </a:cubicBezTo>
                <a:lnTo>
                  <a:pt x="117" y="34"/>
                </a:lnTo>
                <a:lnTo>
                  <a:pt x="117" y="184"/>
                </a:lnTo>
                <a:lnTo>
                  <a:pt x="33" y="184"/>
                </a:lnTo>
                <a:lnTo>
                  <a:pt x="33" y="50"/>
                </a:lnTo>
                <a:close/>
                <a:moveTo>
                  <a:pt x="303" y="184"/>
                </a:moveTo>
                <a:lnTo>
                  <a:pt x="233" y="184"/>
                </a:lnTo>
                <a:lnTo>
                  <a:pt x="233" y="34"/>
                </a:lnTo>
                <a:cubicBezTo>
                  <a:pt x="233" y="15"/>
                  <a:pt x="220" y="0"/>
                  <a:pt x="202" y="0"/>
                </a:cubicBezTo>
                <a:lnTo>
                  <a:pt x="35" y="0"/>
                </a:lnTo>
                <a:cubicBezTo>
                  <a:pt x="17" y="0"/>
                  <a:pt x="0" y="15"/>
                  <a:pt x="0" y="34"/>
                </a:cubicBezTo>
                <a:lnTo>
                  <a:pt x="0" y="253"/>
                </a:lnTo>
                <a:cubicBezTo>
                  <a:pt x="0" y="270"/>
                  <a:pt x="15" y="284"/>
                  <a:pt x="31" y="284"/>
                </a:cubicBezTo>
                <a:lnTo>
                  <a:pt x="32" y="284"/>
                </a:lnTo>
                <a:cubicBezTo>
                  <a:pt x="39" y="317"/>
                  <a:pt x="65" y="334"/>
                  <a:pt x="97" y="334"/>
                </a:cubicBezTo>
                <a:cubicBezTo>
                  <a:pt x="128" y="334"/>
                  <a:pt x="154" y="317"/>
                  <a:pt x="161" y="284"/>
                </a:cubicBezTo>
                <a:lnTo>
                  <a:pt x="203" y="284"/>
                </a:lnTo>
                <a:cubicBezTo>
                  <a:pt x="203" y="317"/>
                  <a:pt x="225" y="334"/>
                  <a:pt x="253" y="334"/>
                </a:cubicBezTo>
                <a:cubicBezTo>
                  <a:pt x="281" y="334"/>
                  <a:pt x="302" y="317"/>
                  <a:pt x="302" y="284"/>
                </a:cubicBezTo>
                <a:cubicBezTo>
                  <a:pt x="320" y="284"/>
                  <a:pt x="333" y="269"/>
                  <a:pt x="333" y="251"/>
                </a:cubicBezTo>
                <a:lnTo>
                  <a:pt x="333" y="216"/>
                </a:lnTo>
                <a:cubicBezTo>
                  <a:pt x="333" y="198"/>
                  <a:pt x="321" y="184"/>
                  <a:pt x="303" y="1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43">
            <a:extLst>
              <a:ext uri="{FF2B5EF4-FFF2-40B4-BE49-F238E27FC236}">
                <a16:creationId xmlns:a16="http://schemas.microsoft.com/office/drawing/2014/main" id="{825F41EC-CE82-8340-81A8-81337E26B33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052843" y="1509712"/>
            <a:ext cx="252413" cy="252413"/>
          </a:xfrm>
          <a:custGeom>
            <a:avLst/>
            <a:gdLst>
              <a:gd name="T0" fmla="*/ 300 w 334"/>
              <a:gd name="T1" fmla="*/ 250 h 334"/>
              <a:gd name="T2" fmla="*/ 288 w 334"/>
              <a:gd name="T3" fmla="*/ 250 h 334"/>
              <a:gd name="T4" fmla="*/ 251 w 334"/>
              <a:gd name="T5" fmla="*/ 234 h 334"/>
              <a:gd name="T6" fmla="*/ 234 w 334"/>
              <a:gd name="T7" fmla="*/ 237 h 334"/>
              <a:gd name="T8" fmla="*/ 234 w 334"/>
              <a:gd name="T9" fmla="*/ 217 h 334"/>
              <a:gd name="T10" fmla="*/ 285 w 334"/>
              <a:gd name="T11" fmla="*/ 217 h 334"/>
              <a:gd name="T12" fmla="*/ 300 w 334"/>
              <a:gd name="T13" fmla="*/ 234 h 334"/>
              <a:gd name="T14" fmla="*/ 300 w 334"/>
              <a:gd name="T15" fmla="*/ 250 h 334"/>
              <a:gd name="T16" fmla="*/ 251 w 334"/>
              <a:gd name="T17" fmla="*/ 300 h 334"/>
              <a:gd name="T18" fmla="*/ 235 w 334"/>
              <a:gd name="T19" fmla="*/ 284 h 334"/>
              <a:gd name="T20" fmla="*/ 251 w 334"/>
              <a:gd name="T21" fmla="*/ 267 h 334"/>
              <a:gd name="T22" fmla="*/ 268 w 334"/>
              <a:gd name="T23" fmla="*/ 284 h 334"/>
              <a:gd name="T24" fmla="*/ 251 w 334"/>
              <a:gd name="T25" fmla="*/ 300 h 334"/>
              <a:gd name="T26" fmla="*/ 134 w 334"/>
              <a:gd name="T27" fmla="*/ 184 h 334"/>
              <a:gd name="T28" fmla="*/ 134 w 334"/>
              <a:gd name="T29" fmla="*/ 34 h 334"/>
              <a:gd name="T30" fmla="*/ 170 w 334"/>
              <a:gd name="T31" fmla="*/ 34 h 334"/>
              <a:gd name="T32" fmla="*/ 186 w 334"/>
              <a:gd name="T33" fmla="*/ 49 h 334"/>
              <a:gd name="T34" fmla="*/ 201 w 334"/>
              <a:gd name="T35" fmla="*/ 184 h 334"/>
              <a:gd name="T36" fmla="*/ 134 w 334"/>
              <a:gd name="T37" fmla="*/ 184 h 334"/>
              <a:gd name="T38" fmla="*/ 200 w 334"/>
              <a:gd name="T39" fmla="*/ 250 h 334"/>
              <a:gd name="T40" fmla="*/ 159 w 334"/>
              <a:gd name="T41" fmla="*/ 250 h 334"/>
              <a:gd name="T42" fmla="*/ 139 w 334"/>
              <a:gd name="T43" fmla="*/ 217 h 334"/>
              <a:gd name="T44" fmla="*/ 200 w 334"/>
              <a:gd name="T45" fmla="*/ 217 h 334"/>
              <a:gd name="T46" fmla="*/ 200 w 334"/>
              <a:gd name="T47" fmla="*/ 250 h 334"/>
              <a:gd name="T48" fmla="*/ 124 w 334"/>
              <a:gd name="T49" fmla="*/ 284 h 334"/>
              <a:gd name="T50" fmla="*/ 95 w 334"/>
              <a:gd name="T51" fmla="*/ 300 h 334"/>
              <a:gd name="T52" fmla="*/ 66 w 334"/>
              <a:gd name="T53" fmla="*/ 284 h 334"/>
              <a:gd name="T54" fmla="*/ 62 w 334"/>
              <a:gd name="T55" fmla="*/ 267 h 334"/>
              <a:gd name="T56" fmla="*/ 66 w 334"/>
              <a:gd name="T57" fmla="*/ 250 h 334"/>
              <a:gd name="T58" fmla="*/ 95 w 334"/>
              <a:gd name="T59" fmla="*/ 234 h 334"/>
              <a:gd name="T60" fmla="*/ 124 w 334"/>
              <a:gd name="T61" fmla="*/ 250 h 334"/>
              <a:gd name="T62" fmla="*/ 128 w 334"/>
              <a:gd name="T63" fmla="*/ 267 h 334"/>
              <a:gd name="T64" fmla="*/ 124 w 334"/>
              <a:gd name="T65" fmla="*/ 284 h 334"/>
              <a:gd name="T66" fmla="*/ 35 w 334"/>
              <a:gd name="T67" fmla="*/ 239 h 334"/>
              <a:gd name="T68" fmla="*/ 35 w 334"/>
              <a:gd name="T69" fmla="*/ 217 h 334"/>
              <a:gd name="T70" fmla="*/ 51 w 334"/>
              <a:gd name="T71" fmla="*/ 217 h 334"/>
              <a:gd name="T72" fmla="*/ 35 w 334"/>
              <a:gd name="T73" fmla="*/ 239 h 334"/>
              <a:gd name="T74" fmla="*/ 34 w 334"/>
              <a:gd name="T75" fmla="*/ 50 h 334"/>
              <a:gd name="T76" fmla="*/ 51 w 334"/>
              <a:gd name="T77" fmla="*/ 34 h 334"/>
              <a:gd name="T78" fmla="*/ 100 w 334"/>
              <a:gd name="T79" fmla="*/ 34 h 334"/>
              <a:gd name="T80" fmla="*/ 100 w 334"/>
              <a:gd name="T81" fmla="*/ 184 h 334"/>
              <a:gd name="T82" fmla="*/ 34 w 334"/>
              <a:gd name="T83" fmla="*/ 184 h 334"/>
              <a:gd name="T84" fmla="*/ 34 w 334"/>
              <a:gd name="T85" fmla="*/ 50 h 334"/>
              <a:gd name="T86" fmla="*/ 305 w 334"/>
              <a:gd name="T87" fmla="*/ 184 h 334"/>
              <a:gd name="T88" fmla="*/ 235 w 334"/>
              <a:gd name="T89" fmla="*/ 184 h 334"/>
              <a:gd name="T90" fmla="*/ 220 w 334"/>
              <a:gd name="T91" fmla="*/ 27 h 334"/>
              <a:gd name="T92" fmla="*/ 191 w 334"/>
              <a:gd name="T93" fmla="*/ 0 h 334"/>
              <a:gd name="T94" fmla="*/ 31 w 334"/>
              <a:gd name="T95" fmla="*/ 0 h 334"/>
              <a:gd name="T96" fmla="*/ 0 w 334"/>
              <a:gd name="T97" fmla="*/ 30 h 334"/>
              <a:gd name="T98" fmla="*/ 0 w 334"/>
              <a:gd name="T99" fmla="*/ 254 h 334"/>
              <a:gd name="T100" fmla="*/ 30 w 334"/>
              <a:gd name="T101" fmla="*/ 284 h 334"/>
              <a:gd name="T102" fmla="*/ 31 w 334"/>
              <a:gd name="T103" fmla="*/ 284 h 334"/>
              <a:gd name="T104" fmla="*/ 95 w 334"/>
              <a:gd name="T105" fmla="*/ 334 h 334"/>
              <a:gd name="T106" fmla="*/ 159 w 334"/>
              <a:gd name="T107" fmla="*/ 284 h 334"/>
              <a:gd name="T108" fmla="*/ 201 w 334"/>
              <a:gd name="T109" fmla="*/ 284 h 334"/>
              <a:gd name="T110" fmla="*/ 251 w 334"/>
              <a:gd name="T111" fmla="*/ 334 h 334"/>
              <a:gd name="T112" fmla="*/ 301 w 334"/>
              <a:gd name="T113" fmla="*/ 284 h 334"/>
              <a:gd name="T114" fmla="*/ 305 w 334"/>
              <a:gd name="T115" fmla="*/ 284 h 334"/>
              <a:gd name="T116" fmla="*/ 334 w 334"/>
              <a:gd name="T117" fmla="*/ 254 h 334"/>
              <a:gd name="T118" fmla="*/ 334 w 334"/>
              <a:gd name="T119" fmla="*/ 213 h 334"/>
              <a:gd name="T120" fmla="*/ 305 w 334"/>
              <a:gd name="T121" fmla="*/ 18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34" h="334">
                <a:moveTo>
                  <a:pt x="300" y="250"/>
                </a:moveTo>
                <a:lnTo>
                  <a:pt x="288" y="250"/>
                </a:lnTo>
                <a:cubicBezTo>
                  <a:pt x="279" y="240"/>
                  <a:pt x="266" y="234"/>
                  <a:pt x="251" y="234"/>
                </a:cubicBezTo>
                <a:cubicBezTo>
                  <a:pt x="245" y="234"/>
                  <a:pt x="234" y="235"/>
                  <a:pt x="234" y="237"/>
                </a:cubicBezTo>
                <a:lnTo>
                  <a:pt x="234" y="217"/>
                </a:lnTo>
                <a:lnTo>
                  <a:pt x="285" y="217"/>
                </a:lnTo>
                <a:cubicBezTo>
                  <a:pt x="294" y="217"/>
                  <a:pt x="300" y="224"/>
                  <a:pt x="300" y="234"/>
                </a:cubicBezTo>
                <a:lnTo>
                  <a:pt x="300" y="250"/>
                </a:lnTo>
                <a:close/>
                <a:moveTo>
                  <a:pt x="251" y="300"/>
                </a:moveTo>
                <a:cubicBezTo>
                  <a:pt x="242" y="300"/>
                  <a:pt x="235" y="293"/>
                  <a:pt x="235" y="284"/>
                </a:cubicBezTo>
                <a:cubicBezTo>
                  <a:pt x="235" y="274"/>
                  <a:pt x="242" y="267"/>
                  <a:pt x="251" y="267"/>
                </a:cubicBezTo>
                <a:cubicBezTo>
                  <a:pt x="260" y="267"/>
                  <a:pt x="268" y="274"/>
                  <a:pt x="268" y="284"/>
                </a:cubicBezTo>
                <a:cubicBezTo>
                  <a:pt x="268" y="293"/>
                  <a:pt x="260" y="300"/>
                  <a:pt x="251" y="300"/>
                </a:cubicBezTo>
                <a:close/>
                <a:moveTo>
                  <a:pt x="134" y="184"/>
                </a:moveTo>
                <a:lnTo>
                  <a:pt x="134" y="34"/>
                </a:lnTo>
                <a:lnTo>
                  <a:pt x="170" y="34"/>
                </a:lnTo>
                <a:cubicBezTo>
                  <a:pt x="178" y="34"/>
                  <a:pt x="185" y="40"/>
                  <a:pt x="186" y="49"/>
                </a:cubicBezTo>
                <a:lnTo>
                  <a:pt x="201" y="184"/>
                </a:lnTo>
                <a:lnTo>
                  <a:pt x="134" y="184"/>
                </a:lnTo>
                <a:close/>
                <a:moveTo>
                  <a:pt x="200" y="250"/>
                </a:moveTo>
                <a:lnTo>
                  <a:pt x="159" y="250"/>
                </a:lnTo>
                <a:cubicBezTo>
                  <a:pt x="156" y="237"/>
                  <a:pt x="149" y="226"/>
                  <a:pt x="139" y="217"/>
                </a:cubicBezTo>
                <a:lnTo>
                  <a:pt x="200" y="217"/>
                </a:lnTo>
                <a:lnTo>
                  <a:pt x="200" y="250"/>
                </a:lnTo>
                <a:close/>
                <a:moveTo>
                  <a:pt x="124" y="284"/>
                </a:moveTo>
                <a:cubicBezTo>
                  <a:pt x="118" y="294"/>
                  <a:pt x="107" y="300"/>
                  <a:pt x="95" y="300"/>
                </a:cubicBezTo>
                <a:cubicBezTo>
                  <a:pt x="83" y="300"/>
                  <a:pt x="72" y="294"/>
                  <a:pt x="66" y="284"/>
                </a:cubicBezTo>
                <a:cubicBezTo>
                  <a:pt x="63" y="279"/>
                  <a:pt x="62" y="273"/>
                  <a:pt x="62" y="267"/>
                </a:cubicBezTo>
                <a:cubicBezTo>
                  <a:pt x="62" y="261"/>
                  <a:pt x="63" y="255"/>
                  <a:pt x="66" y="250"/>
                </a:cubicBezTo>
                <a:cubicBezTo>
                  <a:pt x="72" y="240"/>
                  <a:pt x="83" y="234"/>
                  <a:pt x="95" y="234"/>
                </a:cubicBezTo>
                <a:cubicBezTo>
                  <a:pt x="107" y="234"/>
                  <a:pt x="118" y="240"/>
                  <a:pt x="124" y="250"/>
                </a:cubicBezTo>
                <a:cubicBezTo>
                  <a:pt x="127" y="255"/>
                  <a:pt x="128" y="261"/>
                  <a:pt x="128" y="267"/>
                </a:cubicBezTo>
                <a:cubicBezTo>
                  <a:pt x="128" y="273"/>
                  <a:pt x="127" y="279"/>
                  <a:pt x="124" y="284"/>
                </a:cubicBezTo>
                <a:close/>
                <a:moveTo>
                  <a:pt x="35" y="239"/>
                </a:moveTo>
                <a:lnTo>
                  <a:pt x="35" y="217"/>
                </a:lnTo>
                <a:lnTo>
                  <a:pt x="51" y="217"/>
                </a:lnTo>
                <a:cubicBezTo>
                  <a:pt x="44" y="223"/>
                  <a:pt x="39" y="231"/>
                  <a:pt x="35" y="239"/>
                </a:cubicBezTo>
                <a:close/>
                <a:moveTo>
                  <a:pt x="34" y="50"/>
                </a:moveTo>
                <a:cubicBezTo>
                  <a:pt x="34" y="41"/>
                  <a:pt x="42" y="34"/>
                  <a:pt x="51" y="34"/>
                </a:cubicBezTo>
                <a:lnTo>
                  <a:pt x="100" y="34"/>
                </a:lnTo>
                <a:lnTo>
                  <a:pt x="100" y="184"/>
                </a:lnTo>
                <a:lnTo>
                  <a:pt x="34" y="184"/>
                </a:lnTo>
                <a:lnTo>
                  <a:pt x="34" y="50"/>
                </a:lnTo>
                <a:close/>
                <a:moveTo>
                  <a:pt x="305" y="184"/>
                </a:moveTo>
                <a:lnTo>
                  <a:pt x="235" y="184"/>
                </a:lnTo>
                <a:lnTo>
                  <a:pt x="220" y="27"/>
                </a:lnTo>
                <a:cubicBezTo>
                  <a:pt x="219" y="12"/>
                  <a:pt x="206" y="0"/>
                  <a:pt x="191" y="0"/>
                </a:cubicBezTo>
                <a:lnTo>
                  <a:pt x="31" y="0"/>
                </a:lnTo>
                <a:cubicBezTo>
                  <a:pt x="15" y="0"/>
                  <a:pt x="0" y="14"/>
                  <a:pt x="0" y="30"/>
                </a:cubicBezTo>
                <a:lnTo>
                  <a:pt x="0" y="254"/>
                </a:lnTo>
                <a:cubicBezTo>
                  <a:pt x="0" y="270"/>
                  <a:pt x="14" y="284"/>
                  <a:pt x="30" y="284"/>
                </a:cubicBezTo>
                <a:lnTo>
                  <a:pt x="31" y="284"/>
                </a:lnTo>
                <a:cubicBezTo>
                  <a:pt x="38" y="312"/>
                  <a:pt x="64" y="334"/>
                  <a:pt x="95" y="334"/>
                </a:cubicBezTo>
                <a:cubicBezTo>
                  <a:pt x="126" y="334"/>
                  <a:pt x="152" y="312"/>
                  <a:pt x="159" y="284"/>
                </a:cubicBezTo>
                <a:lnTo>
                  <a:pt x="201" y="284"/>
                </a:lnTo>
                <a:cubicBezTo>
                  <a:pt x="201" y="311"/>
                  <a:pt x="224" y="334"/>
                  <a:pt x="251" y="334"/>
                </a:cubicBezTo>
                <a:cubicBezTo>
                  <a:pt x="279" y="334"/>
                  <a:pt x="301" y="311"/>
                  <a:pt x="301" y="284"/>
                </a:cubicBezTo>
                <a:lnTo>
                  <a:pt x="305" y="284"/>
                </a:lnTo>
                <a:cubicBezTo>
                  <a:pt x="321" y="284"/>
                  <a:pt x="334" y="270"/>
                  <a:pt x="334" y="254"/>
                </a:cubicBezTo>
                <a:lnTo>
                  <a:pt x="334" y="213"/>
                </a:lnTo>
                <a:cubicBezTo>
                  <a:pt x="334" y="197"/>
                  <a:pt x="321" y="184"/>
                  <a:pt x="305" y="1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44">
            <a:extLst>
              <a:ext uri="{FF2B5EF4-FFF2-40B4-BE49-F238E27FC236}">
                <a16:creationId xmlns:a16="http://schemas.microsoft.com/office/drawing/2014/main" id="{EE2D32C2-DAAE-9844-ADB3-2BEA93586E4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551193" y="1509712"/>
            <a:ext cx="250825" cy="252413"/>
          </a:xfrm>
          <a:custGeom>
            <a:avLst/>
            <a:gdLst>
              <a:gd name="T0" fmla="*/ 133 w 333"/>
              <a:gd name="T1" fmla="*/ 100 h 334"/>
              <a:gd name="T2" fmla="*/ 166 w 333"/>
              <a:gd name="T3" fmla="*/ 117 h 334"/>
              <a:gd name="T4" fmla="*/ 133 w 333"/>
              <a:gd name="T5" fmla="*/ 134 h 334"/>
              <a:gd name="T6" fmla="*/ 116 w 333"/>
              <a:gd name="T7" fmla="*/ 167 h 334"/>
              <a:gd name="T8" fmla="*/ 100 w 333"/>
              <a:gd name="T9" fmla="*/ 134 h 334"/>
              <a:gd name="T10" fmla="*/ 66 w 333"/>
              <a:gd name="T11" fmla="*/ 117 h 334"/>
              <a:gd name="T12" fmla="*/ 100 w 333"/>
              <a:gd name="T13" fmla="*/ 100 h 334"/>
              <a:gd name="T14" fmla="*/ 116 w 333"/>
              <a:gd name="T15" fmla="*/ 67 h 334"/>
              <a:gd name="T16" fmla="*/ 300 w 333"/>
              <a:gd name="T17" fmla="*/ 184 h 334"/>
              <a:gd name="T18" fmla="*/ 233 w 333"/>
              <a:gd name="T19" fmla="*/ 117 h 334"/>
              <a:gd name="T20" fmla="*/ 300 w 333"/>
              <a:gd name="T21" fmla="*/ 134 h 334"/>
              <a:gd name="T22" fmla="*/ 300 w 333"/>
              <a:gd name="T23" fmla="*/ 250 h 334"/>
              <a:gd name="T24" fmla="*/ 250 w 333"/>
              <a:gd name="T25" fmla="*/ 234 h 334"/>
              <a:gd name="T26" fmla="*/ 233 w 333"/>
              <a:gd name="T27" fmla="*/ 217 h 334"/>
              <a:gd name="T28" fmla="*/ 300 w 333"/>
              <a:gd name="T29" fmla="*/ 250 h 334"/>
              <a:gd name="T30" fmla="*/ 233 w 333"/>
              <a:gd name="T31" fmla="*/ 284 h 334"/>
              <a:gd name="T32" fmla="*/ 266 w 333"/>
              <a:gd name="T33" fmla="*/ 284 h 334"/>
              <a:gd name="T34" fmla="*/ 200 w 333"/>
              <a:gd name="T35" fmla="*/ 250 h 334"/>
              <a:gd name="T36" fmla="*/ 93 w 333"/>
              <a:gd name="T37" fmla="*/ 200 h 334"/>
              <a:gd name="T38" fmla="*/ 33 w 333"/>
              <a:gd name="T39" fmla="*/ 213 h 334"/>
              <a:gd name="T40" fmla="*/ 50 w 333"/>
              <a:gd name="T41" fmla="*/ 34 h 334"/>
              <a:gd name="T42" fmla="*/ 200 w 333"/>
              <a:gd name="T43" fmla="*/ 50 h 334"/>
              <a:gd name="T44" fmla="*/ 122 w 333"/>
              <a:gd name="T45" fmla="*/ 284 h 334"/>
              <a:gd name="T46" fmla="*/ 65 w 333"/>
              <a:gd name="T47" fmla="*/ 284 h 334"/>
              <a:gd name="T48" fmla="*/ 65 w 333"/>
              <a:gd name="T49" fmla="*/ 250 h 334"/>
              <a:gd name="T50" fmla="*/ 122 w 333"/>
              <a:gd name="T51" fmla="*/ 250 h 334"/>
              <a:gd name="T52" fmla="*/ 122 w 333"/>
              <a:gd name="T53" fmla="*/ 284 h 334"/>
              <a:gd name="T54" fmla="*/ 233 w 333"/>
              <a:gd name="T55" fmla="*/ 84 h 334"/>
              <a:gd name="T56" fmla="*/ 200 w 333"/>
              <a:gd name="T57" fmla="*/ 0 h 334"/>
              <a:gd name="T58" fmla="*/ 0 w 333"/>
              <a:gd name="T59" fmla="*/ 34 h 334"/>
              <a:gd name="T60" fmla="*/ 29 w 333"/>
              <a:gd name="T61" fmla="*/ 284 h 334"/>
              <a:gd name="T62" fmla="*/ 158 w 333"/>
              <a:gd name="T63" fmla="*/ 284 h 334"/>
              <a:gd name="T64" fmla="*/ 250 w 333"/>
              <a:gd name="T65" fmla="*/ 334 h 334"/>
              <a:gd name="T66" fmla="*/ 333 w 333"/>
              <a:gd name="T67" fmla="*/ 250 h 334"/>
              <a:gd name="T68" fmla="*/ 300 w 333"/>
              <a:gd name="T69" fmla="*/ 8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4">
                <a:moveTo>
                  <a:pt x="133" y="84"/>
                </a:moveTo>
                <a:lnTo>
                  <a:pt x="133" y="100"/>
                </a:lnTo>
                <a:lnTo>
                  <a:pt x="150" y="100"/>
                </a:lnTo>
                <a:cubicBezTo>
                  <a:pt x="159" y="100"/>
                  <a:pt x="166" y="108"/>
                  <a:pt x="166" y="117"/>
                </a:cubicBezTo>
                <a:cubicBezTo>
                  <a:pt x="166" y="126"/>
                  <a:pt x="159" y="134"/>
                  <a:pt x="150" y="134"/>
                </a:cubicBezTo>
                <a:lnTo>
                  <a:pt x="133" y="134"/>
                </a:lnTo>
                <a:lnTo>
                  <a:pt x="133" y="150"/>
                </a:lnTo>
                <a:cubicBezTo>
                  <a:pt x="133" y="160"/>
                  <a:pt x="126" y="167"/>
                  <a:pt x="116" y="167"/>
                </a:cubicBezTo>
                <a:cubicBezTo>
                  <a:pt x="107" y="167"/>
                  <a:pt x="100" y="160"/>
                  <a:pt x="100" y="150"/>
                </a:cubicBezTo>
                <a:lnTo>
                  <a:pt x="100" y="134"/>
                </a:lnTo>
                <a:lnTo>
                  <a:pt x="83" y="134"/>
                </a:lnTo>
                <a:cubicBezTo>
                  <a:pt x="74" y="134"/>
                  <a:pt x="66" y="126"/>
                  <a:pt x="66" y="117"/>
                </a:cubicBezTo>
                <a:cubicBezTo>
                  <a:pt x="66" y="108"/>
                  <a:pt x="74" y="100"/>
                  <a:pt x="83" y="100"/>
                </a:cubicBezTo>
                <a:lnTo>
                  <a:pt x="100" y="100"/>
                </a:lnTo>
                <a:lnTo>
                  <a:pt x="100" y="84"/>
                </a:lnTo>
                <a:cubicBezTo>
                  <a:pt x="100" y="74"/>
                  <a:pt x="107" y="67"/>
                  <a:pt x="116" y="67"/>
                </a:cubicBezTo>
                <a:cubicBezTo>
                  <a:pt x="126" y="67"/>
                  <a:pt x="133" y="74"/>
                  <a:pt x="133" y="84"/>
                </a:cubicBezTo>
                <a:close/>
                <a:moveTo>
                  <a:pt x="300" y="184"/>
                </a:moveTo>
                <a:lnTo>
                  <a:pt x="233" y="184"/>
                </a:lnTo>
                <a:lnTo>
                  <a:pt x="233" y="117"/>
                </a:lnTo>
                <a:lnTo>
                  <a:pt x="283" y="117"/>
                </a:lnTo>
                <a:cubicBezTo>
                  <a:pt x="292" y="117"/>
                  <a:pt x="300" y="124"/>
                  <a:pt x="300" y="134"/>
                </a:cubicBezTo>
                <a:lnTo>
                  <a:pt x="300" y="184"/>
                </a:lnTo>
                <a:close/>
                <a:moveTo>
                  <a:pt x="300" y="250"/>
                </a:moveTo>
                <a:lnTo>
                  <a:pt x="287" y="250"/>
                </a:lnTo>
                <a:cubicBezTo>
                  <a:pt x="278" y="240"/>
                  <a:pt x="264" y="234"/>
                  <a:pt x="250" y="234"/>
                </a:cubicBezTo>
                <a:cubicBezTo>
                  <a:pt x="244" y="234"/>
                  <a:pt x="238" y="235"/>
                  <a:pt x="233" y="237"/>
                </a:cubicBezTo>
                <a:lnTo>
                  <a:pt x="233" y="217"/>
                </a:lnTo>
                <a:lnTo>
                  <a:pt x="300" y="217"/>
                </a:lnTo>
                <a:lnTo>
                  <a:pt x="300" y="250"/>
                </a:lnTo>
                <a:close/>
                <a:moveTo>
                  <a:pt x="250" y="300"/>
                </a:moveTo>
                <a:cubicBezTo>
                  <a:pt x="240" y="300"/>
                  <a:pt x="233" y="293"/>
                  <a:pt x="233" y="284"/>
                </a:cubicBezTo>
                <a:cubicBezTo>
                  <a:pt x="233" y="274"/>
                  <a:pt x="240" y="267"/>
                  <a:pt x="250" y="267"/>
                </a:cubicBezTo>
                <a:cubicBezTo>
                  <a:pt x="259" y="267"/>
                  <a:pt x="266" y="274"/>
                  <a:pt x="266" y="284"/>
                </a:cubicBezTo>
                <a:cubicBezTo>
                  <a:pt x="266" y="293"/>
                  <a:pt x="259" y="300"/>
                  <a:pt x="250" y="300"/>
                </a:cubicBezTo>
                <a:close/>
                <a:moveTo>
                  <a:pt x="200" y="250"/>
                </a:moveTo>
                <a:lnTo>
                  <a:pt x="158" y="250"/>
                </a:lnTo>
                <a:cubicBezTo>
                  <a:pt x="150" y="222"/>
                  <a:pt x="124" y="200"/>
                  <a:pt x="93" y="200"/>
                </a:cubicBezTo>
                <a:cubicBezTo>
                  <a:pt x="75" y="200"/>
                  <a:pt x="59" y="208"/>
                  <a:pt x="47" y="219"/>
                </a:cubicBezTo>
                <a:cubicBezTo>
                  <a:pt x="42" y="224"/>
                  <a:pt x="33" y="221"/>
                  <a:pt x="33" y="213"/>
                </a:cubicBezTo>
                <a:lnTo>
                  <a:pt x="33" y="50"/>
                </a:lnTo>
                <a:cubicBezTo>
                  <a:pt x="33" y="41"/>
                  <a:pt x="40" y="34"/>
                  <a:pt x="50" y="34"/>
                </a:cubicBezTo>
                <a:lnTo>
                  <a:pt x="183" y="34"/>
                </a:lnTo>
                <a:cubicBezTo>
                  <a:pt x="192" y="34"/>
                  <a:pt x="200" y="41"/>
                  <a:pt x="200" y="50"/>
                </a:cubicBezTo>
                <a:lnTo>
                  <a:pt x="200" y="250"/>
                </a:lnTo>
                <a:close/>
                <a:moveTo>
                  <a:pt x="122" y="284"/>
                </a:moveTo>
                <a:cubicBezTo>
                  <a:pt x="116" y="294"/>
                  <a:pt x="106" y="300"/>
                  <a:pt x="93" y="300"/>
                </a:cubicBezTo>
                <a:cubicBezTo>
                  <a:pt x="81" y="300"/>
                  <a:pt x="70" y="294"/>
                  <a:pt x="65" y="284"/>
                </a:cubicBezTo>
                <a:cubicBezTo>
                  <a:pt x="62" y="279"/>
                  <a:pt x="60" y="273"/>
                  <a:pt x="60" y="267"/>
                </a:cubicBezTo>
                <a:cubicBezTo>
                  <a:pt x="60" y="261"/>
                  <a:pt x="62" y="255"/>
                  <a:pt x="65" y="250"/>
                </a:cubicBezTo>
                <a:cubicBezTo>
                  <a:pt x="70" y="240"/>
                  <a:pt x="81" y="234"/>
                  <a:pt x="93" y="234"/>
                </a:cubicBezTo>
                <a:cubicBezTo>
                  <a:pt x="106" y="234"/>
                  <a:pt x="116" y="240"/>
                  <a:pt x="122" y="250"/>
                </a:cubicBezTo>
                <a:cubicBezTo>
                  <a:pt x="125" y="255"/>
                  <a:pt x="127" y="261"/>
                  <a:pt x="127" y="267"/>
                </a:cubicBezTo>
                <a:cubicBezTo>
                  <a:pt x="127" y="273"/>
                  <a:pt x="125" y="279"/>
                  <a:pt x="122" y="284"/>
                </a:cubicBezTo>
                <a:close/>
                <a:moveTo>
                  <a:pt x="300" y="84"/>
                </a:moveTo>
                <a:lnTo>
                  <a:pt x="233" y="84"/>
                </a:lnTo>
                <a:lnTo>
                  <a:pt x="233" y="34"/>
                </a:lnTo>
                <a:cubicBezTo>
                  <a:pt x="233" y="15"/>
                  <a:pt x="218" y="0"/>
                  <a:pt x="200" y="0"/>
                </a:cubicBez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254"/>
                </a:lnTo>
                <a:cubicBezTo>
                  <a:pt x="0" y="270"/>
                  <a:pt x="13" y="284"/>
                  <a:pt x="29" y="284"/>
                </a:cubicBezTo>
                <a:cubicBezTo>
                  <a:pt x="37" y="312"/>
                  <a:pt x="62" y="334"/>
                  <a:pt x="93" y="334"/>
                </a:cubicBezTo>
                <a:cubicBezTo>
                  <a:pt x="124" y="334"/>
                  <a:pt x="150" y="312"/>
                  <a:pt x="158" y="284"/>
                </a:cubicBezTo>
                <a:lnTo>
                  <a:pt x="200" y="284"/>
                </a:lnTo>
                <a:cubicBezTo>
                  <a:pt x="200" y="311"/>
                  <a:pt x="222" y="334"/>
                  <a:pt x="250" y="334"/>
                </a:cubicBezTo>
                <a:cubicBezTo>
                  <a:pt x="277" y="334"/>
                  <a:pt x="300" y="311"/>
                  <a:pt x="300" y="284"/>
                </a:cubicBezTo>
                <a:cubicBezTo>
                  <a:pt x="318" y="284"/>
                  <a:pt x="333" y="269"/>
                  <a:pt x="333" y="250"/>
                </a:cubicBezTo>
                <a:lnTo>
                  <a:pt x="333" y="117"/>
                </a:lnTo>
                <a:cubicBezTo>
                  <a:pt x="333" y="99"/>
                  <a:pt x="318" y="84"/>
                  <a:pt x="300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Freeform 145">
            <a:extLst>
              <a:ext uri="{FF2B5EF4-FFF2-40B4-BE49-F238E27FC236}">
                <a16:creationId xmlns:a16="http://schemas.microsoft.com/office/drawing/2014/main" id="{E586758F-1163-B84C-B8F1-24BE40BAEE1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047955" y="1509712"/>
            <a:ext cx="250825" cy="252413"/>
          </a:xfrm>
          <a:custGeom>
            <a:avLst/>
            <a:gdLst>
              <a:gd name="T0" fmla="*/ 100 w 333"/>
              <a:gd name="T1" fmla="*/ 134 h 334"/>
              <a:gd name="T2" fmla="*/ 67 w 333"/>
              <a:gd name="T3" fmla="*/ 134 h 334"/>
              <a:gd name="T4" fmla="*/ 67 w 333"/>
              <a:gd name="T5" fmla="*/ 100 h 334"/>
              <a:gd name="T6" fmla="*/ 100 w 333"/>
              <a:gd name="T7" fmla="*/ 100 h 334"/>
              <a:gd name="T8" fmla="*/ 100 w 333"/>
              <a:gd name="T9" fmla="*/ 67 h 334"/>
              <a:gd name="T10" fmla="*/ 133 w 333"/>
              <a:gd name="T11" fmla="*/ 67 h 334"/>
              <a:gd name="T12" fmla="*/ 133 w 333"/>
              <a:gd name="T13" fmla="*/ 100 h 334"/>
              <a:gd name="T14" fmla="*/ 167 w 333"/>
              <a:gd name="T15" fmla="*/ 100 h 334"/>
              <a:gd name="T16" fmla="*/ 167 w 333"/>
              <a:gd name="T17" fmla="*/ 134 h 334"/>
              <a:gd name="T18" fmla="*/ 133 w 333"/>
              <a:gd name="T19" fmla="*/ 134 h 334"/>
              <a:gd name="T20" fmla="*/ 133 w 333"/>
              <a:gd name="T21" fmla="*/ 167 h 334"/>
              <a:gd name="T22" fmla="*/ 100 w 333"/>
              <a:gd name="T23" fmla="*/ 167 h 334"/>
              <a:gd name="T24" fmla="*/ 100 w 333"/>
              <a:gd name="T25" fmla="*/ 134 h 334"/>
              <a:gd name="T26" fmla="*/ 300 w 333"/>
              <a:gd name="T27" fmla="*/ 184 h 334"/>
              <a:gd name="T28" fmla="*/ 233 w 333"/>
              <a:gd name="T29" fmla="*/ 184 h 334"/>
              <a:gd name="T30" fmla="*/ 233 w 333"/>
              <a:gd name="T31" fmla="*/ 117 h 334"/>
              <a:gd name="T32" fmla="*/ 300 w 333"/>
              <a:gd name="T33" fmla="*/ 117 h 334"/>
              <a:gd name="T34" fmla="*/ 300 w 333"/>
              <a:gd name="T35" fmla="*/ 184 h 334"/>
              <a:gd name="T36" fmla="*/ 300 w 333"/>
              <a:gd name="T37" fmla="*/ 250 h 334"/>
              <a:gd name="T38" fmla="*/ 287 w 333"/>
              <a:gd name="T39" fmla="*/ 250 h 334"/>
              <a:gd name="T40" fmla="*/ 250 w 333"/>
              <a:gd name="T41" fmla="*/ 234 h 334"/>
              <a:gd name="T42" fmla="*/ 233 w 333"/>
              <a:gd name="T43" fmla="*/ 237 h 334"/>
              <a:gd name="T44" fmla="*/ 233 w 333"/>
              <a:gd name="T45" fmla="*/ 217 h 334"/>
              <a:gd name="T46" fmla="*/ 300 w 333"/>
              <a:gd name="T47" fmla="*/ 217 h 334"/>
              <a:gd name="T48" fmla="*/ 300 w 333"/>
              <a:gd name="T49" fmla="*/ 250 h 334"/>
              <a:gd name="T50" fmla="*/ 250 w 333"/>
              <a:gd name="T51" fmla="*/ 300 h 334"/>
              <a:gd name="T52" fmla="*/ 233 w 333"/>
              <a:gd name="T53" fmla="*/ 284 h 334"/>
              <a:gd name="T54" fmla="*/ 250 w 333"/>
              <a:gd name="T55" fmla="*/ 267 h 334"/>
              <a:gd name="T56" fmla="*/ 267 w 333"/>
              <a:gd name="T57" fmla="*/ 284 h 334"/>
              <a:gd name="T58" fmla="*/ 250 w 333"/>
              <a:gd name="T59" fmla="*/ 300 h 334"/>
              <a:gd name="T60" fmla="*/ 200 w 333"/>
              <a:gd name="T61" fmla="*/ 250 h 334"/>
              <a:gd name="T62" fmla="*/ 158 w 333"/>
              <a:gd name="T63" fmla="*/ 250 h 334"/>
              <a:gd name="T64" fmla="*/ 94 w 333"/>
              <a:gd name="T65" fmla="*/ 200 h 334"/>
              <a:gd name="T66" fmla="*/ 33 w 333"/>
              <a:gd name="T67" fmla="*/ 239 h 334"/>
              <a:gd name="T68" fmla="*/ 33 w 333"/>
              <a:gd name="T69" fmla="*/ 34 h 334"/>
              <a:gd name="T70" fmla="*/ 200 w 333"/>
              <a:gd name="T71" fmla="*/ 34 h 334"/>
              <a:gd name="T72" fmla="*/ 200 w 333"/>
              <a:gd name="T73" fmla="*/ 250 h 334"/>
              <a:gd name="T74" fmla="*/ 122 w 333"/>
              <a:gd name="T75" fmla="*/ 284 h 334"/>
              <a:gd name="T76" fmla="*/ 94 w 333"/>
              <a:gd name="T77" fmla="*/ 300 h 334"/>
              <a:gd name="T78" fmla="*/ 65 w 333"/>
              <a:gd name="T79" fmla="*/ 284 h 334"/>
              <a:gd name="T80" fmla="*/ 60 w 333"/>
              <a:gd name="T81" fmla="*/ 267 h 334"/>
              <a:gd name="T82" fmla="*/ 65 w 333"/>
              <a:gd name="T83" fmla="*/ 250 h 334"/>
              <a:gd name="T84" fmla="*/ 94 w 333"/>
              <a:gd name="T85" fmla="*/ 234 h 334"/>
              <a:gd name="T86" fmla="*/ 122 w 333"/>
              <a:gd name="T87" fmla="*/ 250 h 334"/>
              <a:gd name="T88" fmla="*/ 127 w 333"/>
              <a:gd name="T89" fmla="*/ 267 h 334"/>
              <a:gd name="T90" fmla="*/ 122 w 333"/>
              <a:gd name="T91" fmla="*/ 284 h 334"/>
              <a:gd name="T92" fmla="*/ 233 w 333"/>
              <a:gd name="T93" fmla="*/ 84 h 334"/>
              <a:gd name="T94" fmla="*/ 233 w 333"/>
              <a:gd name="T95" fmla="*/ 0 h 334"/>
              <a:gd name="T96" fmla="*/ 0 w 333"/>
              <a:gd name="T97" fmla="*/ 0 h 334"/>
              <a:gd name="T98" fmla="*/ 0 w 333"/>
              <a:gd name="T99" fmla="*/ 284 h 334"/>
              <a:gd name="T100" fmla="*/ 29 w 333"/>
              <a:gd name="T101" fmla="*/ 284 h 334"/>
              <a:gd name="T102" fmla="*/ 94 w 333"/>
              <a:gd name="T103" fmla="*/ 334 h 334"/>
              <a:gd name="T104" fmla="*/ 158 w 333"/>
              <a:gd name="T105" fmla="*/ 284 h 334"/>
              <a:gd name="T106" fmla="*/ 200 w 333"/>
              <a:gd name="T107" fmla="*/ 284 h 334"/>
              <a:gd name="T108" fmla="*/ 250 w 333"/>
              <a:gd name="T109" fmla="*/ 334 h 334"/>
              <a:gd name="T110" fmla="*/ 300 w 333"/>
              <a:gd name="T111" fmla="*/ 284 h 334"/>
              <a:gd name="T112" fmla="*/ 333 w 333"/>
              <a:gd name="T113" fmla="*/ 284 h 334"/>
              <a:gd name="T114" fmla="*/ 333 w 333"/>
              <a:gd name="T115" fmla="*/ 84 h 334"/>
              <a:gd name="T116" fmla="*/ 233 w 333"/>
              <a:gd name="T117" fmla="*/ 8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33" h="334">
                <a:moveTo>
                  <a:pt x="100" y="134"/>
                </a:moveTo>
                <a:lnTo>
                  <a:pt x="67" y="134"/>
                </a:lnTo>
                <a:lnTo>
                  <a:pt x="67" y="100"/>
                </a:lnTo>
                <a:lnTo>
                  <a:pt x="100" y="100"/>
                </a:lnTo>
                <a:lnTo>
                  <a:pt x="100" y="67"/>
                </a:lnTo>
                <a:lnTo>
                  <a:pt x="133" y="67"/>
                </a:lnTo>
                <a:lnTo>
                  <a:pt x="133" y="100"/>
                </a:lnTo>
                <a:lnTo>
                  <a:pt x="167" y="100"/>
                </a:lnTo>
                <a:lnTo>
                  <a:pt x="167" y="134"/>
                </a:lnTo>
                <a:lnTo>
                  <a:pt x="133" y="134"/>
                </a:lnTo>
                <a:lnTo>
                  <a:pt x="133" y="167"/>
                </a:lnTo>
                <a:lnTo>
                  <a:pt x="100" y="167"/>
                </a:lnTo>
                <a:lnTo>
                  <a:pt x="100" y="134"/>
                </a:lnTo>
                <a:close/>
                <a:moveTo>
                  <a:pt x="300" y="184"/>
                </a:moveTo>
                <a:lnTo>
                  <a:pt x="233" y="184"/>
                </a:lnTo>
                <a:lnTo>
                  <a:pt x="233" y="117"/>
                </a:lnTo>
                <a:lnTo>
                  <a:pt x="300" y="117"/>
                </a:lnTo>
                <a:lnTo>
                  <a:pt x="300" y="184"/>
                </a:lnTo>
                <a:close/>
                <a:moveTo>
                  <a:pt x="300" y="250"/>
                </a:moveTo>
                <a:lnTo>
                  <a:pt x="287" y="250"/>
                </a:lnTo>
                <a:cubicBezTo>
                  <a:pt x="278" y="240"/>
                  <a:pt x="265" y="234"/>
                  <a:pt x="250" y="234"/>
                </a:cubicBezTo>
                <a:cubicBezTo>
                  <a:pt x="244" y="234"/>
                  <a:pt x="239" y="235"/>
                  <a:pt x="233" y="237"/>
                </a:cubicBezTo>
                <a:lnTo>
                  <a:pt x="233" y="217"/>
                </a:lnTo>
                <a:lnTo>
                  <a:pt x="300" y="217"/>
                </a:lnTo>
                <a:lnTo>
                  <a:pt x="300" y="250"/>
                </a:lnTo>
                <a:close/>
                <a:moveTo>
                  <a:pt x="250" y="300"/>
                </a:moveTo>
                <a:cubicBezTo>
                  <a:pt x="241" y="300"/>
                  <a:pt x="233" y="293"/>
                  <a:pt x="233" y="284"/>
                </a:cubicBezTo>
                <a:cubicBezTo>
                  <a:pt x="233" y="274"/>
                  <a:pt x="241" y="267"/>
                  <a:pt x="250" y="267"/>
                </a:cubicBezTo>
                <a:cubicBezTo>
                  <a:pt x="259" y="267"/>
                  <a:pt x="267" y="274"/>
                  <a:pt x="267" y="284"/>
                </a:cubicBezTo>
                <a:cubicBezTo>
                  <a:pt x="267" y="293"/>
                  <a:pt x="259" y="300"/>
                  <a:pt x="250" y="300"/>
                </a:cubicBezTo>
                <a:close/>
                <a:moveTo>
                  <a:pt x="200" y="250"/>
                </a:moveTo>
                <a:lnTo>
                  <a:pt x="158" y="250"/>
                </a:lnTo>
                <a:cubicBezTo>
                  <a:pt x="151" y="222"/>
                  <a:pt x="125" y="200"/>
                  <a:pt x="94" y="200"/>
                </a:cubicBezTo>
                <a:cubicBezTo>
                  <a:pt x="67" y="200"/>
                  <a:pt x="44" y="216"/>
                  <a:pt x="33" y="239"/>
                </a:cubicBezTo>
                <a:lnTo>
                  <a:pt x="33" y="34"/>
                </a:lnTo>
                <a:lnTo>
                  <a:pt x="200" y="34"/>
                </a:lnTo>
                <a:lnTo>
                  <a:pt x="200" y="250"/>
                </a:lnTo>
                <a:close/>
                <a:moveTo>
                  <a:pt x="122" y="284"/>
                </a:moveTo>
                <a:cubicBezTo>
                  <a:pt x="117" y="294"/>
                  <a:pt x="106" y="300"/>
                  <a:pt x="94" y="300"/>
                </a:cubicBezTo>
                <a:cubicBezTo>
                  <a:pt x="81" y="300"/>
                  <a:pt x="71" y="294"/>
                  <a:pt x="65" y="284"/>
                </a:cubicBezTo>
                <a:cubicBezTo>
                  <a:pt x="62" y="279"/>
                  <a:pt x="60" y="273"/>
                  <a:pt x="60" y="267"/>
                </a:cubicBezTo>
                <a:cubicBezTo>
                  <a:pt x="60" y="261"/>
                  <a:pt x="62" y="255"/>
                  <a:pt x="65" y="250"/>
                </a:cubicBezTo>
                <a:cubicBezTo>
                  <a:pt x="71" y="240"/>
                  <a:pt x="81" y="234"/>
                  <a:pt x="94" y="234"/>
                </a:cubicBezTo>
                <a:cubicBezTo>
                  <a:pt x="106" y="234"/>
                  <a:pt x="117" y="240"/>
                  <a:pt x="122" y="250"/>
                </a:cubicBezTo>
                <a:cubicBezTo>
                  <a:pt x="125" y="255"/>
                  <a:pt x="127" y="261"/>
                  <a:pt x="127" y="267"/>
                </a:cubicBezTo>
                <a:cubicBezTo>
                  <a:pt x="127" y="273"/>
                  <a:pt x="125" y="279"/>
                  <a:pt x="122" y="284"/>
                </a:cubicBezTo>
                <a:close/>
                <a:moveTo>
                  <a:pt x="233" y="84"/>
                </a:moveTo>
                <a:lnTo>
                  <a:pt x="233" y="0"/>
                </a:lnTo>
                <a:lnTo>
                  <a:pt x="0" y="0"/>
                </a:lnTo>
                <a:lnTo>
                  <a:pt x="0" y="284"/>
                </a:lnTo>
                <a:lnTo>
                  <a:pt x="29" y="284"/>
                </a:lnTo>
                <a:cubicBezTo>
                  <a:pt x="37" y="312"/>
                  <a:pt x="63" y="334"/>
                  <a:pt x="94" y="334"/>
                </a:cubicBezTo>
                <a:cubicBezTo>
                  <a:pt x="125" y="334"/>
                  <a:pt x="151" y="312"/>
                  <a:pt x="158" y="284"/>
                </a:cubicBezTo>
                <a:lnTo>
                  <a:pt x="200" y="284"/>
                </a:lnTo>
                <a:cubicBezTo>
                  <a:pt x="200" y="311"/>
                  <a:pt x="222" y="334"/>
                  <a:pt x="250" y="334"/>
                </a:cubicBezTo>
                <a:cubicBezTo>
                  <a:pt x="278" y="334"/>
                  <a:pt x="300" y="311"/>
                  <a:pt x="300" y="284"/>
                </a:cubicBezTo>
                <a:lnTo>
                  <a:pt x="333" y="284"/>
                </a:lnTo>
                <a:lnTo>
                  <a:pt x="333" y="84"/>
                </a:lnTo>
                <a:lnTo>
                  <a:pt x="233" y="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Freeform 146">
            <a:extLst>
              <a:ext uri="{FF2B5EF4-FFF2-40B4-BE49-F238E27FC236}">
                <a16:creationId xmlns:a16="http://schemas.microsoft.com/office/drawing/2014/main" id="{1B8A7717-AA9D-E046-A915-EC79753C306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544718" y="1509712"/>
            <a:ext cx="201613" cy="252413"/>
          </a:xfrm>
          <a:custGeom>
            <a:avLst/>
            <a:gdLst>
              <a:gd name="T0" fmla="*/ 217 w 267"/>
              <a:gd name="T1" fmla="*/ 300 h 334"/>
              <a:gd name="T2" fmla="*/ 200 w 267"/>
              <a:gd name="T3" fmla="*/ 284 h 334"/>
              <a:gd name="T4" fmla="*/ 217 w 267"/>
              <a:gd name="T5" fmla="*/ 267 h 334"/>
              <a:gd name="T6" fmla="*/ 234 w 267"/>
              <a:gd name="T7" fmla="*/ 284 h 334"/>
              <a:gd name="T8" fmla="*/ 217 w 267"/>
              <a:gd name="T9" fmla="*/ 300 h 334"/>
              <a:gd name="T10" fmla="*/ 67 w 267"/>
              <a:gd name="T11" fmla="*/ 300 h 334"/>
              <a:gd name="T12" fmla="*/ 34 w 267"/>
              <a:gd name="T13" fmla="*/ 267 h 334"/>
              <a:gd name="T14" fmla="*/ 67 w 267"/>
              <a:gd name="T15" fmla="*/ 234 h 334"/>
              <a:gd name="T16" fmla="*/ 100 w 267"/>
              <a:gd name="T17" fmla="*/ 267 h 334"/>
              <a:gd name="T18" fmla="*/ 67 w 267"/>
              <a:gd name="T19" fmla="*/ 300 h 334"/>
              <a:gd name="T20" fmla="*/ 234 w 267"/>
              <a:gd name="T21" fmla="*/ 237 h 334"/>
              <a:gd name="T22" fmla="*/ 234 w 267"/>
              <a:gd name="T23" fmla="*/ 184 h 334"/>
              <a:gd name="T24" fmla="*/ 84 w 267"/>
              <a:gd name="T25" fmla="*/ 184 h 334"/>
              <a:gd name="T26" fmla="*/ 84 w 267"/>
              <a:gd name="T27" fmla="*/ 150 h 334"/>
              <a:gd name="T28" fmla="*/ 150 w 267"/>
              <a:gd name="T29" fmla="*/ 150 h 334"/>
              <a:gd name="T30" fmla="*/ 150 w 267"/>
              <a:gd name="T31" fmla="*/ 117 h 334"/>
              <a:gd name="T32" fmla="*/ 84 w 267"/>
              <a:gd name="T33" fmla="*/ 117 h 334"/>
              <a:gd name="T34" fmla="*/ 84 w 267"/>
              <a:gd name="T35" fmla="*/ 0 h 334"/>
              <a:gd name="T36" fmla="*/ 0 w 267"/>
              <a:gd name="T37" fmla="*/ 0 h 334"/>
              <a:gd name="T38" fmla="*/ 0 w 267"/>
              <a:gd name="T39" fmla="*/ 34 h 334"/>
              <a:gd name="T40" fmla="*/ 50 w 267"/>
              <a:gd name="T41" fmla="*/ 34 h 334"/>
              <a:gd name="T42" fmla="*/ 50 w 267"/>
              <a:gd name="T43" fmla="*/ 203 h 334"/>
              <a:gd name="T44" fmla="*/ 0 w 267"/>
              <a:gd name="T45" fmla="*/ 267 h 334"/>
              <a:gd name="T46" fmla="*/ 67 w 267"/>
              <a:gd name="T47" fmla="*/ 334 h 334"/>
              <a:gd name="T48" fmla="*/ 134 w 267"/>
              <a:gd name="T49" fmla="*/ 267 h 334"/>
              <a:gd name="T50" fmla="*/ 111 w 267"/>
              <a:gd name="T51" fmla="*/ 217 h 334"/>
              <a:gd name="T52" fmla="*/ 200 w 267"/>
              <a:gd name="T53" fmla="*/ 217 h 334"/>
              <a:gd name="T54" fmla="*/ 200 w 267"/>
              <a:gd name="T55" fmla="*/ 237 h 334"/>
              <a:gd name="T56" fmla="*/ 167 w 267"/>
              <a:gd name="T57" fmla="*/ 284 h 334"/>
              <a:gd name="T58" fmla="*/ 217 w 267"/>
              <a:gd name="T59" fmla="*/ 334 h 334"/>
              <a:gd name="T60" fmla="*/ 267 w 267"/>
              <a:gd name="T61" fmla="*/ 284 h 334"/>
              <a:gd name="T62" fmla="*/ 234 w 267"/>
              <a:gd name="T63" fmla="*/ 23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7" h="334">
                <a:moveTo>
                  <a:pt x="217" y="300"/>
                </a:moveTo>
                <a:cubicBezTo>
                  <a:pt x="208" y="300"/>
                  <a:pt x="200" y="293"/>
                  <a:pt x="200" y="284"/>
                </a:cubicBezTo>
                <a:cubicBezTo>
                  <a:pt x="200" y="274"/>
                  <a:pt x="208" y="267"/>
                  <a:pt x="217" y="267"/>
                </a:cubicBezTo>
                <a:cubicBezTo>
                  <a:pt x="226" y="267"/>
                  <a:pt x="234" y="274"/>
                  <a:pt x="234" y="284"/>
                </a:cubicBezTo>
                <a:cubicBezTo>
                  <a:pt x="234" y="293"/>
                  <a:pt x="226" y="300"/>
                  <a:pt x="217" y="300"/>
                </a:cubicBezTo>
                <a:close/>
                <a:moveTo>
                  <a:pt x="67" y="300"/>
                </a:moveTo>
                <a:cubicBezTo>
                  <a:pt x="49" y="300"/>
                  <a:pt x="34" y="285"/>
                  <a:pt x="34" y="267"/>
                </a:cubicBezTo>
                <a:cubicBezTo>
                  <a:pt x="34" y="249"/>
                  <a:pt x="49" y="234"/>
                  <a:pt x="67" y="234"/>
                </a:cubicBezTo>
                <a:cubicBezTo>
                  <a:pt x="85" y="234"/>
                  <a:pt x="100" y="249"/>
                  <a:pt x="100" y="267"/>
                </a:cubicBezTo>
                <a:cubicBezTo>
                  <a:pt x="100" y="285"/>
                  <a:pt x="85" y="300"/>
                  <a:pt x="67" y="300"/>
                </a:cubicBezTo>
                <a:close/>
                <a:moveTo>
                  <a:pt x="234" y="237"/>
                </a:moveTo>
                <a:lnTo>
                  <a:pt x="234" y="184"/>
                </a:lnTo>
                <a:lnTo>
                  <a:pt x="84" y="184"/>
                </a:lnTo>
                <a:lnTo>
                  <a:pt x="84" y="150"/>
                </a:lnTo>
                <a:lnTo>
                  <a:pt x="150" y="150"/>
                </a:lnTo>
                <a:lnTo>
                  <a:pt x="150" y="117"/>
                </a:lnTo>
                <a:lnTo>
                  <a:pt x="84" y="117"/>
                </a:lnTo>
                <a:lnTo>
                  <a:pt x="84" y="0"/>
                </a:lnTo>
                <a:lnTo>
                  <a:pt x="0" y="0"/>
                </a:lnTo>
                <a:lnTo>
                  <a:pt x="0" y="34"/>
                </a:lnTo>
                <a:lnTo>
                  <a:pt x="50" y="34"/>
                </a:lnTo>
                <a:lnTo>
                  <a:pt x="50" y="203"/>
                </a:lnTo>
                <a:cubicBezTo>
                  <a:pt x="17" y="210"/>
                  <a:pt x="0" y="236"/>
                  <a:pt x="0" y="267"/>
                </a:cubicBezTo>
                <a:cubicBezTo>
                  <a:pt x="0" y="304"/>
                  <a:pt x="30" y="334"/>
                  <a:pt x="67" y="334"/>
                </a:cubicBezTo>
                <a:cubicBezTo>
                  <a:pt x="104" y="334"/>
                  <a:pt x="134" y="304"/>
                  <a:pt x="134" y="267"/>
                </a:cubicBezTo>
                <a:cubicBezTo>
                  <a:pt x="134" y="247"/>
                  <a:pt x="125" y="229"/>
                  <a:pt x="111" y="217"/>
                </a:cubicBezTo>
                <a:lnTo>
                  <a:pt x="200" y="217"/>
                </a:lnTo>
                <a:lnTo>
                  <a:pt x="200" y="237"/>
                </a:lnTo>
                <a:cubicBezTo>
                  <a:pt x="184" y="244"/>
                  <a:pt x="167" y="262"/>
                  <a:pt x="167" y="284"/>
                </a:cubicBezTo>
                <a:cubicBezTo>
                  <a:pt x="167" y="311"/>
                  <a:pt x="189" y="334"/>
                  <a:pt x="217" y="334"/>
                </a:cubicBezTo>
                <a:cubicBezTo>
                  <a:pt x="245" y="334"/>
                  <a:pt x="267" y="311"/>
                  <a:pt x="267" y="284"/>
                </a:cubicBezTo>
                <a:cubicBezTo>
                  <a:pt x="267" y="262"/>
                  <a:pt x="250" y="244"/>
                  <a:pt x="234" y="2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47">
            <a:extLst>
              <a:ext uri="{FF2B5EF4-FFF2-40B4-BE49-F238E27FC236}">
                <a16:creationId xmlns:a16="http://schemas.microsoft.com/office/drawing/2014/main" id="{80EFACB0-9D86-2F40-8FAE-E34B1DADF70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038305" y="1509712"/>
            <a:ext cx="206375" cy="258763"/>
          </a:xfrm>
          <a:custGeom>
            <a:avLst/>
            <a:gdLst>
              <a:gd name="T0" fmla="*/ 224 w 273"/>
              <a:gd name="T1" fmla="*/ 300 h 342"/>
              <a:gd name="T2" fmla="*/ 207 w 273"/>
              <a:gd name="T3" fmla="*/ 284 h 342"/>
              <a:gd name="T4" fmla="*/ 224 w 273"/>
              <a:gd name="T5" fmla="*/ 267 h 342"/>
              <a:gd name="T6" fmla="*/ 240 w 273"/>
              <a:gd name="T7" fmla="*/ 284 h 342"/>
              <a:gd name="T8" fmla="*/ 224 w 273"/>
              <a:gd name="T9" fmla="*/ 300 h 342"/>
              <a:gd name="T10" fmla="*/ 74 w 273"/>
              <a:gd name="T11" fmla="*/ 300 h 342"/>
              <a:gd name="T12" fmla="*/ 40 w 273"/>
              <a:gd name="T13" fmla="*/ 267 h 342"/>
              <a:gd name="T14" fmla="*/ 74 w 273"/>
              <a:gd name="T15" fmla="*/ 234 h 342"/>
              <a:gd name="T16" fmla="*/ 107 w 273"/>
              <a:gd name="T17" fmla="*/ 267 h 342"/>
              <a:gd name="T18" fmla="*/ 74 w 273"/>
              <a:gd name="T19" fmla="*/ 300 h 342"/>
              <a:gd name="T20" fmla="*/ 239 w 273"/>
              <a:gd name="T21" fmla="*/ 237 h 342"/>
              <a:gd name="T22" fmla="*/ 239 w 273"/>
              <a:gd name="T23" fmla="*/ 217 h 342"/>
              <a:gd name="T24" fmla="*/ 207 w 273"/>
              <a:gd name="T25" fmla="*/ 184 h 342"/>
              <a:gd name="T26" fmla="*/ 89 w 273"/>
              <a:gd name="T27" fmla="*/ 184 h 342"/>
              <a:gd name="T28" fmla="*/ 89 w 273"/>
              <a:gd name="T29" fmla="*/ 150 h 342"/>
              <a:gd name="T30" fmla="*/ 140 w 273"/>
              <a:gd name="T31" fmla="*/ 150 h 342"/>
              <a:gd name="T32" fmla="*/ 157 w 273"/>
              <a:gd name="T33" fmla="*/ 134 h 342"/>
              <a:gd name="T34" fmla="*/ 140 w 273"/>
              <a:gd name="T35" fmla="*/ 117 h 342"/>
              <a:gd name="T36" fmla="*/ 89 w 273"/>
              <a:gd name="T37" fmla="*/ 117 h 342"/>
              <a:gd name="T38" fmla="*/ 89 w 273"/>
              <a:gd name="T39" fmla="*/ 34 h 342"/>
              <a:gd name="T40" fmla="*/ 57 w 273"/>
              <a:gd name="T41" fmla="*/ 0 h 342"/>
              <a:gd name="T42" fmla="*/ 24 w 273"/>
              <a:gd name="T43" fmla="*/ 0 h 342"/>
              <a:gd name="T44" fmla="*/ 7 w 273"/>
              <a:gd name="T45" fmla="*/ 17 h 342"/>
              <a:gd name="T46" fmla="*/ 24 w 273"/>
              <a:gd name="T47" fmla="*/ 34 h 342"/>
              <a:gd name="T48" fmla="*/ 40 w 273"/>
              <a:gd name="T49" fmla="*/ 34 h 342"/>
              <a:gd name="T50" fmla="*/ 56 w 273"/>
              <a:gd name="T51" fmla="*/ 50 h 342"/>
              <a:gd name="T52" fmla="*/ 56 w 273"/>
              <a:gd name="T53" fmla="*/ 203 h 342"/>
              <a:gd name="T54" fmla="*/ 8 w 273"/>
              <a:gd name="T55" fmla="*/ 283 h 342"/>
              <a:gd name="T56" fmla="*/ 58 w 273"/>
              <a:gd name="T57" fmla="*/ 332 h 342"/>
              <a:gd name="T58" fmla="*/ 140 w 273"/>
              <a:gd name="T59" fmla="*/ 267 h 342"/>
              <a:gd name="T60" fmla="*/ 117 w 273"/>
              <a:gd name="T61" fmla="*/ 217 h 342"/>
              <a:gd name="T62" fmla="*/ 187 w 273"/>
              <a:gd name="T63" fmla="*/ 217 h 342"/>
              <a:gd name="T64" fmla="*/ 207 w 273"/>
              <a:gd name="T65" fmla="*/ 237 h 342"/>
              <a:gd name="T66" fmla="*/ 175 w 273"/>
              <a:gd name="T67" fmla="*/ 294 h 342"/>
              <a:gd name="T68" fmla="*/ 214 w 273"/>
              <a:gd name="T69" fmla="*/ 333 h 342"/>
              <a:gd name="T70" fmla="*/ 273 w 273"/>
              <a:gd name="T71" fmla="*/ 284 h 342"/>
              <a:gd name="T72" fmla="*/ 239 w 273"/>
              <a:gd name="T73" fmla="*/ 237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73" h="342">
                <a:moveTo>
                  <a:pt x="224" y="300"/>
                </a:moveTo>
                <a:cubicBezTo>
                  <a:pt x="215" y="300"/>
                  <a:pt x="207" y="293"/>
                  <a:pt x="207" y="284"/>
                </a:cubicBezTo>
                <a:cubicBezTo>
                  <a:pt x="207" y="274"/>
                  <a:pt x="215" y="267"/>
                  <a:pt x="224" y="267"/>
                </a:cubicBezTo>
                <a:cubicBezTo>
                  <a:pt x="233" y="267"/>
                  <a:pt x="240" y="274"/>
                  <a:pt x="240" y="284"/>
                </a:cubicBezTo>
                <a:cubicBezTo>
                  <a:pt x="240" y="293"/>
                  <a:pt x="233" y="300"/>
                  <a:pt x="224" y="300"/>
                </a:cubicBezTo>
                <a:close/>
                <a:moveTo>
                  <a:pt x="74" y="300"/>
                </a:moveTo>
                <a:cubicBezTo>
                  <a:pt x="55" y="300"/>
                  <a:pt x="40" y="285"/>
                  <a:pt x="40" y="267"/>
                </a:cubicBezTo>
                <a:cubicBezTo>
                  <a:pt x="40" y="249"/>
                  <a:pt x="55" y="234"/>
                  <a:pt x="74" y="234"/>
                </a:cubicBezTo>
                <a:cubicBezTo>
                  <a:pt x="92" y="234"/>
                  <a:pt x="107" y="249"/>
                  <a:pt x="107" y="267"/>
                </a:cubicBezTo>
                <a:cubicBezTo>
                  <a:pt x="107" y="285"/>
                  <a:pt x="92" y="300"/>
                  <a:pt x="74" y="300"/>
                </a:cubicBezTo>
                <a:close/>
                <a:moveTo>
                  <a:pt x="239" y="237"/>
                </a:moveTo>
                <a:lnTo>
                  <a:pt x="239" y="217"/>
                </a:lnTo>
                <a:cubicBezTo>
                  <a:pt x="239" y="199"/>
                  <a:pt x="226" y="184"/>
                  <a:pt x="207" y="184"/>
                </a:cubicBezTo>
                <a:lnTo>
                  <a:pt x="89" y="184"/>
                </a:lnTo>
                <a:lnTo>
                  <a:pt x="89" y="150"/>
                </a:lnTo>
                <a:lnTo>
                  <a:pt x="140" y="150"/>
                </a:lnTo>
                <a:cubicBezTo>
                  <a:pt x="150" y="150"/>
                  <a:pt x="157" y="143"/>
                  <a:pt x="157" y="134"/>
                </a:cubicBezTo>
                <a:cubicBezTo>
                  <a:pt x="157" y="124"/>
                  <a:pt x="150" y="117"/>
                  <a:pt x="140" y="117"/>
                </a:cubicBezTo>
                <a:lnTo>
                  <a:pt x="89" y="117"/>
                </a:lnTo>
                <a:lnTo>
                  <a:pt x="89" y="34"/>
                </a:lnTo>
                <a:cubicBezTo>
                  <a:pt x="89" y="15"/>
                  <a:pt x="76" y="0"/>
                  <a:pt x="57" y="0"/>
                </a:cubicBezTo>
                <a:lnTo>
                  <a:pt x="24" y="0"/>
                </a:lnTo>
                <a:cubicBezTo>
                  <a:pt x="15" y="0"/>
                  <a:pt x="7" y="8"/>
                  <a:pt x="7" y="17"/>
                </a:cubicBezTo>
                <a:cubicBezTo>
                  <a:pt x="7" y="26"/>
                  <a:pt x="15" y="34"/>
                  <a:pt x="24" y="34"/>
                </a:cubicBezTo>
                <a:lnTo>
                  <a:pt x="40" y="34"/>
                </a:lnTo>
                <a:cubicBezTo>
                  <a:pt x="50" y="34"/>
                  <a:pt x="56" y="41"/>
                  <a:pt x="56" y="50"/>
                </a:cubicBezTo>
                <a:lnTo>
                  <a:pt x="56" y="203"/>
                </a:lnTo>
                <a:cubicBezTo>
                  <a:pt x="22" y="211"/>
                  <a:pt x="0" y="245"/>
                  <a:pt x="8" y="283"/>
                </a:cubicBezTo>
                <a:cubicBezTo>
                  <a:pt x="14" y="307"/>
                  <a:pt x="34" y="326"/>
                  <a:pt x="58" y="332"/>
                </a:cubicBezTo>
                <a:cubicBezTo>
                  <a:pt x="101" y="342"/>
                  <a:pt x="140" y="309"/>
                  <a:pt x="140" y="267"/>
                </a:cubicBezTo>
                <a:cubicBezTo>
                  <a:pt x="140" y="247"/>
                  <a:pt x="131" y="229"/>
                  <a:pt x="117" y="217"/>
                </a:cubicBezTo>
                <a:lnTo>
                  <a:pt x="187" y="217"/>
                </a:lnTo>
                <a:cubicBezTo>
                  <a:pt x="207" y="217"/>
                  <a:pt x="207" y="222"/>
                  <a:pt x="207" y="237"/>
                </a:cubicBezTo>
                <a:cubicBezTo>
                  <a:pt x="185" y="245"/>
                  <a:pt x="170" y="268"/>
                  <a:pt x="175" y="294"/>
                </a:cubicBezTo>
                <a:cubicBezTo>
                  <a:pt x="179" y="313"/>
                  <a:pt x="195" y="329"/>
                  <a:pt x="214" y="333"/>
                </a:cubicBezTo>
                <a:cubicBezTo>
                  <a:pt x="246" y="339"/>
                  <a:pt x="273" y="314"/>
                  <a:pt x="273" y="284"/>
                </a:cubicBezTo>
                <a:cubicBezTo>
                  <a:pt x="273" y="262"/>
                  <a:pt x="256" y="244"/>
                  <a:pt x="239" y="2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48">
            <a:extLst>
              <a:ext uri="{FF2B5EF4-FFF2-40B4-BE49-F238E27FC236}">
                <a16:creationId xmlns:a16="http://schemas.microsoft.com/office/drawing/2014/main" id="{D5126FBD-16D8-BF4B-BFD1-FBB9EDDD3F9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539830" y="1509712"/>
            <a:ext cx="250825" cy="252413"/>
          </a:xfrm>
          <a:custGeom>
            <a:avLst/>
            <a:gdLst>
              <a:gd name="T0" fmla="*/ 248 w 333"/>
              <a:gd name="T1" fmla="*/ 184 h 334"/>
              <a:gd name="T2" fmla="*/ 248 w 333"/>
              <a:gd name="T3" fmla="*/ 150 h 334"/>
              <a:gd name="T4" fmla="*/ 299 w 333"/>
              <a:gd name="T5" fmla="*/ 150 h 334"/>
              <a:gd name="T6" fmla="*/ 299 w 333"/>
              <a:gd name="T7" fmla="*/ 184 h 334"/>
              <a:gd name="T8" fmla="*/ 248 w 333"/>
              <a:gd name="T9" fmla="*/ 184 h 334"/>
              <a:gd name="T10" fmla="*/ 217 w 333"/>
              <a:gd name="T11" fmla="*/ 291 h 334"/>
              <a:gd name="T12" fmla="*/ 217 w 333"/>
              <a:gd name="T13" fmla="*/ 233 h 334"/>
              <a:gd name="T14" fmla="*/ 233 w 333"/>
              <a:gd name="T15" fmla="*/ 217 h 334"/>
              <a:gd name="T16" fmla="*/ 290 w 333"/>
              <a:gd name="T17" fmla="*/ 217 h 334"/>
              <a:gd name="T18" fmla="*/ 217 w 333"/>
              <a:gd name="T19" fmla="*/ 291 h 334"/>
              <a:gd name="T20" fmla="*/ 167 w 333"/>
              <a:gd name="T21" fmla="*/ 217 h 334"/>
              <a:gd name="T22" fmla="*/ 167 w 333"/>
              <a:gd name="T23" fmla="*/ 117 h 334"/>
              <a:gd name="T24" fmla="*/ 167 w 333"/>
              <a:gd name="T25" fmla="*/ 217 h 334"/>
              <a:gd name="T26" fmla="*/ 183 w 333"/>
              <a:gd name="T27" fmla="*/ 300 h 334"/>
              <a:gd name="T28" fmla="*/ 150 w 333"/>
              <a:gd name="T29" fmla="*/ 300 h 334"/>
              <a:gd name="T30" fmla="*/ 150 w 333"/>
              <a:gd name="T31" fmla="*/ 250 h 334"/>
              <a:gd name="T32" fmla="*/ 183 w 333"/>
              <a:gd name="T33" fmla="*/ 250 h 334"/>
              <a:gd name="T34" fmla="*/ 183 w 333"/>
              <a:gd name="T35" fmla="*/ 300 h 334"/>
              <a:gd name="T36" fmla="*/ 117 w 333"/>
              <a:gd name="T37" fmla="*/ 291 h 334"/>
              <a:gd name="T38" fmla="*/ 43 w 333"/>
              <a:gd name="T39" fmla="*/ 217 h 334"/>
              <a:gd name="T40" fmla="*/ 100 w 333"/>
              <a:gd name="T41" fmla="*/ 217 h 334"/>
              <a:gd name="T42" fmla="*/ 117 w 333"/>
              <a:gd name="T43" fmla="*/ 233 h 334"/>
              <a:gd name="T44" fmla="*/ 117 w 333"/>
              <a:gd name="T45" fmla="*/ 291 h 334"/>
              <a:gd name="T46" fmla="*/ 34 w 333"/>
              <a:gd name="T47" fmla="*/ 150 h 334"/>
              <a:gd name="T48" fmla="*/ 85 w 333"/>
              <a:gd name="T49" fmla="*/ 150 h 334"/>
              <a:gd name="T50" fmla="*/ 85 w 333"/>
              <a:gd name="T51" fmla="*/ 184 h 334"/>
              <a:gd name="T52" fmla="*/ 34 w 333"/>
              <a:gd name="T53" fmla="*/ 184 h 334"/>
              <a:gd name="T54" fmla="*/ 34 w 333"/>
              <a:gd name="T55" fmla="*/ 150 h 334"/>
              <a:gd name="T56" fmla="*/ 167 w 333"/>
              <a:gd name="T57" fmla="*/ 34 h 334"/>
              <a:gd name="T58" fmla="*/ 290 w 333"/>
              <a:gd name="T59" fmla="*/ 117 h 334"/>
              <a:gd name="T60" fmla="*/ 233 w 333"/>
              <a:gd name="T61" fmla="*/ 117 h 334"/>
              <a:gd name="T62" fmla="*/ 167 w 333"/>
              <a:gd name="T63" fmla="*/ 84 h 334"/>
              <a:gd name="T64" fmla="*/ 100 w 333"/>
              <a:gd name="T65" fmla="*/ 117 h 334"/>
              <a:gd name="T66" fmla="*/ 43 w 333"/>
              <a:gd name="T67" fmla="*/ 117 h 334"/>
              <a:gd name="T68" fmla="*/ 167 w 333"/>
              <a:gd name="T69" fmla="*/ 34 h 334"/>
              <a:gd name="T70" fmla="*/ 167 w 333"/>
              <a:gd name="T71" fmla="*/ 0 h 334"/>
              <a:gd name="T72" fmla="*/ 0 w 333"/>
              <a:gd name="T73" fmla="*/ 167 h 334"/>
              <a:gd name="T74" fmla="*/ 167 w 333"/>
              <a:gd name="T75" fmla="*/ 334 h 334"/>
              <a:gd name="T76" fmla="*/ 333 w 333"/>
              <a:gd name="T77" fmla="*/ 167 h 334"/>
              <a:gd name="T78" fmla="*/ 167 w 333"/>
              <a:gd name="T7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4">
                <a:moveTo>
                  <a:pt x="248" y="184"/>
                </a:moveTo>
                <a:cubicBezTo>
                  <a:pt x="251" y="173"/>
                  <a:pt x="251" y="162"/>
                  <a:pt x="248" y="150"/>
                </a:cubicBezTo>
                <a:lnTo>
                  <a:pt x="299" y="150"/>
                </a:lnTo>
                <a:cubicBezTo>
                  <a:pt x="300" y="163"/>
                  <a:pt x="300" y="171"/>
                  <a:pt x="299" y="184"/>
                </a:cubicBezTo>
                <a:lnTo>
                  <a:pt x="248" y="184"/>
                </a:lnTo>
                <a:close/>
                <a:moveTo>
                  <a:pt x="217" y="291"/>
                </a:moveTo>
                <a:lnTo>
                  <a:pt x="217" y="233"/>
                </a:lnTo>
                <a:cubicBezTo>
                  <a:pt x="225" y="230"/>
                  <a:pt x="229" y="224"/>
                  <a:pt x="233" y="217"/>
                </a:cubicBezTo>
                <a:lnTo>
                  <a:pt x="290" y="217"/>
                </a:lnTo>
                <a:cubicBezTo>
                  <a:pt x="277" y="250"/>
                  <a:pt x="250" y="277"/>
                  <a:pt x="217" y="291"/>
                </a:cubicBezTo>
                <a:close/>
                <a:moveTo>
                  <a:pt x="167" y="217"/>
                </a:moveTo>
                <a:cubicBezTo>
                  <a:pt x="101" y="217"/>
                  <a:pt x="101" y="117"/>
                  <a:pt x="167" y="117"/>
                </a:cubicBezTo>
                <a:cubicBezTo>
                  <a:pt x="233" y="117"/>
                  <a:pt x="233" y="217"/>
                  <a:pt x="167" y="217"/>
                </a:cubicBezTo>
                <a:close/>
                <a:moveTo>
                  <a:pt x="183" y="300"/>
                </a:moveTo>
                <a:lnTo>
                  <a:pt x="150" y="300"/>
                </a:lnTo>
                <a:lnTo>
                  <a:pt x="150" y="250"/>
                </a:lnTo>
                <a:lnTo>
                  <a:pt x="183" y="250"/>
                </a:lnTo>
                <a:lnTo>
                  <a:pt x="183" y="300"/>
                </a:lnTo>
                <a:close/>
                <a:moveTo>
                  <a:pt x="117" y="291"/>
                </a:moveTo>
                <a:cubicBezTo>
                  <a:pt x="83" y="277"/>
                  <a:pt x="57" y="250"/>
                  <a:pt x="43" y="217"/>
                </a:cubicBezTo>
                <a:lnTo>
                  <a:pt x="100" y="217"/>
                </a:lnTo>
                <a:cubicBezTo>
                  <a:pt x="105" y="223"/>
                  <a:pt x="117" y="229"/>
                  <a:pt x="117" y="233"/>
                </a:cubicBezTo>
                <a:lnTo>
                  <a:pt x="117" y="291"/>
                </a:lnTo>
                <a:close/>
                <a:moveTo>
                  <a:pt x="34" y="150"/>
                </a:moveTo>
                <a:lnTo>
                  <a:pt x="85" y="150"/>
                </a:lnTo>
                <a:cubicBezTo>
                  <a:pt x="83" y="161"/>
                  <a:pt x="83" y="172"/>
                  <a:pt x="85" y="184"/>
                </a:cubicBezTo>
                <a:lnTo>
                  <a:pt x="34" y="184"/>
                </a:lnTo>
                <a:cubicBezTo>
                  <a:pt x="33" y="171"/>
                  <a:pt x="33" y="163"/>
                  <a:pt x="34" y="150"/>
                </a:cubicBezTo>
                <a:close/>
                <a:moveTo>
                  <a:pt x="167" y="34"/>
                </a:moveTo>
                <a:cubicBezTo>
                  <a:pt x="223" y="34"/>
                  <a:pt x="270" y="68"/>
                  <a:pt x="290" y="117"/>
                </a:cubicBezTo>
                <a:lnTo>
                  <a:pt x="233" y="117"/>
                </a:lnTo>
                <a:cubicBezTo>
                  <a:pt x="218" y="97"/>
                  <a:pt x="194" y="84"/>
                  <a:pt x="167" y="84"/>
                </a:cubicBezTo>
                <a:cubicBezTo>
                  <a:pt x="139" y="84"/>
                  <a:pt x="116" y="97"/>
                  <a:pt x="100" y="117"/>
                </a:cubicBezTo>
                <a:lnTo>
                  <a:pt x="43" y="117"/>
                </a:lnTo>
                <a:cubicBezTo>
                  <a:pt x="63" y="68"/>
                  <a:pt x="111" y="34"/>
                  <a:pt x="167" y="34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ubicBezTo>
                  <a:pt x="259" y="334"/>
                  <a:pt x="333" y="259"/>
                  <a:pt x="333" y="167"/>
                </a:cubicBezTo>
                <a:cubicBezTo>
                  <a:pt x="333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49">
            <a:extLst>
              <a:ext uri="{FF2B5EF4-FFF2-40B4-BE49-F238E27FC236}">
                <a16:creationId xmlns:a16="http://schemas.microsoft.com/office/drawing/2014/main" id="{479D4B17-D06B-D541-BBA2-BB266627A67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36593" y="1509712"/>
            <a:ext cx="252413" cy="252413"/>
          </a:xfrm>
          <a:custGeom>
            <a:avLst/>
            <a:gdLst>
              <a:gd name="T0" fmla="*/ 300 w 334"/>
              <a:gd name="T1" fmla="*/ 275 h 334"/>
              <a:gd name="T2" fmla="*/ 282 w 334"/>
              <a:gd name="T3" fmla="*/ 300 h 334"/>
              <a:gd name="T4" fmla="*/ 167 w 334"/>
              <a:gd name="T5" fmla="*/ 300 h 334"/>
              <a:gd name="T6" fmla="*/ 167 w 334"/>
              <a:gd name="T7" fmla="*/ 100 h 334"/>
              <a:gd name="T8" fmla="*/ 282 w 334"/>
              <a:gd name="T9" fmla="*/ 100 h 334"/>
              <a:gd name="T10" fmla="*/ 300 w 334"/>
              <a:gd name="T11" fmla="*/ 109 h 334"/>
              <a:gd name="T12" fmla="*/ 300 w 334"/>
              <a:gd name="T13" fmla="*/ 275 h 334"/>
              <a:gd name="T14" fmla="*/ 134 w 334"/>
              <a:gd name="T15" fmla="*/ 273 h 334"/>
              <a:gd name="T16" fmla="*/ 100 w 334"/>
              <a:gd name="T17" fmla="*/ 232 h 334"/>
              <a:gd name="T18" fmla="*/ 100 w 334"/>
              <a:gd name="T19" fmla="*/ 43 h 334"/>
              <a:gd name="T20" fmla="*/ 134 w 334"/>
              <a:gd name="T21" fmla="*/ 82 h 334"/>
              <a:gd name="T22" fmla="*/ 134 w 334"/>
              <a:gd name="T23" fmla="*/ 273 h 334"/>
              <a:gd name="T24" fmla="*/ 67 w 334"/>
              <a:gd name="T25" fmla="*/ 234 h 334"/>
              <a:gd name="T26" fmla="*/ 49 w 334"/>
              <a:gd name="T27" fmla="*/ 234 h 334"/>
              <a:gd name="T28" fmla="*/ 34 w 334"/>
              <a:gd name="T29" fmla="*/ 209 h 334"/>
              <a:gd name="T30" fmla="*/ 34 w 334"/>
              <a:gd name="T31" fmla="*/ 42 h 334"/>
              <a:gd name="T32" fmla="*/ 49 w 334"/>
              <a:gd name="T33" fmla="*/ 34 h 334"/>
              <a:gd name="T34" fmla="*/ 67 w 334"/>
              <a:gd name="T35" fmla="*/ 34 h 334"/>
              <a:gd name="T36" fmla="*/ 67 w 334"/>
              <a:gd name="T37" fmla="*/ 234 h 334"/>
              <a:gd name="T38" fmla="*/ 299 w 334"/>
              <a:gd name="T39" fmla="*/ 67 h 334"/>
              <a:gd name="T40" fmla="*/ 171 w 334"/>
              <a:gd name="T41" fmla="*/ 67 h 334"/>
              <a:gd name="T42" fmla="*/ 146 w 334"/>
              <a:gd name="T43" fmla="*/ 51 h 334"/>
              <a:gd name="T44" fmla="*/ 109 w 334"/>
              <a:gd name="T45" fmla="*/ 10 h 334"/>
              <a:gd name="T46" fmla="*/ 83 w 334"/>
              <a:gd name="T47" fmla="*/ 0 h 334"/>
              <a:gd name="T48" fmla="*/ 32 w 334"/>
              <a:gd name="T49" fmla="*/ 0 h 334"/>
              <a:gd name="T50" fmla="*/ 0 w 334"/>
              <a:gd name="T51" fmla="*/ 25 h 334"/>
              <a:gd name="T52" fmla="*/ 0 w 334"/>
              <a:gd name="T53" fmla="*/ 225 h 334"/>
              <a:gd name="T54" fmla="*/ 32 w 334"/>
              <a:gd name="T55" fmla="*/ 267 h 334"/>
              <a:gd name="T56" fmla="*/ 62 w 334"/>
              <a:gd name="T57" fmla="*/ 267 h 334"/>
              <a:gd name="T58" fmla="*/ 88 w 334"/>
              <a:gd name="T59" fmla="*/ 275 h 334"/>
              <a:gd name="T60" fmla="*/ 122 w 334"/>
              <a:gd name="T61" fmla="*/ 319 h 334"/>
              <a:gd name="T62" fmla="*/ 148 w 334"/>
              <a:gd name="T63" fmla="*/ 334 h 334"/>
              <a:gd name="T64" fmla="*/ 299 w 334"/>
              <a:gd name="T65" fmla="*/ 334 h 334"/>
              <a:gd name="T66" fmla="*/ 334 w 334"/>
              <a:gd name="T67" fmla="*/ 292 h 334"/>
              <a:gd name="T68" fmla="*/ 334 w 334"/>
              <a:gd name="T69" fmla="*/ 92 h 334"/>
              <a:gd name="T70" fmla="*/ 299 w 334"/>
              <a:gd name="T71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4" h="334">
                <a:moveTo>
                  <a:pt x="300" y="275"/>
                </a:moveTo>
                <a:cubicBezTo>
                  <a:pt x="300" y="285"/>
                  <a:pt x="291" y="300"/>
                  <a:pt x="282" y="300"/>
                </a:cubicBezTo>
                <a:lnTo>
                  <a:pt x="167" y="300"/>
                </a:lnTo>
                <a:lnTo>
                  <a:pt x="167" y="100"/>
                </a:lnTo>
                <a:lnTo>
                  <a:pt x="282" y="100"/>
                </a:lnTo>
                <a:cubicBezTo>
                  <a:pt x="291" y="100"/>
                  <a:pt x="300" y="99"/>
                  <a:pt x="300" y="109"/>
                </a:cubicBezTo>
                <a:lnTo>
                  <a:pt x="300" y="275"/>
                </a:lnTo>
                <a:close/>
                <a:moveTo>
                  <a:pt x="134" y="273"/>
                </a:moveTo>
                <a:lnTo>
                  <a:pt x="100" y="232"/>
                </a:lnTo>
                <a:lnTo>
                  <a:pt x="100" y="43"/>
                </a:lnTo>
                <a:lnTo>
                  <a:pt x="134" y="82"/>
                </a:lnTo>
                <a:lnTo>
                  <a:pt x="134" y="273"/>
                </a:lnTo>
                <a:close/>
                <a:moveTo>
                  <a:pt x="67" y="234"/>
                </a:moveTo>
                <a:lnTo>
                  <a:pt x="49" y="234"/>
                </a:lnTo>
                <a:cubicBezTo>
                  <a:pt x="39" y="234"/>
                  <a:pt x="34" y="218"/>
                  <a:pt x="34" y="209"/>
                </a:cubicBezTo>
                <a:lnTo>
                  <a:pt x="34" y="42"/>
                </a:lnTo>
                <a:cubicBezTo>
                  <a:pt x="34" y="33"/>
                  <a:pt x="39" y="34"/>
                  <a:pt x="49" y="34"/>
                </a:cubicBezTo>
                <a:lnTo>
                  <a:pt x="67" y="34"/>
                </a:lnTo>
                <a:lnTo>
                  <a:pt x="67" y="234"/>
                </a:lnTo>
                <a:close/>
                <a:moveTo>
                  <a:pt x="299" y="67"/>
                </a:moveTo>
                <a:lnTo>
                  <a:pt x="171" y="67"/>
                </a:lnTo>
                <a:cubicBezTo>
                  <a:pt x="161" y="67"/>
                  <a:pt x="152" y="59"/>
                  <a:pt x="146" y="51"/>
                </a:cubicBezTo>
                <a:lnTo>
                  <a:pt x="109" y="10"/>
                </a:lnTo>
                <a:cubicBezTo>
                  <a:pt x="102" y="3"/>
                  <a:pt x="93" y="0"/>
                  <a:pt x="83" y="0"/>
                </a:cubicBezTo>
                <a:lnTo>
                  <a:pt x="32" y="0"/>
                </a:lnTo>
                <a:cubicBezTo>
                  <a:pt x="14" y="0"/>
                  <a:pt x="0" y="7"/>
                  <a:pt x="0" y="25"/>
                </a:cubicBezTo>
                <a:lnTo>
                  <a:pt x="0" y="225"/>
                </a:lnTo>
                <a:cubicBezTo>
                  <a:pt x="0" y="244"/>
                  <a:pt x="14" y="267"/>
                  <a:pt x="32" y="267"/>
                </a:cubicBezTo>
                <a:lnTo>
                  <a:pt x="62" y="267"/>
                </a:lnTo>
                <a:cubicBezTo>
                  <a:pt x="72" y="267"/>
                  <a:pt x="81" y="267"/>
                  <a:pt x="88" y="275"/>
                </a:cubicBezTo>
                <a:lnTo>
                  <a:pt x="122" y="319"/>
                </a:lnTo>
                <a:cubicBezTo>
                  <a:pt x="128" y="327"/>
                  <a:pt x="138" y="334"/>
                  <a:pt x="148" y="334"/>
                </a:cubicBezTo>
                <a:lnTo>
                  <a:pt x="299" y="334"/>
                </a:lnTo>
                <a:cubicBezTo>
                  <a:pt x="317" y="334"/>
                  <a:pt x="334" y="310"/>
                  <a:pt x="334" y="292"/>
                </a:cubicBezTo>
                <a:lnTo>
                  <a:pt x="334" y="92"/>
                </a:lnTo>
                <a:cubicBezTo>
                  <a:pt x="334" y="74"/>
                  <a:pt x="317" y="67"/>
                  <a:pt x="299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50">
            <a:extLst>
              <a:ext uri="{FF2B5EF4-FFF2-40B4-BE49-F238E27FC236}">
                <a16:creationId xmlns:a16="http://schemas.microsoft.com/office/drawing/2014/main" id="{2B095F14-AFEF-B146-8EC4-F98F05D17B5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533355" y="1509712"/>
            <a:ext cx="252413" cy="252413"/>
          </a:xfrm>
          <a:custGeom>
            <a:avLst/>
            <a:gdLst>
              <a:gd name="T0" fmla="*/ 300 w 333"/>
              <a:gd name="T1" fmla="*/ 300 h 334"/>
              <a:gd name="T2" fmla="*/ 166 w 333"/>
              <a:gd name="T3" fmla="*/ 300 h 334"/>
              <a:gd name="T4" fmla="*/ 166 w 333"/>
              <a:gd name="T5" fmla="*/ 100 h 334"/>
              <a:gd name="T6" fmla="*/ 300 w 333"/>
              <a:gd name="T7" fmla="*/ 100 h 334"/>
              <a:gd name="T8" fmla="*/ 300 w 333"/>
              <a:gd name="T9" fmla="*/ 300 h 334"/>
              <a:gd name="T10" fmla="*/ 133 w 333"/>
              <a:gd name="T11" fmla="*/ 281 h 334"/>
              <a:gd name="T12" fmla="*/ 100 w 333"/>
              <a:gd name="T13" fmla="*/ 240 h 334"/>
              <a:gd name="T14" fmla="*/ 100 w 333"/>
              <a:gd name="T15" fmla="*/ 52 h 334"/>
              <a:gd name="T16" fmla="*/ 133 w 333"/>
              <a:gd name="T17" fmla="*/ 91 h 334"/>
              <a:gd name="T18" fmla="*/ 133 w 333"/>
              <a:gd name="T19" fmla="*/ 281 h 334"/>
              <a:gd name="T20" fmla="*/ 66 w 333"/>
              <a:gd name="T21" fmla="*/ 234 h 334"/>
              <a:gd name="T22" fmla="*/ 33 w 333"/>
              <a:gd name="T23" fmla="*/ 234 h 334"/>
              <a:gd name="T24" fmla="*/ 33 w 333"/>
              <a:gd name="T25" fmla="*/ 34 h 334"/>
              <a:gd name="T26" fmla="*/ 66 w 333"/>
              <a:gd name="T27" fmla="*/ 34 h 334"/>
              <a:gd name="T28" fmla="*/ 66 w 333"/>
              <a:gd name="T29" fmla="*/ 234 h 334"/>
              <a:gd name="T30" fmla="*/ 157 w 333"/>
              <a:gd name="T31" fmla="*/ 67 h 334"/>
              <a:gd name="T32" fmla="*/ 100 w 333"/>
              <a:gd name="T33" fmla="*/ 0 h 334"/>
              <a:gd name="T34" fmla="*/ 0 w 333"/>
              <a:gd name="T35" fmla="*/ 0 h 334"/>
              <a:gd name="T36" fmla="*/ 0 w 333"/>
              <a:gd name="T37" fmla="*/ 267 h 334"/>
              <a:gd name="T38" fmla="*/ 79 w 333"/>
              <a:gd name="T39" fmla="*/ 267 h 334"/>
              <a:gd name="T40" fmla="*/ 133 w 333"/>
              <a:gd name="T41" fmla="*/ 334 h 334"/>
              <a:gd name="T42" fmla="*/ 333 w 333"/>
              <a:gd name="T43" fmla="*/ 334 h 334"/>
              <a:gd name="T44" fmla="*/ 333 w 333"/>
              <a:gd name="T45" fmla="*/ 67 h 334"/>
              <a:gd name="T46" fmla="*/ 157 w 333"/>
              <a:gd name="T47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3" h="334">
                <a:moveTo>
                  <a:pt x="300" y="300"/>
                </a:moveTo>
                <a:lnTo>
                  <a:pt x="166" y="300"/>
                </a:lnTo>
                <a:lnTo>
                  <a:pt x="166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133" y="281"/>
                </a:moveTo>
                <a:lnTo>
                  <a:pt x="100" y="240"/>
                </a:lnTo>
                <a:lnTo>
                  <a:pt x="100" y="52"/>
                </a:lnTo>
                <a:lnTo>
                  <a:pt x="133" y="91"/>
                </a:lnTo>
                <a:lnTo>
                  <a:pt x="133" y="281"/>
                </a:lnTo>
                <a:close/>
                <a:moveTo>
                  <a:pt x="66" y="234"/>
                </a:moveTo>
                <a:lnTo>
                  <a:pt x="33" y="234"/>
                </a:lnTo>
                <a:lnTo>
                  <a:pt x="33" y="34"/>
                </a:lnTo>
                <a:lnTo>
                  <a:pt x="66" y="34"/>
                </a:lnTo>
                <a:lnTo>
                  <a:pt x="66" y="234"/>
                </a:lnTo>
                <a:close/>
                <a:moveTo>
                  <a:pt x="157" y="67"/>
                </a:moveTo>
                <a:lnTo>
                  <a:pt x="100" y="0"/>
                </a:lnTo>
                <a:lnTo>
                  <a:pt x="0" y="0"/>
                </a:lnTo>
                <a:lnTo>
                  <a:pt x="0" y="267"/>
                </a:lnTo>
                <a:lnTo>
                  <a:pt x="79" y="267"/>
                </a:lnTo>
                <a:lnTo>
                  <a:pt x="133" y="334"/>
                </a:lnTo>
                <a:lnTo>
                  <a:pt x="333" y="334"/>
                </a:lnTo>
                <a:lnTo>
                  <a:pt x="333" y="67"/>
                </a:lnTo>
                <a:lnTo>
                  <a:pt x="157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3B785C9F-B1CA-4248-8682-A5F22DE98BFA}"/>
              </a:ext>
            </a:extLst>
          </p:cNvPr>
          <p:cNvSpPr txBox="1"/>
          <p:nvPr/>
        </p:nvSpPr>
        <p:spPr>
          <a:xfrm>
            <a:off x="0" y="6585856"/>
            <a:ext cx="62166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Icons courtesy of </a:t>
            </a:r>
            <a:r>
              <a:rPr lang="en-US" sz="1200" dirty="0" err="1">
                <a:latin typeface="Arial" panose="020B0604020202020204" pitchFamily="34" charset="0"/>
                <a:cs typeface="Arial" panose="020B0604020202020204" pitchFamily="34" charset="0"/>
              </a:rPr>
              <a:t>dribbble.com</a:t>
            </a:r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/shots/2888226-1800-Free-Minimal-Icon-Pack-20x20</a:t>
            </a:r>
          </a:p>
        </p:txBody>
      </p:sp>
    </p:spTree>
    <p:extLst>
      <p:ext uri="{BB962C8B-B14F-4D97-AF65-F5344CB8AC3E}">
        <p14:creationId xmlns:p14="http://schemas.microsoft.com/office/powerpoint/2010/main" val="26594972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>
            <a:extLst>
              <a:ext uri="{FF2B5EF4-FFF2-40B4-BE49-F238E27FC236}">
                <a16:creationId xmlns:a16="http://schemas.microsoft.com/office/drawing/2014/main" id="{70175CBF-3B9C-4D91-87F5-1C337292F06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66363" y="5119688"/>
            <a:ext cx="250825" cy="252413"/>
          </a:xfrm>
          <a:custGeom>
            <a:avLst/>
            <a:gdLst>
              <a:gd name="T0" fmla="*/ 33 w 333"/>
              <a:gd name="T1" fmla="*/ 0 h 333"/>
              <a:gd name="T2" fmla="*/ 0 w 333"/>
              <a:gd name="T3" fmla="*/ 33 h 333"/>
              <a:gd name="T4" fmla="*/ 0 w 333"/>
              <a:gd name="T5" fmla="*/ 116 h 333"/>
              <a:gd name="T6" fmla="*/ 16 w 333"/>
              <a:gd name="T7" fmla="*/ 133 h 333"/>
              <a:gd name="T8" fmla="*/ 16 w 333"/>
              <a:gd name="T9" fmla="*/ 133 h 333"/>
              <a:gd name="T10" fmla="*/ 33 w 333"/>
              <a:gd name="T11" fmla="*/ 116 h 333"/>
              <a:gd name="T12" fmla="*/ 33 w 333"/>
              <a:gd name="T13" fmla="*/ 77 h 333"/>
              <a:gd name="T14" fmla="*/ 47 w 333"/>
              <a:gd name="T15" fmla="*/ 71 h 333"/>
              <a:gd name="T16" fmla="*/ 98 w 333"/>
              <a:gd name="T17" fmla="*/ 121 h 333"/>
              <a:gd name="T18" fmla="*/ 121 w 333"/>
              <a:gd name="T19" fmla="*/ 121 h 333"/>
              <a:gd name="T20" fmla="*/ 121 w 333"/>
              <a:gd name="T21" fmla="*/ 98 h 333"/>
              <a:gd name="T22" fmla="*/ 71 w 333"/>
              <a:gd name="T23" fmla="*/ 47 h 333"/>
              <a:gd name="T24" fmla="*/ 77 w 333"/>
              <a:gd name="T25" fmla="*/ 33 h 333"/>
              <a:gd name="T26" fmla="*/ 116 w 333"/>
              <a:gd name="T27" fmla="*/ 33 h 333"/>
              <a:gd name="T28" fmla="*/ 133 w 333"/>
              <a:gd name="T29" fmla="*/ 16 h 333"/>
              <a:gd name="T30" fmla="*/ 116 w 333"/>
              <a:gd name="T31" fmla="*/ 0 h 333"/>
              <a:gd name="T32" fmla="*/ 33 w 333"/>
              <a:gd name="T33" fmla="*/ 0 h 333"/>
              <a:gd name="T34" fmla="*/ 333 w 333"/>
              <a:gd name="T35" fmla="*/ 216 h 333"/>
              <a:gd name="T36" fmla="*/ 316 w 333"/>
              <a:gd name="T37" fmla="*/ 200 h 333"/>
              <a:gd name="T38" fmla="*/ 316 w 333"/>
              <a:gd name="T39" fmla="*/ 200 h 333"/>
              <a:gd name="T40" fmla="*/ 300 w 333"/>
              <a:gd name="T41" fmla="*/ 216 h 333"/>
              <a:gd name="T42" fmla="*/ 300 w 333"/>
              <a:gd name="T43" fmla="*/ 256 h 333"/>
              <a:gd name="T44" fmla="*/ 285 w 333"/>
              <a:gd name="T45" fmla="*/ 262 h 333"/>
              <a:gd name="T46" fmla="*/ 235 w 333"/>
              <a:gd name="T47" fmla="*/ 211 h 333"/>
              <a:gd name="T48" fmla="*/ 211 w 333"/>
              <a:gd name="T49" fmla="*/ 211 h 333"/>
              <a:gd name="T50" fmla="*/ 211 w 333"/>
              <a:gd name="T51" fmla="*/ 235 h 333"/>
              <a:gd name="T52" fmla="*/ 262 w 333"/>
              <a:gd name="T53" fmla="*/ 285 h 333"/>
              <a:gd name="T54" fmla="*/ 256 w 333"/>
              <a:gd name="T55" fmla="*/ 300 h 333"/>
              <a:gd name="T56" fmla="*/ 216 w 333"/>
              <a:gd name="T57" fmla="*/ 300 h 333"/>
              <a:gd name="T58" fmla="*/ 200 w 333"/>
              <a:gd name="T59" fmla="*/ 316 h 333"/>
              <a:gd name="T60" fmla="*/ 216 w 333"/>
              <a:gd name="T61" fmla="*/ 333 h 333"/>
              <a:gd name="T62" fmla="*/ 300 w 333"/>
              <a:gd name="T63" fmla="*/ 333 h 333"/>
              <a:gd name="T64" fmla="*/ 333 w 333"/>
              <a:gd name="T65" fmla="*/ 300 h 333"/>
              <a:gd name="T66" fmla="*/ 333 w 333"/>
              <a:gd name="T67" fmla="*/ 21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3" h="333">
                <a:moveTo>
                  <a:pt x="33" y="0"/>
                </a:moveTo>
                <a:cubicBezTo>
                  <a:pt x="14" y="0"/>
                  <a:pt x="0" y="15"/>
                  <a:pt x="0" y="33"/>
                </a:cubicBezTo>
                <a:lnTo>
                  <a:pt x="0" y="116"/>
                </a:lnTo>
                <a:cubicBezTo>
                  <a:pt x="0" y="126"/>
                  <a:pt x="7" y="133"/>
                  <a:pt x="16" y="133"/>
                </a:cubicBezTo>
                <a:lnTo>
                  <a:pt x="16" y="133"/>
                </a:lnTo>
                <a:cubicBezTo>
                  <a:pt x="25" y="133"/>
                  <a:pt x="33" y="126"/>
                  <a:pt x="33" y="116"/>
                </a:cubicBezTo>
                <a:lnTo>
                  <a:pt x="33" y="77"/>
                </a:lnTo>
                <a:cubicBezTo>
                  <a:pt x="33" y="69"/>
                  <a:pt x="42" y="66"/>
                  <a:pt x="47" y="71"/>
                </a:cubicBezTo>
                <a:lnTo>
                  <a:pt x="98" y="121"/>
                </a:lnTo>
                <a:cubicBezTo>
                  <a:pt x="104" y="128"/>
                  <a:pt x="115" y="128"/>
                  <a:pt x="121" y="121"/>
                </a:cubicBezTo>
                <a:cubicBezTo>
                  <a:pt x="128" y="115"/>
                  <a:pt x="128" y="104"/>
                  <a:pt x="121" y="98"/>
                </a:cubicBezTo>
                <a:lnTo>
                  <a:pt x="71" y="47"/>
                </a:lnTo>
                <a:cubicBezTo>
                  <a:pt x="65" y="42"/>
                  <a:pt x="69" y="33"/>
                  <a:pt x="77" y="33"/>
                </a:cubicBezTo>
                <a:lnTo>
                  <a:pt x="116" y="33"/>
                </a:lnTo>
                <a:cubicBezTo>
                  <a:pt x="125" y="33"/>
                  <a:pt x="133" y="26"/>
                  <a:pt x="133" y="16"/>
                </a:cubicBezTo>
                <a:cubicBezTo>
                  <a:pt x="133" y="7"/>
                  <a:pt x="125" y="0"/>
                  <a:pt x="116" y="0"/>
                </a:cubicBezTo>
                <a:lnTo>
                  <a:pt x="33" y="0"/>
                </a:lnTo>
                <a:close/>
                <a:moveTo>
                  <a:pt x="333" y="216"/>
                </a:moveTo>
                <a:cubicBezTo>
                  <a:pt x="333" y="207"/>
                  <a:pt x="325" y="200"/>
                  <a:pt x="316" y="200"/>
                </a:cubicBezTo>
                <a:lnTo>
                  <a:pt x="316" y="200"/>
                </a:lnTo>
                <a:cubicBezTo>
                  <a:pt x="307" y="200"/>
                  <a:pt x="300" y="207"/>
                  <a:pt x="300" y="216"/>
                </a:cubicBezTo>
                <a:lnTo>
                  <a:pt x="300" y="256"/>
                </a:lnTo>
                <a:cubicBezTo>
                  <a:pt x="300" y="263"/>
                  <a:pt x="291" y="267"/>
                  <a:pt x="285" y="262"/>
                </a:cubicBezTo>
                <a:lnTo>
                  <a:pt x="235" y="211"/>
                </a:lnTo>
                <a:cubicBezTo>
                  <a:pt x="228" y="205"/>
                  <a:pt x="218" y="205"/>
                  <a:pt x="211" y="211"/>
                </a:cubicBezTo>
                <a:cubicBezTo>
                  <a:pt x="205" y="218"/>
                  <a:pt x="205" y="229"/>
                  <a:pt x="211" y="235"/>
                </a:cubicBezTo>
                <a:lnTo>
                  <a:pt x="262" y="285"/>
                </a:lnTo>
                <a:cubicBezTo>
                  <a:pt x="267" y="291"/>
                  <a:pt x="263" y="300"/>
                  <a:pt x="256" y="300"/>
                </a:cubicBezTo>
                <a:lnTo>
                  <a:pt x="216" y="300"/>
                </a:lnTo>
                <a:cubicBezTo>
                  <a:pt x="207" y="300"/>
                  <a:pt x="200" y="307"/>
                  <a:pt x="200" y="316"/>
                </a:cubicBezTo>
                <a:cubicBezTo>
                  <a:pt x="200" y="326"/>
                  <a:pt x="207" y="333"/>
                  <a:pt x="216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2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39ED878C-7E1F-4BFF-AE6D-C2F54B7B7354}"/>
              </a:ext>
            </a:extLst>
          </p:cNvPr>
          <p:cNvSpPr>
            <a:spLocks noChangeAspect="1"/>
          </p:cNvSpPr>
          <p:nvPr/>
        </p:nvSpPr>
        <p:spPr bwMode="auto">
          <a:xfrm>
            <a:off x="9752013" y="5119688"/>
            <a:ext cx="212725" cy="236538"/>
          </a:xfrm>
          <a:custGeom>
            <a:avLst/>
            <a:gdLst>
              <a:gd name="T0" fmla="*/ 247 w 281"/>
              <a:gd name="T1" fmla="*/ 181 h 312"/>
              <a:gd name="T2" fmla="*/ 126 w 281"/>
              <a:gd name="T3" fmla="*/ 264 h 312"/>
              <a:gd name="T4" fmla="*/ 50 w 281"/>
              <a:gd name="T5" fmla="*/ 188 h 312"/>
              <a:gd name="T6" fmla="*/ 147 w 281"/>
              <a:gd name="T7" fmla="*/ 66 h 312"/>
              <a:gd name="T8" fmla="*/ 147 w 281"/>
              <a:gd name="T9" fmla="*/ 100 h 312"/>
              <a:gd name="T10" fmla="*/ 231 w 281"/>
              <a:gd name="T11" fmla="*/ 50 h 312"/>
              <a:gd name="T12" fmla="*/ 147 w 281"/>
              <a:gd name="T13" fmla="*/ 0 h 312"/>
              <a:gd name="T14" fmla="*/ 147 w 281"/>
              <a:gd name="T15" fmla="*/ 33 h 312"/>
              <a:gd name="T16" fmla="*/ 17 w 281"/>
              <a:gd name="T17" fmla="*/ 193 h 312"/>
              <a:gd name="T18" fmla="*/ 121 w 281"/>
              <a:gd name="T19" fmla="*/ 297 h 312"/>
              <a:gd name="T20" fmla="*/ 280 w 281"/>
              <a:gd name="T21" fmla="*/ 185 h 312"/>
              <a:gd name="T22" fmla="*/ 263 w 281"/>
              <a:gd name="T23" fmla="*/ 166 h 312"/>
              <a:gd name="T24" fmla="*/ 263 w 281"/>
              <a:gd name="T25" fmla="*/ 166 h 312"/>
              <a:gd name="T26" fmla="*/ 247 w 281"/>
              <a:gd name="T27" fmla="*/ 181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81" h="312">
                <a:moveTo>
                  <a:pt x="247" y="181"/>
                </a:moveTo>
                <a:cubicBezTo>
                  <a:pt x="239" y="236"/>
                  <a:pt x="185" y="277"/>
                  <a:pt x="126" y="264"/>
                </a:cubicBezTo>
                <a:cubicBezTo>
                  <a:pt x="88" y="256"/>
                  <a:pt x="58" y="226"/>
                  <a:pt x="50" y="188"/>
                </a:cubicBezTo>
                <a:cubicBezTo>
                  <a:pt x="36" y="123"/>
                  <a:pt x="81" y="66"/>
                  <a:pt x="147" y="66"/>
                </a:cubicBezTo>
                <a:lnTo>
                  <a:pt x="147" y="100"/>
                </a:lnTo>
                <a:lnTo>
                  <a:pt x="231" y="50"/>
                </a:lnTo>
                <a:lnTo>
                  <a:pt x="147" y="0"/>
                </a:lnTo>
                <a:lnTo>
                  <a:pt x="147" y="33"/>
                </a:lnTo>
                <a:cubicBezTo>
                  <a:pt x="64" y="33"/>
                  <a:pt x="0" y="108"/>
                  <a:pt x="17" y="193"/>
                </a:cubicBezTo>
                <a:cubicBezTo>
                  <a:pt x="27" y="245"/>
                  <a:pt x="69" y="287"/>
                  <a:pt x="121" y="297"/>
                </a:cubicBezTo>
                <a:cubicBezTo>
                  <a:pt x="199" y="312"/>
                  <a:pt x="269" y="258"/>
                  <a:pt x="280" y="185"/>
                </a:cubicBezTo>
                <a:cubicBezTo>
                  <a:pt x="281" y="175"/>
                  <a:pt x="273" y="166"/>
                  <a:pt x="263" y="166"/>
                </a:cubicBezTo>
                <a:lnTo>
                  <a:pt x="263" y="166"/>
                </a:lnTo>
                <a:cubicBezTo>
                  <a:pt x="255" y="166"/>
                  <a:pt x="248" y="172"/>
                  <a:pt x="247" y="18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BA9ABAF0-3316-485F-84F1-D52B9EA10757}"/>
              </a:ext>
            </a:extLst>
          </p:cNvPr>
          <p:cNvSpPr>
            <a:spLocks noChangeAspect="1"/>
          </p:cNvSpPr>
          <p:nvPr/>
        </p:nvSpPr>
        <p:spPr bwMode="auto">
          <a:xfrm>
            <a:off x="9259888" y="5119688"/>
            <a:ext cx="201613" cy="228600"/>
          </a:xfrm>
          <a:custGeom>
            <a:avLst/>
            <a:gdLst>
              <a:gd name="T0" fmla="*/ 234 w 267"/>
              <a:gd name="T1" fmla="*/ 166 h 300"/>
              <a:gd name="T2" fmla="*/ 134 w 267"/>
              <a:gd name="T3" fmla="*/ 266 h 300"/>
              <a:gd name="T4" fmla="*/ 34 w 267"/>
              <a:gd name="T5" fmla="*/ 166 h 300"/>
              <a:gd name="T6" fmla="*/ 134 w 267"/>
              <a:gd name="T7" fmla="*/ 66 h 300"/>
              <a:gd name="T8" fmla="*/ 134 w 267"/>
              <a:gd name="T9" fmla="*/ 100 h 300"/>
              <a:gd name="T10" fmla="*/ 217 w 267"/>
              <a:gd name="T11" fmla="*/ 50 h 300"/>
              <a:gd name="T12" fmla="*/ 134 w 267"/>
              <a:gd name="T13" fmla="*/ 0 h 300"/>
              <a:gd name="T14" fmla="*/ 134 w 267"/>
              <a:gd name="T15" fmla="*/ 33 h 300"/>
              <a:gd name="T16" fmla="*/ 0 w 267"/>
              <a:gd name="T17" fmla="*/ 166 h 300"/>
              <a:gd name="T18" fmla="*/ 134 w 267"/>
              <a:gd name="T19" fmla="*/ 300 h 300"/>
              <a:gd name="T20" fmla="*/ 267 w 267"/>
              <a:gd name="T21" fmla="*/ 166 h 300"/>
              <a:gd name="T22" fmla="*/ 234 w 267"/>
              <a:gd name="T23" fmla="*/ 16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7" h="300">
                <a:moveTo>
                  <a:pt x="234" y="166"/>
                </a:moveTo>
                <a:cubicBezTo>
                  <a:pt x="234" y="216"/>
                  <a:pt x="189" y="266"/>
                  <a:pt x="134" y="266"/>
                </a:cubicBezTo>
                <a:cubicBezTo>
                  <a:pt x="78" y="266"/>
                  <a:pt x="34" y="221"/>
                  <a:pt x="34" y="166"/>
                </a:cubicBezTo>
                <a:cubicBezTo>
                  <a:pt x="34" y="111"/>
                  <a:pt x="78" y="66"/>
                  <a:pt x="134" y="66"/>
                </a:cubicBezTo>
                <a:lnTo>
                  <a:pt x="134" y="100"/>
                </a:lnTo>
                <a:lnTo>
                  <a:pt x="217" y="50"/>
                </a:lnTo>
                <a:lnTo>
                  <a:pt x="134" y="0"/>
                </a:lnTo>
                <a:lnTo>
                  <a:pt x="134" y="33"/>
                </a:lnTo>
                <a:cubicBezTo>
                  <a:pt x="60" y="33"/>
                  <a:pt x="0" y="93"/>
                  <a:pt x="0" y="166"/>
                </a:cubicBezTo>
                <a:cubicBezTo>
                  <a:pt x="0" y="240"/>
                  <a:pt x="60" y="300"/>
                  <a:pt x="134" y="300"/>
                </a:cubicBezTo>
                <a:cubicBezTo>
                  <a:pt x="207" y="300"/>
                  <a:pt x="267" y="250"/>
                  <a:pt x="267" y="166"/>
                </a:cubicBezTo>
                <a:lnTo>
                  <a:pt x="234" y="1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BCF9A7AA-E8E2-4F74-88BC-0715D850D7D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56651" y="5119688"/>
            <a:ext cx="201613" cy="228600"/>
          </a:xfrm>
          <a:custGeom>
            <a:avLst/>
            <a:gdLst>
              <a:gd name="T0" fmla="*/ 116 w 266"/>
              <a:gd name="T1" fmla="*/ 116 h 300"/>
              <a:gd name="T2" fmla="*/ 116 w 266"/>
              <a:gd name="T3" fmla="*/ 183 h 300"/>
              <a:gd name="T4" fmla="*/ 216 w 266"/>
              <a:gd name="T5" fmla="*/ 183 h 300"/>
              <a:gd name="T6" fmla="*/ 216 w 266"/>
              <a:gd name="T7" fmla="*/ 150 h 300"/>
              <a:gd name="T8" fmla="*/ 150 w 266"/>
              <a:gd name="T9" fmla="*/ 150 h 300"/>
              <a:gd name="T10" fmla="*/ 150 w 266"/>
              <a:gd name="T11" fmla="*/ 116 h 300"/>
              <a:gd name="T12" fmla="*/ 116 w 266"/>
              <a:gd name="T13" fmla="*/ 116 h 300"/>
              <a:gd name="T14" fmla="*/ 233 w 266"/>
              <a:gd name="T15" fmla="*/ 166 h 300"/>
              <a:gd name="T16" fmla="*/ 133 w 266"/>
              <a:gd name="T17" fmla="*/ 266 h 300"/>
              <a:gd name="T18" fmla="*/ 33 w 266"/>
              <a:gd name="T19" fmla="*/ 166 h 300"/>
              <a:gd name="T20" fmla="*/ 133 w 266"/>
              <a:gd name="T21" fmla="*/ 66 h 300"/>
              <a:gd name="T22" fmla="*/ 133 w 266"/>
              <a:gd name="T23" fmla="*/ 100 h 300"/>
              <a:gd name="T24" fmla="*/ 216 w 266"/>
              <a:gd name="T25" fmla="*/ 50 h 300"/>
              <a:gd name="T26" fmla="*/ 133 w 266"/>
              <a:gd name="T27" fmla="*/ 0 h 300"/>
              <a:gd name="T28" fmla="*/ 133 w 266"/>
              <a:gd name="T29" fmla="*/ 33 h 300"/>
              <a:gd name="T30" fmla="*/ 0 w 266"/>
              <a:gd name="T31" fmla="*/ 166 h 300"/>
              <a:gd name="T32" fmla="*/ 133 w 266"/>
              <a:gd name="T33" fmla="*/ 300 h 300"/>
              <a:gd name="T34" fmla="*/ 266 w 266"/>
              <a:gd name="T35" fmla="*/ 166 h 300"/>
              <a:gd name="T36" fmla="*/ 233 w 266"/>
              <a:gd name="T37" fmla="*/ 16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66" h="300">
                <a:moveTo>
                  <a:pt x="116" y="116"/>
                </a:moveTo>
                <a:lnTo>
                  <a:pt x="116" y="183"/>
                </a:lnTo>
                <a:lnTo>
                  <a:pt x="216" y="183"/>
                </a:lnTo>
                <a:lnTo>
                  <a:pt x="216" y="150"/>
                </a:lnTo>
                <a:lnTo>
                  <a:pt x="150" y="150"/>
                </a:lnTo>
                <a:lnTo>
                  <a:pt x="150" y="116"/>
                </a:lnTo>
                <a:lnTo>
                  <a:pt x="116" y="116"/>
                </a:lnTo>
                <a:close/>
                <a:moveTo>
                  <a:pt x="233" y="166"/>
                </a:moveTo>
                <a:cubicBezTo>
                  <a:pt x="233" y="216"/>
                  <a:pt x="188" y="266"/>
                  <a:pt x="133" y="266"/>
                </a:cubicBezTo>
                <a:cubicBezTo>
                  <a:pt x="78" y="266"/>
                  <a:pt x="33" y="221"/>
                  <a:pt x="33" y="166"/>
                </a:cubicBezTo>
                <a:cubicBezTo>
                  <a:pt x="33" y="111"/>
                  <a:pt x="78" y="66"/>
                  <a:pt x="133" y="66"/>
                </a:cubicBezTo>
                <a:lnTo>
                  <a:pt x="133" y="100"/>
                </a:lnTo>
                <a:lnTo>
                  <a:pt x="216" y="50"/>
                </a:lnTo>
                <a:lnTo>
                  <a:pt x="133" y="0"/>
                </a:lnTo>
                <a:lnTo>
                  <a:pt x="133" y="33"/>
                </a:lnTo>
                <a:cubicBezTo>
                  <a:pt x="59" y="33"/>
                  <a:pt x="0" y="93"/>
                  <a:pt x="0" y="166"/>
                </a:cubicBezTo>
                <a:cubicBezTo>
                  <a:pt x="0" y="240"/>
                  <a:pt x="59" y="300"/>
                  <a:pt x="133" y="300"/>
                </a:cubicBezTo>
                <a:cubicBezTo>
                  <a:pt x="207" y="300"/>
                  <a:pt x="266" y="250"/>
                  <a:pt x="266" y="166"/>
                </a:cubicBezTo>
                <a:lnTo>
                  <a:pt x="233" y="1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D87ECDE2-F69A-40C2-AEB6-C5446DD7D79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43888" y="5119688"/>
            <a:ext cx="211138" cy="236538"/>
          </a:xfrm>
          <a:custGeom>
            <a:avLst/>
            <a:gdLst>
              <a:gd name="T0" fmla="*/ 147 w 281"/>
              <a:gd name="T1" fmla="*/ 116 h 312"/>
              <a:gd name="T2" fmla="*/ 131 w 281"/>
              <a:gd name="T3" fmla="*/ 133 h 312"/>
              <a:gd name="T4" fmla="*/ 131 w 281"/>
              <a:gd name="T5" fmla="*/ 183 h 312"/>
              <a:gd name="T6" fmla="*/ 214 w 281"/>
              <a:gd name="T7" fmla="*/ 183 h 312"/>
              <a:gd name="T8" fmla="*/ 231 w 281"/>
              <a:gd name="T9" fmla="*/ 165 h 312"/>
              <a:gd name="T10" fmla="*/ 231 w 281"/>
              <a:gd name="T11" fmla="*/ 165 h 312"/>
              <a:gd name="T12" fmla="*/ 214 w 281"/>
              <a:gd name="T13" fmla="*/ 150 h 312"/>
              <a:gd name="T14" fmla="*/ 164 w 281"/>
              <a:gd name="T15" fmla="*/ 150 h 312"/>
              <a:gd name="T16" fmla="*/ 164 w 281"/>
              <a:gd name="T17" fmla="*/ 133 h 312"/>
              <a:gd name="T18" fmla="*/ 147 w 281"/>
              <a:gd name="T19" fmla="*/ 116 h 312"/>
              <a:gd name="T20" fmla="*/ 263 w 281"/>
              <a:gd name="T21" fmla="*/ 166 h 312"/>
              <a:gd name="T22" fmla="*/ 246 w 281"/>
              <a:gd name="T23" fmla="*/ 181 h 312"/>
              <a:gd name="T24" fmla="*/ 126 w 281"/>
              <a:gd name="T25" fmla="*/ 264 h 312"/>
              <a:gd name="T26" fmla="*/ 49 w 281"/>
              <a:gd name="T27" fmla="*/ 188 h 312"/>
              <a:gd name="T28" fmla="*/ 147 w 281"/>
              <a:gd name="T29" fmla="*/ 66 h 312"/>
              <a:gd name="T30" fmla="*/ 147 w 281"/>
              <a:gd name="T31" fmla="*/ 100 h 312"/>
              <a:gd name="T32" fmla="*/ 231 w 281"/>
              <a:gd name="T33" fmla="*/ 50 h 312"/>
              <a:gd name="T34" fmla="*/ 147 w 281"/>
              <a:gd name="T35" fmla="*/ 0 h 312"/>
              <a:gd name="T36" fmla="*/ 147 w 281"/>
              <a:gd name="T37" fmla="*/ 33 h 312"/>
              <a:gd name="T38" fmla="*/ 16 w 281"/>
              <a:gd name="T39" fmla="*/ 193 h 312"/>
              <a:gd name="T40" fmla="*/ 120 w 281"/>
              <a:gd name="T41" fmla="*/ 297 h 312"/>
              <a:gd name="T42" fmla="*/ 279 w 281"/>
              <a:gd name="T43" fmla="*/ 185 h 312"/>
              <a:gd name="T44" fmla="*/ 263 w 281"/>
              <a:gd name="T45" fmla="*/ 166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1" h="312">
                <a:moveTo>
                  <a:pt x="147" y="116"/>
                </a:moveTo>
                <a:cubicBezTo>
                  <a:pt x="138" y="116"/>
                  <a:pt x="131" y="124"/>
                  <a:pt x="131" y="133"/>
                </a:cubicBezTo>
                <a:lnTo>
                  <a:pt x="131" y="183"/>
                </a:lnTo>
                <a:lnTo>
                  <a:pt x="214" y="183"/>
                </a:lnTo>
                <a:cubicBezTo>
                  <a:pt x="223" y="183"/>
                  <a:pt x="231" y="175"/>
                  <a:pt x="231" y="165"/>
                </a:cubicBezTo>
                <a:lnTo>
                  <a:pt x="231" y="165"/>
                </a:lnTo>
                <a:cubicBezTo>
                  <a:pt x="231" y="156"/>
                  <a:pt x="223" y="150"/>
                  <a:pt x="214" y="150"/>
                </a:cubicBezTo>
                <a:lnTo>
                  <a:pt x="164" y="150"/>
                </a:lnTo>
                <a:lnTo>
                  <a:pt x="164" y="133"/>
                </a:lnTo>
                <a:cubicBezTo>
                  <a:pt x="164" y="124"/>
                  <a:pt x="156" y="116"/>
                  <a:pt x="147" y="116"/>
                </a:cubicBezTo>
                <a:close/>
                <a:moveTo>
                  <a:pt x="263" y="166"/>
                </a:moveTo>
                <a:cubicBezTo>
                  <a:pt x="254" y="166"/>
                  <a:pt x="247" y="172"/>
                  <a:pt x="246" y="181"/>
                </a:cubicBezTo>
                <a:cubicBezTo>
                  <a:pt x="238" y="236"/>
                  <a:pt x="185" y="277"/>
                  <a:pt x="126" y="264"/>
                </a:cubicBezTo>
                <a:cubicBezTo>
                  <a:pt x="88" y="256"/>
                  <a:pt x="57" y="226"/>
                  <a:pt x="49" y="188"/>
                </a:cubicBezTo>
                <a:cubicBezTo>
                  <a:pt x="36" y="123"/>
                  <a:pt x="85" y="66"/>
                  <a:pt x="147" y="66"/>
                </a:cubicBezTo>
                <a:lnTo>
                  <a:pt x="147" y="100"/>
                </a:lnTo>
                <a:lnTo>
                  <a:pt x="231" y="50"/>
                </a:lnTo>
                <a:lnTo>
                  <a:pt x="147" y="0"/>
                </a:lnTo>
                <a:lnTo>
                  <a:pt x="147" y="33"/>
                </a:lnTo>
                <a:cubicBezTo>
                  <a:pt x="65" y="33"/>
                  <a:pt x="0" y="108"/>
                  <a:pt x="16" y="193"/>
                </a:cubicBezTo>
                <a:cubicBezTo>
                  <a:pt x="27" y="245"/>
                  <a:pt x="68" y="287"/>
                  <a:pt x="120" y="297"/>
                </a:cubicBezTo>
                <a:cubicBezTo>
                  <a:pt x="199" y="312"/>
                  <a:pt x="269" y="258"/>
                  <a:pt x="279" y="185"/>
                </a:cubicBezTo>
                <a:cubicBezTo>
                  <a:pt x="281" y="175"/>
                  <a:pt x="273" y="166"/>
                  <a:pt x="263" y="1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3ED2779F-5683-405F-AD59-DADD51283A79}"/>
              </a:ext>
            </a:extLst>
          </p:cNvPr>
          <p:cNvSpPr>
            <a:spLocks noChangeAspect="1"/>
          </p:cNvSpPr>
          <p:nvPr/>
        </p:nvSpPr>
        <p:spPr bwMode="auto">
          <a:xfrm>
            <a:off x="7751763" y="5119688"/>
            <a:ext cx="250825" cy="155575"/>
          </a:xfrm>
          <a:custGeom>
            <a:avLst/>
            <a:gdLst>
              <a:gd name="T0" fmla="*/ 334 w 334"/>
              <a:gd name="T1" fmla="*/ 91 h 204"/>
              <a:gd name="T2" fmla="*/ 242 w 334"/>
              <a:gd name="T3" fmla="*/ 0 h 204"/>
              <a:gd name="T4" fmla="*/ 150 w 334"/>
              <a:gd name="T5" fmla="*/ 91 h 204"/>
              <a:gd name="T6" fmla="*/ 92 w 334"/>
              <a:gd name="T7" fmla="*/ 150 h 204"/>
              <a:gd name="T8" fmla="*/ 34 w 334"/>
              <a:gd name="T9" fmla="*/ 91 h 204"/>
              <a:gd name="T10" fmla="*/ 92 w 334"/>
              <a:gd name="T11" fmla="*/ 33 h 204"/>
              <a:gd name="T12" fmla="*/ 139 w 334"/>
              <a:gd name="T13" fmla="*/ 57 h 204"/>
              <a:gd name="T14" fmla="*/ 156 w 334"/>
              <a:gd name="T15" fmla="*/ 26 h 204"/>
              <a:gd name="T16" fmla="*/ 92 w 334"/>
              <a:gd name="T17" fmla="*/ 0 h 204"/>
              <a:gd name="T18" fmla="*/ 0 w 334"/>
              <a:gd name="T19" fmla="*/ 91 h 204"/>
              <a:gd name="T20" fmla="*/ 92 w 334"/>
              <a:gd name="T21" fmla="*/ 183 h 204"/>
              <a:gd name="T22" fmla="*/ 184 w 334"/>
              <a:gd name="T23" fmla="*/ 91 h 204"/>
              <a:gd name="T24" fmla="*/ 242 w 334"/>
              <a:gd name="T25" fmla="*/ 33 h 204"/>
              <a:gd name="T26" fmla="*/ 300 w 334"/>
              <a:gd name="T27" fmla="*/ 91 h 204"/>
              <a:gd name="T28" fmla="*/ 275 w 334"/>
              <a:gd name="T29" fmla="*/ 140 h 204"/>
              <a:gd name="T30" fmla="*/ 264 w 334"/>
              <a:gd name="T31" fmla="*/ 110 h 204"/>
              <a:gd name="T32" fmla="*/ 239 w 334"/>
              <a:gd name="T33" fmla="*/ 149 h 204"/>
              <a:gd name="T34" fmla="*/ 220 w 334"/>
              <a:gd name="T35" fmla="*/ 180 h 204"/>
              <a:gd name="T36" fmla="*/ 219 w 334"/>
              <a:gd name="T37" fmla="*/ 181 h 204"/>
              <a:gd name="T38" fmla="*/ 299 w 334"/>
              <a:gd name="T39" fmla="*/ 204 h 204"/>
              <a:gd name="T40" fmla="*/ 287 w 334"/>
              <a:gd name="T41" fmla="*/ 171 h 204"/>
              <a:gd name="T42" fmla="*/ 334 w 334"/>
              <a:gd name="T43" fmla="*/ 91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4" h="204">
                <a:moveTo>
                  <a:pt x="334" y="91"/>
                </a:moveTo>
                <a:cubicBezTo>
                  <a:pt x="334" y="41"/>
                  <a:pt x="293" y="0"/>
                  <a:pt x="242" y="0"/>
                </a:cubicBezTo>
                <a:cubicBezTo>
                  <a:pt x="192" y="0"/>
                  <a:pt x="150" y="41"/>
                  <a:pt x="150" y="91"/>
                </a:cubicBezTo>
                <a:cubicBezTo>
                  <a:pt x="150" y="122"/>
                  <a:pt x="125" y="150"/>
                  <a:pt x="92" y="150"/>
                </a:cubicBezTo>
                <a:cubicBezTo>
                  <a:pt x="60" y="150"/>
                  <a:pt x="34" y="124"/>
                  <a:pt x="34" y="91"/>
                </a:cubicBezTo>
                <a:cubicBezTo>
                  <a:pt x="34" y="59"/>
                  <a:pt x="60" y="33"/>
                  <a:pt x="92" y="33"/>
                </a:cubicBezTo>
                <a:cubicBezTo>
                  <a:pt x="111" y="33"/>
                  <a:pt x="128" y="43"/>
                  <a:pt x="139" y="57"/>
                </a:cubicBezTo>
                <a:cubicBezTo>
                  <a:pt x="143" y="45"/>
                  <a:pt x="148" y="35"/>
                  <a:pt x="156" y="26"/>
                </a:cubicBezTo>
                <a:cubicBezTo>
                  <a:pt x="139" y="10"/>
                  <a:pt x="117" y="0"/>
                  <a:pt x="92" y="0"/>
                </a:cubicBezTo>
                <a:cubicBezTo>
                  <a:pt x="41" y="0"/>
                  <a:pt x="0" y="41"/>
                  <a:pt x="0" y="91"/>
                </a:cubicBezTo>
                <a:cubicBezTo>
                  <a:pt x="0" y="142"/>
                  <a:pt x="41" y="183"/>
                  <a:pt x="92" y="183"/>
                </a:cubicBezTo>
                <a:cubicBezTo>
                  <a:pt x="142" y="183"/>
                  <a:pt x="184" y="142"/>
                  <a:pt x="184" y="91"/>
                </a:cubicBezTo>
                <a:cubicBezTo>
                  <a:pt x="184" y="60"/>
                  <a:pt x="209" y="33"/>
                  <a:pt x="242" y="33"/>
                </a:cubicBezTo>
                <a:cubicBezTo>
                  <a:pt x="274" y="33"/>
                  <a:pt x="300" y="59"/>
                  <a:pt x="300" y="91"/>
                </a:cubicBezTo>
                <a:cubicBezTo>
                  <a:pt x="300" y="111"/>
                  <a:pt x="290" y="129"/>
                  <a:pt x="275" y="140"/>
                </a:cubicBezTo>
                <a:lnTo>
                  <a:pt x="264" y="110"/>
                </a:lnTo>
                <a:lnTo>
                  <a:pt x="239" y="149"/>
                </a:lnTo>
                <a:lnTo>
                  <a:pt x="220" y="180"/>
                </a:lnTo>
                <a:lnTo>
                  <a:pt x="219" y="181"/>
                </a:lnTo>
                <a:lnTo>
                  <a:pt x="299" y="204"/>
                </a:lnTo>
                <a:lnTo>
                  <a:pt x="287" y="171"/>
                </a:lnTo>
                <a:cubicBezTo>
                  <a:pt x="315" y="156"/>
                  <a:pt x="334" y="126"/>
                  <a:pt x="334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544BFD9D-D92F-4D9C-82FB-35C0182AAD4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48526" y="5081588"/>
            <a:ext cx="250825" cy="322263"/>
          </a:xfrm>
          <a:custGeom>
            <a:avLst/>
            <a:gdLst>
              <a:gd name="T0" fmla="*/ 239 w 333"/>
              <a:gd name="T1" fmla="*/ 233 h 423"/>
              <a:gd name="T2" fmla="*/ 215 w 333"/>
              <a:gd name="T3" fmla="*/ 259 h 423"/>
              <a:gd name="T4" fmla="*/ 269 w 333"/>
              <a:gd name="T5" fmla="*/ 316 h 423"/>
              <a:gd name="T6" fmla="*/ 250 w 333"/>
              <a:gd name="T7" fmla="*/ 316 h 423"/>
              <a:gd name="T8" fmla="*/ 150 w 333"/>
              <a:gd name="T9" fmla="*/ 216 h 423"/>
              <a:gd name="T10" fmla="*/ 16 w 333"/>
              <a:gd name="T11" fmla="*/ 83 h 423"/>
              <a:gd name="T12" fmla="*/ 0 w 333"/>
              <a:gd name="T13" fmla="*/ 83 h 423"/>
              <a:gd name="T14" fmla="*/ 0 w 333"/>
              <a:gd name="T15" fmla="*/ 116 h 423"/>
              <a:gd name="T16" fmla="*/ 16 w 333"/>
              <a:gd name="T17" fmla="*/ 116 h 423"/>
              <a:gd name="T18" fmla="*/ 116 w 333"/>
              <a:gd name="T19" fmla="*/ 216 h 423"/>
              <a:gd name="T20" fmla="*/ 250 w 333"/>
              <a:gd name="T21" fmla="*/ 350 h 423"/>
              <a:gd name="T22" fmla="*/ 269 w 333"/>
              <a:gd name="T23" fmla="*/ 350 h 423"/>
              <a:gd name="T24" fmla="*/ 215 w 333"/>
              <a:gd name="T25" fmla="*/ 401 h 423"/>
              <a:gd name="T26" fmla="*/ 239 w 333"/>
              <a:gd name="T27" fmla="*/ 423 h 423"/>
              <a:gd name="T28" fmla="*/ 333 w 333"/>
              <a:gd name="T29" fmla="*/ 328 h 423"/>
              <a:gd name="T30" fmla="*/ 239 w 333"/>
              <a:gd name="T31" fmla="*/ 233 h 423"/>
              <a:gd name="T32" fmla="*/ 154 w 333"/>
              <a:gd name="T33" fmla="*/ 120 h 423"/>
              <a:gd name="T34" fmla="*/ 171 w 333"/>
              <a:gd name="T35" fmla="*/ 153 h 423"/>
              <a:gd name="T36" fmla="*/ 269 w 333"/>
              <a:gd name="T37" fmla="*/ 116 h 423"/>
              <a:gd name="T38" fmla="*/ 215 w 333"/>
              <a:gd name="T39" fmla="*/ 168 h 423"/>
              <a:gd name="T40" fmla="*/ 239 w 333"/>
              <a:gd name="T41" fmla="*/ 190 h 423"/>
              <a:gd name="T42" fmla="*/ 333 w 333"/>
              <a:gd name="T43" fmla="*/ 94 h 423"/>
              <a:gd name="T44" fmla="*/ 239 w 333"/>
              <a:gd name="T45" fmla="*/ 0 h 423"/>
              <a:gd name="T46" fmla="*/ 215 w 333"/>
              <a:gd name="T47" fmla="*/ 26 h 423"/>
              <a:gd name="T48" fmla="*/ 269 w 333"/>
              <a:gd name="T49" fmla="*/ 83 h 423"/>
              <a:gd name="T50" fmla="*/ 154 w 333"/>
              <a:gd name="T51" fmla="*/ 120 h 423"/>
              <a:gd name="T52" fmla="*/ 0 w 333"/>
              <a:gd name="T53" fmla="*/ 316 h 423"/>
              <a:gd name="T54" fmla="*/ 0 w 333"/>
              <a:gd name="T55" fmla="*/ 350 h 423"/>
              <a:gd name="T56" fmla="*/ 112 w 333"/>
              <a:gd name="T57" fmla="*/ 307 h 423"/>
              <a:gd name="T58" fmla="*/ 95 w 333"/>
              <a:gd name="T59" fmla="*/ 277 h 423"/>
              <a:gd name="T60" fmla="*/ 0 w 333"/>
              <a:gd name="T61" fmla="*/ 316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3" h="423">
                <a:moveTo>
                  <a:pt x="239" y="233"/>
                </a:moveTo>
                <a:lnTo>
                  <a:pt x="215" y="259"/>
                </a:lnTo>
                <a:lnTo>
                  <a:pt x="269" y="316"/>
                </a:lnTo>
                <a:lnTo>
                  <a:pt x="250" y="316"/>
                </a:lnTo>
                <a:cubicBezTo>
                  <a:pt x="194" y="316"/>
                  <a:pt x="150" y="272"/>
                  <a:pt x="150" y="216"/>
                </a:cubicBezTo>
                <a:cubicBezTo>
                  <a:pt x="150" y="143"/>
                  <a:pt x="90" y="83"/>
                  <a:pt x="16" y="83"/>
                </a:cubicBezTo>
                <a:lnTo>
                  <a:pt x="0" y="83"/>
                </a:lnTo>
                <a:lnTo>
                  <a:pt x="0" y="116"/>
                </a:lnTo>
                <a:lnTo>
                  <a:pt x="16" y="116"/>
                </a:lnTo>
                <a:cubicBezTo>
                  <a:pt x="71" y="116"/>
                  <a:pt x="116" y="161"/>
                  <a:pt x="116" y="216"/>
                </a:cubicBezTo>
                <a:cubicBezTo>
                  <a:pt x="116" y="290"/>
                  <a:pt x="176" y="350"/>
                  <a:pt x="250" y="350"/>
                </a:cubicBezTo>
                <a:lnTo>
                  <a:pt x="269" y="350"/>
                </a:lnTo>
                <a:lnTo>
                  <a:pt x="215" y="401"/>
                </a:lnTo>
                <a:lnTo>
                  <a:pt x="239" y="423"/>
                </a:lnTo>
                <a:cubicBezTo>
                  <a:pt x="315" y="345"/>
                  <a:pt x="296" y="365"/>
                  <a:pt x="333" y="328"/>
                </a:cubicBezTo>
                <a:cubicBezTo>
                  <a:pt x="303" y="297"/>
                  <a:pt x="322" y="316"/>
                  <a:pt x="239" y="233"/>
                </a:cubicBezTo>
                <a:close/>
                <a:moveTo>
                  <a:pt x="154" y="120"/>
                </a:moveTo>
                <a:cubicBezTo>
                  <a:pt x="161" y="130"/>
                  <a:pt x="166" y="142"/>
                  <a:pt x="171" y="153"/>
                </a:cubicBezTo>
                <a:cubicBezTo>
                  <a:pt x="203" y="113"/>
                  <a:pt x="247" y="116"/>
                  <a:pt x="269" y="116"/>
                </a:cubicBezTo>
                <a:lnTo>
                  <a:pt x="215" y="168"/>
                </a:lnTo>
                <a:lnTo>
                  <a:pt x="239" y="190"/>
                </a:lnTo>
                <a:cubicBezTo>
                  <a:pt x="322" y="106"/>
                  <a:pt x="303" y="125"/>
                  <a:pt x="333" y="94"/>
                </a:cubicBezTo>
                <a:cubicBezTo>
                  <a:pt x="296" y="57"/>
                  <a:pt x="316" y="78"/>
                  <a:pt x="239" y="0"/>
                </a:cubicBezTo>
                <a:lnTo>
                  <a:pt x="215" y="26"/>
                </a:lnTo>
                <a:lnTo>
                  <a:pt x="269" y="83"/>
                </a:lnTo>
                <a:cubicBezTo>
                  <a:pt x="246" y="83"/>
                  <a:pt x="194" y="79"/>
                  <a:pt x="154" y="120"/>
                </a:cubicBezTo>
                <a:close/>
                <a:moveTo>
                  <a:pt x="0" y="316"/>
                </a:moveTo>
                <a:lnTo>
                  <a:pt x="0" y="350"/>
                </a:lnTo>
                <a:cubicBezTo>
                  <a:pt x="19" y="350"/>
                  <a:pt x="65" y="354"/>
                  <a:pt x="112" y="307"/>
                </a:cubicBezTo>
                <a:cubicBezTo>
                  <a:pt x="105" y="297"/>
                  <a:pt x="99" y="288"/>
                  <a:pt x="95" y="277"/>
                </a:cubicBezTo>
                <a:cubicBezTo>
                  <a:pt x="60" y="320"/>
                  <a:pt x="17" y="316"/>
                  <a:pt x="0" y="3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4C0A5B15-B78E-4CC2-9352-177F00CC310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45288" y="5056188"/>
            <a:ext cx="250825" cy="371475"/>
          </a:xfrm>
          <a:custGeom>
            <a:avLst/>
            <a:gdLst>
              <a:gd name="T0" fmla="*/ 333 w 333"/>
              <a:gd name="T1" fmla="*/ 101 h 489"/>
              <a:gd name="T2" fmla="*/ 239 w 333"/>
              <a:gd name="T3" fmla="*/ 0 h 489"/>
              <a:gd name="T4" fmla="*/ 215 w 333"/>
              <a:gd name="T5" fmla="*/ 27 h 489"/>
              <a:gd name="T6" fmla="*/ 269 w 333"/>
              <a:gd name="T7" fmla="*/ 84 h 489"/>
              <a:gd name="T8" fmla="*/ 0 w 333"/>
              <a:gd name="T9" fmla="*/ 84 h 489"/>
              <a:gd name="T10" fmla="*/ 0 w 333"/>
              <a:gd name="T11" fmla="*/ 250 h 489"/>
              <a:gd name="T12" fmla="*/ 33 w 333"/>
              <a:gd name="T13" fmla="*/ 250 h 489"/>
              <a:gd name="T14" fmla="*/ 33 w 333"/>
              <a:gd name="T15" fmla="*/ 117 h 489"/>
              <a:gd name="T16" fmla="*/ 269 w 333"/>
              <a:gd name="T17" fmla="*/ 117 h 489"/>
              <a:gd name="T18" fmla="*/ 215 w 333"/>
              <a:gd name="T19" fmla="*/ 168 h 489"/>
              <a:gd name="T20" fmla="*/ 239 w 333"/>
              <a:gd name="T21" fmla="*/ 190 h 489"/>
              <a:gd name="T22" fmla="*/ 333 w 333"/>
              <a:gd name="T23" fmla="*/ 101 h 489"/>
              <a:gd name="T24" fmla="*/ 300 w 333"/>
              <a:gd name="T25" fmla="*/ 384 h 489"/>
              <a:gd name="T26" fmla="*/ 64 w 333"/>
              <a:gd name="T27" fmla="*/ 384 h 489"/>
              <a:gd name="T28" fmla="*/ 118 w 333"/>
              <a:gd name="T29" fmla="*/ 327 h 489"/>
              <a:gd name="T30" fmla="*/ 94 w 333"/>
              <a:gd name="T31" fmla="*/ 302 h 489"/>
              <a:gd name="T32" fmla="*/ 0 w 333"/>
              <a:gd name="T33" fmla="*/ 395 h 489"/>
              <a:gd name="T34" fmla="*/ 94 w 333"/>
              <a:gd name="T35" fmla="*/ 489 h 489"/>
              <a:gd name="T36" fmla="*/ 118 w 333"/>
              <a:gd name="T37" fmla="*/ 468 h 489"/>
              <a:gd name="T38" fmla="*/ 64 w 333"/>
              <a:gd name="T39" fmla="*/ 417 h 489"/>
              <a:gd name="T40" fmla="*/ 333 w 333"/>
              <a:gd name="T41" fmla="*/ 417 h 489"/>
              <a:gd name="T42" fmla="*/ 333 w 333"/>
              <a:gd name="T43" fmla="*/ 250 h 489"/>
              <a:gd name="T44" fmla="*/ 300 w 333"/>
              <a:gd name="T45" fmla="*/ 250 h 489"/>
              <a:gd name="T46" fmla="*/ 300 w 333"/>
              <a:gd name="T47" fmla="*/ 384 h 4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3" h="489">
                <a:moveTo>
                  <a:pt x="333" y="101"/>
                </a:moveTo>
                <a:lnTo>
                  <a:pt x="239" y="0"/>
                </a:lnTo>
                <a:lnTo>
                  <a:pt x="215" y="27"/>
                </a:lnTo>
                <a:lnTo>
                  <a:pt x="269" y="84"/>
                </a:lnTo>
                <a:lnTo>
                  <a:pt x="0" y="84"/>
                </a:lnTo>
                <a:lnTo>
                  <a:pt x="0" y="250"/>
                </a:lnTo>
                <a:lnTo>
                  <a:pt x="33" y="250"/>
                </a:lnTo>
                <a:lnTo>
                  <a:pt x="33" y="117"/>
                </a:lnTo>
                <a:lnTo>
                  <a:pt x="269" y="117"/>
                </a:lnTo>
                <a:lnTo>
                  <a:pt x="215" y="168"/>
                </a:lnTo>
                <a:lnTo>
                  <a:pt x="239" y="190"/>
                </a:lnTo>
                <a:lnTo>
                  <a:pt x="333" y="101"/>
                </a:lnTo>
                <a:close/>
                <a:moveTo>
                  <a:pt x="300" y="384"/>
                </a:moveTo>
                <a:lnTo>
                  <a:pt x="64" y="384"/>
                </a:lnTo>
                <a:lnTo>
                  <a:pt x="118" y="327"/>
                </a:lnTo>
                <a:lnTo>
                  <a:pt x="94" y="302"/>
                </a:lnTo>
                <a:cubicBezTo>
                  <a:pt x="11" y="384"/>
                  <a:pt x="30" y="365"/>
                  <a:pt x="0" y="395"/>
                </a:cubicBezTo>
                <a:cubicBezTo>
                  <a:pt x="37" y="432"/>
                  <a:pt x="16" y="411"/>
                  <a:pt x="94" y="489"/>
                </a:cubicBezTo>
                <a:lnTo>
                  <a:pt x="118" y="468"/>
                </a:lnTo>
                <a:lnTo>
                  <a:pt x="64" y="417"/>
                </a:lnTo>
                <a:lnTo>
                  <a:pt x="333" y="417"/>
                </a:lnTo>
                <a:lnTo>
                  <a:pt x="333" y="250"/>
                </a:lnTo>
                <a:lnTo>
                  <a:pt x="300" y="250"/>
                </a:lnTo>
                <a:lnTo>
                  <a:pt x="300" y="3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A025F7A2-E7F0-4641-A371-C00C9753399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40463" y="5067300"/>
            <a:ext cx="255588" cy="360363"/>
          </a:xfrm>
          <a:custGeom>
            <a:avLst/>
            <a:gdLst>
              <a:gd name="T0" fmla="*/ 337 w 340"/>
              <a:gd name="T1" fmla="*/ 252 h 474"/>
              <a:gd name="T2" fmla="*/ 337 w 340"/>
              <a:gd name="T3" fmla="*/ 369 h 474"/>
              <a:gd name="T4" fmla="*/ 303 w 340"/>
              <a:gd name="T5" fmla="*/ 402 h 474"/>
              <a:gd name="T6" fmla="*/ 73 w 340"/>
              <a:gd name="T7" fmla="*/ 402 h 474"/>
              <a:gd name="T8" fmla="*/ 67 w 340"/>
              <a:gd name="T9" fmla="*/ 416 h 474"/>
              <a:gd name="T10" fmla="*/ 95 w 340"/>
              <a:gd name="T11" fmla="*/ 444 h 474"/>
              <a:gd name="T12" fmla="*/ 95 w 340"/>
              <a:gd name="T13" fmla="*/ 468 h 474"/>
              <a:gd name="T14" fmla="*/ 72 w 340"/>
              <a:gd name="T15" fmla="*/ 468 h 474"/>
              <a:gd name="T16" fmla="*/ 13 w 340"/>
              <a:gd name="T17" fmla="*/ 409 h 474"/>
              <a:gd name="T18" fmla="*/ 13 w 340"/>
              <a:gd name="T19" fmla="*/ 362 h 474"/>
              <a:gd name="T20" fmla="*/ 72 w 340"/>
              <a:gd name="T21" fmla="*/ 303 h 474"/>
              <a:gd name="T22" fmla="*/ 95 w 340"/>
              <a:gd name="T23" fmla="*/ 303 h 474"/>
              <a:gd name="T24" fmla="*/ 95 w 340"/>
              <a:gd name="T25" fmla="*/ 326 h 474"/>
              <a:gd name="T26" fmla="*/ 67 w 340"/>
              <a:gd name="T27" fmla="*/ 354 h 474"/>
              <a:gd name="T28" fmla="*/ 73 w 340"/>
              <a:gd name="T29" fmla="*/ 369 h 474"/>
              <a:gd name="T30" fmla="*/ 287 w 340"/>
              <a:gd name="T31" fmla="*/ 369 h 474"/>
              <a:gd name="T32" fmla="*/ 303 w 340"/>
              <a:gd name="T33" fmla="*/ 352 h 474"/>
              <a:gd name="T34" fmla="*/ 303 w 340"/>
              <a:gd name="T35" fmla="*/ 252 h 474"/>
              <a:gd name="T36" fmla="*/ 320 w 340"/>
              <a:gd name="T37" fmla="*/ 235 h 474"/>
              <a:gd name="T38" fmla="*/ 337 w 340"/>
              <a:gd name="T39" fmla="*/ 252 h 474"/>
              <a:gd name="T40" fmla="*/ 3 w 340"/>
              <a:gd name="T41" fmla="*/ 223 h 474"/>
              <a:gd name="T42" fmla="*/ 3 w 340"/>
              <a:gd name="T43" fmla="*/ 106 h 474"/>
              <a:gd name="T44" fmla="*/ 37 w 340"/>
              <a:gd name="T45" fmla="*/ 69 h 474"/>
              <a:gd name="T46" fmla="*/ 266 w 340"/>
              <a:gd name="T47" fmla="*/ 69 h 474"/>
              <a:gd name="T48" fmla="*/ 272 w 340"/>
              <a:gd name="T49" fmla="*/ 56 h 474"/>
              <a:gd name="T50" fmla="*/ 244 w 340"/>
              <a:gd name="T51" fmla="*/ 30 h 474"/>
              <a:gd name="T52" fmla="*/ 244 w 340"/>
              <a:gd name="T53" fmla="*/ 7 h 474"/>
              <a:gd name="T54" fmla="*/ 268 w 340"/>
              <a:gd name="T55" fmla="*/ 7 h 474"/>
              <a:gd name="T56" fmla="*/ 327 w 340"/>
              <a:gd name="T57" fmla="*/ 66 h 474"/>
              <a:gd name="T58" fmla="*/ 327 w 340"/>
              <a:gd name="T59" fmla="*/ 113 h 474"/>
              <a:gd name="T60" fmla="*/ 268 w 340"/>
              <a:gd name="T61" fmla="*/ 172 h 474"/>
              <a:gd name="T62" fmla="*/ 244 w 340"/>
              <a:gd name="T63" fmla="*/ 171 h 474"/>
              <a:gd name="T64" fmla="*/ 244 w 340"/>
              <a:gd name="T65" fmla="*/ 147 h 474"/>
              <a:gd name="T66" fmla="*/ 272 w 340"/>
              <a:gd name="T67" fmla="*/ 118 h 474"/>
              <a:gd name="T68" fmla="*/ 266 w 340"/>
              <a:gd name="T69" fmla="*/ 102 h 474"/>
              <a:gd name="T70" fmla="*/ 53 w 340"/>
              <a:gd name="T71" fmla="*/ 102 h 474"/>
              <a:gd name="T72" fmla="*/ 37 w 340"/>
              <a:gd name="T73" fmla="*/ 123 h 474"/>
              <a:gd name="T74" fmla="*/ 37 w 340"/>
              <a:gd name="T75" fmla="*/ 223 h 474"/>
              <a:gd name="T76" fmla="*/ 20 w 340"/>
              <a:gd name="T77" fmla="*/ 239 h 474"/>
              <a:gd name="T78" fmla="*/ 3 w 340"/>
              <a:gd name="T79" fmla="*/ 223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40" h="474">
                <a:moveTo>
                  <a:pt x="337" y="252"/>
                </a:moveTo>
                <a:lnTo>
                  <a:pt x="337" y="369"/>
                </a:lnTo>
                <a:cubicBezTo>
                  <a:pt x="337" y="387"/>
                  <a:pt x="322" y="402"/>
                  <a:pt x="303" y="402"/>
                </a:cubicBezTo>
                <a:lnTo>
                  <a:pt x="73" y="402"/>
                </a:lnTo>
                <a:cubicBezTo>
                  <a:pt x="66" y="402"/>
                  <a:pt x="62" y="411"/>
                  <a:pt x="67" y="416"/>
                </a:cubicBezTo>
                <a:lnTo>
                  <a:pt x="95" y="444"/>
                </a:lnTo>
                <a:cubicBezTo>
                  <a:pt x="102" y="451"/>
                  <a:pt x="102" y="461"/>
                  <a:pt x="95" y="468"/>
                </a:cubicBezTo>
                <a:cubicBezTo>
                  <a:pt x="89" y="474"/>
                  <a:pt x="78" y="474"/>
                  <a:pt x="72" y="468"/>
                </a:cubicBezTo>
                <a:cubicBezTo>
                  <a:pt x="49" y="445"/>
                  <a:pt x="32" y="428"/>
                  <a:pt x="13" y="409"/>
                </a:cubicBezTo>
                <a:cubicBezTo>
                  <a:pt x="0" y="396"/>
                  <a:pt x="0" y="375"/>
                  <a:pt x="13" y="362"/>
                </a:cubicBezTo>
                <a:lnTo>
                  <a:pt x="72" y="303"/>
                </a:lnTo>
                <a:cubicBezTo>
                  <a:pt x="78" y="296"/>
                  <a:pt x="89" y="296"/>
                  <a:pt x="95" y="303"/>
                </a:cubicBezTo>
                <a:cubicBezTo>
                  <a:pt x="102" y="309"/>
                  <a:pt x="102" y="320"/>
                  <a:pt x="95" y="326"/>
                </a:cubicBezTo>
                <a:lnTo>
                  <a:pt x="67" y="354"/>
                </a:lnTo>
                <a:cubicBezTo>
                  <a:pt x="62" y="360"/>
                  <a:pt x="66" y="369"/>
                  <a:pt x="73" y="369"/>
                </a:cubicBezTo>
                <a:lnTo>
                  <a:pt x="287" y="369"/>
                </a:lnTo>
                <a:cubicBezTo>
                  <a:pt x="296" y="369"/>
                  <a:pt x="303" y="361"/>
                  <a:pt x="303" y="352"/>
                </a:cubicBezTo>
                <a:lnTo>
                  <a:pt x="303" y="252"/>
                </a:lnTo>
                <a:cubicBezTo>
                  <a:pt x="303" y="243"/>
                  <a:pt x="311" y="235"/>
                  <a:pt x="320" y="235"/>
                </a:cubicBezTo>
                <a:cubicBezTo>
                  <a:pt x="329" y="235"/>
                  <a:pt x="337" y="243"/>
                  <a:pt x="337" y="252"/>
                </a:cubicBezTo>
                <a:close/>
                <a:moveTo>
                  <a:pt x="3" y="223"/>
                </a:moveTo>
                <a:lnTo>
                  <a:pt x="3" y="106"/>
                </a:lnTo>
                <a:cubicBezTo>
                  <a:pt x="3" y="88"/>
                  <a:pt x="18" y="69"/>
                  <a:pt x="37" y="69"/>
                </a:cubicBezTo>
                <a:lnTo>
                  <a:pt x="266" y="69"/>
                </a:lnTo>
                <a:cubicBezTo>
                  <a:pt x="274" y="69"/>
                  <a:pt x="278" y="62"/>
                  <a:pt x="272" y="56"/>
                </a:cubicBezTo>
                <a:lnTo>
                  <a:pt x="244" y="30"/>
                </a:lnTo>
                <a:cubicBezTo>
                  <a:pt x="238" y="24"/>
                  <a:pt x="238" y="13"/>
                  <a:pt x="244" y="7"/>
                </a:cubicBezTo>
                <a:cubicBezTo>
                  <a:pt x="251" y="0"/>
                  <a:pt x="261" y="0"/>
                  <a:pt x="268" y="7"/>
                </a:cubicBezTo>
                <a:cubicBezTo>
                  <a:pt x="277" y="16"/>
                  <a:pt x="318" y="57"/>
                  <a:pt x="327" y="66"/>
                </a:cubicBezTo>
                <a:cubicBezTo>
                  <a:pt x="340" y="79"/>
                  <a:pt x="340" y="100"/>
                  <a:pt x="327" y="113"/>
                </a:cubicBezTo>
                <a:lnTo>
                  <a:pt x="268" y="172"/>
                </a:lnTo>
                <a:cubicBezTo>
                  <a:pt x="261" y="178"/>
                  <a:pt x="251" y="178"/>
                  <a:pt x="244" y="171"/>
                </a:cubicBezTo>
                <a:cubicBezTo>
                  <a:pt x="238" y="165"/>
                  <a:pt x="238" y="154"/>
                  <a:pt x="244" y="147"/>
                </a:cubicBezTo>
                <a:lnTo>
                  <a:pt x="272" y="118"/>
                </a:lnTo>
                <a:cubicBezTo>
                  <a:pt x="278" y="113"/>
                  <a:pt x="274" y="102"/>
                  <a:pt x="266" y="102"/>
                </a:cubicBezTo>
                <a:lnTo>
                  <a:pt x="53" y="102"/>
                </a:lnTo>
                <a:cubicBezTo>
                  <a:pt x="44" y="102"/>
                  <a:pt x="37" y="114"/>
                  <a:pt x="37" y="123"/>
                </a:cubicBezTo>
                <a:lnTo>
                  <a:pt x="37" y="223"/>
                </a:lnTo>
                <a:cubicBezTo>
                  <a:pt x="37" y="232"/>
                  <a:pt x="29" y="239"/>
                  <a:pt x="20" y="239"/>
                </a:cubicBezTo>
                <a:cubicBezTo>
                  <a:pt x="11" y="239"/>
                  <a:pt x="3" y="232"/>
                  <a:pt x="3" y="2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4F8DB2B4-DDE7-420E-A568-2A00FD2460E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66426" y="4560888"/>
            <a:ext cx="255588" cy="360363"/>
          </a:xfrm>
          <a:custGeom>
            <a:avLst/>
            <a:gdLst>
              <a:gd name="T0" fmla="*/ 153 w 340"/>
              <a:gd name="T1" fmla="*/ 189 h 474"/>
              <a:gd name="T2" fmla="*/ 153 w 340"/>
              <a:gd name="T3" fmla="*/ 289 h 474"/>
              <a:gd name="T4" fmla="*/ 170 w 340"/>
              <a:gd name="T5" fmla="*/ 305 h 474"/>
              <a:gd name="T6" fmla="*/ 187 w 340"/>
              <a:gd name="T7" fmla="*/ 289 h 474"/>
              <a:gd name="T8" fmla="*/ 187 w 340"/>
              <a:gd name="T9" fmla="*/ 189 h 474"/>
              <a:gd name="T10" fmla="*/ 170 w 340"/>
              <a:gd name="T11" fmla="*/ 172 h 474"/>
              <a:gd name="T12" fmla="*/ 153 w 340"/>
              <a:gd name="T13" fmla="*/ 189 h 474"/>
              <a:gd name="T14" fmla="*/ 320 w 340"/>
              <a:gd name="T15" fmla="*/ 235 h 474"/>
              <a:gd name="T16" fmla="*/ 303 w 340"/>
              <a:gd name="T17" fmla="*/ 251 h 474"/>
              <a:gd name="T18" fmla="*/ 303 w 340"/>
              <a:gd name="T19" fmla="*/ 351 h 474"/>
              <a:gd name="T20" fmla="*/ 287 w 340"/>
              <a:gd name="T21" fmla="*/ 368 h 474"/>
              <a:gd name="T22" fmla="*/ 73 w 340"/>
              <a:gd name="T23" fmla="*/ 368 h 474"/>
              <a:gd name="T24" fmla="*/ 67 w 340"/>
              <a:gd name="T25" fmla="*/ 354 h 474"/>
              <a:gd name="T26" fmla="*/ 95 w 340"/>
              <a:gd name="T27" fmla="*/ 326 h 474"/>
              <a:gd name="T28" fmla="*/ 95 w 340"/>
              <a:gd name="T29" fmla="*/ 302 h 474"/>
              <a:gd name="T30" fmla="*/ 72 w 340"/>
              <a:gd name="T31" fmla="*/ 302 h 474"/>
              <a:gd name="T32" fmla="*/ 13 w 340"/>
              <a:gd name="T33" fmla="*/ 361 h 474"/>
              <a:gd name="T34" fmla="*/ 13 w 340"/>
              <a:gd name="T35" fmla="*/ 408 h 474"/>
              <a:gd name="T36" fmla="*/ 72 w 340"/>
              <a:gd name="T37" fmla="*/ 467 h 474"/>
              <a:gd name="T38" fmla="*/ 95 w 340"/>
              <a:gd name="T39" fmla="*/ 467 h 474"/>
              <a:gd name="T40" fmla="*/ 95 w 340"/>
              <a:gd name="T41" fmla="*/ 444 h 474"/>
              <a:gd name="T42" fmla="*/ 67 w 340"/>
              <a:gd name="T43" fmla="*/ 416 h 474"/>
              <a:gd name="T44" fmla="*/ 73 w 340"/>
              <a:gd name="T45" fmla="*/ 401 h 474"/>
              <a:gd name="T46" fmla="*/ 303 w 340"/>
              <a:gd name="T47" fmla="*/ 401 h 474"/>
              <a:gd name="T48" fmla="*/ 337 w 340"/>
              <a:gd name="T49" fmla="*/ 368 h 474"/>
              <a:gd name="T50" fmla="*/ 337 w 340"/>
              <a:gd name="T51" fmla="*/ 251 h 474"/>
              <a:gd name="T52" fmla="*/ 320 w 340"/>
              <a:gd name="T53" fmla="*/ 235 h 474"/>
              <a:gd name="T54" fmla="*/ 20 w 340"/>
              <a:gd name="T55" fmla="*/ 239 h 474"/>
              <a:gd name="T56" fmla="*/ 37 w 340"/>
              <a:gd name="T57" fmla="*/ 222 h 474"/>
              <a:gd name="T58" fmla="*/ 37 w 340"/>
              <a:gd name="T59" fmla="*/ 122 h 474"/>
              <a:gd name="T60" fmla="*/ 53 w 340"/>
              <a:gd name="T61" fmla="*/ 101 h 474"/>
              <a:gd name="T62" fmla="*/ 266 w 340"/>
              <a:gd name="T63" fmla="*/ 101 h 474"/>
              <a:gd name="T64" fmla="*/ 272 w 340"/>
              <a:gd name="T65" fmla="*/ 118 h 474"/>
              <a:gd name="T66" fmla="*/ 244 w 340"/>
              <a:gd name="T67" fmla="*/ 147 h 474"/>
              <a:gd name="T68" fmla="*/ 244 w 340"/>
              <a:gd name="T69" fmla="*/ 171 h 474"/>
              <a:gd name="T70" fmla="*/ 268 w 340"/>
              <a:gd name="T71" fmla="*/ 171 h 474"/>
              <a:gd name="T72" fmla="*/ 327 w 340"/>
              <a:gd name="T73" fmla="*/ 112 h 474"/>
              <a:gd name="T74" fmla="*/ 327 w 340"/>
              <a:gd name="T75" fmla="*/ 65 h 474"/>
              <a:gd name="T76" fmla="*/ 268 w 340"/>
              <a:gd name="T77" fmla="*/ 6 h 474"/>
              <a:gd name="T78" fmla="*/ 244 w 340"/>
              <a:gd name="T79" fmla="*/ 6 h 474"/>
              <a:gd name="T80" fmla="*/ 244 w 340"/>
              <a:gd name="T81" fmla="*/ 30 h 474"/>
              <a:gd name="T82" fmla="*/ 272 w 340"/>
              <a:gd name="T83" fmla="*/ 56 h 474"/>
              <a:gd name="T84" fmla="*/ 266 w 340"/>
              <a:gd name="T85" fmla="*/ 68 h 474"/>
              <a:gd name="T86" fmla="*/ 37 w 340"/>
              <a:gd name="T87" fmla="*/ 68 h 474"/>
              <a:gd name="T88" fmla="*/ 3 w 340"/>
              <a:gd name="T89" fmla="*/ 105 h 474"/>
              <a:gd name="T90" fmla="*/ 3 w 340"/>
              <a:gd name="T91" fmla="*/ 222 h 474"/>
              <a:gd name="T92" fmla="*/ 20 w 340"/>
              <a:gd name="T93" fmla="*/ 239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40" h="474">
                <a:moveTo>
                  <a:pt x="153" y="189"/>
                </a:moveTo>
                <a:lnTo>
                  <a:pt x="153" y="289"/>
                </a:lnTo>
                <a:cubicBezTo>
                  <a:pt x="153" y="298"/>
                  <a:pt x="161" y="305"/>
                  <a:pt x="170" y="305"/>
                </a:cubicBezTo>
                <a:cubicBezTo>
                  <a:pt x="179" y="305"/>
                  <a:pt x="187" y="298"/>
                  <a:pt x="187" y="289"/>
                </a:cubicBezTo>
                <a:lnTo>
                  <a:pt x="187" y="189"/>
                </a:lnTo>
                <a:cubicBezTo>
                  <a:pt x="187" y="180"/>
                  <a:pt x="179" y="172"/>
                  <a:pt x="170" y="172"/>
                </a:cubicBezTo>
                <a:cubicBezTo>
                  <a:pt x="161" y="172"/>
                  <a:pt x="153" y="180"/>
                  <a:pt x="153" y="189"/>
                </a:cubicBezTo>
                <a:close/>
                <a:moveTo>
                  <a:pt x="320" y="235"/>
                </a:moveTo>
                <a:cubicBezTo>
                  <a:pt x="311" y="235"/>
                  <a:pt x="303" y="242"/>
                  <a:pt x="303" y="251"/>
                </a:cubicBezTo>
                <a:lnTo>
                  <a:pt x="303" y="351"/>
                </a:lnTo>
                <a:cubicBezTo>
                  <a:pt x="303" y="361"/>
                  <a:pt x="296" y="368"/>
                  <a:pt x="287" y="368"/>
                </a:cubicBezTo>
                <a:lnTo>
                  <a:pt x="73" y="368"/>
                </a:lnTo>
                <a:cubicBezTo>
                  <a:pt x="66" y="368"/>
                  <a:pt x="62" y="359"/>
                  <a:pt x="67" y="354"/>
                </a:cubicBezTo>
                <a:lnTo>
                  <a:pt x="95" y="326"/>
                </a:lnTo>
                <a:cubicBezTo>
                  <a:pt x="102" y="319"/>
                  <a:pt x="102" y="309"/>
                  <a:pt x="95" y="302"/>
                </a:cubicBezTo>
                <a:cubicBezTo>
                  <a:pt x="89" y="296"/>
                  <a:pt x="78" y="296"/>
                  <a:pt x="72" y="302"/>
                </a:cubicBezTo>
                <a:lnTo>
                  <a:pt x="13" y="361"/>
                </a:lnTo>
                <a:cubicBezTo>
                  <a:pt x="0" y="374"/>
                  <a:pt x="0" y="395"/>
                  <a:pt x="13" y="408"/>
                </a:cubicBezTo>
                <a:cubicBezTo>
                  <a:pt x="32" y="427"/>
                  <a:pt x="49" y="444"/>
                  <a:pt x="72" y="467"/>
                </a:cubicBezTo>
                <a:cubicBezTo>
                  <a:pt x="78" y="474"/>
                  <a:pt x="89" y="474"/>
                  <a:pt x="95" y="467"/>
                </a:cubicBezTo>
                <a:cubicBezTo>
                  <a:pt x="102" y="461"/>
                  <a:pt x="102" y="450"/>
                  <a:pt x="95" y="444"/>
                </a:cubicBezTo>
                <a:lnTo>
                  <a:pt x="67" y="416"/>
                </a:lnTo>
                <a:cubicBezTo>
                  <a:pt x="62" y="410"/>
                  <a:pt x="66" y="401"/>
                  <a:pt x="73" y="401"/>
                </a:cubicBezTo>
                <a:lnTo>
                  <a:pt x="303" y="401"/>
                </a:lnTo>
                <a:cubicBezTo>
                  <a:pt x="322" y="401"/>
                  <a:pt x="337" y="386"/>
                  <a:pt x="337" y="368"/>
                </a:cubicBezTo>
                <a:lnTo>
                  <a:pt x="337" y="251"/>
                </a:lnTo>
                <a:cubicBezTo>
                  <a:pt x="337" y="242"/>
                  <a:pt x="329" y="235"/>
                  <a:pt x="320" y="235"/>
                </a:cubicBezTo>
                <a:close/>
                <a:moveTo>
                  <a:pt x="20" y="239"/>
                </a:moveTo>
                <a:cubicBezTo>
                  <a:pt x="29" y="239"/>
                  <a:pt x="37" y="231"/>
                  <a:pt x="37" y="222"/>
                </a:cubicBezTo>
                <a:lnTo>
                  <a:pt x="37" y="122"/>
                </a:lnTo>
                <a:cubicBezTo>
                  <a:pt x="37" y="113"/>
                  <a:pt x="44" y="101"/>
                  <a:pt x="53" y="101"/>
                </a:cubicBezTo>
                <a:lnTo>
                  <a:pt x="266" y="101"/>
                </a:lnTo>
                <a:cubicBezTo>
                  <a:pt x="274" y="101"/>
                  <a:pt x="278" y="112"/>
                  <a:pt x="272" y="118"/>
                </a:cubicBezTo>
                <a:lnTo>
                  <a:pt x="244" y="147"/>
                </a:lnTo>
                <a:cubicBezTo>
                  <a:pt x="238" y="153"/>
                  <a:pt x="238" y="164"/>
                  <a:pt x="244" y="171"/>
                </a:cubicBezTo>
                <a:cubicBezTo>
                  <a:pt x="251" y="177"/>
                  <a:pt x="261" y="177"/>
                  <a:pt x="268" y="171"/>
                </a:cubicBezTo>
                <a:lnTo>
                  <a:pt x="327" y="112"/>
                </a:lnTo>
                <a:cubicBezTo>
                  <a:pt x="340" y="99"/>
                  <a:pt x="340" y="78"/>
                  <a:pt x="327" y="65"/>
                </a:cubicBezTo>
                <a:cubicBezTo>
                  <a:pt x="318" y="56"/>
                  <a:pt x="277" y="15"/>
                  <a:pt x="268" y="6"/>
                </a:cubicBezTo>
                <a:cubicBezTo>
                  <a:pt x="261" y="0"/>
                  <a:pt x="251" y="0"/>
                  <a:pt x="244" y="6"/>
                </a:cubicBezTo>
                <a:cubicBezTo>
                  <a:pt x="238" y="13"/>
                  <a:pt x="238" y="23"/>
                  <a:pt x="244" y="30"/>
                </a:cubicBezTo>
                <a:lnTo>
                  <a:pt x="272" y="56"/>
                </a:lnTo>
                <a:cubicBezTo>
                  <a:pt x="278" y="61"/>
                  <a:pt x="274" y="68"/>
                  <a:pt x="266" y="68"/>
                </a:cubicBezTo>
                <a:lnTo>
                  <a:pt x="37" y="68"/>
                </a:lnTo>
                <a:cubicBezTo>
                  <a:pt x="18" y="68"/>
                  <a:pt x="3" y="87"/>
                  <a:pt x="3" y="105"/>
                </a:cubicBezTo>
                <a:lnTo>
                  <a:pt x="3" y="222"/>
                </a:lnTo>
                <a:cubicBezTo>
                  <a:pt x="3" y="231"/>
                  <a:pt x="11" y="239"/>
                  <a:pt x="20" y="2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7474F89C-4A6B-4D7C-BFB5-D7EF86D34A6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66363" y="4549775"/>
            <a:ext cx="250825" cy="371475"/>
          </a:xfrm>
          <a:custGeom>
            <a:avLst/>
            <a:gdLst>
              <a:gd name="T0" fmla="*/ 183 w 333"/>
              <a:gd name="T1" fmla="*/ 183 h 488"/>
              <a:gd name="T2" fmla="*/ 150 w 333"/>
              <a:gd name="T3" fmla="*/ 183 h 488"/>
              <a:gd name="T4" fmla="*/ 150 w 333"/>
              <a:gd name="T5" fmla="*/ 316 h 488"/>
              <a:gd name="T6" fmla="*/ 183 w 333"/>
              <a:gd name="T7" fmla="*/ 316 h 488"/>
              <a:gd name="T8" fmla="*/ 183 w 333"/>
              <a:gd name="T9" fmla="*/ 183 h 488"/>
              <a:gd name="T10" fmla="*/ 333 w 333"/>
              <a:gd name="T11" fmla="*/ 99 h 488"/>
              <a:gd name="T12" fmla="*/ 239 w 333"/>
              <a:gd name="T13" fmla="*/ 0 h 488"/>
              <a:gd name="T14" fmla="*/ 215 w 333"/>
              <a:gd name="T15" fmla="*/ 26 h 488"/>
              <a:gd name="T16" fmla="*/ 269 w 333"/>
              <a:gd name="T17" fmla="*/ 83 h 488"/>
              <a:gd name="T18" fmla="*/ 0 w 333"/>
              <a:gd name="T19" fmla="*/ 83 h 488"/>
              <a:gd name="T20" fmla="*/ 0 w 333"/>
              <a:gd name="T21" fmla="*/ 250 h 488"/>
              <a:gd name="T22" fmla="*/ 33 w 333"/>
              <a:gd name="T23" fmla="*/ 250 h 488"/>
              <a:gd name="T24" fmla="*/ 33 w 333"/>
              <a:gd name="T25" fmla="*/ 116 h 488"/>
              <a:gd name="T26" fmla="*/ 269 w 333"/>
              <a:gd name="T27" fmla="*/ 116 h 488"/>
              <a:gd name="T28" fmla="*/ 215 w 333"/>
              <a:gd name="T29" fmla="*/ 168 h 488"/>
              <a:gd name="T30" fmla="*/ 239 w 333"/>
              <a:gd name="T31" fmla="*/ 190 h 488"/>
              <a:gd name="T32" fmla="*/ 333 w 333"/>
              <a:gd name="T33" fmla="*/ 99 h 488"/>
              <a:gd name="T34" fmla="*/ 94 w 333"/>
              <a:gd name="T35" fmla="*/ 488 h 488"/>
              <a:gd name="T36" fmla="*/ 117 w 333"/>
              <a:gd name="T37" fmla="*/ 468 h 488"/>
              <a:gd name="T38" fmla="*/ 63 w 333"/>
              <a:gd name="T39" fmla="*/ 416 h 488"/>
              <a:gd name="T40" fmla="*/ 333 w 333"/>
              <a:gd name="T41" fmla="*/ 416 h 488"/>
              <a:gd name="T42" fmla="*/ 333 w 333"/>
              <a:gd name="T43" fmla="*/ 250 h 488"/>
              <a:gd name="T44" fmla="*/ 300 w 333"/>
              <a:gd name="T45" fmla="*/ 250 h 488"/>
              <a:gd name="T46" fmla="*/ 300 w 333"/>
              <a:gd name="T47" fmla="*/ 383 h 488"/>
              <a:gd name="T48" fmla="*/ 63 w 333"/>
              <a:gd name="T49" fmla="*/ 383 h 488"/>
              <a:gd name="T50" fmla="*/ 117 w 333"/>
              <a:gd name="T51" fmla="*/ 326 h 488"/>
              <a:gd name="T52" fmla="*/ 94 w 333"/>
              <a:gd name="T53" fmla="*/ 301 h 488"/>
              <a:gd name="T54" fmla="*/ 0 w 333"/>
              <a:gd name="T55" fmla="*/ 394 h 488"/>
              <a:gd name="T56" fmla="*/ 94 w 333"/>
              <a:gd name="T57" fmla="*/ 488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3" h="488">
                <a:moveTo>
                  <a:pt x="183" y="183"/>
                </a:moveTo>
                <a:lnTo>
                  <a:pt x="150" y="183"/>
                </a:lnTo>
                <a:lnTo>
                  <a:pt x="150" y="316"/>
                </a:lnTo>
                <a:lnTo>
                  <a:pt x="183" y="316"/>
                </a:lnTo>
                <a:lnTo>
                  <a:pt x="183" y="183"/>
                </a:lnTo>
                <a:close/>
                <a:moveTo>
                  <a:pt x="333" y="99"/>
                </a:moveTo>
                <a:lnTo>
                  <a:pt x="239" y="0"/>
                </a:lnTo>
                <a:lnTo>
                  <a:pt x="215" y="26"/>
                </a:lnTo>
                <a:lnTo>
                  <a:pt x="269" y="83"/>
                </a:lnTo>
                <a:lnTo>
                  <a:pt x="0" y="83"/>
                </a:lnTo>
                <a:lnTo>
                  <a:pt x="0" y="250"/>
                </a:lnTo>
                <a:lnTo>
                  <a:pt x="33" y="250"/>
                </a:lnTo>
                <a:lnTo>
                  <a:pt x="33" y="116"/>
                </a:lnTo>
                <a:lnTo>
                  <a:pt x="269" y="116"/>
                </a:lnTo>
                <a:lnTo>
                  <a:pt x="215" y="168"/>
                </a:lnTo>
                <a:lnTo>
                  <a:pt x="239" y="190"/>
                </a:lnTo>
                <a:lnTo>
                  <a:pt x="333" y="99"/>
                </a:lnTo>
                <a:close/>
                <a:moveTo>
                  <a:pt x="94" y="488"/>
                </a:moveTo>
                <a:lnTo>
                  <a:pt x="117" y="468"/>
                </a:lnTo>
                <a:lnTo>
                  <a:pt x="63" y="416"/>
                </a:lnTo>
                <a:lnTo>
                  <a:pt x="333" y="416"/>
                </a:lnTo>
                <a:lnTo>
                  <a:pt x="333" y="250"/>
                </a:lnTo>
                <a:lnTo>
                  <a:pt x="300" y="250"/>
                </a:lnTo>
                <a:lnTo>
                  <a:pt x="300" y="383"/>
                </a:lnTo>
                <a:lnTo>
                  <a:pt x="63" y="383"/>
                </a:lnTo>
                <a:lnTo>
                  <a:pt x="117" y="326"/>
                </a:lnTo>
                <a:lnTo>
                  <a:pt x="94" y="301"/>
                </a:lnTo>
                <a:lnTo>
                  <a:pt x="0" y="394"/>
                </a:lnTo>
                <a:lnTo>
                  <a:pt x="94" y="48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DDD580CD-440E-426D-A3E5-2AA137A25146}"/>
              </a:ext>
            </a:extLst>
          </p:cNvPr>
          <p:cNvSpPr>
            <a:spLocks noChangeAspect="1"/>
          </p:cNvSpPr>
          <p:nvPr/>
        </p:nvSpPr>
        <p:spPr bwMode="auto">
          <a:xfrm>
            <a:off x="9759951" y="4613275"/>
            <a:ext cx="255588" cy="307975"/>
          </a:xfrm>
          <a:custGeom>
            <a:avLst/>
            <a:gdLst>
              <a:gd name="T0" fmla="*/ 36 w 337"/>
              <a:gd name="T1" fmla="*/ 183 h 406"/>
              <a:gd name="T2" fmla="*/ 286 w 337"/>
              <a:gd name="T3" fmla="*/ 183 h 406"/>
              <a:gd name="T4" fmla="*/ 303 w 337"/>
              <a:gd name="T5" fmla="*/ 200 h 406"/>
              <a:gd name="T6" fmla="*/ 303 w 337"/>
              <a:gd name="T7" fmla="*/ 283 h 406"/>
              <a:gd name="T8" fmla="*/ 286 w 337"/>
              <a:gd name="T9" fmla="*/ 300 h 406"/>
              <a:gd name="T10" fmla="*/ 73 w 337"/>
              <a:gd name="T11" fmla="*/ 300 h 406"/>
              <a:gd name="T12" fmla="*/ 67 w 337"/>
              <a:gd name="T13" fmla="*/ 286 h 406"/>
              <a:gd name="T14" fmla="*/ 95 w 337"/>
              <a:gd name="T15" fmla="*/ 258 h 406"/>
              <a:gd name="T16" fmla="*/ 95 w 337"/>
              <a:gd name="T17" fmla="*/ 234 h 406"/>
              <a:gd name="T18" fmla="*/ 72 w 337"/>
              <a:gd name="T19" fmla="*/ 234 h 406"/>
              <a:gd name="T20" fmla="*/ 13 w 337"/>
              <a:gd name="T21" fmla="*/ 293 h 406"/>
              <a:gd name="T22" fmla="*/ 13 w 337"/>
              <a:gd name="T23" fmla="*/ 340 h 406"/>
              <a:gd name="T24" fmla="*/ 72 w 337"/>
              <a:gd name="T25" fmla="*/ 399 h 406"/>
              <a:gd name="T26" fmla="*/ 95 w 337"/>
              <a:gd name="T27" fmla="*/ 399 h 406"/>
              <a:gd name="T28" fmla="*/ 95 w 337"/>
              <a:gd name="T29" fmla="*/ 376 h 406"/>
              <a:gd name="T30" fmla="*/ 67 w 337"/>
              <a:gd name="T31" fmla="*/ 348 h 406"/>
              <a:gd name="T32" fmla="*/ 73 w 337"/>
              <a:gd name="T33" fmla="*/ 333 h 406"/>
              <a:gd name="T34" fmla="*/ 303 w 337"/>
              <a:gd name="T35" fmla="*/ 333 h 406"/>
              <a:gd name="T36" fmla="*/ 336 w 337"/>
              <a:gd name="T37" fmla="*/ 300 h 406"/>
              <a:gd name="T38" fmla="*/ 336 w 337"/>
              <a:gd name="T39" fmla="*/ 183 h 406"/>
              <a:gd name="T40" fmla="*/ 337 w 337"/>
              <a:gd name="T41" fmla="*/ 183 h 406"/>
              <a:gd name="T42" fmla="*/ 303 w 337"/>
              <a:gd name="T43" fmla="*/ 150 h 406"/>
              <a:gd name="T44" fmla="*/ 53 w 337"/>
              <a:gd name="T45" fmla="*/ 150 h 406"/>
              <a:gd name="T46" fmla="*/ 36 w 337"/>
              <a:gd name="T47" fmla="*/ 133 h 406"/>
              <a:gd name="T48" fmla="*/ 36 w 337"/>
              <a:gd name="T49" fmla="*/ 50 h 406"/>
              <a:gd name="T50" fmla="*/ 53 w 337"/>
              <a:gd name="T51" fmla="*/ 33 h 406"/>
              <a:gd name="T52" fmla="*/ 320 w 337"/>
              <a:gd name="T53" fmla="*/ 33 h 406"/>
              <a:gd name="T54" fmla="*/ 336 w 337"/>
              <a:gd name="T55" fmla="*/ 17 h 406"/>
              <a:gd name="T56" fmla="*/ 320 w 337"/>
              <a:gd name="T57" fmla="*/ 0 h 406"/>
              <a:gd name="T58" fmla="*/ 36 w 337"/>
              <a:gd name="T59" fmla="*/ 0 h 406"/>
              <a:gd name="T60" fmla="*/ 3 w 337"/>
              <a:gd name="T61" fmla="*/ 33 h 406"/>
              <a:gd name="T62" fmla="*/ 3 w 337"/>
              <a:gd name="T63" fmla="*/ 33 h 406"/>
              <a:gd name="T64" fmla="*/ 3 w 337"/>
              <a:gd name="T65" fmla="*/ 150 h 406"/>
              <a:gd name="T66" fmla="*/ 3 w 337"/>
              <a:gd name="T67" fmla="*/ 150 h 406"/>
              <a:gd name="T68" fmla="*/ 36 w 337"/>
              <a:gd name="T69" fmla="*/ 183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7" h="406">
                <a:moveTo>
                  <a:pt x="36" y="183"/>
                </a:moveTo>
                <a:lnTo>
                  <a:pt x="286" y="183"/>
                </a:lnTo>
                <a:cubicBezTo>
                  <a:pt x="295" y="183"/>
                  <a:pt x="303" y="191"/>
                  <a:pt x="303" y="200"/>
                </a:cubicBezTo>
                <a:lnTo>
                  <a:pt x="303" y="283"/>
                </a:lnTo>
                <a:cubicBezTo>
                  <a:pt x="303" y="293"/>
                  <a:pt x="295" y="300"/>
                  <a:pt x="286" y="300"/>
                </a:cubicBezTo>
                <a:lnTo>
                  <a:pt x="73" y="300"/>
                </a:lnTo>
                <a:cubicBezTo>
                  <a:pt x="66" y="300"/>
                  <a:pt x="62" y="291"/>
                  <a:pt x="67" y="286"/>
                </a:cubicBezTo>
                <a:lnTo>
                  <a:pt x="95" y="258"/>
                </a:lnTo>
                <a:cubicBezTo>
                  <a:pt x="102" y="251"/>
                  <a:pt x="102" y="241"/>
                  <a:pt x="95" y="234"/>
                </a:cubicBezTo>
                <a:cubicBezTo>
                  <a:pt x="89" y="228"/>
                  <a:pt x="78" y="228"/>
                  <a:pt x="72" y="234"/>
                </a:cubicBezTo>
                <a:lnTo>
                  <a:pt x="13" y="293"/>
                </a:lnTo>
                <a:cubicBezTo>
                  <a:pt x="0" y="306"/>
                  <a:pt x="0" y="327"/>
                  <a:pt x="13" y="340"/>
                </a:cubicBezTo>
                <a:lnTo>
                  <a:pt x="72" y="399"/>
                </a:lnTo>
                <a:cubicBezTo>
                  <a:pt x="78" y="406"/>
                  <a:pt x="89" y="406"/>
                  <a:pt x="95" y="399"/>
                </a:cubicBezTo>
                <a:cubicBezTo>
                  <a:pt x="102" y="393"/>
                  <a:pt x="102" y="382"/>
                  <a:pt x="95" y="376"/>
                </a:cubicBezTo>
                <a:lnTo>
                  <a:pt x="67" y="348"/>
                </a:lnTo>
                <a:cubicBezTo>
                  <a:pt x="62" y="342"/>
                  <a:pt x="66" y="333"/>
                  <a:pt x="73" y="333"/>
                </a:cubicBezTo>
                <a:lnTo>
                  <a:pt x="303" y="333"/>
                </a:lnTo>
                <a:cubicBezTo>
                  <a:pt x="321" y="333"/>
                  <a:pt x="336" y="318"/>
                  <a:pt x="336" y="300"/>
                </a:cubicBezTo>
                <a:lnTo>
                  <a:pt x="336" y="183"/>
                </a:lnTo>
                <a:lnTo>
                  <a:pt x="337" y="183"/>
                </a:lnTo>
                <a:cubicBezTo>
                  <a:pt x="337" y="165"/>
                  <a:pt x="321" y="150"/>
                  <a:pt x="303" y="150"/>
                </a:cubicBezTo>
                <a:lnTo>
                  <a:pt x="53" y="150"/>
                </a:lnTo>
                <a:cubicBezTo>
                  <a:pt x="44" y="150"/>
                  <a:pt x="36" y="143"/>
                  <a:pt x="36" y="133"/>
                </a:cubicBezTo>
                <a:lnTo>
                  <a:pt x="36" y="50"/>
                </a:lnTo>
                <a:cubicBezTo>
                  <a:pt x="36" y="41"/>
                  <a:pt x="44" y="33"/>
                  <a:pt x="53" y="33"/>
                </a:cubicBezTo>
                <a:lnTo>
                  <a:pt x="320" y="33"/>
                </a:lnTo>
                <a:cubicBezTo>
                  <a:pt x="329" y="33"/>
                  <a:pt x="336" y="26"/>
                  <a:pt x="336" y="17"/>
                </a:cubicBezTo>
                <a:cubicBezTo>
                  <a:pt x="336" y="7"/>
                  <a:pt x="329" y="0"/>
                  <a:pt x="320" y="0"/>
                </a:cubicBezTo>
                <a:lnTo>
                  <a:pt x="36" y="0"/>
                </a:lnTo>
                <a:cubicBezTo>
                  <a:pt x="18" y="0"/>
                  <a:pt x="3" y="17"/>
                  <a:pt x="3" y="33"/>
                </a:cubicBezTo>
                <a:lnTo>
                  <a:pt x="3" y="33"/>
                </a:lnTo>
                <a:lnTo>
                  <a:pt x="3" y="150"/>
                </a:lnTo>
                <a:lnTo>
                  <a:pt x="3" y="150"/>
                </a:lnTo>
                <a:cubicBezTo>
                  <a:pt x="3" y="168"/>
                  <a:pt x="18" y="183"/>
                  <a:pt x="36" y="1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9F215A45-233B-4BC9-954C-DB6C982B1171}"/>
              </a:ext>
            </a:extLst>
          </p:cNvPr>
          <p:cNvSpPr>
            <a:spLocks noChangeAspect="1"/>
          </p:cNvSpPr>
          <p:nvPr/>
        </p:nvSpPr>
        <p:spPr bwMode="auto">
          <a:xfrm>
            <a:off x="9256713" y="4613275"/>
            <a:ext cx="255588" cy="307975"/>
          </a:xfrm>
          <a:custGeom>
            <a:avLst/>
            <a:gdLst>
              <a:gd name="T0" fmla="*/ 3 w 337"/>
              <a:gd name="T1" fmla="*/ 92 h 406"/>
              <a:gd name="T2" fmla="*/ 3 w 337"/>
              <a:gd name="T3" fmla="*/ 92 h 406"/>
              <a:gd name="T4" fmla="*/ 95 w 337"/>
              <a:gd name="T5" fmla="*/ 183 h 406"/>
              <a:gd name="T6" fmla="*/ 245 w 337"/>
              <a:gd name="T7" fmla="*/ 183 h 406"/>
              <a:gd name="T8" fmla="*/ 303 w 337"/>
              <a:gd name="T9" fmla="*/ 242 h 406"/>
              <a:gd name="T10" fmla="*/ 245 w 337"/>
              <a:gd name="T11" fmla="*/ 300 h 406"/>
              <a:gd name="T12" fmla="*/ 73 w 337"/>
              <a:gd name="T13" fmla="*/ 300 h 406"/>
              <a:gd name="T14" fmla="*/ 67 w 337"/>
              <a:gd name="T15" fmla="*/ 286 h 406"/>
              <a:gd name="T16" fmla="*/ 95 w 337"/>
              <a:gd name="T17" fmla="*/ 258 h 406"/>
              <a:gd name="T18" fmla="*/ 95 w 337"/>
              <a:gd name="T19" fmla="*/ 234 h 406"/>
              <a:gd name="T20" fmla="*/ 72 w 337"/>
              <a:gd name="T21" fmla="*/ 234 h 406"/>
              <a:gd name="T22" fmla="*/ 13 w 337"/>
              <a:gd name="T23" fmla="*/ 293 h 406"/>
              <a:gd name="T24" fmla="*/ 13 w 337"/>
              <a:gd name="T25" fmla="*/ 340 h 406"/>
              <a:gd name="T26" fmla="*/ 72 w 337"/>
              <a:gd name="T27" fmla="*/ 399 h 406"/>
              <a:gd name="T28" fmla="*/ 95 w 337"/>
              <a:gd name="T29" fmla="*/ 399 h 406"/>
              <a:gd name="T30" fmla="*/ 95 w 337"/>
              <a:gd name="T31" fmla="*/ 376 h 406"/>
              <a:gd name="T32" fmla="*/ 67 w 337"/>
              <a:gd name="T33" fmla="*/ 348 h 406"/>
              <a:gd name="T34" fmla="*/ 73 w 337"/>
              <a:gd name="T35" fmla="*/ 333 h 406"/>
              <a:gd name="T36" fmla="*/ 245 w 337"/>
              <a:gd name="T37" fmla="*/ 333 h 406"/>
              <a:gd name="T38" fmla="*/ 337 w 337"/>
              <a:gd name="T39" fmla="*/ 242 h 406"/>
              <a:gd name="T40" fmla="*/ 245 w 337"/>
              <a:gd name="T41" fmla="*/ 150 h 406"/>
              <a:gd name="T42" fmla="*/ 95 w 337"/>
              <a:gd name="T43" fmla="*/ 150 h 406"/>
              <a:gd name="T44" fmla="*/ 37 w 337"/>
              <a:gd name="T45" fmla="*/ 92 h 406"/>
              <a:gd name="T46" fmla="*/ 95 w 337"/>
              <a:gd name="T47" fmla="*/ 33 h 406"/>
              <a:gd name="T48" fmla="*/ 320 w 337"/>
              <a:gd name="T49" fmla="*/ 33 h 406"/>
              <a:gd name="T50" fmla="*/ 337 w 337"/>
              <a:gd name="T51" fmla="*/ 17 h 406"/>
              <a:gd name="T52" fmla="*/ 320 w 337"/>
              <a:gd name="T53" fmla="*/ 0 h 406"/>
              <a:gd name="T54" fmla="*/ 95 w 337"/>
              <a:gd name="T55" fmla="*/ 0 h 406"/>
              <a:gd name="T56" fmla="*/ 3 w 337"/>
              <a:gd name="T57" fmla="*/ 92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7" h="406">
                <a:moveTo>
                  <a:pt x="3" y="92"/>
                </a:moveTo>
                <a:lnTo>
                  <a:pt x="3" y="92"/>
                </a:lnTo>
                <a:cubicBezTo>
                  <a:pt x="3" y="142"/>
                  <a:pt x="44" y="183"/>
                  <a:pt x="95" y="183"/>
                </a:cubicBezTo>
                <a:lnTo>
                  <a:pt x="245" y="183"/>
                </a:lnTo>
                <a:cubicBezTo>
                  <a:pt x="277" y="183"/>
                  <a:pt x="303" y="209"/>
                  <a:pt x="303" y="242"/>
                </a:cubicBezTo>
                <a:cubicBezTo>
                  <a:pt x="303" y="274"/>
                  <a:pt x="277" y="300"/>
                  <a:pt x="245" y="300"/>
                </a:cubicBezTo>
                <a:lnTo>
                  <a:pt x="73" y="300"/>
                </a:lnTo>
                <a:cubicBezTo>
                  <a:pt x="66" y="300"/>
                  <a:pt x="62" y="291"/>
                  <a:pt x="67" y="286"/>
                </a:cubicBezTo>
                <a:lnTo>
                  <a:pt x="95" y="258"/>
                </a:lnTo>
                <a:cubicBezTo>
                  <a:pt x="102" y="251"/>
                  <a:pt x="102" y="241"/>
                  <a:pt x="95" y="234"/>
                </a:cubicBezTo>
                <a:cubicBezTo>
                  <a:pt x="89" y="228"/>
                  <a:pt x="78" y="228"/>
                  <a:pt x="72" y="234"/>
                </a:cubicBezTo>
                <a:lnTo>
                  <a:pt x="13" y="293"/>
                </a:lnTo>
                <a:cubicBezTo>
                  <a:pt x="0" y="306"/>
                  <a:pt x="0" y="327"/>
                  <a:pt x="13" y="340"/>
                </a:cubicBezTo>
                <a:lnTo>
                  <a:pt x="72" y="399"/>
                </a:lnTo>
                <a:cubicBezTo>
                  <a:pt x="78" y="406"/>
                  <a:pt x="89" y="406"/>
                  <a:pt x="95" y="399"/>
                </a:cubicBezTo>
                <a:cubicBezTo>
                  <a:pt x="102" y="393"/>
                  <a:pt x="102" y="382"/>
                  <a:pt x="95" y="376"/>
                </a:cubicBezTo>
                <a:lnTo>
                  <a:pt x="67" y="348"/>
                </a:lnTo>
                <a:cubicBezTo>
                  <a:pt x="62" y="342"/>
                  <a:pt x="66" y="333"/>
                  <a:pt x="73" y="333"/>
                </a:cubicBezTo>
                <a:lnTo>
                  <a:pt x="245" y="333"/>
                </a:lnTo>
                <a:cubicBezTo>
                  <a:pt x="296" y="333"/>
                  <a:pt x="337" y="292"/>
                  <a:pt x="337" y="242"/>
                </a:cubicBezTo>
                <a:cubicBezTo>
                  <a:pt x="337" y="191"/>
                  <a:pt x="296" y="150"/>
                  <a:pt x="245" y="150"/>
                </a:cubicBezTo>
                <a:lnTo>
                  <a:pt x="95" y="150"/>
                </a:lnTo>
                <a:cubicBezTo>
                  <a:pt x="63" y="150"/>
                  <a:pt x="37" y="124"/>
                  <a:pt x="37" y="92"/>
                </a:cubicBezTo>
                <a:cubicBezTo>
                  <a:pt x="37" y="59"/>
                  <a:pt x="63" y="33"/>
                  <a:pt x="95" y="33"/>
                </a:cubicBezTo>
                <a:lnTo>
                  <a:pt x="320" y="33"/>
                </a:lnTo>
                <a:cubicBezTo>
                  <a:pt x="329" y="33"/>
                  <a:pt x="337" y="26"/>
                  <a:pt x="337" y="17"/>
                </a:cubicBezTo>
                <a:cubicBezTo>
                  <a:pt x="337" y="7"/>
                  <a:pt x="329" y="0"/>
                  <a:pt x="320" y="0"/>
                </a:cubicBezTo>
                <a:lnTo>
                  <a:pt x="95" y="0"/>
                </a:lnTo>
                <a:cubicBezTo>
                  <a:pt x="44" y="0"/>
                  <a:pt x="3" y="41"/>
                  <a:pt x="3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303E4B27-8734-468D-9546-B7987F0C68EE}"/>
              </a:ext>
            </a:extLst>
          </p:cNvPr>
          <p:cNvSpPr>
            <a:spLocks noChangeAspect="1"/>
          </p:cNvSpPr>
          <p:nvPr/>
        </p:nvSpPr>
        <p:spPr bwMode="auto">
          <a:xfrm>
            <a:off x="8755063" y="4560888"/>
            <a:ext cx="255588" cy="363538"/>
          </a:xfrm>
          <a:custGeom>
            <a:avLst/>
            <a:gdLst>
              <a:gd name="T0" fmla="*/ 37 w 340"/>
              <a:gd name="T1" fmla="*/ 251 h 478"/>
              <a:gd name="T2" fmla="*/ 287 w 340"/>
              <a:gd name="T3" fmla="*/ 251 h 478"/>
              <a:gd name="T4" fmla="*/ 304 w 340"/>
              <a:gd name="T5" fmla="*/ 272 h 478"/>
              <a:gd name="T6" fmla="*/ 304 w 340"/>
              <a:gd name="T7" fmla="*/ 355 h 478"/>
              <a:gd name="T8" fmla="*/ 287 w 340"/>
              <a:gd name="T9" fmla="*/ 368 h 478"/>
              <a:gd name="T10" fmla="*/ 74 w 340"/>
              <a:gd name="T11" fmla="*/ 368 h 478"/>
              <a:gd name="T12" fmla="*/ 68 w 340"/>
              <a:gd name="T13" fmla="*/ 356 h 478"/>
              <a:gd name="T14" fmla="*/ 96 w 340"/>
              <a:gd name="T15" fmla="*/ 329 h 478"/>
              <a:gd name="T16" fmla="*/ 96 w 340"/>
              <a:gd name="T17" fmla="*/ 306 h 478"/>
              <a:gd name="T18" fmla="*/ 72 w 340"/>
              <a:gd name="T19" fmla="*/ 306 h 478"/>
              <a:gd name="T20" fmla="*/ 13 w 340"/>
              <a:gd name="T21" fmla="*/ 365 h 478"/>
              <a:gd name="T22" fmla="*/ 13 w 340"/>
              <a:gd name="T23" fmla="*/ 412 h 478"/>
              <a:gd name="T24" fmla="*/ 72 w 340"/>
              <a:gd name="T25" fmla="*/ 471 h 478"/>
              <a:gd name="T26" fmla="*/ 96 w 340"/>
              <a:gd name="T27" fmla="*/ 471 h 478"/>
              <a:gd name="T28" fmla="*/ 96 w 340"/>
              <a:gd name="T29" fmla="*/ 448 h 478"/>
              <a:gd name="T30" fmla="*/ 68 w 340"/>
              <a:gd name="T31" fmla="*/ 418 h 478"/>
              <a:gd name="T32" fmla="*/ 74 w 340"/>
              <a:gd name="T33" fmla="*/ 401 h 478"/>
              <a:gd name="T34" fmla="*/ 304 w 340"/>
              <a:gd name="T35" fmla="*/ 401 h 478"/>
              <a:gd name="T36" fmla="*/ 337 w 340"/>
              <a:gd name="T37" fmla="*/ 372 h 478"/>
              <a:gd name="T38" fmla="*/ 337 w 340"/>
              <a:gd name="T39" fmla="*/ 255 h 478"/>
              <a:gd name="T40" fmla="*/ 304 w 340"/>
              <a:gd name="T41" fmla="*/ 218 h 478"/>
              <a:gd name="T42" fmla="*/ 54 w 340"/>
              <a:gd name="T43" fmla="*/ 218 h 478"/>
              <a:gd name="T44" fmla="*/ 37 w 340"/>
              <a:gd name="T45" fmla="*/ 205 h 478"/>
              <a:gd name="T46" fmla="*/ 37 w 340"/>
              <a:gd name="T47" fmla="*/ 122 h 478"/>
              <a:gd name="T48" fmla="*/ 54 w 340"/>
              <a:gd name="T49" fmla="*/ 101 h 478"/>
              <a:gd name="T50" fmla="*/ 267 w 340"/>
              <a:gd name="T51" fmla="*/ 101 h 478"/>
              <a:gd name="T52" fmla="*/ 273 w 340"/>
              <a:gd name="T53" fmla="*/ 118 h 478"/>
              <a:gd name="T54" fmla="*/ 245 w 340"/>
              <a:gd name="T55" fmla="*/ 147 h 478"/>
              <a:gd name="T56" fmla="*/ 245 w 340"/>
              <a:gd name="T57" fmla="*/ 171 h 478"/>
              <a:gd name="T58" fmla="*/ 268 w 340"/>
              <a:gd name="T59" fmla="*/ 171 h 478"/>
              <a:gd name="T60" fmla="*/ 327 w 340"/>
              <a:gd name="T61" fmla="*/ 112 h 478"/>
              <a:gd name="T62" fmla="*/ 327 w 340"/>
              <a:gd name="T63" fmla="*/ 65 h 478"/>
              <a:gd name="T64" fmla="*/ 268 w 340"/>
              <a:gd name="T65" fmla="*/ 6 h 478"/>
              <a:gd name="T66" fmla="*/ 245 w 340"/>
              <a:gd name="T67" fmla="*/ 6 h 478"/>
              <a:gd name="T68" fmla="*/ 245 w 340"/>
              <a:gd name="T69" fmla="*/ 30 h 478"/>
              <a:gd name="T70" fmla="*/ 273 w 340"/>
              <a:gd name="T71" fmla="*/ 56 h 478"/>
              <a:gd name="T72" fmla="*/ 267 w 340"/>
              <a:gd name="T73" fmla="*/ 68 h 478"/>
              <a:gd name="T74" fmla="*/ 37 w 340"/>
              <a:gd name="T75" fmla="*/ 68 h 478"/>
              <a:gd name="T76" fmla="*/ 4 w 340"/>
              <a:gd name="T77" fmla="*/ 105 h 478"/>
              <a:gd name="T78" fmla="*/ 4 w 340"/>
              <a:gd name="T79" fmla="*/ 222 h 478"/>
              <a:gd name="T80" fmla="*/ 37 w 340"/>
              <a:gd name="T81" fmla="*/ 251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40" h="478">
                <a:moveTo>
                  <a:pt x="37" y="251"/>
                </a:moveTo>
                <a:lnTo>
                  <a:pt x="287" y="251"/>
                </a:lnTo>
                <a:cubicBezTo>
                  <a:pt x="296" y="251"/>
                  <a:pt x="304" y="263"/>
                  <a:pt x="304" y="272"/>
                </a:cubicBezTo>
                <a:lnTo>
                  <a:pt x="304" y="355"/>
                </a:lnTo>
                <a:cubicBezTo>
                  <a:pt x="304" y="365"/>
                  <a:pt x="296" y="368"/>
                  <a:pt x="287" y="368"/>
                </a:cubicBezTo>
                <a:lnTo>
                  <a:pt x="74" y="368"/>
                </a:lnTo>
                <a:cubicBezTo>
                  <a:pt x="66" y="368"/>
                  <a:pt x="63" y="361"/>
                  <a:pt x="68" y="356"/>
                </a:cubicBezTo>
                <a:lnTo>
                  <a:pt x="96" y="329"/>
                </a:lnTo>
                <a:cubicBezTo>
                  <a:pt x="102" y="322"/>
                  <a:pt x="102" y="312"/>
                  <a:pt x="96" y="306"/>
                </a:cubicBezTo>
                <a:cubicBezTo>
                  <a:pt x="89" y="299"/>
                  <a:pt x="79" y="299"/>
                  <a:pt x="72" y="306"/>
                </a:cubicBezTo>
                <a:lnTo>
                  <a:pt x="13" y="365"/>
                </a:lnTo>
                <a:cubicBezTo>
                  <a:pt x="0" y="378"/>
                  <a:pt x="0" y="399"/>
                  <a:pt x="13" y="412"/>
                </a:cubicBezTo>
                <a:cubicBezTo>
                  <a:pt x="13" y="412"/>
                  <a:pt x="12" y="411"/>
                  <a:pt x="72" y="471"/>
                </a:cubicBezTo>
                <a:cubicBezTo>
                  <a:pt x="79" y="478"/>
                  <a:pt x="89" y="478"/>
                  <a:pt x="96" y="471"/>
                </a:cubicBezTo>
                <a:cubicBezTo>
                  <a:pt x="102" y="465"/>
                  <a:pt x="102" y="454"/>
                  <a:pt x="96" y="448"/>
                </a:cubicBezTo>
                <a:lnTo>
                  <a:pt x="68" y="418"/>
                </a:lnTo>
                <a:cubicBezTo>
                  <a:pt x="63" y="412"/>
                  <a:pt x="66" y="401"/>
                  <a:pt x="74" y="401"/>
                </a:cubicBezTo>
                <a:lnTo>
                  <a:pt x="304" y="401"/>
                </a:lnTo>
                <a:cubicBezTo>
                  <a:pt x="322" y="401"/>
                  <a:pt x="337" y="390"/>
                  <a:pt x="337" y="372"/>
                </a:cubicBezTo>
                <a:lnTo>
                  <a:pt x="337" y="255"/>
                </a:lnTo>
                <a:cubicBezTo>
                  <a:pt x="337" y="237"/>
                  <a:pt x="322" y="218"/>
                  <a:pt x="304" y="218"/>
                </a:cubicBezTo>
                <a:lnTo>
                  <a:pt x="54" y="218"/>
                </a:lnTo>
                <a:cubicBezTo>
                  <a:pt x="44" y="218"/>
                  <a:pt x="37" y="215"/>
                  <a:pt x="37" y="205"/>
                </a:cubicBezTo>
                <a:lnTo>
                  <a:pt x="37" y="122"/>
                </a:lnTo>
                <a:cubicBezTo>
                  <a:pt x="37" y="113"/>
                  <a:pt x="44" y="101"/>
                  <a:pt x="54" y="101"/>
                </a:cubicBezTo>
                <a:lnTo>
                  <a:pt x="267" y="101"/>
                </a:lnTo>
                <a:cubicBezTo>
                  <a:pt x="274" y="101"/>
                  <a:pt x="278" y="112"/>
                  <a:pt x="273" y="118"/>
                </a:cubicBezTo>
                <a:lnTo>
                  <a:pt x="245" y="147"/>
                </a:lnTo>
                <a:cubicBezTo>
                  <a:pt x="238" y="153"/>
                  <a:pt x="238" y="164"/>
                  <a:pt x="245" y="171"/>
                </a:cubicBezTo>
                <a:cubicBezTo>
                  <a:pt x="251" y="177"/>
                  <a:pt x="262" y="177"/>
                  <a:pt x="268" y="171"/>
                </a:cubicBezTo>
                <a:lnTo>
                  <a:pt x="327" y="112"/>
                </a:lnTo>
                <a:cubicBezTo>
                  <a:pt x="340" y="99"/>
                  <a:pt x="340" y="78"/>
                  <a:pt x="327" y="65"/>
                </a:cubicBezTo>
                <a:cubicBezTo>
                  <a:pt x="327" y="65"/>
                  <a:pt x="328" y="66"/>
                  <a:pt x="268" y="6"/>
                </a:cubicBezTo>
                <a:cubicBezTo>
                  <a:pt x="262" y="0"/>
                  <a:pt x="251" y="0"/>
                  <a:pt x="245" y="6"/>
                </a:cubicBezTo>
                <a:cubicBezTo>
                  <a:pt x="238" y="13"/>
                  <a:pt x="238" y="23"/>
                  <a:pt x="245" y="30"/>
                </a:cubicBezTo>
                <a:lnTo>
                  <a:pt x="273" y="56"/>
                </a:lnTo>
                <a:cubicBezTo>
                  <a:pt x="278" y="61"/>
                  <a:pt x="274" y="68"/>
                  <a:pt x="267" y="68"/>
                </a:cubicBezTo>
                <a:lnTo>
                  <a:pt x="37" y="68"/>
                </a:lnTo>
                <a:cubicBezTo>
                  <a:pt x="18" y="68"/>
                  <a:pt x="4" y="87"/>
                  <a:pt x="4" y="105"/>
                </a:cubicBezTo>
                <a:lnTo>
                  <a:pt x="4" y="222"/>
                </a:lnTo>
                <a:cubicBezTo>
                  <a:pt x="4" y="240"/>
                  <a:pt x="18" y="251"/>
                  <a:pt x="37" y="2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78DEFDCE-23F4-4D0A-BCF7-A5D2FBED77F4}"/>
              </a:ext>
            </a:extLst>
          </p:cNvPr>
          <p:cNvSpPr>
            <a:spLocks noChangeAspect="1"/>
          </p:cNvSpPr>
          <p:nvPr/>
        </p:nvSpPr>
        <p:spPr bwMode="auto">
          <a:xfrm>
            <a:off x="8251826" y="4560888"/>
            <a:ext cx="255588" cy="363538"/>
          </a:xfrm>
          <a:custGeom>
            <a:avLst/>
            <a:gdLst>
              <a:gd name="T0" fmla="*/ 95 w 339"/>
              <a:gd name="T1" fmla="*/ 251 h 478"/>
              <a:gd name="T2" fmla="*/ 245 w 339"/>
              <a:gd name="T3" fmla="*/ 251 h 478"/>
              <a:gd name="T4" fmla="*/ 303 w 339"/>
              <a:gd name="T5" fmla="*/ 312 h 478"/>
              <a:gd name="T6" fmla="*/ 303 w 339"/>
              <a:gd name="T7" fmla="*/ 311 h 478"/>
              <a:gd name="T8" fmla="*/ 245 w 339"/>
              <a:gd name="T9" fmla="*/ 368 h 478"/>
              <a:gd name="T10" fmla="*/ 73 w 339"/>
              <a:gd name="T11" fmla="*/ 368 h 478"/>
              <a:gd name="T12" fmla="*/ 67 w 339"/>
              <a:gd name="T13" fmla="*/ 356 h 478"/>
              <a:gd name="T14" fmla="*/ 95 w 339"/>
              <a:gd name="T15" fmla="*/ 329 h 478"/>
              <a:gd name="T16" fmla="*/ 95 w 339"/>
              <a:gd name="T17" fmla="*/ 306 h 478"/>
              <a:gd name="T18" fmla="*/ 72 w 339"/>
              <a:gd name="T19" fmla="*/ 306 h 478"/>
              <a:gd name="T20" fmla="*/ 13 w 339"/>
              <a:gd name="T21" fmla="*/ 365 h 478"/>
              <a:gd name="T22" fmla="*/ 13 w 339"/>
              <a:gd name="T23" fmla="*/ 412 h 478"/>
              <a:gd name="T24" fmla="*/ 72 w 339"/>
              <a:gd name="T25" fmla="*/ 471 h 478"/>
              <a:gd name="T26" fmla="*/ 95 w 339"/>
              <a:gd name="T27" fmla="*/ 471 h 478"/>
              <a:gd name="T28" fmla="*/ 95 w 339"/>
              <a:gd name="T29" fmla="*/ 448 h 478"/>
              <a:gd name="T30" fmla="*/ 67 w 339"/>
              <a:gd name="T31" fmla="*/ 418 h 478"/>
              <a:gd name="T32" fmla="*/ 73 w 339"/>
              <a:gd name="T33" fmla="*/ 401 h 478"/>
              <a:gd name="T34" fmla="*/ 237 w 339"/>
              <a:gd name="T35" fmla="*/ 401 h 478"/>
              <a:gd name="T36" fmla="*/ 336 w 339"/>
              <a:gd name="T37" fmla="*/ 312 h 478"/>
              <a:gd name="T38" fmla="*/ 336 w 339"/>
              <a:gd name="T39" fmla="*/ 311 h 478"/>
              <a:gd name="T40" fmla="*/ 245 w 339"/>
              <a:gd name="T41" fmla="*/ 218 h 478"/>
              <a:gd name="T42" fmla="*/ 95 w 339"/>
              <a:gd name="T43" fmla="*/ 218 h 478"/>
              <a:gd name="T44" fmla="*/ 36 w 339"/>
              <a:gd name="T45" fmla="*/ 162 h 478"/>
              <a:gd name="T46" fmla="*/ 36 w 339"/>
              <a:gd name="T47" fmla="*/ 161 h 478"/>
              <a:gd name="T48" fmla="*/ 95 w 339"/>
              <a:gd name="T49" fmla="*/ 101 h 478"/>
              <a:gd name="T50" fmla="*/ 266 w 339"/>
              <a:gd name="T51" fmla="*/ 101 h 478"/>
              <a:gd name="T52" fmla="*/ 272 w 339"/>
              <a:gd name="T53" fmla="*/ 118 h 478"/>
              <a:gd name="T54" fmla="*/ 244 w 339"/>
              <a:gd name="T55" fmla="*/ 147 h 478"/>
              <a:gd name="T56" fmla="*/ 244 w 339"/>
              <a:gd name="T57" fmla="*/ 171 h 478"/>
              <a:gd name="T58" fmla="*/ 268 w 339"/>
              <a:gd name="T59" fmla="*/ 171 h 478"/>
              <a:gd name="T60" fmla="*/ 326 w 339"/>
              <a:gd name="T61" fmla="*/ 112 h 478"/>
              <a:gd name="T62" fmla="*/ 326 w 339"/>
              <a:gd name="T63" fmla="*/ 65 h 478"/>
              <a:gd name="T64" fmla="*/ 268 w 339"/>
              <a:gd name="T65" fmla="*/ 6 h 478"/>
              <a:gd name="T66" fmla="*/ 244 w 339"/>
              <a:gd name="T67" fmla="*/ 6 h 478"/>
              <a:gd name="T68" fmla="*/ 244 w 339"/>
              <a:gd name="T69" fmla="*/ 30 h 478"/>
              <a:gd name="T70" fmla="*/ 272 w 339"/>
              <a:gd name="T71" fmla="*/ 56 h 478"/>
              <a:gd name="T72" fmla="*/ 266 w 339"/>
              <a:gd name="T73" fmla="*/ 68 h 478"/>
              <a:gd name="T74" fmla="*/ 95 w 339"/>
              <a:gd name="T75" fmla="*/ 68 h 478"/>
              <a:gd name="T76" fmla="*/ 3 w 339"/>
              <a:gd name="T77" fmla="*/ 162 h 478"/>
              <a:gd name="T78" fmla="*/ 3 w 339"/>
              <a:gd name="T79" fmla="*/ 161 h 478"/>
              <a:gd name="T80" fmla="*/ 95 w 339"/>
              <a:gd name="T81" fmla="*/ 251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9" h="478">
                <a:moveTo>
                  <a:pt x="95" y="251"/>
                </a:moveTo>
                <a:lnTo>
                  <a:pt x="245" y="251"/>
                </a:lnTo>
                <a:cubicBezTo>
                  <a:pt x="277" y="251"/>
                  <a:pt x="303" y="279"/>
                  <a:pt x="303" y="312"/>
                </a:cubicBezTo>
                <a:lnTo>
                  <a:pt x="303" y="311"/>
                </a:lnTo>
                <a:cubicBezTo>
                  <a:pt x="303" y="343"/>
                  <a:pt x="277" y="368"/>
                  <a:pt x="245" y="368"/>
                </a:cubicBezTo>
                <a:lnTo>
                  <a:pt x="73" y="368"/>
                </a:lnTo>
                <a:cubicBezTo>
                  <a:pt x="66" y="368"/>
                  <a:pt x="62" y="361"/>
                  <a:pt x="67" y="356"/>
                </a:cubicBezTo>
                <a:lnTo>
                  <a:pt x="95" y="329"/>
                </a:lnTo>
                <a:cubicBezTo>
                  <a:pt x="102" y="322"/>
                  <a:pt x="102" y="312"/>
                  <a:pt x="95" y="306"/>
                </a:cubicBezTo>
                <a:cubicBezTo>
                  <a:pt x="89" y="299"/>
                  <a:pt x="78" y="299"/>
                  <a:pt x="72" y="306"/>
                </a:cubicBezTo>
                <a:lnTo>
                  <a:pt x="13" y="365"/>
                </a:lnTo>
                <a:cubicBezTo>
                  <a:pt x="0" y="378"/>
                  <a:pt x="0" y="399"/>
                  <a:pt x="13" y="412"/>
                </a:cubicBezTo>
                <a:cubicBezTo>
                  <a:pt x="13" y="412"/>
                  <a:pt x="11" y="411"/>
                  <a:pt x="72" y="471"/>
                </a:cubicBezTo>
                <a:cubicBezTo>
                  <a:pt x="78" y="478"/>
                  <a:pt x="89" y="478"/>
                  <a:pt x="95" y="471"/>
                </a:cubicBezTo>
                <a:cubicBezTo>
                  <a:pt x="102" y="465"/>
                  <a:pt x="102" y="454"/>
                  <a:pt x="95" y="448"/>
                </a:cubicBezTo>
                <a:lnTo>
                  <a:pt x="67" y="418"/>
                </a:lnTo>
                <a:cubicBezTo>
                  <a:pt x="62" y="412"/>
                  <a:pt x="66" y="401"/>
                  <a:pt x="73" y="401"/>
                </a:cubicBezTo>
                <a:lnTo>
                  <a:pt x="237" y="401"/>
                </a:lnTo>
                <a:cubicBezTo>
                  <a:pt x="303" y="401"/>
                  <a:pt x="336" y="357"/>
                  <a:pt x="336" y="312"/>
                </a:cubicBezTo>
                <a:lnTo>
                  <a:pt x="336" y="311"/>
                </a:lnTo>
                <a:cubicBezTo>
                  <a:pt x="336" y="260"/>
                  <a:pt x="295" y="218"/>
                  <a:pt x="245" y="218"/>
                </a:cubicBezTo>
                <a:lnTo>
                  <a:pt x="95" y="218"/>
                </a:lnTo>
                <a:cubicBezTo>
                  <a:pt x="62" y="218"/>
                  <a:pt x="36" y="194"/>
                  <a:pt x="36" y="162"/>
                </a:cubicBezTo>
                <a:lnTo>
                  <a:pt x="36" y="161"/>
                </a:lnTo>
                <a:cubicBezTo>
                  <a:pt x="36" y="128"/>
                  <a:pt x="62" y="101"/>
                  <a:pt x="95" y="101"/>
                </a:cubicBezTo>
                <a:lnTo>
                  <a:pt x="266" y="101"/>
                </a:lnTo>
                <a:cubicBezTo>
                  <a:pt x="274" y="101"/>
                  <a:pt x="277" y="112"/>
                  <a:pt x="272" y="118"/>
                </a:cubicBezTo>
                <a:lnTo>
                  <a:pt x="244" y="147"/>
                </a:lnTo>
                <a:cubicBezTo>
                  <a:pt x="237" y="153"/>
                  <a:pt x="237" y="164"/>
                  <a:pt x="244" y="171"/>
                </a:cubicBezTo>
                <a:cubicBezTo>
                  <a:pt x="250" y="177"/>
                  <a:pt x="261" y="177"/>
                  <a:pt x="268" y="171"/>
                </a:cubicBezTo>
                <a:lnTo>
                  <a:pt x="326" y="112"/>
                </a:lnTo>
                <a:cubicBezTo>
                  <a:pt x="339" y="99"/>
                  <a:pt x="339" y="78"/>
                  <a:pt x="326" y="65"/>
                </a:cubicBezTo>
                <a:cubicBezTo>
                  <a:pt x="326" y="65"/>
                  <a:pt x="328" y="66"/>
                  <a:pt x="268" y="6"/>
                </a:cubicBezTo>
                <a:cubicBezTo>
                  <a:pt x="261" y="0"/>
                  <a:pt x="250" y="0"/>
                  <a:pt x="244" y="6"/>
                </a:cubicBezTo>
                <a:cubicBezTo>
                  <a:pt x="237" y="13"/>
                  <a:pt x="237" y="23"/>
                  <a:pt x="244" y="30"/>
                </a:cubicBezTo>
                <a:lnTo>
                  <a:pt x="272" y="56"/>
                </a:lnTo>
                <a:cubicBezTo>
                  <a:pt x="277" y="61"/>
                  <a:pt x="274" y="68"/>
                  <a:pt x="266" y="68"/>
                </a:cubicBezTo>
                <a:lnTo>
                  <a:pt x="95" y="68"/>
                </a:lnTo>
                <a:cubicBezTo>
                  <a:pt x="44" y="68"/>
                  <a:pt x="3" y="111"/>
                  <a:pt x="3" y="162"/>
                </a:cubicBezTo>
                <a:lnTo>
                  <a:pt x="3" y="161"/>
                </a:lnTo>
                <a:cubicBezTo>
                  <a:pt x="3" y="211"/>
                  <a:pt x="44" y="251"/>
                  <a:pt x="95" y="2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33033799-41AA-4593-B155-86B637BDBFAC}"/>
              </a:ext>
            </a:extLst>
          </p:cNvPr>
          <p:cNvSpPr>
            <a:spLocks noChangeAspect="1"/>
          </p:cNvSpPr>
          <p:nvPr/>
        </p:nvSpPr>
        <p:spPr bwMode="auto">
          <a:xfrm>
            <a:off x="7751763" y="4560888"/>
            <a:ext cx="254000" cy="361950"/>
          </a:xfrm>
          <a:custGeom>
            <a:avLst/>
            <a:gdLst>
              <a:gd name="T0" fmla="*/ 265 w 337"/>
              <a:gd name="T1" fmla="*/ 306 h 477"/>
              <a:gd name="T2" fmla="*/ 241 w 337"/>
              <a:gd name="T3" fmla="*/ 306 h 477"/>
              <a:gd name="T4" fmla="*/ 241 w 337"/>
              <a:gd name="T5" fmla="*/ 330 h 477"/>
              <a:gd name="T6" fmla="*/ 269 w 337"/>
              <a:gd name="T7" fmla="*/ 356 h 477"/>
              <a:gd name="T8" fmla="*/ 263 w 337"/>
              <a:gd name="T9" fmla="*/ 368 h 477"/>
              <a:gd name="T10" fmla="*/ 50 w 337"/>
              <a:gd name="T11" fmla="*/ 368 h 477"/>
              <a:gd name="T12" fmla="*/ 34 w 337"/>
              <a:gd name="T13" fmla="*/ 355 h 477"/>
              <a:gd name="T14" fmla="*/ 34 w 337"/>
              <a:gd name="T15" fmla="*/ 122 h 477"/>
              <a:gd name="T16" fmla="*/ 50 w 337"/>
              <a:gd name="T17" fmla="*/ 101 h 477"/>
              <a:gd name="T18" fmla="*/ 263 w 337"/>
              <a:gd name="T19" fmla="*/ 101 h 477"/>
              <a:gd name="T20" fmla="*/ 269 w 337"/>
              <a:gd name="T21" fmla="*/ 118 h 477"/>
              <a:gd name="T22" fmla="*/ 241 w 337"/>
              <a:gd name="T23" fmla="*/ 147 h 477"/>
              <a:gd name="T24" fmla="*/ 241 w 337"/>
              <a:gd name="T25" fmla="*/ 171 h 477"/>
              <a:gd name="T26" fmla="*/ 265 w 337"/>
              <a:gd name="T27" fmla="*/ 171 h 477"/>
              <a:gd name="T28" fmla="*/ 324 w 337"/>
              <a:gd name="T29" fmla="*/ 112 h 477"/>
              <a:gd name="T30" fmla="*/ 324 w 337"/>
              <a:gd name="T31" fmla="*/ 65 h 477"/>
              <a:gd name="T32" fmla="*/ 265 w 337"/>
              <a:gd name="T33" fmla="*/ 6 h 477"/>
              <a:gd name="T34" fmla="*/ 241 w 337"/>
              <a:gd name="T35" fmla="*/ 6 h 477"/>
              <a:gd name="T36" fmla="*/ 241 w 337"/>
              <a:gd name="T37" fmla="*/ 30 h 477"/>
              <a:gd name="T38" fmla="*/ 269 w 337"/>
              <a:gd name="T39" fmla="*/ 56 h 477"/>
              <a:gd name="T40" fmla="*/ 263 w 337"/>
              <a:gd name="T41" fmla="*/ 68 h 477"/>
              <a:gd name="T42" fmla="*/ 34 w 337"/>
              <a:gd name="T43" fmla="*/ 68 h 477"/>
              <a:gd name="T44" fmla="*/ 0 w 337"/>
              <a:gd name="T45" fmla="*/ 105 h 477"/>
              <a:gd name="T46" fmla="*/ 0 w 337"/>
              <a:gd name="T47" fmla="*/ 372 h 477"/>
              <a:gd name="T48" fmla="*/ 34 w 337"/>
              <a:gd name="T49" fmla="*/ 401 h 477"/>
              <a:gd name="T50" fmla="*/ 263 w 337"/>
              <a:gd name="T51" fmla="*/ 401 h 477"/>
              <a:gd name="T52" fmla="*/ 269 w 337"/>
              <a:gd name="T53" fmla="*/ 418 h 477"/>
              <a:gd name="T54" fmla="*/ 241 w 337"/>
              <a:gd name="T55" fmla="*/ 447 h 477"/>
              <a:gd name="T56" fmla="*/ 241 w 337"/>
              <a:gd name="T57" fmla="*/ 471 h 477"/>
              <a:gd name="T58" fmla="*/ 265 w 337"/>
              <a:gd name="T59" fmla="*/ 471 h 477"/>
              <a:gd name="T60" fmla="*/ 324 w 337"/>
              <a:gd name="T61" fmla="*/ 412 h 477"/>
              <a:gd name="T62" fmla="*/ 324 w 337"/>
              <a:gd name="T63" fmla="*/ 365 h 477"/>
              <a:gd name="T64" fmla="*/ 265 w 337"/>
              <a:gd name="T65" fmla="*/ 306 h 4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7" h="477">
                <a:moveTo>
                  <a:pt x="265" y="306"/>
                </a:moveTo>
                <a:cubicBezTo>
                  <a:pt x="258" y="300"/>
                  <a:pt x="248" y="300"/>
                  <a:pt x="241" y="306"/>
                </a:cubicBezTo>
                <a:cubicBezTo>
                  <a:pt x="235" y="313"/>
                  <a:pt x="235" y="323"/>
                  <a:pt x="241" y="330"/>
                </a:cubicBezTo>
                <a:lnTo>
                  <a:pt x="269" y="356"/>
                </a:lnTo>
                <a:cubicBezTo>
                  <a:pt x="275" y="361"/>
                  <a:pt x="271" y="368"/>
                  <a:pt x="263" y="368"/>
                </a:cubicBezTo>
                <a:lnTo>
                  <a:pt x="50" y="368"/>
                </a:lnTo>
                <a:cubicBezTo>
                  <a:pt x="41" y="368"/>
                  <a:pt x="34" y="365"/>
                  <a:pt x="34" y="355"/>
                </a:cubicBezTo>
                <a:lnTo>
                  <a:pt x="34" y="122"/>
                </a:lnTo>
                <a:cubicBezTo>
                  <a:pt x="34" y="113"/>
                  <a:pt x="41" y="101"/>
                  <a:pt x="50" y="101"/>
                </a:cubicBezTo>
                <a:lnTo>
                  <a:pt x="263" y="101"/>
                </a:lnTo>
                <a:cubicBezTo>
                  <a:pt x="271" y="101"/>
                  <a:pt x="275" y="112"/>
                  <a:pt x="269" y="118"/>
                </a:cubicBezTo>
                <a:lnTo>
                  <a:pt x="241" y="147"/>
                </a:lnTo>
                <a:cubicBezTo>
                  <a:pt x="235" y="153"/>
                  <a:pt x="235" y="164"/>
                  <a:pt x="241" y="171"/>
                </a:cubicBezTo>
                <a:cubicBezTo>
                  <a:pt x="248" y="177"/>
                  <a:pt x="258" y="177"/>
                  <a:pt x="265" y="171"/>
                </a:cubicBezTo>
                <a:lnTo>
                  <a:pt x="324" y="112"/>
                </a:lnTo>
                <a:cubicBezTo>
                  <a:pt x="337" y="99"/>
                  <a:pt x="337" y="78"/>
                  <a:pt x="324" y="65"/>
                </a:cubicBezTo>
                <a:cubicBezTo>
                  <a:pt x="315" y="56"/>
                  <a:pt x="274" y="15"/>
                  <a:pt x="265" y="6"/>
                </a:cubicBezTo>
                <a:cubicBezTo>
                  <a:pt x="258" y="0"/>
                  <a:pt x="248" y="0"/>
                  <a:pt x="241" y="6"/>
                </a:cubicBezTo>
                <a:cubicBezTo>
                  <a:pt x="235" y="13"/>
                  <a:pt x="235" y="23"/>
                  <a:pt x="241" y="30"/>
                </a:cubicBezTo>
                <a:lnTo>
                  <a:pt x="269" y="56"/>
                </a:lnTo>
                <a:cubicBezTo>
                  <a:pt x="275" y="61"/>
                  <a:pt x="271" y="68"/>
                  <a:pt x="263" y="68"/>
                </a:cubicBezTo>
                <a:lnTo>
                  <a:pt x="34" y="68"/>
                </a:lnTo>
                <a:cubicBezTo>
                  <a:pt x="15" y="68"/>
                  <a:pt x="0" y="87"/>
                  <a:pt x="0" y="105"/>
                </a:cubicBezTo>
                <a:lnTo>
                  <a:pt x="0" y="372"/>
                </a:lnTo>
                <a:cubicBezTo>
                  <a:pt x="0" y="390"/>
                  <a:pt x="15" y="401"/>
                  <a:pt x="34" y="401"/>
                </a:cubicBezTo>
                <a:lnTo>
                  <a:pt x="263" y="401"/>
                </a:lnTo>
                <a:cubicBezTo>
                  <a:pt x="271" y="401"/>
                  <a:pt x="275" y="412"/>
                  <a:pt x="269" y="418"/>
                </a:cubicBezTo>
                <a:lnTo>
                  <a:pt x="241" y="447"/>
                </a:lnTo>
                <a:cubicBezTo>
                  <a:pt x="235" y="453"/>
                  <a:pt x="235" y="464"/>
                  <a:pt x="241" y="471"/>
                </a:cubicBezTo>
                <a:cubicBezTo>
                  <a:pt x="248" y="477"/>
                  <a:pt x="258" y="477"/>
                  <a:pt x="265" y="471"/>
                </a:cubicBezTo>
                <a:cubicBezTo>
                  <a:pt x="274" y="462"/>
                  <a:pt x="315" y="421"/>
                  <a:pt x="324" y="412"/>
                </a:cubicBezTo>
                <a:cubicBezTo>
                  <a:pt x="337" y="399"/>
                  <a:pt x="337" y="378"/>
                  <a:pt x="324" y="365"/>
                </a:cubicBezTo>
                <a:lnTo>
                  <a:pt x="265" y="30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534B1647-157A-4E07-A473-973346AA24CB}"/>
              </a:ext>
            </a:extLst>
          </p:cNvPr>
          <p:cNvSpPr>
            <a:spLocks noChangeAspect="1"/>
          </p:cNvSpPr>
          <p:nvPr/>
        </p:nvSpPr>
        <p:spPr bwMode="auto">
          <a:xfrm>
            <a:off x="7248526" y="4560888"/>
            <a:ext cx="254000" cy="361950"/>
          </a:xfrm>
          <a:custGeom>
            <a:avLst/>
            <a:gdLst>
              <a:gd name="T0" fmla="*/ 148 w 336"/>
              <a:gd name="T1" fmla="*/ 306 h 477"/>
              <a:gd name="T2" fmla="*/ 124 w 336"/>
              <a:gd name="T3" fmla="*/ 306 h 477"/>
              <a:gd name="T4" fmla="*/ 124 w 336"/>
              <a:gd name="T5" fmla="*/ 330 h 477"/>
              <a:gd name="T6" fmla="*/ 152 w 336"/>
              <a:gd name="T7" fmla="*/ 356 h 477"/>
              <a:gd name="T8" fmla="*/ 146 w 336"/>
              <a:gd name="T9" fmla="*/ 368 h 477"/>
              <a:gd name="T10" fmla="*/ 50 w 336"/>
              <a:gd name="T11" fmla="*/ 368 h 477"/>
              <a:gd name="T12" fmla="*/ 33 w 336"/>
              <a:gd name="T13" fmla="*/ 355 h 477"/>
              <a:gd name="T14" fmla="*/ 33 w 336"/>
              <a:gd name="T15" fmla="*/ 122 h 477"/>
              <a:gd name="T16" fmla="*/ 50 w 336"/>
              <a:gd name="T17" fmla="*/ 101 h 477"/>
              <a:gd name="T18" fmla="*/ 263 w 336"/>
              <a:gd name="T19" fmla="*/ 101 h 477"/>
              <a:gd name="T20" fmla="*/ 269 w 336"/>
              <a:gd name="T21" fmla="*/ 118 h 477"/>
              <a:gd name="T22" fmla="*/ 241 w 336"/>
              <a:gd name="T23" fmla="*/ 147 h 477"/>
              <a:gd name="T24" fmla="*/ 241 w 336"/>
              <a:gd name="T25" fmla="*/ 171 h 477"/>
              <a:gd name="T26" fmla="*/ 264 w 336"/>
              <a:gd name="T27" fmla="*/ 171 h 477"/>
              <a:gd name="T28" fmla="*/ 323 w 336"/>
              <a:gd name="T29" fmla="*/ 112 h 477"/>
              <a:gd name="T30" fmla="*/ 323 w 336"/>
              <a:gd name="T31" fmla="*/ 65 h 477"/>
              <a:gd name="T32" fmla="*/ 264 w 336"/>
              <a:gd name="T33" fmla="*/ 6 h 477"/>
              <a:gd name="T34" fmla="*/ 241 w 336"/>
              <a:gd name="T35" fmla="*/ 6 h 477"/>
              <a:gd name="T36" fmla="*/ 241 w 336"/>
              <a:gd name="T37" fmla="*/ 30 h 477"/>
              <a:gd name="T38" fmla="*/ 269 w 336"/>
              <a:gd name="T39" fmla="*/ 56 h 477"/>
              <a:gd name="T40" fmla="*/ 263 w 336"/>
              <a:gd name="T41" fmla="*/ 68 h 477"/>
              <a:gd name="T42" fmla="*/ 33 w 336"/>
              <a:gd name="T43" fmla="*/ 68 h 477"/>
              <a:gd name="T44" fmla="*/ 0 w 336"/>
              <a:gd name="T45" fmla="*/ 105 h 477"/>
              <a:gd name="T46" fmla="*/ 0 w 336"/>
              <a:gd name="T47" fmla="*/ 372 h 477"/>
              <a:gd name="T48" fmla="*/ 33 w 336"/>
              <a:gd name="T49" fmla="*/ 401 h 477"/>
              <a:gd name="T50" fmla="*/ 146 w 336"/>
              <a:gd name="T51" fmla="*/ 401 h 477"/>
              <a:gd name="T52" fmla="*/ 152 w 336"/>
              <a:gd name="T53" fmla="*/ 418 h 477"/>
              <a:gd name="T54" fmla="*/ 124 w 336"/>
              <a:gd name="T55" fmla="*/ 447 h 477"/>
              <a:gd name="T56" fmla="*/ 124 w 336"/>
              <a:gd name="T57" fmla="*/ 471 h 477"/>
              <a:gd name="T58" fmla="*/ 148 w 336"/>
              <a:gd name="T59" fmla="*/ 471 h 477"/>
              <a:gd name="T60" fmla="*/ 206 w 336"/>
              <a:gd name="T61" fmla="*/ 412 h 477"/>
              <a:gd name="T62" fmla="*/ 206 w 336"/>
              <a:gd name="T63" fmla="*/ 365 h 477"/>
              <a:gd name="T64" fmla="*/ 148 w 336"/>
              <a:gd name="T65" fmla="*/ 306 h 4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6" h="477">
                <a:moveTo>
                  <a:pt x="148" y="306"/>
                </a:moveTo>
                <a:cubicBezTo>
                  <a:pt x="141" y="300"/>
                  <a:pt x="130" y="300"/>
                  <a:pt x="124" y="306"/>
                </a:cubicBezTo>
                <a:cubicBezTo>
                  <a:pt x="117" y="313"/>
                  <a:pt x="117" y="323"/>
                  <a:pt x="124" y="330"/>
                </a:cubicBezTo>
                <a:lnTo>
                  <a:pt x="152" y="356"/>
                </a:lnTo>
                <a:cubicBezTo>
                  <a:pt x="157" y="361"/>
                  <a:pt x="154" y="368"/>
                  <a:pt x="146" y="368"/>
                </a:cubicBezTo>
                <a:lnTo>
                  <a:pt x="50" y="368"/>
                </a:lnTo>
                <a:cubicBezTo>
                  <a:pt x="40" y="368"/>
                  <a:pt x="33" y="365"/>
                  <a:pt x="33" y="355"/>
                </a:cubicBezTo>
                <a:lnTo>
                  <a:pt x="33" y="122"/>
                </a:lnTo>
                <a:cubicBezTo>
                  <a:pt x="33" y="113"/>
                  <a:pt x="40" y="101"/>
                  <a:pt x="50" y="101"/>
                </a:cubicBezTo>
                <a:lnTo>
                  <a:pt x="263" y="101"/>
                </a:lnTo>
                <a:cubicBezTo>
                  <a:pt x="270" y="101"/>
                  <a:pt x="274" y="112"/>
                  <a:pt x="269" y="118"/>
                </a:cubicBezTo>
                <a:lnTo>
                  <a:pt x="241" y="147"/>
                </a:lnTo>
                <a:cubicBezTo>
                  <a:pt x="234" y="153"/>
                  <a:pt x="234" y="164"/>
                  <a:pt x="241" y="171"/>
                </a:cubicBezTo>
                <a:cubicBezTo>
                  <a:pt x="247" y="177"/>
                  <a:pt x="258" y="177"/>
                  <a:pt x="264" y="171"/>
                </a:cubicBezTo>
                <a:lnTo>
                  <a:pt x="323" y="112"/>
                </a:lnTo>
                <a:cubicBezTo>
                  <a:pt x="336" y="99"/>
                  <a:pt x="336" y="78"/>
                  <a:pt x="323" y="65"/>
                </a:cubicBezTo>
                <a:cubicBezTo>
                  <a:pt x="314" y="56"/>
                  <a:pt x="273" y="15"/>
                  <a:pt x="264" y="6"/>
                </a:cubicBezTo>
                <a:cubicBezTo>
                  <a:pt x="258" y="0"/>
                  <a:pt x="247" y="0"/>
                  <a:pt x="241" y="6"/>
                </a:cubicBezTo>
                <a:cubicBezTo>
                  <a:pt x="234" y="13"/>
                  <a:pt x="234" y="23"/>
                  <a:pt x="241" y="30"/>
                </a:cubicBezTo>
                <a:lnTo>
                  <a:pt x="269" y="56"/>
                </a:lnTo>
                <a:cubicBezTo>
                  <a:pt x="274" y="61"/>
                  <a:pt x="270" y="68"/>
                  <a:pt x="263" y="68"/>
                </a:cubicBezTo>
                <a:lnTo>
                  <a:pt x="33" y="68"/>
                </a:lnTo>
                <a:cubicBezTo>
                  <a:pt x="14" y="68"/>
                  <a:pt x="0" y="87"/>
                  <a:pt x="0" y="105"/>
                </a:cubicBezTo>
                <a:lnTo>
                  <a:pt x="0" y="372"/>
                </a:lnTo>
                <a:cubicBezTo>
                  <a:pt x="0" y="390"/>
                  <a:pt x="14" y="401"/>
                  <a:pt x="33" y="401"/>
                </a:cubicBezTo>
                <a:lnTo>
                  <a:pt x="146" y="401"/>
                </a:lnTo>
                <a:cubicBezTo>
                  <a:pt x="154" y="401"/>
                  <a:pt x="157" y="412"/>
                  <a:pt x="152" y="418"/>
                </a:cubicBezTo>
                <a:lnTo>
                  <a:pt x="124" y="447"/>
                </a:lnTo>
                <a:cubicBezTo>
                  <a:pt x="117" y="453"/>
                  <a:pt x="117" y="464"/>
                  <a:pt x="124" y="471"/>
                </a:cubicBezTo>
                <a:cubicBezTo>
                  <a:pt x="130" y="477"/>
                  <a:pt x="141" y="477"/>
                  <a:pt x="148" y="471"/>
                </a:cubicBezTo>
                <a:cubicBezTo>
                  <a:pt x="157" y="462"/>
                  <a:pt x="197" y="421"/>
                  <a:pt x="206" y="412"/>
                </a:cubicBezTo>
                <a:cubicBezTo>
                  <a:pt x="219" y="399"/>
                  <a:pt x="219" y="378"/>
                  <a:pt x="206" y="365"/>
                </a:cubicBezTo>
                <a:lnTo>
                  <a:pt x="148" y="30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323F9DB6-A738-4DD6-885D-EAF3C1B3FA3D}"/>
              </a:ext>
            </a:extLst>
          </p:cNvPr>
          <p:cNvSpPr>
            <a:spLocks noChangeAspect="1"/>
          </p:cNvSpPr>
          <p:nvPr/>
        </p:nvSpPr>
        <p:spPr bwMode="auto">
          <a:xfrm>
            <a:off x="6745288" y="4560888"/>
            <a:ext cx="254000" cy="361950"/>
          </a:xfrm>
          <a:custGeom>
            <a:avLst/>
            <a:gdLst>
              <a:gd name="T0" fmla="*/ 265 w 336"/>
              <a:gd name="T1" fmla="*/ 306 h 477"/>
              <a:gd name="T2" fmla="*/ 241 w 336"/>
              <a:gd name="T3" fmla="*/ 306 h 477"/>
              <a:gd name="T4" fmla="*/ 241 w 336"/>
              <a:gd name="T5" fmla="*/ 330 h 477"/>
              <a:gd name="T6" fmla="*/ 269 w 336"/>
              <a:gd name="T7" fmla="*/ 356 h 477"/>
              <a:gd name="T8" fmla="*/ 263 w 336"/>
              <a:gd name="T9" fmla="*/ 368 h 477"/>
              <a:gd name="T10" fmla="*/ 167 w 336"/>
              <a:gd name="T11" fmla="*/ 368 h 477"/>
              <a:gd name="T12" fmla="*/ 33 w 336"/>
              <a:gd name="T13" fmla="*/ 236 h 477"/>
              <a:gd name="T14" fmla="*/ 167 w 336"/>
              <a:gd name="T15" fmla="*/ 101 h 477"/>
              <a:gd name="T16" fmla="*/ 263 w 336"/>
              <a:gd name="T17" fmla="*/ 101 h 477"/>
              <a:gd name="T18" fmla="*/ 269 w 336"/>
              <a:gd name="T19" fmla="*/ 118 h 477"/>
              <a:gd name="T20" fmla="*/ 241 w 336"/>
              <a:gd name="T21" fmla="*/ 147 h 477"/>
              <a:gd name="T22" fmla="*/ 241 w 336"/>
              <a:gd name="T23" fmla="*/ 171 h 477"/>
              <a:gd name="T24" fmla="*/ 265 w 336"/>
              <a:gd name="T25" fmla="*/ 171 h 477"/>
              <a:gd name="T26" fmla="*/ 323 w 336"/>
              <a:gd name="T27" fmla="*/ 112 h 477"/>
              <a:gd name="T28" fmla="*/ 323 w 336"/>
              <a:gd name="T29" fmla="*/ 65 h 477"/>
              <a:gd name="T30" fmla="*/ 265 w 336"/>
              <a:gd name="T31" fmla="*/ 6 h 477"/>
              <a:gd name="T32" fmla="*/ 241 w 336"/>
              <a:gd name="T33" fmla="*/ 6 h 477"/>
              <a:gd name="T34" fmla="*/ 241 w 336"/>
              <a:gd name="T35" fmla="*/ 30 h 477"/>
              <a:gd name="T36" fmla="*/ 269 w 336"/>
              <a:gd name="T37" fmla="*/ 56 h 477"/>
              <a:gd name="T38" fmla="*/ 263 w 336"/>
              <a:gd name="T39" fmla="*/ 68 h 477"/>
              <a:gd name="T40" fmla="*/ 167 w 336"/>
              <a:gd name="T41" fmla="*/ 68 h 477"/>
              <a:gd name="T42" fmla="*/ 0 w 336"/>
              <a:gd name="T43" fmla="*/ 238 h 477"/>
              <a:gd name="T44" fmla="*/ 0 w 336"/>
              <a:gd name="T45" fmla="*/ 238 h 477"/>
              <a:gd name="T46" fmla="*/ 167 w 336"/>
              <a:gd name="T47" fmla="*/ 403 h 477"/>
              <a:gd name="T48" fmla="*/ 263 w 336"/>
              <a:gd name="T49" fmla="*/ 401 h 477"/>
              <a:gd name="T50" fmla="*/ 269 w 336"/>
              <a:gd name="T51" fmla="*/ 418 h 477"/>
              <a:gd name="T52" fmla="*/ 241 w 336"/>
              <a:gd name="T53" fmla="*/ 447 h 477"/>
              <a:gd name="T54" fmla="*/ 241 w 336"/>
              <a:gd name="T55" fmla="*/ 471 h 477"/>
              <a:gd name="T56" fmla="*/ 265 w 336"/>
              <a:gd name="T57" fmla="*/ 471 h 477"/>
              <a:gd name="T58" fmla="*/ 323 w 336"/>
              <a:gd name="T59" fmla="*/ 412 h 477"/>
              <a:gd name="T60" fmla="*/ 323 w 336"/>
              <a:gd name="T61" fmla="*/ 365 h 477"/>
              <a:gd name="T62" fmla="*/ 265 w 336"/>
              <a:gd name="T63" fmla="*/ 306 h 4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6" h="477">
                <a:moveTo>
                  <a:pt x="265" y="306"/>
                </a:moveTo>
                <a:cubicBezTo>
                  <a:pt x="258" y="300"/>
                  <a:pt x="247" y="300"/>
                  <a:pt x="241" y="306"/>
                </a:cubicBezTo>
                <a:cubicBezTo>
                  <a:pt x="234" y="313"/>
                  <a:pt x="234" y="323"/>
                  <a:pt x="241" y="330"/>
                </a:cubicBezTo>
                <a:lnTo>
                  <a:pt x="269" y="356"/>
                </a:lnTo>
                <a:cubicBezTo>
                  <a:pt x="274" y="361"/>
                  <a:pt x="271" y="368"/>
                  <a:pt x="263" y="368"/>
                </a:cubicBezTo>
                <a:lnTo>
                  <a:pt x="167" y="368"/>
                </a:lnTo>
                <a:cubicBezTo>
                  <a:pt x="93" y="368"/>
                  <a:pt x="34" y="310"/>
                  <a:pt x="33" y="236"/>
                </a:cubicBezTo>
                <a:cubicBezTo>
                  <a:pt x="34" y="163"/>
                  <a:pt x="93" y="101"/>
                  <a:pt x="167" y="101"/>
                </a:cubicBezTo>
                <a:lnTo>
                  <a:pt x="263" y="101"/>
                </a:lnTo>
                <a:cubicBezTo>
                  <a:pt x="271" y="101"/>
                  <a:pt x="274" y="112"/>
                  <a:pt x="269" y="118"/>
                </a:cubicBezTo>
                <a:lnTo>
                  <a:pt x="241" y="147"/>
                </a:lnTo>
                <a:cubicBezTo>
                  <a:pt x="234" y="153"/>
                  <a:pt x="234" y="164"/>
                  <a:pt x="241" y="171"/>
                </a:cubicBezTo>
                <a:cubicBezTo>
                  <a:pt x="247" y="177"/>
                  <a:pt x="258" y="177"/>
                  <a:pt x="265" y="171"/>
                </a:cubicBezTo>
                <a:lnTo>
                  <a:pt x="323" y="112"/>
                </a:lnTo>
                <a:cubicBezTo>
                  <a:pt x="336" y="99"/>
                  <a:pt x="336" y="78"/>
                  <a:pt x="323" y="65"/>
                </a:cubicBezTo>
                <a:cubicBezTo>
                  <a:pt x="314" y="56"/>
                  <a:pt x="274" y="15"/>
                  <a:pt x="265" y="6"/>
                </a:cubicBezTo>
                <a:cubicBezTo>
                  <a:pt x="258" y="0"/>
                  <a:pt x="247" y="0"/>
                  <a:pt x="241" y="6"/>
                </a:cubicBezTo>
                <a:cubicBezTo>
                  <a:pt x="234" y="13"/>
                  <a:pt x="234" y="23"/>
                  <a:pt x="241" y="30"/>
                </a:cubicBezTo>
                <a:lnTo>
                  <a:pt x="269" y="56"/>
                </a:lnTo>
                <a:cubicBezTo>
                  <a:pt x="274" y="61"/>
                  <a:pt x="271" y="68"/>
                  <a:pt x="263" y="68"/>
                </a:cubicBezTo>
                <a:lnTo>
                  <a:pt x="167" y="68"/>
                </a:lnTo>
                <a:cubicBezTo>
                  <a:pt x="75" y="68"/>
                  <a:pt x="0" y="146"/>
                  <a:pt x="0" y="238"/>
                </a:cubicBezTo>
                <a:lnTo>
                  <a:pt x="0" y="238"/>
                </a:lnTo>
                <a:cubicBezTo>
                  <a:pt x="0" y="330"/>
                  <a:pt x="75" y="403"/>
                  <a:pt x="167" y="403"/>
                </a:cubicBezTo>
                <a:lnTo>
                  <a:pt x="263" y="401"/>
                </a:lnTo>
                <a:cubicBezTo>
                  <a:pt x="271" y="401"/>
                  <a:pt x="274" y="412"/>
                  <a:pt x="269" y="418"/>
                </a:cubicBezTo>
                <a:lnTo>
                  <a:pt x="241" y="447"/>
                </a:lnTo>
                <a:cubicBezTo>
                  <a:pt x="234" y="453"/>
                  <a:pt x="234" y="464"/>
                  <a:pt x="241" y="471"/>
                </a:cubicBezTo>
                <a:cubicBezTo>
                  <a:pt x="247" y="477"/>
                  <a:pt x="258" y="477"/>
                  <a:pt x="265" y="471"/>
                </a:cubicBezTo>
                <a:cubicBezTo>
                  <a:pt x="274" y="462"/>
                  <a:pt x="314" y="421"/>
                  <a:pt x="323" y="412"/>
                </a:cubicBezTo>
                <a:cubicBezTo>
                  <a:pt x="336" y="399"/>
                  <a:pt x="336" y="378"/>
                  <a:pt x="323" y="365"/>
                </a:cubicBezTo>
                <a:lnTo>
                  <a:pt x="265" y="30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3378D989-2771-4893-8A5D-D583FCE92876}"/>
              </a:ext>
            </a:extLst>
          </p:cNvPr>
          <p:cNvSpPr>
            <a:spLocks noChangeAspect="1"/>
          </p:cNvSpPr>
          <p:nvPr/>
        </p:nvSpPr>
        <p:spPr bwMode="auto">
          <a:xfrm>
            <a:off x="6242051" y="4613275"/>
            <a:ext cx="254000" cy="252413"/>
          </a:xfrm>
          <a:custGeom>
            <a:avLst/>
            <a:gdLst>
              <a:gd name="T0" fmla="*/ 265 w 337"/>
              <a:gd name="T1" fmla="*/ 234 h 333"/>
              <a:gd name="T2" fmla="*/ 241 w 337"/>
              <a:gd name="T3" fmla="*/ 234 h 333"/>
              <a:gd name="T4" fmla="*/ 241 w 337"/>
              <a:gd name="T5" fmla="*/ 258 h 333"/>
              <a:gd name="T6" fmla="*/ 269 w 337"/>
              <a:gd name="T7" fmla="*/ 286 h 333"/>
              <a:gd name="T8" fmla="*/ 263 w 337"/>
              <a:gd name="T9" fmla="*/ 300 h 333"/>
              <a:gd name="T10" fmla="*/ 167 w 337"/>
              <a:gd name="T11" fmla="*/ 300 h 333"/>
              <a:gd name="T12" fmla="*/ 34 w 337"/>
              <a:gd name="T13" fmla="*/ 167 h 333"/>
              <a:gd name="T14" fmla="*/ 167 w 337"/>
              <a:gd name="T15" fmla="*/ 33 h 333"/>
              <a:gd name="T16" fmla="*/ 263 w 337"/>
              <a:gd name="T17" fmla="*/ 33 h 333"/>
              <a:gd name="T18" fmla="*/ 269 w 337"/>
              <a:gd name="T19" fmla="*/ 48 h 333"/>
              <a:gd name="T20" fmla="*/ 241 w 337"/>
              <a:gd name="T21" fmla="*/ 76 h 333"/>
              <a:gd name="T22" fmla="*/ 241 w 337"/>
              <a:gd name="T23" fmla="*/ 99 h 333"/>
              <a:gd name="T24" fmla="*/ 265 w 337"/>
              <a:gd name="T25" fmla="*/ 99 h 333"/>
              <a:gd name="T26" fmla="*/ 324 w 337"/>
              <a:gd name="T27" fmla="*/ 40 h 333"/>
              <a:gd name="T28" fmla="*/ 329 w 337"/>
              <a:gd name="T29" fmla="*/ 0 h 333"/>
              <a:gd name="T30" fmla="*/ 167 w 337"/>
              <a:gd name="T31" fmla="*/ 0 h 333"/>
              <a:gd name="T32" fmla="*/ 0 w 337"/>
              <a:gd name="T33" fmla="*/ 167 h 333"/>
              <a:gd name="T34" fmla="*/ 167 w 337"/>
              <a:gd name="T35" fmla="*/ 333 h 333"/>
              <a:gd name="T36" fmla="*/ 329 w 337"/>
              <a:gd name="T37" fmla="*/ 333 h 333"/>
              <a:gd name="T38" fmla="*/ 324 w 337"/>
              <a:gd name="T39" fmla="*/ 293 h 333"/>
              <a:gd name="T40" fmla="*/ 265 w 337"/>
              <a:gd name="T41" fmla="*/ 234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7" h="333">
                <a:moveTo>
                  <a:pt x="265" y="234"/>
                </a:moveTo>
                <a:cubicBezTo>
                  <a:pt x="258" y="228"/>
                  <a:pt x="248" y="228"/>
                  <a:pt x="241" y="234"/>
                </a:cubicBezTo>
                <a:cubicBezTo>
                  <a:pt x="235" y="241"/>
                  <a:pt x="235" y="251"/>
                  <a:pt x="241" y="258"/>
                </a:cubicBezTo>
                <a:lnTo>
                  <a:pt x="269" y="286"/>
                </a:lnTo>
                <a:cubicBezTo>
                  <a:pt x="275" y="291"/>
                  <a:pt x="271" y="300"/>
                  <a:pt x="263" y="300"/>
                </a:cubicBezTo>
                <a:lnTo>
                  <a:pt x="167" y="300"/>
                </a:lnTo>
                <a:cubicBezTo>
                  <a:pt x="93" y="300"/>
                  <a:pt x="34" y="240"/>
                  <a:pt x="34" y="167"/>
                </a:cubicBezTo>
                <a:cubicBezTo>
                  <a:pt x="34" y="93"/>
                  <a:pt x="93" y="33"/>
                  <a:pt x="167" y="33"/>
                </a:cubicBezTo>
                <a:lnTo>
                  <a:pt x="263" y="33"/>
                </a:lnTo>
                <a:cubicBezTo>
                  <a:pt x="271" y="33"/>
                  <a:pt x="275" y="42"/>
                  <a:pt x="269" y="48"/>
                </a:cubicBezTo>
                <a:lnTo>
                  <a:pt x="241" y="76"/>
                </a:lnTo>
                <a:cubicBezTo>
                  <a:pt x="235" y="82"/>
                  <a:pt x="235" y="93"/>
                  <a:pt x="241" y="99"/>
                </a:cubicBezTo>
                <a:cubicBezTo>
                  <a:pt x="248" y="106"/>
                  <a:pt x="258" y="106"/>
                  <a:pt x="265" y="99"/>
                </a:cubicBezTo>
                <a:lnTo>
                  <a:pt x="324" y="40"/>
                </a:lnTo>
                <a:cubicBezTo>
                  <a:pt x="337" y="27"/>
                  <a:pt x="335" y="6"/>
                  <a:pt x="329" y="0"/>
                </a:cubicBezTo>
                <a:lnTo>
                  <a:pt x="167" y="0"/>
                </a:ln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3"/>
                  <a:pt x="167" y="333"/>
                </a:cubicBezTo>
                <a:lnTo>
                  <a:pt x="329" y="333"/>
                </a:lnTo>
                <a:cubicBezTo>
                  <a:pt x="335" y="327"/>
                  <a:pt x="337" y="306"/>
                  <a:pt x="324" y="293"/>
                </a:cubicBezTo>
                <a:lnTo>
                  <a:pt x="265" y="2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7AA417C-7BE8-40E7-9CE3-334C93ECF274}"/>
              </a:ext>
            </a:extLst>
          </p:cNvPr>
          <p:cNvSpPr>
            <a:spLocks noChangeAspect="1"/>
          </p:cNvSpPr>
          <p:nvPr/>
        </p:nvSpPr>
        <p:spPr bwMode="auto">
          <a:xfrm>
            <a:off x="10768013" y="4054475"/>
            <a:ext cx="254000" cy="357188"/>
          </a:xfrm>
          <a:custGeom>
            <a:avLst/>
            <a:gdLst>
              <a:gd name="T0" fmla="*/ 265 w 337"/>
              <a:gd name="T1" fmla="*/ 301 h 470"/>
              <a:gd name="T2" fmla="*/ 241 w 337"/>
              <a:gd name="T3" fmla="*/ 301 h 470"/>
              <a:gd name="T4" fmla="*/ 241 w 337"/>
              <a:gd name="T5" fmla="*/ 324 h 470"/>
              <a:gd name="T6" fmla="*/ 271 w 337"/>
              <a:gd name="T7" fmla="*/ 353 h 470"/>
              <a:gd name="T8" fmla="*/ 267 w 337"/>
              <a:gd name="T9" fmla="*/ 368 h 470"/>
              <a:gd name="T10" fmla="*/ 267 w 337"/>
              <a:gd name="T11" fmla="*/ 102 h 470"/>
              <a:gd name="T12" fmla="*/ 271 w 337"/>
              <a:gd name="T13" fmla="*/ 117 h 470"/>
              <a:gd name="T14" fmla="*/ 242 w 337"/>
              <a:gd name="T15" fmla="*/ 145 h 470"/>
              <a:gd name="T16" fmla="*/ 242 w 337"/>
              <a:gd name="T17" fmla="*/ 168 h 470"/>
              <a:gd name="T18" fmla="*/ 265 w 337"/>
              <a:gd name="T19" fmla="*/ 168 h 470"/>
              <a:gd name="T20" fmla="*/ 324 w 337"/>
              <a:gd name="T21" fmla="*/ 111 h 470"/>
              <a:gd name="T22" fmla="*/ 324 w 337"/>
              <a:gd name="T23" fmla="*/ 64 h 470"/>
              <a:gd name="T24" fmla="*/ 265 w 337"/>
              <a:gd name="T25" fmla="*/ 6 h 470"/>
              <a:gd name="T26" fmla="*/ 241 w 337"/>
              <a:gd name="T27" fmla="*/ 6 h 470"/>
              <a:gd name="T28" fmla="*/ 241 w 337"/>
              <a:gd name="T29" fmla="*/ 30 h 470"/>
              <a:gd name="T30" fmla="*/ 269 w 337"/>
              <a:gd name="T31" fmla="*/ 56 h 470"/>
              <a:gd name="T32" fmla="*/ 263 w 337"/>
              <a:gd name="T33" fmla="*/ 68 h 470"/>
              <a:gd name="T34" fmla="*/ 84 w 337"/>
              <a:gd name="T35" fmla="*/ 218 h 470"/>
              <a:gd name="T36" fmla="*/ 17 w 337"/>
              <a:gd name="T37" fmla="*/ 218 h 470"/>
              <a:gd name="T38" fmla="*/ 0 w 337"/>
              <a:gd name="T39" fmla="*/ 235 h 470"/>
              <a:gd name="T40" fmla="*/ 17 w 337"/>
              <a:gd name="T41" fmla="*/ 252 h 470"/>
              <a:gd name="T42" fmla="*/ 84 w 337"/>
              <a:gd name="T43" fmla="*/ 252 h 470"/>
              <a:gd name="T44" fmla="*/ 263 w 337"/>
              <a:gd name="T45" fmla="*/ 402 h 470"/>
              <a:gd name="T46" fmla="*/ 269 w 337"/>
              <a:gd name="T47" fmla="*/ 414 h 470"/>
              <a:gd name="T48" fmla="*/ 241 w 337"/>
              <a:gd name="T49" fmla="*/ 441 h 470"/>
              <a:gd name="T50" fmla="*/ 241 w 337"/>
              <a:gd name="T51" fmla="*/ 464 h 470"/>
              <a:gd name="T52" fmla="*/ 265 w 337"/>
              <a:gd name="T53" fmla="*/ 463 h 470"/>
              <a:gd name="T54" fmla="*/ 324 w 337"/>
              <a:gd name="T55" fmla="*/ 405 h 470"/>
              <a:gd name="T56" fmla="*/ 324 w 337"/>
              <a:gd name="T57" fmla="*/ 359 h 470"/>
              <a:gd name="T58" fmla="*/ 265 w 337"/>
              <a:gd name="T59" fmla="*/ 301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7" h="470">
                <a:moveTo>
                  <a:pt x="265" y="301"/>
                </a:moveTo>
                <a:cubicBezTo>
                  <a:pt x="258" y="295"/>
                  <a:pt x="248" y="295"/>
                  <a:pt x="241" y="301"/>
                </a:cubicBezTo>
                <a:cubicBezTo>
                  <a:pt x="235" y="308"/>
                  <a:pt x="235" y="318"/>
                  <a:pt x="241" y="324"/>
                </a:cubicBezTo>
                <a:lnTo>
                  <a:pt x="271" y="353"/>
                </a:lnTo>
                <a:cubicBezTo>
                  <a:pt x="276" y="358"/>
                  <a:pt x="267" y="368"/>
                  <a:pt x="267" y="368"/>
                </a:cubicBezTo>
                <a:cubicBezTo>
                  <a:pt x="67" y="368"/>
                  <a:pt x="67" y="102"/>
                  <a:pt x="267" y="102"/>
                </a:cubicBezTo>
                <a:cubicBezTo>
                  <a:pt x="267" y="102"/>
                  <a:pt x="276" y="112"/>
                  <a:pt x="271" y="117"/>
                </a:cubicBezTo>
                <a:lnTo>
                  <a:pt x="242" y="145"/>
                </a:lnTo>
                <a:cubicBezTo>
                  <a:pt x="236" y="151"/>
                  <a:pt x="235" y="162"/>
                  <a:pt x="242" y="168"/>
                </a:cubicBezTo>
                <a:cubicBezTo>
                  <a:pt x="248" y="175"/>
                  <a:pt x="259" y="175"/>
                  <a:pt x="265" y="168"/>
                </a:cubicBezTo>
                <a:lnTo>
                  <a:pt x="324" y="111"/>
                </a:lnTo>
                <a:cubicBezTo>
                  <a:pt x="337" y="98"/>
                  <a:pt x="337" y="77"/>
                  <a:pt x="324" y="64"/>
                </a:cubicBezTo>
                <a:cubicBezTo>
                  <a:pt x="315" y="55"/>
                  <a:pt x="274" y="15"/>
                  <a:pt x="265" y="6"/>
                </a:cubicBezTo>
                <a:cubicBezTo>
                  <a:pt x="258" y="0"/>
                  <a:pt x="248" y="0"/>
                  <a:pt x="241" y="6"/>
                </a:cubicBezTo>
                <a:cubicBezTo>
                  <a:pt x="235" y="13"/>
                  <a:pt x="235" y="23"/>
                  <a:pt x="241" y="30"/>
                </a:cubicBezTo>
                <a:lnTo>
                  <a:pt x="269" y="56"/>
                </a:lnTo>
                <a:cubicBezTo>
                  <a:pt x="275" y="61"/>
                  <a:pt x="271" y="68"/>
                  <a:pt x="263" y="68"/>
                </a:cubicBezTo>
                <a:cubicBezTo>
                  <a:pt x="155" y="68"/>
                  <a:pt x="92" y="140"/>
                  <a:pt x="84" y="218"/>
                </a:cubicBezTo>
                <a:lnTo>
                  <a:pt x="17" y="218"/>
                </a:lnTo>
                <a:cubicBezTo>
                  <a:pt x="8" y="218"/>
                  <a:pt x="0" y="226"/>
                  <a:pt x="0" y="235"/>
                </a:cubicBezTo>
                <a:cubicBezTo>
                  <a:pt x="0" y="244"/>
                  <a:pt x="8" y="252"/>
                  <a:pt x="17" y="252"/>
                </a:cubicBezTo>
                <a:lnTo>
                  <a:pt x="84" y="252"/>
                </a:lnTo>
                <a:cubicBezTo>
                  <a:pt x="92" y="330"/>
                  <a:pt x="154" y="402"/>
                  <a:pt x="263" y="402"/>
                </a:cubicBezTo>
                <a:cubicBezTo>
                  <a:pt x="271" y="402"/>
                  <a:pt x="275" y="409"/>
                  <a:pt x="269" y="414"/>
                </a:cubicBezTo>
                <a:lnTo>
                  <a:pt x="241" y="441"/>
                </a:lnTo>
                <a:cubicBezTo>
                  <a:pt x="235" y="447"/>
                  <a:pt x="235" y="457"/>
                  <a:pt x="241" y="464"/>
                </a:cubicBezTo>
                <a:cubicBezTo>
                  <a:pt x="248" y="470"/>
                  <a:pt x="258" y="470"/>
                  <a:pt x="265" y="463"/>
                </a:cubicBezTo>
                <a:cubicBezTo>
                  <a:pt x="274" y="454"/>
                  <a:pt x="315" y="415"/>
                  <a:pt x="324" y="405"/>
                </a:cubicBezTo>
                <a:cubicBezTo>
                  <a:pt x="337" y="393"/>
                  <a:pt x="337" y="372"/>
                  <a:pt x="324" y="359"/>
                </a:cubicBezTo>
                <a:lnTo>
                  <a:pt x="265" y="30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796906B0-ACFC-4A1B-899E-398B98288DF7}"/>
              </a:ext>
            </a:extLst>
          </p:cNvPr>
          <p:cNvSpPr>
            <a:spLocks noChangeAspect="1"/>
          </p:cNvSpPr>
          <p:nvPr/>
        </p:nvSpPr>
        <p:spPr bwMode="auto">
          <a:xfrm>
            <a:off x="10266363" y="4054475"/>
            <a:ext cx="252413" cy="363538"/>
          </a:xfrm>
          <a:custGeom>
            <a:avLst/>
            <a:gdLst>
              <a:gd name="T0" fmla="*/ 264 w 336"/>
              <a:gd name="T1" fmla="*/ 307 h 478"/>
              <a:gd name="T2" fmla="*/ 241 w 336"/>
              <a:gd name="T3" fmla="*/ 307 h 478"/>
              <a:gd name="T4" fmla="*/ 241 w 336"/>
              <a:gd name="T5" fmla="*/ 330 h 478"/>
              <a:gd name="T6" fmla="*/ 269 w 336"/>
              <a:gd name="T7" fmla="*/ 356 h 478"/>
              <a:gd name="T8" fmla="*/ 263 w 336"/>
              <a:gd name="T9" fmla="*/ 368 h 478"/>
              <a:gd name="T10" fmla="*/ 212 w 336"/>
              <a:gd name="T11" fmla="*/ 368 h 478"/>
              <a:gd name="T12" fmla="*/ 148 w 336"/>
              <a:gd name="T13" fmla="*/ 306 h 478"/>
              <a:gd name="T14" fmla="*/ 124 w 336"/>
              <a:gd name="T15" fmla="*/ 306 h 478"/>
              <a:gd name="T16" fmla="*/ 124 w 336"/>
              <a:gd name="T17" fmla="*/ 330 h 478"/>
              <a:gd name="T18" fmla="*/ 152 w 336"/>
              <a:gd name="T19" fmla="*/ 356 h 478"/>
              <a:gd name="T20" fmla="*/ 146 w 336"/>
              <a:gd name="T21" fmla="*/ 368 h 478"/>
              <a:gd name="T22" fmla="*/ 50 w 336"/>
              <a:gd name="T23" fmla="*/ 368 h 478"/>
              <a:gd name="T24" fmla="*/ 33 w 336"/>
              <a:gd name="T25" fmla="*/ 356 h 478"/>
              <a:gd name="T26" fmla="*/ 33 w 336"/>
              <a:gd name="T27" fmla="*/ 122 h 478"/>
              <a:gd name="T28" fmla="*/ 50 w 336"/>
              <a:gd name="T29" fmla="*/ 102 h 478"/>
              <a:gd name="T30" fmla="*/ 146 w 336"/>
              <a:gd name="T31" fmla="*/ 102 h 478"/>
              <a:gd name="T32" fmla="*/ 152 w 336"/>
              <a:gd name="T33" fmla="*/ 118 h 478"/>
              <a:gd name="T34" fmla="*/ 124 w 336"/>
              <a:gd name="T35" fmla="*/ 147 h 478"/>
              <a:gd name="T36" fmla="*/ 124 w 336"/>
              <a:gd name="T37" fmla="*/ 171 h 478"/>
              <a:gd name="T38" fmla="*/ 148 w 336"/>
              <a:gd name="T39" fmla="*/ 171 h 478"/>
              <a:gd name="T40" fmla="*/ 206 w 336"/>
              <a:gd name="T41" fmla="*/ 110 h 478"/>
              <a:gd name="T42" fmla="*/ 212 w 336"/>
              <a:gd name="T43" fmla="*/ 102 h 478"/>
              <a:gd name="T44" fmla="*/ 263 w 336"/>
              <a:gd name="T45" fmla="*/ 102 h 478"/>
              <a:gd name="T46" fmla="*/ 269 w 336"/>
              <a:gd name="T47" fmla="*/ 118 h 478"/>
              <a:gd name="T48" fmla="*/ 241 w 336"/>
              <a:gd name="T49" fmla="*/ 147 h 478"/>
              <a:gd name="T50" fmla="*/ 241 w 336"/>
              <a:gd name="T51" fmla="*/ 171 h 478"/>
              <a:gd name="T52" fmla="*/ 264 w 336"/>
              <a:gd name="T53" fmla="*/ 171 h 478"/>
              <a:gd name="T54" fmla="*/ 323 w 336"/>
              <a:gd name="T55" fmla="*/ 112 h 478"/>
              <a:gd name="T56" fmla="*/ 323 w 336"/>
              <a:gd name="T57" fmla="*/ 65 h 478"/>
              <a:gd name="T58" fmla="*/ 264 w 336"/>
              <a:gd name="T59" fmla="*/ 7 h 478"/>
              <a:gd name="T60" fmla="*/ 241 w 336"/>
              <a:gd name="T61" fmla="*/ 7 h 478"/>
              <a:gd name="T62" fmla="*/ 241 w 336"/>
              <a:gd name="T63" fmla="*/ 30 h 478"/>
              <a:gd name="T64" fmla="*/ 269 w 336"/>
              <a:gd name="T65" fmla="*/ 56 h 478"/>
              <a:gd name="T66" fmla="*/ 263 w 336"/>
              <a:gd name="T67" fmla="*/ 68 h 478"/>
              <a:gd name="T68" fmla="*/ 212 w 336"/>
              <a:gd name="T69" fmla="*/ 68 h 478"/>
              <a:gd name="T70" fmla="*/ 206 w 336"/>
              <a:gd name="T71" fmla="*/ 63 h 478"/>
              <a:gd name="T72" fmla="*/ 148 w 336"/>
              <a:gd name="T73" fmla="*/ 6 h 478"/>
              <a:gd name="T74" fmla="*/ 124 w 336"/>
              <a:gd name="T75" fmla="*/ 6 h 478"/>
              <a:gd name="T76" fmla="*/ 124 w 336"/>
              <a:gd name="T77" fmla="*/ 30 h 478"/>
              <a:gd name="T78" fmla="*/ 152 w 336"/>
              <a:gd name="T79" fmla="*/ 56 h 478"/>
              <a:gd name="T80" fmla="*/ 146 w 336"/>
              <a:gd name="T81" fmla="*/ 68 h 478"/>
              <a:gd name="T82" fmla="*/ 33 w 336"/>
              <a:gd name="T83" fmla="*/ 68 h 478"/>
              <a:gd name="T84" fmla="*/ 0 w 336"/>
              <a:gd name="T85" fmla="*/ 106 h 478"/>
              <a:gd name="T86" fmla="*/ 0 w 336"/>
              <a:gd name="T87" fmla="*/ 372 h 478"/>
              <a:gd name="T88" fmla="*/ 33 w 336"/>
              <a:gd name="T89" fmla="*/ 402 h 478"/>
              <a:gd name="T90" fmla="*/ 146 w 336"/>
              <a:gd name="T91" fmla="*/ 402 h 478"/>
              <a:gd name="T92" fmla="*/ 152 w 336"/>
              <a:gd name="T93" fmla="*/ 418 h 478"/>
              <a:gd name="T94" fmla="*/ 124 w 336"/>
              <a:gd name="T95" fmla="*/ 447 h 478"/>
              <a:gd name="T96" fmla="*/ 124 w 336"/>
              <a:gd name="T97" fmla="*/ 471 h 478"/>
              <a:gd name="T98" fmla="*/ 148 w 336"/>
              <a:gd name="T99" fmla="*/ 471 h 478"/>
              <a:gd name="T100" fmla="*/ 206 w 336"/>
              <a:gd name="T101" fmla="*/ 411 h 478"/>
              <a:gd name="T102" fmla="*/ 212 w 336"/>
              <a:gd name="T103" fmla="*/ 402 h 478"/>
              <a:gd name="T104" fmla="*/ 263 w 336"/>
              <a:gd name="T105" fmla="*/ 402 h 478"/>
              <a:gd name="T106" fmla="*/ 269 w 336"/>
              <a:gd name="T107" fmla="*/ 418 h 478"/>
              <a:gd name="T108" fmla="*/ 241 w 336"/>
              <a:gd name="T109" fmla="*/ 447 h 478"/>
              <a:gd name="T110" fmla="*/ 241 w 336"/>
              <a:gd name="T111" fmla="*/ 471 h 478"/>
              <a:gd name="T112" fmla="*/ 264 w 336"/>
              <a:gd name="T113" fmla="*/ 471 h 478"/>
              <a:gd name="T114" fmla="*/ 323 w 336"/>
              <a:gd name="T115" fmla="*/ 413 h 478"/>
              <a:gd name="T116" fmla="*/ 323 w 336"/>
              <a:gd name="T117" fmla="*/ 365 h 478"/>
              <a:gd name="T118" fmla="*/ 264 w 336"/>
              <a:gd name="T119" fmla="*/ 307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6" h="478">
                <a:moveTo>
                  <a:pt x="264" y="307"/>
                </a:moveTo>
                <a:cubicBezTo>
                  <a:pt x="258" y="300"/>
                  <a:pt x="247" y="300"/>
                  <a:pt x="241" y="307"/>
                </a:cubicBezTo>
                <a:cubicBezTo>
                  <a:pt x="234" y="313"/>
                  <a:pt x="234" y="324"/>
                  <a:pt x="241" y="330"/>
                </a:cubicBezTo>
                <a:lnTo>
                  <a:pt x="269" y="356"/>
                </a:lnTo>
                <a:cubicBezTo>
                  <a:pt x="274" y="361"/>
                  <a:pt x="270" y="368"/>
                  <a:pt x="263" y="368"/>
                </a:cubicBezTo>
                <a:lnTo>
                  <a:pt x="212" y="368"/>
                </a:lnTo>
                <a:cubicBezTo>
                  <a:pt x="211" y="368"/>
                  <a:pt x="148" y="306"/>
                  <a:pt x="148" y="306"/>
                </a:cubicBezTo>
                <a:cubicBezTo>
                  <a:pt x="141" y="299"/>
                  <a:pt x="130" y="300"/>
                  <a:pt x="124" y="306"/>
                </a:cubicBezTo>
                <a:cubicBezTo>
                  <a:pt x="117" y="313"/>
                  <a:pt x="117" y="323"/>
                  <a:pt x="124" y="330"/>
                </a:cubicBezTo>
                <a:lnTo>
                  <a:pt x="152" y="356"/>
                </a:lnTo>
                <a:cubicBezTo>
                  <a:pt x="157" y="361"/>
                  <a:pt x="154" y="368"/>
                  <a:pt x="146" y="368"/>
                </a:cubicBezTo>
                <a:lnTo>
                  <a:pt x="50" y="368"/>
                </a:lnTo>
                <a:cubicBezTo>
                  <a:pt x="40" y="368"/>
                  <a:pt x="33" y="365"/>
                  <a:pt x="33" y="356"/>
                </a:cubicBezTo>
                <a:lnTo>
                  <a:pt x="33" y="122"/>
                </a:lnTo>
                <a:cubicBezTo>
                  <a:pt x="33" y="113"/>
                  <a:pt x="40" y="102"/>
                  <a:pt x="50" y="102"/>
                </a:cubicBezTo>
                <a:lnTo>
                  <a:pt x="146" y="102"/>
                </a:lnTo>
                <a:cubicBezTo>
                  <a:pt x="154" y="102"/>
                  <a:pt x="157" y="113"/>
                  <a:pt x="152" y="118"/>
                </a:cubicBezTo>
                <a:lnTo>
                  <a:pt x="124" y="147"/>
                </a:lnTo>
                <a:cubicBezTo>
                  <a:pt x="117" y="153"/>
                  <a:pt x="117" y="165"/>
                  <a:pt x="124" y="171"/>
                </a:cubicBezTo>
                <a:cubicBezTo>
                  <a:pt x="130" y="178"/>
                  <a:pt x="141" y="178"/>
                  <a:pt x="148" y="171"/>
                </a:cubicBezTo>
                <a:lnTo>
                  <a:pt x="206" y="110"/>
                </a:lnTo>
                <a:cubicBezTo>
                  <a:pt x="209" y="108"/>
                  <a:pt x="210" y="102"/>
                  <a:pt x="212" y="102"/>
                </a:cubicBezTo>
                <a:lnTo>
                  <a:pt x="263" y="102"/>
                </a:lnTo>
                <a:cubicBezTo>
                  <a:pt x="270" y="102"/>
                  <a:pt x="274" y="113"/>
                  <a:pt x="269" y="118"/>
                </a:cubicBezTo>
                <a:lnTo>
                  <a:pt x="241" y="147"/>
                </a:lnTo>
                <a:cubicBezTo>
                  <a:pt x="234" y="153"/>
                  <a:pt x="234" y="165"/>
                  <a:pt x="241" y="171"/>
                </a:cubicBezTo>
                <a:cubicBezTo>
                  <a:pt x="247" y="178"/>
                  <a:pt x="258" y="178"/>
                  <a:pt x="264" y="171"/>
                </a:cubicBezTo>
                <a:lnTo>
                  <a:pt x="323" y="112"/>
                </a:lnTo>
                <a:cubicBezTo>
                  <a:pt x="336" y="99"/>
                  <a:pt x="336" y="78"/>
                  <a:pt x="323" y="65"/>
                </a:cubicBezTo>
                <a:cubicBezTo>
                  <a:pt x="314" y="56"/>
                  <a:pt x="273" y="16"/>
                  <a:pt x="264" y="7"/>
                </a:cubicBezTo>
                <a:cubicBezTo>
                  <a:pt x="258" y="0"/>
                  <a:pt x="247" y="0"/>
                  <a:pt x="241" y="7"/>
                </a:cubicBezTo>
                <a:cubicBezTo>
                  <a:pt x="234" y="13"/>
                  <a:pt x="234" y="24"/>
                  <a:pt x="241" y="30"/>
                </a:cubicBezTo>
                <a:lnTo>
                  <a:pt x="269" y="56"/>
                </a:lnTo>
                <a:cubicBezTo>
                  <a:pt x="274" y="61"/>
                  <a:pt x="270" y="68"/>
                  <a:pt x="263" y="68"/>
                </a:cubicBezTo>
                <a:lnTo>
                  <a:pt x="212" y="68"/>
                </a:lnTo>
                <a:cubicBezTo>
                  <a:pt x="210" y="68"/>
                  <a:pt x="209" y="66"/>
                  <a:pt x="206" y="63"/>
                </a:cubicBezTo>
                <a:cubicBezTo>
                  <a:pt x="197" y="56"/>
                  <a:pt x="156" y="14"/>
                  <a:pt x="148" y="6"/>
                </a:cubicBezTo>
                <a:cubicBezTo>
                  <a:pt x="141" y="0"/>
                  <a:pt x="130" y="0"/>
                  <a:pt x="124" y="6"/>
                </a:cubicBezTo>
                <a:cubicBezTo>
                  <a:pt x="117" y="13"/>
                  <a:pt x="117" y="24"/>
                  <a:pt x="124" y="30"/>
                </a:cubicBezTo>
                <a:lnTo>
                  <a:pt x="152" y="56"/>
                </a:lnTo>
                <a:cubicBezTo>
                  <a:pt x="157" y="61"/>
                  <a:pt x="154" y="68"/>
                  <a:pt x="146" y="68"/>
                </a:cubicBezTo>
                <a:lnTo>
                  <a:pt x="33" y="68"/>
                </a:lnTo>
                <a:cubicBezTo>
                  <a:pt x="14" y="68"/>
                  <a:pt x="0" y="87"/>
                  <a:pt x="0" y="106"/>
                </a:cubicBezTo>
                <a:lnTo>
                  <a:pt x="0" y="372"/>
                </a:lnTo>
                <a:cubicBezTo>
                  <a:pt x="0" y="391"/>
                  <a:pt x="14" y="402"/>
                  <a:pt x="33" y="402"/>
                </a:cubicBezTo>
                <a:lnTo>
                  <a:pt x="146" y="402"/>
                </a:lnTo>
                <a:cubicBezTo>
                  <a:pt x="154" y="402"/>
                  <a:pt x="157" y="413"/>
                  <a:pt x="152" y="418"/>
                </a:cubicBezTo>
                <a:lnTo>
                  <a:pt x="124" y="447"/>
                </a:lnTo>
                <a:cubicBezTo>
                  <a:pt x="117" y="453"/>
                  <a:pt x="117" y="465"/>
                  <a:pt x="124" y="471"/>
                </a:cubicBezTo>
                <a:cubicBezTo>
                  <a:pt x="130" y="478"/>
                  <a:pt x="141" y="478"/>
                  <a:pt x="148" y="471"/>
                </a:cubicBezTo>
                <a:cubicBezTo>
                  <a:pt x="207" y="411"/>
                  <a:pt x="198" y="422"/>
                  <a:pt x="206" y="411"/>
                </a:cubicBezTo>
                <a:cubicBezTo>
                  <a:pt x="209" y="408"/>
                  <a:pt x="210" y="402"/>
                  <a:pt x="212" y="402"/>
                </a:cubicBezTo>
                <a:lnTo>
                  <a:pt x="263" y="402"/>
                </a:lnTo>
                <a:cubicBezTo>
                  <a:pt x="270" y="402"/>
                  <a:pt x="274" y="413"/>
                  <a:pt x="269" y="418"/>
                </a:cubicBezTo>
                <a:lnTo>
                  <a:pt x="241" y="447"/>
                </a:lnTo>
                <a:cubicBezTo>
                  <a:pt x="234" y="453"/>
                  <a:pt x="234" y="465"/>
                  <a:pt x="241" y="471"/>
                </a:cubicBezTo>
                <a:cubicBezTo>
                  <a:pt x="247" y="478"/>
                  <a:pt x="258" y="478"/>
                  <a:pt x="264" y="471"/>
                </a:cubicBezTo>
                <a:cubicBezTo>
                  <a:pt x="273" y="462"/>
                  <a:pt x="314" y="422"/>
                  <a:pt x="323" y="413"/>
                </a:cubicBezTo>
                <a:cubicBezTo>
                  <a:pt x="336" y="400"/>
                  <a:pt x="336" y="378"/>
                  <a:pt x="323" y="365"/>
                </a:cubicBezTo>
                <a:lnTo>
                  <a:pt x="264" y="30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0F09495E-D4D9-4407-BDC1-7F8FEB7E9A9A}"/>
              </a:ext>
            </a:extLst>
          </p:cNvPr>
          <p:cNvSpPr>
            <a:spLocks noChangeAspect="1"/>
          </p:cNvSpPr>
          <p:nvPr/>
        </p:nvSpPr>
        <p:spPr bwMode="auto">
          <a:xfrm>
            <a:off x="9763126" y="4105275"/>
            <a:ext cx="252413" cy="306388"/>
          </a:xfrm>
          <a:custGeom>
            <a:avLst/>
            <a:gdLst>
              <a:gd name="T0" fmla="*/ 33 w 336"/>
              <a:gd name="T1" fmla="*/ 46 h 402"/>
              <a:gd name="T2" fmla="*/ 49 w 336"/>
              <a:gd name="T3" fmla="*/ 34 h 402"/>
              <a:gd name="T4" fmla="*/ 316 w 336"/>
              <a:gd name="T5" fmla="*/ 34 h 402"/>
              <a:gd name="T6" fmla="*/ 333 w 336"/>
              <a:gd name="T7" fmla="*/ 15 h 402"/>
              <a:gd name="T8" fmla="*/ 333 w 336"/>
              <a:gd name="T9" fmla="*/ 16 h 402"/>
              <a:gd name="T10" fmla="*/ 316 w 336"/>
              <a:gd name="T11" fmla="*/ 0 h 402"/>
              <a:gd name="T12" fmla="*/ 32 w 336"/>
              <a:gd name="T13" fmla="*/ 0 h 402"/>
              <a:gd name="T14" fmla="*/ 0 w 336"/>
              <a:gd name="T15" fmla="*/ 30 h 402"/>
              <a:gd name="T16" fmla="*/ 0 w 336"/>
              <a:gd name="T17" fmla="*/ 296 h 402"/>
              <a:gd name="T18" fmla="*/ 32 w 336"/>
              <a:gd name="T19" fmla="*/ 334 h 402"/>
              <a:gd name="T20" fmla="*/ 146 w 336"/>
              <a:gd name="T21" fmla="*/ 334 h 402"/>
              <a:gd name="T22" fmla="*/ 152 w 336"/>
              <a:gd name="T23" fmla="*/ 346 h 402"/>
              <a:gd name="T24" fmla="*/ 124 w 336"/>
              <a:gd name="T25" fmla="*/ 373 h 402"/>
              <a:gd name="T26" fmla="*/ 124 w 336"/>
              <a:gd name="T27" fmla="*/ 396 h 402"/>
              <a:gd name="T28" fmla="*/ 147 w 336"/>
              <a:gd name="T29" fmla="*/ 396 h 402"/>
              <a:gd name="T30" fmla="*/ 206 w 336"/>
              <a:gd name="T31" fmla="*/ 339 h 402"/>
              <a:gd name="T32" fmla="*/ 215 w 336"/>
              <a:gd name="T33" fmla="*/ 334 h 402"/>
              <a:gd name="T34" fmla="*/ 262 w 336"/>
              <a:gd name="T35" fmla="*/ 334 h 402"/>
              <a:gd name="T36" fmla="*/ 268 w 336"/>
              <a:gd name="T37" fmla="*/ 346 h 402"/>
              <a:gd name="T38" fmla="*/ 240 w 336"/>
              <a:gd name="T39" fmla="*/ 373 h 402"/>
              <a:gd name="T40" fmla="*/ 240 w 336"/>
              <a:gd name="T41" fmla="*/ 396 h 402"/>
              <a:gd name="T42" fmla="*/ 264 w 336"/>
              <a:gd name="T43" fmla="*/ 396 h 402"/>
              <a:gd name="T44" fmla="*/ 323 w 336"/>
              <a:gd name="T45" fmla="*/ 337 h 402"/>
              <a:gd name="T46" fmla="*/ 323 w 336"/>
              <a:gd name="T47" fmla="*/ 289 h 402"/>
              <a:gd name="T48" fmla="*/ 264 w 336"/>
              <a:gd name="T49" fmla="*/ 230 h 402"/>
              <a:gd name="T50" fmla="*/ 240 w 336"/>
              <a:gd name="T51" fmla="*/ 230 h 402"/>
              <a:gd name="T52" fmla="*/ 240 w 336"/>
              <a:gd name="T53" fmla="*/ 254 h 402"/>
              <a:gd name="T54" fmla="*/ 268 w 336"/>
              <a:gd name="T55" fmla="*/ 284 h 402"/>
              <a:gd name="T56" fmla="*/ 262 w 336"/>
              <a:gd name="T57" fmla="*/ 300 h 402"/>
              <a:gd name="T58" fmla="*/ 211 w 336"/>
              <a:gd name="T59" fmla="*/ 300 h 402"/>
              <a:gd name="T60" fmla="*/ 206 w 336"/>
              <a:gd name="T61" fmla="*/ 291 h 402"/>
              <a:gd name="T62" fmla="*/ 147 w 336"/>
              <a:gd name="T63" fmla="*/ 231 h 402"/>
              <a:gd name="T64" fmla="*/ 124 w 336"/>
              <a:gd name="T65" fmla="*/ 231 h 402"/>
              <a:gd name="T66" fmla="*/ 124 w 336"/>
              <a:gd name="T67" fmla="*/ 254 h 402"/>
              <a:gd name="T68" fmla="*/ 152 w 336"/>
              <a:gd name="T69" fmla="*/ 284 h 402"/>
              <a:gd name="T70" fmla="*/ 146 w 336"/>
              <a:gd name="T71" fmla="*/ 300 h 402"/>
              <a:gd name="T72" fmla="*/ 49 w 336"/>
              <a:gd name="T73" fmla="*/ 300 h 402"/>
              <a:gd name="T74" fmla="*/ 33 w 336"/>
              <a:gd name="T75" fmla="*/ 280 h 402"/>
              <a:gd name="T76" fmla="*/ 33 w 336"/>
              <a:gd name="T77" fmla="*/ 46 h 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6" h="402">
                <a:moveTo>
                  <a:pt x="33" y="46"/>
                </a:moveTo>
                <a:cubicBezTo>
                  <a:pt x="33" y="37"/>
                  <a:pt x="40" y="34"/>
                  <a:pt x="49" y="34"/>
                </a:cubicBezTo>
                <a:lnTo>
                  <a:pt x="316" y="34"/>
                </a:lnTo>
                <a:cubicBezTo>
                  <a:pt x="325" y="34"/>
                  <a:pt x="333" y="24"/>
                  <a:pt x="333" y="15"/>
                </a:cubicBezTo>
                <a:lnTo>
                  <a:pt x="333" y="16"/>
                </a:lnTo>
                <a:cubicBezTo>
                  <a:pt x="333" y="7"/>
                  <a:pt x="325" y="0"/>
                  <a:pt x="316" y="0"/>
                </a:cubicBezTo>
                <a:lnTo>
                  <a:pt x="32" y="0"/>
                </a:lnTo>
                <a:cubicBezTo>
                  <a:pt x="14" y="0"/>
                  <a:pt x="0" y="11"/>
                  <a:pt x="0" y="30"/>
                </a:cubicBezTo>
                <a:lnTo>
                  <a:pt x="0" y="296"/>
                </a:lnTo>
                <a:cubicBezTo>
                  <a:pt x="0" y="315"/>
                  <a:pt x="14" y="334"/>
                  <a:pt x="32" y="334"/>
                </a:cubicBezTo>
                <a:lnTo>
                  <a:pt x="146" y="334"/>
                </a:lnTo>
                <a:cubicBezTo>
                  <a:pt x="153" y="334"/>
                  <a:pt x="157" y="341"/>
                  <a:pt x="152" y="346"/>
                </a:cubicBezTo>
                <a:lnTo>
                  <a:pt x="124" y="373"/>
                </a:lnTo>
                <a:cubicBezTo>
                  <a:pt x="117" y="379"/>
                  <a:pt x="117" y="389"/>
                  <a:pt x="124" y="396"/>
                </a:cubicBezTo>
                <a:cubicBezTo>
                  <a:pt x="130" y="402"/>
                  <a:pt x="141" y="402"/>
                  <a:pt x="147" y="396"/>
                </a:cubicBezTo>
                <a:cubicBezTo>
                  <a:pt x="155" y="388"/>
                  <a:pt x="197" y="345"/>
                  <a:pt x="206" y="339"/>
                </a:cubicBezTo>
                <a:cubicBezTo>
                  <a:pt x="211" y="334"/>
                  <a:pt x="208" y="334"/>
                  <a:pt x="215" y="334"/>
                </a:cubicBezTo>
                <a:lnTo>
                  <a:pt x="262" y="334"/>
                </a:lnTo>
                <a:cubicBezTo>
                  <a:pt x="270" y="334"/>
                  <a:pt x="273" y="341"/>
                  <a:pt x="268" y="346"/>
                </a:cubicBezTo>
                <a:lnTo>
                  <a:pt x="240" y="373"/>
                </a:lnTo>
                <a:cubicBezTo>
                  <a:pt x="234" y="379"/>
                  <a:pt x="234" y="389"/>
                  <a:pt x="240" y="396"/>
                </a:cubicBezTo>
                <a:cubicBezTo>
                  <a:pt x="247" y="402"/>
                  <a:pt x="257" y="402"/>
                  <a:pt x="264" y="396"/>
                </a:cubicBezTo>
                <a:cubicBezTo>
                  <a:pt x="266" y="394"/>
                  <a:pt x="325" y="335"/>
                  <a:pt x="323" y="337"/>
                </a:cubicBezTo>
                <a:cubicBezTo>
                  <a:pt x="336" y="324"/>
                  <a:pt x="336" y="302"/>
                  <a:pt x="323" y="289"/>
                </a:cubicBezTo>
                <a:lnTo>
                  <a:pt x="264" y="230"/>
                </a:lnTo>
                <a:cubicBezTo>
                  <a:pt x="257" y="224"/>
                  <a:pt x="247" y="224"/>
                  <a:pt x="240" y="230"/>
                </a:cubicBezTo>
                <a:cubicBezTo>
                  <a:pt x="234" y="237"/>
                  <a:pt x="234" y="248"/>
                  <a:pt x="240" y="254"/>
                </a:cubicBezTo>
                <a:lnTo>
                  <a:pt x="268" y="284"/>
                </a:lnTo>
                <a:cubicBezTo>
                  <a:pt x="273" y="289"/>
                  <a:pt x="270" y="300"/>
                  <a:pt x="262" y="300"/>
                </a:cubicBezTo>
                <a:lnTo>
                  <a:pt x="211" y="300"/>
                </a:lnTo>
                <a:cubicBezTo>
                  <a:pt x="210" y="300"/>
                  <a:pt x="208" y="294"/>
                  <a:pt x="206" y="291"/>
                </a:cubicBezTo>
                <a:lnTo>
                  <a:pt x="147" y="231"/>
                </a:lnTo>
                <a:cubicBezTo>
                  <a:pt x="141" y="225"/>
                  <a:pt x="130" y="224"/>
                  <a:pt x="124" y="231"/>
                </a:cubicBezTo>
                <a:cubicBezTo>
                  <a:pt x="117" y="237"/>
                  <a:pt x="117" y="248"/>
                  <a:pt x="124" y="254"/>
                </a:cubicBezTo>
                <a:lnTo>
                  <a:pt x="152" y="284"/>
                </a:lnTo>
                <a:cubicBezTo>
                  <a:pt x="157" y="289"/>
                  <a:pt x="153" y="300"/>
                  <a:pt x="146" y="300"/>
                </a:cubicBezTo>
                <a:lnTo>
                  <a:pt x="49" y="300"/>
                </a:lnTo>
                <a:cubicBezTo>
                  <a:pt x="40" y="300"/>
                  <a:pt x="33" y="289"/>
                  <a:pt x="33" y="280"/>
                </a:cubicBezTo>
                <a:lnTo>
                  <a:pt x="33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7035AB15-7707-4086-B6AE-884CE2237C71}"/>
              </a:ext>
            </a:extLst>
          </p:cNvPr>
          <p:cNvSpPr>
            <a:spLocks noChangeAspect="1"/>
          </p:cNvSpPr>
          <p:nvPr/>
        </p:nvSpPr>
        <p:spPr bwMode="auto">
          <a:xfrm>
            <a:off x="9259888" y="4105275"/>
            <a:ext cx="254000" cy="309563"/>
          </a:xfrm>
          <a:custGeom>
            <a:avLst/>
            <a:gdLst>
              <a:gd name="T0" fmla="*/ 33 w 336"/>
              <a:gd name="T1" fmla="*/ 0 h 406"/>
              <a:gd name="T2" fmla="*/ 0 w 336"/>
              <a:gd name="T3" fmla="*/ 33 h 406"/>
              <a:gd name="T4" fmla="*/ 0 w 336"/>
              <a:gd name="T5" fmla="*/ 300 h 406"/>
              <a:gd name="T6" fmla="*/ 34 w 336"/>
              <a:gd name="T7" fmla="*/ 334 h 406"/>
              <a:gd name="T8" fmla="*/ 146 w 336"/>
              <a:gd name="T9" fmla="*/ 334 h 406"/>
              <a:gd name="T10" fmla="*/ 152 w 336"/>
              <a:gd name="T11" fmla="*/ 348 h 406"/>
              <a:gd name="T12" fmla="*/ 124 w 336"/>
              <a:gd name="T13" fmla="*/ 376 h 406"/>
              <a:gd name="T14" fmla="*/ 124 w 336"/>
              <a:gd name="T15" fmla="*/ 400 h 406"/>
              <a:gd name="T16" fmla="*/ 148 w 336"/>
              <a:gd name="T17" fmla="*/ 400 h 406"/>
              <a:gd name="T18" fmla="*/ 212 w 336"/>
              <a:gd name="T19" fmla="*/ 334 h 406"/>
              <a:gd name="T20" fmla="*/ 263 w 336"/>
              <a:gd name="T21" fmla="*/ 334 h 406"/>
              <a:gd name="T22" fmla="*/ 269 w 336"/>
              <a:gd name="T23" fmla="*/ 348 h 406"/>
              <a:gd name="T24" fmla="*/ 241 w 336"/>
              <a:gd name="T25" fmla="*/ 376 h 406"/>
              <a:gd name="T26" fmla="*/ 241 w 336"/>
              <a:gd name="T27" fmla="*/ 400 h 406"/>
              <a:gd name="T28" fmla="*/ 264 w 336"/>
              <a:gd name="T29" fmla="*/ 400 h 406"/>
              <a:gd name="T30" fmla="*/ 323 w 336"/>
              <a:gd name="T31" fmla="*/ 341 h 406"/>
              <a:gd name="T32" fmla="*/ 323 w 336"/>
              <a:gd name="T33" fmla="*/ 293 h 406"/>
              <a:gd name="T34" fmla="*/ 264 w 336"/>
              <a:gd name="T35" fmla="*/ 235 h 406"/>
              <a:gd name="T36" fmla="*/ 241 w 336"/>
              <a:gd name="T37" fmla="*/ 235 h 406"/>
              <a:gd name="T38" fmla="*/ 241 w 336"/>
              <a:gd name="T39" fmla="*/ 258 h 406"/>
              <a:gd name="T40" fmla="*/ 269 w 336"/>
              <a:gd name="T41" fmla="*/ 286 h 406"/>
              <a:gd name="T42" fmla="*/ 263 w 336"/>
              <a:gd name="T43" fmla="*/ 300 h 406"/>
              <a:gd name="T44" fmla="*/ 212 w 336"/>
              <a:gd name="T45" fmla="*/ 300 h 406"/>
              <a:gd name="T46" fmla="*/ 207 w 336"/>
              <a:gd name="T47" fmla="*/ 293 h 406"/>
              <a:gd name="T48" fmla="*/ 148 w 336"/>
              <a:gd name="T49" fmla="*/ 235 h 406"/>
              <a:gd name="T50" fmla="*/ 124 w 336"/>
              <a:gd name="T51" fmla="*/ 235 h 406"/>
              <a:gd name="T52" fmla="*/ 124 w 336"/>
              <a:gd name="T53" fmla="*/ 258 h 406"/>
              <a:gd name="T54" fmla="*/ 152 w 336"/>
              <a:gd name="T55" fmla="*/ 286 h 406"/>
              <a:gd name="T56" fmla="*/ 146 w 336"/>
              <a:gd name="T57" fmla="*/ 300 h 406"/>
              <a:gd name="T58" fmla="*/ 50 w 336"/>
              <a:gd name="T59" fmla="*/ 300 h 406"/>
              <a:gd name="T60" fmla="*/ 34 w 336"/>
              <a:gd name="T61" fmla="*/ 284 h 406"/>
              <a:gd name="T62" fmla="*/ 34 w 336"/>
              <a:gd name="T63" fmla="*/ 50 h 406"/>
              <a:gd name="T64" fmla="*/ 50 w 336"/>
              <a:gd name="T65" fmla="*/ 34 h 406"/>
              <a:gd name="T66" fmla="*/ 284 w 336"/>
              <a:gd name="T67" fmla="*/ 34 h 406"/>
              <a:gd name="T68" fmla="*/ 300 w 336"/>
              <a:gd name="T69" fmla="*/ 50 h 406"/>
              <a:gd name="T70" fmla="*/ 300 w 336"/>
              <a:gd name="T71" fmla="*/ 150 h 406"/>
              <a:gd name="T72" fmla="*/ 317 w 336"/>
              <a:gd name="T73" fmla="*/ 167 h 406"/>
              <a:gd name="T74" fmla="*/ 334 w 336"/>
              <a:gd name="T75" fmla="*/ 150 h 406"/>
              <a:gd name="T76" fmla="*/ 334 w 336"/>
              <a:gd name="T77" fmla="*/ 34 h 406"/>
              <a:gd name="T78" fmla="*/ 300 w 336"/>
              <a:gd name="T79" fmla="*/ 0 h 406"/>
              <a:gd name="T80" fmla="*/ 33 w 336"/>
              <a:gd name="T81" fmla="*/ 0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6" h="406">
                <a:moveTo>
                  <a:pt x="33" y="0"/>
                </a:move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9"/>
                  <a:pt x="15" y="334"/>
                  <a:pt x="34" y="334"/>
                </a:cubicBezTo>
                <a:lnTo>
                  <a:pt x="146" y="334"/>
                </a:lnTo>
                <a:cubicBezTo>
                  <a:pt x="154" y="334"/>
                  <a:pt x="157" y="343"/>
                  <a:pt x="152" y="348"/>
                </a:cubicBezTo>
                <a:lnTo>
                  <a:pt x="124" y="376"/>
                </a:lnTo>
                <a:cubicBezTo>
                  <a:pt x="118" y="382"/>
                  <a:pt x="118" y="393"/>
                  <a:pt x="124" y="400"/>
                </a:cubicBezTo>
                <a:cubicBezTo>
                  <a:pt x="131" y="406"/>
                  <a:pt x="141" y="406"/>
                  <a:pt x="148" y="400"/>
                </a:cubicBezTo>
                <a:cubicBezTo>
                  <a:pt x="154" y="393"/>
                  <a:pt x="207" y="341"/>
                  <a:pt x="212" y="334"/>
                </a:cubicBezTo>
                <a:lnTo>
                  <a:pt x="263" y="334"/>
                </a:lnTo>
                <a:cubicBezTo>
                  <a:pt x="270" y="334"/>
                  <a:pt x="274" y="343"/>
                  <a:pt x="269" y="348"/>
                </a:cubicBezTo>
                <a:lnTo>
                  <a:pt x="241" y="376"/>
                </a:lnTo>
                <a:cubicBezTo>
                  <a:pt x="234" y="382"/>
                  <a:pt x="234" y="393"/>
                  <a:pt x="241" y="400"/>
                </a:cubicBezTo>
                <a:cubicBezTo>
                  <a:pt x="247" y="406"/>
                  <a:pt x="258" y="406"/>
                  <a:pt x="264" y="400"/>
                </a:cubicBezTo>
                <a:lnTo>
                  <a:pt x="323" y="341"/>
                </a:lnTo>
                <a:cubicBezTo>
                  <a:pt x="336" y="328"/>
                  <a:pt x="336" y="306"/>
                  <a:pt x="323" y="293"/>
                </a:cubicBezTo>
                <a:lnTo>
                  <a:pt x="264" y="235"/>
                </a:lnTo>
                <a:cubicBezTo>
                  <a:pt x="258" y="228"/>
                  <a:pt x="247" y="228"/>
                  <a:pt x="241" y="235"/>
                </a:cubicBezTo>
                <a:cubicBezTo>
                  <a:pt x="234" y="241"/>
                  <a:pt x="234" y="252"/>
                  <a:pt x="241" y="258"/>
                </a:cubicBezTo>
                <a:lnTo>
                  <a:pt x="269" y="286"/>
                </a:lnTo>
                <a:cubicBezTo>
                  <a:pt x="274" y="291"/>
                  <a:pt x="270" y="300"/>
                  <a:pt x="263" y="300"/>
                </a:cubicBezTo>
                <a:lnTo>
                  <a:pt x="212" y="300"/>
                </a:lnTo>
                <a:cubicBezTo>
                  <a:pt x="210" y="298"/>
                  <a:pt x="209" y="296"/>
                  <a:pt x="207" y="293"/>
                </a:cubicBezTo>
                <a:lnTo>
                  <a:pt x="148" y="235"/>
                </a:lnTo>
                <a:cubicBezTo>
                  <a:pt x="141" y="228"/>
                  <a:pt x="131" y="228"/>
                  <a:pt x="124" y="235"/>
                </a:cubicBezTo>
                <a:cubicBezTo>
                  <a:pt x="118" y="241"/>
                  <a:pt x="118" y="252"/>
                  <a:pt x="124" y="258"/>
                </a:cubicBezTo>
                <a:lnTo>
                  <a:pt x="152" y="286"/>
                </a:lnTo>
                <a:cubicBezTo>
                  <a:pt x="157" y="291"/>
                  <a:pt x="154" y="300"/>
                  <a:pt x="146" y="300"/>
                </a:cubicBezTo>
                <a:lnTo>
                  <a:pt x="50" y="300"/>
                </a:lnTo>
                <a:cubicBezTo>
                  <a:pt x="41" y="300"/>
                  <a:pt x="34" y="293"/>
                  <a:pt x="34" y="284"/>
                </a:cubicBezTo>
                <a:lnTo>
                  <a:pt x="34" y="50"/>
                </a:lnTo>
                <a:cubicBezTo>
                  <a:pt x="34" y="41"/>
                  <a:pt x="41" y="34"/>
                  <a:pt x="50" y="34"/>
                </a:cubicBezTo>
                <a:lnTo>
                  <a:pt x="284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150"/>
                </a:lnTo>
                <a:cubicBezTo>
                  <a:pt x="300" y="160"/>
                  <a:pt x="308" y="167"/>
                  <a:pt x="317" y="167"/>
                </a:cubicBezTo>
                <a:cubicBezTo>
                  <a:pt x="326" y="167"/>
                  <a:pt x="334" y="160"/>
                  <a:pt x="334" y="150"/>
                </a:cubicBezTo>
                <a:lnTo>
                  <a:pt x="334" y="34"/>
                </a:lnTo>
                <a:cubicBezTo>
                  <a:pt x="334" y="15"/>
                  <a:pt x="319" y="0"/>
                  <a:pt x="300" y="0"/>
                </a:cubicBezTo>
                <a:lnTo>
                  <a:pt x="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BE14DBBA-D24E-4BCE-A0C8-44F43DD5011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55063" y="4105275"/>
            <a:ext cx="255588" cy="255588"/>
          </a:xfrm>
          <a:custGeom>
            <a:avLst/>
            <a:gdLst>
              <a:gd name="T0" fmla="*/ 331 w 337"/>
              <a:gd name="T1" fmla="*/ 327 h 336"/>
              <a:gd name="T2" fmla="*/ 331 w 337"/>
              <a:gd name="T3" fmla="*/ 304 h 336"/>
              <a:gd name="T4" fmla="*/ 180 w 337"/>
              <a:gd name="T5" fmla="*/ 151 h 336"/>
              <a:gd name="T6" fmla="*/ 180 w 337"/>
              <a:gd name="T7" fmla="*/ 151 h 336"/>
              <a:gd name="T8" fmla="*/ 30 w 337"/>
              <a:gd name="T9" fmla="*/ 6 h 336"/>
              <a:gd name="T10" fmla="*/ 7 w 337"/>
              <a:gd name="T11" fmla="*/ 6 h 336"/>
              <a:gd name="T12" fmla="*/ 6 w 337"/>
              <a:gd name="T13" fmla="*/ 6 h 336"/>
              <a:gd name="T14" fmla="*/ 6 w 337"/>
              <a:gd name="T15" fmla="*/ 30 h 336"/>
              <a:gd name="T16" fmla="*/ 156 w 337"/>
              <a:gd name="T17" fmla="*/ 180 h 336"/>
              <a:gd name="T18" fmla="*/ 156 w 337"/>
              <a:gd name="T19" fmla="*/ 180 h 336"/>
              <a:gd name="T20" fmla="*/ 306 w 337"/>
              <a:gd name="T21" fmla="*/ 329 h 336"/>
              <a:gd name="T22" fmla="*/ 330 w 337"/>
              <a:gd name="T23" fmla="*/ 329 h 336"/>
              <a:gd name="T24" fmla="*/ 331 w 337"/>
              <a:gd name="T25" fmla="*/ 327 h 336"/>
              <a:gd name="T26" fmla="*/ 279 w 337"/>
              <a:gd name="T27" fmla="*/ 101 h 336"/>
              <a:gd name="T28" fmla="*/ 273 w 337"/>
              <a:gd name="T29" fmla="*/ 87 h 336"/>
              <a:gd name="T30" fmla="*/ 330 w 337"/>
              <a:gd name="T31" fmla="*/ 30 h 336"/>
              <a:gd name="T32" fmla="*/ 330 w 337"/>
              <a:gd name="T33" fmla="*/ 6 h 336"/>
              <a:gd name="T34" fmla="*/ 330 w 337"/>
              <a:gd name="T35" fmla="*/ 6 h 336"/>
              <a:gd name="T36" fmla="*/ 307 w 337"/>
              <a:gd name="T37" fmla="*/ 6 h 336"/>
              <a:gd name="T38" fmla="*/ 249 w 337"/>
              <a:gd name="T39" fmla="*/ 64 h 336"/>
              <a:gd name="T40" fmla="*/ 235 w 337"/>
              <a:gd name="T41" fmla="*/ 58 h 336"/>
              <a:gd name="T42" fmla="*/ 235 w 337"/>
              <a:gd name="T43" fmla="*/ 18 h 336"/>
              <a:gd name="T44" fmla="*/ 218 w 337"/>
              <a:gd name="T45" fmla="*/ 1 h 336"/>
              <a:gd name="T46" fmla="*/ 218 w 337"/>
              <a:gd name="T47" fmla="*/ 1 h 336"/>
              <a:gd name="T48" fmla="*/ 202 w 337"/>
              <a:gd name="T49" fmla="*/ 18 h 336"/>
              <a:gd name="T50" fmla="*/ 202 w 337"/>
              <a:gd name="T51" fmla="*/ 101 h 336"/>
              <a:gd name="T52" fmla="*/ 202 w 337"/>
              <a:gd name="T53" fmla="*/ 102 h 336"/>
              <a:gd name="T54" fmla="*/ 235 w 337"/>
              <a:gd name="T55" fmla="*/ 135 h 336"/>
              <a:gd name="T56" fmla="*/ 318 w 337"/>
              <a:gd name="T57" fmla="*/ 135 h 336"/>
              <a:gd name="T58" fmla="*/ 335 w 337"/>
              <a:gd name="T59" fmla="*/ 118 h 336"/>
              <a:gd name="T60" fmla="*/ 335 w 337"/>
              <a:gd name="T61" fmla="*/ 118 h 336"/>
              <a:gd name="T62" fmla="*/ 318 w 337"/>
              <a:gd name="T63" fmla="*/ 101 h 336"/>
              <a:gd name="T64" fmla="*/ 279 w 337"/>
              <a:gd name="T65" fmla="*/ 101 h 336"/>
              <a:gd name="T66" fmla="*/ 18 w 337"/>
              <a:gd name="T67" fmla="*/ 235 h 336"/>
              <a:gd name="T68" fmla="*/ 2 w 337"/>
              <a:gd name="T69" fmla="*/ 218 h 336"/>
              <a:gd name="T70" fmla="*/ 2 w 337"/>
              <a:gd name="T71" fmla="*/ 218 h 336"/>
              <a:gd name="T72" fmla="*/ 18 w 337"/>
              <a:gd name="T73" fmla="*/ 201 h 336"/>
              <a:gd name="T74" fmla="*/ 102 w 337"/>
              <a:gd name="T75" fmla="*/ 201 h 336"/>
              <a:gd name="T76" fmla="*/ 135 w 337"/>
              <a:gd name="T77" fmla="*/ 235 h 336"/>
              <a:gd name="T78" fmla="*/ 135 w 337"/>
              <a:gd name="T79" fmla="*/ 235 h 336"/>
              <a:gd name="T80" fmla="*/ 135 w 337"/>
              <a:gd name="T81" fmla="*/ 318 h 336"/>
              <a:gd name="T82" fmla="*/ 118 w 337"/>
              <a:gd name="T83" fmla="*/ 335 h 336"/>
              <a:gd name="T84" fmla="*/ 118 w 337"/>
              <a:gd name="T85" fmla="*/ 335 h 336"/>
              <a:gd name="T86" fmla="*/ 102 w 337"/>
              <a:gd name="T87" fmla="*/ 318 h 336"/>
              <a:gd name="T88" fmla="*/ 102 w 337"/>
              <a:gd name="T89" fmla="*/ 279 h 336"/>
              <a:gd name="T90" fmla="*/ 87 w 337"/>
              <a:gd name="T91" fmla="*/ 273 h 336"/>
              <a:gd name="T92" fmla="*/ 30 w 337"/>
              <a:gd name="T93" fmla="*/ 330 h 336"/>
              <a:gd name="T94" fmla="*/ 6 w 337"/>
              <a:gd name="T95" fmla="*/ 330 h 336"/>
              <a:gd name="T96" fmla="*/ 6 w 337"/>
              <a:gd name="T97" fmla="*/ 330 h 336"/>
              <a:gd name="T98" fmla="*/ 6 w 337"/>
              <a:gd name="T99" fmla="*/ 306 h 336"/>
              <a:gd name="T100" fmla="*/ 64 w 337"/>
              <a:gd name="T101" fmla="*/ 249 h 336"/>
              <a:gd name="T102" fmla="*/ 58 w 337"/>
              <a:gd name="T103" fmla="*/ 235 h 336"/>
              <a:gd name="T104" fmla="*/ 18 w 337"/>
              <a:gd name="T105" fmla="*/ 235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7" h="336">
                <a:moveTo>
                  <a:pt x="331" y="327"/>
                </a:moveTo>
                <a:cubicBezTo>
                  <a:pt x="337" y="321"/>
                  <a:pt x="337" y="311"/>
                  <a:pt x="331" y="304"/>
                </a:cubicBezTo>
                <a:lnTo>
                  <a:pt x="180" y="151"/>
                </a:lnTo>
                <a:lnTo>
                  <a:pt x="180" y="151"/>
                </a:lnTo>
                <a:lnTo>
                  <a:pt x="30" y="6"/>
                </a:lnTo>
                <a:cubicBezTo>
                  <a:pt x="23" y="0"/>
                  <a:pt x="13" y="0"/>
                  <a:pt x="7" y="6"/>
                </a:cubicBezTo>
                <a:lnTo>
                  <a:pt x="6" y="6"/>
                </a:lnTo>
                <a:cubicBezTo>
                  <a:pt x="0" y="13"/>
                  <a:pt x="0" y="23"/>
                  <a:pt x="6" y="30"/>
                </a:cubicBezTo>
                <a:lnTo>
                  <a:pt x="156" y="180"/>
                </a:lnTo>
                <a:lnTo>
                  <a:pt x="156" y="180"/>
                </a:lnTo>
                <a:lnTo>
                  <a:pt x="306" y="329"/>
                </a:lnTo>
                <a:cubicBezTo>
                  <a:pt x="313" y="336"/>
                  <a:pt x="324" y="336"/>
                  <a:pt x="330" y="329"/>
                </a:cubicBezTo>
                <a:lnTo>
                  <a:pt x="331" y="327"/>
                </a:lnTo>
                <a:close/>
                <a:moveTo>
                  <a:pt x="279" y="101"/>
                </a:moveTo>
                <a:cubicBezTo>
                  <a:pt x="271" y="101"/>
                  <a:pt x="267" y="92"/>
                  <a:pt x="273" y="87"/>
                </a:cubicBezTo>
                <a:lnTo>
                  <a:pt x="330" y="30"/>
                </a:lnTo>
                <a:cubicBezTo>
                  <a:pt x="337" y="23"/>
                  <a:pt x="337" y="13"/>
                  <a:pt x="330" y="6"/>
                </a:cubicBezTo>
                <a:lnTo>
                  <a:pt x="330" y="6"/>
                </a:lnTo>
                <a:cubicBezTo>
                  <a:pt x="324" y="0"/>
                  <a:pt x="313" y="0"/>
                  <a:pt x="307" y="6"/>
                </a:cubicBezTo>
                <a:lnTo>
                  <a:pt x="249" y="64"/>
                </a:lnTo>
                <a:cubicBezTo>
                  <a:pt x="244" y="69"/>
                  <a:pt x="235" y="65"/>
                  <a:pt x="235" y="58"/>
                </a:cubicBezTo>
                <a:lnTo>
                  <a:pt x="235" y="18"/>
                </a:lnTo>
                <a:cubicBezTo>
                  <a:pt x="235" y="9"/>
                  <a:pt x="228" y="1"/>
                  <a:pt x="218" y="1"/>
                </a:cubicBezTo>
                <a:lnTo>
                  <a:pt x="218" y="1"/>
                </a:lnTo>
                <a:cubicBezTo>
                  <a:pt x="209" y="1"/>
                  <a:pt x="202" y="9"/>
                  <a:pt x="202" y="18"/>
                </a:cubicBezTo>
                <a:lnTo>
                  <a:pt x="202" y="101"/>
                </a:lnTo>
                <a:lnTo>
                  <a:pt x="202" y="102"/>
                </a:lnTo>
                <a:cubicBezTo>
                  <a:pt x="202" y="120"/>
                  <a:pt x="216" y="135"/>
                  <a:pt x="235" y="135"/>
                </a:cubicBezTo>
                <a:lnTo>
                  <a:pt x="318" y="135"/>
                </a:lnTo>
                <a:cubicBezTo>
                  <a:pt x="327" y="135"/>
                  <a:pt x="335" y="127"/>
                  <a:pt x="335" y="118"/>
                </a:cubicBezTo>
                <a:lnTo>
                  <a:pt x="335" y="118"/>
                </a:lnTo>
                <a:cubicBezTo>
                  <a:pt x="335" y="109"/>
                  <a:pt x="327" y="101"/>
                  <a:pt x="318" y="101"/>
                </a:cubicBezTo>
                <a:lnTo>
                  <a:pt x="279" y="101"/>
                </a:lnTo>
                <a:close/>
                <a:moveTo>
                  <a:pt x="18" y="235"/>
                </a:moveTo>
                <a:cubicBezTo>
                  <a:pt x="9" y="235"/>
                  <a:pt x="2" y="227"/>
                  <a:pt x="2" y="218"/>
                </a:cubicBezTo>
                <a:lnTo>
                  <a:pt x="2" y="218"/>
                </a:lnTo>
                <a:cubicBezTo>
                  <a:pt x="2" y="209"/>
                  <a:pt x="9" y="201"/>
                  <a:pt x="18" y="201"/>
                </a:cubicBezTo>
                <a:lnTo>
                  <a:pt x="102" y="201"/>
                </a:lnTo>
                <a:cubicBezTo>
                  <a:pt x="120" y="201"/>
                  <a:pt x="135" y="216"/>
                  <a:pt x="135" y="235"/>
                </a:cubicBezTo>
                <a:lnTo>
                  <a:pt x="135" y="235"/>
                </a:lnTo>
                <a:lnTo>
                  <a:pt x="135" y="318"/>
                </a:lnTo>
                <a:cubicBezTo>
                  <a:pt x="135" y="327"/>
                  <a:pt x="128" y="335"/>
                  <a:pt x="118" y="335"/>
                </a:cubicBezTo>
                <a:lnTo>
                  <a:pt x="118" y="335"/>
                </a:lnTo>
                <a:cubicBezTo>
                  <a:pt x="109" y="335"/>
                  <a:pt x="102" y="327"/>
                  <a:pt x="102" y="318"/>
                </a:cubicBezTo>
                <a:lnTo>
                  <a:pt x="102" y="279"/>
                </a:lnTo>
                <a:cubicBezTo>
                  <a:pt x="102" y="271"/>
                  <a:pt x="93" y="267"/>
                  <a:pt x="87" y="273"/>
                </a:cubicBezTo>
                <a:lnTo>
                  <a:pt x="30" y="330"/>
                </a:lnTo>
                <a:cubicBezTo>
                  <a:pt x="23" y="336"/>
                  <a:pt x="13" y="336"/>
                  <a:pt x="6" y="330"/>
                </a:cubicBezTo>
                <a:lnTo>
                  <a:pt x="6" y="330"/>
                </a:lnTo>
                <a:cubicBezTo>
                  <a:pt x="0" y="323"/>
                  <a:pt x="0" y="313"/>
                  <a:pt x="6" y="306"/>
                </a:cubicBezTo>
                <a:lnTo>
                  <a:pt x="64" y="249"/>
                </a:lnTo>
                <a:cubicBezTo>
                  <a:pt x="69" y="244"/>
                  <a:pt x="65" y="235"/>
                  <a:pt x="58" y="235"/>
                </a:cubicBezTo>
                <a:lnTo>
                  <a:pt x="18" y="2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721B1159-1774-4292-86A3-2B3AF7C2D19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53413" y="4105275"/>
            <a:ext cx="254000" cy="255588"/>
          </a:xfrm>
          <a:custGeom>
            <a:avLst/>
            <a:gdLst>
              <a:gd name="T0" fmla="*/ 19 w 337"/>
              <a:gd name="T1" fmla="*/ 135 h 337"/>
              <a:gd name="T2" fmla="*/ 102 w 337"/>
              <a:gd name="T3" fmla="*/ 135 h 337"/>
              <a:gd name="T4" fmla="*/ 135 w 337"/>
              <a:gd name="T5" fmla="*/ 101 h 337"/>
              <a:gd name="T6" fmla="*/ 135 w 337"/>
              <a:gd name="T7" fmla="*/ 93 h 337"/>
              <a:gd name="T8" fmla="*/ 135 w 337"/>
              <a:gd name="T9" fmla="*/ 18 h 337"/>
              <a:gd name="T10" fmla="*/ 119 w 337"/>
              <a:gd name="T11" fmla="*/ 1 h 337"/>
              <a:gd name="T12" fmla="*/ 102 w 337"/>
              <a:gd name="T13" fmla="*/ 18 h 337"/>
              <a:gd name="T14" fmla="*/ 102 w 337"/>
              <a:gd name="T15" fmla="*/ 58 h 337"/>
              <a:gd name="T16" fmla="*/ 88 w 337"/>
              <a:gd name="T17" fmla="*/ 64 h 337"/>
              <a:gd name="T18" fmla="*/ 30 w 337"/>
              <a:gd name="T19" fmla="*/ 6 h 337"/>
              <a:gd name="T20" fmla="*/ 7 w 337"/>
              <a:gd name="T21" fmla="*/ 6 h 337"/>
              <a:gd name="T22" fmla="*/ 7 w 337"/>
              <a:gd name="T23" fmla="*/ 6 h 337"/>
              <a:gd name="T24" fmla="*/ 7 w 337"/>
              <a:gd name="T25" fmla="*/ 30 h 337"/>
              <a:gd name="T26" fmla="*/ 64 w 337"/>
              <a:gd name="T27" fmla="*/ 87 h 337"/>
              <a:gd name="T28" fmla="*/ 58 w 337"/>
              <a:gd name="T29" fmla="*/ 101 h 337"/>
              <a:gd name="T30" fmla="*/ 19 w 337"/>
              <a:gd name="T31" fmla="*/ 101 h 337"/>
              <a:gd name="T32" fmla="*/ 2 w 337"/>
              <a:gd name="T33" fmla="*/ 115 h 337"/>
              <a:gd name="T34" fmla="*/ 19 w 337"/>
              <a:gd name="T35" fmla="*/ 135 h 337"/>
              <a:gd name="T36" fmla="*/ 273 w 337"/>
              <a:gd name="T37" fmla="*/ 249 h 337"/>
              <a:gd name="T38" fmla="*/ 279 w 337"/>
              <a:gd name="T39" fmla="*/ 235 h 337"/>
              <a:gd name="T40" fmla="*/ 319 w 337"/>
              <a:gd name="T41" fmla="*/ 235 h 337"/>
              <a:gd name="T42" fmla="*/ 335 w 337"/>
              <a:gd name="T43" fmla="*/ 215 h 337"/>
              <a:gd name="T44" fmla="*/ 335 w 337"/>
              <a:gd name="T45" fmla="*/ 214 h 337"/>
              <a:gd name="T46" fmla="*/ 319 w 337"/>
              <a:gd name="T47" fmla="*/ 201 h 337"/>
              <a:gd name="T48" fmla="*/ 235 w 337"/>
              <a:gd name="T49" fmla="*/ 201 h 337"/>
              <a:gd name="T50" fmla="*/ 235 w 337"/>
              <a:gd name="T51" fmla="*/ 201 h 337"/>
              <a:gd name="T52" fmla="*/ 202 w 337"/>
              <a:gd name="T53" fmla="*/ 235 h 337"/>
              <a:gd name="T54" fmla="*/ 202 w 337"/>
              <a:gd name="T55" fmla="*/ 243 h 337"/>
              <a:gd name="T56" fmla="*/ 202 w 337"/>
              <a:gd name="T57" fmla="*/ 318 h 337"/>
              <a:gd name="T58" fmla="*/ 219 w 337"/>
              <a:gd name="T59" fmla="*/ 335 h 337"/>
              <a:gd name="T60" fmla="*/ 219 w 337"/>
              <a:gd name="T61" fmla="*/ 335 h 337"/>
              <a:gd name="T62" fmla="*/ 235 w 337"/>
              <a:gd name="T63" fmla="*/ 318 h 337"/>
              <a:gd name="T64" fmla="*/ 235 w 337"/>
              <a:gd name="T65" fmla="*/ 278 h 337"/>
              <a:gd name="T66" fmla="*/ 249 w 337"/>
              <a:gd name="T67" fmla="*/ 272 h 337"/>
              <a:gd name="T68" fmla="*/ 307 w 337"/>
              <a:gd name="T69" fmla="*/ 330 h 337"/>
              <a:gd name="T70" fmla="*/ 330 w 337"/>
              <a:gd name="T71" fmla="*/ 330 h 337"/>
              <a:gd name="T72" fmla="*/ 330 w 337"/>
              <a:gd name="T73" fmla="*/ 306 h 337"/>
              <a:gd name="T74" fmla="*/ 273 w 337"/>
              <a:gd name="T75" fmla="*/ 249 h 337"/>
              <a:gd name="T76" fmla="*/ 331 w 337"/>
              <a:gd name="T77" fmla="*/ 30 h 337"/>
              <a:gd name="T78" fmla="*/ 330 w 337"/>
              <a:gd name="T79" fmla="*/ 6 h 337"/>
              <a:gd name="T80" fmla="*/ 330 w 337"/>
              <a:gd name="T81" fmla="*/ 6 h 337"/>
              <a:gd name="T82" fmla="*/ 307 w 337"/>
              <a:gd name="T83" fmla="*/ 6 h 337"/>
              <a:gd name="T84" fmla="*/ 157 w 337"/>
              <a:gd name="T85" fmla="*/ 156 h 337"/>
              <a:gd name="T86" fmla="*/ 157 w 337"/>
              <a:gd name="T87" fmla="*/ 156 h 337"/>
              <a:gd name="T88" fmla="*/ 7 w 337"/>
              <a:gd name="T89" fmla="*/ 306 h 337"/>
              <a:gd name="T90" fmla="*/ 8 w 337"/>
              <a:gd name="T91" fmla="*/ 330 h 337"/>
              <a:gd name="T92" fmla="*/ 9 w 337"/>
              <a:gd name="T93" fmla="*/ 331 h 337"/>
              <a:gd name="T94" fmla="*/ 32 w 337"/>
              <a:gd name="T95" fmla="*/ 331 h 337"/>
              <a:gd name="T96" fmla="*/ 185 w 337"/>
              <a:gd name="T97" fmla="*/ 180 h 337"/>
              <a:gd name="T98" fmla="*/ 185 w 337"/>
              <a:gd name="T99" fmla="*/ 180 h 337"/>
              <a:gd name="T100" fmla="*/ 331 w 337"/>
              <a:gd name="T101" fmla="*/ 30 h 337"/>
              <a:gd name="T102" fmla="*/ 2 w 337"/>
              <a:gd name="T103" fmla="*/ 114 h 337"/>
              <a:gd name="T104" fmla="*/ 2 w 337"/>
              <a:gd name="T105" fmla="*/ 115 h 337"/>
              <a:gd name="T106" fmla="*/ 2 w 337"/>
              <a:gd name="T107" fmla="*/ 115 h 337"/>
              <a:gd name="T108" fmla="*/ 2 w 337"/>
              <a:gd name="T109" fmla="*/ 114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7" h="337">
                <a:moveTo>
                  <a:pt x="19" y="135"/>
                </a:moveTo>
                <a:lnTo>
                  <a:pt x="102" y="135"/>
                </a:lnTo>
                <a:cubicBezTo>
                  <a:pt x="119" y="135"/>
                  <a:pt x="135" y="120"/>
                  <a:pt x="135" y="101"/>
                </a:cubicBezTo>
                <a:lnTo>
                  <a:pt x="135" y="93"/>
                </a:lnTo>
                <a:lnTo>
                  <a:pt x="135" y="18"/>
                </a:lnTo>
                <a:cubicBezTo>
                  <a:pt x="135" y="9"/>
                  <a:pt x="128" y="1"/>
                  <a:pt x="119" y="1"/>
                </a:cubicBezTo>
                <a:cubicBezTo>
                  <a:pt x="109" y="1"/>
                  <a:pt x="102" y="9"/>
                  <a:pt x="102" y="18"/>
                </a:cubicBezTo>
                <a:lnTo>
                  <a:pt x="102" y="58"/>
                </a:lnTo>
                <a:cubicBezTo>
                  <a:pt x="102" y="65"/>
                  <a:pt x="93" y="69"/>
                  <a:pt x="88" y="64"/>
                </a:cubicBezTo>
                <a:lnTo>
                  <a:pt x="30" y="6"/>
                </a:lnTo>
                <a:cubicBezTo>
                  <a:pt x="24" y="0"/>
                  <a:pt x="13" y="0"/>
                  <a:pt x="7" y="6"/>
                </a:cubicBezTo>
                <a:lnTo>
                  <a:pt x="7" y="6"/>
                </a:lnTo>
                <a:cubicBezTo>
                  <a:pt x="0" y="13"/>
                  <a:pt x="0" y="23"/>
                  <a:pt x="7" y="30"/>
                </a:cubicBezTo>
                <a:lnTo>
                  <a:pt x="64" y="87"/>
                </a:lnTo>
                <a:cubicBezTo>
                  <a:pt x="69" y="92"/>
                  <a:pt x="66" y="101"/>
                  <a:pt x="58" y="101"/>
                </a:cubicBezTo>
                <a:lnTo>
                  <a:pt x="19" y="101"/>
                </a:lnTo>
                <a:cubicBezTo>
                  <a:pt x="9" y="101"/>
                  <a:pt x="2" y="106"/>
                  <a:pt x="2" y="115"/>
                </a:cubicBezTo>
                <a:cubicBezTo>
                  <a:pt x="2" y="124"/>
                  <a:pt x="10" y="135"/>
                  <a:pt x="19" y="135"/>
                </a:cubicBezTo>
                <a:close/>
                <a:moveTo>
                  <a:pt x="273" y="249"/>
                </a:moveTo>
                <a:cubicBezTo>
                  <a:pt x="268" y="244"/>
                  <a:pt x="271" y="235"/>
                  <a:pt x="279" y="235"/>
                </a:cubicBezTo>
                <a:lnTo>
                  <a:pt x="319" y="235"/>
                </a:lnTo>
                <a:cubicBezTo>
                  <a:pt x="328" y="235"/>
                  <a:pt x="335" y="225"/>
                  <a:pt x="335" y="215"/>
                </a:cubicBezTo>
                <a:lnTo>
                  <a:pt x="335" y="214"/>
                </a:lnTo>
                <a:cubicBezTo>
                  <a:pt x="335" y="205"/>
                  <a:pt x="328" y="201"/>
                  <a:pt x="319" y="201"/>
                </a:cubicBezTo>
                <a:lnTo>
                  <a:pt x="235" y="201"/>
                </a:lnTo>
                <a:lnTo>
                  <a:pt x="235" y="201"/>
                </a:lnTo>
                <a:cubicBezTo>
                  <a:pt x="217" y="201"/>
                  <a:pt x="202" y="216"/>
                  <a:pt x="202" y="235"/>
                </a:cubicBezTo>
                <a:lnTo>
                  <a:pt x="202" y="243"/>
                </a:lnTo>
                <a:lnTo>
                  <a:pt x="202" y="318"/>
                </a:lnTo>
                <a:cubicBezTo>
                  <a:pt x="202" y="327"/>
                  <a:pt x="209" y="335"/>
                  <a:pt x="219" y="335"/>
                </a:cubicBezTo>
                <a:lnTo>
                  <a:pt x="219" y="335"/>
                </a:lnTo>
                <a:cubicBezTo>
                  <a:pt x="228" y="335"/>
                  <a:pt x="235" y="327"/>
                  <a:pt x="235" y="318"/>
                </a:cubicBezTo>
                <a:lnTo>
                  <a:pt x="235" y="278"/>
                </a:lnTo>
                <a:cubicBezTo>
                  <a:pt x="235" y="271"/>
                  <a:pt x="244" y="267"/>
                  <a:pt x="249" y="272"/>
                </a:cubicBezTo>
                <a:lnTo>
                  <a:pt x="307" y="330"/>
                </a:lnTo>
                <a:cubicBezTo>
                  <a:pt x="313" y="336"/>
                  <a:pt x="324" y="336"/>
                  <a:pt x="330" y="330"/>
                </a:cubicBezTo>
                <a:cubicBezTo>
                  <a:pt x="337" y="323"/>
                  <a:pt x="337" y="313"/>
                  <a:pt x="330" y="306"/>
                </a:cubicBezTo>
                <a:lnTo>
                  <a:pt x="273" y="249"/>
                </a:lnTo>
                <a:close/>
                <a:moveTo>
                  <a:pt x="331" y="30"/>
                </a:moveTo>
                <a:cubicBezTo>
                  <a:pt x="337" y="23"/>
                  <a:pt x="337" y="13"/>
                  <a:pt x="330" y="6"/>
                </a:cubicBezTo>
                <a:lnTo>
                  <a:pt x="330" y="6"/>
                </a:lnTo>
                <a:cubicBezTo>
                  <a:pt x="324" y="0"/>
                  <a:pt x="313" y="0"/>
                  <a:pt x="307" y="6"/>
                </a:cubicBezTo>
                <a:lnTo>
                  <a:pt x="157" y="156"/>
                </a:lnTo>
                <a:lnTo>
                  <a:pt x="157" y="156"/>
                </a:lnTo>
                <a:lnTo>
                  <a:pt x="7" y="306"/>
                </a:lnTo>
                <a:cubicBezTo>
                  <a:pt x="1" y="312"/>
                  <a:pt x="1" y="323"/>
                  <a:pt x="8" y="330"/>
                </a:cubicBezTo>
                <a:lnTo>
                  <a:pt x="9" y="331"/>
                </a:lnTo>
                <a:cubicBezTo>
                  <a:pt x="16" y="337"/>
                  <a:pt x="26" y="337"/>
                  <a:pt x="32" y="331"/>
                </a:cubicBezTo>
                <a:lnTo>
                  <a:pt x="185" y="180"/>
                </a:lnTo>
                <a:lnTo>
                  <a:pt x="185" y="180"/>
                </a:lnTo>
                <a:lnTo>
                  <a:pt x="331" y="30"/>
                </a:lnTo>
                <a:close/>
                <a:moveTo>
                  <a:pt x="2" y="114"/>
                </a:moveTo>
                <a:cubicBezTo>
                  <a:pt x="2" y="114"/>
                  <a:pt x="2" y="115"/>
                  <a:pt x="2" y="115"/>
                </a:cubicBezTo>
                <a:cubicBezTo>
                  <a:pt x="2" y="115"/>
                  <a:pt x="2" y="115"/>
                  <a:pt x="2" y="115"/>
                </a:cubicBezTo>
                <a:lnTo>
                  <a:pt x="2" y="1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A8667725-D689-4022-A735-033C2889AB6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51763" y="4105275"/>
            <a:ext cx="250825" cy="254000"/>
          </a:xfrm>
          <a:custGeom>
            <a:avLst/>
            <a:gdLst>
              <a:gd name="T0" fmla="*/ 184 w 334"/>
              <a:gd name="T1" fmla="*/ 17 h 334"/>
              <a:gd name="T2" fmla="*/ 167 w 334"/>
              <a:gd name="T3" fmla="*/ 0 h 334"/>
              <a:gd name="T4" fmla="*/ 150 w 334"/>
              <a:gd name="T5" fmla="*/ 17 h 334"/>
              <a:gd name="T6" fmla="*/ 150 w 334"/>
              <a:gd name="T7" fmla="*/ 317 h 334"/>
              <a:gd name="T8" fmla="*/ 167 w 334"/>
              <a:gd name="T9" fmla="*/ 334 h 334"/>
              <a:gd name="T10" fmla="*/ 184 w 334"/>
              <a:gd name="T11" fmla="*/ 317 h 334"/>
              <a:gd name="T12" fmla="*/ 184 w 334"/>
              <a:gd name="T13" fmla="*/ 17 h 334"/>
              <a:gd name="T14" fmla="*/ 317 w 334"/>
              <a:gd name="T15" fmla="*/ 150 h 334"/>
              <a:gd name="T16" fmla="*/ 281 w 334"/>
              <a:gd name="T17" fmla="*/ 150 h 334"/>
              <a:gd name="T18" fmla="*/ 275 w 334"/>
              <a:gd name="T19" fmla="*/ 136 h 334"/>
              <a:gd name="T20" fmla="*/ 303 w 334"/>
              <a:gd name="T21" fmla="*/ 108 h 334"/>
              <a:gd name="T22" fmla="*/ 303 w 334"/>
              <a:gd name="T23" fmla="*/ 85 h 334"/>
              <a:gd name="T24" fmla="*/ 280 w 334"/>
              <a:gd name="T25" fmla="*/ 85 h 334"/>
              <a:gd name="T26" fmla="*/ 221 w 334"/>
              <a:gd name="T27" fmla="*/ 143 h 334"/>
              <a:gd name="T28" fmla="*/ 221 w 334"/>
              <a:gd name="T29" fmla="*/ 143 h 334"/>
              <a:gd name="T30" fmla="*/ 221 w 334"/>
              <a:gd name="T31" fmla="*/ 191 h 334"/>
              <a:gd name="T32" fmla="*/ 280 w 334"/>
              <a:gd name="T33" fmla="*/ 250 h 334"/>
              <a:gd name="T34" fmla="*/ 303 w 334"/>
              <a:gd name="T35" fmla="*/ 250 h 334"/>
              <a:gd name="T36" fmla="*/ 303 w 334"/>
              <a:gd name="T37" fmla="*/ 226 h 334"/>
              <a:gd name="T38" fmla="*/ 275 w 334"/>
              <a:gd name="T39" fmla="*/ 198 h 334"/>
              <a:gd name="T40" fmla="*/ 281 w 334"/>
              <a:gd name="T41" fmla="*/ 184 h 334"/>
              <a:gd name="T42" fmla="*/ 317 w 334"/>
              <a:gd name="T43" fmla="*/ 184 h 334"/>
              <a:gd name="T44" fmla="*/ 334 w 334"/>
              <a:gd name="T45" fmla="*/ 167 h 334"/>
              <a:gd name="T46" fmla="*/ 334 w 334"/>
              <a:gd name="T47" fmla="*/ 167 h 334"/>
              <a:gd name="T48" fmla="*/ 317 w 334"/>
              <a:gd name="T49" fmla="*/ 150 h 334"/>
              <a:gd name="T50" fmla="*/ 54 w 334"/>
              <a:gd name="T51" fmla="*/ 85 h 334"/>
              <a:gd name="T52" fmla="*/ 30 w 334"/>
              <a:gd name="T53" fmla="*/ 85 h 334"/>
              <a:gd name="T54" fmla="*/ 30 w 334"/>
              <a:gd name="T55" fmla="*/ 108 h 334"/>
              <a:gd name="T56" fmla="*/ 58 w 334"/>
              <a:gd name="T57" fmla="*/ 136 h 334"/>
              <a:gd name="T58" fmla="*/ 52 w 334"/>
              <a:gd name="T59" fmla="*/ 150 h 334"/>
              <a:gd name="T60" fmla="*/ 17 w 334"/>
              <a:gd name="T61" fmla="*/ 150 h 334"/>
              <a:gd name="T62" fmla="*/ 0 w 334"/>
              <a:gd name="T63" fmla="*/ 167 h 334"/>
              <a:gd name="T64" fmla="*/ 17 w 334"/>
              <a:gd name="T65" fmla="*/ 184 h 334"/>
              <a:gd name="T66" fmla="*/ 52 w 334"/>
              <a:gd name="T67" fmla="*/ 184 h 334"/>
              <a:gd name="T68" fmla="*/ 58 w 334"/>
              <a:gd name="T69" fmla="*/ 198 h 334"/>
              <a:gd name="T70" fmla="*/ 30 w 334"/>
              <a:gd name="T71" fmla="*/ 226 h 334"/>
              <a:gd name="T72" fmla="*/ 30 w 334"/>
              <a:gd name="T73" fmla="*/ 250 h 334"/>
              <a:gd name="T74" fmla="*/ 54 w 334"/>
              <a:gd name="T75" fmla="*/ 250 h 334"/>
              <a:gd name="T76" fmla="*/ 113 w 334"/>
              <a:gd name="T77" fmla="*/ 191 h 334"/>
              <a:gd name="T78" fmla="*/ 113 w 334"/>
              <a:gd name="T79" fmla="*/ 143 h 334"/>
              <a:gd name="T80" fmla="*/ 54 w 334"/>
              <a:gd name="T81" fmla="*/ 85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4" h="334">
                <a:moveTo>
                  <a:pt x="184" y="17"/>
                </a:moveTo>
                <a:cubicBezTo>
                  <a:pt x="184" y="8"/>
                  <a:pt x="176" y="0"/>
                  <a:pt x="167" y="0"/>
                </a:cubicBezTo>
                <a:cubicBezTo>
                  <a:pt x="158" y="0"/>
                  <a:pt x="150" y="8"/>
                  <a:pt x="150" y="17"/>
                </a:cubicBezTo>
                <a:lnTo>
                  <a:pt x="150" y="317"/>
                </a:lnTo>
                <a:cubicBezTo>
                  <a:pt x="150" y="326"/>
                  <a:pt x="158" y="334"/>
                  <a:pt x="167" y="334"/>
                </a:cubicBezTo>
                <a:cubicBezTo>
                  <a:pt x="176" y="334"/>
                  <a:pt x="184" y="326"/>
                  <a:pt x="184" y="317"/>
                </a:cubicBezTo>
                <a:lnTo>
                  <a:pt x="184" y="17"/>
                </a:lnTo>
                <a:close/>
                <a:moveTo>
                  <a:pt x="317" y="150"/>
                </a:moveTo>
                <a:lnTo>
                  <a:pt x="281" y="150"/>
                </a:lnTo>
                <a:cubicBezTo>
                  <a:pt x="274" y="150"/>
                  <a:pt x="270" y="141"/>
                  <a:pt x="275" y="136"/>
                </a:cubicBezTo>
                <a:lnTo>
                  <a:pt x="303" y="108"/>
                </a:lnTo>
                <a:cubicBezTo>
                  <a:pt x="310" y="102"/>
                  <a:pt x="310" y="91"/>
                  <a:pt x="303" y="85"/>
                </a:cubicBezTo>
                <a:cubicBezTo>
                  <a:pt x="297" y="78"/>
                  <a:pt x="286" y="78"/>
                  <a:pt x="280" y="85"/>
                </a:cubicBezTo>
                <a:lnTo>
                  <a:pt x="221" y="143"/>
                </a:lnTo>
                <a:lnTo>
                  <a:pt x="221" y="143"/>
                </a:lnTo>
                <a:cubicBezTo>
                  <a:pt x="208" y="156"/>
                  <a:pt x="208" y="178"/>
                  <a:pt x="221" y="191"/>
                </a:cubicBezTo>
                <a:cubicBezTo>
                  <a:pt x="240" y="210"/>
                  <a:pt x="257" y="227"/>
                  <a:pt x="280" y="250"/>
                </a:cubicBezTo>
                <a:cubicBezTo>
                  <a:pt x="286" y="256"/>
                  <a:pt x="297" y="256"/>
                  <a:pt x="303" y="250"/>
                </a:cubicBezTo>
                <a:cubicBezTo>
                  <a:pt x="310" y="243"/>
                  <a:pt x="310" y="232"/>
                  <a:pt x="303" y="226"/>
                </a:cubicBezTo>
                <a:lnTo>
                  <a:pt x="275" y="198"/>
                </a:lnTo>
                <a:cubicBezTo>
                  <a:pt x="270" y="193"/>
                  <a:pt x="274" y="184"/>
                  <a:pt x="281" y="184"/>
                </a:cubicBezTo>
                <a:lnTo>
                  <a:pt x="317" y="184"/>
                </a:lnTo>
                <a:cubicBezTo>
                  <a:pt x="326" y="184"/>
                  <a:pt x="334" y="176"/>
                  <a:pt x="334" y="167"/>
                </a:cubicBezTo>
                <a:lnTo>
                  <a:pt x="334" y="167"/>
                </a:lnTo>
                <a:cubicBezTo>
                  <a:pt x="334" y="158"/>
                  <a:pt x="326" y="150"/>
                  <a:pt x="317" y="150"/>
                </a:cubicBezTo>
                <a:close/>
                <a:moveTo>
                  <a:pt x="54" y="85"/>
                </a:moveTo>
                <a:cubicBezTo>
                  <a:pt x="47" y="78"/>
                  <a:pt x="37" y="78"/>
                  <a:pt x="30" y="85"/>
                </a:cubicBezTo>
                <a:cubicBezTo>
                  <a:pt x="24" y="91"/>
                  <a:pt x="24" y="102"/>
                  <a:pt x="30" y="108"/>
                </a:cubicBezTo>
                <a:lnTo>
                  <a:pt x="58" y="136"/>
                </a:lnTo>
                <a:cubicBezTo>
                  <a:pt x="64" y="141"/>
                  <a:pt x="60" y="150"/>
                  <a:pt x="52" y="150"/>
                </a:cubicBezTo>
                <a:lnTo>
                  <a:pt x="17" y="150"/>
                </a:lnTo>
                <a:cubicBezTo>
                  <a:pt x="8" y="150"/>
                  <a:pt x="0" y="158"/>
                  <a:pt x="0" y="167"/>
                </a:cubicBezTo>
                <a:cubicBezTo>
                  <a:pt x="0" y="176"/>
                  <a:pt x="8" y="184"/>
                  <a:pt x="17" y="184"/>
                </a:cubicBezTo>
                <a:lnTo>
                  <a:pt x="52" y="184"/>
                </a:lnTo>
                <a:cubicBezTo>
                  <a:pt x="60" y="184"/>
                  <a:pt x="64" y="193"/>
                  <a:pt x="58" y="198"/>
                </a:cubicBezTo>
                <a:lnTo>
                  <a:pt x="30" y="226"/>
                </a:lnTo>
                <a:cubicBezTo>
                  <a:pt x="24" y="232"/>
                  <a:pt x="24" y="243"/>
                  <a:pt x="30" y="250"/>
                </a:cubicBezTo>
                <a:cubicBezTo>
                  <a:pt x="37" y="256"/>
                  <a:pt x="47" y="256"/>
                  <a:pt x="54" y="250"/>
                </a:cubicBezTo>
                <a:lnTo>
                  <a:pt x="113" y="191"/>
                </a:lnTo>
                <a:cubicBezTo>
                  <a:pt x="126" y="178"/>
                  <a:pt x="126" y="156"/>
                  <a:pt x="113" y="143"/>
                </a:cubicBezTo>
                <a:lnTo>
                  <a:pt x="54" y="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36DBB923-A07A-4561-B3D0-FFDEC708FDB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48526" y="4105275"/>
            <a:ext cx="250825" cy="254000"/>
          </a:xfrm>
          <a:custGeom>
            <a:avLst/>
            <a:gdLst>
              <a:gd name="T0" fmla="*/ 316 w 333"/>
              <a:gd name="T1" fmla="*/ 0 h 334"/>
              <a:gd name="T2" fmla="*/ 300 w 333"/>
              <a:gd name="T3" fmla="*/ 17 h 334"/>
              <a:gd name="T4" fmla="*/ 300 w 333"/>
              <a:gd name="T5" fmla="*/ 100 h 334"/>
              <a:gd name="T6" fmla="*/ 231 w 333"/>
              <a:gd name="T7" fmla="*/ 100 h 334"/>
              <a:gd name="T8" fmla="*/ 225 w 333"/>
              <a:gd name="T9" fmla="*/ 86 h 334"/>
              <a:gd name="T10" fmla="*/ 253 w 333"/>
              <a:gd name="T11" fmla="*/ 58 h 334"/>
              <a:gd name="T12" fmla="*/ 253 w 333"/>
              <a:gd name="T13" fmla="*/ 35 h 334"/>
              <a:gd name="T14" fmla="*/ 229 w 333"/>
              <a:gd name="T15" fmla="*/ 35 h 334"/>
              <a:gd name="T16" fmla="*/ 170 w 333"/>
              <a:gd name="T17" fmla="*/ 93 h 334"/>
              <a:gd name="T18" fmla="*/ 170 w 333"/>
              <a:gd name="T19" fmla="*/ 141 h 334"/>
              <a:gd name="T20" fmla="*/ 229 w 333"/>
              <a:gd name="T21" fmla="*/ 200 h 334"/>
              <a:gd name="T22" fmla="*/ 253 w 333"/>
              <a:gd name="T23" fmla="*/ 199 h 334"/>
              <a:gd name="T24" fmla="*/ 253 w 333"/>
              <a:gd name="T25" fmla="*/ 176 h 334"/>
              <a:gd name="T26" fmla="*/ 225 w 333"/>
              <a:gd name="T27" fmla="*/ 148 h 334"/>
              <a:gd name="T28" fmla="*/ 231 w 333"/>
              <a:gd name="T29" fmla="*/ 134 h 334"/>
              <a:gd name="T30" fmla="*/ 300 w 333"/>
              <a:gd name="T31" fmla="*/ 134 h 334"/>
              <a:gd name="T32" fmla="*/ 300 w 333"/>
              <a:gd name="T33" fmla="*/ 317 h 334"/>
              <a:gd name="T34" fmla="*/ 316 w 333"/>
              <a:gd name="T35" fmla="*/ 334 h 334"/>
              <a:gd name="T36" fmla="*/ 333 w 333"/>
              <a:gd name="T37" fmla="*/ 317 h 334"/>
              <a:gd name="T38" fmla="*/ 333 w 333"/>
              <a:gd name="T39" fmla="*/ 17 h 334"/>
              <a:gd name="T40" fmla="*/ 316 w 333"/>
              <a:gd name="T41" fmla="*/ 0 h 334"/>
              <a:gd name="T42" fmla="*/ 103 w 333"/>
              <a:gd name="T43" fmla="*/ 135 h 334"/>
              <a:gd name="T44" fmla="*/ 80 w 333"/>
              <a:gd name="T45" fmla="*/ 135 h 334"/>
              <a:gd name="T46" fmla="*/ 80 w 333"/>
              <a:gd name="T47" fmla="*/ 158 h 334"/>
              <a:gd name="T48" fmla="*/ 108 w 333"/>
              <a:gd name="T49" fmla="*/ 186 h 334"/>
              <a:gd name="T50" fmla="*/ 102 w 333"/>
              <a:gd name="T51" fmla="*/ 200 h 334"/>
              <a:gd name="T52" fmla="*/ 33 w 333"/>
              <a:gd name="T53" fmla="*/ 200 h 334"/>
              <a:gd name="T54" fmla="*/ 33 w 333"/>
              <a:gd name="T55" fmla="*/ 17 h 334"/>
              <a:gd name="T56" fmla="*/ 16 w 333"/>
              <a:gd name="T57" fmla="*/ 0 h 334"/>
              <a:gd name="T58" fmla="*/ 0 w 333"/>
              <a:gd name="T59" fmla="*/ 17 h 334"/>
              <a:gd name="T60" fmla="*/ 0 w 333"/>
              <a:gd name="T61" fmla="*/ 317 h 334"/>
              <a:gd name="T62" fmla="*/ 16 w 333"/>
              <a:gd name="T63" fmla="*/ 334 h 334"/>
              <a:gd name="T64" fmla="*/ 33 w 333"/>
              <a:gd name="T65" fmla="*/ 317 h 334"/>
              <a:gd name="T66" fmla="*/ 33 w 333"/>
              <a:gd name="T67" fmla="*/ 234 h 334"/>
              <a:gd name="T68" fmla="*/ 102 w 333"/>
              <a:gd name="T69" fmla="*/ 234 h 334"/>
              <a:gd name="T70" fmla="*/ 108 w 333"/>
              <a:gd name="T71" fmla="*/ 248 h 334"/>
              <a:gd name="T72" fmla="*/ 80 w 333"/>
              <a:gd name="T73" fmla="*/ 276 h 334"/>
              <a:gd name="T74" fmla="*/ 80 w 333"/>
              <a:gd name="T75" fmla="*/ 300 h 334"/>
              <a:gd name="T76" fmla="*/ 103 w 333"/>
              <a:gd name="T77" fmla="*/ 300 h 334"/>
              <a:gd name="T78" fmla="*/ 162 w 333"/>
              <a:gd name="T79" fmla="*/ 241 h 334"/>
              <a:gd name="T80" fmla="*/ 162 w 333"/>
              <a:gd name="T81" fmla="*/ 193 h 334"/>
              <a:gd name="T82" fmla="*/ 103 w 333"/>
              <a:gd name="T83" fmla="*/ 135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4">
                <a:moveTo>
                  <a:pt x="316" y="0"/>
                </a:moveTo>
                <a:cubicBezTo>
                  <a:pt x="307" y="0"/>
                  <a:pt x="300" y="8"/>
                  <a:pt x="300" y="17"/>
                </a:cubicBezTo>
                <a:lnTo>
                  <a:pt x="300" y="100"/>
                </a:lnTo>
                <a:lnTo>
                  <a:pt x="231" y="100"/>
                </a:lnTo>
                <a:cubicBezTo>
                  <a:pt x="223" y="100"/>
                  <a:pt x="219" y="91"/>
                  <a:pt x="225" y="86"/>
                </a:cubicBezTo>
                <a:lnTo>
                  <a:pt x="253" y="58"/>
                </a:lnTo>
                <a:cubicBezTo>
                  <a:pt x="259" y="52"/>
                  <a:pt x="259" y="41"/>
                  <a:pt x="253" y="35"/>
                </a:cubicBezTo>
                <a:cubicBezTo>
                  <a:pt x="246" y="28"/>
                  <a:pt x="236" y="28"/>
                  <a:pt x="229" y="35"/>
                </a:cubicBezTo>
                <a:lnTo>
                  <a:pt x="170" y="93"/>
                </a:lnTo>
                <a:cubicBezTo>
                  <a:pt x="157" y="106"/>
                  <a:pt x="157" y="128"/>
                  <a:pt x="170" y="141"/>
                </a:cubicBezTo>
                <a:cubicBezTo>
                  <a:pt x="180" y="150"/>
                  <a:pt x="182" y="152"/>
                  <a:pt x="229" y="200"/>
                </a:cubicBezTo>
                <a:cubicBezTo>
                  <a:pt x="236" y="206"/>
                  <a:pt x="246" y="206"/>
                  <a:pt x="253" y="199"/>
                </a:cubicBezTo>
                <a:cubicBezTo>
                  <a:pt x="259" y="193"/>
                  <a:pt x="259" y="182"/>
                  <a:pt x="253" y="176"/>
                </a:cubicBezTo>
                <a:lnTo>
                  <a:pt x="225" y="148"/>
                </a:lnTo>
                <a:cubicBezTo>
                  <a:pt x="219" y="143"/>
                  <a:pt x="223" y="134"/>
                  <a:pt x="231" y="134"/>
                </a:cubicBezTo>
                <a:lnTo>
                  <a:pt x="300" y="134"/>
                </a:lnTo>
                <a:lnTo>
                  <a:pt x="300" y="317"/>
                </a:lnTo>
                <a:cubicBezTo>
                  <a:pt x="300" y="326"/>
                  <a:pt x="307" y="334"/>
                  <a:pt x="316" y="334"/>
                </a:cubicBezTo>
                <a:cubicBezTo>
                  <a:pt x="325" y="334"/>
                  <a:pt x="333" y="326"/>
                  <a:pt x="333" y="317"/>
                </a:cubicBezTo>
                <a:lnTo>
                  <a:pt x="333" y="17"/>
                </a:lnTo>
                <a:cubicBezTo>
                  <a:pt x="333" y="8"/>
                  <a:pt x="325" y="0"/>
                  <a:pt x="316" y="0"/>
                </a:cubicBezTo>
                <a:close/>
                <a:moveTo>
                  <a:pt x="103" y="135"/>
                </a:moveTo>
                <a:cubicBezTo>
                  <a:pt x="97" y="128"/>
                  <a:pt x="86" y="128"/>
                  <a:pt x="80" y="135"/>
                </a:cubicBezTo>
                <a:cubicBezTo>
                  <a:pt x="73" y="141"/>
                  <a:pt x="73" y="152"/>
                  <a:pt x="80" y="158"/>
                </a:cubicBezTo>
                <a:lnTo>
                  <a:pt x="108" y="186"/>
                </a:lnTo>
                <a:cubicBezTo>
                  <a:pt x="113" y="191"/>
                  <a:pt x="109" y="200"/>
                  <a:pt x="102" y="200"/>
                </a:cubicBezTo>
                <a:lnTo>
                  <a:pt x="33" y="200"/>
                </a:lnTo>
                <a:lnTo>
                  <a:pt x="33" y="17"/>
                </a:lnTo>
                <a:cubicBezTo>
                  <a:pt x="33" y="8"/>
                  <a:pt x="25" y="0"/>
                  <a:pt x="16" y="0"/>
                </a:cubicBezTo>
                <a:cubicBezTo>
                  <a:pt x="7" y="0"/>
                  <a:pt x="0" y="8"/>
                  <a:pt x="0" y="17"/>
                </a:cubicBezTo>
                <a:lnTo>
                  <a:pt x="0" y="317"/>
                </a:lnTo>
                <a:cubicBezTo>
                  <a:pt x="0" y="326"/>
                  <a:pt x="7" y="334"/>
                  <a:pt x="16" y="334"/>
                </a:cubicBezTo>
                <a:cubicBezTo>
                  <a:pt x="25" y="334"/>
                  <a:pt x="33" y="326"/>
                  <a:pt x="33" y="317"/>
                </a:cubicBezTo>
                <a:lnTo>
                  <a:pt x="33" y="234"/>
                </a:lnTo>
                <a:lnTo>
                  <a:pt x="102" y="234"/>
                </a:lnTo>
                <a:cubicBezTo>
                  <a:pt x="109" y="234"/>
                  <a:pt x="113" y="243"/>
                  <a:pt x="108" y="248"/>
                </a:cubicBezTo>
                <a:lnTo>
                  <a:pt x="80" y="276"/>
                </a:lnTo>
                <a:cubicBezTo>
                  <a:pt x="73" y="282"/>
                  <a:pt x="73" y="293"/>
                  <a:pt x="80" y="300"/>
                </a:cubicBezTo>
                <a:cubicBezTo>
                  <a:pt x="86" y="306"/>
                  <a:pt x="97" y="306"/>
                  <a:pt x="103" y="300"/>
                </a:cubicBezTo>
                <a:lnTo>
                  <a:pt x="162" y="241"/>
                </a:lnTo>
                <a:cubicBezTo>
                  <a:pt x="175" y="228"/>
                  <a:pt x="175" y="206"/>
                  <a:pt x="162" y="193"/>
                </a:cubicBezTo>
                <a:lnTo>
                  <a:pt x="103" y="1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DFFC0CE0-54F0-4ECB-8030-9DDE92EAC18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45288" y="4105275"/>
            <a:ext cx="250825" cy="254000"/>
          </a:xfrm>
          <a:custGeom>
            <a:avLst/>
            <a:gdLst>
              <a:gd name="T0" fmla="*/ 317 w 333"/>
              <a:gd name="T1" fmla="*/ 300 h 334"/>
              <a:gd name="T2" fmla="*/ 233 w 333"/>
              <a:gd name="T3" fmla="*/ 300 h 334"/>
              <a:gd name="T4" fmla="*/ 233 w 333"/>
              <a:gd name="T5" fmla="*/ 231 h 334"/>
              <a:gd name="T6" fmla="*/ 247 w 333"/>
              <a:gd name="T7" fmla="*/ 226 h 334"/>
              <a:gd name="T8" fmla="*/ 275 w 333"/>
              <a:gd name="T9" fmla="*/ 254 h 334"/>
              <a:gd name="T10" fmla="*/ 299 w 333"/>
              <a:gd name="T11" fmla="*/ 254 h 334"/>
              <a:gd name="T12" fmla="*/ 299 w 333"/>
              <a:gd name="T13" fmla="*/ 230 h 334"/>
              <a:gd name="T14" fmla="*/ 240 w 333"/>
              <a:gd name="T15" fmla="*/ 171 h 334"/>
              <a:gd name="T16" fmla="*/ 193 w 333"/>
              <a:gd name="T17" fmla="*/ 171 h 334"/>
              <a:gd name="T18" fmla="*/ 134 w 333"/>
              <a:gd name="T19" fmla="*/ 230 h 334"/>
              <a:gd name="T20" fmla="*/ 134 w 333"/>
              <a:gd name="T21" fmla="*/ 254 h 334"/>
              <a:gd name="T22" fmla="*/ 158 w 333"/>
              <a:gd name="T23" fmla="*/ 254 h 334"/>
              <a:gd name="T24" fmla="*/ 186 w 333"/>
              <a:gd name="T25" fmla="*/ 226 h 334"/>
              <a:gd name="T26" fmla="*/ 200 w 333"/>
              <a:gd name="T27" fmla="*/ 231 h 334"/>
              <a:gd name="T28" fmla="*/ 200 w 333"/>
              <a:gd name="T29" fmla="*/ 300 h 334"/>
              <a:gd name="T30" fmla="*/ 17 w 333"/>
              <a:gd name="T31" fmla="*/ 300 h 334"/>
              <a:gd name="T32" fmla="*/ 0 w 333"/>
              <a:gd name="T33" fmla="*/ 317 h 334"/>
              <a:gd name="T34" fmla="*/ 17 w 333"/>
              <a:gd name="T35" fmla="*/ 334 h 334"/>
              <a:gd name="T36" fmla="*/ 317 w 333"/>
              <a:gd name="T37" fmla="*/ 334 h 334"/>
              <a:gd name="T38" fmla="*/ 333 w 333"/>
              <a:gd name="T39" fmla="*/ 317 h 334"/>
              <a:gd name="T40" fmla="*/ 317 w 333"/>
              <a:gd name="T41" fmla="*/ 300 h 334"/>
              <a:gd name="T42" fmla="*/ 17 w 333"/>
              <a:gd name="T43" fmla="*/ 34 h 334"/>
              <a:gd name="T44" fmla="*/ 100 w 333"/>
              <a:gd name="T45" fmla="*/ 34 h 334"/>
              <a:gd name="T46" fmla="*/ 100 w 333"/>
              <a:gd name="T47" fmla="*/ 103 h 334"/>
              <a:gd name="T48" fmla="*/ 86 w 333"/>
              <a:gd name="T49" fmla="*/ 109 h 334"/>
              <a:gd name="T50" fmla="*/ 58 w 333"/>
              <a:gd name="T51" fmla="*/ 80 h 334"/>
              <a:gd name="T52" fmla="*/ 34 w 333"/>
              <a:gd name="T53" fmla="*/ 80 h 334"/>
              <a:gd name="T54" fmla="*/ 34 w 333"/>
              <a:gd name="T55" fmla="*/ 104 h 334"/>
              <a:gd name="T56" fmla="*/ 93 w 333"/>
              <a:gd name="T57" fmla="*/ 163 h 334"/>
              <a:gd name="T58" fmla="*/ 140 w 333"/>
              <a:gd name="T59" fmla="*/ 163 h 334"/>
              <a:gd name="T60" fmla="*/ 199 w 333"/>
              <a:gd name="T61" fmla="*/ 104 h 334"/>
              <a:gd name="T62" fmla="*/ 199 w 333"/>
              <a:gd name="T63" fmla="*/ 80 h 334"/>
              <a:gd name="T64" fmla="*/ 175 w 333"/>
              <a:gd name="T65" fmla="*/ 80 h 334"/>
              <a:gd name="T66" fmla="*/ 147 w 333"/>
              <a:gd name="T67" fmla="*/ 108 h 334"/>
              <a:gd name="T68" fmla="*/ 133 w 333"/>
              <a:gd name="T69" fmla="*/ 103 h 334"/>
              <a:gd name="T70" fmla="*/ 133 w 333"/>
              <a:gd name="T71" fmla="*/ 34 h 334"/>
              <a:gd name="T72" fmla="*/ 317 w 333"/>
              <a:gd name="T73" fmla="*/ 34 h 334"/>
              <a:gd name="T74" fmla="*/ 333 w 333"/>
              <a:gd name="T75" fmla="*/ 17 h 334"/>
              <a:gd name="T76" fmla="*/ 317 w 333"/>
              <a:gd name="T77" fmla="*/ 0 h 334"/>
              <a:gd name="T78" fmla="*/ 17 w 333"/>
              <a:gd name="T79" fmla="*/ 0 h 334"/>
              <a:gd name="T80" fmla="*/ 0 w 333"/>
              <a:gd name="T81" fmla="*/ 17 h 334"/>
              <a:gd name="T82" fmla="*/ 17 w 333"/>
              <a:gd name="T83" fmla="*/ 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4">
                <a:moveTo>
                  <a:pt x="317" y="300"/>
                </a:moveTo>
                <a:lnTo>
                  <a:pt x="233" y="300"/>
                </a:lnTo>
                <a:lnTo>
                  <a:pt x="233" y="231"/>
                </a:lnTo>
                <a:cubicBezTo>
                  <a:pt x="233" y="224"/>
                  <a:pt x="242" y="220"/>
                  <a:pt x="247" y="226"/>
                </a:cubicBezTo>
                <a:lnTo>
                  <a:pt x="275" y="254"/>
                </a:lnTo>
                <a:cubicBezTo>
                  <a:pt x="282" y="260"/>
                  <a:pt x="293" y="260"/>
                  <a:pt x="299" y="254"/>
                </a:cubicBezTo>
                <a:cubicBezTo>
                  <a:pt x="306" y="247"/>
                  <a:pt x="306" y="236"/>
                  <a:pt x="299" y="230"/>
                </a:cubicBezTo>
                <a:lnTo>
                  <a:pt x="240" y="171"/>
                </a:lnTo>
                <a:cubicBezTo>
                  <a:pt x="227" y="158"/>
                  <a:pt x="206" y="158"/>
                  <a:pt x="193" y="171"/>
                </a:cubicBezTo>
                <a:lnTo>
                  <a:pt x="134" y="230"/>
                </a:lnTo>
                <a:cubicBezTo>
                  <a:pt x="128" y="236"/>
                  <a:pt x="128" y="247"/>
                  <a:pt x="134" y="254"/>
                </a:cubicBezTo>
                <a:cubicBezTo>
                  <a:pt x="141" y="260"/>
                  <a:pt x="151" y="260"/>
                  <a:pt x="158" y="254"/>
                </a:cubicBezTo>
                <a:lnTo>
                  <a:pt x="186" y="226"/>
                </a:lnTo>
                <a:cubicBezTo>
                  <a:pt x="191" y="220"/>
                  <a:pt x="200" y="224"/>
                  <a:pt x="200" y="231"/>
                </a:cubicBezTo>
                <a:lnTo>
                  <a:pt x="200" y="300"/>
                </a:lnTo>
                <a:lnTo>
                  <a:pt x="17" y="300"/>
                </a:lnTo>
                <a:cubicBezTo>
                  <a:pt x="7" y="300"/>
                  <a:pt x="0" y="308"/>
                  <a:pt x="0" y="317"/>
                </a:cubicBezTo>
                <a:cubicBezTo>
                  <a:pt x="0" y="326"/>
                  <a:pt x="7" y="334"/>
                  <a:pt x="17" y="334"/>
                </a:cubicBezTo>
                <a:lnTo>
                  <a:pt x="317" y="334"/>
                </a:lnTo>
                <a:cubicBezTo>
                  <a:pt x="326" y="334"/>
                  <a:pt x="333" y="326"/>
                  <a:pt x="333" y="317"/>
                </a:cubicBezTo>
                <a:cubicBezTo>
                  <a:pt x="333" y="308"/>
                  <a:pt x="326" y="300"/>
                  <a:pt x="317" y="300"/>
                </a:cubicBezTo>
                <a:close/>
                <a:moveTo>
                  <a:pt x="17" y="34"/>
                </a:moveTo>
                <a:lnTo>
                  <a:pt x="100" y="34"/>
                </a:lnTo>
                <a:lnTo>
                  <a:pt x="100" y="103"/>
                </a:lnTo>
                <a:cubicBezTo>
                  <a:pt x="100" y="110"/>
                  <a:pt x="91" y="114"/>
                  <a:pt x="86" y="109"/>
                </a:cubicBezTo>
                <a:lnTo>
                  <a:pt x="58" y="80"/>
                </a:lnTo>
                <a:cubicBezTo>
                  <a:pt x="51" y="74"/>
                  <a:pt x="41" y="74"/>
                  <a:pt x="34" y="80"/>
                </a:cubicBezTo>
                <a:cubicBezTo>
                  <a:pt x="28" y="87"/>
                  <a:pt x="28" y="98"/>
                  <a:pt x="34" y="104"/>
                </a:cubicBezTo>
                <a:lnTo>
                  <a:pt x="93" y="163"/>
                </a:lnTo>
                <a:cubicBezTo>
                  <a:pt x="106" y="176"/>
                  <a:pt x="127" y="176"/>
                  <a:pt x="140" y="163"/>
                </a:cubicBezTo>
                <a:cubicBezTo>
                  <a:pt x="150" y="153"/>
                  <a:pt x="152" y="152"/>
                  <a:pt x="199" y="104"/>
                </a:cubicBezTo>
                <a:cubicBezTo>
                  <a:pt x="206" y="98"/>
                  <a:pt x="206" y="87"/>
                  <a:pt x="199" y="80"/>
                </a:cubicBezTo>
                <a:cubicBezTo>
                  <a:pt x="193" y="74"/>
                  <a:pt x="182" y="74"/>
                  <a:pt x="175" y="80"/>
                </a:cubicBezTo>
                <a:lnTo>
                  <a:pt x="147" y="108"/>
                </a:lnTo>
                <a:cubicBezTo>
                  <a:pt x="142" y="114"/>
                  <a:pt x="133" y="110"/>
                  <a:pt x="133" y="103"/>
                </a:cubicBezTo>
                <a:lnTo>
                  <a:pt x="133" y="34"/>
                </a:lnTo>
                <a:lnTo>
                  <a:pt x="317" y="34"/>
                </a:lnTo>
                <a:cubicBezTo>
                  <a:pt x="326" y="34"/>
                  <a:pt x="333" y="26"/>
                  <a:pt x="333" y="17"/>
                </a:cubicBezTo>
                <a:cubicBezTo>
                  <a:pt x="333" y="8"/>
                  <a:pt x="326" y="0"/>
                  <a:pt x="317" y="0"/>
                </a:cubicBezTo>
                <a:lnTo>
                  <a:pt x="17" y="0"/>
                </a:lnTo>
                <a:cubicBezTo>
                  <a:pt x="7" y="0"/>
                  <a:pt x="0" y="8"/>
                  <a:pt x="0" y="17"/>
                </a:cubicBezTo>
                <a:cubicBezTo>
                  <a:pt x="0" y="26"/>
                  <a:pt x="7" y="34"/>
                  <a:pt x="17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5BCF1FD9-0332-4013-93FE-A00E850638F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40463" y="4105275"/>
            <a:ext cx="265113" cy="254000"/>
          </a:xfrm>
          <a:custGeom>
            <a:avLst/>
            <a:gdLst>
              <a:gd name="T0" fmla="*/ 120 w 351"/>
              <a:gd name="T1" fmla="*/ 17 h 334"/>
              <a:gd name="T2" fmla="*/ 120 w 351"/>
              <a:gd name="T3" fmla="*/ 100 h 334"/>
              <a:gd name="T4" fmla="*/ 73 w 351"/>
              <a:gd name="T5" fmla="*/ 100 h 334"/>
              <a:gd name="T6" fmla="*/ 67 w 351"/>
              <a:gd name="T7" fmla="*/ 86 h 334"/>
              <a:gd name="T8" fmla="*/ 95 w 351"/>
              <a:gd name="T9" fmla="*/ 58 h 334"/>
              <a:gd name="T10" fmla="*/ 95 w 351"/>
              <a:gd name="T11" fmla="*/ 35 h 334"/>
              <a:gd name="T12" fmla="*/ 72 w 351"/>
              <a:gd name="T13" fmla="*/ 35 h 334"/>
              <a:gd name="T14" fmla="*/ 13 w 351"/>
              <a:gd name="T15" fmla="*/ 93 h 334"/>
              <a:gd name="T16" fmla="*/ 13 w 351"/>
              <a:gd name="T17" fmla="*/ 141 h 334"/>
              <a:gd name="T18" fmla="*/ 72 w 351"/>
              <a:gd name="T19" fmla="*/ 200 h 334"/>
              <a:gd name="T20" fmla="*/ 95 w 351"/>
              <a:gd name="T21" fmla="*/ 199 h 334"/>
              <a:gd name="T22" fmla="*/ 95 w 351"/>
              <a:gd name="T23" fmla="*/ 176 h 334"/>
              <a:gd name="T24" fmla="*/ 67 w 351"/>
              <a:gd name="T25" fmla="*/ 148 h 334"/>
              <a:gd name="T26" fmla="*/ 73 w 351"/>
              <a:gd name="T27" fmla="*/ 134 h 334"/>
              <a:gd name="T28" fmla="*/ 120 w 351"/>
              <a:gd name="T29" fmla="*/ 134 h 334"/>
              <a:gd name="T30" fmla="*/ 120 w 351"/>
              <a:gd name="T31" fmla="*/ 317 h 334"/>
              <a:gd name="T32" fmla="*/ 137 w 351"/>
              <a:gd name="T33" fmla="*/ 334 h 334"/>
              <a:gd name="T34" fmla="*/ 153 w 351"/>
              <a:gd name="T35" fmla="*/ 317 h 334"/>
              <a:gd name="T36" fmla="*/ 153 w 351"/>
              <a:gd name="T37" fmla="*/ 17 h 334"/>
              <a:gd name="T38" fmla="*/ 137 w 351"/>
              <a:gd name="T39" fmla="*/ 0 h 334"/>
              <a:gd name="T40" fmla="*/ 120 w 351"/>
              <a:gd name="T41" fmla="*/ 17 h 334"/>
              <a:gd name="T42" fmla="*/ 220 w 351"/>
              <a:gd name="T43" fmla="*/ 317 h 334"/>
              <a:gd name="T44" fmla="*/ 220 w 351"/>
              <a:gd name="T45" fmla="*/ 234 h 334"/>
              <a:gd name="T46" fmla="*/ 278 w 351"/>
              <a:gd name="T47" fmla="*/ 234 h 334"/>
              <a:gd name="T48" fmla="*/ 284 w 351"/>
              <a:gd name="T49" fmla="*/ 248 h 334"/>
              <a:gd name="T50" fmla="*/ 256 w 351"/>
              <a:gd name="T51" fmla="*/ 276 h 334"/>
              <a:gd name="T52" fmla="*/ 256 w 351"/>
              <a:gd name="T53" fmla="*/ 300 h 334"/>
              <a:gd name="T54" fmla="*/ 279 w 351"/>
              <a:gd name="T55" fmla="*/ 300 h 334"/>
              <a:gd name="T56" fmla="*/ 338 w 351"/>
              <a:gd name="T57" fmla="*/ 241 h 334"/>
              <a:gd name="T58" fmla="*/ 338 w 351"/>
              <a:gd name="T59" fmla="*/ 193 h 334"/>
              <a:gd name="T60" fmla="*/ 279 w 351"/>
              <a:gd name="T61" fmla="*/ 135 h 334"/>
              <a:gd name="T62" fmla="*/ 256 w 351"/>
              <a:gd name="T63" fmla="*/ 135 h 334"/>
              <a:gd name="T64" fmla="*/ 256 w 351"/>
              <a:gd name="T65" fmla="*/ 158 h 334"/>
              <a:gd name="T66" fmla="*/ 284 w 351"/>
              <a:gd name="T67" fmla="*/ 186 h 334"/>
              <a:gd name="T68" fmla="*/ 278 w 351"/>
              <a:gd name="T69" fmla="*/ 200 h 334"/>
              <a:gd name="T70" fmla="*/ 220 w 351"/>
              <a:gd name="T71" fmla="*/ 200 h 334"/>
              <a:gd name="T72" fmla="*/ 220 w 351"/>
              <a:gd name="T73" fmla="*/ 17 h 334"/>
              <a:gd name="T74" fmla="*/ 203 w 351"/>
              <a:gd name="T75" fmla="*/ 0 h 334"/>
              <a:gd name="T76" fmla="*/ 187 w 351"/>
              <a:gd name="T77" fmla="*/ 17 h 334"/>
              <a:gd name="T78" fmla="*/ 187 w 351"/>
              <a:gd name="T79" fmla="*/ 317 h 334"/>
              <a:gd name="T80" fmla="*/ 203 w 351"/>
              <a:gd name="T81" fmla="*/ 334 h 334"/>
              <a:gd name="T82" fmla="*/ 220 w 351"/>
              <a:gd name="T83" fmla="*/ 31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51" h="334">
                <a:moveTo>
                  <a:pt x="120" y="17"/>
                </a:moveTo>
                <a:lnTo>
                  <a:pt x="120" y="100"/>
                </a:lnTo>
                <a:lnTo>
                  <a:pt x="73" y="100"/>
                </a:lnTo>
                <a:cubicBezTo>
                  <a:pt x="66" y="100"/>
                  <a:pt x="62" y="91"/>
                  <a:pt x="67" y="86"/>
                </a:cubicBezTo>
                <a:lnTo>
                  <a:pt x="95" y="58"/>
                </a:lnTo>
                <a:cubicBezTo>
                  <a:pt x="102" y="52"/>
                  <a:pt x="102" y="41"/>
                  <a:pt x="95" y="35"/>
                </a:cubicBezTo>
                <a:cubicBezTo>
                  <a:pt x="89" y="28"/>
                  <a:pt x="78" y="28"/>
                  <a:pt x="72" y="35"/>
                </a:cubicBezTo>
                <a:lnTo>
                  <a:pt x="13" y="93"/>
                </a:lnTo>
                <a:cubicBezTo>
                  <a:pt x="0" y="106"/>
                  <a:pt x="0" y="128"/>
                  <a:pt x="13" y="141"/>
                </a:cubicBezTo>
                <a:cubicBezTo>
                  <a:pt x="22" y="150"/>
                  <a:pt x="24" y="152"/>
                  <a:pt x="72" y="200"/>
                </a:cubicBezTo>
                <a:cubicBezTo>
                  <a:pt x="78" y="206"/>
                  <a:pt x="89" y="206"/>
                  <a:pt x="95" y="199"/>
                </a:cubicBezTo>
                <a:cubicBezTo>
                  <a:pt x="102" y="193"/>
                  <a:pt x="102" y="182"/>
                  <a:pt x="95" y="176"/>
                </a:cubicBezTo>
                <a:lnTo>
                  <a:pt x="67" y="148"/>
                </a:lnTo>
                <a:cubicBezTo>
                  <a:pt x="62" y="143"/>
                  <a:pt x="66" y="134"/>
                  <a:pt x="73" y="134"/>
                </a:cubicBezTo>
                <a:lnTo>
                  <a:pt x="120" y="134"/>
                </a:lnTo>
                <a:lnTo>
                  <a:pt x="120" y="317"/>
                </a:lnTo>
                <a:cubicBezTo>
                  <a:pt x="120" y="326"/>
                  <a:pt x="127" y="334"/>
                  <a:pt x="137" y="334"/>
                </a:cubicBezTo>
                <a:cubicBezTo>
                  <a:pt x="146" y="334"/>
                  <a:pt x="153" y="326"/>
                  <a:pt x="153" y="317"/>
                </a:cubicBezTo>
                <a:lnTo>
                  <a:pt x="153" y="17"/>
                </a:lnTo>
                <a:cubicBezTo>
                  <a:pt x="153" y="8"/>
                  <a:pt x="146" y="0"/>
                  <a:pt x="137" y="0"/>
                </a:cubicBezTo>
                <a:cubicBezTo>
                  <a:pt x="127" y="0"/>
                  <a:pt x="120" y="8"/>
                  <a:pt x="120" y="17"/>
                </a:cubicBezTo>
                <a:close/>
                <a:moveTo>
                  <a:pt x="220" y="317"/>
                </a:moveTo>
                <a:lnTo>
                  <a:pt x="220" y="234"/>
                </a:lnTo>
                <a:lnTo>
                  <a:pt x="278" y="234"/>
                </a:lnTo>
                <a:cubicBezTo>
                  <a:pt x="285" y="234"/>
                  <a:pt x="289" y="243"/>
                  <a:pt x="284" y="248"/>
                </a:cubicBezTo>
                <a:lnTo>
                  <a:pt x="256" y="276"/>
                </a:lnTo>
                <a:cubicBezTo>
                  <a:pt x="249" y="282"/>
                  <a:pt x="249" y="293"/>
                  <a:pt x="256" y="300"/>
                </a:cubicBezTo>
                <a:cubicBezTo>
                  <a:pt x="262" y="306"/>
                  <a:pt x="273" y="306"/>
                  <a:pt x="279" y="300"/>
                </a:cubicBezTo>
                <a:lnTo>
                  <a:pt x="338" y="241"/>
                </a:lnTo>
                <a:cubicBezTo>
                  <a:pt x="351" y="228"/>
                  <a:pt x="351" y="206"/>
                  <a:pt x="338" y="193"/>
                </a:cubicBezTo>
                <a:cubicBezTo>
                  <a:pt x="329" y="184"/>
                  <a:pt x="327" y="182"/>
                  <a:pt x="279" y="135"/>
                </a:cubicBezTo>
                <a:cubicBezTo>
                  <a:pt x="273" y="128"/>
                  <a:pt x="262" y="128"/>
                  <a:pt x="256" y="135"/>
                </a:cubicBezTo>
                <a:cubicBezTo>
                  <a:pt x="249" y="141"/>
                  <a:pt x="249" y="152"/>
                  <a:pt x="256" y="158"/>
                </a:cubicBezTo>
                <a:lnTo>
                  <a:pt x="284" y="186"/>
                </a:lnTo>
                <a:cubicBezTo>
                  <a:pt x="289" y="191"/>
                  <a:pt x="285" y="200"/>
                  <a:pt x="278" y="200"/>
                </a:cubicBezTo>
                <a:lnTo>
                  <a:pt x="220" y="200"/>
                </a:lnTo>
                <a:lnTo>
                  <a:pt x="220" y="17"/>
                </a:lnTo>
                <a:cubicBezTo>
                  <a:pt x="220" y="8"/>
                  <a:pt x="212" y="0"/>
                  <a:pt x="203" y="0"/>
                </a:cubicBezTo>
                <a:cubicBezTo>
                  <a:pt x="194" y="0"/>
                  <a:pt x="187" y="8"/>
                  <a:pt x="187" y="17"/>
                </a:cubicBezTo>
                <a:lnTo>
                  <a:pt x="187" y="317"/>
                </a:lnTo>
                <a:cubicBezTo>
                  <a:pt x="187" y="326"/>
                  <a:pt x="194" y="334"/>
                  <a:pt x="203" y="334"/>
                </a:cubicBezTo>
                <a:cubicBezTo>
                  <a:pt x="212" y="334"/>
                  <a:pt x="220" y="326"/>
                  <a:pt x="220" y="3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id="{CA09E9ED-889A-41FC-8F88-B2C4E170E3B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68013" y="3597275"/>
            <a:ext cx="252413" cy="254000"/>
          </a:xfrm>
          <a:custGeom>
            <a:avLst/>
            <a:gdLst>
              <a:gd name="T0" fmla="*/ 317 w 334"/>
              <a:gd name="T1" fmla="*/ 120 h 335"/>
              <a:gd name="T2" fmla="*/ 234 w 334"/>
              <a:gd name="T3" fmla="*/ 120 h 335"/>
              <a:gd name="T4" fmla="*/ 234 w 334"/>
              <a:gd name="T5" fmla="*/ 74 h 335"/>
              <a:gd name="T6" fmla="*/ 248 w 334"/>
              <a:gd name="T7" fmla="*/ 68 h 335"/>
              <a:gd name="T8" fmla="*/ 276 w 334"/>
              <a:gd name="T9" fmla="*/ 96 h 335"/>
              <a:gd name="T10" fmla="*/ 299 w 334"/>
              <a:gd name="T11" fmla="*/ 96 h 335"/>
              <a:gd name="T12" fmla="*/ 299 w 334"/>
              <a:gd name="T13" fmla="*/ 72 h 335"/>
              <a:gd name="T14" fmla="*/ 240 w 334"/>
              <a:gd name="T15" fmla="*/ 13 h 335"/>
              <a:gd name="T16" fmla="*/ 193 w 334"/>
              <a:gd name="T17" fmla="*/ 13 h 335"/>
              <a:gd name="T18" fmla="*/ 134 w 334"/>
              <a:gd name="T19" fmla="*/ 72 h 335"/>
              <a:gd name="T20" fmla="*/ 134 w 334"/>
              <a:gd name="T21" fmla="*/ 96 h 335"/>
              <a:gd name="T22" fmla="*/ 158 w 334"/>
              <a:gd name="T23" fmla="*/ 96 h 335"/>
              <a:gd name="T24" fmla="*/ 186 w 334"/>
              <a:gd name="T25" fmla="*/ 68 h 335"/>
              <a:gd name="T26" fmla="*/ 200 w 334"/>
              <a:gd name="T27" fmla="*/ 74 h 335"/>
              <a:gd name="T28" fmla="*/ 200 w 334"/>
              <a:gd name="T29" fmla="*/ 120 h 335"/>
              <a:gd name="T30" fmla="*/ 17 w 334"/>
              <a:gd name="T31" fmla="*/ 120 h 335"/>
              <a:gd name="T32" fmla="*/ 0 w 334"/>
              <a:gd name="T33" fmla="*/ 137 h 335"/>
              <a:gd name="T34" fmla="*/ 17 w 334"/>
              <a:gd name="T35" fmla="*/ 154 h 335"/>
              <a:gd name="T36" fmla="*/ 317 w 334"/>
              <a:gd name="T37" fmla="*/ 154 h 335"/>
              <a:gd name="T38" fmla="*/ 334 w 334"/>
              <a:gd name="T39" fmla="*/ 137 h 335"/>
              <a:gd name="T40" fmla="*/ 317 w 334"/>
              <a:gd name="T41" fmla="*/ 120 h 335"/>
              <a:gd name="T42" fmla="*/ 17 w 334"/>
              <a:gd name="T43" fmla="*/ 220 h 335"/>
              <a:gd name="T44" fmla="*/ 100 w 334"/>
              <a:gd name="T45" fmla="*/ 220 h 335"/>
              <a:gd name="T46" fmla="*/ 100 w 334"/>
              <a:gd name="T47" fmla="*/ 262 h 335"/>
              <a:gd name="T48" fmla="*/ 86 w 334"/>
              <a:gd name="T49" fmla="*/ 268 h 335"/>
              <a:gd name="T50" fmla="*/ 58 w 334"/>
              <a:gd name="T51" fmla="*/ 240 h 335"/>
              <a:gd name="T52" fmla="*/ 34 w 334"/>
              <a:gd name="T53" fmla="*/ 240 h 335"/>
              <a:gd name="T54" fmla="*/ 34 w 334"/>
              <a:gd name="T55" fmla="*/ 263 h 335"/>
              <a:gd name="T56" fmla="*/ 93 w 334"/>
              <a:gd name="T57" fmla="*/ 322 h 335"/>
              <a:gd name="T58" fmla="*/ 140 w 334"/>
              <a:gd name="T59" fmla="*/ 322 h 335"/>
              <a:gd name="T60" fmla="*/ 199 w 334"/>
              <a:gd name="T61" fmla="*/ 263 h 335"/>
              <a:gd name="T62" fmla="*/ 199 w 334"/>
              <a:gd name="T63" fmla="*/ 240 h 335"/>
              <a:gd name="T64" fmla="*/ 176 w 334"/>
              <a:gd name="T65" fmla="*/ 240 h 335"/>
              <a:gd name="T66" fmla="*/ 148 w 334"/>
              <a:gd name="T67" fmla="*/ 268 h 335"/>
              <a:gd name="T68" fmla="*/ 134 w 334"/>
              <a:gd name="T69" fmla="*/ 262 h 335"/>
              <a:gd name="T70" fmla="*/ 134 w 334"/>
              <a:gd name="T71" fmla="*/ 220 h 335"/>
              <a:gd name="T72" fmla="*/ 317 w 334"/>
              <a:gd name="T73" fmla="*/ 220 h 335"/>
              <a:gd name="T74" fmla="*/ 334 w 334"/>
              <a:gd name="T75" fmla="*/ 204 h 335"/>
              <a:gd name="T76" fmla="*/ 317 w 334"/>
              <a:gd name="T77" fmla="*/ 187 h 335"/>
              <a:gd name="T78" fmla="*/ 17 w 334"/>
              <a:gd name="T79" fmla="*/ 187 h 335"/>
              <a:gd name="T80" fmla="*/ 0 w 334"/>
              <a:gd name="T81" fmla="*/ 204 h 335"/>
              <a:gd name="T82" fmla="*/ 17 w 334"/>
              <a:gd name="T83" fmla="*/ 220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4" h="335">
                <a:moveTo>
                  <a:pt x="317" y="120"/>
                </a:moveTo>
                <a:lnTo>
                  <a:pt x="234" y="120"/>
                </a:lnTo>
                <a:lnTo>
                  <a:pt x="234" y="74"/>
                </a:lnTo>
                <a:cubicBezTo>
                  <a:pt x="234" y="66"/>
                  <a:pt x="243" y="63"/>
                  <a:pt x="248" y="68"/>
                </a:cubicBezTo>
                <a:lnTo>
                  <a:pt x="276" y="96"/>
                </a:lnTo>
                <a:cubicBezTo>
                  <a:pt x="282" y="102"/>
                  <a:pt x="293" y="102"/>
                  <a:pt x="299" y="96"/>
                </a:cubicBezTo>
                <a:cubicBezTo>
                  <a:pt x="306" y="89"/>
                  <a:pt x="306" y="79"/>
                  <a:pt x="299" y="72"/>
                </a:cubicBezTo>
                <a:lnTo>
                  <a:pt x="240" y="13"/>
                </a:lnTo>
                <a:cubicBezTo>
                  <a:pt x="227" y="0"/>
                  <a:pt x="206" y="0"/>
                  <a:pt x="193" y="13"/>
                </a:cubicBezTo>
                <a:cubicBezTo>
                  <a:pt x="184" y="23"/>
                  <a:pt x="182" y="25"/>
                  <a:pt x="134" y="72"/>
                </a:cubicBezTo>
                <a:cubicBezTo>
                  <a:pt x="128" y="79"/>
                  <a:pt x="128" y="89"/>
                  <a:pt x="134" y="96"/>
                </a:cubicBezTo>
                <a:cubicBezTo>
                  <a:pt x="141" y="102"/>
                  <a:pt x="151" y="102"/>
                  <a:pt x="158" y="96"/>
                </a:cubicBezTo>
                <a:lnTo>
                  <a:pt x="186" y="68"/>
                </a:lnTo>
                <a:cubicBezTo>
                  <a:pt x="191" y="63"/>
                  <a:pt x="200" y="66"/>
                  <a:pt x="200" y="74"/>
                </a:cubicBezTo>
                <a:lnTo>
                  <a:pt x="200" y="120"/>
                </a:lnTo>
                <a:lnTo>
                  <a:pt x="17" y="120"/>
                </a:lnTo>
                <a:cubicBezTo>
                  <a:pt x="8" y="120"/>
                  <a:pt x="0" y="128"/>
                  <a:pt x="0" y="137"/>
                </a:cubicBezTo>
                <a:cubicBezTo>
                  <a:pt x="0" y="146"/>
                  <a:pt x="8" y="154"/>
                  <a:pt x="17" y="154"/>
                </a:cubicBezTo>
                <a:lnTo>
                  <a:pt x="317" y="154"/>
                </a:lnTo>
                <a:cubicBezTo>
                  <a:pt x="326" y="154"/>
                  <a:pt x="334" y="146"/>
                  <a:pt x="334" y="137"/>
                </a:cubicBezTo>
                <a:cubicBezTo>
                  <a:pt x="334" y="128"/>
                  <a:pt x="326" y="120"/>
                  <a:pt x="317" y="120"/>
                </a:cubicBezTo>
                <a:close/>
                <a:moveTo>
                  <a:pt x="17" y="220"/>
                </a:moveTo>
                <a:lnTo>
                  <a:pt x="100" y="220"/>
                </a:lnTo>
                <a:lnTo>
                  <a:pt x="100" y="262"/>
                </a:lnTo>
                <a:cubicBezTo>
                  <a:pt x="100" y="269"/>
                  <a:pt x="91" y="273"/>
                  <a:pt x="86" y="268"/>
                </a:cubicBezTo>
                <a:lnTo>
                  <a:pt x="58" y="240"/>
                </a:lnTo>
                <a:cubicBezTo>
                  <a:pt x="51" y="233"/>
                  <a:pt x="41" y="233"/>
                  <a:pt x="34" y="240"/>
                </a:cubicBezTo>
                <a:cubicBezTo>
                  <a:pt x="28" y="246"/>
                  <a:pt x="28" y="257"/>
                  <a:pt x="34" y="263"/>
                </a:cubicBezTo>
                <a:lnTo>
                  <a:pt x="93" y="322"/>
                </a:lnTo>
                <a:cubicBezTo>
                  <a:pt x="106" y="335"/>
                  <a:pt x="127" y="335"/>
                  <a:pt x="140" y="322"/>
                </a:cubicBezTo>
                <a:lnTo>
                  <a:pt x="199" y="263"/>
                </a:lnTo>
                <a:cubicBezTo>
                  <a:pt x="206" y="257"/>
                  <a:pt x="206" y="246"/>
                  <a:pt x="199" y="240"/>
                </a:cubicBezTo>
                <a:cubicBezTo>
                  <a:pt x="193" y="233"/>
                  <a:pt x="182" y="233"/>
                  <a:pt x="176" y="240"/>
                </a:cubicBezTo>
                <a:lnTo>
                  <a:pt x="148" y="268"/>
                </a:lnTo>
                <a:cubicBezTo>
                  <a:pt x="143" y="273"/>
                  <a:pt x="134" y="269"/>
                  <a:pt x="134" y="262"/>
                </a:cubicBezTo>
                <a:lnTo>
                  <a:pt x="134" y="220"/>
                </a:lnTo>
                <a:lnTo>
                  <a:pt x="317" y="220"/>
                </a:lnTo>
                <a:cubicBezTo>
                  <a:pt x="326" y="220"/>
                  <a:pt x="334" y="213"/>
                  <a:pt x="334" y="204"/>
                </a:cubicBezTo>
                <a:cubicBezTo>
                  <a:pt x="334" y="194"/>
                  <a:pt x="326" y="187"/>
                  <a:pt x="317" y="187"/>
                </a:cubicBezTo>
                <a:lnTo>
                  <a:pt x="17" y="187"/>
                </a:lnTo>
                <a:cubicBezTo>
                  <a:pt x="8" y="187"/>
                  <a:pt x="0" y="194"/>
                  <a:pt x="0" y="204"/>
                </a:cubicBezTo>
                <a:cubicBezTo>
                  <a:pt x="0" y="213"/>
                  <a:pt x="8" y="220"/>
                  <a:pt x="17" y="2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id="{594420DD-4B75-4DE4-8E85-53C49BA3F0D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63188" y="3598863"/>
            <a:ext cx="255588" cy="254000"/>
          </a:xfrm>
          <a:custGeom>
            <a:avLst/>
            <a:gdLst>
              <a:gd name="T0" fmla="*/ 187 w 340"/>
              <a:gd name="T1" fmla="*/ 16 h 333"/>
              <a:gd name="T2" fmla="*/ 170 w 340"/>
              <a:gd name="T3" fmla="*/ 0 h 333"/>
              <a:gd name="T4" fmla="*/ 154 w 340"/>
              <a:gd name="T5" fmla="*/ 16 h 333"/>
              <a:gd name="T6" fmla="*/ 154 w 340"/>
              <a:gd name="T7" fmla="*/ 316 h 333"/>
              <a:gd name="T8" fmla="*/ 170 w 340"/>
              <a:gd name="T9" fmla="*/ 333 h 333"/>
              <a:gd name="T10" fmla="*/ 187 w 340"/>
              <a:gd name="T11" fmla="*/ 316 h 333"/>
              <a:gd name="T12" fmla="*/ 187 w 340"/>
              <a:gd name="T13" fmla="*/ 16 h 333"/>
              <a:gd name="T14" fmla="*/ 327 w 340"/>
              <a:gd name="T15" fmla="*/ 143 h 333"/>
              <a:gd name="T16" fmla="*/ 268 w 340"/>
              <a:gd name="T17" fmla="*/ 84 h 333"/>
              <a:gd name="T18" fmla="*/ 245 w 340"/>
              <a:gd name="T19" fmla="*/ 84 h 333"/>
              <a:gd name="T20" fmla="*/ 245 w 340"/>
              <a:gd name="T21" fmla="*/ 107 h 333"/>
              <a:gd name="T22" fmla="*/ 273 w 340"/>
              <a:gd name="T23" fmla="*/ 135 h 333"/>
              <a:gd name="T24" fmla="*/ 267 w 340"/>
              <a:gd name="T25" fmla="*/ 150 h 333"/>
              <a:gd name="T26" fmla="*/ 231 w 340"/>
              <a:gd name="T27" fmla="*/ 150 h 333"/>
              <a:gd name="T28" fmla="*/ 214 w 340"/>
              <a:gd name="T29" fmla="*/ 166 h 333"/>
              <a:gd name="T30" fmla="*/ 214 w 340"/>
              <a:gd name="T31" fmla="*/ 166 h 333"/>
              <a:gd name="T32" fmla="*/ 231 w 340"/>
              <a:gd name="T33" fmla="*/ 183 h 333"/>
              <a:gd name="T34" fmla="*/ 267 w 340"/>
              <a:gd name="T35" fmla="*/ 183 h 333"/>
              <a:gd name="T36" fmla="*/ 273 w 340"/>
              <a:gd name="T37" fmla="*/ 197 h 333"/>
              <a:gd name="T38" fmla="*/ 245 w 340"/>
              <a:gd name="T39" fmla="*/ 225 h 333"/>
              <a:gd name="T40" fmla="*/ 245 w 340"/>
              <a:gd name="T41" fmla="*/ 249 h 333"/>
              <a:gd name="T42" fmla="*/ 245 w 340"/>
              <a:gd name="T43" fmla="*/ 249 h 333"/>
              <a:gd name="T44" fmla="*/ 268 w 340"/>
              <a:gd name="T45" fmla="*/ 249 h 333"/>
              <a:gd name="T46" fmla="*/ 327 w 340"/>
              <a:gd name="T47" fmla="*/ 190 h 333"/>
              <a:gd name="T48" fmla="*/ 327 w 340"/>
              <a:gd name="T49" fmla="*/ 190 h 333"/>
              <a:gd name="T50" fmla="*/ 327 w 340"/>
              <a:gd name="T51" fmla="*/ 143 h 333"/>
              <a:gd name="T52" fmla="*/ 109 w 340"/>
              <a:gd name="T53" fmla="*/ 150 h 333"/>
              <a:gd name="T54" fmla="*/ 74 w 340"/>
              <a:gd name="T55" fmla="*/ 150 h 333"/>
              <a:gd name="T56" fmla="*/ 68 w 340"/>
              <a:gd name="T57" fmla="*/ 135 h 333"/>
              <a:gd name="T58" fmla="*/ 96 w 340"/>
              <a:gd name="T59" fmla="*/ 107 h 333"/>
              <a:gd name="T60" fmla="*/ 96 w 340"/>
              <a:gd name="T61" fmla="*/ 84 h 333"/>
              <a:gd name="T62" fmla="*/ 72 w 340"/>
              <a:gd name="T63" fmla="*/ 84 h 333"/>
              <a:gd name="T64" fmla="*/ 13 w 340"/>
              <a:gd name="T65" fmla="*/ 143 h 333"/>
              <a:gd name="T66" fmla="*/ 13 w 340"/>
              <a:gd name="T67" fmla="*/ 190 h 333"/>
              <a:gd name="T68" fmla="*/ 72 w 340"/>
              <a:gd name="T69" fmla="*/ 249 h 333"/>
              <a:gd name="T70" fmla="*/ 96 w 340"/>
              <a:gd name="T71" fmla="*/ 249 h 333"/>
              <a:gd name="T72" fmla="*/ 96 w 340"/>
              <a:gd name="T73" fmla="*/ 225 h 333"/>
              <a:gd name="T74" fmla="*/ 68 w 340"/>
              <a:gd name="T75" fmla="*/ 197 h 333"/>
              <a:gd name="T76" fmla="*/ 74 w 340"/>
              <a:gd name="T77" fmla="*/ 183 h 333"/>
              <a:gd name="T78" fmla="*/ 109 w 340"/>
              <a:gd name="T79" fmla="*/ 183 h 333"/>
              <a:gd name="T80" fmla="*/ 126 w 340"/>
              <a:gd name="T81" fmla="*/ 166 h 333"/>
              <a:gd name="T82" fmla="*/ 109 w 340"/>
              <a:gd name="T83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40" h="333">
                <a:moveTo>
                  <a:pt x="187" y="16"/>
                </a:moveTo>
                <a:cubicBezTo>
                  <a:pt x="187" y="7"/>
                  <a:pt x="179" y="0"/>
                  <a:pt x="170" y="0"/>
                </a:cubicBezTo>
                <a:cubicBezTo>
                  <a:pt x="161" y="0"/>
                  <a:pt x="154" y="7"/>
                  <a:pt x="154" y="16"/>
                </a:cubicBezTo>
                <a:lnTo>
                  <a:pt x="154" y="316"/>
                </a:lnTo>
                <a:cubicBezTo>
                  <a:pt x="154" y="326"/>
                  <a:pt x="161" y="333"/>
                  <a:pt x="170" y="333"/>
                </a:cubicBezTo>
                <a:cubicBezTo>
                  <a:pt x="179" y="333"/>
                  <a:pt x="187" y="326"/>
                  <a:pt x="187" y="316"/>
                </a:cubicBezTo>
                <a:lnTo>
                  <a:pt x="187" y="16"/>
                </a:lnTo>
                <a:close/>
                <a:moveTo>
                  <a:pt x="327" y="143"/>
                </a:moveTo>
                <a:cubicBezTo>
                  <a:pt x="306" y="121"/>
                  <a:pt x="290" y="106"/>
                  <a:pt x="268" y="84"/>
                </a:cubicBezTo>
                <a:cubicBezTo>
                  <a:pt x="262" y="77"/>
                  <a:pt x="251" y="77"/>
                  <a:pt x="245" y="84"/>
                </a:cubicBezTo>
                <a:cubicBezTo>
                  <a:pt x="238" y="90"/>
                  <a:pt x="238" y="101"/>
                  <a:pt x="245" y="107"/>
                </a:cubicBezTo>
                <a:lnTo>
                  <a:pt x="273" y="135"/>
                </a:lnTo>
                <a:cubicBezTo>
                  <a:pt x="278" y="141"/>
                  <a:pt x="274" y="150"/>
                  <a:pt x="267" y="150"/>
                </a:cubicBezTo>
                <a:lnTo>
                  <a:pt x="231" y="150"/>
                </a:lnTo>
                <a:cubicBezTo>
                  <a:pt x="222" y="150"/>
                  <a:pt x="214" y="157"/>
                  <a:pt x="214" y="166"/>
                </a:cubicBezTo>
                <a:lnTo>
                  <a:pt x="214" y="166"/>
                </a:lnTo>
                <a:cubicBezTo>
                  <a:pt x="214" y="176"/>
                  <a:pt x="222" y="183"/>
                  <a:pt x="231" y="183"/>
                </a:cubicBezTo>
                <a:lnTo>
                  <a:pt x="267" y="183"/>
                </a:lnTo>
                <a:cubicBezTo>
                  <a:pt x="274" y="183"/>
                  <a:pt x="278" y="192"/>
                  <a:pt x="273" y="197"/>
                </a:cubicBezTo>
                <a:lnTo>
                  <a:pt x="245" y="225"/>
                </a:lnTo>
                <a:cubicBezTo>
                  <a:pt x="238" y="232"/>
                  <a:pt x="238" y="242"/>
                  <a:pt x="245" y="249"/>
                </a:cubicBezTo>
                <a:lnTo>
                  <a:pt x="245" y="249"/>
                </a:lnTo>
                <a:cubicBezTo>
                  <a:pt x="251" y="255"/>
                  <a:pt x="262" y="255"/>
                  <a:pt x="268" y="249"/>
                </a:cubicBezTo>
                <a:lnTo>
                  <a:pt x="327" y="190"/>
                </a:lnTo>
                <a:lnTo>
                  <a:pt x="327" y="190"/>
                </a:lnTo>
                <a:cubicBezTo>
                  <a:pt x="340" y="177"/>
                  <a:pt x="340" y="156"/>
                  <a:pt x="327" y="143"/>
                </a:cubicBezTo>
                <a:close/>
                <a:moveTo>
                  <a:pt x="109" y="150"/>
                </a:moveTo>
                <a:lnTo>
                  <a:pt x="74" y="150"/>
                </a:lnTo>
                <a:cubicBezTo>
                  <a:pt x="66" y="150"/>
                  <a:pt x="63" y="141"/>
                  <a:pt x="68" y="135"/>
                </a:cubicBezTo>
                <a:lnTo>
                  <a:pt x="96" y="107"/>
                </a:lnTo>
                <a:cubicBezTo>
                  <a:pt x="102" y="101"/>
                  <a:pt x="102" y="90"/>
                  <a:pt x="96" y="84"/>
                </a:cubicBezTo>
                <a:cubicBezTo>
                  <a:pt x="89" y="77"/>
                  <a:pt x="79" y="77"/>
                  <a:pt x="72" y="84"/>
                </a:cubicBezTo>
                <a:lnTo>
                  <a:pt x="13" y="143"/>
                </a:lnTo>
                <a:cubicBezTo>
                  <a:pt x="0" y="156"/>
                  <a:pt x="0" y="177"/>
                  <a:pt x="13" y="190"/>
                </a:cubicBezTo>
                <a:lnTo>
                  <a:pt x="72" y="249"/>
                </a:lnTo>
                <a:cubicBezTo>
                  <a:pt x="79" y="255"/>
                  <a:pt x="89" y="255"/>
                  <a:pt x="96" y="249"/>
                </a:cubicBezTo>
                <a:cubicBezTo>
                  <a:pt x="102" y="242"/>
                  <a:pt x="102" y="232"/>
                  <a:pt x="96" y="225"/>
                </a:cubicBezTo>
                <a:lnTo>
                  <a:pt x="68" y="197"/>
                </a:lnTo>
                <a:cubicBezTo>
                  <a:pt x="63" y="192"/>
                  <a:pt x="66" y="183"/>
                  <a:pt x="74" y="183"/>
                </a:cubicBezTo>
                <a:lnTo>
                  <a:pt x="109" y="183"/>
                </a:lnTo>
                <a:cubicBezTo>
                  <a:pt x="118" y="183"/>
                  <a:pt x="126" y="176"/>
                  <a:pt x="126" y="166"/>
                </a:cubicBezTo>
                <a:cubicBezTo>
                  <a:pt x="126" y="157"/>
                  <a:pt x="118" y="150"/>
                  <a:pt x="109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09263F8F-E4A1-4ECE-8CF7-636146D6E5F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63126" y="3598863"/>
            <a:ext cx="250825" cy="254000"/>
          </a:xfrm>
          <a:custGeom>
            <a:avLst/>
            <a:gdLst>
              <a:gd name="T0" fmla="*/ 321 w 333"/>
              <a:gd name="T1" fmla="*/ 319 h 333"/>
              <a:gd name="T2" fmla="*/ 320 w 333"/>
              <a:gd name="T3" fmla="*/ 295 h 333"/>
              <a:gd name="T4" fmla="*/ 177 w 333"/>
              <a:gd name="T5" fmla="*/ 150 h 333"/>
              <a:gd name="T6" fmla="*/ 177 w 333"/>
              <a:gd name="T7" fmla="*/ 150 h 333"/>
              <a:gd name="T8" fmla="*/ 34 w 333"/>
              <a:gd name="T9" fmla="*/ 11 h 333"/>
              <a:gd name="T10" fmla="*/ 10 w 333"/>
              <a:gd name="T11" fmla="*/ 11 h 333"/>
              <a:gd name="T12" fmla="*/ 10 w 333"/>
              <a:gd name="T13" fmla="*/ 35 h 333"/>
              <a:gd name="T14" fmla="*/ 153 w 333"/>
              <a:gd name="T15" fmla="*/ 178 h 333"/>
              <a:gd name="T16" fmla="*/ 153 w 333"/>
              <a:gd name="T17" fmla="*/ 178 h 333"/>
              <a:gd name="T18" fmla="*/ 295 w 333"/>
              <a:gd name="T19" fmla="*/ 320 h 333"/>
              <a:gd name="T20" fmla="*/ 321 w 333"/>
              <a:gd name="T21" fmla="*/ 319 h 333"/>
              <a:gd name="T22" fmla="*/ 277 w 333"/>
              <a:gd name="T23" fmla="*/ 33 h 333"/>
              <a:gd name="T24" fmla="*/ 212 w 333"/>
              <a:gd name="T25" fmla="*/ 98 h 333"/>
              <a:gd name="T26" fmla="*/ 212 w 333"/>
              <a:gd name="T27" fmla="*/ 121 h 333"/>
              <a:gd name="T28" fmla="*/ 235 w 333"/>
              <a:gd name="T29" fmla="*/ 121 h 333"/>
              <a:gd name="T30" fmla="*/ 300 w 333"/>
              <a:gd name="T31" fmla="*/ 57 h 333"/>
              <a:gd name="T32" fmla="*/ 300 w 333"/>
              <a:gd name="T33" fmla="*/ 116 h 333"/>
              <a:gd name="T34" fmla="*/ 318 w 333"/>
              <a:gd name="T35" fmla="*/ 133 h 333"/>
              <a:gd name="T36" fmla="*/ 317 w 333"/>
              <a:gd name="T37" fmla="*/ 133 h 333"/>
              <a:gd name="T38" fmla="*/ 333 w 333"/>
              <a:gd name="T39" fmla="*/ 116 h 333"/>
              <a:gd name="T40" fmla="*/ 333 w 333"/>
              <a:gd name="T41" fmla="*/ 33 h 333"/>
              <a:gd name="T42" fmla="*/ 333 w 333"/>
              <a:gd name="T43" fmla="*/ 33 h 333"/>
              <a:gd name="T44" fmla="*/ 301 w 333"/>
              <a:gd name="T45" fmla="*/ 0 h 333"/>
              <a:gd name="T46" fmla="*/ 217 w 333"/>
              <a:gd name="T47" fmla="*/ 0 h 333"/>
              <a:gd name="T48" fmla="*/ 200 w 333"/>
              <a:gd name="T49" fmla="*/ 16 h 333"/>
              <a:gd name="T50" fmla="*/ 200 w 333"/>
              <a:gd name="T51" fmla="*/ 16 h 333"/>
              <a:gd name="T52" fmla="*/ 217 w 333"/>
              <a:gd name="T53" fmla="*/ 33 h 333"/>
              <a:gd name="T54" fmla="*/ 277 w 333"/>
              <a:gd name="T55" fmla="*/ 33 h 333"/>
              <a:gd name="T56" fmla="*/ 55 w 333"/>
              <a:gd name="T57" fmla="*/ 300 h 333"/>
              <a:gd name="T58" fmla="*/ 121 w 333"/>
              <a:gd name="T59" fmla="*/ 235 h 333"/>
              <a:gd name="T60" fmla="*/ 121 w 333"/>
              <a:gd name="T61" fmla="*/ 211 h 333"/>
              <a:gd name="T62" fmla="*/ 98 w 333"/>
              <a:gd name="T63" fmla="*/ 211 h 333"/>
              <a:gd name="T64" fmla="*/ 33 w 333"/>
              <a:gd name="T65" fmla="*/ 276 h 333"/>
              <a:gd name="T66" fmla="*/ 33 w 333"/>
              <a:gd name="T67" fmla="*/ 216 h 333"/>
              <a:gd name="T68" fmla="*/ 15 w 333"/>
              <a:gd name="T69" fmla="*/ 200 h 333"/>
              <a:gd name="T70" fmla="*/ 15 w 333"/>
              <a:gd name="T71" fmla="*/ 200 h 333"/>
              <a:gd name="T72" fmla="*/ 0 w 333"/>
              <a:gd name="T73" fmla="*/ 216 h 333"/>
              <a:gd name="T74" fmla="*/ 0 w 333"/>
              <a:gd name="T75" fmla="*/ 300 h 333"/>
              <a:gd name="T76" fmla="*/ 0 w 333"/>
              <a:gd name="T77" fmla="*/ 300 h 333"/>
              <a:gd name="T78" fmla="*/ 31 w 333"/>
              <a:gd name="T79" fmla="*/ 333 h 333"/>
              <a:gd name="T80" fmla="*/ 116 w 333"/>
              <a:gd name="T81" fmla="*/ 333 h 333"/>
              <a:gd name="T82" fmla="*/ 133 w 333"/>
              <a:gd name="T83" fmla="*/ 316 h 333"/>
              <a:gd name="T84" fmla="*/ 116 w 333"/>
              <a:gd name="T85" fmla="*/ 300 h 333"/>
              <a:gd name="T86" fmla="*/ 55 w 333"/>
              <a:gd name="T87" fmla="*/ 3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3" h="333">
                <a:moveTo>
                  <a:pt x="321" y="319"/>
                </a:moveTo>
                <a:cubicBezTo>
                  <a:pt x="327" y="312"/>
                  <a:pt x="327" y="302"/>
                  <a:pt x="320" y="295"/>
                </a:cubicBezTo>
                <a:lnTo>
                  <a:pt x="177" y="150"/>
                </a:lnTo>
                <a:lnTo>
                  <a:pt x="177" y="150"/>
                </a:lnTo>
                <a:lnTo>
                  <a:pt x="34" y="11"/>
                </a:lnTo>
                <a:cubicBezTo>
                  <a:pt x="27" y="5"/>
                  <a:pt x="17" y="5"/>
                  <a:pt x="10" y="11"/>
                </a:cubicBezTo>
                <a:cubicBezTo>
                  <a:pt x="4" y="18"/>
                  <a:pt x="4" y="29"/>
                  <a:pt x="10" y="35"/>
                </a:cubicBezTo>
                <a:lnTo>
                  <a:pt x="153" y="178"/>
                </a:lnTo>
                <a:lnTo>
                  <a:pt x="153" y="178"/>
                </a:lnTo>
                <a:lnTo>
                  <a:pt x="295" y="320"/>
                </a:lnTo>
                <a:cubicBezTo>
                  <a:pt x="302" y="327"/>
                  <a:pt x="314" y="327"/>
                  <a:pt x="321" y="319"/>
                </a:cubicBezTo>
                <a:close/>
                <a:moveTo>
                  <a:pt x="277" y="33"/>
                </a:moveTo>
                <a:lnTo>
                  <a:pt x="212" y="98"/>
                </a:lnTo>
                <a:cubicBezTo>
                  <a:pt x="205" y="104"/>
                  <a:pt x="205" y="115"/>
                  <a:pt x="212" y="121"/>
                </a:cubicBezTo>
                <a:cubicBezTo>
                  <a:pt x="218" y="128"/>
                  <a:pt x="228" y="128"/>
                  <a:pt x="235" y="121"/>
                </a:cubicBezTo>
                <a:lnTo>
                  <a:pt x="300" y="57"/>
                </a:lnTo>
                <a:lnTo>
                  <a:pt x="300" y="116"/>
                </a:lnTo>
                <a:cubicBezTo>
                  <a:pt x="300" y="126"/>
                  <a:pt x="308" y="133"/>
                  <a:pt x="318" y="133"/>
                </a:cubicBezTo>
                <a:lnTo>
                  <a:pt x="317" y="133"/>
                </a:lnTo>
                <a:cubicBezTo>
                  <a:pt x="327" y="133"/>
                  <a:pt x="333" y="126"/>
                  <a:pt x="333" y="116"/>
                </a:cubicBezTo>
                <a:lnTo>
                  <a:pt x="333" y="33"/>
                </a:lnTo>
                <a:lnTo>
                  <a:pt x="333" y="33"/>
                </a:lnTo>
                <a:cubicBezTo>
                  <a:pt x="333" y="15"/>
                  <a:pt x="320" y="0"/>
                  <a:pt x="301" y="0"/>
                </a:cubicBezTo>
                <a:lnTo>
                  <a:pt x="217" y="0"/>
                </a:lnTo>
                <a:cubicBezTo>
                  <a:pt x="207" y="0"/>
                  <a:pt x="200" y="7"/>
                  <a:pt x="200" y="16"/>
                </a:cubicBezTo>
                <a:lnTo>
                  <a:pt x="200" y="16"/>
                </a:lnTo>
                <a:cubicBezTo>
                  <a:pt x="200" y="26"/>
                  <a:pt x="207" y="33"/>
                  <a:pt x="217" y="33"/>
                </a:cubicBezTo>
                <a:lnTo>
                  <a:pt x="277" y="33"/>
                </a:lnTo>
                <a:close/>
                <a:moveTo>
                  <a:pt x="55" y="300"/>
                </a:moveTo>
                <a:lnTo>
                  <a:pt x="121" y="235"/>
                </a:lnTo>
                <a:cubicBezTo>
                  <a:pt x="128" y="229"/>
                  <a:pt x="128" y="218"/>
                  <a:pt x="121" y="211"/>
                </a:cubicBezTo>
                <a:cubicBezTo>
                  <a:pt x="114" y="205"/>
                  <a:pt x="105" y="205"/>
                  <a:pt x="98" y="211"/>
                </a:cubicBezTo>
                <a:lnTo>
                  <a:pt x="33" y="276"/>
                </a:lnTo>
                <a:lnTo>
                  <a:pt x="33" y="216"/>
                </a:lnTo>
                <a:cubicBezTo>
                  <a:pt x="33" y="207"/>
                  <a:pt x="24" y="200"/>
                  <a:pt x="15" y="200"/>
                </a:cubicBezTo>
                <a:lnTo>
                  <a:pt x="15" y="200"/>
                </a:lnTo>
                <a:cubicBezTo>
                  <a:pt x="6" y="200"/>
                  <a:pt x="0" y="207"/>
                  <a:pt x="0" y="216"/>
                </a:cubicBezTo>
                <a:lnTo>
                  <a:pt x="0" y="300"/>
                </a:lnTo>
                <a:lnTo>
                  <a:pt x="0" y="300"/>
                </a:lnTo>
                <a:cubicBezTo>
                  <a:pt x="0" y="318"/>
                  <a:pt x="13" y="333"/>
                  <a:pt x="31" y="333"/>
                </a:cubicBezTo>
                <a:lnTo>
                  <a:pt x="116" y="333"/>
                </a:lnTo>
                <a:cubicBezTo>
                  <a:pt x="125" y="333"/>
                  <a:pt x="133" y="326"/>
                  <a:pt x="133" y="316"/>
                </a:cubicBezTo>
                <a:cubicBezTo>
                  <a:pt x="133" y="307"/>
                  <a:pt x="125" y="300"/>
                  <a:pt x="116" y="300"/>
                </a:cubicBezTo>
                <a:lnTo>
                  <a:pt x="55" y="3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1088325E-3C60-4E9D-8B9A-58827A58764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56713" y="3598863"/>
            <a:ext cx="255588" cy="254000"/>
          </a:xfrm>
          <a:custGeom>
            <a:avLst/>
            <a:gdLst>
              <a:gd name="T0" fmla="*/ 303 w 337"/>
              <a:gd name="T1" fmla="*/ 283 h 333"/>
              <a:gd name="T2" fmla="*/ 287 w 337"/>
              <a:gd name="T3" fmla="*/ 300 h 333"/>
              <a:gd name="T4" fmla="*/ 253 w 337"/>
              <a:gd name="T5" fmla="*/ 300 h 333"/>
              <a:gd name="T6" fmla="*/ 237 w 337"/>
              <a:gd name="T7" fmla="*/ 283 h 333"/>
              <a:gd name="T8" fmla="*/ 237 w 337"/>
              <a:gd name="T9" fmla="*/ 50 h 333"/>
              <a:gd name="T10" fmla="*/ 253 w 337"/>
              <a:gd name="T11" fmla="*/ 33 h 333"/>
              <a:gd name="T12" fmla="*/ 287 w 337"/>
              <a:gd name="T13" fmla="*/ 33 h 333"/>
              <a:gd name="T14" fmla="*/ 303 w 337"/>
              <a:gd name="T15" fmla="*/ 50 h 333"/>
              <a:gd name="T16" fmla="*/ 303 w 337"/>
              <a:gd name="T17" fmla="*/ 283 h 333"/>
              <a:gd name="T18" fmla="*/ 237 w 337"/>
              <a:gd name="T19" fmla="*/ 333 h 333"/>
              <a:gd name="T20" fmla="*/ 303 w 337"/>
              <a:gd name="T21" fmla="*/ 333 h 333"/>
              <a:gd name="T22" fmla="*/ 337 w 337"/>
              <a:gd name="T23" fmla="*/ 300 h 333"/>
              <a:gd name="T24" fmla="*/ 337 w 337"/>
              <a:gd name="T25" fmla="*/ 33 h 333"/>
              <a:gd name="T26" fmla="*/ 303 w 337"/>
              <a:gd name="T27" fmla="*/ 0 h 333"/>
              <a:gd name="T28" fmla="*/ 237 w 337"/>
              <a:gd name="T29" fmla="*/ 0 h 333"/>
              <a:gd name="T30" fmla="*/ 203 w 337"/>
              <a:gd name="T31" fmla="*/ 33 h 333"/>
              <a:gd name="T32" fmla="*/ 203 w 337"/>
              <a:gd name="T33" fmla="*/ 150 h 333"/>
              <a:gd name="T34" fmla="*/ 73 w 337"/>
              <a:gd name="T35" fmla="*/ 150 h 333"/>
              <a:gd name="T36" fmla="*/ 67 w 337"/>
              <a:gd name="T37" fmla="*/ 135 h 333"/>
              <a:gd name="T38" fmla="*/ 95 w 337"/>
              <a:gd name="T39" fmla="*/ 107 h 333"/>
              <a:gd name="T40" fmla="*/ 95 w 337"/>
              <a:gd name="T41" fmla="*/ 84 h 333"/>
              <a:gd name="T42" fmla="*/ 72 w 337"/>
              <a:gd name="T43" fmla="*/ 84 h 333"/>
              <a:gd name="T44" fmla="*/ 13 w 337"/>
              <a:gd name="T45" fmla="*/ 143 h 333"/>
              <a:gd name="T46" fmla="*/ 13 w 337"/>
              <a:gd name="T47" fmla="*/ 190 h 333"/>
              <a:gd name="T48" fmla="*/ 72 w 337"/>
              <a:gd name="T49" fmla="*/ 249 h 333"/>
              <a:gd name="T50" fmla="*/ 95 w 337"/>
              <a:gd name="T51" fmla="*/ 249 h 333"/>
              <a:gd name="T52" fmla="*/ 95 w 337"/>
              <a:gd name="T53" fmla="*/ 225 h 333"/>
              <a:gd name="T54" fmla="*/ 67 w 337"/>
              <a:gd name="T55" fmla="*/ 197 h 333"/>
              <a:gd name="T56" fmla="*/ 73 w 337"/>
              <a:gd name="T57" fmla="*/ 183 h 333"/>
              <a:gd name="T58" fmla="*/ 203 w 337"/>
              <a:gd name="T59" fmla="*/ 183 h 333"/>
              <a:gd name="T60" fmla="*/ 203 w 337"/>
              <a:gd name="T61" fmla="*/ 300 h 333"/>
              <a:gd name="T62" fmla="*/ 237 w 337"/>
              <a:gd name="T63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7" h="333">
                <a:moveTo>
                  <a:pt x="303" y="283"/>
                </a:moveTo>
                <a:cubicBezTo>
                  <a:pt x="303" y="292"/>
                  <a:pt x="296" y="300"/>
                  <a:pt x="287" y="300"/>
                </a:cubicBezTo>
                <a:lnTo>
                  <a:pt x="253" y="300"/>
                </a:lnTo>
                <a:cubicBezTo>
                  <a:pt x="244" y="300"/>
                  <a:pt x="237" y="292"/>
                  <a:pt x="237" y="283"/>
                </a:cubicBezTo>
                <a:lnTo>
                  <a:pt x="237" y="50"/>
                </a:lnTo>
                <a:cubicBezTo>
                  <a:pt x="237" y="40"/>
                  <a:pt x="244" y="33"/>
                  <a:pt x="253" y="33"/>
                </a:cubicBezTo>
                <a:lnTo>
                  <a:pt x="287" y="33"/>
                </a:lnTo>
                <a:cubicBezTo>
                  <a:pt x="296" y="33"/>
                  <a:pt x="303" y="40"/>
                  <a:pt x="303" y="50"/>
                </a:cubicBezTo>
                <a:lnTo>
                  <a:pt x="303" y="283"/>
                </a:lnTo>
                <a:close/>
                <a:moveTo>
                  <a:pt x="237" y="333"/>
                </a:moveTo>
                <a:lnTo>
                  <a:pt x="303" y="333"/>
                </a:lnTo>
                <a:cubicBezTo>
                  <a:pt x="322" y="333"/>
                  <a:pt x="337" y="318"/>
                  <a:pt x="337" y="300"/>
                </a:cubicBezTo>
                <a:lnTo>
                  <a:pt x="337" y="33"/>
                </a:lnTo>
                <a:cubicBezTo>
                  <a:pt x="337" y="15"/>
                  <a:pt x="322" y="0"/>
                  <a:pt x="303" y="0"/>
                </a:cubicBezTo>
                <a:lnTo>
                  <a:pt x="237" y="0"/>
                </a:lnTo>
                <a:cubicBezTo>
                  <a:pt x="218" y="0"/>
                  <a:pt x="203" y="15"/>
                  <a:pt x="203" y="33"/>
                </a:cubicBezTo>
                <a:lnTo>
                  <a:pt x="203" y="150"/>
                </a:lnTo>
                <a:lnTo>
                  <a:pt x="73" y="150"/>
                </a:lnTo>
                <a:cubicBezTo>
                  <a:pt x="66" y="150"/>
                  <a:pt x="62" y="141"/>
                  <a:pt x="67" y="135"/>
                </a:cubicBezTo>
                <a:lnTo>
                  <a:pt x="95" y="107"/>
                </a:lnTo>
                <a:cubicBezTo>
                  <a:pt x="102" y="101"/>
                  <a:pt x="102" y="90"/>
                  <a:pt x="95" y="84"/>
                </a:cubicBezTo>
                <a:cubicBezTo>
                  <a:pt x="89" y="77"/>
                  <a:pt x="78" y="77"/>
                  <a:pt x="72" y="84"/>
                </a:cubicBezTo>
                <a:lnTo>
                  <a:pt x="13" y="143"/>
                </a:lnTo>
                <a:cubicBezTo>
                  <a:pt x="0" y="156"/>
                  <a:pt x="0" y="177"/>
                  <a:pt x="13" y="190"/>
                </a:cubicBezTo>
                <a:cubicBezTo>
                  <a:pt x="16" y="193"/>
                  <a:pt x="2" y="179"/>
                  <a:pt x="72" y="249"/>
                </a:cubicBezTo>
                <a:cubicBezTo>
                  <a:pt x="78" y="255"/>
                  <a:pt x="89" y="255"/>
                  <a:pt x="95" y="249"/>
                </a:cubicBezTo>
                <a:cubicBezTo>
                  <a:pt x="102" y="242"/>
                  <a:pt x="102" y="232"/>
                  <a:pt x="95" y="225"/>
                </a:cubicBezTo>
                <a:lnTo>
                  <a:pt x="67" y="197"/>
                </a:lnTo>
                <a:cubicBezTo>
                  <a:pt x="62" y="192"/>
                  <a:pt x="66" y="183"/>
                  <a:pt x="73" y="183"/>
                </a:cubicBezTo>
                <a:lnTo>
                  <a:pt x="203" y="183"/>
                </a:lnTo>
                <a:lnTo>
                  <a:pt x="203" y="300"/>
                </a:lnTo>
                <a:cubicBezTo>
                  <a:pt x="203" y="318"/>
                  <a:pt x="218" y="333"/>
                  <a:pt x="237" y="3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id="{4E82A6EB-C3D9-4757-A636-9786523D900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56651" y="3597275"/>
            <a:ext cx="252413" cy="255588"/>
          </a:xfrm>
          <a:custGeom>
            <a:avLst/>
            <a:gdLst>
              <a:gd name="T0" fmla="*/ 300 w 333"/>
              <a:gd name="T1" fmla="*/ 287 h 337"/>
              <a:gd name="T2" fmla="*/ 283 w 333"/>
              <a:gd name="T3" fmla="*/ 304 h 337"/>
              <a:gd name="T4" fmla="*/ 50 w 333"/>
              <a:gd name="T5" fmla="*/ 304 h 337"/>
              <a:gd name="T6" fmla="*/ 33 w 333"/>
              <a:gd name="T7" fmla="*/ 287 h 337"/>
              <a:gd name="T8" fmla="*/ 33 w 333"/>
              <a:gd name="T9" fmla="*/ 254 h 337"/>
              <a:gd name="T10" fmla="*/ 50 w 333"/>
              <a:gd name="T11" fmla="*/ 237 h 337"/>
              <a:gd name="T12" fmla="*/ 283 w 333"/>
              <a:gd name="T13" fmla="*/ 237 h 337"/>
              <a:gd name="T14" fmla="*/ 300 w 333"/>
              <a:gd name="T15" fmla="*/ 254 h 337"/>
              <a:gd name="T16" fmla="*/ 300 w 333"/>
              <a:gd name="T17" fmla="*/ 287 h 337"/>
              <a:gd name="T18" fmla="*/ 0 w 333"/>
              <a:gd name="T19" fmla="*/ 237 h 337"/>
              <a:gd name="T20" fmla="*/ 0 w 333"/>
              <a:gd name="T21" fmla="*/ 304 h 337"/>
              <a:gd name="T22" fmla="*/ 33 w 333"/>
              <a:gd name="T23" fmla="*/ 337 h 337"/>
              <a:gd name="T24" fmla="*/ 300 w 333"/>
              <a:gd name="T25" fmla="*/ 337 h 337"/>
              <a:gd name="T26" fmla="*/ 333 w 333"/>
              <a:gd name="T27" fmla="*/ 304 h 337"/>
              <a:gd name="T28" fmla="*/ 333 w 333"/>
              <a:gd name="T29" fmla="*/ 237 h 337"/>
              <a:gd name="T30" fmla="*/ 300 w 333"/>
              <a:gd name="T31" fmla="*/ 204 h 337"/>
              <a:gd name="T32" fmla="*/ 183 w 333"/>
              <a:gd name="T33" fmla="*/ 204 h 337"/>
              <a:gd name="T34" fmla="*/ 183 w 333"/>
              <a:gd name="T35" fmla="*/ 74 h 337"/>
              <a:gd name="T36" fmla="*/ 197 w 333"/>
              <a:gd name="T37" fmla="*/ 68 h 337"/>
              <a:gd name="T38" fmla="*/ 225 w 333"/>
              <a:gd name="T39" fmla="*/ 96 h 337"/>
              <a:gd name="T40" fmla="*/ 249 w 333"/>
              <a:gd name="T41" fmla="*/ 96 h 337"/>
              <a:gd name="T42" fmla="*/ 249 w 333"/>
              <a:gd name="T43" fmla="*/ 72 h 337"/>
              <a:gd name="T44" fmla="*/ 190 w 333"/>
              <a:gd name="T45" fmla="*/ 13 h 337"/>
              <a:gd name="T46" fmla="*/ 143 w 333"/>
              <a:gd name="T47" fmla="*/ 13 h 337"/>
              <a:gd name="T48" fmla="*/ 84 w 333"/>
              <a:gd name="T49" fmla="*/ 72 h 337"/>
              <a:gd name="T50" fmla="*/ 84 w 333"/>
              <a:gd name="T51" fmla="*/ 96 h 337"/>
              <a:gd name="T52" fmla="*/ 107 w 333"/>
              <a:gd name="T53" fmla="*/ 96 h 337"/>
              <a:gd name="T54" fmla="*/ 135 w 333"/>
              <a:gd name="T55" fmla="*/ 68 h 337"/>
              <a:gd name="T56" fmla="*/ 150 w 333"/>
              <a:gd name="T57" fmla="*/ 74 h 337"/>
              <a:gd name="T58" fmla="*/ 150 w 333"/>
              <a:gd name="T59" fmla="*/ 204 h 337"/>
              <a:gd name="T60" fmla="*/ 33 w 333"/>
              <a:gd name="T61" fmla="*/ 204 h 337"/>
              <a:gd name="T62" fmla="*/ 0 w 333"/>
              <a:gd name="T63" fmla="*/ 237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3" h="337">
                <a:moveTo>
                  <a:pt x="300" y="287"/>
                </a:moveTo>
                <a:cubicBezTo>
                  <a:pt x="300" y="296"/>
                  <a:pt x="292" y="304"/>
                  <a:pt x="283" y="304"/>
                </a:cubicBezTo>
                <a:lnTo>
                  <a:pt x="50" y="304"/>
                </a:lnTo>
                <a:cubicBezTo>
                  <a:pt x="40" y="304"/>
                  <a:pt x="33" y="296"/>
                  <a:pt x="33" y="287"/>
                </a:cubicBezTo>
                <a:lnTo>
                  <a:pt x="33" y="254"/>
                </a:lnTo>
                <a:cubicBezTo>
                  <a:pt x="33" y="244"/>
                  <a:pt x="40" y="237"/>
                  <a:pt x="50" y="237"/>
                </a:cubicBezTo>
                <a:lnTo>
                  <a:pt x="283" y="237"/>
                </a:lnTo>
                <a:cubicBezTo>
                  <a:pt x="292" y="237"/>
                  <a:pt x="300" y="244"/>
                  <a:pt x="300" y="254"/>
                </a:cubicBezTo>
                <a:lnTo>
                  <a:pt x="300" y="287"/>
                </a:lnTo>
                <a:close/>
                <a:moveTo>
                  <a:pt x="0" y="237"/>
                </a:moveTo>
                <a:lnTo>
                  <a:pt x="0" y="304"/>
                </a:lnTo>
                <a:cubicBezTo>
                  <a:pt x="0" y="322"/>
                  <a:pt x="14" y="337"/>
                  <a:pt x="33" y="337"/>
                </a:cubicBezTo>
                <a:lnTo>
                  <a:pt x="300" y="337"/>
                </a:lnTo>
                <a:cubicBezTo>
                  <a:pt x="318" y="337"/>
                  <a:pt x="333" y="322"/>
                  <a:pt x="333" y="304"/>
                </a:cubicBezTo>
                <a:lnTo>
                  <a:pt x="333" y="237"/>
                </a:lnTo>
                <a:cubicBezTo>
                  <a:pt x="333" y="219"/>
                  <a:pt x="318" y="204"/>
                  <a:pt x="300" y="204"/>
                </a:cubicBezTo>
                <a:lnTo>
                  <a:pt x="183" y="204"/>
                </a:lnTo>
                <a:lnTo>
                  <a:pt x="183" y="74"/>
                </a:lnTo>
                <a:cubicBezTo>
                  <a:pt x="183" y="66"/>
                  <a:pt x="192" y="63"/>
                  <a:pt x="197" y="68"/>
                </a:cubicBezTo>
                <a:lnTo>
                  <a:pt x="225" y="96"/>
                </a:lnTo>
                <a:cubicBezTo>
                  <a:pt x="232" y="102"/>
                  <a:pt x="242" y="102"/>
                  <a:pt x="249" y="96"/>
                </a:cubicBezTo>
                <a:cubicBezTo>
                  <a:pt x="255" y="89"/>
                  <a:pt x="255" y="79"/>
                  <a:pt x="249" y="72"/>
                </a:cubicBezTo>
                <a:lnTo>
                  <a:pt x="190" y="13"/>
                </a:lnTo>
                <a:cubicBezTo>
                  <a:pt x="177" y="0"/>
                  <a:pt x="156" y="0"/>
                  <a:pt x="143" y="13"/>
                </a:cubicBezTo>
                <a:cubicBezTo>
                  <a:pt x="140" y="16"/>
                  <a:pt x="147" y="9"/>
                  <a:pt x="84" y="72"/>
                </a:cubicBezTo>
                <a:cubicBezTo>
                  <a:pt x="77" y="79"/>
                  <a:pt x="77" y="89"/>
                  <a:pt x="84" y="96"/>
                </a:cubicBezTo>
                <a:cubicBezTo>
                  <a:pt x="90" y="102"/>
                  <a:pt x="101" y="102"/>
                  <a:pt x="107" y="96"/>
                </a:cubicBezTo>
                <a:lnTo>
                  <a:pt x="135" y="68"/>
                </a:lnTo>
                <a:cubicBezTo>
                  <a:pt x="141" y="63"/>
                  <a:pt x="150" y="66"/>
                  <a:pt x="150" y="74"/>
                </a:cubicBezTo>
                <a:lnTo>
                  <a:pt x="150" y="204"/>
                </a:lnTo>
                <a:lnTo>
                  <a:pt x="33" y="204"/>
                </a:lnTo>
                <a:cubicBezTo>
                  <a:pt x="14" y="204"/>
                  <a:pt x="0" y="219"/>
                  <a:pt x="0" y="2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id="{6912AEF4-CC81-45A8-8994-C1DBAB2932D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53413" y="3598863"/>
            <a:ext cx="254000" cy="254000"/>
          </a:xfrm>
          <a:custGeom>
            <a:avLst/>
            <a:gdLst>
              <a:gd name="T0" fmla="*/ 100 w 336"/>
              <a:gd name="T1" fmla="*/ 283 h 333"/>
              <a:gd name="T2" fmla="*/ 83 w 336"/>
              <a:gd name="T3" fmla="*/ 300 h 333"/>
              <a:gd name="T4" fmla="*/ 50 w 336"/>
              <a:gd name="T5" fmla="*/ 300 h 333"/>
              <a:gd name="T6" fmla="*/ 33 w 336"/>
              <a:gd name="T7" fmla="*/ 283 h 333"/>
              <a:gd name="T8" fmla="*/ 33 w 336"/>
              <a:gd name="T9" fmla="*/ 50 h 333"/>
              <a:gd name="T10" fmla="*/ 50 w 336"/>
              <a:gd name="T11" fmla="*/ 33 h 333"/>
              <a:gd name="T12" fmla="*/ 83 w 336"/>
              <a:gd name="T13" fmla="*/ 33 h 333"/>
              <a:gd name="T14" fmla="*/ 100 w 336"/>
              <a:gd name="T15" fmla="*/ 50 h 333"/>
              <a:gd name="T16" fmla="*/ 100 w 336"/>
              <a:gd name="T17" fmla="*/ 283 h 333"/>
              <a:gd name="T18" fmla="*/ 100 w 336"/>
              <a:gd name="T19" fmla="*/ 0 h 333"/>
              <a:gd name="T20" fmla="*/ 33 w 336"/>
              <a:gd name="T21" fmla="*/ 0 h 333"/>
              <a:gd name="T22" fmla="*/ 0 w 336"/>
              <a:gd name="T23" fmla="*/ 33 h 333"/>
              <a:gd name="T24" fmla="*/ 0 w 336"/>
              <a:gd name="T25" fmla="*/ 300 h 333"/>
              <a:gd name="T26" fmla="*/ 33 w 336"/>
              <a:gd name="T27" fmla="*/ 333 h 333"/>
              <a:gd name="T28" fmla="*/ 100 w 336"/>
              <a:gd name="T29" fmla="*/ 333 h 333"/>
              <a:gd name="T30" fmla="*/ 133 w 336"/>
              <a:gd name="T31" fmla="*/ 300 h 333"/>
              <a:gd name="T32" fmla="*/ 133 w 336"/>
              <a:gd name="T33" fmla="*/ 183 h 333"/>
              <a:gd name="T34" fmla="*/ 263 w 336"/>
              <a:gd name="T35" fmla="*/ 183 h 333"/>
              <a:gd name="T36" fmla="*/ 269 w 336"/>
              <a:gd name="T37" fmla="*/ 197 h 333"/>
              <a:gd name="T38" fmla="*/ 241 w 336"/>
              <a:gd name="T39" fmla="*/ 225 h 333"/>
              <a:gd name="T40" fmla="*/ 241 w 336"/>
              <a:gd name="T41" fmla="*/ 249 h 333"/>
              <a:gd name="T42" fmla="*/ 265 w 336"/>
              <a:gd name="T43" fmla="*/ 249 h 333"/>
              <a:gd name="T44" fmla="*/ 323 w 336"/>
              <a:gd name="T45" fmla="*/ 190 h 333"/>
              <a:gd name="T46" fmla="*/ 323 w 336"/>
              <a:gd name="T47" fmla="*/ 143 h 333"/>
              <a:gd name="T48" fmla="*/ 265 w 336"/>
              <a:gd name="T49" fmla="*/ 84 h 333"/>
              <a:gd name="T50" fmla="*/ 241 w 336"/>
              <a:gd name="T51" fmla="*/ 84 h 333"/>
              <a:gd name="T52" fmla="*/ 241 w 336"/>
              <a:gd name="T53" fmla="*/ 107 h 333"/>
              <a:gd name="T54" fmla="*/ 269 w 336"/>
              <a:gd name="T55" fmla="*/ 135 h 333"/>
              <a:gd name="T56" fmla="*/ 263 w 336"/>
              <a:gd name="T57" fmla="*/ 150 h 333"/>
              <a:gd name="T58" fmla="*/ 133 w 336"/>
              <a:gd name="T59" fmla="*/ 150 h 333"/>
              <a:gd name="T60" fmla="*/ 133 w 336"/>
              <a:gd name="T61" fmla="*/ 33 h 333"/>
              <a:gd name="T62" fmla="*/ 100 w 336"/>
              <a:gd name="T6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6" h="333">
                <a:moveTo>
                  <a:pt x="100" y="283"/>
                </a:moveTo>
                <a:cubicBezTo>
                  <a:pt x="100" y="292"/>
                  <a:pt x="92" y="300"/>
                  <a:pt x="83" y="300"/>
                </a:cubicBezTo>
                <a:lnTo>
                  <a:pt x="50" y="300"/>
                </a:lnTo>
                <a:cubicBezTo>
                  <a:pt x="41" y="300"/>
                  <a:pt x="33" y="292"/>
                  <a:pt x="33" y="283"/>
                </a:cubicBezTo>
                <a:lnTo>
                  <a:pt x="33" y="50"/>
                </a:lnTo>
                <a:cubicBezTo>
                  <a:pt x="33" y="40"/>
                  <a:pt x="41" y="33"/>
                  <a:pt x="50" y="33"/>
                </a:cubicBezTo>
                <a:lnTo>
                  <a:pt x="83" y="33"/>
                </a:lnTo>
                <a:cubicBezTo>
                  <a:pt x="92" y="33"/>
                  <a:pt x="100" y="40"/>
                  <a:pt x="100" y="50"/>
                </a:cubicBezTo>
                <a:lnTo>
                  <a:pt x="100" y="283"/>
                </a:lnTo>
                <a:close/>
                <a:moveTo>
                  <a:pt x="100" y="0"/>
                </a:move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100" y="333"/>
                </a:lnTo>
                <a:cubicBezTo>
                  <a:pt x="118" y="333"/>
                  <a:pt x="133" y="318"/>
                  <a:pt x="133" y="300"/>
                </a:cubicBezTo>
                <a:lnTo>
                  <a:pt x="133" y="183"/>
                </a:lnTo>
                <a:lnTo>
                  <a:pt x="263" y="183"/>
                </a:lnTo>
                <a:cubicBezTo>
                  <a:pt x="271" y="183"/>
                  <a:pt x="274" y="192"/>
                  <a:pt x="269" y="197"/>
                </a:cubicBezTo>
                <a:lnTo>
                  <a:pt x="241" y="225"/>
                </a:lnTo>
                <a:cubicBezTo>
                  <a:pt x="234" y="232"/>
                  <a:pt x="234" y="242"/>
                  <a:pt x="241" y="249"/>
                </a:cubicBezTo>
                <a:cubicBezTo>
                  <a:pt x="247" y="255"/>
                  <a:pt x="258" y="255"/>
                  <a:pt x="265" y="249"/>
                </a:cubicBezTo>
                <a:lnTo>
                  <a:pt x="323" y="190"/>
                </a:lnTo>
                <a:cubicBezTo>
                  <a:pt x="336" y="177"/>
                  <a:pt x="336" y="156"/>
                  <a:pt x="323" y="143"/>
                </a:cubicBezTo>
                <a:cubicBezTo>
                  <a:pt x="321" y="140"/>
                  <a:pt x="335" y="154"/>
                  <a:pt x="265" y="84"/>
                </a:cubicBezTo>
                <a:cubicBezTo>
                  <a:pt x="258" y="77"/>
                  <a:pt x="247" y="77"/>
                  <a:pt x="241" y="84"/>
                </a:cubicBezTo>
                <a:cubicBezTo>
                  <a:pt x="234" y="90"/>
                  <a:pt x="234" y="101"/>
                  <a:pt x="241" y="107"/>
                </a:cubicBezTo>
                <a:lnTo>
                  <a:pt x="269" y="135"/>
                </a:lnTo>
                <a:cubicBezTo>
                  <a:pt x="274" y="141"/>
                  <a:pt x="270" y="150"/>
                  <a:pt x="263" y="150"/>
                </a:cubicBezTo>
                <a:lnTo>
                  <a:pt x="133" y="150"/>
                </a:lnTo>
                <a:lnTo>
                  <a:pt x="133" y="33"/>
                </a:lnTo>
                <a:cubicBezTo>
                  <a:pt x="133" y="15"/>
                  <a:pt x="118" y="0"/>
                  <a:pt x="1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00E636A5-B2C2-403E-83D2-C5A7DA4008C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51763" y="3598863"/>
            <a:ext cx="250825" cy="255588"/>
          </a:xfrm>
          <a:custGeom>
            <a:avLst/>
            <a:gdLst>
              <a:gd name="T0" fmla="*/ 300 w 334"/>
              <a:gd name="T1" fmla="*/ 83 h 336"/>
              <a:gd name="T2" fmla="*/ 284 w 334"/>
              <a:gd name="T3" fmla="*/ 100 h 336"/>
              <a:gd name="T4" fmla="*/ 50 w 334"/>
              <a:gd name="T5" fmla="*/ 100 h 336"/>
              <a:gd name="T6" fmla="*/ 34 w 334"/>
              <a:gd name="T7" fmla="*/ 83 h 336"/>
              <a:gd name="T8" fmla="*/ 34 w 334"/>
              <a:gd name="T9" fmla="*/ 50 h 336"/>
              <a:gd name="T10" fmla="*/ 50 w 334"/>
              <a:gd name="T11" fmla="*/ 33 h 336"/>
              <a:gd name="T12" fmla="*/ 284 w 334"/>
              <a:gd name="T13" fmla="*/ 33 h 336"/>
              <a:gd name="T14" fmla="*/ 300 w 334"/>
              <a:gd name="T15" fmla="*/ 50 h 336"/>
              <a:gd name="T16" fmla="*/ 300 w 334"/>
              <a:gd name="T17" fmla="*/ 83 h 336"/>
              <a:gd name="T18" fmla="*/ 334 w 334"/>
              <a:gd name="T19" fmla="*/ 100 h 336"/>
              <a:gd name="T20" fmla="*/ 334 w 334"/>
              <a:gd name="T21" fmla="*/ 33 h 336"/>
              <a:gd name="T22" fmla="*/ 300 w 334"/>
              <a:gd name="T23" fmla="*/ 0 h 336"/>
              <a:gd name="T24" fmla="*/ 34 w 334"/>
              <a:gd name="T25" fmla="*/ 0 h 336"/>
              <a:gd name="T26" fmla="*/ 0 w 334"/>
              <a:gd name="T27" fmla="*/ 33 h 336"/>
              <a:gd name="T28" fmla="*/ 0 w 334"/>
              <a:gd name="T29" fmla="*/ 100 h 336"/>
              <a:gd name="T30" fmla="*/ 34 w 334"/>
              <a:gd name="T31" fmla="*/ 133 h 336"/>
              <a:gd name="T32" fmla="*/ 150 w 334"/>
              <a:gd name="T33" fmla="*/ 133 h 336"/>
              <a:gd name="T34" fmla="*/ 150 w 334"/>
              <a:gd name="T35" fmla="*/ 263 h 336"/>
              <a:gd name="T36" fmla="*/ 136 w 334"/>
              <a:gd name="T37" fmla="*/ 269 h 336"/>
              <a:gd name="T38" fmla="*/ 108 w 334"/>
              <a:gd name="T39" fmla="*/ 241 h 336"/>
              <a:gd name="T40" fmla="*/ 84 w 334"/>
              <a:gd name="T41" fmla="*/ 241 h 336"/>
              <a:gd name="T42" fmla="*/ 84 w 334"/>
              <a:gd name="T43" fmla="*/ 264 h 336"/>
              <a:gd name="T44" fmla="*/ 143 w 334"/>
              <a:gd name="T45" fmla="*/ 323 h 336"/>
              <a:gd name="T46" fmla="*/ 190 w 334"/>
              <a:gd name="T47" fmla="*/ 323 h 336"/>
              <a:gd name="T48" fmla="*/ 249 w 334"/>
              <a:gd name="T49" fmla="*/ 264 h 336"/>
              <a:gd name="T50" fmla="*/ 249 w 334"/>
              <a:gd name="T51" fmla="*/ 241 h 336"/>
              <a:gd name="T52" fmla="*/ 226 w 334"/>
              <a:gd name="T53" fmla="*/ 241 h 336"/>
              <a:gd name="T54" fmla="*/ 198 w 334"/>
              <a:gd name="T55" fmla="*/ 269 h 336"/>
              <a:gd name="T56" fmla="*/ 184 w 334"/>
              <a:gd name="T57" fmla="*/ 263 h 336"/>
              <a:gd name="T58" fmla="*/ 184 w 334"/>
              <a:gd name="T59" fmla="*/ 133 h 336"/>
              <a:gd name="T60" fmla="*/ 300 w 334"/>
              <a:gd name="T61" fmla="*/ 133 h 336"/>
              <a:gd name="T62" fmla="*/ 334 w 334"/>
              <a:gd name="T63" fmla="*/ 10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4" h="336">
                <a:moveTo>
                  <a:pt x="300" y="83"/>
                </a:moveTo>
                <a:cubicBezTo>
                  <a:pt x="300" y="92"/>
                  <a:pt x="293" y="100"/>
                  <a:pt x="284" y="100"/>
                </a:cubicBezTo>
                <a:lnTo>
                  <a:pt x="50" y="100"/>
                </a:lnTo>
                <a:cubicBezTo>
                  <a:pt x="41" y="100"/>
                  <a:pt x="34" y="92"/>
                  <a:pt x="34" y="83"/>
                </a:cubicBezTo>
                <a:lnTo>
                  <a:pt x="34" y="50"/>
                </a:lnTo>
                <a:cubicBezTo>
                  <a:pt x="34" y="40"/>
                  <a:pt x="41" y="33"/>
                  <a:pt x="50" y="33"/>
                </a:cubicBezTo>
                <a:lnTo>
                  <a:pt x="284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83"/>
                </a:lnTo>
                <a:close/>
                <a:moveTo>
                  <a:pt x="334" y="100"/>
                </a:moveTo>
                <a:lnTo>
                  <a:pt x="334" y="33"/>
                </a:lnTo>
                <a:cubicBezTo>
                  <a:pt x="334" y="15"/>
                  <a:pt x="319" y="0"/>
                  <a:pt x="300" y="0"/>
                </a:cubicBez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100"/>
                </a:lnTo>
                <a:cubicBezTo>
                  <a:pt x="0" y="118"/>
                  <a:pt x="15" y="133"/>
                  <a:pt x="34" y="133"/>
                </a:cubicBezTo>
                <a:lnTo>
                  <a:pt x="150" y="133"/>
                </a:lnTo>
                <a:lnTo>
                  <a:pt x="150" y="263"/>
                </a:lnTo>
                <a:cubicBezTo>
                  <a:pt x="150" y="270"/>
                  <a:pt x="141" y="274"/>
                  <a:pt x="136" y="269"/>
                </a:cubicBezTo>
                <a:lnTo>
                  <a:pt x="108" y="241"/>
                </a:lnTo>
                <a:cubicBezTo>
                  <a:pt x="101" y="234"/>
                  <a:pt x="91" y="234"/>
                  <a:pt x="84" y="241"/>
                </a:cubicBezTo>
                <a:cubicBezTo>
                  <a:pt x="78" y="247"/>
                  <a:pt x="78" y="258"/>
                  <a:pt x="84" y="264"/>
                </a:cubicBezTo>
                <a:lnTo>
                  <a:pt x="143" y="323"/>
                </a:lnTo>
                <a:cubicBezTo>
                  <a:pt x="156" y="336"/>
                  <a:pt x="177" y="336"/>
                  <a:pt x="190" y="323"/>
                </a:cubicBezTo>
                <a:lnTo>
                  <a:pt x="249" y="264"/>
                </a:lnTo>
                <a:cubicBezTo>
                  <a:pt x="256" y="258"/>
                  <a:pt x="256" y="247"/>
                  <a:pt x="249" y="241"/>
                </a:cubicBezTo>
                <a:cubicBezTo>
                  <a:pt x="243" y="234"/>
                  <a:pt x="232" y="234"/>
                  <a:pt x="226" y="241"/>
                </a:cubicBezTo>
                <a:lnTo>
                  <a:pt x="198" y="269"/>
                </a:lnTo>
                <a:cubicBezTo>
                  <a:pt x="193" y="274"/>
                  <a:pt x="184" y="270"/>
                  <a:pt x="184" y="263"/>
                </a:cubicBezTo>
                <a:lnTo>
                  <a:pt x="184" y="133"/>
                </a:lnTo>
                <a:lnTo>
                  <a:pt x="300" y="133"/>
                </a:lnTo>
                <a:cubicBezTo>
                  <a:pt x="319" y="133"/>
                  <a:pt x="334" y="118"/>
                  <a:pt x="334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id="{CDE6C4DB-1D43-4442-862A-3570B80BB8F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50113" y="3598863"/>
            <a:ext cx="249238" cy="254000"/>
          </a:xfrm>
          <a:custGeom>
            <a:avLst/>
            <a:gdLst>
              <a:gd name="T0" fmla="*/ 298 w 331"/>
              <a:gd name="T1" fmla="*/ 283 h 333"/>
              <a:gd name="T2" fmla="*/ 281 w 331"/>
              <a:gd name="T3" fmla="*/ 300 h 333"/>
              <a:gd name="T4" fmla="*/ 248 w 331"/>
              <a:gd name="T5" fmla="*/ 300 h 333"/>
              <a:gd name="T6" fmla="*/ 231 w 331"/>
              <a:gd name="T7" fmla="*/ 283 h 333"/>
              <a:gd name="T8" fmla="*/ 231 w 331"/>
              <a:gd name="T9" fmla="*/ 50 h 333"/>
              <a:gd name="T10" fmla="*/ 248 w 331"/>
              <a:gd name="T11" fmla="*/ 33 h 333"/>
              <a:gd name="T12" fmla="*/ 281 w 331"/>
              <a:gd name="T13" fmla="*/ 33 h 333"/>
              <a:gd name="T14" fmla="*/ 298 w 331"/>
              <a:gd name="T15" fmla="*/ 50 h 333"/>
              <a:gd name="T16" fmla="*/ 298 w 331"/>
              <a:gd name="T17" fmla="*/ 283 h 333"/>
              <a:gd name="T18" fmla="*/ 298 w 331"/>
              <a:gd name="T19" fmla="*/ 0 h 333"/>
              <a:gd name="T20" fmla="*/ 231 w 331"/>
              <a:gd name="T21" fmla="*/ 0 h 333"/>
              <a:gd name="T22" fmla="*/ 198 w 331"/>
              <a:gd name="T23" fmla="*/ 33 h 333"/>
              <a:gd name="T24" fmla="*/ 198 w 331"/>
              <a:gd name="T25" fmla="*/ 300 h 333"/>
              <a:gd name="T26" fmla="*/ 231 w 331"/>
              <a:gd name="T27" fmla="*/ 333 h 333"/>
              <a:gd name="T28" fmla="*/ 298 w 331"/>
              <a:gd name="T29" fmla="*/ 333 h 333"/>
              <a:gd name="T30" fmla="*/ 331 w 331"/>
              <a:gd name="T31" fmla="*/ 300 h 333"/>
              <a:gd name="T32" fmla="*/ 331 w 331"/>
              <a:gd name="T33" fmla="*/ 33 h 333"/>
              <a:gd name="T34" fmla="*/ 298 w 331"/>
              <a:gd name="T35" fmla="*/ 0 h 333"/>
              <a:gd name="T36" fmla="*/ 17 w 331"/>
              <a:gd name="T37" fmla="*/ 183 h 333"/>
              <a:gd name="T38" fmla="*/ 99 w 331"/>
              <a:gd name="T39" fmla="*/ 183 h 333"/>
              <a:gd name="T40" fmla="*/ 105 w 331"/>
              <a:gd name="T41" fmla="*/ 194 h 333"/>
              <a:gd name="T42" fmla="*/ 78 w 331"/>
              <a:gd name="T43" fmla="*/ 220 h 333"/>
              <a:gd name="T44" fmla="*/ 78 w 331"/>
              <a:gd name="T45" fmla="*/ 242 h 333"/>
              <a:gd name="T46" fmla="*/ 101 w 331"/>
              <a:gd name="T47" fmla="*/ 241 h 333"/>
              <a:gd name="T48" fmla="*/ 158 w 331"/>
              <a:gd name="T49" fmla="*/ 185 h 333"/>
              <a:gd name="T50" fmla="*/ 158 w 331"/>
              <a:gd name="T51" fmla="*/ 140 h 333"/>
              <a:gd name="T52" fmla="*/ 101 w 331"/>
              <a:gd name="T53" fmla="*/ 84 h 333"/>
              <a:gd name="T54" fmla="*/ 78 w 331"/>
              <a:gd name="T55" fmla="*/ 84 h 333"/>
              <a:gd name="T56" fmla="*/ 78 w 331"/>
              <a:gd name="T57" fmla="*/ 106 h 333"/>
              <a:gd name="T58" fmla="*/ 105 w 331"/>
              <a:gd name="T59" fmla="*/ 134 h 333"/>
              <a:gd name="T60" fmla="*/ 99 w 331"/>
              <a:gd name="T61" fmla="*/ 150 h 333"/>
              <a:gd name="T62" fmla="*/ 17 w 331"/>
              <a:gd name="T63" fmla="*/ 150 h 333"/>
              <a:gd name="T64" fmla="*/ 0 w 331"/>
              <a:gd name="T65" fmla="*/ 166 h 333"/>
              <a:gd name="T66" fmla="*/ 17 w 331"/>
              <a:gd name="T67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1" h="333">
                <a:moveTo>
                  <a:pt x="298" y="283"/>
                </a:moveTo>
                <a:cubicBezTo>
                  <a:pt x="298" y="292"/>
                  <a:pt x="290" y="300"/>
                  <a:pt x="281" y="300"/>
                </a:cubicBezTo>
                <a:lnTo>
                  <a:pt x="248" y="300"/>
                </a:lnTo>
                <a:cubicBezTo>
                  <a:pt x="238" y="300"/>
                  <a:pt x="231" y="292"/>
                  <a:pt x="231" y="283"/>
                </a:cubicBezTo>
                <a:lnTo>
                  <a:pt x="231" y="50"/>
                </a:lnTo>
                <a:cubicBezTo>
                  <a:pt x="231" y="40"/>
                  <a:pt x="238" y="33"/>
                  <a:pt x="248" y="33"/>
                </a:cubicBezTo>
                <a:lnTo>
                  <a:pt x="281" y="33"/>
                </a:lnTo>
                <a:cubicBezTo>
                  <a:pt x="290" y="33"/>
                  <a:pt x="298" y="40"/>
                  <a:pt x="298" y="50"/>
                </a:cubicBezTo>
                <a:lnTo>
                  <a:pt x="298" y="283"/>
                </a:lnTo>
                <a:close/>
                <a:moveTo>
                  <a:pt x="298" y="0"/>
                </a:moveTo>
                <a:lnTo>
                  <a:pt x="231" y="0"/>
                </a:lnTo>
                <a:cubicBezTo>
                  <a:pt x="212" y="0"/>
                  <a:pt x="198" y="15"/>
                  <a:pt x="198" y="33"/>
                </a:cubicBezTo>
                <a:lnTo>
                  <a:pt x="198" y="300"/>
                </a:lnTo>
                <a:cubicBezTo>
                  <a:pt x="198" y="318"/>
                  <a:pt x="212" y="333"/>
                  <a:pt x="231" y="333"/>
                </a:cubicBezTo>
                <a:lnTo>
                  <a:pt x="298" y="333"/>
                </a:lnTo>
                <a:cubicBezTo>
                  <a:pt x="316" y="333"/>
                  <a:pt x="331" y="318"/>
                  <a:pt x="331" y="300"/>
                </a:cubicBezTo>
                <a:lnTo>
                  <a:pt x="331" y="33"/>
                </a:lnTo>
                <a:cubicBezTo>
                  <a:pt x="331" y="15"/>
                  <a:pt x="316" y="0"/>
                  <a:pt x="298" y="0"/>
                </a:cubicBezTo>
                <a:close/>
                <a:moveTo>
                  <a:pt x="17" y="183"/>
                </a:moveTo>
                <a:lnTo>
                  <a:pt x="99" y="183"/>
                </a:lnTo>
                <a:cubicBezTo>
                  <a:pt x="106" y="183"/>
                  <a:pt x="110" y="189"/>
                  <a:pt x="105" y="194"/>
                </a:cubicBezTo>
                <a:lnTo>
                  <a:pt x="78" y="220"/>
                </a:lnTo>
                <a:cubicBezTo>
                  <a:pt x="72" y="226"/>
                  <a:pt x="72" y="235"/>
                  <a:pt x="78" y="242"/>
                </a:cubicBezTo>
                <a:cubicBezTo>
                  <a:pt x="84" y="248"/>
                  <a:pt x="94" y="247"/>
                  <a:pt x="101" y="241"/>
                </a:cubicBezTo>
                <a:lnTo>
                  <a:pt x="158" y="185"/>
                </a:lnTo>
                <a:cubicBezTo>
                  <a:pt x="170" y="172"/>
                  <a:pt x="170" y="152"/>
                  <a:pt x="158" y="140"/>
                </a:cubicBezTo>
                <a:cubicBezTo>
                  <a:pt x="149" y="131"/>
                  <a:pt x="110" y="92"/>
                  <a:pt x="101" y="84"/>
                </a:cubicBezTo>
                <a:cubicBezTo>
                  <a:pt x="94" y="77"/>
                  <a:pt x="84" y="77"/>
                  <a:pt x="78" y="84"/>
                </a:cubicBezTo>
                <a:cubicBezTo>
                  <a:pt x="72" y="90"/>
                  <a:pt x="72" y="100"/>
                  <a:pt x="78" y="106"/>
                </a:cubicBezTo>
                <a:lnTo>
                  <a:pt x="105" y="134"/>
                </a:lnTo>
                <a:cubicBezTo>
                  <a:pt x="110" y="139"/>
                  <a:pt x="106" y="150"/>
                  <a:pt x="99" y="150"/>
                </a:cubicBezTo>
                <a:lnTo>
                  <a:pt x="17" y="150"/>
                </a:lnTo>
                <a:cubicBezTo>
                  <a:pt x="8" y="150"/>
                  <a:pt x="0" y="158"/>
                  <a:pt x="0" y="166"/>
                </a:cubicBezTo>
                <a:cubicBezTo>
                  <a:pt x="0" y="175"/>
                  <a:pt x="8" y="183"/>
                  <a:pt x="17" y="1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2">
            <a:extLst>
              <a:ext uri="{FF2B5EF4-FFF2-40B4-BE49-F238E27FC236}">
                <a16:creationId xmlns:a16="http://schemas.microsoft.com/office/drawing/2014/main" id="{6F4626AB-878B-49BF-9229-A737C3B75A4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45288" y="3598863"/>
            <a:ext cx="250825" cy="254000"/>
          </a:xfrm>
          <a:custGeom>
            <a:avLst/>
            <a:gdLst>
              <a:gd name="T0" fmla="*/ 300 w 333"/>
              <a:gd name="T1" fmla="*/ 283 h 333"/>
              <a:gd name="T2" fmla="*/ 283 w 333"/>
              <a:gd name="T3" fmla="*/ 300 h 333"/>
              <a:gd name="T4" fmla="*/ 250 w 333"/>
              <a:gd name="T5" fmla="*/ 300 h 333"/>
              <a:gd name="T6" fmla="*/ 233 w 333"/>
              <a:gd name="T7" fmla="*/ 283 h 333"/>
              <a:gd name="T8" fmla="*/ 233 w 333"/>
              <a:gd name="T9" fmla="*/ 50 h 333"/>
              <a:gd name="T10" fmla="*/ 250 w 333"/>
              <a:gd name="T11" fmla="*/ 33 h 333"/>
              <a:gd name="T12" fmla="*/ 283 w 333"/>
              <a:gd name="T13" fmla="*/ 33 h 333"/>
              <a:gd name="T14" fmla="*/ 300 w 333"/>
              <a:gd name="T15" fmla="*/ 50 h 333"/>
              <a:gd name="T16" fmla="*/ 300 w 333"/>
              <a:gd name="T17" fmla="*/ 283 h 333"/>
              <a:gd name="T18" fmla="*/ 300 w 333"/>
              <a:gd name="T19" fmla="*/ 0 h 333"/>
              <a:gd name="T20" fmla="*/ 233 w 333"/>
              <a:gd name="T21" fmla="*/ 0 h 333"/>
              <a:gd name="T22" fmla="*/ 200 w 333"/>
              <a:gd name="T23" fmla="*/ 33 h 333"/>
              <a:gd name="T24" fmla="*/ 200 w 333"/>
              <a:gd name="T25" fmla="*/ 300 h 333"/>
              <a:gd name="T26" fmla="*/ 233 w 333"/>
              <a:gd name="T27" fmla="*/ 333 h 333"/>
              <a:gd name="T28" fmla="*/ 300 w 333"/>
              <a:gd name="T29" fmla="*/ 333 h 333"/>
              <a:gd name="T30" fmla="*/ 333 w 333"/>
              <a:gd name="T31" fmla="*/ 300 h 333"/>
              <a:gd name="T32" fmla="*/ 333 w 333"/>
              <a:gd name="T33" fmla="*/ 33 h 333"/>
              <a:gd name="T34" fmla="*/ 300 w 333"/>
              <a:gd name="T35" fmla="*/ 0 h 333"/>
              <a:gd name="T36" fmla="*/ 153 w 333"/>
              <a:gd name="T37" fmla="*/ 150 h 333"/>
              <a:gd name="T38" fmla="*/ 71 w 333"/>
              <a:gd name="T39" fmla="*/ 150 h 333"/>
              <a:gd name="T40" fmla="*/ 65 w 333"/>
              <a:gd name="T41" fmla="*/ 134 h 333"/>
              <a:gd name="T42" fmla="*/ 92 w 333"/>
              <a:gd name="T43" fmla="*/ 107 h 333"/>
              <a:gd name="T44" fmla="*/ 92 w 333"/>
              <a:gd name="T45" fmla="*/ 84 h 333"/>
              <a:gd name="T46" fmla="*/ 69 w 333"/>
              <a:gd name="T47" fmla="*/ 84 h 333"/>
              <a:gd name="T48" fmla="*/ 12 w 333"/>
              <a:gd name="T49" fmla="*/ 140 h 333"/>
              <a:gd name="T50" fmla="*/ 12 w 333"/>
              <a:gd name="T51" fmla="*/ 185 h 333"/>
              <a:gd name="T52" fmla="*/ 69 w 333"/>
              <a:gd name="T53" fmla="*/ 241 h 333"/>
              <a:gd name="T54" fmla="*/ 92 w 333"/>
              <a:gd name="T55" fmla="*/ 241 h 333"/>
              <a:gd name="T56" fmla="*/ 92 w 333"/>
              <a:gd name="T57" fmla="*/ 218 h 333"/>
              <a:gd name="T58" fmla="*/ 65 w 333"/>
              <a:gd name="T59" fmla="*/ 194 h 333"/>
              <a:gd name="T60" fmla="*/ 71 w 333"/>
              <a:gd name="T61" fmla="*/ 183 h 333"/>
              <a:gd name="T62" fmla="*/ 153 w 333"/>
              <a:gd name="T63" fmla="*/ 183 h 333"/>
              <a:gd name="T64" fmla="*/ 169 w 333"/>
              <a:gd name="T65" fmla="*/ 166 h 333"/>
              <a:gd name="T66" fmla="*/ 153 w 333"/>
              <a:gd name="T67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3" h="333">
                <a:moveTo>
                  <a:pt x="300" y="283"/>
                </a:moveTo>
                <a:cubicBezTo>
                  <a:pt x="300" y="292"/>
                  <a:pt x="292" y="300"/>
                  <a:pt x="283" y="300"/>
                </a:cubicBezTo>
                <a:lnTo>
                  <a:pt x="250" y="300"/>
                </a:lnTo>
                <a:cubicBezTo>
                  <a:pt x="241" y="300"/>
                  <a:pt x="233" y="292"/>
                  <a:pt x="233" y="283"/>
                </a:cubicBezTo>
                <a:lnTo>
                  <a:pt x="233" y="50"/>
                </a:lnTo>
                <a:cubicBezTo>
                  <a:pt x="233" y="40"/>
                  <a:pt x="241" y="33"/>
                  <a:pt x="250" y="33"/>
                </a:cubicBezTo>
                <a:lnTo>
                  <a:pt x="283" y="33"/>
                </a:lnTo>
                <a:cubicBezTo>
                  <a:pt x="292" y="33"/>
                  <a:pt x="300" y="40"/>
                  <a:pt x="300" y="50"/>
                </a:cubicBezTo>
                <a:lnTo>
                  <a:pt x="300" y="283"/>
                </a:lnTo>
                <a:close/>
                <a:moveTo>
                  <a:pt x="300" y="0"/>
                </a:moveTo>
                <a:lnTo>
                  <a:pt x="233" y="0"/>
                </a:lnTo>
                <a:cubicBezTo>
                  <a:pt x="215" y="0"/>
                  <a:pt x="200" y="15"/>
                  <a:pt x="200" y="33"/>
                </a:cubicBezTo>
                <a:lnTo>
                  <a:pt x="200" y="300"/>
                </a:lnTo>
                <a:cubicBezTo>
                  <a:pt x="200" y="318"/>
                  <a:pt x="215" y="333"/>
                  <a:pt x="2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close/>
                <a:moveTo>
                  <a:pt x="153" y="150"/>
                </a:moveTo>
                <a:lnTo>
                  <a:pt x="71" y="150"/>
                </a:lnTo>
                <a:cubicBezTo>
                  <a:pt x="63" y="150"/>
                  <a:pt x="60" y="139"/>
                  <a:pt x="65" y="134"/>
                </a:cubicBezTo>
                <a:lnTo>
                  <a:pt x="92" y="107"/>
                </a:lnTo>
                <a:cubicBezTo>
                  <a:pt x="98" y="101"/>
                  <a:pt x="98" y="90"/>
                  <a:pt x="92" y="84"/>
                </a:cubicBezTo>
                <a:cubicBezTo>
                  <a:pt x="86" y="78"/>
                  <a:pt x="75" y="78"/>
                  <a:pt x="69" y="84"/>
                </a:cubicBezTo>
                <a:lnTo>
                  <a:pt x="12" y="140"/>
                </a:lnTo>
                <a:cubicBezTo>
                  <a:pt x="0" y="152"/>
                  <a:pt x="0" y="172"/>
                  <a:pt x="12" y="185"/>
                </a:cubicBezTo>
                <a:cubicBezTo>
                  <a:pt x="21" y="194"/>
                  <a:pt x="60" y="232"/>
                  <a:pt x="69" y="241"/>
                </a:cubicBezTo>
                <a:cubicBezTo>
                  <a:pt x="75" y="247"/>
                  <a:pt x="86" y="247"/>
                  <a:pt x="92" y="241"/>
                </a:cubicBezTo>
                <a:cubicBezTo>
                  <a:pt x="98" y="235"/>
                  <a:pt x="98" y="225"/>
                  <a:pt x="92" y="218"/>
                </a:cubicBezTo>
                <a:lnTo>
                  <a:pt x="65" y="194"/>
                </a:lnTo>
                <a:cubicBezTo>
                  <a:pt x="60" y="189"/>
                  <a:pt x="63" y="183"/>
                  <a:pt x="71" y="183"/>
                </a:cubicBezTo>
                <a:lnTo>
                  <a:pt x="153" y="183"/>
                </a:lnTo>
                <a:cubicBezTo>
                  <a:pt x="162" y="183"/>
                  <a:pt x="169" y="175"/>
                  <a:pt x="169" y="166"/>
                </a:cubicBezTo>
                <a:cubicBezTo>
                  <a:pt x="169" y="158"/>
                  <a:pt x="162" y="150"/>
                  <a:pt x="153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53EB0164-C339-4C16-B2BB-0CB28DDDF08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42051" y="3598863"/>
            <a:ext cx="252413" cy="255588"/>
          </a:xfrm>
          <a:custGeom>
            <a:avLst/>
            <a:gdLst>
              <a:gd name="T0" fmla="*/ 300 w 334"/>
              <a:gd name="T1" fmla="*/ 50 h 336"/>
              <a:gd name="T2" fmla="*/ 284 w 334"/>
              <a:gd name="T3" fmla="*/ 33 h 336"/>
              <a:gd name="T4" fmla="*/ 50 w 334"/>
              <a:gd name="T5" fmla="*/ 33 h 336"/>
              <a:gd name="T6" fmla="*/ 34 w 334"/>
              <a:gd name="T7" fmla="*/ 50 h 336"/>
              <a:gd name="T8" fmla="*/ 34 w 334"/>
              <a:gd name="T9" fmla="*/ 83 h 336"/>
              <a:gd name="T10" fmla="*/ 50 w 334"/>
              <a:gd name="T11" fmla="*/ 100 h 336"/>
              <a:gd name="T12" fmla="*/ 284 w 334"/>
              <a:gd name="T13" fmla="*/ 100 h 336"/>
              <a:gd name="T14" fmla="*/ 300 w 334"/>
              <a:gd name="T15" fmla="*/ 83 h 336"/>
              <a:gd name="T16" fmla="*/ 300 w 334"/>
              <a:gd name="T17" fmla="*/ 50 h 336"/>
              <a:gd name="T18" fmla="*/ 334 w 334"/>
              <a:gd name="T19" fmla="*/ 33 h 336"/>
              <a:gd name="T20" fmla="*/ 334 w 334"/>
              <a:gd name="T21" fmla="*/ 100 h 336"/>
              <a:gd name="T22" fmla="*/ 300 w 334"/>
              <a:gd name="T23" fmla="*/ 133 h 336"/>
              <a:gd name="T24" fmla="*/ 34 w 334"/>
              <a:gd name="T25" fmla="*/ 133 h 336"/>
              <a:gd name="T26" fmla="*/ 0 w 334"/>
              <a:gd name="T27" fmla="*/ 100 h 336"/>
              <a:gd name="T28" fmla="*/ 0 w 334"/>
              <a:gd name="T29" fmla="*/ 33 h 336"/>
              <a:gd name="T30" fmla="*/ 34 w 334"/>
              <a:gd name="T31" fmla="*/ 0 h 336"/>
              <a:gd name="T32" fmla="*/ 300 w 334"/>
              <a:gd name="T33" fmla="*/ 0 h 336"/>
              <a:gd name="T34" fmla="*/ 334 w 334"/>
              <a:gd name="T35" fmla="*/ 33 h 336"/>
              <a:gd name="T36" fmla="*/ 249 w 334"/>
              <a:gd name="T37" fmla="*/ 241 h 336"/>
              <a:gd name="T38" fmla="*/ 249 w 334"/>
              <a:gd name="T39" fmla="*/ 264 h 336"/>
              <a:gd name="T40" fmla="*/ 190 w 334"/>
              <a:gd name="T41" fmla="*/ 323 h 336"/>
              <a:gd name="T42" fmla="*/ 143 w 334"/>
              <a:gd name="T43" fmla="*/ 323 h 336"/>
              <a:gd name="T44" fmla="*/ 84 w 334"/>
              <a:gd name="T45" fmla="*/ 264 h 336"/>
              <a:gd name="T46" fmla="*/ 84 w 334"/>
              <a:gd name="T47" fmla="*/ 241 h 336"/>
              <a:gd name="T48" fmla="*/ 108 w 334"/>
              <a:gd name="T49" fmla="*/ 241 h 336"/>
              <a:gd name="T50" fmla="*/ 136 w 334"/>
              <a:gd name="T51" fmla="*/ 269 h 336"/>
              <a:gd name="T52" fmla="*/ 150 w 334"/>
              <a:gd name="T53" fmla="*/ 263 h 336"/>
              <a:gd name="T54" fmla="*/ 150 w 334"/>
              <a:gd name="T55" fmla="*/ 177 h 336"/>
              <a:gd name="T56" fmla="*/ 167 w 334"/>
              <a:gd name="T57" fmla="*/ 161 h 336"/>
              <a:gd name="T58" fmla="*/ 184 w 334"/>
              <a:gd name="T59" fmla="*/ 177 h 336"/>
              <a:gd name="T60" fmla="*/ 184 w 334"/>
              <a:gd name="T61" fmla="*/ 263 h 336"/>
              <a:gd name="T62" fmla="*/ 198 w 334"/>
              <a:gd name="T63" fmla="*/ 269 h 336"/>
              <a:gd name="T64" fmla="*/ 226 w 334"/>
              <a:gd name="T65" fmla="*/ 241 h 336"/>
              <a:gd name="T66" fmla="*/ 249 w 334"/>
              <a:gd name="T67" fmla="*/ 241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4" h="336">
                <a:moveTo>
                  <a:pt x="300" y="50"/>
                </a:moveTo>
                <a:cubicBezTo>
                  <a:pt x="300" y="40"/>
                  <a:pt x="293" y="33"/>
                  <a:pt x="284" y="33"/>
                </a:cubicBezTo>
                <a:lnTo>
                  <a:pt x="50" y="33"/>
                </a:lnTo>
                <a:cubicBezTo>
                  <a:pt x="41" y="33"/>
                  <a:pt x="34" y="40"/>
                  <a:pt x="34" y="50"/>
                </a:cubicBezTo>
                <a:lnTo>
                  <a:pt x="34" y="83"/>
                </a:lnTo>
                <a:cubicBezTo>
                  <a:pt x="34" y="92"/>
                  <a:pt x="41" y="100"/>
                  <a:pt x="50" y="100"/>
                </a:cubicBezTo>
                <a:lnTo>
                  <a:pt x="284" y="100"/>
                </a:lnTo>
                <a:cubicBezTo>
                  <a:pt x="293" y="100"/>
                  <a:pt x="300" y="92"/>
                  <a:pt x="300" y="83"/>
                </a:cubicBezTo>
                <a:lnTo>
                  <a:pt x="300" y="50"/>
                </a:lnTo>
                <a:close/>
                <a:moveTo>
                  <a:pt x="334" y="33"/>
                </a:moveTo>
                <a:lnTo>
                  <a:pt x="334" y="100"/>
                </a:lnTo>
                <a:cubicBezTo>
                  <a:pt x="334" y="118"/>
                  <a:pt x="319" y="133"/>
                  <a:pt x="300" y="133"/>
                </a:cubicBezTo>
                <a:lnTo>
                  <a:pt x="34" y="133"/>
                </a:lnTo>
                <a:cubicBezTo>
                  <a:pt x="15" y="133"/>
                  <a:pt x="0" y="118"/>
                  <a:pt x="0" y="100"/>
                </a:cubicBezTo>
                <a:lnTo>
                  <a:pt x="0" y="33"/>
                </a:lnTo>
                <a:cubicBezTo>
                  <a:pt x="0" y="15"/>
                  <a:pt x="15" y="0"/>
                  <a:pt x="34" y="0"/>
                </a:cubicBezTo>
                <a:lnTo>
                  <a:pt x="300" y="0"/>
                </a:lnTo>
                <a:cubicBezTo>
                  <a:pt x="319" y="0"/>
                  <a:pt x="334" y="15"/>
                  <a:pt x="334" y="33"/>
                </a:cubicBezTo>
                <a:close/>
                <a:moveTo>
                  <a:pt x="249" y="241"/>
                </a:moveTo>
                <a:cubicBezTo>
                  <a:pt x="256" y="247"/>
                  <a:pt x="256" y="258"/>
                  <a:pt x="249" y="264"/>
                </a:cubicBezTo>
                <a:lnTo>
                  <a:pt x="190" y="323"/>
                </a:lnTo>
                <a:cubicBezTo>
                  <a:pt x="177" y="336"/>
                  <a:pt x="156" y="336"/>
                  <a:pt x="143" y="323"/>
                </a:cubicBezTo>
                <a:lnTo>
                  <a:pt x="84" y="264"/>
                </a:lnTo>
                <a:cubicBezTo>
                  <a:pt x="78" y="258"/>
                  <a:pt x="78" y="247"/>
                  <a:pt x="84" y="241"/>
                </a:cubicBezTo>
                <a:cubicBezTo>
                  <a:pt x="91" y="234"/>
                  <a:pt x="101" y="234"/>
                  <a:pt x="108" y="241"/>
                </a:cubicBezTo>
                <a:lnTo>
                  <a:pt x="136" y="269"/>
                </a:lnTo>
                <a:cubicBezTo>
                  <a:pt x="141" y="274"/>
                  <a:pt x="150" y="270"/>
                  <a:pt x="150" y="263"/>
                </a:cubicBezTo>
                <a:lnTo>
                  <a:pt x="150" y="177"/>
                </a:lnTo>
                <a:cubicBezTo>
                  <a:pt x="150" y="168"/>
                  <a:pt x="158" y="161"/>
                  <a:pt x="167" y="161"/>
                </a:cubicBezTo>
                <a:cubicBezTo>
                  <a:pt x="176" y="161"/>
                  <a:pt x="184" y="168"/>
                  <a:pt x="184" y="177"/>
                </a:cubicBezTo>
                <a:lnTo>
                  <a:pt x="184" y="263"/>
                </a:lnTo>
                <a:cubicBezTo>
                  <a:pt x="184" y="270"/>
                  <a:pt x="193" y="274"/>
                  <a:pt x="198" y="269"/>
                </a:cubicBezTo>
                <a:lnTo>
                  <a:pt x="226" y="241"/>
                </a:lnTo>
                <a:cubicBezTo>
                  <a:pt x="232" y="234"/>
                  <a:pt x="243" y="234"/>
                  <a:pt x="249" y="2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E267E525-92F0-4ABE-8D1A-3A7DDD9A3B4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68013" y="3090863"/>
            <a:ext cx="252413" cy="255588"/>
          </a:xfrm>
          <a:custGeom>
            <a:avLst/>
            <a:gdLst>
              <a:gd name="T0" fmla="*/ 300 w 334"/>
              <a:gd name="T1" fmla="*/ 253 h 336"/>
              <a:gd name="T2" fmla="*/ 284 w 334"/>
              <a:gd name="T3" fmla="*/ 236 h 336"/>
              <a:gd name="T4" fmla="*/ 50 w 334"/>
              <a:gd name="T5" fmla="*/ 236 h 336"/>
              <a:gd name="T6" fmla="*/ 34 w 334"/>
              <a:gd name="T7" fmla="*/ 253 h 336"/>
              <a:gd name="T8" fmla="*/ 34 w 334"/>
              <a:gd name="T9" fmla="*/ 286 h 336"/>
              <a:gd name="T10" fmla="*/ 50 w 334"/>
              <a:gd name="T11" fmla="*/ 303 h 336"/>
              <a:gd name="T12" fmla="*/ 284 w 334"/>
              <a:gd name="T13" fmla="*/ 303 h 336"/>
              <a:gd name="T14" fmla="*/ 300 w 334"/>
              <a:gd name="T15" fmla="*/ 286 h 336"/>
              <a:gd name="T16" fmla="*/ 300 w 334"/>
              <a:gd name="T17" fmla="*/ 253 h 336"/>
              <a:gd name="T18" fmla="*/ 334 w 334"/>
              <a:gd name="T19" fmla="*/ 236 h 336"/>
              <a:gd name="T20" fmla="*/ 334 w 334"/>
              <a:gd name="T21" fmla="*/ 303 h 336"/>
              <a:gd name="T22" fmla="*/ 300 w 334"/>
              <a:gd name="T23" fmla="*/ 336 h 336"/>
              <a:gd name="T24" fmla="*/ 34 w 334"/>
              <a:gd name="T25" fmla="*/ 336 h 336"/>
              <a:gd name="T26" fmla="*/ 0 w 334"/>
              <a:gd name="T27" fmla="*/ 303 h 336"/>
              <a:gd name="T28" fmla="*/ 0 w 334"/>
              <a:gd name="T29" fmla="*/ 236 h 336"/>
              <a:gd name="T30" fmla="*/ 34 w 334"/>
              <a:gd name="T31" fmla="*/ 203 h 336"/>
              <a:gd name="T32" fmla="*/ 300 w 334"/>
              <a:gd name="T33" fmla="*/ 203 h 336"/>
              <a:gd name="T34" fmla="*/ 334 w 334"/>
              <a:gd name="T35" fmla="*/ 236 h 336"/>
              <a:gd name="T36" fmla="*/ 88 w 334"/>
              <a:gd name="T37" fmla="*/ 92 h 336"/>
              <a:gd name="T38" fmla="*/ 88 w 334"/>
              <a:gd name="T39" fmla="*/ 69 h 336"/>
              <a:gd name="T40" fmla="*/ 144 w 334"/>
              <a:gd name="T41" fmla="*/ 12 h 336"/>
              <a:gd name="T42" fmla="*/ 189 w 334"/>
              <a:gd name="T43" fmla="*/ 12 h 336"/>
              <a:gd name="T44" fmla="*/ 246 w 334"/>
              <a:gd name="T45" fmla="*/ 69 h 336"/>
              <a:gd name="T46" fmla="*/ 246 w 334"/>
              <a:gd name="T47" fmla="*/ 92 h 336"/>
              <a:gd name="T48" fmla="*/ 223 w 334"/>
              <a:gd name="T49" fmla="*/ 92 h 336"/>
              <a:gd name="T50" fmla="*/ 197 w 334"/>
              <a:gd name="T51" fmla="*/ 65 h 336"/>
              <a:gd name="T52" fmla="*/ 184 w 334"/>
              <a:gd name="T53" fmla="*/ 71 h 336"/>
              <a:gd name="T54" fmla="*/ 184 w 334"/>
              <a:gd name="T55" fmla="*/ 154 h 336"/>
              <a:gd name="T56" fmla="*/ 167 w 334"/>
              <a:gd name="T57" fmla="*/ 170 h 336"/>
              <a:gd name="T58" fmla="*/ 150 w 334"/>
              <a:gd name="T59" fmla="*/ 154 h 336"/>
              <a:gd name="T60" fmla="*/ 150 w 334"/>
              <a:gd name="T61" fmla="*/ 71 h 336"/>
              <a:gd name="T62" fmla="*/ 137 w 334"/>
              <a:gd name="T63" fmla="*/ 65 h 336"/>
              <a:gd name="T64" fmla="*/ 111 w 334"/>
              <a:gd name="T65" fmla="*/ 92 h 336"/>
              <a:gd name="T66" fmla="*/ 88 w 334"/>
              <a:gd name="T67" fmla="*/ 92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4" h="336">
                <a:moveTo>
                  <a:pt x="300" y="253"/>
                </a:moveTo>
                <a:cubicBezTo>
                  <a:pt x="300" y="244"/>
                  <a:pt x="293" y="236"/>
                  <a:pt x="284" y="236"/>
                </a:cubicBezTo>
                <a:lnTo>
                  <a:pt x="50" y="236"/>
                </a:lnTo>
                <a:cubicBezTo>
                  <a:pt x="41" y="236"/>
                  <a:pt x="34" y="244"/>
                  <a:pt x="34" y="253"/>
                </a:cubicBezTo>
                <a:lnTo>
                  <a:pt x="34" y="286"/>
                </a:lnTo>
                <a:cubicBezTo>
                  <a:pt x="34" y="296"/>
                  <a:pt x="41" y="303"/>
                  <a:pt x="50" y="303"/>
                </a:cubicBezTo>
                <a:lnTo>
                  <a:pt x="284" y="303"/>
                </a:lnTo>
                <a:cubicBezTo>
                  <a:pt x="293" y="303"/>
                  <a:pt x="300" y="296"/>
                  <a:pt x="300" y="286"/>
                </a:cubicBezTo>
                <a:lnTo>
                  <a:pt x="300" y="253"/>
                </a:lnTo>
                <a:close/>
                <a:moveTo>
                  <a:pt x="334" y="236"/>
                </a:moveTo>
                <a:lnTo>
                  <a:pt x="334" y="303"/>
                </a:lnTo>
                <a:cubicBezTo>
                  <a:pt x="334" y="321"/>
                  <a:pt x="319" y="336"/>
                  <a:pt x="300" y="336"/>
                </a:cubicBezTo>
                <a:lnTo>
                  <a:pt x="34" y="336"/>
                </a:lnTo>
                <a:cubicBezTo>
                  <a:pt x="15" y="336"/>
                  <a:pt x="0" y="321"/>
                  <a:pt x="0" y="303"/>
                </a:cubicBezTo>
                <a:lnTo>
                  <a:pt x="0" y="236"/>
                </a:lnTo>
                <a:cubicBezTo>
                  <a:pt x="0" y="218"/>
                  <a:pt x="15" y="203"/>
                  <a:pt x="34" y="203"/>
                </a:cubicBezTo>
                <a:lnTo>
                  <a:pt x="300" y="203"/>
                </a:lnTo>
                <a:cubicBezTo>
                  <a:pt x="319" y="203"/>
                  <a:pt x="334" y="218"/>
                  <a:pt x="334" y="236"/>
                </a:cubicBezTo>
                <a:close/>
                <a:moveTo>
                  <a:pt x="88" y="92"/>
                </a:moveTo>
                <a:cubicBezTo>
                  <a:pt x="82" y="86"/>
                  <a:pt x="82" y="76"/>
                  <a:pt x="88" y="69"/>
                </a:cubicBezTo>
                <a:cubicBezTo>
                  <a:pt x="97" y="61"/>
                  <a:pt x="136" y="21"/>
                  <a:pt x="144" y="12"/>
                </a:cubicBezTo>
                <a:cubicBezTo>
                  <a:pt x="157" y="0"/>
                  <a:pt x="177" y="0"/>
                  <a:pt x="189" y="12"/>
                </a:cubicBezTo>
                <a:lnTo>
                  <a:pt x="246" y="69"/>
                </a:lnTo>
                <a:cubicBezTo>
                  <a:pt x="252" y="76"/>
                  <a:pt x="252" y="86"/>
                  <a:pt x="246" y="92"/>
                </a:cubicBezTo>
                <a:cubicBezTo>
                  <a:pt x="239" y="99"/>
                  <a:pt x="229" y="99"/>
                  <a:pt x="223" y="92"/>
                </a:cubicBezTo>
                <a:lnTo>
                  <a:pt x="197" y="65"/>
                </a:lnTo>
                <a:cubicBezTo>
                  <a:pt x="192" y="60"/>
                  <a:pt x="184" y="64"/>
                  <a:pt x="184" y="71"/>
                </a:cubicBezTo>
                <a:lnTo>
                  <a:pt x="184" y="154"/>
                </a:lnTo>
                <a:cubicBezTo>
                  <a:pt x="184" y="162"/>
                  <a:pt x="176" y="170"/>
                  <a:pt x="167" y="170"/>
                </a:cubicBezTo>
                <a:cubicBezTo>
                  <a:pt x="158" y="170"/>
                  <a:pt x="150" y="162"/>
                  <a:pt x="150" y="154"/>
                </a:cubicBezTo>
                <a:lnTo>
                  <a:pt x="150" y="71"/>
                </a:lnTo>
                <a:cubicBezTo>
                  <a:pt x="150" y="64"/>
                  <a:pt x="142" y="60"/>
                  <a:pt x="137" y="65"/>
                </a:cubicBezTo>
                <a:lnTo>
                  <a:pt x="111" y="92"/>
                </a:lnTo>
                <a:cubicBezTo>
                  <a:pt x="104" y="99"/>
                  <a:pt x="94" y="99"/>
                  <a:pt x="88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56F0326E-AB9A-46D3-B299-AA95DC54DF04}"/>
              </a:ext>
            </a:extLst>
          </p:cNvPr>
          <p:cNvSpPr>
            <a:spLocks noChangeAspect="1"/>
          </p:cNvSpPr>
          <p:nvPr/>
        </p:nvSpPr>
        <p:spPr bwMode="auto">
          <a:xfrm>
            <a:off x="10266363" y="3041650"/>
            <a:ext cx="252413" cy="357188"/>
          </a:xfrm>
          <a:custGeom>
            <a:avLst/>
            <a:gdLst>
              <a:gd name="T0" fmla="*/ 323 w 336"/>
              <a:gd name="T1" fmla="*/ 64 h 470"/>
              <a:gd name="T2" fmla="*/ 264 w 336"/>
              <a:gd name="T3" fmla="*/ 6 h 470"/>
              <a:gd name="T4" fmla="*/ 241 w 336"/>
              <a:gd name="T5" fmla="*/ 6 h 470"/>
              <a:gd name="T6" fmla="*/ 241 w 336"/>
              <a:gd name="T7" fmla="*/ 29 h 470"/>
              <a:gd name="T8" fmla="*/ 269 w 336"/>
              <a:gd name="T9" fmla="*/ 55 h 470"/>
              <a:gd name="T10" fmla="*/ 263 w 336"/>
              <a:gd name="T11" fmla="*/ 68 h 470"/>
              <a:gd name="T12" fmla="*/ 83 w 336"/>
              <a:gd name="T13" fmla="*/ 68 h 470"/>
              <a:gd name="T14" fmla="*/ 50 w 336"/>
              <a:gd name="T15" fmla="*/ 104 h 470"/>
              <a:gd name="T16" fmla="*/ 50 w 336"/>
              <a:gd name="T17" fmla="*/ 218 h 470"/>
              <a:gd name="T18" fmla="*/ 16 w 336"/>
              <a:gd name="T19" fmla="*/ 218 h 470"/>
              <a:gd name="T20" fmla="*/ 0 w 336"/>
              <a:gd name="T21" fmla="*/ 233 h 470"/>
              <a:gd name="T22" fmla="*/ 0 w 336"/>
              <a:gd name="T23" fmla="*/ 232 h 470"/>
              <a:gd name="T24" fmla="*/ 16 w 336"/>
              <a:gd name="T25" fmla="*/ 251 h 470"/>
              <a:gd name="T26" fmla="*/ 50 w 336"/>
              <a:gd name="T27" fmla="*/ 251 h 470"/>
              <a:gd name="T28" fmla="*/ 50 w 336"/>
              <a:gd name="T29" fmla="*/ 366 h 470"/>
              <a:gd name="T30" fmla="*/ 83 w 336"/>
              <a:gd name="T31" fmla="*/ 401 h 470"/>
              <a:gd name="T32" fmla="*/ 146 w 336"/>
              <a:gd name="T33" fmla="*/ 401 h 470"/>
              <a:gd name="T34" fmla="*/ 152 w 336"/>
              <a:gd name="T35" fmla="*/ 414 h 470"/>
              <a:gd name="T36" fmla="*/ 124 w 336"/>
              <a:gd name="T37" fmla="*/ 441 h 470"/>
              <a:gd name="T38" fmla="*/ 124 w 336"/>
              <a:gd name="T39" fmla="*/ 464 h 470"/>
              <a:gd name="T40" fmla="*/ 148 w 336"/>
              <a:gd name="T41" fmla="*/ 464 h 470"/>
              <a:gd name="T42" fmla="*/ 206 w 336"/>
              <a:gd name="T43" fmla="*/ 406 h 470"/>
              <a:gd name="T44" fmla="*/ 206 w 336"/>
              <a:gd name="T45" fmla="*/ 359 h 470"/>
              <a:gd name="T46" fmla="*/ 148 w 336"/>
              <a:gd name="T47" fmla="*/ 301 h 470"/>
              <a:gd name="T48" fmla="*/ 124 w 336"/>
              <a:gd name="T49" fmla="*/ 301 h 470"/>
              <a:gd name="T50" fmla="*/ 124 w 336"/>
              <a:gd name="T51" fmla="*/ 324 h 470"/>
              <a:gd name="T52" fmla="*/ 152 w 336"/>
              <a:gd name="T53" fmla="*/ 353 h 470"/>
              <a:gd name="T54" fmla="*/ 146 w 336"/>
              <a:gd name="T55" fmla="*/ 368 h 470"/>
              <a:gd name="T56" fmla="*/ 100 w 336"/>
              <a:gd name="T57" fmla="*/ 368 h 470"/>
              <a:gd name="T58" fmla="*/ 83 w 336"/>
              <a:gd name="T59" fmla="*/ 350 h 470"/>
              <a:gd name="T60" fmla="*/ 83 w 336"/>
              <a:gd name="T61" fmla="*/ 120 h 470"/>
              <a:gd name="T62" fmla="*/ 100 w 336"/>
              <a:gd name="T63" fmla="*/ 101 h 470"/>
              <a:gd name="T64" fmla="*/ 263 w 336"/>
              <a:gd name="T65" fmla="*/ 101 h 470"/>
              <a:gd name="T66" fmla="*/ 269 w 336"/>
              <a:gd name="T67" fmla="*/ 117 h 470"/>
              <a:gd name="T68" fmla="*/ 241 w 336"/>
              <a:gd name="T69" fmla="*/ 145 h 470"/>
              <a:gd name="T70" fmla="*/ 241 w 336"/>
              <a:gd name="T71" fmla="*/ 168 h 470"/>
              <a:gd name="T72" fmla="*/ 264 w 336"/>
              <a:gd name="T73" fmla="*/ 168 h 470"/>
              <a:gd name="T74" fmla="*/ 323 w 336"/>
              <a:gd name="T75" fmla="*/ 110 h 470"/>
              <a:gd name="T76" fmla="*/ 323 w 336"/>
              <a:gd name="T77" fmla="*/ 64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6" h="470">
                <a:moveTo>
                  <a:pt x="323" y="64"/>
                </a:moveTo>
                <a:cubicBezTo>
                  <a:pt x="315" y="56"/>
                  <a:pt x="273" y="14"/>
                  <a:pt x="264" y="6"/>
                </a:cubicBezTo>
                <a:cubicBezTo>
                  <a:pt x="258" y="0"/>
                  <a:pt x="247" y="0"/>
                  <a:pt x="241" y="6"/>
                </a:cubicBezTo>
                <a:cubicBezTo>
                  <a:pt x="234" y="13"/>
                  <a:pt x="234" y="23"/>
                  <a:pt x="241" y="29"/>
                </a:cubicBezTo>
                <a:lnTo>
                  <a:pt x="269" y="55"/>
                </a:lnTo>
                <a:cubicBezTo>
                  <a:pt x="274" y="61"/>
                  <a:pt x="270" y="68"/>
                  <a:pt x="263" y="68"/>
                </a:cubicBezTo>
                <a:lnTo>
                  <a:pt x="83" y="68"/>
                </a:lnTo>
                <a:cubicBezTo>
                  <a:pt x="64" y="68"/>
                  <a:pt x="50" y="86"/>
                  <a:pt x="50" y="104"/>
                </a:cubicBezTo>
                <a:lnTo>
                  <a:pt x="50" y="218"/>
                </a:lnTo>
                <a:lnTo>
                  <a:pt x="16" y="218"/>
                </a:lnTo>
                <a:cubicBezTo>
                  <a:pt x="7" y="218"/>
                  <a:pt x="0" y="224"/>
                  <a:pt x="0" y="233"/>
                </a:cubicBezTo>
                <a:lnTo>
                  <a:pt x="0" y="232"/>
                </a:lnTo>
                <a:cubicBezTo>
                  <a:pt x="0" y="241"/>
                  <a:pt x="7" y="251"/>
                  <a:pt x="16" y="251"/>
                </a:cubicBezTo>
                <a:lnTo>
                  <a:pt x="50" y="251"/>
                </a:lnTo>
                <a:lnTo>
                  <a:pt x="50" y="366"/>
                </a:lnTo>
                <a:cubicBezTo>
                  <a:pt x="50" y="384"/>
                  <a:pt x="64" y="401"/>
                  <a:pt x="83" y="401"/>
                </a:cubicBezTo>
                <a:lnTo>
                  <a:pt x="146" y="401"/>
                </a:lnTo>
                <a:cubicBezTo>
                  <a:pt x="154" y="401"/>
                  <a:pt x="157" y="409"/>
                  <a:pt x="152" y="414"/>
                </a:cubicBezTo>
                <a:lnTo>
                  <a:pt x="124" y="441"/>
                </a:lnTo>
                <a:cubicBezTo>
                  <a:pt x="117" y="447"/>
                  <a:pt x="117" y="458"/>
                  <a:pt x="124" y="464"/>
                </a:cubicBezTo>
                <a:cubicBezTo>
                  <a:pt x="130" y="470"/>
                  <a:pt x="141" y="470"/>
                  <a:pt x="148" y="464"/>
                </a:cubicBezTo>
                <a:cubicBezTo>
                  <a:pt x="149" y="462"/>
                  <a:pt x="208" y="404"/>
                  <a:pt x="206" y="406"/>
                </a:cubicBezTo>
                <a:cubicBezTo>
                  <a:pt x="219" y="393"/>
                  <a:pt x="219" y="372"/>
                  <a:pt x="206" y="359"/>
                </a:cubicBezTo>
                <a:lnTo>
                  <a:pt x="148" y="301"/>
                </a:lnTo>
                <a:cubicBezTo>
                  <a:pt x="141" y="295"/>
                  <a:pt x="130" y="295"/>
                  <a:pt x="124" y="301"/>
                </a:cubicBezTo>
                <a:cubicBezTo>
                  <a:pt x="117" y="308"/>
                  <a:pt x="117" y="318"/>
                  <a:pt x="124" y="324"/>
                </a:cubicBezTo>
                <a:lnTo>
                  <a:pt x="152" y="353"/>
                </a:lnTo>
                <a:cubicBezTo>
                  <a:pt x="157" y="358"/>
                  <a:pt x="154" y="368"/>
                  <a:pt x="146" y="368"/>
                </a:cubicBezTo>
                <a:lnTo>
                  <a:pt x="100" y="368"/>
                </a:lnTo>
                <a:cubicBezTo>
                  <a:pt x="90" y="368"/>
                  <a:pt x="83" y="359"/>
                  <a:pt x="83" y="350"/>
                </a:cubicBezTo>
                <a:lnTo>
                  <a:pt x="83" y="120"/>
                </a:lnTo>
                <a:cubicBezTo>
                  <a:pt x="83" y="111"/>
                  <a:pt x="90" y="101"/>
                  <a:pt x="100" y="101"/>
                </a:cubicBezTo>
                <a:lnTo>
                  <a:pt x="263" y="101"/>
                </a:lnTo>
                <a:cubicBezTo>
                  <a:pt x="270" y="101"/>
                  <a:pt x="274" y="111"/>
                  <a:pt x="269" y="117"/>
                </a:cubicBezTo>
                <a:lnTo>
                  <a:pt x="241" y="145"/>
                </a:lnTo>
                <a:cubicBezTo>
                  <a:pt x="234" y="151"/>
                  <a:pt x="234" y="162"/>
                  <a:pt x="241" y="168"/>
                </a:cubicBezTo>
                <a:cubicBezTo>
                  <a:pt x="247" y="175"/>
                  <a:pt x="258" y="175"/>
                  <a:pt x="264" y="168"/>
                </a:cubicBezTo>
                <a:lnTo>
                  <a:pt x="323" y="110"/>
                </a:lnTo>
                <a:cubicBezTo>
                  <a:pt x="336" y="98"/>
                  <a:pt x="336" y="77"/>
                  <a:pt x="323" y="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2E98F482-D1C7-40EE-AFBF-CDC13E377C7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63126" y="3092450"/>
            <a:ext cx="250825" cy="254000"/>
          </a:xfrm>
          <a:custGeom>
            <a:avLst/>
            <a:gdLst>
              <a:gd name="T0" fmla="*/ 176 w 333"/>
              <a:gd name="T1" fmla="*/ 133 h 333"/>
              <a:gd name="T2" fmla="*/ 100 w 333"/>
              <a:gd name="T3" fmla="*/ 210 h 333"/>
              <a:gd name="T4" fmla="*/ 100 w 333"/>
              <a:gd name="T5" fmla="*/ 133 h 333"/>
              <a:gd name="T6" fmla="*/ 67 w 333"/>
              <a:gd name="T7" fmla="*/ 133 h 333"/>
              <a:gd name="T8" fmla="*/ 67 w 333"/>
              <a:gd name="T9" fmla="*/ 267 h 333"/>
              <a:gd name="T10" fmla="*/ 200 w 333"/>
              <a:gd name="T11" fmla="*/ 267 h 333"/>
              <a:gd name="T12" fmla="*/ 200 w 333"/>
              <a:gd name="T13" fmla="*/ 233 h 333"/>
              <a:gd name="T14" fmla="*/ 123 w 333"/>
              <a:gd name="T15" fmla="*/ 233 h 333"/>
              <a:gd name="T16" fmla="*/ 200 w 333"/>
              <a:gd name="T17" fmla="*/ 157 h 333"/>
              <a:gd name="T18" fmla="*/ 176 w 333"/>
              <a:gd name="T19" fmla="*/ 133 h 333"/>
              <a:gd name="T20" fmla="*/ 300 w 333"/>
              <a:gd name="T21" fmla="*/ 300 h 333"/>
              <a:gd name="T22" fmla="*/ 33 w 333"/>
              <a:gd name="T23" fmla="*/ 300 h 333"/>
              <a:gd name="T24" fmla="*/ 33 w 333"/>
              <a:gd name="T25" fmla="*/ 33 h 333"/>
              <a:gd name="T26" fmla="*/ 200 w 333"/>
              <a:gd name="T27" fmla="*/ 33 h 333"/>
              <a:gd name="T28" fmla="*/ 200 w 333"/>
              <a:gd name="T29" fmla="*/ 133 h 333"/>
              <a:gd name="T30" fmla="*/ 300 w 333"/>
              <a:gd name="T31" fmla="*/ 133 h 333"/>
              <a:gd name="T32" fmla="*/ 300 w 333"/>
              <a:gd name="T33" fmla="*/ 300 h 333"/>
              <a:gd name="T34" fmla="*/ 0 w 333"/>
              <a:gd name="T35" fmla="*/ 333 h 333"/>
              <a:gd name="T36" fmla="*/ 333 w 333"/>
              <a:gd name="T37" fmla="*/ 333 h 333"/>
              <a:gd name="T38" fmla="*/ 333 w 333"/>
              <a:gd name="T39" fmla="*/ 0 h 333"/>
              <a:gd name="T40" fmla="*/ 0 w 333"/>
              <a:gd name="T41" fmla="*/ 0 h 333"/>
              <a:gd name="T42" fmla="*/ 0 w 333"/>
              <a:gd name="T43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3" h="333">
                <a:moveTo>
                  <a:pt x="176" y="133"/>
                </a:moveTo>
                <a:lnTo>
                  <a:pt x="100" y="210"/>
                </a:lnTo>
                <a:lnTo>
                  <a:pt x="100" y="133"/>
                </a:lnTo>
                <a:lnTo>
                  <a:pt x="67" y="133"/>
                </a:lnTo>
                <a:lnTo>
                  <a:pt x="67" y="267"/>
                </a:lnTo>
                <a:lnTo>
                  <a:pt x="200" y="267"/>
                </a:lnTo>
                <a:lnTo>
                  <a:pt x="200" y="233"/>
                </a:lnTo>
                <a:lnTo>
                  <a:pt x="123" y="233"/>
                </a:lnTo>
                <a:lnTo>
                  <a:pt x="200" y="157"/>
                </a:lnTo>
                <a:lnTo>
                  <a:pt x="176" y="133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200" y="33"/>
                </a:lnTo>
                <a:lnTo>
                  <a:pt x="200" y="133"/>
                </a:lnTo>
                <a:lnTo>
                  <a:pt x="300" y="1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E2D934BB-3DF2-4759-9F8B-E19152D88A6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59888" y="3092450"/>
            <a:ext cx="252413" cy="254000"/>
          </a:xfrm>
          <a:custGeom>
            <a:avLst/>
            <a:gdLst>
              <a:gd name="T0" fmla="*/ 157 w 334"/>
              <a:gd name="T1" fmla="*/ 133 h 333"/>
              <a:gd name="T2" fmla="*/ 234 w 334"/>
              <a:gd name="T3" fmla="*/ 210 h 333"/>
              <a:gd name="T4" fmla="*/ 234 w 334"/>
              <a:gd name="T5" fmla="*/ 133 h 333"/>
              <a:gd name="T6" fmla="*/ 267 w 334"/>
              <a:gd name="T7" fmla="*/ 133 h 333"/>
              <a:gd name="T8" fmla="*/ 267 w 334"/>
              <a:gd name="T9" fmla="*/ 267 h 333"/>
              <a:gd name="T10" fmla="*/ 134 w 334"/>
              <a:gd name="T11" fmla="*/ 267 h 333"/>
              <a:gd name="T12" fmla="*/ 134 w 334"/>
              <a:gd name="T13" fmla="*/ 233 h 333"/>
              <a:gd name="T14" fmla="*/ 210 w 334"/>
              <a:gd name="T15" fmla="*/ 233 h 333"/>
              <a:gd name="T16" fmla="*/ 134 w 334"/>
              <a:gd name="T17" fmla="*/ 157 h 333"/>
              <a:gd name="T18" fmla="*/ 157 w 334"/>
              <a:gd name="T19" fmla="*/ 133 h 333"/>
              <a:gd name="T20" fmla="*/ 300 w 334"/>
              <a:gd name="T21" fmla="*/ 33 h 333"/>
              <a:gd name="T22" fmla="*/ 300 w 334"/>
              <a:gd name="T23" fmla="*/ 300 h 333"/>
              <a:gd name="T24" fmla="*/ 34 w 334"/>
              <a:gd name="T25" fmla="*/ 300 h 333"/>
              <a:gd name="T26" fmla="*/ 34 w 334"/>
              <a:gd name="T27" fmla="*/ 133 h 333"/>
              <a:gd name="T28" fmla="*/ 134 w 334"/>
              <a:gd name="T29" fmla="*/ 133 h 333"/>
              <a:gd name="T30" fmla="*/ 134 w 334"/>
              <a:gd name="T31" fmla="*/ 33 h 333"/>
              <a:gd name="T32" fmla="*/ 300 w 334"/>
              <a:gd name="T33" fmla="*/ 33 h 333"/>
              <a:gd name="T34" fmla="*/ 0 w 334"/>
              <a:gd name="T35" fmla="*/ 333 h 333"/>
              <a:gd name="T36" fmla="*/ 334 w 334"/>
              <a:gd name="T37" fmla="*/ 333 h 333"/>
              <a:gd name="T38" fmla="*/ 334 w 334"/>
              <a:gd name="T39" fmla="*/ 0 h 333"/>
              <a:gd name="T40" fmla="*/ 0 w 334"/>
              <a:gd name="T41" fmla="*/ 0 h 333"/>
              <a:gd name="T42" fmla="*/ 0 w 334"/>
              <a:gd name="T43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4" h="333">
                <a:moveTo>
                  <a:pt x="157" y="133"/>
                </a:moveTo>
                <a:lnTo>
                  <a:pt x="234" y="210"/>
                </a:lnTo>
                <a:lnTo>
                  <a:pt x="234" y="133"/>
                </a:lnTo>
                <a:lnTo>
                  <a:pt x="267" y="133"/>
                </a:lnTo>
                <a:lnTo>
                  <a:pt x="267" y="267"/>
                </a:lnTo>
                <a:lnTo>
                  <a:pt x="134" y="267"/>
                </a:lnTo>
                <a:lnTo>
                  <a:pt x="134" y="233"/>
                </a:lnTo>
                <a:lnTo>
                  <a:pt x="210" y="233"/>
                </a:lnTo>
                <a:lnTo>
                  <a:pt x="134" y="157"/>
                </a:lnTo>
                <a:lnTo>
                  <a:pt x="157" y="133"/>
                </a:lnTo>
                <a:close/>
                <a:moveTo>
                  <a:pt x="300" y="33"/>
                </a:moveTo>
                <a:lnTo>
                  <a:pt x="300" y="300"/>
                </a:lnTo>
                <a:lnTo>
                  <a:pt x="34" y="300"/>
                </a:lnTo>
                <a:lnTo>
                  <a:pt x="34" y="133"/>
                </a:lnTo>
                <a:lnTo>
                  <a:pt x="134" y="133"/>
                </a:lnTo>
                <a:lnTo>
                  <a:pt x="134" y="33"/>
                </a:lnTo>
                <a:lnTo>
                  <a:pt x="300" y="33"/>
                </a:lnTo>
                <a:close/>
                <a:moveTo>
                  <a:pt x="0" y="333"/>
                </a:moveTo>
                <a:lnTo>
                  <a:pt x="334" y="333"/>
                </a:lnTo>
                <a:lnTo>
                  <a:pt x="334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1F4FEF59-E014-4186-B4B4-F68CD4E1EBF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56651" y="3092450"/>
            <a:ext cx="252413" cy="254000"/>
          </a:xfrm>
          <a:custGeom>
            <a:avLst/>
            <a:gdLst>
              <a:gd name="T0" fmla="*/ 176 w 333"/>
              <a:gd name="T1" fmla="*/ 200 h 333"/>
              <a:gd name="T2" fmla="*/ 100 w 333"/>
              <a:gd name="T3" fmla="*/ 124 h 333"/>
              <a:gd name="T4" fmla="*/ 100 w 333"/>
              <a:gd name="T5" fmla="*/ 200 h 333"/>
              <a:gd name="T6" fmla="*/ 66 w 333"/>
              <a:gd name="T7" fmla="*/ 200 h 333"/>
              <a:gd name="T8" fmla="*/ 66 w 333"/>
              <a:gd name="T9" fmla="*/ 67 h 333"/>
              <a:gd name="T10" fmla="*/ 200 w 333"/>
              <a:gd name="T11" fmla="*/ 67 h 333"/>
              <a:gd name="T12" fmla="*/ 200 w 333"/>
              <a:gd name="T13" fmla="*/ 100 h 333"/>
              <a:gd name="T14" fmla="*/ 123 w 333"/>
              <a:gd name="T15" fmla="*/ 100 h 333"/>
              <a:gd name="T16" fmla="*/ 200 w 333"/>
              <a:gd name="T17" fmla="*/ 176 h 333"/>
              <a:gd name="T18" fmla="*/ 176 w 333"/>
              <a:gd name="T19" fmla="*/ 200 h 333"/>
              <a:gd name="T20" fmla="*/ 33 w 333"/>
              <a:gd name="T21" fmla="*/ 300 h 333"/>
              <a:gd name="T22" fmla="*/ 33 w 333"/>
              <a:gd name="T23" fmla="*/ 33 h 333"/>
              <a:gd name="T24" fmla="*/ 300 w 333"/>
              <a:gd name="T25" fmla="*/ 33 h 333"/>
              <a:gd name="T26" fmla="*/ 300 w 333"/>
              <a:gd name="T27" fmla="*/ 200 h 333"/>
              <a:gd name="T28" fmla="*/ 200 w 333"/>
              <a:gd name="T29" fmla="*/ 200 h 333"/>
              <a:gd name="T30" fmla="*/ 200 w 333"/>
              <a:gd name="T31" fmla="*/ 300 h 333"/>
              <a:gd name="T32" fmla="*/ 33 w 333"/>
              <a:gd name="T33" fmla="*/ 300 h 333"/>
              <a:gd name="T34" fmla="*/ 333 w 333"/>
              <a:gd name="T35" fmla="*/ 0 h 333"/>
              <a:gd name="T36" fmla="*/ 0 w 333"/>
              <a:gd name="T37" fmla="*/ 0 h 333"/>
              <a:gd name="T38" fmla="*/ 0 w 333"/>
              <a:gd name="T39" fmla="*/ 333 h 333"/>
              <a:gd name="T40" fmla="*/ 333 w 333"/>
              <a:gd name="T41" fmla="*/ 333 h 333"/>
              <a:gd name="T42" fmla="*/ 333 w 333"/>
              <a:gd name="T4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3" h="333">
                <a:moveTo>
                  <a:pt x="176" y="200"/>
                </a:moveTo>
                <a:lnTo>
                  <a:pt x="100" y="124"/>
                </a:lnTo>
                <a:lnTo>
                  <a:pt x="100" y="200"/>
                </a:lnTo>
                <a:lnTo>
                  <a:pt x="66" y="200"/>
                </a:lnTo>
                <a:lnTo>
                  <a:pt x="66" y="67"/>
                </a:lnTo>
                <a:lnTo>
                  <a:pt x="200" y="67"/>
                </a:lnTo>
                <a:lnTo>
                  <a:pt x="200" y="100"/>
                </a:lnTo>
                <a:lnTo>
                  <a:pt x="123" y="100"/>
                </a:lnTo>
                <a:lnTo>
                  <a:pt x="200" y="176"/>
                </a:lnTo>
                <a:lnTo>
                  <a:pt x="176" y="200"/>
                </a:lnTo>
                <a:close/>
                <a:moveTo>
                  <a:pt x="33" y="300"/>
                </a:moveTo>
                <a:lnTo>
                  <a:pt x="33" y="33"/>
                </a:lnTo>
                <a:lnTo>
                  <a:pt x="300" y="33"/>
                </a:lnTo>
                <a:lnTo>
                  <a:pt x="300" y="200"/>
                </a:lnTo>
                <a:lnTo>
                  <a:pt x="200" y="200"/>
                </a:lnTo>
                <a:lnTo>
                  <a:pt x="200" y="300"/>
                </a:lnTo>
                <a:lnTo>
                  <a:pt x="33" y="300"/>
                </a:lnTo>
                <a:close/>
                <a:moveTo>
                  <a:pt x="333" y="0"/>
                </a:moveTo>
                <a:lnTo>
                  <a:pt x="0" y="0"/>
                </a:lnTo>
                <a:lnTo>
                  <a:pt x="0" y="333"/>
                </a:lnTo>
                <a:lnTo>
                  <a:pt x="333" y="333"/>
                </a:lnTo>
                <a:lnTo>
                  <a:pt x="3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B0BB3FCF-4CAC-4B50-A10A-064349CA86B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53413" y="3092450"/>
            <a:ext cx="252413" cy="254000"/>
          </a:xfrm>
          <a:custGeom>
            <a:avLst/>
            <a:gdLst>
              <a:gd name="T0" fmla="*/ 133 w 333"/>
              <a:gd name="T1" fmla="*/ 176 h 333"/>
              <a:gd name="T2" fmla="*/ 210 w 333"/>
              <a:gd name="T3" fmla="*/ 100 h 333"/>
              <a:gd name="T4" fmla="*/ 133 w 333"/>
              <a:gd name="T5" fmla="*/ 100 h 333"/>
              <a:gd name="T6" fmla="*/ 133 w 333"/>
              <a:gd name="T7" fmla="*/ 67 h 333"/>
              <a:gd name="T8" fmla="*/ 267 w 333"/>
              <a:gd name="T9" fmla="*/ 67 h 333"/>
              <a:gd name="T10" fmla="*/ 267 w 333"/>
              <a:gd name="T11" fmla="*/ 200 h 333"/>
              <a:gd name="T12" fmla="*/ 233 w 333"/>
              <a:gd name="T13" fmla="*/ 200 h 333"/>
              <a:gd name="T14" fmla="*/ 233 w 333"/>
              <a:gd name="T15" fmla="*/ 124 h 333"/>
              <a:gd name="T16" fmla="*/ 157 w 333"/>
              <a:gd name="T17" fmla="*/ 200 h 333"/>
              <a:gd name="T18" fmla="*/ 133 w 333"/>
              <a:gd name="T19" fmla="*/ 176 h 333"/>
              <a:gd name="T20" fmla="*/ 33 w 333"/>
              <a:gd name="T21" fmla="*/ 33 h 333"/>
              <a:gd name="T22" fmla="*/ 300 w 333"/>
              <a:gd name="T23" fmla="*/ 33 h 333"/>
              <a:gd name="T24" fmla="*/ 300 w 333"/>
              <a:gd name="T25" fmla="*/ 300 h 333"/>
              <a:gd name="T26" fmla="*/ 133 w 333"/>
              <a:gd name="T27" fmla="*/ 300 h 333"/>
              <a:gd name="T28" fmla="*/ 133 w 333"/>
              <a:gd name="T29" fmla="*/ 200 h 333"/>
              <a:gd name="T30" fmla="*/ 33 w 333"/>
              <a:gd name="T31" fmla="*/ 200 h 333"/>
              <a:gd name="T32" fmla="*/ 33 w 333"/>
              <a:gd name="T33" fmla="*/ 33 h 333"/>
              <a:gd name="T34" fmla="*/ 333 w 333"/>
              <a:gd name="T35" fmla="*/ 0 h 333"/>
              <a:gd name="T36" fmla="*/ 0 w 333"/>
              <a:gd name="T37" fmla="*/ 0 h 333"/>
              <a:gd name="T38" fmla="*/ 0 w 333"/>
              <a:gd name="T39" fmla="*/ 333 h 333"/>
              <a:gd name="T40" fmla="*/ 333 w 333"/>
              <a:gd name="T41" fmla="*/ 333 h 333"/>
              <a:gd name="T42" fmla="*/ 333 w 333"/>
              <a:gd name="T4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3" h="333">
                <a:moveTo>
                  <a:pt x="133" y="176"/>
                </a:moveTo>
                <a:lnTo>
                  <a:pt x="210" y="100"/>
                </a:lnTo>
                <a:lnTo>
                  <a:pt x="133" y="100"/>
                </a:lnTo>
                <a:lnTo>
                  <a:pt x="133" y="67"/>
                </a:lnTo>
                <a:lnTo>
                  <a:pt x="267" y="67"/>
                </a:lnTo>
                <a:lnTo>
                  <a:pt x="267" y="200"/>
                </a:lnTo>
                <a:lnTo>
                  <a:pt x="233" y="200"/>
                </a:lnTo>
                <a:lnTo>
                  <a:pt x="233" y="124"/>
                </a:lnTo>
                <a:lnTo>
                  <a:pt x="157" y="200"/>
                </a:lnTo>
                <a:lnTo>
                  <a:pt x="133" y="176"/>
                </a:lnTo>
                <a:close/>
                <a:moveTo>
                  <a:pt x="33" y="33"/>
                </a:moveTo>
                <a:lnTo>
                  <a:pt x="300" y="33"/>
                </a:lnTo>
                <a:lnTo>
                  <a:pt x="300" y="300"/>
                </a:lnTo>
                <a:lnTo>
                  <a:pt x="133" y="300"/>
                </a:lnTo>
                <a:lnTo>
                  <a:pt x="133" y="200"/>
                </a:lnTo>
                <a:lnTo>
                  <a:pt x="33" y="200"/>
                </a:lnTo>
                <a:lnTo>
                  <a:pt x="33" y="33"/>
                </a:lnTo>
                <a:close/>
                <a:moveTo>
                  <a:pt x="333" y="0"/>
                </a:moveTo>
                <a:lnTo>
                  <a:pt x="0" y="0"/>
                </a:lnTo>
                <a:lnTo>
                  <a:pt x="0" y="333"/>
                </a:lnTo>
                <a:lnTo>
                  <a:pt x="333" y="333"/>
                </a:lnTo>
                <a:lnTo>
                  <a:pt x="3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D08528A9-916F-4329-BF8E-3B5E4D50CF1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51763" y="3092450"/>
            <a:ext cx="250825" cy="254000"/>
          </a:xfrm>
          <a:custGeom>
            <a:avLst/>
            <a:gdLst>
              <a:gd name="T0" fmla="*/ 134 w 334"/>
              <a:gd name="T1" fmla="*/ 83 h 333"/>
              <a:gd name="T2" fmla="*/ 150 w 334"/>
              <a:gd name="T3" fmla="*/ 67 h 333"/>
              <a:gd name="T4" fmla="*/ 234 w 334"/>
              <a:gd name="T5" fmla="*/ 67 h 333"/>
              <a:gd name="T6" fmla="*/ 267 w 334"/>
              <a:gd name="T7" fmla="*/ 100 h 333"/>
              <a:gd name="T8" fmla="*/ 267 w 334"/>
              <a:gd name="T9" fmla="*/ 183 h 333"/>
              <a:gd name="T10" fmla="*/ 250 w 334"/>
              <a:gd name="T11" fmla="*/ 200 h 333"/>
              <a:gd name="T12" fmla="*/ 234 w 334"/>
              <a:gd name="T13" fmla="*/ 183 h 333"/>
              <a:gd name="T14" fmla="*/ 234 w 334"/>
              <a:gd name="T15" fmla="*/ 144 h 333"/>
              <a:gd name="T16" fmla="*/ 219 w 334"/>
              <a:gd name="T17" fmla="*/ 138 h 333"/>
              <a:gd name="T18" fmla="*/ 169 w 334"/>
              <a:gd name="T19" fmla="*/ 188 h 333"/>
              <a:gd name="T20" fmla="*/ 145 w 334"/>
              <a:gd name="T21" fmla="*/ 188 h 333"/>
              <a:gd name="T22" fmla="*/ 145 w 334"/>
              <a:gd name="T23" fmla="*/ 165 h 333"/>
              <a:gd name="T24" fmla="*/ 196 w 334"/>
              <a:gd name="T25" fmla="*/ 114 h 333"/>
              <a:gd name="T26" fmla="*/ 190 w 334"/>
              <a:gd name="T27" fmla="*/ 100 h 333"/>
              <a:gd name="T28" fmla="*/ 150 w 334"/>
              <a:gd name="T29" fmla="*/ 100 h 333"/>
              <a:gd name="T30" fmla="*/ 134 w 334"/>
              <a:gd name="T31" fmla="*/ 83 h 333"/>
              <a:gd name="T32" fmla="*/ 34 w 334"/>
              <a:gd name="T33" fmla="*/ 50 h 333"/>
              <a:gd name="T34" fmla="*/ 50 w 334"/>
              <a:gd name="T35" fmla="*/ 33 h 333"/>
              <a:gd name="T36" fmla="*/ 284 w 334"/>
              <a:gd name="T37" fmla="*/ 33 h 333"/>
              <a:gd name="T38" fmla="*/ 300 w 334"/>
              <a:gd name="T39" fmla="*/ 50 h 333"/>
              <a:gd name="T40" fmla="*/ 300 w 334"/>
              <a:gd name="T41" fmla="*/ 283 h 333"/>
              <a:gd name="T42" fmla="*/ 284 w 334"/>
              <a:gd name="T43" fmla="*/ 300 h 333"/>
              <a:gd name="T44" fmla="*/ 150 w 334"/>
              <a:gd name="T45" fmla="*/ 300 h 333"/>
              <a:gd name="T46" fmla="*/ 134 w 334"/>
              <a:gd name="T47" fmla="*/ 283 h 333"/>
              <a:gd name="T48" fmla="*/ 134 w 334"/>
              <a:gd name="T49" fmla="*/ 233 h 333"/>
              <a:gd name="T50" fmla="*/ 100 w 334"/>
              <a:gd name="T51" fmla="*/ 200 h 333"/>
              <a:gd name="T52" fmla="*/ 50 w 334"/>
              <a:gd name="T53" fmla="*/ 200 h 333"/>
              <a:gd name="T54" fmla="*/ 34 w 334"/>
              <a:gd name="T55" fmla="*/ 183 h 333"/>
              <a:gd name="T56" fmla="*/ 34 w 334"/>
              <a:gd name="T57" fmla="*/ 50 h 333"/>
              <a:gd name="T58" fmla="*/ 334 w 334"/>
              <a:gd name="T59" fmla="*/ 33 h 333"/>
              <a:gd name="T60" fmla="*/ 300 w 334"/>
              <a:gd name="T61" fmla="*/ 0 h 333"/>
              <a:gd name="T62" fmla="*/ 34 w 334"/>
              <a:gd name="T63" fmla="*/ 0 h 333"/>
              <a:gd name="T64" fmla="*/ 0 w 334"/>
              <a:gd name="T65" fmla="*/ 33 h 333"/>
              <a:gd name="T66" fmla="*/ 0 w 334"/>
              <a:gd name="T67" fmla="*/ 300 h 333"/>
              <a:gd name="T68" fmla="*/ 34 w 334"/>
              <a:gd name="T69" fmla="*/ 333 h 333"/>
              <a:gd name="T70" fmla="*/ 300 w 334"/>
              <a:gd name="T71" fmla="*/ 333 h 333"/>
              <a:gd name="T72" fmla="*/ 334 w 334"/>
              <a:gd name="T73" fmla="*/ 300 h 333"/>
              <a:gd name="T74" fmla="*/ 334 w 334"/>
              <a:gd name="T75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4" h="333">
                <a:moveTo>
                  <a:pt x="134" y="83"/>
                </a:moveTo>
                <a:cubicBezTo>
                  <a:pt x="134" y="74"/>
                  <a:pt x="141" y="67"/>
                  <a:pt x="150" y="67"/>
                </a:cubicBezTo>
                <a:lnTo>
                  <a:pt x="234" y="67"/>
                </a:lnTo>
                <a:cubicBezTo>
                  <a:pt x="252" y="67"/>
                  <a:pt x="267" y="82"/>
                  <a:pt x="267" y="100"/>
                </a:cubicBezTo>
                <a:lnTo>
                  <a:pt x="267" y="183"/>
                </a:lnTo>
                <a:cubicBezTo>
                  <a:pt x="267" y="193"/>
                  <a:pt x="259" y="200"/>
                  <a:pt x="250" y="200"/>
                </a:cubicBezTo>
                <a:cubicBezTo>
                  <a:pt x="241" y="200"/>
                  <a:pt x="234" y="193"/>
                  <a:pt x="234" y="183"/>
                </a:cubicBezTo>
                <a:lnTo>
                  <a:pt x="234" y="144"/>
                </a:lnTo>
                <a:cubicBezTo>
                  <a:pt x="234" y="136"/>
                  <a:pt x="225" y="133"/>
                  <a:pt x="219" y="138"/>
                </a:cubicBezTo>
                <a:lnTo>
                  <a:pt x="169" y="188"/>
                </a:lnTo>
                <a:cubicBezTo>
                  <a:pt x="162" y="195"/>
                  <a:pt x="152" y="195"/>
                  <a:pt x="145" y="188"/>
                </a:cubicBezTo>
                <a:cubicBezTo>
                  <a:pt x="139" y="182"/>
                  <a:pt x="139" y="171"/>
                  <a:pt x="145" y="165"/>
                </a:cubicBezTo>
                <a:lnTo>
                  <a:pt x="196" y="114"/>
                </a:lnTo>
                <a:cubicBezTo>
                  <a:pt x="201" y="109"/>
                  <a:pt x="197" y="100"/>
                  <a:pt x="190" y="100"/>
                </a:cubicBezTo>
                <a:lnTo>
                  <a:pt x="150" y="100"/>
                </a:lnTo>
                <a:cubicBezTo>
                  <a:pt x="141" y="100"/>
                  <a:pt x="134" y="93"/>
                  <a:pt x="134" y="83"/>
                </a:cubicBezTo>
                <a:close/>
                <a:moveTo>
                  <a:pt x="34" y="50"/>
                </a:moveTo>
                <a:cubicBezTo>
                  <a:pt x="34" y="41"/>
                  <a:pt x="41" y="33"/>
                  <a:pt x="50" y="33"/>
                </a:cubicBezTo>
                <a:lnTo>
                  <a:pt x="284" y="33"/>
                </a:lnTo>
                <a:cubicBezTo>
                  <a:pt x="293" y="33"/>
                  <a:pt x="300" y="41"/>
                  <a:pt x="300" y="50"/>
                </a:cubicBezTo>
                <a:lnTo>
                  <a:pt x="300" y="283"/>
                </a:lnTo>
                <a:cubicBezTo>
                  <a:pt x="300" y="293"/>
                  <a:pt x="293" y="300"/>
                  <a:pt x="284" y="300"/>
                </a:cubicBezTo>
                <a:lnTo>
                  <a:pt x="150" y="300"/>
                </a:lnTo>
                <a:cubicBezTo>
                  <a:pt x="141" y="300"/>
                  <a:pt x="134" y="293"/>
                  <a:pt x="134" y="283"/>
                </a:cubicBezTo>
                <a:lnTo>
                  <a:pt x="134" y="233"/>
                </a:lnTo>
                <a:cubicBezTo>
                  <a:pt x="134" y="215"/>
                  <a:pt x="119" y="200"/>
                  <a:pt x="100" y="200"/>
                </a:cubicBezTo>
                <a:lnTo>
                  <a:pt x="50" y="200"/>
                </a:lnTo>
                <a:cubicBezTo>
                  <a:pt x="41" y="200"/>
                  <a:pt x="34" y="193"/>
                  <a:pt x="34" y="183"/>
                </a:cubicBezTo>
                <a:lnTo>
                  <a:pt x="34" y="50"/>
                </a:lnTo>
                <a:close/>
                <a:moveTo>
                  <a:pt x="334" y="33"/>
                </a:moveTo>
                <a:cubicBezTo>
                  <a:pt x="334" y="15"/>
                  <a:pt x="319" y="0"/>
                  <a:pt x="300" y="0"/>
                </a:cubicBez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0C3FFA3B-2419-4D34-AF49-634C60672F8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48526" y="3092450"/>
            <a:ext cx="250825" cy="254000"/>
          </a:xfrm>
          <a:custGeom>
            <a:avLst/>
            <a:gdLst>
              <a:gd name="T0" fmla="*/ 83 w 333"/>
              <a:gd name="T1" fmla="*/ 200 h 333"/>
              <a:gd name="T2" fmla="*/ 66 w 333"/>
              <a:gd name="T3" fmla="*/ 183 h 333"/>
              <a:gd name="T4" fmla="*/ 66 w 333"/>
              <a:gd name="T5" fmla="*/ 100 h 333"/>
              <a:gd name="T6" fmla="*/ 100 w 333"/>
              <a:gd name="T7" fmla="*/ 67 h 333"/>
              <a:gd name="T8" fmla="*/ 183 w 333"/>
              <a:gd name="T9" fmla="*/ 67 h 333"/>
              <a:gd name="T10" fmla="*/ 200 w 333"/>
              <a:gd name="T11" fmla="*/ 83 h 333"/>
              <a:gd name="T12" fmla="*/ 183 w 333"/>
              <a:gd name="T13" fmla="*/ 100 h 333"/>
              <a:gd name="T14" fmla="*/ 143 w 333"/>
              <a:gd name="T15" fmla="*/ 100 h 333"/>
              <a:gd name="T16" fmla="*/ 137 w 333"/>
              <a:gd name="T17" fmla="*/ 114 h 333"/>
              <a:gd name="T18" fmla="*/ 188 w 333"/>
              <a:gd name="T19" fmla="*/ 165 h 333"/>
              <a:gd name="T20" fmla="*/ 188 w 333"/>
              <a:gd name="T21" fmla="*/ 188 h 333"/>
              <a:gd name="T22" fmla="*/ 164 w 333"/>
              <a:gd name="T23" fmla="*/ 188 h 333"/>
              <a:gd name="T24" fmla="*/ 114 w 333"/>
              <a:gd name="T25" fmla="*/ 138 h 333"/>
              <a:gd name="T26" fmla="*/ 100 w 333"/>
              <a:gd name="T27" fmla="*/ 144 h 333"/>
              <a:gd name="T28" fmla="*/ 100 w 333"/>
              <a:gd name="T29" fmla="*/ 183 h 333"/>
              <a:gd name="T30" fmla="*/ 83 w 333"/>
              <a:gd name="T31" fmla="*/ 200 h 333"/>
              <a:gd name="T32" fmla="*/ 50 w 333"/>
              <a:gd name="T33" fmla="*/ 300 h 333"/>
              <a:gd name="T34" fmla="*/ 33 w 333"/>
              <a:gd name="T35" fmla="*/ 283 h 333"/>
              <a:gd name="T36" fmla="*/ 33 w 333"/>
              <a:gd name="T37" fmla="*/ 50 h 333"/>
              <a:gd name="T38" fmla="*/ 50 w 333"/>
              <a:gd name="T39" fmla="*/ 33 h 333"/>
              <a:gd name="T40" fmla="*/ 283 w 333"/>
              <a:gd name="T41" fmla="*/ 33 h 333"/>
              <a:gd name="T42" fmla="*/ 300 w 333"/>
              <a:gd name="T43" fmla="*/ 50 h 333"/>
              <a:gd name="T44" fmla="*/ 300 w 333"/>
              <a:gd name="T45" fmla="*/ 183 h 333"/>
              <a:gd name="T46" fmla="*/ 283 w 333"/>
              <a:gd name="T47" fmla="*/ 200 h 333"/>
              <a:gd name="T48" fmla="*/ 233 w 333"/>
              <a:gd name="T49" fmla="*/ 200 h 333"/>
              <a:gd name="T50" fmla="*/ 200 w 333"/>
              <a:gd name="T51" fmla="*/ 233 h 333"/>
              <a:gd name="T52" fmla="*/ 200 w 333"/>
              <a:gd name="T53" fmla="*/ 283 h 333"/>
              <a:gd name="T54" fmla="*/ 183 w 333"/>
              <a:gd name="T55" fmla="*/ 300 h 333"/>
              <a:gd name="T56" fmla="*/ 50 w 333"/>
              <a:gd name="T57" fmla="*/ 300 h 333"/>
              <a:gd name="T58" fmla="*/ 333 w 333"/>
              <a:gd name="T59" fmla="*/ 33 h 333"/>
              <a:gd name="T60" fmla="*/ 300 w 333"/>
              <a:gd name="T61" fmla="*/ 0 h 333"/>
              <a:gd name="T62" fmla="*/ 33 w 333"/>
              <a:gd name="T63" fmla="*/ 0 h 333"/>
              <a:gd name="T64" fmla="*/ 0 w 333"/>
              <a:gd name="T65" fmla="*/ 33 h 333"/>
              <a:gd name="T66" fmla="*/ 0 w 333"/>
              <a:gd name="T67" fmla="*/ 300 h 333"/>
              <a:gd name="T68" fmla="*/ 33 w 333"/>
              <a:gd name="T69" fmla="*/ 333 h 333"/>
              <a:gd name="T70" fmla="*/ 300 w 333"/>
              <a:gd name="T71" fmla="*/ 333 h 333"/>
              <a:gd name="T72" fmla="*/ 333 w 333"/>
              <a:gd name="T73" fmla="*/ 300 h 333"/>
              <a:gd name="T74" fmla="*/ 333 w 333"/>
              <a:gd name="T75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3" h="333">
                <a:moveTo>
                  <a:pt x="83" y="200"/>
                </a:moveTo>
                <a:cubicBezTo>
                  <a:pt x="74" y="200"/>
                  <a:pt x="66" y="193"/>
                  <a:pt x="66" y="183"/>
                </a:cubicBezTo>
                <a:lnTo>
                  <a:pt x="66" y="100"/>
                </a:lnTo>
                <a:cubicBezTo>
                  <a:pt x="66" y="82"/>
                  <a:pt x="81" y="67"/>
                  <a:pt x="100" y="67"/>
                </a:cubicBezTo>
                <a:lnTo>
                  <a:pt x="183" y="67"/>
                </a:lnTo>
                <a:cubicBezTo>
                  <a:pt x="192" y="67"/>
                  <a:pt x="200" y="74"/>
                  <a:pt x="200" y="83"/>
                </a:cubicBezTo>
                <a:cubicBezTo>
                  <a:pt x="200" y="93"/>
                  <a:pt x="192" y="100"/>
                  <a:pt x="183" y="100"/>
                </a:cubicBezTo>
                <a:lnTo>
                  <a:pt x="143" y="100"/>
                </a:lnTo>
                <a:cubicBezTo>
                  <a:pt x="136" y="100"/>
                  <a:pt x="132" y="109"/>
                  <a:pt x="137" y="114"/>
                </a:cubicBezTo>
                <a:lnTo>
                  <a:pt x="188" y="165"/>
                </a:lnTo>
                <a:cubicBezTo>
                  <a:pt x="194" y="171"/>
                  <a:pt x="194" y="182"/>
                  <a:pt x="188" y="188"/>
                </a:cubicBezTo>
                <a:cubicBezTo>
                  <a:pt x="181" y="195"/>
                  <a:pt x="171" y="195"/>
                  <a:pt x="164" y="188"/>
                </a:cubicBezTo>
                <a:lnTo>
                  <a:pt x="114" y="138"/>
                </a:lnTo>
                <a:cubicBezTo>
                  <a:pt x="109" y="133"/>
                  <a:pt x="100" y="136"/>
                  <a:pt x="100" y="144"/>
                </a:cubicBezTo>
                <a:lnTo>
                  <a:pt x="100" y="183"/>
                </a:lnTo>
                <a:cubicBezTo>
                  <a:pt x="100" y="193"/>
                  <a:pt x="92" y="200"/>
                  <a:pt x="83" y="200"/>
                </a:cubicBezTo>
                <a:close/>
                <a:moveTo>
                  <a:pt x="50" y="300"/>
                </a:moveTo>
                <a:cubicBezTo>
                  <a:pt x="40" y="300"/>
                  <a:pt x="33" y="293"/>
                  <a:pt x="33" y="283"/>
                </a:cubicBezTo>
                <a:lnTo>
                  <a:pt x="33" y="50"/>
                </a:lnTo>
                <a:cubicBezTo>
                  <a:pt x="33" y="41"/>
                  <a:pt x="40" y="33"/>
                  <a:pt x="50" y="33"/>
                </a:cubicBezTo>
                <a:lnTo>
                  <a:pt x="283" y="33"/>
                </a:lnTo>
                <a:cubicBezTo>
                  <a:pt x="292" y="33"/>
                  <a:pt x="300" y="41"/>
                  <a:pt x="300" y="50"/>
                </a:cubicBezTo>
                <a:lnTo>
                  <a:pt x="300" y="183"/>
                </a:lnTo>
                <a:cubicBezTo>
                  <a:pt x="300" y="193"/>
                  <a:pt x="292" y="200"/>
                  <a:pt x="283" y="200"/>
                </a:cubicBezTo>
                <a:lnTo>
                  <a:pt x="233" y="200"/>
                </a:lnTo>
                <a:cubicBezTo>
                  <a:pt x="214" y="200"/>
                  <a:pt x="200" y="215"/>
                  <a:pt x="200" y="233"/>
                </a:cubicBezTo>
                <a:lnTo>
                  <a:pt x="200" y="283"/>
                </a:lnTo>
                <a:cubicBezTo>
                  <a:pt x="200" y="293"/>
                  <a:pt x="192" y="300"/>
                  <a:pt x="183" y="300"/>
                </a:cubicBezTo>
                <a:lnTo>
                  <a:pt x="50" y="300"/>
                </a:lnTo>
                <a:close/>
                <a:moveTo>
                  <a:pt x="333" y="33"/>
                </a:move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4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4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BC298FF2-F3DB-4638-8FBA-8D15041404A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45288" y="3092450"/>
            <a:ext cx="250825" cy="254000"/>
          </a:xfrm>
          <a:custGeom>
            <a:avLst/>
            <a:gdLst>
              <a:gd name="T0" fmla="*/ 133 w 333"/>
              <a:gd name="T1" fmla="*/ 83 h 333"/>
              <a:gd name="T2" fmla="*/ 150 w 333"/>
              <a:gd name="T3" fmla="*/ 67 h 333"/>
              <a:gd name="T4" fmla="*/ 233 w 333"/>
              <a:gd name="T5" fmla="*/ 67 h 333"/>
              <a:gd name="T6" fmla="*/ 267 w 333"/>
              <a:gd name="T7" fmla="*/ 100 h 333"/>
              <a:gd name="T8" fmla="*/ 267 w 333"/>
              <a:gd name="T9" fmla="*/ 183 h 333"/>
              <a:gd name="T10" fmla="*/ 250 w 333"/>
              <a:gd name="T11" fmla="*/ 200 h 333"/>
              <a:gd name="T12" fmla="*/ 233 w 333"/>
              <a:gd name="T13" fmla="*/ 183 h 333"/>
              <a:gd name="T14" fmla="*/ 233 w 333"/>
              <a:gd name="T15" fmla="*/ 144 h 333"/>
              <a:gd name="T16" fmla="*/ 219 w 333"/>
              <a:gd name="T17" fmla="*/ 138 h 333"/>
              <a:gd name="T18" fmla="*/ 169 w 333"/>
              <a:gd name="T19" fmla="*/ 188 h 333"/>
              <a:gd name="T20" fmla="*/ 145 w 333"/>
              <a:gd name="T21" fmla="*/ 188 h 333"/>
              <a:gd name="T22" fmla="*/ 145 w 333"/>
              <a:gd name="T23" fmla="*/ 165 h 333"/>
              <a:gd name="T24" fmla="*/ 195 w 333"/>
              <a:gd name="T25" fmla="*/ 114 h 333"/>
              <a:gd name="T26" fmla="*/ 190 w 333"/>
              <a:gd name="T27" fmla="*/ 100 h 333"/>
              <a:gd name="T28" fmla="*/ 150 w 333"/>
              <a:gd name="T29" fmla="*/ 100 h 333"/>
              <a:gd name="T30" fmla="*/ 133 w 333"/>
              <a:gd name="T31" fmla="*/ 83 h 333"/>
              <a:gd name="T32" fmla="*/ 33 w 333"/>
              <a:gd name="T33" fmla="*/ 50 h 333"/>
              <a:gd name="T34" fmla="*/ 50 w 333"/>
              <a:gd name="T35" fmla="*/ 33 h 333"/>
              <a:gd name="T36" fmla="*/ 283 w 333"/>
              <a:gd name="T37" fmla="*/ 33 h 333"/>
              <a:gd name="T38" fmla="*/ 300 w 333"/>
              <a:gd name="T39" fmla="*/ 50 h 333"/>
              <a:gd name="T40" fmla="*/ 300 w 333"/>
              <a:gd name="T41" fmla="*/ 283 h 333"/>
              <a:gd name="T42" fmla="*/ 283 w 333"/>
              <a:gd name="T43" fmla="*/ 300 h 333"/>
              <a:gd name="T44" fmla="*/ 150 w 333"/>
              <a:gd name="T45" fmla="*/ 300 h 333"/>
              <a:gd name="T46" fmla="*/ 133 w 333"/>
              <a:gd name="T47" fmla="*/ 283 h 333"/>
              <a:gd name="T48" fmla="*/ 133 w 333"/>
              <a:gd name="T49" fmla="*/ 233 h 333"/>
              <a:gd name="T50" fmla="*/ 100 w 333"/>
              <a:gd name="T51" fmla="*/ 200 h 333"/>
              <a:gd name="T52" fmla="*/ 50 w 333"/>
              <a:gd name="T53" fmla="*/ 200 h 333"/>
              <a:gd name="T54" fmla="*/ 33 w 333"/>
              <a:gd name="T55" fmla="*/ 183 h 333"/>
              <a:gd name="T56" fmla="*/ 33 w 333"/>
              <a:gd name="T57" fmla="*/ 50 h 333"/>
              <a:gd name="T58" fmla="*/ 333 w 333"/>
              <a:gd name="T59" fmla="*/ 33 h 333"/>
              <a:gd name="T60" fmla="*/ 300 w 333"/>
              <a:gd name="T61" fmla="*/ 0 h 333"/>
              <a:gd name="T62" fmla="*/ 33 w 333"/>
              <a:gd name="T63" fmla="*/ 0 h 333"/>
              <a:gd name="T64" fmla="*/ 0 w 333"/>
              <a:gd name="T65" fmla="*/ 33 h 333"/>
              <a:gd name="T66" fmla="*/ 0 w 333"/>
              <a:gd name="T67" fmla="*/ 300 h 333"/>
              <a:gd name="T68" fmla="*/ 33 w 333"/>
              <a:gd name="T69" fmla="*/ 333 h 333"/>
              <a:gd name="T70" fmla="*/ 300 w 333"/>
              <a:gd name="T71" fmla="*/ 333 h 333"/>
              <a:gd name="T72" fmla="*/ 333 w 333"/>
              <a:gd name="T73" fmla="*/ 300 h 333"/>
              <a:gd name="T74" fmla="*/ 333 w 333"/>
              <a:gd name="T75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3" h="333">
                <a:moveTo>
                  <a:pt x="133" y="83"/>
                </a:moveTo>
                <a:cubicBezTo>
                  <a:pt x="133" y="74"/>
                  <a:pt x="141" y="67"/>
                  <a:pt x="150" y="67"/>
                </a:cubicBezTo>
                <a:lnTo>
                  <a:pt x="233" y="67"/>
                </a:lnTo>
                <a:cubicBezTo>
                  <a:pt x="252" y="67"/>
                  <a:pt x="267" y="82"/>
                  <a:pt x="267" y="100"/>
                </a:cubicBezTo>
                <a:lnTo>
                  <a:pt x="267" y="183"/>
                </a:lnTo>
                <a:cubicBezTo>
                  <a:pt x="267" y="193"/>
                  <a:pt x="259" y="200"/>
                  <a:pt x="250" y="200"/>
                </a:cubicBezTo>
                <a:cubicBezTo>
                  <a:pt x="241" y="200"/>
                  <a:pt x="233" y="193"/>
                  <a:pt x="233" y="183"/>
                </a:cubicBezTo>
                <a:lnTo>
                  <a:pt x="233" y="144"/>
                </a:lnTo>
                <a:cubicBezTo>
                  <a:pt x="233" y="136"/>
                  <a:pt x="224" y="133"/>
                  <a:pt x="219" y="138"/>
                </a:cubicBezTo>
                <a:lnTo>
                  <a:pt x="169" y="188"/>
                </a:lnTo>
                <a:cubicBezTo>
                  <a:pt x="162" y="195"/>
                  <a:pt x="152" y="195"/>
                  <a:pt x="145" y="188"/>
                </a:cubicBezTo>
                <a:cubicBezTo>
                  <a:pt x="138" y="182"/>
                  <a:pt x="138" y="171"/>
                  <a:pt x="145" y="165"/>
                </a:cubicBezTo>
                <a:lnTo>
                  <a:pt x="195" y="114"/>
                </a:lnTo>
                <a:cubicBezTo>
                  <a:pt x="201" y="109"/>
                  <a:pt x="197" y="100"/>
                  <a:pt x="190" y="100"/>
                </a:cubicBezTo>
                <a:lnTo>
                  <a:pt x="150" y="100"/>
                </a:lnTo>
                <a:cubicBezTo>
                  <a:pt x="141" y="100"/>
                  <a:pt x="133" y="93"/>
                  <a:pt x="133" y="83"/>
                </a:cubicBezTo>
                <a:close/>
                <a:moveTo>
                  <a:pt x="33" y="50"/>
                </a:moveTo>
                <a:cubicBezTo>
                  <a:pt x="33" y="41"/>
                  <a:pt x="41" y="33"/>
                  <a:pt x="50" y="33"/>
                </a:cubicBezTo>
                <a:lnTo>
                  <a:pt x="283" y="33"/>
                </a:lnTo>
                <a:cubicBezTo>
                  <a:pt x="292" y="33"/>
                  <a:pt x="300" y="41"/>
                  <a:pt x="300" y="50"/>
                </a:cubicBezTo>
                <a:lnTo>
                  <a:pt x="300" y="283"/>
                </a:lnTo>
                <a:cubicBezTo>
                  <a:pt x="300" y="293"/>
                  <a:pt x="292" y="300"/>
                  <a:pt x="283" y="300"/>
                </a:cubicBezTo>
                <a:lnTo>
                  <a:pt x="150" y="300"/>
                </a:lnTo>
                <a:cubicBezTo>
                  <a:pt x="141" y="300"/>
                  <a:pt x="133" y="293"/>
                  <a:pt x="133" y="283"/>
                </a:cubicBezTo>
                <a:lnTo>
                  <a:pt x="133" y="233"/>
                </a:lnTo>
                <a:cubicBezTo>
                  <a:pt x="133" y="215"/>
                  <a:pt x="118" y="200"/>
                  <a:pt x="100" y="200"/>
                </a:cubicBezTo>
                <a:lnTo>
                  <a:pt x="50" y="200"/>
                </a:lnTo>
                <a:cubicBezTo>
                  <a:pt x="41" y="200"/>
                  <a:pt x="33" y="193"/>
                  <a:pt x="33" y="183"/>
                </a:cubicBezTo>
                <a:lnTo>
                  <a:pt x="33" y="50"/>
                </a:lnTo>
                <a:close/>
                <a:moveTo>
                  <a:pt x="333" y="33"/>
                </a:move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3">
            <a:extLst>
              <a:ext uri="{FF2B5EF4-FFF2-40B4-BE49-F238E27FC236}">
                <a16:creationId xmlns:a16="http://schemas.microsoft.com/office/drawing/2014/main" id="{A0D5BADE-5754-4D34-8399-176D74C02FE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42051" y="3092450"/>
            <a:ext cx="252413" cy="254000"/>
          </a:xfrm>
          <a:custGeom>
            <a:avLst/>
            <a:gdLst>
              <a:gd name="T0" fmla="*/ 184 w 334"/>
              <a:gd name="T1" fmla="*/ 233 h 333"/>
              <a:gd name="T2" fmla="*/ 144 w 334"/>
              <a:gd name="T3" fmla="*/ 233 h 333"/>
              <a:gd name="T4" fmla="*/ 138 w 334"/>
              <a:gd name="T5" fmla="*/ 219 h 333"/>
              <a:gd name="T6" fmla="*/ 188 w 334"/>
              <a:gd name="T7" fmla="*/ 169 h 333"/>
              <a:gd name="T8" fmla="*/ 188 w 334"/>
              <a:gd name="T9" fmla="*/ 145 h 333"/>
              <a:gd name="T10" fmla="*/ 165 w 334"/>
              <a:gd name="T11" fmla="*/ 145 h 333"/>
              <a:gd name="T12" fmla="*/ 114 w 334"/>
              <a:gd name="T13" fmla="*/ 196 h 333"/>
              <a:gd name="T14" fmla="*/ 100 w 334"/>
              <a:gd name="T15" fmla="*/ 190 h 333"/>
              <a:gd name="T16" fmla="*/ 100 w 334"/>
              <a:gd name="T17" fmla="*/ 150 h 333"/>
              <a:gd name="T18" fmla="*/ 84 w 334"/>
              <a:gd name="T19" fmla="*/ 133 h 333"/>
              <a:gd name="T20" fmla="*/ 67 w 334"/>
              <a:gd name="T21" fmla="*/ 150 h 333"/>
              <a:gd name="T22" fmla="*/ 67 w 334"/>
              <a:gd name="T23" fmla="*/ 233 h 333"/>
              <a:gd name="T24" fmla="*/ 100 w 334"/>
              <a:gd name="T25" fmla="*/ 267 h 333"/>
              <a:gd name="T26" fmla="*/ 184 w 334"/>
              <a:gd name="T27" fmla="*/ 267 h 333"/>
              <a:gd name="T28" fmla="*/ 200 w 334"/>
              <a:gd name="T29" fmla="*/ 250 h 333"/>
              <a:gd name="T30" fmla="*/ 184 w 334"/>
              <a:gd name="T31" fmla="*/ 233 h 333"/>
              <a:gd name="T32" fmla="*/ 300 w 334"/>
              <a:gd name="T33" fmla="*/ 283 h 333"/>
              <a:gd name="T34" fmla="*/ 284 w 334"/>
              <a:gd name="T35" fmla="*/ 300 h 333"/>
              <a:gd name="T36" fmla="*/ 50 w 334"/>
              <a:gd name="T37" fmla="*/ 300 h 333"/>
              <a:gd name="T38" fmla="*/ 34 w 334"/>
              <a:gd name="T39" fmla="*/ 283 h 333"/>
              <a:gd name="T40" fmla="*/ 34 w 334"/>
              <a:gd name="T41" fmla="*/ 50 h 333"/>
              <a:gd name="T42" fmla="*/ 50 w 334"/>
              <a:gd name="T43" fmla="*/ 33 h 333"/>
              <a:gd name="T44" fmla="*/ 184 w 334"/>
              <a:gd name="T45" fmla="*/ 33 h 333"/>
              <a:gd name="T46" fmla="*/ 200 w 334"/>
              <a:gd name="T47" fmla="*/ 50 h 333"/>
              <a:gd name="T48" fmla="*/ 200 w 334"/>
              <a:gd name="T49" fmla="*/ 100 h 333"/>
              <a:gd name="T50" fmla="*/ 234 w 334"/>
              <a:gd name="T51" fmla="*/ 133 h 333"/>
              <a:gd name="T52" fmla="*/ 284 w 334"/>
              <a:gd name="T53" fmla="*/ 133 h 333"/>
              <a:gd name="T54" fmla="*/ 300 w 334"/>
              <a:gd name="T55" fmla="*/ 150 h 333"/>
              <a:gd name="T56" fmla="*/ 300 w 334"/>
              <a:gd name="T57" fmla="*/ 283 h 333"/>
              <a:gd name="T58" fmla="*/ 300 w 334"/>
              <a:gd name="T59" fmla="*/ 0 h 333"/>
              <a:gd name="T60" fmla="*/ 34 w 334"/>
              <a:gd name="T61" fmla="*/ 0 h 333"/>
              <a:gd name="T62" fmla="*/ 0 w 334"/>
              <a:gd name="T63" fmla="*/ 33 h 333"/>
              <a:gd name="T64" fmla="*/ 0 w 334"/>
              <a:gd name="T65" fmla="*/ 300 h 333"/>
              <a:gd name="T66" fmla="*/ 34 w 334"/>
              <a:gd name="T67" fmla="*/ 333 h 333"/>
              <a:gd name="T68" fmla="*/ 300 w 334"/>
              <a:gd name="T69" fmla="*/ 333 h 333"/>
              <a:gd name="T70" fmla="*/ 334 w 334"/>
              <a:gd name="T71" fmla="*/ 300 h 333"/>
              <a:gd name="T72" fmla="*/ 334 w 334"/>
              <a:gd name="T73" fmla="*/ 33 h 333"/>
              <a:gd name="T74" fmla="*/ 300 w 334"/>
              <a:gd name="T7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4" h="333">
                <a:moveTo>
                  <a:pt x="184" y="233"/>
                </a:moveTo>
                <a:lnTo>
                  <a:pt x="144" y="233"/>
                </a:lnTo>
                <a:cubicBezTo>
                  <a:pt x="136" y="233"/>
                  <a:pt x="133" y="224"/>
                  <a:pt x="138" y="219"/>
                </a:cubicBezTo>
                <a:lnTo>
                  <a:pt x="188" y="169"/>
                </a:lnTo>
                <a:cubicBezTo>
                  <a:pt x="195" y="162"/>
                  <a:pt x="195" y="152"/>
                  <a:pt x="188" y="145"/>
                </a:cubicBezTo>
                <a:cubicBezTo>
                  <a:pt x="182" y="139"/>
                  <a:pt x="171" y="139"/>
                  <a:pt x="165" y="145"/>
                </a:cubicBezTo>
                <a:lnTo>
                  <a:pt x="114" y="196"/>
                </a:lnTo>
                <a:cubicBezTo>
                  <a:pt x="109" y="201"/>
                  <a:pt x="100" y="197"/>
                  <a:pt x="100" y="190"/>
                </a:cubicBezTo>
                <a:lnTo>
                  <a:pt x="100" y="150"/>
                </a:lnTo>
                <a:cubicBezTo>
                  <a:pt x="100" y="141"/>
                  <a:pt x="93" y="133"/>
                  <a:pt x="84" y="133"/>
                </a:cubicBezTo>
                <a:cubicBezTo>
                  <a:pt x="74" y="133"/>
                  <a:pt x="67" y="141"/>
                  <a:pt x="67" y="150"/>
                </a:cubicBezTo>
                <a:lnTo>
                  <a:pt x="67" y="233"/>
                </a:lnTo>
                <a:cubicBezTo>
                  <a:pt x="67" y="252"/>
                  <a:pt x="82" y="267"/>
                  <a:pt x="100" y="267"/>
                </a:cubicBezTo>
                <a:lnTo>
                  <a:pt x="184" y="267"/>
                </a:lnTo>
                <a:cubicBezTo>
                  <a:pt x="193" y="267"/>
                  <a:pt x="200" y="259"/>
                  <a:pt x="200" y="250"/>
                </a:cubicBezTo>
                <a:cubicBezTo>
                  <a:pt x="200" y="241"/>
                  <a:pt x="193" y="233"/>
                  <a:pt x="184" y="233"/>
                </a:cubicBezTo>
                <a:close/>
                <a:moveTo>
                  <a:pt x="300" y="283"/>
                </a:moveTo>
                <a:cubicBezTo>
                  <a:pt x="300" y="293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93"/>
                  <a:pt x="34" y="283"/>
                </a:cubicBezTo>
                <a:lnTo>
                  <a:pt x="34" y="50"/>
                </a:lnTo>
                <a:cubicBezTo>
                  <a:pt x="34" y="41"/>
                  <a:pt x="41" y="33"/>
                  <a:pt x="50" y="33"/>
                </a:cubicBezTo>
                <a:lnTo>
                  <a:pt x="184" y="33"/>
                </a:lnTo>
                <a:cubicBezTo>
                  <a:pt x="193" y="33"/>
                  <a:pt x="200" y="41"/>
                  <a:pt x="200" y="50"/>
                </a:cubicBezTo>
                <a:lnTo>
                  <a:pt x="200" y="100"/>
                </a:lnTo>
                <a:cubicBezTo>
                  <a:pt x="200" y="118"/>
                  <a:pt x="215" y="133"/>
                  <a:pt x="234" y="133"/>
                </a:cubicBezTo>
                <a:lnTo>
                  <a:pt x="284" y="133"/>
                </a:lnTo>
                <a:cubicBezTo>
                  <a:pt x="293" y="133"/>
                  <a:pt x="300" y="141"/>
                  <a:pt x="300" y="150"/>
                </a:cubicBezTo>
                <a:lnTo>
                  <a:pt x="300" y="283"/>
                </a:lnTo>
                <a:close/>
                <a:moveTo>
                  <a:pt x="300" y="0"/>
                </a:move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33"/>
                </a:lnTo>
                <a:cubicBezTo>
                  <a:pt x="334" y="15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3805DC20-E46C-4741-BDEE-8EE57C4C19B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68013" y="2586038"/>
            <a:ext cx="150813" cy="254000"/>
          </a:xfrm>
          <a:custGeom>
            <a:avLst/>
            <a:gdLst>
              <a:gd name="T0" fmla="*/ 100 w 200"/>
              <a:gd name="T1" fmla="*/ 0 h 334"/>
              <a:gd name="T2" fmla="*/ 0 w 200"/>
              <a:gd name="T3" fmla="*/ 98 h 334"/>
              <a:gd name="T4" fmla="*/ 0 w 200"/>
              <a:gd name="T5" fmla="*/ 334 h 334"/>
              <a:gd name="T6" fmla="*/ 200 w 200"/>
              <a:gd name="T7" fmla="*/ 334 h 334"/>
              <a:gd name="T8" fmla="*/ 200 w 200"/>
              <a:gd name="T9" fmla="*/ 98 h 334"/>
              <a:gd name="T10" fmla="*/ 100 w 200"/>
              <a:gd name="T11" fmla="*/ 0 h 334"/>
              <a:gd name="T12" fmla="*/ 100 w 200"/>
              <a:gd name="T13" fmla="*/ 47 h 334"/>
              <a:gd name="T14" fmla="*/ 167 w 200"/>
              <a:gd name="T15" fmla="*/ 112 h 334"/>
              <a:gd name="T16" fmla="*/ 167 w 200"/>
              <a:gd name="T17" fmla="*/ 300 h 334"/>
              <a:gd name="T18" fmla="*/ 34 w 200"/>
              <a:gd name="T19" fmla="*/ 300 h 334"/>
              <a:gd name="T20" fmla="*/ 34 w 200"/>
              <a:gd name="T21" fmla="*/ 112 h 334"/>
              <a:gd name="T22" fmla="*/ 100 w 200"/>
              <a:gd name="T23" fmla="*/ 4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0" h="334">
                <a:moveTo>
                  <a:pt x="100" y="0"/>
                </a:moveTo>
                <a:lnTo>
                  <a:pt x="0" y="98"/>
                </a:lnTo>
                <a:lnTo>
                  <a:pt x="0" y="334"/>
                </a:lnTo>
                <a:lnTo>
                  <a:pt x="200" y="334"/>
                </a:lnTo>
                <a:lnTo>
                  <a:pt x="200" y="98"/>
                </a:lnTo>
                <a:lnTo>
                  <a:pt x="100" y="0"/>
                </a:lnTo>
                <a:close/>
                <a:moveTo>
                  <a:pt x="100" y="47"/>
                </a:moveTo>
                <a:lnTo>
                  <a:pt x="167" y="112"/>
                </a:lnTo>
                <a:lnTo>
                  <a:pt x="167" y="300"/>
                </a:lnTo>
                <a:lnTo>
                  <a:pt x="34" y="300"/>
                </a:lnTo>
                <a:lnTo>
                  <a:pt x="34" y="112"/>
                </a:lnTo>
                <a:lnTo>
                  <a:pt x="100" y="4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3ADBDE2B-D2AD-48B3-BEF3-6BA9935C533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66363" y="2582863"/>
            <a:ext cx="150813" cy="257175"/>
          </a:xfrm>
          <a:custGeom>
            <a:avLst/>
            <a:gdLst>
              <a:gd name="T0" fmla="*/ 149 w 200"/>
              <a:gd name="T1" fmla="*/ 303 h 337"/>
              <a:gd name="T2" fmla="*/ 49 w 200"/>
              <a:gd name="T3" fmla="*/ 303 h 337"/>
              <a:gd name="T4" fmla="*/ 33 w 200"/>
              <a:gd name="T5" fmla="*/ 287 h 337"/>
              <a:gd name="T6" fmla="*/ 33 w 200"/>
              <a:gd name="T7" fmla="*/ 105 h 337"/>
              <a:gd name="T8" fmla="*/ 35 w 200"/>
              <a:gd name="T9" fmla="*/ 99 h 337"/>
              <a:gd name="T10" fmla="*/ 88 w 200"/>
              <a:gd name="T11" fmla="*/ 48 h 337"/>
              <a:gd name="T12" fmla="*/ 111 w 200"/>
              <a:gd name="T13" fmla="*/ 48 h 337"/>
              <a:gd name="T14" fmla="*/ 164 w 200"/>
              <a:gd name="T15" fmla="*/ 99 h 337"/>
              <a:gd name="T16" fmla="*/ 166 w 200"/>
              <a:gd name="T17" fmla="*/ 105 h 337"/>
              <a:gd name="T18" fmla="*/ 166 w 200"/>
              <a:gd name="T19" fmla="*/ 287 h 337"/>
              <a:gd name="T20" fmla="*/ 149 w 200"/>
              <a:gd name="T21" fmla="*/ 303 h 337"/>
              <a:gd name="T22" fmla="*/ 76 w 200"/>
              <a:gd name="T23" fmla="*/ 13 h 337"/>
              <a:gd name="T24" fmla="*/ 5 w 200"/>
              <a:gd name="T25" fmla="*/ 83 h 337"/>
              <a:gd name="T26" fmla="*/ 0 w 200"/>
              <a:gd name="T27" fmla="*/ 95 h 337"/>
              <a:gd name="T28" fmla="*/ 0 w 200"/>
              <a:gd name="T29" fmla="*/ 303 h 337"/>
              <a:gd name="T30" fmla="*/ 33 w 200"/>
              <a:gd name="T31" fmla="*/ 337 h 337"/>
              <a:gd name="T32" fmla="*/ 166 w 200"/>
              <a:gd name="T33" fmla="*/ 337 h 337"/>
              <a:gd name="T34" fmla="*/ 200 w 200"/>
              <a:gd name="T35" fmla="*/ 303 h 337"/>
              <a:gd name="T36" fmla="*/ 200 w 200"/>
              <a:gd name="T37" fmla="*/ 95 h 337"/>
              <a:gd name="T38" fmla="*/ 194 w 200"/>
              <a:gd name="T39" fmla="*/ 83 h 337"/>
              <a:gd name="T40" fmla="*/ 123 w 200"/>
              <a:gd name="T41" fmla="*/ 13 h 337"/>
              <a:gd name="T42" fmla="*/ 76 w 200"/>
              <a:gd name="T43" fmla="*/ 13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0" h="337">
                <a:moveTo>
                  <a:pt x="149" y="303"/>
                </a:moveTo>
                <a:lnTo>
                  <a:pt x="49" y="303"/>
                </a:lnTo>
                <a:cubicBezTo>
                  <a:pt x="40" y="303"/>
                  <a:pt x="33" y="296"/>
                  <a:pt x="33" y="287"/>
                </a:cubicBezTo>
                <a:lnTo>
                  <a:pt x="33" y="105"/>
                </a:lnTo>
                <a:cubicBezTo>
                  <a:pt x="33" y="103"/>
                  <a:pt x="34" y="101"/>
                  <a:pt x="35" y="99"/>
                </a:cubicBezTo>
                <a:lnTo>
                  <a:pt x="88" y="48"/>
                </a:lnTo>
                <a:cubicBezTo>
                  <a:pt x="94" y="42"/>
                  <a:pt x="105" y="42"/>
                  <a:pt x="111" y="48"/>
                </a:cubicBezTo>
                <a:lnTo>
                  <a:pt x="164" y="99"/>
                </a:lnTo>
                <a:cubicBezTo>
                  <a:pt x="165" y="101"/>
                  <a:pt x="166" y="103"/>
                  <a:pt x="166" y="105"/>
                </a:cubicBezTo>
                <a:lnTo>
                  <a:pt x="166" y="287"/>
                </a:lnTo>
                <a:cubicBezTo>
                  <a:pt x="166" y="296"/>
                  <a:pt x="159" y="303"/>
                  <a:pt x="149" y="303"/>
                </a:cubicBezTo>
                <a:close/>
                <a:moveTo>
                  <a:pt x="76" y="13"/>
                </a:moveTo>
                <a:lnTo>
                  <a:pt x="5" y="83"/>
                </a:lnTo>
                <a:cubicBezTo>
                  <a:pt x="1" y="86"/>
                  <a:pt x="0" y="90"/>
                  <a:pt x="0" y="95"/>
                </a:cubicBezTo>
                <a:lnTo>
                  <a:pt x="0" y="303"/>
                </a:lnTo>
                <a:cubicBezTo>
                  <a:pt x="0" y="322"/>
                  <a:pt x="14" y="337"/>
                  <a:pt x="33" y="337"/>
                </a:cubicBezTo>
                <a:lnTo>
                  <a:pt x="166" y="337"/>
                </a:lnTo>
                <a:cubicBezTo>
                  <a:pt x="185" y="337"/>
                  <a:pt x="200" y="322"/>
                  <a:pt x="200" y="303"/>
                </a:cubicBezTo>
                <a:lnTo>
                  <a:pt x="200" y="95"/>
                </a:lnTo>
                <a:cubicBezTo>
                  <a:pt x="200" y="90"/>
                  <a:pt x="198" y="86"/>
                  <a:pt x="194" y="83"/>
                </a:cubicBezTo>
                <a:lnTo>
                  <a:pt x="123" y="13"/>
                </a:lnTo>
                <a:cubicBezTo>
                  <a:pt x="110" y="0"/>
                  <a:pt x="89" y="0"/>
                  <a:pt x="76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6">
            <a:extLst>
              <a:ext uri="{FF2B5EF4-FFF2-40B4-BE49-F238E27FC236}">
                <a16:creationId xmlns:a16="http://schemas.microsoft.com/office/drawing/2014/main" id="{CB65E2F7-71B3-4E2D-9564-2DD627BCF85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63126" y="2586038"/>
            <a:ext cx="150813" cy="254000"/>
          </a:xfrm>
          <a:custGeom>
            <a:avLst/>
            <a:gdLst>
              <a:gd name="T0" fmla="*/ 83 w 200"/>
              <a:gd name="T1" fmla="*/ 184 h 334"/>
              <a:gd name="T2" fmla="*/ 83 w 200"/>
              <a:gd name="T3" fmla="*/ 217 h 334"/>
              <a:gd name="T4" fmla="*/ 50 w 200"/>
              <a:gd name="T5" fmla="*/ 217 h 334"/>
              <a:gd name="T6" fmla="*/ 50 w 200"/>
              <a:gd name="T7" fmla="*/ 250 h 334"/>
              <a:gd name="T8" fmla="*/ 83 w 200"/>
              <a:gd name="T9" fmla="*/ 250 h 334"/>
              <a:gd name="T10" fmla="*/ 83 w 200"/>
              <a:gd name="T11" fmla="*/ 284 h 334"/>
              <a:gd name="T12" fmla="*/ 117 w 200"/>
              <a:gd name="T13" fmla="*/ 284 h 334"/>
              <a:gd name="T14" fmla="*/ 117 w 200"/>
              <a:gd name="T15" fmla="*/ 250 h 334"/>
              <a:gd name="T16" fmla="*/ 150 w 200"/>
              <a:gd name="T17" fmla="*/ 250 h 334"/>
              <a:gd name="T18" fmla="*/ 150 w 200"/>
              <a:gd name="T19" fmla="*/ 217 h 334"/>
              <a:gd name="T20" fmla="*/ 117 w 200"/>
              <a:gd name="T21" fmla="*/ 217 h 334"/>
              <a:gd name="T22" fmla="*/ 117 w 200"/>
              <a:gd name="T23" fmla="*/ 184 h 334"/>
              <a:gd name="T24" fmla="*/ 83 w 200"/>
              <a:gd name="T25" fmla="*/ 184 h 334"/>
              <a:gd name="T26" fmla="*/ 167 w 200"/>
              <a:gd name="T27" fmla="*/ 300 h 334"/>
              <a:gd name="T28" fmla="*/ 33 w 200"/>
              <a:gd name="T29" fmla="*/ 300 h 334"/>
              <a:gd name="T30" fmla="*/ 33 w 200"/>
              <a:gd name="T31" fmla="*/ 112 h 334"/>
              <a:gd name="T32" fmla="*/ 100 w 200"/>
              <a:gd name="T33" fmla="*/ 47 h 334"/>
              <a:gd name="T34" fmla="*/ 167 w 200"/>
              <a:gd name="T35" fmla="*/ 112 h 334"/>
              <a:gd name="T36" fmla="*/ 167 w 200"/>
              <a:gd name="T37" fmla="*/ 300 h 334"/>
              <a:gd name="T38" fmla="*/ 100 w 200"/>
              <a:gd name="T39" fmla="*/ 0 h 334"/>
              <a:gd name="T40" fmla="*/ 0 w 200"/>
              <a:gd name="T41" fmla="*/ 98 h 334"/>
              <a:gd name="T42" fmla="*/ 0 w 200"/>
              <a:gd name="T43" fmla="*/ 334 h 334"/>
              <a:gd name="T44" fmla="*/ 200 w 200"/>
              <a:gd name="T45" fmla="*/ 334 h 334"/>
              <a:gd name="T46" fmla="*/ 200 w 200"/>
              <a:gd name="T47" fmla="*/ 98 h 334"/>
              <a:gd name="T48" fmla="*/ 100 w 200"/>
              <a:gd name="T4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0" h="334">
                <a:moveTo>
                  <a:pt x="83" y="184"/>
                </a:moveTo>
                <a:lnTo>
                  <a:pt x="83" y="217"/>
                </a:lnTo>
                <a:lnTo>
                  <a:pt x="50" y="217"/>
                </a:lnTo>
                <a:lnTo>
                  <a:pt x="50" y="250"/>
                </a:lnTo>
                <a:lnTo>
                  <a:pt x="83" y="250"/>
                </a:lnTo>
                <a:lnTo>
                  <a:pt x="83" y="284"/>
                </a:lnTo>
                <a:lnTo>
                  <a:pt x="117" y="284"/>
                </a:lnTo>
                <a:lnTo>
                  <a:pt x="117" y="250"/>
                </a:lnTo>
                <a:lnTo>
                  <a:pt x="150" y="250"/>
                </a:lnTo>
                <a:lnTo>
                  <a:pt x="150" y="217"/>
                </a:lnTo>
                <a:lnTo>
                  <a:pt x="117" y="217"/>
                </a:lnTo>
                <a:lnTo>
                  <a:pt x="117" y="184"/>
                </a:lnTo>
                <a:lnTo>
                  <a:pt x="83" y="184"/>
                </a:lnTo>
                <a:close/>
                <a:moveTo>
                  <a:pt x="167" y="300"/>
                </a:moveTo>
                <a:lnTo>
                  <a:pt x="33" y="300"/>
                </a:lnTo>
                <a:lnTo>
                  <a:pt x="33" y="112"/>
                </a:lnTo>
                <a:lnTo>
                  <a:pt x="100" y="47"/>
                </a:lnTo>
                <a:lnTo>
                  <a:pt x="167" y="112"/>
                </a:lnTo>
                <a:lnTo>
                  <a:pt x="167" y="300"/>
                </a:lnTo>
                <a:close/>
                <a:moveTo>
                  <a:pt x="100" y="0"/>
                </a:moveTo>
                <a:lnTo>
                  <a:pt x="0" y="98"/>
                </a:lnTo>
                <a:lnTo>
                  <a:pt x="0" y="334"/>
                </a:lnTo>
                <a:lnTo>
                  <a:pt x="200" y="334"/>
                </a:lnTo>
                <a:lnTo>
                  <a:pt x="200" y="98"/>
                </a:lnTo>
                <a:lnTo>
                  <a:pt x="1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7">
            <a:extLst>
              <a:ext uri="{FF2B5EF4-FFF2-40B4-BE49-F238E27FC236}">
                <a16:creationId xmlns:a16="http://schemas.microsoft.com/office/drawing/2014/main" id="{49C02288-7D05-44D8-99D7-EAC11E012C8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59888" y="2586038"/>
            <a:ext cx="150813" cy="254000"/>
          </a:xfrm>
          <a:custGeom>
            <a:avLst/>
            <a:gdLst>
              <a:gd name="T0" fmla="*/ 77 w 200"/>
              <a:gd name="T1" fmla="*/ 187 h 334"/>
              <a:gd name="T2" fmla="*/ 53 w 200"/>
              <a:gd name="T3" fmla="*/ 210 h 334"/>
              <a:gd name="T4" fmla="*/ 77 w 200"/>
              <a:gd name="T5" fmla="*/ 234 h 334"/>
              <a:gd name="T6" fmla="*/ 53 w 200"/>
              <a:gd name="T7" fmla="*/ 257 h 334"/>
              <a:gd name="T8" fmla="*/ 77 w 200"/>
              <a:gd name="T9" fmla="*/ 281 h 334"/>
              <a:gd name="T10" fmla="*/ 100 w 200"/>
              <a:gd name="T11" fmla="*/ 257 h 334"/>
              <a:gd name="T12" fmla="*/ 124 w 200"/>
              <a:gd name="T13" fmla="*/ 281 h 334"/>
              <a:gd name="T14" fmla="*/ 147 w 200"/>
              <a:gd name="T15" fmla="*/ 257 h 334"/>
              <a:gd name="T16" fmla="*/ 124 w 200"/>
              <a:gd name="T17" fmla="*/ 234 h 334"/>
              <a:gd name="T18" fmla="*/ 147 w 200"/>
              <a:gd name="T19" fmla="*/ 210 h 334"/>
              <a:gd name="T20" fmla="*/ 124 w 200"/>
              <a:gd name="T21" fmla="*/ 187 h 334"/>
              <a:gd name="T22" fmla="*/ 100 w 200"/>
              <a:gd name="T23" fmla="*/ 210 h 334"/>
              <a:gd name="T24" fmla="*/ 77 w 200"/>
              <a:gd name="T25" fmla="*/ 187 h 334"/>
              <a:gd name="T26" fmla="*/ 167 w 200"/>
              <a:gd name="T27" fmla="*/ 300 h 334"/>
              <a:gd name="T28" fmla="*/ 34 w 200"/>
              <a:gd name="T29" fmla="*/ 300 h 334"/>
              <a:gd name="T30" fmla="*/ 34 w 200"/>
              <a:gd name="T31" fmla="*/ 112 h 334"/>
              <a:gd name="T32" fmla="*/ 100 w 200"/>
              <a:gd name="T33" fmla="*/ 47 h 334"/>
              <a:gd name="T34" fmla="*/ 167 w 200"/>
              <a:gd name="T35" fmla="*/ 112 h 334"/>
              <a:gd name="T36" fmla="*/ 167 w 200"/>
              <a:gd name="T37" fmla="*/ 300 h 334"/>
              <a:gd name="T38" fmla="*/ 100 w 200"/>
              <a:gd name="T39" fmla="*/ 0 h 334"/>
              <a:gd name="T40" fmla="*/ 0 w 200"/>
              <a:gd name="T41" fmla="*/ 98 h 334"/>
              <a:gd name="T42" fmla="*/ 0 w 200"/>
              <a:gd name="T43" fmla="*/ 334 h 334"/>
              <a:gd name="T44" fmla="*/ 200 w 200"/>
              <a:gd name="T45" fmla="*/ 334 h 334"/>
              <a:gd name="T46" fmla="*/ 200 w 200"/>
              <a:gd name="T47" fmla="*/ 98 h 334"/>
              <a:gd name="T48" fmla="*/ 100 w 200"/>
              <a:gd name="T4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0" h="334">
                <a:moveTo>
                  <a:pt x="77" y="187"/>
                </a:moveTo>
                <a:lnTo>
                  <a:pt x="53" y="210"/>
                </a:lnTo>
                <a:lnTo>
                  <a:pt x="77" y="234"/>
                </a:lnTo>
                <a:lnTo>
                  <a:pt x="53" y="257"/>
                </a:lnTo>
                <a:lnTo>
                  <a:pt x="77" y="281"/>
                </a:lnTo>
                <a:lnTo>
                  <a:pt x="100" y="257"/>
                </a:lnTo>
                <a:lnTo>
                  <a:pt x="124" y="281"/>
                </a:lnTo>
                <a:lnTo>
                  <a:pt x="147" y="257"/>
                </a:lnTo>
                <a:lnTo>
                  <a:pt x="124" y="234"/>
                </a:lnTo>
                <a:lnTo>
                  <a:pt x="147" y="210"/>
                </a:lnTo>
                <a:lnTo>
                  <a:pt x="124" y="187"/>
                </a:lnTo>
                <a:lnTo>
                  <a:pt x="100" y="210"/>
                </a:lnTo>
                <a:lnTo>
                  <a:pt x="77" y="187"/>
                </a:lnTo>
                <a:close/>
                <a:moveTo>
                  <a:pt x="167" y="300"/>
                </a:moveTo>
                <a:lnTo>
                  <a:pt x="34" y="300"/>
                </a:lnTo>
                <a:lnTo>
                  <a:pt x="34" y="112"/>
                </a:lnTo>
                <a:lnTo>
                  <a:pt x="100" y="47"/>
                </a:lnTo>
                <a:lnTo>
                  <a:pt x="167" y="112"/>
                </a:lnTo>
                <a:lnTo>
                  <a:pt x="167" y="300"/>
                </a:lnTo>
                <a:close/>
                <a:moveTo>
                  <a:pt x="100" y="0"/>
                </a:moveTo>
                <a:lnTo>
                  <a:pt x="0" y="98"/>
                </a:lnTo>
                <a:lnTo>
                  <a:pt x="0" y="334"/>
                </a:lnTo>
                <a:lnTo>
                  <a:pt x="200" y="334"/>
                </a:lnTo>
                <a:lnTo>
                  <a:pt x="200" y="98"/>
                </a:lnTo>
                <a:lnTo>
                  <a:pt x="1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8">
            <a:extLst>
              <a:ext uri="{FF2B5EF4-FFF2-40B4-BE49-F238E27FC236}">
                <a16:creationId xmlns:a16="http://schemas.microsoft.com/office/drawing/2014/main" id="{1B050EFB-9736-411B-AE35-EFC1B9BEDD1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56651" y="2582863"/>
            <a:ext cx="150813" cy="257175"/>
          </a:xfrm>
          <a:custGeom>
            <a:avLst/>
            <a:gdLst>
              <a:gd name="T0" fmla="*/ 98 w 200"/>
              <a:gd name="T1" fmla="*/ 187 h 337"/>
              <a:gd name="T2" fmla="*/ 99 w 200"/>
              <a:gd name="T3" fmla="*/ 187 h 337"/>
              <a:gd name="T4" fmla="*/ 83 w 200"/>
              <a:gd name="T5" fmla="*/ 203 h 337"/>
              <a:gd name="T6" fmla="*/ 83 w 200"/>
              <a:gd name="T7" fmla="*/ 220 h 337"/>
              <a:gd name="T8" fmla="*/ 63 w 200"/>
              <a:gd name="T9" fmla="*/ 220 h 337"/>
              <a:gd name="T10" fmla="*/ 50 w 200"/>
              <a:gd name="T11" fmla="*/ 235 h 337"/>
              <a:gd name="T12" fmla="*/ 50 w 200"/>
              <a:gd name="T13" fmla="*/ 234 h 337"/>
              <a:gd name="T14" fmla="*/ 63 w 200"/>
              <a:gd name="T15" fmla="*/ 253 h 337"/>
              <a:gd name="T16" fmla="*/ 83 w 200"/>
              <a:gd name="T17" fmla="*/ 253 h 337"/>
              <a:gd name="T18" fmla="*/ 83 w 200"/>
              <a:gd name="T19" fmla="*/ 270 h 337"/>
              <a:gd name="T20" fmla="*/ 98 w 200"/>
              <a:gd name="T21" fmla="*/ 287 h 337"/>
              <a:gd name="T22" fmla="*/ 99 w 200"/>
              <a:gd name="T23" fmla="*/ 287 h 337"/>
              <a:gd name="T24" fmla="*/ 116 w 200"/>
              <a:gd name="T25" fmla="*/ 270 h 337"/>
              <a:gd name="T26" fmla="*/ 116 w 200"/>
              <a:gd name="T27" fmla="*/ 253 h 337"/>
              <a:gd name="T28" fmla="*/ 130 w 200"/>
              <a:gd name="T29" fmla="*/ 253 h 337"/>
              <a:gd name="T30" fmla="*/ 150 w 200"/>
              <a:gd name="T31" fmla="*/ 235 h 337"/>
              <a:gd name="T32" fmla="*/ 150 w 200"/>
              <a:gd name="T33" fmla="*/ 234 h 337"/>
              <a:gd name="T34" fmla="*/ 130 w 200"/>
              <a:gd name="T35" fmla="*/ 220 h 337"/>
              <a:gd name="T36" fmla="*/ 116 w 200"/>
              <a:gd name="T37" fmla="*/ 220 h 337"/>
              <a:gd name="T38" fmla="*/ 116 w 200"/>
              <a:gd name="T39" fmla="*/ 203 h 337"/>
              <a:gd name="T40" fmla="*/ 98 w 200"/>
              <a:gd name="T41" fmla="*/ 187 h 337"/>
              <a:gd name="T42" fmla="*/ 166 w 200"/>
              <a:gd name="T43" fmla="*/ 287 h 337"/>
              <a:gd name="T44" fmla="*/ 146 w 200"/>
              <a:gd name="T45" fmla="*/ 303 h 337"/>
              <a:gd name="T46" fmla="*/ 46 w 200"/>
              <a:gd name="T47" fmla="*/ 303 h 337"/>
              <a:gd name="T48" fmla="*/ 33 w 200"/>
              <a:gd name="T49" fmla="*/ 287 h 337"/>
              <a:gd name="T50" fmla="*/ 33 w 200"/>
              <a:gd name="T51" fmla="*/ 105 h 337"/>
              <a:gd name="T52" fmla="*/ 34 w 200"/>
              <a:gd name="T53" fmla="*/ 99 h 337"/>
              <a:gd name="T54" fmla="*/ 86 w 200"/>
              <a:gd name="T55" fmla="*/ 48 h 337"/>
              <a:gd name="T56" fmla="*/ 108 w 200"/>
              <a:gd name="T57" fmla="*/ 48 h 337"/>
              <a:gd name="T58" fmla="*/ 162 w 200"/>
              <a:gd name="T59" fmla="*/ 99 h 337"/>
              <a:gd name="T60" fmla="*/ 166 w 200"/>
              <a:gd name="T61" fmla="*/ 105 h 337"/>
              <a:gd name="T62" fmla="*/ 166 w 200"/>
              <a:gd name="T63" fmla="*/ 287 h 337"/>
              <a:gd name="T64" fmla="*/ 193 w 200"/>
              <a:gd name="T65" fmla="*/ 83 h 337"/>
              <a:gd name="T66" fmla="*/ 121 w 200"/>
              <a:gd name="T67" fmla="*/ 13 h 337"/>
              <a:gd name="T68" fmla="*/ 74 w 200"/>
              <a:gd name="T69" fmla="*/ 13 h 337"/>
              <a:gd name="T70" fmla="*/ 3 w 200"/>
              <a:gd name="T71" fmla="*/ 83 h 337"/>
              <a:gd name="T72" fmla="*/ 0 w 200"/>
              <a:gd name="T73" fmla="*/ 95 h 337"/>
              <a:gd name="T74" fmla="*/ 0 w 200"/>
              <a:gd name="T75" fmla="*/ 303 h 337"/>
              <a:gd name="T76" fmla="*/ 30 w 200"/>
              <a:gd name="T77" fmla="*/ 337 h 337"/>
              <a:gd name="T78" fmla="*/ 163 w 200"/>
              <a:gd name="T79" fmla="*/ 337 h 337"/>
              <a:gd name="T80" fmla="*/ 200 w 200"/>
              <a:gd name="T81" fmla="*/ 303 h 337"/>
              <a:gd name="T82" fmla="*/ 200 w 200"/>
              <a:gd name="T83" fmla="*/ 95 h 337"/>
              <a:gd name="T84" fmla="*/ 193 w 200"/>
              <a:gd name="T85" fmla="*/ 83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00" h="337">
                <a:moveTo>
                  <a:pt x="98" y="187"/>
                </a:moveTo>
                <a:lnTo>
                  <a:pt x="99" y="187"/>
                </a:lnTo>
                <a:cubicBezTo>
                  <a:pt x="90" y="187"/>
                  <a:pt x="83" y="194"/>
                  <a:pt x="83" y="203"/>
                </a:cubicBezTo>
                <a:lnTo>
                  <a:pt x="83" y="220"/>
                </a:lnTo>
                <a:lnTo>
                  <a:pt x="63" y="220"/>
                </a:lnTo>
                <a:cubicBezTo>
                  <a:pt x="54" y="220"/>
                  <a:pt x="50" y="226"/>
                  <a:pt x="50" y="235"/>
                </a:cubicBezTo>
                <a:lnTo>
                  <a:pt x="50" y="234"/>
                </a:lnTo>
                <a:cubicBezTo>
                  <a:pt x="50" y="243"/>
                  <a:pt x="54" y="253"/>
                  <a:pt x="63" y="253"/>
                </a:cubicBezTo>
                <a:lnTo>
                  <a:pt x="83" y="253"/>
                </a:lnTo>
                <a:lnTo>
                  <a:pt x="83" y="270"/>
                </a:lnTo>
                <a:cubicBezTo>
                  <a:pt x="83" y="279"/>
                  <a:pt x="89" y="287"/>
                  <a:pt x="98" y="287"/>
                </a:cubicBezTo>
                <a:lnTo>
                  <a:pt x="99" y="287"/>
                </a:lnTo>
                <a:cubicBezTo>
                  <a:pt x="108" y="287"/>
                  <a:pt x="116" y="279"/>
                  <a:pt x="116" y="270"/>
                </a:cubicBezTo>
                <a:lnTo>
                  <a:pt x="116" y="253"/>
                </a:lnTo>
                <a:lnTo>
                  <a:pt x="130" y="253"/>
                </a:lnTo>
                <a:cubicBezTo>
                  <a:pt x="139" y="253"/>
                  <a:pt x="150" y="244"/>
                  <a:pt x="150" y="235"/>
                </a:cubicBezTo>
                <a:lnTo>
                  <a:pt x="150" y="234"/>
                </a:lnTo>
                <a:cubicBezTo>
                  <a:pt x="150" y="225"/>
                  <a:pt x="139" y="220"/>
                  <a:pt x="130" y="220"/>
                </a:cubicBezTo>
                <a:lnTo>
                  <a:pt x="116" y="220"/>
                </a:lnTo>
                <a:lnTo>
                  <a:pt x="116" y="203"/>
                </a:lnTo>
                <a:cubicBezTo>
                  <a:pt x="116" y="194"/>
                  <a:pt x="107" y="187"/>
                  <a:pt x="98" y="187"/>
                </a:cubicBezTo>
                <a:close/>
                <a:moveTo>
                  <a:pt x="166" y="287"/>
                </a:moveTo>
                <a:cubicBezTo>
                  <a:pt x="166" y="296"/>
                  <a:pt x="156" y="303"/>
                  <a:pt x="146" y="303"/>
                </a:cubicBezTo>
                <a:lnTo>
                  <a:pt x="46" y="303"/>
                </a:lnTo>
                <a:cubicBezTo>
                  <a:pt x="37" y="303"/>
                  <a:pt x="33" y="296"/>
                  <a:pt x="33" y="287"/>
                </a:cubicBezTo>
                <a:lnTo>
                  <a:pt x="33" y="105"/>
                </a:lnTo>
                <a:cubicBezTo>
                  <a:pt x="33" y="103"/>
                  <a:pt x="32" y="101"/>
                  <a:pt x="34" y="99"/>
                </a:cubicBezTo>
                <a:lnTo>
                  <a:pt x="86" y="48"/>
                </a:lnTo>
                <a:cubicBezTo>
                  <a:pt x="92" y="42"/>
                  <a:pt x="102" y="42"/>
                  <a:pt x="108" y="48"/>
                </a:cubicBezTo>
                <a:lnTo>
                  <a:pt x="162" y="99"/>
                </a:lnTo>
                <a:cubicBezTo>
                  <a:pt x="164" y="101"/>
                  <a:pt x="166" y="103"/>
                  <a:pt x="166" y="105"/>
                </a:cubicBezTo>
                <a:lnTo>
                  <a:pt x="166" y="287"/>
                </a:lnTo>
                <a:close/>
                <a:moveTo>
                  <a:pt x="193" y="83"/>
                </a:moveTo>
                <a:lnTo>
                  <a:pt x="121" y="13"/>
                </a:lnTo>
                <a:cubicBezTo>
                  <a:pt x="108" y="0"/>
                  <a:pt x="87" y="0"/>
                  <a:pt x="74" y="13"/>
                </a:cubicBezTo>
                <a:lnTo>
                  <a:pt x="3" y="83"/>
                </a:lnTo>
                <a:cubicBezTo>
                  <a:pt x="0" y="86"/>
                  <a:pt x="0" y="90"/>
                  <a:pt x="0" y="95"/>
                </a:cubicBezTo>
                <a:lnTo>
                  <a:pt x="0" y="303"/>
                </a:lnTo>
                <a:cubicBezTo>
                  <a:pt x="0" y="322"/>
                  <a:pt x="11" y="337"/>
                  <a:pt x="30" y="337"/>
                </a:cubicBezTo>
                <a:lnTo>
                  <a:pt x="163" y="337"/>
                </a:lnTo>
                <a:cubicBezTo>
                  <a:pt x="182" y="337"/>
                  <a:pt x="200" y="322"/>
                  <a:pt x="200" y="303"/>
                </a:cubicBezTo>
                <a:lnTo>
                  <a:pt x="200" y="95"/>
                </a:lnTo>
                <a:cubicBezTo>
                  <a:pt x="200" y="90"/>
                  <a:pt x="196" y="86"/>
                  <a:pt x="193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04F07A3E-EE22-486D-8E27-7AF339C3FD8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53413" y="2582863"/>
            <a:ext cx="152400" cy="257175"/>
          </a:xfrm>
          <a:custGeom>
            <a:avLst/>
            <a:gdLst>
              <a:gd name="T0" fmla="*/ 135 w 200"/>
              <a:gd name="T1" fmla="*/ 201 h 337"/>
              <a:gd name="T2" fmla="*/ 112 w 200"/>
              <a:gd name="T3" fmla="*/ 201 h 337"/>
              <a:gd name="T4" fmla="*/ 100 w 200"/>
              <a:gd name="T5" fmla="*/ 213 h 337"/>
              <a:gd name="T6" fmla="*/ 88 w 200"/>
              <a:gd name="T7" fmla="*/ 201 h 337"/>
              <a:gd name="T8" fmla="*/ 65 w 200"/>
              <a:gd name="T9" fmla="*/ 201 h 337"/>
              <a:gd name="T10" fmla="*/ 65 w 200"/>
              <a:gd name="T11" fmla="*/ 225 h 337"/>
              <a:gd name="T12" fmla="*/ 76 w 200"/>
              <a:gd name="T13" fmla="*/ 237 h 337"/>
              <a:gd name="T14" fmla="*/ 65 w 200"/>
              <a:gd name="T15" fmla="*/ 248 h 337"/>
              <a:gd name="T16" fmla="*/ 65 w 200"/>
              <a:gd name="T17" fmla="*/ 272 h 337"/>
              <a:gd name="T18" fmla="*/ 88 w 200"/>
              <a:gd name="T19" fmla="*/ 272 h 337"/>
              <a:gd name="T20" fmla="*/ 100 w 200"/>
              <a:gd name="T21" fmla="*/ 260 h 337"/>
              <a:gd name="T22" fmla="*/ 112 w 200"/>
              <a:gd name="T23" fmla="*/ 272 h 337"/>
              <a:gd name="T24" fmla="*/ 135 w 200"/>
              <a:gd name="T25" fmla="*/ 272 h 337"/>
              <a:gd name="T26" fmla="*/ 135 w 200"/>
              <a:gd name="T27" fmla="*/ 248 h 337"/>
              <a:gd name="T28" fmla="*/ 123 w 200"/>
              <a:gd name="T29" fmla="*/ 237 h 337"/>
              <a:gd name="T30" fmla="*/ 135 w 200"/>
              <a:gd name="T31" fmla="*/ 225 h 337"/>
              <a:gd name="T32" fmla="*/ 135 w 200"/>
              <a:gd name="T33" fmla="*/ 201 h 337"/>
              <a:gd name="T34" fmla="*/ 167 w 200"/>
              <a:gd name="T35" fmla="*/ 287 h 337"/>
              <a:gd name="T36" fmla="*/ 150 w 200"/>
              <a:gd name="T37" fmla="*/ 303 h 337"/>
              <a:gd name="T38" fmla="*/ 50 w 200"/>
              <a:gd name="T39" fmla="*/ 303 h 337"/>
              <a:gd name="T40" fmla="*/ 33 w 200"/>
              <a:gd name="T41" fmla="*/ 287 h 337"/>
              <a:gd name="T42" fmla="*/ 33 w 200"/>
              <a:gd name="T43" fmla="*/ 105 h 337"/>
              <a:gd name="T44" fmla="*/ 36 w 200"/>
              <a:gd name="T45" fmla="*/ 99 h 337"/>
              <a:gd name="T46" fmla="*/ 88 w 200"/>
              <a:gd name="T47" fmla="*/ 48 h 337"/>
              <a:gd name="T48" fmla="*/ 112 w 200"/>
              <a:gd name="T49" fmla="*/ 48 h 337"/>
              <a:gd name="T50" fmla="*/ 164 w 200"/>
              <a:gd name="T51" fmla="*/ 99 h 337"/>
              <a:gd name="T52" fmla="*/ 167 w 200"/>
              <a:gd name="T53" fmla="*/ 105 h 337"/>
              <a:gd name="T54" fmla="*/ 167 w 200"/>
              <a:gd name="T55" fmla="*/ 287 h 337"/>
              <a:gd name="T56" fmla="*/ 195 w 200"/>
              <a:gd name="T57" fmla="*/ 83 h 337"/>
              <a:gd name="T58" fmla="*/ 123 w 200"/>
              <a:gd name="T59" fmla="*/ 13 h 337"/>
              <a:gd name="T60" fmla="*/ 77 w 200"/>
              <a:gd name="T61" fmla="*/ 13 h 337"/>
              <a:gd name="T62" fmla="*/ 5 w 200"/>
              <a:gd name="T63" fmla="*/ 83 h 337"/>
              <a:gd name="T64" fmla="*/ 0 w 200"/>
              <a:gd name="T65" fmla="*/ 95 h 337"/>
              <a:gd name="T66" fmla="*/ 0 w 200"/>
              <a:gd name="T67" fmla="*/ 303 h 337"/>
              <a:gd name="T68" fmla="*/ 33 w 200"/>
              <a:gd name="T69" fmla="*/ 337 h 337"/>
              <a:gd name="T70" fmla="*/ 167 w 200"/>
              <a:gd name="T71" fmla="*/ 337 h 337"/>
              <a:gd name="T72" fmla="*/ 200 w 200"/>
              <a:gd name="T73" fmla="*/ 303 h 337"/>
              <a:gd name="T74" fmla="*/ 200 w 200"/>
              <a:gd name="T75" fmla="*/ 95 h 337"/>
              <a:gd name="T76" fmla="*/ 195 w 200"/>
              <a:gd name="T77" fmla="*/ 83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00" h="337">
                <a:moveTo>
                  <a:pt x="135" y="201"/>
                </a:moveTo>
                <a:cubicBezTo>
                  <a:pt x="129" y="195"/>
                  <a:pt x="118" y="195"/>
                  <a:pt x="112" y="201"/>
                </a:cubicBezTo>
                <a:lnTo>
                  <a:pt x="100" y="213"/>
                </a:lnTo>
                <a:lnTo>
                  <a:pt x="88" y="201"/>
                </a:lnTo>
                <a:cubicBezTo>
                  <a:pt x="82" y="195"/>
                  <a:pt x="71" y="195"/>
                  <a:pt x="65" y="201"/>
                </a:cubicBezTo>
                <a:cubicBezTo>
                  <a:pt x="58" y="208"/>
                  <a:pt x="58" y="218"/>
                  <a:pt x="65" y="225"/>
                </a:cubicBezTo>
                <a:lnTo>
                  <a:pt x="76" y="237"/>
                </a:lnTo>
                <a:lnTo>
                  <a:pt x="65" y="248"/>
                </a:lnTo>
                <a:cubicBezTo>
                  <a:pt x="58" y="255"/>
                  <a:pt x="58" y="266"/>
                  <a:pt x="65" y="272"/>
                </a:cubicBezTo>
                <a:cubicBezTo>
                  <a:pt x="71" y="279"/>
                  <a:pt x="82" y="279"/>
                  <a:pt x="88" y="272"/>
                </a:cubicBezTo>
                <a:lnTo>
                  <a:pt x="100" y="260"/>
                </a:lnTo>
                <a:lnTo>
                  <a:pt x="112" y="272"/>
                </a:lnTo>
                <a:cubicBezTo>
                  <a:pt x="118" y="279"/>
                  <a:pt x="129" y="279"/>
                  <a:pt x="135" y="272"/>
                </a:cubicBezTo>
                <a:cubicBezTo>
                  <a:pt x="142" y="266"/>
                  <a:pt x="142" y="255"/>
                  <a:pt x="135" y="248"/>
                </a:cubicBezTo>
                <a:lnTo>
                  <a:pt x="123" y="237"/>
                </a:lnTo>
                <a:lnTo>
                  <a:pt x="135" y="225"/>
                </a:lnTo>
                <a:cubicBezTo>
                  <a:pt x="142" y="218"/>
                  <a:pt x="142" y="208"/>
                  <a:pt x="135" y="201"/>
                </a:cubicBezTo>
                <a:close/>
                <a:moveTo>
                  <a:pt x="167" y="287"/>
                </a:moveTo>
                <a:cubicBezTo>
                  <a:pt x="167" y="296"/>
                  <a:pt x="159" y="303"/>
                  <a:pt x="150" y="303"/>
                </a:cubicBezTo>
                <a:lnTo>
                  <a:pt x="50" y="303"/>
                </a:lnTo>
                <a:cubicBezTo>
                  <a:pt x="41" y="303"/>
                  <a:pt x="33" y="296"/>
                  <a:pt x="33" y="287"/>
                </a:cubicBezTo>
                <a:lnTo>
                  <a:pt x="33" y="105"/>
                </a:lnTo>
                <a:cubicBezTo>
                  <a:pt x="33" y="103"/>
                  <a:pt x="34" y="101"/>
                  <a:pt x="36" y="99"/>
                </a:cubicBezTo>
                <a:lnTo>
                  <a:pt x="88" y="48"/>
                </a:lnTo>
                <a:cubicBezTo>
                  <a:pt x="95" y="42"/>
                  <a:pt x="105" y="42"/>
                  <a:pt x="112" y="48"/>
                </a:cubicBezTo>
                <a:lnTo>
                  <a:pt x="164" y="99"/>
                </a:lnTo>
                <a:cubicBezTo>
                  <a:pt x="166" y="101"/>
                  <a:pt x="167" y="103"/>
                  <a:pt x="167" y="105"/>
                </a:cubicBezTo>
                <a:lnTo>
                  <a:pt x="167" y="287"/>
                </a:lnTo>
                <a:close/>
                <a:moveTo>
                  <a:pt x="195" y="83"/>
                </a:moveTo>
                <a:lnTo>
                  <a:pt x="123" y="13"/>
                </a:lnTo>
                <a:cubicBezTo>
                  <a:pt x="110" y="0"/>
                  <a:pt x="90" y="0"/>
                  <a:pt x="77" y="13"/>
                </a:cubicBezTo>
                <a:lnTo>
                  <a:pt x="5" y="83"/>
                </a:lnTo>
                <a:cubicBezTo>
                  <a:pt x="2" y="86"/>
                  <a:pt x="0" y="90"/>
                  <a:pt x="0" y="95"/>
                </a:cubicBezTo>
                <a:lnTo>
                  <a:pt x="0" y="303"/>
                </a:lnTo>
                <a:cubicBezTo>
                  <a:pt x="0" y="322"/>
                  <a:pt x="15" y="337"/>
                  <a:pt x="33" y="337"/>
                </a:cubicBezTo>
                <a:lnTo>
                  <a:pt x="167" y="337"/>
                </a:lnTo>
                <a:cubicBezTo>
                  <a:pt x="185" y="337"/>
                  <a:pt x="200" y="322"/>
                  <a:pt x="200" y="303"/>
                </a:cubicBezTo>
                <a:lnTo>
                  <a:pt x="200" y="95"/>
                </a:lnTo>
                <a:cubicBezTo>
                  <a:pt x="200" y="90"/>
                  <a:pt x="198" y="86"/>
                  <a:pt x="195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0">
            <a:extLst>
              <a:ext uri="{FF2B5EF4-FFF2-40B4-BE49-F238E27FC236}">
                <a16:creationId xmlns:a16="http://schemas.microsoft.com/office/drawing/2014/main" id="{503B464F-21E2-4069-B12E-F0D29E44F49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51763" y="2586038"/>
            <a:ext cx="150813" cy="254000"/>
          </a:xfrm>
          <a:custGeom>
            <a:avLst/>
            <a:gdLst>
              <a:gd name="T0" fmla="*/ 150 w 200"/>
              <a:gd name="T1" fmla="*/ 217 h 334"/>
              <a:gd name="T2" fmla="*/ 50 w 200"/>
              <a:gd name="T3" fmla="*/ 217 h 334"/>
              <a:gd name="T4" fmla="*/ 50 w 200"/>
              <a:gd name="T5" fmla="*/ 250 h 334"/>
              <a:gd name="T6" fmla="*/ 150 w 200"/>
              <a:gd name="T7" fmla="*/ 250 h 334"/>
              <a:gd name="T8" fmla="*/ 150 w 200"/>
              <a:gd name="T9" fmla="*/ 217 h 334"/>
              <a:gd name="T10" fmla="*/ 167 w 200"/>
              <a:gd name="T11" fmla="*/ 300 h 334"/>
              <a:gd name="T12" fmla="*/ 34 w 200"/>
              <a:gd name="T13" fmla="*/ 300 h 334"/>
              <a:gd name="T14" fmla="*/ 34 w 200"/>
              <a:gd name="T15" fmla="*/ 112 h 334"/>
              <a:gd name="T16" fmla="*/ 100 w 200"/>
              <a:gd name="T17" fmla="*/ 47 h 334"/>
              <a:gd name="T18" fmla="*/ 167 w 200"/>
              <a:gd name="T19" fmla="*/ 112 h 334"/>
              <a:gd name="T20" fmla="*/ 167 w 200"/>
              <a:gd name="T21" fmla="*/ 300 h 334"/>
              <a:gd name="T22" fmla="*/ 100 w 200"/>
              <a:gd name="T23" fmla="*/ 0 h 334"/>
              <a:gd name="T24" fmla="*/ 0 w 200"/>
              <a:gd name="T25" fmla="*/ 98 h 334"/>
              <a:gd name="T26" fmla="*/ 0 w 200"/>
              <a:gd name="T27" fmla="*/ 334 h 334"/>
              <a:gd name="T28" fmla="*/ 200 w 200"/>
              <a:gd name="T29" fmla="*/ 334 h 334"/>
              <a:gd name="T30" fmla="*/ 200 w 200"/>
              <a:gd name="T31" fmla="*/ 98 h 334"/>
              <a:gd name="T32" fmla="*/ 100 w 200"/>
              <a:gd name="T3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00" h="334">
                <a:moveTo>
                  <a:pt x="150" y="217"/>
                </a:moveTo>
                <a:lnTo>
                  <a:pt x="50" y="217"/>
                </a:lnTo>
                <a:lnTo>
                  <a:pt x="50" y="250"/>
                </a:lnTo>
                <a:lnTo>
                  <a:pt x="150" y="250"/>
                </a:lnTo>
                <a:lnTo>
                  <a:pt x="150" y="217"/>
                </a:lnTo>
                <a:close/>
                <a:moveTo>
                  <a:pt x="167" y="300"/>
                </a:moveTo>
                <a:lnTo>
                  <a:pt x="34" y="300"/>
                </a:lnTo>
                <a:lnTo>
                  <a:pt x="34" y="112"/>
                </a:lnTo>
                <a:lnTo>
                  <a:pt x="100" y="47"/>
                </a:lnTo>
                <a:lnTo>
                  <a:pt x="167" y="112"/>
                </a:lnTo>
                <a:lnTo>
                  <a:pt x="167" y="300"/>
                </a:lnTo>
                <a:close/>
                <a:moveTo>
                  <a:pt x="100" y="0"/>
                </a:moveTo>
                <a:lnTo>
                  <a:pt x="0" y="98"/>
                </a:lnTo>
                <a:lnTo>
                  <a:pt x="0" y="334"/>
                </a:lnTo>
                <a:lnTo>
                  <a:pt x="200" y="334"/>
                </a:lnTo>
                <a:lnTo>
                  <a:pt x="200" y="98"/>
                </a:lnTo>
                <a:lnTo>
                  <a:pt x="1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1">
            <a:extLst>
              <a:ext uri="{FF2B5EF4-FFF2-40B4-BE49-F238E27FC236}">
                <a16:creationId xmlns:a16="http://schemas.microsoft.com/office/drawing/2014/main" id="{63117DFD-24BA-4208-9650-1001AF60437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48526" y="2582863"/>
            <a:ext cx="150813" cy="257175"/>
          </a:xfrm>
          <a:custGeom>
            <a:avLst/>
            <a:gdLst>
              <a:gd name="T0" fmla="*/ 133 w 200"/>
              <a:gd name="T1" fmla="*/ 253 h 337"/>
              <a:gd name="T2" fmla="*/ 150 w 200"/>
              <a:gd name="T3" fmla="*/ 237 h 337"/>
              <a:gd name="T4" fmla="*/ 133 w 200"/>
              <a:gd name="T5" fmla="*/ 220 h 337"/>
              <a:gd name="T6" fmla="*/ 66 w 200"/>
              <a:gd name="T7" fmla="*/ 220 h 337"/>
              <a:gd name="T8" fmla="*/ 50 w 200"/>
              <a:gd name="T9" fmla="*/ 237 h 337"/>
              <a:gd name="T10" fmla="*/ 66 w 200"/>
              <a:gd name="T11" fmla="*/ 253 h 337"/>
              <a:gd name="T12" fmla="*/ 133 w 200"/>
              <a:gd name="T13" fmla="*/ 253 h 337"/>
              <a:gd name="T14" fmla="*/ 166 w 200"/>
              <a:gd name="T15" fmla="*/ 287 h 337"/>
              <a:gd name="T16" fmla="*/ 150 w 200"/>
              <a:gd name="T17" fmla="*/ 303 h 337"/>
              <a:gd name="T18" fmla="*/ 50 w 200"/>
              <a:gd name="T19" fmla="*/ 303 h 337"/>
              <a:gd name="T20" fmla="*/ 33 w 200"/>
              <a:gd name="T21" fmla="*/ 287 h 337"/>
              <a:gd name="T22" fmla="*/ 33 w 200"/>
              <a:gd name="T23" fmla="*/ 105 h 337"/>
              <a:gd name="T24" fmla="*/ 35 w 200"/>
              <a:gd name="T25" fmla="*/ 99 h 337"/>
              <a:gd name="T26" fmla="*/ 88 w 200"/>
              <a:gd name="T27" fmla="*/ 48 h 337"/>
              <a:gd name="T28" fmla="*/ 111 w 200"/>
              <a:gd name="T29" fmla="*/ 48 h 337"/>
              <a:gd name="T30" fmla="*/ 164 w 200"/>
              <a:gd name="T31" fmla="*/ 99 h 337"/>
              <a:gd name="T32" fmla="*/ 166 w 200"/>
              <a:gd name="T33" fmla="*/ 105 h 337"/>
              <a:gd name="T34" fmla="*/ 166 w 200"/>
              <a:gd name="T35" fmla="*/ 287 h 337"/>
              <a:gd name="T36" fmla="*/ 195 w 200"/>
              <a:gd name="T37" fmla="*/ 83 h 337"/>
              <a:gd name="T38" fmla="*/ 123 w 200"/>
              <a:gd name="T39" fmla="*/ 13 h 337"/>
              <a:gd name="T40" fmla="*/ 76 w 200"/>
              <a:gd name="T41" fmla="*/ 13 h 337"/>
              <a:gd name="T42" fmla="*/ 5 w 200"/>
              <a:gd name="T43" fmla="*/ 83 h 337"/>
              <a:gd name="T44" fmla="*/ 0 w 200"/>
              <a:gd name="T45" fmla="*/ 95 h 337"/>
              <a:gd name="T46" fmla="*/ 0 w 200"/>
              <a:gd name="T47" fmla="*/ 303 h 337"/>
              <a:gd name="T48" fmla="*/ 33 w 200"/>
              <a:gd name="T49" fmla="*/ 337 h 337"/>
              <a:gd name="T50" fmla="*/ 166 w 200"/>
              <a:gd name="T51" fmla="*/ 337 h 337"/>
              <a:gd name="T52" fmla="*/ 200 w 200"/>
              <a:gd name="T53" fmla="*/ 303 h 337"/>
              <a:gd name="T54" fmla="*/ 200 w 200"/>
              <a:gd name="T55" fmla="*/ 95 h 337"/>
              <a:gd name="T56" fmla="*/ 195 w 200"/>
              <a:gd name="T57" fmla="*/ 83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0" h="337">
                <a:moveTo>
                  <a:pt x="133" y="253"/>
                </a:moveTo>
                <a:cubicBezTo>
                  <a:pt x="142" y="253"/>
                  <a:pt x="150" y="246"/>
                  <a:pt x="150" y="237"/>
                </a:cubicBezTo>
                <a:cubicBezTo>
                  <a:pt x="150" y="227"/>
                  <a:pt x="142" y="220"/>
                  <a:pt x="133" y="220"/>
                </a:cubicBezTo>
                <a:lnTo>
                  <a:pt x="66" y="220"/>
                </a:lnTo>
                <a:cubicBezTo>
                  <a:pt x="57" y="220"/>
                  <a:pt x="50" y="227"/>
                  <a:pt x="50" y="237"/>
                </a:cubicBezTo>
                <a:cubicBezTo>
                  <a:pt x="50" y="246"/>
                  <a:pt x="57" y="253"/>
                  <a:pt x="66" y="253"/>
                </a:cubicBezTo>
                <a:lnTo>
                  <a:pt x="133" y="253"/>
                </a:lnTo>
                <a:close/>
                <a:moveTo>
                  <a:pt x="166" y="287"/>
                </a:moveTo>
                <a:cubicBezTo>
                  <a:pt x="166" y="296"/>
                  <a:pt x="159" y="303"/>
                  <a:pt x="150" y="303"/>
                </a:cubicBezTo>
                <a:lnTo>
                  <a:pt x="50" y="303"/>
                </a:lnTo>
                <a:cubicBezTo>
                  <a:pt x="40" y="303"/>
                  <a:pt x="33" y="296"/>
                  <a:pt x="33" y="287"/>
                </a:cubicBezTo>
                <a:lnTo>
                  <a:pt x="33" y="105"/>
                </a:lnTo>
                <a:cubicBezTo>
                  <a:pt x="33" y="103"/>
                  <a:pt x="34" y="101"/>
                  <a:pt x="35" y="99"/>
                </a:cubicBezTo>
                <a:lnTo>
                  <a:pt x="88" y="48"/>
                </a:lnTo>
                <a:cubicBezTo>
                  <a:pt x="94" y="42"/>
                  <a:pt x="105" y="42"/>
                  <a:pt x="111" y="48"/>
                </a:cubicBezTo>
                <a:lnTo>
                  <a:pt x="164" y="99"/>
                </a:lnTo>
                <a:cubicBezTo>
                  <a:pt x="165" y="101"/>
                  <a:pt x="166" y="103"/>
                  <a:pt x="166" y="105"/>
                </a:cubicBezTo>
                <a:lnTo>
                  <a:pt x="166" y="287"/>
                </a:lnTo>
                <a:close/>
                <a:moveTo>
                  <a:pt x="195" y="83"/>
                </a:moveTo>
                <a:lnTo>
                  <a:pt x="123" y="13"/>
                </a:lnTo>
                <a:cubicBezTo>
                  <a:pt x="110" y="0"/>
                  <a:pt x="89" y="0"/>
                  <a:pt x="76" y="13"/>
                </a:cubicBezTo>
                <a:lnTo>
                  <a:pt x="5" y="83"/>
                </a:lnTo>
                <a:cubicBezTo>
                  <a:pt x="1" y="86"/>
                  <a:pt x="0" y="90"/>
                  <a:pt x="0" y="95"/>
                </a:cubicBezTo>
                <a:lnTo>
                  <a:pt x="0" y="303"/>
                </a:lnTo>
                <a:cubicBezTo>
                  <a:pt x="0" y="322"/>
                  <a:pt x="14" y="337"/>
                  <a:pt x="33" y="337"/>
                </a:cubicBezTo>
                <a:lnTo>
                  <a:pt x="166" y="337"/>
                </a:lnTo>
                <a:cubicBezTo>
                  <a:pt x="185" y="337"/>
                  <a:pt x="200" y="322"/>
                  <a:pt x="200" y="303"/>
                </a:cubicBezTo>
                <a:lnTo>
                  <a:pt x="200" y="95"/>
                </a:lnTo>
                <a:cubicBezTo>
                  <a:pt x="200" y="90"/>
                  <a:pt x="198" y="86"/>
                  <a:pt x="195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2">
            <a:extLst>
              <a:ext uri="{FF2B5EF4-FFF2-40B4-BE49-F238E27FC236}">
                <a16:creationId xmlns:a16="http://schemas.microsoft.com/office/drawing/2014/main" id="{2663FFED-F27A-42A8-9820-2B7163A354D3}"/>
              </a:ext>
            </a:extLst>
          </p:cNvPr>
          <p:cNvSpPr>
            <a:spLocks noChangeAspect="1"/>
          </p:cNvSpPr>
          <p:nvPr/>
        </p:nvSpPr>
        <p:spPr bwMode="auto">
          <a:xfrm>
            <a:off x="6745288" y="2586038"/>
            <a:ext cx="250825" cy="188913"/>
          </a:xfrm>
          <a:custGeom>
            <a:avLst/>
            <a:gdLst>
              <a:gd name="T0" fmla="*/ 200 w 333"/>
              <a:gd name="T1" fmla="*/ 0 h 250"/>
              <a:gd name="T2" fmla="*/ 200 w 333"/>
              <a:gd name="T3" fmla="*/ 34 h 250"/>
              <a:gd name="T4" fmla="*/ 277 w 333"/>
              <a:gd name="T5" fmla="*/ 34 h 250"/>
              <a:gd name="T6" fmla="*/ 172 w 333"/>
              <a:gd name="T7" fmla="*/ 139 h 250"/>
              <a:gd name="T8" fmla="*/ 130 w 333"/>
              <a:gd name="T9" fmla="*/ 96 h 250"/>
              <a:gd name="T10" fmla="*/ 0 w 333"/>
              <a:gd name="T11" fmla="*/ 227 h 250"/>
              <a:gd name="T12" fmla="*/ 23 w 333"/>
              <a:gd name="T13" fmla="*/ 250 h 250"/>
              <a:gd name="T14" fmla="*/ 130 w 333"/>
              <a:gd name="T15" fmla="*/ 144 h 250"/>
              <a:gd name="T16" fmla="*/ 149 w 333"/>
              <a:gd name="T17" fmla="*/ 162 h 250"/>
              <a:gd name="T18" fmla="*/ 149 w 333"/>
              <a:gd name="T19" fmla="*/ 162 h 250"/>
              <a:gd name="T20" fmla="*/ 172 w 333"/>
              <a:gd name="T21" fmla="*/ 186 h 250"/>
              <a:gd name="T22" fmla="*/ 300 w 333"/>
              <a:gd name="T23" fmla="*/ 58 h 250"/>
              <a:gd name="T24" fmla="*/ 300 w 333"/>
              <a:gd name="T25" fmla="*/ 134 h 250"/>
              <a:gd name="T26" fmla="*/ 333 w 333"/>
              <a:gd name="T27" fmla="*/ 134 h 250"/>
              <a:gd name="T28" fmla="*/ 333 w 333"/>
              <a:gd name="T29" fmla="*/ 0 h 250"/>
              <a:gd name="T30" fmla="*/ 200 w 333"/>
              <a:gd name="T31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3" h="250">
                <a:moveTo>
                  <a:pt x="200" y="0"/>
                </a:moveTo>
                <a:lnTo>
                  <a:pt x="200" y="34"/>
                </a:lnTo>
                <a:lnTo>
                  <a:pt x="277" y="34"/>
                </a:lnTo>
                <a:lnTo>
                  <a:pt x="172" y="139"/>
                </a:lnTo>
                <a:lnTo>
                  <a:pt x="130" y="96"/>
                </a:lnTo>
                <a:lnTo>
                  <a:pt x="0" y="227"/>
                </a:lnTo>
                <a:lnTo>
                  <a:pt x="23" y="250"/>
                </a:lnTo>
                <a:lnTo>
                  <a:pt x="130" y="144"/>
                </a:lnTo>
                <a:lnTo>
                  <a:pt x="149" y="162"/>
                </a:lnTo>
                <a:lnTo>
                  <a:pt x="149" y="162"/>
                </a:lnTo>
                <a:lnTo>
                  <a:pt x="172" y="186"/>
                </a:lnTo>
                <a:lnTo>
                  <a:pt x="300" y="58"/>
                </a:lnTo>
                <a:lnTo>
                  <a:pt x="300" y="134"/>
                </a:lnTo>
                <a:lnTo>
                  <a:pt x="333" y="134"/>
                </a:lnTo>
                <a:lnTo>
                  <a:pt x="333" y="0"/>
                </a:lnTo>
                <a:lnTo>
                  <a:pt x="2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3">
            <a:extLst>
              <a:ext uri="{FF2B5EF4-FFF2-40B4-BE49-F238E27FC236}">
                <a16:creationId xmlns:a16="http://schemas.microsoft.com/office/drawing/2014/main" id="{6707E335-74C6-4035-8AFE-F04425D92312}"/>
              </a:ext>
            </a:extLst>
          </p:cNvPr>
          <p:cNvSpPr>
            <a:spLocks noChangeAspect="1"/>
          </p:cNvSpPr>
          <p:nvPr/>
        </p:nvSpPr>
        <p:spPr bwMode="auto">
          <a:xfrm>
            <a:off x="6242051" y="2586038"/>
            <a:ext cx="252413" cy="188913"/>
          </a:xfrm>
          <a:custGeom>
            <a:avLst/>
            <a:gdLst>
              <a:gd name="T0" fmla="*/ 200 w 334"/>
              <a:gd name="T1" fmla="*/ 250 h 250"/>
              <a:gd name="T2" fmla="*/ 200 w 334"/>
              <a:gd name="T3" fmla="*/ 217 h 250"/>
              <a:gd name="T4" fmla="*/ 278 w 334"/>
              <a:gd name="T5" fmla="*/ 217 h 250"/>
              <a:gd name="T6" fmla="*/ 173 w 334"/>
              <a:gd name="T7" fmla="*/ 112 h 250"/>
              <a:gd name="T8" fmla="*/ 131 w 334"/>
              <a:gd name="T9" fmla="*/ 154 h 250"/>
              <a:gd name="T10" fmla="*/ 0 w 334"/>
              <a:gd name="T11" fmla="*/ 24 h 250"/>
              <a:gd name="T12" fmla="*/ 24 w 334"/>
              <a:gd name="T13" fmla="*/ 0 h 250"/>
              <a:gd name="T14" fmla="*/ 131 w 334"/>
              <a:gd name="T15" fmla="*/ 107 h 250"/>
              <a:gd name="T16" fmla="*/ 149 w 334"/>
              <a:gd name="T17" fmla="*/ 88 h 250"/>
              <a:gd name="T18" fmla="*/ 149 w 334"/>
              <a:gd name="T19" fmla="*/ 88 h 250"/>
              <a:gd name="T20" fmla="*/ 173 w 334"/>
              <a:gd name="T21" fmla="*/ 65 h 250"/>
              <a:gd name="T22" fmla="*/ 300 w 334"/>
              <a:gd name="T23" fmla="*/ 192 h 250"/>
              <a:gd name="T24" fmla="*/ 300 w 334"/>
              <a:gd name="T25" fmla="*/ 117 h 250"/>
              <a:gd name="T26" fmla="*/ 334 w 334"/>
              <a:gd name="T27" fmla="*/ 117 h 250"/>
              <a:gd name="T28" fmla="*/ 334 w 334"/>
              <a:gd name="T29" fmla="*/ 250 h 250"/>
              <a:gd name="T30" fmla="*/ 200 w 334"/>
              <a:gd name="T31" fmla="*/ 25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4" h="250">
                <a:moveTo>
                  <a:pt x="200" y="250"/>
                </a:moveTo>
                <a:lnTo>
                  <a:pt x="200" y="217"/>
                </a:lnTo>
                <a:lnTo>
                  <a:pt x="278" y="217"/>
                </a:lnTo>
                <a:lnTo>
                  <a:pt x="173" y="112"/>
                </a:lnTo>
                <a:lnTo>
                  <a:pt x="131" y="154"/>
                </a:lnTo>
                <a:lnTo>
                  <a:pt x="0" y="24"/>
                </a:lnTo>
                <a:lnTo>
                  <a:pt x="24" y="0"/>
                </a:lnTo>
                <a:lnTo>
                  <a:pt x="131" y="107"/>
                </a:lnTo>
                <a:lnTo>
                  <a:pt x="149" y="88"/>
                </a:lnTo>
                <a:lnTo>
                  <a:pt x="149" y="88"/>
                </a:lnTo>
                <a:lnTo>
                  <a:pt x="173" y="65"/>
                </a:lnTo>
                <a:lnTo>
                  <a:pt x="300" y="192"/>
                </a:lnTo>
                <a:lnTo>
                  <a:pt x="300" y="117"/>
                </a:lnTo>
                <a:lnTo>
                  <a:pt x="334" y="117"/>
                </a:lnTo>
                <a:lnTo>
                  <a:pt x="334" y="250"/>
                </a:lnTo>
                <a:lnTo>
                  <a:pt x="200" y="2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4">
            <a:extLst>
              <a:ext uri="{FF2B5EF4-FFF2-40B4-BE49-F238E27FC236}">
                <a16:creationId xmlns:a16="http://schemas.microsoft.com/office/drawing/2014/main" id="{FD414FE5-F853-44B7-8D4E-08BAC17200AB}"/>
              </a:ext>
            </a:extLst>
          </p:cNvPr>
          <p:cNvSpPr>
            <a:spLocks noChangeAspect="1"/>
          </p:cNvSpPr>
          <p:nvPr/>
        </p:nvSpPr>
        <p:spPr bwMode="auto">
          <a:xfrm>
            <a:off x="10768013" y="2079625"/>
            <a:ext cx="252413" cy="190500"/>
          </a:xfrm>
          <a:custGeom>
            <a:avLst/>
            <a:gdLst>
              <a:gd name="T0" fmla="*/ 134 w 334"/>
              <a:gd name="T1" fmla="*/ 250 h 250"/>
              <a:gd name="T2" fmla="*/ 134 w 334"/>
              <a:gd name="T3" fmla="*/ 216 h 250"/>
              <a:gd name="T4" fmla="*/ 56 w 334"/>
              <a:gd name="T5" fmla="*/ 216 h 250"/>
              <a:gd name="T6" fmla="*/ 161 w 334"/>
              <a:gd name="T7" fmla="*/ 111 h 250"/>
              <a:gd name="T8" fmla="*/ 203 w 334"/>
              <a:gd name="T9" fmla="*/ 154 h 250"/>
              <a:gd name="T10" fmla="*/ 334 w 334"/>
              <a:gd name="T11" fmla="*/ 23 h 250"/>
              <a:gd name="T12" fmla="*/ 310 w 334"/>
              <a:gd name="T13" fmla="*/ 0 h 250"/>
              <a:gd name="T14" fmla="*/ 203 w 334"/>
              <a:gd name="T15" fmla="*/ 106 h 250"/>
              <a:gd name="T16" fmla="*/ 185 w 334"/>
              <a:gd name="T17" fmla="*/ 88 h 250"/>
              <a:gd name="T18" fmla="*/ 185 w 334"/>
              <a:gd name="T19" fmla="*/ 88 h 250"/>
              <a:gd name="T20" fmla="*/ 161 w 334"/>
              <a:gd name="T21" fmla="*/ 64 h 250"/>
              <a:gd name="T22" fmla="*/ 34 w 334"/>
              <a:gd name="T23" fmla="*/ 192 h 250"/>
              <a:gd name="T24" fmla="*/ 34 w 334"/>
              <a:gd name="T25" fmla="*/ 116 h 250"/>
              <a:gd name="T26" fmla="*/ 0 w 334"/>
              <a:gd name="T27" fmla="*/ 116 h 250"/>
              <a:gd name="T28" fmla="*/ 0 w 334"/>
              <a:gd name="T29" fmla="*/ 250 h 250"/>
              <a:gd name="T30" fmla="*/ 134 w 334"/>
              <a:gd name="T31" fmla="*/ 25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4" h="250">
                <a:moveTo>
                  <a:pt x="134" y="250"/>
                </a:moveTo>
                <a:lnTo>
                  <a:pt x="134" y="216"/>
                </a:lnTo>
                <a:lnTo>
                  <a:pt x="56" y="216"/>
                </a:lnTo>
                <a:lnTo>
                  <a:pt x="161" y="111"/>
                </a:lnTo>
                <a:lnTo>
                  <a:pt x="203" y="154"/>
                </a:lnTo>
                <a:lnTo>
                  <a:pt x="334" y="23"/>
                </a:lnTo>
                <a:lnTo>
                  <a:pt x="310" y="0"/>
                </a:lnTo>
                <a:lnTo>
                  <a:pt x="203" y="106"/>
                </a:lnTo>
                <a:lnTo>
                  <a:pt x="185" y="88"/>
                </a:lnTo>
                <a:lnTo>
                  <a:pt x="185" y="88"/>
                </a:lnTo>
                <a:lnTo>
                  <a:pt x="161" y="64"/>
                </a:lnTo>
                <a:lnTo>
                  <a:pt x="34" y="192"/>
                </a:lnTo>
                <a:lnTo>
                  <a:pt x="34" y="116"/>
                </a:lnTo>
                <a:lnTo>
                  <a:pt x="0" y="116"/>
                </a:lnTo>
                <a:lnTo>
                  <a:pt x="0" y="250"/>
                </a:lnTo>
                <a:lnTo>
                  <a:pt x="134" y="2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5">
            <a:extLst>
              <a:ext uri="{FF2B5EF4-FFF2-40B4-BE49-F238E27FC236}">
                <a16:creationId xmlns:a16="http://schemas.microsoft.com/office/drawing/2014/main" id="{8827A527-FA36-4F2E-B247-77D7D3C89066}"/>
              </a:ext>
            </a:extLst>
          </p:cNvPr>
          <p:cNvSpPr>
            <a:spLocks noChangeAspect="1"/>
          </p:cNvSpPr>
          <p:nvPr/>
        </p:nvSpPr>
        <p:spPr bwMode="auto">
          <a:xfrm>
            <a:off x="10266363" y="2079625"/>
            <a:ext cx="250825" cy="190500"/>
          </a:xfrm>
          <a:custGeom>
            <a:avLst/>
            <a:gdLst>
              <a:gd name="T0" fmla="*/ 133 w 333"/>
              <a:gd name="T1" fmla="*/ 0 h 250"/>
              <a:gd name="T2" fmla="*/ 133 w 333"/>
              <a:gd name="T3" fmla="*/ 33 h 250"/>
              <a:gd name="T4" fmla="*/ 55 w 333"/>
              <a:gd name="T5" fmla="*/ 33 h 250"/>
              <a:gd name="T6" fmla="*/ 160 w 333"/>
              <a:gd name="T7" fmla="*/ 138 h 250"/>
              <a:gd name="T8" fmla="*/ 203 w 333"/>
              <a:gd name="T9" fmla="*/ 96 h 250"/>
              <a:gd name="T10" fmla="*/ 333 w 333"/>
              <a:gd name="T11" fmla="*/ 226 h 250"/>
              <a:gd name="T12" fmla="*/ 309 w 333"/>
              <a:gd name="T13" fmla="*/ 250 h 250"/>
              <a:gd name="T14" fmla="*/ 203 w 333"/>
              <a:gd name="T15" fmla="*/ 143 h 250"/>
              <a:gd name="T16" fmla="*/ 184 w 333"/>
              <a:gd name="T17" fmla="*/ 162 h 250"/>
              <a:gd name="T18" fmla="*/ 184 w 333"/>
              <a:gd name="T19" fmla="*/ 162 h 250"/>
              <a:gd name="T20" fmla="*/ 160 w 333"/>
              <a:gd name="T21" fmla="*/ 185 h 250"/>
              <a:gd name="T22" fmla="*/ 33 w 333"/>
              <a:gd name="T23" fmla="*/ 58 h 250"/>
              <a:gd name="T24" fmla="*/ 33 w 333"/>
              <a:gd name="T25" fmla="*/ 133 h 250"/>
              <a:gd name="T26" fmla="*/ 0 w 333"/>
              <a:gd name="T27" fmla="*/ 133 h 250"/>
              <a:gd name="T28" fmla="*/ 0 w 333"/>
              <a:gd name="T29" fmla="*/ 0 h 250"/>
              <a:gd name="T30" fmla="*/ 133 w 333"/>
              <a:gd name="T31" fmla="*/ 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3" h="250">
                <a:moveTo>
                  <a:pt x="133" y="0"/>
                </a:moveTo>
                <a:lnTo>
                  <a:pt x="133" y="33"/>
                </a:lnTo>
                <a:lnTo>
                  <a:pt x="55" y="33"/>
                </a:lnTo>
                <a:lnTo>
                  <a:pt x="160" y="138"/>
                </a:lnTo>
                <a:lnTo>
                  <a:pt x="203" y="96"/>
                </a:lnTo>
                <a:lnTo>
                  <a:pt x="333" y="226"/>
                </a:lnTo>
                <a:lnTo>
                  <a:pt x="309" y="250"/>
                </a:lnTo>
                <a:lnTo>
                  <a:pt x="203" y="143"/>
                </a:lnTo>
                <a:lnTo>
                  <a:pt x="184" y="162"/>
                </a:lnTo>
                <a:lnTo>
                  <a:pt x="184" y="162"/>
                </a:lnTo>
                <a:lnTo>
                  <a:pt x="160" y="185"/>
                </a:lnTo>
                <a:lnTo>
                  <a:pt x="33" y="58"/>
                </a:lnTo>
                <a:lnTo>
                  <a:pt x="33" y="133"/>
                </a:lnTo>
                <a:lnTo>
                  <a:pt x="0" y="133"/>
                </a:lnTo>
                <a:lnTo>
                  <a:pt x="0" y="0"/>
                </a:lnTo>
                <a:lnTo>
                  <a:pt x="1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12009A04-1BC8-4DD6-930B-4392EFB7FB49}"/>
              </a:ext>
            </a:extLst>
          </p:cNvPr>
          <p:cNvSpPr>
            <a:spLocks noChangeAspect="1"/>
          </p:cNvSpPr>
          <p:nvPr/>
        </p:nvSpPr>
        <p:spPr bwMode="auto">
          <a:xfrm>
            <a:off x="9763126" y="2079625"/>
            <a:ext cx="252413" cy="190500"/>
          </a:xfrm>
          <a:custGeom>
            <a:avLst/>
            <a:gdLst>
              <a:gd name="T0" fmla="*/ 137 w 335"/>
              <a:gd name="T1" fmla="*/ 162 h 251"/>
              <a:gd name="T2" fmla="*/ 47 w 335"/>
              <a:gd name="T3" fmla="*/ 72 h 251"/>
              <a:gd name="T4" fmla="*/ 33 w 335"/>
              <a:gd name="T5" fmla="*/ 78 h 251"/>
              <a:gd name="T6" fmla="*/ 33 w 335"/>
              <a:gd name="T7" fmla="*/ 116 h 251"/>
              <a:gd name="T8" fmla="*/ 17 w 335"/>
              <a:gd name="T9" fmla="*/ 133 h 251"/>
              <a:gd name="T10" fmla="*/ 0 w 335"/>
              <a:gd name="T11" fmla="*/ 116 h 251"/>
              <a:gd name="T12" fmla="*/ 0 w 335"/>
              <a:gd name="T13" fmla="*/ 33 h 251"/>
              <a:gd name="T14" fmla="*/ 33 w 335"/>
              <a:gd name="T15" fmla="*/ 0 h 251"/>
              <a:gd name="T16" fmla="*/ 117 w 335"/>
              <a:gd name="T17" fmla="*/ 0 h 251"/>
              <a:gd name="T18" fmla="*/ 133 w 335"/>
              <a:gd name="T19" fmla="*/ 16 h 251"/>
              <a:gd name="T20" fmla="*/ 117 w 335"/>
              <a:gd name="T21" fmla="*/ 33 h 251"/>
              <a:gd name="T22" fmla="*/ 76 w 335"/>
              <a:gd name="T23" fmla="*/ 33 h 251"/>
              <a:gd name="T24" fmla="*/ 70 w 335"/>
              <a:gd name="T25" fmla="*/ 47 h 251"/>
              <a:gd name="T26" fmla="*/ 149 w 335"/>
              <a:gd name="T27" fmla="*/ 126 h 251"/>
              <a:gd name="T28" fmla="*/ 172 w 335"/>
              <a:gd name="T29" fmla="*/ 126 h 251"/>
              <a:gd name="T30" fmla="*/ 179 w 335"/>
              <a:gd name="T31" fmla="*/ 119 h 251"/>
              <a:gd name="T32" fmla="*/ 226 w 335"/>
              <a:gd name="T33" fmla="*/ 119 h 251"/>
              <a:gd name="T34" fmla="*/ 328 w 335"/>
              <a:gd name="T35" fmla="*/ 221 h 251"/>
              <a:gd name="T36" fmla="*/ 328 w 335"/>
              <a:gd name="T37" fmla="*/ 245 h 251"/>
              <a:gd name="T38" fmla="*/ 305 w 335"/>
              <a:gd name="T39" fmla="*/ 245 h 251"/>
              <a:gd name="T40" fmla="*/ 215 w 335"/>
              <a:gd name="T41" fmla="*/ 155 h 251"/>
              <a:gd name="T42" fmla="*/ 191 w 335"/>
              <a:gd name="T43" fmla="*/ 155 h 251"/>
              <a:gd name="T44" fmla="*/ 184 w 335"/>
              <a:gd name="T45" fmla="*/ 162 h 251"/>
              <a:gd name="T46" fmla="*/ 137 w 335"/>
              <a:gd name="T47" fmla="*/ 162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5" h="251">
                <a:moveTo>
                  <a:pt x="137" y="162"/>
                </a:moveTo>
                <a:lnTo>
                  <a:pt x="47" y="72"/>
                </a:lnTo>
                <a:cubicBezTo>
                  <a:pt x="42" y="67"/>
                  <a:pt x="33" y="70"/>
                  <a:pt x="33" y="78"/>
                </a:cubicBezTo>
                <a:lnTo>
                  <a:pt x="33" y="116"/>
                </a:lnTo>
                <a:cubicBezTo>
                  <a:pt x="33" y="126"/>
                  <a:pt x="26" y="133"/>
                  <a:pt x="17" y="133"/>
                </a:cubicBezTo>
                <a:cubicBezTo>
                  <a:pt x="7" y="133"/>
                  <a:pt x="0" y="126"/>
                  <a:pt x="0" y="116"/>
                </a:cubicBezTo>
                <a:lnTo>
                  <a:pt x="0" y="33"/>
                </a:lnTo>
                <a:cubicBezTo>
                  <a:pt x="0" y="15"/>
                  <a:pt x="15" y="0"/>
                  <a:pt x="33" y="0"/>
                </a:cubicBezTo>
                <a:lnTo>
                  <a:pt x="117" y="0"/>
                </a:lnTo>
                <a:cubicBezTo>
                  <a:pt x="126" y="0"/>
                  <a:pt x="133" y="7"/>
                  <a:pt x="133" y="16"/>
                </a:cubicBezTo>
                <a:cubicBezTo>
                  <a:pt x="133" y="26"/>
                  <a:pt x="126" y="33"/>
                  <a:pt x="117" y="33"/>
                </a:cubicBezTo>
                <a:lnTo>
                  <a:pt x="76" y="33"/>
                </a:lnTo>
                <a:cubicBezTo>
                  <a:pt x="68" y="33"/>
                  <a:pt x="65" y="42"/>
                  <a:pt x="70" y="47"/>
                </a:cubicBezTo>
                <a:lnTo>
                  <a:pt x="149" y="126"/>
                </a:lnTo>
                <a:cubicBezTo>
                  <a:pt x="155" y="133"/>
                  <a:pt x="166" y="133"/>
                  <a:pt x="172" y="126"/>
                </a:cubicBezTo>
                <a:lnTo>
                  <a:pt x="179" y="119"/>
                </a:lnTo>
                <a:cubicBezTo>
                  <a:pt x="192" y="106"/>
                  <a:pt x="213" y="106"/>
                  <a:pt x="226" y="119"/>
                </a:cubicBezTo>
                <a:lnTo>
                  <a:pt x="328" y="221"/>
                </a:lnTo>
                <a:cubicBezTo>
                  <a:pt x="335" y="228"/>
                  <a:pt x="335" y="238"/>
                  <a:pt x="328" y="245"/>
                </a:cubicBezTo>
                <a:cubicBezTo>
                  <a:pt x="322" y="251"/>
                  <a:pt x="311" y="251"/>
                  <a:pt x="305" y="245"/>
                </a:cubicBezTo>
                <a:lnTo>
                  <a:pt x="215" y="155"/>
                </a:lnTo>
                <a:cubicBezTo>
                  <a:pt x="208" y="148"/>
                  <a:pt x="198" y="148"/>
                  <a:pt x="191" y="155"/>
                </a:cubicBezTo>
                <a:lnTo>
                  <a:pt x="184" y="162"/>
                </a:lnTo>
                <a:cubicBezTo>
                  <a:pt x="171" y="175"/>
                  <a:pt x="150" y="175"/>
                  <a:pt x="137" y="1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7">
            <a:extLst>
              <a:ext uri="{FF2B5EF4-FFF2-40B4-BE49-F238E27FC236}">
                <a16:creationId xmlns:a16="http://schemas.microsoft.com/office/drawing/2014/main" id="{54851B65-A3ED-4CA6-B3AB-FE9FF6850B93}"/>
              </a:ext>
            </a:extLst>
          </p:cNvPr>
          <p:cNvSpPr>
            <a:spLocks noChangeAspect="1"/>
          </p:cNvSpPr>
          <p:nvPr/>
        </p:nvSpPr>
        <p:spPr bwMode="auto">
          <a:xfrm>
            <a:off x="9259888" y="2078038"/>
            <a:ext cx="254000" cy="192088"/>
          </a:xfrm>
          <a:custGeom>
            <a:avLst/>
            <a:gdLst>
              <a:gd name="T0" fmla="*/ 140 w 338"/>
              <a:gd name="T1" fmla="*/ 90 h 252"/>
              <a:gd name="T2" fmla="*/ 49 w 338"/>
              <a:gd name="T3" fmla="*/ 179 h 252"/>
              <a:gd name="T4" fmla="*/ 34 w 338"/>
              <a:gd name="T5" fmla="*/ 174 h 252"/>
              <a:gd name="T6" fmla="*/ 34 w 338"/>
              <a:gd name="T7" fmla="*/ 135 h 252"/>
              <a:gd name="T8" fmla="*/ 18 w 338"/>
              <a:gd name="T9" fmla="*/ 118 h 252"/>
              <a:gd name="T10" fmla="*/ 18 w 338"/>
              <a:gd name="T11" fmla="*/ 118 h 252"/>
              <a:gd name="T12" fmla="*/ 0 w 338"/>
              <a:gd name="T13" fmla="*/ 135 h 252"/>
              <a:gd name="T14" fmla="*/ 0 w 338"/>
              <a:gd name="T15" fmla="*/ 218 h 252"/>
              <a:gd name="T16" fmla="*/ 36 w 338"/>
              <a:gd name="T17" fmla="*/ 252 h 252"/>
              <a:gd name="T18" fmla="*/ 120 w 338"/>
              <a:gd name="T19" fmla="*/ 252 h 252"/>
              <a:gd name="T20" fmla="*/ 134 w 338"/>
              <a:gd name="T21" fmla="*/ 234 h 252"/>
              <a:gd name="T22" fmla="*/ 134 w 338"/>
              <a:gd name="T23" fmla="*/ 233 h 252"/>
              <a:gd name="T24" fmla="*/ 120 w 338"/>
              <a:gd name="T25" fmla="*/ 218 h 252"/>
              <a:gd name="T26" fmla="*/ 79 w 338"/>
              <a:gd name="T27" fmla="*/ 218 h 252"/>
              <a:gd name="T28" fmla="*/ 73 w 338"/>
              <a:gd name="T29" fmla="*/ 204 h 252"/>
              <a:gd name="T30" fmla="*/ 152 w 338"/>
              <a:gd name="T31" fmla="*/ 125 h 252"/>
              <a:gd name="T32" fmla="*/ 176 w 338"/>
              <a:gd name="T33" fmla="*/ 125 h 252"/>
              <a:gd name="T34" fmla="*/ 182 w 338"/>
              <a:gd name="T35" fmla="*/ 132 h 252"/>
              <a:gd name="T36" fmla="*/ 230 w 338"/>
              <a:gd name="T37" fmla="*/ 132 h 252"/>
              <a:gd name="T38" fmla="*/ 331 w 338"/>
              <a:gd name="T39" fmla="*/ 30 h 252"/>
              <a:gd name="T40" fmla="*/ 331 w 338"/>
              <a:gd name="T41" fmla="*/ 7 h 252"/>
              <a:gd name="T42" fmla="*/ 308 w 338"/>
              <a:gd name="T43" fmla="*/ 7 h 252"/>
              <a:gd name="T44" fmla="*/ 218 w 338"/>
              <a:gd name="T45" fmla="*/ 97 h 252"/>
              <a:gd name="T46" fmla="*/ 194 w 338"/>
              <a:gd name="T47" fmla="*/ 97 h 252"/>
              <a:gd name="T48" fmla="*/ 187 w 338"/>
              <a:gd name="T49" fmla="*/ 90 h 252"/>
              <a:gd name="T50" fmla="*/ 140 w 338"/>
              <a:gd name="T51" fmla="*/ 90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8" h="252">
                <a:moveTo>
                  <a:pt x="140" y="90"/>
                </a:moveTo>
                <a:lnTo>
                  <a:pt x="49" y="179"/>
                </a:lnTo>
                <a:cubicBezTo>
                  <a:pt x="44" y="185"/>
                  <a:pt x="34" y="181"/>
                  <a:pt x="34" y="174"/>
                </a:cubicBezTo>
                <a:lnTo>
                  <a:pt x="34" y="135"/>
                </a:lnTo>
                <a:cubicBezTo>
                  <a:pt x="34" y="126"/>
                  <a:pt x="27" y="118"/>
                  <a:pt x="18" y="118"/>
                </a:cubicBezTo>
                <a:lnTo>
                  <a:pt x="18" y="118"/>
                </a:lnTo>
                <a:cubicBezTo>
                  <a:pt x="8" y="118"/>
                  <a:pt x="0" y="126"/>
                  <a:pt x="0" y="135"/>
                </a:cubicBezTo>
                <a:lnTo>
                  <a:pt x="0" y="218"/>
                </a:lnTo>
                <a:cubicBezTo>
                  <a:pt x="0" y="237"/>
                  <a:pt x="18" y="252"/>
                  <a:pt x="36" y="252"/>
                </a:cubicBezTo>
                <a:lnTo>
                  <a:pt x="120" y="252"/>
                </a:lnTo>
                <a:cubicBezTo>
                  <a:pt x="129" y="252"/>
                  <a:pt x="134" y="243"/>
                  <a:pt x="134" y="234"/>
                </a:cubicBezTo>
                <a:lnTo>
                  <a:pt x="134" y="233"/>
                </a:lnTo>
                <a:cubicBezTo>
                  <a:pt x="134" y="224"/>
                  <a:pt x="129" y="218"/>
                  <a:pt x="120" y="218"/>
                </a:cubicBezTo>
                <a:lnTo>
                  <a:pt x="79" y="218"/>
                </a:lnTo>
                <a:cubicBezTo>
                  <a:pt x="71" y="218"/>
                  <a:pt x="68" y="209"/>
                  <a:pt x="73" y="204"/>
                </a:cubicBezTo>
                <a:lnTo>
                  <a:pt x="152" y="125"/>
                </a:lnTo>
                <a:cubicBezTo>
                  <a:pt x="158" y="119"/>
                  <a:pt x="169" y="119"/>
                  <a:pt x="176" y="125"/>
                </a:cubicBezTo>
                <a:lnTo>
                  <a:pt x="182" y="132"/>
                </a:lnTo>
                <a:cubicBezTo>
                  <a:pt x="195" y="145"/>
                  <a:pt x="217" y="145"/>
                  <a:pt x="230" y="132"/>
                </a:cubicBezTo>
                <a:lnTo>
                  <a:pt x="331" y="30"/>
                </a:lnTo>
                <a:cubicBezTo>
                  <a:pt x="338" y="24"/>
                  <a:pt x="338" y="13"/>
                  <a:pt x="331" y="7"/>
                </a:cubicBezTo>
                <a:cubicBezTo>
                  <a:pt x="325" y="0"/>
                  <a:pt x="314" y="0"/>
                  <a:pt x="308" y="7"/>
                </a:cubicBezTo>
                <a:lnTo>
                  <a:pt x="218" y="97"/>
                </a:lnTo>
                <a:cubicBezTo>
                  <a:pt x="211" y="103"/>
                  <a:pt x="201" y="103"/>
                  <a:pt x="194" y="97"/>
                </a:cubicBezTo>
                <a:lnTo>
                  <a:pt x="187" y="90"/>
                </a:lnTo>
                <a:cubicBezTo>
                  <a:pt x="174" y="77"/>
                  <a:pt x="153" y="77"/>
                  <a:pt x="140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8">
            <a:extLst>
              <a:ext uri="{FF2B5EF4-FFF2-40B4-BE49-F238E27FC236}">
                <a16:creationId xmlns:a16="http://schemas.microsoft.com/office/drawing/2014/main" id="{E988D9FC-624A-4697-AE77-F3888C5F0359}"/>
              </a:ext>
            </a:extLst>
          </p:cNvPr>
          <p:cNvSpPr>
            <a:spLocks noChangeAspect="1"/>
          </p:cNvSpPr>
          <p:nvPr/>
        </p:nvSpPr>
        <p:spPr bwMode="auto">
          <a:xfrm>
            <a:off x="8755063" y="2079625"/>
            <a:ext cx="254000" cy="184150"/>
          </a:xfrm>
          <a:custGeom>
            <a:avLst/>
            <a:gdLst>
              <a:gd name="T0" fmla="*/ 201 w 337"/>
              <a:gd name="T1" fmla="*/ 153 h 243"/>
              <a:gd name="T2" fmla="*/ 290 w 337"/>
              <a:gd name="T3" fmla="*/ 64 h 243"/>
              <a:gd name="T4" fmla="*/ 304 w 337"/>
              <a:gd name="T5" fmla="*/ 69 h 243"/>
              <a:gd name="T6" fmla="*/ 304 w 337"/>
              <a:gd name="T7" fmla="*/ 108 h 243"/>
              <a:gd name="T8" fmla="*/ 321 w 337"/>
              <a:gd name="T9" fmla="*/ 133 h 243"/>
              <a:gd name="T10" fmla="*/ 321 w 337"/>
              <a:gd name="T11" fmla="*/ 133 h 243"/>
              <a:gd name="T12" fmla="*/ 337 w 337"/>
              <a:gd name="T13" fmla="*/ 108 h 243"/>
              <a:gd name="T14" fmla="*/ 337 w 337"/>
              <a:gd name="T15" fmla="*/ 25 h 243"/>
              <a:gd name="T16" fmla="*/ 305 w 337"/>
              <a:gd name="T17" fmla="*/ 0 h 243"/>
              <a:gd name="T18" fmla="*/ 221 w 337"/>
              <a:gd name="T19" fmla="*/ 0 h 243"/>
              <a:gd name="T20" fmla="*/ 204 w 337"/>
              <a:gd name="T21" fmla="*/ 12 h 243"/>
              <a:gd name="T22" fmla="*/ 204 w 337"/>
              <a:gd name="T23" fmla="*/ 14 h 243"/>
              <a:gd name="T24" fmla="*/ 221 w 337"/>
              <a:gd name="T25" fmla="*/ 33 h 243"/>
              <a:gd name="T26" fmla="*/ 262 w 337"/>
              <a:gd name="T27" fmla="*/ 33 h 243"/>
              <a:gd name="T28" fmla="*/ 268 w 337"/>
              <a:gd name="T29" fmla="*/ 43 h 243"/>
              <a:gd name="T30" fmla="*/ 189 w 337"/>
              <a:gd name="T31" fmla="*/ 120 h 243"/>
              <a:gd name="T32" fmla="*/ 166 w 337"/>
              <a:gd name="T33" fmla="*/ 119 h 243"/>
              <a:gd name="T34" fmla="*/ 159 w 337"/>
              <a:gd name="T35" fmla="*/ 112 h 243"/>
              <a:gd name="T36" fmla="*/ 112 w 337"/>
              <a:gd name="T37" fmla="*/ 111 h 243"/>
              <a:gd name="T38" fmla="*/ 7 w 337"/>
              <a:gd name="T39" fmla="*/ 213 h 243"/>
              <a:gd name="T40" fmla="*/ 4 w 337"/>
              <a:gd name="T41" fmla="*/ 237 h 243"/>
              <a:gd name="T42" fmla="*/ 4 w 337"/>
              <a:gd name="T43" fmla="*/ 237 h 243"/>
              <a:gd name="T44" fmla="*/ 30 w 337"/>
              <a:gd name="T45" fmla="*/ 236 h 243"/>
              <a:gd name="T46" fmla="*/ 122 w 337"/>
              <a:gd name="T47" fmla="*/ 146 h 243"/>
              <a:gd name="T48" fmla="*/ 146 w 337"/>
              <a:gd name="T49" fmla="*/ 146 h 243"/>
              <a:gd name="T50" fmla="*/ 153 w 337"/>
              <a:gd name="T51" fmla="*/ 153 h 243"/>
              <a:gd name="T52" fmla="*/ 201 w 337"/>
              <a:gd name="T53" fmla="*/ 153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7" h="243">
                <a:moveTo>
                  <a:pt x="201" y="153"/>
                </a:moveTo>
                <a:lnTo>
                  <a:pt x="290" y="64"/>
                </a:lnTo>
                <a:cubicBezTo>
                  <a:pt x="295" y="58"/>
                  <a:pt x="304" y="62"/>
                  <a:pt x="304" y="69"/>
                </a:cubicBezTo>
                <a:lnTo>
                  <a:pt x="304" y="108"/>
                </a:lnTo>
                <a:cubicBezTo>
                  <a:pt x="304" y="117"/>
                  <a:pt x="312" y="133"/>
                  <a:pt x="321" y="133"/>
                </a:cubicBezTo>
                <a:lnTo>
                  <a:pt x="321" y="133"/>
                </a:lnTo>
                <a:cubicBezTo>
                  <a:pt x="330" y="133"/>
                  <a:pt x="337" y="117"/>
                  <a:pt x="337" y="108"/>
                </a:cubicBezTo>
                <a:lnTo>
                  <a:pt x="337" y="25"/>
                </a:lnTo>
                <a:cubicBezTo>
                  <a:pt x="337" y="6"/>
                  <a:pt x="323" y="0"/>
                  <a:pt x="305" y="0"/>
                </a:cubicBezTo>
                <a:lnTo>
                  <a:pt x="221" y="0"/>
                </a:lnTo>
                <a:cubicBezTo>
                  <a:pt x="212" y="0"/>
                  <a:pt x="204" y="3"/>
                  <a:pt x="204" y="12"/>
                </a:cubicBezTo>
                <a:lnTo>
                  <a:pt x="204" y="14"/>
                </a:lnTo>
                <a:cubicBezTo>
                  <a:pt x="204" y="23"/>
                  <a:pt x="212" y="33"/>
                  <a:pt x="221" y="33"/>
                </a:cubicBezTo>
                <a:lnTo>
                  <a:pt x="262" y="33"/>
                </a:lnTo>
                <a:cubicBezTo>
                  <a:pt x="270" y="33"/>
                  <a:pt x="273" y="38"/>
                  <a:pt x="268" y="43"/>
                </a:cubicBezTo>
                <a:lnTo>
                  <a:pt x="189" y="120"/>
                </a:lnTo>
                <a:cubicBezTo>
                  <a:pt x="183" y="126"/>
                  <a:pt x="172" y="125"/>
                  <a:pt x="166" y="119"/>
                </a:cubicBezTo>
                <a:lnTo>
                  <a:pt x="159" y="112"/>
                </a:lnTo>
                <a:cubicBezTo>
                  <a:pt x="146" y="99"/>
                  <a:pt x="125" y="98"/>
                  <a:pt x="112" y="111"/>
                </a:cubicBezTo>
                <a:lnTo>
                  <a:pt x="7" y="213"/>
                </a:lnTo>
                <a:cubicBezTo>
                  <a:pt x="0" y="220"/>
                  <a:pt x="4" y="230"/>
                  <a:pt x="4" y="237"/>
                </a:cubicBezTo>
                <a:lnTo>
                  <a:pt x="4" y="237"/>
                </a:lnTo>
                <a:cubicBezTo>
                  <a:pt x="20" y="243"/>
                  <a:pt x="24" y="243"/>
                  <a:pt x="30" y="236"/>
                </a:cubicBezTo>
                <a:lnTo>
                  <a:pt x="122" y="146"/>
                </a:lnTo>
                <a:cubicBezTo>
                  <a:pt x="128" y="140"/>
                  <a:pt x="140" y="140"/>
                  <a:pt x="146" y="146"/>
                </a:cubicBezTo>
                <a:lnTo>
                  <a:pt x="153" y="153"/>
                </a:lnTo>
                <a:cubicBezTo>
                  <a:pt x="166" y="166"/>
                  <a:pt x="188" y="166"/>
                  <a:pt x="201" y="1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217909C2-4E12-46EC-91E0-4CB3FA067C38}"/>
              </a:ext>
            </a:extLst>
          </p:cNvPr>
          <p:cNvSpPr>
            <a:spLocks noChangeAspect="1"/>
          </p:cNvSpPr>
          <p:nvPr/>
        </p:nvSpPr>
        <p:spPr bwMode="auto">
          <a:xfrm>
            <a:off x="8251826" y="2078038"/>
            <a:ext cx="254000" cy="192088"/>
          </a:xfrm>
          <a:custGeom>
            <a:avLst/>
            <a:gdLst>
              <a:gd name="T0" fmla="*/ 201 w 337"/>
              <a:gd name="T1" fmla="*/ 90 h 252"/>
              <a:gd name="T2" fmla="*/ 290 w 337"/>
              <a:gd name="T3" fmla="*/ 179 h 252"/>
              <a:gd name="T4" fmla="*/ 304 w 337"/>
              <a:gd name="T5" fmla="*/ 174 h 252"/>
              <a:gd name="T6" fmla="*/ 304 w 337"/>
              <a:gd name="T7" fmla="*/ 135 h 252"/>
              <a:gd name="T8" fmla="*/ 321 w 337"/>
              <a:gd name="T9" fmla="*/ 118 h 252"/>
              <a:gd name="T10" fmla="*/ 321 w 337"/>
              <a:gd name="T11" fmla="*/ 118 h 252"/>
              <a:gd name="T12" fmla="*/ 337 w 337"/>
              <a:gd name="T13" fmla="*/ 135 h 252"/>
              <a:gd name="T14" fmla="*/ 337 w 337"/>
              <a:gd name="T15" fmla="*/ 218 h 252"/>
              <a:gd name="T16" fmla="*/ 305 w 337"/>
              <a:gd name="T17" fmla="*/ 252 h 252"/>
              <a:gd name="T18" fmla="*/ 222 w 337"/>
              <a:gd name="T19" fmla="*/ 252 h 252"/>
              <a:gd name="T20" fmla="*/ 204 w 337"/>
              <a:gd name="T21" fmla="*/ 239 h 252"/>
              <a:gd name="T22" fmla="*/ 204 w 337"/>
              <a:gd name="T23" fmla="*/ 241 h 252"/>
              <a:gd name="T24" fmla="*/ 222 w 337"/>
              <a:gd name="T25" fmla="*/ 218 h 252"/>
              <a:gd name="T26" fmla="*/ 263 w 337"/>
              <a:gd name="T27" fmla="*/ 218 h 252"/>
              <a:gd name="T28" fmla="*/ 268 w 337"/>
              <a:gd name="T29" fmla="*/ 204 h 252"/>
              <a:gd name="T30" fmla="*/ 190 w 337"/>
              <a:gd name="T31" fmla="*/ 125 h 252"/>
              <a:gd name="T32" fmla="*/ 166 w 337"/>
              <a:gd name="T33" fmla="*/ 125 h 252"/>
              <a:gd name="T34" fmla="*/ 159 w 337"/>
              <a:gd name="T35" fmla="*/ 132 h 252"/>
              <a:gd name="T36" fmla="*/ 112 w 337"/>
              <a:gd name="T37" fmla="*/ 132 h 252"/>
              <a:gd name="T38" fmla="*/ 7 w 337"/>
              <a:gd name="T39" fmla="*/ 30 h 252"/>
              <a:gd name="T40" fmla="*/ 4 w 337"/>
              <a:gd name="T41" fmla="*/ 7 h 252"/>
              <a:gd name="T42" fmla="*/ 4 w 337"/>
              <a:gd name="T43" fmla="*/ 7 h 252"/>
              <a:gd name="T44" fmla="*/ 31 w 337"/>
              <a:gd name="T45" fmla="*/ 7 h 252"/>
              <a:gd name="T46" fmla="*/ 122 w 337"/>
              <a:gd name="T47" fmla="*/ 97 h 252"/>
              <a:gd name="T48" fmla="*/ 147 w 337"/>
              <a:gd name="T49" fmla="*/ 97 h 252"/>
              <a:gd name="T50" fmla="*/ 154 w 337"/>
              <a:gd name="T51" fmla="*/ 90 h 252"/>
              <a:gd name="T52" fmla="*/ 201 w 337"/>
              <a:gd name="T53" fmla="*/ 90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7" h="252">
                <a:moveTo>
                  <a:pt x="201" y="90"/>
                </a:moveTo>
                <a:lnTo>
                  <a:pt x="290" y="179"/>
                </a:lnTo>
                <a:cubicBezTo>
                  <a:pt x="296" y="185"/>
                  <a:pt x="304" y="181"/>
                  <a:pt x="304" y="174"/>
                </a:cubicBezTo>
                <a:lnTo>
                  <a:pt x="304" y="135"/>
                </a:lnTo>
                <a:cubicBezTo>
                  <a:pt x="304" y="126"/>
                  <a:pt x="312" y="118"/>
                  <a:pt x="321" y="118"/>
                </a:cubicBezTo>
                <a:lnTo>
                  <a:pt x="321" y="118"/>
                </a:lnTo>
                <a:cubicBezTo>
                  <a:pt x="330" y="118"/>
                  <a:pt x="337" y="126"/>
                  <a:pt x="337" y="135"/>
                </a:cubicBezTo>
                <a:lnTo>
                  <a:pt x="337" y="218"/>
                </a:lnTo>
                <a:cubicBezTo>
                  <a:pt x="337" y="237"/>
                  <a:pt x="324" y="252"/>
                  <a:pt x="305" y="252"/>
                </a:cubicBezTo>
                <a:lnTo>
                  <a:pt x="222" y="252"/>
                </a:lnTo>
                <a:cubicBezTo>
                  <a:pt x="213" y="252"/>
                  <a:pt x="204" y="248"/>
                  <a:pt x="204" y="239"/>
                </a:cubicBezTo>
                <a:lnTo>
                  <a:pt x="204" y="241"/>
                </a:lnTo>
                <a:cubicBezTo>
                  <a:pt x="204" y="232"/>
                  <a:pt x="213" y="218"/>
                  <a:pt x="222" y="218"/>
                </a:cubicBezTo>
                <a:lnTo>
                  <a:pt x="263" y="218"/>
                </a:lnTo>
                <a:cubicBezTo>
                  <a:pt x="270" y="218"/>
                  <a:pt x="274" y="209"/>
                  <a:pt x="268" y="204"/>
                </a:cubicBezTo>
                <a:lnTo>
                  <a:pt x="190" y="125"/>
                </a:lnTo>
                <a:cubicBezTo>
                  <a:pt x="183" y="119"/>
                  <a:pt x="172" y="119"/>
                  <a:pt x="166" y="125"/>
                </a:cubicBezTo>
                <a:lnTo>
                  <a:pt x="159" y="132"/>
                </a:lnTo>
                <a:cubicBezTo>
                  <a:pt x="146" y="145"/>
                  <a:pt x="125" y="145"/>
                  <a:pt x="112" y="132"/>
                </a:cubicBezTo>
                <a:lnTo>
                  <a:pt x="7" y="30"/>
                </a:lnTo>
                <a:cubicBezTo>
                  <a:pt x="0" y="24"/>
                  <a:pt x="4" y="13"/>
                  <a:pt x="4" y="7"/>
                </a:cubicBezTo>
                <a:lnTo>
                  <a:pt x="4" y="7"/>
                </a:lnTo>
                <a:cubicBezTo>
                  <a:pt x="21" y="0"/>
                  <a:pt x="24" y="0"/>
                  <a:pt x="31" y="7"/>
                </a:cubicBezTo>
                <a:lnTo>
                  <a:pt x="122" y="97"/>
                </a:lnTo>
                <a:cubicBezTo>
                  <a:pt x="129" y="103"/>
                  <a:pt x="140" y="103"/>
                  <a:pt x="147" y="97"/>
                </a:cubicBezTo>
                <a:lnTo>
                  <a:pt x="154" y="90"/>
                </a:lnTo>
                <a:cubicBezTo>
                  <a:pt x="167" y="77"/>
                  <a:pt x="188" y="77"/>
                  <a:pt x="201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0">
            <a:extLst>
              <a:ext uri="{FF2B5EF4-FFF2-40B4-BE49-F238E27FC236}">
                <a16:creationId xmlns:a16="http://schemas.microsoft.com/office/drawing/2014/main" id="{8A0D2D1A-D067-43E3-BD59-BA212B60C12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51763" y="2079625"/>
            <a:ext cx="250825" cy="252413"/>
          </a:xfrm>
          <a:custGeom>
            <a:avLst/>
            <a:gdLst>
              <a:gd name="T0" fmla="*/ 200 w 334"/>
              <a:gd name="T1" fmla="*/ 183 h 333"/>
              <a:gd name="T2" fmla="*/ 184 w 334"/>
              <a:gd name="T3" fmla="*/ 200 h 333"/>
              <a:gd name="T4" fmla="*/ 150 w 334"/>
              <a:gd name="T5" fmla="*/ 200 h 333"/>
              <a:gd name="T6" fmla="*/ 134 w 334"/>
              <a:gd name="T7" fmla="*/ 183 h 333"/>
              <a:gd name="T8" fmla="*/ 134 w 334"/>
              <a:gd name="T9" fmla="*/ 150 h 333"/>
              <a:gd name="T10" fmla="*/ 150 w 334"/>
              <a:gd name="T11" fmla="*/ 133 h 333"/>
              <a:gd name="T12" fmla="*/ 184 w 334"/>
              <a:gd name="T13" fmla="*/ 133 h 333"/>
              <a:gd name="T14" fmla="*/ 200 w 334"/>
              <a:gd name="T15" fmla="*/ 150 h 333"/>
              <a:gd name="T16" fmla="*/ 200 w 334"/>
              <a:gd name="T17" fmla="*/ 183 h 333"/>
              <a:gd name="T18" fmla="*/ 317 w 334"/>
              <a:gd name="T19" fmla="*/ 249 h 333"/>
              <a:gd name="T20" fmla="*/ 300 w 334"/>
              <a:gd name="T21" fmla="*/ 266 h 333"/>
              <a:gd name="T22" fmla="*/ 300 w 334"/>
              <a:gd name="T23" fmla="*/ 276 h 333"/>
              <a:gd name="T24" fmla="*/ 232 w 334"/>
              <a:gd name="T25" fmla="*/ 208 h 333"/>
              <a:gd name="T26" fmla="*/ 232 w 334"/>
              <a:gd name="T27" fmla="*/ 124 h 333"/>
              <a:gd name="T28" fmla="*/ 300 w 334"/>
              <a:gd name="T29" fmla="*/ 57 h 333"/>
              <a:gd name="T30" fmla="*/ 300 w 334"/>
              <a:gd name="T31" fmla="*/ 67 h 333"/>
              <a:gd name="T32" fmla="*/ 317 w 334"/>
              <a:gd name="T33" fmla="*/ 83 h 333"/>
              <a:gd name="T34" fmla="*/ 334 w 334"/>
              <a:gd name="T35" fmla="*/ 67 h 333"/>
              <a:gd name="T36" fmla="*/ 333 w 334"/>
              <a:gd name="T37" fmla="*/ 33 h 333"/>
              <a:gd name="T38" fmla="*/ 300 w 334"/>
              <a:gd name="T39" fmla="*/ 0 h 333"/>
              <a:gd name="T40" fmla="*/ 267 w 334"/>
              <a:gd name="T41" fmla="*/ 0 h 333"/>
              <a:gd name="T42" fmla="*/ 250 w 334"/>
              <a:gd name="T43" fmla="*/ 16 h 333"/>
              <a:gd name="T44" fmla="*/ 267 w 334"/>
              <a:gd name="T45" fmla="*/ 33 h 333"/>
              <a:gd name="T46" fmla="*/ 277 w 334"/>
              <a:gd name="T47" fmla="*/ 33 h 333"/>
              <a:gd name="T48" fmla="*/ 209 w 334"/>
              <a:gd name="T49" fmla="*/ 101 h 333"/>
              <a:gd name="T50" fmla="*/ 125 w 334"/>
              <a:gd name="T51" fmla="*/ 101 h 333"/>
              <a:gd name="T52" fmla="*/ 57 w 334"/>
              <a:gd name="T53" fmla="*/ 33 h 333"/>
              <a:gd name="T54" fmla="*/ 67 w 334"/>
              <a:gd name="T55" fmla="*/ 33 h 333"/>
              <a:gd name="T56" fmla="*/ 84 w 334"/>
              <a:gd name="T57" fmla="*/ 16 h 333"/>
              <a:gd name="T58" fmla="*/ 67 w 334"/>
              <a:gd name="T59" fmla="*/ 0 h 333"/>
              <a:gd name="T60" fmla="*/ 34 w 334"/>
              <a:gd name="T61" fmla="*/ 0 h 333"/>
              <a:gd name="T62" fmla="*/ 0 w 334"/>
              <a:gd name="T63" fmla="*/ 33 h 333"/>
              <a:gd name="T64" fmla="*/ 0 w 334"/>
              <a:gd name="T65" fmla="*/ 67 h 333"/>
              <a:gd name="T66" fmla="*/ 17 w 334"/>
              <a:gd name="T67" fmla="*/ 83 h 333"/>
              <a:gd name="T68" fmla="*/ 34 w 334"/>
              <a:gd name="T69" fmla="*/ 67 h 333"/>
              <a:gd name="T70" fmla="*/ 34 w 334"/>
              <a:gd name="T71" fmla="*/ 57 h 333"/>
              <a:gd name="T72" fmla="*/ 101 w 334"/>
              <a:gd name="T73" fmla="*/ 125 h 333"/>
              <a:gd name="T74" fmla="*/ 101 w 334"/>
              <a:gd name="T75" fmla="*/ 208 h 333"/>
              <a:gd name="T76" fmla="*/ 34 w 334"/>
              <a:gd name="T77" fmla="*/ 276 h 333"/>
              <a:gd name="T78" fmla="*/ 34 w 334"/>
              <a:gd name="T79" fmla="*/ 266 h 333"/>
              <a:gd name="T80" fmla="*/ 17 w 334"/>
              <a:gd name="T81" fmla="*/ 249 h 333"/>
              <a:gd name="T82" fmla="*/ 0 w 334"/>
              <a:gd name="T83" fmla="*/ 266 h 333"/>
              <a:gd name="T84" fmla="*/ 0 w 334"/>
              <a:gd name="T85" fmla="*/ 300 h 333"/>
              <a:gd name="T86" fmla="*/ 34 w 334"/>
              <a:gd name="T87" fmla="*/ 333 h 333"/>
              <a:gd name="T88" fmla="*/ 67 w 334"/>
              <a:gd name="T89" fmla="*/ 333 h 333"/>
              <a:gd name="T90" fmla="*/ 84 w 334"/>
              <a:gd name="T91" fmla="*/ 316 h 333"/>
              <a:gd name="T92" fmla="*/ 67 w 334"/>
              <a:gd name="T93" fmla="*/ 300 h 333"/>
              <a:gd name="T94" fmla="*/ 57 w 334"/>
              <a:gd name="T95" fmla="*/ 300 h 333"/>
              <a:gd name="T96" fmla="*/ 125 w 334"/>
              <a:gd name="T97" fmla="*/ 232 h 333"/>
              <a:gd name="T98" fmla="*/ 209 w 334"/>
              <a:gd name="T99" fmla="*/ 232 h 333"/>
              <a:gd name="T100" fmla="*/ 277 w 334"/>
              <a:gd name="T101" fmla="*/ 300 h 333"/>
              <a:gd name="T102" fmla="*/ 267 w 334"/>
              <a:gd name="T103" fmla="*/ 300 h 333"/>
              <a:gd name="T104" fmla="*/ 250 w 334"/>
              <a:gd name="T105" fmla="*/ 316 h 333"/>
              <a:gd name="T106" fmla="*/ 267 w 334"/>
              <a:gd name="T107" fmla="*/ 333 h 333"/>
              <a:gd name="T108" fmla="*/ 300 w 334"/>
              <a:gd name="T109" fmla="*/ 333 h 333"/>
              <a:gd name="T110" fmla="*/ 333 w 334"/>
              <a:gd name="T111" fmla="*/ 300 h 333"/>
              <a:gd name="T112" fmla="*/ 334 w 334"/>
              <a:gd name="T113" fmla="*/ 266 h 333"/>
              <a:gd name="T114" fmla="*/ 317 w 334"/>
              <a:gd name="T115" fmla="*/ 249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34" h="333">
                <a:moveTo>
                  <a:pt x="200" y="183"/>
                </a:moveTo>
                <a:cubicBezTo>
                  <a:pt x="200" y="192"/>
                  <a:pt x="193" y="200"/>
                  <a:pt x="184" y="200"/>
                </a:cubicBezTo>
                <a:lnTo>
                  <a:pt x="150" y="200"/>
                </a:lnTo>
                <a:cubicBezTo>
                  <a:pt x="141" y="200"/>
                  <a:pt x="134" y="192"/>
                  <a:pt x="134" y="183"/>
                </a:cubicBezTo>
                <a:lnTo>
                  <a:pt x="134" y="150"/>
                </a:lnTo>
                <a:cubicBezTo>
                  <a:pt x="134" y="140"/>
                  <a:pt x="141" y="133"/>
                  <a:pt x="150" y="133"/>
                </a:cubicBezTo>
                <a:lnTo>
                  <a:pt x="184" y="133"/>
                </a:lnTo>
                <a:cubicBezTo>
                  <a:pt x="193" y="133"/>
                  <a:pt x="200" y="140"/>
                  <a:pt x="200" y="150"/>
                </a:cubicBezTo>
                <a:lnTo>
                  <a:pt x="200" y="183"/>
                </a:lnTo>
                <a:close/>
                <a:moveTo>
                  <a:pt x="317" y="249"/>
                </a:moveTo>
                <a:cubicBezTo>
                  <a:pt x="308" y="249"/>
                  <a:pt x="300" y="257"/>
                  <a:pt x="300" y="266"/>
                </a:cubicBezTo>
                <a:lnTo>
                  <a:pt x="300" y="276"/>
                </a:lnTo>
                <a:lnTo>
                  <a:pt x="232" y="208"/>
                </a:lnTo>
                <a:cubicBezTo>
                  <a:pt x="235" y="199"/>
                  <a:pt x="234" y="130"/>
                  <a:pt x="232" y="124"/>
                </a:cubicBezTo>
                <a:lnTo>
                  <a:pt x="300" y="57"/>
                </a:lnTo>
                <a:lnTo>
                  <a:pt x="300" y="67"/>
                </a:lnTo>
                <a:cubicBezTo>
                  <a:pt x="300" y="76"/>
                  <a:pt x="308" y="83"/>
                  <a:pt x="317" y="83"/>
                </a:cubicBezTo>
                <a:cubicBezTo>
                  <a:pt x="326" y="83"/>
                  <a:pt x="334" y="76"/>
                  <a:pt x="334" y="67"/>
                </a:cubicBezTo>
                <a:lnTo>
                  <a:pt x="333" y="33"/>
                </a:lnTo>
                <a:cubicBezTo>
                  <a:pt x="333" y="15"/>
                  <a:pt x="319" y="0"/>
                  <a:pt x="300" y="0"/>
                </a:cubicBezTo>
                <a:lnTo>
                  <a:pt x="267" y="0"/>
                </a:lnTo>
                <a:cubicBezTo>
                  <a:pt x="257" y="0"/>
                  <a:pt x="250" y="7"/>
                  <a:pt x="250" y="16"/>
                </a:cubicBezTo>
                <a:cubicBezTo>
                  <a:pt x="250" y="26"/>
                  <a:pt x="257" y="33"/>
                  <a:pt x="267" y="33"/>
                </a:cubicBezTo>
                <a:lnTo>
                  <a:pt x="277" y="33"/>
                </a:lnTo>
                <a:lnTo>
                  <a:pt x="209" y="101"/>
                </a:lnTo>
                <a:cubicBezTo>
                  <a:pt x="203" y="99"/>
                  <a:pt x="134" y="99"/>
                  <a:pt x="125" y="101"/>
                </a:cubicBezTo>
                <a:lnTo>
                  <a:pt x="57" y="33"/>
                </a:lnTo>
                <a:lnTo>
                  <a:pt x="67" y="33"/>
                </a:lnTo>
                <a:cubicBezTo>
                  <a:pt x="76" y="33"/>
                  <a:pt x="84" y="26"/>
                  <a:pt x="84" y="16"/>
                </a:cubicBezTo>
                <a:cubicBezTo>
                  <a:pt x="84" y="7"/>
                  <a:pt x="76" y="0"/>
                  <a:pt x="67" y="0"/>
                </a:cubicBez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67"/>
                </a:lnTo>
                <a:cubicBezTo>
                  <a:pt x="0" y="76"/>
                  <a:pt x="8" y="83"/>
                  <a:pt x="17" y="83"/>
                </a:cubicBezTo>
                <a:cubicBezTo>
                  <a:pt x="26" y="83"/>
                  <a:pt x="34" y="76"/>
                  <a:pt x="34" y="67"/>
                </a:cubicBezTo>
                <a:lnTo>
                  <a:pt x="34" y="57"/>
                </a:lnTo>
                <a:lnTo>
                  <a:pt x="101" y="125"/>
                </a:lnTo>
                <a:cubicBezTo>
                  <a:pt x="100" y="130"/>
                  <a:pt x="99" y="199"/>
                  <a:pt x="101" y="208"/>
                </a:cubicBezTo>
                <a:lnTo>
                  <a:pt x="34" y="276"/>
                </a:lnTo>
                <a:lnTo>
                  <a:pt x="34" y="266"/>
                </a:lnTo>
                <a:cubicBezTo>
                  <a:pt x="34" y="257"/>
                  <a:pt x="26" y="249"/>
                  <a:pt x="17" y="249"/>
                </a:cubicBezTo>
                <a:cubicBezTo>
                  <a:pt x="8" y="249"/>
                  <a:pt x="0" y="257"/>
                  <a:pt x="0" y="266"/>
                </a:cubicBez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67" y="333"/>
                </a:lnTo>
                <a:cubicBezTo>
                  <a:pt x="76" y="333"/>
                  <a:pt x="84" y="326"/>
                  <a:pt x="84" y="316"/>
                </a:cubicBezTo>
                <a:cubicBezTo>
                  <a:pt x="84" y="307"/>
                  <a:pt x="76" y="300"/>
                  <a:pt x="67" y="300"/>
                </a:cubicBezTo>
                <a:lnTo>
                  <a:pt x="57" y="300"/>
                </a:lnTo>
                <a:lnTo>
                  <a:pt x="125" y="232"/>
                </a:lnTo>
                <a:cubicBezTo>
                  <a:pt x="130" y="233"/>
                  <a:pt x="200" y="234"/>
                  <a:pt x="209" y="232"/>
                </a:cubicBezTo>
                <a:lnTo>
                  <a:pt x="277" y="300"/>
                </a:lnTo>
                <a:lnTo>
                  <a:pt x="267" y="300"/>
                </a:lnTo>
                <a:cubicBezTo>
                  <a:pt x="257" y="300"/>
                  <a:pt x="250" y="307"/>
                  <a:pt x="250" y="316"/>
                </a:cubicBezTo>
                <a:cubicBezTo>
                  <a:pt x="250" y="326"/>
                  <a:pt x="257" y="333"/>
                  <a:pt x="267" y="333"/>
                </a:cubicBezTo>
                <a:lnTo>
                  <a:pt x="300" y="333"/>
                </a:lnTo>
                <a:cubicBezTo>
                  <a:pt x="319" y="333"/>
                  <a:pt x="333" y="318"/>
                  <a:pt x="333" y="300"/>
                </a:cubicBezTo>
                <a:lnTo>
                  <a:pt x="334" y="266"/>
                </a:lnTo>
                <a:cubicBezTo>
                  <a:pt x="334" y="257"/>
                  <a:pt x="326" y="249"/>
                  <a:pt x="317" y="24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1">
            <a:extLst>
              <a:ext uri="{FF2B5EF4-FFF2-40B4-BE49-F238E27FC236}">
                <a16:creationId xmlns:a16="http://schemas.microsoft.com/office/drawing/2014/main" id="{45D38056-4F90-4DB1-B8DE-D86D904F7BA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97738" y="2079625"/>
            <a:ext cx="101600" cy="252413"/>
          </a:xfrm>
          <a:custGeom>
            <a:avLst/>
            <a:gdLst>
              <a:gd name="T0" fmla="*/ 67 w 134"/>
              <a:gd name="T1" fmla="*/ 300 h 333"/>
              <a:gd name="T2" fmla="*/ 34 w 134"/>
              <a:gd name="T3" fmla="*/ 266 h 333"/>
              <a:gd name="T4" fmla="*/ 67 w 134"/>
              <a:gd name="T5" fmla="*/ 233 h 333"/>
              <a:gd name="T6" fmla="*/ 100 w 134"/>
              <a:gd name="T7" fmla="*/ 266 h 333"/>
              <a:gd name="T8" fmla="*/ 67 w 134"/>
              <a:gd name="T9" fmla="*/ 300 h 333"/>
              <a:gd name="T10" fmla="*/ 84 w 134"/>
              <a:gd name="T11" fmla="*/ 202 h 333"/>
              <a:gd name="T12" fmla="*/ 84 w 134"/>
              <a:gd name="T13" fmla="*/ 63 h 333"/>
              <a:gd name="T14" fmla="*/ 102 w 134"/>
              <a:gd name="T15" fmla="*/ 82 h 333"/>
              <a:gd name="T16" fmla="*/ 126 w 134"/>
              <a:gd name="T17" fmla="*/ 59 h 333"/>
              <a:gd name="T18" fmla="*/ 67 w 134"/>
              <a:gd name="T19" fmla="*/ 0 h 333"/>
              <a:gd name="T20" fmla="*/ 67 w 134"/>
              <a:gd name="T21" fmla="*/ 0 h 333"/>
              <a:gd name="T22" fmla="*/ 67 w 134"/>
              <a:gd name="T23" fmla="*/ 0 h 333"/>
              <a:gd name="T24" fmla="*/ 8 w 134"/>
              <a:gd name="T25" fmla="*/ 59 h 333"/>
              <a:gd name="T26" fmla="*/ 31 w 134"/>
              <a:gd name="T27" fmla="*/ 82 h 333"/>
              <a:gd name="T28" fmla="*/ 50 w 134"/>
              <a:gd name="T29" fmla="*/ 63 h 333"/>
              <a:gd name="T30" fmla="*/ 50 w 134"/>
              <a:gd name="T31" fmla="*/ 202 h 333"/>
              <a:gd name="T32" fmla="*/ 0 w 134"/>
              <a:gd name="T33" fmla="*/ 266 h 333"/>
              <a:gd name="T34" fmla="*/ 67 w 134"/>
              <a:gd name="T35" fmla="*/ 333 h 333"/>
              <a:gd name="T36" fmla="*/ 134 w 134"/>
              <a:gd name="T37" fmla="*/ 266 h 333"/>
              <a:gd name="T38" fmla="*/ 84 w 134"/>
              <a:gd name="T39" fmla="*/ 202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34" h="333">
                <a:moveTo>
                  <a:pt x="67" y="300"/>
                </a:moveTo>
                <a:cubicBezTo>
                  <a:pt x="48" y="300"/>
                  <a:pt x="34" y="285"/>
                  <a:pt x="34" y="266"/>
                </a:cubicBezTo>
                <a:cubicBezTo>
                  <a:pt x="34" y="248"/>
                  <a:pt x="48" y="233"/>
                  <a:pt x="67" y="233"/>
                </a:cubicBezTo>
                <a:cubicBezTo>
                  <a:pt x="85" y="233"/>
                  <a:pt x="100" y="248"/>
                  <a:pt x="100" y="266"/>
                </a:cubicBezTo>
                <a:cubicBezTo>
                  <a:pt x="100" y="285"/>
                  <a:pt x="85" y="300"/>
                  <a:pt x="67" y="300"/>
                </a:cubicBezTo>
                <a:close/>
                <a:moveTo>
                  <a:pt x="84" y="202"/>
                </a:moveTo>
                <a:lnTo>
                  <a:pt x="84" y="63"/>
                </a:lnTo>
                <a:lnTo>
                  <a:pt x="102" y="82"/>
                </a:lnTo>
                <a:lnTo>
                  <a:pt x="126" y="59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8" y="59"/>
                </a:lnTo>
                <a:lnTo>
                  <a:pt x="31" y="82"/>
                </a:lnTo>
                <a:lnTo>
                  <a:pt x="50" y="63"/>
                </a:lnTo>
                <a:lnTo>
                  <a:pt x="50" y="202"/>
                </a:lnTo>
                <a:cubicBezTo>
                  <a:pt x="17" y="209"/>
                  <a:pt x="0" y="235"/>
                  <a:pt x="0" y="266"/>
                </a:cubicBezTo>
                <a:cubicBezTo>
                  <a:pt x="0" y="303"/>
                  <a:pt x="30" y="333"/>
                  <a:pt x="67" y="333"/>
                </a:cubicBezTo>
                <a:cubicBezTo>
                  <a:pt x="104" y="333"/>
                  <a:pt x="134" y="303"/>
                  <a:pt x="134" y="266"/>
                </a:cubicBezTo>
                <a:cubicBezTo>
                  <a:pt x="134" y="235"/>
                  <a:pt x="117" y="209"/>
                  <a:pt x="84" y="2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2">
            <a:extLst>
              <a:ext uri="{FF2B5EF4-FFF2-40B4-BE49-F238E27FC236}">
                <a16:creationId xmlns:a16="http://schemas.microsoft.com/office/drawing/2014/main" id="{F8F6BD1B-1E01-4D90-B670-DECB1858EAE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821488" y="2079625"/>
            <a:ext cx="100013" cy="252413"/>
          </a:xfrm>
          <a:custGeom>
            <a:avLst/>
            <a:gdLst>
              <a:gd name="T0" fmla="*/ 67 w 133"/>
              <a:gd name="T1" fmla="*/ 33 h 333"/>
              <a:gd name="T2" fmla="*/ 100 w 133"/>
              <a:gd name="T3" fmla="*/ 66 h 333"/>
              <a:gd name="T4" fmla="*/ 67 w 133"/>
              <a:gd name="T5" fmla="*/ 100 h 333"/>
              <a:gd name="T6" fmla="*/ 33 w 133"/>
              <a:gd name="T7" fmla="*/ 66 h 333"/>
              <a:gd name="T8" fmla="*/ 67 w 133"/>
              <a:gd name="T9" fmla="*/ 33 h 333"/>
              <a:gd name="T10" fmla="*/ 50 w 133"/>
              <a:gd name="T11" fmla="*/ 131 h 333"/>
              <a:gd name="T12" fmla="*/ 50 w 133"/>
              <a:gd name="T13" fmla="*/ 269 h 333"/>
              <a:gd name="T14" fmla="*/ 31 w 133"/>
              <a:gd name="T15" fmla="*/ 251 h 333"/>
              <a:gd name="T16" fmla="*/ 7 w 133"/>
              <a:gd name="T17" fmla="*/ 274 h 333"/>
              <a:gd name="T18" fmla="*/ 66 w 133"/>
              <a:gd name="T19" fmla="*/ 333 h 333"/>
              <a:gd name="T20" fmla="*/ 67 w 133"/>
              <a:gd name="T21" fmla="*/ 333 h 333"/>
              <a:gd name="T22" fmla="*/ 67 w 133"/>
              <a:gd name="T23" fmla="*/ 333 h 333"/>
              <a:gd name="T24" fmla="*/ 126 w 133"/>
              <a:gd name="T25" fmla="*/ 274 h 333"/>
              <a:gd name="T26" fmla="*/ 102 w 133"/>
              <a:gd name="T27" fmla="*/ 251 h 333"/>
              <a:gd name="T28" fmla="*/ 83 w 133"/>
              <a:gd name="T29" fmla="*/ 269 h 333"/>
              <a:gd name="T30" fmla="*/ 83 w 133"/>
              <a:gd name="T31" fmla="*/ 131 h 333"/>
              <a:gd name="T32" fmla="*/ 133 w 133"/>
              <a:gd name="T33" fmla="*/ 66 h 333"/>
              <a:gd name="T34" fmla="*/ 67 w 133"/>
              <a:gd name="T35" fmla="*/ 0 h 333"/>
              <a:gd name="T36" fmla="*/ 0 w 133"/>
              <a:gd name="T37" fmla="*/ 66 h 333"/>
              <a:gd name="T38" fmla="*/ 50 w 133"/>
              <a:gd name="T39" fmla="*/ 13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33" h="333">
                <a:moveTo>
                  <a:pt x="67" y="33"/>
                </a:moveTo>
                <a:cubicBezTo>
                  <a:pt x="85" y="33"/>
                  <a:pt x="100" y="48"/>
                  <a:pt x="100" y="66"/>
                </a:cubicBezTo>
                <a:cubicBezTo>
                  <a:pt x="100" y="85"/>
                  <a:pt x="85" y="100"/>
                  <a:pt x="67" y="100"/>
                </a:cubicBezTo>
                <a:cubicBezTo>
                  <a:pt x="48" y="100"/>
                  <a:pt x="33" y="85"/>
                  <a:pt x="33" y="66"/>
                </a:cubicBezTo>
                <a:cubicBezTo>
                  <a:pt x="33" y="48"/>
                  <a:pt x="48" y="33"/>
                  <a:pt x="67" y="33"/>
                </a:cubicBezTo>
                <a:close/>
                <a:moveTo>
                  <a:pt x="50" y="131"/>
                </a:moveTo>
                <a:lnTo>
                  <a:pt x="50" y="269"/>
                </a:lnTo>
                <a:lnTo>
                  <a:pt x="31" y="251"/>
                </a:lnTo>
                <a:lnTo>
                  <a:pt x="7" y="274"/>
                </a:lnTo>
                <a:lnTo>
                  <a:pt x="66" y="333"/>
                </a:lnTo>
                <a:lnTo>
                  <a:pt x="67" y="333"/>
                </a:lnTo>
                <a:lnTo>
                  <a:pt x="67" y="333"/>
                </a:lnTo>
                <a:lnTo>
                  <a:pt x="126" y="274"/>
                </a:lnTo>
                <a:lnTo>
                  <a:pt x="102" y="251"/>
                </a:lnTo>
                <a:lnTo>
                  <a:pt x="83" y="269"/>
                </a:lnTo>
                <a:lnTo>
                  <a:pt x="83" y="131"/>
                </a:lnTo>
                <a:cubicBezTo>
                  <a:pt x="100" y="128"/>
                  <a:pt x="133" y="108"/>
                  <a:pt x="133" y="66"/>
                </a:cubicBezTo>
                <a:cubicBezTo>
                  <a:pt x="133" y="30"/>
                  <a:pt x="103" y="0"/>
                  <a:pt x="67" y="0"/>
                </a:cubicBezTo>
                <a:cubicBezTo>
                  <a:pt x="30" y="0"/>
                  <a:pt x="0" y="30"/>
                  <a:pt x="0" y="66"/>
                </a:cubicBezTo>
                <a:cubicBezTo>
                  <a:pt x="0" y="97"/>
                  <a:pt x="17" y="123"/>
                  <a:pt x="50" y="1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3">
            <a:extLst>
              <a:ext uri="{FF2B5EF4-FFF2-40B4-BE49-F238E27FC236}">
                <a16:creationId xmlns:a16="http://schemas.microsoft.com/office/drawing/2014/main" id="{CF8FA4CF-8C54-457A-AF0B-4D0566E920F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42051" y="2079625"/>
            <a:ext cx="252413" cy="101600"/>
          </a:xfrm>
          <a:custGeom>
            <a:avLst/>
            <a:gdLst>
              <a:gd name="T0" fmla="*/ 34 w 334"/>
              <a:gd name="T1" fmla="*/ 66 h 133"/>
              <a:gd name="T2" fmla="*/ 67 w 334"/>
              <a:gd name="T3" fmla="*/ 33 h 133"/>
              <a:gd name="T4" fmla="*/ 100 w 334"/>
              <a:gd name="T5" fmla="*/ 66 h 133"/>
              <a:gd name="T6" fmla="*/ 67 w 334"/>
              <a:gd name="T7" fmla="*/ 100 h 133"/>
              <a:gd name="T8" fmla="*/ 34 w 334"/>
              <a:gd name="T9" fmla="*/ 66 h 133"/>
              <a:gd name="T10" fmla="*/ 131 w 334"/>
              <a:gd name="T11" fmla="*/ 83 h 133"/>
              <a:gd name="T12" fmla="*/ 270 w 334"/>
              <a:gd name="T13" fmla="*/ 83 h 133"/>
              <a:gd name="T14" fmla="*/ 251 w 334"/>
              <a:gd name="T15" fmla="*/ 102 h 133"/>
              <a:gd name="T16" fmla="*/ 275 w 334"/>
              <a:gd name="T17" fmla="*/ 125 h 133"/>
              <a:gd name="T18" fmla="*/ 334 w 334"/>
              <a:gd name="T19" fmla="*/ 67 h 133"/>
              <a:gd name="T20" fmla="*/ 333 w 334"/>
              <a:gd name="T21" fmla="*/ 66 h 133"/>
              <a:gd name="T22" fmla="*/ 334 w 334"/>
              <a:gd name="T23" fmla="*/ 66 h 133"/>
              <a:gd name="T24" fmla="*/ 275 w 334"/>
              <a:gd name="T25" fmla="*/ 7 h 133"/>
              <a:gd name="T26" fmla="*/ 251 w 334"/>
              <a:gd name="T27" fmla="*/ 31 h 133"/>
              <a:gd name="T28" fmla="*/ 270 w 334"/>
              <a:gd name="T29" fmla="*/ 50 h 133"/>
              <a:gd name="T30" fmla="*/ 131 w 334"/>
              <a:gd name="T31" fmla="*/ 50 h 133"/>
              <a:gd name="T32" fmla="*/ 67 w 334"/>
              <a:gd name="T33" fmla="*/ 0 h 133"/>
              <a:gd name="T34" fmla="*/ 0 w 334"/>
              <a:gd name="T35" fmla="*/ 66 h 133"/>
              <a:gd name="T36" fmla="*/ 67 w 334"/>
              <a:gd name="T37" fmla="*/ 133 h 133"/>
              <a:gd name="T38" fmla="*/ 131 w 334"/>
              <a:gd name="T39" fmla="*/ 8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4" h="133">
                <a:moveTo>
                  <a:pt x="34" y="66"/>
                </a:moveTo>
                <a:cubicBezTo>
                  <a:pt x="34" y="48"/>
                  <a:pt x="48" y="33"/>
                  <a:pt x="67" y="33"/>
                </a:cubicBezTo>
                <a:cubicBezTo>
                  <a:pt x="85" y="33"/>
                  <a:pt x="100" y="48"/>
                  <a:pt x="100" y="66"/>
                </a:cubicBezTo>
                <a:cubicBezTo>
                  <a:pt x="100" y="85"/>
                  <a:pt x="85" y="100"/>
                  <a:pt x="67" y="100"/>
                </a:cubicBezTo>
                <a:cubicBezTo>
                  <a:pt x="48" y="100"/>
                  <a:pt x="34" y="85"/>
                  <a:pt x="34" y="66"/>
                </a:cubicBezTo>
                <a:close/>
                <a:moveTo>
                  <a:pt x="131" y="83"/>
                </a:moveTo>
                <a:lnTo>
                  <a:pt x="270" y="83"/>
                </a:lnTo>
                <a:lnTo>
                  <a:pt x="251" y="102"/>
                </a:lnTo>
                <a:lnTo>
                  <a:pt x="275" y="125"/>
                </a:lnTo>
                <a:lnTo>
                  <a:pt x="334" y="67"/>
                </a:lnTo>
                <a:lnTo>
                  <a:pt x="333" y="66"/>
                </a:lnTo>
                <a:lnTo>
                  <a:pt x="334" y="66"/>
                </a:lnTo>
                <a:lnTo>
                  <a:pt x="275" y="7"/>
                </a:lnTo>
                <a:lnTo>
                  <a:pt x="251" y="31"/>
                </a:lnTo>
                <a:lnTo>
                  <a:pt x="270" y="50"/>
                </a:lnTo>
                <a:lnTo>
                  <a:pt x="131" y="50"/>
                </a:lnTo>
                <a:cubicBezTo>
                  <a:pt x="130" y="24"/>
                  <a:pt x="106" y="0"/>
                  <a:pt x="67" y="0"/>
                </a:cubicBezTo>
                <a:cubicBezTo>
                  <a:pt x="30" y="0"/>
                  <a:pt x="0" y="30"/>
                  <a:pt x="0" y="66"/>
                </a:cubicBezTo>
                <a:cubicBezTo>
                  <a:pt x="0" y="103"/>
                  <a:pt x="30" y="133"/>
                  <a:pt x="67" y="133"/>
                </a:cubicBezTo>
                <a:cubicBezTo>
                  <a:pt x="98" y="133"/>
                  <a:pt x="124" y="116"/>
                  <a:pt x="131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4">
            <a:extLst>
              <a:ext uri="{FF2B5EF4-FFF2-40B4-BE49-F238E27FC236}">
                <a16:creationId xmlns:a16="http://schemas.microsoft.com/office/drawing/2014/main" id="{FA2961EA-8E70-42EE-90F1-190C7429560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68013" y="1573213"/>
            <a:ext cx="252413" cy="100013"/>
          </a:xfrm>
          <a:custGeom>
            <a:avLst/>
            <a:gdLst>
              <a:gd name="T0" fmla="*/ 300 w 334"/>
              <a:gd name="T1" fmla="*/ 67 h 133"/>
              <a:gd name="T2" fmla="*/ 267 w 334"/>
              <a:gd name="T3" fmla="*/ 100 h 133"/>
              <a:gd name="T4" fmla="*/ 234 w 334"/>
              <a:gd name="T5" fmla="*/ 67 h 133"/>
              <a:gd name="T6" fmla="*/ 267 w 334"/>
              <a:gd name="T7" fmla="*/ 33 h 133"/>
              <a:gd name="T8" fmla="*/ 300 w 334"/>
              <a:gd name="T9" fmla="*/ 67 h 133"/>
              <a:gd name="T10" fmla="*/ 203 w 334"/>
              <a:gd name="T11" fmla="*/ 50 h 133"/>
              <a:gd name="T12" fmla="*/ 64 w 334"/>
              <a:gd name="T13" fmla="*/ 50 h 133"/>
              <a:gd name="T14" fmla="*/ 83 w 334"/>
              <a:gd name="T15" fmla="*/ 31 h 133"/>
              <a:gd name="T16" fmla="*/ 59 w 334"/>
              <a:gd name="T17" fmla="*/ 8 h 133"/>
              <a:gd name="T18" fmla="*/ 0 w 334"/>
              <a:gd name="T19" fmla="*/ 66 h 133"/>
              <a:gd name="T20" fmla="*/ 0 w 334"/>
              <a:gd name="T21" fmla="*/ 67 h 133"/>
              <a:gd name="T22" fmla="*/ 0 w 334"/>
              <a:gd name="T23" fmla="*/ 67 h 133"/>
              <a:gd name="T24" fmla="*/ 59 w 334"/>
              <a:gd name="T25" fmla="*/ 126 h 133"/>
              <a:gd name="T26" fmla="*/ 83 w 334"/>
              <a:gd name="T27" fmla="*/ 102 h 133"/>
              <a:gd name="T28" fmla="*/ 64 w 334"/>
              <a:gd name="T29" fmla="*/ 83 h 133"/>
              <a:gd name="T30" fmla="*/ 203 w 334"/>
              <a:gd name="T31" fmla="*/ 83 h 133"/>
              <a:gd name="T32" fmla="*/ 267 w 334"/>
              <a:gd name="T33" fmla="*/ 133 h 133"/>
              <a:gd name="T34" fmla="*/ 334 w 334"/>
              <a:gd name="T35" fmla="*/ 67 h 133"/>
              <a:gd name="T36" fmla="*/ 267 w 334"/>
              <a:gd name="T37" fmla="*/ 0 h 133"/>
              <a:gd name="T38" fmla="*/ 203 w 334"/>
              <a:gd name="T39" fmla="*/ 5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4" h="133">
                <a:moveTo>
                  <a:pt x="300" y="67"/>
                </a:moveTo>
                <a:cubicBezTo>
                  <a:pt x="300" y="85"/>
                  <a:pt x="285" y="100"/>
                  <a:pt x="267" y="100"/>
                </a:cubicBezTo>
                <a:cubicBezTo>
                  <a:pt x="248" y="100"/>
                  <a:pt x="234" y="85"/>
                  <a:pt x="234" y="67"/>
                </a:cubicBezTo>
                <a:cubicBezTo>
                  <a:pt x="234" y="48"/>
                  <a:pt x="248" y="33"/>
                  <a:pt x="267" y="33"/>
                </a:cubicBezTo>
                <a:cubicBezTo>
                  <a:pt x="285" y="33"/>
                  <a:pt x="300" y="48"/>
                  <a:pt x="300" y="67"/>
                </a:cubicBezTo>
                <a:close/>
                <a:moveTo>
                  <a:pt x="203" y="50"/>
                </a:moveTo>
                <a:lnTo>
                  <a:pt x="64" y="50"/>
                </a:lnTo>
                <a:lnTo>
                  <a:pt x="83" y="31"/>
                </a:lnTo>
                <a:lnTo>
                  <a:pt x="59" y="8"/>
                </a:lnTo>
                <a:lnTo>
                  <a:pt x="0" y="66"/>
                </a:lnTo>
                <a:lnTo>
                  <a:pt x="0" y="67"/>
                </a:lnTo>
                <a:lnTo>
                  <a:pt x="0" y="67"/>
                </a:lnTo>
                <a:lnTo>
                  <a:pt x="59" y="126"/>
                </a:lnTo>
                <a:lnTo>
                  <a:pt x="83" y="102"/>
                </a:lnTo>
                <a:lnTo>
                  <a:pt x="64" y="83"/>
                </a:lnTo>
                <a:lnTo>
                  <a:pt x="203" y="83"/>
                </a:lnTo>
                <a:cubicBezTo>
                  <a:pt x="210" y="117"/>
                  <a:pt x="236" y="133"/>
                  <a:pt x="267" y="133"/>
                </a:cubicBezTo>
                <a:cubicBezTo>
                  <a:pt x="304" y="133"/>
                  <a:pt x="334" y="103"/>
                  <a:pt x="334" y="67"/>
                </a:cubicBezTo>
                <a:cubicBezTo>
                  <a:pt x="334" y="30"/>
                  <a:pt x="304" y="0"/>
                  <a:pt x="267" y="0"/>
                </a:cubicBezTo>
                <a:cubicBezTo>
                  <a:pt x="236" y="0"/>
                  <a:pt x="210" y="17"/>
                  <a:pt x="203" y="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5">
            <a:extLst>
              <a:ext uri="{FF2B5EF4-FFF2-40B4-BE49-F238E27FC236}">
                <a16:creationId xmlns:a16="http://schemas.microsoft.com/office/drawing/2014/main" id="{5555A8FB-E70F-4B0B-99FD-A84E7F73776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66363" y="1573213"/>
            <a:ext cx="250825" cy="252413"/>
          </a:xfrm>
          <a:custGeom>
            <a:avLst/>
            <a:gdLst>
              <a:gd name="T0" fmla="*/ 266 w 333"/>
              <a:gd name="T1" fmla="*/ 300 h 333"/>
              <a:gd name="T2" fmla="*/ 233 w 333"/>
              <a:gd name="T3" fmla="*/ 267 h 333"/>
              <a:gd name="T4" fmla="*/ 266 w 333"/>
              <a:gd name="T5" fmla="*/ 233 h 333"/>
              <a:gd name="T6" fmla="*/ 300 w 333"/>
              <a:gd name="T7" fmla="*/ 267 h 333"/>
              <a:gd name="T8" fmla="*/ 266 w 333"/>
              <a:gd name="T9" fmla="*/ 300 h 333"/>
              <a:gd name="T10" fmla="*/ 283 w 333"/>
              <a:gd name="T11" fmla="*/ 202 h 333"/>
              <a:gd name="T12" fmla="*/ 283 w 333"/>
              <a:gd name="T13" fmla="*/ 64 h 333"/>
              <a:gd name="T14" fmla="*/ 302 w 333"/>
              <a:gd name="T15" fmla="*/ 82 h 333"/>
              <a:gd name="T16" fmla="*/ 325 w 333"/>
              <a:gd name="T17" fmla="*/ 59 h 333"/>
              <a:gd name="T18" fmla="*/ 266 w 333"/>
              <a:gd name="T19" fmla="*/ 0 h 333"/>
              <a:gd name="T20" fmla="*/ 266 w 333"/>
              <a:gd name="T21" fmla="*/ 0 h 333"/>
              <a:gd name="T22" fmla="*/ 266 w 333"/>
              <a:gd name="T23" fmla="*/ 0 h 333"/>
              <a:gd name="T24" fmla="*/ 207 w 333"/>
              <a:gd name="T25" fmla="*/ 59 h 333"/>
              <a:gd name="T26" fmla="*/ 231 w 333"/>
              <a:gd name="T27" fmla="*/ 82 h 333"/>
              <a:gd name="T28" fmla="*/ 250 w 333"/>
              <a:gd name="T29" fmla="*/ 64 h 333"/>
              <a:gd name="T30" fmla="*/ 250 w 333"/>
              <a:gd name="T31" fmla="*/ 202 h 333"/>
              <a:gd name="T32" fmla="*/ 200 w 333"/>
              <a:gd name="T33" fmla="*/ 267 h 333"/>
              <a:gd name="T34" fmla="*/ 266 w 333"/>
              <a:gd name="T35" fmla="*/ 333 h 333"/>
              <a:gd name="T36" fmla="*/ 333 w 333"/>
              <a:gd name="T37" fmla="*/ 267 h 333"/>
              <a:gd name="T38" fmla="*/ 283 w 333"/>
              <a:gd name="T39" fmla="*/ 202 h 333"/>
              <a:gd name="T40" fmla="*/ 66 w 333"/>
              <a:gd name="T41" fmla="*/ 300 h 333"/>
              <a:gd name="T42" fmla="*/ 33 w 333"/>
              <a:gd name="T43" fmla="*/ 267 h 333"/>
              <a:gd name="T44" fmla="*/ 66 w 333"/>
              <a:gd name="T45" fmla="*/ 233 h 333"/>
              <a:gd name="T46" fmla="*/ 99 w 333"/>
              <a:gd name="T47" fmla="*/ 267 h 333"/>
              <a:gd name="T48" fmla="*/ 66 w 333"/>
              <a:gd name="T49" fmla="*/ 300 h 333"/>
              <a:gd name="T50" fmla="*/ 83 w 333"/>
              <a:gd name="T51" fmla="*/ 202 h 333"/>
              <a:gd name="T52" fmla="*/ 83 w 333"/>
              <a:gd name="T53" fmla="*/ 64 h 333"/>
              <a:gd name="T54" fmla="*/ 102 w 333"/>
              <a:gd name="T55" fmla="*/ 82 h 333"/>
              <a:gd name="T56" fmla="*/ 125 w 333"/>
              <a:gd name="T57" fmla="*/ 59 h 333"/>
              <a:gd name="T58" fmla="*/ 66 w 333"/>
              <a:gd name="T59" fmla="*/ 0 h 333"/>
              <a:gd name="T60" fmla="*/ 66 w 333"/>
              <a:gd name="T61" fmla="*/ 0 h 333"/>
              <a:gd name="T62" fmla="*/ 66 w 333"/>
              <a:gd name="T63" fmla="*/ 0 h 333"/>
              <a:gd name="T64" fmla="*/ 7 w 333"/>
              <a:gd name="T65" fmla="*/ 59 h 333"/>
              <a:gd name="T66" fmla="*/ 31 w 333"/>
              <a:gd name="T67" fmla="*/ 82 h 333"/>
              <a:gd name="T68" fmla="*/ 50 w 333"/>
              <a:gd name="T69" fmla="*/ 64 h 333"/>
              <a:gd name="T70" fmla="*/ 50 w 333"/>
              <a:gd name="T71" fmla="*/ 202 h 333"/>
              <a:gd name="T72" fmla="*/ 0 w 333"/>
              <a:gd name="T73" fmla="*/ 267 h 333"/>
              <a:gd name="T74" fmla="*/ 66 w 333"/>
              <a:gd name="T75" fmla="*/ 333 h 333"/>
              <a:gd name="T76" fmla="*/ 133 w 333"/>
              <a:gd name="T77" fmla="*/ 267 h 333"/>
              <a:gd name="T78" fmla="*/ 83 w 333"/>
              <a:gd name="T79" fmla="*/ 202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3">
                <a:moveTo>
                  <a:pt x="266" y="300"/>
                </a:moveTo>
                <a:cubicBezTo>
                  <a:pt x="248" y="300"/>
                  <a:pt x="233" y="285"/>
                  <a:pt x="233" y="267"/>
                </a:cubicBezTo>
                <a:cubicBezTo>
                  <a:pt x="233" y="248"/>
                  <a:pt x="248" y="233"/>
                  <a:pt x="266" y="233"/>
                </a:cubicBezTo>
                <a:cubicBezTo>
                  <a:pt x="285" y="233"/>
                  <a:pt x="300" y="248"/>
                  <a:pt x="300" y="267"/>
                </a:cubicBezTo>
                <a:cubicBezTo>
                  <a:pt x="300" y="285"/>
                  <a:pt x="285" y="300"/>
                  <a:pt x="266" y="300"/>
                </a:cubicBezTo>
                <a:close/>
                <a:moveTo>
                  <a:pt x="283" y="202"/>
                </a:moveTo>
                <a:lnTo>
                  <a:pt x="283" y="64"/>
                </a:lnTo>
                <a:lnTo>
                  <a:pt x="302" y="82"/>
                </a:lnTo>
                <a:lnTo>
                  <a:pt x="325" y="59"/>
                </a:lnTo>
                <a:lnTo>
                  <a:pt x="266" y="0"/>
                </a:lnTo>
                <a:lnTo>
                  <a:pt x="266" y="0"/>
                </a:lnTo>
                <a:lnTo>
                  <a:pt x="266" y="0"/>
                </a:lnTo>
                <a:lnTo>
                  <a:pt x="207" y="59"/>
                </a:lnTo>
                <a:lnTo>
                  <a:pt x="231" y="82"/>
                </a:lnTo>
                <a:lnTo>
                  <a:pt x="250" y="64"/>
                </a:lnTo>
                <a:lnTo>
                  <a:pt x="250" y="202"/>
                </a:lnTo>
                <a:cubicBezTo>
                  <a:pt x="216" y="210"/>
                  <a:pt x="200" y="236"/>
                  <a:pt x="200" y="267"/>
                </a:cubicBezTo>
                <a:cubicBezTo>
                  <a:pt x="200" y="303"/>
                  <a:pt x="229" y="333"/>
                  <a:pt x="266" y="333"/>
                </a:cubicBezTo>
                <a:cubicBezTo>
                  <a:pt x="303" y="333"/>
                  <a:pt x="333" y="303"/>
                  <a:pt x="333" y="267"/>
                </a:cubicBezTo>
                <a:cubicBezTo>
                  <a:pt x="333" y="236"/>
                  <a:pt x="316" y="210"/>
                  <a:pt x="283" y="202"/>
                </a:cubicBezTo>
                <a:close/>
                <a:moveTo>
                  <a:pt x="66" y="300"/>
                </a:moveTo>
                <a:cubicBezTo>
                  <a:pt x="48" y="300"/>
                  <a:pt x="33" y="285"/>
                  <a:pt x="33" y="267"/>
                </a:cubicBezTo>
                <a:cubicBezTo>
                  <a:pt x="33" y="248"/>
                  <a:pt x="48" y="233"/>
                  <a:pt x="66" y="233"/>
                </a:cubicBezTo>
                <a:cubicBezTo>
                  <a:pt x="85" y="233"/>
                  <a:pt x="99" y="248"/>
                  <a:pt x="99" y="267"/>
                </a:cubicBezTo>
                <a:cubicBezTo>
                  <a:pt x="99" y="285"/>
                  <a:pt x="85" y="300"/>
                  <a:pt x="66" y="300"/>
                </a:cubicBezTo>
                <a:close/>
                <a:moveTo>
                  <a:pt x="83" y="202"/>
                </a:moveTo>
                <a:lnTo>
                  <a:pt x="83" y="64"/>
                </a:lnTo>
                <a:lnTo>
                  <a:pt x="102" y="82"/>
                </a:lnTo>
                <a:lnTo>
                  <a:pt x="125" y="59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" y="59"/>
                </a:lnTo>
                <a:lnTo>
                  <a:pt x="31" y="82"/>
                </a:lnTo>
                <a:lnTo>
                  <a:pt x="50" y="64"/>
                </a:lnTo>
                <a:lnTo>
                  <a:pt x="50" y="202"/>
                </a:lnTo>
                <a:cubicBezTo>
                  <a:pt x="16" y="210"/>
                  <a:pt x="0" y="236"/>
                  <a:pt x="0" y="267"/>
                </a:cubicBezTo>
                <a:cubicBezTo>
                  <a:pt x="0" y="303"/>
                  <a:pt x="29" y="333"/>
                  <a:pt x="66" y="333"/>
                </a:cubicBezTo>
                <a:cubicBezTo>
                  <a:pt x="103" y="333"/>
                  <a:pt x="133" y="303"/>
                  <a:pt x="133" y="267"/>
                </a:cubicBezTo>
                <a:cubicBezTo>
                  <a:pt x="133" y="236"/>
                  <a:pt x="116" y="210"/>
                  <a:pt x="83" y="2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6">
            <a:extLst>
              <a:ext uri="{FF2B5EF4-FFF2-40B4-BE49-F238E27FC236}">
                <a16:creationId xmlns:a16="http://schemas.microsoft.com/office/drawing/2014/main" id="{5AADB11C-E4E4-4D1C-8EBC-7E2C9535828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63126" y="1573213"/>
            <a:ext cx="250825" cy="252413"/>
          </a:xfrm>
          <a:custGeom>
            <a:avLst/>
            <a:gdLst>
              <a:gd name="T0" fmla="*/ 67 w 333"/>
              <a:gd name="T1" fmla="*/ 33 h 333"/>
              <a:gd name="T2" fmla="*/ 100 w 333"/>
              <a:gd name="T3" fmla="*/ 67 h 333"/>
              <a:gd name="T4" fmla="*/ 67 w 333"/>
              <a:gd name="T5" fmla="*/ 100 h 333"/>
              <a:gd name="T6" fmla="*/ 33 w 333"/>
              <a:gd name="T7" fmla="*/ 67 h 333"/>
              <a:gd name="T8" fmla="*/ 67 w 333"/>
              <a:gd name="T9" fmla="*/ 33 h 333"/>
              <a:gd name="T10" fmla="*/ 50 w 333"/>
              <a:gd name="T11" fmla="*/ 131 h 333"/>
              <a:gd name="T12" fmla="*/ 50 w 333"/>
              <a:gd name="T13" fmla="*/ 270 h 333"/>
              <a:gd name="T14" fmla="*/ 31 w 333"/>
              <a:gd name="T15" fmla="*/ 251 h 333"/>
              <a:gd name="T16" fmla="*/ 7 w 333"/>
              <a:gd name="T17" fmla="*/ 274 h 333"/>
              <a:gd name="T18" fmla="*/ 66 w 333"/>
              <a:gd name="T19" fmla="*/ 333 h 333"/>
              <a:gd name="T20" fmla="*/ 67 w 333"/>
              <a:gd name="T21" fmla="*/ 333 h 333"/>
              <a:gd name="T22" fmla="*/ 67 w 333"/>
              <a:gd name="T23" fmla="*/ 333 h 333"/>
              <a:gd name="T24" fmla="*/ 126 w 333"/>
              <a:gd name="T25" fmla="*/ 274 h 333"/>
              <a:gd name="T26" fmla="*/ 102 w 333"/>
              <a:gd name="T27" fmla="*/ 251 h 333"/>
              <a:gd name="T28" fmla="*/ 83 w 333"/>
              <a:gd name="T29" fmla="*/ 270 h 333"/>
              <a:gd name="T30" fmla="*/ 83 w 333"/>
              <a:gd name="T31" fmla="*/ 131 h 333"/>
              <a:gd name="T32" fmla="*/ 133 w 333"/>
              <a:gd name="T33" fmla="*/ 67 h 333"/>
              <a:gd name="T34" fmla="*/ 67 w 333"/>
              <a:gd name="T35" fmla="*/ 0 h 333"/>
              <a:gd name="T36" fmla="*/ 0 w 333"/>
              <a:gd name="T37" fmla="*/ 67 h 333"/>
              <a:gd name="T38" fmla="*/ 50 w 333"/>
              <a:gd name="T39" fmla="*/ 131 h 333"/>
              <a:gd name="T40" fmla="*/ 267 w 333"/>
              <a:gd name="T41" fmla="*/ 33 h 333"/>
              <a:gd name="T42" fmla="*/ 300 w 333"/>
              <a:gd name="T43" fmla="*/ 67 h 333"/>
              <a:gd name="T44" fmla="*/ 267 w 333"/>
              <a:gd name="T45" fmla="*/ 100 h 333"/>
              <a:gd name="T46" fmla="*/ 233 w 333"/>
              <a:gd name="T47" fmla="*/ 67 h 333"/>
              <a:gd name="T48" fmla="*/ 267 w 333"/>
              <a:gd name="T49" fmla="*/ 33 h 333"/>
              <a:gd name="T50" fmla="*/ 250 w 333"/>
              <a:gd name="T51" fmla="*/ 131 h 333"/>
              <a:gd name="T52" fmla="*/ 250 w 333"/>
              <a:gd name="T53" fmla="*/ 270 h 333"/>
              <a:gd name="T54" fmla="*/ 231 w 333"/>
              <a:gd name="T55" fmla="*/ 251 h 333"/>
              <a:gd name="T56" fmla="*/ 208 w 333"/>
              <a:gd name="T57" fmla="*/ 274 h 333"/>
              <a:gd name="T58" fmla="*/ 266 w 333"/>
              <a:gd name="T59" fmla="*/ 333 h 333"/>
              <a:gd name="T60" fmla="*/ 267 w 333"/>
              <a:gd name="T61" fmla="*/ 333 h 333"/>
              <a:gd name="T62" fmla="*/ 267 w 333"/>
              <a:gd name="T63" fmla="*/ 333 h 333"/>
              <a:gd name="T64" fmla="*/ 326 w 333"/>
              <a:gd name="T65" fmla="*/ 274 h 333"/>
              <a:gd name="T66" fmla="*/ 302 w 333"/>
              <a:gd name="T67" fmla="*/ 251 h 333"/>
              <a:gd name="T68" fmla="*/ 283 w 333"/>
              <a:gd name="T69" fmla="*/ 270 h 333"/>
              <a:gd name="T70" fmla="*/ 283 w 333"/>
              <a:gd name="T71" fmla="*/ 131 h 333"/>
              <a:gd name="T72" fmla="*/ 333 w 333"/>
              <a:gd name="T73" fmla="*/ 67 h 333"/>
              <a:gd name="T74" fmla="*/ 267 w 333"/>
              <a:gd name="T75" fmla="*/ 0 h 333"/>
              <a:gd name="T76" fmla="*/ 200 w 333"/>
              <a:gd name="T77" fmla="*/ 67 h 333"/>
              <a:gd name="T78" fmla="*/ 250 w 333"/>
              <a:gd name="T79" fmla="*/ 13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3">
                <a:moveTo>
                  <a:pt x="67" y="33"/>
                </a:moveTo>
                <a:cubicBezTo>
                  <a:pt x="85" y="33"/>
                  <a:pt x="100" y="48"/>
                  <a:pt x="100" y="67"/>
                </a:cubicBezTo>
                <a:cubicBezTo>
                  <a:pt x="100" y="85"/>
                  <a:pt x="85" y="100"/>
                  <a:pt x="67" y="100"/>
                </a:cubicBezTo>
                <a:cubicBezTo>
                  <a:pt x="48" y="100"/>
                  <a:pt x="33" y="85"/>
                  <a:pt x="33" y="67"/>
                </a:cubicBezTo>
                <a:cubicBezTo>
                  <a:pt x="33" y="48"/>
                  <a:pt x="48" y="33"/>
                  <a:pt x="67" y="33"/>
                </a:cubicBezTo>
                <a:close/>
                <a:moveTo>
                  <a:pt x="50" y="131"/>
                </a:moveTo>
                <a:lnTo>
                  <a:pt x="50" y="270"/>
                </a:lnTo>
                <a:lnTo>
                  <a:pt x="31" y="251"/>
                </a:lnTo>
                <a:lnTo>
                  <a:pt x="7" y="274"/>
                </a:lnTo>
                <a:lnTo>
                  <a:pt x="66" y="333"/>
                </a:lnTo>
                <a:lnTo>
                  <a:pt x="67" y="333"/>
                </a:lnTo>
                <a:lnTo>
                  <a:pt x="67" y="333"/>
                </a:lnTo>
                <a:lnTo>
                  <a:pt x="126" y="274"/>
                </a:lnTo>
                <a:lnTo>
                  <a:pt x="102" y="251"/>
                </a:lnTo>
                <a:lnTo>
                  <a:pt x="83" y="270"/>
                </a:lnTo>
                <a:lnTo>
                  <a:pt x="83" y="131"/>
                </a:lnTo>
                <a:cubicBezTo>
                  <a:pt x="117" y="124"/>
                  <a:pt x="133" y="98"/>
                  <a:pt x="133" y="67"/>
                </a:cubicBezTo>
                <a:cubicBezTo>
                  <a:pt x="133" y="30"/>
                  <a:pt x="103" y="0"/>
                  <a:pt x="67" y="0"/>
                </a:cubicBezTo>
                <a:cubicBezTo>
                  <a:pt x="30" y="0"/>
                  <a:pt x="0" y="30"/>
                  <a:pt x="0" y="67"/>
                </a:cubicBezTo>
                <a:cubicBezTo>
                  <a:pt x="0" y="98"/>
                  <a:pt x="17" y="124"/>
                  <a:pt x="50" y="131"/>
                </a:cubicBezTo>
                <a:close/>
                <a:moveTo>
                  <a:pt x="267" y="33"/>
                </a:moveTo>
                <a:cubicBezTo>
                  <a:pt x="285" y="33"/>
                  <a:pt x="300" y="48"/>
                  <a:pt x="300" y="67"/>
                </a:cubicBezTo>
                <a:cubicBezTo>
                  <a:pt x="300" y="85"/>
                  <a:pt x="285" y="100"/>
                  <a:pt x="267" y="100"/>
                </a:cubicBezTo>
                <a:cubicBezTo>
                  <a:pt x="248" y="100"/>
                  <a:pt x="233" y="85"/>
                  <a:pt x="233" y="67"/>
                </a:cubicBezTo>
                <a:cubicBezTo>
                  <a:pt x="233" y="48"/>
                  <a:pt x="248" y="33"/>
                  <a:pt x="267" y="33"/>
                </a:cubicBezTo>
                <a:close/>
                <a:moveTo>
                  <a:pt x="250" y="131"/>
                </a:moveTo>
                <a:lnTo>
                  <a:pt x="250" y="270"/>
                </a:lnTo>
                <a:lnTo>
                  <a:pt x="231" y="251"/>
                </a:lnTo>
                <a:lnTo>
                  <a:pt x="208" y="274"/>
                </a:lnTo>
                <a:lnTo>
                  <a:pt x="266" y="333"/>
                </a:lnTo>
                <a:lnTo>
                  <a:pt x="267" y="333"/>
                </a:lnTo>
                <a:lnTo>
                  <a:pt x="267" y="333"/>
                </a:lnTo>
                <a:lnTo>
                  <a:pt x="326" y="274"/>
                </a:lnTo>
                <a:lnTo>
                  <a:pt x="302" y="251"/>
                </a:lnTo>
                <a:lnTo>
                  <a:pt x="283" y="270"/>
                </a:lnTo>
                <a:lnTo>
                  <a:pt x="283" y="131"/>
                </a:lnTo>
                <a:cubicBezTo>
                  <a:pt x="317" y="124"/>
                  <a:pt x="333" y="98"/>
                  <a:pt x="333" y="67"/>
                </a:cubicBezTo>
                <a:cubicBezTo>
                  <a:pt x="333" y="30"/>
                  <a:pt x="303" y="0"/>
                  <a:pt x="267" y="0"/>
                </a:cubicBezTo>
                <a:cubicBezTo>
                  <a:pt x="230" y="0"/>
                  <a:pt x="200" y="30"/>
                  <a:pt x="200" y="67"/>
                </a:cubicBezTo>
                <a:cubicBezTo>
                  <a:pt x="200" y="98"/>
                  <a:pt x="217" y="124"/>
                  <a:pt x="250" y="1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7">
            <a:extLst>
              <a:ext uri="{FF2B5EF4-FFF2-40B4-BE49-F238E27FC236}">
                <a16:creationId xmlns:a16="http://schemas.microsoft.com/office/drawing/2014/main" id="{C0B0575D-C969-4554-95E5-F5AB26A5965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59888" y="1573213"/>
            <a:ext cx="252413" cy="252413"/>
          </a:xfrm>
          <a:custGeom>
            <a:avLst/>
            <a:gdLst>
              <a:gd name="T0" fmla="*/ 34 w 334"/>
              <a:gd name="T1" fmla="*/ 267 h 333"/>
              <a:gd name="T2" fmla="*/ 67 w 334"/>
              <a:gd name="T3" fmla="*/ 233 h 333"/>
              <a:gd name="T4" fmla="*/ 100 w 334"/>
              <a:gd name="T5" fmla="*/ 267 h 333"/>
              <a:gd name="T6" fmla="*/ 67 w 334"/>
              <a:gd name="T7" fmla="*/ 300 h 333"/>
              <a:gd name="T8" fmla="*/ 34 w 334"/>
              <a:gd name="T9" fmla="*/ 267 h 333"/>
              <a:gd name="T10" fmla="*/ 131 w 334"/>
              <a:gd name="T11" fmla="*/ 283 h 333"/>
              <a:gd name="T12" fmla="*/ 270 w 334"/>
              <a:gd name="T13" fmla="*/ 283 h 333"/>
              <a:gd name="T14" fmla="*/ 251 w 334"/>
              <a:gd name="T15" fmla="*/ 302 h 333"/>
              <a:gd name="T16" fmla="*/ 275 w 334"/>
              <a:gd name="T17" fmla="*/ 326 h 333"/>
              <a:gd name="T18" fmla="*/ 334 w 334"/>
              <a:gd name="T19" fmla="*/ 267 h 333"/>
              <a:gd name="T20" fmla="*/ 333 w 334"/>
              <a:gd name="T21" fmla="*/ 267 h 333"/>
              <a:gd name="T22" fmla="*/ 334 w 334"/>
              <a:gd name="T23" fmla="*/ 266 h 333"/>
              <a:gd name="T24" fmla="*/ 275 w 334"/>
              <a:gd name="T25" fmla="*/ 208 h 333"/>
              <a:gd name="T26" fmla="*/ 251 w 334"/>
              <a:gd name="T27" fmla="*/ 231 h 333"/>
              <a:gd name="T28" fmla="*/ 270 w 334"/>
              <a:gd name="T29" fmla="*/ 250 h 333"/>
              <a:gd name="T30" fmla="*/ 131 w 334"/>
              <a:gd name="T31" fmla="*/ 250 h 333"/>
              <a:gd name="T32" fmla="*/ 67 w 334"/>
              <a:gd name="T33" fmla="*/ 200 h 333"/>
              <a:gd name="T34" fmla="*/ 0 w 334"/>
              <a:gd name="T35" fmla="*/ 267 h 333"/>
              <a:gd name="T36" fmla="*/ 67 w 334"/>
              <a:gd name="T37" fmla="*/ 333 h 333"/>
              <a:gd name="T38" fmla="*/ 131 w 334"/>
              <a:gd name="T39" fmla="*/ 283 h 333"/>
              <a:gd name="T40" fmla="*/ 34 w 334"/>
              <a:gd name="T41" fmla="*/ 67 h 333"/>
              <a:gd name="T42" fmla="*/ 67 w 334"/>
              <a:gd name="T43" fmla="*/ 33 h 333"/>
              <a:gd name="T44" fmla="*/ 100 w 334"/>
              <a:gd name="T45" fmla="*/ 67 h 333"/>
              <a:gd name="T46" fmla="*/ 67 w 334"/>
              <a:gd name="T47" fmla="*/ 100 h 333"/>
              <a:gd name="T48" fmla="*/ 34 w 334"/>
              <a:gd name="T49" fmla="*/ 67 h 333"/>
              <a:gd name="T50" fmla="*/ 131 w 334"/>
              <a:gd name="T51" fmla="*/ 83 h 333"/>
              <a:gd name="T52" fmla="*/ 270 w 334"/>
              <a:gd name="T53" fmla="*/ 83 h 333"/>
              <a:gd name="T54" fmla="*/ 251 w 334"/>
              <a:gd name="T55" fmla="*/ 102 h 333"/>
              <a:gd name="T56" fmla="*/ 275 w 334"/>
              <a:gd name="T57" fmla="*/ 126 h 333"/>
              <a:gd name="T58" fmla="*/ 334 w 334"/>
              <a:gd name="T59" fmla="*/ 67 h 333"/>
              <a:gd name="T60" fmla="*/ 333 w 334"/>
              <a:gd name="T61" fmla="*/ 67 h 333"/>
              <a:gd name="T62" fmla="*/ 334 w 334"/>
              <a:gd name="T63" fmla="*/ 66 h 333"/>
              <a:gd name="T64" fmla="*/ 275 w 334"/>
              <a:gd name="T65" fmla="*/ 7 h 333"/>
              <a:gd name="T66" fmla="*/ 251 w 334"/>
              <a:gd name="T67" fmla="*/ 31 h 333"/>
              <a:gd name="T68" fmla="*/ 270 w 334"/>
              <a:gd name="T69" fmla="*/ 50 h 333"/>
              <a:gd name="T70" fmla="*/ 131 w 334"/>
              <a:gd name="T71" fmla="*/ 50 h 333"/>
              <a:gd name="T72" fmla="*/ 67 w 334"/>
              <a:gd name="T73" fmla="*/ 0 h 333"/>
              <a:gd name="T74" fmla="*/ 0 w 334"/>
              <a:gd name="T75" fmla="*/ 67 h 333"/>
              <a:gd name="T76" fmla="*/ 67 w 334"/>
              <a:gd name="T77" fmla="*/ 133 h 333"/>
              <a:gd name="T78" fmla="*/ 131 w 334"/>
              <a:gd name="T79" fmla="*/ 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4" h="333">
                <a:moveTo>
                  <a:pt x="34" y="267"/>
                </a:moveTo>
                <a:cubicBezTo>
                  <a:pt x="34" y="248"/>
                  <a:pt x="48" y="233"/>
                  <a:pt x="67" y="233"/>
                </a:cubicBezTo>
                <a:cubicBezTo>
                  <a:pt x="85" y="233"/>
                  <a:pt x="100" y="248"/>
                  <a:pt x="100" y="267"/>
                </a:cubicBezTo>
                <a:cubicBezTo>
                  <a:pt x="100" y="285"/>
                  <a:pt x="85" y="300"/>
                  <a:pt x="67" y="300"/>
                </a:cubicBezTo>
                <a:cubicBezTo>
                  <a:pt x="48" y="300"/>
                  <a:pt x="34" y="285"/>
                  <a:pt x="34" y="267"/>
                </a:cubicBezTo>
                <a:close/>
                <a:moveTo>
                  <a:pt x="131" y="283"/>
                </a:moveTo>
                <a:lnTo>
                  <a:pt x="270" y="283"/>
                </a:lnTo>
                <a:lnTo>
                  <a:pt x="251" y="302"/>
                </a:lnTo>
                <a:lnTo>
                  <a:pt x="275" y="326"/>
                </a:lnTo>
                <a:lnTo>
                  <a:pt x="334" y="267"/>
                </a:lnTo>
                <a:lnTo>
                  <a:pt x="333" y="267"/>
                </a:lnTo>
                <a:lnTo>
                  <a:pt x="334" y="266"/>
                </a:lnTo>
                <a:lnTo>
                  <a:pt x="275" y="208"/>
                </a:lnTo>
                <a:lnTo>
                  <a:pt x="251" y="231"/>
                </a:lnTo>
                <a:lnTo>
                  <a:pt x="270" y="250"/>
                </a:lnTo>
                <a:lnTo>
                  <a:pt x="131" y="250"/>
                </a:lnTo>
                <a:cubicBezTo>
                  <a:pt x="124" y="217"/>
                  <a:pt x="98" y="200"/>
                  <a:pt x="67" y="200"/>
                </a:cubicBezTo>
                <a:cubicBezTo>
                  <a:pt x="30" y="200"/>
                  <a:pt x="0" y="230"/>
                  <a:pt x="0" y="267"/>
                </a:cubicBezTo>
                <a:cubicBezTo>
                  <a:pt x="0" y="303"/>
                  <a:pt x="30" y="333"/>
                  <a:pt x="67" y="333"/>
                </a:cubicBezTo>
                <a:cubicBezTo>
                  <a:pt x="98" y="333"/>
                  <a:pt x="124" y="317"/>
                  <a:pt x="131" y="283"/>
                </a:cubicBezTo>
                <a:close/>
                <a:moveTo>
                  <a:pt x="34" y="67"/>
                </a:moveTo>
                <a:cubicBezTo>
                  <a:pt x="34" y="48"/>
                  <a:pt x="48" y="33"/>
                  <a:pt x="67" y="33"/>
                </a:cubicBezTo>
                <a:cubicBezTo>
                  <a:pt x="85" y="33"/>
                  <a:pt x="100" y="48"/>
                  <a:pt x="100" y="67"/>
                </a:cubicBezTo>
                <a:cubicBezTo>
                  <a:pt x="100" y="85"/>
                  <a:pt x="85" y="100"/>
                  <a:pt x="67" y="100"/>
                </a:cubicBezTo>
                <a:cubicBezTo>
                  <a:pt x="48" y="100"/>
                  <a:pt x="34" y="85"/>
                  <a:pt x="34" y="67"/>
                </a:cubicBezTo>
                <a:close/>
                <a:moveTo>
                  <a:pt x="131" y="83"/>
                </a:moveTo>
                <a:lnTo>
                  <a:pt x="270" y="83"/>
                </a:lnTo>
                <a:lnTo>
                  <a:pt x="251" y="102"/>
                </a:lnTo>
                <a:lnTo>
                  <a:pt x="275" y="126"/>
                </a:lnTo>
                <a:lnTo>
                  <a:pt x="334" y="67"/>
                </a:lnTo>
                <a:lnTo>
                  <a:pt x="333" y="67"/>
                </a:lnTo>
                <a:lnTo>
                  <a:pt x="334" y="66"/>
                </a:lnTo>
                <a:lnTo>
                  <a:pt x="275" y="7"/>
                </a:lnTo>
                <a:lnTo>
                  <a:pt x="251" y="31"/>
                </a:lnTo>
                <a:lnTo>
                  <a:pt x="270" y="50"/>
                </a:lnTo>
                <a:lnTo>
                  <a:pt x="131" y="50"/>
                </a:lnTo>
                <a:cubicBezTo>
                  <a:pt x="124" y="17"/>
                  <a:pt x="98" y="0"/>
                  <a:pt x="67" y="0"/>
                </a:cubicBezTo>
                <a:cubicBezTo>
                  <a:pt x="30" y="0"/>
                  <a:pt x="0" y="30"/>
                  <a:pt x="0" y="67"/>
                </a:cubicBezTo>
                <a:cubicBezTo>
                  <a:pt x="0" y="103"/>
                  <a:pt x="30" y="133"/>
                  <a:pt x="67" y="133"/>
                </a:cubicBezTo>
                <a:cubicBezTo>
                  <a:pt x="98" y="133"/>
                  <a:pt x="124" y="117"/>
                  <a:pt x="131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8">
            <a:extLst>
              <a:ext uri="{FF2B5EF4-FFF2-40B4-BE49-F238E27FC236}">
                <a16:creationId xmlns:a16="http://schemas.microsoft.com/office/drawing/2014/main" id="{179FDC5A-E828-4BCE-9EB3-1CE455F5653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56651" y="1573213"/>
            <a:ext cx="252413" cy="252413"/>
          </a:xfrm>
          <a:custGeom>
            <a:avLst/>
            <a:gdLst>
              <a:gd name="T0" fmla="*/ 300 w 333"/>
              <a:gd name="T1" fmla="*/ 67 h 334"/>
              <a:gd name="T2" fmla="*/ 266 w 333"/>
              <a:gd name="T3" fmla="*/ 101 h 334"/>
              <a:gd name="T4" fmla="*/ 233 w 333"/>
              <a:gd name="T5" fmla="*/ 67 h 334"/>
              <a:gd name="T6" fmla="*/ 266 w 333"/>
              <a:gd name="T7" fmla="*/ 34 h 334"/>
              <a:gd name="T8" fmla="*/ 300 w 333"/>
              <a:gd name="T9" fmla="*/ 67 h 334"/>
              <a:gd name="T10" fmla="*/ 202 w 333"/>
              <a:gd name="T11" fmla="*/ 50 h 334"/>
              <a:gd name="T12" fmla="*/ 63 w 333"/>
              <a:gd name="T13" fmla="*/ 50 h 334"/>
              <a:gd name="T14" fmla="*/ 82 w 333"/>
              <a:gd name="T15" fmla="*/ 32 h 334"/>
              <a:gd name="T16" fmla="*/ 58 w 333"/>
              <a:gd name="T17" fmla="*/ 8 h 334"/>
              <a:gd name="T18" fmla="*/ 0 w 333"/>
              <a:gd name="T19" fmla="*/ 67 h 334"/>
              <a:gd name="T20" fmla="*/ 0 w 333"/>
              <a:gd name="T21" fmla="*/ 67 h 334"/>
              <a:gd name="T22" fmla="*/ 0 w 333"/>
              <a:gd name="T23" fmla="*/ 68 h 334"/>
              <a:gd name="T24" fmla="*/ 58 w 333"/>
              <a:gd name="T25" fmla="*/ 127 h 334"/>
              <a:gd name="T26" fmla="*/ 82 w 333"/>
              <a:gd name="T27" fmla="*/ 103 h 334"/>
              <a:gd name="T28" fmla="*/ 63 w 333"/>
              <a:gd name="T29" fmla="*/ 83 h 334"/>
              <a:gd name="T30" fmla="*/ 202 w 333"/>
              <a:gd name="T31" fmla="*/ 83 h 334"/>
              <a:gd name="T32" fmla="*/ 266 w 333"/>
              <a:gd name="T33" fmla="*/ 134 h 334"/>
              <a:gd name="T34" fmla="*/ 333 w 333"/>
              <a:gd name="T35" fmla="*/ 67 h 334"/>
              <a:gd name="T36" fmla="*/ 266 w 333"/>
              <a:gd name="T37" fmla="*/ 0 h 334"/>
              <a:gd name="T38" fmla="*/ 202 w 333"/>
              <a:gd name="T39" fmla="*/ 50 h 334"/>
              <a:gd name="T40" fmla="*/ 300 w 333"/>
              <a:gd name="T41" fmla="*/ 268 h 334"/>
              <a:gd name="T42" fmla="*/ 266 w 333"/>
              <a:gd name="T43" fmla="*/ 301 h 334"/>
              <a:gd name="T44" fmla="*/ 233 w 333"/>
              <a:gd name="T45" fmla="*/ 268 h 334"/>
              <a:gd name="T46" fmla="*/ 266 w 333"/>
              <a:gd name="T47" fmla="*/ 234 h 334"/>
              <a:gd name="T48" fmla="*/ 300 w 333"/>
              <a:gd name="T49" fmla="*/ 268 h 334"/>
              <a:gd name="T50" fmla="*/ 202 w 333"/>
              <a:gd name="T51" fmla="*/ 250 h 334"/>
              <a:gd name="T52" fmla="*/ 63 w 333"/>
              <a:gd name="T53" fmla="*/ 250 h 334"/>
              <a:gd name="T54" fmla="*/ 82 w 333"/>
              <a:gd name="T55" fmla="*/ 232 h 334"/>
              <a:gd name="T56" fmla="*/ 58 w 333"/>
              <a:gd name="T57" fmla="*/ 208 h 334"/>
              <a:gd name="T58" fmla="*/ 0 w 333"/>
              <a:gd name="T59" fmla="*/ 267 h 334"/>
              <a:gd name="T60" fmla="*/ 0 w 333"/>
              <a:gd name="T61" fmla="*/ 268 h 334"/>
              <a:gd name="T62" fmla="*/ 0 w 333"/>
              <a:gd name="T63" fmla="*/ 268 h 334"/>
              <a:gd name="T64" fmla="*/ 58 w 333"/>
              <a:gd name="T65" fmla="*/ 327 h 334"/>
              <a:gd name="T66" fmla="*/ 82 w 333"/>
              <a:gd name="T67" fmla="*/ 303 h 334"/>
              <a:gd name="T68" fmla="*/ 63 w 333"/>
              <a:gd name="T69" fmla="*/ 283 h 334"/>
              <a:gd name="T70" fmla="*/ 202 w 333"/>
              <a:gd name="T71" fmla="*/ 283 h 334"/>
              <a:gd name="T72" fmla="*/ 266 w 333"/>
              <a:gd name="T73" fmla="*/ 334 h 334"/>
              <a:gd name="T74" fmla="*/ 333 w 333"/>
              <a:gd name="T75" fmla="*/ 267 h 334"/>
              <a:gd name="T76" fmla="*/ 266 w 333"/>
              <a:gd name="T77" fmla="*/ 200 h 334"/>
              <a:gd name="T78" fmla="*/ 202 w 333"/>
              <a:gd name="T79" fmla="*/ 25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4">
                <a:moveTo>
                  <a:pt x="300" y="67"/>
                </a:moveTo>
                <a:cubicBezTo>
                  <a:pt x="300" y="86"/>
                  <a:pt x="285" y="101"/>
                  <a:pt x="266" y="101"/>
                </a:cubicBezTo>
                <a:cubicBezTo>
                  <a:pt x="248" y="101"/>
                  <a:pt x="233" y="86"/>
                  <a:pt x="233" y="67"/>
                </a:cubicBezTo>
                <a:cubicBezTo>
                  <a:pt x="233" y="49"/>
                  <a:pt x="248" y="34"/>
                  <a:pt x="266" y="34"/>
                </a:cubicBezTo>
                <a:cubicBezTo>
                  <a:pt x="285" y="34"/>
                  <a:pt x="300" y="49"/>
                  <a:pt x="300" y="67"/>
                </a:cubicBezTo>
                <a:close/>
                <a:moveTo>
                  <a:pt x="202" y="50"/>
                </a:moveTo>
                <a:lnTo>
                  <a:pt x="63" y="50"/>
                </a:lnTo>
                <a:lnTo>
                  <a:pt x="82" y="32"/>
                </a:lnTo>
                <a:lnTo>
                  <a:pt x="58" y="8"/>
                </a:lnTo>
                <a:lnTo>
                  <a:pt x="0" y="67"/>
                </a:lnTo>
                <a:lnTo>
                  <a:pt x="0" y="67"/>
                </a:lnTo>
                <a:lnTo>
                  <a:pt x="0" y="68"/>
                </a:lnTo>
                <a:lnTo>
                  <a:pt x="58" y="127"/>
                </a:lnTo>
                <a:lnTo>
                  <a:pt x="82" y="103"/>
                </a:lnTo>
                <a:lnTo>
                  <a:pt x="63" y="83"/>
                </a:lnTo>
                <a:lnTo>
                  <a:pt x="202" y="83"/>
                </a:lnTo>
                <a:cubicBezTo>
                  <a:pt x="209" y="117"/>
                  <a:pt x="235" y="134"/>
                  <a:pt x="266" y="134"/>
                </a:cubicBezTo>
                <a:cubicBezTo>
                  <a:pt x="303" y="134"/>
                  <a:pt x="333" y="104"/>
                  <a:pt x="333" y="67"/>
                </a:cubicBezTo>
                <a:cubicBezTo>
                  <a:pt x="333" y="30"/>
                  <a:pt x="303" y="0"/>
                  <a:pt x="266" y="0"/>
                </a:cubicBezTo>
                <a:cubicBezTo>
                  <a:pt x="235" y="0"/>
                  <a:pt x="209" y="17"/>
                  <a:pt x="202" y="50"/>
                </a:cubicBezTo>
                <a:close/>
                <a:moveTo>
                  <a:pt x="300" y="268"/>
                </a:moveTo>
                <a:cubicBezTo>
                  <a:pt x="300" y="286"/>
                  <a:pt x="285" y="301"/>
                  <a:pt x="266" y="301"/>
                </a:cubicBezTo>
                <a:cubicBezTo>
                  <a:pt x="248" y="301"/>
                  <a:pt x="233" y="286"/>
                  <a:pt x="233" y="268"/>
                </a:cubicBezTo>
                <a:cubicBezTo>
                  <a:pt x="233" y="249"/>
                  <a:pt x="248" y="234"/>
                  <a:pt x="266" y="234"/>
                </a:cubicBezTo>
                <a:cubicBezTo>
                  <a:pt x="285" y="234"/>
                  <a:pt x="300" y="249"/>
                  <a:pt x="300" y="268"/>
                </a:cubicBezTo>
                <a:close/>
                <a:moveTo>
                  <a:pt x="202" y="250"/>
                </a:moveTo>
                <a:lnTo>
                  <a:pt x="63" y="250"/>
                </a:lnTo>
                <a:lnTo>
                  <a:pt x="82" y="232"/>
                </a:lnTo>
                <a:lnTo>
                  <a:pt x="58" y="208"/>
                </a:lnTo>
                <a:lnTo>
                  <a:pt x="0" y="267"/>
                </a:lnTo>
                <a:lnTo>
                  <a:pt x="0" y="268"/>
                </a:lnTo>
                <a:lnTo>
                  <a:pt x="0" y="268"/>
                </a:lnTo>
                <a:lnTo>
                  <a:pt x="58" y="327"/>
                </a:lnTo>
                <a:lnTo>
                  <a:pt x="82" y="303"/>
                </a:lnTo>
                <a:lnTo>
                  <a:pt x="63" y="283"/>
                </a:lnTo>
                <a:lnTo>
                  <a:pt x="202" y="283"/>
                </a:lnTo>
                <a:cubicBezTo>
                  <a:pt x="209" y="317"/>
                  <a:pt x="235" y="334"/>
                  <a:pt x="266" y="334"/>
                </a:cubicBezTo>
                <a:cubicBezTo>
                  <a:pt x="303" y="334"/>
                  <a:pt x="333" y="304"/>
                  <a:pt x="333" y="267"/>
                </a:cubicBezTo>
                <a:cubicBezTo>
                  <a:pt x="333" y="231"/>
                  <a:pt x="303" y="200"/>
                  <a:pt x="266" y="200"/>
                </a:cubicBezTo>
                <a:cubicBezTo>
                  <a:pt x="235" y="200"/>
                  <a:pt x="209" y="217"/>
                  <a:pt x="202" y="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9">
            <a:extLst>
              <a:ext uri="{FF2B5EF4-FFF2-40B4-BE49-F238E27FC236}">
                <a16:creationId xmlns:a16="http://schemas.microsoft.com/office/drawing/2014/main" id="{7EDBDC02-0A31-4A4D-A0C0-5CC75FFA4D1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53413" y="1573213"/>
            <a:ext cx="252413" cy="252413"/>
          </a:xfrm>
          <a:custGeom>
            <a:avLst/>
            <a:gdLst>
              <a:gd name="T0" fmla="*/ 266 w 333"/>
              <a:gd name="T1" fmla="*/ 100 h 333"/>
              <a:gd name="T2" fmla="*/ 233 w 333"/>
              <a:gd name="T3" fmla="*/ 67 h 333"/>
              <a:gd name="T4" fmla="*/ 266 w 333"/>
              <a:gd name="T5" fmla="*/ 33 h 333"/>
              <a:gd name="T6" fmla="*/ 299 w 333"/>
              <a:gd name="T7" fmla="*/ 67 h 333"/>
              <a:gd name="T8" fmla="*/ 266 w 333"/>
              <a:gd name="T9" fmla="*/ 100 h 333"/>
              <a:gd name="T10" fmla="*/ 283 w 333"/>
              <a:gd name="T11" fmla="*/ 270 h 333"/>
              <a:gd name="T12" fmla="*/ 283 w 333"/>
              <a:gd name="T13" fmla="*/ 131 h 333"/>
              <a:gd name="T14" fmla="*/ 333 w 333"/>
              <a:gd name="T15" fmla="*/ 67 h 333"/>
              <a:gd name="T16" fmla="*/ 266 w 333"/>
              <a:gd name="T17" fmla="*/ 0 h 333"/>
              <a:gd name="T18" fmla="*/ 200 w 333"/>
              <a:gd name="T19" fmla="*/ 67 h 333"/>
              <a:gd name="T20" fmla="*/ 250 w 333"/>
              <a:gd name="T21" fmla="*/ 131 h 333"/>
              <a:gd name="T22" fmla="*/ 250 w 333"/>
              <a:gd name="T23" fmla="*/ 270 h 333"/>
              <a:gd name="T24" fmla="*/ 231 w 333"/>
              <a:gd name="T25" fmla="*/ 251 h 333"/>
              <a:gd name="T26" fmla="*/ 207 w 333"/>
              <a:gd name="T27" fmla="*/ 274 h 333"/>
              <a:gd name="T28" fmla="*/ 266 w 333"/>
              <a:gd name="T29" fmla="*/ 333 h 333"/>
              <a:gd name="T30" fmla="*/ 266 w 333"/>
              <a:gd name="T31" fmla="*/ 333 h 333"/>
              <a:gd name="T32" fmla="*/ 266 w 333"/>
              <a:gd name="T33" fmla="*/ 333 h 333"/>
              <a:gd name="T34" fmla="*/ 325 w 333"/>
              <a:gd name="T35" fmla="*/ 274 h 333"/>
              <a:gd name="T36" fmla="*/ 302 w 333"/>
              <a:gd name="T37" fmla="*/ 251 h 333"/>
              <a:gd name="T38" fmla="*/ 283 w 333"/>
              <a:gd name="T39" fmla="*/ 270 h 333"/>
              <a:gd name="T40" fmla="*/ 67 w 333"/>
              <a:gd name="T41" fmla="*/ 300 h 333"/>
              <a:gd name="T42" fmla="*/ 33 w 333"/>
              <a:gd name="T43" fmla="*/ 267 h 333"/>
              <a:gd name="T44" fmla="*/ 67 w 333"/>
              <a:gd name="T45" fmla="*/ 233 h 333"/>
              <a:gd name="T46" fmla="*/ 100 w 333"/>
              <a:gd name="T47" fmla="*/ 267 h 333"/>
              <a:gd name="T48" fmla="*/ 67 w 333"/>
              <a:gd name="T49" fmla="*/ 300 h 333"/>
              <a:gd name="T50" fmla="*/ 83 w 333"/>
              <a:gd name="T51" fmla="*/ 202 h 333"/>
              <a:gd name="T52" fmla="*/ 83 w 333"/>
              <a:gd name="T53" fmla="*/ 64 h 333"/>
              <a:gd name="T54" fmla="*/ 102 w 333"/>
              <a:gd name="T55" fmla="*/ 83 h 333"/>
              <a:gd name="T56" fmla="*/ 126 w 333"/>
              <a:gd name="T57" fmla="*/ 59 h 333"/>
              <a:gd name="T58" fmla="*/ 67 w 333"/>
              <a:gd name="T59" fmla="*/ 0 h 333"/>
              <a:gd name="T60" fmla="*/ 67 w 333"/>
              <a:gd name="T61" fmla="*/ 0 h 333"/>
              <a:gd name="T62" fmla="*/ 67 w 333"/>
              <a:gd name="T63" fmla="*/ 0 h 333"/>
              <a:gd name="T64" fmla="*/ 8 w 333"/>
              <a:gd name="T65" fmla="*/ 59 h 333"/>
              <a:gd name="T66" fmla="*/ 31 w 333"/>
              <a:gd name="T67" fmla="*/ 83 h 333"/>
              <a:gd name="T68" fmla="*/ 50 w 333"/>
              <a:gd name="T69" fmla="*/ 64 h 333"/>
              <a:gd name="T70" fmla="*/ 50 w 333"/>
              <a:gd name="T71" fmla="*/ 202 h 333"/>
              <a:gd name="T72" fmla="*/ 0 w 333"/>
              <a:gd name="T73" fmla="*/ 267 h 333"/>
              <a:gd name="T74" fmla="*/ 67 w 333"/>
              <a:gd name="T75" fmla="*/ 333 h 333"/>
              <a:gd name="T76" fmla="*/ 133 w 333"/>
              <a:gd name="T77" fmla="*/ 267 h 333"/>
              <a:gd name="T78" fmla="*/ 83 w 333"/>
              <a:gd name="T79" fmla="*/ 202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3">
                <a:moveTo>
                  <a:pt x="266" y="100"/>
                </a:moveTo>
                <a:cubicBezTo>
                  <a:pt x="247" y="100"/>
                  <a:pt x="233" y="85"/>
                  <a:pt x="233" y="67"/>
                </a:cubicBezTo>
                <a:cubicBezTo>
                  <a:pt x="233" y="48"/>
                  <a:pt x="247" y="33"/>
                  <a:pt x="266" y="33"/>
                </a:cubicBezTo>
                <a:cubicBezTo>
                  <a:pt x="284" y="33"/>
                  <a:pt x="299" y="48"/>
                  <a:pt x="299" y="67"/>
                </a:cubicBezTo>
                <a:cubicBezTo>
                  <a:pt x="299" y="85"/>
                  <a:pt x="284" y="100"/>
                  <a:pt x="266" y="100"/>
                </a:cubicBezTo>
                <a:close/>
                <a:moveTo>
                  <a:pt x="283" y="270"/>
                </a:moveTo>
                <a:lnTo>
                  <a:pt x="283" y="131"/>
                </a:lnTo>
                <a:cubicBezTo>
                  <a:pt x="300" y="124"/>
                  <a:pt x="333" y="98"/>
                  <a:pt x="333" y="67"/>
                </a:cubicBezTo>
                <a:cubicBezTo>
                  <a:pt x="333" y="30"/>
                  <a:pt x="303" y="0"/>
                  <a:pt x="266" y="0"/>
                </a:cubicBezTo>
                <a:cubicBezTo>
                  <a:pt x="229" y="0"/>
                  <a:pt x="200" y="30"/>
                  <a:pt x="200" y="67"/>
                </a:cubicBezTo>
                <a:cubicBezTo>
                  <a:pt x="200" y="98"/>
                  <a:pt x="217" y="124"/>
                  <a:pt x="250" y="131"/>
                </a:cubicBezTo>
                <a:lnTo>
                  <a:pt x="250" y="270"/>
                </a:lnTo>
                <a:lnTo>
                  <a:pt x="231" y="251"/>
                </a:lnTo>
                <a:lnTo>
                  <a:pt x="207" y="274"/>
                </a:lnTo>
                <a:lnTo>
                  <a:pt x="266" y="333"/>
                </a:lnTo>
                <a:lnTo>
                  <a:pt x="266" y="333"/>
                </a:lnTo>
                <a:lnTo>
                  <a:pt x="266" y="333"/>
                </a:lnTo>
                <a:lnTo>
                  <a:pt x="325" y="274"/>
                </a:lnTo>
                <a:lnTo>
                  <a:pt x="302" y="251"/>
                </a:lnTo>
                <a:lnTo>
                  <a:pt x="283" y="270"/>
                </a:lnTo>
                <a:close/>
                <a:moveTo>
                  <a:pt x="67" y="300"/>
                </a:moveTo>
                <a:cubicBezTo>
                  <a:pt x="48" y="300"/>
                  <a:pt x="33" y="285"/>
                  <a:pt x="33" y="267"/>
                </a:cubicBezTo>
                <a:cubicBezTo>
                  <a:pt x="33" y="248"/>
                  <a:pt x="48" y="233"/>
                  <a:pt x="67" y="233"/>
                </a:cubicBezTo>
                <a:cubicBezTo>
                  <a:pt x="85" y="233"/>
                  <a:pt x="100" y="248"/>
                  <a:pt x="100" y="267"/>
                </a:cubicBezTo>
                <a:cubicBezTo>
                  <a:pt x="100" y="285"/>
                  <a:pt x="85" y="300"/>
                  <a:pt x="67" y="300"/>
                </a:cubicBezTo>
                <a:close/>
                <a:moveTo>
                  <a:pt x="83" y="202"/>
                </a:moveTo>
                <a:lnTo>
                  <a:pt x="83" y="64"/>
                </a:lnTo>
                <a:lnTo>
                  <a:pt x="102" y="83"/>
                </a:lnTo>
                <a:lnTo>
                  <a:pt x="126" y="59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8" y="59"/>
                </a:lnTo>
                <a:lnTo>
                  <a:pt x="31" y="83"/>
                </a:lnTo>
                <a:lnTo>
                  <a:pt x="50" y="64"/>
                </a:lnTo>
                <a:lnTo>
                  <a:pt x="50" y="202"/>
                </a:lnTo>
                <a:cubicBezTo>
                  <a:pt x="17" y="210"/>
                  <a:pt x="0" y="236"/>
                  <a:pt x="0" y="267"/>
                </a:cubicBezTo>
                <a:cubicBezTo>
                  <a:pt x="0" y="304"/>
                  <a:pt x="30" y="333"/>
                  <a:pt x="67" y="333"/>
                </a:cubicBezTo>
                <a:cubicBezTo>
                  <a:pt x="103" y="333"/>
                  <a:pt x="133" y="304"/>
                  <a:pt x="133" y="267"/>
                </a:cubicBezTo>
                <a:cubicBezTo>
                  <a:pt x="133" y="236"/>
                  <a:pt x="117" y="210"/>
                  <a:pt x="83" y="2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0">
            <a:extLst>
              <a:ext uri="{FF2B5EF4-FFF2-40B4-BE49-F238E27FC236}">
                <a16:creationId xmlns:a16="http://schemas.microsoft.com/office/drawing/2014/main" id="{75664000-0DA2-4C2E-BD09-55D40308529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45413" y="1570038"/>
            <a:ext cx="106363" cy="261938"/>
          </a:xfrm>
          <a:custGeom>
            <a:avLst/>
            <a:gdLst>
              <a:gd name="T0" fmla="*/ 74 w 141"/>
              <a:gd name="T1" fmla="*/ 303 h 345"/>
              <a:gd name="T2" fmla="*/ 41 w 141"/>
              <a:gd name="T3" fmla="*/ 270 h 345"/>
              <a:gd name="T4" fmla="*/ 74 w 141"/>
              <a:gd name="T5" fmla="*/ 236 h 345"/>
              <a:gd name="T6" fmla="*/ 107 w 141"/>
              <a:gd name="T7" fmla="*/ 270 h 345"/>
              <a:gd name="T8" fmla="*/ 74 w 141"/>
              <a:gd name="T9" fmla="*/ 303 h 345"/>
              <a:gd name="T10" fmla="*/ 91 w 141"/>
              <a:gd name="T11" fmla="*/ 205 h 345"/>
              <a:gd name="T12" fmla="*/ 91 w 141"/>
              <a:gd name="T13" fmla="*/ 53 h 345"/>
              <a:gd name="T14" fmla="*/ 98 w 141"/>
              <a:gd name="T15" fmla="*/ 60 h 345"/>
              <a:gd name="T16" fmla="*/ 121 w 141"/>
              <a:gd name="T17" fmla="*/ 60 h 345"/>
              <a:gd name="T18" fmla="*/ 121 w 141"/>
              <a:gd name="T19" fmla="*/ 60 h 345"/>
              <a:gd name="T20" fmla="*/ 121 w 141"/>
              <a:gd name="T21" fmla="*/ 36 h 345"/>
              <a:gd name="T22" fmla="*/ 97 w 141"/>
              <a:gd name="T23" fmla="*/ 13 h 345"/>
              <a:gd name="T24" fmla="*/ 50 w 141"/>
              <a:gd name="T25" fmla="*/ 13 h 345"/>
              <a:gd name="T26" fmla="*/ 27 w 141"/>
              <a:gd name="T27" fmla="*/ 36 h 345"/>
              <a:gd name="T28" fmla="*/ 27 w 141"/>
              <a:gd name="T29" fmla="*/ 60 h 345"/>
              <a:gd name="T30" fmla="*/ 50 w 141"/>
              <a:gd name="T31" fmla="*/ 60 h 345"/>
              <a:gd name="T32" fmla="*/ 57 w 141"/>
              <a:gd name="T33" fmla="*/ 53 h 345"/>
              <a:gd name="T34" fmla="*/ 57 w 141"/>
              <a:gd name="T35" fmla="*/ 205 h 345"/>
              <a:gd name="T36" fmla="*/ 9 w 141"/>
              <a:gd name="T37" fmla="*/ 286 h 345"/>
              <a:gd name="T38" fmla="*/ 58 w 141"/>
              <a:gd name="T39" fmla="*/ 335 h 345"/>
              <a:gd name="T40" fmla="*/ 141 w 141"/>
              <a:gd name="T41" fmla="*/ 270 h 345"/>
              <a:gd name="T42" fmla="*/ 91 w 141"/>
              <a:gd name="T43" fmla="*/ 205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1" h="345">
                <a:moveTo>
                  <a:pt x="74" y="303"/>
                </a:moveTo>
                <a:cubicBezTo>
                  <a:pt x="55" y="303"/>
                  <a:pt x="41" y="288"/>
                  <a:pt x="41" y="270"/>
                </a:cubicBezTo>
                <a:cubicBezTo>
                  <a:pt x="41" y="251"/>
                  <a:pt x="55" y="236"/>
                  <a:pt x="74" y="236"/>
                </a:cubicBezTo>
                <a:cubicBezTo>
                  <a:pt x="92" y="236"/>
                  <a:pt x="107" y="251"/>
                  <a:pt x="107" y="270"/>
                </a:cubicBezTo>
                <a:cubicBezTo>
                  <a:pt x="107" y="288"/>
                  <a:pt x="92" y="303"/>
                  <a:pt x="74" y="303"/>
                </a:cubicBezTo>
                <a:close/>
                <a:moveTo>
                  <a:pt x="91" y="205"/>
                </a:moveTo>
                <a:lnTo>
                  <a:pt x="91" y="53"/>
                </a:lnTo>
                <a:lnTo>
                  <a:pt x="98" y="60"/>
                </a:lnTo>
                <a:cubicBezTo>
                  <a:pt x="104" y="67"/>
                  <a:pt x="115" y="67"/>
                  <a:pt x="121" y="60"/>
                </a:cubicBezTo>
                <a:lnTo>
                  <a:pt x="121" y="60"/>
                </a:lnTo>
                <a:cubicBezTo>
                  <a:pt x="128" y="53"/>
                  <a:pt x="128" y="43"/>
                  <a:pt x="121" y="36"/>
                </a:cubicBezTo>
                <a:lnTo>
                  <a:pt x="97" y="13"/>
                </a:lnTo>
                <a:cubicBezTo>
                  <a:pt x="84" y="0"/>
                  <a:pt x="63" y="0"/>
                  <a:pt x="50" y="13"/>
                </a:cubicBezTo>
                <a:lnTo>
                  <a:pt x="27" y="36"/>
                </a:lnTo>
                <a:cubicBezTo>
                  <a:pt x="20" y="43"/>
                  <a:pt x="20" y="53"/>
                  <a:pt x="27" y="60"/>
                </a:cubicBezTo>
                <a:cubicBezTo>
                  <a:pt x="33" y="67"/>
                  <a:pt x="44" y="67"/>
                  <a:pt x="50" y="60"/>
                </a:cubicBezTo>
                <a:lnTo>
                  <a:pt x="57" y="53"/>
                </a:lnTo>
                <a:lnTo>
                  <a:pt x="57" y="205"/>
                </a:lnTo>
                <a:cubicBezTo>
                  <a:pt x="24" y="214"/>
                  <a:pt x="0" y="248"/>
                  <a:pt x="9" y="286"/>
                </a:cubicBezTo>
                <a:cubicBezTo>
                  <a:pt x="15" y="309"/>
                  <a:pt x="34" y="329"/>
                  <a:pt x="58" y="335"/>
                </a:cubicBezTo>
                <a:cubicBezTo>
                  <a:pt x="102" y="345"/>
                  <a:pt x="141" y="312"/>
                  <a:pt x="141" y="270"/>
                </a:cubicBezTo>
                <a:cubicBezTo>
                  <a:pt x="141" y="239"/>
                  <a:pt x="119" y="213"/>
                  <a:pt x="91" y="2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1">
            <a:extLst>
              <a:ext uri="{FF2B5EF4-FFF2-40B4-BE49-F238E27FC236}">
                <a16:creationId xmlns:a16="http://schemas.microsoft.com/office/drawing/2014/main" id="{4C2FD244-E907-4B5E-B8BF-7D7AA62DE6B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42176" y="1643063"/>
            <a:ext cx="261938" cy="106363"/>
          </a:xfrm>
          <a:custGeom>
            <a:avLst/>
            <a:gdLst>
              <a:gd name="T0" fmla="*/ 42 w 347"/>
              <a:gd name="T1" fmla="*/ 74 h 140"/>
              <a:gd name="T2" fmla="*/ 75 w 347"/>
              <a:gd name="T3" fmla="*/ 41 h 140"/>
              <a:gd name="T4" fmla="*/ 109 w 347"/>
              <a:gd name="T5" fmla="*/ 74 h 140"/>
              <a:gd name="T6" fmla="*/ 75 w 347"/>
              <a:gd name="T7" fmla="*/ 107 h 140"/>
              <a:gd name="T8" fmla="*/ 42 w 347"/>
              <a:gd name="T9" fmla="*/ 74 h 140"/>
              <a:gd name="T10" fmla="*/ 140 w 347"/>
              <a:gd name="T11" fmla="*/ 90 h 140"/>
              <a:gd name="T12" fmla="*/ 292 w 347"/>
              <a:gd name="T13" fmla="*/ 90 h 140"/>
              <a:gd name="T14" fmla="*/ 288 w 347"/>
              <a:gd name="T15" fmla="*/ 98 h 140"/>
              <a:gd name="T16" fmla="*/ 292 w 347"/>
              <a:gd name="T17" fmla="*/ 121 h 140"/>
              <a:gd name="T18" fmla="*/ 292 w 347"/>
              <a:gd name="T19" fmla="*/ 121 h 140"/>
              <a:gd name="T20" fmla="*/ 312 w 347"/>
              <a:gd name="T21" fmla="*/ 121 h 140"/>
              <a:gd name="T22" fmla="*/ 334 w 347"/>
              <a:gd name="T23" fmla="*/ 97 h 140"/>
              <a:gd name="T24" fmla="*/ 333 w 347"/>
              <a:gd name="T25" fmla="*/ 50 h 140"/>
              <a:gd name="T26" fmla="*/ 309 w 347"/>
              <a:gd name="T27" fmla="*/ 25 h 140"/>
              <a:gd name="T28" fmla="*/ 285 w 347"/>
              <a:gd name="T29" fmla="*/ 24 h 140"/>
              <a:gd name="T30" fmla="*/ 285 w 347"/>
              <a:gd name="T31" fmla="*/ 24 h 140"/>
              <a:gd name="T32" fmla="*/ 285 w 347"/>
              <a:gd name="T33" fmla="*/ 49 h 140"/>
              <a:gd name="T34" fmla="*/ 292 w 347"/>
              <a:gd name="T35" fmla="*/ 57 h 140"/>
              <a:gd name="T36" fmla="*/ 140 w 347"/>
              <a:gd name="T37" fmla="*/ 57 h 140"/>
              <a:gd name="T38" fmla="*/ 59 w 347"/>
              <a:gd name="T39" fmla="*/ 9 h 140"/>
              <a:gd name="T40" fmla="*/ 10 w 347"/>
              <a:gd name="T41" fmla="*/ 58 h 140"/>
              <a:gd name="T42" fmla="*/ 75 w 347"/>
              <a:gd name="T43" fmla="*/ 140 h 140"/>
              <a:gd name="T44" fmla="*/ 140 w 347"/>
              <a:gd name="T45" fmla="*/ 9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47" h="140">
                <a:moveTo>
                  <a:pt x="42" y="74"/>
                </a:moveTo>
                <a:cubicBezTo>
                  <a:pt x="42" y="56"/>
                  <a:pt x="57" y="41"/>
                  <a:pt x="75" y="41"/>
                </a:cubicBezTo>
                <a:cubicBezTo>
                  <a:pt x="94" y="41"/>
                  <a:pt x="109" y="56"/>
                  <a:pt x="109" y="74"/>
                </a:cubicBezTo>
                <a:cubicBezTo>
                  <a:pt x="109" y="92"/>
                  <a:pt x="94" y="107"/>
                  <a:pt x="75" y="107"/>
                </a:cubicBezTo>
                <a:cubicBezTo>
                  <a:pt x="57" y="107"/>
                  <a:pt x="42" y="92"/>
                  <a:pt x="42" y="74"/>
                </a:cubicBezTo>
                <a:close/>
                <a:moveTo>
                  <a:pt x="140" y="90"/>
                </a:moveTo>
                <a:lnTo>
                  <a:pt x="292" y="90"/>
                </a:lnTo>
                <a:lnTo>
                  <a:pt x="288" y="98"/>
                </a:lnTo>
                <a:cubicBezTo>
                  <a:pt x="282" y="104"/>
                  <a:pt x="275" y="115"/>
                  <a:pt x="292" y="121"/>
                </a:cubicBezTo>
                <a:lnTo>
                  <a:pt x="292" y="121"/>
                </a:lnTo>
                <a:cubicBezTo>
                  <a:pt x="292" y="128"/>
                  <a:pt x="305" y="128"/>
                  <a:pt x="312" y="121"/>
                </a:cubicBezTo>
                <a:lnTo>
                  <a:pt x="334" y="97"/>
                </a:lnTo>
                <a:cubicBezTo>
                  <a:pt x="347" y="84"/>
                  <a:pt x="346" y="63"/>
                  <a:pt x="333" y="50"/>
                </a:cubicBezTo>
                <a:lnTo>
                  <a:pt x="309" y="25"/>
                </a:lnTo>
                <a:cubicBezTo>
                  <a:pt x="302" y="19"/>
                  <a:pt x="292" y="24"/>
                  <a:pt x="285" y="24"/>
                </a:cubicBezTo>
                <a:lnTo>
                  <a:pt x="285" y="24"/>
                </a:lnTo>
                <a:cubicBezTo>
                  <a:pt x="278" y="40"/>
                  <a:pt x="278" y="42"/>
                  <a:pt x="285" y="49"/>
                </a:cubicBezTo>
                <a:lnTo>
                  <a:pt x="292" y="57"/>
                </a:lnTo>
                <a:lnTo>
                  <a:pt x="140" y="57"/>
                </a:lnTo>
                <a:cubicBezTo>
                  <a:pt x="131" y="24"/>
                  <a:pt x="97" y="0"/>
                  <a:pt x="59" y="9"/>
                </a:cubicBezTo>
                <a:cubicBezTo>
                  <a:pt x="35" y="15"/>
                  <a:pt x="16" y="34"/>
                  <a:pt x="10" y="58"/>
                </a:cubicBezTo>
                <a:cubicBezTo>
                  <a:pt x="0" y="102"/>
                  <a:pt x="33" y="140"/>
                  <a:pt x="75" y="140"/>
                </a:cubicBezTo>
                <a:cubicBezTo>
                  <a:pt x="106" y="140"/>
                  <a:pt x="132" y="124"/>
                  <a:pt x="140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2">
            <a:extLst>
              <a:ext uri="{FF2B5EF4-FFF2-40B4-BE49-F238E27FC236}">
                <a16:creationId xmlns:a16="http://schemas.microsoft.com/office/drawing/2014/main" id="{432A47C4-5C6F-40D1-B7A4-9339C9184D2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42113" y="1647825"/>
            <a:ext cx="261938" cy="106363"/>
          </a:xfrm>
          <a:custGeom>
            <a:avLst/>
            <a:gdLst>
              <a:gd name="T0" fmla="*/ 305 w 347"/>
              <a:gd name="T1" fmla="*/ 67 h 140"/>
              <a:gd name="T2" fmla="*/ 272 w 347"/>
              <a:gd name="T3" fmla="*/ 100 h 140"/>
              <a:gd name="T4" fmla="*/ 238 w 347"/>
              <a:gd name="T5" fmla="*/ 67 h 140"/>
              <a:gd name="T6" fmla="*/ 272 w 347"/>
              <a:gd name="T7" fmla="*/ 34 h 140"/>
              <a:gd name="T8" fmla="*/ 305 w 347"/>
              <a:gd name="T9" fmla="*/ 67 h 140"/>
              <a:gd name="T10" fmla="*/ 207 w 347"/>
              <a:gd name="T11" fmla="*/ 50 h 140"/>
              <a:gd name="T12" fmla="*/ 55 w 347"/>
              <a:gd name="T13" fmla="*/ 50 h 140"/>
              <a:gd name="T14" fmla="*/ 58 w 347"/>
              <a:gd name="T15" fmla="*/ 43 h 140"/>
              <a:gd name="T16" fmla="*/ 55 w 347"/>
              <a:gd name="T17" fmla="*/ 20 h 140"/>
              <a:gd name="T18" fmla="*/ 55 w 347"/>
              <a:gd name="T19" fmla="*/ 20 h 140"/>
              <a:gd name="T20" fmla="*/ 35 w 347"/>
              <a:gd name="T21" fmla="*/ 20 h 140"/>
              <a:gd name="T22" fmla="*/ 13 w 347"/>
              <a:gd name="T23" fmla="*/ 43 h 140"/>
              <a:gd name="T24" fmla="*/ 14 w 347"/>
              <a:gd name="T25" fmla="*/ 90 h 140"/>
              <a:gd name="T26" fmla="*/ 38 w 347"/>
              <a:gd name="T27" fmla="*/ 115 h 140"/>
              <a:gd name="T28" fmla="*/ 62 w 347"/>
              <a:gd name="T29" fmla="*/ 117 h 140"/>
              <a:gd name="T30" fmla="*/ 62 w 347"/>
              <a:gd name="T31" fmla="*/ 117 h 140"/>
              <a:gd name="T32" fmla="*/ 62 w 347"/>
              <a:gd name="T33" fmla="*/ 92 h 140"/>
              <a:gd name="T34" fmla="*/ 55 w 347"/>
              <a:gd name="T35" fmla="*/ 83 h 140"/>
              <a:gd name="T36" fmla="*/ 207 w 347"/>
              <a:gd name="T37" fmla="*/ 83 h 140"/>
              <a:gd name="T38" fmla="*/ 288 w 347"/>
              <a:gd name="T39" fmla="*/ 132 h 140"/>
              <a:gd name="T40" fmla="*/ 337 w 347"/>
              <a:gd name="T41" fmla="*/ 83 h 140"/>
              <a:gd name="T42" fmla="*/ 272 w 347"/>
              <a:gd name="T43" fmla="*/ 0 h 140"/>
              <a:gd name="T44" fmla="*/ 207 w 347"/>
              <a:gd name="T45" fmla="*/ 5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47" h="140">
                <a:moveTo>
                  <a:pt x="305" y="67"/>
                </a:moveTo>
                <a:cubicBezTo>
                  <a:pt x="305" y="85"/>
                  <a:pt x="290" y="100"/>
                  <a:pt x="272" y="100"/>
                </a:cubicBezTo>
                <a:cubicBezTo>
                  <a:pt x="253" y="100"/>
                  <a:pt x="238" y="85"/>
                  <a:pt x="238" y="67"/>
                </a:cubicBezTo>
                <a:cubicBezTo>
                  <a:pt x="238" y="49"/>
                  <a:pt x="253" y="34"/>
                  <a:pt x="272" y="34"/>
                </a:cubicBezTo>
                <a:cubicBezTo>
                  <a:pt x="290" y="34"/>
                  <a:pt x="305" y="49"/>
                  <a:pt x="305" y="67"/>
                </a:cubicBezTo>
                <a:close/>
                <a:moveTo>
                  <a:pt x="207" y="50"/>
                </a:moveTo>
                <a:lnTo>
                  <a:pt x="55" y="50"/>
                </a:lnTo>
                <a:lnTo>
                  <a:pt x="58" y="43"/>
                </a:lnTo>
                <a:cubicBezTo>
                  <a:pt x="65" y="37"/>
                  <a:pt x="72" y="26"/>
                  <a:pt x="55" y="20"/>
                </a:cubicBezTo>
                <a:lnTo>
                  <a:pt x="55" y="20"/>
                </a:lnTo>
                <a:cubicBezTo>
                  <a:pt x="55" y="13"/>
                  <a:pt x="41" y="13"/>
                  <a:pt x="35" y="20"/>
                </a:cubicBezTo>
                <a:lnTo>
                  <a:pt x="13" y="43"/>
                </a:lnTo>
                <a:cubicBezTo>
                  <a:pt x="0" y="56"/>
                  <a:pt x="1" y="77"/>
                  <a:pt x="14" y="90"/>
                </a:cubicBezTo>
                <a:lnTo>
                  <a:pt x="38" y="115"/>
                </a:lnTo>
                <a:cubicBezTo>
                  <a:pt x="45" y="122"/>
                  <a:pt x="55" y="117"/>
                  <a:pt x="62" y="117"/>
                </a:cubicBezTo>
                <a:lnTo>
                  <a:pt x="62" y="117"/>
                </a:lnTo>
                <a:cubicBezTo>
                  <a:pt x="68" y="100"/>
                  <a:pt x="68" y="98"/>
                  <a:pt x="62" y="92"/>
                </a:cubicBezTo>
                <a:lnTo>
                  <a:pt x="55" y="83"/>
                </a:lnTo>
                <a:lnTo>
                  <a:pt x="207" y="83"/>
                </a:lnTo>
                <a:cubicBezTo>
                  <a:pt x="216" y="117"/>
                  <a:pt x="250" y="140"/>
                  <a:pt x="288" y="132"/>
                </a:cubicBezTo>
                <a:cubicBezTo>
                  <a:pt x="312" y="126"/>
                  <a:pt x="331" y="107"/>
                  <a:pt x="337" y="83"/>
                </a:cubicBezTo>
                <a:cubicBezTo>
                  <a:pt x="347" y="39"/>
                  <a:pt x="314" y="0"/>
                  <a:pt x="272" y="0"/>
                </a:cubicBezTo>
                <a:cubicBezTo>
                  <a:pt x="241" y="0"/>
                  <a:pt x="215" y="17"/>
                  <a:pt x="207" y="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3">
            <a:extLst>
              <a:ext uri="{FF2B5EF4-FFF2-40B4-BE49-F238E27FC236}">
                <a16:creationId xmlns:a16="http://schemas.microsoft.com/office/drawing/2014/main" id="{6DD9D71E-E47F-4ACB-BEFE-2DE1522CF68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37288" y="1566863"/>
            <a:ext cx="257175" cy="258763"/>
          </a:xfrm>
          <a:custGeom>
            <a:avLst/>
            <a:gdLst>
              <a:gd name="T0" fmla="*/ 96 w 340"/>
              <a:gd name="T1" fmla="*/ 97 h 341"/>
              <a:gd name="T2" fmla="*/ 49 w 340"/>
              <a:gd name="T3" fmla="*/ 97 h 341"/>
              <a:gd name="T4" fmla="*/ 49 w 340"/>
              <a:gd name="T5" fmla="*/ 50 h 341"/>
              <a:gd name="T6" fmla="*/ 96 w 340"/>
              <a:gd name="T7" fmla="*/ 50 h 341"/>
              <a:gd name="T8" fmla="*/ 96 w 340"/>
              <a:gd name="T9" fmla="*/ 97 h 341"/>
              <a:gd name="T10" fmla="*/ 307 w 340"/>
              <a:gd name="T11" fmla="*/ 257 h 341"/>
              <a:gd name="T12" fmla="*/ 307 w 340"/>
              <a:gd name="T13" fmla="*/ 284 h 341"/>
              <a:gd name="T14" fmla="*/ 130 w 340"/>
              <a:gd name="T15" fmla="*/ 107 h 341"/>
              <a:gd name="T16" fmla="*/ 120 w 340"/>
              <a:gd name="T17" fmla="*/ 27 h 341"/>
              <a:gd name="T18" fmla="*/ 26 w 340"/>
              <a:gd name="T19" fmla="*/ 27 h 341"/>
              <a:gd name="T20" fmla="*/ 26 w 340"/>
              <a:gd name="T21" fmla="*/ 121 h 341"/>
              <a:gd name="T22" fmla="*/ 107 w 340"/>
              <a:gd name="T23" fmla="*/ 131 h 341"/>
              <a:gd name="T24" fmla="*/ 283 w 340"/>
              <a:gd name="T25" fmla="*/ 307 h 341"/>
              <a:gd name="T26" fmla="*/ 257 w 340"/>
              <a:gd name="T27" fmla="*/ 308 h 341"/>
              <a:gd name="T28" fmla="*/ 256 w 340"/>
              <a:gd name="T29" fmla="*/ 341 h 341"/>
              <a:gd name="T30" fmla="*/ 340 w 340"/>
              <a:gd name="T31" fmla="*/ 341 h 341"/>
              <a:gd name="T32" fmla="*/ 340 w 340"/>
              <a:gd name="T33" fmla="*/ 340 h 341"/>
              <a:gd name="T34" fmla="*/ 340 w 340"/>
              <a:gd name="T35" fmla="*/ 257 h 341"/>
              <a:gd name="T36" fmla="*/ 307 w 340"/>
              <a:gd name="T37" fmla="*/ 257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40" h="341">
                <a:moveTo>
                  <a:pt x="96" y="97"/>
                </a:moveTo>
                <a:cubicBezTo>
                  <a:pt x="83" y="110"/>
                  <a:pt x="62" y="110"/>
                  <a:pt x="49" y="97"/>
                </a:cubicBezTo>
                <a:cubicBezTo>
                  <a:pt x="36" y="84"/>
                  <a:pt x="36" y="63"/>
                  <a:pt x="49" y="50"/>
                </a:cubicBezTo>
                <a:cubicBezTo>
                  <a:pt x="62" y="37"/>
                  <a:pt x="83" y="37"/>
                  <a:pt x="96" y="50"/>
                </a:cubicBezTo>
                <a:cubicBezTo>
                  <a:pt x="109" y="63"/>
                  <a:pt x="109" y="84"/>
                  <a:pt x="96" y="97"/>
                </a:cubicBezTo>
                <a:close/>
                <a:moveTo>
                  <a:pt x="307" y="257"/>
                </a:moveTo>
                <a:lnTo>
                  <a:pt x="307" y="284"/>
                </a:lnTo>
                <a:lnTo>
                  <a:pt x="130" y="107"/>
                </a:lnTo>
                <a:cubicBezTo>
                  <a:pt x="137" y="90"/>
                  <a:pt x="142" y="48"/>
                  <a:pt x="120" y="27"/>
                </a:cubicBezTo>
                <a:cubicBezTo>
                  <a:pt x="94" y="0"/>
                  <a:pt x="52" y="1"/>
                  <a:pt x="26" y="27"/>
                </a:cubicBezTo>
                <a:cubicBezTo>
                  <a:pt x="0" y="53"/>
                  <a:pt x="0" y="95"/>
                  <a:pt x="26" y="121"/>
                </a:cubicBezTo>
                <a:cubicBezTo>
                  <a:pt x="48" y="143"/>
                  <a:pt x="78" y="149"/>
                  <a:pt x="107" y="131"/>
                </a:cubicBezTo>
                <a:lnTo>
                  <a:pt x="283" y="307"/>
                </a:lnTo>
                <a:lnTo>
                  <a:pt x="257" y="308"/>
                </a:lnTo>
                <a:lnTo>
                  <a:pt x="256" y="341"/>
                </a:lnTo>
                <a:lnTo>
                  <a:pt x="340" y="341"/>
                </a:lnTo>
                <a:lnTo>
                  <a:pt x="340" y="340"/>
                </a:lnTo>
                <a:lnTo>
                  <a:pt x="340" y="257"/>
                </a:lnTo>
                <a:lnTo>
                  <a:pt x="307" y="2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4">
            <a:extLst>
              <a:ext uri="{FF2B5EF4-FFF2-40B4-BE49-F238E27FC236}">
                <a16:creationId xmlns:a16="http://schemas.microsoft.com/office/drawing/2014/main" id="{F7C1035B-1517-4BDF-BF45-28CC010C067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38813" y="5129213"/>
            <a:ext cx="261938" cy="258763"/>
          </a:xfrm>
          <a:custGeom>
            <a:avLst/>
            <a:gdLst>
              <a:gd name="T0" fmla="*/ 96 w 347"/>
              <a:gd name="T1" fmla="*/ 96 h 339"/>
              <a:gd name="T2" fmla="*/ 49 w 347"/>
              <a:gd name="T3" fmla="*/ 96 h 339"/>
              <a:gd name="T4" fmla="*/ 49 w 347"/>
              <a:gd name="T5" fmla="*/ 49 h 339"/>
              <a:gd name="T6" fmla="*/ 96 w 347"/>
              <a:gd name="T7" fmla="*/ 49 h 339"/>
              <a:gd name="T8" fmla="*/ 96 w 347"/>
              <a:gd name="T9" fmla="*/ 96 h 339"/>
              <a:gd name="T10" fmla="*/ 250 w 347"/>
              <a:gd name="T11" fmla="*/ 49 h 339"/>
              <a:gd name="T12" fmla="*/ 297 w 347"/>
              <a:gd name="T13" fmla="*/ 49 h 339"/>
              <a:gd name="T14" fmla="*/ 297 w 347"/>
              <a:gd name="T15" fmla="*/ 96 h 339"/>
              <a:gd name="T16" fmla="*/ 250 w 347"/>
              <a:gd name="T17" fmla="*/ 96 h 339"/>
              <a:gd name="T18" fmla="*/ 250 w 347"/>
              <a:gd name="T19" fmla="*/ 49 h 339"/>
              <a:gd name="T20" fmla="*/ 307 w 347"/>
              <a:gd name="T21" fmla="*/ 283 h 339"/>
              <a:gd name="T22" fmla="*/ 197 w 347"/>
              <a:gd name="T23" fmla="*/ 173 h 339"/>
              <a:gd name="T24" fmla="*/ 240 w 347"/>
              <a:gd name="T25" fmla="*/ 130 h 339"/>
              <a:gd name="T26" fmla="*/ 320 w 347"/>
              <a:gd name="T27" fmla="*/ 120 h 339"/>
              <a:gd name="T28" fmla="*/ 320 w 347"/>
              <a:gd name="T29" fmla="*/ 26 h 339"/>
              <a:gd name="T30" fmla="*/ 226 w 347"/>
              <a:gd name="T31" fmla="*/ 26 h 339"/>
              <a:gd name="T32" fmla="*/ 216 w 347"/>
              <a:gd name="T33" fmla="*/ 107 h 339"/>
              <a:gd name="T34" fmla="*/ 173 w 347"/>
              <a:gd name="T35" fmla="*/ 149 h 339"/>
              <a:gd name="T36" fmla="*/ 130 w 347"/>
              <a:gd name="T37" fmla="*/ 106 h 339"/>
              <a:gd name="T38" fmla="*/ 120 w 347"/>
              <a:gd name="T39" fmla="*/ 26 h 339"/>
              <a:gd name="T40" fmla="*/ 26 w 347"/>
              <a:gd name="T41" fmla="*/ 26 h 339"/>
              <a:gd name="T42" fmla="*/ 26 w 347"/>
              <a:gd name="T43" fmla="*/ 120 h 339"/>
              <a:gd name="T44" fmla="*/ 107 w 347"/>
              <a:gd name="T45" fmla="*/ 130 h 339"/>
              <a:gd name="T46" fmla="*/ 150 w 347"/>
              <a:gd name="T47" fmla="*/ 173 h 339"/>
              <a:gd name="T48" fmla="*/ 40 w 347"/>
              <a:gd name="T49" fmla="*/ 283 h 339"/>
              <a:gd name="T50" fmla="*/ 39 w 347"/>
              <a:gd name="T51" fmla="*/ 256 h 339"/>
              <a:gd name="T52" fmla="*/ 6 w 347"/>
              <a:gd name="T53" fmla="*/ 256 h 339"/>
              <a:gd name="T54" fmla="*/ 6 w 347"/>
              <a:gd name="T55" fmla="*/ 339 h 339"/>
              <a:gd name="T56" fmla="*/ 7 w 347"/>
              <a:gd name="T57" fmla="*/ 339 h 339"/>
              <a:gd name="T58" fmla="*/ 90 w 347"/>
              <a:gd name="T59" fmla="*/ 339 h 339"/>
              <a:gd name="T60" fmla="*/ 90 w 347"/>
              <a:gd name="T61" fmla="*/ 306 h 339"/>
              <a:gd name="T62" fmla="*/ 63 w 347"/>
              <a:gd name="T63" fmla="*/ 307 h 339"/>
              <a:gd name="T64" fmla="*/ 173 w 347"/>
              <a:gd name="T65" fmla="*/ 196 h 339"/>
              <a:gd name="T66" fmla="*/ 283 w 347"/>
              <a:gd name="T67" fmla="*/ 306 h 339"/>
              <a:gd name="T68" fmla="*/ 257 w 347"/>
              <a:gd name="T69" fmla="*/ 306 h 339"/>
              <a:gd name="T70" fmla="*/ 256 w 347"/>
              <a:gd name="T71" fmla="*/ 339 h 339"/>
              <a:gd name="T72" fmla="*/ 339 w 347"/>
              <a:gd name="T73" fmla="*/ 339 h 339"/>
              <a:gd name="T74" fmla="*/ 339 w 347"/>
              <a:gd name="T75" fmla="*/ 339 h 339"/>
              <a:gd name="T76" fmla="*/ 339 w 347"/>
              <a:gd name="T77" fmla="*/ 257 h 339"/>
              <a:gd name="T78" fmla="*/ 307 w 347"/>
              <a:gd name="T79" fmla="*/ 256 h 339"/>
              <a:gd name="T80" fmla="*/ 307 w 347"/>
              <a:gd name="T81" fmla="*/ 283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47" h="339">
                <a:moveTo>
                  <a:pt x="96" y="96"/>
                </a:moveTo>
                <a:cubicBezTo>
                  <a:pt x="83" y="109"/>
                  <a:pt x="62" y="109"/>
                  <a:pt x="49" y="96"/>
                </a:cubicBezTo>
                <a:cubicBezTo>
                  <a:pt x="36" y="83"/>
                  <a:pt x="36" y="62"/>
                  <a:pt x="49" y="49"/>
                </a:cubicBezTo>
                <a:cubicBezTo>
                  <a:pt x="62" y="36"/>
                  <a:pt x="83" y="36"/>
                  <a:pt x="96" y="49"/>
                </a:cubicBezTo>
                <a:cubicBezTo>
                  <a:pt x="109" y="62"/>
                  <a:pt x="109" y="83"/>
                  <a:pt x="96" y="96"/>
                </a:cubicBezTo>
                <a:close/>
                <a:moveTo>
                  <a:pt x="250" y="49"/>
                </a:moveTo>
                <a:cubicBezTo>
                  <a:pt x="263" y="36"/>
                  <a:pt x="284" y="36"/>
                  <a:pt x="297" y="49"/>
                </a:cubicBezTo>
                <a:cubicBezTo>
                  <a:pt x="310" y="62"/>
                  <a:pt x="310" y="83"/>
                  <a:pt x="297" y="96"/>
                </a:cubicBezTo>
                <a:cubicBezTo>
                  <a:pt x="284" y="109"/>
                  <a:pt x="263" y="109"/>
                  <a:pt x="250" y="96"/>
                </a:cubicBezTo>
                <a:cubicBezTo>
                  <a:pt x="237" y="83"/>
                  <a:pt x="237" y="62"/>
                  <a:pt x="250" y="49"/>
                </a:cubicBezTo>
                <a:close/>
                <a:moveTo>
                  <a:pt x="307" y="283"/>
                </a:moveTo>
                <a:lnTo>
                  <a:pt x="197" y="173"/>
                </a:lnTo>
                <a:lnTo>
                  <a:pt x="240" y="130"/>
                </a:lnTo>
                <a:cubicBezTo>
                  <a:pt x="257" y="137"/>
                  <a:pt x="299" y="142"/>
                  <a:pt x="320" y="120"/>
                </a:cubicBezTo>
                <a:cubicBezTo>
                  <a:pt x="347" y="94"/>
                  <a:pt x="346" y="52"/>
                  <a:pt x="320" y="26"/>
                </a:cubicBezTo>
                <a:cubicBezTo>
                  <a:pt x="294" y="0"/>
                  <a:pt x="252" y="0"/>
                  <a:pt x="226" y="26"/>
                </a:cubicBezTo>
                <a:cubicBezTo>
                  <a:pt x="204" y="48"/>
                  <a:pt x="198" y="78"/>
                  <a:pt x="216" y="107"/>
                </a:cubicBezTo>
                <a:lnTo>
                  <a:pt x="173" y="149"/>
                </a:lnTo>
                <a:lnTo>
                  <a:pt x="130" y="106"/>
                </a:lnTo>
                <a:cubicBezTo>
                  <a:pt x="137" y="89"/>
                  <a:pt x="142" y="48"/>
                  <a:pt x="120" y="26"/>
                </a:cubicBezTo>
                <a:cubicBezTo>
                  <a:pt x="94" y="0"/>
                  <a:pt x="52" y="0"/>
                  <a:pt x="26" y="26"/>
                </a:cubicBezTo>
                <a:cubicBezTo>
                  <a:pt x="0" y="52"/>
                  <a:pt x="0" y="94"/>
                  <a:pt x="26" y="120"/>
                </a:cubicBezTo>
                <a:cubicBezTo>
                  <a:pt x="48" y="142"/>
                  <a:pt x="78" y="148"/>
                  <a:pt x="107" y="130"/>
                </a:cubicBezTo>
                <a:lnTo>
                  <a:pt x="150" y="173"/>
                </a:lnTo>
                <a:lnTo>
                  <a:pt x="40" y="283"/>
                </a:lnTo>
                <a:lnTo>
                  <a:pt x="39" y="256"/>
                </a:lnTo>
                <a:lnTo>
                  <a:pt x="6" y="256"/>
                </a:lnTo>
                <a:lnTo>
                  <a:pt x="6" y="339"/>
                </a:lnTo>
                <a:lnTo>
                  <a:pt x="7" y="339"/>
                </a:lnTo>
                <a:lnTo>
                  <a:pt x="90" y="339"/>
                </a:lnTo>
                <a:lnTo>
                  <a:pt x="90" y="306"/>
                </a:lnTo>
                <a:lnTo>
                  <a:pt x="63" y="307"/>
                </a:lnTo>
                <a:lnTo>
                  <a:pt x="173" y="196"/>
                </a:lnTo>
                <a:lnTo>
                  <a:pt x="283" y="306"/>
                </a:lnTo>
                <a:lnTo>
                  <a:pt x="257" y="306"/>
                </a:lnTo>
                <a:lnTo>
                  <a:pt x="256" y="339"/>
                </a:lnTo>
                <a:lnTo>
                  <a:pt x="339" y="339"/>
                </a:lnTo>
                <a:lnTo>
                  <a:pt x="339" y="339"/>
                </a:lnTo>
                <a:lnTo>
                  <a:pt x="339" y="257"/>
                </a:lnTo>
                <a:lnTo>
                  <a:pt x="307" y="256"/>
                </a:lnTo>
                <a:lnTo>
                  <a:pt x="307" y="2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5">
            <a:extLst>
              <a:ext uri="{FF2B5EF4-FFF2-40B4-BE49-F238E27FC236}">
                <a16:creationId xmlns:a16="http://schemas.microsoft.com/office/drawing/2014/main" id="{5B36E897-0097-4D90-BCFF-219BC508489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37163" y="5133975"/>
            <a:ext cx="254000" cy="261938"/>
          </a:xfrm>
          <a:custGeom>
            <a:avLst/>
            <a:gdLst>
              <a:gd name="T0" fmla="*/ 94 w 337"/>
              <a:gd name="T1" fmla="*/ 290 h 344"/>
              <a:gd name="T2" fmla="*/ 47 w 337"/>
              <a:gd name="T3" fmla="*/ 290 h 344"/>
              <a:gd name="T4" fmla="*/ 47 w 337"/>
              <a:gd name="T5" fmla="*/ 243 h 344"/>
              <a:gd name="T6" fmla="*/ 94 w 337"/>
              <a:gd name="T7" fmla="*/ 243 h 344"/>
              <a:gd name="T8" fmla="*/ 94 w 337"/>
              <a:gd name="T9" fmla="*/ 290 h 344"/>
              <a:gd name="T10" fmla="*/ 337 w 337"/>
              <a:gd name="T11" fmla="*/ 33 h 344"/>
              <a:gd name="T12" fmla="*/ 304 w 337"/>
              <a:gd name="T13" fmla="*/ 0 h 344"/>
              <a:gd name="T14" fmla="*/ 270 w 337"/>
              <a:gd name="T15" fmla="*/ 0 h 344"/>
              <a:gd name="T16" fmla="*/ 254 w 337"/>
              <a:gd name="T17" fmla="*/ 17 h 344"/>
              <a:gd name="T18" fmla="*/ 270 w 337"/>
              <a:gd name="T19" fmla="*/ 33 h 344"/>
              <a:gd name="T20" fmla="*/ 280 w 337"/>
              <a:gd name="T21" fmla="*/ 33 h 344"/>
              <a:gd name="T22" fmla="*/ 104 w 337"/>
              <a:gd name="T23" fmla="*/ 210 h 344"/>
              <a:gd name="T24" fmla="*/ 13 w 337"/>
              <a:gd name="T25" fmla="*/ 232 h 344"/>
              <a:gd name="T26" fmla="*/ 13 w 337"/>
              <a:gd name="T27" fmla="*/ 302 h 344"/>
              <a:gd name="T28" fmla="*/ 117 w 337"/>
              <a:gd name="T29" fmla="*/ 314 h 344"/>
              <a:gd name="T30" fmla="*/ 127 w 337"/>
              <a:gd name="T31" fmla="*/ 233 h 344"/>
              <a:gd name="T32" fmla="*/ 303 w 337"/>
              <a:gd name="T33" fmla="*/ 57 h 344"/>
              <a:gd name="T34" fmla="*/ 303 w 337"/>
              <a:gd name="T35" fmla="*/ 67 h 344"/>
              <a:gd name="T36" fmla="*/ 320 w 337"/>
              <a:gd name="T37" fmla="*/ 83 h 344"/>
              <a:gd name="T38" fmla="*/ 320 w 337"/>
              <a:gd name="T39" fmla="*/ 83 h 344"/>
              <a:gd name="T40" fmla="*/ 337 w 337"/>
              <a:gd name="T41" fmla="*/ 67 h 344"/>
              <a:gd name="T42" fmla="*/ 337 w 337"/>
              <a:gd name="T43" fmla="*/ 33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7" h="344">
                <a:moveTo>
                  <a:pt x="94" y="290"/>
                </a:moveTo>
                <a:cubicBezTo>
                  <a:pt x="81" y="303"/>
                  <a:pt x="60" y="303"/>
                  <a:pt x="47" y="290"/>
                </a:cubicBezTo>
                <a:cubicBezTo>
                  <a:pt x="34" y="277"/>
                  <a:pt x="34" y="256"/>
                  <a:pt x="47" y="243"/>
                </a:cubicBezTo>
                <a:cubicBezTo>
                  <a:pt x="60" y="230"/>
                  <a:pt x="81" y="230"/>
                  <a:pt x="94" y="243"/>
                </a:cubicBezTo>
                <a:cubicBezTo>
                  <a:pt x="107" y="256"/>
                  <a:pt x="107" y="277"/>
                  <a:pt x="94" y="290"/>
                </a:cubicBezTo>
                <a:close/>
                <a:moveTo>
                  <a:pt x="337" y="33"/>
                </a:moveTo>
                <a:cubicBezTo>
                  <a:pt x="337" y="15"/>
                  <a:pt x="322" y="0"/>
                  <a:pt x="304" y="0"/>
                </a:cubicBezTo>
                <a:lnTo>
                  <a:pt x="270" y="0"/>
                </a:lnTo>
                <a:cubicBezTo>
                  <a:pt x="261" y="0"/>
                  <a:pt x="254" y="8"/>
                  <a:pt x="254" y="17"/>
                </a:cubicBezTo>
                <a:cubicBezTo>
                  <a:pt x="254" y="26"/>
                  <a:pt x="261" y="33"/>
                  <a:pt x="270" y="33"/>
                </a:cubicBezTo>
                <a:lnTo>
                  <a:pt x="280" y="33"/>
                </a:lnTo>
                <a:lnTo>
                  <a:pt x="104" y="210"/>
                </a:lnTo>
                <a:cubicBezTo>
                  <a:pt x="74" y="192"/>
                  <a:pt x="34" y="199"/>
                  <a:pt x="13" y="232"/>
                </a:cubicBezTo>
                <a:cubicBezTo>
                  <a:pt x="0" y="253"/>
                  <a:pt x="0" y="281"/>
                  <a:pt x="13" y="302"/>
                </a:cubicBezTo>
                <a:cubicBezTo>
                  <a:pt x="37" y="340"/>
                  <a:pt x="88" y="344"/>
                  <a:pt x="117" y="314"/>
                </a:cubicBezTo>
                <a:cubicBezTo>
                  <a:pt x="139" y="292"/>
                  <a:pt x="142" y="259"/>
                  <a:pt x="127" y="233"/>
                </a:cubicBezTo>
                <a:lnTo>
                  <a:pt x="303" y="57"/>
                </a:lnTo>
                <a:lnTo>
                  <a:pt x="303" y="67"/>
                </a:lnTo>
                <a:cubicBezTo>
                  <a:pt x="303" y="76"/>
                  <a:pt x="311" y="83"/>
                  <a:pt x="320" y="83"/>
                </a:cubicBezTo>
                <a:lnTo>
                  <a:pt x="320" y="83"/>
                </a:lnTo>
                <a:cubicBezTo>
                  <a:pt x="330" y="83"/>
                  <a:pt x="337" y="76"/>
                  <a:pt x="337" y="67"/>
                </a:cubicBezTo>
                <a:lnTo>
                  <a:pt x="337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6">
            <a:extLst>
              <a:ext uri="{FF2B5EF4-FFF2-40B4-BE49-F238E27FC236}">
                <a16:creationId xmlns:a16="http://schemas.microsoft.com/office/drawing/2014/main" id="{46CB16F4-9F0B-4F06-A325-A7D5ADC3875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32338" y="5133975"/>
            <a:ext cx="257175" cy="258763"/>
          </a:xfrm>
          <a:custGeom>
            <a:avLst/>
            <a:gdLst>
              <a:gd name="T0" fmla="*/ 97 w 341"/>
              <a:gd name="T1" fmla="*/ 244 h 340"/>
              <a:gd name="T2" fmla="*/ 97 w 341"/>
              <a:gd name="T3" fmla="*/ 291 h 340"/>
              <a:gd name="T4" fmla="*/ 50 w 341"/>
              <a:gd name="T5" fmla="*/ 291 h 340"/>
              <a:gd name="T6" fmla="*/ 50 w 341"/>
              <a:gd name="T7" fmla="*/ 244 h 340"/>
              <a:gd name="T8" fmla="*/ 97 w 341"/>
              <a:gd name="T9" fmla="*/ 244 h 340"/>
              <a:gd name="T10" fmla="*/ 257 w 341"/>
              <a:gd name="T11" fmla="*/ 33 h 340"/>
              <a:gd name="T12" fmla="*/ 284 w 341"/>
              <a:gd name="T13" fmla="*/ 33 h 340"/>
              <a:gd name="T14" fmla="*/ 107 w 341"/>
              <a:gd name="T15" fmla="*/ 210 h 340"/>
              <a:gd name="T16" fmla="*/ 26 w 341"/>
              <a:gd name="T17" fmla="*/ 220 h 340"/>
              <a:gd name="T18" fmla="*/ 26 w 341"/>
              <a:gd name="T19" fmla="*/ 314 h 340"/>
              <a:gd name="T20" fmla="*/ 120 w 341"/>
              <a:gd name="T21" fmla="*/ 314 h 340"/>
              <a:gd name="T22" fmla="*/ 130 w 341"/>
              <a:gd name="T23" fmla="*/ 233 h 340"/>
              <a:gd name="T24" fmla="*/ 307 w 341"/>
              <a:gd name="T25" fmla="*/ 57 h 340"/>
              <a:gd name="T26" fmla="*/ 307 w 341"/>
              <a:gd name="T27" fmla="*/ 83 h 340"/>
              <a:gd name="T28" fmla="*/ 341 w 341"/>
              <a:gd name="T29" fmla="*/ 83 h 340"/>
              <a:gd name="T30" fmla="*/ 341 w 341"/>
              <a:gd name="T31" fmla="*/ 0 h 340"/>
              <a:gd name="T32" fmla="*/ 339 w 341"/>
              <a:gd name="T33" fmla="*/ 0 h 340"/>
              <a:gd name="T34" fmla="*/ 257 w 341"/>
              <a:gd name="T35" fmla="*/ 0 h 340"/>
              <a:gd name="T36" fmla="*/ 257 w 341"/>
              <a:gd name="T37" fmla="*/ 33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41" h="340">
                <a:moveTo>
                  <a:pt x="97" y="244"/>
                </a:moveTo>
                <a:cubicBezTo>
                  <a:pt x="110" y="257"/>
                  <a:pt x="110" y="278"/>
                  <a:pt x="97" y="291"/>
                </a:cubicBezTo>
                <a:cubicBezTo>
                  <a:pt x="84" y="304"/>
                  <a:pt x="63" y="304"/>
                  <a:pt x="50" y="291"/>
                </a:cubicBezTo>
                <a:cubicBezTo>
                  <a:pt x="37" y="278"/>
                  <a:pt x="37" y="257"/>
                  <a:pt x="50" y="244"/>
                </a:cubicBezTo>
                <a:cubicBezTo>
                  <a:pt x="63" y="231"/>
                  <a:pt x="84" y="231"/>
                  <a:pt x="97" y="244"/>
                </a:cubicBezTo>
                <a:close/>
                <a:moveTo>
                  <a:pt x="257" y="33"/>
                </a:moveTo>
                <a:lnTo>
                  <a:pt x="284" y="33"/>
                </a:lnTo>
                <a:lnTo>
                  <a:pt x="107" y="210"/>
                </a:lnTo>
                <a:cubicBezTo>
                  <a:pt x="90" y="203"/>
                  <a:pt x="48" y="198"/>
                  <a:pt x="26" y="220"/>
                </a:cubicBezTo>
                <a:cubicBezTo>
                  <a:pt x="0" y="246"/>
                  <a:pt x="0" y="288"/>
                  <a:pt x="26" y="314"/>
                </a:cubicBezTo>
                <a:cubicBezTo>
                  <a:pt x="52" y="340"/>
                  <a:pt x="94" y="340"/>
                  <a:pt x="120" y="314"/>
                </a:cubicBezTo>
                <a:cubicBezTo>
                  <a:pt x="142" y="292"/>
                  <a:pt x="149" y="262"/>
                  <a:pt x="130" y="233"/>
                </a:cubicBezTo>
                <a:lnTo>
                  <a:pt x="307" y="57"/>
                </a:lnTo>
                <a:lnTo>
                  <a:pt x="307" y="83"/>
                </a:lnTo>
                <a:lnTo>
                  <a:pt x="341" y="83"/>
                </a:lnTo>
                <a:lnTo>
                  <a:pt x="341" y="0"/>
                </a:lnTo>
                <a:lnTo>
                  <a:pt x="339" y="0"/>
                </a:lnTo>
                <a:lnTo>
                  <a:pt x="257" y="0"/>
                </a:lnTo>
                <a:lnTo>
                  <a:pt x="257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7">
            <a:extLst>
              <a:ext uri="{FF2B5EF4-FFF2-40B4-BE49-F238E27FC236}">
                <a16:creationId xmlns:a16="http://schemas.microsoft.com/office/drawing/2014/main" id="{52663432-A898-4136-A5F3-4DA8521B8A6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33863" y="5133975"/>
            <a:ext cx="257175" cy="258763"/>
          </a:xfrm>
          <a:custGeom>
            <a:avLst/>
            <a:gdLst>
              <a:gd name="T0" fmla="*/ 243 w 340"/>
              <a:gd name="T1" fmla="*/ 243 h 340"/>
              <a:gd name="T2" fmla="*/ 290 w 340"/>
              <a:gd name="T3" fmla="*/ 243 h 340"/>
              <a:gd name="T4" fmla="*/ 290 w 340"/>
              <a:gd name="T5" fmla="*/ 291 h 340"/>
              <a:gd name="T6" fmla="*/ 243 w 340"/>
              <a:gd name="T7" fmla="*/ 291 h 340"/>
              <a:gd name="T8" fmla="*/ 243 w 340"/>
              <a:gd name="T9" fmla="*/ 243 h 340"/>
              <a:gd name="T10" fmla="*/ 33 w 340"/>
              <a:gd name="T11" fmla="*/ 83 h 340"/>
              <a:gd name="T12" fmla="*/ 33 w 340"/>
              <a:gd name="T13" fmla="*/ 57 h 340"/>
              <a:gd name="T14" fmla="*/ 209 w 340"/>
              <a:gd name="T15" fmla="*/ 233 h 340"/>
              <a:gd name="T16" fmla="*/ 220 w 340"/>
              <a:gd name="T17" fmla="*/ 314 h 340"/>
              <a:gd name="T18" fmla="*/ 314 w 340"/>
              <a:gd name="T19" fmla="*/ 314 h 340"/>
              <a:gd name="T20" fmla="*/ 314 w 340"/>
              <a:gd name="T21" fmla="*/ 220 h 340"/>
              <a:gd name="T22" fmla="*/ 233 w 340"/>
              <a:gd name="T23" fmla="*/ 210 h 340"/>
              <a:gd name="T24" fmla="*/ 56 w 340"/>
              <a:gd name="T25" fmla="*/ 33 h 340"/>
              <a:gd name="T26" fmla="*/ 83 w 340"/>
              <a:gd name="T27" fmla="*/ 33 h 340"/>
              <a:gd name="T28" fmla="*/ 83 w 340"/>
              <a:gd name="T29" fmla="*/ 0 h 340"/>
              <a:gd name="T30" fmla="*/ 0 w 340"/>
              <a:gd name="T31" fmla="*/ 0 h 340"/>
              <a:gd name="T32" fmla="*/ 0 w 340"/>
              <a:gd name="T33" fmla="*/ 1 h 340"/>
              <a:gd name="T34" fmla="*/ 0 w 340"/>
              <a:gd name="T35" fmla="*/ 83 h 340"/>
              <a:gd name="T36" fmla="*/ 33 w 340"/>
              <a:gd name="T37" fmla="*/ 83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40" h="340">
                <a:moveTo>
                  <a:pt x="243" y="243"/>
                </a:moveTo>
                <a:cubicBezTo>
                  <a:pt x="256" y="230"/>
                  <a:pt x="277" y="230"/>
                  <a:pt x="290" y="243"/>
                </a:cubicBezTo>
                <a:cubicBezTo>
                  <a:pt x="303" y="256"/>
                  <a:pt x="303" y="278"/>
                  <a:pt x="290" y="291"/>
                </a:cubicBezTo>
                <a:cubicBezTo>
                  <a:pt x="277" y="304"/>
                  <a:pt x="256" y="304"/>
                  <a:pt x="243" y="291"/>
                </a:cubicBezTo>
                <a:cubicBezTo>
                  <a:pt x="230" y="278"/>
                  <a:pt x="230" y="256"/>
                  <a:pt x="243" y="243"/>
                </a:cubicBezTo>
                <a:close/>
                <a:moveTo>
                  <a:pt x="33" y="83"/>
                </a:moveTo>
                <a:lnTo>
                  <a:pt x="33" y="57"/>
                </a:lnTo>
                <a:lnTo>
                  <a:pt x="209" y="233"/>
                </a:lnTo>
                <a:cubicBezTo>
                  <a:pt x="203" y="251"/>
                  <a:pt x="198" y="292"/>
                  <a:pt x="220" y="314"/>
                </a:cubicBezTo>
                <a:cubicBezTo>
                  <a:pt x="246" y="340"/>
                  <a:pt x="288" y="340"/>
                  <a:pt x="314" y="314"/>
                </a:cubicBezTo>
                <a:cubicBezTo>
                  <a:pt x="340" y="288"/>
                  <a:pt x="340" y="246"/>
                  <a:pt x="314" y="220"/>
                </a:cubicBezTo>
                <a:cubicBezTo>
                  <a:pt x="292" y="198"/>
                  <a:pt x="262" y="192"/>
                  <a:pt x="233" y="210"/>
                </a:cubicBezTo>
                <a:lnTo>
                  <a:pt x="56" y="33"/>
                </a:lnTo>
                <a:lnTo>
                  <a:pt x="83" y="33"/>
                </a:lnTo>
                <a:lnTo>
                  <a:pt x="83" y="0"/>
                </a:lnTo>
                <a:lnTo>
                  <a:pt x="0" y="0"/>
                </a:lnTo>
                <a:lnTo>
                  <a:pt x="0" y="1"/>
                </a:lnTo>
                <a:lnTo>
                  <a:pt x="0" y="83"/>
                </a:lnTo>
                <a:lnTo>
                  <a:pt x="33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8">
            <a:extLst>
              <a:ext uri="{FF2B5EF4-FFF2-40B4-BE49-F238E27FC236}">
                <a16:creationId xmlns:a16="http://schemas.microsoft.com/office/drawing/2014/main" id="{914811A1-0832-47D5-928A-ACA5B0EE1F1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30626" y="5129213"/>
            <a:ext cx="257175" cy="258763"/>
          </a:xfrm>
          <a:custGeom>
            <a:avLst/>
            <a:gdLst>
              <a:gd name="T0" fmla="*/ 244 w 341"/>
              <a:gd name="T1" fmla="*/ 96 h 339"/>
              <a:gd name="T2" fmla="*/ 244 w 341"/>
              <a:gd name="T3" fmla="*/ 49 h 339"/>
              <a:gd name="T4" fmla="*/ 291 w 341"/>
              <a:gd name="T5" fmla="*/ 49 h 339"/>
              <a:gd name="T6" fmla="*/ 291 w 341"/>
              <a:gd name="T7" fmla="*/ 96 h 339"/>
              <a:gd name="T8" fmla="*/ 244 w 341"/>
              <a:gd name="T9" fmla="*/ 96 h 339"/>
              <a:gd name="T10" fmla="*/ 84 w 341"/>
              <a:gd name="T11" fmla="*/ 306 h 339"/>
              <a:gd name="T12" fmla="*/ 57 w 341"/>
              <a:gd name="T13" fmla="*/ 307 h 339"/>
              <a:gd name="T14" fmla="*/ 234 w 341"/>
              <a:gd name="T15" fmla="*/ 130 h 339"/>
              <a:gd name="T16" fmla="*/ 315 w 341"/>
              <a:gd name="T17" fmla="*/ 120 h 339"/>
              <a:gd name="T18" fmla="*/ 315 w 341"/>
              <a:gd name="T19" fmla="*/ 26 h 339"/>
              <a:gd name="T20" fmla="*/ 221 w 341"/>
              <a:gd name="T21" fmla="*/ 26 h 339"/>
              <a:gd name="T22" fmla="*/ 211 w 341"/>
              <a:gd name="T23" fmla="*/ 107 h 339"/>
              <a:gd name="T24" fmla="*/ 34 w 341"/>
              <a:gd name="T25" fmla="*/ 283 h 339"/>
              <a:gd name="T26" fmla="*/ 34 w 341"/>
              <a:gd name="T27" fmla="*/ 256 h 339"/>
              <a:gd name="T28" fmla="*/ 0 w 341"/>
              <a:gd name="T29" fmla="*/ 256 h 339"/>
              <a:gd name="T30" fmla="*/ 0 w 341"/>
              <a:gd name="T31" fmla="*/ 339 h 339"/>
              <a:gd name="T32" fmla="*/ 2 w 341"/>
              <a:gd name="T33" fmla="*/ 339 h 339"/>
              <a:gd name="T34" fmla="*/ 84 w 341"/>
              <a:gd name="T35" fmla="*/ 339 h 339"/>
              <a:gd name="T36" fmla="*/ 84 w 341"/>
              <a:gd name="T37" fmla="*/ 306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41" h="339">
                <a:moveTo>
                  <a:pt x="244" y="96"/>
                </a:moveTo>
                <a:cubicBezTo>
                  <a:pt x="231" y="83"/>
                  <a:pt x="231" y="62"/>
                  <a:pt x="244" y="49"/>
                </a:cubicBezTo>
                <a:cubicBezTo>
                  <a:pt x="257" y="36"/>
                  <a:pt x="278" y="36"/>
                  <a:pt x="291" y="49"/>
                </a:cubicBezTo>
                <a:cubicBezTo>
                  <a:pt x="304" y="62"/>
                  <a:pt x="304" y="83"/>
                  <a:pt x="291" y="96"/>
                </a:cubicBezTo>
                <a:cubicBezTo>
                  <a:pt x="278" y="109"/>
                  <a:pt x="257" y="109"/>
                  <a:pt x="244" y="96"/>
                </a:cubicBezTo>
                <a:close/>
                <a:moveTo>
                  <a:pt x="84" y="306"/>
                </a:moveTo>
                <a:lnTo>
                  <a:pt x="57" y="307"/>
                </a:lnTo>
                <a:lnTo>
                  <a:pt x="234" y="130"/>
                </a:lnTo>
                <a:cubicBezTo>
                  <a:pt x="251" y="137"/>
                  <a:pt x="293" y="142"/>
                  <a:pt x="315" y="120"/>
                </a:cubicBezTo>
                <a:cubicBezTo>
                  <a:pt x="341" y="94"/>
                  <a:pt x="341" y="52"/>
                  <a:pt x="315" y="26"/>
                </a:cubicBezTo>
                <a:cubicBezTo>
                  <a:pt x="289" y="0"/>
                  <a:pt x="247" y="0"/>
                  <a:pt x="221" y="26"/>
                </a:cubicBezTo>
                <a:cubicBezTo>
                  <a:pt x="199" y="48"/>
                  <a:pt x="192" y="78"/>
                  <a:pt x="211" y="107"/>
                </a:cubicBezTo>
                <a:lnTo>
                  <a:pt x="34" y="283"/>
                </a:lnTo>
                <a:lnTo>
                  <a:pt x="34" y="256"/>
                </a:lnTo>
                <a:lnTo>
                  <a:pt x="0" y="256"/>
                </a:lnTo>
                <a:lnTo>
                  <a:pt x="0" y="339"/>
                </a:lnTo>
                <a:lnTo>
                  <a:pt x="2" y="339"/>
                </a:lnTo>
                <a:lnTo>
                  <a:pt x="84" y="339"/>
                </a:lnTo>
                <a:lnTo>
                  <a:pt x="84" y="30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89">
            <a:extLst>
              <a:ext uri="{FF2B5EF4-FFF2-40B4-BE49-F238E27FC236}">
                <a16:creationId xmlns:a16="http://schemas.microsoft.com/office/drawing/2014/main" id="{1300E4EF-E774-4FF0-8BF0-DBD86DF1443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21038" y="5132388"/>
            <a:ext cx="258763" cy="255588"/>
          </a:xfrm>
          <a:custGeom>
            <a:avLst/>
            <a:gdLst>
              <a:gd name="T0" fmla="*/ 53 w 343"/>
              <a:gd name="T1" fmla="*/ 93 h 337"/>
              <a:gd name="T2" fmla="*/ 53 w 343"/>
              <a:gd name="T3" fmla="*/ 46 h 337"/>
              <a:gd name="T4" fmla="*/ 100 w 343"/>
              <a:gd name="T5" fmla="*/ 46 h 337"/>
              <a:gd name="T6" fmla="*/ 100 w 343"/>
              <a:gd name="T7" fmla="*/ 93 h 337"/>
              <a:gd name="T8" fmla="*/ 53 w 343"/>
              <a:gd name="T9" fmla="*/ 93 h 337"/>
              <a:gd name="T10" fmla="*/ 310 w 343"/>
              <a:gd name="T11" fmla="*/ 337 h 337"/>
              <a:gd name="T12" fmla="*/ 343 w 343"/>
              <a:gd name="T13" fmla="*/ 303 h 337"/>
              <a:gd name="T14" fmla="*/ 343 w 343"/>
              <a:gd name="T15" fmla="*/ 270 h 337"/>
              <a:gd name="T16" fmla="*/ 326 w 343"/>
              <a:gd name="T17" fmla="*/ 253 h 337"/>
              <a:gd name="T18" fmla="*/ 310 w 343"/>
              <a:gd name="T19" fmla="*/ 270 h 337"/>
              <a:gd name="T20" fmla="*/ 310 w 343"/>
              <a:gd name="T21" fmla="*/ 280 h 337"/>
              <a:gd name="T22" fmla="*/ 134 w 343"/>
              <a:gd name="T23" fmla="*/ 104 h 337"/>
              <a:gd name="T24" fmla="*/ 111 w 343"/>
              <a:gd name="T25" fmla="*/ 13 h 337"/>
              <a:gd name="T26" fmla="*/ 42 w 343"/>
              <a:gd name="T27" fmla="*/ 13 h 337"/>
              <a:gd name="T28" fmla="*/ 29 w 343"/>
              <a:gd name="T29" fmla="*/ 117 h 337"/>
              <a:gd name="T30" fmla="*/ 110 w 343"/>
              <a:gd name="T31" fmla="*/ 127 h 337"/>
              <a:gd name="T32" fmla="*/ 286 w 343"/>
              <a:gd name="T33" fmla="*/ 303 h 337"/>
              <a:gd name="T34" fmla="*/ 276 w 343"/>
              <a:gd name="T35" fmla="*/ 303 h 337"/>
              <a:gd name="T36" fmla="*/ 260 w 343"/>
              <a:gd name="T37" fmla="*/ 320 h 337"/>
              <a:gd name="T38" fmla="*/ 260 w 343"/>
              <a:gd name="T39" fmla="*/ 320 h 337"/>
              <a:gd name="T40" fmla="*/ 276 w 343"/>
              <a:gd name="T41" fmla="*/ 337 h 337"/>
              <a:gd name="T42" fmla="*/ 310 w 343"/>
              <a:gd name="T43" fmla="*/ 337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43" h="337">
                <a:moveTo>
                  <a:pt x="53" y="93"/>
                </a:moveTo>
                <a:cubicBezTo>
                  <a:pt x="40" y="80"/>
                  <a:pt x="40" y="59"/>
                  <a:pt x="53" y="46"/>
                </a:cubicBezTo>
                <a:cubicBezTo>
                  <a:pt x="66" y="33"/>
                  <a:pt x="87" y="33"/>
                  <a:pt x="100" y="46"/>
                </a:cubicBezTo>
                <a:cubicBezTo>
                  <a:pt x="113" y="59"/>
                  <a:pt x="113" y="80"/>
                  <a:pt x="100" y="93"/>
                </a:cubicBezTo>
                <a:cubicBezTo>
                  <a:pt x="87" y="106"/>
                  <a:pt x="66" y="106"/>
                  <a:pt x="53" y="93"/>
                </a:cubicBezTo>
                <a:close/>
                <a:moveTo>
                  <a:pt x="310" y="337"/>
                </a:moveTo>
                <a:cubicBezTo>
                  <a:pt x="328" y="337"/>
                  <a:pt x="343" y="322"/>
                  <a:pt x="343" y="303"/>
                </a:cubicBezTo>
                <a:lnTo>
                  <a:pt x="343" y="270"/>
                </a:lnTo>
                <a:cubicBezTo>
                  <a:pt x="343" y="261"/>
                  <a:pt x="336" y="253"/>
                  <a:pt x="326" y="253"/>
                </a:cubicBezTo>
                <a:cubicBezTo>
                  <a:pt x="317" y="253"/>
                  <a:pt x="310" y="261"/>
                  <a:pt x="310" y="270"/>
                </a:cubicBezTo>
                <a:lnTo>
                  <a:pt x="310" y="280"/>
                </a:lnTo>
                <a:lnTo>
                  <a:pt x="134" y="104"/>
                </a:lnTo>
                <a:cubicBezTo>
                  <a:pt x="151" y="74"/>
                  <a:pt x="144" y="33"/>
                  <a:pt x="111" y="13"/>
                </a:cubicBezTo>
                <a:cubicBezTo>
                  <a:pt x="90" y="0"/>
                  <a:pt x="63" y="0"/>
                  <a:pt x="42" y="13"/>
                </a:cubicBezTo>
                <a:cubicBezTo>
                  <a:pt x="4" y="37"/>
                  <a:pt x="0" y="87"/>
                  <a:pt x="29" y="117"/>
                </a:cubicBezTo>
                <a:cubicBezTo>
                  <a:pt x="51" y="139"/>
                  <a:pt x="85" y="142"/>
                  <a:pt x="110" y="127"/>
                </a:cubicBezTo>
                <a:lnTo>
                  <a:pt x="286" y="303"/>
                </a:lnTo>
                <a:lnTo>
                  <a:pt x="276" y="303"/>
                </a:lnTo>
                <a:cubicBezTo>
                  <a:pt x="267" y="303"/>
                  <a:pt x="260" y="311"/>
                  <a:pt x="260" y="320"/>
                </a:cubicBezTo>
                <a:lnTo>
                  <a:pt x="260" y="320"/>
                </a:lnTo>
                <a:cubicBezTo>
                  <a:pt x="260" y="329"/>
                  <a:pt x="267" y="337"/>
                  <a:pt x="276" y="337"/>
                </a:cubicBezTo>
                <a:lnTo>
                  <a:pt x="310" y="3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0">
            <a:extLst>
              <a:ext uri="{FF2B5EF4-FFF2-40B4-BE49-F238E27FC236}">
                <a16:creationId xmlns:a16="http://schemas.microsoft.com/office/drawing/2014/main" id="{2FE2237F-2930-438A-9179-9654F0A3263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25738" y="5126038"/>
            <a:ext cx="254000" cy="261938"/>
          </a:xfrm>
          <a:custGeom>
            <a:avLst/>
            <a:gdLst>
              <a:gd name="T0" fmla="*/ 243 w 337"/>
              <a:gd name="T1" fmla="*/ 53 h 344"/>
              <a:gd name="T2" fmla="*/ 290 w 337"/>
              <a:gd name="T3" fmla="*/ 53 h 344"/>
              <a:gd name="T4" fmla="*/ 290 w 337"/>
              <a:gd name="T5" fmla="*/ 100 h 344"/>
              <a:gd name="T6" fmla="*/ 243 w 337"/>
              <a:gd name="T7" fmla="*/ 100 h 344"/>
              <a:gd name="T8" fmla="*/ 243 w 337"/>
              <a:gd name="T9" fmla="*/ 53 h 344"/>
              <a:gd name="T10" fmla="*/ 0 w 337"/>
              <a:gd name="T11" fmla="*/ 310 h 344"/>
              <a:gd name="T12" fmla="*/ 33 w 337"/>
              <a:gd name="T13" fmla="*/ 344 h 344"/>
              <a:gd name="T14" fmla="*/ 67 w 337"/>
              <a:gd name="T15" fmla="*/ 344 h 344"/>
              <a:gd name="T16" fmla="*/ 84 w 337"/>
              <a:gd name="T17" fmla="*/ 327 h 344"/>
              <a:gd name="T18" fmla="*/ 67 w 337"/>
              <a:gd name="T19" fmla="*/ 310 h 344"/>
              <a:gd name="T20" fmla="*/ 57 w 337"/>
              <a:gd name="T21" fmla="*/ 310 h 344"/>
              <a:gd name="T22" fmla="*/ 233 w 337"/>
              <a:gd name="T23" fmla="*/ 134 h 344"/>
              <a:gd name="T24" fmla="*/ 324 w 337"/>
              <a:gd name="T25" fmla="*/ 111 h 344"/>
              <a:gd name="T26" fmla="*/ 324 w 337"/>
              <a:gd name="T27" fmla="*/ 42 h 344"/>
              <a:gd name="T28" fmla="*/ 220 w 337"/>
              <a:gd name="T29" fmla="*/ 30 h 344"/>
              <a:gd name="T30" fmla="*/ 210 w 337"/>
              <a:gd name="T31" fmla="*/ 110 h 344"/>
              <a:gd name="T32" fmla="*/ 33 w 337"/>
              <a:gd name="T33" fmla="*/ 287 h 344"/>
              <a:gd name="T34" fmla="*/ 33 w 337"/>
              <a:gd name="T35" fmla="*/ 277 h 344"/>
              <a:gd name="T36" fmla="*/ 17 w 337"/>
              <a:gd name="T37" fmla="*/ 260 h 344"/>
              <a:gd name="T38" fmla="*/ 17 w 337"/>
              <a:gd name="T39" fmla="*/ 260 h 344"/>
              <a:gd name="T40" fmla="*/ 0 w 337"/>
              <a:gd name="T41" fmla="*/ 277 h 344"/>
              <a:gd name="T42" fmla="*/ 0 w 337"/>
              <a:gd name="T43" fmla="*/ 310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7" h="344">
                <a:moveTo>
                  <a:pt x="243" y="53"/>
                </a:moveTo>
                <a:cubicBezTo>
                  <a:pt x="256" y="40"/>
                  <a:pt x="277" y="40"/>
                  <a:pt x="290" y="53"/>
                </a:cubicBezTo>
                <a:cubicBezTo>
                  <a:pt x="303" y="66"/>
                  <a:pt x="303" y="87"/>
                  <a:pt x="290" y="100"/>
                </a:cubicBezTo>
                <a:cubicBezTo>
                  <a:pt x="277" y="113"/>
                  <a:pt x="256" y="113"/>
                  <a:pt x="243" y="100"/>
                </a:cubicBezTo>
                <a:cubicBezTo>
                  <a:pt x="230" y="87"/>
                  <a:pt x="230" y="66"/>
                  <a:pt x="243" y="53"/>
                </a:cubicBezTo>
                <a:close/>
                <a:moveTo>
                  <a:pt x="0" y="310"/>
                </a:moveTo>
                <a:cubicBezTo>
                  <a:pt x="0" y="329"/>
                  <a:pt x="15" y="344"/>
                  <a:pt x="33" y="344"/>
                </a:cubicBezTo>
                <a:lnTo>
                  <a:pt x="67" y="344"/>
                </a:lnTo>
                <a:cubicBezTo>
                  <a:pt x="76" y="344"/>
                  <a:pt x="84" y="336"/>
                  <a:pt x="84" y="327"/>
                </a:cubicBezTo>
                <a:cubicBezTo>
                  <a:pt x="84" y="318"/>
                  <a:pt x="76" y="310"/>
                  <a:pt x="67" y="310"/>
                </a:cubicBezTo>
                <a:lnTo>
                  <a:pt x="57" y="310"/>
                </a:lnTo>
                <a:lnTo>
                  <a:pt x="233" y="134"/>
                </a:lnTo>
                <a:cubicBezTo>
                  <a:pt x="263" y="151"/>
                  <a:pt x="303" y="144"/>
                  <a:pt x="324" y="111"/>
                </a:cubicBezTo>
                <a:cubicBezTo>
                  <a:pt x="337" y="91"/>
                  <a:pt x="337" y="63"/>
                  <a:pt x="324" y="42"/>
                </a:cubicBezTo>
                <a:cubicBezTo>
                  <a:pt x="300" y="4"/>
                  <a:pt x="249" y="0"/>
                  <a:pt x="220" y="30"/>
                </a:cubicBezTo>
                <a:cubicBezTo>
                  <a:pt x="198" y="52"/>
                  <a:pt x="195" y="85"/>
                  <a:pt x="210" y="110"/>
                </a:cubicBezTo>
                <a:lnTo>
                  <a:pt x="33" y="287"/>
                </a:lnTo>
                <a:lnTo>
                  <a:pt x="33" y="277"/>
                </a:lnTo>
                <a:cubicBezTo>
                  <a:pt x="33" y="267"/>
                  <a:pt x="26" y="260"/>
                  <a:pt x="17" y="260"/>
                </a:cubicBezTo>
                <a:lnTo>
                  <a:pt x="17" y="260"/>
                </a:lnTo>
                <a:cubicBezTo>
                  <a:pt x="8" y="260"/>
                  <a:pt x="0" y="268"/>
                  <a:pt x="0" y="277"/>
                </a:cubicBezTo>
                <a:lnTo>
                  <a:pt x="0" y="3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1">
            <a:extLst>
              <a:ext uri="{FF2B5EF4-FFF2-40B4-BE49-F238E27FC236}">
                <a16:creationId xmlns:a16="http://schemas.microsoft.com/office/drawing/2014/main" id="{4D7714AB-46D2-490A-8C86-377379B48E0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22501" y="5133975"/>
            <a:ext cx="260350" cy="255588"/>
          </a:xfrm>
          <a:custGeom>
            <a:avLst/>
            <a:gdLst>
              <a:gd name="T0" fmla="*/ 291 w 344"/>
              <a:gd name="T1" fmla="*/ 243 h 337"/>
              <a:gd name="T2" fmla="*/ 291 w 344"/>
              <a:gd name="T3" fmla="*/ 290 h 337"/>
              <a:gd name="T4" fmla="*/ 244 w 344"/>
              <a:gd name="T5" fmla="*/ 290 h 337"/>
              <a:gd name="T6" fmla="*/ 244 w 344"/>
              <a:gd name="T7" fmla="*/ 243 h 337"/>
              <a:gd name="T8" fmla="*/ 291 w 344"/>
              <a:gd name="T9" fmla="*/ 243 h 337"/>
              <a:gd name="T10" fmla="*/ 34 w 344"/>
              <a:gd name="T11" fmla="*/ 0 h 337"/>
              <a:gd name="T12" fmla="*/ 0 w 344"/>
              <a:gd name="T13" fmla="*/ 33 h 337"/>
              <a:gd name="T14" fmla="*/ 0 w 344"/>
              <a:gd name="T15" fmla="*/ 67 h 337"/>
              <a:gd name="T16" fmla="*/ 17 w 344"/>
              <a:gd name="T17" fmla="*/ 84 h 337"/>
              <a:gd name="T18" fmla="*/ 34 w 344"/>
              <a:gd name="T19" fmla="*/ 67 h 337"/>
              <a:gd name="T20" fmla="*/ 34 w 344"/>
              <a:gd name="T21" fmla="*/ 57 h 337"/>
              <a:gd name="T22" fmla="*/ 210 w 344"/>
              <a:gd name="T23" fmla="*/ 233 h 337"/>
              <a:gd name="T24" fmla="*/ 233 w 344"/>
              <a:gd name="T25" fmla="*/ 324 h 337"/>
              <a:gd name="T26" fmla="*/ 302 w 344"/>
              <a:gd name="T27" fmla="*/ 324 h 337"/>
              <a:gd name="T28" fmla="*/ 314 w 344"/>
              <a:gd name="T29" fmla="*/ 220 h 337"/>
              <a:gd name="T30" fmla="*/ 234 w 344"/>
              <a:gd name="T31" fmla="*/ 210 h 337"/>
              <a:gd name="T32" fmla="*/ 57 w 344"/>
              <a:gd name="T33" fmla="*/ 33 h 337"/>
              <a:gd name="T34" fmla="*/ 67 w 344"/>
              <a:gd name="T35" fmla="*/ 33 h 337"/>
              <a:gd name="T36" fmla="*/ 84 w 344"/>
              <a:gd name="T37" fmla="*/ 17 h 337"/>
              <a:gd name="T38" fmla="*/ 84 w 344"/>
              <a:gd name="T39" fmla="*/ 17 h 337"/>
              <a:gd name="T40" fmla="*/ 67 w 344"/>
              <a:gd name="T41" fmla="*/ 0 h 337"/>
              <a:gd name="T42" fmla="*/ 34 w 344"/>
              <a:gd name="T43" fmla="*/ 0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44" h="337">
                <a:moveTo>
                  <a:pt x="291" y="243"/>
                </a:moveTo>
                <a:cubicBezTo>
                  <a:pt x="304" y="256"/>
                  <a:pt x="304" y="277"/>
                  <a:pt x="291" y="290"/>
                </a:cubicBezTo>
                <a:cubicBezTo>
                  <a:pt x="278" y="303"/>
                  <a:pt x="257" y="303"/>
                  <a:pt x="244" y="290"/>
                </a:cubicBezTo>
                <a:cubicBezTo>
                  <a:pt x="231" y="277"/>
                  <a:pt x="231" y="256"/>
                  <a:pt x="244" y="243"/>
                </a:cubicBezTo>
                <a:cubicBezTo>
                  <a:pt x="257" y="230"/>
                  <a:pt x="278" y="230"/>
                  <a:pt x="291" y="243"/>
                </a:cubicBezTo>
                <a:close/>
                <a:moveTo>
                  <a:pt x="34" y="0"/>
                </a:moveTo>
                <a:cubicBezTo>
                  <a:pt x="15" y="0"/>
                  <a:pt x="0" y="15"/>
                  <a:pt x="0" y="33"/>
                </a:cubicBezTo>
                <a:lnTo>
                  <a:pt x="0" y="67"/>
                </a:lnTo>
                <a:cubicBezTo>
                  <a:pt x="0" y="76"/>
                  <a:pt x="8" y="84"/>
                  <a:pt x="17" y="84"/>
                </a:cubicBezTo>
                <a:cubicBezTo>
                  <a:pt x="26" y="84"/>
                  <a:pt x="34" y="76"/>
                  <a:pt x="34" y="67"/>
                </a:cubicBezTo>
                <a:lnTo>
                  <a:pt x="34" y="57"/>
                </a:lnTo>
                <a:lnTo>
                  <a:pt x="210" y="233"/>
                </a:lnTo>
                <a:cubicBezTo>
                  <a:pt x="192" y="263"/>
                  <a:pt x="200" y="303"/>
                  <a:pt x="233" y="324"/>
                </a:cubicBezTo>
                <a:cubicBezTo>
                  <a:pt x="253" y="337"/>
                  <a:pt x="281" y="337"/>
                  <a:pt x="302" y="324"/>
                </a:cubicBezTo>
                <a:cubicBezTo>
                  <a:pt x="340" y="300"/>
                  <a:pt x="344" y="249"/>
                  <a:pt x="314" y="220"/>
                </a:cubicBezTo>
                <a:cubicBezTo>
                  <a:pt x="292" y="198"/>
                  <a:pt x="259" y="195"/>
                  <a:pt x="234" y="210"/>
                </a:cubicBezTo>
                <a:lnTo>
                  <a:pt x="57" y="33"/>
                </a:lnTo>
                <a:lnTo>
                  <a:pt x="67" y="33"/>
                </a:lnTo>
                <a:cubicBezTo>
                  <a:pt x="76" y="33"/>
                  <a:pt x="84" y="26"/>
                  <a:pt x="84" y="17"/>
                </a:cubicBezTo>
                <a:lnTo>
                  <a:pt x="84" y="17"/>
                </a:lnTo>
                <a:cubicBezTo>
                  <a:pt x="84" y="8"/>
                  <a:pt x="76" y="0"/>
                  <a:pt x="67" y="0"/>
                </a:cubicBezTo>
                <a:lnTo>
                  <a:pt x="3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2">
            <a:extLst>
              <a:ext uri="{FF2B5EF4-FFF2-40B4-BE49-F238E27FC236}">
                <a16:creationId xmlns:a16="http://schemas.microsoft.com/office/drawing/2014/main" id="{D3459CF5-6C6E-41C9-8247-F724C6F80DF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12913" y="5132388"/>
            <a:ext cx="258763" cy="263525"/>
          </a:xfrm>
          <a:custGeom>
            <a:avLst/>
            <a:gdLst>
              <a:gd name="T0" fmla="*/ 100 w 343"/>
              <a:gd name="T1" fmla="*/ 294 h 347"/>
              <a:gd name="T2" fmla="*/ 53 w 343"/>
              <a:gd name="T3" fmla="*/ 294 h 347"/>
              <a:gd name="T4" fmla="*/ 53 w 343"/>
              <a:gd name="T5" fmla="*/ 247 h 347"/>
              <a:gd name="T6" fmla="*/ 100 w 343"/>
              <a:gd name="T7" fmla="*/ 247 h 347"/>
              <a:gd name="T8" fmla="*/ 100 w 343"/>
              <a:gd name="T9" fmla="*/ 294 h 347"/>
              <a:gd name="T10" fmla="*/ 100 w 343"/>
              <a:gd name="T11" fmla="*/ 94 h 347"/>
              <a:gd name="T12" fmla="*/ 53 w 343"/>
              <a:gd name="T13" fmla="*/ 94 h 347"/>
              <a:gd name="T14" fmla="*/ 53 w 343"/>
              <a:gd name="T15" fmla="*/ 47 h 347"/>
              <a:gd name="T16" fmla="*/ 100 w 343"/>
              <a:gd name="T17" fmla="*/ 47 h 347"/>
              <a:gd name="T18" fmla="*/ 100 w 343"/>
              <a:gd name="T19" fmla="*/ 94 h 347"/>
              <a:gd name="T20" fmla="*/ 326 w 343"/>
              <a:gd name="T21" fmla="*/ 253 h 347"/>
              <a:gd name="T22" fmla="*/ 310 w 343"/>
              <a:gd name="T23" fmla="*/ 270 h 347"/>
              <a:gd name="T24" fmla="*/ 310 w 343"/>
              <a:gd name="T25" fmla="*/ 280 h 347"/>
              <a:gd name="T26" fmla="*/ 200 w 343"/>
              <a:gd name="T27" fmla="*/ 170 h 347"/>
              <a:gd name="T28" fmla="*/ 310 w 343"/>
              <a:gd name="T29" fmla="*/ 60 h 347"/>
              <a:gd name="T30" fmla="*/ 310 w 343"/>
              <a:gd name="T31" fmla="*/ 70 h 347"/>
              <a:gd name="T32" fmla="*/ 327 w 343"/>
              <a:gd name="T33" fmla="*/ 86 h 347"/>
              <a:gd name="T34" fmla="*/ 327 w 343"/>
              <a:gd name="T35" fmla="*/ 86 h 347"/>
              <a:gd name="T36" fmla="*/ 343 w 343"/>
              <a:gd name="T37" fmla="*/ 70 h 347"/>
              <a:gd name="T38" fmla="*/ 343 w 343"/>
              <a:gd name="T39" fmla="*/ 36 h 347"/>
              <a:gd name="T40" fmla="*/ 310 w 343"/>
              <a:gd name="T41" fmla="*/ 3 h 347"/>
              <a:gd name="T42" fmla="*/ 277 w 343"/>
              <a:gd name="T43" fmla="*/ 3 h 347"/>
              <a:gd name="T44" fmla="*/ 260 w 343"/>
              <a:gd name="T45" fmla="*/ 20 h 347"/>
              <a:gd name="T46" fmla="*/ 277 w 343"/>
              <a:gd name="T47" fmla="*/ 36 h 347"/>
              <a:gd name="T48" fmla="*/ 287 w 343"/>
              <a:gd name="T49" fmla="*/ 36 h 347"/>
              <a:gd name="T50" fmla="*/ 177 w 343"/>
              <a:gd name="T51" fmla="*/ 146 h 347"/>
              <a:gd name="T52" fmla="*/ 134 w 343"/>
              <a:gd name="T53" fmla="*/ 104 h 347"/>
              <a:gd name="T54" fmla="*/ 111 w 343"/>
              <a:gd name="T55" fmla="*/ 13 h 347"/>
              <a:gd name="T56" fmla="*/ 42 w 343"/>
              <a:gd name="T57" fmla="*/ 13 h 347"/>
              <a:gd name="T58" fmla="*/ 29 w 343"/>
              <a:gd name="T59" fmla="*/ 117 h 347"/>
              <a:gd name="T60" fmla="*/ 110 w 343"/>
              <a:gd name="T61" fmla="*/ 127 h 347"/>
              <a:gd name="T62" fmla="*/ 153 w 343"/>
              <a:gd name="T63" fmla="*/ 170 h 347"/>
              <a:gd name="T64" fmla="*/ 110 w 343"/>
              <a:gd name="T65" fmla="*/ 213 h 347"/>
              <a:gd name="T66" fmla="*/ 20 w 343"/>
              <a:gd name="T67" fmla="*/ 236 h 347"/>
              <a:gd name="T68" fmla="*/ 19 w 343"/>
              <a:gd name="T69" fmla="*/ 305 h 347"/>
              <a:gd name="T70" fmla="*/ 124 w 343"/>
              <a:gd name="T71" fmla="*/ 317 h 347"/>
              <a:gd name="T72" fmla="*/ 134 w 343"/>
              <a:gd name="T73" fmla="*/ 237 h 347"/>
              <a:gd name="T74" fmla="*/ 177 w 343"/>
              <a:gd name="T75" fmla="*/ 193 h 347"/>
              <a:gd name="T76" fmla="*/ 287 w 343"/>
              <a:gd name="T77" fmla="*/ 303 h 347"/>
              <a:gd name="T78" fmla="*/ 277 w 343"/>
              <a:gd name="T79" fmla="*/ 303 h 347"/>
              <a:gd name="T80" fmla="*/ 260 w 343"/>
              <a:gd name="T81" fmla="*/ 320 h 347"/>
              <a:gd name="T82" fmla="*/ 260 w 343"/>
              <a:gd name="T83" fmla="*/ 320 h 347"/>
              <a:gd name="T84" fmla="*/ 276 w 343"/>
              <a:gd name="T85" fmla="*/ 337 h 347"/>
              <a:gd name="T86" fmla="*/ 310 w 343"/>
              <a:gd name="T87" fmla="*/ 337 h 347"/>
              <a:gd name="T88" fmla="*/ 343 w 343"/>
              <a:gd name="T89" fmla="*/ 304 h 347"/>
              <a:gd name="T90" fmla="*/ 343 w 343"/>
              <a:gd name="T91" fmla="*/ 270 h 347"/>
              <a:gd name="T92" fmla="*/ 326 w 343"/>
              <a:gd name="T93" fmla="*/ 253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43" h="347">
                <a:moveTo>
                  <a:pt x="100" y="294"/>
                </a:moveTo>
                <a:cubicBezTo>
                  <a:pt x="87" y="307"/>
                  <a:pt x="66" y="307"/>
                  <a:pt x="53" y="294"/>
                </a:cubicBezTo>
                <a:cubicBezTo>
                  <a:pt x="40" y="281"/>
                  <a:pt x="40" y="260"/>
                  <a:pt x="53" y="247"/>
                </a:cubicBezTo>
                <a:cubicBezTo>
                  <a:pt x="66" y="234"/>
                  <a:pt x="87" y="234"/>
                  <a:pt x="100" y="247"/>
                </a:cubicBezTo>
                <a:cubicBezTo>
                  <a:pt x="113" y="260"/>
                  <a:pt x="113" y="281"/>
                  <a:pt x="100" y="294"/>
                </a:cubicBezTo>
                <a:close/>
                <a:moveTo>
                  <a:pt x="100" y="94"/>
                </a:moveTo>
                <a:cubicBezTo>
                  <a:pt x="87" y="107"/>
                  <a:pt x="66" y="107"/>
                  <a:pt x="53" y="94"/>
                </a:cubicBezTo>
                <a:cubicBezTo>
                  <a:pt x="40" y="81"/>
                  <a:pt x="40" y="60"/>
                  <a:pt x="53" y="47"/>
                </a:cubicBezTo>
                <a:cubicBezTo>
                  <a:pt x="66" y="34"/>
                  <a:pt x="87" y="34"/>
                  <a:pt x="100" y="47"/>
                </a:cubicBezTo>
                <a:cubicBezTo>
                  <a:pt x="113" y="60"/>
                  <a:pt x="113" y="81"/>
                  <a:pt x="100" y="94"/>
                </a:cubicBezTo>
                <a:close/>
                <a:moveTo>
                  <a:pt x="326" y="253"/>
                </a:moveTo>
                <a:cubicBezTo>
                  <a:pt x="317" y="253"/>
                  <a:pt x="310" y="261"/>
                  <a:pt x="310" y="270"/>
                </a:cubicBezTo>
                <a:lnTo>
                  <a:pt x="310" y="280"/>
                </a:lnTo>
                <a:lnTo>
                  <a:pt x="200" y="170"/>
                </a:lnTo>
                <a:lnTo>
                  <a:pt x="310" y="60"/>
                </a:lnTo>
                <a:lnTo>
                  <a:pt x="310" y="70"/>
                </a:lnTo>
                <a:cubicBezTo>
                  <a:pt x="310" y="79"/>
                  <a:pt x="317" y="86"/>
                  <a:pt x="327" y="86"/>
                </a:cubicBezTo>
                <a:lnTo>
                  <a:pt x="327" y="86"/>
                </a:lnTo>
                <a:cubicBezTo>
                  <a:pt x="336" y="86"/>
                  <a:pt x="343" y="79"/>
                  <a:pt x="343" y="70"/>
                </a:cubicBezTo>
                <a:lnTo>
                  <a:pt x="343" y="36"/>
                </a:lnTo>
                <a:cubicBezTo>
                  <a:pt x="343" y="18"/>
                  <a:pt x="328" y="3"/>
                  <a:pt x="310" y="3"/>
                </a:cubicBezTo>
                <a:lnTo>
                  <a:pt x="277" y="3"/>
                </a:lnTo>
                <a:cubicBezTo>
                  <a:pt x="267" y="3"/>
                  <a:pt x="260" y="11"/>
                  <a:pt x="260" y="20"/>
                </a:cubicBezTo>
                <a:cubicBezTo>
                  <a:pt x="260" y="29"/>
                  <a:pt x="267" y="36"/>
                  <a:pt x="277" y="36"/>
                </a:cubicBezTo>
                <a:lnTo>
                  <a:pt x="287" y="36"/>
                </a:lnTo>
                <a:lnTo>
                  <a:pt x="177" y="146"/>
                </a:lnTo>
                <a:lnTo>
                  <a:pt x="134" y="104"/>
                </a:lnTo>
                <a:cubicBezTo>
                  <a:pt x="151" y="74"/>
                  <a:pt x="144" y="34"/>
                  <a:pt x="111" y="13"/>
                </a:cubicBezTo>
                <a:cubicBezTo>
                  <a:pt x="90" y="0"/>
                  <a:pt x="63" y="0"/>
                  <a:pt x="42" y="13"/>
                </a:cubicBezTo>
                <a:cubicBezTo>
                  <a:pt x="4" y="37"/>
                  <a:pt x="0" y="88"/>
                  <a:pt x="29" y="117"/>
                </a:cubicBezTo>
                <a:cubicBezTo>
                  <a:pt x="51" y="139"/>
                  <a:pt x="85" y="142"/>
                  <a:pt x="110" y="127"/>
                </a:cubicBezTo>
                <a:lnTo>
                  <a:pt x="153" y="170"/>
                </a:lnTo>
                <a:lnTo>
                  <a:pt x="110" y="213"/>
                </a:lnTo>
                <a:cubicBezTo>
                  <a:pt x="80" y="195"/>
                  <a:pt x="40" y="203"/>
                  <a:pt x="20" y="236"/>
                </a:cubicBezTo>
                <a:cubicBezTo>
                  <a:pt x="6" y="256"/>
                  <a:pt x="6" y="284"/>
                  <a:pt x="19" y="305"/>
                </a:cubicBezTo>
                <a:cubicBezTo>
                  <a:pt x="43" y="343"/>
                  <a:pt x="94" y="347"/>
                  <a:pt x="124" y="317"/>
                </a:cubicBezTo>
                <a:cubicBezTo>
                  <a:pt x="146" y="295"/>
                  <a:pt x="149" y="262"/>
                  <a:pt x="134" y="237"/>
                </a:cubicBezTo>
                <a:lnTo>
                  <a:pt x="177" y="193"/>
                </a:lnTo>
                <a:lnTo>
                  <a:pt x="287" y="303"/>
                </a:lnTo>
                <a:lnTo>
                  <a:pt x="277" y="303"/>
                </a:lnTo>
                <a:cubicBezTo>
                  <a:pt x="267" y="303"/>
                  <a:pt x="260" y="311"/>
                  <a:pt x="260" y="320"/>
                </a:cubicBezTo>
                <a:lnTo>
                  <a:pt x="260" y="320"/>
                </a:lnTo>
                <a:cubicBezTo>
                  <a:pt x="260" y="329"/>
                  <a:pt x="267" y="337"/>
                  <a:pt x="276" y="337"/>
                </a:cubicBezTo>
                <a:lnTo>
                  <a:pt x="310" y="337"/>
                </a:lnTo>
                <a:cubicBezTo>
                  <a:pt x="328" y="337"/>
                  <a:pt x="343" y="322"/>
                  <a:pt x="343" y="304"/>
                </a:cubicBezTo>
                <a:lnTo>
                  <a:pt x="343" y="270"/>
                </a:lnTo>
                <a:cubicBezTo>
                  <a:pt x="343" y="261"/>
                  <a:pt x="336" y="253"/>
                  <a:pt x="326" y="25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3">
            <a:extLst>
              <a:ext uri="{FF2B5EF4-FFF2-40B4-BE49-F238E27FC236}">
                <a16:creationId xmlns:a16="http://schemas.microsoft.com/office/drawing/2014/main" id="{270AB60F-D83A-42BE-872A-F6B3F4B65F2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11263" y="5132388"/>
            <a:ext cx="257175" cy="261938"/>
          </a:xfrm>
          <a:custGeom>
            <a:avLst/>
            <a:gdLst>
              <a:gd name="T0" fmla="*/ 74 w 340"/>
              <a:gd name="T1" fmla="*/ 303 h 345"/>
              <a:gd name="T2" fmla="*/ 40 w 340"/>
              <a:gd name="T3" fmla="*/ 270 h 345"/>
              <a:gd name="T4" fmla="*/ 74 w 340"/>
              <a:gd name="T5" fmla="*/ 236 h 345"/>
              <a:gd name="T6" fmla="*/ 107 w 340"/>
              <a:gd name="T7" fmla="*/ 270 h 345"/>
              <a:gd name="T8" fmla="*/ 74 w 340"/>
              <a:gd name="T9" fmla="*/ 303 h 345"/>
              <a:gd name="T10" fmla="*/ 90 w 340"/>
              <a:gd name="T11" fmla="*/ 205 h 345"/>
              <a:gd name="T12" fmla="*/ 90 w 340"/>
              <a:gd name="T13" fmla="*/ 53 h 345"/>
              <a:gd name="T14" fmla="*/ 97 w 340"/>
              <a:gd name="T15" fmla="*/ 60 h 345"/>
              <a:gd name="T16" fmla="*/ 121 w 340"/>
              <a:gd name="T17" fmla="*/ 60 h 345"/>
              <a:gd name="T18" fmla="*/ 121 w 340"/>
              <a:gd name="T19" fmla="*/ 36 h 345"/>
              <a:gd name="T20" fmla="*/ 97 w 340"/>
              <a:gd name="T21" fmla="*/ 13 h 345"/>
              <a:gd name="T22" fmla="*/ 50 w 340"/>
              <a:gd name="T23" fmla="*/ 13 h 345"/>
              <a:gd name="T24" fmla="*/ 26 w 340"/>
              <a:gd name="T25" fmla="*/ 36 h 345"/>
              <a:gd name="T26" fmla="*/ 26 w 340"/>
              <a:gd name="T27" fmla="*/ 60 h 345"/>
              <a:gd name="T28" fmla="*/ 50 w 340"/>
              <a:gd name="T29" fmla="*/ 60 h 345"/>
              <a:gd name="T30" fmla="*/ 57 w 340"/>
              <a:gd name="T31" fmla="*/ 53 h 345"/>
              <a:gd name="T32" fmla="*/ 57 w 340"/>
              <a:gd name="T33" fmla="*/ 205 h 345"/>
              <a:gd name="T34" fmla="*/ 9 w 340"/>
              <a:gd name="T35" fmla="*/ 286 h 345"/>
              <a:gd name="T36" fmla="*/ 58 w 340"/>
              <a:gd name="T37" fmla="*/ 335 h 345"/>
              <a:gd name="T38" fmla="*/ 140 w 340"/>
              <a:gd name="T39" fmla="*/ 270 h 345"/>
              <a:gd name="T40" fmla="*/ 90 w 340"/>
              <a:gd name="T41" fmla="*/ 205 h 345"/>
              <a:gd name="T42" fmla="*/ 274 w 340"/>
              <a:gd name="T43" fmla="*/ 303 h 345"/>
              <a:gd name="T44" fmla="*/ 240 w 340"/>
              <a:gd name="T45" fmla="*/ 270 h 345"/>
              <a:gd name="T46" fmla="*/ 274 w 340"/>
              <a:gd name="T47" fmla="*/ 236 h 345"/>
              <a:gd name="T48" fmla="*/ 307 w 340"/>
              <a:gd name="T49" fmla="*/ 270 h 345"/>
              <a:gd name="T50" fmla="*/ 274 w 340"/>
              <a:gd name="T51" fmla="*/ 303 h 345"/>
              <a:gd name="T52" fmla="*/ 290 w 340"/>
              <a:gd name="T53" fmla="*/ 205 h 345"/>
              <a:gd name="T54" fmla="*/ 290 w 340"/>
              <a:gd name="T55" fmla="*/ 53 h 345"/>
              <a:gd name="T56" fmla="*/ 297 w 340"/>
              <a:gd name="T57" fmla="*/ 60 h 345"/>
              <a:gd name="T58" fmla="*/ 321 w 340"/>
              <a:gd name="T59" fmla="*/ 60 h 345"/>
              <a:gd name="T60" fmla="*/ 321 w 340"/>
              <a:gd name="T61" fmla="*/ 36 h 345"/>
              <a:gd name="T62" fmla="*/ 297 w 340"/>
              <a:gd name="T63" fmla="*/ 13 h 345"/>
              <a:gd name="T64" fmla="*/ 250 w 340"/>
              <a:gd name="T65" fmla="*/ 13 h 345"/>
              <a:gd name="T66" fmla="*/ 226 w 340"/>
              <a:gd name="T67" fmla="*/ 36 h 345"/>
              <a:gd name="T68" fmla="*/ 226 w 340"/>
              <a:gd name="T69" fmla="*/ 60 h 345"/>
              <a:gd name="T70" fmla="*/ 250 w 340"/>
              <a:gd name="T71" fmla="*/ 60 h 345"/>
              <a:gd name="T72" fmla="*/ 257 w 340"/>
              <a:gd name="T73" fmla="*/ 53 h 345"/>
              <a:gd name="T74" fmla="*/ 257 w 340"/>
              <a:gd name="T75" fmla="*/ 205 h 345"/>
              <a:gd name="T76" fmla="*/ 209 w 340"/>
              <a:gd name="T77" fmla="*/ 286 h 345"/>
              <a:gd name="T78" fmla="*/ 258 w 340"/>
              <a:gd name="T79" fmla="*/ 335 h 345"/>
              <a:gd name="T80" fmla="*/ 340 w 340"/>
              <a:gd name="T81" fmla="*/ 270 h 345"/>
              <a:gd name="T82" fmla="*/ 290 w 340"/>
              <a:gd name="T83" fmla="*/ 205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40" h="345">
                <a:moveTo>
                  <a:pt x="74" y="303"/>
                </a:moveTo>
                <a:cubicBezTo>
                  <a:pt x="55" y="303"/>
                  <a:pt x="40" y="288"/>
                  <a:pt x="40" y="270"/>
                </a:cubicBezTo>
                <a:cubicBezTo>
                  <a:pt x="40" y="251"/>
                  <a:pt x="55" y="236"/>
                  <a:pt x="74" y="236"/>
                </a:cubicBezTo>
                <a:cubicBezTo>
                  <a:pt x="92" y="236"/>
                  <a:pt x="107" y="251"/>
                  <a:pt x="107" y="270"/>
                </a:cubicBezTo>
                <a:cubicBezTo>
                  <a:pt x="107" y="288"/>
                  <a:pt x="92" y="303"/>
                  <a:pt x="74" y="303"/>
                </a:cubicBezTo>
                <a:close/>
                <a:moveTo>
                  <a:pt x="90" y="205"/>
                </a:moveTo>
                <a:lnTo>
                  <a:pt x="90" y="53"/>
                </a:lnTo>
                <a:lnTo>
                  <a:pt x="97" y="60"/>
                </a:lnTo>
                <a:cubicBezTo>
                  <a:pt x="104" y="67"/>
                  <a:pt x="115" y="67"/>
                  <a:pt x="121" y="60"/>
                </a:cubicBezTo>
                <a:cubicBezTo>
                  <a:pt x="128" y="54"/>
                  <a:pt x="128" y="43"/>
                  <a:pt x="121" y="36"/>
                </a:cubicBezTo>
                <a:lnTo>
                  <a:pt x="97" y="13"/>
                </a:lnTo>
                <a:cubicBezTo>
                  <a:pt x="84" y="0"/>
                  <a:pt x="63" y="0"/>
                  <a:pt x="50" y="13"/>
                </a:cubicBezTo>
                <a:lnTo>
                  <a:pt x="26" y="36"/>
                </a:lnTo>
                <a:cubicBezTo>
                  <a:pt x="20" y="43"/>
                  <a:pt x="20" y="54"/>
                  <a:pt x="26" y="60"/>
                </a:cubicBezTo>
                <a:cubicBezTo>
                  <a:pt x="33" y="67"/>
                  <a:pt x="43" y="67"/>
                  <a:pt x="50" y="60"/>
                </a:cubicBezTo>
                <a:lnTo>
                  <a:pt x="57" y="53"/>
                </a:lnTo>
                <a:lnTo>
                  <a:pt x="57" y="205"/>
                </a:lnTo>
                <a:cubicBezTo>
                  <a:pt x="24" y="214"/>
                  <a:pt x="0" y="248"/>
                  <a:pt x="9" y="286"/>
                </a:cubicBezTo>
                <a:cubicBezTo>
                  <a:pt x="14" y="310"/>
                  <a:pt x="34" y="329"/>
                  <a:pt x="58" y="335"/>
                </a:cubicBezTo>
                <a:cubicBezTo>
                  <a:pt x="102" y="345"/>
                  <a:pt x="140" y="312"/>
                  <a:pt x="140" y="270"/>
                </a:cubicBezTo>
                <a:cubicBezTo>
                  <a:pt x="140" y="239"/>
                  <a:pt x="124" y="213"/>
                  <a:pt x="90" y="205"/>
                </a:cubicBezTo>
                <a:close/>
                <a:moveTo>
                  <a:pt x="274" y="303"/>
                </a:moveTo>
                <a:cubicBezTo>
                  <a:pt x="255" y="303"/>
                  <a:pt x="240" y="288"/>
                  <a:pt x="240" y="270"/>
                </a:cubicBezTo>
                <a:cubicBezTo>
                  <a:pt x="240" y="251"/>
                  <a:pt x="255" y="236"/>
                  <a:pt x="274" y="236"/>
                </a:cubicBezTo>
                <a:cubicBezTo>
                  <a:pt x="292" y="236"/>
                  <a:pt x="307" y="251"/>
                  <a:pt x="307" y="270"/>
                </a:cubicBezTo>
                <a:cubicBezTo>
                  <a:pt x="307" y="288"/>
                  <a:pt x="292" y="303"/>
                  <a:pt x="274" y="303"/>
                </a:cubicBezTo>
                <a:close/>
                <a:moveTo>
                  <a:pt x="290" y="205"/>
                </a:moveTo>
                <a:lnTo>
                  <a:pt x="290" y="53"/>
                </a:lnTo>
                <a:lnTo>
                  <a:pt x="297" y="60"/>
                </a:lnTo>
                <a:cubicBezTo>
                  <a:pt x="304" y="67"/>
                  <a:pt x="315" y="67"/>
                  <a:pt x="321" y="60"/>
                </a:cubicBezTo>
                <a:cubicBezTo>
                  <a:pt x="328" y="54"/>
                  <a:pt x="328" y="43"/>
                  <a:pt x="321" y="36"/>
                </a:cubicBezTo>
                <a:lnTo>
                  <a:pt x="297" y="13"/>
                </a:lnTo>
                <a:cubicBezTo>
                  <a:pt x="284" y="0"/>
                  <a:pt x="263" y="0"/>
                  <a:pt x="250" y="13"/>
                </a:cubicBezTo>
                <a:lnTo>
                  <a:pt x="226" y="36"/>
                </a:lnTo>
                <a:cubicBezTo>
                  <a:pt x="220" y="43"/>
                  <a:pt x="220" y="54"/>
                  <a:pt x="226" y="60"/>
                </a:cubicBezTo>
                <a:cubicBezTo>
                  <a:pt x="233" y="67"/>
                  <a:pt x="243" y="67"/>
                  <a:pt x="250" y="60"/>
                </a:cubicBezTo>
                <a:lnTo>
                  <a:pt x="257" y="53"/>
                </a:lnTo>
                <a:lnTo>
                  <a:pt x="257" y="205"/>
                </a:lnTo>
                <a:cubicBezTo>
                  <a:pt x="224" y="214"/>
                  <a:pt x="200" y="248"/>
                  <a:pt x="209" y="286"/>
                </a:cubicBezTo>
                <a:cubicBezTo>
                  <a:pt x="214" y="310"/>
                  <a:pt x="234" y="329"/>
                  <a:pt x="258" y="335"/>
                </a:cubicBezTo>
                <a:cubicBezTo>
                  <a:pt x="302" y="345"/>
                  <a:pt x="340" y="312"/>
                  <a:pt x="340" y="270"/>
                </a:cubicBezTo>
                <a:cubicBezTo>
                  <a:pt x="340" y="239"/>
                  <a:pt x="324" y="213"/>
                  <a:pt x="290" y="2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EFCFCAD9-8C3C-45B2-A5DC-709A709EC61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43576" y="4621213"/>
            <a:ext cx="255588" cy="261938"/>
          </a:xfrm>
          <a:custGeom>
            <a:avLst/>
            <a:gdLst>
              <a:gd name="T0" fmla="*/ 267 w 340"/>
              <a:gd name="T1" fmla="*/ 42 h 345"/>
              <a:gd name="T2" fmla="*/ 300 w 340"/>
              <a:gd name="T3" fmla="*/ 75 h 345"/>
              <a:gd name="T4" fmla="*/ 267 w 340"/>
              <a:gd name="T5" fmla="*/ 108 h 345"/>
              <a:gd name="T6" fmla="*/ 233 w 340"/>
              <a:gd name="T7" fmla="*/ 75 h 345"/>
              <a:gd name="T8" fmla="*/ 267 w 340"/>
              <a:gd name="T9" fmla="*/ 42 h 345"/>
              <a:gd name="T10" fmla="*/ 250 w 340"/>
              <a:gd name="T11" fmla="*/ 139 h 345"/>
              <a:gd name="T12" fmla="*/ 250 w 340"/>
              <a:gd name="T13" fmla="*/ 292 h 345"/>
              <a:gd name="T14" fmla="*/ 243 w 340"/>
              <a:gd name="T15" fmla="*/ 285 h 345"/>
              <a:gd name="T16" fmla="*/ 219 w 340"/>
              <a:gd name="T17" fmla="*/ 285 h 345"/>
              <a:gd name="T18" fmla="*/ 219 w 340"/>
              <a:gd name="T19" fmla="*/ 285 h 345"/>
              <a:gd name="T20" fmla="*/ 220 w 340"/>
              <a:gd name="T21" fmla="*/ 308 h 345"/>
              <a:gd name="T22" fmla="*/ 243 w 340"/>
              <a:gd name="T23" fmla="*/ 332 h 345"/>
              <a:gd name="T24" fmla="*/ 290 w 340"/>
              <a:gd name="T25" fmla="*/ 332 h 345"/>
              <a:gd name="T26" fmla="*/ 314 w 340"/>
              <a:gd name="T27" fmla="*/ 308 h 345"/>
              <a:gd name="T28" fmla="*/ 314 w 340"/>
              <a:gd name="T29" fmla="*/ 285 h 345"/>
              <a:gd name="T30" fmla="*/ 290 w 340"/>
              <a:gd name="T31" fmla="*/ 285 h 345"/>
              <a:gd name="T32" fmla="*/ 283 w 340"/>
              <a:gd name="T33" fmla="*/ 292 h 345"/>
              <a:gd name="T34" fmla="*/ 283 w 340"/>
              <a:gd name="T35" fmla="*/ 139 h 345"/>
              <a:gd name="T36" fmla="*/ 332 w 340"/>
              <a:gd name="T37" fmla="*/ 59 h 345"/>
              <a:gd name="T38" fmla="*/ 283 w 340"/>
              <a:gd name="T39" fmla="*/ 10 h 345"/>
              <a:gd name="T40" fmla="*/ 200 w 340"/>
              <a:gd name="T41" fmla="*/ 75 h 345"/>
              <a:gd name="T42" fmla="*/ 250 w 340"/>
              <a:gd name="T43" fmla="*/ 139 h 345"/>
              <a:gd name="T44" fmla="*/ 67 w 340"/>
              <a:gd name="T45" fmla="*/ 42 h 345"/>
              <a:gd name="T46" fmla="*/ 100 w 340"/>
              <a:gd name="T47" fmla="*/ 75 h 345"/>
              <a:gd name="T48" fmla="*/ 67 w 340"/>
              <a:gd name="T49" fmla="*/ 108 h 345"/>
              <a:gd name="T50" fmla="*/ 33 w 340"/>
              <a:gd name="T51" fmla="*/ 75 h 345"/>
              <a:gd name="T52" fmla="*/ 67 w 340"/>
              <a:gd name="T53" fmla="*/ 42 h 345"/>
              <a:gd name="T54" fmla="*/ 50 w 340"/>
              <a:gd name="T55" fmla="*/ 139 h 345"/>
              <a:gd name="T56" fmla="*/ 50 w 340"/>
              <a:gd name="T57" fmla="*/ 292 h 345"/>
              <a:gd name="T58" fmla="*/ 43 w 340"/>
              <a:gd name="T59" fmla="*/ 285 h 345"/>
              <a:gd name="T60" fmla="*/ 19 w 340"/>
              <a:gd name="T61" fmla="*/ 285 h 345"/>
              <a:gd name="T62" fmla="*/ 19 w 340"/>
              <a:gd name="T63" fmla="*/ 285 h 345"/>
              <a:gd name="T64" fmla="*/ 19 w 340"/>
              <a:gd name="T65" fmla="*/ 308 h 345"/>
              <a:gd name="T66" fmla="*/ 43 w 340"/>
              <a:gd name="T67" fmla="*/ 332 h 345"/>
              <a:gd name="T68" fmla="*/ 90 w 340"/>
              <a:gd name="T69" fmla="*/ 332 h 345"/>
              <a:gd name="T70" fmla="*/ 114 w 340"/>
              <a:gd name="T71" fmla="*/ 308 h 345"/>
              <a:gd name="T72" fmla="*/ 114 w 340"/>
              <a:gd name="T73" fmla="*/ 285 h 345"/>
              <a:gd name="T74" fmla="*/ 90 w 340"/>
              <a:gd name="T75" fmla="*/ 285 h 345"/>
              <a:gd name="T76" fmla="*/ 83 w 340"/>
              <a:gd name="T77" fmla="*/ 292 h 345"/>
              <a:gd name="T78" fmla="*/ 83 w 340"/>
              <a:gd name="T79" fmla="*/ 139 h 345"/>
              <a:gd name="T80" fmla="*/ 132 w 340"/>
              <a:gd name="T81" fmla="*/ 59 h 345"/>
              <a:gd name="T82" fmla="*/ 83 w 340"/>
              <a:gd name="T83" fmla="*/ 10 h 345"/>
              <a:gd name="T84" fmla="*/ 0 w 340"/>
              <a:gd name="T85" fmla="*/ 75 h 345"/>
              <a:gd name="T86" fmla="*/ 50 w 340"/>
              <a:gd name="T87" fmla="*/ 139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0" h="345">
                <a:moveTo>
                  <a:pt x="267" y="42"/>
                </a:moveTo>
                <a:cubicBezTo>
                  <a:pt x="285" y="42"/>
                  <a:pt x="300" y="57"/>
                  <a:pt x="300" y="75"/>
                </a:cubicBezTo>
                <a:cubicBezTo>
                  <a:pt x="300" y="93"/>
                  <a:pt x="285" y="108"/>
                  <a:pt x="267" y="108"/>
                </a:cubicBezTo>
                <a:cubicBezTo>
                  <a:pt x="248" y="108"/>
                  <a:pt x="233" y="93"/>
                  <a:pt x="233" y="75"/>
                </a:cubicBezTo>
                <a:cubicBezTo>
                  <a:pt x="233" y="57"/>
                  <a:pt x="248" y="42"/>
                  <a:pt x="267" y="42"/>
                </a:cubicBezTo>
                <a:close/>
                <a:moveTo>
                  <a:pt x="250" y="139"/>
                </a:moveTo>
                <a:lnTo>
                  <a:pt x="250" y="292"/>
                </a:lnTo>
                <a:lnTo>
                  <a:pt x="243" y="285"/>
                </a:lnTo>
                <a:cubicBezTo>
                  <a:pt x="237" y="278"/>
                  <a:pt x="226" y="278"/>
                  <a:pt x="219" y="285"/>
                </a:cubicBezTo>
                <a:lnTo>
                  <a:pt x="219" y="285"/>
                </a:lnTo>
                <a:cubicBezTo>
                  <a:pt x="213" y="291"/>
                  <a:pt x="213" y="302"/>
                  <a:pt x="220" y="308"/>
                </a:cubicBezTo>
                <a:lnTo>
                  <a:pt x="243" y="332"/>
                </a:lnTo>
                <a:cubicBezTo>
                  <a:pt x="256" y="345"/>
                  <a:pt x="277" y="345"/>
                  <a:pt x="290" y="332"/>
                </a:cubicBezTo>
                <a:lnTo>
                  <a:pt x="314" y="308"/>
                </a:lnTo>
                <a:cubicBezTo>
                  <a:pt x="321" y="302"/>
                  <a:pt x="321" y="291"/>
                  <a:pt x="314" y="285"/>
                </a:cubicBezTo>
                <a:cubicBezTo>
                  <a:pt x="308" y="278"/>
                  <a:pt x="297" y="278"/>
                  <a:pt x="290" y="285"/>
                </a:cubicBezTo>
                <a:lnTo>
                  <a:pt x="283" y="292"/>
                </a:lnTo>
                <a:lnTo>
                  <a:pt x="283" y="139"/>
                </a:lnTo>
                <a:cubicBezTo>
                  <a:pt x="317" y="131"/>
                  <a:pt x="340" y="97"/>
                  <a:pt x="332" y="59"/>
                </a:cubicBezTo>
                <a:cubicBezTo>
                  <a:pt x="326" y="35"/>
                  <a:pt x="307" y="16"/>
                  <a:pt x="283" y="10"/>
                </a:cubicBezTo>
                <a:cubicBezTo>
                  <a:pt x="239" y="0"/>
                  <a:pt x="200" y="33"/>
                  <a:pt x="200" y="75"/>
                </a:cubicBezTo>
                <a:cubicBezTo>
                  <a:pt x="200" y="106"/>
                  <a:pt x="217" y="132"/>
                  <a:pt x="250" y="139"/>
                </a:cubicBezTo>
                <a:close/>
                <a:moveTo>
                  <a:pt x="67" y="42"/>
                </a:moveTo>
                <a:cubicBezTo>
                  <a:pt x="85" y="42"/>
                  <a:pt x="100" y="57"/>
                  <a:pt x="100" y="75"/>
                </a:cubicBezTo>
                <a:cubicBezTo>
                  <a:pt x="100" y="93"/>
                  <a:pt x="85" y="108"/>
                  <a:pt x="67" y="108"/>
                </a:cubicBezTo>
                <a:cubicBezTo>
                  <a:pt x="48" y="108"/>
                  <a:pt x="33" y="93"/>
                  <a:pt x="33" y="75"/>
                </a:cubicBezTo>
                <a:cubicBezTo>
                  <a:pt x="33" y="57"/>
                  <a:pt x="48" y="42"/>
                  <a:pt x="67" y="42"/>
                </a:cubicBezTo>
                <a:close/>
                <a:moveTo>
                  <a:pt x="50" y="139"/>
                </a:moveTo>
                <a:lnTo>
                  <a:pt x="50" y="292"/>
                </a:lnTo>
                <a:lnTo>
                  <a:pt x="43" y="285"/>
                </a:lnTo>
                <a:cubicBezTo>
                  <a:pt x="37" y="278"/>
                  <a:pt x="26" y="278"/>
                  <a:pt x="19" y="285"/>
                </a:cubicBezTo>
                <a:lnTo>
                  <a:pt x="19" y="285"/>
                </a:lnTo>
                <a:cubicBezTo>
                  <a:pt x="13" y="291"/>
                  <a:pt x="13" y="302"/>
                  <a:pt x="19" y="308"/>
                </a:cubicBezTo>
                <a:lnTo>
                  <a:pt x="43" y="332"/>
                </a:lnTo>
                <a:cubicBezTo>
                  <a:pt x="56" y="345"/>
                  <a:pt x="77" y="345"/>
                  <a:pt x="90" y="332"/>
                </a:cubicBezTo>
                <a:lnTo>
                  <a:pt x="114" y="308"/>
                </a:lnTo>
                <a:cubicBezTo>
                  <a:pt x="121" y="302"/>
                  <a:pt x="121" y="291"/>
                  <a:pt x="114" y="285"/>
                </a:cubicBezTo>
                <a:cubicBezTo>
                  <a:pt x="108" y="278"/>
                  <a:pt x="97" y="278"/>
                  <a:pt x="90" y="285"/>
                </a:cubicBezTo>
                <a:lnTo>
                  <a:pt x="83" y="292"/>
                </a:lnTo>
                <a:lnTo>
                  <a:pt x="83" y="139"/>
                </a:lnTo>
                <a:cubicBezTo>
                  <a:pt x="117" y="131"/>
                  <a:pt x="140" y="97"/>
                  <a:pt x="132" y="59"/>
                </a:cubicBezTo>
                <a:cubicBezTo>
                  <a:pt x="126" y="35"/>
                  <a:pt x="107" y="16"/>
                  <a:pt x="83" y="10"/>
                </a:cubicBezTo>
                <a:cubicBezTo>
                  <a:pt x="39" y="0"/>
                  <a:pt x="0" y="33"/>
                  <a:pt x="0" y="75"/>
                </a:cubicBezTo>
                <a:cubicBezTo>
                  <a:pt x="0" y="106"/>
                  <a:pt x="17" y="132"/>
                  <a:pt x="50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40659A16-0E5B-4029-98B4-28E7F018DA1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37163" y="4627563"/>
            <a:ext cx="260350" cy="258763"/>
          </a:xfrm>
          <a:custGeom>
            <a:avLst/>
            <a:gdLst>
              <a:gd name="T0" fmla="*/ 304 w 345"/>
              <a:gd name="T1" fmla="*/ 267 h 341"/>
              <a:gd name="T2" fmla="*/ 270 w 345"/>
              <a:gd name="T3" fmla="*/ 300 h 341"/>
              <a:gd name="T4" fmla="*/ 237 w 345"/>
              <a:gd name="T5" fmla="*/ 267 h 341"/>
              <a:gd name="T6" fmla="*/ 270 w 345"/>
              <a:gd name="T7" fmla="*/ 234 h 341"/>
              <a:gd name="T8" fmla="*/ 304 w 345"/>
              <a:gd name="T9" fmla="*/ 267 h 341"/>
              <a:gd name="T10" fmla="*/ 206 w 345"/>
              <a:gd name="T11" fmla="*/ 250 h 341"/>
              <a:gd name="T12" fmla="*/ 53 w 345"/>
              <a:gd name="T13" fmla="*/ 250 h 341"/>
              <a:gd name="T14" fmla="*/ 61 w 345"/>
              <a:gd name="T15" fmla="*/ 243 h 341"/>
              <a:gd name="T16" fmla="*/ 61 w 345"/>
              <a:gd name="T17" fmla="*/ 220 h 341"/>
              <a:gd name="T18" fmla="*/ 37 w 345"/>
              <a:gd name="T19" fmla="*/ 220 h 341"/>
              <a:gd name="T20" fmla="*/ 13 w 345"/>
              <a:gd name="T21" fmla="*/ 244 h 341"/>
              <a:gd name="T22" fmla="*/ 13 w 345"/>
              <a:gd name="T23" fmla="*/ 291 h 341"/>
              <a:gd name="T24" fmla="*/ 37 w 345"/>
              <a:gd name="T25" fmla="*/ 314 h 341"/>
              <a:gd name="T26" fmla="*/ 61 w 345"/>
              <a:gd name="T27" fmla="*/ 314 h 341"/>
              <a:gd name="T28" fmla="*/ 61 w 345"/>
              <a:gd name="T29" fmla="*/ 291 h 341"/>
              <a:gd name="T30" fmla="*/ 53 w 345"/>
              <a:gd name="T31" fmla="*/ 284 h 341"/>
              <a:gd name="T32" fmla="*/ 206 w 345"/>
              <a:gd name="T33" fmla="*/ 284 h 341"/>
              <a:gd name="T34" fmla="*/ 286 w 345"/>
              <a:gd name="T35" fmla="*/ 332 h 341"/>
              <a:gd name="T36" fmla="*/ 335 w 345"/>
              <a:gd name="T37" fmla="*/ 283 h 341"/>
              <a:gd name="T38" fmla="*/ 270 w 345"/>
              <a:gd name="T39" fmla="*/ 200 h 341"/>
              <a:gd name="T40" fmla="*/ 206 w 345"/>
              <a:gd name="T41" fmla="*/ 250 h 341"/>
              <a:gd name="T42" fmla="*/ 304 w 345"/>
              <a:gd name="T43" fmla="*/ 67 h 341"/>
              <a:gd name="T44" fmla="*/ 270 w 345"/>
              <a:gd name="T45" fmla="*/ 100 h 341"/>
              <a:gd name="T46" fmla="*/ 237 w 345"/>
              <a:gd name="T47" fmla="*/ 67 h 341"/>
              <a:gd name="T48" fmla="*/ 270 w 345"/>
              <a:gd name="T49" fmla="*/ 34 h 341"/>
              <a:gd name="T50" fmla="*/ 304 w 345"/>
              <a:gd name="T51" fmla="*/ 67 h 341"/>
              <a:gd name="T52" fmla="*/ 206 w 345"/>
              <a:gd name="T53" fmla="*/ 50 h 341"/>
              <a:gd name="T54" fmla="*/ 53 w 345"/>
              <a:gd name="T55" fmla="*/ 50 h 341"/>
              <a:gd name="T56" fmla="*/ 61 w 345"/>
              <a:gd name="T57" fmla="*/ 43 h 341"/>
              <a:gd name="T58" fmla="*/ 61 w 345"/>
              <a:gd name="T59" fmla="*/ 20 h 341"/>
              <a:gd name="T60" fmla="*/ 37 w 345"/>
              <a:gd name="T61" fmla="*/ 20 h 341"/>
              <a:gd name="T62" fmla="*/ 13 w 345"/>
              <a:gd name="T63" fmla="*/ 44 h 341"/>
              <a:gd name="T64" fmla="*/ 13 w 345"/>
              <a:gd name="T65" fmla="*/ 91 h 341"/>
              <a:gd name="T66" fmla="*/ 37 w 345"/>
              <a:gd name="T67" fmla="*/ 114 h 341"/>
              <a:gd name="T68" fmla="*/ 61 w 345"/>
              <a:gd name="T69" fmla="*/ 114 h 341"/>
              <a:gd name="T70" fmla="*/ 61 w 345"/>
              <a:gd name="T71" fmla="*/ 91 h 341"/>
              <a:gd name="T72" fmla="*/ 53 w 345"/>
              <a:gd name="T73" fmla="*/ 84 h 341"/>
              <a:gd name="T74" fmla="*/ 206 w 345"/>
              <a:gd name="T75" fmla="*/ 84 h 341"/>
              <a:gd name="T76" fmla="*/ 286 w 345"/>
              <a:gd name="T77" fmla="*/ 132 h 341"/>
              <a:gd name="T78" fmla="*/ 335 w 345"/>
              <a:gd name="T79" fmla="*/ 83 h 341"/>
              <a:gd name="T80" fmla="*/ 270 w 345"/>
              <a:gd name="T81" fmla="*/ 0 h 341"/>
              <a:gd name="T82" fmla="*/ 206 w 345"/>
              <a:gd name="T83" fmla="*/ 50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45" h="341">
                <a:moveTo>
                  <a:pt x="304" y="267"/>
                </a:moveTo>
                <a:cubicBezTo>
                  <a:pt x="304" y="285"/>
                  <a:pt x="289" y="300"/>
                  <a:pt x="270" y="300"/>
                </a:cubicBezTo>
                <a:cubicBezTo>
                  <a:pt x="252" y="300"/>
                  <a:pt x="237" y="285"/>
                  <a:pt x="237" y="267"/>
                </a:cubicBezTo>
                <a:cubicBezTo>
                  <a:pt x="237" y="249"/>
                  <a:pt x="252" y="234"/>
                  <a:pt x="270" y="234"/>
                </a:cubicBezTo>
                <a:cubicBezTo>
                  <a:pt x="289" y="234"/>
                  <a:pt x="304" y="249"/>
                  <a:pt x="304" y="267"/>
                </a:cubicBezTo>
                <a:close/>
                <a:moveTo>
                  <a:pt x="206" y="250"/>
                </a:moveTo>
                <a:lnTo>
                  <a:pt x="53" y="250"/>
                </a:lnTo>
                <a:lnTo>
                  <a:pt x="61" y="243"/>
                </a:lnTo>
                <a:cubicBezTo>
                  <a:pt x="67" y="237"/>
                  <a:pt x="67" y="226"/>
                  <a:pt x="61" y="220"/>
                </a:cubicBezTo>
                <a:cubicBezTo>
                  <a:pt x="54" y="213"/>
                  <a:pt x="43" y="213"/>
                  <a:pt x="37" y="220"/>
                </a:cubicBezTo>
                <a:lnTo>
                  <a:pt x="13" y="244"/>
                </a:lnTo>
                <a:cubicBezTo>
                  <a:pt x="0" y="257"/>
                  <a:pt x="0" y="278"/>
                  <a:pt x="13" y="291"/>
                </a:cubicBezTo>
                <a:lnTo>
                  <a:pt x="37" y="314"/>
                </a:lnTo>
                <a:cubicBezTo>
                  <a:pt x="43" y="321"/>
                  <a:pt x="54" y="321"/>
                  <a:pt x="61" y="314"/>
                </a:cubicBezTo>
                <a:cubicBezTo>
                  <a:pt x="67" y="308"/>
                  <a:pt x="67" y="297"/>
                  <a:pt x="61" y="291"/>
                </a:cubicBezTo>
                <a:lnTo>
                  <a:pt x="53" y="284"/>
                </a:lnTo>
                <a:lnTo>
                  <a:pt x="206" y="284"/>
                </a:lnTo>
                <a:cubicBezTo>
                  <a:pt x="215" y="317"/>
                  <a:pt x="248" y="341"/>
                  <a:pt x="286" y="332"/>
                </a:cubicBezTo>
                <a:cubicBezTo>
                  <a:pt x="310" y="326"/>
                  <a:pt x="330" y="307"/>
                  <a:pt x="335" y="283"/>
                </a:cubicBezTo>
                <a:cubicBezTo>
                  <a:pt x="345" y="239"/>
                  <a:pt x="312" y="200"/>
                  <a:pt x="270" y="200"/>
                </a:cubicBezTo>
                <a:cubicBezTo>
                  <a:pt x="239" y="200"/>
                  <a:pt x="213" y="217"/>
                  <a:pt x="206" y="250"/>
                </a:cubicBezTo>
                <a:close/>
                <a:moveTo>
                  <a:pt x="304" y="67"/>
                </a:moveTo>
                <a:cubicBezTo>
                  <a:pt x="304" y="85"/>
                  <a:pt x="289" y="100"/>
                  <a:pt x="270" y="100"/>
                </a:cubicBezTo>
                <a:cubicBezTo>
                  <a:pt x="252" y="100"/>
                  <a:pt x="237" y="85"/>
                  <a:pt x="237" y="67"/>
                </a:cubicBezTo>
                <a:cubicBezTo>
                  <a:pt x="237" y="49"/>
                  <a:pt x="252" y="34"/>
                  <a:pt x="270" y="34"/>
                </a:cubicBezTo>
                <a:cubicBezTo>
                  <a:pt x="289" y="34"/>
                  <a:pt x="304" y="49"/>
                  <a:pt x="304" y="67"/>
                </a:cubicBezTo>
                <a:close/>
                <a:moveTo>
                  <a:pt x="206" y="50"/>
                </a:moveTo>
                <a:lnTo>
                  <a:pt x="53" y="50"/>
                </a:lnTo>
                <a:lnTo>
                  <a:pt x="61" y="43"/>
                </a:lnTo>
                <a:cubicBezTo>
                  <a:pt x="67" y="37"/>
                  <a:pt x="67" y="26"/>
                  <a:pt x="61" y="20"/>
                </a:cubicBezTo>
                <a:cubicBezTo>
                  <a:pt x="54" y="13"/>
                  <a:pt x="43" y="13"/>
                  <a:pt x="37" y="20"/>
                </a:cubicBezTo>
                <a:lnTo>
                  <a:pt x="13" y="44"/>
                </a:lnTo>
                <a:cubicBezTo>
                  <a:pt x="0" y="57"/>
                  <a:pt x="0" y="78"/>
                  <a:pt x="13" y="91"/>
                </a:cubicBezTo>
                <a:lnTo>
                  <a:pt x="37" y="114"/>
                </a:lnTo>
                <a:cubicBezTo>
                  <a:pt x="43" y="121"/>
                  <a:pt x="54" y="121"/>
                  <a:pt x="61" y="114"/>
                </a:cubicBezTo>
                <a:cubicBezTo>
                  <a:pt x="67" y="108"/>
                  <a:pt x="67" y="97"/>
                  <a:pt x="61" y="91"/>
                </a:cubicBezTo>
                <a:lnTo>
                  <a:pt x="53" y="84"/>
                </a:lnTo>
                <a:lnTo>
                  <a:pt x="206" y="84"/>
                </a:lnTo>
                <a:cubicBezTo>
                  <a:pt x="215" y="117"/>
                  <a:pt x="248" y="141"/>
                  <a:pt x="286" y="132"/>
                </a:cubicBezTo>
                <a:cubicBezTo>
                  <a:pt x="310" y="126"/>
                  <a:pt x="330" y="107"/>
                  <a:pt x="335" y="83"/>
                </a:cubicBezTo>
                <a:cubicBezTo>
                  <a:pt x="345" y="39"/>
                  <a:pt x="312" y="0"/>
                  <a:pt x="270" y="0"/>
                </a:cubicBezTo>
                <a:cubicBezTo>
                  <a:pt x="239" y="0"/>
                  <a:pt x="213" y="17"/>
                  <a:pt x="206" y="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6">
            <a:extLst>
              <a:ext uri="{FF2B5EF4-FFF2-40B4-BE49-F238E27FC236}">
                <a16:creationId xmlns:a16="http://schemas.microsoft.com/office/drawing/2014/main" id="{99CB6107-39DB-4D43-BE44-C615CCCA41A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30751" y="4622800"/>
            <a:ext cx="260350" cy="258763"/>
          </a:xfrm>
          <a:custGeom>
            <a:avLst/>
            <a:gdLst>
              <a:gd name="T0" fmla="*/ 42 w 345"/>
              <a:gd name="T1" fmla="*/ 73 h 340"/>
              <a:gd name="T2" fmla="*/ 75 w 345"/>
              <a:gd name="T3" fmla="*/ 40 h 340"/>
              <a:gd name="T4" fmla="*/ 109 w 345"/>
              <a:gd name="T5" fmla="*/ 73 h 340"/>
              <a:gd name="T6" fmla="*/ 75 w 345"/>
              <a:gd name="T7" fmla="*/ 106 h 340"/>
              <a:gd name="T8" fmla="*/ 42 w 345"/>
              <a:gd name="T9" fmla="*/ 73 h 340"/>
              <a:gd name="T10" fmla="*/ 140 w 345"/>
              <a:gd name="T11" fmla="*/ 90 h 340"/>
              <a:gd name="T12" fmla="*/ 292 w 345"/>
              <a:gd name="T13" fmla="*/ 90 h 340"/>
              <a:gd name="T14" fmla="*/ 285 w 345"/>
              <a:gd name="T15" fmla="*/ 97 h 340"/>
              <a:gd name="T16" fmla="*/ 285 w 345"/>
              <a:gd name="T17" fmla="*/ 120 h 340"/>
              <a:gd name="T18" fmla="*/ 309 w 345"/>
              <a:gd name="T19" fmla="*/ 120 h 340"/>
              <a:gd name="T20" fmla="*/ 332 w 345"/>
              <a:gd name="T21" fmla="*/ 97 h 340"/>
              <a:gd name="T22" fmla="*/ 332 w 345"/>
              <a:gd name="T23" fmla="*/ 50 h 340"/>
              <a:gd name="T24" fmla="*/ 309 w 345"/>
              <a:gd name="T25" fmla="*/ 26 h 340"/>
              <a:gd name="T26" fmla="*/ 285 w 345"/>
              <a:gd name="T27" fmla="*/ 26 h 340"/>
              <a:gd name="T28" fmla="*/ 285 w 345"/>
              <a:gd name="T29" fmla="*/ 49 h 340"/>
              <a:gd name="T30" fmla="*/ 292 w 345"/>
              <a:gd name="T31" fmla="*/ 56 h 340"/>
              <a:gd name="T32" fmla="*/ 140 w 345"/>
              <a:gd name="T33" fmla="*/ 56 h 340"/>
              <a:gd name="T34" fmla="*/ 60 w 345"/>
              <a:gd name="T35" fmla="*/ 8 h 340"/>
              <a:gd name="T36" fmla="*/ 11 w 345"/>
              <a:gd name="T37" fmla="*/ 57 h 340"/>
              <a:gd name="T38" fmla="*/ 75 w 345"/>
              <a:gd name="T39" fmla="*/ 140 h 340"/>
              <a:gd name="T40" fmla="*/ 140 w 345"/>
              <a:gd name="T41" fmla="*/ 90 h 340"/>
              <a:gd name="T42" fmla="*/ 42 w 345"/>
              <a:gd name="T43" fmla="*/ 273 h 340"/>
              <a:gd name="T44" fmla="*/ 75 w 345"/>
              <a:gd name="T45" fmla="*/ 240 h 340"/>
              <a:gd name="T46" fmla="*/ 109 w 345"/>
              <a:gd name="T47" fmla="*/ 273 h 340"/>
              <a:gd name="T48" fmla="*/ 75 w 345"/>
              <a:gd name="T49" fmla="*/ 306 h 340"/>
              <a:gd name="T50" fmla="*/ 42 w 345"/>
              <a:gd name="T51" fmla="*/ 273 h 340"/>
              <a:gd name="T52" fmla="*/ 140 w 345"/>
              <a:gd name="T53" fmla="*/ 290 h 340"/>
              <a:gd name="T54" fmla="*/ 292 w 345"/>
              <a:gd name="T55" fmla="*/ 290 h 340"/>
              <a:gd name="T56" fmla="*/ 285 w 345"/>
              <a:gd name="T57" fmla="*/ 297 h 340"/>
              <a:gd name="T58" fmla="*/ 285 w 345"/>
              <a:gd name="T59" fmla="*/ 320 h 340"/>
              <a:gd name="T60" fmla="*/ 309 w 345"/>
              <a:gd name="T61" fmla="*/ 320 h 340"/>
              <a:gd name="T62" fmla="*/ 332 w 345"/>
              <a:gd name="T63" fmla="*/ 297 h 340"/>
              <a:gd name="T64" fmla="*/ 332 w 345"/>
              <a:gd name="T65" fmla="*/ 250 h 340"/>
              <a:gd name="T66" fmla="*/ 309 w 345"/>
              <a:gd name="T67" fmla="*/ 226 h 340"/>
              <a:gd name="T68" fmla="*/ 285 w 345"/>
              <a:gd name="T69" fmla="*/ 226 h 340"/>
              <a:gd name="T70" fmla="*/ 285 w 345"/>
              <a:gd name="T71" fmla="*/ 249 h 340"/>
              <a:gd name="T72" fmla="*/ 292 w 345"/>
              <a:gd name="T73" fmla="*/ 256 h 340"/>
              <a:gd name="T74" fmla="*/ 140 w 345"/>
              <a:gd name="T75" fmla="*/ 256 h 340"/>
              <a:gd name="T76" fmla="*/ 60 w 345"/>
              <a:gd name="T77" fmla="*/ 208 h 340"/>
              <a:gd name="T78" fmla="*/ 11 w 345"/>
              <a:gd name="T79" fmla="*/ 257 h 340"/>
              <a:gd name="T80" fmla="*/ 75 w 345"/>
              <a:gd name="T81" fmla="*/ 340 h 340"/>
              <a:gd name="T82" fmla="*/ 140 w 345"/>
              <a:gd name="T83" fmla="*/ 29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45" h="340">
                <a:moveTo>
                  <a:pt x="42" y="73"/>
                </a:moveTo>
                <a:cubicBezTo>
                  <a:pt x="42" y="55"/>
                  <a:pt x="57" y="40"/>
                  <a:pt x="75" y="40"/>
                </a:cubicBezTo>
                <a:cubicBezTo>
                  <a:pt x="94" y="40"/>
                  <a:pt x="109" y="55"/>
                  <a:pt x="109" y="73"/>
                </a:cubicBezTo>
                <a:cubicBezTo>
                  <a:pt x="109" y="91"/>
                  <a:pt x="94" y="106"/>
                  <a:pt x="75" y="106"/>
                </a:cubicBezTo>
                <a:cubicBezTo>
                  <a:pt x="57" y="106"/>
                  <a:pt x="42" y="91"/>
                  <a:pt x="42" y="73"/>
                </a:cubicBezTo>
                <a:close/>
                <a:moveTo>
                  <a:pt x="140" y="90"/>
                </a:moveTo>
                <a:lnTo>
                  <a:pt x="292" y="90"/>
                </a:lnTo>
                <a:lnTo>
                  <a:pt x="285" y="97"/>
                </a:lnTo>
                <a:cubicBezTo>
                  <a:pt x="279" y="103"/>
                  <a:pt x="279" y="114"/>
                  <a:pt x="285" y="120"/>
                </a:cubicBezTo>
                <a:cubicBezTo>
                  <a:pt x="292" y="127"/>
                  <a:pt x="302" y="127"/>
                  <a:pt x="309" y="120"/>
                </a:cubicBezTo>
                <a:lnTo>
                  <a:pt x="332" y="97"/>
                </a:lnTo>
                <a:cubicBezTo>
                  <a:pt x="345" y="84"/>
                  <a:pt x="345" y="63"/>
                  <a:pt x="332" y="50"/>
                </a:cubicBezTo>
                <a:lnTo>
                  <a:pt x="309" y="26"/>
                </a:lnTo>
                <a:cubicBezTo>
                  <a:pt x="302" y="19"/>
                  <a:pt x="292" y="19"/>
                  <a:pt x="285" y="26"/>
                </a:cubicBezTo>
                <a:cubicBezTo>
                  <a:pt x="279" y="32"/>
                  <a:pt x="279" y="43"/>
                  <a:pt x="285" y="49"/>
                </a:cubicBezTo>
                <a:lnTo>
                  <a:pt x="292" y="56"/>
                </a:lnTo>
                <a:lnTo>
                  <a:pt x="140" y="56"/>
                </a:lnTo>
                <a:cubicBezTo>
                  <a:pt x="131" y="23"/>
                  <a:pt x="97" y="0"/>
                  <a:pt x="60" y="8"/>
                </a:cubicBezTo>
                <a:cubicBezTo>
                  <a:pt x="36" y="14"/>
                  <a:pt x="16" y="33"/>
                  <a:pt x="11" y="57"/>
                </a:cubicBezTo>
                <a:cubicBezTo>
                  <a:pt x="0" y="101"/>
                  <a:pt x="33" y="140"/>
                  <a:pt x="75" y="140"/>
                </a:cubicBezTo>
                <a:cubicBezTo>
                  <a:pt x="106" y="140"/>
                  <a:pt x="132" y="123"/>
                  <a:pt x="140" y="90"/>
                </a:cubicBezTo>
                <a:close/>
                <a:moveTo>
                  <a:pt x="42" y="273"/>
                </a:moveTo>
                <a:cubicBezTo>
                  <a:pt x="42" y="255"/>
                  <a:pt x="57" y="240"/>
                  <a:pt x="75" y="240"/>
                </a:cubicBezTo>
                <a:cubicBezTo>
                  <a:pt x="94" y="240"/>
                  <a:pt x="109" y="255"/>
                  <a:pt x="109" y="273"/>
                </a:cubicBezTo>
                <a:cubicBezTo>
                  <a:pt x="109" y="291"/>
                  <a:pt x="94" y="306"/>
                  <a:pt x="75" y="306"/>
                </a:cubicBezTo>
                <a:cubicBezTo>
                  <a:pt x="57" y="306"/>
                  <a:pt x="42" y="291"/>
                  <a:pt x="42" y="273"/>
                </a:cubicBezTo>
                <a:close/>
                <a:moveTo>
                  <a:pt x="140" y="290"/>
                </a:moveTo>
                <a:lnTo>
                  <a:pt x="292" y="290"/>
                </a:lnTo>
                <a:lnTo>
                  <a:pt x="285" y="297"/>
                </a:lnTo>
                <a:cubicBezTo>
                  <a:pt x="279" y="303"/>
                  <a:pt x="279" y="314"/>
                  <a:pt x="285" y="320"/>
                </a:cubicBezTo>
                <a:cubicBezTo>
                  <a:pt x="292" y="327"/>
                  <a:pt x="302" y="327"/>
                  <a:pt x="309" y="320"/>
                </a:cubicBezTo>
                <a:lnTo>
                  <a:pt x="332" y="297"/>
                </a:lnTo>
                <a:cubicBezTo>
                  <a:pt x="345" y="284"/>
                  <a:pt x="345" y="263"/>
                  <a:pt x="332" y="250"/>
                </a:cubicBezTo>
                <a:lnTo>
                  <a:pt x="309" y="226"/>
                </a:lnTo>
                <a:cubicBezTo>
                  <a:pt x="302" y="219"/>
                  <a:pt x="292" y="219"/>
                  <a:pt x="285" y="226"/>
                </a:cubicBezTo>
                <a:cubicBezTo>
                  <a:pt x="279" y="232"/>
                  <a:pt x="279" y="243"/>
                  <a:pt x="285" y="249"/>
                </a:cubicBezTo>
                <a:lnTo>
                  <a:pt x="292" y="256"/>
                </a:lnTo>
                <a:lnTo>
                  <a:pt x="140" y="256"/>
                </a:lnTo>
                <a:cubicBezTo>
                  <a:pt x="131" y="223"/>
                  <a:pt x="97" y="200"/>
                  <a:pt x="60" y="208"/>
                </a:cubicBezTo>
                <a:cubicBezTo>
                  <a:pt x="36" y="214"/>
                  <a:pt x="16" y="233"/>
                  <a:pt x="11" y="257"/>
                </a:cubicBezTo>
                <a:cubicBezTo>
                  <a:pt x="0" y="301"/>
                  <a:pt x="33" y="340"/>
                  <a:pt x="75" y="340"/>
                </a:cubicBezTo>
                <a:cubicBezTo>
                  <a:pt x="106" y="340"/>
                  <a:pt x="132" y="323"/>
                  <a:pt x="140" y="2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7">
            <a:extLst>
              <a:ext uri="{FF2B5EF4-FFF2-40B4-BE49-F238E27FC236}">
                <a16:creationId xmlns:a16="http://schemas.microsoft.com/office/drawing/2014/main" id="{CEEED26B-549E-4B1D-8865-3B199D4A71A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33863" y="4621213"/>
            <a:ext cx="106363" cy="261938"/>
          </a:xfrm>
          <a:custGeom>
            <a:avLst/>
            <a:gdLst>
              <a:gd name="T0" fmla="*/ 67 w 140"/>
              <a:gd name="T1" fmla="*/ 42 h 345"/>
              <a:gd name="T2" fmla="*/ 100 w 140"/>
              <a:gd name="T3" fmla="*/ 75 h 345"/>
              <a:gd name="T4" fmla="*/ 67 w 140"/>
              <a:gd name="T5" fmla="*/ 108 h 345"/>
              <a:gd name="T6" fmla="*/ 33 w 140"/>
              <a:gd name="T7" fmla="*/ 75 h 345"/>
              <a:gd name="T8" fmla="*/ 67 w 140"/>
              <a:gd name="T9" fmla="*/ 42 h 345"/>
              <a:gd name="T10" fmla="*/ 50 w 140"/>
              <a:gd name="T11" fmla="*/ 139 h 345"/>
              <a:gd name="T12" fmla="*/ 50 w 140"/>
              <a:gd name="T13" fmla="*/ 292 h 345"/>
              <a:gd name="T14" fmla="*/ 43 w 140"/>
              <a:gd name="T15" fmla="*/ 285 h 345"/>
              <a:gd name="T16" fmla="*/ 19 w 140"/>
              <a:gd name="T17" fmla="*/ 285 h 345"/>
              <a:gd name="T18" fmla="*/ 19 w 140"/>
              <a:gd name="T19" fmla="*/ 285 h 345"/>
              <a:gd name="T20" fmla="*/ 19 w 140"/>
              <a:gd name="T21" fmla="*/ 308 h 345"/>
              <a:gd name="T22" fmla="*/ 43 w 140"/>
              <a:gd name="T23" fmla="*/ 332 h 345"/>
              <a:gd name="T24" fmla="*/ 90 w 140"/>
              <a:gd name="T25" fmla="*/ 332 h 345"/>
              <a:gd name="T26" fmla="*/ 114 w 140"/>
              <a:gd name="T27" fmla="*/ 308 h 345"/>
              <a:gd name="T28" fmla="*/ 114 w 140"/>
              <a:gd name="T29" fmla="*/ 285 h 345"/>
              <a:gd name="T30" fmla="*/ 90 w 140"/>
              <a:gd name="T31" fmla="*/ 285 h 345"/>
              <a:gd name="T32" fmla="*/ 83 w 140"/>
              <a:gd name="T33" fmla="*/ 292 h 345"/>
              <a:gd name="T34" fmla="*/ 83 w 140"/>
              <a:gd name="T35" fmla="*/ 139 h 345"/>
              <a:gd name="T36" fmla="*/ 132 w 140"/>
              <a:gd name="T37" fmla="*/ 59 h 345"/>
              <a:gd name="T38" fmla="*/ 83 w 140"/>
              <a:gd name="T39" fmla="*/ 10 h 345"/>
              <a:gd name="T40" fmla="*/ 0 w 140"/>
              <a:gd name="T41" fmla="*/ 75 h 345"/>
              <a:gd name="T42" fmla="*/ 50 w 140"/>
              <a:gd name="T43" fmla="*/ 139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0" h="345">
                <a:moveTo>
                  <a:pt x="67" y="42"/>
                </a:moveTo>
                <a:cubicBezTo>
                  <a:pt x="85" y="42"/>
                  <a:pt x="100" y="57"/>
                  <a:pt x="100" y="75"/>
                </a:cubicBezTo>
                <a:cubicBezTo>
                  <a:pt x="100" y="93"/>
                  <a:pt x="85" y="108"/>
                  <a:pt x="67" y="108"/>
                </a:cubicBezTo>
                <a:cubicBezTo>
                  <a:pt x="48" y="108"/>
                  <a:pt x="33" y="93"/>
                  <a:pt x="33" y="75"/>
                </a:cubicBezTo>
                <a:cubicBezTo>
                  <a:pt x="33" y="57"/>
                  <a:pt x="48" y="42"/>
                  <a:pt x="67" y="42"/>
                </a:cubicBezTo>
                <a:close/>
                <a:moveTo>
                  <a:pt x="50" y="139"/>
                </a:moveTo>
                <a:lnTo>
                  <a:pt x="50" y="292"/>
                </a:lnTo>
                <a:lnTo>
                  <a:pt x="43" y="285"/>
                </a:lnTo>
                <a:cubicBezTo>
                  <a:pt x="36" y="278"/>
                  <a:pt x="26" y="278"/>
                  <a:pt x="19" y="285"/>
                </a:cubicBezTo>
                <a:lnTo>
                  <a:pt x="19" y="285"/>
                </a:lnTo>
                <a:cubicBezTo>
                  <a:pt x="13" y="291"/>
                  <a:pt x="13" y="302"/>
                  <a:pt x="19" y="308"/>
                </a:cubicBezTo>
                <a:lnTo>
                  <a:pt x="43" y="332"/>
                </a:lnTo>
                <a:cubicBezTo>
                  <a:pt x="56" y="345"/>
                  <a:pt x="77" y="345"/>
                  <a:pt x="90" y="332"/>
                </a:cubicBezTo>
                <a:lnTo>
                  <a:pt x="114" y="308"/>
                </a:lnTo>
                <a:cubicBezTo>
                  <a:pt x="121" y="302"/>
                  <a:pt x="121" y="291"/>
                  <a:pt x="114" y="285"/>
                </a:cubicBezTo>
                <a:cubicBezTo>
                  <a:pt x="108" y="278"/>
                  <a:pt x="97" y="278"/>
                  <a:pt x="90" y="285"/>
                </a:cubicBezTo>
                <a:lnTo>
                  <a:pt x="83" y="292"/>
                </a:lnTo>
                <a:lnTo>
                  <a:pt x="83" y="139"/>
                </a:lnTo>
                <a:cubicBezTo>
                  <a:pt x="117" y="131"/>
                  <a:pt x="140" y="97"/>
                  <a:pt x="132" y="59"/>
                </a:cubicBezTo>
                <a:cubicBezTo>
                  <a:pt x="126" y="35"/>
                  <a:pt x="107" y="16"/>
                  <a:pt x="83" y="10"/>
                </a:cubicBezTo>
                <a:cubicBezTo>
                  <a:pt x="39" y="0"/>
                  <a:pt x="0" y="33"/>
                  <a:pt x="0" y="75"/>
                </a:cubicBezTo>
                <a:cubicBezTo>
                  <a:pt x="0" y="106"/>
                  <a:pt x="17" y="132"/>
                  <a:pt x="50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98">
            <a:extLst>
              <a:ext uri="{FF2B5EF4-FFF2-40B4-BE49-F238E27FC236}">
                <a16:creationId xmlns:a16="http://schemas.microsoft.com/office/drawing/2014/main" id="{8DBC654F-3357-475B-8765-8FD323AA337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30626" y="4621213"/>
            <a:ext cx="227013" cy="265113"/>
          </a:xfrm>
          <a:custGeom>
            <a:avLst/>
            <a:gdLst>
              <a:gd name="T0" fmla="*/ 234 w 300"/>
              <a:gd name="T1" fmla="*/ 308 h 350"/>
              <a:gd name="T2" fmla="*/ 200 w 300"/>
              <a:gd name="T3" fmla="*/ 275 h 350"/>
              <a:gd name="T4" fmla="*/ 234 w 300"/>
              <a:gd name="T5" fmla="*/ 242 h 350"/>
              <a:gd name="T6" fmla="*/ 267 w 300"/>
              <a:gd name="T7" fmla="*/ 275 h 350"/>
              <a:gd name="T8" fmla="*/ 234 w 300"/>
              <a:gd name="T9" fmla="*/ 308 h 350"/>
              <a:gd name="T10" fmla="*/ 250 w 300"/>
              <a:gd name="T11" fmla="*/ 211 h 350"/>
              <a:gd name="T12" fmla="*/ 250 w 300"/>
              <a:gd name="T13" fmla="*/ 58 h 350"/>
              <a:gd name="T14" fmla="*/ 257 w 300"/>
              <a:gd name="T15" fmla="*/ 65 h 350"/>
              <a:gd name="T16" fmla="*/ 281 w 300"/>
              <a:gd name="T17" fmla="*/ 65 h 350"/>
              <a:gd name="T18" fmla="*/ 281 w 300"/>
              <a:gd name="T19" fmla="*/ 42 h 350"/>
              <a:gd name="T20" fmla="*/ 257 w 300"/>
              <a:gd name="T21" fmla="*/ 18 h 350"/>
              <a:gd name="T22" fmla="*/ 210 w 300"/>
              <a:gd name="T23" fmla="*/ 18 h 350"/>
              <a:gd name="T24" fmla="*/ 186 w 300"/>
              <a:gd name="T25" fmla="*/ 42 h 350"/>
              <a:gd name="T26" fmla="*/ 186 w 300"/>
              <a:gd name="T27" fmla="*/ 65 h 350"/>
              <a:gd name="T28" fmla="*/ 210 w 300"/>
              <a:gd name="T29" fmla="*/ 65 h 350"/>
              <a:gd name="T30" fmla="*/ 217 w 300"/>
              <a:gd name="T31" fmla="*/ 58 h 350"/>
              <a:gd name="T32" fmla="*/ 217 w 300"/>
              <a:gd name="T33" fmla="*/ 211 h 350"/>
              <a:gd name="T34" fmla="*/ 169 w 300"/>
              <a:gd name="T35" fmla="*/ 291 h 350"/>
              <a:gd name="T36" fmla="*/ 218 w 300"/>
              <a:gd name="T37" fmla="*/ 340 h 350"/>
              <a:gd name="T38" fmla="*/ 300 w 300"/>
              <a:gd name="T39" fmla="*/ 275 h 350"/>
              <a:gd name="T40" fmla="*/ 250 w 300"/>
              <a:gd name="T41" fmla="*/ 211 h 350"/>
              <a:gd name="T42" fmla="*/ 67 w 300"/>
              <a:gd name="T43" fmla="*/ 42 h 350"/>
              <a:gd name="T44" fmla="*/ 100 w 300"/>
              <a:gd name="T45" fmla="*/ 75 h 350"/>
              <a:gd name="T46" fmla="*/ 67 w 300"/>
              <a:gd name="T47" fmla="*/ 108 h 350"/>
              <a:gd name="T48" fmla="*/ 34 w 300"/>
              <a:gd name="T49" fmla="*/ 75 h 350"/>
              <a:gd name="T50" fmla="*/ 67 w 300"/>
              <a:gd name="T51" fmla="*/ 42 h 350"/>
              <a:gd name="T52" fmla="*/ 50 w 300"/>
              <a:gd name="T53" fmla="*/ 139 h 350"/>
              <a:gd name="T54" fmla="*/ 50 w 300"/>
              <a:gd name="T55" fmla="*/ 292 h 350"/>
              <a:gd name="T56" fmla="*/ 43 w 300"/>
              <a:gd name="T57" fmla="*/ 285 h 350"/>
              <a:gd name="T58" fmla="*/ 20 w 300"/>
              <a:gd name="T59" fmla="*/ 285 h 350"/>
              <a:gd name="T60" fmla="*/ 20 w 300"/>
              <a:gd name="T61" fmla="*/ 285 h 350"/>
              <a:gd name="T62" fmla="*/ 20 w 300"/>
              <a:gd name="T63" fmla="*/ 308 h 350"/>
              <a:gd name="T64" fmla="*/ 44 w 300"/>
              <a:gd name="T65" fmla="*/ 332 h 350"/>
              <a:gd name="T66" fmla="*/ 91 w 300"/>
              <a:gd name="T67" fmla="*/ 332 h 350"/>
              <a:gd name="T68" fmla="*/ 114 w 300"/>
              <a:gd name="T69" fmla="*/ 308 h 350"/>
              <a:gd name="T70" fmla="*/ 114 w 300"/>
              <a:gd name="T71" fmla="*/ 285 h 350"/>
              <a:gd name="T72" fmla="*/ 91 w 300"/>
              <a:gd name="T73" fmla="*/ 285 h 350"/>
              <a:gd name="T74" fmla="*/ 84 w 300"/>
              <a:gd name="T75" fmla="*/ 292 h 350"/>
              <a:gd name="T76" fmla="*/ 84 w 300"/>
              <a:gd name="T77" fmla="*/ 139 h 350"/>
              <a:gd name="T78" fmla="*/ 132 w 300"/>
              <a:gd name="T79" fmla="*/ 59 h 350"/>
              <a:gd name="T80" fmla="*/ 83 w 300"/>
              <a:gd name="T81" fmla="*/ 10 h 350"/>
              <a:gd name="T82" fmla="*/ 0 w 300"/>
              <a:gd name="T83" fmla="*/ 75 h 350"/>
              <a:gd name="T84" fmla="*/ 50 w 300"/>
              <a:gd name="T85" fmla="*/ 139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0" h="350">
                <a:moveTo>
                  <a:pt x="234" y="308"/>
                </a:moveTo>
                <a:cubicBezTo>
                  <a:pt x="215" y="308"/>
                  <a:pt x="200" y="293"/>
                  <a:pt x="200" y="275"/>
                </a:cubicBezTo>
                <a:cubicBezTo>
                  <a:pt x="200" y="257"/>
                  <a:pt x="215" y="242"/>
                  <a:pt x="234" y="242"/>
                </a:cubicBezTo>
                <a:cubicBezTo>
                  <a:pt x="252" y="242"/>
                  <a:pt x="267" y="257"/>
                  <a:pt x="267" y="275"/>
                </a:cubicBezTo>
                <a:cubicBezTo>
                  <a:pt x="267" y="293"/>
                  <a:pt x="252" y="308"/>
                  <a:pt x="234" y="308"/>
                </a:cubicBezTo>
                <a:close/>
                <a:moveTo>
                  <a:pt x="250" y="211"/>
                </a:moveTo>
                <a:lnTo>
                  <a:pt x="250" y="58"/>
                </a:lnTo>
                <a:lnTo>
                  <a:pt x="257" y="65"/>
                </a:lnTo>
                <a:cubicBezTo>
                  <a:pt x="264" y="72"/>
                  <a:pt x="275" y="72"/>
                  <a:pt x="281" y="65"/>
                </a:cubicBezTo>
                <a:cubicBezTo>
                  <a:pt x="288" y="59"/>
                  <a:pt x="288" y="48"/>
                  <a:pt x="281" y="42"/>
                </a:cubicBezTo>
                <a:lnTo>
                  <a:pt x="257" y="18"/>
                </a:lnTo>
                <a:cubicBezTo>
                  <a:pt x="244" y="5"/>
                  <a:pt x="223" y="5"/>
                  <a:pt x="210" y="18"/>
                </a:cubicBezTo>
                <a:lnTo>
                  <a:pt x="186" y="42"/>
                </a:lnTo>
                <a:cubicBezTo>
                  <a:pt x="180" y="48"/>
                  <a:pt x="180" y="59"/>
                  <a:pt x="186" y="65"/>
                </a:cubicBezTo>
                <a:cubicBezTo>
                  <a:pt x="193" y="72"/>
                  <a:pt x="203" y="72"/>
                  <a:pt x="210" y="65"/>
                </a:cubicBezTo>
                <a:lnTo>
                  <a:pt x="217" y="58"/>
                </a:lnTo>
                <a:lnTo>
                  <a:pt x="217" y="211"/>
                </a:lnTo>
                <a:cubicBezTo>
                  <a:pt x="184" y="219"/>
                  <a:pt x="160" y="253"/>
                  <a:pt x="169" y="291"/>
                </a:cubicBezTo>
                <a:cubicBezTo>
                  <a:pt x="174" y="315"/>
                  <a:pt x="194" y="334"/>
                  <a:pt x="218" y="340"/>
                </a:cubicBezTo>
                <a:cubicBezTo>
                  <a:pt x="262" y="350"/>
                  <a:pt x="300" y="317"/>
                  <a:pt x="300" y="275"/>
                </a:cubicBezTo>
                <a:cubicBezTo>
                  <a:pt x="300" y="244"/>
                  <a:pt x="284" y="218"/>
                  <a:pt x="250" y="211"/>
                </a:cubicBezTo>
                <a:close/>
                <a:moveTo>
                  <a:pt x="67" y="42"/>
                </a:moveTo>
                <a:cubicBezTo>
                  <a:pt x="85" y="42"/>
                  <a:pt x="100" y="57"/>
                  <a:pt x="100" y="75"/>
                </a:cubicBezTo>
                <a:cubicBezTo>
                  <a:pt x="100" y="93"/>
                  <a:pt x="85" y="108"/>
                  <a:pt x="67" y="108"/>
                </a:cubicBezTo>
                <a:cubicBezTo>
                  <a:pt x="49" y="108"/>
                  <a:pt x="34" y="93"/>
                  <a:pt x="34" y="75"/>
                </a:cubicBezTo>
                <a:cubicBezTo>
                  <a:pt x="34" y="57"/>
                  <a:pt x="49" y="42"/>
                  <a:pt x="67" y="42"/>
                </a:cubicBezTo>
                <a:close/>
                <a:moveTo>
                  <a:pt x="50" y="139"/>
                </a:moveTo>
                <a:lnTo>
                  <a:pt x="50" y="292"/>
                </a:lnTo>
                <a:lnTo>
                  <a:pt x="43" y="285"/>
                </a:lnTo>
                <a:cubicBezTo>
                  <a:pt x="37" y="278"/>
                  <a:pt x="26" y="278"/>
                  <a:pt x="20" y="285"/>
                </a:cubicBezTo>
                <a:lnTo>
                  <a:pt x="20" y="285"/>
                </a:lnTo>
                <a:cubicBezTo>
                  <a:pt x="13" y="291"/>
                  <a:pt x="13" y="302"/>
                  <a:pt x="20" y="308"/>
                </a:cubicBezTo>
                <a:lnTo>
                  <a:pt x="44" y="332"/>
                </a:lnTo>
                <a:cubicBezTo>
                  <a:pt x="57" y="345"/>
                  <a:pt x="78" y="345"/>
                  <a:pt x="91" y="332"/>
                </a:cubicBezTo>
                <a:lnTo>
                  <a:pt x="114" y="308"/>
                </a:lnTo>
                <a:cubicBezTo>
                  <a:pt x="121" y="302"/>
                  <a:pt x="121" y="291"/>
                  <a:pt x="114" y="285"/>
                </a:cubicBezTo>
                <a:cubicBezTo>
                  <a:pt x="108" y="278"/>
                  <a:pt x="97" y="278"/>
                  <a:pt x="91" y="285"/>
                </a:cubicBezTo>
                <a:lnTo>
                  <a:pt x="84" y="292"/>
                </a:lnTo>
                <a:lnTo>
                  <a:pt x="84" y="139"/>
                </a:lnTo>
                <a:cubicBezTo>
                  <a:pt x="117" y="131"/>
                  <a:pt x="141" y="97"/>
                  <a:pt x="132" y="59"/>
                </a:cubicBezTo>
                <a:cubicBezTo>
                  <a:pt x="126" y="35"/>
                  <a:pt x="107" y="16"/>
                  <a:pt x="83" y="10"/>
                </a:cubicBezTo>
                <a:cubicBezTo>
                  <a:pt x="39" y="0"/>
                  <a:pt x="0" y="33"/>
                  <a:pt x="0" y="75"/>
                </a:cubicBezTo>
                <a:cubicBezTo>
                  <a:pt x="0" y="106"/>
                  <a:pt x="17" y="132"/>
                  <a:pt x="50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99">
            <a:extLst>
              <a:ext uri="{FF2B5EF4-FFF2-40B4-BE49-F238E27FC236}">
                <a16:creationId xmlns:a16="http://schemas.microsoft.com/office/drawing/2014/main" id="{1FD595B4-0455-484E-A39C-CA5F91C9400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28976" y="4627563"/>
            <a:ext cx="250825" cy="254000"/>
          </a:xfrm>
          <a:custGeom>
            <a:avLst/>
            <a:gdLst>
              <a:gd name="T0" fmla="*/ 200 w 333"/>
              <a:gd name="T1" fmla="*/ 200 h 334"/>
              <a:gd name="T2" fmla="*/ 133 w 333"/>
              <a:gd name="T3" fmla="*/ 200 h 334"/>
              <a:gd name="T4" fmla="*/ 133 w 333"/>
              <a:gd name="T5" fmla="*/ 134 h 334"/>
              <a:gd name="T6" fmla="*/ 200 w 333"/>
              <a:gd name="T7" fmla="*/ 134 h 334"/>
              <a:gd name="T8" fmla="*/ 200 w 333"/>
              <a:gd name="T9" fmla="*/ 200 h 334"/>
              <a:gd name="T10" fmla="*/ 333 w 333"/>
              <a:gd name="T11" fmla="*/ 167 h 334"/>
              <a:gd name="T12" fmla="*/ 274 w 333"/>
              <a:gd name="T13" fmla="*/ 108 h 334"/>
              <a:gd name="T14" fmla="*/ 251 w 333"/>
              <a:gd name="T15" fmla="*/ 132 h 334"/>
              <a:gd name="T16" fmla="*/ 269 w 333"/>
              <a:gd name="T17" fmla="*/ 150 h 334"/>
              <a:gd name="T18" fmla="*/ 233 w 333"/>
              <a:gd name="T19" fmla="*/ 150 h 334"/>
              <a:gd name="T20" fmla="*/ 233 w 333"/>
              <a:gd name="T21" fmla="*/ 100 h 334"/>
              <a:gd name="T22" fmla="*/ 183 w 333"/>
              <a:gd name="T23" fmla="*/ 100 h 334"/>
              <a:gd name="T24" fmla="*/ 183 w 333"/>
              <a:gd name="T25" fmla="*/ 64 h 334"/>
              <a:gd name="T26" fmla="*/ 202 w 333"/>
              <a:gd name="T27" fmla="*/ 83 h 334"/>
              <a:gd name="T28" fmla="*/ 225 w 333"/>
              <a:gd name="T29" fmla="*/ 59 h 334"/>
              <a:gd name="T30" fmla="*/ 167 w 333"/>
              <a:gd name="T31" fmla="*/ 0 h 334"/>
              <a:gd name="T32" fmla="*/ 166 w 333"/>
              <a:gd name="T33" fmla="*/ 1 h 334"/>
              <a:gd name="T34" fmla="*/ 166 w 333"/>
              <a:gd name="T35" fmla="*/ 0 h 334"/>
              <a:gd name="T36" fmla="*/ 107 w 333"/>
              <a:gd name="T37" fmla="*/ 59 h 334"/>
              <a:gd name="T38" fmla="*/ 131 w 333"/>
              <a:gd name="T39" fmla="*/ 83 h 334"/>
              <a:gd name="T40" fmla="*/ 150 w 333"/>
              <a:gd name="T41" fmla="*/ 64 h 334"/>
              <a:gd name="T42" fmla="*/ 150 w 333"/>
              <a:gd name="T43" fmla="*/ 100 h 334"/>
              <a:gd name="T44" fmla="*/ 100 w 333"/>
              <a:gd name="T45" fmla="*/ 100 h 334"/>
              <a:gd name="T46" fmla="*/ 100 w 333"/>
              <a:gd name="T47" fmla="*/ 150 h 334"/>
              <a:gd name="T48" fmla="*/ 63 w 333"/>
              <a:gd name="T49" fmla="*/ 150 h 334"/>
              <a:gd name="T50" fmla="*/ 82 w 333"/>
              <a:gd name="T51" fmla="*/ 132 h 334"/>
              <a:gd name="T52" fmla="*/ 59 w 333"/>
              <a:gd name="T53" fmla="*/ 108 h 334"/>
              <a:gd name="T54" fmla="*/ 0 w 333"/>
              <a:gd name="T55" fmla="*/ 167 h 334"/>
              <a:gd name="T56" fmla="*/ 0 w 333"/>
              <a:gd name="T57" fmla="*/ 167 h 334"/>
              <a:gd name="T58" fmla="*/ 0 w 333"/>
              <a:gd name="T59" fmla="*/ 167 h 334"/>
              <a:gd name="T60" fmla="*/ 59 w 333"/>
              <a:gd name="T61" fmla="*/ 226 h 334"/>
              <a:gd name="T62" fmla="*/ 82 w 333"/>
              <a:gd name="T63" fmla="*/ 203 h 334"/>
              <a:gd name="T64" fmla="*/ 63 w 333"/>
              <a:gd name="T65" fmla="*/ 184 h 334"/>
              <a:gd name="T66" fmla="*/ 100 w 333"/>
              <a:gd name="T67" fmla="*/ 184 h 334"/>
              <a:gd name="T68" fmla="*/ 100 w 333"/>
              <a:gd name="T69" fmla="*/ 234 h 334"/>
              <a:gd name="T70" fmla="*/ 150 w 333"/>
              <a:gd name="T71" fmla="*/ 234 h 334"/>
              <a:gd name="T72" fmla="*/ 150 w 333"/>
              <a:gd name="T73" fmla="*/ 270 h 334"/>
              <a:gd name="T74" fmla="*/ 131 w 333"/>
              <a:gd name="T75" fmla="*/ 251 h 334"/>
              <a:gd name="T76" fmla="*/ 107 w 333"/>
              <a:gd name="T77" fmla="*/ 275 h 334"/>
              <a:gd name="T78" fmla="*/ 166 w 333"/>
              <a:gd name="T79" fmla="*/ 334 h 334"/>
              <a:gd name="T80" fmla="*/ 166 w 333"/>
              <a:gd name="T81" fmla="*/ 334 h 334"/>
              <a:gd name="T82" fmla="*/ 167 w 333"/>
              <a:gd name="T83" fmla="*/ 334 h 334"/>
              <a:gd name="T84" fmla="*/ 225 w 333"/>
              <a:gd name="T85" fmla="*/ 275 h 334"/>
              <a:gd name="T86" fmla="*/ 202 w 333"/>
              <a:gd name="T87" fmla="*/ 251 h 334"/>
              <a:gd name="T88" fmla="*/ 183 w 333"/>
              <a:gd name="T89" fmla="*/ 270 h 334"/>
              <a:gd name="T90" fmla="*/ 183 w 333"/>
              <a:gd name="T91" fmla="*/ 234 h 334"/>
              <a:gd name="T92" fmla="*/ 233 w 333"/>
              <a:gd name="T93" fmla="*/ 234 h 334"/>
              <a:gd name="T94" fmla="*/ 233 w 333"/>
              <a:gd name="T95" fmla="*/ 184 h 334"/>
              <a:gd name="T96" fmla="*/ 269 w 333"/>
              <a:gd name="T97" fmla="*/ 184 h 334"/>
              <a:gd name="T98" fmla="*/ 251 w 333"/>
              <a:gd name="T99" fmla="*/ 203 h 334"/>
              <a:gd name="T100" fmla="*/ 274 w 333"/>
              <a:gd name="T101" fmla="*/ 226 h 334"/>
              <a:gd name="T102" fmla="*/ 333 w 333"/>
              <a:gd name="T103" fmla="*/ 167 h 334"/>
              <a:gd name="T104" fmla="*/ 333 w 333"/>
              <a:gd name="T105" fmla="*/ 1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3" h="334">
                <a:moveTo>
                  <a:pt x="200" y="200"/>
                </a:moveTo>
                <a:lnTo>
                  <a:pt x="133" y="200"/>
                </a:lnTo>
                <a:lnTo>
                  <a:pt x="133" y="134"/>
                </a:lnTo>
                <a:lnTo>
                  <a:pt x="200" y="134"/>
                </a:lnTo>
                <a:lnTo>
                  <a:pt x="200" y="200"/>
                </a:lnTo>
                <a:close/>
                <a:moveTo>
                  <a:pt x="333" y="167"/>
                </a:moveTo>
                <a:lnTo>
                  <a:pt x="274" y="108"/>
                </a:lnTo>
                <a:lnTo>
                  <a:pt x="251" y="132"/>
                </a:lnTo>
                <a:lnTo>
                  <a:pt x="269" y="150"/>
                </a:lnTo>
                <a:lnTo>
                  <a:pt x="233" y="150"/>
                </a:lnTo>
                <a:lnTo>
                  <a:pt x="233" y="100"/>
                </a:lnTo>
                <a:lnTo>
                  <a:pt x="183" y="100"/>
                </a:lnTo>
                <a:lnTo>
                  <a:pt x="183" y="64"/>
                </a:lnTo>
                <a:lnTo>
                  <a:pt x="202" y="83"/>
                </a:lnTo>
                <a:lnTo>
                  <a:pt x="225" y="59"/>
                </a:lnTo>
                <a:lnTo>
                  <a:pt x="167" y="0"/>
                </a:lnTo>
                <a:lnTo>
                  <a:pt x="166" y="1"/>
                </a:lnTo>
                <a:lnTo>
                  <a:pt x="166" y="0"/>
                </a:lnTo>
                <a:lnTo>
                  <a:pt x="107" y="59"/>
                </a:lnTo>
                <a:lnTo>
                  <a:pt x="131" y="83"/>
                </a:lnTo>
                <a:lnTo>
                  <a:pt x="150" y="64"/>
                </a:lnTo>
                <a:lnTo>
                  <a:pt x="150" y="100"/>
                </a:lnTo>
                <a:lnTo>
                  <a:pt x="100" y="100"/>
                </a:lnTo>
                <a:lnTo>
                  <a:pt x="100" y="150"/>
                </a:lnTo>
                <a:lnTo>
                  <a:pt x="63" y="150"/>
                </a:lnTo>
                <a:lnTo>
                  <a:pt x="82" y="132"/>
                </a:lnTo>
                <a:lnTo>
                  <a:pt x="59" y="108"/>
                </a:lnTo>
                <a:lnTo>
                  <a:pt x="0" y="167"/>
                </a:lnTo>
                <a:lnTo>
                  <a:pt x="0" y="167"/>
                </a:lnTo>
                <a:lnTo>
                  <a:pt x="0" y="167"/>
                </a:lnTo>
                <a:lnTo>
                  <a:pt x="59" y="226"/>
                </a:lnTo>
                <a:lnTo>
                  <a:pt x="82" y="203"/>
                </a:lnTo>
                <a:lnTo>
                  <a:pt x="63" y="184"/>
                </a:lnTo>
                <a:lnTo>
                  <a:pt x="100" y="184"/>
                </a:lnTo>
                <a:lnTo>
                  <a:pt x="100" y="234"/>
                </a:lnTo>
                <a:lnTo>
                  <a:pt x="150" y="234"/>
                </a:lnTo>
                <a:lnTo>
                  <a:pt x="150" y="270"/>
                </a:lnTo>
                <a:lnTo>
                  <a:pt x="131" y="251"/>
                </a:lnTo>
                <a:lnTo>
                  <a:pt x="107" y="275"/>
                </a:lnTo>
                <a:lnTo>
                  <a:pt x="166" y="334"/>
                </a:lnTo>
                <a:lnTo>
                  <a:pt x="166" y="334"/>
                </a:lnTo>
                <a:lnTo>
                  <a:pt x="167" y="334"/>
                </a:lnTo>
                <a:lnTo>
                  <a:pt x="225" y="275"/>
                </a:lnTo>
                <a:lnTo>
                  <a:pt x="202" y="251"/>
                </a:lnTo>
                <a:lnTo>
                  <a:pt x="183" y="270"/>
                </a:lnTo>
                <a:lnTo>
                  <a:pt x="183" y="234"/>
                </a:lnTo>
                <a:lnTo>
                  <a:pt x="233" y="234"/>
                </a:lnTo>
                <a:lnTo>
                  <a:pt x="233" y="184"/>
                </a:lnTo>
                <a:lnTo>
                  <a:pt x="269" y="184"/>
                </a:lnTo>
                <a:lnTo>
                  <a:pt x="251" y="203"/>
                </a:lnTo>
                <a:lnTo>
                  <a:pt x="274" y="226"/>
                </a:lnTo>
                <a:lnTo>
                  <a:pt x="333" y="167"/>
                </a:lnTo>
                <a:lnTo>
                  <a:pt x="333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100">
            <a:extLst>
              <a:ext uri="{FF2B5EF4-FFF2-40B4-BE49-F238E27FC236}">
                <a16:creationId xmlns:a16="http://schemas.microsoft.com/office/drawing/2014/main" id="{FAE01B7F-8C53-44AE-B77F-D82C53D9BD4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24151" y="4624388"/>
            <a:ext cx="255588" cy="258763"/>
          </a:xfrm>
          <a:custGeom>
            <a:avLst/>
            <a:gdLst>
              <a:gd name="T0" fmla="*/ 186 w 340"/>
              <a:gd name="T1" fmla="*/ 203 h 340"/>
              <a:gd name="T2" fmla="*/ 136 w 340"/>
              <a:gd name="T3" fmla="*/ 187 h 340"/>
              <a:gd name="T4" fmla="*/ 153 w 340"/>
              <a:gd name="T5" fmla="*/ 137 h 340"/>
              <a:gd name="T6" fmla="*/ 203 w 340"/>
              <a:gd name="T7" fmla="*/ 153 h 340"/>
              <a:gd name="T8" fmla="*/ 327 w 340"/>
              <a:gd name="T9" fmla="*/ 147 h 340"/>
              <a:gd name="T10" fmla="*/ 279 w 340"/>
              <a:gd name="T11" fmla="*/ 123 h 340"/>
              <a:gd name="T12" fmla="*/ 286 w 340"/>
              <a:gd name="T13" fmla="*/ 153 h 340"/>
              <a:gd name="T14" fmla="*/ 236 w 340"/>
              <a:gd name="T15" fmla="*/ 137 h 340"/>
              <a:gd name="T16" fmla="*/ 186 w 340"/>
              <a:gd name="T17" fmla="*/ 103 h 340"/>
              <a:gd name="T18" fmla="*/ 193 w 340"/>
              <a:gd name="T19" fmla="*/ 60 h 340"/>
              <a:gd name="T20" fmla="*/ 217 w 340"/>
              <a:gd name="T21" fmla="*/ 37 h 340"/>
              <a:gd name="T22" fmla="*/ 146 w 340"/>
              <a:gd name="T23" fmla="*/ 13 h 340"/>
              <a:gd name="T24" fmla="*/ 122 w 340"/>
              <a:gd name="T25" fmla="*/ 60 h 340"/>
              <a:gd name="T26" fmla="*/ 153 w 340"/>
              <a:gd name="T27" fmla="*/ 53 h 340"/>
              <a:gd name="T28" fmla="*/ 136 w 340"/>
              <a:gd name="T29" fmla="*/ 103 h 340"/>
              <a:gd name="T30" fmla="*/ 103 w 340"/>
              <a:gd name="T31" fmla="*/ 153 h 340"/>
              <a:gd name="T32" fmla="*/ 60 w 340"/>
              <a:gd name="T33" fmla="*/ 146 h 340"/>
              <a:gd name="T34" fmla="*/ 36 w 340"/>
              <a:gd name="T35" fmla="*/ 123 h 340"/>
              <a:gd name="T36" fmla="*/ 13 w 340"/>
              <a:gd name="T37" fmla="*/ 194 h 340"/>
              <a:gd name="T38" fmla="*/ 60 w 340"/>
              <a:gd name="T39" fmla="*/ 217 h 340"/>
              <a:gd name="T40" fmla="*/ 53 w 340"/>
              <a:gd name="T41" fmla="*/ 187 h 340"/>
              <a:gd name="T42" fmla="*/ 103 w 340"/>
              <a:gd name="T43" fmla="*/ 203 h 340"/>
              <a:gd name="T44" fmla="*/ 153 w 340"/>
              <a:gd name="T45" fmla="*/ 237 h 340"/>
              <a:gd name="T46" fmla="*/ 146 w 340"/>
              <a:gd name="T47" fmla="*/ 280 h 340"/>
              <a:gd name="T48" fmla="*/ 122 w 340"/>
              <a:gd name="T49" fmla="*/ 303 h 340"/>
              <a:gd name="T50" fmla="*/ 193 w 340"/>
              <a:gd name="T51" fmla="*/ 327 h 340"/>
              <a:gd name="T52" fmla="*/ 217 w 340"/>
              <a:gd name="T53" fmla="*/ 280 h 340"/>
              <a:gd name="T54" fmla="*/ 186 w 340"/>
              <a:gd name="T55" fmla="*/ 287 h 340"/>
              <a:gd name="T56" fmla="*/ 203 w 340"/>
              <a:gd name="T57" fmla="*/ 237 h 340"/>
              <a:gd name="T58" fmla="*/ 236 w 340"/>
              <a:gd name="T59" fmla="*/ 187 h 340"/>
              <a:gd name="T60" fmla="*/ 279 w 340"/>
              <a:gd name="T61" fmla="*/ 194 h 340"/>
              <a:gd name="T62" fmla="*/ 303 w 340"/>
              <a:gd name="T63" fmla="*/ 217 h 340"/>
              <a:gd name="T64" fmla="*/ 327 w 340"/>
              <a:gd name="T65" fmla="*/ 147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40" h="340">
                <a:moveTo>
                  <a:pt x="203" y="187"/>
                </a:moveTo>
                <a:cubicBezTo>
                  <a:pt x="203" y="196"/>
                  <a:pt x="196" y="203"/>
                  <a:pt x="186" y="203"/>
                </a:cubicBezTo>
                <a:lnTo>
                  <a:pt x="153" y="203"/>
                </a:lnTo>
                <a:cubicBezTo>
                  <a:pt x="144" y="203"/>
                  <a:pt x="136" y="196"/>
                  <a:pt x="136" y="187"/>
                </a:cubicBezTo>
                <a:lnTo>
                  <a:pt x="136" y="153"/>
                </a:lnTo>
                <a:cubicBezTo>
                  <a:pt x="136" y="144"/>
                  <a:pt x="144" y="137"/>
                  <a:pt x="153" y="137"/>
                </a:cubicBezTo>
                <a:lnTo>
                  <a:pt x="186" y="137"/>
                </a:lnTo>
                <a:cubicBezTo>
                  <a:pt x="196" y="137"/>
                  <a:pt x="203" y="144"/>
                  <a:pt x="203" y="153"/>
                </a:cubicBezTo>
                <a:lnTo>
                  <a:pt x="203" y="187"/>
                </a:lnTo>
                <a:close/>
                <a:moveTo>
                  <a:pt x="327" y="147"/>
                </a:moveTo>
                <a:lnTo>
                  <a:pt x="303" y="123"/>
                </a:lnTo>
                <a:cubicBezTo>
                  <a:pt x="296" y="116"/>
                  <a:pt x="286" y="116"/>
                  <a:pt x="279" y="123"/>
                </a:cubicBezTo>
                <a:cubicBezTo>
                  <a:pt x="273" y="129"/>
                  <a:pt x="273" y="140"/>
                  <a:pt x="279" y="146"/>
                </a:cubicBezTo>
                <a:lnTo>
                  <a:pt x="286" y="153"/>
                </a:lnTo>
                <a:lnTo>
                  <a:pt x="236" y="153"/>
                </a:lnTo>
                <a:lnTo>
                  <a:pt x="236" y="137"/>
                </a:lnTo>
                <a:cubicBezTo>
                  <a:pt x="236" y="118"/>
                  <a:pt x="221" y="103"/>
                  <a:pt x="203" y="103"/>
                </a:cubicBezTo>
                <a:lnTo>
                  <a:pt x="186" y="103"/>
                </a:lnTo>
                <a:lnTo>
                  <a:pt x="186" y="53"/>
                </a:lnTo>
                <a:lnTo>
                  <a:pt x="193" y="60"/>
                </a:lnTo>
                <a:cubicBezTo>
                  <a:pt x="200" y="67"/>
                  <a:pt x="211" y="67"/>
                  <a:pt x="217" y="60"/>
                </a:cubicBezTo>
                <a:cubicBezTo>
                  <a:pt x="224" y="54"/>
                  <a:pt x="224" y="43"/>
                  <a:pt x="217" y="37"/>
                </a:cubicBezTo>
                <a:lnTo>
                  <a:pt x="193" y="13"/>
                </a:lnTo>
                <a:cubicBezTo>
                  <a:pt x="180" y="0"/>
                  <a:pt x="159" y="0"/>
                  <a:pt x="146" y="13"/>
                </a:cubicBezTo>
                <a:lnTo>
                  <a:pt x="122" y="37"/>
                </a:lnTo>
                <a:cubicBezTo>
                  <a:pt x="116" y="43"/>
                  <a:pt x="116" y="54"/>
                  <a:pt x="122" y="60"/>
                </a:cubicBezTo>
                <a:cubicBezTo>
                  <a:pt x="129" y="67"/>
                  <a:pt x="139" y="67"/>
                  <a:pt x="146" y="60"/>
                </a:cubicBezTo>
                <a:lnTo>
                  <a:pt x="153" y="53"/>
                </a:lnTo>
                <a:lnTo>
                  <a:pt x="153" y="103"/>
                </a:lnTo>
                <a:lnTo>
                  <a:pt x="136" y="103"/>
                </a:lnTo>
                <a:cubicBezTo>
                  <a:pt x="118" y="103"/>
                  <a:pt x="103" y="118"/>
                  <a:pt x="103" y="137"/>
                </a:cubicBezTo>
                <a:lnTo>
                  <a:pt x="103" y="153"/>
                </a:lnTo>
                <a:lnTo>
                  <a:pt x="53" y="153"/>
                </a:lnTo>
                <a:lnTo>
                  <a:pt x="60" y="146"/>
                </a:lnTo>
                <a:cubicBezTo>
                  <a:pt x="67" y="140"/>
                  <a:pt x="67" y="129"/>
                  <a:pt x="60" y="123"/>
                </a:cubicBezTo>
                <a:cubicBezTo>
                  <a:pt x="54" y="116"/>
                  <a:pt x="43" y="116"/>
                  <a:pt x="36" y="123"/>
                </a:cubicBezTo>
                <a:lnTo>
                  <a:pt x="13" y="147"/>
                </a:lnTo>
                <a:cubicBezTo>
                  <a:pt x="0" y="160"/>
                  <a:pt x="0" y="181"/>
                  <a:pt x="13" y="194"/>
                </a:cubicBezTo>
                <a:lnTo>
                  <a:pt x="36" y="217"/>
                </a:lnTo>
                <a:cubicBezTo>
                  <a:pt x="43" y="224"/>
                  <a:pt x="54" y="224"/>
                  <a:pt x="60" y="217"/>
                </a:cubicBezTo>
                <a:cubicBezTo>
                  <a:pt x="67" y="211"/>
                  <a:pt x="67" y="200"/>
                  <a:pt x="60" y="194"/>
                </a:cubicBezTo>
                <a:lnTo>
                  <a:pt x="53" y="187"/>
                </a:lnTo>
                <a:lnTo>
                  <a:pt x="103" y="187"/>
                </a:lnTo>
                <a:lnTo>
                  <a:pt x="103" y="203"/>
                </a:lnTo>
                <a:cubicBezTo>
                  <a:pt x="103" y="222"/>
                  <a:pt x="118" y="237"/>
                  <a:pt x="136" y="237"/>
                </a:cubicBezTo>
                <a:lnTo>
                  <a:pt x="153" y="237"/>
                </a:lnTo>
                <a:lnTo>
                  <a:pt x="153" y="287"/>
                </a:lnTo>
                <a:lnTo>
                  <a:pt x="146" y="280"/>
                </a:lnTo>
                <a:cubicBezTo>
                  <a:pt x="139" y="273"/>
                  <a:pt x="129" y="273"/>
                  <a:pt x="122" y="280"/>
                </a:cubicBezTo>
                <a:cubicBezTo>
                  <a:pt x="116" y="286"/>
                  <a:pt x="116" y="297"/>
                  <a:pt x="122" y="303"/>
                </a:cubicBezTo>
                <a:lnTo>
                  <a:pt x="146" y="327"/>
                </a:lnTo>
                <a:cubicBezTo>
                  <a:pt x="159" y="340"/>
                  <a:pt x="180" y="340"/>
                  <a:pt x="193" y="327"/>
                </a:cubicBezTo>
                <a:lnTo>
                  <a:pt x="217" y="303"/>
                </a:lnTo>
                <a:cubicBezTo>
                  <a:pt x="224" y="297"/>
                  <a:pt x="224" y="286"/>
                  <a:pt x="217" y="280"/>
                </a:cubicBezTo>
                <a:cubicBezTo>
                  <a:pt x="211" y="273"/>
                  <a:pt x="200" y="273"/>
                  <a:pt x="193" y="280"/>
                </a:cubicBezTo>
                <a:lnTo>
                  <a:pt x="186" y="287"/>
                </a:lnTo>
                <a:lnTo>
                  <a:pt x="186" y="237"/>
                </a:lnTo>
                <a:lnTo>
                  <a:pt x="203" y="237"/>
                </a:lnTo>
                <a:cubicBezTo>
                  <a:pt x="221" y="237"/>
                  <a:pt x="236" y="222"/>
                  <a:pt x="236" y="203"/>
                </a:cubicBezTo>
                <a:lnTo>
                  <a:pt x="236" y="187"/>
                </a:lnTo>
                <a:lnTo>
                  <a:pt x="286" y="187"/>
                </a:lnTo>
                <a:lnTo>
                  <a:pt x="279" y="194"/>
                </a:lnTo>
                <a:cubicBezTo>
                  <a:pt x="273" y="200"/>
                  <a:pt x="273" y="211"/>
                  <a:pt x="279" y="217"/>
                </a:cubicBezTo>
                <a:cubicBezTo>
                  <a:pt x="286" y="224"/>
                  <a:pt x="296" y="224"/>
                  <a:pt x="303" y="217"/>
                </a:cubicBezTo>
                <a:lnTo>
                  <a:pt x="327" y="194"/>
                </a:lnTo>
                <a:cubicBezTo>
                  <a:pt x="340" y="181"/>
                  <a:pt x="340" y="160"/>
                  <a:pt x="327" y="1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1">
            <a:extLst>
              <a:ext uri="{FF2B5EF4-FFF2-40B4-BE49-F238E27FC236}">
                <a16:creationId xmlns:a16="http://schemas.microsoft.com/office/drawing/2014/main" id="{9EA7B6B0-C419-477E-A0C5-FE44789D6F3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22501" y="4627563"/>
            <a:ext cx="252413" cy="254000"/>
          </a:xfrm>
          <a:custGeom>
            <a:avLst/>
            <a:gdLst>
              <a:gd name="T0" fmla="*/ 167 w 334"/>
              <a:gd name="T1" fmla="*/ 200 h 334"/>
              <a:gd name="T2" fmla="*/ 134 w 334"/>
              <a:gd name="T3" fmla="*/ 167 h 334"/>
              <a:gd name="T4" fmla="*/ 167 w 334"/>
              <a:gd name="T5" fmla="*/ 134 h 334"/>
              <a:gd name="T6" fmla="*/ 200 w 334"/>
              <a:gd name="T7" fmla="*/ 167 h 334"/>
              <a:gd name="T8" fmla="*/ 167 w 334"/>
              <a:gd name="T9" fmla="*/ 200 h 334"/>
              <a:gd name="T10" fmla="*/ 334 w 334"/>
              <a:gd name="T11" fmla="*/ 167 h 334"/>
              <a:gd name="T12" fmla="*/ 275 w 334"/>
              <a:gd name="T13" fmla="*/ 108 h 334"/>
              <a:gd name="T14" fmla="*/ 251 w 334"/>
              <a:gd name="T15" fmla="*/ 132 h 334"/>
              <a:gd name="T16" fmla="*/ 270 w 334"/>
              <a:gd name="T17" fmla="*/ 150 h 334"/>
              <a:gd name="T18" fmla="*/ 231 w 334"/>
              <a:gd name="T19" fmla="*/ 150 h 334"/>
              <a:gd name="T20" fmla="*/ 184 w 334"/>
              <a:gd name="T21" fmla="*/ 103 h 334"/>
              <a:gd name="T22" fmla="*/ 184 w 334"/>
              <a:gd name="T23" fmla="*/ 64 h 334"/>
              <a:gd name="T24" fmla="*/ 203 w 334"/>
              <a:gd name="T25" fmla="*/ 83 h 334"/>
              <a:gd name="T26" fmla="*/ 226 w 334"/>
              <a:gd name="T27" fmla="*/ 59 h 334"/>
              <a:gd name="T28" fmla="*/ 167 w 334"/>
              <a:gd name="T29" fmla="*/ 0 h 334"/>
              <a:gd name="T30" fmla="*/ 167 w 334"/>
              <a:gd name="T31" fmla="*/ 1 h 334"/>
              <a:gd name="T32" fmla="*/ 167 w 334"/>
              <a:gd name="T33" fmla="*/ 0 h 334"/>
              <a:gd name="T34" fmla="*/ 108 w 334"/>
              <a:gd name="T35" fmla="*/ 59 h 334"/>
              <a:gd name="T36" fmla="*/ 132 w 334"/>
              <a:gd name="T37" fmla="*/ 83 h 334"/>
              <a:gd name="T38" fmla="*/ 150 w 334"/>
              <a:gd name="T39" fmla="*/ 64 h 334"/>
              <a:gd name="T40" fmla="*/ 150 w 334"/>
              <a:gd name="T41" fmla="*/ 103 h 334"/>
              <a:gd name="T42" fmla="*/ 103 w 334"/>
              <a:gd name="T43" fmla="*/ 150 h 334"/>
              <a:gd name="T44" fmla="*/ 64 w 334"/>
              <a:gd name="T45" fmla="*/ 150 h 334"/>
              <a:gd name="T46" fmla="*/ 83 w 334"/>
              <a:gd name="T47" fmla="*/ 132 h 334"/>
              <a:gd name="T48" fmla="*/ 59 w 334"/>
              <a:gd name="T49" fmla="*/ 108 h 334"/>
              <a:gd name="T50" fmla="*/ 0 w 334"/>
              <a:gd name="T51" fmla="*/ 167 h 334"/>
              <a:gd name="T52" fmla="*/ 1 w 334"/>
              <a:gd name="T53" fmla="*/ 167 h 334"/>
              <a:gd name="T54" fmla="*/ 0 w 334"/>
              <a:gd name="T55" fmla="*/ 167 h 334"/>
              <a:gd name="T56" fmla="*/ 59 w 334"/>
              <a:gd name="T57" fmla="*/ 226 h 334"/>
              <a:gd name="T58" fmla="*/ 83 w 334"/>
              <a:gd name="T59" fmla="*/ 203 h 334"/>
              <a:gd name="T60" fmla="*/ 64 w 334"/>
              <a:gd name="T61" fmla="*/ 184 h 334"/>
              <a:gd name="T62" fmla="*/ 103 w 334"/>
              <a:gd name="T63" fmla="*/ 184 h 334"/>
              <a:gd name="T64" fmla="*/ 150 w 334"/>
              <a:gd name="T65" fmla="*/ 231 h 334"/>
              <a:gd name="T66" fmla="*/ 150 w 334"/>
              <a:gd name="T67" fmla="*/ 270 h 334"/>
              <a:gd name="T68" fmla="*/ 132 w 334"/>
              <a:gd name="T69" fmla="*/ 251 h 334"/>
              <a:gd name="T70" fmla="*/ 108 w 334"/>
              <a:gd name="T71" fmla="*/ 275 h 334"/>
              <a:gd name="T72" fmla="*/ 167 w 334"/>
              <a:gd name="T73" fmla="*/ 334 h 334"/>
              <a:gd name="T74" fmla="*/ 167 w 334"/>
              <a:gd name="T75" fmla="*/ 334 h 334"/>
              <a:gd name="T76" fmla="*/ 167 w 334"/>
              <a:gd name="T77" fmla="*/ 334 h 334"/>
              <a:gd name="T78" fmla="*/ 226 w 334"/>
              <a:gd name="T79" fmla="*/ 275 h 334"/>
              <a:gd name="T80" fmla="*/ 203 w 334"/>
              <a:gd name="T81" fmla="*/ 251 h 334"/>
              <a:gd name="T82" fmla="*/ 184 w 334"/>
              <a:gd name="T83" fmla="*/ 270 h 334"/>
              <a:gd name="T84" fmla="*/ 184 w 334"/>
              <a:gd name="T85" fmla="*/ 231 h 334"/>
              <a:gd name="T86" fmla="*/ 231 w 334"/>
              <a:gd name="T87" fmla="*/ 184 h 334"/>
              <a:gd name="T88" fmla="*/ 270 w 334"/>
              <a:gd name="T89" fmla="*/ 184 h 334"/>
              <a:gd name="T90" fmla="*/ 251 w 334"/>
              <a:gd name="T91" fmla="*/ 203 h 334"/>
              <a:gd name="T92" fmla="*/ 275 w 334"/>
              <a:gd name="T93" fmla="*/ 226 h 334"/>
              <a:gd name="T94" fmla="*/ 334 w 334"/>
              <a:gd name="T95" fmla="*/ 167 h 334"/>
              <a:gd name="T96" fmla="*/ 334 w 334"/>
              <a:gd name="T97" fmla="*/ 1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4" h="334">
                <a:moveTo>
                  <a:pt x="167" y="200"/>
                </a:moveTo>
                <a:cubicBezTo>
                  <a:pt x="149" y="200"/>
                  <a:pt x="134" y="185"/>
                  <a:pt x="134" y="167"/>
                </a:cubicBezTo>
                <a:cubicBezTo>
                  <a:pt x="134" y="149"/>
                  <a:pt x="149" y="134"/>
                  <a:pt x="167" y="134"/>
                </a:cubicBezTo>
                <a:cubicBezTo>
                  <a:pt x="185" y="134"/>
                  <a:pt x="200" y="149"/>
                  <a:pt x="200" y="167"/>
                </a:cubicBezTo>
                <a:cubicBezTo>
                  <a:pt x="200" y="185"/>
                  <a:pt x="185" y="200"/>
                  <a:pt x="167" y="200"/>
                </a:cubicBezTo>
                <a:close/>
                <a:moveTo>
                  <a:pt x="334" y="167"/>
                </a:moveTo>
                <a:lnTo>
                  <a:pt x="275" y="108"/>
                </a:lnTo>
                <a:lnTo>
                  <a:pt x="251" y="132"/>
                </a:lnTo>
                <a:lnTo>
                  <a:pt x="270" y="150"/>
                </a:lnTo>
                <a:lnTo>
                  <a:pt x="231" y="150"/>
                </a:lnTo>
                <a:cubicBezTo>
                  <a:pt x="225" y="134"/>
                  <a:pt x="207" y="109"/>
                  <a:pt x="184" y="103"/>
                </a:cubicBezTo>
                <a:lnTo>
                  <a:pt x="184" y="64"/>
                </a:lnTo>
                <a:lnTo>
                  <a:pt x="203" y="83"/>
                </a:lnTo>
                <a:lnTo>
                  <a:pt x="226" y="59"/>
                </a:lnTo>
                <a:lnTo>
                  <a:pt x="167" y="0"/>
                </a:lnTo>
                <a:lnTo>
                  <a:pt x="167" y="1"/>
                </a:lnTo>
                <a:lnTo>
                  <a:pt x="167" y="0"/>
                </a:lnTo>
                <a:lnTo>
                  <a:pt x="108" y="59"/>
                </a:lnTo>
                <a:lnTo>
                  <a:pt x="132" y="83"/>
                </a:lnTo>
                <a:lnTo>
                  <a:pt x="150" y="64"/>
                </a:lnTo>
                <a:lnTo>
                  <a:pt x="150" y="103"/>
                </a:lnTo>
                <a:cubicBezTo>
                  <a:pt x="127" y="109"/>
                  <a:pt x="109" y="134"/>
                  <a:pt x="103" y="150"/>
                </a:cubicBezTo>
                <a:lnTo>
                  <a:pt x="64" y="150"/>
                </a:lnTo>
                <a:lnTo>
                  <a:pt x="83" y="132"/>
                </a:lnTo>
                <a:lnTo>
                  <a:pt x="59" y="108"/>
                </a:lnTo>
                <a:lnTo>
                  <a:pt x="0" y="167"/>
                </a:lnTo>
                <a:lnTo>
                  <a:pt x="1" y="167"/>
                </a:lnTo>
                <a:lnTo>
                  <a:pt x="0" y="167"/>
                </a:lnTo>
                <a:lnTo>
                  <a:pt x="59" y="226"/>
                </a:lnTo>
                <a:lnTo>
                  <a:pt x="83" y="203"/>
                </a:lnTo>
                <a:lnTo>
                  <a:pt x="64" y="184"/>
                </a:lnTo>
                <a:lnTo>
                  <a:pt x="103" y="184"/>
                </a:lnTo>
                <a:cubicBezTo>
                  <a:pt x="109" y="200"/>
                  <a:pt x="127" y="225"/>
                  <a:pt x="150" y="231"/>
                </a:cubicBezTo>
                <a:lnTo>
                  <a:pt x="150" y="270"/>
                </a:lnTo>
                <a:lnTo>
                  <a:pt x="132" y="251"/>
                </a:lnTo>
                <a:lnTo>
                  <a:pt x="108" y="275"/>
                </a:lnTo>
                <a:lnTo>
                  <a:pt x="167" y="334"/>
                </a:lnTo>
                <a:lnTo>
                  <a:pt x="167" y="334"/>
                </a:lnTo>
                <a:lnTo>
                  <a:pt x="167" y="334"/>
                </a:lnTo>
                <a:lnTo>
                  <a:pt x="226" y="275"/>
                </a:lnTo>
                <a:lnTo>
                  <a:pt x="203" y="251"/>
                </a:lnTo>
                <a:lnTo>
                  <a:pt x="184" y="270"/>
                </a:lnTo>
                <a:lnTo>
                  <a:pt x="184" y="231"/>
                </a:lnTo>
                <a:cubicBezTo>
                  <a:pt x="207" y="225"/>
                  <a:pt x="225" y="200"/>
                  <a:pt x="231" y="184"/>
                </a:cubicBezTo>
                <a:lnTo>
                  <a:pt x="270" y="184"/>
                </a:lnTo>
                <a:lnTo>
                  <a:pt x="251" y="203"/>
                </a:lnTo>
                <a:lnTo>
                  <a:pt x="275" y="226"/>
                </a:lnTo>
                <a:lnTo>
                  <a:pt x="334" y="167"/>
                </a:lnTo>
                <a:lnTo>
                  <a:pt x="334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2">
            <a:extLst>
              <a:ext uri="{FF2B5EF4-FFF2-40B4-BE49-F238E27FC236}">
                <a16:creationId xmlns:a16="http://schemas.microsoft.com/office/drawing/2014/main" id="{9377FF1C-6A40-4022-B9B9-476411C3975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17676" y="4624388"/>
            <a:ext cx="255588" cy="258763"/>
          </a:xfrm>
          <a:custGeom>
            <a:avLst/>
            <a:gdLst>
              <a:gd name="T0" fmla="*/ 170 w 340"/>
              <a:gd name="T1" fmla="*/ 203 h 340"/>
              <a:gd name="T2" fmla="*/ 137 w 340"/>
              <a:gd name="T3" fmla="*/ 170 h 340"/>
              <a:gd name="T4" fmla="*/ 170 w 340"/>
              <a:gd name="T5" fmla="*/ 137 h 340"/>
              <a:gd name="T6" fmla="*/ 204 w 340"/>
              <a:gd name="T7" fmla="*/ 170 h 340"/>
              <a:gd name="T8" fmla="*/ 170 w 340"/>
              <a:gd name="T9" fmla="*/ 203 h 340"/>
              <a:gd name="T10" fmla="*/ 304 w 340"/>
              <a:gd name="T11" fmla="*/ 123 h 340"/>
              <a:gd name="T12" fmla="*/ 280 w 340"/>
              <a:gd name="T13" fmla="*/ 123 h 340"/>
              <a:gd name="T14" fmla="*/ 280 w 340"/>
              <a:gd name="T15" fmla="*/ 146 h 340"/>
              <a:gd name="T16" fmla="*/ 287 w 340"/>
              <a:gd name="T17" fmla="*/ 153 h 340"/>
              <a:gd name="T18" fmla="*/ 235 w 340"/>
              <a:gd name="T19" fmla="*/ 153 h 340"/>
              <a:gd name="T20" fmla="*/ 187 w 340"/>
              <a:gd name="T21" fmla="*/ 106 h 340"/>
              <a:gd name="T22" fmla="*/ 187 w 340"/>
              <a:gd name="T23" fmla="*/ 53 h 340"/>
              <a:gd name="T24" fmla="*/ 194 w 340"/>
              <a:gd name="T25" fmla="*/ 60 h 340"/>
              <a:gd name="T26" fmla="*/ 218 w 340"/>
              <a:gd name="T27" fmla="*/ 60 h 340"/>
              <a:gd name="T28" fmla="*/ 218 w 340"/>
              <a:gd name="T29" fmla="*/ 37 h 340"/>
              <a:gd name="T30" fmla="*/ 194 w 340"/>
              <a:gd name="T31" fmla="*/ 13 h 340"/>
              <a:gd name="T32" fmla="*/ 147 w 340"/>
              <a:gd name="T33" fmla="*/ 13 h 340"/>
              <a:gd name="T34" fmla="*/ 123 w 340"/>
              <a:gd name="T35" fmla="*/ 37 h 340"/>
              <a:gd name="T36" fmla="*/ 123 w 340"/>
              <a:gd name="T37" fmla="*/ 60 h 340"/>
              <a:gd name="T38" fmla="*/ 147 w 340"/>
              <a:gd name="T39" fmla="*/ 60 h 340"/>
              <a:gd name="T40" fmla="*/ 154 w 340"/>
              <a:gd name="T41" fmla="*/ 53 h 340"/>
              <a:gd name="T42" fmla="*/ 154 w 340"/>
              <a:gd name="T43" fmla="*/ 106 h 340"/>
              <a:gd name="T44" fmla="*/ 106 w 340"/>
              <a:gd name="T45" fmla="*/ 153 h 340"/>
              <a:gd name="T46" fmla="*/ 54 w 340"/>
              <a:gd name="T47" fmla="*/ 153 h 340"/>
              <a:gd name="T48" fmla="*/ 61 w 340"/>
              <a:gd name="T49" fmla="*/ 146 h 340"/>
              <a:gd name="T50" fmla="*/ 61 w 340"/>
              <a:gd name="T51" fmla="*/ 123 h 340"/>
              <a:gd name="T52" fmla="*/ 37 w 340"/>
              <a:gd name="T53" fmla="*/ 123 h 340"/>
              <a:gd name="T54" fmla="*/ 13 w 340"/>
              <a:gd name="T55" fmla="*/ 147 h 340"/>
              <a:gd name="T56" fmla="*/ 13 w 340"/>
              <a:gd name="T57" fmla="*/ 194 h 340"/>
              <a:gd name="T58" fmla="*/ 37 w 340"/>
              <a:gd name="T59" fmla="*/ 217 h 340"/>
              <a:gd name="T60" fmla="*/ 61 w 340"/>
              <a:gd name="T61" fmla="*/ 217 h 340"/>
              <a:gd name="T62" fmla="*/ 61 w 340"/>
              <a:gd name="T63" fmla="*/ 194 h 340"/>
              <a:gd name="T64" fmla="*/ 54 w 340"/>
              <a:gd name="T65" fmla="*/ 187 h 340"/>
              <a:gd name="T66" fmla="*/ 106 w 340"/>
              <a:gd name="T67" fmla="*/ 187 h 340"/>
              <a:gd name="T68" fmla="*/ 154 w 340"/>
              <a:gd name="T69" fmla="*/ 234 h 340"/>
              <a:gd name="T70" fmla="*/ 154 w 340"/>
              <a:gd name="T71" fmla="*/ 287 h 340"/>
              <a:gd name="T72" fmla="*/ 147 w 340"/>
              <a:gd name="T73" fmla="*/ 280 h 340"/>
              <a:gd name="T74" fmla="*/ 123 w 340"/>
              <a:gd name="T75" fmla="*/ 280 h 340"/>
              <a:gd name="T76" fmla="*/ 123 w 340"/>
              <a:gd name="T77" fmla="*/ 303 h 340"/>
              <a:gd name="T78" fmla="*/ 147 w 340"/>
              <a:gd name="T79" fmla="*/ 327 h 340"/>
              <a:gd name="T80" fmla="*/ 194 w 340"/>
              <a:gd name="T81" fmla="*/ 327 h 340"/>
              <a:gd name="T82" fmla="*/ 218 w 340"/>
              <a:gd name="T83" fmla="*/ 303 h 340"/>
              <a:gd name="T84" fmla="*/ 218 w 340"/>
              <a:gd name="T85" fmla="*/ 280 h 340"/>
              <a:gd name="T86" fmla="*/ 194 w 340"/>
              <a:gd name="T87" fmla="*/ 280 h 340"/>
              <a:gd name="T88" fmla="*/ 187 w 340"/>
              <a:gd name="T89" fmla="*/ 287 h 340"/>
              <a:gd name="T90" fmla="*/ 187 w 340"/>
              <a:gd name="T91" fmla="*/ 234 h 340"/>
              <a:gd name="T92" fmla="*/ 235 w 340"/>
              <a:gd name="T93" fmla="*/ 187 h 340"/>
              <a:gd name="T94" fmla="*/ 287 w 340"/>
              <a:gd name="T95" fmla="*/ 187 h 340"/>
              <a:gd name="T96" fmla="*/ 280 w 340"/>
              <a:gd name="T97" fmla="*/ 194 h 340"/>
              <a:gd name="T98" fmla="*/ 280 w 340"/>
              <a:gd name="T99" fmla="*/ 217 h 340"/>
              <a:gd name="T100" fmla="*/ 304 w 340"/>
              <a:gd name="T101" fmla="*/ 217 h 340"/>
              <a:gd name="T102" fmla="*/ 327 w 340"/>
              <a:gd name="T103" fmla="*/ 194 h 340"/>
              <a:gd name="T104" fmla="*/ 327 w 340"/>
              <a:gd name="T105" fmla="*/ 147 h 340"/>
              <a:gd name="T106" fmla="*/ 304 w 340"/>
              <a:gd name="T107" fmla="*/ 123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40" h="340">
                <a:moveTo>
                  <a:pt x="170" y="203"/>
                </a:moveTo>
                <a:cubicBezTo>
                  <a:pt x="152" y="203"/>
                  <a:pt x="137" y="188"/>
                  <a:pt x="137" y="170"/>
                </a:cubicBezTo>
                <a:cubicBezTo>
                  <a:pt x="137" y="152"/>
                  <a:pt x="152" y="137"/>
                  <a:pt x="170" y="137"/>
                </a:cubicBezTo>
                <a:cubicBezTo>
                  <a:pt x="189" y="137"/>
                  <a:pt x="204" y="152"/>
                  <a:pt x="204" y="170"/>
                </a:cubicBezTo>
                <a:cubicBezTo>
                  <a:pt x="204" y="188"/>
                  <a:pt x="189" y="203"/>
                  <a:pt x="170" y="203"/>
                </a:cubicBezTo>
                <a:close/>
                <a:moveTo>
                  <a:pt x="304" y="123"/>
                </a:moveTo>
                <a:cubicBezTo>
                  <a:pt x="297" y="116"/>
                  <a:pt x="287" y="116"/>
                  <a:pt x="280" y="123"/>
                </a:cubicBezTo>
                <a:cubicBezTo>
                  <a:pt x="274" y="129"/>
                  <a:pt x="274" y="140"/>
                  <a:pt x="280" y="146"/>
                </a:cubicBezTo>
                <a:lnTo>
                  <a:pt x="287" y="153"/>
                </a:lnTo>
                <a:lnTo>
                  <a:pt x="235" y="153"/>
                </a:lnTo>
                <a:cubicBezTo>
                  <a:pt x="229" y="137"/>
                  <a:pt x="210" y="112"/>
                  <a:pt x="187" y="106"/>
                </a:cubicBezTo>
                <a:lnTo>
                  <a:pt x="187" y="53"/>
                </a:lnTo>
                <a:lnTo>
                  <a:pt x="194" y="60"/>
                </a:lnTo>
                <a:cubicBezTo>
                  <a:pt x="201" y="67"/>
                  <a:pt x="211" y="67"/>
                  <a:pt x="218" y="60"/>
                </a:cubicBezTo>
                <a:cubicBezTo>
                  <a:pt x="224" y="54"/>
                  <a:pt x="224" y="43"/>
                  <a:pt x="218" y="37"/>
                </a:cubicBezTo>
                <a:lnTo>
                  <a:pt x="194" y="13"/>
                </a:lnTo>
                <a:cubicBezTo>
                  <a:pt x="181" y="0"/>
                  <a:pt x="160" y="0"/>
                  <a:pt x="147" y="13"/>
                </a:cubicBezTo>
                <a:lnTo>
                  <a:pt x="123" y="37"/>
                </a:lnTo>
                <a:cubicBezTo>
                  <a:pt x="117" y="43"/>
                  <a:pt x="117" y="54"/>
                  <a:pt x="123" y="60"/>
                </a:cubicBezTo>
                <a:cubicBezTo>
                  <a:pt x="130" y="67"/>
                  <a:pt x="140" y="67"/>
                  <a:pt x="147" y="60"/>
                </a:cubicBezTo>
                <a:lnTo>
                  <a:pt x="154" y="53"/>
                </a:lnTo>
                <a:lnTo>
                  <a:pt x="154" y="106"/>
                </a:lnTo>
                <a:cubicBezTo>
                  <a:pt x="130" y="112"/>
                  <a:pt x="112" y="137"/>
                  <a:pt x="106" y="153"/>
                </a:cubicBezTo>
                <a:lnTo>
                  <a:pt x="54" y="153"/>
                </a:lnTo>
                <a:lnTo>
                  <a:pt x="61" y="146"/>
                </a:lnTo>
                <a:cubicBezTo>
                  <a:pt x="67" y="140"/>
                  <a:pt x="67" y="129"/>
                  <a:pt x="61" y="123"/>
                </a:cubicBezTo>
                <a:cubicBezTo>
                  <a:pt x="54" y="116"/>
                  <a:pt x="44" y="116"/>
                  <a:pt x="37" y="123"/>
                </a:cubicBezTo>
                <a:lnTo>
                  <a:pt x="13" y="147"/>
                </a:lnTo>
                <a:cubicBezTo>
                  <a:pt x="0" y="160"/>
                  <a:pt x="0" y="181"/>
                  <a:pt x="13" y="194"/>
                </a:cubicBezTo>
                <a:lnTo>
                  <a:pt x="37" y="217"/>
                </a:lnTo>
                <a:cubicBezTo>
                  <a:pt x="44" y="224"/>
                  <a:pt x="54" y="224"/>
                  <a:pt x="61" y="217"/>
                </a:cubicBezTo>
                <a:cubicBezTo>
                  <a:pt x="67" y="211"/>
                  <a:pt x="67" y="200"/>
                  <a:pt x="61" y="194"/>
                </a:cubicBezTo>
                <a:lnTo>
                  <a:pt x="54" y="187"/>
                </a:lnTo>
                <a:lnTo>
                  <a:pt x="106" y="187"/>
                </a:lnTo>
                <a:cubicBezTo>
                  <a:pt x="112" y="203"/>
                  <a:pt x="130" y="228"/>
                  <a:pt x="154" y="234"/>
                </a:cubicBezTo>
                <a:lnTo>
                  <a:pt x="154" y="287"/>
                </a:lnTo>
                <a:lnTo>
                  <a:pt x="147" y="280"/>
                </a:lnTo>
                <a:cubicBezTo>
                  <a:pt x="140" y="273"/>
                  <a:pt x="130" y="273"/>
                  <a:pt x="123" y="280"/>
                </a:cubicBezTo>
                <a:cubicBezTo>
                  <a:pt x="117" y="286"/>
                  <a:pt x="117" y="297"/>
                  <a:pt x="123" y="303"/>
                </a:cubicBezTo>
                <a:lnTo>
                  <a:pt x="147" y="327"/>
                </a:lnTo>
                <a:cubicBezTo>
                  <a:pt x="160" y="340"/>
                  <a:pt x="181" y="340"/>
                  <a:pt x="194" y="327"/>
                </a:cubicBezTo>
                <a:lnTo>
                  <a:pt x="218" y="303"/>
                </a:lnTo>
                <a:cubicBezTo>
                  <a:pt x="224" y="297"/>
                  <a:pt x="224" y="286"/>
                  <a:pt x="218" y="280"/>
                </a:cubicBezTo>
                <a:cubicBezTo>
                  <a:pt x="211" y="273"/>
                  <a:pt x="201" y="273"/>
                  <a:pt x="194" y="280"/>
                </a:cubicBezTo>
                <a:lnTo>
                  <a:pt x="187" y="287"/>
                </a:lnTo>
                <a:lnTo>
                  <a:pt x="187" y="234"/>
                </a:lnTo>
                <a:cubicBezTo>
                  <a:pt x="210" y="228"/>
                  <a:pt x="229" y="203"/>
                  <a:pt x="235" y="187"/>
                </a:cubicBezTo>
                <a:lnTo>
                  <a:pt x="287" y="187"/>
                </a:lnTo>
                <a:lnTo>
                  <a:pt x="280" y="194"/>
                </a:lnTo>
                <a:cubicBezTo>
                  <a:pt x="274" y="200"/>
                  <a:pt x="274" y="211"/>
                  <a:pt x="280" y="217"/>
                </a:cubicBezTo>
                <a:cubicBezTo>
                  <a:pt x="287" y="224"/>
                  <a:pt x="297" y="224"/>
                  <a:pt x="304" y="217"/>
                </a:cubicBezTo>
                <a:lnTo>
                  <a:pt x="327" y="194"/>
                </a:lnTo>
                <a:cubicBezTo>
                  <a:pt x="340" y="181"/>
                  <a:pt x="340" y="160"/>
                  <a:pt x="327" y="147"/>
                </a:cubicBezTo>
                <a:lnTo>
                  <a:pt x="304" y="1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3">
            <a:extLst>
              <a:ext uri="{FF2B5EF4-FFF2-40B4-BE49-F238E27FC236}">
                <a16:creationId xmlns:a16="http://schemas.microsoft.com/office/drawing/2014/main" id="{0CE00BB5-6813-4ED9-87A1-36CBC26FBE8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17613" y="4627563"/>
            <a:ext cx="250825" cy="254000"/>
          </a:xfrm>
          <a:custGeom>
            <a:avLst/>
            <a:gdLst>
              <a:gd name="T0" fmla="*/ 190 w 333"/>
              <a:gd name="T1" fmla="*/ 191 h 334"/>
              <a:gd name="T2" fmla="*/ 143 w 333"/>
              <a:gd name="T3" fmla="*/ 191 h 334"/>
              <a:gd name="T4" fmla="*/ 143 w 333"/>
              <a:gd name="T5" fmla="*/ 144 h 334"/>
              <a:gd name="T6" fmla="*/ 190 w 333"/>
              <a:gd name="T7" fmla="*/ 144 h 334"/>
              <a:gd name="T8" fmla="*/ 190 w 333"/>
              <a:gd name="T9" fmla="*/ 191 h 334"/>
              <a:gd name="T10" fmla="*/ 317 w 333"/>
              <a:gd name="T11" fmla="*/ 250 h 334"/>
              <a:gd name="T12" fmla="*/ 300 w 333"/>
              <a:gd name="T13" fmla="*/ 267 h 334"/>
              <a:gd name="T14" fmla="*/ 300 w 333"/>
              <a:gd name="T15" fmla="*/ 277 h 334"/>
              <a:gd name="T16" fmla="*/ 224 w 333"/>
              <a:gd name="T17" fmla="*/ 201 h 334"/>
              <a:gd name="T18" fmla="*/ 224 w 333"/>
              <a:gd name="T19" fmla="*/ 133 h 334"/>
              <a:gd name="T20" fmla="*/ 300 w 333"/>
              <a:gd name="T21" fmla="*/ 57 h 334"/>
              <a:gd name="T22" fmla="*/ 300 w 333"/>
              <a:gd name="T23" fmla="*/ 67 h 334"/>
              <a:gd name="T24" fmla="*/ 317 w 333"/>
              <a:gd name="T25" fmla="*/ 84 h 334"/>
              <a:gd name="T26" fmla="*/ 333 w 333"/>
              <a:gd name="T27" fmla="*/ 67 h 334"/>
              <a:gd name="T28" fmla="*/ 333 w 333"/>
              <a:gd name="T29" fmla="*/ 34 h 334"/>
              <a:gd name="T30" fmla="*/ 300 w 333"/>
              <a:gd name="T31" fmla="*/ 0 h 334"/>
              <a:gd name="T32" fmla="*/ 266 w 333"/>
              <a:gd name="T33" fmla="*/ 0 h 334"/>
              <a:gd name="T34" fmla="*/ 250 w 333"/>
              <a:gd name="T35" fmla="*/ 17 h 334"/>
              <a:gd name="T36" fmla="*/ 266 w 333"/>
              <a:gd name="T37" fmla="*/ 34 h 334"/>
              <a:gd name="T38" fmla="*/ 276 w 333"/>
              <a:gd name="T39" fmla="*/ 34 h 334"/>
              <a:gd name="T40" fmla="*/ 200 w 333"/>
              <a:gd name="T41" fmla="*/ 110 h 334"/>
              <a:gd name="T42" fmla="*/ 133 w 333"/>
              <a:gd name="T43" fmla="*/ 110 h 334"/>
              <a:gd name="T44" fmla="*/ 57 w 333"/>
              <a:gd name="T45" fmla="*/ 34 h 334"/>
              <a:gd name="T46" fmla="*/ 67 w 333"/>
              <a:gd name="T47" fmla="*/ 34 h 334"/>
              <a:gd name="T48" fmla="*/ 84 w 333"/>
              <a:gd name="T49" fmla="*/ 17 h 334"/>
              <a:gd name="T50" fmla="*/ 67 w 333"/>
              <a:gd name="T51" fmla="*/ 0 h 334"/>
              <a:gd name="T52" fmla="*/ 33 w 333"/>
              <a:gd name="T53" fmla="*/ 0 h 334"/>
              <a:gd name="T54" fmla="*/ 0 w 333"/>
              <a:gd name="T55" fmla="*/ 34 h 334"/>
              <a:gd name="T56" fmla="*/ 0 w 333"/>
              <a:gd name="T57" fmla="*/ 67 h 334"/>
              <a:gd name="T58" fmla="*/ 17 w 333"/>
              <a:gd name="T59" fmla="*/ 84 h 334"/>
              <a:gd name="T60" fmla="*/ 33 w 333"/>
              <a:gd name="T61" fmla="*/ 67 h 334"/>
              <a:gd name="T62" fmla="*/ 33 w 333"/>
              <a:gd name="T63" fmla="*/ 57 h 334"/>
              <a:gd name="T64" fmla="*/ 109 w 333"/>
              <a:gd name="T65" fmla="*/ 133 h 334"/>
              <a:gd name="T66" fmla="*/ 109 w 333"/>
              <a:gd name="T67" fmla="*/ 201 h 334"/>
              <a:gd name="T68" fmla="*/ 33 w 333"/>
              <a:gd name="T69" fmla="*/ 277 h 334"/>
              <a:gd name="T70" fmla="*/ 33 w 333"/>
              <a:gd name="T71" fmla="*/ 267 h 334"/>
              <a:gd name="T72" fmla="*/ 17 w 333"/>
              <a:gd name="T73" fmla="*/ 250 h 334"/>
              <a:gd name="T74" fmla="*/ 0 w 333"/>
              <a:gd name="T75" fmla="*/ 267 h 334"/>
              <a:gd name="T76" fmla="*/ 0 w 333"/>
              <a:gd name="T77" fmla="*/ 300 h 334"/>
              <a:gd name="T78" fmla="*/ 33 w 333"/>
              <a:gd name="T79" fmla="*/ 334 h 334"/>
              <a:gd name="T80" fmla="*/ 67 w 333"/>
              <a:gd name="T81" fmla="*/ 334 h 334"/>
              <a:gd name="T82" fmla="*/ 84 w 333"/>
              <a:gd name="T83" fmla="*/ 317 h 334"/>
              <a:gd name="T84" fmla="*/ 67 w 333"/>
              <a:gd name="T85" fmla="*/ 300 h 334"/>
              <a:gd name="T86" fmla="*/ 57 w 333"/>
              <a:gd name="T87" fmla="*/ 300 h 334"/>
              <a:gd name="T88" fmla="*/ 133 w 333"/>
              <a:gd name="T89" fmla="*/ 224 h 334"/>
              <a:gd name="T90" fmla="*/ 200 w 333"/>
              <a:gd name="T91" fmla="*/ 224 h 334"/>
              <a:gd name="T92" fmla="*/ 276 w 333"/>
              <a:gd name="T93" fmla="*/ 300 h 334"/>
              <a:gd name="T94" fmla="*/ 266 w 333"/>
              <a:gd name="T95" fmla="*/ 300 h 334"/>
              <a:gd name="T96" fmla="*/ 250 w 333"/>
              <a:gd name="T97" fmla="*/ 317 h 334"/>
              <a:gd name="T98" fmla="*/ 266 w 333"/>
              <a:gd name="T99" fmla="*/ 334 h 334"/>
              <a:gd name="T100" fmla="*/ 300 w 333"/>
              <a:gd name="T101" fmla="*/ 334 h 334"/>
              <a:gd name="T102" fmla="*/ 333 w 333"/>
              <a:gd name="T103" fmla="*/ 300 h 334"/>
              <a:gd name="T104" fmla="*/ 333 w 333"/>
              <a:gd name="T105" fmla="*/ 267 h 334"/>
              <a:gd name="T106" fmla="*/ 317 w 333"/>
              <a:gd name="T107" fmla="*/ 25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3" h="334">
                <a:moveTo>
                  <a:pt x="190" y="191"/>
                </a:moveTo>
                <a:cubicBezTo>
                  <a:pt x="177" y="204"/>
                  <a:pt x="156" y="204"/>
                  <a:pt x="143" y="191"/>
                </a:cubicBezTo>
                <a:cubicBezTo>
                  <a:pt x="130" y="178"/>
                  <a:pt x="130" y="156"/>
                  <a:pt x="143" y="144"/>
                </a:cubicBezTo>
                <a:cubicBezTo>
                  <a:pt x="156" y="131"/>
                  <a:pt x="177" y="131"/>
                  <a:pt x="190" y="144"/>
                </a:cubicBezTo>
                <a:cubicBezTo>
                  <a:pt x="203" y="156"/>
                  <a:pt x="203" y="178"/>
                  <a:pt x="190" y="191"/>
                </a:cubicBezTo>
                <a:close/>
                <a:moveTo>
                  <a:pt x="317" y="250"/>
                </a:moveTo>
                <a:cubicBezTo>
                  <a:pt x="308" y="250"/>
                  <a:pt x="300" y="258"/>
                  <a:pt x="300" y="267"/>
                </a:cubicBezTo>
                <a:lnTo>
                  <a:pt x="300" y="277"/>
                </a:lnTo>
                <a:lnTo>
                  <a:pt x="224" y="201"/>
                </a:lnTo>
                <a:cubicBezTo>
                  <a:pt x="236" y="180"/>
                  <a:pt x="236" y="154"/>
                  <a:pt x="224" y="133"/>
                </a:cubicBezTo>
                <a:lnTo>
                  <a:pt x="300" y="57"/>
                </a:lnTo>
                <a:lnTo>
                  <a:pt x="300" y="67"/>
                </a:lnTo>
                <a:cubicBezTo>
                  <a:pt x="300" y="76"/>
                  <a:pt x="308" y="84"/>
                  <a:pt x="317" y="84"/>
                </a:cubicBezTo>
                <a:cubicBezTo>
                  <a:pt x="326" y="84"/>
                  <a:pt x="333" y="76"/>
                  <a:pt x="333" y="67"/>
                </a:cubicBezTo>
                <a:lnTo>
                  <a:pt x="333" y="34"/>
                </a:lnTo>
                <a:cubicBezTo>
                  <a:pt x="333" y="15"/>
                  <a:pt x="318" y="1"/>
                  <a:pt x="300" y="0"/>
                </a:cubicBezTo>
                <a:lnTo>
                  <a:pt x="266" y="0"/>
                </a:lnTo>
                <a:cubicBezTo>
                  <a:pt x="257" y="0"/>
                  <a:pt x="250" y="8"/>
                  <a:pt x="250" y="17"/>
                </a:cubicBezTo>
                <a:cubicBezTo>
                  <a:pt x="250" y="26"/>
                  <a:pt x="257" y="34"/>
                  <a:pt x="266" y="34"/>
                </a:cubicBezTo>
                <a:lnTo>
                  <a:pt x="276" y="34"/>
                </a:lnTo>
                <a:lnTo>
                  <a:pt x="200" y="110"/>
                </a:lnTo>
                <a:cubicBezTo>
                  <a:pt x="180" y="98"/>
                  <a:pt x="154" y="98"/>
                  <a:pt x="133" y="110"/>
                </a:cubicBezTo>
                <a:lnTo>
                  <a:pt x="57" y="34"/>
                </a:lnTo>
                <a:lnTo>
                  <a:pt x="67" y="34"/>
                </a:lnTo>
                <a:cubicBezTo>
                  <a:pt x="76" y="34"/>
                  <a:pt x="84" y="26"/>
                  <a:pt x="84" y="17"/>
                </a:cubicBezTo>
                <a:cubicBezTo>
                  <a:pt x="84" y="8"/>
                  <a:pt x="76" y="0"/>
                  <a:pt x="67" y="0"/>
                </a:cubicBezTo>
                <a:lnTo>
                  <a:pt x="33" y="0"/>
                </a:lnTo>
                <a:cubicBezTo>
                  <a:pt x="15" y="1"/>
                  <a:pt x="0" y="15"/>
                  <a:pt x="0" y="34"/>
                </a:cubicBezTo>
                <a:lnTo>
                  <a:pt x="0" y="67"/>
                </a:lnTo>
                <a:cubicBezTo>
                  <a:pt x="0" y="76"/>
                  <a:pt x="8" y="84"/>
                  <a:pt x="17" y="84"/>
                </a:cubicBezTo>
                <a:cubicBezTo>
                  <a:pt x="26" y="84"/>
                  <a:pt x="33" y="77"/>
                  <a:pt x="33" y="67"/>
                </a:cubicBezTo>
                <a:lnTo>
                  <a:pt x="33" y="57"/>
                </a:lnTo>
                <a:lnTo>
                  <a:pt x="109" y="133"/>
                </a:lnTo>
                <a:cubicBezTo>
                  <a:pt x="97" y="154"/>
                  <a:pt x="97" y="180"/>
                  <a:pt x="109" y="201"/>
                </a:cubicBezTo>
                <a:lnTo>
                  <a:pt x="33" y="277"/>
                </a:lnTo>
                <a:lnTo>
                  <a:pt x="33" y="267"/>
                </a:lnTo>
                <a:cubicBezTo>
                  <a:pt x="33" y="258"/>
                  <a:pt x="26" y="250"/>
                  <a:pt x="17" y="250"/>
                </a:cubicBezTo>
                <a:cubicBezTo>
                  <a:pt x="8" y="250"/>
                  <a:pt x="0" y="258"/>
                  <a:pt x="0" y="267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67" y="334"/>
                </a:lnTo>
                <a:cubicBezTo>
                  <a:pt x="76" y="334"/>
                  <a:pt x="84" y="326"/>
                  <a:pt x="84" y="317"/>
                </a:cubicBezTo>
                <a:cubicBezTo>
                  <a:pt x="84" y="308"/>
                  <a:pt x="76" y="300"/>
                  <a:pt x="67" y="300"/>
                </a:cubicBezTo>
                <a:lnTo>
                  <a:pt x="57" y="300"/>
                </a:lnTo>
                <a:lnTo>
                  <a:pt x="133" y="224"/>
                </a:lnTo>
                <a:cubicBezTo>
                  <a:pt x="154" y="237"/>
                  <a:pt x="180" y="237"/>
                  <a:pt x="200" y="224"/>
                </a:cubicBezTo>
                <a:lnTo>
                  <a:pt x="276" y="300"/>
                </a:lnTo>
                <a:lnTo>
                  <a:pt x="266" y="300"/>
                </a:lnTo>
                <a:cubicBezTo>
                  <a:pt x="257" y="300"/>
                  <a:pt x="250" y="308"/>
                  <a:pt x="250" y="317"/>
                </a:cubicBezTo>
                <a:cubicBezTo>
                  <a:pt x="250" y="326"/>
                  <a:pt x="257" y="334"/>
                  <a:pt x="266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267"/>
                </a:lnTo>
                <a:cubicBezTo>
                  <a:pt x="333" y="258"/>
                  <a:pt x="326" y="250"/>
                  <a:pt x="317" y="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4">
            <a:extLst>
              <a:ext uri="{FF2B5EF4-FFF2-40B4-BE49-F238E27FC236}">
                <a16:creationId xmlns:a16="http://schemas.microsoft.com/office/drawing/2014/main" id="{51A01DD2-1F7E-491E-B04E-D64EC9ADDAF4}"/>
              </a:ext>
            </a:extLst>
          </p:cNvPr>
          <p:cNvSpPr>
            <a:spLocks noChangeAspect="1"/>
          </p:cNvSpPr>
          <p:nvPr/>
        </p:nvSpPr>
        <p:spPr bwMode="auto">
          <a:xfrm>
            <a:off x="5805488" y="4121150"/>
            <a:ext cx="139700" cy="252413"/>
          </a:xfrm>
          <a:custGeom>
            <a:avLst/>
            <a:gdLst>
              <a:gd name="T0" fmla="*/ 24 w 184"/>
              <a:gd name="T1" fmla="*/ 0 h 333"/>
              <a:gd name="T2" fmla="*/ 0 w 184"/>
              <a:gd name="T3" fmla="*/ 23 h 333"/>
              <a:gd name="T4" fmla="*/ 138 w 184"/>
              <a:gd name="T5" fmla="*/ 167 h 333"/>
              <a:gd name="T6" fmla="*/ 123 w 184"/>
              <a:gd name="T7" fmla="*/ 182 h 333"/>
              <a:gd name="T8" fmla="*/ 123 w 184"/>
              <a:gd name="T9" fmla="*/ 182 h 333"/>
              <a:gd name="T10" fmla="*/ 1 w 184"/>
              <a:gd name="T11" fmla="*/ 309 h 333"/>
              <a:gd name="T12" fmla="*/ 24 w 184"/>
              <a:gd name="T13" fmla="*/ 333 h 333"/>
              <a:gd name="T14" fmla="*/ 184 w 184"/>
              <a:gd name="T15" fmla="*/ 167 h 333"/>
              <a:gd name="T16" fmla="*/ 24 w 184"/>
              <a:gd name="T1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4" h="333">
                <a:moveTo>
                  <a:pt x="24" y="0"/>
                </a:moveTo>
                <a:lnTo>
                  <a:pt x="0" y="23"/>
                </a:lnTo>
                <a:lnTo>
                  <a:pt x="138" y="167"/>
                </a:lnTo>
                <a:lnTo>
                  <a:pt x="123" y="182"/>
                </a:lnTo>
                <a:lnTo>
                  <a:pt x="123" y="182"/>
                </a:lnTo>
                <a:lnTo>
                  <a:pt x="1" y="309"/>
                </a:lnTo>
                <a:lnTo>
                  <a:pt x="24" y="333"/>
                </a:lnTo>
                <a:cubicBezTo>
                  <a:pt x="58" y="298"/>
                  <a:pt x="152" y="199"/>
                  <a:pt x="184" y="167"/>
                </a:cubicBezTo>
                <a:cubicBezTo>
                  <a:pt x="160" y="142"/>
                  <a:pt x="183" y="166"/>
                  <a:pt x="2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5">
            <a:extLst>
              <a:ext uri="{FF2B5EF4-FFF2-40B4-BE49-F238E27FC236}">
                <a16:creationId xmlns:a16="http://schemas.microsoft.com/office/drawing/2014/main" id="{CA01A4F5-C813-4C73-A622-DAF9C2E78954}"/>
              </a:ext>
            </a:extLst>
          </p:cNvPr>
          <p:cNvSpPr>
            <a:spLocks noChangeAspect="1"/>
          </p:cNvSpPr>
          <p:nvPr/>
        </p:nvSpPr>
        <p:spPr bwMode="auto">
          <a:xfrm>
            <a:off x="5295901" y="4121150"/>
            <a:ext cx="139700" cy="252413"/>
          </a:xfrm>
          <a:custGeom>
            <a:avLst/>
            <a:gdLst>
              <a:gd name="T0" fmla="*/ 161 w 184"/>
              <a:gd name="T1" fmla="*/ 333 h 333"/>
              <a:gd name="T2" fmla="*/ 184 w 184"/>
              <a:gd name="T3" fmla="*/ 310 h 333"/>
              <a:gd name="T4" fmla="*/ 46 w 184"/>
              <a:gd name="T5" fmla="*/ 166 h 333"/>
              <a:gd name="T6" fmla="*/ 61 w 184"/>
              <a:gd name="T7" fmla="*/ 151 h 333"/>
              <a:gd name="T8" fmla="*/ 61 w 184"/>
              <a:gd name="T9" fmla="*/ 151 h 333"/>
              <a:gd name="T10" fmla="*/ 183 w 184"/>
              <a:gd name="T11" fmla="*/ 24 h 333"/>
              <a:gd name="T12" fmla="*/ 160 w 184"/>
              <a:gd name="T13" fmla="*/ 0 h 333"/>
              <a:gd name="T14" fmla="*/ 0 w 184"/>
              <a:gd name="T15" fmla="*/ 166 h 333"/>
              <a:gd name="T16" fmla="*/ 161 w 184"/>
              <a:gd name="T17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4" h="333">
                <a:moveTo>
                  <a:pt x="161" y="333"/>
                </a:moveTo>
                <a:lnTo>
                  <a:pt x="184" y="310"/>
                </a:lnTo>
                <a:lnTo>
                  <a:pt x="46" y="166"/>
                </a:lnTo>
                <a:lnTo>
                  <a:pt x="61" y="151"/>
                </a:lnTo>
                <a:lnTo>
                  <a:pt x="61" y="151"/>
                </a:lnTo>
                <a:lnTo>
                  <a:pt x="183" y="24"/>
                </a:lnTo>
                <a:lnTo>
                  <a:pt x="160" y="0"/>
                </a:lnTo>
                <a:cubicBezTo>
                  <a:pt x="126" y="35"/>
                  <a:pt x="32" y="133"/>
                  <a:pt x="0" y="166"/>
                </a:cubicBezTo>
                <a:cubicBezTo>
                  <a:pt x="24" y="191"/>
                  <a:pt x="1" y="167"/>
                  <a:pt x="161" y="3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6">
            <a:extLst>
              <a:ext uri="{FF2B5EF4-FFF2-40B4-BE49-F238E27FC236}">
                <a16:creationId xmlns:a16="http://schemas.microsoft.com/office/drawing/2014/main" id="{C643E840-9D25-44E2-8A3D-A74D270597C6}"/>
              </a:ext>
            </a:extLst>
          </p:cNvPr>
          <p:cNvSpPr>
            <a:spLocks noChangeAspect="1"/>
          </p:cNvSpPr>
          <p:nvPr/>
        </p:nvSpPr>
        <p:spPr bwMode="auto">
          <a:xfrm>
            <a:off x="4794251" y="4119563"/>
            <a:ext cx="136525" cy="255588"/>
          </a:xfrm>
          <a:custGeom>
            <a:avLst/>
            <a:gdLst>
              <a:gd name="T0" fmla="*/ 174 w 182"/>
              <a:gd name="T1" fmla="*/ 6 h 337"/>
              <a:gd name="T2" fmla="*/ 174 w 182"/>
              <a:gd name="T3" fmla="*/ 6 h 337"/>
              <a:gd name="T4" fmla="*/ 150 w 182"/>
              <a:gd name="T5" fmla="*/ 6 h 337"/>
              <a:gd name="T6" fmla="*/ 13 w 182"/>
              <a:gd name="T7" fmla="*/ 144 h 337"/>
              <a:gd name="T8" fmla="*/ 13 w 182"/>
              <a:gd name="T9" fmla="*/ 191 h 337"/>
              <a:gd name="T10" fmla="*/ 151 w 182"/>
              <a:gd name="T11" fmla="*/ 330 h 337"/>
              <a:gd name="T12" fmla="*/ 175 w 182"/>
              <a:gd name="T13" fmla="*/ 330 h 337"/>
              <a:gd name="T14" fmla="*/ 175 w 182"/>
              <a:gd name="T15" fmla="*/ 307 h 337"/>
              <a:gd name="T16" fmla="*/ 48 w 182"/>
              <a:gd name="T17" fmla="*/ 180 h 337"/>
              <a:gd name="T18" fmla="*/ 48 w 182"/>
              <a:gd name="T19" fmla="*/ 156 h 337"/>
              <a:gd name="T20" fmla="*/ 174 w 182"/>
              <a:gd name="T21" fmla="*/ 30 h 337"/>
              <a:gd name="T22" fmla="*/ 174 w 182"/>
              <a:gd name="T23" fmla="*/ 6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2" h="337">
                <a:moveTo>
                  <a:pt x="174" y="6"/>
                </a:moveTo>
                <a:lnTo>
                  <a:pt x="174" y="6"/>
                </a:lnTo>
                <a:cubicBezTo>
                  <a:pt x="168" y="0"/>
                  <a:pt x="157" y="0"/>
                  <a:pt x="150" y="6"/>
                </a:cubicBezTo>
                <a:lnTo>
                  <a:pt x="13" y="144"/>
                </a:lnTo>
                <a:cubicBezTo>
                  <a:pt x="0" y="157"/>
                  <a:pt x="0" y="178"/>
                  <a:pt x="13" y="191"/>
                </a:cubicBezTo>
                <a:lnTo>
                  <a:pt x="151" y="330"/>
                </a:lnTo>
                <a:cubicBezTo>
                  <a:pt x="158" y="337"/>
                  <a:pt x="168" y="337"/>
                  <a:pt x="175" y="330"/>
                </a:cubicBezTo>
                <a:cubicBezTo>
                  <a:pt x="182" y="324"/>
                  <a:pt x="182" y="313"/>
                  <a:pt x="175" y="307"/>
                </a:cubicBezTo>
                <a:lnTo>
                  <a:pt x="48" y="180"/>
                </a:lnTo>
                <a:cubicBezTo>
                  <a:pt x="41" y="173"/>
                  <a:pt x="41" y="163"/>
                  <a:pt x="48" y="156"/>
                </a:cubicBezTo>
                <a:lnTo>
                  <a:pt x="174" y="30"/>
                </a:lnTo>
                <a:cubicBezTo>
                  <a:pt x="181" y="23"/>
                  <a:pt x="181" y="13"/>
                  <a:pt x="174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07">
            <a:extLst>
              <a:ext uri="{FF2B5EF4-FFF2-40B4-BE49-F238E27FC236}">
                <a16:creationId xmlns:a16="http://schemas.microsoft.com/office/drawing/2014/main" id="{6EDBD097-E5AE-478C-AB90-AF72E191ACC4}"/>
              </a:ext>
            </a:extLst>
          </p:cNvPr>
          <p:cNvSpPr>
            <a:spLocks noChangeAspect="1"/>
          </p:cNvSpPr>
          <p:nvPr/>
        </p:nvSpPr>
        <p:spPr bwMode="auto">
          <a:xfrm>
            <a:off x="4291013" y="4119563"/>
            <a:ext cx="138113" cy="255588"/>
          </a:xfrm>
          <a:custGeom>
            <a:avLst/>
            <a:gdLst>
              <a:gd name="T0" fmla="*/ 8 w 182"/>
              <a:gd name="T1" fmla="*/ 330 h 337"/>
              <a:gd name="T2" fmla="*/ 8 w 182"/>
              <a:gd name="T3" fmla="*/ 330 h 337"/>
              <a:gd name="T4" fmla="*/ 32 w 182"/>
              <a:gd name="T5" fmla="*/ 330 h 337"/>
              <a:gd name="T6" fmla="*/ 169 w 182"/>
              <a:gd name="T7" fmla="*/ 192 h 337"/>
              <a:gd name="T8" fmla="*/ 169 w 182"/>
              <a:gd name="T9" fmla="*/ 145 h 337"/>
              <a:gd name="T10" fmla="*/ 31 w 182"/>
              <a:gd name="T11" fmla="*/ 6 h 337"/>
              <a:gd name="T12" fmla="*/ 7 w 182"/>
              <a:gd name="T13" fmla="*/ 6 h 337"/>
              <a:gd name="T14" fmla="*/ 7 w 182"/>
              <a:gd name="T15" fmla="*/ 30 h 337"/>
              <a:gd name="T16" fmla="*/ 134 w 182"/>
              <a:gd name="T17" fmla="*/ 157 h 337"/>
              <a:gd name="T18" fmla="*/ 134 w 182"/>
              <a:gd name="T19" fmla="*/ 181 h 337"/>
              <a:gd name="T20" fmla="*/ 8 w 182"/>
              <a:gd name="T21" fmla="*/ 307 h 337"/>
              <a:gd name="T22" fmla="*/ 8 w 182"/>
              <a:gd name="T23" fmla="*/ 330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2" h="337">
                <a:moveTo>
                  <a:pt x="8" y="330"/>
                </a:moveTo>
                <a:lnTo>
                  <a:pt x="8" y="330"/>
                </a:lnTo>
                <a:cubicBezTo>
                  <a:pt x="15" y="337"/>
                  <a:pt x="25" y="337"/>
                  <a:pt x="32" y="330"/>
                </a:cubicBezTo>
                <a:lnTo>
                  <a:pt x="169" y="192"/>
                </a:lnTo>
                <a:cubicBezTo>
                  <a:pt x="182" y="179"/>
                  <a:pt x="182" y="158"/>
                  <a:pt x="169" y="145"/>
                </a:cubicBezTo>
                <a:lnTo>
                  <a:pt x="31" y="6"/>
                </a:lnTo>
                <a:cubicBezTo>
                  <a:pt x="24" y="0"/>
                  <a:pt x="14" y="0"/>
                  <a:pt x="7" y="6"/>
                </a:cubicBezTo>
                <a:cubicBezTo>
                  <a:pt x="1" y="13"/>
                  <a:pt x="0" y="23"/>
                  <a:pt x="7" y="30"/>
                </a:cubicBezTo>
                <a:lnTo>
                  <a:pt x="134" y="157"/>
                </a:lnTo>
                <a:cubicBezTo>
                  <a:pt x="141" y="164"/>
                  <a:pt x="141" y="174"/>
                  <a:pt x="134" y="181"/>
                </a:cubicBezTo>
                <a:lnTo>
                  <a:pt x="8" y="307"/>
                </a:lnTo>
                <a:cubicBezTo>
                  <a:pt x="2" y="313"/>
                  <a:pt x="2" y="324"/>
                  <a:pt x="8" y="3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08">
            <a:extLst>
              <a:ext uri="{FF2B5EF4-FFF2-40B4-BE49-F238E27FC236}">
                <a16:creationId xmlns:a16="http://schemas.microsoft.com/office/drawing/2014/main" id="{45D695CE-C081-47D9-90B8-2BBCF16CBDD5}"/>
              </a:ext>
            </a:extLst>
          </p:cNvPr>
          <p:cNvSpPr>
            <a:spLocks noChangeAspect="1"/>
          </p:cNvSpPr>
          <p:nvPr/>
        </p:nvSpPr>
        <p:spPr bwMode="auto">
          <a:xfrm>
            <a:off x="3730626" y="4178300"/>
            <a:ext cx="254000" cy="138113"/>
          </a:xfrm>
          <a:custGeom>
            <a:avLst/>
            <a:gdLst>
              <a:gd name="T0" fmla="*/ 330 w 337"/>
              <a:gd name="T1" fmla="*/ 174 h 182"/>
              <a:gd name="T2" fmla="*/ 330 w 337"/>
              <a:gd name="T3" fmla="*/ 174 h 182"/>
              <a:gd name="T4" fmla="*/ 330 w 337"/>
              <a:gd name="T5" fmla="*/ 150 h 182"/>
              <a:gd name="T6" fmla="*/ 192 w 337"/>
              <a:gd name="T7" fmla="*/ 13 h 182"/>
              <a:gd name="T8" fmla="*/ 145 w 337"/>
              <a:gd name="T9" fmla="*/ 13 h 182"/>
              <a:gd name="T10" fmla="*/ 6 w 337"/>
              <a:gd name="T11" fmla="*/ 151 h 182"/>
              <a:gd name="T12" fmla="*/ 6 w 337"/>
              <a:gd name="T13" fmla="*/ 175 h 182"/>
              <a:gd name="T14" fmla="*/ 30 w 337"/>
              <a:gd name="T15" fmla="*/ 175 h 182"/>
              <a:gd name="T16" fmla="*/ 157 w 337"/>
              <a:gd name="T17" fmla="*/ 48 h 182"/>
              <a:gd name="T18" fmla="*/ 180 w 337"/>
              <a:gd name="T19" fmla="*/ 48 h 182"/>
              <a:gd name="T20" fmla="*/ 306 w 337"/>
              <a:gd name="T21" fmla="*/ 174 h 182"/>
              <a:gd name="T22" fmla="*/ 330 w 337"/>
              <a:gd name="T23" fmla="*/ 174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7" h="182">
                <a:moveTo>
                  <a:pt x="330" y="174"/>
                </a:moveTo>
                <a:lnTo>
                  <a:pt x="330" y="174"/>
                </a:lnTo>
                <a:cubicBezTo>
                  <a:pt x="337" y="168"/>
                  <a:pt x="337" y="157"/>
                  <a:pt x="330" y="150"/>
                </a:cubicBezTo>
                <a:lnTo>
                  <a:pt x="192" y="13"/>
                </a:lnTo>
                <a:cubicBezTo>
                  <a:pt x="179" y="0"/>
                  <a:pt x="158" y="0"/>
                  <a:pt x="145" y="13"/>
                </a:cubicBezTo>
                <a:lnTo>
                  <a:pt x="6" y="151"/>
                </a:lnTo>
                <a:cubicBezTo>
                  <a:pt x="0" y="158"/>
                  <a:pt x="0" y="168"/>
                  <a:pt x="6" y="175"/>
                </a:cubicBezTo>
                <a:cubicBezTo>
                  <a:pt x="13" y="182"/>
                  <a:pt x="23" y="182"/>
                  <a:pt x="30" y="175"/>
                </a:cubicBezTo>
                <a:lnTo>
                  <a:pt x="157" y="48"/>
                </a:lnTo>
                <a:cubicBezTo>
                  <a:pt x="163" y="41"/>
                  <a:pt x="174" y="41"/>
                  <a:pt x="180" y="48"/>
                </a:cubicBezTo>
                <a:lnTo>
                  <a:pt x="306" y="174"/>
                </a:lnTo>
                <a:cubicBezTo>
                  <a:pt x="313" y="181"/>
                  <a:pt x="324" y="181"/>
                  <a:pt x="330" y="17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09">
            <a:extLst>
              <a:ext uri="{FF2B5EF4-FFF2-40B4-BE49-F238E27FC236}">
                <a16:creationId xmlns:a16="http://schemas.microsoft.com/office/drawing/2014/main" id="{E614E3EA-561D-434C-9E72-5D40E1CDA410}"/>
              </a:ext>
            </a:extLst>
          </p:cNvPr>
          <p:cNvSpPr>
            <a:spLocks noChangeAspect="1"/>
          </p:cNvSpPr>
          <p:nvPr/>
        </p:nvSpPr>
        <p:spPr bwMode="auto">
          <a:xfrm>
            <a:off x="3227388" y="4178300"/>
            <a:ext cx="254000" cy="138113"/>
          </a:xfrm>
          <a:custGeom>
            <a:avLst/>
            <a:gdLst>
              <a:gd name="T0" fmla="*/ 7 w 337"/>
              <a:gd name="T1" fmla="*/ 8 h 182"/>
              <a:gd name="T2" fmla="*/ 7 w 337"/>
              <a:gd name="T3" fmla="*/ 8 h 182"/>
              <a:gd name="T4" fmla="*/ 7 w 337"/>
              <a:gd name="T5" fmla="*/ 31 h 182"/>
              <a:gd name="T6" fmla="*/ 144 w 337"/>
              <a:gd name="T7" fmla="*/ 169 h 182"/>
              <a:gd name="T8" fmla="*/ 192 w 337"/>
              <a:gd name="T9" fmla="*/ 169 h 182"/>
              <a:gd name="T10" fmla="*/ 330 w 337"/>
              <a:gd name="T11" fmla="*/ 30 h 182"/>
              <a:gd name="T12" fmla="*/ 331 w 337"/>
              <a:gd name="T13" fmla="*/ 7 h 182"/>
              <a:gd name="T14" fmla="*/ 307 w 337"/>
              <a:gd name="T15" fmla="*/ 7 h 182"/>
              <a:gd name="T16" fmla="*/ 180 w 337"/>
              <a:gd name="T17" fmla="*/ 134 h 182"/>
              <a:gd name="T18" fmla="*/ 156 w 337"/>
              <a:gd name="T19" fmla="*/ 134 h 182"/>
              <a:gd name="T20" fmla="*/ 30 w 337"/>
              <a:gd name="T21" fmla="*/ 8 h 182"/>
              <a:gd name="T22" fmla="*/ 7 w 337"/>
              <a:gd name="T23" fmla="*/ 8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7" h="182">
                <a:moveTo>
                  <a:pt x="7" y="8"/>
                </a:moveTo>
                <a:lnTo>
                  <a:pt x="7" y="8"/>
                </a:lnTo>
                <a:cubicBezTo>
                  <a:pt x="0" y="14"/>
                  <a:pt x="0" y="25"/>
                  <a:pt x="7" y="31"/>
                </a:cubicBezTo>
                <a:lnTo>
                  <a:pt x="144" y="169"/>
                </a:lnTo>
                <a:cubicBezTo>
                  <a:pt x="157" y="182"/>
                  <a:pt x="179" y="182"/>
                  <a:pt x="192" y="169"/>
                </a:cubicBezTo>
                <a:lnTo>
                  <a:pt x="330" y="30"/>
                </a:lnTo>
                <a:cubicBezTo>
                  <a:pt x="337" y="24"/>
                  <a:pt x="337" y="13"/>
                  <a:pt x="331" y="7"/>
                </a:cubicBezTo>
                <a:cubicBezTo>
                  <a:pt x="324" y="0"/>
                  <a:pt x="313" y="0"/>
                  <a:pt x="307" y="7"/>
                </a:cubicBezTo>
                <a:lnTo>
                  <a:pt x="180" y="134"/>
                </a:lnTo>
                <a:cubicBezTo>
                  <a:pt x="173" y="140"/>
                  <a:pt x="163" y="140"/>
                  <a:pt x="156" y="134"/>
                </a:cubicBezTo>
                <a:lnTo>
                  <a:pt x="30" y="8"/>
                </a:lnTo>
                <a:cubicBezTo>
                  <a:pt x="24" y="1"/>
                  <a:pt x="13" y="1"/>
                  <a:pt x="7" y="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10">
            <a:extLst>
              <a:ext uri="{FF2B5EF4-FFF2-40B4-BE49-F238E27FC236}">
                <a16:creationId xmlns:a16="http://schemas.microsoft.com/office/drawing/2014/main" id="{D6D4FECF-09AE-43F9-A70B-EFE451497B7D}"/>
              </a:ext>
            </a:extLst>
          </p:cNvPr>
          <p:cNvSpPr>
            <a:spLocks noChangeAspect="1"/>
          </p:cNvSpPr>
          <p:nvPr/>
        </p:nvSpPr>
        <p:spPr bwMode="auto">
          <a:xfrm>
            <a:off x="2725738" y="4178300"/>
            <a:ext cx="250825" cy="138113"/>
          </a:xfrm>
          <a:custGeom>
            <a:avLst/>
            <a:gdLst>
              <a:gd name="T0" fmla="*/ 333 w 333"/>
              <a:gd name="T1" fmla="*/ 23 h 183"/>
              <a:gd name="T2" fmla="*/ 310 w 333"/>
              <a:gd name="T3" fmla="*/ 0 h 183"/>
              <a:gd name="T4" fmla="*/ 167 w 333"/>
              <a:gd name="T5" fmla="*/ 137 h 183"/>
              <a:gd name="T6" fmla="*/ 151 w 333"/>
              <a:gd name="T7" fmla="*/ 123 h 183"/>
              <a:gd name="T8" fmla="*/ 151 w 333"/>
              <a:gd name="T9" fmla="*/ 123 h 183"/>
              <a:gd name="T10" fmla="*/ 24 w 333"/>
              <a:gd name="T11" fmla="*/ 0 h 183"/>
              <a:gd name="T12" fmla="*/ 0 w 333"/>
              <a:gd name="T13" fmla="*/ 23 h 183"/>
              <a:gd name="T14" fmla="*/ 167 w 333"/>
              <a:gd name="T15" fmla="*/ 183 h 183"/>
              <a:gd name="T16" fmla="*/ 333 w 333"/>
              <a:gd name="T17" fmla="*/ 23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183">
                <a:moveTo>
                  <a:pt x="333" y="23"/>
                </a:moveTo>
                <a:lnTo>
                  <a:pt x="310" y="0"/>
                </a:lnTo>
                <a:lnTo>
                  <a:pt x="167" y="137"/>
                </a:lnTo>
                <a:lnTo>
                  <a:pt x="151" y="123"/>
                </a:lnTo>
                <a:lnTo>
                  <a:pt x="151" y="123"/>
                </a:lnTo>
                <a:lnTo>
                  <a:pt x="24" y="0"/>
                </a:lnTo>
                <a:lnTo>
                  <a:pt x="0" y="23"/>
                </a:lnTo>
                <a:cubicBezTo>
                  <a:pt x="35" y="57"/>
                  <a:pt x="134" y="152"/>
                  <a:pt x="167" y="183"/>
                </a:cubicBezTo>
                <a:cubicBezTo>
                  <a:pt x="191" y="160"/>
                  <a:pt x="167" y="182"/>
                  <a:pt x="333" y="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1">
            <a:extLst>
              <a:ext uri="{FF2B5EF4-FFF2-40B4-BE49-F238E27FC236}">
                <a16:creationId xmlns:a16="http://schemas.microsoft.com/office/drawing/2014/main" id="{416403DA-ADA1-4907-A018-6BB9A5A21925}"/>
              </a:ext>
            </a:extLst>
          </p:cNvPr>
          <p:cNvSpPr>
            <a:spLocks noChangeAspect="1"/>
          </p:cNvSpPr>
          <p:nvPr/>
        </p:nvSpPr>
        <p:spPr bwMode="auto">
          <a:xfrm>
            <a:off x="2222501" y="4175125"/>
            <a:ext cx="249238" cy="144463"/>
          </a:xfrm>
          <a:custGeom>
            <a:avLst/>
            <a:gdLst>
              <a:gd name="T0" fmla="*/ 0 w 331"/>
              <a:gd name="T1" fmla="*/ 165 h 189"/>
              <a:gd name="T2" fmla="*/ 24 w 331"/>
              <a:gd name="T3" fmla="*/ 189 h 189"/>
              <a:gd name="T4" fmla="*/ 166 w 331"/>
              <a:gd name="T5" fmla="*/ 47 h 189"/>
              <a:gd name="T6" fmla="*/ 181 w 331"/>
              <a:gd name="T7" fmla="*/ 62 h 189"/>
              <a:gd name="T8" fmla="*/ 181 w 331"/>
              <a:gd name="T9" fmla="*/ 62 h 189"/>
              <a:gd name="T10" fmla="*/ 307 w 331"/>
              <a:gd name="T11" fmla="*/ 188 h 189"/>
              <a:gd name="T12" fmla="*/ 331 w 331"/>
              <a:gd name="T13" fmla="*/ 165 h 189"/>
              <a:gd name="T14" fmla="*/ 166 w 331"/>
              <a:gd name="T15" fmla="*/ 0 h 189"/>
              <a:gd name="T16" fmla="*/ 0 w 331"/>
              <a:gd name="T17" fmla="*/ 165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1" h="189">
                <a:moveTo>
                  <a:pt x="0" y="165"/>
                </a:moveTo>
                <a:lnTo>
                  <a:pt x="24" y="189"/>
                </a:lnTo>
                <a:lnTo>
                  <a:pt x="166" y="47"/>
                </a:lnTo>
                <a:lnTo>
                  <a:pt x="181" y="62"/>
                </a:lnTo>
                <a:lnTo>
                  <a:pt x="181" y="62"/>
                </a:lnTo>
                <a:lnTo>
                  <a:pt x="307" y="188"/>
                </a:lnTo>
                <a:lnTo>
                  <a:pt x="331" y="165"/>
                </a:lnTo>
                <a:cubicBezTo>
                  <a:pt x="296" y="130"/>
                  <a:pt x="198" y="32"/>
                  <a:pt x="166" y="0"/>
                </a:cubicBezTo>
                <a:cubicBezTo>
                  <a:pt x="142" y="24"/>
                  <a:pt x="165" y="0"/>
                  <a:pt x="0" y="1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2">
            <a:extLst>
              <a:ext uri="{FF2B5EF4-FFF2-40B4-BE49-F238E27FC236}">
                <a16:creationId xmlns:a16="http://schemas.microsoft.com/office/drawing/2014/main" id="{89FE9CF4-FB41-4931-A7FD-C110A8CD940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31963" y="4119563"/>
            <a:ext cx="225425" cy="254000"/>
          </a:xfrm>
          <a:custGeom>
            <a:avLst/>
            <a:gdLst>
              <a:gd name="T0" fmla="*/ 164 w 299"/>
              <a:gd name="T1" fmla="*/ 77 h 334"/>
              <a:gd name="T2" fmla="*/ 81 w 299"/>
              <a:gd name="T3" fmla="*/ 0 h 334"/>
              <a:gd name="T4" fmla="*/ 0 w 299"/>
              <a:gd name="T5" fmla="*/ 77 h 334"/>
              <a:gd name="T6" fmla="*/ 23 w 299"/>
              <a:gd name="T7" fmla="*/ 102 h 334"/>
              <a:gd name="T8" fmla="*/ 68 w 299"/>
              <a:gd name="T9" fmla="*/ 61 h 334"/>
              <a:gd name="T10" fmla="*/ 68 w 299"/>
              <a:gd name="T11" fmla="*/ 334 h 334"/>
              <a:gd name="T12" fmla="*/ 101 w 299"/>
              <a:gd name="T13" fmla="*/ 334 h 334"/>
              <a:gd name="T14" fmla="*/ 101 w 299"/>
              <a:gd name="T15" fmla="*/ 61 h 334"/>
              <a:gd name="T16" fmla="*/ 142 w 299"/>
              <a:gd name="T17" fmla="*/ 102 h 334"/>
              <a:gd name="T18" fmla="*/ 164 w 299"/>
              <a:gd name="T19" fmla="*/ 77 h 334"/>
              <a:gd name="T20" fmla="*/ 277 w 299"/>
              <a:gd name="T21" fmla="*/ 232 h 334"/>
              <a:gd name="T22" fmla="*/ 235 w 299"/>
              <a:gd name="T23" fmla="*/ 272 h 334"/>
              <a:gd name="T24" fmla="*/ 235 w 299"/>
              <a:gd name="T25" fmla="*/ 1 h 334"/>
              <a:gd name="T26" fmla="*/ 201 w 299"/>
              <a:gd name="T27" fmla="*/ 1 h 334"/>
              <a:gd name="T28" fmla="*/ 201 w 299"/>
              <a:gd name="T29" fmla="*/ 272 h 334"/>
              <a:gd name="T30" fmla="*/ 158 w 299"/>
              <a:gd name="T31" fmla="*/ 232 h 334"/>
              <a:gd name="T32" fmla="*/ 135 w 299"/>
              <a:gd name="T33" fmla="*/ 256 h 334"/>
              <a:gd name="T34" fmla="*/ 217 w 299"/>
              <a:gd name="T35" fmla="*/ 334 h 334"/>
              <a:gd name="T36" fmla="*/ 299 w 299"/>
              <a:gd name="T37" fmla="*/ 256 h 334"/>
              <a:gd name="T38" fmla="*/ 277 w 299"/>
              <a:gd name="T39" fmla="*/ 232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99" h="334">
                <a:moveTo>
                  <a:pt x="164" y="77"/>
                </a:moveTo>
                <a:lnTo>
                  <a:pt x="81" y="0"/>
                </a:lnTo>
                <a:lnTo>
                  <a:pt x="0" y="77"/>
                </a:lnTo>
                <a:lnTo>
                  <a:pt x="23" y="102"/>
                </a:lnTo>
                <a:lnTo>
                  <a:pt x="68" y="61"/>
                </a:lnTo>
                <a:lnTo>
                  <a:pt x="68" y="334"/>
                </a:lnTo>
                <a:lnTo>
                  <a:pt x="101" y="334"/>
                </a:lnTo>
                <a:lnTo>
                  <a:pt x="101" y="61"/>
                </a:lnTo>
                <a:lnTo>
                  <a:pt x="142" y="102"/>
                </a:lnTo>
                <a:lnTo>
                  <a:pt x="164" y="77"/>
                </a:lnTo>
                <a:close/>
                <a:moveTo>
                  <a:pt x="277" y="232"/>
                </a:moveTo>
                <a:lnTo>
                  <a:pt x="235" y="272"/>
                </a:lnTo>
                <a:lnTo>
                  <a:pt x="235" y="1"/>
                </a:lnTo>
                <a:lnTo>
                  <a:pt x="201" y="1"/>
                </a:lnTo>
                <a:lnTo>
                  <a:pt x="201" y="272"/>
                </a:lnTo>
                <a:lnTo>
                  <a:pt x="158" y="232"/>
                </a:lnTo>
                <a:lnTo>
                  <a:pt x="135" y="256"/>
                </a:lnTo>
                <a:lnTo>
                  <a:pt x="217" y="334"/>
                </a:lnTo>
                <a:lnTo>
                  <a:pt x="299" y="256"/>
                </a:lnTo>
                <a:lnTo>
                  <a:pt x="277" y="2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3">
            <a:extLst>
              <a:ext uri="{FF2B5EF4-FFF2-40B4-BE49-F238E27FC236}">
                <a16:creationId xmlns:a16="http://schemas.microsoft.com/office/drawing/2014/main" id="{96E22DB0-35D1-4EC8-ABF7-06650032652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17613" y="4133850"/>
            <a:ext cx="250825" cy="227013"/>
          </a:xfrm>
          <a:custGeom>
            <a:avLst/>
            <a:gdLst>
              <a:gd name="T0" fmla="*/ 257 w 334"/>
              <a:gd name="T1" fmla="*/ 164 h 298"/>
              <a:gd name="T2" fmla="*/ 334 w 334"/>
              <a:gd name="T3" fmla="*/ 81 h 298"/>
              <a:gd name="T4" fmla="*/ 257 w 334"/>
              <a:gd name="T5" fmla="*/ 0 h 298"/>
              <a:gd name="T6" fmla="*/ 232 w 334"/>
              <a:gd name="T7" fmla="*/ 22 h 298"/>
              <a:gd name="T8" fmla="*/ 273 w 334"/>
              <a:gd name="T9" fmla="*/ 65 h 298"/>
              <a:gd name="T10" fmla="*/ 0 w 334"/>
              <a:gd name="T11" fmla="*/ 65 h 298"/>
              <a:gd name="T12" fmla="*/ 0 w 334"/>
              <a:gd name="T13" fmla="*/ 98 h 298"/>
              <a:gd name="T14" fmla="*/ 273 w 334"/>
              <a:gd name="T15" fmla="*/ 98 h 298"/>
              <a:gd name="T16" fmla="*/ 232 w 334"/>
              <a:gd name="T17" fmla="*/ 141 h 298"/>
              <a:gd name="T18" fmla="*/ 257 w 334"/>
              <a:gd name="T19" fmla="*/ 164 h 298"/>
              <a:gd name="T20" fmla="*/ 102 w 334"/>
              <a:gd name="T21" fmla="*/ 276 h 298"/>
              <a:gd name="T22" fmla="*/ 62 w 334"/>
              <a:gd name="T23" fmla="*/ 232 h 298"/>
              <a:gd name="T24" fmla="*/ 333 w 334"/>
              <a:gd name="T25" fmla="*/ 232 h 298"/>
              <a:gd name="T26" fmla="*/ 333 w 334"/>
              <a:gd name="T27" fmla="*/ 198 h 298"/>
              <a:gd name="T28" fmla="*/ 62 w 334"/>
              <a:gd name="T29" fmla="*/ 198 h 298"/>
              <a:gd name="T30" fmla="*/ 102 w 334"/>
              <a:gd name="T31" fmla="*/ 157 h 298"/>
              <a:gd name="T32" fmla="*/ 78 w 334"/>
              <a:gd name="T33" fmla="*/ 134 h 298"/>
              <a:gd name="T34" fmla="*/ 0 w 334"/>
              <a:gd name="T35" fmla="*/ 217 h 298"/>
              <a:gd name="T36" fmla="*/ 78 w 334"/>
              <a:gd name="T37" fmla="*/ 298 h 298"/>
              <a:gd name="T38" fmla="*/ 102 w 334"/>
              <a:gd name="T39" fmla="*/ 276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4" h="298">
                <a:moveTo>
                  <a:pt x="257" y="164"/>
                </a:moveTo>
                <a:lnTo>
                  <a:pt x="334" y="81"/>
                </a:lnTo>
                <a:lnTo>
                  <a:pt x="257" y="0"/>
                </a:lnTo>
                <a:lnTo>
                  <a:pt x="232" y="22"/>
                </a:lnTo>
                <a:lnTo>
                  <a:pt x="273" y="65"/>
                </a:lnTo>
                <a:lnTo>
                  <a:pt x="0" y="65"/>
                </a:lnTo>
                <a:lnTo>
                  <a:pt x="0" y="98"/>
                </a:lnTo>
                <a:lnTo>
                  <a:pt x="273" y="98"/>
                </a:lnTo>
                <a:lnTo>
                  <a:pt x="232" y="141"/>
                </a:lnTo>
                <a:lnTo>
                  <a:pt x="257" y="164"/>
                </a:lnTo>
                <a:close/>
                <a:moveTo>
                  <a:pt x="102" y="276"/>
                </a:moveTo>
                <a:lnTo>
                  <a:pt x="62" y="232"/>
                </a:lnTo>
                <a:lnTo>
                  <a:pt x="333" y="232"/>
                </a:lnTo>
                <a:lnTo>
                  <a:pt x="333" y="198"/>
                </a:lnTo>
                <a:lnTo>
                  <a:pt x="62" y="198"/>
                </a:lnTo>
                <a:lnTo>
                  <a:pt x="102" y="157"/>
                </a:lnTo>
                <a:lnTo>
                  <a:pt x="78" y="134"/>
                </a:lnTo>
                <a:lnTo>
                  <a:pt x="0" y="217"/>
                </a:lnTo>
                <a:lnTo>
                  <a:pt x="78" y="298"/>
                </a:lnTo>
                <a:lnTo>
                  <a:pt x="102" y="2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4">
            <a:extLst>
              <a:ext uri="{FF2B5EF4-FFF2-40B4-BE49-F238E27FC236}">
                <a16:creationId xmlns:a16="http://schemas.microsoft.com/office/drawing/2014/main" id="{79F7D0CB-692C-4844-83C1-9EA945154E5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40401" y="3625850"/>
            <a:ext cx="255588" cy="230188"/>
          </a:xfrm>
          <a:custGeom>
            <a:avLst/>
            <a:gdLst>
              <a:gd name="T0" fmla="*/ 89 w 339"/>
              <a:gd name="T1" fmla="*/ 274 h 303"/>
              <a:gd name="T2" fmla="*/ 65 w 339"/>
              <a:gd name="T3" fmla="*/ 249 h 303"/>
              <a:gd name="T4" fmla="*/ 71 w 339"/>
              <a:gd name="T5" fmla="*/ 235 h 303"/>
              <a:gd name="T6" fmla="*/ 320 w 339"/>
              <a:gd name="T7" fmla="*/ 235 h 303"/>
              <a:gd name="T8" fmla="*/ 336 w 339"/>
              <a:gd name="T9" fmla="*/ 218 h 303"/>
              <a:gd name="T10" fmla="*/ 336 w 339"/>
              <a:gd name="T11" fmla="*/ 218 h 303"/>
              <a:gd name="T12" fmla="*/ 320 w 339"/>
              <a:gd name="T13" fmla="*/ 202 h 303"/>
              <a:gd name="T14" fmla="*/ 72 w 339"/>
              <a:gd name="T15" fmla="*/ 202 h 303"/>
              <a:gd name="T16" fmla="*/ 66 w 339"/>
              <a:gd name="T17" fmla="*/ 187 h 303"/>
              <a:gd name="T18" fmla="*/ 89 w 339"/>
              <a:gd name="T19" fmla="*/ 163 h 303"/>
              <a:gd name="T20" fmla="*/ 88 w 339"/>
              <a:gd name="T21" fmla="*/ 140 h 303"/>
              <a:gd name="T22" fmla="*/ 88 w 339"/>
              <a:gd name="T23" fmla="*/ 140 h 303"/>
              <a:gd name="T24" fmla="*/ 65 w 339"/>
              <a:gd name="T25" fmla="*/ 140 h 303"/>
              <a:gd name="T26" fmla="*/ 12 w 339"/>
              <a:gd name="T27" fmla="*/ 196 h 303"/>
              <a:gd name="T28" fmla="*/ 12 w 339"/>
              <a:gd name="T29" fmla="*/ 242 h 303"/>
              <a:gd name="T30" fmla="*/ 65 w 339"/>
              <a:gd name="T31" fmla="*/ 296 h 303"/>
              <a:gd name="T32" fmla="*/ 88 w 339"/>
              <a:gd name="T33" fmla="*/ 297 h 303"/>
              <a:gd name="T34" fmla="*/ 88 w 339"/>
              <a:gd name="T35" fmla="*/ 297 h 303"/>
              <a:gd name="T36" fmla="*/ 89 w 339"/>
              <a:gd name="T37" fmla="*/ 274 h 303"/>
              <a:gd name="T38" fmla="*/ 251 w 339"/>
              <a:gd name="T39" fmla="*/ 6 h 303"/>
              <a:gd name="T40" fmla="*/ 252 w 339"/>
              <a:gd name="T41" fmla="*/ 6 h 303"/>
              <a:gd name="T42" fmla="*/ 275 w 339"/>
              <a:gd name="T43" fmla="*/ 7 h 303"/>
              <a:gd name="T44" fmla="*/ 327 w 339"/>
              <a:gd name="T45" fmla="*/ 61 h 303"/>
              <a:gd name="T46" fmla="*/ 327 w 339"/>
              <a:gd name="T47" fmla="*/ 107 h 303"/>
              <a:gd name="T48" fmla="*/ 274 w 339"/>
              <a:gd name="T49" fmla="*/ 163 h 303"/>
              <a:gd name="T50" fmla="*/ 251 w 339"/>
              <a:gd name="T51" fmla="*/ 164 h 303"/>
              <a:gd name="T52" fmla="*/ 251 w 339"/>
              <a:gd name="T53" fmla="*/ 164 h 303"/>
              <a:gd name="T54" fmla="*/ 250 w 339"/>
              <a:gd name="T55" fmla="*/ 140 h 303"/>
              <a:gd name="T56" fmla="*/ 274 w 339"/>
              <a:gd name="T57" fmla="*/ 116 h 303"/>
              <a:gd name="T58" fmla="*/ 268 w 339"/>
              <a:gd name="T59" fmla="*/ 102 h 303"/>
              <a:gd name="T60" fmla="*/ 20 w 339"/>
              <a:gd name="T61" fmla="*/ 102 h 303"/>
              <a:gd name="T62" fmla="*/ 3 w 339"/>
              <a:gd name="T63" fmla="*/ 85 h 303"/>
              <a:gd name="T64" fmla="*/ 3 w 339"/>
              <a:gd name="T65" fmla="*/ 85 h 303"/>
              <a:gd name="T66" fmla="*/ 20 w 339"/>
              <a:gd name="T67" fmla="*/ 68 h 303"/>
              <a:gd name="T68" fmla="*/ 268 w 339"/>
              <a:gd name="T69" fmla="*/ 68 h 303"/>
              <a:gd name="T70" fmla="*/ 274 w 339"/>
              <a:gd name="T71" fmla="*/ 54 h 303"/>
              <a:gd name="T72" fmla="*/ 251 w 339"/>
              <a:gd name="T73" fmla="*/ 30 h 303"/>
              <a:gd name="T74" fmla="*/ 251 w 339"/>
              <a:gd name="T75" fmla="*/ 6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9" h="303">
                <a:moveTo>
                  <a:pt x="89" y="274"/>
                </a:moveTo>
                <a:lnTo>
                  <a:pt x="65" y="249"/>
                </a:lnTo>
                <a:cubicBezTo>
                  <a:pt x="60" y="244"/>
                  <a:pt x="64" y="235"/>
                  <a:pt x="71" y="235"/>
                </a:cubicBezTo>
                <a:lnTo>
                  <a:pt x="320" y="235"/>
                </a:lnTo>
                <a:cubicBezTo>
                  <a:pt x="329" y="235"/>
                  <a:pt x="336" y="227"/>
                  <a:pt x="336" y="218"/>
                </a:cubicBezTo>
                <a:lnTo>
                  <a:pt x="336" y="218"/>
                </a:lnTo>
                <a:cubicBezTo>
                  <a:pt x="336" y="209"/>
                  <a:pt x="329" y="202"/>
                  <a:pt x="320" y="202"/>
                </a:cubicBezTo>
                <a:lnTo>
                  <a:pt x="72" y="202"/>
                </a:lnTo>
                <a:cubicBezTo>
                  <a:pt x="64" y="202"/>
                  <a:pt x="61" y="193"/>
                  <a:pt x="66" y="187"/>
                </a:cubicBezTo>
                <a:lnTo>
                  <a:pt x="89" y="163"/>
                </a:lnTo>
                <a:cubicBezTo>
                  <a:pt x="95" y="156"/>
                  <a:pt x="95" y="146"/>
                  <a:pt x="88" y="140"/>
                </a:cubicBezTo>
                <a:lnTo>
                  <a:pt x="88" y="140"/>
                </a:lnTo>
                <a:cubicBezTo>
                  <a:pt x="82" y="133"/>
                  <a:pt x="71" y="134"/>
                  <a:pt x="65" y="140"/>
                </a:cubicBezTo>
                <a:lnTo>
                  <a:pt x="12" y="196"/>
                </a:lnTo>
                <a:cubicBezTo>
                  <a:pt x="0" y="209"/>
                  <a:pt x="0" y="229"/>
                  <a:pt x="12" y="242"/>
                </a:cubicBezTo>
                <a:lnTo>
                  <a:pt x="65" y="296"/>
                </a:lnTo>
                <a:cubicBezTo>
                  <a:pt x="71" y="303"/>
                  <a:pt x="81" y="303"/>
                  <a:pt x="88" y="297"/>
                </a:cubicBezTo>
                <a:lnTo>
                  <a:pt x="88" y="297"/>
                </a:lnTo>
                <a:cubicBezTo>
                  <a:pt x="95" y="291"/>
                  <a:pt x="95" y="280"/>
                  <a:pt x="89" y="274"/>
                </a:cubicBezTo>
                <a:close/>
                <a:moveTo>
                  <a:pt x="251" y="6"/>
                </a:moveTo>
                <a:lnTo>
                  <a:pt x="252" y="6"/>
                </a:lnTo>
                <a:cubicBezTo>
                  <a:pt x="258" y="0"/>
                  <a:pt x="268" y="0"/>
                  <a:pt x="275" y="7"/>
                </a:cubicBezTo>
                <a:lnTo>
                  <a:pt x="327" y="61"/>
                </a:lnTo>
                <a:cubicBezTo>
                  <a:pt x="339" y="74"/>
                  <a:pt x="339" y="94"/>
                  <a:pt x="327" y="107"/>
                </a:cubicBezTo>
                <a:lnTo>
                  <a:pt x="274" y="163"/>
                </a:lnTo>
                <a:cubicBezTo>
                  <a:pt x="268" y="170"/>
                  <a:pt x="258" y="170"/>
                  <a:pt x="251" y="164"/>
                </a:cubicBezTo>
                <a:lnTo>
                  <a:pt x="251" y="164"/>
                </a:lnTo>
                <a:cubicBezTo>
                  <a:pt x="244" y="157"/>
                  <a:pt x="244" y="147"/>
                  <a:pt x="250" y="140"/>
                </a:cubicBezTo>
                <a:lnTo>
                  <a:pt x="274" y="116"/>
                </a:lnTo>
                <a:cubicBezTo>
                  <a:pt x="279" y="111"/>
                  <a:pt x="275" y="102"/>
                  <a:pt x="268" y="102"/>
                </a:cubicBezTo>
                <a:lnTo>
                  <a:pt x="20" y="102"/>
                </a:lnTo>
                <a:cubicBezTo>
                  <a:pt x="11" y="102"/>
                  <a:pt x="3" y="94"/>
                  <a:pt x="3" y="85"/>
                </a:cubicBezTo>
                <a:lnTo>
                  <a:pt x="3" y="85"/>
                </a:lnTo>
                <a:cubicBezTo>
                  <a:pt x="3" y="76"/>
                  <a:pt x="11" y="68"/>
                  <a:pt x="20" y="68"/>
                </a:cubicBezTo>
                <a:lnTo>
                  <a:pt x="268" y="68"/>
                </a:lnTo>
                <a:cubicBezTo>
                  <a:pt x="275" y="68"/>
                  <a:pt x="279" y="60"/>
                  <a:pt x="274" y="54"/>
                </a:cubicBezTo>
                <a:lnTo>
                  <a:pt x="251" y="30"/>
                </a:lnTo>
                <a:cubicBezTo>
                  <a:pt x="244" y="23"/>
                  <a:pt x="245" y="13"/>
                  <a:pt x="251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115">
            <a:extLst>
              <a:ext uri="{FF2B5EF4-FFF2-40B4-BE49-F238E27FC236}">
                <a16:creationId xmlns:a16="http://schemas.microsoft.com/office/drawing/2014/main" id="{88DDD998-50FA-40F4-BED4-79108BE1E0C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38751" y="3611563"/>
            <a:ext cx="228600" cy="257175"/>
          </a:xfrm>
          <a:custGeom>
            <a:avLst/>
            <a:gdLst>
              <a:gd name="T0" fmla="*/ 274 w 304"/>
              <a:gd name="T1" fmla="*/ 251 h 339"/>
              <a:gd name="T2" fmla="*/ 250 w 304"/>
              <a:gd name="T3" fmla="*/ 274 h 339"/>
              <a:gd name="T4" fmla="*/ 236 w 304"/>
              <a:gd name="T5" fmla="*/ 268 h 339"/>
              <a:gd name="T6" fmla="*/ 236 w 304"/>
              <a:gd name="T7" fmla="*/ 20 h 339"/>
              <a:gd name="T8" fmla="*/ 219 w 304"/>
              <a:gd name="T9" fmla="*/ 3 h 339"/>
              <a:gd name="T10" fmla="*/ 219 w 304"/>
              <a:gd name="T11" fmla="*/ 3 h 339"/>
              <a:gd name="T12" fmla="*/ 202 w 304"/>
              <a:gd name="T13" fmla="*/ 20 h 339"/>
              <a:gd name="T14" fmla="*/ 202 w 304"/>
              <a:gd name="T15" fmla="*/ 268 h 339"/>
              <a:gd name="T16" fmla="*/ 188 w 304"/>
              <a:gd name="T17" fmla="*/ 274 h 339"/>
              <a:gd name="T18" fmla="*/ 164 w 304"/>
              <a:gd name="T19" fmla="*/ 250 h 339"/>
              <a:gd name="T20" fmla="*/ 140 w 304"/>
              <a:gd name="T21" fmla="*/ 251 h 339"/>
              <a:gd name="T22" fmla="*/ 140 w 304"/>
              <a:gd name="T23" fmla="*/ 251 h 339"/>
              <a:gd name="T24" fmla="*/ 141 w 304"/>
              <a:gd name="T25" fmla="*/ 274 h 339"/>
              <a:gd name="T26" fmla="*/ 196 w 304"/>
              <a:gd name="T27" fmla="*/ 327 h 339"/>
              <a:gd name="T28" fmla="*/ 242 w 304"/>
              <a:gd name="T29" fmla="*/ 327 h 339"/>
              <a:gd name="T30" fmla="*/ 297 w 304"/>
              <a:gd name="T31" fmla="*/ 275 h 339"/>
              <a:gd name="T32" fmla="*/ 298 w 304"/>
              <a:gd name="T33" fmla="*/ 252 h 339"/>
              <a:gd name="T34" fmla="*/ 297 w 304"/>
              <a:gd name="T35" fmla="*/ 251 h 339"/>
              <a:gd name="T36" fmla="*/ 274 w 304"/>
              <a:gd name="T37" fmla="*/ 251 h 339"/>
              <a:gd name="T38" fmla="*/ 7 w 304"/>
              <a:gd name="T39" fmla="*/ 88 h 339"/>
              <a:gd name="T40" fmla="*/ 7 w 304"/>
              <a:gd name="T41" fmla="*/ 88 h 339"/>
              <a:gd name="T42" fmla="*/ 7 w 304"/>
              <a:gd name="T43" fmla="*/ 65 h 339"/>
              <a:gd name="T44" fmla="*/ 62 w 304"/>
              <a:gd name="T45" fmla="*/ 12 h 339"/>
              <a:gd name="T46" fmla="*/ 108 w 304"/>
              <a:gd name="T47" fmla="*/ 12 h 339"/>
              <a:gd name="T48" fmla="*/ 164 w 304"/>
              <a:gd name="T49" fmla="*/ 65 h 339"/>
              <a:gd name="T50" fmla="*/ 164 w 304"/>
              <a:gd name="T51" fmla="*/ 88 h 339"/>
              <a:gd name="T52" fmla="*/ 164 w 304"/>
              <a:gd name="T53" fmla="*/ 88 h 339"/>
              <a:gd name="T54" fmla="*/ 141 w 304"/>
              <a:gd name="T55" fmla="*/ 89 h 339"/>
              <a:gd name="T56" fmla="*/ 117 w 304"/>
              <a:gd name="T57" fmla="*/ 66 h 339"/>
              <a:gd name="T58" fmla="*/ 102 w 304"/>
              <a:gd name="T59" fmla="*/ 72 h 339"/>
              <a:gd name="T60" fmla="*/ 102 w 304"/>
              <a:gd name="T61" fmla="*/ 320 h 339"/>
              <a:gd name="T62" fmla="*/ 86 w 304"/>
              <a:gd name="T63" fmla="*/ 336 h 339"/>
              <a:gd name="T64" fmla="*/ 69 w 304"/>
              <a:gd name="T65" fmla="*/ 320 h 339"/>
              <a:gd name="T66" fmla="*/ 69 w 304"/>
              <a:gd name="T67" fmla="*/ 71 h 339"/>
              <a:gd name="T68" fmla="*/ 55 w 304"/>
              <a:gd name="T69" fmla="*/ 65 h 339"/>
              <a:gd name="T70" fmla="*/ 30 w 304"/>
              <a:gd name="T71" fmla="*/ 89 h 339"/>
              <a:gd name="T72" fmla="*/ 7 w 304"/>
              <a:gd name="T73" fmla="*/ 88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04" h="339">
                <a:moveTo>
                  <a:pt x="274" y="251"/>
                </a:moveTo>
                <a:lnTo>
                  <a:pt x="250" y="274"/>
                </a:lnTo>
                <a:cubicBezTo>
                  <a:pt x="244" y="279"/>
                  <a:pt x="236" y="275"/>
                  <a:pt x="236" y="268"/>
                </a:cubicBezTo>
                <a:lnTo>
                  <a:pt x="236" y="20"/>
                </a:lnTo>
                <a:cubicBezTo>
                  <a:pt x="236" y="11"/>
                  <a:pt x="228" y="3"/>
                  <a:pt x="219" y="3"/>
                </a:cubicBezTo>
                <a:lnTo>
                  <a:pt x="219" y="3"/>
                </a:lnTo>
                <a:cubicBezTo>
                  <a:pt x="210" y="3"/>
                  <a:pt x="202" y="11"/>
                  <a:pt x="202" y="20"/>
                </a:cubicBezTo>
                <a:lnTo>
                  <a:pt x="202" y="268"/>
                </a:lnTo>
                <a:cubicBezTo>
                  <a:pt x="202" y="275"/>
                  <a:pt x="193" y="279"/>
                  <a:pt x="188" y="274"/>
                </a:cubicBezTo>
                <a:lnTo>
                  <a:pt x="164" y="250"/>
                </a:lnTo>
                <a:cubicBezTo>
                  <a:pt x="157" y="244"/>
                  <a:pt x="146" y="244"/>
                  <a:pt x="140" y="251"/>
                </a:cubicBezTo>
                <a:lnTo>
                  <a:pt x="140" y="251"/>
                </a:lnTo>
                <a:cubicBezTo>
                  <a:pt x="134" y="258"/>
                  <a:pt x="134" y="268"/>
                  <a:pt x="141" y="274"/>
                </a:cubicBezTo>
                <a:lnTo>
                  <a:pt x="196" y="327"/>
                </a:lnTo>
                <a:cubicBezTo>
                  <a:pt x="209" y="339"/>
                  <a:pt x="229" y="339"/>
                  <a:pt x="242" y="327"/>
                </a:cubicBezTo>
                <a:lnTo>
                  <a:pt x="297" y="275"/>
                </a:lnTo>
                <a:cubicBezTo>
                  <a:pt x="303" y="268"/>
                  <a:pt x="304" y="258"/>
                  <a:pt x="298" y="252"/>
                </a:cubicBezTo>
                <a:lnTo>
                  <a:pt x="297" y="251"/>
                </a:lnTo>
                <a:cubicBezTo>
                  <a:pt x="291" y="245"/>
                  <a:pt x="281" y="244"/>
                  <a:pt x="274" y="251"/>
                </a:cubicBezTo>
                <a:close/>
                <a:moveTo>
                  <a:pt x="7" y="88"/>
                </a:moveTo>
                <a:lnTo>
                  <a:pt x="7" y="88"/>
                </a:lnTo>
                <a:cubicBezTo>
                  <a:pt x="0" y="81"/>
                  <a:pt x="1" y="71"/>
                  <a:pt x="7" y="65"/>
                </a:cubicBezTo>
                <a:lnTo>
                  <a:pt x="62" y="12"/>
                </a:lnTo>
                <a:cubicBezTo>
                  <a:pt x="75" y="0"/>
                  <a:pt x="95" y="0"/>
                  <a:pt x="108" y="12"/>
                </a:cubicBezTo>
                <a:lnTo>
                  <a:pt x="164" y="65"/>
                </a:lnTo>
                <a:cubicBezTo>
                  <a:pt x="170" y="71"/>
                  <a:pt x="170" y="82"/>
                  <a:pt x="164" y="88"/>
                </a:cubicBezTo>
                <a:lnTo>
                  <a:pt x="164" y="88"/>
                </a:lnTo>
                <a:cubicBezTo>
                  <a:pt x="158" y="95"/>
                  <a:pt x="147" y="95"/>
                  <a:pt x="141" y="89"/>
                </a:cubicBezTo>
                <a:lnTo>
                  <a:pt x="117" y="66"/>
                </a:lnTo>
                <a:cubicBezTo>
                  <a:pt x="111" y="61"/>
                  <a:pt x="102" y="64"/>
                  <a:pt x="102" y="72"/>
                </a:cubicBezTo>
                <a:lnTo>
                  <a:pt x="102" y="320"/>
                </a:lnTo>
                <a:cubicBezTo>
                  <a:pt x="102" y="329"/>
                  <a:pt x="95" y="336"/>
                  <a:pt x="86" y="336"/>
                </a:cubicBezTo>
                <a:cubicBezTo>
                  <a:pt x="77" y="336"/>
                  <a:pt x="69" y="329"/>
                  <a:pt x="69" y="320"/>
                </a:cubicBezTo>
                <a:lnTo>
                  <a:pt x="69" y="71"/>
                </a:lnTo>
                <a:cubicBezTo>
                  <a:pt x="69" y="64"/>
                  <a:pt x="60" y="60"/>
                  <a:pt x="55" y="65"/>
                </a:cubicBezTo>
                <a:lnTo>
                  <a:pt x="30" y="89"/>
                </a:lnTo>
                <a:cubicBezTo>
                  <a:pt x="23" y="95"/>
                  <a:pt x="13" y="95"/>
                  <a:pt x="7" y="8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116">
            <a:extLst>
              <a:ext uri="{FF2B5EF4-FFF2-40B4-BE49-F238E27FC236}">
                <a16:creationId xmlns:a16="http://schemas.microsoft.com/office/drawing/2014/main" id="{B665ED89-0C84-4224-9EA4-608B79D2ADE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37101" y="3614738"/>
            <a:ext cx="252413" cy="252413"/>
          </a:xfrm>
          <a:custGeom>
            <a:avLst/>
            <a:gdLst>
              <a:gd name="T0" fmla="*/ 238 w 333"/>
              <a:gd name="T1" fmla="*/ 111 h 333"/>
              <a:gd name="T2" fmla="*/ 238 w 333"/>
              <a:gd name="T3" fmla="*/ 111 h 333"/>
              <a:gd name="T4" fmla="*/ 214 w 333"/>
              <a:gd name="T5" fmla="*/ 110 h 333"/>
              <a:gd name="T6" fmla="*/ 197 w 333"/>
              <a:gd name="T7" fmla="*/ 126 h 333"/>
              <a:gd name="T8" fmla="*/ 183 w 333"/>
              <a:gd name="T9" fmla="*/ 120 h 333"/>
              <a:gd name="T10" fmla="*/ 183 w 333"/>
              <a:gd name="T11" fmla="*/ 17 h 333"/>
              <a:gd name="T12" fmla="*/ 166 w 333"/>
              <a:gd name="T13" fmla="*/ 0 h 333"/>
              <a:gd name="T14" fmla="*/ 150 w 333"/>
              <a:gd name="T15" fmla="*/ 17 h 333"/>
              <a:gd name="T16" fmla="*/ 150 w 333"/>
              <a:gd name="T17" fmla="*/ 120 h 333"/>
              <a:gd name="T18" fmla="*/ 136 w 333"/>
              <a:gd name="T19" fmla="*/ 126 h 333"/>
              <a:gd name="T20" fmla="*/ 119 w 333"/>
              <a:gd name="T21" fmla="*/ 111 h 333"/>
              <a:gd name="T22" fmla="*/ 96 w 333"/>
              <a:gd name="T23" fmla="*/ 111 h 333"/>
              <a:gd name="T24" fmla="*/ 97 w 333"/>
              <a:gd name="T25" fmla="*/ 135 h 333"/>
              <a:gd name="T26" fmla="*/ 144 w 333"/>
              <a:gd name="T27" fmla="*/ 179 h 333"/>
              <a:gd name="T28" fmla="*/ 190 w 333"/>
              <a:gd name="T29" fmla="*/ 179 h 333"/>
              <a:gd name="T30" fmla="*/ 237 w 333"/>
              <a:gd name="T31" fmla="*/ 135 h 333"/>
              <a:gd name="T32" fmla="*/ 238 w 333"/>
              <a:gd name="T33" fmla="*/ 111 h 333"/>
              <a:gd name="T34" fmla="*/ 333 w 333"/>
              <a:gd name="T35" fmla="*/ 304 h 333"/>
              <a:gd name="T36" fmla="*/ 298 w 333"/>
              <a:gd name="T37" fmla="*/ 333 h 333"/>
              <a:gd name="T38" fmla="*/ 29 w 333"/>
              <a:gd name="T39" fmla="*/ 333 h 333"/>
              <a:gd name="T40" fmla="*/ 0 w 333"/>
              <a:gd name="T41" fmla="*/ 304 h 333"/>
              <a:gd name="T42" fmla="*/ 0 w 333"/>
              <a:gd name="T43" fmla="*/ 196 h 333"/>
              <a:gd name="T44" fmla="*/ 31 w 333"/>
              <a:gd name="T45" fmla="*/ 167 h 333"/>
              <a:gd name="T46" fmla="*/ 50 w 333"/>
              <a:gd name="T47" fmla="*/ 167 h 333"/>
              <a:gd name="T48" fmla="*/ 66 w 333"/>
              <a:gd name="T49" fmla="*/ 183 h 333"/>
              <a:gd name="T50" fmla="*/ 66 w 333"/>
              <a:gd name="T51" fmla="*/ 184 h 333"/>
              <a:gd name="T52" fmla="*/ 50 w 333"/>
              <a:gd name="T53" fmla="*/ 200 h 333"/>
              <a:gd name="T54" fmla="*/ 50 w 333"/>
              <a:gd name="T55" fmla="*/ 200 h 333"/>
              <a:gd name="T56" fmla="*/ 33 w 333"/>
              <a:gd name="T57" fmla="*/ 217 h 333"/>
              <a:gd name="T58" fmla="*/ 33 w 333"/>
              <a:gd name="T59" fmla="*/ 284 h 333"/>
              <a:gd name="T60" fmla="*/ 50 w 333"/>
              <a:gd name="T61" fmla="*/ 300 h 333"/>
              <a:gd name="T62" fmla="*/ 283 w 333"/>
              <a:gd name="T63" fmla="*/ 300 h 333"/>
              <a:gd name="T64" fmla="*/ 300 w 333"/>
              <a:gd name="T65" fmla="*/ 284 h 333"/>
              <a:gd name="T66" fmla="*/ 300 w 333"/>
              <a:gd name="T67" fmla="*/ 217 h 333"/>
              <a:gd name="T68" fmla="*/ 283 w 333"/>
              <a:gd name="T69" fmla="*/ 200 h 333"/>
              <a:gd name="T70" fmla="*/ 283 w 333"/>
              <a:gd name="T71" fmla="*/ 200 h 333"/>
              <a:gd name="T72" fmla="*/ 266 w 333"/>
              <a:gd name="T73" fmla="*/ 184 h 333"/>
              <a:gd name="T74" fmla="*/ 266 w 333"/>
              <a:gd name="T75" fmla="*/ 183 h 333"/>
              <a:gd name="T76" fmla="*/ 283 w 333"/>
              <a:gd name="T77" fmla="*/ 167 h 333"/>
              <a:gd name="T78" fmla="*/ 303 w 333"/>
              <a:gd name="T79" fmla="*/ 167 h 333"/>
              <a:gd name="T80" fmla="*/ 333 w 333"/>
              <a:gd name="T81" fmla="*/ 196 h 333"/>
              <a:gd name="T82" fmla="*/ 333 w 333"/>
              <a:gd name="T83" fmla="*/ 304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3">
                <a:moveTo>
                  <a:pt x="238" y="111"/>
                </a:moveTo>
                <a:lnTo>
                  <a:pt x="238" y="111"/>
                </a:lnTo>
                <a:cubicBezTo>
                  <a:pt x="231" y="105"/>
                  <a:pt x="221" y="104"/>
                  <a:pt x="214" y="110"/>
                </a:cubicBezTo>
                <a:lnTo>
                  <a:pt x="197" y="126"/>
                </a:lnTo>
                <a:cubicBezTo>
                  <a:pt x="192" y="131"/>
                  <a:pt x="183" y="128"/>
                  <a:pt x="183" y="120"/>
                </a:cubicBezTo>
                <a:lnTo>
                  <a:pt x="183" y="17"/>
                </a:lnTo>
                <a:cubicBezTo>
                  <a:pt x="183" y="8"/>
                  <a:pt x="176" y="0"/>
                  <a:pt x="166" y="0"/>
                </a:cubicBezTo>
                <a:cubicBezTo>
                  <a:pt x="157" y="0"/>
                  <a:pt x="150" y="8"/>
                  <a:pt x="150" y="17"/>
                </a:cubicBezTo>
                <a:lnTo>
                  <a:pt x="150" y="120"/>
                </a:lnTo>
                <a:cubicBezTo>
                  <a:pt x="150" y="127"/>
                  <a:pt x="141" y="131"/>
                  <a:pt x="136" y="126"/>
                </a:cubicBezTo>
                <a:lnTo>
                  <a:pt x="119" y="111"/>
                </a:lnTo>
                <a:cubicBezTo>
                  <a:pt x="113" y="104"/>
                  <a:pt x="102" y="105"/>
                  <a:pt x="96" y="111"/>
                </a:cubicBezTo>
                <a:cubicBezTo>
                  <a:pt x="90" y="118"/>
                  <a:pt x="90" y="128"/>
                  <a:pt x="97" y="135"/>
                </a:cubicBezTo>
                <a:lnTo>
                  <a:pt x="144" y="179"/>
                </a:lnTo>
                <a:cubicBezTo>
                  <a:pt x="157" y="192"/>
                  <a:pt x="177" y="192"/>
                  <a:pt x="190" y="179"/>
                </a:cubicBezTo>
                <a:lnTo>
                  <a:pt x="237" y="135"/>
                </a:lnTo>
                <a:cubicBezTo>
                  <a:pt x="243" y="128"/>
                  <a:pt x="244" y="118"/>
                  <a:pt x="238" y="111"/>
                </a:cubicBezTo>
                <a:close/>
                <a:moveTo>
                  <a:pt x="333" y="304"/>
                </a:moveTo>
                <a:cubicBezTo>
                  <a:pt x="333" y="320"/>
                  <a:pt x="322" y="333"/>
                  <a:pt x="298" y="333"/>
                </a:cubicBezTo>
                <a:lnTo>
                  <a:pt x="29" y="333"/>
                </a:lnTo>
                <a:cubicBezTo>
                  <a:pt x="13" y="333"/>
                  <a:pt x="0" y="320"/>
                  <a:pt x="0" y="304"/>
                </a:cubicBezTo>
                <a:lnTo>
                  <a:pt x="0" y="196"/>
                </a:lnTo>
                <a:cubicBezTo>
                  <a:pt x="0" y="181"/>
                  <a:pt x="12" y="167"/>
                  <a:pt x="31" y="167"/>
                </a:cubicBezTo>
                <a:lnTo>
                  <a:pt x="50" y="167"/>
                </a:lnTo>
                <a:cubicBezTo>
                  <a:pt x="59" y="167"/>
                  <a:pt x="66" y="174"/>
                  <a:pt x="66" y="183"/>
                </a:cubicBezTo>
                <a:lnTo>
                  <a:pt x="66" y="184"/>
                </a:lnTo>
                <a:cubicBezTo>
                  <a:pt x="66" y="193"/>
                  <a:pt x="59" y="200"/>
                  <a:pt x="50" y="200"/>
                </a:cubicBezTo>
                <a:lnTo>
                  <a:pt x="50" y="200"/>
                </a:lnTo>
                <a:cubicBezTo>
                  <a:pt x="40" y="200"/>
                  <a:pt x="33" y="207"/>
                  <a:pt x="33" y="217"/>
                </a:cubicBezTo>
                <a:lnTo>
                  <a:pt x="33" y="284"/>
                </a:lnTo>
                <a:cubicBezTo>
                  <a:pt x="33" y="293"/>
                  <a:pt x="40" y="300"/>
                  <a:pt x="50" y="300"/>
                </a:cubicBezTo>
                <a:lnTo>
                  <a:pt x="283" y="300"/>
                </a:lnTo>
                <a:cubicBezTo>
                  <a:pt x="292" y="300"/>
                  <a:pt x="300" y="293"/>
                  <a:pt x="300" y="284"/>
                </a:cubicBezTo>
                <a:lnTo>
                  <a:pt x="300" y="217"/>
                </a:lnTo>
                <a:cubicBezTo>
                  <a:pt x="300" y="207"/>
                  <a:pt x="292" y="200"/>
                  <a:pt x="283" y="200"/>
                </a:cubicBezTo>
                <a:lnTo>
                  <a:pt x="283" y="200"/>
                </a:lnTo>
                <a:cubicBezTo>
                  <a:pt x="274" y="200"/>
                  <a:pt x="266" y="193"/>
                  <a:pt x="266" y="184"/>
                </a:cubicBezTo>
                <a:lnTo>
                  <a:pt x="266" y="183"/>
                </a:lnTo>
                <a:cubicBezTo>
                  <a:pt x="266" y="174"/>
                  <a:pt x="274" y="167"/>
                  <a:pt x="283" y="167"/>
                </a:cubicBezTo>
                <a:lnTo>
                  <a:pt x="303" y="167"/>
                </a:lnTo>
                <a:cubicBezTo>
                  <a:pt x="320" y="167"/>
                  <a:pt x="333" y="180"/>
                  <a:pt x="333" y="196"/>
                </a:cubicBezTo>
                <a:lnTo>
                  <a:pt x="333" y="3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17">
            <a:extLst>
              <a:ext uri="{FF2B5EF4-FFF2-40B4-BE49-F238E27FC236}">
                <a16:creationId xmlns:a16="http://schemas.microsoft.com/office/drawing/2014/main" id="{5EACDF65-48EE-4EB7-8F64-960A128553E7}"/>
              </a:ext>
            </a:extLst>
          </p:cNvPr>
          <p:cNvSpPr>
            <a:spLocks noChangeAspect="1"/>
          </p:cNvSpPr>
          <p:nvPr/>
        </p:nvSpPr>
        <p:spPr bwMode="auto">
          <a:xfrm>
            <a:off x="4233863" y="3724275"/>
            <a:ext cx="252413" cy="141288"/>
          </a:xfrm>
          <a:custGeom>
            <a:avLst/>
            <a:gdLst>
              <a:gd name="T0" fmla="*/ 333 w 333"/>
              <a:gd name="T1" fmla="*/ 89 h 187"/>
              <a:gd name="T2" fmla="*/ 239 w 333"/>
              <a:gd name="T3" fmla="*/ 0 h 187"/>
              <a:gd name="T4" fmla="*/ 216 w 333"/>
              <a:gd name="T5" fmla="*/ 21 h 187"/>
              <a:gd name="T6" fmla="*/ 270 w 333"/>
              <a:gd name="T7" fmla="*/ 72 h 187"/>
              <a:gd name="T8" fmla="*/ 0 w 333"/>
              <a:gd name="T9" fmla="*/ 72 h 187"/>
              <a:gd name="T10" fmla="*/ 0 w 333"/>
              <a:gd name="T11" fmla="*/ 105 h 187"/>
              <a:gd name="T12" fmla="*/ 270 w 333"/>
              <a:gd name="T13" fmla="*/ 105 h 187"/>
              <a:gd name="T14" fmla="*/ 216 w 333"/>
              <a:gd name="T15" fmla="*/ 162 h 187"/>
              <a:gd name="T16" fmla="*/ 239 w 333"/>
              <a:gd name="T17" fmla="*/ 187 h 187"/>
              <a:gd name="T18" fmla="*/ 333 w 333"/>
              <a:gd name="T19" fmla="*/ 89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3" h="187">
                <a:moveTo>
                  <a:pt x="333" y="89"/>
                </a:moveTo>
                <a:lnTo>
                  <a:pt x="239" y="0"/>
                </a:lnTo>
                <a:lnTo>
                  <a:pt x="216" y="21"/>
                </a:lnTo>
                <a:lnTo>
                  <a:pt x="270" y="72"/>
                </a:lnTo>
                <a:lnTo>
                  <a:pt x="0" y="72"/>
                </a:lnTo>
                <a:lnTo>
                  <a:pt x="0" y="105"/>
                </a:lnTo>
                <a:lnTo>
                  <a:pt x="270" y="105"/>
                </a:lnTo>
                <a:lnTo>
                  <a:pt x="216" y="162"/>
                </a:lnTo>
                <a:lnTo>
                  <a:pt x="239" y="187"/>
                </a:lnTo>
                <a:lnTo>
                  <a:pt x="333" y="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8">
            <a:extLst>
              <a:ext uri="{FF2B5EF4-FFF2-40B4-BE49-F238E27FC236}">
                <a16:creationId xmlns:a16="http://schemas.microsoft.com/office/drawing/2014/main" id="{E0E7A967-653E-40E1-8807-8AE82BC7C25E}"/>
              </a:ext>
            </a:extLst>
          </p:cNvPr>
          <p:cNvSpPr>
            <a:spLocks noChangeAspect="1"/>
          </p:cNvSpPr>
          <p:nvPr/>
        </p:nvSpPr>
        <p:spPr bwMode="auto">
          <a:xfrm>
            <a:off x="3730626" y="3722688"/>
            <a:ext cx="252413" cy="144463"/>
          </a:xfrm>
          <a:custGeom>
            <a:avLst/>
            <a:gdLst>
              <a:gd name="T0" fmla="*/ 95 w 334"/>
              <a:gd name="T1" fmla="*/ 190 h 190"/>
              <a:gd name="T2" fmla="*/ 118 w 334"/>
              <a:gd name="T3" fmla="*/ 164 h 190"/>
              <a:gd name="T4" fmla="*/ 64 w 334"/>
              <a:gd name="T5" fmla="*/ 107 h 190"/>
              <a:gd name="T6" fmla="*/ 334 w 334"/>
              <a:gd name="T7" fmla="*/ 107 h 190"/>
              <a:gd name="T8" fmla="*/ 334 w 334"/>
              <a:gd name="T9" fmla="*/ 74 h 190"/>
              <a:gd name="T10" fmla="*/ 64 w 334"/>
              <a:gd name="T11" fmla="*/ 74 h 190"/>
              <a:gd name="T12" fmla="*/ 118 w 334"/>
              <a:gd name="T13" fmla="*/ 23 h 190"/>
              <a:gd name="T14" fmla="*/ 95 w 334"/>
              <a:gd name="T15" fmla="*/ 0 h 190"/>
              <a:gd name="T16" fmla="*/ 0 w 334"/>
              <a:gd name="T17" fmla="*/ 91 h 190"/>
              <a:gd name="T18" fmla="*/ 95 w 334"/>
              <a:gd name="T19" fmla="*/ 190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4" h="190">
                <a:moveTo>
                  <a:pt x="95" y="190"/>
                </a:moveTo>
                <a:lnTo>
                  <a:pt x="118" y="164"/>
                </a:lnTo>
                <a:lnTo>
                  <a:pt x="64" y="107"/>
                </a:lnTo>
                <a:lnTo>
                  <a:pt x="334" y="107"/>
                </a:lnTo>
                <a:lnTo>
                  <a:pt x="334" y="74"/>
                </a:lnTo>
                <a:lnTo>
                  <a:pt x="64" y="74"/>
                </a:lnTo>
                <a:lnTo>
                  <a:pt x="118" y="23"/>
                </a:lnTo>
                <a:lnTo>
                  <a:pt x="95" y="0"/>
                </a:lnTo>
                <a:lnTo>
                  <a:pt x="0" y="91"/>
                </a:lnTo>
                <a:lnTo>
                  <a:pt x="95" y="19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9">
            <a:extLst>
              <a:ext uri="{FF2B5EF4-FFF2-40B4-BE49-F238E27FC236}">
                <a16:creationId xmlns:a16="http://schemas.microsoft.com/office/drawing/2014/main" id="{2C3F277E-D251-4D43-BC1D-A577FAEA8AD5}"/>
              </a:ext>
            </a:extLst>
          </p:cNvPr>
          <p:cNvSpPr>
            <a:spLocks noChangeAspect="1"/>
          </p:cNvSpPr>
          <p:nvPr/>
        </p:nvSpPr>
        <p:spPr bwMode="auto">
          <a:xfrm>
            <a:off x="3228976" y="3614738"/>
            <a:ext cx="250825" cy="252413"/>
          </a:xfrm>
          <a:custGeom>
            <a:avLst/>
            <a:gdLst>
              <a:gd name="T0" fmla="*/ 333 w 333"/>
              <a:gd name="T1" fmla="*/ 167 h 333"/>
              <a:gd name="T2" fmla="*/ 310 w 333"/>
              <a:gd name="T3" fmla="*/ 143 h 333"/>
              <a:gd name="T4" fmla="*/ 183 w 333"/>
              <a:gd name="T5" fmla="*/ 270 h 333"/>
              <a:gd name="T6" fmla="*/ 183 w 333"/>
              <a:gd name="T7" fmla="*/ 0 h 333"/>
              <a:gd name="T8" fmla="*/ 150 w 333"/>
              <a:gd name="T9" fmla="*/ 0 h 333"/>
              <a:gd name="T10" fmla="*/ 150 w 333"/>
              <a:gd name="T11" fmla="*/ 270 h 333"/>
              <a:gd name="T12" fmla="*/ 23 w 333"/>
              <a:gd name="T13" fmla="*/ 143 h 333"/>
              <a:gd name="T14" fmla="*/ 0 w 333"/>
              <a:gd name="T15" fmla="*/ 167 h 333"/>
              <a:gd name="T16" fmla="*/ 166 w 333"/>
              <a:gd name="T17" fmla="*/ 333 h 333"/>
              <a:gd name="T18" fmla="*/ 333 w 333"/>
              <a:gd name="T19" fmla="*/ 1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3" h="333">
                <a:moveTo>
                  <a:pt x="333" y="167"/>
                </a:moveTo>
                <a:lnTo>
                  <a:pt x="310" y="143"/>
                </a:lnTo>
                <a:lnTo>
                  <a:pt x="183" y="270"/>
                </a:lnTo>
                <a:lnTo>
                  <a:pt x="183" y="0"/>
                </a:lnTo>
                <a:lnTo>
                  <a:pt x="150" y="0"/>
                </a:lnTo>
                <a:lnTo>
                  <a:pt x="150" y="270"/>
                </a:lnTo>
                <a:lnTo>
                  <a:pt x="23" y="143"/>
                </a:lnTo>
                <a:lnTo>
                  <a:pt x="0" y="167"/>
                </a:lnTo>
                <a:cubicBezTo>
                  <a:pt x="61" y="228"/>
                  <a:pt x="108" y="275"/>
                  <a:pt x="166" y="333"/>
                </a:cubicBezTo>
                <a:lnTo>
                  <a:pt x="333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20">
            <a:extLst>
              <a:ext uri="{FF2B5EF4-FFF2-40B4-BE49-F238E27FC236}">
                <a16:creationId xmlns:a16="http://schemas.microsoft.com/office/drawing/2014/main" id="{B46CA404-C6F0-4B8E-8422-BFCDCE54E69B}"/>
              </a:ext>
            </a:extLst>
          </p:cNvPr>
          <p:cNvSpPr>
            <a:spLocks noChangeAspect="1"/>
          </p:cNvSpPr>
          <p:nvPr/>
        </p:nvSpPr>
        <p:spPr bwMode="auto">
          <a:xfrm>
            <a:off x="2725738" y="3614738"/>
            <a:ext cx="250825" cy="252413"/>
          </a:xfrm>
          <a:custGeom>
            <a:avLst/>
            <a:gdLst>
              <a:gd name="T0" fmla="*/ 167 w 333"/>
              <a:gd name="T1" fmla="*/ 0 h 333"/>
              <a:gd name="T2" fmla="*/ 143 w 333"/>
              <a:gd name="T3" fmla="*/ 23 h 333"/>
              <a:gd name="T4" fmla="*/ 270 w 333"/>
              <a:gd name="T5" fmla="*/ 150 h 333"/>
              <a:gd name="T6" fmla="*/ 0 w 333"/>
              <a:gd name="T7" fmla="*/ 150 h 333"/>
              <a:gd name="T8" fmla="*/ 0 w 333"/>
              <a:gd name="T9" fmla="*/ 183 h 333"/>
              <a:gd name="T10" fmla="*/ 270 w 333"/>
              <a:gd name="T11" fmla="*/ 183 h 333"/>
              <a:gd name="T12" fmla="*/ 143 w 333"/>
              <a:gd name="T13" fmla="*/ 310 h 333"/>
              <a:gd name="T14" fmla="*/ 167 w 333"/>
              <a:gd name="T15" fmla="*/ 333 h 333"/>
              <a:gd name="T16" fmla="*/ 333 w 333"/>
              <a:gd name="T17" fmla="*/ 167 h 333"/>
              <a:gd name="T18" fmla="*/ 167 w 333"/>
              <a:gd name="T1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3" h="333">
                <a:moveTo>
                  <a:pt x="167" y="0"/>
                </a:moveTo>
                <a:lnTo>
                  <a:pt x="143" y="23"/>
                </a:lnTo>
                <a:lnTo>
                  <a:pt x="270" y="150"/>
                </a:lnTo>
                <a:lnTo>
                  <a:pt x="0" y="150"/>
                </a:lnTo>
                <a:lnTo>
                  <a:pt x="0" y="183"/>
                </a:lnTo>
                <a:lnTo>
                  <a:pt x="270" y="183"/>
                </a:lnTo>
                <a:lnTo>
                  <a:pt x="143" y="310"/>
                </a:lnTo>
                <a:lnTo>
                  <a:pt x="167" y="333"/>
                </a:lnTo>
                <a:lnTo>
                  <a:pt x="333" y="167"/>
                </a:lnTo>
                <a:cubicBezTo>
                  <a:pt x="267" y="101"/>
                  <a:pt x="314" y="147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21">
            <a:extLst>
              <a:ext uri="{FF2B5EF4-FFF2-40B4-BE49-F238E27FC236}">
                <a16:creationId xmlns:a16="http://schemas.microsoft.com/office/drawing/2014/main" id="{D0C7D7EC-6F5B-4CD8-844A-315B1D3783CD}"/>
              </a:ext>
            </a:extLst>
          </p:cNvPr>
          <p:cNvSpPr>
            <a:spLocks noChangeAspect="1"/>
          </p:cNvSpPr>
          <p:nvPr/>
        </p:nvSpPr>
        <p:spPr bwMode="auto">
          <a:xfrm>
            <a:off x="2222501" y="3614738"/>
            <a:ext cx="252413" cy="252413"/>
          </a:xfrm>
          <a:custGeom>
            <a:avLst/>
            <a:gdLst>
              <a:gd name="T0" fmla="*/ 167 w 334"/>
              <a:gd name="T1" fmla="*/ 333 h 333"/>
              <a:gd name="T2" fmla="*/ 191 w 334"/>
              <a:gd name="T3" fmla="*/ 310 h 333"/>
              <a:gd name="T4" fmla="*/ 64 w 334"/>
              <a:gd name="T5" fmla="*/ 183 h 333"/>
              <a:gd name="T6" fmla="*/ 334 w 334"/>
              <a:gd name="T7" fmla="*/ 183 h 333"/>
              <a:gd name="T8" fmla="*/ 334 w 334"/>
              <a:gd name="T9" fmla="*/ 150 h 333"/>
              <a:gd name="T10" fmla="*/ 64 w 334"/>
              <a:gd name="T11" fmla="*/ 150 h 333"/>
              <a:gd name="T12" fmla="*/ 191 w 334"/>
              <a:gd name="T13" fmla="*/ 24 h 333"/>
              <a:gd name="T14" fmla="*/ 167 w 334"/>
              <a:gd name="T15" fmla="*/ 0 h 333"/>
              <a:gd name="T16" fmla="*/ 0 w 334"/>
              <a:gd name="T17" fmla="*/ 167 h 333"/>
              <a:gd name="T18" fmla="*/ 167 w 334"/>
              <a:gd name="T1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4" h="333">
                <a:moveTo>
                  <a:pt x="167" y="333"/>
                </a:moveTo>
                <a:lnTo>
                  <a:pt x="191" y="310"/>
                </a:lnTo>
                <a:lnTo>
                  <a:pt x="64" y="183"/>
                </a:lnTo>
                <a:lnTo>
                  <a:pt x="334" y="183"/>
                </a:lnTo>
                <a:lnTo>
                  <a:pt x="334" y="150"/>
                </a:lnTo>
                <a:lnTo>
                  <a:pt x="64" y="150"/>
                </a:lnTo>
                <a:lnTo>
                  <a:pt x="191" y="24"/>
                </a:lnTo>
                <a:lnTo>
                  <a:pt x="167" y="0"/>
                </a:lnTo>
                <a:lnTo>
                  <a:pt x="0" y="167"/>
                </a:lnTo>
                <a:cubicBezTo>
                  <a:pt x="66" y="233"/>
                  <a:pt x="20" y="186"/>
                  <a:pt x="167" y="3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22">
            <a:extLst>
              <a:ext uri="{FF2B5EF4-FFF2-40B4-BE49-F238E27FC236}">
                <a16:creationId xmlns:a16="http://schemas.microsoft.com/office/drawing/2014/main" id="{C3E47336-CD57-4F9F-AA29-80E46034C965}"/>
              </a:ext>
            </a:extLst>
          </p:cNvPr>
          <p:cNvSpPr>
            <a:spLocks noChangeAspect="1"/>
          </p:cNvSpPr>
          <p:nvPr/>
        </p:nvSpPr>
        <p:spPr bwMode="auto">
          <a:xfrm>
            <a:off x="1720851" y="3614738"/>
            <a:ext cx="250825" cy="252413"/>
          </a:xfrm>
          <a:custGeom>
            <a:avLst/>
            <a:gdLst>
              <a:gd name="T0" fmla="*/ 0 w 333"/>
              <a:gd name="T1" fmla="*/ 167 h 333"/>
              <a:gd name="T2" fmla="*/ 23 w 333"/>
              <a:gd name="T3" fmla="*/ 191 h 333"/>
              <a:gd name="T4" fmla="*/ 150 w 333"/>
              <a:gd name="T5" fmla="*/ 64 h 333"/>
              <a:gd name="T6" fmla="*/ 150 w 333"/>
              <a:gd name="T7" fmla="*/ 333 h 333"/>
              <a:gd name="T8" fmla="*/ 183 w 333"/>
              <a:gd name="T9" fmla="*/ 333 h 333"/>
              <a:gd name="T10" fmla="*/ 183 w 333"/>
              <a:gd name="T11" fmla="*/ 64 h 333"/>
              <a:gd name="T12" fmla="*/ 309 w 333"/>
              <a:gd name="T13" fmla="*/ 190 h 333"/>
              <a:gd name="T14" fmla="*/ 333 w 333"/>
              <a:gd name="T15" fmla="*/ 167 h 333"/>
              <a:gd name="T16" fmla="*/ 166 w 333"/>
              <a:gd name="T17" fmla="*/ 0 h 333"/>
              <a:gd name="T18" fmla="*/ 0 w 333"/>
              <a:gd name="T19" fmla="*/ 1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3" h="333">
                <a:moveTo>
                  <a:pt x="0" y="167"/>
                </a:moveTo>
                <a:lnTo>
                  <a:pt x="23" y="191"/>
                </a:lnTo>
                <a:lnTo>
                  <a:pt x="150" y="64"/>
                </a:lnTo>
                <a:lnTo>
                  <a:pt x="150" y="333"/>
                </a:lnTo>
                <a:lnTo>
                  <a:pt x="183" y="333"/>
                </a:lnTo>
                <a:lnTo>
                  <a:pt x="183" y="64"/>
                </a:lnTo>
                <a:lnTo>
                  <a:pt x="309" y="190"/>
                </a:lnTo>
                <a:lnTo>
                  <a:pt x="333" y="167"/>
                </a:lnTo>
                <a:lnTo>
                  <a:pt x="166" y="0"/>
                </a:lnTo>
                <a:lnTo>
                  <a:pt x="0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23">
            <a:extLst>
              <a:ext uri="{FF2B5EF4-FFF2-40B4-BE49-F238E27FC236}">
                <a16:creationId xmlns:a16="http://schemas.microsoft.com/office/drawing/2014/main" id="{CA71CD9D-EE3C-4764-832B-AA0A7C37E069}"/>
              </a:ext>
            </a:extLst>
          </p:cNvPr>
          <p:cNvSpPr>
            <a:spLocks noChangeAspect="1"/>
          </p:cNvSpPr>
          <p:nvPr/>
        </p:nvSpPr>
        <p:spPr bwMode="auto">
          <a:xfrm>
            <a:off x="1217613" y="3614738"/>
            <a:ext cx="250825" cy="252413"/>
          </a:xfrm>
          <a:custGeom>
            <a:avLst/>
            <a:gdLst>
              <a:gd name="T0" fmla="*/ 333 w 333"/>
              <a:gd name="T1" fmla="*/ 23 h 333"/>
              <a:gd name="T2" fmla="*/ 310 w 333"/>
              <a:gd name="T3" fmla="*/ 0 h 333"/>
              <a:gd name="T4" fmla="*/ 33 w 333"/>
              <a:gd name="T5" fmla="*/ 278 h 333"/>
              <a:gd name="T6" fmla="*/ 33 w 333"/>
              <a:gd name="T7" fmla="*/ 100 h 333"/>
              <a:gd name="T8" fmla="*/ 0 w 333"/>
              <a:gd name="T9" fmla="*/ 100 h 333"/>
              <a:gd name="T10" fmla="*/ 0 w 333"/>
              <a:gd name="T11" fmla="*/ 301 h 333"/>
              <a:gd name="T12" fmla="*/ 0 w 333"/>
              <a:gd name="T13" fmla="*/ 333 h 333"/>
              <a:gd name="T14" fmla="*/ 41 w 333"/>
              <a:gd name="T15" fmla="*/ 333 h 333"/>
              <a:gd name="T16" fmla="*/ 235 w 333"/>
              <a:gd name="T17" fmla="*/ 333 h 333"/>
              <a:gd name="T18" fmla="*/ 235 w 333"/>
              <a:gd name="T19" fmla="*/ 300 h 333"/>
              <a:gd name="T20" fmla="*/ 56 w 333"/>
              <a:gd name="T21" fmla="*/ 300 h 333"/>
              <a:gd name="T22" fmla="*/ 333 w 333"/>
              <a:gd name="T23" fmla="*/ 2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3" h="333">
                <a:moveTo>
                  <a:pt x="333" y="23"/>
                </a:moveTo>
                <a:lnTo>
                  <a:pt x="310" y="0"/>
                </a:lnTo>
                <a:lnTo>
                  <a:pt x="33" y="278"/>
                </a:lnTo>
                <a:lnTo>
                  <a:pt x="33" y="100"/>
                </a:lnTo>
                <a:lnTo>
                  <a:pt x="0" y="100"/>
                </a:lnTo>
                <a:lnTo>
                  <a:pt x="0" y="301"/>
                </a:lnTo>
                <a:lnTo>
                  <a:pt x="0" y="333"/>
                </a:lnTo>
                <a:lnTo>
                  <a:pt x="41" y="333"/>
                </a:lnTo>
                <a:lnTo>
                  <a:pt x="235" y="333"/>
                </a:lnTo>
                <a:lnTo>
                  <a:pt x="235" y="300"/>
                </a:lnTo>
                <a:lnTo>
                  <a:pt x="56" y="300"/>
                </a:lnTo>
                <a:lnTo>
                  <a:pt x="333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4">
            <a:extLst>
              <a:ext uri="{FF2B5EF4-FFF2-40B4-BE49-F238E27FC236}">
                <a16:creationId xmlns:a16="http://schemas.microsoft.com/office/drawing/2014/main" id="{D0B01FC8-483C-4D37-9B2E-C7F4FE42B007}"/>
              </a:ext>
            </a:extLst>
          </p:cNvPr>
          <p:cNvSpPr>
            <a:spLocks noChangeAspect="1"/>
          </p:cNvSpPr>
          <p:nvPr/>
        </p:nvSpPr>
        <p:spPr bwMode="auto">
          <a:xfrm>
            <a:off x="5743576" y="3106738"/>
            <a:ext cx="250825" cy="254000"/>
          </a:xfrm>
          <a:custGeom>
            <a:avLst/>
            <a:gdLst>
              <a:gd name="T0" fmla="*/ 310 w 333"/>
              <a:gd name="T1" fmla="*/ 334 h 334"/>
              <a:gd name="T2" fmla="*/ 333 w 333"/>
              <a:gd name="T3" fmla="*/ 311 h 334"/>
              <a:gd name="T4" fmla="*/ 56 w 333"/>
              <a:gd name="T5" fmla="*/ 34 h 334"/>
              <a:gd name="T6" fmla="*/ 233 w 333"/>
              <a:gd name="T7" fmla="*/ 34 h 334"/>
              <a:gd name="T8" fmla="*/ 233 w 333"/>
              <a:gd name="T9" fmla="*/ 0 h 334"/>
              <a:gd name="T10" fmla="*/ 0 w 333"/>
              <a:gd name="T11" fmla="*/ 0 h 334"/>
              <a:gd name="T12" fmla="*/ 0 w 333"/>
              <a:gd name="T13" fmla="*/ 235 h 334"/>
              <a:gd name="T14" fmla="*/ 33 w 333"/>
              <a:gd name="T15" fmla="*/ 236 h 334"/>
              <a:gd name="T16" fmla="*/ 33 w 333"/>
              <a:gd name="T17" fmla="*/ 56 h 334"/>
              <a:gd name="T18" fmla="*/ 310 w 333"/>
              <a:gd name="T19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3" h="334">
                <a:moveTo>
                  <a:pt x="310" y="334"/>
                </a:moveTo>
                <a:lnTo>
                  <a:pt x="333" y="311"/>
                </a:lnTo>
                <a:lnTo>
                  <a:pt x="56" y="34"/>
                </a:lnTo>
                <a:lnTo>
                  <a:pt x="233" y="34"/>
                </a:lnTo>
                <a:lnTo>
                  <a:pt x="233" y="0"/>
                </a:lnTo>
                <a:lnTo>
                  <a:pt x="0" y="0"/>
                </a:lnTo>
                <a:lnTo>
                  <a:pt x="0" y="235"/>
                </a:lnTo>
                <a:lnTo>
                  <a:pt x="33" y="236"/>
                </a:lnTo>
                <a:lnTo>
                  <a:pt x="33" y="56"/>
                </a:lnTo>
                <a:lnTo>
                  <a:pt x="310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125">
            <a:extLst>
              <a:ext uri="{FF2B5EF4-FFF2-40B4-BE49-F238E27FC236}">
                <a16:creationId xmlns:a16="http://schemas.microsoft.com/office/drawing/2014/main" id="{48DF9F43-CBC3-492B-A974-0DC7E524FACA}"/>
              </a:ext>
            </a:extLst>
          </p:cNvPr>
          <p:cNvSpPr>
            <a:spLocks noChangeAspect="1"/>
          </p:cNvSpPr>
          <p:nvPr/>
        </p:nvSpPr>
        <p:spPr bwMode="auto">
          <a:xfrm>
            <a:off x="5240338" y="3106738"/>
            <a:ext cx="250825" cy="254000"/>
          </a:xfrm>
          <a:custGeom>
            <a:avLst/>
            <a:gdLst>
              <a:gd name="T0" fmla="*/ 0 w 334"/>
              <a:gd name="T1" fmla="*/ 310 h 334"/>
              <a:gd name="T2" fmla="*/ 24 w 334"/>
              <a:gd name="T3" fmla="*/ 334 h 334"/>
              <a:gd name="T4" fmla="*/ 300 w 334"/>
              <a:gd name="T5" fmla="*/ 56 h 334"/>
              <a:gd name="T6" fmla="*/ 300 w 334"/>
              <a:gd name="T7" fmla="*/ 234 h 334"/>
              <a:gd name="T8" fmla="*/ 334 w 334"/>
              <a:gd name="T9" fmla="*/ 234 h 334"/>
              <a:gd name="T10" fmla="*/ 334 w 334"/>
              <a:gd name="T11" fmla="*/ 0 h 334"/>
              <a:gd name="T12" fmla="*/ 99 w 334"/>
              <a:gd name="T13" fmla="*/ 0 h 334"/>
              <a:gd name="T14" fmla="*/ 98 w 334"/>
              <a:gd name="T15" fmla="*/ 34 h 334"/>
              <a:gd name="T16" fmla="*/ 278 w 334"/>
              <a:gd name="T17" fmla="*/ 34 h 334"/>
              <a:gd name="T18" fmla="*/ 0 w 334"/>
              <a:gd name="T19" fmla="*/ 31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4" h="334">
                <a:moveTo>
                  <a:pt x="0" y="310"/>
                </a:moveTo>
                <a:lnTo>
                  <a:pt x="24" y="334"/>
                </a:lnTo>
                <a:lnTo>
                  <a:pt x="300" y="56"/>
                </a:lnTo>
                <a:lnTo>
                  <a:pt x="300" y="234"/>
                </a:lnTo>
                <a:lnTo>
                  <a:pt x="334" y="234"/>
                </a:lnTo>
                <a:lnTo>
                  <a:pt x="334" y="0"/>
                </a:lnTo>
                <a:lnTo>
                  <a:pt x="99" y="0"/>
                </a:lnTo>
                <a:lnTo>
                  <a:pt x="98" y="34"/>
                </a:lnTo>
                <a:lnTo>
                  <a:pt x="278" y="34"/>
                </a:lnTo>
                <a:lnTo>
                  <a:pt x="0" y="3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126">
            <a:extLst>
              <a:ext uri="{FF2B5EF4-FFF2-40B4-BE49-F238E27FC236}">
                <a16:creationId xmlns:a16="http://schemas.microsoft.com/office/drawing/2014/main" id="{09E6BBDE-CD30-4518-8CA6-3AA5335FFA04}"/>
              </a:ext>
            </a:extLst>
          </p:cNvPr>
          <p:cNvSpPr>
            <a:spLocks noChangeAspect="1"/>
          </p:cNvSpPr>
          <p:nvPr/>
        </p:nvSpPr>
        <p:spPr bwMode="auto">
          <a:xfrm>
            <a:off x="4737101" y="3106738"/>
            <a:ext cx="252413" cy="254000"/>
          </a:xfrm>
          <a:custGeom>
            <a:avLst/>
            <a:gdLst>
              <a:gd name="T0" fmla="*/ 23 w 333"/>
              <a:gd name="T1" fmla="*/ 0 h 334"/>
              <a:gd name="T2" fmla="*/ 0 w 333"/>
              <a:gd name="T3" fmla="*/ 24 h 334"/>
              <a:gd name="T4" fmla="*/ 277 w 333"/>
              <a:gd name="T5" fmla="*/ 300 h 334"/>
              <a:gd name="T6" fmla="*/ 100 w 333"/>
              <a:gd name="T7" fmla="*/ 300 h 334"/>
              <a:gd name="T8" fmla="*/ 100 w 333"/>
              <a:gd name="T9" fmla="*/ 334 h 334"/>
              <a:gd name="T10" fmla="*/ 333 w 333"/>
              <a:gd name="T11" fmla="*/ 334 h 334"/>
              <a:gd name="T12" fmla="*/ 333 w 333"/>
              <a:gd name="T13" fmla="*/ 99 h 334"/>
              <a:gd name="T14" fmla="*/ 300 w 333"/>
              <a:gd name="T15" fmla="*/ 98 h 334"/>
              <a:gd name="T16" fmla="*/ 300 w 333"/>
              <a:gd name="T17" fmla="*/ 278 h 334"/>
              <a:gd name="T18" fmla="*/ 23 w 333"/>
              <a:gd name="T1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3" h="334">
                <a:moveTo>
                  <a:pt x="23" y="0"/>
                </a:moveTo>
                <a:lnTo>
                  <a:pt x="0" y="24"/>
                </a:lnTo>
                <a:lnTo>
                  <a:pt x="277" y="300"/>
                </a:lnTo>
                <a:lnTo>
                  <a:pt x="100" y="300"/>
                </a:lnTo>
                <a:lnTo>
                  <a:pt x="100" y="334"/>
                </a:lnTo>
                <a:lnTo>
                  <a:pt x="333" y="334"/>
                </a:lnTo>
                <a:lnTo>
                  <a:pt x="333" y="99"/>
                </a:lnTo>
                <a:lnTo>
                  <a:pt x="300" y="98"/>
                </a:lnTo>
                <a:lnTo>
                  <a:pt x="300" y="278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27">
            <a:extLst>
              <a:ext uri="{FF2B5EF4-FFF2-40B4-BE49-F238E27FC236}">
                <a16:creationId xmlns:a16="http://schemas.microsoft.com/office/drawing/2014/main" id="{382C56CF-967B-42BA-9334-9E50BAAD94C0}"/>
              </a:ext>
            </a:extLst>
          </p:cNvPr>
          <p:cNvSpPr>
            <a:spLocks noChangeAspect="1"/>
          </p:cNvSpPr>
          <p:nvPr/>
        </p:nvSpPr>
        <p:spPr bwMode="auto">
          <a:xfrm>
            <a:off x="4233863" y="3106738"/>
            <a:ext cx="254000" cy="254000"/>
          </a:xfrm>
          <a:custGeom>
            <a:avLst/>
            <a:gdLst>
              <a:gd name="T0" fmla="*/ 33 w 335"/>
              <a:gd name="T1" fmla="*/ 335 h 335"/>
              <a:gd name="T2" fmla="*/ 219 w 335"/>
              <a:gd name="T3" fmla="*/ 335 h 335"/>
              <a:gd name="T4" fmla="*/ 233 w 335"/>
              <a:gd name="T5" fmla="*/ 318 h 335"/>
              <a:gd name="T6" fmla="*/ 233 w 335"/>
              <a:gd name="T7" fmla="*/ 318 h 335"/>
              <a:gd name="T8" fmla="*/ 219 w 335"/>
              <a:gd name="T9" fmla="*/ 301 h 335"/>
              <a:gd name="T10" fmla="*/ 76 w 335"/>
              <a:gd name="T11" fmla="*/ 301 h 335"/>
              <a:gd name="T12" fmla="*/ 70 w 335"/>
              <a:gd name="T13" fmla="*/ 287 h 335"/>
              <a:gd name="T14" fmla="*/ 329 w 335"/>
              <a:gd name="T15" fmla="*/ 30 h 335"/>
              <a:gd name="T16" fmla="*/ 329 w 335"/>
              <a:gd name="T17" fmla="*/ 6 h 335"/>
              <a:gd name="T18" fmla="*/ 305 w 335"/>
              <a:gd name="T19" fmla="*/ 6 h 335"/>
              <a:gd name="T20" fmla="*/ 48 w 335"/>
              <a:gd name="T21" fmla="*/ 265 h 335"/>
              <a:gd name="T22" fmla="*/ 33 w 335"/>
              <a:gd name="T23" fmla="*/ 259 h 335"/>
              <a:gd name="T24" fmla="*/ 33 w 335"/>
              <a:gd name="T25" fmla="*/ 118 h 335"/>
              <a:gd name="T26" fmla="*/ 17 w 335"/>
              <a:gd name="T27" fmla="*/ 101 h 335"/>
              <a:gd name="T28" fmla="*/ 16 w 335"/>
              <a:gd name="T29" fmla="*/ 101 h 335"/>
              <a:gd name="T30" fmla="*/ 0 w 335"/>
              <a:gd name="T31" fmla="*/ 118 h 335"/>
              <a:gd name="T32" fmla="*/ 0 w 335"/>
              <a:gd name="T33" fmla="*/ 301 h 335"/>
              <a:gd name="T34" fmla="*/ 33 w 335"/>
              <a:gd name="T35" fmla="*/ 335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5" h="335">
                <a:moveTo>
                  <a:pt x="33" y="335"/>
                </a:moveTo>
                <a:lnTo>
                  <a:pt x="219" y="335"/>
                </a:lnTo>
                <a:cubicBezTo>
                  <a:pt x="228" y="335"/>
                  <a:pt x="233" y="327"/>
                  <a:pt x="233" y="318"/>
                </a:cubicBezTo>
                <a:lnTo>
                  <a:pt x="233" y="318"/>
                </a:lnTo>
                <a:cubicBezTo>
                  <a:pt x="233" y="309"/>
                  <a:pt x="228" y="301"/>
                  <a:pt x="219" y="301"/>
                </a:cubicBezTo>
                <a:lnTo>
                  <a:pt x="76" y="301"/>
                </a:lnTo>
                <a:cubicBezTo>
                  <a:pt x="69" y="301"/>
                  <a:pt x="65" y="292"/>
                  <a:pt x="70" y="287"/>
                </a:cubicBezTo>
                <a:lnTo>
                  <a:pt x="329" y="30"/>
                </a:lnTo>
                <a:cubicBezTo>
                  <a:pt x="335" y="23"/>
                  <a:pt x="335" y="13"/>
                  <a:pt x="329" y="6"/>
                </a:cubicBezTo>
                <a:cubicBezTo>
                  <a:pt x="322" y="0"/>
                  <a:pt x="312" y="0"/>
                  <a:pt x="305" y="6"/>
                </a:cubicBezTo>
                <a:lnTo>
                  <a:pt x="48" y="265"/>
                </a:lnTo>
                <a:cubicBezTo>
                  <a:pt x="42" y="270"/>
                  <a:pt x="33" y="266"/>
                  <a:pt x="33" y="259"/>
                </a:cubicBezTo>
                <a:lnTo>
                  <a:pt x="33" y="118"/>
                </a:lnTo>
                <a:cubicBezTo>
                  <a:pt x="33" y="109"/>
                  <a:pt x="26" y="101"/>
                  <a:pt x="17" y="101"/>
                </a:cubicBezTo>
                <a:lnTo>
                  <a:pt x="16" y="101"/>
                </a:lnTo>
                <a:cubicBezTo>
                  <a:pt x="7" y="101"/>
                  <a:pt x="0" y="109"/>
                  <a:pt x="0" y="118"/>
                </a:cubicBezTo>
                <a:lnTo>
                  <a:pt x="0" y="301"/>
                </a:lnTo>
                <a:cubicBezTo>
                  <a:pt x="0" y="320"/>
                  <a:pt x="15" y="335"/>
                  <a:pt x="33" y="3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28">
            <a:extLst>
              <a:ext uri="{FF2B5EF4-FFF2-40B4-BE49-F238E27FC236}">
                <a16:creationId xmlns:a16="http://schemas.microsoft.com/office/drawing/2014/main" id="{51EBBC4A-DA42-471B-AE16-49A5C51D5D94}"/>
              </a:ext>
            </a:extLst>
          </p:cNvPr>
          <p:cNvSpPr>
            <a:spLocks noChangeAspect="1"/>
          </p:cNvSpPr>
          <p:nvPr/>
        </p:nvSpPr>
        <p:spPr bwMode="auto">
          <a:xfrm>
            <a:off x="3730626" y="3106738"/>
            <a:ext cx="254000" cy="255588"/>
          </a:xfrm>
          <a:custGeom>
            <a:avLst/>
            <a:gdLst>
              <a:gd name="T0" fmla="*/ 0 w 335"/>
              <a:gd name="T1" fmla="*/ 34 h 335"/>
              <a:gd name="T2" fmla="*/ 0 w 335"/>
              <a:gd name="T3" fmla="*/ 219 h 335"/>
              <a:gd name="T4" fmla="*/ 17 w 335"/>
              <a:gd name="T5" fmla="*/ 234 h 335"/>
              <a:gd name="T6" fmla="*/ 17 w 335"/>
              <a:gd name="T7" fmla="*/ 234 h 335"/>
              <a:gd name="T8" fmla="*/ 34 w 335"/>
              <a:gd name="T9" fmla="*/ 219 h 335"/>
              <a:gd name="T10" fmla="*/ 34 w 335"/>
              <a:gd name="T11" fmla="*/ 77 h 335"/>
              <a:gd name="T12" fmla="*/ 48 w 335"/>
              <a:gd name="T13" fmla="*/ 71 h 335"/>
              <a:gd name="T14" fmla="*/ 306 w 335"/>
              <a:gd name="T15" fmla="*/ 329 h 335"/>
              <a:gd name="T16" fmla="*/ 329 w 335"/>
              <a:gd name="T17" fmla="*/ 329 h 335"/>
              <a:gd name="T18" fmla="*/ 329 w 335"/>
              <a:gd name="T19" fmla="*/ 306 h 335"/>
              <a:gd name="T20" fmla="*/ 71 w 335"/>
              <a:gd name="T21" fmla="*/ 48 h 335"/>
              <a:gd name="T22" fmla="*/ 76 w 335"/>
              <a:gd name="T23" fmla="*/ 34 h 335"/>
              <a:gd name="T24" fmla="*/ 217 w 335"/>
              <a:gd name="T25" fmla="*/ 34 h 335"/>
              <a:gd name="T26" fmla="*/ 234 w 335"/>
              <a:gd name="T27" fmla="*/ 17 h 335"/>
              <a:gd name="T28" fmla="*/ 234 w 335"/>
              <a:gd name="T29" fmla="*/ 17 h 335"/>
              <a:gd name="T30" fmla="*/ 217 w 335"/>
              <a:gd name="T31" fmla="*/ 0 h 335"/>
              <a:gd name="T32" fmla="*/ 34 w 335"/>
              <a:gd name="T33" fmla="*/ 0 h 335"/>
              <a:gd name="T34" fmla="*/ 0 w 335"/>
              <a:gd name="T35" fmla="*/ 34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5" h="335">
                <a:moveTo>
                  <a:pt x="0" y="34"/>
                </a:moveTo>
                <a:lnTo>
                  <a:pt x="0" y="219"/>
                </a:lnTo>
                <a:cubicBezTo>
                  <a:pt x="0" y="228"/>
                  <a:pt x="8" y="234"/>
                  <a:pt x="17" y="234"/>
                </a:cubicBezTo>
                <a:lnTo>
                  <a:pt x="17" y="234"/>
                </a:lnTo>
                <a:cubicBezTo>
                  <a:pt x="26" y="234"/>
                  <a:pt x="34" y="228"/>
                  <a:pt x="34" y="219"/>
                </a:cubicBezTo>
                <a:lnTo>
                  <a:pt x="34" y="77"/>
                </a:lnTo>
                <a:cubicBezTo>
                  <a:pt x="34" y="69"/>
                  <a:pt x="43" y="66"/>
                  <a:pt x="48" y="71"/>
                </a:cubicBezTo>
                <a:lnTo>
                  <a:pt x="306" y="329"/>
                </a:lnTo>
                <a:cubicBezTo>
                  <a:pt x="312" y="335"/>
                  <a:pt x="322" y="335"/>
                  <a:pt x="329" y="329"/>
                </a:cubicBezTo>
                <a:cubicBezTo>
                  <a:pt x="335" y="323"/>
                  <a:pt x="335" y="312"/>
                  <a:pt x="329" y="306"/>
                </a:cubicBezTo>
                <a:lnTo>
                  <a:pt x="71" y="48"/>
                </a:lnTo>
                <a:cubicBezTo>
                  <a:pt x="65" y="43"/>
                  <a:pt x="69" y="34"/>
                  <a:pt x="76" y="34"/>
                </a:cubicBezTo>
                <a:lnTo>
                  <a:pt x="217" y="34"/>
                </a:lnTo>
                <a:cubicBezTo>
                  <a:pt x="226" y="34"/>
                  <a:pt x="234" y="26"/>
                  <a:pt x="234" y="17"/>
                </a:cubicBezTo>
                <a:lnTo>
                  <a:pt x="234" y="17"/>
                </a:lnTo>
                <a:cubicBezTo>
                  <a:pt x="234" y="8"/>
                  <a:pt x="226" y="0"/>
                  <a:pt x="217" y="0"/>
                </a:cubicBez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29">
            <a:extLst>
              <a:ext uri="{FF2B5EF4-FFF2-40B4-BE49-F238E27FC236}">
                <a16:creationId xmlns:a16="http://schemas.microsoft.com/office/drawing/2014/main" id="{EDC3EA67-F7D7-4CDB-BEF3-9893EFAD6744}"/>
              </a:ext>
            </a:extLst>
          </p:cNvPr>
          <p:cNvSpPr>
            <a:spLocks noChangeAspect="1"/>
          </p:cNvSpPr>
          <p:nvPr/>
        </p:nvSpPr>
        <p:spPr bwMode="auto">
          <a:xfrm>
            <a:off x="3227388" y="3106738"/>
            <a:ext cx="252413" cy="255588"/>
          </a:xfrm>
          <a:custGeom>
            <a:avLst/>
            <a:gdLst>
              <a:gd name="T0" fmla="*/ 302 w 335"/>
              <a:gd name="T1" fmla="*/ 0 h 335"/>
              <a:gd name="T2" fmla="*/ 116 w 335"/>
              <a:gd name="T3" fmla="*/ 0 h 335"/>
              <a:gd name="T4" fmla="*/ 102 w 335"/>
              <a:gd name="T5" fmla="*/ 17 h 335"/>
              <a:gd name="T6" fmla="*/ 102 w 335"/>
              <a:gd name="T7" fmla="*/ 17 h 335"/>
              <a:gd name="T8" fmla="*/ 116 w 335"/>
              <a:gd name="T9" fmla="*/ 34 h 335"/>
              <a:gd name="T10" fmla="*/ 259 w 335"/>
              <a:gd name="T11" fmla="*/ 34 h 335"/>
              <a:gd name="T12" fmla="*/ 265 w 335"/>
              <a:gd name="T13" fmla="*/ 48 h 335"/>
              <a:gd name="T14" fmla="*/ 7 w 335"/>
              <a:gd name="T15" fmla="*/ 306 h 335"/>
              <a:gd name="T16" fmla="*/ 7 w 335"/>
              <a:gd name="T17" fmla="*/ 329 h 335"/>
              <a:gd name="T18" fmla="*/ 7 w 335"/>
              <a:gd name="T19" fmla="*/ 329 h 335"/>
              <a:gd name="T20" fmla="*/ 30 w 335"/>
              <a:gd name="T21" fmla="*/ 329 h 335"/>
              <a:gd name="T22" fmla="*/ 288 w 335"/>
              <a:gd name="T23" fmla="*/ 71 h 335"/>
              <a:gd name="T24" fmla="*/ 302 w 335"/>
              <a:gd name="T25" fmla="*/ 77 h 335"/>
              <a:gd name="T26" fmla="*/ 302 w 335"/>
              <a:gd name="T27" fmla="*/ 217 h 335"/>
              <a:gd name="T28" fmla="*/ 318 w 335"/>
              <a:gd name="T29" fmla="*/ 234 h 335"/>
              <a:gd name="T30" fmla="*/ 319 w 335"/>
              <a:gd name="T31" fmla="*/ 234 h 335"/>
              <a:gd name="T32" fmla="*/ 335 w 335"/>
              <a:gd name="T33" fmla="*/ 217 h 335"/>
              <a:gd name="T34" fmla="*/ 335 w 335"/>
              <a:gd name="T35" fmla="*/ 34 h 335"/>
              <a:gd name="T36" fmla="*/ 302 w 335"/>
              <a:gd name="T37" fmla="*/ 0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5" h="335">
                <a:moveTo>
                  <a:pt x="302" y="0"/>
                </a:moveTo>
                <a:lnTo>
                  <a:pt x="116" y="0"/>
                </a:lnTo>
                <a:cubicBezTo>
                  <a:pt x="107" y="0"/>
                  <a:pt x="102" y="8"/>
                  <a:pt x="102" y="17"/>
                </a:cubicBezTo>
                <a:lnTo>
                  <a:pt x="102" y="17"/>
                </a:lnTo>
                <a:cubicBezTo>
                  <a:pt x="102" y="26"/>
                  <a:pt x="107" y="34"/>
                  <a:pt x="116" y="34"/>
                </a:cubicBezTo>
                <a:lnTo>
                  <a:pt x="259" y="34"/>
                </a:lnTo>
                <a:cubicBezTo>
                  <a:pt x="266" y="34"/>
                  <a:pt x="270" y="43"/>
                  <a:pt x="265" y="48"/>
                </a:cubicBezTo>
                <a:lnTo>
                  <a:pt x="7" y="306"/>
                </a:lnTo>
                <a:cubicBezTo>
                  <a:pt x="0" y="312"/>
                  <a:pt x="0" y="323"/>
                  <a:pt x="7" y="329"/>
                </a:cubicBezTo>
                <a:lnTo>
                  <a:pt x="7" y="329"/>
                </a:lnTo>
                <a:cubicBezTo>
                  <a:pt x="13" y="335"/>
                  <a:pt x="23" y="335"/>
                  <a:pt x="30" y="329"/>
                </a:cubicBezTo>
                <a:lnTo>
                  <a:pt x="288" y="71"/>
                </a:lnTo>
                <a:cubicBezTo>
                  <a:pt x="293" y="65"/>
                  <a:pt x="302" y="69"/>
                  <a:pt x="302" y="77"/>
                </a:cubicBezTo>
                <a:lnTo>
                  <a:pt x="302" y="217"/>
                </a:lnTo>
                <a:cubicBezTo>
                  <a:pt x="302" y="227"/>
                  <a:pt x="309" y="234"/>
                  <a:pt x="318" y="234"/>
                </a:cubicBezTo>
                <a:lnTo>
                  <a:pt x="319" y="234"/>
                </a:lnTo>
                <a:cubicBezTo>
                  <a:pt x="328" y="234"/>
                  <a:pt x="335" y="227"/>
                  <a:pt x="335" y="217"/>
                </a:cubicBezTo>
                <a:lnTo>
                  <a:pt x="335" y="34"/>
                </a:lnTo>
                <a:cubicBezTo>
                  <a:pt x="335" y="16"/>
                  <a:pt x="320" y="0"/>
                  <a:pt x="30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30">
            <a:extLst>
              <a:ext uri="{FF2B5EF4-FFF2-40B4-BE49-F238E27FC236}">
                <a16:creationId xmlns:a16="http://schemas.microsoft.com/office/drawing/2014/main" id="{74A5050B-8080-4811-8ED6-BF9723180F0A}"/>
              </a:ext>
            </a:extLst>
          </p:cNvPr>
          <p:cNvSpPr>
            <a:spLocks noChangeAspect="1"/>
          </p:cNvSpPr>
          <p:nvPr/>
        </p:nvSpPr>
        <p:spPr bwMode="auto">
          <a:xfrm>
            <a:off x="2724151" y="3106738"/>
            <a:ext cx="252413" cy="254000"/>
          </a:xfrm>
          <a:custGeom>
            <a:avLst/>
            <a:gdLst>
              <a:gd name="T0" fmla="*/ 335 w 335"/>
              <a:gd name="T1" fmla="*/ 302 h 335"/>
              <a:gd name="T2" fmla="*/ 335 w 335"/>
              <a:gd name="T3" fmla="*/ 116 h 335"/>
              <a:gd name="T4" fmla="*/ 319 w 335"/>
              <a:gd name="T5" fmla="*/ 101 h 335"/>
              <a:gd name="T6" fmla="*/ 319 w 335"/>
              <a:gd name="T7" fmla="*/ 101 h 335"/>
              <a:gd name="T8" fmla="*/ 302 w 335"/>
              <a:gd name="T9" fmla="*/ 116 h 335"/>
              <a:gd name="T10" fmla="*/ 302 w 335"/>
              <a:gd name="T11" fmla="*/ 259 h 335"/>
              <a:gd name="T12" fmla="*/ 288 w 335"/>
              <a:gd name="T13" fmla="*/ 265 h 335"/>
              <a:gd name="T14" fmla="*/ 30 w 335"/>
              <a:gd name="T15" fmla="*/ 6 h 335"/>
              <a:gd name="T16" fmla="*/ 7 w 335"/>
              <a:gd name="T17" fmla="*/ 6 h 335"/>
              <a:gd name="T18" fmla="*/ 7 w 335"/>
              <a:gd name="T19" fmla="*/ 30 h 335"/>
              <a:gd name="T20" fmla="*/ 265 w 335"/>
              <a:gd name="T21" fmla="*/ 287 h 335"/>
              <a:gd name="T22" fmla="*/ 259 w 335"/>
              <a:gd name="T23" fmla="*/ 301 h 335"/>
              <a:gd name="T24" fmla="*/ 118 w 335"/>
              <a:gd name="T25" fmla="*/ 301 h 335"/>
              <a:gd name="T26" fmla="*/ 102 w 335"/>
              <a:gd name="T27" fmla="*/ 318 h 335"/>
              <a:gd name="T28" fmla="*/ 102 w 335"/>
              <a:gd name="T29" fmla="*/ 319 h 335"/>
              <a:gd name="T30" fmla="*/ 118 w 335"/>
              <a:gd name="T31" fmla="*/ 335 h 335"/>
              <a:gd name="T32" fmla="*/ 302 w 335"/>
              <a:gd name="T33" fmla="*/ 335 h 335"/>
              <a:gd name="T34" fmla="*/ 335 w 335"/>
              <a:gd name="T35" fmla="*/ 302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5" h="335">
                <a:moveTo>
                  <a:pt x="335" y="302"/>
                </a:moveTo>
                <a:lnTo>
                  <a:pt x="335" y="116"/>
                </a:lnTo>
                <a:cubicBezTo>
                  <a:pt x="335" y="107"/>
                  <a:pt x="328" y="101"/>
                  <a:pt x="319" y="101"/>
                </a:cubicBezTo>
                <a:lnTo>
                  <a:pt x="319" y="101"/>
                </a:lnTo>
                <a:cubicBezTo>
                  <a:pt x="310" y="101"/>
                  <a:pt x="302" y="107"/>
                  <a:pt x="302" y="116"/>
                </a:cubicBezTo>
                <a:lnTo>
                  <a:pt x="302" y="259"/>
                </a:lnTo>
                <a:cubicBezTo>
                  <a:pt x="302" y="266"/>
                  <a:pt x="293" y="270"/>
                  <a:pt x="288" y="265"/>
                </a:cubicBezTo>
                <a:lnTo>
                  <a:pt x="30" y="6"/>
                </a:lnTo>
                <a:cubicBezTo>
                  <a:pt x="24" y="0"/>
                  <a:pt x="13" y="0"/>
                  <a:pt x="7" y="6"/>
                </a:cubicBezTo>
                <a:cubicBezTo>
                  <a:pt x="0" y="13"/>
                  <a:pt x="0" y="23"/>
                  <a:pt x="7" y="30"/>
                </a:cubicBezTo>
                <a:lnTo>
                  <a:pt x="265" y="287"/>
                </a:lnTo>
                <a:cubicBezTo>
                  <a:pt x="270" y="293"/>
                  <a:pt x="267" y="301"/>
                  <a:pt x="259" y="301"/>
                </a:cubicBezTo>
                <a:lnTo>
                  <a:pt x="118" y="301"/>
                </a:lnTo>
                <a:cubicBezTo>
                  <a:pt x="109" y="301"/>
                  <a:pt x="102" y="309"/>
                  <a:pt x="102" y="318"/>
                </a:cubicBezTo>
                <a:lnTo>
                  <a:pt x="102" y="319"/>
                </a:lnTo>
                <a:cubicBezTo>
                  <a:pt x="102" y="328"/>
                  <a:pt x="109" y="335"/>
                  <a:pt x="118" y="335"/>
                </a:cubicBezTo>
                <a:lnTo>
                  <a:pt x="302" y="335"/>
                </a:lnTo>
                <a:cubicBezTo>
                  <a:pt x="320" y="335"/>
                  <a:pt x="335" y="320"/>
                  <a:pt x="335" y="3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31">
            <a:extLst>
              <a:ext uri="{FF2B5EF4-FFF2-40B4-BE49-F238E27FC236}">
                <a16:creationId xmlns:a16="http://schemas.microsoft.com/office/drawing/2014/main" id="{0D4A9311-0848-4764-B8BA-C043E8172F18}"/>
              </a:ext>
            </a:extLst>
          </p:cNvPr>
          <p:cNvSpPr>
            <a:spLocks noChangeAspect="1"/>
          </p:cNvSpPr>
          <p:nvPr/>
        </p:nvSpPr>
        <p:spPr bwMode="auto">
          <a:xfrm>
            <a:off x="2220913" y="3106738"/>
            <a:ext cx="255588" cy="257175"/>
          </a:xfrm>
          <a:custGeom>
            <a:avLst/>
            <a:gdLst>
              <a:gd name="T0" fmla="*/ 331 w 338"/>
              <a:gd name="T1" fmla="*/ 185 h 337"/>
              <a:gd name="T2" fmla="*/ 331 w 338"/>
              <a:gd name="T3" fmla="*/ 162 h 337"/>
              <a:gd name="T4" fmla="*/ 308 w 338"/>
              <a:gd name="T5" fmla="*/ 162 h 337"/>
              <a:gd name="T6" fmla="*/ 200 w 338"/>
              <a:gd name="T7" fmla="*/ 269 h 337"/>
              <a:gd name="T8" fmla="*/ 186 w 338"/>
              <a:gd name="T9" fmla="*/ 263 h 337"/>
              <a:gd name="T10" fmla="*/ 186 w 338"/>
              <a:gd name="T11" fmla="*/ 17 h 337"/>
              <a:gd name="T12" fmla="*/ 169 w 338"/>
              <a:gd name="T13" fmla="*/ 0 h 337"/>
              <a:gd name="T14" fmla="*/ 169 w 338"/>
              <a:gd name="T15" fmla="*/ 0 h 337"/>
              <a:gd name="T16" fmla="*/ 152 w 338"/>
              <a:gd name="T17" fmla="*/ 17 h 337"/>
              <a:gd name="T18" fmla="*/ 152 w 338"/>
              <a:gd name="T19" fmla="*/ 263 h 337"/>
              <a:gd name="T20" fmla="*/ 138 w 338"/>
              <a:gd name="T21" fmla="*/ 269 h 337"/>
              <a:gd name="T22" fmla="*/ 30 w 338"/>
              <a:gd name="T23" fmla="*/ 161 h 337"/>
              <a:gd name="T24" fmla="*/ 7 w 338"/>
              <a:gd name="T25" fmla="*/ 161 h 337"/>
              <a:gd name="T26" fmla="*/ 7 w 338"/>
              <a:gd name="T27" fmla="*/ 161 h 337"/>
              <a:gd name="T28" fmla="*/ 7 w 338"/>
              <a:gd name="T29" fmla="*/ 185 h 337"/>
              <a:gd name="T30" fmla="*/ 146 w 338"/>
              <a:gd name="T31" fmla="*/ 324 h 337"/>
              <a:gd name="T32" fmla="*/ 146 w 338"/>
              <a:gd name="T33" fmla="*/ 324 h 337"/>
              <a:gd name="T34" fmla="*/ 193 w 338"/>
              <a:gd name="T35" fmla="*/ 324 h 337"/>
              <a:gd name="T36" fmla="*/ 331 w 338"/>
              <a:gd name="T37" fmla="*/ 185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8" h="337">
                <a:moveTo>
                  <a:pt x="331" y="185"/>
                </a:moveTo>
                <a:cubicBezTo>
                  <a:pt x="338" y="179"/>
                  <a:pt x="338" y="168"/>
                  <a:pt x="331" y="162"/>
                </a:cubicBezTo>
                <a:cubicBezTo>
                  <a:pt x="325" y="155"/>
                  <a:pt x="314" y="155"/>
                  <a:pt x="308" y="162"/>
                </a:cubicBezTo>
                <a:lnTo>
                  <a:pt x="200" y="269"/>
                </a:lnTo>
                <a:cubicBezTo>
                  <a:pt x="195" y="274"/>
                  <a:pt x="186" y="271"/>
                  <a:pt x="186" y="263"/>
                </a:cubicBezTo>
                <a:lnTo>
                  <a:pt x="186" y="17"/>
                </a:lnTo>
                <a:cubicBezTo>
                  <a:pt x="186" y="8"/>
                  <a:pt x="178" y="0"/>
                  <a:pt x="169" y="0"/>
                </a:cubicBezTo>
                <a:lnTo>
                  <a:pt x="169" y="0"/>
                </a:lnTo>
                <a:cubicBezTo>
                  <a:pt x="160" y="0"/>
                  <a:pt x="152" y="8"/>
                  <a:pt x="152" y="17"/>
                </a:cubicBezTo>
                <a:lnTo>
                  <a:pt x="152" y="263"/>
                </a:lnTo>
                <a:cubicBezTo>
                  <a:pt x="152" y="271"/>
                  <a:pt x="144" y="274"/>
                  <a:pt x="138" y="269"/>
                </a:cubicBezTo>
                <a:lnTo>
                  <a:pt x="30" y="161"/>
                </a:lnTo>
                <a:cubicBezTo>
                  <a:pt x="24" y="155"/>
                  <a:pt x="13" y="155"/>
                  <a:pt x="7" y="161"/>
                </a:cubicBezTo>
                <a:lnTo>
                  <a:pt x="7" y="161"/>
                </a:lnTo>
                <a:cubicBezTo>
                  <a:pt x="0" y="168"/>
                  <a:pt x="0" y="178"/>
                  <a:pt x="7" y="185"/>
                </a:cubicBezTo>
                <a:lnTo>
                  <a:pt x="146" y="324"/>
                </a:lnTo>
                <a:lnTo>
                  <a:pt x="146" y="324"/>
                </a:lnTo>
                <a:cubicBezTo>
                  <a:pt x="159" y="337"/>
                  <a:pt x="180" y="337"/>
                  <a:pt x="193" y="324"/>
                </a:cubicBezTo>
                <a:lnTo>
                  <a:pt x="331" y="1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32">
            <a:extLst>
              <a:ext uri="{FF2B5EF4-FFF2-40B4-BE49-F238E27FC236}">
                <a16:creationId xmlns:a16="http://schemas.microsoft.com/office/drawing/2014/main" id="{D7221E04-D0CA-4172-B058-07FD14B6B3A4}"/>
              </a:ext>
            </a:extLst>
          </p:cNvPr>
          <p:cNvSpPr>
            <a:spLocks noChangeAspect="1"/>
          </p:cNvSpPr>
          <p:nvPr/>
        </p:nvSpPr>
        <p:spPr bwMode="auto">
          <a:xfrm>
            <a:off x="1717676" y="3105150"/>
            <a:ext cx="254000" cy="257175"/>
          </a:xfrm>
          <a:custGeom>
            <a:avLst/>
            <a:gdLst>
              <a:gd name="T0" fmla="*/ 152 w 337"/>
              <a:gd name="T1" fmla="*/ 331 h 337"/>
              <a:gd name="T2" fmla="*/ 175 w 337"/>
              <a:gd name="T3" fmla="*/ 331 h 337"/>
              <a:gd name="T4" fmla="*/ 175 w 337"/>
              <a:gd name="T5" fmla="*/ 307 h 337"/>
              <a:gd name="T6" fmla="*/ 68 w 337"/>
              <a:gd name="T7" fmla="*/ 200 h 337"/>
              <a:gd name="T8" fmla="*/ 74 w 337"/>
              <a:gd name="T9" fmla="*/ 186 h 337"/>
              <a:gd name="T10" fmla="*/ 320 w 337"/>
              <a:gd name="T11" fmla="*/ 186 h 337"/>
              <a:gd name="T12" fmla="*/ 337 w 337"/>
              <a:gd name="T13" fmla="*/ 169 h 337"/>
              <a:gd name="T14" fmla="*/ 337 w 337"/>
              <a:gd name="T15" fmla="*/ 169 h 337"/>
              <a:gd name="T16" fmla="*/ 320 w 337"/>
              <a:gd name="T17" fmla="*/ 152 h 337"/>
              <a:gd name="T18" fmla="*/ 74 w 337"/>
              <a:gd name="T19" fmla="*/ 152 h 337"/>
              <a:gd name="T20" fmla="*/ 68 w 337"/>
              <a:gd name="T21" fmla="*/ 138 h 337"/>
              <a:gd name="T22" fmla="*/ 176 w 337"/>
              <a:gd name="T23" fmla="*/ 30 h 337"/>
              <a:gd name="T24" fmla="*/ 176 w 337"/>
              <a:gd name="T25" fmla="*/ 7 h 337"/>
              <a:gd name="T26" fmla="*/ 152 w 337"/>
              <a:gd name="T27" fmla="*/ 7 h 337"/>
              <a:gd name="T28" fmla="*/ 13 w 337"/>
              <a:gd name="T29" fmla="*/ 145 h 337"/>
              <a:gd name="T30" fmla="*/ 13 w 337"/>
              <a:gd name="T31" fmla="*/ 193 h 337"/>
              <a:gd name="T32" fmla="*/ 152 w 337"/>
              <a:gd name="T33" fmla="*/ 331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7" h="337">
                <a:moveTo>
                  <a:pt x="152" y="331"/>
                </a:moveTo>
                <a:cubicBezTo>
                  <a:pt x="158" y="337"/>
                  <a:pt x="169" y="337"/>
                  <a:pt x="175" y="331"/>
                </a:cubicBezTo>
                <a:cubicBezTo>
                  <a:pt x="182" y="324"/>
                  <a:pt x="182" y="314"/>
                  <a:pt x="175" y="307"/>
                </a:cubicBezTo>
                <a:lnTo>
                  <a:pt x="68" y="200"/>
                </a:lnTo>
                <a:cubicBezTo>
                  <a:pt x="63" y="195"/>
                  <a:pt x="66" y="186"/>
                  <a:pt x="74" y="186"/>
                </a:cubicBezTo>
                <a:lnTo>
                  <a:pt x="320" y="186"/>
                </a:lnTo>
                <a:cubicBezTo>
                  <a:pt x="330" y="186"/>
                  <a:pt x="337" y="178"/>
                  <a:pt x="337" y="169"/>
                </a:cubicBezTo>
                <a:lnTo>
                  <a:pt x="337" y="169"/>
                </a:lnTo>
                <a:cubicBezTo>
                  <a:pt x="337" y="160"/>
                  <a:pt x="330" y="152"/>
                  <a:pt x="320" y="152"/>
                </a:cubicBezTo>
                <a:lnTo>
                  <a:pt x="74" y="152"/>
                </a:lnTo>
                <a:cubicBezTo>
                  <a:pt x="66" y="152"/>
                  <a:pt x="63" y="143"/>
                  <a:pt x="68" y="138"/>
                </a:cubicBezTo>
                <a:lnTo>
                  <a:pt x="176" y="30"/>
                </a:lnTo>
                <a:cubicBezTo>
                  <a:pt x="182" y="24"/>
                  <a:pt x="182" y="13"/>
                  <a:pt x="176" y="7"/>
                </a:cubicBezTo>
                <a:cubicBezTo>
                  <a:pt x="169" y="0"/>
                  <a:pt x="159" y="0"/>
                  <a:pt x="152" y="7"/>
                </a:cubicBezTo>
                <a:lnTo>
                  <a:pt x="13" y="145"/>
                </a:lnTo>
                <a:cubicBezTo>
                  <a:pt x="0" y="158"/>
                  <a:pt x="0" y="180"/>
                  <a:pt x="13" y="193"/>
                </a:cubicBezTo>
                <a:lnTo>
                  <a:pt x="152" y="3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3">
            <a:extLst>
              <a:ext uri="{FF2B5EF4-FFF2-40B4-BE49-F238E27FC236}">
                <a16:creationId xmlns:a16="http://schemas.microsoft.com/office/drawing/2014/main" id="{9CCE47A7-17C7-419C-A3DF-9A353F551144}"/>
              </a:ext>
            </a:extLst>
          </p:cNvPr>
          <p:cNvSpPr>
            <a:spLocks noChangeAspect="1"/>
          </p:cNvSpPr>
          <p:nvPr/>
        </p:nvSpPr>
        <p:spPr bwMode="auto">
          <a:xfrm>
            <a:off x="1216026" y="3105150"/>
            <a:ext cx="254000" cy="255588"/>
          </a:xfrm>
          <a:custGeom>
            <a:avLst/>
            <a:gdLst>
              <a:gd name="T0" fmla="*/ 139 w 338"/>
              <a:gd name="T1" fmla="*/ 19 h 337"/>
              <a:gd name="T2" fmla="*/ 7 w 338"/>
              <a:gd name="T3" fmla="*/ 151 h 337"/>
              <a:gd name="T4" fmla="*/ 7 w 338"/>
              <a:gd name="T5" fmla="*/ 175 h 337"/>
              <a:gd name="T6" fmla="*/ 31 w 338"/>
              <a:gd name="T7" fmla="*/ 175 h 337"/>
              <a:gd name="T8" fmla="*/ 138 w 338"/>
              <a:gd name="T9" fmla="*/ 68 h 337"/>
              <a:gd name="T10" fmla="*/ 152 w 338"/>
              <a:gd name="T11" fmla="*/ 74 h 337"/>
              <a:gd name="T12" fmla="*/ 152 w 338"/>
              <a:gd name="T13" fmla="*/ 320 h 337"/>
              <a:gd name="T14" fmla="*/ 169 w 338"/>
              <a:gd name="T15" fmla="*/ 337 h 337"/>
              <a:gd name="T16" fmla="*/ 169 w 338"/>
              <a:gd name="T17" fmla="*/ 337 h 337"/>
              <a:gd name="T18" fmla="*/ 185 w 338"/>
              <a:gd name="T19" fmla="*/ 320 h 337"/>
              <a:gd name="T20" fmla="*/ 185 w 338"/>
              <a:gd name="T21" fmla="*/ 74 h 337"/>
              <a:gd name="T22" fmla="*/ 200 w 338"/>
              <a:gd name="T23" fmla="*/ 68 h 337"/>
              <a:gd name="T24" fmla="*/ 307 w 338"/>
              <a:gd name="T25" fmla="*/ 175 h 337"/>
              <a:gd name="T26" fmla="*/ 331 w 338"/>
              <a:gd name="T27" fmla="*/ 175 h 337"/>
              <a:gd name="T28" fmla="*/ 331 w 338"/>
              <a:gd name="T29" fmla="*/ 152 h 337"/>
              <a:gd name="T30" fmla="*/ 192 w 338"/>
              <a:gd name="T31" fmla="*/ 13 h 337"/>
              <a:gd name="T32" fmla="*/ 145 w 338"/>
              <a:gd name="T33" fmla="*/ 13 h 337"/>
              <a:gd name="T34" fmla="*/ 139 w 338"/>
              <a:gd name="T35" fmla="*/ 19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8" h="337">
                <a:moveTo>
                  <a:pt x="139" y="19"/>
                </a:moveTo>
                <a:lnTo>
                  <a:pt x="7" y="151"/>
                </a:lnTo>
                <a:cubicBezTo>
                  <a:pt x="0" y="158"/>
                  <a:pt x="0" y="168"/>
                  <a:pt x="7" y="175"/>
                </a:cubicBezTo>
                <a:cubicBezTo>
                  <a:pt x="13" y="181"/>
                  <a:pt x="24" y="181"/>
                  <a:pt x="31" y="175"/>
                </a:cubicBezTo>
                <a:lnTo>
                  <a:pt x="138" y="68"/>
                </a:lnTo>
                <a:cubicBezTo>
                  <a:pt x="143" y="62"/>
                  <a:pt x="152" y="66"/>
                  <a:pt x="152" y="74"/>
                </a:cubicBezTo>
                <a:lnTo>
                  <a:pt x="152" y="320"/>
                </a:lnTo>
                <a:cubicBezTo>
                  <a:pt x="152" y="329"/>
                  <a:pt x="160" y="337"/>
                  <a:pt x="169" y="337"/>
                </a:cubicBezTo>
                <a:lnTo>
                  <a:pt x="169" y="337"/>
                </a:lnTo>
                <a:cubicBezTo>
                  <a:pt x="178" y="337"/>
                  <a:pt x="185" y="329"/>
                  <a:pt x="185" y="320"/>
                </a:cubicBezTo>
                <a:lnTo>
                  <a:pt x="185" y="74"/>
                </a:lnTo>
                <a:cubicBezTo>
                  <a:pt x="185" y="66"/>
                  <a:pt x="194" y="62"/>
                  <a:pt x="200" y="68"/>
                </a:cubicBezTo>
                <a:lnTo>
                  <a:pt x="307" y="175"/>
                </a:lnTo>
                <a:cubicBezTo>
                  <a:pt x="314" y="182"/>
                  <a:pt x="325" y="182"/>
                  <a:pt x="331" y="175"/>
                </a:cubicBezTo>
                <a:cubicBezTo>
                  <a:pt x="338" y="169"/>
                  <a:pt x="338" y="158"/>
                  <a:pt x="331" y="152"/>
                </a:cubicBezTo>
                <a:lnTo>
                  <a:pt x="192" y="13"/>
                </a:lnTo>
                <a:cubicBezTo>
                  <a:pt x="179" y="0"/>
                  <a:pt x="158" y="0"/>
                  <a:pt x="145" y="13"/>
                </a:cubicBezTo>
                <a:lnTo>
                  <a:pt x="139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4">
            <a:extLst>
              <a:ext uri="{FF2B5EF4-FFF2-40B4-BE49-F238E27FC236}">
                <a16:creationId xmlns:a16="http://schemas.microsoft.com/office/drawing/2014/main" id="{E7D0ECA4-8B9F-454D-9368-BDBB15ACE40C}"/>
              </a:ext>
            </a:extLst>
          </p:cNvPr>
          <p:cNvSpPr>
            <a:spLocks noChangeAspect="1"/>
          </p:cNvSpPr>
          <p:nvPr/>
        </p:nvSpPr>
        <p:spPr bwMode="auto">
          <a:xfrm>
            <a:off x="5743576" y="2598738"/>
            <a:ext cx="254000" cy="257175"/>
          </a:xfrm>
          <a:custGeom>
            <a:avLst/>
            <a:gdLst>
              <a:gd name="T0" fmla="*/ 186 w 337"/>
              <a:gd name="T1" fmla="*/ 6 h 337"/>
              <a:gd name="T2" fmla="*/ 162 w 337"/>
              <a:gd name="T3" fmla="*/ 6 h 337"/>
              <a:gd name="T4" fmla="*/ 162 w 337"/>
              <a:gd name="T5" fmla="*/ 30 h 337"/>
              <a:gd name="T6" fmla="*/ 269 w 337"/>
              <a:gd name="T7" fmla="*/ 137 h 337"/>
              <a:gd name="T8" fmla="*/ 264 w 337"/>
              <a:gd name="T9" fmla="*/ 152 h 337"/>
              <a:gd name="T10" fmla="*/ 17 w 337"/>
              <a:gd name="T11" fmla="*/ 152 h 337"/>
              <a:gd name="T12" fmla="*/ 0 w 337"/>
              <a:gd name="T13" fmla="*/ 168 h 337"/>
              <a:gd name="T14" fmla="*/ 0 w 337"/>
              <a:gd name="T15" fmla="*/ 168 h 337"/>
              <a:gd name="T16" fmla="*/ 17 w 337"/>
              <a:gd name="T17" fmla="*/ 185 h 337"/>
              <a:gd name="T18" fmla="*/ 264 w 337"/>
              <a:gd name="T19" fmla="*/ 185 h 337"/>
              <a:gd name="T20" fmla="*/ 269 w 337"/>
              <a:gd name="T21" fmla="*/ 199 h 337"/>
              <a:gd name="T22" fmla="*/ 162 w 337"/>
              <a:gd name="T23" fmla="*/ 307 h 337"/>
              <a:gd name="T24" fmla="*/ 162 w 337"/>
              <a:gd name="T25" fmla="*/ 331 h 337"/>
              <a:gd name="T26" fmla="*/ 162 w 337"/>
              <a:gd name="T27" fmla="*/ 330 h 337"/>
              <a:gd name="T28" fmla="*/ 185 w 337"/>
              <a:gd name="T29" fmla="*/ 330 h 337"/>
              <a:gd name="T30" fmla="*/ 324 w 337"/>
              <a:gd name="T31" fmla="*/ 192 h 337"/>
              <a:gd name="T32" fmla="*/ 324 w 337"/>
              <a:gd name="T33" fmla="*/ 145 h 337"/>
              <a:gd name="T34" fmla="*/ 186 w 337"/>
              <a:gd name="T35" fmla="*/ 6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7" h="337">
                <a:moveTo>
                  <a:pt x="186" y="6"/>
                </a:moveTo>
                <a:cubicBezTo>
                  <a:pt x="179" y="0"/>
                  <a:pt x="169" y="0"/>
                  <a:pt x="162" y="6"/>
                </a:cubicBezTo>
                <a:cubicBezTo>
                  <a:pt x="156" y="13"/>
                  <a:pt x="156" y="23"/>
                  <a:pt x="162" y="30"/>
                </a:cubicBezTo>
                <a:lnTo>
                  <a:pt x="269" y="137"/>
                </a:lnTo>
                <a:cubicBezTo>
                  <a:pt x="275" y="143"/>
                  <a:pt x="271" y="152"/>
                  <a:pt x="264" y="152"/>
                </a:cubicBezTo>
                <a:lnTo>
                  <a:pt x="17" y="152"/>
                </a:lnTo>
                <a:cubicBezTo>
                  <a:pt x="8" y="152"/>
                  <a:pt x="0" y="159"/>
                  <a:pt x="0" y="168"/>
                </a:cubicBezTo>
                <a:lnTo>
                  <a:pt x="0" y="168"/>
                </a:lnTo>
                <a:cubicBezTo>
                  <a:pt x="0" y="178"/>
                  <a:pt x="8" y="185"/>
                  <a:pt x="17" y="185"/>
                </a:cubicBezTo>
                <a:lnTo>
                  <a:pt x="264" y="185"/>
                </a:lnTo>
                <a:cubicBezTo>
                  <a:pt x="271" y="185"/>
                  <a:pt x="275" y="194"/>
                  <a:pt x="269" y="199"/>
                </a:cubicBezTo>
                <a:lnTo>
                  <a:pt x="162" y="307"/>
                </a:lnTo>
                <a:cubicBezTo>
                  <a:pt x="155" y="313"/>
                  <a:pt x="155" y="324"/>
                  <a:pt x="162" y="331"/>
                </a:cubicBezTo>
                <a:lnTo>
                  <a:pt x="162" y="330"/>
                </a:lnTo>
                <a:cubicBezTo>
                  <a:pt x="168" y="337"/>
                  <a:pt x="179" y="337"/>
                  <a:pt x="185" y="330"/>
                </a:cubicBezTo>
                <a:lnTo>
                  <a:pt x="324" y="192"/>
                </a:lnTo>
                <a:cubicBezTo>
                  <a:pt x="337" y="179"/>
                  <a:pt x="337" y="158"/>
                  <a:pt x="324" y="145"/>
                </a:cubicBezTo>
                <a:cubicBezTo>
                  <a:pt x="321" y="142"/>
                  <a:pt x="183" y="3"/>
                  <a:pt x="186" y="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5">
            <a:extLst>
              <a:ext uri="{FF2B5EF4-FFF2-40B4-BE49-F238E27FC236}">
                <a16:creationId xmlns:a16="http://schemas.microsoft.com/office/drawing/2014/main" id="{BE913E92-4799-4068-891E-33BF7F4D9177}"/>
              </a:ext>
            </a:extLst>
          </p:cNvPr>
          <p:cNvSpPr>
            <a:spLocks noChangeAspect="1"/>
          </p:cNvSpPr>
          <p:nvPr/>
        </p:nvSpPr>
        <p:spPr bwMode="auto">
          <a:xfrm>
            <a:off x="5302251" y="2600325"/>
            <a:ext cx="128588" cy="255588"/>
          </a:xfrm>
          <a:custGeom>
            <a:avLst/>
            <a:gdLst>
              <a:gd name="T0" fmla="*/ 140 w 170"/>
              <a:gd name="T1" fmla="*/ 247 h 336"/>
              <a:gd name="T2" fmla="*/ 116 w 170"/>
              <a:gd name="T3" fmla="*/ 271 h 336"/>
              <a:gd name="T4" fmla="*/ 102 w 170"/>
              <a:gd name="T5" fmla="*/ 265 h 336"/>
              <a:gd name="T6" fmla="*/ 102 w 170"/>
              <a:gd name="T7" fmla="*/ 16 h 336"/>
              <a:gd name="T8" fmla="*/ 85 w 170"/>
              <a:gd name="T9" fmla="*/ 0 h 336"/>
              <a:gd name="T10" fmla="*/ 85 w 170"/>
              <a:gd name="T11" fmla="*/ 0 h 336"/>
              <a:gd name="T12" fmla="*/ 68 w 170"/>
              <a:gd name="T13" fmla="*/ 16 h 336"/>
              <a:gd name="T14" fmla="*/ 68 w 170"/>
              <a:gd name="T15" fmla="*/ 264 h 336"/>
              <a:gd name="T16" fmla="*/ 54 w 170"/>
              <a:gd name="T17" fmla="*/ 270 h 336"/>
              <a:gd name="T18" fmla="*/ 30 w 170"/>
              <a:gd name="T19" fmla="*/ 247 h 336"/>
              <a:gd name="T20" fmla="*/ 6 w 170"/>
              <a:gd name="T21" fmla="*/ 248 h 336"/>
              <a:gd name="T22" fmla="*/ 6 w 170"/>
              <a:gd name="T23" fmla="*/ 248 h 336"/>
              <a:gd name="T24" fmla="*/ 7 w 170"/>
              <a:gd name="T25" fmla="*/ 271 h 336"/>
              <a:gd name="T26" fmla="*/ 63 w 170"/>
              <a:gd name="T27" fmla="*/ 324 h 336"/>
              <a:gd name="T28" fmla="*/ 109 w 170"/>
              <a:gd name="T29" fmla="*/ 324 h 336"/>
              <a:gd name="T30" fmla="*/ 163 w 170"/>
              <a:gd name="T31" fmla="*/ 271 h 336"/>
              <a:gd name="T32" fmla="*/ 164 w 170"/>
              <a:gd name="T33" fmla="*/ 248 h 336"/>
              <a:gd name="T34" fmla="*/ 164 w 170"/>
              <a:gd name="T35" fmla="*/ 248 h 336"/>
              <a:gd name="T36" fmla="*/ 140 w 170"/>
              <a:gd name="T37" fmla="*/ 247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0" h="336">
                <a:moveTo>
                  <a:pt x="140" y="247"/>
                </a:moveTo>
                <a:lnTo>
                  <a:pt x="116" y="271"/>
                </a:lnTo>
                <a:cubicBezTo>
                  <a:pt x="110" y="276"/>
                  <a:pt x="102" y="272"/>
                  <a:pt x="102" y="265"/>
                </a:cubicBezTo>
                <a:lnTo>
                  <a:pt x="102" y="16"/>
                </a:lnTo>
                <a:cubicBezTo>
                  <a:pt x="102" y="7"/>
                  <a:pt x="94" y="0"/>
                  <a:pt x="85" y="0"/>
                </a:cubicBezTo>
                <a:lnTo>
                  <a:pt x="85" y="0"/>
                </a:lnTo>
                <a:cubicBezTo>
                  <a:pt x="76" y="0"/>
                  <a:pt x="68" y="7"/>
                  <a:pt x="68" y="16"/>
                </a:cubicBezTo>
                <a:lnTo>
                  <a:pt x="68" y="264"/>
                </a:lnTo>
                <a:cubicBezTo>
                  <a:pt x="68" y="272"/>
                  <a:pt x="59" y="276"/>
                  <a:pt x="54" y="270"/>
                </a:cubicBezTo>
                <a:lnTo>
                  <a:pt x="30" y="247"/>
                </a:lnTo>
                <a:cubicBezTo>
                  <a:pt x="23" y="241"/>
                  <a:pt x="13" y="241"/>
                  <a:pt x="6" y="248"/>
                </a:cubicBezTo>
                <a:lnTo>
                  <a:pt x="6" y="248"/>
                </a:lnTo>
                <a:cubicBezTo>
                  <a:pt x="0" y="254"/>
                  <a:pt x="0" y="265"/>
                  <a:pt x="7" y="271"/>
                </a:cubicBezTo>
                <a:lnTo>
                  <a:pt x="63" y="324"/>
                </a:lnTo>
                <a:cubicBezTo>
                  <a:pt x="76" y="336"/>
                  <a:pt x="96" y="336"/>
                  <a:pt x="109" y="324"/>
                </a:cubicBezTo>
                <a:lnTo>
                  <a:pt x="163" y="271"/>
                </a:lnTo>
                <a:cubicBezTo>
                  <a:pt x="170" y="265"/>
                  <a:pt x="170" y="255"/>
                  <a:pt x="164" y="248"/>
                </a:cubicBezTo>
                <a:lnTo>
                  <a:pt x="164" y="248"/>
                </a:lnTo>
                <a:cubicBezTo>
                  <a:pt x="157" y="241"/>
                  <a:pt x="147" y="241"/>
                  <a:pt x="140" y="2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6">
            <a:extLst>
              <a:ext uri="{FF2B5EF4-FFF2-40B4-BE49-F238E27FC236}">
                <a16:creationId xmlns:a16="http://schemas.microsoft.com/office/drawing/2014/main" id="{A603F1AF-8F3A-416C-8E13-F9C3A4B0D90C}"/>
              </a:ext>
            </a:extLst>
          </p:cNvPr>
          <p:cNvSpPr>
            <a:spLocks noChangeAspect="1"/>
          </p:cNvSpPr>
          <p:nvPr/>
        </p:nvSpPr>
        <p:spPr bwMode="auto">
          <a:xfrm>
            <a:off x="4737101" y="2662238"/>
            <a:ext cx="252413" cy="130175"/>
          </a:xfrm>
          <a:custGeom>
            <a:avLst/>
            <a:gdLst>
              <a:gd name="T0" fmla="*/ 244 w 333"/>
              <a:gd name="T1" fmla="*/ 30 h 170"/>
              <a:gd name="T2" fmla="*/ 268 w 333"/>
              <a:gd name="T3" fmla="*/ 55 h 170"/>
              <a:gd name="T4" fmla="*/ 262 w 333"/>
              <a:gd name="T5" fmla="*/ 69 h 170"/>
              <a:gd name="T6" fmla="*/ 14 w 333"/>
              <a:gd name="T7" fmla="*/ 69 h 170"/>
              <a:gd name="T8" fmla="*/ 0 w 333"/>
              <a:gd name="T9" fmla="*/ 85 h 170"/>
              <a:gd name="T10" fmla="*/ 0 w 333"/>
              <a:gd name="T11" fmla="*/ 85 h 170"/>
              <a:gd name="T12" fmla="*/ 14 w 333"/>
              <a:gd name="T13" fmla="*/ 102 h 170"/>
              <a:gd name="T14" fmla="*/ 262 w 333"/>
              <a:gd name="T15" fmla="*/ 102 h 170"/>
              <a:gd name="T16" fmla="*/ 268 w 333"/>
              <a:gd name="T17" fmla="*/ 116 h 170"/>
              <a:gd name="T18" fmla="*/ 244 w 333"/>
              <a:gd name="T19" fmla="*/ 141 h 170"/>
              <a:gd name="T20" fmla="*/ 245 w 333"/>
              <a:gd name="T21" fmla="*/ 164 h 170"/>
              <a:gd name="T22" fmla="*/ 245 w 333"/>
              <a:gd name="T23" fmla="*/ 164 h 170"/>
              <a:gd name="T24" fmla="*/ 268 w 333"/>
              <a:gd name="T25" fmla="*/ 163 h 170"/>
              <a:gd name="T26" fmla="*/ 321 w 333"/>
              <a:gd name="T27" fmla="*/ 108 h 170"/>
              <a:gd name="T28" fmla="*/ 321 w 333"/>
              <a:gd name="T29" fmla="*/ 62 h 170"/>
              <a:gd name="T30" fmla="*/ 268 w 333"/>
              <a:gd name="T31" fmla="*/ 7 h 170"/>
              <a:gd name="T32" fmla="*/ 245 w 333"/>
              <a:gd name="T33" fmla="*/ 7 h 170"/>
              <a:gd name="T34" fmla="*/ 245 w 333"/>
              <a:gd name="T35" fmla="*/ 7 h 170"/>
              <a:gd name="T36" fmla="*/ 244 w 333"/>
              <a:gd name="T37" fmla="*/ 3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3" h="170">
                <a:moveTo>
                  <a:pt x="244" y="30"/>
                </a:moveTo>
                <a:lnTo>
                  <a:pt x="268" y="55"/>
                </a:lnTo>
                <a:cubicBezTo>
                  <a:pt x="273" y="60"/>
                  <a:pt x="269" y="69"/>
                  <a:pt x="262" y="69"/>
                </a:cubicBezTo>
                <a:lnTo>
                  <a:pt x="14" y="69"/>
                </a:lnTo>
                <a:cubicBezTo>
                  <a:pt x="4" y="69"/>
                  <a:pt x="0" y="76"/>
                  <a:pt x="0" y="85"/>
                </a:cubicBezTo>
                <a:lnTo>
                  <a:pt x="0" y="85"/>
                </a:lnTo>
                <a:cubicBezTo>
                  <a:pt x="0" y="94"/>
                  <a:pt x="4" y="102"/>
                  <a:pt x="14" y="102"/>
                </a:cubicBezTo>
                <a:lnTo>
                  <a:pt x="262" y="102"/>
                </a:lnTo>
                <a:cubicBezTo>
                  <a:pt x="269" y="102"/>
                  <a:pt x="273" y="111"/>
                  <a:pt x="268" y="116"/>
                </a:cubicBezTo>
                <a:lnTo>
                  <a:pt x="244" y="141"/>
                </a:lnTo>
                <a:cubicBezTo>
                  <a:pt x="238" y="147"/>
                  <a:pt x="238" y="158"/>
                  <a:pt x="245" y="164"/>
                </a:cubicBezTo>
                <a:lnTo>
                  <a:pt x="245" y="164"/>
                </a:lnTo>
                <a:cubicBezTo>
                  <a:pt x="251" y="170"/>
                  <a:pt x="262" y="170"/>
                  <a:pt x="268" y="163"/>
                </a:cubicBezTo>
                <a:lnTo>
                  <a:pt x="321" y="108"/>
                </a:lnTo>
                <a:cubicBezTo>
                  <a:pt x="333" y="95"/>
                  <a:pt x="333" y="75"/>
                  <a:pt x="321" y="62"/>
                </a:cubicBezTo>
                <a:lnTo>
                  <a:pt x="268" y="7"/>
                </a:lnTo>
                <a:cubicBezTo>
                  <a:pt x="262" y="1"/>
                  <a:pt x="252" y="0"/>
                  <a:pt x="245" y="7"/>
                </a:cubicBezTo>
                <a:lnTo>
                  <a:pt x="245" y="7"/>
                </a:lnTo>
                <a:cubicBezTo>
                  <a:pt x="238" y="13"/>
                  <a:pt x="238" y="23"/>
                  <a:pt x="244" y="3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37">
            <a:extLst>
              <a:ext uri="{FF2B5EF4-FFF2-40B4-BE49-F238E27FC236}">
                <a16:creationId xmlns:a16="http://schemas.microsoft.com/office/drawing/2014/main" id="{E99014DB-7B93-4D5F-9CC7-51EB50EBDB3C}"/>
              </a:ext>
            </a:extLst>
          </p:cNvPr>
          <p:cNvSpPr>
            <a:spLocks noChangeAspect="1"/>
          </p:cNvSpPr>
          <p:nvPr/>
        </p:nvSpPr>
        <p:spPr bwMode="auto">
          <a:xfrm>
            <a:off x="4233863" y="2593975"/>
            <a:ext cx="304800" cy="260350"/>
          </a:xfrm>
          <a:custGeom>
            <a:avLst/>
            <a:gdLst>
              <a:gd name="T0" fmla="*/ 300 w 404"/>
              <a:gd name="T1" fmla="*/ 175 h 342"/>
              <a:gd name="T2" fmla="*/ 300 w 404"/>
              <a:gd name="T3" fmla="*/ 53 h 342"/>
              <a:gd name="T4" fmla="*/ 256 w 404"/>
              <a:gd name="T5" fmla="*/ 96 h 342"/>
              <a:gd name="T6" fmla="*/ 233 w 404"/>
              <a:gd name="T7" fmla="*/ 96 h 342"/>
              <a:gd name="T8" fmla="*/ 232 w 404"/>
              <a:gd name="T9" fmla="*/ 95 h 342"/>
              <a:gd name="T10" fmla="*/ 232 w 404"/>
              <a:gd name="T11" fmla="*/ 72 h 342"/>
              <a:gd name="T12" fmla="*/ 291 w 404"/>
              <a:gd name="T13" fmla="*/ 13 h 342"/>
              <a:gd name="T14" fmla="*/ 338 w 404"/>
              <a:gd name="T15" fmla="*/ 13 h 342"/>
              <a:gd name="T16" fmla="*/ 398 w 404"/>
              <a:gd name="T17" fmla="*/ 73 h 342"/>
              <a:gd name="T18" fmla="*/ 398 w 404"/>
              <a:gd name="T19" fmla="*/ 95 h 342"/>
              <a:gd name="T20" fmla="*/ 398 w 404"/>
              <a:gd name="T21" fmla="*/ 95 h 342"/>
              <a:gd name="T22" fmla="*/ 375 w 404"/>
              <a:gd name="T23" fmla="*/ 96 h 342"/>
              <a:gd name="T24" fmla="*/ 333 w 404"/>
              <a:gd name="T25" fmla="*/ 53 h 342"/>
              <a:gd name="T26" fmla="*/ 333 w 404"/>
              <a:gd name="T27" fmla="*/ 175 h 342"/>
              <a:gd name="T28" fmla="*/ 167 w 404"/>
              <a:gd name="T29" fmla="*/ 342 h 342"/>
              <a:gd name="T30" fmla="*/ 0 w 404"/>
              <a:gd name="T31" fmla="*/ 175 h 342"/>
              <a:gd name="T32" fmla="*/ 0 w 404"/>
              <a:gd name="T33" fmla="*/ 9 h 342"/>
              <a:gd name="T34" fmla="*/ 33 w 404"/>
              <a:gd name="T35" fmla="*/ 9 h 342"/>
              <a:gd name="T36" fmla="*/ 33 w 404"/>
              <a:gd name="T37" fmla="*/ 175 h 342"/>
              <a:gd name="T38" fmla="*/ 167 w 404"/>
              <a:gd name="T39" fmla="*/ 309 h 342"/>
              <a:gd name="T40" fmla="*/ 300 w 404"/>
              <a:gd name="T41" fmla="*/ 175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04" h="342">
                <a:moveTo>
                  <a:pt x="300" y="175"/>
                </a:moveTo>
                <a:lnTo>
                  <a:pt x="300" y="53"/>
                </a:lnTo>
                <a:lnTo>
                  <a:pt x="256" y="96"/>
                </a:lnTo>
                <a:cubicBezTo>
                  <a:pt x="250" y="103"/>
                  <a:pt x="240" y="103"/>
                  <a:pt x="233" y="96"/>
                </a:cubicBezTo>
                <a:lnTo>
                  <a:pt x="232" y="95"/>
                </a:lnTo>
                <a:cubicBezTo>
                  <a:pt x="226" y="89"/>
                  <a:pt x="226" y="79"/>
                  <a:pt x="232" y="72"/>
                </a:cubicBezTo>
                <a:cubicBezTo>
                  <a:pt x="254" y="51"/>
                  <a:pt x="271" y="34"/>
                  <a:pt x="291" y="13"/>
                </a:cubicBezTo>
                <a:cubicBezTo>
                  <a:pt x="304" y="0"/>
                  <a:pt x="325" y="0"/>
                  <a:pt x="338" y="13"/>
                </a:cubicBezTo>
                <a:cubicBezTo>
                  <a:pt x="358" y="34"/>
                  <a:pt x="377" y="52"/>
                  <a:pt x="398" y="73"/>
                </a:cubicBezTo>
                <a:cubicBezTo>
                  <a:pt x="404" y="79"/>
                  <a:pt x="404" y="89"/>
                  <a:pt x="398" y="95"/>
                </a:cubicBezTo>
                <a:lnTo>
                  <a:pt x="398" y="95"/>
                </a:lnTo>
                <a:cubicBezTo>
                  <a:pt x="392" y="102"/>
                  <a:pt x="381" y="102"/>
                  <a:pt x="375" y="96"/>
                </a:cubicBezTo>
                <a:lnTo>
                  <a:pt x="333" y="53"/>
                </a:lnTo>
                <a:lnTo>
                  <a:pt x="333" y="175"/>
                </a:lnTo>
                <a:cubicBezTo>
                  <a:pt x="333" y="267"/>
                  <a:pt x="259" y="342"/>
                  <a:pt x="167" y="342"/>
                </a:cubicBezTo>
                <a:cubicBezTo>
                  <a:pt x="75" y="342"/>
                  <a:pt x="0" y="267"/>
                  <a:pt x="0" y="175"/>
                </a:cubicBezTo>
                <a:lnTo>
                  <a:pt x="0" y="9"/>
                </a:lnTo>
                <a:lnTo>
                  <a:pt x="33" y="9"/>
                </a:lnTo>
                <a:lnTo>
                  <a:pt x="33" y="175"/>
                </a:lnTo>
                <a:cubicBezTo>
                  <a:pt x="33" y="249"/>
                  <a:pt x="93" y="309"/>
                  <a:pt x="167" y="309"/>
                </a:cubicBezTo>
                <a:cubicBezTo>
                  <a:pt x="240" y="309"/>
                  <a:pt x="300" y="249"/>
                  <a:pt x="300" y="1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38">
            <a:extLst>
              <a:ext uri="{FF2B5EF4-FFF2-40B4-BE49-F238E27FC236}">
                <a16:creationId xmlns:a16="http://schemas.microsoft.com/office/drawing/2014/main" id="{79D15DBC-53EC-4CAD-9357-AAF2A839D1C2}"/>
              </a:ext>
            </a:extLst>
          </p:cNvPr>
          <p:cNvSpPr>
            <a:spLocks noChangeAspect="1"/>
          </p:cNvSpPr>
          <p:nvPr/>
        </p:nvSpPr>
        <p:spPr bwMode="auto">
          <a:xfrm>
            <a:off x="3730626" y="2598738"/>
            <a:ext cx="309563" cy="255588"/>
          </a:xfrm>
          <a:custGeom>
            <a:avLst/>
            <a:gdLst>
              <a:gd name="T0" fmla="*/ 300 w 409"/>
              <a:gd name="T1" fmla="*/ 169 h 336"/>
              <a:gd name="T2" fmla="*/ 300 w 409"/>
              <a:gd name="T3" fmla="*/ 64 h 336"/>
              <a:gd name="T4" fmla="*/ 245 w 409"/>
              <a:gd name="T5" fmla="*/ 118 h 336"/>
              <a:gd name="T6" fmla="*/ 221 w 409"/>
              <a:gd name="T7" fmla="*/ 95 h 336"/>
              <a:gd name="T8" fmla="*/ 315 w 409"/>
              <a:gd name="T9" fmla="*/ 0 h 336"/>
              <a:gd name="T10" fmla="*/ 409 w 409"/>
              <a:gd name="T11" fmla="*/ 95 h 336"/>
              <a:gd name="T12" fmla="*/ 387 w 409"/>
              <a:gd name="T13" fmla="*/ 118 h 336"/>
              <a:gd name="T14" fmla="*/ 334 w 409"/>
              <a:gd name="T15" fmla="*/ 64 h 336"/>
              <a:gd name="T16" fmla="*/ 334 w 409"/>
              <a:gd name="T17" fmla="*/ 169 h 336"/>
              <a:gd name="T18" fmla="*/ 167 w 409"/>
              <a:gd name="T19" fmla="*/ 336 h 336"/>
              <a:gd name="T20" fmla="*/ 0 w 409"/>
              <a:gd name="T21" fmla="*/ 169 h 336"/>
              <a:gd name="T22" fmla="*/ 0 w 409"/>
              <a:gd name="T23" fmla="*/ 3 h 336"/>
              <a:gd name="T24" fmla="*/ 34 w 409"/>
              <a:gd name="T25" fmla="*/ 3 h 336"/>
              <a:gd name="T26" fmla="*/ 34 w 409"/>
              <a:gd name="T27" fmla="*/ 169 h 336"/>
              <a:gd name="T28" fmla="*/ 167 w 409"/>
              <a:gd name="T29" fmla="*/ 303 h 336"/>
              <a:gd name="T30" fmla="*/ 300 w 409"/>
              <a:gd name="T31" fmla="*/ 169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09" h="336">
                <a:moveTo>
                  <a:pt x="300" y="169"/>
                </a:moveTo>
                <a:lnTo>
                  <a:pt x="300" y="64"/>
                </a:lnTo>
                <a:lnTo>
                  <a:pt x="245" y="118"/>
                </a:lnTo>
                <a:lnTo>
                  <a:pt x="221" y="95"/>
                </a:lnTo>
                <a:cubicBezTo>
                  <a:pt x="256" y="59"/>
                  <a:pt x="279" y="36"/>
                  <a:pt x="315" y="0"/>
                </a:cubicBezTo>
                <a:cubicBezTo>
                  <a:pt x="349" y="35"/>
                  <a:pt x="376" y="61"/>
                  <a:pt x="409" y="95"/>
                </a:cubicBezTo>
                <a:lnTo>
                  <a:pt x="387" y="118"/>
                </a:lnTo>
                <a:lnTo>
                  <a:pt x="334" y="64"/>
                </a:lnTo>
                <a:lnTo>
                  <a:pt x="334" y="169"/>
                </a:lnTo>
                <a:cubicBezTo>
                  <a:pt x="334" y="261"/>
                  <a:pt x="259" y="336"/>
                  <a:pt x="167" y="336"/>
                </a:cubicBezTo>
                <a:cubicBezTo>
                  <a:pt x="75" y="336"/>
                  <a:pt x="0" y="261"/>
                  <a:pt x="0" y="169"/>
                </a:cubicBezTo>
                <a:lnTo>
                  <a:pt x="0" y="3"/>
                </a:lnTo>
                <a:lnTo>
                  <a:pt x="34" y="3"/>
                </a:lnTo>
                <a:lnTo>
                  <a:pt x="34" y="169"/>
                </a:lnTo>
                <a:cubicBezTo>
                  <a:pt x="34" y="243"/>
                  <a:pt x="93" y="303"/>
                  <a:pt x="167" y="303"/>
                </a:cubicBezTo>
                <a:cubicBezTo>
                  <a:pt x="241" y="303"/>
                  <a:pt x="300" y="243"/>
                  <a:pt x="300" y="16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39">
            <a:extLst>
              <a:ext uri="{FF2B5EF4-FFF2-40B4-BE49-F238E27FC236}">
                <a16:creationId xmlns:a16="http://schemas.microsoft.com/office/drawing/2014/main" id="{2CA42273-B084-454D-B574-A497C137C598}"/>
              </a:ext>
            </a:extLst>
          </p:cNvPr>
          <p:cNvSpPr>
            <a:spLocks noChangeAspect="1"/>
          </p:cNvSpPr>
          <p:nvPr/>
        </p:nvSpPr>
        <p:spPr bwMode="auto">
          <a:xfrm>
            <a:off x="3228976" y="2600325"/>
            <a:ext cx="250825" cy="312738"/>
          </a:xfrm>
          <a:custGeom>
            <a:avLst/>
            <a:gdLst>
              <a:gd name="T0" fmla="*/ 166 w 333"/>
              <a:gd name="T1" fmla="*/ 300 h 411"/>
              <a:gd name="T2" fmla="*/ 264 w 333"/>
              <a:gd name="T3" fmla="*/ 300 h 411"/>
              <a:gd name="T4" fmla="*/ 209 w 333"/>
              <a:gd name="T5" fmla="*/ 246 h 411"/>
              <a:gd name="T6" fmla="*/ 233 w 333"/>
              <a:gd name="T7" fmla="*/ 222 h 411"/>
              <a:gd name="T8" fmla="*/ 327 w 333"/>
              <a:gd name="T9" fmla="*/ 316 h 411"/>
              <a:gd name="T10" fmla="*/ 233 w 333"/>
              <a:gd name="T11" fmla="*/ 411 h 411"/>
              <a:gd name="T12" fmla="*/ 209 w 333"/>
              <a:gd name="T13" fmla="*/ 387 h 411"/>
              <a:gd name="T14" fmla="*/ 264 w 333"/>
              <a:gd name="T15" fmla="*/ 333 h 411"/>
              <a:gd name="T16" fmla="*/ 166 w 333"/>
              <a:gd name="T17" fmla="*/ 333 h 411"/>
              <a:gd name="T18" fmla="*/ 0 w 333"/>
              <a:gd name="T19" fmla="*/ 166 h 411"/>
              <a:gd name="T20" fmla="*/ 166 w 333"/>
              <a:gd name="T21" fmla="*/ 0 h 411"/>
              <a:gd name="T22" fmla="*/ 333 w 333"/>
              <a:gd name="T23" fmla="*/ 0 h 411"/>
              <a:gd name="T24" fmla="*/ 333 w 333"/>
              <a:gd name="T25" fmla="*/ 33 h 411"/>
              <a:gd name="T26" fmla="*/ 166 w 333"/>
              <a:gd name="T27" fmla="*/ 33 h 411"/>
              <a:gd name="T28" fmla="*/ 33 w 333"/>
              <a:gd name="T29" fmla="*/ 166 h 411"/>
              <a:gd name="T30" fmla="*/ 166 w 333"/>
              <a:gd name="T31" fmla="*/ 300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3" h="411">
                <a:moveTo>
                  <a:pt x="166" y="300"/>
                </a:moveTo>
                <a:lnTo>
                  <a:pt x="264" y="300"/>
                </a:lnTo>
                <a:lnTo>
                  <a:pt x="209" y="246"/>
                </a:lnTo>
                <a:lnTo>
                  <a:pt x="233" y="222"/>
                </a:lnTo>
                <a:lnTo>
                  <a:pt x="327" y="316"/>
                </a:lnTo>
                <a:cubicBezTo>
                  <a:pt x="293" y="351"/>
                  <a:pt x="266" y="377"/>
                  <a:pt x="233" y="411"/>
                </a:cubicBezTo>
                <a:lnTo>
                  <a:pt x="209" y="387"/>
                </a:lnTo>
                <a:lnTo>
                  <a:pt x="264" y="333"/>
                </a:lnTo>
                <a:lnTo>
                  <a:pt x="166" y="333"/>
                </a:lnTo>
                <a:cubicBezTo>
                  <a:pt x="74" y="333"/>
                  <a:pt x="0" y="258"/>
                  <a:pt x="0" y="166"/>
                </a:cubicBezTo>
                <a:cubicBezTo>
                  <a:pt x="0" y="74"/>
                  <a:pt x="74" y="0"/>
                  <a:pt x="166" y="0"/>
                </a:cubicBezTo>
                <a:lnTo>
                  <a:pt x="333" y="0"/>
                </a:lnTo>
                <a:lnTo>
                  <a:pt x="333" y="33"/>
                </a:lnTo>
                <a:lnTo>
                  <a:pt x="166" y="33"/>
                </a:lnTo>
                <a:cubicBezTo>
                  <a:pt x="93" y="33"/>
                  <a:pt x="33" y="93"/>
                  <a:pt x="33" y="166"/>
                </a:cubicBezTo>
                <a:cubicBezTo>
                  <a:pt x="33" y="240"/>
                  <a:pt x="93" y="300"/>
                  <a:pt x="166" y="3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40">
            <a:extLst>
              <a:ext uri="{FF2B5EF4-FFF2-40B4-BE49-F238E27FC236}">
                <a16:creationId xmlns:a16="http://schemas.microsoft.com/office/drawing/2014/main" id="{290B9438-2D28-471C-AEC1-A177AEF27009}"/>
              </a:ext>
            </a:extLst>
          </p:cNvPr>
          <p:cNvSpPr>
            <a:spLocks noChangeAspect="1"/>
          </p:cNvSpPr>
          <p:nvPr/>
        </p:nvSpPr>
        <p:spPr bwMode="auto">
          <a:xfrm>
            <a:off x="2725738" y="2598738"/>
            <a:ext cx="307975" cy="255588"/>
          </a:xfrm>
          <a:custGeom>
            <a:avLst/>
            <a:gdLst>
              <a:gd name="T0" fmla="*/ 300 w 409"/>
              <a:gd name="T1" fmla="*/ 303 h 336"/>
              <a:gd name="T2" fmla="*/ 300 w 409"/>
              <a:gd name="T3" fmla="*/ 64 h 336"/>
              <a:gd name="T4" fmla="*/ 245 w 409"/>
              <a:gd name="T5" fmla="*/ 118 h 336"/>
              <a:gd name="T6" fmla="*/ 221 w 409"/>
              <a:gd name="T7" fmla="*/ 95 h 336"/>
              <a:gd name="T8" fmla="*/ 315 w 409"/>
              <a:gd name="T9" fmla="*/ 0 h 336"/>
              <a:gd name="T10" fmla="*/ 409 w 409"/>
              <a:gd name="T11" fmla="*/ 95 h 336"/>
              <a:gd name="T12" fmla="*/ 386 w 409"/>
              <a:gd name="T13" fmla="*/ 118 h 336"/>
              <a:gd name="T14" fmla="*/ 333 w 409"/>
              <a:gd name="T15" fmla="*/ 64 h 336"/>
              <a:gd name="T16" fmla="*/ 333 w 409"/>
              <a:gd name="T17" fmla="*/ 336 h 336"/>
              <a:gd name="T18" fmla="*/ 0 w 409"/>
              <a:gd name="T19" fmla="*/ 336 h 336"/>
              <a:gd name="T20" fmla="*/ 0 w 409"/>
              <a:gd name="T21" fmla="*/ 3 h 336"/>
              <a:gd name="T22" fmla="*/ 33 w 409"/>
              <a:gd name="T23" fmla="*/ 3 h 336"/>
              <a:gd name="T24" fmla="*/ 33 w 409"/>
              <a:gd name="T25" fmla="*/ 303 h 336"/>
              <a:gd name="T26" fmla="*/ 300 w 409"/>
              <a:gd name="T27" fmla="*/ 303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9" h="336">
                <a:moveTo>
                  <a:pt x="300" y="303"/>
                </a:moveTo>
                <a:lnTo>
                  <a:pt x="300" y="64"/>
                </a:lnTo>
                <a:lnTo>
                  <a:pt x="245" y="118"/>
                </a:lnTo>
                <a:lnTo>
                  <a:pt x="221" y="95"/>
                </a:lnTo>
                <a:cubicBezTo>
                  <a:pt x="256" y="59"/>
                  <a:pt x="279" y="36"/>
                  <a:pt x="315" y="0"/>
                </a:cubicBezTo>
                <a:cubicBezTo>
                  <a:pt x="349" y="35"/>
                  <a:pt x="375" y="61"/>
                  <a:pt x="409" y="95"/>
                </a:cubicBezTo>
                <a:lnTo>
                  <a:pt x="386" y="118"/>
                </a:lnTo>
                <a:lnTo>
                  <a:pt x="333" y="64"/>
                </a:lnTo>
                <a:lnTo>
                  <a:pt x="333" y="336"/>
                </a:lnTo>
                <a:lnTo>
                  <a:pt x="0" y="336"/>
                </a:lnTo>
                <a:lnTo>
                  <a:pt x="0" y="3"/>
                </a:lnTo>
                <a:lnTo>
                  <a:pt x="33" y="3"/>
                </a:lnTo>
                <a:lnTo>
                  <a:pt x="33" y="303"/>
                </a:lnTo>
                <a:lnTo>
                  <a:pt x="300" y="30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41">
            <a:extLst>
              <a:ext uri="{FF2B5EF4-FFF2-40B4-BE49-F238E27FC236}">
                <a16:creationId xmlns:a16="http://schemas.microsoft.com/office/drawing/2014/main" id="{997F5210-4F36-4DB8-83EB-026421E4B1A7}"/>
              </a:ext>
            </a:extLst>
          </p:cNvPr>
          <p:cNvSpPr>
            <a:spLocks noChangeAspect="1"/>
          </p:cNvSpPr>
          <p:nvPr/>
        </p:nvSpPr>
        <p:spPr bwMode="auto">
          <a:xfrm>
            <a:off x="2222501" y="2600325"/>
            <a:ext cx="252413" cy="312738"/>
          </a:xfrm>
          <a:custGeom>
            <a:avLst/>
            <a:gdLst>
              <a:gd name="T0" fmla="*/ 34 w 334"/>
              <a:gd name="T1" fmla="*/ 300 h 411"/>
              <a:gd name="T2" fmla="*/ 264 w 334"/>
              <a:gd name="T3" fmla="*/ 300 h 411"/>
              <a:gd name="T4" fmla="*/ 210 w 334"/>
              <a:gd name="T5" fmla="*/ 246 h 411"/>
              <a:gd name="T6" fmla="*/ 234 w 334"/>
              <a:gd name="T7" fmla="*/ 222 h 411"/>
              <a:gd name="T8" fmla="*/ 328 w 334"/>
              <a:gd name="T9" fmla="*/ 316 h 411"/>
              <a:gd name="T10" fmla="*/ 234 w 334"/>
              <a:gd name="T11" fmla="*/ 411 h 411"/>
              <a:gd name="T12" fmla="*/ 210 w 334"/>
              <a:gd name="T13" fmla="*/ 387 h 411"/>
              <a:gd name="T14" fmla="*/ 264 w 334"/>
              <a:gd name="T15" fmla="*/ 333 h 411"/>
              <a:gd name="T16" fmla="*/ 0 w 334"/>
              <a:gd name="T17" fmla="*/ 333 h 411"/>
              <a:gd name="T18" fmla="*/ 0 w 334"/>
              <a:gd name="T19" fmla="*/ 0 h 411"/>
              <a:gd name="T20" fmla="*/ 334 w 334"/>
              <a:gd name="T21" fmla="*/ 0 h 411"/>
              <a:gd name="T22" fmla="*/ 334 w 334"/>
              <a:gd name="T23" fmla="*/ 33 h 411"/>
              <a:gd name="T24" fmla="*/ 34 w 334"/>
              <a:gd name="T25" fmla="*/ 33 h 411"/>
              <a:gd name="T26" fmla="*/ 34 w 334"/>
              <a:gd name="T27" fmla="*/ 300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4" h="411">
                <a:moveTo>
                  <a:pt x="34" y="300"/>
                </a:moveTo>
                <a:lnTo>
                  <a:pt x="264" y="300"/>
                </a:lnTo>
                <a:lnTo>
                  <a:pt x="210" y="246"/>
                </a:lnTo>
                <a:lnTo>
                  <a:pt x="234" y="222"/>
                </a:lnTo>
                <a:lnTo>
                  <a:pt x="328" y="316"/>
                </a:lnTo>
                <a:cubicBezTo>
                  <a:pt x="294" y="351"/>
                  <a:pt x="267" y="377"/>
                  <a:pt x="234" y="411"/>
                </a:cubicBezTo>
                <a:lnTo>
                  <a:pt x="210" y="387"/>
                </a:lnTo>
                <a:lnTo>
                  <a:pt x="264" y="333"/>
                </a:lnTo>
                <a:lnTo>
                  <a:pt x="0" y="333"/>
                </a:lnTo>
                <a:lnTo>
                  <a:pt x="0" y="0"/>
                </a:lnTo>
                <a:lnTo>
                  <a:pt x="334" y="0"/>
                </a:lnTo>
                <a:lnTo>
                  <a:pt x="334" y="33"/>
                </a:lnTo>
                <a:lnTo>
                  <a:pt x="34" y="33"/>
                </a:lnTo>
                <a:lnTo>
                  <a:pt x="34" y="3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42">
            <a:extLst>
              <a:ext uri="{FF2B5EF4-FFF2-40B4-BE49-F238E27FC236}">
                <a16:creationId xmlns:a16="http://schemas.microsoft.com/office/drawing/2014/main" id="{489E3694-8FAB-4E16-85A7-B10356A4E092}"/>
              </a:ext>
            </a:extLst>
          </p:cNvPr>
          <p:cNvSpPr>
            <a:spLocks noChangeAspect="1"/>
          </p:cNvSpPr>
          <p:nvPr/>
        </p:nvSpPr>
        <p:spPr bwMode="auto">
          <a:xfrm>
            <a:off x="1720851" y="2600325"/>
            <a:ext cx="250825" cy="254000"/>
          </a:xfrm>
          <a:custGeom>
            <a:avLst/>
            <a:gdLst>
              <a:gd name="T0" fmla="*/ 333 w 333"/>
              <a:gd name="T1" fmla="*/ 200 h 333"/>
              <a:gd name="T2" fmla="*/ 333 w 333"/>
              <a:gd name="T3" fmla="*/ 333 h 333"/>
              <a:gd name="T4" fmla="*/ 200 w 333"/>
              <a:gd name="T5" fmla="*/ 333 h 333"/>
              <a:gd name="T6" fmla="*/ 200 w 333"/>
              <a:gd name="T7" fmla="*/ 300 h 333"/>
              <a:gd name="T8" fmla="*/ 276 w 333"/>
              <a:gd name="T9" fmla="*/ 300 h 333"/>
              <a:gd name="T10" fmla="*/ 33 w 333"/>
              <a:gd name="T11" fmla="*/ 57 h 333"/>
              <a:gd name="T12" fmla="*/ 33 w 333"/>
              <a:gd name="T13" fmla="*/ 133 h 333"/>
              <a:gd name="T14" fmla="*/ 0 w 333"/>
              <a:gd name="T15" fmla="*/ 133 h 333"/>
              <a:gd name="T16" fmla="*/ 0 w 333"/>
              <a:gd name="T17" fmla="*/ 0 h 333"/>
              <a:gd name="T18" fmla="*/ 133 w 333"/>
              <a:gd name="T19" fmla="*/ 0 h 333"/>
              <a:gd name="T20" fmla="*/ 133 w 333"/>
              <a:gd name="T21" fmla="*/ 33 h 333"/>
              <a:gd name="T22" fmla="*/ 57 w 333"/>
              <a:gd name="T23" fmla="*/ 33 h 333"/>
              <a:gd name="T24" fmla="*/ 132 w 333"/>
              <a:gd name="T25" fmla="*/ 109 h 333"/>
              <a:gd name="T26" fmla="*/ 300 w 333"/>
              <a:gd name="T27" fmla="*/ 276 h 333"/>
              <a:gd name="T28" fmla="*/ 300 w 333"/>
              <a:gd name="T29" fmla="*/ 200 h 333"/>
              <a:gd name="T30" fmla="*/ 333 w 333"/>
              <a:gd name="T31" fmla="*/ 2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3" h="333">
                <a:moveTo>
                  <a:pt x="333" y="200"/>
                </a:moveTo>
                <a:lnTo>
                  <a:pt x="333" y="333"/>
                </a:lnTo>
                <a:lnTo>
                  <a:pt x="200" y="333"/>
                </a:lnTo>
                <a:lnTo>
                  <a:pt x="200" y="300"/>
                </a:lnTo>
                <a:lnTo>
                  <a:pt x="276" y="300"/>
                </a:lnTo>
                <a:lnTo>
                  <a:pt x="33" y="57"/>
                </a:lnTo>
                <a:lnTo>
                  <a:pt x="33" y="133"/>
                </a:lnTo>
                <a:lnTo>
                  <a:pt x="0" y="133"/>
                </a:lnTo>
                <a:lnTo>
                  <a:pt x="0" y="0"/>
                </a:lnTo>
                <a:lnTo>
                  <a:pt x="133" y="0"/>
                </a:lnTo>
                <a:lnTo>
                  <a:pt x="133" y="33"/>
                </a:lnTo>
                <a:lnTo>
                  <a:pt x="57" y="33"/>
                </a:lnTo>
                <a:lnTo>
                  <a:pt x="132" y="109"/>
                </a:lnTo>
                <a:lnTo>
                  <a:pt x="300" y="276"/>
                </a:lnTo>
                <a:lnTo>
                  <a:pt x="300" y="200"/>
                </a:lnTo>
                <a:lnTo>
                  <a:pt x="333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43">
            <a:extLst>
              <a:ext uri="{FF2B5EF4-FFF2-40B4-BE49-F238E27FC236}">
                <a16:creationId xmlns:a16="http://schemas.microsoft.com/office/drawing/2014/main" id="{3BEFECEC-E8CB-4FAB-8E78-2805F58A830B}"/>
              </a:ext>
            </a:extLst>
          </p:cNvPr>
          <p:cNvSpPr>
            <a:spLocks noChangeAspect="1"/>
          </p:cNvSpPr>
          <p:nvPr/>
        </p:nvSpPr>
        <p:spPr bwMode="auto">
          <a:xfrm>
            <a:off x="1217613" y="2600325"/>
            <a:ext cx="250825" cy="254000"/>
          </a:xfrm>
          <a:custGeom>
            <a:avLst/>
            <a:gdLst>
              <a:gd name="T0" fmla="*/ 133 w 333"/>
              <a:gd name="T1" fmla="*/ 333 h 333"/>
              <a:gd name="T2" fmla="*/ 0 w 333"/>
              <a:gd name="T3" fmla="*/ 333 h 333"/>
              <a:gd name="T4" fmla="*/ 0 w 333"/>
              <a:gd name="T5" fmla="*/ 200 h 333"/>
              <a:gd name="T6" fmla="*/ 33 w 333"/>
              <a:gd name="T7" fmla="*/ 200 h 333"/>
              <a:gd name="T8" fmla="*/ 33 w 333"/>
              <a:gd name="T9" fmla="*/ 276 h 333"/>
              <a:gd name="T10" fmla="*/ 276 w 333"/>
              <a:gd name="T11" fmla="*/ 33 h 333"/>
              <a:gd name="T12" fmla="*/ 200 w 333"/>
              <a:gd name="T13" fmla="*/ 33 h 333"/>
              <a:gd name="T14" fmla="*/ 200 w 333"/>
              <a:gd name="T15" fmla="*/ 0 h 333"/>
              <a:gd name="T16" fmla="*/ 333 w 333"/>
              <a:gd name="T17" fmla="*/ 0 h 333"/>
              <a:gd name="T18" fmla="*/ 333 w 333"/>
              <a:gd name="T19" fmla="*/ 133 h 333"/>
              <a:gd name="T20" fmla="*/ 300 w 333"/>
              <a:gd name="T21" fmla="*/ 133 h 333"/>
              <a:gd name="T22" fmla="*/ 300 w 333"/>
              <a:gd name="T23" fmla="*/ 57 h 333"/>
              <a:gd name="T24" fmla="*/ 224 w 333"/>
              <a:gd name="T25" fmla="*/ 132 h 333"/>
              <a:gd name="T26" fmla="*/ 57 w 333"/>
              <a:gd name="T27" fmla="*/ 300 h 333"/>
              <a:gd name="T28" fmla="*/ 133 w 333"/>
              <a:gd name="T29" fmla="*/ 300 h 333"/>
              <a:gd name="T30" fmla="*/ 133 w 333"/>
              <a:gd name="T31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3" h="333">
                <a:moveTo>
                  <a:pt x="133" y="333"/>
                </a:moveTo>
                <a:lnTo>
                  <a:pt x="0" y="333"/>
                </a:lnTo>
                <a:lnTo>
                  <a:pt x="0" y="200"/>
                </a:lnTo>
                <a:lnTo>
                  <a:pt x="33" y="200"/>
                </a:lnTo>
                <a:lnTo>
                  <a:pt x="33" y="276"/>
                </a:lnTo>
                <a:cubicBezTo>
                  <a:pt x="242" y="67"/>
                  <a:pt x="182" y="128"/>
                  <a:pt x="276" y="33"/>
                </a:cubicBezTo>
                <a:lnTo>
                  <a:pt x="200" y="33"/>
                </a:lnTo>
                <a:lnTo>
                  <a:pt x="200" y="0"/>
                </a:lnTo>
                <a:lnTo>
                  <a:pt x="333" y="0"/>
                </a:lnTo>
                <a:lnTo>
                  <a:pt x="333" y="133"/>
                </a:lnTo>
                <a:lnTo>
                  <a:pt x="300" y="133"/>
                </a:lnTo>
                <a:lnTo>
                  <a:pt x="300" y="57"/>
                </a:lnTo>
                <a:lnTo>
                  <a:pt x="224" y="132"/>
                </a:lnTo>
                <a:lnTo>
                  <a:pt x="57" y="300"/>
                </a:lnTo>
                <a:lnTo>
                  <a:pt x="133" y="300"/>
                </a:lnTo>
                <a:lnTo>
                  <a:pt x="133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44">
            <a:extLst>
              <a:ext uri="{FF2B5EF4-FFF2-40B4-BE49-F238E27FC236}">
                <a16:creationId xmlns:a16="http://schemas.microsoft.com/office/drawing/2014/main" id="{A25D8451-28A5-4D4F-8A08-32CA7D25FA75}"/>
              </a:ext>
            </a:extLst>
          </p:cNvPr>
          <p:cNvSpPr>
            <a:spLocks noChangeAspect="1"/>
          </p:cNvSpPr>
          <p:nvPr/>
        </p:nvSpPr>
        <p:spPr bwMode="auto">
          <a:xfrm>
            <a:off x="5743576" y="2093913"/>
            <a:ext cx="250825" cy="252413"/>
          </a:xfrm>
          <a:custGeom>
            <a:avLst/>
            <a:gdLst>
              <a:gd name="T0" fmla="*/ 333 w 333"/>
              <a:gd name="T1" fmla="*/ 0 h 333"/>
              <a:gd name="T2" fmla="*/ 333 w 333"/>
              <a:gd name="T3" fmla="*/ 133 h 333"/>
              <a:gd name="T4" fmla="*/ 300 w 333"/>
              <a:gd name="T5" fmla="*/ 133 h 333"/>
              <a:gd name="T6" fmla="*/ 300 w 333"/>
              <a:gd name="T7" fmla="*/ 57 h 333"/>
              <a:gd name="T8" fmla="*/ 190 w 333"/>
              <a:gd name="T9" fmla="*/ 167 h 333"/>
              <a:gd name="T10" fmla="*/ 300 w 333"/>
              <a:gd name="T11" fmla="*/ 276 h 333"/>
              <a:gd name="T12" fmla="*/ 300 w 333"/>
              <a:gd name="T13" fmla="*/ 200 h 333"/>
              <a:gd name="T14" fmla="*/ 333 w 333"/>
              <a:gd name="T15" fmla="*/ 200 h 333"/>
              <a:gd name="T16" fmla="*/ 333 w 333"/>
              <a:gd name="T17" fmla="*/ 333 h 333"/>
              <a:gd name="T18" fmla="*/ 200 w 333"/>
              <a:gd name="T19" fmla="*/ 333 h 333"/>
              <a:gd name="T20" fmla="*/ 200 w 333"/>
              <a:gd name="T21" fmla="*/ 300 h 333"/>
              <a:gd name="T22" fmla="*/ 276 w 333"/>
              <a:gd name="T23" fmla="*/ 300 h 333"/>
              <a:gd name="T24" fmla="*/ 167 w 333"/>
              <a:gd name="T25" fmla="*/ 190 h 333"/>
              <a:gd name="T26" fmla="*/ 57 w 333"/>
              <a:gd name="T27" fmla="*/ 300 h 333"/>
              <a:gd name="T28" fmla="*/ 133 w 333"/>
              <a:gd name="T29" fmla="*/ 300 h 333"/>
              <a:gd name="T30" fmla="*/ 133 w 333"/>
              <a:gd name="T31" fmla="*/ 333 h 333"/>
              <a:gd name="T32" fmla="*/ 0 w 333"/>
              <a:gd name="T33" fmla="*/ 333 h 333"/>
              <a:gd name="T34" fmla="*/ 0 w 333"/>
              <a:gd name="T35" fmla="*/ 200 h 333"/>
              <a:gd name="T36" fmla="*/ 33 w 333"/>
              <a:gd name="T37" fmla="*/ 200 h 333"/>
              <a:gd name="T38" fmla="*/ 33 w 333"/>
              <a:gd name="T39" fmla="*/ 276 h 333"/>
              <a:gd name="T40" fmla="*/ 143 w 333"/>
              <a:gd name="T41" fmla="*/ 167 h 333"/>
              <a:gd name="T42" fmla="*/ 33 w 333"/>
              <a:gd name="T43" fmla="*/ 57 h 333"/>
              <a:gd name="T44" fmla="*/ 33 w 333"/>
              <a:gd name="T45" fmla="*/ 133 h 333"/>
              <a:gd name="T46" fmla="*/ 0 w 333"/>
              <a:gd name="T47" fmla="*/ 133 h 333"/>
              <a:gd name="T48" fmla="*/ 0 w 333"/>
              <a:gd name="T49" fmla="*/ 0 h 333"/>
              <a:gd name="T50" fmla="*/ 133 w 333"/>
              <a:gd name="T51" fmla="*/ 0 h 333"/>
              <a:gd name="T52" fmla="*/ 133 w 333"/>
              <a:gd name="T53" fmla="*/ 33 h 333"/>
              <a:gd name="T54" fmla="*/ 57 w 333"/>
              <a:gd name="T55" fmla="*/ 33 h 333"/>
              <a:gd name="T56" fmla="*/ 167 w 333"/>
              <a:gd name="T57" fmla="*/ 143 h 333"/>
              <a:gd name="T58" fmla="*/ 276 w 333"/>
              <a:gd name="T59" fmla="*/ 33 h 333"/>
              <a:gd name="T60" fmla="*/ 200 w 333"/>
              <a:gd name="T61" fmla="*/ 33 h 333"/>
              <a:gd name="T62" fmla="*/ 200 w 333"/>
              <a:gd name="T63" fmla="*/ 0 h 333"/>
              <a:gd name="T64" fmla="*/ 333 w 333"/>
              <a:gd name="T6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3">
                <a:moveTo>
                  <a:pt x="333" y="0"/>
                </a:moveTo>
                <a:lnTo>
                  <a:pt x="333" y="133"/>
                </a:lnTo>
                <a:lnTo>
                  <a:pt x="300" y="133"/>
                </a:lnTo>
                <a:lnTo>
                  <a:pt x="300" y="57"/>
                </a:lnTo>
                <a:cubicBezTo>
                  <a:pt x="206" y="151"/>
                  <a:pt x="233" y="124"/>
                  <a:pt x="190" y="167"/>
                </a:cubicBezTo>
                <a:lnTo>
                  <a:pt x="300" y="276"/>
                </a:lnTo>
                <a:lnTo>
                  <a:pt x="300" y="200"/>
                </a:lnTo>
                <a:lnTo>
                  <a:pt x="333" y="200"/>
                </a:lnTo>
                <a:lnTo>
                  <a:pt x="333" y="333"/>
                </a:lnTo>
                <a:lnTo>
                  <a:pt x="200" y="333"/>
                </a:lnTo>
                <a:lnTo>
                  <a:pt x="200" y="300"/>
                </a:lnTo>
                <a:lnTo>
                  <a:pt x="276" y="300"/>
                </a:lnTo>
                <a:lnTo>
                  <a:pt x="167" y="190"/>
                </a:lnTo>
                <a:lnTo>
                  <a:pt x="57" y="300"/>
                </a:lnTo>
                <a:lnTo>
                  <a:pt x="133" y="300"/>
                </a:lnTo>
                <a:lnTo>
                  <a:pt x="133" y="333"/>
                </a:lnTo>
                <a:lnTo>
                  <a:pt x="0" y="333"/>
                </a:lnTo>
                <a:lnTo>
                  <a:pt x="0" y="200"/>
                </a:lnTo>
                <a:lnTo>
                  <a:pt x="33" y="200"/>
                </a:lnTo>
                <a:lnTo>
                  <a:pt x="33" y="276"/>
                </a:lnTo>
                <a:lnTo>
                  <a:pt x="143" y="167"/>
                </a:lnTo>
                <a:lnTo>
                  <a:pt x="33" y="57"/>
                </a:lnTo>
                <a:lnTo>
                  <a:pt x="33" y="133"/>
                </a:lnTo>
                <a:lnTo>
                  <a:pt x="0" y="133"/>
                </a:lnTo>
                <a:lnTo>
                  <a:pt x="0" y="0"/>
                </a:lnTo>
                <a:lnTo>
                  <a:pt x="133" y="0"/>
                </a:lnTo>
                <a:lnTo>
                  <a:pt x="133" y="33"/>
                </a:lnTo>
                <a:lnTo>
                  <a:pt x="57" y="33"/>
                </a:lnTo>
                <a:lnTo>
                  <a:pt x="167" y="143"/>
                </a:lnTo>
                <a:cubicBezTo>
                  <a:pt x="209" y="101"/>
                  <a:pt x="238" y="72"/>
                  <a:pt x="276" y="33"/>
                </a:cubicBezTo>
                <a:lnTo>
                  <a:pt x="200" y="33"/>
                </a:lnTo>
                <a:lnTo>
                  <a:pt x="20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Freeform 145">
            <a:extLst>
              <a:ext uri="{FF2B5EF4-FFF2-40B4-BE49-F238E27FC236}">
                <a16:creationId xmlns:a16="http://schemas.microsoft.com/office/drawing/2014/main" id="{04B85BA0-D5D4-4A38-BE90-BF719674EF6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40338" y="2093913"/>
            <a:ext cx="250825" cy="252413"/>
          </a:xfrm>
          <a:custGeom>
            <a:avLst/>
            <a:gdLst>
              <a:gd name="T0" fmla="*/ 300 w 334"/>
              <a:gd name="T1" fmla="*/ 200 h 333"/>
              <a:gd name="T2" fmla="*/ 300 w 334"/>
              <a:gd name="T3" fmla="*/ 276 h 333"/>
              <a:gd name="T4" fmla="*/ 224 w 334"/>
              <a:gd name="T5" fmla="*/ 200 h 333"/>
              <a:gd name="T6" fmla="*/ 200 w 334"/>
              <a:gd name="T7" fmla="*/ 224 h 333"/>
              <a:gd name="T8" fmla="*/ 277 w 334"/>
              <a:gd name="T9" fmla="*/ 300 h 333"/>
              <a:gd name="T10" fmla="*/ 200 w 334"/>
              <a:gd name="T11" fmla="*/ 300 h 333"/>
              <a:gd name="T12" fmla="*/ 200 w 334"/>
              <a:gd name="T13" fmla="*/ 333 h 333"/>
              <a:gd name="T14" fmla="*/ 334 w 334"/>
              <a:gd name="T15" fmla="*/ 333 h 333"/>
              <a:gd name="T16" fmla="*/ 334 w 334"/>
              <a:gd name="T17" fmla="*/ 200 h 333"/>
              <a:gd name="T18" fmla="*/ 300 w 334"/>
              <a:gd name="T19" fmla="*/ 200 h 333"/>
              <a:gd name="T20" fmla="*/ 0 w 334"/>
              <a:gd name="T21" fmla="*/ 0 h 333"/>
              <a:gd name="T22" fmla="*/ 0 w 334"/>
              <a:gd name="T23" fmla="*/ 133 h 333"/>
              <a:gd name="T24" fmla="*/ 34 w 334"/>
              <a:gd name="T25" fmla="*/ 133 h 333"/>
              <a:gd name="T26" fmla="*/ 34 w 334"/>
              <a:gd name="T27" fmla="*/ 57 h 333"/>
              <a:gd name="T28" fmla="*/ 110 w 334"/>
              <a:gd name="T29" fmla="*/ 133 h 333"/>
              <a:gd name="T30" fmla="*/ 133 w 334"/>
              <a:gd name="T31" fmla="*/ 109 h 333"/>
              <a:gd name="T32" fmla="*/ 57 w 334"/>
              <a:gd name="T33" fmla="*/ 33 h 333"/>
              <a:gd name="T34" fmla="*/ 134 w 334"/>
              <a:gd name="T35" fmla="*/ 33 h 333"/>
              <a:gd name="T36" fmla="*/ 134 w 334"/>
              <a:gd name="T37" fmla="*/ 0 h 333"/>
              <a:gd name="T38" fmla="*/ 0 w 334"/>
              <a:gd name="T3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4" h="333">
                <a:moveTo>
                  <a:pt x="300" y="200"/>
                </a:moveTo>
                <a:lnTo>
                  <a:pt x="300" y="276"/>
                </a:lnTo>
                <a:lnTo>
                  <a:pt x="224" y="200"/>
                </a:lnTo>
                <a:lnTo>
                  <a:pt x="200" y="224"/>
                </a:lnTo>
                <a:lnTo>
                  <a:pt x="277" y="300"/>
                </a:lnTo>
                <a:lnTo>
                  <a:pt x="200" y="300"/>
                </a:lnTo>
                <a:lnTo>
                  <a:pt x="200" y="333"/>
                </a:lnTo>
                <a:lnTo>
                  <a:pt x="334" y="333"/>
                </a:lnTo>
                <a:lnTo>
                  <a:pt x="334" y="200"/>
                </a:lnTo>
                <a:lnTo>
                  <a:pt x="300" y="200"/>
                </a:lnTo>
                <a:close/>
                <a:moveTo>
                  <a:pt x="0" y="0"/>
                </a:moveTo>
                <a:lnTo>
                  <a:pt x="0" y="133"/>
                </a:lnTo>
                <a:lnTo>
                  <a:pt x="34" y="133"/>
                </a:lnTo>
                <a:lnTo>
                  <a:pt x="34" y="57"/>
                </a:lnTo>
                <a:lnTo>
                  <a:pt x="110" y="133"/>
                </a:lnTo>
                <a:lnTo>
                  <a:pt x="133" y="109"/>
                </a:lnTo>
                <a:lnTo>
                  <a:pt x="57" y="33"/>
                </a:lnTo>
                <a:lnTo>
                  <a:pt x="134" y="33"/>
                </a:lnTo>
                <a:lnTo>
                  <a:pt x="13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Freeform 146">
            <a:extLst>
              <a:ext uri="{FF2B5EF4-FFF2-40B4-BE49-F238E27FC236}">
                <a16:creationId xmlns:a16="http://schemas.microsoft.com/office/drawing/2014/main" id="{CF102D1F-0530-4E90-A836-295C53845FB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37101" y="2093913"/>
            <a:ext cx="252413" cy="252413"/>
          </a:xfrm>
          <a:custGeom>
            <a:avLst/>
            <a:gdLst>
              <a:gd name="T0" fmla="*/ 133 w 333"/>
              <a:gd name="T1" fmla="*/ 300 h 333"/>
              <a:gd name="T2" fmla="*/ 57 w 333"/>
              <a:gd name="T3" fmla="*/ 300 h 333"/>
              <a:gd name="T4" fmla="*/ 133 w 333"/>
              <a:gd name="T5" fmla="*/ 224 h 333"/>
              <a:gd name="T6" fmla="*/ 109 w 333"/>
              <a:gd name="T7" fmla="*/ 200 h 333"/>
              <a:gd name="T8" fmla="*/ 33 w 333"/>
              <a:gd name="T9" fmla="*/ 276 h 333"/>
              <a:gd name="T10" fmla="*/ 33 w 333"/>
              <a:gd name="T11" fmla="*/ 200 h 333"/>
              <a:gd name="T12" fmla="*/ 0 w 333"/>
              <a:gd name="T13" fmla="*/ 200 h 333"/>
              <a:gd name="T14" fmla="*/ 0 w 333"/>
              <a:gd name="T15" fmla="*/ 333 h 333"/>
              <a:gd name="T16" fmla="*/ 133 w 333"/>
              <a:gd name="T17" fmla="*/ 333 h 333"/>
              <a:gd name="T18" fmla="*/ 133 w 333"/>
              <a:gd name="T19" fmla="*/ 300 h 333"/>
              <a:gd name="T20" fmla="*/ 333 w 333"/>
              <a:gd name="T21" fmla="*/ 0 h 333"/>
              <a:gd name="T22" fmla="*/ 200 w 333"/>
              <a:gd name="T23" fmla="*/ 0 h 333"/>
              <a:gd name="T24" fmla="*/ 200 w 333"/>
              <a:gd name="T25" fmla="*/ 33 h 333"/>
              <a:gd name="T26" fmla="*/ 276 w 333"/>
              <a:gd name="T27" fmla="*/ 33 h 333"/>
              <a:gd name="T28" fmla="*/ 200 w 333"/>
              <a:gd name="T29" fmla="*/ 109 h 333"/>
              <a:gd name="T30" fmla="*/ 224 w 333"/>
              <a:gd name="T31" fmla="*/ 133 h 333"/>
              <a:gd name="T32" fmla="*/ 300 w 333"/>
              <a:gd name="T33" fmla="*/ 57 h 333"/>
              <a:gd name="T34" fmla="*/ 300 w 333"/>
              <a:gd name="T35" fmla="*/ 133 h 333"/>
              <a:gd name="T36" fmla="*/ 333 w 333"/>
              <a:gd name="T37" fmla="*/ 133 h 333"/>
              <a:gd name="T38" fmla="*/ 333 w 333"/>
              <a:gd name="T3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3" h="333">
                <a:moveTo>
                  <a:pt x="133" y="300"/>
                </a:moveTo>
                <a:lnTo>
                  <a:pt x="57" y="300"/>
                </a:lnTo>
                <a:lnTo>
                  <a:pt x="133" y="224"/>
                </a:lnTo>
                <a:lnTo>
                  <a:pt x="109" y="200"/>
                </a:lnTo>
                <a:lnTo>
                  <a:pt x="33" y="276"/>
                </a:lnTo>
                <a:lnTo>
                  <a:pt x="33" y="200"/>
                </a:lnTo>
                <a:lnTo>
                  <a:pt x="0" y="200"/>
                </a:lnTo>
                <a:lnTo>
                  <a:pt x="0" y="333"/>
                </a:lnTo>
                <a:lnTo>
                  <a:pt x="133" y="333"/>
                </a:lnTo>
                <a:lnTo>
                  <a:pt x="133" y="300"/>
                </a:lnTo>
                <a:close/>
                <a:moveTo>
                  <a:pt x="333" y="0"/>
                </a:moveTo>
                <a:lnTo>
                  <a:pt x="200" y="0"/>
                </a:lnTo>
                <a:lnTo>
                  <a:pt x="200" y="33"/>
                </a:lnTo>
                <a:lnTo>
                  <a:pt x="276" y="33"/>
                </a:lnTo>
                <a:lnTo>
                  <a:pt x="200" y="109"/>
                </a:lnTo>
                <a:lnTo>
                  <a:pt x="224" y="133"/>
                </a:lnTo>
                <a:lnTo>
                  <a:pt x="300" y="57"/>
                </a:lnTo>
                <a:lnTo>
                  <a:pt x="300" y="133"/>
                </a:lnTo>
                <a:lnTo>
                  <a:pt x="333" y="133"/>
                </a:lnTo>
                <a:lnTo>
                  <a:pt x="3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47">
            <a:extLst>
              <a:ext uri="{FF2B5EF4-FFF2-40B4-BE49-F238E27FC236}">
                <a16:creationId xmlns:a16="http://schemas.microsoft.com/office/drawing/2014/main" id="{40D1F80A-4CD9-475A-99F2-7CC93935DC4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33863" y="2093913"/>
            <a:ext cx="252413" cy="252413"/>
          </a:xfrm>
          <a:custGeom>
            <a:avLst/>
            <a:gdLst>
              <a:gd name="T0" fmla="*/ 110 w 333"/>
              <a:gd name="T1" fmla="*/ 200 h 333"/>
              <a:gd name="T2" fmla="*/ 33 w 333"/>
              <a:gd name="T3" fmla="*/ 276 h 333"/>
              <a:gd name="T4" fmla="*/ 33 w 333"/>
              <a:gd name="T5" fmla="*/ 200 h 333"/>
              <a:gd name="T6" fmla="*/ 0 w 333"/>
              <a:gd name="T7" fmla="*/ 200 h 333"/>
              <a:gd name="T8" fmla="*/ 0 w 333"/>
              <a:gd name="T9" fmla="*/ 333 h 333"/>
              <a:gd name="T10" fmla="*/ 133 w 333"/>
              <a:gd name="T11" fmla="*/ 333 h 333"/>
              <a:gd name="T12" fmla="*/ 133 w 333"/>
              <a:gd name="T13" fmla="*/ 300 h 333"/>
              <a:gd name="T14" fmla="*/ 57 w 333"/>
              <a:gd name="T15" fmla="*/ 300 h 333"/>
              <a:gd name="T16" fmla="*/ 133 w 333"/>
              <a:gd name="T17" fmla="*/ 224 h 333"/>
              <a:gd name="T18" fmla="*/ 110 w 333"/>
              <a:gd name="T19" fmla="*/ 200 h 333"/>
              <a:gd name="T20" fmla="*/ 200 w 333"/>
              <a:gd name="T21" fmla="*/ 0 h 333"/>
              <a:gd name="T22" fmla="*/ 200 w 333"/>
              <a:gd name="T23" fmla="*/ 33 h 333"/>
              <a:gd name="T24" fmla="*/ 276 w 333"/>
              <a:gd name="T25" fmla="*/ 33 h 333"/>
              <a:gd name="T26" fmla="*/ 200 w 333"/>
              <a:gd name="T27" fmla="*/ 110 h 333"/>
              <a:gd name="T28" fmla="*/ 224 w 333"/>
              <a:gd name="T29" fmla="*/ 133 h 333"/>
              <a:gd name="T30" fmla="*/ 300 w 333"/>
              <a:gd name="T31" fmla="*/ 57 h 333"/>
              <a:gd name="T32" fmla="*/ 300 w 333"/>
              <a:gd name="T33" fmla="*/ 133 h 333"/>
              <a:gd name="T34" fmla="*/ 333 w 333"/>
              <a:gd name="T35" fmla="*/ 133 h 333"/>
              <a:gd name="T36" fmla="*/ 333 w 333"/>
              <a:gd name="T37" fmla="*/ 0 h 333"/>
              <a:gd name="T38" fmla="*/ 200 w 333"/>
              <a:gd name="T39" fmla="*/ 0 h 333"/>
              <a:gd name="T40" fmla="*/ 300 w 333"/>
              <a:gd name="T41" fmla="*/ 276 h 333"/>
              <a:gd name="T42" fmla="*/ 224 w 333"/>
              <a:gd name="T43" fmla="*/ 200 h 333"/>
              <a:gd name="T44" fmla="*/ 200 w 333"/>
              <a:gd name="T45" fmla="*/ 224 h 333"/>
              <a:gd name="T46" fmla="*/ 276 w 333"/>
              <a:gd name="T47" fmla="*/ 300 h 333"/>
              <a:gd name="T48" fmla="*/ 200 w 333"/>
              <a:gd name="T49" fmla="*/ 300 h 333"/>
              <a:gd name="T50" fmla="*/ 200 w 333"/>
              <a:gd name="T51" fmla="*/ 333 h 333"/>
              <a:gd name="T52" fmla="*/ 333 w 333"/>
              <a:gd name="T53" fmla="*/ 333 h 333"/>
              <a:gd name="T54" fmla="*/ 333 w 333"/>
              <a:gd name="T55" fmla="*/ 200 h 333"/>
              <a:gd name="T56" fmla="*/ 300 w 333"/>
              <a:gd name="T57" fmla="*/ 200 h 333"/>
              <a:gd name="T58" fmla="*/ 300 w 333"/>
              <a:gd name="T59" fmla="*/ 276 h 333"/>
              <a:gd name="T60" fmla="*/ 0 w 333"/>
              <a:gd name="T61" fmla="*/ 0 h 333"/>
              <a:gd name="T62" fmla="*/ 0 w 333"/>
              <a:gd name="T63" fmla="*/ 133 h 333"/>
              <a:gd name="T64" fmla="*/ 33 w 333"/>
              <a:gd name="T65" fmla="*/ 133 h 333"/>
              <a:gd name="T66" fmla="*/ 33 w 333"/>
              <a:gd name="T67" fmla="*/ 57 h 333"/>
              <a:gd name="T68" fmla="*/ 109 w 333"/>
              <a:gd name="T69" fmla="*/ 133 h 333"/>
              <a:gd name="T70" fmla="*/ 133 w 333"/>
              <a:gd name="T71" fmla="*/ 109 h 333"/>
              <a:gd name="T72" fmla="*/ 57 w 333"/>
              <a:gd name="T73" fmla="*/ 33 h 333"/>
              <a:gd name="T74" fmla="*/ 133 w 333"/>
              <a:gd name="T75" fmla="*/ 33 h 333"/>
              <a:gd name="T76" fmla="*/ 133 w 333"/>
              <a:gd name="T77" fmla="*/ 0 h 333"/>
              <a:gd name="T78" fmla="*/ 0 w 333"/>
              <a:gd name="T7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3">
                <a:moveTo>
                  <a:pt x="110" y="200"/>
                </a:moveTo>
                <a:lnTo>
                  <a:pt x="33" y="276"/>
                </a:lnTo>
                <a:lnTo>
                  <a:pt x="33" y="200"/>
                </a:lnTo>
                <a:lnTo>
                  <a:pt x="0" y="200"/>
                </a:lnTo>
                <a:lnTo>
                  <a:pt x="0" y="333"/>
                </a:lnTo>
                <a:lnTo>
                  <a:pt x="133" y="333"/>
                </a:lnTo>
                <a:lnTo>
                  <a:pt x="133" y="300"/>
                </a:lnTo>
                <a:lnTo>
                  <a:pt x="57" y="300"/>
                </a:lnTo>
                <a:lnTo>
                  <a:pt x="133" y="224"/>
                </a:lnTo>
                <a:lnTo>
                  <a:pt x="110" y="200"/>
                </a:lnTo>
                <a:close/>
                <a:moveTo>
                  <a:pt x="200" y="0"/>
                </a:moveTo>
                <a:lnTo>
                  <a:pt x="200" y="33"/>
                </a:lnTo>
                <a:lnTo>
                  <a:pt x="276" y="33"/>
                </a:lnTo>
                <a:lnTo>
                  <a:pt x="200" y="110"/>
                </a:lnTo>
                <a:lnTo>
                  <a:pt x="224" y="133"/>
                </a:lnTo>
                <a:lnTo>
                  <a:pt x="300" y="57"/>
                </a:lnTo>
                <a:lnTo>
                  <a:pt x="300" y="133"/>
                </a:lnTo>
                <a:lnTo>
                  <a:pt x="333" y="133"/>
                </a:lnTo>
                <a:lnTo>
                  <a:pt x="333" y="0"/>
                </a:lnTo>
                <a:lnTo>
                  <a:pt x="200" y="0"/>
                </a:lnTo>
                <a:close/>
                <a:moveTo>
                  <a:pt x="300" y="276"/>
                </a:moveTo>
                <a:lnTo>
                  <a:pt x="224" y="200"/>
                </a:lnTo>
                <a:lnTo>
                  <a:pt x="200" y="224"/>
                </a:lnTo>
                <a:lnTo>
                  <a:pt x="276" y="300"/>
                </a:lnTo>
                <a:lnTo>
                  <a:pt x="200" y="300"/>
                </a:lnTo>
                <a:lnTo>
                  <a:pt x="200" y="333"/>
                </a:lnTo>
                <a:lnTo>
                  <a:pt x="333" y="333"/>
                </a:lnTo>
                <a:lnTo>
                  <a:pt x="333" y="200"/>
                </a:lnTo>
                <a:lnTo>
                  <a:pt x="300" y="200"/>
                </a:lnTo>
                <a:lnTo>
                  <a:pt x="300" y="276"/>
                </a:lnTo>
                <a:close/>
                <a:moveTo>
                  <a:pt x="0" y="0"/>
                </a:moveTo>
                <a:lnTo>
                  <a:pt x="0" y="133"/>
                </a:lnTo>
                <a:lnTo>
                  <a:pt x="33" y="133"/>
                </a:lnTo>
                <a:lnTo>
                  <a:pt x="33" y="57"/>
                </a:lnTo>
                <a:lnTo>
                  <a:pt x="109" y="133"/>
                </a:lnTo>
                <a:lnTo>
                  <a:pt x="133" y="109"/>
                </a:lnTo>
                <a:lnTo>
                  <a:pt x="57" y="33"/>
                </a:lnTo>
                <a:lnTo>
                  <a:pt x="133" y="33"/>
                </a:lnTo>
                <a:lnTo>
                  <a:pt x="13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48">
            <a:extLst>
              <a:ext uri="{FF2B5EF4-FFF2-40B4-BE49-F238E27FC236}">
                <a16:creationId xmlns:a16="http://schemas.microsoft.com/office/drawing/2014/main" id="{76122D11-F861-4F1E-94CC-DA2B693BA940}"/>
              </a:ext>
            </a:extLst>
          </p:cNvPr>
          <p:cNvSpPr>
            <a:spLocks noChangeAspect="1"/>
          </p:cNvSpPr>
          <p:nvPr/>
        </p:nvSpPr>
        <p:spPr bwMode="auto">
          <a:xfrm>
            <a:off x="3730626" y="2093913"/>
            <a:ext cx="252413" cy="252413"/>
          </a:xfrm>
          <a:custGeom>
            <a:avLst/>
            <a:gdLst>
              <a:gd name="T0" fmla="*/ 334 w 334"/>
              <a:gd name="T1" fmla="*/ 217 h 333"/>
              <a:gd name="T2" fmla="*/ 334 w 334"/>
              <a:gd name="T3" fmla="*/ 300 h 333"/>
              <a:gd name="T4" fmla="*/ 300 w 334"/>
              <a:gd name="T5" fmla="*/ 333 h 333"/>
              <a:gd name="T6" fmla="*/ 217 w 334"/>
              <a:gd name="T7" fmla="*/ 333 h 333"/>
              <a:gd name="T8" fmla="*/ 200 w 334"/>
              <a:gd name="T9" fmla="*/ 317 h 333"/>
              <a:gd name="T10" fmla="*/ 217 w 334"/>
              <a:gd name="T11" fmla="*/ 300 h 333"/>
              <a:gd name="T12" fmla="*/ 257 w 334"/>
              <a:gd name="T13" fmla="*/ 300 h 333"/>
              <a:gd name="T14" fmla="*/ 263 w 334"/>
              <a:gd name="T15" fmla="*/ 286 h 333"/>
              <a:gd name="T16" fmla="*/ 212 w 334"/>
              <a:gd name="T17" fmla="*/ 235 h 333"/>
              <a:gd name="T18" fmla="*/ 48 w 334"/>
              <a:gd name="T19" fmla="*/ 71 h 333"/>
              <a:gd name="T20" fmla="*/ 34 w 334"/>
              <a:gd name="T21" fmla="*/ 77 h 333"/>
              <a:gd name="T22" fmla="*/ 34 w 334"/>
              <a:gd name="T23" fmla="*/ 117 h 333"/>
              <a:gd name="T24" fmla="*/ 17 w 334"/>
              <a:gd name="T25" fmla="*/ 133 h 333"/>
              <a:gd name="T26" fmla="*/ 0 w 334"/>
              <a:gd name="T27" fmla="*/ 117 h 333"/>
              <a:gd name="T28" fmla="*/ 0 w 334"/>
              <a:gd name="T29" fmla="*/ 33 h 333"/>
              <a:gd name="T30" fmla="*/ 34 w 334"/>
              <a:gd name="T31" fmla="*/ 0 h 333"/>
              <a:gd name="T32" fmla="*/ 117 w 334"/>
              <a:gd name="T33" fmla="*/ 0 h 333"/>
              <a:gd name="T34" fmla="*/ 134 w 334"/>
              <a:gd name="T35" fmla="*/ 17 h 333"/>
              <a:gd name="T36" fmla="*/ 117 w 334"/>
              <a:gd name="T37" fmla="*/ 33 h 333"/>
              <a:gd name="T38" fmla="*/ 77 w 334"/>
              <a:gd name="T39" fmla="*/ 33 h 333"/>
              <a:gd name="T40" fmla="*/ 72 w 334"/>
              <a:gd name="T41" fmla="*/ 48 h 333"/>
              <a:gd name="T42" fmla="*/ 286 w 334"/>
              <a:gd name="T43" fmla="*/ 262 h 333"/>
              <a:gd name="T44" fmla="*/ 300 w 334"/>
              <a:gd name="T45" fmla="*/ 256 h 333"/>
              <a:gd name="T46" fmla="*/ 300 w 334"/>
              <a:gd name="T47" fmla="*/ 217 h 333"/>
              <a:gd name="T48" fmla="*/ 317 w 334"/>
              <a:gd name="T49" fmla="*/ 200 h 333"/>
              <a:gd name="T50" fmla="*/ 334 w 334"/>
              <a:gd name="T51" fmla="*/ 21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4" h="333">
                <a:moveTo>
                  <a:pt x="334" y="217"/>
                </a:moveTo>
                <a:lnTo>
                  <a:pt x="334" y="300"/>
                </a:lnTo>
                <a:cubicBezTo>
                  <a:pt x="334" y="318"/>
                  <a:pt x="319" y="333"/>
                  <a:pt x="300" y="333"/>
                </a:cubicBezTo>
                <a:lnTo>
                  <a:pt x="217" y="333"/>
                </a:lnTo>
                <a:cubicBezTo>
                  <a:pt x="208" y="333"/>
                  <a:pt x="200" y="326"/>
                  <a:pt x="200" y="317"/>
                </a:cubicBezTo>
                <a:cubicBezTo>
                  <a:pt x="200" y="308"/>
                  <a:pt x="208" y="300"/>
                  <a:pt x="217" y="300"/>
                </a:cubicBezTo>
                <a:lnTo>
                  <a:pt x="257" y="300"/>
                </a:lnTo>
                <a:cubicBezTo>
                  <a:pt x="264" y="300"/>
                  <a:pt x="268" y="291"/>
                  <a:pt x="263" y="286"/>
                </a:cubicBezTo>
                <a:lnTo>
                  <a:pt x="212" y="235"/>
                </a:lnTo>
                <a:lnTo>
                  <a:pt x="48" y="71"/>
                </a:lnTo>
                <a:cubicBezTo>
                  <a:pt x="43" y="66"/>
                  <a:pt x="34" y="70"/>
                  <a:pt x="34" y="77"/>
                </a:cubicBezTo>
                <a:lnTo>
                  <a:pt x="34" y="117"/>
                </a:lnTo>
                <a:cubicBezTo>
                  <a:pt x="34" y="126"/>
                  <a:pt x="26" y="133"/>
                  <a:pt x="17" y="133"/>
                </a:cubicBezTo>
                <a:cubicBezTo>
                  <a:pt x="8" y="133"/>
                  <a:pt x="0" y="126"/>
                  <a:pt x="0" y="117"/>
                </a:cubicBezTo>
                <a:lnTo>
                  <a:pt x="0" y="33"/>
                </a:lnTo>
                <a:cubicBezTo>
                  <a:pt x="0" y="15"/>
                  <a:pt x="15" y="0"/>
                  <a:pt x="34" y="0"/>
                </a:cubicBezTo>
                <a:lnTo>
                  <a:pt x="117" y="0"/>
                </a:lnTo>
                <a:cubicBezTo>
                  <a:pt x="126" y="0"/>
                  <a:pt x="134" y="8"/>
                  <a:pt x="134" y="17"/>
                </a:cubicBezTo>
                <a:cubicBezTo>
                  <a:pt x="134" y="26"/>
                  <a:pt x="126" y="33"/>
                  <a:pt x="117" y="33"/>
                </a:cubicBezTo>
                <a:lnTo>
                  <a:pt x="77" y="33"/>
                </a:lnTo>
                <a:cubicBezTo>
                  <a:pt x="70" y="33"/>
                  <a:pt x="66" y="42"/>
                  <a:pt x="72" y="48"/>
                </a:cubicBezTo>
                <a:lnTo>
                  <a:pt x="286" y="262"/>
                </a:lnTo>
                <a:cubicBezTo>
                  <a:pt x="291" y="268"/>
                  <a:pt x="300" y="264"/>
                  <a:pt x="300" y="256"/>
                </a:cubicBezTo>
                <a:lnTo>
                  <a:pt x="300" y="217"/>
                </a:lnTo>
                <a:cubicBezTo>
                  <a:pt x="300" y="208"/>
                  <a:pt x="308" y="200"/>
                  <a:pt x="317" y="200"/>
                </a:cubicBezTo>
                <a:cubicBezTo>
                  <a:pt x="326" y="200"/>
                  <a:pt x="334" y="208"/>
                  <a:pt x="334" y="2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49">
            <a:extLst>
              <a:ext uri="{FF2B5EF4-FFF2-40B4-BE49-F238E27FC236}">
                <a16:creationId xmlns:a16="http://schemas.microsoft.com/office/drawing/2014/main" id="{C6054B4A-A90F-4113-BD16-98C3800FF1E4}"/>
              </a:ext>
            </a:extLst>
          </p:cNvPr>
          <p:cNvSpPr>
            <a:spLocks noChangeAspect="1"/>
          </p:cNvSpPr>
          <p:nvPr/>
        </p:nvSpPr>
        <p:spPr bwMode="auto">
          <a:xfrm>
            <a:off x="3228976" y="2093913"/>
            <a:ext cx="250825" cy="252413"/>
          </a:xfrm>
          <a:custGeom>
            <a:avLst/>
            <a:gdLst>
              <a:gd name="T0" fmla="*/ 300 w 333"/>
              <a:gd name="T1" fmla="*/ 117 h 333"/>
              <a:gd name="T2" fmla="*/ 300 w 333"/>
              <a:gd name="T3" fmla="*/ 77 h 333"/>
              <a:gd name="T4" fmla="*/ 285 w 333"/>
              <a:gd name="T5" fmla="*/ 71 h 333"/>
              <a:gd name="T6" fmla="*/ 190 w 333"/>
              <a:gd name="T7" fmla="*/ 167 h 333"/>
              <a:gd name="T8" fmla="*/ 285 w 333"/>
              <a:gd name="T9" fmla="*/ 262 h 333"/>
              <a:gd name="T10" fmla="*/ 300 w 333"/>
              <a:gd name="T11" fmla="*/ 256 h 333"/>
              <a:gd name="T12" fmla="*/ 300 w 333"/>
              <a:gd name="T13" fmla="*/ 217 h 333"/>
              <a:gd name="T14" fmla="*/ 316 w 333"/>
              <a:gd name="T15" fmla="*/ 200 h 333"/>
              <a:gd name="T16" fmla="*/ 333 w 333"/>
              <a:gd name="T17" fmla="*/ 217 h 333"/>
              <a:gd name="T18" fmla="*/ 333 w 333"/>
              <a:gd name="T19" fmla="*/ 300 h 333"/>
              <a:gd name="T20" fmla="*/ 300 w 333"/>
              <a:gd name="T21" fmla="*/ 333 h 333"/>
              <a:gd name="T22" fmla="*/ 216 w 333"/>
              <a:gd name="T23" fmla="*/ 333 h 333"/>
              <a:gd name="T24" fmla="*/ 200 w 333"/>
              <a:gd name="T25" fmla="*/ 317 h 333"/>
              <a:gd name="T26" fmla="*/ 216 w 333"/>
              <a:gd name="T27" fmla="*/ 300 h 333"/>
              <a:gd name="T28" fmla="*/ 256 w 333"/>
              <a:gd name="T29" fmla="*/ 300 h 333"/>
              <a:gd name="T30" fmla="*/ 262 w 333"/>
              <a:gd name="T31" fmla="*/ 286 h 333"/>
              <a:gd name="T32" fmla="*/ 166 w 333"/>
              <a:gd name="T33" fmla="*/ 190 h 333"/>
              <a:gd name="T34" fmla="*/ 71 w 333"/>
              <a:gd name="T35" fmla="*/ 286 h 333"/>
              <a:gd name="T36" fmla="*/ 77 w 333"/>
              <a:gd name="T37" fmla="*/ 300 h 333"/>
              <a:gd name="T38" fmla="*/ 116 w 333"/>
              <a:gd name="T39" fmla="*/ 300 h 333"/>
              <a:gd name="T40" fmla="*/ 133 w 333"/>
              <a:gd name="T41" fmla="*/ 317 h 333"/>
              <a:gd name="T42" fmla="*/ 116 w 333"/>
              <a:gd name="T43" fmla="*/ 333 h 333"/>
              <a:gd name="T44" fmla="*/ 33 w 333"/>
              <a:gd name="T45" fmla="*/ 333 h 333"/>
              <a:gd name="T46" fmla="*/ 0 w 333"/>
              <a:gd name="T47" fmla="*/ 300 h 333"/>
              <a:gd name="T48" fmla="*/ 0 w 333"/>
              <a:gd name="T49" fmla="*/ 217 h 333"/>
              <a:gd name="T50" fmla="*/ 16 w 333"/>
              <a:gd name="T51" fmla="*/ 200 h 333"/>
              <a:gd name="T52" fmla="*/ 33 w 333"/>
              <a:gd name="T53" fmla="*/ 217 h 333"/>
              <a:gd name="T54" fmla="*/ 33 w 333"/>
              <a:gd name="T55" fmla="*/ 256 h 333"/>
              <a:gd name="T56" fmla="*/ 47 w 333"/>
              <a:gd name="T57" fmla="*/ 262 h 333"/>
              <a:gd name="T58" fmla="*/ 143 w 333"/>
              <a:gd name="T59" fmla="*/ 167 h 333"/>
              <a:gd name="T60" fmla="*/ 47 w 333"/>
              <a:gd name="T61" fmla="*/ 71 h 333"/>
              <a:gd name="T62" fmla="*/ 33 w 333"/>
              <a:gd name="T63" fmla="*/ 77 h 333"/>
              <a:gd name="T64" fmla="*/ 33 w 333"/>
              <a:gd name="T65" fmla="*/ 117 h 333"/>
              <a:gd name="T66" fmla="*/ 16 w 333"/>
              <a:gd name="T67" fmla="*/ 133 h 333"/>
              <a:gd name="T68" fmla="*/ 0 w 333"/>
              <a:gd name="T69" fmla="*/ 117 h 333"/>
              <a:gd name="T70" fmla="*/ 0 w 333"/>
              <a:gd name="T71" fmla="*/ 33 h 333"/>
              <a:gd name="T72" fmla="*/ 33 w 333"/>
              <a:gd name="T73" fmla="*/ 0 h 333"/>
              <a:gd name="T74" fmla="*/ 116 w 333"/>
              <a:gd name="T75" fmla="*/ 0 h 333"/>
              <a:gd name="T76" fmla="*/ 133 w 333"/>
              <a:gd name="T77" fmla="*/ 17 h 333"/>
              <a:gd name="T78" fmla="*/ 116 w 333"/>
              <a:gd name="T79" fmla="*/ 33 h 333"/>
              <a:gd name="T80" fmla="*/ 77 w 333"/>
              <a:gd name="T81" fmla="*/ 33 h 333"/>
              <a:gd name="T82" fmla="*/ 71 w 333"/>
              <a:gd name="T83" fmla="*/ 48 h 333"/>
              <a:gd name="T84" fmla="*/ 166 w 333"/>
              <a:gd name="T85" fmla="*/ 143 h 333"/>
              <a:gd name="T86" fmla="*/ 262 w 333"/>
              <a:gd name="T87" fmla="*/ 48 h 333"/>
              <a:gd name="T88" fmla="*/ 256 w 333"/>
              <a:gd name="T89" fmla="*/ 33 h 333"/>
              <a:gd name="T90" fmla="*/ 216 w 333"/>
              <a:gd name="T91" fmla="*/ 33 h 333"/>
              <a:gd name="T92" fmla="*/ 200 w 333"/>
              <a:gd name="T93" fmla="*/ 17 h 333"/>
              <a:gd name="T94" fmla="*/ 216 w 333"/>
              <a:gd name="T95" fmla="*/ 0 h 333"/>
              <a:gd name="T96" fmla="*/ 300 w 333"/>
              <a:gd name="T97" fmla="*/ 0 h 333"/>
              <a:gd name="T98" fmla="*/ 333 w 333"/>
              <a:gd name="T99" fmla="*/ 33 h 333"/>
              <a:gd name="T100" fmla="*/ 333 w 333"/>
              <a:gd name="T101" fmla="*/ 117 h 333"/>
              <a:gd name="T102" fmla="*/ 316 w 333"/>
              <a:gd name="T103" fmla="*/ 133 h 333"/>
              <a:gd name="T104" fmla="*/ 300 w 333"/>
              <a:gd name="T105" fmla="*/ 11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3" h="333">
                <a:moveTo>
                  <a:pt x="300" y="117"/>
                </a:moveTo>
                <a:lnTo>
                  <a:pt x="300" y="77"/>
                </a:lnTo>
                <a:cubicBezTo>
                  <a:pt x="300" y="70"/>
                  <a:pt x="291" y="66"/>
                  <a:pt x="285" y="71"/>
                </a:cubicBezTo>
                <a:lnTo>
                  <a:pt x="190" y="167"/>
                </a:lnTo>
                <a:lnTo>
                  <a:pt x="285" y="262"/>
                </a:lnTo>
                <a:cubicBezTo>
                  <a:pt x="291" y="268"/>
                  <a:pt x="300" y="264"/>
                  <a:pt x="300" y="256"/>
                </a:cubicBezTo>
                <a:lnTo>
                  <a:pt x="300" y="217"/>
                </a:lnTo>
                <a:cubicBezTo>
                  <a:pt x="300" y="208"/>
                  <a:pt x="307" y="200"/>
                  <a:pt x="316" y="200"/>
                </a:cubicBezTo>
                <a:cubicBezTo>
                  <a:pt x="326" y="200"/>
                  <a:pt x="333" y="208"/>
                  <a:pt x="333" y="217"/>
                </a:cubicBezTo>
                <a:lnTo>
                  <a:pt x="333" y="300"/>
                </a:lnTo>
                <a:cubicBezTo>
                  <a:pt x="333" y="318"/>
                  <a:pt x="318" y="333"/>
                  <a:pt x="300" y="333"/>
                </a:cubicBezTo>
                <a:lnTo>
                  <a:pt x="216" y="333"/>
                </a:lnTo>
                <a:cubicBezTo>
                  <a:pt x="207" y="333"/>
                  <a:pt x="200" y="326"/>
                  <a:pt x="200" y="317"/>
                </a:cubicBezTo>
                <a:cubicBezTo>
                  <a:pt x="200" y="308"/>
                  <a:pt x="207" y="300"/>
                  <a:pt x="216" y="300"/>
                </a:cubicBezTo>
                <a:lnTo>
                  <a:pt x="256" y="300"/>
                </a:lnTo>
                <a:cubicBezTo>
                  <a:pt x="263" y="300"/>
                  <a:pt x="267" y="291"/>
                  <a:pt x="262" y="286"/>
                </a:cubicBezTo>
                <a:lnTo>
                  <a:pt x="166" y="190"/>
                </a:lnTo>
                <a:cubicBezTo>
                  <a:pt x="133" y="224"/>
                  <a:pt x="104" y="253"/>
                  <a:pt x="71" y="286"/>
                </a:cubicBezTo>
                <a:cubicBezTo>
                  <a:pt x="66" y="291"/>
                  <a:pt x="69" y="300"/>
                  <a:pt x="77" y="300"/>
                </a:cubicBezTo>
                <a:lnTo>
                  <a:pt x="116" y="300"/>
                </a:lnTo>
                <a:cubicBezTo>
                  <a:pt x="126" y="300"/>
                  <a:pt x="133" y="308"/>
                  <a:pt x="133" y="317"/>
                </a:cubicBezTo>
                <a:cubicBezTo>
                  <a:pt x="133" y="326"/>
                  <a:pt x="126" y="333"/>
                  <a:pt x="116" y="333"/>
                </a:cubicBezTo>
                <a:lnTo>
                  <a:pt x="33" y="333"/>
                </a:lnTo>
                <a:cubicBezTo>
                  <a:pt x="15" y="333"/>
                  <a:pt x="0" y="318"/>
                  <a:pt x="0" y="300"/>
                </a:cubicBezTo>
                <a:lnTo>
                  <a:pt x="0" y="217"/>
                </a:lnTo>
                <a:cubicBezTo>
                  <a:pt x="0" y="208"/>
                  <a:pt x="7" y="200"/>
                  <a:pt x="16" y="200"/>
                </a:cubicBezTo>
                <a:cubicBezTo>
                  <a:pt x="26" y="200"/>
                  <a:pt x="33" y="208"/>
                  <a:pt x="33" y="217"/>
                </a:cubicBezTo>
                <a:lnTo>
                  <a:pt x="33" y="256"/>
                </a:lnTo>
                <a:cubicBezTo>
                  <a:pt x="33" y="264"/>
                  <a:pt x="42" y="268"/>
                  <a:pt x="47" y="262"/>
                </a:cubicBezTo>
                <a:cubicBezTo>
                  <a:pt x="83" y="227"/>
                  <a:pt x="110" y="200"/>
                  <a:pt x="143" y="167"/>
                </a:cubicBezTo>
                <a:cubicBezTo>
                  <a:pt x="109" y="133"/>
                  <a:pt x="81" y="105"/>
                  <a:pt x="47" y="71"/>
                </a:cubicBezTo>
                <a:cubicBezTo>
                  <a:pt x="42" y="66"/>
                  <a:pt x="33" y="70"/>
                  <a:pt x="33" y="77"/>
                </a:cubicBezTo>
                <a:lnTo>
                  <a:pt x="33" y="117"/>
                </a:lnTo>
                <a:cubicBezTo>
                  <a:pt x="33" y="126"/>
                  <a:pt x="26" y="133"/>
                  <a:pt x="16" y="133"/>
                </a:cubicBezTo>
                <a:cubicBezTo>
                  <a:pt x="7" y="133"/>
                  <a:pt x="0" y="126"/>
                  <a:pt x="0" y="117"/>
                </a:cubicBezTo>
                <a:lnTo>
                  <a:pt x="0" y="33"/>
                </a:lnTo>
                <a:cubicBezTo>
                  <a:pt x="0" y="15"/>
                  <a:pt x="15" y="0"/>
                  <a:pt x="33" y="0"/>
                </a:cubicBezTo>
                <a:lnTo>
                  <a:pt x="116" y="0"/>
                </a:lnTo>
                <a:cubicBezTo>
                  <a:pt x="126" y="0"/>
                  <a:pt x="133" y="8"/>
                  <a:pt x="133" y="17"/>
                </a:cubicBezTo>
                <a:cubicBezTo>
                  <a:pt x="133" y="26"/>
                  <a:pt x="126" y="33"/>
                  <a:pt x="116" y="33"/>
                </a:cubicBezTo>
                <a:lnTo>
                  <a:pt x="77" y="33"/>
                </a:lnTo>
                <a:cubicBezTo>
                  <a:pt x="69" y="33"/>
                  <a:pt x="66" y="42"/>
                  <a:pt x="71" y="48"/>
                </a:cubicBezTo>
                <a:cubicBezTo>
                  <a:pt x="106" y="83"/>
                  <a:pt x="133" y="110"/>
                  <a:pt x="166" y="143"/>
                </a:cubicBezTo>
                <a:lnTo>
                  <a:pt x="262" y="48"/>
                </a:lnTo>
                <a:cubicBezTo>
                  <a:pt x="267" y="42"/>
                  <a:pt x="263" y="33"/>
                  <a:pt x="256" y="33"/>
                </a:cubicBezTo>
                <a:lnTo>
                  <a:pt x="216" y="33"/>
                </a:lnTo>
                <a:cubicBezTo>
                  <a:pt x="207" y="33"/>
                  <a:pt x="200" y="26"/>
                  <a:pt x="200" y="17"/>
                </a:cubicBezTo>
                <a:cubicBezTo>
                  <a:pt x="200" y="8"/>
                  <a:pt x="207" y="0"/>
                  <a:pt x="216" y="0"/>
                </a:cubicBezTo>
                <a:lnTo>
                  <a:pt x="300" y="0"/>
                </a:lnTo>
                <a:cubicBezTo>
                  <a:pt x="318" y="0"/>
                  <a:pt x="333" y="15"/>
                  <a:pt x="333" y="33"/>
                </a:cubicBezTo>
                <a:lnTo>
                  <a:pt x="333" y="117"/>
                </a:lnTo>
                <a:cubicBezTo>
                  <a:pt x="333" y="126"/>
                  <a:pt x="326" y="133"/>
                  <a:pt x="316" y="133"/>
                </a:cubicBezTo>
                <a:cubicBezTo>
                  <a:pt x="307" y="133"/>
                  <a:pt x="300" y="126"/>
                  <a:pt x="300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50">
            <a:extLst>
              <a:ext uri="{FF2B5EF4-FFF2-40B4-BE49-F238E27FC236}">
                <a16:creationId xmlns:a16="http://schemas.microsoft.com/office/drawing/2014/main" id="{DEBEF003-2684-4C0D-9487-F109A119F021}"/>
              </a:ext>
            </a:extLst>
          </p:cNvPr>
          <p:cNvSpPr>
            <a:spLocks noChangeAspect="1"/>
          </p:cNvSpPr>
          <p:nvPr/>
        </p:nvSpPr>
        <p:spPr bwMode="auto">
          <a:xfrm>
            <a:off x="2725738" y="2093913"/>
            <a:ext cx="250825" cy="252413"/>
          </a:xfrm>
          <a:custGeom>
            <a:avLst/>
            <a:gdLst>
              <a:gd name="T0" fmla="*/ 117 w 333"/>
              <a:gd name="T1" fmla="*/ 333 h 333"/>
              <a:gd name="T2" fmla="*/ 33 w 333"/>
              <a:gd name="T3" fmla="*/ 333 h 333"/>
              <a:gd name="T4" fmla="*/ 0 w 333"/>
              <a:gd name="T5" fmla="*/ 300 h 333"/>
              <a:gd name="T6" fmla="*/ 0 w 333"/>
              <a:gd name="T7" fmla="*/ 217 h 333"/>
              <a:gd name="T8" fmla="*/ 17 w 333"/>
              <a:gd name="T9" fmla="*/ 200 h 333"/>
              <a:gd name="T10" fmla="*/ 33 w 333"/>
              <a:gd name="T11" fmla="*/ 217 h 333"/>
              <a:gd name="T12" fmla="*/ 33 w 333"/>
              <a:gd name="T13" fmla="*/ 256 h 333"/>
              <a:gd name="T14" fmla="*/ 48 w 333"/>
              <a:gd name="T15" fmla="*/ 262 h 333"/>
              <a:gd name="T16" fmla="*/ 98 w 333"/>
              <a:gd name="T17" fmla="*/ 212 h 333"/>
              <a:gd name="T18" fmla="*/ 262 w 333"/>
              <a:gd name="T19" fmla="*/ 48 h 333"/>
              <a:gd name="T20" fmla="*/ 256 w 333"/>
              <a:gd name="T21" fmla="*/ 33 h 333"/>
              <a:gd name="T22" fmla="*/ 217 w 333"/>
              <a:gd name="T23" fmla="*/ 33 h 333"/>
              <a:gd name="T24" fmla="*/ 200 w 333"/>
              <a:gd name="T25" fmla="*/ 17 h 333"/>
              <a:gd name="T26" fmla="*/ 217 w 333"/>
              <a:gd name="T27" fmla="*/ 0 h 333"/>
              <a:gd name="T28" fmla="*/ 300 w 333"/>
              <a:gd name="T29" fmla="*/ 0 h 333"/>
              <a:gd name="T30" fmla="*/ 333 w 333"/>
              <a:gd name="T31" fmla="*/ 33 h 333"/>
              <a:gd name="T32" fmla="*/ 333 w 333"/>
              <a:gd name="T33" fmla="*/ 117 h 333"/>
              <a:gd name="T34" fmla="*/ 317 w 333"/>
              <a:gd name="T35" fmla="*/ 133 h 333"/>
              <a:gd name="T36" fmla="*/ 300 w 333"/>
              <a:gd name="T37" fmla="*/ 117 h 333"/>
              <a:gd name="T38" fmla="*/ 300 w 333"/>
              <a:gd name="T39" fmla="*/ 77 h 333"/>
              <a:gd name="T40" fmla="*/ 286 w 333"/>
              <a:gd name="T41" fmla="*/ 71 h 333"/>
              <a:gd name="T42" fmla="*/ 71 w 333"/>
              <a:gd name="T43" fmla="*/ 286 h 333"/>
              <a:gd name="T44" fmla="*/ 77 w 333"/>
              <a:gd name="T45" fmla="*/ 300 h 333"/>
              <a:gd name="T46" fmla="*/ 117 w 333"/>
              <a:gd name="T47" fmla="*/ 300 h 333"/>
              <a:gd name="T48" fmla="*/ 133 w 333"/>
              <a:gd name="T49" fmla="*/ 317 h 333"/>
              <a:gd name="T50" fmla="*/ 117 w 333"/>
              <a:gd name="T51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3" h="333">
                <a:moveTo>
                  <a:pt x="117" y="333"/>
                </a:moveTo>
                <a:lnTo>
                  <a:pt x="33" y="333"/>
                </a:lnTo>
                <a:cubicBezTo>
                  <a:pt x="15" y="333"/>
                  <a:pt x="0" y="318"/>
                  <a:pt x="0" y="300"/>
                </a:cubicBezTo>
                <a:lnTo>
                  <a:pt x="0" y="217"/>
                </a:lnTo>
                <a:cubicBezTo>
                  <a:pt x="0" y="208"/>
                  <a:pt x="8" y="200"/>
                  <a:pt x="17" y="200"/>
                </a:cubicBezTo>
                <a:cubicBezTo>
                  <a:pt x="26" y="200"/>
                  <a:pt x="33" y="208"/>
                  <a:pt x="33" y="217"/>
                </a:cubicBezTo>
                <a:lnTo>
                  <a:pt x="33" y="256"/>
                </a:lnTo>
                <a:cubicBezTo>
                  <a:pt x="33" y="264"/>
                  <a:pt x="42" y="268"/>
                  <a:pt x="48" y="262"/>
                </a:cubicBezTo>
                <a:lnTo>
                  <a:pt x="98" y="212"/>
                </a:lnTo>
                <a:lnTo>
                  <a:pt x="262" y="48"/>
                </a:lnTo>
                <a:cubicBezTo>
                  <a:pt x="268" y="42"/>
                  <a:pt x="264" y="33"/>
                  <a:pt x="256" y="33"/>
                </a:cubicBezTo>
                <a:lnTo>
                  <a:pt x="217" y="33"/>
                </a:lnTo>
                <a:cubicBezTo>
                  <a:pt x="208" y="33"/>
                  <a:pt x="200" y="26"/>
                  <a:pt x="200" y="17"/>
                </a:cubicBezTo>
                <a:cubicBezTo>
                  <a:pt x="200" y="8"/>
                  <a:pt x="208" y="0"/>
                  <a:pt x="217" y="0"/>
                </a:cubicBezTo>
                <a:lnTo>
                  <a:pt x="300" y="0"/>
                </a:lnTo>
                <a:cubicBezTo>
                  <a:pt x="318" y="0"/>
                  <a:pt x="333" y="15"/>
                  <a:pt x="333" y="33"/>
                </a:cubicBezTo>
                <a:lnTo>
                  <a:pt x="333" y="117"/>
                </a:lnTo>
                <a:cubicBezTo>
                  <a:pt x="333" y="126"/>
                  <a:pt x="326" y="133"/>
                  <a:pt x="317" y="133"/>
                </a:cubicBezTo>
                <a:cubicBezTo>
                  <a:pt x="308" y="133"/>
                  <a:pt x="300" y="126"/>
                  <a:pt x="300" y="117"/>
                </a:cubicBezTo>
                <a:lnTo>
                  <a:pt x="300" y="77"/>
                </a:lnTo>
                <a:cubicBezTo>
                  <a:pt x="300" y="70"/>
                  <a:pt x="291" y="66"/>
                  <a:pt x="286" y="71"/>
                </a:cubicBezTo>
                <a:cubicBezTo>
                  <a:pt x="157" y="200"/>
                  <a:pt x="117" y="240"/>
                  <a:pt x="71" y="286"/>
                </a:cubicBezTo>
                <a:cubicBezTo>
                  <a:pt x="66" y="291"/>
                  <a:pt x="70" y="300"/>
                  <a:pt x="77" y="300"/>
                </a:cubicBezTo>
                <a:lnTo>
                  <a:pt x="117" y="300"/>
                </a:lnTo>
                <a:cubicBezTo>
                  <a:pt x="126" y="300"/>
                  <a:pt x="133" y="308"/>
                  <a:pt x="133" y="317"/>
                </a:cubicBezTo>
                <a:cubicBezTo>
                  <a:pt x="133" y="326"/>
                  <a:pt x="126" y="333"/>
                  <a:pt x="117" y="3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reeform 151">
            <a:extLst>
              <a:ext uri="{FF2B5EF4-FFF2-40B4-BE49-F238E27FC236}">
                <a16:creationId xmlns:a16="http://schemas.microsoft.com/office/drawing/2014/main" id="{9BE1FBD3-1E14-4AE9-BA33-C70B7561781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22501" y="2093913"/>
            <a:ext cx="252413" cy="252413"/>
          </a:xfrm>
          <a:custGeom>
            <a:avLst/>
            <a:gdLst>
              <a:gd name="T0" fmla="*/ 0 w 334"/>
              <a:gd name="T1" fmla="*/ 300 h 333"/>
              <a:gd name="T2" fmla="*/ 29 w 334"/>
              <a:gd name="T3" fmla="*/ 333 h 333"/>
              <a:gd name="T4" fmla="*/ 112 w 334"/>
              <a:gd name="T5" fmla="*/ 333 h 333"/>
              <a:gd name="T6" fmla="*/ 129 w 334"/>
              <a:gd name="T7" fmla="*/ 317 h 333"/>
              <a:gd name="T8" fmla="*/ 112 w 334"/>
              <a:gd name="T9" fmla="*/ 300 h 333"/>
              <a:gd name="T10" fmla="*/ 73 w 334"/>
              <a:gd name="T11" fmla="*/ 300 h 333"/>
              <a:gd name="T12" fmla="*/ 67 w 334"/>
              <a:gd name="T13" fmla="*/ 286 h 333"/>
              <a:gd name="T14" fmla="*/ 117 w 334"/>
              <a:gd name="T15" fmla="*/ 235 h 333"/>
              <a:gd name="T16" fmla="*/ 117 w 334"/>
              <a:gd name="T17" fmla="*/ 212 h 333"/>
              <a:gd name="T18" fmla="*/ 94 w 334"/>
              <a:gd name="T19" fmla="*/ 212 h 333"/>
              <a:gd name="T20" fmla="*/ 46 w 334"/>
              <a:gd name="T21" fmla="*/ 262 h 333"/>
              <a:gd name="T22" fmla="*/ 34 w 334"/>
              <a:gd name="T23" fmla="*/ 256 h 333"/>
              <a:gd name="T24" fmla="*/ 34 w 334"/>
              <a:gd name="T25" fmla="*/ 217 h 333"/>
              <a:gd name="T26" fmla="*/ 15 w 334"/>
              <a:gd name="T27" fmla="*/ 200 h 333"/>
              <a:gd name="T28" fmla="*/ 16 w 334"/>
              <a:gd name="T29" fmla="*/ 200 h 333"/>
              <a:gd name="T30" fmla="*/ 0 w 334"/>
              <a:gd name="T31" fmla="*/ 217 h 333"/>
              <a:gd name="T32" fmla="*/ 0 w 334"/>
              <a:gd name="T33" fmla="*/ 300 h 333"/>
              <a:gd name="T34" fmla="*/ 212 w 334"/>
              <a:gd name="T35" fmla="*/ 0 h 333"/>
              <a:gd name="T36" fmla="*/ 196 w 334"/>
              <a:gd name="T37" fmla="*/ 17 h 333"/>
              <a:gd name="T38" fmla="*/ 212 w 334"/>
              <a:gd name="T39" fmla="*/ 33 h 333"/>
              <a:gd name="T40" fmla="*/ 252 w 334"/>
              <a:gd name="T41" fmla="*/ 33 h 333"/>
              <a:gd name="T42" fmla="*/ 258 w 334"/>
              <a:gd name="T43" fmla="*/ 48 h 333"/>
              <a:gd name="T44" fmla="*/ 208 w 334"/>
              <a:gd name="T45" fmla="*/ 98 h 333"/>
              <a:gd name="T46" fmla="*/ 208 w 334"/>
              <a:gd name="T47" fmla="*/ 122 h 333"/>
              <a:gd name="T48" fmla="*/ 231 w 334"/>
              <a:gd name="T49" fmla="*/ 122 h 333"/>
              <a:gd name="T50" fmla="*/ 284 w 334"/>
              <a:gd name="T51" fmla="*/ 71 h 333"/>
              <a:gd name="T52" fmla="*/ 300 w 334"/>
              <a:gd name="T53" fmla="*/ 77 h 333"/>
              <a:gd name="T54" fmla="*/ 300 w 334"/>
              <a:gd name="T55" fmla="*/ 117 h 333"/>
              <a:gd name="T56" fmla="*/ 315 w 334"/>
              <a:gd name="T57" fmla="*/ 133 h 333"/>
              <a:gd name="T58" fmla="*/ 316 w 334"/>
              <a:gd name="T59" fmla="*/ 133 h 333"/>
              <a:gd name="T60" fmla="*/ 334 w 334"/>
              <a:gd name="T61" fmla="*/ 117 h 333"/>
              <a:gd name="T62" fmla="*/ 334 w 334"/>
              <a:gd name="T63" fmla="*/ 33 h 333"/>
              <a:gd name="T64" fmla="*/ 296 w 334"/>
              <a:gd name="T65" fmla="*/ 0 h 333"/>
              <a:gd name="T66" fmla="*/ 212 w 334"/>
              <a:gd name="T6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4" h="333">
                <a:moveTo>
                  <a:pt x="0" y="300"/>
                </a:moveTo>
                <a:cubicBezTo>
                  <a:pt x="0" y="318"/>
                  <a:pt x="11" y="333"/>
                  <a:pt x="29" y="333"/>
                </a:cubicBezTo>
                <a:lnTo>
                  <a:pt x="112" y="333"/>
                </a:lnTo>
                <a:cubicBezTo>
                  <a:pt x="122" y="333"/>
                  <a:pt x="129" y="326"/>
                  <a:pt x="129" y="317"/>
                </a:cubicBezTo>
                <a:cubicBezTo>
                  <a:pt x="129" y="308"/>
                  <a:pt x="122" y="300"/>
                  <a:pt x="112" y="300"/>
                </a:cubicBezTo>
                <a:lnTo>
                  <a:pt x="73" y="300"/>
                </a:lnTo>
                <a:cubicBezTo>
                  <a:pt x="65" y="300"/>
                  <a:pt x="62" y="291"/>
                  <a:pt x="67" y="286"/>
                </a:cubicBezTo>
                <a:lnTo>
                  <a:pt x="117" y="235"/>
                </a:lnTo>
                <a:cubicBezTo>
                  <a:pt x="124" y="229"/>
                  <a:pt x="124" y="218"/>
                  <a:pt x="117" y="212"/>
                </a:cubicBezTo>
                <a:cubicBezTo>
                  <a:pt x="111" y="205"/>
                  <a:pt x="100" y="205"/>
                  <a:pt x="94" y="212"/>
                </a:cubicBezTo>
                <a:lnTo>
                  <a:pt x="46" y="262"/>
                </a:lnTo>
                <a:cubicBezTo>
                  <a:pt x="40" y="268"/>
                  <a:pt x="34" y="264"/>
                  <a:pt x="34" y="256"/>
                </a:cubicBezTo>
                <a:lnTo>
                  <a:pt x="34" y="217"/>
                </a:lnTo>
                <a:cubicBezTo>
                  <a:pt x="34" y="208"/>
                  <a:pt x="24" y="200"/>
                  <a:pt x="15" y="200"/>
                </a:cubicBezTo>
                <a:lnTo>
                  <a:pt x="16" y="200"/>
                </a:lnTo>
                <a:cubicBezTo>
                  <a:pt x="7" y="200"/>
                  <a:pt x="0" y="208"/>
                  <a:pt x="0" y="217"/>
                </a:cubicBezTo>
                <a:lnTo>
                  <a:pt x="0" y="300"/>
                </a:lnTo>
                <a:close/>
                <a:moveTo>
                  <a:pt x="212" y="0"/>
                </a:moveTo>
                <a:cubicBezTo>
                  <a:pt x="203" y="0"/>
                  <a:pt x="196" y="8"/>
                  <a:pt x="196" y="17"/>
                </a:cubicBezTo>
                <a:cubicBezTo>
                  <a:pt x="196" y="26"/>
                  <a:pt x="203" y="33"/>
                  <a:pt x="212" y="33"/>
                </a:cubicBezTo>
                <a:lnTo>
                  <a:pt x="252" y="33"/>
                </a:lnTo>
                <a:cubicBezTo>
                  <a:pt x="260" y="33"/>
                  <a:pt x="263" y="42"/>
                  <a:pt x="258" y="48"/>
                </a:cubicBezTo>
                <a:lnTo>
                  <a:pt x="208" y="98"/>
                </a:lnTo>
                <a:cubicBezTo>
                  <a:pt x="201" y="105"/>
                  <a:pt x="201" y="115"/>
                  <a:pt x="208" y="122"/>
                </a:cubicBezTo>
                <a:cubicBezTo>
                  <a:pt x="214" y="128"/>
                  <a:pt x="225" y="128"/>
                  <a:pt x="231" y="122"/>
                </a:cubicBezTo>
                <a:lnTo>
                  <a:pt x="284" y="71"/>
                </a:lnTo>
                <a:cubicBezTo>
                  <a:pt x="289" y="66"/>
                  <a:pt x="300" y="70"/>
                  <a:pt x="300" y="77"/>
                </a:cubicBezTo>
                <a:lnTo>
                  <a:pt x="300" y="117"/>
                </a:lnTo>
                <a:cubicBezTo>
                  <a:pt x="300" y="126"/>
                  <a:pt x="306" y="133"/>
                  <a:pt x="315" y="133"/>
                </a:cubicBezTo>
                <a:lnTo>
                  <a:pt x="316" y="133"/>
                </a:lnTo>
                <a:cubicBezTo>
                  <a:pt x="325" y="133"/>
                  <a:pt x="334" y="126"/>
                  <a:pt x="334" y="117"/>
                </a:cubicBezTo>
                <a:lnTo>
                  <a:pt x="334" y="33"/>
                </a:lnTo>
                <a:cubicBezTo>
                  <a:pt x="334" y="15"/>
                  <a:pt x="314" y="0"/>
                  <a:pt x="296" y="0"/>
                </a:cubicBezTo>
                <a:lnTo>
                  <a:pt x="21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Freeform 152">
            <a:extLst>
              <a:ext uri="{FF2B5EF4-FFF2-40B4-BE49-F238E27FC236}">
                <a16:creationId xmlns:a16="http://schemas.microsoft.com/office/drawing/2014/main" id="{4CC2709C-2863-4AC3-8DF3-70FC60C8879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20851" y="2093913"/>
            <a:ext cx="250825" cy="252413"/>
          </a:xfrm>
          <a:custGeom>
            <a:avLst/>
            <a:gdLst>
              <a:gd name="T0" fmla="*/ 333 w 333"/>
              <a:gd name="T1" fmla="*/ 303 h 333"/>
              <a:gd name="T2" fmla="*/ 316 w 333"/>
              <a:gd name="T3" fmla="*/ 203 h 333"/>
              <a:gd name="T4" fmla="*/ 300 w 333"/>
              <a:gd name="T5" fmla="*/ 260 h 333"/>
              <a:gd name="T6" fmla="*/ 235 w 333"/>
              <a:gd name="T7" fmla="*/ 215 h 333"/>
              <a:gd name="T8" fmla="*/ 212 w 333"/>
              <a:gd name="T9" fmla="*/ 239 h 333"/>
              <a:gd name="T10" fmla="*/ 256 w 333"/>
              <a:gd name="T11" fmla="*/ 300 h 333"/>
              <a:gd name="T12" fmla="*/ 200 w 333"/>
              <a:gd name="T13" fmla="*/ 318 h 333"/>
              <a:gd name="T14" fmla="*/ 216 w 333"/>
              <a:gd name="T15" fmla="*/ 333 h 333"/>
              <a:gd name="T16" fmla="*/ 0 w 333"/>
              <a:gd name="T17" fmla="*/ 120 h 333"/>
              <a:gd name="T18" fmla="*/ 33 w 333"/>
              <a:gd name="T19" fmla="*/ 120 h 333"/>
              <a:gd name="T20" fmla="*/ 47 w 333"/>
              <a:gd name="T21" fmla="*/ 74 h 333"/>
              <a:gd name="T22" fmla="*/ 121 w 333"/>
              <a:gd name="T23" fmla="*/ 125 h 333"/>
              <a:gd name="T24" fmla="*/ 71 w 333"/>
              <a:gd name="T25" fmla="*/ 49 h 333"/>
              <a:gd name="T26" fmla="*/ 116 w 333"/>
              <a:gd name="T27" fmla="*/ 33 h 333"/>
              <a:gd name="T28" fmla="*/ 133 w 333"/>
              <a:gd name="T29" fmla="*/ 18 h 333"/>
              <a:gd name="T30" fmla="*/ 33 w 333"/>
              <a:gd name="T31" fmla="*/ 0 h 333"/>
              <a:gd name="T32" fmla="*/ 0 w 333"/>
              <a:gd name="T33" fmla="*/ 120 h 333"/>
              <a:gd name="T34" fmla="*/ 303 w 333"/>
              <a:gd name="T35" fmla="*/ 0 h 333"/>
              <a:gd name="T36" fmla="*/ 203 w 333"/>
              <a:gd name="T37" fmla="*/ 17 h 333"/>
              <a:gd name="T38" fmla="*/ 259 w 333"/>
              <a:gd name="T39" fmla="*/ 33 h 333"/>
              <a:gd name="T40" fmla="*/ 215 w 333"/>
              <a:gd name="T41" fmla="*/ 98 h 333"/>
              <a:gd name="T42" fmla="*/ 238 w 333"/>
              <a:gd name="T43" fmla="*/ 122 h 333"/>
              <a:gd name="T44" fmla="*/ 300 w 333"/>
              <a:gd name="T45" fmla="*/ 77 h 333"/>
              <a:gd name="T46" fmla="*/ 318 w 333"/>
              <a:gd name="T47" fmla="*/ 133 h 333"/>
              <a:gd name="T48" fmla="*/ 333 w 333"/>
              <a:gd name="T49" fmla="*/ 117 h 333"/>
              <a:gd name="T50" fmla="*/ 36 w 333"/>
              <a:gd name="T51" fmla="*/ 333 h 333"/>
              <a:gd name="T52" fmla="*/ 0 w 333"/>
              <a:gd name="T53" fmla="*/ 217 h 333"/>
              <a:gd name="T54" fmla="*/ 18 w 333"/>
              <a:gd name="T55" fmla="*/ 200 h 333"/>
              <a:gd name="T56" fmla="*/ 33 w 333"/>
              <a:gd name="T57" fmla="*/ 256 h 333"/>
              <a:gd name="T58" fmla="*/ 101 w 333"/>
              <a:gd name="T59" fmla="*/ 212 h 333"/>
              <a:gd name="T60" fmla="*/ 125 w 333"/>
              <a:gd name="T61" fmla="*/ 235 h 333"/>
              <a:gd name="T62" fmla="*/ 80 w 333"/>
              <a:gd name="T63" fmla="*/ 300 h 333"/>
              <a:gd name="T64" fmla="*/ 136 w 333"/>
              <a:gd name="T65" fmla="*/ 317 h 333"/>
              <a:gd name="T66" fmla="*/ 36 w 333"/>
              <a:gd name="T67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3" h="333">
                <a:moveTo>
                  <a:pt x="300" y="333"/>
                </a:moveTo>
                <a:cubicBezTo>
                  <a:pt x="318" y="333"/>
                  <a:pt x="333" y="322"/>
                  <a:pt x="333" y="303"/>
                </a:cubicBezTo>
                <a:lnTo>
                  <a:pt x="333" y="220"/>
                </a:lnTo>
                <a:cubicBezTo>
                  <a:pt x="333" y="211"/>
                  <a:pt x="326" y="203"/>
                  <a:pt x="316" y="203"/>
                </a:cubicBezTo>
                <a:cubicBezTo>
                  <a:pt x="307" y="203"/>
                  <a:pt x="300" y="211"/>
                  <a:pt x="300" y="220"/>
                </a:cubicBezTo>
                <a:lnTo>
                  <a:pt x="300" y="260"/>
                </a:lnTo>
                <a:cubicBezTo>
                  <a:pt x="300" y="267"/>
                  <a:pt x="291" y="271"/>
                  <a:pt x="285" y="266"/>
                </a:cubicBezTo>
                <a:lnTo>
                  <a:pt x="235" y="215"/>
                </a:lnTo>
                <a:cubicBezTo>
                  <a:pt x="229" y="209"/>
                  <a:pt x="218" y="209"/>
                  <a:pt x="212" y="215"/>
                </a:cubicBezTo>
                <a:cubicBezTo>
                  <a:pt x="205" y="222"/>
                  <a:pt x="205" y="232"/>
                  <a:pt x="212" y="239"/>
                </a:cubicBezTo>
                <a:lnTo>
                  <a:pt x="262" y="287"/>
                </a:lnTo>
                <a:cubicBezTo>
                  <a:pt x="267" y="293"/>
                  <a:pt x="263" y="300"/>
                  <a:pt x="256" y="300"/>
                </a:cubicBezTo>
                <a:lnTo>
                  <a:pt x="216" y="300"/>
                </a:lnTo>
                <a:cubicBezTo>
                  <a:pt x="207" y="300"/>
                  <a:pt x="200" y="309"/>
                  <a:pt x="200" y="318"/>
                </a:cubicBezTo>
                <a:lnTo>
                  <a:pt x="200" y="318"/>
                </a:lnTo>
                <a:cubicBezTo>
                  <a:pt x="200" y="327"/>
                  <a:pt x="207" y="333"/>
                  <a:pt x="216" y="333"/>
                </a:cubicBezTo>
                <a:lnTo>
                  <a:pt x="300" y="333"/>
                </a:lnTo>
                <a:close/>
                <a:moveTo>
                  <a:pt x="0" y="120"/>
                </a:moveTo>
                <a:cubicBezTo>
                  <a:pt x="0" y="129"/>
                  <a:pt x="7" y="137"/>
                  <a:pt x="16" y="137"/>
                </a:cubicBezTo>
                <a:cubicBezTo>
                  <a:pt x="26" y="137"/>
                  <a:pt x="33" y="129"/>
                  <a:pt x="33" y="120"/>
                </a:cubicBezTo>
                <a:lnTo>
                  <a:pt x="33" y="80"/>
                </a:lnTo>
                <a:cubicBezTo>
                  <a:pt x="33" y="73"/>
                  <a:pt x="42" y="69"/>
                  <a:pt x="47" y="74"/>
                </a:cubicBezTo>
                <a:lnTo>
                  <a:pt x="98" y="125"/>
                </a:lnTo>
                <a:cubicBezTo>
                  <a:pt x="104" y="131"/>
                  <a:pt x="115" y="131"/>
                  <a:pt x="121" y="125"/>
                </a:cubicBezTo>
                <a:cubicBezTo>
                  <a:pt x="128" y="118"/>
                  <a:pt x="128" y="108"/>
                  <a:pt x="121" y="101"/>
                </a:cubicBezTo>
                <a:lnTo>
                  <a:pt x="71" y="49"/>
                </a:lnTo>
                <a:cubicBezTo>
                  <a:pt x="66" y="44"/>
                  <a:pt x="69" y="33"/>
                  <a:pt x="77" y="33"/>
                </a:cubicBezTo>
                <a:lnTo>
                  <a:pt x="116" y="33"/>
                </a:lnTo>
                <a:cubicBezTo>
                  <a:pt x="126" y="33"/>
                  <a:pt x="133" y="28"/>
                  <a:pt x="133" y="18"/>
                </a:cubicBezTo>
                <a:lnTo>
                  <a:pt x="133" y="18"/>
                </a:lnTo>
                <a:cubicBezTo>
                  <a:pt x="133" y="8"/>
                  <a:pt x="126" y="0"/>
                  <a:pt x="116" y="0"/>
                </a:cubicBezTo>
                <a:lnTo>
                  <a:pt x="33" y="0"/>
                </a:lnTo>
                <a:cubicBezTo>
                  <a:pt x="15" y="0"/>
                  <a:pt x="0" y="18"/>
                  <a:pt x="0" y="37"/>
                </a:cubicBezTo>
                <a:lnTo>
                  <a:pt x="0" y="120"/>
                </a:lnTo>
                <a:close/>
                <a:moveTo>
                  <a:pt x="333" y="33"/>
                </a:moveTo>
                <a:cubicBezTo>
                  <a:pt x="333" y="15"/>
                  <a:pt x="321" y="0"/>
                  <a:pt x="303" y="0"/>
                </a:cubicBezTo>
                <a:lnTo>
                  <a:pt x="220" y="0"/>
                </a:lnTo>
                <a:cubicBezTo>
                  <a:pt x="210" y="0"/>
                  <a:pt x="203" y="8"/>
                  <a:pt x="203" y="17"/>
                </a:cubicBezTo>
                <a:cubicBezTo>
                  <a:pt x="203" y="26"/>
                  <a:pt x="210" y="33"/>
                  <a:pt x="220" y="33"/>
                </a:cubicBezTo>
                <a:lnTo>
                  <a:pt x="259" y="33"/>
                </a:lnTo>
                <a:cubicBezTo>
                  <a:pt x="267" y="33"/>
                  <a:pt x="270" y="42"/>
                  <a:pt x="265" y="48"/>
                </a:cubicBezTo>
                <a:lnTo>
                  <a:pt x="215" y="98"/>
                </a:lnTo>
                <a:cubicBezTo>
                  <a:pt x="208" y="105"/>
                  <a:pt x="208" y="115"/>
                  <a:pt x="215" y="122"/>
                </a:cubicBezTo>
                <a:cubicBezTo>
                  <a:pt x="221" y="128"/>
                  <a:pt x="232" y="128"/>
                  <a:pt x="238" y="122"/>
                </a:cubicBezTo>
                <a:lnTo>
                  <a:pt x="287" y="71"/>
                </a:lnTo>
                <a:cubicBezTo>
                  <a:pt x="292" y="66"/>
                  <a:pt x="300" y="70"/>
                  <a:pt x="300" y="77"/>
                </a:cubicBezTo>
                <a:lnTo>
                  <a:pt x="300" y="117"/>
                </a:lnTo>
                <a:cubicBezTo>
                  <a:pt x="300" y="126"/>
                  <a:pt x="309" y="133"/>
                  <a:pt x="318" y="133"/>
                </a:cubicBezTo>
                <a:lnTo>
                  <a:pt x="317" y="133"/>
                </a:lnTo>
                <a:cubicBezTo>
                  <a:pt x="326" y="133"/>
                  <a:pt x="333" y="126"/>
                  <a:pt x="333" y="117"/>
                </a:cubicBezTo>
                <a:lnTo>
                  <a:pt x="333" y="33"/>
                </a:lnTo>
                <a:close/>
                <a:moveTo>
                  <a:pt x="36" y="333"/>
                </a:moveTo>
                <a:cubicBezTo>
                  <a:pt x="18" y="333"/>
                  <a:pt x="0" y="318"/>
                  <a:pt x="0" y="300"/>
                </a:cubicBezTo>
                <a:lnTo>
                  <a:pt x="0" y="217"/>
                </a:lnTo>
                <a:cubicBezTo>
                  <a:pt x="0" y="208"/>
                  <a:pt x="8" y="200"/>
                  <a:pt x="17" y="200"/>
                </a:cubicBezTo>
                <a:lnTo>
                  <a:pt x="18" y="200"/>
                </a:lnTo>
                <a:cubicBezTo>
                  <a:pt x="27" y="200"/>
                  <a:pt x="33" y="208"/>
                  <a:pt x="33" y="217"/>
                </a:cubicBezTo>
                <a:lnTo>
                  <a:pt x="33" y="256"/>
                </a:lnTo>
                <a:cubicBezTo>
                  <a:pt x="33" y="264"/>
                  <a:pt x="44" y="268"/>
                  <a:pt x="49" y="262"/>
                </a:cubicBezTo>
                <a:lnTo>
                  <a:pt x="101" y="212"/>
                </a:lnTo>
                <a:cubicBezTo>
                  <a:pt x="107" y="205"/>
                  <a:pt x="118" y="205"/>
                  <a:pt x="125" y="212"/>
                </a:cubicBezTo>
                <a:cubicBezTo>
                  <a:pt x="131" y="218"/>
                  <a:pt x="131" y="229"/>
                  <a:pt x="125" y="235"/>
                </a:cubicBezTo>
                <a:lnTo>
                  <a:pt x="74" y="286"/>
                </a:lnTo>
                <a:cubicBezTo>
                  <a:pt x="69" y="291"/>
                  <a:pt x="73" y="300"/>
                  <a:pt x="80" y="300"/>
                </a:cubicBezTo>
                <a:lnTo>
                  <a:pt x="120" y="300"/>
                </a:lnTo>
                <a:cubicBezTo>
                  <a:pt x="129" y="300"/>
                  <a:pt x="136" y="308"/>
                  <a:pt x="136" y="317"/>
                </a:cubicBezTo>
                <a:cubicBezTo>
                  <a:pt x="136" y="326"/>
                  <a:pt x="129" y="333"/>
                  <a:pt x="120" y="333"/>
                </a:cubicBezTo>
                <a:lnTo>
                  <a:pt x="36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53">
            <a:extLst>
              <a:ext uri="{FF2B5EF4-FFF2-40B4-BE49-F238E27FC236}">
                <a16:creationId xmlns:a16="http://schemas.microsoft.com/office/drawing/2014/main" id="{6AEE5764-7E47-48C8-8EF2-8916868EC16E}"/>
              </a:ext>
            </a:extLst>
          </p:cNvPr>
          <p:cNvSpPr>
            <a:spLocks noChangeAspect="1"/>
          </p:cNvSpPr>
          <p:nvPr/>
        </p:nvSpPr>
        <p:spPr bwMode="auto">
          <a:xfrm>
            <a:off x="1217613" y="2093913"/>
            <a:ext cx="250825" cy="252413"/>
          </a:xfrm>
          <a:custGeom>
            <a:avLst/>
            <a:gdLst>
              <a:gd name="T0" fmla="*/ 190 w 333"/>
              <a:gd name="T1" fmla="*/ 167 h 333"/>
              <a:gd name="T2" fmla="*/ 278 w 333"/>
              <a:gd name="T3" fmla="*/ 255 h 333"/>
              <a:gd name="T4" fmla="*/ 333 w 333"/>
              <a:gd name="T5" fmla="*/ 200 h 333"/>
              <a:gd name="T6" fmla="*/ 333 w 333"/>
              <a:gd name="T7" fmla="*/ 333 h 333"/>
              <a:gd name="T8" fmla="*/ 200 w 333"/>
              <a:gd name="T9" fmla="*/ 333 h 333"/>
              <a:gd name="T10" fmla="*/ 255 w 333"/>
              <a:gd name="T11" fmla="*/ 279 h 333"/>
              <a:gd name="T12" fmla="*/ 167 w 333"/>
              <a:gd name="T13" fmla="*/ 190 h 333"/>
              <a:gd name="T14" fmla="*/ 78 w 333"/>
              <a:gd name="T15" fmla="*/ 279 h 333"/>
              <a:gd name="T16" fmla="*/ 133 w 333"/>
              <a:gd name="T17" fmla="*/ 333 h 333"/>
              <a:gd name="T18" fmla="*/ 0 w 333"/>
              <a:gd name="T19" fmla="*/ 333 h 333"/>
              <a:gd name="T20" fmla="*/ 0 w 333"/>
              <a:gd name="T21" fmla="*/ 200 h 333"/>
              <a:gd name="T22" fmla="*/ 55 w 333"/>
              <a:gd name="T23" fmla="*/ 255 h 333"/>
              <a:gd name="T24" fmla="*/ 143 w 333"/>
              <a:gd name="T25" fmla="*/ 167 h 333"/>
              <a:gd name="T26" fmla="*/ 55 w 333"/>
              <a:gd name="T27" fmla="*/ 79 h 333"/>
              <a:gd name="T28" fmla="*/ 0 w 333"/>
              <a:gd name="T29" fmla="*/ 133 h 333"/>
              <a:gd name="T30" fmla="*/ 0 w 333"/>
              <a:gd name="T31" fmla="*/ 0 h 333"/>
              <a:gd name="T32" fmla="*/ 133 w 333"/>
              <a:gd name="T33" fmla="*/ 0 h 333"/>
              <a:gd name="T34" fmla="*/ 78 w 333"/>
              <a:gd name="T35" fmla="*/ 55 h 333"/>
              <a:gd name="T36" fmla="*/ 167 w 333"/>
              <a:gd name="T37" fmla="*/ 143 h 333"/>
              <a:gd name="T38" fmla="*/ 255 w 333"/>
              <a:gd name="T39" fmla="*/ 55 h 333"/>
              <a:gd name="T40" fmla="*/ 200 w 333"/>
              <a:gd name="T41" fmla="*/ 0 h 333"/>
              <a:gd name="T42" fmla="*/ 333 w 333"/>
              <a:gd name="T43" fmla="*/ 0 h 333"/>
              <a:gd name="T44" fmla="*/ 333 w 333"/>
              <a:gd name="T45" fmla="*/ 133 h 333"/>
              <a:gd name="T46" fmla="*/ 278 w 333"/>
              <a:gd name="T47" fmla="*/ 79 h 333"/>
              <a:gd name="T48" fmla="*/ 190 w 333"/>
              <a:gd name="T49" fmla="*/ 1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3">
                <a:moveTo>
                  <a:pt x="190" y="167"/>
                </a:moveTo>
                <a:lnTo>
                  <a:pt x="278" y="255"/>
                </a:lnTo>
                <a:lnTo>
                  <a:pt x="333" y="200"/>
                </a:lnTo>
                <a:lnTo>
                  <a:pt x="333" y="333"/>
                </a:lnTo>
                <a:lnTo>
                  <a:pt x="200" y="333"/>
                </a:lnTo>
                <a:lnTo>
                  <a:pt x="255" y="279"/>
                </a:lnTo>
                <a:lnTo>
                  <a:pt x="167" y="190"/>
                </a:lnTo>
                <a:lnTo>
                  <a:pt x="78" y="279"/>
                </a:lnTo>
                <a:lnTo>
                  <a:pt x="133" y="333"/>
                </a:lnTo>
                <a:lnTo>
                  <a:pt x="0" y="333"/>
                </a:lnTo>
                <a:lnTo>
                  <a:pt x="0" y="200"/>
                </a:lnTo>
                <a:lnTo>
                  <a:pt x="55" y="255"/>
                </a:lnTo>
                <a:lnTo>
                  <a:pt x="143" y="167"/>
                </a:lnTo>
                <a:lnTo>
                  <a:pt x="55" y="79"/>
                </a:lnTo>
                <a:lnTo>
                  <a:pt x="0" y="133"/>
                </a:lnTo>
                <a:lnTo>
                  <a:pt x="0" y="0"/>
                </a:lnTo>
                <a:lnTo>
                  <a:pt x="133" y="0"/>
                </a:lnTo>
                <a:lnTo>
                  <a:pt x="78" y="55"/>
                </a:lnTo>
                <a:lnTo>
                  <a:pt x="167" y="143"/>
                </a:lnTo>
                <a:lnTo>
                  <a:pt x="255" y="55"/>
                </a:lnTo>
                <a:lnTo>
                  <a:pt x="200" y="0"/>
                </a:lnTo>
                <a:lnTo>
                  <a:pt x="333" y="0"/>
                </a:lnTo>
                <a:lnTo>
                  <a:pt x="333" y="133"/>
                </a:lnTo>
                <a:lnTo>
                  <a:pt x="278" y="79"/>
                </a:lnTo>
                <a:lnTo>
                  <a:pt x="190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54">
            <a:extLst>
              <a:ext uri="{FF2B5EF4-FFF2-40B4-BE49-F238E27FC236}">
                <a16:creationId xmlns:a16="http://schemas.microsoft.com/office/drawing/2014/main" id="{E8F34545-D973-4F69-81A8-B3DFCEDED1D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43576" y="1587500"/>
            <a:ext cx="250825" cy="254000"/>
          </a:xfrm>
          <a:custGeom>
            <a:avLst/>
            <a:gdLst>
              <a:gd name="T0" fmla="*/ 200 w 333"/>
              <a:gd name="T1" fmla="*/ 0 h 334"/>
              <a:gd name="T2" fmla="*/ 255 w 333"/>
              <a:gd name="T3" fmla="*/ 55 h 334"/>
              <a:gd name="T4" fmla="*/ 202 w 333"/>
              <a:gd name="T5" fmla="*/ 108 h 334"/>
              <a:gd name="T6" fmla="*/ 226 w 333"/>
              <a:gd name="T7" fmla="*/ 132 h 334"/>
              <a:gd name="T8" fmla="*/ 279 w 333"/>
              <a:gd name="T9" fmla="*/ 79 h 334"/>
              <a:gd name="T10" fmla="*/ 333 w 333"/>
              <a:gd name="T11" fmla="*/ 134 h 334"/>
              <a:gd name="T12" fmla="*/ 333 w 333"/>
              <a:gd name="T13" fmla="*/ 0 h 334"/>
              <a:gd name="T14" fmla="*/ 200 w 333"/>
              <a:gd name="T15" fmla="*/ 0 h 334"/>
              <a:gd name="T16" fmla="*/ 226 w 333"/>
              <a:gd name="T17" fmla="*/ 202 h 334"/>
              <a:gd name="T18" fmla="*/ 202 w 333"/>
              <a:gd name="T19" fmla="*/ 226 h 334"/>
              <a:gd name="T20" fmla="*/ 255 w 333"/>
              <a:gd name="T21" fmla="*/ 279 h 334"/>
              <a:gd name="T22" fmla="*/ 200 w 333"/>
              <a:gd name="T23" fmla="*/ 334 h 334"/>
              <a:gd name="T24" fmla="*/ 333 w 333"/>
              <a:gd name="T25" fmla="*/ 334 h 334"/>
              <a:gd name="T26" fmla="*/ 333 w 333"/>
              <a:gd name="T27" fmla="*/ 200 h 334"/>
              <a:gd name="T28" fmla="*/ 279 w 333"/>
              <a:gd name="T29" fmla="*/ 255 h 334"/>
              <a:gd name="T30" fmla="*/ 226 w 333"/>
              <a:gd name="T31" fmla="*/ 202 h 334"/>
              <a:gd name="T32" fmla="*/ 131 w 333"/>
              <a:gd name="T33" fmla="*/ 226 h 334"/>
              <a:gd name="T34" fmla="*/ 108 w 333"/>
              <a:gd name="T35" fmla="*/ 202 h 334"/>
              <a:gd name="T36" fmla="*/ 55 w 333"/>
              <a:gd name="T37" fmla="*/ 255 h 334"/>
              <a:gd name="T38" fmla="*/ 0 w 333"/>
              <a:gd name="T39" fmla="*/ 200 h 334"/>
              <a:gd name="T40" fmla="*/ 0 w 333"/>
              <a:gd name="T41" fmla="*/ 334 h 334"/>
              <a:gd name="T42" fmla="*/ 133 w 333"/>
              <a:gd name="T43" fmla="*/ 334 h 334"/>
              <a:gd name="T44" fmla="*/ 79 w 333"/>
              <a:gd name="T45" fmla="*/ 279 h 334"/>
              <a:gd name="T46" fmla="*/ 131 w 333"/>
              <a:gd name="T47" fmla="*/ 226 h 334"/>
              <a:gd name="T48" fmla="*/ 108 w 333"/>
              <a:gd name="T49" fmla="*/ 132 h 334"/>
              <a:gd name="T50" fmla="*/ 131 w 333"/>
              <a:gd name="T51" fmla="*/ 108 h 334"/>
              <a:gd name="T52" fmla="*/ 79 w 333"/>
              <a:gd name="T53" fmla="*/ 55 h 334"/>
              <a:gd name="T54" fmla="*/ 133 w 333"/>
              <a:gd name="T55" fmla="*/ 0 h 334"/>
              <a:gd name="T56" fmla="*/ 0 w 333"/>
              <a:gd name="T57" fmla="*/ 0 h 334"/>
              <a:gd name="T58" fmla="*/ 0 w 333"/>
              <a:gd name="T59" fmla="*/ 134 h 334"/>
              <a:gd name="T60" fmla="*/ 55 w 333"/>
              <a:gd name="T61" fmla="*/ 79 h 334"/>
              <a:gd name="T62" fmla="*/ 108 w 333"/>
              <a:gd name="T63" fmla="*/ 132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3" h="334">
                <a:moveTo>
                  <a:pt x="200" y="0"/>
                </a:moveTo>
                <a:lnTo>
                  <a:pt x="255" y="55"/>
                </a:lnTo>
                <a:lnTo>
                  <a:pt x="202" y="108"/>
                </a:lnTo>
                <a:lnTo>
                  <a:pt x="226" y="132"/>
                </a:lnTo>
                <a:lnTo>
                  <a:pt x="279" y="79"/>
                </a:lnTo>
                <a:lnTo>
                  <a:pt x="333" y="134"/>
                </a:lnTo>
                <a:lnTo>
                  <a:pt x="333" y="0"/>
                </a:lnTo>
                <a:lnTo>
                  <a:pt x="200" y="0"/>
                </a:lnTo>
                <a:close/>
                <a:moveTo>
                  <a:pt x="226" y="202"/>
                </a:moveTo>
                <a:lnTo>
                  <a:pt x="202" y="226"/>
                </a:lnTo>
                <a:lnTo>
                  <a:pt x="255" y="279"/>
                </a:lnTo>
                <a:lnTo>
                  <a:pt x="200" y="334"/>
                </a:lnTo>
                <a:lnTo>
                  <a:pt x="333" y="334"/>
                </a:lnTo>
                <a:lnTo>
                  <a:pt x="333" y="200"/>
                </a:lnTo>
                <a:lnTo>
                  <a:pt x="279" y="255"/>
                </a:lnTo>
                <a:lnTo>
                  <a:pt x="226" y="202"/>
                </a:lnTo>
                <a:close/>
                <a:moveTo>
                  <a:pt x="131" y="226"/>
                </a:moveTo>
                <a:lnTo>
                  <a:pt x="108" y="202"/>
                </a:lnTo>
                <a:lnTo>
                  <a:pt x="55" y="255"/>
                </a:lnTo>
                <a:lnTo>
                  <a:pt x="0" y="200"/>
                </a:lnTo>
                <a:lnTo>
                  <a:pt x="0" y="334"/>
                </a:lnTo>
                <a:lnTo>
                  <a:pt x="133" y="334"/>
                </a:lnTo>
                <a:lnTo>
                  <a:pt x="79" y="279"/>
                </a:lnTo>
                <a:lnTo>
                  <a:pt x="131" y="226"/>
                </a:lnTo>
                <a:close/>
                <a:moveTo>
                  <a:pt x="108" y="132"/>
                </a:moveTo>
                <a:lnTo>
                  <a:pt x="131" y="108"/>
                </a:lnTo>
                <a:lnTo>
                  <a:pt x="79" y="55"/>
                </a:lnTo>
                <a:lnTo>
                  <a:pt x="133" y="0"/>
                </a:lnTo>
                <a:lnTo>
                  <a:pt x="0" y="0"/>
                </a:lnTo>
                <a:lnTo>
                  <a:pt x="0" y="134"/>
                </a:lnTo>
                <a:lnTo>
                  <a:pt x="55" y="79"/>
                </a:lnTo>
                <a:lnTo>
                  <a:pt x="108" y="1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55">
            <a:extLst>
              <a:ext uri="{FF2B5EF4-FFF2-40B4-BE49-F238E27FC236}">
                <a16:creationId xmlns:a16="http://schemas.microsoft.com/office/drawing/2014/main" id="{E8F41A0A-9CF6-4DCD-9DDC-11FE30816F7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40338" y="1587500"/>
            <a:ext cx="250825" cy="254000"/>
          </a:xfrm>
          <a:custGeom>
            <a:avLst/>
            <a:gdLst>
              <a:gd name="T0" fmla="*/ 249 w 334"/>
              <a:gd name="T1" fmla="*/ 124 h 334"/>
              <a:gd name="T2" fmla="*/ 227 w 334"/>
              <a:gd name="T3" fmla="*/ 99 h 334"/>
              <a:gd name="T4" fmla="*/ 184 w 334"/>
              <a:gd name="T5" fmla="*/ 140 h 334"/>
              <a:gd name="T6" fmla="*/ 184 w 334"/>
              <a:gd name="T7" fmla="*/ 0 h 334"/>
              <a:gd name="T8" fmla="*/ 150 w 334"/>
              <a:gd name="T9" fmla="*/ 0 h 334"/>
              <a:gd name="T10" fmla="*/ 150 w 334"/>
              <a:gd name="T11" fmla="*/ 140 h 334"/>
              <a:gd name="T12" fmla="*/ 108 w 334"/>
              <a:gd name="T13" fmla="*/ 99 h 334"/>
              <a:gd name="T14" fmla="*/ 85 w 334"/>
              <a:gd name="T15" fmla="*/ 124 h 334"/>
              <a:gd name="T16" fmla="*/ 168 w 334"/>
              <a:gd name="T17" fmla="*/ 201 h 334"/>
              <a:gd name="T18" fmla="*/ 249 w 334"/>
              <a:gd name="T19" fmla="*/ 124 h 334"/>
              <a:gd name="T20" fmla="*/ 334 w 334"/>
              <a:gd name="T21" fmla="*/ 334 h 334"/>
              <a:gd name="T22" fmla="*/ 0 w 334"/>
              <a:gd name="T23" fmla="*/ 334 h 334"/>
              <a:gd name="T24" fmla="*/ 0 w 334"/>
              <a:gd name="T25" fmla="*/ 167 h 334"/>
              <a:gd name="T26" fmla="*/ 67 w 334"/>
              <a:gd name="T27" fmla="*/ 167 h 334"/>
              <a:gd name="T28" fmla="*/ 67 w 334"/>
              <a:gd name="T29" fmla="*/ 200 h 334"/>
              <a:gd name="T30" fmla="*/ 34 w 334"/>
              <a:gd name="T31" fmla="*/ 200 h 334"/>
              <a:gd name="T32" fmla="*/ 34 w 334"/>
              <a:gd name="T33" fmla="*/ 300 h 334"/>
              <a:gd name="T34" fmla="*/ 300 w 334"/>
              <a:gd name="T35" fmla="*/ 300 h 334"/>
              <a:gd name="T36" fmla="*/ 300 w 334"/>
              <a:gd name="T37" fmla="*/ 200 h 334"/>
              <a:gd name="T38" fmla="*/ 267 w 334"/>
              <a:gd name="T39" fmla="*/ 200 h 334"/>
              <a:gd name="T40" fmla="*/ 267 w 334"/>
              <a:gd name="T41" fmla="*/ 167 h 334"/>
              <a:gd name="T42" fmla="*/ 334 w 334"/>
              <a:gd name="T43" fmla="*/ 167 h 334"/>
              <a:gd name="T44" fmla="*/ 334 w 334"/>
              <a:gd name="T45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4" h="334">
                <a:moveTo>
                  <a:pt x="249" y="124"/>
                </a:moveTo>
                <a:lnTo>
                  <a:pt x="227" y="99"/>
                </a:lnTo>
                <a:lnTo>
                  <a:pt x="184" y="140"/>
                </a:lnTo>
                <a:lnTo>
                  <a:pt x="184" y="0"/>
                </a:lnTo>
                <a:lnTo>
                  <a:pt x="150" y="0"/>
                </a:lnTo>
                <a:lnTo>
                  <a:pt x="150" y="140"/>
                </a:lnTo>
                <a:lnTo>
                  <a:pt x="108" y="99"/>
                </a:lnTo>
                <a:lnTo>
                  <a:pt x="85" y="124"/>
                </a:lnTo>
                <a:lnTo>
                  <a:pt x="168" y="201"/>
                </a:lnTo>
                <a:lnTo>
                  <a:pt x="249" y="124"/>
                </a:lnTo>
                <a:close/>
                <a:moveTo>
                  <a:pt x="334" y="334"/>
                </a:moveTo>
                <a:lnTo>
                  <a:pt x="0" y="334"/>
                </a:lnTo>
                <a:lnTo>
                  <a:pt x="0" y="167"/>
                </a:lnTo>
                <a:lnTo>
                  <a:pt x="67" y="167"/>
                </a:lnTo>
                <a:lnTo>
                  <a:pt x="67" y="200"/>
                </a:lnTo>
                <a:lnTo>
                  <a:pt x="34" y="200"/>
                </a:lnTo>
                <a:lnTo>
                  <a:pt x="34" y="300"/>
                </a:lnTo>
                <a:lnTo>
                  <a:pt x="300" y="300"/>
                </a:lnTo>
                <a:lnTo>
                  <a:pt x="300" y="200"/>
                </a:lnTo>
                <a:lnTo>
                  <a:pt x="267" y="200"/>
                </a:lnTo>
                <a:lnTo>
                  <a:pt x="267" y="167"/>
                </a:lnTo>
                <a:lnTo>
                  <a:pt x="334" y="167"/>
                </a:lnTo>
                <a:lnTo>
                  <a:pt x="334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56">
            <a:extLst>
              <a:ext uri="{FF2B5EF4-FFF2-40B4-BE49-F238E27FC236}">
                <a16:creationId xmlns:a16="http://schemas.microsoft.com/office/drawing/2014/main" id="{9B304693-3820-40F6-B596-B0210EFA361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37101" y="1587500"/>
            <a:ext cx="252413" cy="254000"/>
          </a:xfrm>
          <a:custGeom>
            <a:avLst/>
            <a:gdLst>
              <a:gd name="T0" fmla="*/ 123 w 333"/>
              <a:gd name="T1" fmla="*/ 85 h 334"/>
              <a:gd name="T2" fmla="*/ 99 w 333"/>
              <a:gd name="T3" fmla="*/ 107 h 334"/>
              <a:gd name="T4" fmla="*/ 139 w 333"/>
              <a:gd name="T5" fmla="*/ 150 h 334"/>
              <a:gd name="T6" fmla="*/ 0 w 333"/>
              <a:gd name="T7" fmla="*/ 150 h 334"/>
              <a:gd name="T8" fmla="*/ 0 w 333"/>
              <a:gd name="T9" fmla="*/ 184 h 334"/>
              <a:gd name="T10" fmla="*/ 139 w 333"/>
              <a:gd name="T11" fmla="*/ 184 h 334"/>
              <a:gd name="T12" fmla="*/ 99 w 333"/>
              <a:gd name="T13" fmla="*/ 226 h 334"/>
              <a:gd name="T14" fmla="*/ 123 w 333"/>
              <a:gd name="T15" fmla="*/ 249 h 334"/>
              <a:gd name="T16" fmla="*/ 201 w 333"/>
              <a:gd name="T17" fmla="*/ 166 h 334"/>
              <a:gd name="T18" fmla="*/ 123 w 333"/>
              <a:gd name="T19" fmla="*/ 85 h 334"/>
              <a:gd name="T20" fmla="*/ 166 w 333"/>
              <a:gd name="T21" fmla="*/ 0 h 334"/>
              <a:gd name="T22" fmla="*/ 166 w 333"/>
              <a:gd name="T23" fmla="*/ 67 h 334"/>
              <a:gd name="T24" fmla="*/ 200 w 333"/>
              <a:gd name="T25" fmla="*/ 67 h 334"/>
              <a:gd name="T26" fmla="*/ 200 w 333"/>
              <a:gd name="T27" fmla="*/ 34 h 334"/>
              <a:gd name="T28" fmla="*/ 300 w 333"/>
              <a:gd name="T29" fmla="*/ 34 h 334"/>
              <a:gd name="T30" fmla="*/ 300 w 333"/>
              <a:gd name="T31" fmla="*/ 300 h 334"/>
              <a:gd name="T32" fmla="*/ 200 w 333"/>
              <a:gd name="T33" fmla="*/ 300 h 334"/>
              <a:gd name="T34" fmla="*/ 200 w 333"/>
              <a:gd name="T35" fmla="*/ 267 h 334"/>
              <a:gd name="T36" fmla="*/ 166 w 333"/>
              <a:gd name="T37" fmla="*/ 267 h 334"/>
              <a:gd name="T38" fmla="*/ 166 w 333"/>
              <a:gd name="T39" fmla="*/ 334 h 334"/>
              <a:gd name="T40" fmla="*/ 333 w 333"/>
              <a:gd name="T41" fmla="*/ 334 h 334"/>
              <a:gd name="T42" fmla="*/ 333 w 333"/>
              <a:gd name="T43" fmla="*/ 0 h 334"/>
              <a:gd name="T44" fmla="*/ 166 w 333"/>
              <a:gd name="T45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3" h="334">
                <a:moveTo>
                  <a:pt x="123" y="85"/>
                </a:moveTo>
                <a:lnTo>
                  <a:pt x="99" y="107"/>
                </a:lnTo>
                <a:lnTo>
                  <a:pt x="139" y="150"/>
                </a:lnTo>
                <a:lnTo>
                  <a:pt x="0" y="150"/>
                </a:lnTo>
                <a:lnTo>
                  <a:pt x="0" y="184"/>
                </a:lnTo>
                <a:lnTo>
                  <a:pt x="139" y="184"/>
                </a:lnTo>
                <a:lnTo>
                  <a:pt x="99" y="226"/>
                </a:lnTo>
                <a:lnTo>
                  <a:pt x="123" y="249"/>
                </a:lnTo>
                <a:lnTo>
                  <a:pt x="201" y="166"/>
                </a:lnTo>
                <a:lnTo>
                  <a:pt x="123" y="85"/>
                </a:lnTo>
                <a:close/>
                <a:moveTo>
                  <a:pt x="166" y="0"/>
                </a:moveTo>
                <a:lnTo>
                  <a:pt x="166" y="67"/>
                </a:lnTo>
                <a:lnTo>
                  <a:pt x="200" y="67"/>
                </a:lnTo>
                <a:lnTo>
                  <a:pt x="200" y="34"/>
                </a:lnTo>
                <a:lnTo>
                  <a:pt x="300" y="34"/>
                </a:lnTo>
                <a:lnTo>
                  <a:pt x="300" y="300"/>
                </a:lnTo>
                <a:lnTo>
                  <a:pt x="200" y="300"/>
                </a:lnTo>
                <a:lnTo>
                  <a:pt x="200" y="267"/>
                </a:lnTo>
                <a:lnTo>
                  <a:pt x="166" y="267"/>
                </a:lnTo>
                <a:lnTo>
                  <a:pt x="166" y="334"/>
                </a:lnTo>
                <a:lnTo>
                  <a:pt x="333" y="334"/>
                </a:lnTo>
                <a:lnTo>
                  <a:pt x="333" y="0"/>
                </a:lnTo>
                <a:lnTo>
                  <a:pt x="16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reeform 157">
            <a:extLst>
              <a:ext uri="{FF2B5EF4-FFF2-40B4-BE49-F238E27FC236}">
                <a16:creationId xmlns:a16="http://schemas.microsoft.com/office/drawing/2014/main" id="{CCBFB1AC-C7E2-4CB6-A8FB-F889FEEA3B1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33863" y="1587500"/>
            <a:ext cx="252413" cy="254000"/>
          </a:xfrm>
          <a:custGeom>
            <a:avLst/>
            <a:gdLst>
              <a:gd name="T0" fmla="*/ 204 w 333"/>
              <a:gd name="T1" fmla="*/ 171 h 334"/>
              <a:gd name="T2" fmla="*/ 117 w 333"/>
              <a:gd name="T3" fmla="*/ 100 h 334"/>
              <a:gd name="T4" fmla="*/ 117 w 333"/>
              <a:gd name="T5" fmla="*/ 150 h 334"/>
              <a:gd name="T6" fmla="*/ 0 w 333"/>
              <a:gd name="T7" fmla="*/ 150 h 334"/>
              <a:gd name="T8" fmla="*/ 0 w 333"/>
              <a:gd name="T9" fmla="*/ 184 h 334"/>
              <a:gd name="T10" fmla="*/ 117 w 333"/>
              <a:gd name="T11" fmla="*/ 184 h 334"/>
              <a:gd name="T12" fmla="*/ 117 w 333"/>
              <a:gd name="T13" fmla="*/ 242 h 334"/>
              <a:gd name="T14" fmla="*/ 204 w 333"/>
              <a:gd name="T15" fmla="*/ 171 h 334"/>
              <a:gd name="T16" fmla="*/ 333 w 333"/>
              <a:gd name="T17" fmla="*/ 334 h 334"/>
              <a:gd name="T18" fmla="*/ 333 w 333"/>
              <a:gd name="T19" fmla="*/ 0 h 334"/>
              <a:gd name="T20" fmla="*/ 167 w 333"/>
              <a:gd name="T21" fmla="*/ 0 h 334"/>
              <a:gd name="T22" fmla="*/ 167 w 333"/>
              <a:gd name="T23" fmla="*/ 67 h 334"/>
              <a:gd name="T24" fmla="*/ 200 w 333"/>
              <a:gd name="T25" fmla="*/ 67 h 334"/>
              <a:gd name="T26" fmla="*/ 200 w 333"/>
              <a:gd name="T27" fmla="*/ 34 h 334"/>
              <a:gd name="T28" fmla="*/ 300 w 333"/>
              <a:gd name="T29" fmla="*/ 34 h 334"/>
              <a:gd name="T30" fmla="*/ 300 w 333"/>
              <a:gd name="T31" fmla="*/ 300 h 334"/>
              <a:gd name="T32" fmla="*/ 200 w 333"/>
              <a:gd name="T33" fmla="*/ 300 h 334"/>
              <a:gd name="T34" fmla="*/ 200 w 333"/>
              <a:gd name="T35" fmla="*/ 267 h 334"/>
              <a:gd name="T36" fmla="*/ 167 w 333"/>
              <a:gd name="T37" fmla="*/ 267 h 334"/>
              <a:gd name="T38" fmla="*/ 167 w 333"/>
              <a:gd name="T39" fmla="*/ 334 h 334"/>
              <a:gd name="T40" fmla="*/ 333 w 333"/>
              <a:gd name="T41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3" h="334">
                <a:moveTo>
                  <a:pt x="204" y="171"/>
                </a:moveTo>
                <a:lnTo>
                  <a:pt x="117" y="100"/>
                </a:lnTo>
                <a:lnTo>
                  <a:pt x="117" y="150"/>
                </a:lnTo>
                <a:lnTo>
                  <a:pt x="0" y="150"/>
                </a:lnTo>
                <a:lnTo>
                  <a:pt x="0" y="184"/>
                </a:lnTo>
                <a:lnTo>
                  <a:pt x="117" y="184"/>
                </a:lnTo>
                <a:lnTo>
                  <a:pt x="117" y="242"/>
                </a:lnTo>
                <a:lnTo>
                  <a:pt x="204" y="171"/>
                </a:lnTo>
                <a:close/>
                <a:moveTo>
                  <a:pt x="333" y="334"/>
                </a:moveTo>
                <a:lnTo>
                  <a:pt x="333" y="0"/>
                </a:lnTo>
                <a:lnTo>
                  <a:pt x="167" y="0"/>
                </a:lnTo>
                <a:lnTo>
                  <a:pt x="167" y="67"/>
                </a:lnTo>
                <a:lnTo>
                  <a:pt x="200" y="67"/>
                </a:lnTo>
                <a:lnTo>
                  <a:pt x="200" y="34"/>
                </a:lnTo>
                <a:lnTo>
                  <a:pt x="300" y="34"/>
                </a:lnTo>
                <a:lnTo>
                  <a:pt x="300" y="300"/>
                </a:lnTo>
                <a:lnTo>
                  <a:pt x="200" y="300"/>
                </a:lnTo>
                <a:lnTo>
                  <a:pt x="200" y="267"/>
                </a:lnTo>
                <a:lnTo>
                  <a:pt x="167" y="267"/>
                </a:lnTo>
                <a:lnTo>
                  <a:pt x="167" y="334"/>
                </a:lnTo>
                <a:lnTo>
                  <a:pt x="333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7AE9D152-293A-4B78-AFD0-B318F6BE0ED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30626" y="1587500"/>
            <a:ext cx="252413" cy="254000"/>
          </a:xfrm>
          <a:custGeom>
            <a:avLst/>
            <a:gdLst>
              <a:gd name="T0" fmla="*/ 138 w 334"/>
              <a:gd name="T1" fmla="*/ 166 h 334"/>
              <a:gd name="T2" fmla="*/ 216 w 334"/>
              <a:gd name="T3" fmla="*/ 249 h 334"/>
              <a:gd name="T4" fmla="*/ 240 w 334"/>
              <a:gd name="T5" fmla="*/ 226 h 334"/>
              <a:gd name="T6" fmla="*/ 200 w 334"/>
              <a:gd name="T7" fmla="*/ 184 h 334"/>
              <a:gd name="T8" fmla="*/ 334 w 334"/>
              <a:gd name="T9" fmla="*/ 184 h 334"/>
              <a:gd name="T10" fmla="*/ 334 w 334"/>
              <a:gd name="T11" fmla="*/ 150 h 334"/>
              <a:gd name="T12" fmla="*/ 200 w 334"/>
              <a:gd name="T13" fmla="*/ 150 h 334"/>
              <a:gd name="T14" fmla="*/ 240 w 334"/>
              <a:gd name="T15" fmla="*/ 107 h 334"/>
              <a:gd name="T16" fmla="*/ 216 w 334"/>
              <a:gd name="T17" fmla="*/ 85 h 334"/>
              <a:gd name="T18" fmla="*/ 138 w 334"/>
              <a:gd name="T19" fmla="*/ 166 h 334"/>
              <a:gd name="T20" fmla="*/ 167 w 334"/>
              <a:gd name="T21" fmla="*/ 334 h 334"/>
              <a:gd name="T22" fmla="*/ 0 w 334"/>
              <a:gd name="T23" fmla="*/ 334 h 334"/>
              <a:gd name="T24" fmla="*/ 0 w 334"/>
              <a:gd name="T25" fmla="*/ 0 h 334"/>
              <a:gd name="T26" fmla="*/ 167 w 334"/>
              <a:gd name="T27" fmla="*/ 0 h 334"/>
              <a:gd name="T28" fmla="*/ 167 w 334"/>
              <a:gd name="T29" fmla="*/ 67 h 334"/>
              <a:gd name="T30" fmla="*/ 134 w 334"/>
              <a:gd name="T31" fmla="*/ 67 h 334"/>
              <a:gd name="T32" fmla="*/ 134 w 334"/>
              <a:gd name="T33" fmla="*/ 34 h 334"/>
              <a:gd name="T34" fmla="*/ 34 w 334"/>
              <a:gd name="T35" fmla="*/ 34 h 334"/>
              <a:gd name="T36" fmla="*/ 34 w 334"/>
              <a:gd name="T37" fmla="*/ 300 h 334"/>
              <a:gd name="T38" fmla="*/ 134 w 334"/>
              <a:gd name="T39" fmla="*/ 300 h 334"/>
              <a:gd name="T40" fmla="*/ 134 w 334"/>
              <a:gd name="T41" fmla="*/ 267 h 334"/>
              <a:gd name="T42" fmla="*/ 167 w 334"/>
              <a:gd name="T43" fmla="*/ 267 h 334"/>
              <a:gd name="T44" fmla="*/ 167 w 334"/>
              <a:gd name="T45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4" h="334">
                <a:moveTo>
                  <a:pt x="138" y="166"/>
                </a:moveTo>
                <a:lnTo>
                  <a:pt x="216" y="249"/>
                </a:lnTo>
                <a:lnTo>
                  <a:pt x="240" y="226"/>
                </a:lnTo>
                <a:lnTo>
                  <a:pt x="200" y="184"/>
                </a:lnTo>
                <a:lnTo>
                  <a:pt x="334" y="184"/>
                </a:lnTo>
                <a:lnTo>
                  <a:pt x="334" y="150"/>
                </a:lnTo>
                <a:lnTo>
                  <a:pt x="200" y="150"/>
                </a:lnTo>
                <a:lnTo>
                  <a:pt x="240" y="107"/>
                </a:lnTo>
                <a:lnTo>
                  <a:pt x="216" y="85"/>
                </a:lnTo>
                <a:lnTo>
                  <a:pt x="138" y="166"/>
                </a:lnTo>
                <a:close/>
                <a:moveTo>
                  <a:pt x="167" y="334"/>
                </a:moveTo>
                <a:lnTo>
                  <a:pt x="0" y="334"/>
                </a:lnTo>
                <a:lnTo>
                  <a:pt x="0" y="0"/>
                </a:lnTo>
                <a:lnTo>
                  <a:pt x="167" y="0"/>
                </a:lnTo>
                <a:lnTo>
                  <a:pt x="167" y="67"/>
                </a:lnTo>
                <a:lnTo>
                  <a:pt x="134" y="67"/>
                </a:lnTo>
                <a:lnTo>
                  <a:pt x="134" y="34"/>
                </a:lnTo>
                <a:lnTo>
                  <a:pt x="34" y="34"/>
                </a:lnTo>
                <a:lnTo>
                  <a:pt x="34" y="300"/>
                </a:lnTo>
                <a:lnTo>
                  <a:pt x="134" y="300"/>
                </a:lnTo>
                <a:lnTo>
                  <a:pt x="134" y="267"/>
                </a:lnTo>
                <a:lnTo>
                  <a:pt x="167" y="267"/>
                </a:lnTo>
                <a:lnTo>
                  <a:pt x="167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8536954E-9BDC-4E7A-82CF-4BBAF1B2E28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28976" y="1587500"/>
            <a:ext cx="250825" cy="254000"/>
          </a:xfrm>
          <a:custGeom>
            <a:avLst/>
            <a:gdLst>
              <a:gd name="T0" fmla="*/ 111 w 333"/>
              <a:gd name="T1" fmla="*/ 96 h 334"/>
              <a:gd name="T2" fmla="*/ 111 w 333"/>
              <a:gd name="T3" fmla="*/ 96 h 334"/>
              <a:gd name="T4" fmla="*/ 110 w 333"/>
              <a:gd name="T5" fmla="*/ 119 h 334"/>
              <a:gd name="T6" fmla="*/ 126 w 333"/>
              <a:gd name="T7" fmla="*/ 136 h 334"/>
              <a:gd name="T8" fmla="*/ 120 w 333"/>
              <a:gd name="T9" fmla="*/ 150 h 334"/>
              <a:gd name="T10" fmla="*/ 16 w 333"/>
              <a:gd name="T11" fmla="*/ 150 h 334"/>
              <a:gd name="T12" fmla="*/ 0 w 333"/>
              <a:gd name="T13" fmla="*/ 167 h 334"/>
              <a:gd name="T14" fmla="*/ 16 w 333"/>
              <a:gd name="T15" fmla="*/ 184 h 334"/>
              <a:gd name="T16" fmla="*/ 120 w 333"/>
              <a:gd name="T17" fmla="*/ 184 h 334"/>
              <a:gd name="T18" fmla="*/ 126 w 333"/>
              <a:gd name="T19" fmla="*/ 198 h 334"/>
              <a:gd name="T20" fmla="*/ 110 w 333"/>
              <a:gd name="T21" fmla="*/ 214 h 334"/>
              <a:gd name="T22" fmla="*/ 111 w 333"/>
              <a:gd name="T23" fmla="*/ 238 h 334"/>
              <a:gd name="T24" fmla="*/ 134 w 333"/>
              <a:gd name="T25" fmla="*/ 237 h 334"/>
              <a:gd name="T26" fmla="*/ 179 w 333"/>
              <a:gd name="T27" fmla="*/ 189 h 334"/>
              <a:gd name="T28" fmla="*/ 179 w 333"/>
              <a:gd name="T29" fmla="*/ 143 h 334"/>
              <a:gd name="T30" fmla="*/ 134 w 333"/>
              <a:gd name="T31" fmla="*/ 97 h 334"/>
              <a:gd name="T32" fmla="*/ 111 w 333"/>
              <a:gd name="T33" fmla="*/ 96 h 334"/>
              <a:gd name="T34" fmla="*/ 303 w 333"/>
              <a:gd name="T35" fmla="*/ 0 h 334"/>
              <a:gd name="T36" fmla="*/ 196 w 333"/>
              <a:gd name="T37" fmla="*/ 0 h 334"/>
              <a:gd name="T38" fmla="*/ 166 w 333"/>
              <a:gd name="T39" fmla="*/ 36 h 334"/>
              <a:gd name="T40" fmla="*/ 166 w 333"/>
              <a:gd name="T41" fmla="*/ 51 h 334"/>
              <a:gd name="T42" fmla="*/ 183 w 333"/>
              <a:gd name="T43" fmla="*/ 67 h 334"/>
              <a:gd name="T44" fmla="*/ 183 w 333"/>
              <a:gd name="T45" fmla="*/ 67 h 334"/>
              <a:gd name="T46" fmla="*/ 200 w 333"/>
              <a:gd name="T47" fmla="*/ 51 h 334"/>
              <a:gd name="T48" fmla="*/ 200 w 333"/>
              <a:gd name="T49" fmla="*/ 50 h 334"/>
              <a:gd name="T50" fmla="*/ 216 w 333"/>
              <a:gd name="T51" fmla="*/ 34 h 334"/>
              <a:gd name="T52" fmla="*/ 283 w 333"/>
              <a:gd name="T53" fmla="*/ 34 h 334"/>
              <a:gd name="T54" fmla="*/ 300 w 333"/>
              <a:gd name="T55" fmla="*/ 50 h 334"/>
              <a:gd name="T56" fmla="*/ 300 w 333"/>
              <a:gd name="T57" fmla="*/ 284 h 334"/>
              <a:gd name="T58" fmla="*/ 283 w 333"/>
              <a:gd name="T59" fmla="*/ 300 h 334"/>
              <a:gd name="T60" fmla="*/ 216 w 333"/>
              <a:gd name="T61" fmla="*/ 300 h 334"/>
              <a:gd name="T62" fmla="*/ 200 w 333"/>
              <a:gd name="T63" fmla="*/ 284 h 334"/>
              <a:gd name="T64" fmla="*/ 200 w 333"/>
              <a:gd name="T65" fmla="*/ 284 h 334"/>
              <a:gd name="T66" fmla="*/ 183 w 333"/>
              <a:gd name="T67" fmla="*/ 267 h 334"/>
              <a:gd name="T68" fmla="*/ 183 w 333"/>
              <a:gd name="T69" fmla="*/ 267 h 334"/>
              <a:gd name="T70" fmla="*/ 166 w 333"/>
              <a:gd name="T71" fmla="*/ 284 h 334"/>
              <a:gd name="T72" fmla="*/ 166 w 333"/>
              <a:gd name="T73" fmla="*/ 302 h 334"/>
              <a:gd name="T74" fmla="*/ 196 w 333"/>
              <a:gd name="T75" fmla="*/ 334 h 334"/>
              <a:gd name="T76" fmla="*/ 303 w 333"/>
              <a:gd name="T77" fmla="*/ 334 h 334"/>
              <a:gd name="T78" fmla="*/ 333 w 333"/>
              <a:gd name="T79" fmla="*/ 304 h 334"/>
              <a:gd name="T80" fmla="*/ 333 w 333"/>
              <a:gd name="T81" fmla="*/ 302 h 334"/>
              <a:gd name="T82" fmla="*/ 333 w 333"/>
              <a:gd name="T83" fmla="*/ 30 h 334"/>
              <a:gd name="T84" fmla="*/ 303 w 333"/>
              <a:gd name="T85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3" h="334">
                <a:moveTo>
                  <a:pt x="111" y="96"/>
                </a:moveTo>
                <a:lnTo>
                  <a:pt x="111" y="96"/>
                </a:lnTo>
                <a:cubicBezTo>
                  <a:pt x="104" y="102"/>
                  <a:pt x="104" y="113"/>
                  <a:pt x="110" y="119"/>
                </a:cubicBezTo>
                <a:lnTo>
                  <a:pt x="126" y="136"/>
                </a:lnTo>
                <a:cubicBezTo>
                  <a:pt x="131" y="142"/>
                  <a:pt x="127" y="150"/>
                  <a:pt x="120" y="150"/>
                </a:cubicBezTo>
                <a:lnTo>
                  <a:pt x="16" y="150"/>
                </a:lnTo>
                <a:cubicBezTo>
                  <a:pt x="7" y="150"/>
                  <a:pt x="0" y="158"/>
                  <a:pt x="0" y="167"/>
                </a:cubicBezTo>
                <a:cubicBezTo>
                  <a:pt x="0" y="176"/>
                  <a:pt x="7" y="184"/>
                  <a:pt x="16" y="184"/>
                </a:cubicBezTo>
                <a:lnTo>
                  <a:pt x="120" y="184"/>
                </a:lnTo>
                <a:cubicBezTo>
                  <a:pt x="127" y="184"/>
                  <a:pt x="131" y="193"/>
                  <a:pt x="126" y="198"/>
                </a:cubicBezTo>
                <a:lnTo>
                  <a:pt x="110" y="214"/>
                </a:lnTo>
                <a:cubicBezTo>
                  <a:pt x="104" y="221"/>
                  <a:pt x="104" y="231"/>
                  <a:pt x="111" y="238"/>
                </a:cubicBezTo>
                <a:cubicBezTo>
                  <a:pt x="118" y="244"/>
                  <a:pt x="128" y="243"/>
                  <a:pt x="134" y="237"/>
                </a:cubicBezTo>
                <a:lnTo>
                  <a:pt x="179" y="189"/>
                </a:lnTo>
                <a:cubicBezTo>
                  <a:pt x="191" y="176"/>
                  <a:pt x="191" y="156"/>
                  <a:pt x="179" y="143"/>
                </a:cubicBezTo>
                <a:lnTo>
                  <a:pt x="134" y="97"/>
                </a:lnTo>
                <a:cubicBezTo>
                  <a:pt x="128" y="90"/>
                  <a:pt x="118" y="90"/>
                  <a:pt x="111" y="96"/>
                </a:cubicBezTo>
                <a:close/>
                <a:moveTo>
                  <a:pt x="303" y="0"/>
                </a:moveTo>
                <a:lnTo>
                  <a:pt x="196" y="0"/>
                </a:lnTo>
                <a:cubicBezTo>
                  <a:pt x="180" y="0"/>
                  <a:pt x="166" y="12"/>
                  <a:pt x="166" y="36"/>
                </a:cubicBezTo>
                <a:lnTo>
                  <a:pt x="166" y="51"/>
                </a:lnTo>
                <a:cubicBezTo>
                  <a:pt x="166" y="60"/>
                  <a:pt x="174" y="67"/>
                  <a:pt x="183" y="67"/>
                </a:cubicBezTo>
                <a:lnTo>
                  <a:pt x="183" y="67"/>
                </a:lnTo>
                <a:cubicBezTo>
                  <a:pt x="192" y="67"/>
                  <a:pt x="200" y="60"/>
                  <a:pt x="200" y="51"/>
                </a:cubicBezTo>
                <a:lnTo>
                  <a:pt x="200" y="50"/>
                </a:lnTo>
                <a:cubicBezTo>
                  <a:pt x="200" y="41"/>
                  <a:pt x="207" y="34"/>
                  <a:pt x="216" y="34"/>
                </a:cubicBezTo>
                <a:lnTo>
                  <a:pt x="283" y="34"/>
                </a:lnTo>
                <a:cubicBezTo>
                  <a:pt x="292" y="34"/>
                  <a:pt x="300" y="41"/>
                  <a:pt x="300" y="50"/>
                </a:cubicBezTo>
                <a:lnTo>
                  <a:pt x="300" y="284"/>
                </a:lnTo>
                <a:cubicBezTo>
                  <a:pt x="300" y="293"/>
                  <a:pt x="292" y="300"/>
                  <a:pt x="283" y="300"/>
                </a:cubicBezTo>
                <a:lnTo>
                  <a:pt x="216" y="300"/>
                </a:lnTo>
                <a:cubicBezTo>
                  <a:pt x="207" y="300"/>
                  <a:pt x="200" y="293"/>
                  <a:pt x="200" y="284"/>
                </a:cubicBezTo>
                <a:lnTo>
                  <a:pt x="200" y="284"/>
                </a:lnTo>
                <a:cubicBezTo>
                  <a:pt x="200" y="274"/>
                  <a:pt x="192" y="267"/>
                  <a:pt x="183" y="267"/>
                </a:cubicBezTo>
                <a:lnTo>
                  <a:pt x="183" y="267"/>
                </a:lnTo>
                <a:cubicBezTo>
                  <a:pt x="174" y="267"/>
                  <a:pt x="166" y="274"/>
                  <a:pt x="166" y="284"/>
                </a:cubicBezTo>
                <a:lnTo>
                  <a:pt x="166" y="302"/>
                </a:lnTo>
                <a:cubicBezTo>
                  <a:pt x="166" y="322"/>
                  <a:pt x="181" y="334"/>
                  <a:pt x="196" y="334"/>
                </a:cubicBezTo>
                <a:lnTo>
                  <a:pt x="303" y="334"/>
                </a:lnTo>
                <a:cubicBezTo>
                  <a:pt x="320" y="334"/>
                  <a:pt x="333" y="320"/>
                  <a:pt x="333" y="304"/>
                </a:cubicBezTo>
                <a:lnTo>
                  <a:pt x="333" y="302"/>
                </a:lnTo>
                <a:lnTo>
                  <a:pt x="333" y="30"/>
                </a:lnTo>
                <a:cubicBezTo>
                  <a:pt x="333" y="14"/>
                  <a:pt x="320" y="0"/>
                  <a:pt x="30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8BFE7D8C-3037-48B0-B314-92070579BC8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25738" y="1587500"/>
            <a:ext cx="250825" cy="254000"/>
          </a:xfrm>
          <a:custGeom>
            <a:avLst/>
            <a:gdLst>
              <a:gd name="T0" fmla="*/ 222 w 333"/>
              <a:gd name="T1" fmla="*/ 238 h 334"/>
              <a:gd name="T2" fmla="*/ 222 w 333"/>
              <a:gd name="T3" fmla="*/ 238 h 334"/>
              <a:gd name="T4" fmla="*/ 223 w 333"/>
              <a:gd name="T5" fmla="*/ 215 h 334"/>
              <a:gd name="T6" fmla="*/ 207 w 333"/>
              <a:gd name="T7" fmla="*/ 198 h 334"/>
              <a:gd name="T8" fmla="*/ 213 w 333"/>
              <a:gd name="T9" fmla="*/ 184 h 334"/>
              <a:gd name="T10" fmla="*/ 317 w 333"/>
              <a:gd name="T11" fmla="*/ 184 h 334"/>
              <a:gd name="T12" fmla="*/ 333 w 333"/>
              <a:gd name="T13" fmla="*/ 167 h 334"/>
              <a:gd name="T14" fmla="*/ 317 w 333"/>
              <a:gd name="T15" fmla="*/ 150 h 334"/>
              <a:gd name="T16" fmla="*/ 213 w 333"/>
              <a:gd name="T17" fmla="*/ 150 h 334"/>
              <a:gd name="T18" fmla="*/ 207 w 333"/>
              <a:gd name="T19" fmla="*/ 136 h 334"/>
              <a:gd name="T20" fmla="*/ 223 w 333"/>
              <a:gd name="T21" fmla="*/ 120 h 334"/>
              <a:gd name="T22" fmla="*/ 222 w 333"/>
              <a:gd name="T23" fmla="*/ 97 h 334"/>
              <a:gd name="T24" fmla="*/ 199 w 333"/>
              <a:gd name="T25" fmla="*/ 97 h 334"/>
              <a:gd name="T26" fmla="*/ 154 w 333"/>
              <a:gd name="T27" fmla="*/ 145 h 334"/>
              <a:gd name="T28" fmla="*/ 154 w 333"/>
              <a:gd name="T29" fmla="*/ 191 h 334"/>
              <a:gd name="T30" fmla="*/ 199 w 333"/>
              <a:gd name="T31" fmla="*/ 238 h 334"/>
              <a:gd name="T32" fmla="*/ 222 w 333"/>
              <a:gd name="T33" fmla="*/ 238 h 334"/>
              <a:gd name="T34" fmla="*/ 30 w 333"/>
              <a:gd name="T35" fmla="*/ 334 h 334"/>
              <a:gd name="T36" fmla="*/ 137 w 333"/>
              <a:gd name="T37" fmla="*/ 334 h 334"/>
              <a:gd name="T38" fmla="*/ 167 w 333"/>
              <a:gd name="T39" fmla="*/ 304 h 334"/>
              <a:gd name="T40" fmla="*/ 167 w 333"/>
              <a:gd name="T41" fmla="*/ 284 h 334"/>
              <a:gd name="T42" fmla="*/ 150 w 333"/>
              <a:gd name="T43" fmla="*/ 267 h 334"/>
              <a:gd name="T44" fmla="*/ 150 w 333"/>
              <a:gd name="T45" fmla="*/ 267 h 334"/>
              <a:gd name="T46" fmla="*/ 133 w 333"/>
              <a:gd name="T47" fmla="*/ 284 h 334"/>
              <a:gd name="T48" fmla="*/ 133 w 333"/>
              <a:gd name="T49" fmla="*/ 284 h 334"/>
              <a:gd name="T50" fmla="*/ 117 w 333"/>
              <a:gd name="T51" fmla="*/ 300 h 334"/>
              <a:gd name="T52" fmla="*/ 50 w 333"/>
              <a:gd name="T53" fmla="*/ 300 h 334"/>
              <a:gd name="T54" fmla="*/ 33 w 333"/>
              <a:gd name="T55" fmla="*/ 284 h 334"/>
              <a:gd name="T56" fmla="*/ 33 w 333"/>
              <a:gd name="T57" fmla="*/ 50 h 334"/>
              <a:gd name="T58" fmla="*/ 50 w 333"/>
              <a:gd name="T59" fmla="*/ 34 h 334"/>
              <a:gd name="T60" fmla="*/ 117 w 333"/>
              <a:gd name="T61" fmla="*/ 34 h 334"/>
              <a:gd name="T62" fmla="*/ 133 w 333"/>
              <a:gd name="T63" fmla="*/ 50 h 334"/>
              <a:gd name="T64" fmla="*/ 133 w 333"/>
              <a:gd name="T65" fmla="*/ 51 h 334"/>
              <a:gd name="T66" fmla="*/ 150 w 333"/>
              <a:gd name="T67" fmla="*/ 67 h 334"/>
              <a:gd name="T68" fmla="*/ 150 w 333"/>
              <a:gd name="T69" fmla="*/ 67 h 334"/>
              <a:gd name="T70" fmla="*/ 167 w 333"/>
              <a:gd name="T71" fmla="*/ 51 h 334"/>
              <a:gd name="T72" fmla="*/ 167 w 333"/>
              <a:gd name="T73" fmla="*/ 32 h 334"/>
              <a:gd name="T74" fmla="*/ 167 w 333"/>
              <a:gd name="T75" fmla="*/ 30 h 334"/>
              <a:gd name="T76" fmla="*/ 137 w 333"/>
              <a:gd name="T77" fmla="*/ 0 h 334"/>
              <a:gd name="T78" fmla="*/ 30 w 333"/>
              <a:gd name="T79" fmla="*/ 0 h 334"/>
              <a:gd name="T80" fmla="*/ 0 w 333"/>
              <a:gd name="T81" fmla="*/ 30 h 334"/>
              <a:gd name="T82" fmla="*/ 0 w 333"/>
              <a:gd name="T83" fmla="*/ 304 h 334"/>
              <a:gd name="T84" fmla="*/ 30 w 333"/>
              <a:gd name="T85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3" h="334">
                <a:moveTo>
                  <a:pt x="222" y="238"/>
                </a:moveTo>
                <a:lnTo>
                  <a:pt x="222" y="238"/>
                </a:lnTo>
                <a:cubicBezTo>
                  <a:pt x="229" y="232"/>
                  <a:pt x="229" y="221"/>
                  <a:pt x="223" y="215"/>
                </a:cubicBezTo>
                <a:lnTo>
                  <a:pt x="207" y="198"/>
                </a:lnTo>
                <a:cubicBezTo>
                  <a:pt x="202" y="192"/>
                  <a:pt x="206" y="184"/>
                  <a:pt x="213" y="184"/>
                </a:cubicBezTo>
                <a:lnTo>
                  <a:pt x="317" y="184"/>
                </a:lnTo>
                <a:cubicBezTo>
                  <a:pt x="326" y="184"/>
                  <a:pt x="333" y="176"/>
                  <a:pt x="333" y="167"/>
                </a:cubicBezTo>
                <a:cubicBezTo>
                  <a:pt x="333" y="158"/>
                  <a:pt x="326" y="150"/>
                  <a:pt x="317" y="150"/>
                </a:cubicBezTo>
                <a:lnTo>
                  <a:pt x="213" y="150"/>
                </a:lnTo>
                <a:cubicBezTo>
                  <a:pt x="206" y="150"/>
                  <a:pt x="202" y="142"/>
                  <a:pt x="207" y="136"/>
                </a:cubicBezTo>
                <a:lnTo>
                  <a:pt x="223" y="120"/>
                </a:lnTo>
                <a:cubicBezTo>
                  <a:pt x="229" y="113"/>
                  <a:pt x="229" y="103"/>
                  <a:pt x="222" y="97"/>
                </a:cubicBezTo>
                <a:cubicBezTo>
                  <a:pt x="216" y="90"/>
                  <a:pt x="205" y="91"/>
                  <a:pt x="199" y="97"/>
                </a:cubicBezTo>
                <a:lnTo>
                  <a:pt x="154" y="145"/>
                </a:lnTo>
                <a:cubicBezTo>
                  <a:pt x="142" y="158"/>
                  <a:pt x="142" y="178"/>
                  <a:pt x="154" y="191"/>
                </a:cubicBezTo>
                <a:lnTo>
                  <a:pt x="199" y="238"/>
                </a:lnTo>
                <a:cubicBezTo>
                  <a:pt x="205" y="244"/>
                  <a:pt x="216" y="244"/>
                  <a:pt x="222" y="238"/>
                </a:cubicBezTo>
                <a:close/>
                <a:moveTo>
                  <a:pt x="30" y="334"/>
                </a:moveTo>
                <a:lnTo>
                  <a:pt x="137" y="334"/>
                </a:lnTo>
                <a:cubicBezTo>
                  <a:pt x="153" y="334"/>
                  <a:pt x="167" y="320"/>
                  <a:pt x="167" y="304"/>
                </a:cubicBezTo>
                <a:lnTo>
                  <a:pt x="167" y="284"/>
                </a:lnTo>
                <a:cubicBezTo>
                  <a:pt x="167" y="274"/>
                  <a:pt x="159" y="267"/>
                  <a:pt x="150" y="267"/>
                </a:cubicBezTo>
                <a:lnTo>
                  <a:pt x="150" y="267"/>
                </a:lnTo>
                <a:cubicBezTo>
                  <a:pt x="141" y="267"/>
                  <a:pt x="133" y="274"/>
                  <a:pt x="133" y="284"/>
                </a:cubicBezTo>
                <a:lnTo>
                  <a:pt x="133" y="284"/>
                </a:lnTo>
                <a:cubicBezTo>
                  <a:pt x="133" y="293"/>
                  <a:pt x="126" y="300"/>
                  <a:pt x="117" y="300"/>
                </a:cubicBezTo>
                <a:lnTo>
                  <a:pt x="50" y="300"/>
                </a:lnTo>
                <a:cubicBezTo>
                  <a:pt x="41" y="300"/>
                  <a:pt x="33" y="293"/>
                  <a:pt x="33" y="284"/>
                </a:cubicBezTo>
                <a:lnTo>
                  <a:pt x="33" y="50"/>
                </a:lnTo>
                <a:cubicBezTo>
                  <a:pt x="33" y="41"/>
                  <a:pt x="41" y="34"/>
                  <a:pt x="50" y="34"/>
                </a:cubicBezTo>
                <a:lnTo>
                  <a:pt x="117" y="34"/>
                </a:lnTo>
                <a:cubicBezTo>
                  <a:pt x="126" y="34"/>
                  <a:pt x="133" y="41"/>
                  <a:pt x="133" y="50"/>
                </a:cubicBezTo>
                <a:lnTo>
                  <a:pt x="133" y="51"/>
                </a:lnTo>
                <a:cubicBezTo>
                  <a:pt x="133" y="60"/>
                  <a:pt x="141" y="67"/>
                  <a:pt x="150" y="67"/>
                </a:cubicBezTo>
                <a:lnTo>
                  <a:pt x="150" y="67"/>
                </a:lnTo>
                <a:cubicBezTo>
                  <a:pt x="159" y="67"/>
                  <a:pt x="167" y="60"/>
                  <a:pt x="167" y="51"/>
                </a:cubicBezTo>
                <a:lnTo>
                  <a:pt x="167" y="32"/>
                </a:lnTo>
                <a:lnTo>
                  <a:pt x="167" y="30"/>
                </a:lnTo>
                <a:cubicBezTo>
                  <a:pt x="167" y="14"/>
                  <a:pt x="153" y="0"/>
                  <a:pt x="137" y="0"/>
                </a:cubicBezTo>
                <a:lnTo>
                  <a:pt x="30" y="0"/>
                </a:lnTo>
                <a:cubicBezTo>
                  <a:pt x="13" y="0"/>
                  <a:pt x="0" y="14"/>
                  <a:pt x="0" y="30"/>
                </a:cubicBezTo>
                <a:lnTo>
                  <a:pt x="0" y="304"/>
                </a:lnTo>
                <a:cubicBezTo>
                  <a:pt x="0" y="320"/>
                  <a:pt x="13" y="334"/>
                  <a:pt x="30" y="3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161">
            <a:extLst>
              <a:ext uri="{FF2B5EF4-FFF2-40B4-BE49-F238E27FC236}">
                <a16:creationId xmlns:a16="http://schemas.microsoft.com/office/drawing/2014/main" id="{01D8F99F-1638-4236-AAE9-8BF99C74109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22501" y="1587500"/>
            <a:ext cx="252413" cy="254000"/>
          </a:xfrm>
          <a:custGeom>
            <a:avLst/>
            <a:gdLst>
              <a:gd name="T0" fmla="*/ 130 w 334"/>
              <a:gd name="T1" fmla="*/ 171 h 334"/>
              <a:gd name="T2" fmla="*/ 217 w 334"/>
              <a:gd name="T3" fmla="*/ 100 h 334"/>
              <a:gd name="T4" fmla="*/ 217 w 334"/>
              <a:gd name="T5" fmla="*/ 150 h 334"/>
              <a:gd name="T6" fmla="*/ 334 w 334"/>
              <a:gd name="T7" fmla="*/ 150 h 334"/>
              <a:gd name="T8" fmla="*/ 334 w 334"/>
              <a:gd name="T9" fmla="*/ 184 h 334"/>
              <a:gd name="T10" fmla="*/ 217 w 334"/>
              <a:gd name="T11" fmla="*/ 184 h 334"/>
              <a:gd name="T12" fmla="*/ 217 w 334"/>
              <a:gd name="T13" fmla="*/ 242 h 334"/>
              <a:gd name="T14" fmla="*/ 130 w 334"/>
              <a:gd name="T15" fmla="*/ 171 h 334"/>
              <a:gd name="T16" fmla="*/ 167 w 334"/>
              <a:gd name="T17" fmla="*/ 67 h 334"/>
              <a:gd name="T18" fmla="*/ 134 w 334"/>
              <a:gd name="T19" fmla="*/ 67 h 334"/>
              <a:gd name="T20" fmla="*/ 134 w 334"/>
              <a:gd name="T21" fmla="*/ 34 h 334"/>
              <a:gd name="T22" fmla="*/ 34 w 334"/>
              <a:gd name="T23" fmla="*/ 34 h 334"/>
              <a:gd name="T24" fmla="*/ 34 w 334"/>
              <a:gd name="T25" fmla="*/ 300 h 334"/>
              <a:gd name="T26" fmla="*/ 134 w 334"/>
              <a:gd name="T27" fmla="*/ 300 h 334"/>
              <a:gd name="T28" fmla="*/ 134 w 334"/>
              <a:gd name="T29" fmla="*/ 267 h 334"/>
              <a:gd name="T30" fmla="*/ 167 w 334"/>
              <a:gd name="T31" fmla="*/ 267 h 334"/>
              <a:gd name="T32" fmla="*/ 167 w 334"/>
              <a:gd name="T33" fmla="*/ 334 h 334"/>
              <a:gd name="T34" fmla="*/ 0 w 334"/>
              <a:gd name="T35" fmla="*/ 334 h 334"/>
              <a:gd name="T36" fmla="*/ 0 w 334"/>
              <a:gd name="T37" fmla="*/ 0 h 334"/>
              <a:gd name="T38" fmla="*/ 167 w 334"/>
              <a:gd name="T39" fmla="*/ 0 h 334"/>
              <a:gd name="T40" fmla="*/ 167 w 334"/>
              <a:gd name="T41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4" h="334">
                <a:moveTo>
                  <a:pt x="130" y="171"/>
                </a:moveTo>
                <a:lnTo>
                  <a:pt x="217" y="100"/>
                </a:lnTo>
                <a:lnTo>
                  <a:pt x="217" y="150"/>
                </a:lnTo>
                <a:lnTo>
                  <a:pt x="334" y="150"/>
                </a:lnTo>
                <a:lnTo>
                  <a:pt x="334" y="184"/>
                </a:lnTo>
                <a:lnTo>
                  <a:pt x="217" y="184"/>
                </a:lnTo>
                <a:lnTo>
                  <a:pt x="217" y="242"/>
                </a:lnTo>
                <a:lnTo>
                  <a:pt x="130" y="171"/>
                </a:lnTo>
                <a:close/>
                <a:moveTo>
                  <a:pt x="167" y="67"/>
                </a:moveTo>
                <a:lnTo>
                  <a:pt x="134" y="67"/>
                </a:lnTo>
                <a:lnTo>
                  <a:pt x="134" y="34"/>
                </a:lnTo>
                <a:lnTo>
                  <a:pt x="34" y="34"/>
                </a:lnTo>
                <a:lnTo>
                  <a:pt x="34" y="300"/>
                </a:lnTo>
                <a:lnTo>
                  <a:pt x="134" y="300"/>
                </a:lnTo>
                <a:lnTo>
                  <a:pt x="134" y="267"/>
                </a:lnTo>
                <a:lnTo>
                  <a:pt x="167" y="267"/>
                </a:lnTo>
                <a:lnTo>
                  <a:pt x="167" y="334"/>
                </a:lnTo>
                <a:lnTo>
                  <a:pt x="0" y="334"/>
                </a:lnTo>
                <a:lnTo>
                  <a:pt x="0" y="0"/>
                </a:lnTo>
                <a:lnTo>
                  <a:pt x="167" y="0"/>
                </a:lnTo>
                <a:lnTo>
                  <a:pt x="167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eeform 162">
            <a:extLst>
              <a:ext uri="{FF2B5EF4-FFF2-40B4-BE49-F238E27FC236}">
                <a16:creationId xmlns:a16="http://schemas.microsoft.com/office/drawing/2014/main" id="{3DE5EE54-4039-453C-9BFF-9CBAC2AAED8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17613" y="1638300"/>
            <a:ext cx="250825" cy="153988"/>
          </a:xfrm>
          <a:custGeom>
            <a:avLst/>
            <a:gdLst>
              <a:gd name="T0" fmla="*/ 333 w 333"/>
              <a:gd name="T1" fmla="*/ 104 h 204"/>
              <a:gd name="T2" fmla="*/ 217 w 333"/>
              <a:gd name="T3" fmla="*/ 4 h 204"/>
              <a:gd name="T4" fmla="*/ 217 w 333"/>
              <a:gd name="T5" fmla="*/ 83 h 204"/>
              <a:gd name="T6" fmla="*/ 0 w 333"/>
              <a:gd name="T7" fmla="*/ 83 h 204"/>
              <a:gd name="T8" fmla="*/ 0 w 333"/>
              <a:gd name="T9" fmla="*/ 117 h 204"/>
              <a:gd name="T10" fmla="*/ 217 w 333"/>
              <a:gd name="T11" fmla="*/ 117 h 204"/>
              <a:gd name="T12" fmla="*/ 217 w 333"/>
              <a:gd name="T13" fmla="*/ 204 h 204"/>
              <a:gd name="T14" fmla="*/ 333 w 333"/>
              <a:gd name="T15" fmla="*/ 104 h 204"/>
              <a:gd name="T16" fmla="*/ 183 w 333"/>
              <a:gd name="T17" fmla="*/ 0 h 204"/>
              <a:gd name="T18" fmla="*/ 0 w 333"/>
              <a:gd name="T19" fmla="*/ 0 h 204"/>
              <a:gd name="T20" fmla="*/ 0 w 333"/>
              <a:gd name="T21" fmla="*/ 33 h 204"/>
              <a:gd name="T22" fmla="*/ 183 w 333"/>
              <a:gd name="T23" fmla="*/ 33 h 204"/>
              <a:gd name="T24" fmla="*/ 183 w 333"/>
              <a:gd name="T25" fmla="*/ 0 h 204"/>
              <a:gd name="T26" fmla="*/ 0 w 333"/>
              <a:gd name="T27" fmla="*/ 167 h 204"/>
              <a:gd name="T28" fmla="*/ 183 w 333"/>
              <a:gd name="T29" fmla="*/ 167 h 204"/>
              <a:gd name="T30" fmla="*/ 183 w 333"/>
              <a:gd name="T31" fmla="*/ 200 h 204"/>
              <a:gd name="T32" fmla="*/ 0 w 333"/>
              <a:gd name="T33" fmla="*/ 200 h 204"/>
              <a:gd name="T34" fmla="*/ 0 w 333"/>
              <a:gd name="T35" fmla="*/ 167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3" h="204">
                <a:moveTo>
                  <a:pt x="333" y="104"/>
                </a:moveTo>
                <a:lnTo>
                  <a:pt x="217" y="4"/>
                </a:lnTo>
                <a:lnTo>
                  <a:pt x="217" y="83"/>
                </a:lnTo>
                <a:lnTo>
                  <a:pt x="0" y="83"/>
                </a:lnTo>
                <a:lnTo>
                  <a:pt x="0" y="117"/>
                </a:lnTo>
                <a:lnTo>
                  <a:pt x="217" y="117"/>
                </a:lnTo>
                <a:lnTo>
                  <a:pt x="217" y="204"/>
                </a:lnTo>
                <a:lnTo>
                  <a:pt x="333" y="104"/>
                </a:lnTo>
                <a:close/>
                <a:moveTo>
                  <a:pt x="183" y="0"/>
                </a:moveTo>
                <a:lnTo>
                  <a:pt x="0" y="0"/>
                </a:lnTo>
                <a:lnTo>
                  <a:pt x="0" y="33"/>
                </a:lnTo>
                <a:lnTo>
                  <a:pt x="183" y="33"/>
                </a:lnTo>
                <a:lnTo>
                  <a:pt x="183" y="0"/>
                </a:lnTo>
                <a:close/>
                <a:moveTo>
                  <a:pt x="0" y="167"/>
                </a:moveTo>
                <a:lnTo>
                  <a:pt x="183" y="167"/>
                </a:lnTo>
                <a:lnTo>
                  <a:pt x="183" y="200"/>
                </a:lnTo>
                <a:lnTo>
                  <a:pt x="0" y="200"/>
                </a:lnTo>
                <a:lnTo>
                  <a:pt x="0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163">
            <a:extLst>
              <a:ext uri="{FF2B5EF4-FFF2-40B4-BE49-F238E27FC236}">
                <a16:creationId xmlns:a16="http://schemas.microsoft.com/office/drawing/2014/main" id="{4CBB0902-264E-423E-967F-B7F5C459E8F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20851" y="1638300"/>
            <a:ext cx="250825" cy="153988"/>
          </a:xfrm>
          <a:custGeom>
            <a:avLst/>
            <a:gdLst>
              <a:gd name="T0" fmla="*/ 0 w 333"/>
              <a:gd name="T1" fmla="*/ 104 h 204"/>
              <a:gd name="T2" fmla="*/ 116 w 333"/>
              <a:gd name="T3" fmla="*/ 204 h 204"/>
              <a:gd name="T4" fmla="*/ 116 w 333"/>
              <a:gd name="T5" fmla="*/ 117 h 204"/>
              <a:gd name="T6" fmla="*/ 333 w 333"/>
              <a:gd name="T7" fmla="*/ 117 h 204"/>
              <a:gd name="T8" fmla="*/ 333 w 333"/>
              <a:gd name="T9" fmla="*/ 83 h 204"/>
              <a:gd name="T10" fmla="*/ 116 w 333"/>
              <a:gd name="T11" fmla="*/ 83 h 204"/>
              <a:gd name="T12" fmla="*/ 116 w 333"/>
              <a:gd name="T13" fmla="*/ 4 h 204"/>
              <a:gd name="T14" fmla="*/ 0 w 333"/>
              <a:gd name="T15" fmla="*/ 104 h 204"/>
              <a:gd name="T16" fmla="*/ 150 w 333"/>
              <a:gd name="T17" fmla="*/ 200 h 204"/>
              <a:gd name="T18" fmla="*/ 333 w 333"/>
              <a:gd name="T19" fmla="*/ 200 h 204"/>
              <a:gd name="T20" fmla="*/ 333 w 333"/>
              <a:gd name="T21" fmla="*/ 167 h 204"/>
              <a:gd name="T22" fmla="*/ 150 w 333"/>
              <a:gd name="T23" fmla="*/ 167 h 204"/>
              <a:gd name="T24" fmla="*/ 150 w 333"/>
              <a:gd name="T25" fmla="*/ 200 h 204"/>
              <a:gd name="T26" fmla="*/ 333 w 333"/>
              <a:gd name="T27" fmla="*/ 33 h 204"/>
              <a:gd name="T28" fmla="*/ 150 w 333"/>
              <a:gd name="T29" fmla="*/ 33 h 204"/>
              <a:gd name="T30" fmla="*/ 150 w 333"/>
              <a:gd name="T31" fmla="*/ 0 h 204"/>
              <a:gd name="T32" fmla="*/ 333 w 333"/>
              <a:gd name="T33" fmla="*/ 0 h 204"/>
              <a:gd name="T34" fmla="*/ 333 w 333"/>
              <a:gd name="T35" fmla="*/ 33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3" h="204">
                <a:moveTo>
                  <a:pt x="0" y="104"/>
                </a:moveTo>
                <a:lnTo>
                  <a:pt x="116" y="204"/>
                </a:lnTo>
                <a:lnTo>
                  <a:pt x="116" y="117"/>
                </a:lnTo>
                <a:lnTo>
                  <a:pt x="333" y="117"/>
                </a:lnTo>
                <a:lnTo>
                  <a:pt x="333" y="83"/>
                </a:lnTo>
                <a:lnTo>
                  <a:pt x="116" y="83"/>
                </a:lnTo>
                <a:lnTo>
                  <a:pt x="116" y="4"/>
                </a:lnTo>
                <a:lnTo>
                  <a:pt x="0" y="104"/>
                </a:lnTo>
                <a:close/>
                <a:moveTo>
                  <a:pt x="150" y="200"/>
                </a:moveTo>
                <a:lnTo>
                  <a:pt x="333" y="200"/>
                </a:lnTo>
                <a:lnTo>
                  <a:pt x="333" y="167"/>
                </a:lnTo>
                <a:lnTo>
                  <a:pt x="150" y="167"/>
                </a:lnTo>
                <a:lnTo>
                  <a:pt x="150" y="200"/>
                </a:lnTo>
                <a:close/>
                <a:moveTo>
                  <a:pt x="333" y="33"/>
                </a:moveTo>
                <a:lnTo>
                  <a:pt x="150" y="33"/>
                </a:lnTo>
                <a:lnTo>
                  <a:pt x="150" y="0"/>
                </a:lnTo>
                <a:lnTo>
                  <a:pt x="333" y="0"/>
                </a:lnTo>
                <a:lnTo>
                  <a:pt x="33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832BA241-C5B5-1745-BBDA-AC6856969D08}"/>
              </a:ext>
            </a:extLst>
          </p:cNvPr>
          <p:cNvSpPr txBox="1"/>
          <p:nvPr/>
        </p:nvSpPr>
        <p:spPr>
          <a:xfrm>
            <a:off x="0" y="6585856"/>
            <a:ext cx="62166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Icons courtesy of </a:t>
            </a:r>
            <a:r>
              <a:rPr lang="en-US" sz="1200" dirty="0" err="1">
                <a:latin typeface="Arial" panose="020B0604020202020204" pitchFamily="34" charset="0"/>
                <a:cs typeface="Arial" panose="020B0604020202020204" pitchFamily="34" charset="0"/>
              </a:rPr>
              <a:t>dribbble.com</a:t>
            </a:r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/shots/2888226-1800-Free-Minimal-Icon-Pack-20x20</a:t>
            </a:r>
          </a:p>
        </p:txBody>
      </p:sp>
    </p:spTree>
    <p:extLst>
      <p:ext uri="{BB962C8B-B14F-4D97-AF65-F5344CB8AC3E}">
        <p14:creationId xmlns:p14="http://schemas.microsoft.com/office/powerpoint/2010/main" val="19077309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83F9046F-7D18-9641-BC92-011CC8283C85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96CF621-295F-C64D-86CC-69A292BF4600}"/>
              </a:ext>
            </a:extLst>
          </p:cNvPr>
          <p:cNvSpPr txBox="1"/>
          <p:nvPr/>
        </p:nvSpPr>
        <p:spPr>
          <a:xfrm>
            <a:off x="1216594" y="1692445"/>
            <a:ext cx="9839971" cy="3298082"/>
          </a:xfrm>
          <a:custGeom>
            <a:avLst/>
            <a:gdLst/>
            <a:ahLst/>
            <a:cxnLst/>
            <a:rect l="l" t="t" r="r" b="b"/>
            <a:pathLst>
              <a:path w="9839971" h="3298082">
                <a:moveTo>
                  <a:pt x="4582060" y="1747791"/>
                </a:moveTo>
                <a:lnTo>
                  <a:pt x="4582060" y="2340736"/>
                </a:lnTo>
                <a:lnTo>
                  <a:pt x="4702680" y="2340736"/>
                </a:lnTo>
                <a:cubicBezTo>
                  <a:pt x="4861813" y="2340736"/>
                  <a:pt x="4941381" y="2240854"/>
                  <a:pt x="4941381" y="2041089"/>
                </a:cubicBezTo>
                <a:cubicBezTo>
                  <a:pt x="4941381" y="1942900"/>
                  <a:pt x="4918950" y="1869470"/>
                  <a:pt x="4874088" y="1820798"/>
                </a:cubicBezTo>
                <a:cubicBezTo>
                  <a:pt x="4829225" y="1772127"/>
                  <a:pt x="4770820" y="1747791"/>
                  <a:pt x="4698871" y="1747791"/>
                </a:cubicBezTo>
                <a:close/>
                <a:moveTo>
                  <a:pt x="1829335" y="1740173"/>
                </a:moveTo>
                <a:lnTo>
                  <a:pt x="1829335" y="2268364"/>
                </a:lnTo>
                <a:lnTo>
                  <a:pt x="1938528" y="2268364"/>
                </a:lnTo>
                <a:cubicBezTo>
                  <a:pt x="2007937" y="2268364"/>
                  <a:pt x="2064016" y="2241700"/>
                  <a:pt x="2106762" y="2188373"/>
                </a:cubicBezTo>
                <a:cubicBezTo>
                  <a:pt x="2149508" y="2135047"/>
                  <a:pt x="2170881" y="2069446"/>
                  <a:pt x="2170881" y="1991572"/>
                </a:cubicBezTo>
                <a:cubicBezTo>
                  <a:pt x="2170881" y="1914544"/>
                  <a:pt x="2151201" y="1853387"/>
                  <a:pt x="2111841" y="1808101"/>
                </a:cubicBezTo>
                <a:cubicBezTo>
                  <a:pt x="2072480" y="1762816"/>
                  <a:pt x="2014709" y="1740173"/>
                  <a:pt x="1938528" y="1740173"/>
                </a:cubicBezTo>
                <a:close/>
                <a:moveTo>
                  <a:pt x="3358999" y="1737634"/>
                </a:moveTo>
                <a:cubicBezTo>
                  <a:pt x="3343763" y="1845134"/>
                  <a:pt x="3330643" y="1917929"/>
                  <a:pt x="3319639" y="1956020"/>
                </a:cubicBezTo>
                <a:lnTo>
                  <a:pt x="3185051" y="2543886"/>
                </a:lnTo>
                <a:lnTo>
                  <a:pt x="3527868" y="2543886"/>
                </a:lnTo>
                <a:lnTo>
                  <a:pt x="3400899" y="1966178"/>
                </a:lnTo>
                <a:cubicBezTo>
                  <a:pt x="3392434" y="1926394"/>
                  <a:pt x="3383122" y="1862063"/>
                  <a:pt x="3372966" y="1773185"/>
                </a:cubicBezTo>
                <a:cubicBezTo>
                  <a:pt x="3370426" y="1755409"/>
                  <a:pt x="3368310" y="1743559"/>
                  <a:pt x="3366617" y="1737634"/>
                </a:cubicBezTo>
                <a:close/>
                <a:moveTo>
                  <a:pt x="6993874" y="1445605"/>
                </a:moveTo>
                <a:lnTo>
                  <a:pt x="7344308" y="1445605"/>
                </a:lnTo>
                <a:lnTo>
                  <a:pt x="7344308" y="3266340"/>
                </a:lnTo>
                <a:lnTo>
                  <a:pt x="6993874" y="3266340"/>
                </a:lnTo>
                <a:close/>
                <a:moveTo>
                  <a:pt x="5517500" y="1445605"/>
                </a:moveTo>
                <a:lnTo>
                  <a:pt x="5867934" y="1445605"/>
                </a:lnTo>
                <a:lnTo>
                  <a:pt x="5867934" y="2182025"/>
                </a:lnTo>
                <a:lnTo>
                  <a:pt x="6336450" y="2182025"/>
                </a:lnTo>
                <a:lnTo>
                  <a:pt x="6336450" y="1445605"/>
                </a:lnTo>
                <a:lnTo>
                  <a:pt x="6686884" y="1445605"/>
                </a:lnTo>
                <a:lnTo>
                  <a:pt x="6686884" y="3266340"/>
                </a:lnTo>
                <a:lnTo>
                  <a:pt x="6336450" y="3266340"/>
                </a:lnTo>
                <a:lnTo>
                  <a:pt x="6336450" y="2509605"/>
                </a:lnTo>
                <a:lnTo>
                  <a:pt x="5867934" y="2509605"/>
                </a:lnTo>
                <a:lnTo>
                  <a:pt x="5867934" y="3266340"/>
                </a:lnTo>
                <a:lnTo>
                  <a:pt x="5517500" y="3266340"/>
                </a:lnTo>
                <a:close/>
                <a:moveTo>
                  <a:pt x="4231625" y="1445605"/>
                </a:moveTo>
                <a:lnTo>
                  <a:pt x="4757276" y="1445605"/>
                </a:lnTo>
                <a:cubicBezTo>
                  <a:pt x="4930801" y="1445605"/>
                  <a:pt x="5065599" y="1495123"/>
                  <a:pt x="5161672" y="1594159"/>
                </a:cubicBezTo>
                <a:cubicBezTo>
                  <a:pt x="5257746" y="1693194"/>
                  <a:pt x="5305782" y="1837093"/>
                  <a:pt x="5305782" y="2025853"/>
                </a:cubicBezTo>
                <a:cubicBezTo>
                  <a:pt x="5305782" y="2205303"/>
                  <a:pt x="5252879" y="2353433"/>
                  <a:pt x="5147071" y="2470244"/>
                </a:cubicBezTo>
                <a:cubicBezTo>
                  <a:pt x="5041264" y="2587056"/>
                  <a:pt x="4901598" y="2645462"/>
                  <a:pt x="4728073" y="2645462"/>
                </a:cubicBezTo>
                <a:lnTo>
                  <a:pt x="4582060" y="2645462"/>
                </a:lnTo>
                <a:lnTo>
                  <a:pt x="4582060" y="3266340"/>
                </a:lnTo>
                <a:lnTo>
                  <a:pt x="4231625" y="3266340"/>
                </a:lnTo>
                <a:close/>
                <a:moveTo>
                  <a:pt x="3167276" y="1445605"/>
                </a:moveTo>
                <a:lnTo>
                  <a:pt x="3574846" y="1445605"/>
                </a:lnTo>
                <a:lnTo>
                  <a:pt x="4058598" y="3266340"/>
                </a:lnTo>
                <a:lnTo>
                  <a:pt x="3689119" y="3266340"/>
                </a:lnTo>
                <a:lnTo>
                  <a:pt x="3587543" y="2819409"/>
                </a:lnTo>
                <a:lnTo>
                  <a:pt x="3132994" y="2819409"/>
                </a:lnTo>
                <a:lnTo>
                  <a:pt x="3028880" y="3266340"/>
                </a:lnTo>
                <a:lnTo>
                  <a:pt x="2661940" y="3266340"/>
                </a:lnTo>
                <a:close/>
                <a:moveTo>
                  <a:pt x="1478900" y="1445605"/>
                </a:moveTo>
                <a:lnTo>
                  <a:pt x="1985507" y="1445605"/>
                </a:lnTo>
                <a:cubicBezTo>
                  <a:pt x="2351177" y="1445605"/>
                  <a:pt x="2534012" y="1609395"/>
                  <a:pt x="2534012" y="1936975"/>
                </a:cubicBezTo>
                <a:cubicBezTo>
                  <a:pt x="2534012" y="2184141"/>
                  <a:pt x="2426512" y="2347085"/>
                  <a:pt x="2211511" y="2425805"/>
                </a:cubicBezTo>
                <a:lnTo>
                  <a:pt x="2211511" y="2432154"/>
                </a:lnTo>
                <a:cubicBezTo>
                  <a:pt x="2308008" y="2465166"/>
                  <a:pt x="2385459" y="2572666"/>
                  <a:pt x="2443864" y="2754655"/>
                </a:cubicBezTo>
                <a:lnTo>
                  <a:pt x="2607654" y="3266340"/>
                </a:lnTo>
                <a:lnTo>
                  <a:pt x="2216590" y="3266340"/>
                </a:lnTo>
                <a:lnTo>
                  <a:pt x="2087082" y="2821949"/>
                </a:lnTo>
                <a:cubicBezTo>
                  <a:pt x="2037140" y="2651810"/>
                  <a:pt x="1968577" y="2566741"/>
                  <a:pt x="1881392" y="2566741"/>
                </a:cubicBezTo>
                <a:lnTo>
                  <a:pt x="1829335" y="2566741"/>
                </a:lnTo>
                <a:lnTo>
                  <a:pt x="1829335" y="3266340"/>
                </a:lnTo>
                <a:lnTo>
                  <a:pt x="1478900" y="3266340"/>
                </a:lnTo>
                <a:close/>
                <a:moveTo>
                  <a:pt x="9351517" y="1415132"/>
                </a:moveTo>
                <a:cubicBezTo>
                  <a:pt x="9486951" y="1415132"/>
                  <a:pt x="9605032" y="1437564"/>
                  <a:pt x="9705761" y="1482426"/>
                </a:cubicBezTo>
                <a:lnTo>
                  <a:pt x="9705761" y="1820163"/>
                </a:lnTo>
                <a:cubicBezTo>
                  <a:pt x="9600800" y="1754139"/>
                  <a:pt x="9494146" y="1721128"/>
                  <a:pt x="9385799" y="1721128"/>
                </a:cubicBezTo>
                <a:cubicBezTo>
                  <a:pt x="9329931" y="1721128"/>
                  <a:pt x="9282530" y="1740385"/>
                  <a:pt x="9243593" y="1778898"/>
                </a:cubicBezTo>
                <a:cubicBezTo>
                  <a:pt x="9204655" y="1817412"/>
                  <a:pt x="9185187" y="1865026"/>
                  <a:pt x="9185187" y="1921739"/>
                </a:cubicBezTo>
                <a:cubicBezTo>
                  <a:pt x="9185187" y="2030932"/>
                  <a:pt x="9257982" y="2128275"/>
                  <a:pt x="9403574" y="2213767"/>
                </a:cubicBezTo>
                <a:cubicBezTo>
                  <a:pt x="9544087" y="2292488"/>
                  <a:pt x="9641640" y="2375229"/>
                  <a:pt x="9696238" y="2461991"/>
                </a:cubicBezTo>
                <a:cubicBezTo>
                  <a:pt x="9750833" y="2548754"/>
                  <a:pt x="9778132" y="2649694"/>
                  <a:pt x="9778133" y="2764812"/>
                </a:cubicBezTo>
                <a:cubicBezTo>
                  <a:pt x="9778132" y="2922254"/>
                  <a:pt x="9730731" y="3050493"/>
                  <a:pt x="9635928" y="3149529"/>
                </a:cubicBezTo>
                <a:cubicBezTo>
                  <a:pt x="9541123" y="3248564"/>
                  <a:pt x="9403996" y="3298082"/>
                  <a:pt x="9224548" y="3298082"/>
                </a:cubicBezTo>
                <a:cubicBezTo>
                  <a:pt x="9158524" y="3298082"/>
                  <a:pt x="9085940" y="3288348"/>
                  <a:pt x="9006796" y="3268879"/>
                </a:cubicBezTo>
                <a:cubicBezTo>
                  <a:pt x="8927652" y="3249411"/>
                  <a:pt x="8869457" y="3226980"/>
                  <a:pt x="8832213" y="3201586"/>
                </a:cubicBezTo>
                <a:lnTo>
                  <a:pt x="8832213" y="2837185"/>
                </a:lnTo>
                <a:cubicBezTo>
                  <a:pt x="8965108" y="2939607"/>
                  <a:pt x="9090807" y="2990817"/>
                  <a:pt x="9209311" y="2990817"/>
                </a:cubicBezTo>
                <a:cubicBezTo>
                  <a:pt x="9273642" y="2990817"/>
                  <a:pt x="9323371" y="2971349"/>
                  <a:pt x="9358500" y="2932412"/>
                </a:cubicBezTo>
                <a:cubicBezTo>
                  <a:pt x="9393628" y="2893474"/>
                  <a:pt x="9411193" y="2846073"/>
                  <a:pt x="9411193" y="2790206"/>
                </a:cubicBezTo>
                <a:cubicBezTo>
                  <a:pt x="9411193" y="2733493"/>
                  <a:pt x="9394263" y="2683764"/>
                  <a:pt x="9360405" y="2641018"/>
                </a:cubicBezTo>
                <a:cubicBezTo>
                  <a:pt x="9326545" y="2598272"/>
                  <a:pt x="9261368" y="2548542"/>
                  <a:pt x="9164872" y="2491829"/>
                </a:cubicBezTo>
                <a:cubicBezTo>
                  <a:pt x="8934635" y="2356396"/>
                  <a:pt x="8819516" y="2179486"/>
                  <a:pt x="8819516" y="1961099"/>
                </a:cubicBezTo>
                <a:cubicBezTo>
                  <a:pt x="8819516" y="1797732"/>
                  <a:pt x="8868187" y="1665896"/>
                  <a:pt x="8965531" y="1565591"/>
                </a:cubicBezTo>
                <a:cubicBezTo>
                  <a:pt x="9062874" y="1465285"/>
                  <a:pt x="9191535" y="1415132"/>
                  <a:pt x="9351517" y="1415132"/>
                </a:cubicBezTo>
                <a:close/>
                <a:moveTo>
                  <a:pt x="8338001" y="1415132"/>
                </a:moveTo>
                <a:cubicBezTo>
                  <a:pt x="8448887" y="1415132"/>
                  <a:pt x="8550886" y="1435871"/>
                  <a:pt x="8643996" y="1477347"/>
                </a:cubicBezTo>
                <a:lnTo>
                  <a:pt x="8643996" y="1817624"/>
                </a:lnTo>
                <a:cubicBezTo>
                  <a:pt x="8557657" y="1753293"/>
                  <a:pt x="8462430" y="1721128"/>
                  <a:pt x="8358316" y="1721128"/>
                </a:cubicBezTo>
                <a:cubicBezTo>
                  <a:pt x="8233041" y="1721128"/>
                  <a:pt x="8134427" y="1778898"/>
                  <a:pt x="8062478" y="1894440"/>
                </a:cubicBezTo>
                <a:cubicBezTo>
                  <a:pt x="7990529" y="2009982"/>
                  <a:pt x="7954554" y="2167212"/>
                  <a:pt x="7954555" y="2366130"/>
                </a:cubicBezTo>
                <a:cubicBezTo>
                  <a:pt x="7954554" y="2562509"/>
                  <a:pt x="7988836" y="2715718"/>
                  <a:pt x="8057400" y="2825758"/>
                </a:cubicBezTo>
                <a:cubicBezTo>
                  <a:pt x="8125962" y="2935798"/>
                  <a:pt x="8221189" y="2990817"/>
                  <a:pt x="8343080" y="2990817"/>
                </a:cubicBezTo>
                <a:cubicBezTo>
                  <a:pt x="8448041" y="2990817"/>
                  <a:pt x="8548346" y="2956112"/>
                  <a:pt x="8643996" y="2886703"/>
                </a:cubicBezTo>
                <a:lnTo>
                  <a:pt x="8643996" y="3211743"/>
                </a:lnTo>
                <a:cubicBezTo>
                  <a:pt x="8542421" y="3269303"/>
                  <a:pt x="8426456" y="3298082"/>
                  <a:pt x="8296101" y="3298082"/>
                </a:cubicBezTo>
                <a:cubicBezTo>
                  <a:pt x="8078561" y="3298082"/>
                  <a:pt x="7906729" y="3217669"/>
                  <a:pt x="7780607" y="3056841"/>
                </a:cubicBezTo>
                <a:cubicBezTo>
                  <a:pt x="7654485" y="2896014"/>
                  <a:pt x="7591423" y="2676357"/>
                  <a:pt x="7591423" y="2397872"/>
                </a:cubicBezTo>
                <a:cubicBezTo>
                  <a:pt x="7591423" y="2081296"/>
                  <a:pt x="7656601" y="1838362"/>
                  <a:pt x="7786955" y="1669070"/>
                </a:cubicBezTo>
                <a:cubicBezTo>
                  <a:pt x="7917311" y="1499778"/>
                  <a:pt x="8100992" y="1415132"/>
                  <a:pt x="8338001" y="1415132"/>
                </a:cubicBezTo>
                <a:close/>
                <a:moveTo>
                  <a:pt x="777050" y="1415132"/>
                </a:moveTo>
                <a:cubicBezTo>
                  <a:pt x="927720" y="1415132"/>
                  <a:pt x="1049187" y="1440103"/>
                  <a:pt x="1141451" y="1490044"/>
                </a:cubicBezTo>
                <a:lnTo>
                  <a:pt x="1141451" y="1834130"/>
                </a:lnTo>
                <a:cubicBezTo>
                  <a:pt x="1043261" y="1758795"/>
                  <a:pt x="929836" y="1721128"/>
                  <a:pt x="801174" y="1721128"/>
                </a:cubicBezTo>
                <a:cubicBezTo>
                  <a:pt x="668280" y="1721128"/>
                  <a:pt x="562049" y="1779533"/>
                  <a:pt x="482482" y="1896345"/>
                </a:cubicBezTo>
                <a:cubicBezTo>
                  <a:pt x="402914" y="2013156"/>
                  <a:pt x="363131" y="2173560"/>
                  <a:pt x="363131" y="2377557"/>
                </a:cubicBezTo>
                <a:cubicBezTo>
                  <a:pt x="363131" y="2568011"/>
                  <a:pt x="398894" y="2717834"/>
                  <a:pt x="470420" y="2827027"/>
                </a:cubicBezTo>
                <a:cubicBezTo>
                  <a:pt x="541945" y="2936221"/>
                  <a:pt x="632728" y="2990817"/>
                  <a:pt x="742768" y="2990817"/>
                </a:cubicBezTo>
                <a:cubicBezTo>
                  <a:pt x="787631" y="2990817"/>
                  <a:pt x="826991" y="2980237"/>
                  <a:pt x="860850" y="2959075"/>
                </a:cubicBezTo>
                <a:lnTo>
                  <a:pt x="860850" y="2548965"/>
                </a:lnTo>
                <a:lnTo>
                  <a:pt x="618339" y="2548965"/>
                </a:lnTo>
                <a:lnTo>
                  <a:pt x="618339" y="2246779"/>
                </a:lnTo>
                <a:lnTo>
                  <a:pt x="1203666" y="2246779"/>
                </a:lnTo>
                <a:lnTo>
                  <a:pt x="1203666" y="3144450"/>
                </a:lnTo>
                <a:cubicBezTo>
                  <a:pt x="1088547" y="3246871"/>
                  <a:pt x="931529" y="3298082"/>
                  <a:pt x="732611" y="3298082"/>
                </a:cubicBezTo>
                <a:cubicBezTo>
                  <a:pt x="512531" y="3298082"/>
                  <a:pt x="335409" y="3217880"/>
                  <a:pt x="201245" y="3057476"/>
                </a:cubicBezTo>
                <a:cubicBezTo>
                  <a:pt x="67081" y="2897072"/>
                  <a:pt x="0" y="2673818"/>
                  <a:pt x="0" y="2387715"/>
                </a:cubicBezTo>
                <a:cubicBezTo>
                  <a:pt x="0" y="2082143"/>
                  <a:pt x="70256" y="1843653"/>
                  <a:pt x="210768" y="1672244"/>
                </a:cubicBezTo>
                <a:cubicBezTo>
                  <a:pt x="351281" y="1500836"/>
                  <a:pt x="540041" y="1415132"/>
                  <a:pt x="777050" y="1415132"/>
                </a:cubicBezTo>
                <a:close/>
                <a:moveTo>
                  <a:pt x="6727305" y="579941"/>
                </a:moveTo>
                <a:lnTo>
                  <a:pt x="7034709" y="579941"/>
                </a:lnTo>
                <a:lnTo>
                  <a:pt x="7034709" y="663197"/>
                </a:lnTo>
                <a:lnTo>
                  <a:pt x="6727305" y="663197"/>
                </a:lnTo>
                <a:close/>
                <a:moveTo>
                  <a:pt x="3113478" y="386391"/>
                </a:moveTo>
                <a:cubicBezTo>
                  <a:pt x="3059872" y="386391"/>
                  <a:pt x="3018245" y="411296"/>
                  <a:pt x="2988595" y="461107"/>
                </a:cubicBezTo>
                <a:cubicBezTo>
                  <a:pt x="2958947" y="510918"/>
                  <a:pt x="2944122" y="582076"/>
                  <a:pt x="2944122" y="674582"/>
                </a:cubicBezTo>
                <a:cubicBezTo>
                  <a:pt x="2944122" y="864812"/>
                  <a:pt x="3000574" y="959927"/>
                  <a:pt x="3113478" y="959927"/>
                </a:cubicBezTo>
                <a:cubicBezTo>
                  <a:pt x="3223062" y="959927"/>
                  <a:pt x="3277855" y="863389"/>
                  <a:pt x="3277855" y="670313"/>
                </a:cubicBezTo>
                <a:cubicBezTo>
                  <a:pt x="3277855" y="579230"/>
                  <a:pt x="3263623" y="509139"/>
                  <a:pt x="3235159" y="460039"/>
                </a:cubicBezTo>
                <a:cubicBezTo>
                  <a:pt x="3206696" y="410940"/>
                  <a:pt x="3166136" y="386391"/>
                  <a:pt x="3113478" y="386391"/>
                </a:cubicBezTo>
                <a:close/>
                <a:moveTo>
                  <a:pt x="3802725" y="297442"/>
                </a:moveTo>
                <a:cubicBezTo>
                  <a:pt x="3826444" y="297442"/>
                  <a:pt x="3845894" y="300289"/>
                  <a:pt x="3861075" y="305981"/>
                </a:cubicBezTo>
                <a:lnTo>
                  <a:pt x="3861075" y="410584"/>
                </a:lnTo>
                <a:cubicBezTo>
                  <a:pt x="3836881" y="401096"/>
                  <a:pt x="3814585" y="396353"/>
                  <a:pt x="3794186" y="396353"/>
                </a:cubicBezTo>
                <a:cubicBezTo>
                  <a:pt x="3688871" y="396353"/>
                  <a:pt x="3636214" y="486249"/>
                  <a:pt x="3636214" y="666043"/>
                </a:cubicBezTo>
                <a:lnTo>
                  <a:pt x="3636214" y="1037490"/>
                </a:lnTo>
                <a:lnTo>
                  <a:pt x="3533035" y="1037490"/>
                </a:lnTo>
                <a:lnTo>
                  <a:pt x="3533035" y="308828"/>
                </a:lnTo>
                <a:lnTo>
                  <a:pt x="3636214" y="308828"/>
                </a:lnTo>
                <a:lnTo>
                  <a:pt x="3636214" y="436913"/>
                </a:lnTo>
                <a:lnTo>
                  <a:pt x="3639772" y="436913"/>
                </a:lnTo>
                <a:cubicBezTo>
                  <a:pt x="3664440" y="343932"/>
                  <a:pt x="3718758" y="297442"/>
                  <a:pt x="3802725" y="297442"/>
                </a:cubicBezTo>
                <a:close/>
                <a:moveTo>
                  <a:pt x="3114902" y="296019"/>
                </a:moveTo>
                <a:cubicBezTo>
                  <a:pt x="3200292" y="296019"/>
                  <a:pt x="3267062" y="328871"/>
                  <a:pt x="3315213" y="394574"/>
                </a:cubicBezTo>
                <a:cubicBezTo>
                  <a:pt x="3363363" y="460277"/>
                  <a:pt x="3387439" y="550292"/>
                  <a:pt x="3387439" y="664620"/>
                </a:cubicBezTo>
                <a:cubicBezTo>
                  <a:pt x="3387439" y="786064"/>
                  <a:pt x="3363600" y="880704"/>
                  <a:pt x="3315924" y="948542"/>
                </a:cubicBezTo>
                <a:cubicBezTo>
                  <a:pt x="3268248" y="1016380"/>
                  <a:pt x="3199343" y="1050299"/>
                  <a:pt x="3109209" y="1050299"/>
                </a:cubicBezTo>
                <a:cubicBezTo>
                  <a:pt x="3021921" y="1050299"/>
                  <a:pt x="2954677" y="1017329"/>
                  <a:pt x="2907475" y="951388"/>
                </a:cubicBezTo>
                <a:cubicBezTo>
                  <a:pt x="2860273" y="885448"/>
                  <a:pt x="2836673" y="794603"/>
                  <a:pt x="2836673" y="678852"/>
                </a:cubicBezTo>
                <a:cubicBezTo>
                  <a:pt x="2836673" y="557882"/>
                  <a:pt x="2861341" y="463834"/>
                  <a:pt x="2910678" y="396709"/>
                </a:cubicBezTo>
                <a:cubicBezTo>
                  <a:pt x="2960014" y="329582"/>
                  <a:pt x="3028089" y="296019"/>
                  <a:pt x="3114902" y="296019"/>
                </a:cubicBezTo>
                <a:close/>
                <a:moveTo>
                  <a:pt x="703115" y="112430"/>
                </a:moveTo>
                <a:lnTo>
                  <a:pt x="703115" y="505225"/>
                </a:lnTo>
                <a:lnTo>
                  <a:pt x="814122" y="505225"/>
                </a:lnTo>
                <a:cubicBezTo>
                  <a:pt x="865356" y="505225"/>
                  <a:pt x="907340" y="486605"/>
                  <a:pt x="940072" y="449366"/>
                </a:cubicBezTo>
                <a:cubicBezTo>
                  <a:pt x="972805" y="412126"/>
                  <a:pt x="989172" y="363382"/>
                  <a:pt x="989172" y="303135"/>
                </a:cubicBezTo>
                <a:cubicBezTo>
                  <a:pt x="989172" y="241464"/>
                  <a:pt x="973992" y="194263"/>
                  <a:pt x="943631" y="161530"/>
                </a:cubicBezTo>
                <a:cubicBezTo>
                  <a:pt x="913270" y="128797"/>
                  <a:pt x="870100" y="112430"/>
                  <a:pt x="814122" y="112430"/>
                </a:cubicBezTo>
                <a:close/>
                <a:moveTo>
                  <a:pt x="8228232" y="97487"/>
                </a:moveTo>
                <a:cubicBezTo>
                  <a:pt x="8146162" y="97487"/>
                  <a:pt x="8083187" y="136624"/>
                  <a:pt x="8039306" y="214899"/>
                </a:cubicBezTo>
                <a:cubicBezTo>
                  <a:pt x="7995425" y="293173"/>
                  <a:pt x="7973484" y="398250"/>
                  <a:pt x="7973484" y="530130"/>
                </a:cubicBezTo>
                <a:cubicBezTo>
                  <a:pt x="7973484" y="662960"/>
                  <a:pt x="7995188" y="767325"/>
                  <a:pt x="8038594" y="843228"/>
                </a:cubicBezTo>
                <a:cubicBezTo>
                  <a:pt x="8082001" y="919130"/>
                  <a:pt x="8143790" y="957081"/>
                  <a:pt x="8223962" y="957081"/>
                </a:cubicBezTo>
                <a:cubicBezTo>
                  <a:pt x="8305557" y="957081"/>
                  <a:pt x="8367465" y="919249"/>
                  <a:pt x="8409686" y="843583"/>
                </a:cubicBezTo>
                <a:cubicBezTo>
                  <a:pt x="8451906" y="767918"/>
                  <a:pt x="8473017" y="664383"/>
                  <a:pt x="8473017" y="532977"/>
                </a:cubicBezTo>
                <a:cubicBezTo>
                  <a:pt x="8473017" y="397301"/>
                  <a:pt x="8452262" y="290801"/>
                  <a:pt x="8410753" y="213475"/>
                </a:cubicBezTo>
                <a:cubicBezTo>
                  <a:pt x="8369244" y="136150"/>
                  <a:pt x="8308403" y="97487"/>
                  <a:pt x="8228232" y="97487"/>
                </a:cubicBezTo>
                <a:close/>
                <a:moveTo>
                  <a:pt x="5170707" y="97487"/>
                </a:moveTo>
                <a:cubicBezTo>
                  <a:pt x="5088637" y="97487"/>
                  <a:pt x="5025662" y="136624"/>
                  <a:pt x="4981781" y="214899"/>
                </a:cubicBezTo>
                <a:cubicBezTo>
                  <a:pt x="4937900" y="293173"/>
                  <a:pt x="4915959" y="398250"/>
                  <a:pt x="4915960" y="530130"/>
                </a:cubicBezTo>
                <a:cubicBezTo>
                  <a:pt x="4915959" y="662960"/>
                  <a:pt x="4937662" y="767325"/>
                  <a:pt x="4981070" y="843228"/>
                </a:cubicBezTo>
                <a:cubicBezTo>
                  <a:pt x="5024476" y="919130"/>
                  <a:pt x="5086265" y="957081"/>
                  <a:pt x="5166437" y="957081"/>
                </a:cubicBezTo>
                <a:cubicBezTo>
                  <a:pt x="5248032" y="957081"/>
                  <a:pt x="5309940" y="919249"/>
                  <a:pt x="5352161" y="843583"/>
                </a:cubicBezTo>
                <a:cubicBezTo>
                  <a:pt x="5394381" y="767918"/>
                  <a:pt x="5415491" y="664383"/>
                  <a:pt x="5415492" y="532977"/>
                </a:cubicBezTo>
                <a:cubicBezTo>
                  <a:pt x="5415491" y="397301"/>
                  <a:pt x="5394737" y="290801"/>
                  <a:pt x="5353228" y="213475"/>
                </a:cubicBezTo>
                <a:cubicBezTo>
                  <a:pt x="5311719" y="136150"/>
                  <a:pt x="5250878" y="97487"/>
                  <a:pt x="5170707" y="97487"/>
                </a:cubicBezTo>
                <a:close/>
                <a:moveTo>
                  <a:pt x="9279242" y="17078"/>
                </a:moveTo>
                <a:lnTo>
                  <a:pt x="9839971" y="17078"/>
                </a:lnTo>
                <a:lnTo>
                  <a:pt x="9839971" y="113853"/>
                </a:lnTo>
                <a:lnTo>
                  <a:pt x="9614399" y="113853"/>
                </a:lnTo>
                <a:lnTo>
                  <a:pt x="9614399" y="1037490"/>
                </a:lnTo>
                <a:lnTo>
                  <a:pt x="9504815" y="1037490"/>
                </a:lnTo>
                <a:lnTo>
                  <a:pt x="9504815" y="113853"/>
                </a:lnTo>
                <a:lnTo>
                  <a:pt x="9279242" y="113853"/>
                </a:lnTo>
                <a:close/>
                <a:moveTo>
                  <a:pt x="5605276" y="17078"/>
                </a:moveTo>
                <a:lnTo>
                  <a:pt x="5723398" y="17078"/>
                </a:lnTo>
                <a:lnTo>
                  <a:pt x="5881370" y="773492"/>
                </a:lnTo>
                <a:cubicBezTo>
                  <a:pt x="5888011" y="804328"/>
                  <a:pt x="5892755" y="839433"/>
                  <a:pt x="5895602" y="878807"/>
                </a:cubicBezTo>
                <a:lnTo>
                  <a:pt x="5898448" y="878807"/>
                </a:lnTo>
                <a:cubicBezTo>
                  <a:pt x="5900345" y="865998"/>
                  <a:pt x="5903429" y="848446"/>
                  <a:pt x="5907698" y="826150"/>
                </a:cubicBezTo>
                <a:lnTo>
                  <a:pt x="5917661" y="773492"/>
                </a:lnTo>
                <a:lnTo>
                  <a:pt x="6082037" y="17078"/>
                </a:lnTo>
                <a:lnTo>
                  <a:pt x="6182370" y="17078"/>
                </a:lnTo>
                <a:lnTo>
                  <a:pt x="6338919" y="779897"/>
                </a:lnTo>
                <a:cubicBezTo>
                  <a:pt x="6347458" y="822117"/>
                  <a:pt x="6352676" y="855087"/>
                  <a:pt x="6354574" y="878807"/>
                </a:cubicBezTo>
                <a:lnTo>
                  <a:pt x="6357420" y="878807"/>
                </a:lnTo>
                <a:cubicBezTo>
                  <a:pt x="6360740" y="855562"/>
                  <a:pt x="6363350" y="839195"/>
                  <a:pt x="6365247" y="829708"/>
                </a:cubicBezTo>
                <a:lnTo>
                  <a:pt x="6528200" y="17078"/>
                </a:lnTo>
                <a:lnTo>
                  <a:pt x="6638496" y="17078"/>
                </a:lnTo>
                <a:lnTo>
                  <a:pt x="6411500" y="1037490"/>
                </a:lnTo>
                <a:lnTo>
                  <a:pt x="6294800" y="1037490"/>
                </a:lnTo>
                <a:lnTo>
                  <a:pt x="6141810" y="310251"/>
                </a:lnTo>
                <a:cubicBezTo>
                  <a:pt x="6134220" y="275146"/>
                  <a:pt x="6129475" y="239804"/>
                  <a:pt x="6127578" y="204225"/>
                </a:cubicBezTo>
                <a:lnTo>
                  <a:pt x="6124732" y="204225"/>
                </a:lnTo>
                <a:cubicBezTo>
                  <a:pt x="6123782" y="225098"/>
                  <a:pt x="6118327" y="259966"/>
                  <a:pt x="6108365" y="308828"/>
                </a:cubicBezTo>
                <a:lnTo>
                  <a:pt x="5945412" y="1037490"/>
                </a:lnTo>
                <a:lnTo>
                  <a:pt x="5830136" y="1037490"/>
                </a:lnTo>
                <a:close/>
                <a:moveTo>
                  <a:pt x="4318517" y="17078"/>
                </a:moveTo>
                <a:lnTo>
                  <a:pt x="4427389" y="17078"/>
                </a:lnTo>
                <a:lnTo>
                  <a:pt x="4427389" y="941426"/>
                </a:lnTo>
                <a:lnTo>
                  <a:pt x="4741198" y="941426"/>
                </a:lnTo>
                <a:lnTo>
                  <a:pt x="4741198" y="1037490"/>
                </a:lnTo>
                <a:lnTo>
                  <a:pt x="4318517" y="1037490"/>
                </a:lnTo>
                <a:close/>
                <a:moveTo>
                  <a:pt x="1937267" y="17078"/>
                </a:moveTo>
                <a:lnTo>
                  <a:pt x="2352833" y="17078"/>
                </a:lnTo>
                <a:lnTo>
                  <a:pt x="2352833" y="113853"/>
                </a:lnTo>
                <a:lnTo>
                  <a:pt x="2046140" y="113853"/>
                </a:lnTo>
                <a:lnTo>
                  <a:pt x="2046140" y="476762"/>
                </a:lnTo>
                <a:lnTo>
                  <a:pt x="2330774" y="476762"/>
                </a:lnTo>
                <a:lnTo>
                  <a:pt x="2330774" y="572826"/>
                </a:lnTo>
                <a:lnTo>
                  <a:pt x="2046140" y="572826"/>
                </a:lnTo>
                <a:lnTo>
                  <a:pt x="2046140" y="941426"/>
                </a:lnTo>
                <a:lnTo>
                  <a:pt x="2371334" y="941426"/>
                </a:lnTo>
                <a:lnTo>
                  <a:pt x="2371334" y="1037490"/>
                </a:lnTo>
                <a:lnTo>
                  <a:pt x="1937267" y="1037490"/>
                </a:lnTo>
                <a:close/>
                <a:moveTo>
                  <a:pt x="1308618" y="17078"/>
                </a:moveTo>
                <a:lnTo>
                  <a:pt x="1724183" y="17078"/>
                </a:lnTo>
                <a:lnTo>
                  <a:pt x="1724183" y="113853"/>
                </a:lnTo>
                <a:lnTo>
                  <a:pt x="1417491" y="113853"/>
                </a:lnTo>
                <a:lnTo>
                  <a:pt x="1417491" y="476762"/>
                </a:lnTo>
                <a:lnTo>
                  <a:pt x="1702124" y="476762"/>
                </a:lnTo>
                <a:lnTo>
                  <a:pt x="1702124" y="572826"/>
                </a:lnTo>
                <a:lnTo>
                  <a:pt x="1417491" y="572826"/>
                </a:lnTo>
                <a:lnTo>
                  <a:pt x="1417491" y="941426"/>
                </a:lnTo>
                <a:lnTo>
                  <a:pt x="1742684" y="941426"/>
                </a:lnTo>
                <a:lnTo>
                  <a:pt x="1742684" y="1037490"/>
                </a:lnTo>
                <a:lnTo>
                  <a:pt x="1308618" y="1037490"/>
                </a:lnTo>
                <a:close/>
                <a:moveTo>
                  <a:pt x="594243" y="17078"/>
                </a:moveTo>
                <a:lnTo>
                  <a:pt x="836181" y="17078"/>
                </a:lnTo>
                <a:cubicBezTo>
                  <a:pt x="921571" y="17078"/>
                  <a:pt x="987393" y="41391"/>
                  <a:pt x="1033647" y="90015"/>
                </a:cubicBezTo>
                <a:cubicBezTo>
                  <a:pt x="1079899" y="138640"/>
                  <a:pt x="1103025" y="204225"/>
                  <a:pt x="1103025" y="286769"/>
                </a:cubicBezTo>
                <a:cubicBezTo>
                  <a:pt x="1103025" y="434304"/>
                  <a:pt x="1040643" y="527047"/>
                  <a:pt x="915879" y="564998"/>
                </a:cubicBezTo>
                <a:lnTo>
                  <a:pt x="915879" y="568556"/>
                </a:lnTo>
                <a:cubicBezTo>
                  <a:pt x="954779" y="583262"/>
                  <a:pt x="989409" y="634733"/>
                  <a:pt x="1019770" y="722970"/>
                </a:cubicBezTo>
                <a:lnTo>
                  <a:pt x="1133624" y="1037490"/>
                </a:lnTo>
                <a:lnTo>
                  <a:pt x="1009808" y="1037490"/>
                </a:lnTo>
                <a:lnTo>
                  <a:pt x="911609" y="754991"/>
                </a:lnTo>
                <a:cubicBezTo>
                  <a:pt x="891210" y="695692"/>
                  <a:pt x="870930" y="655369"/>
                  <a:pt x="850769" y="634022"/>
                </a:cubicBezTo>
                <a:cubicBezTo>
                  <a:pt x="830607" y="612674"/>
                  <a:pt x="806295" y="602000"/>
                  <a:pt x="777832" y="602000"/>
                </a:cubicBezTo>
                <a:lnTo>
                  <a:pt x="703115" y="602000"/>
                </a:lnTo>
                <a:lnTo>
                  <a:pt x="703115" y="1037490"/>
                </a:lnTo>
                <a:lnTo>
                  <a:pt x="594243" y="1037490"/>
                </a:lnTo>
                <a:close/>
                <a:moveTo>
                  <a:pt x="3693" y="17078"/>
                </a:moveTo>
                <a:lnTo>
                  <a:pt x="420681" y="17078"/>
                </a:lnTo>
                <a:lnTo>
                  <a:pt x="420681" y="113853"/>
                </a:lnTo>
                <a:lnTo>
                  <a:pt x="112565" y="113853"/>
                </a:lnTo>
                <a:lnTo>
                  <a:pt x="112565" y="489570"/>
                </a:lnTo>
                <a:lnTo>
                  <a:pt x="397199" y="489570"/>
                </a:lnTo>
                <a:lnTo>
                  <a:pt x="397199" y="587057"/>
                </a:lnTo>
                <a:lnTo>
                  <a:pt x="112565" y="587057"/>
                </a:lnTo>
                <a:lnTo>
                  <a:pt x="112565" y="1037490"/>
                </a:lnTo>
                <a:lnTo>
                  <a:pt x="3693" y="1037490"/>
                </a:lnTo>
                <a:close/>
                <a:moveTo>
                  <a:pt x="8986571" y="0"/>
                </a:moveTo>
                <a:cubicBezTo>
                  <a:pt x="9050614" y="0"/>
                  <a:pt x="9106118" y="11148"/>
                  <a:pt x="9153082" y="33444"/>
                </a:cubicBezTo>
                <a:lnTo>
                  <a:pt x="9153082" y="145875"/>
                </a:lnTo>
                <a:cubicBezTo>
                  <a:pt x="9099950" y="113616"/>
                  <a:pt x="9045396" y="97487"/>
                  <a:pt x="8989418" y="97487"/>
                </a:cubicBezTo>
                <a:cubicBezTo>
                  <a:pt x="8943402" y="97487"/>
                  <a:pt x="8906162" y="113142"/>
                  <a:pt x="8877699" y="144452"/>
                </a:cubicBezTo>
                <a:cubicBezTo>
                  <a:pt x="8849236" y="175761"/>
                  <a:pt x="8835004" y="213950"/>
                  <a:pt x="8835004" y="259017"/>
                </a:cubicBezTo>
                <a:cubicBezTo>
                  <a:pt x="8835004" y="302186"/>
                  <a:pt x="8845322" y="339900"/>
                  <a:pt x="8865958" y="372159"/>
                </a:cubicBezTo>
                <a:cubicBezTo>
                  <a:pt x="8886594" y="404417"/>
                  <a:pt x="8928696" y="441657"/>
                  <a:pt x="8992264" y="483877"/>
                </a:cubicBezTo>
                <a:cubicBezTo>
                  <a:pt x="9065320" y="532265"/>
                  <a:pt x="9116435" y="579941"/>
                  <a:pt x="9145610" y="626906"/>
                </a:cubicBezTo>
                <a:cubicBezTo>
                  <a:pt x="9174785" y="673871"/>
                  <a:pt x="9189373" y="725816"/>
                  <a:pt x="9189373" y="782743"/>
                </a:cubicBezTo>
                <a:cubicBezTo>
                  <a:pt x="9189373" y="862915"/>
                  <a:pt x="9165772" y="928381"/>
                  <a:pt x="9118570" y="979140"/>
                </a:cubicBezTo>
                <a:cubicBezTo>
                  <a:pt x="9071368" y="1029900"/>
                  <a:pt x="9003649" y="1055280"/>
                  <a:pt x="8915413" y="1055280"/>
                </a:cubicBezTo>
                <a:cubicBezTo>
                  <a:pt x="8839036" y="1055280"/>
                  <a:pt x="8774282" y="1036779"/>
                  <a:pt x="8721150" y="999776"/>
                </a:cubicBezTo>
                <a:lnTo>
                  <a:pt x="8721150" y="878807"/>
                </a:lnTo>
                <a:cubicBezTo>
                  <a:pt x="8785667" y="930990"/>
                  <a:pt x="8849947" y="957081"/>
                  <a:pt x="8913990" y="957081"/>
                </a:cubicBezTo>
                <a:cubicBezTo>
                  <a:pt x="8965224" y="957081"/>
                  <a:pt x="9004717" y="942375"/>
                  <a:pt x="9032469" y="912963"/>
                </a:cubicBezTo>
                <a:cubicBezTo>
                  <a:pt x="9060220" y="883551"/>
                  <a:pt x="9074096" y="844414"/>
                  <a:pt x="9074096" y="795551"/>
                </a:cubicBezTo>
                <a:cubicBezTo>
                  <a:pt x="9074096" y="752382"/>
                  <a:pt x="9064015" y="715024"/>
                  <a:pt x="9043854" y="683477"/>
                </a:cubicBezTo>
                <a:cubicBezTo>
                  <a:pt x="9023692" y="651930"/>
                  <a:pt x="8979930" y="612911"/>
                  <a:pt x="8912567" y="566421"/>
                </a:cubicBezTo>
                <a:cubicBezTo>
                  <a:pt x="8844254" y="520406"/>
                  <a:pt x="8795274" y="474983"/>
                  <a:pt x="8765624" y="430153"/>
                </a:cubicBezTo>
                <a:cubicBezTo>
                  <a:pt x="8735975" y="385323"/>
                  <a:pt x="8721150" y="332784"/>
                  <a:pt x="8721150" y="272537"/>
                </a:cubicBezTo>
                <a:cubicBezTo>
                  <a:pt x="8721150" y="191891"/>
                  <a:pt x="8745581" y="126306"/>
                  <a:pt x="8794444" y="75784"/>
                </a:cubicBezTo>
                <a:cubicBezTo>
                  <a:pt x="8843306" y="25261"/>
                  <a:pt x="8907348" y="0"/>
                  <a:pt x="8986571" y="0"/>
                </a:cubicBezTo>
                <a:close/>
                <a:moveTo>
                  <a:pt x="8232501" y="0"/>
                </a:moveTo>
                <a:cubicBezTo>
                  <a:pt x="8347303" y="0"/>
                  <a:pt x="8435303" y="46253"/>
                  <a:pt x="8496499" y="138759"/>
                </a:cubicBezTo>
                <a:cubicBezTo>
                  <a:pt x="8557695" y="231265"/>
                  <a:pt x="8588293" y="359350"/>
                  <a:pt x="8588293" y="523015"/>
                </a:cubicBezTo>
                <a:cubicBezTo>
                  <a:pt x="8588293" y="690000"/>
                  <a:pt x="8556509" y="820457"/>
                  <a:pt x="8492941" y="914386"/>
                </a:cubicBezTo>
                <a:cubicBezTo>
                  <a:pt x="8429373" y="1008315"/>
                  <a:pt x="8338290" y="1055280"/>
                  <a:pt x="8219693" y="1055280"/>
                </a:cubicBezTo>
                <a:cubicBezTo>
                  <a:pt x="8104890" y="1055280"/>
                  <a:pt x="8016179" y="1008908"/>
                  <a:pt x="7953560" y="916165"/>
                </a:cubicBezTo>
                <a:cubicBezTo>
                  <a:pt x="7890941" y="823422"/>
                  <a:pt x="7859631" y="697827"/>
                  <a:pt x="7859631" y="539381"/>
                </a:cubicBezTo>
                <a:cubicBezTo>
                  <a:pt x="7859631" y="373819"/>
                  <a:pt x="7891771" y="242532"/>
                  <a:pt x="7956051" y="145519"/>
                </a:cubicBezTo>
                <a:cubicBezTo>
                  <a:pt x="8020330" y="48506"/>
                  <a:pt x="8112480" y="0"/>
                  <a:pt x="8232501" y="0"/>
                </a:cubicBezTo>
                <a:close/>
                <a:moveTo>
                  <a:pt x="7585127" y="0"/>
                </a:moveTo>
                <a:cubicBezTo>
                  <a:pt x="7649169" y="0"/>
                  <a:pt x="7708943" y="12571"/>
                  <a:pt x="7764446" y="37714"/>
                </a:cubicBezTo>
                <a:lnTo>
                  <a:pt x="7764446" y="150144"/>
                </a:lnTo>
                <a:cubicBezTo>
                  <a:pt x="7711315" y="115040"/>
                  <a:pt x="7652490" y="97487"/>
                  <a:pt x="7587973" y="97487"/>
                </a:cubicBezTo>
                <a:cubicBezTo>
                  <a:pt x="7498787" y="97487"/>
                  <a:pt x="7426443" y="137810"/>
                  <a:pt x="7370939" y="218456"/>
                </a:cubicBezTo>
                <a:cubicBezTo>
                  <a:pt x="7315436" y="299103"/>
                  <a:pt x="7287685" y="405603"/>
                  <a:pt x="7287685" y="537958"/>
                </a:cubicBezTo>
                <a:cubicBezTo>
                  <a:pt x="7287685" y="666992"/>
                  <a:pt x="7314369" y="769104"/>
                  <a:pt x="7367737" y="844295"/>
                </a:cubicBezTo>
                <a:cubicBezTo>
                  <a:pt x="7421107" y="919486"/>
                  <a:pt x="7489063" y="957081"/>
                  <a:pt x="7571607" y="957081"/>
                </a:cubicBezTo>
                <a:cubicBezTo>
                  <a:pt x="7641342" y="957081"/>
                  <a:pt x="7705621" y="937631"/>
                  <a:pt x="7764446" y="898731"/>
                </a:cubicBezTo>
                <a:lnTo>
                  <a:pt x="7764446" y="1004046"/>
                </a:lnTo>
                <a:cubicBezTo>
                  <a:pt x="7702301" y="1038202"/>
                  <a:pt x="7633751" y="1055280"/>
                  <a:pt x="7558798" y="1055280"/>
                </a:cubicBezTo>
                <a:cubicBezTo>
                  <a:pt x="7442573" y="1055280"/>
                  <a:pt x="7349355" y="1009145"/>
                  <a:pt x="7279145" y="916877"/>
                </a:cubicBezTo>
                <a:cubicBezTo>
                  <a:pt x="7208935" y="824608"/>
                  <a:pt x="7173831" y="702097"/>
                  <a:pt x="7173831" y="549343"/>
                </a:cubicBezTo>
                <a:cubicBezTo>
                  <a:pt x="7173831" y="379986"/>
                  <a:pt x="7211663" y="246090"/>
                  <a:pt x="7287329" y="147654"/>
                </a:cubicBezTo>
                <a:cubicBezTo>
                  <a:pt x="7362993" y="49218"/>
                  <a:pt x="7462259" y="0"/>
                  <a:pt x="7585127" y="0"/>
                </a:cubicBezTo>
                <a:close/>
                <a:moveTo>
                  <a:pt x="5174976" y="0"/>
                </a:moveTo>
                <a:cubicBezTo>
                  <a:pt x="5289778" y="0"/>
                  <a:pt x="5377777" y="46253"/>
                  <a:pt x="5438974" y="138759"/>
                </a:cubicBezTo>
                <a:cubicBezTo>
                  <a:pt x="5500170" y="231265"/>
                  <a:pt x="5530768" y="359350"/>
                  <a:pt x="5530769" y="523015"/>
                </a:cubicBezTo>
                <a:cubicBezTo>
                  <a:pt x="5530768" y="690000"/>
                  <a:pt x="5498984" y="820457"/>
                  <a:pt x="5435416" y="914386"/>
                </a:cubicBezTo>
                <a:cubicBezTo>
                  <a:pt x="5371847" y="1008315"/>
                  <a:pt x="5280765" y="1055280"/>
                  <a:pt x="5162168" y="1055280"/>
                </a:cubicBezTo>
                <a:cubicBezTo>
                  <a:pt x="5047365" y="1055280"/>
                  <a:pt x="4958654" y="1008908"/>
                  <a:pt x="4896035" y="916165"/>
                </a:cubicBezTo>
                <a:cubicBezTo>
                  <a:pt x="4833415" y="823422"/>
                  <a:pt x="4802105" y="697827"/>
                  <a:pt x="4802106" y="539381"/>
                </a:cubicBezTo>
                <a:cubicBezTo>
                  <a:pt x="4802105" y="373819"/>
                  <a:pt x="4834245" y="242532"/>
                  <a:pt x="4898526" y="145519"/>
                </a:cubicBezTo>
                <a:cubicBezTo>
                  <a:pt x="4962805" y="48506"/>
                  <a:pt x="5054955" y="0"/>
                  <a:pt x="517497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80000"/>
              </a:lnSpc>
            </a:pPr>
            <a:endParaRPr lang="en-US" sz="20500" b="1" dirty="0">
              <a:solidFill>
                <a:srgbClr val="FFFFFF"/>
              </a:solidFill>
              <a:latin typeface="Segoe Condensed" panose="020B05060405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853783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Freeform 5">
            <a:extLst>
              <a:ext uri="{FF2B5EF4-FFF2-40B4-BE49-F238E27FC236}">
                <a16:creationId xmlns:a16="http://schemas.microsoft.com/office/drawing/2014/main" id="{D3E70010-0B4A-E748-A4F1-38C546E8D59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15380" y="5511811"/>
            <a:ext cx="204788" cy="265113"/>
          </a:xfrm>
          <a:custGeom>
            <a:avLst/>
            <a:gdLst>
              <a:gd name="T0" fmla="*/ 238 w 271"/>
              <a:gd name="T1" fmla="*/ 141 h 348"/>
              <a:gd name="T2" fmla="*/ 138 w 271"/>
              <a:gd name="T3" fmla="*/ 41 h 348"/>
              <a:gd name="T4" fmla="*/ 38 w 271"/>
              <a:gd name="T5" fmla="*/ 141 h 348"/>
              <a:gd name="T6" fmla="*/ 71 w 271"/>
              <a:gd name="T7" fmla="*/ 215 h 348"/>
              <a:gd name="T8" fmla="*/ 71 w 271"/>
              <a:gd name="T9" fmla="*/ 256 h 348"/>
              <a:gd name="T10" fmla="*/ 71 w 271"/>
              <a:gd name="T11" fmla="*/ 315 h 348"/>
              <a:gd name="T12" fmla="*/ 121 w 271"/>
              <a:gd name="T13" fmla="*/ 315 h 348"/>
              <a:gd name="T14" fmla="*/ 121 w 271"/>
              <a:gd name="T15" fmla="*/ 281 h 348"/>
              <a:gd name="T16" fmla="*/ 155 w 271"/>
              <a:gd name="T17" fmla="*/ 281 h 348"/>
              <a:gd name="T18" fmla="*/ 155 w 271"/>
              <a:gd name="T19" fmla="*/ 315 h 348"/>
              <a:gd name="T20" fmla="*/ 205 w 271"/>
              <a:gd name="T21" fmla="*/ 315 h 348"/>
              <a:gd name="T22" fmla="*/ 205 w 271"/>
              <a:gd name="T23" fmla="*/ 256 h 348"/>
              <a:gd name="T24" fmla="*/ 205 w 271"/>
              <a:gd name="T25" fmla="*/ 215 h 348"/>
              <a:gd name="T26" fmla="*/ 238 w 271"/>
              <a:gd name="T27" fmla="*/ 141 h 348"/>
              <a:gd name="T28" fmla="*/ 271 w 271"/>
              <a:gd name="T29" fmla="*/ 141 h 348"/>
              <a:gd name="T30" fmla="*/ 238 w 271"/>
              <a:gd name="T31" fmla="*/ 229 h 348"/>
              <a:gd name="T32" fmla="*/ 238 w 271"/>
              <a:gd name="T33" fmla="*/ 348 h 348"/>
              <a:gd name="T34" fmla="*/ 38 w 271"/>
              <a:gd name="T35" fmla="*/ 348 h 348"/>
              <a:gd name="T36" fmla="*/ 38 w 271"/>
              <a:gd name="T37" fmla="*/ 229 h 348"/>
              <a:gd name="T38" fmla="*/ 6 w 271"/>
              <a:gd name="T39" fmla="*/ 123 h 348"/>
              <a:gd name="T40" fmla="*/ 123 w 271"/>
              <a:gd name="T41" fmla="*/ 9 h 348"/>
              <a:gd name="T42" fmla="*/ 271 w 271"/>
              <a:gd name="T43" fmla="*/ 141 h 348"/>
              <a:gd name="T44" fmla="*/ 88 w 271"/>
              <a:gd name="T45" fmla="*/ 124 h 348"/>
              <a:gd name="T46" fmla="*/ 71 w 271"/>
              <a:gd name="T47" fmla="*/ 141 h 348"/>
              <a:gd name="T48" fmla="*/ 71 w 271"/>
              <a:gd name="T49" fmla="*/ 174 h 348"/>
              <a:gd name="T50" fmla="*/ 88 w 271"/>
              <a:gd name="T51" fmla="*/ 191 h 348"/>
              <a:gd name="T52" fmla="*/ 105 w 271"/>
              <a:gd name="T53" fmla="*/ 174 h 348"/>
              <a:gd name="T54" fmla="*/ 105 w 271"/>
              <a:gd name="T55" fmla="*/ 141 h 348"/>
              <a:gd name="T56" fmla="*/ 88 w 271"/>
              <a:gd name="T57" fmla="*/ 124 h 348"/>
              <a:gd name="T58" fmla="*/ 205 w 271"/>
              <a:gd name="T59" fmla="*/ 141 h 348"/>
              <a:gd name="T60" fmla="*/ 205 w 271"/>
              <a:gd name="T61" fmla="*/ 174 h 348"/>
              <a:gd name="T62" fmla="*/ 188 w 271"/>
              <a:gd name="T63" fmla="*/ 191 h 348"/>
              <a:gd name="T64" fmla="*/ 171 w 271"/>
              <a:gd name="T65" fmla="*/ 174 h 348"/>
              <a:gd name="T66" fmla="*/ 171 w 271"/>
              <a:gd name="T67" fmla="*/ 141 h 348"/>
              <a:gd name="T68" fmla="*/ 188 w 271"/>
              <a:gd name="T69" fmla="*/ 124 h 348"/>
              <a:gd name="T70" fmla="*/ 205 w 271"/>
              <a:gd name="T71" fmla="*/ 141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71" h="348">
                <a:moveTo>
                  <a:pt x="238" y="141"/>
                </a:moveTo>
                <a:cubicBezTo>
                  <a:pt x="238" y="86"/>
                  <a:pt x="193" y="41"/>
                  <a:pt x="138" y="41"/>
                </a:cubicBezTo>
                <a:cubicBezTo>
                  <a:pt x="83" y="41"/>
                  <a:pt x="38" y="86"/>
                  <a:pt x="38" y="141"/>
                </a:cubicBezTo>
                <a:cubicBezTo>
                  <a:pt x="38" y="171"/>
                  <a:pt x="55" y="197"/>
                  <a:pt x="71" y="215"/>
                </a:cubicBezTo>
                <a:lnTo>
                  <a:pt x="71" y="256"/>
                </a:lnTo>
                <a:lnTo>
                  <a:pt x="71" y="315"/>
                </a:lnTo>
                <a:lnTo>
                  <a:pt x="121" y="315"/>
                </a:lnTo>
                <a:lnTo>
                  <a:pt x="121" y="281"/>
                </a:lnTo>
                <a:lnTo>
                  <a:pt x="155" y="281"/>
                </a:lnTo>
                <a:lnTo>
                  <a:pt x="155" y="315"/>
                </a:lnTo>
                <a:lnTo>
                  <a:pt x="205" y="315"/>
                </a:lnTo>
                <a:lnTo>
                  <a:pt x="205" y="256"/>
                </a:lnTo>
                <a:lnTo>
                  <a:pt x="205" y="215"/>
                </a:lnTo>
                <a:cubicBezTo>
                  <a:pt x="221" y="197"/>
                  <a:pt x="238" y="171"/>
                  <a:pt x="238" y="141"/>
                </a:cubicBezTo>
                <a:close/>
                <a:moveTo>
                  <a:pt x="271" y="141"/>
                </a:moveTo>
                <a:cubicBezTo>
                  <a:pt x="271" y="175"/>
                  <a:pt x="255" y="206"/>
                  <a:pt x="238" y="229"/>
                </a:cubicBezTo>
                <a:lnTo>
                  <a:pt x="238" y="348"/>
                </a:lnTo>
                <a:lnTo>
                  <a:pt x="38" y="348"/>
                </a:lnTo>
                <a:lnTo>
                  <a:pt x="38" y="229"/>
                </a:lnTo>
                <a:cubicBezTo>
                  <a:pt x="21" y="201"/>
                  <a:pt x="0" y="164"/>
                  <a:pt x="6" y="123"/>
                </a:cubicBezTo>
                <a:cubicBezTo>
                  <a:pt x="14" y="63"/>
                  <a:pt x="63" y="15"/>
                  <a:pt x="123" y="9"/>
                </a:cubicBezTo>
                <a:cubicBezTo>
                  <a:pt x="203" y="0"/>
                  <a:pt x="271" y="62"/>
                  <a:pt x="271" y="141"/>
                </a:cubicBezTo>
                <a:close/>
                <a:moveTo>
                  <a:pt x="88" y="124"/>
                </a:moveTo>
                <a:cubicBezTo>
                  <a:pt x="79" y="124"/>
                  <a:pt x="71" y="132"/>
                  <a:pt x="71" y="141"/>
                </a:cubicBezTo>
                <a:lnTo>
                  <a:pt x="71" y="174"/>
                </a:lnTo>
                <a:cubicBezTo>
                  <a:pt x="71" y="184"/>
                  <a:pt x="79" y="191"/>
                  <a:pt x="88" y="191"/>
                </a:cubicBezTo>
                <a:cubicBezTo>
                  <a:pt x="97" y="191"/>
                  <a:pt x="105" y="184"/>
                  <a:pt x="105" y="174"/>
                </a:cubicBezTo>
                <a:lnTo>
                  <a:pt x="105" y="141"/>
                </a:lnTo>
                <a:cubicBezTo>
                  <a:pt x="105" y="132"/>
                  <a:pt x="97" y="124"/>
                  <a:pt x="88" y="124"/>
                </a:cubicBezTo>
                <a:close/>
                <a:moveTo>
                  <a:pt x="205" y="141"/>
                </a:moveTo>
                <a:lnTo>
                  <a:pt x="205" y="174"/>
                </a:lnTo>
                <a:cubicBezTo>
                  <a:pt x="205" y="184"/>
                  <a:pt x="197" y="191"/>
                  <a:pt x="188" y="191"/>
                </a:cubicBezTo>
                <a:cubicBezTo>
                  <a:pt x="179" y="191"/>
                  <a:pt x="171" y="184"/>
                  <a:pt x="171" y="174"/>
                </a:cubicBezTo>
                <a:lnTo>
                  <a:pt x="171" y="141"/>
                </a:lnTo>
                <a:cubicBezTo>
                  <a:pt x="171" y="132"/>
                  <a:pt x="179" y="124"/>
                  <a:pt x="188" y="124"/>
                </a:cubicBezTo>
                <a:cubicBezTo>
                  <a:pt x="197" y="124"/>
                  <a:pt x="205" y="132"/>
                  <a:pt x="205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1" name="Freeform 6">
            <a:extLst>
              <a:ext uri="{FF2B5EF4-FFF2-40B4-BE49-F238E27FC236}">
                <a16:creationId xmlns:a16="http://schemas.microsoft.com/office/drawing/2014/main" id="{0EFBD43A-D9A0-0D44-A60F-54B0175278E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15317" y="5522924"/>
            <a:ext cx="250825" cy="254000"/>
          </a:xfrm>
          <a:custGeom>
            <a:avLst/>
            <a:gdLst>
              <a:gd name="T0" fmla="*/ 133 w 333"/>
              <a:gd name="T1" fmla="*/ 226 h 333"/>
              <a:gd name="T2" fmla="*/ 167 w 333"/>
              <a:gd name="T3" fmla="*/ 193 h 333"/>
              <a:gd name="T4" fmla="*/ 200 w 333"/>
              <a:gd name="T5" fmla="*/ 226 h 333"/>
              <a:gd name="T6" fmla="*/ 167 w 333"/>
              <a:gd name="T7" fmla="*/ 259 h 333"/>
              <a:gd name="T8" fmla="*/ 133 w 333"/>
              <a:gd name="T9" fmla="*/ 226 h 333"/>
              <a:gd name="T10" fmla="*/ 267 w 333"/>
              <a:gd name="T11" fmla="*/ 133 h 333"/>
              <a:gd name="T12" fmla="*/ 200 w 333"/>
              <a:gd name="T13" fmla="*/ 133 h 333"/>
              <a:gd name="T14" fmla="*/ 200 w 333"/>
              <a:gd name="T15" fmla="*/ 100 h 333"/>
              <a:gd name="T16" fmla="*/ 267 w 333"/>
              <a:gd name="T17" fmla="*/ 100 h 333"/>
              <a:gd name="T18" fmla="*/ 267 w 333"/>
              <a:gd name="T19" fmla="*/ 133 h 333"/>
              <a:gd name="T20" fmla="*/ 133 w 333"/>
              <a:gd name="T21" fmla="*/ 133 h 333"/>
              <a:gd name="T22" fmla="*/ 67 w 333"/>
              <a:gd name="T23" fmla="*/ 133 h 333"/>
              <a:gd name="T24" fmla="*/ 67 w 333"/>
              <a:gd name="T25" fmla="*/ 100 h 333"/>
              <a:gd name="T26" fmla="*/ 133 w 333"/>
              <a:gd name="T27" fmla="*/ 100 h 333"/>
              <a:gd name="T28" fmla="*/ 133 w 333"/>
              <a:gd name="T29" fmla="*/ 133 h 333"/>
              <a:gd name="T30" fmla="*/ 300 w 333"/>
              <a:gd name="T31" fmla="*/ 300 h 333"/>
              <a:gd name="T32" fmla="*/ 33 w 333"/>
              <a:gd name="T33" fmla="*/ 300 h 333"/>
              <a:gd name="T34" fmla="*/ 33 w 333"/>
              <a:gd name="T35" fmla="*/ 33 h 333"/>
              <a:gd name="T36" fmla="*/ 300 w 333"/>
              <a:gd name="T37" fmla="*/ 33 h 333"/>
              <a:gd name="T38" fmla="*/ 300 w 333"/>
              <a:gd name="T39" fmla="*/ 300 h 333"/>
              <a:gd name="T40" fmla="*/ 0 w 333"/>
              <a:gd name="T41" fmla="*/ 333 h 333"/>
              <a:gd name="T42" fmla="*/ 333 w 333"/>
              <a:gd name="T43" fmla="*/ 333 h 333"/>
              <a:gd name="T44" fmla="*/ 333 w 333"/>
              <a:gd name="T45" fmla="*/ 0 h 333"/>
              <a:gd name="T46" fmla="*/ 0 w 333"/>
              <a:gd name="T47" fmla="*/ 0 h 333"/>
              <a:gd name="T48" fmla="*/ 0 w 333"/>
              <a:gd name="T4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3">
                <a:moveTo>
                  <a:pt x="133" y="226"/>
                </a:moveTo>
                <a:cubicBezTo>
                  <a:pt x="133" y="208"/>
                  <a:pt x="148" y="193"/>
                  <a:pt x="167" y="193"/>
                </a:cubicBezTo>
                <a:cubicBezTo>
                  <a:pt x="185" y="193"/>
                  <a:pt x="200" y="208"/>
                  <a:pt x="200" y="226"/>
                </a:cubicBezTo>
                <a:cubicBezTo>
                  <a:pt x="200" y="244"/>
                  <a:pt x="185" y="259"/>
                  <a:pt x="167" y="259"/>
                </a:cubicBezTo>
                <a:cubicBezTo>
                  <a:pt x="148" y="259"/>
                  <a:pt x="133" y="244"/>
                  <a:pt x="133" y="226"/>
                </a:cubicBezTo>
                <a:close/>
                <a:moveTo>
                  <a:pt x="267" y="133"/>
                </a:moveTo>
                <a:lnTo>
                  <a:pt x="200" y="133"/>
                </a:lnTo>
                <a:lnTo>
                  <a:pt x="200" y="100"/>
                </a:lnTo>
                <a:lnTo>
                  <a:pt x="267" y="100"/>
                </a:lnTo>
                <a:lnTo>
                  <a:pt x="267" y="133"/>
                </a:lnTo>
                <a:close/>
                <a:moveTo>
                  <a:pt x="133" y="133"/>
                </a:moveTo>
                <a:lnTo>
                  <a:pt x="67" y="133"/>
                </a:lnTo>
                <a:lnTo>
                  <a:pt x="67" y="100"/>
                </a:lnTo>
                <a:lnTo>
                  <a:pt x="133" y="100"/>
                </a:lnTo>
                <a:lnTo>
                  <a:pt x="133" y="133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2" name="Freeform 7">
            <a:extLst>
              <a:ext uri="{FF2B5EF4-FFF2-40B4-BE49-F238E27FC236}">
                <a16:creationId xmlns:a16="http://schemas.microsoft.com/office/drawing/2014/main" id="{E00ED2D8-12F4-1943-965D-0E6BD01DEC7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12079" y="5522924"/>
            <a:ext cx="252413" cy="254000"/>
          </a:xfrm>
          <a:custGeom>
            <a:avLst/>
            <a:gdLst>
              <a:gd name="T0" fmla="*/ 134 w 334"/>
              <a:gd name="T1" fmla="*/ 226 h 333"/>
              <a:gd name="T2" fmla="*/ 167 w 334"/>
              <a:gd name="T3" fmla="*/ 193 h 333"/>
              <a:gd name="T4" fmla="*/ 200 w 334"/>
              <a:gd name="T5" fmla="*/ 226 h 333"/>
              <a:gd name="T6" fmla="*/ 167 w 334"/>
              <a:gd name="T7" fmla="*/ 259 h 333"/>
              <a:gd name="T8" fmla="*/ 134 w 334"/>
              <a:gd name="T9" fmla="*/ 226 h 333"/>
              <a:gd name="T10" fmla="*/ 267 w 334"/>
              <a:gd name="T11" fmla="*/ 166 h 333"/>
              <a:gd name="T12" fmla="*/ 200 w 334"/>
              <a:gd name="T13" fmla="*/ 166 h 333"/>
              <a:gd name="T14" fmla="*/ 200 w 334"/>
              <a:gd name="T15" fmla="*/ 100 h 333"/>
              <a:gd name="T16" fmla="*/ 267 w 334"/>
              <a:gd name="T17" fmla="*/ 100 h 333"/>
              <a:gd name="T18" fmla="*/ 267 w 334"/>
              <a:gd name="T19" fmla="*/ 166 h 333"/>
              <a:gd name="T20" fmla="*/ 67 w 334"/>
              <a:gd name="T21" fmla="*/ 100 h 333"/>
              <a:gd name="T22" fmla="*/ 134 w 334"/>
              <a:gd name="T23" fmla="*/ 100 h 333"/>
              <a:gd name="T24" fmla="*/ 134 w 334"/>
              <a:gd name="T25" fmla="*/ 166 h 333"/>
              <a:gd name="T26" fmla="*/ 67 w 334"/>
              <a:gd name="T27" fmla="*/ 166 h 333"/>
              <a:gd name="T28" fmla="*/ 67 w 334"/>
              <a:gd name="T29" fmla="*/ 100 h 333"/>
              <a:gd name="T30" fmla="*/ 300 w 334"/>
              <a:gd name="T31" fmla="*/ 300 h 333"/>
              <a:gd name="T32" fmla="*/ 34 w 334"/>
              <a:gd name="T33" fmla="*/ 300 h 333"/>
              <a:gd name="T34" fmla="*/ 34 w 334"/>
              <a:gd name="T35" fmla="*/ 33 h 333"/>
              <a:gd name="T36" fmla="*/ 300 w 334"/>
              <a:gd name="T37" fmla="*/ 33 h 333"/>
              <a:gd name="T38" fmla="*/ 300 w 334"/>
              <a:gd name="T39" fmla="*/ 300 h 333"/>
              <a:gd name="T40" fmla="*/ 0 w 334"/>
              <a:gd name="T41" fmla="*/ 333 h 333"/>
              <a:gd name="T42" fmla="*/ 334 w 334"/>
              <a:gd name="T43" fmla="*/ 333 h 333"/>
              <a:gd name="T44" fmla="*/ 334 w 334"/>
              <a:gd name="T45" fmla="*/ 0 h 333"/>
              <a:gd name="T46" fmla="*/ 0 w 334"/>
              <a:gd name="T47" fmla="*/ 0 h 333"/>
              <a:gd name="T48" fmla="*/ 0 w 334"/>
              <a:gd name="T4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4" h="333">
                <a:moveTo>
                  <a:pt x="134" y="226"/>
                </a:moveTo>
                <a:cubicBezTo>
                  <a:pt x="134" y="208"/>
                  <a:pt x="149" y="193"/>
                  <a:pt x="167" y="193"/>
                </a:cubicBezTo>
                <a:cubicBezTo>
                  <a:pt x="185" y="193"/>
                  <a:pt x="200" y="208"/>
                  <a:pt x="200" y="226"/>
                </a:cubicBezTo>
                <a:cubicBezTo>
                  <a:pt x="200" y="244"/>
                  <a:pt x="185" y="259"/>
                  <a:pt x="167" y="259"/>
                </a:cubicBezTo>
                <a:cubicBezTo>
                  <a:pt x="149" y="259"/>
                  <a:pt x="134" y="244"/>
                  <a:pt x="134" y="226"/>
                </a:cubicBezTo>
                <a:close/>
                <a:moveTo>
                  <a:pt x="267" y="166"/>
                </a:moveTo>
                <a:lnTo>
                  <a:pt x="200" y="166"/>
                </a:lnTo>
                <a:lnTo>
                  <a:pt x="200" y="100"/>
                </a:lnTo>
                <a:lnTo>
                  <a:pt x="267" y="100"/>
                </a:lnTo>
                <a:lnTo>
                  <a:pt x="267" y="166"/>
                </a:lnTo>
                <a:close/>
                <a:moveTo>
                  <a:pt x="67" y="100"/>
                </a:moveTo>
                <a:lnTo>
                  <a:pt x="134" y="100"/>
                </a:lnTo>
                <a:lnTo>
                  <a:pt x="134" y="166"/>
                </a:lnTo>
                <a:lnTo>
                  <a:pt x="67" y="166"/>
                </a:lnTo>
                <a:lnTo>
                  <a:pt x="67" y="100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4" y="333"/>
                </a:lnTo>
                <a:lnTo>
                  <a:pt x="334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3" name="Freeform 8">
            <a:extLst>
              <a:ext uri="{FF2B5EF4-FFF2-40B4-BE49-F238E27FC236}">
                <a16:creationId xmlns:a16="http://schemas.microsoft.com/office/drawing/2014/main" id="{49F2A3D8-1020-CF48-903D-26A5E41A90D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10429" y="5522924"/>
            <a:ext cx="250825" cy="254000"/>
          </a:xfrm>
          <a:custGeom>
            <a:avLst/>
            <a:gdLst>
              <a:gd name="T0" fmla="*/ 266 w 333"/>
              <a:gd name="T1" fmla="*/ 133 h 333"/>
              <a:gd name="T2" fmla="*/ 200 w 333"/>
              <a:gd name="T3" fmla="*/ 133 h 333"/>
              <a:gd name="T4" fmla="*/ 200 w 333"/>
              <a:gd name="T5" fmla="*/ 100 h 333"/>
              <a:gd name="T6" fmla="*/ 266 w 333"/>
              <a:gd name="T7" fmla="*/ 100 h 333"/>
              <a:gd name="T8" fmla="*/ 266 w 333"/>
              <a:gd name="T9" fmla="*/ 133 h 333"/>
              <a:gd name="T10" fmla="*/ 216 w 333"/>
              <a:gd name="T11" fmla="*/ 183 h 333"/>
              <a:gd name="T12" fmla="*/ 250 w 333"/>
              <a:gd name="T13" fmla="*/ 183 h 333"/>
              <a:gd name="T14" fmla="*/ 83 w 333"/>
              <a:gd name="T15" fmla="*/ 183 h 333"/>
              <a:gd name="T16" fmla="*/ 116 w 333"/>
              <a:gd name="T17" fmla="*/ 183 h 333"/>
              <a:gd name="T18" fmla="*/ 216 w 333"/>
              <a:gd name="T19" fmla="*/ 183 h 333"/>
              <a:gd name="T20" fmla="*/ 133 w 333"/>
              <a:gd name="T21" fmla="*/ 133 h 333"/>
              <a:gd name="T22" fmla="*/ 66 w 333"/>
              <a:gd name="T23" fmla="*/ 133 h 333"/>
              <a:gd name="T24" fmla="*/ 66 w 333"/>
              <a:gd name="T25" fmla="*/ 100 h 333"/>
              <a:gd name="T26" fmla="*/ 133 w 333"/>
              <a:gd name="T27" fmla="*/ 100 h 333"/>
              <a:gd name="T28" fmla="*/ 133 w 333"/>
              <a:gd name="T29" fmla="*/ 133 h 333"/>
              <a:gd name="T30" fmla="*/ 300 w 333"/>
              <a:gd name="T31" fmla="*/ 300 h 333"/>
              <a:gd name="T32" fmla="*/ 33 w 333"/>
              <a:gd name="T33" fmla="*/ 300 h 333"/>
              <a:gd name="T34" fmla="*/ 33 w 333"/>
              <a:gd name="T35" fmla="*/ 33 h 333"/>
              <a:gd name="T36" fmla="*/ 300 w 333"/>
              <a:gd name="T37" fmla="*/ 33 h 333"/>
              <a:gd name="T38" fmla="*/ 300 w 333"/>
              <a:gd name="T39" fmla="*/ 300 h 333"/>
              <a:gd name="T40" fmla="*/ 0 w 333"/>
              <a:gd name="T41" fmla="*/ 333 h 333"/>
              <a:gd name="T42" fmla="*/ 333 w 333"/>
              <a:gd name="T43" fmla="*/ 333 h 333"/>
              <a:gd name="T44" fmla="*/ 333 w 333"/>
              <a:gd name="T45" fmla="*/ 0 h 333"/>
              <a:gd name="T46" fmla="*/ 0 w 333"/>
              <a:gd name="T47" fmla="*/ 0 h 333"/>
              <a:gd name="T48" fmla="*/ 0 w 333"/>
              <a:gd name="T4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3">
                <a:moveTo>
                  <a:pt x="266" y="133"/>
                </a:moveTo>
                <a:lnTo>
                  <a:pt x="200" y="133"/>
                </a:lnTo>
                <a:lnTo>
                  <a:pt x="200" y="100"/>
                </a:lnTo>
                <a:lnTo>
                  <a:pt x="266" y="100"/>
                </a:lnTo>
                <a:lnTo>
                  <a:pt x="266" y="133"/>
                </a:lnTo>
                <a:close/>
                <a:moveTo>
                  <a:pt x="216" y="183"/>
                </a:moveTo>
                <a:lnTo>
                  <a:pt x="250" y="183"/>
                </a:lnTo>
                <a:cubicBezTo>
                  <a:pt x="250" y="283"/>
                  <a:pt x="83" y="283"/>
                  <a:pt x="83" y="183"/>
                </a:cubicBezTo>
                <a:lnTo>
                  <a:pt x="116" y="183"/>
                </a:lnTo>
                <a:cubicBezTo>
                  <a:pt x="116" y="250"/>
                  <a:pt x="216" y="250"/>
                  <a:pt x="216" y="183"/>
                </a:cubicBezTo>
                <a:close/>
                <a:moveTo>
                  <a:pt x="133" y="133"/>
                </a:moveTo>
                <a:lnTo>
                  <a:pt x="66" y="133"/>
                </a:lnTo>
                <a:lnTo>
                  <a:pt x="66" y="100"/>
                </a:lnTo>
                <a:lnTo>
                  <a:pt x="133" y="100"/>
                </a:lnTo>
                <a:lnTo>
                  <a:pt x="133" y="133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4" name="Freeform 9">
            <a:extLst>
              <a:ext uri="{FF2B5EF4-FFF2-40B4-BE49-F238E27FC236}">
                <a16:creationId xmlns:a16="http://schemas.microsoft.com/office/drawing/2014/main" id="{40F9C72E-80CF-B64D-B432-2E9CE49E535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07191" y="5522924"/>
            <a:ext cx="250825" cy="254000"/>
          </a:xfrm>
          <a:custGeom>
            <a:avLst/>
            <a:gdLst>
              <a:gd name="T0" fmla="*/ 217 w 333"/>
              <a:gd name="T1" fmla="*/ 183 h 333"/>
              <a:gd name="T2" fmla="*/ 250 w 333"/>
              <a:gd name="T3" fmla="*/ 183 h 333"/>
              <a:gd name="T4" fmla="*/ 83 w 333"/>
              <a:gd name="T5" fmla="*/ 183 h 333"/>
              <a:gd name="T6" fmla="*/ 117 w 333"/>
              <a:gd name="T7" fmla="*/ 183 h 333"/>
              <a:gd name="T8" fmla="*/ 217 w 333"/>
              <a:gd name="T9" fmla="*/ 183 h 333"/>
              <a:gd name="T10" fmla="*/ 257 w 333"/>
              <a:gd name="T11" fmla="*/ 109 h 333"/>
              <a:gd name="T12" fmla="*/ 285 w 333"/>
              <a:gd name="T13" fmla="*/ 138 h 333"/>
              <a:gd name="T14" fmla="*/ 262 w 333"/>
              <a:gd name="T15" fmla="*/ 161 h 333"/>
              <a:gd name="T16" fmla="*/ 233 w 333"/>
              <a:gd name="T17" fmla="*/ 133 h 333"/>
              <a:gd name="T18" fmla="*/ 205 w 333"/>
              <a:gd name="T19" fmla="*/ 161 h 333"/>
              <a:gd name="T20" fmla="*/ 181 w 333"/>
              <a:gd name="T21" fmla="*/ 138 h 333"/>
              <a:gd name="T22" fmla="*/ 210 w 333"/>
              <a:gd name="T23" fmla="*/ 109 h 333"/>
              <a:gd name="T24" fmla="*/ 181 w 333"/>
              <a:gd name="T25" fmla="*/ 81 h 333"/>
              <a:gd name="T26" fmla="*/ 205 w 333"/>
              <a:gd name="T27" fmla="*/ 57 h 333"/>
              <a:gd name="T28" fmla="*/ 233 w 333"/>
              <a:gd name="T29" fmla="*/ 86 h 333"/>
              <a:gd name="T30" fmla="*/ 262 w 333"/>
              <a:gd name="T31" fmla="*/ 57 h 333"/>
              <a:gd name="T32" fmla="*/ 285 w 333"/>
              <a:gd name="T33" fmla="*/ 81 h 333"/>
              <a:gd name="T34" fmla="*/ 257 w 333"/>
              <a:gd name="T35" fmla="*/ 109 h 333"/>
              <a:gd name="T36" fmla="*/ 124 w 333"/>
              <a:gd name="T37" fmla="*/ 109 h 333"/>
              <a:gd name="T38" fmla="*/ 152 w 333"/>
              <a:gd name="T39" fmla="*/ 138 h 333"/>
              <a:gd name="T40" fmla="*/ 128 w 333"/>
              <a:gd name="T41" fmla="*/ 161 h 333"/>
              <a:gd name="T42" fmla="*/ 100 w 333"/>
              <a:gd name="T43" fmla="*/ 133 h 333"/>
              <a:gd name="T44" fmla="*/ 72 w 333"/>
              <a:gd name="T45" fmla="*/ 161 h 333"/>
              <a:gd name="T46" fmla="*/ 48 w 333"/>
              <a:gd name="T47" fmla="*/ 138 h 333"/>
              <a:gd name="T48" fmla="*/ 76 w 333"/>
              <a:gd name="T49" fmla="*/ 109 h 333"/>
              <a:gd name="T50" fmla="*/ 48 w 333"/>
              <a:gd name="T51" fmla="*/ 81 h 333"/>
              <a:gd name="T52" fmla="*/ 72 w 333"/>
              <a:gd name="T53" fmla="*/ 57 h 333"/>
              <a:gd name="T54" fmla="*/ 100 w 333"/>
              <a:gd name="T55" fmla="*/ 86 h 333"/>
              <a:gd name="T56" fmla="*/ 128 w 333"/>
              <a:gd name="T57" fmla="*/ 57 h 333"/>
              <a:gd name="T58" fmla="*/ 152 w 333"/>
              <a:gd name="T59" fmla="*/ 81 h 333"/>
              <a:gd name="T60" fmla="*/ 124 w 333"/>
              <a:gd name="T61" fmla="*/ 109 h 333"/>
              <a:gd name="T62" fmla="*/ 300 w 333"/>
              <a:gd name="T63" fmla="*/ 300 h 333"/>
              <a:gd name="T64" fmla="*/ 33 w 333"/>
              <a:gd name="T65" fmla="*/ 300 h 333"/>
              <a:gd name="T66" fmla="*/ 33 w 333"/>
              <a:gd name="T67" fmla="*/ 33 h 333"/>
              <a:gd name="T68" fmla="*/ 300 w 333"/>
              <a:gd name="T69" fmla="*/ 33 h 333"/>
              <a:gd name="T70" fmla="*/ 300 w 333"/>
              <a:gd name="T71" fmla="*/ 300 h 333"/>
              <a:gd name="T72" fmla="*/ 0 w 333"/>
              <a:gd name="T73" fmla="*/ 333 h 333"/>
              <a:gd name="T74" fmla="*/ 333 w 333"/>
              <a:gd name="T75" fmla="*/ 333 h 333"/>
              <a:gd name="T76" fmla="*/ 333 w 333"/>
              <a:gd name="T77" fmla="*/ 0 h 333"/>
              <a:gd name="T78" fmla="*/ 0 w 333"/>
              <a:gd name="T79" fmla="*/ 0 h 333"/>
              <a:gd name="T80" fmla="*/ 0 w 333"/>
              <a:gd name="T81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3">
                <a:moveTo>
                  <a:pt x="217" y="183"/>
                </a:moveTo>
                <a:lnTo>
                  <a:pt x="250" y="183"/>
                </a:lnTo>
                <a:cubicBezTo>
                  <a:pt x="250" y="283"/>
                  <a:pt x="83" y="283"/>
                  <a:pt x="83" y="183"/>
                </a:cubicBezTo>
                <a:lnTo>
                  <a:pt x="117" y="183"/>
                </a:lnTo>
                <a:cubicBezTo>
                  <a:pt x="117" y="250"/>
                  <a:pt x="217" y="250"/>
                  <a:pt x="217" y="183"/>
                </a:cubicBezTo>
                <a:close/>
                <a:moveTo>
                  <a:pt x="257" y="109"/>
                </a:moveTo>
                <a:lnTo>
                  <a:pt x="285" y="138"/>
                </a:lnTo>
                <a:lnTo>
                  <a:pt x="262" y="161"/>
                </a:lnTo>
                <a:lnTo>
                  <a:pt x="233" y="133"/>
                </a:lnTo>
                <a:lnTo>
                  <a:pt x="205" y="161"/>
                </a:lnTo>
                <a:lnTo>
                  <a:pt x="181" y="138"/>
                </a:lnTo>
                <a:lnTo>
                  <a:pt x="210" y="109"/>
                </a:lnTo>
                <a:lnTo>
                  <a:pt x="181" y="81"/>
                </a:lnTo>
                <a:lnTo>
                  <a:pt x="205" y="57"/>
                </a:lnTo>
                <a:lnTo>
                  <a:pt x="233" y="86"/>
                </a:lnTo>
                <a:lnTo>
                  <a:pt x="262" y="57"/>
                </a:lnTo>
                <a:lnTo>
                  <a:pt x="285" y="81"/>
                </a:lnTo>
                <a:lnTo>
                  <a:pt x="257" y="109"/>
                </a:lnTo>
                <a:close/>
                <a:moveTo>
                  <a:pt x="124" y="109"/>
                </a:moveTo>
                <a:lnTo>
                  <a:pt x="152" y="138"/>
                </a:lnTo>
                <a:lnTo>
                  <a:pt x="128" y="161"/>
                </a:lnTo>
                <a:lnTo>
                  <a:pt x="100" y="133"/>
                </a:lnTo>
                <a:lnTo>
                  <a:pt x="72" y="161"/>
                </a:lnTo>
                <a:lnTo>
                  <a:pt x="48" y="138"/>
                </a:lnTo>
                <a:lnTo>
                  <a:pt x="76" y="109"/>
                </a:lnTo>
                <a:lnTo>
                  <a:pt x="48" y="81"/>
                </a:lnTo>
                <a:lnTo>
                  <a:pt x="72" y="57"/>
                </a:lnTo>
                <a:lnTo>
                  <a:pt x="100" y="86"/>
                </a:lnTo>
                <a:lnTo>
                  <a:pt x="128" y="57"/>
                </a:lnTo>
                <a:lnTo>
                  <a:pt x="152" y="81"/>
                </a:lnTo>
                <a:lnTo>
                  <a:pt x="124" y="109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5" name="Freeform 10">
            <a:extLst>
              <a:ext uri="{FF2B5EF4-FFF2-40B4-BE49-F238E27FC236}">
                <a16:creationId xmlns:a16="http://schemas.microsoft.com/office/drawing/2014/main" id="{1FA3E1BD-0F3D-214B-873D-55F9BB9C114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03954" y="5522924"/>
            <a:ext cx="252413" cy="254000"/>
          </a:xfrm>
          <a:custGeom>
            <a:avLst/>
            <a:gdLst>
              <a:gd name="T0" fmla="*/ 267 w 334"/>
              <a:gd name="T1" fmla="*/ 166 h 333"/>
              <a:gd name="T2" fmla="*/ 200 w 334"/>
              <a:gd name="T3" fmla="*/ 166 h 333"/>
              <a:gd name="T4" fmla="*/ 200 w 334"/>
              <a:gd name="T5" fmla="*/ 100 h 333"/>
              <a:gd name="T6" fmla="*/ 267 w 334"/>
              <a:gd name="T7" fmla="*/ 100 h 333"/>
              <a:gd name="T8" fmla="*/ 267 w 334"/>
              <a:gd name="T9" fmla="*/ 166 h 333"/>
              <a:gd name="T10" fmla="*/ 67 w 334"/>
              <a:gd name="T11" fmla="*/ 100 h 333"/>
              <a:gd name="T12" fmla="*/ 134 w 334"/>
              <a:gd name="T13" fmla="*/ 100 h 333"/>
              <a:gd name="T14" fmla="*/ 134 w 334"/>
              <a:gd name="T15" fmla="*/ 166 h 333"/>
              <a:gd name="T16" fmla="*/ 67 w 334"/>
              <a:gd name="T17" fmla="*/ 166 h 333"/>
              <a:gd name="T18" fmla="*/ 67 w 334"/>
              <a:gd name="T19" fmla="*/ 100 h 333"/>
              <a:gd name="T20" fmla="*/ 217 w 334"/>
              <a:gd name="T21" fmla="*/ 183 h 333"/>
              <a:gd name="T22" fmla="*/ 250 w 334"/>
              <a:gd name="T23" fmla="*/ 183 h 333"/>
              <a:gd name="T24" fmla="*/ 84 w 334"/>
              <a:gd name="T25" fmla="*/ 183 h 333"/>
              <a:gd name="T26" fmla="*/ 117 w 334"/>
              <a:gd name="T27" fmla="*/ 183 h 333"/>
              <a:gd name="T28" fmla="*/ 217 w 334"/>
              <a:gd name="T29" fmla="*/ 183 h 333"/>
              <a:gd name="T30" fmla="*/ 300 w 334"/>
              <a:gd name="T31" fmla="*/ 300 h 333"/>
              <a:gd name="T32" fmla="*/ 34 w 334"/>
              <a:gd name="T33" fmla="*/ 300 h 333"/>
              <a:gd name="T34" fmla="*/ 34 w 334"/>
              <a:gd name="T35" fmla="*/ 33 h 333"/>
              <a:gd name="T36" fmla="*/ 300 w 334"/>
              <a:gd name="T37" fmla="*/ 33 h 333"/>
              <a:gd name="T38" fmla="*/ 300 w 334"/>
              <a:gd name="T39" fmla="*/ 300 h 333"/>
              <a:gd name="T40" fmla="*/ 0 w 334"/>
              <a:gd name="T41" fmla="*/ 333 h 333"/>
              <a:gd name="T42" fmla="*/ 334 w 334"/>
              <a:gd name="T43" fmla="*/ 333 h 333"/>
              <a:gd name="T44" fmla="*/ 334 w 334"/>
              <a:gd name="T45" fmla="*/ 0 h 333"/>
              <a:gd name="T46" fmla="*/ 0 w 334"/>
              <a:gd name="T47" fmla="*/ 0 h 333"/>
              <a:gd name="T48" fmla="*/ 0 w 334"/>
              <a:gd name="T4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4" h="333">
                <a:moveTo>
                  <a:pt x="267" y="166"/>
                </a:moveTo>
                <a:lnTo>
                  <a:pt x="200" y="166"/>
                </a:lnTo>
                <a:lnTo>
                  <a:pt x="200" y="100"/>
                </a:lnTo>
                <a:lnTo>
                  <a:pt x="267" y="100"/>
                </a:lnTo>
                <a:lnTo>
                  <a:pt x="267" y="166"/>
                </a:lnTo>
                <a:close/>
                <a:moveTo>
                  <a:pt x="67" y="100"/>
                </a:moveTo>
                <a:lnTo>
                  <a:pt x="134" y="100"/>
                </a:lnTo>
                <a:lnTo>
                  <a:pt x="134" y="166"/>
                </a:lnTo>
                <a:lnTo>
                  <a:pt x="67" y="166"/>
                </a:lnTo>
                <a:lnTo>
                  <a:pt x="67" y="100"/>
                </a:lnTo>
                <a:close/>
                <a:moveTo>
                  <a:pt x="217" y="183"/>
                </a:moveTo>
                <a:lnTo>
                  <a:pt x="250" y="183"/>
                </a:lnTo>
                <a:cubicBezTo>
                  <a:pt x="250" y="283"/>
                  <a:pt x="84" y="283"/>
                  <a:pt x="84" y="183"/>
                </a:cubicBezTo>
                <a:lnTo>
                  <a:pt x="117" y="183"/>
                </a:lnTo>
                <a:cubicBezTo>
                  <a:pt x="117" y="250"/>
                  <a:pt x="217" y="250"/>
                  <a:pt x="217" y="183"/>
                </a:cubicBezTo>
                <a:close/>
                <a:moveTo>
                  <a:pt x="300" y="300"/>
                </a:moveTo>
                <a:lnTo>
                  <a:pt x="34" y="300"/>
                </a:lnTo>
                <a:lnTo>
                  <a:pt x="34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4" y="333"/>
                </a:lnTo>
                <a:lnTo>
                  <a:pt x="334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6" name="Freeform 11">
            <a:extLst>
              <a:ext uri="{FF2B5EF4-FFF2-40B4-BE49-F238E27FC236}">
                <a16:creationId xmlns:a16="http://schemas.microsoft.com/office/drawing/2014/main" id="{878D68FF-314E-3D4C-9E87-BB14401624D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29918" y="5016510"/>
            <a:ext cx="252413" cy="252413"/>
          </a:xfrm>
          <a:custGeom>
            <a:avLst/>
            <a:gdLst>
              <a:gd name="T0" fmla="*/ 267 w 334"/>
              <a:gd name="T1" fmla="*/ 167 h 333"/>
              <a:gd name="T2" fmla="*/ 200 w 334"/>
              <a:gd name="T3" fmla="*/ 167 h 333"/>
              <a:gd name="T4" fmla="*/ 200 w 334"/>
              <a:gd name="T5" fmla="*/ 100 h 333"/>
              <a:gd name="T6" fmla="*/ 267 w 334"/>
              <a:gd name="T7" fmla="*/ 100 h 333"/>
              <a:gd name="T8" fmla="*/ 267 w 334"/>
              <a:gd name="T9" fmla="*/ 167 h 333"/>
              <a:gd name="T10" fmla="*/ 67 w 334"/>
              <a:gd name="T11" fmla="*/ 117 h 333"/>
              <a:gd name="T12" fmla="*/ 134 w 334"/>
              <a:gd name="T13" fmla="*/ 117 h 333"/>
              <a:gd name="T14" fmla="*/ 134 w 334"/>
              <a:gd name="T15" fmla="*/ 150 h 333"/>
              <a:gd name="T16" fmla="*/ 67 w 334"/>
              <a:gd name="T17" fmla="*/ 150 h 333"/>
              <a:gd name="T18" fmla="*/ 67 w 334"/>
              <a:gd name="T19" fmla="*/ 117 h 333"/>
              <a:gd name="T20" fmla="*/ 217 w 334"/>
              <a:gd name="T21" fmla="*/ 183 h 333"/>
              <a:gd name="T22" fmla="*/ 250 w 334"/>
              <a:gd name="T23" fmla="*/ 183 h 333"/>
              <a:gd name="T24" fmla="*/ 84 w 334"/>
              <a:gd name="T25" fmla="*/ 183 h 333"/>
              <a:gd name="T26" fmla="*/ 117 w 334"/>
              <a:gd name="T27" fmla="*/ 183 h 333"/>
              <a:gd name="T28" fmla="*/ 217 w 334"/>
              <a:gd name="T29" fmla="*/ 183 h 333"/>
              <a:gd name="T30" fmla="*/ 300 w 334"/>
              <a:gd name="T31" fmla="*/ 300 h 333"/>
              <a:gd name="T32" fmla="*/ 34 w 334"/>
              <a:gd name="T33" fmla="*/ 300 h 333"/>
              <a:gd name="T34" fmla="*/ 34 w 334"/>
              <a:gd name="T35" fmla="*/ 33 h 333"/>
              <a:gd name="T36" fmla="*/ 300 w 334"/>
              <a:gd name="T37" fmla="*/ 33 h 333"/>
              <a:gd name="T38" fmla="*/ 300 w 334"/>
              <a:gd name="T39" fmla="*/ 300 h 333"/>
              <a:gd name="T40" fmla="*/ 0 w 334"/>
              <a:gd name="T41" fmla="*/ 333 h 333"/>
              <a:gd name="T42" fmla="*/ 334 w 334"/>
              <a:gd name="T43" fmla="*/ 333 h 333"/>
              <a:gd name="T44" fmla="*/ 334 w 334"/>
              <a:gd name="T45" fmla="*/ 0 h 333"/>
              <a:gd name="T46" fmla="*/ 0 w 334"/>
              <a:gd name="T47" fmla="*/ 0 h 333"/>
              <a:gd name="T48" fmla="*/ 0 w 334"/>
              <a:gd name="T4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4" h="333">
                <a:moveTo>
                  <a:pt x="267" y="167"/>
                </a:moveTo>
                <a:lnTo>
                  <a:pt x="200" y="167"/>
                </a:lnTo>
                <a:lnTo>
                  <a:pt x="200" y="100"/>
                </a:lnTo>
                <a:lnTo>
                  <a:pt x="267" y="100"/>
                </a:lnTo>
                <a:lnTo>
                  <a:pt x="267" y="167"/>
                </a:lnTo>
                <a:close/>
                <a:moveTo>
                  <a:pt x="67" y="117"/>
                </a:moveTo>
                <a:lnTo>
                  <a:pt x="134" y="117"/>
                </a:lnTo>
                <a:lnTo>
                  <a:pt x="134" y="150"/>
                </a:lnTo>
                <a:lnTo>
                  <a:pt x="67" y="150"/>
                </a:lnTo>
                <a:lnTo>
                  <a:pt x="67" y="117"/>
                </a:lnTo>
                <a:close/>
                <a:moveTo>
                  <a:pt x="217" y="183"/>
                </a:moveTo>
                <a:lnTo>
                  <a:pt x="250" y="183"/>
                </a:lnTo>
                <a:cubicBezTo>
                  <a:pt x="250" y="290"/>
                  <a:pt x="84" y="287"/>
                  <a:pt x="84" y="183"/>
                </a:cubicBezTo>
                <a:lnTo>
                  <a:pt x="117" y="183"/>
                </a:lnTo>
                <a:cubicBezTo>
                  <a:pt x="117" y="250"/>
                  <a:pt x="217" y="250"/>
                  <a:pt x="217" y="183"/>
                </a:cubicBezTo>
                <a:close/>
                <a:moveTo>
                  <a:pt x="300" y="300"/>
                </a:moveTo>
                <a:lnTo>
                  <a:pt x="34" y="300"/>
                </a:lnTo>
                <a:lnTo>
                  <a:pt x="34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4" y="333"/>
                </a:lnTo>
                <a:lnTo>
                  <a:pt x="334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7" name="Freeform 12">
            <a:extLst>
              <a:ext uri="{FF2B5EF4-FFF2-40B4-BE49-F238E27FC236}">
                <a16:creationId xmlns:a16="http://schemas.microsoft.com/office/drawing/2014/main" id="{A830AFF4-AD5A-C749-917F-1E4F735B041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28268" y="5016510"/>
            <a:ext cx="250825" cy="252413"/>
          </a:xfrm>
          <a:custGeom>
            <a:avLst/>
            <a:gdLst>
              <a:gd name="T0" fmla="*/ 266 w 333"/>
              <a:gd name="T1" fmla="*/ 133 h 333"/>
              <a:gd name="T2" fmla="*/ 200 w 333"/>
              <a:gd name="T3" fmla="*/ 133 h 333"/>
              <a:gd name="T4" fmla="*/ 200 w 333"/>
              <a:gd name="T5" fmla="*/ 100 h 333"/>
              <a:gd name="T6" fmla="*/ 266 w 333"/>
              <a:gd name="T7" fmla="*/ 100 h 333"/>
              <a:gd name="T8" fmla="*/ 266 w 333"/>
              <a:gd name="T9" fmla="*/ 133 h 333"/>
              <a:gd name="T10" fmla="*/ 250 w 333"/>
              <a:gd name="T11" fmla="*/ 267 h 333"/>
              <a:gd name="T12" fmla="*/ 216 w 333"/>
              <a:gd name="T13" fmla="*/ 267 h 333"/>
              <a:gd name="T14" fmla="*/ 116 w 333"/>
              <a:gd name="T15" fmla="*/ 267 h 333"/>
              <a:gd name="T16" fmla="*/ 83 w 333"/>
              <a:gd name="T17" fmla="*/ 267 h 333"/>
              <a:gd name="T18" fmla="*/ 250 w 333"/>
              <a:gd name="T19" fmla="*/ 267 h 333"/>
              <a:gd name="T20" fmla="*/ 133 w 333"/>
              <a:gd name="T21" fmla="*/ 133 h 333"/>
              <a:gd name="T22" fmla="*/ 66 w 333"/>
              <a:gd name="T23" fmla="*/ 133 h 333"/>
              <a:gd name="T24" fmla="*/ 66 w 333"/>
              <a:gd name="T25" fmla="*/ 100 h 333"/>
              <a:gd name="T26" fmla="*/ 133 w 333"/>
              <a:gd name="T27" fmla="*/ 100 h 333"/>
              <a:gd name="T28" fmla="*/ 133 w 333"/>
              <a:gd name="T29" fmla="*/ 133 h 333"/>
              <a:gd name="T30" fmla="*/ 300 w 333"/>
              <a:gd name="T31" fmla="*/ 300 h 333"/>
              <a:gd name="T32" fmla="*/ 33 w 333"/>
              <a:gd name="T33" fmla="*/ 300 h 333"/>
              <a:gd name="T34" fmla="*/ 33 w 333"/>
              <a:gd name="T35" fmla="*/ 33 h 333"/>
              <a:gd name="T36" fmla="*/ 300 w 333"/>
              <a:gd name="T37" fmla="*/ 33 h 333"/>
              <a:gd name="T38" fmla="*/ 300 w 333"/>
              <a:gd name="T39" fmla="*/ 300 h 333"/>
              <a:gd name="T40" fmla="*/ 0 w 333"/>
              <a:gd name="T41" fmla="*/ 333 h 333"/>
              <a:gd name="T42" fmla="*/ 333 w 333"/>
              <a:gd name="T43" fmla="*/ 333 h 333"/>
              <a:gd name="T44" fmla="*/ 333 w 333"/>
              <a:gd name="T45" fmla="*/ 0 h 333"/>
              <a:gd name="T46" fmla="*/ 0 w 333"/>
              <a:gd name="T47" fmla="*/ 0 h 333"/>
              <a:gd name="T48" fmla="*/ 0 w 333"/>
              <a:gd name="T4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3">
                <a:moveTo>
                  <a:pt x="266" y="133"/>
                </a:moveTo>
                <a:lnTo>
                  <a:pt x="200" y="133"/>
                </a:lnTo>
                <a:lnTo>
                  <a:pt x="200" y="100"/>
                </a:lnTo>
                <a:lnTo>
                  <a:pt x="266" y="100"/>
                </a:lnTo>
                <a:lnTo>
                  <a:pt x="266" y="133"/>
                </a:lnTo>
                <a:close/>
                <a:moveTo>
                  <a:pt x="250" y="267"/>
                </a:moveTo>
                <a:lnTo>
                  <a:pt x="216" y="267"/>
                </a:lnTo>
                <a:cubicBezTo>
                  <a:pt x="216" y="200"/>
                  <a:pt x="116" y="200"/>
                  <a:pt x="116" y="267"/>
                </a:cubicBezTo>
                <a:lnTo>
                  <a:pt x="83" y="267"/>
                </a:lnTo>
                <a:cubicBezTo>
                  <a:pt x="83" y="150"/>
                  <a:pt x="250" y="150"/>
                  <a:pt x="250" y="267"/>
                </a:cubicBezTo>
                <a:close/>
                <a:moveTo>
                  <a:pt x="133" y="133"/>
                </a:moveTo>
                <a:lnTo>
                  <a:pt x="66" y="133"/>
                </a:lnTo>
                <a:lnTo>
                  <a:pt x="66" y="100"/>
                </a:lnTo>
                <a:lnTo>
                  <a:pt x="133" y="100"/>
                </a:lnTo>
                <a:lnTo>
                  <a:pt x="133" y="133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8" name="Freeform 13">
            <a:extLst>
              <a:ext uri="{FF2B5EF4-FFF2-40B4-BE49-F238E27FC236}">
                <a16:creationId xmlns:a16="http://schemas.microsoft.com/office/drawing/2014/main" id="{4D49B088-99A8-9148-A1ED-DB24B895549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25030" y="5016510"/>
            <a:ext cx="250825" cy="252413"/>
          </a:xfrm>
          <a:custGeom>
            <a:avLst/>
            <a:gdLst>
              <a:gd name="T0" fmla="*/ 267 w 333"/>
              <a:gd name="T1" fmla="*/ 167 h 333"/>
              <a:gd name="T2" fmla="*/ 200 w 333"/>
              <a:gd name="T3" fmla="*/ 167 h 333"/>
              <a:gd name="T4" fmla="*/ 200 w 333"/>
              <a:gd name="T5" fmla="*/ 100 h 333"/>
              <a:gd name="T6" fmla="*/ 267 w 333"/>
              <a:gd name="T7" fmla="*/ 100 h 333"/>
              <a:gd name="T8" fmla="*/ 267 w 333"/>
              <a:gd name="T9" fmla="*/ 167 h 333"/>
              <a:gd name="T10" fmla="*/ 67 w 333"/>
              <a:gd name="T11" fmla="*/ 100 h 333"/>
              <a:gd name="T12" fmla="*/ 133 w 333"/>
              <a:gd name="T13" fmla="*/ 100 h 333"/>
              <a:gd name="T14" fmla="*/ 133 w 333"/>
              <a:gd name="T15" fmla="*/ 167 h 333"/>
              <a:gd name="T16" fmla="*/ 67 w 333"/>
              <a:gd name="T17" fmla="*/ 167 h 333"/>
              <a:gd name="T18" fmla="*/ 67 w 333"/>
              <a:gd name="T19" fmla="*/ 100 h 333"/>
              <a:gd name="T20" fmla="*/ 250 w 333"/>
              <a:gd name="T21" fmla="*/ 267 h 333"/>
              <a:gd name="T22" fmla="*/ 217 w 333"/>
              <a:gd name="T23" fmla="*/ 267 h 333"/>
              <a:gd name="T24" fmla="*/ 117 w 333"/>
              <a:gd name="T25" fmla="*/ 267 h 333"/>
              <a:gd name="T26" fmla="*/ 83 w 333"/>
              <a:gd name="T27" fmla="*/ 267 h 333"/>
              <a:gd name="T28" fmla="*/ 250 w 333"/>
              <a:gd name="T29" fmla="*/ 267 h 333"/>
              <a:gd name="T30" fmla="*/ 300 w 333"/>
              <a:gd name="T31" fmla="*/ 300 h 333"/>
              <a:gd name="T32" fmla="*/ 33 w 333"/>
              <a:gd name="T33" fmla="*/ 300 h 333"/>
              <a:gd name="T34" fmla="*/ 33 w 333"/>
              <a:gd name="T35" fmla="*/ 33 h 333"/>
              <a:gd name="T36" fmla="*/ 300 w 333"/>
              <a:gd name="T37" fmla="*/ 33 h 333"/>
              <a:gd name="T38" fmla="*/ 300 w 333"/>
              <a:gd name="T39" fmla="*/ 300 h 333"/>
              <a:gd name="T40" fmla="*/ 0 w 333"/>
              <a:gd name="T41" fmla="*/ 333 h 333"/>
              <a:gd name="T42" fmla="*/ 333 w 333"/>
              <a:gd name="T43" fmla="*/ 333 h 333"/>
              <a:gd name="T44" fmla="*/ 333 w 333"/>
              <a:gd name="T45" fmla="*/ 0 h 333"/>
              <a:gd name="T46" fmla="*/ 0 w 333"/>
              <a:gd name="T47" fmla="*/ 0 h 333"/>
              <a:gd name="T48" fmla="*/ 0 w 333"/>
              <a:gd name="T4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3">
                <a:moveTo>
                  <a:pt x="267" y="167"/>
                </a:moveTo>
                <a:lnTo>
                  <a:pt x="200" y="167"/>
                </a:lnTo>
                <a:lnTo>
                  <a:pt x="200" y="100"/>
                </a:lnTo>
                <a:lnTo>
                  <a:pt x="267" y="100"/>
                </a:lnTo>
                <a:lnTo>
                  <a:pt x="267" y="167"/>
                </a:lnTo>
                <a:close/>
                <a:moveTo>
                  <a:pt x="67" y="100"/>
                </a:moveTo>
                <a:lnTo>
                  <a:pt x="133" y="100"/>
                </a:lnTo>
                <a:lnTo>
                  <a:pt x="133" y="167"/>
                </a:lnTo>
                <a:lnTo>
                  <a:pt x="67" y="167"/>
                </a:lnTo>
                <a:lnTo>
                  <a:pt x="67" y="100"/>
                </a:lnTo>
                <a:close/>
                <a:moveTo>
                  <a:pt x="250" y="267"/>
                </a:moveTo>
                <a:lnTo>
                  <a:pt x="217" y="267"/>
                </a:lnTo>
                <a:cubicBezTo>
                  <a:pt x="217" y="200"/>
                  <a:pt x="117" y="200"/>
                  <a:pt x="117" y="267"/>
                </a:cubicBezTo>
                <a:lnTo>
                  <a:pt x="83" y="267"/>
                </a:lnTo>
                <a:cubicBezTo>
                  <a:pt x="83" y="150"/>
                  <a:pt x="250" y="150"/>
                  <a:pt x="250" y="267"/>
                </a:cubicBez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9" name="Freeform 14">
            <a:extLst>
              <a:ext uri="{FF2B5EF4-FFF2-40B4-BE49-F238E27FC236}">
                <a16:creationId xmlns:a16="http://schemas.microsoft.com/office/drawing/2014/main" id="{79F8EBEB-260A-704D-AAB0-0735A0C328C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21793" y="5016510"/>
            <a:ext cx="250825" cy="252413"/>
          </a:xfrm>
          <a:custGeom>
            <a:avLst/>
            <a:gdLst>
              <a:gd name="T0" fmla="*/ 267 w 334"/>
              <a:gd name="T1" fmla="*/ 167 h 333"/>
              <a:gd name="T2" fmla="*/ 200 w 334"/>
              <a:gd name="T3" fmla="*/ 167 h 333"/>
              <a:gd name="T4" fmla="*/ 200 w 334"/>
              <a:gd name="T5" fmla="*/ 100 h 333"/>
              <a:gd name="T6" fmla="*/ 267 w 334"/>
              <a:gd name="T7" fmla="*/ 100 h 333"/>
              <a:gd name="T8" fmla="*/ 267 w 334"/>
              <a:gd name="T9" fmla="*/ 167 h 333"/>
              <a:gd name="T10" fmla="*/ 67 w 334"/>
              <a:gd name="T11" fmla="*/ 100 h 333"/>
              <a:gd name="T12" fmla="*/ 134 w 334"/>
              <a:gd name="T13" fmla="*/ 100 h 333"/>
              <a:gd name="T14" fmla="*/ 134 w 334"/>
              <a:gd name="T15" fmla="*/ 167 h 333"/>
              <a:gd name="T16" fmla="*/ 67 w 334"/>
              <a:gd name="T17" fmla="*/ 167 h 333"/>
              <a:gd name="T18" fmla="*/ 67 w 334"/>
              <a:gd name="T19" fmla="*/ 100 h 333"/>
              <a:gd name="T20" fmla="*/ 250 w 334"/>
              <a:gd name="T21" fmla="*/ 267 h 333"/>
              <a:gd name="T22" fmla="*/ 84 w 334"/>
              <a:gd name="T23" fmla="*/ 267 h 333"/>
              <a:gd name="T24" fmla="*/ 250 w 334"/>
              <a:gd name="T25" fmla="*/ 267 h 333"/>
              <a:gd name="T26" fmla="*/ 300 w 334"/>
              <a:gd name="T27" fmla="*/ 300 h 333"/>
              <a:gd name="T28" fmla="*/ 34 w 334"/>
              <a:gd name="T29" fmla="*/ 300 h 333"/>
              <a:gd name="T30" fmla="*/ 34 w 334"/>
              <a:gd name="T31" fmla="*/ 33 h 333"/>
              <a:gd name="T32" fmla="*/ 300 w 334"/>
              <a:gd name="T33" fmla="*/ 33 h 333"/>
              <a:gd name="T34" fmla="*/ 300 w 334"/>
              <a:gd name="T35" fmla="*/ 300 h 333"/>
              <a:gd name="T36" fmla="*/ 0 w 334"/>
              <a:gd name="T37" fmla="*/ 333 h 333"/>
              <a:gd name="T38" fmla="*/ 334 w 334"/>
              <a:gd name="T39" fmla="*/ 333 h 333"/>
              <a:gd name="T40" fmla="*/ 334 w 334"/>
              <a:gd name="T41" fmla="*/ 0 h 333"/>
              <a:gd name="T42" fmla="*/ 0 w 334"/>
              <a:gd name="T43" fmla="*/ 0 h 333"/>
              <a:gd name="T44" fmla="*/ 0 w 334"/>
              <a:gd name="T45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4" h="333">
                <a:moveTo>
                  <a:pt x="267" y="167"/>
                </a:moveTo>
                <a:lnTo>
                  <a:pt x="200" y="167"/>
                </a:lnTo>
                <a:lnTo>
                  <a:pt x="200" y="100"/>
                </a:lnTo>
                <a:lnTo>
                  <a:pt x="267" y="100"/>
                </a:lnTo>
                <a:lnTo>
                  <a:pt x="267" y="167"/>
                </a:lnTo>
                <a:close/>
                <a:moveTo>
                  <a:pt x="67" y="100"/>
                </a:moveTo>
                <a:lnTo>
                  <a:pt x="134" y="100"/>
                </a:lnTo>
                <a:lnTo>
                  <a:pt x="134" y="167"/>
                </a:lnTo>
                <a:lnTo>
                  <a:pt x="67" y="167"/>
                </a:lnTo>
                <a:lnTo>
                  <a:pt x="67" y="100"/>
                </a:lnTo>
                <a:close/>
                <a:moveTo>
                  <a:pt x="250" y="267"/>
                </a:moveTo>
                <a:lnTo>
                  <a:pt x="84" y="267"/>
                </a:lnTo>
                <a:cubicBezTo>
                  <a:pt x="84" y="150"/>
                  <a:pt x="250" y="150"/>
                  <a:pt x="250" y="267"/>
                </a:cubicBezTo>
                <a:close/>
                <a:moveTo>
                  <a:pt x="300" y="300"/>
                </a:moveTo>
                <a:lnTo>
                  <a:pt x="34" y="300"/>
                </a:lnTo>
                <a:lnTo>
                  <a:pt x="34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4" y="333"/>
                </a:lnTo>
                <a:lnTo>
                  <a:pt x="334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0" name="Freeform 15">
            <a:extLst>
              <a:ext uri="{FF2B5EF4-FFF2-40B4-BE49-F238E27FC236}">
                <a16:creationId xmlns:a16="http://schemas.microsoft.com/office/drawing/2014/main" id="{76AAFE0E-E870-F043-A1CF-01D882C8DF4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18555" y="5016510"/>
            <a:ext cx="250825" cy="252413"/>
          </a:xfrm>
          <a:custGeom>
            <a:avLst/>
            <a:gdLst>
              <a:gd name="T0" fmla="*/ 266 w 333"/>
              <a:gd name="T1" fmla="*/ 167 h 333"/>
              <a:gd name="T2" fmla="*/ 200 w 333"/>
              <a:gd name="T3" fmla="*/ 167 h 333"/>
              <a:gd name="T4" fmla="*/ 200 w 333"/>
              <a:gd name="T5" fmla="*/ 100 h 333"/>
              <a:gd name="T6" fmla="*/ 266 w 333"/>
              <a:gd name="T7" fmla="*/ 100 h 333"/>
              <a:gd name="T8" fmla="*/ 266 w 333"/>
              <a:gd name="T9" fmla="*/ 167 h 333"/>
              <a:gd name="T10" fmla="*/ 66 w 333"/>
              <a:gd name="T11" fmla="*/ 100 h 333"/>
              <a:gd name="T12" fmla="*/ 133 w 333"/>
              <a:gd name="T13" fmla="*/ 100 h 333"/>
              <a:gd name="T14" fmla="*/ 133 w 333"/>
              <a:gd name="T15" fmla="*/ 167 h 333"/>
              <a:gd name="T16" fmla="*/ 66 w 333"/>
              <a:gd name="T17" fmla="*/ 167 h 333"/>
              <a:gd name="T18" fmla="*/ 66 w 333"/>
              <a:gd name="T19" fmla="*/ 100 h 333"/>
              <a:gd name="T20" fmla="*/ 83 w 333"/>
              <a:gd name="T21" fmla="*/ 183 h 333"/>
              <a:gd name="T22" fmla="*/ 250 w 333"/>
              <a:gd name="T23" fmla="*/ 183 h 333"/>
              <a:gd name="T24" fmla="*/ 83 w 333"/>
              <a:gd name="T25" fmla="*/ 183 h 333"/>
              <a:gd name="T26" fmla="*/ 300 w 333"/>
              <a:gd name="T27" fmla="*/ 300 h 333"/>
              <a:gd name="T28" fmla="*/ 33 w 333"/>
              <a:gd name="T29" fmla="*/ 300 h 333"/>
              <a:gd name="T30" fmla="*/ 33 w 333"/>
              <a:gd name="T31" fmla="*/ 33 h 333"/>
              <a:gd name="T32" fmla="*/ 300 w 333"/>
              <a:gd name="T33" fmla="*/ 33 h 333"/>
              <a:gd name="T34" fmla="*/ 300 w 333"/>
              <a:gd name="T35" fmla="*/ 300 h 333"/>
              <a:gd name="T36" fmla="*/ 0 w 333"/>
              <a:gd name="T37" fmla="*/ 333 h 333"/>
              <a:gd name="T38" fmla="*/ 333 w 333"/>
              <a:gd name="T39" fmla="*/ 333 h 333"/>
              <a:gd name="T40" fmla="*/ 333 w 333"/>
              <a:gd name="T41" fmla="*/ 0 h 333"/>
              <a:gd name="T42" fmla="*/ 0 w 333"/>
              <a:gd name="T43" fmla="*/ 0 h 333"/>
              <a:gd name="T44" fmla="*/ 0 w 333"/>
              <a:gd name="T45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3" h="333">
                <a:moveTo>
                  <a:pt x="266" y="167"/>
                </a:moveTo>
                <a:lnTo>
                  <a:pt x="200" y="167"/>
                </a:lnTo>
                <a:lnTo>
                  <a:pt x="200" y="100"/>
                </a:lnTo>
                <a:lnTo>
                  <a:pt x="266" y="100"/>
                </a:lnTo>
                <a:lnTo>
                  <a:pt x="266" y="167"/>
                </a:lnTo>
                <a:close/>
                <a:moveTo>
                  <a:pt x="66" y="100"/>
                </a:moveTo>
                <a:lnTo>
                  <a:pt x="133" y="100"/>
                </a:lnTo>
                <a:lnTo>
                  <a:pt x="133" y="167"/>
                </a:lnTo>
                <a:lnTo>
                  <a:pt x="66" y="167"/>
                </a:lnTo>
                <a:lnTo>
                  <a:pt x="66" y="100"/>
                </a:lnTo>
                <a:close/>
                <a:moveTo>
                  <a:pt x="83" y="183"/>
                </a:moveTo>
                <a:lnTo>
                  <a:pt x="250" y="183"/>
                </a:lnTo>
                <a:cubicBezTo>
                  <a:pt x="250" y="300"/>
                  <a:pt x="83" y="300"/>
                  <a:pt x="83" y="183"/>
                </a:cubicBez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1" name="Freeform 16">
            <a:extLst>
              <a:ext uri="{FF2B5EF4-FFF2-40B4-BE49-F238E27FC236}">
                <a16:creationId xmlns:a16="http://schemas.microsoft.com/office/drawing/2014/main" id="{D284EB81-48E4-6B47-97AF-7375492A7BA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15317" y="5016510"/>
            <a:ext cx="250825" cy="252413"/>
          </a:xfrm>
          <a:custGeom>
            <a:avLst/>
            <a:gdLst>
              <a:gd name="T0" fmla="*/ 267 w 333"/>
              <a:gd name="T1" fmla="*/ 133 h 333"/>
              <a:gd name="T2" fmla="*/ 200 w 333"/>
              <a:gd name="T3" fmla="*/ 133 h 333"/>
              <a:gd name="T4" fmla="*/ 200 w 333"/>
              <a:gd name="T5" fmla="*/ 100 h 333"/>
              <a:gd name="T6" fmla="*/ 267 w 333"/>
              <a:gd name="T7" fmla="*/ 100 h 333"/>
              <a:gd name="T8" fmla="*/ 267 w 333"/>
              <a:gd name="T9" fmla="*/ 133 h 333"/>
              <a:gd name="T10" fmla="*/ 67 w 333"/>
              <a:gd name="T11" fmla="*/ 100 h 333"/>
              <a:gd name="T12" fmla="*/ 133 w 333"/>
              <a:gd name="T13" fmla="*/ 100 h 333"/>
              <a:gd name="T14" fmla="*/ 133 w 333"/>
              <a:gd name="T15" fmla="*/ 133 h 333"/>
              <a:gd name="T16" fmla="*/ 67 w 333"/>
              <a:gd name="T17" fmla="*/ 133 h 333"/>
              <a:gd name="T18" fmla="*/ 67 w 333"/>
              <a:gd name="T19" fmla="*/ 100 h 333"/>
              <a:gd name="T20" fmla="*/ 250 w 333"/>
              <a:gd name="T21" fmla="*/ 267 h 333"/>
              <a:gd name="T22" fmla="*/ 83 w 333"/>
              <a:gd name="T23" fmla="*/ 267 h 333"/>
              <a:gd name="T24" fmla="*/ 250 w 333"/>
              <a:gd name="T25" fmla="*/ 267 h 333"/>
              <a:gd name="T26" fmla="*/ 300 w 333"/>
              <a:gd name="T27" fmla="*/ 300 h 333"/>
              <a:gd name="T28" fmla="*/ 33 w 333"/>
              <a:gd name="T29" fmla="*/ 300 h 333"/>
              <a:gd name="T30" fmla="*/ 33 w 333"/>
              <a:gd name="T31" fmla="*/ 33 h 333"/>
              <a:gd name="T32" fmla="*/ 300 w 333"/>
              <a:gd name="T33" fmla="*/ 33 h 333"/>
              <a:gd name="T34" fmla="*/ 300 w 333"/>
              <a:gd name="T35" fmla="*/ 300 h 333"/>
              <a:gd name="T36" fmla="*/ 0 w 333"/>
              <a:gd name="T37" fmla="*/ 333 h 333"/>
              <a:gd name="T38" fmla="*/ 333 w 333"/>
              <a:gd name="T39" fmla="*/ 333 h 333"/>
              <a:gd name="T40" fmla="*/ 333 w 333"/>
              <a:gd name="T41" fmla="*/ 0 h 333"/>
              <a:gd name="T42" fmla="*/ 0 w 333"/>
              <a:gd name="T43" fmla="*/ 0 h 333"/>
              <a:gd name="T44" fmla="*/ 0 w 333"/>
              <a:gd name="T45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3" h="333">
                <a:moveTo>
                  <a:pt x="267" y="133"/>
                </a:moveTo>
                <a:lnTo>
                  <a:pt x="200" y="133"/>
                </a:lnTo>
                <a:lnTo>
                  <a:pt x="200" y="100"/>
                </a:lnTo>
                <a:lnTo>
                  <a:pt x="267" y="100"/>
                </a:lnTo>
                <a:lnTo>
                  <a:pt x="267" y="133"/>
                </a:lnTo>
                <a:close/>
                <a:moveTo>
                  <a:pt x="67" y="100"/>
                </a:moveTo>
                <a:lnTo>
                  <a:pt x="133" y="100"/>
                </a:lnTo>
                <a:lnTo>
                  <a:pt x="133" y="133"/>
                </a:lnTo>
                <a:lnTo>
                  <a:pt x="67" y="133"/>
                </a:lnTo>
                <a:lnTo>
                  <a:pt x="67" y="100"/>
                </a:lnTo>
                <a:close/>
                <a:moveTo>
                  <a:pt x="250" y="267"/>
                </a:moveTo>
                <a:lnTo>
                  <a:pt x="83" y="267"/>
                </a:lnTo>
                <a:cubicBezTo>
                  <a:pt x="83" y="150"/>
                  <a:pt x="250" y="150"/>
                  <a:pt x="250" y="267"/>
                </a:cubicBez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2" name="Freeform 17">
            <a:extLst>
              <a:ext uri="{FF2B5EF4-FFF2-40B4-BE49-F238E27FC236}">
                <a16:creationId xmlns:a16="http://schemas.microsoft.com/office/drawing/2014/main" id="{12B6D72A-7DC5-5946-B85D-1C98EEAD004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12079" y="5016510"/>
            <a:ext cx="252413" cy="252413"/>
          </a:xfrm>
          <a:custGeom>
            <a:avLst/>
            <a:gdLst>
              <a:gd name="T0" fmla="*/ 267 w 334"/>
              <a:gd name="T1" fmla="*/ 133 h 333"/>
              <a:gd name="T2" fmla="*/ 200 w 334"/>
              <a:gd name="T3" fmla="*/ 133 h 333"/>
              <a:gd name="T4" fmla="*/ 200 w 334"/>
              <a:gd name="T5" fmla="*/ 100 h 333"/>
              <a:gd name="T6" fmla="*/ 267 w 334"/>
              <a:gd name="T7" fmla="*/ 100 h 333"/>
              <a:gd name="T8" fmla="*/ 267 w 334"/>
              <a:gd name="T9" fmla="*/ 133 h 333"/>
              <a:gd name="T10" fmla="*/ 67 w 334"/>
              <a:gd name="T11" fmla="*/ 100 h 333"/>
              <a:gd name="T12" fmla="*/ 134 w 334"/>
              <a:gd name="T13" fmla="*/ 100 h 333"/>
              <a:gd name="T14" fmla="*/ 134 w 334"/>
              <a:gd name="T15" fmla="*/ 133 h 333"/>
              <a:gd name="T16" fmla="*/ 67 w 334"/>
              <a:gd name="T17" fmla="*/ 133 h 333"/>
              <a:gd name="T18" fmla="*/ 67 w 334"/>
              <a:gd name="T19" fmla="*/ 100 h 333"/>
              <a:gd name="T20" fmla="*/ 84 w 334"/>
              <a:gd name="T21" fmla="*/ 183 h 333"/>
              <a:gd name="T22" fmla="*/ 250 w 334"/>
              <a:gd name="T23" fmla="*/ 183 h 333"/>
              <a:gd name="T24" fmla="*/ 84 w 334"/>
              <a:gd name="T25" fmla="*/ 183 h 333"/>
              <a:gd name="T26" fmla="*/ 300 w 334"/>
              <a:gd name="T27" fmla="*/ 300 h 333"/>
              <a:gd name="T28" fmla="*/ 34 w 334"/>
              <a:gd name="T29" fmla="*/ 300 h 333"/>
              <a:gd name="T30" fmla="*/ 34 w 334"/>
              <a:gd name="T31" fmla="*/ 33 h 333"/>
              <a:gd name="T32" fmla="*/ 300 w 334"/>
              <a:gd name="T33" fmla="*/ 33 h 333"/>
              <a:gd name="T34" fmla="*/ 300 w 334"/>
              <a:gd name="T35" fmla="*/ 300 h 333"/>
              <a:gd name="T36" fmla="*/ 0 w 334"/>
              <a:gd name="T37" fmla="*/ 333 h 333"/>
              <a:gd name="T38" fmla="*/ 334 w 334"/>
              <a:gd name="T39" fmla="*/ 333 h 333"/>
              <a:gd name="T40" fmla="*/ 334 w 334"/>
              <a:gd name="T41" fmla="*/ 0 h 333"/>
              <a:gd name="T42" fmla="*/ 0 w 334"/>
              <a:gd name="T43" fmla="*/ 0 h 333"/>
              <a:gd name="T44" fmla="*/ 0 w 334"/>
              <a:gd name="T45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4" h="333">
                <a:moveTo>
                  <a:pt x="267" y="133"/>
                </a:moveTo>
                <a:lnTo>
                  <a:pt x="200" y="133"/>
                </a:lnTo>
                <a:lnTo>
                  <a:pt x="200" y="100"/>
                </a:lnTo>
                <a:lnTo>
                  <a:pt x="267" y="100"/>
                </a:lnTo>
                <a:lnTo>
                  <a:pt x="267" y="133"/>
                </a:lnTo>
                <a:close/>
                <a:moveTo>
                  <a:pt x="67" y="100"/>
                </a:moveTo>
                <a:lnTo>
                  <a:pt x="134" y="100"/>
                </a:lnTo>
                <a:lnTo>
                  <a:pt x="134" y="133"/>
                </a:lnTo>
                <a:lnTo>
                  <a:pt x="67" y="133"/>
                </a:lnTo>
                <a:lnTo>
                  <a:pt x="67" y="100"/>
                </a:lnTo>
                <a:close/>
                <a:moveTo>
                  <a:pt x="84" y="183"/>
                </a:moveTo>
                <a:lnTo>
                  <a:pt x="250" y="183"/>
                </a:lnTo>
                <a:cubicBezTo>
                  <a:pt x="250" y="300"/>
                  <a:pt x="84" y="300"/>
                  <a:pt x="84" y="183"/>
                </a:cubicBezTo>
                <a:close/>
                <a:moveTo>
                  <a:pt x="300" y="300"/>
                </a:moveTo>
                <a:lnTo>
                  <a:pt x="34" y="300"/>
                </a:lnTo>
                <a:lnTo>
                  <a:pt x="34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4" y="333"/>
                </a:lnTo>
                <a:lnTo>
                  <a:pt x="334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3" name="Freeform 18">
            <a:extLst>
              <a:ext uri="{FF2B5EF4-FFF2-40B4-BE49-F238E27FC236}">
                <a16:creationId xmlns:a16="http://schemas.microsoft.com/office/drawing/2014/main" id="{326D0561-0AFD-6A4E-9C71-FDEFDCBE8AB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10429" y="5016510"/>
            <a:ext cx="250825" cy="252413"/>
          </a:xfrm>
          <a:custGeom>
            <a:avLst/>
            <a:gdLst>
              <a:gd name="T0" fmla="*/ 266 w 333"/>
              <a:gd name="T1" fmla="*/ 133 h 333"/>
              <a:gd name="T2" fmla="*/ 200 w 333"/>
              <a:gd name="T3" fmla="*/ 133 h 333"/>
              <a:gd name="T4" fmla="*/ 200 w 333"/>
              <a:gd name="T5" fmla="*/ 100 h 333"/>
              <a:gd name="T6" fmla="*/ 266 w 333"/>
              <a:gd name="T7" fmla="*/ 100 h 333"/>
              <a:gd name="T8" fmla="*/ 266 w 333"/>
              <a:gd name="T9" fmla="*/ 133 h 333"/>
              <a:gd name="T10" fmla="*/ 266 w 333"/>
              <a:gd name="T11" fmla="*/ 233 h 333"/>
              <a:gd name="T12" fmla="*/ 66 w 333"/>
              <a:gd name="T13" fmla="*/ 233 h 333"/>
              <a:gd name="T14" fmla="*/ 66 w 333"/>
              <a:gd name="T15" fmla="*/ 200 h 333"/>
              <a:gd name="T16" fmla="*/ 266 w 333"/>
              <a:gd name="T17" fmla="*/ 200 h 333"/>
              <a:gd name="T18" fmla="*/ 266 w 333"/>
              <a:gd name="T19" fmla="*/ 233 h 333"/>
              <a:gd name="T20" fmla="*/ 133 w 333"/>
              <a:gd name="T21" fmla="*/ 133 h 333"/>
              <a:gd name="T22" fmla="*/ 66 w 333"/>
              <a:gd name="T23" fmla="*/ 133 h 333"/>
              <a:gd name="T24" fmla="*/ 66 w 333"/>
              <a:gd name="T25" fmla="*/ 100 h 333"/>
              <a:gd name="T26" fmla="*/ 133 w 333"/>
              <a:gd name="T27" fmla="*/ 100 h 333"/>
              <a:gd name="T28" fmla="*/ 133 w 333"/>
              <a:gd name="T29" fmla="*/ 133 h 333"/>
              <a:gd name="T30" fmla="*/ 300 w 333"/>
              <a:gd name="T31" fmla="*/ 300 h 333"/>
              <a:gd name="T32" fmla="*/ 33 w 333"/>
              <a:gd name="T33" fmla="*/ 300 h 333"/>
              <a:gd name="T34" fmla="*/ 33 w 333"/>
              <a:gd name="T35" fmla="*/ 33 h 333"/>
              <a:gd name="T36" fmla="*/ 300 w 333"/>
              <a:gd name="T37" fmla="*/ 33 h 333"/>
              <a:gd name="T38" fmla="*/ 300 w 333"/>
              <a:gd name="T39" fmla="*/ 300 h 333"/>
              <a:gd name="T40" fmla="*/ 0 w 333"/>
              <a:gd name="T41" fmla="*/ 333 h 333"/>
              <a:gd name="T42" fmla="*/ 333 w 333"/>
              <a:gd name="T43" fmla="*/ 333 h 333"/>
              <a:gd name="T44" fmla="*/ 333 w 333"/>
              <a:gd name="T45" fmla="*/ 0 h 333"/>
              <a:gd name="T46" fmla="*/ 0 w 333"/>
              <a:gd name="T47" fmla="*/ 0 h 333"/>
              <a:gd name="T48" fmla="*/ 0 w 333"/>
              <a:gd name="T4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3">
                <a:moveTo>
                  <a:pt x="266" y="133"/>
                </a:moveTo>
                <a:lnTo>
                  <a:pt x="200" y="133"/>
                </a:lnTo>
                <a:lnTo>
                  <a:pt x="200" y="100"/>
                </a:lnTo>
                <a:lnTo>
                  <a:pt x="266" y="100"/>
                </a:lnTo>
                <a:lnTo>
                  <a:pt x="266" y="133"/>
                </a:lnTo>
                <a:close/>
                <a:moveTo>
                  <a:pt x="266" y="233"/>
                </a:moveTo>
                <a:lnTo>
                  <a:pt x="66" y="233"/>
                </a:lnTo>
                <a:lnTo>
                  <a:pt x="66" y="200"/>
                </a:lnTo>
                <a:lnTo>
                  <a:pt x="266" y="200"/>
                </a:lnTo>
                <a:lnTo>
                  <a:pt x="266" y="233"/>
                </a:lnTo>
                <a:close/>
                <a:moveTo>
                  <a:pt x="133" y="133"/>
                </a:moveTo>
                <a:lnTo>
                  <a:pt x="66" y="133"/>
                </a:lnTo>
                <a:lnTo>
                  <a:pt x="66" y="100"/>
                </a:lnTo>
                <a:lnTo>
                  <a:pt x="133" y="100"/>
                </a:lnTo>
                <a:lnTo>
                  <a:pt x="133" y="133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4" name="Freeform 19">
            <a:extLst>
              <a:ext uri="{FF2B5EF4-FFF2-40B4-BE49-F238E27FC236}">
                <a16:creationId xmlns:a16="http://schemas.microsoft.com/office/drawing/2014/main" id="{B846B906-3046-A14F-B659-81C4E41D3E0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07191" y="5016510"/>
            <a:ext cx="250825" cy="252413"/>
          </a:xfrm>
          <a:custGeom>
            <a:avLst/>
            <a:gdLst>
              <a:gd name="T0" fmla="*/ 267 w 333"/>
              <a:gd name="T1" fmla="*/ 233 h 333"/>
              <a:gd name="T2" fmla="*/ 67 w 333"/>
              <a:gd name="T3" fmla="*/ 233 h 333"/>
              <a:gd name="T4" fmla="*/ 67 w 333"/>
              <a:gd name="T5" fmla="*/ 200 h 333"/>
              <a:gd name="T6" fmla="*/ 267 w 333"/>
              <a:gd name="T7" fmla="*/ 200 h 333"/>
              <a:gd name="T8" fmla="*/ 267 w 333"/>
              <a:gd name="T9" fmla="*/ 233 h 333"/>
              <a:gd name="T10" fmla="*/ 257 w 333"/>
              <a:gd name="T11" fmla="*/ 110 h 333"/>
              <a:gd name="T12" fmla="*/ 285 w 333"/>
              <a:gd name="T13" fmla="*/ 138 h 333"/>
              <a:gd name="T14" fmla="*/ 262 w 333"/>
              <a:gd name="T15" fmla="*/ 162 h 333"/>
              <a:gd name="T16" fmla="*/ 233 w 333"/>
              <a:gd name="T17" fmla="*/ 133 h 333"/>
              <a:gd name="T18" fmla="*/ 205 w 333"/>
              <a:gd name="T19" fmla="*/ 162 h 333"/>
              <a:gd name="T20" fmla="*/ 181 w 333"/>
              <a:gd name="T21" fmla="*/ 138 h 333"/>
              <a:gd name="T22" fmla="*/ 210 w 333"/>
              <a:gd name="T23" fmla="*/ 110 h 333"/>
              <a:gd name="T24" fmla="*/ 181 w 333"/>
              <a:gd name="T25" fmla="*/ 81 h 333"/>
              <a:gd name="T26" fmla="*/ 205 w 333"/>
              <a:gd name="T27" fmla="*/ 58 h 333"/>
              <a:gd name="T28" fmla="*/ 233 w 333"/>
              <a:gd name="T29" fmla="*/ 86 h 333"/>
              <a:gd name="T30" fmla="*/ 262 w 333"/>
              <a:gd name="T31" fmla="*/ 58 h 333"/>
              <a:gd name="T32" fmla="*/ 285 w 333"/>
              <a:gd name="T33" fmla="*/ 81 h 333"/>
              <a:gd name="T34" fmla="*/ 257 w 333"/>
              <a:gd name="T35" fmla="*/ 110 h 333"/>
              <a:gd name="T36" fmla="*/ 124 w 333"/>
              <a:gd name="T37" fmla="*/ 110 h 333"/>
              <a:gd name="T38" fmla="*/ 152 w 333"/>
              <a:gd name="T39" fmla="*/ 138 h 333"/>
              <a:gd name="T40" fmla="*/ 128 w 333"/>
              <a:gd name="T41" fmla="*/ 162 h 333"/>
              <a:gd name="T42" fmla="*/ 100 w 333"/>
              <a:gd name="T43" fmla="*/ 133 h 333"/>
              <a:gd name="T44" fmla="*/ 72 w 333"/>
              <a:gd name="T45" fmla="*/ 162 h 333"/>
              <a:gd name="T46" fmla="*/ 48 w 333"/>
              <a:gd name="T47" fmla="*/ 138 h 333"/>
              <a:gd name="T48" fmla="*/ 76 w 333"/>
              <a:gd name="T49" fmla="*/ 110 h 333"/>
              <a:gd name="T50" fmla="*/ 48 w 333"/>
              <a:gd name="T51" fmla="*/ 81 h 333"/>
              <a:gd name="T52" fmla="*/ 72 w 333"/>
              <a:gd name="T53" fmla="*/ 58 h 333"/>
              <a:gd name="T54" fmla="*/ 100 w 333"/>
              <a:gd name="T55" fmla="*/ 86 h 333"/>
              <a:gd name="T56" fmla="*/ 128 w 333"/>
              <a:gd name="T57" fmla="*/ 58 h 333"/>
              <a:gd name="T58" fmla="*/ 152 w 333"/>
              <a:gd name="T59" fmla="*/ 81 h 333"/>
              <a:gd name="T60" fmla="*/ 124 w 333"/>
              <a:gd name="T61" fmla="*/ 110 h 333"/>
              <a:gd name="T62" fmla="*/ 300 w 333"/>
              <a:gd name="T63" fmla="*/ 300 h 333"/>
              <a:gd name="T64" fmla="*/ 33 w 333"/>
              <a:gd name="T65" fmla="*/ 300 h 333"/>
              <a:gd name="T66" fmla="*/ 33 w 333"/>
              <a:gd name="T67" fmla="*/ 33 h 333"/>
              <a:gd name="T68" fmla="*/ 300 w 333"/>
              <a:gd name="T69" fmla="*/ 33 h 333"/>
              <a:gd name="T70" fmla="*/ 300 w 333"/>
              <a:gd name="T71" fmla="*/ 300 h 333"/>
              <a:gd name="T72" fmla="*/ 0 w 333"/>
              <a:gd name="T73" fmla="*/ 333 h 333"/>
              <a:gd name="T74" fmla="*/ 333 w 333"/>
              <a:gd name="T75" fmla="*/ 333 h 333"/>
              <a:gd name="T76" fmla="*/ 333 w 333"/>
              <a:gd name="T77" fmla="*/ 0 h 333"/>
              <a:gd name="T78" fmla="*/ 0 w 333"/>
              <a:gd name="T79" fmla="*/ 0 h 333"/>
              <a:gd name="T80" fmla="*/ 0 w 333"/>
              <a:gd name="T81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3">
                <a:moveTo>
                  <a:pt x="267" y="233"/>
                </a:moveTo>
                <a:lnTo>
                  <a:pt x="67" y="233"/>
                </a:lnTo>
                <a:lnTo>
                  <a:pt x="67" y="200"/>
                </a:lnTo>
                <a:lnTo>
                  <a:pt x="267" y="200"/>
                </a:lnTo>
                <a:lnTo>
                  <a:pt x="267" y="233"/>
                </a:lnTo>
                <a:close/>
                <a:moveTo>
                  <a:pt x="257" y="110"/>
                </a:moveTo>
                <a:lnTo>
                  <a:pt x="285" y="138"/>
                </a:lnTo>
                <a:lnTo>
                  <a:pt x="262" y="162"/>
                </a:lnTo>
                <a:lnTo>
                  <a:pt x="233" y="133"/>
                </a:lnTo>
                <a:lnTo>
                  <a:pt x="205" y="162"/>
                </a:lnTo>
                <a:lnTo>
                  <a:pt x="181" y="138"/>
                </a:lnTo>
                <a:lnTo>
                  <a:pt x="210" y="110"/>
                </a:lnTo>
                <a:lnTo>
                  <a:pt x="181" y="81"/>
                </a:lnTo>
                <a:lnTo>
                  <a:pt x="205" y="58"/>
                </a:lnTo>
                <a:lnTo>
                  <a:pt x="233" y="86"/>
                </a:lnTo>
                <a:lnTo>
                  <a:pt x="262" y="58"/>
                </a:lnTo>
                <a:lnTo>
                  <a:pt x="285" y="81"/>
                </a:lnTo>
                <a:lnTo>
                  <a:pt x="257" y="110"/>
                </a:lnTo>
                <a:close/>
                <a:moveTo>
                  <a:pt x="124" y="110"/>
                </a:moveTo>
                <a:lnTo>
                  <a:pt x="152" y="138"/>
                </a:lnTo>
                <a:lnTo>
                  <a:pt x="128" y="162"/>
                </a:lnTo>
                <a:lnTo>
                  <a:pt x="100" y="133"/>
                </a:lnTo>
                <a:lnTo>
                  <a:pt x="72" y="162"/>
                </a:lnTo>
                <a:lnTo>
                  <a:pt x="48" y="138"/>
                </a:lnTo>
                <a:lnTo>
                  <a:pt x="76" y="110"/>
                </a:lnTo>
                <a:lnTo>
                  <a:pt x="48" y="81"/>
                </a:lnTo>
                <a:lnTo>
                  <a:pt x="72" y="58"/>
                </a:lnTo>
                <a:lnTo>
                  <a:pt x="100" y="86"/>
                </a:lnTo>
                <a:lnTo>
                  <a:pt x="128" y="58"/>
                </a:lnTo>
                <a:lnTo>
                  <a:pt x="152" y="81"/>
                </a:lnTo>
                <a:lnTo>
                  <a:pt x="124" y="110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5" name="Freeform 20">
            <a:extLst>
              <a:ext uri="{FF2B5EF4-FFF2-40B4-BE49-F238E27FC236}">
                <a16:creationId xmlns:a16="http://schemas.microsoft.com/office/drawing/2014/main" id="{81210374-141F-9A48-8AF4-324A9609093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03954" y="5016510"/>
            <a:ext cx="252413" cy="252413"/>
          </a:xfrm>
          <a:custGeom>
            <a:avLst/>
            <a:gdLst>
              <a:gd name="T0" fmla="*/ 267 w 334"/>
              <a:gd name="T1" fmla="*/ 167 h 333"/>
              <a:gd name="T2" fmla="*/ 200 w 334"/>
              <a:gd name="T3" fmla="*/ 167 h 333"/>
              <a:gd name="T4" fmla="*/ 200 w 334"/>
              <a:gd name="T5" fmla="*/ 100 h 333"/>
              <a:gd name="T6" fmla="*/ 267 w 334"/>
              <a:gd name="T7" fmla="*/ 100 h 333"/>
              <a:gd name="T8" fmla="*/ 267 w 334"/>
              <a:gd name="T9" fmla="*/ 167 h 333"/>
              <a:gd name="T10" fmla="*/ 67 w 334"/>
              <a:gd name="T11" fmla="*/ 100 h 333"/>
              <a:gd name="T12" fmla="*/ 134 w 334"/>
              <a:gd name="T13" fmla="*/ 100 h 333"/>
              <a:gd name="T14" fmla="*/ 134 w 334"/>
              <a:gd name="T15" fmla="*/ 167 h 333"/>
              <a:gd name="T16" fmla="*/ 67 w 334"/>
              <a:gd name="T17" fmla="*/ 167 h 333"/>
              <a:gd name="T18" fmla="*/ 67 w 334"/>
              <a:gd name="T19" fmla="*/ 100 h 333"/>
              <a:gd name="T20" fmla="*/ 267 w 334"/>
              <a:gd name="T21" fmla="*/ 233 h 333"/>
              <a:gd name="T22" fmla="*/ 67 w 334"/>
              <a:gd name="T23" fmla="*/ 233 h 333"/>
              <a:gd name="T24" fmla="*/ 67 w 334"/>
              <a:gd name="T25" fmla="*/ 200 h 333"/>
              <a:gd name="T26" fmla="*/ 267 w 334"/>
              <a:gd name="T27" fmla="*/ 200 h 333"/>
              <a:gd name="T28" fmla="*/ 267 w 334"/>
              <a:gd name="T29" fmla="*/ 233 h 333"/>
              <a:gd name="T30" fmla="*/ 300 w 334"/>
              <a:gd name="T31" fmla="*/ 300 h 333"/>
              <a:gd name="T32" fmla="*/ 34 w 334"/>
              <a:gd name="T33" fmla="*/ 300 h 333"/>
              <a:gd name="T34" fmla="*/ 34 w 334"/>
              <a:gd name="T35" fmla="*/ 33 h 333"/>
              <a:gd name="T36" fmla="*/ 300 w 334"/>
              <a:gd name="T37" fmla="*/ 33 h 333"/>
              <a:gd name="T38" fmla="*/ 300 w 334"/>
              <a:gd name="T39" fmla="*/ 300 h 333"/>
              <a:gd name="T40" fmla="*/ 0 w 334"/>
              <a:gd name="T41" fmla="*/ 333 h 333"/>
              <a:gd name="T42" fmla="*/ 334 w 334"/>
              <a:gd name="T43" fmla="*/ 333 h 333"/>
              <a:gd name="T44" fmla="*/ 334 w 334"/>
              <a:gd name="T45" fmla="*/ 0 h 333"/>
              <a:gd name="T46" fmla="*/ 0 w 334"/>
              <a:gd name="T47" fmla="*/ 0 h 333"/>
              <a:gd name="T48" fmla="*/ 0 w 334"/>
              <a:gd name="T4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4" h="333">
                <a:moveTo>
                  <a:pt x="267" y="167"/>
                </a:moveTo>
                <a:lnTo>
                  <a:pt x="200" y="167"/>
                </a:lnTo>
                <a:lnTo>
                  <a:pt x="200" y="100"/>
                </a:lnTo>
                <a:lnTo>
                  <a:pt x="267" y="100"/>
                </a:lnTo>
                <a:lnTo>
                  <a:pt x="267" y="167"/>
                </a:lnTo>
                <a:close/>
                <a:moveTo>
                  <a:pt x="67" y="100"/>
                </a:moveTo>
                <a:lnTo>
                  <a:pt x="134" y="100"/>
                </a:lnTo>
                <a:lnTo>
                  <a:pt x="134" y="167"/>
                </a:lnTo>
                <a:lnTo>
                  <a:pt x="67" y="167"/>
                </a:lnTo>
                <a:lnTo>
                  <a:pt x="67" y="100"/>
                </a:lnTo>
                <a:close/>
                <a:moveTo>
                  <a:pt x="267" y="233"/>
                </a:moveTo>
                <a:lnTo>
                  <a:pt x="67" y="233"/>
                </a:lnTo>
                <a:lnTo>
                  <a:pt x="67" y="200"/>
                </a:lnTo>
                <a:lnTo>
                  <a:pt x="267" y="200"/>
                </a:lnTo>
                <a:lnTo>
                  <a:pt x="267" y="233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4" y="333"/>
                </a:lnTo>
                <a:lnTo>
                  <a:pt x="334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6" name="Freeform 21">
            <a:extLst>
              <a:ext uri="{FF2B5EF4-FFF2-40B4-BE49-F238E27FC236}">
                <a16:creationId xmlns:a16="http://schemas.microsoft.com/office/drawing/2014/main" id="{17A07C2E-FB82-8141-B537-D3A6090BD38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29918" y="4510097"/>
            <a:ext cx="252413" cy="252413"/>
          </a:xfrm>
          <a:custGeom>
            <a:avLst/>
            <a:gdLst>
              <a:gd name="T0" fmla="*/ 267 w 334"/>
              <a:gd name="T1" fmla="*/ 167 h 334"/>
              <a:gd name="T2" fmla="*/ 200 w 334"/>
              <a:gd name="T3" fmla="*/ 167 h 334"/>
              <a:gd name="T4" fmla="*/ 200 w 334"/>
              <a:gd name="T5" fmla="*/ 100 h 334"/>
              <a:gd name="T6" fmla="*/ 267 w 334"/>
              <a:gd name="T7" fmla="*/ 100 h 334"/>
              <a:gd name="T8" fmla="*/ 267 w 334"/>
              <a:gd name="T9" fmla="*/ 167 h 334"/>
              <a:gd name="T10" fmla="*/ 134 w 334"/>
              <a:gd name="T11" fmla="*/ 167 h 334"/>
              <a:gd name="T12" fmla="*/ 67 w 334"/>
              <a:gd name="T13" fmla="*/ 167 h 334"/>
              <a:gd name="T14" fmla="*/ 67 w 334"/>
              <a:gd name="T15" fmla="*/ 100 h 334"/>
              <a:gd name="T16" fmla="*/ 134 w 334"/>
              <a:gd name="T17" fmla="*/ 100 h 334"/>
              <a:gd name="T18" fmla="*/ 134 w 334"/>
              <a:gd name="T19" fmla="*/ 167 h 334"/>
              <a:gd name="T20" fmla="*/ 300 w 334"/>
              <a:gd name="T21" fmla="*/ 300 h 334"/>
              <a:gd name="T22" fmla="*/ 234 w 334"/>
              <a:gd name="T23" fmla="*/ 300 h 334"/>
              <a:gd name="T24" fmla="*/ 234 w 334"/>
              <a:gd name="T25" fmla="*/ 200 h 334"/>
              <a:gd name="T26" fmla="*/ 200 w 334"/>
              <a:gd name="T27" fmla="*/ 200 h 334"/>
              <a:gd name="T28" fmla="*/ 200 w 334"/>
              <a:gd name="T29" fmla="*/ 167 h 334"/>
              <a:gd name="T30" fmla="*/ 134 w 334"/>
              <a:gd name="T31" fmla="*/ 167 h 334"/>
              <a:gd name="T32" fmla="*/ 134 w 334"/>
              <a:gd name="T33" fmla="*/ 200 h 334"/>
              <a:gd name="T34" fmla="*/ 100 w 334"/>
              <a:gd name="T35" fmla="*/ 200 h 334"/>
              <a:gd name="T36" fmla="*/ 100 w 334"/>
              <a:gd name="T37" fmla="*/ 300 h 334"/>
              <a:gd name="T38" fmla="*/ 34 w 334"/>
              <a:gd name="T39" fmla="*/ 300 h 334"/>
              <a:gd name="T40" fmla="*/ 34 w 334"/>
              <a:gd name="T41" fmla="*/ 34 h 334"/>
              <a:gd name="T42" fmla="*/ 300 w 334"/>
              <a:gd name="T43" fmla="*/ 34 h 334"/>
              <a:gd name="T44" fmla="*/ 300 w 334"/>
              <a:gd name="T45" fmla="*/ 300 h 334"/>
              <a:gd name="T46" fmla="*/ 200 w 334"/>
              <a:gd name="T47" fmla="*/ 300 h 334"/>
              <a:gd name="T48" fmla="*/ 134 w 334"/>
              <a:gd name="T49" fmla="*/ 300 h 334"/>
              <a:gd name="T50" fmla="*/ 134 w 334"/>
              <a:gd name="T51" fmla="*/ 267 h 334"/>
              <a:gd name="T52" fmla="*/ 200 w 334"/>
              <a:gd name="T53" fmla="*/ 267 h 334"/>
              <a:gd name="T54" fmla="*/ 200 w 334"/>
              <a:gd name="T55" fmla="*/ 300 h 334"/>
              <a:gd name="T56" fmla="*/ 0 w 334"/>
              <a:gd name="T57" fmla="*/ 334 h 334"/>
              <a:gd name="T58" fmla="*/ 334 w 334"/>
              <a:gd name="T59" fmla="*/ 334 h 334"/>
              <a:gd name="T60" fmla="*/ 334 w 334"/>
              <a:gd name="T61" fmla="*/ 0 h 334"/>
              <a:gd name="T62" fmla="*/ 0 w 334"/>
              <a:gd name="T63" fmla="*/ 0 h 334"/>
              <a:gd name="T64" fmla="*/ 0 w 334"/>
              <a:gd name="T65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4" h="334">
                <a:moveTo>
                  <a:pt x="267" y="167"/>
                </a:moveTo>
                <a:lnTo>
                  <a:pt x="200" y="167"/>
                </a:lnTo>
                <a:lnTo>
                  <a:pt x="200" y="100"/>
                </a:lnTo>
                <a:lnTo>
                  <a:pt x="267" y="100"/>
                </a:lnTo>
                <a:lnTo>
                  <a:pt x="267" y="167"/>
                </a:lnTo>
                <a:close/>
                <a:moveTo>
                  <a:pt x="134" y="167"/>
                </a:moveTo>
                <a:lnTo>
                  <a:pt x="67" y="167"/>
                </a:lnTo>
                <a:lnTo>
                  <a:pt x="67" y="100"/>
                </a:lnTo>
                <a:lnTo>
                  <a:pt x="134" y="100"/>
                </a:lnTo>
                <a:lnTo>
                  <a:pt x="134" y="167"/>
                </a:lnTo>
                <a:close/>
                <a:moveTo>
                  <a:pt x="300" y="300"/>
                </a:moveTo>
                <a:lnTo>
                  <a:pt x="234" y="300"/>
                </a:lnTo>
                <a:lnTo>
                  <a:pt x="234" y="200"/>
                </a:lnTo>
                <a:lnTo>
                  <a:pt x="200" y="200"/>
                </a:lnTo>
                <a:lnTo>
                  <a:pt x="200" y="167"/>
                </a:lnTo>
                <a:lnTo>
                  <a:pt x="134" y="167"/>
                </a:lnTo>
                <a:lnTo>
                  <a:pt x="134" y="200"/>
                </a:lnTo>
                <a:lnTo>
                  <a:pt x="100" y="200"/>
                </a:lnTo>
                <a:lnTo>
                  <a:pt x="100" y="300"/>
                </a:lnTo>
                <a:lnTo>
                  <a:pt x="34" y="300"/>
                </a:lnTo>
                <a:lnTo>
                  <a:pt x="34" y="34"/>
                </a:lnTo>
                <a:lnTo>
                  <a:pt x="300" y="34"/>
                </a:lnTo>
                <a:lnTo>
                  <a:pt x="300" y="300"/>
                </a:lnTo>
                <a:close/>
                <a:moveTo>
                  <a:pt x="200" y="300"/>
                </a:moveTo>
                <a:lnTo>
                  <a:pt x="134" y="300"/>
                </a:lnTo>
                <a:lnTo>
                  <a:pt x="134" y="267"/>
                </a:lnTo>
                <a:lnTo>
                  <a:pt x="200" y="267"/>
                </a:lnTo>
                <a:lnTo>
                  <a:pt x="200" y="300"/>
                </a:lnTo>
                <a:close/>
                <a:moveTo>
                  <a:pt x="0" y="334"/>
                </a:moveTo>
                <a:lnTo>
                  <a:pt x="334" y="334"/>
                </a:lnTo>
                <a:lnTo>
                  <a:pt x="334" y="0"/>
                </a:lnTo>
                <a:lnTo>
                  <a:pt x="0" y="0"/>
                </a:lnTo>
                <a:lnTo>
                  <a:pt x="0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7" name="Freeform 22">
            <a:extLst>
              <a:ext uri="{FF2B5EF4-FFF2-40B4-BE49-F238E27FC236}">
                <a16:creationId xmlns:a16="http://schemas.microsoft.com/office/drawing/2014/main" id="{6A0997C6-6540-AE4A-92DC-E88E6F91B99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28268" y="4510097"/>
            <a:ext cx="250825" cy="252413"/>
          </a:xfrm>
          <a:custGeom>
            <a:avLst/>
            <a:gdLst>
              <a:gd name="T0" fmla="*/ 266 w 333"/>
              <a:gd name="T1" fmla="*/ 167 h 334"/>
              <a:gd name="T2" fmla="*/ 200 w 333"/>
              <a:gd name="T3" fmla="*/ 167 h 334"/>
              <a:gd name="T4" fmla="*/ 200 w 333"/>
              <a:gd name="T5" fmla="*/ 100 h 334"/>
              <a:gd name="T6" fmla="*/ 266 w 333"/>
              <a:gd name="T7" fmla="*/ 100 h 334"/>
              <a:gd name="T8" fmla="*/ 266 w 333"/>
              <a:gd name="T9" fmla="*/ 167 h 334"/>
              <a:gd name="T10" fmla="*/ 133 w 333"/>
              <a:gd name="T11" fmla="*/ 167 h 334"/>
              <a:gd name="T12" fmla="*/ 66 w 333"/>
              <a:gd name="T13" fmla="*/ 167 h 334"/>
              <a:gd name="T14" fmla="*/ 66 w 333"/>
              <a:gd name="T15" fmla="*/ 100 h 334"/>
              <a:gd name="T16" fmla="*/ 133 w 333"/>
              <a:gd name="T17" fmla="*/ 100 h 334"/>
              <a:gd name="T18" fmla="*/ 133 w 333"/>
              <a:gd name="T19" fmla="*/ 167 h 334"/>
              <a:gd name="T20" fmla="*/ 100 w 333"/>
              <a:gd name="T21" fmla="*/ 267 h 334"/>
              <a:gd name="T22" fmla="*/ 66 w 333"/>
              <a:gd name="T23" fmla="*/ 267 h 334"/>
              <a:gd name="T24" fmla="*/ 66 w 333"/>
              <a:gd name="T25" fmla="*/ 200 h 334"/>
              <a:gd name="T26" fmla="*/ 266 w 333"/>
              <a:gd name="T27" fmla="*/ 200 h 334"/>
              <a:gd name="T28" fmla="*/ 266 w 333"/>
              <a:gd name="T29" fmla="*/ 267 h 334"/>
              <a:gd name="T30" fmla="*/ 233 w 333"/>
              <a:gd name="T31" fmla="*/ 267 h 334"/>
              <a:gd name="T32" fmla="*/ 233 w 333"/>
              <a:gd name="T33" fmla="*/ 234 h 334"/>
              <a:gd name="T34" fmla="*/ 100 w 333"/>
              <a:gd name="T35" fmla="*/ 234 h 334"/>
              <a:gd name="T36" fmla="*/ 100 w 333"/>
              <a:gd name="T37" fmla="*/ 267 h 334"/>
              <a:gd name="T38" fmla="*/ 300 w 333"/>
              <a:gd name="T39" fmla="*/ 300 h 334"/>
              <a:gd name="T40" fmla="*/ 33 w 333"/>
              <a:gd name="T41" fmla="*/ 300 h 334"/>
              <a:gd name="T42" fmla="*/ 33 w 333"/>
              <a:gd name="T43" fmla="*/ 34 h 334"/>
              <a:gd name="T44" fmla="*/ 300 w 333"/>
              <a:gd name="T45" fmla="*/ 34 h 334"/>
              <a:gd name="T46" fmla="*/ 300 w 333"/>
              <a:gd name="T47" fmla="*/ 300 h 334"/>
              <a:gd name="T48" fmla="*/ 0 w 333"/>
              <a:gd name="T49" fmla="*/ 334 h 334"/>
              <a:gd name="T50" fmla="*/ 333 w 333"/>
              <a:gd name="T51" fmla="*/ 334 h 334"/>
              <a:gd name="T52" fmla="*/ 333 w 333"/>
              <a:gd name="T53" fmla="*/ 0 h 334"/>
              <a:gd name="T54" fmla="*/ 0 w 333"/>
              <a:gd name="T55" fmla="*/ 0 h 334"/>
              <a:gd name="T56" fmla="*/ 0 w 333"/>
              <a:gd name="T57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3" h="334">
                <a:moveTo>
                  <a:pt x="266" y="167"/>
                </a:moveTo>
                <a:lnTo>
                  <a:pt x="200" y="167"/>
                </a:lnTo>
                <a:lnTo>
                  <a:pt x="200" y="100"/>
                </a:lnTo>
                <a:lnTo>
                  <a:pt x="266" y="100"/>
                </a:lnTo>
                <a:lnTo>
                  <a:pt x="266" y="167"/>
                </a:lnTo>
                <a:close/>
                <a:moveTo>
                  <a:pt x="133" y="167"/>
                </a:moveTo>
                <a:lnTo>
                  <a:pt x="66" y="167"/>
                </a:lnTo>
                <a:lnTo>
                  <a:pt x="66" y="100"/>
                </a:lnTo>
                <a:lnTo>
                  <a:pt x="133" y="100"/>
                </a:lnTo>
                <a:lnTo>
                  <a:pt x="133" y="167"/>
                </a:lnTo>
                <a:close/>
                <a:moveTo>
                  <a:pt x="100" y="267"/>
                </a:moveTo>
                <a:lnTo>
                  <a:pt x="66" y="267"/>
                </a:lnTo>
                <a:lnTo>
                  <a:pt x="66" y="200"/>
                </a:lnTo>
                <a:lnTo>
                  <a:pt x="266" y="200"/>
                </a:lnTo>
                <a:lnTo>
                  <a:pt x="266" y="267"/>
                </a:lnTo>
                <a:lnTo>
                  <a:pt x="233" y="267"/>
                </a:lnTo>
                <a:lnTo>
                  <a:pt x="233" y="234"/>
                </a:lnTo>
                <a:lnTo>
                  <a:pt x="100" y="234"/>
                </a:lnTo>
                <a:lnTo>
                  <a:pt x="100" y="267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4"/>
                </a:lnTo>
                <a:lnTo>
                  <a:pt x="300" y="34"/>
                </a:lnTo>
                <a:lnTo>
                  <a:pt x="300" y="300"/>
                </a:lnTo>
                <a:close/>
                <a:moveTo>
                  <a:pt x="0" y="334"/>
                </a:moveTo>
                <a:lnTo>
                  <a:pt x="333" y="334"/>
                </a:lnTo>
                <a:lnTo>
                  <a:pt x="333" y="0"/>
                </a:lnTo>
                <a:lnTo>
                  <a:pt x="0" y="0"/>
                </a:lnTo>
                <a:lnTo>
                  <a:pt x="0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8" name="Freeform 23">
            <a:extLst>
              <a:ext uri="{FF2B5EF4-FFF2-40B4-BE49-F238E27FC236}">
                <a16:creationId xmlns:a16="http://schemas.microsoft.com/office/drawing/2014/main" id="{8596164E-054D-FC46-A29E-970A8FAB787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25030" y="4510097"/>
            <a:ext cx="250825" cy="252413"/>
          </a:xfrm>
          <a:custGeom>
            <a:avLst/>
            <a:gdLst>
              <a:gd name="T0" fmla="*/ 267 w 333"/>
              <a:gd name="T1" fmla="*/ 167 h 334"/>
              <a:gd name="T2" fmla="*/ 200 w 333"/>
              <a:gd name="T3" fmla="*/ 167 h 334"/>
              <a:gd name="T4" fmla="*/ 200 w 333"/>
              <a:gd name="T5" fmla="*/ 100 h 334"/>
              <a:gd name="T6" fmla="*/ 267 w 333"/>
              <a:gd name="T7" fmla="*/ 100 h 334"/>
              <a:gd name="T8" fmla="*/ 267 w 333"/>
              <a:gd name="T9" fmla="*/ 167 h 334"/>
              <a:gd name="T10" fmla="*/ 133 w 333"/>
              <a:gd name="T11" fmla="*/ 167 h 334"/>
              <a:gd name="T12" fmla="*/ 67 w 333"/>
              <a:gd name="T13" fmla="*/ 167 h 334"/>
              <a:gd name="T14" fmla="*/ 67 w 333"/>
              <a:gd name="T15" fmla="*/ 100 h 334"/>
              <a:gd name="T16" fmla="*/ 133 w 333"/>
              <a:gd name="T17" fmla="*/ 100 h 334"/>
              <a:gd name="T18" fmla="*/ 133 w 333"/>
              <a:gd name="T19" fmla="*/ 167 h 334"/>
              <a:gd name="T20" fmla="*/ 233 w 333"/>
              <a:gd name="T21" fmla="*/ 200 h 334"/>
              <a:gd name="T22" fmla="*/ 267 w 333"/>
              <a:gd name="T23" fmla="*/ 200 h 334"/>
              <a:gd name="T24" fmla="*/ 267 w 333"/>
              <a:gd name="T25" fmla="*/ 267 h 334"/>
              <a:gd name="T26" fmla="*/ 67 w 333"/>
              <a:gd name="T27" fmla="*/ 267 h 334"/>
              <a:gd name="T28" fmla="*/ 67 w 333"/>
              <a:gd name="T29" fmla="*/ 200 h 334"/>
              <a:gd name="T30" fmla="*/ 100 w 333"/>
              <a:gd name="T31" fmla="*/ 200 h 334"/>
              <a:gd name="T32" fmla="*/ 100 w 333"/>
              <a:gd name="T33" fmla="*/ 234 h 334"/>
              <a:gd name="T34" fmla="*/ 233 w 333"/>
              <a:gd name="T35" fmla="*/ 234 h 334"/>
              <a:gd name="T36" fmla="*/ 233 w 333"/>
              <a:gd name="T37" fmla="*/ 200 h 334"/>
              <a:gd name="T38" fmla="*/ 300 w 333"/>
              <a:gd name="T39" fmla="*/ 300 h 334"/>
              <a:gd name="T40" fmla="*/ 33 w 333"/>
              <a:gd name="T41" fmla="*/ 300 h 334"/>
              <a:gd name="T42" fmla="*/ 33 w 333"/>
              <a:gd name="T43" fmla="*/ 34 h 334"/>
              <a:gd name="T44" fmla="*/ 300 w 333"/>
              <a:gd name="T45" fmla="*/ 34 h 334"/>
              <a:gd name="T46" fmla="*/ 300 w 333"/>
              <a:gd name="T47" fmla="*/ 300 h 334"/>
              <a:gd name="T48" fmla="*/ 0 w 333"/>
              <a:gd name="T49" fmla="*/ 334 h 334"/>
              <a:gd name="T50" fmla="*/ 333 w 333"/>
              <a:gd name="T51" fmla="*/ 334 h 334"/>
              <a:gd name="T52" fmla="*/ 333 w 333"/>
              <a:gd name="T53" fmla="*/ 0 h 334"/>
              <a:gd name="T54" fmla="*/ 0 w 333"/>
              <a:gd name="T55" fmla="*/ 0 h 334"/>
              <a:gd name="T56" fmla="*/ 0 w 333"/>
              <a:gd name="T57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3" h="334">
                <a:moveTo>
                  <a:pt x="267" y="167"/>
                </a:moveTo>
                <a:lnTo>
                  <a:pt x="200" y="167"/>
                </a:lnTo>
                <a:lnTo>
                  <a:pt x="200" y="100"/>
                </a:lnTo>
                <a:lnTo>
                  <a:pt x="267" y="100"/>
                </a:lnTo>
                <a:lnTo>
                  <a:pt x="267" y="167"/>
                </a:lnTo>
                <a:close/>
                <a:moveTo>
                  <a:pt x="133" y="167"/>
                </a:moveTo>
                <a:lnTo>
                  <a:pt x="67" y="167"/>
                </a:lnTo>
                <a:lnTo>
                  <a:pt x="67" y="100"/>
                </a:lnTo>
                <a:lnTo>
                  <a:pt x="133" y="100"/>
                </a:lnTo>
                <a:lnTo>
                  <a:pt x="133" y="167"/>
                </a:lnTo>
                <a:close/>
                <a:moveTo>
                  <a:pt x="233" y="200"/>
                </a:moveTo>
                <a:lnTo>
                  <a:pt x="267" y="200"/>
                </a:lnTo>
                <a:lnTo>
                  <a:pt x="267" y="267"/>
                </a:lnTo>
                <a:lnTo>
                  <a:pt x="67" y="267"/>
                </a:lnTo>
                <a:lnTo>
                  <a:pt x="67" y="200"/>
                </a:lnTo>
                <a:lnTo>
                  <a:pt x="100" y="200"/>
                </a:lnTo>
                <a:lnTo>
                  <a:pt x="100" y="234"/>
                </a:lnTo>
                <a:lnTo>
                  <a:pt x="233" y="234"/>
                </a:lnTo>
                <a:lnTo>
                  <a:pt x="233" y="200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4"/>
                </a:lnTo>
                <a:lnTo>
                  <a:pt x="300" y="34"/>
                </a:lnTo>
                <a:lnTo>
                  <a:pt x="300" y="300"/>
                </a:lnTo>
                <a:close/>
                <a:moveTo>
                  <a:pt x="0" y="334"/>
                </a:moveTo>
                <a:lnTo>
                  <a:pt x="333" y="334"/>
                </a:lnTo>
                <a:lnTo>
                  <a:pt x="333" y="0"/>
                </a:lnTo>
                <a:lnTo>
                  <a:pt x="0" y="0"/>
                </a:lnTo>
                <a:lnTo>
                  <a:pt x="0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9" name="Freeform 24">
            <a:extLst>
              <a:ext uri="{FF2B5EF4-FFF2-40B4-BE49-F238E27FC236}">
                <a16:creationId xmlns:a16="http://schemas.microsoft.com/office/drawing/2014/main" id="{1AF9D427-B4D1-4C49-BC56-9424BD11955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21793" y="4510097"/>
            <a:ext cx="250825" cy="252413"/>
          </a:xfrm>
          <a:custGeom>
            <a:avLst/>
            <a:gdLst>
              <a:gd name="T0" fmla="*/ 167 w 334"/>
              <a:gd name="T1" fmla="*/ 234 h 334"/>
              <a:gd name="T2" fmla="*/ 67 w 334"/>
              <a:gd name="T3" fmla="*/ 234 h 334"/>
              <a:gd name="T4" fmla="*/ 67 w 334"/>
              <a:gd name="T5" fmla="*/ 200 h 334"/>
              <a:gd name="T6" fmla="*/ 267 w 334"/>
              <a:gd name="T7" fmla="*/ 200 h 334"/>
              <a:gd name="T8" fmla="*/ 267 w 334"/>
              <a:gd name="T9" fmla="*/ 234 h 334"/>
              <a:gd name="T10" fmla="*/ 234 w 334"/>
              <a:gd name="T11" fmla="*/ 234 h 334"/>
              <a:gd name="T12" fmla="*/ 234 w 334"/>
              <a:gd name="T13" fmla="*/ 267 h 334"/>
              <a:gd name="T14" fmla="*/ 167 w 334"/>
              <a:gd name="T15" fmla="*/ 267 h 334"/>
              <a:gd name="T16" fmla="*/ 167 w 334"/>
              <a:gd name="T17" fmla="*/ 234 h 334"/>
              <a:gd name="T18" fmla="*/ 267 w 334"/>
              <a:gd name="T19" fmla="*/ 167 h 334"/>
              <a:gd name="T20" fmla="*/ 200 w 334"/>
              <a:gd name="T21" fmla="*/ 167 h 334"/>
              <a:gd name="T22" fmla="*/ 200 w 334"/>
              <a:gd name="T23" fmla="*/ 100 h 334"/>
              <a:gd name="T24" fmla="*/ 267 w 334"/>
              <a:gd name="T25" fmla="*/ 100 h 334"/>
              <a:gd name="T26" fmla="*/ 267 w 334"/>
              <a:gd name="T27" fmla="*/ 167 h 334"/>
              <a:gd name="T28" fmla="*/ 134 w 334"/>
              <a:gd name="T29" fmla="*/ 167 h 334"/>
              <a:gd name="T30" fmla="*/ 67 w 334"/>
              <a:gd name="T31" fmla="*/ 167 h 334"/>
              <a:gd name="T32" fmla="*/ 67 w 334"/>
              <a:gd name="T33" fmla="*/ 100 h 334"/>
              <a:gd name="T34" fmla="*/ 134 w 334"/>
              <a:gd name="T35" fmla="*/ 100 h 334"/>
              <a:gd name="T36" fmla="*/ 134 w 334"/>
              <a:gd name="T37" fmla="*/ 167 h 334"/>
              <a:gd name="T38" fmla="*/ 300 w 334"/>
              <a:gd name="T39" fmla="*/ 300 h 334"/>
              <a:gd name="T40" fmla="*/ 34 w 334"/>
              <a:gd name="T41" fmla="*/ 300 h 334"/>
              <a:gd name="T42" fmla="*/ 34 w 334"/>
              <a:gd name="T43" fmla="*/ 34 h 334"/>
              <a:gd name="T44" fmla="*/ 300 w 334"/>
              <a:gd name="T45" fmla="*/ 34 h 334"/>
              <a:gd name="T46" fmla="*/ 300 w 334"/>
              <a:gd name="T47" fmla="*/ 300 h 334"/>
              <a:gd name="T48" fmla="*/ 0 w 334"/>
              <a:gd name="T49" fmla="*/ 334 h 334"/>
              <a:gd name="T50" fmla="*/ 334 w 334"/>
              <a:gd name="T51" fmla="*/ 334 h 334"/>
              <a:gd name="T52" fmla="*/ 334 w 334"/>
              <a:gd name="T53" fmla="*/ 0 h 334"/>
              <a:gd name="T54" fmla="*/ 0 w 334"/>
              <a:gd name="T55" fmla="*/ 0 h 334"/>
              <a:gd name="T56" fmla="*/ 0 w 334"/>
              <a:gd name="T57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4" h="334">
                <a:moveTo>
                  <a:pt x="167" y="234"/>
                </a:moveTo>
                <a:lnTo>
                  <a:pt x="67" y="234"/>
                </a:lnTo>
                <a:lnTo>
                  <a:pt x="67" y="200"/>
                </a:lnTo>
                <a:lnTo>
                  <a:pt x="267" y="200"/>
                </a:lnTo>
                <a:lnTo>
                  <a:pt x="267" y="234"/>
                </a:lnTo>
                <a:lnTo>
                  <a:pt x="234" y="234"/>
                </a:lnTo>
                <a:lnTo>
                  <a:pt x="234" y="267"/>
                </a:lnTo>
                <a:lnTo>
                  <a:pt x="167" y="267"/>
                </a:lnTo>
                <a:lnTo>
                  <a:pt x="167" y="234"/>
                </a:lnTo>
                <a:close/>
                <a:moveTo>
                  <a:pt x="267" y="167"/>
                </a:moveTo>
                <a:lnTo>
                  <a:pt x="200" y="167"/>
                </a:lnTo>
                <a:lnTo>
                  <a:pt x="200" y="100"/>
                </a:lnTo>
                <a:lnTo>
                  <a:pt x="267" y="100"/>
                </a:lnTo>
                <a:lnTo>
                  <a:pt x="267" y="167"/>
                </a:lnTo>
                <a:close/>
                <a:moveTo>
                  <a:pt x="134" y="167"/>
                </a:moveTo>
                <a:lnTo>
                  <a:pt x="67" y="167"/>
                </a:lnTo>
                <a:lnTo>
                  <a:pt x="67" y="100"/>
                </a:lnTo>
                <a:lnTo>
                  <a:pt x="134" y="100"/>
                </a:lnTo>
                <a:lnTo>
                  <a:pt x="134" y="167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34"/>
                </a:lnTo>
                <a:lnTo>
                  <a:pt x="300" y="34"/>
                </a:lnTo>
                <a:lnTo>
                  <a:pt x="300" y="300"/>
                </a:lnTo>
                <a:close/>
                <a:moveTo>
                  <a:pt x="0" y="334"/>
                </a:moveTo>
                <a:lnTo>
                  <a:pt x="334" y="334"/>
                </a:lnTo>
                <a:lnTo>
                  <a:pt x="334" y="0"/>
                </a:lnTo>
                <a:lnTo>
                  <a:pt x="0" y="0"/>
                </a:lnTo>
                <a:lnTo>
                  <a:pt x="0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0" name="Freeform 25">
            <a:extLst>
              <a:ext uri="{FF2B5EF4-FFF2-40B4-BE49-F238E27FC236}">
                <a16:creationId xmlns:a16="http://schemas.microsoft.com/office/drawing/2014/main" id="{0F97A9CC-AC1C-3142-81F5-C63DE6BC31E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18555" y="4510097"/>
            <a:ext cx="250825" cy="252413"/>
          </a:xfrm>
          <a:custGeom>
            <a:avLst/>
            <a:gdLst>
              <a:gd name="T0" fmla="*/ 266 w 333"/>
              <a:gd name="T1" fmla="*/ 134 h 334"/>
              <a:gd name="T2" fmla="*/ 200 w 333"/>
              <a:gd name="T3" fmla="*/ 134 h 334"/>
              <a:gd name="T4" fmla="*/ 200 w 333"/>
              <a:gd name="T5" fmla="*/ 100 h 334"/>
              <a:gd name="T6" fmla="*/ 266 w 333"/>
              <a:gd name="T7" fmla="*/ 100 h 334"/>
              <a:gd name="T8" fmla="*/ 266 w 333"/>
              <a:gd name="T9" fmla="*/ 134 h 334"/>
              <a:gd name="T10" fmla="*/ 133 w 333"/>
              <a:gd name="T11" fmla="*/ 134 h 334"/>
              <a:gd name="T12" fmla="*/ 66 w 333"/>
              <a:gd name="T13" fmla="*/ 134 h 334"/>
              <a:gd name="T14" fmla="*/ 66 w 333"/>
              <a:gd name="T15" fmla="*/ 100 h 334"/>
              <a:gd name="T16" fmla="*/ 133 w 333"/>
              <a:gd name="T17" fmla="*/ 100 h 334"/>
              <a:gd name="T18" fmla="*/ 133 w 333"/>
              <a:gd name="T19" fmla="*/ 134 h 334"/>
              <a:gd name="T20" fmla="*/ 100 w 333"/>
              <a:gd name="T21" fmla="*/ 267 h 334"/>
              <a:gd name="T22" fmla="*/ 66 w 333"/>
              <a:gd name="T23" fmla="*/ 267 h 334"/>
              <a:gd name="T24" fmla="*/ 66 w 333"/>
              <a:gd name="T25" fmla="*/ 200 h 334"/>
              <a:gd name="T26" fmla="*/ 266 w 333"/>
              <a:gd name="T27" fmla="*/ 200 h 334"/>
              <a:gd name="T28" fmla="*/ 266 w 333"/>
              <a:gd name="T29" fmla="*/ 267 h 334"/>
              <a:gd name="T30" fmla="*/ 233 w 333"/>
              <a:gd name="T31" fmla="*/ 267 h 334"/>
              <a:gd name="T32" fmla="*/ 233 w 333"/>
              <a:gd name="T33" fmla="*/ 234 h 334"/>
              <a:gd name="T34" fmla="*/ 100 w 333"/>
              <a:gd name="T35" fmla="*/ 234 h 334"/>
              <a:gd name="T36" fmla="*/ 100 w 333"/>
              <a:gd name="T37" fmla="*/ 267 h 334"/>
              <a:gd name="T38" fmla="*/ 300 w 333"/>
              <a:gd name="T39" fmla="*/ 300 h 334"/>
              <a:gd name="T40" fmla="*/ 33 w 333"/>
              <a:gd name="T41" fmla="*/ 300 h 334"/>
              <a:gd name="T42" fmla="*/ 33 w 333"/>
              <a:gd name="T43" fmla="*/ 34 h 334"/>
              <a:gd name="T44" fmla="*/ 300 w 333"/>
              <a:gd name="T45" fmla="*/ 34 h 334"/>
              <a:gd name="T46" fmla="*/ 300 w 333"/>
              <a:gd name="T47" fmla="*/ 300 h 334"/>
              <a:gd name="T48" fmla="*/ 0 w 333"/>
              <a:gd name="T49" fmla="*/ 334 h 334"/>
              <a:gd name="T50" fmla="*/ 333 w 333"/>
              <a:gd name="T51" fmla="*/ 334 h 334"/>
              <a:gd name="T52" fmla="*/ 333 w 333"/>
              <a:gd name="T53" fmla="*/ 0 h 334"/>
              <a:gd name="T54" fmla="*/ 0 w 333"/>
              <a:gd name="T55" fmla="*/ 0 h 334"/>
              <a:gd name="T56" fmla="*/ 0 w 333"/>
              <a:gd name="T57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3" h="334">
                <a:moveTo>
                  <a:pt x="266" y="134"/>
                </a:moveTo>
                <a:lnTo>
                  <a:pt x="200" y="134"/>
                </a:lnTo>
                <a:lnTo>
                  <a:pt x="200" y="100"/>
                </a:lnTo>
                <a:lnTo>
                  <a:pt x="266" y="100"/>
                </a:lnTo>
                <a:lnTo>
                  <a:pt x="266" y="134"/>
                </a:lnTo>
                <a:close/>
                <a:moveTo>
                  <a:pt x="133" y="134"/>
                </a:moveTo>
                <a:lnTo>
                  <a:pt x="66" y="134"/>
                </a:lnTo>
                <a:lnTo>
                  <a:pt x="66" y="100"/>
                </a:lnTo>
                <a:lnTo>
                  <a:pt x="133" y="100"/>
                </a:lnTo>
                <a:lnTo>
                  <a:pt x="133" y="134"/>
                </a:lnTo>
                <a:close/>
                <a:moveTo>
                  <a:pt x="100" y="267"/>
                </a:moveTo>
                <a:lnTo>
                  <a:pt x="66" y="267"/>
                </a:lnTo>
                <a:lnTo>
                  <a:pt x="66" y="200"/>
                </a:lnTo>
                <a:lnTo>
                  <a:pt x="266" y="200"/>
                </a:lnTo>
                <a:lnTo>
                  <a:pt x="266" y="267"/>
                </a:lnTo>
                <a:lnTo>
                  <a:pt x="233" y="267"/>
                </a:lnTo>
                <a:lnTo>
                  <a:pt x="233" y="234"/>
                </a:lnTo>
                <a:lnTo>
                  <a:pt x="100" y="234"/>
                </a:lnTo>
                <a:lnTo>
                  <a:pt x="100" y="267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4"/>
                </a:lnTo>
                <a:lnTo>
                  <a:pt x="300" y="34"/>
                </a:lnTo>
                <a:lnTo>
                  <a:pt x="300" y="300"/>
                </a:lnTo>
                <a:close/>
                <a:moveTo>
                  <a:pt x="0" y="334"/>
                </a:moveTo>
                <a:lnTo>
                  <a:pt x="333" y="334"/>
                </a:lnTo>
                <a:lnTo>
                  <a:pt x="333" y="0"/>
                </a:lnTo>
                <a:lnTo>
                  <a:pt x="0" y="0"/>
                </a:lnTo>
                <a:lnTo>
                  <a:pt x="0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1" name="Freeform 26">
            <a:extLst>
              <a:ext uri="{FF2B5EF4-FFF2-40B4-BE49-F238E27FC236}">
                <a16:creationId xmlns:a16="http://schemas.microsoft.com/office/drawing/2014/main" id="{EF814BD0-05DB-B043-BCC5-9578062143C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15317" y="4510097"/>
            <a:ext cx="250825" cy="252413"/>
          </a:xfrm>
          <a:custGeom>
            <a:avLst/>
            <a:gdLst>
              <a:gd name="T0" fmla="*/ 267 w 333"/>
              <a:gd name="T1" fmla="*/ 134 h 334"/>
              <a:gd name="T2" fmla="*/ 200 w 333"/>
              <a:gd name="T3" fmla="*/ 134 h 334"/>
              <a:gd name="T4" fmla="*/ 200 w 333"/>
              <a:gd name="T5" fmla="*/ 100 h 334"/>
              <a:gd name="T6" fmla="*/ 267 w 333"/>
              <a:gd name="T7" fmla="*/ 100 h 334"/>
              <a:gd name="T8" fmla="*/ 267 w 333"/>
              <a:gd name="T9" fmla="*/ 134 h 334"/>
              <a:gd name="T10" fmla="*/ 133 w 333"/>
              <a:gd name="T11" fmla="*/ 134 h 334"/>
              <a:gd name="T12" fmla="*/ 67 w 333"/>
              <a:gd name="T13" fmla="*/ 134 h 334"/>
              <a:gd name="T14" fmla="*/ 67 w 333"/>
              <a:gd name="T15" fmla="*/ 100 h 334"/>
              <a:gd name="T16" fmla="*/ 133 w 333"/>
              <a:gd name="T17" fmla="*/ 100 h 334"/>
              <a:gd name="T18" fmla="*/ 133 w 333"/>
              <a:gd name="T19" fmla="*/ 134 h 334"/>
              <a:gd name="T20" fmla="*/ 233 w 333"/>
              <a:gd name="T21" fmla="*/ 200 h 334"/>
              <a:gd name="T22" fmla="*/ 267 w 333"/>
              <a:gd name="T23" fmla="*/ 200 h 334"/>
              <a:gd name="T24" fmla="*/ 267 w 333"/>
              <a:gd name="T25" fmla="*/ 267 h 334"/>
              <a:gd name="T26" fmla="*/ 67 w 333"/>
              <a:gd name="T27" fmla="*/ 267 h 334"/>
              <a:gd name="T28" fmla="*/ 67 w 333"/>
              <a:gd name="T29" fmla="*/ 200 h 334"/>
              <a:gd name="T30" fmla="*/ 100 w 333"/>
              <a:gd name="T31" fmla="*/ 200 h 334"/>
              <a:gd name="T32" fmla="*/ 100 w 333"/>
              <a:gd name="T33" fmla="*/ 234 h 334"/>
              <a:gd name="T34" fmla="*/ 233 w 333"/>
              <a:gd name="T35" fmla="*/ 234 h 334"/>
              <a:gd name="T36" fmla="*/ 233 w 333"/>
              <a:gd name="T37" fmla="*/ 200 h 334"/>
              <a:gd name="T38" fmla="*/ 300 w 333"/>
              <a:gd name="T39" fmla="*/ 300 h 334"/>
              <a:gd name="T40" fmla="*/ 33 w 333"/>
              <a:gd name="T41" fmla="*/ 300 h 334"/>
              <a:gd name="T42" fmla="*/ 33 w 333"/>
              <a:gd name="T43" fmla="*/ 34 h 334"/>
              <a:gd name="T44" fmla="*/ 300 w 333"/>
              <a:gd name="T45" fmla="*/ 34 h 334"/>
              <a:gd name="T46" fmla="*/ 300 w 333"/>
              <a:gd name="T47" fmla="*/ 300 h 334"/>
              <a:gd name="T48" fmla="*/ 0 w 333"/>
              <a:gd name="T49" fmla="*/ 334 h 334"/>
              <a:gd name="T50" fmla="*/ 333 w 333"/>
              <a:gd name="T51" fmla="*/ 334 h 334"/>
              <a:gd name="T52" fmla="*/ 333 w 333"/>
              <a:gd name="T53" fmla="*/ 0 h 334"/>
              <a:gd name="T54" fmla="*/ 0 w 333"/>
              <a:gd name="T55" fmla="*/ 0 h 334"/>
              <a:gd name="T56" fmla="*/ 0 w 333"/>
              <a:gd name="T57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3" h="334">
                <a:moveTo>
                  <a:pt x="267" y="134"/>
                </a:moveTo>
                <a:lnTo>
                  <a:pt x="200" y="134"/>
                </a:lnTo>
                <a:lnTo>
                  <a:pt x="200" y="100"/>
                </a:lnTo>
                <a:lnTo>
                  <a:pt x="267" y="100"/>
                </a:lnTo>
                <a:lnTo>
                  <a:pt x="267" y="134"/>
                </a:lnTo>
                <a:close/>
                <a:moveTo>
                  <a:pt x="133" y="134"/>
                </a:moveTo>
                <a:lnTo>
                  <a:pt x="67" y="134"/>
                </a:lnTo>
                <a:lnTo>
                  <a:pt x="67" y="100"/>
                </a:lnTo>
                <a:lnTo>
                  <a:pt x="133" y="100"/>
                </a:lnTo>
                <a:lnTo>
                  <a:pt x="133" y="134"/>
                </a:lnTo>
                <a:close/>
                <a:moveTo>
                  <a:pt x="233" y="200"/>
                </a:moveTo>
                <a:lnTo>
                  <a:pt x="267" y="200"/>
                </a:lnTo>
                <a:lnTo>
                  <a:pt x="267" y="267"/>
                </a:lnTo>
                <a:lnTo>
                  <a:pt x="67" y="267"/>
                </a:lnTo>
                <a:lnTo>
                  <a:pt x="67" y="200"/>
                </a:lnTo>
                <a:lnTo>
                  <a:pt x="100" y="200"/>
                </a:lnTo>
                <a:lnTo>
                  <a:pt x="100" y="234"/>
                </a:lnTo>
                <a:lnTo>
                  <a:pt x="233" y="234"/>
                </a:lnTo>
                <a:lnTo>
                  <a:pt x="233" y="200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4"/>
                </a:lnTo>
                <a:lnTo>
                  <a:pt x="300" y="34"/>
                </a:lnTo>
                <a:lnTo>
                  <a:pt x="300" y="300"/>
                </a:lnTo>
                <a:close/>
                <a:moveTo>
                  <a:pt x="0" y="334"/>
                </a:moveTo>
                <a:lnTo>
                  <a:pt x="333" y="334"/>
                </a:lnTo>
                <a:lnTo>
                  <a:pt x="333" y="0"/>
                </a:lnTo>
                <a:lnTo>
                  <a:pt x="0" y="0"/>
                </a:lnTo>
                <a:lnTo>
                  <a:pt x="0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2" name="Freeform 27">
            <a:extLst>
              <a:ext uri="{FF2B5EF4-FFF2-40B4-BE49-F238E27FC236}">
                <a16:creationId xmlns:a16="http://schemas.microsoft.com/office/drawing/2014/main" id="{9957E69E-B312-2A44-AE84-5B2FEE6B938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12079" y="4510097"/>
            <a:ext cx="252413" cy="252413"/>
          </a:xfrm>
          <a:custGeom>
            <a:avLst/>
            <a:gdLst>
              <a:gd name="T0" fmla="*/ 167 w 334"/>
              <a:gd name="T1" fmla="*/ 234 h 334"/>
              <a:gd name="T2" fmla="*/ 67 w 334"/>
              <a:gd name="T3" fmla="*/ 234 h 334"/>
              <a:gd name="T4" fmla="*/ 67 w 334"/>
              <a:gd name="T5" fmla="*/ 200 h 334"/>
              <a:gd name="T6" fmla="*/ 167 w 334"/>
              <a:gd name="T7" fmla="*/ 200 h 334"/>
              <a:gd name="T8" fmla="*/ 234 w 334"/>
              <a:gd name="T9" fmla="*/ 200 h 334"/>
              <a:gd name="T10" fmla="*/ 267 w 334"/>
              <a:gd name="T11" fmla="*/ 200 h 334"/>
              <a:gd name="T12" fmla="*/ 267 w 334"/>
              <a:gd name="T13" fmla="*/ 234 h 334"/>
              <a:gd name="T14" fmla="*/ 234 w 334"/>
              <a:gd name="T15" fmla="*/ 234 h 334"/>
              <a:gd name="T16" fmla="*/ 234 w 334"/>
              <a:gd name="T17" fmla="*/ 267 h 334"/>
              <a:gd name="T18" fmla="*/ 167 w 334"/>
              <a:gd name="T19" fmla="*/ 267 h 334"/>
              <a:gd name="T20" fmla="*/ 167 w 334"/>
              <a:gd name="T21" fmla="*/ 234 h 334"/>
              <a:gd name="T22" fmla="*/ 267 w 334"/>
              <a:gd name="T23" fmla="*/ 134 h 334"/>
              <a:gd name="T24" fmla="*/ 200 w 334"/>
              <a:gd name="T25" fmla="*/ 134 h 334"/>
              <a:gd name="T26" fmla="*/ 200 w 334"/>
              <a:gd name="T27" fmla="*/ 100 h 334"/>
              <a:gd name="T28" fmla="*/ 267 w 334"/>
              <a:gd name="T29" fmla="*/ 100 h 334"/>
              <a:gd name="T30" fmla="*/ 267 w 334"/>
              <a:gd name="T31" fmla="*/ 134 h 334"/>
              <a:gd name="T32" fmla="*/ 134 w 334"/>
              <a:gd name="T33" fmla="*/ 134 h 334"/>
              <a:gd name="T34" fmla="*/ 67 w 334"/>
              <a:gd name="T35" fmla="*/ 134 h 334"/>
              <a:gd name="T36" fmla="*/ 67 w 334"/>
              <a:gd name="T37" fmla="*/ 100 h 334"/>
              <a:gd name="T38" fmla="*/ 134 w 334"/>
              <a:gd name="T39" fmla="*/ 100 h 334"/>
              <a:gd name="T40" fmla="*/ 134 w 334"/>
              <a:gd name="T41" fmla="*/ 134 h 334"/>
              <a:gd name="T42" fmla="*/ 300 w 334"/>
              <a:gd name="T43" fmla="*/ 300 h 334"/>
              <a:gd name="T44" fmla="*/ 34 w 334"/>
              <a:gd name="T45" fmla="*/ 300 h 334"/>
              <a:gd name="T46" fmla="*/ 34 w 334"/>
              <a:gd name="T47" fmla="*/ 34 h 334"/>
              <a:gd name="T48" fmla="*/ 300 w 334"/>
              <a:gd name="T49" fmla="*/ 34 h 334"/>
              <a:gd name="T50" fmla="*/ 300 w 334"/>
              <a:gd name="T51" fmla="*/ 300 h 334"/>
              <a:gd name="T52" fmla="*/ 0 w 334"/>
              <a:gd name="T53" fmla="*/ 334 h 334"/>
              <a:gd name="T54" fmla="*/ 334 w 334"/>
              <a:gd name="T55" fmla="*/ 334 h 334"/>
              <a:gd name="T56" fmla="*/ 334 w 334"/>
              <a:gd name="T57" fmla="*/ 0 h 334"/>
              <a:gd name="T58" fmla="*/ 0 w 334"/>
              <a:gd name="T59" fmla="*/ 0 h 334"/>
              <a:gd name="T60" fmla="*/ 0 w 334"/>
              <a:gd name="T61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4" h="334">
                <a:moveTo>
                  <a:pt x="167" y="234"/>
                </a:moveTo>
                <a:lnTo>
                  <a:pt x="67" y="234"/>
                </a:lnTo>
                <a:lnTo>
                  <a:pt x="67" y="200"/>
                </a:lnTo>
                <a:lnTo>
                  <a:pt x="167" y="200"/>
                </a:lnTo>
                <a:lnTo>
                  <a:pt x="234" y="200"/>
                </a:lnTo>
                <a:lnTo>
                  <a:pt x="267" y="200"/>
                </a:lnTo>
                <a:lnTo>
                  <a:pt x="267" y="234"/>
                </a:lnTo>
                <a:lnTo>
                  <a:pt x="234" y="234"/>
                </a:lnTo>
                <a:lnTo>
                  <a:pt x="234" y="267"/>
                </a:lnTo>
                <a:lnTo>
                  <a:pt x="167" y="267"/>
                </a:lnTo>
                <a:lnTo>
                  <a:pt x="167" y="234"/>
                </a:lnTo>
                <a:close/>
                <a:moveTo>
                  <a:pt x="267" y="134"/>
                </a:moveTo>
                <a:lnTo>
                  <a:pt x="200" y="134"/>
                </a:lnTo>
                <a:lnTo>
                  <a:pt x="200" y="100"/>
                </a:lnTo>
                <a:lnTo>
                  <a:pt x="267" y="100"/>
                </a:lnTo>
                <a:lnTo>
                  <a:pt x="267" y="134"/>
                </a:lnTo>
                <a:close/>
                <a:moveTo>
                  <a:pt x="134" y="134"/>
                </a:moveTo>
                <a:lnTo>
                  <a:pt x="67" y="134"/>
                </a:lnTo>
                <a:lnTo>
                  <a:pt x="67" y="100"/>
                </a:lnTo>
                <a:lnTo>
                  <a:pt x="134" y="100"/>
                </a:lnTo>
                <a:lnTo>
                  <a:pt x="134" y="134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34"/>
                </a:lnTo>
                <a:lnTo>
                  <a:pt x="300" y="34"/>
                </a:lnTo>
                <a:lnTo>
                  <a:pt x="300" y="300"/>
                </a:lnTo>
                <a:close/>
                <a:moveTo>
                  <a:pt x="0" y="334"/>
                </a:moveTo>
                <a:lnTo>
                  <a:pt x="334" y="334"/>
                </a:lnTo>
                <a:lnTo>
                  <a:pt x="334" y="0"/>
                </a:lnTo>
                <a:lnTo>
                  <a:pt x="0" y="0"/>
                </a:lnTo>
                <a:lnTo>
                  <a:pt x="0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3" name="Freeform 28">
            <a:extLst>
              <a:ext uri="{FF2B5EF4-FFF2-40B4-BE49-F238E27FC236}">
                <a16:creationId xmlns:a16="http://schemas.microsoft.com/office/drawing/2014/main" id="{9B8B54EF-4027-9441-95E9-A7BC71963F9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10429" y="4510097"/>
            <a:ext cx="250825" cy="252413"/>
          </a:xfrm>
          <a:custGeom>
            <a:avLst/>
            <a:gdLst>
              <a:gd name="T0" fmla="*/ 133 w 333"/>
              <a:gd name="T1" fmla="*/ 234 h 334"/>
              <a:gd name="T2" fmla="*/ 200 w 333"/>
              <a:gd name="T3" fmla="*/ 234 h 334"/>
              <a:gd name="T4" fmla="*/ 200 w 333"/>
              <a:gd name="T5" fmla="*/ 267 h 334"/>
              <a:gd name="T6" fmla="*/ 133 w 333"/>
              <a:gd name="T7" fmla="*/ 267 h 334"/>
              <a:gd name="T8" fmla="*/ 133 w 333"/>
              <a:gd name="T9" fmla="*/ 234 h 334"/>
              <a:gd name="T10" fmla="*/ 33 w 333"/>
              <a:gd name="T11" fmla="*/ 34 h 334"/>
              <a:gd name="T12" fmla="*/ 300 w 333"/>
              <a:gd name="T13" fmla="*/ 34 h 334"/>
              <a:gd name="T14" fmla="*/ 300 w 333"/>
              <a:gd name="T15" fmla="*/ 67 h 334"/>
              <a:gd name="T16" fmla="*/ 33 w 333"/>
              <a:gd name="T17" fmla="*/ 67 h 334"/>
              <a:gd name="T18" fmla="*/ 33 w 333"/>
              <a:gd name="T19" fmla="*/ 34 h 334"/>
              <a:gd name="T20" fmla="*/ 233 w 333"/>
              <a:gd name="T21" fmla="*/ 100 h 334"/>
              <a:gd name="T22" fmla="*/ 300 w 333"/>
              <a:gd name="T23" fmla="*/ 100 h 334"/>
              <a:gd name="T24" fmla="*/ 300 w 333"/>
              <a:gd name="T25" fmla="*/ 167 h 334"/>
              <a:gd name="T26" fmla="*/ 233 w 333"/>
              <a:gd name="T27" fmla="*/ 167 h 334"/>
              <a:gd name="T28" fmla="*/ 233 w 333"/>
              <a:gd name="T29" fmla="*/ 100 h 334"/>
              <a:gd name="T30" fmla="*/ 300 w 333"/>
              <a:gd name="T31" fmla="*/ 300 h 334"/>
              <a:gd name="T32" fmla="*/ 33 w 333"/>
              <a:gd name="T33" fmla="*/ 300 h 334"/>
              <a:gd name="T34" fmla="*/ 33 w 333"/>
              <a:gd name="T35" fmla="*/ 200 h 334"/>
              <a:gd name="T36" fmla="*/ 133 w 333"/>
              <a:gd name="T37" fmla="*/ 200 h 334"/>
              <a:gd name="T38" fmla="*/ 133 w 333"/>
              <a:gd name="T39" fmla="*/ 100 h 334"/>
              <a:gd name="T40" fmla="*/ 200 w 333"/>
              <a:gd name="T41" fmla="*/ 100 h 334"/>
              <a:gd name="T42" fmla="*/ 200 w 333"/>
              <a:gd name="T43" fmla="*/ 200 h 334"/>
              <a:gd name="T44" fmla="*/ 300 w 333"/>
              <a:gd name="T45" fmla="*/ 200 h 334"/>
              <a:gd name="T46" fmla="*/ 300 w 333"/>
              <a:gd name="T47" fmla="*/ 300 h 334"/>
              <a:gd name="T48" fmla="*/ 33 w 333"/>
              <a:gd name="T49" fmla="*/ 100 h 334"/>
              <a:gd name="T50" fmla="*/ 100 w 333"/>
              <a:gd name="T51" fmla="*/ 100 h 334"/>
              <a:gd name="T52" fmla="*/ 100 w 333"/>
              <a:gd name="T53" fmla="*/ 167 h 334"/>
              <a:gd name="T54" fmla="*/ 33 w 333"/>
              <a:gd name="T55" fmla="*/ 167 h 334"/>
              <a:gd name="T56" fmla="*/ 33 w 333"/>
              <a:gd name="T57" fmla="*/ 100 h 334"/>
              <a:gd name="T58" fmla="*/ 0 w 333"/>
              <a:gd name="T59" fmla="*/ 334 h 334"/>
              <a:gd name="T60" fmla="*/ 333 w 333"/>
              <a:gd name="T61" fmla="*/ 334 h 334"/>
              <a:gd name="T62" fmla="*/ 333 w 333"/>
              <a:gd name="T63" fmla="*/ 0 h 334"/>
              <a:gd name="T64" fmla="*/ 0 w 333"/>
              <a:gd name="T65" fmla="*/ 0 h 334"/>
              <a:gd name="T66" fmla="*/ 0 w 333"/>
              <a:gd name="T67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3" h="334">
                <a:moveTo>
                  <a:pt x="133" y="234"/>
                </a:moveTo>
                <a:lnTo>
                  <a:pt x="200" y="234"/>
                </a:lnTo>
                <a:lnTo>
                  <a:pt x="200" y="267"/>
                </a:lnTo>
                <a:lnTo>
                  <a:pt x="133" y="267"/>
                </a:lnTo>
                <a:lnTo>
                  <a:pt x="133" y="234"/>
                </a:lnTo>
                <a:close/>
                <a:moveTo>
                  <a:pt x="33" y="34"/>
                </a:moveTo>
                <a:lnTo>
                  <a:pt x="300" y="34"/>
                </a:lnTo>
                <a:lnTo>
                  <a:pt x="300" y="67"/>
                </a:lnTo>
                <a:lnTo>
                  <a:pt x="33" y="67"/>
                </a:lnTo>
                <a:lnTo>
                  <a:pt x="33" y="34"/>
                </a:lnTo>
                <a:close/>
                <a:moveTo>
                  <a:pt x="233" y="100"/>
                </a:moveTo>
                <a:lnTo>
                  <a:pt x="300" y="100"/>
                </a:lnTo>
                <a:lnTo>
                  <a:pt x="300" y="167"/>
                </a:lnTo>
                <a:lnTo>
                  <a:pt x="233" y="167"/>
                </a:lnTo>
                <a:lnTo>
                  <a:pt x="233" y="100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200"/>
                </a:lnTo>
                <a:lnTo>
                  <a:pt x="133" y="200"/>
                </a:lnTo>
                <a:lnTo>
                  <a:pt x="133" y="100"/>
                </a:lnTo>
                <a:lnTo>
                  <a:pt x="200" y="100"/>
                </a:lnTo>
                <a:lnTo>
                  <a:pt x="200" y="200"/>
                </a:lnTo>
                <a:lnTo>
                  <a:pt x="300" y="200"/>
                </a:lnTo>
                <a:lnTo>
                  <a:pt x="300" y="300"/>
                </a:lnTo>
                <a:close/>
                <a:moveTo>
                  <a:pt x="33" y="100"/>
                </a:moveTo>
                <a:lnTo>
                  <a:pt x="100" y="100"/>
                </a:lnTo>
                <a:lnTo>
                  <a:pt x="100" y="167"/>
                </a:lnTo>
                <a:lnTo>
                  <a:pt x="33" y="167"/>
                </a:lnTo>
                <a:lnTo>
                  <a:pt x="33" y="100"/>
                </a:lnTo>
                <a:close/>
                <a:moveTo>
                  <a:pt x="0" y="334"/>
                </a:moveTo>
                <a:lnTo>
                  <a:pt x="333" y="334"/>
                </a:lnTo>
                <a:lnTo>
                  <a:pt x="333" y="0"/>
                </a:lnTo>
                <a:lnTo>
                  <a:pt x="0" y="0"/>
                </a:lnTo>
                <a:lnTo>
                  <a:pt x="0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4" name="Freeform 29">
            <a:extLst>
              <a:ext uri="{FF2B5EF4-FFF2-40B4-BE49-F238E27FC236}">
                <a16:creationId xmlns:a16="http://schemas.microsoft.com/office/drawing/2014/main" id="{DD19FDE6-2D27-1245-A6E8-5BF4BD7BB61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07191" y="4510097"/>
            <a:ext cx="250825" cy="252413"/>
          </a:xfrm>
          <a:custGeom>
            <a:avLst/>
            <a:gdLst>
              <a:gd name="T0" fmla="*/ 200 w 333"/>
              <a:gd name="T1" fmla="*/ 234 h 334"/>
              <a:gd name="T2" fmla="*/ 167 w 333"/>
              <a:gd name="T3" fmla="*/ 267 h 334"/>
              <a:gd name="T4" fmla="*/ 133 w 333"/>
              <a:gd name="T5" fmla="*/ 234 h 334"/>
              <a:gd name="T6" fmla="*/ 167 w 333"/>
              <a:gd name="T7" fmla="*/ 200 h 334"/>
              <a:gd name="T8" fmla="*/ 200 w 333"/>
              <a:gd name="T9" fmla="*/ 234 h 334"/>
              <a:gd name="T10" fmla="*/ 33 w 333"/>
              <a:gd name="T11" fmla="*/ 34 h 334"/>
              <a:gd name="T12" fmla="*/ 300 w 333"/>
              <a:gd name="T13" fmla="*/ 34 h 334"/>
              <a:gd name="T14" fmla="*/ 300 w 333"/>
              <a:gd name="T15" fmla="*/ 67 h 334"/>
              <a:gd name="T16" fmla="*/ 33 w 333"/>
              <a:gd name="T17" fmla="*/ 67 h 334"/>
              <a:gd name="T18" fmla="*/ 33 w 333"/>
              <a:gd name="T19" fmla="*/ 34 h 334"/>
              <a:gd name="T20" fmla="*/ 233 w 333"/>
              <a:gd name="T21" fmla="*/ 100 h 334"/>
              <a:gd name="T22" fmla="*/ 300 w 333"/>
              <a:gd name="T23" fmla="*/ 100 h 334"/>
              <a:gd name="T24" fmla="*/ 300 w 333"/>
              <a:gd name="T25" fmla="*/ 167 h 334"/>
              <a:gd name="T26" fmla="*/ 233 w 333"/>
              <a:gd name="T27" fmla="*/ 167 h 334"/>
              <a:gd name="T28" fmla="*/ 233 w 333"/>
              <a:gd name="T29" fmla="*/ 100 h 334"/>
              <a:gd name="T30" fmla="*/ 300 w 333"/>
              <a:gd name="T31" fmla="*/ 300 h 334"/>
              <a:gd name="T32" fmla="*/ 33 w 333"/>
              <a:gd name="T33" fmla="*/ 300 h 334"/>
              <a:gd name="T34" fmla="*/ 33 w 333"/>
              <a:gd name="T35" fmla="*/ 200 h 334"/>
              <a:gd name="T36" fmla="*/ 133 w 333"/>
              <a:gd name="T37" fmla="*/ 200 h 334"/>
              <a:gd name="T38" fmla="*/ 133 w 333"/>
              <a:gd name="T39" fmla="*/ 100 h 334"/>
              <a:gd name="T40" fmla="*/ 200 w 333"/>
              <a:gd name="T41" fmla="*/ 100 h 334"/>
              <a:gd name="T42" fmla="*/ 200 w 333"/>
              <a:gd name="T43" fmla="*/ 200 h 334"/>
              <a:gd name="T44" fmla="*/ 300 w 333"/>
              <a:gd name="T45" fmla="*/ 200 h 334"/>
              <a:gd name="T46" fmla="*/ 300 w 333"/>
              <a:gd name="T47" fmla="*/ 300 h 334"/>
              <a:gd name="T48" fmla="*/ 33 w 333"/>
              <a:gd name="T49" fmla="*/ 100 h 334"/>
              <a:gd name="T50" fmla="*/ 100 w 333"/>
              <a:gd name="T51" fmla="*/ 100 h 334"/>
              <a:gd name="T52" fmla="*/ 100 w 333"/>
              <a:gd name="T53" fmla="*/ 167 h 334"/>
              <a:gd name="T54" fmla="*/ 33 w 333"/>
              <a:gd name="T55" fmla="*/ 167 h 334"/>
              <a:gd name="T56" fmla="*/ 33 w 333"/>
              <a:gd name="T57" fmla="*/ 100 h 334"/>
              <a:gd name="T58" fmla="*/ 0 w 333"/>
              <a:gd name="T59" fmla="*/ 334 h 334"/>
              <a:gd name="T60" fmla="*/ 333 w 333"/>
              <a:gd name="T61" fmla="*/ 334 h 334"/>
              <a:gd name="T62" fmla="*/ 333 w 333"/>
              <a:gd name="T63" fmla="*/ 0 h 334"/>
              <a:gd name="T64" fmla="*/ 0 w 333"/>
              <a:gd name="T65" fmla="*/ 0 h 334"/>
              <a:gd name="T66" fmla="*/ 0 w 333"/>
              <a:gd name="T67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3" h="334">
                <a:moveTo>
                  <a:pt x="200" y="234"/>
                </a:moveTo>
                <a:cubicBezTo>
                  <a:pt x="200" y="252"/>
                  <a:pt x="185" y="267"/>
                  <a:pt x="167" y="267"/>
                </a:cubicBezTo>
                <a:cubicBezTo>
                  <a:pt x="148" y="267"/>
                  <a:pt x="133" y="252"/>
                  <a:pt x="133" y="234"/>
                </a:cubicBezTo>
                <a:cubicBezTo>
                  <a:pt x="133" y="215"/>
                  <a:pt x="148" y="200"/>
                  <a:pt x="167" y="200"/>
                </a:cubicBezTo>
                <a:cubicBezTo>
                  <a:pt x="185" y="200"/>
                  <a:pt x="200" y="215"/>
                  <a:pt x="200" y="234"/>
                </a:cubicBezTo>
                <a:close/>
                <a:moveTo>
                  <a:pt x="33" y="34"/>
                </a:moveTo>
                <a:lnTo>
                  <a:pt x="300" y="34"/>
                </a:lnTo>
                <a:lnTo>
                  <a:pt x="300" y="67"/>
                </a:lnTo>
                <a:lnTo>
                  <a:pt x="33" y="67"/>
                </a:lnTo>
                <a:lnTo>
                  <a:pt x="33" y="34"/>
                </a:lnTo>
                <a:close/>
                <a:moveTo>
                  <a:pt x="233" y="100"/>
                </a:moveTo>
                <a:lnTo>
                  <a:pt x="300" y="100"/>
                </a:lnTo>
                <a:lnTo>
                  <a:pt x="300" y="167"/>
                </a:lnTo>
                <a:lnTo>
                  <a:pt x="233" y="167"/>
                </a:lnTo>
                <a:lnTo>
                  <a:pt x="233" y="100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200"/>
                </a:lnTo>
                <a:lnTo>
                  <a:pt x="133" y="200"/>
                </a:lnTo>
                <a:lnTo>
                  <a:pt x="133" y="100"/>
                </a:lnTo>
                <a:lnTo>
                  <a:pt x="200" y="100"/>
                </a:lnTo>
                <a:lnTo>
                  <a:pt x="200" y="200"/>
                </a:lnTo>
                <a:lnTo>
                  <a:pt x="300" y="200"/>
                </a:lnTo>
                <a:lnTo>
                  <a:pt x="300" y="300"/>
                </a:lnTo>
                <a:close/>
                <a:moveTo>
                  <a:pt x="33" y="100"/>
                </a:moveTo>
                <a:lnTo>
                  <a:pt x="100" y="100"/>
                </a:lnTo>
                <a:lnTo>
                  <a:pt x="100" y="167"/>
                </a:lnTo>
                <a:lnTo>
                  <a:pt x="33" y="167"/>
                </a:lnTo>
                <a:lnTo>
                  <a:pt x="33" y="100"/>
                </a:lnTo>
                <a:close/>
                <a:moveTo>
                  <a:pt x="0" y="334"/>
                </a:moveTo>
                <a:lnTo>
                  <a:pt x="333" y="334"/>
                </a:lnTo>
                <a:lnTo>
                  <a:pt x="333" y="0"/>
                </a:lnTo>
                <a:lnTo>
                  <a:pt x="0" y="0"/>
                </a:lnTo>
                <a:lnTo>
                  <a:pt x="0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5" name="Freeform 30">
            <a:extLst>
              <a:ext uri="{FF2B5EF4-FFF2-40B4-BE49-F238E27FC236}">
                <a16:creationId xmlns:a16="http://schemas.microsoft.com/office/drawing/2014/main" id="{6F9BA343-EDFD-4B40-8C94-1FB317533FE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03954" y="4510097"/>
            <a:ext cx="252413" cy="252413"/>
          </a:xfrm>
          <a:custGeom>
            <a:avLst/>
            <a:gdLst>
              <a:gd name="T0" fmla="*/ 100 w 334"/>
              <a:gd name="T1" fmla="*/ 267 h 334"/>
              <a:gd name="T2" fmla="*/ 234 w 334"/>
              <a:gd name="T3" fmla="*/ 267 h 334"/>
              <a:gd name="T4" fmla="*/ 234 w 334"/>
              <a:gd name="T5" fmla="*/ 234 h 334"/>
              <a:gd name="T6" fmla="*/ 100 w 334"/>
              <a:gd name="T7" fmla="*/ 234 h 334"/>
              <a:gd name="T8" fmla="*/ 100 w 334"/>
              <a:gd name="T9" fmla="*/ 267 h 334"/>
              <a:gd name="T10" fmla="*/ 34 w 334"/>
              <a:gd name="T11" fmla="*/ 34 h 334"/>
              <a:gd name="T12" fmla="*/ 300 w 334"/>
              <a:gd name="T13" fmla="*/ 34 h 334"/>
              <a:gd name="T14" fmla="*/ 300 w 334"/>
              <a:gd name="T15" fmla="*/ 67 h 334"/>
              <a:gd name="T16" fmla="*/ 34 w 334"/>
              <a:gd name="T17" fmla="*/ 67 h 334"/>
              <a:gd name="T18" fmla="*/ 34 w 334"/>
              <a:gd name="T19" fmla="*/ 34 h 334"/>
              <a:gd name="T20" fmla="*/ 234 w 334"/>
              <a:gd name="T21" fmla="*/ 100 h 334"/>
              <a:gd name="T22" fmla="*/ 300 w 334"/>
              <a:gd name="T23" fmla="*/ 100 h 334"/>
              <a:gd name="T24" fmla="*/ 300 w 334"/>
              <a:gd name="T25" fmla="*/ 167 h 334"/>
              <a:gd name="T26" fmla="*/ 234 w 334"/>
              <a:gd name="T27" fmla="*/ 167 h 334"/>
              <a:gd name="T28" fmla="*/ 234 w 334"/>
              <a:gd name="T29" fmla="*/ 100 h 334"/>
              <a:gd name="T30" fmla="*/ 300 w 334"/>
              <a:gd name="T31" fmla="*/ 300 h 334"/>
              <a:gd name="T32" fmla="*/ 34 w 334"/>
              <a:gd name="T33" fmla="*/ 300 h 334"/>
              <a:gd name="T34" fmla="*/ 34 w 334"/>
              <a:gd name="T35" fmla="*/ 200 h 334"/>
              <a:gd name="T36" fmla="*/ 134 w 334"/>
              <a:gd name="T37" fmla="*/ 200 h 334"/>
              <a:gd name="T38" fmla="*/ 134 w 334"/>
              <a:gd name="T39" fmla="*/ 100 h 334"/>
              <a:gd name="T40" fmla="*/ 200 w 334"/>
              <a:gd name="T41" fmla="*/ 100 h 334"/>
              <a:gd name="T42" fmla="*/ 200 w 334"/>
              <a:gd name="T43" fmla="*/ 200 h 334"/>
              <a:gd name="T44" fmla="*/ 300 w 334"/>
              <a:gd name="T45" fmla="*/ 200 h 334"/>
              <a:gd name="T46" fmla="*/ 300 w 334"/>
              <a:gd name="T47" fmla="*/ 300 h 334"/>
              <a:gd name="T48" fmla="*/ 34 w 334"/>
              <a:gd name="T49" fmla="*/ 100 h 334"/>
              <a:gd name="T50" fmla="*/ 100 w 334"/>
              <a:gd name="T51" fmla="*/ 100 h 334"/>
              <a:gd name="T52" fmla="*/ 100 w 334"/>
              <a:gd name="T53" fmla="*/ 167 h 334"/>
              <a:gd name="T54" fmla="*/ 34 w 334"/>
              <a:gd name="T55" fmla="*/ 167 h 334"/>
              <a:gd name="T56" fmla="*/ 34 w 334"/>
              <a:gd name="T57" fmla="*/ 100 h 334"/>
              <a:gd name="T58" fmla="*/ 0 w 334"/>
              <a:gd name="T59" fmla="*/ 334 h 334"/>
              <a:gd name="T60" fmla="*/ 334 w 334"/>
              <a:gd name="T61" fmla="*/ 334 h 334"/>
              <a:gd name="T62" fmla="*/ 334 w 334"/>
              <a:gd name="T63" fmla="*/ 0 h 334"/>
              <a:gd name="T64" fmla="*/ 0 w 334"/>
              <a:gd name="T65" fmla="*/ 0 h 334"/>
              <a:gd name="T66" fmla="*/ 0 w 334"/>
              <a:gd name="T67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4" h="334">
                <a:moveTo>
                  <a:pt x="100" y="267"/>
                </a:moveTo>
                <a:lnTo>
                  <a:pt x="234" y="267"/>
                </a:lnTo>
                <a:lnTo>
                  <a:pt x="234" y="234"/>
                </a:lnTo>
                <a:lnTo>
                  <a:pt x="100" y="234"/>
                </a:lnTo>
                <a:lnTo>
                  <a:pt x="100" y="267"/>
                </a:lnTo>
                <a:close/>
                <a:moveTo>
                  <a:pt x="34" y="34"/>
                </a:moveTo>
                <a:lnTo>
                  <a:pt x="300" y="34"/>
                </a:lnTo>
                <a:lnTo>
                  <a:pt x="300" y="67"/>
                </a:lnTo>
                <a:lnTo>
                  <a:pt x="34" y="67"/>
                </a:lnTo>
                <a:lnTo>
                  <a:pt x="34" y="34"/>
                </a:lnTo>
                <a:close/>
                <a:moveTo>
                  <a:pt x="234" y="100"/>
                </a:moveTo>
                <a:lnTo>
                  <a:pt x="300" y="100"/>
                </a:lnTo>
                <a:lnTo>
                  <a:pt x="300" y="167"/>
                </a:lnTo>
                <a:lnTo>
                  <a:pt x="234" y="167"/>
                </a:lnTo>
                <a:lnTo>
                  <a:pt x="234" y="100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200"/>
                </a:lnTo>
                <a:lnTo>
                  <a:pt x="134" y="200"/>
                </a:lnTo>
                <a:lnTo>
                  <a:pt x="134" y="100"/>
                </a:lnTo>
                <a:lnTo>
                  <a:pt x="200" y="100"/>
                </a:lnTo>
                <a:lnTo>
                  <a:pt x="200" y="200"/>
                </a:lnTo>
                <a:lnTo>
                  <a:pt x="300" y="200"/>
                </a:lnTo>
                <a:lnTo>
                  <a:pt x="300" y="300"/>
                </a:lnTo>
                <a:close/>
                <a:moveTo>
                  <a:pt x="34" y="100"/>
                </a:moveTo>
                <a:lnTo>
                  <a:pt x="100" y="100"/>
                </a:lnTo>
                <a:lnTo>
                  <a:pt x="100" y="167"/>
                </a:lnTo>
                <a:lnTo>
                  <a:pt x="34" y="167"/>
                </a:lnTo>
                <a:lnTo>
                  <a:pt x="34" y="100"/>
                </a:lnTo>
                <a:close/>
                <a:moveTo>
                  <a:pt x="0" y="334"/>
                </a:moveTo>
                <a:lnTo>
                  <a:pt x="334" y="334"/>
                </a:lnTo>
                <a:lnTo>
                  <a:pt x="334" y="0"/>
                </a:lnTo>
                <a:lnTo>
                  <a:pt x="0" y="0"/>
                </a:lnTo>
                <a:lnTo>
                  <a:pt x="0" y="334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6" name="Freeform 31">
            <a:extLst>
              <a:ext uri="{FF2B5EF4-FFF2-40B4-BE49-F238E27FC236}">
                <a16:creationId xmlns:a16="http://schemas.microsoft.com/office/drawing/2014/main" id="{9403F5E2-7781-B341-AF19-946875A74C7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29918" y="4003683"/>
            <a:ext cx="252413" cy="252413"/>
          </a:xfrm>
          <a:custGeom>
            <a:avLst/>
            <a:gdLst>
              <a:gd name="T0" fmla="*/ 134 w 334"/>
              <a:gd name="T1" fmla="*/ 233 h 333"/>
              <a:gd name="T2" fmla="*/ 200 w 334"/>
              <a:gd name="T3" fmla="*/ 233 h 333"/>
              <a:gd name="T4" fmla="*/ 200 w 334"/>
              <a:gd name="T5" fmla="*/ 266 h 333"/>
              <a:gd name="T6" fmla="*/ 134 w 334"/>
              <a:gd name="T7" fmla="*/ 266 h 333"/>
              <a:gd name="T8" fmla="*/ 134 w 334"/>
              <a:gd name="T9" fmla="*/ 233 h 333"/>
              <a:gd name="T10" fmla="*/ 300 w 334"/>
              <a:gd name="T11" fmla="*/ 66 h 333"/>
              <a:gd name="T12" fmla="*/ 200 w 334"/>
              <a:gd name="T13" fmla="*/ 66 h 333"/>
              <a:gd name="T14" fmla="*/ 134 w 334"/>
              <a:gd name="T15" fmla="*/ 66 h 333"/>
              <a:gd name="T16" fmla="*/ 34 w 334"/>
              <a:gd name="T17" fmla="*/ 66 h 333"/>
              <a:gd name="T18" fmla="*/ 34 w 334"/>
              <a:gd name="T19" fmla="*/ 33 h 333"/>
              <a:gd name="T20" fmla="*/ 300 w 334"/>
              <a:gd name="T21" fmla="*/ 33 h 333"/>
              <a:gd name="T22" fmla="*/ 300 w 334"/>
              <a:gd name="T23" fmla="*/ 66 h 333"/>
              <a:gd name="T24" fmla="*/ 300 w 334"/>
              <a:gd name="T25" fmla="*/ 166 h 333"/>
              <a:gd name="T26" fmla="*/ 250 w 334"/>
              <a:gd name="T27" fmla="*/ 166 h 333"/>
              <a:gd name="T28" fmla="*/ 234 w 334"/>
              <a:gd name="T29" fmla="*/ 143 h 333"/>
              <a:gd name="T30" fmla="*/ 234 w 334"/>
              <a:gd name="T31" fmla="*/ 100 h 333"/>
              <a:gd name="T32" fmla="*/ 300 w 334"/>
              <a:gd name="T33" fmla="*/ 100 h 333"/>
              <a:gd name="T34" fmla="*/ 300 w 334"/>
              <a:gd name="T35" fmla="*/ 166 h 333"/>
              <a:gd name="T36" fmla="*/ 300 w 334"/>
              <a:gd name="T37" fmla="*/ 300 h 333"/>
              <a:gd name="T38" fmla="*/ 34 w 334"/>
              <a:gd name="T39" fmla="*/ 300 h 333"/>
              <a:gd name="T40" fmla="*/ 34 w 334"/>
              <a:gd name="T41" fmla="*/ 200 h 333"/>
              <a:gd name="T42" fmla="*/ 100 w 334"/>
              <a:gd name="T43" fmla="*/ 200 h 333"/>
              <a:gd name="T44" fmla="*/ 134 w 334"/>
              <a:gd name="T45" fmla="*/ 159 h 333"/>
              <a:gd name="T46" fmla="*/ 134 w 334"/>
              <a:gd name="T47" fmla="*/ 100 h 333"/>
              <a:gd name="T48" fmla="*/ 200 w 334"/>
              <a:gd name="T49" fmla="*/ 100 h 333"/>
              <a:gd name="T50" fmla="*/ 200 w 334"/>
              <a:gd name="T51" fmla="*/ 160 h 333"/>
              <a:gd name="T52" fmla="*/ 234 w 334"/>
              <a:gd name="T53" fmla="*/ 200 h 333"/>
              <a:gd name="T54" fmla="*/ 300 w 334"/>
              <a:gd name="T55" fmla="*/ 200 h 333"/>
              <a:gd name="T56" fmla="*/ 300 w 334"/>
              <a:gd name="T57" fmla="*/ 300 h 333"/>
              <a:gd name="T58" fmla="*/ 34 w 334"/>
              <a:gd name="T59" fmla="*/ 100 h 333"/>
              <a:gd name="T60" fmla="*/ 100 w 334"/>
              <a:gd name="T61" fmla="*/ 100 h 333"/>
              <a:gd name="T62" fmla="*/ 100 w 334"/>
              <a:gd name="T63" fmla="*/ 143 h 333"/>
              <a:gd name="T64" fmla="*/ 84 w 334"/>
              <a:gd name="T65" fmla="*/ 166 h 333"/>
              <a:gd name="T66" fmla="*/ 34 w 334"/>
              <a:gd name="T67" fmla="*/ 166 h 333"/>
              <a:gd name="T68" fmla="*/ 34 w 334"/>
              <a:gd name="T69" fmla="*/ 100 h 333"/>
              <a:gd name="T70" fmla="*/ 0 w 334"/>
              <a:gd name="T71" fmla="*/ 333 h 333"/>
              <a:gd name="T72" fmla="*/ 334 w 334"/>
              <a:gd name="T73" fmla="*/ 333 h 333"/>
              <a:gd name="T74" fmla="*/ 334 w 334"/>
              <a:gd name="T75" fmla="*/ 0 h 333"/>
              <a:gd name="T76" fmla="*/ 0 w 334"/>
              <a:gd name="T77" fmla="*/ 0 h 333"/>
              <a:gd name="T78" fmla="*/ 0 w 334"/>
              <a:gd name="T7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4" h="333">
                <a:moveTo>
                  <a:pt x="134" y="233"/>
                </a:moveTo>
                <a:lnTo>
                  <a:pt x="200" y="233"/>
                </a:lnTo>
                <a:lnTo>
                  <a:pt x="200" y="266"/>
                </a:lnTo>
                <a:lnTo>
                  <a:pt x="134" y="266"/>
                </a:lnTo>
                <a:lnTo>
                  <a:pt x="134" y="233"/>
                </a:lnTo>
                <a:close/>
                <a:moveTo>
                  <a:pt x="300" y="66"/>
                </a:moveTo>
                <a:lnTo>
                  <a:pt x="200" y="66"/>
                </a:lnTo>
                <a:lnTo>
                  <a:pt x="134" y="66"/>
                </a:lnTo>
                <a:lnTo>
                  <a:pt x="34" y="66"/>
                </a:lnTo>
                <a:lnTo>
                  <a:pt x="34" y="33"/>
                </a:lnTo>
                <a:lnTo>
                  <a:pt x="300" y="33"/>
                </a:lnTo>
                <a:lnTo>
                  <a:pt x="300" y="66"/>
                </a:lnTo>
                <a:close/>
                <a:moveTo>
                  <a:pt x="300" y="166"/>
                </a:moveTo>
                <a:lnTo>
                  <a:pt x="250" y="166"/>
                </a:lnTo>
                <a:cubicBezTo>
                  <a:pt x="241" y="166"/>
                  <a:pt x="234" y="152"/>
                  <a:pt x="234" y="143"/>
                </a:cubicBezTo>
                <a:lnTo>
                  <a:pt x="234" y="100"/>
                </a:lnTo>
                <a:lnTo>
                  <a:pt x="300" y="100"/>
                </a:lnTo>
                <a:lnTo>
                  <a:pt x="300" y="166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200"/>
                </a:lnTo>
                <a:lnTo>
                  <a:pt x="100" y="200"/>
                </a:lnTo>
                <a:cubicBezTo>
                  <a:pt x="119" y="200"/>
                  <a:pt x="134" y="178"/>
                  <a:pt x="134" y="159"/>
                </a:cubicBezTo>
                <a:lnTo>
                  <a:pt x="134" y="100"/>
                </a:lnTo>
                <a:lnTo>
                  <a:pt x="200" y="100"/>
                </a:lnTo>
                <a:lnTo>
                  <a:pt x="200" y="160"/>
                </a:lnTo>
                <a:cubicBezTo>
                  <a:pt x="200" y="178"/>
                  <a:pt x="215" y="200"/>
                  <a:pt x="234" y="200"/>
                </a:cubicBezTo>
                <a:lnTo>
                  <a:pt x="300" y="200"/>
                </a:lnTo>
                <a:lnTo>
                  <a:pt x="300" y="300"/>
                </a:lnTo>
                <a:close/>
                <a:moveTo>
                  <a:pt x="34" y="100"/>
                </a:moveTo>
                <a:lnTo>
                  <a:pt x="100" y="100"/>
                </a:lnTo>
                <a:lnTo>
                  <a:pt x="100" y="143"/>
                </a:lnTo>
                <a:cubicBezTo>
                  <a:pt x="100" y="152"/>
                  <a:pt x="93" y="166"/>
                  <a:pt x="84" y="166"/>
                </a:cubicBezTo>
                <a:lnTo>
                  <a:pt x="34" y="166"/>
                </a:lnTo>
                <a:lnTo>
                  <a:pt x="34" y="100"/>
                </a:lnTo>
                <a:close/>
                <a:moveTo>
                  <a:pt x="0" y="333"/>
                </a:moveTo>
                <a:lnTo>
                  <a:pt x="334" y="333"/>
                </a:lnTo>
                <a:lnTo>
                  <a:pt x="334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7" name="Freeform 32">
            <a:extLst>
              <a:ext uri="{FF2B5EF4-FFF2-40B4-BE49-F238E27FC236}">
                <a16:creationId xmlns:a16="http://schemas.microsoft.com/office/drawing/2014/main" id="{FE84EA56-166B-CA45-BE17-1B7ADD6D593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28268" y="4003683"/>
            <a:ext cx="250825" cy="252413"/>
          </a:xfrm>
          <a:custGeom>
            <a:avLst/>
            <a:gdLst>
              <a:gd name="T0" fmla="*/ 200 w 333"/>
              <a:gd name="T1" fmla="*/ 233 h 333"/>
              <a:gd name="T2" fmla="*/ 166 w 333"/>
              <a:gd name="T3" fmla="*/ 266 h 333"/>
              <a:gd name="T4" fmla="*/ 133 w 333"/>
              <a:gd name="T5" fmla="*/ 233 h 333"/>
              <a:gd name="T6" fmla="*/ 166 w 333"/>
              <a:gd name="T7" fmla="*/ 200 h 333"/>
              <a:gd name="T8" fmla="*/ 200 w 333"/>
              <a:gd name="T9" fmla="*/ 233 h 333"/>
              <a:gd name="T10" fmla="*/ 33 w 333"/>
              <a:gd name="T11" fmla="*/ 33 h 333"/>
              <a:gd name="T12" fmla="*/ 300 w 333"/>
              <a:gd name="T13" fmla="*/ 33 h 333"/>
              <a:gd name="T14" fmla="*/ 300 w 333"/>
              <a:gd name="T15" fmla="*/ 66 h 333"/>
              <a:gd name="T16" fmla="*/ 33 w 333"/>
              <a:gd name="T17" fmla="*/ 66 h 333"/>
              <a:gd name="T18" fmla="*/ 33 w 333"/>
              <a:gd name="T19" fmla="*/ 33 h 333"/>
              <a:gd name="T20" fmla="*/ 233 w 333"/>
              <a:gd name="T21" fmla="*/ 143 h 333"/>
              <a:gd name="T22" fmla="*/ 233 w 333"/>
              <a:gd name="T23" fmla="*/ 100 h 333"/>
              <a:gd name="T24" fmla="*/ 300 w 333"/>
              <a:gd name="T25" fmla="*/ 100 h 333"/>
              <a:gd name="T26" fmla="*/ 300 w 333"/>
              <a:gd name="T27" fmla="*/ 166 h 333"/>
              <a:gd name="T28" fmla="*/ 250 w 333"/>
              <a:gd name="T29" fmla="*/ 166 h 333"/>
              <a:gd name="T30" fmla="*/ 233 w 333"/>
              <a:gd name="T31" fmla="*/ 143 h 333"/>
              <a:gd name="T32" fmla="*/ 300 w 333"/>
              <a:gd name="T33" fmla="*/ 300 h 333"/>
              <a:gd name="T34" fmla="*/ 33 w 333"/>
              <a:gd name="T35" fmla="*/ 300 h 333"/>
              <a:gd name="T36" fmla="*/ 33 w 333"/>
              <a:gd name="T37" fmla="*/ 200 h 333"/>
              <a:gd name="T38" fmla="*/ 100 w 333"/>
              <a:gd name="T39" fmla="*/ 200 h 333"/>
              <a:gd name="T40" fmla="*/ 133 w 333"/>
              <a:gd name="T41" fmla="*/ 159 h 333"/>
              <a:gd name="T42" fmla="*/ 133 w 333"/>
              <a:gd name="T43" fmla="*/ 100 h 333"/>
              <a:gd name="T44" fmla="*/ 200 w 333"/>
              <a:gd name="T45" fmla="*/ 100 h 333"/>
              <a:gd name="T46" fmla="*/ 200 w 333"/>
              <a:gd name="T47" fmla="*/ 159 h 333"/>
              <a:gd name="T48" fmla="*/ 233 w 333"/>
              <a:gd name="T49" fmla="*/ 200 h 333"/>
              <a:gd name="T50" fmla="*/ 300 w 333"/>
              <a:gd name="T51" fmla="*/ 200 h 333"/>
              <a:gd name="T52" fmla="*/ 300 w 333"/>
              <a:gd name="T53" fmla="*/ 300 h 333"/>
              <a:gd name="T54" fmla="*/ 33 w 333"/>
              <a:gd name="T55" fmla="*/ 100 h 333"/>
              <a:gd name="T56" fmla="*/ 100 w 333"/>
              <a:gd name="T57" fmla="*/ 100 h 333"/>
              <a:gd name="T58" fmla="*/ 100 w 333"/>
              <a:gd name="T59" fmla="*/ 143 h 333"/>
              <a:gd name="T60" fmla="*/ 83 w 333"/>
              <a:gd name="T61" fmla="*/ 166 h 333"/>
              <a:gd name="T62" fmla="*/ 33 w 333"/>
              <a:gd name="T63" fmla="*/ 166 h 333"/>
              <a:gd name="T64" fmla="*/ 33 w 333"/>
              <a:gd name="T65" fmla="*/ 100 h 333"/>
              <a:gd name="T66" fmla="*/ 0 w 333"/>
              <a:gd name="T67" fmla="*/ 333 h 333"/>
              <a:gd name="T68" fmla="*/ 333 w 333"/>
              <a:gd name="T69" fmla="*/ 333 h 333"/>
              <a:gd name="T70" fmla="*/ 333 w 333"/>
              <a:gd name="T71" fmla="*/ 0 h 333"/>
              <a:gd name="T72" fmla="*/ 0 w 333"/>
              <a:gd name="T73" fmla="*/ 0 h 333"/>
              <a:gd name="T74" fmla="*/ 0 w 333"/>
              <a:gd name="T75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3" h="333">
                <a:moveTo>
                  <a:pt x="200" y="233"/>
                </a:moveTo>
                <a:cubicBezTo>
                  <a:pt x="200" y="251"/>
                  <a:pt x="185" y="266"/>
                  <a:pt x="166" y="266"/>
                </a:cubicBezTo>
                <a:cubicBezTo>
                  <a:pt x="148" y="266"/>
                  <a:pt x="133" y="251"/>
                  <a:pt x="133" y="233"/>
                </a:cubicBezTo>
                <a:cubicBezTo>
                  <a:pt x="133" y="215"/>
                  <a:pt x="148" y="200"/>
                  <a:pt x="166" y="200"/>
                </a:cubicBezTo>
                <a:cubicBezTo>
                  <a:pt x="185" y="200"/>
                  <a:pt x="200" y="215"/>
                  <a:pt x="200" y="233"/>
                </a:cubicBezTo>
                <a:close/>
                <a:moveTo>
                  <a:pt x="33" y="33"/>
                </a:moveTo>
                <a:lnTo>
                  <a:pt x="300" y="33"/>
                </a:lnTo>
                <a:lnTo>
                  <a:pt x="300" y="66"/>
                </a:lnTo>
                <a:lnTo>
                  <a:pt x="33" y="66"/>
                </a:lnTo>
                <a:lnTo>
                  <a:pt x="33" y="33"/>
                </a:lnTo>
                <a:close/>
                <a:moveTo>
                  <a:pt x="233" y="143"/>
                </a:moveTo>
                <a:lnTo>
                  <a:pt x="233" y="100"/>
                </a:lnTo>
                <a:lnTo>
                  <a:pt x="300" y="100"/>
                </a:lnTo>
                <a:lnTo>
                  <a:pt x="300" y="166"/>
                </a:lnTo>
                <a:lnTo>
                  <a:pt x="250" y="166"/>
                </a:lnTo>
                <a:cubicBezTo>
                  <a:pt x="240" y="166"/>
                  <a:pt x="233" y="152"/>
                  <a:pt x="233" y="143"/>
                </a:cubicBezTo>
                <a:close/>
                <a:moveTo>
                  <a:pt x="300" y="300"/>
                </a:moveTo>
                <a:lnTo>
                  <a:pt x="33" y="300"/>
                </a:lnTo>
                <a:lnTo>
                  <a:pt x="33" y="200"/>
                </a:lnTo>
                <a:lnTo>
                  <a:pt x="100" y="200"/>
                </a:lnTo>
                <a:cubicBezTo>
                  <a:pt x="118" y="200"/>
                  <a:pt x="133" y="178"/>
                  <a:pt x="133" y="159"/>
                </a:cubicBezTo>
                <a:lnTo>
                  <a:pt x="133" y="100"/>
                </a:lnTo>
                <a:lnTo>
                  <a:pt x="200" y="100"/>
                </a:lnTo>
                <a:lnTo>
                  <a:pt x="200" y="159"/>
                </a:lnTo>
                <a:cubicBezTo>
                  <a:pt x="200" y="178"/>
                  <a:pt x="215" y="200"/>
                  <a:pt x="233" y="200"/>
                </a:cubicBezTo>
                <a:lnTo>
                  <a:pt x="300" y="200"/>
                </a:lnTo>
                <a:lnTo>
                  <a:pt x="300" y="300"/>
                </a:lnTo>
                <a:close/>
                <a:moveTo>
                  <a:pt x="33" y="100"/>
                </a:moveTo>
                <a:lnTo>
                  <a:pt x="100" y="100"/>
                </a:lnTo>
                <a:lnTo>
                  <a:pt x="100" y="143"/>
                </a:lnTo>
                <a:cubicBezTo>
                  <a:pt x="100" y="152"/>
                  <a:pt x="92" y="166"/>
                  <a:pt x="83" y="166"/>
                </a:cubicBezTo>
                <a:lnTo>
                  <a:pt x="33" y="166"/>
                </a:lnTo>
                <a:lnTo>
                  <a:pt x="33" y="1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8" name="Freeform 33">
            <a:extLst>
              <a:ext uri="{FF2B5EF4-FFF2-40B4-BE49-F238E27FC236}">
                <a16:creationId xmlns:a16="http://schemas.microsoft.com/office/drawing/2014/main" id="{91730562-5CF6-AA46-B91E-738F94E5013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25030" y="4003683"/>
            <a:ext cx="250825" cy="252413"/>
          </a:xfrm>
          <a:custGeom>
            <a:avLst/>
            <a:gdLst>
              <a:gd name="T0" fmla="*/ 100 w 333"/>
              <a:gd name="T1" fmla="*/ 233 h 333"/>
              <a:gd name="T2" fmla="*/ 233 w 333"/>
              <a:gd name="T3" fmla="*/ 233 h 333"/>
              <a:gd name="T4" fmla="*/ 233 w 333"/>
              <a:gd name="T5" fmla="*/ 266 h 333"/>
              <a:gd name="T6" fmla="*/ 100 w 333"/>
              <a:gd name="T7" fmla="*/ 266 h 333"/>
              <a:gd name="T8" fmla="*/ 100 w 333"/>
              <a:gd name="T9" fmla="*/ 233 h 333"/>
              <a:gd name="T10" fmla="*/ 33 w 333"/>
              <a:gd name="T11" fmla="*/ 33 h 333"/>
              <a:gd name="T12" fmla="*/ 300 w 333"/>
              <a:gd name="T13" fmla="*/ 33 h 333"/>
              <a:gd name="T14" fmla="*/ 300 w 333"/>
              <a:gd name="T15" fmla="*/ 66 h 333"/>
              <a:gd name="T16" fmla="*/ 33 w 333"/>
              <a:gd name="T17" fmla="*/ 66 h 333"/>
              <a:gd name="T18" fmla="*/ 33 w 333"/>
              <a:gd name="T19" fmla="*/ 33 h 333"/>
              <a:gd name="T20" fmla="*/ 233 w 333"/>
              <a:gd name="T21" fmla="*/ 143 h 333"/>
              <a:gd name="T22" fmla="*/ 233 w 333"/>
              <a:gd name="T23" fmla="*/ 100 h 333"/>
              <a:gd name="T24" fmla="*/ 300 w 333"/>
              <a:gd name="T25" fmla="*/ 100 h 333"/>
              <a:gd name="T26" fmla="*/ 300 w 333"/>
              <a:gd name="T27" fmla="*/ 166 h 333"/>
              <a:gd name="T28" fmla="*/ 250 w 333"/>
              <a:gd name="T29" fmla="*/ 166 h 333"/>
              <a:gd name="T30" fmla="*/ 233 w 333"/>
              <a:gd name="T31" fmla="*/ 143 h 333"/>
              <a:gd name="T32" fmla="*/ 300 w 333"/>
              <a:gd name="T33" fmla="*/ 300 h 333"/>
              <a:gd name="T34" fmla="*/ 33 w 333"/>
              <a:gd name="T35" fmla="*/ 300 h 333"/>
              <a:gd name="T36" fmla="*/ 33 w 333"/>
              <a:gd name="T37" fmla="*/ 200 h 333"/>
              <a:gd name="T38" fmla="*/ 100 w 333"/>
              <a:gd name="T39" fmla="*/ 200 h 333"/>
              <a:gd name="T40" fmla="*/ 133 w 333"/>
              <a:gd name="T41" fmla="*/ 159 h 333"/>
              <a:gd name="T42" fmla="*/ 133 w 333"/>
              <a:gd name="T43" fmla="*/ 100 h 333"/>
              <a:gd name="T44" fmla="*/ 200 w 333"/>
              <a:gd name="T45" fmla="*/ 100 h 333"/>
              <a:gd name="T46" fmla="*/ 200 w 333"/>
              <a:gd name="T47" fmla="*/ 159 h 333"/>
              <a:gd name="T48" fmla="*/ 233 w 333"/>
              <a:gd name="T49" fmla="*/ 200 h 333"/>
              <a:gd name="T50" fmla="*/ 300 w 333"/>
              <a:gd name="T51" fmla="*/ 200 h 333"/>
              <a:gd name="T52" fmla="*/ 300 w 333"/>
              <a:gd name="T53" fmla="*/ 300 h 333"/>
              <a:gd name="T54" fmla="*/ 33 w 333"/>
              <a:gd name="T55" fmla="*/ 100 h 333"/>
              <a:gd name="T56" fmla="*/ 100 w 333"/>
              <a:gd name="T57" fmla="*/ 100 h 333"/>
              <a:gd name="T58" fmla="*/ 100 w 333"/>
              <a:gd name="T59" fmla="*/ 143 h 333"/>
              <a:gd name="T60" fmla="*/ 83 w 333"/>
              <a:gd name="T61" fmla="*/ 166 h 333"/>
              <a:gd name="T62" fmla="*/ 33 w 333"/>
              <a:gd name="T63" fmla="*/ 166 h 333"/>
              <a:gd name="T64" fmla="*/ 33 w 333"/>
              <a:gd name="T65" fmla="*/ 100 h 333"/>
              <a:gd name="T66" fmla="*/ 0 w 333"/>
              <a:gd name="T67" fmla="*/ 333 h 333"/>
              <a:gd name="T68" fmla="*/ 333 w 333"/>
              <a:gd name="T69" fmla="*/ 333 h 333"/>
              <a:gd name="T70" fmla="*/ 333 w 333"/>
              <a:gd name="T71" fmla="*/ 0 h 333"/>
              <a:gd name="T72" fmla="*/ 0 w 333"/>
              <a:gd name="T73" fmla="*/ 0 h 333"/>
              <a:gd name="T74" fmla="*/ 0 w 333"/>
              <a:gd name="T75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3" h="333">
                <a:moveTo>
                  <a:pt x="100" y="233"/>
                </a:moveTo>
                <a:lnTo>
                  <a:pt x="233" y="233"/>
                </a:lnTo>
                <a:lnTo>
                  <a:pt x="233" y="266"/>
                </a:lnTo>
                <a:lnTo>
                  <a:pt x="100" y="266"/>
                </a:lnTo>
                <a:lnTo>
                  <a:pt x="100" y="233"/>
                </a:lnTo>
                <a:close/>
                <a:moveTo>
                  <a:pt x="33" y="33"/>
                </a:moveTo>
                <a:lnTo>
                  <a:pt x="300" y="33"/>
                </a:lnTo>
                <a:lnTo>
                  <a:pt x="300" y="66"/>
                </a:lnTo>
                <a:lnTo>
                  <a:pt x="33" y="66"/>
                </a:lnTo>
                <a:lnTo>
                  <a:pt x="33" y="33"/>
                </a:lnTo>
                <a:close/>
                <a:moveTo>
                  <a:pt x="233" y="143"/>
                </a:moveTo>
                <a:lnTo>
                  <a:pt x="233" y="100"/>
                </a:lnTo>
                <a:lnTo>
                  <a:pt x="300" y="100"/>
                </a:lnTo>
                <a:lnTo>
                  <a:pt x="300" y="166"/>
                </a:lnTo>
                <a:lnTo>
                  <a:pt x="250" y="166"/>
                </a:lnTo>
                <a:cubicBezTo>
                  <a:pt x="241" y="166"/>
                  <a:pt x="233" y="152"/>
                  <a:pt x="233" y="143"/>
                </a:cubicBezTo>
                <a:close/>
                <a:moveTo>
                  <a:pt x="300" y="300"/>
                </a:moveTo>
                <a:lnTo>
                  <a:pt x="33" y="300"/>
                </a:lnTo>
                <a:lnTo>
                  <a:pt x="33" y="200"/>
                </a:lnTo>
                <a:lnTo>
                  <a:pt x="100" y="200"/>
                </a:lnTo>
                <a:cubicBezTo>
                  <a:pt x="118" y="200"/>
                  <a:pt x="133" y="178"/>
                  <a:pt x="133" y="159"/>
                </a:cubicBezTo>
                <a:lnTo>
                  <a:pt x="133" y="100"/>
                </a:lnTo>
                <a:lnTo>
                  <a:pt x="200" y="100"/>
                </a:lnTo>
                <a:lnTo>
                  <a:pt x="200" y="159"/>
                </a:lnTo>
                <a:cubicBezTo>
                  <a:pt x="200" y="178"/>
                  <a:pt x="215" y="200"/>
                  <a:pt x="233" y="200"/>
                </a:cubicBezTo>
                <a:lnTo>
                  <a:pt x="300" y="200"/>
                </a:lnTo>
                <a:lnTo>
                  <a:pt x="300" y="300"/>
                </a:lnTo>
                <a:close/>
                <a:moveTo>
                  <a:pt x="33" y="100"/>
                </a:moveTo>
                <a:lnTo>
                  <a:pt x="100" y="100"/>
                </a:lnTo>
                <a:lnTo>
                  <a:pt x="100" y="143"/>
                </a:lnTo>
                <a:cubicBezTo>
                  <a:pt x="100" y="152"/>
                  <a:pt x="93" y="166"/>
                  <a:pt x="83" y="166"/>
                </a:cubicBezTo>
                <a:lnTo>
                  <a:pt x="33" y="166"/>
                </a:lnTo>
                <a:lnTo>
                  <a:pt x="33" y="1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9" name="Freeform 34">
            <a:extLst>
              <a:ext uri="{FF2B5EF4-FFF2-40B4-BE49-F238E27FC236}">
                <a16:creationId xmlns:a16="http://schemas.microsoft.com/office/drawing/2014/main" id="{9541ABB9-35DF-664E-BF9E-C4F3B49A785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21793" y="4003683"/>
            <a:ext cx="250825" cy="252413"/>
          </a:xfrm>
          <a:custGeom>
            <a:avLst/>
            <a:gdLst>
              <a:gd name="T0" fmla="*/ 200 w 334"/>
              <a:gd name="T1" fmla="*/ 226 h 333"/>
              <a:gd name="T2" fmla="*/ 167 w 334"/>
              <a:gd name="T3" fmla="*/ 259 h 333"/>
              <a:gd name="T4" fmla="*/ 134 w 334"/>
              <a:gd name="T5" fmla="*/ 226 h 333"/>
              <a:gd name="T6" fmla="*/ 167 w 334"/>
              <a:gd name="T7" fmla="*/ 193 h 333"/>
              <a:gd name="T8" fmla="*/ 200 w 334"/>
              <a:gd name="T9" fmla="*/ 226 h 333"/>
              <a:gd name="T10" fmla="*/ 267 w 334"/>
              <a:gd name="T11" fmla="*/ 116 h 333"/>
              <a:gd name="T12" fmla="*/ 250 w 334"/>
              <a:gd name="T13" fmla="*/ 133 h 333"/>
              <a:gd name="T14" fmla="*/ 217 w 334"/>
              <a:gd name="T15" fmla="*/ 133 h 333"/>
              <a:gd name="T16" fmla="*/ 200 w 334"/>
              <a:gd name="T17" fmla="*/ 116 h 333"/>
              <a:gd name="T18" fmla="*/ 217 w 334"/>
              <a:gd name="T19" fmla="*/ 100 h 333"/>
              <a:gd name="T20" fmla="*/ 250 w 334"/>
              <a:gd name="T21" fmla="*/ 100 h 333"/>
              <a:gd name="T22" fmla="*/ 267 w 334"/>
              <a:gd name="T23" fmla="*/ 116 h 333"/>
              <a:gd name="T24" fmla="*/ 134 w 334"/>
              <a:gd name="T25" fmla="*/ 116 h 333"/>
              <a:gd name="T26" fmla="*/ 117 w 334"/>
              <a:gd name="T27" fmla="*/ 133 h 333"/>
              <a:gd name="T28" fmla="*/ 84 w 334"/>
              <a:gd name="T29" fmla="*/ 133 h 333"/>
              <a:gd name="T30" fmla="*/ 67 w 334"/>
              <a:gd name="T31" fmla="*/ 116 h 333"/>
              <a:gd name="T32" fmla="*/ 84 w 334"/>
              <a:gd name="T33" fmla="*/ 100 h 333"/>
              <a:gd name="T34" fmla="*/ 117 w 334"/>
              <a:gd name="T35" fmla="*/ 100 h 333"/>
              <a:gd name="T36" fmla="*/ 134 w 334"/>
              <a:gd name="T37" fmla="*/ 116 h 333"/>
              <a:gd name="T38" fmla="*/ 300 w 334"/>
              <a:gd name="T39" fmla="*/ 283 h 333"/>
              <a:gd name="T40" fmla="*/ 284 w 334"/>
              <a:gd name="T41" fmla="*/ 300 h 333"/>
              <a:gd name="T42" fmla="*/ 50 w 334"/>
              <a:gd name="T43" fmla="*/ 300 h 333"/>
              <a:gd name="T44" fmla="*/ 34 w 334"/>
              <a:gd name="T45" fmla="*/ 283 h 333"/>
              <a:gd name="T46" fmla="*/ 34 w 334"/>
              <a:gd name="T47" fmla="*/ 50 h 333"/>
              <a:gd name="T48" fmla="*/ 50 w 334"/>
              <a:gd name="T49" fmla="*/ 33 h 333"/>
              <a:gd name="T50" fmla="*/ 284 w 334"/>
              <a:gd name="T51" fmla="*/ 33 h 333"/>
              <a:gd name="T52" fmla="*/ 300 w 334"/>
              <a:gd name="T53" fmla="*/ 50 h 333"/>
              <a:gd name="T54" fmla="*/ 300 w 334"/>
              <a:gd name="T55" fmla="*/ 283 h 333"/>
              <a:gd name="T56" fmla="*/ 334 w 334"/>
              <a:gd name="T57" fmla="*/ 33 h 333"/>
              <a:gd name="T58" fmla="*/ 300 w 334"/>
              <a:gd name="T59" fmla="*/ 0 h 333"/>
              <a:gd name="T60" fmla="*/ 34 w 334"/>
              <a:gd name="T61" fmla="*/ 0 h 333"/>
              <a:gd name="T62" fmla="*/ 0 w 334"/>
              <a:gd name="T63" fmla="*/ 33 h 333"/>
              <a:gd name="T64" fmla="*/ 0 w 334"/>
              <a:gd name="T65" fmla="*/ 300 h 333"/>
              <a:gd name="T66" fmla="*/ 34 w 334"/>
              <a:gd name="T67" fmla="*/ 333 h 333"/>
              <a:gd name="T68" fmla="*/ 300 w 334"/>
              <a:gd name="T69" fmla="*/ 333 h 333"/>
              <a:gd name="T70" fmla="*/ 334 w 334"/>
              <a:gd name="T71" fmla="*/ 300 h 333"/>
              <a:gd name="T72" fmla="*/ 334 w 334"/>
              <a:gd name="T73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4" h="333">
                <a:moveTo>
                  <a:pt x="200" y="226"/>
                </a:moveTo>
                <a:cubicBezTo>
                  <a:pt x="200" y="244"/>
                  <a:pt x="185" y="259"/>
                  <a:pt x="167" y="259"/>
                </a:cubicBezTo>
                <a:cubicBezTo>
                  <a:pt x="149" y="259"/>
                  <a:pt x="134" y="244"/>
                  <a:pt x="134" y="226"/>
                </a:cubicBezTo>
                <a:cubicBezTo>
                  <a:pt x="134" y="208"/>
                  <a:pt x="149" y="193"/>
                  <a:pt x="167" y="193"/>
                </a:cubicBezTo>
                <a:cubicBezTo>
                  <a:pt x="185" y="193"/>
                  <a:pt x="200" y="208"/>
                  <a:pt x="200" y="226"/>
                </a:cubicBezTo>
                <a:close/>
                <a:moveTo>
                  <a:pt x="267" y="116"/>
                </a:moveTo>
                <a:cubicBezTo>
                  <a:pt x="267" y="126"/>
                  <a:pt x="260" y="133"/>
                  <a:pt x="250" y="133"/>
                </a:cubicBezTo>
                <a:lnTo>
                  <a:pt x="217" y="133"/>
                </a:lnTo>
                <a:cubicBezTo>
                  <a:pt x="208" y="133"/>
                  <a:pt x="200" y="126"/>
                  <a:pt x="200" y="116"/>
                </a:cubicBezTo>
                <a:cubicBezTo>
                  <a:pt x="200" y="107"/>
                  <a:pt x="208" y="100"/>
                  <a:pt x="217" y="100"/>
                </a:cubicBezTo>
                <a:lnTo>
                  <a:pt x="250" y="100"/>
                </a:lnTo>
                <a:cubicBezTo>
                  <a:pt x="260" y="100"/>
                  <a:pt x="267" y="107"/>
                  <a:pt x="267" y="116"/>
                </a:cubicBezTo>
                <a:close/>
                <a:moveTo>
                  <a:pt x="134" y="116"/>
                </a:moveTo>
                <a:cubicBezTo>
                  <a:pt x="134" y="126"/>
                  <a:pt x="126" y="133"/>
                  <a:pt x="117" y="133"/>
                </a:cubicBezTo>
                <a:lnTo>
                  <a:pt x="84" y="133"/>
                </a:lnTo>
                <a:cubicBezTo>
                  <a:pt x="74" y="133"/>
                  <a:pt x="67" y="126"/>
                  <a:pt x="67" y="116"/>
                </a:cubicBezTo>
                <a:cubicBezTo>
                  <a:pt x="67" y="107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7"/>
                  <a:pt x="134" y="116"/>
                </a:cubicBezTo>
                <a:close/>
                <a:moveTo>
                  <a:pt x="300" y="283"/>
                </a:moveTo>
                <a:cubicBezTo>
                  <a:pt x="300" y="292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92"/>
                  <a:pt x="34" y="283"/>
                </a:cubicBezTo>
                <a:lnTo>
                  <a:pt x="34" y="50"/>
                </a:lnTo>
                <a:cubicBezTo>
                  <a:pt x="34" y="40"/>
                  <a:pt x="41" y="33"/>
                  <a:pt x="50" y="33"/>
                </a:cubicBezTo>
                <a:lnTo>
                  <a:pt x="284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283"/>
                </a:lnTo>
                <a:close/>
                <a:moveTo>
                  <a:pt x="334" y="33"/>
                </a:moveTo>
                <a:cubicBezTo>
                  <a:pt x="334" y="15"/>
                  <a:pt x="319" y="0"/>
                  <a:pt x="300" y="0"/>
                </a:cubicBez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0" name="Freeform 35">
            <a:extLst>
              <a:ext uri="{FF2B5EF4-FFF2-40B4-BE49-F238E27FC236}">
                <a16:creationId xmlns:a16="http://schemas.microsoft.com/office/drawing/2014/main" id="{80D2E7BD-E5EC-B047-97E0-D57A8A24C85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18555" y="4003683"/>
            <a:ext cx="250825" cy="252413"/>
          </a:xfrm>
          <a:custGeom>
            <a:avLst/>
            <a:gdLst>
              <a:gd name="T0" fmla="*/ 200 w 333"/>
              <a:gd name="T1" fmla="*/ 226 h 333"/>
              <a:gd name="T2" fmla="*/ 166 w 333"/>
              <a:gd name="T3" fmla="*/ 259 h 333"/>
              <a:gd name="T4" fmla="*/ 133 w 333"/>
              <a:gd name="T5" fmla="*/ 226 h 333"/>
              <a:gd name="T6" fmla="*/ 166 w 333"/>
              <a:gd name="T7" fmla="*/ 193 h 333"/>
              <a:gd name="T8" fmla="*/ 200 w 333"/>
              <a:gd name="T9" fmla="*/ 226 h 333"/>
              <a:gd name="T10" fmla="*/ 266 w 333"/>
              <a:gd name="T11" fmla="*/ 116 h 333"/>
              <a:gd name="T12" fmla="*/ 266 w 333"/>
              <a:gd name="T13" fmla="*/ 150 h 333"/>
              <a:gd name="T14" fmla="*/ 250 w 333"/>
              <a:gd name="T15" fmla="*/ 166 h 333"/>
              <a:gd name="T16" fmla="*/ 216 w 333"/>
              <a:gd name="T17" fmla="*/ 166 h 333"/>
              <a:gd name="T18" fmla="*/ 200 w 333"/>
              <a:gd name="T19" fmla="*/ 150 h 333"/>
              <a:gd name="T20" fmla="*/ 200 w 333"/>
              <a:gd name="T21" fmla="*/ 116 h 333"/>
              <a:gd name="T22" fmla="*/ 216 w 333"/>
              <a:gd name="T23" fmla="*/ 100 h 333"/>
              <a:gd name="T24" fmla="*/ 250 w 333"/>
              <a:gd name="T25" fmla="*/ 100 h 333"/>
              <a:gd name="T26" fmla="*/ 266 w 333"/>
              <a:gd name="T27" fmla="*/ 116 h 333"/>
              <a:gd name="T28" fmla="*/ 133 w 333"/>
              <a:gd name="T29" fmla="*/ 150 h 333"/>
              <a:gd name="T30" fmla="*/ 116 w 333"/>
              <a:gd name="T31" fmla="*/ 166 h 333"/>
              <a:gd name="T32" fmla="*/ 83 w 333"/>
              <a:gd name="T33" fmla="*/ 166 h 333"/>
              <a:gd name="T34" fmla="*/ 66 w 333"/>
              <a:gd name="T35" fmla="*/ 150 h 333"/>
              <a:gd name="T36" fmla="*/ 66 w 333"/>
              <a:gd name="T37" fmla="*/ 116 h 333"/>
              <a:gd name="T38" fmla="*/ 83 w 333"/>
              <a:gd name="T39" fmla="*/ 100 h 333"/>
              <a:gd name="T40" fmla="*/ 116 w 333"/>
              <a:gd name="T41" fmla="*/ 100 h 333"/>
              <a:gd name="T42" fmla="*/ 133 w 333"/>
              <a:gd name="T43" fmla="*/ 116 h 333"/>
              <a:gd name="T44" fmla="*/ 133 w 333"/>
              <a:gd name="T45" fmla="*/ 150 h 333"/>
              <a:gd name="T46" fmla="*/ 300 w 333"/>
              <a:gd name="T47" fmla="*/ 283 h 333"/>
              <a:gd name="T48" fmla="*/ 283 w 333"/>
              <a:gd name="T49" fmla="*/ 300 h 333"/>
              <a:gd name="T50" fmla="*/ 50 w 333"/>
              <a:gd name="T51" fmla="*/ 300 h 333"/>
              <a:gd name="T52" fmla="*/ 33 w 333"/>
              <a:gd name="T53" fmla="*/ 283 h 333"/>
              <a:gd name="T54" fmla="*/ 33 w 333"/>
              <a:gd name="T55" fmla="*/ 50 h 333"/>
              <a:gd name="T56" fmla="*/ 50 w 333"/>
              <a:gd name="T57" fmla="*/ 33 h 333"/>
              <a:gd name="T58" fmla="*/ 283 w 333"/>
              <a:gd name="T59" fmla="*/ 33 h 333"/>
              <a:gd name="T60" fmla="*/ 300 w 333"/>
              <a:gd name="T61" fmla="*/ 50 h 333"/>
              <a:gd name="T62" fmla="*/ 300 w 333"/>
              <a:gd name="T63" fmla="*/ 283 h 333"/>
              <a:gd name="T64" fmla="*/ 333 w 333"/>
              <a:gd name="T65" fmla="*/ 33 h 333"/>
              <a:gd name="T66" fmla="*/ 300 w 333"/>
              <a:gd name="T67" fmla="*/ 0 h 333"/>
              <a:gd name="T68" fmla="*/ 33 w 333"/>
              <a:gd name="T69" fmla="*/ 0 h 333"/>
              <a:gd name="T70" fmla="*/ 0 w 333"/>
              <a:gd name="T71" fmla="*/ 33 h 333"/>
              <a:gd name="T72" fmla="*/ 0 w 333"/>
              <a:gd name="T73" fmla="*/ 300 h 333"/>
              <a:gd name="T74" fmla="*/ 33 w 333"/>
              <a:gd name="T75" fmla="*/ 333 h 333"/>
              <a:gd name="T76" fmla="*/ 300 w 333"/>
              <a:gd name="T77" fmla="*/ 333 h 333"/>
              <a:gd name="T78" fmla="*/ 333 w 333"/>
              <a:gd name="T79" fmla="*/ 300 h 333"/>
              <a:gd name="T80" fmla="*/ 333 w 333"/>
              <a:gd name="T81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3">
                <a:moveTo>
                  <a:pt x="200" y="226"/>
                </a:moveTo>
                <a:cubicBezTo>
                  <a:pt x="200" y="244"/>
                  <a:pt x="185" y="259"/>
                  <a:pt x="166" y="259"/>
                </a:cubicBezTo>
                <a:cubicBezTo>
                  <a:pt x="148" y="259"/>
                  <a:pt x="133" y="244"/>
                  <a:pt x="133" y="226"/>
                </a:cubicBezTo>
                <a:cubicBezTo>
                  <a:pt x="133" y="208"/>
                  <a:pt x="148" y="193"/>
                  <a:pt x="166" y="193"/>
                </a:cubicBezTo>
                <a:cubicBezTo>
                  <a:pt x="185" y="193"/>
                  <a:pt x="200" y="208"/>
                  <a:pt x="200" y="226"/>
                </a:cubicBezTo>
                <a:close/>
                <a:moveTo>
                  <a:pt x="266" y="116"/>
                </a:moveTo>
                <a:lnTo>
                  <a:pt x="266" y="150"/>
                </a:lnTo>
                <a:cubicBezTo>
                  <a:pt x="266" y="159"/>
                  <a:pt x="259" y="166"/>
                  <a:pt x="250" y="166"/>
                </a:cubicBezTo>
                <a:lnTo>
                  <a:pt x="216" y="166"/>
                </a:lnTo>
                <a:cubicBezTo>
                  <a:pt x="207" y="166"/>
                  <a:pt x="200" y="159"/>
                  <a:pt x="200" y="150"/>
                </a:cubicBezTo>
                <a:lnTo>
                  <a:pt x="200" y="116"/>
                </a:lnTo>
                <a:cubicBezTo>
                  <a:pt x="200" y="107"/>
                  <a:pt x="207" y="100"/>
                  <a:pt x="216" y="100"/>
                </a:cubicBezTo>
                <a:lnTo>
                  <a:pt x="250" y="100"/>
                </a:lnTo>
                <a:cubicBezTo>
                  <a:pt x="259" y="100"/>
                  <a:pt x="266" y="107"/>
                  <a:pt x="266" y="116"/>
                </a:cubicBezTo>
                <a:close/>
                <a:moveTo>
                  <a:pt x="133" y="150"/>
                </a:moveTo>
                <a:cubicBezTo>
                  <a:pt x="133" y="159"/>
                  <a:pt x="126" y="166"/>
                  <a:pt x="116" y="166"/>
                </a:cubicBezTo>
                <a:lnTo>
                  <a:pt x="83" y="166"/>
                </a:lnTo>
                <a:cubicBezTo>
                  <a:pt x="74" y="166"/>
                  <a:pt x="66" y="159"/>
                  <a:pt x="66" y="150"/>
                </a:cubicBezTo>
                <a:lnTo>
                  <a:pt x="66" y="116"/>
                </a:lnTo>
                <a:cubicBezTo>
                  <a:pt x="66" y="107"/>
                  <a:pt x="74" y="100"/>
                  <a:pt x="83" y="100"/>
                </a:cubicBezTo>
                <a:lnTo>
                  <a:pt x="116" y="100"/>
                </a:lnTo>
                <a:cubicBezTo>
                  <a:pt x="126" y="100"/>
                  <a:pt x="133" y="107"/>
                  <a:pt x="133" y="116"/>
                </a:cubicBezTo>
                <a:lnTo>
                  <a:pt x="133" y="150"/>
                </a:lnTo>
                <a:close/>
                <a:moveTo>
                  <a:pt x="300" y="283"/>
                </a:moveTo>
                <a:cubicBezTo>
                  <a:pt x="300" y="292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92"/>
                  <a:pt x="33" y="283"/>
                </a:cubicBezTo>
                <a:lnTo>
                  <a:pt x="33" y="50"/>
                </a:lnTo>
                <a:cubicBezTo>
                  <a:pt x="33" y="40"/>
                  <a:pt x="40" y="33"/>
                  <a:pt x="50" y="33"/>
                </a:cubicBezTo>
                <a:lnTo>
                  <a:pt x="283" y="33"/>
                </a:lnTo>
                <a:cubicBezTo>
                  <a:pt x="292" y="33"/>
                  <a:pt x="300" y="40"/>
                  <a:pt x="300" y="50"/>
                </a:cubicBezTo>
                <a:lnTo>
                  <a:pt x="300" y="283"/>
                </a:lnTo>
                <a:close/>
                <a:moveTo>
                  <a:pt x="333" y="33"/>
                </a:move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1" name="Freeform 36">
            <a:extLst>
              <a:ext uri="{FF2B5EF4-FFF2-40B4-BE49-F238E27FC236}">
                <a16:creationId xmlns:a16="http://schemas.microsoft.com/office/drawing/2014/main" id="{2568A84F-9A60-234E-A308-150760C61C3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15317" y="4003683"/>
            <a:ext cx="250825" cy="252413"/>
          </a:xfrm>
          <a:custGeom>
            <a:avLst/>
            <a:gdLst>
              <a:gd name="T0" fmla="*/ 267 w 333"/>
              <a:gd name="T1" fmla="*/ 116 h 333"/>
              <a:gd name="T2" fmla="*/ 250 w 333"/>
              <a:gd name="T3" fmla="*/ 133 h 333"/>
              <a:gd name="T4" fmla="*/ 217 w 333"/>
              <a:gd name="T5" fmla="*/ 133 h 333"/>
              <a:gd name="T6" fmla="*/ 200 w 333"/>
              <a:gd name="T7" fmla="*/ 116 h 333"/>
              <a:gd name="T8" fmla="*/ 217 w 333"/>
              <a:gd name="T9" fmla="*/ 100 h 333"/>
              <a:gd name="T10" fmla="*/ 250 w 333"/>
              <a:gd name="T11" fmla="*/ 100 h 333"/>
              <a:gd name="T12" fmla="*/ 267 w 333"/>
              <a:gd name="T13" fmla="*/ 116 h 333"/>
              <a:gd name="T14" fmla="*/ 118 w 333"/>
              <a:gd name="T15" fmla="*/ 195 h 333"/>
              <a:gd name="T16" fmla="*/ 215 w 333"/>
              <a:gd name="T17" fmla="*/ 193 h 333"/>
              <a:gd name="T18" fmla="*/ 231 w 333"/>
              <a:gd name="T19" fmla="*/ 183 h 333"/>
              <a:gd name="T20" fmla="*/ 232 w 333"/>
              <a:gd name="T21" fmla="*/ 183 h 333"/>
              <a:gd name="T22" fmla="*/ 248 w 333"/>
              <a:gd name="T23" fmla="*/ 200 h 333"/>
              <a:gd name="T24" fmla="*/ 85 w 333"/>
              <a:gd name="T25" fmla="*/ 199 h 333"/>
              <a:gd name="T26" fmla="*/ 102 w 333"/>
              <a:gd name="T27" fmla="*/ 183 h 333"/>
              <a:gd name="T28" fmla="*/ 102 w 333"/>
              <a:gd name="T29" fmla="*/ 183 h 333"/>
              <a:gd name="T30" fmla="*/ 118 w 333"/>
              <a:gd name="T31" fmla="*/ 195 h 333"/>
              <a:gd name="T32" fmla="*/ 133 w 333"/>
              <a:gd name="T33" fmla="*/ 116 h 333"/>
              <a:gd name="T34" fmla="*/ 117 w 333"/>
              <a:gd name="T35" fmla="*/ 133 h 333"/>
              <a:gd name="T36" fmla="*/ 83 w 333"/>
              <a:gd name="T37" fmla="*/ 133 h 333"/>
              <a:gd name="T38" fmla="*/ 67 w 333"/>
              <a:gd name="T39" fmla="*/ 116 h 333"/>
              <a:gd name="T40" fmla="*/ 83 w 333"/>
              <a:gd name="T41" fmla="*/ 100 h 333"/>
              <a:gd name="T42" fmla="*/ 117 w 333"/>
              <a:gd name="T43" fmla="*/ 100 h 333"/>
              <a:gd name="T44" fmla="*/ 133 w 333"/>
              <a:gd name="T45" fmla="*/ 116 h 333"/>
              <a:gd name="T46" fmla="*/ 300 w 333"/>
              <a:gd name="T47" fmla="*/ 283 h 333"/>
              <a:gd name="T48" fmla="*/ 283 w 333"/>
              <a:gd name="T49" fmla="*/ 300 h 333"/>
              <a:gd name="T50" fmla="*/ 50 w 333"/>
              <a:gd name="T51" fmla="*/ 300 h 333"/>
              <a:gd name="T52" fmla="*/ 33 w 333"/>
              <a:gd name="T53" fmla="*/ 283 h 333"/>
              <a:gd name="T54" fmla="*/ 33 w 333"/>
              <a:gd name="T55" fmla="*/ 50 h 333"/>
              <a:gd name="T56" fmla="*/ 50 w 333"/>
              <a:gd name="T57" fmla="*/ 33 h 333"/>
              <a:gd name="T58" fmla="*/ 283 w 333"/>
              <a:gd name="T59" fmla="*/ 33 h 333"/>
              <a:gd name="T60" fmla="*/ 300 w 333"/>
              <a:gd name="T61" fmla="*/ 50 h 333"/>
              <a:gd name="T62" fmla="*/ 300 w 333"/>
              <a:gd name="T63" fmla="*/ 283 h 333"/>
              <a:gd name="T64" fmla="*/ 333 w 333"/>
              <a:gd name="T65" fmla="*/ 33 h 333"/>
              <a:gd name="T66" fmla="*/ 300 w 333"/>
              <a:gd name="T67" fmla="*/ 0 h 333"/>
              <a:gd name="T68" fmla="*/ 33 w 333"/>
              <a:gd name="T69" fmla="*/ 0 h 333"/>
              <a:gd name="T70" fmla="*/ 0 w 333"/>
              <a:gd name="T71" fmla="*/ 33 h 333"/>
              <a:gd name="T72" fmla="*/ 0 w 333"/>
              <a:gd name="T73" fmla="*/ 300 h 333"/>
              <a:gd name="T74" fmla="*/ 33 w 333"/>
              <a:gd name="T75" fmla="*/ 333 h 333"/>
              <a:gd name="T76" fmla="*/ 300 w 333"/>
              <a:gd name="T77" fmla="*/ 333 h 333"/>
              <a:gd name="T78" fmla="*/ 333 w 333"/>
              <a:gd name="T79" fmla="*/ 300 h 333"/>
              <a:gd name="T80" fmla="*/ 333 w 333"/>
              <a:gd name="T81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3">
                <a:moveTo>
                  <a:pt x="267" y="116"/>
                </a:moveTo>
                <a:cubicBezTo>
                  <a:pt x="267" y="126"/>
                  <a:pt x="259" y="133"/>
                  <a:pt x="250" y="133"/>
                </a:cubicBezTo>
                <a:lnTo>
                  <a:pt x="217" y="133"/>
                </a:lnTo>
                <a:cubicBezTo>
                  <a:pt x="207" y="133"/>
                  <a:pt x="200" y="126"/>
                  <a:pt x="200" y="116"/>
                </a:cubicBezTo>
                <a:cubicBezTo>
                  <a:pt x="200" y="107"/>
                  <a:pt x="207" y="100"/>
                  <a:pt x="217" y="100"/>
                </a:cubicBezTo>
                <a:lnTo>
                  <a:pt x="250" y="100"/>
                </a:lnTo>
                <a:cubicBezTo>
                  <a:pt x="259" y="100"/>
                  <a:pt x="267" y="107"/>
                  <a:pt x="267" y="116"/>
                </a:cubicBezTo>
                <a:close/>
                <a:moveTo>
                  <a:pt x="118" y="195"/>
                </a:moveTo>
                <a:cubicBezTo>
                  <a:pt x="130" y="243"/>
                  <a:pt x="204" y="242"/>
                  <a:pt x="215" y="193"/>
                </a:cubicBezTo>
                <a:cubicBezTo>
                  <a:pt x="217" y="185"/>
                  <a:pt x="223" y="183"/>
                  <a:pt x="231" y="183"/>
                </a:cubicBezTo>
                <a:lnTo>
                  <a:pt x="232" y="183"/>
                </a:lnTo>
                <a:cubicBezTo>
                  <a:pt x="242" y="183"/>
                  <a:pt x="250" y="190"/>
                  <a:pt x="248" y="200"/>
                </a:cubicBezTo>
                <a:cubicBezTo>
                  <a:pt x="231" y="286"/>
                  <a:pt x="102" y="284"/>
                  <a:pt x="85" y="199"/>
                </a:cubicBezTo>
                <a:cubicBezTo>
                  <a:pt x="83" y="189"/>
                  <a:pt x="91" y="183"/>
                  <a:pt x="102" y="183"/>
                </a:cubicBezTo>
                <a:lnTo>
                  <a:pt x="102" y="183"/>
                </a:lnTo>
                <a:cubicBezTo>
                  <a:pt x="110" y="183"/>
                  <a:pt x="116" y="187"/>
                  <a:pt x="118" y="195"/>
                </a:cubicBezTo>
                <a:close/>
                <a:moveTo>
                  <a:pt x="133" y="116"/>
                </a:moveTo>
                <a:cubicBezTo>
                  <a:pt x="133" y="126"/>
                  <a:pt x="126" y="133"/>
                  <a:pt x="117" y="133"/>
                </a:cubicBezTo>
                <a:lnTo>
                  <a:pt x="83" y="133"/>
                </a:lnTo>
                <a:cubicBezTo>
                  <a:pt x="74" y="133"/>
                  <a:pt x="67" y="126"/>
                  <a:pt x="67" y="116"/>
                </a:cubicBezTo>
                <a:cubicBezTo>
                  <a:pt x="67" y="107"/>
                  <a:pt x="74" y="100"/>
                  <a:pt x="83" y="100"/>
                </a:cubicBezTo>
                <a:lnTo>
                  <a:pt x="117" y="100"/>
                </a:lnTo>
                <a:cubicBezTo>
                  <a:pt x="126" y="100"/>
                  <a:pt x="133" y="107"/>
                  <a:pt x="133" y="116"/>
                </a:cubicBezTo>
                <a:close/>
                <a:moveTo>
                  <a:pt x="300" y="283"/>
                </a:moveTo>
                <a:cubicBezTo>
                  <a:pt x="300" y="292"/>
                  <a:pt x="293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92"/>
                  <a:pt x="33" y="283"/>
                </a:cubicBezTo>
                <a:lnTo>
                  <a:pt x="33" y="50"/>
                </a:lnTo>
                <a:cubicBezTo>
                  <a:pt x="33" y="40"/>
                  <a:pt x="41" y="33"/>
                  <a:pt x="50" y="33"/>
                </a:cubicBezTo>
                <a:lnTo>
                  <a:pt x="283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283"/>
                </a:lnTo>
                <a:close/>
                <a:moveTo>
                  <a:pt x="333" y="33"/>
                </a:move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2" name="Freeform 37">
            <a:extLst>
              <a:ext uri="{FF2B5EF4-FFF2-40B4-BE49-F238E27FC236}">
                <a16:creationId xmlns:a16="http://schemas.microsoft.com/office/drawing/2014/main" id="{B60B8916-FAD1-454B-A3DD-BF90609101F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12079" y="4003683"/>
            <a:ext cx="252413" cy="252413"/>
          </a:xfrm>
          <a:custGeom>
            <a:avLst/>
            <a:gdLst>
              <a:gd name="T0" fmla="*/ 119 w 334"/>
              <a:gd name="T1" fmla="*/ 190 h 333"/>
              <a:gd name="T2" fmla="*/ 215 w 334"/>
              <a:gd name="T3" fmla="*/ 190 h 333"/>
              <a:gd name="T4" fmla="*/ 232 w 334"/>
              <a:gd name="T5" fmla="*/ 176 h 333"/>
              <a:gd name="T6" fmla="*/ 248 w 334"/>
              <a:gd name="T7" fmla="*/ 195 h 333"/>
              <a:gd name="T8" fmla="*/ 85 w 334"/>
              <a:gd name="T9" fmla="*/ 195 h 333"/>
              <a:gd name="T10" fmla="*/ 102 w 334"/>
              <a:gd name="T11" fmla="*/ 176 h 333"/>
              <a:gd name="T12" fmla="*/ 119 w 334"/>
              <a:gd name="T13" fmla="*/ 190 h 333"/>
              <a:gd name="T14" fmla="*/ 274 w 334"/>
              <a:gd name="T15" fmla="*/ 69 h 333"/>
              <a:gd name="T16" fmla="*/ 274 w 334"/>
              <a:gd name="T17" fmla="*/ 69 h 333"/>
              <a:gd name="T18" fmla="*/ 274 w 334"/>
              <a:gd name="T19" fmla="*/ 93 h 333"/>
              <a:gd name="T20" fmla="*/ 257 w 334"/>
              <a:gd name="T21" fmla="*/ 109 h 333"/>
              <a:gd name="T22" fmla="*/ 274 w 334"/>
              <a:gd name="T23" fmla="*/ 126 h 333"/>
              <a:gd name="T24" fmla="*/ 274 w 334"/>
              <a:gd name="T25" fmla="*/ 150 h 333"/>
              <a:gd name="T26" fmla="*/ 250 w 334"/>
              <a:gd name="T27" fmla="*/ 150 h 333"/>
              <a:gd name="T28" fmla="*/ 234 w 334"/>
              <a:gd name="T29" fmla="*/ 133 h 333"/>
              <a:gd name="T30" fmla="*/ 217 w 334"/>
              <a:gd name="T31" fmla="*/ 150 h 333"/>
              <a:gd name="T32" fmla="*/ 193 w 334"/>
              <a:gd name="T33" fmla="*/ 150 h 333"/>
              <a:gd name="T34" fmla="*/ 193 w 334"/>
              <a:gd name="T35" fmla="*/ 126 h 333"/>
              <a:gd name="T36" fmla="*/ 210 w 334"/>
              <a:gd name="T37" fmla="*/ 109 h 333"/>
              <a:gd name="T38" fmla="*/ 193 w 334"/>
              <a:gd name="T39" fmla="*/ 93 h 333"/>
              <a:gd name="T40" fmla="*/ 193 w 334"/>
              <a:gd name="T41" fmla="*/ 69 h 333"/>
              <a:gd name="T42" fmla="*/ 193 w 334"/>
              <a:gd name="T43" fmla="*/ 69 h 333"/>
              <a:gd name="T44" fmla="*/ 217 w 334"/>
              <a:gd name="T45" fmla="*/ 69 h 333"/>
              <a:gd name="T46" fmla="*/ 234 w 334"/>
              <a:gd name="T47" fmla="*/ 86 h 333"/>
              <a:gd name="T48" fmla="*/ 250 w 334"/>
              <a:gd name="T49" fmla="*/ 69 h 333"/>
              <a:gd name="T50" fmla="*/ 274 w 334"/>
              <a:gd name="T51" fmla="*/ 69 h 333"/>
              <a:gd name="T52" fmla="*/ 60 w 334"/>
              <a:gd name="T53" fmla="*/ 150 h 333"/>
              <a:gd name="T54" fmla="*/ 60 w 334"/>
              <a:gd name="T55" fmla="*/ 150 h 333"/>
              <a:gd name="T56" fmla="*/ 60 w 334"/>
              <a:gd name="T57" fmla="*/ 126 h 333"/>
              <a:gd name="T58" fmla="*/ 77 w 334"/>
              <a:gd name="T59" fmla="*/ 109 h 333"/>
              <a:gd name="T60" fmla="*/ 60 w 334"/>
              <a:gd name="T61" fmla="*/ 93 h 333"/>
              <a:gd name="T62" fmla="*/ 60 w 334"/>
              <a:gd name="T63" fmla="*/ 69 h 333"/>
              <a:gd name="T64" fmla="*/ 84 w 334"/>
              <a:gd name="T65" fmla="*/ 69 h 333"/>
              <a:gd name="T66" fmla="*/ 100 w 334"/>
              <a:gd name="T67" fmla="*/ 86 h 333"/>
              <a:gd name="T68" fmla="*/ 117 w 334"/>
              <a:gd name="T69" fmla="*/ 69 h 333"/>
              <a:gd name="T70" fmla="*/ 141 w 334"/>
              <a:gd name="T71" fmla="*/ 69 h 333"/>
              <a:gd name="T72" fmla="*/ 141 w 334"/>
              <a:gd name="T73" fmla="*/ 93 h 333"/>
              <a:gd name="T74" fmla="*/ 124 w 334"/>
              <a:gd name="T75" fmla="*/ 109 h 333"/>
              <a:gd name="T76" fmla="*/ 141 w 334"/>
              <a:gd name="T77" fmla="*/ 126 h 333"/>
              <a:gd name="T78" fmla="*/ 141 w 334"/>
              <a:gd name="T79" fmla="*/ 150 h 333"/>
              <a:gd name="T80" fmla="*/ 117 w 334"/>
              <a:gd name="T81" fmla="*/ 150 h 333"/>
              <a:gd name="T82" fmla="*/ 100 w 334"/>
              <a:gd name="T83" fmla="*/ 133 h 333"/>
              <a:gd name="T84" fmla="*/ 84 w 334"/>
              <a:gd name="T85" fmla="*/ 150 h 333"/>
              <a:gd name="T86" fmla="*/ 60 w 334"/>
              <a:gd name="T87" fmla="*/ 150 h 333"/>
              <a:gd name="T88" fmla="*/ 300 w 334"/>
              <a:gd name="T89" fmla="*/ 283 h 333"/>
              <a:gd name="T90" fmla="*/ 284 w 334"/>
              <a:gd name="T91" fmla="*/ 300 h 333"/>
              <a:gd name="T92" fmla="*/ 50 w 334"/>
              <a:gd name="T93" fmla="*/ 300 h 333"/>
              <a:gd name="T94" fmla="*/ 34 w 334"/>
              <a:gd name="T95" fmla="*/ 283 h 333"/>
              <a:gd name="T96" fmla="*/ 34 w 334"/>
              <a:gd name="T97" fmla="*/ 50 h 333"/>
              <a:gd name="T98" fmla="*/ 50 w 334"/>
              <a:gd name="T99" fmla="*/ 33 h 333"/>
              <a:gd name="T100" fmla="*/ 284 w 334"/>
              <a:gd name="T101" fmla="*/ 33 h 333"/>
              <a:gd name="T102" fmla="*/ 300 w 334"/>
              <a:gd name="T103" fmla="*/ 50 h 333"/>
              <a:gd name="T104" fmla="*/ 300 w 334"/>
              <a:gd name="T105" fmla="*/ 283 h 333"/>
              <a:gd name="T106" fmla="*/ 334 w 334"/>
              <a:gd name="T107" fmla="*/ 33 h 333"/>
              <a:gd name="T108" fmla="*/ 300 w 334"/>
              <a:gd name="T109" fmla="*/ 0 h 333"/>
              <a:gd name="T110" fmla="*/ 34 w 334"/>
              <a:gd name="T111" fmla="*/ 0 h 333"/>
              <a:gd name="T112" fmla="*/ 0 w 334"/>
              <a:gd name="T113" fmla="*/ 33 h 333"/>
              <a:gd name="T114" fmla="*/ 0 w 334"/>
              <a:gd name="T115" fmla="*/ 300 h 333"/>
              <a:gd name="T116" fmla="*/ 34 w 334"/>
              <a:gd name="T117" fmla="*/ 333 h 333"/>
              <a:gd name="T118" fmla="*/ 300 w 334"/>
              <a:gd name="T119" fmla="*/ 333 h 333"/>
              <a:gd name="T120" fmla="*/ 334 w 334"/>
              <a:gd name="T121" fmla="*/ 300 h 333"/>
              <a:gd name="T122" fmla="*/ 334 w 334"/>
              <a:gd name="T123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4" h="333">
                <a:moveTo>
                  <a:pt x="119" y="190"/>
                </a:moveTo>
                <a:cubicBezTo>
                  <a:pt x="130" y="238"/>
                  <a:pt x="204" y="238"/>
                  <a:pt x="215" y="190"/>
                </a:cubicBezTo>
                <a:cubicBezTo>
                  <a:pt x="217" y="182"/>
                  <a:pt x="224" y="176"/>
                  <a:pt x="232" y="176"/>
                </a:cubicBezTo>
                <a:cubicBezTo>
                  <a:pt x="242" y="176"/>
                  <a:pt x="250" y="185"/>
                  <a:pt x="248" y="195"/>
                </a:cubicBezTo>
                <a:cubicBezTo>
                  <a:pt x="232" y="281"/>
                  <a:pt x="102" y="281"/>
                  <a:pt x="85" y="195"/>
                </a:cubicBezTo>
                <a:cubicBezTo>
                  <a:pt x="83" y="185"/>
                  <a:pt x="92" y="176"/>
                  <a:pt x="102" y="176"/>
                </a:cubicBezTo>
                <a:cubicBezTo>
                  <a:pt x="110" y="176"/>
                  <a:pt x="117" y="182"/>
                  <a:pt x="119" y="190"/>
                </a:cubicBezTo>
                <a:close/>
                <a:moveTo>
                  <a:pt x="274" y="69"/>
                </a:moveTo>
                <a:lnTo>
                  <a:pt x="274" y="69"/>
                </a:lnTo>
                <a:cubicBezTo>
                  <a:pt x="280" y="76"/>
                  <a:pt x="280" y="86"/>
                  <a:pt x="274" y="93"/>
                </a:cubicBezTo>
                <a:lnTo>
                  <a:pt x="257" y="109"/>
                </a:lnTo>
                <a:lnTo>
                  <a:pt x="274" y="126"/>
                </a:lnTo>
                <a:cubicBezTo>
                  <a:pt x="280" y="133"/>
                  <a:pt x="280" y="143"/>
                  <a:pt x="274" y="150"/>
                </a:cubicBezTo>
                <a:cubicBezTo>
                  <a:pt x="267" y="156"/>
                  <a:pt x="257" y="156"/>
                  <a:pt x="250" y="150"/>
                </a:cubicBezTo>
                <a:lnTo>
                  <a:pt x="234" y="133"/>
                </a:lnTo>
                <a:lnTo>
                  <a:pt x="217" y="150"/>
                </a:lnTo>
                <a:cubicBezTo>
                  <a:pt x="210" y="156"/>
                  <a:pt x="200" y="156"/>
                  <a:pt x="193" y="150"/>
                </a:cubicBezTo>
                <a:cubicBezTo>
                  <a:pt x="187" y="143"/>
                  <a:pt x="187" y="133"/>
                  <a:pt x="193" y="126"/>
                </a:cubicBezTo>
                <a:lnTo>
                  <a:pt x="210" y="109"/>
                </a:lnTo>
                <a:lnTo>
                  <a:pt x="193" y="93"/>
                </a:lnTo>
                <a:cubicBezTo>
                  <a:pt x="187" y="86"/>
                  <a:pt x="187" y="76"/>
                  <a:pt x="193" y="69"/>
                </a:cubicBezTo>
                <a:lnTo>
                  <a:pt x="193" y="69"/>
                </a:lnTo>
                <a:cubicBezTo>
                  <a:pt x="200" y="63"/>
                  <a:pt x="210" y="63"/>
                  <a:pt x="217" y="69"/>
                </a:cubicBezTo>
                <a:lnTo>
                  <a:pt x="234" y="86"/>
                </a:lnTo>
                <a:lnTo>
                  <a:pt x="250" y="69"/>
                </a:lnTo>
                <a:cubicBezTo>
                  <a:pt x="257" y="63"/>
                  <a:pt x="267" y="63"/>
                  <a:pt x="274" y="69"/>
                </a:cubicBezTo>
                <a:close/>
                <a:moveTo>
                  <a:pt x="60" y="150"/>
                </a:moveTo>
                <a:lnTo>
                  <a:pt x="60" y="150"/>
                </a:lnTo>
                <a:cubicBezTo>
                  <a:pt x="54" y="143"/>
                  <a:pt x="54" y="133"/>
                  <a:pt x="60" y="126"/>
                </a:cubicBezTo>
                <a:lnTo>
                  <a:pt x="77" y="109"/>
                </a:lnTo>
                <a:lnTo>
                  <a:pt x="60" y="93"/>
                </a:lnTo>
                <a:cubicBezTo>
                  <a:pt x="54" y="86"/>
                  <a:pt x="54" y="76"/>
                  <a:pt x="60" y="69"/>
                </a:cubicBezTo>
                <a:cubicBezTo>
                  <a:pt x="67" y="63"/>
                  <a:pt x="77" y="63"/>
                  <a:pt x="84" y="69"/>
                </a:cubicBezTo>
                <a:lnTo>
                  <a:pt x="100" y="86"/>
                </a:lnTo>
                <a:lnTo>
                  <a:pt x="117" y="69"/>
                </a:lnTo>
                <a:cubicBezTo>
                  <a:pt x="123" y="63"/>
                  <a:pt x="134" y="63"/>
                  <a:pt x="141" y="69"/>
                </a:cubicBezTo>
                <a:cubicBezTo>
                  <a:pt x="147" y="76"/>
                  <a:pt x="147" y="86"/>
                  <a:pt x="141" y="93"/>
                </a:cubicBezTo>
                <a:lnTo>
                  <a:pt x="124" y="109"/>
                </a:lnTo>
                <a:lnTo>
                  <a:pt x="141" y="126"/>
                </a:lnTo>
                <a:cubicBezTo>
                  <a:pt x="147" y="133"/>
                  <a:pt x="147" y="143"/>
                  <a:pt x="141" y="150"/>
                </a:cubicBezTo>
                <a:cubicBezTo>
                  <a:pt x="134" y="156"/>
                  <a:pt x="123" y="156"/>
                  <a:pt x="117" y="150"/>
                </a:cubicBezTo>
                <a:lnTo>
                  <a:pt x="100" y="133"/>
                </a:lnTo>
                <a:lnTo>
                  <a:pt x="84" y="150"/>
                </a:lnTo>
                <a:cubicBezTo>
                  <a:pt x="77" y="156"/>
                  <a:pt x="67" y="156"/>
                  <a:pt x="60" y="150"/>
                </a:cubicBezTo>
                <a:close/>
                <a:moveTo>
                  <a:pt x="300" y="283"/>
                </a:moveTo>
                <a:cubicBezTo>
                  <a:pt x="300" y="292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92"/>
                  <a:pt x="34" y="283"/>
                </a:cubicBezTo>
                <a:lnTo>
                  <a:pt x="34" y="50"/>
                </a:lnTo>
                <a:cubicBezTo>
                  <a:pt x="34" y="40"/>
                  <a:pt x="41" y="33"/>
                  <a:pt x="50" y="33"/>
                </a:cubicBezTo>
                <a:lnTo>
                  <a:pt x="284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283"/>
                </a:lnTo>
                <a:close/>
                <a:moveTo>
                  <a:pt x="334" y="33"/>
                </a:moveTo>
                <a:cubicBezTo>
                  <a:pt x="334" y="15"/>
                  <a:pt x="319" y="0"/>
                  <a:pt x="300" y="0"/>
                </a:cubicBez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3" name="Freeform 38">
            <a:extLst>
              <a:ext uri="{FF2B5EF4-FFF2-40B4-BE49-F238E27FC236}">
                <a16:creationId xmlns:a16="http://schemas.microsoft.com/office/drawing/2014/main" id="{03E2B173-5891-C84C-813F-2B4C40A57F0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10429" y="4003683"/>
            <a:ext cx="250825" cy="252413"/>
          </a:xfrm>
          <a:custGeom>
            <a:avLst/>
            <a:gdLst>
              <a:gd name="T0" fmla="*/ 200 w 333"/>
              <a:gd name="T1" fmla="*/ 116 h 333"/>
              <a:gd name="T2" fmla="*/ 216 w 333"/>
              <a:gd name="T3" fmla="*/ 100 h 333"/>
              <a:gd name="T4" fmla="*/ 250 w 333"/>
              <a:gd name="T5" fmla="*/ 100 h 333"/>
              <a:gd name="T6" fmla="*/ 266 w 333"/>
              <a:gd name="T7" fmla="*/ 116 h 333"/>
              <a:gd name="T8" fmla="*/ 266 w 333"/>
              <a:gd name="T9" fmla="*/ 150 h 333"/>
              <a:gd name="T10" fmla="*/ 250 w 333"/>
              <a:gd name="T11" fmla="*/ 166 h 333"/>
              <a:gd name="T12" fmla="*/ 216 w 333"/>
              <a:gd name="T13" fmla="*/ 166 h 333"/>
              <a:gd name="T14" fmla="*/ 200 w 333"/>
              <a:gd name="T15" fmla="*/ 150 h 333"/>
              <a:gd name="T16" fmla="*/ 200 w 333"/>
              <a:gd name="T17" fmla="*/ 116 h 333"/>
              <a:gd name="T18" fmla="*/ 133 w 333"/>
              <a:gd name="T19" fmla="*/ 150 h 333"/>
              <a:gd name="T20" fmla="*/ 116 w 333"/>
              <a:gd name="T21" fmla="*/ 166 h 333"/>
              <a:gd name="T22" fmla="*/ 83 w 333"/>
              <a:gd name="T23" fmla="*/ 166 h 333"/>
              <a:gd name="T24" fmla="*/ 66 w 333"/>
              <a:gd name="T25" fmla="*/ 150 h 333"/>
              <a:gd name="T26" fmla="*/ 66 w 333"/>
              <a:gd name="T27" fmla="*/ 116 h 333"/>
              <a:gd name="T28" fmla="*/ 83 w 333"/>
              <a:gd name="T29" fmla="*/ 100 h 333"/>
              <a:gd name="T30" fmla="*/ 116 w 333"/>
              <a:gd name="T31" fmla="*/ 100 h 333"/>
              <a:gd name="T32" fmla="*/ 133 w 333"/>
              <a:gd name="T33" fmla="*/ 116 h 333"/>
              <a:gd name="T34" fmla="*/ 133 w 333"/>
              <a:gd name="T35" fmla="*/ 150 h 333"/>
              <a:gd name="T36" fmla="*/ 118 w 333"/>
              <a:gd name="T37" fmla="*/ 190 h 333"/>
              <a:gd name="T38" fmla="*/ 215 w 333"/>
              <a:gd name="T39" fmla="*/ 190 h 333"/>
              <a:gd name="T40" fmla="*/ 231 w 333"/>
              <a:gd name="T41" fmla="*/ 176 h 333"/>
              <a:gd name="T42" fmla="*/ 248 w 333"/>
              <a:gd name="T43" fmla="*/ 195 h 333"/>
              <a:gd name="T44" fmla="*/ 85 w 333"/>
              <a:gd name="T45" fmla="*/ 195 h 333"/>
              <a:gd name="T46" fmla="*/ 101 w 333"/>
              <a:gd name="T47" fmla="*/ 176 h 333"/>
              <a:gd name="T48" fmla="*/ 118 w 333"/>
              <a:gd name="T49" fmla="*/ 190 h 333"/>
              <a:gd name="T50" fmla="*/ 300 w 333"/>
              <a:gd name="T51" fmla="*/ 283 h 333"/>
              <a:gd name="T52" fmla="*/ 283 w 333"/>
              <a:gd name="T53" fmla="*/ 300 h 333"/>
              <a:gd name="T54" fmla="*/ 50 w 333"/>
              <a:gd name="T55" fmla="*/ 300 h 333"/>
              <a:gd name="T56" fmla="*/ 33 w 333"/>
              <a:gd name="T57" fmla="*/ 283 h 333"/>
              <a:gd name="T58" fmla="*/ 33 w 333"/>
              <a:gd name="T59" fmla="*/ 50 h 333"/>
              <a:gd name="T60" fmla="*/ 50 w 333"/>
              <a:gd name="T61" fmla="*/ 33 h 333"/>
              <a:gd name="T62" fmla="*/ 283 w 333"/>
              <a:gd name="T63" fmla="*/ 33 h 333"/>
              <a:gd name="T64" fmla="*/ 300 w 333"/>
              <a:gd name="T65" fmla="*/ 50 h 333"/>
              <a:gd name="T66" fmla="*/ 300 w 333"/>
              <a:gd name="T67" fmla="*/ 283 h 333"/>
              <a:gd name="T68" fmla="*/ 333 w 333"/>
              <a:gd name="T69" fmla="*/ 33 h 333"/>
              <a:gd name="T70" fmla="*/ 300 w 333"/>
              <a:gd name="T71" fmla="*/ 0 h 333"/>
              <a:gd name="T72" fmla="*/ 33 w 333"/>
              <a:gd name="T73" fmla="*/ 0 h 333"/>
              <a:gd name="T74" fmla="*/ 0 w 333"/>
              <a:gd name="T75" fmla="*/ 33 h 333"/>
              <a:gd name="T76" fmla="*/ 0 w 333"/>
              <a:gd name="T77" fmla="*/ 300 h 333"/>
              <a:gd name="T78" fmla="*/ 33 w 333"/>
              <a:gd name="T79" fmla="*/ 333 h 333"/>
              <a:gd name="T80" fmla="*/ 300 w 333"/>
              <a:gd name="T81" fmla="*/ 333 h 333"/>
              <a:gd name="T82" fmla="*/ 333 w 333"/>
              <a:gd name="T83" fmla="*/ 300 h 333"/>
              <a:gd name="T84" fmla="*/ 333 w 333"/>
              <a:gd name="T85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3" h="333">
                <a:moveTo>
                  <a:pt x="200" y="116"/>
                </a:moveTo>
                <a:cubicBezTo>
                  <a:pt x="200" y="107"/>
                  <a:pt x="207" y="100"/>
                  <a:pt x="216" y="100"/>
                </a:cubicBezTo>
                <a:lnTo>
                  <a:pt x="250" y="100"/>
                </a:lnTo>
                <a:cubicBezTo>
                  <a:pt x="259" y="100"/>
                  <a:pt x="266" y="107"/>
                  <a:pt x="266" y="116"/>
                </a:cubicBezTo>
                <a:lnTo>
                  <a:pt x="266" y="150"/>
                </a:lnTo>
                <a:cubicBezTo>
                  <a:pt x="266" y="159"/>
                  <a:pt x="259" y="166"/>
                  <a:pt x="250" y="166"/>
                </a:cubicBezTo>
                <a:lnTo>
                  <a:pt x="216" y="166"/>
                </a:lnTo>
                <a:cubicBezTo>
                  <a:pt x="207" y="166"/>
                  <a:pt x="200" y="159"/>
                  <a:pt x="200" y="150"/>
                </a:cubicBezTo>
                <a:lnTo>
                  <a:pt x="200" y="116"/>
                </a:lnTo>
                <a:close/>
                <a:moveTo>
                  <a:pt x="133" y="150"/>
                </a:moveTo>
                <a:cubicBezTo>
                  <a:pt x="133" y="159"/>
                  <a:pt x="126" y="166"/>
                  <a:pt x="116" y="166"/>
                </a:cubicBezTo>
                <a:lnTo>
                  <a:pt x="83" y="166"/>
                </a:lnTo>
                <a:cubicBezTo>
                  <a:pt x="74" y="166"/>
                  <a:pt x="66" y="159"/>
                  <a:pt x="66" y="150"/>
                </a:cubicBezTo>
                <a:lnTo>
                  <a:pt x="66" y="116"/>
                </a:lnTo>
                <a:cubicBezTo>
                  <a:pt x="66" y="107"/>
                  <a:pt x="74" y="100"/>
                  <a:pt x="83" y="100"/>
                </a:cubicBezTo>
                <a:lnTo>
                  <a:pt x="116" y="100"/>
                </a:lnTo>
                <a:cubicBezTo>
                  <a:pt x="126" y="100"/>
                  <a:pt x="133" y="107"/>
                  <a:pt x="133" y="116"/>
                </a:cubicBezTo>
                <a:lnTo>
                  <a:pt x="133" y="150"/>
                </a:lnTo>
                <a:close/>
                <a:moveTo>
                  <a:pt x="118" y="190"/>
                </a:moveTo>
                <a:cubicBezTo>
                  <a:pt x="129" y="238"/>
                  <a:pt x="203" y="238"/>
                  <a:pt x="215" y="190"/>
                </a:cubicBezTo>
                <a:cubicBezTo>
                  <a:pt x="217" y="182"/>
                  <a:pt x="223" y="176"/>
                  <a:pt x="231" y="176"/>
                </a:cubicBezTo>
                <a:cubicBezTo>
                  <a:pt x="241" y="176"/>
                  <a:pt x="250" y="185"/>
                  <a:pt x="248" y="195"/>
                </a:cubicBezTo>
                <a:cubicBezTo>
                  <a:pt x="231" y="281"/>
                  <a:pt x="102" y="281"/>
                  <a:pt x="85" y="195"/>
                </a:cubicBezTo>
                <a:cubicBezTo>
                  <a:pt x="83" y="185"/>
                  <a:pt x="91" y="176"/>
                  <a:pt x="101" y="176"/>
                </a:cubicBezTo>
                <a:cubicBezTo>
                  <a:pt x="109" y="176"/>
                  <a:pt x="116" y="182"/>
                  <a:pt x="118" y="190"/>
                </a:cubicBezTo>
                <a:close/>
                <a:moveTo>
                  <a:pt x="300" y="283"/>
                </a:moveTo>
                <a:cubicBezTo>
                  <a:pt x="300" y="292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92"/>
                  <a:pt x="33" y="283"/>
                </a:cubicBezTo>
                <a:lnTo>
                  <a:pt x="33" y="50"/>
                </a:lnTo>
                <a:cubicBezTo>
                  <a:pt x="33" y="40"/>
                  <a:pt x="40" y="33"/>
                  <a:pt x="50" y="33"/>
                </a:cubicBezTo>
                <a:lnTo>
                  <a:pt x="283" y="33"/>
                </a:lnTo>
                <a:cubicBezTo>
                  <a:pt x="292" y="33"/>
                  <a:pt x="300" y="40"/>
                  <a:pt x="300" y="50"/>
                </a:cubicBezTo>
                <a:lnTo>
                  <a:pt x="300" y="283"/>
                </a:lnTo>
                <a:close/>
                <a:moveTo>
                  <a:pt x="333" y="33"/>
                </a:move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4" name="Freeform 39">
            <a:extLst>
              <a:ext uri="{FF2B5EF4-FFF2-40B4-BE49-F238E27FC236}">
                <a16:creationId xmlns:a16="http://schemas.microsoft.com/office/drawing/2014/main" id="{E281AABD-F053-D14C-97FB-0B79D4A1469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07191" y="4003683"/>
            <a:ext cx="250825" cy="252413"/>
          </a:xfrm>
          <a:custGeom>
            <a:avLst/>
            <a:gdLst>
              <a:gd name="T0" fmla="*/ 200 w 333"/>
              <a:gd name="T1" fmla="*/ 116 h 333"/>
              <a:gd name="T2" fmla="*/ 217 w 333"/>
              <a:gd name="T3" fmla="*/ 100 h 333"/>
              <a:gd name="T4" fmla="*/ 250 w 333"/>
              <a:gd name="T5" fmla="*/ 100 h 333"/>
              <a:gd name="T6" fmla="*/ 267 w 333"/>
              <a:gd name="T7" fmla="*/ 116 h 333"/>
              <a:gd name="T8" fmla="*/ 267 w 333"/>
              <a:gd name="T9" fmla="*/ 150 h 333"/>
              <a:gd name="T10" fmla="*/ 250 w 333"/>
              <a:gd name="T11" fmla="*/ 166 h 333"/>
              <a:gd name="T12" fmla="*/ 217 w 333"/>
              <a:gd name="T13" fmla="*/ 166 h 333"/>
              <a:gd name="T14" fmla="*/ 200 w 333"/>
              <a:gd name="T15" fmla="*/ 150 h 333"/>
              <a:gd name="T16" fmla="*/ 200 w 333"/>
              <a:gd name="T17" fmla="*/ 116 h 333"/>
              <a:gd name="T18" fmla="*/ 133 w 333"/>
              <a:gd name="T19" fmla="*/ 133 h 333"/>
              <a:gd name="T20" fmla="*/ 117 w 333"/>
              <a:gd name="T21" fmla="*/ 150 h 333"/>
              <a:gd name="T22" fmla="*/ 83 w 333"/>
              <a:gd name="T23" fmla="*/ 150 h 333"/>
              <a:gd name="T24" fmla="*/ 67 w 333"/>
              <a:gd name="T25" fmla="*/ 133 h 333"/>
              <a:gd name="T26" fmla="*/ 83 w 333"/>
              <a:gd name="T27" fmla="*/ 116 h 333"/>
              <a:gd name="T28" fmla="*/ 117 w 333"/>
              <a:gd name="T29" fmla="*/ 116 h 333"/>
              <a:gd name="T30" fmla="*/ 133 w 333"/>
              <a:gd name="T31" fmla="*/ 133 h 333"/>
              <a:gd name="T32" fmla="*/ 118 w 333"/>
              <a:gd name="T33" fmla="*/ 190 h 333"/>
              <a:gd name="T34" fmla="*/ 215 w 333"/>
              <a:gd name="T35" fmla="*/ 190 h 333"/>
              <a:gd name="T36" fmla="*/ 232 w 333"/>
              <a:gd name="T37" fmla="*/ 176 h 333"/>
              <a:gd name="T38" fmla="*/ 248 w 333"/>
              <a:gd name="T39" fmla="*/ 195 h 333"/>
              <a:gd name="T40" fmla="*/ 85 w 333"/>
              <a:gd name="T41" fmla="*/ 195 h 333"/>
              <a:gd name="T42" fmla="*/ 102 w 333"/>
              <a:gd name="T43" fmla="*/ 176 h 333"/>
              <a:gd name="T44" fmla="*/ 118 w 333"/>
              <a:gd name="T45" fmla="*/ 190 h 333"/>
              <a:gd name="T46" fmla="*/ 300 w 333"/>
              <a:gd name="T47" fmla="*/ 283 h 333"/>
              <a:gd name="T48" fmla="*/ 283 w 333"/>
              <a:gd name="T49" fmla="*/ 300 h 333"/>
              <a:gd name="T50" fmla="*/ 50 w 333"/>
              <a:gd name="T51" fmla="*/ 300 h 333"/>
              <a:gd name="T52" fmla="*/ 33 w 333"/>
              <a:gd name="T53" fmla="*/ 283 h 333"/>
              <a:gd name="T54" fmla="*/ 33 w 333"/>
              <a:gd name="T55" fmla="*/ 50 h 333"/>
              <a:gd name="T56" fmla="*/ 50 w 333"/>
              <a:gd name="T57" fmla="*/ 33 h 333"/>
              <a:gd name="T58" fmla="*/ 283 w 333"/>
              <a:gd name="T59" fmla="*/ 33 h 333"/>
              <a:gd name="T60" fmla="*/ 300 w 333"/>
              <a:gd name="T61" fmla="*/ 50 h 333"/>
              <a:gd name="T62" fmla="*/ 300 w 333"/>
              <a:gd name="T63" fmla="*/ 283 h 333"/>
              <a:gd name="T64" fmla="*/ 333 w 333"/>
              <a:gd name="T65" fmla="*/ 33 h 333"/>
              <a:gd name="T66" fmla="*/ 300 w 333"/>
              <a:gd name="T67" fmla="*/ 0 h 333"/>
              <a:gd name="T68" fmla="*/ 33 w 333"/>
              <a:gd name="T69" fmla="*/ 0 h 333"/>
              <a:gd name="T70" fmla="*/ 0 w 333"/>
              <a:gd name="T71" fmla="*/ 33 h 333"/>
              <a:gd name="T72" fmla="*/ 0 w 333"/>
              <a:gd name="T73" fmla="*/ 300 h 333"/>
              <a:gd name="T74" fmla="*/ 33 w 333"/>
              <a:gd name="T75" fmla="*/ 333 h 333"/>
              <a:gd name="T76" fmla="*/ 300 w 333"/>
              <a:gd name="T77" fmla="*/ 333 h 333"/>
              <a:gd name="T78" fmla="*/ 333 w 333"/>
              <a:gd name="T79" fmla="*/ 300 h 333"/>
              <a:gd name="T80" fmla="*/ 333 w 333"/>
              <a:gd name="T81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3">
                <a:moveTo>
                  <a:pt x="200" y="116"/>
                </a:moveTo>
                <a:cubicBezTo>
                  <a:pt x="200" y="107"/>
                  <a:pt x="207" y="100"/>
                  <a:pt x="217" y="100"/>
                </a:cubicBezTo>
                <a:lnTo>
                  <a:pt x="250" y="100"/>
                </a:lnTo>
                <a:cubicBezTo>
                  <a:pt x="259" y="100"/>
                  <a:pt x="267" y="107"/>
                  <a:pt x="267" y="116"/>
                </a:cubicBezTo>
                <a:lnTo>
                  <a:pt x="267" y="150"/>
                </a:lnTo>
                <a:cubicBezTo>
                  <a:pt x="267" y="159"/>
                  <a:pt x="259" y="166"/>
                  <a:pt x="250" y="166"/>
                </a:cubicBezTo>
                <a:lnTo>
                  <a:pt x="217" y="166"/>
                </a:lnTo>
                <a:cubicBezTo>
                  <a:pt x="207" y="166"/>
                  <a:pt x="200" y="159"/>
                  <a:pt x="200" y="150"/>
                </a:cubicBezTo>
                <a:lnTo>
                  <a:pt x="200" y="116"/>
                </a:lnTo>
                <a:close/>
                <a:moveTo>
                  <a:pt x="133" y="133"/>
                </a:moveTo>
                <a:cubicBezTo>
                  <a:pt x="133" y="142"/>
                  <a:pt x="126" y="150"/>
                  <a:pt x="117" y="150"/>
                </a:cubicBezTo>
                <a:lnTo>
                  <a:pt x="83" y="150"/>
                </a:lnTo>
                <a:cubicBezTo>
                  <a:pt x="74" y="150"/>
                  <a:pt x="67" y="142"/>
                  <a:pt x="67" y="133"/>
                </a:cubicBezTo>
                <a:cubicBezTo>
                  <a:pt x="67" y="124"/>
                  <a:pt x="74" y="116"/>
                  <a:pt x="83" y="116"/>
                </a:cubicBezTo>
                <a:lnTo>
                  <a:pt x="117" y="116"/>
                </a:lnTo>
                <a:cubicBezTo>
                  <a:pt x="126" y="116"/>
                  <a:pt x="133" y="124"/>
                  <a:pt x="133" y="133"/>
                </a:cubicBezTo>
                <a:close/>
                <a:moveTo>
                  <a:pt x="118" y="190"/>
                </a:moveTo>
                <a:cubicBezTo>
                  <a:pt x="130" y="238"/>
                  <a:pt x="204" y="238"/>
                  <a:pt x="215" y="190"/>
                </a:cubicBezTo>
                <a:cubicBezTo>
                  <a:pt x="217" y="182"/>
                  <a:pt x="224" y="176"/>
                  <a:pt x="232" y="176"/>
                </a:cubicBezTo>
                <a:cubicBezTo>
                  <a:pt x="242" y="176"/>
                  <a:pt x="250" y="185"/>
                  <a:pt x="248" y="195"/>
                </a:cubicBezTo>
                <a:cubicBezTo>
                  <a:pt x="231" y="281"/>
                  <a:pt x="102" y="281"/>
                  <a:pt x="85" y="195"/>
                </a:cubicBezTo>
                <a:cubicBezTo>
                  <a:pt x="83" y="185"/>
                  <a:pt x="92" y="176"/>
                  <a:pt x="102" y="176"/>
                </a:cubicBezTo>
                <a:cubicBezTo>
                  <a:pt x="110" y="176"/>
                  <a:pt x="116" y="182"/>
                  <a:pt x="118" y="190"/>
                </a:cubicBezTo>
                <a:close/>
                <a:moveTo>
                  <a:pt x="300" y="283"/>
                </a:moveTo>
                <a:cubicBezTo>
                  <a:pt x="300" y="292"/>
                  <a:pt x="293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92"/>
                  <a:pt x="33" y="283"/>
                </a:cubicBezTo>
                <a:lnTo>
                  <a:pt x="33" y="50"/>
                </a:lnTo>
                <a:cubicBezTo>
                  <a:pt x="33" y="40"/>
                  <a:pt x="41" y="33"/>
                  <a:pt x="50" y="33"/>
                </a:cubicBezTo>
                <a:lnTo>
                  <a:pt x="283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283"/>
                </a:lnTo>
                <a:close/>
                <a:moveTo>
                  <a:pt x="333" y="33"/>
                </a:move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5" name="Freeform 40">
            <a:extLst>
              <a:ext uri="{FF2B5EF4-FFF2-40B4-BE49-F238E27FC236}">
                <a16:creationId xmlns:a16="http://schemas.microsoft.com/office/drawing/2014/main" id="{96E8D53D-10D8-8349-A771-A12D1E57C84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03954" y="4003683"/>
            <a:ext cx="252413" cy="252413"/>
          </a:xfrm>
          <a:custGeom>
            <a:avLst/>
            <a:gdLst>
              <a:gd name="T0" fmla="*/ 267 w 334"/>
              <a:gd name="T1" fmla="*/ 116 h 333"/>
              <a:gd name="T2" fmla="*/ 250 w 334"/>
              <a:gd name="T3" fmla="*/ 133 h 333"/>
              <a:gd name="T4" fmla="*/ 217 w 334"/>
              <a:gd name="T5" fmla="*/ 133 h 333"/>
              <a:gd name="T6" fmla="*/ 200 w 334"/>
              <a:gd name="T7" fmla="*/ 116 h 333"/>
              <a:gd name="T8" fmla="*/ 217 w 334"/>
              <a:gd name="T9" fmla="*/ 100 h 333"/>
              <a:gd name="T10" fmla="*/ 250 w 334"/>
              <a:gd name="T11" fmla="*/ 100 h 333"/>
              <a:gd name="T12" fmla="*/ 267 w 334"/>
              <a:gd name="T13" fmla="*/ 116 h 333"/>
              <a:gd name="T14" fmla="*/ 85 w 334"/>
              <a:gd name="T15" fmla="*/ 245 h 333"/>
              <a:gd name="T16" fmla="*/ 249 w 334"/>
              <a:gd name="T17" fmla="*/ 244 h 333"/>
              <a:gd name="T18" fmla="*/ 232 w 334"/>
              <a:gd name="T19" fmla="*/ 266 h 333"/>
              <a:gd name="T20" fmla="*/ 232 w 334"/>
              <a:gd name="T21" fmla="*/ 266 h 333"/>
              <a:gd name="T22" fmla="*/ 215 w 334"/>
              <a:gd name="T23" fmla="*/ 251 h 333"/>
              <a:gd name="T24" fmla="*/ 118 w 334"/>
              <a:gd name="T25" fmla="*/ 249 h 333"/>
              <a:gd name="T26" fmla="*/ 102 w 334"/>
              <a:gd name="T27" fmla="*/ 266 h 333"/>
              <a:gd name="T28" fmla="*/ 102 w 334"/>
              <a:gd name="T29" fmla="*/ 266 h 333"/>
              <a:gd name="T30" fmla="*/ 85 w 334"/>
              <a:gd name="T31" fmla="*/ 245 h 333"/>
              <a:gd name="T32" fmla="*/ 134 w 334"/>
              <a:gd name="T33" fmla="*/ 116 h 333"/>
              <a:gd name="T34" fmla="*/ 117 w 334"/>
              <a:gd name="T35" fmla="*/ 133 h 333"/>
              <a:gd name="T36" fmla="*/ 84 w 334"/>
              <a:gd name="T37" fmla="*/ 133 h 333"/>
              <a:gd name="T38" fmla="*/ 67 w 334"/>
              <a:gd name="T39" fmla="*/ 116 h 333"/>
              <a:gd name="T40" fmla="*/ 84 w 334"/>
              <a:gd name="T41" fmla="*/ 100 h 333"/>
              <a:gd name="T42" fmla="*/ 117 w 334"/>
              <a:gd name="T43" fmla="*/ 100 h 333"/>
              <a:gd name="T44" fmla="*/ 134 w 334"/>
              <a:gd name="T45" fmla="*/ 116 h 333"/>
              <a:gd name="T46" fmla="*/ 300 w 334"/>
              <a:gd name="T47" fmla="*/ 283 h 333"/>
              <a:gd name="T48" fmla="*/ 284 w 334"/>
              <a:gd name="T49" fmla="*/ 300 h 333"/>
              <a:gd name="T50" fmla="*/ 50 w 334"/>
              <a:gd name="T51" fmla="*/ 300 h 333"/>
              <a:gd name="T52" fmla="*/ 34 w 334"/>
              <a:gd name="T53" fmla="*/ 283 h 333"/>
              <a:gd name="T54" fmla="*/ 34 w 334"/>
              <a:gd name="T55" fmla="*/ 50 h 333"/>
              <a:gd name="T56" fmla="*/ 50 w 334"/>
              <a:gd name="T57" fmla="*/ 33 h 333"/>
              <a:gd name="T58" fmla="*/ 284 w 334"/>
              <a:gd name="T59" fmla="*/ 33 h 333"/>
              <a:gd name="T60" fmla="*/ 300 w 334"/>
              <a:gd name="T61" fmla="*/ 50 h 333"/>
              <a:gd name="T62" fmla="*/ 300 w 334"/>
              <a:gd name="T63" fmla="*/ 283 h 333"/>
              <a:gd name="T64" fmla="*/ 334 w 334"/>
              <a:gd name="T65" fmla="*/ 33 h 333"/>
              <a:gd name="T66" fmla="*/ 300 w 334"/>
              <a:gd name="T67" fmla="*/ 0 h 333"/>
              <a:gd name="T68" fmla="*/ 34 w 334"/>
              <a:gd name="T69" fmla="*/ 0 h 333"/>
              <a:gd name="T70" fmla="*/ 0 w 334"/>
              <a:gd name="T71" fmla="*/ 33 h 333"/>
              <a:gd name="T72" fmla="*/ 0 w 334"/>
              <a:gd name="T73" fmla="*/ 300 h 333"/>
              <a:gd name="T74" fmla="*/ 34 w 334"/>
              <a:gd name="T75" fmla="*/ 333 h 333"/>
              <a:gd name="T76" fmla="*/ 300 w 334"/>
              <a:gd name="T77" fmla="*/ 333 h 333"/>
              <a:gd name="T78" fmla="*/ 334 w 334"/>
              <a:gd name="T79" fmla="*/ 300 h 333"/>
              <a:gd name="T80" fmla="*/ 334 w 334"/>
              <a:gd name="T81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4" h="333">
                <a:moveTo>
                  <a:pt x="267" y="116"/>
                </a:moveTo>
                <a:cubicBezTo>
                  <a:pt x="267" y="126"/>
                  <a:pt x="260" y="133"/>
                  <a:pt x="250" y="133"/>
                </a:cubicBezTo>
                <a:lnTo>
                  <a:pt x="217" y="133"/>
                </a:lnTo>
                <a:cubicBezTo>
                  <a:pt x="208" y="133"/>
                  <a:pt x="200" y="126"/>
                  <a:pt x="200" y="116"/>
                </a:cubicBezTo>
                <a:cubicBezTo>
                  <a:pt x="200" y="107"/>
                  <a:pt x="208" y="100"/>
                  <a:pt x="217" y="100"/>
                </a:cubicBezTo>
                <a:lnTo>
                  <a:pt x="250" y="100"/>
                </a:lnTo>
                <a:cubicBezTo>
                  <a:pt x="260" y="100"/>
                  <a:pt x="267" y="107"/>
                  <a:pt x="267" y="116"/>
                </a:cubicBezTo>
                <a:close/>
                <a:moveTo>
                  <a:pt x="85" y="245"/>
                </a:moveTo>
                <a:cubicBezTo>
                  <a:pt x="102" y="160"/>
                  <a:pt x="232" y="158"/>
                  <a:pt x="249" y="244"/>
                </a:cubicBezTo>
                <a:cubicBezTo>
                  <a:pt x="250" y="254"/>
                  <a:pt x="242" y="266"/>
                  <a:pt x="232" y="266"/>
                </a:cubicBezTo>
                <a:lnTo>
                  <a:pt x="232" y="266"/>
                </a:lnTo>
                <a:cubicBezTo>
                  <a:pt x="224" y="266"/>
                  <a:pt x="217" y="259"/>
                  <a:pt x="215" y="251"/>
                </a:cubicBezTo>
                <a:cubicBezTo>
                  <a:pt x="204" y="202"/>
                  <a:pt x="130" y="201"/>
                  <a:pt x="118" y="249"/>
                </a:cubicBezTo>
                <a:cubicBezTo>
                  <a:pt x="117" y="257"/>
                  <a:pt x="110" y="266"/>
                  <a:pt x="102" y="266"/>
                </a:cubicBezTo>
                <a:lnTo>
                  <a:pt x="102" y="266"/>
                </a:lnTo>
                <a:cubicBezTo>
                  <a:pt x="92" y="266"/>
                  <a:pt x="83" y="255"/>
                  <a:pt x="85" y="245"/>
                </a:cubicBezTo>
                <a:close/>
                <a:moveTo>
                  <a:pt x="134" y="116"/>
                </a:moveTo>
                <a:cubicBezTo>
                  <a:pt x="134" y="126"/>
                  <a:pt x="126" y="133"/>
                  <a:pt x="117" y="133"/>
                </a:cubicBezTo>
                <a:lnTo>
                  <a:pt x="84" y="133"/>
                </a:lnTo>
                <a:cubicBezTo>
                  <a:pt x="74" y="133"/>
                  <a:pt x="67" y="126"/>
                  <a:pt x="67" y="116"/>
                </a:cubicBezTo>
                <a:cubicBezTo>
                  <a:pt x="67" y="107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7"/>
                  <a:pt x="134" y="116"/>
                </a:cubicBezTo>
                <a:close/>
                <a:moveTo>
                  <a:pt x="300" y="283"/>
                </a:moveTo>
                <a:cubicBezTo>
                  <a:pt x="300" y="292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92"/>
                  <a:pt x="34" y="283"/>
                </a:cubicBezTo>
                <a:lnTo>
                  <a:pt x="34" y="50"/>
                </a:lnTo>
                <a:cubicBezTo>
                  <a:pt x="34" y="40"/>
                  <a:pt x="41" y="33"/>
                  <a:pt x="50" y="33"/>
                </a:cubicBezTo>
                <a:lnTo>
                  <a:pt x="284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283"/>
                </a:lnTo>
                <a:close/>
                <a:moveTo>
                  <a:pt x="334" y="33"/>
                </a:moveTo>
                <a:cubicBezTo>
                  <a:pt x="334" y="15"/>
                  <a:pt x="319" y="0"/>
                  <a:pt x="300" y="0"/>
                </a:cubicBez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6" name="Freeform 41">
            <a:extLst>
              <a:ext uri="{FF2B5EF4-FFF2-40B4-BE49-F238E27FC236}">
                <a16:creationId xmlns:a16="http://schemas.microsoft.com/office/drawing/2014/main" id="{B0DB1788-D501-7A4A-BC9A-26B30AC14F8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29918" y="3482982"/>
            <a:ext cx="252413" cy="254000"/>
          </a:xfrm>
          <a:custGeom>
            <a:avLst/>
            <a:gdLst>
              <a:gd name="T0" fmla="*/ 200 w 334"/>
              <a:gd name="T1" fmla="*/ 117 h 334"/>
              <a:gd name="T2" fmla="*/ 217 w 334"/>
              <a:gd name="T3" fmla="*/ 100 h 334"/>
              <a:gd name="T4" fmla="*/ 250 w 334"/>
              <a:gd name="T5" fmla="*/ 100 h 334"/>
              <a:gd name="T6" fmla="*/ 267 w 334"/>
              <a:gd name="T7" fmla="*/ 117 h 334"/>
              <a:gd name="T8" fmla="*/ 267 w 334"/>
              <a:gd name="T9" fmla="*/ 150 h 334"/>
              <a:gd name="T10" fmla="*/ 250 w 334"/>
              <a:gd name="T11" fmla="*/ 167 h 334"/>
              <a:gd name="T12" fmla="*/ 217 w 334"/>
              <a:gd name="T13" fmla="*/ 167 h 334"/>
              <a:gd name="T14" fmla="*/ 200 w 334"/>
              <a:gd name="T15" fmla="*/ 150 h 334"/>
              <a:gd name="T16" fmla="*/ 200 w 334"/>
              <a:gd name="T17" fmla="*/ 117 h 334"/>
              <a:gd name="T18" fmla="*/ 134 w 334"/>
              <a:gd name="T19" fmla="*/ 150 h 334"/>
              <a:gd name="T20" fmla="*/ 117 w 334"/>
              <a:gd name="T21" fmla="*/ 167 h 334"/>
              <a:gd name="T22" fmla="*/ 84 w 334"/>
              <a:gd name="T23" fmla="*/ 167 h 334"/>
              <a:gd name="T24" fmla="*/ 67 w 334"/>
              <a:gd name="T25" fmla="*/ 150 h 334"/>
              <a:gd name="T26" fmla="*/ 67 w 334"/>
              <a:gd name="T27" fmla="*/ 117 h 334"/>
              <a:gd name="T28" fmla="*/ 84 w 334"/>
              <a:gd name="T29" fmla="*/ 100 h 334"/>
              <a:gd name="T30" fmla="*/ 117 w 334"/>
              <a:gd name="T31" fmla="*/ 100 h 334"/>
              <a:gd name="T32" fmla="*/ 134 w 334"/>
              <a:gd name="T33" fmla="*/ 117 h 334"/>
              <a:gd name="T34" fmla="*/ 134 w 334"/>
              <a:gd name="T35" fmla="*/ 150 h 334"/>
              <a:gd name="T36" fmla="*/ 85 w 334"/>
              <a:gd name="T37" fmla="*/ 241 h 334"/>
              <a:gd name="T38" fmla="*/ 249 w 334"/>
              <a:gd name="T39" fmla="*/ 241 h 334"/>
              <a:gd name="T40" fmla="*/ 232 w 334"/>
              <a:gd name="T41" fmla="*/ 260 h 334"/>
              <a:gd name="T42" fmla="*/ 215 w 334"/>
              <a:gd name="T43" fmla="*/ 247 h 334"/>
              <a:gd name="T44" fmla="*/ 119 w 334"/>
              <a:gd name="T45" fmla="*/ 247 h 334"/>
              <a:gd name="T46" fmla="*/ 102 w 334"/>
              <a:gd name="T47" fmla="*/ 260 h 334"/>
              <a:gd name="T48" fmla="*/ 85 w 334"/>
              <a:gd name="T49" fmla="*/ 241 h 334"/>
              <a:gd name="T50" fmla="*/ 300 w 334"/>
              <a:gd name="T51" fmla="*/ 284 h 334"/>
              <a:gd name="T52" fmla="*/ 284 w 334"/>
              <a:gd name="T53" fmla="*/ 300 h 334"/>
              <a:gd name="T54" fmla="*/ 50 w 334"/>
              <a:gd name="T55" fmla="*/ 300 h 334"/>
              <a:gd name="T56" fmla="*/ 34 w 334"/>
              <a:gd name="T57" fmla="*/ 284 h 334"/>
              <a:gd name="T58" fmla="*/ 34 w 334"/>
              <a:gd name="T59" fmla="*/ 50 h 334"/>
              <a:gd name="T60" fmla="*/ 50 w 334"/>
              <a:gd name="T61" fmla="*/ 34 h 334"/>
              <a:gd name="T62" fmla="*/ 284 w 334"/>
              <a:gd name="T63" fmla="*/ 34 h 334"/>
              <a:gd name="T64" fmla="*/ 300 w 334"/>
              <a:gd name="T65" fmla="*/ 50 h 334"/>
              <a:gd name="T66" fmla="*/ 300 w 334"/>
              <a:gd name="T67" fmla="*/ 284 h 334"/>
              <a:gd name="T68" fmla="*/ 334 w 334"/>
              <a:gd name="T69" fmla="*/ 34 h 334"/>
              <a:gd name="T70" fmla="*/ 300 w 334"/>
              <a:gd name="T71" fmla="*/ 0 h 334"/>
              <a:gd name="T72" fmla="*/ 34 w 334"/>
              <a:gd name="T73" fmla="*/ 0 h 334"/>
              <a:gd name="T74" fmla="*/ 0 w 334"/>
              <a:gd name="T75" fmla="*/ 34 h 334"/>
              <a:gd name="T76" fmla="*/ 0 w 334"/>
              <a:gd name="T77" fmla="*/ 300 h 334"/>
              <a:gd name="T78" fmla="*/ 34 w 334"/>
              <a:gd name="T79" fmla="*/ 334 h 334"/>
              <a:gd name="T80" fmla="*/ 300 w 334"/>
              <a:gd name="T81" fmla="*/ 334 h 334"/>
              <a:gd name="T82" fmla="*/ 334 w 334"/>
              <a:gd name="T83" fmla="*/ 300 h 334"/>
              <a:gd name="T84" fmla="*/ 334 w 334"/>
              <a:gd name="T85" fmla="*/ 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4" h="334">
                <a:moveTo>
                  <a:pt x="200" y="117"/>
                </a:moveTo>
                <a:cubicBezTo>
                  <a:pt x="200" y="108"/>
                  <a:pt x="208" y="100"/>
                  <a:pt x="217" y="100"/>
                </a:cubicBezTo>
                <a:lnTo>
                  <a:pt x="250" y="100"/>
                </a:lnTo>
                <a:cubicBezTo>
                  <a:pt x="260" y="100"/>
                  <a:pt x="267" y="108"/>
                  <a:pt x="267" y="117"/>
                </a:cubicBezTo>
                <a:lnTo>
                  <a:pt x="267" y="150"/>
                </a:lnTo>
                <a:cubicBezTo>
                  <a:pt x="267" y="160"/>
                  <a:pt x="260" y="167"/>
                  <a:pt x="250" y="167"/>
                </a:cubicBezTo>
                <a:lnTo>
                  <a:pt x="217" y="167"/>
                </a:lnTo>
                <a:cubicBezTo>
                  <a:pt x="208" y="167"/>
                  <a:pt x="200" y="160"/>
                  <a:pt x="200" y="150"/>
                </a:cubicBezTo>
                <a:lnTo>
                  <a:pt x="200" y="117"/>
                </a:lnTo>
                <a:close/>
                <a:moveTo>
                  <a:pt x="134" y="150"/>
                </a:moveTo>
                <a:cubicBezTo>
                  <a:pt x="134" y="160"/>
                  <a:pt x="126" y="167"/>
                  <a:pt x="117" y="167"/>
                </a:cubicBezTo>
                <a:lnTo>
                  <a:pt x="84" y="167"/>
                </a:lnTo>
                <a:cubicBezTo>
                  <a:pt x="74" y="167"/>
                  <a:pt x="67" y="160"/>
                  <a:pt x="67" y="150"/>
                </a:cubicBezTo>
                <a:lnTo>
                  <a:pt x="67" y="117"/>
                </a:lnTo>
                <a:cubicBezTo>
                  <a:pt x="67" y="108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8"/>
                  <a:pt x="134" y="117"/>
                </a:cubicBezTo>
                <a:lnTo>
                  <a:pt x="134" y="150"/>
                </a:lnTo>
                <a:close/>
                <a:moveTo>
                  <a:pt x="85" y="241"/>
                </a:moveTo>
                <a:cubicBezTo>
                  <a:pt x="102" y="155"/>
                  <a:pt x="232" y="155"/>
                  <a:pt x="249" y="241"/>
                </a:cubicBezTo>
                <a:cubicBezTo>
                  <a:pt x="250" y="251"/>
                  <a:pt x="242" y="260"/>
                  <a:pt x="232" y="260"/>
                </a:cubicBezTo>
                <a:cubicBezTo>
                  <a:pt x="224" y="260"/>
                  <a:pt x="217" y="254"/>
                  <a:pt x="215" y="247"/>
                </a:cubicBezTo>
                <a:cubicBezTo>
                  <a:pt x="204" y="198"/>
                  <a:pt x="130" y="198"/>
                  <a:pt x="119" y="247"/>
                </a:cubicBezTo>
                <a:cubicBezTo>
                  <a:pt x="117" y="254"/>
                  <a:pt x="110" y="260"/>
                  <a:pt x="102" y="260"/>
                </a:cubicBezTo>
                <a:cubicBezTo>
                  <a:pt x="92" y="260"/>
                  <a:pt x="83" y="251"/>
                  <a:pt x="85" y="241"/>
                </a:cubicBezTo>
                <a:close/>
                <a:moveTo>
                  <a:pt x="300" y="284"/>
                </a:moveTo>
                <a:cubicBezTo>
                  <a:pt x="300" y="293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93"/>
                  <a:pt x="34" y="284"/>
                </a:cubicBezTo>
                <a:lnTo>
                  <a:pt x="34" y="50"/>
                </a:lnTo>
                <a:cubicBezTo>
                  <a:pt x="34" y="41"/>
                  <a:pt x="41" y="34"/>
                  <a:pt x="50" y="34"/>
                </a:cubicBezTo>
                <a:lnTo>
                  <a:pt x="284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284"/>
                </a:lnTo>
                <a:close/>
                <a:moveTo>
                  <a:pt x="334" y="34"/>
                </a:moveTo>
                <a:cubicBezTo>
                  <a:pt x="334" y="15"/>
                  <a:pt x="319" y="0"/>
                  <a:pt x="300" y="0"/>
                </a:cubicBez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4" y="334"/>
                </a:cubicBezTo>
                <a:lnTo>
                  <a:pt x="300" y="334"/>
                </a:lnTo>
                <a:cubicBezTo>
                  <a:pt x="319" y="334"/>
                  <a:pt x="334" y="319"/>
                  <a:pt x="334" y="300"/>
                </a:cubicBezTo>
                <a:lnTo>
                  <a:pt x="334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7" name="Freeform 42">
            <a:extLst>
              <a:ext uri="{FF2B5EF4-FFF2-40B4-BE49-F238E27FC236}">
                <a16:creationId xmlns:a16="http://schemas.microsoft.com/office/drawing/2014/main" id="{5ED09D55-B162-314F-98FE-96F69D36F9F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28268" y="3482982"/>
            <a:ext cx="250825" cy="254000"/>
          </a:xfrm>
          <a:custGeom>
            <a:avLst/>
            <a:gdLst>
              <a:gd name="T0" fmla="*/ 200 w 333"/>
              <a:gd name="T1" fmla="*/ 117 h 334"/>
              <a:gd name="T2" fmla="*/ 216 w 333"/>
              <a:gd name="T3" fmla="*/ 100 h 334"/>
              <a:gd name="T4" fmla="*/ 250 w 333"/>
              <a:gd name="T5" fmla="*/ 100 h 334"/>
              <a:gd name="T6" fmla="*/ 266 w 333"/>
              <a:gd name="T7" fmla="*/ 117 h 334"/>
              <a:gd name="T8" fmla="*/ 266 w 333"/>
              <a:gd name="T9" fmla="*/ 150 h 334"/>
              <a:gd name="T10" fmla="*/ 250 w 333"/>
              <a:gd name="T11" fmla="*/ 167 h 334"/>
              <a:gd name="T12" fmla="*/ 216 w 333"/>
              <a:gd name="T13" fmla="*/ 167 h 334"/>
              <a:gd name="T14" fmla="*/ 200 w 333"/>
              <a:gd name="T15" fmla="*/ 150 h 334"/>
              <a:gd name="T16" fmla="*/ 200 w 333"/>
              <a:gd name="T17" fmla="*/ 117 h 334"/>
              <a:gd name="T18" fmla="*/ 133 w 333"/>
              <a:gd name="T19" fmla="*/ 150 h 334"/>
              <a:gd name="T20" fmla="*/ 116 w 333"/>
              <a:gd name="T21" fmla="*/ 167 h 334"/>
              <a:gd name="T22" fmla="*/ 83 w 333"/>
              <a:gd name="T23" fmla="*/ 167 h 334"/>
              <a:gd name="T24" fmla="*/ 66 w 333"/>
              <a:gd name="T25" fmla="*/ 150 h 334"/>
              <a:gd name="T26" fmla="*/ 66 w 333"/>
              <a:gd name="T27" fmla="*/ 117 h 334"/>
              <a:gd name="T28" fmla="*/ 83 w 333"/>
              <a:gd name="T29" fmla="*/ 100 h 334"/>
              <a:gd name="T30" fmla="*/ 116 w 333"/>
              <a:gd name="T31" fmla="*/ 100 h 334"/>
              <a:gd name="T32" fmla="*/ 133 w 333"/>
              <a:gd name="T33" fmla="*/ 117 h 334"/>
              <a:gd name="T34" fmla="*/ 133 w 333"/>
              <a:gd name="T35" fmla="*/ 150 h 334"/>
              <a:gd name="T36" fmla="*/ 250 w 333"/>
              <a:gd name="T37" fmla="*/ 267 h 334"/>
              <a:gd name="T38" fmla="*/ 83 w 333"/>
              <a:gd name="T39" fmla="*/ 267 h 334"/>
              <a:gd name="T40" fmla="*/ 250 w 333"/>
              <a:gd name="T41" fmla="*/ 267 h 334"/>
              <a:gd name="T42" fmla="*/ 300 w 333"/>
              <a:gd name="T43" fmla="*/ 284 h 334"/>
              <a:gd name="T44" fmla="*/ 283 w 333"/>
              <a:gd name="T45" fmla="*/ 300 h 334"/>
              <a:gd name="T46" fmla="*/ 50 w 333"/>
              <a:gd name="T47" fmla="*/ 300 h 334"/>
              <a:gd name="T48" fmla="*/ 33 w 333"/>
              <a:gd name="T49" fmla="*/ 284 h 334"/>
              <a:gd name="T50" fmla="*/ 33 w 333"/>
              <a:gd name="T51" fmla="*/ 50 h 334"/>
              <a:gd name="T52" fmla="*/ 50 w 333"/>
              <a:gd name="T53" fmla="*/ 34 h 334"/>
              <a:gd name="T54" fmla="*/ 283 w 333"/>
              <a:gd name="T55" fmla="*/ 34 h 334"/>
              <a:gd name="T56" fmla="*/ 300 w 333"/>
              <a:gd name="T57" fmla="*/ 50 h 334"/>
              <a:gd name="T58" fmla="*/ 300 w 333"/>
              <a:gd name="T59" fmla="*/ 284 h 334"/>
              <a:gd name="T60" fmla="*/ 333 w 333"/>
              <a:gd name="T61" fmla="*/ 34 h 334"/>
              <a:gd name="T62" fmla="*/ 300 w 333"/>
              <a:gd name="T63" fmla="*/ 0 h 334"/>
              <a:gd name="T64" fmla="*/ 33 w 333"/>
              <a:gd name="T65" fmla="*/ 0 h 334"/>
              <a:gd name="T66" fmla="*/ 0 w 333"/>
              <a:gd name="T67" fmla="*/ 34 h 334"/>
              <a:gd name="T68" fmla="*/ 0 w 333"/>
              <a:gd name="T69" fmla="*/ 300 h 334"/>
              <a:gd name="T70" fmla="*/ 33 w 333"/>
              <a:gd name="T71" fmla="*/ 334 h 334"/>
              <a:gd name="T72" fmla="*/ 300 w 333"/>
              <a:gd name="T73" fmla="*/ 334 h 334"/>
              <a:gd name="T74" fmla="*/ 333 w 333"/>
              <a:gd name="T75" fmla="*/ 300 h 334"/>
              <a:gd name="T76" fmla="*/ 333 w 333"/>
              <a:gd name="T77" fmla="*/ 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34">
                <a:moveTo>
                  <a:pt x="200" y="117"/>
                </a:moveTo>
                <a:cubicBezTo>
                  <a:pt x="200" y="108"/>
                  <a:pt x="207" y="100"/>
                  <a:pt x="216" y="100"/>
                </a:cubicBezTo>
                <a:lnTo>
                  <a:pt x="250" y="100"/>
                </a:lnTo>
                <a:cubicBezTo>
                  <a:pt x="259" y="100"/>
                  <a:pt x="266" y="108"/>
                  <a:pt x="266" y="117"/>
                </a:cubicBezTo>
                <a:lnTo>
                  <a:pt x="266" y="150"/>
                </a:lnTo>
                <a:cubicBezTo>
                  <a:pt x="266" y="160"/>
                  <a:pt x="259" y="167"/>
                  <a:pt x="250" y="167"/>
                </a:cubicBezTo>
                <a:lnTo>
                  <a:pt x="216" y="167"/>
                </a:lnTo>
                <a:cubicBezTo>
                  <a:pt x="207" y="167"/>
                  <a:pt x="200" y="160"/>
                  <a:pt x="200" y="150"/>
                </a:cubicBezTo>
                <a:lnTo>
                  <a:pt x="200" y="117"/>
                </a:lnTo>
                <a:close/>
                <a:moveTo>
                  <a:pt x="133" y="150"/>
                </a:moveTo>
                <a:cubicBezTo>
                  <a:pt x="133" y="160"/>
                  <a:pt x="126" y="167"/>
                  <a:pt x="116" y="167"/>
                </a:cubicBezTo>
                <a:lnTo>
                  <a:pt x="83" y="167"/>
                </a:lnTo>
                <a:cubicBezTo>
                  <a:pt x="74" y="167"/>
                  <a:pt x="66" y="160"/>
                  <a:pt x="66" y="150"/>
                </a:cubicBezTo>
                <a:lnTo>
                  <a:pt x="66" y="117"/>
                </a:lnTo>
                <a:cubicBezTo>
                  <a:pt x="66" y="108"/>
                  <a:pt x="74" y="100"/>
                  <a:pt x="83" y="100"/>
                </a:cubicBezTo>
                <a:lnTo>
                  <a:pt x="116" y="100"/>
                </a:lnTo>
                <a:cubicBezTo>
                  <a:pt x="126" y="100"/>
                  <a:pt x="133" y="108"/>
                  <a:pt x="133" y="117"/>
                </a:cubicBezTo>
                <a:lnTo>
                  <a:pt x="133" y="150"/>
                </a:lnTo>
                <a:close/>
                <a:moveTo>
                  <a:pt x="250" y="267"/>
                </a:moveTo>
                <a:lnTo>
                  <a:pt x="83" y="267"/>
                </a:lnTo>
                <a:cubicBezTo>
                  <a:pt x="83" y="150"/>
                  <a:pt x="250" y="150"/>
                  <a:pt x="250" y="267"/>
                </a:cubicBezTo>
                <a:close/>
                <a:moveTo>
                  <a:pt x="300" y="284"/>
                </a:moveTo>
                <a:cubicBezTo>
                  <a:pt x="300" y="293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93"/>
                  <a:pt x="33" y="284"/>
                </a:cubicBezTo>
                <a:lnTo>
                  <a:pt x="33" y="50"/>
                </a:lnTo>
                <a:cubicBezTo>
                  <a:pt x="33" y="41"/>
                  <a:pt x="40" y="34"/>
                  <a:pt x="50" y="34"/>
                </a:cubicBezTo>
                <a:lnTo>
                  <a:pt x="283" y="34"/>
                </a:lnTo>
                <a:cubicBezTo>
                  <a:pt x="292" y="34"/>
                  <a:pt x="300" y="41"/>
                  <a:pt x="300" y="50"/>
                </a:cubicBezTo>
                <a:lnTo>
                  <a:pt x="300" y="284"/>
                </a:lnTo>
                <a:close/>
                <a:moveTo>
                  <a:pt x="333" y="34"/>
                </a:move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8" name="Freeform 43">
            <a:extLst>
              <a:ext uri="{FF2B5EF4-FFF2-40B4-BE49-F238E27FC236}">
                <a16:creationId xmlns:a16="http://schemas.microsoft.com/office/drawing/2014/main" id="{866EF5DF-044A-8644-92D4-126ACE544BA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25030" y="3482982"/>
            <a:ext cx="250825" cy="254000"/>
          </a:xfrm>
          <a:custGeom>
            <a:avLst/>
            <a:gdLst>
              <a:gd name="T0" fmla="*/ 200 w 333"/>
              <a:gd name="T1" fmla="*/ 117 h 334"/>
              <a:gd name="T2" fmla="*/ 217 w 333"/>
              <a:gd name="T3" fmla="*/ 100 h 334"/>
              <a:gd name="T4" fmla="*/ 250 w 333"/>
              <a:gd name="T5" fmla="*/ 100 h 334"/>
              <a:gd name="T6" fmla="*/ 267 w 333"/>
              <a:gd name="T7" fmla="*/ 117 h 334"/>
              <a:gd name="T8" fmla="*/ 267 w 333"/>
              <a:gd name="T9" fmla="*/ 150 h 334"/>
              <a:gd name="T10" fmla="*/ 250 w 333"/>
              <a:gd name="T11" fmla="*/ 167 h 334"/>
              <a:gd name="T12" fmla="*/ 217 w 333"/>
              <a:gd name="T13" fmla="*/ 167 h 334"/>
              <a:gd name="T14" fmla="*/ 200 w 333"/>
              <a:gd name="T15" fmla="*/ 150 h 334"/>
              <a:gd name="T16" fmla="*/ 200 w 333"/>
              <a:gd name="T17" fmla="*/ 117 h 334"/>
              <a:gd name="T18" fmla="*/ 133 w 333"/>
              <a:gd name="T19" fmla="*/ 150 h 334"/>
              <a:gd name="T20" fmla="*/ 117 w 333"/>
              <a:gd name="T21" fmla="*/ 167 h 334"/>
              <a:gd name="T22" fmla="*/ 83 w 333"/>
              <a:gd name="T23" fmla="*/ 167 h 334"/>
              <a:gd name="T24" fmla="*/ 67 w 333"/>
              <a:gd name="T25" fmla="*/ 150 h 334"/>
              <a:gd name="T26" fmla="*/ 67 w 333"/>
              <a:gd name="T27" fmla="*/ 117 h 334"/>
              <a:gd name="T28" fmla="*/ 83 w 333"/>
              <a:gd name="T29" fmla="*/ 100 h 334"/>
              <a:gd name="T30" fmla="*/ 117 w 333"/>
              <a:gd name="T31" fmla="*/ 100 h 334"/>
              <a:gd name="T32" fmla="*/ 133 w 333"/>
              <a:gd name="T33" fmla="*/ 117 h 334"/>
              <a:gd name="T34" fmla="*/ 133 w 333"/>
              <a:gd name="T35" fmla="*/ 150 h 334"/>
              <a:gd name="T36" fmla="*/ 83 w 333"/>
              <a:gd name="T37" fmla="*/ 184 h 334"/>
              <a:gd name="T38" fmla="*/ 250 w 333"/>
              <a:gd name="T39" fmla="*/ 184 h 334"/>
              <a:gd name="T40" fmla="*/ 83 w 333"/>
              <a:gd name="T41" fmla="*/ 184 h 334"/>
              <a:gd name="T42" fmla="*/ 300 w 333"/>
              <a:gd name="T43" fmla="*/ 284 h 334"/>
              <a:gd name="T44" fmla="*/ 283 w 333"/>
              <a:gd name="T45" fmla="*/ 300 h 334"/>
              <a:gd name="T46" fmla="*/ 50 w 333"/>
              <a:gd name="T47" fmla="*/ 300 h 334"/>
              <a:gd name="T48" fmla="*/ 33 w 333"/>
              <a:gd name="T49" fmla="*/ 284 h 334"/>
              <a:gd name="T50" fmla="*/ 33 w 333"/>
              <a:gd name="T51" fmla="*/ 50 h 334"/>
              <a:gd name="T52" fmla="*/ 50 w 333"/>
              <a:gd name="T53" fmla="*/ 34 h 334"/>
              <a:gd name="T54" fmla="*/ 283 w 333"/>
              <a:gd name="T55" fmla="*/ 34 h 334"/>
              <a:gd name="T56" fmla="*/ 300 w 333"/>
              <a:gd name="T57" fmla="*/ 50 h 334"/>
              <a:gd name="T58" fmla="*/ 300 w 333"/>
              <a:gd name="T59" fmla="*/ 284 h 334"/>
              <a:gd name="T60" fmla="*/ 333 w 333"/>
              <a:gd name="T61" fmla="*/ 34 h 334"/>
              <a:gd name="T62" fmla="*/ 300 w 333"/>
              <a:gd name="T63" fmla="*/ 0 h 334"/>
              <a:gd name="T64" fmla="*/ 33 w 333"/>
              <a:gd name="T65" fmla="*/ 0 h 334"/>
              <a:gd name="T66" fmla="*/ 0 w 333"/>
              <a:gd name="T67" fmla="*/ 34 h 334"/>
              <a:gd name="T68" fmla="*/ 0 w 333"/>
              <a:gd name="T69" fmla="*/ 300 h 334"/>
              <a:gd name="T70" fmla="*/ 33 w 333"/>
              <a:gd name="T71" fmla="*/ 334 h 334"/>
              <a:gd name="T72" fmla="*/ 300 w 333"/>
              <a:gd name="T73" fmla="*/ 334 h 334"/>
              <a:gd name="T74" fmla="*/ 333 w 333"/>
              <a:gd name="T75" fmla="*/ 300 h 334"/>
              <a:gd name="T76" fmla="*/ 333 w 333"/>
              <a:gd name="T77" fmla="*/ 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34">
                <a:moveTo>
                  <a:pt x="200" y="117"/>
                </a:moveTo>
                <a:cubicBezTo>
                  <a:pt x="200" y="108"/>
                  <a:pt x="207" y="100"/>
                  <a:pt x="217" y="100"/>
                </a:cubicBezTo>
                <a:lnTo>
                  <a:pt x="250" y="100"/>
                </a:lnTo>
                <a:cubicBezTo>
                  <a:pt x="259" y="100"/>
                  <a:pt x="267" y="108"/>
                  <a:pt x="267" y="117"/>
                </a:cubicBezTo>
                <a:lnTo>
                  <a:pt x="267" y="150"/>
                </a:lnTo>
                <a:cubicBezTo>
                  <a:pt x="267" y="160"/>
                  <a:pt x="259" y="167"/>
                  <a:pt x="250" y="167"/>
                </a:cubicBezTo>
                <a:lnTo>
                  <a:pt x="217" y="167"/>
                </a:lnTo>
                <a:cubicBezTo>
                  <a:pt x="207" y="167"/>
                  <a:pt x="200" y="160"/>
                  <a:pt x="200" y="150"/>
                </a:cubicBezTo>
                <a:lnTo>
                  <a:pt x="200" y="117"/>
                </a:lnTo>
                <a:close/>
                <a:moveTo>
                  <a:pt x="133" y="150"/>
                </a:moveTo>
                <a:cubicBezTo>
                  <a:pt x="133" y="160"/>
                  <a:pt x="126" y="167"/>
                  <a:pt x="117" y="167"/>
                </a:cubicBezTo>
                <a:lnTo>
                  <a:pt x="83" y="167"/>
                </a:lnTo>
                <a:cubicBezTo>
                  <a:pt x="74" y="167"/>
                  <a:pt x="67" y="160"/>
                  <a:pt x="67" y="150"/>
                </a:cubicBezTo>
                <a:lnTo>
                  <a:pt x="67" y="117"/>
                </a:lnTo>
                <a:cubicBezTo>
                  <a:pt x="67" y="108"/>
                  <a:pt x="74" y="100"/>
                  <a:pt x="83" y="100"/>
                </a:cubicBezTo>
                <a:lnTo>
                  <a:pt x="117" y="100"/>
                </a:lnTo>
                <a:cubicBezTo>
                  <a:pt x="126" y="100"/>
                  <a:pt x="133" y="108"/>
                  <a:pt x="133" y="117"/>
                </a:cubicBezTo>
                <a:lnTo>
                  <a:pt x="133" y="150"/>
                </a:lnTo>
                <a:close/>
                <a:moveTo>
                  <a:pt x="83" y="184"/>
                </a:moveTo>
                <a:lnTo>
                  <a:pt x="250" y="184"/>
                </a:lnTo>
                <a:cubicBezTo>
                  <a:pt x="250" y="300"/>
                  <a:pt x="83" y="300"/>
                  <a:pt x="83" y="184"/>
                </a:cubicBezTo>
                <a:close/>
                <a:moveTo>
                  <a:pt x="300" y="284"/>
                </a:moveTo>
                <a:cubicBezTo>
                  <a:pt x="300" y="293"/>
                  <a:pt x="293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93"/>
                  <a:pt x="33" y="284"/>
                </a:cubicBezTo>
                <a:lnTo>
                  <a:pt x="33" y="50"/>
                </a:lnTo>
                <a:cubicBezTo>
                  <a:pt x="33" y="41"/>
                  <a:pt x="41" y="34"/>
                  <a:pt x="50" y="34"/>
                </a:cubicBezTo>
                <a:lnTo>
                  <a:pt x="283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284"/>
                </a:lnTo>
                <a:close/>
                <a:moveTo>
                  <a:pt x="333" y="34"/>
                </a:move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9" name="Freeform 44">
            <a:extLst>
              <a:ext uri="{FF2B5EF4-FFF2-40B4-BE49-F238E27FC236}">
                <a16:creationId xmlns:a16="http://schemas.microsoft.com/office/drawing/2014/main" id="{790FF598-5060-A84D-8CFC-DA17158EDB3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21793" y="3482982"/>
            <a:ext cx="250825" cy="254000"/>
          </a:xfrm>
          <a:custGeom>
            <a:avLst/>
            <a:gdLst>
              <a:gd name="T0" fmla="*/ 267 w 334"/>
              <a:gd name="T1" fmla="*/ 117 h 334"/>
              <a:gd name="T2" fmla="*/ 250 w 334"/>
              <a:gd name="T3" fmla="*/ 134 h 334"/>
              <a:gd name="T4" fmla="*/ 217 w 334"/>
              <a:gd name="T5" fmla="*/ 134 h 334"/>
              <a:gd name="T6" fmla="*/ 200 w 334"/>
              <a:gd name="T7" fmla="*/ 117 h 334"/>
              <a:gd name="T8" fmla="*/ 217 w 334"/>
              <a:gd name="T9" fmla="*/ 100 h 334"/>
              <a:gd name="T10" fmla="*/ 250 w 334"/>
              <a:gd name="T11" fmla="*/ 100 h 334"/>
              <a:gd name="T12" fmla="*/ 267 w 334"/>
              <a:gd name="T13" fmla="*/ 117 h 334"/>
              <a:gd name="T14" fmla="*/ 134 w 334"/>
              <a:gd name="T15" fmla="*/ 117 h 334"/>
              <a:gd name="T16" fmla="*/ 117 w 334"/>
              <a:gd name="T17" fmla="*/ 134 h 334"/>
              <a:gd name="T18" fmla="*/ 84 w 334"/>
              <a:gd name="T19" fmla="*/ 134 h 334"/>
              <a:gd name="T20" fmla="*/ 67 w 334"/>
              <a:gd name="T21" fmla="*/ 117 h 334"/>
              <a:gd name="T22" fmla="*/ 84 w 334"/>
              <a:gd name="T23" fmla="*/ 100 h 334"/>
              <a:gd name="T24" fmla="*/ 117 w 334"/>
              <a:gd name="T25" fmla="*/ 100 h 334"/>
              <a:gd name="T26" fmla="*/ 134 w 334"/>
              <a:gd name="T27" fmla="*/ 117 h 334"/>
              <a:gd name="T28" fmla="*/ 250 w 334"/>
              <a:gd name="T29" fmla="*/ 267 h 334"/>
              <a:gd name="T30" fmla="*/ 84 w 334"/>
              <a:gd name="T31" fmla="*/ 267 h 334"/>
              <a:gd name="T32" fmla="*/ 250 w 334"/>
              <a:gd name="T33" fmla="*/ 267 h 334"/>
              <a:gd name="T34" fmla="*/ 300 w 334"/>
              <a:gd name="T35" fmla="*/ 284 h 334"/>
              <a:gd name="T36" fmla="*/ 284 w 334"/>
              <a:gd name="T37" fmla="*/ 300 h 334"/>
              <a:gd name="T38" fmla="*/ 50 w 334"/>
              <a:gd name="T39" fmla="*/ 300 h 334"/>
              <a:gd name="T40" fmla="*/ 34 w 334"/>
              <a:gd name="T41" fmla="*/ 284 h 334"/>
              <a:gd name="T42" fmla="*/ 34 w 334"/>
              <a:gd name="T43" fmla="*/ 50 h 334"/>
              <a:gd name="T44" fmla="*/ 50 w 334"/>
              <a:gd name="T45" fmla="*/ 34 h 334"/>
              <a:gd name="T46" fmla="*/ 284 w 334"/>
              <a:gd name="T47" fmla="*/ 34 h 334"/>
              <a:gd name="T48" fmla="*/ 300 w 334"/>
              <a:gd name="T49" fmla="*/ 50 h 334"/>
              <a:gd name="T50" fmla="*/ 300 w 334"/>
              <a:gd name="T51" fmla="*/ 284 h 334"/>
              <a:gd name="T52" fmla="*/ 334 w 334"/>
              <a:gd name="T53" fmla="*/ 34 h 334"/>
              <a:gd name="T54" fmla="*/ 300 w 334"/>
              <a:gd name="T55" fmla="*/ 0 h 334"/>
              <a:gd name="T56" fmla="*/ 34 w 334"/>
              <a:gd name="T57" fmla="*/ 0 h 334"/>
              <a:gd name="T58" fmla="*/ 0 w 334"/>
              <a:gd name="T59" fmla="*/ 34 h 334"/>
              <a:gd name="T60" fmla="*/ 0 w 334"/>
              <a:gd name="T61" fmla="*/ 300 h 334"/>
              <a:gd name="T62" fmla="*/ 34 w 334"/>
              <a:gd name="T63" fmla="*/ 334 h 334"/>
              <a:gd name="T64" fmla="*/ 300 w 334"/>
              <a:gd name="T65" fmla="*/ 334 h 334"/>
              <a:gd name="T66" fmla="*/ 334 w 334"/>
              <a:gd name="T67" fmla="*/ 300 h 334"/>
              <a:gd name="T68" fmla="*/ 334 w 334"/>
              <a:gd name="T69" fmla="*/ 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4" h="334">
                <a:moveTo>
                  <a:pt x="267" y="117"/>
                </a:moveTo>
                <a:cubicBezTo>
                  <a:pt x="267" y="126"/>
                  <a:pt x="260" y="134"/>
                  <a:pt x="250" y="134"/>
                </a:cubicBezTo>
                <a:lnTo>
                  <a:pt x="217" y="134"/>
                </a:lnTo>
                <a:cubicBezTo>
                  <a:pt x="208" y="134"/>
                  <a:pt x="200" y="126"/>
                  <a:pt x="200" y="117"/>
                </a:cubicBezTo>
                <a:cubicBezTo>
                  <a:pt x="200" y="108"/>
                  <a:pt x="208" y="100"/>
                  <a:pt x="217" y="100"/>
                </a:cubicBezTo>
                <a:lnTo>
                  <a:pt x="250" y="100"/>
                </a:lnTo>
                <a:cubicBezTo>
                  <a:pt x="260" y="100"/>
                  <a:pt x="267" y="108"/>
                  <a:pt x="267" y="117"/>
                </a:cubicBezTo>
                <a:close/>
                <a:moveTo>
                  <a:pt x="134" y="117"/>
                </a:moveTo>
                <a:cubicBezTo>
                  <a:pt x="134" y="126"/>
                  <a:pt x="126" y="134"/>
                  <a:pt x="117" y="134"/>
                </a:cubicBezTo>
                <a:lnTo>
                  <a:pt x="84" y="134"/>
                </a:lnTo>
                <a:cubicBezTo>
                  <a:pt x="74" y="134"/>
                  <a:pt x="67" y="126"/>
                  <a:pt x="67" y="117"/>
                </a:cubicBezTo>
                <a:cubicBezTo>
                  <a:pt x="67" y="108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8"/>
                  <a:pt x="134" y="117"/>
                </a:cubicBezTo>
                <a:close/>
                <a:moveTo>
                  <a:pt x="250" y="267"/>
                </a:moveTo>
                <a:lnTo>
                  <a:pt x="84" y="267"/>
                </a:lnTo>
                <a:cubicBezTo>
                  <a:pt x="84" y="150"/>
                  <a:pt x="250" y="150"/>
                  <a:pt x="250" y="267"/>
                </a:cubicBezTo>
                <a:close/>
                <a:moveTo>
                  <a:pt x="300" y="284"/>
                </a:moveTo>
                <a:cubicBezTo>
                  <a:pt x="300" y="293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93"/>
                  <a:pt x="34" y="284"/>
                </a:cubicBezTo>
                <a:lnTo>
                  <a:pt x="34" y="50"/>
                </a:lnTo>
                <a:cubicBezTo>
                  <a:pt x="34" y="41"/>
                  <a:pt x="41" y="34"/>
                  <a:pt x="50" y="34"/>
                </a:cubicBezTo>
                <a:lnTo>
                  <a:pt x="284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284"/>
                </a:lnTo>
                <a:close/>
                <a:moveTo>
                  <a:pt x="334" y="34"/>
                </a:moveTo>
                <a:cubicBezTo>
                  <a:pt x="334" y="15"/>
                  <a:pt x="319" y="0"/>
                  <a:pt x="300" y="0"/>
                </a:cubicBez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4" y="334"/>
                </a:cubicBezTo>
                <a:lnTo>
                  <a:pt x="300" y="334"/>
                </a:lnTo>
                <a:cubicBezTo>
                  <a:pt x="319" y="334"/>
                  <a:pt x="334" y="319"/>
                  <a:pt x="334" y="300"/>
                </a:cubicBezTo>
                <a:lnTo>
                  <a:pt x="334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0" name="Freeform 45">
            <a:extLst>
              <a:ext uri="{FF2B5EF4-FFF2-40B4-BE49-F238E27FC236}">
                <a16:creationId xmlns:a16="http://schemas.microsoft.com/office/drawing/2014/main" id="{640A69CA-E146-434B-8D1B-ED840FB2895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18555" y="3482982"/>
            <a:ext cx="250825" cy="254000"/>
          </a:xfrm>
          <a:custGeom>
            <a:avLst/>
            <a:gdLst>
              <a:gd name="T0" fmla="*/ 266 w 333"/>
              <a:gd name="T1" fmla="*/ 117 h 334"/>
              <a:gd name="T2" fmla="*/ 250 w 333"/>
              <a:gd name="T3" fmla="*/ 134 h 334"/>
              <a:gd name="T4" fmla="*/ 216 w 333"/>
              <a:gd name="T5" fmla="*/ 134 h 334"/>
              <a:gd name="T6" fmla="*/ 200 w 333"/>
              <a:gd name="T7" fmla="*/ 117 h 334"/>
              <a:gd name="T8" fmla="*/ 216 w 333"/>
              <a:gd name="T9" fmla="*/ 100 h 334"/>
              <a:gd name="T10" fmla="*/ 250 w 333"/>
              <a:gd name="T11" fmla="*/ 100 h 334"/>
              <a:gd name="T12" fmla="*/ 266 w 333"/>
              <a:gd name="T13" fmla="*/ 117 h 334"/>
              <a:gd name="T14" fmla="*/ 133 w 333"/>
              <a:gd name="T15" fmla="*/ 117 h 334"/>
              <a:gd name="T16" fmla="*/ 116 w 333"/>
              <a:gd name="T17" fmla="*/ 134 h 334"/>
              <a:gd name="T18" fmla="*/ 83 w 333"/>
              <a:gd name="T19" fmla="*/ 134 h 334"/>
              <a:gd name="T20" fmla="*/ 66 w 333"/>
              <a:gd name="T21" fmla="*/ 117 h 334"/>
              <a:gd name="T22" fmla="*/ 83 w 333"/>
              <a:gd name="T23" fmla="*/ 100 h 334"/>
              <a:gd name="T24" fmla="*/ 116 w 333"/>
              <a:gd name="T25" fmla="*/ 100 h 334"/>
              <a:gd name="T26" fmla="*/ 133 w 333"/>
              <a:gd name="T27" fmla="*/ 117 h 334"/>
              <a:gd name="T28" fmla="*/ 83 w 333"/>
              <a:gd name="T29" fmla="*/ 184 h 334"/>
              <a:gd name="T30" fmla="*/ 250 w 333"/>
              <a:gd name="T31" fmla="*/ 184 h 334"/>
              <a:gd name="T32" fmla="*/ 83 w 333"/>
              <a:gd name="T33" fmla="*/ 184 h 334"/>
              <a:gd name="T34" fmla="*/ 300 w 333"/>
              <a:gd name="T35" fmla="*/ 284 h 334"/>
              <a:gd name="T36" fmla="*/ 283 w 333"/>
              <a:gd name="T37" fmla="*/ 300 h 334"/>
              <a:gd name="T38" fmla="*/ 50 w 333"/>
              <a:gd name="T39" fmla="*/ 300 h 334"/>
              <a:gd name="T40" fmla="*/ 33 w 333"/>
              <a:gd name="T41" fmla="*/ 284 h 334"/>
              <a:gd name="T42" fmla="*/ 33 w 333"/>
              <a:gd name="T43" fmla="*/ 50 h 334"/>
              <a:gd name="T44" fmla="*/ 50 w 333"/>
              <a:gd name="T45" fmla="*/ 34 h 334"/>
              <a:gd name="T46" fmla="*/ 283 w 333"/>
              <a:gd name="T47" fmla="*/ 34 h 334"/>
              <a:gd name="T48" fmla="*/ 300 w 333"/>
              <a:gd name="T49" fmla="*/ 50 h 334"/>
              <a:gd name="T50" fmla="*/ 300 w 333"/>
              <a:gd name="T51" fmla="*/ 284 h 334"/>
              <a:gd name="T52" fmla="*/ 333 w 333"/>
              <a:gd name="T53" fmla="*/ 34 h 334"/>
              <a:gd name="T54" fmla="*/ 300 w 333"/>
              <a:gd name="T55" fmla="*/ 0 h 334"/>
              <a:gd name="T56" fmla="*/ 33 w 333"/>
              <a:gd name="T57" fmla="*/ 0 h 334"/>
              <a:gd name="T58" fmla="*/ 0 w 333"/>
              <a:gd name="T59" fmla="*/ 34 h 334"/>
              <a:gd name="T60" fmla="*/ 0 w 333"/>
              <a:gd name="T61" fmla="*/ 300 h 334"/>
              <a:gd name="T62" fmla="*/ 33 w 333"/>
              <a:gd name="T63" fmla="*/ 334 h 334"/>
              <a:gd name="T64" fmla="*/ 300 w 333"/>
              <a:gd name="T65" fmla="*/ 334 h 334"/>
              <a:gd name="T66" fmla="*/ 333 w 333"/>
              <a:gd name="T67" fmla="*/ 300 h 334"/>
              <a:gd name="T68" fmla="*/ 333 w 333"/>
              <a:gd name="T69" fmla="*/ 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4">
                <a:moveTo>
                  <a:pt x="266" y="117"/>
                </a:moveTo>
                <a:cubicBezTo>
                  <a:pt x="266" y="126"/>
                  <a:pt x="259" y="134"/>
                  <a:pt x="250" y="134"/>
                </a:cubicBezTo>
                <a:lnTo>
                  <a:pt x="216" y="134"/>
                </a:lnTo>
                <a:cubicBezTo>
                  <a:pt x="207" y="134"/>
                  <a:pt x="200" y="126"/>
                  <a:pt x="200" y="117"/>
                </a:cubicBezTo>
                <a:cubicBezTo>
                  <a:pt x="200" y="108"/>
                  <a:pt x="207" y="100"/>
                  <a:pt x="216" y="100"/>
                </a:cubicBezTo>
                <a:lnTo>
                  <a:pt x="250" y="100"/>
                </a:lnTo>
                <a:cubicBezTo>
                  <a:pt x="259" y="100"/>
                  <a:pt x="266" y="108"/>
                  <a:pt x="266" y="117"/>
                </a:cubicBezTo>
                <a:close/>
                <a:moveTo>
                  <a:pt x="133" y="117"/>
                </a:moveTo>
                <a:cubicBezTo>
                  <a:pt x="133" y="126"/>
                  <a:pt x="126" y="134"/>
                  <a:pt x="116" y="134"/>
                </a:cubicBezTo>
                <a:lnTo>
                  <a:pt x="83" y="134"/>
                </a:lnTo>
                <a:cubicBezTo>
                  <a:pt x="74" y="134"/>
                  <a:pt x="66" y="126"/>
                  <a:pt x="66" y="117"/>
                </a:cubicBezTo>
                <a:cubicBezTo>
                  <a:pt x="66" y="108"/>
                  <a:pt x="74" y="100"/>
                  <a:pt x="83" y="100"/>
                </a:cubicBezTo>
                <a:lnTo>
                  <a:pt x="116" y="100"/>
                </a:lnTo>
                <a:cubicBezTo>
                  <a:pt x="126" y="100"/>
                  <a:pt x="133" y="108"/>
                  <a:pt x="133" y="117"/>
                </a:cubicBezTo>
                <a:close/>
                <a:moveTo>
                  <a:pt x="83" y="184"/>
                </a:moveTo>
                <a:lnTo>
                  <a:pt x="250" y="184"/>
                </a:lnTo>
                <a:cubicBezTo>
                  <a:pt x="250" y="300"/>
                  <a:pt x="83" y="300"/>
                  <a:pt x="83" y="184"/>
                </a:cubicBezTo>
                <a:close/>
                <a:moveTo>
                  <a:pt x="300" y="284"/>
                </a:moveTo>
                <a:cubicBezTo>
                  <a:pt x="300" y="293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93"/>
                  <a:pt x="33" y="284"/>
                </a:cubicBezTo>
                <a:lnTo>
                  <a:pt x="33" y="50"/>
                </a:lnTo>
                <a:cubicBezTo>
                  <a:pt x="33" y="41"/>
                  <a:pt x="40" y="34"/>
                  <a:pt x="50" y="34"/>
                </a:cubicBezTo>
                <a:lnTo>
                  <a:pt x="283" y="34"/>
                </a:lnTo>
                <a:cubicBezTo>
                  <a:pt x="292" y="34"/>
                  <a:pt x="300" y="41"/>
                  <a:pt x="300" y="50"/>
                </a:cubicBezTo>
                <a:lnTo>
                  <a:pt x="300" y="284"/>
                </a:lnTo>
                <a:close/>
                <a:moveTo>
                  <a:pt x="333" y="34"/>
                </a:move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1" name="Freeform 46">
            <a:extLst>
              <a:ext uri="{FF2B5EF4-FFF2-40B4-BE49-F238E27FC236}">
                <a16:creationId xmlns:a16="http://schemas.microsoft.com/office/drawing/2014/main" id="{FEABFED3-EFAA-3F45-8EDB-93146EAF0D0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15317" y="3482982"/>
            <a:ext cx="250825" cy="254000"/>
          </a:xfrm>
          <a:custGeom>
            <a:avLst/>
            <a:gdLst>
              <a:gd name="T0" fmla="*/ 267 w 333"/>
              <a:gd name="T1" fmla="*/ 117 h 334"/>
              <a:gd name="T2" fmla="*/ 250 w 333"/>
              <a:gd name="T3" fmla="*/ 134 h 334"/>
              <a:gd name="T4" fmla="*/ 217 w 333"/>
              <a:gd name="T5" fmla="*/ 134 h 334"/>
              <a:gd name="T6" fmla="*/ 200 w 333"/>
              <a:gd name="T7" fmla="*/ 117 h 334"/>
              <a:gd name="T8" fmla="*/ 217 w 333"/>
              <a:gd name="T9" fmla="*/ 100 h 334"/>
              <a:gd name="T10" fmla="*/ 250 w 333"/>
              <a:gd name="T11" fmla="*/ 100 h 334"/>
              <a:gd name="T12" fmla="*/ 267 w 333"/>
              <a:gd name="T13" fmla="*/ 117 h 334"/>
              <a:gd name="T14" fmla="*/ 267 w 333"/>
              <a:gd name="T15" fmla="*/ 217 h 334"/>
              <a:gd name="T16" fmla="*/ 250 w 333"/>
              <a:gd name="T17" fmla="*/ 234 h 334"/>
              <a:gd name="T18" fmla="*/ 83 w 333"/>
              <a:gd name="T19" fmla="*/ 234 h 334"/>
              <a:gd name="T20" fmla="*/ 67 w 333"/>
              <a:gd name="T21" fmla="*/ 217 h 334"/>
              <a:gd name="T22" fmla="*/ 83 w 333"/>
              <a:gd name="T23" fmla="*/ 200 h 334"/>
              <a:gd name="T24" fmla="*/ 250 w 333"/>
              <a:gd name="T25" fmla="*/ 200 h 334"/>
              <a:gd name="T26" fmla="*/ 267 w 333"/>
              <a:gd name="T27" fmla="*/ 217 h 334"/>
              <a:gd name="T28" fmla="*/ 133 w 333"/>
              <a:gd name="T29" fmla="*/ 117 h 334"/>
              <a:gd name="T30" fmla="*/ 117 w 333"/>
              <a:gd name="T31" fmla="*/ 134 h 334"/>
              <a:gd name="T32" fmla="*/ 83 w 333"/>
              <a:gd name="T33" fmla="*/ 134 h 334"/>
              <a:gd name="T34" fmla="*/ 67 w 333"/>
              <a:gd name="T35" fmla="*/ 117 h 334"/>
              <a:gd name="T36" fmla="*/ 83 w 333"/>
              <a:gd name="T37" fmla="*/ 100 h 334"/>
              <a:gd name="T38" fmla="*/ 117 w 333"/>
              <a:gd name="T39" fmla="*/ 100 h 334"/>
              <a:gd name="T40" fmla="*/ 133 w 333"/>
              <a:gd name="T41" fmla="*/ 117 h 334"/>
              <a:gd name="T42" fmla="*/ 300 w 333"/>
              <a:gd name="T43" fmla="*/ 284 h 334"/>
              <a:gd name="T44" fmla="*/ 283 w 333"/>
              <a:gd name="T45" fmla="*/ 300 h 334"/>
              <a:gd name="T46" fmla="*/ 50 w 333"/>
              <a:gd name="T47" fmla="*/ 300 h 334"/>
              <a:gd name="T48" fmla="*/ 33 w 333"/>
              <a:gd name="T49" fmla="*/ 284 h 334"/>
              <a:gd name="T50" fmla="*/ 33 w 333"/>
              <a:gd name="T51" fmla="*/ 50 h 334"/>
              <a:gd name="T52" fmla="*/ 50 w 333"/>
              <a:gd name="T53" fmla="*/ 34 h 334"/>
              <a:gd name="T54" fmla="*/ 283 w 333"/>
              <a:gd name="T55" fmla="*/ 34 h 334"/>
              <a:gd name="T56" fmla="*/ 300 w 333"/>
              <a:gd name="T57" fmla="*/ 50 h 334"/>
              <a:gd name="T58" fmla="*/ 300 w 333"/>
              <a:gd name="T59" fmla="*/ 284 h 334"/>
              <a:gd name="T60" fmla="*/ 333 w 333"/>
              <a:gd name="T61" fmla="*/ 34 h 334"/>
              <a:gd name="T62" fmla="*/ 300 w 333"/>
              <a:gd name="T63" fmla="*/ 0 h 334"/>
              <a:gd name="T64" fmla="*/ 33 w 333"/>
              <a:gd name="T65" fmla="*/ 0 h 334"/>
              <a:gd name="T66" fmla="*/ 0 w 333"/>
              <a:gd name="T67" fmla="*/ 34 h 334"/>
              <a:gd name="T68" fmla="*/ 0 w 333"/>
              <a:gd name="T69" fmla="*/ 300 h 334"/>
              <a:gd name="T70" fmla="*/ 33 w 333"/>
              <a:gd name="T71" fmla="*/ 334 h 334"/>
              <a:gd name="T72" fmla="*/ 300 w 333"/>
              <a:gd name="T73" fmla="*/ 334 h 334"/>
              <a:gd name="T74" fmla="*/ 333 w 333"/>
              <a:gd name="T75" fmla="*/ 300 h 334"/>
              <a:gd name="T76" fmla="*/ 333 w 333"/>
              <a:gd name="T77" fmla="*/ 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34">
                <a:moveTo>
                  <a:pt x="267" y="117"/>
                </a:moveTo>
                <a:cubicBezTo>
                  <a:pt x="267" y="126"/>
                  <a:pt x="259" y="134"/>
                  <a:pt x="250" y="134"/>
                </a:cubicBezTo>
                <a:lnTo>
                  <a:pt x="217" y="134"/>
                </a:lnTo>
                <a:cubicBezTo>
                  <a:pt x="207" y="134"/>
                  <a:pt x="200" y="126"/>
                  <a:pt x="200" y="117"/>
                </a:cubicBezTo>
                <a:cubicBezTo>
                  <a:pt x="200" y="108"/>
                  <a:pt x="207" y="100"/>
                  <a:pt x="217" y="100"/>
                </a:cubicBezTo>
                <a:lnTo>
                  <a:pt x="250" y="100"/>
                </a:lnTo>
                <a:cubicBezTo>
                  <a:pt x="259" y="100"/>
                  <a:pt x="267" y="108"/>
                  <a:pt x="267" y="117"/>
                </a:cubicBezTo>
                <a:close/>
                <a:moveTo>
                  <a:pt x="267" y="217"/>
                </a:moveTo>
                <a:cubicBezTo>
                  <a:pt x="267" y="226"/>
                  <a:pt x="259" y="234"/>
                  <a:pt x="250" y="234"/>
                </a:cubicBezTo>
                <a:lnTo>
                  <a:pt x="83" y="234"/>
                </a:lnTo>
                <a:cubicBezTo>
                  <a:pt x="74" y="234"/>
                  <a:pt x="67" y="226"/>
                  <a:pt x="67" y="217"/>
                </a:cubicBezTo>
                <a:cubicBezTo>
                  <a:pt x="67" y="208"/>
                  <a:pt x="74" y="200"/>
                  <a:pt x="83" y="200"/>
                </a:cubicBezTo>
                <a:lnTo>
                  <a:pt x="250" y="200"/>
                </a:lnTo>
                <a:cubicBezTo>
                  <a:pt x="259" y="200"/>
                  <a:pt x="267" y="208"/>
                  <a:pt x="267" y="217"/>
                </a:cubicBezTo>
                <a:close/>
                <a:moveTo>
                  <a:pt x="133" y="117"/>
                </a:moveTo>
                <a:cubicBezTo>
                  <a:pt x="133" y="126"/>
                  <a:pt x="126" y="134"/>
                  <a:pt x="117" y="134"/>
                </a:cubicBezTo>
                <a:lnTo>
                  <a:pt x="83" y="134"/>
                </a:lnTo>
                <a:cubicBezTo>
                  <a:pt x="74" y="134"/>
                  <a:pt x="67" y="126"/>
                  <a:pt x="67" y="117"/>
                </a:cubicBezTo>
                <a:cubicBezTo>
                  <a:pt x="67" y="108"/>
                  <a:pt x="74" y="100"/>
                  <a:pt x="83" y="100"/>
                </a:cubicBezTo>
                <a:lnTo>
                  <a:pt x="117" y="100"/>
                </a:lnTo>
                <a:cubicBezTo>
                  <a:pt x="126" y="100"/>
                  <a:pt x="133" y="108"/>
                  <a:pt x="133" y="117"/>
                </a:cubicBezTo>
                <a:close/>
                <a:moveTo>
                  <a:pt x="300" y="284"/>
                </a:moveTo>
                <a:cubicBezTo>
                  <a:pt x="300" y="293"/>
                  <a:pt x="293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93"/>
                  <a:pt x="33" y="284"/>
                </a:cubicBezTo>
                <a:lnTo>
                  <a:pt x="33" y="50"/>
                </a:lnTo>
                <a:cubicBezTo>
                  <a:pt x="33" y="41"/>
                  <a:pt x="41" y="34"/>
                  <a:pt x="50" y="34"/>
                </a:cubicBezTo>
                <a:lnTo>
                  <a:pt x="283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284"/>
                </a:lnTo>
                <a:close/>
                <a:moveTo>
                  <a:pt x="333" y="34"/>
                </a:move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2" name="Freeform 47">
            <a:extLst>
              <a:ext uri="{FF2B5EF4-FFF2-40B4-BE49-F238E27FC236}">
                <a16:creationId xmlns:a16="http://schemas.microsoft.com/office/drawing/2014/main" id="{3087644D-59E3-A745-A3A7-1B922A8B288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12079" y="3482982"/>
            <a:ext cx="252413" cy="254000"/>
          </a:xfrm>
          <a:custGeom>
            <a:avLst/>
            <a:gdLst>
              <a:gd name="T0" fmla="*/ 267 w 334"/>
              <a:gd name="T1" fmla="*/ 217 h 334"/>
              <a:gd name="T2" fmla="*/ 250 w 334"/>
              <a:gd name="T3" fmla="*/ 234 h 334"/>
              <a:gd name="T4" fmla="*/ 84 w 334"/>
              <a:gd name="T5" fmla="*/ 234 h 334"/>
              <a:gd name="T6" fmla="*/ 67 w 334"/>
              <a:gd name="T7" fmla="*/ 217 h 334"/>
              <a:gd name="T8" fmla="*/ 84 w 334"/>
              <a:gd name="T9" fmla="*/ 200 h 334"/>
              <a:gd name="T10" fmla="*/ 250 w 334"/>
              <a:gd name="T11" fmla="*/ 200 h 334"/>
              <a:gd name="T12" fmla="*/ 267 w 334"/>
              <a:gd name="T13" fmla="*/ 217 h 334"/>
              <a:gd name="T14" fmla="*/ 274 w 334"/>
              <a:gd name="T15" fmla="*/ 70 h 334"/>
              <a:gd name="T16" fmla="*/ 274 w 334"/>
              <a:gd name="T17" fmla="*/ 70 h 334"/>
              <a:gd name="T18" fmla="*/ 274 w 334"/>
              <a:gd name="T19" fmla="*/ 93 h 334"/>
              <a:gd name="T20" fmla="*/ 257 w 334"/>
              <a:gd name="T21" fmla="*/ 110 h 334"/>
              <a:gd name="T22" fmla="*/ 274 w 334"/>
              <a:gd name="T23" fmla="*/ 127 h 334"/>
              <a:gd name="T24" fmla="*/ 274 w 334"/>
              <a:gd name="T25" fmla="*/ 150 h 334"/>
              <a:gd name="T26" fmla="*/ 250 w 334"/>
              <a:gd name="T27" fmla="*/ 150 h 334"/>
              <a:gd name="T28" fmla="*/ 234 w 334"/>
              <a:gd name="T29" fmla="*/ 134 h 334"/>
              <a:gd name="T30" fmla="*/ 217 w 334"/>
              <a:gd name="T31" fmla="*/ 150 h 334"/>
              <a:gd name="T32" fmla="*/ 193 w 334"/>
              <a:gd name="T33" fmla="*/ 150 h 334"/>
              <a:gd name="T34" fmla="*/ 193 w 334"/>
              <a:gd name="T35" fmla="*/ 127 h 334"/>
              <a:gd name="T36" fmla="*/ 210 w 334"/>
              <a:gd name="T37" fmla="*/ 110 h 334"/>
              <a:gd name="T38" fmla="*/ 193 w 334"/>
              <a:gd name="T39" fmla="*/ 93 h 334"/>
              <a:gd name="T40" fmla="*/ 193 w 334"/>
              <a:gd name="T41" fmla="*/ 70 h 334"/>
              <a:gd name="T42" fmla="*/ 193 w 334"/>
              <a:gd name="T43" fmla="*/ 70 h 334"/>
              <a:gd name="T44" fmla="*/ 217 w 334"/>
              <a:gd name="T45" fmla="*/ 70 h 334"/>
              <a:gd name="T46" fmla="*/ 234 w 334"/>
              <a:gd name="T47" fmla="*/ 87 h 334"/>
              <a:gd name="T48" fmla="*/ 250 w 334"/>
              <a:gd name="T49" fmla="*/ 70 h 334"/>
              <a:gd name="T50" fmla="*/ 274 w 334"/>
              <a:gd name="T51" fmla="*/ 70 h 334"/>
              <a:gd name="T52" fmla="*/ 60 w 334"/>
              <a:gd name="T53" fmla="*/ 150 h 334"/>
              <a:gd name="T54" fmla="*/ 60 w 334"/>
              <a:gd name="T55" fmla="*/ 150 h 334"/>
              <a:gd name="T56" fmla="*/ 60 w 334"/>
              <a:gd name="T57" fmla="*/ 127 h 334"/>
              <a:gd name="T58" fmla="*/ 77 w 334"/>
              <a:gd name="T59" fmla="*/ 110 h 334"/>
              <a:gd name="T60" fmla="*/ 60 w 334"/>
              <a:gd name="T61" fmla="*/ 93 h 334"/>
              <a:gd name="T62" fmla="*/ 60 w 334"/>
              <a:gd name="T63" fmla="*/ 70 h 334"/>
              <a:gd name="T64" fmla="*/ 60 w 334"/>
              <a:gd name="T65" fmla="*/ 70 h 334"/>
              <a:gd name="T66" fmla="*/ 84 w 334"/>
              <a:gd name="T67" fmla="*/ 70 h 334"/>
              <a:gd name="T68" fmla="*/ 100 w 334"/>
              <a:gd name="T69" fmla="*/ 87 h 334"/>
              <a:gd name="T70" fmla="*/ 117 w 334"/>
              <a:gd name="T71" fmla="*/ 70 h 334"/>
              <a:gd name="T72" fmla="*/ 141 w 334"/>
              <a:gd name="T73" fmla="*/ 70 h 334"/>
              <a:gd name="T74" fmla="*/ 141 w 334"/>
              <a:gd name="T75" fmla="*/ 93 h 334"/>
              <a:gd name="T76" fmla="*/ 124 w 334"/>
              <a:gd name="T77" fmla="*/ 110 h 334"/>
              <a:gd name="T78" fmla="*/ 141 w 334"/>
              <a:gd name="T79" fmla="*/ 127 h 334"/>
              <a:gd name="T80" fmla="*/ 141 w 334"/>
              <a:gd name="T81" fmla="*/ 150 h 334"/>
              <a:gd name="T82" fmla="*/ 117 w 334"/>
              <a:gd name="T83" fmla="*/ 150 h 334"/>
              <a:gd name="T84" fmla="*/ 100 w 334"/>
              <a:gd name="T85" fmla="*/ 134 h 334"/>
              <a:gd name="T86" fmla="*/ 84 w 334"/>
              <a:gd name="T87" fmla="*/ 150 h 334"/>
              <a:gd name="T88" fmla="*/ 60 w 334"/>
              <a:gd name="T89" fmla="*/ 150 h 334"/>
              <a:gd name="T90" fmla="*/ 300 w 334"/>
              <a:gd name="T91" fmla="*/ 284 h 334"/>
              <a:gd name="T92" fmla="*/ 284 w 334"/>
              <a:gd name="T93" fmla="*/ 300 h 334"/>
              <a:gd name="T94" fmla="*/ 50 w 334"/>
              <a:gd name="T95" fmla="*/ 300 h 334"/>
              <a:gd name="T96" fmla="*/ 34 w 334"/>
              <a:gd name="T97" fmla="*/ 284 h 334"/>
              <a:gd name="T98" fmla="*/ 34 w 334"/>
              <a:gd name="T99" fmla="*/ 50 h 334"/>
              <a:gd name="T100" fmla="*/ 50 w 334"/>
              <a:gd name="T101" fmla="*/ 34 h 334"/>
              <a:gd name="T102" fmla="*/ 284 w 334"/>
              <a:gd name="T103" fmla="*/ 34 h 334"/>
              <a:gd name="T104" fmla="*/ 300 w 334"/>
              <a:gd name="T105" fmla="*/ 50 h 334"/>
              <a:gd name="T106" fmla="*/ 300 w 334"/>
              <a:gd name="T107" fmla="*/ 284 h 334"/>
              <a:gd name="T108" fmla="*/ 334 w 334"/>
              <a:gd name="T109" fmla="*/ 34 h 334"/>
              <a:gd name="T110" fmla="*/ 300 w 334"/>
              <a:gd name="T111" fmla="*/ 0 h 334"/>
              <a:gd name="T112" fmla="*/ 34 w 334"/>
              <a:gd name="T113" fmla="*/ 0 h 334"/>
              <a:gd name="T114" fmla="*/ 0 w 334"/>
              <a:gd name="T115" fmla="*/ 34 h 334"/>
              <a:gd name="T116" fmla="*/ 0 w 334"/>
              <a:gd name="T117" fmla="*/ 300 h 334"/>
              <a:gd name="T118" fmla="*/ 34 w 334"/>
              <a:gd name="T119" fmla="*/ 334 h 334"/>
              <a:gd name="T120" fmla="*/ 300 w 334"/>
              <a:gd name="T121" fmla="*/ 334 h 334"/>
              <a:gd name="T122" fmla="*/ 334 w 334"/>
              <a:gd name="T123" fmla="*/ 300 h 334"/>
              <a:gd name="T124" fmla="*/ 334 w 334"/>
              <a:gd name="T125" fmla="*/ 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4" h="334">
                <a:moveTo>
                  <a:pt x="267" y="217"/>
                </a:moveTo>
                <a:cubicBezTo>
                  <a:pt x="267" y="226"/>
                  <a:pt x="260" y="234"/>
                  <a:pt x="250" y="234"/>
                </a:cubicBezTo>
                <a:lnTo>
                  <a:pt x="84" y="234"/>
                </a:lnTo>
                <a:cubicBezTo>
                  <a:pt x="74" y="234"/>
                  <a:pt x="67" y="226"/>
                  <a:pt x="67" y="217"/>
                </a:cubicBezTo>
                <a:cubicBezTo>
                  <a:pt x="67" y="208"/>
                  <a:pt x="74" y="200"/>
                  <a:pt x="84" y="200"/>
                </a:cubicBezTo>
                <a:lnTo>
                  <a:pt x="250" y="200"/>
                </a:lnTo>
                <a:cubicBezTo>
                  <a:pt x="260" y="200"/>
                  <a:pt x="267" y="208"/>
                  <a:pt x="267" y="217"/>
                </a:cubicBezTo>
                <a:close/>
                <a:moveTo>
                  <a:pt x="274" y="70"/>
                </a:moveTo>
                <a:lnTo>
                  <a:pt x="274" y="70"/>
                </a:lnTo>
                <a:cubicBezTo>
                  <a:pt x="280" y="76"/>
                  <a:pt x="280" y="87"/>
                  <a:pt x="274" y="93"/>
                </a:cubicBezTo>
                <a:lnTo>
                  <a:pt x="257" y="110"/>
                </a:lnTo>
                <a:lnTo>
                  <a:pt x="274" y="127"/>
                </a:lnTo>
                <a:cubicBezTo>
                  <a:pt x="280" y="133"/>
                  <a:pt x="280" y="144"/>
                  <a:pt x="274" y="150"/>
                </a:cubicBezTo>
                <a:cubicBezTo>
                  <a:pt x="267" y="157"/>
                  <a:pt x="257" y="157"/>
                  <a:pt x="250" y="150"/>
                </a:cubicBezTo>
                <a:lnTo>
                  <a:pt x="234" y="134"/>
                </a:lnTo>
                <a:lnTo>
                  <a:pt x="217" y="150"/>
                </a:lnTo>
                <a:cubicBezTo>
                  <a:pt x="210" y="157"/>
                  <a:pt x="200" y="157"/>
                  <a:pt x="193" y="150"/>
                </a:cubicBezTo>
                <a:cubicBezTo>
                  <a:pt x="187" y="144"/>
                  <a:pt x="187" y="133"/>
                  <a:pt x="193" y="127"/>
                </a:cubicBezTo>
                <a:lnTo>
                  <a:pt x="210" y="110"/>
                </a:lnTo>
                <a:lnTo>
                  <a:pt x="193" y="93"/>
                </a:lnTo>
                <a:cubicBezTo>
                  <a:pt x="187" y="87"/>
                  <a:pt x="187" y="76"/>
                  <a:pt x="193" y="70"/>
                </a:cubicBezTo>
                <a:lnTo>
                  <a:pt x="193" y="70"/>
                </a:lnTo>
                <a:cubicBezTo>
                  <a:pt x="200" y="63"/>
                  <a:pt x="210" y="63"/>
                  <a:pt x="217" y="70"/>
                </a:cubicBezTo>
                <a:lnTo>
                  <a:pt x="234" y="87"/>
                </a:lnTo>
                <a:lnTo>
                  <a:pt x="250" y="70"/>
                </a:lnTo>
                <a:cubicBezTo>
                  <a:pt x="257" y="63"/>
                  <a:pt x="267" y="63"/>
                  <a:pt x="274" y="70"/>
                </a:cubicBezTo>
                <a:close/>
                <a:moveTo>
                  <a:pt x="60" y="150"/>
                </a:moveTo>
                <a:lnTo>
                  <a:pt x="60" y="150"/>
                </a:lnTo>
                <a:cubicBezTo>
                  <a:pt x="54" y="144"/>
                  <a:pt x="54" y="133"/>
                  <a:pt x="60" y="127"/>
                </a:cubicBezTo>
                <a:lnTo>
                  <a:pt x="77" y="110"/>
                </a:lnTo>
                <a:lnTo>
                  <a:pt x="60" y="93"/>
                </a:lnTo>
                <a:cubicBezTo>
                  <a:pt x="54" y="87"/>
                  <a:pt x="54" y="76"/>
                  <a:pt x="60" y="70"/>
                </a:cubicBezTo>
                <a:lnTo>
                  <a:pt x="60" y="70"/>
                </a:lnTo>
                <a:cubicBezTo>
                  <a:pt x="67" y="63"/>
                  <a:pt x="77" y="63"/>
                  <a:pt x="84" y="70"/>
                </a:cubicBezTo>
                <a:lnTo>
                  <a:pt x="100" y="87"/>
                </a:lnTo>
                <a:lnTo>
                  <a:pt x="117" y="70"/>
                </a:lnTo>
                <a:cubicBezTo>
                  <a:pt x="124" y="63"/>
                  <a:pt x="134" y="63"/>
                  <a:pt x="141" y="70"/>
                </a:cubicBezTo>
                <a:cubicBezTo>
                  <a:pt x="147" y="76"/>
                  <a:pt x="147" y="87"/>
                  <a:pt x="141" y="93"/>
                </a:cubicBezTo>
                <a:lnTo>
                  <a:pt x="124" y="110"/>
                </a:lnTo>
                <a:lnTo>
                  <a:pt x="141" y="127"/>
                </a:lnTo>
                <a:cubicBezTo>
                  <a:pt x="147" y="133"/>
                  <a:pt x="147" y="144"/>
                  <a:pt x="141" y="150"/>
                </a:cubicBezTo>
                <a:cubicBezTo>
                  <a:pt x="134" y="157"/>
                  <a:pt x="124" y="157"/>
                  <a:pt x="117" y="150"/>
                </a:cubicBezTo>
                <a:lnTo>
                  <a:pt x="100" y="134"/>
                </a:lnTo>
                <a:lnTo>
                  <a:pt x="84" y="150"/>
                </a:lnTo>
                <a:cubicBezTo>
                  <a:pt x="77" y="157"/>
                  <a:pt x="67" y="157"/>
                  <a:pt x="60" y="150"/>
                </a:cubicBezTo>
                <a:close/>
                <a:moveTo>
                  <a:pt x="300" y="284"/>
                </a:moveTo>
                <a:cubicBezTo>
                  <a:pt x="300" y="293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93"/>
                  <a:pt x="34" y="284"/>
                </a:cubicBezTo>
                <a:lnTo>
                  <a:pt x="34" y="50"/>
                </a:lnTo>
                <a:cubicBezTo>
                  <a:pt x="34" y="41"/>
                  <a:pt x="41" y="34"/>
                  <a:pt x="50" y="34"/>
                </a:cubicBezTo>
                <a:lnTo>
                  <a:pt x="284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284"/>
                </a:lnTo>
                <a:close/>
                <a:moveTo>
                  <a:pt x="334" y="34"/>
                </a:moveTo>
                <a:cubicBezTo>
                  <a:pt x="334" y="15"/>
                  <a:pt x="319" y="0"/>
                  <a:pt x="300" y="0"/>
                </a:cubicBez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4" y="334"/>
                </a:cubicBezTo>
                <a:lnTo>
                  <a:pt x="300" y="334"/>
                </a:lnTo>
                <a:cubicBezTo>
                  <a:pt x="319" y="334"/>
                  <a:pt x="334" y="319"/>
                  <a:pt x="334" y="300"/>
                </a:cubicBezTo>
                <a:lnTo>
                  <a:pt x="334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3" name="Freeform 48">
            <a:extLst>
              <a:ext uri="{FF2B5EF4-FFF2-40B4-BE49-F238E27FC236}">
                <a16:creationId xmlns:a16="http://schemas.microsoft.com/office/drawing/2014/main" id="{116B1E9D-693D-B845-811B-9D5DFEF3DED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10429" y="3482982"/>
            <a:ext cx="250825" cy="254000"/>
          </a:xfrm>
          <a:custGeom>
            <a:avLst/>
            <a:gdLst>
              <a:gd name="T0" fmla="*/ 200 w 333"/>
              <a:gd name="T1" fmla="*/ 117 h 334"/>
              <a:gd name="T2" fmla="*/ 216 w 333"/>
              <a:gd name="T3" fmla="*/ 100 h 334"/>
              <a:gd name="T4" fmla="*/ 250 w 333"/>
              <a:gd name="T5" fmla="*/ 100 h 334"/>
              <a:gd name="T6" fmla="*/ 266 w 333"/>
              <a:gd name="T7" fmla="*/ 117 h 334"/>
              <a:gd name="T8" fmla="*/ 266 w 333"/>
              <a:gd name="T9" fmla="*/ 150 h 334"/>
              <a:gd name="T10" fmla="*/ 250 w 333"/>
              <a:gd name="T11" fmla="*/ 167 h 334"/>
              <a:gd name="T12" fmla="*/ 216 w 333"/>
              <a:gd name="T13" fmla="*/ 167 h 334"/>
              <a:gd name="T14" fmla="*/ 200 w 333"/>
              <a:gd name="T15" fmla="*/ 150 h 334"/>
              <a:gd name="T16" fmla="*/ 200 w 333"/>
              <a:gd name="T17" fmla="*/ 117 h 334"/>
              <a:gd name="T18" fmla="*/ 133 w 333"/>
              <a:gd name="T19" fmla="*/ 150 h 334"/>
              <a:gd name="T20" fmla="*/ 116 w 333"/>
              <a:gd name="T21" fmla="*/ 167 h 334"/>
              <a:gd name="T22" fmla="*/ 83 w 333"/>
              <a:gd name="T23" fmla="*/ 167 h 334"/>
              <a:gd name="T24" fmla="*/ 66 w 333"/>
              <a:gd name="T25" fmla="*/ 150 h 334"/>
              <a:gd name="T26" fmla="*/ 66 w 333"/>
              <a:gd name="T27" fmla="*/ 117 h 334"/>
              <a:gd name="T28" fmla="*/ 83 w 333"/>
              <a:gd name="T29" fmla="*/ 100 h 334"/>
              <a:gd name="T30" fmla="*/ 116 w 333"/>
              <a:gd name="T31" fmla="*/ 100 h 334"/>
              <a:gd name="T32" fmla="*/ 133 w 333"/>
              <a:gd name="T33" fmla="*/ 117 h 334"/>
              <a:gd name="T34" fmla="*/ 133 w 333"/>
              <a:gd name="T35" fmla="*/ 150 h 334"/>
              <a:gd name="T36" fmla="*/ 266 w 333"/>
              <a:gd name="T37" fmla="*/ 217 h 334"/>
              <a:gd name="T38" fmla="*/ 250 w 333"/>
              <a:gd name="T39" fmla="*/ 234 h 334"/>
              <a:gd name="T40" fmla="*/ 83 w 333"/>
              <a:gd name="T41" fmla="*/ 234 h 334"/>
              <a:gd name="T42" fmla="*/ 66 w 333"/>
              <a:gd name="T43" fmla="*/ 217 h 334"/>
              <a:gd name="T44" fmla="*/ 83 w 333"/>
              <a:gd name="T45" fmla="*/ 200 h 334"/>
              <a:gd name="T46" fmla="*/ 250 w 333"/>
              <a:gd name="T47" fmla="*/ 200 h 334"/>
              <a:gd name="T48" fmla="*/ 266 w 333"/>
              <a:gd name="T49" fmla="*/ 217 h 334"/>
              <a:gd name="T50" fmla="*/ 300 w 333"/>
              <a:gd name="T51" fmla="*/ 284 h 334"/>
              <a:gd name="T52" fmla="*/ 283 w 333"/>
              <a:gd name="T53" fmla="*/ 300 h 334"/>
              <a:gd name="T54" fmla="*/ 50 w 333"/>
              <a:gd name="T55" fmla="*/ 300 h 334"/>
              <a:gd name="T56" fmla="*/ 33 w 333"/>
              <a:gd name="T57" fmla="*/ 284 h 334"/>
              <a:gd name="T58" fmla="*/ 33 w 333"/>
              <a:gd name="T59" fmla="*/ 50 h 334"/>
              <a:gd name="T60" fmla="*/ 50 w 333"/>
              <a:gd name="T61" fmla="*/ 34 h 334"/>
              <a:gd name="T62" fmla="*/ 283 w 333"/>
              <a:gd name="T63" fmla="*/ 34 h 334"/>
              <a:gd name="T64" fmla="*/ 300 w 333"/>
              <a:gd name="T65" fmla="*/ 50 h 334"/>
              <a:gd name="T66" fmla="*/ 300 w 333"/>
              <a:gd name="T67" fmla="*/ 284 h 334"/>
              <a:gd name="T68" fmla="*/ 333 w 333"/>
              <a:gd name="T69" fmla="*/ 34 h 334"/>
              <a:gd name="T70" fmla="*/ 300 w 333"/>
              <a:gd name="T71" fmla="*/ 0 h 334"/>
              <a:gd name="T72" fmla="*/ 33 w 333"/>
              <a:gd name="T73" fmla="*/ 0 h 334"/>
              <a:gd name="T74" fmla="*/ 0 w 333"/>
              <a:gd name="T75" fmla="*/ 34 h 334"/>
              <a:gd name="T76" fmla="*/ 0 w 333"/>
              <a:gd name="T77" fmla="*/ 300 h 334"/>
              <a:gd name="T78" fmla="*/ 33 w 333"/>
              <a:gd name="T79" fmla="*/ 334 h 334"/>
              <a:gd name="T80" fmla="*/ 300 w 333"/>
              <a:gd name="T81" fmla="*/ 334 h 334"/>
              <a:gd name="T82" fmla="*/ 333 w 333"/>
              <a:gd name="T83" fmla="*/ 300 h 334"/>
              <a:gd name="T84" fmla="*/ 333 w 333"/>
              <a:gd name="T85" fmla="*/ 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3" h="334">
                <a:moveTo>
                  <a:pt x="200" y="117"/>
                </a:moveTo>
                <a:cubicBezTo>
                  <a:pt x="200" y="108"/>
                  <a:pt x="207" y="100"/>
                  <a:pt x="216" y="100"/>
                </a:cubicBezTo>
                <a:lnTo>
                  <a:pt x="250" y="100"/>
                </a:lnTo>
                <a:cubicBezTo>
                  <a:pt x="259" y="100"/>
                  <a:pt x="266" y="108"/>
                  <a:pt x="266" y="117"/>
                </a:cubicBezTo>
                <a:lnTo>
                  <a:pt x="266" y="150"/>
                </a:lnTo>
                <a:cubicBezTo>
                  <a:pt x="266" y="160"/>
                  <a:pt x="259" y="167"/>
                  <a:pt x="250" y="167"/>
                </a:cubicBezTo>
                <a:lnTo>
                  <a:pt x="216" y="167"/>
                </a:lnTo>
                <a:cubicBezTo>
                  <a:pt x="207" y="167"/>
                  <a:pt x="200" y="160"/>
                  <a:pt x="200" y="150"/>
                </a:cubicBezTo>
                <a:lnTo>
                  <a:pt x="200" y="117"/>
                </a:lnTo>
                <a:close/>
                <a:moveTo>
                  <a:pt x="133" y="150"/>
                </a:moveTo>
                <a:cubicBezTo>
                  <a:pt x="133" y="160"/>
                  <a:pt x="126" y="167"/>
                  <a:pt x="116" y="167"/>
                </a:cubicBezTo>
                <a:lnTo>
                  <a:pt x="83" y="167"/>
                </a:lnTo>
                <a:cubicBezTo>
                  <a:pt x="74" y="167"/>
                  <a:pt x="66" y="160"/>
                  <a:pt x="66" y="150"/>
                </a:cubicBezTo>
                <a:lnTo>
                  <a:pt x="66" y="117"/>
                </a:lnTo>
                <a:cubicBezTo>
                  <a:pt x="66" y="108"/>
                  <a:pt x="74" y="100"/>
                  <a:pt x="83" y="100"/>
                </a:cubicBezTo>
                <a:lnTo>
                  <a:pt x="116" y="100"/>
                </a:lnTo>
                <a:cubicBezTo>
                  <a:pt x="126" y="100"/>
                  <a:pt x="133" y="108"/>
                  <a:pt x="133" y="117"/>
                </a:cubicBezTo>
                <a:lnTo>
                  <a:pt x="133" y="150"/>
                </a:lnTo>
                <a:close/>
                <a:moveTo>
                  <a:pt x="266" y="217"/>
                </a:moveTo>
                <a:cubicBezTo>
                  <a:pt x="266" y="226"/>
                  <a:pt x="259" y="234"/>
                  <a:pt x="250" y="234"/>
                </a:cubicBezTo>
                <a:lnTo>
                  <a:pt x="83" y="234"/>
                </a:lnTo>
                <a:cubicBezTo>
                  <a:pt x="74" y="234"/>
                  <a:pt x="66" y="226"/>
                  <a:pt x="66" y="217"/>
                </a:cubicBezTo>
                <a:cubicBezTo>
                  <a:pt x="66" y="208"/>
                  <a:pt x="74" y="200"/>
                  <a:pt x="83" y="200"/>
                </a:cubicBezTo>
                <a:lnTo>
                  <a:pt x="250" y="200"/>
                </a:lnTo>
                <a:cubicBezTo>
                  <a:pt x="259" y="200"/>
                  <a:pt x="266" y="208"/>
                  <a:pt x="266" y="217"/>
                </a:cubicBezTo>
                <a:close/>
                <a:moveTo>
                  <a:pt x="300" y="284"/>
                </a:moveTo>
                <a:cubicBezTo>
                  <a:pt x="300" y="293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93"/>
                  <a:pt x="33" y="284"/>
                </a:cubicBezTo>
                <a:lnTo>
                  <a:pt x="33" y="50"/>
                </a:lnTo>
                <a:cubicBezTo>
                  <a:pt x="33" y="41"/>
                  <a:pt x="40" y="34"/>
                  <a:pt x="50" y="34"/>
                </a:cubicBezTo>
                <a:lnTo>
                  <a:pt x="283" y="34"/>
                </a:lnTo>
                <a:cubicBezTo>
                  <a:pt x="292" y="34"/>
                  <a:pt x="300" y="41"/>
                  <a:pt x="300" y="50"/>
                </a:cubicBezTo>
                <a:lnTo>
                  <a:pt x="300" y="284"/>
                </a:lnTo>
                <a:close/>
                <a:moveTo>
                  <a:pt x="333" y="34"/>
                </a:move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4" name="Freeform 49">
            <a:extLst>
              <a:ext uri="{FF2B5EF4-FFF2-40B4-BE49-F238E27FC236}">
                <a16:creationId xmlns:a16="http://schemas.microsoft.com/office/drawing/2014/main" id="{23FEE649-A5F1-0445-87FA-6AF61EB31D7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07191" y="3482982"/>
            <a:ext cx="250825" cy="254000"/>
          </a:xfrm>
          <a:custGeom>
            <a:avLst/>
            <a:gdLst>
              <a:gd name="T0" fmla="*/ 200 w 333"/>
              <a:gd name="T1" fmla="*/ 117 h 334"/>
              <a:gd name="T2" fmla="*/ 217 w 333"/>
              <a:gd name="T3" fmla="*/ 100 h 334"/>
              <a:gd name="T4" fmla="*/ 250 w 333"/>
              <a:gd name="T5" fmla="*/ 100 h 334"/>
              <a:gd name="T6" fmla="*/ 267 w 333"/>
              <a:gd name="T7" fmla="*/ 117 h 334"/>
              <a:gd name="T8" fmla="*/ 267 w 333"/>
              <a:gd name="T9" fmla="*/ 150 h 334"/>
              <a:gd name="T10" fmla="*/ 250 w 333"/>
              <a:gd name="T11" fmla="*/ 167 h 334"/>
              <a:gd name="T12" fmla="*/ 217 w 333"/>
              <a:gd name="T13" fmla="*/ 167 h 334"/>
              <a:gd name="T14" fmla="*/ 200 w 333"/>
              <a:gd name="T15" fmla="*/ 150 h 334"/>
              <a:gd name="T16" fmla="*/ 200 w 333"/>
              <a:gd name="T17" fmla="*/ 117 h 334"/>
              <a:gd name="T18" fmla="*/ 133 w 333"/>
              <a:gd name="T19" fmla="*/ 150 h 334"/>
              <a:gd name="T20" fmla="*/ 117 w 333"/>
              <a:gd name="T21" fmla="*/ 167 h 334"/>
              <a:gd name="T22" fmla="*/ 83 w 333"/>
              <a:gd name="T23" fmla="*/ 167 h 334"/>
              <a:gd name="T24" fmla="*/ 67 w 333"/>
              <a:gd name="T25" fmla="*/ 150 h 334"/>
              <a:gd name="T26" fmla="*/ 67 w 333"/>
              <a:gd name="T27" fmla="*/ 117 h 334"/>
              <a:gd name="T28" fmla="*/ 83 w 333"/>
              <a:gd name="T29" fmla="*/ 100 h 334"/>
              <a:gd name="T30" fmla="*/ 117 w 333"/>
              <a:gd name="T31" fmla="*/ 100 h 334"/>
              <a:gd name="T32" fmla="*/ 133 w 333"/>
              <a:gd name="T33" fmla="*/ 117 h 334"/>
              <a:gd name="T34" fmla="*/ 133 w 333"/>
              <a:gd name="T35" fmla="*/ 150 h 334"/>
              <a:gd name="T36" fmla="*/ 267 w 333"/>
              <a:gd name="T37" fmla="*/ 228 h 334"/>
              <a:gd name="T38" fmla="*/ 267 w 333"/>
              <a:gd name="T39" fmla="*/ 243 h 334"/>
              <a:gd name="T40" fmla="*/ 250 w 333"/>
              <a:gd name="T41" fmla="*/ 261 h 334"/>
              <a:gd name="T42" fmla="*/ 250 w 333"/>
              <a:gd name="T43" fmla="*/ 261 h 334"/>
              <a:gd name="T44" fmla="*/ 233 w 333"/>
              <a:gd name="T45" fmla="*/ 245 h 334"/>
              <a:gd name="T46" fmla="*/ 233 w 333"/>
              <a:gd name="T47" fmla="*/ 247 h 334"/>
              <a:gd name="T48" fmla="*/ 217 w 333"/>
              <a:gd name="T49" fmla="*/ 234 h 334"/>
              <a:gd name="T50" fmla="*/ 117 w 333"/>
              <a:gd name="T51" fmla="*/ 234 h 334"/>
              <a:gd name="T52" fmla="*/ 100 w 333"/>
              <a:gd name="T53" fmla="*/ 247 h 334"/>
              <a:gd name="T54" fmla="*/ 100 w 333"/>
              <a:gd name="T55" fmla="*/ 243 h 334"/>
              <a:gd name="T56" fmla="*/ 83 w 333"/>
              <a:gd name="T57" fmla="*/ 260 h 334"/>
              <a:gd name="T58" fmla="*/ 67 w 333"/>
              <a:gd name="T59" fmla="*/ 243 h 334"/>
              <a:gd name="T60" fmla="*/ 67 w 333"/>
              <a:gd name="T61" fmla="*/ 228 h 334"/>
              <a:gd name="T62" fmla="*/ 100 w 333"/>
              <a:gd name="T63" fmla="*/ 200 h 334"/>
              <a:gd name="T64" fmla="*/ 100 w 333"/>
              <a:gd name="T65" fmla="*/ 200 h 334"/>
              <a:gd name="T66" fmla="*/ 233 w 333"/>
              <a:gd name="T67" fmla="*/ 200 h 334"/>
              <a:gd name="T68" fmla="*/ 267 w 333"/>
              <a:gd name="T69" fmla="*/ 228 h 334"/>
              <a:gd name="T70" fmla="*/ 300 w 333"/>
              <a:gd name="T71" fmla="*/ 284 h 334"/>
              <a:gd name="T72" fmla="*/ 283 w 333"/>
              <a:gd name="T73" fmla="*/ 300 h 334"/>
              <a:gd name="T74" fmla="*/ 50 w 333"/>
              <a:gd name="T75" fmla="*/ 300 h 334"/>
              <a:gd name="T76" fmla="*/ 33 w 333"/>
              <a:gd name="T77" fmla="*/ 284 h 334"/>
              <a:gd name="T78" fmla="*/ 33 w 333"/>
              <a:gd name="T79" fmla="*/ 50 h 334"/>
              <a:gd name="T80" fmla="*/ 50 w 333"/>
              <a:gd name="T81" fmla="*/ 34 h 334"/>
              <a:gd name="T82" fmla="*/ 283 w 333"/>
              <a:gd name="T83" fmla="*/ 34 h 334"/>
              <a:gd name="T84" fmla="*/ 300 w 333"/>
              <a:gd name="T85" fmla="*/ 50 h 334"/>
              <a:gd name="T86" fmla="*/ 300 w 333"/>
              <a:gd name="T87" fmla="*/ 284 h 334"/>
              <a:gd name="T88" fmla="*/ 333 w 333"/>
              <a:gd name="T89" fmla="*/ 34 h 334"/>
              <a:gd name="T90" fmla="*/ 300 w 333"/>
              <a:gd name="T91" fmla="*/ 0 h 334"/>
              <a:gd name="T92" fmla="*/ 33 w 333"/>
              <a:gd name="T93" fmla="*/ 0 h 334"/>
              <a:gd name="T94" fmla="*/ 0 w 333"/>
              <a:gd name="T95" fmla="*/ 34 h 334"/>
              <a:gd name="T96" fmla="*/ 0 w 333"/>
              <a:gd name="T97" fmla="*/ 300 h 334"/>
              <a:gd name="T98" fmla="*/ 33 w 333"/>
              <a:gd name="T99" fmla="*/ 334 h 334"/>
              <a:gd name="T100" fmla="*/ 300 w 333"/>
              <a:gd name="T101" fmla="*/ 334 h 334"/>
              <a:gd name="T102" fmla="*/ 333 w 333"/>
              <a:gd name="T103" fmla="*/ 300 h 334"/>
              <a:gd name="T104" fmla="*/ 333 w 333"/>
              <a:gd name="T105" fmla="*/ 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3" h="334">
                <a:moveTo>
                  <a:pt x="200" y="117"/>
                </a:moveTo>
                <a:cubicBezTo>
                  <a:pt x="200" y="108"/>
                  <a:pt x="207" y="100"/>
                  <a:pt x="217" y="100"/>
                </a:cubicBezTo>
                <a:lnTo>
                  <a:pt x="250" y="100"/>
                </a:lnTo>
                <a:cubicBezTo>
                  <a:pt x="259" y="100"/>
                  <a:pt x="267" y="108"/>
                  <a:pt x="267" y="117"/>
                </a:cubicBezTo>
                <a:lnTo>
                  <a:pt x="267" y="150"/>
                </a:lnTo>
                <a:cubicBezTo>
                  <a:pt x="267" y="160"/>
                  <a:pt x="259" y="167"/>
                  <a:pt x="250" y="167"/>
                </a:cubicBezTo>
                <a:lnTo>
                  <a:pt x="217" y="167"/>
                </a:lnTo>
                <a:cubicBezTo>
                  <a:pt x="207" y="167"/>
                  <a:pt x="200" y="160"/>
                  <a:pt x="200" y="150"/>
                </a:cubicBezTo>
                <a:lnTo>
                  <a:pt x="200" y="117"/>
                </a:lnTo>
                <a:close/>
                <a:moveTo>
                  <a:pt x="133" y="150"/>
                </a:moveTo>
                <a:cubicBezTo>
                  <a:pt x="133" y="160"/>
                  <a:pt x="126" y="167"/>
                  <a:pt x="117" y="167"/>
                </a:cubicBezTo>
                <a:lnTo>
                  <a:pt x="83" y="167"/>
                </a:lnTo>
                <a:cubicBezTo>
                  <a:pt x="74" y="167"/>
                  <a:pt x="67" y="160"/>
                  <a:pt x="67" y="150"/>
                </a:cubicBezTo>
                <a:lnTo>
                  <a:pt x="67" y="117"/>
                </a:lnTo>
                <a:cubicBezTo>
                  <a:pt x="67" y="108"/>
                  <a:pt x="74" y="100"/>
                  <a:pt x="83" y="100"/>
                </a:cubicBezTo>
                <a:lnTo>
                  <a:pt x="117" y="100"/>
                </a:lnTo>
                <a:cubicBezTo>
                  <a:pt x="126" y="100"/>
                  <a:pt x="133" y="108"/>
                  <a:pt x="133" y="117"/>
                </a:cubicBezTo>
                <a:lnTo>
                  <a:pt x="133" y="150"/>
                </a:lnTo>
                <a:close/>
                <a:moveTo>
                  <a:pt x="267" y="228"/>
                </a:moveTo>
                <a:lnTo>
                  <a:pt x="267" y="243"/>
                </a:lnTo>
                <a:cubicBezTo>
                  <a:pt x="267" y="253"/>
                  <a:pt x="259" y="261"/>
                  <a:pt x="250" y="261"/>
                </a:cubicBezTo>
                <a:lnTo>
                  <a:pt x="250" y="261"/>
                </a:lnTo>
                <a:cubicBezTo>
                  <a:pt x="241" y="261"/>
                  <a:pt x="233" y="254"/>
                  <a:pt x="233" y="245"/>
                </a:cubicBezTo>
                <a:lnTo>
                  <a:pt x="233" y="247"/>
                </a:lnTo>
                <a:cubicBezTo>
                  <a:pt x="233" y="238"/>
                  <a:pt x="226" y="234"/>
                  <a:pt x="217" y="234"/>
                </a:cubicBezTo>
                <a:lnTo>
                  <a:pt x="117" y="234"/>
                </a:lnTo>
                <a:cubicBezTo>
                  <a:pt x="107" y="234"/>
                  <a:pt x="100" y="238"/>
                  <a:pt x="100" y="247"/>
                </a:cubicBezTo>
                <a:lnTo>
                  <a:pt x="100" y="243"/>
                </a:lnTo>
                <a:cubicBezTo>
                  <a:pt x="100" y="253"/>
                  <a:pt x="93" y="260"/>
                  <a:pt x="83" y="260"/>
                </a:cubicBezTo>
                <a:cubicBezTo>
                  <a:pt x="74" y="260"/>
                  <a:pt x="67" y="253"/>
                  <a:pt x="67" y="243"/>
                </a:cubicBezTo>
                <a:lnTo>
                  <a:pt x="67" y="228"/>
                </a:lnTo>
                <a:cubicBezTo>
                  <a:pt x="67" y="210"/>
                  <a:pt x="82" y="200"/>
                  <a:pt x="100" y="200"/>
                </a:cubicBezTo>
                <a:lnTo>
                  <a:pt x="100" y="200"/>
                </a:lnTo>
                <a:lnTo>
                  <a:pt x="233" y="200"/>
                </a:lnTo>
                <a:cubicBezTo>
                  <a:pt x="250" y="200"/>
                  <a:pt x="267" y="210"/>
                  <a:pt x="267" y="228"/>
                </a:cubicBezTo>
                <a:close/>
                <a:moveTo>
                  <a:pt x="300" y="284"/>
                </a:moveTo>
                <a:cubicBezTo>
                  <a:pt x="300" y="293"/>
                  <a:pt x="293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93"/>
                  <a:pt x="33" y="284"/>
                </a:cubicBezTo>
                <a:lnTo>
                  <a:pt x="33" y="50"/>
                </a:lnTo>
                <a:cubicBezTo>
                  <a:pt x="33" y="41"/>
                  <a:pt x="41" y="34"/>
                  <a:pt x="50" y="34"/>
                </a:cubicBezTo>
                <a:lnTo>
                  <a:pt x="283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284"/>
                </a:lnTo>
                <a:close/>
                <a:moveTo>
                  <a:pt x="333" y="34"/>
                </a:move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5" name="Freeform 50">
            <a:extLst>
              <a:ext uri="{FF2B5EF4-FFF2-40B4-BE49-F238E27FC236}">
                <a16:creationId xmlns:a16="http://schemas.microsoft.com/office/drawing/2014/main" id="{37147486-A209-8C4E-A35F-CC3B12B5EB3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03954" y="3482982"/>
            <a:ext cx="252413" cy="254000"/>
          </a:xfrm>
          <a:custGeom>
            <a:avLst/>
            <a:gdLst>
              <a:gd name="T0" fmla="*/ 200 w 334"/>
              <a:gd name="T1" fmla="*/ 117 h 334"/>
              <a:gd name="T2" fmla="*/ 217 w 334"/>
              <a:gd name="T3" fmla="*/ 100 h 334"/>
              <a:gd name="T4" fmla="*/ 250 w 334"/>
              <a:gd name="T5" fmla="*/ 100 h 334"/>
              <a:gd name="T6" fmla="*/ 267 w 334"/>
              <a:gd name="T7" fmla="*/ 117 h 334"/>
              <a:gd name="T8" fmla="*/ 267 w 334"/>
              <a:gd name="T9" fmla="*/ 150 h 334"/>
              <a:gd name="T10" fmla="*/ 250 w 334"/>
              <a:gd name="T11" fmla="*/ 167 h 334"/>
              <a:gd name="T12" fmla="*/ 217 w 334"/>
              <a:gd name="T13" fmla="*/ 167 h 334"/>
              <a:gd name="T14" fmla="*/ 200 w 334"/>
              <a:gd name="T15" fmla="*/ 150 h 334"/>
              <a:gd name="T16" fmla="*/ 200 w 334"/>
              <a:gd name="T17" fmla="*/ 117 h 334"/>
              <a:gd name="T18" fmla="*/ 134 w 334"/>
              <a:gd name="T19" fmla="*/ 150 h 334"/>
              <a:gd name="T20" fmla="*/ 117 w 334"/>
              <a:gd name="T21" fmla="*/ 167 h 334"/>
              <a:gd name="T22" fmla="*/ 84 w 334"/>
              <a:gd name="T23" fmla="*/ 167 h 334"/>
              <a:gd name="T24" fmla="*/ 67 w 334"/>
              <a:gd name="T25" fmla="*/ 150 h 334"/>
              <a:gd name="T26" fmla="*/ 67 w 334"/>
              <a:gd name="T27" fmla="*/ 117 h 334"/>
              <a:gd name="T28" fmla="*/ 84 w 334"/>
              <a:gd name="T29" fmla="*/ 100 h 334"/>
              <a:gd name="T30" fmla="*/ 117 w 334"/>
              <a:gd name="T31" fmla="*/ 100 h 334"/>
              <a:gd name="T32" fmla="*/ 134 w 334"/>
              <a:gd name="T33" fmla="*/ 117 h 334"/>
              <a:gd name="T34" fmla="*/ 134 w 334"/>
              <a:gd name="T35" fmla="*/ 150 h 334"/>
              <a:gd name="T36" fmla="*/ 267 w 334"/>
              <a:gd name="T37" fmla="*/ 210 h 334"/>
              <a:gd name="T38" fmla="*/ 267 w 334"/>
              <a:gd name="T39" fmla="*/ 228 h 334"/>
              <a:gd name="T40" fmla="*/ 234 w 334"/>
              <a:gd name="T41" fmla="*/ 267 h 334"/>
              <a:gd name="T42" fmla="*/ 234 w 334"/>
              <a:gd name="T43" fmla="*/ 267 h 334"/>
              <a:gd name="T44" fmla="*/ 100 w 334"/>
              <a:gd name="T45" fmla="*/ 267 h 334"/>
              <a:gd name="T46" fmla="*/ 100 w 334"/>
              <a:gd name="T47" fmla="*/ 267 h 334"/>
              <a:gd name="T48" fmla="*/ 67 w 334"/>
              <a:gd name="T49" fmla="*/ 227 h 334"/>
              <a:gd name="T50" fmla="*/ 67 w 334"/>
              <a:gd name="T51" fmla="*/ 210 h 334"/>
              <a:gd name="T52" fmla="*/ 84 w 334"/>
              <a:gd name="T53" fmla="*/ 194 h 334"/>
              <a:gd name="T54" fmla="*/ 84 w 334"/>
              <a:gd name="T55" fmla="*/ 194 h 334"/>
              <a:gd name="T56" fmla="*/ 100 w 334"/>
              <a:gd name="T57" fmla="*/ 212 h 334"/>
              <a:gd name="T58" fmla="*/ 100 w 334"/>
              <a:gd name="T59" fmla="*/ 214 h 334"/>
              <a:gd name="T60" fmla="*/ 117 w 334"/>
              <a:gd name="T61" fmla="*/ 234 h 334"/>
              <a:gd name="T62" fmla="*/ 217 w 334"/>
              <a:gd name="T63" fmla="*/ 234 h 334"/>
              <a:gd name="T64" fmla="*/ 234 w 334"/>
              <a:gd name="T65" fmla="*/ 214 h 334"/>
              <a:gd name="T66" fmla="*/ 234 w 334"/>
              <a:gd name="T67" fmla="*/ 210 h 334"/>
              <a:gd name="T68" fmla="*/ 250 w 334"/>
              <a:gd name="T69" fmla="*/ 193 h 334"/>
              <a:gd name="T70" fmla="*/ 267 w 334"/>
              <a:gd name="T71" fmla="*/ 210 h 334"/>
              <a:gd name="T72" fmla="*/ 300 w 334"/>
              <a:gd name="T73" fmla="*/ 284 h 334"/>
              <a:gd name="T74" fmla="*/ 284 w 334"/>
              <a:gd name="T75" fmla="*/ 300 h 334"/>
              <a:gd name="T76" fmla="*/ 50 w 334"/>
              <a:gd name="T77" fmla="*/ 300 h 334"/>
              <a:gd name="T78" fmla="*/ 34 w 334"/>
              <a:gd name="T79" fmla="*/ 284 h 334"/>
              <a:gd name="T80" fmla="*/ 34 w 334"/>
              <a:gd name="T81" fmla="*/ 50 h 334"/>
              <a:gd name="T82" fmla="*/ 50 w 334"/>
              <a:gd name="T83" fmla="*/ 34 h 334"/>
              <a:gd name="T84" fmla="*/ 284 w 334"/>
              <a:gd name="T85" fmla="*/ 34 h 334"/>
              <a:gd name="T86" fmla="*/ 300 w 334"/>
              <a:gd name="T87" fmla="*/ 50 h 334"/>
              <a:gd name="T88" fmla="*/ 300 w 334"/>
              <a:gd name="T89" fmla="*/ 284 h 334"/>
              <a:gd name="T90" fmla="*/ 334 w 334"/>
              <a:gd name="T91" fmla="*/ 34 h 334"/>
              <a:gd name="T92" fmla="*/ 300 w 334"/>
              <a:gd name="T93" fmla="*/ 0 h 334"/>
              <a:gd name="T94" fmla="*/ 34 w 334"/>
              <a:gd name="T95" fmla="*/ 0 h 334"/>
              <a:gd name="T96" fmla="*/ 0 w 334"/>
              <a:gd name="T97" fmla="*/ 34 h 334"/>
              <a:gd name="T98" fmla="*/ 0 w 334"/>
              <a:gd name="T99" fmla="*/ 300 h 334"/>
              <a:gd name="T100" fmla="*/ 34 w 334"/>
              <a:gd name="T101" fmla="*/ 334 h 334"/>
              <a:gd name="T102" fmla="*/ 300 w 334"/>
              <a:gd name="T103" fmla="*/ 334 h 334"/>
              <a:gd name="T104" fmla="*/ 334 w 334"/>
              <a:gd name="T105" fmla="*/ 300 h 334"/>
              <a:gd name="T106" fmla="*/ 334 w 334"/>
              <a:gd name="T107" fmla="*/ 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4" h="334">
                <a:moveTo>
                  <a:pt x="200" y="117"/>
                </a:moveTo>
                <a:cubicBezTo>
                  <a:pt x="200" y="108"/>
                  <a:pt x="208" y="100"/>
                  <a:pt x="217" y="100"/>
                </a:cubicBezTo>
                <a:lnTo>
                  <a:pt x="250" y="100"/>
                </a:lnTo>
                <a:cubicBezTo>
                  <a:pt x="260" y="100"/>
                  <a:pt x="267" y="108"/>
                  <a:pt x="267" y="117"/>
                </a:cubicBezTo>
                <a:lnTo>
                  <a:pt x="267" y="150"/>
                </a:lnTo>
                <a:cubicBezTo>
                  <a:pt x="267" y="160"/>
                  <a:pt x="259" y="167"/>
                  <a:pt x="250" y="167"/>
                </a:cubicBezTo>
                <a:lnTo>
                  <a:pt x="217" y="167"/>
                </a:lnTo>
                <a:cubicBezTo>
                  <a:pt x="208" y="167"/>
                  <a:pt x="200" y="160"/>
                  <a:pt x="200" y="150"/>
                </a:cubicBezTo>
                <a:lnTo>
                  <a:pt x="200" y="117"/>
                </a:lnTo>
                <a:close/>
                <a:moveTo>
                  <a:pt x="134" y="150"/>
                </a:moveTo>
                <a:cubicBezTo>
                  <a:pt x="134" y="160"/>
                  <a:pt x="126" y="167"/>
                  <a:pt x="117" y="167"/>
                </a:cubicBezTo>
                <a:lnTo>
                  <a:pt x="84" y="167"/>
                </a:lnTo>
                <a:cubicBezTo>
                  <a:pt x="74" y="167"/>
                  <a:pt x="67" y="160"/>
                  <a:pt x="67" y="150"/>
                </a:cubicBezTo>
                <a:lnTo>
                  <a:pt x="67" y="117"/>
                </a:lnTo>
                <a:cubicBezTo>
                  <a:pt x="67" y="108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8"/>
                  <a:pt x="134" y="117"/>
                </a:cubicBezTo>
                <a:lnTo>
                  <a:pt x="134" y="150"/>
                </a:lnTo>
                <a:close/>
                <a:moveTo>
                  <a:pt x="267" y="210"/>
                </a:moveTo>
                <a:lnTo>
                  <a:pt x="267" y="228"/>
                </a:lnTo>
                <a:cubicBezTo>
                  <a:pt x="267" y="247"/>
                  <a:pt x="252" y="267"/>
                  <a:pt x="234" y="267"/>
                </a:cubicBezTo>
                <a:lnTo>
                  <a:pt x="234" y="267"/>
                </a:lnTo>
                <a:lnTo>
                  <a:pt x="100" y="267"/>
                </a:lnTo>
                <a:lnTo>
                  <a:pt x="100" y="267"/>
                </a:lnTo>
                <a:cubicBezTo>
                  <a:pt x="82" y="267"/>
                  <a:pt x="67" y="245"/>
                  <a:pt x="67" y="227"/>
                </a:cubicBezTo>
                <a:lnTo>
                  <a:pt x="67" y="210"/>
                </a:lnTo>
                <a:cubicBezTo>
                  <a:pt x="67" y="201"/>
                  <a:pt x="67" y="194"/>
                  <a:pt x="84" y="194"/>
                </a:cubicBezTo>
                <a:lnTo>
                  <a:pt x="84" y="194"/>
                </a:lnTo>
                <a:cubicBezTo>
                  <a:pt x="100" y="194"/>
                  <a:pt x="100" y="203"/>
                  <a:pt x="100" y="212"/>
                </a:cubicBezTo>
                <a:lnTo>
                  <a:pt x="100" y="214"/>
                </a:lnTo>
                <a:cubicBezTo>
                  <a:pt x="100" y="223"/>
                  <a:pt x="108" y="234"/>
                  <a:pt x="117" y="234"/>
                </a:cubicBezTo>
                <a:lnTo>
                  <a:pt x="217" y="234"/>
                </a:lnTo>
                <a:cubicBezTo>
                  <a:pt x="226" y="234"/>
                  <a:pt x="234" y="223"/>
                  <a:pt x="234" y="214"/>
                </a:cubicBezTo>
                <a:lnTo>
                  <a:pt x="234" y="210"/>
                </a:lnTo>
                <a:cubicBezTo>
                  <a:pt x="234" y="201"/>
                  <a:pt x="241" y="193"/>
                  <a:pt x="250" y="193"/>
                </a:cubicBezTo>
                <a:cubicBezTo>
                  <a:pt x="260" y="193"/>
                  <a:pt x="267" y="201"/>
                  <a:pt x="267" y="210"/>
                </a:cubicBezTo>
                <a:close/>
                <a:moveTo>
                  <a:pt x="300" y="284"/>
                </a:moveTo>
                <a:cubicBezTo>
                  <a:pt x="300" y="293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93"/>
                  <a:pt x="34" y="284"/>
                </a:cubicBezTo>
                <a:lnTo>
                  <a:pt x="34" y="50"/>
                </a:lnTo>
                <a:cubicBezTo>
                  <a:pt x="34" y="41"/>
                  <a:pt x="41" y="34"/>
                  <a:pt x="50" y="34"/>
                </a:cubicBezTo>
                <a:lnTo>
                  <a:pt x="284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284"/>
                </a:lnTo>
                <a:close/>
                <a:moveTo>
                  <a:pt x="334" y="34"/>
                </a:moveTo>
                <a:cubicBezTo>
                  <a:pt x="334" y="15"/>
                  <a:pt x="319" y="0"/>
                  <a:pt x="300" y="0"/>
                </a:cubicBez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4" y="334"/>
                </a:cubicBezTo>
                <a:lnTo>
                  <a:pt x="300" y="334"/>
                </a:lnTo>
                <a:cubicBezTo>
                  <a:pt x="319" y="334"/>
                  <a:pt x="334" y="319"/>
                  <a:pt x="334" y="300"/>
                </a:cubicBezTo>
                <a:lnTo>
                  <a:pt x="334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6" name="Freeform 51">
            <a:extLst>
              <a:ext uri="{FF2B5EF4-FFF2-40B4-BE49-F238E27FC236}">
                <a16:creationId xmlns:a16="http://schemas.microsoft.com/office/drawing/2014/main" id="{1C2C81CD-EDA0-6749-B122-3EB7B4032D8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29918" y="2976569"/>
            <a:ext cx="252413" cy="254000"/>
          </a:xfrm>
          <a:custGeom>
            <a:avLst/>
            <a:gdLst>
              <a:gd name="T0" fmla="*/ 250 w 334"/>
              <a:gd name="T1" fmla="*/ 200 h 333"/>
              <a:gd name="T2" fmla="*/ 267 w 334"/>
              <a:gd name="T3" fmla="*/ 213 h 333"/>
              <a:gd name="T4" fmla="*/ 267 w 334"/>
              <a:gd name="T5" fmla="*/ 210 h 333"/>
              <a:gd name="T6" fmla="*/ 250 w 334"/>
              <a:gd name="T7" fmla="*/ 227 h 333"/>
              <a:gd name="T8" fmla="*/ 250 w 334"/>
              <a:gd name="T9" fmla="*/ 227 h 333"/>
              <a:gd name="T10" fmla="*/ 234 w 334"/>
              <a:gd name="T11" fmla="*/ 244 h 333"/>
              <a:gd name="T12" fmla="*/ 234 w 334"/>
              <a:gd name="T13" fmla="*/ 246 h 333"/>
              <a:gd name="T14" fmla="*/ 217 w 334"/>
              <a:gd name="T15" fmla="*/ 266 h 333"/>
              <a:gd name="T16" fmla="*/ 184 w 334"/>
              <a:gd name="T17" fmla="*/ 266 h 333"/>
              <a:gd name="T18" fmla="*/ 167 w 334"/>
              <a:gd name="T19" fmla="*/ 248 h 333"/>
              <a:gd name="T20" fmla="*/ 167 w 334"/>
              <a:gd name="T21" fmla="*/ 246 h 333"/>
              <a:gd name="T22" fmla="*/ 150 w 334"/>
              <a:gd name="T23" fmla="*/ 233 h 333"/>
              <a:gd name="T24" fmla="*/ 84 w 334"/>
              <a:gd name="T25" fmla="*/ 233 h 333"/>
              <a:gd name="T26" fmla="*/ 67 w 334"/>
              <a:gd name="T27" fmla="*/ 215 h 333"/>
              <a:gd name="T28" fmla="*/ 67 w 334"/>
              <a:gd name="T29" fmla="*/ 213 h 333"/>
              <a:gd name="T30" fmla="*/ 84 w 334"/>
              <a:gd name="T31" fmla="*/ 200 h 333"/>
              <a:gd name="T32" fmla="*/ 250 w 334"/>
              <a:gd name="T33" fmla="*/ 200 h 333"/>
              <a:gd name="T34" fmla="*/ 200 w 334"/>
              <a:gd name="T35" fmla="*/ 116 h 333"/>
              <a:gd name="T36" fmla="*/ 217 w 334"/>
              <a:gd name="T37" fmla="*/ 100 h 333"/>
              <a:gd name="T38" fmla="*/ 250 w 334"/>
              <a:gd name="T39" fmla="*/ 100 h 333"/>
              <a:gd name="T40" fmla="*/ 267 w 334"/>
              <a:gd name="T41" fmla="*/ 116 h 333"/>
              <a:gd name="T42" fmla="*/ 267 w 334"/>
              <a:gd name="T43" fmla="*/ 150 h 333"/>
              <a:gd name="T44" fmla="*/ 250 w 334"/>
              <a:gd name="T45" fmla="*/ 166 h 333"/>
              <a:gd name="T46" fmla="*/ 217 w 334"/>
              <a:gd name="T47" fmla="*/ 166 h 333"/>
              <a:gd name="T48" fmla="*/ 200 w 334"/>
              <a:gd name="T49" fmla="*/ 150 h 333"/>
              <a:gd name="T50" fmla="*/ 200 w 334"/>
              <a:gd name="T51" fmla="*/ 116 h 333"/>
              <a:gd name="T52" fmla="*/ 134 w 334"/>
              <a:gd name="T53" fmla="*/ 150 h 333"/>
              <a:gd name="T54" fmla="*/ 117 w 334"/>
              <a:gd name="T55" fmla="*/ 166 h 333"/>
              <a:gd name="T56" fmla="*/ 84 w 334"/>
              <a:gd name="T57" fmla="*/ 166 h 333"/>
              <a:gd name="T58" fmla="*/ 67 w 334"/>
              <a:gd name="T59" fmla="*/ 150 h 333"/>
              <a:gd name="T60" fmla="*/ 67 w 334"/>
              <a:gd name="T61" fmla="*/ 116 h 333"/>
              <a:gd name="T62" fmla="*/ 84 w 334"/>
              <a:gd name="T63" fmla="*/ 100 h 333"/>
              <a:gd name="T64" fmla="*/ 117 w 334"/>
              <a:gd name="T65" fmla="*/ 100 h 333"/>
              <a:gd name="T66" fmla="*/ 134 w 334"/>
              <a:gd name="T67" fmla="*/ 116 h 333"/>
              <a:gd name="T68" fmla="*/ 134 w 334"/>
              <a:gd name="T69" fmla="*/ 150 h 333"/>
              <a:gd name="T70" fmla="*/ 300 w 334"/>
              <a:gd name="T71" fmla="*/ 283 h 333"/>
              <a:gd name="T72" fmla="*/ 284 w 334"/>
              <a:gd name="T73" fmla="*/ 300 h 333"/>
              <a:gd name="T74" fmla="*/ 50 w 334"/>
              <a:gd name="T75" fmla="*/ 300 h 333"/>
              <a:gd name="T76" fmla="*/ 34 w 334"/>
              <a:gd name="T77" fmla="*/ 283 h 333"/>
              <a:gd name="T78" fmla="*/ 34 w 334"/>
              <a:gd name="T79" fmla="*/ 50 h 333"/>
              <a:gd name="T80" fmla="*/ 50 w 334"/>
              <a:gd name="T81" fmla="*/ 33 h 333"/>
              <a:gd name="T82" fmla="*/ 284 w 334"/>
              <a:gd name="T83" fmla="*/ 33 h 333"/>
              <a:gd name="T84" fmla="*/ 300 w 334"/>
              <a:gd name="T85" fmla="*/ 50 h 333"/>
              <a:gd name="T86" fmla="*/ 300 w 334"/>
              <a:gd name="T87" fmla="*/ 283 h 333"/>
              <a:gd name="T88" fmla="*/ 334 w 334"/>
              <a:gd name="T89" fmla="*/ 33 h 333"/>
              <a:gd name="T90" fmla="*/ 300 w 334"/>
              <a:gd name="T91" fmla="*/ 0 h 333"/>
              <a:gd name="T92" fmla="*/ 34 w 334"/>
              <a:gd name="T93" fmla="*/ 0 h 333"/>
              <a:gd name="T94" fmla="*/ 0 w 334"/>
              <a:gd name="T95" fmla="*/ 33 h 333"/>
              <a:gd name="T96" fmla="*/ 0 w 334"/>
              <a:gd name="T97" fmla="*/ 300 h 333"/>
              <a:gd name="T98" fmla="*/ 34 w 334"/>
              <a:gd name="T99" fmla="*/ 333 h 333"/>
              <a:gd name="T100" fmla="*/ 300 w 334"/>
              <a:gd name="T101" fmla="*/ 333 h 333"/>
              <a:gd name="T102" fmla="*/ 334 w 334"/>
              <a:gd name="T103" fmla="*/ 300 h 333"/>
              <a:gd name="T104" fmla="*/ 334 w 334"/>
              <a:gd name="T105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4" h="333">
                <a:moveTo>
                  <a:pt x="250" y="200"/>
                </a:moveTo>
                <a:cubicBezTo>
                  <a:pt x="260" y="200"/>
                  <a:pt x="267" y="204"/>
                  <a:pt x="267" y="213"/>
                </a:cubicBezTo>
                <a:lnTo>
                  <a:pt x="267" y="210"/>
                </a:lnTo>
                <a:cubicBezTo>
                  <a:pt x="267" y="219"/>
                  <a:pt x="267" y="227"/>
                  <a:pt x="250" y="227"/>
                </a:cubicBezTo>
                <a:lnTo>
                  <a:pt x="250" y="227"/>
                </a:lnTo>
                <a:cubicBezTo>
                  <a:pt x="234" y="227"/>
                  <a:pt x="234" y="235"/>
                  <a:pt x="234" y="244"/>
                </a:cubicBezTo>
                <a:lnTo>
                  <a:pt x="234" y="246"/>
                </a:lnTo>
                <a:cubicBezTo>
                  <a:pt x="234" y="255"/>
                  <a:pt x="226" y="266"/>
                  <a:pt x="217" y="266"/>
                </a:cubicBezTo>
                <a:lnTo>
                  <a:pt x="184" y="266"/>
                </a:lnTo>
                <a:cubicBezTo>
                  <a:pt x="174" y="266"/>
                  <a:pt x="167" y="257"/>
                  <a:pt x="167" y="248"/>
                </a:cubicBezTo>
                <a:lnTo>
                  <a:pt x="167" y="246"/>
                </a:lnTo>
                <a:cubicBezTo>
                  <a:pt x="167" y="237"/>
                  <a:pt x="160" y="233"/>
                  <a:pt x="150" y="233"/>
                </a:cubicBezTo>
                <a:lnTo>
                  <a:pt x="84" y="233"/>
                </a:lnTo>
                <a:cubicBezTo>
                  <a:pt x="74" y="233"/>
                  <a:pt x="67" y="224"/>
                  <a:pt x="67" y="215"/>
                </a:cubicBezTo>
                <a:lnTo>
                  <a:pt x="67" y="213"/>
                </a:lnTo>
                <a:cubicBezTo>
                  <a:pt x="67" y="204"/>
                  <a:pt x="74" y="200"/>
                  <a:pt x="84" y="200"/>
                </a:cubicBezTo>
                <a:lnTo>
                  <a:pt x="250" y="200"/>
                </a:lnTo>
                <a:close/>
                <a:moveTo>
                  <a:pt x="200" y="116"/>
                </a:moveTo>
                <a:cubicBezTo>
                  <a:pt x="200" y="107"/>
                  <a:pt x="208" y="100"/>
                  <a:pt x="217" y="100"/>
                </a:cubicBezTo>
                <a:lnTo>
                  <a:pt x="250" y="100"/>
                </a:lnTo>
                <a:cubicBezTo>
                  <a:pt x="260" y="100"/>
                  <a:pt x="267" y="107"/>
                  <a:pt x="267" y="116"/>
                </a:cubicBezTo>
                <a:lnTo>
                  <a:pt x="267" y="150"/>
                </a:lnTo>
                <a:cubicBezTo>
                  <a:pt x="267" y="159"/>
                  <a:pt x="260" y="166"/>
                  <a:pt x="250" y="166"/>
                </a:cubicBezTo>
                <a:lnTo>
                  <a:pt x="217" y="166"/>
                </a:lnTo>
                <a:cubicBezTo>
                  <a:pt x="208" y="166"/>
                  <a:pt x="200" y="159"/>
                  <a:pt x="200" y="150"/>
                </a:cubicBezTo>
                <a:lnTo>
                  <a:pt x="200" y="116"/>
                </a:lnTo>
                <a:close/>
                <a:moveTo>
                  <a:pt x="134" y="150"/>
                </a:moveTo>
                <a:cubicBezTo>
                  <a:pt x="134" y="159"/>
                  <a:pt x="126" y="166"/>
                  <a:pt x="117" y="166"/>
                </a:cubicBezTo>
                <a:lnTo>
                  <a:pt x="84" y="166"/>
                </a:lnTo>
                <a:cubicBezTo>
                  <a:pt x="74" y="166"/>
                  <a:pt x="67" y="159"/>
                  <a:pt x="67" y="150"/>
                </a:cubicBezTo>
                <a:lnTo>
                  <a:pt x="67" y="116"/>
                </a:lnTo>
                <a:cubicBezTo>
                  <a:pt x="67" y="107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7"/>
                  <a:pt x="134" y="116"/>
                </a:cubicBezTo>
                <a:lnTo>
                  <a:pt x="134" y="150"/>
                </a:lnTo>
                <a:close/>
                <a:moveTo>
                  <a:pt x="300" y="283"/>
                </a:moveTo>
                <a:cubicBezTo>
                  <a:pt x="300" y="292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92"/>
                  <a:pt x="34" y="283"/>
                </a:cubicBezTo>
                <a:lnTo>
                  <a:pt x="34" y="50"/>
                </a:lnTo>
                <a:cubicBezTo>
                  <a:pt x="34" y="40"/>
                  <a:pt x="41" y="33"/>
                  <a:pt x="50" y="33"/>
                </a:cubicBezTo>
                <a:lnTo>
                  <a:pt x="284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283"/>
                </a:lnTo>
                <a:close/>
                <a:moveTo>
                  <a:pt x="334" y="33"/>
                </a:moveTo>
                <a:cubicBezTo>
                  <a:pt x="334" y="15"/>
                  <a:pt x="319" y="0"/>
                  <a:pt x="300" y="0"/>
                </a:cubicBez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7" name="Freeform 52">
            <a:extLst>
              <a:ext uri="{FF2B5EF4-FFF2-40B4-BE49-F238E27FC236}">
                <a16:creationId xmlns:a16="http://schemas.microsoft.com/office/drawing/2014/main" id="{35ACB20D-8879-4440-8D6D-52980618818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28268" y="2976569"/>
            <a:ext cx="250825" cy="254000"/>
          </a:xfrm>
          <a:custGeom>
            <a:avLst/>
            <a:gdLst>
              <a:gd name="T0" fmla="*/ 266 w 333"/>
              <a:gd name="T1" fmla="*/ 116 h 333"/>
              <a:gd name="T2" fmla="*/ 250 w 333"/>
              <a:gd name="T3" fmla="*/ 133 h 333"/>
              <a:gd name="T4" fmla="*/ 216 w 333"/>
              <a:gd name="T5" fmla="*/ 133 h 333"/>
              <a:gd name="T6" fmla="*/ 200 w 333"/>
              <a:gd name="T7" fmla="*/ 116 h 333"/>
              <a:gd name="T8" fmla="*/ 216 w 333"/>
              <a:gd name="T9" fmla="*/ 100 h 333"/>
              <a:gd name="T10" fmla="*/ 250 w 333"/>
              <a:gd name="T11" fmla="*/ 100 h 333"/>
              <a:gd name="T12" fmla="*/ 266 w 333"/>
              <a:gd name="T13" fmla="*/ 116 h 333"/>
              <a:gd name="T14" fmla="*/ 133 w 333"/>
              <a:gd name="T15" fmla="*/ 116 h 333"/>
              <a:gd name="T16" fmla="*/ 116 w 333"/>
              <a:gd name="T17" fmla="*/ 133 h 333"/>
              <a:gd name="T18" fmla="*/ 83 w 333"/>
              <a:gd name="T19" fmla="*/ 133 h 333"/>
              <a:gd name="T20" fmla="*/ 66 w 333"/>
              <a:gd name="T21" fmla="*/ 116 h 333"/>
              <a:gd name="T22" fmla="*/ 83 w 333"/>
              <a:gd name="T23" fmla="*/ 100 h 333"/>
              <a:gd name="T24" fmla="*/ 116 w 333"/>
              <a:gd name="T25" fmla="*/ 100 h 333"/>
              <a:gd name="T26" fmla="*/ 133 w 333"/>
              <a:gd name="T27" fmla="*/ 116 h 333"/>
              <a:gd name="T28" fmla="*/ 266 w 333"/>
              <a:gd name="T29" fmla="*/ 228 h 333"/>
              <a:gd name="T30" fmla="*/ 266 w 333"/>
              <a:gd name="T31" fmla="*/ 243 h 333"/>
              <a:gd name="T32" fmla="*/ 250 w 333"/>
              <a:gd name="T33" fmla="*/ 260 h 333"/>
              <a:gd name="T34" fmla="*/ 250 w 333"/>
              <a:gd name="T35" fmla="*/ 260 h 333"/>
              <a:gd name="T36" fmla="*/ 233 w 333"/>
              <a:gd name="T37" fmla="*/ 244 h 333"/>
              <a:gd name="T38" fmla="*/ 233 w 333"/>
              <a:gd name="T39" fmla="*/ 246 h 333"/>
              <a:gd name="T40" fmla="*/ 216 w 333"/>
              <a:gd name="T41" fmla="*/ 233 h 333"/>
              <a:gd name="T42" fmla="*/ 116 w 333"/>
              <a:gd name="T43" fmla="*/ 233 h 333"/>
              <a:gd name="T44" fmla="*/ 100 w 333"/>
              <a:gd name="T45" fmla="*/ 246 h 333"/>
              <a:gd name="T46" fmla="*/ 100 w 333"/>
              <a:gd name="T47" fmla="*/ 243 h 333"/>
              <a:gd name="T48" fmla="*/ 83 w 333"/>
              <a:gd name="T49" fmla="*/ 259 h 333"/>
              <a:gd name="T50" fmla="*/ 66 w 333"/>
              <a:gd name="T51" fmla="*/ 243 h 333"/>
              <a:gd name="T52" fmla="*/ 66 w 333"/>
              <a:gd name="T53" fmla="*/ 228 h 333"/>
              <a:gd name="T54" fmla="*/ 100 w 333"/>
              <a:gd name="T55" fmla="*/ 199 h 333"/>
              <a:gd name="T56" fmla="*/ 233 w 333"/>
              <a:gd name="T57" fmla="*/ 200 h 333"/>
              <a:gd name="T58" fmla="*/ 266 w 333"/>
              <a:gd name="T59" fmla="*/ 228 h 333"/>
              <a:gd name="T60" fmla="*/ 300 w 333"/>
              <a:gd name="T61" fmla="*/ 283 h 333"/>
              <a:gd name="T62" fmla="*/ 283 w 333"/>
              <a:gd name="T63" fmla="*/ 300 h 333"/>
              <a:gd name="T64" fmla="*/ 50 w 333"/>
              <a:gd name="T65" fmla="*/ 300 h 333"/>
              <a:gd name="T66" fmla="*/ 33 w 333"/>
              <a:gd name="T67" fmla="*/ 283 h 333"/>
              <a:gd name="T68" fmla="*/ 33 w 333"/>
              <a:gd name="T69" fmla="*/ 50 h 333"/>
              <a:gd name="T70" fmla="*/ 50 w 333"/>
              <a:gd name="T71" fmla="*/ 33 h 333"/>
              <a:gd name="T72" fmla="*/ 283 w 333"/>
              <a:gd name="T73" fmla="*/ 33 h 333"/>
              <a:gd name="T74" fmla="*/ 300 w 333"/>
              <a:gd name="T75" fmla="*/ 50 h 333"/>
              <a:gd name="T76" fmla="*/ 300 w 333"/>
              <a:gd name="T77" fmla="*/ 283 h 333"/>
              <a:gd name="T78" fmla="*/ 333 w 333"/>
              <a:gd name="T79" fmla="*/ 33 h 333"/>
              <a:gd name="T80" fmla="*/ 300 w 333"/>
              <a:gd name="T81" fmla="*/ 0 h 333"/>
              <a:gd name="T82" fmla="*/ 33 w 333"/>
              <a:gd name="T83" fmla="*/ 0 h 333"/>
              <a:gd name="T84" fmla="*/ 0 w 333"/>
              <a:gd name="T85" fmla="*/ 33 h 333"/>
              <a:gd name="T86" fmla="*/ 0 w 333"/>
              <a:gd name="T87" fmla="*/ 300 h 333"/>
              <a:gd name="T88" fmla="*/ 33 w 333"/>
              <a:gd name="T89" fmla="*/ 333 h 333"/>
              <a:gd name="T90" fmla="*/ 300 w 333"/>
              <a:gd name="T91" fmla="*/ 333 h 333"/>
              <a:gd name="T92" fmla="*/ 333 w 333"/>
              <a:gd name="T93" fmla="*/ 300 h 333"/>
              <a:gd name="T94" fmla="*/ 333 w 333"/>
              <a:gd name="T95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3" h="333">
                <a:moveTo>
                  <a:pt x="266" y="116"/>
                </a:moveTo>
                <a:cubicBezTo>
                  <a:pt x="266" y="126"/>
                  <a:pt x="259" y="133"/>
                  <a:pt x="250" y="133"/>
                </a:cubicBezTo>
                <a:lnTo>
                  <a:pt x="216" y="133"/>
                </a:lnTo>
                <a:cubicBezTo>
                  <a:pt x="207" y="133"/>
                  <a:pt x="200" y="126"/>
                  <a:pt x="200" y="116"/>
                </a:cubicBezTo>
                <a:cubicBezTo>
                  <a:pt x="200" y="107"/>
                  <a:pt x="207" y="100"/>
                  <a:pt x="216" y="100"/>
                </a:cubicBezTo>
                <a:lnTo>
                  <a:pt x="250" y="100"/>
                </a:lnTo>
                <a:cubicBezTo>
                  <a:pt x="259" y="100"/>
                  <a:pt x="266" y="107"/>
                  <a:pt x="266" y="116"/>
                </a:cubicBezTo>
                <a:close/>
                <a:moveTo>
                  <a:pt x="133" y="116"/>
                </a:moveTo>
                <a:cubicBezTo>
                  <a:pt x="133" y="126"/>
                  <a:pt x="126" y="133"/>
                  <a:pt x="116" y="133"/>
                </a:cubicBezTo>
                <a:lnTo>
                  <a:pt x="83" y="133"/>
                </a:lnTo>
                <a:cubicBezTo>
                  <a:pt x="74" y="133"/>
                  <a:pt x="66" y="126"/>
                  <a:pt x="66" y="116"/>
                </a:cubicBezTo>
                <a:cubicBezTo>
                  <a:pt x="66" y="107"/>
                  <a:pt x="74" y="100"/>
                  <a:pt x="83" y="100"/>
                </a:cubicBezTo>
                <a:lnTo>
                  <a:pt x="116" y="100"/>
                </a:lnTo>
                <a:cubicBezTo>
                  <a:pt x="126" y="100"/>
                  <a:pt x="133" y="107"/>
                  <a:pt x="133" y="116"/>
                </a:cubicBezTo>
                <a:close/>
                <a:moveTo>
                  <a:pt x="266" y="228"/>
                </a:moveTo>
                <a:lnTo>
                  <a:pt x="266" y="243"/>
                </a:lnTo>
                <a:cubicBezTo>
                  <a:pt x="266" y="252"/>
                  <a:pt x="259" y="260"/>
                  <a:pt x="250" y="260"/>
                </a:cubicBezTo>
                <a:lnTo>
                  <a:pt x="250" y="260"/>
                </a:lnTo>
                <a:cubicBezTo>
                  <a:pt x="240" y="260"/>
                  <a:pt x="233" y="254"/>
                  <a:pt x="233" y="244"/>
                </a:cubicBezTo>
                <a:lnTo>
                  <a:pt x="233" y="246"/>
                </a:lnTo>
                <a:cubicBezTo>
                  <a:pt x="233" y="237"/>
                  <a:pt x="226" y="233"/>
                  <a:pt x="216" y="233"/>
                </a:cubicBezTo>
                <a:lnTo>
                  <a:pt x="116" y="233"/>
                </a:lnTo>
                <a:cubicBezTo>
                  <a:pt x="107" y="233"/>
                  <a:pt x="100" y="237"/>
                  <a:pt x="100" y="246"/>
                </a:cubicBezTo>
                <a:lnTo>
                  <a:pt x="100" y="243"/>
                </a:lnTo>
                <a:cubicBezTo>
                  <a:pt x="100" y="252"/>
                  <a:pt x="92" y="259"/>
                  <a:pt x="83" y="259"/>
                </a:cubicBezTo>
                <a:cubicBezTo>
                  <a:pt x="74" y="259"/>
                  <a:pt x="66" y="252"/>
                  <a:pt x="66" y="243"/>
                </a:cubicBezTo>
                <a:lnTo>
                  <a:pt x="66" y="228"/>
                </a:lnTo>
                <a:cubicBezTo>
                  <a:pt x="66" y="209"/>
                  <a:pt x="81" y="199"/>
                  <a:pt x="100" y="199"/>
                </a:cubicBezTo>
                <a:lnTo>
                  <a:pt x="233" y="200"/>
                </a:lnTo>
                <a:cubicBezTo>
                  <a:pt x="250" y="200"/>
                  <a:pt x="266" y="209"/>
                  <a:pt x="266" y="228"/>
                </a:cubicBezTo>
                <a:close/>
                <a:moveTo>
                  <a:pt x="300" y="283"/>
                </a:moveTo>
                <a:cubicBezTo>
                  <a:pt x="300" y="292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92"/>
                  <a:pt x="33" y="283"/>
                </a:cubicBezTo>
                <a:lnTo>
                  <a:pt x="33" y="50"/>
                </a:lnTo>
                <a:cubicBezTo>
                  <a:pt x="33" y="40"/>
                  <a:pt x="40" y="33"/>
                  <a:pt x="50" y="33"/>
                </a:cubicBezTo>
                <a:lnTo>
                  <a:pt x="283" y="33"/>
                </a:lnTo>
                <a:cubicBezTo>
                  <a:pt x="292" y="33"/>
                  <a:pt x="300" y="40"/>
                  <a:pt x="300" y="50"/>
                </a:cubicBezTo>
                <a:lnTo>
                  <a:pt x="300" y="283"/>
                </a:lnTo>
                <a:close/>
                <a:moveTo>
                  <a:pt x="333" y="33"/>
                </a:move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8" name="Freeform 53">
            <a:extLst>
              <a:ext uri="{FF2B5EF4-FFF2-40B4-BE49-F238E27FC236}">
                <a16:creationId xmlns:a16="http://schemas.microsoft.com/office/drawing/2014/main" id="{437919F9-85C0-AE42-8E4F-87DE4014269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25030" y="2976569"/>
            <a:ext cx="250825" cy="254000"/>
          </a:xfrm>
          <a:custGeom>
            <a:avLst/>
            <a:gdLst>
              <a:gd name="T0" fmla="*/ 267 w 333"/>
              <a:gd name="T1" fmla="*/ 116 h 333"/>
              <a:gd name="T2" fmla="*/ 250 w 333"/>
              <a:gd name="T3" fmla="*/ 133 h 333"/>
              <a:gd name="T4" fmla="*/ 217 w 333"/>
              <a:gd name="T5" fmla="*/ 133 h 333"/>
              <a:gd name="T6" fmla="*/ 200 w 333"/>
              <a:gd name="T7" fmla="*/ 116 h 333"/>
              <a:gd name="T8" fmla="*/ 217 w 333"/>
              <a:gd name="T9" fmla="*/ 100 h 333"/>
              <a:gd name="T10" fmla="*/ 250 w 333"/>
              <a:gd name="T11" fmla="*/ 100 h 333"/>
              <a:gd name="T12" fmla="*/ 267 w 333"/>
              <a:gd name="T13" fmla="*/ 116 h 333"/>
              <a:gd name="T14" fmla="*/ 133 w 333"/>
              <a:gd name="T15" fmla="*/ 116 h 333"/>
              <a:gd name="T16" fmla="*/ 117 w 333"/>
              <a:gd name="T17" fmla="*/ 133 h 333"/>
              <a:gd name="T18" fmla="*/ 83 w 333"/>
              <a:gd name="T19" fmla="*/ 133 h 333"/>
              <a:gd name="T20" fmla="*/ 67 w 333"/>
              <a:gd name="T21" fmla="*/ 116 h 333"/>
              <a:gd name="T22" fmla="*/ 83 w 333"/>
              <a:gd name="T23" fmla="*/ 100 h 333"/>
              <a:gd name="T24" fmla="*/ 117 w 333"/>
              <a:gd name="T25" fmla="*/ 100 h 333"/>
              <a:gd name="T26" fmla="*/ 133 w 333"/>
              <a:gd name="T27" fmla="*/ 116 h 333"/>
              <a:gd name="T28" fmla="*/ 267 w 333"/>
              <a:gd name="T29" fmla="*/ 209 h 333"/>
              <a:gd name="T30" fmla="*/ 267 w 333"/>
              <a:gd name="T31" fmla="*/ 226 h 333"/>
              <a:gd name="T32" fmla="*/ 226 w 333"/>
              <a:gd name="T33" fmla="*/ 266 h 333"/>
              <a:gd name="T34" fmla="*/ 110 w 333"/>
              <a:gd name="T35" fmla="*/ 266 h 333"/>
              <a:gd name="T36" fmla="*/ 67 w 333"/>
              <a:gd name="T37" fmla="*/ 223 h 333"/>
              <a:gd name="T38" fmla="*/ 67 w 333"/>
              <a:gd name="T39" fmla="*/ 209 h 333"/>
              <a:gd name="T40" fmla="*/ 83 w 333"/>
              <a:gd name="T41" fmla="*/ 193 h 333"/>
              <a:gd name="T42" fmla="*/ 83 w 333"/>
              <a:gd name="T43" fmla="*/ 194 h 333"/>
              <a:gd name="T44" fmla="*/ 100 w 333"/>
              <a:gd name="T45" fmla="*/ 211 h 333"/>
              <a:gd name="T46" fmla="*/ 100 w 333"/>
              <a:gd name="T47" fmla="*/ 213 h 333"/>
              <a:gd name="T48" fmla="*/ 117 w 333"/>
              <a:gd name="T49" fmla="*/ 233 h 333"/>
              <a:gd name="T50" fmla="*/ 210 w 333"/>
              <a:gd name="T51" fmla="*/ 233 h 333"/>
              <a:gd name="T52" fmla="*/ 233 w 333"/>
              <a:gd name="T53" fmla="*/ 209 h 333"/>
              <a:gd name="T54" fmla="*/ 250 w 333"/>
              <a:gd name="T55" fmla="*/ 193 h 333"/>
              <a:gd name="T56" fmla="*/ 267 w 333"/>
              <a:gd name="T57" fmla="*/ 209 h 333"/>
              <a:gd name="T58" fmla="*/ 300 w 333"/>
              <a:gd name="T59" fmla="*/ 283 h 333"/>
              <a:gd name="T60" fmla="*/ 283 w 333"/>
              <a:gd name="T61" fmla="*/ 300 h 333"/>
              <a:gd name="T62" fmla="*/ 50 w 333"/>
              <a:gd name="T63" fmla="*/ 300 h 333"/>
              <a:gd name="T64" fmla="*/ 33 w 333"/>
              <a:gd name="T65" fmla="*/ 283 h 333"/>
              <a:gd name="T66" fmla="*/ 33 w 333"/>
              <a:gd name="T67" fmla="*/ 50 h 333"/>
              <a:gd name="T68" fmla="*/ 50 w 333"/>
              <a:gd name="T69" fmla="*/ 33 h 333"/>
              <a:gd name="T70" fmla="*/ 283 w 333"/>
              <a:gd name="T71" fmla="*/ 33 h 333"/>
              <a:gd name="T72" fmla="*/ 300 w 333"/>
              <a:gd name="T73" fmla="*/ 50 h 333"/>
              <a:gd name="T74" fmla="*/ 300 w 333"/>
              <a:gd name="T75" fmla="*/ 283 h 333"/>
              <a:gd name="T76" fmla="*/ 333 w 333"/>
              <a:gd name="T77" fmla="*/ 33 h 333"/>
              <a:gd name="T78" fmla="*/ 300 w 333"/>
              <a:gd name="T79" fmla="*/ 0 h 333"/>
              <a:gd name="T80" fmla="*/ 33 w 333"/>
              <a:gd name="T81" fmla="*/ 0 h 333"/>
              <a:gd name="T82" fmla="*/ 0 w 333"/>
              <a:gd name="T83" fmla="*/ 33 h 333"/>
              <a:gd name="T84" fmla="*/ 0 w 333"/>
              <a:gd name="T85" fmla="*/ 300 h 333"/>
              <a:gd name="T86" fmla="*/ 33 w 333"/>
              <a:gd name="T87" fmla="*/ 333 h 333"/>
              <a:gd name="T88" fmla="*/ 300 w 333"/>
              <a:gd name="T89" fmla="*/ 333 h 333"/>
              <a:gd name="T90" fmla="*/ 333 w 333"/>
              <a:gd name="T91" fmla="*/ 300 h 333"/>
              <a:gd name="T92" fmla="*/ 333 w 333"/>
              <a:gd name="T93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33" h="333">
                <a:moveTo>
                  <a:pt x="267" y="116"/>
                </a:moveTo>
                <a:cubicBezTo>
                  <a:pt x="267" y="126"/>
                  <a:pt x="259" y="133"/>
                  <a:pt x="250" y="133"/>
                </a:cubicBezTo>
                <a:lnTo>
                  <a:pt x="217" y="133"/>
                </a:lnTo>
                <a:cubicBezTo>
                  <a:pt x="207" y="133"/>
                  <a:pt x="200" y="126"/>
                  <a:pt x="200" y="116"/>
                </a:cubicBezTo>
                <a:cubicBezTo>
                  <a:pt x="200" y="107"/>
                  <a:pt x="207" y="100"/>
                  <a:pt x="217" y="100"/>
                </a:cubicBezTo>
                <a:lnTo>
                  <a:pt x="250" y="100"/>
                </a:lnTo>
                <a:cubicBezTo>
                  <a:pt x="259" y="100"/>
                  <a:pt x="267" y="107"/>
                  <a:pt x="267" y="116"/>
                </a:cubicBezTo>
                <a:close/>
                <a:moveTo>
                  <a:pt x="133" y="116"/>
                </a:moveTo>
                <a:cubicBezTo>
                  <a:pt x="133" y="126"/>
                  <a:pt x="126" y="133"/>
                  <a:pt x="117" y="133"/>
                </a:cubicBezTo>
                <a:lnTo>
                  <a:pt x="83" y="133"/>
                </a:lnTo>
                <a:cubicBezTo>
                  <a:pt x="74" y="133"/>
                  <a:pt x="67" y="126"/>
                  <a:pt x="67" y="116"/>
                </a:cubicBezTo>
                <a:cubicBezTo>
                  <a:pt x="67" y="107"/>
                  <a:pt x="74" y="100"/>
                  <a:pt x="83" y="100"/>
                </a:cubicBezTo>
                <a:lnTo>
                  <a:pt x="117" y="100"/>
                </a:lnTo>
                <a:cubicBezTo>
                  <a:pt x="126" y="100"/>
                  <a:pt x="133" y="107"/>
                  <a:pt x="133" y="116"/>
                </a:cubicBezTo>
                <a:close/>
                <a:moveTo>
                  <a:pt x="267" y="209"/>
                </a:moveTo>
                <a:lnTo>
                  <a:pt x="267" y="226"/>
                </a:lnTo>
                <a:cubicBezTo>
                  <a:pt x="267" y="248"/>
                  <a:pt x="249" y="266"/>
                  <a:pt x="226" y="266"/>
                </a:cubicBezTo>
                <a:lnTo>
                  <a:pt x="110" y="266"/>
                </a:lnTo>
                <a:cubicBezTo>
                  <a:pt x="86" y="266"/>
                  <a:pt x="67" y="247"/>
                  <a:pt x="67" y="223"/>
                </a:cubicBezTo>
                <a:lnTo>
                  <a:pt x="67" y="209"/>
                </a:lnTo>
                <a:cubicBezTo>
                  <a:pt x="67" y="200"/>
                  <a:pt x="67" y="193"/>
                  <a:pt x="83" y="193"/>
                </a:cubicBezTo>
                <a:lnTo>
                  <a:pt x="83" y="194"/>
                </a:lnTo>
                <a:cubicBezTo>
                  <a:pt x="100" y="194"/>
                  <a:pt x="100" y="202"/>
                  <a:pt x="100" y="211"/>
                </a:cubicBezTo>
                <a:lnTo>
                  <a:pt x="100" y="213"/>
                </a:lnTo>
                <a:cubicBezTo>
                  <a:pt x="100" y="222"/>
                  <a:pt x="107" y="233"/>
                  <a:pt x="117" y="233"/>
                </a:cubicBezTo>
                <a:lnTo>
                  <a:pt x="210" y="233"/>
                </a:lnTo>
                <a:cubicBezTo>
                  <a:pt x="223" y="233"/>
                  <a:pt x="233" y="222"/>
                  <a:pt x="233" y="209"/>
                </a:cubicBezTo>
                <a:cubicBezTo>
                  <a:pt x="233" y="200"/>
                  <a:pt x="241" y="193"/>
                  <a:pt x="250" y="193"/>
                </a:cubicBezTo>
                <a:cubicBezTo>
                  <a:pt x="259" y="193"/>
                  <a:pt x="267" y="200"/>
                  <a:pt x="267" y="209"/>
                </a:cubicBezTo>
                <a:close/>
                <a:moveTo>
                  <a:pt x="300" y="283"/>
                </a:moveTo>
                <a:cubicBezTo>
                  <a:pt x="300" y="292"/>
                  <a:pt x="293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92"/>
                  <a:pt x="33" y="283"/>
                </a:cubicBezTo>
                <a:lnTo>
                  <a:pt x="33" y="50"/>
                </a:lnTo>
                <a:cubicBezTo>
                  <a:pt x="33" y="40"/>
                  <a:pt x="41" y="33"/>
                  <a:pt x="50" y="33"/>
                </a:cubicBezTo>
                <a:lnTo>
                  <a:pt x="283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283"/>
                </a:lnTo>
                <a:close/>
                <a:moveTo>
                  <a:pt x="333" y="33"/>
                </a:move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9" name="Freeform 54">
            <a:extLst>
              <a:ext uri="{FF2B5EF4-FFF2-40B4-BE49-F238E27FC236}">
                <a16:creationId xmlns:a16="http://schemas.microsoft.com/office/drawing/2014/main" id="{FC642121-1E3C-6647-94DB-67A05E758E1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21793" y="2976569"/>
            <a:ext cx="250825" cy="254000"/>
          </a:xfrm>
          <a:custGeom>
            <a:avLst/>
            <a:gdLst>
              <a:gd name="T0" fmla="*/ 234 w 334"/>
              <a:gd name="T1" fmla="*/ 200 h 333"/>
              <a:gd name="T2" fmla="*/ 250 w 334"/>
              <a:gd name="T3" fmla="*/ 200 h 333"/>
              <a:gd name="T4" fmla="*/ 267 w 334"/>
              <a:gd name="T5" fmla="*/ 213 h 333"/>
              <a:gd name="T6" fmla="*/ 267 w 334"/>
              <a:gd name="T7" fmla="*/ 210 h 333"/>
              <a:gd name="T8" fmla="*/ 250 w 334"/>
              <a:gd name="T9" fmla="*/ 227 h 333"/>
              <a:gd name="T10" fmla="*/ 250 w 334"/>
              <a:gd name="T11" fmla="*/ 227 h 333"/>
              <a:gd name="T12" fmla="*/ 234 w 334"/>
              <a:gd name="T13" fmla="*/ 244 h 333"/>
              <a:gd name="T14" fmla="*/ 234 w 334"/>
              <a:gd name="T15" fmla="*/ 246 h 333"/>
              <a:gd name="T16" fmla="*/ 217 w 334"/>
              <a:gd name="T17" fmla="*/ 266 h 333"/>
              <a:gd name="T18" fmla="*/ 184 w 334"/>
              <a:gd name="T19" fmla="*/ 266 h 333"/>
              <a:gd name="T20" fmla="*/ 167 w 334"/>
              <a:gd name="T21" fmla="*/ 248 h 333"/>
              <a:gd name="T22" fmla="*/ 167 w 334"/>
              <a:gd name="T23" fmla="*/ 246 h 333"/>
              <a:gd name="T24" fmla="*/ 150 w 334"/>
              <a:gd name="T25" fmla="*/ 233 h 333"/>
              <a:gd name="T26" fmla="*/ 84 w 334"/>
              <a:gd name="T27" fmla="*/ 233 h 333"/>
              <a:gd name="T28" fmla="*/ 67 w 334"/>
              <a:gd name="T29" fmla="*/ 215 h 333"/>
              <a:gd name="T30" fmla="*/ 67 w 334"/>
              <a:gd name="T31" fmla="*/ 213 h 333"/>
              <a:gd name="T32" fmla="*/ 84 w 334"/>
              <a:gd name="T33" fmla="*/ 200 h 333"/>
              <a:gd name="T34" fmla="*/ 167 w 334"/>
              <a:gd name="T35" fmla="*/ 200 h 333"/>
              <a:gd name="T36" fmla="*/ 234 w 334"/>
              <a:gd name="T37" fmla="*/ 200 h 333"/>
              <a:gd name="T38" fmla="*/ 267 w 334"/>
              <a:gd name="T39" fmla="*/ 116 h 333"/>
              <a:gd name="T40" fmla="*/ 250 w 334"/>
              <a:gd name="T41" fmla="*/ 133 h 333"/>
              <a:gd name="T42" fmla="*/ 217 w 334"/>
              <a:gd name="T43" fmla="*/ 133 h 333"/>
              <a:gd name="T44" fmla="*/ 200 w 334"/>
              <a:gd name="T45" fmla="*/ 116 h 333"/>
              <a:gd name="T46" fmla="*/ 217 w 334"/>
              <a:gd name="T47" fmla="*/ 100 h 333"/>
              <a:gd name="T48" fmla="*/ 250 w 334"/>
              <a:gd name="T49" fmla="*/ 100 h 333"/>
              <a:gd name="T50" fmla="*/ 267 w 334"/>
              <a:gd name="T51" fmla="*/ 116 h 333"/>
              <a:gd name="T52" fmla="*/ 134 w 334"/>
              <a:gd name="T53" fmla="*/ 116 h 333"/>
              <a:gd name="T54" fmla="*/ 117 w 334"/>
              <a:gd name="T55" fmla="*/ 133 h 333"/>
              <a:gd name="T56" fmla="*/ 84 w 334"/>
              <a:gd name="T57" fmla="*/ 133 h 333"/>
              <a:gd name="T58" fmla="*/ 67 w 334"/>
              <a:gd name="T59" fmla="*/ 116 h 333"/>
              <a:gd name="T60" fmla="*/ 84 w 334"/>
              <a:gd name="T61" fmla="*/ 100 h 333"/>
              <a:gd name="T62" fmla="*/ 117 w 334"/>
              <a:gd name="T63" fmla="*/ 100 h 333"/>
              <a:gd name="T64" fmla="*/ 134 w 334"/>
              <a:gd name="T65" fmla="*/ 116 h 333"/>
              <a:gd name="T66" fmla="*/ 300 w 334"/>
              <a:gd name="T67" fmla="*/ 283 h 333"/>
              <a:gd name="T68" fmla="*/ 284 w 334"/>
              <a:gd name="T69" fmla="*/ 300 h 333"/>
              <a:gd name="T70" fmla="*/ 50 w 334"/>
              <a:gd name="T71" fmla="*/ 300 h 333"/>
              <a:gd name="T72" fmla="*/ 34 w 334"/>
              <a:gd name="T73" fmla="*/ 283 h 333"/>
              <a:gd name="T74" fmla="*/ 34 w 334"/>
              <a:gd name="T75" fmla="*/ 50 h 333"/>
              <a:gd name="T76" fmla="*/ 50 w 334"/>
              <a:gd name="T77" fmla="*/ 33 h 333"/>
              <a:gd name="T78" fmla="*/ 284 w 334"/>
              <a:gd name="T79" fmla="*/ 33 h 333"/>
              <a:gd name="T80" fmla="*/ 300 w 334"/>
              <a:gd name="T81" fmla="*/ 50 h 333"/>
              <a:gd name="T82" fmla="*/ 300 w 334"/>
              <a:gd name="T83" fmla="*/ 283 h 333"/>
              <a:gd name="T84" fmla="*/ 334 w 334"/>
              <a:gd name="T85" fmla="*/ 33 h 333"/>
              <a:gd name="T86" fmla="*/ 300 w 334"/>
              <a:gd name="T87" fmla="*/ 0 h 333"/>
              <a:gd name="T88" fmla="*/ 34 w 334"/>
              <a:gd name="T89" fmla="*/ 0 h 333"/>
              <a:gd name="T90" fmla="*/ 0 w 334"/>
              <a:gd name="T91" fmla="*/ 33 h 333"/>
              <a:gd name="T92" fmla="*/ 0 w 334"/>
              <a:gd name="T93" fmla="*/ 300 h 333"/>
              <a:gd name="T94" fmla="*/ 34 w 334"/>
              <a:gd name="T95" fmla="*/ 333 h 333"/>
              <a:gd name="T96" fmla="*/ 300 w 334"/>
              <a:gd name="T97" fmla="*/ 333 h 333"/>
              <a:gd name="T98" fmla="*/ 334 w 334"/>
              <a:gd name="T99" fmla="*/ 300 h 333"/>
              <a:gd name="T100" fmla="*/ 334 w 334"/>
              <a:gd name="T101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34" h="333">
                <a:moveTo>
                  <a:pt x="234" y="200"/>
                </a:moveTo>
                <a:lnTo>
                  <a:pt x="250" y="200"/>
                </a:lnTo>
                <a:cubicBezTo>
                  <a:pt x="260" y="200"/>
                  <a:pt x="267" y="204"/>
                  <a:pt x="267" y="213"/>
                </a:cubicBezTo>
                <a:lnTo>
                  <a:pt x="267" y="210"/>
                </a:lnTo>
                <a:cubicBezTo>
                  <a:pt x="267" y="219"/>
                  <a:pt x="267" y="227"/>
                  <a:pt x="250" y="227"/>
                </a:cubicBezTo>
                <a:lnTo>
                  <a:pt x="250" y="227"/>
                </a:lnTo>
                <a:cubicBezTo>
                  <a:pt x="234" y="227"/>
                  <a:pt x="234" y="235"/>
                  <a:pt x="234" y="244"/>
                </a:cubicBezTo>
                <a:lnTo>
                  <a:pt x="234" y="246"/>
                </a:lnTo>
                <a:cubicBezTo>
                  <a:pt x="234" y="255"/>
                  <a:pt x="226" y="266"/>
                  <a:pt x="217" y="266"/>
                </a:cubicBezTo>
                <a:lnTo>
                  <a:pt x="184" y="266"/>
                </a:lnTo>
                <a:cubicBezTo>
                  <a:pt x="174" y="266"/>
                  <a:pt x="167" y="257"/>
                  <a:pt x="167" y="248"/>
                </a:cubicBezTo>
                <a:lnTo>
                  <a:pt x="167" y="246"/>
                </a:lnTo>
                <a:cubicBezTo>
                  <a:pt x="167" y="237"/>
                  <a:pt x="160" y="233"/>
                  <a:pt x="150" y="233"/>
                </a:cubicBezTo>
                <a:lnTo>
                  <a:pt x="84" y="233"/>
                </a:lnTo>
                <a:cubicBezTo>
                  <a:pt x="74" y="233"/>
                  <a:pt x="67" y="224"/>
                  <a:pt x="67" y="215"/>
                </a:cubicBezTo>
                <a:lnTo>
                  <a:pt x="67" y="213"/>
                </a:lnTo>
                <a:cubicBezTo>
                  <a:pt x="67" y="204"/>
                  <a:pt x="74" y="200"/>
                  <a:pt x="84" y="200"/>
                </a:cubicBezTo>
                <a:lnTo>
                  <a:pt x="167" y="200"/>
                </a:lnTo>
                <a:lnTo>
                  <a:pt x="234" y="200"/>
                </a:lnTo>
                <a:close/>
                <a:moveTo>
                  <a:pt x="267" y="116"/>
                </a:moveTo>
                <a:cubicBezTo>
                  <a:pt x="267" y="126"/>
                  <a:pt x="260" y="133"/>
                  <a:pt x="250" y="133"/>
                </a:cubicBezTo>
                <a:lnTo>
                  <a:pt x="217" y="133"/>
                </a:lnTo>
                <a:cubicBezTo>
                  <a:pt x="208" y="133"/>
                  <a:pt x="200" y="126"/>
                  <a:pt x="200" y="116"/>
                </a:cubicBezTo>
                <a:cubicBezTo>
                  <a:pt x="200" y="107"/>
                  <a:pt x="208" y="100"/>
                  <a:pt x="217" y="100"/>
                </a:cubicBezTo>
                <a:lnTo>
                  <a:pt x="250" y="100"/>
                </a:lnTo>
                <a:cubicBezTo>
                  <a:pt x="260" y="100"/>
                  <a:pt x="267" y="107"/>
                  <a:pt x="267" y="116"/>
                </a:cubicBezTo>
                <a:close/>
                <a:moveTo>
                  <a:pt x="134" y="116"/>
                </a:moveTo>
                <a:cubicBezTo>
                  <a:pt x="134" y="126"/>
                  <a:pt x="126" y="133"/>
                  <a:pt x="117" y="133"/>
                </a:cubicBezTo>
                <a:lnTo>
                  <a:pt x="84" y="133"/>
                </a:lnTo>
                <a:cubicBezTo>
                  <a:pt x="74" y="133"/>
                  <a:pt x="67" y="126"/>
                  <a:pt x="67" y="116"/>
                </a:cubicBezTo>
                <a:cubicBezTo>
                  <a:pt x="67" y="107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7"/>
                  <a:pt x="134" y="116"/>
                </a:cubicBezTo>
                <a:close/>
                <a:moveTo>
                  <a:pt x="300" y="283"/>
                </a:moveTo>
                <a:cubicBezTo>
                  <a:pt x="300" y="292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92"/>
                  <a:pt x="34" y="283"/>
                </a:cubicBezTo>
                <a:lnTo>
                  <a:pt x="34" y="50"/>
                </a:lnTo>
                <a:cubicBezTo>
                  <a:pt x="34" y="40"/>
                  <a:pt x="41" y="33"/>
                  <a:pt x="50" y="33"/>
                </a:cubicBezTo>
                <a:lnTo>
                  <a:pt x="284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283"/>
                </a:lnTo>
                <a:close/>
                <a:moveTo>
                  <a:pt x="334" y="33"/>
                </a:moveTo>
                <a:cubicBezTo>
                  <a:pt x="334" y="15"/>
                  <a:pt x="319" y="0"/>
                  <a:pt x="300" y="0"/>
                </a:cubicBez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0" name="Freeform 55">
            <a:extLst>
              <a:ext uri="{FF2B5EF4-FFF2-40B4-BE49-F238E27FC236}">
                <a16:creationId xmlns:a16="http://schemas.microsoft.com/office/drawing/2014/main" id="{91036E48-3BBD-C949-94C8-6052F0823C6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18555" y="2976569"/>
            <a:ext cx="250825" cy="254000"/>
          </a:xfrm>
          <a:custGeom>
            <a:avLst/>
            <a:gdLst>
              <a:gd name="T0" fmla="*/ 200 w 333"/>
              <a:gd name="T1" fmla="*/ 250 h 333"/>
              <a:gd name="T2" fmla="*/ 183 w 333"/>
              <a:gd name="T3" fmla="*/ 266 h 333"/>
              <a:gd name="T4" fmla="*/ 150 w 333"/>
              <a:gd name="T5" fmla="*/ 266 h 333"/>
              <a:gd name="T6" fmla="*/ 133 w 333"/>
              <a:gd name="T7" fmla="*/ 250 h 333"/>
              <a:gd name="T8" fmla="*/ 150 w 333"/>
              <a:gd name="T9" fmla="*/ 233 h 333"/>
              <a:gd name="T10" fmla="*/ 183 w 333"/>
              <a:gd name="T11" fmla="*/ 233 h 333"/>
              <a:gd name="T12" fmla="*/ 200 w 333"/>
              <a:gd name="T13" fmla="*/ 250 h 333"/>
              <a:gd name="T14" fmla="*/ 33 w 333"/>
              <a:gd name="T15" fmla="*/ 66 h 333"/>
              <a:gd name="T16" fmla="*/ 33 w 333"/>
              <a:gd name="T17" fmla="*/ 50 h 333"/>
              <a:gd name="T18" fmla="*/ 50 w 333"/>
              <a:gd name="T19" fmla="*/ 33 h 333"/>
              <a:gd name="T20" fmla="*/ 283 w 333"/>
              <a:gd name="T21" fmla="*/ 33 h 333"/>
              <a:gd name="T22" fmla="*/ 300 w 333"/>
              <a:gd name="T23" fmla="*/ 50 h 333"/>
              <a:gd name="T24" fmla="*/ 300 w 333"/>
              <a:gd name="T25" fmla="*/ 66 h 333"/>
              <a:gd name="T26" fmla="*/ 33 w 333"/>
              <a:gd name="T27" fmla="*/ 66 h 333"/>
              <a:gd name="T28" fmla="*/ 233 w 333"/>
              <a:gd name="T29" fmla="*/ 143 h 333"/>
              <a:gd name="T30" fmla="*/ 233 w 333"/>
              <a:gd name="T31" fmla="*/ 100 h 333"/>
              <a:gd name="T32" fmla="*/ 300 w 333"/>
              <a:gd name="T33" fmla="*/ 100 h 333"/>
              <a:gd name="T34" fmla="*/ 300 w 333"/>
              <a:gd name="T35" fmla="*/ 166 h 333"/>
              <a:gd name="T36" fmla="*/ 250 w 333"/>
              <a:gd name="T37" fmla="*/ 166 h 333"/>
              <a:gd name="T38" fmla="*/ 233 w 333"/>
              <a:gd name="T39" fmla="*/ 143 h 333"/>
              <a:gd name="T40" fmla="*/ 300 w 333"/>
              <a:gd name="T41" fmla="*/ 276 h 333"/>
              <a:gd name="T42" fmla="*/ 283 w 333"/>
              <a:gd name="T43" fmla="*/ 300 h 333"/>
              <a:gd name="T44" fmla="*/ 50 w 333"/>
              <a:gd name="T45" fmla="*/ 300 h 333"/>
              <a:gd name="T46" fmla="*/ 33 w 333"/>
              <a:gd name="T47" fmla="*/ 276 h 333"/>
              <a:gd name="T48" fmla="*/ 33 w 333"/>
              <a:gd name="T49" fmla="*/ 200 h 333"/>
              <a:gd name="T50" fmla="*/ 100 w 333"/>
              <a:gd name="T51" fmla="*/ 200 h 333"/>
              <a:gd name="T52" fmla="*/ 133 w 333"/>
              <a:gd name="T53" fmla="*/ 159 h 333"/>
              <a:gd name="T54" fmla="*/ 133 w 333"/>
              <a:gd name="T55" fmla="*/ 100 h 333"/>
              <a:gd name="T56" fmla="*/ 200 w 333"/>
              <a:gd name="T57" fmla="*/ 100 h 333"/>
              <a:gd name="T58" fmla="*/ 200 w 333"/>
              <a:gd name="T59" fmla="*/ 159 h 333"/>
              <a:gd name="T60" fmla="*/ 233 w 333"/>
              <a:gd name="T61" fmla="*/ 200 h 333"/>
              <a:gd name="T62" fmla="*/ 300 w 333"/>
              <a:gd name="T63" fmla="*/ 200 h 333"/>
              <a:gd name="T64" fmla="*/ 300 w 333"/>
              <a:gd name="T65" fmla="*/ 276 h 333"/>
              <a:gd name="T66" fmla="*/ 33 w 333"/>
              <a:gd name="T67" fmla="*/ 100 h 333"/>
              <a:gd name="T68" fmla="*/ 100 w 333"/>
              <a:gd name="T69" fmla="*/ 100 h 333"/>
              <a:gd name="T70" fmla="*/ 100 w 333"/>
              <a:gd name="T71" fmla="*/ 143 h 333"/>
              <a:gd name="T72" fmla="*/ 83 w 333"/>
              <a:gd name="T73" fmla="*/ 166 h 333"/>
              <a:gd name="T74" fmla="*/ 33 w 333"/>
              <a:gd name="T75" fmla="*/ 166 h 333"/>
              <a:gd name="T76" fmla="*/ 33 w 333"/>
              <a:gd name="T77" fmla="*/ 100 h 333"/>
              <a:gd name="T78" fmla="*/ 300 w 333"/>
              <a:gd name="T79" fmla="*/ 0 h 333"/>
              <a:gd name="T80" fmla="*/ 33 w 333"/>
              <a:gd name="T81" fmla="*/ 0 h 333"/>
              <a:gd name="T82" fmla="*/ 0 w 333"/>
              <a:gd name="T83" fmla="*/ 33 h 333"/>
              <a:gd name="T84" fmla="*/ 0 w 333"/>
              <a:gd name="T85" fmla="*/ 293 h 333"/>
              <a:gd name="T86" fmla="*/ 40 w 333"/>
              <a:gd name="T87" fmla="*/ 333 h 333"/>
              <a:gd name="T88" fmla="*/ 300 w 333"/>
              <a:gd name="T89" fmla="*/ 333 h 333"/>
              <a:gd name="T90" fmla="*/ 333 w 333"/>
              <a:gd name="T91" fmla="*/ 300 h 333"/>
              <a:gd name="T92" fmla="*/ 333 w 333"/>
              <a:gd name="T93" fmla="*/ 33 h 333"/>
              <a:gd name="T94" fmla="*/ 300 w 333"/>
              <a:gd name="T9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3" h="333">
                <a:moveTo>
                  <a:pt x="200" y="250"/>
                </a:moveTo>
                <a:cubicBezTo>
                  <a:pt x="200" y="259"/>
                  <a:pt x="192" y="266"/>
                  <a:pt x="183" y="266"/>
                </a:cubicBezTo>
                <a:lnTo>
                  <a:pt x="150" y="266"/>
                </a:lnTo>
                <a:cubicBezTo>
                  <a:pt x="140" y="266"/>
                  <a:pt x="133" y="259"/>
                  <a:pt x="133" y="250"/>
                </a:cubicBezTo>
                <a:cubicBezTo>
                  <a:pt x="133" y="240"/>
                  <a:pt x="140" y="233"/>
                  <a:pt x="150" y="233"/>
                </a:cubicBezTo>
                <a:lnTo>
                  <a:pt x="183" y="233"/>
                </a:lnTo>
                <a:cubicBezTo>
                  <a:pt x="192" y="233"/>
                  <a:pt x="200" y="240"/>
                  <a:pt x="200" y="250"/>
                </a:cubicBezTo>
                <a:close/>
                <a:moveTo>
                  <a:pt x="33" y="66"/>
                </a:moveTo>
                <a:lnTo>
                  <a:pt x="33" y="50"/>
                </a:lnTo>
                <a:cubicBezTo>
                  <a:pt x="33" y="40"/>
                  <a:pt x="40" y="33"/>
                  <a:pt x="50" y="33"/>
                </a:cubicBezTo>
                <a:lnTo>
                  <a:pt x="283" y="33"/>
                </a:lnTo>
                <a:cubicBezTo>
                  <a:pt x="292" y="33"/>
                  <a:pt x="300" y="40"/>
                  <a:pt x="300" y="50"/>
                </a:cubicBezTo>
                <a:lnTo>
                  <a:pt x="300" y="66"/>
                </a:lnTo>
                <a:lnTo>
                  <a:pt x="33" y="66"/>
                </a:lnTo>
                <a:close/>
                <a:moveTo>
                  <a:pt x="233" y="143"/>
                </a:moveTo>
                <a:lnTo>
                  <a:pt x="233" y="100"/>
                </a:lnTo>
                <a:lnTo>
                  <a:pt x="300" y="100"/>
                </a:lnTo>
                <a:lnTo>
                  <a:pt x="300" y="166"/>
                </a:lnTo>
                <a:lnTo>
                  <a:pt x="250" y="166"/>
                </a:lnTo>
                <a:cubicBezTo>
                  <a:pt x="240" y="166"/>
                  <a:pt x="233" y="152"/>
                  <a:pt x="233" y="143"/>
                </a:cubicBezTo>
                <a:close/>
                <a:moveTo>
                  <a:pt x="300" y="276"/>
                </a:moveTo>
                <a:cubicBezTo>
                  <a:pt x="300" y="285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85"/>
                  <a:pt x="33" y="276"/>
                </a:cubicBezTo>
                <a:lnTo>
                  <a:pt x="33" y="200"/>
                </a:lnTo>
                <a:lnTo>
                  <a:pt x="100" y="200"/>
                </a:lnTo>
                <a:cubicBezTo>
                  <a:pt x="118" y="200"/>
                  <a:pt x="133" y="178"/>
                  <a:pt x="133" y="159"/>
                </a:cubicBezTo>
                <a:lnTo>
                  <a:pt x="133" y="100"/>
                </a:lnTo>
                <a:lnTo>
                  <a:pt x="200" y="100"/>
                </a:lnTo>
                <a:lnTo>
                  <a:pt x="200" y="159"/>
                </a:lnTo>
                <a:cubicBezTo>
                  <a:pt x="200" y="178"/>
                  <a:pt x="215" y="200"/>
                  <a:pt x="233" y="200"/>
                </a:cubicBezTo>
                <a:lnTo>
                  <a:pt x="300" y="200"/>
                </a:lnTo>
                <a:lnTo>
                  <a:pt x="300" y="276"/>
                </a:lnTo>
                <a:close/>
                <a:moveTo>
                  <a:pt x="33" y="100"/>
                </a:moveTo>
                <a:lnTo>
                  <a:pt x="100" y="100"/>
                </a:lnTo>
                <a:lnTo>
                  <a:pt x="100" y="143"/>
                </a:lnTo>
                <a:cubicBezTo>
                  <a:pt x="100" y="152"/>
                  <a:pt x="92" y="166"/>
                  <a:pt x="83" y="166"/>
                </a:cubicBezTo>
                <a:lnTo>
                  <a:pt x="33" y="166"/>
                </a:lnTo>
                <a:lnTo>
                  <a:pt x="33" y="100"/>
                </a:ln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293"/>
                </a:lnTo>
                <a:cubicBezTo>
                  <a:pt x="0" y="315"/>
                  <a:pt x="18" y="333"/>
                  <a:pt x="40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1" name="Freeform 56">
            <a:extLst>
              <a:ext uri="{FF2B5EF4-FFF2-40B4-BE49-F238E27FC236}">
                <a16:creationId xmlns:a16="http://schemas.microsoft.com/office/drawing/2014/main" id="{46C7A387-C760-064F-A746-AEB16910771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15317" y="2976569"/>
            <a:ext cx="250825" cy="254000"/>
          </a:xfrm>
          <a:custGeom>
            <a:avLst/>
            <a:gdLst>
              <a:gd name="T0" fmla="*/ 200 w 333"/>
              <a:gd name="T1" fmla="*/ 250 h 333"/>
              <a:gd name="T2" fmla="*/ 183 w 333"/>
              <a:gd name="T3" fmla="*/ 266 h 333"/>
              <a:gd name="T4" fmla="*/ 150 w 333"/>
              <a:gd name="T5" fmla="*/ 266 h 333"/>
              <a:gd name="T6" fmla="*/ 133 w 333"/>
              <a:gd name="T7" fmla="*/ 250 h 333"/>
              <a:gd name="T8" fmla="*/ 150 w 333"/>
              <a:gd name="T9" fmla="*/ 233 h 333"/>
              <a:gd name="T10" fmla="*/ 183 w 333"/>
              <a:gd name="T11" fmla="*/ 233 h 333"/>
              <a:gd name="T12" fmla="*/ 200 w 333"/>
              <a:gd name="T13" fmla="*/ 250 h 333"/>
              <a:gd name="T14" fmla="*/ 33 w 333"/>
              <a:gd name="T15" fmla="*/ 66 h 333"/>
              <a:gd name="T16" fmla="*/ 33 w 333"/>
              <a:gd name="T17" fmla="*/ 50 h 333"/>
              <a:gd name="T18" fmla="*/ 50 w 333"/>
              <a:gd name="T19" fmla="*/ 33 h 333"/>
              <a:gd name="T20" fmla="*/ 283 w 333"/>
              <a:gd name="T21" fmla="*/ 33 h 333"/>
              <a:gd name="T22" fmla="*/ 300 w 333"/>
              <a:gd name="T23" fmla="*/ 50 h 333"/>
              <a:gd name="T24" fmla="*/ 300 w 333"/>
              <a:gd name="T25" fmla="*/ 66 h 333"/>
              <a:gd name="T26" fmla="*/ 33 w 333"/>
              <a:gd name="T27" fmla="*/ 66 h 333"/>
              <a:gd name="T28" fmla="*/ 233 w 333"/>
              <a:gd name="T29" fmla="*/ 100 h 333"/>
              <a:gd name="T30" fmla="*/ 300 w 333"/>
              <a:gd name="T31" fmla="*/ 100 h 333"/>
              <a:gd name="T32" fmla="*/ 300 w 333"/>
              <a:gd name="T33" fmla="*/ 166 h 333"/>
              <a:gd name="T34" fmla="*/ 233 w 333"/>
              <a:gd name="T35" fmla="*/ 166 h 333"/>
              <a:gd name="T36" fmla="*/ 233 w 333"/>
              <a:gd name="T37" fmla="*/ 100 h 333"/>
              <a:gd name="T38" fmla="*/ 300 w 333"/>
              <a:gd name="T39" fmla="*/ 276 h 333"/>
              <a:gd name="T40" fmla="*/ 283 w 333"/>
              <a:gd name="T41" fmla="*/ 300 h 333"/>
              <a:gd name="T42" fmla="*/ 50 w 333"/>
              <a:gd name="T43" fmla="*/ 300 h 333"/>
              <a:gd name="T44" fmla="*/ 33 w 333"/>
              <a:gd name="T45" fmla="*/ 276 h 333"/>
              <a:gd name="T46" fmla="*/ 33 w 333"/>
              <a:gd name="T47" fmla="*/ 200 h 333"/>
              <a:gd name="T48" fmla="*/ 133 w 333"/>
              <a:gd name="T49" fmla="*/ 200 h 333"/>
              <a:gd name="T50" fmla="*/ 133 w 333"/>
              <a:gd name="T51" fmla="*/ 100 h 333"/>
              <a:gd name="T52" fmla="*/ 200 w 333"/>
              <a:gd name="T53" fmla="*/ 100 h 333"/>
              <a:gd name="T54" fmla="*/ 200 w 333"/>
              <a:gd name="T55" fmla="*/ 200 h 333"/>
              <a:gd name="T56" fmla="*/ 300 w 333"/>
              <a:gd name="T57" fmla="*/ 200 h 333"/>
              <a:gd name="T58" fmla="*/ 300 w 333"/>
              <a:gd name="T59" fmla="*/ 276 h 333"/>
              <a:gd name="T60" fmla="*/ 33 w 333"/>
              <a:gd name="T61" fmla="*/ 100 h 333"/>
              <a:gd name="T62" fmla="*/ 100 w 333"/>
              <a:gd name="T63" fmla="*/ 100 h 333"/>
              <a:gd name="T64" fmla="*/ 100 w 333"/>
              <a:gd name="T65" fmla="*/ 166 h 333"/>
              <a:gd name="T66" fmla="*/ 33 w 333"/>
              <a:gd name="T67" fmla="*/ 166 h 333"/>
              <a:gd name="T68" fmla="*/ 33 w 333"/>
              <a:gd name="T69" fmla="*/ 100 h 333"/>
              <a:gd name="T70" fmla="*/ 300 w 333"/>
              <a:gd name="T71" fmla="*/ 0 h 333"/>
              <a:gd name="T72" fmla="*/ 33 w 333"/>
              <a:gd name="T73" fmla="*/ 0 h 333"/>
              <a:gd name="T74" fmla="*/ 0 w 333"/>
              <a:gd name="T75" fmla="*/ 33 h 333"/>
              <a:gd name="T76" fmla="*/ 0 w 333"/>
              <a:gd name="T77" fmla="*/ 293 h 333"/>
              <a:gd name="T78" fmla="*/ 40 w 333"/>
              <a:gd name="T79" fmla="*/ 333 h 333"/>
              <a:gd name="T80" fmla="*/ 300 w 333"/>
              <a:gd name="T81" fmla="*/ 333 h 333"/>
              <a:gd name="T82" fmla="*/ 333 w 333"/>
              <a:gd name="T83" fmla="*/ 300 h 333"/>
              <a:gd name="T84" fmla="*/ 333 w 333"/>
              <a:gd name="T85" fmla="*/ 33 h 333"/>
              <a:gd name="T86" fmla="*/ 300 w 333"/>
              <a:gd name="T8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3" h="333">
                <a:moveTo>
                  <a:pt x="200" y="250"/>
                </a:moveTo>
                <a:cubicBezTo>
                  <a:pt x="200" y="259"/>
                  <a:pt x="193" y="266"/>
                  <a:pt x="183" y="266"/>
                </a:cubicBezTo>
                <a:lnTo>
                  <a:pt x="150" y="266"/>
                </a:lnTo>
                <a:cubicBezTo>
                  <a:pt x="141" y="266"/>
                  <a:pt x="133" y="259"/>
                  <a:pt x="133" y="250"/>
                </a:cubicBezTo>
                <a:cubicBezTo>
                  <a:pt x="133" y="240"/>
                  <a:pt x="141" y="233"/>
                  <a:pt x="150" y="233"/>
                </a:cubicBezTo>
                <a:lnTo>
                  <a:pt x="183" y="233"/>
                </a:lnTo>
                <a:cubicBezTo>
                  <a:pt x="193" y="233"/>
                  <a:pt x="200" y="240"/>
                  <a:pt x="200" y="250"/>
                </a:cubicBezTo>
                <a:close/>
                <a:moveTo>
                  <a:pt x="33" y="66"/>
                </a:moveTo>
                <a:lnTo>
                  <a:pt x="33" y="50"/>
                </a:lnTo>
                <a:cubicBezTo>
                  <a:pt x="33" y="40"/>
                  <a:pt x="41" y="33"/>
                  <a:pt x="50" y="33"/>
                </a:cubicBezTo>
                <a:lnTo>
                  <a:pt x="283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66"/>
                </a:lnTo>
                <a:lnTo>
                  <a:pt x="33" y="66"/>
                </a:lnTo>
                <a:close/>
                <a:moveTo>
                  <a:pt x="233" y="100"/>
                </a:moveTo>
                <a:lnTo>
                  <a:pt x="300" y="100"/>
                </a:lnTo>
                <a:lnTo>
                  <a:pt x="300" y="166"/>
                </a:lnTo>
                <a:lnTo>
                  <a:pt x="233" y="166"/>
                </a:lnTo>
                <a:lnTo>
                  <a:pt x="233" y="100"/>
                </a:lnTo>
                <a:close/>
                <a:moveTo>
                  <a:pt x="300" y="276"/>
                </a:moveTo>
                <a:cubicBezTo>
                  <a:pt x="300" y="285"/>
                  <a:pt x="293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85"/>
                  <a:pt x="33" y="276"/>
                </a:cubicBezTo>
                <a:lnTo>
                  <a:pt x="33" y="200"/>
                </a:lnTo>
                <a:lnTo>
                  <a:pt x="133" y="200"/>
                </a:lnTo>
                <a:lnTo>
                  <a:pt x="133" y="100"/>
                </a:lnTo>
                <a:lnTo>
                  <a:pt x="200" y="100"/>
                </a:lnTo>
                <a:lnTo>
                  <a:pt x="200" y="200"/>
                </a:lnTo>
                <a:lnTo>
                  <a:pt x="300" y="200"/>
                </a:lnTo>
                <a:lnTo>
                  <a:pt x="300" y="276"/>
                </a:lnTo>
                <a:close/>
                <a:moveTo>
                  <a:pt x="33" y="100"/>
                </a:moveTo>
                <a:lnTo>
                  <a:pt x="100" y="100"/>
                </a:lnTo>
                <a:lnTo>
                  <a:pt x="100" y="166"/>
                </a:lnTo>
                <a:lnTo>
                  <a:pt x="33" y="166"/>
                </a:lnTo>
                <a:lnTo>
                  <a:pt x="33" y="100"/>
                </a:ln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293"/>
                </a:lnTo>
                <a:cubicBezTo>
                  <a:pt x="0" y="315"/>
                  <a:pt x="18" y="333"/>
                  <a:pt x="40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2" name="Freeform 57">
            <a:extLst>
              <a:ext uri="{FF2B5EF4-FFF2-40B4-BE49-F238E27FC236}">
                <a16:creationId xmlns:a16="http://schemas.microsoft.com/office/drawing/2014/main" id="{B8F58E74-4329-5B41-88BB-B3EB1D69B62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12079" y="2976569"/>
            <a:ext cx="252413" cy="254000"/>
          </a:xfrm>
          <a:custGeom>
            <a:avLst/>
            <a:gdLst>
              <a:gd name="T0" fmla="*/ 234 w 334"/>
              <a:gd name="T1" fmla="*/ 250 h 333"/>
              <a:gd name="T2" fmla="*/ 217 w 334"/>
              <a:gd name="T3" fmla="*/ 266 h 333"/>
              <a:gd name="T4" fmla="*/ 117 w 334"/>
              <a:gd name="T5" fmla="*/ 266 h 333"/>
              <a:gd name="T6" fmla="*/ 100 w 334"/>
              <a:gd name="T7" fmla="*/ 250 h 333"/>
              <a:gd name="T8" fmla="*/ 117 w 334"/>
              <a:gd name="T9" fmla="*/ 233 h 333"/>
              <a:gd name="T10" fmla="*/ 217 w 334"/>
              <a:gd name="T11" fmla="*/ 233 h 333"/>
              <a:gd name="T12" fmla="*/ 234 w 334"/>
              <a:gd name="T13" fmla="*/ 250 h 333"/>
              <a:gd name="T14" fmla="*/ 34 w 334"/>
              <a:gd name="T15" fmla="*/ 66 h 333"/>
              <a:gd name="T16" fmla="*/ 34 w 334"/>
              <a:gd name="T17" fmla="*/ 50 h 333"/>
              <a:gd name="T18" fmla="*/ 50 w 334"/>
              <a:gd name="T19" fmla="*/ 33 h 333"/>
              <a:gd name="T20" fmla="*/ 284 w 334"/>
              <a:gd name="T21" fmla="*/ 33 h 333"/>
              <a:gd name="T22" fmla="*/ 300 w 334"/>
              <a:gd name="T23" fmla="*/ 50 h 333"/>
              <a:gd name="T24" fmla="*/ 300 w 334"/>
              <a:gd name="T25" fmla="*/ 66 h 333"/>
              <a:gd name="T26" fmla="*/ 34 w 334"/>
              <a:gd name="T27" fmla="*/ 66 h 333"/>
              <a:gd name="T28" fmla="*/ 234 w 334"/>
              <a:gd name="T29" fmla="*/ 100 h 333"/>
              <a:gd name="T30" fmla="*/ 300 w 334"/>
              <a:gd name="T31" fmla="*/ 100 h 333"/>
              <a:gd name="T32" fmla="*/ 300 w 334"/>
              <a:gd name="T33" fmla="*/ 166 h 333"/>
              <a:gd name="T34" fmla="*/ 234 w 334"/>
              <a:gd name="T35" fmla="*/ 166 h 333"/>
              <a:gd name="T36" fmla="*/ 234 w 334"/>
              <a:gd name="T37" fmla="*/ 100 h 333"/>
              <a:gd name="T38" fmla="*/ 300 w 334"/>
              <a:gd name="T39" fmla="*/ 276 h 333"/>
              <a:gd name="T40" fmla="*/ 284 w 334"/>
              <a:gd name="T41" fmla="*/ 300 h 333"/>
              <a:gd name="T42" fmla="*/ 50 w 334"/>
              <a:gd name="T43" fmla="*/ 300 h 333"/>
              <a:gd name="T44" fmla="*/ 34 w 334"/>
              <a:gd name="T45" fmla="*/ 276 h 333"/>
              <a:gd name="T46" fmla="*/ 34 w 334"/>
              <a:gd name="T47" fmla="*/ 200 h 333"/>
              <a:gd name="T48" fmla="*/ 134 w 334"/>
              <a:gd name="T49" fmla="*/ 200 h 333"/>
              <a:gd name="T50" fmla="*/ 134 w 334"/>
              <a:gd name="T51" fmla="*/ 100 h 333"/>
              <a:gd name="T52" fmla="*/ 200 w 334"/>
              <a:gd name="T53" fmla="*/ 100 h 333"/>
              <a:gd name="T54" fmla="*/ 200 w 334"/>
              <a:gd name="T55" fmla="*/ 200 h 333"/>
              <a:gd name="T56" fmla="*/ 300 w 334"/>
              <a:gd name="T57" fmla="*/ 200 h 333"/>
              <a:gd name="T58" fmla="*/ 300 w 334"/>
              <a:gd name="T59" fmla="*/ 276 h 333"/>
              <a:gd name="T60" fmla="*/ 34 w 334"/>
              <a:gd name="T61" fmla="*/ 100 h 333"/>
              <a:gd name="T62" fmla="*/ 100 w 334"/>
              <a:gd name="T63" fmla="*/ 100 h 333"/>
              <a:gd name="T64" fmla="*/ 100 w 334"/>
              <a:gd name="T65" fmla="*/ 166 h 333"/>
              <a:gd name="T66" fmla="*/ 34 w 334"/>
              <a:gd name="T67" fmla="*/ 166 h 333"/>
              <a:gd name="T68" fmla="*/ 34 w 334"/>
              <a:gd name="T69" fmla="*/ 100 h 333"/>
              <a:gd name="T70" fmla="*/ 300 w 334"/>
              <a:gd name="T71" fmla="*/ 0 h 333"/>
              <a:gd name="T72" fmla="*/ 34 w 334"/>
              <a:gd name="T73" fmla="*/ 0 h 333"/>
              <a:gd name="T74" fmla="*/ 0 w 334"/>
              <a:gd name="T75" fmla="*/ 33 h 333"/>
              <a:gd name="T76" fmla="*/ 0 w 334"/>
              <a:gd name="T77" fmla="*/ 293 h 333"/>
              <a:gd name="T78" fmla="*/ 41 w 334"/>
              <a:gd name="T79" fmla="*/ 333 h 333"/>
              <a:gd name="T80" fmla="*/ 300 w 334"/>
              <a:gd name="T81" fmla="*/ 333 h 333"/>
              <a:gd name="T82" fmla="*/ 334 w 334"/>
              <a:gd name="T83" fmla="*/ 300 h 333"/>
              <a:gd name="T84" fmla="*/ 334 w 334"/>
              <a:gd name="T85" fmla="*/ 33 h 333"/>
              <a:gd name="T86" fmla="*/ 300 w 334"/>
              <a:gd name="T8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4" h="333">
                <a:moveTo>
                  <a:pt x="234" y="250"/>
                </a:moveTo>
                <a:cubicBezTo>
                  <a:pt x="234" y="259"/>
                  <a:pt x="226" y="266"/>
                  <a:pt x="217" y="266"/>
                </a:cubicBezTo>
                <a:lnTo>
                  <a:pt x="117" y="266"/>
                </a:lnTo>
                <a:cubicBezTo>
                  <a:pt x="108" y="266"/>
                  <a:pt x="100" y="259"/>
                  <a:pt x="100" y="250"/>
                </a:cubicBezTo>
                <a:cubicBezTo>
                  <a:pt x="100" y="240"/>
                  <a:pt x="108" y="233"/>
                  <a:pt x="117" y="233"/>
                </a:cubicBezTo>
                <a:lnTo>
                  <a:pt x="217" y="233"/>
                </a:lnTo>
                <a:cubicBezTo>
                  <a:pt x="226" y="233"/>
                  <a:pt x="234" y="240"/>
                  <a:pt x="234" y="250"/>
                </a:cubicBezTo>
                <a:close/>
                <a:moveTo>
                  <a:pt x="34" y="66"/>
                </a:moveTo>
                <a:lnTo>
                  <a:pt x="34" y="50"/>
                </a:lnTo>
                <a:cubicBezTo>
                  <a:pt x="34" y="40"/>
                  <a:pt x="41" y="33"/>
                  <a:pt x="50" y="33"/>
                </a:cubicBezTo>
                <a:lnTo>
                  <a:pt x="284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66"/>
                </a:lnTo>
                <a:lnTo>
                  <a:pt x="34" y="66"/>
                </a:lnTo>
                <a:close/>
                <a:moveTo>
                  <a:pt x="234" y="100"/>
                </a:moveTo>
                <a:lnTo>
                  <a:pt x="300" y="100"/>
                </a:lnTo>
                <a:lnTo>
                  <a:pt x="300" y="166"/>
                </a:lnTo>
                <a:lnTo>
                  <a:pt x="234" y="166"/>
                </a:lnTo>
                <a:lnTo>
                  <a:pt x="234" y="100"/>
                </a:lnTo>
                <a:close/>
                <a:moveTo>
                  <a:pt x="300" y="276"/>
                </a:moveTo>
                <a:cubicBezTo>
                  <a:pt x="300" y="285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85"/>
                  <a:pt x="34" y="276"/>
                </a:cubicBezTo>
                <a:lnTo>
                  <a:pt x="34" y="200"/>
                </a:lnTo>
                <a:lnTo>
                  <a:pt x="134" y="200"/>
                </a:lnTo>
                <a:lnTo>
                  <a:pt x="134" y="100"/>
                </a:lnTo>
                <a:lnTo>
                  <a:pt x="200" y="100"/>
                </a:lnTo>
                <a:lnTo>
                  <a:pt x="200" y="200"/>
                </a:lnTo>
                <a:lnTo>
                  <a:pt x="300" y="200"/>
                </a:lnTo>
                <a:lnTo>
                  <a:pt x="300" y="276"/>
                </a:lnTo>
                <a:close/>
                <a:moveTo>
                  <a:pt x="34" y="100"/>
                </a:moveTo>
                <a:lnTo>
                  <a:pt x="100" y="100"/>
                </a:lnTo>
                <a:lnTo>
                  <a:pt x="100" y="166"/>
                </a:lnTo>
                <a:lnTo>
                  <a:pt x="34" y="166"/>
                </a:lnTo>
                <a:lnTo>
                  <a:pt x="34" y="100"/>
                </a:lnTo>
                <a:close/>
                <a:moveTo>
                  <a:pt x="300" y="0"/>
                </a:move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293"/>
                </a:lnTo>
                <a:cubicBezTo>
                  <a:pt x="0" y="315"/>
                  <a:pt x="18" y="333"/>
                  <a:pt x="41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33"/>
                </a:lnTo>
                <a:cubicBezTo>
                  <a:pt x="334" y="15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3" name="Freeform 58">
            <a:extLst>
              <a:ext uri="{FF2B5EF4-FFF2-40B4-BE49-F238E27FC236}">
                <a16:creationId xmlns:a16="http://schemas.microsoft.com/office/drawing/2014/main" id="{8D5F26E8-3905-3745-A1FA-DFEC6427A02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10429" y="2976569"/>
            <a:ext cx="250825" cy="254000"/>
          </a:xfrm>
          <a:custGeom>
            <a:avLst/>
            <a:gdLst>
              <a:gd name="T0" fmla="*/ 200 w 333"/>
              <a:gd name="T1" fmla="*/ 226 h 333"/>
              <a:gd name="T2" fmla="*/ 166 w 333"/>
              <a:gd name="T3" fmla="*/ 259 h 333"/>
              <a:gd name="T4" fmla="*/ 133 w 333"/>
              <a:gd name="T5" fmla="*/ 226 h 333"/>
              <a:gd name="T6" fmla="*/ 166 w 333"/>
              <a:gd name="T7" fmla="*/ 193 h 333"/>
              <a:gd name="T8" fmla="*/ 200 w 333"/>
              <a:gd name="T9" fmla="*/ 226 h 333"/>
              <a:gd name="T10" fmla="*/ 33 w 333"/>
              <a:gd name="T11" fmla="*/ 66 h 333"/>
              <a:gd name="T12" fmla="*/ 33 w 333"/>
              <a:gd name="T13" fmla="*/ 43 h 333"/>
              <a:gd name="T14" fmla="*/ 50 w 333"/>
              <a:gd name="T15" fmla="*/ 33 h 333"/>
              <a:gd name="T16" fmla="*/ 283 w 333"/>
              <a:gd name="T17" fmla="*/ 33 h 333"/>
              <a:gd name="T18" fmla="*/ 300 w 333"/>
              <a:gd name="T19" fmla="*/ 43 h 333"/>
              <a:gd name="T20" fmla="*/ 300 w 333"/>
              <a:gd name="T21" fmla="*/ 66 h 333"/>
              <a:gd name="T22" fmla="*/ 33 w 333"/>
              <a:gd name="T23" fmla="*/ 66 h 333"/>
              <a:gd name="T24" fmla="*/ 233 w 333"/>
              <a:gd name="T25" fmla="*/ 143 h 333"/>
              <a:gd name="T26" fmla="*/ 233 w 333"/>
              <a:gd name="T27" fmla="*/ 100 h 333"/>
              <a:gd name="T28" fmla="*/ 300 w 333"/>
              <a:gd name="T29" fmla="*/ 100 h 333"/>
              <a:gd name="T30" fmla="*/ 300 w 333"/>
              <a:gd name="T31" fmla="*/ 166 h 333"/>
              <a:gd name="T32" fmla="*/ 250 w 333"/>
              <a:gd name="T33" fmla="*/ 166 h 333"/>
              <a:gd name="T34" fmla="*/ 233 w 333"/>
              <a:gd name="T35" fmla="*/ 143 h 333"/>
              <a:gd name="T36" fmla="*/ 300 w 333"/>
              <a:gd name="T37" fmla="*/ 276 h 333"/>
              <a:gd name="T38" fmla="*/ 283 w 333"/>
              <a:gd name="T39" fmla="*/ 300 h 333"/>
              <a:gd name="T40" fmla="*/ 50 w 333"/>
              <a:gd name="T41" fmla="*/ 300 h 333"/>
              <a:gd name="T42" fmla="*/ 33 w 333"/>
              <a:gd name="T43" fmla="*/ 276 h 333"/>
              <a:gd name="T44" fmla="*/ 33 w 333"/>
              <a:gd name="T45" fmla="*/ 200 h 333"/>
              <a:gd name="T46" fmla="*/ 100 w 333"/>
              <a:gd name="T47" fmla="*/ 200 h 333"/>
              <a:gd name="T48" fmla="*/ 133 w 333"/>
              <a:gd name="T49" fmla="*/ 159 h 333"/>
              <a:gd name="T50" fmla="*/ 133 w 333"/>
              <a:gd name="T51" fmla="*/ 100 h 333"/>
              <a:gd name="T52" fmla="*/ 200 w 333"/>
              <a:gd name="T53" fmla="*/ 100 h 333"/>
              <a:gd name="T54" fmla="*/ 200 w 333"/>
              <a:gd name="T55" fmla="*/ 159 h 333"/>
              <a:gd name="T56" fmla="*/ 233 w 333"/>
              <a:gd name="T57" fmla="*/ 200 h 333"/>
              <a:gd name="T58" fmla="*/ 300 w 333"/>
              <a:gd name="T59" fmla="*/ 200 h 333"/>
              <a:gd name="T60" fmla="*/ 300 w 333"/>
              <a:gd name="T61" fmla="*/ 276 h 333"/>
              <a:gd name="T62" fmla="*/ 33 w 333"/>
              <a:gd name="T63" fmla="*/ 100 h 333"/>
              <a:gd name="T64" fmla="*/ 100 w 333"/>
              <a:gd name="T65" fmla="*/ 100 h 333"/>
              <a:gd name="T66" fmla="*/ 100 w 333"/>
              <a:gd name="T67" fmla="*/ 143 h 333"/>
              <a:gd name="T68" fmla="*/ 83 w 333"/>
              <a:gd name="T69" fmla="*/ 166 h 333"/>
              <a:gd name="T70" fmla="*/ 33 w 333"/>
              <a:gd name="T71" fmla="*/ 166 h 333"/>
              <a:gd name="T72" fmla="*/ 33 w 333"/>
              <a:gd name="T73" fmla="*/ 100 h 333"/>
              <a:gd name="T74" fmla="*/ 300 w 333"/>
              <a:gd name="T75" fmla="*/ 0 h 333"/>
              <a:gd name="T76" fmla="*/ 33 w 333"/>
              <a:gd name="T77" fmla="*/ 0 h 333"/>
              <a:gd name="T78" fmla="*/ 0 w 333"/>
              <a:gd name="T79" fmla="*/ 26 h 333"/>
              <a:gd name="T80" fmla="*/ 0 w 333"/>
              <a:gd name="T81" fmla="*/ 293 h 333"/>
              <a:gd name="T82" fmla="*/ 33 w 333"/>
              <a:gd name="T83" fmla="*/ 333 h 333"/>
              <a:gd name="T84" fmla="*/ 300 w 333"/>
              <a:gd name="T85" fmla="*/ 333 h 333"/>
              <a:gd name="T86" fmla="*/ 333 w 333"/>
              <a:gd name="T87" fmla="*/ 293 h 333"/>
              <a:gd name="T88" fmla="*/ 333 w 333"/>
              <a:gd name="T89" fmla="*/ 26 h 333"/>
              <a:gd name="T90" fmla="*/ 300 w 333"/>
              <a:gd name="T9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33" h="333">
                <a:moveTo>
                  <a:pt x="200" y="226"/>
                </a:moveTo>
                <a:cubicBezTo>
                  <a:pt x="200" y="244"/>
                  <a:pt x="185" y="259"/>
                  <a:pt x="166" y="259"/>
                </a:cubicBezTo>
                <a:cubicBezTo>
                  <a:pt x="148" y="259"/>
                  <a:pt x="133" y="244"/>
                  <a:pt x="133" y="226"/>
                </a:cubicBezTo>
                <a:cubicBezTo>
                  <a:pt x="133" y="208"/>
                  <a:pt x="148" y="193"/>
                  <a:pt x="166" y="193"/>
                </a:cubicBezTo>
                <a:cubicBezTo>
                  <a:pt x="185" y="193"/>
                  <a:pt x="200" y="208"/>
                  <a:pt x="200" y="226"/>
                </a:cubicBezTo>
                <a:close/>
                <a:moveTo>
                  <a:pt x="33" y="66"/>
                </a:moveTo>
                <a:lnTo>
                  <a:pt x="33" y="43"/>
                </a:lnTo>
                <a:cubicBezTo>
                  <a:pt x="33" y="34"/>
                  <a:pt x="40" y="33"/>
                  <a:pt x="50" y="33"/>
                </a:cubicBezTo>
                <a:lnTo>
                  <a:pt x="283" y="33"/>
                </a:lnTo>
                <a:cubicBezTo>
                  <a:pt x="292" y="33"/>
                  <a:pt x="300" y="34"/>
                  <a:pt x="300" y="43"/>
                </a:cubicBezTo>
                <a:lnTo>
                  <a:pt x="300" y="66"/>
                </a:lnTo>
                <a:lnTo>
                  <a:pt x="33" y="66"/>
                </a:lnTo>
                <a:close/>
                <a:moveTo>
                  <a:pt x="233" y="143"/>
                </a:moveTo>
                <a:lnTo>
                  <a:pt x="233" y="100"/>
                </a:lnTo>
                <a:lnTo>
                  <a:pt x="300" y="100"/>
                </a:lnTo>
                <a:lnTo>
                  <a:pt x="300" y="166"/>
                </a:lnTo>
                <a:lnTo>
                  <a:pt x="250" y="166"/>
                </a:lnTo>
                <a:cubicBezTo>
                  <a:pt x="240" y="166"/>
                  <a:pt x="233" y="152"/>
                  <a:pt x="233" y="143"/>
                </a:cubicBezTo>
                <a:close/>
                <a:moveTo>
                  <a:pt x="300" y="276"/>
                </a:moveTo>
                <a:cubicBezTo>
                  <a:pt x="300" y="285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85"/>
                  <a:pt x="33" y="276"/>
                </a:cubicBezTo>
                <a:lnTo>
                  <a:pt x="33" y="200"/>
                </a:lnTo>
                <a:lnTo>
                  <a:pt x="100" y="200"/>
                </a:lnTo>
                <a:cubicBezTo>
                  <a:pt x="118" y="200"/>
                  <a:pt x="133" y="178"/>
                  <a:pt x="133" y="159"/>
                </a:cubicBezTo>
                <a:lnTo>
                  <a:pt x="133" y="100"/>
                </a:lnTo>
                <a:lnTo>
                  <a:pt x="200" y="100"/>
                </a:lnTo>
                <a:lnTo>
                  <a:pt x="200" y="159"/>
                </a:lnTo>
                <a:cubicBezTo>
                  <a:pt x="200" y="178"/>
                  <a:pt x="215" y="200"/>
                  <a:pt x="233" y="200"/>
                </a:cubicBezTo>
                <a:lnTo>
                  <a:pt x="300" y="200"/>
                </a:lnTo>
                <a:lnTo>
                  <a:pt x="300" y="276"/>
                </a:lnTo>
                <a:close/>
                <a:moveTo>
                  <a:pt x="33" y="100"/>
                </a:moveTo>
                <a:lnTo>
                  <a:pt x="100" y="100"/>
                </a:lnTo>
                <a:lnTo>
                  <a:pt x="100" y="143"/>
                </a:lnTo>
                <a:cubicBezTo>
                  <a:pt x="100" y="152"/>
                  <a:pt x="92" y="166"/>
                  <a:pt x="83" y="166"/>
                </a:cubicBezTo>
                <a:lnTo>
                  <a:pt x="33" y="166"/>
                </a:lnTo>
                <a:lnTo>
                  <a:pt x="33" y="100"/>
                </a:ln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8"/>
                  <a:pt x="0" y="26"/>
                </a:cubicBezTo>
                <a:lnTo>
                  <a:pt x="0" y="293"/>
                </a:lnTo>
                <a:cubicBezTo>
                  <a:pt x="0" y="311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1"/>
                  <a:pt x="333" y="293"/>
                </a:cubicBezTo>
                <a:lnTo>
                  <a:pt x="333" y="26"/>
                </a:lnTo>
                <a:cubicBezTo>
                  <a:pt x="333" y="8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4" name="Freeform 59">
            <a:extLst>
              <a:ext uri="{FF2B5EF4-FFF2-40B4-BE49-F238E27FC236}">
                <a16:creationId xmlns:a16="http://schemas.microsoft.com/office/drawing/2014/main" id="{7AFADE2D-C553-714D-8FB5-B283367AD84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07191" y="2976569"/>
            <a:ext cx="250825" cy="254000"/>
          </a:xfrm>
          <a:custGeom>
            <a:avLst/>
            <a:gdLst>
              <a:gd name="T0" fmla="*/ 233 w 333"/>
              <a:gd name="T1" fmla="*/ 250 h 333"/>
              <a:gd name="T2" fmla="*/ 217 w 333"/>
              <a:gd name="T3" fmla="*/ 266 h 333"/>
              <a:gd name="T4" fmla="*/ 117 w 333"/>
              <a:gd name="T5" fmla="*/ 266 h 333"/>
              <a:gd name="T6" fmla="*/ 100 w 333"/>
              <a:gd name="T7" fmla="*/ 250 h 333"/>
              <a:gd name="T8" fmla="*/ 117 w 333"/>
              <a:gd name="T9" fmla="*/ 233 h 333"/>
              <a:gd name="T10" fmla="*/ 217 w 333"/>
              <a:gd name="T11" fmla="*/ 233 h 333"/>
              <a:gd name="T12" fmla="*/ 233 w 333"/>
              <a:gd name="T13" fmla="*/ 250 h 333"/>
              <a:gd name="T14" fmla="*/ 33 w 333"/>
              <a:gd name="T15" fmla="*/ 66 h 333"/>
              <a:gd name="T16" fmla="*/ 33 w 333"/>
              <a:gd name="T17" fmla="*/ 43 h 333"/>
              <a:gd name="T18" fmla="*/ 50 w 333"/>
              <a:gd name="T19" fmla="*/ 33 h 333"/>
              <a:gd name="T20" fmla="*/ 283 w 333"/>
              <a:gd name="T21" fmla="*/ 33 h 333"/>
              <a:gd name="T22" fmla="*/ 300 w 333"/>
              <a:gd name="T23" fmla="*/ 43 h 333"/>
              <a:gd name="T24" fmla="*/ 300 w 333"/>
              <a:gd name="T25" fmla="*/ 66 h 333"/>
              <a:gd name="T26" fmla="*/ 33 w 333"/>
              <a:gd name="T27" fmla="*/ 66 h 333"/>
              <a:gd name="T28" fmla="*/ 233 w 333"/>
              <a:gd name="T29" fmla="*/ 143 h 333"/>
              <a:gd name="T30" fmla="*/ 233 w 333"/>
              <a:gd name="T31" fmla="*/ 100 h 333"/>
              <a:gd name="T32" fmla="*/ 300 w 333"/>
              <a:gd name="T33" fmla="*/ 100 h 333"/>
              <a:gd name="T34" fmla="*/ 300 w 333"/>
              <a:gd name="T35" fmla="*/ 166 h 333"/>
              <a:gd name="T36" fmla="*/ 250 w 333"/>
              <a:gd name="T37" fmla="*/ 166 h 333"/>
              <a:gd name="T38" fmla="*/ 233 w 333"/>
              <a:gd name="T39" fmla="*/ 143 h 333"/>
              <a:gd name="T40" fmla="*/ 300 w 333"/>
              <a:gd name="T41" fmla="*/ 276 h 333"/>
              <a:gd name="T42" fmla="*/ 283 w 333"/>
              <a:gd name="T43" fmla="*/ 300 h 333"/>
              <a:gd name="T44" fmla="*/ 50 w 333"/>
              <a:gd name="T45" fmla="*/ 300 h 333"/>
              <a:gd name="T46" fmla="*/ 33 w 333"/>
              <a:gd name="T47" fmla="*/ 276 h 333"/>
              <a:gd name="T48" fmla="*/ 33 w 333"/>
              <a:gd name="T49" fmla="*/ 200 h 333"/>
              <a:gd name="T50" fmla="*/ 100 w 333"/>
              <a:gd name="T51" fmla="*/ 200 h 333"/>
              <a:gd name="T52" fmla="*/ 133 w 333"/>
              <a:gd name="T53" fmla="*/ 159 h 333"/>
              <a:gd name="T54" fmla="*/ 133 w 333"/>
              <a:gd name="T55" fmla="*/ 100 h 333"/>
              <a:gd name="T56" fmla="*/ 200 w 333"/>
              <a:gd name="T57" fmla="*/ 100 h 333"/>
              <a:gd name="T58" fmla="*/ 200 w 333"/>
              <a:gd name="T59" fmla="*/ 159 h 333"/>
              <a:gd name="T60" fmla="*/ 233 w 333"/>
              <a:gd name="T61" fmla="*/ 200 h 333"/>
              <a:gd name="T62" fmla="*/ 300 w 333"/>
              <a:gd name="T63" fmla="*/ 200 h 333"/>
              <a:gd name="T64" fmla="*/ 300 w 333"/>
              <a:gd name="T65" fmla="*/ 276 h 333"/>
              <a:gd name="T66" fmla="*/ 33 w 333"/>
              <a:gd name="T67" fmla="*/ 100 h 333"/>
              <a:gd name="T68" fmla="*/ 100 w 333"/>
              <a:gd name="T69" fmla="*/ 100 h 333"/>
              <a:gd name="T70" fmla="*/ 100 w 333"/>
              <a:gd name="T71" fmla="*/ 143 h 333"/>
              <a:gd name="T72" fmla="*/ 83 w 333"/>
              <a:gd name="T73" fmla="*/ 166 h 333"/>
              <a:gd name="T74" fmla="*/ 33 w 333"/>
              <a:gd name="T75" fmla="*/ 166 h 333"/>
              <a:gd name="T76" fmla="*/ 33 w 333"/>
              <a:gd name="T77" fmla="*/ 100 h 333"/>
              <a:gd name="T78" fmla="*/ 300 w 333"/>
              <a:gd name="T79" fmla="*/ 0 h 333"/>
              <a:gd name="T80" fmla="*/ 33 w 333"/>
              <a:gd name="T81" fmla="*/ 0 h 333"/>
              <a:gd name="T82" fmla="*/ 0 w 333"/>
              <a:gd name="T83" fmla="*/ 26 h 333"/>
              <a:gd name="T84" fmla="*/ 0 w 333"/>
              <a:gd name="T85" fmla="*/ 193 h 333"/>
              <a:gd name="T86" fmla="*/ 0 w 333"/>
              <a:gd name="T87" fmla="*/ 293 h 333"/>
              <a:gd name="T88" fmla="*/ 33 w 333"/>
              <a:gd name="T89" fmla="*/ 333 h 333"/>
              <a:gd name="T90" fmla="*/ 300 w 333"/>
              <a:gd name="T91" fmla="*/ 333 h 333"/>
              <a:gd name="T92" fmla="*/ 333 w 333"/>
              <a:gd name="T93" fmla="*/ 293 h 333"/>
              <a:gd name="T94" fmla="*/ 333 w 333"/>
              <a:gd name="T95" fmla="*/ 26 h 333"/>
              <a:gd name="T96" fmla="*/ 300 w 333"/>
              <a:gd name="T9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3" h="333">
                <a:moveTo>
                  <a:pt x="233" y="250"/>
                </a:moveTo>
                <a:cubicBezTo>
                  <a:pt x="233" y="259"/>
                  <a:pt x="226" y="266"/>
                  <a:pt x="217" y="266"/>
                </a:cubicBezTo>
                <a:lnTo>
                  <a:pt x="117" y="266"/>
                </a:lnTo>
                <a:cubicBezTo>
                  <a:pt x="107" y="266"/>
                  <a:pt x="100" y="259"/>
                  <a:pt x="100" y="250"/>
                </a:cubicBezTo>
                <a:cubicBezTo>
                  <a:pt x="100" y="240"/>
                  <a:pt x="107" y="233"/>
                  <a:pt x="117" y="233"/>
                </a:cubicBezTo>
                <a:lnTo>
                  <a:pt x="217" y="233"/>
                </a:lnTo>
                <a:cubicBezTo>
                  <a:pt x="226" y="233"/>
                  <a:pt x="233" y="240"/>
                  <a:pt x="233" y="250"/>
                </a:cubicBezTo>
                <a:close/>
                <a:moveTo>
                  <a:pt x="33" y="66"/>
                </a:moveTo>
                <a:lnTo>
                  <a:pt x="33" y="43"/>
                </a:lnTo>
                <a:cubicBezTo>
                  <a:pt x="33" y="34"/>
                  <a:pt x="41" y="33"/>
                  <a:pt x="50" y="33"/>
                </a:cubicBezTo>
                <a:lnTo>
                  <a:pt x="283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66"/>
                </a:lnTo>
                <a:lnTo>
                  <a:pt x="33" y="66"/>
                </a:lnTo>
                <a:close/>
                <a:moveTo>
                  <a:pt x="233" y="143"/>
                </a:moveTo>
                <a:lnTo>
                  <a:pt x="233" y="100"/>
                </a:lnTo>
                <a:lnTo>
                  <a:pt x="300" y="100"/>
                </a:lnTo>
                <a:lnTo>
                  <a:pt x="300" y="166"/>
                </a:lnTo>
                <a:lnTo>
                  <a:pt x="250" y="166"/>
                </a:lnTo>
                <a:cubicBezTo>
                  <a:pt x="241" y="166"/>
                  <a:pt x="233" y="152"/>
                  <a:pt x="233" y="143"/>
                </a:cubicBezTo>
                <a:close/>
                <a:moveTo>
                  <a:pt x="300" y="276"/>
                </a:moveTo>
                <a:cubicBezTo>
                  <a:pt x="300" y="285"/>
                  <a:pt x="293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85"/>
                  <a:pt x="33" y="276"/>
                </a:cubicBezTo>
                <a:lnTo>
                  <a:pt x="33" y="200"/>
                </a:lnTo>
                <a:lnTo>
                  <a:pt x="100" y="200"/>
                </a:lnTo>
                <a:cubicBezTo>
                  <a:pt x="118" y="200"/>
                  <a:pt x="133" y="178"/>
                  <a:pt x="133" y="159"/>
                </a:cubicBezTo>
                <a:lnTo>
                  <a:pt x="133" y="100"/>
                </a:lnTo>
                <a:lnTo>
                  <a:pt x="200" y="100"/>
                </a:lnTo>
                <a:lnTo>
                  <a:pt x="200" y="159"/>
                </a:lnTo>
                <a:cubicBezTo>
                  <a:pt x="200" y="178"/>
                  <a:pt x="215" y="200"/>
                  <a:pt x="233" y="200"/>
                </a:cubicBezTo>
                <a:lnTo>
                  <a:pt x="300" y="200"/>
                </a:lnTo>
                <a:lnTo>
                  <a:pt x="300" y="276"/>
                </a:lnTo>
                <a:close/>
                <a:moveTo>
                  <a:pt x="33" y="100"/>
                </a:moveTo>
                <a:lnTo>
                  <a:pt x="100" y="100"/>
                </a:lnTo>
                <a:lnTo>
                  <a:pt x="100" y="143"/>
                </a:lnTo>
                <a:cubicBezTo>
                  <a:pt x="100" y="152"/>
                  <a:pt x="93" y="166"/>
                  <a:pt x="83" y="166"/>
                </a:cubicBezTo>
                <a:lnTo>
                  <a:pt x="33" y="166"/>
                </a:lnTo>
                <a:lnTo>
                  <a:pt x="33" y="100"/>
                </a:ln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8"/>
                  <a:pt x="0" y="26"/>
                </a:cubicBezTo>
                <a:lnTo>
                  <a:pt x="0" y="193"/>
                </a:lnTo>
                <a:lnTo>
                  <a:pt x="0" y="293"/>
                </a:lnTo>
                <a:cubicBezTo>
                  <a:pt x="0" y="311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1"/>
                  <a:pt x="333" y="293"/>
                </a:cubicBezTo>
                <a:lnTo>
                  <a:pt x="333" y="26"/>
                </a:lnTo>
                <a:cubicBezTo>
                  <a:pt x="333" y="8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5" name="Freeform 60">
            <a:extLst>
              <a:ext uri="{FF2B5EF4-FFF2-40B4-BE49-F238E27FC236}">
                <a16:creationId xmlns:a16="http://schemas.microsoft.com/office/drawing/2014/main" id="{06C314AD-BB3F-E148-9F92-BDD905F578A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03954" y="2976569"/>
            <a:ext cx="252413" cy="254000"/>
          </a:xfrm>
          <a:custGeom>
            <a:avLst/>
            <a:gdLst>
              <a:gd name="T0" fmla="*/ 200 w 334"/>
              <a:gd name="T1" fmla="*/ 226 h 333"/>
              <a:gd name="T2" fmla="*/ 167 w 334"/>
              <a:gd name="T3" fmla="*/ 259 h 333"/>
              <a:gd name="T4" fmla="*/ 134 w 334"/>
              <a:gd name="T5" fmla="*/ 226 h 333"/>
              <a:gd name="T6" fmla="*/ 167 w 334"/>
              <a:gd name="T7" fmla="*/ 193 h 333"/>
              <a:gd name="T8" fmla="*/ 200 w 334"/>
              <a:gd name="T9" fmla="*/ 226 h 333"/>
              <a:gd name="T10" fmla="*/ 200 w 334"/>
              <a:gd name="T11" fmla="*/ 66 h 333"/>
              <a:gd name="T12" fmla="*/ 134 w 334"/>
              <a:gd name="T13" fmla="*/ 66 h 333"/>
              <a:gd name="T14" fmla="*/ 34 w 334"/>
              <a:gd name="T15" fmla="*/ 66 h 333"/>
              <a:gd name="T16" fmla="*/ 34 w 334"/>
              <a:gd name="T17" fmla="*/ 50 h 333"/>
              <a:gd name="T18" fmla="*/ 50 w 334"/>
              <a:gd name="T19" fmla="*/ 33 h 333"/>
              <a:gd name="T20" fmla="*/ 284 w 334"/>
              <a:gd name="T21" fmla="*/ 33 h 333"/>
              <a:gd name="T22" fmla="*/ 300 w 334"/>
              <a:gd name="T23" fmla="*/ 50 h 333"/>
              <a:gd name="T24" fmla="*/ 300 w 334"/>
              <a:gd name="T25" fmla="*/ 66 h 333"/>
              <a:gd name="T26" fmla="*/ 200 w 334"/>
              <a:gd name="T27" fmla="*/ 66 h 333"/>
              <a:gd name="T28" fmla="*/ 234 w 334"/>
              <a:gd name="T29" fmla="*/ 100 h 333"/>
              <a:gd name="T30" fmla="*/ 300 w 334"/>
              <a:gd name="T31" fmla="*/ 100 h 333"/>
              <a:gd name="T32" fmla="*/ 300 w 334"/>
              <a:gd name="T33" fmla="*/ 166 h 333"/>
              <a:gd name="T34" fmla="*/ 234 w 334"/>
              <a:gd name="T35" fmla="*/ 166 h 333"/>
              <a:gd name="T36" fmla="*/ 234 w 334"/>
              <a:gd name="T37" fmla="*/ 100 h 333"/>
              <a:gd name="T38" fmla="*/ 300 w 334"/>
              <a:gd name="T39" fmla="*/ 276 h 333"/>
              <a:gd name="T40" fmla="*/ 284 w 334"/>
              <a:gd name="T41" fmla="*/ 300 h 333"/>
              <a:gd name="T42" fmla="*/ 50 w 334"/>
              <a:gd name="T43" fmla="*/ 300 h 333"/>
              <a:gd name="T44" fmla="*/ 34 w 334"/>
              <a:gd name="T45" fmla="*/ 276 h 333"/>
              <a:gd name="T46" fmla="*/ 34 w 334"/>
              <a:gd name="T47" fmla="*/ 200 h 333"/>
              <a:gd name="T48" fmla="*/ 134 w 334"/>
              <a:gd name="T49" fmla="*/ 200 h 333"/>
              <a:gd name="T50" fmla="*/ 134 w 334"/>
              <a:gd name="T51" fmla="*/ 100 h 333"/>
              <a:gd name="T52" fmla="*/ 200 w 334"/>
              <a:gd name="T53" fmla="*/ 100 h 333"/>
              <a:gd name="T54" fmla="*/ 200 w 334"/>
              <a:gd name="T55" fmla="*/ 200 h 333"/>
              <a:gd name="T56" fmla="*/ 300 w 334"/>
              <a:gd name="T57" fmla="*/ 200 h 333"/>
              <a:gd name="T58" fmla="*/ 300 w 334"/>
              <a:gd name="T59" fmla="*/ 276 h 333"/>
              <a:gd name="T60" fmla="*/ 34 w 334"/>
              <a:gd name="T61" fmla="*/ 100 h 333"/>
              <a:gd name="T62" fmla="*/ 100 w 334"/>
              <a:gd name="T63" fmla="*/ 100 h 333"/>
              <a:gd name="T64" fmla="*/ 100 w 334"/>
              <a:gd name="T65" fmla="*/ 166 h 333"/>
              <a:gd name="T66" fmla="*/ 34 w 334"/>
              <a:gd name="T67" fmla="*/ 166 h 333"/>
              <a:gd name="T68" fmla="*/ 34 w 334"/>
              <a:gd name="T69" fmla="*/ 100 h 333"/>
              <a:gd name="T70" fmla="*/ 300 w 334"/>
              <a:gd name="T71" fmla="*/ 0 h 333"/>
              <a:gd name="T72" fmla="*/ 34 w 334"/>
              <a:gd name="T73" fmla="*/ 0 h 333"/>
              <a:gd name="T74" fmla="*/ 0 w 334"/>
              <a:gd name="T75" fmla="*/ 33 h 333"/>
              <a:gd name="T76" fmla="*/ 0 w 334"/>
              <a:gd name="T77" fmla="*/ 293 h 333"/>
              <a:gd name="T78" fmla="*/ 41 w 334"/>
              <a:gd name="T79" fmla="*/ 333 h 333"/>
              <a:gd name="T80" fmla="*/ 300 w 334"/>
              <a:gd name="T81" fmla="*/ 333 h 333"/>
              <a:gd name="T82" fmla="*/ 334 w 334"/>
              <a:gd name="T83" fmla="*/ 300 h 333"/>
              <a:gd name="T84" fmla="*/ 334 w 334"/>
              <a:gd name="T85" fmla="*/ 33 h 333"/>
              <a:gd name="T86" fmla="*/ 300 w 334"/>
              <a:gd name="T8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4" h="333">
                <a:moveTo>
                  <a:pt x="200" y="226"/>
                </a:moveTo>
                <a:cubicBezTo>
                  <a:pt x="200" y="244"/>
                  <a:pt x="185" y="259"/>
                  <a:pt x="167" y="259"/>
                </a:cubicBezTo>
                <a:cubicBezTo>
                  <a:pt x="149" y="259"/>
                  <a:pt x="134" y="244"/>
                  <a:pt x="134" y="226"/>
                </a:cubicBezTo>
                <a:cubicBezTo>
                  <a:pt x="134" y="208"/>
                  <a:pt x="149" y="193"/>
                  <a:pt x="167" y="193"/>
                </a:cubicBezTo>
                <a:cubicBezTo>
                  <a:pt x="185" y="193"/>
                  <a:pt x="200" y="208"/>
                  <a:pt x="200" y="226"/>
                </a:cubicBezTo>
                <a:close/>
                <a:moveTo>
                  <a:pt x="200" y="66"/>
                </a:moveTo>
                <a:lnTo>
                  <a:pt x="134" y="66"/>
                </a:lnTo>
                <a:lnTo>
                  <a:pt x="34" y="66"/>
                </a:lnTo>
                <a:lnTo>
                  <a:pt x="34" y="50"/>
                </a:lnTo>
                <a:cubicBezTo>
                  <a:pt x="34" y="40"/>
                  <a:pt x="41" y="33"/>
                  <a:pt x="50" y="33"/>
                </a:cubicBezTo>
                <a:lnTo>
                  <a:pt x="284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66"/>
                </a:lnTo>
                <a:lnTo>
                  <a:pt x="200" y="66"/>
                </a:lnTo>
                <a:close/>
                <a:moveTo>
                  <a:pt x="234" y="100"/>
                </a:moveTo>
                <a:lnTo>
                  <a:pt x="300" y="100"/>
                </a:lnTo>
                <a:lnTo>
                  <a:pt x="300" y="166"/>
                </a:lnTo>
                <a:lnTo>
                  <a:pt x="234" y="166"/>
                </a:lnTo>
                <a:lnTo>
                  <a:pt x="234" y="100"/>
                </a:lnTo>
                <a:close/>
                <a:moveTo>
                  <a:pt x="300" y="276"/>
                </a:moveTo>
                <a:cubicBezTo>
                  <a:pt x="300" y="285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85"/>
                  <a:pt x="34" y="276"/>
                </a:cubicBezTo>
                <a:lnTo>
                  <a:pt x="34" y="200"/>
                </a:lnTo>
                <a:lnTo>
                  <a:pt x="134" y="200"/>
                </a:lnTo>
                <a:lnTo>
                  <a:pt x="134" y="100"/>
                </a:lnTo>
                <a:lnTo>
                  <a:pt x="200" y="100"/>
                </a:lnTo>
                <a:lnTo>
                  <a:pt x="200" y="200"/>
                </a:lnTo>
                <a:lnTo>
                  <a:pt x="300" y="200"/>
                </a:lnTo>
                <a:lnTo>
                  <a:pt x="300" y="276"/>
                </a:lnTo>
                <a:close/>
                <a:moveTo>
                  <a:pt x="34" y="100"/>
                </a:moveTo>
                <a:lnTo>
                  <a:pt x="100" y="100"/>
                </a:lnTo>
                <a:lnTo>
                  <a:pt x="100" y="166"/>
                </a:lnTo>
                <a:lnTo>
                  <a:pt x="34" y="166"/>
                </a:lnTo>
                <a:lnTo>
                  <a:pt x="34" y="100"/>
                </a:lnTo>
                <a:close/>
                <a:moveTo>
                  <a:pt x="300" y="0"/>
                </a:move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293"/>
                </a:lnTo>
                <a:cubicBezTo>
                  <a:pt x="0" y="315"/>
                  <a:pt x="18" y="333"/>
                  <a:pt x="41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33"/>
                </a:lnTo>
                <a:cubicBezTo>
                  <a:pt x="334" y="15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6" name="Freeform 61">
            <a:extLst>
              <a:ext uri="{FF2B5EF4-FFF2-40B4-BE49-F238E27FC236}">
                <a16:creationId xmlns:a16="http://schemas.microsoft.com/office/drawing/2014/main" id="{7FB6A2EB-7C92-A144-9F4D-89C0C3252D8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29918" y="2597156"/>
            <a:ext cx="150813" cy="120650"/>
          </a:xfrm>
          <a:custGeom>
            <a:avLst/>
            <a:gdLst>
              <a:gd name="T0" fmla="*/ 67 w 200"/>
              <a:gd name="T1" fmla="*/ 126 h 159"/>
              <a:gd name="T2" fmla="*/ 67 w 200"/>
              <a:gd name="T3" fmla="*/ 126 h 159"/>
              <a:gd name="T4" fmla="*/ 100 w 200"/>
              <a:gd name="T5" fmla="*/ 159 h 159"/>
              <a:gd name="T6" fmla="*/ 134 w 200"/>
              <a:gd name="T7" fmla="*/ 126 h 159"/>
              <a:gd name="T8" fmla="*/ 100 w 200"/>
              <a:gd name="T9" fmla="*/ 93 h 159"/>
              <a:gd name="T10" fmla="*/ 67 w 200"/>
              <a:gd name="T11" fmla="*/ 126 h 159"/>
              <a:gd name="T12" fmla="*/ 200 w 200"/>
              <a:gd name="T13" fmla="*/ 0 h 159"/>
              <a:gd name="T14" fmla="*/ 134 w 200"/>
              <a:gd name="T15" fmla="*/ 0 h 159"/>
              <a:gd name="T16" fmla="*/ 134 w 200"/>
              <a:gd name="T17" fmla="*/ 33 h 159"/>
              <a:gd name="T18" fmla="*/ 200 w 200"/>
              <a:gd name="T19" fmla="*/ 33 h 159"/>
              <a:gd name="T20" fmla="*/ 200 w 200"/>
              <a:gd name="T21" fmla="*/ 0 h 159"/>
              <a:gd name="T22" fmla="*/ 67 w 200"/>
              <a:gd name="T23" fmla="*/ 33 h 159"/>
              <a:gd name="T24" fmla="*/ 0 w 200"/>
              <a:gd name="T25" fmla="*/ 33 h 159"/>
              <a:gd name="T26" fmla="*/ 0 w 200"/>
              <a:gd name="T27" fmla="*/ 0 h 159"/>
              <a:gd name="T28" fmla="*/ 67 w 200"/>
              <a:gd name="T29" fmla="*/ 0 h 159"/>
              <a:gd name="T30" fmla="*/ 67 w 200"/>
              <a:gd name="T31" fmla="*/ 33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0" h="159">
                <a:moveTo>
                  <a:pt x="67" y="126"/>
                </a:moveTo>
                <a:lnTo>
                  <a:pt x="67" y="126"/>
                </a:lnTo>
                <a:cubicBezTo>
                  <a:pt x="67" y="144"/>
                  <a:pt x="82" y="159"/>
                  <a:pt x="100" y="159"/>
                </a:cubicBezTo>
                <a:cubicBezTo>
                  <a:pt x="119" y="159"/>
                  <a:pt x="134" y="144"/>
                  <a:pt x="134" y="126"/>
                </a:cubicBezTo>
                <a:cubicBezTo>
                  <a:pt x="134" y="108"/>
                  <a:pt x="119" y="93"/>
                  <a:pt x="100" y="93"/>
                </a:cubicBezTo>
                <a:cubicBezTo>
                  <a:pt x="82" y="93"/>
                  <a:pt x="67" y="108"/>
                  <a:pt x="67" y="126"/>
                </a:cubicBezTo>
                <a:close/>
                <a:moveTo>
                  <a:pt x="200" y="0"/>
                </a:moveTo>
                <a:lnTo>
                  <a:pt x="134" y="0"/>
                </a:lnTo>
                <a:lnTo>
                  <a:pt x="134" y="33"/>
                </a:lnTo>
                <a:lnTo>
                  <a:pt x="200" y="33"/>
                </a:lnTo>
                <a:lnTo>
                  <a:pt x="200" y="0"/>
                </a:lnTo>
                <a:close/>
                <a:moveTo>
                  <a:pt x="67" y="33"/>
                </a:moveTo>
                <a:lnTo>
                  <a:pt x="0" y="33"/>
                </a:lnTo>
                <a:lnTo>
                  <a:pt x="0" y="0"/>
                </a:lnTo>
                <a:lnTo>
                  <a:pt x="67" y="0"/>
                </a:lnTo>
                <a:lnTo>
                  <a:pt x="67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7" name="Freeform 62">
            <a:extLst>
              <a:ext uri="{FF2B5EF4-FFF2-40B4-BE49-F238E27FC236}">
                <a16:creationId xmlns:a16="http://schemas.microsoft.com/office/drawing/2014/main" id="{7699054A-0691-ED49-8739-AB0C86FB9CF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28268" y="2597156"/>
            <a:ext cx="150813" cy="120650"/>
          </a:xfrm>
          <a:custGeom>
            <a:avLst/>
            <a:gdLst>
              <a:gd name="T0" fmla="*/ 66 w 200"/>
              <a:gd name="T1" fmla="*/ 126 h 159"/>
              <a:gd name="T2" fmla="*/ 66 w 200"/>
              <a:gd name="T3" fmla="*/ 126 h 159"/>
              <a:gd name="T4" fmla="*/ 100 w 200"/>
              <a:gd name="T5" fmla="*/ 159 h 159"/>
              <a:gd name="T6" fmla="*/ 133 w 200"/>
              <a:gd name="T7" fmla="*/ 126 h 159"/>
              <a:gd name="T8" fmla="*/ 100 w 200"/>
              <a:gd name="T9" fmla="*/ 93 h 159"/>
              <a:gd name="T10" fmla="*/ 66 w 200"/>
              <a:gd name="T11" fmla="*/ 126 h 159"/>
              <a:gd name="T12" fmla="*/ 133 w 200"/>
              <a:gd name="T13" fmla="*/ 66 h 159"/>
              <a:gd name="T14" fmla="*/ 200 w 200"/>
              <a:gd name="T15" fmla="*/ 66 h 159"/>
              <a:gd name="T16" fmla="*/ 200 w 200"/>
              <a:gd name="T17" fmla="*/ 0 h 159"/>
              <a:gd name="T18" fmla="*/ 133 w 200"/>
              <a:gd name="T19" fmla="*/ 0 h 159"/>
              <a:gd name="T20" fmla="*/ 133 w 200"/>
              <a:gd name="T21" fmla="*/ 66 h 159"/>
              <a:gd name="T22" fmla="*/ 0 w 200"/>
              <a:gd name="T23" fmla="*/ 0 h 159"/>
              <a:gd name="T24" fmla="*/ 66 w 200"/>
              <a:gd name="T25" fmla="*/ 0 h 159"/>
              <a:gd name="T26" fmla="*/ 66 w 200"/>
              <a:gd name="T27" fmla="*/ 66 h 159"/>
              <a:gd name="T28" fmla="*/ 0 w 200"/>
              <a:gd name="T29" fmla="*/ 66 h 159"/>
              <a:gd name="T30" fmla="*/ 0 w 200"/>
              <a:gd name="T31" fmla="*/ 0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0" h="159">
                <a:moveTo>
                  <a:pt x="66" y="126"/>
                </a:moveTo>
                <a:lnTo>
                  <a:pt x="66" y="126"/>
                </a:lnTo>
                <a:cubicBezTo>
                  <a:pt x="66" y="144"/>
                  <a:pt x="81" y="159"/>
                  <a:pt x="100" y="159"/>
                </a:cubicBezTo>
                <a:cubicBezTo>
                  <a:pt x="118" y="159"/>
                  <a:pt x="133" y="144"/>
                  <a:pt x="133" y="126"/>
                </a:cubicBezTo>
                <a:cubicBezTo>
                  <a:pt x="133" y="108"/>
                  <a:pt x="118" y="93"/>
                  <a:pt x="100" y="93"/>
                </a:cubicBezTo>
                <a:cubicBezTo>
                  <a:pt x="81" y="93"/>
                  <a:pt x="66" y="108"/>
                  <a:pt x="66" y="126"/>
                </a:cubicBezTo>
                <a:close/>
                <a:moveTo>
                  <a:pt x="133" y="66"/>
                </a:moveTo>
                <a:lnTo>
                  <a:pt x="200" y="66"/>
                </a:lnTo>
                <a:lnTo>
                  <a:pt x="200" y="0"/>
                </a:lnTo>
                <a:lnTo>
                  <a:pt x="133" y="0"/>
                </a:lnTo>
                <a:lnTo>
                  <a:pt x="133" y="66"/>
                </a:lnTo>
                <a:close/>
                <a:moveTo>
                  <a:pt x="0" y="0"/>
                </a:moveTo>
                <a:lnTo>
                  <a:pt x="66" y="0"/>
                </a:lnTo>
                <a:lnTo>
                  <a:pt x="66" y="66"/>
                </a:lnTo>
                <a:lnTo>
                  <a:pt x="0" y="6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8" name="Freeform 63">
            <a:extLst>
              <a:ext uri="{FF2B5EF4-FFF2-40B4-BE49-F238E27FC236}">
                <a16:creationId xmlns:a16="http://schemas.microsoft.com/office/drawing/2014/main" id="{12A4332A-F839-8E43-A6BC-2D0175F6F60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25030" y="2597156"/>
            <a:ext cx="150813" cy="139700"/>
          </a:xfrm>
          <a:custGeom>
            <a:avLst/>
            <a:gdLst>
              <a:gd name="T0" fmla="*/ 200 w 200"/>
              <a:gd name="T1" fmla="*/ 0 h 183"/>
              <a:gd name="T2" fmla="*/ 133 w 200"/>
              <a:gd name="T3" fmla="*/ 0 h 183"/>
              <a:gd name="T4" fmla="*/ 133 w 200"/>
              <a:gd name="T5" fmla="*/ 33 h 183"/>
              <a:gd name="T6" fmla="*/ 200 w 200"/>
              <a:gd name="T7" fmla="*/ 33 h 183"/>
              <a:gd name="T8" fmla="*/ 200 w 200"/>
              <a:gd name="T9" fmla="*/ 0 h 183"/>
              <a:gd name="T10" fmla="*/ 50 w 200"/>
              <a:gd name="T11" fmla="*/ 83 h 183"/>
              <a:gd name="T12" fmla="*/ 17 w 200"/>
              <a:gd name="T13" fmla="*/ 83 h 183"/>
              <a:gd name="T14" fmla="*/ 183 w 200"/>
              <a:gd name="T15" fmla="*/ 83 h 183"/>
              <a:gd name="T16" fmla="*/ 150 w 200"/>
              <a:gd name="T17" fmla="*/ 83 h 183"/>
              <a:gd name="T18" fmla="*/ 50 w 200"/>
              <a:gd name="T19" fmla="*/ 83 h 183"/>
              <a:gd name="T20" fmla="*/ 67 w 200"/>
              <a:gd name="T21" fmla="*/ 33 h 183"/>
              <a:gd name="T22" fmla="*/ 0 w 200"/>
              <a:gd name="T23" fmla="*/ 33 h 183"/>
              <a:gd name="T24" fmla="*/ 0 w 200"/>
              <a:gd name="T25" fmla="*/ 0 h 183"/>
              <a:gd name="T26" fmla="*/ 67 w 200"/>
              <a:gd name="T27" fmla="*/ 0 h 183"/>
              <a:gd name="T28" fmla="*/ 67 w 200"/>
              <a:gd name="T29" fmla="*/ 33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0" h="183">
                <a:moveTo>
                  <a:pt x="200" y="0"/>
                </a:moveTo>
                <a:lnTo>
                  <a:pt x="133" y="0"/>
                </a:lnTo>
                <a:lnTo>
                  <a:pt x="133" y="33"/>
                </a:lnTo>
                <a:lnTo>
                  <a:pt x="200" y="33"/>
                </a:lnTo>
                <a:lnTo>
                  <a:pt x="200" y="0"/>
                </a:lnTo>
                <a:close/>
                <a:moveTo>
                  <a:pt x="50" y="83"/>
                </a:moveTo>
                <a:lnTo>
                  <a:pt x="17" y="83"/>
                </a:lnTo>
                <a:cubicBezTo>
                  <a:pt x="17" y="183"/>
                  <a:pt x="183" y="183"/>
                  <a:pt x="183" y="83"/>
                </a:cubicBezTo>
                <a:lnTo>
                  <a:pt x="150" y="83"/>
                </a:lnTo>
                <a:cubicBezTo>
                  <a:pt x="150" y="150"/>
                  <a:pt x="50" y="150"/>
                  <a:pt x="50" y="83"/>
                </a:cubicBezTo>
                <a:close/>
                <a:moveTo>
                  <a:pt x="67" y="33"/>
                </a:moveTo>
                <a:lnTo>
                  <a:pt x="0" y="33"/>
                </a:lnTo>
                <a:lnTo>
                  <a:pt x="0" y="0"/>
                </a:lnTo>
                <a:lnTo>
                  <a:pt x="67" y="0"/>
                </a:lnTo>
                <a:lnTo>
                  <a:pt x="67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9" name="Freeform 64">
            <a:extLst>
              <a:ext uri="{FF2B5EF4-FFF2-40B4-BE49-F238E27FC236}">
                <a16:creationId xmlns:a16="http://schemas.microsoft.com/office/drawing/2014/main" id="{DA02BE75-BABF-C140-A6EB-5F845D9AC07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21793" y="2563818"/>
            <a:ext cx="179388" cy="173038"/>
          </a:xfrm>
          <a:custGeom>
            <a:avLst/>
            <a:gdLst>
              <a:gd name="T0" fmla="*/ 69 w 238"/>
              <a:gd name="T1" fmla="*/ 126 h 226"/>
              <a:gd name="T2" fmla="*/ 36 w 238"/>
              <a:gd name="T3" fmla="*/ 126 h 226"/>
              <a:gd name="T4" fmla="*/ 202 w 238"/>
              <a:gd name="T5" fmla="*/ 126 h 226"/>
              <a:gd name="T6" fmla="*/ 169 w 238"/>
              <a:gd name="T7" fmla="*/ 126 h 226"/>
              <a:gd name="T8" fmla="*/ 69 w 238"/>
              <a:gd name="T9" fmla="*/ 126 h 226"/>
              <a:gd name="T10" fmla="*/ 238 w 238"/>
              <a:gd name="T11" fmla="*/ 24 h 226"/>
              <a:gd name="T12" fmla="*/ 214 w 238"/>
              <a:gd name="T13" fmla="*/ 0 h 226"/>
              <a:gd name="T14" fmla="*/ 186 w 238"/>
              <a:gd name="T15" fmla="*/ 29 h 226"/>
              <a:gd name="T16" fmla="*/ 157 w 238"/>
              <a:gd name="T17" fmla="*/ 0 h 226"/>
              <a:gd name="T18" fmla="*/ 134 w 238"/>
              <a:gd name="T19" fmla="*/ 24 h 226"/>
              <a:gd name="T20" fmla="*/ 162 w 238"/>
              <a:gd name="T21" fmla="*/ 52 h 226"/>
              <a:gd name="T22" fmla="*/ 134 w 238"/>
              <a:gd name="T23" fmla="*/ 81 h 226"/>
              <a:gd name="T24" fmla="*/ 157 w 238"/>
              <a:gd name="T25" fmla="*/ 104 h 226"/>
              <a:gd name="T26" fmla="*/ 186 w 238"/>
              <a:gd name="T27" fmla="*/ 76 h 226"/>
              <a:gd name="T28" fmla="*/ 214 w 238"/>
              <a:gd name="T29" fmla="*/ 104 h 226"/>
              <a:gd name="T30" fmla="*/ 238 w 238"/>
              <a:gd name="T31" fmla="*/ 81 h 226"/>
              <a:gd name="T32" fmla="*/ 209 w 238"/>
              <a:gd name="T33" fmla="*/ 52 h 226"/>
              <a:gd name="T34" fmla="*/ 238 w 238"/>
              <a:gd name="T35" fmla="*/ 24 h 226"/>
              <a:gd name="T36" fmla="*/ 76 w 238"/>
              <a:gd name="T37" fmla="*/ 52 h 226"/>
              <a:gd name="T38" fmla="*/ 104 w 238"/>
              <a:gd name="T39" fmla="*/ 81 h 226"/>
              <a:gd name="T40" fmla="*/ 81 w 238"/>
              <a:gd name="T41" fmla="*/ 104 h 226"/>
              <a:gd name="T42" fmla="*/ 52 w 238"/>
              <a:gd name="T43" fmla="*/ 76 h 226"/>
              <a:gd name="T44" fmla="*/ 24 w 238"/>
              <a:gd name="T45" fmla="*/ 104 h 226"/>
              <a:gd name="T46" fmla="*/ 0 w 238"/>
              <a:gd name="T47" fmla="*/ 81 h 226"/>
              <a:gd name="T48" fmla="*/ 29 w 238"/>
              <a:gd name="T49" fmla="*/ 52 h 226"/>
              <a:gd name="T50" fmla="*/ 0 w 238"/>
              <a:gd name="T51" fmla="*/ 24 h 226"/>
              <a:gd name="T52" fmla="*/ 24 w 238"/>
              <a:gd name="T53" fmla="*/ 0 h 226"/>
              <a:gd name="T54" fmla="*/ 52 w 238"/>
              <a:gd name="T55" fmla="*/ 29 h 226"/>
              <a:gd name="T56" fmla="*/ 81 w 238"/>
              <a:gd name="T57" fmla="*/ 0 h 226"/>
              <a:gd name="T58" fmla="*/ 104 w 238"/>
              <a:gd name="T59" fmla="*/ 24 h 226"/>
              <a:gd name="T60" fmla="*/ 76 w 238"/>
              <a:gd name="T61" fmla="*/ 52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38" h="226">
                <a:moveTo>
                  <a:pt x="69" y="126"/>
                </a:moveTo>
                <a:lnTo>
                  <a:pt x="36" y="126"/>
                </a:lnTo>
                <a:cubicBezTo>
                  <a:pt x="36" y="226"/>
                  <a:pt x="202" y="226"/>
                  <a:pt x="202" y="126"/>
                </a:cubicBezTo>
                <a:lnTo>
                  <a:pt x="169" y="126"/>
                </a:lnTo>
                <a:cubicBezTo>
                  <a:pt x="169" y="193"/>
                  <a:pt x="69" y="193"/>
                  <a:pt x="69" y="126"/>
                </a:cubicBezTo>
                <a:close/>
                <a:moveTo>
                  <a:pt x="238" y="24"/>
                </a:moveTo>
                <a:lnTo>
                  <a:pt x="214" y="0"/>
                </a:lnTo>
                <a:lnTo>
                  <a:pt x="186" y="29"/>
                </a:lnTo>
                <a:lnTo>
                  <a:pt x="157" y="0"/>
                </a:lnTo>
                <a:lnTo>
                  <a:pt x="134" y="24"/>
                </a:lnTo>
                <a:lnTo>
                  <a:pt x="162" y="52"/>
                </a:lnTo>
                <a:lnTo>
                  <a:pt x="134" y="81"/>
                </a:lnTo>
                <a:lnTo>
                  <a:pt x="157" y="104"/>
                </a:lnTo>
                <a:lnTo>
                  <a:pt x="186" y="76"/>
                </a:lnTo>
                <a:lnTo>
                  <a:pt x="214" y="104"/>
                </a:lnTo>
                <a:lnTo>
                  <a:pt x="238" y="81"/>
                </a:lnTo>
                <a:lnTo>
                  <a:pt x="209" y="52"/>
                </a:lnTo>
                <a:lnTo>
                  <a:pt x="238" y="24"/>
                </a:lnTo>
                <a:close/>
                <a:moveTo>
                  <a:pt x="76" y="52"/>
                </a:moveTo>
                <a:lnTo>
                  <a:pt x="104" y="81"/>
                </a:lnTo>
                <a:lnTo>
                  <a:pt x="81" y="104"/>
                </a:lnTo>
                <a:lnTo>
                  <a:pt x="52" y="76"/>
                </a:lnTo>
                <a:lnTo>
                  <a:pt x="24" y="104"/>
                </a:lnTo>
                <a:lnTo>
                  <a:pt x="0" y="81"/>
                </a:lnTo>
                <a:lnTo>
                  <a:pt x="29" y="52"/>
                </a:lnTo>
                <a:lnTo>
                  <a:pt x="0" y="24"/>
                </a:lnTo>
                <a:lnTo>
                  <a:pt x="24" y="0"/>
                </a:lnTo>
                <a:lnTo>
                  <a:pt x="52" y="29"/>
                </a:lnTo>
                <a:lnTo>
                  <a:pt x="81" y="0"/>
                </a:lnTo>
                <a:lnTo>
                  <a:pt x="104" y="24"/>
                </a:lnTo>
                <a:lnTo>
                  <a:pt x="76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0" name="Freeform 65">
            <a:extLst>
              <a:ext uri="{FF2B5EF4-FFF2-40B4-BE49-F238E27FC236}">
                <a16:creationId xmlns:a16="http://schemas.microsoft.com/office/drawing/2014/main" id="{B80B08B0-3F82-1346-B453-D0C639ABCB4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18555" y="2597156"/>
            <a:ext cx="150813" cy="139700"/>
          </a:xfrm>
          <a:custGeom>
            <a:avLst/>
            <a:gdLst>
              <a:gd name="T0" fmla="*/ 133 w 200"/>
              <a:gd name="T1" fmla="*/ 66 h 183"/>
              <a:gd name="T2" fmla="*/ 200 w 200"/>
              <a:gd name="T3" fmla="*/ 66 h 183"/>
              <a:gd name="T4" fmla="*/ 200 w 200"/>
              <a:gd name="T5" fmla="*/ 0 h 183"/>
              <a:gd name="T6" fmla="*/ 133 w 200"/>
              <a:gd name="T7" fmla="*/ 0 h 183"/>
              <a:gd name="T8" fmla="*/ 133 w 200"/>
              <a:gd name="T9" fmla="*/ 66 h 183"/>
              <a:gd name="T10" fmla="*/ 0 w 200"/>
              <a:gd name="T11" fmla="*/ 26 h 183"/>
              <a:gd name="T12" fmla="*/ 0 w 200"/>
              <a:gd name="T13" fmla="*/ 66 h 183"/>
              <a:gd name="T14" fmla="*/ 66 w 200"/>
              <a:gd name="T15" fmla="*/ 66 h 183"/>
              <a:gd name="T16" fmla="*/ 66 w 200"/>
              <a:gd name="T17" fmla="*/ 0 h 183"/>
              <a:gd name="T18" fmla="*/ 0 w 200"/>
              <a:gd name="T19" fmla="*/ 0 h 183"/>
              <a:gd name="T20" fmla="*/ 0 w 200"/>
              <a:gd name="T21" fmla="*/ 26 h 183"/>
              <a:gd name="T22" fmla="*/ 150 w 200"/>
              <a:gd name="T23" fmla="*/ 83 h 183"/>
              <a:gd name="T24" fmla="*/ 183 w 200"/>
              <a:gd name="T25" fmla="*/ 83 h 183"/>
              <a:gd name="T26" fmla="*/ 16 w 200"/>
              <a:gd name="T27" fmla="*/ 83 h 183"/>
              <a:gd name="T28" fmla="*/ 50 w 200"/>
              <a:gd name="T29" fmla="*/ 83 h 183"/>
              <a:gd name="T30" fmla="*/ 150 w 200"/>
              <a:gd name="T31" fmla="*/ 83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0" h="183">
                <a:moveTo>
                  <a:pt x="133" y="66"/>
                </a:moveTo>
                <a:lnTo>
                  <a:pt x="200" y="66"/>
                </a:lnTo>
                <a:lnTo>
                  <a:pt x="200" y="0"/>
                </a:lnTo>
                <a:lnTo>
                  <a:pt x="133" y="0"/>
                </a:lnTo>
                <a:lnTo>
                  <a:pt x="133" y="66"/>
                </a:lnTo>
                <a:close/>
                <a:moveTo>
                  <a:pt x="0" y="26"/>
                </a:moveTo>
                <a:lnTo>
                  <a:pt x="0" y="66"/>
                </a:lnTo>
                <a:lnTo>
                  <a:pt x="66" y="66"/>
                </a:lnTo>
                <a:lnTo>
                  <a:pt x="66" y="0"/>
                </a:lnTo>
                <a:lnTo>
                  <a:pt x="0" y="0"/>
                </a:lnTo>
                <a:lnTo>
                  <a:pt x="0" y="26"/>
                </a:lnTo>
                <a:close/>
                <a:moveTo>
                  <a:pt x="150" y="83"/>
                </a:moveTo>
                <a:lnTo>
                  <a:pt x="183" y="83"/>
                </a:lnTo>
                <a:cubicBezTo>
                  <a:pt x="183" y="183"/>
                  <a:pt x="16" y="183"/>
                  <a:pt x="16" y="83"/>
                </a:cubicBezTo>
                <a:lnTo>
                  <a:pt x="50" y="83"/>
                </a:lnTo>
                <a:cubicBezTo>
                  <a:pt x="50" y="150"/>
                  <a:pt x="150" y="150"/>
                  <a:pt x="150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1" name="Freeform 66">
            <a:extLst>
              <a:ext uri="{FF2B5EF4-FFF2-40B4-BE49-F238E27FC236}">
                <a16:creationId xmlns:a16="http://schemas.microsoft.com/office/drawing/2014/main" id="{1767A6BA-A762-ED41-B6E7-8C77506B23F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15317" y="2597156"/>
            <a:ext cx="150813" cy="139700"/>
          </a:xfrm>
          <a:custGeom>
            <a:avLst/>
            <a:gdLst>
              <a:gd name="T0" fmla="*/ 133 w 200"/>
              <a:gd name="T1" fmla="*/ 66 h 183"/>
              <a:gd name="T2" fmla="*/ 200 w 200"/>
              <a:gd name="T3" fmla="*/ 66 h 183"/>
              <a:gd name="T4" fmla="*/ 200 w 200"/>
              <a:gd name="T5" fmla="*/ 0 h 183"/>
              <a:gd name="T6" fmla="*/ 133 w 200"/>
              <a:gd name="T7" fmla="*/ 0 h 183"/>
              <a:gd name="T8" fmla="*/ 133 w 200"/>
              <a:gd name="T9" fmla="*/ 66 h 183"/>
              <a:gd name="T10" fmla="*/ 0 w 200"/>
              <a:gd name="T11" fmla="*/ 50 h 183"/>
              <a:gd name="T12" fmla="*/ 67 w 200"/>
              <a:gd name="T13" fmla="*/ 50 h 183"/>
              <a:gd name="T14" fmla="*/ 67 w 200"/>
              <a:gd name="T15" fmla="*/ 16 h 183"/>
              <a:gd name="T16" fmla="*/ 0 w 200"/>
              <a:gd name="T17" fmla="*/ 16 h 183"/>
              <a:gd name="T18" fmla="*/ 0 w 200"/>
              <a:gd name="T19" fmla="*/ 50 h 183"/>
              <a:gd name="T20" fmla="*/ 150 w 200"/>
              <a:gd name="T21" fmla="*/ 83 h 183"/>
              <a:gd name="T22" fmla="*/ 183 w 200"/>
              <a:gd name="T23" fmla="*/ 83 h 183"/>
              <a:gd name="T24" fmla="*/ 17 w 200"/>
              <a:gd name="T25" fmla="*/ 83 h 183"/>
              <a:gd name="T26" fmla="*/ 50 w 200"/>
              <a:gd name="T27" fmla="*/ 83 h 183"/>
              <a:gd name="T28" fmla="*/ 150 w 200"/>
              <a:gd name="T29" fmla="*/ 83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0" h="183">
                <a:moveTo>
                  <a:pt x="133" y="66"/>
                </a:moveTo>
                <a:lnTo>
                  <a:pt x="200" y="66"/>
                </a:lnTo>
                <a:lnTo>
                  <a:pt x="200" y="0"/>
                </a:lnTo>
                <a:lnTo>
                  <a:pt x="133" y="0"/>
                </a:lnTo>
                <a:lnTo>
                  <a:pt x="133" y="66"/>
                </a:lnTo>
                <a:close/>
                <a:moveTo>
                  <a:pt x="0" y="50"/>
                </a:moveTo>
                <a:lnTo>
                  <a:pt x="67" y="50"/>
                </a:lnTo>
                <a:lnTo>
                  <a:pt x="67" y="16"/>
                </a:lnTo>
                <a:lnTo>
                  <a:pt x="0" y="16"/>
                </a:lnTo>
                <a:lnTo>
                  <a:pt x="0" y="50"/>
                </a:lnTo>
                <a:close/>
                <a:moveTo>
                  <a:pt x="150" y="83"/>
                </a:moveTo>
                <a:lnTo>
                  <a:pt x="183" y="83"/>
                </a:lnTo>
                <a:cubicBezTo>
                  <a:pt x="183" y="183"/>
                  <a:pt x="17" y="183"/>
                  <a:pt x="17" y="83"/>
                </a:cubicBezTo>
                <a:lnTo>
                  <a:pt x="50" y="83"/>
                </a:lnTo>
                <a:cubicBezTo>
                  <a:pt x="50" y="150"/>
                  <a:pt x="150" y="150"/>
                  <a:pt x="150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2" name="Freeform 67">
            <a:extLst>
              <a:ext uri="{FF2B5EF4-FFF2-40B4-BE49-F238E27FC236}">
                <a16:creationId xmlns:a16="http://schemas.microsoft.com/office/drawing/2014/main" id="{99C3B7F0-DF4C-9448-AA24-AA2466C85F5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12079" y="2597156"/>
            <a:ext cx="150813" cy="125413"/>
          </a:xfrm>
          <a:custGeom>
            <a:avLst/>
            <a:gdLst>
              <a:gd name="T0" fmla="*/ 200 w 200"/>
              <a:gd name="T1" fmla="*/ 0 h 166"/>
              <a:gd name="T2" fmla="*/ 134 w 200"/>
              <a:gd name="T3" fmla="*/ 0 h 166"/>
              <a:gd name="T4" fmla="*/ 134 w 200"/>
              <a:gd name="T5" fmla="*/ 33 h 166"/>
              <a:gd name="T6" fmla="*/ 200 w 200"/>
              <a:gd name="T7" fmla="*/ 33 h 166"/>
              <a:gd name="T8" fmla="*/ 200 w 200"/>
              <a:gd name="T9" fmla="*/ 0 h 166"/>
              <a:gd name="T10" fmla="*/ 17 w 200"/>
              <a:gd name="T11" fmla="*/ 166 h 166"/>
              <a:gd name="T12" fmla="*/ 50 w 200"/>
              <a:gd name="T13" fmla="*/ 166 h 166"/>
              <a:gd name="T14" fmla="*/ 150 w 200"/>
              <a:gd name="T15" fmla="*/ 166 h 166"/>
              <a:gd name="T16" fmla="*/ 184 w 200"/>
              <a:gd name="T17" fmla="*/ 166 h 166"/>
              <a:gd name="T18" fmla="*/ 17 w 200"/>
              <a:gd name="T19" fmla="*/ 166 h 166"/>
              <a:gd name="T20" fmla="*/ 67 w 200"/>
              <a:gd name="T21" fmla="*/ 33 h 166"/>
              <a:gd name="T22" fmla="*/ 0 w 200"/>
              <a:gd name="T23" fmla="*/ 33 h 166"/>
              <a:gd name="T24" fmla="*/ 0 w 200"/>
              <a:gd name="T25" fmla="*/ 0 h 166"/>
              <a:gd name="T26" fmla="*/ 67 w 200"/>
              <a:gd name="T27" fmla="*/ 0 h 166"/>
              <a:gd name="T28" fmla="*/ 67 w 200"/>
              <a:gd name="T29" fmla="*/ 33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0" h="166">
                <a:moveTo>
                  <a:pt x="200" y="0"/>
                </a:moveTo>
                <a:lnTo>
                  <a:pt x="134" y="0"/>
                </a:lnTo>
                <a:lnTo>
                  <a:pt x="134" y="33"/>
                </a:lnTo>
                <a:lnTo>
                  <a:pt x="200" y="33"/>
                </a:lnTo>
                <a:lnTo>
                  <a:pt x="200" y="0"/>
                </a:lnTo>
                <a:close/>
                <a:moveTo>
                  <a:pt x="17" y="166"/>
                </a:moveTo>
                <a:lnTo>
                  <a:pt x="50" y="166"/>
                </a:lnTo>
                <a:cubicBezTo>
                  <a:pt x="50" y="100"/>
                  <a:pt x="150" y="100"/>
                  <a:pt x="150" y="166"/>
                </a:cubicBezTo>
                <a:lnTo>
                  <a:pt x="184" y="166"/>
                </a:lnTo>
                <a:cubicBezTo>
                  <a:pt x="184" y="50"/>
                  <a:pt x="17" y="50"/>
                  <a:pt x="17" y="166"/>
                </a:cubicBezTo>
                <a:close/>
                <a:moveTo>
                  <a:pt x="67" y="33"/>
                </a:moveTo>
                <a:lnTo>
                  <a:pt x="0" y="33"/>
                </a:lnTo>
                <a:lnTo>
                  <a:pt x="0" y="0"/>
                </a:lnTo>
                <a:lnTo>
                  <a:pt x="67" y="0"/>
                </a:lnTo>
                <a:lnTo>
                  <a:pt x="67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3" name="Freeform 68">
            <a:extLst>
              <a:ext uri="{FF2B5EF4-FFF2-40B4-BE49-F238E27FC236}">
                <a16:creationId xmlns:a16="http://schemas.microsoft.com/office/drawing/2014/main" id="{9DFD011F-D4AA-C545-8489-756091CB6A0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10429" y="2597156"/>
            <a:ext cx="150813" cy="125413"/>
          </a:xfrm>
          <a:custGeom>
            <a:avLst/>
            <a:gdLst>
              <a:gd name="T0" fmla="*/ 133 w 200"/>
              <a:gd name="T1" fmla="*/ 66 h 166"/>
              <a:gd name="T2" fmla="*/ 200 w 200"/>
              <a:gd name="T3" fmla="*/ 66 h 166"/>
              <a:gd name="T4" fmla="*/ 200 w 200"/>
              <a:gd name="T5" fmla="*/ 0 h 166"/>
              <a:gd name="T6" fmla="*/ 133 w 200"/>
              <a:gd name="T7" fmla="*/ 0 h 166"/>
              <a:gd name="T8" fmla="*/ 133 w 200"/>
              <a:gd name="T9" fmla="*/ 66 h 166"/>
              <a:gd name="T10" fmla="*/ 0 w 200"/>
              <a:gd name="T11" fmla="*/ 66 h 166"/>
              <a:gd name="T12" fmla="*/ 66 w 200"/>
              <a:gd name="T13" fmla="*/ 66 h 166"/>
              <a:gd name="T14" fmla="*/ 66 w 200"/>
              <a:gd name="T15" fmla="*/ 0 h 166"/>
              <a:gd name="T16" fmla="*/ 0 w 200"/>
              <a:gd name="T17" fmla="*/ 0 h 166"/>
              <a:gd name="T18" fmla="*/ 0 w 200"/>
              <a:gd name="T19" fmla="*/ 66 h 166"/>
              <a:gd name="T20" fmla="*/ 183 w 200"/>
              <a:gd name="T21" fmla="*/ 166 h 166"/>
              <a:gd name="T22" fmla="*/ 150 w 200"/>
              <a:gd name="T23" fmla="*/ 166 h 166"/>
              <a:gd name="T24" fmla="*/ 50 w 200"/>
              <a:gd name="T25" fmla="*/ 166 h 166"/>
              <a:gd name="T26" fmla="*/ 16 w 200"/>
              <a:gd name="T27" fmla="*/ 166 h 166"/>
              <a:gd name="T28" fmla="*/ 183 w 200"/>
              <a:gd name="T29" fmla="*/ 166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0" h="166">
                <a:moveTo>
                  <a:pt x="133" y="66"/>
                </a:moveTo>
                <a:lnTo>
                  <a:pt x="200" y="66"/>
                </a:lnTo>
                <a:lnTo>
                  <a:pt x="200" y="0"/>
                </a:lnTo>
                <a:lnTo>
                  <a:pt x="133" y="0"/>
                </a:lnTo>
                <a:lnTo>
                  <a:pt x="133" y="66"/>
                </a:lnTo>
                <a:close/>
                <a:moveTo>
                  <a:pt x="0" y="66"/>
                </a:moveTo>
                <a:lnTo>
                  <a:pt x="66" y="66"/>
                </a:lnTo>
                <a:lnTo>
                  <a:pt x="66" y="0"/>
                </a:lnTo>
                <a:lnTo>
                  <a:pt x="0" y="0"/>
                </a:lnTo>
                <a:lnTo>
                  <a:pt x="0" y="66"/>
                </a:lnTo>
                <a:close/>
                <a:moveTo>
                  <a:pt x="183" y="166"/>
                </a:moveTo>
                <a:lnTo>
                  <a:pt x="150" y="166"/>
                </a:lnTo>
                <a:cubicBezTo>
                  <a:pt x="150" y="100"/>
                  <a:pt x="50" y="100"/>
                  <a:pt x="50" y="166"/>
                </a:cubicBezTo>
                <a:lnTo>
                  <a:pt x="16" y="166"/>
                </a:lnTo>
                <a:cubicBezTo>
                  <a:pt x="16" y="50"/>
                  <a:pt x="183" y="50"/>
                  <a:pt x="183" y="1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4" name="Freeform 69">
            <a:extLst>
              <a:ext uri="{FF2B5EF4-FFF2-40B4-BE49-F238E27FC236}">
                <a16:creationId xmlns:a16="http://schemas.microsoft.com/office/drawing/2014/main" id="{73D2B173-DC48-3B43-A7C1-3CFCA9E431C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07191" y="2597156"/>
            <a:ext cx="150813" cy="125413"/>
          </a:xfrm>
          <a:custGeom>
            <a:avLst/>
            <a:gdLst>
              <a:gd name="T0" fmla="*/ 133 w 200"/>
              <a:gd name="T1" fmla="*/ 66 h 166"/>
              <a:gd name="T2" fmla="*/ 200 w 200"/>
              <a:gd name="T3" fmla="*/ 66 h 166"/>
              <a:gd name="T4" fmla="*/ 200 w 200"/>
              <a:gd name="T5" fmla="*/ 0 h 166"/>
              <a:gd name="T6" fmla="*/ 133 w 200"/>
              <a:gd name="T7" fmla="*/ 0 h 166"/>
              <a:gd name="T8" fmla="*/ 133 w 200"/>
              <a:gd name="T9" fmla="*/ 66 h 166"/>
              <a:gd name="T10" fmla="*/ 0 w 200"/>
              <a:gd name="T11" fmla="*/ 66 h 166"/>
              <a:gd name="T12" fmla="*/ 67 w 200"/>
              <a:gd name="T13" fmla="*/ 66 h 166"/>
              <a:gd name="T14" fmla="*/ 67 w 200"/>
              <a:gd name="T15" fmla="*/ 0 h 166"/>
              <a:gd name="T16" fmla="*/ 0 w 200"/>
              <a:gd name="T17" fmla="*/ 0 h 166"/>
              <a:gd name="T18" fmla="*/ 0 w 200"/>
              <a:gd name="T19" fmla="*/ 66 h 166"/>
              <a:gd name="T20" fmla="*/ 183 w 200"/>
              <a:gd name="T21" fmla="*/ 166 h 166"/>
              <a:gd name="T22" fmla="*/ 17 w 200"/>
              <a:gd name="T23" fmla="*/ 166 h 166"/>
              <a:gd name="T24" fmla="*/ 183 w 200"/>
              <a:gd name="T25" fmla="*/ 166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0" h="166">
                <a:moveTo>
                  <a:pt x="133" y="66"/>
                </a:moveTo>
                <a:lnTo>
                  <a:pt x="200" y="66"/>
                </a:lnTo>
                <a:lnTo>
                  <a:pt x="200" y="0"/>
                </a:lnTo>
                <a:lnTo>
                  <a:pt x="133" y="0"/>
                </a:lnTo>
                <a:lnTo>
                  <a:pt x="133" y="66"/>
                </a:lnTo>
                <a:close/>
                <a:moveTo>
                  <a:pt x="0" y="66"/>
                </a:moveTo>
                <a:lnTo>
                  <a:pt x="67" y="66"/>
                </a:lnTo>
                <a:lnTo>
                  <a:pt x="67" y="0"/>
                </a:lnTo>
                <a:lnTo>
                  <a:pt x="0" y="0"/>
                </a:lnTo>
                <a:lnTo>
                  <a:pt x="0" y="66"/>
                </a:lnTo>
                <a:close/>
                <a:moveTo>
                  <a:pt x="183" y="166"/>
                </a:moveTo>
                <a:lnTo>
                  <a:pt x="17" y="166"/>
                </a:lnTo>
                <a:cubicBezTo>
                  <a:pt x="17" y="50"/>
                  <a:pt x="183" y="50"/>
                  <a:pt x="183" y="1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5" name="Freeform 70">
            <a:extLst>
              <a:ext uri="{FF2B5EF4-FFF2-40B4-BE49-F238E27FC236}">
                <a16:creationId xmlns:a16="http://schemas.microsoft.com/office/drawing/2014/main" id="{8D12F94E-2D8E-2748-90BD-0D37C2E1ACF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03954" y="2597156"/>
            <a:ext cx="150813" cy="152400"/>
          </a:xfrm>
          <a:custGeom>
            <a:avLst/>
            <a:gdLst>
              <a:gd name="T0" fmla="*/ 134 w 200"/>
              <a:gd name="T1" fmla="*/ 66 h 200"/>
              <a:gd name="T2" fmla="*/ 200 w 200"/>
              <a:gd name="T3" fmla="*/ 66 h 200"/>
              <a:gd name="T4" fmla="*/ 200 w 200"/>
              <a:gd name="T5" fmla="*/ 0 h 200"/>
              <a:gd name="T6" fmla="*/ 134 w 200"/>
              <a:gd name="T7" fmla="*/ 0 h 200"/>
              <a:gd name="T8" fmla="*/ 134 w 200"/>
              <a:gd name="T9" fmla="*/ 66 h 200"/>
              <a:gd name="T10" fmla="*/ 0 w 200"/>
              <a:gd name="T11" fmla="*/ 66 h 200"/>
              <a:gd name="T12" fmla="*/ 67 w 200"/>
              <a:gd name="T13" fmla="*/ 66 h 200"/>
              <a:gd name="T14" fmla="*/ 67 w 200"/>
              <a:gd name="T15" fmla="*/ 0 h 200"/>
              <a:gd name="T16" fmla="*/ 0 w 200"/>
              <a:gd name="T17" fmla="*/ 0 h 200"/>
              <a:gd name="T18" fmla="*/ 0 w 200"/>
              <a:gd name="T19" fmla="*/ 66 h 200"/>
              <a:gd name="T20" fmla="*/ 17 w 200"/>
              <a:gd name="T21" fmla="*/ 83 h 200"/>
              <a:gd name="T22" fmla="*/ 184 w 200"/>
              <a:gd name="T23" fmla="*/ 83 h 200"/>
              <a:gd name="T24" fmla="*/ 17 w 200"/>
              <a:gd name="T25" fmla="*/ 83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0" h="200">
                <a:moveTo>
                  <a:pt x="134" y="66"/>
                </a:moveTo>
                <a:lnTo>
                  <a:pt x="200" y="66"/>
                </a:lnTo>
                <a:lnTo>
                  <a:pt x="200" y="0"/>
                </a:lnTo>
                <a:lnTo>
                  <a:pt x="134" y="0"/>
                </a:lnTo>
                <a:lnTo>
                  <a:pt x="134" y="66"/>
                </a:lnTo>
                <a:close/>
                <a:moveTo>
                  <a:pt x="0" y="66"/>
                </a:moveTo>
                <a:lnTo>
                  <a:pt x="67" y="66"/>
                </a:lnTo>
                <a:lnTo>
                  <a:pt x="67" y="0"/>
                </a:lnTo>
                <a:lnTo>
                  <a:pt x="0" y="0"/>
                </a:lnTo>
                <a:lnTo>
                  <a:pt x="0" y="66"/>
                </a:lnTo>
                <a:close/>
                <a:moveTo>
                  <a:pt x="17" y="83"/>
                </a:moveTo>
                <a:lnTo>
                  <a:pt x="184" y="83"/>
                </a:lnTo>
                <a:cubicBezTo>
                  <a:pt x="184" y="200"/>
                  <a:pt x="17" y="200"/>
                  <a:pt x="17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6" name="Freeform 71">
            <a:extLst>
              <a:ext uri="{FF2B5EF4-FFF2-40B4-BE49-F238E27FC236}">
                <a16:creationId xmlns:a16="http://schemas.microsoft.com/office/drawing/2014/main" id="{16FC5D17-9786-BD40-88CA-440FB0DC9C3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29918" y="2090742"/>
            <a:ext cx="150813" cy="127000"/>
          </a:xfrm>
          <a:custGeom>
            <a:avLst/>
            <a:gdLst>
              <a:gd name="T0" fmla="*/ 134 w 200"/>
              <a:gd name="T1" fmla="*/ 33 h 167"/>
              <a:gd name="T2" fmla="*/ 200 w 200"/>
              <a:gd name="T3" fmla="*/ 33 h 167"/>
              <a:gd name="T4" fmla="*/ 200 w 200"/>
              <a:gd name="T5" fmla="*/ 0 h 167"/>
              <a:gd name="T6" fmla="*/ 134 w 200"/>
              <a:gd name="T7" fmla="*/ 0 h 167"/>
              <a:gd name="T8" fmla="*/ 134 w 200"/>
              <a:gd name="T9" fmla="*/ 33 h 167"/>
              <a:gd name="T10" fmla="*/ 0 w 200"/>
              <a:gd name="T11" fmla="*/ 33 h 167"/>
              <a:gd name="T12" fmla="*/ 67 w 200"/>
              <a:gd name="T13" fmla="*/ 33 h 167"/>
              <a:gd name="T14" fmla="*/ 67 w 200"/>
              <a:gd name="T15" fmla="*/ 0 h 167"/>
              <a:gd name="T16" fmla="*/ 0 w 200"/>
              <a:gd name="T17" fmla="*/ 0 h 167"/>
              <a:gd name="T18" fmla="*/ 0 w 200"/>
              <a:gd name="T19" fmla="*/ 33 h 167"/>
              <a:gd name="T20" fmla="*/ 184 w 200"/>
              <a:gd name="T21" fmla="*/ 167 h 167"/>
              <a:gd name="T22" fmla="*/ 17 w 200"/>
              <a:gd name="T23" fmla="*/ 167 h 167"/>
              <a:gd name="T24" fmla="*/ 184 w 200"/>
              <a:gd name="T25" fmla="*/ 16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0" h="167">
                <a:moveTo>
                  <a:pt x="134" y="33"/>
                </a:moveTo>
                <a:lnTo>
                  <a:pt x="200" y="33"/>
                </a:lnTo>
                <a:lnTo>
                  <a:pt x="200" y="0"/>
                </a:lnTo>
                <a:lnTo>
                  <a:pt x="134" y="0"/>
                </a:lnTo>
                <a:lnTo>
                  <a:pt x="134" y="33"/>
                </a:lnTo>
                <a:close/>
                <a:moveTo>
                  <a:pt x="0" y="33"/>
                </a:moveTo>
                <a:lnTo>
                  <a:pt x="67" y="33"/>
                </a:lnTo>
                <a:lnTo>
                  <a:pt x="67" y="0"/>
                </a:lnTo>
                <a:lnTo>
                  <a:pt x="0" y="0"/>
                </a:lnTo>
                <a:lnTo>
                  <a:pt x="0" y="33"/>
                </a:lnTo>
                <a:close/>
                <a:moveTo>
                  <a:pt x="184" y="167"/>
                </a:moveTo>
                <a:lnTo>
                  <a:pt x="17" y="167"/>
                </a:lnTo>
                <a:cubicBezTo>
                  <a:pt x="17" y="50"/>
                  <a:pt x="184" y="50"/>
                  <a:pt x="184" y="1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7" name="Freeform 72">
            <a:extLst>
              <a:ext uri="{FF2B5EF4-FFF2-40B4-BE49-F238E27FC236}">
                <a16:creationId xmlns:a16="http://schemas.microsoft.com/office/drawing/2014/main" id="{F32662E9-C452-544D-AD8B-C679ECF4679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28268" y="2090742"/>
            <a:ext cx="150813" cy="150813"/>
          </a:xfrm>
          <a:custGeom>
            <a:avLst/>
            <a:gdLst>
              <a:gd name="T0" fmla="*/ 133 w 200"/>
              <a:gd name="T1" fmla="*/ 33 h 200"/>
              <a:gd name="T2" fmla="*/ 200 w 200"/>
              <a:gd name="T3" fmla="*/ 33 h 200"/>
              <a:gd name="T4" fmla="*/ 200 w 200"/>
              <a:gd name="T5" fmla="*/ 0 h 200"/>
              <a:gd name="T6" fmla="*/ 133 w 200"/>
              <a:gd name="T7" fmla="*/ 0 h 200"/>
              <a:gd name="T8" fmla="*/ 133 w 200"/>
              <a:gd name="T9" fmla="*/ 33 h 200"/>
              <a:gd name="T10" fmla="*/ 0 w 200"/>
              <a:gd name="T11" fmla="*/ 33 h 200"/>
              <a:gd name="T12" fmla="*/ 66 w 200"/>
              <a:gd name="T13" fmla="*/ 33 h 200"/>
              <a:gd name="T14" fmla="*/ 66 w 200"/>
              <a:gd name="T15" fmla="*/ 0 h 200"/>
              <a:gd name="T16" fmla="*/ 0 w 200"/>
              <a:gd name="T17" fmla="*/ 0 h 200"/>
              <a:gd name="T18" fmla="*/ 0 w 200"/>
              <a:gd name="T19" fmla="*/ 33 h 200"/>
              <a:gd name="T20" fmla="*/ 16 w 200"/>
              <a:gd name="T21" fmla="*/ 83 h 200"/>
              <a:gd name="T22" fmla="*/ 183 w 200"/>
              <a:gd name="T23" fmla="*/ 83 h 200"/>
              <a:gd name="T24" fmla="*/ 16 w 200"/>
              <a:gd name="T25" fmla="*/ 83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0" h="200">
                <a:moveTo>
                  <a:pt x="133" y="33"/>
                </a:moveTo>
                <a:lnTo>
                  <a:pt x="200" y="33"/>
                </a:lnTo>
                <a:lnTo>
                  <a:pt x="200" y="0"/>
                </a:lnTo>
                <a:lnTo>
                  <a:pt x="133" y="0"/>
                </a:lnTo>
                <a:lnTo>
                  <a:pt x="133" y="33"/>
                </a:lnTo>
                <a:close/>
                <a:moveTo>
                  <a:pt x="0" y="33"/>
                </a:moveTo>
                <a:lnTo>
                  <a:pt x="66" y="33"/>
                </a:lnTo>
                <a:lnTo>
                  <a:pt x="66" y="0"/>
                </a:lnTo>
                <a:lnTo>
                  <a:pt x="0" y="0"/>
                </a:lnTo>
                <a:lnTo>
                  <a:pt x="0" y="33"/>
                </a:lnTo>
                <a:close/>
                <a:moveTo>
                  <a:pt x="16" y="83"/>
                </a:moveTo>
                <a:lnTo>
                  <a:pt x="183" y="83"/>
                </a:lnTo>
                <a:cubicBezTo>
                  <a:pt x="183" y="200"/>
                  <a:pt x="16" y="200"/>
                  <a:pt x="16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8" name="Freeform 73">
            <a:extLst>
              <a:ext uri="{FF2B5EF4-FFF2-40B4-BE49-F238E27FC236}">
                <a16:creationId xmlns:a16="http://schemas.microsoft.com/office/drawing/2014/main" id="{16A328E4-697A-3747-87EB-912574A0A11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25030" y="2114555"/>
            <a:ext cx="150813" cy="103188"/>
          </a:xfrm>
          <a:custGeom>
            <a:avLst/>
            <a:gdLst>
              <a:gd name="T0" fmla="*/ 200 w 200"/>
              <a:gd name="T1" fmla="*/ 0 h 134"/>
              <a:gd name="T2" fmla="*/ 133 w 200"/>
              <a:gd name="T3" fmla="*/ 0 h 134"/>
              <a:gd name="T4" fmla="*/ 133 w 200"/>
              <a:gd name="T5" fmla="*/ 34 h 134"/>
              <a:gd name="T6" fmla="*/ 200 w 200"/>
              <a:gd name="T7" fmla="*/ 34 h 134"/>
              <a:gd name="T8" fmla="*/ 200 w 200"/>
              <a:gd name="T9" fmla="*/ 0 h 134"/>
              <a:gd name="T10" fmla="*/ 200 w 200"/>
              <a:gd name="T11" fmla="*/ 100 h 134"/>
              <a:gd name="T12" fmla="*/ 0 w 200"/>
              <a:gd name="T13" fmla="*/ 100 h 134"/>
              <a:gd name="T14" fmla="*/ 0 w 200"/>
              <a:gd name="T15" fmla="*/ 134 h 134"/>
              <a:gd name="T16" fmla="*/ 200 w 200"/>
              <a:gd name="T17" fmla="*/ 134 h 134"/>
              <a:gd name="T18" fmla="*/ 200 w 200"/>
              <a:gd name="T19" fmla="*/ 100 h 134"/>
              <a:gd name="T20" fmla="*/ 67 w 200"/>
              <a:gd name="T21" fmla="*/ 34 h 134"/>
              <a:gd name="T22" fmla="*/ 0 w 200"/>
              <a:gd name="T23" fmla="*/ 34 h 134"/>
              <a:gd name="T24" fmla="*/ 0 w 200"/>
              <a:gd name="T25" fmla="*/ 0 h 134"/>
              <a:gd name="T26" fmla="*/ 67 w 200"/>
              <a:gd name="T27" fmla="*/ 0 h 134"/>
              <a:gd name="T28" fmla="*/ 67 w 200"/>
              <a:gd name="T29" fmla="*/ 34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0" h="134">
                <a:moveTo>
                  <a:pt x="200" y="0"/>
                </a:moveTo>
                <a:lnTo>
                  <a:pt x="133" y="0"/>
                </a:lnTo>
                <a:lnTo>
                  <a:pt x="133" y="34"/>
                </a:lnTo>
                <a:lnTo>
                  <a:pt x="200" y="34"/>
                </a:lnTo>
                <a:lnTo>
                  <a:pt x="200" y="0"/>
                </a:lnTo>
                <a:close/>
                <a:moveTo>
                  <a:pt x="200" y="100"/>
                </a:moveTo>
                <a:lnTo>
                  <a:pt x="0" y="100"/>
                </a:lnTo>
                <a:lnTo>
                  <a:pt x="0" y="134"/>
                </a:lnTo>
                <a:lnTo>
                  <a:pt x="200" y="134"/>
                </a:lnTo>
                <a:lnTo>
                  <a:pt x="200" y="100"/>
                </a:lnTo>
                <a:close/>
                <a:moveTo>
                  <a:pt x="67" y="34"/>
                </a:moveTo>
                <a:lnTo>
                  <a:pt x="0" y="34"/>
                </a:lnTo>
                <a:lnTo>
                  <a:pt x="0" y="0"/>
                </a:lnTo>
                <a:lnTo>
                  <a:pt x="67" y="0"/>
                </a:lnTo>
                <a:lnTo>
                  <a:pt x="67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9" name="Freeform 74">
            <a:extLst>
              <a:ext uri="{FF2B5EF4-FFF2-40B4-BE49-F238E27FC236}">
                <a16:creationId xmlns:a16="http://schemas.microsoft.com/office/drawing/2014/main" id="{D16D5A10-340D-6244-A7DA-609F26C8B48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21793" y="2082805"/>
            <a:ext cx="179388" cy="134938"/>
          </a:xfrm>
          <a:custGeom>
            <a:avLst/>
            <a:gdLst>
              <a:gd name="T0" fmla="*/ 217 w 238"/>
              <a:gd name="T1" fmla="*/ 142 h 176"/>
              <a:gd name="T2" fmla="*/ 17 w 238"/>
              <a:gd name="T3" fmla="*/ 142 h 176"/>
              <a:gd name="T4" fmla="*/ 17 w 238"/>
              <a:gd name="T5" fmla="*/ 176 h 176"/>
              <a:gd name="T6" fmla="*/ 217 w 238"/>
              <a:gd name="T7" fmla="*/ 176 h 176"/>
              <a:gd name="T8" fmla="*/ 217 w 238"/>
              <a:gd name="T9" fmla="*/ 142 h 176"/>
              <a:gd name="T10" fmla="*/ 238 w 238"/>
              <a:gd name="T11" fmla="*/ 24 h 176"/>
              <a:gd name="T12" fmla="*/ 214 w 238"/>
              <a:gd name="T13" fmla="*/ 0 h 176"/>
              <a:gd name="T14" fmla="*/ 186 w 238"/>
              <a:gd name="T15" fmla="*/ 29 h 176"/>
              <a:gd name="T16" fmla="*/ 157 w 238"/>
              <a:gd name="T17" fmla="*/ 0 h 176"/>
              <a:gd name="T18" fmla="*/ 134 w 238"/>
              <a:gd name="T19" fmla="*/ 24 h 176"/>
              <a:gd name="T20" fmla="*/ 162 w 238"/>
              <a:gd name="T21" fmla="*/ 52 h 176"/>
              <a:gd name="T22" fmla="*/ 134 w 238"/>
              <a:gd name="T23" fmla="*/ 81 h 176"/>
              <a:gd name="T24" fmla="*/ 157 w 238"/>
              <a:gd name="T25" fmla="*/ 104 h 176"/>
              <a:gd name="T26" fmla="*/ 186 w 238"/>
              <a:gd name="T27" fmla="*/ 76 h 176"/>
              <a:gd name="T28" fmla="*/ 214 w 238"/>
              <a:gd name="T29" fmla="*/ 104 h 176"/>
              <a:gd name="T30" fmla="*/ 238 w 238"/>
              <a:gd name="T31" fmla="*/ 81 h 176"/>
              <a:gd name="T32" fmla="*/ 209 w 238"/>
              <a:gd name="T33" fmla="*/ 52 h 176"/>
              <a:gd name="T34" fmla="*/ 238 w 238"/>
              <a:gd name="T35" fmla="*/ 24 h 176"/>
              <a:gd name="T36" fmla="*/ 76 w 238"/>
              <a:gd name="T37" fmla="*/ 52 h 176"/>
              <a:gd name="T38" fmla="*/ 104 w 238"/>
              <a:gd name="T39" fmla="*/ 81 h 176"/>
              <a:gd name="T40" fmla="*/ 81 w 238"/>
              <a:gd name="T41" fmla="*/ 104 h 176"/>
              <a:gd name="T42" fmla="*/ 52 w 238"/>
              <a:gd name="T43" fmla="*/ 76 h 176"/>
              <a:gd name="T44" fmla="*/ 24 w 238"/>
              <a:gd name="T45" fmla="*/ 104 h 176"/>
              <a:gd name="T46" fmla="*/ 0 w 238"/>
              <a:gd name="T47" fmla="*/ 81 h 176"/>
              <a:gd name="T48" fmla="*/ 29 w 238"/>
              <a:gd name="T49" fmla="*/ 52 h 176"/>
              <a:gd name="T50" fmla="*/ 0 w 238"/>
              <a:gd name="T51" fmla="*/ 24 h 176"/>
              <a:gd name="T52" fmla="*/ 24 w 238"/>
              <a:gd name="T53" fmla="*/ 0 h 176"/>
              <a:gd name="T54" fmla="*/ 52 w 238"/>
              <a:gd name="T55" fmla="*/ 29 h 176"/>
              <a:gd name="T56" fmla="*/ 81 w 238"/>
              <a:gd name="T57" fmla="*/ 0 h 176"/>
              <a:gd name="T58" fmla="*/ 104 w 238"/>
              <a:gd name="T59" fmla="*/ 24 h 176"/>
              <a:gd name="T60" fmla="*/ 76 w 238"/>
              <a:gd name="T61" fmla="*/ 5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38" h="176">
                <a:moveTo>
                  <a:pt x="217" y="142"/>
                </a:moveTo>
                <a:lnTo>
                  <a:pt x="17" y="142"/>
                </a:lnTo>
                <a:lnTo>
                  <a:pt x="17" y="176"/>
                </a:lnTo>
                <a:lnTo>
                  <a:pt x="217" y="176"/>
                </a:lnTo>
                <a:lnTo>
                  <a:pt x="217" y="142"/>
                </a:lnTo>
                <a:close/>
                <a:moveTo>
                  <a:pt x="238" y="24"/>
                </a:moveTo>
                <a:lnTo>
                  <a:pt x="214" y="0"/>
                </a:lnTo>
                <a:lnTo>
                  <a:pt x="186" y="29"/>
                </a:lnTo>
                <a:lnTo>
                  <a:pt x="157" y="0"/>
                </a:lnTo>
                <a:lnTo>
                  <a:pt x="134" y="24"/>
                </a:lnTo>
                <a:lnTo>
                  <a:pt x="162" y="52"/>
                </a:lnTo>
                <a:lnTo>
                  <a:pt x="134" y="81"/>
                </a:lnTo>
                <a:lnTo>
                  <a:pt x="157" y="104"/>
                </a:lnTo>
                <a:lnTo>
                  <a:pt x="186" y="76"/>
                </a:lnTo>
                <a:lnTo>
                  <a:pt x="214" y="104"/>
                </a:lnTo>
                <a:lnTo>
                  <a:pt x="238" y="81"/>
                </a:lnTo>
                <a:lnTo>
                  <a:pt x="209" y="52"/>
                </a:lnTo>
                <a:lnTo>
                  <a:pt x="238" y="24"/>
                </a:lnTo>
                <a:close/>
                <a:moveTo>
                  <a:pt x="76" y="52"/>
                </a:moveTo>
                <a:lnTo>
                  <a:pt x="104" y="81"/>
                </a:lnTo>
                <a:lnTo>
                  <a:pt x="81" y="104"/>
                </a:lnTo>
                <a:lnTo>
                  <a:pt x="52" y="76"/>
                </a:lnTo>
                <a:lnTo>
                  <a:pt x="24" y="104"/>
                </a:lnTo>
                <a:lnTo>
                  <a:pt x="0" y="81"/>
                </a:lnTo>
                <a:lnTo>
                  <a:pt x="29" y="52"/>
                </a:lnTo>
                <a:lnTo>
                  <a:pt x="0" y="24"/>
                </a:lnTo>
                <a:lnTo>
                  <a:pt x="24" y="0"/>
                </a:lnTo>
                <a:lnTo>
                  <a:pt x="52" y="29"/>
                </a:lnTo>
                <a:lnTo>
                  <a:pt x="81" y="0"/>
                </a:lnTo>
                <a:lnTo>
                  <a:pt x="104" y="24"/>
                </a:lnTo>
                <a:lnTo>
                  <a:pt x="76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0" name="Freeform 75">
            <a:extLst>
              <a:ext uri="{FF2B5EF4-FFF2-40B4-BE49-F238E27FC236}">
                <a16:creationId xmlns:a16="http://schemas.microsoft.com/office/drawing/2014/main" id="{B4E4E53E-ECF4-D349-BA48-1F5799BE788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18555" y="2114555"/>
            <a:ext cx="150813" cy="103188"/>
          </a:xfrm>
          <a:custGeom>
            <a:avLst/>
            <a:gdLst>
              <a:gd name="T0" fmla="*/ 133 w 200"/>
              <a:gd name="T1" fmla="*/ 67 h 134"/>
              <a:gd name="T2" fmla="*/ 200 w 200"/>
              <a:gd name="T3" fmla="*/ 67 h 134"/>
              <a:gd name="T4" fmla="*/ 200 w 200"/>
              <a:gd name="T5" fmla="*/ 0 h 134"/>
              <a:gd name="T6" fmla="*/ 133 w 200"/>
              <a:gd name="T7" fmla="*/ 0 h 134"/>
              <a:gd name="T8" fmla="*/ 133 w 200"/>
              <a:gd name="T9" fmla="*/ 67 h 134"/>
              <a:gd name="T10" fmla="*/ 0 w 200"/>
              <a:gd name="T11" fmla="*/ 67 h 134"/>
              <a:gd name="T12" fmla="*/ 66 w 200"/>
              <a:gd name="T13" fmla="*/ 67 h 134"/>
              <a:gd name="T14" fmla="*/ 66 w 200"/>
              <a:gd name="T15" fmla="*/ 0 h 134"/>
              <a:gd name="T16" fmla="*/ 0 w 200"/>
              <a:gd name="T17" fmla="*/ 0 h 134"/>
              <a:gd name="T18" fmla="*/ 0 w 200"/>
              <a:gd name="T19" fmla="*/ 67 h 134"/>
              <a:gd name="T20" fmla="*/ 200 w 200"/>
              <a:gd name="T21" fmla="*/ 134 h 134"/>
              <a:gd name="T22" fmla="*/ 0 w 200"/>
              <a:gd name="T23" fmla="*/ 134 h 134"/>
              <a:gd name="T24" fmla="*/ 0 w 200"/>
              <a:gd name="T25" fmla="*/ 100 h 134"/>
              <a:gd name="T26" fmla="*/ 200 w 200"/>
              <a:gd name="T27" fmla="*/ 100 h 134"/>
              <a:gd name="T28" fmla="*/ 200 w 200"/>
              <a:gd name="T29" fmla="*/ 134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0" h="134">
                <a:moveTo>
                  <a:pt x="133" y="67"/>
                </a:moveTo>
                <a:lnTo>
                  <a:pt x="200" y="67"/>
                </a:lnTo>
                <a:lnTo>
                  <a:pt x="200" y="0"/>
                </a:lnTo>
                <a:lnTo>
                  <a:pt x="133" y="0"/>
                </a:lnTo>
                <a:lnTo>
                  <a:pt x="133" y="67"/>
                </a:lnTo>
                <a:close/>
                <a:moveTo>
                  <a:pt x="0" y="67"/>
                </a:moveTo>
                <a:lnTo>
                  <a:pt x="66" y="67"/>
                </a:lnTo>
                <a:lnTo>
                  <a:pt x="66" y="0"/>
                </a:lnTo>
                <a:lnTo>
                  <a:pt x="0" y="0"/>
                </a:lnTo>
                <a:lnTo>
                  <a:pt x="0" y="67"/>
                </a:lnTo>
                <a:close/>
                <a:moveTo>
                  <a:pt x="200" y="134"/>
                </a:moveTo>
                <a:lnTo>
                  <a:pt x="0" y="134"/>
                </a:lnTo>
                <a:lnTo>
                  <a:pt x="0" y="100"/>
                </a:lnTo>
                <a:lnTo>
                  <a:pt x="200" y="100"/>
                </a:lnTo>
                <a:lnTo>
                  <a:pt x="200" y="1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1" name="Freeform 76">
            <a:extLst>
              <a:ext uri="{FF2B5EF4-FFF2-40B4-BE49-F238E27FC236}">
                <a16:creationId xmlns:a16="http://schemas.microsoft.com/office/drawing/2014/main" id="{12D393F6-028E-DC4E-9379-CE43F037E38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15317" y="2065342"/>
            <a:ext cx="150813" cy="152400"/>
          </a:xfrm>
          <a:custGeom>
            <a:avLst/>
            <a:gdLst>
              <a:gd name="T0" fmla="*/ 67 w 200"/>
              <a:gd name="T1" fmla="*/ 100 h 200"/>
              <a:gd name="T2" fmla="*/ 33 w 200"/>
              <a:gd name="T3" fmla="*/ 100 h 200"/>
              <a:gd name="T4" fmla="*/ 33 w 200"/>
              <a:gd name="T5" fmla="*/ 200 h 200"/>
              <a:gd name="T6" fmla="*/ 67 w 200"/>
              <a:gd name="T7" fmla="*/ 200 h 200"/>
              <a:gd name="T8" fmla="*/ 67 w 200"/>
              <a:gd name="T9" fmla="*/ 166 h 200"/>
              <a:gd name="T10" fmla="*/ 133 w 200"/>
              <a:gd name="T11" fmla="*/ 166 h 200"/>
              <a:gd name="T12" fmla="*/ 133 w 200"/>
              <a:gd name="T13" fmla="*/ 200 h 200"/>
              <a:gd name="T14" fmla="*/ 167 w 200"/>
              <a:gd name="T15" fmla="*/ 200 h 200"/>
              <a:gd name="T16" fmla="*/ 167 w 200"/>
              <a:gd name="T17" fmla="*/ 100 h 200"/>
              <a:gd name="T18" fmla="*/ 133 w 200"/>
              <a:gd name="T19" fmla="*/ 100 h 200"/>
              <a:gd name="T20" fmla="*/ 133 w 200"/>
              <a:gd name="T21" fmla="*/ 66 h 200"/>
              <a:gd name="T22" fmla="*/ 67 w 200"/>
              <a:gd name="T23" fmla="*/ 66 h 200"/>
              <a:gd name="T24" fmla="*/ 67 w 200"/>
              <a:gd name="T25" fmla="*/ 100 h 200"/>
              <a:gd name="T26" fmla="*/ 133 w 200"/>
              <a:gd name="T27" fmla="*/ 66 h 200"/>
              <a:gd name="T28" fmla="*/ 200 w 200"/>
              <a:gd name="T29" fmla="*/ 66 h 200"/>
              <a:gd name="T30" fmla="*/ 200 w 200"/>
              <a:gd name="T31" fmla="*/ 0 h 200"/>
              <a:gd name="T32" fmla="*/ 133 w 200"/>
              <a:gd name="T33" fmla="*/ 0 h 200"/>
              <a:gd name="T34" fmla="*/ 133 w 200"/>
              <a:gd name="T35" fmla="*/ 66 h 200"/>
              <a:gd name="T36" fmla="*/ 67 w 200"/>
              <a:gd name="T37" fmla="*/ 66 h 200"/>
              <a:gd name="T38" fmla="*/ 0 w 200"/>
              <a:gd name="T39" fmla="*/ 66 h 200"/>
              <a:gd name="T40" fmla="*/ 0 w 200"/>
              <a:gd name="T41" fmla="*/ 0 h 200"/>
              <a:gd name="T42" fmla="*/ 67 w 200"/>
              <a:gd name="T43" fmla="*/ 0 h 200"/>
              <a:gd name="T44" fmla="*/ 67 w 200"/>
              <a:gd name="T45" fmla="*/ 66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00" h="200">
                <a:moveTo>
                  <a:pt x="67" y="100"/>
                </a:moveTo>
                <a:lnTo>
                  <a:pt x="33" y="100"/>
                </a:lnTo>
                <a:lnTo>
                  <a:pt x="33" y="200"/>
                </a:lnTo>
                <a:lnTo>
                  <a:pt x="67" y="200"/>
                </a:lnTo>
                <a:lnTo>
                  <a:pt x="67" y="166"/>
                </a:lnTo>
                <a:lnTo>
                  <a:pt x="133" y="166"/>
                </a:lnTo>
                <a:lnTo>
                  <a:pt x="133" y="200"/>
                </a:lnTo>
                <a:lnTo>
                  <a:pt x="167" y="200"/>
                </a:lnTo>
                <a:lnTo>
                  <a:pt x="167" y="100"/>
                </a:lnTo>
                <a:lnTo>
                  <a:pt x="133" y="100"/>
                </a:lnTo>
                <a:lnTo>
                  <a:pt x="133" y="66"/>
                </a:lnTo>
                <a:lnTo>
                  <a:pt x="67" y="66"/>
                </a:lnTo>
                <a:lnTo>
                  <a:pt x="67" y="100"/>
                </a:lnTo>
                <a:close/>
                <a:moveTo>
                  <a:pt x="133" y="66"/>
                </a:moveTo>
                <a:lnTo>
                  <a:pt x="200" y="66"/>
                </a:lnTo>
                <a:lnTo>
                  <a:pt x="200" y="0"/>
                </a:lnTo>
                <a:lnTo>
                  <a:pt x="133" y="0"/>
                </a:lnTo>
                <a:lnTo>
                  <a:pt x="133" y="66"/>
                </a:lnTo>
                <a:close/>
                <a:moveTo>
                  <a:pt x="67" y="66"/>
                </a:moveTo>
                <a:lnTo>
                  <a:pt x="0" y="66"/>
                </a:lnTo>
                <a:lnTo>
                  <a:pt x="0" y="0"/>
                </a:lnTo>
                <a:lnTo>
                  <a:pt x="67" y="0"/>
                </a:lnTo>
                <a:lnTo>
                  <a:pt x="67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2" name="Freeform 77">
            <a:extLst>
              <a:ext uri="{FF2B5EF4-FFF2-40B4-BE49-F238E27FC236}">
                <a16:creationId xmlns:a16="http://schemas.microsoft.com/office/drawing/2014/main" id="{A13BF5AB-774E-E74E-B657-12ED5DB6AC0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12079" y="2090742"/>
            <a:ext cx="150813" cy="127000"/>
          </a:xfrm>
          <a:custGeom>
            <a:avLst/>
            <a:gdLst>
              <a:gd name="T0" fmla="*/ 200 w 200"/>
              <a:gd name="T1" fmla="*/ 0 h 167"/>
              <a:gd name="T2" fmla="*/ 134 w 200"/>
              <a:gd name="T3" fmla="*/ 0 h 167"/>
              <a:gd name="T4" fmla="*/ 134 w 200"/>
              <a:gd name="T5" fmla="*/ 67 h 167"/>
              <a:gd name="T6" fmla="*/ 200 w 200"/>
              <a:gd name="T7" fmla="*/ 67 h 167"/>
              <a:gd name="T8" fmla="*/ 200 w 200"/>
              <a:gd name="T9" fmla="*/ 0 h 167"/>
              <a:gd name="T10" fmla="*/ 67 w 200"/>
              <a:gd name="T11" fmla="*/ 0 h 167"/>
              <a:gd name="T12" fmla="*/ 0 w 200"/>
              <a:gd name="T13" fmla="*/ 0 h 167"/>
              <a:gd name="T14" fmla="*/ 0 w 200"/>
              <a:gd name="T15" fmla="*/ 67 h 167"/>
              <a:gd name="T16" fmla="*/ 67 w 200"/>
              <a:gd name="T17" fmla="*/ 67 h 167"/>
              <a:gd name="T18" fmla="*/ 67 w 200"/>
              <a:gd name="T19" fmla="*/ 0 h 167"/>
              <a:gd name="T20" fmla="*/ 34 w 200"/>
              <a:gd name="T21" fmla="*/ 167 h 167"/>
              <a:gd name="T22" fmla="*/ 0 w 200"/>
              <a:gd name="T23" fmla="*/ 167 h 167"/>
              <a:gd name="T24" fmla="*/ 0 w 200"/>
              <a:gd name="T25" fmla="*/ 100 h 167"/>
              <a:gd name="T26" fmla="*/ 200 w 200"/>
              <a:gd name="T27" fmla="*/ 100 h 167"/>
              <a:gd name="T28" fmla="*/ 200 w 200"/>
              <a:gd name="T29" fmla="*/ 167 h 167"/>
              <a:gd name="T30" fmla="*/ 167 w 200"/>
              <a:gd name="T31" fmla="*/ 167 h 167"/>
              <a:gd name="T32" fmla="*/ 167 w 200"/>
              <a:gd name="T33" fmla="*/ 133 h 167"/>
              <a:gd name="T34" fmla="*/ 34 w 200"/>
              <a:gd name="T35" fmla="*/ 133 h 167"/>
              <a:gd name="T36" fmla="*/ 34 w 200"/>
              <a:gd name="T37" fmla="*/ 16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0" h="167">
                <a:moveTo>
                  <a:pt x="200" y="0"/>
                </a:moveTo>
                <a:lnTo>
                  <a:pt x="134" y="0"/>
                </a:lnTo>
                <a:lnTo>
                  <a:pt x="134" y="67"/>
                </a:lnTo>
                <a:lnTo>
                  <a:pt x="200" y="67"/>
                </a:lnTo>
                <a:lnTo>
                  <a:pt x="200" y="0"/>
                </a:lnTo>
                <a:close/>
                <a:moveTo>
                  <a:pt x="67" y="0"/>
                </a:moveTo>
                <a:lnTo>
                  <a:pt x="0" y="0"/>
                </a:lnTo>
                <a:lnTo>
                  <a:pt x="0" y="67"/>
                </a:lnTo>
                <a:lnTo>
                  <a:pt x="67" y="67"/>
                </a:lnTo>
                <a:lnTo>
                  <a:pt x="67" y="0"/>
                </a:lnTo>
                <a:close/>
                <a:moveTo>
                  <a:pt x="34" y="167"/>
                </a:moveTo>
                <a:lnTo>
                  <a:pt x="0" y="167"/>
                </a:lnTo>
                <a:lnTo>
                  <a:pt x="0" y="100"/>
                </a:lnTo>
                <a:lnTo>
                  <a:pt x="200" y="100"/>
                </a:lnTo>
                <a:lnTo>
                  <a:pt x="200" y="167"/>
                </a:lnTo>
                <a:lnTo>
                  <a:pt x="167" y="167"/>
                </a:lnTo>
                <a:lnTo>
                  <a:pt x="167" y="133"/>
                </a:lnTo>
                <a:lnTo>
                  <a:pt x="34" y="133"/>
                </a:lnTo>
                <a:lnTo>
                  <a:pt x="34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3" name="Freeform 78">
            <a:extLst>
              <a:ext uri="{FF2B5EF4-FFF2-40B4-BE49-F238E27FC236}">
                <a16:creationId xmlns:a16="http://schemas.microsoft.com/office/drawing/2014/main" id="{E50EB711-8E42-8B4A-B1AF-377F2ACB239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10429" y="2090742"/>
            <a:ext cx="150813" cy="127000"/>
          </a:xfrm>
          <a:custGeom>
            <a:avLst/>
            <a:gdLst>
              <a:gd name="T0" fmla="*/ 200 w 200"/>
              <a:gd name="T1" fmla="*/ 0 h 167"/>
              <a:gd name="T2" fmla="*/ 133 w 200"/>
              <a:gd name="T3" fmla="*/ 0 h 167"/>
              <a:gd name="T4" fmla="*/ 133 w 200"/>
              <a:gd name="T5" fmla="*/ 67 h 167"/>
              <a:gd name="T6" fmla="*/ 200 w 200"/>
              <a:gd name="T7" fmla="*/ 67 h 167"/>
              <a:gd name="T8" fmla="*/ 200 w 200"/>
              <a:gd name="T9" fmla="*/ 0 h 167"/>
              <a:gd name="T10" fmla="*/ 66 w 200"/>
              <a:gd name="T11" fmla="*/ 0 h 167"/>
              <a:gd name="T12" fmla="*/ 0 w 200"/>
              <a:gd name="T13" fmla="*/ 0 h 167"/>
              <a:gd name="T14" fmla="*/ 0 w 200"/>
              <a:gd name="T15" fmla="*/ 67 h 167"/>
              <a:gd name="T16" fmla="*/ 66 w 200"/>
              <a:gd name="T17" fmla="*/ 67 h 167"/>
              <a:gd name="T18" fmla="*/ 66 w 200"/>
              <a:gd name="T19" fmla="*/ 0 h 167"/>
              <a:gd name="T20" fmla="*/ 166 w 200"/>
              <a:gd name="T21" fmla="*/ 100 h 167"/>
              <a:gd name="T22" fmla="*/ 200 w 200"/>
              <a:gd name="T23" fmla="*/ 100 h 167"/>
              <a:gd name="T24" fmla="*/ 200 w 200"/>
              <a:gd name="T25" fmla="*/ 167 h 167"/>
              <a:gd name="T26" fmla="*/ 0 w 200"/>
              <a:gd name="T27" fmla="*/ 167 h 167"/>
              <a:gd name="T28" fmla="*/ 0 w 200"/>
              <a:gd name="T29" fmla="*/ 100 h 167"/>
              <a:gd name="T30" fmla="*/ 33 w 200"/>
              <a:gd name="T31" fmla="*/ 100 h 167"/>
              <a:gd name="T32" fmla="*/ 33 w 200"/>
              <a:gd name="T33" fmla="*/ 133 h 167"/>
              <a:gd name="T34" fmla="*/ 166 w 200"/>
              <a:gd name="T35" fmla="*/ 133 h 167"/>
              <a:gd name="T36" fmla="*/ 166 w 200"/>
              <a:gd name="T37" fmla="*/ 10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0" h="167">
                <a:moveTo>
                  <a:pt x="200" y="0"/>
                </a:moveTo>
                <a:lnTo>
                  <a:pt x="133" y="0"/>
                </a:lnTo>
                <a:lnTo>
                  <a:pt x="133" y="67"/>
                </a:lnTo>
                <a:lnTo>
                  <a:pt x="200" y="67"/>
                </a:lnTo>
                <a:lnTo>
                  <a:pt x="200" y="0"/>
                </a:lnTo>
                <a:close/>
                <a:moveTo>
                  <a:pt x="66" y="0"/>
                </a:moveTo>
                <a:lnTo>
                  <a:pt x="0" y="0"/>
                </a:lnTo>
                <a:lnTo>
                  <a:pt x="0" y="67"/>
                </a:lnTo>
                <a:lnTo>
                  <a:pt x="66" y="67"/>
                </a:lnTo>
                <a:lnTo>
                  <a:pt x="66" y="0"/>
                </a:lnTo>
                <a:close/>
                <a:moveTo>
                  <a:pt x="166" y="100"/>
                </a:moveTo>
                <a:lnTo>
                  <a:pt x="200" y="100"/>
                </a:lnTo>
                <a:lnTo>
                  <a:pt x="200" y="167"/>
                </a:lnTo>
                <a:lnTo>
                  <a:pt x="0" y="167"/>
                </a:lnTo>
                <a:lnTo>
                  <a:pt x="0" y="100"/>
                </a:lnTo>
                <a:lnTo>
                  <a:pt x="33" y="100"/>
                </a:lnTo>
                <a:lnTo>
                  <a:pt x="33" y="133"/>
                </a:lnTo>
                <a:lnTo>
                  <a:pt x="166" y="133"/>
                </a:lnTo>
                <a:lnTo>
                  <a:pt x="166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4" name="Freeform 79">
            <a:extLst>
              <a:ext uri="{FF2B5EF4-FFF2-40B4-BE49-F238E27FC236}">
                <a16:creationId xmlns:a16="http://schemas.microsoft.com/office/drawing/2014/main" id="{CEB4540D-8227-3E47-ADBB-1DF40306DCB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07191" y="2090742"/>
            <a:ext cx="150813" cy="127000"/>
          </a:xfrm>
          <a:custGeom>
            <a:avLst/>
            <a:gdLst>
              <a:gd name="T0" fmla="*/ 100 w 200"/>
              <a:gd name="T1" fmla="*/ 167 h 167"/>
              <a:gd name="T2" fmla="*/ 167 w 200"/>
              <a:gd name="T3" fmla="*/ 167 h 167"/>
              <a:gd name="T4" fmla="*/ 167 w 200"/>
              <a:gd name="T5" fmla="*/ 133 h 167"/>
              <a:gd name="T6" fmla="*/ 200 w 200"/>
              <a:gd name="T7" fmla="*/ 133 h 167"/>
              <a:gd name="T8" fmla="*/ 200 w 200"/>
              <a:gd name="T9" fmla="*/ 100 h 167"/>
              <a:gd name="T10" fmla="*/ 0 w 200"/>
              <a:gd name="T11" fmla="*/ 100 h 167"/>
              <a:gd name="T12" fmla="*/ 0 w 200"/>
              <a:gd name="T13" fmla="*/ 133 h 167"/>
              <a:gd name="T14" fmla="*/ 100 w 200"/>
              <a:gd name="T15" fmla="*/ 133 h 167"/>
              <a:gd name="T16" fmla="*/ 100 w 200"/>
              <a:gd name="T17" fmla="*/ 167 h 167"/>
              <a:gd name="T18" fmla="*/ 200 w 200"/>
              <a:gd name="T19" fmla="*/ 0 h 167"/>
              <a:gd name="T20" fmla="*/ 133 w 200"/>
              <a:gd name="T21" fmla="*/ 0 h 167"/>
              <a:gd name="T22" fmla="*/ 133 w 200"/>
              <a:gd name="T23" fmla="*/ 67 h 167"/>
              <a:gd name="T24" fmla="*/ 200 w 200"/>
              <a:gd name="T25" fmla="*/ 67 h 167"/>
              <a:gd name="T26" fmla="*/ 200 w 200"/>
              <a:gd name="T27" fmla="*/ 0 h 167"/>
              <a:gd name="T28" fmla="*/ 67 w 200"/>
              <a:gd name="T29" fmla="*/ 67 h 167"/>
              <a:gd name="T30" fmla="*/ 0 w 200"/>
              <a:gd name="T31" fmla="*/ 67 h 167"/>
              <a:gd name="T32" fmla="*/ 0 w 200"/>
              <a:gd name="T33" fmla="*/ 0 h 167"/>
              <a:gd name="T34" fmla="*/ 67 w 200"/>
              <a:gd name="T35" fmla="*/ 0 h 167"/>
              <a:gd name="T36" fmla="*/ 67 w 200"/>
              <a:gd name="T37" fmla="*/ 6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0" h="167">
                <a:moveTo>
                  <a:pt x="100" y="167"/>
                </a:moveTo>
                <a:lnTo>
                  <a:pt x="167" y="167"/>
                </a:lnTo>
                <a:lnTo>
                  <a:pt x="167" y="133"/>
                </a:lnTo>
                <a:lnTo>
                  <a:pt x="200" y="133"/>
                </a:lnTo>
                <a:lnTo>
                  <a:pt x="200" y="100"/>
                </a:lnTo>
                <a:lnTo>
                  <a:pt x="0" y="100"/>
                </a:lnTo>
                <a:lnTo>
                  <a:pt x="0" y="133"/>
                </a:lnTo>
                <a:lnTo>
                  <a:pt x="100" y="133"/>
                </a:lnTo>
                <a:lnTo>
                  <a:pt x="100" y="167"/>
                </a:lnTo>
                <a:close/>
                <a:moveTo>
                  <a:pt x="200" y="0"/>
                </a:moveTo>
                <a:lnTo>
                  <a:pt x="133" y="0"/>
                </a:lnTo>
                <a:lnTo>
                  <a:pt x="133" y="67"/>
                </a:lnTo>
                <a:lnTo>
                  <a:pt x="200" y="67"/>
                </a:lnTo>
                <a:lnTo>
                  <a:pt x="200" y="0"/>
                </a:lnTo>
                <a:close/>
                <a:moveTo>
                  <a:pt x="67" y="67"/>
                </a:moveTo>
                <a:lnTo>
                  <a:pt x="0" y="67"/>
                </a:lnTo>
                <a:lnTo>
                  <a:pt x="0" y="0"/>
                </a:lnTo>
                <a:lnTo>
                  <a:pt x="67" y="0"/>
                </a:lnTo>
                <a:lnTo>
                  <a:pt x="67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5" name="Freeform 80">
            <a:extLst>
              <a:ext uri="{FF2B5EF4-FFF2-40B4-BE49-F238E27FC236}">
                <a16:creationId xmlns:a16="http://schemas.microsoft.com/office/drawing/2014/main" id="{1E30B231-C2EA-4747-A5C7-C95C2BCBA86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03954" y="2090742"/>
            <a:ext cx="150813" cy="127000"/>
          </a:xfrm>
          <a:custGeom>
            <a:avLst/>
            <a:gdLst>
              <a:gd name="T0" fmla="*/ 200 w 200"/>
              <a:gd name="T1" fmla="*/ 0 h 167"/>
              <a:gd name="T2" fmla="*/ 134 w 200"/>
              <a:gd name="T3" fmla="*/ 0 h 167"/>
              <a:gd name="T4" fmla="*/ 134 w 200"/>
              <a:gd name="T5" fmla="*/ 33 h 167"/>
              <a:gd name="T6" fmla="*/ 200 w 200"/>
              <a:gd name="T7" fmla="*/ 33 h 167"/>
              <a:gd name="T8" fmla="*/ 200 w 200"/>
              <a:gd name="T9" fmla="*/ 0 h 167"/>
              <a:gd name="T10" fmla="*/ 67 w 200"/>
              <a:gd name="T11" fmla="*/ 0 h 167"/>
              <a:gd name="T12" fmla="*/ 0 w 200"/>
              <a:gd name="T13" fmla="*/ 0 h 167"/>
              <a:gd name="T14" fmla="*/ 0 w 200"/>
              <a:gd name="T15" fmla="*/ 33 h 167"/>
              <a:gd name="T16" fmla="*/ 67 w 200"/>
              <a:gd name="T17" fmla="*/ 33 h 167"/>
              <a:gd name="T18" fmla="*/ 67 w 200"/>
              <a:gd name="T19" fmla="*/ 0 h 167"/>
              <a:gd name="T20" fmla="*/ 34 w 200"/>
              <a:gd name="T21" fmla="*/ 167 h 167"/>
              <a:gd name="T22" fmla="*/ 0 w 200"/>
              <a:gd name="T23" fmla="*/ 167 h 167"/>
              <a:gd name="T24" fmla="*/ 0 w 200"/>
              <a:gd name="T25" fmla="*/ 100 h 167"/>
              <a:gd name="T26" fmla="*/ 200 w 200"/>
              <a:gd name="T27" fmla="*/ 100 h 167"/>
              <a:gd name="T28" fmla="*/ 200 w 200"/>
              <a:gd name="T29" fmla="*/ 167 h 167"/>
              <a:gd name="T30" fmla="*/ 167 w 200"/>
              <a:gd name="T31" fmla="*/ 167 h 167"/>
              <a:gd name="T32" fmla="*/ 167 w 200"/>
              <a:gd name="T33" fmla="*/ 133 h 167"/>
              <a:gd name="T34" fmla="*/ 34 w 200"/>
              <a:gd name="T35" fmla="*/ 133 h 167"/>
              <a:gd name="T36" fmla="*/ 34 w 200"/>
              <a:gd name="T37" fmla="*/ 16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0" h="167">
                <a:moveTo>
                  <a:pt x="200" y="0"/>
                </a:moveTo>
                <a:lnTo>
                  <a:pt x="134" y="0"/>
                </a:lnTo>
                <a:lnTo>
                  <a:pt x="134" y="33"/>
                </a:lnTo>
                <a:lnTo>
                  <a:pt x="200" y="33"/>
                </a:lnTo>
                <a:lnTo>
                  <a:pt x="200" y="0"/>
                </a:lnTo>
                <a:close/>
                <a:moveTo>
                  <a:pt x="67" y="0"/>
                </a:moveTo>
                <a:lnTo>
                  <a:pt x="0" y="0"/>
                </a:lnTo>
                <a:lnTo>
                  <a:pt x="0" y="33"/>
                </a:lnTo>
                <a:lnTo>
                  <a:pt x="67" y="33"/>
                </a:lnTo>
                <a:lnTo>
                  <a:pt x="67" y="0"/>
                </a:lnTo>
                <a:close/>
                <a:moveTo>
                  <a:pt x="34" y="167"/>
                </a:moveTo>
                <a:lnTo>
                  <a:pt x="0" y="167"/>
                </a:lnTo>
                <a:lnTo>
                  <a:pt x="0" y="100"/>
                </a:lnTo>
                <a:lnTo>
                  <a:pt x="200" y="100"/>
                </a:lnTo>
                <a:lnTo>
                  <a:pt x="200" y="167"/>
                </a:lnTo>
                <a:lnTo>
                  <a:pt x="167" y="167"/>
                </a:lnTo>
                <a:lnTo>
                  <a:pt x="167" y="133"/>
                </a:lnTo>
                <a:lnTo>
                  <a:pt x="34" y="133"/>
                </a:lnTo>
                <a:lnTo>
                  <a:pt x="34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6" name="Freeform 81">
            <a:extLst>
              <a:ext uri="{FF2B5EF4-FFF2-40B4-BE49-F238E27FC236}">
                <a16:creationId xmlns:a16="http://schemas.microsoft.com/office/drawing/2014/main" id="{9695A745-1210-EC40-98C3-BE5F4866E06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29918" y="1582741"/>
            <a:ext cx="150813" cy="127000"/>
          </a:xfrm>
          <a:custGeom>
            <a:avLst/>
            <a:gdLst>
              <a:gd name="T0" fmla="*/ 200 w 200"/>
              <a:gd name="T1" fmla="*/ 0 h 167"/>
              <a:gd name="T2" fmla="*/ 134 w 200"/>
              <a:gd name="T3" fmla="*/ 0 h 167"/>
              <a:gd name="T4" fmla="*/ 134 w 200"/>
              <a:gd name="T5" fmla="*/ 34 h 167"/>
              <a:gd name="T6" fmla="*/ 200 w 200"/>
              <a:gd name="T7" fmla="*/ 34 h 167"/>
              <a:gd name="T8" fmla="*/ 200 w 200"/>
              <a:gd name="T9" fmla="*/ 0 h 167"/>
              <a:gd name="T10" fmla="*/ 67 w 200"/>
              <a:gd name="T11" fmla="*/ 0 h 167"/>
              <a:gd name="T12" fmla="*/ 0 w 200"/>
              <a:gd name="T13" fmla="*/ 0 h 167"/>
              <a:gd name="T14" fmla="*/ 0 w 200"/>
              <a:gd name="T15" fmla="*/ 34 h 167"/>
              <a:gd name="T16" fmla="*/ 67 w 200"/>
              <a:gd name="T17" fmla="*/ 34 h 167"/>
              <a:gd name="T18" fmla="*/ 67 w 200"/>
              <a:gd name="T19" fmla="*/ 0 h 167"/>
              <a:gd name="T20" fmla="*/ 167 w 200"/>
              <a:gd name="T21" fmla="*/ 100 h 167"/>
              <a:gd name="T22" fmla="*/ 200 w 200"/>
              <a:gd name="T23" fmla="*/ 100 h 167"/>
              <a:gd name="T24" fmla="*/ 200 w 200"/>
              <a:gd name="T25" fmla="*/ 167 h 167"/>
              <a:gd name="T26" fmla="*/ 0 w 200"/>
              <a:gd name="T27" fmla="*/ 167 h 167"/>
              <a:gd name="T28" fmla="*/ 0 w 200"/>
              <a:gd name="T29" fmla="*/ 100 h 167"/>
              <a:gd name="T30" fmla="*/ 34 w 200"/>
              <a:gd name="T31" fmla="*/ 100 h 167"/>
              <a:gd name="T32" fmla="*/ 34 w 200"/>
              <a:gd name="T33" fmla="*/ 134 h 167"/>
              <a:gd name="T34" fmla="*/ 167 w 200"/>
              <a:gd name="T35" fmla="*/ 134 h 167"/>
              <a:gd name="T36" fmla="*/ 167 w 200"/>
              <a:gd name="T37" fmla="*/ 10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0" h="167">
                <a:moveTo>
                  <a:pt x="200" y="0"/>
                </a:moveTo>
                <a:lnTo>
                  <a:pt x="134" y="0"/>
                </a:lnTo>
                <a:lnTo>
                  <a:pt x="134" y="34"/>
                </a:lnTo>
                <a:lnTo>
                  <a:pt x="200" y="34"/>
                </a:lnTo>
                <a:lnTo>
                  <a:pt x="200" y="0"/>
                </a:lnTo>
                <a:close/>
                <a:moveTo>
                  <a:pt x="67" y="0"/>
                </a:moveTo>
                <a:lnTo>
                  <a:pt x="0" y="0"/>
                </a:lnTo>
                <a:lnTo>
                  <a:pt x="0" y="34"/>
                </a:lnTo>
                <a:lnTo>
                  <a:pt x="67" y="34"/>
                </a:lnTo>
                <a:lnTo>
                  <a:pt x="67" y="0"/>
                </a:lnTo>
                <a:close/>
                <a:moveTo>
                  <a:pt x="167" y="100"/>
                </a:moveTo>
                <a:lnTo>
                  <a:pt x="200" y="100"/>
                </a:lnTo>
                <a:lnTo>
                  <a:pt x="200" y="167"/>
                </a:lnTo>
                <a:lnTo>
                  <a:pt x="0" y="167"/>
                </a:lnTo>
                <a:lnTo>
                  <a:pt x="0" y="100"/>
                </a:lnTo>
                <a:lnTo>
                  <a:pt x="34" y="100"/>
                </a:lnTo>
                <a:lnTo>
                  <a:pt x="34" y="134"/>
                </a:lnTo>
                <a:lnTo>
                  <a:pt x="167" y="134"/>
                </a:lnTo>
                <a:lnTo>
                  <a:pt x="167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7" name="Freeform 82">
            <a:extLst>
              <a:ext uri="{FF2B5EF4-FFF2-40B4-BE49-F238E27FC236}">
                <a16:creationId xmlns:a16="http://schemas.microsoft.com/office/drawing/2014/main" id="{FE7182F3-A4CA-3F41-BAFE-F3B8953BF9E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28268" y="1582741"/>
            <a:ext cx="150813" cy="127000"/>
          </a:xfrm>
          <a:custGeom>
            <a:avLst/>
            <a:gdLst>
              <a:gd name="T0" fmla="*/ 100 w 200"/>
              <a:gd name="T1" fmla="*/ 167 h 167"/>
              <a:gd name="T2" fmla="*/ 166 w 200"/>
              <a:gd name="T3" fmla="*/ 167 h 167"/>
              <a:gd name="T4" fmla="*/ 166 w 200"/>
              <a:gd name="T5" fmla="*/ 134 h 167"/>
              <a:gd name="T6" fmla="*/ 200 w 200"/>
              <a:gd name="T7" fmla="*/ 134 h 167"/>
              <a:gd name="T8" fmla="*/ 200 w 200"/>
              <a:gd name="T9" fmla="*/ 100 h 167"/>
              <a:gd name="T10" fmla="*/ 0 w 200"/>
              <a:gd name="T11" fmla="*/ 100 h 167"/>
              <a:gd name="T12" fmla="*/ 0 w 200"/>
              <a:gd name="T13" fmla="*/ 134 h 167"/>
              <a:gd name="T14" fmla="*/ 100 w 200"/>
              <a:gd name="T15" fmla="*/ 134 h 167"/>
              <a:gd name="T16" fmla="*/ 100 w 200"/>
              <a:gd name="T17" fmla="*/ 167 h 167"/>
              <a:gd name="T18" fmla="*/ 200 w 200"/>
              <a:gd name="T19" fmla="*/ 0 h 167"/>
              <a:gd name="T20" fmla="*/ 133 w 200"/>
              <a:gd name="T21" fmla="*/ 0 h 167"/>
              <a:gd name="T22" fmla="*/ 133 w 200"/>
              <a:gd name="T23" fmla="*/ 34 h 167"/>
              <a:gd name="T24" fmla="*/ 200 w 200"/>
              <a:gd name="T25" fmla="*/ 34 h 167"/>
              <a:gd name="T26" fmla="*/ 200 w 200"/>
              <a:gd name="T27" fmla="*/ 0 h 167"/>
              <a:gd name="T28" fmla="*/ 66 w 200"/>
              <a:gd name="T29" fmla="*/ 34 h 167"/>
              <a:gd name="T30" fmla="*/ 0 w 200"/>
              <a:gd name="T31" fmla="*/ 34 h 167"/>
              <a:gd name="T32" fmla="*/ 0 w 200"/>
              <a:gd name="T33" fmla="*/ 0 h 167"/>
              <a:gd name="T34" fmla="*/ 66 w 200"/>
              <a:gd name="T35" fmla="*/ 0 h 167"/>
              <a:gd name="T36" fmla="*/ 66 w 200"/>
              <a:gd name="T37" fmla="*/ 3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0" h="167">
                <a:moveTo>
                  <a:pt x="100" y="167"/>
                </a:moveTo>
                <a:lnTo>
                  <a:pt x="166" y="167"/>
                </a:lnTo>
                <a:lnTo>
                  <a:pt x="166" y="134"/>
                </a:lnTo>
                <a:lnTo>
                  <a:pt x="200" y="134"/>
                </a:lnTo>
                <a:lnTo>
                  <a:pt x="200" y="100"/>
                </a:lnTo>
                <a:lnTo>
                  <a:pt x="0" y="100"/>
                </a:lnTo>
                <a:lnTo>
                  <a:pt x="0" y="134"/>
                </a:lnTo>
                <a:lnTo>
                  <a:pt x="100" y="134"/>
                </a:lnTo>
                <a:lnTo>
                  <a:pt x="100" y="167"/>
                </a:lnTo>
                <a:close/>
                <a:moveTo>
                  <a:pt x="200" y="0"/>
                </a:moveTo>
                <a:lnTo>
                  <a:pt x="133" y="0"/>
                </a:lnTo>
                <a:lnTo>
                  <a:pt x="133" y="34"/>
                </a:lnTo>
                <a:lnTo>
                  <a:pt x="200" y="34"/>
                </a:lnTo>
                <a:lnTo>
                  <a:pt x="200" y="0"/>
                </a:lnTo>
                <a:close/>
                <a:moveTo>
                  <a:pt x="66" y="34"/>
                </a:moveTo>
                <a:lnTo>
                  <a:pt x="0" y="34"/>
                </a:lnTo>
                <a:lnTo>
                  <a:pt x="0" y="0"/>
                </a:lnTo>
                <a:lnTo>
                  <a:pt x="66" y="0"/>
                </a:lnTo>
                <a:lnTo>
                  <a:pt x="66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8" name="Freeform 83">
            <a:extLst>
              <a:ext uri="{FF2B5EF4-FFF2-40B4-BE49-F238E27FC236}">
                <a16:creationId xmlns:a16="http://schemas.microsoft.com/office/drawing/2014/main" id="{78ED8899-6227-2E4C-9E42-3ECEB7DA229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25030" y="1557341"/>
            <a:ext cx="250825" cy="152400"/>
          </a:xfrm>
          <a:custGeom>
            <a:avLst/>
            <a:gdLst>
              <a:gd name="T0" fmla="*/ 300 w 333"/>
              <a:gd name="T1" fmla="*/ 100 h 200"/>
              <a:gd name="T2" fmla="*/ 250 w 333"/>
              <a:gd name="T3" fmla="*/ 100 h 200"/>
              <a:gd name="T4" fmla="*/ 233 w 333"/>
              <a:gd name="T5" fmla="*/ 76 h 200"/>
              <a:gd name="T6" fmla="*/ 233 w 333"/>
              <a:gd name="T7" fmla="*/ 33 h 200"/>
              <a:gd name="T8" fmla="*/ 300 w 333"/>
              <a:gd name="T9" fmla="*/ 33 h 200"/>
              <a:gd name="T10" fmla="*/ 300 w 333"/>
              <a:gd name="T11" fmla="*/ 100 h 200"/>
              <a:gd name="T12" fmla="*/ 100 w 333"/>
              <a:gd name="T13" fmla="*/ 76 h 200"/>
              <a:gd name="T14" fmla="*/ 83 w 333"/>
              <a:gd name="T15" fmla="*/ 100 h 200"/>
              <a:gd name="T16" fmla="*/ 33 w 333"/>
              <a:gd name="T17" fmla="*/ 100 h 200"/>
              <a:gd name="T18" fmla="*/ 33 w 333"/>
              <a:gd name="T19" fmla="*/ 33 h 200"/>
              <a:gd name="T20" fmla="*/ 100 w 333"/>
              <a:gd name="T21" fmla="*/ 33 h 200"/>
              <a:gd name="T22" fmla="*/ 100 w 333"/>
              <a:gd name="T23" fmla="*/ 76 h 200"/>
              <a:gd name="T24" fmla="*/ 0 w 333"/>
              <a:gd name="T25" fmla="*/ 0 h 200"/>
              <a:gd name="T26" fmla="*/ 0 w 333"/>
              <a:gd name="T27" fmla="*/ 133 h 200"/>
              <a:gd name="T28" fmla="*/ 100 w 333"/>
              <a:gd name="T29" fmla="*/ 133 h 200"/>
              <a:gd name="T30" fmla="*/ 133 w 333"/>
              <a:gd name="T31" fmla="*/ 93 h 200"/>
              <a:gd name="T32" fmla="*/ 133 w 333"/>
              <a:gd name="T33" fmla="*/ 33 h 200"/>
              <a:gd name="T34" fmla="*/ 200 w 333"/>
              <a:gd name="T35" fmla="*/ 33 h 200"/>
              <a:gd name="T36" fmla="*/ 200 w 333"/>
              <a:gd name="T37" fmla="*/ 93 h 200"/>
              <a:gd name="T38" fmla="*/ 233 w 333"/>
              <a:gd name="T39" fmla="*/ 133 h 200"/>
              <a:gd name="T40" fmla="*/ 333 w 333"/>
              <a:gd name="T41" fmla="*/ 133 h 200"/>
              <a:gd name="T42" fmla="*/ 333 w 333"/>
              <a:gd name="T43" fmla="*/ 0 h 200"/>
              <a:gd name="T44" fmla="*/ 0 w 333"/>
              <a:gd name="T45" fmla="*/ 0 h 200"/>
              <a:gd name="T46" fmla="*/ 133 w 333"/>
              <a:gd name="T47" fmla="*/ 200 h 200"/>
              <a:gd name="T48" fmla="*/ 200 w 333"/>
              <a:gd name="T49" fmla="*/ 200 h 200"/>
              <a:gd name="T50" fmla="*/ 200 w 333"/>
              <a:gd name="T51" fmla="*/ 167 h 200"/>
              <a:gd name="T52" fmla="*/ 133 w 333"/>
              <a:gd name="T53" fmla="*/ 167 h 200"/>
              <a:gd name="T54" fmla="*/ 133 w 333"/>
              <a:gd name="T55" fmla="*/ 20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3" h="200">
                <a:moveTo>
                  <a:pt x="300" y="100"/>
                </a:moveTo>
                <a:lnTo>
                  <a:pt x="250" y="100"/>
                </a:lnTo>
                <a:cubicBezTo>
                  <a:pt x="241" y="100"/>
                  <a:pt x="233" y="86"/>
                  <a:pt x="233" y="76"/>
                </a:cubicBezTo>
                <a:lnTo>
                  <a:pt x="233" y="33"/>
                </a:lnTo>
                <a:lnTo>
                  <a:pt x="300" y="33"/>
                </a:lnTo>
                <a:lnTo>
                  <a:pt x="300" y="100"/>
                </a:lnTo>
                <a:close/>
                <a:moveTo>
                  <a:pt x="100" y="76"/>
                </a:moveTo>
                <a:cubicBezTo>
                  <a:pt x="100" y="86"/>
                  <a:pt x="93" y="100"/>
                  <a:pt x="83" y="100"/>
                </a:cubicBezTo>
                <a:lnTo>
                  <a:pt x="33" y="100"/>
                </a:lnTo>
                <a:lnTo>
                  <a:pt x="33" y="33"/>
                </a:lnTo>
                <a:lnTo>
                  <a:pt x="100" y="33"/>
                </a:lnTo>
                <a:lnTo>
                  <a:pt x="100" y="76"/>
                </a:lnTo>
                <a:close/>
                <a:moveTo>
                  <a:pt x="0" y="0"/>
                </a:moveTo>
                <a:lnTo>
                  <a:pt x="0" y="133"/>
                </a:lnTo>
                <a:lnTo>
                  <a:pt x="100" y="133"/>
                </a:lnTo>
                <a:cubicBezTo>
                  <a:pt x="118" y="133"/>
                  <a:pt x="133" y="111"/>
                  <a:pt x="133" y="93"/>
                </a:cubicBezTo>
                <a:lnTo>
                  <a:pt x="133" y="33"/>
                </a:lnTo>
                <a:lnTo>
                  <a:pt x="200" y="33"/>
                </a:lnTo>
                <a:lnTo>
                  <a:pt x="200" y="93"/>
                </a:lnTo>
                <a:cubicBezTo>
                  <a:pt x="200" y="111"/>
                  <a:pt x="215" y="133"/>
                  <a:pt x="233" y="133"/>
                </a:cubicBezTo>
                <a:lnTo>
                  <a:pt x="333" y="133"/>
                </a:lnTo>
                <a:lnTo>
                  <a:pt x="333" y="0"/>
                </a:lnTo>
                <a:lnTo>
                  <a:pt x="0" y="0"/>
                </a:lnTo>
                <a:close/>
                <a:moveTo>
                  <a:pt x="133" y="200"/>
                </a:moveTo>
                <a:lnTo>
                  <a:pt x="200" y="200"/>
                </a:lnTo>
                <a:lnTo>
                  <a:pt x="200" y="167"/>
                </a:lnTo>
                <a:lnTo>
                  <a:pt x="133" y="167"/>
                </a:lnTo>
                <a:lnTo>
                  <a:pt x="133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9" name="Freeform 84">
            <a:extLst>
              <a:ext uri="{FF2B5EF4-FFF2-40B4-BE49-F238E27FC236}">
                <a16:creationId xmlns:a16="http://schemas.microsoft.com/office/drawing/2014/main" id="{9217AED9-2216-C247-98BA-111EA61DB9E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21793" y="1557341"/>
            <a:ext cx="250825" cy="152400"/>
          </a:xfrm>
          <a:custGeom>
            <a:avLst/>
            <a:gdLst>
              <a:gd name="T0" fmla="*/ 300 w 334"/>
              <a:gd name="T1" fmla="*/ 100 h 200"/>
              <a:gd name="T2" fmla="*/ 234 w 334"/>
              <a:gd name="T3" fmla="*/ 100 h 200"/>
              <a:gd name="T4" fmla="*/ 234 w 334"/>
              <a:gd name="T5" fmla="*/ 33 h 200"/>
              <a:gd name="T6" fmla="*/ 300 w 334"/>
              <a:gd name="T7" fmla="*/ 33 h 200"/>
              <a:gd name="T8" fmla="*/ 300 w 334"/>
              <a:gd name="T9" fmla="*/ 100 h 200"/>
              <a:gd name="T10" fmla="*/ 100 w 334"/>
              <a:gd name="T11" fmla="*/ 100 h 200"/>
              <a:gd name="T12" fmla="*/ 34 w 334"/>
              <a:gd name="T13" fmla="*/ 100 h 200"/>
              <a:gd name="T14" fmla="*/ 34 w 334"/>
              <a:gd name="T15" fmla="*/ 33 h 200"/>
              <a:gd name="T16" fmla="*/ 100 w 334"/>
              <a:gd name="T17" fmla="*/ 33 h 200"/>
              <a:gd name="T18" fmla="*/ 100 w 334"/>
              <a:gd name="T19" fmla="*/ 100 h 200"/>
              <a:gd name="T20" fmla="*/ 200 w 334"/>
              <a:gd name="T21" fmla="*/ 0 h 200"/>
              <a:gd name="T22" fmla="*/ 134 w 334"/>
              <a:gd name="T23" fmla="*/ 0 h 200"/>
              <a:gd name="T24" fmla="*/ 0 w 334"/>
              <a:gd name="T25" fmla="*/ 0 h 200"/>
              <a:gd name="T26" fmla="*/ 0 w 334"/>
              <a:gd name="T27" fmla="*/ 133 h 200"/>
              <a:gd name="T28" fmla="*/ 134 w 334"/>
              <a:gd name="T29" fmla="*/ 133 h 200"/>
              <a:gd name="T30" fmla="*/ 134 w 334"/>
              <a:gd name="T31" fmla="*/ 33 h 200"/>
              <a:gd name="T32" fmla="*/ 200 w 334"/>
              <a:gd name="T33" fmla="*/ 33 h 200"/>
              <a:gd name="T34" fmla="*/ 200 w 334"/>
              <a:gd name="T35" fmla="*/ 133 h 200"/>
              <a:gd name="T36" fmla="*/ 334 w 334"/>
              <a:gd name="T37" fmla="*/ 133 h 200"/>
              <a:gd name="T38" fmla="*/ 334 w 334"/>
              <a:gd name="T39" fmla="*/ 0 h 200"/>
              <a:gd name="T40" fmla="*/ 200 w 334"/>
              <a:gd name="T41" fmla="*/ 0 h 200"/>
              <a:gd name="T42" fmla="*/ 134 w 334"/>
              <a:gd name="T43" fmla="*/ 200 h 200"/>
              <a:gd name="T44" fmla="*/ 200 w 334"/>
              <a:gd name="T45" fmla="*/ 200 h 200"/>
              <a:gd name="T46" fmla="*/ 200 w 334"/>
              <a:gd name="T47" fmla="*/ 167 h 200"/>
              <a:gd name="T48" fmla="*/ 134 w 334"/>
              <a:gd name="T49" fmla="*/ 167 h 200"/>
              <a:gd name="T50" fmla="*/ 134 w 334"/>
              <a:gd name="T51" fmla="*/ 20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4" h="200">
                <a:moveTo>
                  <a:pt x="300" y="100"/>
                </a:moveTo>
                <a:lnTo>
                  <a:pt x="234" y="100"/>
                </a:lnTo>
                <a:lnTo>
                  <a:pt x="234" y="33"/>
                </a:lnTo>
                <a:lnTo>
                  <a:pt x="300" y="33"/>
                </a:lnTo>
                <a:lnTo>
                  <a:pt x="300" y="100"/>
                </a:lnTo>
                <a:close/>
                <a:moveTo>
                  <a:pt x="100" y="100"/>
                </a:moveTo>
                <a:lnTo>
                  <a:pt x="34" y="100"/>
                </a:lnTo>
                <a:lnTo>
                  <a:pt x="34" y="33"/>
                </a:lnTo>
                <a:lnTo>
                  <a:pt x="100" y="33"/>
                </a:lnTo>
                <a:lnTo>
                  <a:pt x="100" y="100"/>
                </a:lnTo>
                <a:close/>
                <a:moveTo>
                  <a:pt x="200" y="0"/>
                </a:moveTo>
                <a:lnTo>
                  <a:pt x="134" y="0"/>
                </a:lnTo>
                <a:lnTo>
                  <a:pt x="0" y="0"/>
                </a:lnTo>
                <a:lnTo>
                  <a:pt x="0" y="133"/>
                </a:lnTo>
                <a:lnTo>
                  <a:pt x="134" y="133"/>
                </a:lnTo>
                <a:lnTo>
                  <a:pt x="134" y="33"/>
                </a:lnTo>
                <a:lnTo>
                  <a:pt x="200" y="33"/>
                </a:lnTo>
                <a:lnTo>
                  <a:pt x="200" y="133"/>
                </a:lnTo>
                <a:lnTo>
                  <a:pt x="334" y="133"/>
                </a:lnTo>
                <a:lnTo>
                  <a:pt x="334" y="0"/>
                </a:lnTo>
                <a:lnTo>
                  <a:pt x="200" y="0"/>
                </a:lnTo>
                <a:close/>
                <a:moveTo>
                  <a:pt x="134" y="200"/>
                </a:moveTo>
                <a:lnTo>
                  <a:pt x="200" y="200"/>
                </a:lnTo>
                <a:lnTo>
                  <a:pt x="200" y="167"/>
                </a:lnTo>
                <a:lnTo>
                  <a:pt x="134" y="167"/>
                </a:lnTo>
                <a:lnTo>
                  <a:pt x="134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0" name="Freeform 85">
            <a:extLst>
              <a:ext uri="{FF2B5EF4-FFF2-40B4-BE49-F238E27FC236}">
                <a16:creationId xmlns:a16="http://schemas.microsoft.com/office/drawing/2014/main" id="{EE8985D8-C7B8-E34F-95A9-1B7D325835A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18555" y="1557341"/>
            <a:ext cx="250825" cy="152400"/>
          </a:xfrm>
          <a:custGeom>
            <a:avLst/>
            <a:gdLst>
              <a:gd name="T0" fmla="*/ 300 w 333"/>
              <a:gd name="T1" fmla="*/ 100 h 200"/>
              <a:gd name="T2" fmla="*/ 233 w 333"/>
              <a:gd name="T3" fmla="*/ 100 h 200"/>
              <a:gd name="T4" fmla="*/ 233 w 333"/>
              <a:gd name="T5" fmla="*/ 33 h 200"/>
              <a:gd name="T6" fmla="*/ 300 w 333"/>
              <a:gd name="T7" fmla="*/ 33 h 200"/>
              <a:gd name="T8" fmla="*/ 300 w 333"/>
              <a:gd name="T9" fmla="*/ 100 h 200"/>
              <a:gd name="T10" fmla="*/ 100 w 333"/>
              <a:gd name="T11" fmla="*/ 100 h 200"/>
              <a:gd name="T12" fmla="*/ 33 w 333"/>
              <a:gd name="T13" fmla="*/ 100 h 200"/>
              <a:gd name="T14" fmla="*/ 33 w 333"/>
              <a:gd name="T15" fmla="*/ 33 h 200"/>
              <a:gd name="T16" fmla="*/ 100 w 333"/>
              <a:gd name="T17" fmla="*/ 33 h 200"/>
              <a:gd name="T18" fmla="*/ 100 w 333"/>
              <a:gd name="T19" fmla="*/ 100 h 200"/>
              <a:gd name="T20" fmla="*/ 200 w 333"/>
              <a:gd name="T21" fmla="*/ 0 h 200"/>
              <a:gd name="T22" fmla="*/ 133 w 333"/>
              <a:gd name="T23" fmla="*/ 0 h 200"/>
              <a:gd name="T24" fmla="*/ 0 w 333"/>
              <a:gd name="T25" fmla="*/ 0 h 200"/>
              <a:gd name="T26" fmla="*/ 0 w 333"/>
              <a:gd name="T27" fmla="*/ 133 h 200"/>
              <a:gd name="T28" fmla="*/ 133 w 333"/>
              <a:gd name="T29" fmla="*/ 133 h 200"/>
              <a:gd name="T30" fmla="*/ 133 w 333"/>
              <a:gd name="T31" fmla="*/ 33 h 200"/>
              <a:gd name="T32" fmla="*/ 200 w 333"/>
              <a:gd name="T33" fmla="*/ 33 h 200"/>
              <a:gd name="T34" fmla="*/ 200 w 333"/>
              <a:gd name="T35" fmla="*/ 133 h 200"/>
              <a:gd name="T36" fmla="*/ 333 w 333"/>
              <a:gd name="T37" fmla="*/ 133 h 200"/>
              <a:gd name="T38" fmla="*/ 333 w 333"/>
              <a:gd name="T39" fmla="*/ 0 h 200"/>
              <a:gd name="T40" fmla="*/ 200 w 333"/>
              <a:gd name="T41" fmla="*/ 0 h 200"/>
              <a:gd name="T42" fmla="*/ 100 w 333"/>
              <a:gd name="T43" fmla="*/ 200 h 200"/>
              <a:gd name="T44" fmla="*/ 233 w 333"/>
              <a:gd name="T45" fmla="*/ 200 h 200"/>
              <a:gd name="T46" fmla="*/ 233 w 333"/>
              <a:gd name="T47" fmla="*/ 167 h 200"/>
              <a:gd name="T48" fmla="*/ 100 w 333"/>
              <a:gd name="T49" fmla="*/ 167 h 200"/>
              <a:gd name="T50" fmla="*/ 100 w 333"/>
              <a:gd name="T51" fmla="*/ 20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3" h="200">
                <a:moveTo>
                  <a:pt x="300" y="100"/>
                </a:moveTo>
                <a:lnTo>
                  <a:pt x="233" y="100"/>
                </a:lnTo>
                <a:lnTo>
                  <a:pt x="233" y="33"/>
                </a:lnTo>
                <a:lnTo>
                  <a:pt x="300" y="33"/>
                </a:lnTo>
                <a:lnTo>
                  <a:pt x="300" y="100"/>
                </a:lnTo>
                <a:close/>
                <a:moveTo>
                  <a:pt x="100" y="100"/>
                </a:moveTo>
                <a:lnTo>
                  <a:pt x="33" y="100"/>
                </a:lnTo>
                <a:lnTo>
                  <a:pt x="33" y="33"/>
                </a:lnTo>
                <a:lnTo>
                  <a:pt x="100" y="33"/>
                </a:lnTo>
                <a:lnTo>
                  <a:pt x="100" y="100"/>
                </a:lnTo>
                <a:close/>
                <a:moveTo>
                  <a:pt x="200" y="0"/>
                </a:moveTo>
                <a:lnTo>
                  <a:pt x="133" y="0"/>
                </a:lnTo>
                <a:lnTo>
                  <a:pt x="0" y="0"/>
                </a:lnTo>
                <a:lnTo>
                  <a:pt x="0" y="133"/>
                </a:lnTo>
                <a:lnTo>
                  <a:pt x="133" y="133"/>
                </a:lnTo>
                <a:lnTo>
                  <a:pt x="133" y="33"/>
                </a:lnTo>
                <a:lnTo>
                  <a:pt x="200" y="33"/>
                </a:lnTo>
                <a:lnTo>
                  <a:pt x="200" y="133"/>
                </a:lnTo>
                <a:lnTo>
                  <a:pt x="333" y="133"/>
                </a:lnTo>
                <a:lnTo>
                  <a:pt x="333" y="0"/>
                </a:lnTo>
                <a:lnTo>
                  <a:pt x="200" y="0"/>
                </a:lnTo>
                <a:close/>
                <a:moveTo>
                  <a:pt x="100" y="200"/>
                </a:moveTo>
                <a:lnTo>
                  <a:pt x="233" y="200"/>
                </a:lnTo>
                <a:lnTo>
                  <a:pt x="233" y="167"/>
                </a:lnTo>
                <a:lnTo>
                  <a:pt x="100" y="167"/>
                </a:lnTo>
                <a:lnTo>
                  <a:pt x="100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1" name="Freeform 86">
            <a:extLst>
              <a:ext uri="{FF2B5EF4-FFF2-40B4-BE49-F238E27FC236}">
                <a16:creationId xmlns:a16="http://schemas.microsoft.com/office/drawing/2014/main" id="{17680383-C2F5-3740-9F97-898E1D06ACD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15317" y="1557341"/>
            <a:ext cx="250825" cy="147638"/>
          </a:xfrm>
          <a:custGeom>
            <a:avLst/>
            <a:gdLst>
              <a:gd name="T0" fmla="*/ 300 w 333"/>
              <a:gd name="T1" fmla="*/ 33 h 193"/>
              <a:gd name="T2" fmla="*/ 233 w 333"/>
              <a:gd name="T3" fmla="*/ 33 h 193"/>
              <a:gd name="T4" fmla="*/ 233 w 333"/>
              <a:gd name="T5" fmla="*/ 83 h 193"/>
              <a:gd name="T6" fmla="*/ 250 w 333"/>
              <a:gd name="T7" fmla="*/ 100 h 193"/>
              <a:gd name="T8" fmla="*/ 300 w 333"/>
              <a:gd name="T9" fmla="*/ 100 h 193"/>
              <a:gd name="T10" fmla="*/ 300 w 333"/>
              <a:gd name="T11" fmla="*/ 33 h 193"/>
              <a:gd name="T12" fmla="*/ 100 w 333"/>
              <a:gd name="T13" fmla="*/ 33 h 193"/>
              <a:gd name="T14" fmla="*/ 33 w 333"/>
              <a:gd name="T15" fmla="*/ 33 h 193"/>
              <a:gd name="T16" fmla="*/ 33 w 333"/>
              <a:gd name="T17" fmla="*/ 100 h 193"/>
              <a:gd name="T18" fmla="*/ 83 w 333"/>
              <a:gd name="T19" fmla="*/ 100 h 193"/>
              <a:gd name="T20" fmla="*/ 100 w 333"/>
              <a:gd name="T21" fmla="*/ 83 h 193"/>
              <a:gd name="T22" fmla="*/ 100 w 333"/>
              <a:gd name="T23" fmla="*/ 33 h 193"/>
              <a:gd name="T24" fmla="*/ 333 w 333"/>
              <a:gd name="T25" fmla="*/ 0 h 193"/>
              <a:gd name="T26" fmla="*/ 333 w 333"/>
              <a:gd name="T27" fmla="*/ 133 h 193"/>
              <a:gd name="T28" fmla="*/ 233 w 333"/>
              <a:gd name="T29" fmla="*/ 133 h 193"/>
              <a:gd name="T30" fmla="*/ 200 w 333"/>
              <a:gd name="T31" fmla="*/ 100 h 193"/>
              <a:gd name="T32" fmla="*/ 200 w 333"/>
              <a:gd name="T33" fmla="*/ 33 h 193"/>
              <a:gd name="T34" fmla="*/ 133 w 333"/>
              <a:gd name="T35" fmla="*/ 33 h 193"/>
              <a:gd name="T36" fmla="*/ 133 w 333"/>
              <a:gd name="T37" fmla="*/ 100 h 193"/>
              <a:gd name="T38" fmla="*/ 100 w 333"/>
              <a:gd name="T39" fmla="*/ 133 h 193"/>
              <a:gd name="T40" fmla="*/ 0 w 333"/>
              <a:gd name="T41" fmla="*/ 133 h 193"/>
              <a:gd name="T42" fmla="*/ 0 w 333"/>
              <a:gd name="T43" fmla="*/ 0 h 193"/>
              <a:gd name="T44" fmla="*/ 133 w 333"/>
              <a:gd name="T45" fmla="*/ 0 h 193"/>
              <a:gd name="T46" fmla="*/ 200 w 333"/>
              <a:gd name="T47" fmla="*/ 0 h 193"/>
              <a:gd name="T48" fmla="*/ 333 w 333"/>
              <a:gd name="T49" fmla="*/ 0 h 193"/>
              <a:gd name="T50" fmla="*/ 200 w 333"/>
              <a:gd name="T51" fmla="*/ 160 h 193"/>
              <a:gd name="T52" fmla="*/ 167 w 333"/>
              <a:gd name="T53" fmla="*/ 193 h 193"/>
              <a:gd name="T54" fmla="*/ 133 w 333"/>
              <a:gd name="T55" fmla="*/ 160 h 193"/>
              <a:gd name="T56" fmla="*/ 167 w 333"/>
              <a:gd name="T57" fmla="*/ 126 h 193"/>
              <a:gd name="T58" fmla="*/ 200 w 333"/>
              <a:gd name="T59" fmla="*/ 160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3" h="193">
                <a:moveTo>
                  <a:pt x="300" y="33"/>
                </a:moveTo>
                <a:lnTo>
                  <a:pt x="233" y="33"/>
                </a:lnTo>
                <a:lnTo>
                  <a:pt x="233" y="83"/>
                </a:lnTo>
                <a:cubicBezTo>
                  <a:pt x="233" y="93"/>
                  <a:pt x="241" y="100"/>
                  <a:pt x="250" y="100"/>
                </a:cubicBezTo>
                <a:lnTo>
                  <a:pt x="300" y="100"/>
                </a:lnTo>
                <a:lnTo>
                  <a:pt x="300" y="33"/>
                </a:lnTo>
                <a:close/>
                <a:moveTo>
                  <a:pt x="100" y="33"/>
                </a:moveTo>
                <a:lnTo>
                  <a:pt x="33" y="33"/>
                </a:lnTo>
                <a:lnTo>
                  <a:pt x="33" y="100"/>
                </a:lnTo>
                <a:lnTo>
                  <a:pt x="83" y="100"/>
                </a:lnTo>
                <a:cubicBezTo>
                  <a:pt x="93" y="100"/>
                  <a:pt x="100" y="93"/>
                  <a:pt x="100" y="83"/>
                </a:cubicBezTo>
                <a:lnTo>
                  <a:pt x="100" y="33"/>
                </a:lnTo>
                <a:close/>
                <a:moveTo>
                  <a:pt x="333" y="0"/>
                </a:moveTo>
                <a:lnTo>
                  <a:pt x="333" y="133"/>
                </a:lnTo>
                <a:lnTo>
                  <a:pt x="233" y="133"/>
                </a:lnTo>
                <a:cubicBezTo>
                  <a:pt x="215" y="133"/>
                  <a:pt x="200" y="118"/>
                  <a:pt x="200" y="100"/>
                </a:cubicBezTo>
                <a:lnTo>
                  <a:pt x="200" y="33"/>
                </a:lnTo>
                <a:lnTo>
                  <a:pt x="133" y="33"/>
                </a:lnTo>
                <a:lnTo>
                  <a:pt x="133" y="100"/>
                </a:lnTo>
                <a:cubicBezTo>
                  <a:pt x="133" y="118"/>
                  <a:pt x="118" y="133"/>
                  <a:pt x="100" y="133"/>
                </a:cubicBezTo>
                <a:lnTo>
                  <a:pt x="0" y="133"/>
                </a:lnTo>
                <a:lnTo>
                  <a:pt x="0" y="0"/>
                </a:lnTo>
                <a:lnTo>
                  <a:pt x="133" y="0"/>
                </a:lnTo>
                <a:lnTo>
                  <a:pt x="200" y="0"/>
                </a:lnTo>
                <a:lnTo>
                  <a:pt x="333" y="0"/>
                </a:lnTo>
                <a:close/>
                <a:moveTo>
                  <a:pt x="200" y="160"/>
                </a:moveTo>
                <a:cubicBezTo>
                  <a:pt x="200" y="178"/>
                  <a:pt x="185" y="193"/>
                  <a:pt x="167" y="193"/>
                </a:cubicBezTo>
                <a:cubicBezTo>
                  <a:pt x="148" y="193"/>
                  <a:pt x="133" y="178"/>
                  <a:pt x="133" y="160"/>
                </a:cubicBezTo>
                <a:cubicBezTo>
                  <a:pt x="133" y="141"/>
                  <a:pt x="148" y="126"/>
                  <a:pt x="167" y="126"/>
                </a:cubicBezTo>
                <a:cubicBezTo>
                  <a:pt x="185" y="126"/>
                  <a:pt x="200" y="141"/>
                  <a:pt x="200" y="1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2" name="Freeform 87">
            <a:extLst>
              <a:ext uri="{FF2B5EF4-FFF2-40B4-BE49-F238E27FC236}">
                <a16:creationId xmlns:a16="http://schemas.microsoft.com/office/drawing/2014/main" id="{4B559BDB-6EF6-C348-9416-F42296B38E9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12079" y="1557341"/>
            <a:ext cx="252413" cy="152400"/>
          </a:xfrm>
          <a:custGeom>
            <a:avLst/>
            <a:gdLst>
              <a:gd name="T0" fmla="*/ 300 w 334"/>
              <a:gd name="T1" fmla="*/ 33 h 200"/>
              <a:gd name="T2" fmla="*/ 234 w 334"/>
              <a:gd name="T3" fmla="*/ 33 h 200"/>
              <a:gd name="T4" fmla="*/ 234 w 334"/>
              <a:gd name="T5" fmla="*/ 76 h 200"/>
              <a:gd name="T6" fmla="*/ 250 w 334"/>
              <a:gd name="T7" fmla="*/ 100 h 200"/>
              <a:gd name="T8" fmla="*/ 300 w 334"/>
              <a:gd name="T9" fmla="*/ 100 h 200"/>
              <a:gd name="T10" fmla="*/ 300 w 334"/>
              <a:gd name="T11" fmla="*/ 33 h 200"/>
              <a:gd name="T12" fmla="*/ 100 w 334"/>
              <a:gd name="T13" fmla="*/ 33 h 200"/>
              <a:gd name="T14" fmla="*/ 34 w 334"/>
              <a:gd name="T15" fmla="*/ 33 h 200"/>
              <a:gd name="T16" fmla="*/ 34 w 334"/>
              <a:gd name="T17" fmla="*/ 100 h 200"/>
              <a:gd name="T18" fmla="*/ 84 w 334"/>
              <a:gd name="T19" fmla="*/ 100 h 200"/>
              <a:gd name="T20" fmla="*/ 100 w 334"/>
              <a:gd name="T21" fmla="*/ 76 h 200"/>
              <a:gd name="T22" fmla="*/ 100 w 334"/>
              <a:gd name="T23" fmla="*/ 33 h 200"/>
              <a:gd name="T24" fmla="*/ 334 w 334"/>
              <a:gd name="T25" fmla="*/ 0 h 200"/>
              <a:gd name="T26" fmla="*/ 334 w 334"/>
              <a:gd name="T27" fmla="*/ 133 h 200"/>
              <a:gd name="T28" fmla="*/ 234 w 334"/>
              <a:gd name="T29" fmla="*/ 133 h 200"/>
              <a:gd name="T30" fmla="*/ 200 w 334"/>
              <a:gd name="T31" fmla="*/ 93 h 200"/>
              <a:gd name="T32" fmla="*/ 200 w 334"/>
              <a:gd name="T33" fmla="*/ 33 h 200"/>
              <a:gd name="T34" fmla="*/ 134 w 334"/>
              <a:gd name="T35" fmla="*/ 33 h 200"/>
              <a:gd name="T36" fmla="*/ 134 w 334"/>
              <a:gd name="T37" fmla="*/ 93 h 200"/>
              <a:gd name="T38" fmla="*/ 100 w 334"/>
              <a:gd name="T39" fmla="*/ 133 h 200"/>
              <a:gd name="T40" fmla="*/ 0 w 334"/>
              <a:gd name="T41" fmla="*/ 133 h 200"/>
              <a:gd name="T42" fmla="*/ 0 w 334"/>
              <a:gd name="T43" fmla="*/ 0 h 200"/>
              <a:gd name="T44" fmla="*/ 134 w 334"/>
              <a:gd name="T45" fmla="*/ 0 h 200"/>
              <a:gd name="T46" fmla="*/ 200 w 334"/>
              <a:gd name="T47" fmla="*/ 0 h 200"/>
              <a:gd name="T48" fmla="*/ 334 w 334"/>
              <a:gd name="T49" fmla="*/ 0 h 200"/>
              <a:gd name="T50" fmla="*/ 100 w 334"/>
              <a:gd name="T51" fmla="*/ 167 h 200"/>
              <a:gd name="T52" fmla="*/ 234 w 334"/>
              <a:gd name="T53" fmla="*/ 167 h 200"/>
              <a:gd name="T54" fmla="*/ 234 w 334"/>
              <a:gd name="T55" fmla="*/ 200 h 200"/>
              <a:gd name="T56" fmla="*/ 100 w 334"/>
              <a:gd name="T57" fmla="*/ 200 h 200"/>
              <a:gd name="T58" fmla="*/ 100 w 334"/>
              <a:gd name="T59" fmla="*/ 167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4" h="200">
                <a:moveTo>
                  <a:pt x="300" y="33"/>
                </a:moveTo>
                <a:lnTo>
                  <a:pt x="234" y="33"/>
                </a:lnTo>
                <a:lnTo>
                  <a:pt x="234" y="76"/>
                </a:lnTo>
                <a:cubicBezTo>
                  <a:pt x="234" y="86"/>
                  <a:pt x="241" y="100"/>
                  <a:pt x="250" y="100"/>
                </a:cubicBezTo>
                <a:lnTo>
                  <a:pt x="300" y="100"/>
                </a:lnTo>
                <a:lnTo>
                  <a:pt x="300" y="33"/>
                </a:lnTo>
                <a:close/>
                <a:moveTo>
                  <a:pt x="100" y="33"/>
                </a:moveTo>
                <a:lnTo>
                  <a:pt x="34" y="33"/>
                </a:lnTo>
                <a:lnTo>
                  <a:pt x="34" y="100"/>
                </a:lnTo>
                <a:lnTo>
                  <a:pt x="84" y="100"/>
                </a:lnTo>
                <a:cubicBezTo>
                  <a:pt x="93" y="100"/>
                  <a:pt x="100" y="86"/>
                  <a:pt x="100" y="76"/>
                </a:cubicBezTo>
                <a:lnTo>
                  <a:pt x="100" y="33"/>
                </a:lnTo>
                <a:close/>
                <a:moveTo>
                  <a:pt x="334" y="0"/>
                </a:moveTo>
                <a:lnTo>
                  <a:pt x="334" y="133"/>
                </a:lnTo>
                <a:lnTo>
                  <a:pt x="234" y="133"/>
                </a:lnTo>
                <a:cubicBezTo>
                  <a:pt x="215" y="133"/>
                  <a:pt x="200" y="111"/>
                  <a:pt x="200" y="93"/>
                </a:cubicBezTo>
                <a:lnTo>
                  <a:pt x="200" y="33"/>
                </a:lnTo>
                <a:lnTo>
                  <a:pt x="134" y="33"/>
                </a:lnTo>
                <a:lnTo>
                  <a:pt x="134" y="93"/>
                </a:lnTo>
                <a:cubicBezTo>
                  <a:pt x="134" y="111"/>
                  <a:pt x="119" y="133"/>
                  <a:pt x="100" y="133"/>
                </a:cubicBezTo>
                <a:lnTo>
                  <a:pt x="0" y="133"/>
                </a:lnTo>
                <a:lnTo>
                  <a:pt x="0" y="0"/>
                </a:lnTo>
                <a:lnTo>
                  <a:pt x="134" y="0"/>
                </a:lnTo>
                <a:lnTo>
                  <a:pt x="200" y="0"/>
                </a:lnTo>
                <a:lnTo>
                  <a:pt x="334" y="0"/>
                </a:lnTo>
                <a:close/>
                <a:moveTo>
                  <a:pt x="100" y="167"/>
                </a:moveTo>
                <a:lnTo>
                  <a:pt x="234" y="167"/>
                </a:lnTo>
                <a:lnTo>
                  <a:pt x="234" y="200"/>
                </a:lnTo>
                <a:lnTo>
                  <a:pt x="100" y="200"/>
                </a:lnTo>
                <a:lnTo>
                  <a:pt x="100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3" name="Freeform 88">
            <a:extLst>
              <a:ext uri="{FF2B5EF4-FFF2-40B4-BE49-F238E27FC236}">
                <a16:creationId xmlns:a16="http://schemas.microsoft.com/office/drawing/2014/main" id="{CB00A9CF-5A43-664C-B34F-8711A0B1D95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10429" y="1557341"/>
            <a:ext cx="250825" cy="147638"/>
          </a:xfrm>
          <a:custGeom>
            <a:avLst/>
            <a:gdLst>
              <a:gd name="T0" fmla="*/ 300 w 333"/>
              <a:gd name="T1" fmla="*/ 33 h 193"/>
              <a:gd name="T2" fmla="*/ 233 w 333"/>
              <a:gd name="T3" fmla="*/ 33 h 193"/>
              <a:gd name="T4" fmla="*/ 233 w 333"/>
              <a:gd name="T5" fmla="*/ 100 h 193"/>
              <a:gd name="T6" fmla="*/ 300 w 333"/>
              <a:gd name="T7" fmla="*/ 100 h 193"/>
              <a:gd name="T8" fmla="*/ 300 w 333"/>
              <a:gd name="T9" fmla="*/ 33 h 193"/>
              <a:gd name="T10" fmla="*/ 100 w 333"/>
              <a:gd name="T11" fmla="*/ 33 h 193"/>
              <a:gd name="T12" fmla="*/ 33 w 333"/>
              <a:gd name="T13" fmla="*/ 33 h 193"/>
              <a:gd name="T14" fmla="*/ 33 w 333"/>
              <a:gd name="T15" fmla="*/ 100 h 193"/>
              <a:gd name="T16" fmla="*/ 100 w 333"/>
              <a:gd name="T17" fmla="*/ 100 h 193"/>
              <a:gd name="T18" fmla="*/ 100 w 333"/>
              <a:gd name="T19" fmla="*/ 33 h 193"/>
              <a:gd name="T20" fmla="*/ 333 w 333"/>
              <a:gd name="T21" fmla="*/ 0 h 193"/>
              <a:gd name="T22" fmla="*/ 333 w 333"/>
              <a:gd name="T23" fmla="*/ 133 h 193"/>
              <a:gd name="T24" fmla="*/ 200 w 333"/>
              <a:gd name="T25" fmla="*/ 133 h 193"/>
              <a:gd name="T26" fmla="*/ 200 w 333"/>
              <a:gd name="T27" fmla="*/ 33 h 193"/>
              <a:gd name="T28" fmla="*/ 133 w 333"/>
              <a:gd name="T29" fmla="*/ 33 h 193"/>
              <a:gd name="T30" fmla="*/ 133 w 333"/>
              <a:gd name="T31" fmla="*/ 133 h 193"/>
              <a:gd name="T32" fmla="*/ 0 w 333"/>
              <a:gd name="T33" fmla="*/ 133 h 193"/>
              <a:gd name="T34" fmla="*/ 0 w 333"/>
              <a:gd name="T35" fmla="*/ 0 h 193"/>
              <a:gd name="T36" fmla="*/ 133 w 333"/>
              <a:gd name="T37" fmla="*/ 0 h 193"/>
              <a:gd name="T38" fmla="*/ 200 w 333"/>
              <a:gd name="T39" fmla="*/ 0 h 193"/>
              <a:gd name="T40" fmla="*/ 333 w 333"/>
              <a:gd name="T41" fmla="*/ 0 h 193"/>
              <a:gd name="T42" fmla="*/ 200 w 333"/>
              <a:gd name="T43" fmla="*/ 160 h 193"/>
              <a:gd name="T44" fmla="*/ 166 w 333"/>
              <a:gd name="T45" fmla="*/ 193 h 193"/>
              <a:gd name="T46" fmla="*/ 133 w 333"/>
              <a:gd name="T47" fmla="*/ 160 h 193"/>
              <a:gd name="T48" fmla="*/ 166 w 333"/>
              <a:gd name="T49" fmla="*/ 126 h 193"/>
              <a:gd name="T50" fmla="*/ 200 w 333"/>
              <a:gd name="T51" fmla="*/ 160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3" h="193">
                <a:moveTo>
                  <a:pt x="300" y="33"/>
                </a:moveTo>
                <a:lnTo>
                  <a:pt x="233" y="33"/>
                </a:lnTo>
                <a:lnTo>
                  <a:pt x="233" y="100"/>
                </a:lnTo>
                <a:lnTo>
                  <a:pt x="300" y="100"/>
                </a:lnTo>
                <a:lnTo>
                  <a:pt x="300" y="33"/>
                </a:lnTo>
                <a:close/>
                <a:moveTo>
                  <a:pt x="100" y="33"/>
                </a:moveTo>
                <a:lnTo>
                  <a:pt x="33" y="33"/>
                </a:lnTo>
                <a:lnTo>
                  <a:pt x="33" y="100"/>
                </a:lnTo>
                <a:lnTo>
                  <a:pt x="100" y="100"/>
                </a:lnTo>
                <a:lnTo>
                  <a:pt x="100" y="33"/>
                </a:lnTo>
                <a:close/>
                <a:moveTo>
                  <a:pt x="333" y="0"/>
                </a:moveTo>
                <a:lnTo>
                  <a:pt x="333" y="133"/>
                </a:lnTo>
                <a:lnTo>
                  <a:pt x="200" y="133"/>
                </a:lnTo>
                <a:lnTo>
                  <a:pt x="200" y="33"/>
                </a:lnTo>
                <a:lnTo>
                  <a:pt x="133" y="33"/>
                </a:lnTo>
                <a:lnTo>
                  <a:pt x="133" y="133"/>
                </a:lnTo>
                <a:lnTo>
                  <a:pt x="0" y="133"/>
                </a:lnTo>
                <a:lnTo>
                  <a:pt x="0" y="0"/>
                </a:lnTo>
                <a:lnTo>
                  <a:pt x="133" y="0"/>
                </a:lnTo>
                <a:lnTo>
                  <a:pt x="200" y="0"/>
                </a:lnTo>
                <a:lnTo>
                  <a:pt x="333" y="0"/>
                </a:lnTo>
                <a:close/>
                <a:moveTo>
                  <a:pt x="200" y="160"/>
                </a:moveTo>
                <a:cubicBezTo>
                  <a:pt x="200" y="178"/>
                  <a:pt x="185" y="193"/>
                  <a:pt x="166" y="193"/>
                </a:cubicBezTo>
                <a:cubicBezTo>
                  <a:pt x="148" y="193"/>
                  <a:pt x="133" y="178"/>
                  <a:pt x="133" y="160"/>
                </a:cubicBezTo>
                <a:cubicBezTo>
                  <a:pt x="133" y="141"/>
                  <a:pt x="148" y="126"/>
                  <a:pt x="166" y="126"/>
                </a:cubicBezTo>
                <a:cubicBezTo>
                  <a:pt x="185" y="126"/>
                  <a:pt x="200" y="141"/>
                  <a:pt x="200" y="1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4" name="Freeform 89">
            <a:extLst>
              <a:ext uri="{FF2B5EF4-FFF2-40B4-BE49-F238E27FC236}">
                <a16:creationId xmlns:a16="http://schemas.microsoft.com/office/drawing/2014/main" id="{04FD4A16-B8AA-C647-9CA9-5EB204ADFB7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07191" y="1457329"/>
            <a:ext cx="250825" cy="252413"/>
          </a:xfrm>
          <a:custGeom>
            <a:avLst/>
            <a:gdLst>
              <a:gd name="T0" fmla="*/ 200 w 333"/>
              <a:gd name="T1" fmla="*/ 225 h 333"/>
              <a:gd name="T2" fmla="*/ 167 w 333"/>
              <a:gd name="T3" fmla="*/ 258 h 333"/>
              <a:gd name="T4" fmla="*/ 133 w 333"/>
              <a:gd name="T5" fmla="*/ 225 h 333"/>
              <a:gd name="T6" fmla="*/ 167 w 333"/>
              <a:gd name="T7" fmla="*/ 192 h 333"/>
              <a:gd name="T8" fmla="*/ 200 w 333"/>
              <a:gd name="T9" fmla="*/ 225 h 333"/>
              <a:gd name="T10" fmla="*/ 267 w 333"/>
              <a:gd name="T11" fmla="*/ 116 h 333"/>
              <a:gd name="T12" fmla="*/ 250 w 333"/>
              <a:gd name="T13" fmla="*/ 133 h 333"/>
              <a:gd name="T14" fmla="*/ 217 w 333"/>
              <a:gd name="T15" fmla="*/ 133 h 333"/>
              <a:gd name="T16" fmla="*/ 200 w 333"/>
              <a:gd name="T17" fmla="*/ 116 h 333"/>
              <a:gd name="T18" fmla="*/ 217 w 333"/>
              <a:gd name="T19" fmla="*/ 100 h 333"/>
              <a:gd name="T20" fmla="*/ 250 w 333"/>
              <a:gd name="T21" fmla="*/ 100 h 333"/>
              <a:gd name="T22" fmla="*/ 267 w 333"/>
              <a:gd name="T23" fmla="*/ 116 h 333"/>
              <a:gd name="T24" fmla="*/ 133 w 333"/>
              <a:gd name="T25" fmla="*/ 116 h 333"/>
              <a:gd name="T26" fmla="*/ 117 w 333"/>
              <a:gd name="T27" fmla="*/ 133 h 333"/>
              <a:gd name="T28" fmla="*/ 83 w 333"/>
              <a:gd name="T29" fmla="*/ 133 h 333"/>
              <a:gd name="T30" fmla="*/ 67 w 333"/>
              <a:gd name="T31" fmla="*/ 116 h 333"/>
              <a:gd name="T32" fmla="*/ 83 w 333"/>
              <a:gd name="T33" fmla="*/ 100 h 333"/>
              <a:gd name="T34" fmla="*/ 117 w 333"/>
              <a:gd name="T35" fmla="*/ 100 h 333"/>
              <a:gd name="T36" fmla="*/ 133 w 333"/>
              <a:gd name="T37" fmla="*/ 116 h 333"/>
              <a:gd name="T38" fmla="*/ 300 w 333"/>
              <a:gd name="T39" fmla="*/ 60 h 333"/>
              <a:gd name="T40" fmla="*/ 300 w 333"/>
              <a:gd name="T41" fmla="*/ 159 h 333"/>
              <a:gd name="T42" fmla="*/ 167 w 333"/>
              <a:gd name="T43" fmla="*/ 300 h 333"/>
              <a:gd name="T44" fmla="*/ 33 w 333"/>
              <a:gd name="T45" fmla="*/ 159 h 333"/>
              <a:gd name="T46" fmla="*/ 33 w 333"/>
              <a:gd name="T47" fmla="*/ 60 h 333"/>
              <a:gd name="T48" fmla="*/ 33 w 333"/>
              <a:gd name="T49" fmla="*/ 43 h 333"/>
              <a:gd name="T50" fmla="*/ 50 w 333"/>
              <a:gd name="T51" fmla="*/ 33 h 333"/>
              <a:gd name="T52" fmla="*/ 67 w 333"/>
              <a:gd name="T53" fmla="*/ 33 h 333"/>
              <a:gd name="T54" fmla="*/ 167 w 333"/>
              <a:gd name="T55" fmla="*/ 33 h 333"/>
              <a:gd name="T56" fmla="*/ 266 w 333"/>
              <a:gd name="T57" fmla="*/ 33 h 333"/>
              <a:gd name="T58" fmla="*/ 283 w 333"/>
              <a:gd name="T59" fmla="*/ 33 h 333"/>
              <a:gd name="T60" fmla="*/ 300 w 333"/>
              <a:gd name="T61" fmla="*/ 43 h 333"/>
              <a:gd name="T62" fmla="*/ 300 w 333"/>
              <a:gd name="T63" fmla="*/ 60 h 333"/>
              <a:gd name="T64" fmla="*/ 300 w 333"/>
              <a:gd name="T65" fmla="*/ 0 h 333"/>
              <a:gd name="T66" fmla="*/ 167 w 333"/>
              <a:gd name="T67" fmla="*/ 0 h 333"/>
              <a:gd name="T68" fmla="*/ 33 w 333"/>
              <a:gd name="T69" fmla="*/ 0 h 333"/>
              <a:gd name="T70" fmla="*/ 0 w 333"/>
              <a:gd name="T71" fmla="*/ 26 h 333"/>
              <a:gd name="T72" fmla="*/ 0 w 333"/>
              <a:gd name="T73" fmla="*/ 159 h 333"/>
              <a:gd name="T74" fmla="*/ 33 w 333"/>
              <a:gd name="T75" fmla="*/ 259 h 333"/>
              <a:gd name="T76" fmla="*/ 67 w 333"/>
              <a:gd name="T77" fmla="*/ 293 h 333"/>
              <a:gd name="T78" fmla="*/ 167 w 333"/>
              <a:gd name="T79" fmla="*/ 333 h 333"/>
              <a:gd name="T80" fmla="*/ 266 w 333"/>
              <a:gd name="T81" fmla="*/ 293 h 333"/>
              <a:gd name="T82" fmla="*/ 300 w 333"/>
              <a:gd name="T83" fmla="*/ 259 h 333"/>
              <a:gd name="T84" fmla="*/ 333 w 333"/>
              <a:gd name="T85" fmla="*/ 159 h 333"/>
              <a:gd name="T86" fmla="*/ 333 w 333"/>
              <a:gd name="T87" fmla="*/ 26 h 333"/>
              <a:gd name="T88" fmla="*/ 300 w 333"/>
              <a:gd name="T8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3" h="333">
                <a:moveTo>
                  <a:pt x="200" y="225"/>
                </a:moveTo>
                <a:cubicBezTo>
                  <a:pt x="200" y="243"/>
                  <a:pt x="185" y="258"/>
                  <a:pt x="167" y="258"/>
                </a:cubicBezTo>
                <a:cubicBezTo>
                  <a:pt x="148" y="258"/>
                  <a:pt x="133" y="243"/>
                  <a:pt x="133" y="225"/>
                </a:cubicBezTo>
                <a:cubicBezTo>
                  <a:pt x="133" y="207"/>
                  <a:pt x="148" y="192"/>
                  <a:pt x="167" y="192"/>
                </a:cubicBezTo>
                <a:cubicBezTo>
                  <a:pt x="185" y="192"/>
                  <a:pt x="200" y="207"/>
                  <a:pt x="200" y="225"/>
                </a:cubicBezTo>
                <a:close/>
                <a:moveTo>
                  <a:pt x="267" y="116"/>
                </a:moveTo>
                <a:cubicBezTo>
                  <a:pt x="267" y="126"/>
                  <a:pt x="259" y="133"/>
                  <a:pt x="250" y="133"/>
                </a:cubicBezTo>
                <a:lnTo>
                  <a:pt x="217" y="133"/>
                </a:lnTo>
                <a:cubicBezTo>
                  <a:pt x="207" y="133"/>
                  <a:pt x="200" y="126"/>
                  <a:pt x="200" y="116"/>
                </a:cubicBezTo>
                <a:cubicBezTo>
                  <a:pt x="200" y="107"/>
                  <a:pt x="207" y="100"/>
                  <a:pt x="217" y="100"/>
                </a:cubicBezTo>
                <a:lnTo>
                  <a:pt x="250" y="100"/>
                </a:lnTo>
                <a:cubicBezTo>
                  <a:pt x="259" y="100"/>
                  <a:pt x="267" y="107"/>
                  <a:pt x="267" y="116"/>
                </a:cubicBezTo>
                <a:close/>
                <a:moveTo>
                  <a:pt x="133" y="116"/>
                </a:moveTo>
                <a:cubicBezTo>
                  <a:pt x="133" y="126"/>
                  <a:pt x="126" y="133"/>
                  <a:pt x="117" y="133"/>
                </a:cubicBezTo>
                <a:lnTo>
                  <a:pt x="83" y="133"/>
                </a:lnTo>
                <a:cubicBezTo>
                  <a:pt x="74" y="133"/>
                  <a:pt x="67" y="126"/>
                  <a:pt x="67" y="116"/>
                </a:cubicBezTo>
                <a:cubicBezTo>
                  <a:pt x="67" y="107"/>
                  <a:pt x="74" y="100"/>
                  <a:pt x="83" y="100"/>
                </a:cubicBezTo>
                <a:lnTo>
                  <a:pt x="117" y="100"/>
                </a:lnTo>
                <a:cubicBezTo>
                  <a:pt x="126" y="100"/>
                  <a:pt x="133" y="107"/>
                  <a:pt x="133" y="116"/>
                </a:cubicBezTo>
                <a:close/>
                <a:moveTo>
                  <a:pt x="300" y="60"/>
                </a:moveTo>
                <a:lnTo>
                  <a:pt x="300" y="159"/>
                </a:lnTo>
                <a:cubicBezTo>
                  <a:pt x="300" y="233"/>
                  <a:pt x="240" y="300"/>
                  <a:pt x="167" y="300"/>
                </a:cubicBezTo>
                <a:cubicBezTo>
                  <a:pt x="93" y="300"/>
                  <a:pt x="33" y="233"/>
                  <a:pt x="33" y="159"/>
                </a:cubicBezTo>
                <a:lnTo>
                  <a:pt x="33" y="60"/>
                </a:lnTo>
                <a:lnTo>
                  <a:pt x="33" y="43"/>
                </a:lnTo>
                <a:cubicBezTo>
                  <a:pt x="33" y="34"/>
                  <a:pt x="41" y="33"/>
                  <a:pt x="50" y="33"/>
                </a:cubicBezTo>
                <a:lnTo>
                  <a:pt x="67" y="33"/>
                </a:lnTo>
                <a:lnTo>
                  <a:pt x="167" y="33"/>
                </a:lnTo>
                <a:lnTo>
                  <a:pt x="266" y="33"/>
                </a:lnTo>
                <a:lnTo>
                  <a:pt x="283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300" y="0"/>
                </a:moveTo>
                <a:lnTo>
                  <a:pt x="167" y="0"/>
                </a:lnTo>
                <a:lnTo>
                  <a:pt x="33" y="0"/>
                </a:lnTo>
                <a:cubicBezTo>
                  <a:pt x="15" y="0"/>
                  <a:pt x="0" y="8"/>
                  <a:pt x="0" y="26"/>
                </a:cubicBezTo>
                <a:lnTo>
                  <a:pt x="0" y="159"/>
                </a:lnTo>
                <a:cubicBezTo>
                  <a:pt x="0" y="197"/>
                  <a:pt x="12" y="231"/>
                  <a:pt x="33" y="259"/>
                </a:cubicBezTo>
                <a:cubicBezTo>
                  <a:pt x="43" y="272"/>
                  <a:pt x="54" y="283"/>
                  <a:pt x="67" y="293"/>
                </a:cubicBezTo>
                <a:cubicBezTo>
                  <a:pt x="95" y="314"/>
                  <a:pt x="129" y="333"/>
                  <a:pt x="167" y="333"/>
                </a:cubicBezTo>
                <a:cubicBezTo>
                  <a:pt x="204" y="333"/>
                  <a:pt x="239" y="314"/>
                  <a:pt x="266" y="293"/>
                </a:cubicBezTo>
                <a:cubicBezTo>
                  <a:pt x="279" y="283"/>
                  <a:pt x="290" y="272"/>
                  <a:pt x="300" y="259"/>
                </a:cubicBezTo>
                <a:cubicBezTo>
                  <a:pt x="321" y="231"/>
                  <a:pt x="333" y="197"/>
                  <a:pt x="333" y="159"/>
                </a:cubicBezTo>
                <a:lnTo>
                  <a:pt x="333" y="26"/>
                </a:lnTo>
                <a:cubicBezTo>
                  <a:pt x="333" y="8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5" name="Freeform 90">
            <a:extLst>
              <a:ext uri="{FF2B5EF4-FFF2-40B4-BE49-F238E27FC236}">
                <a16:creationId xmlns:a16="http://schemas.microsoft.com/office/drawing/2014/main" id="{9811B110-35D9-B745-8F8B-7710B2D7E22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03954" y="1457329"/>
            <a:ext cx="252413" cy="252413"/>
          </a:xfrm>
          <a:custGeom>
            <a:avLst/>
            <a:gdLst>
              <a:gd name="T0" fmla="*/ 200 w 334"/>
              <a:gd name="T1" fmla="*/ 225 h 333"/>
              <a:gd name="T2" fmla="*/ 167 w 334"/>
              <a:gd name="T3" fmla="*/ 258 h 333"/>
              <a:gd name="T4" fmla="*/ 134 w 334"/>
              <a:gd name="T5" fmla="*/ 225 h 333"/>
              <a:gd name="T6" fmla="*/ 167 w 334"/>
              <a:gd name="T7" fmla="*/ 192 h 333"/>
              <a:gd name="T8" fmla="*/ 200 w 334"/>
              <a:gd name="T9" fmla="*/ 225 h 333"/>
              <a:gd name="T10" fmla="*/ 267 w 334"/>
              <a:gd name="T11" fmla="*/ 116 h 333"/>
              <a:gd name="T12" fmla="*/ 267 w 334"/>
              <a:gd name="T13" fmla="*/ 125 h 333"/>
              <a:gd name="T14" fmla="*/ 267 w 334"/>
              <a:gd name="T15" fmla="*/ 150 h 333"/>
              <a:gd name="T16" fmla="*/ 250 w 334"/>
              <a:gd name="T17" fmla="*/ 166 h 333"/>
              <a:gd name="T18" fmla="*/ 217 w 334"/>
              <a:gd name="T19" fmla="*/ 166 h 333"/>
              <a:gd name="T20" fmla="*/ 200 w 334"/>
              <a:gd name="T21" fmla="*/ 150 h 333"/>
              <a:gd name="T22" fmla="*/ 200 w 334"/>
              <a:gd name="T23" fmla="*/ 125 h 333"/>
              <a:gd name="T24" fmla="*/ 200 w 334"/>
              <a:gd name="T25" fmla="*/ 116 h 333"/>
              <a:gd name="T26" fmla="*/ 217 w 334"/>
              <a:gd name="T27" fmla="*/ 100 h 333"/>
              <a:gd name="T28" fmla="*/ 250 w 334"/>
              <a:gd name="T29" fmla="*/ 100 h 333"/>
              <a:gd name="T30" fmla="*/ 267 w 334"/>
              <a:gd name="T31" fmla="*/ 116 h 333"/>
              <a:gd name="T32" fmla="*/ 134 w 334"/>
              <a:gd name="T33" fmla="*/ 150 h 333"/>
              <a:gd name="T34" fmla="*/ 117 w 334"/>
              <a:gd name="T35" fmla="*/ 166 h 333"/>
              <a:gd name="T36" fmla="*/ 84 w 334"/>
              <a:gd name="T37" fmla="*/ 166 h 333"/>
              <a:gd name="T38" fmla="*/ 67 w 334"/>
              <a:gd name="T39" fmla="*/ 150 h 333"/>
              <a:gd name="T40" fmla="*/ 67 w 334"/>
              <a:gd name="T41" fmla="*/ 125 h 333"/>
              <a:gd name="T42" fmla="*/ 67 w 334"/>
              <a:gd name="T43" fmla="*/ 116 h 333"/>
              <a:gd name="T44" fmla="*/ 84 w 334"/>
              <a:gd name="T45" fmla="*/ 100 h 333"/>
              <a:gd name="T46" fmla="*/ 117 w 334"/>
              <a:gd name="T47" fmla="*/ 100 h 333"/>
              <a:gd name="T48" fmla="*/ 134 w 334"/>
              <a:gd name="T49" fmla="*/ 116 h 333"/>
              <a:gd name="T50" fmla="*/ 134 w 334"/>
              <a:gd name="T51" fmla="*/ 125 h 333"/>
              <a:gd name="T52" fmla="*/ 134 w 334"/>
              <a:gd name="T53" fmla="*/ 150 h 333"/>
              <a:gd name="T54" fmla="*/ 300 w 334"/>
              <a:gd name="T55" fmla="*/ 60 h 333"/>
              <a:gd name="T56" fmla="*/ 300 w 334"/>
              <a:gd name="T57" fmla="*/ 159 h 333"/>
              <a:gd name="T58" fmla="*/ 167 w 334"/>
              <a:gd name="T59" fmla="*/ 300 h 333"/>
              <a:gd name="T60" fmla="*/ 34 w 334"/>
              <a:gd name="T61" fmla="*/ 159 h 333"/>
              <a:gd name="T62" fmla="*/ 34 w 334"/>
              <a:gd name="T63" fmla="*/ 60 h 333"/>
              <a:gd name="T64" fmla="*/ 34 w 334"/>
              <a:gd name="T65" fmla="*/ 43 h 333"/>
              <a:gd name="T66" fmla="*/ 50 w 334"/>
              <a:gd name="T67" fmla="*/ 33 h 333"/>
              <a:gd name="T68" fmla="*/ 67 w 334"/>
              <a:gd name="T69" fmla="*/ 33 h 333"/>
              <a:gd name="T70" fmla="*/ 167 w 334"/>
              <a:gd name="T71" fmla="*/ 33 h 333"/>
              <a:gd name="T72" fmla="*/ 267 w 334"/>
              <a:gd name="T73" fmla="*/ 33 h 333"/>
              <a:gd name="T74" fmla="*/ 284 w 334"/>
              <a:gd name="T75" fmla="*/ 33 h 333"/>
              <a:gd name="T76" fmla="*/ 300 w 334"/>
              <a:gd name="T77" fmla="*/ 43 h 333"/>
              <a:gd name="T78" fmla="*/ 300 w 334"/>
              <a:gd name="T79" fmla="*/ 60 h 333"/>
              <a:gd name="T80" fmla="*/ 300 w 334"/>
              <a:gd name="T81" fmla="*/ 0 h 333"/>
              <a:gd name="T82" fmla="*/ 167 w 334"/>
              <a:gd name="T83" fmla="*/ 0 h 333"/>
              <a:gd name="T84" fmla="*/ 34 w 334"/>
              <a:gd name="T85" fmla="*/ 0 h 333"/>
              <a:gd name="T86" fmla="*/ 0 w 334"/>
              <a:gd name="T87" fmla="*/ 26 h 333"/>
              <a:gd name="T88" fmla="*/ 0 w 334"/>
              <a:gd name="T89" fmla="*/ 159 h 333"/>
              <a:gd name="T90" fmla="*/ 34 w 334"/>
              <a:gd name="T91" fmla="*/ 259 h 333"/>
              <a:gd name="T92" fmla="*/ 67 w 334"/>
              <a:gd name="T93" fmla="*/ 293 h 333"/>
              <a:gd name="T94" fmla="*/ 167 w 334"/>
              <a:gd name="T95" fmla="*/ 333 h 333"/>
              <a:gd name="T96" fmla="*/ 267 w 334"/>
              <a:gd name="T97" fmla="*/ 293 h 333"/>
              <a:gd name="T98" fmla="*/ 300 w 334"/>
              <a:gd name="T99" fmla="*/ 259 h 333"/>
              <a:gd name="T100" fmla="*/ 334 w 334"/>
              <a:gd name="T101" fmla="*/ 159 h 333"/>
              <a:gd name="T102" fmla="*/ 334 w 334"/>
              <a:gd name="T103" fmla="*/ 26 h 333"/>
              <a:gd name="T104" fmla="*/ 300 w 334"/>
              <a:gd name="T10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4" h="333">
                <a:moveTo>
                  <a:pt x="200" y="225"/>
                </a:moveTo>
                <a:cubicBezTo>
                  <a:pt x="200" y="243"/>
                  <a:pt x="185" y="258"/>
                  <a:pt x="167" y="258"/>
                </a:cubicBezTo>
                <a:cubicBezTo>
                  <a:pt x="149" y="258"/>
                  <a:pt x="134" y="243"/>
                  <a:pt x="134" y="225"/>
                </a:cubicBezTo>
                <a:cubicBezTo>
                  <a:pt x="134" y="207"/>
                  <a:pt x="149" y="192"/>
                  <a:pt x="167" y="192"/>
                </a:cubicBezTo>
                <a:cubicBezTo>
                  <a:pt x="185" y="192"/>
                  <a:pt x="200" y="207"/>
                  <a:pt x="200" y="225"/>
                </a:cubicBezTo>
                <a:close/>
                <a:moveTo>
                  <a:pt x="267" y="116"/>
                </a:moveTo>
                <a:lnTo>
                  <a:pt x="267" y="125"/>
                </a:lnTo>
                <a:lnTo>
                  <a:pt x="267" y="150"/>
                </a:lnTo>
                <a:cubicBezTo>
                  <a:pt x="267" y="159"/>
                  <a:pt x="260" y="166"/>
                  <a:pt x="250" y="166"/>
                </a:cubicBezTo>
                <a:lnTo>
                  <a:pt x="217" y="166"/>
                </a:lnTo>
                <a:cubicBezTo>
                  <a:pt x="208" y="166"/>
                  <a:pt x="200" y="159"/>
                  <a:pt x="200" y="150"/>
                </a:cubicBezTo>
                <a:lnTo>
                  <a:pt x="200" y="125"/>
                </a:lnTo>
                <a:lnTo>
                  <a:pt x="200" y="116"/>
                </a:lnTo>
                <a:cubicBezTo>
                  <a:pt x="200" y="107"/>
                  <a:pt x="208" y="100"/>
                  <a:pt x="217" y="100"/>
                </a:cubicBezTo>
                <a:lnTo>
                  <a:pt x="250" y="100"/>
                </a:lnTo>
                <a:cubicBezTo>
                  <a:pt x="260" y="100"/>
                  <a:pt x="267" y="107"/>
                  <a:pt x="267" y="116"/>
                </a:cubicBezTo>
                <a:close/>
                <a:moveTo>
                  <a:pt x="134" y="150"/>
                </a:moveTo>
                <a:cubicBezTo>
                  <a:pt x="134" y="159"/>
                  <a:pt x="126" y="166"/>
                  <a:pt x="117" y="166"/>
                </a:cubicBezTo>
                <a:lnTo>
                  <a:pt x="84" y="166"/>
                </a:lnTo>
                <a:cubicBezTo>
                  <a:pt x="74" y="166"/>
                  <a:pt x="67" y="159"/>
                  <a:pt x="67" y="150"/>
                </a:cubicBezTo>
                <a:lnTo>
                  <a:pt x="67" y="125"/>
                </a:lnTo>
                <a:lnTo>
                  <a:pt x="67" y="116"/>
                </a:lnTo>
                <a:cubicBezTo>
                  <a:pt x="67" y="107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7"/>
                  <a:pt x="134" y="116"/>
                </a:cubicBezTo>
                <a:lnTo>
                  <a:pt x="134" y="125"/>
                </a:lnTo>
                <a:lnTo>
                  <a:pt x="134" y="150"/>
                </a:lnTo>
                <a:close/>
                <a:moveTo>
                  <a:pt x="300" y="60"/>
                </a:moveTo>
                <a:lnTo>
                  <a:pt x="300" y="159"/>
                </a:lnTo>
                <a:cubicBezTo>
                  <a:pt x="300" y="233"/>
                  <a:pt x="241" y="300"/>
                  <a:pt x="167" y="300"/>
                </a:cubicBezTo>
                <a:cubicBezTo>
                  <a:pt x="93" y="300"/>
                  <a:pt x="34" y="233"/>
                  <a:pt x="34" y="159"/>
                </a:cubicBezTo>
                <a:lnTo>
                  <a:pt x="34" y="60"/>
                </a:lnTo>
                <a:lnTo>
                  <a:pt x="34" y="43"/>
                </a:lnTo>
                <a:cubicBezTo>
                  <a:pt x="34" y="34"/>
                  <a:pt x="41" y="33"/>
                  <a:pt x="50" y="33"/>
                </a:cubicBezTo>
                <a:lnTo>
                  <a:pt x="67" y="33"/>
                </a:lnTo>
                <a:lnTo>
                  <a:pt x="167" y="33"/>
                </a:lnTo>
                <a:lnTo>
                  <a:pt x="267" y="33"/>
                </a:lnTo>
                <a:lnTo>
                  <a:pt x="284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300" y="0"/>
                </a:moveTo>
                <a:lnTo>
                  <a:pt x="167" y="0"/>
                </a:lnTo>
                <a:lnTo>
                  <a:pt x="34" y="0"/>
                </a:lnTo>
                <a:cubicBezTo>
                  <a:pt x="15" y="0"/>
                  <a:pt x="0" y="8"/>
                  <a:pt x="0" y="26"/>
                </a:cubicBezTo>
                <a:lnTo>
                  <a:pt x="0" y="159"/>
                </a:lnTo>
                <a:cubicBezTo>
                  <a:pt x="0" y="197"/>
                  <a:pt x="13" y="231"/>
                  <a:pt x="34" y="259"/>
                </a:cubicBezTo>
                <a:cubicBezTo>
                  <a:pt x="43" y="272"/>
                  <a:pt x="55" y="283"/>
                  <a:pt x="67" y="293"/>
                </a:cubicBezTo>
                <a:cubicBezTo>
                  <a:pt x="95" y="314"/>
                  <a:pt x="130" y="333"/>
                  <a:pt x="167" y="333"/>
                </a:cubicBezTo>
                <a:cubicBezTo>
                  <a:pt x="204" y="333"/>
                  <a:pt x="239" y="314"/>
                  <a:pt x="267" y="293"/>
                </a:cubicBezTo>
                <a:cubicBezTo>
                  <a:pt x="279" y="283"/>
                  <a:pt x="291" y="272"/>
                  <a:pt x="300" y="259"/>
                </a:cubicBezTo>
                <a:cubicBezTo>
                  <a:pt x="321" y="231"/>
                  <a:pt x="334" y="197"/>
                  <a:pt x="334" y="159"/>
                </a:cubicBezTo>
                <a:lnTo>
                  <a:pt x="334" y="26"/>
                </a:lnTo>
                <a:cubicBezTo>
                  <a:pt x="334" y="8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6" name="Freeform 91">
            <a:extLst>
              <a:ext uri="{FF2B5EF4-FFF2-40B4-BE49-F238E27FC236}">
                <a16:creationId xmlns:a16="http://schemas.microsoft.com/office/drawing/2014/main" id="{B53540C3-7FA3-C545-AD2B-D83ECB0B3B0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29918" y="949328"/>
            <a:ext cx="252413" cy="254000"/>
          </a:xfrm>
          <a:custGeom>
            <a:avLst/>
            <a:gdLst>
              <a:gd name="T0" fmla="*/ 267 w 334"/>
              <a:gd name="T1" fmla="*/ 117 h 333"/>
              <a:gd name="T2" fmla="*/ 250 w 334"/>
              <a:gd name="T3" fmla="*/ 133 h 333"/>
              <a:gd name="T4" fmla="*/ 217 w 334"/>
              <a:gd name="T5" fmla="*/ 133 h 333"/>
              <a:gd name="T6" fmla="*/ 200 w 334"/>
              <a:gd name="T7" fmla="*/ 117 h 333"/>
              <a:gd name="T8" fmla="*/ 217 w 334"/>
              <a:gd name="T9" fmla="*/ 100 h 333"/>
              <a:gd name="T10" fmla="*/ 250 w 334"/>
              <a:gd name="T11" fmla="*/ 100 h 333"/>
              <a:gd name="T12" fmla="*/ 267 w 334"/>
              <a:gd name="T13" fmla="*/ 117 h 333"/>
              <a:gd name="T14" fmla="*/ 249 w 334"/>
              <a:gd name="T15" fmla="*/ 200 h 333"/>
              <a:gd name="T16" fmla="*/ 85 w 334"/>
              <a:gd name="T17" fmla="*/ 198 h 333"/>
              <a:gd name="T18" fmla="*/ 102 w 334"/>
              <a:gd name="T19" fmla="*/ 183 h 333"/>
              <a:gd name="T20" fmla="*/ 102 w 334"/>
              <a:gd name="T21" fmla="*/ 183 h 333"/>
              <a:gd name="T22" fmla="*/ 118 w 334"/>
              <a:gd name="T23" fmla="*/ 195 h 333"/>
              <a:gd name="T24" fmla="*/ 215 w 334"/>
              <a:gd name="T25" fmla="*/ 192 h 333"/>
              <a:gd name="T26" fmla="*/ 232 w 334"/>
              <a:gd name="T27" fmla="*/ 183 h 333"/>
              <a:gd name="T28" fmla="*/ 232 w 334"/>
              <a:gd name="T29" fmla="*/ 183 h 333"/>
              <a:gd name="T30" fmla="*/ 249 w 334"/>
              <a:gd name="T31" fmla="*/ 200 h 333"/>
              <a:gd name="T32" fmla="*/ 134 w 334"/>
              <a:gd name="T33" fmla="*/ 117 h 333"/>
              <a:gd name="T34" fmla="*/ 117 w 334"/>
              <a:gd name="T35" fmla="*/ 133 h 333"/>
              <a:gd name="T36" fmla="*/ 84 w 334"/>
              <a:gd name="T37" fmla="*/ 133 h 333"/>
              <a:gd name="T38" fmla="*/ 67 w 334"/>
              <a:gd name="T39" fmla="*/ 117 h 333"/>
              <a:gd name="T40" fmla="*/ 84 w 334"/>
              <a:gd name="T41" fmla="*/ 100 h 333"/>
              <a:gd name="T42" fmla="*/ 117 w 334"/>
              <a:gd name="T43" fmla="*/ 100 h 333"/>
              <a:gd name="T44" fmla="*/ 134 w 334"/>
              <a:gd name="T45" fmla="*/ 117 h 333"/>
              <a:gd name="T46" fmla="*/ 300 w 334"/>
              <a:gd name="T47" fmla="*/ 60 h 333"/>
              <a:gd name="T48" fmla="*/ 300 w 334"/>
              <a:gd name="T49" fmla="*/ 160 h 333"/>
              <a:gd name="T50" fmla="*/ 167 w 334"/>
              <a:gd name="T51" fmla="*/ 300 h 333"/>
              <a:gd name="T52" fmla="*/ 34 w 334"/>
              <a:gd name="T53" fmla="*/ 160 h 333"/>
              <a:gd name="T54" fmla="*/ 34 w 334"/>
              <a:gd name="T55" fmla="*/ 60 h 333"/>
              <a:gd name="T56" fmla="*/ 34 w 334"/>
              <a:gd name="T57" fmla="*/ 43 h 333"/>
              <a:gd name="T58" fmla="*/ 50 w 334"/>
              <a:gd name="T59" fmla="*/ 33 h 333"/>
              <a:gd name="T60" fmla="*/ 67 w 334"/>
              <a:gd name="T61" fmla="*/ 33 h 333"/>
              <a:gd name="T62" fmla="*/ 167 w 334"/>
              <a:gd name="T63" fmla="*/ 33 h 333"/>
              <a:gd name="T64" fmla="*/ 267 w 334"/>
              <a:gd name="T65" fmla="*/ 33 h 333"/>
              <a:gd name="T66" fmla="*/ 284 w 334"/>
              <a:gd name="T67" fmla="*/ 33 h 333"/>
              <a:gd name="T68" fmla="*/ 300 w 334"/>
              <a:gd name="T69" fmla="*/ 43 h 333"/>
              <a:gd name="T70" fmla="*/ 300 w 334"/>
              <a:gd name="T71" fmla="*/ 60 h 333"/>
              <a:gd name="T72" fmla="*/ 300 w 334"/>
              <a:gd name="T73" fmla="*/ 0 h 333"/>
              <a:gd name="T74" fmla="*/ 167 w 334"/>
              <a:gd name="T75" fmla="*/ 0 h 333"/>
              <a:gd name="T76" fmla="*/ 34 w 334"/>
              <a:gd name="T77" fmla="*/ 0 h 333"/>
              <a:gd name="T78" fmla="*/ 0 w 334"/>
              <a:gd name="T79" fmla="*/ 26 h 333"/>
              <a:gd name="T80" fmla="*/ 0 w 334"/>
              <a:gd name="T81" fmla="*/ 160 h 333"/>
              <a:gd name="T82" fmla="*/ 34 w 334"/>
              <a:gd name="T83" fmla="*/ 259 h 333"/>
              <a:gd name="T84" fmla="*/ 67 w 334"/>
              <a:gd name="T85" fmla="*/ 293 h 333"/>
              <a:gd name="T86" fmla="*/ 167 w 334"/>
              <a:gd name="T87" fmla="*/ 333 h 333"/>
              <a:gd name="T88" fmla="*/ 267 w 334"/>
              <a:gd name="T89" fmla="*/ 293 h 333"/>
              <a:gd name="T90" fmla="*/ 300 w 334"/>
              <a:gd name="T91" fmla="*/ 259 h 333"/>
              <a:gd name="T92" fmla="*/ 334 w 334"/>
              <a:gd name="T93" fmla="*/ 160 h 333"/>
              <a:gd name="T94" fmla="*/ 334 w 334"/>
              <a:gd name="T95" fmla="*/ 26 h 333"/>
              <a:gd name="T96" fmla="*/ 300 w 334"/>
              <a:gd name="T9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4" h="333">
                <a:moveTo>
                  <a:pt x="267" y="117"/>
                </a:moveTo>
                <a:cubicBezTo>
                  <a:pt x="267" y="126"/>
                  <a:pt x="260" y="133"/>
                  <a:pt x="250" y="133"/>
                </a:cubicBezTo>
                <a:lnTo>
                  <a:pt x="217" y="133"/>
                </a:lnTo>
                <a:cubicBezTo>
                  <a:pt x="208" y="133"/>
                  <a:pt x="200" y="126"/>
                  <a:pt x="200" y="117"/>
                </a:cubicBezTo>
                <a:cubicBezTo>
                  <a:pt x="200" y="107"/>
                  <a:pt x="208" y="100"/>
                  <a:pt x="217" y="100"/>
                </a:cubicBezTo>
                <a:lnTo>
                  <a:pt x="250" y="100"/>
                </a:lnTo>
                <a:cubicBezTo>
                  <a:pt x="260" y="100"/>
                  <a:pt x="267" y="107"/>
                  <a:pt x="267" y="117"/>
                </a:cubicBezTo>
                <a:close/>
                <a:moveTo>
                  <a:pt x="249" y="200"/>
                </a:moveTo>
                <a:cubicBezTo>
                  <a:pt x="232" y="286"/>
                  <a:pt x="102" y="284"/>
                  <a:pt x="85" y="198"/>
                </a:cubicBezTo>
                <a:cubicBezTo>
                  <a:pt x="83" y="188"/>
                  <a:pt x="92" y="183"/>
                  <a:pt x="102" y="183"/>
                </a:cubicBezTo>
                <a:lnTo>
                  <a:pt x="102" y="183"/>
                </a:lnTo>
                <a:cubicBezTo>
                  <a:pt x="110" y="183"/>
                  <a:pt x="117" y="187"/>
                  <a:pt x="118" y="195"/>
                </a:cubicBezTo>
                <a:cubicBezTo>
                  <a:pt x="130" y="243"/>
                  <a:pt x="204" y="241"/>
                  <a:pt x="215" y="192"/>
                </a:cubicBezTo>
                <a:cubicBezTo>
                  <a:pt x="217" y="185"/>
                  <a:pt x="224" y="183"/>
                  <a:pt x="232" y="183"/>
                </a:cubicBezTo>
                <a:lnTo>
                  <a:pt x="232" y="183"/>
                </a:lnTo>
                <a:cubicBezTo>
                  <a:pt x="242" y="183"/>
                  <a:pt x="250" y="190"/>
                  <a:pt x="249" y="200"/>
                </a:cubicBezTo>
                <a:close/>
                <a:moveTo>
                  <a:pt x="134" y="117"/>
                </a:moveTo>
                <a:cubicBezTo>
                  <a:pt x="134" y="126"/>
                  <a:pt x="126" y="133"/>
                  <a:pt x="117" y="133"/>
                </a:cubicBezTo>
                <a:lnTo>
                  <a:pt x="84" y="133"/>
                </a:lnTo>
                <a:cubicBezTo>
                  <a:pt x="74" y="133"/>
                  <a:pt x="67" y="126"/>
                  <a:pt x="67" y="117"/>
                </a:cubicBezTo>
                <a:cubicBezTo>
                  <a:pt x="67" y="107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7"/>
                  <a:pt x="134" y="117"/>
                </a:cubicBezTo>
                <a:close/>
                <a:moveTo>
                  <a:pt x="300" y="60"/>
                </a:moveTo>
                <a:lnTo>
                  <a:pt x="300" y="160"/>
                </a:lnTo>
                <a:cubicBezTo>
                  <a:pt x="300" y="233"/>
                  <a:pt x="241" y="300"/>
                  <a:pt x="167" y="300"/>
                </a:cubicBezTo>
                <a:cubicBezTo>
                  <a:pt x="93" y="300"/>
                  <a:pt x="34" y="233"/>
                  <a:pt x="34" y="160"/>
                </a:cubicBezTo>
                <a:lnTo>
                  <a:pt x="34" y="60"/>
                </a:lnTo>
                <a:lnTo>
                  <a:pt x="34" y="43"/>
                </a:lnTo>
                <a:cubicBezTo>
                  <a:pt x="34" y="34"/>
                  <a:pt x="41" y="33"/>
                  <a:pt x="50" y="33"/>
                </a:cubicBezTo>
                <a:lnTo>
                  <a:pt x="67" y="33"/>
                </a:lnTo>
                <a:lnTo>
                  <a:pt x="167" y="33"/>
                </a:lnTo>
                <a:lnTo>
                  <a:pt x="267" y="33"/>
                </a:lnTo>
                <a:lnTo>
                  <a:pt x="284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300" y="0"/>
                </a:moveTo>
                <a:lnTo>
                  <a:pt x="167" y="0"/>
                </a:lnTo>
                <a:lnTo>
                  <a:pt x="34" y="0"/>
                </a:lnTo>
                <a:cubicBezTo>
                  <a:pt x="15" y="0"/>
                  <a:pt x="0" y="8"/>
                  <a:pt x="0" y="26"/>
                </a:cubicBezTo>
                <a:lnTo>
                  <a:pt x="0" y="160"/>
                </a:lnTo>
                <a:cubicBezTo>
                  <a:pt x="0" y="197"/>
                  <a:pt x="13" y="232"/>
                  <a:pt x="34" y="259"/>
                </a:cubicBezTo>
                <a:cubicBezTo>
                  <a:pt x="43" y="272"/>
                  <a:pt x="55" y="284"/>
                  <a:pt x="67" y="293"/>
                </a:cubicBezTo>
                <a:cubicBezTo>
                  <a:pt x="95" y="314"/>
                  <a:pt x="130" y="333"/>
                  <a:pt x="167" y="333"/>
                </a:cubicBezTo>
                <a:cubicBezTo>
                  <a:pt x="204" y="333"/>
                  <a:pt x="239" y="314"/>
                  <a:pt x="267" y="293"/>
                </a:cubicBezTo>
                <a:cubicBezTo>
                  <a:pt x="279" y="284"/>
                  <a:pt x="291" y="272"/>
                  <a:pt x="300" y="259"/>
                </a:cubicBezTo>
                <a:cubicBezTo>
                  <a:pt x="321" y="232"/>
                  <a:pt x="334" y="197"/>
                  <a:pt x="334" y="160"/>
                </a:cubicBezTo>
                <a:lnTo>
                  <a:pt x="334" y="26"/>
                </a:lnTo>
                <a:cubicBezTo>
                  <a:pt x="334" y="8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7" name="Freeform 92">
            <a:extLst>
              <a:ext uri="{FF2B5EF4-FFF2-40B4-BE49-F238E27FC236}">
                <a16:creationId xmlns:a16="http://schemas.microsoft.com/office/drawing/2014/main" id="{D6059BB5-8600-7A4B-A37F-C9F8A9B70C8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28268" y="949328"/>
            <a:ext cx="250825" cy="254000"/>
          </a:xfrm>
          <a:custGeom>
            <a:avLst/>
            <a:gdLst>
              <a:gd name="T0" fmla="*/ 85 w 333"/>
              <a:gd name="T1" fmla="*/ 198 h 333"/>
              <a:gd name="T2" fmla="*/ 102 w 333"/>
              <a:gd name="T3" fmla="*/ 183 h 333"/>
              <a:gd name="T4" fmla="*/ 215 w 333"/>
              <a:gd name="T5" fmla="*/ 192 h 333"/>
              <a:gd name="T6" fmla="*/ 231 w 333"/>
              <a:gd name="T7" fmla="*/ 183 h 333"/>
              <a:gd name="T8" fmla="*/ 273 w 333"/>
              <a:gd name="T9" fmla="*/ 91 h 333"/>
              <a:gd name="T10" fmla="*/ 273 w 333"/>
              <a:gd name="T11" fmla="*/ 124 h 333"/>
              <a:gd name="T12" fmla="*/ 250 w 333"/>
              <a:gd name="T13" fmla="*/ 148 h 333"/>
              <a:gd name="T14" fmla="*/ 216 w 333"/>
              <a:gd name="T15" fmla="*/ 148 h 333"/>
              <a:gd name="T16" fmla="*/ 193 w 333"/>
              <a:gd name="T17" fmla="*/ 124 h 333"/>
              <a:gd name="T18" fmla="*/ 193 w 333"/>
              <a:gd name="T19" fmla="*/ 91 h 333"/>
              <a:gd name="T20" fmla="*/ 216 w 333"/>
              <a:gd name="T21" fmla="*/ 67 h 333"/>
              <a:gd name="T22" fmla="*/ 250 w 333"/>
              <a:gd name="T23" fmla="*/ 67 h 333"/>
              <a:gd name="T24" fmla="*/ 273 w 333"/>
              <a:gd name="T25" fmla="*/ 91 h 333"/>
              <a:gd name="T26" fmla="*/ 83 w 333"/>
              <a:gd name="T27" fmla="*/ 148 h 333"/>
              <a:gd name="T28" fmla="*/ 59 w 333"/>
              <a:gd name="T29" fmla="*/ 124 h 333"/>
              <a:gd name="T30" fmla="*/ 59 w 333"/>
              <a:gd name="T31" fmla="*/ 91 h 333"/>
              <a:gd name="T32" fmla="*/ 83 w 333"/>
              <a:gd name="T33" fmla="*/ 67 h 333"/>
              <a:gd name="T34" fmla="*/ 116 w 333"/>
              <a:gd name="T35" fmla="*/ 67 h 333"/>
              <a:gd name="T36" fmla="*/ 140 w 333"/>
              <a:gd name="T37" fmla="*/ 91 h 333"/>
              <a:gd name="T38" fmla="*/ 140 w 333"/>
              <a:gd name="T39" fmla="*/ 124 h 333"/>
              <a:gd name="T40" fmla="*/ 116 w 333"/>
              <a:gd name="T41" fmla="*/ 148 h 333"/>
              <a:gd name="T42" fmla="*/ 300 w 333"/>
              <a:gd name="T43" fmla="*/ 60 h 333"/>
              <a:gd name="T44" fmla="*/ 166 w 333"/>
              <a:gd name="T45" fmla="*/ 300 h 333"/>
              <a:gd name="T46" fmla="*/ 33 w 333"/>
              <a:gd name="T47" fmla="*/ 60 h 333"/>
              <a:gd name="T48" fmla="*/ 50 w 333"/>
              <a:gd name="T49" fmla="*/ 33 h 333"/>
              <a:gd name="T50" fmla="*/ 166 w 333"/>
              <a:gd name="T51" fmla="*/ 33 h 333"/>
              <a:gd name="T52" fmla="*/ 283 w 333"/>
              <a:gd name="T53" fmla="*/ 33 h 333"/>
              <a:gd name="T54" fmla="*/ 300 w 333"/>
              <a:gd name="T55" fmla="*/ 60 h 333"/>
              <a:gd name="T56" fmla="*/ 166 w 333"/>
              <a:gd name="T57" fmla="*/ 0 h 333"/>
              <a:gd name="T58" fmla="*/ 0 w 333"/>
              <a:gd name="T59" fmla="*/ 26 h 333"/>
              <a:gd name="T60" fmla="*/ 33 w 333"/>
              <a:gd name="T61" fmla="*/ 259 h 333"/>
              <a:gd name="T62" fmla="*/ 166 w 333"/>
              <a:gd name="T63" fmla="*/ 333 h 333"/>
              <a:gd name="T64" fmla="*/ 300 w 333"/>
              <a:gd name="T65" fmla="*/ 259 h 333"/>
              <a:gd name="T66" fmla="*/ 333 w 333"/>
              <a:gd name="T67" fmla="*/ 2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3" h="333">
                <a:moveTo>
                  <a:pt x="248" y="200"/>
                </a:moveTo>
                <a:cubicBezTo>
                  <a:pt x="231" y="286"/>
                  <a:pt x="102" y="284"/>
                  <a:pt x="85" y="198"/>
                </a:cubicBezTo>
                <a:cubicBezTo>
                  <a:pt x="83" y="188"/>
                  <a:pt x="91" y="183"/>
                  <a:pt x="101" y="183"/>
                </a:cubicBezTo>
                <a:lnTo>
                  <a:pt x="102" y="183"/>
                </a:lnTo>
                <a:cubicBezTo>
                  <a:pt x="109" y="183"/>
                  <a:pt x="116" y="187"/>
                  <a:pt x="118" y="195"/>
                </a:cubicBezTo>
                <a:cubicBezTo>
                  <a:pt x="129" y="243"/>
                  <a:pt x="203" y="241"/>
                  <a:pt x="215" y="192"/>
                </a:cubicBezTo>
                <a:cubicBezTo>
                  <a:pt x="217" y="185"/>
                  <a:pt x="223" y="183"/>
                  <a:pt x="231" y="183"/>
                </a:cubicBezTo>
                <a:lnTo>
                  <a:pt x="231" y="183"/>
                </a:lnTo>
                <a:cubicBezTo>
                  <a:pt x="242" y="183"/>
                  <a:pt x="250" y="190"/>
                  <a:pt x="248" y="200"/>
                </a:cubicBezTo>
                <a:close/>
                <a:moveTo>
                  <a:pt x="273" y="91"/>
                </a:moveTo>
                <a:lnTo>
                  <a:pt x="257" y="108"/>
                </a:lnTo>
                <a:lnTo>
                  <a:pt x="273" y="124"/>
                </a:lnTo>
                <a:cubicBezTo>
                  <a:pt x="280" y="131"/>
                  <a:pt x="280" y="141"/>
                  <a:pt x="273" y="148"/>
                </a:cubicBezTo>
                <a:cubicBezTo>
                  <a:pt x="267" y="154"/>
                  <a:pt x="256" y="154"/>
                  <a:pt x="250" y="148"/>
                </a:cubicBezTo>
                <a:lnTo>
                  <a:pt x="233" y="131"/>
                </a:lnTo>
                <a:lnTo>
                  <a:pt x="216" y="148"/>
                </a:lnTo>
                <a:cubicBezTo>
                  <a:pt x="210" y="154"/>
                  <a:pt x="199" y="154"/>
                  <a:pt x="193" y="148"/>
                </a:cubicBezTo>
                <a:cubicBezTo>
                  <a:pt x="186" y="141"/>
                  <a:pt x="186" y="131"/>
                  <a:pt x="193" y="124"/>
                </a:cubicBezTo>
                <a:lnTo>
                  <a:pt x="209" y="108"/>
                </a:lnTo>
                <a:lnTo>
                  <a:pt x="193" y="91"/>
                </a:lnTo>
                <a:cubicBezTo>
                  <a:pt x="186" y="85"/>
                  <a:pt x="186" y="74"/>
                  <a:pt x="193" y="67"/>
                </a:cubicBezTo>
                <a:cubicBezTo>
                  <a:pt x="199" y="61"/>
                  <a:pt x="210" y="61"/>
                  <a:pt x="216" y="67"/>
                </a:cubicBezTo>
                <a:lnTo>
                  <a:pt x="233" y="84"/>
                </a:lnTo>
                <a:lnTo>
                  <a:pt x="250" y="67"/>
                </a:lnTo>
                <a:cubicBezTo>
                  <a:pt x="256" y="61"/>
                  <a:pt x="267" y="61"/>
                  <a:pt x="273" y="67"/>
                </a:cubicBezTo>
                <a:cubicBezTo>
                  <a:pt x="280" y="74"/>
                  <a:pt x="280" y="85"/>
                  <a:pt x="273" y="91"/>
                </a:cubicBezTo>
                <a:close/>
                <a:moveTo>
                  <a:pt x="100" y="131"/>
                </a:moveTo>
                <a:lnTo>
                  <a:pt x="83" y="148"/>
                </a:lnTo>
                <a:cubicBezTo>
                  <a:pt x="76" y="154"/>
                  <a:pt x="66" y="154"/>
                  <a:pt x="59" y="148"/>
                </a:cubicBezTo>
                <a:cubicBezTo>
                  <a:pt x="53" y="141"/>
                  <a:pt x="53" y="131"/>
                  <a:pt x="59" y="124"/>
                </a:cubicBezTo>
                <a:lnTo>
                  <a:pt x="76" y="108"/>
                </a:lnTo>
                <a:lnTo>
                  <a:pt x="59" y="91"/>
                </a:lnTo>
                <a:cubicBezTo>
                  <a:pt x="53" y="85"/>
                  <a:pt x="53" y="74"/>
                  <a:pt x="59" y="67"/>
                </a:cubicBezTo>
                <a:cubicBezTo>
                  <a:pt x="66" y="61"/>
                  <a:pt x="76" y="61"/>
                  <a:pt x="83" y="67"/>
                </a:cubicBezTo>
                <a:lnTo>
                  <a:pt x="100" y="84"/>
                </a:lnTo>
                <a:lnTo>
                  <a:pt x="116" y="67"/>
                </a:lnTo>
                <a:cubicBezTo>
                  <a:pt x="123" y="61"/>
                  <a:pt x="133" y="61"/>
                  <a:pt x="140" y="67"/>
                </a:cubicBezTo>
                <a:cubicBezTo>
                  <a:pt x="146" y="74"/>
                  <a:pt x="146" y="85"/>
                  <a:pt x="140" y="91"/>
                </a:cubicBezTo>
                <a:lnTo>
                  <a:pt x="123" y="108"/>
                </a:lnTo>
                <a:lnTo>
                  <a:pt x="140" y="124"/>
                </a:lnTo>
                <a:cubicBezTo>
                  <a:pt x="146" y="131"/>
                  <a:pt x="146" y="141"/>
                  <a:pt x="140" y="148"/>
                </a:cubicBezTo>
                <a:cubicBezTo>
                  <a:pt x="133" y="154"/>
                  <a:pt x="123" y="154"/>
                  <a:pt x="116" y="148"/>
                </a:cubicBezTo>
                <a:lnTo>
                  <a:pt x="100" y="131"/>
                </a:lnTo>
                <a:close/>
                <a:moveTo>
                  <a:pt x="300" y="60"/>
                </a:moveTo>
                <a:lnTo>
                  <a:pt x="300" y="160"/>
                </a:lnTo>
                <a:cubicBezTo>
                  <a:pt x="300" y="233"/>
                  <a:pt x="240" y="300"/>
                  <a:pt x="166" y="300"/>
                </a:cubicBezTo>
                <a:cubicBezTo>
                  <a:pt x="93" y="300"/>
                  <a:pt x="33" y="233"/>
                  <a:pt x="33" y="160"/>
                </a:cubicBezTo>
                <a:lnTo>
                  <a:pt x="33" y="60"/>
                </a:lnTo>
                <a:lnTo>
                  <a:pt x="33" y="43"/>
                </a:lnTo>
                <a:cubicBezTo>
                  <a:pt x="33" y="34"/>
                  <a:pt x="40" y="33"/>
                  <a:pt x="50" y="33"/>
                </a:cubicBezTo>
                <a:lnTo>
                  <a:pt x="67" y="33"/>
                </a:lnTo>
                <a:lnTo>
                  <a:pt x="166" y="33"/>
                </a:lnTo>
                <a:lnTo>
                  <a:pt x="266" y="33"/>
                </a:lnTo>
                <a:lnTo>
                  <a:pt x="283" y="33"/>
                </a:lnTo>
                <a:cubicBezTo>
                  <a:pt x="292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300" y="0"/>
                </a:moveTo>
                <a:lnTo>
                  <a:pt x="166" y="0"/>
                </a:lnTo>
                <a:lnTo>
                  <a:pt x="33" y="0"/>
                </a:lnTo>
                <a:cubicBezTo>
                  <a:pt x="15" y="0"/>
                  <a:pt x="0" y="8"/>
                  <a:pt x="0" y="26"/>
                </a:cubicBezTo>
                <a:lnTo>
                  <a:pt x="0" y="160"/>
                </a:lnTo>
                <a:cubicBezTo>
                  <a:pt x="0" y="197"/>
                  <a:pt x="12" y="232"/>
                  <a:pt x="33" y="259"/>
                </a:cubicBezTo>
                <a:cubicBezTo>
                  <a:pt x="43" y="272"/>
                  <a:pt x="54" y="284"/>
                  <a:pt x="67" y="293"/>
                </a:cubicBezTo>
                <a:cubicBezTo>
                  <a:pt x="94" y="314"/>
                  <a:pt x="129" y="333"/>
                  <a:pt x="166" y="333"/>
                </a:cubicBezTo>
                <a:cubicBezTo>
                  <a:pt x="204" y="333"/>
                  <a:pt x="238" y="314"/>
                  <a:pt x="266" y="293"/>
                </a:cubicBezTo>
                <a:cubicBezTo>
                  <a:pt x="279" y="284"/>
                  <a:pt x="290" y="272"/>
                  <a:pt x="300" y="259"/>
                </a:cubicBezTo>
                <a:cubicBezTo>
                  <a:pt x="320" y="232"/>
                  <a:pt x="333" y="197"/>
                  <a:pt x="333" y="160"/>
                </a:cubicBezTo>
                <a:lnTo>
                  <a:pt x="333" y="26"/>
                </a:lnTo>
                <a:cubicBezTo>
                  <a:pt x="333" y="8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8" name="Freeform 93">
            <a:extLst>
              <a:ext uri="{FF2B5EF4-FFF2-40B4-BE49-F238E27FC236}">
                <a16:creationId xmlns:a16="http://schemas.microsoft.com/office/drawing/2014/main" id="{96464FB3-1B29-194B-9D5D-39029D19C1C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25030" y="949328"/>
            <a:ext cx="250825" cy="254000"/>
          </a:xfrm>
          <a:custGeom>
            <a:avLst/>
            <a:gdLst>
              <a:gd name="T0" fmla="*/ 267 w 333"/>
              <a:gd name="T1" fmla="*/ 117 h 333"/>
              <a:gd name="T2" fmla="*/ 267 w 333"/>
              <a:gd name="T3" fmla="*/ 150 h 333"/>
              <a:gd name="T4" fmla="*/ 250 w 333"/>
              <a:gd name="T5" fmla="*/ 167 h 333"/>
              <a:gd name="T6" fmla="*/ 217 w 333"/>
              <a:gd name="T7" fmla="*/ 167 h 333"/>
              <a:gd name="T8" fmla="*/ 200 w 333"/>
              <a:gd name="T9" fmla="*/ 150 h 333"/>
              <a:gd name="T10" fmla="*/ 200 w 333"/>
              <a:gd name="T11" fmla="*/ 117 h 333"/>
              <a:gd name="T12" fmla="*/ 217 w 333"/>
              <a:gd name="T13" fmla="*/ 100 h 333"/>
              <a:gd name="T14" fmla="*/ 250 w 333"/>
              <a:gd name="T15" fmla="*/ 100 h 333"/>
              <a:gd name="T16" fmla="*/ 267 w 333"/>
              <a:gd name="T17" fmla="*/ 117 h 333"/>
              <a:gd name="T18" fmla="*/ 117 w 333"/>
              <a:gd name="T19" fmla="*/ 167 h 333"/>
              <a:gd name="T20" fmla="*/ 83 w 333"/>
              <a:gd name="T21" fmla="*/ 167 h 333"/>
              <a:gd name="T22" fmla="*/ 67 w 333"/>
              <a:gd name="T23" fmla="*/ 150 h 333"/>
              <a:gd name="T24" fmla="*/ 67 w 333"/>
              <a:gd name="T25" fmla="*/ 117 h 333"/>
              <a:gd name="T26" fmla="*/ 83 w 333"/>
              <a:gd name="T27" fmla="*/ 100 h 333"/>
              <a:gd name="T28" fmla="*/ 117 w 333"/>
              <a:gd name="T29" fmla="*/ 100 h 333"/>
              <a:gd name="T30" fmla="*/ 133 w 333"/>
              <a:gd name="T31" fmla="*/ 117 h 333"/>
              <a:gd name="T32" fmla="*/ 133 w 333"/>
              <a:gd name="T33" fmla="*/ 150 h 333"/>
              <a:gd name="T34" fmla="*/ 117 w 333"/>
              <a:gd name="T35" fmla="*/ 167 h 333"/>
              <a:gd name="T36" fmla="*/ 248 w 333"/>
              <a:gd name="T37" fmla="*/ 200 h 333"/>
              <a:gd name="T38" fmla="*/ 85 w 333"/>
              <a:gd name="T39" fmla="*/ 198 h 333"/>
              <a:gd name="T40" fmla="*/ 102 w 333"/>
              <a:gd name="T41" fmla="*/ 183 h 333"/>
              <a:gd name="T42" fmla="*/ 102 w 333"/>
              <a:gd name="T43" fmla="*/ 183 h 333"/>
              <a:gd name="T44" fmla="*/ 118 w 333"/>
              <a:gd name="T45" fmla="*/ 195 h 333"/>
              <a:gd name="T46" fmla="*/ 215 w 333"/>
              <a:gd name="T47" fmla="*/ 193 h 333"/>
              <a:gd name="T48" fmla="*/ 231 w 333"/>
              <a:gd name="T49" fmla="*/ 183 h 333"/>
              <a:gd name="T50" fmla="*/ 232 w 333"/>
              <a:gd name="T51" fmla="*/ 183 h 333"/>
              <a:gd name="T52" fmla="*/ 248 w 333"/>
              <a:gd name="T53" fmla="*/ 200 h 333"/>
              <a:gd name="T54" fmla="*/ 300 w 333"/>
              <a:gd name="T55" fmla="*/ 60 h 333"/>
              <a:gd name="T56" fmla="*/ 300 w 333"/>
              <a:gd name="T57" fmla="*/ 160 h 333"/>
              <a:gd name="T58" fmla="*/ 167 w 333"/>
              <a:gd name="T59" fmla="*/ 300 h 333"/>
              <a:gd name="T60" fmla="*/ 33 w 333"/>
              <a:gd name="T61" fmla="*/ 160 h 333"/>
              <a:gd name="T62" fmla="*/ 33 w 333"/>
              <a:gd name="T63" fmla="*/ 43 h 333"/>
              <a:gd name="T64" fmla="*/ 50 w 333"/>
              <a:gd name="T65" fmla="*/ 33 h 333"/>
              <a:gd name="T66" fmla="*/ 266 w 333"/>
              <a:gd name="T67" fmla="*/ 33 h 333"/>
              <a:gd name="T68" fmla="*/ 283 w 333"/>
              <a:gd name="T69" fmla="*/ 33 h 333"/>
              <a:gd name="T70" fmla="*/ 300 w 333"/>
              <a:gd name="T71" fmla="*/ 43 h 333"/>
              <a:gd name="T72" fmla="*/ 300 w 333"/>
              <a:gd name="T73" fmla="*/ 60 h 333"/>
              <a:gd name="T74" fmla="*/ 300 w 333"/>
              <a:gd name="T75" fmla="*/ 0 h 333"/>
              <a:gd name="T76" fmla="*/ 33 w 333"/>
              <a:gd name="T77" fmla="*/ 0 h 333"/>
              <a:gd name="T78" fmla="*/ 0 w 333"/>
              <a:gd name="T79" fmla="*/ 26 h 333"/>
              <a:gd name="T80" fmla="*/ 0 w 333"/>
              <a:gd name="T81" fmla="*/ 160 h 333"/>
              <a:gd name="T82" fmla="*/ 67 w 333"/>
              <a:gd name="T83" fmla="*/ 293 h 333"/>
              <a:gd name="T84" fmla="*/ 167 w 333"/>
              <a:gd name="T85" fmla="*/ 333 h 333"/>
              <a:gd name="T86" fmla="*/ 266 w 333"/>
              <a:gd name="T87" fmla="*/ 293 h 333"/>
              <a:gd name="T88" fmla="*/ 333 w 333"/>
              <a:gd name="T89" fmla="*/ 160 h 333"/>
              <a:gd name="T90" fmla="*/ 333 w 333"/>
              <a:gd name="T91" fmla="*/ 26 h 333"/>
              <a:gd name="T92" fmla="*/ 300 w 333"/>
              <a:gd name="T9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33" h="333">
                <a:moveTo>
                  <a:pt x="267" y="117"/>
                </a:moveTo>
                <a:lnTo>
                  <a:pt x="267" y="150"/>
                </a:lnTo>
                <a:cubicBezTo>
                  <a:pt x="267" y="159"/>
                  <a:pt x="259" y="167"/>
                  <a:pt x="250" y="167"/>
                </a:cubicBezTo>
                <a:lnTo>
                  <a:pt x="217" y="167"/>
                </a:lnTo>
                <a:cubicBezTo>
                  <a:pt x="207" y="167"/>
                  <a:pt x="200" y="159"/>
                  <a:pt x="200" y="150"/>
                </a:cubicBezTo>
                <a:lnTo>
                  <a:pt x="200" y="117"/>
                </a:lnTo>
                <a:cubicBezTo>
                  <a:pt x="200" y="107"/>
                  <a:pt x="207" y="100"/>
                  <a:pt x="217" y="100"/>
                </a:cubicBezTo>
                <a:lnTo>
                  <a:pt x="250" y="100"/>
                </a:lnTo>
                <a:cubicBezTo>
                  <a:pt x="259" y="100"/>
                  <a:pt x="267" y="107"/>
                  <a:pt x="267" y="117"/>
                </a:cubicBezTo>
                <a:close/>
                <a:moveTo>
                  <a:pt x="117" y="167"/>
                </a:moveTo>
                <a:lnTo>
                  <a:pt x="83" y="167"/>
                </a:lnTo>
                <a:cubicBezTo>
                  <a:pt x="74" y="167"/>
                  <a:pt x="67" y="159"/>
                  <a:pt x="67" y="150"/>
                </a:cubicBezTo>
                <a:lnTo>
                  <a:pt x="67" y="117"/>
                </a:lnTo>
                <a:cubicBezTo>
                  <a:pt x="67" y="107"/>
                  <a:pt x="74" y="100"/>
                  <a:pt x="83" y="100"/>
                </a:cubicBezTo>
                <a:lnTo>
                  <a:pt x="117" y="100"/>
                </a:lnTo>
                <a:cubicBezTo>
                  <a:pt x="126" y="100"/>
                  <a:pt x="133" y="107"/>
                  <a:pt x="133" y="117"/>
                </a:cubicBezTo>
                <a:lnTo>
                  <a:pt x="133" y="150"/>
                </a:lnTo>
                <a:cubicBezTo>
                  <a:pt x="133" y="159"/>
                  <a:pt x="126" y="167"/>
                  <a:pt x="117" y="167"/>
                </a:cubicBezTo>
                <a:close/>
                <a:moveTo>
                  <a:pt x="248" y="200"/>
                </a:moveTo>
                <a:cubicBezTo>
                  <a:pt x="231" y="286"/>
                  <a:pt x="102" y="284"/>
                  <a:pt x="85" y="198"/>
                </a:cubicBezTo>
                <a:cubicBezTo>
                  <a:pt x="83" y="189"/>
                  <a:pt x="91" y="183"/>
                  <a:pt x="102" y="183"/>
                </a:cubicBezTo>
                <a:lnTo>
                  <a:pt x="102" y="183"/>
                </a:lnTo>
                <a:cubicBezTo>
                  <a:pt x="110" y="183"/>
                  <a:pt x="116" y="187"/>
                  <a:pt x="118" y="195"/>
                </a:cubicBezTo>
                <a:cubicBezTo>
                  <a:pt x="130" y="244"/>
                  <a:pt x="204" y="242"/>
                  <a:pt x="215" y="193"/>
                </a:cubicBezTo>
                <a:cubicBezTo>
                  <a:pt x="217" y="185"/>
                  <a:pt x="223" y="183"/>
                  <a:pt x="231" y="183"/>
                </a:cubicBezTo>
                <a:lnTo>
                  <a:pt x="232" y="183"/>
                </a:lnTo>
                <a:cubicBezTo>
                  <a:pt x="242" y="183"/>
                  <a:pt x="250" y="190"/>
                  <a:pt x="248" y="200"/>
                </a:cubicBezTo>
                <a:close/>
                <a:moveTo>
                  <a:pt x="300" y="60"/>
                </a:moveTo>
                <a:lnTo>
                  <a:pt x="300" y="160"/>
                </a:lnTo>
                <a:cubicBezTo>
                  <a:pt x="300" y="233"/>
                  <a:pt x="240" y="300"/>
                  <a:pt x="167" y="300"/>
                </a:cubicBezTo>
                <a:cubicBezTo>
                  <a:pt x="93" y="300"/>
                  <a:pt x="33" y="233"/>
                  <a:pt x="33" y="160"/>
                </a:cubicBezTo>
                <a:lnTo>
                  <a:pt x="33" y="43"/>
                </a:lnTo>
                <a:cubicBezTo>
                  <a:pt x="33" y="34"/>
                  <a:pt x="41" y="33"/>
                  <a:pt x="50" y="33"/>
                </a:cubicBezTo>
                <a:lnTo>
                  <a:pt x="266" y="33"/>
                </a:lnTo>
                <a:lnTo>
                  <a:pt x="283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8"/>
                  <a:pt x="0" y="26"/>
                </a:cubicBezTo>
                <a:lnTo>
                  <a:pt x="0" y="160"/>
                </a:lnTo>
                <a:cubicBezTo>
                  <a:pt x="0" y="213"/>
                  <a:pt x="26" y="262"/>
                  <a:pt x="67" y="293"/>
                </a:cubicBezTo>
                <a:cubicBezTo>
                  <a:pt x="95" y="314"/>
                  <a:pt x="129" y="333"/>
                  <a:pt x="167" y="333"/>
                </a:cubicBezTo>
                <a:cubicBezTo>
                  <a:pt x="204" y="333"/>
                  <a:pt x="239" y="314"/>
                  <a:pt x="266" y="293"/>
                </a:cubicBezTo>
                <a:cubicBezTo>
                  <a:pt x="308" y="262"/>
                  <a:pt x="333" y="213"/>
                  <a:pt x="333" y="160"/>
                </a:cubicBezTo>
                <a:lnTo>
                  <a:pt x="333" y="26"/>
                </a:lnTo>
                <a:cubicBezTo>
                  <a:pt x="333" y="8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9" name="Freeform 94">
            <a:extLst>
              <a:ext uri="{FF2B5EF4-FFF2-40B4-BE49-F238E27FC236}">
                <a16:creationId xmlns:a16="http://schemas.microsoft.com/office/drawing/2014/main" id="{2A383D54-BB46-4547-9378-D66EBBCCFBB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21793" y="949328"/>
            <a:ext cx="250825" cy="254000"/>
          </a:xfrm>
          <a:custGeom>
            <a:avLst/>
            <a:gdLst>
              <a:gd name="T0" fmla="*/ 267 w 334"/>
              <a:gd name="T1" fmla="*/ 117 h 333"/>
              <a:gd name="T2" fmla="*/ 267 w 334"/>
              <a:gd name="T3" fmla="*/ 150 h 333"/>
              <a:gd name="T4" fmla="*/ 250 w 334"/>
              <a:gd name="T5" fmla="*/ 167 h 333"/>
              <a:gd name="T6" fmla="*/ 217 w 334"/>
              <a:gd name="T7" fmla="*/ 167 h 333"/>
              <a:gd name="T8" fmla="*/ 200 w 334"/>
              <a:gd name="T9" fmla="*/ 150 h 333"/>
              <a:gd name="T10" fmla="*/ 200 w 334"/>
              <a:gd name="T11" fmla="*/ 117 h 333"/>
              <a:gd name="T12" fmla="*/ 217 w 334"/>
              <a:gd name="T13" fmla="*/ 100 h 333"/>
              <a:gd name="T14" fmla="*/ 250 w 334"/>
              <a:gd name="T15" fmla="*/ 100 h 333"/>
              <a:gd name="T16" fmla="*/ 267 w 334"/>
              <a:gd name="T17" fmla="*/ 117 h 333"/>
              <a:gd name="T18" fmla="*/ 117 w 334"/>
              <a:gd name="T19" fmla="*/ 150 h 333"/>
              <a:gd name="T20" fmla="*/ 84 w 334"/>
              <a:gd name="T21" fmla="*/ 150 h 333"/>
              <a:gd name="T22" fmla="*/ 67 w 334"/>
              <a:gd name="T23" fmla="*/ 133 h 333"/>
              <a:gd name="T24" fmla="*/ 84 w 334"/>
              <a:gd name="T25" fmla="*/ 117 h 333"/>
              <a:gd name="T26" fmla="*/ 117 w 334"/>
              <a:gd name="T27" fmla="*/ 117 h 333"/>
              <a:gd name="T28" fmla="*/ 134 w 334"/>
              <a:gd name="T29" fmla="*/ 133 h 333"/>
              <a:gd name="T30" fmla="*/ 117 w 334"/>
              <a:gd name="T31" fmla="*/ 150 h 333"/>
              <a:gd name="T32" fmla="*/ 249 w 334"/>
              <a:gd name="T33" fmla="*/ 200 h 333"/>
              <a:gd name="T34" fmla="*/ 85 w 334"/>
              <a:gd name="T35" fmla="*/ 198 h 333"/>
              <a:gd name="T36" fmla="*/ 102 w 334"/>
              <a:gd name="T37" fmla="*/ 183 h 333"/>
              <a:gd name="T38" fmla="*/ 102 w 334"/>
              <a:gd name="T39" fmla="*/ 183 h 333"/>
              <a:gd name="T40" fmla="*/ 118 w 334"/>
              <a:gd name="T41" fmla="*/ 195 h 333"/>
              <a:gd name="T42" fmla="*/ 215 w 334"/>
              <a:gd name="T43" fmla="*/ 193 h 333"/>
              <a:gd name="T44" fmla="*/ 232 w 334"/>
              <a:gd name="T45" fmla="*/ 183 h 333"/>
              <a:gd name="T46" fmla="*/ 232 w 334"/>
              <a:gd name="T47" fmla="*/ 183 h 333"/>
              <a:gd name="T48" fmla="*/ 249 w 334"/>
              <a:gd name="T49" fmla="*/ 200 h 333"/>
              <a:gd name="T50" fmla="*/ 300 w 334"/>
              <a:gd name="T51" fmla="*/ 160 h 333"/>
              <a:gd name="T52" fmla="*/ 167 w 334"/>
              <a:gd name="T53" fmla="*/ 300 h 333"/>
              <a:gd name="T54" fmla="*/ 34 w 334"/>
              <a:gd name="T55" fmla="*/ 160 h 333"/>
              <a:gd name="T56" fmla="*/ 34 w 334"/>
              <a:gd name="T57" fmla="*/ 43 h 333"/>
              <a:gd name="T58" fmla="*/ 50 w 334"/>
              <a:gd name="T59" fmla="*/ 33 h 333"/>
              <a:gd name="T60" fmla="*/ 284 w 334"/>
              <a:gd name="T61" fmla="*/ 33 h 333"/>
              <a:gd name="T62" fmla="*/ 300 w 334"/>
              <a:gd name="T63" fmla="*/ 43 h 333"/>
              <a:gd name="T64" fmla="*/ 300 w 334"/>
              <a:gd name="T65" fmla="*/ 160 h 333"/>
              <a:gd name="T66" fmla="*/ 300 w 334"/>
              <a:gd name="T67" fmla="*/ 0 h 333"/>
              <a:gd name="T68" fmla="*/ 34 w 334"/>
              <a:gd name="T69" fmla="*/ 0 h 333"/>
              <a:gd name="T70" fmla="*/ 0 w 334"/>
              <a:gd name="T71" fmla="*/ 26 h 333"/>
              <a:gd name="T72" fmla="*/ 0 w 334"/>
              <a:gd name="T73" fmla="*/ 160 h 333"/>
              <a:gd name="T74" fmla="*/ 34 w 334"/>
              <a:gd name="T75" fmla="*/ 259 h 333"/>
              <a:gd name="T76" fmla="*/ 167 w 334"/>
              <a:gd name="T77" fmla="*/ 333 h 333"/>
              <a:gd name="T78" fmla="*/ 267 w 334"/>
              <a:gd name="T79" fmla="*/ 293 h 333"/>
              <a:gd name="T80" fmla="*/ 334 w 334"/>
              <a:gd name="T81" fmla="*/ 160 h 333"/>
              <a:gd name="T82" fmla="*/ 334 w 334"/>
              <a:gd name="T83" fmla="*/ 26 h 333"/>
              <a:gd name="T84" fmla="*/ 300 w 334"/>
              <a:gd name="T8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4" h="333">
                <a:moveTo>
                  <a:pt x="267" y="117"/>
                </a:moveTo>
                <a:lnTo>
                  <a:pt x="267" y="150"/>
                </a:lnTo>
                <a:cubicBezTo>
                  <a:pt x="267" y="159"/>
                  <a:pt x="260" y="167"/>
                  <a:pt x="250" y="167"/>
                </a:cubicBezTo>
                <a:lnTo>
                  <a:pt x="217" y="167"/>
                </a:lnTo>
                <a:cubicBezTo>
                  <a:pt x="208" y="167"/>
                  <a:pt x="200" y="159"/>
                  <a:pt x="200" y="150"/>
                </a:cubicBezTo>
                <a:lnTo>
                  <a:pt x="200" y="117"/>
                </a:lnTo>
                <a:cubicBezTo>
                  <a:pt x="200" y="107"/>
                  <a:pt x="208" y="100"/>
                  <a:pt x="217" y="100"/>
                </a:cubicBezTo>
                <a:lnTo>
                  <a:pt x="250" y="100"/>
                </a:lnTo>
                <a:cubicBezTo>
                  <a:pt x="260" y="100"/>
                  <a:pt x="267" y="107"/>
                  <a:pt x="267" y="117"/>
                </a:cubicBezTo>
                <a:close/>
                <a:moveTo>
                  <a:pt x="117" y="150"/>
                </a:moveTo>
                <a:lnTo>
                  <a:pt x="84" y="150"/>
                </a:lnTo>
                <a:cubicBezTo>
                  <a:pt x="74" y="150"/>
                  <a:pt x="67" y="143"/>
                  <a:pt x="67" y="133"/>
                </a:cubicBezTo>
                <a:cubicBezTo>
                  <a:pt x="67" y="124"/>
                  <a:pt x="74" y="117"/>
                  <a:pt x="84" y="117"/>
                </a:cubicBezTo>
                <a:lnTo>
                  <a:pt x="117" y="117"/>
                </a:lnTo>
                <a:cubicBezTo>
                  <a:pt x="126" y="117"/>
                  <a:pt x="134" y="124"/>
                  <a:pt x="134" y="133"/>
                </a:cubicBezTo>
                <a:cubicBezTo>
                  <a:pt x="134" y="143"/>
                  <a:pt x="126" y="150"/>
                  <a:pt x="117" y="150"/>
                </a:cubicBezTo>
                <a:close/>
                <a:moveTo>
                  <a:pt x="249" y="200"/>
                </a:moveTo>
                <a:cubicBezTo>
                  <a:pt x="232" y="286"/>
                  <a:pt x="102" y="284"/>
                  <a:pt x="85" y="198"/>
                </a:cubicBezTo>
                <a:cubicBezTo>
                  <a:pt x="83" y="189"/>
                  <a:pt x="92" y="183"/>
                  <a:pt x="102" y="183"/>
                </a:cubicBezTo>
                <a:lnTo>
                  <a:pt x="102" y="183"/>
                </a:lnTo>
                <a:cubicBezTo>
                  <a:pt x="110" y="183"/>
                  <a:pt x="117" y="187"/>
                  <a:pt x="118" y="195"/>
                </a:cubicBezTo>
                <a:cubicBezTo>
                  <a:pt x="130" y="244"/>
                  <a:pt x="204" y="242"/>
                  <a:pt x="215" y="193"/>
                </a:cubicBezTo>
                <a:cubicBezTo>
                  <a:pt x="217" y="185"/>
                  <a:pt x="224" y="183"/>
                  <a:pt x="232" y="183"/>
                </a:cubicBezTo>
                <a:lnTo>
                  <a:pt x="232" y="183"/>
                </a:lnTo>
                <a:cubicBezTo>
                  <a:pt x="242" y="183"/>
                  <a:pt x="250" y="190"/>
                  <a:pt x="249" y="200"/>
                </a:cubicBezTo>
                <a:close/>
                <a:moveTo>
                  <a:pt x="300" y="160"/>
                </a:moveTo>
                <a:cubicBezTo>
                  <a:pt x="300" y="233"/>
                  <a:pt x="241" y="300"/>
                  <a:pt x="167" y="300"/>
                </a:cubicBezTo>
                <a:cubicBezTo>
                  <a:pt x="93" y="300"/>
                  <a:pt x="34" y="233"/>
                  <a:pt x="34" y="160"/>
                </a:cubicBezTo>
                <a:lnTo>
                  <a:pt x="34" y="43"/>
                </a:lnTo>
                <a:cubicBezTo>
                  <a:pt x="34" y="34"/>
                  <a:pt x="41" y="33"/>
                  <a:pt x="50" y="33"/>
                </a:cubicBezTo>
                <a:lnTo>
                  <a:pt x="284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160"/>
                </a:lnTo>
                <a:close/>
                <a:moveTo>
                  <a:pt x="300" y="0"/>
                </a:moveTo>
                <a:lnTo>
                  <a:pt x="34" y="0"/>
                </a:lnTo>
                <a:cubicBezTo>
                  <a:pt x="15" y="0"/>
                  <a:pt x="0" y="8"/>
                  <a:pt x="0" y="26"/>
                </a:cubicBezTo>
                <a:lnTo>
                  <a:pt x="0" y="160"/>
                </a:lnTo>
                <a:cubicBezTo>
                  <a:pt x="0" y="197"/>
                  <a:pt x="13" y="232"/>
                  <a:pt x="34" y="259"/>
                </a:cubicBezTo>
                <a:cubicBezTo>
                  <a:pt x="61" y="297"/>
                  <a:pt x="118" y="333"/>
                  <a:pt x="167" y="333"/>
                </a:cubicBezTo>
                <a:cubicBezTo>
                  <a:pt x="204" y="333"/>
                  <a:pt x="239" y="314"/>
                  <a:pt x="267" y="293"/>
                </a:cubicBezTo>
                <a:cubicBezTo>
                  <a:pt x="308" y="262"/>
                  <a:pt x="334" y="213"/>
                  <a:pt x="334" y="160"/>
                </a:cubicBezTo>
                <a:lnTo>
                  <a:pt x="334" y="26"/>
                </a:lnTo>
                <a:cubicBezTo>
                  <a:pt x="334" y="8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0" name="Freeform 95">
            <a:extLst>
              <a:ext uri="{FF2B5EF4-FFF2-40B4-BE49-F238E27FC236}">
                <a16:creationId xmlns:a16="http://schemas.microsoft.com/office/drawing/2014/main" id="{02BA4C3F-7F0C-654C-8A46-4BAA273A28D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18555" y="949328"/>
            <a:ext cx="250825" cy="254000"/>
          </a:xfrm>
          <a:custGeom>
            <a:avLst/>
            <a:gdLst>
              <a:gd name="T0" fmla="*/ 266 w 333"/>
              <a:gd name="T1" fmla="*/ 117 h 333"/>
              <a:gd name="T2" fmla="*/ 250 w 333"/>
              <a:gd name="T3" fmla="*/ 133 h 333"/>
              <a:gd name="T4" fmla="*/ 216 w 333"/>
              <a:gd name="T5" fmla="*/ 133 h 333"/>
              <a:gd name="T6" fmla="*/ 200 w 333"/>
              <a:gd name="T7" fmla="*/ 117 h 333"/>
              <a:gd name="T8" fmla="*/ 216 w 333"/>
              <a:gd name="T9" fmla="*/ 100 h 333"/>
              <a:gd name="T10" fmla="*/ 250 w 333"/>
              <a:gd name="T11" fmla="*/ 100 h 333"/>
              <a:gd name="T12" fmla="*/ 266 w 333"/>
              <a:gd name="T13" fmla="*/ 117 h 333"/>
              <a:gd name="T14" fmla="*/ 248 w 333"/>
              <a:gd name="T15" fmla="*/ 245 h 333"/>
              <a:gd name="T16" fmla="*/ 231 w 333"/>
              <a:gd name="T17" fmla="*/ 267 h 333"/>
              <a:gd name="T18" fmla="*/ 231 w 333"/>
              <a:gd name="T19" fmla="*/ 267 h 333"/>
              <a:gd name="T20" fmla="*/ 215 w 333"/>
              <a:gd name="T21" fmla="*/ 251 h 333"/>
              <a:gd name="T22" fmla="*/ 118 w 333"/>
              <a:gd name="T23" fmla="*/ 249 h 333"/>
              <a:gd name="T24" fmla="*/ 102 w 333"/>
              <a:gd name="T25" fmla="*/ 267 h 333"/>
              <a:gd name="T26" fmla="*/ 101 w 333"/>
              <a:gd name="T27" fmla="*/ 267 h 333"/>
              <a:gd name="T28" fmla="*/ 85 w 333"/>
              <a:gd name="T29" fmla="*/ 243 h 333"/>
              <a:gd name="T30" fmla="*/ 248 w 333"/>
              <a:gd name="T31" fmla="*/ 245 h 333"/>
              <a:gd name="T32" fmla="*/ 133 w 333"/>
              <a:gd name="T33" fmla="*/ 117 h 333"/>
              <a:gd name="T34" fmla="*/ 116 w 333"/>
              <a:gd name="T35" fmla="*/ 133 h 333"/>
              <a:gd name="T36" fmla="*/ 83 w 333"/>
              <a:gd name="T37" fmla="*/ 133 h 333"/>
              <a:gd name="T38" fmla="*/ 66 w 333"/>
              <a:gd name="T39" fmla="*/ 117 h 333"/>
              <a:gd name="T40" fmla="*/ 83 w 333"/>
              <a:gd name="T41" fmla="*/ 100 h 333"/>
              <a:gd name="T42" fmla="*/ 116 w 333"/>
              <a:gd name="T43" fmla="*/ 100 h 333"/>
              <a:gd name="T44" fmla="*/ 133 w 333"/>
              <a:gd name="T45" fmla="*/ 117 h 333"/>
              <a:gd name="T46" fmla="*/ 300 w 333"/>
              <a:gd name="T47" fmla="*/ 60 h 333"/>
              <a:gd name="T48" fmla="*/ 300 w 333"/>
              <a:gd name="T49" fmla="*/ 160 h 333"/>
              <a:gd name="T50" fmla="*/ 166 w 333"/>
              <a:gd name="T51" fmla="*/ 300 h 333"/>
              <a:gd name="T52" fmla="*/ 33 w 333"/>
              <a:gd name="T53" fmla="*/ 160 h 333"/>
              <a:gd name="T54" fmla="*/ 33 w 333"/>
              <a:gd name="T55" fmla="*/ 60 h 333"/>
              <a:gd name="T56" fmla="*/ 33 w 333"/>
              <a:gd name="T57" fmla="*/ 43 h 333"/>
              <a:gd name="T58" fmla="*/ 50 w 333"/>
              <a:gd name="T59" fmla="*/ 33 h 333"/>
              <a:gd name="T60" fmla="*/ 67 w 333"/>
              <a:gd name="T61" fmla="*/ 33 h 333"/>
              <a:gd name="T62" fmla="*/ 166 w 333"/>
              <a:gd name="T63" fmla="*/ 33 h 333"/>
              <a:gd name="T64" fmla="*/ 266 w 333"/>
              <a:gd name="T65" fmla="*/ 33 h 333"/>
              <a:gd name="T66" fmla="*/ 283 w 333"/>
              <a:gd name="T67" fmla="*/ 33 h 333"/>
              <a:gd name="T68" fmla="*/ 300 w 333"/>
              <a:gd name="T69" fmla="*/ 43 h 333"/>
              <a:gd name="T70" fmla="*/ 300 w 333"/>
              <a:gd name="T71" fmla="*/ 60 h 333"/>
              <a:gd name="T72" fmla="*/ 300 w 333"/>
              <a:gd name="T73" fmla="*/ 0 h 333"/>
              <a:gd name="T74" fmla="*/ 166 w 333"/>
              <a:gd name="T75" fmla="*/ 0 h 333"/>
              <a:gd name="T76" fmla="*/ 33 w 333"/>
              <a:gd name="T77" fmla="*/ 0 h 333"/>
              <a:gd name="T78" fmla="*/ 0 w 333"/>
              <a:gd name="T79" fmla="*/ 26 h 333"/>
              <a:gd name="T80" fmla="*/ 0 w 333"/>
              <a:gd name="T81" fmla="*/ 160 h 333"/>
              <a:gd name="T82" fmla="*/ 33 w 333"/>
              <a:gd name="T83" fmla="*/ 259 h 333"/>
              <a:gd name="T84" fmla="*/ 67 w 333"/>
              <a:gd name="T85" fmla="*/ 293 h 333"/>
              <a:gd name="T86" fmla="*/ 166 w 333"/>
              <a:gd name="T87" fmla="*/ 333 h 333"/>
              <a:gd name="T88" fmla="*/ 266 w 333"/>
              <a:gd name="T89" fmla="*/ 293 h 333"/>
              <a:gd name="T90" fmla="*/ 300 w 333"/>
              <a:gd name="T91" fmla="*/ 259 h 333"/>
              <a:gd name="T92" fmla="*/ 333 w 333"/>
              <a:gd name="T93" fmla="*/ 160 h 333"/>
              <a:gd name="T94" fmla="*/ 333 w 333"/>
              <a:gd name="T95" fmla="*/ 26 h 333"/>
              <a:gd name="T96" fmla="*/ 300 w 333"/>
              <a:gd name="T9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3" h="333">
                <a:moveTo>
                  <a:pt x="266" y="117"/>
                </a:moveTo>
                <a:cubicBezTo>
                  <a:pt x="266" y="126"/>
                  <a:pt x="259" y="133"/>
                  <a:pt x="250" y="133"/>
                </a:cubicBezTo>
                <a:lnTo>
                  <a:pt x="216" y="133"/>
                </a:lnTo>
                <a:cubicBezTo>
                  <a:pt x="207" y="133"/>
                  <a:pt x="200" y="126"/>
                  <a:pt x="200" y="117"/>
                </a:cubicBezTo>
                <a:cubicBezTo>
                  <a:pt x="200" y="107"/>
                  <a:pt x="207" y="100"/>
                  <a:pt x="216" y="100"/>
                </a:cubicBezTo>
                <a:lnTo>
                  <a:pt x="250" y="100"/>
                </a:lnTo>
                <a:cubicBezTo>
                  <a:pt x="259" y="100"/>
                  <a:pt x="266" y="107"/>
                  <a:pt x="266" y="117"/>
                </a:cubicBezTo>
                <a:close/>
                <a:moveTo>
                  <a:pt x="248" y="245"/>
                </a:moveTo>
                <a:cubicBezTo>
                  <a:pt x="250" y="255"/>
                  <a:pt x="242" y="267"/>
                  <a:pt x="231" y="267"/>
                </a:cubicBezTo>
                <a:lnTo>
                  <a:pt x="231" y="267"/>
                </a:lnTo>
                <a:cubicBezTo>
                  <a:pt x="223" y="267"/>
                  <a:pt x="217" y="259"/>
                  <a:pt x="215" y="251"/>
                </a:cubicBezTo>
                <a:cubicBezTo>
                  <a:pt x="203" y="202"/>
                  <a:pt x="129" y="200"/>
                  <a:pt x="118" y="249"/>
                </a:cubicBezTo>
                <a:cubicBezTo>
                  <a:pt x="116" y="256"/>
                  <a:pt x="110" y="267"/>
                  <a:pt x="102" y="267"/>
                </a:cubicBezTo>
                <a:lnTo>
                  <a:pt x="101" y="267"/>
                </a:lnTo>
                <a:cubicBezTo>
                  <a:pt x="91" y="267"/>
                  <a:pt x="83" y="253"/>
                  <a:pt x="85" y="243"/>
                </a:cubicBezTo>
                <a:cubicBezTo>
                  <a:pt x="102" y="157"/>
                  <a:pt x="231" y="160"/>
                  <a:pt x="248" y="245"/>
                </a:cubicBezTo>
                <a:close/>
                <a:moveTo>
                  <a:pt x="133" y="117"/>
                </a:moveTo>
                <a:cubicBezTo>
                  <a:pt x="133" y="126"/>
                  <a:pt x="126" y="133"/>
                  <a:pt x="116" y="133"/>
                </a:cubicBezTo>
                <a:lnTo>
                  <a:pt x="83" y="133"/>
                </a:lnTo>
                <a:cubicBezTo>
                  <a:pt x="74" y="133"/>
                  <a:pt x="66" y="126"/>
                  <a:pt x="66" y="117"/>
                </a:cubicBezTo>
                <a:cubicBezTo>
                  <a:pt x="66" y="107"/>
                  <a:pt x="74" y="100"/>
                  <a:pt x="83" y="100"/>
                </a:cubicBezTo>
                <a:lnTo>
                  <a:pt x="116" y="100"/>
                </a:lnTo>
                <a:cubicBezTo>
                  <a:pt x="126" y="100"/>
                  <a:pt x="133" y="107"/>
                  <a:pt x="133" y="117"/>
                </a:cubicBezTo>
                <a:close/>
                <a:moveTo>
                  <a:pt x="300" y="60"/>
                </a:moveTo>
                <a:lnTo>
                  <a:pt x="300" y="160"/>
                </a:lnTo>
                <a:cubicBezTo>
                  <a:pt x="300" y="233"/>
                  <a:pt x="240" y="300"/>
                  <a:pt x="166" y="300"/>
                </a:cubicBezTo>
                <a:cubicBezTo>
                  <a:pt x="93" y="300"/>
                  <a:pt x="33" y="233"/>
                  <a:pt x="33" y="160"/>
                </a:cubicBezTo>
                <a:lnTo>
                  <a:pt x="33" y="60"/>
                </a:lnTo>
                <a:lnTo>
                  <a:pt x="33" y="43"/>
                </a:lnTo>
                <a:cubicBezTo>
                  <a:pt x="33" y="34"/>
                  <a:pt x="40" y="33"/>
                  <a:pt x="50" y="33"/>
                </a:cubicBezTo>
                <a:lnTo>
                  <a:pt x="67" y="33"/>
                </a:lnTo>
                <a:lnTo>
                  <a:pt x="166" y="33"/>
                </a:lnTo>
                <a:lnTo>
                  <a:pt x="266" y="33"/>
                </a:lnTo>
                <a:lnTo>
                  <a:pt x="283" y="33"/>
                </a:lnTo>
                <a:cubicBezTo>
                  <a:pt x="292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300" y="0"/>
                </a:moveTo>
                <a:lnTo>
                  <a:pt x="166" y="0"/>
                </a:lnTo>
                <a:lnTo>
                  <a:pt x="33" y="0"/>
                </a:lnTo>
                <a:cubicBezTo>
                  <a:pt x="15" y="0"/>
                  <a:pt x="0" y="8"/>
                  <a:pt x="0" y="26"/>
                </a:cubicBezTo>
                <a:lnTo>
                  <a:pt x="0" y="160"/>
                </a:lnTo>
                <a:cubicBezTo>
                  <a:pt x="0" y="197"/>
                  <a:pt x="12" y="232"/>
                  <a:pt x="33" y="259"/>
                </a:cubicBezTo>
                <a:cubicBezTo>
                  <a:pt x="43" y="272"/>
                  <a:pt x="54" y="284"/>
                  <a:pt x="67" y="293"/>
                </a:cubicBezTo>
                <a:cubicBezTo>
                  <a:pt x="94" y="314"/>
                  <a:pt x="129" y="333"/>
                  <a:pt x="166" y="333"/>
                </a:cubicBezTo>
                <a:cubicBezTo>
                  <a:pt x="204" y="333"/>
                  <a:pt x="238" y="314"/>
                  <a:pt x="266" y="293"/>
                </a:cubicBezTo>
                <a:cubicBezTo>
                  <a:pt x="279" y="284"/>
                  <a:pt x="290" y="272"/>
                  <a:pt x="300" y="259"/>
                </a:cubicBezTo>
                <a:cubicBezTo>
                  <a:pt x="320" y="232"/>
                  <a:pt x="333" y="197"/>
                  <a:pt x="333" y="160"/>
                </a:cubicBezTo>
                <a:lnTo>
                  <a:pt x="333" y="26"/>
                </a:lnTo>
                <a:cubicBezTo>
                  <a:pt x="333" y="8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Freeform 96">
            <a:extLst>
              <a:ext uri="{FF2B5EF4-FFF2-40B4-BE49-F238E27FC236}">
                <a16:creationId xmlns:a16="http://schemas.microsoft.com/office/drawing/2014/main" id="{E6457BED-839B-7F4E-B517-14FD118B03C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15317" y="949328"/>
            <a:ext cx="250825" cy="254000"/>
          </a:xfrm>
          <a:custGeom>
            <a:avLst/>
            <a:gdLst>
              <a:gd name="T0" fmla="*/ 267 w 333"/>
              <a:gd name="T1" fmla="*/ 117 h 333"/>
              <a:gd name="T2" fmla="*/ 267 w 333"/>
              <a:gd name="T3" fmla="*/ 150 h 333"/>
              <a:gd name="T4" fmla="*/ 250 w 333"/>
              <a:gd name="T5" fmla="*/ 167 h 333"/>
              <a:gd name="T6" fmla="*/ 217 w 333"/>
              <a:gd name="T7" fmla="*/ 167 h 333"/>
              <a:gd name="T8" fmla="*/ 200 w 333"/>
              <a:gd name="T9" fmla="*/ 150 h 333"/>
              <a:gd name="T10" fmla="*/ 200 w 333"/>
              <a:gd name="T11" fmla="*/ 117 h 333"/>
              <a:gd name="T12" fmla="*/ 217 w 333"/>
              <a:gd name="T13" fmla="*/ 100 h 333"/>
              <a:gd name="T14" fmla="*/ 250 w 333"/>
              <a:gd name="T15" fmla="*/ 100 h 333"/>
              <a:gd name="T16" fmla="*/ 267 w 333"/>
              <a:gd name="T17" fmla="*/ 117 h 333"/>
              <a:gd name="T18" fmla="*/ 117 w 333"/>
              <a:gd name="T19" fmla="*/ 167 h 333"/>
              <a:gd name="T20" fmla="*/ 83 w 333"/>
              <a:gd name="T21" fmla="*/ 167 h 333"/>
              <a:gd name="T22" fmla="*/ 67 w 333"/>
              <a:gd name="T23" fmla="*/ 150 h 333"/>
              <a:gd name="T24" fmla="*/ 67 w 333"/>
              <a:gd name="T25" fmla="*/ 117 h 333"/>
              <a:gd name="T26" fmla="*/ 83 w 333"/>
              <a:gd name="T27" fmla="*/ 100 h 333"/>
              <a:gd name="T28" fmla="*/ 117 w 333"/>
              <a:gd name="T29" fmla="*/ 100 h 333"/>
              <a:gd name="T30" fmla="*/ 133 w 333"/>
              <a:gd name="T31" fmla="*/ 117 h 333"/>
              <a:gd name="T32" fmla="*/ 133 w 333"/>
              <a:gd name="T33" fmla="*/ 150 h 333"/>
              <a:gd name="T34" fmla="*/ 117 w 333"/>
              <a:gd name="T35" fmla="*/ 167 h 333"/>
              <a:gd name="T36" fmla="*/ 248 w 333"/>
              <a:gd name="T37" fmla="*/ 245 h 333"/>
              <a:gd name="T38" fmla="*/ 232 w 333"/>
              <a:gd name="T39" fmla="*/ 267 h 333"/>
              <a:gd name="T40" fmla="*/ 231 w 333"/>
              <a:gd name="T41" fmla="*/ 267 h 333"/>
              <a:gd name="T42" fmla="*/ 215 w 333"/>
              <a:gd name="T43" fmla="*/ 251 h 333"/>
              <a:gd name="T44" fmla="*/ 118 w 333"/>
              <a:gd name="T45" fmla="*/ 249 h 333"/>
              <a:gd name="T46" fmla="*/ 102 w 333"/>
              <a:gd name="T47" fmla="*/ 267 h 333"/>
              <a:gd name="T48" fmla="*/ 102 w 333"/>
              <a:gd name="T49" fmla="*/ 267 h 333"/>
              <a:gd name="T50" fmla="*/ 85 w 333"/>
              <a:gd name="T51" fmla="*/ 243 h 333"/>
              <a:gd name="T52" fmla="*/ 248 w 333"/>
              <a:gd name="T53" fmla="*/ 245 h 333"/>
              <a:gd name="T54" fmla="*/ 300 w 333"/>
              <a:gd name="T55" fmla="*/ 160 h 333"/>
              <a:gd name="T56" fmla="*/ 167 w 333"/>
              <a:gd name="T57" fmla="*/ 300 h 333"/>
              <a:gd name="T58" fmla="*/ 33 w 333"/>
              <a:gd name="T59" fmla="*/ 160 h 333"/>
              <a:gd name="T60" fmla="*/ 33 w 333"/>
              <a:gd name="T61" fmla="*/ 43 h 333"/>
              <a:gd name="T62" fmla="*/ 50 w 333"/>
              <a:gd name="T63" fmla="*/ 33 h 333"/>
              <a:gd name="T64" fmla="*/ 283 w 333"/>
              <a:gd name="T65" fmla="*/ 33 h 333"/>
              <a:gd name="T66" fmla="*/ 300 w 333"/>
              <a:gd name="T67" fmla="*/ 43 h 333"/>
              <a:gd name="T68" fmla="*/ 300 w 333"/>
              <a:gd name="T69" fmla="*/ 160 h 333"/>
              <a:gd name="T70" fmla="*/ 300 w 333"/>
              <a:gd name="T71" fmla="*/ 0 h 333"/>
              <a:gd name="T72" fmla="*/ 33 w 333"/>
              <a:gd name="T73" fmla="*/ 0 h 333"/>
              <a:gd name="T74" fmla="*/ 0 w 333"/>
              <a:gd name="T75" fmla="*/ 26 h 333"/>
              <a:gd name="T76" fmla="*/ 0 w 333"/>
              <a:gd name="T77" fmla="*/ 160 h 333"/>
              <a:gd name="T78" fmla="*/ 33 w 333"/>
              <a:gd name="T79" fmla="*/ 259 h 333"/>
              <a:gd name="T80" fmla="*/ 167 w 333"/>
              <a:gd name="T81" fmla="*/ 333 h 333"/>
              <a:gd name="T82" fmla="*/ 333 w 333"/>
              <a:gd name="T83" fmla="*/ 160 h 333"/>
              <a:gd name="T84" fmla="*/ 333 w 333"/>
              <a:gd name="T85" fmla="*/ 26 h 333"/>
              <a:gd name="T86" fmla="*/ 300 w 333"/>
              <a:gd name="T8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3" h="333">
                <a:moveTo>
                  <a:pt x="267" y="117"/>
                </a:moveTo>
                <a:lnTo>
                  <a:pt x="267" y="150"/>
                </a:lnTo>
                <a:cubicBezTo>
                  <a:pt x="267" y="159"/>
                  <a:pt x="259" y="167"/>
                  <a:pt x="250" y="167"/>
                </a:cubicBezTo>
                <a:lnTo>
                  <a:pt x="217" y="167"/>
                </a:lnTo>
                <a:cubicBezTo>
                  <a:pt x="207" y="167"/>
                  <a:pt x="200" y="159"/>
                  <a:pt x="200" y="150"/>
                </a:cubicBezTo>
                <a:lnTo>
                  <a:pt x="200" y="117"/>
                </a:lnTo>
                <a:cubicBezTo>
                  <a:pt x="200" y="107"/>
                  <a:pt x="207" y="100"/>
                  <a:pt x="217" y="100"/>
                </a:cubicBezTo>
                <a:lnTo>
                  <a:pt x="250" y="100"/>
                </a:lnTo>
                <a:cubicBezTo>
                  <a:pt x="259" y="100"/>
                  <a:pt x="267" y="107"/>
                  <a:pt x="267" y="117"/>
                </a:cubicBezTo>
                <a:close/>
                <a:moveTo>
                  <a:pt x="117" y="167"/>
                </a:moveTo>
                <a:lnTo>
                  <a:pt x="83" y="167"/>
                </a:lnTo>
                <a:cubicBezTo>
                  <a:pt x="74" y="167"/>
                  <a:pt x="67" y="159"/>
                  <a:pt x="67" y="150"/>
                </a:cubicBezTo>
                <a:lnTo>
                  <a:pt x="67" y="117"/>
                </a:lnTo>
                <a:cubicBezTo>
                  <a:pt x="67" y="107"/>
                  <a:pt x="74" y="100"/>
                  <a:pt x="83" y="100"/>
                </a:cubicBezTo>
                <a:lnTo>
                  <a:pt x="117" y="100"/>
                </a:lnTo>
                <a:cubicBezTo>
                  <a:pt x="126" y="100"/>
                  <a:pt x="133" y="107"/>
                  <a:pt x="133" y="117"/>
                </a:cubicBezTo>
                <a:lnTo>
                  <a:pt x="133" y="150"/>
                </a:lnTo>
                <a:cubicBezTo>
                  <a:pt x="133" y="159"/>
                  <a:pt x="126" y="167"/>
                  <a:pt x="117" y="167"/>
                </a:cubicBezTo>
                <a:close/>
                <a:moveTo>
                  <a:pt x="248" y="245"/>
                </a:moveTo>
                <a:cubicBezTo>
                  <a:pt x="250" y="255"/>
                  <a:pt x="242" y="267"/>
                  <a:pt x="232" y="267"/>
                </a:cubicBezTo>
                <a:lnTo>
                  <a:pt x="231" y="267"/>
                </a:lnTo>
                <a:cubicBezTo>
                  <a:pt x="223" y="267"/>
                  <a:pt x="217" y="259"/>
                  <a:pt x="215" y="251"/>
                </a:cubicBezTo>
                <a:cubicBezTo>
                  <a:pt x="204" y="202"/>
                  <a:pt x="130" y="200"/>
                  <a:pt x="118" y="249"/>
                </a:cubicBezTo>
                <a:cubicBezTo>
                  <a:pt x="116" y="256"/>
                  <a:pt x="110" y="267"/>
                  <a:pt x="102" y="267"/>
                </a:cubicBezTo>
                <a:lnTo>
                  <a:pt x="102" y="267"/>
                </a:lnTo>
                <a:cubicBezTo>
                  <a:pt x="91" y="267"/>
                  <a:pt x="83" y="253"/>
                  <a:pt x="85" y="243"/>
                </a:cubicBezTo>
                <a:cubicBezTo>
                  <a:pt x="102" y="157"/>
                  <a:pt x="231" y="160"/>
                  <a:pt x="248" y="245"/>
                </a:cubicBezTo>
                <a:close/>
                <a:moveTo>
                  <a:pt x="300" y="160"/>
                </a:moveTo>
                <a:cubicBezTo>
                  <a:pt x="300" y="233"/>
                  <a:pt x="240" y="300"/>
                  <a:pt x="167" y="300"/>
                </a:cubicBezTo>
                <a:cubicBezTo>
                  <a:pt x="93" y="300"/>
                  <a:pt x="33" y="233"/>
                  <a:pt x="33" y="160"/>
                </a:cubicBezTo>
                <a:lnTo>
                  <a:pt x="33" y="43"/>
                </a:lnTo>
                <a:cubicBezTo>
                  <a:pt x="33" y="34"/>
                  <a:pt x="41" y="33"/>
                  <a:pt x="50" y="33"/>
                </a:cubicBezTo>
                <a:lnTo>
                  <a:pt x="283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160"/>
                </a:ln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8"/>
                  <a:pt x="0" y="26"/>
                </a:cubicBezTo>
                <a:lnTo>
                  <a:pt x="0" y="160"/>
                </a:lnTo>
                <a:cubicBezTo>
                  <a:pt x="0" y="197"/>
                  <a:pt x="12" y="232"/>
                  <a:pt x="33" y="259"/>
                </a:cubicBezTo>
                <a:cubicBezTo>
                  <a:pt x="61" y="297"/>
                  <a:pt x="118" y="333"/>
                  <a:pt x="167" y="333"/>
                </a:cubicBezTo>
                <a:cubicBezTo>
                  <a:pt x="227" y="333"/>
                  <a:pt x="333" y="271"/>
                  <a:pt x="333" y="160"/>
                </a:cubicBezTo>
                <a:lnTo>
                  <a:pt x="333" y="26"/>
                </a:lnTo>
                <a:cubicBezTo>
                  <a:pt x="333" y="8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2" name="Freeform 97">
            <a:extLst>
              <a:ext uri="{FF2B5EF4-FFF2-40B4-BE49-F238E27FC236}">
                <a16:creationId xmlns:a16="http://schemas.microsoft.com/office/drawing/2014/main" id="{03E80F7B-7158-DA48-9F7C-24150A2C6D8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12079" y="949328"/>
            <a:ext cx="252413" cy="254000"/>
          </a:xfrm>
          <a:custGeom>
            <a:avLst/>
            <a:gdLst>
              <a:gd name="T0" fmla="*/ 267 w 334"/>
              <a:gd name="T1" fmla="*/ 117 h 333"/>
              <a:gd name="T2" fmla="*/ 267 w 334"/>
              <a:gd name="T3" fmla="*/ 126 h 333"/>
              <a:gd name="T4" fmla="*/ 267 w 334"/>
              <a:gd name="T5" fmla="*/ 150 h 333"/>
              <a:gd name="T6" fmla="*/ 250 w 334"/>
              <a:gd name="T7" fmla="*/ 167 h 333"/>
              <a:gd name="T8" fmla="*/ 217 w 334"/>
              <a:gd name="T9" fmla="*/ 167 h 333"/>
              <a:gd name="T10" fmla="*/ 200 w 334"/>
              <a:gd name="T11" fmla="*/ 150 h 333"/>
              <a:gd name="T12" fmla="*/ 200 w 334"/>
              <a:gd name="T13" fmla="*/ 126 h 333"/>
              <a:gd name="T14" fmla="*/ 200 w 334"/>
              <a:gd name="T15" fmla="*/ 117 h 333"/>
              <a:gd name="T16" fmla="*/ 217 w 334"/>
              <a:gd name="T17" fmla="*/ 100 h 333"/>
              <a:gd name="T18" fmla="*/ 250 w 334"/>
              <a:gd name="T19" fmla="*/ 100 h 333"/>
              <a:gd name="T20" fmla="*/ 267 w 334"/>
              <a:gd name="T21" fmla="*/ 117 h 333"/>
              <a:gd name="T22" fmla="*/ 84 w 334"/>
              <a:gd name="T23" fmla="*/ 167 h 333"/>
              <a:gd name="T24" fmla="*/ 67 w 334"/>
              <a:gd name="T25" fmla="*/ 150 h 333"/>
              <a:gd name="T26" fmla="*/ 67 w 334"/>
              <a:gd name="T27" fmla="*/ 126 h 333"/>
              <a:gd name="T28" fmla="*/ 67 w 334"/>
              <a:gd name="T29" fmla="*/ 117 h 333"/>
              <a:gd name="T30" fmla="*/ 84 w 334"/>
              <a:gd name="T31" fmla="*/ 100 h 333"/>
              <a:gd name="T32" fmla="*/ 117 w 334"/>
              <a:gd name="T33" fmla="*/ 100 h 333"/>
              <a:gd name="T34" fmla="*/ 134 w 334"/>
              <a:gd name="T35" fmla="*/ 117 h 333"/>
              <a:gd name="T36" fmla="*/ 134 w 334"/>
              <a:gd name="T37" fmla="*/ 126 h 333"/>
              <a:gd name="T38" fmla="*/ 134 w 334"/>
              <a:gd name="T39" fmla="*/ 150 h 333"/>
              <a:gd name="T40" fmla="*/ 117 w 334"/>
              <a:gd name="T41" fmla="*/ 167 h 333"/>
              <a:gd name="T42" fmla="*/ 84 w 334"/>
              <a:gd name="T43" fmla="*/ 167 h 333"/>
              <a:gd name="T44" fmla="*/ 250 w 334"/>
              <a:gd name="T45" fmla="*/ 267 h 333"/>
              <a:gd name="T46" fmla="*/ 84 w 334"/>
              <a:gd name="T47" fmla="*/ 267 h 333"/>
              <a:gd name="T48" fmla="*/ 250 w 334"/>
              <a:gd name="T49" fmla="*/ 267 h 333"/>
              <a:gd name="T50" fmla="*/ 300 w 334"/>
              <a:gd name="T51" fmla="*/ 60 h 333"/>
              <a:gd name="T52" fmla="*/ 300 w 334"/>
              <a:gd name="T53" fmla="*/ 160 h 333"/>
              <a:gd name="T54" fmla="*/ 167 w 334"/>
              <a:gd name="T55" fmla="*/ 300 h 333"/>
              <a:gd name="T56" fmla="*/ 34 w 334"/>
              <a:gd name="T57" fmla="*/ 160 h 333"/>
              <a:gd name="T58" fmla="*/ 34 w 334"/>
              <a:gd name="T59" fmla="*/ 60 h 333"/>
              <a:gd name="T60" fmla="*/ 34 w 334"/>
              <a:gd name="T61" fmla="*/ 43 h 333"/>
              <a:gd name="T62" fmla="*/ 50 w 334"/>
              <a:gd name="T63" fmla="*/ 33 h 333"/>
              <a:gd name="T64" fmla="*/ 67 w 334"/>
              <a:gd name="T65" fmla="*/ 33 h 333"/>
              <a:gd name="T66" fmla="*/ 167 w 334"/>
              <a:gd name="T67" fmla="*/ 33 h 333"/>
              <a:gd name="T68" fmla="*/ 267 w 334"/>
              <a:gd name="T69" fmla="*/ 33 h 333"/>
              <a:gd name="T70" fmla="*/ 284 w 334"/>
              <a:gd name="T71" fmla="*/ 33 h 333"/>
              <a:gd name="T72" fmla="*/ 300 w 334"/>
              <a:gd name="T73" fmla="*/ 43 h 333"/>
              <a:gd name="T74" fmla="*/ 300 w 334"/>
              <a:gd name="T75" fmla="*/ 60 h 333"/>
              <a:gd name="T76" fmla="*/ 300 w 334"/>
              <a:gd name="T77" fmla="*/ 0 h 333"/>
              <a:gd name="T78" fmla="*/ 167 w 334"/>
              <a:gd name="T79" fmla="*/ 0 h 333"/>
              <a:gd name="T80" fmla="*/ 34 w 334"/>
              <a:gd name="T81" fmla="*/ 0 h 333"/>
              <a:gd name="T82" fmla="*/ 0 w 334"/>
              <a:gd name="T83" fmla="*/ 26 h 333"/>
              <a:gd name="T84" fmla="*/ 0 w 334"/>
              <a:gd name="T85" fmla="*/ 160 h 333"/>
              <a:gd name="T86" fmla="*/ 34 w 334"/>
              <a:gd name="T87" fmla="*/ 259 h 333"/>
              <a:gd name="T88" fmla="*/ 67 w 334"/>
              <a:gd name="T89" fmla="*/ 293 h 333"/>
              <a:gd name="T90" fmla="*/ 167 w 334"/>
              <a:gd name="T91" fmla="*/ 333 h 333"/>
              <a:gd name="T92" fmla="*/ 267 w 334"/>
              <a:gd name="T93" fmla="*/ 293 h 333"/>
              <a:gd name="T94" fmla="*/ 300 w 334"/>
              <a:gd name="T95" fmla="*/ 259 h 333"/>
              <a:gd name="T96" fmla="*/ 334 w 334"/>
              <a:gd name="T97" fmla="*/ 160 h 333"/>
              <a:gd name="T98" fmla="*/ 334 w 334"/>
              <a:gd name="T99" fmla="*/ 26 h 333"/>
              <a:gd name="T100" fmla="*/ 300 w 334"/>
              <a:gd name="T10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34" h="333">
                <a:moveTo>
                  <a:pt x="267" y="117"/>
                </a:moveTo>
                <a:lnTo>
                  <a:pt x="267" y="126"/>
                </a:lnTo>
                <a:lnTo>
                  <a:pt x="267" y="150"/>
                </a:lnTo>
                <a:cubicBezTo>
                  <a:pt x="267" y="159"/>
                  <a:pt x="260" y="167"/>
                  <a:pt x="250" y="167"/>
                </a:cubicBezTo>
                <a:lnTo>
                  <a:pt x="217" y="167"/>
                </a:lnTo>
                <a:cubicBezTo>
                  <a:pt x="208" y="167"/>
                  <a:pt x="200" y="159"/>
                  <a:pt x="200" y="150"/>
                </a:cubicBezTo>
                <a:lnTo>
                  <a:pt x="200" y="126"/>
                </a:lnTo>
                <a:lnTo>
                  <a:pt x="200" y="117"/>
                </a:lnTo>
                <a:cubicBezTo>
                  <a:pt x="200" y="107"/>
                  <a:pt x="208" y="100"/>
                  <a:pt x="217" y="100"/>
                </a:cubicBezTo>
                <a:lnTo>
                  <a:pt x="250" y="100"/>
                </a:lnTo>
                <a:cubicBezTo>
                  <a:pt x="260" y="100"/>
                  <a:pt x="267" y="107"/>
                  <a:pt x="267" y="117"/>
                </a:cubicBezTo>
                <a:close/>
                <a:moveTo>
                  <a:pt x="84" y="167"/>
                </a:moveTo>
                <a:cubicBezTo>
                  <a:pt x="74" y="167"/>
                  <a:pt x="67" y="159"/>
                  <a:pt x="67" y="150"/>
                </a:cubicBezTo>
                <a:lnTo>
                  <a:pt x="67" y="126"/>
                </a:lnTo>
                <a:lnTo>
                  <a:pt x="67" y="117"/>
                </a:lnTo>
                <a:cubicBezTo>
                  <a:pt x="67" y="107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7"/>
                  <a:pt x="134" y="117"/>
                </a:cubicBezTo>
                <a:lnTo>
                  <a:pt x="134" y="126"/>
                </a:lnTo>
                <a:lnTo>
                  <a:pt x="134" y="150"/>
                </a:lnTo>
                <a:cubicBezTo>
                  <a:pt x="134" y="159"/>
                  <a:pt x="126" y="167"/>
                  <a:pt x="117" y="167"/>
                </a:cubicBezTo>
                <a:lnTo>
                  <a:pt x="84" y="167"/>
                </a:lnTo>
                <a:close/>
                <a:moveTo>
                  <a:pt x="250" y="267"/>
                </a:moveTo>
                <a:lnTo>
                  <a:pt x="84" y="267"/>
                </a:lnTo>
                <a:cubicBezTo>
                  <a:pt x="84" y="150"/>
                  <a:pt x="250" y="150"/>
                  <a:pt x="250" y="267"/>
                </a:cubicBezTo>
                <a:close/>
                <a:moveTo>
                  <a:pt x="300" y="60"/>
                </a:moveTo>
                <a:lnTo>
                  <a:pt x="300" y="160"/>
                </a:lnTo>
                <a:cubicBezTo>
                  <a:pt x="300" y="233"/>
                  <a:pt x="241" y="300"/>
                  <a:pt x="167" y="300"/>
                </a:cubicBezTo>
                <a:cubicBezTo>
                  <a:pt x="93" y="300"/>
                  <a:pt x="34" y="233"/>
                  <a:pt x="34" y="160"/>
                </a:cubicBezTo>
                <a:lnTo>
                  <a:pt x="34" y="60"/>
                </a:lnTo>
                <a:lnTo>
                  <a:pt x="34" y="43"/>
                </a:lnTo>
                <a:cubicBezTo>
                  <a:pt x="34" y="34"/>
                  <a:pt x="41" y="33"/>
                  <a:pt x="50" y="33"/>
                </a:cubicBezTo>
                <a:lnTo>
                  <a:pt x="67" y="33"/>
                </a:lnTo>
                <a:lnTo>
                  <a:pt x="167" y="33"/>
                </a:lnTo>
                <a:lnTo>
                  <a:pt x="267" y="33"/>
                </a:lnTo>
                <a:lnTo>
                  <a:pt x="284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300" y="0"/>
                </a:moveTo>
                <a:lnTo>
                  <a:pt x="167" y="0"/>
                </a:lnTo>
                <a:lnTo>
                  <a:pt x="34" y="0"/>
                </a:lnTo>
                <a:cubicBezTo>
                  <a:pt x="15" y="0"/>
                  <a:pt x="0" y="8"/>
                  <a:pt x="0" y="26"/>
                </a:cubicBezTo>
                <a:lnTo>
                  <a:pt x="0" y="160"/>
                </a:lnTo>
                <a:cubicBezTo>
                  <a:pt x="0" y="197"/>
                  <a:pt x="13" y="232"/>
                  <a:pt x="34" y="259"/>
                </a:cubicBezTo>
                <a:cubicBezTo>
                  <a:pt x="43" y="272"/>
                  <a:pt x="55" y="284"/>
                  <a:pt x="67" y="293"/>
                </a:cubicBezTo>
                <a:cubicBezTo>
                  <a:pt x="95" y="314"/>
                  <a:pt x="130" y="333"/>
                  <a:pt x="167" y="333"/>
                </a:cubicBezTo>
                <a:cubicBezTo>
                  <a:pt x="204" y="333"/>
                  <a:pt x="239" y="314"/>
                  <a:pt x="267" y="293"/>
                </a:cubicBezTo>
                <a:cubicBezTo>
                  <a:pt x="279" y="284"/>
                  <a:pt x="291" y="272"/>
                  <a:pt x="300" y="259"/>
                </a:cubicBezTo>
                <a:cubicBezTo>
                  <a:pt x="321" y="232"/>
                  <a:pt x="334" y="197"/>
                  <a:pt x="334" y="160"/>
                </a:cubicBezTo>
                <a:lnTo>
                  <a:pt x="334" y="26"/>
                </a:lnTo>
                <a:cubicBezTo>
                  <a:pt x="334" y="8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3" name="Freeform 98">
            <a:extLst>
              <a:ext uri="{FF2B5EF4-FFF2-40B4-BE49-F238E27FC236}">
                <a16:creationId xmlns:a16="http://schemas.microsoft.com/office/drawing/2014/main" id="{82E55AA7-EF1B-C04D-96D8-A0F72E4104F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10429" y="949328"/>
            <a:ext cx="250825" cy="254000"/>
          </a:xfrm>
          <a:custGeom>
            <a:avLst/>
            <a:gdLst>
              <a:gd name="T0" fmla="*/ 83 w 333"/>
              <a:gd name="T1" fmla="*/ 183 h 333"/>
              <a:gd name="T2" fmla="*/ 250 w 333"/>
              <a:gd name="T3" fmla="*/ 183 h 333"/>
              <a:gd name="T4" fmla="*/ 83 w 333"/>
              <a:gd name="T5" fmla="*/ 183 h 333"/>
              <a:gd name="T6" fmla="*/ 266 w 333"/>
              <a:gd name="T7" fmla="*/ 117 h 333"/>
              <a:gd name="T8" fmla="*/ 266 w 333"/>
              <a:gd name="T9" fmla="*/ 126 h 333"/>
              <a:gd name="T10" fmla="*/ 266 w 333"/>
              <a:gd name="T11" fmla="*/ 150 h 333"/>
              <a:gd name="T12" fmla="*/ 250 w 333"/>
              <a:gd name="T13" fmla="*/ 167 h 333"/>
              <a:gd name="T14" fmla="*/ 216 w 333"/>
              <a:gd name="T15" fmla="*/ 167 h 333"/>
              <a:gd name="T16" fmla="*/ 200 w 333"/>
              <a:gd name="T17" fmla="*/ 150 h 333"/>
              <a:gd name="T18" fmla="*/ 200 w 333"/>
              <a:gd name="T19" fmla="*/ 126 h 333"/>
              <a:gd name="T20" fmla="*/ 200 w 333"/>
              <a:gd name="T21" fmla="*/ 117 h 333"/>
              <a:gd name="T22" fmla="*/ 216 w 333"/>
              <a:gd name="T23" fmla="*/ 100 h 333"/>
              <a:gd name="T24" fmla="*/ 250 w 333"/>
              <a:gd name="T25" fmla="*/ 100 h 333"/>
              <a:gd name="T26" fmla="*/ 266 w 333"/>
              <a:gd name="T27" fmla="*/ 117 h 333"/>
              <a:gd name="T28" fmla="*/ 83 w 333"/>
              <a:gd name="T29" fmla="*/ 167 h 333"/>
              <a:gd name="T30" fmla="*/ 66 w 333"/>
              <a:gd name="T31" fmla="*/ 150 h 333"/>
              <a:gd name="T32" fmla="*/ 66 w 333"/>
              <a:gd name="T33" fmla="*/ 126 h 333"/>
              <a:gd name="T34" fmla="*/ 66 w 333"/>
              <a:gd name="T35" fmla="*/ 117 h 333"/>
              <a:gd name="T36" fmla="*/ 83 w 333"/>
              <a:gd name="T37" fmla="*/ 100 h 333"/>
              <a:gd name="T38" fmla="*/ 116 w 333"/>
              <a:gd name="T39" fmla="*/ 100 h 333"/>
              <a:gd name="T40" fmla="*/ 133 w 333"/>
              <a:gd name="T41" fmla="*/ 117 h 333"/>
              <a:gd name="T42" fmla="*/ 133 w 333"/>
              <a:gd name="T43" fmla="*/ 126 h 333"/>
              <a:gd name="T44" fmla="*/ 133 w 333"/>
              <a:gd name="T45" fmla="*/ 150 h 333"/>
              <a:gd name="T46" fmla="*/ 116 w 333"/>
              <a:gd name="T47" fmla="*/ 167 h 333"/>
              <a:gd name="T48" fmla="*/ 83 w 333"/>
              <a:gd name="T49" fmla="*/ 167 h 333"/>
              <a:gd name="T50" fmla="*/ 300 w 333"/>
              <a:gd name="T51" fmla="*/ 60 h 333"/>
              <a:gd name="T52" fmla="*/ 300 w 333"/>
              <a:gd name="T53" fmla="*/ 160 h 333"/>
              <a:gd name="T54" fmla="*/ 166 w 333"/>
              <a:gd name="T55" fmla="*/ 300 h 333"/>
              <a:gd name="T56" fmla="*/ 33 w 333"/>
              <a:gd name="T57" fmla="*/ 160 h 333"/>
              <a:gd name="T58" fmla="*/ 33 w 333"/>
              <a:gd name="T59" fmla="*/ 60 h 333"/>
              <a:gd name="T60" fmla="*/ 33 w 333"/>
              <a:gd name="T61" fmla="*/ 43 h 333"/>
              <a:gd name="T62" fmla="*/ 50 w 333"/>
              <a:gd name="T63" fmla="*/ 33 h 333"/>
              <a:gd name="T64" fmla="*/ 67 w 333"/>
              <a:gd name="T65" fmla="*/ 33 h 333"/>
              <a:gd name="T66" fmla="*/ 166 w 333"/>
              <a:gd name="T67" fmla="*/ 33 h 333"/>
              <a:gd name="T68" fmla="*/ 266 w 333"/>
              <a:gd name="T69" fmla="*/ 33 h 333"/>
              <a:gd name="T70" fmla="*/ 283 w 333"/>
              <a:gd name="T71" fmla="*/ 33 h 333"/>
              <a:gd name="T72" fmla="*/ 300 w 333"/>
              <a:gd name="T73" fmla="*/ 43 h 333"/>
              <a:gd name="T74" fmla="*/ 300 w 333"/>
              <a:gd name="T75" fmla="*/ 60 h 333"/>
              <a:gd name="T76" fmla="*/ 300 w 333"/>
              <a:gd name="T77" fmla="*/ 0 h 333"/>
              <a:gd name="T78" fmla="*/ 166 w 333"/>
              <a:gd name="T79" fmla="*/ 0 h 333"/>
              <a:gd name="T80" fmla="*/ 33 w 333"/>
              <a:gd name="T81" fmla="*/ 0 h 333"/>
              <a:gd name="T82" fmla="*/ 0 w 333"/>
              <a:gd name="T83" fmla="*/ 26 h 333"/>
              <a:gd name="T84" fmla="*/ 0 w 333"/>
              <a:gd name="T85" fmla="*/ 160 h 333"/>
              <a:gd name="T86" fmla="*/ 33 w 333"/>
              <a:gd name="T87" fmla="*/ 259 h 333"/>
              <a:gd name="T88" fmla="*/ 67 w 333"/>
              <a:gd name="T89" fmla="*/ 293 h 333"/>
              <a:gd name="T90" fmla="*/ 166 w 333"/>
              <a:gd name="T91" fmla="*/ 333 h 333"/>
              <a:gd name="T92" fmla="*/ 266 w 333"/>
              <a:gd name="T93" fmla="*/ 293 h 333"/>
              <a:gd name="T94" fmla="*/ 300 w 333"/>
              <a:gd name="T95" fmla="*/ 259 h 333"/>
              <a:gd name="T96" fmla="*/ 333 w 333"/>
              <a:gd name="T97" fmla="*/ 160 h 333"/>
              <a:gd name="T98" fmla="*/ 333 w 333"/>
              <a:gd name="T99" fmla="*/ 26 h 333"/>
              <a:gd name="T100" fmla="*/ 300 w 333"/>
              <a:gd name="T10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33" h="333">
                <a:moveTo>
                  <a:pt x="83" y="183"/>
                </a:moveTo>
                <a:lnTo>
                  <a:pt x="250" y="183"/>
                </a:lnTo>
                <a:cubicBezTo>
                  <a:pt x="250" y="300"/>
                  <a:pt x="83" y="300"/>
                  <a:pt x="83" y="183"/>
                </a:cubicBezTo>
                <a:close/>
                <a:moveTo>
                  <a:pt x="266" y="117"/>
                </a:moveTo>
                <a:lnTo>
                  <a:pt x="266" y="126"/>
                </a:lnTo>
                <a:lnTo>
                  <a:pt x="266" y="150"/>
                </a:lnTo>
                <a:cubicBezTo>
                  <a:pt x="266" y="159"/>
                  <a:pt x="259" y="167"/>
                  <a:pt x="250" y="167"/>
                </a:cubicBezTo>
                <a:lnTo>
                  <a:pt x="216" y="167"/>
                </a:lnTo>
                <a:cubicBezTo>
                  <a:pt x="207" y="167"/>
                  <a:pt x="200" y="159"/>
                  <a:pt x="200" y="150"/>
                </a:cubicBezTo>
                <a:lnTo>
                  <a:pt x="200" y="126"/>
                </a:lnTo>
                <a:lnTo>
                  <a:pt x="200" y="117"/>
                </a:lnTo>
                <a:cubicBezTo>
                  <a:pt x="200" y="107"/>
                  <a:pt x="207" y="100"/>
                  <a:pt x="216" y="100"/>
                </a:cubicBezTo>
                <a:lnTo>
                  <a:pt x="250" y="100"/>
                </a:lnTo>
                <a:cubicBezTo>
                  <a:pt x="259" y="100"/>
                  <a:pt x="266" y="107"/>
                  <a:pt x="266" y="117"/>
                </a:cubicBezTo>
                <a:close/>
                <a:moveTo>
                  <a:pt x="83" y="167"/>
                </a:moveTo>
                <a:cubicBezTo>
                  <a:pt x="74" y="167"/>
                  <a:pt x="66" y="159"/>
                  <a:pt x="66" y="150"/>
                </a:cubicBezTo>
                <a:lnTo>
                  <a:pt x="66" y="126"/>
                </a:lnTo>
                <a:lnTo>
                  <a:pt x="66" y="117"/>
                </a:lnTo>
                <a:cubicBezTo>
                  <a:pt x="66" y="107"/>
                  <a:pt x="74" y="100"/>
                  <a:pt x="83" y="100"/>
                </a:cubicBezTo>
                <a:lnTo>
                  <a:pt x="116" y="100"/>
                </a:lnTo>
                <a:cubicBezTo>
                  <a:pt x="126" y="100"/>
                  <a:pt x="133" y="107"/>
                  <a:pt x="133" y="117"/>
                </a:cubicBezTo>
                <a:lnTo>
                  <a:pt x="133" y="126"/>
                </a:lnTo>
                <a:lnTo>
                  <a:pt x="133" y="150"/>
                </a:lnTo>
                <a:cubicBezTo>
                  <a:pt x="133" y="159"/>
                  <a:pt x="126" y="167"/>
                  <a:pt x="116" y="167"/>
                </a:cubicBezTo>
                <a:lnTo>
                  <a:pt x="83" y="167"/>
                </a:lnTo>
                <a:close/>
                <a:moveTo>
                  <a:pt x="300" y="60"/>
                </a:moveTo>
                <a:lnTo>
                  <a:pt x="300" y="160"/>
                </a:lnTo>
                <a:cubicBezTo>
                  <a:pt x="300" y="233"/>
                  <a:pt x="240" y="300"/>
                  <a:pt x="166" y="300"/>
                </a:cubicBezTo>
                <a:cubicBezTo>
                  <a:pt x="93" y="300"/>
                  <a:pt x="33" y="233"/>
                  <a:pt x="33" y="160"/>
                </a:cubicBezTo>
                <a:lnTo>
                  <a:pt x="33" y="60"/>
                </a:lnTo>
                <a:lnTo>
                  <a:pt x="33" y="43"/>
                </a:lnTo>
                <a:cubicBezTo>
                  <a:pt x="33" y="34"/>
                  <a:pt x="40" y="33"/>
                  <a:pt x="50" y="33"/>
                </a:cubicBezTo>
                <a:lnTo>
                  <a:pt x="67" y="33"/>
                </a:lnTo>
                <a:lnTo>
                  <a:pt x="166" y="33"/>
                </a:lnTo>
                <a:lnTo>
                  <a:pt x="266" y="33"/>
                </a:lnTo>
                <a:lnTo>
                  <a:pt x="283" y="33"/>
                </a:lnTo>
                <a:cubicBezTo>
                  <a:pt x="292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300" y="0"/>
                </a:moveTo>
                <a:lnTo>
                  <a:pt x="166" y="0"/>
                </a:lnTo>
                <a:lnTo>
                  <a:pt x="33" y="0"/>
                </a:lnTo>
                <a:cubicBezTo>
                  <a:pt x="15" y="0"/>
                  <a:pt x="0" y="8"/>
                  <a:pt x="0" y="26"/>
                </a:cubicBezTo>
                <a:lnTo>
                  <a:pt x="0" y="160"/>
                </a:lnTo>
                <a:cubicBezTo>
                  <a:pt x="0" y="197"/>
                  <a:pt x="12" y="232"/>
                  <a:pt x="33" y="259"/>
                </a:cubicBezTo>
                <a:cubicBezTo>
                  <a:pt x="43" y="272"/>
                  <a:pt x="54" y="284"/>
                  <a:pt x="67" y="293"/>
                </a:cubicBezTo>
                <a:cubicBezTo>
                  <a:pt x="94" y="314"/>
                  <a:pt x="129" y="333"/>
                  <a:pt x="166" y="333"/>
                </a:cubicBezTo>
                <a:cubicBezTo>
                  <a:pt x="204" y="333"/>
                  <a:pt x="238" y="314"/>
                  <a:pt x="266" y="293"/>
                </a:cubicBezTo>
                <a:cubicBezTo>
                  <a:pt x="279" y="284"/>
                  <a:pt x="290" y="272"/>
                  <a:pt x="300" y="259"/>
                </a:cubicBezTo>
                <a:cubicBezTo>
                  <a:pt x="320" y="232"/>
                  <a:pt x="333" y="197"/>
                  <a:pt x="333" y="160"/>
                </a:cubicBezTo>
                <a:lnTo>
                  <a:pt x="333" y="26"/>
                </a:lnTo>
                <a:cubicBezTo>
                  <a:pt x="333" y="8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4" name="Freeform 99">
            <a:extLst>
              <a:ext uri="{FF2B5EF4-FFF2-40B4-BE49-F238E27FC236}">
                <a16:creationId xmlns:a16="http://schemas.microsoft.com/office/drawing/2014/main" id="{C235A6CD-469F-614D-98E2-1D5964862A7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07191" y="949328"/>
            <a:ext cx="250825" cy="254000"/>
          </a:xfrm>
          <a:custGeom>
            <a:avLst/>
            <a:gdLst>
              <a:gd name="T0" fmla="*/ 267 w 333"/>
              <a:gd name="T1" fmla="*/ 117 h 333"/>
              <a:gd name="T2" fmla="*/ 250 w 333"/>
              <a:gd name="T3" fmla="*/ 133 h 333"/>
              <a:gd name="T4" fmla="*/ 217 w 333"/>
              <a:gd name="T5" fmla="*/ 133 h 333"/>
              <a:gd name="T6" fmla="*/ 200 w 333"/>
              <a:gd name="T7" fmla="*/ 117 h 333"/>
              <a:gd name="T8" fmla="*/ 217 w 333"/>
              <a:gd name="T9" fmla="*/ 100 h 333"/>
              <a:gd name="T10" fmla="*/ 250 w 333"/>
              <a:gd name="T11" fmla="*/ 100 h 333"/>
              <a:gd name="T12" fmla="*/ 267 w 333"/>
              <a:gd name="T13" fmla="*/ 117 h 333"/>
              <a:gd name="T14" fmla="*/ 83 w 333"/>
              <a:gd name="T15" fmla="*/ 133 h 333"/>
              <a:gd name="T16" fmla="*/ 67 w 333"/>
              <a:gd name="T17" fmla="*/ 117 h 333"/>
              <a:gd name="T18" fmla="*/ 83 w 333"/>
              <a:gd name="T19" fmla="*/ 100 h 333"/>
              <a:gd name="T20" fmla="*/ 117 w 333"/>
              <a:gd name="T21" fmla="*/ 100 h 333"/>
              <a:gd name="T22" fmla="*/ 133 w 333"/>
              <a:gd name="T23" fmla="*/ 117 h 333"/>
              <a:gd name="T24" fmla="*/ 117 w 333"/>
              <a:gd name="T25" fmla="*/ 133 h 333"/>
              <a:gd name="T26" fmla="*/ 83 w 333"/>
              <a:gd name="T27" fmla="*/ 133 h 333"/>
              <a:gd name="T28" fmla="*/ 250 w 333"/>
              <a:gd name="T29" fmla="*/ 267 h 333"/>
              <a:gd name="T30" fmla="*/ 83 w 333"/>
              <a:gd name="T31" fmla="*/ 267 h 333"/>
              <a:gd name="T32" fmla="*/ 250 w 333"/>
              <a:gd name="T33" fmla="*/ 267 h 333"/>
              <a:gd name="T34" fmla="*/ 300 w 333"/>
              <a:gd name="T35" fmla="*/ 60 h 333"/>
              <a:gd name="T36" fmla="*/ 300 w 333"/>
              <a:gd name="T37" fmla="*/ 160 h 333"/>
              <a:gd name="T38" fmla="*/ 167 w 333"/>
              <a:gd name="T39" fmla="*/ 300 h 333"/>
              <a:gd name="T40" fmla="*/ 33 w 333"/>
              <a:gd name="T41" fmla="*/ 160 h 333"/>
              <a:gd name="T42" fmla="*/ 33 w 333"/>
              <a:gd name="T43" fmla="*/ 60 h 333"/>
              <a:gd name="T44" fmla="*/ 33 w 333"/>
              <a:gd name="T45" fmla="*/ 43 h 333"/>
              <a:gd name="T46" fmla="*/ 50 w 333"/>
              <a:gd name="T47" fmla="*/ 33 h 333"/>
              <a:gd name="T48" fmla="*/ 67 w 333"/>
              <a:gd name="T49" fmla="*/ 33 h 333"/>
              <a:gd name="T50" fmla="*/ 167 w 333"/>
              <a:gd name="T51" fmla="*/ 33 h 333"/>
              <a:gd name="T52" fmla="*/ 266 w 333"/>
              <a:gd name="T53" fmla="*/ 33 h 333"/>
              <a:gd name="T54" fmla="*/ 283 w 333"/>
              <a:gd name="T55" fmla="*/ 33 h 333"/>
              <a:gd name="T56" fmla="*/ 300 w 333"/>
              <a:gd name="T57" fmla="*/ 43 h 333"/>
              <a:gd name="T58" fmla="*/ 300 w 333"/>
              <a:gd name="T59" fmla="*/ 60 h 333"/>
              <a:gd name="T60" fmla="*/ 300 w 333"/>
              <a:gd name="T61" fmla="*/ 0 h 333"/>
              <a:gd name="T62" fmla="*/ 167 w 333"/>
              <a:gd name="T63" fmla="*/ 0 h 333"/>
              <a:gd name="T64" fmla="*/ 33 w 333"/>
              <a:gd name="T65" fmla="*/ 0 h 333"/>
              <a:gd name="T66" fmla="*/ 0 w 333"/>
              <a:gd name="T67" fmla="*/ 26 h 333"/>
              <a:gd name="T68" fmla="*/ 0 w 333"/>
              <a:gd name="T69" fmla="*/ 160 h 333"/>
              <a:gd name="T70" fmla="*/ 33 w 333"/>
              <a:gd name="T71" fmla="*/ 259 h 333"/>
              <a:gd name="T72" fmla="*/ 67 w 333"/>
              <a:gd name="T73" fmla="*/ 293 h 333"/>
              <a:gd name="T74" fmla="*/ 167 w 333"/>
              <a:gd name="T75" fmla="*/ 333 h 333"/>
              <a:gd name="T76" fmla="*/ 266 w 333"/>
              <a:gd name="T77" fmla="*/ 293 h 333"/>
              <a:gd name="T78" fmla="*/ 300 w 333"/>
              <a:gd name="T79" fmla="*/ 259 h 333"/>
              <a:gd name="T80" fmla="*/ 333 w 333"/>
              <a:gd name="T81" fmla="*/ 160 h 333"/>
              <a:gd name="T82" fmla="*/ 333 w 333"/>
              <a:gd name="T83" fmla="*/ 26 h 333"/>
              <a:gd name="T84" fmla="*/ 300 w 333"/>
              <a:gd name="T8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3" h="333">
                <a:moveTo>
                  <a:pt x="267" y="117"/>
                </a:moveTo>
                <a:cubicBezTo>
                  <a:pt x="267" y="126"/>
                  <a:pt x="259" y="133"/>
                  <a:pt x="250" y="133"/>
                </a:cubicBezTo>
                <a:lnTo>
                  <a:pt x="217" y="133"/>
                </a:lnTo>
                <a:cubicBezTo>
                  <a:pt x="207" y="133"/>
                  <a:pt x="200" y="126"/>
                  <a:pt x="200" y="117"/>
                </a:cubicBezTo>
                <a:cubicBezTo>
                  <a:pt x="200" y="107"/>
                  <a:pt x="207" y="100"/>
                  <a:pt x="217" y="100"/>
                </a:cubicBezTo>
                <a:lnTo>
                  <a:pt x="250" y="100"/>
                </a:lnTo>
                <a:cubicBezTo>
                  <a:pt x="259" y="100"/>
                  <a:pt x="267" y="107"/>
                  <a:pt x="267" y="117"/>
                </a:cubicBezTo>
                <a:close/>
                <a:moveTo>
                  <a:pt x="83" y="133"/>
                </a:moveTo>
                <a:cubicBezTo>
                  <a:pt x="74" y="133"/>
                  <a:pt x="67" y="126"/>
                  <a:pt x="67" y="117"/>
                </a:cubicBezTo>
                <a:cubicBezTo>
                  <a:pt x="67" y="107"/>
                  <a:pt x="74" y="100"/>
                  <a:pt x="83" y="100"/>
                </a:cubicBezTo>
                <a:lnTo>
                  <a:pt x="117" y="100"/>
                </a:lnTo>
                <a:cubicBezTo>
                  <a:pt x="126" y="100"/>
                  <a:pt x="133" y="107"/>
                  <a:pt x="133" y="117"/>
                </a:cubicBezTo>
                <a:cubicBezTo>
                  <a:pt x="133" y="126"/>
                  <a:pt x="126" y="133"/>
                  <a:pt x="117" y="133"/>
                </a:cubicBezTo>
                <a:lnTo>
                  <a:pt x="83" y="133"/>
                </a:lnTo>
                <a:close/>
                <a:moveTo>
                  <a:pt x="250" y="267"/>
                </a:moveTo>
                <a:lnTo>
                  <a:pt x="83" y="267"/>
                </a:lnTo>
                <a:cubicBezTo>
                  <a:pt x="83" y="150"/>
                  <a:pt x="250" y="150"/>
                  <a:pt x="250" y="267"/>
                </a:cubicBezTo>
                <a:close/>
                <a:moveTo>
                  <a:pt x="300" y="60"/>
                </a:moveTo>
                <a:lnTo>
                  <a:pt x="300" y="160"/>
                </a:lnTo>
                <a:cubicBezTo>
                  <a:pt x="300" y="233"/>
                  <a:pt x="240" y="300"/>
                  <a:pt x="167" y="300"/>
                </a:cubicBezTo>
                <a:cubicBezTo>
                  <a:pt x="93" y="300"/>
                  <a:pt x="33" y="233"/>
                  <a:pt x="33" y="160"/>
                </a:cubicBezTo>
                <a:lnTo>
                  <a:pt x="33" y="60"/>
                </a:lnTo>
                <a:lnTo>
                  <a:pt x="33" y="43"/>
                </a:lnTo>
                <a:cubicBezTo>
                  <a:pt x="33" y="34"/>
                  <a:pt x="41" y="33"/>
                  <a:pt x="50" y="33"/>
                </a:cubicBezTo>
                <a:lnTo>
                  <a:pt x="67" y="33"/>
                </a:lnTo>
                <a:lnTo>
                  <a:pt x="167" y="33"/>
                </a:lnTo>
                <a:lnTo>
                  <a:pt x="266" y="33"/>
                </a:lnTo>
                <a:lnTo>
                  <a:pt x="283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300" y="0"/>
                </a:moveTo>
                <a:lnTo>
                  <a:pt x="167" y="0"/>
                </a:lnTo>
                <a:lnTo>
                  <a:pt x="33" y="0"/>
                </a:lnTo>
                <a:cubicBezTo>
                  <a:pt x="15" y="0"/>
                  <a:pt x="0" y="8"/>
                  <a:pt x="0" y="26"/>
                </a:cubicBezTo>
                <a:lnTo>
                  <a:pt x="0" y="160"/>
                </a:lnTo>
                <a:cubicBezTo>
                  <a:pt x="0" y="197"/>
                  <a:pt x="12" y="232"/>
                  <a:pt x="33" y="259"/>
                </a:cubicBezTo>
                <a:cubicBezTo>
                  <a:pt x="43" y="272"/>
                  <a:pt x="54" y="284"/>
                  <a:pt x="67" y="293"/>
                </a:cubicBezTo>
                <a:cubicBezTo>
                  <a:pt x="95" y="314"/>
                  <a:pt x="129" y="333"/>
                  <a:pt x="167" y="333"/>
                </a:cubicBezTo>
                <a:cubicBezTo>
                  <a:pt x="204" y="333"/>
                  <a:pt x="239" y="314"/>
                  <a:pt x="266" y="293"/>
                </a:cubicBezTo>
                <a:cubicBezTo>
                  <a:pt x="279" y="284"/>
                  <a:pt x="290" y="272"/>
                  <a:pt x="300" y="259"/>
                </a:cubicBezTo>
                <a:cubicBezTo>
                  <a:pt x="321" y="232"/>
                  <a:pt x="333" y="197"/>
                  <a:pt x="333" y="160"/>
                </a:cubicBezTo>
                <a:lnTo>
                  <a:pt x="333" y="26"/>
                </a:lnTo>
                <a:cubicBezTo>
                  <a:pt x="333" y="8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5" name="Freeform 100">
            <a:extLst>
              <a:ext uri="{FF2B5EF4-FFF2-40B4-BE49-F238E27FC236}">
                <a16:creationId xmlns:a16="http://schemas.microsoft.com/office/drawing/2014/main" id="{93C3B213-3EBF-DB49-8C49-AA3FD76503E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03954" y="949328"/>
            <a:ext cx="252413" cy="254000"/>
          </a:xfrm>
          <a:custGeom>
            <a:avLst/>
            <a:gdLst>
              <a:gd name="T0" fmla="*/ 84 w 334"/>
              <a:gd name="T1" fmla="*/ 183 h 333"/>
              <a:gd name="T2" fmla="*/ 250 w 334"/>
              <a:gd name="T3" fmla="*/ 183 h 333"/>
              <a:gd name="T4" fmla="*/ 84 w 334"/>
              <a:gd name="T5" fmla="*/ 183 h 333"/>
              <a:gd name="T6" fmla="*/ 267 w 334"/>
              <a:gd name="T7" fmla="*/ 117 h 333"/>
              <a:gd name="T8" fmla="*/ 250 w 334"/>
              <a:gd name="T9" fmla="*/ 133 h 333"/>
              <a:gd name="T10" fmla="*/ 217 w 334"/>
              <a:gd name="T11" fmla="*/ 133 h 333"/>
              <a:gd name="T12" fmla="*/ 200 w 334"/>
              <a:gd name="T13" fmla="*/ 117 h 333"/>
              <a:gd name="T14" fmla="*/ 217 w 334"/>
              <a:gd name="T15" fmla="*/ 100 h 333"/>
              <a:gd name="T16" fmla="*/ 250 w 334"/>
              <a:gd name="T17" fmla="*/ 100 h 333"/>
              <a:gd name="T18" fmla="*/ 267 w 334"/>
              <a:gd name="T19" fmla="*/ 117 h 333"/>
              <a:gd name="T20" fmla="*/ 84 w 334"/>
              <a:gd name="T21" fmla="*/ 133 h 333"/>
              <a:gd name="T22" fmla="*/ 67 w 334"/>
              <a:gd name="T23" fmla="*/ 117 h 333"/>
              <a:gd name="T24" fmla="*/ 84 w 334"/>
              <a:gd name="T25" fmla="*/ 100 h 333"/>
              <a:gd name="T26" fmla="*/ 117 w 334"/>
              <a:gd name="T27" fmla="*/ 100 h 333"/>
              <a:gd name="T28" fmla="*/ 134 w 334"/>
              <a:gd name="T29" fmla="*/ 117 h 333"/>
              <a:gd name="T30" fmla="*/ 117 w 334"/>
              <a:gd name="T31" fmla="*/ 133 h 333"/>
              <a:gd name="T32" fmla="*/ 84 w 334"/>
              <a:gd name="T33" fmla="*/ 133 h 333"/>
              <a:gd name="T34" fmla="*/ 300 w 334"/>
              <a:gd name="T35" fmla="*/ 60 h 333"/>
              <a:gd name="T36" fmla="*/ 300 w 334"/>
              <a:gd name="T37" fmla="*/ 160 h 333"/>
              <a:gd name="T38" fmla="*/ 167 w 334"/>
              <a:gd name="T39" fmla="*/ 300 h 333"/>
              <a:gd name="T40" fmla="*/ 34 w 334"/>
              <a:gd name="T41" fmla="*/ 160 h 333"/>
              <a:gd name="T42" fmla="*/ 34 w 334"/>
              <a:gd name="T43" fmla="*/ 60 h 333"/>
              <a:gd name="T44" fmla="*/ 34 w 334"/>
              <a:gd name="T45" fmla="*/ 43 h 333"/>
              <a:gd name="T46" fmla="*/ 50 w 334"/>
              <a:gd name="T47" fmla="*/ 33 h 333"/>
              <a:gd name="T48" fmla="*/ 67 w 334"/>
              <a:gd name="T49" fmla="*/ 33 h 333"/>
              <a:gd name="T50" fmla="*/ 167 w 334"/>
              <a:gd name="T51" fmla="*/ 33 h 333"/>
              <a:gd name="T52" fmla="*/ 267 w 334"/>
              <a:gd name="T53" fmla="*/ 33 h 333"/>
              <a:gd name="T54" fmla="*/ 284 w 334"/>
              <a:gd name="T55" fmla="*/ 33 h 333"/>
              <a:gd name="T56" fmla="*/ 300 w 334"/>
              <a:gd name="T57" fmla="*/ 43 h 333"/>
              <a:gd name="T58" fmla="*/ 300 w 334"/>
              <a:gd name="T59" fmla="*/ 60 h 333"/>
              <a:gd name="T60" fmla="*/ 300 w 334"/>
              <a:gd name="T61" fmla="*/ 0 h 333"/>
              <a:gd name="T62" fmla="*/ 167 w 334"/>
              <a:gd name="T63" fmla="*/ 0 h 333"/>
              <a:gd name="T64" fmla="*/ 34 w 334"/>
              <a:gd name="T65" fmla="*/ 0 h 333"/>
              <a:gd name="T66" fmla="*/ 0 w 334"/>
              <a:gd name="T67" fmla="*/ 26 h 333"/>
              <a:gd name="T68" fmla="*/ 0 w 334"/>
              <a:gd name="T69" fmla="*/ 160 h 333"/>
              <a:gd name="T70" fmla="*/ 34 w 334"/>
              <a:gd name="T71" fmla="*/ 259 h 333"/>
              <a:gd name="T72" fmla="*/ 67 w 334"/>
              <a:gd name="T73" fmla="*/ 293 h 333"/>
              <a:gd name="T74" fmla="*/ 167 w 334"/>
              <a:gd name="T75" fmla="*/ 333 h 333"/>
              <a:gd name="T76" fmla="*/ 267 w 334"/>
              <a:gd name="T77" fmla="*/ 293 h 333"/>
              <a:gd name="T78" fmla="*/ 300 w 334"/>
              <a:gd name="T79" fmla="*/ 259 h 333"/>
              <a:gd name="T80" fmla="*/ 334 w 334"/>
              <a:gd name="T81" fmla="*/ 160 h 333"/>
              <a:gd name="T82" fmla="*/ 334 w 334"/>
              <a:gd name="T83" fmla="*/ 26 h 333"/>
              <a:gd name="T84" fmla="*/ 300 w 334"/>
              <a:gd name="T8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4" h="333">
                <a:moveTo>
                  <a:pt x="84" y="183"/>
                </a:moveTo>
                <a:lnTo>
                  <a:pt x="250" y="183"/>
                </a:lnTo>
                <a:cubicBezTo>
                  <a:pt x="250" y="300"/>
                  <a:pt x="84" y="300"/>
                  <a:pt x="84" y="183"/>
                </a:cubicBezTo>
                <a:close/>
                <a:moveTo>
                  <a:pt x="267" y="117"/>
                </a:moveTo>
                <a:cubicBezTo>
                  <a:pt x="267" y="126"/>
                  <a:pt x="260" y="133"/>
                  <a:pt x="250" y="133"/>
                </a:cubicBezTo>
                <a:lnTo>
                  <a:pt x="217" y="133"/>
                </a:lnTo>
                <a:cubicBezTo>
                  <a:pt x="208" y="133"/>
                  <a:pt x="200" y="126"/>
                  <a:pt x="200" y="117"/>
                </a:cubicBezTo>
                <a:cubicBezTo>
                  <a:pt x="200" y="107"/>
                  <a:pt x="208" y="100"/>
                  <a:pt x="217" y="100"/>
                </a:cubicBezTo>
                <a:lnTo>
                  <a:pt x="250" y="100"/>
                </a:lnTo>
                <a:cubicBezTo>
                  <a:pt x="260" y="100"/>
                  <a:pt x="267" y="107"/>
                  <a:pt x="267" y="117"/>
                </a:cubicBezTo>
                <a:close/>
                <a:moveTo>
                  <a:pt x="84" y="133"/>
                </a:moveTo>
                <a:cubicBezTo>
                  <a:pt x="74" y="133"/>
                  <a:pt x="67" y="126"/>
                  <a:pt x="67" y="117"/>
                </a:cubicBezTo>
                <a:cubicBezTo>
                  <a:pt x="67" y="107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7"/>
                  <a:pt x="134" y="117"/>
                </a:cubicBezTo>
                <a:cubicBezTo>
                  <a:pt x="134" y="126"/>
                  <a:pt x="126" y="133"/>
                  <a:pt x="117" y="133"/>
                </a:cubicBezTo>
                <a:lnTo>
                  <a:pt x="84" y="133"/>
                </a:lnTo>
                <a:close/>
                <a:moveTo>
                  <a:pt x="300" y="60"/>
                </a:moveTo>
                <a:lnTo>
                  <a:pt x="300" y="160"/>
                </a:lnTo>
                <a:cubicBezTo>
                  <a:pt x="300" y="233"/>
                  <a:pt x="241" y="300"/>
                  <a:pt x="167" y="300"/>
                </a:cubicBezTo>
                <a:cubicBezTo>
                  <a:pt x="93" y="300"/>
                  <a:pt x="34" y="233"/>
                  <a:pt x="34" y="160"/>
                </a:cubicBezTo>
                <a:lnTo>
                  <a:pt x="34" y="60"/>
                </a:lnTo>
                <a:lnTo>
                  <a:pt x="34" y="43"/>
                </a:lnTo>
                <a:cubicBezTo>
                  <a:pt x="34" y="34"/>
                  <a:pt x="41" y="33"/>
                  <a:pt x="50" y="33"/>
                </a:cubicBezTo>
                <a:lnTo>
                  <a:pt x="67" y="33"/>
                </a:lnTo>
                <a:lnTo>
                  <a:pt x="167" y="33"/>
                </a:lnTo>
                <a:lnTo>
                  <a:pt x="267" y="33"/>
                </a:lnTo>
                <a:lnTo>
                  <a:pt x="284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300" y="0"/>
                </a:moveTo>
                <a:lnTo>
                  <a:pt x="167" y="0"/>
                </a:lnTo>
                <a:lnTo>
                  <a:pt x="34" y="0"/>
                </a:lnTo>
                <a:cubicBezTo>
                  <a:pt x="15" y="0"/>
                  <a:pt x="0" y="8"/>
                  <a:pt x="0" y="26"/>
                </a:cubicBezTo>
                <a:lnTo>
                  <a:pt x="0" y="160"/>
                </a:lnTo>
                <a:cubicBezTo>
                  <a:pt x="0" y="197"/>
                  <a:pt x="13" y="232"/>
                  <a:pt x="34" y="259"/>
                </a:cubicBezTo>
                <a:cubicBezTo>
                  <a:pt x="43" y="272"/>
                  <a:pt x="55" y="284"/>
                  <a:pt x="67" y="293"/>
                </a:cubicBezTo>
                <a:cubicBezTo>
                  <a:pt x="95" y="314"/>
                  <a:pt x="130" y="333"/>
                  <a:pt x="167" y="333"/>
                </a:cubicBezTo>
                <a:cubicBezTo>
                  <a:pt x="204" y="333"/>
                  <a:pt x="239" y="314"/>
                  <a:pt x="267" y="293"/>
                </a:cubicBezTo>
                <a:cubicBezTo>
                  <a:pt x="279" y="284"/>
                  <a:pt x="291" y="272"/>
                  <a:pt x="300" y="259"/>
                </a:cubicBezTo>
                <a:cubicBezTo>
                  <a:pt x="321" y="232"/>
                  <a:pt x="334" y="197"/>
                  <a:pt x="334" y="160"/>
                </a:cubicBezTo>
                <a:lnTo>
                  <a:pt x="334" y="26"/>
                </a:lnTo>
                <a:cubicBezTo>
                  <a:pt x="334" y="8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6" name="Freeform 101">
            <a:extLst>
              <a:ext uri="{FF2B5EF4-FFF2-40B4-BE49-F238E27FC236}">
                <a16:creationId xmlns:a16="http://schemas.microsoft.com/office/drawing/2014/main" id="{9767071A-CEAE-D24B-ABAE-56C7130FCF1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62616" y="5548324"/>
            <a:ext cx="252413" cy="252413"/>
          </a:xfrm>
          <a:custGeom>
            <a:avLst/>
            <a:gdLst>
              <a:gd name="T0" fmla="*/ 267 w 334"/>
              <a:gd name="T1" fmla="*/ 117 h 333"/>
              <a:gd name="T2" fmla="*/ 267 w 334"/>
              <a:gd name="T3" fmla="*/ 126 h 333"/>
              <a:gd name="T4" fmla="*/ 267 w 334"/>
              <a:gd name="T5" fmla="*/ 150 h 333"/>
              <a:gd name="T6" fmla="*/ 250 w 334"/>
              <a:gd name="T7" fmla="*/ 167 h 333"/>
              <a:gd name="T8" fmla="*/ 217 w 334"/>
              <a:gd name="T9" fmla="*/ 167 h 333"/>
              <a:gd name="T10" fmla="*/ 200 w 334"/>
              <a:gd name="T11" fmla="*/ 150 h 333"/>
              <a:gd name="T12" fmla="*/ 200 w 334"/>
              <a:gd name="T13" fmla="*/ 126 h 333"/>
              <a:gd name="T14" fmla="*/ 200 w 334"/>
              <a:gd name="T15" fmla="*/ 117 h 333"/>
              <a:gd name="T16" fmla="*/ 217 w 334"/>
              <a:gd name="T17" fmla="*/ 100 h 333"/>
              <a:gd name="T18" fmla="*/ 250 w 334"/>
              <a:gd name="T19" fmla="*/ 100 h 333"/>
              <a:gd name="T20" fmla="*/ 267 w 334"/>
              <a:gd name="T21" fmla="*/ 117 h 333"/>
              <a:gd name="T22" fmla="*/ 117 w 334"/>
              <a:gd name="T23" fmla="*/ 167 h 333"/>
              <a:gd name="T24" fmla="*/ 84 w 334"/>
              <a:gd name="T25" fmla="*/ 167 h 333"/>
              <a:gd name="T26" fmla="*/ 67 w 334"/>
              <a:gd name="T27" fmla="*/ 150 h 333"/>
              <a:gd name="T28" fmla="*/ 67 w 334"/>
              <a:gd name="T29" fmla="*/ 126 h 333"/>
              <a:gd name="T30" fmla="*/ 67 w 334"/>
              <a:gd name="T31" fmla="*/ 117 h 333"/>
              <a:gd name="T32" fmla="*/ 84 w 334"/>
              <a:gd name="T33" fmla="*/ 100 h 333"/>
              <a:gd name="T34" fmla="*/ 117 w 334"/>
              <a:gd name="T35" fmla="*/ 100 h 333"/>
              <a:gd name="T36" fmla="*/ 134 w 334"/>
              <a:gd name="T37" fmla="*/ 117 h 333"/>
              <a:gd name="T38" fmla="*/ 134 w 334"/>
              <a:gd name="T39" fmla="*/ 126 h 333"/>
              <a:gd name="T40" fmla="*/ 134 w 334"/>
              <a:gd name="T41" fmla="*/ 150 h 333"/>
              <a:gd name="T42" fmla="*/ 117 w 334"/>
              <a:gd name="T43" fmla="*/ 167 h 333"/>
              <a:gd name="T44" fmla="*/ 249 w 334"/>
              <a:gd name="T45" fmla="*/ 246 h 333"/>
              <a:gd name="T46" fmla="*/ 232 w 334"/>
              <a:gd name="T47" fmla="*/ 267 h 333"/>
              <a:gd name="T48" fmla="*/ 102 w 334"/>
              <a:gd name="T49" fmla="*/ 267 h 333"/>
              <a:gd name="T50" fmla="*/ 85 w 334"/>
              <a:gd name="T51" fmla="*/ 244 h 333"/>
              <a:gd name="T52" fmla="*/ 249 w 334"/>
              <a:gd name="T53" fmla="*/ 246 h 333"/>
              <a:gd name="T54" fmla="*/ 300 w 334"/>
              <a:gd name="T55" fmla="*/ 60 h 333"/>
              <a:gd name="T56" fmla="*/ 300 w 334"/>
              <a:gd name="T57" fmla="*/ 160 h 333"/>
              <a:gd name="T58" fmla="*/ 167 w 334"/>
              <a:gd name="T59" fmla="*/ 300 h 333"/>
              <a:gd name="T60" fmla="*/ 34 w 334"/>
              <a:gd name="T61" fmla="*/ 160 h 333"/>
              <a:gd name="T62" fmla="*/ 34 w 334"/>
              <a:gd name="T63" fmla="*/ 60 h 333"/>
              <a:gd name="T64" fmla="*/ 34 w 334"/>
              <a:gd name="T65" fmla="*/ 43 h 333"/>
              <a:gd name="T66" fmla="*/ 50 w 334"/>
              <a:gd name="T67" fmla="*/ 33 h 333"/>
              <a:gd name="T68" fmla="*/ 67 w 334"/>
              <a:gd name="T69" fmla="*/ 33 h 333"/>
              <a:gd name="T70" fmla="*/ 167 w 334"/>
              <a:gd name="T71" fmla="*/ 33 h 333"/>
              <a:gd name="T72" fmla="*/ 267 w 334"/>
              <a:gd name="T73" fmla="*/ 33 h 333"/>
              <a:gd name="T74" fmla="*/ 284 w 334"/>
              <a:gd name="T75" fmla="*/ 33 h 333"/>
              <a:gd name="T76" fmla="*/ 300 w 334"/>
              <a:gd name="T77" fmla="*/ 43 h 333"/>
              <a:gd name="T78" fmla="*/ 300 w 334"/>
              <a:gd name="T79" fmla="*/ 60 h 333"/>
              <a:gd name="T80" fmla="*/ 300 w 334"/>
              <a:gd name="T81" fmla="*/ 0 h 333"/>
              <a:gd name="T82" fmla="*/ 167 w 334"/>
              <a:gd name="T83" fmla="*/ 0 h 333"/>
              <a:gd name="T84" fmla="*/ 34 w 334"/>
              <a:gd name="T85" fmla="*/ 0 h 333"/>
              <a:gd name="T86" fmla="*/ 0 w 334"/>
              <a:gd name="T87" fmla="*/ 26 h 333"/>
              <a:gd name="T88" fmla="*/ 0 w 334"/>
              <a:gd name="T89" fmla="*/ 160 h 333"/>
              <a:gd name="T90" fmla="*/ 34 w 334"/>
              <a:gd name="T91" fmla="*/ 259 h 333"/>
              <a:gd name="T92" fmla="*/ 67 w 334"/>
              <a:gd name="T93" fmla="*/ 293 h 333"/>
              <a:gd name="T94" fmla="*/ 167 w 334"/>
              <a:gd name="T95" fmla="*/ 333 h 333"/>
              <a:gd name="T96" fmla="*/ 267 w 334"/>
              <a:gd name="T97" fmla="*/ 293 h 333"/>
              <a:gd name="T98" fmla="*/ 300 w 334"/>
              <a:gd name="T99" fmla="*/ 259 h 333"/>
              <a:gd name="T100" fmla="*/ 334 w 334"/>
              <a:gd name="T101" fmla="*/ 160 h 333"/>
              <a:gd name="T102" fmla="*/ 334 w 334"/>
              <a:gd name="T103" fmla="*/ 26 h 333"/>
              <a:gd name="T104" fmla="*/ 300 w 334"/>
              <a:gd name="T10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4" h="333">
                <a:moveTo>
                  <a:pt x="267" y="117"/>
                </a:moveTo>
                <a:lnTo>
                  <a:pt x="267" y="126"/>
                </a:lnTo>
                <a:lnTo>
                  <a:pt x="267" y="150"/>
                </a:lnTo>
                <a:cubicBezTo>
                  <a:pt x="267" y="159"/>
                  <a:pt x="260" y="167"/>
                  <a:pt x="250" y="167"/>
                </a:cubicBezTo>
                <a:lnTo>
                  <a:pt x="217" y="167"/>
                </a:lnTo>
                <a:cubicBezTo>
                  <a:pt x="208" y="167"/>
                  <a:pt x="200" y="159"/>
                  <a:pt x="200" y="150"/>
                </a:cubicBezTo>
                <a:lnTo>
                  <a:pt x="200" y="126"/>
                </a:lnTo>
                <a:lnTo>
                  <a:pt x="200" y="117"/>
                </a:lnTo>
                <a:cubicBezTo>
                  <a:pt x="200" y="107"/>
                  <a:pt x="208" y="100"/>
                  <a:pt x="217" y="100"/>
                </a:cubicBezTo>
                <a:lnTo>
                  <a:pt x="250" y="100"/>
                </a:lnTo>
                <a:cubicBezTo>
                  <a:pt x="260" y="100"/>
                  <a:pt x="267" y="107"/>
                  <a:pt x="267" y="117"/>
                </a:cubicBezTo>
                <a:close/>
                <a:moveTo>
                  <a:pt x="117" y="167"/>
                </a:moveTo>
                <a:lnTo>
                  <a:pt x="84" y="167"/>
                </a:lnTo>
                <a:cubicBezTo>
                  <a:pt x="74" y="167"/>
                  <a:pt x="67" y="159"/>
                  <a:pt x="67" y="150"/>
                </a:cubicBezTo>
                <a:lnTo>
                  <a:pt x="67" y="126"/>
                </a:lnTo>
                <a:lnTo>
                  <a:pt x="67" y="117"/>
                </a:lnTo>
                <a:cubicBezTo>
                  <a:pt x="67" y="107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7"/>
                  <a:pt x="134" y="117"/>
                </a:cubicBezTo>
                <a:lnTo>
                  <a:pt x="134" y="126"/>
                </a:lnTo>
                <a:lnTo>
                  <a:pt x="134" y="150"/>
                </a:lnTo>
                <a:cubicBezTo>
                  <a:pt x="134" y="159"/>
                  <a:pt x="126" y="167"/>
                  <a:pt x="117" y="167"/>
                </a:cubicBezTo>
                <a:close/>
                <a:moveTo>
                  <a:pt x="249" y="246"/>
                </a:moveTo>
                <a:cubicBezTo>
                  <a:pt x="250" y="256"/>
                  <a:pt x="242" y="267"/>
                  <a:pt x="232" y="267"/>
                </a:cubicBezTo>
                <a:lnTo>
                  <a:pt x="102" y="267"/>
                </a:lnTo>
                <a:cubicBezTo>
                  <a:pt x="92" y="267"/>
                  <a:pt x="83" y="254"/>
                  <a:pt x="85" y="244"/>
                </a:cubicBezTo>
                <a:cubicBezTo>
                  <a:pt x="102" y="158"/>
                  <a:pt x="232" y="160"/>
                  <a:pt x="249" y="246"/>
                </a:cubicBezTo>
                <a:close/>
                <a:moveTo>
                  <a:pt x="300" y="60"/>
                </a:moveTo>
                <a:lnTo>
                  <a:pt x="300" y="160"/>
                </a:lnTo>
                <a:cubicBezTo>
                  <a:pt x="300" y="233"/>
                  <a:pt x="241" y="300"/>
                  <a:pt x="167" y="300"/>
                </a:cubicBezTo>
                <a:cubicBezTo>
                  <a:pt x="93" y="300"/>
                  <a:pt x="34" y="233"/>
                  <a:pt x="34" y="160"/>
                </a:cubicBezTo>
                <a:lnTo>
                  <a:pt x="34" y="60"/>
                </a:lnTo>
                <a:lnTo>
                  <a:pt x="34" y="43"/>
                </a:lnTo>
                <a:cubicBezTo>
                  <a:pt x="34" y="34"/>
                  <a:pt x="41" y="33"/>
                  <a:pt x="50" y="33"/>
                </a:cubicBezTo>
                <a:lnTo>
                  <a:pt x="67" y="33"/>
                </a:lnTo>
                <a:lnTo>
                  <a:pt x="167" y="33"/>
                </a:lnTo>
                <a:lnTo>
                  <a:pt x="267" y="33"/>
                </a:lnTo>
                <a:lnTo>
                  <a:pt x="284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300" y="0"/>
                </a:moveTo>
                <a:lnTo>
                  <a:pt x="167" y="0"/>
                </a:lnTo>
                <a:lnTo>
                  <a:pt x="34" y="0"/>
                </a:lnTo>
                <a:cubicBezTo>
                  <a:pt x="15" y="0"/>
                  <a:pt x="0" y="8"/>
                  <a:pt x="0" y="26"/>
                </a:cubicBezTo>
                <a:lnTo>
                  <a:pt x="0" y="160"/>
                </a:lnTo>
                <a:cubicBezTo>
                  <a:pt x="0" y="197"/>
                  <a:pt x="13" y="232"/>
                  <a:pt x="34" y="259"/>
                </a:cubicBezTo>
                <a:cubicBezTo>
                  <a:pt x="43" y="272"/>
                  <a:pt x="55" y="284"/>
                  <a:pt x="67" y="293"/>
                </a:cubicBezTo>
                <a:cubicBezTo>
                  <a:pt x="95" y="314"/>
                  <a:pt x="130" y="333"/>
                  <a:pt x="167" y="333"/>
                </a:cubicBezTo>
                <a:cubicBezTo>
                  <a:pt x="204" y="333"/>
                  <a:pt x="239" y="314"/>
                  <a:pt x="267" y="293"/>
                </a:cubicBezTo>
                <a:cubicBezTo>
                  <a:pt x="279" y="284"/>
                  <a:pt x="291" y="272"/>
                  <a:pt x="300" y="259"/>
                </a:cubicBezTo>
                <a:cubicBezTo>
                  <a:pt x="321" y="232"/>
                  <a:pt x="334" y="197"/>
                  <a:pt x="334" y="160"/>
                </a:cubicBezTo>
                <a:lnTo>
                  <a:pt x="334" y="26"/>
                </a:lnTo>
                <a:cubicBezTo>
                  <a:pt x="334" y="8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7" name="Freeform 102">
            <a:extLst>
              <a:ext uri="{FF2B5EF4-FFF2-40B4-BE49-F238E27FC236}">
                <a16:creationId xmlns:a16="http://schemas.microsoft.com/office/drawing/2014/main" id="{709E1D2A-88F0-F24B-8965-B7CB8C43A58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59378" y="5548324"/>
            <a:ext cx="252413" cy="252413"/>
          </a:xfrm>
          <a:custGeom>
            <a:avLst/>
            <a:gdLst>
              <a:gd name="T0" fmla="*/ 248 w 333"/>
              <a:gd name="T1" fmla="*/ 201 h 333"/>
              <a:gd name="T2" fmla="*/ 85 w 333"/>
              <a:gd name="T3" fmla="*/ 199 h 333"/>
              <a:gd name="T4" fmla="*/ 101 w 333"/>
              <a:gd name="T5" fmla="*/ 183 h 333"/>
              <a:gd name="T6" fmla="*/ 231 w 333"/>
              <a:gd name="T7" fmla="*/ 183 h 333"/>
              <a:gd name="T8" fmla="*/ 248 w 333"/>
              <a:gd name="T9" fmla="*/ 201 h 333"/>
              <a:gd name="T10" fmla="*/ 266 w 333"/>
              <a:gd name="T11" fmla="*/ 117 h 333"/>
              <a:gd name="T12" fmla="*/ 266 w 333"/>
              <a:gd name="T13" fmla="*/ 126 h 333"/>
              <a:gd name="T14" fmla="*/ 266 w 333"/>
              <a:gd name="T15" fmla="*/ 150 h 333"/>
              <a:gd name="T16" fmla="*/ 250 w 333"/>
              <a:gd name="T17" fmla="*/ 167 h 333"/>
              <a:gd name="T18" fmla="*/ 216 w 333"/>
              <a:gd name="T19" fmla="*/ 167 h 333"/>
              <a:gd name="T20" fmla="*/ 200 w 333"/>
              <a:gd name="T21" fmla="*/ 150 h 333"/>
              <a:gd name="T22" fmla="*/ 200 w 333"/>
              <a:gd name="T23" fmla="*/ 126 h 333"/>
              <a:gd name="T24" fmla="*/ 200 w 333"/>
              <a:gd name="T25" fmla="*/ 117 h 333"/>
              <a:gd name="T26" fmla="*/ 216 w 333"/>
              <a:gd name="T27" fmla="*/ 100 h 333"/>
              <a:gd name="T28" fmla="*/ 250 w 333"/>
              <a:gd name="T29" fmla="*/ 100 h 333"/>
              <a:gd name="T30" fmla="*/ 266 w 333"/>
              <a:gd name="T31" fmla="*/ 117 h 333"/>
              <a:gd name="T32" fmla="*/ 116 w 333"/>
              <a:gd name="T33" fmla="*/ 167 h 333"/>
              <a:gd name="T34" fmla="*/ 83 w 333"/>
              <a:gd name="T35" fmla="*/ 167 h 333"/>
              <a:gd name="T36" fmla="*/ 66 w 333"/>
              <a:gd name="T37" fmla="*/ 150 h 333"/>
              <a:gd name="T38" fmla="*/ 66 w 333"/>
              <a:gd name="T39" fmla="*/ 126 h 333"/>
              <a:gd name="T40" fmla="*/ 66 w 333"/>
              <a:gd name="T41" fmla="*/ 117 h 333"/>
              <a:gd name="T42" fmla="*/ 83 w 333"/>
              <a:gd name="T43" fmla="*/ 100 h 333"/>
              <a:gd name="T44" fmla="*/ 116 w 333"/>
              <a:gd name="T45" fmla="*/ 100 h 333"/>
              <a:gd name="T46" fmla="*/ 133 w 333"/>
              <a:gd name="T47" fmla="*/ 117 h 333"/>
              <a:gd name="T48" fmla="*/ 133 w 333"/>
              <a:gd name="T49" fmla="*/ 126 h 333"/>
              <a:gd name="T50" fmla="*/ 133 w 333"/>
              <a:gd name="T51" fmla="*/ 150 h 333"/>
              <a:gd name="T52" fmla="*/ 116 w 333"/>
              <a:gd name="T53" fmla="*/ 167 h 333"/>
              <a:gd name="T54" fmla="*/ 300 w 333"/>
              <a:gd name="T55" fmla="*/ 60 h 333"/>
              <a:gd name="T56" fmla="*/ 300 w 333"/>
              <a:gd name="T57" fmla="*/ 160 h 333"/>
              <a:gd name="T58" fmla="*/ 166 w 333"/>
              <a:gd name="T59" fmla="*/ 300 h 333"/>
              <a:gd name="T60" fmla="*/ 33 w 333"/>
              <a:gd name="T61" fmla="*/ 160 h 333"/>
              <a:gd name="T62" fmla="*/ 33 w 333"/>
              <a:gd name="T63" fmla="*/ 60 h 333"/>
              <a:gd name="T64" fmla="*/ 33 w 333"/>
              <a:gd name="T65" fmla="*/ 43 h 333"/>
              <a:gd name="T66" fmla="*/ 50 w 333"/>
              <a:gd name="T67" fmla="*/ 33 h 333"/>
              <a:gd name="T68" fmla="*/ 67 w 333"/>
              <a:gd name="T69" fmla="*/ 33 h 333"/>
              <a:gd name="T70" fmla="*/ 166 w 333"/>
              <a:gd name="T71" fmla="*/ 33 h 333"/>
              <a:gd name="T72" fmla="*/ 266 w 333"/>
              <a:gd name="T73" fmla="*/ 33 h 333"/>
              <a:gd name="T74" fmla="*/ 283 w 333"/>
              <a:gd name="T75" fmla="*/ 33 h 333"/>
              <a:gd name="T76" fmla="*/ 300 w 333"/>
              <a:gd name="T77" fmla="*/ 43 h 333"/>
              <a:gd name="T78" fmla="*/ 300 w 333"/>
              <a:gd name="T79" fmla="*/ 60 h 333"/>
              <a:gd name="T80" fmla="*/ 300 w 333"/>
              <a:gd name="T81" fmla="*/ 0 h 333"/>
              <a:gd name="T82" fmla="*/ 166 w 333"/>
              <a:gd name="T83" fmla="*/ 0 h 333"/>
              <a:gd name="T84" fmla="*/ 33 w 333"/>
              <a:gd name="T85" fmla="*/ 0 h 333"/>
              <a:gd name="T86" fmla="*/ 0 w 333"/>
              <a:gd name="T87" fmla="*/ 26 h 333"/>
              <a:gd name="T88" fmla="*/ 0 w 333"/>
              <a:gd name="T89" fmla="*/ 160 h 333"/>
              <a:gd name="T90" fmla="*/ 33 w 333"/>
              <a:gd name="T91" fmla="*/ 259 h 333"/>
              <a:gd name="T92" fmla="*/ 67 w 333"/>
              <a:gd name="T93" fmla="*/ 293 h 333"/>
              <a:gd name="T94" fmla="*/ 166 w 333"/>
              <a:gd name="T95" fmla="*/ 333 h 333"/>
              <a:gd name="T96" fmla="*/ 266 w 333"/>
              <a:gd name="T97" fmla="*/ 293 h 333"/>
              <a:gd name="T98" fmla="*/ 300 w 333"/>
              <a:gd name="T99" fmla="*/ 259 h 333"/>
              <a:gd name="T100" fmla="*/ 333 w 333"/>
              <a:gd name="T101" fmla="*/ 160 h 333"/>
              <a:gd name="T102" fmla="*/ 333 w 333"/>
              <a:gd name="T103" fmla="*/ 26 h 333"/>
              <a:gd name="T104" fmla="*/ 300 w 333"/>
              <a:gd name="T10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3" h="333">
                <a:moveTo>
                  <a:pt x="248" y="201"/>
                </a:moveTo>
                <a:cubicBezTo>
                  <a:pt x="232" y="292"/>
                  <a:pt x="101" y="290"/>
                  <a:pt x="85" y="199"/>
                </a:cubicBezTo>
                <a:cubicBezTo>
                  <a:pt x="83" y="189"/>
                  <a:pt x="91" y="183"/>
                  <a:pt x="101" y="183"/>
                </a:cubicBezTo>
                <a:lnTo>
                  <a:pt x="231" y="183"/>
                </a:lnTo>
                <a:cubicBezTo>
                  <a:pt x="242" y="183"/>
                  <a:pt x="250" y="191"/>
                  <a:pt x="248" y="201"/>
                </a:cubicBezTo>
                <a:close/>
                <a:moveTo>
                  <a:pt x="266" y="117"/>
                </a:moveTo>
                <a:lnTo>
                  <a:pt x="266" y="126"/>
                </a:lnTo>
                <a:lnTo>
                  <a:pt x="266" y="150"/>
                </a:lnTo>
                <a:cubicBezTo>
                  <a:pt x="266" y="159"/>
                  <a:pt x="259" y="167"/>
                  <a:pt x="250" y="167"/>
                </a:cubicBezTo>
                <a:lnTo>
                  <a:pt x="216" y="167"/>
                </a:lnTo>
                <a:cubicBezTo>
                  <a:pt x="207" y="167"/>
                  <a:pt x="200" y="159"/>
                  <a:pt x="200" y="150"/>
                </a:cubicBezTo>
                <a:lnTo>
                  <a:pt x="200" y="126"/>
                </a:lnTo>
                <a:lnTo>
                  <a:pt x="200" y="117"/>
                </a:lnTo>
                <a:cubicBezTo>
                  <a:pt x="200" y="107"/>
                  <a:pt x="207" y="100"/>
                  <a:pt x="216" y="100"/>
                </a:cubicBezTo>
                <a:lnTo>
                  <a:pt x="250" y="100"/>
                </a:lnTo>
                <a:cubicBezTo>
                  <a:pt x="259" y="100"/>
                  <a:pt x="266" y="107"/>
                  <a:pt x="266" y="117"/>
                </a:cubicBezTo>
                <a:close/>
                <a:moveTo>
                  <a:pt x="116" y="167"/>
                </a:moveTo>
                <a:lnTo>
                  <a:pt x="83" y="167"/>
                </a:lnTo>
                <a:cubicBezTo>
                  <a:pt x="74" y="167"/>
                  <a:pt x="66" y="159"/>
                  <a:pt x="66" y="150"/>
                </a:cubicBezTo>
                <a:lnTo>
                  <a:pt x="66" y="126"/>
                </a:lnTo>
                <a:lnTo>
                  <a:pt x="66" y="117"/>
                </a:lnTo>
                <a:cubicBezTo>
                  <a:pt x="66" y="107"/>
                  <a:pt x="74" y="100"/>
                  <a:pt x="83" y="100"/>
                </a:cubicBezTo>
                <a:lnTo>
                  <a:pt x="116" y="100"/>
                </a:lnTo>
                <a:cubicBezTo>
                  <a:pt x="126" y="100"/>
                  <a:pt x="133" y="107"/>
                  <a:pt x="133" y="117"/>
                </a:cubicBezTo>
                <a:lnTo>
                  <a:pt x="133" y="126"/>
                </a:lnTo>
                <a:lnTo>
                  <a:pt x="133" y="150"/>
                </a:lnTo>
                <a:cubicBezTo>
                  <a:pt x="133" y="159"/>
                  <a:pt x="126" y="167"/>
                  <a:pt x="116" y="167"/>
                </a:cubicBezTo>
                <a:close/>
                <a:moveTo>
                  <a:pt x="300" y="60"/>
                </a:moveTo>
                <a:lnTo>
                  <a:pt x="300" y="160"/>
                </a:lnTo>
                <a:cubicBezTo>
                  <a:pt x="300" y="233"/>
                  <a:pt x="240" y="300"/>
                  <a:pt x="166" y="300"/>
                </a:cubicBezTo>
                <a:cubicBezTo>
                  <a:pt x="93" y="300"/>
                  <a:pt x="33" y="233"/>
                  <a:pt x="33" y="160"/>
                </a:cubicBezTo>
                <a:lnTo>
                  <a:pt x="33" y="60"/>
                </a:lnTo>
                <a:lnTo>
                  <a:pt x="33" y="43"/>
                </a:lnTo>
                <a:cubicBezTo>
                  <a:pt x="33" y="34"/>
                  <a:pt x="40" y="33"/>
                  <a:pt x="50" y="33"/>
                </a:cubicBezTo>
                <a:lnTo>
                  <a:pt x="67" y="33"/>
                </a:lnTo>
                <a:lnTo>
                  <a:pt x="166" y="33"/>
                </a:lnTo>
                <a:lnTo>
                  <a:pt x="266" y="33"/>
                </a:lnTo>
                <a:lnTo>
                  <a:pt x="283" y="33"/>
                </a:lnTo>
                <a:cubicBezTo>
                  <a:pt x="292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300" y="0"/>
                </a:moveTo>
                <a:lnTo>
                  <a:pt x="166" y="0"/>
                </a:lnTo>
                <a:lnTo>
                  <a:pt x="33" y="0"/>
                </a:lnTo>
                <a:cubicBezTo>
                  <a:pt x="15" y="0"/>
                  <a:pt x="0" y="8"/>
                  <a:pt x="0" y="26"/>
                </a:cubicBezTo>
                <a:lnTo>
                  <a:pt x="0" y="160"/>
                </a:lnTo>
                <a:cubicBezTo>
                  <a:pt x="0" y="197"/>
                  <a:pt x="12" y="232"/>
                  <a:pt x="33" y="259"/>
                </a:cubicBezTo>
                <a:cubicBezTo>
                  <a:pt x="43" y="272"/>
                  <a:pt x="54" y="284"/>
                  <a:pt x="67" y="293"/>
                </a:cubicBezTo>
                <a:cubicBezTo>
                  <a:pt x="94" y="314"/>
                  <a:pt x="129" y="333"/>
                  <a:pt x="166" y="333"/>
                </a:cubicBezTo>
                <a:cubicBezTo>
                  <a:pt x="204" y="333"/>
                  <a:pt x="238" y="314"/>
                  <a:pt x="266" y="293"/>
                </a:cubicBezTo>
                <a:cubicBezTo>
                  <a:pt x="279" y="284"/>
                  <a:pt x="290" y="272"/>
                  <a:pt x="300" y="259"/>
                </a:cubicBezTo>
                <a:cubicBezTo>
                  <a:pt x="321" y="232"/>
                  <a:pt x="333" y="197"/>
                  <a:pt x="333" y="160"/>
                </a:cubicBezTo>
                <a:lnTo>
                  <a:pt x="333" y="26"/>
                </a:lnTo>
                <a:cubicBezTo>
                  <a:pt x="333" y="8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8" name="Freeform 103">
            <a:extLst>
              <a:ext uri="{FF2B5EF4-FFF2-40B4-BE49-F238E27FC236}">
                <a16:creationId xmlns:a16="http://schemas.microsoft.com/office/drawing/2014/main" id="{6350825A-DE4D-FF42-AEA1-37D8057ACF5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56140" y="5548324"/>
            <a:ext cx="252413" cy="252413"/>
          </a:xfrm>
          <a:custGeom>
            <a:avLst/>
            <a:gdLst>
              <a:gd name="T0" fmla="*/ 267 w 333"/>
              <a:gd name="T1" fmla="*/ 117 h 333"/>
              <a:gd name="T2" fmla="*/ 250 w 333"/>
              <a:gd name="T3" fmla="*/ 133 h 333"/>
              <a:gd name="T4" fmla="*/ 217 w 333"/>
              <a:gd name="T5" fmla="*/ 133 h 333"/>
              <a:gd name="T6" fmla="*/ 200 w 333"/>
              <a:gd name="T7" fmla="*/ 117 h 333"/>
              <a:gd name="T8" fmla="*/ 217 w 333"/>
              <a:gd name="T9" fmla="*/ 100 h 333"/>
              <a:gd name="T10" fmla="*/ 250 w 333"/>
              <a:gd name="T11" fmla="*/ 100 h 333"/>
              <a:gd name="T12" fmla="*/ 267 w 333"/>
              <a:gd name="T13" fmla="*/ 117 h 333"/>
              <a:gd name="T14" fmla="*/ 117 w 333"/>
              <a:gd name="T15" fmla="*/ 133 h 333"/>
              <a:gd name="T16" fmla="*/ 83 w 333"/>
              <a:gd name="T17" fmla="*/ 133 h 333"/>
              <a:gd name="T18" fmla="*/ 67 w 333"/>
              <a:gd name="T19" fmla="*/ 117 h 333"/>
              <a:gd name="T20" fmla="*/ 83 w 333"/>
              <a:gd name="T21" fmla="*/ 100 h 333"/>
              <a:gd name="T22" fmla="*/ 117 w 333"/>
              <a:gd name="T23" fmla="*/ 100 h 333"/>
              <a:gd name="T24" fmla="*/ 133 w 333"/>
              <a:gd name="T25" fmla="*/ 117 h 333"/>
              <a:gd name="T26" fmla="*/ 117 w 333"/>
              <a:gd name="T27" fmla="*/ 133 h 333"/>
              <a:gd name="T28" fmla="*/ 248 w 333"/>
              <a:gd name="T29" fmla="*/ 246 h 333"/>
              <a:gd name="T30" fmla="*/ 232 w 333"/>
              <a:gd name="T31" fmla="*/ 267 h 333"/>
              <a:gd name="T32" fmla="*/ 102 w 333"/>
              <a:gd name="T33" fmla="*/ 267 h 333"/>
              <a:gd name="T34" fmla="*/ 85 w 333"/>
              <a:gd name="T35" fmla="*/ 244 h 333"/>
              <a:gd name="T36" fmla="*/ 248 w 333"/>
              <a:gd name="T37" fmla="*/ 246 h 333"/>
              <a:gd name="T38" fmla="*/ 300 w 333"/>
              <a:gd name="T39" fmla="*/ 60 h 333"/>
              <a:gd name="T40" fmla="*/ 300 w 333"/>
              <a:gd name="T41" fmla="*/ 160 h 333"/>
              <a:gd name="T42" fmla="*/ 167 w 333"/>
              <a:gd name="T43" fmla="*/ 300 h 333"/>
              <a:gd name="T44" fmla="*/ 33 w 333"/>
              <a:gd name="T45" fmla="*/ 160 h 333"/>
              <a:gd name="T46" fmla="*/ 33 w 333"/>
              <a:gd name="T47" fmla="*/ 60 h 333"/>
              <a:gd name="T48" fmla="*/ 33 w 333"/>
              <a:gd name="T49" fmla="*/ 43 h 333"/>
              <a:gd name="T50" fmla="*/ 50 w 333"/>
              <a:gd name="T51" fmla="*/ 33 h 333"/>
              <a:gd name="T52" fmla="*/ 67 w 333"/>
              <a:gd name="T53" fmla="*/ 33 h 333"/>
              <a:gd name="T54" fmla="*/ 167 w 333"/>
              <a:gd name="T55" fmla="*/ 33 h 333"/>
              <a:gd name="T56" fmla="*/ 266 w 333"/>
              <a:gd name="T57" fmla="*/ 33 h 333"/>
              <a:gd name="T58" fmla="*/ 283 w 333"/>
              <a:gd name="T59" fmla="*/ 33 h 333"/>
              <a:gd name="T60" fmla="*/ 300 w 333"/>
              <a:gd name="T61" fmla="*/ 43 h 333"/>
              <a:gd name="T62" fmla="*/ 300 w 333"/>
              <a:gd name="T63" fmla="*/ 60 h 333"/>
              <a:gd name="T64" fmla="*/ 300 w 333"/>
              <a:gd name="T65" fmla="*/ 0 h 333"/>
              <a:gd name="T66" fmla="*/ 167 w 333"/>
              <a:gd name="T67" fmla="*/ 0 h 333"/>
              <a:gd name="T68" fmla="*/ 33 w 333"/>
              <a:gd name="T69" fmla="*/ 0 h 333"/>
              <a:gd name="T70" fmla="*/ 0 w 333"/>
              <a:gd name="T71" fmla="*/ 26 h 333"/>
              <a:gd name="T72" fmla="*/ 0 w 333"/>
              <a:gd name="T73" fmla="*/ 160 h 333"/>
              <a:gd name="T74" fmla="*/ 33 w 333"/>
              <a:gd name="T75" fmla="*/ 259 h 333"/>
              <a:gd name="T76" fmla="*/ 67 w 333"/>
              <a:gd name="T77" fmla="*/ 293 h 333"/>
              <a:gd name="T78" fmla="*/ 167 w 333"/>
              <a:gd name="T79" fmla="*/ 333 h 333"/>
              <a:gd name="T80" fmla="*/ 266 w 333"/>
              <a:gd name="T81" fmla="*/ 293 h 333"/>
              <a:gd name="T82" fmla="*/ 300 w 333"/>
              <a:gd name="T83" fmla="*/ 259 h 333"/>
              <a:gd name="T84" fmla="*/ 333 w 333"/>
              <a:gd name="T85" fmla="*/ 160 h 333"/>
              <a:gd name="T86" fmla="*/ 333 w 333"/>
              <a:gd name="T87" fmla="*/ 26 h 333"/>
              <a:gd name="T88" fmla="*/ 300 w 333"/>
              <a:gd name="T8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3" h="333">
                <a:moveTo>
                  <a:pt x="267" y="117"/>
                </a:moveTo>
                <a:cubicBezTo>
                  <a:pt x="267" y="126"/>
                  <a:pt x="259" y="133"/>
                  <a:pt x="250" y="133"/>
                </a:cubicBezTo>
                <a:lnTo>
                  <a:pt x="217" y="133"/>
                </a:lnTo>
                <a:cubicBezTo>
                  <a:pt x="207" y="133"/>
                  <a:pt x="200" y="126"/>
                  <a:pt x="200" y="117"/>
                </a:cubicBezTo>
                <a:cubicBezTo>
                  <a:pt x="200" y="107"/>
                  <a:pt x="207" y="100"/>
                  <a:pt x="217" y="100"/>
                </a:cubicBezTo>
                <a:lnTo>
                  <a:pt x="250" y="100"/>
                </a:lnTo>
                <a:cubicBezTo>
                  <a:pt x="259" y="100"/>
                  <a:pt x="267" y="107"/>
                  <a:pt x="267" y="117"/>
                </a:cubicBezTo>
                <a:close/>
                <a:moveTo>
                  <a:pt x="117" y="133"/>
                </a:moveTo>
                <a:lnTo>
                  <a:pt x="83" y="133"/>
                </a:lnTo>
                <a:cubicBezTo>
                  <a:pt x="74" y="133"/>
                  <a:pt x="67" y="126"/>
                  <a:pt x="67" y="117"/>
                </a:cubicBezTo>
                <a:cubicBezTo>
                  <a:pt x="67" y="107"/>
                  <a:pt x="74" y="100"/>
                  <a:pt x="83" y="100"/>
                </a:cubicBezTo>
                <a:lnTo>
                  <a:pt x="117" y="100"/>
                </a:lnTo>
                <a:cubicBezTo>
                  <a:pt x="126" y="100"/>
                  <a:pt x="133" y="107"/>
                  <a:pt x="133" y="117"/>
                </a:cubicBezTo>
                <a:cubicBezTo>
                  <a:pt x="133" y="126"/>
                  <a:pt x="126" y="133"/>
                  <a:pt x="117" y="133"/>
                </a:cubicBezTo>
                <a:close/>
                <a:moveTo>
                  <a:pt x="248" y="246"/>
                </a:moveTo>
                <a:cubicBezTo>
                  <a:pt x="250" y="256"/>
                  <a:pt x="242" y="267"/>
                  <a:pt x="232" y="267"/>
                </a:cubicBezTo>
                <a:lnTo>
                  <a:pt x="102" y="267"/>
                </a:lnTo>
                <a:cubicBezTo>
                  <a:pt x="91" y="267"/>
                  <a:pt x="83" y="254"/>
                  <a:pt x="85" y="244"/>
                </a:cubicBezTo>
                <a:cubicBezTo>
                  <a:pt x="102" y="158"/>
                  <a:pt x="231" y="160"/>
                  <a:pt x="248" y="246"/>
                </a:cubicBezTo>
                <a:close/>
                <a:moveTo>
                  <a:pt x="300" y="60"/>
                </a:moveTo>
                <a:lnTo>
                  <a:pt x="300" y="160"/>
                </a:lnTo>
                <a:cubicBezTo>
                  <a:pt x="300" y="233"/>
                  <a:pt x="240" y="300"/>
                  <a:pt x="167" y="300"/>
                </a:cubicBezTo>
                <a:cubicBezTo>
                  <a:pt x="93" y="300"/>
                  <a:pt x="33" y="233"/>
                  <a:pt x="33" y="160"/>
                </a:cubicBezTo>
                <a:lnTo>
                  <a:pt x="33" y="60"/>
                </a:lnTo>
                <a:lnTo>
                  <a:pt x="33" y="43"/>
                </a:lnTo>
                <a:cubicBezTo>
                  <a:pt x="33" y="34"/>
                  <a:pt x="41" y="33"/>
                  <a:pt x="50" y="33"/>
                </a:cubicBezTo>
                <a:lnTo>
                  <a:pt x="67" y="33"/>
                </a:lnTo>
                <a:lnTo>
                  <a:pt x="167" y="33"/>
                </a:lnTo>
                <a:lnTo>
                  <a:pt x="266" y="33"/>
                </a:lnTo>
                <a:lnTo>
                  <a:pt x="283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300" y="0"/>
                </a:moveTo>
                <a:lnTo>
                  <a:pt x="167" y="0"/>
                </a:lnTo>
                <a:lnTo>
                  <a:pt x="33" y="0"/>
                </a:lnTo>
                <a:cubicBezTo>
                  <a:pt x="15" y="0"/>
                  <a:pt x="0" y="8"/>
                  <a:pt x="0" y="26"/>
                </a:cubicBezTo>
                <a:lnTo>
                  <a:pt x="0" y="160"/>
                </a:lnTo>
                <a:cubicBezTo>
                  <a:pt x="0" y="197"/>
                  <a:pt x="12" y="232"/>
                  <a:pt x="33" y="259"/>
                </a:cubicBezTo>
                <a:cubicBezTo>
                  <a:pt x="43" y="272"/>
                  <a:pt x="54" y="284"/>
                  <a:pt x="67" y="293"/>
                </a:cubicBezTo>
                <a:cubicBezTo>
                  <a:pt x="95" y="314"/>
                  <a:pt x="129" y="333"/>
                  <a:pt x="167" y="333"/>
                </a:cubicBezTo>
                <a:cubicBezTo>
                  <a:pt x="204" y="333"/>
                  <a:pt x="239" y="314"/>
                  <a:pt x="266" y="293"/>
                </a:cubicBezTo>
                <a:cubicBezTo>
                  <a:pt x="279" y="284"/>
                  <a:pt x="290" y="272"/>
                  <a:pt x="300" y="259"/>
                </a:cubicBezTo>
                <a:cubicBezTo>
                  <a:pt x="321" y="232"/>
                  <a:pt x="333" y="197"/>
                  <a:pt x="333" y="160"/>
                </a:cubicBezTo>
                <a:lnTo>
                  <a:pt x="333" y="26"/>
                </a:lnTo>
                <a:cubicBezTo>
                  <a:pt x="333" y="8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9" name="Freeform 104">
            <a:extLst>
              <a:ext uri="{FF2B5EF4-FFF2-40B4-BE49-F238E27FC236}">
                <a16:creationId xmlns:a16="http://schemas.microsoft.com/office/drawing/2014/main" id="{D6888BDA-6398-AE47-8E1F-4C69B72237C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54490" y="5548324"/>
            <a:ext cx="250825" cy="252413"/>
          </a:xfrm>
          <a:custGeom>
            <a:avLst/>
            <a:gdLst>
              <a:gd name="T0" fmla="*/ 249 w 334"/>
              <a:gd name="T1" fmla="*/ 201 h 333"/>
              <a:gd name="T2" fmla="*/ 85 w 334"/>
              <a:gd name="T3" fmla="*/ 199 h 333"/>
              <a:gd name="T4" fmla="*/ 102 w 334"/>
              <a:gd name="T5" fmla="*/ 183 h 333"/>
              <a:gd name="T6" fmla="*/ 232 w 334"/>
              <a:gd name="T7" fmla="*/ 183 h 333"/>
              <a:gd name="T8" fmla="*/ 249 w 334"/>
              <a:gd name="T9" fmla="*/ 201 h 333"/>
              <a:gd name="T10" fmla="*/ 267 w 334"/>
              <a:gd name="T11" fmla="*/ 117 h 333"/>
              <a:gd name="T12" fmla="*/ 250 w 334"/>
              <a:gd name="T13" fmla="*/ 133 h 333"/>
              <a:gd name="T14" fmla="*/ 217 w 334"/>
              <a:gd name="T15" fmla="*/ 133 h 333"/>
              <a:gd name="T16" fmla="*/ 200 w 334"/>
              <a:gd name="T17" fmla="*/ 117 h 333"/>
              <a:gd name="T18" fmla="*/ 217 w 334"/>
              <a:gd name="T19" fmla="*/ 100 h 333"/>
              <a:gd name="T20" fmla="*/ 250 w 334"/>
              <a:gd name="T21" fmla="*/ 100 h 333"/>
              <a:gd name="T22" fmla="*/ 267 w 334"/>
              <a:gd name="T23" fmla="*/ 117 h 333"/>
              <a:gd name="T24" fmla="*/ 117 w 334"/>
              <a:gd name="T25" fmla="*/ 133 h 333"/>
              <a:gd name="T26" fmla="*/ 84 w 334"/>
              <a:gd name="T27" fmla="*/ 133 h 333"/>
              <a:gd name="T28" fmla="*/ 67 w 334"/>
              <a:gd name="T29" fmla="*/ 117 h 333"/>
              <a:gd name="T30" fmla="*/ 84 w 334"/>
              <a:gd name="T31" fmla="*/ 100 h 333"/>
              <a:gd name="T32" fmla="*/ 117 w 334"/>
              <a:gd name="T33" fmla="*/ 100 h 333"/>
              <a:gd name="T34" fmla="*/ 134 w 334"/>
              <a:gd name="T35" fmla="*/ 117 h 333"/>
              <a:gd name="T36" fmla="*/ 117 w 334"/>
              <a:gd name="T37" fmla="*/ 133 h 333"/>
              <a:gd name="T38" fmla="*/ 300 w 334"/>
              <a:gd name="T39" fmla="*/ 60 h 333"/>
              <a:gd name="T40" fmla="*/ 300 w 334"/>
              <a:gd name="T41" fmla="*/ 160 h 333"/>
              <a:gd name="T42" fmla="*/ 167 w 334"/>
              <a:gd name="T43" fmla="*/ 299 h 333"/>
              <a:gd name="T44" fmla="*/ 34 w 334"/>
              <a:gd name="T45" fmla="*/ 160 h 333"/>
              <a:gd name="T46" fmla="*/ 34 w 334"/>
              <a:gd name="T47" fmla="*/ 60 h 333"/>
              <a:gd name="T48" fmla="*/ 34 w 334"/>
              <a:gd name="T49" fmla="*/ 43 h 333"/>
              <a:gd name="T50" fmla="*/ 50 w 334"/>
              <a:gd name="T51" fmla="*/ 33 h 333"/>
              <a:gd name="T52" fmla="*/ 67 w 334"/>
              <a:gd name="T53" fmla="*/ 33 h 333"/>
              <a:gd name="T54" fmla="*/ 167 w 334"/>
              <a:gd name="T55" fmla="*/ 33 h 333"/>
              <a:gd name="T56" fmla="*/ 267 w 334"/>
              <a:gd name="T57" fmla="*/ 33 h 333"/>
              <a:gd name="T58" fmla="*/ 284 w 334"/>
              <a:gd name="T59" fmla="*/ 33 h 333"/>
              <a:gd name="T60" fmla="*/ 300 w 334"/>
              <a:gd name="T61" fmla="*/ 43 h 333"/>
              <a:gd name="T62" fmla="*/ 300 w 334"/>
              <a:gd name="T63" fmla="*/ 60 h 333"/>
              <a:gd name="T64" fmla="*/ 300 w 334"/>
              <a:gd name="T65" fmla="*/ 0 h 333"/>
              <a:gd name="T66" fmla="*/ 167 w 334"/>
              <a:gd name="T67" fmla="*/ 0 h 333"/>
              <a:gd name="T68" fmla="*/ 34 w 334"/>
              <a:gd name="T69" fmla="*/ 0 h 333"/>
              <a:gd name="T70" fmla="*/ 0 w 334"/>
              <a:gd name="T71" fmla="*/ 26 h 333"/>
              <a:gd name="T72" fmla="*/ 0 w 334"/>
              <a:gd name="T73" fmla="*/ 160 h 333"/>
              <a:gd name="T74" fmla="*/ 34 w 334"/>
              <a:gd name="T75" fmla="*/ 259 h 333"/>
              <a:gd name="T76" fmla="*/ 67 w 334"/>
              <a:gd name="T77" fmla="*/ 293 h 333"/>
              <a:gd name="T78" fmla="*/ 167 w 334"/>
              <a:gd name="T79" fmla="*/ 333 h 333"/>
              <a:gd name="T80" fmla="*/ 267 w 334"/>
              <a:gd name="T81" fmla="*/ 293 h 333"/>
              <a:gd name="T82" fmla="*/ 300 w 334"/>
              <a:gd name="T83" fmla="*/ 259 h 333"/>
              <a:gd name="T84" fmla="*/ 334 w 334"/>
              <a:gd name="T85" fmla="*/ 160 h 333"/>
              <a:gd name="T86" fmla="*/ 334 w 334"/>
              <a:gd name="T87" fmla="*/ 26 h 333"/>
              <a:gd name="T88" fmla="*/ 300 w 334"/>
              <a:gd name="T8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4" h="333">
                <a:moveTo>
                  <a:pt x="249" y="201"/>
                </a:moveTo>
                <a:cubicBezTo>
                  <a:pt x="233" y="292"/>
                  <a:pt x="101" y="290"/>
                  <a:pt x="85" y="199"/>
                </a:cubicBezTo>
                <a:cubicBezTo>
                  <a:pt x="84" y="189"/>
                  <a:pt x="92" y="183"/>
                  <a:pt x="102" y="183"/>
                </a:cubicBezTo>
                <a:lnTo>
                  <a:pt x="232" y="183"/>
                </a:lnTo>
                <a:cubicBezTo>
                  <a:pt x="242" y="183"/>
                  <a:pt x="250" y="191"/>
                  <a:pt x="249" y="201"/>
                </a:cubicBezTo>
                <a:close/>
                <a:moveTo>
                  <a:pt x="267" y="117"/>
                </a:moveTo>
                <a:cubicBezTo>
                  <a:pt x="267" y="126"/>
                  <a:pt x="260" y="133"/>
                  <a:pt x="250" y="133"/>
                </a:cubicBezTo>
                <a:lnTo>
                  <a:pt x="217" y="133"/>
                </a:lnTo>
                <a:cubicBezTo>
                  <a:pt x="208" y="133"/>
                  <a:pt x="200" y="126"/>
                  <a:pt x="200" y="117"/>
                </a:cubicBezTo>
                <a:cubicBezTo>
                  <a:pt x="200" y="107"/>
                  <a:pt x="208" y="100"/>
                  <a:pt x="217" y="100"/>
                </a:cubicBezTo>
                <a:lnTo>
                  <a:pt x="250" y="100"/>
                </a:lnTo>
                <a:cubicBezTo>
                  <a:pt x="260" y="100"/>
                  <a:pt x="267" y="107"/>
                  <a:pt x="267" y="117"/>
                </a:cubicBezTo>
                <a:close/>
                <a:moveTo>
                  <a:pt x="117" y="133"/>
                </a:moveTo>
                <a:lnTo>
                  <a:pt x="84" y="133"/>
                </a:lnTo>
                <a:cubicBezTo>
                  <a:pt x="74" y="133"/>
                  <a:pt x="67" y="126"/>
                  <a:pt x="67" y="117"/>
                </a:cubicBezTo>
                <a:cubicBezTo>
                  <a:pt x="67" y="107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7"/>
                  <a:pt x="134" y="117"/>
                </a:cubicBezTo>
                <a:cubicBezTo>
                  <a:pt x="134" y="126"/>
                  <a:pt x="126" y="133"/>
                  <a:pt x="117" y="133"/>
                </a:cubicBezTo>
                <a:close/>
                <a:moveTo>
                  <a:pt x="300" y="60"/>
                </a:moveTo>
                <a:lnTo>
                  <a:pt x="300" y="160"/>
                </a:lnTo>
                <a:cubicBezTo>
                  <a:pt x="300" y="233"/>
                  <a:pt x="241" y="299"/>
                  <a:pt x="167" y="299"/>
                </a:cubicBezTo>
                <a:cubicBezTo>
                  <a:pt x="93" y="299"/>
                  <a:pt x="34" y="233"/>
                  <a:pt x="34" y="160"/>
                </a:cubicBezTo>
                <a:lnTo>
                  <a:pt x="34" y="60"/>
                </a:lnTo>
                <a:lnTo>
                  <a:pt x="34" y="43"/>
                </a:lnTo>
                <a:cubicBezTo>
                  <a:pt x="34" y="34"/>
                  <a:pt x="41" y="33"/>
                  <a:pt x="50" y="33"/>
                </a:cubicBezTo>
                <a:lnTo>
                  <a:pt x="67" y="33"/>
                </a:lnTo>
                <a:lnTo>
                  <a:pt x="167" y="33"/>
                </a:lnTo>
                <a:lnTo>
                  <a:pt x="267" y="33"/>
                </a:lnTo>
                <a:lnTo>
                  <a:pt x="284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300" y="0"/>
                </a:moveTo>
                <a:lnTo>
                  <a:pt x="167" y="0"/>
                </a:lnTo>
                <a:lnTo>
                  <a:pt x="34" y="0"/>
                </a:lnTo>
                <a:cubicBezTo>
                  <a:pt x="15" y="0"/>
                  <a:pt x="0" y="8"/>
                  <a:pt x="0" y="26"/>
                </a:cubicBezTo>
                <a:lnTo>
                  <a:pt x="0" y="160"/>
                </a:lnTo>
                <a:cubicBezTo>
                  <a:pt x="0" y="197"/>
                  <a:pt x="13" y="232"/>
                  <a:pt x="34" y="259"/>
                </a:cubicBezTo>
                <a:cubicBezTo>
                  <a:pt x="43" y="272"/>
                  <a:pt x="55" y="284"/>
                  <a:pt x="67" y="293"/>
                </a:cubicBezTo>
                <a:cubicBezTo>
                  <a:pt x="95" y="314"/>
                  <a:pt x="130" y="333"/>
                  <a:pt x="167" y="333"/>
                </a:cubicBezTo>
                <a:cubicBezTo>
                  <a:pt x="204" y="333"/>
                  <a:pt x="239" y="314"/>
                  <a:pt x="267" y="293"/>
                </a:cubicBezTo>
                <a:cubicBezTo>
                  <a:pt x="279" y="284"/>
                  <a:pt x="291" y="272"/>
                  <a:pt x="300" y="259"/>
                </a:cubicBezTo>
                <a:cubicBezTo>
                  <a:pt x="321" y="232"/>
                  <a:pt x="334" y="197"/>
                  <a:pt x="334" y="160"/>
                </a:cubicBezTo>
                <a:lnTo>
                  <a:pt x="334" y="26"/>
                </a:lnTo>
                <a:cubicBezTo>
                  <a:pt x="334" y="8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0" name="Freeform 105">
            <a:extLst>
              <a:ext uri="{FF2B5EF4-FFF2-40B4-BE49-F238E27FC236}">
                <a16:creationId xmlns:a16="http://schemas.microsoft.com/office/drawing/2014/main" id="{E4CC3A83-56F5-9648-87B6-F7CC0131298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51252" y="5548324"/>
            <a:ext cx="250825" cy="252413"/>
          </a:xfrm>
          <a:custGeom>
            <a:avLst/>
            <a:gdLst>
              <a:gd name="T0" fmla="*/ 266 w 333"/>
              <a:gd name="T1" fmla="*/ 117 h 333"/>
              <a:gd name="T2" fmla="*/ 250 w 333"/>
              <a:gd name="T3" fmla="*/ 133 h 333"/>
              <a:gd name="T4" fmla="*/ 216 w 333"/>
              <a:gd name="T5" fmla="*/ 133 h 333"/>
              <a:gd name="T6" fmla="*/ 200 w 333"/>
              <a:gd name="T7" fmla="*/ 117 h 333"/>
              <a:gd name="T8" fmla="*/ 216 w 333"/>
              <a:gd name="T9" fmla="*/ 100 h 333"/>
              <a:gd name="T10" fmla="*/ 250 w 333"/>
              <a:gd name="T11" fmla="*/ 100 h 333"/>
              <a:gd name="T12" fmla="*/ 266 w 333"/>
              <a:gd name="T13" fmla="*/ 117 h 333"/>
              <a:gd name="T14" fmla="*/ 266 w 333"/>
              <a:gd name="T15" fmla="*/ 217 h 333"/>
              <a:gd name="T16" fmla="*/ 250 w 333"/>
              <a:gd name="T17" fmla="*/ 233 h 333"/>
              <a:gd name="T18" fmla="*/ 83 w 333"/>
              <a:gd name="T19" fmla="*/ 233 h 333"/>
              <a:gd name="T20" fmla="*/ 66 w 333"/>
              <a:gd name="T21" fmla="*/ 217 h 333"/>
              <a:gd name="T22" fmla="*/ 83 w 333"/>
              <a:gd name="T23" fmla="*/ 200 h 333"/>
              <a:gd name="T24" fmla="*/ 250 w 333"/>
              <a:gd name="T25" fmla="*/ 200 h 333"/>
              <a:gd name="T26" fmla="*/ 266 w 333"/>
              <a:gd name="T27" fmla="*/ 217 h 333"/>
              <a:gd name="T28" fmla="*/ 133 w 333"/>
              <a:gd name="T29" fmla="*/ 117 h 333"/>
              <a:gd name="T30" fmla="*/ 116 w 333"/>
              <a:gd name="T31" fmla="*/ 133 h 333"/>
              <a:gd name="T32" fmla="*/ 83 w 333"/>
              <a:gd name="T33" fmla="*/ 133 h 333"/>
              <a:gd name="T34" fmla="*/ 66 w 333"/>
              <a:gd name="T35" fmla="*/ 117 h 333"/>
              <a:gd name="T36" fmla="*/ 83 w 333"/>
              <a:gd name="T37" fmla="*/ 100 h 333"/>
              <a:gd name="T38" fmla="*/ 116 w 333"/>
              <a:gd name="T39" fmla="*/ 100 h 333"/>
              <a:gd name="T40" fmla="*/ 133 w 333"/>
              <a:gd name="T41" fmla="*/ 117 h 333"/>
              <a:gd name="T42" fmla="*/ 300 w 333"/>
              <a:gd name="T43" fmla="*/ 60 h 333"/>
              <a:gd name="T44" fmla="*/ 300 w 333"/>
              <a:gd name="T45" fmla="*/ 160 h 333"/>
              <a:gd name="T46" fmla="*/ 166 w 333"/>
              <a:gd name="T47" fmla="*/ 300 h 333"/>
              <a:gd name="T48" fmla="*/ 33 w 333"/>
              <a:gd name="T49" fmla="*/ 160 h 333"/>
              <a:gd name="T50" fmla="*/ 33 w 333"/>
              <a:gd name="T51" fmla="*/ 60 h 333"/>
              <a:gd name="T52" fmla="*/ 33 w 333"/>
              <a:gd name="T53" fmla="*/ 43 h 333"/>
              <a:gd name="T54" fmla="*/ 50 w 333"/>
              <a:gd name="T55" fmla="*/ 33 h 333"/>
              <a:gd name="T56" fmla="*/ 67 w 333"/>
              <a:gd name="T57" fmla="*/ 33 h 333"/>
              <a:gd name="T58" fmla="*/ 166 w 333"/>
              <a:gd name="T59" fmla="*/ 33 h 333"/>
              <a:gd name="T60" fmla="*/ 266 w 333"/>
              <a:gd name="T61" fmla="*/ 33 h 333"/>
              <a:gd name="T62" fmla="*/ 283 w 333"/>
              <a:gd name="T63" fmla="*/ 33 h 333"/>
              <a:gd name="T64" fmla="*/ 300 w 333"/>
              <a:gd name="T65" fmla="*/ 43 h 333"/>
              <a:gd name="T66" fmla="*/ 300 w 333"/>
              <a:gd name="T67" fmla="*/ 60 h 333"/>
              <a:gd name="T68" fmla="*/ 300 w 333"/>
              <a:gd name="T69" fmla="*/ 0 h 333"/>
              <a:gd name="T70" fmla="*/ 166 w 333"/>
              <a:gd name="T71" fmla="*/ 0 h 333"/>
              <a:gd name="T72" fmla="*/ 33 w 333"/>
              <a:gd name="T73" fmla="*/ 0 h 333"/>
              <a:gd name="T74" fmla="*/ 0 w 333"/>
              <a:gd name="T75" fmla="*/ 26 h 333"/>
              <a:gd name="T76" fmla="*/ 0 w 333"/>
              <a:gd name="T77" fmla="*/ 160 h 333"/>
              <a:gd name="T78" fmla="*/ 33 w 333"/>
              <a:gd name="T79" fmla="*/ 259 h 333"/>
              <a:gd name="T80" fmla="*/ 67 w 333"/>
              <a:gd name="T81" fmla="*/ 293 h 333"/>
              <a:gd name="T82" fmla="*/ 166 w 333"/>
              <a:gd name="T83" fmla="*/ 333 h 333"/>
              <a:gd name="T84" fmla="*/ 266 w 333"/>
              <a:gd name="T85" fmla="*/ 293 h 333"/>
              <a:gd name="T86" fmla="*/ 300 w 333"/>
              <a:gd name="T87" fmla="*/ 259 h 333"/>
              <a:gd name="T88" fmla="*/ 333 w 333"/>
              <a:gd name="T89" fmla="*/ 160 h 333"/>
              <a:gd name="T90" fmla="*/ 333 w 333"/>
              <a:gd name="T91" fmla="*/ 26 h 333"/>
              <a:gd name="T92" fmla="*/ 300 w 333"/>
              <a:gd name="T9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33" h="333">
                <a:moveTo>
                  <a:pt x="266" y="117"/>
                </a:moveTo>
                <a:cubicBezTo>
                  <a:pt x="266" y="126"/>
                  <a:pt x="259" y="133"/>
                  <a:pt x="250" y="133"/>
                </a:cubicBezTo>
                <a:lnTo>
                  <a:pt x="216" y="133"/>
                </a:lnTo>
                <a:cubicBezTo>
                  <a:pt x="207" y="133"/>
                  <a:pt x="200" y="126"/>
                  <a:pt x="200" y="117"/>
                </a:cubicBezTo>
                <a:cubicBezTo>
                  <a:pt x="200" y="107"/>
                  <a:pt x="207" y="100"/>
                  <a:pt x="216" y="100"/>
                </a:cubicBezTo>
                <a:lnTo>
                  <a:pt x="250" y="100"/>
                </a:lnTo>
                <a:cubicBezTo>
                  <a:pt x="259" y="100"/>
                  <a:pt x="266" y="107"/>
                  <a:pt x="266" y="117"/>
                </a:cubicBezTo>
                <a:close/>
                <a:moveTo>
                  <a:pt x="266" y="217"/>
                </a:moveTo>
                <a:cubicBezTo>
                  <a:pt x="266" y="226"/>
                  <a:pt x="259" y="233"/>
                  <a:pt x="250" y="233"/>
                </a:cubicBezTo>
                <a:lnTo>
                  <a:pt x="83" y="233"/>
                </a:lnTo>
                <a:cubicBezTo>
                  <a:pt x="74" y="233"/>
                  <a:pt x="66" y="226"/>
                  <a:pt x="66" y="217"/>
                </a:cubicBezTo>
                <a:cubicBezTo>
                  <a:pt x="66" y="207"/>
                  <a:pt x="74" y="200"/>
                  <a:pt x="83" y="200"/>
                </a:cubicBezTo>
                <a:lnTo>
                  <a:pt x="250" y="200"/>
                </a:lnTo>
                <a:cubicBezTo>
                  <a:pt x="259" y="200"/>
                  <a:pt x="266" y="207"/>
                  <a:pt x="266" y="217"/>
                </a:cubicBezTo>
                <a:close/>
                <a:moveTo>
                  <a:pt x="133" y="117"/>
                </a:moveTo>
                <a:cubicBezTo>
                  <a:pt x="133" y="126"/>
                  <a:pt x="126" y="133"/>
                  <a:pt x="116" y="133"/>
                </a:cubicBezTo>
                <a:lnTo>
                  <a:pt x="83" y="133"/>
                </a:lnTo>
                <a:cubicBezTo>
                  <a:pt x="74" y="133"/>
                  <a:pt x="66" y="126"/>
                  <a:pt x="66" y="117"/>
                </a:cubicBezTo>
                <a:cubicBezTo>
                  <a:pt x="66" y="107"/>
                  <a:pt x="74" y="100"/>
                  <a:pt x="83" y="100"/>
                </a:cubicBezTo>
                <a:lnTo>
                  <a:pt x="116" y="100"/>
                </a:lnTo>
                <a:cubicBezTo>
                  <a:pt x="126" y="100"/>
                  <a:pt x="133" y="107"/>
                  <a:pt x="133" y="117"/>
                </a:cubicBezTo>
                <a:close/>
                <a:moveTo>
                  <a:pt x="300" y="60"/>
                </a:moveTo>
                <a:lnTo>
                  <a:pt x="300" y="160"/>
                </a:lnTo>
                <a:cubicBezTo>
                  <a:pt x="300" y="233"/>
                  <a:pt x="240" y="300"/>
                  <a:pt x="166" y="300"/>
                </a:cubicBezTo>
                <a:cubicBezTo>
                  <a:pt x="93" y="300"/>
                  <a:pt x="33" y="233"/>
                  <a:pt x="33" y="160"/>
                </a:cubicBezTo>
                <a:lnTo>
                  <a:pt x="33" y="60"/>
                </a:lnTo>
                <a:lnTo>
                  <a:pt x="33" y="43"/>
                </a:lnTo>
                <a:cubicBezTo>
                  <a:pt x="33" y="34"/>
                  <a:pt x="40" y="33"/>
                  <a:pt x="50" y="33"/>
                </a:cubicBezTo>
                <a:lnTo>
                  <a:pt x="67" y="33"/>
                </a:lnTo>
                <a:lnTo>
                  <a:pt x="166" y="33"/>
                </a:lnTo>
                <a:lnTo>
                  <a:pt x="266" y="33"/>
                </a:lnTo>
                <a:lnTo>
                  <a:pt x="283" y="33"/>
                </a:lnTo>
                <a:cubicBezTo>
                  <a:pt x="292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300" y="0"/>
                </a:moveTo>
                <a:lnTo>
                  <a:pt x="166" y="0"/>
                </a:lnTo>
                <a:lnTo>
                  <a:pt x="33" y="0"/>
                </a:lnTo>
                <a:cubicBezTo>
                  <a:pt x="15" y="0"/>
                  <a:pt x="0" y="8"/>
                  <a:pt x="0" y="26"/>
                </a:cubicBezTo>
                <a:lnTo>
                  <a:pt x="0" y="160"/>
                </a:lnTo>
                <a:cubicBezTo>
                  <a:pt x="0" y="197"/>
                  <a:pt x="12" y="232"/>
                  <a:pt x="33" y="259"/>
                </a:cubicBezTo>
                <a:cubicBezTo>
                  <a:pt x="43" y="272"/>
                  <a:pt x="54" y="284"/>
                  <a:pt x="67" y="293"/>
                </a:cubicBezTo>
                <a:cubicBezTo>
                  <a:pt x="94" y="314"/>
                  <a:pt x="129" y="333"/>
                  <a:pt x="166" y="333"/>
                </a:cubicBezTo>
                <a:cubicBezTo>
                  <a:pt x="204" y="333"/>
                  <a:pt x="238" y="314"/>
                  <a:pt x="266" y="293"/>
                </a:cubicBezTo>
                <a:cubicBezTo>
                  <a:pt x="279" y="284"/>
                  <a:pt x="290" y="272"/>
                  <a:pt x="300" y="259"/>
                </a:cubicBezTo>
                <a:cubicBezTo>
                  <a:pt x="320" y="232"/>
                  <a:pt x="333" y="197"/>
                  <a:pt x="333" y="160"/>
                </a:cubicBezTo>
                <a:lnTo>
                  <a:pt x="333" y="26"/>
                </a:lnTo>
                <a:cubicBezTo>
                  <a:pt x="333" y="8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1" name="Freeform 106">
            <a:extLst>
              <a:ext uri="{FF2B5EF4-FFF2-40B4-BE49-F238E27FC236}">
                <a16:creationId xmlns:a16="http://schemas.microsoft.com/office/drawing/2014/main" id="{D0445D6C-1E28-4D42-A417-BCB98B686BF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48015" y="5548324"/>
            <a:ext cx="250825" cy="252413"/>
          </a:xfrm>
          <a:custGeom>
            <a:avLst/>
            <a:gdLst>
              <a:gd name="T0" fmla="*/ 250 w 333"/>
              <a:gd name="T1" fmla="*/ 233 h 333"/>
              <a:gd name="T2" fmla="*/ 67 w 333"/>
              <a:gd name="T3" fmla="*/ 217 h 333"/>
              <a:gd name="T4" fmla="*/ 250 w 333"/>
              <a:gd name="T5" fmla="*/ 200 h 333"/>
              <a:gd name="T6" fmla="*/ 274 w 333"/>
              <a:gd name="T7" fmla="*/ 93 h 333"/>
              <a:gd name="T8" fmla="*/ 274 w 333"/>
              <a:gd name="T9" fmla="*/ 126 h 333"/>
              <a:gd name="T10" fmla="*/ 250 w 333"/>
              <a:gd name="T11" fmla="*/ 149 h 333"/>
              <a:gd name="T12" fmla="*/ 217 w 333"/>
              <a:gd name="T13" fmla="*/ 149 h 333"/>
              <a:gd name="T14" fmla="*/ 193 w 333"/>
              <a:gd name="T15" fmla="*/ 126 h 333"/>
              <a:gd name="T16" fmla="*/ 193 w 333"/>
              <a:gd name="T17" fmla="*/ 93 h 333"/>
              <a:gd name="T18" fmla="*/ 217 w 333"/>
              <a:gd name="T19" fmla="*/ 69 h 333"/>
              <a:gd name="T20" fmla="*/ 250 w 333"/>
              <a:gd name="T21" fmla="*/ 69 h 333"/>
              <a:gd name="T22" fmla="*/ 274 w 333"/>
              <a:gd name="T23" fmla="*/ 93 h 333"/>
              <a:gd name="T24" fmla="*/ 60 w 333"/>
              <a:gd name="T25" fmla="*/ 126 h 333"/>
              <a:gd name="T26" fmla="*/ 60 w 333"/>
              <a:gd name="T27" fmla="*/ 93 h 333"/>
              <a:gd name="T28" fmla="*/ 83 w 333"/>
              <a:gd name="T29" fmla="*/ 69 h 333"/>
              <a:gd name="T30" fmla="*/ 117 w 333"/>
              <a:gd name="T31" fmla="*/ 69 h 333"/>
              <a:gd name="T32" fmla="*/ 140 w 333"/>
              <a:gd name="T33" fmla="*/ 93 h 333"/>
              <a:gd name="T34" fmla="*/ 140 w 333"/>
              <a:gd name="T35" fmla="*/ 126 h 333"/>
              <a:gd name="T36" fmla="*/ 117 w 333"/>
              <a:gd name="T37" fmla="*/ 149 h 333"/>
              <a:gd name="T38" fmla="*/ 83 w 333"/>
              <a:gd name="T39" fmla="*/ 149 h 333"/>
              <a:gd name="T40" fmla="*/ 300 w 333"/>
              <a:gd name="T41" fmla="*/ 60 h 333"/>
              <a:gd name="T42" fmla="*/ 167 w 333"/>
              <a:gd name="T43" fmla="*/ 300 h 333"/>
              <a:gd name="T44" fmla="*/ 33 w 333"/>
              <a:gd name="T45" fmla="*/ 60 h 333"/>
              <a:gd name="T46" fmla="*/ 50 w 333"/>
              <a:gd name="T47" fmla="*/ 33 h 333"/>
              <a:gd name="T48" fmla="*/ 167 w 333"/>
              <a:gd name="T49" fmla="*/ 33 h 333"/>
              <a:gd name="T50" fmla="*/ 283 w 333"/>
              <a:gd name="T51" fmla="*/ 33 h 333"/>
              <a:gd name="T52" fmla="*/ 300 w 333"/>
              <a:gd name="T53" fmla="*/ 60 h 333"/>
              <a:gd name="T54" fmla="*/ 167 w 333"/>
              <a:gd name="T55" fmla="*/ 0 h 333"/>
              <a:gd name="T56" fmla="*/ 0 w 333"/>
              <a:gd name="T57" fmla="*/ 26 h 333"/>
              <a:gd name="T58" fmla="*/ 33 w 333"/>
              <a:gd name="T59" fmla="*/ 259 h 333"/>
              <a:gd name="T60" fmla="*/ 167 w 333"/>
              <a:gd name="T61" fmla="*/ 333 h 333"/>
              <a:gd name="T62" fmla="*/ 300 w 333"/>
              <a:gd name="T63" fmla="*/ 259 h 333"/>
              <a:gd name="T64" fmla="*/ 333 w 333"/>
              <a:gd name="T65" fmla="*/ 2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3">
                <a:moveTo>
                  <a:pt x="267" y="217"/>
                </a:moveTo>
                <a:cubicBezTo>
                  <a:pt x="267" y="226"/>
                  <a:pt x="259" y="233"/>
                  <a:pt x="250" y="233"/>
                </a:cubicBezTo>
                <a:lnTo>
                  <a:pt x="83" y="233"/>
                </a:lnTo>
                <a:cubicBezTo>
                  <a:pt x="74" y="233"/>
                  <a:pt x="67" y="226"/>
                  <a:pt x="67" y="217"/>
                </a:cubicBezTo>
                <a:cubicBezTo>
                  <a:pt x="67" y="207"/>
                  <a:pt x="74" y="200"/>
                  <a:pt x="83" y="200"/>
                </a:cubicBezTo>
                <a:lnTo>
                  <a:pt x="250" y="200"/>
                </a:lnTo>
                <a:cubicBezTo>
                  <a:pt x="259" y="200"/>
                  <a:pt x="267" y="207"/>
                  <a:pt x="267" y="217"/>
                </a:cubicBezTo>
                <a:close/>
                <a:moveTo>
                  <a:pt x="274" y="93"/>
                </a:moveTo>
                <a:lnTo>
                  <a:pt x="257" y="109"/>
                </a:lnTo>
                <a:lnTo>
                  <a:pt x="274" y="126"/>
                </a:lnTo>
                <a:cubicBezTo>
                  <a:pt x="280" y="132"/>
                  <a:pt x="280" y="143"/>
                  <a:pt x="274" y="149"/>
                </a:cubicBezTo>
                <a:cubicBezTo>
                  <a:pt x="267" y="156"/>
                  <a:pt x="257" y="156"/>
                  <a:pt x="250" y="149"/>
                </a:cubicBezTo>
                <a:lnTo>
                  <a:pt x="233" y="133"/>
                </a:lnTo>
                <a:lnTo>
                  <a:pt x="217" y="149"/>
                </a:lnTo>
                <a:cubicBezTo>
                  <a:pt x="210" y="156"/>
                  <a:pt x="200" y="156"/>
                  <a:pt x="193" y="149"/>
                </a:cubicBezTo>
                <a:cubicBezTo>
                  <a:pt x="187" y="143"/>
                  <a:pt x="187" y="132"/>
                  <a:pt x="193" y="126"/>
                </a:cubicBezTo>
                <a:lnTo>
                  <a:pt x="210" y="109"/>
                </a:lnTo>
                <a:lnTo>
                  <a:pt x="193" y="93"/>
                </a:lnTo>
                <a:cubicBezTo>
                  <a:pt x="187" y="86"/>
                  <a:pt x="187" y="76"/>
                  <a:pt x="193" y="69"/>
                </a:cubicBezTo>
                <a:cubicBezTo>
                  <a:pt x="200" y="63"/>
                  <a:pt x="210" y="63"/>
                  <a:pt x="217" y="69"/>
                </a:cubicBezTo>
                <a:lnTo>
                  <a:pt x="233" y="86"/>
                </a:lnTo>
                <a:lnTo>
                  <a:pt x="250" y="69"/>
                </a:lnTo>
                <a:cubicBezTo>
                  <a:pt x="257" y="63"/>
                  <a:pt x="267" y="63"/>
                  <a:pt x="274" y="69"/>
                </a:cubicBezTo>
                <a:cubicBezTo>
                  <a:pt x="280" y="76"/>
                  <a:pt x="280" y="86"/>
                  <a:pt x="274" y="93"/>
                </a:cubicBezTo>
                <a:close/>
                <a:moveTo>
                  <a:pt x="60" y="149"/>
                </a:moveTo>
                <a:cubicBezTo>
                  <a:pt x="53" y="143"/>
                  <a:pt x="53" y="132"/>
                  <a:pt x="60" y="126"/>
                </a:cubicBezTo>
                <a:lnTo>
                  <a:pt x="76" y="109"/>
                </a:lnTo>
                <a:lnTo>
                  <a:pt x="60" y="93"/>
                </a:lnTo>
                <a:cubicBezTo>
                  <a:pt x="53" y="86"/>
                  <a:pt x="53" y="76"/>
                  <a:pt x="60" y="69"/>
                </a:cubicBezTo>
                <a:cubicBezTo>
                  <a:pt x="66" y="63"/>
                  <a:pt x="77" y="63"/>
                  <a:pt x="83" y="69"/>
                </a:cubicBezTo>
                <a:lnTo>
                  <a:pt x="100" y="86"/>
                </a:lnTo>
                <a:lnTo>
                  <a:pt x="117" y="69"/>
                </a:lnTo>
                <a:cubicBezTo>
                  <a:pt x="123" y="63"/>
                  <a:pt x="134" y="63"/>
                  <a:pt x="140" y="69"/>
                </a:cubicBezTo>
                <a:cubicBezTo>
                  <a:pt x="147" y="76"/>
                  <a:pt x="147" y="86"/>
                  <a:pt x="140" y="93"/>
                </a:cubicBezTo>
                <a:lnTo>
                  <a:pt x="124" y="109"/>
                </a:lnTo>
                <a:lnTo>
                  <a:pt x="140" y="126"/>
                </a:lnTo>
                <a:cubicBezTo>
                  <a:pt x="147" y="132"/>
                  <a:pt x="147" y="143"/>
                  <a:pt x="140" y="149"/>
                </a:cubicBezTo>
                <a:cubicBezTo>
                  <a:pt x="134" y="156"/>
                  <a:pt x="123" y="156"/>
                  <a:pt x="117" y="149"/>
                </a:cubicBezTo>
                <a:lnTo>
                  <a:pt x="100" y="133"/>
                </a:lnTo>
                <a:lnTo>
                  <a:pt x="83" y="149"/>
                </a:lnTo>
                <a:cubicBezTo>
                  <a:pt x="77" y="156"/>
                  <a:pt x="66" y="156"/>
                  <a:pt x="60" y="149"/>
                </a:cubicBezTo>
                <a:close/>
                <a:moveTo>
                  <a:pt x="300" y="60"/>
                </a:moveTo>
                <a:lnTo>
                  <a:pt x="300" y="160"/>
                </a:lnTo>
                <a:cubicBezTo>
                  <a:pt x="300" y="233"/>
                  <a:pt x="240" y="300"/>
                  <a:pt x="167" y="300"/>
                </a:cubicBezTo>
                <a:cubicBezTo>
                  <a:pt x="93" y="300"/>
                  <a:pt x="33" y="233"/>
                  <a:pt x="33" y="160"/>
                </a:cubicBezTo>
                <a:lnTo>
                  <a:pt x="33" y="60"/>
                </a:lnTo>
                <a:lnTo>
                  <a:pt x="33" y="43"/>
                </a:lnTo>
                <a:cubicBezTo>
                  <a:pt x="33" y="34"/>
                  <a:pt x="41" y="33"/>
                  <a:pt x="50" y="33"/>
                </a:cubicBezTo>
                <a:lnTo>
                  <a:pt x="67" y="33"/>
                </a:lnTo>
                <a:lnTo>
                  <a:pt x="167" y="33"/>
                </a:lnTo>
                <a:lnTo>
                  <a:pt x="266" y="33"/>
                </a:lnTo>
                <a:lnTo>
                  <a:pt x="283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300" y="0"/>
                </a:moveTo>
                <a:lnTo>
                  <a:pt x="167" y="0"/>
                </a:lnTo>
                <a:lnTo>
                  <a:pt x="33" y="0"/>
                </a:lnTo>
                <a:cubicBezTo>
                  <a:pt x="15" y="0"/>
                  <a:pt x="0" y="8"/>
                  <a:pt x="0" y="26"/>
                </a:cubicBezTo>
                <a:lnTo>
                  <a:pt x="0" y="160"/>
                </a:lnTo>
                <a:cubicBezTo>
                  <a:pt x="0" y="197"/>
                  <a:pt x="12" y="232"/>
                  <a:pt x="33" y="259"/>
                </a:cubicBezTo>
                <a:cubicBezTo>
                  <a:pt x="43" y="272"/>
                  <a:pt x="54" y="284"/>
                  <a:pt x="67" y="293"/>
                </a:cubicBezTo>
                <a:cubicBezTo>
                  <a:pt x="95" y="314"/>
                  <a:pt x="129" y="333"/>
                  <a:pt x="167" y="333"/>
                </a:cubicBezTo>
                <a:cubicBezTo>
                  <a:pt x="204" y="333"/>
                  <a:pt x="239" y="314"/>
                  <a:pt x="266" y="293"/>
                </a:cubicBezTo>
                <a:cubicBezTo>
                  <a:pt x="279" y="284"/>
                  <a:pt x="290" y="272"/>
                  <a:pt x="300" y="259"/>
                </a:cubicBezTo>
                <a:cubicBezTo>
                  <a:pt x="321" y="232"/>
                  <a:pt x="333" y="197"/>
                  <a:pt x="333" y="160"/>
                </a:cubicBezTo>
                <a:lnTo>
                  <a:pt x="333" y="26"/>
                </a:lnTo>
                <a:cubicBezTo>
                  <a:pt x="333" y="8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2" name="Freeform 107">
            <a:extLst>
              <a:ext uri="{FF2B5EF4-FFF2-40B4-BE49-F238E27FC236}">
                <a16:creationId xmlns:a16="http://schemas.microsoft.com/office/drawing/2014/main" id="{58D24093-DB16-B942-83B9-3E7689B630C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44777" y="5548324"/>
            <a:ext cx="252413" cy="252413"/>
          </a:xfrm>
          <a:custGeom>
            <a:avLst/>
            <a:gdLst>
              <a:gd name="T0" fmla="*/ 267 w 334"/>
              <a:gd name="T1" fmla="*/ 117 h 333"/>
              <a:gd name="T2" fmla="*/ 267 w 334"/>
              <a:gd name="T3" fmla="*/ 124 h 333"/>
              <a:gd name="T4" fmla="*/ 267 w 334"/>
              <a:gd name="T5" fmla="*/ 150 h 333"/>
              <a:gd name="T6" fmla="*/ 250 w 334"/>
              <a:gd name="T7" fmla="*/ 167 h 333"/>
              <a:gd name="T8" fmla="*/ 217 w 334"/>
              <a:gd name="T9" fmla="*/ 167 h 333"/>
              <a:gd name="T10" fmla="*/ 200 w 334"/>
              <a:gd name="T11" fmla="*/ 150 h 333"/>
              <a:gd name="T12" fmla="*/ 200 w 334"/>
              <a:gd name="T13" fmla="*/ 124 h 333"/>
              <a:gd name="T14" fmla="*/ 200 w 334"/>
              <a:gd name="T15" fmla="*/ 117 h 333"/>
              <a:gd name="T16" fmla="*/ 217 w 334"/>
              <a:gd name="T17" fmla="*/ 100 h 333"/>
              <a:gd name="T18" fmla="*/ 250 w 334"/>
              <a:gd name="T19" fmla="*/ 100 h 333"/>
              <a:gd name="T20" fmla="*/ 267 w 334"/>
              <a:gd name="T21" fmla="*/ 117 h 333"/>
              <a:gd name="T22" fmla="*/ 67 w 334"/>
              <a:gd name="T23" fmla="*/ 150 h 333"/>
              <a:gd name="T24" fmla="*/ 67 w 334"/>
              <a:gd name="T25" fmla="*/ 124 h 333"/>
              <a:gd name="T26" fmla="*/ 67 w 334"/>
              <a:gd name="T27" fmla="*/ 117 h 333"/>
              <a:gd name="T28" fmla="*/ 84 w 334"/>
              <a:gd name="T29" fmla="*/ 100 h 333"/>
              <a:gd name="T30" fmla="*/ 117 w 334"/>
              <a:gd name="T31" fmla="*/ 100 h 333"/>
              <a:gd name="T32" fmla="*/ 134 w 334"/>
              <a:gd name="T33" fmla="*/ 117 h 333"/>
              <a:gd name="T34" fmla="*/ 134 w 334"/>
              <a:gd name="T35" fmla="*/ 124 h 333"/>
              <a:gd name="T36" fmla="*/ 134 w 334"/>
              <a:gd name="T37" fmla="*/ 150 h 333"/>
              <a:gd name="T38" fmla="*/ 117 w 334"/>
              <a:gd name="T39" fmla="*/ 167 h 333"/>
              <a:gd name="T40" fmla="*/ 84 w 334"/>
              <a:gd name="T41" fmla="*/ 167 h 333"/>
              <a:gd name="T42" fmla="*/ 67 w 334"/>
              <a:gd name="T43" fmla="*/ 150 h 333"/>
              <a:gd name="T44" fmla="*/ 267 w 334"/>
              <a:gd name="T45" fmla="*/ 217 h 333"/>
              <a:gd name="T46" fmla="*/ 250 w 334"/>
              <a:gd name="T47" fmla="*/ 233 h 333"/>
              <a:gd name="T48" fmla="*/ 84 w 334"/>
              <a:gd name="T49" fmla="*/ 233 h 333"/>
              <a:gd name="T50" fmla="*/ 67 w 334"/>
              <a:gd name="T51" fmla="*/ 217 h 333"/>
              <a:gd name="T52" fmla="*/ 84 w 334"/>
              <a:gd name="T53" fmla="*/ 200 h 333"/>
              <a:gd name="T54" fmla="*/ 250 w 334"/>
              <a:gd name="T55" fmla="*/ 200 h 333"/>
              <a:gd name="T56" fmla="*/ 267 w 334"/>
              <a:gd name="T57" fmla="*/ 217 h 333"/>
              <a:gd name="T58" fmla="*/ 300 w 334"/>
              <a:gd name="T59" fmla="*/ 60 h 333"/>
              <a:gd name="T60" fmla="*/ 300 w 334"/>
              <a:gd name="T61" fmla="*/ 160 h 333"/>
              <a:gd name="T62" fmla="*/ 167 w 334"/>
              <a:gd name="T63" fmla="*/ 300 h 333"/>
              <a:gd name="T64" fmla="*/ 34 w 334"/>
              <a:gd name="T65" fmla="*/ 160 h 333"/>
              <a:gd name="T66" fmla="*/ 34 w 334"/>
              <a:gd name="T67" fmla="*/ 60 h 333"/>
              <a:gd name="T68" fmla="*/ 34 w 334"/>
              <a:gd name="T69" fmla="*/ 43 h 333"/>
              <a:gd name="T70" fmla="*/ 50 w 334"/>
              <a:gd name="T71" fmla="*/ 33 h 333"/>
              <a:gd name="T72" fmla="*/ 67 w 334"/>
              <a:gd name="T73" fmla="*/ 33 h 333"/>
              <a:gd name="T74" fmla="*/ 167 w 334"/>
              <a:gd name="T75" fmla="*/ 33 h 333"/>
              <a:gd name="T76" fmla="*/ 267 w 334"/>
              <a:gd name="T77" fmla="*/ 33 h 333"/>
              <a:gd name="T78" fmla="*/ 284 w 334"/>
              <a:gd name="T79" fmla="*/ 33 h 333"/>
              <a:gd name="T80" fmla="*/ 300 w 334"/>
              <a:gd name="T81" fmla="*/ 43 h 333"/>
              <a:gd name="T82" fmla="*/ 300 w 334"/>
              <a:gd name="T83" fmla="*/ 60 h 333"/>
              <a:gd name="T84" fmla="*/ 300 w 334"/>
              <a:gd name="T85" fmla="*/ 0 h 333"/>
              <a:gd name="T86" fmla="*/ 167 w 334"/>
              <a:gd name="T87" fmla="*/ 0 h 333"/>
              <a:gd name="T88" fmla="*/ 34 w 334"/>
              <a:gd name="T89" fmla="*/ 0 h 333"/>
              <a:gd name="T90" fmla="*/ 0 w 334"/>
              <a:gd name="T91" fmla="*/ 26 h 333"/>
              <a:gd name="T92" fmla="*/ 0 w 334"/>
              <a:gd name="T93" fmla="*/ 160 h 333"/>
              <a:gd name="T94" fmla="*/ 34 w 334"/>
              <a:gd name="T95" fmla="*/ 259 h 333"/>
              <a:gd name="T96" fmla="*/ 67 w 334"/>
              <a:gd name="T97" fmla="*/ 293 h 333"/>
              <a:gd name="T98" fmla="*/ 167 w 334"/>
              <a:gd name="T99" fmla="*/ 333 h 333"/>
              <a:gd name="T100" fmla="*/ 267 w 334"/>
              <a:gd name="T101" fmla="*/ 293 h 333"/>
              <a:gd name="T102" fmla="*/ 300 w 334"/>
              <a:gd name="T103" fmla="*/ 259 h 333"/>
              <a:gd name="T104" fmla="*/ 334 w 334"/>
              <a:gd name="T105" fmla="*/ 160 h 333"/>
              <a:gd name="T106" fmla="*/ 334 w 334"/>
              <a:gd name="T107" fmla="*/ 26 h 333"/>
              <a:gd name="T108" fmla="*/ 300 w 334"/>
              <a:gd name="T10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4" h="333">
                <a:moveTo>
                  <a:pt x="267" y="117"/>
                </a:moveTo>
                <a:lnTo>
                  <a:pt x="267" y="124"/>
                </a:lnTo>
                <a:lnTo>
                  <a:pt x="267" y="150"/>
                </a:lnTo>
                <a:cubicBezTo>
                  <a:pt x="267" y="159"/>
                  <a:pt x="260" y="167"/>
                  <a:pt x="250" y="167"/>
                </a:cubicBezTo>
                <a:lnTo>
                  <a:pt x="217" y="167"/>
                </a:lnTo>
                <a:cubicBezTo>
                  <a:pt x="208" y="167"/>
                  <a:pt x="200" y="159"/>
                  <a:pt x="200" y="150"/>
                </a:cubicBezTo>
                <a:lnTo>
                  <a:pt x="200" y="124"/>
                </a:lnTo>
                <a:lnTo>
                  <a:pt x="200" y="117"/>
                </a:lnTo>
                <a:cubicBezTo>
                  <a:pt x="200" y="107"/>
                  <a:pt x="208" y="100"/>
                  <a:pt x="217" y="100"/>
                </a:cubicBezTo>
                <a:lnTo>
                  <a:pt x="250" y="100"/>
                </a:lnTo>
                <a:cubicBezTo>
                  <a:pt x="260" y="100"/>
                  <a:pt x="267" y="107"/>
                  <a:pt x="267" y="117"/>
                </a:cubicBezTo>
                <a:close/>
                <a:moveTo>
                  <a:pt x="67" y="150"/>
                </a:moveTo>
                <a:lnTo>
                  <a:pt x="67" y="124"/>
                </a:lnTo>
                <a:lnTo>
                  <a:pt x="67" y="117"/>
                </a:lnTo>
                <a:cubicBezTo>
                  <a:pt x="67" y="107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7"/>
                  <a:pt x="134" y="117"/>
                </a:cubicBezTo>
                <a:lnTo>
                  <a:pt x="134" y="124"/>
                </a:lnTo>
                <a:lnTo>
                  <a:pt x="134" y="150"/>
                </a:lnTo>
                <a:cubicBezTo>
                  <a:pt x="134" y="159"/>
                  <a:pt x="126" y="167"/>
                  <a:pt x="117" y="167"/>
                </a:cubicBezTo>
                <a:lnTo>
                  <a:pt x="84" y="167"/>
                </a:lnTo>
                <a:cubicBezTo>
                  <a:pt x="74" y="167"/>
                  <a:pt x="67" y="159"/>
                  <a:pt x="67" y="150"/>
                </a:cubicBezTo>
                <a:close/>
                <a:moveTo>
                  <a:pt x="267" y="217"/>
                </a:moveTo>
                <a:cubicBezTo>
                  <a:pt x="267" y="226"/>
                  <a:pt x="260" y="233"/>
                  <a:pt x="250" y="233"/>
                </a:cubicBezTo>
                <a:lnTo>
                  <a:pt x="84" y="233"/>
                </a:lnTo>
                <a:cubicBezTo>
                  <a:pt x="74" y="233"/>
                  <a:pt x="67" y="226"/>
                  <a:pt x="67" y="217"/>
                </a:cubicBezTo>
                <a:cubicBezTo>
                  <a:pt x="67" y="207"/>
                  <a:pt x="74" y="200"/>
                  <a:pt x="84" y="200"/>
                </a:cubicBezTo>
                <a:lnTo>
                  <a:pt x="250" y="200"/>
                </a:lnTo>
                <a:cubicBezTo>
                  <a:pt x="260" y="200"/>
                  <a:pt x="267" y="207"/>
                  <a:pt x="267" y="217"/>
                </a:cubicBezTo>
                <a:close/>
                <a:moveTo>
                  <a:pt x="300" y="60"/>
                </a:moveTo>
                <a:lnTo>
                  <a:pt x="300" y="160"/>
                </a:lnTo>
                <a:cubicBezTo>
                  <a:pt x="300" y="233"/>
                  <a:pt x="241" y="300"/>
                  <a:pt x="167" y="300"/>
                </a:cubicBezTo>
                <a:cubicBezTo>
                  <a:pt x="93" y="300"/>
                  <a:pt x="34" y="233"/>
                  <a:pt x="34" y="160"/>
                </a:cubicBezTo>
                <a:lnTo>
                  <a:pt x="34" y="60"/>
                </a:lnTo>
                <a:lnTo>
                  <a:pt x="34" y="43"/>
                </a:lnTo>
                <a:cubicBezTo>
                  <a:pt x="34" y="34"/>
                  <a:pt x="41" y="33"/>
                  <a:pt x="50" y="33"/>
                </a:cubicBezTo>
                <a:lnTo>
                  <a:pt x="67" y="33"/>
                </a:lnTo>
                <a:lnTo>
                  <a:pt x="167" y="33"/>
                </a:lnTo>
                <a:lnTo>
                  <a:pt x="267" y="33"/>
                </a:lnTo>
                <a:lnTo>
                  <a:pt x="284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300" y="0"/>
                </a:moveTo>
                <a:lnTo>
                  <a:pt x="167" y="0"/>
                </a:lnTo>
                <a:lnTo>
                  <a:pt x="34" y="0"/>
                </a:lnTo>
                <a:cubicBezTo>
                  <a:pt x="15" y="0"/>
                  <a:pt x="0" y="8"/>
                  <a:pt x="0" y="26"/>
                </a:cubicBezTo>
                <a:lnTo>
                  <a:pt x="0" y="160"/>
                </a:lnTo>
                <a:cubicBezTo>
                  <a:pt x="0" y="197"/>
                  <a:pt x="13" y="232"/>
                  <a:pt x="34" y="259"/>
                </a:cubicBezTo>
                <a:cubicBezTo>
                  <a:pt x="43" y="272"/>
                  <a:pt x="55" y="284"/>
                  <a:pt x="67" y="293"/>
                </a:cubicBezTo>
                <a:cubicBezTo>
                  <a:pt x="95" y="314"/>
                  <a:pt x="130" y="333"/>
                  <a:pt x="167" y="333"/>
                </a:cubicBezTo>
                <a:cubicBezTo>
                  <a:pt x="204" y="333"/>
                  <a:pt x="239" y="314"/>
                  <a:pt x="267" y="293"/>
                </a:cubicBezTo>
                <a:cubicBezTo>
                  <a:pt x="279" y="284"/>
                  <a:pt x="291" y="272"/>
                  <a:pt x="300" y="259"/>
                </a:cubicBezTo>
                <a:cubicBezTo>
                  <a:pt x="321" y="232"/>
                  <a:pt x="334" y="197"/>
                  <a:pt x="334" y="160"/>
                </a:cubicBezTo>
                <a:lnTo>
                  <a:pt x="334" y="26"/>
                </a:lnTo>
                <a:cubicBezTo>
                  <a:pt x="334" y="8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3" name="Freeform 108">
            <a:extLst>
              <a:ext uri="{FF2B5EF4-FFF2-40B4-BE49-F238E27FC236}">
                <a16:creationId xmlns:a16="http://schemas.microsoft.com/office/drawing/2014/main" id="{F3CD0E2A-7647-C643-A781-CDA4F4115FF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43127" y="5548324"/>
            <a:ext cx="250825" cy="252413"/>
          </a:xfrm>
          <a:custGeom>
            <a:avLst/>
            <a:gdLst>
              <a:gd name="T0" fmla="*/ 200 w 333"/>
              <a:gd name="T1" fmla="*/ 167 h 333"/>
              <a:gd name="T2" fmla="*/ 200 w 333"/>
              <a:gd name="T3" fmla="*/ 117 h 333"/>
              <a:gd name="T4" fmla="*/ 250 w 333"/>
              <a:gd name="T5" fmla="*/ 100 h 333"/>
              <a:gd name="T6" fmla="*/ 266 w 333"/>
              <a:gd name="T7" fmla="*/ 126 h 333"/>
              <a:gd name="T8" fmla="*/ 250 w 333"/>
              <a:gd name="T9" fmla="*/ 167 h 333"/>
              <a:gd name="T10" fmla="*/ 133 w 333"/>
              <a:gd name="T11" fmla="*/ 167 h 333"/>
              <a:gd name="T12" fmla="*/ 66 w 333"/>
              <a:gd name="T13" fmla="*/ 150 h 333"/>
              <a:gd name="T14" fmla="*/ 66 w 333"/>
              <a:gd name="T15" fmla="*/ 117 h 333"/>
              <a:gd name="T16" fmla="*/ 116 w 333"/>
              <a:gd name="T17" fmla="*/ 100 h 333"/>
              <a:gd name="T18" fmla="*/ 133 w 333"/>
              <a:gd name="T19" fmla="*/ 126 h 333"/>
              <a:gd name="T20" fmla="*/ 300 w 333"/>
              <a:gd name="T21" fmla="*/ 160 h 333"/>
              <a:gd name="T22" fmla="*/ 233 w 333"/>
              <a:gd name="T23" fmla="*/ 260 h 333"/>
              <a:gd name="T24" fmla="*/ 233 w 333"/>
              <a:gd name="T25" fmla="*/ 210 h 333"/>
              <a:gd name="T26" fmla="*/ 200 w 333"/>
              <a:gd name="T27" fmla="*/ 176 h 333"/>
              <a:gd name="T28" fmla="*/ 133 w 333"/>
              <a:gd name="T29" fmla="*/ 167 h 333"/>
              <a:gd name="T30" fmla="*/ 116 w 333"/>
              <a:gd name="T31" fmla="*/ 193 h 333"/>
              <a:gd name="T32" fmla="*/ 100 w 333"/>
              <a:gd name="T33" fmla="*/ 226 h 333"/>
              <a:gd name="T34" fmla="*/ 100 w 333"/>
              <a:gd name="T35" fmla="*/ 275 h 333"/>
              <a:gd name="T36" fmla="*/ 33 w 333"/>
              <a:gd name="T37" fmla="*/ 60 h 333"/>
              <a:gd name="T38" fmla="*/ 50 w 333"/>
              <a:gd name="T39" fmla="*/ 33 h 333"/>
              <a:gd name="T40" fmla="*/ 166 w 333"/>
              <a:gd name="T41" fmla="*/ 33 h 333"/>
              <a:gd name="T42" fmla="*/ 283 w 333"/>
              <a:gd name="T43" fmla="*/ 33 h 333"/>
              <a:gd name="T44" fmla="*/ 300 w 333"/>
              <a:gd name="T45" fmla="*/ 60 h 333"/>
              <a:gd name="T46" fmla="*/ 133 w 333"/>
              <a:gd name="T47" fmla="*/ 276 h 333"/>
              <a:gd name="T48" fmla="*/ 183 w 333"/>
              <a:gd name="T49" fmla="*/ 267 h 333"/>
              <a:gd name="T50" fmla="*/ 200 w 333"/>
              <a:gd name="T51" fmla="*/ 289 h 333"/>
              <a:gd name="T52" fmla="*/ 133 w 333"/>
              <a:gd name="T53" fmla="*/ 289 h 333"/>
              <a:gd name="T54" fmla="*/ 166 w 333"/>
              <a:gd name="T55" fmla="*/ 0 h 333"/>
              <a:gd name="T56" fmla="*/ 0 w 333"/>
              <a:gd name="T57" fmla="*/ 26 h 333"/>
              <a:gd name="T58" fmla="*/ 33 w 333"/>
              <a:gd name="T59" fmla="*/ 259 h 333"/>
              <a:gd name="T60" fmla="*/ 166 w 333"/>
              <a:gd name="T61" fmla="*/ 333 h 333"/>
              <a:gd name="T62" fmla="*/ 300 w 333"/>
              <a:gd name="T63" fmla="*/ 259 h 333"/>
              <a:gd name="T64" fmla="*/ 333 w 333"/>
              <a:gd name="T65" fmla="*/ 2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3">
                <a:moveTo>
                  <a:pt x="250" y="167"/>
                </a:moveTo>
                <a:lnTo>
                  <a:pt x="200" y="167"/>
                </a:lnTo>
                <a:lnTo>
                  <a:pt x="200" y="126"/>
                </a:lnTo>
                <a:lnTo>
                  <a:pt x="200" y="117"/>
                </a:lnTo>
                <a:cubicBezTo>
                  <a:pt x="200" y="107"/>
                  <a:pt x="207" y="100"/>
                  <a:pt x="216" y="100"/>
                </a:cubicBezTo>
                <a:lnTo>
                  <a:pt x="250" y="100"/>
                </a:lnTo>
                <a:cubicBezTo>
                  <a:pt x="259" y="100"/>
                  <a:pt x="266" y="107"/>
                  <a:pt x="266" y="117"/>
                </a:cubicBezTo>
                <a:lnTo>
                  <a:pt x="266" y="126"/>
                </a:lnTo>
                <a:lnTo>
                  <a:pt x="266" y="150"/>
                </a:lnTo>
                <a:cubicBezTo>
                  <a:pt x="266" y="159"/>
                  <a:pt x="259" y="167"/>
                  <a:pt x="250" y="167"/>
                </a:cubicBezTo>
                <a:close/>
                <a:moveTo>
                  <a:pt x="133" y="126"/>
                </a:moveTo>
                <a:lnTo>
                  <a:pt x="133" y="167"/>
                </a:lnTo>
                <a:lnTo>
                  <a:pt x="83" y="167"/>
                </a:lnTo>
                <a:cubicBezTo>
                  <a:pt x="74" y="167"/>
                  <a:pt x="66" y="159"/>
                  <a:pt x="66" y="150"/>
                </a:cubicBezTo>
                <a:lnTo>
                  <a:pt x="66" y="126"/>
                </a:lnTo>
                <a:lnTo>
                  <a:pt x="66" y="117"/>
                </a:lnTo>
                <a:cubicBezTo>
                  <a:pt x="66" y="107"/>
                  <a:pt x="74" y="100"/>
                  <a:pt x="83" y="100"/>
                </a:cubicBezTo>
                <a:lnTo>
                  <a:pt x="116" y="100"/>
                </a:lnTo>
                <a:cubicBezTo>
                  <a:pt x="126" y="100"/>
                  <a:pt x="133" y="107"/>
                  <a:pt x="133" y="117"/>
                </a:cubicBezTo>
                <a:lnTo>
                  <a:pt x="133" y="126"/>
                </a:lnTo>
                <a:close/>
                <a:moveTo>
                  <a:pt x="300" y="60"/>
                </a:moveTo>
                <a:lnTo>
                  <a:pt x="300" y="160"/>
                </a:lnTo>
                <a:cubicBezTo>
                  <a:pt x="300" y="209"/>
                  <a:pt x="273" y="252"/>
                  <a:pt x="233" y="275"/>
                </a:cubicBezTo>
                <a:lnTo>
                  <a:pt x="233" y="260"/>
                </a:lnTo>
                <a:lnTo>
                  <a:pt x="233" y="226"/>
                </a:lnTo>
                <a:lnTo>
                  <a:pt x="233" y="210"/>
                </a:lnTo>
                <a:cubicBezTo>
                  <a:pt x="233" y="200"/>
                  <a:pt x="226" y="193"/>
                  <a:pt x="216" y="193"/>
                </a:cubicBezTo>
                <a:cubicBezTo>
                  <a:pt x="207" y="193"/>
                  <a:pt x="200" y="185"/>
                  <a:pt x="200" y="176"/>
                </a:cubicBezTo>
                <a:lnTo>
                  <a:pt x="200" y="167"/>
                </a:lnTo>
                <a:lnTo>
                  <a:pt x="133" y="167"/>
                </a:lnTo>
                <a:lnTo>
                  <a:pt x="133" y="176"/>
                </a:lnTo>
                <a:cubicBezTo>
                  <a:pt x="133" y="185"/>
                  <a:pt x="126" y="193"/>
                  <a:pt x="116" y="193"/>
                </a:cubicBezTo>
                <a:cubicBezTo>
                  <a:pt x="107" y="193"/>
                  <a:pt x="100" y="200"/>
                  <a:pt x="100" y="210"/>
                </a:cubicBezTo>
                <a:lnTo>
                  <a:pt x="100" y="226"/>
                </a:lnTo>
                <a:lnTo>
                  <a:pt x="100" y="260"/>
                </a:lnTo>
                <a:lnTo>
                  <a:pt x="100" y="275"/>
                </a:lnTo>
                <a:cubicBezTo>
                  <a:pt x="60" y="252"/>
                  <a:pt x="33" y="209"/>
                  <a:pt x="33" y="160"/>
                </a:cubicBezTo>
                <a:lnTo>
                  <a:pt x="33" y="60"/>
                </a:lnTo>
                <a:lnTo>
                  <a:pt x="33" y="43"/>
                </a:lnTo>
                <a:cubicBezTo>
                  <a:pt x="33" y="34"/>
                  <a:pt x="40" y="33"/>
                  <a:pt x="50" y="33"/>
                </a:cubicBezTo>
                <a:lnTo>
                  <a:pt x="67" y="33"/>
                </a:lnTo>
                <a:lnTo>
                  <a:pt x="166" y="33"/>
                </a:lnTo>
                <a:lnTo>
                  <a:pt x="266" y="33"/>
                </a:lnTo>
                <a:lnTo>
                  <a:pt x="283" y="33"/>
                </a:lnTo>
                <a:cubicBezTo>
                  <a:pt x="292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133" y="289"/>
                </a:moveTo>
                <a:lnTo>
                  <a:pt x="133" y="276"/>
                </a:lnTo>
                <a:cubicBezTo>
                  <a:pt x="133" y="267"/>
                  <a:pt x="140" y="267"/>
                  <a:pt x="150" y="267"/>
                </a:cubicBezTo>
                <a:lnTo>
                  <a:pt x="183" y="267"/>
                </a:lnTo>
                <a:cubicBezTo>
                  <a:pt x="192" y="267"/>
                  <a:pt x="200" y="267"/>
                  <a:pt x="200" y="276"/>
                </a:cubicBezTo>
                <a:lnTo>
                  <a:pt x="200" y="289"/>
                </a:lnTo>
                <a:cubicBezTo>
                  <a:pt x="189" y="291"/>
                  <a:pt x="178" y="300"/>
                  <a:pt x="166" y="300"/>
                </a:cubicBezTo>
                <a:cubicBezTo>
                  <a:pt x="155" y="300"/>
                  <a:pt x="144" y="291"/>
                  <a:pt x="133" y="289"/>
                </a:cubicBezTo>
                <a:close/>
                <a:moveTo>
                  <a:pt x="300" y="0"/>
                </a:moveTo>
                <a:lnTo>
                  <a:pt x="166" y="0"/>
                </a:lnTo>
                <a:lnTo>
                  <a:pt x="33" y="0"/>
                </a:lnTo>
                <a:cubicBezTo>
                  <a:pt x="15" y="0"/>
                  <a:pt x="0" y="8"/>
                  <a:pt x="0" y="26"/>
                </a:cubicBezTo>
                <a:lnTo>
                  <a:pt x="0" y="160"/>
                </a:lnTo>
                <a:cubicBezTo>
                  <a:pt x="0" y="197"/>
                  <a:pt x="12" y="232"/>
                  <a:pt x="33" y="259"/>
                </a:cubicBezTo>
                <a:cubicBezTo>
                  <a:pt x="43" y="272"/>
                  <a:pt x="54" y="284"/>
                  <a:pt x="67" y="293"/>
                </a:cubicBezTo>
                <a:cubicBezTo>
                  <a:pt x="94" y="314"/>
                  <a:pt x="129" y="333"/>
                  <a:pt x="166" y="333"/>
                </a:cubicBezTo>
                <a:cubicBezTo>
                  <a:pt x="204" y="333"/>
                  <a:pt x="238" y="314"/>
                  <a:pt x="266" y="293"/>
                </a:cubicBezTo>
                <a:cubicBezTo>
                  <a:pt x="279" y="284"/>
                  <a:pt x="290" y="272"/>
                  <a:pt x="300" y="259"/>
                </a:cubicBezTo>
                <a:cubicBezTo>
                  <a:pt x="320" y="232"/>
                  <a:pt x="333" y="197"/>
                  <a:pt x="333" y="160"/>
                </a:cubicBezTo>
                <a:lnTo>
                  <a:pt x="333" y="26"/>
                </a:lnTo>
                <a:cubicBezTo>
                  <a:pt x="333" y="8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4" name="Freeform 109">
            <a:extLst>
              <a:ext uri="{FF2B5EF4-FFF2-40B4-BE49-F238E27FC236}">
                <a16:creationId xmlns:a16="http://schemas.microsoft.com/office/drawing/2014/main" id="{40706365-0DF1-0440-B54F-32552AED207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39889" y="5548324"/>
            <a:ext cx="250825" cy="252413"/>
          </a:xfrm>
          <a:custGeom>
            <a:avLst/>
            <a:gdLst>
              <a:gd name="T0" fmla="*/ 267 w 333"/>
              <a:gd name="T1" fmla="*/ 117 h 333"/>
              <a:gd name="T2" fmla="*/ 267 w 333"/>
              <a:gd name="T3" fmla="*/ 126 h 333"/>
              <a:gd name="T4" fmla="*/ 267 w 333"/>
              <a:gd name="T5" fmla="*/ 150 h 333"/>
              <a:gd name="T6" fmla="*/ 250 w 333"/>
              <a:gd name="T7" fmla="*/ 167 h 333"/>
              <a:gd name="T8" fmla="*/ 217 w 333"/>
              <a:gd name="T9" fmla="*/ 167 h 333"/>
              <a:gd name="T10" fmla="*/ 200 w 333"/>
              <a:gd name="T11" fmla="*/ 150 h 333"/>
              <a:gd name="T12" fmla="*/ 200 w 333"/>
              <a:gd name="T13" fmla="*/ 126 h 333"/>
              <a:gd name="T14" fmla="*/ 200 w 333"/>
              <a:gd name="T15" fmla="*/ 117 h 333"/>
              <a:gd name="T16" fmla="*/ 217 w 333"/>
              <a:gd name="T17" fmla="*/ 100 h 333"/>
              <a:gd name="T18" fmla="*/ 250 w 333"/>
              <a:gd name="T19" fmla="*/ 100 h 333"/>
              <a:gd name="T20" fmla="*/ 267 w 333"/>
              <a:gd name="T21" fmla="*/ 117 h 333"/>
              <a:gd name="T22" fmla="*/ 133 w 333"/>
              <a:gd name="T23" fmla="*/ 117 h 333"/>
              <a:gd name="T24" fmla="*/ 133 w 333"/>
              <a:gd name="T25" fmla="*/ 126 h 333"/>
              <a:gd name="T26" fmla="*/ 133 w 333"/>
              <a:gd name="T27" fmla="*/ 150 h 333"/>
              <a:gd name="T28" fmla="*/ 117 w 333"/>
              <a:gd name="T29" fmla="*/ 167 h 333"/>
              <a:gd name="T30" fmla="*/ 83 w 333"/>
              <a:gd name="T31" fmla="*/ 167 h 333"/>
              <a:gd name="T32" fmla="*/ 67 w 333"/>
              <a:gd name="T33" fmla="*/ 150 h 333"/>
              <a:gd name="T34" fmla="*/ 67 w 333"/>
              <a:gd name="T35" fmla="*/ 126 h 333"/>
              <a:gd name="T36" fmla="*/ 67 w 333"/>
              <a:gd name="T37" fmla="*/ 117 h 333"/>
              <a:gd name="T38" fmla="*/ 83 w 333"/>
              <a:gd name="T39" fmla="*/ 100 h 333"/>
              <a:gd name="T40" fmla="*/ 117 w 333"/>
              <a:gd name="T41" fmla="*/ 100 h 333"/>
              <a:gd name="T42" fmla="*/ 133 w 333"/>
              <a:gd name="T43" fmla="*/ 117 h 333"/>
              <a:gd name="T44" fmla="*/ 300 w 333"/>
              <a:gd name="T45" fmla="*/ 60 h 333"/>
              <a:gd name="T46" fmla="*/ 300 w 333"/>
              <a:gd name="T47" fmla="*/ 160 h 333"/>
              <a:gd name="T48" fmla="*/ 265 w 333"/>
              <a:gd name="T49" fmla="*/ 253 h 333"/>
              <a:gd name="T50" fmla="*/ 233 w 333"/>
              <a:gd name="T51" fmla="*/ 233 h 333"/>
              <a:gd name="T52" fmla="*/ 100 w 333"/>
              <a:gd name="T53" fmla="*/ 233 h 333"/>
              <a:gd name="T54" fmla="*/ 68 w 333"/>
              <a:gd name="T55" fmla="*/ 253 h 333"/>
              <a:gd name="T56" fmla="*/ 33 w 333"/>
              <a:gd name="T57" fmla="*/ 160 h 333"/>
              <a:gd name="T58" fmla="*/ 33 w 333"/>
              <a:gd name="T59" fmla="*/ 60 h 333"/>
              <a:gd name="T60" fmla="*/ 33 w 333"/>
              <a:gd name="T61" fmla="*/ 43 h 333"/>
              <a:gd name="T62" fmla="*/ 50 w 333"/>
              <a:gd name="T63" fmla="*/ 33 h 333"/>
              <a:gd name="T64" fmla="*/ 67 w 333"/>
              <a:gd name="T65" fmla="*/ 33 h 333"/>
              <a:gd name="T66" fmla="*/ 167 w 333"/>
              <a:gd name="T67" fmla="*/ 33 h 333"/>
              <a:gd name="T68" fmla="*/ 266 w 333"/>
              <a:gd name="T69" fmla="*/ 33 h 333"/>
              <a:gd name="T70" fmla="*/ 283 w 333"/>
              <a:gd name="T71" fmla="*/ 33 h 333"/>
              <a:gd name="T72" fmla="*/ 300 w 333"/>
              <a:gd name="T73" fmla="*/ 43 h 333"/>
              <a:gd name="T74" fmla="*/ 300 w 333"/>
              <a:gd name="T75" fmla="*/ 60 h 333"/>
              <a:gd name="T76" fmla="*/ 100 w 333"/>
              <a:gd name="T77" fmla="*/ 279 h 333"/>
              <a:gd name="T78" fmla="*/ 117 w 333"/>
              <a:gd name="T79" fmla="*/ 267 h 333"/>
              <a:gd name="T80" fmla="*/ 217 w 333"/>
              <a:gd name="T81" fmla="*/ 267 h 333"/>
              <a:gd name="T82" fmla="*/ 233 w 333"/>
              <a:gd name="T83" fmla="*/ 279 h 333"/>
              <a:gd name="T84" fmla="*/ 167 w 333"/>
              <a:gd name="T85" fmla="*/ 304 h 333"/>
              <a:gd name="T86" fmla="*/ 100 w 333"/>
              <a:gd name="T87" fmla="*/ 279 h 333"/>
              <a:gd name="T88" fmla="*/ 300 w 333"/>
              <a:gd name="T89" fmla="*/ 0 h 333"/>
              <a:gd name="T90" fmla="*/ 167 w 333"/>
              <a:gd name="T91" fmla="*/ 0 h 333"/>
              <a:gd name="T92" fmla="*/ 33 w 333"/>
              <a:gd name="T93" fmla="*/ 0 h 333"/>
              <a:gd name="T94" fmla="*/ 0 w 333"/>
              <a:gd name="T95" fmla="*/ 26 h 333"/>
              <a:gd name="T96" fmla="*/ 0 w 333"/>
              <a:gd name="T97" fmla="*/ 160 h 333"/>
              <a:gd name="T98" fmla="*/ 33 w 333"/>
              <a:gd name="T99" fmla="*/ 259 h 333"/>
              <a:gd name="T100" fmla="*/ 67 w 333"/>
              <a:gd name="T101" fmla="*/ 293 h 333"/>
              <a:gd name="T102" fmla="*/ 167 w 333"/>
              <a:gd name="T103" fmla="*/ 333 h 333"/>
              <a:gd name="T104" fmla="*/ 266 w 333"/>
              <a:gd name="T105" fmla="*/ 293 h 333"/>
              <a:gd name="T106" fmla="*/ 300 w 333"/>
              <a:gd name="T107" fmla="*/ 259 h 333"/>
              <a:gd name="T108" fmla="*/ 333 w 333"/>
              <a:gd name="T109" fmla="*/ 160 h 333"/>
              <a:gd name="T110" fmla="*/ 333 w 333"/>
              <a:gd name="T111" fmla="*/ 26 h 333"/>
              <a:gd name="T112" fmla="*/ 300 w 333"/>
              <a:gd name="T11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3" h="333">
                <a:moveTo>
                  <a:pt x="267" y="117"/>
                </a:moveTo>
                <a:lnTo>
                  <a:pt x="267" y="126"/>
                </a:lnTo>
                <a:lnTo>
                  <a:pt x="267" y="150"/>
                </a:lnTo>
                <a:cubicBezTo>
                  <a:pt x="267" y="159"/>
                  <a:pt x="259" y="167"/>
                  <a:pt x="250" y="167"/>
                </a:cubicBezTo>
                <a:lnTo>
                  <a:pt x="217" y="167"/>
                </a:lnTo>
                <a:cubicBezTo>
                  <a:pt x="207" y="167"/>
                  <a:pt x="200" y="159"/>
                  <a:pt x="200" y="150"/>
                </a:cubicBezTo>
                <a:lnTo>
                  <a:pt x="200" y="126"/>
                </a:lnTo>
                <a:lnTo>
                  <a:pt x="200" y="117"/>
                </a:lnTo>
                <a:cubicBezTo>
                  <a:pt x="200" y="107"/>
                  <a:pt x="207" y="100"/>
                  <a:pt x="217" y="100"/>
                </a:cubicBezTo>
                <a:lnTo>
                  <a:pt x="250" y="100"/>
                </a:lnTo>
                <a:cubicBezTo>
                  <a:pt x="259" y="100"/>
                  <a:pt x="267" y="107"/>
                  <a:pt x="267" y="117"/>
                </a:cubicBezTo>
                <a:close/>
                <a:moveTo>
                  <a:pt x="133" y="117"/>
                </a:moveTo>
                <a:lnTo>
                  <a:pt x="133" y="126"/>
                </a:lnTo>
                <a:lnTo>
                  <a:pt x="133" y="150"/>
                </a:lnTo>
                <a:cubicBezTo>
                  <a:pt x="133" y="159"/>
                  <a:pt x="126" y="167"/>
                  <a:pt x="117" y="167"/>
                </a:cubicBezTo>
                <a:lnTo>
                  <a:pt x="83" y="167"/>
                </a:lnTo>
                <a:cubicBezTo>
                  <a:pt x="74" y="167"/>
                  <a:pt x="67" y="159"/>
                  <a:pt x="67" y="150"/>
                </a:cubicBezTo>
                <a:lnTo>
                  <a:pt x="67" y="126"/>
                </a:lnTo>
                <a:lnTo>
                  <a:pt x="67" y="117"/>
                </a:lnTo>
                <a:cubicBezTo>
                  <a:pt x="67" y="107"/>
                  <a:pt x="74" y="100"/>
                  <a:pt x="83" y="100"/>
                </a:cubicBezTo>
                <a:lnTo>
                  <a:pt x="117" y="100"/>
                </a:lnTo>
                <a:cubicBezTo>
                  <a:pt x="126" y="100"/>
                  <a:pt x="133" y="107"/>
                  <a:pt x="133" y="117"/>
                </a:cubicBezTo>
                <a:close/>
                <a:moveTo>
                  <a:pt x="300" y="60"/>
                </a:moveTo>
                <a:lnTo>
                  <a:pt x="300" y="160"/>
                </a:lnTo>
                <a:cubicBezTo>
                  <a:pt x="300" y="194"/>
                  <a:pt x="287" y="229"/>
                  <a:pt x="265" y="253"/>
                </a:cubicBezTo>
                <a:cubicBezTo>
                  <a:pt x="261" y="240"/>
                  <a:pt x="248" y="233"/>
                  <a:pt x="233" y="233"/>
                </a:cubicBezTo>
                <a:lnTo>
                  <a:pt x="100" y="233"/>
                </a:lnTo>
                <a:cubicBezTo>
                  <a:pt x="85" y="233"/>
                  <a:pt x="73" y="240"/>
                  <a:pt x="68" y="253"/>
                </a:cubicBezTo>
                <a:cubicBezTo>
                  <a:pt x="47" y="229"/>
                  <a:pt x="33" y="194"/>
                  <a:pt x="33" y="160"/>
                </a:cubicBezTo>
                <a:lnTo>
                  <a:pt x="33" y="60"/>
                </a:lnTo>
                <a:lnTo>
                  <a:pt x="33" y="43"/>
                </a:lnTo>
                <a:cubicBezTo>
                  <a:pt x="33" y="34"/>
                  <a:pt x="41" y="33"/>
                  <a:pt x="50" y="33"/>
                </a:cubicBezTo>
                <a:lnTo>
                  <a:pt x="67" y="33"/>
                </a:lnTo>
                <a:lnTo>
                  <a:pt x="167" y="33"/>
                </a:lnTo>
                <a:lnTo>
                  <a:pt x="266" y="33"/>
                </a:lnTo>
                <a:lnTo>
                  <a:pt x="283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100" y="279"/>
                </a:moveTo>
                <a:cubicBezTo>
                  <a:pt x="101" y="270"/>
                  <a:pt x="108" y="267"/>
                  <a:pt x="117" y="267"/>
                </a:cubicBezTo>
                <a:lnTo>
                  <a:pt x="217" y="267"/>
                </a:lnTo>
                <a:cubicBezTo>
                  <a:pt x="225" y="267"/>
                  <a:pt x="232" y="270"/>
                  <a:pt x="233" y="279"/>
                </a:cubicBezTo>
                <a:cubicBezTo>
                  <a:pt x="214" y="290"/>
                  <a:pt x="191" y="304"/>
                  <a:pt x="167" y="304"/>
                </a:cubicBezTo>
                <a:cubicBezTo>
                  <a:pt x="142" y="304"/>
                  <a:pt x="120" y="290"/>
                  <a:pt x="100" y="279"/>
                </a:cubicBezTo>
                <a:close/>
                <a:moveTo>
                  <a:pt x="300" y="0"/>
                </a:moveTo>
                <a:lnTo>
                  <a:pt x="167" y="0"/>
                </a:lnTo>
                <a:lnTo>
                  <a:pt x="33" y="0"/>
                </a:lnTo>
                <a:cubicBezTo>
                  <a:pt x="15" y="0"/>
                  <a:pt x="0" y="8"/>
                  <a:pt x="0" y="26"/>
                </a:cubicBezTo>
                <a:lnTo>
                  <a:pt x="0" y="160"/>
                </a:lnTo>
                <a:cubicBezTo>
                  <a:pt x="0" y="197"/>
                  <a:pt x="12" y="232"/>
                  <a:pt x="33" y="259"/>
                </a:cubicBezTo>
                <a:cubicBezTo>
                  <a:pt x="43" y="272"/>
                  <a:pt x="54" y="284"/>
                  <a:pt x="67" y="293"/>
                </a:cubicBezTo>
                <a:cubicBezTo>
                  <a:pt x="95" y="314"/>
                  <a:pt x="129" y="333"/>
                  <a:pt x="167" y="333"/>
                </a:cubicBezTo>
                <a:cubicBezTo>
                  <a:pt x="204" y="333"/>
                  <a:pt x="239" y="314"/>
                  <a:pt x="266" y="293"/>
                </a:cubicBezTo>
                <a:cubicBezTo>
                  <a:pt x="279" y="284"/>
                  <a:pt x="290" y="272"/>
                  <a:pt x="300" y="259"/>
                </a:cubicBezTo>
                <a:cubicBezTo>
                  <a:pt x="321" y="232"/>
                  <a:pt x="333" y="197"/>
                  <a:pt x="333" y="160"/>
                </a:cubicBezTo>
                <a:lnTo>
                  <a:pt x="333" y="26"/>
                </a:lnTo>
                <a:cubicBezTo>
                  <a:pt x="333" y="8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5" name="Freeform 110">
            <a:extLst>
              <a:ext uri="{FF2B5EF4-FFF2-40B4-BE49-F238E27FC236}">
                <a16:creationId xmlns:a16="http://schemas.microsoft.com/office/drawing/2014/main" id="{58DB1D24-6995-7A4C-8437-C406522FCB5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36651" y="5548324"/>
            <a:ext cx="252413" cy="252413"/>
          </a:xfrm>
          <a:custGeom>
            <a:avLst/>
            <a:gdLst>
              <a:gd name="T0" fmla="*/ 267 w 334"/>
              <a:gd name="T1" fmla="*/ 117 h 333"/>
              <a:gd name="T2" fmla="*/ 267 w 334"/>
              <a:gd name="T3" fmla="*/ 126 h 333"/>
              <a:gd name="T4" fmla="*/ 267 w 334"/>
              <a:gd name="T5" fmla="*/ 150 h 333"/>
              <a:gd name="T6" fmla="*/ 250 w 334"/>
              <a:gd name="T7" fmla="*/ 167 h 333"/>
              <a:gd name="T8" fmla="*/ 217 w 334"/>
              <a:gd name="T9" fmla="*/ 167 h 333"/>
              <a:gd name="T10" fmla="*/ 200 w 334"/>
              <a:gd name="T11" fmla="*/ 150 h 333"/>
              <a:gd name="T12" fmla="*/ 200 w 334"/>
              <a:gd name="T13" fmla="*/ 126 h 333"/>
              <a:gd name="T14" fmla="*/ 200 w 334"/>
              <a:gd name="T15" fmla="*/ 117 h 333"/>
              <a:gd name="T16" fmla="*/ 217 w 334"/>
              <a:gd name="T17" fmla="*/ 100 h 333"/>
              <a:gd name="T18" fmla="*/ 250 w 334"/>
              <a:gd name="T19" fmla="*/ 100 h 333"/>
              <a:gd name="T20" fmla="*/ 267 w 334"/>
              <a:gd name="T21" fmla="*/ 117 h 333"/>
              <a:gd name="T22" fmla="*/ 67 w 334"/>
              <a:gd name="T23" fmla="*/ 150 h 333"/>
              <a:gd name="T24" fmla="*/ 67 w 334"/>
              <a:gd name="T25" fmla="*/ 126 h 333"/>
              <a:gd name="T26" fmla="*/ 67 w 334"/>
              <a:gd name="T27" fmla="*/ 117 h 333"/>
              <a:gd name="T28" fmla="*/ 84 w 334"/>
              <a:gd name="T29" fmla="*/ 100 h 333"/>
              <a:gd name="T30" fmla="*/ 117 w 334"/>
              <a:gd name="T31" fmla="*/ 100 h 333"/>
              <a:gd name="T32" fmla="*/ 134 w 334"/>
              <a:gd name="T33" fmla="*/ 117 h 333"/>
              <a:gd name="T34" fmla="*/ 134 w 334"/>
              <a:gd name="T35" fmla="*/ 126 h 333"/>
              <a:gd name="T36" fmla="*/ 134 w 334"/>
              <a:gd name="T37" fmla="*/ 150 h 333"/>
              <a:gd name="T38" fmla="*/ 117 w 334"/>
              <a:gd name="T39" fmla="*/ 167 h 333"/>
              <a:gd name="T40" fmla="*/ 84 w 334"/>
              <a:gd name="T41" fmla="*/ 167 h 333"/>
              <a:gd name="T42" fmla="*/ 67 w 334"/>
              <a:gd name="T43" fmla="*/ 150 h 333"/>
              <a:gd name="T44" fmla="*/ 267 w 334"/>
              <a:gd name="T45" fmla="*/ 210 h 333"/>
              <a:gd name="T46" fmla="*/ 267 w 334"/>
              <a:gd name="T47" fmla="*/ 217 h 333"/>
              <a:gd name="T48" fmla="*/ 217 w 334"/>
              <a:gd name="T49" fmla="*/ 267 h 333"/>
              <a:gd name="T50" fmla="*/ 124 w 334"/>
              <a:gd name="T51" fmla="*/ 267 h 333"/>
              <a:gd name="T52" fmla="*/ 67 w 334"/>
              <a:gd name="T53" fmla="*/ 210 h 333"/>
              <a:gd name="T54" fmla="*/ 84 w 334"/>
              <a:gd name="T55" fmla="*/ 195 h 333"/>
              <a:gd name="T56" fmla="*/ 100 w 334"/>
              <a:gd name="T57" fmla="*/ 213 h 333"/>
              <a:gd name="T58" fmla="*/ 117 w 334"/>
              <a:gd name="T59" fmla="*/ 233 h 333"/>
              <a:gd name="T60" fmla="*/ 217 w 334"/>
              <a:gd name="T61" fmla="*/ 233 h 333"/>
              <a:gd name="T62" fmla="*/ 234 w 334"/>
              <a:gd name="T63" fmla="*/ 213 h 333"/>
              <a:gd name="T64" fmla="*/ 250 w 334"/>
              <a:gd name="T65" fmla="*/ 193 h 333"/>
              <a:gd name="T66" fmla="*/ 267 w 334"/>
              <a:gd name="T67" fmla="*/ 210 h 333"/>
              <a:gd name="T68" fmla="*/ 300 w 334"/>
              <a:gd name="T69" fmla="*/ 60 h 333"/>
              <a:gd name="T70" fmla="*/ 300 w 334"/>
              <a:gd name="T71" fmla="*/ 160 h 333"/>
              <a:gd name="T72" fmla="*/ 167 w 334"/>
              <a:gd name="T73" fmla="*/ 300 h 333"/>
              <a:gd name="T74" fmla="*/ 34 w 334"/>
              <a:gd name="T75" fmla="*/ 160 h 333"/>
              <a:gd name="T76" fmla="*/ 34 w 334"/>
              <a:gd name="T77" fmla="*/ 60 h 333"/>
              <a:gd name="T78" fmla="*/ 34 w 334"/>
              <a:gd name="T79" fmla="*/ 43 h 333"/>
              <a:gd name="T80" fmla="*/ 50 w 334"/>
              <a:gd name="T81" fmla="*/ 33 h 333"/>
              <a:gd name="T82" fmla="*/ 67 w 334"/>
              <a:gd name="T83" fmla="*/ 33 h 333"/>
              <a:gd name="T84" fmla="*/ 167 w 334"/>
              <a:gd name="T85" fmla="*/ 33 h 333"/>
              <a:gd name="T86" fmla="*/ 267 w 334"/>
              <a:gd name="T87" fmla="*/ 33 h 333"/>
              <a:gd name="T88" fmla="*/ 284 w 334"/>
              <a:gd name="T89" fmla="*/ 33 h 333"/>
              <a:gd name="T90" fmla="*/ 300 w 334"/>
              <a:gd name="T91" fmla="*/ 43 h 333"/>
              <a:gd name="T92" fmla="*/ 300 w 334"/>
              <a:gd name="T93" fmla="*/ 60 h 333"/>
              <a:gd name="T94" fmla="*/ 300 w 334"/>
              <a:gd name="T95" fmla="*/ 0 h 333"/>
              <a:gd name="T96" fmla="*/ 167 w 334"/>
              <a:gd name="T97" fmla="*/ 0 h 333"/>
              <a:gd name="T98" fmla="*/ 34 w 334"/>
              <a:gd name="T99" fmla="*/ 0 h 333"/>
              <a:gd name="T100" fmla="*/ 0 w 334"/>
              <a:gd name="T101" fmla="*/ 26 h 333"/>
              <a:gd name="T102" fmla="*/ 0 w 334"/>
              <a:gd name="T103" fmla="*/ 160 h 333"/>
              <a:gd name="T104" fmla="*/ 34 w 334"/>
              <a:gd name="T105" fmla="*/ 259 h 333"/>
              <a:gd name="T106" fmla="*/ 67 w 334"/>
              <a:gd name="T107" fmla="*/ 293 h 333"/>
              <a:gd name="T108" fmla="*/ 167 w 334"/>
              <a:gd name="T109" fmla="*/ 333 h 333"/>
              <a:gd name="T110" fmla="*/ 267 w 334"/>
              <a:gd name="T111" fmla="*/ 293 h 333"/>
              <a:gd name="T112" fmla="*/ 300 w 334"/>
              <a:gd name="T113" fmla="*/ 259 h 333"/>
              <a:gd name="T114" fmla="*/ 334 w 334"/>
              <a:gd name="T115" fmla="*/ 160 h 333"/>
              <a:gd name="T116" fmla="*/ 334 w 334"/>
              <a:gd name="T117" fmla="*/ 26 h 333"/>
              <a:gd name="T118" fmla="*/ 300 w 334"/>
              <a:gd name="T11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4" h="333">
                <a:moveTo>
                  <a:pt x="267" y="117"/>
                </a:moveTo>
                <a:lnTo>
                  <a:pt x="267" y="126"/>
                </a:lnTo>
                <a:lnTo>
                  <a:pt x="267" y="150"/>
                </a:lnTo>
                <a:cubicBezTo>
                  <a:pt x="267" y="159"/>
                  <a:pt x="260" y="167"/>
                  <a:pt x="250" y="167"/>
                </a:cubicBezTo>
                <a:lnTo>
                  <a:pt x="217" y="167"/>
                </a:lnTo>
                <a:cubicBezTo>
                  <a:pt x="208" y="167"/>
                  <a:pt x="200" y="159"/>
                  <a:pt x="200" y="150"/>
                </a:cubicBezTo>
                <a:lnTo>
                  <a:pt x="200" y="126"/>
                </a:lnTo>
                <a:lnTo>
                  <a:pt x="200" y="117"/>
                </a:lnTo>
                <a:cubicBezTo>
                  <a:pt x="200" y="107"/>
                  <a:pt x="208" y="100"/>
                  <a:pt x="217" y="100"/>
                </a:cubicBezTo>
                <a:lnTo>
                  <a:pt x="250" y="100"/>
                </a:lnTo>
                <a:cubicBezTo>
                  <a:pt x="260" y="100"/>
                  <a:pt x="267" y="107"/>
                  <a:pt x="267" y="117"/>
                </a:cubicBezTo>
                <a:close/>
                <a:moveTo>
                  <a:pt x="67" y="150"/>
                </a:moveTo>
                <a:lnTo>
                  <a:pt x="67" y="126"/>
                </a:lnTo>
                <a:lnTo>
                  <a:pt x="67" y="117"/>
                </a:lnTo>
                <a:cubicBezTo>
                  <a:pt x="67" y="107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7"/>
                  <a:pt x="134" y="117"/>
                </a:cubicBezTo>
                <a:lnTo>
                  <a:pt x="134" y="126"/>
                </a:lnTo>
                <a:lnTo>
                  <a:pt x="134" y="150"/>
                </a:lnTo>
                <a:cubicBezTo>
                  <a:pt x="134" y="159"/>
                  <a:pt x="126" y="167"/>
                  <a:pt x="117" y="167"/>
                </a:cubicBezTo>
                <a:lnTo>
                  <a:pt x="84" y="167"/>
                </a:lnTo>
                <a:cubicBezTo>
                  <a:pt x="74" y="167"/>
                  <a:pt x="67" y="159"/>
                  <a:pt x="67" y="150"/>
                </a:cubicBezTo>
                <a:close/>
                <a:moveTo>
                  <a:pt x="267" y="210"/>
                </a:moveTo>
                <a:lnTo>
                  <a:pt x="267" y="217"/>
                </a:lnTo>
                <a:cubicBezTo>
                  <a:pt x="267" y="244"/>
                  <a:pt x="245" y="267"/>
                  <a:pt x="217" y="267"/>
                </a:cubicBezTo>
                <a:lnTo>
                  <a:pt x="124" y="267"/>
                </a:lnTo>
                <a:cubicBezTo>
                  <a:pt x="93" y="267"/>
                  <a:pt x="67" y="241"/>
                  <a:pt x="67" y="210"/>
                </a:cubicBezTo>
                <a:cubicBezTo>
                  <a:pt x="67" y="200"/>
                  <a:pt x="74" y="195"/>
                  <a:pt x="84" y="195"/>
                </a:cubicBezTo>
                <a:cubicBezTo>
                  <a:pt x="93" y="195"/>
                  <a:pt x="100" y="204"/>
                  <a:pt x="100" y="213"/>
                </a:cubicBezTo>
                <a:cubicBezTo>
                  <a:pt x="100" y="222"/>
                  <a:pt x="108" y="233"/>
                  <a:pt x="117" y="233"/>
                </a:cubicBezTo>
                <a:lnTo>
                  <a:pt x="217" y="233"/>
                </a:lnTo>
                <a:cubicBezTo>
                  <a:pt x="226" y="233"/>
                  <a:pt x="234" y="222"/>
                  <a:pt x="234" y="213"/>
                </a:cubicBezTo>
                <a:cubicBezTo>
                  <a:pt x="234" y="204"/>
                  <a:pt x="241" y="193"/>
                  <a:pt x="250" y="193"/>
                </a:cubicBezTo>
                <a:cubicBezTo>
                  <a:pt x="260" y="193"/>
                  <a:pt x="267" y="200"/>
                  <a:pt x="267" y="210"/>
                </a:cubicBezTo>
                <a:close/>
                <a:moveTo>
                  <a:pt x="300" y="60"/>
                </a:moveTo>
                <a:lnTo>
                  <a:pt x="300" y="160"/>
                </a:lnTo>
                <a:cubicBezTo>
                  <a:pt x="300" y="233"/>
                  <a:pt x="241" y="300"/>
                  <a:pt x="167" y="300"/>
                </a:cubicBezTo>
                <a:cubicBezTo>
                  <a:pt x="93" y="300"/>
                  <a:pt x="34" y="233"/>
                  <a:pt x="34" y="160"/>
                </a:cubicBezTo>
                <a:lnTo>
                  <a:pt x="34" y="60"/>
                </a:lnTo>
                <a:lnTo>
                  <a:pt x="34" y="43"/>
                </a:lnTo>
                <a:cubicBezTo>
                  <a:pt x="34" y="34"/>
                  <a:pt x="41" y="33"/>
                  <a:pt x="50" y="33"/>
                </a:cubicBezTo>
                <a:lnTo>
                  <a:pt x="67" y="33"/>
                </a:lnTo>
                <a:lnTo>
                  <a:pt x="167" y="33"/>
                </a:lnTo>
                <a:lnTo>
                  <a:pt x="267" y="33"/>
                </a:lnTo>
                <a:lnTo>
                  <a:pt x="284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300" y="0"/>
                </a:moveTo>
                <a:lnTo>
                  <a:pt x="167" y="0"/>
                </a:lnTo>
                <a:lnTo>
                  <a:pt x="34" y="0"/>
                </a:lnTo>
                <a:cubicBezTo>
                  <a:pt x="15" y="0"/>
                  <a:pt x="0" y="8"/>
                  <a:pt x="0" y="26"/>
                </a:cubicBezTo>
                <a:lnTo>
                  <a:pt x="0" y="160"/>
                </a:lnTo>
                <a:cubicBezTo>
                  <a:pt x="0" y="197"/>
                  <a:pt x="13" y="232"/>
                  <a:pt x="34" y="259"/>
                </a:cubicBezTo>
                <a:cubicBezTo>
                  <a:pt x="43" y="272"/>
                  <a:pt x="55" y="284"/>
                  <a:pt x="67" y="293"/>
                </a:cubicBezTo>
                <a:cubicBezTo>
                  <a:pt x="95" y="314"/>
                  <a:pt x="130" y="333"/>
                  <a:pt x="167" y="333"/>
                </a:cubicBezTo>
                <a:cubicBezTo>
                  <a:pt x="204" y="333"/>
                  <a:pt x="239" y="314"/>
                  <a:pt x="267" y="293"/>
                </a:cubicBezTo>
                <a:cubicBezTo>
                  <a:pt x="279" y="284"/>
                  <a:pt x="291" y="272"/>
                  <a:pt x="300" y="259"/>
                </a:cubicBezTo>
                <a:cubicBezTo>
                  <a:pt x="321" y="232"/>
                  <a:pt x="334" y="197"/>
                  <a:pt x="334" y="160"/>
                </a:cubicBezTo>
                <a:lnTo>
                  <a:pt x="334" y="26"/>
                </a:lnTo>
                <a:cubicBezTo>
                  <a:pt x="334" y="8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6" name="Freeform 111">
            <a:extLst>
              <a:ext uri="{FF2B5EF4-FFF2-40B4-BE49-F238E27FC236}">
                <a16:creationId xmlns:a16="http://schemas.microsoft.com/office/drawing/2014/main" id="{6EB39233-23E3-8F4C-9CBB-44562586B4D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62616" y="5029210"/>
            <a:ext cx="252413" cy="252413"/>
          </a:xfrm>
          <a:custGeom>
            <a:avLst/>
            <a:gdLst>
              <a:gd name="T0" fmla="*/ 267 w 334"/>
              <a:gd name="T1" fmla="*/ 214 h 333"/>
              <a:gd name="T2" fmla="*/ 250 w 334"/>
              <a:gd name="T3" fmla="*/ 228 h 333"/>
              <a:gd name="T4" fmla="*/ 234 w 334"/>
              <a:gd name="T5" fmla="*/ 246 h 333"/>
              <a:gd name="T6" fmla="*/ 217 w 334"/>
              <a:gd name="T7" fmla="*/ 266 h 333"/>
              <a:gd name="T8" fmla="*/ 184 w 334"/>
              <a:gd name="T9" fmla="*/ 266 h 333"/>
              <a:gd name="T10" fmla="*/ 167 w 334"/>
              <a:gd name="T11" fmla="*/ 250 h 333"/>
              <a:gd name="T12" fmla="*/ 150 w 334"/>
              <a:gd name="T13" fmla="*/ 233 h 333"/>
              <a:gd name="T14" fmla="*/ 84 w 334"/>
              <a:gd name="T15" fmla="*/ 233 h 333"/>
              <a:gd name="T16" fmla="*/ 67 w 334"/>
              <a:gd name="T17" fmla="*/ 216 h 333"/>
              <a:gd name="T18" fmla="*/ 84 w 334"/>
              <a:gd name="T19" fmla="*/ 200 h 333"/>
              <a:gd name="T20" fmla="*/ 167 w 334"/>
              <a:gd name="T21" fmla="*/ 200 h 333"/>
              <a:gd name="T22" fmla="*/ 234 w 334"/>
              <a:gd name="T23" fmla="*/ 200 h 333"/>
              <a:gd name="T24" fmla="*/ 250 w 334"/>
              <a:gd name="T25" fmla="*/ 200 h 333"/>
              <a:gd name="T26" fmla="*/ 267 w 334"/>
              <a:gd name="T27" fmla="*/ 214 h 333"/>
              <a:gd name="T28" fmla="*/ 267 w 334"/>
              <a:gd name="T29" fmla="*/ 116 h 333"/>
              <a:gd name="T30" fmla="*/ 267 w 334"/>
              <a:gd name="T31" fmla="*/ 126 h 333"/>
              <a:gd name="T32" fmla="*/ 267 w 334"/>
              <a:gd name="T33" fmla="*/ 150 h 333"/>
              <a:gd name="T34" fmla="*/ 250 w 334"/>
              <a:gd name="T35" fmla="*/ 166 h 333"/>
              <a:gd name="T36" fmla="*/ 217 w 334"/>
              <a:gd name="T37" fmla="*/ 166 h 333"/>
              <a:gd name="T38" fmla="*/ 200 w 334"/>
              <a:gd name="T39" fmla="*/ 150 h 333"/>
              <a:gd name="T40" fmla="*/ 200 w 334"/>
              <a:gd name="T41" fmla="*/ 126 h 333"/>
              <a:gd name="T42" fmla="*/ 200 w 334"/>
              <a:gd name="T43" fmla="*/ 116 h 333"/>
              <a:gd name="T44" fmla="*/ 217 w 334"/>
              <a:gd name="T45" fmla="*/ 100 h 333"/>
              <a:gd name="T46" fmla="*/ 250 w 334"/>
              <a:gd name="T47" fmla="*/ 100 h 333"/>
              <a:gd name="T48" fmla="*/ 267 w 334"/>
              <a:gd name="T49" fmla="*/ 116 h 333"/>
              <a:gd name="T50" fmla="*/ 67 w 334"/>
              <a:gd name="T51" fmla="*/ 150 h 333"/>
              <a:gd name="T52" fmla="*/ 67 w 334"/>
              <a:gd name="T53" fmla="*/ 126 h 333"/>
              <a:gd name="T54" fmla="*/ 67 w 334"/>
              <a:gd name="T55" fmla="*/ 116 h 333"/>
              <a:gd name="T56" fmla="*/ 84 w 334"/>
              <a:gd name="T57" fmla="*/ 100 h 333"/>
              <a:gd name="T58" fmla="*/ 117 w 334"/>
              <a:gd name="T59" fmla="*/ 100 h 333"/>
              <a:gd name="T60" fmla="*/ 134 w 334"/>
              <a:gd name="T61" fmla="*/ 116 h 333"/>
              <a:gd name="T62" fmla="*/ 134 w 334"/>
              <a:gd name="T63" fmla="*/ 126 h 333"/>
              <a:gd name="T64" fmla="*/ 134 w 334"/>
              <a:gd name="T65" fmla="*/ 150 h 333"/>
              <a:gd name="T66" fmla="*/ 117 w 334"/>
              <a:gd name="T67" fmla="*/ 166 h 333"/>
              <a:gd name="T68" fmla="*/ 84 w 334"/>
              <a:gd name="T69" fmla="*/ 166 h 333"/>
              <a:gd name="T70" fmla="*/ 67 w 334"/>
              <a:gd name="T71" fmla="*/ 150 h 333"/>
              <a:gd name="T72" fmla="*/ 300 w 334"/>
              <a:gd name="T73" fmla="*/ 60 h 333"/>
              <a:gd name="T74" fmla="*/ 300 w 334"/>
              <a:gd name="T75" fmla="*/ 159 h 333"/>
              <a:gd name="T76" fmla="*/ 167 w 334"/>
              <a:gd name="T77" fmla="*/ 300 h 333"/>
              <a:gd name="T78" fmla="*/ 34 w 334"/>
              <a:gd name="T79" fmla="*/ 159 h 333"/>
              <a:gd name="T80" fmla="*/ 34 w 334"/>
              <a:gd name="T81" fmla="*/ 60 h 333"/>
              <a:gd name="T82" fmla="*/ 34 w 334"/>
              <a:gd name="T83" fmla="*/ 43 h 333"/>
              <a:gd name="T84" fmla="*/ 50 w 334"/>
              <a:gd name="T85" fmla="*/ 33 h 333"/>
              <a:gd name="T86" fmla="*/ 67 w 334"/>
              <a:gd name="T87" fmla="*/ 33 h 333"/>
              <a:gd name="T88" fmla="*/ 167 w 334"/>
              <a:gd name="T89" fmla="*/ 33 h 333"/>
              <a:gd name="T90" fmla="*/ 267 w 334"/>
              <a:gd name="T91" fmla="*/ 33 h 333"/>
              <a:gd name="T92" fmla="*/ 284 w 334"/>
              <a:gd name="T93" fmla="*/ 33 h 333"/>
              <a:gd name="T94" fmla="*/ 300 w 334"/>
              <a:gd name="T95" fmla="*/ 43 h 333"/>
              <a:gd name="T96" fmla="*/ 300 w 334"/>
              <a:gd name="T97" fmla="*/ 60 h 333"/>
              <a:gd name="T98" fmla="*/ 300 w 334"/>
              <a:gd name="T99" fmla="*/ 0 h 333"/>
              <a:gd name="T100" fmla="*/ 167 w 334"/>
              <a:gd name="T101" fmla="*/ 0 h 333"/>
              <a:gd name="T102" fmla="*/ 34 w 334"/>
              <a:gd name="T103" fmla="*/ 0 h 333"/>
              <a:gd name="T104" fmla="*/ 0 w 334"/>
              <a:gd name="T105" fmla="*/ 26 h 333"/>
              <a:gd name="T106" fmla="*/ 0 w 334"/>
              <a:gd name="T107" fmla="*/ 159 h 333"/>
              <a:gd name="T108" fmla="*/ 34 w 334"/>
              <a:gd name="T109" fmla="*/ 259 h 333"/>
              <a:gd name="T110" fmla="*/ 67 w 334"/>
              <a:gd name="T111" fmla="*/ 293 h 333"/>
              <a:gd name="T112" fmla="*/ 167 w 334"/>
              <a:gd name="T113" fmla="*/ 333 h 333"/>
              <a:gd name="T114" fmla="*/ 267 w 334"/>
              <a:gd name="T115" fmla="*/ 293 h 333"/>
              <a:gd name="T116" fmla="*/ 300 w 334"/>
              <a:gd name="T117" fmla="*/ 259 h 333"/>
              <a:gd name="T118" fmla="*/ 334 w 334"/>
              <a:gd name="T119" fmla="*/ 159 h 333"/>
              <a:gd name="T120" fmla="*/ 334 w 334"/>
              <a:gd name="T121" fmla="*/ 26 h 333"/>
              <a:gd name="T122" fmla="*/ 300 w 334"/>
              <a:gd name="T12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4" h="333">
                <a:moveTo>
                  <a:pt x="267" y="214"/>
                </a:moveTo>
                <a:cubicBezTo>
                  <a:pt x="267" y="223"/>
                  <a:pt x="260" y="228"/>
                  <a:pt x="250" y="228"/>
                </a:cubicBezTo>
                <a:cubicBezTo>
                  <a:pt x="241" y="228"/>
                  <a:pt x="234" y="237"/>
                  <a:pt x="234" y="246"/>
                </a:cubicBezTo>
                <a:cubicBezTo>
                  <a:pt x="234" y="255"/>
                  <a:pt x="226" y="266"/>
                  <a:pt x="217" y="266"/>
                </a:cubicBezTo>
                <a:lnTo>
                  <a:pt x="184" y="266"/>
                </a:lnTo>
                <a:cubicBezTo>
                  <a:pt x="174" y="266"/>
                  <a:pt x="167" y="259"/>
                  <a:pt x="167" y="250"/>
                </a:cubicBezTo>
                <a:cubicBezTo>
                  <a:pt x="167" y="240"/>
                  <a:pt x="160" y="233"/>
                  <a:pt x="150" y="233"/>
                </a:cubicBezTo>
                <a:lnTo>
                  <a:pt x="84" y="233"/>
                </a:lnTo>
                <a:cubicBezTo>
                  <a:pt x="74" y="233"/>
                  <a:pt x="67" y="226"/>
                  <a:pt x="67" y="216"/>
                </a:cubicBezTo>
                <a:cubicBezTo>
                  <a:pt x="67" y="207"/>
                  <a:pt x="74" y="200"/>
                  <a:pt x="84" y="200"/>
                </a:cubicBezTo>
                <a:lnTo>
                  <a:pt x="167" y="200"/>
                </a:lnTo>
                <a:lnTo>
                  <a:pt x="234" y="200"/>
                </a:lnTo>
                <a:lnTo>
                  <a:pt x="250" y="200"/>
                </a:lnTo>
                <a:cubicBezTo>
                  <a:pt x="260" y="200"/>
                  <a:pt x="267" y="204"/>
                  <a:pt x="267" y="214"/>
                </a:cubicBezTo>
                <a:close/>
                <a:moveTo>
                  <a:pt x="267" y="116"/>
                </a:moveTo>
                <a:lnTo>
                  <a:pt x="267" y="126"/>
                </a:lnTo>
                <a:lnTo>
                  <a:pt x="267" y="150"/>
                </a:lnTo>
                <a:cubicBezTo>
                  <a:pt x="267" y="159"/>
                  <a:pt x="260" y="166"/>
                  <a:pt x="250" y="166"/>
                </a:cubicBezTo>
                <a:lnTo>
                  <a:pt x="217" y="166"/>
                </a:lnTo>
                <a:cubicBezTo>
                  <a:pt x="208" y="166"/>
                  <a:pt x="200" y="159"/>
                  <a:pt x="200" y="150"/>
                </a:cubicBezTo>
                <a:lnTo>
                  <a:pt x="200" y="126"/>
                </a:lnTo>
                <a:lnTo>
                  <a:pt x="200" y="116"/>
                </a:lnTo>
                <a:cubicBezTo>
                  <a:pt x="200" y="107"/>
                  <a:pt x="208" y="100"/>
                  <a:pt x="217" y="100"/>
                </a:cubicBezTo>
                <a:lnTo>
                  <a:pt x="250" y="100"/>
                </a:lnTo>
                <a:cubicBezTo>
                  <a:pt x="260" y="100"/>
                  <a:pt x="267" y="107"/>
                  <a:pt x="267" y="116"/>
                </a:cubicBezTo>
                <a:close/>
                <a:moveTo>
                  <a:pt x="67" y="150"/>
                </a:moveTo>
                <a:lnTo>
                  <a:pt x="67" y="126"/>
                </a:lnTo>
                <a:lnTo>
                  <a:pt x="67" y="116"/>
                </a:lnTo>
                <a:cubicBezTo>
                  <a:pt x="67" y="107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7"/>
                  <a:pt x="134" y="116"/>
                </a:cubicBezTo>
                <a:lnTo>
                  <a:pt x="134" y="126"/>
                </a:lnTo>
                <a:lnTo>
                  <a:pt x="134" y="150"/>
                </a:lnTo>
                <a:cubicBezTo>
                  <a:pt x="134" y="159"/>
                  <a:pt x="126" y="166"/>
                  <a:pt x="117" y="166"/>
                </a:cubicBezTo>
                <a:lnTo>
                  <a:pt x="84" y="166"/>
                </a:lnTo>
                <a:cubicBezTo>
                  <a:pt x="74" y="166"/>
                  <a:pt x="67" y="159"/>
                  <a:pt x="67" y="150"/>
                </a:cubicBezTo>
                <a:close/>
                <a:moveTo>
                  <a:pt x="300" y="60"/>
                </a:moveTo>
                <a:lnTo>
                  <a:pt x="300" y="159"/>
                </a:lnTo>
                <a:cubicBezTo>
                  <a:pt x="300" y="233"/>
                  <a:pt x="241" y="300"/>
                  <a:pt x="167" y="300"/>
                </a:cubicBezTo>
                <a:cubicBezTo>
                  <a:pt x="93" y="300"/>
                  <a:pt x="34" y="233"/>
                  <a:pt x="34" y="159"/>
                </a:cubicBezTo>
                <a:lnTo>
                  <a:pt x="34" y="60"/>
                </a:lnTo>
                <a:lnTo>
                  <a:pt x="34" y="43"/>
                </a:lnTo>
                <a:cubicBezTo>
                  <a:pt x="34" y="34"/>
                  <a:pt x="41" y="33"/>
                  <a:pt x="50" y="33"/>
                </a:cubicBezTo>
                <a:lnTo>
                  <a:pt x="67" y="33"/>
                </a:lnTo>
                <a:lnTo>
                  <a:pt x="167" y="33"/>
                </a:lnTo>
                <a:lnTo>
                  <a:pt x="267" y="33"/>
                </a:lnTo>
                <a:lnTo>
                  <a:pt x="284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300" y="0"/>
                </a:moveTo>
                <a:lnTo>
                  <a:pt x="167" y="0"/>
                </a:lnTo>
                <a:lnTo>
                  <a:pt x="34" y="0"/>
                </a:lnTo>
                <a:cubicBezTo>
                  <a:pt x="15" y="0"/>
                  <a:pt x="0" y="8"/>
                  <a:pt x="0" y="26"/>
                </a:cubicBezTo>
                <a:lnTo>
                  <a:pt x="0" y="159"/>
                </a:lnTo>
                <a:cubicBezTo>
                  <a:pt x="0" y="197"/>
                  <a:pt x="13" y="231"/>
                  <a:pt x="34" y="259"/>
                </a:cubicBezTo>
                <a:cubicBezTo>
                  <a:pt x="43" y="272"/>
                  <a:pt x="55" y="283"/>
                  <a:pt x="67" y="293"/>
                </a:cubicBezTo>
                <a:cubicBezTo>
                  <a:pt x="95" y="314"/>
                  <a:pt x="130" y="333"/>
                  <a:pt x="167" y="333"/>
                </a:cubicBezTo>
                <a:cubicBezTo>
                  <a:pt x="204" y="333"/>
                  <a:pt x="239" y="314"/>
                  <a:pt x="267" y="293"/>
                </a:cubicBezTo>
                <a:cubicBezTo>
                  <a:pt x="279" y="283"/>
                  <a:pt x="291" y="272"/>
                  <a:pt x="300" y="259"/>
                </a:cubicBezTo>
                <a:cubicBezTo>
                  <a:pt x="321" y="231"/>
                  <a:pt x="334" y="197"/>
                  <a:pt x="334" y="159"/>
                </a:cubicBezTo>
                <a:lnTo>
                  <a:pt x="334" y="26"/>
                </a:lnTo>
                <a:cubicBezTo>
                  <a:pt x="334" y="8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7" name="Freeform 112">
            <a:extLst>
              <a:ext uri="{FF2B5EF4-FFF2-40B4-BE49-F238E27FC236}">
                <a16:creationId xmlns:a16="http://schemas.microsoft.com/office/drawing/2014/main" id="{18251CD4-DD3E-9841-A90D-674A7059545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59378" y="5029210"/>
            <a:ext cx="252413" cy="252413"/>
          </a:xfrm>
          <a:custGeom>
            <a:avLst/>
            <a:gdLst>
              <a:gd name="T0" fmla="*/ 266 w 333"/>
              <a:gd name="T1" fmla="*/ 116 h 333"/>
              <a:gd name="T2" fmla="*/ 250 w 333"/>
              <a:gd name="T3" fmla="*/ 133 h 333"/>
              <a:gd name="T4" fmla="*/ 216 w 333"/>
              <a:gd name="T5" fmla="*/ 133 h 333"/>
              <a:gd name="T6" fmla="*/ 200 w 333"/>
              <a:gd name="T7" fmla="*/ 116 h 333"/>
              <a:gd name="T8" fmla="*/ 216 w 333"/>
              <a:gd name="T9" fmla="*/ 100 h 333"/>
              <a:gd name="T10" fmla="*/ 250 w 333"/>
              <a:gd name="T11" fmla="*/ 100 h 333"/>
              <a:gd name="T12" fmla="*/ 266 w 333"/>
              <a:gd name="T13" fmla="*/ 116 h 333"/>
              <a:gd name="T14" fmla="*/ 133 w 333"/>
              <a:gd name="T15" fmla="*/ 116 h 333"/>
              <a:gd name="T16" fmla="*/ 116 w 333"/>
              <a:gd name="T17" fmla="*/ 133 h 333"/>
              <a:gd name="T18" fmla="*/ 83 w 333"/>
              <a:gd name="T19" fmla="*/ 133 h 333"/>
              <a:gd name="T20" fmla="*/ 66 w 333"/>
              <a:gd name="T21" fmla="*/ 116 h 333"/>
              <a:gd name="T22" fmla="*/ 83 w 333"/>
              <a:gd name="T23" fmla="*/ 100 h 333"/>
              <a:gd name="T24" fmla="*/ 116 w 333"/>
              <a:gd name="T25" fmla="*/ 100 h 333"/>
              <a:gd name="T26" fmla="*/ 133 w 333"/>
              <a:gd name="T27" fmla="*/ 116 h 333"/>
              <a:gd name="T28" fmla="*/ 300 w 333"/>
              <a:gd name="T29" fmla="*/ 60 h 333"/>
              <a:gd name="T30" fmla="*/ 300 w 333"/>
              <a:gd name="T31" fmla="*/ 159 h 333"/>
              <a:gd name="T32" fmla="*/ 265 w 333"/>
              <a:gd name="T33" fmla="*/ 253 h 333"/>
              <a:gd name="T34" fmla="*/ 233 w 333"/>
              <a:gd name="T35" fmla="*/ 233 h 333"/>
              <a:gd name="T36" fmla="*/ 100 w 333"/>
              <a:gd name="T37" fmla="*/ 233 h 333"/>
              <a:gd name="T38" fmla="*/ 68 w 333"/>
              <a:gd name="T39" fmla="*/ 253 h 333"/>
              <a:gd name="T40" fmla="*/ 33 w 333"/>
              <a:gd name="T41" fmla="*/ 159 h 333"/>
              <a:gd name="T42" fmla="*/ 33 w 333"/>
              <a:gd name="T43" fmla="*/ 60 h 333"/>
              <a:gd name="T44" fmla="*/ 33 w 333"/>
              <a:gd name="T45" fmla="*/ 43 h 333"/>
              <a:gd name="T46" fmla="*/ 50 w 333"/>
              <a:gd name="T47" fmla="*/ 33 h 333"/>
              <a:gd name="T48" fmla="*/ 67 w 333"/>
              <a:gd name="T49" fmla="*/ 33 h 333"/>
              <a:gd name="T50" fmla="*/ 166 w 333"/>
              <a:gd name="T51" fmla="*/ 33 h 333"/>
              <a:gd name="T52" fmla="*/ 266 w 333"/>
              <a:gd name="T53" fmla="*/ 33 h 333"/>
              <a:gd name="T54" fmla="*/ 283 w 333"/>
              <a:gd name="T55" fmla="*/ 33 h 333"/>
              <a:gd name="T56" fmla="*/ 300 w 333"/>
              <a:gd name="T57" fmla="*/ 43 h 333"/>
              <a:gd name="T58" fmla="*/ 300 w 333"/>
              <a:gd name="T59" fmla="*/ 60 h 333"/>
              <a:gd name="T60" fmla="*/ 100 w 333"/>
              <a:gd name="T61" fmla="*/ 278 h 333"/>
              <a:gd name="T62" fmla="*/ 116 w 333"/>
              <a:gd name="T63" fmla="*/ 266 h 333"/>
              <a:gd name="T64" fmla="*/ 216 w 333"/>
              <a:gd name="T65" fmla="*/ 266 h 333"/>
              <a:gd name="T66" fmla="*/ 233 w 333"/>
              <a:gd name="T67" fmla="*/ 278 h 333"/>
              <a:gd name="T68" fmla="*/ 166 w 333"/>
              <a:gd name="T69" fmla="*/ 303 h 333"/>
              <a:gd name="T70" fmla="*/ 100 w 333"/>
              <a:gd name="T71" fmla="*/ 278 h 333"/>
              <a:gd name="T72" fmla="*/ 300 w 333"/>
              <a:gd name="T73" fmla="*/ 0 h 333"/>
              <a:gd name="T74" fmla="*/ 166 w 333"/>
              <a:gd name="T75" fmla="*/ 0 h 333"/>
              <a:gd name="T76" fmla="*/ 33 w 333"/>
              <a:gd name="T77" fmla="*/ 0 h 333"/>
              <a:gd name="T78" fmla="*/ 0 w 333"/>
              <a:gd name="T79" fmla="*/ 26 h 333"/>
              <a:gd name="T80" fmla="*/ 0 w 333"/>
              <a:gd name="T81" fmla="*/ 159 h 333"/>
              <a:gd name="T82" fmla="*/ 33 w 333"/>
              <a:gd name="T83" fmla="*/ 259 h 333"/>
              <a:gd name="T84" fmla="*/ 67 w 333"/>
              <a:gd name="T85" fmla="*/ 293 h 333"/>
              <a:gd name="T86" fmla="*/ 166 w 333"/>
              <a:gd name="T87" fmla="*/ 333 h 333"/>
              <a:gd name="T88" fmla="*/ 266 w 333"/>
              <a:gd name="T89" fmla="*/ 293 h 333"/>
              <a:gd name="T90" fmla="*/ 300 w 333"/>
              <a:gd name="T91" fmla="*/ 259 h 333"/>
              <a:gd name="T92" fmla="*/ 333 w 333"/>
              <a:gd name="T93" fmla="*/ 159 h 333"/>
              <a:gd name="T94" fmla="*/ 333 w 333"/>
              <a:gd name="T95" fmla="*/ 26 h 333"/>
              <a:gd name="T96" fmla="*/ 300 w 333"/>
              <a:gd name="T9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3" h="333">
                <a:moveTo>
                  <a:pt x="266" y="116"/>
                </a:moveTo>
                <a:cubicBezTo>
                  <a:pt x="266" y="126"/>
                  <a:pt x="259" y="133"/>
                  <a:pt x="250" y="133"/>
                </a:cubicBezTo>
                <a:lnTo>
                  <a:pt x="216" y="133"/>
                </a:lnTo>
                <a:cubicBezTo>
                  <a:pt x="207" y="133"/>
                  <a:pt x="200" y="126"/>
                  <a:pt x="200" y="116"/>
                </a:cubicBezTo>
                <a:cubicBezTo>
                  <a:pt x="200" y="107"/>
                  <a:pt x="207" y="100"/>
                  <a:pt x="216" y="100"/>
                </a:cubicBezTo>
                <a:lnTo>
                  <a:pt x="250" y="100"/>
                </a:lnTo>
                <a:cubicBezTo>
                  <a:pt x="259" y="100"/>
                  <a:pt x="266" y="107"/>
                  <a:pt x="266" y="116"/>
                </a:cubicBezTo>
                <a:close/>
                <a:moveTo>
                  <a:pt x="133" y="116"/>
                </a:moveTo>
                <a:cubicBezTo>
                  <a:pt x="133" y="126"/>
                  <a:pt x="126" y="133"/>
                  <a:pt x="116" y="133"/>
                </a:cubicBezTo>
                <a:lnTo>
                  <a:pt x="83" y="133"/>
                </a:lnTo>
                <a:cubicBezTo>
                  <a:pt x="74" y="133"/>
                  <a:pt x="66" y="126"/>
                  <a:pt x="66" y="116"/>
                </a:cubicBezTo>
                <a:cubicBezTo>
                  <a:pt x="66" y="107"/>
                  <a:pt x="74" y="100"/>
                  <a:pt x="83" y="100"/>
                </a:cubicBezTo>
                <a:lnTo>
                  <a:pt x="116" y="100"/>
                </a:lnTo>
                <a:cubicBezTo>
                  <a:pt x="126" y="100"/>
                  <a:pt x="133" y="107"/>
                  <a:pt x="133" y="116"/>
                </a:cubicBezTo>
                <a:close/>
                <a:moveTo>
                  <a:pt x="300" y="60"/>
                </a:moveTo>
                <a:lnTo>
                  <a:pt x="300" y="159"/>
                </a:lnTo>
                <a:cubicBezTo>
                  <a:pt x="300" y="194"/>
                  <a:pt x="286" y="229"/>
                  <a:pt x="265" y="253"/>
                </a:cubicBezTo>
                <a:cubicBezTo>
                  <a:pt x="260" y="239"/>
                  <a:pt x="248" y="233"/>
                  <a:pt x="233" y="233"/>
                </a:cubicBezTo>
                <a:lnTo>
                  <a:pt x="100" y="233"/>
                </a:lnTo>
                <a:cubicBezTo>
                  <a:pt x="85" y="233"/>
                  <a:pt x="72" y="239"/>
                  <a:pt x="68" y="253"/>
                </a:cubicBezTo>
                <a:cubicBezTo>
                  <a:pt x="46" y="229"/>
                  <a:pt x="33" y="194"/>
                  <a:pt x="33" y="159"/>
                </a:cubicBezTo>
                <a:lnTo>
                  <a:pt x="33" y="60"/>
                </a:lnTo>
                <a:lnTo>
                  <a:pt x="33" y="43"/>
                </a:lnTo>
                <a:cubicBezTo>
                  <a:pt x="33" y="34"/>
                  <a:pt x="40" y="33"/>
                  <a:pt x="50" y="33"/>
                </a:cubicBezTo>
                <a:lnTo>
                  <a:pt x="67" y="33"/>
                </a:lnTo>
                <a:lnTo>
                  <a:pt x="166" y="33"/>
                </a:lnTo>
                <a:lnTo>
                  <a:pt x="266" y="33"/>
                </a:lnTo>
                <a:lnTo>
                  <a:pt x="283" y="33"/>
                </a:lnTo>
                <a:cubicBezTo>
                  <a:pt x="292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100" y="278"/>
                </a:moveTo>
                <a:cubicBezTo>
                  <a:pt x="100" y="270"/>
                  <a:pt x="108" y="266"/>
                  <a:pt x="116" y="266"/>
                </a:cubicBezTo>
                <a:lnTo>
                  <a:pt x="216" y="266"/>
                </a:lnTo>
                <a:cubicBezTo>
                  <a:pt x="225" y="266"/>
                  <a:pt x="232" y="270"/>
                  <a:pt x="233" y="278"/>
                </a:cubicBezTo>
                <a:cubicBezTo>
                  <a:pt x="213" y="290"/>
                  <a:pt x="191" y="303"/>
                  <a:pt x="166" y="303"/>
                </a:cubicBezTo>
                <a:cubicBezTo>
                  <a:pt x="142" y="303"/>
                  <a:pt x="119" y="290"/>
                  <a:pt x="100" y="278"/>
                </a:cubicBezTo>
                <a:close/>
                <a:moveTo>
                  <a:pt x="300" y="0"/>
                </a:moveTo>
                <a:lnTo>
                  <a:pt x="166" y="0"/>
                </a:lnTo>
                <a:lnTo>
                  <a:pt x="33" y="0"/>
                </a:lnTo>
                <a:cubicBezTo>
                  <a:pt x="15" y="0"/>
                  <a:pt x="0" y="8"/>
                  <a:pt x="0" y="26"/>
                </a:cubicBezTo>
                <a:lnTo>
                  <a:pt x="0" y="159"/>
                </a:lnTo>
                <a:cubicBezTo>
                  <a:pt x="0" y="197"/>
                  <a:pt x="12" y="231"/>
                  <a:pt x="33" y="259"/>
                </a:cubicBezTo>
                <a:cubicBezTo>
                  <a:pt x="43" y="272"/>
                  <a:pt x="54" y="283"/>
                  <a:pt x="67" y="293"/>
                </a:cubicBezTo>
                <a:cubicBezTo>
                  <a:pt x="94" y="314"/>
                  <a:pt x="129" y="333"/>
                  <a:pt x="166" y="333"/>
                </a:cubicBezTo>
                <a:cubicBezTo>
                  <a:pt x="204" y="333"/>
                  <a:pt x="238" y="314"/>
                  <a:pt x="266" y="293"/>
                </a:cubicBezTo>
                <a:cubicBezTo>
                  <a:pt x="279" y="283"/>
                  <a:pt x="290" y="272"/>
                  <a:pt x="300" y="259"/>
                </a:cubicBezTo>
                <a:cubicBezTo>
                  <a:pt x="320" y="231"/>
                  <a:pt x="333" y="197"/>
                  <a:pt x="333" y="159"/>
                </a:cubicBezTo>
                <a:lnTo>
                  <a:pt x="333" y="26"/>
                </a:lnTo>
                <a:cubicBezTo>
                  <a:pt x="333" y="8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8" name="Freeform 113">
            <a:extLst>
              <a:ext uri="{FF2B5EF4-FFF2-40B4-BE49-F238E27FC236}">
                <a16:creationId xmlns:a16="http://schemas.microsoft.com/office/drawing/2014/main" id="{4CDACB2B-8848-C443-B407-3AD2FD8E19B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56140" y="5029210"/>
            <a:ext cx="252413" cy="252413"/>
          </a:xfrm>
          <a:custGeom>
            <a:avLst/>
            <a:gdLst>
              <a:gd name="T0" fmla="*/ 267 w 333"/>
              <a:gd name="T1" fmla="*/ 116 h 333"/>
              <a:gd name="T2" fmla="*/ 250 w 333"/>
              <a:gd name="T3" fmla="*/ 133 h 333"/>
              <a:gd name="T4" fmla="*/ 217 w 333"/>
              <a:gd name="T5" fmla="*/ 133 h 333"/>
              <a:gd name="T6" fmla="*/ 200 w 333"/>
              <a:gd name="T7" fmla="*/ 116 h 333"/>
              <a:gd name="T8" fmla="*/ 217 w 333"/>
              <a:gd name="T9" fmla="*/ 100 h 333"/>
              <a:gd name="T10" fmla="*/ 250 w 333"/>
              <a:gd name="T11" fmla="*/ 100 h 333"/>
              <a:gd name="T12" fmla="*/ 267 w 333"/>
              <a:gd name="T13" fmla="*/ 116 h 333"/>
              <a:gd name="T14" fmla="*/ 67 w 333"/>
              <a:gd name="T15" fmla="*/ 116 h 333"/>
              <a:gd name="T16" fmla="*/ 83 w 333"/>
              <a:gd name="T17" fmla="*/ 100 h 333"/>
              <a:gd name="T18" fmla="*/ 117 w 333"/>
              <a:gd name="T19" fmla="*/ 100 h 333"/>
              <a:gd name="T20" fmla="*/ 133 w 333"/>
              <a:gd name="T21" fmla="*/ 116 h 333"/>
              <a:gd name="T22" fmla="*/ 117 w 333"/>
              <a:gd name="T23" fmla="*/ 133 h 333"/>
              <a:gd name="T24" fmla="*/ 83 w 333"/>
              <a:gd name="T25" fmla="*/ 133 h 333"/>
              <a:gd name="T26" fmla="*/ 67 w 333"/>
              <a:gd name="T27" fmla="*/ 116 h 333"/>
              <a:gd name="T28" fmla="*/ 267 w 333"/>
              <a:gd name="T29" fmla="*/ 209 h 333"/>
              <a:gd name="T30" fmla="*/ 267 w 333"/>
              <a:gd name="T31" fmla="*/ 209 h 333"/>
              <a:gd name="T32" fmla="*/ 210 w 333"/>
              <a:gd name="T33" fmla="*/ 266 h 333"/>
              <a:gd name="T34" fmla="*/ 124 w 333"/>
              <a:gd name="T35" fmla="*/ 266 h 333"/>
              <a:gd name="T36" fmla="*/ 67 w 333"/>
              <a:gd name="T37" fmla="*/ 209 h 333"/>
              <a:gd name="T38" fmla="*/ 83 w 333"/>
              <a:gd name="T39" fmla="*/ 194 h 333"/>
              <a:gd name="T40" fmla="*/ 100 w 333"/>
              <a:gd name="T41" fmla="*/ 213 h 333"/>
              <a:gd name="T42" fmla="*/ 117 w 333"/>
              <a:gd name="T43" fmla="*/ 233 h 333"/>
              <a:gd name="T44" fmla="*/ 217 w 333"/>
              <a:gd name="T45" fmla="*/ 233 h 333"/>
              <a:gd name="T46" fmla="*/ 233 w 333"/>
              <a:gd name="T47" fmla="*/ 213 h 333"/>
              <a:gd name="T48" fmla="*/ 250 w 333"/>
              <a:gd name="T49" fmla="*/ 193 h 333"/>
              <a:gd name="T50" fmla="*/ 267 w 333"/>
              <a:gd name="T51" fmla="*/ 209 h 333"/>
              <a:gd name="T52" fmla="*/ 300 w 333"/>
              <a:gd name="T53" fmla="*/ 60 h 333"/>
              <a:gd name="T54" fmla="*/ 300 w 333"/>
              <a:gd name="T55" fmla="*/ 159 h 333"/>
              <a:gd name="T56" fmla="*/ 167 w 333"/>
              <a:gd name="T57" fmla="*/ 300 h 333"/>
              <a:gd name="T58" fmla="*/ 33 w 333"/>
              <a:gd name="T59" fmla="*/ 159 h 333"/>
              <a:gd name="T60" fmla="*/ 33 w 333"/>
              <a:gd name="T61" fmla="*/ 60 h 333"/>
              <a:gd name="T62" fmla="*/ 33 w 333"/>
              <a:gd name="T63" fmla="*/ 43 h 333"/>
              <a:gd name="T64" fmla="*/ 50 w 333"/>
              <a:gd name="T65" fmla="*/ 33 h 333"/>
              <a:gd name="T66" fmla="*/ 67 w 333"/>
              <a:gd name="T67" fmla="*/ 33 h 333"/>
              <a:gd name="T68" fmla="*/ 167 w 333"/>
              <a:gd name="T69" fmla="*/ 33 h 333"/>
              <a:gd name="T70" fmla="*/ 266 w 333"/>
              <a:gd name="T71" fmla="*/ 33 h 333"/>
              <a:gd name="T72" fmla="*/ 283 w 333"/>
              <a:gd name="T73" fmla="*/ 33 h 333"/>
              <a:gd name="T74" fmla="*/ 300 w 333"/>
              <a:gd name="T75" fmla="*/ 43 h 333"/>
              <a:gd name="T76" fmla="*/ 300 w 333"/>
              <a:gd name="T77" fmla="*/ 60 h 333"/>
              <a:gd name="T78" fmla="*/ 300 w 333"/>
              <a:gd name="T79" fmla="*/ 0 h 333"/>
              <a:gd name="T80" fmla="*/ 167 w 333"/>
              <a:gd name="T81" fmla="*/ 0 h 333"/>
              <a:gd name="T82" fmla="*/ 33 w 333"/>
              <a:gd name="T83" fmla="*/ 0 h 333"/>
              <a:gd name="T84" fmla="*/ 0 w 333"/>
              <a:gd name="T85" fmla="*/ 26 h 333"/>
              <a:gd name="T86" fmla="*/ 0 w 333"/>
              <a:gd name="T87" fmla="*/ 159 h 333"/>
              <a:gd name="T88" fmla="*/ 33 w 333"/>
              <a:gd name="T89" fmla="*/ 259 h 333"/>
              <a:gd name="T90" fmla="*/ 67 w 333"/>
              <a:gd name="T91" fmla="*/ 293 h 333"/>
              <a:gd name="T92" fmla="*/ 167 w 333"/>
              <a:gd name="T93" fmla="*/ 333 h 333"/>
              <a:gd name="T94" fmla="*/ 266 w 333"/>
              <a:gd name="T95" fmla="*/ 293 h 333"/>
              <a:gd name="T96" fmla="*/ 300 w 333"/>
              <a:gd name="T97" fmla="*/ 259 h 333"/>
              <a:gd name="T98" fmla="*/ 333 w 333"/>
              <a:gd name="T99" fmla="*/ 159 h 333"/>
              <a:gd name="T100" fmla="*/ 333 w 333"/>
              <a:gd name="T101" fmla="*/ 26 h 333"/>
              <a:gd name="T102" fmla="*/ 300 w 333"/>
              <a:gd name="T10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3" h="333">
                <a:moveTo>
                  <a:pt x="267" y="116"/>
                </a:moveTo>
                <a:cubicBezTo>
                  <a:pt x="267" y="126"/>
                  <a:pt x="259" y="133"/>
                  <a:pt x="250" y="133"/>
                </a:cubicBezTo>
                <a:lnTo>
                  <a:pt x="217" y="133"/>
                </a:lnTo>
                <a:cubicBezTo>
                  <a:pt x="207" y="133"/>
                  <a:pt x="200" y="126"/>
                  <a:pt x="200" y="116"/>
                </a:cubicBezTo>
                <a:cubicBezTo>
                  <a:pt x="200" y="107"/>
                  <a:pt x="207" y="100"/>
                  <a:pt x="217" y="100"/>
                </a:cubicBezTo>
                <a:lnTo>
                  <a:pt x="250" y="100"/>
                </a:lnTo>
                <a:cubicBezTo>
                  <a:pt x="259" y="100"/>
                  <a:pt x="267" y="107"/>
                  <a:pt x="267" y="116"/>
                </a:cubicBezTo>
                <a:close/>
                <a:moveTo>
                  <a:pt x="67" y="116"/>
                </a:moveTo>
                <a:cubicBezTo>
                  <a:pt x="67" y="107"/>
                  <a:pt x="74" y="100"/>
                  <a:pt x="83" y="100"/>
                </a:cubicBezTo>
                <a:lnTo>
                  <a:pt x="117" y="100"/>
                </a:lnTo>
                <a:cubicBezTo>
                  <a:pt x="126" y="100"/>
                  <a:pt x="133" y="107"/>
                  <a:pt x="133" y="116"/>
                </a:cubicBezTo>
                <a:cubicBezTo>
                  <a:pt x="133" y="126"/>
                  <a:pt x="126" y="133"/>
                  <a:pt x="117" y="133"/>
                </a:cubicBezTo>
                <a:lnTo>
                  <a:pt x="83" y="133"/>
                </a:lnTo>
                <a:cubicBezTo>
                  <a:pt x="74" y="133"/>
                  <a:pt x="67" y="126"/>
                  <a:pt x="67" y="116"/>
                </a:cubicBezTo>
                <a:close/>
                <a:moveTo>
                  <a:pt x="267" y="209"/>
                </a:moveTo>
                <a:lnTo>
                  <a:pt x="267" y="209"/>
                </a:lnTo>
                <a:cubicBezTo>
                  <a:pt x="267" y="241"/>
                  <a:pt x="241" y="266"/>
                  <a:pt x="210" y="266"/>
                </a:cubicBezTo>
                <a:lnTo>
                  <a:pt x="124" y="266"/>
                </a:lnTo>
                <a:cubicBezTo>
                  <a:pt x="92" y="266"/>
                  <a:pt x="67" y="241"/>
                  <a:pt x="67" y="209"/>
                </a:cubicBezTo>
                <a:cubicBezTo>
                  <a:pt x="67" y="200"/>
                  <a:pt x="74" y="194"/>
                  <a:pt x="83" y="194"/>
                </a:cubicBezTo>
                <a:cubicBezTo>
                  <a:pt x="93" y="194"/>
                  <a:pt x="100" y="204"/>
                  <a:pt x="100" y="213"/>
                </a:cubicBezTo>
                <a:cubicBezTo>
                  <a:pt x="100" y="222"/>
                  <a:pt x="107" y="233"/>
                  <a:pt x="117" y="233"/>
                </a:cubicBezTo>
                <a:lnTo>
                  <a:pt x="217" y="233"/>
                </a:lnTo>
                <a:cubicBezTo>
                  <a:pt x="226" y="233"/>
                  <a:pt x="233" y="222"/>
                  <a:pt x="233" y="213"/>
                </a:cubicBezTo>
                <a:cubicBezTo>
                  <a:pt x="233" y="204"/>
                  <a:pt x="241" y="193"/>
                  <a:pt x="250" y="193"/>
                </a:cubicBezTo>
                <a:cubicBezTo>
                  <a:pt x="259" y="193"/>
                  <a:pt x="267" y="200"/>
                  <a:pt x="267" y="209"/>
                </a:cubicBezTo>
                <a:close/>
                <a:moveTo>
                  <a:pt x="300" y="60"/>
                </a:moveTo>
                <a:lnTo>
                  <a:pt x="300" y="159"/>
                </a:lnTo>
                <a:cubicBezTo>
                  <a:pt x="300" y="233"/>
                  <a:pt x="240" y="300"/>
                  <a:pt x="167" y="300"/>
                </a:cubicBezTo>
                <a:cubicBezTo>
                  <a:pt x="93" y="300"/>
                  <a:pt x="33" y="233"/>
                  <a:pt x="33" y="159"/>
                </a:cubicBezTo>
                <a:lnTo>
                  <a:pt x="33" y="60"/>
                </a:lnTo>
                <a:lnTo>
                  <a:pt x="33" y="43"/>
                </a:lnTo>
                <a:cubicBezTo>
                  <a:pt x="33" y="34"/>
                  <a:pt x="41" y="33"/>
                  <a:pt x="50" y="33"/>
                </a:cubicBezTo>
                <a:lnTo>
                  <a:pt x="67" y="33"/>
                </a:lnTo>
                <a:lnTo>
                  <a:pt x="167" y="33"/>
                </a:lnTo>
                <a:lnTo>
                  <a:pt x="266" y="33"/>
                </a:lnTo>
                <a:lnTo>
                  <a:pt x="283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300" y="0"/>
                </a:moveTo>
                <a:lnTo>
                  <a:pt x="167" y="0"/>
                </a:lnTo>
                <a:lnTo>
                  <a:pt x="33" y="0"/>
                </a:lnTo>
                <a:cubicBezTo>
                  <a:pt x="15" y="0"/>
                  <a:pt x="0" y="8"/>
                  <a:pt x="0" y="26"/>
                </a:cubicBezTo>
                <a:lnTo>
                  <a:pt x="0" y="159"/>
                </a:lnTo>
                <a:cubicBezTo>
                  <a:pt x="0" y="197"/>
                  <a:pt x="12" y="231"/>
                  <a:pt x="33" y="259"/>
                </a:cubicBezTo>
                <a:cubicBezTo>
                  <a:pt x="43" y="272"/>
                  <a:pt x="54" y="283"/>
                  <a:pt x="67" y="293"/>
                </a:cubicBezTo>
                <a:cubicBezTo>
                  <a:pt x="95" y="314"/>
                  <a:pt x="129" y="333"/>
                  <a:pt x="167" y="333"/>
                </a:cubicBezTo>
                <a:cubicBezTo>
                  <a:pt x="204" y="333"/>
                  <a:pt x="239" y="314"/>
                  <a:pt x="266" y="293"/>
                </a:cubicBezTo>
                <a:cubicBezTo>
                  <a:pt x="279" y="283"/>
                  <a:pt x="290" y="272"/>
                  <a:pt x="300" y="259"/>
                </a:cubicBezTo>
                <a:cubicBezTo>
                  <a:pt x="321" y="231"/>
                  <a:pt x="333" y="197"/>
                  <a:pt x="333" y="159"/>
                </a:cubicBezTo>
                <a:lnTo>
                  <a:pt x="333" y="26"/>
                </a:lnTo>
                <a:cubicBezTo>
                  <a:pt x="333" y="8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9" name="Freeform 114">
            <a:extLst>
              <a:ext uri="{FF2B5EF4-FFF2-40B4-BE49-F238E27FC236}">
                <a16:creationId xmlns:a16="http://schemas.microsoft.com/office/drawing/2014/main" id="{E84584EF-84D5-474B-AB75-F48A4D7CE2D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54490" y="5029210"/>
            <a:ext cx="250825" cy="252413"/>
          </a:xfrm>
          <a:custGeom>
            <a:avLst/>
            <a:gdLst>
              <a:gd name="T0" fmla="*/ 267 w 334"/>
              <a:gd name="T1" fmla="*/ 214 h 333"/>
              <a:gd name="T2" fmla="*/ 250 w 334"/>
              <a:gd name="T3" fmla="*/ 228 h 333"/>
              <a:gd name="T4" fmla="*/ 234 w 334"/>
              <a:gd name="T5" fmla="*/ 246 h 333"/>
              <a:gd name="T6" fmla="*/ 217 w 334"/>
              <a:gd name="T7" fmla="*/ 266 h 333"/>
              <a:gd name="T8" fmla="*/ 184 w 334"/>
              <a:gd name="T9" fmla="*/ 266 h 333"/>
              <a:gd name="T10" fmla="*/ 167 w 334"/>
              <a:gd name="T11" fmla="*/ 250 h 333"/>
              <a:gd name="T12" fmla="*/ 150 w 334"/>
              <a:gd name="T13" fmla="*/ 233 h 333"/>
              <a:gd name="T14" fmla="*/ 84 w 334"/>
              <a:gd name="T15" fmla="*/ 233 h 333"/>
              <a:gd name="T16" fmla="*/ 67 w 334"/>
              <a:gd name="T17" fmla="*/ 216 h 333"/>
              <a:gd name="T18" fmla="*/ 84 w 334"/>
              <a:gd name="T19" fmla="*/ 200 h 333"/>
              <a:gd name="T20" fmla="*/ 167 w 334"/>
              <a:gd name="T21" fmla="*/ 200 h 333"/>
              <a:gd name="T22" fmla="*/ 234 w 334"/>
              <a:gd name="T23" fmla="*/ 200 h 333"/>
              <a:gd name="T24" fmla="*/ 250 w 334"/>
              <a:gd name="T25" fmla="*/ 200 h 333"/>
              <a:gd name="T26" fmla="*/ 267 w 334"/>
              <a:gd name="T27" fmla="*/ 214 h 333"/>
              <a:gd name="T28" fmla="*/ 267 w 334"/>
              <a:gd name="T29" fmla="*/ 116 h 333"/>
              <a:gd name="T30" fmla="*/ 250 w 334"/>
              <a:gd name="T31" fmla="*/ 133 h 333"/>
              <a:gd name="T32" fmla="*/ 217 w 334"/>
              <a:gd name="T33" fmla="*/ 133 h 333"/>
              <a:gd name="T34" fmla="*/ 200 w 334"/>
              <a:gd name="T35" fmla="*/ 116 h 333"/>
              <a:gd name="T36" fmla="*/ 217 w 334"/>
              <a:gd name="T37" fmla="*/ 100 h 333"/>
              <a:gd name="T38" fmla="*/ 250 w 334"/>
              <a:gd name="T39" fmla="*/ 100 h 333"/>
              <a:gd name="T40" fmla="*/ 267 w 334"/>
              <a:gd name="T41" fmla="*/ 116 h 333"/>
              <a:gd name="T42" fmla="*/ 67 w 334"/>
              <a:gd name="T43" fmla="*/ 116 h 333"/>
              <a:gd name="T44" fmla="*/ 84 w 334"/>
              <a:gd name="T45" fmla="*/ 100 h 333"/>
              <a:gd name="T46" fmla="*/ 117 w 334"/>
              <a:gd name="T47" fmla="*/ 100 h 333"/>
              <a:gd name="T48" fmla="*/ 134 w 334"/>
              <a:gd name="T49" fmla="*/ 116 h 333"/>
              <a:gd name="T50" fmla="*/ 117 w 334"/>
              <a:gd name="T51" fmla="*/ 133 h 333"/>
              <a:gd name="T52" fmla="*/ 84 w 334"/>
              <a:gd name="T53" fmla="*/ 133 h 333"/>
              <a:gd name="T54" fmla="*/ 67 w 334"/>
              <a:gd name="T55" fmla="*/ 116 h 333"/>
              <a:gd name="T56" fmla="*/ 300 w 334"/>
              <a:gd name="T57" fmla="*/ 60 h 333"/>
              <a:gd name="T58" fmla="*/ 300 w 334"/>
              <a:gd name="T59" fmla="*/ 159 h 333"/>
              <a:gd name="T60" fmla="*/ 167 w 334"/>
              <a:gd name="T61" fmla="*/ 300 h 333"/>
              <a:gd name="T62" fmla="*/ 34 w 334"/>
              <a:gd name="T63" fmla="*/ 159 h 333"/>
              <a:gd name="T64" fmla="*/ 34 w 334"/>
              <a:gd name="T65" fmla="*/ 60 h 333"/>
              <a:gd name="T66" fmla="*/ 34 w 334"/>
              <a:gd name="T67" fmla="*/ 43 h 333"/>
              <a:gd name="T68" fmla="*/ 50 w 334"/>
              <a:gd name="T69" fmla="*/ 33 h 333"/>
              <a:gd name="T70" fmla="*/ 67 w 334"/>
              <a:gd name="T71" fmla="*/ 33 h 333"/>
              <a:gd name="T72" fmla="*/ 167 w 334"/>
              <a:gd name="T73" fmla="*/ 33 h 333"/>
              <a:gd name="T74" fmla="*/ 267 w 334"/>
              <a:gd name="T75" fmla="*/ 33 h 333"/>
              <a:gd name="T76" fmla="*/ 284 w 334"/>
              <a:gd name="T77" fmla="*/ 33 h 333"/>
              <a:gd name="T78" fmla="*/ 300 w 334"/>
              <a:gd name="T79" fmla="*/ 43 h 333"/>
              <a:gd name="T80" fmla="*/ 300 w 334"/>
              <a:gd name="T81" fmla="*/ 60 h 333"/>
              <a:gd name="T82" fmla="*/ 300 w 334"/>
              <a:gd name="T83" fmla="*/ 0 h 333"/>
              <a:gd name="T84" fmla="*/ 167 w 334"/>
              <a:gd name="T85" fmla="*/ 0 h 333"/>
              <a:gd name="T86" fmla="*/ 34 w 334"/>
              <a:gd name="T87" fmla="*/ 0 h 333"/>
              <a:gd name="T88" fmla="*/ 0 w 334"/>
              <a:gd name="T89" fmla="*/ 26 h 333"/>
              <a:gd name="T90" fmla="*/ 0 w 334"/>
              <a:gd name="T91" fmla="*/ 159 h 333"/>
              <a:gd name="T92" fmla="*/ 34 w 334"/>
              <a:gd name="T93" fmla="*/ 259 h 333"/>
              <a:gd name="T94" fmla="*/ 67 w 334"/>
              <a:gd name="T95" fmla="*/ 293 h 333"/>
              <a:gd name="T96" fmla="*/ 167 w 334"/>
              <a:gd name="T97" fmla="*/ 333 h 333"/>
              <a:gd name="T98" fmla="*/ 267 w 334"/>
              <a:gd name="T99" fmla="*/ 293 h 333"/>
              <a:gd name="T100" fmla="*/ 300 w 334"/>
              <a:gd name="T101" fmla="*/ 259 h 333"/>
              <a:gd name="T102" fmla="*/ 334 w 334"/>
              <a:gd name="T103" fmla="*/ 159 h 333"/>
              <a:gd name="T104" fmla="*/ 334 w 334"/>
              <a:gd name="T105" fmla="*/ 26 h 333"/>
              <a:gd name="T106" fmla="*/ 300 w 334"/>
              <a:gd name="T10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4" h="333">
                <a:moveTo>
                  <a:pt x="267" y="214"/>
                </a:moveTo>
                <a:cubicBezTo>
                  <a:pt x="267" y="223"/>
                  <a:pt x="260" y="228"/>
                  <a:pt x="250" y="228"/>
                </a:cubicBezTo>
                <a:cubicBezTo>
                  <a:pt x="241" y="228"/>
                  <a:pt x="234" y="237"/>
                  <a:pt x="234" y="246"/>
                </a:cubicBezTo>
                <a:cubicBezTo>
                  <a:pt x="234" y="255"/>
                  <a:pt x="226" y="266"/>
                  <a:pt x="217" y="266"/>
                </a:cubicBezTo>
                <a:lnTo>
                  <a:pt x="184" y="266"/>
                </a:lnTo>
                <a:cubicBezTo>
                  <a:pt x="174" y="266"/>
                  <a:pt x="167" y="259"/>
                  <a:pt x="167" y="250"/>
                </a:cubicBezTo>
                <a:cubicBezTo>
                  <a:pt x="167" y="240"/>
                  <a:pt x="160" y="233"/>
                  <a:pt x="150" y="233"/>
                </a:cubicBezTo>
                <a:lnTo>
                  <a:pt x="84" y="233"/>
                </a:lnTo>
                <a:cubicBezTo>
                  <a:pt x="74" y="233"/>
                  <a:pt x="67" y="226"/>
                  <a:pt x="67" y="216"/>
                </a:cubicBezTo>
                <a:cubicBezTo>
                  <a:pt x="67" y="207"/>
                  <a:pt x="74" y="200"/>
                  <a:pt x="84" y="200"/>
                </a:cubicBezTo>
                <a:lnTo>
                  <a:pt x="167" y="200"/>
                </a:lnTo>
                <a:lnTo>
                  <a:pt x="234" y="200"/>
                </a:lnTo>
                <a:lnTo>
                  <a:pt x="250" y="200"/>
                </a:lnTo>
                <a:cubicBezTo>
                  <a:pt x="260" y="200"/>
                  <a:pt x="267" y="204"/>
                  <a:pt x="267" y="214"/>
                </a:cubicBezTo>
                <a:close/>
                <a:moveTo>
                  <a:pt x="267" y="116"/>
                </a:moveTo>
                <a:cubicBezTo>
                  <a:pt x="267" y="126"/>
                  <a:pt x="260" y="133"/>
                  <a:pt x="250" y="133"/>
                </a:cubicBezTo>
                <a:lnTo>
                  <a:pt x="217" y="133"/>
                </a:lnTo>
                <a:cubicBezTo>
                  <a:pt x="208" y="133"/>
                  <a:pt x="200" y="126"/>
                  <a:pt x="200" y="116"/>
                </a:cubicBezTo>
                <a:cubicBezTo>
                  <a:pt x="200" y="107"/>
                  <a:pt x="208" y="100"/>
                  <a:pt x="217" y="100"/>
                </a:cubicBezTo>
                <a:lnTo>
                  <a:pt x="250" y="100"/>
                </a:lnTo>
                <a:cubicBezTo>
                  <a:pt x="260" y="100"/>
                  <a:pt x="267" y="107"/>
                  <a:pt x="267" y="116"/>
                </a:cubicBezTo>
                <a:close/>
                <a:moveTo>
                  <a:pt x="67" y="116"/>
                </a:moveTo>
                <a:cubicBezTo>
                  <a:pt x="67" y="107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7"/>
                  <a:pt x="134" y="116"/>
                </a:cubicBezTo>
                <a:cubicBezTo>
                  <a:pt x="134" y="126"/>
                  <a:pt x="126" y="133"/>
                  <a:pt x="117" y="133"/>
                </a:cubicBezTo>
                <a:lnTo>
                  <a:pt x="84" y="133"/>
                </a:lnTo>
                <a:cubicBezTo>
                  <a:pt x="74" y="133"/>
                  <a:pt x="67" y="126"/>
                  <a:pt x="67" y="116"/>
                </a:cubicBezTo>
                <a:close/>
                <a:moveTo>
                  <a:pt x="300" y="60"/>
                </a:moveTo>
                <a:lnTo>
                  <a:pt x="300" y="159"/>
                </a:lnTo>
                <a:cubicBezTo>
                  <a:pt x="300" y="233"/>
                  <a:pt x="241" y="300"/>
                  <a:pt x="167" y="300"/>
                </a:cubicBezTo>
                <a:cubicBezTo>
                  <a:pt x="93" y="300"/>
                  <a:pt x="34" y="233"/>
                  <a:pt x="34" y="159"/>
                </a:cubicBezTo>
                <a:lnTo>
                  <a:pt x="34" y="60"/>
                </a:lnTo>
                <a:lnTo>
                  <a:pt x="34" y="43"/>
                </a:lnTo>
                <a:cubicBezTo>
                  <a:pt x="34" y="34"/>
                  <a:pt x="41" y="33"/>
                  <a:pt x="50" y="33"/>
                </a:cubicBezTo>
                <a:lnTo>
                  <a:pt x="67" y="33"/>
                </a:lnTo>
                <a:lnTo>
                  <a:pt x="167" y="33"/>
                </a:lnTo>
                <a:lnTo>
                  <a:pt x="267" y="33"/>
                </a:lnTo>
                <a:lnTo>
                  <a:pt x="284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60"/>
                </a:lnTo>
                <a:close/>
                <a:moveTo>
                  <a:pt x="300" y="0"/>
                </a:moveTo>
                <a:lnTo>
                  <a:pt x="167" y="0"/>
                </a:lnTo>
                <a:lnTo>
                  <a:pt x="34" y="0"/>
                </a:lnTo>
                <a:cubicBezTo>
                  <a:pt x="15" y="0"/>
                  <a:pt x="0" y="8"/>
                  <a:pt x="0" y="26"/>
                </a:cubicBezTo>
                <a:lnTo>
                  <a:pt x="0" y="159"/>
                </a:lnTo>
                <a:cubicBezTo>
                  <a:pt x="0" y="197"/>
                  <a:pt x="13" y="231"/>
                  <a:pt x="34" y="259"/>
                </a:cubicBezTo>
                <a:cubicBezTo>
                  <a:pt x="43" y="272"/>
                  <a:pt x="55" y="283"/>
                  <a:pt x="67" y="293"/>
                </a:cubicBezTo>
                <a:cubicBezTo>
                  <a:pt x="95" y="314"/>
                  <a:pt x="130" y="333"/>
                  <a:pt x="167" y="333"/>
                </a:cubicBezTo>
                <a:cubicBezTo>
                  <a:pt x="204" y="333"/>
                  <a:pt x="239" y="314"/>
                  <a:pt x="267" y="293"/>
                </a:cubicBezTo>
                <a:cubicBezTo>
                  <a:pt x="279" y="283"/>
                  <a:pt x="291" y="272"/>
                  <a:pt x="300" y="259"/>
                </a:cubicBezTo>
                <a:cubicBezTo>
                  <a:pt x="321" y="231"/>
                  <a:pt x="334" y="197"/>
                  <a:pt x="334" y="159"/>
                </a:cubicBezTo>
                <a:lnTo>
                  <a:pt x="334" y="26"/>
                </a:lnTo>
                <a:cubicBezTo>
                  <a:pt x="334" y="8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0" name="Freeform 115">
            <a:extLst>
              <a:ext uri="{FF2B5EF4-FFF2-40B4-BE49-F238E27FC236}">
                <a16:creationId xmlns:a16="http://schemas.microsoft.com/office/drawing/2014/main" id="{36330C9C-E78A-5F4C-81ED-505BA874C5C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51252" y="5029210"/>
            <a:ext cx="250825" cy="252413"/>
          </a:xfrm>
          <a:custGeom>
            <a:avLst/>
            <a:gdLst>
              <a:gd name="T0" fmla="*/ 133 w 333"/>
              <a:gd name="T1" fmla="*/ 233 h 333"/>
              <a:gd name="T2" fmla="*/ 200 w 333"/>
              <a:gd name="T3" fmla="*/ 233 h 333"/>
              <a:gd name="T4" fmla="*/ 200 w 333"/>
              <a:gd name="T5" fmla="*/ 266 h 333"/>
              <a:gd name="T6" fmla="*/ 133 w 333"/>
              <a:gd name="T7" fmla="*/ 266 h 333"/>
              <a:gd name="T8" fmla="*/ 133 w 333"/>
              <a:gd name="T9" fmla="*/ 233 h 333"/>
              <a:gd name="T10" fmla="*/ 200 w 333"/>
              <a:gd name="T11" fmla="*/ 66 h 333"/>
              <a:gd name="T12" fmla="*/ 133 w 333"/>
              <a:gd name="T13" fmla="*/ 66 h 333"/>
              <a:gd name="T14" fmla="*/ 33 w 333"/>
              <a:gd name="T15" fmla="*/ 66 h 333"/>
              <a:gd name="T16" fmla="*/ 33 w 333"/>
              <a:gd name="T17" fmla="*/ 43 h 333"/>
              <a:gd name="T18" fmla="*/ 50 w 333"/>
              <a:gd name="T19" fmla="*/ 33 h 333"/>
              <a:gd name="T20" fmla="*/ 67 w 333"/>
              <a:gd name="T21" fmla="*/ 33 h 333"/>
              <a:gd name="T22" fmla="*/ 166 w 333"/>
              <a:gd name="T23" fmla="*/ 33 h 333"/>
              <a:gd name="T24" fmla="*/ 266 w 333"/>
              <a:gd name="T25" fmla="*/ 33 h 333"/>
              <a:gd name="T26" fmla="*/ 283 w 333"/>
              <a:gd name="T27" fmla="*/ 33 h 333"/>
              <a:gd name="T28" fmla="*/ 300 w 333"/>
              <a:gd name="T29" fmla="*/ 43 h 333"/>
              <a:gd name="T30" fmla="*/ 300 w 333"/>
              <a:gd name="T31" fmla="*/ 66 h 333"/>
              <a:gd name="T32" fmla="*/ 200 w 333"/>
              <a:gd name="T33" fmla="*/ 66 h 333"/>
              <a:gd name="T34" fmla="*/ 250 w 333"/>
              <a:gd name="T35" fmla="*/ 166 h 333"/>
              <a:gd name="T36" fmla="*/ 233 w 333"/>
              <a:gd name="T37" fmla="*/ 142 h 333"/>
              <a:gd name="T38" fmla="*/ 233 w 333"/>
              <a:gd name="T39" fmla="*/ 100 h 333"/>
              <a:gd name="T40" fmla="*/ 300 w 333"/>
              <a:gd name="T41" fmla="*/ 100 h 333"/>
              <a:gd name="T42" fmla="*/ 300 w 333"/>
              <a:gd name="T43" fmla="*/ 166 h 333"/>
              <a:gd name="T44" fmla="*/ 250 w 333"/>
              <a:gd name="T45" fmla="*/ 166 h 333"/>
              <a:gd name="T46" fmla="*/ 166 w 333"/>
              <a:gd name="T47" fmla="*/ 307 h 333"/>
              <a:gd name="T48" fmla="*/ 37 w 333"/>
              <a:gd name="T49" fmla="*/ 200 h 333"/>
              <a:gd name="T50" fmla="*/ 100 w 333"/>
              <a:gd name="T51" fmla="*/ 200 h 333"/>
              <a:gd name="T52" fmla="*/ 133 w 333"/>
              <a:gd name="T53" fmla="*/ 159 h 333"/>
              <a:gd name="T54" fmla="*/ 133 w 333"/>
              <a:gd name="T55" fmla="*/ 100 h 333"/>
              <a:gd name="T56" fmla="*/ 200 w 333"/>
              <a:gd name="T57" fmla="*/ 100 h 333"/>
              <a:gd name="T58" fmla="*/ 200 w 333"/>
              <a:gd name="T59" fmla="*/ 159 h 333"/>
              <a:gd name="T60" fmla="*/ 233 w 333"/>
              <a:gd name="T61" fmla="*/ 200 h 333"/>
              <a:gd name="T62" fmla="*/ 295 w 333"/>
              <a:gd name="T63" fmla="*/ 200 h 333"/>
              <a:gd name="T64" fmla="*/ 166 w 333"/>
              <a:gd name="T65" fmla="*/ 307 h 333"/>
              <a:gd name="T66" fmla="*/ 100 w 333"/>
              <a:gd name="T67" fmla="*/ 100 h 333"/>
              <a:gd name="T68" fmla="*/ 100 w 333"/>
              <a:gd name="T69" fmla="*/ 142 h 333"/>
              <a:gd name="T70" fmla="*/ 83 w 333"/>
              <a:gd name="T71" fmla="*/ 166 h 333"/>
              <a:gd name="T72" fmla="*/ 33 w 333"/>
              <a:gd name="T73" fmla="*/ 166 h 333"/>
              <a:gd name="T74" fmla="*/ 33 w 333"/>
              <a:gd name="T75" fmla="*/ 100 h 333"/>
              <a:gd name="T76" fmla="*/ 100 w 333"/>
              <a:gd name="T77" fmla="*/ 100 h 333"/>
              <a:gd name="T78" fmla="*/ 300 w 333"/>
              <a:gd name="T79" fmla="*/ 0 h 333"/>
              <a:gd name="T80" fmla="*/ 166 w 333"/>
              <a:gd name="T81" fmla="*/ 0 h 333"/>
              <a:gd name="T82" fmla="*/ 33 w 333"/>
              <a:gd name="T83" fmla="*/ 0 h 333"/>
              <a:gd name="T84" fmla="*/ 0 w 333"/>
              <a:gd name="T85" fmla="*/ 26 h 333"/>
              <a:gd name="T86" fmla="*/ 0 w 333"/>
              <a:gd name="T87" fmla="*/ 59 h 333"/>
              <a:gd name="T88" fmla="*/ 0 w 333"/>
              <a:gd name="T89" fmla="*/ 159 h 333"/>
              <a:gd name="T90" fmla="*/ 0 w 333"/>
              <a:gd name="T91" fmla="*/ 200 h 333"/>
              <a:gd name="T92" fmla="*/ 3 w 333"/>
              <a:gd name="T93" fmla="*/ 200 h 333"/>
              <a:gd name="T94" fmla="*/ 33 w 333"/>
              <a:gd name="T95" fmla="*/ 263 h 333"/>
              <a:gd name="T96" fmla="*/ 67 w 333"/>
              <a:gd name="T97" fmla="*/ 295 h 333"/>
              <a:gd name="T98" fmla="*/ 166 w 333"/>
              <a:gd name="T99" fmla="*/ 333 h 333"/>
              <a:gd name="T100" fmla="*/ 266 w 333"/>
              <a:gd name="T101" fmla="*/ 293 h 333"/>
              <a:gd name="T102" fmla="*/ 300 w 333"/>
              <a:gd name="T103" fmla="*/ 263 h 333"/>
              <a:gd name="T104" fmla="*/ 330 w 333"/>
              <a:gd name="T105" fmla="*/ 200 h 333"/>
              <a:gd name="T106" fmla="*/ 333 w 333"/>
              <a:gd name="T107" fmla="*/ 200 h 333"/>
              <a:gd name="T108" fmla="*/ 333 w 333"/>
              <a:gd name="T109" fmla="*/ 159 h 333"/>
              <a:gd name="T110" fmla="*/ 333 w 333"/>
              <a:gd name="T111" fmla="*/ 59 h 333"/>
              <a:gd name="T112" fmla="*/ 333 w 333"/>
              <a:gd name="T113" fmla="*/ 26 h 333"/>
              <a:gd name="T114" fmla="*/ 300 w 333"/>
              <a:gd name="T11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33" h="333">
                <a:moveTo>
                  <a:pt x="133" y="233"/>
                </a:moveTo>
                <a:lnTo>
                  <a:pt x="200" y="233"/>
                </a:lnTo>
                <a:lnTo>
                  <a:pt x="200" y="266"/>
                </a:lnTo>
                <a:lnTo>
                  <a:pt x="133" y="266"/>
                </a:lnTo>
                <a:lnTo>
                  <a:pt x="133" y="233"/>
                </a:lnTo>
                <a:close/>
                <a:moveTo>
                  <a:pt x="200" y="66"/>
                </a:moveTo>
                <a:lnTo>
                  <a:pt x="133" y="66"/>
                </a:lnTo>
                <a:lnTo>
                  <a:pt x="33" y="66"/>
                </a:lnTo>
                <a:lnTo>
                  <a:pt x="33" y="43"/>
                </a:lnTo>
                <a:cubicBezTo>
                  <a:pt x="33" y="34"/>
                  <a:pt x="40" y="33"/>
                  <a:pt x="50" y="33"/>
                </a:cubicBezTo>
                <a:lnTo>
                  <a:pt x="67" y="33"/>
                </a:lnTo>
                <a:lnTo>
                  <a:pt x="166" y="33"/>
                </a:lnTo>
                <a:lnTo>
                  <a:pt x="266" y="33"/>
                </a:lnTo>
                <a:lnTo>
                  <a:pt x="283" y="33"/>
                </a:lnTo>
                <a:cubicBezTo>
                  <a:pt x="292" y="33"/>
                  <a:pt x="300" y="34"/>
                  <a:pt x="300" y="43"/>
                </a:cubicBezTo>
                <a:lnTo>
                  <a:pt x="300" y="66"/>
                </a:lnTo>
                <a:lnTo>
                  <a:pt x="200" y="66"/>
                </a:lnTo>
                <a:close/>
                <a:moveTo>
                  <a:pt x="250" y="166"/>
                </a:moveTo>
                <a:cubicBezTo>
                  <a:pt x="240" y="166"/>
                  <a:pt x="233" y="151"/>
                  <a:pt x="233" y="142"/>
                </a:cubicBezTo>
                <a:lnTo>
                  <a:pt x="233" y="100"/>
                </a:lnTo>
                <a:lnTo>
                  <a:pt x="300" y="100"/>
                </a:lnTo>
                <a:lnTo>
                  <a:pt x="300" y="166"/>
                </a:lnTo>
                <a:lnTo>
                  <a:pt x="250" y="166"/>
                </a:lnTo>
                <a:close/>
                <a:moveTo>
                  <a:pt x="166" y="307"/>
                </a:moveTo>
                <a:cubicBezTo>
                  <a:pt x="104" y="307"/>
                  <a:pt x="52" y="250"/>
                  <a:pt x="37" y="200"/>
                </a:cubicBezTo>
                <a:lnTo>
                  <a:pt x="100" y="200"/>
                </a:lnTo>
                <a:cubicBezTo>
                  <a:pt x="118" y="200"/>
                  <a:pt x="133" y="177"/>
                  <a:pt x="133" y="159"/>
                </a:cubicBezTo>
                <a:lnTo>
                  <a:pt x="133" y="100"/>
                </a:lnTo>
                <a:lnTo>
                  <a:pt x="200" y="100"/>
                </a:lnTo>
                <a:lnTo>
                  <a:pt x="200" y="159"/>
                </a:lnTo>
                <a:cubicBezTo>
                  <a:pt x="200" y="177"/>
                  <a:pt x="215" y="200"/>
                  <a:pt x="233" y="200"/>
                </a:cubicBezTo>
                <a:lnTo>
                  <a:pt x="295" y="200"/>
                </a:lnTo>
                <a:cubicBezTo>
                  <a:pt x="281" y="250"/>
                  <a:pt x="228" y="307"/>
                  <a:pt x="166" y="307"/>
                </a:cubicBezTo>
                <a:close/>
                <a:moveTo>
                  <a:pt x="100" y="100"/>
                </a:moveTo>
                <a:lnTo>
                  <a:pt x="100" y="142"/>
                </a:lnTo>
                <a:cubicBezTo>
                  <a:pt x="100" y="151"/>
                  <a:pt x="92" y="166"/>
                  <a:pt x="83" y="166"/>
                </a:cubicBezTo>
                <a:lnTo>
                  <a:pt x="33" y="166"/>
                </a:lnTo>
                <a:lnTo>
                  <a:pt x="33" y="100"/>
                </a:lnTo>
                <a:lnTo>
                  <a:pt x="100" y="100"/>
                </a:lnTo>
                <a:close/>
                <a:moveTo>
                  <a:pt x="300" y="0"/>
                </a:moveTo>
                <a:lnTo>
                  <a:pt x="166" y="0"/>
                </a:lnTo>
                <a:lnTo>
                  <a:pt x="33" y="0"/>
                </a:lnTo>
                <a:cubicBezTo>
                  <a:pt x="15" y="0"/>
                  <a:pt x="0" y="8"/>
                  <a:pt x="0" y="26"/>
                </a:cubicBezTo>
                <a:lnTo>
                  <a:pt x="0" y="59"/>
                </a:lnTo>
                <a:lnTo>
                  <a:pt x="0" y="159"/>
                </a:lnTo>
                <a:lnTo>
                  <a:pt x="0" y="200"/>
                </a:lnTo>
                <a:lnTo>
                  <a:pt x="3" y="200"/>
                </a:lnTo>
                <a:cubicBezTo>
                  <a:pt x="8" y="216"/>
                  <a:pt x="18" y="243"/>
                  <a:pt x="33" y="263"/>
                </a:cubicBezTo>
                <a:cubicBezTo>
                  <a:pt x="43" y="276"/>
                  <a:pt x="54" y="285"/>
                  <a:pt x="67" y="295"/>
                </a:cubicBezTo>
                <a:cubicBezTo>
                  <a:pt x="94" y="315"/>
                  <a:pt x="129" y="333"/>
                  <a:pt x="166" y="333"/>
                </a:cubicBezTo>
                <a:cubicBezTo>
                  <a:pt x="204" y="333"/>
                  <a:pt x="238" y="314"/>
                  <a:pt x="266" y="293"/>
                </a:cubicBezTo>
                <a:cubicBezTo>
                  <a:pt x="279" y="284"/>
                  <a:pt x="290" y="276"/>
                  <a:pt x="300" y="263"/>
                </a:cubicBezTo>
                <a:cubicBezTo>
                  <a:pt x="314" y="244"/>
                  <a:pt x="325" y="216"/>
                  <a:pt x="330" y="200"/>
                </a:cubicBezTo>
                <a:lnTo>
                  <a:pt x="333" y="200"/>
                </a:lnTo>
                <a:lnTo>
                  <a:pt x="333" y="159"/>
                </a:lnTo>
                <a:lnTo>
                  <a:pt x="333" y="59"/>
                </a:lnTo>
                <a:lnTo>
                  <a:pt x="333" y="26"/>
                </a:lnTo>
                <a:cubicBezTo>
                  <a:pt x="333" y="8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1" name="Freeform 116">
            <a:extLst>
              <a:ext uri="{FF2B5EF4-FFF2-40B4-BE49-F238E27FC236}">
                <a16:creationId xmlns:a16="http://schemas.microsoft.com/office/drawing/2014/main" id="{F018C5C1-D84D-D54B-92FB-5A0537ECA57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48015" y="5029210"/>
            <a:ext cx="250825" cy="252413"/>
          </a:xfrm>
          <a:custGeom>
            <a:avLst/>
            <a:gdLst>
              <a:gd name="T0" fmla="*/ 200 w 333"/>
              <a:gd name="T1" fmla="*/ 250 h 333"/>
              <a:gd name="T2" fmla="*/ 183 w 333"/>
              <a:gd name="T3" fmla="*/ 266 h 333"/>
              <a:gd name="T4" fmla="*/ 150 w 333"/>
              <a:gd name="T5" fmla="*/ 266 h 333"/>
              <a:gd name="T6" fmla="*/ 133 w 333"/>
              <a:gd name="T7" fmla="*/ 250 h 333"/>
              <a:gd name="T8" fmla="*/ 150 w 333"/>
              <a:gd name="T9" fmla="*/ 233 h 333"/>
              <a:gd name="T10" fmla="*/ 183 w 333"/>
              <a:gd name="T11" fmla="*/ 233 h 333"/>
              <a:gd name="T12" fmla="*/ 200 w 333"/>
              <a:gd name="T13" fmla="*/ 250 h 333"/>
              <a:gd name="T14" fmla="*/ 200 w 333"/>
              <a:gd name="T15" fmla="*/ 66 h 333"/>
              <a:gd name="T16" fmla="*/ 133 w 333"/>
              <a:gd name="T17" fmla="*/ 66 h 333"/>
              <a:gd name="T18" fmla="*/ 33 w 333"/>
              <a:gd name="T19" fmla="*/ 66 h 333"/>
              <a:gd name="T20" fmla="*/ 33 w 333"/>
              <a:gd name="T21" fmla="*/ 43 h 333"/>
              <a:gd name="T22" fmla="*/ 50 w 333"/>
              <a:gd name="T23" fmla="*/ 33 h 333"/>
              <a:gd name="T24" fmla="*/ 67 w 333"/>
              <a:gd name="T25" fmla="*/ 33 h 333"/>
              <a:gd name="T26" fmla="*/ 167 w 333"/>
              <a:gd name="T27" fmla="*/ 33 h 333"/>
              <a:gd name="T28" fmla="*/ 266 w 333"/>
              <a:gd name="T29" fmla="*/ 33 h 333"/>
              <a:gd name="T30" fmla="*/ 283 w 333"/>
              <a:gd name="T31" fmla="*/ 33 h 333"/>
              <a:gd name="T32" fmla="*/ 300 w 333"/>
              <a:gd name="T33" fmla="*/ 43 h 333"/>
              <a:gd name="T34" fmla="*/ 300 w 333"/>
              <a:gd name="T35" fmla="*/ 66 h 333"/>
              <a:gd name="T36" fmla="*/ 200 w 333"/>
              <a:gd name="T37" fmla="*/ 66 h 333"/>
              <a:gd name="T38" fmla="*/ 233 w 333"/>
              <a:gd name="T39" fmla="*/ 100 h 333"/>
              <a:gd name="T40" fmla="*/ 300 w 333"/>
              <a:gd name="T41" fmla="*/ 100 h 333"/>
              <a:gd name="T42" fmla="*/ 300 w 333"/>
              <a:gd name="T43" fmla="*/ 166 h 333"/>
              <a:gd name="T44" fmla="*/ 233 w 333"/>
              <a:gd name="T45" fmla="*/ 166 h 333"/>
              <a:gd name="T46" fmla="*/ 233 w 333"/>
              <a:gd name="T47" fmla="*/ 100 h 333"/>
              <a:gd name="T48" fmla="*/ 167 w 333"/>
              <a:gd name="T49" fmla="*/ 307 h 333"/>
              <a:gd name="T50" fmla="*/ 38 w 333"/>
              <a:gd name="T51" fmla="*/ 200 h 333"/>
              <a:gd name="T52" fmla="*/ 133 w 333"/>
              <a:gd name="T53" fmla="*/ 200 h 333"/>
              <a:gd name="T54" fmla="*/ 133 w 333"/>
              <a:gd name="T55" fmla="*/ 100 h 333"/>
              <a:gd name="T56" fmla="*/ 200 w 333"/>
              <a:gd name="T57" fmla="*/ 100 h 333"/>
              <a:gd name="T58" fmla="*/ 200 w 333"/>
              <a:gd name="T59" fmla="*/ 200 h 333"/>
              <a:gd name="T60" fmla="*/ 296 w 333"/>
              <a:gd name="T61" fmla="*/ 200 h 333"/>
              <a:gd name="T62" fmla="*/ 167 w 333"/>
              <a:gd name="T63" fmla="*/ 307 h 333"/>
              <a:gd name="T64" fmla="*/ 100 w 333"/>
              <a:gd name="T65" fmla="*/ 166 h 333"/>
              <a:gd name="T66" fmla="*/ 33 w 333"/>
              <a:gd name="T67" fmla="*/ 166 h 333"/>
              <a:gd name="T68" fmla="*/ 33 w 333"/>
              <a:gd name="T69" fmla="*/ 100 h 333"/>
              <a:gd name="T70" fmla="*/ 100 w 333"/>
              <a:gd name="T71" fmla="*/ 100 h 333"/>
              <a:gd name="T72" fmla="*/ 100 w 333"/>
              <a:gd name="T73" fmla="*/ 166 h 333"/>
              <a:gd name="T74" fmla="*/ 300 w 333"/>
              <a:gd name="T75" fmla="*/ 0 h 333"/>
              <a:gd name="T76" fmla="*/ 167 w 333"/>
              <a:gd name="T77" fmla="*/ 0 h 333"/>
              <a:gd name="T78" fmla="*/ 33 w 333"/>
              <a:gd name="T79" fmla="*/ 0 h 333"/>
              <a:gd name="T80" fmla="*/ 0 w 333"/>
              <a:gd name="T81" fmla="*/ 26 h 333"/>
              <a:gd name="T82" fmla="*/ 0 w 333"/>
              <a:gd name="T83" fmla="*/ 59 h 333"/>
              <a:gd name="T84" fmla="*/ 0 w 333"/>
              <a:gd name="T85" fmla="*/ 159 h 333"/>
              <a:gd name="T86" fmla="*/ 0 w 333"/>
              <a:gd name="T87" fmla="*/ 200 h 333"/>
              <a:gd name="T88" fmla="*/ 3 w 333"/>
              <a:gd name="T89" fmla="*/ 200 h 333"/>
              <a:gd name="T90" fmla="*/ 33 w 333"/>
              <a:gd name="T91" fmla="*/ 263 h 333"/>
              <a:gd name="T92" fmla="*/ 67 w 333"/>
              <a:gd name="T93" fmla="*/ 295 h 333"/>
              <a:gd name="T94" fmla="*/ 167 w 333"/>
              <a:gd name="T95" fmla="*/ 333 h 333"/>
              <a:gd name="T96" fmla="*/ 266 w 333"/>
              <a:gd name="T97" fmla="*/ 293 h 333"/>
              <a:gd name="T98" fmla="*/ 300 w 333"/>
              <a:gd name="T99" fmla="*/ 263 h 333"/>
              <a:gd name="T100" fmla="*/ 330 w 333"/>
              <a:gd name="T101" fmla="*/ 200 h 333"/>
              <a:gd name="T102" fmla="*/ 333 w 333"/>
              <a:gd name="T103" fmla="*/ 200 h 333"/>
              <a:gd name="T104" fmla="*/ 333 w 333"/>
              <a:gd name="T105" fmla="*/ 159 h 333"/>
              <a:gd name="T106" fmla="*/ 333 w 333"/>
              <a:gd name="T107" fmla="*/ 59 h 333"/>
              <a:gd name="T108" fmla="*/ 333 w 333"/>
              <a:gd name="T109" fmla="*/ 26 h 333"/>
              <a:gd name="T110" fmla="*/ 300 w 333"/>
              <a:gd name="T11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33" h="333">
                <a:moveTo>
                  <a:pt x="200" y="250"/>
                </a:moveTo>
                <a:cubicBezTo>
                  <a:pt x="200" y="259"/>
                  <a:pt x="193" y="266"/>
                  <a:pt x="183" y="266"/>
                </a:cubicBezTo>
                <a:lnTo>
                  <a:pt x="150" y="266"/>
                </a:lnTo>
                <a:cubicBezTo>
                  <a:pt x="141" y="266"/>
                  <a:pt x="133" y="259"/>
                  <a:pt x="133" y="250"/>
                </a:cubicBezTo>
                <a:cubicBezTo>
                  <a:pt x="133" y="240"/>
                  <a:pt x="141" y="233"/>
                  <a:pt x="150" y="233"/>
                </a:cubicBezTo>
                <a:lnTo>
                  <a:pt x="183" y="233"/>
                </a:lnTo>
                <a:cubicBezTo>
                  <a:pt x="193" y="233"/>
                  <a:pt x="200" y="240"/>
                  <a:pt x="200" y="250"/>
                </a:cubicBezTo>
                <a:close/>
                <a:moveTo>
                  <a:pt x="200" y="66"/>
                </a:moveTo>
                <a:lnTo>
                  <a:pt x="133" y="66"/>
                </a:lnTo>
                <a:lnTo>
                  <a:pt x="33" y="66"/>
                </a:lnTo>
                <a:lnTo>
                  <a:pt x="33" y="43"/>
                </a:lnTo>
                <a:cubicBezTo>
                  <a:pt x="33" y="34"/>
                  <a:pt x="41" y="33"/>
                  <a:pt x="50" y="33"/>
                </a:cubicBezTo>
                <a:lnTo>
                  <a:pt x="67" y="33"/>
                </a:lnTo>
                <a:lnTo>
                  <a:pt x="167" y="33"/>
                </a:lnTo>
                <a:lnTo>
                  <a:pt x="266" y="33"/>
                </a:lnTo>
                <a:lnTo>
                  <a:pt x="283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66"/>
                </a:lnTo>
                <a:lnTo>
                  <a:pt x="200" y="66"/>
                </a:lnTo>
                <a:close/>
                <a:moveTo>
                  <a:pt x="233" y="100"/>
                </a:moveTo>
                <a:lnTo>
                  <a:pt x="300" y="100"/>
                </a:lnTo>
                <a:lnTo>
                  <a:pt x="300" y="166"/>
                </a:lnTo>
                <a:lnTo>
                  <a:pt x="233" y="166"/>
                </a:lnTo>
                <a:lnTo>
                  <a:pt x="233" y="100"/>
                </a:lnTo>
                <a:close/>
                <a:moveTo>
                  <a:pt x="167" y="307"/>
                </a:moveTo>
                <a:cubicBezTo>
                  <a:pt x="104" y="307"/>
                  <a:pt x="52" y="250"/>
                  <a:pt x="38" y="200"/>
                </a:cubicBezTo>
                <a:lnTo>
                  <a:pt x="133" y="200"/>
                </a:lnTo>
                <a:lnTo>
                  <a:pt x="133" y="100"/>
                </a:lnTo>
                <a:lnTo>
                  <a:pt x="200" y="100"/>
                </a:lnTo>
                <a:lnTo>
                  <a:pt x="200" y="200"/>
                </a:lnTo>
                <a:lnTo>
                  <a:pt x="296" y="200"/>
                </a:lnTo>
                <a:cubicBezTo>
                  <a:pt x="281" y="250"/>
                  <a:pt x="229" y="307"/>
                  <a:pt x="167" y="307"/>
                </a:cubicBezTo>
                <a:close/>
                <a:moveTo>
                  <a:pt x="100" y="166"/>
                </a:moveTo>
                <a:lnTo>
                  <a:pt x="33" y="166"/>
                </a:lnTo>
                <a:lnTo>
                  <a:pt x="33" y="100"/>
                </a:lnTo>
                <a:lnTo>
                  <a:pt x="100" y="100"/>
                </a:lnTo>
                <a:lnTo>
                  <a:pt x="100" y="166"/>
                </a:lnTo>
                <a:close/>
                <a:moveTo>
                  <a:pt x="300" y="0"/>
                </a:moveTo>
                <a:lnTo>
                  <a:pt x="167" y="0"/>
                </a:lnTo>
                <a:lnTo>
                  <a:pt x="33" y="0"/>
                </a:lnTo>
                <a:cubicBezTo>
                  <a:pt x="15" y="0"/>
                  <a:pt x="0" y="8"/>
                  <a:pt x="0" y="26"/>
                </a:cubicBezTo>
                <a:lnTo>
                  <a:pt x="0" y="59"/>
                </a:lnTo>
                <a:lnTo>
                  <a:pt x="0" y="159"/>
                </a:lnTo>
                <a:lnTo>
                  <a:pt x="0" y="200"/>
                </a:lnTo>
                <a:lnTo>
                  <a:pt x="3" y="200"/>
                </a:lnTo>
                <a:cubicBezTo>
                  <a:pt x="8" y="216"/>
                  <a:pt x="19" y="243"/>
                  <a:pt x="33" y="263"/>
                </a:cubicBezTo>
                <a:cubicBezTo>
                  <a:pt x="43" y="276"/>
                  <a:pt x="54" y="285"/>
                  <a:pt x="67" y="295"/>
                </a:cubicBezTo>
                <a:cubicBezTo>
                  <a:pt x="95" y="315"/>
                  <a:pt x="129" y="333"/>
                  <a:pt x="167" y="333"/>
                </a:cubicBezTo>
                <a:cubicBezTo>
                  <a:pt x="204" y="333"/>
                  <a:pt x="239" y="314"/>
                  <a:pt x="266" y="293"/>
                </a:cubicBezTo>
                <a:cubicBezTo>
                  <a:pt x="279" y="284"/>
                  <a:pt x="290" y="276"/>
                  <a:pt x="300" y="263"/>
                </a:cubicBezTo>
                <a:cubicBezTo>
                  <a:pt x="315" y="244"/>
                  <a:pt x="325" y="216"/>
                  <a:pt x="330" y="200"/>
                </a:cubicBezTo>
                <a:lnTo>
                  <a:pt x="333" y="200"/>
                </a:lnTo>
                <a:lnTo>
                  <a:pt x="333" y="159"/>
                </a:lnTo>
                <a:lnTo>
                  <a:pt x="333" y="59"/>
                </a:lnTo>
                <a:lnTo>
                  <a:pt x="333" y="26"/>
                </a:lnTo>
                <a:cubicBezTo>
                  <a:pt x="333" y="8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2" name="Freeform 117">
            <a:extLst>
              <a:ext uri="{FF2B5EF4-FFF2-40B4-BE49-F238E27FC236}">
                <a16:creationId xmlns:a16="http://schemas.microsoft.com/office/drawing/2014/main" id="{02A198E5-876F-A14A-9896-51CC80052CF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44777" y="5029210"/>
            <a:ext cx="252413" cy="252413"/>
          </a:xfrm>
          <a:custGeom>
            <a:avLst/>
            <a:gdLst>
              <a:gd name="T0" fmla="*/ 100 w 334"/>
              <a:gd name="T1" fmla="*/ 233 h 333"/>
              <a:gd name="T2" fmla="*/ 234 w 334"/>
              <a:gd name="T3" fmla="*/ 233 h 333"/>
              <a:gd name="T4" fmla="*/ 234 w 334"/>
              <a:gd name="T5" fmla="*/ 266 h 333"/>
              <a:gd name="T6" fmla="*/ 100 w 334"/>
              <a:gd name="T7" fmla="*/ 266 h 333"/>
              <a:gd name="T8" fmla="*/ 100 w 334"/>
              <a:gd name="T9" fmla="*/ 233 h 333"/>
              <a:gd name="T10" fmla="*/ 200 w 334"/>
              <a:gd name="T11" fmla="*/ 66 h 333"/>
              <a:gd name="T12" fmla="*/ 134 w 334"/>
              <a:gd name="T13" fmla="*/ 66 h 333"/>
              <a:gd name="T14" fmla="*/ 34 w 334"/>
              <a:gd name="T15" fmla="*/ 66 h 333"/>
              <a:gd name="T16" fmla="*/ 34 w 334"/>
              <a:gd name="T17" fmla="*/ 43 h 333"/>
              <a:gd name="T18" fmla="*/ 50 w 334"/>
              <a:gd name="T19" fmla="*/ 33 h 333"/>
              <a:gd name="T20" fmla="*/ 67 w 334"/>
              <a:gd name="T21" fmla="*/ 33 h 333"/>
              <a:gd name="T22" fmla="*/ 167 w 334"/>
              <a:gd name="T23" fmla="*/ 33 h 333"/>
              <a:gd name="T24" fmla="*/ 267 w 334"/>
              <a:gd name="T25" fmla="*/ 33 h 333"/>
              <a:gd name="T26" fmla="*/ 284 w 334"/>
              <a:gd name="T27" fmla="*/ 33 h 333"/>
              <a:gd name="T28" fmla="*/ 300 w 334"/>
              <a:gd name="T29" fmla="*/ 43 h 333"/>
              <a:gd name="T30" fmla="*/ 300 w 334"/>
              <a:gd name="T31" fmla="*/ 66 h 333"/>
              <a:gd name="T32" fmla="*/ 200 w 334"/>
              <a:gd name="T33" fmla="*/ 66 h 333"/>
              <a:gd name="T34" fmla="*/ 234 w 334"/>
              <a:gd name="T35" fmla="*/ 100 h 333"/>
              <a:gd name="T36" fmla="*/ 300 w 334"/>
              <a:gd name="T37" fmla="*/ 100 h 333"/>
              <a:gd name="T38" fmla="*/ 300 w 334"/>
              <a:gd name="T39" fmla="*/ 166 h 333"/>
              <a:gd name="T40" fmla="*/ 234 w 334"/>
              <a:gd name="T41" fmla="*/ 166 h 333"/>
              <a:gd name="T42" fmla="*/ 234 w 334"/>
              <a:gd name="T43" fmla="*/ 100 h 333"/>
              <a:gd name="T44" fmla="*/ 167 w 334"/>
              <a:gd name="T45" fmla="*/ 307 h 333"/>
              <a:gd name="T46" fmla="*/ 38 w 334"/>
              <a:gd name="T47" fmla="*/ 200 h 333"/>
              <a:gd name="T48" fmla="*/ 134 w 334"/>
              <a:gd name="T49" fmla="*/ 200 h 333"/>
              <a:gd name="T50" fmla="*/ 134 w 334"/>
              <a:gd name="T51" fmla="*/ 100 h 333"/>
              <a:gd name="T52" fmla="*/ 200 w 334"/>
              <a:gd name="T53" fmla="*/ 100 h 333"/>
              <a:gd name="T54" fmla="*/ 200 w 334"/>
              <a:gd name="T55" fmla="*/ 200 h 333"/>
              <a:gd name="T56" fmla="*/ 296 w 334"/>
              <a:gd name="T57" fmla="*/ 200 h 333"/>
              <a:gd name="T58" fmla="*/ 167 w 334"/>
              <a:gd name="T59" fmla="*/ 307 h 333"/>
              <a:gd name="T60" fmla="*/ 100 w 334"/>
              <a:gd name="T61" fmla="*/ 166 h 333"/>
              <a:gd name="T62" fmla="*/ 34 w 334"/>
              <a:gd name="T63" fmla="*/ 166 h 333"/>
              <a:gd name="T64" fmla="*/ 34 w 334"/>
              <a:gd name="T65" fmla="*/ 100 h 333"/>
              <a:gd name="T66" fmla="*/ 100 w 334"/>
              <a:gd name="T67" fmla="*/ 100 h 333"/>
              <a:gd name="T68" fmla="*/ 100 w 334"/>
              <a:gd name="T69" fmla="*/ 166 h 333"/>
              <a:gd name="T70" fmla="*/ 300 w 334"/>
              <a:gd name="T71" fmla="*/ 0 h 333"/>
              <a:gd name="T72" fmla="*/ 167 w 334"/>
              <a:gd name="T73" fmla="*/ 0 h 333"/>
              <a:gd name="T74" fmla="*/ 34 w 334"/>
              <a:gd name="T75" fmla="*/ 0 h 333"/>
              <a:gd name="T76" fmla="*/ 0 w 334"/>
              <a:gd name="T77" fmla="*/ 26 h 333"/>
              <a:gd name="T78" fmla="*/ 0 w 334"/>
              <a:gd name="T79" fmla="*/ 58 h 333"/>
              <a:gd name="T80" fmla="*/ 0 w 334"/>
              <a:gd name="T81" fmla="*/ 159 h 333"/>
              <a:gd name="T82" fmla="*/ 0 w 334"/>
              <a:gd name="T83" fmla="*/ 200 h 333"/>
              <a:gd name="T84" fmla="*/ 4 w 334"/>
              <a:gd name="T85" fmla="*/ 200 h 333"/>
              <a:gd name="T86" fmla="*/ 34 w 334"/>
              <a:gd name="T87" fmla="*/ 263 h 333"/>
              <a:gd name="T88" fmla="*/ 67 w 334"/>
              <a:gd name="T89" fmla="*/ 295 h 333"/>
              <a:gd name="T90" fmla="*/ 167 w 334"/>
              <a:gd name="T91" fmla="*/ 333 h 333"/>
              <a:gd name="T92" fmla="*/ 267 w 334"/>
              <a:gd name="T93" fmla="*/ 293 h 333"/>
              <a:gd name="T94" fmla="*/ 300 w 334"/>
              <a:gd name="T95" fmla="*/ 263 h 333"/>
              <a:gd name="T96" fmla="*/ 330 w 334"/>
              <a:gd name="T97" fmla="*/ 200 h 333"/>
              <a:gd name="T98" fmla="*/ 334 w 334"/>
              <a:gd name="T99" fmla="*/ 200 h 333"/>
              <a:gd name="T100" fmla="*/ 334 w 334"/>
              <a:gd name="T101" fmla="*/ 159 h 333"/>
              <a:gd name="T102" fmla="*/ 334 w 334"/>
              <a:gd name="T103" fmla="*/ 58 h 333"/>
              <a:gd name="T104" fmla="*/ 334 w 334"/>
              <a:gd name="T105" fmla="*/ 26 h 333"/>
              <a:gd name="T106" fmla="*/ 300 w 334"/>
              <a:gd name="T10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4" h="333">
                <a:moveTo>
                  <a:pt x="100" y="233"/>
                </a:moveTo>
                <a:lnTo>
                  <a:pt x="234" y="233"/>
                </a:lnTo>
                <a:lnTo>
                  <a:pt x="234" y="266"/>
                </a:lnTo>
                <a:lnTo>
                  <a:pt x="100" y="266"/>
                </a:lnTo>
                <a:lnTo>
                  <a:pt x="100" y="233"/>
                </a:lnTo>
                <a:close/>
                <a:moveTo>
                  <a:pt x="200" y="66"/>
                </a:moveTo>
                <a:lnTo>
                  <a:pt x="134" y="66"/>
                </a:lnTo>
                <a:lnTo>
                  <a:pt x="34" y="66"/>
                </a:lnTo>
                <a:lnTo>
                  <a:pt x="34" y="43"/>
                </a:lnTo>
                <a:cubicBezTo>
                  <a:pt x="34" y="34"/>
                  <a:pt x="41" y="33"/>
                  <a:pt x="50" y="33"/>
                </a:cubicBezTo>
                <a:lnTo>
                  <a:pt x="67" y="33"/>
                </a:lnTo>
                <a:lnTo>
                  <a:pt x="167" y="33"/>
                </a:lnTo>
                <a:lnTo>
                  <a:pt x="267" y="33"/>
                </a:lnTo>
                <a:lnTo>
                  <a:pt x="284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66"/>
                </a:lnTo>
                <a:lnTo>
                  <a:pt x="200" y="66"/>
                </a:lnTo>
                <a:close/>
                <a:moveTo>
                  <a:pt x="234" y="100"/>
                </a:moveTo>
                <a:lnTo>
                  <a:pt x="300" y="100"/>
                </a:lnTo>
                <a:lnTo>
                  <a:pt x="300" y="166"/>
                </a:lnTo>
                <a:lnTo>
                  <a:pt x="234" y="166"/>
                </a:lnTo>
                <a:lnTo>
                  <a:pt x="234" y="100"/>
                </a:lnTo>
                <a:close/>
                <a:moveTo>
                  <a:pt x="167" y="307"/>
                </a:moveTo>
                <a:cubicBezTo>
                  <a:pt x="105" y="307"/>
                  <a:pt x="52" y="250"/>
                  <a:pt x="38" y="200"/>
                </a:cubicBezTo>
                <a:lnTo>
                  <a:pt x="134" y="200"/>
                </a:lnTo>
                <a:lnTo>
                  <a:pt x="134" y="100"/>
                </a:lnTo>
                <a:lnTo>
                  <a:pt x="200" y="100"/>
                </a:lnTo>
                <a:lnTo>
                  <a:pt x="200" y="200"/>
                </a:lnTo>
                <a:lnTo>
                  <a:pt x="296" y="200"/>
                </a:lnTo>
                <a:cubicBezTo>
                  <a:pt x="282" y="250"/>
                  <a:pt x="229" y="307"/>
                  <a:pt x="167" y="307"/>
                </a:cubicBezTo>
                <a:close/>
                <a:moveTo>
                  <a:pt x="100" y="166"/>
                </a:moveTo>
                <a:lnTo>
                  <a:pt x="34" y="166"/>
                </a:lnTo>
                <a:lnTo>
                  <a:pt x="34" y="100"/>
                </a:lnTo>
                <a:lnTo>
                  <a:pt x="100" y="100"/>
                </a:lnTo>
                <a:lnTo>
                  <a:pt x="100" y="166"/>
                </a:lnTo>
                <a:close/>
                <a:moveTo>
                  <a:pt x="300" y="0"/>
                </a:moveTo>
                <a:lnTo>
                  <a:pt x="167" y="0"/>
                </a:lnTo>
                <a:lnTo>
                  <a:pt x="34" y="0"/>
                </a:lnTo>
                <a:cubicBezTo>
                  <a:pt x="15" y="0"/>
                  <a:pt x="0" y="8"/>
                  <a:pt x="0" y="26"/>
                </a:cubicBezTo>
                <a:lnTo>
                  <a:pt x="0" y="58"/>
                </a:lnTo>
                <a:lnTo>
                  <a:pt x="0" y="159"/>
                </a:lnTo>
                <a:lnTo>
                  <a:pt x="0" y="200"/>
                </a:lnTo>
                <a:lnTo>
                  <a:pt x="4" y="200"/>
                </a:lnTo>
                <a:cubicBezTo>
                  <a:pt x="9" y="216"/>
                  <a:pt x="19" y="244"/>
                  <a:pt x="34" y="263"/>
                </a:cubicBezTo>
                <a:cubicBezTo>
                  <a:pt x="43" y="276"/>
                  <a:pt x="55" y="285"/>
                  <a:pt x="67" y="295"/>
                </a:cubicBezTo>
                <a:cubicBezTo>
                  <a:pt x="95" y="316"/>
                  <a:pt x="130" y="333"/>
                  <a:pt x="167" y="333"/>
                </a:cubicBezTo>
                <a:cubicBezTo>
                  <a:pt x="204" y="333"/>
                  <a:pt x="239" y="314"/>
                  <a:pt x="267" y="293"/>
                </a:cubicBezTo>
                <a:cubicBezTo>
                  <a:pt x="279" y="284"/>
                  <a:pt x="291" y="276"/>
                  <a:pt x="300" y="263"/>
                </a:cubicBezTo>
                <a:cubicBezTo>
                  <a:pt x="315" y="244"/>
                  <a:pt x="325" y="216"/>
                  <a:pt x="330" y="200"/>
                </a:cubicBezTo>
                <a:lnTo>
                  <a:pt x="334" y="200"/>
                </a:lnTo>
                <a:lnTo>
                  <a:pt x="334" y="159"/>
                </a:lnTo>
                <a:lnTo>
                  <a:pt x="334" y="58"/>
                </a:lnTo>
                <a:lnTo>
                  <a:pt x="334" y="26"/>
                </a:lnTo>
                <a:cubicBezTo>
                  <a:pt x="334" y="8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3" name="Freeform 118">
            <a:extLst>
              <a:ext uri="{FF2B5EF4-FFF2-40B4-BE49-F238E27FC236}">
                <a16:creationId xmlns:a16="http://schemas.microsoft.com/office/drawing/2014/main" id="{E0AC4DE0-7CDA-884A-A0B5-7526F387BC3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43127" y="5029210"/>
            <a:ext cx="250825" cy="252413"/>
          </a:xfrm>
          <a:custGeom>
            <a:avLst/>
            <a:gdLst>
              <a:gd name="T0" fmla="*/ 200 w 333"/>
              <a:gd name="T1" fmla="*/ 226 h 333"/>
              <a:gd name="T2" fmla="*/ 166 w 333"/>
              <a:gd name="T3" fmla="*/ 259 h 333"/>
              <a:gd name="T4" fmla="*/ 133 w 333"/>
              <a:gd name="T5" fmla="*/ 226 h 333"/>
              <a:gd name="T6" fmla="*/ 166 w 333"/>
              <a:gd name="T7" fmla="*/ 192 h 333"/>
              <a:gd name="T8" fmla="*/ 200 w 333"/>
              <a:gd name="T9" fmla="*/ 226 h 333"/>
              <a:gd name="T10" fmla="*/ 200 w 333"/>
              <a:gd name="T11" fmla="*/ 66 h 333"/>
              <a:gd name="T12" fmla="*/ 133 w 333"/>
              <a:gd name="T13" fmla="*/ 66 h 333"/>
              <a:gd name="T14" fmla="*/ 33 w 333"/>
              <a:gd name="T15" fmla="*/ 66 h 333"/>
              <a:gd name="T16" fmla="*/ 33 w 333"/>
              <a:gd name="T17" fmla="*/ 43 h 333"/>
              <a:gd name="T18" fmla="*/ 50 w 333"/>
              <a:gd name="T19" fmla="*/ 33 h 333"/>
              <a:gd name="T20" fmla="*/ 67 w 333"/>
              <a:gd name="T21" fmla="*/ 33 h 333"/>
              <a:gd name="T22" fmla="*/ 166 w 333"/>
              <a:gd name="T23" fmla="*/ 33 h 333"/>
              <a:gd name="T24" fmla="*/ 266 w 333"/>
              <a:gd name="T25" fmla="*/ 33 h 333"/>
              <a:gd name="T26" fmla="*/ 283 w 333"/>
              <a:gd name="T27" fmla="*/ 33 h 333"/>
              <a:gd name="T28" fmla="*/ 300 w 333"/>
              <a:gd name="T29" fmla="*/ 43 h 333"/>
              <a:gd name="T30" fmla="*/ 300 w 333"/>
              <a:gd name="T31" fmla="*/ 66 h 333"/>
              <a:gd name="T32" fmla="*/ 200 w 333"/>
              <a:gd name="T33" fmla="*/ 66 h 333"/>
              <a:gd name="T34" fmla="*/ 250 w 333"/>
              <a:gd name="T35" fmla="*/ 166 h 333"/>
              <a:gd name="T36" fmla="*/ 233 w 333"/>
              <a:gd name="T37" fmla="*/ 142 h 333"/>
              <a:gd name="T38" fmla="*/ 233 w 333"/>
              <a:gd name="T39" fmla="*/ 100 h 333"/>
              <a:gd name="T40" fmla="*/ 300 w 333"/>
              <a:gd name="T41" fmla="*/ 100 h 333"/>
              <a:gd name="T42" fmla="*/ 300 w 333"/>
              <a:gd name="T43" fmla="*/ 166 h 333"/>
              <a:gd name="T44" fmla="*/ 250 w 333"/>
              <a:gd name="T45" fmla="*/ 166 h 333"/>
              <a:gd name="T46" fmla="*/ 166 w 333"/>
              <a:gd name="T47" fmla="*/ 307 h 333"/>
              <a:gd name="T48" fmla="*/ 37 w 333"/>
              <a:gd name="T49" fmla="*/ 200 h 333"/>
              <a:gd name="T50" fmla="*/ 100 w 333"/>
              <a:gd name="T51" fmla="*/ 200 h 333"/>
              <a:gd name="T52" fmla="*/ 133 w 333"/>
              <a:gd name="T53" fmla="*/ 159 h 333"/>
              <a:gd name="T54" fmla="*/ 133 w 333"/>
              <a:gd name="T55" fmla="*/ 100 h 333"/>
              <a:gd name="T56" fmla="*/ 200 w 333"/>
              <a:gd name="T57" fmla="*/ 100 h 333"/>
              <a:gd name="T58" fmla="*/ 200 w 333"/>
              <a:gd name="T59" fmla="*/ 159 h 333"/>
              <a:gd name="T60" fmla="*/ 233 w 333"/>
              <a:gd name="T61" fmla="*/ 200 h 333"/>
              <a:gd name="T62" fmla="*/ 295 w 333"/>
              <a:gd name="T63" fmla="*/ 200 h 333"/>
              <a:gd name="T64" fmla="*/ 166 w 333"/>
              <a:gd name="T65" fmla="*/ 307 h 333"/>
              <a:gd name="T66" fmla="*/ 100 w 333"/>
              <a:gd name="T67" fmla="*/ 100 h 333"/>
              <a:gd name="T68" fmla="*/ 100 w 333"/>
              <a:gd name="T69" fmla="*/ 142 h 333"/>
              <a:gd name="T70" fmla="*/ 83 w 333"/>
              <a:gd name="T71" fmla="*/ 166 h 333"/>
              <a:gd name="T72" fmla="*/ 33 w 333"/>
              <a:gd name="T73" fmla="*/ 166 h 333"/>
              <a:gd name="T74" fmla="*/ 33 w 333"/>
              <a:gd name="T75" fmla="*/ 100 h 333"/>
              <a:gd name="T76" fmla="*/ 100 w 333"/>
              <a:gd name="T77" fmla="*/ 100 h 333"/>
              <a:gd name="T78" fmla="*/ 300 w 333"/>
              <a:gd name="T79" fmla="*/ 0 h 333"/>
              <a:gd name="T80" fmla="*/ 166 w 333"/>
              <a:gd name="T81" fmla="*/ 0 h 333"/>
              <a:gd name="T82" fmla="*/ 33 w 333"/>
              <a:gd name="T83" fmla="*/ 0 h 333"/>
              <a:gd name="T84" fmla="*/ 0 w 333"/>
              <a:gd name="T85" fmla="*/ 26 h 333"/>
              <a:gd name="T86" fmla="*/ 0 w 333"/>
              <a:gd name="T87" fmla="*/ 59 h 333"/>
              <a:gd name="T88" fmla="*/ 0 w 333"/>
              <a:gd name="T89" fmla="*/ 159 h 333"/>
              <a:gd name="T90" fmla="*/ 0 w 333"/>
              <a:gd name="T91" fmla="*/ 200 h 333"/>
              <a:gd name="T92" fmla="*/ 3 w 333"/>
              <a:gd name="T93" fmla="*/ 200 h 333"/>
              <a:gd name="T94" fmla="*/ 33 w 333"/>
              <a:gd name="T95" fmla="*/ 263 h 333"/>
              <a:gd name="T96" fmla="*/ 67 w 333"/>
              <a:gd name="T97" fmla="*/ 295 h 333"/>
              <a:gd name="T98" fmla="*/ 166 w 333"/>
              <a:gd name="T99" fmla="*/ 333 h 333"/>
              <a:gd name="T100" fmla="*/ 266 w 333"/>
              <a:gd name="T101" fmla="*/ 293 h 333"/>
              <a:gd name="T102" fmla="*/ 300 w 333"/>
              <a:gd name="T103" fmla="*/ 263 h 333"/>
              <a:gd name="T104" fmla="*/ 330 w 333"/>
              <a:gd name="T105" fmla="*/ 200 h 333"/>
              <a:gd name="T106" fmla="*/ 333 w 333"/>
              <a:gd name="T107" fmla="*/ 200 h 333"/>
              <a:gd name="T108" fmla="*/ 333 w 333"/>
              <a:gd name="T109" fmla="*/ 159 h 333"/>
              <a:gd name="T110" fmla="*/ 333 w 333"/>
              <a:gd name="T111" fmla="*/ 59 h 333"/>
              <a:gd name="T112" fmla="*/ 333 w 333"/>
              <a:gd name="T113" fmla="*/ 26 h 333"/>
              <a:gd name="T114" fmla="*/ 300 w 333"/>
              <a:gd name="T11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33" h="333">
                <a:moveTo>
                  <a:pt x="200" y="226"/>
                </a:moveTo>
                <a:cubicBezTo>
                  <a:pt x="200" y="244"/>
                  <a:pt x="185" y="259"/>
                  <a:pt x="166" y="259"/>
                </a:cubicBezTo>
                <a:cubicBezTo>
                  <a:pt x="148" y="259"/>
                  <a:pt x="133" y="244"/>
                  <a:pt x="133" y="226"/>
                </a:cubicBezTo>
                <a:cubicBezTo>
                  <a:pt x="133" y="207"/>
                  <a:pt x="148" y="192"/>
                  <a:pt x="166" y="192"/>
                </a:cubicBezTo>
                <a:cubicBezTo>
                  <a:pt x="185" y="192"/>
                  <a:pt x="200" y="207"/>
                  <a:pt x="200" y="226"/>
                </a:cubicBezTo>
                <a:close/>
                <a:moveTo>
                  <a:pt x="200" y="66"/>
                </a:moveTo>
                <a:lnTo>
                  <a:pt x="133" y="66"/>
                </a:lnTo>
                <a:lnTo>
                  <a:pt x="33" y="66"/>
                </a:lnTo>
                <a:lnTo>
                  <a:pt x="33" y="43"/>
                </a:lnTo>
                <a:cubicBezTo>
                  <a:pt x="33" y="34"/>
                  <a:pt x="40" y="33"/>
                  <a:pt x="50" y="33"/>
                </a:cubicBezTo>
                <a:lnTo>
                  <a:pt x="67" y="33"/>
                </a:lnTo>
                <a:lnTo>
                  <a:pt x="166" y="33"/>
                </a:lnTo>
                <a:lnTo>
                  <a:pt x="266" y="33"/>
                </a:lnTo>
                <a:lnTo>
                  <a:pt x="283" y="33"/>
                </a:lnTo>
                <a:cubicBezTo>
                  <a:pt x="292" y="33"/>
                  <a:pt x="300" y="34"/>
                  <a:pt x="300" y="43"/>
                </a:cubicBezTo>
                <a:lnTo>
                  <a:pt x="300" y="66"/>
                </a:lnTo>
                <a:lnTo>
                  <a:pt x="200" y="66"/>
                </a:lnTo>
                <a:close/>
                <a:moveTo>
                  <a:pt x="250" y="166"/>
                </a:moveTo>
                <a:cubicBezTo>
                  <a:pt x="240" y="166"/>
                  <a:pt x="233" y="151"/>
                  <a:pt x="233" y="142"/>
                </a:cubicBezTo>
                <a:lnTo>
                  <a:pt x="233" y="100"/>
                </a:lnTo>
                <a:lnTo>
                  <a:pt x="300" y="100"/>
                </a:lnTo>
                <a:lnTo>
                  <a:pt x="300" y="166"/>
                </a:lnTo>
                <a:lnTo>
                  <a:pt x="250" y="166"/>
                </a:lnTo>
                <a:close/>
                <a:moveTo>
                  <a:pt x="166" y="307"/>
                </a:moveTo>
                <a:cubicBezTo>
                  <a:pt x="104" y="307"/>
                  <a:pt x="52" y="250"/>
                  <a:pt x="37" y="200"/>
                </a:cubicBezTo>
                <a:lnTo>
                  <a:pt x="100" y="200"/>
                </a:lnTo>
                <a:cubicBezTo>
                  <a:pt x="118" y="200"/>
                  <a:pt x="133" y="177"/>
                  <a:pt x="133" y="159"/>
                </a:cubicBezTo>
                <a:lnTo>
                  <a:pt x="133" y="100"/>
                </a:lnTo>
                <a:lnTo>
                  <a:pt x="200" y="100"/>
                </a:lnTo>
                <a:lnTo>
                  <a:pt x="200" y="159"/>
                </a:lnTo>
                <a:cubicBezTo>
                  <a:pt x="200" y="177"/>
                  <a:pt x="215" y="200"/>
                  <a:pt x="233" y="200"/>
                </a:cubicBezTo>
                <a:lnTo>
                  <a:pt x="295" y="200"/>
                </a:lnTo>
                <a:cubicBezTo>
                  <a:pt x="281" y="250"/>
                  <a:pt x="228" y="307"/>
                  <a:pt x="166" y="307"/>
                </a:cubicBezTo>
                <a:close/>
                <a:moveTo>
                  <a:pt x="100" y="100"/>
                </a:moveTo>
                <a:lnTo>
                  <a:pt x="100" y="142"/>
                </a:lnTo>
                <a:cubicBezTo>
                  <a:pt x="100" y="151"/>
                  <a:pt x="92" y="166"/>
                  <a:pt x="83" y="166"/>
                </a:cubicBezTo>
                <a:lnTo>
                  <a:pt x="33" y="166"/>
                </a:lnTo>
                <a:lnTo>
                  <a:pt x="33" y="100"/>
                </a:lnTo>
                <a:lnTo>
                  <a:pt x="100" y="100"/>
                </a:lnTo>
                <a:close/>
                <a:moveTo>
                  <a:pt x="300" y="0"/>
                </a:moveTo>
                <a:lnTo>
                  <a:pt x="166" y="0"/>
                </a:lnTo>
                <a:lnTo>
                  <a:pt x="33" y="0"/>
                </a:lnTo>
                <a:cubicBezTo>
                  <a:pt x="15" y="0"/>
                  <a:pt x="0" y="8"/>
                  <a:pt x="0" y="26"/>
                </a:cubicBezTo>
                <a:lnTo>
                  <a:pt x="0" y="59"/>
                </a:lnTo>
                <a:lnTo>
                  <a:pt x="0" y="159"/>
                </a:lnTo>
                <a:lnTo>
                  <a:pt x="0" y="200"/>
                </a:lnTo>
                <a:lnTo>
                  <a:pt x="3" y="200"/>
                </a:lnTo>
                <a:cubicBezTo>
                  <a:pt x="8" y="216"/>
                  <a:pt x="18" y="243"/>
                  <a:pt x="33" y="263"/>
                </a:cubicBezTo>
                <a:cubicBezTo>
                  <a:pt x="43" y="276"/>
                  <a:pt x="54" y="285"/>
                  <a:pt x="67" y="295"/>
                </a:cubicBezTo>
                <a:cubicBezTo>
                  <a:pt x="94" y="315"/>
                  <a:pt x="129" y="333"/>
                  <a:pt x="166" y="333"/>
                </a:cubicBezTo>
                <a:cubicBezTo>
                  <a:pt x="204" y="333"/>
                  <a:pt x="238" y="314"/>
                  <a:pt x="266" y="293"/>
                </a:cubicBezTo>
                <a:cubicBezTo>
                  <a:pt x="279" y="284"/>
                  <a:pt x="290" y="276"/>
                  <a:pt x="300" y="263"/>
                </a:cubicBezTo>
                <a:cubicBezTo>
                  <a:pt x="314" y="244"/>
                  <a:pt x="325" y="216"/>
                  <a:pt x="330" y="200"/>
                </a:cubicBezTo>
                <a:lnTo>
                  <a:pt x="333" y="200"/>
                </a:lnTo>
                <a:lnTo>
                  <a:pt x="333" y="159"/>
                </a:lnTo>
                <a:lnTo>
                  <a:pt x="333" y="59"/>
                </a:lnTo>
                <a:lnTo>
                  <a:pt x="333" y="26"/>
                </a:lnTo>
                <a:cubicBezTo>
                  <a:pt x="333" y="8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4" name="Freeform 119">
            <a:extLst>
              <a:ext uri="{FF2B5EF4-FFF2-40B4-BE49-F238E27FC236}">
                <a16:creationId xmlns:a16="http://schemas.microsoft.com/office/drawing/2014/main" id="{A82AB436-995D-5442-BFAD-B1B5ACDFB43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39889" y="5029210"/>
            <a:ext cx="250825" cy="252413"/>
          </a:xfrm>
          <a:custGeom>
            <a:avLst/>
            <a:gdLst>
              <a:gd name="T0" fmla="*/ 100 w 333"/>
              <a:gd name="T1" fmla="*/ 233 h 333"/>
              <a:gd name="T2" fmla="*/ 233 w 333"/>
              <a:gd name="T3" fmla="*/ 233 h 333"/>
              <a:gd name="T4" fmla="*/ 233 w 333"/>
              <a:gd name="T5" fmla="*/ 266 h 333"/>
              <a:gd name="T6" fmla="*/ 100 w 333"/>
              <a:gd name="T7" fmla="*/ 266 h 333"/>
              <a:gd name="T8" fmla="*/ 100 w 333"/>
              <a:gd name="T9" fmla="*/ 233 h 333"/>
              <a:gd name="T10" fmla="*/ 33 w 333"/>
              <a:gd name="T11" fmla="*/ 66 h 333"/>
              <a:gd name="T12" fmla="*/ 33 w 333"/>
              <a:gd name="T13" fmla="*/ 43 h 333"/>
              <a:gd name="T14" fmla="*/ 50 w 333"/>
              <a:gd name="T15" fmla="*/ 33 h 333"/>
              <a:gd name="T16" fmla="*/ 283 w 333"/>
              <a:gd name="T17" fmla="*/ 33 h 333"/>
              <a:gd name="T18" fmla="*/ 300 w 333"/>
              <a:gd name="T19" fmla="*/ 43 h 333"/>
              <a:gd name="T20" fmla="*/ 300 w 333"/>
              <a:gd name="T21" fmla="*/ 66 h 333"/>
              <a:gd name="T22" fmla="*/ 33 w 333"/>
              <a:gd name="T23" fmla="*/ 66 h 333"/>
              <a:gd name="T24" fmla="*/ 250 w 333"/>
              <a:gd name="T25" fmla="*/ 166 h 333"/>
              <a:gd name="T26" fmla="*/ 233 w 333"/>
              <a:gd name="T27" fmla="*/ 142 h 333"/>
              <a:gd name="T28" fmla="*/ 233 w 333"/>
              <a:gd name="T29" fmla="*/ 100 h 333"/>
              <a:gd name="T30" fmla="*/ 300 w 333"/>
              <a:gd name="T31" fmla="*/ 100 h 333"/>
              <a:gd name="T32" fmla="*/ 300 w 333"/>
              <a:gd name="T33" fmla="*/ 166 h 333"/>
              <a:gd name="T34" fmla="*/ 250 w 333"/>
              <a:gd name="T35" fmla="*/ 166 h 333"/>
              <a:gd name="T36" fmla="*/ 167 w 333"/>
              <a:gd name="T37" fmla="*/ 307 h 333"/>
              <a:gd name="T38" fmla="*/ 38 w 333"/>
              <a:gd name="T39" fmla="*/ 200 h 333"/>
              <a:gd name="T40" fmla="*/ 100 w 333"/>
              <a:gd name="T41" fmla="*/ 200 h 333"/>
              <a:gd name="T42" fmla="*/ 133 w 333"/>
              <a:gd name="T43" fmla="*/ 159 h 333"/>
              <a:gd name="T44" fmla="*/ 133 w 333"/>
              <a:gd name="T45" fmla="*/ 100 h 333"/>
              <a:gd name="T46" fmla="*/ 200 w 333"/>
              <a:gd name="T47" fmla="*/ 100 h 333"/>
              <a:gd name="T48" fmla="*/ 200 w 333"/>
              <a:gd name="T49" fmla="*/ 159 h 333"/>
              <a:gd name="T50" fmla="*/ 233 w 333"/>
              <a:gd name="T51" fmla="*/ 200 h 333"/>
              <a:gd name="T52" fmla="*/ 296 w 333"/>
              <a:gd name="T53" fmla="*/ 200 h 333"/>
              <a:gd name="T54" fmla="*/ 167 w 333"/>
              <a:gd name="T55" fmla="*/ 307 h 333"/>
              <a:gd name="T56" fmla="*/ 100 w 333"/>
              <a:gd name="T57" fmla="*/ 100 h 333"/>
              <a:gd name="T58" fmla="*/ 100 w 333"/>
              <a:gd name="T59" fmla="*/ 142 h 333"/>
              <a:gd name="T60" fmla="*/ 83 w 333"/>
              <a:gd name="T61" fmla="*/ 166 h 333"/>
              <a:gd name="T62" fmla="*/ 33 w 333"/>
              <a:gd name="T63" fmla="*/ 166 h 333"/>
              <a:gd name="T64" fmla="*/ 33 w 333"/>
              <a:gd name="T65" fmla="*/ 100 h 333"/>
              <a:gd name="T66" fmla="*/ 100 w 333"/>
              <a:gd name="T67" fmla="*/ 100 h 333"/>
              <a:gd name="T68" fmla="*/ 300 w 333"/>
              <a:gd name="T69" fmla="*/ 0 h 333"/>
              <a:gd name="T70" fmla="*/ 33 w 333"/>
              <a:gd name="T71" fmla="*/ 0 h 333"/>
              <a:gd name="T72" fmla="*/ 0 w 333"/>
              <a:gd name="T73" fmla="*/ 26 h 333"/>
              <a:gd name="T74" fmla="*/ 0 w 333"/>
              <a:gd name="T75" fmla="*/ 200 h 333"/>
              <a:gd name="T76" fmla="*/ 3 w 333"/>
              <a:gd name="T77" fmla="*/ 200 h 333"/>
              <a:gd name="T78" fmla="*/ 67 w 333"/>
              <a:gd name="T79" fmla="*/ 295 h 333"/>
              <a:gd name="T80" fmla="*/ 167 w 333"/>
              <a:gd name="T81" fmla="*/ 333 h 333"/>
              <a:gd name="T82" fmla="*/ 300 w 333"/>
              <a:gd name="T83" fmla="*/ 263 h 333"/>
              <a:gd name="T84" fmla="*/ 330 w 333"/>
              <a:gd name="T85" fmla="*/ 200 h 333"/>
              <a:gd name="T86" fmla="*/ 333 w 333"/>
              <a:gd name="T87" fmla="*/ 200 h 333"/>
              <a:gd name="T88" fmla="*/ 333 w 333"/>
              <a:gd name="T89" fmla="*/ 26 h 333"/>
              <a:gd name="T90" fmla="*/ 300 w 333"/>
              <a:gd name="T9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33" h="333">
                <a:moveTo>
                  <a:pt x="100" y="233"/>
                </a:moveTo>
                <a:lnTo>
                  <a:pt x="233" y="233"/>
                </a:lnTo>
                <a:lnTo>
                  <a:pt x="233" y="266"/>
                </a:lnTo>
                <a:lnTo>
                  <a:pt x="100" y="266"/>
                </a:lnTo>
                <a:lnTo>
                  <a:pt x="100" y="233"/>
                </a:lnTo>
                <a:close/>
                <a:moveTo>
                  <a:pt x="33" y="66"/>
                </a:moveTo>
                <a:lnTo>
                  <a:pt x="33" y="43"/>
                </a:lnTo>
                <a:cubicBezTo>
                  <a:pt x="33" y="34"/>
                  <a:pt x="41" y="33"/>
                  <a:pt x="50" y="33"/>
                </a:cubicBezTo>
                <a:lnTo>
                  <a:pt x="283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66"/>
                </a:lnTo>
                <a:lnTo>
                  <a:pt x="33" y="66"/>
                </a:lnTo>
                <a:close/>
                <a:moveTo>
                  <a:pt x="250" y="166"/>
                </a:moveTo>
                <a:cubicBezTo>
                  <a:pt x="241" y="166"/>
                  <a:pt x="233" y="151"/>
                  <a:pt x="233" y="142"/>
                </a:cubicBezTo>
                <a:lnTo>
                  <a:pt x="233" y="100"/>
                </a:lnTo>
                <a:lnTo>
                  <a:pt x="300" y="100"/>
                </a:lnTo>
                <a:lnTo>
                  <a:pt x="300" y="166"/>
                </a:lnTo>
                <a:lnTo>
                  <a:pt x="250" y="166"/>
                </a:lnTo>
                <a:close/>
                <a:moveTo>
                  <a:pt x="167" y="307"/>
                </a:moveTo>
                <a:cubicBezTo>
                  <a:pt x="104" y="307"/>
                  <a:pt x="52" y="250"/>
                  <a:pt x="38" y="200"/>
                </a:cubicBezTo>
                <a:lnTo>
                  <a:pt x="100" y="200"/>
                </a:lnTo>
                <a:cubicBezTo>
                  <a:pt x="118" y="200"/>
                  <a:pt x="133" y="177"/>
                  <a:pt x="133" y="159"/>
                </a:cubicBezTo>
                <a:lnTo>
                  <a:pt x="133" y="100"/>
                </a:lnTo>
                <a:lnTo>
                  <a:pt x="200" y="100"/>
                </a:lnTo>
                <a:lnTo>
                  <a:pt x="200" y="159"/>
                </a:lnTo>
                <a:cubicBezTo>
                  <a:pt x="200" y="177"/>
                  <a:pt x="215" y="200"/>
                  <a:pt x="233" y="200"/>
                </a:cubicBezTo>
                <a:lnTo>
                  <a:pt x="296" y="200"/>
                </a:lnTo>
                <a:cubicBezTo>
                  <a:pt x="281" y="250"/>
                  <a:pt x="229" y="307"/>
                  <a:pt x="167" y="307"/>
                </a:cubicBezTo>
                <a:close/>
                <a:moveTo>
                  <a:pt x="100" y="100"/>
                </a:moveTo>
                <a:lnTo>
                  <a:pt x="100" y="142"/>
                </a:lnTo>
                <a:cubicBezTo>
                  <a:pt x="100" y="151"/>
                  <a:pt x="93" y="166"/>
                  <a:pt x="83" y="166"/>
                </a:cubicBezTo>
                <a:lnTo>
                  <a:pt x="33" y="166"/>
                </a:lnTo>
                <a:lnTo>
                  <a:pt x="33" y="100"/>
                </a:lnTo>
                <a:lnTo>
                  <a:pt x="100" y="100"/>
                </a:ln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8"/>
                  <a:pt x="0" y="26"/>
                </a:cubicBezTo>
                <a:lnTo>
                  <a:pt x="0" y="200"/>
                </a:lnTo>
                <a:lnTo>
                  <a:pt x="3" y="200"/>
                </a:lnTo>
                <a:cubicBezTo>
                  <a:pt x="21" y="258"/>
                  <a:pt x="44" y="278"/>
                  <a:pt x="67" y="295"/>
                </a:cubicBezTo>
                <a:cubicBezTo>
                  <a:pt x="95" y="315"/>
                  <a:pt x="129" y="333"/>
                  <a:pt x="167" y="333"/>
                </a:cubicBezTo>
                <a:cubicBezTo>
                  <a:pt x="224" y="333"/>
                  <a:pt x="287" y="281"/>
                  <a:pt x="300" y="263"/>
                </a:cubicBezTo>
                <a:cubicBezTo>
                  <a:pt x="315" y="244"/>
                  <a:pt x="325" y="216"/>
                  <a:pt x="330" y="200"/>
                </a:cubicBezTo>
                <a:lnTo>
                  <a:pt x="333" y="200"/>
                </a:lnTo>
                <a:lnTo>
                  <a:pt x="333" y="26"/>
                </a:lnTo>
                <a:cubicBezTo>
                  <a:pt x="333" y="8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5" name="Freeform 120">
            <a:extLst>
              <a:ext uri="{FF2B5EF4-FFF2-40B4-BE49-F238E27FC236}">
                <a16:creationId xmlns:a16="http://schemas.microsoft.com/office/drawing/2014/main" id="{88A5B7F9-F3E9-214D-8809-4D89A0DB973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36651" y="5029210"/>
            <a:ext cx="252413" cy="252413"/>
          </a:xfrm>
          <a:custGeom>
            <a:avLst/>
            <a:gdLst>
              <a:gd name="T0" fmla="*/ 200 w 334"/>
              <a:gd name="T1" fmla="*/ 225 h 333"/>
              <a:gd name="T2" fmla="*/ 167 w 334"/>
              <a:gd name="T3" fmla="*/ 258 h 333"/>
              <a:gd name="T4" fmla="*/ 134 w 334"/>
              <a:gd name="T5" fmla="*/ 225 h 333"/>
              <a:gd name="T6" fmla="*/ 167 w 334"/>
              <a:gd name="T7" fmla="*/ 192 h 333"/>
              <a:gd name="T8" fmla="*/ 200 w 334"/>
              <a:gd name="T9" fmla="*/ 225 h 333"/>
              <a:gd name="T10" fmla="*/ 200 w 334"/>
              <a:gd name="T11" fmla="*/ 66 h 333"/>
              <a:gd name="T12" fmla="*/ 134 w 334"/>
              <a:gd name="T13" fmla="*/ 66 h 333"/>
              <a:gd name="T14" fmla="*/ 34 w 334"/>
              <a:gd name="T15" fmla="*/ 66 h 333"/>
              <a:gd name="T16" fmla="*/ 34 w 334"/>
              <a:gd name="T17" fmla="*/ 43 h 333"/>
              <a:gd name="T18" fmla="*/ 50 w 334"/>
              <a:gd name="T19" fmla="*/ 33 h 333"/>
              <a:gd name="T20" fmla="*/ 284 w 334"/>
              <a:gd name="T21" fmla="*/ 33 h 333"/>
              <a:gd name="T22" fmla="*/ 300 w 334"/>
              <a:gd name="T23" fmla="*/ 43 h 333"/>
              <a:gd name="T24" fmla="*/ 300 w 334"/>
              <a:gd name="T25" fmla="*/ 66 h 333"/>
              <a:gd name="T26" fmla="*/ 200 w 334"/>
              <a:gd name="T27" fmla="*/ 66 h 333"/>
              <a:gd name="T28" fmla="*/ 234 w 334"/>
              <a:gd name="T29" fmla="*/ 100 h 333"/>
              <a:gd name="T30" fmla="*/ 300 w 334"/>
              <a:gd name="T31" fmla="*/ 100 h 333"/>
              <a:gd name="T32" fmla="*/ 300 w 334"/>
              <a:gd name="T33" fmla="*/ 166 h 333"/>
              <a:gd name="T34" fmla="*/ 234 w 334"/>
              <a:gd name="T35" fmla="*/ 166 h 333"/>
              <a:gd name="T36" fmla="*/ 234 w 334"/>
              <a:gd name="T37" fmla="*/ 100 h 333"/>
              <a:gd name="T38" fmla="*/ 167 w 334"/>
              <a:gd name="T39" fmla="*/ 307 h 333"/>
              <a:gd name="T40" fmla="*/ 38 w 334"/>
              <a:gd name="T41" fmla="*/ 200 h 333"/>
              <a:gd name="T42" fmla="*/ 134 w 334"/>
              <a:gd name="T43" fmla="*/ 200 h 333"/>
              <a:gd name="T44" fmla="*/ 134 w 334"/>
              <a:gd name="T45" fmla="*/ 100 h 333"/>
              <a:gd name="T46" fmla="*/ 200 w 334"/>
              <a:gd name="T47" fmla="*/ 100 h 333"/>
              <a:gd name="T48" fmla="*/ 200 w 334"/>
              <a:gd name="T49" fmla="*/ 200 h 333"/>
              <a:gd name="T50" fmla="*/ 296 w 334"/>
              <a:gd name="T51" fmla="*/ 200 h 333"/>
              <a:gd name="T52" fmla="*/ 167 w 334"/>
              <a:gd name="T53" fmla="*/ 307 h 333"/>
              <a:gd name="T54" fmla="*/ 100 w 334"/>
              <a:gd name="T55" fmla="*/ 166 h 333"/>
              <a:gd name="T56" fmla="*/ 34 w 334"/>
              <a:gd name="T57" fmla="*/ 166 h 333"/>
              <a:gd name="T58" fmla="*/ 34 w 334"/>
              <a:gd name="T59" fmla="*/ 100 h 333"/>
              <a:gd name="T60" fmla="*/ 100 w 334"/>
              <a:gd name="T61" fmla="*/ 100 h 333"/>
              <a:gd name="T62" fmla="*/ 100 w 334"/>
              <a:gd name="T63" fmla="*/ 166 h 333"/>
              <a:gd name="T64" fmla="*/ 300 w 334"/>
              <a:gd name="T65" fmla="*/ 0 h 333"/>
              <a:gd name="T66" fmla="*/ 167 w 334"/>
              <a:gd name="T67" fmla="*/ 0 h 333"/>
              <a:gd name="T68" fmla="*/ 34 w 334"/>
              <a:gd name="T69" fmla="*/ 0 h 333"/>
              <a:gd name="T70" fmla="*/ 0 w 334"/>
              <a:gd name="T71" fmla="*/ 26 h 333"/>
              <a:gd name="T72" fmla="*/ 0 w 334"/>
              <a:gd name="T73" fmla="*/ 200 h 333"/>
              <a:gd name="T74" fmla="*/ 4 w 334"/>
              <a:gd name="T75" fmla="*/ 200 h 333"/>
              <a:gd name="T76" fmla="*/ 34 w 334"/>
              <a:gd name="T77" fmla="*/ 263 h 333"/>
              <a:gd name="T78" fmla="*/ 167 w 334"/>
              <a:gd name="T79" fmla="*/ 333 h 333"/>
              <a:gd name="T80" fmla="*/ 300 w 334"/>
              <a:gd name="T81" fmla="*/ 263 h 333"/>
              <a:gd name="T82" fmla="*/ 330 w 334"/>
              <a:gd name="T83" fmla="*/ 200 h 333"/>
              <a:gd name="T84" fmla="*/ 334 w 334"/>
              <a:gd name="T85" fmla="*/ 200 h 333"/>
              <a:gd name="T86" fmla="*/ 334 w 334"/>
              <a:gd name="T87" fmla="*/ 26 h 333"/>
              <a:gd name="T88" fmla="*/ 300 w 334"/>
              <a:gd name="T8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4" h="333">
                <a:moveTo>
                  <a:pt x="200" y="225"/>
                </a:moveTo>
                <a:cubicBezTo>
                  <a:pt x="200" y="243"/>
                  <a:pt x="185" y="258"/>
                  <a:pt x="167" y="258"/>
                </a:cubicBezTo>
                <a:cubicBezTo>
                  <a:pt x="149" y="258"/>
                  <a:pt x="134" y="243"/>
                  <a:pt x="134" y="225"/>
                </a:cubicBezTo>
                <a:cubicBezTo>
                  <a:pt x="134" y="207"/>
                  <a:pt x="149" y="192"/>
                  <a:pt x="167" y="192"/>
                </a:cubicBezTo>
                <a:cubicBezTo>
                  <a:pt x="185" y="192"/>
                  <a:pt x="200" y="207"/>
                  <a:pt x="200" y="225"/>
                </a:cubicBezTo>
                <a:close/>
                <a:moveTo>
                  <a:pt x="200" y="66"/>
                </a:moveTo>
                <a:lnTo>
                  <a:pt x="134" y="66"/>
                </a:lnTo>
                <a:lnTo>
                  <a:pt x="34" y="66"/>
                </a:lnTo>
                <a:lnTo>
                  <a:pt x="34" y="43"/>
                </a:lnTo>
                <a:cubicBezTo>
                  <a:pt x="34" y="34"/>
                  <a:pt x="41" y="33"/>
                  <a:pt x="50" y="33"/>
                </a:cubicBezTo>
                <a:lnTo>
                  <a:pt x="284" y="33"/>
                </a:lnTo>
                <a:cubicBezTo>
                  <a:pt x="293" y="33"/>
                  <a:pt x="300" y="34"/>
                  <a:pt x="300" y="43"/>
                </a:cubicBezTo>
                <a:lnTo>
                  <a:pt x="300" y="66"/>
                </a:lnTo>
                <a:lnTo>
                  <a:pt x="200" y="66"/>
                </a:lnTo>
                <a:close/>
                <a:moveTo>
                  <a:pt x="234" y="100"/>
                </a:moveTo>
                <a:lnTo>
                  <a:pt x="300" y="100"/>
                </a:lnTo>
                <a:lnTo>
                  <a:pt x="300" y="166"/>
                </a:lnTo>
                <a:lnTo>
                  <a:pt x="234" y="166"/>
                </a:lnTo>
                <a:lnTo>
                  <a:pt x="234" y="100"/>
                </a:lnTo>
                <a:close/>
                <a:moveTo>
                  <a:pt x="167" y="307"/>
                </a:moveTo>
                <a:cubicBezTo>
                  <a:pt x="105" y="307"/>
                  <a:pt x="52" y="250"/>
                  <a:pt x="38" y="200"/>
                </a:cubicBezTo>
                <a:lnTo>
                  <a:pt x="134" y="200"/>
                </a:lnTo>
                <a:lnTo>
                  <a:pt x="134" y="100"/>
                </a:lnTo>
                <a:lnTo>
                  <a:pt x="200" y="100"/>
                </a:lnTo>
                <a:lnTo>
                  <a:pt x="200" y="200"/>
                </a:lnTo>
                <a:lnTo>
                  <a:pt x="296" y="200"/>
                </a:lnTo>
                <a:cubicBezTo>
                  <a:pt x="282" y="250"/>
                  <a:pt x="229" y="307"/>
                  <a:pt x="167" y="307"/>
                </a:cubicBezTo>
                <a:close/>
                <a:moveTo>
                  <a:pt x="100" y="166"/>
                </a:moveTo>
                <a:lnTo>
                  <a:pt x="34" y="166"/>
                </a:lnTo>
                <a:lnTo>
                  <a:pt x="34" y="100"/>
                </a:lnTo>
                <a:lnTo>
                  <a:pt x="100" y="100"/>
                </a:lnTo>
                <a:lnTo>
                  <a:pt x="100" y="166"/>
                </a:lnTo>
                <a:close/>
                <a:moveTo>
                  <a:pt x="300" y="0"/>
                </a:moveTo>
                <a:lnTo>
                  <a:pt x="167" y="0"/>
                </a:lnTo>
                <a:lnTo>
                  <a:pt x="34" y="0"/>
                </a:lnTo>
                <a:cubicBezTo>
                  <a:pt x="15" y="0"/>
                  <a:pt x="0" y="8"/>
                  <a:pt x="0" y="26"/>
                </a:cubicBezTo>
                <a:lnTo>
                  <a:pt x="0" y="200"/>
                </a:lnTo>
                <a:lnTo>
                  <a:pt x="4" y="200"/>
                </a:lnTo>
                <a:cubicBezTo>
                  <a:pt x="9" y="216"/>
                  <a:pt x="19" y="243"/>
                  <a:pt x="34" y="263"/>
                </a:cubicBezTo>
                <a:cubicBezTo>
                  <a:pt x="53" y="289"/>
                  <a:pt x="110" y="333"/>
                  <a:pt x="167" y="333"/>
                </a:cubicBezTo>
                <a:cubicBezTo>
                  <a:pt x="223" y="333"/>
                  <a:pt x="285" y="283"/>
                  <a:pt x="300" y="263"/>
                </a:cubicBezTo>
                <a:cubicBezTo>
                  <a:pt x="315" y="244"/>
                  <a:pt x="325" y="216"/>
                  <a:pt x="330" y="200"/>
                </a:cubicBezTo>
                <a:lnTo>
                  <a:pt x="334" y="200"/>
                </a:lnTo>
                <a:lnTo>
                  <a:pt x="334" y="26"/>
                </a:lnTo>
                <a:cubicBezTo>
                  <a:pt x="334" y="8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6" name="Freeform 121">
            <a:extLst>
              <a:ext uri="{FF2B5EF4-FFF2-40B4-BE49-F238E27FC236}">
                <a16:creationId xmlns:a16="http://schemas.microsoft.com/office/drawing/2014/main" id="{DAE91322-F2AB-B349-BA39-0D1A15D1D57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62616" y="4522797"/>
            <a:ext cx="252413" cy="252413"/>
          </a:xfrm>
          <a:custGeom>
            <a:avLst/>
            <a:gdLst>
              <a:gd name="T0" fmla="*/ 200 w 334"/>
              <a:gd name="T1" fmla="*/ 226 h 333"/>
              <a:gd name="T2" fmla="*/ 167 w 334"/>
              <a:gd name="T3" fmla="*/ 260 h 333"/>
              <a:gd name="T4" fmla="*/ 134 w 334"/>
              <a:gd name="T5" fmla="*/ 226 h 333"/>
              <a:gd name="T6" fmla="*/ 167 w 334"/>
              <a:gd name="T7" fmla="*/ 193 h 333"/>
              <a:gd name="T8" fmla="*/ 200 w 334"/>
              <a:gd name="T9" fmla="*/ 226 h 333"/>
              <a:gd name="T10" fmla="*/ 267 w 334"/>
              <a:gd name="T11" fmla="*/ 117 h 333"/>
              <a:gd name="T12" fmla="*/ 250 w 334"/>
              <a:gd name="T13" fmla="*/ 133 h 333"/>
              <a:gd name="T14" fmla="*/ 217 w 334"/>
              <a:gd name="T15" fmla="*/ 133 h 333"/>
              <a:gd name="T16" fmla="*/ 200 w 334"/>
              <a:gd name="T17" fmla="*/ 117 h 333"/>
              <a:gd name="T18" fmla="*/ 217 w 334"/>
              <a:gd name="T19" fmla="*/ 100 h 333"/>
              <a:gd name="T20" fmla="*/ 250 w 334"/>
              <a:gd name="T21" fmla="*/ 100 h 333"/>
              <a:gd name="T22" fmla="*/ 267 w 334"/>
              <a:gd name="T23" fmla="*/ 117 h 333"/>
              <a:gd name="T24" fmla="*/ 134 w 334"/>
              <a:gd name="T25" fmla="*/ 117 h 333"/>
              <a:gd name="T26" fmla="*/ 117 w 334"/>
              <a:gd name="T27" fmla="*/ 133 h 333"/>
              <a:gd name="T28" fmla="*/ 84 w 334"/>
              <a:gd name="T29" fmla="*/ 133 h 333"/>
              <a:gd name="T30" fmla="*/ 67 w 334"/>
              <a:gd name="T31" fmla="*/ 117 h 333"/>
              <a:gd name="T32" fmla="*/ 84 w 334"/>
              <a:gd name="T33" fmla="*/ 100 h 333"/>
              <a:gd name="T34" fmla="*/ 117 w 334"/>
              <a:gd name="T35" fmla="*/ 100 h 333"/>
              <a:gd name="T36" fmla="*/ 134 w 334"/>
              <a:gd name="T37" fmla="*/ 117 h 333"/>
              <a:gd name="T38" fmla="*/ 300 w 334"/>
              <a:gd name="T39" fmla="*/ 277 h 333"/>
              <a:gd name="T40" fmla="*/ 284 w 334"/>
              <a:gd name="T41" fmla="*/ 300 h 333"/>
              <a:gd name="T42" fmla="*/ 50 w 334"/>
              <a:gd name="T43" fmla="*/ 300 h 333"/>
              <a:gd name="T44" fmla="*/ 34 w 334"/>
              <a:gd name="T45" fmla="*/ 277 h 333"/>
              <a:gd name="T46" fmla="*/ 34 w 334"/>
              <a:gd name="T47" fmla="*/ 160 h 333"/>
              <a:gd name="T48" fmla="*/ 167 w 334"/>
              <a:gd name="T49" fmla="*/ 33 h 333"/>
              <a:gd name="T50" fmla="*/ 300 w 334"/>
              <a:gd name="T51" fmla="*/ 160 h 333"/>
              <a:gd name="T52" fmla="*/ 300 w 334"/>
              <a:gd name="T53" fmla="*/ 277 h 333"/>
              <a:gd name="T54" fmla="*/ 300 w 334"/>
              <a:gd name="T55" fmla="*/ 61 h 333"/>
              <a:gd name="T56" fmla="*/ 167 w 334"/>
              <a:gd name="T57" fmla="*/ 0 h 333"/>
              <a:gd name="T58" fmla="*/ 34 w 334"/>
              <a:gd name="T59" fmla="*/ 61 h 333"/>
              <a:gd name="T60" fmla="*/ 0 w 334"/>
              <a:gd name="T61" fmla="*/ 160 h 333"/>
              <a:gd name="T62" fmla="*/ 0 w 334"/>
              <a:gd name="T63" fmla="*/ 294 h 333"/>
              <a:gd name="T64" fmla="*/ 34 w 334"/>
              <a:gd name="T65" fmla="*/ 333 h 333"/>
              <a:gd name="T66" fmla="*/ 300 w 334"/>
              <a:gd name="T67" fmla="*/ 333 h 333"/>
              <a:gd name="T68" fmla="*/ 334 w 334"/>
              <a:gd name="T69" fmla="*/ 294 h 333"/>
              <a:gd name="T70" fmla="*/ 334 w 334"/>
              <a:gd name="T71" fmla="*/ 160 h 333"/>
              <a:gd name="T72" fmla="*/ 300 w 334"/>
              <a:gd name="T73" fmla="*/ 6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4" h="333">
                <a:moveTo>
                  <a:pt x="200" y="226"/>
                </a:moveTo>
                <a:cubicBezTo>
                  <a:pt x="200" y="245"/>
                  <a:pt x="185" y="260"/>
                  <a:pt x="167" y="260"/>
                </a:cubicBezTo>
                <a:cubicBezTo>
                  <a:pt x="149" y="260"/>
                  <a:pt x="134" y="245"/>
                  <a:pt x="134" y="226"/>
                </a:cubicBezTo>
                <a:cubicBezTo>
                  <a:pt x="134" y="208"/>
                  <a:pt x="149" y="193"/>
                  <a:pt x="167" y="193"/>
                </a:cubicBezTo>
                <a:cubicBezTo>
                  <a:pt x="185" y="193"/>
                  <a:pt x="200" y="208"/>
                  <a:pt x="200" y="226"/>
                </a:cubicBezTo>
                <a:close/>
                <a:moveTo>
                  <a:pt x="267" y="117"/>
                </a:moveTo>
                <a:cubicBezTo>
                  <a:pt x="267" y="126"/>
                  <a:pt x="260" y="133"/>
                  <a:pt x="250" y="133"/>
                </a:cubicBezTo>
                <a:lnTo>
                  <a:pt x="217" y="133"/>
                </a:lnTo>
                <a:cubicBezTo>
                  <a:pt x="208" y="133"/>
                  <a:pt x="200" y="126"/>
                  <a:pt x="200" y="117"/>
                </a:cubicBezTo>
                <a:cubicBezTo>
                  <a:pt x="200" y="107"/>
                  <a:pt x="208" y="100"/>
                  <a:pt x="217" y="100"/>
                </a:cubicBezTo>
                <a:lnTo>
                  <a:pt x="250" y="100"/>
                </a:lnTo>
                <a:cubicBezTo>
                  <a:pt x="260" y="100"/>
                  <a:pt x="267" y="107"/>
                  <a:pt x="267" y="117"/>
                </a:cubicBezTo>
                <a:close/>
                <a:moveTo>
                  <a:pt x="134" y="117"/>
                </a:moveTo>
                <a:cubicBezTo>
                  <a:pt x="134" y="126"/>
                  <a:pt x="126" y="133"/>
                  <a:pt x="117" y="133"/>
                </a:cubicBezTo>
                <a:lnTo>
                  <a:pt x="84" y="133"/>
                </a:lnTo>
                <a:cubicBezTo>
                  <a:pt x="74" y="133"/>
                  <a:pt x="67" y="126"/>
                  <a:pt x="67" y="117"/>
                </a:cubicBezTo>
                <a:cubicBezTo>
                  <a:pt x="67" y="107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7"/>
                  <a:pt x="134" y="117"/>
                </a:cubicBezTo>
                <a:close/>
                <a:moveTo>
                  <a:pt x="300" y="277"/>
                </a:moveTo>
                <a:cubicBezTo>
                  <a:pt x="300" y="286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86"/>
                  <a:pt x="34" y="277"/>
                </a:cubicBezTo>
                <a:lnTo>
                  <a:pt x="34" y="160"/>
                </a:lnTo>
                <a:cubicBezTo>
                  <a:pt x="34" y="87"/>
                  <a:pt x="93" y="33"/>
                  <a:pt x="167" y="33"/>
                </a:cubicBezTo>
                <a:cubicBezTo>
                  <a:pt x="241" y="33"/>
                  <a:pt x="300" y="87"/>
                  <a:pt x="300" y="160"/>
                </a:cubicBezTo>
                <a:lnTo>
                  <a:pt x="300" y="277"/>
                </a:lnTo>
                <a:close/>
                <a:moveTo>
                  <a:pt x="300" y="61"/>
                </a:moveTo>
                <a:cubicBezTo>
                  <a:pt x="266" y="14"/>
                  <a:pt x="225" y="0"/>
                  <a:pt x="167" y="0"/>
                </a:cubicBezTo>
                <a:cubicBezTo>
                  <a:pt x="109" y="0"/>
                  <a:pt x="68" y="14"/>
                  <a:pt x="34" y="61"/>
                </a:cubicBezTo>
                <a:cubicBezTo>
                  <a:pt x="13" y="88"/>
                  <a:pt x="0" y="123"/>
                  <a:pt x="0" y="160"/>
                </a:cubicBezTo>
                <a:lnTo>
                  <a:pt x="0" y="294"/>
                </a:lnTo>
                <a:cubicBezTo>
                  <a:pt x="0" y="312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2"/>
                  <a:pt x="334" y="294"/>
                </a:cubicBezTo>
                <a:lnTo>
                  <a:pt x="334" y="160"/>
                </a:lnTo>
                <a:cubicBezTo>
                  <a:pt x="334" y="123"/>
                  <a:pt x="321" y="88"/>
                  <a:pt x="300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7" name="Freeform 122">
            <a:extLst>
              <a:ext uri="{FF2B5EF4-FFF2-40B4-BE49-F238E27FC236}">
                <a16:creationId xmlns:a16="http://schemas.microsoft.com/office/drawing/2014/main" id="{E79002CE-A251-AC45-BAA6-BA5B9A844D6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59378" y="4522797"/>
            <a:ext cx="252413" cy="252413"/>
          </a:xfrm>
          <a:custGeom>
            <a:avLst/>
            <a:gdLst>
              <a:gd name="T0" fmla="*/ 200 w 333"/>
              <a:gd name="T1" fmla="*/ 226 h 333"/>
              <a:gd name="T2" fmla="*/ 166 w 333"/>
              <a:gd name="T3" fmla="*/ 260 h 333"/>
              <a:gd name="T4" fmla="*/ 133 w 333"/>
              <a:gd name="T5" fmla="*/ 226 h 333"/>
              <a:gd name="T6" fmla="*/ 166 w 333"/>
              <a:gd name="T7" fmla="*/ 193 h 333"/>
              <a:gd name="T8" fmla="*/ 200 w 333"/>
              <a:gd name="T9" fmla="*/ 226 h 333"/>
              <a:gd name="T10" fmla="*/ 250 w 333"/>
              <a:gd name="T11" fmla="*/ 100 h 333"/>
              <a:gd name="T12" fmla="*/ 266 w 333"/>
              <a:gd name="T13" fmla="*/ 117 h 333"/>
              <a:gd name="T14" fmla="*/ 266 w 333"/>
              <a:gd name="T15" fmla="*/ 150 h 333"/>
              <a:gd name="T16" fmla="*/ 250 w 333"/>
              <a:gd name="T17" fmla="*/ 167 h 333"/>
              <a:gd name="T18" fmla="*/ 216 w 333"/>
              <a:gd name="T19" fmla="*/ 167 h 333"/>
              <a:gd name="T20" fmla="*/ 200 w 333"/>
              <a:gd name="T21" fmla="*/ 150 h 333"/>
              <a:gd name="T22" fmla="*/ 200 w 333"/>
              <a:gd name="T23" fmla="*/ 117 h 333"/>
              <a:gd name="T24" fmla="*/ 216 w 333"/>
              <a:gd name="T25" fmla="*/ 100 h 333"/>
              <a:gd name="T26" fmla="*/ 250 w 333"/>
              <a:gd name="T27" fmla="*/ 100 h 333"/>
              <a:gd name="T28" fmla="*/ 133 w 333"/>
              <a:gd name="T29" fmla="*/ 150 h 333"/>
              <a:gd name="T30" fmla="*/ 116 w 333"/>
              <a:gd name="T31" fmla="*/ 167 h 333"/>
              <a:gd name="T32" fmla="*/ 83 w 333"/>
              <a:gd name="T33" fmla="*/ 167 h 333"/>
              <a:gd name="T34" fmla="*/ 66 w 333"/>
              <a:gd name="T35" fmla="*/ 150 h 333"/>
              <a:gd name="T36" fmla="*/ 66 w 333"/>
              <a:gd name="T37" fmla="*/ 117 h 333"/>
              <a:gd name="T38" fmla="*/ 83 w 333"/>
              <a:gd name="T39" fmla="*/ 100 h 333"/>
              <a:gd name="T40" fmla="*/ 116 w 333"/>
              <a:gd name="T41" fmla="*/ 100 h 333"/>
              <a:gd name="T42" fmla="*/ 133 w 333"/>
              <a:gd name="T43" fmla="*/ 117 h 333"/>
              <a:gd name="T44" fmla="*/ 133 w 333"/>
              <a:gd name="T45" fmla="*/ 150 h 333"/>
              <a:gd name="T46" fmla="*/ 300 w 333"/>
              <a:gd name="T47" fmla="*/ 277 h 333"/>
              <a:gd name="T48" fmla="*/ 283 w 333"/>
              <a:gd name="T49" fmla="*/ 300 h 333"/>
              <a:gd name="T50" fmla="*/ 50 w 333"/>
              <a:gd name="T51" fmla="*/ 300 h 333"/>
              <a:gd name="T52" fmla="*/ 33 w 333"/>
              <a:gd name="T53" fmla="*/ 277 h 333"/>
              <a:gd name="T54" fmla="*/ 33 w 333"/>
              <a:gd name="T55" fmla="*/ 160 h 333"/>
              <a:gd name="T56" fmla="*/ 166 w 333"/>
              <a:gd name="T57" fmla="*/ 33 h 333"/>
              <a:gd name="T58" fmla="*/ 300 w 333"/>
              <a:gd name="T59" fmla="*/ 160 h 333"/>
              <a:gd name="T60" fmla="*/ 300 w 333"/>
              <a:gd name="T61" fmla="*/ 277 h 333"/>
              <a:gd name="T62" fmla="*/ 266 w 333"/>
              <a:gd name="T63" fmla="*/ 27 h 333"/>
              <a:gd name="T64" fmla="*/ 166 w 333"/>
              <a:gd name="T65" fmla="*/ 0 h 333"/>
              <a:gd name="T66" fmla="*/ 33 w 333"/>
              <a:gd name="T67" fmla="*/ 61 h 333"/>
              <a:gd name="T68" fmla="*/ 0 w 333"/>
              <a:gd name="T69" fmla="*/ 160 h 333"/>
              <a:gd name="T70" fmla="*/ 0 w 333"/>
              <a:gd name="T71" fmla="*/ 294 h 333"/>
              <a:gd name="T72" fmla="*/ 33 w 333"/>
              <a:gd name="T73" fmla="*/ 333 h 333"/>
              <a:gd name="T74" fmla="*/ 300 w 333"/>
              <a:gd name="T75" fmla="*/ 333 h 333"/>
              <a:gd name="T76" fmla="*/ 333 w 333"/>
              <a:gd name="T77" fmla="*/ 294 h 333"/>
              <a:gd name="T78" fmla="*/ 333 w 333"/>
              <a:gd name="T79" fmla="*/ 160 h 333"/>
              <a:gd name="T80" fmla="*/ 266 w 333"/>
              <a:gd name="T81" fmla="*/ 2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3">
                <a:moveTo>
                  <a:pt x="200" y="226"/>
                </a:moveTo>
                <a:cubicBezTo>
                  <a:pt x="200" y="245"/>
                  <a:pt x="185" y="260"/>
                  <a:pt x="166" y="260"/>
                </a:cubicBezTo>
                <a:cubicBezTo>
                  <a:pt x="148" y="260"/>
                  <a:pt x="133" y="245"/>
                  <a:pt x="133" y="226"/>
                </a:cubicBezTo>
                <a:cubicBezTo>
                  <a:pt x="133" y="208"/>
                  <a:pt x="148" y="193"/>
                  <a:pt x="166" y="193"/>
                </a:cubicBezTo>
                <a:cubicBezTo>
                  <a:pt x="185" y="193"/>
                  <a:pt x="200" y="208"/>
                  <a:pt x="200" y="226"/>
                </a:cubicBezTo>
                <a:close/>
                <a:moveTo>
                  <a:pt x="250" y="100"/>
                </a:moveTo>
                <a:cubicBezTo>
                  <a:pt x="259" y="100"/>
                  <a:pt x="266" y="107"/>
                  <a:pt x="266" y="117"/>
                </a:cubicBezTo>
                <a:lnTo>
                  <a:pt x="266" y="150"/>
                </a:lnTo>
                <a:cubicBezTo>
                  <a:pt x="266" y="159"/>
                  <a:pt x="259" y="167"/>
                  <a:pt x="250" y="167"/>
                </a:cubicBezTo>
                <a:lnTo>
                  <a:pt x="216" y="167"/>
                </a:lnTo>
                <a:cubicBezTo>
                  <a:pt x="207" y="167"/>
                  <a:pt x="200" y="159"/>
                  <a:pt x="200" y="150"/>
                </a:cubicBezTo>
                <a:lnTo>
                  <a:pt x="200" y="117"/>
                </a:lnTo>
                <a:cubicBezTo>
                  <a:pt x="200" y="107"/>
                  <a:pt x="207" y="100"/>
                  <a:pt x="216" y="100"/>
                </a:cubicBezTo>
                <a:lnTo>
                  <a:pt x="250" y="100"/>
                </a:lnTo>
                <a:close/>
                <a:moveTo>
                  <a:pt x="133" y="150"/>
                </a:moveTo>
                <a:cubicBezTo>
                  <a:pt x="133" y="159"/>
                  <a:pt x="126" y="167"/>
                  <a:pt x="116" y="167"/>
                </a:cubicBezTo>
                <a:lnTo>
                  <a:pt x="83" y="167"/>
                </a:lnTo>
                <a:cubicBezTo>
                  <a:pt x="74" y="167"/>
                  <a:pt x="66" y="159"/>
                  <a:pt x="66" y="150"/>
                </a:cubicBezTo>
                <a:lnTo>
                  <a:pt x="66" y="117"/>
                </a:lnTo>
                <a:cubicBezTo>
                  <a:pt x="66" y="107"/>
                  <a:pt x="74" y="100"/>
                  <a:pt x="83" y="100"/>
                </a:cubicBezTo>
                <a:lnTo>
                  <a:pt x="116" y="100"/>
                </a:lnTo>
                <a:cubicBezTo>
                  <a:pt x="126" y="100"/>
                  <a:pt x="133" y="107"/>
                  <a:pt x="133" y="117"/>
                </a:cubicBezTo>
                <a:lnTo>
                  <a:pt x="133" y="150"/>
                </a:lnTo>
                <a:close/>
                <a:moveTo>
                  <a:pt x="300" y="277"/>
                </a:moveTo>
                <a:cubicBezTo>
                  <a:pt x="300" y="286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86"/>
                  <a:pt x="33" y="277"/>
                </a:cubicBezTo>
                <a:lnTo>
                  <a:pt x="33" y="160"/>
                </a:lnTo>
                <a:cubicBezTo>
                  <a:pt x="33" y="87"/>
                  <a:pt x="93" y="33"/>
                  <a:pt x="166" y="33"/>
                </a:cubicBezTo>
                <a:cubicBezTo>
                  <a:pt x="240" y="33"/>
                  <a:pt x="300" y="87"/>
                  <a:pt x="300" y="160"/>
                </a:cubicBezTo>
                <a:lnTo>
                  <a:pt x="300" y="277"/>
                </a:lnTo>
                <a:close/>
                <a:moveTo>
                  <a:pt x="266" y="27"/>
                </a:moveTo>
                <a:cubicBezTo>
                  <a:pt x="238" y="6"/>
                  <a:pt x="204" y="0"/>
                  <a:pt x="166" y="0"/>
                </a:cubicBezTo>
                <a:cubicBezTo>
                  <a:pt x="108" y="0"/>
                  <a:pt x="68" y="14"/>
                  <a:pt x="33" y="61"/>
                </a:cubicBezTo>
                <a:cubicBezTo>
                  <a:pt x="12" y="88"/>
                  <a:pt x="0" y="123"/>
                  <a:pt x="0" y="160"/>
                </a:cubicBezTo>
                <a:lnTo>
                  <a:pt x="0" y="294"/>
                </a:lnTo>
                <a:cubicBezTo>
                  <a:pt x="0" y="312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2"/>
                  <a:pt x="333" y="294"/>
                </a:cubicBezTo>
                <a:lnTo>
                  <a:pt x="333" y="160"/>
                </a:lnTo>
                <a:cubicBezTo>
                  <a:pt x="333" y="107"/>
                  <a:pt x="307" y="58"/>
                  <a:pt x="266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8" name="Freeform 123">
            <a:extLst>
              <a:ext uri="{FF2B5EF4-FFF2-40B4-BE49-F238E27FC236}">
                <a16:creationId xmlns:a16="http://schemas.microsoft.com/office/drawing/2014/main" id="{A3FF1439-B598-AA4B-AE26-44C88D1AA0E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56140" y="4522797"/>
            <a:ext cx="252413" cy="252413"/>
          </a:xfrm>
          <a:custGeom>
            <a:avLst/>
            <a:gdLst>
              <a:gd name="T0" fmla="*/ 267 w 333"/>
              <a:gd name="T1" fmla="*/ 117 h 333"/>
              <a:gd name="T2" fmla="*/ 250 w 333"/>
              <a:gd name="T3" fmla="*/ 133 h 333"/>
              <a:gd name="T4" fmla="*/ 217 w 333"/>
              <a:gd name="T5" fmla="*/ 133 h 333"/>
              <a:gd name="T6" fmla="*/ 200 w 333"/>
              <a:gd name="T7" fmla="*/ 117 h 333"/>
              <a:gd name="T8" fmla="*/ 217 w 333"/>
              <a:gd name="T9" fmla="*/ 100 h 333"/>
              <a:gd name="T10" fmla="*/ 250 w 333"/>
              <a:gd name="T11" fmla="*/ 100 h 333"/>
              <a:gd name="T12" fmla="*/ 267 w 333"/>
              <a:gd name="T13" fmla="*/ 117 h 333"/>
              <a:gd name="T14" fmla="*/ 248 w 333"/>
              <a:gd name="T15" fmla="*/ 201 h 333"/>
              <a:gd name="T16" fmla="*/ 85 w 333"/>
              <a:gd name="T17" fmla="*/ 199 h 333"/>
              <a:gd name="T18" fmla="*/ 102 w 333"/>
              <a:gd name="T19" fmla="*/ 183 h 333"/>
              <a:gd name="T20" fmla="*/ 102 w 333"/>
              <a:gd name="T21" fmla="*/ 183 h 333"/>
              <a:gd name="T22" fmla="*/ 118 w 333"/>
              <a:gd name="T23" fmla="*/ 195 h 333"/>
              <a:gd name="T24" fmla="*/ 215 w 333"/>
              <a:gd name="T25" fmla="*/ 193 h 333"/>
              <a:gd name="T26" fmla="*/ 231 w 333"/>
              <a:gd name="T27" fmla="*/ 183 h 333"/>
              <a:gd name="T28" fmla="*/ 232 w 333"/>
              <a:gd name="T29" fmla="*/ 183 h 333"/>
              <a:gd name="T30" fmla="*/ 248 w 333"/>
              <a:gd name="T31" fmla="*/ 201 h 333"/>
              <a:gd name="T32" fmla="*/ 133 w 333"/>
              <a:gd name="T33" fmla="*/ 117 h 333"/>
              <a:gd name="T34" fmla="*/ 117 w 333"/>
              <a:gd name="T35" fmla="*/ 133 h 333"/>
              <a:gd name="T36" fmla="*/ 83 w 333"/>
              <a:gd name="T37" fmla="*/ 133 h 333"/>
              <a:gd name="T38" fmla="*/ 67 w 333"/>
              <a:gd name="T39" fmla="*/ 117 h 333"/>
              <a:gd name="T40" fmla="*/ 83 w 333"/>
              <a:gd name="T41" fmla="*/ 100 h 333"/>
              <a:gd name="T42" fmla="*/ 117 w 333"/>
              <a:gd name="T43" fmla="*/ 100 h 333"/>
              <a:gd name="T44" fmla="*/ 133 w 333"/>
              <a:gd name="T45" fmla="*/ 117 h 333"/>
              <a:gd name="T46" fmla="*/ 300 w 333"/>
              <a:gd name="T47" fmla="*/ 276 h 333"/>
              <a:gd name="T48" fmla="*/ 283 w 333"/>
              <a:gd name="T49" fmla="*/ 300 h 333"/>
              <a:gd name="T50" fmla="*/ 50 w 333"/>
              <a:gd name="T51" fmla="*/ 300 h 333"/>
              <a:gd name="T52" fmla="*/ 33 w 333"/>
              <a:gd name="T53" fmla="*/ 276 h 333"/>
              <a:gd name="T54" fmla="*/ 33 w 333"/>
              <a:gd name="T55" fmla="*/ 160 h 333"/>
              <a:gd name="T56" fmla="*/ 167 w 333"/>
              <a:gd name="T57" fmla="*/ 33 h 333"/>
              <a:gd name="T58" fmla="*/ 300 w 333"/>
              <a:gd name="T59" fmla="*/ 160 h 333"/>
              <a:gd name="T60" fmla="*/ 300 w 333"/>
              <a:gd name="T61" fmla="*/ 276 h 333"/>
              <a:gd name="T62" fmla="*/ 300 w 333"/>
              <a:gd name="T63" fmla="*/ 60 h 333"/>
              <a:gd name="T64" fmla="*/ 266 w 333"/>
              <a:gd name="T65" fmla="*/ 26 h 333"/>
              <a:gd name="T66" fmla="*/ 167 w 333"/>
              <a:gd name="T67" fmla="*/ 0 h 333"/>
              <a:gd name="T68" fmla="*/ 33 w 333"/>
              <a:gd name="T69" fmla="*/ 60 h 333"/>
              <a:gd name="T70" fmla="*/ 0 w 333"/>
              <a:gd name="T71" fmla="*/ 160 h 333"/>
              <a:gd name="T72" fmla="*/ 0 w 333"/>
              <a:gd name="T73" fmla="*/ 293 h 333"/>
              <a:gd name="T74" fmla="*/ 33 w 333"/>
              <a:gd name="T75" fmla="*/ 333 h 333"/>
              <a:gd name="T76" fmla="*/ 300 w 333"/>
              <a:gd name="T77" fmla="*/ 333 h 333"/>
              <a:gd name="T78" fmla="*/ 333 w 333"/>
              <a:gd name="T79" fmla="*/ 293 h 333"/>
              <a:gd name="T80" fmla="*/ 333 w 333"/>
              <a:gd name="T81" fmla="*/ 160 h 333"/>
              <a:gd name="T82" fmla="*/ 300 w 333"/>
              <a:gd name="T83" fmla="*/ 6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3">
                <a:moveTo>
                  <a:pt x="267" y="117"/>
                </a:moveTo>
                <a:cubicBezTo>
                  <a:pt x="267" y="126"/>
                  <a:pt x="259" y="133"/>
                  <a:pt x="250" y="133"/>
                </a:cubicBezTo>
                <a:lnTo>
                  <a:pt x="217" y="133"/>
                </a:lnTo>
                <a:cubicBezTo>
                  <a:pt x="207" y="133"/>
                  <a:pt x="200" y="126"/>
                  <a:pt x="200" y="117"/>
                </a:cubicBezTo>
                <a:cubicBezTo>
                  <a:pt x="200" y="107"/>
                  <a:pt x="207" y="100"/>
                  <a:pt x="217" y="100"/>
                </a:cubicBezTo>
                <a:lnTo>
                  <a:pt x="250" y="100"/>
                </a:lnTo>
                <a:cubicBezTo>
                  <a:pt x="259" y="100"/>
                  <a:pt x="267" y="107"/>
                  <a:pt x="267" y="117"/>
                </a:cubicBezTo>
                <a:close/>
                <a:moveTo>
                  <a:pt x="248" y="201"/>
                </a:moveTo>
                <a:cubicBezTo>
                  <a:pt x="231" y="286"/>
                  <a:pt x="102" y="285"/>
                  <a:pt x="85" y="199"/>
                </a:cubicBezTo>
                <a:cubicBezTo>
                  <a:pt x="83" y="189"/>
                  <a:pt x="91" y="183"/>
                  <a:pt x="102" y="183"/>
                </a:cubicBezTo>
                <a:lnTo>
                  <a:pt x="102" y="183"/>
                </a:lnTo>
                <a:cubicBezTo>
                  <a:pt x="110" y="183"/>
                  <a:pt x="116" y="187"/>
                  <a:pt x="118" y="195"/>
                </a:cubicBezTo>
                <a:cubicBezTo>
                  <a:pt x="130" y="244"/>
                  <a:pt x="204" y="242"/>
                  <a:pt x="215" y="193"/>
                </a:cubicBezTo>
                <a:cubicBezTo>
                  <a:pt x="217" y="186"/>
                  <a:pt x="223" y="183"/>
                  <a:pt x="231" y="183"/>
                </a:cubicBezTo>
                <a:lnTo>
                  <a:pt x="232" y="183"/>
                </a:lnTo>
                <a:cubicBezTo>
                  <a:pt x="242" y="183"/>
                  <a:pt x="250" y="191"/>
                  <a:pt x="248" y="201"/>
                </a:cubicBezTo>
                <a:close/>
                <a:moveTo>
                  <a:pt x="133" y="117"/>
                </a:moveTo>
                <a:cubicBezTo>
                  <a:pt x="133" y="126"/>
                  <a:pt x="126" y="133"/>
                  <a:pt x="117" y="133"/>
                </a:cubicBezTo>
                <a:lnTo>
                  <a:pt x="83" y="133"/>
                </a:lnTo>
                <a:cubicBezTo>
                  <a:pt x="74" y="133"/>
                  <a:pt x="67" y="126"/>
                  <a:pt x="67" y="117"/>
                </a:cubicBezTo>
                <a:cubicBezTo>
                  <a:pt x="67" y="107"/>
                  <a:pt x="74" y="100"/>
                  <a:pt x="83" y="100"/>
                </a:cubicBezTo>
                <a:lnTo>
                  <a:pt x="117" y="100"/>
                </a:lnTo>
                <a:cubicBezTo>
                  <a:pt x="126" y="100"/>
                  <a:pt x="133" y="107"/>
                  <a:pt x="133" y="117"/>
                </a:cubicBezTo>
                <a:close/>
                <a:moveTo>
                  <a:pt x="300" y="276"/>
                </a:moveTo>
                <a:cubicBezTo>
                  <a:pt x="300" y="286"/>
                  <a:pt x="293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86"/>
                  <a:pt x="33" y="276"/>
                </a:cubicBezTo>
                <a:lnTo>
                  <a:pt x="33" y="160"/>
                </a:lnTo>
                <a:cubicBezTo>
                  <a:pt x="33" y="86"/>
                  <a:pt x="93" y="33"/>
                  <a:pt x="167" y="33"/>
                </a:cubicBezTo>
                <a:cubicBezTo>
                  <a:pt x="240" y="33"/>
                  <a:pt x="300" y="86"/>
                  <a:pt x="300" y="160"/>
                </a:cubicBezTo>
                <a:lnTo>
                  <a:pt x="300" y="276"/>
                </a:lnTo>
                <a:close/>
                <a:moveTo>
                  <a:pt x="300" y="60"/>
                </a:moveTo>
                <a:cubicBezTo>
                  <a:pt x="290" y="47"/>
                  <a:pt x="279" y="36"/>
                  <a:pt x="266" y="26"/>
                </a:cubicBezTo>
                <a:cubicBezTo>
                  <a:pt x="239" y="6"/>
                  <a:pt x="204" y="0"/>
                  <a:pt x="167" y="0"/>
                </a:cubicBezTo>
                <a:cubicBezTo>
                  <a:pt x="109" y="0"/>
                  <a:pt x="68" y="13"/>
                  <a:pt x="33" y="60"/>
                </a:cubicBezTo>
                <a:cubicBezTo>
                  <a:pt x="12" y="88"/>
                  <a:pt x="0" y="122"/>
                  <a:pt x="0" y="160"/>
                </a:cubicBezTo>
                <a:lnTo>
                  <a:pt x="0" y="293"/>
                </a:lnTo>
                <a:cubicBezTo>
                  <a:pt x="0" y="311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1"/>
                  <a:pt x="333" y="293"/>
                </a:cubicBezTo>
                <a:lnTo>
                  <a:pt x="333" y="160"/>
                </a:lnTo>
                <a:cubicBezTo>
                  <a:pt x="333" y="122"/>
                  <a:pt x="321" y="88"/>
                  <a:pt x="300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9" name="Freeform 124">
            <a:extLst>
              <a:ext uri="{FF2B5EF4-FFF2-40B4-BE49-F238E27FC236}">
                <a16:creationId xmlns:a16="http://schemas.microsoft.com/office/drawing/2014/main" id="{14812F40-FB79-824B-8B79-ADCEF39FB7C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54490" y="4522797"/>
            <a:ext cx="250825" cy="252413"/>
          </a:xfrm>
          <a:custGeom>
            <a:avLst/>
            <a:gdLst>
              <a:gd name="T0" fmla="*/ 249 w 334"/>
              <a:gd name="T1" fmla="*/ 201 h 333"/>
              <a:gd name="T2" fmla="*/ 85 w 334"/>
              <a:gd name="T3" fmla="*/ 199 h 333"/>
              <a:gd name="T4" fmla="*/ 102 w 334"/>
              <a:gd name="T5" fmla="*/ 183 h 333"/>
              <a:gd name="T6" fmla="*/ 102 w 334"/>
              <a:gd name="T7" fmla="*/ 183 h 333"/>
              <a:gd name="T8" fmla="*/ 119 w 334"/>
              <a:gd name="T9" fmla="*/ 195 h 333"/>
              <a:gd name="T10" fmla="*/ 215 w 334"/>
              <a:gd name="T11" fmla="*/ 193 h 333"/>
              <a:gd name="T12" fmla="*/ 232 w 334"/>
              <a:gd name="T13" fmla="*/ 183 h 333"/>
              <a:gd name="T14" fmla="*/ 232 w 334"/>
              <a:gd name="T15" fmla="*/ 183 h 333"/>
              <a:gd name="T16" fmla="*/ 249 w 334"/>
              <a:gd name="T17" fmla="*/ 201 h 333"/>
              <a:gd name="T18" fmla="*/ 300 w 334"/>
              <a:gd name="T19" fmla="*/ 276 h 333"/>
              <a:gd name="T20" fmla="*/ 284 w 334"/>
              <a:gd name="T21" fmla="*/ 300 h 333"/>
              <a:gd name="T22" fmla="*/ 50 w 334"/>
              <a:gd name="T23" fmla="*/ 300 h 333"/>
              <a:gd name="T24" fmla="*/ 34 w 334"/>
              <a:gd name="T25" fmla="*/ 276 h 333"/>
              <a:gd name="T26" fmla="*/ 34 w 334"/>
              <a:gd name="T27" fmla="*/ 160 h 333"/>
              <a:gd name="T28" fmla="*/ 56 w 334"/>
              <a:gd name="T29" fmla="*/ 86 h 333"/>
              <a:gd name="T30" fmla="*/ 60 w 334"/>
              <a:gd name="T31" fmla="*/ 93 h 333"/>
              <a:gd name="T32" fmla="*/ 77 w 334"/>
              <a:gd name="T33" fmla="*/ 110 h 333"/>
              <a:gd name="T34" fmla="*/ 60 w 334"/>
              <a:gd name="T35" fmla="*/ 126 h 333"/>
              <a:gd name="T36" fmla="*/ 60 w 334"/>
              <a:gd name="T37" fmla="*/ 150 h 333"/>
              <a:gd name="T38" fmla="*/ 84 w 334"/>
              <a:gd name="T39" fmla="*/ 150 h 333"/>
              <a:gd name="T40" fmla="*/ 100 w 334"/>
              <a:gd name="T41" fmla="*/ 133 h 333"/>
              <a:gd name="T42" fmla="*/ 117 w 334"/>
              <a:gd name="T43" fmla="*/ 150 h 333"/>
              <a:gd name="T44" fmla="*/ 141 w 334"/>
              <a:gd name="T45" fmla="*/ 150 h 333"/>
              <a:gd name="T46" fmla="*/ 141 w 334"/>
              <a:gd name="T47" fmla="*/ 126 h 333"/>
              <a:gd name="T48" fmla="*/ 124 w 334"/>
              <a:gd name="T49" fmla="*/ 110 h 333"/>
              <a:gd name="T50" fmla="*/ 141 w 334"/>
              <a:gd name="T51" fmla="*/ 93 h 333"/>
              <a:gd name="T52" fmla="*/ 141 w 334"/>
              <a:gd name="T53" fmla="*/ 70 h 333"/>
              <a:gd name="T54" fmla="*/ 117 w 334"/>
              <a:gd name="T55" fmla="*/ 70 h 333"/>
              <a:gd name="T56" fmla="*/ 100 w 334"/>
              <a:gd name="T57" fmla="*/ 86 h 333"/>
              <a:gd name="T58" fmla="*/ 84 w 334"/>
              <a:gd name="T59" fmla="*/ 70 h 333"/>
              <a:gd name="T60" fmla="*/ 73 w 334"/>
              <a:gd name="T61" fmla="*/ 65 h 333"/>
              <a:gd name="T62" fmla="*/ 167 w 334"/>
              <a:gd name="T63" fmla="*/ 33 h 333"/>
              <a:gd name="T64" fmla="*/ 261 w 334"/>
              <a:gd name="T65" fmla="*/ 65 h 333"/>
              <a:gd name="T66" fmla="*/ 250 w 334"/>
              <a:gd name="T67" fmla="*/ 70 h 333"/>
              <a:gd name="T68" fmla="*/ 234 w 334"/>
              <a:gd name="T69" fmla="*/ 86 h 333"/>
              <a:gd name="T70" fmla="*/ 217 w 334"/>
              <a:gd name="T71" fmla="*/ 70 h 333"/>
              <a:gd name="T72" fmla="*/ 193 w 334"/>
              <a:gd name="T73" fmla="*/ 70 h 333"/>
              <a:gd name="T74" fmla="*/ 193 w 334"/>
              <a:gd name="T75" fmla="*/ 93 h 333"/>
              <a:gd name="T76" fmla="*/ 210 w 334"/>
              <a:gd name="T77" fmla="*/ 110 h 333"/>
              <a:gd name="T78" fmla="*/ 193 w 334"/>
              <a:gd name="T79" fmla="*/ 126 h 333"/>
              <a:gd name="T80" fmla="*/ 193 w 334"/>
              <a:gd name="T81" fmla="*/ 150 h 333"/>
              <a:gd name="T82" fmla="*/ 217 w 334"/>
              <a:gd name="T83" fmla="*/ 150 h 333"/>
              <a:gd name="T84" fmla="*/ 234 w 334"/>
              <a:gd name="T85" fmla="*/ 133 h 333"/>
              <a:gd name="T86" fmla="*/ 250 w 334"/>
              <a:gd name="T87" fmla="*/ 150 h 333"/>
              <a:gd name="T88" fmla="*/ 274 w 334"/>
              <a:gd name="T89" fmla="*/ 150 h 333"/>
              <a:gd name="T90" fmla="*/ 274 w 334"/>
              <a:gd name="T91" fmla="*/ 126 h 333"/>
              <a:gd name="T92" fmla="*/ 257 w 334"/>
              <a:gd name="T93" fmla="*/ 110 h 333"/>
              <a:gd name="T94" fmla="*/ 274 w 334"/>
              <a:gd name="T95" fmla="*/ 93 h 333"/>
              <a:gd name="T96" fmla="*/ 278 w 334"/>
              <a:gd name="T97" fmla="*/ 86 h 333"/>
              <a:gd name="T98" fmla="*/ 300 w 334"/>
              <a:gd name="T99" fmla="*/ 160 h 333"/>
              <a:gd name="T100" fmla="*/ 300 w 334"/>
              <a:gd name="T101" fmla="*/ 276 h 333"/>
              <a:gd name="T102" fmla="*/ 300 w 334"/>
              <a:gd name="T103" fmla="*/ 60 h 333"/>
              <a:gd name="T104" fmla="*/ 167 w 334"/>
              <a:gd name="T105" fmla="*/ 0 h 333"/>
              <a:gd name="T106" fmla="*/ 34 w 334"/>
              <a:gd name="T107" fmla="*/ 60 h 333"/>
              <a:gd name="T108" fmla="*/ 0 w 334"/>
              <a:gd name="T109" fmla="*/ 160 h 333"/>
              <a:gd name="T110" fmla="*/ 0 w 334"/>
              <a:gd name="T111" fmla="*/ 293 h 333"/>
              <a:gd name="T112" fmla="*/ 34 w 334"/>
              <a:gd name="T113" fmla="*/ 333 h 333"/>
              <a:gd name="T114" fmla="*/ 300 w 334"/>
              <a:gd name="T115" fmla="*/ 333 h 333"/>
              <a:gd name="T116" fmla="*/ 334 w 334"/>
              <a:gd name="T117" fmla="*/ 293 h 333"/>
              <a:gd name="T118" fmla="*/ 334 w 334"/>
              <a:gd name="T119" fmla="*/ 160 h 333"/>
              <a:gd name="T120" fmla="*/ 300 w 334"/>
              <a:gd name="T121" fmla="*/ 6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34" h="333">
                <a:moveTo>
                  <a:pt x="249" y="201"/>
                </a:moveTo>
                <a:cubicBezTo>
                  <a:pt x="232" y="286"/>
                  <a:pt x="102" y="285"/>
                  <a:pt x="85" y="199"/>
                </a:cubicBezTo>
                <a:cubicBezTo>
                  <a:pt x="83" y="189"/>
                  <a:pt x="92" y="183"/>
                  <a:pt x="102" y="183"/>
                </a:cubicBezTo>
                <a:lnTo>
                  <a:pt x="102" y="183"/>
                </a:lnTo>
                <a:cubicBezTo>
                  <a:pt x="110" y="183"/>
                  <a:pt x="117" y="187"/>
                  <a:pt x="119" y="195"/>
                </a:cubicBezTo>
                <a:cubicBezTo>
                  <a:pt x="130" y="244"/>
                  <a:pt x="204" y="242"/>
                  <a:pt x="215" y="193"/>
                </a:cubicBezTo>
                <a:cubicBezTo>
                  <a:pt x="217" y="186"/>
                  <a:pt x="224" y="183"/>
                  <a:pt x="232" y="183"/>
                </a:cubicBezTo>
                <a:lnTo>
                  <a:pt x="232" y="183"/>
                </a:lnTo>
                <a:cubicBezTo>
                  <a:pt x="242" y="183"/>
                  <a:pt x="251" y="191"/>
                  <a:pt x="249" y="201"/>
                </a:cubicBezTo>
                <a:close/>
                <a:moveTo>
                  <a:pt x="300" y="276"/>
                </a:moveTo>
                <a:cubicBezTo>
                  <a:pt x="300" y="286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86"/>
                  <a:pt x="34" y="276"/>
                </a:cubicBezTo>
                <a:lnTo>
                  <a:pt x="34" y="160"/>
                </a:lnTo>
                <a:cubicBezTo>
                  <a:pt x="34" y="132"/>
                  <a:pt x="42" y="107"/>
                  <a:pt x="56" y="86"/>
                </a:cubicBezTo>
                <a:cubicBezTo>
                  <a:pt x="57" y="88"/>
                  <a:pt x="58" y="91"/>
                  <a:pt x="60" y="93"/>
                </a:cubicBezTo>
                <a:lnTo>
                  <a:pt x="77" y="110"/>
                </a:lnTo>
                <a:lnTo>
                  <a:pt x="60" y="126"/>
                </a:lnTo>
                <a:cubicBezTo>
                  <a:pt x="54" y="133"/>
                  <a:pt x="54" y="143"/>
                  <a:pt x="60" y="150"/>
                </a:cubicBezTo>
                <a:cubicBezTo>
                  <a:pt x="67" y="157"/>
                  <a:pt x="77" y="157"/>
                  <a:pt x="84" y="150"/>
                </a:cubicBezTo>
                <a:lnTo>
                  <a:pt x="100" y="133"/>
                </a:lnTo>
                <a:lnTo>
                  <a:pt x="117" y="150"/>
                </a:lnTo>
                <a:cubicBezTo>
                  <a:pt x="124" y="157"/>
                  <a:pt x="134" y="157"/>
                  <a:pt x="141" y="150"/>
                </a:cubicBezTo>
                <a:cubicBezTo>
                  <a:pt x="147" y="143"/>
                  <a:pt x="147" y="133"/>
                  <a:pt x="141" y="126"/>
                </a:cubicBezTo>
                <a:lnTo>
                  <a:pt x="124" y="110"/>
                </a:lnTo>
                <a:lnTo>
                  <a:pt x="141" y="93"/>
                </a:lnTo>
                <a:cubicBezTo>
                  <a:pt x="147" y="87"/>
                  <a:pt x="147" y="76"/>
                  <a:pt x="141" y="70"/>
                </a:cubicBezTo>
                <a:cubicBezTo>
                  <a:pt x="134" y="63"/>
                  <a:pt x="124" y="63"/>
                  <a:pt x="117" y="70"/>
                </a:cubicBezTo>
                <a:lnTo>
                  <a:pt x="100" y="86"/>
                </a:lnTo>
                <a:lnTo>
                  <a:pt x="84" y="70"/>
                </a:lnTo>
                <a:cubicBezTo>
                  <a:pt x="81" y="67"/>
                  <a:pt x="77" y="65"/>
                  <a:pt x="73" y="65"/>
                </a:cubicBezTo>
                <a:cubicBezTo>
                  <a:pt x="97" y="41"/>
                  <a:pt x="131" y="33"/>
                  <a:pt x="167" y="33"/>
                </a:cubicBezTo>
                <a:cubicBezTo>
                  <a:pt x="203" y="33"/>
                  <a:pt x="236" y="41"/>
                  <a:pt x="261" y="65"/>
                </a:cubicBezTo>
                <a:cubicBezTo>
                  <a:pt x="257" y="65"/>
                  <a:pt x="253" y="67"/>
                  <a:pt x="250" y="70"/>
                </a:cubicBezTo>
                <a:lnTo>
                  <a:pt x="234" y="86"/>
                </a:lnTo>
                <a:lnTo>
                  <a:pt x="217" y="70"/>
                </a:lnTo>
                <a:cubicBezTo>
                  <a:pt x="210" y="63"/>
                  <a:pt x="200" y="63"/>
                  <a:pt x="193" y="70"/>
                </a:cubicBezTo>
                <a:cubicBezTo>
                  <a:pt x="187" y="76"/>
                  <a:pt x="187" y="87"/>
                  <a:pt x="193" y="93"/>
                </a:cubicBezTo>
                <a:lnTo>
                  <a:pt x="210" y="110"/>
                </a:lnTo>
                <a:lnTo>
                  <a:pt x="193" y="126"/>
                </a:lnTo>
                <a:cubicBezTo>
                  <a:pt x="187" y="133"/>
                  <a:pt x="187" y="143"/>
                  <a:pt x="193" y="150"/>
                </a:cubicBezTo>
                <a:cubicBezTo>
                  <a:pt x="200" y="157"/>
                  <a:pt x="210" y="157"/>
                  <a:pt x="217" y="150"/>
                </a:cubicBezTo>
                <a:lnTo>
                  <a:pt x="234" y="133"/>
                </a:lnTo>
                <a:lnTo>
                  <a:pt x="250" y="150"/>
                </a:lnTo>
                <a:cubicBezTo>
                  <a:pt x="257" y="157"/>
                  <a:pt x="267" y="157"/>
                  <a:pt x="274" y="150"/>
                </a:cubicBezTo>
                <a:cubicBezTo>
                  <a:pt x="280" y="143"/>
                  <a:pt x="280" y="133"/>
                  <a:pt x="274" y="126"/>
                </a:cubicBezTo>
                <a:lnTo>
                  <a:pt x="257" y="110"/>
                </a:lnTo>
                <a:lnTo>
                  <a:pt x="274" y="93"/>
                </a:lnTo>
                <a:cubicBezTo>
                  <a:pt x="276" y="91"/>
                  <a:pt x="277" y="88"/>
                  <a:pt x="278" y="86"/>
                </a:cubicBezTo>
                <a:cubicBezTo>
                  <a:pt x="292" y="107"/>
                  <a:pt x="300" y="132"/>
                  <a:pt x="300" y="160"/>
                </a:cubicBezTo>
                <a:lnTo>
                  <a:pt x="300" y="276"/>
                </a:lnTo>
                <a:close/>
                <a:moveTo>
                  <a:pt x="300" y="60"/>
                </a:moveTo>
                <a:cubicBezTo>
                  <a:pt x="265" y="13"/>
                  <a:pt x="225" y="0"/>
                  <a:pt x="167" y="0"/>
                </a:cubicBezTo>
                <a:cubicBezTo>
                  <a:pt x="109" y="0"/>
                  <a:pt x="69" y="13"/>
                  <a:pt x="34" y="60"/>
                </a:cubicBezTo>
                <a:cubicBezTo>
                  <a:pt x="13" y="88"/>
                  <a:pt x="0" y="122"/>
                  <a:pt x="0" y="160"/>
                </a:cubicBezTo>
                <a:lnTo>
                  <a:pt x="0" y="293"/>
                </a:lnTo>
                <a:cubicBezTo>
                  <a:pt x="0" y="311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1"/>
                  <a:pt x="334" y="293"/>
                </a:cubicBezTo>
                <a:lnTo>
                  <a:pt x="334" y="160"/>
                </a:lnTo>
                <a:cubicBezTo>
                  <a:pt x="334" y="122"/>
                  <a:pt x="321" y="88"/>
                  <a:pt x="300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0" name="Freeform 125">
            <a:extLst>
              <a:ext uri="{FF2B5EF4-FFF2-40B4-BE49-F238E27FC236}">
                <a16:creationId xmlns:a16="http://schemas.microsoft.com/office/drawing/2014/main" id="{972741F5-406A-7344-B212-D060EF65186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51252" y="4522797"/>
            <a:ext cx="250825" cy="252413"/>
          </a:xfrm>
          <a:custGeom>
            <a:avLst/>
            <a:gdLst>
              <a:gd name="T0" fmla="*/ 250 w 333"/>
              <a:gd name="T1" fmla="*/ 100 h 333"/>
              <a:gd name="T2" fmla="*/ 266 w 333"/>
              <a:gd name="T3" fmla="*/ 117 h 333"/>
              <a:gd name="T4" fmla="*/ 266 w 333"/>
              <a:gd name="T5" fmla="*/ 150 h 333"/>
              <a:gd name="T6" fmla="*/ 250 w 333"/>
              <a:gd name="T7" fmla="*/ 167 h 333"/>
              <a:gd name="T8" fmla="*/ 216 w 333"/>
              <a:gd name="T9" fmla="*/ 167 h 333"/>
              <a:gd name="T10" fmla="*/ 200 w 333"/>
              <a:gd name="T11" fmla="*/ 150 h 333"/>
              <a:gd name="T12" fmla="*/ 200 w 333"/>
              <a:gd name="T13" fmla="*/ 117 h 333"/>
              <a:gd name="T14" fmla="*/ 216 w 333"/>
              <a:gd name="T15" fmla="*/ 100 h 333"/>
              <a:gd name="T16" fmla="*/ 250 w 333"/>
              <a:gd name="T17" fmla="*/ 100 h 333"/>
              <a:gd name="T18" fmla="*/ 116 w 333"/>
              <a:gd name="T19" fmla="*/ 167 h 333"/>
              <a:gd name="T20" fmla="*/ 83 w 333"/>
              <a:gd name="T21" fmla="*/ 167 h 333"/>
              <a:gd name="T22" fmla="*/ 66 w 333"/>
              <a:gd name="T23" fmla="*/ 150 h 333"/>
              <a:gd name="T24" fmla="*/ 66 w 333"/>
              <a:gd name="T25" fmla="*/ 117 h 333"/>
              <a:gd name="T26" fmla="*/ 83 w 333"/>
              <a:gd name="T27" fmla="*/ 100 h 333"/>
              <a:gd name="T28" fmla="*/ 116 w 333"/>
              <a:gd name="T29" fmla="*/ 100 h 333"/>
              <a:gd name="T30" fmla="*/ 133 w 333"/>
              <a:gd name="T31" fmla="*/ 117 h 333"/>
              <a:gd name="T32" fmla="*/ 133 w 333"/>
              <a:gd name="T33" fmla="*/ 150 h 333"/>
              <a:gd name="T34" fmla="*/ 116 w 333"/>
              <a:gd name="T35" fmla="*/ 167 h 333"/>
              <a:gd name="T36" fmla="*/ 248 w 333"/>
              <a:gd name="T37" fmla="*/ 201 h 333"/>
              <a:gd name="T38" fmla="*/ 85 w 333"/>
              <a:gd name="T39" fmla="*/ 199 h 333"/>
              <a:gd name="T40" fmla="*/ 101 w 333"/>
              <a:gd name="T41" fmla="*/ 183 h 333"/>
              <a:gd name="T42" fmla="*/ 102 w 333"/>
              <a:gd name="T43" fmla="*/ 183 h 333"/>
              <a:gd name="T44" fmla="*/ 118 w 333"/>
              <a:gd name="T45" fmla="*/ 195 h 333"/>
              <a:gd name="T46" fmla="*/ 215 w 333"/>
              <a:gd name="T47" fmla="*/ 193 h 333"/>
              <a:gd name="T48" fmla="*/ 231 w 333"/>
              <a:gd name="T49" fmla="*/ 183 h 333"/>
              <a:gd name="T50" fmla="*/ 231 w 333"/>
              <a:gd name="T51" fmla="*/ 183 h 333"/>
              <a:gd name="T52" fmla="*/ 248 w 333"/>
              <a:gd name="T53" fmla="*/ 201 h 333"/>
              <a:gd name="T54" fmla="*/ 300 w 333"/>
              <a:gd name="T55" fmla="*/ 277 h 333"/>
              <a:gd name="T56" fmla="*/ 283 w 333"/>
              <a:gd name="T57" fmla="*/ 300 h 333"/>
              <a:gd name="T58" fmla="*/ 50 w 333"/>
              <a:gd name="T59" fmla="*/ 300 h 333"/>
              <a:gd name="T60" fmla="*/ 33 w 333"/>
              <a:gd name="T61" fmla="*/ 277 h 333"/>
              <a:gd name="T62" fmla="*/ 33 w 333"/>
              <a:gd name="T63" fmla="*/ 160 h 333"/>
              <a:gd name="T64" fmla="*/ 166 w 333"/>
              <a:gd name="T65" fmla="*/ 33 h 333"/>
              <a:gd name="T66" fmla="*/ 300 w 333"/>
              <a:gd name="T67" fmla="*/ 160 h 333"/>
              <a:gd name="T68" fmla="*/ 300 w 333"/>
              <a:gd name="T69" fmla="*/ 277 h 333"/>
              <a:gd name="T70" fmla="*/ 166 w 333"/>
              <a:gd name="T71" fmla="*/ 0 h 333"/>
              <a:gd name="T72" fmla="*/ 0 w 333"/>
              <a:gd name="T73" fmla="*/ 160 h 333"/>
              <a:gd name="T74" fmla="*/ 0 w 333"/>
              <a:gd name="T75" fmla="*/ 294 h 333"/>
              <a:gd name="T76" fmla="*/ 33 w 333"/>
              <a:gd name="T77" fmla="*/ 333 h 333"/>
              <a:gd name="T78" fmla="*/ 300 w 333"/>
              <a:gd name="T79" fmla="*/ 333 h 333"/>
              <a:gd name="T80" fmla="*/ 333 w 333"/>
              <a:gd name="T81" fmla="*/ 294 h 333"/>
              <a:gd name="T82" fmla="*/ 333 w 333"/>
              <a:gd name="T83" fmla="*/ 160 h 333"/>
              <a:gd name="T84" fmla="*/ 166 w 333"/>
              <a:gd name="T8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3" h="333">
                <a:moveTo>
                  <a:pt x="250" y="100"/>
                </a:moveTo>
                <a:cubicBezTo>
                  <a:pt x="259" y="100"/>
                  <a:pt x="266" y="107"/>
                  <a:pt x="266" y="117"/>
                </a:cubicBezTo>
                <a:lnTo>
                  <a:pt x="266" y="150"/>
                </a:lnTo>
                <a:cubicBezTo>
                  <a:pt x="266" y="159"/>
                  <a:pt x="259" y="167"/>
                  <a:pt x="250" y="167"/>
                </a:cubicBezTo>
                <a:lnTo>
                  <a:pt x="216" y="167"/>
                </a:lnTo>
                <a:cubicBezTo>
                  <a:pt x="207" y="167"/>
                  <a:pt x="200" y="159"/>
                  <a:pt x="200" y="150"/>
                </a:cubicBezTo>
                <a:lnTo>
                  <a:pt x="200" y="117"/>
                </a:lnTo>
                <a:cubicBezTo>
                  <a:pt x="200" y="107"/>
                  <a:pt x="207" y="100"/>
                  <a:pt x="216" y="100"/>
                </a:cubicBezTo>
                <a:lnTo>
                  <a:pt x="250" y="100"/>
                </a:lnTo>
                <a:close/>
                <a:moveTo>
                  <a:pt x="116" y="167"/>
                </a:moveTo>
                <a:lnTo>
                  <a:pt x="83" y="167"/>
                </a:lnTo>
                <a:cubicBezTo>
                  <a:pt x="74" y="167"/>
                  <a:pt x="66" y="159"/>
                  <a:pt x="66" y="150"/>
                </a:cubicBezTo>
                <a:lnTo>
                  <a:pt x="66" y="117"/>
                </a:lnTo>
                <a:cubicBezTo>
                  <a:pt x="66" y="107"/>
                  <a:pt x="74" y="100"/>
                  <a:pt x="83" y="100"/>
                </a:cubicBezTo>
                <a:lnTo>
                  <a:pt x="116" y="100"/>
                </a:lnTo>
                <a:cubicBezTo>
                  <a:pt x="126" y="100"/>
                  <a:pt x="133" y="107"/>
                  <a:pt x="133" y="117"/>
                </a:cubicBezTo>
                <a:lnTo>
                  <a:pt x="133" y="150"/>
                </a:lnTo>
                <a:cubicBezTo>
                  <a:pt x="133" y="159"/>
                  <a:pt x="126" y="167"/>
                  <a:pt x="116" y="167"/>
                </a:cubicBezTo>
                <a:close/>
                <a:moveTo>
                  <a:pt x="248" y="201"/>
                </a:moveTo>
                <a:cubicBezTo>
                  <a:pt x="231" y="286"/>
                  <a:pt x="102" y="285"/>
                  <a:pt x="85" y="199"/>
                </a:cubicBezTo>
                <a:cubicBezTo>
                  <a:pt x="83" y="189"/>
                  <a:pt x="91" y="183"/>
                  <a:pt x="101" y="183"/>
                </a:cubicBezTo>
                <a:lnTo>
                  <a:pt x="102" y="183"/>
                </a:lnTo>
                <a:cubicBezTo>
                  <a:pt x="110" y="183"/>
                  <a:pt x="116" y="187"/>
                  <a:pt x="118" y="195"/>
                </a:cubicBezTo>
                <a:cubicBezTo>
                  <a:pt x="129" y="244"/>
                  <a:pt x="203" y="242"/>
                  <a:pt x="215" y="193"/>
                </a:cubicBezTo>
                <a:cubicBezTo>
                  <a:pt x="217" y="186"/>
                  <a:pt x="223" y="183"/>
                  <a:pt x="231" y="183"/>
                </a:cubicBezTo>
                <a:lnTo>
                  <a:pt x="231" y="183"/>
                </a:lnTo>
                <a:cubicBezTo>
                  <a:pt x="242" y="183"/>
                  <a:pt x="250" y="191"/>
                  <a:pt x="248" y="201"/>
                </a:cubicBezTo>
                <a:close/>
                <a:moveTo>
                  <a:pt x="300" y="277"/>
                </a:moveTo>
                <a:cubicBezTo>
                  <a:pt x="300" y="286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86"/>
                  <a:pt x="33" y="277"/>
                </a:cubicBezTo>
                <a:lnTo>
                  <a:pt x="33" y="160"/>
                </a:lnTo>
                <a:cubicBezTo>
                  <a:pt x="33" y="87"/>
                  <a:pt x="93" y="33"/>
                  <a:pt x="166" y="33"/>
                </a:cubicBezTo>
                <a:cubicBezTo>
                  <a:pt x="240" y="33"/>
                  <a:pt x="300" y="87"/>
                  <a:pt x="300" y="160"/>
                </a:cubicBezTo>
                <a:lnTo>
                  <a:pt x="300" y="277"/>
                </a:lnTo>
                <a:close/>
                <a:moveTo>
                  <a:pt x="166" y="0"/>
                </a:moveTo>
                <a:cubicBezTo>
                  <a:pt x="52" y="0"/>
                  <a:pt x="0" y="84"/>
                  <a:pt x="0" y="160"/>
                </a:cubicBezTo>
                <a:lnTo>
                  <a:pt x="0" y="294"/>
                </a:lnTo>
                <a:cubicBezTo>
                  <a:pt x="0" y="312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2"/>
                  <a:pt x="333" y="294"/>
                </a:cubicBezTo>
                <a:lnTo>
                  <a:pt x="333" y="160"/>
                </a:lnTo>
                <a:cubicBezTo>
                  <a:pt x="333" y="86"/>
                  <a:pt x="282" y="0"/>
                  <a:pt x="1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1" name="Freeform 126">
            <a:extLst>
              <a:ext uri="{FF2B5EF4-FFF2-40B4-BE49-F238E27FC236}">
                <a16:creationId xmlns:a16="http://schemas.microsoft.com/office/drawing/2014/main" id="{79F06D8E-726B-E24D-AAEF-F3EAD2BAD4A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48015" y="4522797"/>
            <a:ext cx="250825" cy="252413"/>
          </a:xfrm>
          <a:custGeom>
            <a:avLst/>
            <a:gdLst>
              <a:gd name="T0" fmla="*/ 250 w 333"/>
              <a:gd name="T1" fmla="*/ 100 h 333"/>
              <a:gd name="T2" fmla="*/ 267 w 333"/>
              <a:gd name="T3" fmla="*/ 117 h 333"/>
              <a:gd name="T4" fmla="*/ 267 w 333"/>
              <a:gd name="T5" fmla="*/ 150 h 333"/>
              <a:gd name="T6" fmla="*/ 250 w 333"/>
              <a:gd name="T7" fmla="*/ 167 h 333"/>
              <a:gd name="T8" fmla="*/ 217 w 333"/>
              <a:gd name="T9" fmla="*/ 167 h 333"/>
              <a:gd name="T10" fmla="*/ 200 w 333"/>
              <a:gd name="T11" fmla="*/ 150 h 333"/>
              <a:gd name="T12" fmla="*/ 200 w 333"/>
              <a:gd name="T13" fmla="*/ 117 h 333"/>
              <a:gd name="T14" fmla="*/ 217 w 333"/>
              <a:gd name="T15" fmla="*/ 100 h 333"/>
              <a:gd name="T16" fmla="*/ 250 w 333"/>
              <a:gd name="T17" fmla="*/ 100 h 333"/>
              <a:gd name="T18" fmla="*/ 117 w 333"/>
              <a:gd name="T19" fmla="*/ 150 h 333"/>
              <a:gd name="T20" fmla="*/ 83 w 333"/>
              <a:gd name="T21" fmla="*/ 150 h 333"/>
              <a:gd name="T22" fmla="*/ 67 w 333"/>
              <a:gd name="T23" fmla="*/ 133 h 333"/>
              <a:gd name="T24" fmla="*/ 83 w 333"/>
              <a:gd name="T25" fmla="*/ 117 h 333"/>
              <a:gd name="T26" fmla="*/ 117 w 333"/>
              <a:gd name="T27" fmla="*/ 117 h 333"/>
              <a:gd name="T28" fmla="*/ 133 w 333"/>
              <a:gd name="T29" fmla="*/ 133 h 333"/>
              <a:gd name="T30" fmla="*/ 117 w 333"/>
              <a:gd name="T31" fmla="*/ 150 h 333"/>
              <a:gd name="T32" fmla="*/ 248 w 333"/>
              <a:gd name="T33" fmla="*/ 201 h 333"/>
              <a:gd name="T34" fmla="*/ 85 w 333"/>
              <a:gd name="T35" fmla="*/ 199 h 333"/>
              <a:gd name="T36" fmla="*/ 102 w 333"/>
              <a:gd name="T37" fmla="*/ 183 h 333"/>
              <a:gd name="T38" fmla="*/ 102 w 333"/>
              <a:gd name="T39" fmla="*/ 183 h 333"/>
              <a:gd name="T40" fmla="*/ 118 w 333"/>
              <a:gd name="T41" fmla="*/ 195 h 333"/>
              <a:gd name="T42" fmla="*/ 215 w 333"/>
              <a:gd name="T43" fmla="*/ 193 h 333"/>
              <a:gd name="T44" fmla="*/ 231 w 333"/>
              <a:gd name="T45" fmla="*/ 183 h 333"/>
              <a:gd name="T46" fmla="*/ 232 w 333"/>
              <a:gd name="T47" fmla="*/ 183 h 333"/>
              <a:gd name="T48" fmla="*/ 248 w 333"/>
              <a:gd name="T49" fmla="*/ 201 h 333"/>
              <a:gd name="T50" fmla="*/ 300 w 333"/>
              <a:gd name="T51" fmla="*/ 277 h 333"/>
              <a:gd name="T52" fmla="*/ 283 w 333"/>
              <a:gd name="T53" fmla="*/ 300 h 333"/>
              <a:gd name="T54" fmla="*/ 50 w 333"/>
              <a:gd name="T55" fmla="*/ 300 h 333"/>
              <a:gd name="T56" fmla="*/ 33 w 333"/>
              <a:gd name="T57" fmla="*/ 277 h 333"/>
              <a:gd name="T58" fmla="*/ 33 w 333"/>
              <a:gd name="T59" fmla="*/ 160 h 333"/>
              <a:gd name="T60" fmla="*/ 167 w 333"/>
              <a:gd name="T61" fmla="*/ 33 h 333"/>
              <a:gd name="T62" fmla="*/ 300 w 333"/>
              <a:gd name="T63" fmla="*/ 160 h 333"/>
              <a:gd name="T64" fmla="*/ 300 w 333"/>
              <a:gd name="T65" fmla="*/ 277 h 333"/>
              <a:gd name="T66" fmla="*/ 167 w 333"/>
              <a:gd name="T67" fmla="*/ 0 h 333"/>
              <a:gd name="T68" fmla="*/ 0 w 333"/>
              <a:gd name="T69" fmla="*/ 160 h 333"/>
              <a:gd name="T70" fmla="*/ 0 w 333"/>
              <a:gd name="T71" fmla="*/ 294 h 333"/>
              <a:gd name="T72" fmla="*/ 33 w 333"/>
              <a:gd name="T73" fmla="*/ 333 h 333"/>
              <a:gd name="T74" fmla="*/ 300 w 333"/>
              <a:gd name="T75" fmla="*/ 333 h 333"/>
              <a:gd name="T76" fmla="*/ 333 w 333"/>
              <a:gd name="T77" fmla="*/ 294 h 333"/>
              <a:gd name="T78" fmla="*/ 333 w 333"/>
              <a:gd name="T79" fmla="*/ 160 h 333"/>
              <a:gd name="T80" fmla="*/ 167 w 333"/>
              <a:gd name="T8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3">
                <a:moveTo>
                  <a:pt x="250" y="100"/>
                </a:moveTo>
                <a:cubicBezTo>
                  <a:pt x="259" y="100"/>
                  <a:pt x="267" y="107"/>
                  <a:pt x="267" y="117"/>
                </a:cubicBezTo>
                <a:lnTo>
                  <a:pt x="267" y="150"/>
                </a:lnTo>
                <a:cubicBezTo>
                  <a:pt x="267" y="159"/>
                  <a:pt x="259" y="167"/>
                  <a:pt x="250" y="167"/>
                </a:cubicBezTo>
                <a:lnTo>
                  <a:pt x="217" y="167"/>
                </a:lnTo>
                <a:cubicBezTo>
                  <a:pt x="207" y="167"/>
                  <a:pt x="200" y="159"/>
                  <a:pt x="200" y="150"/>
                </a:cubicBezTo>
                <a:lnTo>
                  <a:pt x="200" y="117"/>
                </a:lnTo>
                <a:cubicBezTo>
                  <a:pt x="200" y="107"/>
                  <a:pt x="207" y="100"/>
                  <a:pt x="217" y="100"/>
                </a:cubicBezTo>
                <a:lnTo>
                  <a:pt x="250" y="100"/>
                </a:lnTo>
                <a:close/>
                <a:moveTo>
                  <a:pt x="117" y="150"/>
                </a:moveTo>
                <a:lnTo>
                  <a:pt x="83" y="150"/>
                </a:lnTo>
                <a:cubicBezTo>
                  <a:pt x="74" y="150"/>
                  <a:pt x="67" y="143"/>
                  <a:pt x="67" y="133"/>
                </a:cubicBezTo>
                <a:cubicBezTo>
                  <a:pt x="67" y="124"/>
                  <a:pt x="74" y="117"/>
                  <a:pt x="83" y="117"/>
                </a:cubicBezTo>
                <a:lnTo>
                  <a:pt x="117" y="117"/>
                </a:lnTo>
                <a:cubicBezTo>
                  <a:pt x="126" y="117"/>
                  <a:pt x="133" y="124"/>
                  <a:pt x="133" y="133"/>
                </a:cubicBezTo>
                <a:cubicBezTo>
                  <a:pt x="133" y="143"/>
                  <a:pt x="126" y="150"/>
                  <a:pt x="117" y="150"/>
                </a:cubicBezTo>
                <a:close/>
                <a:moveTo>
                  <a:pt x="248" y="201"/>
                </a:moveTo>
                <a:cubicBezTo>
                  <a:pt x="231" y="286"/>
                  <a:pt x="102" y="285"/>
                  <a:pt x="85" y="199"/>
                </a:cubicBezTo>
                <a:cubicBezTo>
                  <a:pt x="83" y="189"/>
                  <a:pt x="91" y="183"/>
                  <a:pt x="102" y="183"/>
                </a:cubicBezTo>
                <a:lnTo>
                  <a:pt x="102" y="183"/>
                </a:lnTo>
                <a:cubicBezTo>
                  <a:pt x="110" y="183"/>
                  <a:pt x="116" y="187"/>
                  <a:pt x="118" y="195"/>
                </a:cubicBezTo>
                <a:cubicBezTo>
                  <a:pt x="130" y="244"/>
                  <a:pt x="204" y="242"/>
                  <a:pt x="215" y="193"/>
                </a:cubicBezTo>
                <a:cubicBezTo>
                  <a:pt x="217" y="186"/>
                  <a:pt x="223" y="183"/>
                  <a:pt x="231" y="183"/>
                </a:cubicBezTo>
                <a:lnTo>
                  <a:pt x="232" y="183"/>
                </a:lnTo>
                <a:cubicBezTo>
                  <a:pt x="242" y="183"/>
                  <a:pt x="250" y="191"/>
                  <a:pt x="248" y="201"/>
                </a:cubicBezTo>
                <a:close/>
                <a:moveTo>
                  <a:pt x="300" y="277"/>
                </a:moveTo>
                <a:cubicBezTo>
                  <a:pt x="300" y="286"/>
                  <a:pt x="293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86"/>
                  <a:pt x="33" y="277"/>
                </a:cubicBezTo>
                <a:lnTo>
                  <a:pt x="33" y="160"/>
                </a:lnTo>
                <a:cubicBezTo>
                  <a:pt x="33" y="87"/>
                  <a:pt x="93" y="33"/>
                  <a:pt x="167" y="33"/>
                </a:cubicBezTo>
                <a:cubicBezTo>
                  <a:pt x="240" y="33"/>
                  <a:pt x="300" y="87"/>
                  <a:pt x="300" y="160"/>
                </a:cubicBezTo>
                <a:lnTo>
                  <a:pt x="300" y="277"/>
                </a:lnTo>
                <a:close/>
                <a:moveTo>
                  <a:pt x="167" y="0"/>
                </a:moveTo>
                <a:cubicBezTo>
                  <a:pt x="53" y="0"/>
                  <a:pt x="0" y="84"/>
                  <a:pt x="0" y="160"/>
                </a:cubicBezTo>
                <a:lnTo>
                  <a:pt x="0" y="294"/>
                </a:lnTo>
                <a:cubicBezTo>
                  <a:pt x="0" y="312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2"/>
                  <a:pt x="333" y="294"/>
                </a:cubicBezTo>
                <a:lnTo>
                  <a:pt x="333" y="160"/>
                </a:lnTo>
                <a:cubicBezTo>
                  <a:pt x="333" y="86"/>
                  <a:pt x="282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2" name="Freeform 127">
            <a:extLst>
              <a:ext uri="{FF2B5EF4-FFF2-40B4-BE49-F238E27FC236}">
                <a16:creationId xmlns:a16="http://schemas.microsoft.com/office/drawing/2014/main" id="{590BEA80-EBC9-C243-9F83-5E6E8EBB9A9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44777" y="4522797"/>
            <a:ext cx="252413" cy="252413"/>
          </a:xfrm>
          <a:custGeom>
            <a:avLst/>
            <a:gdLst>
              <a:gd name="T0" fmla="*/ 267 w 334"/>
              <a:gd name="T1" fmla="*/ 117 h 333"/>
              <a:gd name="T2" fmla="*/ 250 w 334"/>
              <a:gd name="T3" fmla="*/ 133 h 333"/>
              <a:gd name="T4" fmla="*/ 217 w 334"/>
              <a:gd name="T5" fmla="*/ 133 h 333"/>
              <a:gd name="T6" fmla="*/ 200 w 334"/>
              <a:gd name="T7" fmla="*/ 117 h 333"/>
              <a:gd name="T8" fmla="*/ 217 w 334"/>
              <a:gd name="T9" fmla="*/ 100 h 333"/>
              <a:gd name="T10" fmla="*/ 250 w 334"/>
              <a:gd name="T11" fmla="*/ 100 h 333"/>
              <a:gd name="T12" fmla="*/ 267 w 334"/>
              <a:gd name="T13" fmla="*/ 117 h 333"/>
              <a:gd name="T14" fmla="*/ 249 w 334"/>
              <a:gd name="T15" fmla="*/ 246 h 333"/>
              <a:gd name="T16" fmla="*/ 232 w 334"/>
              <a:gd name="T17" fmla="*/ 267 h 333"/>
              <a:gd name="T18" fmla="*/ 232 w 334"/>
              <a:gd name="T19" fmla="*/ 267 h 333"/>
              <a:gd name="T20" fmla="*/ 215 w 334"/>
              <a:gd name="T21" fmla="*/ 251 h 333"/>
              <a:gd name="T22" fmla="*/ 118 w 334"/>
              <a:gd name="T23" fmla="*/ 250 h 333"/>
              <a:gd name="T24" fmla="*/ 102 w 334"/>
              <a:gd name="T25" fmla="*/ 267 h 333"/>
              <a:gd name="T26" fmla="*/ 102 w 334"/>
              <a:gd name="T27" fmla="*/ 267 h 333"/>
              <a:gd name="T28" fmla="*/ 85 w 334"/>
              <a:gd name="T29" fmla="*/ 244 h 333"/>
              <a:gd name="T30" fmla="*/ 249 w 334"/>
              <a:gd name="T31" fmla="*/ 246 h 333"/>
              <a:gd name="T32" fmla="*/ 134 w 334"/>
              <a:gd name="T33" fmla="*/ 117 h 333"/>
              <a:gd name="T34" fmla="*/ 117 w 334"/>
              <a:gd name="T35" fmla="*/ 133 h 333"/>
              <a:gd name="T36" fmla="*/ 84 w 334"/>
              <a:gd name="T37" fmla="*/ 133 h 333"/>
              <a:gd name="T38" fmla="*/ 67 w 334"/>
              <a:gd name="T39" fmla="*/ 117 h 333"/>
              <a:gd name="T40" fmla="*/ 84 w 334"/>
              <a:gd name="T41" fmla="*/ 100 h 333"/>
              <a:gd name="T42" fmla="*/ 117 w 334"/>
              <a:gd name="T43" fmla="*/ 100 h 333"/>
              <a:gd name="T44" fmla="*/ 134 w 334"/>
              <a:gd name="T45" fmla="*/ 117 h 333"/>
              <a:gd name="T46" fmla="*/ 300 w 334"/>
              <a:gd name="T47" fmla="*/ 276 h 333"/>
              <a:gd name="T48" fmla="*/ 284 w 334"/>
              <a:gd name="T49" fmla="*/ 300 h 333"/>
              <a:gd name="T50" fmla="*/ 50 w 334"/>
              <a:gd name="T51" fmla="*/ 300 h 333"/>
              <a:gd name="T52" fmla="*/ 34 w 334"/>
              <a:gd name="T53" fmla="*/ 276 h 333"/>
              <a:gd name="T54" fmla="*/ 34 w 334"/>
              <a:gd name="T55" fmla="*/ 160 h 333"/>
              <a:gd name="T56" fmla="*/ 167 w 334"/>
              <a:gd name="T57" fmla="*/ 33 h 333"/>
              <a:gd name="T58" fmla="*/ 300 w 334"/>
              <a:gd name="T59" fmla="*/ 160 h 333"/>
              <a:gd name="T60" fmla="*/ 300 w 334"/>
              <a:gd name="T61" fmla="*/ 276 h 333"/>
              <a:gd name="T62" fmla="*/ 300 w 334"/>
              <a:gd name="T63" fmla="*/ 60 h 333"/>
              <a:gd name="T64" fmla="*/ 167 w 334"/>
              <a:gd name="T65" fmla="*/ 0 h 333"/>
              <a:gd name="T66" fmla="*/ 34 w 334"/>
              <a:gd name="T67" fmla="*/ 60 h 333"/>
              <a:gd name="T68" fmla="*/ 0 w 334"/>
              <a:gd name="T69" fmla="*/ 160 h 333"/>
              <a:gd name="T70" fmla="*/ 0 w 334"/>
              <a:gd name="T71" fmla="*/ 293 h 333"/>
              <a:gd name="T72" fmla="*/ 34 w 334"/>
              <a:gd name="T73" fmla="*/ 333 h 333"/>
              <a:gd name="T74" fmla="*/ 300 w 334"/>
              <a:gd name="T75" fmla="*/ 333 h 333"/>
              <a:gd name="T76" fmla="*/ 334 w 334"/>
              <a:gd name="T77" fmla="*/ 293 h 333"/>
              <a:gd name="T78" fmla="*/ 334 w 334"/>
              <a:gd name="T79" fmla="*/ 160 h 333"/>
              <a:gd name="T80" fmla="*/ 300 w 334"/>
              <a:gd name="T81" fmla="*/ 6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4" h="333">
                <a:moveTo>
                  <a:pt x="267" y="117"/>
                </a:moveTo>
                <a:cubicBezTo>
                  <a:pt x="267" y="126"/>
                  <a:pt x="260" y="133"/>
                  <a:pt x="250" y="133"/>
                </a:cubicBezTo>
                <a:lnTo>
                  <a:pt x="217" y="133"/>
                </a:lnTo>
                <a:cubicBezTo>
                  <a:pt x="208" y="133"/>
                  <a:pt x="200" y="126"/>
                  <a:pt x="200" y="117"/>
                </a:cubicBezTo>
                <a:cubicBezTo>
                  <a:pt x="200" y="107"/>
                  <a:pt x="208" y="100"/>
                  <a:pt x="217" y="100"/>
                </a:cubicBezTo>
                <a:lnTo>
                  <a:pt x="250" y="100"/>
                </a:lnTo>
                <a:cubicBezTo>
                  <a:pt x="260" y="100"/>
                  <a:pt x="267" y="107"/>
                  <a:pt x="267" y="117"/>
                </a:cubicBezTo>
                <a:close/>
                <a:moveTo>
                  <a:pt x="249" y="246"/>
                </a:moveTo>
                <a:cubicBezTo>
                  <a:pt x="250" y="256"/>
                  <a:pt x="242" y="267"/>
                  <a:pt x="232" y="267"/>
                </a:cubicBezTo>
                <a:lnTo>
                  <a:pt x="232" y="267"/>
                </a:lnTo>
                <a:cubicBezTo>
                  <a:pt x="224" y="267"/>
                  <a:pt x="217" y="259"/>
                  <a:pt x="215" y="251"/>
                </a:cubicBezTo>
                <a:cubicBezTo>
                  <a:pt x="204" y="203"/>
                  <a:pt x="130" y="201"/>
                  <a:pt x="118" y="250"/>
                </a:cubicBezTo>
                <a:cubicBezTo>
                  <a:pt x="117" y="257"/>
                  <a:pt x="110" y="267"/>
                  <a:pt x="102" y="267"/>
                </a:cubicBezTo>
                <a:lnTo>
                  <a:pt x="102" y="267"/>
                </a:lnTo>
                <a:cubicBezTo>
                  <a:pt x="92" y="267"/>
                  <a:pt x="83" y="254"/>
                  <a:pt x="85" y="244"/>
                </a:cubicBezTo>
                <a:cubicBezTo>
                  <a:pt x="102" y="158"/>
                  <a:pt x="232" y="160"/>
                  <a:pt x="249" y="246"/>
                </a:cubicBezTo>
                <a:close/>
                <a:moveTo>
                  <a:pt x="134" y="117"/>
                </a:moveTo>
                <a:cubicBezTo>
                  <a:pt x="134" y="126"/>
                  <a:pt x="126" y="133"/>
                  <a:pt x="117" y="133"/>
                </a:cubicBezTo>
                <a:lnTo>
                  <a:pt x="84" y="133"/>
                </a:lnTo>
                <a:cubicBezTo>
                  <a:pt x="74" y="133"/>
                  <a:pt x="67" y="126"/>
                  <a:pt x="67" y="117"/>
                </a:cubicBezTo>
                <a:cubicBezTo>
                  <a:pt x="67" y="107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7"/>
                  <a:pt x="134" y="117"/>
                </a:cubicBezTo>
                <a:close/>
                <a:moveTo>
                  <a:pt x="300" y="276"/>
                </a:moveTo>
                <a:cubicBezTo>
                  <a:pt x="300" y="286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86"/>
                  <a:pt x="34" y="276"/>
                </a:cubicBezTo>
                <a:lnTo>
                  <a:pt x="34" y="160"/>
                </a:lnTo>
                <a:cubicBezTo>
                  <a:pt x="34" y="86"/>
                  <a:pt x="93" y="33"/>
                  <a:pt x="167" y="33"/>
                </a:cubicBezTo>
                <a:cubicBezTo>
                  <a:pt x="241" y="33"/>
                  <a:pt x="300" y="86"/>
                  <a:pt x="300" y="160"/>
                </a:cubicBezTo>
                <a:lnTo>
                  <a:pt x="300" y="276"/>
                </a:lnTo>
                <a:close/>
                <a:moveTo>
                  <a:pt x="300" y="60"/>
                </a:moveTo>
                <a:cubicBezTo>
                  <a:pt x="265" y="13"/>
                  <a:pt x="225" y="0"/>
                  <a:pt x="167" y="0"/>
                </a:cubicBezTo>
                <a:cubicBezTo>
                  <a:pt x="109" y="0"/>
                  <a:pt x="69" y="13"/>
                  <a:pt x="34" y="60"/>
                </a:cubicBezTo>
                <a:cubicBezTo>
                  <a:pt x="13" y="88"/>
                  <a:pt x="0" y="122"/>
                  <a:pt x="0" y="160"/>
                </a:cubicBezTo>
                <a:lnTo>
                  <a:pt x="0" y="293"/>
                </a:lnTo>
                <a:cubicBezTo>
                  <a:pt x="0" y="311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1"/>
                  <a:pt x="334" y="293"/>
                </a:cubicBezTo>
                <a:lnTo>
                  <a:pt x="334" y="160"/>
                </a:lnTo>
                <a:cubicBezTo>
                  <a:pt x="334" y="122"/>
                  <a:pt x="321" y="88"/>
                  <a:pt x="300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3" name="Freeform 128">
            <a:extLst>
              <a:ext uri="{FF2B5EF4-FFF2-40B4-BE49-F238E27FC236}">
                <a16:creationId xmlns:a16="http://schemas.microsoft.com/office/drawing/2014/main" id="{C64B2E8E-9404-CC47-B0D9-63FDE9A6FA8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43127" y="4522797"/>
            <a:ext cx="250825" cy="252413"/>
          </a:xfrm>
          <a:custGeom>
            <a:avLst/>
            <a:gdLst>
              <a:gd name="T0" fmla="*/ 250 w 333"/>
              <a:gd name="T1" fmla="*/ 100 h 333"/>
              <a:gd name="T2" fmla="*/ 266 w 333"/>
              <a:gd name="T3" fmla="*/ 117 h 333"/>
              <a:gd name="T4" fmla="*/ 266 w 333"/>
              <a:gd name="T5" fmla="*/ 150 h 333"/>
              <a:gd name="T6" fmla="*/ 250 w 333"/>
              <a:gd name="T7" fmla="*/ 167 h 333"/>
              <a:gd name="T8" fmla="*/ 216 w 333"/>
              <a:gd name="T9" fmla="*/ 167 h 333"/>
              <a:gd name="T10" fmla="*/ 200 w 333"/>
              <a:gd name="T11" fmla="*/ 150 h 333"/>
              <a:gd name="T12" fmla="*/ 200 w 333"/>
              <a:gd name="T13" fmla="*/ 117 h 333"/>
              <a:gd name="T14" fmla="*/ 216 w 333"/>
              <a:gd name="T15" fmla="*/ 100 h 333"/>
              <a:gd name="T16" fmla="*/ 250 w 333"/>
              <a:gd name="T17" fmla="*/ 100 h 333"/>
              <a:gd name="T18" fmla="*/ 116 w 333"/>
              <a:gd name="T19" fmla="*/ 167 h 333"/>
              <a:gd name="T20" fmla="*/ 83 w 333"/>
              <a:gd name="T21" fmla="*/ 167 h 333"/>
              <a:gd name="T22" fmla="*/ 66 w 333"/>
              <a:gd name="T23" fmla="*/ 150 h 333"/>
              <a:gd name="T24" fmla="*/ 66 w 333"/>
              <a:gd name="T25" fmla="*/ 117 h 333"/>
              <a:gd name="T26" fmla="*/ 83 w 333"/>
              <a:gd name="T27" fmla="*/ 100 h 333"/>
              <a:gd name="T28" fmla="*/ 116 w 333"/>
              <a:gd name="T29" fmla="*/ 100 h 333"/>
              <a:gd name="T30" fmla="*/ 133 w 333"/>
              <a:gd name="T31" fmla="*/ 117 h 333"/>
              <a:gd name="T32" fmla="*/ 133 w 333"/>
              <a:gd name="T33" fmla="*/ 150 h 333"/>
              <a:gd name="T34" fmla="*/ 116 w 333"/>
              <a:gd name="T35" fmla="*/ 167 h 333"/>
              <a:gd name="T36" fmla="*/ 248 w 333"/>
              <a:gd name="T37" fmla="*/ 246 h 333"/>
              <a:gd name="T38" fmla="*/ 231 w 333"/>
              <a:gd name="T39" fmla="*/ 267 h 333"/>
              <a:gd name="T40" fmla="*/ 231 w 333"/>
              <a:gd name="T41" fmla="*/ 267 h 333"/>
              <a:gd name="T42" fmla="*/ 215 w 333"/>
              <a:gd name="T43" fmla="*/ 251 h 333"/>
              <a:gd name="T44" fmla="*/ 118 w 333"/>
              <a:gd name="T45" fmla="*/ 250 h 333"/>
              <a:gd name="T46" fmla="*/ 102 w 333"/>
              <a:gd name="T47" fmla="*/ 267 h 333"/>
              <a:gd name="T48" fmla="*/ 101 w 333"/>
              <a:gd name="T49" fmla="*/ 267 h 333"/>
              <a:gd name="T50" fmla="*/ 85 w 333"/>
              <a:gd name="T51" fmla="*/ 244 h 333"/>
              <a:gd name="T52" fmla="*/ 248 w 333"/>
              <a:gd name="T53" fmla="*/ 246 h 333"/>
              <a:gd name="T54" fmla="*/ 300 w 333"/>
              <a:gd name="T55" fmla="*/ 276 h 333"/>
              <a:gd name="T56" fmla="*/ 283 w 333"/>
              <a:gd name="T57" fmla="*/ 300 h 333"/>
              <a:gd name="T58" fmla="*/ 50 w 333"/>
              <a:gd name="T59" fmla="*/ 300 h 333"/>
              <a:gd name="T60" fmla="*/ 33 w 333"/>
              <a:gd name="T61" fmla="*/ 276 h 333"/>
              <a:gd name="T62" fmla="*/ 33 w 333"/>
              <a:gd name="T63" fmla="*/ 160 h 333"/>
              <a:gd name="T64" fmla="*/ 166 w 333"/>
              <a:gd name="T65" fmla="*/ 33 h 333"/>
              <a:gd name="T66" fmla="*/ 300 w 333"/>
              <a:gd name="T67" fmla="*/ 160 h 333"/>
              <a:gd name="T68" fmla="*/ 300 w 333"/>
              <a:gd name="T69" fmla="*/ 276 h 333"/>
              <a:gd name="T70" fmla="*/ 300 w 333"/>
              <a:gd name="T71" fmla="*/ 60 h 333"/>
              <a:gd name="T72" fmla="*/ 166 w 333"/>
              <a:gd name="T73" fmla="*/ 0 h 333"/>
              <a:gd name="T74" fmla="*/ 33 w 333"/>
              <a:gd name="T75" fmla="*/ 60 h 333"/>
              <a:gd name="T76" fmla="*/ 0 w 333"/>
              <a:gd name="T77" fmla="*/ 160 h 333"/>
              <a:gd name="T78" fmla="*/ 0 w 333"/>
              <a:gd name="T79" fmla="*/ 293 h 333"/>
              <a:gd name="T80" fmla="*/ 33 w 333"/>
              <a:gd name="T81" fmla="*/ 333 h 333"/>
              <a:gd name="T82" fmla="*/ 300 w 333"/>
              <a:gd name="T83" fmla="*/ 333 h 333"/>
              <a:gd name="T84" fmla="*/ 333 w 333"/>
              <a:gd name="T85" fmla="*/ 293 h 333"/>
              <a:gd name="T86" fmla="*/ 333 w 333"/>
              <a:gd name="T87" fmla="*/ 160 h 333"/>
              <a:gd name="T88" fmla="*/ 300 w 333"/>
              <a:gd name="T89" fmla="*/ 6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3" h="333">
                <a:moveTo>
                  <a:pt x="250" y="100"/>
                </a:moveTo>
                <a:cubicBezTo>
                  <a:pt x="259" y="100"/>
                  <a:pt x="266" y="107"/>
                  <a:pt x="266" y="117"/>
                </a:cubicBezTo>
                <a:lnTo>
                  <a:pt x="266" y="150"/>
                </a:lnTo>
                <a:cubicBezTo>
                  <a:pt x="266" y="159"/>
                  <a:pt x="259" y="167"/>
                  <a:pt x="250" y="167"/>
                </a:cubicBezTo>
                <a:lnTo>
                  <a:pt x="216" y="167"/>
                </a:lnTo>
                <a:cubicBezTo>
                  <a:pt x="207" y="167"/>
                  <a:pt x="200" y="159"/>
                  <a:pt x="200" y="150"/>
                </a:cubicBezTo>
                <a:lnTo>
                  <a:pt x="200" y="117"/>
                </a:lnTo>
                <a:cubicBezTo>
                  <a:pt x="200" y="107"/>
                  <a:pt x="207" y="100"/>
                  <a:pt x="216" y="100"/>
                </a:cubicBezTo>
                <a:lnTo>
                  <a:pt x="250" y="100"/>
                </a:lnTo>
                <a:close/>
                <a:moveTo>
                  <a:pt x="116" y="167"/>
                </a:moveTo>
                <a:lnTo>
                  <a:pt x="83" y="167"/>
                </a:lnTo>
                <a:cubicBezTo>
                  <a:pt x="74" y="167"/>
                  <a:pt x="66" y="159"/>
                  <a:pt x="66" y="150"/>
                </a:cubicBezTo>
                <a:lnTo>
                  <a:pt x="66" y="117"/>
                </a:lnTo>
                <a:cubicBezTo>
                  <a:pt x="66" y="107"/>
                  <a:pt x="74" y="100"/>
                  <a:pt x="83" y="100"/>
                </a:cubicBezTo>
                <a:lnTo>
                  <a:pt x="116" y="100"/>
                </a:lnTo>
                <a:cubicBezTo>
                  <a:pt x="126" y="100"/>
                  <a:pt x="133" y="107"/>
                  <a:pt x="133" y="117"/>
                </a:cubicBezTo>
                <a:lnTo>
                  <a:pt x="133" y="150"/>
                </a:lnTo>
                <a:cubicBezTo>
                  <a:pt x="133" y="159"/>
                  <a:pt x="126" y="167"/>
                  <a:pt x="116" y="167"/>
                </a:cubicBezTo>
                <a:close/>
                <a:moveTo>
                  <a:pt x="248" y="246"/>
                </a:moveTo>
                <a:cubicBezTo>
                  <a:pt x="250" y="256"/>
                  <a:pt x="242" y="267"/>
                  <a:pt x="231" y="267"/>
                </a:cubicBezTo>
                <a:lnTo>
                  <a:pt x="231" y="267"/>
                </a:lnTo>
                <a:cubicBezTo>
                  <a:pt x="223" y="267"/>
                  <a:pt x="217" y="259"/>
                  <a:pt x="215" y="251"/>
                </a:cubicBezTo>
                <a:cubicBezTo>
                  <a:pt x="203" y="203"/>
                  <a:pt x="129" y="201"/>
                  <a:pt x="118" y="250"/>
                </a:cubicBezTo>
                <a:cubicBezTo>
                  <a:pt x="116" y="257"/>
                  <a:pt x="110" y="267"/>
                  <a:pt x="102" y="267"/>
                </a:cubicBezTo>
                <a:lnTo>
                  <a:pt x="101" y="267"/>
                </a:lnTo>
                <a:cubicBezTo>
                  <a:pt x="91" y="267"/>
                  <a:pt x="83" y="254"/>
                  <a:pt x="85" y="244"/>
                </a:cubicBezTo>
                <a:cubicBezTo>
                  <a:pt x="102" y="158"/>
                  <a:pt x="231" y="160"/>
                  <a:pt x="248" y="246"/>
                </a:cubicBezTo>
                <a:close/>
                <a:moveTo>
                  <a:pt x="300" y="276"/>
                </a:moveTo>
                <a:cubicBezTo>
                  <a:pt x="300" y="286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86"/>
                  <a:pt x="33" y="276"/>
                </a:cubicBezTo>
                <a:lnTo>
                  <a:pt x="33" y="160"/>
                </a:lnTo>
                <a:cubicBezTo>
                  <a:pt x="33" y="86"/>
                  <a:pt x="93" y="33"/>
                  <a:pt x="166" y="33"/>
                </a:cubicBezTo>
                <a:cubicBezTo>
                  <a:pt x="240" y="33"/>
                  <a:pt x="300" y="86"/>
                  <a:pt x="300" y="160"/>
                </a:cubicBezTo>
                <a:lnTo>
                  <a:pt x="300" y="276"/>
                </a:lnTo>
                <a:close/>
                <a:moveTo>
                  <a:pt x="300" y="60"/>
                </a:moveTo>
                <a:cubicBezTo>
                  <a:pt x="264" y="13"/>
                  <a:pt x="224" y="0"/>
                  <a:pt x="166" y="0"/>
                </a:cubicBezTo>
                <a:cubicBezTo>
                  <a:pt x="109" y="0"/>
                  <a:pt x="68" y="13"/>
                  <a:pt x="33" y="60"/>
                </a:cubicBezTo>
                <a:cubicBezTo>
                  <a:pt x="12" y="88"/>
                  <a:pt x="0" y="122"/>
                  <a:pt x="0" y="160"/>
                </a:cubicBezTo>
                <a:lnTo>
                  <a:pt x="0" y="293"/>
                </a:lnTo>
                <a:cubicBezTo>
                  <a:pt x="0" y="311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1"/>
                  <a:pt x="333" y="293"/>
                </a:cubicBezTo>
                <a:lnTo>
                  <a:pt x="333" y="160"/>
                </a:lnTo>
                <a:cubicBezTo>
                  <a:pt x="333" y="122"/>
                  <a:pt x="320" y="88"/>
                  <a:pt x="300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4" name="Freeform 129">
            <a:extLst>
              <a:ext uri="{FF2B5EF4-FFF2-40B4-BE49-F238E27FC236}">
                <a16:creationId xmlns:a16="http://schemas.microsoft.com/office/drawing/2014/main" id="{126D9E52-074F-654B-8E02-3B075E6BA4F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39889" y="4522797"/>
            <a:ext cx="250825" cy="252413"/>
          </a:xfrm>
          <a:custGeom>
            <a:avLst/>
            <a:gdLst>
              <a:gd name="T0" fmla="*/ 250 w 333"/>
              <a:gd name="T1" fmla="*/ 100 h 333"/>
              <a:gd name="T2" fmla="*/ 267 w 333"/>
              <a:gd name="T3" fmla="*/ 117 h 333"/>
              <a:gd name="T4" fmla="*/ 267 w 333"/>
              <a:gd name="T5" fmla="*/ 150 h 333"/>
              <a:gd name="T6" fmla="*/ 250 w 333"/>
              <a:gd name="T7" fmla="*/ 167 h 333"/>
              <a:gd name="T8" fmla="*/ 217 w 333"/>
              <a:gd name="T9" fmla="*/ 167 h 333"/>
              <a:gd name="T10" fmla="*/ 200 w 333"/>
              <a:gd name="T11" fmla="*/ 150 h 333"/>
              <a:gd name="T12" fmla="*/ 200 w 333"/>
              <a:gd name="T13" fmla="*/ 117 h 333"/>
              <a:gd name="T14" fmla="*/ 217 w 333"/>
              <a:gd name="T15" fmla="*/ 100 h 333"/>
              <a:gd name="T16" fmla="*/ 250 w 333"/>
              <a:gd name="T17" fmla="*/ 100 h 333"/>
              <a:gd name="T18" fmla="*/ 83 w 333"/>
              <a:gd name="T19" fmla="*/ 167 h 333"/>
              <a:gd name="T20" fmla="*/ 67 w 333"/>
              <a:gd name="T21" fmla="*/ 150 h 333"/>
              <a:gd name="T22" fmla="*/ 67 w 333"/>
              <a:gd name="T23" fmla="*/ 117 h 333"/>
              <a:gd name="T24" fmla="*/ 83 w 333"/>
              <a:gd name="T25" fmla="*/ 100 h 333"/>
              <a:gd name="T26" fmla="*/ 117 w 333"/>
              <a:gd name="T27" fmla="*/ 100 h 333"/>
              <a:gd name="T28" fmla="*/ 133 w 333"/>
              <a:gd name="T29" fmla="*/ 117 h 333"/>
              <a:gd name="T30" fmla="*/ 133 w 333"/>
              <a:gd name="T31" fmla="*/ 150 h 333"/>
              <a:gd name="T32" fmla="*/ 117 w 333"/>
              <a:gd name="T33" fmla="*/ 167 h 333"/>
              <a:gd name="T34" fmla="*/ 83 w 333"/>
              <a:gd name="T35" fmla="*/ 167 h 333"/>
              <a:gd name="T36" fmla="*/ 250 w 333"/>
              <a:gd name="T37" fmla="*/ 267 h 333"/>
              <a:gd name="T38" fmla="*/ 83 w 333"/>
              <a:gd name="T39" fmla="*/ 267 h 333"/>
              <a:gd name="T40" fmla="*/ 250 w 333"/>
              <a:gd name="T41" fmla="*/ 267 h 333"/>
              <a:gd name="T42" fmla="*/ 300 w 333"/>
              <a:gd name="T43" fmla="*/ 277 h 333"/>
              <a:gd name="T44" fmla="*/ 283 w 333"/>
              <a:gd name="T45" fmla="*/ 300 h 333"/>
              <a:gd name="T46" fmla="*/ 50 w 333"/>
              <a:gd name="T47" fmla="*/ 300 h 333"/>
              <a:gd name="T48" fmla="*/ 33 w 333"/>
              <a:gd name="T49" fmla="*/ 277 h 333"/>
              <a:gd name="T50" fmla="*/ 33 w 333"/>
              <a:gd name="T51" fmla="*/ 160 h 333"/>
              <a:gd name="T52" fmla="*/ 167 w 333"/>
              <a:gd name="T53" fmla="*/ 33 h 333"/>
              <a:gd name="T54" fmla="*/ 300 w 333"/>
              <a:gd name="T55" fmla="*/ 160 h 333"/>
              <a:gd name="T56" fmla="*/ 300 w 333"/>
              <a:gd name="T57" fmla="*/ 277 h 333"/>
              <a:gd name="T58" fmla="*/ 300 w 333"/>
              <a:gd name="T59" fmla="*/ 61 h 333"/>
              <a:gd name="T60" fmla="*/ 167 w 333"/>
              <a:gd name="T61" fmla="*/ 0 h 333"/>
              <a:gd name="T62" fmla="*/ 33 w 333"/>
              <a:gd name="T63" fmla="*/ 61 h 333"/>
              <a:gd name="T64" fmla="*/ 0 w 333"/>
              <a:gd name="T65" fmla="*/ 160 h 333"/>
              <a:gd name="T66" fmla="*/ 0 w 333"/>
              <a:gd name="T67" fmla="*/ 294 h 333"/>
              <a:gd name="T68" fmla="*/ 33 w 333"/>
              <a:gd name="T69" fmla="*/ 333 h 333"/>
              <a:gd name="T70" fmla="*/ 300 w 333"/>
              <a:gd name="T71" fmla="*/ 333 h 333"/>
              <a:gd name="T72" fmla="*/ 333 w 333"/>
              <a:gd name="T73" fmla="*/ 294 h 333"/>
              <a:gd name="T74" fmla="*/ 333 w 333"/>
              <a:gd name="T75" fmla="*/ 160 h 333"/>
              <a:gd name="T76" fmla="*/ 300 w 333"/>
              <a:gd name="T77" fmla="*/ 6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33">
                <a:moveTo>
                  <a:pt x="250" y="100"/>
                </a:moveTo>
                <a:cubicBezTo>
                  <a:pt x="259" y="100"/>
                  <a:pt x="267" y="107"/>
                  <a:pt x="267" y="117"/>
                </a:cubicBezTo>
                <a:lnTo>
                  <a:pt x="267" y="150"/>
                </a:lnTo>
                <a:cubicBezTo>
                  <a:pt x="267" y="159"/>
                  <a:pt x="259" y="167"/>
                  <a:pt x="250" y="167"/>
                </a:cubicBezTo>
                <a:lnTo>
                  <a:pt x="217" y="167"/>
                </a:lnTo>
                <a:cubicBezTo>
                  <a:pt x="207" y="167"/>
                  <a:pt x="200" y="159"/>
                  <a:pt x="200" y="150"/>
                </a:cubicBezTo>
                <a:lnTo>
                  <a:pt x="200" y="117"/>
                </a:lnTo>
                <a:cubicBezTo>
                  <a:pt x="200" y="107"/>
                  <a:pt x="207" y="100"/>
                  <a:pt x="217" y="100"/>
                </a:cubicBezTo>
                <a:lnTo>
                  <a:pt x="250" y="100"/>
                </a:lnTo>
                <a:close/>
                <a:moveTo>
                  <a:pt x="83" y="167"/>
                </a:moveTo>
                <a:cubicBezTo>
                  <a:pt x="74" y="167"/>
                  <a:pt x="67" y="159"/>
                  <a:pt x="67" y="150"/>
                </a:cubicBezTo>
                <a:lnTo>
                  <a:pt x="67" y="117"/>
                </a:lnTo>
                <a:cubicBezTo>
                  <a:pt x="67" y="107"/>
                  <a:pt x="74" y="100"/>
                  <a:pt x="83" y="100"/>
                </a:cubicBezTo>
                <a:lnTo>
                  <a:pt x="117" y="100"/>
                </a:lnTo>
                <a:cubicBezTo>
                  <a:pt x="126" y="100"/>
                  <a:pt x="133" y="107"/>
                  <a:pt x="133" y="117"/>
                </a:cubicBezTo>
                <a:lnTo>
                  <a:pt x="133" y="150"/>
                </a:lnTo>
                <a:cubicBezTo>
                  <a:pt x="133" y="159"/>
                  <a:pt x="126" y="167"/>
                  <a:pt x="117" y="167"/>
                </a:cubicBezTo>
                <a:lnTo>
                  <a:pt x="83" y="167"/>
                </a:lnTo>
                <a:close/>
                <a:moveTo>
                  <a:pt x="250" y="267"/>
                </a:moveTo>
                <a:lnTo>
                  <a:pt x="83" y="267"/>
                </a:lnTo>
                <a:cubicBezTo>
                  <a:pt x="83" y="150"/>
                  <a:pt x="250" y="150"/>
                  <a:pt x="250" y="267"/>
                </a:cubicBezTo>
                <a:close/>
                <a:moveTo>
                  <a:pt x="300" y="277"/>
                </a:moveTo>
                <a:cubicBezTo>
                  <a:pt x="300" y="286"/>
                  <a:pt x="293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86"/>
                  <a:pt x="33" y="277"/>
                </a:cubicBezTo>
                <a:lnTo>
                  <a:pt x="33" y="160"/>
                </a:lnTo>
                <a:cubicBezTo>
                  <a:pt x="33" y="87"/>
                  <a:pt x="93" y="33"/>
                  <a:pt x="167" y="33"/>
                </a:cubicBezTo>
                <a:cubicBezTo>
                  <a:pt x="240" y="33"/>
                  <a:pt x="300" y="87"/>
                  <a:pt x="300" y="160"/>
                </a:cubicBezTo>
                <a:lnTo>
                  <a:pt x="300" y="277"/>
                </a:lnTo>
                <a:close/>
                <a:moveTo>
                  <a:pt x="300" y="61"/>
                </a:moveTo>
                <a:cubicBezTo>
                  <a:pt x="265" y="14"/>
                  <a:pt x="224" y="0"/>
                  <a:pt x="167" y="0"/>
                </a:cubicBezTo>
                <a:cubicBezTo>
                  <a:pt x="109" y="0"/>
                  <a:pt x="68" y="14"/>
                  <a:pt x="33" y="61"/>
                </a:cubicBezTo>
                <a:cubicBezTo>
                  <a:pt x="12" y="88"/>
                  <a:pt x="0" y="123"/>
                  <a:pt x="0" y="160"/>
                </a:cubicBezTo>
                <a:lnTo>
                  <a:pt x="0" y="294"/>
                </a:lnTo>
                <a:cubicBezTo>
                  <a:pt x="0" y="312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2"/>
                  <a:pt x="333" y="294"/>
                </a:cubicBezTo>
                <a:lnTo>
                  <a:pt x="333" y="160"/>
                </a:lnTo>
                <a:cubicBezTo>
                  <a:pt x="333" y="123"/>
                  <a:pt x="321" y="88"/>
                  <a:pt x="300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5" name="Freeform 130">
            <a:extLst>
              <a:ext uri="{FF2B5EF4-FFF2-40B4-BE49-F238E27FC236}">
                <a16:creationId xmlns:a16="http://schemas.microsoft.com/office/drawing/2014/main" id="{8BDDBECC-ABDB-C94F-9ECD-36C4564F460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36651" y="4522797"/>
            <a:ext cx="252413" cy="252413"/>
          </a:xfrm>
          <a:custGeom>
            <a:avLst/>
            <a:gdLst>
              <a:gd name="T0" fmla="*/ 84 w 334"/>
              <a:gd name="T1" fmla="*/ 183 h 333"/>
              <a:gd name="T2" fmla="*/ 250 w 334"/>
              <a:gd name="T3" fmla="*/ 183 h 333"/>
              <a:gd name="T4" fmla="*/ 84 w 334"/>
              <a:gd name="T5" fmla="*/ 183 h 333"/>
              <a:gd name="T6" fmla="*/ 250 w 334"/>
              <a:gd name="T7" fmla="*/ 100 h 333"/>
              <a:gd name="T8" fmla="*/ 267 w 334"/>
              <a:gd name="T9" fmla="*/ 117 h 333"/>
              <a:gd name="T10" fmla="*/ 267 w 334"/>
              <a:gd name="T11" fmla="*/ 150 h 333"/>
              <a:gd name="T12" fmla="*/ 250 w 334"/>
              <a:gd name="T13" fmla="*/ 167 h 333"/>
              <a:gd name="T14" fmla="*/ 217 w 334"/>
              <a:gd name="T15" fmla="*/ 167 h 333"/>
              <a:gd name="T16" fmla="*/ 200 w 334"/>
              <a:gd name="T17" fmla="*/ 150 h 333"/>
              <a:gd name="T18" fmla="*/ 200 w 334"/>
              <a:gd name="T19" fmla="*/ 117 h 333"/>
              <a:gd name="T20" fmla="*/ 217 w 334"/>
              <a:gd name="T21" fmla="*/ 100 h 333"/>
              <a:gd name="T22" fmla="*/ 250 w 334"/>
              <a:gd name="T23" fmla="*/ 100 h 333"/>
              <a:gd name="T24" fmla="*/ 84 w 334"/>
              <a:gd name="T25" fmla="*/ 167 h 333"/>
              <a:gd name="T26" fmla="*/ 67 w 334"/>
              <a:gd name="T27" fmla="*/ 150 h 333"/>
              <a:gd name="T28" fmla="*/ 67 w 334"/>
              <a:gd name="T29" fmla="*/ 117 h 333"/>
              <a:gd name="T30" fmla="*/ 84 w 334"/>
              <a:gd name="T31" fmla="*/ 100 h 333"/>
              <a:gd name="T32" fmla="*/ 117 w 334"/>
              <a:gd name="T33" fmla="*/ 100 h 333"/>
              <a:gd name="T34" fmla="*/ 134 w 334"/>
              <a:gd name="T35" fmla="*/ 117 h 333"/>
              <a:gd name="T36" fmla="*/ 134 w 334"/>
              <a:gd name="T37" fmla="*/ 150 h 333"/>
              <a:gd name="T38" fmla="*/ 117 w 334"/>
              <a:gd name="T39" fmla="*/ 167 h 333"/>
              <a:gd name="T40" fmla="*/ 84 w 334"/>
              <a:gd name="T41" fmla="*/ 167 h 333"/>
              <a:gd name="T42" fmla="*/ 300 w 334"/>
              <a:gd name="T43" fmla="*/ 277 h 333"/>
              <a:gd name="T44" fmla="*/ 284 w 334"/>
              <a:gd name="T45" fmla="*/ 300 h 333"/>
              <a:gd name="T46" fmla="*/ 50 w 334"/>
              <a:gd name="T47" fmla="*/ 300 h 333"/>
              <a:gd name="T48" fmla="*/ 34 w 334"/>
              <a:gd name="T49" fmla="*/ 277 h 333"/>
              <a:gd name="T50" fmla="*/ 34 w 334"/>
              <a:gd name="T51" fmla="*/ 160 h 333"/>
              <a:gd name="T52" fmla="*/ 167 w 334"/>
              <a:gd name="T53" fmla="*/ 33 h 333"/>
              <a:gd name="T54" fmla="*/ 300 w 334"/>
              <a:gd name="T55" fmla="*/ 160 h 333"/>
              <a:gd name="T56" fmla="*/ 300 w 334"/>
              <a:gd name="T57" fmla="*/ 277 h 333"/>
              <a:gd name="T58" fmla="*/ 300 w 334"/>
              <a:gd name="T59" fmla="*/ 60 h 333"/>
              <a:gd name="T60" fmla="*/ 267 w 334"/>
              <a:gd name="T61" fmla="*/ 27 h 333"/>
              <a:gd name="T62" fmla="*/ 167 w 334"/>
              <a:gd name="T63" fmla="*/ 0 h 333"/>
              <a:gd name="T64" fmla="*/ 34 w 334"/>
              <a:gd name="T65" fmla="*/ 60 h 333"/>
              <a:gd name="T66" fmla="*/ 0 w 334"/>
              <a:gd name="T67" fmla="*/ 160 h 333"/>
              <a:gd name="T68" fmla="*/ 0 w 334"/>
              <a:gd name="T69" fmla="*/ 293 h 333"/>
              <a:gd name="T70" fmla="*/ 34 w 334"/>
              <a:gd name="T71" fmla="*/ 333 h 333"/>
              <a:gd name="T72" fmla="*/ 300 w 334"/>
              <a:gd name="T73" fmla="*/ 333 h 333"/>
              <a:gd name="T74" fmla="*/ 334 w 334"/>
              <a:gd name="T75" fmla="*/ 293 h 333"/>
              <a:gd name="T76" fmla="*/ 334 w 334"/>
              <a:gd name="T77" fmla="*/ 160 h 333"/>
              <a:gd name="T78" fmla="*/ 300 w 334"/>
              <a:gd name="T79" fmla="*/ 6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4" h="333">
                <a:moveTo>
                  <a:pt x="84" y="183"/>
                </a:moveTo>
                <a:lnTo>
                  <a:pt x="250" y="183"/>
                </a:lnTo>
                <a:cubicBezTo>
                  <a:pt x="250" y="300"/>
                  <a:pt x="84" y="300"/>
                  <a:pt x="84" y="183"/>
                </a:cubicBezTo>
                <a:close/>
                <a:moveTo>
                  <a:pt x="250" y="100"/>
                </a:moveTo>
                <a:cubicBezTo>
                  <a:pt x="260" y="100"/>
                  <a:pt x="267" y="107"/>
                  <a:pt x="267" y="117"/>
                </a:cubicBezTo>
                <a:lnTo>
                  <a:pt x="267" y="150"/>
                </a:lnTo>
                <a:cubicBezTo>
                  <a:pt x="267" y="159"/>
                  <a:pt x="260" y="167"/>
                  <a:pt x="250" y="167"/>
                </a:cubicBezTo>
                <a:lnTo>
                  <a:pt x="217" y="167"/>
                </a:lnTo>
                <a:cubicBezTo>
                  <a:pt x="208" y="167"/>
                  <a:pt x="200" y="159"/>
                  <a:pt x="200" y="150"/>
                </a:cubicBezTo>
                <a:lnTo>
                  <a:pt x="200" y="117"/>
                </a:lnTo>
                <a:cubicBezTo>
                  <a:pt x="200" y="107"/>
                  <a:pt x="208" y="100"/>
                  <a:pt x="217" y="100"/>
                </a:cubicBezTo>
                <a:lnTo>
                  <a:pt x="250" y="100"/>
                </a:lnTo>
                <a:close/>
                <a:moveTo>
                  <a:pt x="84" y="167"/>
                </a:moveTo>
                <a:cubicBezTo>
                  <a:pt x="74" y="167"/>
                  <a:pt x="67" y="159"/>
                  <a:pt x="67" y="150"/>
                </a:cubicBezTo>
                <a:lnTo>
                  <a:pt x="67" y="117"/>
                </a:lnTo>
                <a:cubicBezTo>
                  <a:pt x="67" y="107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7"/>
                  <a:pt x="134" y="117"/>
                </a:cubicBezTo>
                <a:lnTo>
                  <a:pt x="134" y="150"/>
                </a:lnTo>
                <a:cubicBezTo>
                  <a:pt x="134" y="159"/>
                  <a:pt x="126" y="167"/>
                  <a:pt x="117" y="167"/>
                </a:cubicBezTo>
                <a:lnTo>
                  <a:pt x="84" y="167"/>
                </a:lnTo>
                <a:close/>
                <a:moveTo>
                  <a:pt x="300" y="277"/>
                </a:moveTo>
                <a:cubicBezTo>
                  <a:pt x="300" y="286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86"/>
                  <a:pt x="34" y="277"/>
                </a:cubicBezTo>
                <a:lnTo>
                  <a:pt x="34" y="160"/>
                </a:lnTo>
                <a:cubicBezTo>
                  <a:pt x="34" y="86"/>
                  <a:pt x="93" y="33"/>
                  <a:pt x="167" y="33"/>
                </a:cubicBezTo>
                <a:cubicBezTo>
                  <a:pt x="241" y="33"/>
                  <a:pt x="300" y="86"/>
                  <a:pt x="300" y="160"/>
                </a:cubicBezTo>
                <a:lnTo>
                  <a:pt x="300" y="277"/>
                </a:lnTo>
                <a:close/>
                <a:moveTo>
                  <a:pt x="300" y="60"/>
                </a:moveTo>
                <a:cubicBezTo>
                  <a:pt x="291" y="48"/>
                  <a:pt x="279" y="36"/>
                  <a:pt x="267" y="27"/>
                </a:cubicBezTo>
                <a:cubicBezTo>
                  <a:pt x="239" y="6"/>
                  <a:pt x="204" y="0"/>
                  <a:pt x="167" y="0"/>
                </a:cubicBezTo>
                <a:cubicBezTo>
                  <a:pt x="109" y="0"/>
                  <a:pt x="68" y="14"/>
                  <a:pt x="34" y="60"/>
                </a:cubicBezTo>
                <a:cubicBezTo>
                  <a:pt x="13" y="88"/>
                  <a:pt x="0" y="123"/>
                  <a:pt x="0" y="160"/>
                </a:cubicBezTo>
                <a:lnTo>
                  <a:pt x="0" y="293"/>
                </a:lnTo>
                <a:cubicBezTo>
                  <a:pt x="0" y="312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2"/>
                  <a:pt x="334" y="293"/>
                </a:cubicBezTo>
                <a:lnTo>
                  <a:pt x="334" y="160"/>
                </a:lnTo>
                <a:cubicBezTo>
                  <a:pt x="334" y="123"/>
                  <a:pt x="321" y="88"/>
                  <a:pt x="300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6" name="Freeform 131">
            <a:extLst>
              <a:ext uri="{FF2B5EF4-FFF2-40B4-BE49-F238E27FC236}">
                <a16:creationId xmlns:a16="http://schemas.microsoft.com/office/drawing/2014/main" id="{85476604-FF11-0347-8A79-4E100DA4DC0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62616" y="4014796"/>
            <a:ext cx="252413" cy="254000"/>
          </a:xfrm>
          <a:custGeom>
            <a:avLst/>
            <a:gdLst>
              <a:gd name="T0" fmla="*/ 250 w 334"/>
              <a:gd name="T1" fmla="*/ 100 h 334"/>
              <a:gd name="T2" fmla="*/ 267 w 334"/>
              <a:gd name="T3" fmla="*/ 117 h 334"/>
              <a:gd name="T4" fmla="*/ 250 w 334"/>
              <a:gd name="T5" fmla="*/ 134 h 334"/>
              <a:gd name="T6" fmla="*/ 217 w 334"/>
              <a:gd name="T7" fmla="*/ 134 h 334"/>
              <a:gd name="T8" fmla="*/ 200 w 334"/>
              <a:gd name="T9" fmla="*/ 117 h 334"/>
              <a:gd name="T10" fmla="*/ 217 w 334"/>
              <a:gd name="T11" fmla="*/ 100 h 334"/>
              <a:gd name="T12" fmla="*/ 250 w 334"/>
              <a:gd name="T13" fmla="*/ 100 h 334"/>
              <a:gd name="T14" fmla="*/ 84 w 334"/>
              <a:gd name="T15" fmla="*/ 134 h 334"/>
              <a:gd name="T16" fmla="*/ 67 w 334"/>
              <a:gd name="T17" fmla="*/ 117 h 334"/>
              <a:gd name="T18" fmla="*/ 84 w 334"/>
              <a:gd name="T19" fmla="*/ 100 h 334"/>
              <a:gd name="T20" fmla="*/ 117 w 334"/>
              <a:gd name="T21" fmla="*/ 100 h 334"/>
              <a:gd name="T22" fmla="*/ 134 w 334"/>
              <a:gd name="T23" fmla="*/ 117 h 334"/>
              <a:gd name="T24" fmla="*/ 117 w 334"/>
              <a:gd name="T25" fmla="*/ 134 h 334"/>
              <a:gd name="T26" fmla="*/ 84 w 334"/>
              <a:gd name="T27" fmla="*/ 134 h 334"/>
              <a:gd name="T28" fmla="*/ 250 w 334"/>
              <a:gd name="T29" fmla="*/ 267 h 334"/>
              <a:gd name="T30" fmla="*/ 84 w 334"/>
              <a:gd name="T31" fmla="*/ 267 h 334"/>
              <a:gd name="T32" fmla="*/ 250 w 334"/>
              <a:gd name="T33" fmla="*/ 267 h 334"/>
              <a:gd name="T34" fmla="*/ 300 w 334"/>
              <a:gd name="T35" fmla="*/ 277 h 334"/>
              <a:gd name="T36" fmla="*/ 284 w 334"/>
              <a:gd name="T37" fmla="*/ 300 h 334"/>
              <a:gd name="T38" fmla="*/ 50 w 334"/>
              <a:gd name="T39" fmla="*/ 300 h 334"/>
              <a:gd name="T40" fmla="*/ 34 w 334"/>
              <a:gd name="T41" fmla="*/ 277 h 334"/>
              <a:gd name="T42" fmla="*/ 34 w 334"/>
              <a:gd name="T43" fmla="*/ 160 h 334"/>
              <a:gd name="T44" fmla="*/ 167 w 334"/>
              <a:gd name="T45" fmla="*/ 34 h 334"/>
              <a:gd name="T46" fmla="*/ 300 w 334"/>
              <a:gd name="T47" fmla="*/ 160 h 334"/>
              <a:gd name="T48" fmla="*/ 300 w 334"/>
              <a:gd name="T49" fmla="*/ 277 h 334"/>
              <a:gd name="T50" fmla="*/ 267 w 334"/>
              <a:gd name="T51" fmla="*/ 27 h 334"/>
              <a:gd name="T52" fmla="*/ 167 w 334"/>
              <a:gd name="T53" fmla="*/ 0 h 334"/>
              <a:gd name="T54" fmla="*/ 34 w 334"/>
              <a:gd name="T55" fmla="*/ 61 h 334"/>
              <a:gd name="T56" fmla="*/ 0 w 334"/>
              <a:gd name="T57" fmla="*/ 160 h 334"/>
              <a:gd name="T58" fmla="*/ 0 w 334"/>
              <a:gd name="T59" fmla="*/ 294 h 334"/>
              <a:gd name="T60" fmla="*/ 34 w 334"/>
              <a:gd name="T61" fmla="*/ 334 h 334"/>
              <a:gd name="T62" fmla="*/ 300 w 334"/>
              <a:gd name="T63" fmla="*/ 334 h 334"/>
              <a:gd name="T64" fmla="*/ 334 w 334"/>
              <a:gd name="T65" fmla="*/ 294 h 334"/>
              <a:gd name="T66" fmla="*/ 334 w 334"/>
              <a:gd name="T67" fmla="*/ 160 h 334"/>
              <a:gd name="T68" fmla="*/ 267 w 334"/>
              <a:gd name="T69" fmla="*/ 2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4" h="334">
                <a:moveTo>
                  <a:pt x="250" y="100"/>
                </a:moveTo>
                <a:cubicBezTo>
                  <a:pt x="260" y="100"/>
                  <a:pt x="267" y="108"/>
                  <a:pt x="267" y="117"/>
                </a:cubicBezTo>
                <a:cubicBezTo>
                  <a:pt x="267" y="126"/>
                  <a:pt x="260" y="134"/>
                  <a:pt x="250" y="134"/>
                </a:cubicBezTo>
                <a:lnTo>
                  <a:pt x="217" y="134"/>
                </a:lnTo>
                <a:cubicBezTo>
                  <a:pt x="208" y="134"/>
                  <a:pt x="200" y="126"/>
                  <a:pt x="200" y="117"/>
                </a:cubicBezTo>
                <a:cubicBezTo>
                  <a:pt x="200" y="108"/>
                  <a:pt x="208" y="100"/>
                  <a:pt x="217" y="100"/>
                </a:cubicBezTo>
                <a:lnTo>
                  <a:pt x="250" y="100"/>
                </a:lnTo>
                <a:close/>
                <a:moveTo>
                  <a:pt x="84" y="134"/>
                </a:moveTo>
                <a:cubicBezTo>
                  <a:pt x="74" y="134"/>
                  <a:pt x="67" y="126"/>
                  <a:pt x="67" y="117"/>
                </a:cubicBezTo>
                <a:cubicBezTo>
                  <a:pt x="67" y="108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8"/>
                  <a:pt x="134" y="117"/>
                </a:cubicBezTo>
                <a:cubicBezTo>
                  <a:pt x="134" y="126"/>
                  <a:pt x="126" y="134"/>
                  <a:pt x="117" y="134"/>
                </a:cubicBezTo>
                <a:lnTo>
                  <a:pt x="84" y="134"/>
                </a:lnTo>
                <a:close/>
                <a:moveTo>
                  <a:pt x="250" y="267"/>
                </a:moveTo>
                <a:lnTo>
                  <a:pt x="84" y="267"/>
                </a:lnTo>
                <a:cubicBezTo>
                  <a:pt x="84" y="150"/>
                  <a:pt x="250" y="150"/>
                  <a:pt x="250" y="267"/>
                </a:cubicBezTo>
                <a:close/>
                <a:moveTo>
                  <a:pt x="300" y="277"/>
                </a:moveTo>
                <a:cubicBezTo>
                  <a:pt x="300" y="286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86"/>
                  <a:pt x="34" y="277"/>
                </a:cubicBezTo>
                <a:lnTo>
                  <a:pt x="34" y="160"/>
                </a:lnTo>
                <a:cubicBezTo>
                  <a:pt x="34" y="87"/>
                  <a:pt x="93" y="34"/>
                  <a:pt x="167" y="34"/>
                </a:cubicBezTo>
                <a:cubicBezTo>
                  <a:pt x="241" y="34"/>
                  <a:pt x="300" y="87"/>
                  <a:pt x="300" y="160"/>
                </a:cubicBezTo>
                <a:lnTo>
                  <a:pt x="300" y="277"/>
                </a:lnTo>
                <a:close/>
                <a:moveTo>
                  <a:pt x="267" y="27"/>
                </a:moveTo>
                <a:cubicBezTo>
                  <a:pt x="239" y="6"/>
                  <a:pt x="204" y="0"/>
                  <a:pt x="167" y="0"/>
                </a:cubicBezTo>
                <a:cubicBezTo>
                  <a:pt x="109" y="0"/>
                  <a:pt x="68" y="14"/>
                  <a:pt x="34" y="61"/>
                </a:cubicBezTo>
                <a:cubicBezTo>
                  <a:pt x="13" y="88"/>
                  <a:pt x="0" y="123"/>
                  <a:pt x="0" y="160"/>
                </a:cubicBezTo>
                <a:lnTo>
                  <a:pt x="0" y="294"/>
                </a:lnTo>
                <a:cubicBezTo>
                  <a:pt x="0" y="312"/>
                  <a:pt x="15" y="334"/>
                  <a:pt x="34" y="334"/>
                </a:cubicBezTo>
                <a:lnTo>
                  <a:pt x="300" y="334"/>
                </a:lnTo>
                <a:cubicBezTo>
                  <a:pt x="319" y="334"/>
                  <a:pt x="334" y="312"/>
                  <a:pt x="334" y="294"/>
                </a:cubicBezTo>
                <a:lnTo>
                  <a:pt x="334" y="160"/>
                </a:lnTo>
                <a:cubicBezTo>
                  <a:pt x="334" y="107"/>
                  <a:pt x="308" y="58"/>
                  <a:pt x="267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7" name="Freeform 132">
            <a:extLst>
              <a:ext uri="{FF2B5EF4-FFF2-40B4-BE49-F238E27FC236}">
                <a16:creationId xmlns:a16="http://schemas.microsoft.com/office/drawing/2014/main" id="{172B4BAB-C2B0-DC41-AB42-04322DB394B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59378" y="4014796"/>
            <a:ext cx="252413" cy="254000"/>
          </a:xfrm>
          <a:custGeom>
            <a:avLst/>
            <a:gdLst>
              <a:gd name="T0" fmla="*/ 83 w 333"/>
              <a:gd name="T1" fmla="*/ 184 h 334"/>
              <a:gd name="T2" fmla="*/ 250 w 333"/>
              <a:gd name="T3" fmla="*/ 184 h 334"/>
              <a:gd name="T4" fmla="*/ 83 w 333"/>
              <a:gd name="T5" fmla="*/ 184 h 334"/>
              <a:gd name="T6" fmla="*/ 250 w 333"/>
              <a:gd name="T7" fmla="*/ 100 h 334"/>
              <a:gd name="T8" fmla="*/ 266 w 333"/>
              <a:gd name="T9" fmla="*/ 117 h 334"/>
              <a:gd name="T10" fmla="*/ 250 w 333"/>
              <a:gd name="T11" fmla="*/ 134 h 334"/>
              <a:gd name="T12" fmla="*/ 216 w 333"/>
              <a:gd name="T13" fmla="*/ 134 h 334"/>
              <a:gd name="T14" fmla="*/ 200 w 333"/>
              <a:gd name="T15" fmla="*/ 117 h 334"/>
              <a:gd name="T16" fmla="*/ 216 w 333"/>
              <a:gd name="T17" fmla="*/ 100 h 334"/>
              <a:gd name="T18" fmla="*/ 250 w 333"/>
              <a:gd name="T19" fmla="*/ 100 h 334"/>
              <a:gd name="T20" fmla="*/ 83 w 333"/>
              <a:gd name="T21" fmla="*/ 134 h 334"/>
              <a:gd name="T22" fmla="*/ 66 w 333"/>
              <a:gd name="T23" fmla="*/ 117 h 334"/>
              <a:gd name="T24" fmla="*/ 83 w 333"/>
              <a:gd name="T25" fmla="*/ 100 h 334"/>
              <a:gd name="T26" fmla="*/ 116 w 333"/>
              <a:gd name="T27" fmla="*/ 100 h 334"/>
              <a:gd name="T28" fmla="*/ 133 w 333"/>
              <a:gd name="T29" fmla="*/ 117 h 334"/>
              <a:gd name="T30" fmla="*/ 116 w 333"/>
              <a:gd name="T31" fmla="*/ 134 h 334"/>
              <a:gd name="T32" fmla="*/ 83 w 333"/>
              <a:gd name="T33" fmla="*/ 134 h 334"/>
              <a:gd name="T34" fmla="*/ 300 w 333"/>
              <a:gd name="T35" fmla="*/ 277 h 334"/>
              <a:gd name="T36" fmla="*/ 283 w 333"/>
              <a:gd name="T37" fmla="*/ 300 h 334"/>
              <a:gd name="T38" fmla="*/ 50 w 333"/>
              <a:gd name="T39" fmla="*/ 300 h 334"/>
              <a:gd name="T40" fmla="*/ 33 w 333"/>
              <a:gd name="T41" fmla="*/ 277 h 334"/>
              <a:gd name="T42" fmla="*/ 33 w 333"/>
              <a:gd name="T43" fmla="*/ 167 h 334"/>
              <a:gd name="T44" fmla="*/ 300 w 333"/>
              <a:gd name="T45" fmla="*/ 167 h 334"/>
              <a:gd name="T46" fmla="*/ 300 w 333"/>
              <a:gd name="T47" fmla="*/ 277 h 334"/>
              <a:gd name="T48" fmla="*/ 266 w 333"/>
              <a:gd name="T49" fmla="*/ 27 h 334"/>
              <a:gd name="T50" fmla="*/ 166 w 333"/>
              <a:gd name="T51" fmla="*/ 0 h 334"/>
              <a:gd name="T52" fmla="*/ 0 w 333"/>
              <a:gd name="T53" fmla="*/ 160 h 334"/>
              <a:gd name="T54" fmla="*/ 0 w 333"/>
              <a:gd name="T55" fmla="*/ 294 h 334"/>
              <a:gd name="T56" fmla="*/ 33 w 333"/>
              <a:gd name="T57" fmla="*/ 334 h 334"/>
              <a:gd name="T58" fmla="*/ 300 w 333"/>
              <a:gd name="T59" fmla="*/ 334 h 334"/>
              <a:gd name="T60" fmla="*/ 333 w 333"/>
              <a:gd name="T61" fmla="*/ 294 h 334"/>
              <a:gd name="T62" fmla="*/ 333 w 333"/>
              <a:gd name="T63" fmla="*/ 160 h 334"/>
              <a:gd name="T64" fmla="*/ 266 w 333"/>
              <a:gd name="T65" fmla="*/ 2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4">
                <a:moveTo>
                  <a:pt x="83" y="184"/>
                </a:moveTo>
                <a:lnTo>
                  <a:pt x="250" y="184"/>
                </a:lnTo>
                <a:cubicBezTo>
                  <a:pt x="250" y="300"/>
                  <a:pt x="83" y="300"/>
                  <a:pt x="83" y="184"/>
                </a:cubicBezTo>
                <a:close/>
                <a:moveTo>
                  <a:pt x="250" y="100"/>
                </a:moveTo>
                <a:cubicBezTo>
                  <a:pt x="259" y="100"/>
                  <a:pt x="266" y="108"/>
                  <a:pt x="266" y="117"/>
                </a:cubicBezTo>
                <a:cubicBezTo>
                  <a:pt x="266" y="126"/>
                  <a:pt x="259" y="134"/>
                  <a:pt x="250" y="134"/>
                </a:cubicBezTo>
                <a:lnTo>
                  <a:pt x="216" y="134"/>
                </a:lnTo>
                <a:cubicBezTo>
                  <a:pt x="207" y="134"/>
                  <a:pt x="200" y="126"/>
                  <a:pt x="200" y="117"/>
                </a:cubicBezTo>
                <a:cubicBezTo>
                  <a:pt x="200" y="108"/>
                  <a:pt x="207" y="100"/>
                  <a:pt x="216" y="100"/>
                </a:cubicBezTo>
                <a:lnTo>
                  <a:pt x="250" y="100"/>
                </a:lnTo>
                <a:close/>
                <a:moveTo>
                  <a:pt x="83" y="134"/>
                </a:moveTo>
                <a:cubicBezTo>
                  <a:pt x="74" y="134"/>
                  <a:pt x="66" y="126"/>
                  <a:pt x="66" y="117"/>
                </a:cubicBezTo>
                <a:cubicBezTo>
                  <a:pt x="66" y="108"/>
                  <a:pt x="74" y="100"/>
                  <a:pt x="83" y="100"/>
                </a:cubicBezTo>
                <a:lnTo>
                  <a:pt x="116" y="100"/>
                </a:lnTo>
                <a:cubicBezTo>
                  <a:pt x="126" y="100"/>
                  <a:pt x="133" y="108"/>
                  <a:pt x="133" y="117"/>
                </a:cubicBezTo>
                <a:cubicBezTo>
                  <a:pt x="133" y="126"/>
                  <a:pt x="126" y="134"/>
                  <a:pt x="116" y="134"/>
                </a:cubicBezTo>
                <a:lnTo>
                  <a:pt x="83" y="134"/>
                </a:lnTo>
                <a:close/>
                <a:moveTo>
                  <a:pt x="300" y="277"/>
                </a:moveTo>
                <a:cubicBezTo>
                  <a:pt x="300" y="286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86"/>
                  <a:pt x="33" y="277"/>
                </a:cubicBezTo>
                <a:lnTo>
                  <a:pt x="33" y="167"/>
                </a:lnTo>
                <a:cubicBezTo>
                  <a:pt x="33" y="0"/>
                  <a:pt x="300" y="0"/>
                  <a:pt x="300" y="167"/>
                </a:cubicBezTo>
                <a:lnTo>
                  <a:pt x="300" y="277"/>
                </a:lnTo>
                <a:close/>
                <a:moveTo>
                  <a:pt x="266" y="27"/>
                </a:moveTo>
                <a:cubicBezTo>
                  <a:pt x="238" y="6"/>
                  <a:pt x="204" y="0"/>
                  <a:pt x="166" y="0"/>
                </a:cubicBezTo>
                <a:cubicBezTo>
                  <a:pt x="48" y="0"/>
                  <a:pt x="0" y="88"/>
                  <a:pt x="0" y="160"/>
                </a:cubicBezTo>
                <a:lnTo>
                  <a:pt x="0" y="294"/>
                </a:lnTo>
                <a:cubicBezTo>
                  <a:pt x="0" y="312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2"/>
                  <a:pt x="333" y="294"/>
                </a:cubicBezTo>
                <a:lnTo>
                  <a:pt x="333" y="160"/>
                </a:lnTo>
                <a:cubicBezTo>
                  <a:pt x="333" y="107"/>
                  <a:pt x="307" y="58"/>
                  <a:pt x="266" y="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8" name="Freeform 133">
            <a:extLst>
              <a:ext uri="{FF2B5EF4-FFF2-40B4-BE49-F238E27FC236}">
                <a16:creationId xmlns:a16="http://schemas.microsoft.com/office/drawing/2014/main" id="{2CFD003E-A892-B34C-AC07-86757D56183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56140" y="4014796"/>
            <a:ext cx="252413" cy="254000"/>
          </a:xfrm>
          <a:custGeom>
            <a:avLst/>
            <a:gdLst>
              <a:gd name="T0" fmla="*/ 250 w 333"/>
              <a:gd name="T1" fmla="*/ 100 h 334"/>
              <a:gd name="T2" fmla="*/ 267 w 333"/>
              <a:gd name="T3" fmla="*/ 117 h 334"/>
              <a:gd name="T4" fmla="*/ 267 w 333"/>
              <a:gd name="T5" fmla="*/ 150 h 334"/>
              <a:gd name="T6" fmla="*/ 250 w 333"/>
              <a:gd name="T7" fmla="*/ 167 h 334"/>
              <a:gd name="T8" fmla="*/ 217 w 333"/>
              <a:gd name="T9" fmla="*/ 167 h 334"/>
              <a:gd name="T10" fmla="*/ 200 w 333"/>
              <a:gd name="T11" fmla="*/ 150 h 334"/>
              <a:gd name="T12" fmla="*/ 200 w 333"/>
              <a:gd name="T13" fmla="*/ 117 h 334"/>
              <a:gd name="T14" fmla="*/ 217 w 333"/>
              <a:gd name="T15" fmla="*/ 100 h 334"/>
              <a:gd name="T16" fmla="*/ 250 w 333"/>
              <a:gd name="T17" fmla="*/ 100 h 334"/>
              <a:gd name="T18" fmla="*/ 117 w 333"/>
              <a:gd name="T19" fmla="*/ 167 h 334"/>
              <a:gd name="T20" fmla="*/ 83 w 333"/>
              <a:gd name="T21" fmla="*/ 167 h 334"/>
              <a:gd name="T22" fmla="*/ 67 w 333"/>
              <a:gd name="T23" fmla="*/ 150 h 334"/>
              <a:gd name="T24" fmla="*/ 67 w 333"/>
              <a:gd name="T25" fmla="*/ 117 h 334"/>
              <a:gd name="T26" fmla="*/ 83 w 333"/>
              <a:gd name="T27" fmla="*/ 100 h 334"/>
              <a:gd name="T28" fmla="*/ 117 w 333"/>
              <a:gd name="T29" fmla="*/ 100 h 334"/>
              <a:gd name="T30" fmla="*/ 133 w 333"/>
              <a:gd name="T31" fmla="*/ 117 h 334"/>
              <a:gd name="T32" fmla="*/ 133 w 333"/>
              <a:gd name="T33" fmla="*/ 150 h 334"/>
              <a:gd name="T34" fmla="*/ 117 w 333"/>
              <a:gd name="T35" fmla="*/ 167 h 334"/>
              <a:gd name="T36" fmla="*/ 248 w 333"/>
              <a:gd name="T37" fmla="*/ 246 h 334"/>
              <a:gd name="T38" fmla="*/ 232 w 333"/>
              <a:gd name="T39" fmla="*/ 267 h 334"/>
              <a:gd name="T40" fmla="*/ 102 w 333"/>
              <a:gd name="T41" fmla="*/ 267 h 334"/>
              <a:gd name="T42" fmla="*/ 85 w 333"/>
              <a:gd name="T43" fmla="*/ 244 h 334"/>
              <a:gd name="T44" fmla="*/ 248 w 333"/>
              <a:gd name="T45" fmla="*/ 246 h 334"/>
              <a:gd name="T46" fmla="*/ 300 w 333"/>
              <a:gd name="T47" fmla="*/ 260 h 334"/>
              <a:gd name="T48" fmla="*/ 300 w 333"/>
              <a:gd name="T49" fmla="*/ 277 h 334"/>
              <a:gd name="T50" fmla="*/ 283 w 333"/>
              <a:gd name="T51" fmla="*/ 300 h 334"/>
              <a:gd name="T52" fmla="*/ 50 w 333"/>
              <a:gd name="T53" fmla="*/ 300 h 334"/>
              <a:gd name="T54" fmla="*/ 33 w 333"/>
              <a:gd name="T55" fmla="*/ 277 h 334"/>
              <a:gd name="T56" fmla="*/ 33 w 333"/>
              <a:gd name="T57" fmla="*/ 160 h 334"/>
              <a:gd name="T58" fmla="*/ 167 w 333"/>
              <a:gd name="T59" fmla="*/ 34 h 334"/>
              <a:gd name="T60" fmla="*/ 300 w 333"/>
              <a:gd name="T61" fmla="*/ 160 h 334"/>
              <a:gd name="T62" fmla="*/ 300 w 333"/>
              <a:gd name="T63" fmla="*/ 260 h 334"/>
              <a:gd name="T64" fmla="*/ 300 w 333"/>
              <a:gd name="T65" fmla="*/ 60 h 334"/>
              <a:gd name="T66" fmla="*/ 167 w 333"/>
              <a:gd name="T67" fmla="*/ 0 h 334"/>
              <a:gd name="T68" fmla="*/ 33 w 333"/>
              <a:gd name="T69" fmla="*/ 60 h 334"/>
              <a:gd name="T70" fmla="*/ 0 w 333"/>
              <a:gd name="T71" fmla="*/ 160 h 334"/>
              <a:gd name="T72" fmla="*/ 0 w 333"/>
              <a:gd name="T73" fmla="*/ 293 h 334"/>
              <a:gd name="T74" fmla="*/ 33 w 333"/>
              <a:gd name="T75" fmla="*/ 334 h 334"/>
              <a:gd name="T76" fmla="*/ 300 w 333"/>
              <a:gd name="T77" fmla="*/ 334 h 334"/>
              <a:gd name="T78" fmla="*/ 333 w 333"/>
              <a:gd name="T79" fmla="*/ 293 h 334"/>
              <a:gd name="T80" fmla="*/ 333 w 333"/>
              <a:gd name="T81" fmla="*/ 160 h 334"/>
              <a:gd name="T82" fmla="*/ 300 w 333"/>
              <a:gd name="T83" fmla="*/ 6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4">
                <a:moveTo>
                  <a:pt x="250" y="100"/>
                </a:moveTo>
                <a:cubicBezTo>
                  <a:pt x="259" y="100"/>
                  <a:pt x="267" y="108"/>
                  <a:pt x="267" y="117"/>
                </a:cubicBezTo>
                <a:lnTo>
                  <a:pt x="267" y="150"/>
                </a:lnTo>
                <a:cubicBezTo>
                  <a:pt x="267" y="160"/>
                  <a:pt x="259" y="167"/>
                  <a:pt x="250" y="167"/>
                </a:cubicBezTo>
                <a:lnTo>
                  <a:pt x="217" y="167"/>
                </a:lnTo>
                <a:cubicBezTo>
                  <a:pt x="207" y="167"/>
                  <a:pt x="200" y="160"/>
                  <a:pt x="200" y="150"/>
                </a:cubicBezTo>
                <a:lnTo>
                  <a:pt x="200" y="117"/>
                </a:lnTo>
                <a:cubicBezTo>
                  <a:pt x="200" y="108"/>
                  <a:pt x="207" y="100"/>
                  <a:pt x="217" y="100"/>
                </a:cubicBezTo>
                <a:lnTo>
                  <a:pt x="250" y="100"/>
                </a:lnTo>
                <a:close/>
                <a:moveTo>
                  <a:pt x="117" y="167"/>
                </a:moveTo>
                <a:lnTo>
                  <a:pt x="83" y="167"/>
                </a:lnTo>
                <a:cubicBezTo>
                  <a:pt x="74" y="167"/>
                  <a:pt x="67" y="160"/>
                  <a:pt x="67" y="150"/>
                </a:cubicBezTo>
                <a:lnTo>
                  <a:pt x="67" y="117"/>
                </a:lnTo>
                <a:cubicBezTo>
                  <a:pt x="67" y="108"/>
                  <a:pt x="74" y="100"/>
                  <a:pt x="83" y="100"/>
                </a:cubicBezTo>
                <a:lnTo>
                  <a:pt x="117" y="100"/>
                </a:lnTo>
                <a:cubicBezTo>
                  <a:pt x="126" y="100"/>
                  <a:pt x="133" y="108"/>
                  <a:pt x="133" y="117"/>
                </a:cubicBezTo>
                <a:lnTo>
                  <a:pt x="133" y="150"/>
                </a:lnTo>
                <a:cubicBezTo>
                  <a:pt x="133" y="160"/>
                  <a:pt x="126" y="167"/>
                  <a:pt x="117" y="167"/>
                </a:cubicBezTo>
                <a:close/>
                <a:moveTo>
                  <a:pt x="248" y="246"/>
                </a:moveTo>
                <a:cubicBezTo>
                  <a:pt x="250" y="256"/>
                  <a:pt x="242" y="267"/>
                  <a:pt x="232" y="267"/>
                </a:cubicBezTo>
                <a:lnTo>
                  <a:pt x="102" y="267"/>
                </a:lnTo>
                <a:cubicBezTo>
                  <a:pt x="91" y="267"/>
                  <a:pt x="83" y="254"/>
                  <a:pt x="85" y="244"/>
                </a:cubicBezTo>
                <a:cubicBezTo>
                  <a:pt x="102" y="159"/>
                  <a:pt x="231" y="161"/>
                  <a:pt x="248" y="246"/>
                </a:cubicBezTo>
                <a:close/>
                <a:moveTo>
                  <a:pt x="300" y="260"/>
                </a:moveTo>
                <a:lnTo>
                  <a:pt x="300" y="277"/>
                </a:lnTo>
                <a:cubicBezTo>
                  <a:pt x="300" y="286"/>
                  <a:pt x="293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86"/>
                  <a:pt x="33" y="277"/>
                </a:cubicBezTo>
                <a:lnTo>
                  <a:pt x="33" y="160"/>
                </a:lnTo>
                <a:cubicBezTo>
                  <a:pt x="33" y="87"/>
                  <a:pt x="93" y="34"/>
                  <a:pt x="167" y="34"/>
                </a:cubicBezTo>
                <a:cubicBezTo>
                  <a:pt x="240" y="34"/>
                  <a:pt x="300" y="87"/>
                  <a:pt x="300" y="160"/>
                </a:cubicBezTo>
                <a:lnTo>
                  <a:pt x="300" y="260"/>
                </a:lnTo>
                <a:close/>
                <a:moveTo>
                  <a:pt x="300" y="60"/>
                </a:moveTo>
                <a:cubicBezTo>
                  <a:pt x="265" y="14"/>
                  <a:pt x="225" y="0"/>
                  <a:pt x="167" y="0"/>
                </a:cubicBezTo>
                <a:cubicBezTo>
                  <a:pt x="109" y="0"/>
                  <a:pt x="68" y="14"/>
                  <a:pt x="33" y="60"/>
                </a:cubicBezTo>
                <a:cubicBezTo>
                  <a:pt x="12" y="88"/>
                  <a:pt x="0" y="123"/>
                  <a:pt x="0" y="160"/>
                </a:cubicBezTo>
                <a:lnTo>
                  <a:pt x="0" y="293"/>
                </a:lnTo>
                <a:cubicBezTo>
                  <a:pt x="0" y="312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2"/>
                  <a:pt x="333" y="293"/>
                </a:cubicBezTo>
                <a:lnTo>
                  <a:pt x="333" y="160"/>
                </a:lnTo>
                <a:cubicBezTo>
                  <a:pt x="333" y="123"/>
                  <a:pt x="321" y="88"/>
                  <a:pt x="300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9" name="Freeform 134">
            <a:extLst>
              <a:ext uri="{FF2B5EF4-FFF2-40B4-BE49-F238E27FC236}">
                <a16:creationId xmlns:a16="http://schemas.microsoft.com/office/drawing/2014/main" id="{CC41F4B1-FBD1-0B4D-A66A-85A1119DB19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54490" y="4014796"/>
            <a:ext cx="250825" cy="254000"/>
          </a:xfrm>
          <a:custGeom>
            <a:avLst/>
            <a:gdLst>
              <a:gd name="T0" fmla="*/ 249 w 334"/>
              <a:gd name="T1" fmla="*/ 201 h 334"/>
              <a:gd name="T2" fmla="*/ 85 w 334"/>
              <a:gd name="T3" fmla="*/ 199 h 334"/>
              <a:gd name="T4" fmla="*/ 102 w 334"/>
              <a:gd name="T5" fmla="*/ 184 h 334"/>
              <a:gd name="T6" fmla="*/ 232 w 334"/>
              <a:gd name="T7" fmla="*/ 184 h 334"/>
              <a:gd name="T8" fmla="*/ 249 w 334"/>
              <a:gd name="T9" fmla="*/ 201 h 334"/>
              <a:gd name="T10" fmla="*/ 250 w 334"/>
              <a:gd name="T11" fmla="*/ 100 h 334"/>
              <a:gd name="T12" fmla="*/ 267 w 334"/>
              <a:gd name="T13" fmla="*/ 117 h 334"/>
              <a:gd name="T14" fmla="*/ 267 w 334"/>
              <a:gd name="T15" fmla="*/ 150 h 334"/>
              <a:gd name="T16" fmla="*/ 250 w 334"/>
              <a:gd name="T17" fmla="*/ 167 h 334"/>
              <a:gd name="T18" fmla="*/ 217 w 334"/>
              <a:gd name="T19" fmla="*/ 167 h 334"/>
              <a:gd name="T20" fmla="*/ 200 w 334"/>
              <a:gd name="T21" fmla="*/ 150 h 334"/>
              <a:gd name="T22" fmla="*/ 200 w 334"/>
              <a:gd name="T23" fmla="*/ 117 h 334"/>
              <a:gd name="T24" fmla="*/ 217 w 334"/>
              <a:gd name="T25" fmla="*/ 100 h 334"/>
              <a:gd name="T26" fmla="*/ 250 w 334"/>
              <a:gd name="T27" fmla="*/ 100 h 334"/>
              <a:gd name="T28" fmla="*/ 117 w 334"/>
              <a:gd name="T29" fmla="*/ 167 h 334"/>
              <a:gd name="T30" fmla="*/ 84 w 334"/>
              <a:gd name="T31" fmla="*/ 167 h 334"/>
              <a:gd name="T32" fmla="*/ 67 w 334"/>
              <a:gd name="T33" fmla="*/ 150 h 334"/>
              <a:gd name="T34" fmla="*/ 67 w 334"/>
              <a:gd name="T35" fmla="*/ 117 h 334"/>
              <a:gd name="T36" fmla="*/ 84 w 334"/>
              <a:gd name="T37" fmla="*/ 100 h 334"/>
              <a:gd name="T38" fmla="*/ 117 w 334"/>
              <a:gd name="T39" fmla="*/ 100 h 334"/>
              <a:gd name="T40" fmla="*/ 134 w 334"/>
              <a:gd name="T41" fmla="*/ 117 h 334"/>
              <a:gd name="T42" fmla="*/ 134 w 334"/>
              <a:gd name="T43" fmla="*/ 150 h 334"/>
              <a:gd name="T44" fmla="*/ 117 w 334"/>
              <a:gd name="T45" fmla="*/ 167 h 334"/>
              <a:gd name="T46" fmla="*/ 300 w 334"/>
              <a:gd name="T47" fmla="*/ 277 h 334"/>
              <a:gd name="T48" fmla="*/ 284 w 334"/>
              <a:gd name="T49" fmla="*/ 300 h 334"/>
              <a:gd name="T50" fmla="*/ 50 w 334"/>
              <a:gd name="T51" fmla="*/ 300 h 334"/>
              <a:gd name="T52" fmla="*/ 34 w 334"/>
              <a:gd name="T53" fmla="*/ 277 h 334"/>
              <a:gd name="T54" fmla="*/ 34 w 334"/>
              <a:gd name="T55" fmla="*/ 160 h 334"/>
              <a:gd name="T56" fmla="*/ 167 w 334"/>
              <a:gd name="T57" fmla="*/ 34 h 334"/>
              <a:gd name="T58" fmla="*/ 300 w 334"/>
              <a:gd name="T59" fmla="*/ 160 h 334"/>
              <a:gd name="T60" fmla="*/ 300 w 334"/>
              <a:gd name="T61" fmla="*/ 277 h 334"/>
              <a:gd name="T62" fmla="*/ 300 w 334"/>
              <a:gd name="T63" fmla="*/ 61 h 334"/>
              <a:gd name="T64" fmla="*/ 167 w 334"/>
              <a:gd name="T65" fmla="*/ 0 h 334"/>
              <a:gd name="T66" fmla="*/ 34 w 334"/>
              <a:gd name="T67" fmla="*/ 61 h 334"/>
              <a:gd name="T68" fmla="*/ 0 w 334"/>
              <a:gd name="T69" fmla="*/ 160 h 334"/>
              <a:gd name="T70" fmla="*/ 0 w 334"/>
              <a:gd name="T71" fmla="*/ 294 h 334"/>
              <a:gd name="T72" fmla="*/ 34 w 334"/>
              <a:gd name="T73" fmla="*/ 334 h 334"/>
              <a:gd name="T74" fmla="*/ 300 w 334"/>
              <a:gd name="T75" fmla="*/ 334 h 334"/>
              <a:gd name="T76" fmla="*/ 334 w 334"/>
              <a:gd name="T77" fmla="*/ 294 h 334"/>
              <a:gd name="T78" fmla="*/ 334 w 334"/>
              <a:gd name="T79" fmla="*/ 160 h 334"/>
              <a:gd name="T80" fmla="*/ 300 w 334"/>
              <a:gd name="T81" fmla="*/ 61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4" h="334">
                <a:moveTo>
                  <a:pt x="249" y="201"/>
                </a:moveTo>
                <a:cubicBezTo>
                  <a:pt x="233" y="292"/>
                  <a:pt x="101" y="291"/>
                  <a:pt x="85" y="199"/>
                </a:cubicBezTo>
                <a:cubicBezTo>
                  <a:pt x="84" y="189"/>
                  <a:pt x="92" y="184"/>
                  <a:pt x="102" y="184"/>
                </a:cubicBezTo>
                <a:lnTo>
                  <a:pt x="232" y="184"/>
                </a:lnTo>
                <a:cubicBezTo>
                  <a:pt x="242" y="184"/>
                  <a:pt x="250" y="191"/>
                  <a:pt x="249" y="201"/>
                </a:cubicBezTo>
                <a:close/>
                <a:moveTo>
                  <a:pt x="250" y="100"/>
                </a:moveTo>
                <a:cubicBezTo>
                  <a:pt x="260" y="100"/>
                  <a:pt x="267" y="108"/>
                  <a:pt x="267" y="117"/>
                </a:cubicBezTo>
                <a:lnTo>
                  <a:pt x="267" y="150"/>
                </a:lnTo>
                <a:cubicBezTo>
                  <a:pt x="267" y="160"/>
                  <a:pt x="260" y="167"/>
                  <a:pt x="250" y="167"/>
                </a:cubicBezTo>
                <a:lnTo>
                  <a:pt x="217" y="167"/>
                </a:lnTo>
                <a:cubicBezTo>
                  <a:pt x="208" y="167"/>
                  <a:pt x="200" y="160"/>
                  <a:pt x="200" y="150"/>
                </a:cubicBezTo>
                <a:lnTo>
                  <a:pt x="200" y="117"/>
                </a:lnTo>
                <a:cubicBezTo>
                  <a:pt x="200" y="108"/>
                  <a:pt x="208" y="100"/>
                  <a:pt x="217" y="100"/>
                </a:cubicBezTo>
                <a:lnTo>
                  <a:pt x="250" y="100"/>
                </a:lnTo>
                <a:close/>
                <a:moveTo>
                  <a:pt x="117" y="167"/>
                </a:moveTo>
                <a:lnTo>
                  <a:pt x="84" y="167"/>
                </a:lnTo>
                <a:cubicBezTo>
                  <a:pt x="74" y="167"/>
                  <a:pt x="67" y="160"/>
                  <a:pt x="67" y="150"/>
                </a:cubicBezTo>
                <a:lnTo>
                  <a:pt x="67" y="117"/>
                </a:lnTo>
                <a:cubicBezTo>
                  <a:pt x="67" y="108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8"/>
                  <a:pt x="134" y="117"/>
                </a:cubicBezTo>
                <a:lnTo>
                  <a:pt x="134" y="150"/>
                </a:lnTo>
                <a:cubicBezTo>
                  <a:pt x="134" y="160"/>
                  <a:pt x="126" y="167"/>
                  <a:pt x="117" y="167"/>
                </a:cubicBezTo>
                <a:close/>
                <a:moveTo>
                  <a:pt x="300" y="277"/>
                </a:moveTo>
                <a:cubicBezTo>
                  <a:pt x="300" y="286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86"/>
                  <a:pt x="34" y="277"/>
                </a:cubicBezTo>
                <a:lnTo>
                  <a:pt x="34" y="160"/>
                </a:lnTo>
                <a:cubicBezTo>
                  <a:pt x="34" y="87"/>
                  <a:pt x="93" y="34"/>
                  <a:pt x="167" y="34"/>
                </a:cubicBezTo>
                <a:cubicBezTo>
                  <a:pt x="241" y="34"/>
                  <a:pt x="300" y="87"/>
                  <a:pt x="300" y="160"/>
                </a:cubicBezTo>
                <a:lnTo>
                  <a:pt x="300" y="277"/>
                </a:lnTo>
                <a:close/>
                <a:moveTo>
                  <a:pt x="300" y="61"/>
                </a:moveTo>
                <a:cubicBezTo>
                  <a:pt x="265" y="14"/>
                  <a:pt x="225" y="0"/>
                  <a:pt x="167" y="0"/>
                </a:cubicBezTo>
                <a:cubicBezTo>
                  <a:pt x="109" y="0"/>
                  <a:pt x="69" y="14"/>
                  <a:pt x="34" y="61"/>
                </a:cubicBezTo>
                <a:cubicBezTo>
                  <a:pt x="13" y="88"/>
                  <a:pt x="0" y="123"/>
                  <a:pt x="0" y="160"/>
                </a:cubicBezTo>
                <a:lnTo>
                  <a:pt x="0" y="294"/>
                </a:lnTo>
                <a:cubicBezTo>
                  <a:pt x="0" y="312"/>
                  <a:pt x="15" y="334"/>
                  <a:pt x="34" y="334"/>
                </a:cubicBezTo>
                <a:lnTo>
                  <a:pt x="300" y="334"/>
                </a:lnTo>
                <a:cubicBezTo>
                  <a:pt x="319" y="334"/>
                  <a:pt x="334" y="312"/>
                  <a:pt x="334" y="294"/>
                </a:cubicBezTo>
                <a:lnTo>
                  <a:pt x="334" y="160"/>
                </a:lnTo>
                <a:cubicBezTo>
                  <a:pt x="334" y="123"/>
                  <a:pt x="321" y="88"/>
                  <a:pt x="300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0" name="Freeform 135">
            <a:extLst>
              <a:ext uri="{FF2B5EF4-FFF2-40B4-BE49-F238E27FC236}">
                <a16:creationId xmlns:a16="http://schemas.microsoft.com/office/drawing/2014/main" id="{71BB2943-F2EE-CE42-90F5-031D90D0C24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51252" y="4014796"/>
            <a:ext cx="250825" cy="254000"/>
          </a:xfrm>
          <a:custGeom>
            <a:avLst/>
            <a:gdLst>
              <a:gd name="T0" fmla="*/ 250 w 333"/>
              <a:gd name="T1" fmla="*/ 100 h 334"/>
              <a:gd name="T2" fmla="*/ 266 w 333"/>
              <a:gd name="T3" fmla="*/ 117 h 334"/>
              <a:gd name="T4" fmla="*/ 250 w 333"/>
              <a:gd name="T5" fmla="*/ 134 h 334"/>
              <a:gd name="T6" fmla="*/ 216 w 333"/>
              <a:gd name="T7" fmla="*/ 134 h 334"/>
              <a:gd name="T8" fmla="*/ 200 w 333"/>
              <a:gd name="T9" fmla="*/ 117 h 334"/>
              <a:gd name="T10" fmla="*/ 216 w 333"/>
              <a:gd name="T11" fmla="*/ 100 h 334"/>
              <a:gd name="T12" fmla="*/ 250 w 333"/>
              <a:gd name="T13" fmla="*/ 100 h 334"/>
              <a:gd name="T14" fmla="*/ 116 w 333"/>
              <a:gd name="T15" fmla="*/ 134 h 334"/>
              <a:gd name="T16" fmla="*/ 83 w 333"/>
              <a:gd name="T17" fmla="*/ 134 h 334"/>
              <a:gd name="T18" fmla="*/ 66 w 333"/>
              <a:gd name="T19" fmla="*/ 117 h 334"/>
              <a:gd name="T20" fmla="*/ 83 w 333"/>
              <a:gd name="T21" fmla="*/ 100 h 334"/>
              <a:gd name="T22" fmla="*/ 116 w 333"/>
              <a:gd name="T23" fmla="*/ 100 h 334"/>
              <a:gd name="T24" fmla="*/ 133 w 333"/>
              <a:gd name="T25" fmla="*/ 117 h 334"/>
              <a:gd name="T26" fmla="*/ 116 w 333"/>
              <a:gd name="T27" fmla="*/ 134 h 334"/>
              <a:gd name="T28" fmla="*/ 248 w 333"/>
              <a:gd name="T29" fmla="*/ 246 h 334"/>
              <a:gd name="T30" fmla="*/ 231 w 333"/>
              <a:gd name="T31" fmla="*/ 267 h 334"/>
              <a:gd name="T32" fmla="*/ 101 w 333"/>
              <a:gd name="T33" fmla="*/ 267 h 334"/>
              <a:gd name="T34" fmla="*/ 85 w 333"/>
              <a:gd name="T35" fmla="*/ 244 h 334"/>
              <a:gd name="T36" fmla="*/ 248 w 333"/>
              <a:gd name="T37" fmla="*/ 246 h 334"/>
              <a:gd name="T38" fmla="*/ 300 w 333"/>
              <a:gd name="T39" fmla="*/ 277 h 334"/>
              <a:gd name="T40" fmla="*/ 283 w 333"/>
              <a:gd name="T41" fmla="*/ 300 h 334"/>
              <a:gd name="T42" fmla="*/ 50 w 333"/>
              <a:gd name="T43" fmla="*/ 300 h 334"/>
              <a:gd name="T44" fmla="*/ 33 w 333"/>
              <a:gd name="T45" fmla="*/ 277 h 334"/>
              <a:gd name="T46" fmla="*/ 33 w 333"/>
              <a:gd name="T47" fmla="*/ 160 h 334"/>
              <a:gd name="T48" fmla="*/ 166 w 333"/>
              <a:gd name="T49" fmla="*/ 34 h 334"/>
              <a:gd name="T50" fmla="*/ 300 w 333"/>
              <a:gd name="T51" fmla="*/ 160 h 334"/>
              <a:gd name="T52" fmla="*/ 300 w 333"/>
              <a:gd name="T53" fmla="*/ 277 h 334"/>
              <a:gd name="T54" fmla="*/ 300 w 333"/>
              <a:gd name="T55" fmla="*/ 61 h 334"/>
              <a:gd name="T56" fmla="*/ 166 w 333"/>
              <a:gd name="T57" fmla="*/ 0 h 334"/>
              <a:gd name="T58" fmla="*/ 33 w 333"/>
              <a:gd name="T59" fmla="*/ 61 h 334"/>
              <a:gd name="T60" fmla="*/ 0 w 333"/>
              <a:gd name="T61" fmla="*/ 160 h 334"/>
              <a:gd name="T62" fmla="*/ 0 w 333"/>
              <a:gd name="T63" fmla="*/ 294 h 334"/>
              <a:gd name="T64" fmla="*/ 33 w 333"/>
              <a:gd name="T65" fmla="*/ 334 h 334"/>
              <a:gd name="T66" fmla="*/ 300 w 333"/>
              <a:gd name="T67" fmla="*/ 334 h 334"/>
              <a:gd name="T68" fmla="*/ 333 w 333"/>
              <a:gd name="T69" fmla="*/ 294 h 334"/>
              <a:gd name="T70" fmla="*/ 333 w 333"/>
              <a:gd name="T71" fmla="*/ 160 h 334"/>
              <a:gd name="T72" fmla="*/ 300 w 333"/>
              <a:gd name="T73" fmla="*/ 61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3" h="334">
                <a:moveTo>
                  <a:pt x="250" y="100"/>
                </a:moveTo>
                <a:cubicBezTo>
                  <a:pt x="259" y="100"/>
                  <a:pt x="266" y="108"/>
                  <a:pt x="266" y="117"/>
                </a:cubicBezTo>
                <a:cubicBezTo>
                  <a:pt x="266" y="126"/>
                  <a:pt x="259" y="134"/>
                  <a:pt x="250" y="134"/>
                </a:cubicBezTo>
                <a:lnTo>
                  <a:pt x="216" y="134"/>
                </a:lnTo>
                <a:cubicBezTo>
                  <a:pt x="207" y="134"/>
                  <a:pt x="200" y="126"/>
                  <a:pt x="200" y="117"/>
                </a:cubicBezTo>
                <a:cubicBezTo>
                  <a:pt x="200" y="108"/>
                  <a:pt x="207" y="100"/>
                  <a:pt x="216" y="100"/>
                </a:cubicBezTo>
                <a:lnTo>
                  <a:pt x="250" y="100"/>
                </a:lnTo>
                <a:close/>
                <a:moveTo>
                  <a:pt x="116" y="134"/>
                </a:moveTo>
                <a:lnTo>
                  <a:pt x="83" y="134"/>
                </a:lnTo>
                <a:cubicBezTo>
                  <a:pt x="74" y="134"/>
                  <a:pt x="66" y="126"/>
                  <a:pt x="66" y="117"/>
                </a:cubicBezTo>
                <a:cubicBezTo>
                  <a:pt x="66" y="108"/>
                  <a:pt x="74" y="100"/>
                  <a:pt x="83" y="100"/>
                </a:cubicBezTo>
                <a:lnTo>
                  <a:pt x="116" y="100"/>
                </a:lnTo>
                <a:cubicBezTo>
                  <a:pt x="126" y="100"/>
                  <a:pt x="133" y="108"/>
                  <a:pt x="133" y="117"/>
                </a:cubicBezTo>
                <a:cubicBezTo>
                  <a:pt x="133" y="126"/>
                  <a:pt x="126" y="134"/>
                  <a:pt x="116" y="134"/>
                </a:cubicBezTo>
                <a:close/>
                <a:moveTo>
                  <a:pt x="248" y="246"/>
                </a:moveTo>
                <a:cubicBezTo>
                  <a:pt x="250" y="256"/>
                  <a:pt x="242" y="267"/>
                  <a:pt x="231" y="267"/>
                </a:cubicBezTo>
                <a:lnTo>
                  <a:pt x="101" y="267"/>
                </a:lnTo>
                <a:cubicBezTo>
                  <a:pt x="91" y="267"/>
                  <a:pt x="83" y="254"/>
                  <a:pt x="85" y="244"/>
                </a:cubicBezTo>
                <a:cubicBezTo>
                  <a:pt x="102" y="159"/>
                  <a:pt x="231" y="161"/>
                  <a:pt x="248" y="246"/>
                </a:cubicBezTo>
                <a:close/>
                <a:moveTo>
                  <a:pt x="300" y="277"/>
                </a:moveTo>
                <a:cubicBezTo>
                  <a:pt x="300" y="286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86"/>
                  <a:pt x="33" y="277"/>
                </a:cubicBezTo>
                <a:lnTo>
                  <a:pt x="33" y="160"/>
                </a:lnTo>
                <a:cubicBezTo>
                  <a:pt x="33" y="87"/>
                  <a:pt x="93" y="34"/>
                  <a:pt x="166" y="34"/>
                </a:cubicBezTo>
                <a:cubicBezTo>
                  <a:pt x="240" y="34"/>
                  <a:pt x="300" y="87"/>
                  <a:pt x="300" y="160"/>
                </a:cubicBezTo>
                <a:lnTo>
                  <a:pt x="300" y="277"/>
                </a:lnTo>
                <a:close/>
                <a:moveTo>
                  <a:pt x="300" y="61"/>
                </a:moveTo>
                <a:cubicBezTo>
                  <a:pt x="265" y="14"/>
                  <a:pt x="224" y="0"/>
                  <a:pt x="166" y="0"/>
                </a:cubicBezTo>
                <a:cubicBezTo>
                  <a:pt x="109" y="0"/>
                  <a:pt x="68" y="14"/>
                  <a:pt x="33" y="61"/>
                </a:cubicBezTo>
                <a:cubicBezTo>
                  <a:pt x="12" y="88"/>
                  <a:pt x="0" y="123"/>
                  <a:pt x="0" y="160"/>
                </a:cubicBezTo>
                <a:lnTo>
                  <a:pt x="0" y="294"/>
                </a:lnTo>
                <a:cubicBezTo>
                  <a:pt x="0" y="312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2"/>
                  <a:pt x="333" y="294"/>
                </a:cubicBezTo>
                <a:lnTo>
                  <a:pt x="333" y="160"/>
                </a:lnTo>
                <a:cubicBezTo>
                  <a:pt x="333" y="123"/>
                  <a:pt x="320" y="88"/>
                  <a:pt x="300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1" name="Freeform 136">
            <a:extLst>
              <a:ext uri="{FF2B5EF4-FFF2-40B4-BE49-F238E27FC236}">
                <a16:creationId xmlns:a16="http://schemas.microsoft.com/office/drawing/2014/main" id="{82C84C76-8674-6D48-8317-5D29C96DC9E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48015" y="4014796"/>
            <a:ext cx="250825" cy="254000"/>
          </a:xfrm>
          <a:custGeom>
            <a:avLst/>
            <a:gdLst>
              <a:gd name="T0" fmla="*/ 248 w 333"/>
              <a:gd name="T1" fmla="*/ 201 h 334"/>
              <a:gd name="T2" fmla="*/ 85 w 333"/>
              <a:gd name="T3" fmla="*/ 199 h 334"/>
              <a:gd name="T4" fmla="*/ 101 w 333"/>
              <a:gd name="T5" fmla="*/ 184 h 334"/>
              <a:gd name="T6" fmla="*/ 232 w 333"/>
              <a:gd name="T7" fmla="*/ 184 h 334"/>
              <a:gd name="T8" fmla="*/ 248 w 333"/>
              <a:gd name="T9" fmla="*/ 201 h 334"/>
              <a:gd name="T10" fmla="*/ 250 w 333"/>
              <a:gd name="T11" fmla="*/ 100 h 334"/>
              <a:gd name="T12" fmla="*/ 267 w 333"/>
              <a:gd name="T13" fmla="*/ 117 h 334"/>
              <a:gd name="T14" fmla="*/ 250 w 333"/>
              <a:gd name="T15" fmla="*/ 134 h 334"/>
              <a:gd name="T16" fmla="*/ 217 w 333"/>
              <a:gd name="T17" fmla="*/ 134 h 334"/>
              <a:gd name="T18" fmla="*/ 200 w 333"/>
              <a:gd name="T19" fmla="*/ 117 h 334"/>
              <a:gd name="T20" fmla="*/ 217 w 333"/>
              <a:gd name="T21" fmla="*/ 100 h 334"/>
              <a:gd name="T22" fmla="*/ 250 w 333"/>
              <a:gd name="T23" fmla="*/ 100 h 334"/>
              <a:gd name="T24" fmla="*/ 117 w 333"/>
              <a:gd name="T25" fmla="*/ 134 h 334"/>
              <a:gd name="T26" fmla="*/ 83 w 333"/>
              <a:gd name="T27" fmla="*/ 134 h 334"/>
              <a:gd name="T28" fmla="*/ 67 w 333"/>
              <a:gd name="T29" fmla="*/ 117 h 334"/>
              <a:gd name="T30" fmla="*/ 83 w 333"/>
              <a:gd name="T31" fmla="*/ 100 h 334"/>
              <a:gd name="T32" fmla="*/ 117 w 333"/>
              <a:gd name="T33" fmla="*/ 100 h 334"/>
              <a:gd name="T34" fmla="*/ 133 w 333"/>
              <a:gd name="T35" fmla="*/ 117 h 334"/>
              <a:gd name="T36" fmla="*/ 117 w 333"/>
              <a:gd name="T37" fmla="*/ 134 h 334"/>
              <a:gd name="T38" fmla="*/ 300 w 333"/>
              <a:gd name="T39" fmla="*/ 277 h 334"/>
              <a:gd name="T40" fmla="*/ 283 w 333"/>
              <a:gd name="T41" fmla="*/ 300 h 334"/>
              <a:gd name="T42" fmla="*/ 50 w 333"/>
              <a:gd name="T43" fmla="*/ 300 h 334"/>
              <a:gd name="T44" fmla="*/ 33 w 333"/>
              <a:gd name="T45" fmla="*/ 277 h 334"/>
              <a:gd name="T46" fmla="*/ 33 w 333"/>
              <a:gd name="T47" fmla="*/ 160 h 334"/>
              <a:gd name="T48" fmla="*/ 167 w 333"/>
              <a:gd name="T49" fmla="*/ 34 h 334"/>
              <a:gd name="T50" fmla="*/ 300 w 333"/>
              <a:gd name="T51" fmla="*/ 160 h 334"/>
              <a:gd name="T52" fmla="*/ 300 w 333"/>
              <a:gd name="T53" fmla="*/ 277 h 334"/>
              <a:gd name="T54" fmla="*/ 300 w 333"/>
              <a:gd name="T55" fmla="*/ 61 h 334"/>
              <a:gd name="T56" fmla="*/ 167 w 333"/>
              <a:gd name="T57" fmla="*/ 0 h 334"/>
              <a:gd name="T58" fmla="*/ 33 w 333"/>
              <a:gd name="T59" fmla="*/ 61 h 334"/>
              <a:gd name="T60" fmla="*/ 0 w 333"/>
              <a:gd name="T61" fmla="*/ 160 h 334"/>
              <a:gd name="T62" fmla="*/ 0 w 333"/>
              <a:gd name="T63" fmla="*/ 294 h 334"/>
              <a:gd name="T64" fmla="*/ 33 w 333"/>
              <a:gd name="T65" fmla="*/ 334 h 334"/>
              <a:gd name="T66" fmla="*/ 300 w 333"/>
              <a:gd name="T67" fmla="*/ 334 h 334"/>
              <a:gd name="T68" fmla="*/ 333 w 333"/>
              <a:gd name="T69" fmla="*/ 294 h 334"/>
              <a:gd name="T70" fmla="*/ 333 w 333"/>
              <a:gd name="T71" fmla="*/ 160 h 334"/>
              <a:gd name="T72" fmla="*/ 300 w 333"/>
              <a:gd name="T73" fmla="*/ 61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3" h="334">
                <a:moveTo>
                  <a:pt x="248" y="201"/>
                </a:moveTo>
                <a:cubicBezTo>
                  <a:pt x="232" y="292"/>
                  <a:pt x="101" y="291"/>
                  <a:pt x="85" y="199"/>
                </a:cubicBezTo>
                <a:cubicBezTo>
                  <a:pt x="83" y="189"/>
                  <a:pt x="91" y="184"/>
                  <a:pt x="101" y="184"/>
                </a:cubicBezTo>
                <a:lnTo>
                  <a:pt x="232" y="184"/>
                </a:lnTo>
                <a:cubicBezTo>
                  <a:pt x="242" y="184"/>
                  <a:pt x="250" y="191"/>
                  <a:pt x="248" y="201"/>
                </a:cubicBezTo>
                <a:close/>
                <a:moveTo>
                  <a:pt x="250" y="100"/>
                </a:moveTo>
                <a:cubicBezTo>
                  <a:pt x="259" y="100"/>
                  <a:pt x="267" y="108"/>
                  <a:pt x="267" y="117"/>
                </a:cubicBezTo>
                <a:cubicBezTo>
                  <a:pt x="267" y="126"/>
                  <a:pt x="259" y="134"/>
                  <a:pt x="250" y="134"/>
                </a:cubicBezTo>
                <a:lnTo>
                  <a:pt x="217" y="134"/>
                </a:lnTo>
                <a:cubicBezTo>
                  <a:pt x="207" y="134"/>
                  <a:pt x="200" y="126"/>
                  <a:pt x="200" y="117"/>
                </a:cubicBezTo>
                <a:cubicBezTo>
                  <a:pt x="200" y="108"/>
                  <a:pt x="207" y="100"/>
                  <a:pt x="217" y="100"/>
                </a:cubicBezTo>
                <a:lnTo>
                  <a:pt x="250" y="100"/>
                </a:lnTo>
                <a:close/>
                <a:moveTo>
                  <a:pt x="117" y="134"/>
                </a:moveTo>
                <a:lnTo>
                  <a:pt x="83" y="134"/>
                </a:lnTo>
                <a:cubicBezTo>
                  <a:pt x="74" y="134"/>
                  <a:pt x="67" y="126"/>
                  <a:pt x="67" y="117"/>
                </a:cubicBezTo>
                <a:cubicBezTo>
                  <a:pt x="67" y="108"/>
                  <a:pt x="74" y="100"/>
                  <a:pt x="83" y="100"/>
                </a:cubicBezTo>
                <a:lnTo>
                  <a:pt x="117" y="100"/>
                </a:lnTo>
                <a:cubicBezTo>
                  <a:pt x="126" y="100"/>
                  <a:pt x="133" y="108"/>
                  <a:pt x="133" y="117"/>
                </a:cubicBezTo>
                <a:cubicBezTo>
                  <a:pt x="133" y="126"/>
                  <a:pt x="126" y="134"/>
                  <a:pt x="117" y="134"/>
                </a:cubicBezTo>
                <a:close/>
                <a:moveTo>
                  <a:pt x="300" y="277"/>
                </a:moveTo>
                <a:cubicBezTo>
                  <a:pt x="300" y="286"/>
                  <a:pt x="293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86"/>
                  <a:pt x="33" y="277"/>
                </a:cubicBezTo>
                <a:lnTo>
                  <a:pt x="33" y="160"/>
                </a:lnTo>
                <a:cubicBezTo>
                  <a:pt x="33" y="87"/>
                  <a:pt x="93" y="34"/>
                  <a:pt x="167" y="34"/>
                </a:cubicBezTo>
                <a:cubicBezTo>
                  <a:pt x="240" y="34"/>
                  <a:pt x="300" y="87"/>
                  <a:pt x="300" y="160"/>
                </a:cubicBezTo>
                <a:lnTo>
                  <a:pt x="300" y="277"/>
                </a:lnTo>
                <a:close/>
                <a:moveTo>
                  <a:pt x="300" y="61"/>
                </a:moveTo>
                <a:cubicBezTo>
                  <a:pt x="265" y="14"/>
                  <a:pt x="224" y="0"/>
                  <a:pt x="167" y="0"/>
                </a:cubicBezTo>
                <a:cubicBezTo>
                  <a:pt x="109" y="0"/>
                  <a:pt x="68" y="14"/>
                  <a:pt x="33" y="61"/>
                </a:cubicBezTo>
                <a:cubicBezTo>
                  <a:pt x="12" y="88"/>
                  <a:pt x="0" y="123"/>
                  <a:pt x="0" y="160"/>
                </a:cubicBezTo>
                <a:lnTo>
                  <a:pt x="0" y="294"/>
                </a:lnTo>
                <a:cubicBezTo>
                  <a:pt x="0" y="312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2"/>
                  <a:pt x="333" y="294"/>
                </a:cubicBezTo>
                <a:lnTo>
                  <a:pt x="333" y="160"/>
                </a:lnTo>
                <a:cubicBezTo>
                  <a:pt x="333" y="123"/>
                  <a:pt x="321" y="88"/>
                  <a:pt x="300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2" name="Freeform 137">
            <a:extLst>
              <a:ext uri="{FF2B5EF4-FFF2-40B4-BE49-F238E27FC236}">
                <a16:creationId xmlns:a16="http://schemas.microsoft.com/office/drawing/2014/main" id="{5BA874F8-1006-B14F-AA1E-B6FE50C4AB5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44777" y="4014796"/>
            <a:ext cx="252413" cy="254000"/>
          </a:xfrm>
          <a:custGeom>
            <a:avLst/>
            <a:gdLst>
              <a:gd name="T0" fmla="*/ 267 w 334"/>
              <a:gd name="T1" fmla="*/ 117 h 334"/>
              <a:gd name="T2" fmla="*/ 250 w 334"/>
              <a:gd name="T3" fmla="*/ 134 h 334"/>
              <a:gd name="T4" fmla="*/ 217 w 334"/>
              <a:gd name="T5" fmla="*/ 134 h 334"/>
              <a:gd name="T6" fmla="*/ 200 w 334"/>
              <a:gd name="T7" fmla="*/ 117 h 334"/>
              <a:gd name="T8" fmla="*/ 217 w 334"/>
              <a:gd name="T9" fmla="*/ 100 h 334"/>
              <a:gd name="T10" fmla="*/ 250 w 334"/>
              <a:gd name="T11" fmla="*/ 100 h 334"/>
              <a:gd name="T12" fmla="*/ 267 w 334"/>
              <a:gd name="T13" fmla="*/ 117 h 334"/>
              <a:gd name="T14" fmla="*/ 267 w 334"/>
              <a:gd name="T15" fmla="*/ 217 h 334"/>
              <a:gd name="T16" fmla="*/ 250 w 334"/>
              <a:gd name="T17" fmla="*/ 234 h 334"/>
              <a:gd name="T18" fmla="*/ 84 w 334"/>
              <a:gd name="T19" fmla="*/ 234 h 334"/>
              <a:gd name="T20" fmla="*/ 67 w 334"/>
              <a:gd name="T21" fmla="*/ 217 h 334"/>
              <a:gd name="T22" fmla="*/ 84 w 334"/>
              <a:gd name="T23" fmla="*/ 200 h 334"/>
              <a:gd name="T24" fmla="*/ 250 w 334"/>
              <a:gd name="T25" fmla="*/ 200 h 334"/>
              <a:gd name="T26" fmla="*/ 267 w 334"/>
              <a:gd name="T27" fmla="*/ 217 h 334"/>
              <a:gd name="T28" fmla="*/ 134 w 334"/>
              <a:gd name="T29" fmla="*/ 117 h 334"/>
              <a:gd name="T30" fmla="*/ 117 w 334"/>
              <a:gd name="T31" fmla="*/ 134 h 334"/>
              <a:gd name="T32" fmla="*/ 84 w 334"/>
              <a:gd name="T33" fmla="*/ 134 h 334"/>
              <a:gd name="T34" fmla="*/ 67 w 334"/>
              <a:gd name="T35" fmla="*/ 117 h 334"/>
              <a:gd name="T36" fmla="*/ 84 w 334"/>
              <a:gd name="T37" fmla="*/ 100 h 334"/>
              <a:gd name="T38" fmla="*/ 117 w 334"/>
              <a:gd name="T39" fmla="*/ 100 h 334"/>
              <a:gd name="T40" fmla="*/ 134 w 334"/>
              <a:gd name="T41" fmla="*/ 117 h 334"/>
              <a:gd name="T42" fmla="*/ 300 w 334"/>
              <a:gd name="T43" fmla="*/ 277 h 334"/>
              <a:gd name="T44" fmla="*/ 284 w 334"/>
              <a:gd name="T45" fmla="*/ 300 h 334"/>
              <a:gd name="T46" fmla="*/ 50 w 334"/>
              <a:gd name="T47" fmla="*/ 300 h 334"/>
              <a:gd name="T48" fmla="*/ 34 w 334"/>
              <a:gd name="T49" fmla="*/ 277 h 334"/>
              <a:gd name="T50" fmla="*/ 34 w 334"/>
              <a:gd name="T51" fmla="*/ 160 h 334"/>
              <a:gd name="T52" fmla="*/ 167 w 334"/>
              <a:gd name="T53" fmla="*/ 34 h 334"/>
              <a:gd name="T54" fmla="*/ 300 w 334"/>
              <a:gd name="T55" fmla="*/ 160 h 334"/>
              <a:gd name="T56" fmla="*/ 300 w 334"/>
              <a:gd name="T57" fmla="*/ 277 h 334"/>
              <a:gd name="T58" fmla="*/ 300 w 334"/>
              <a:gd name="T59" fmla="*/ 60 h 334"/>
              <a:gd name="T60" fmla="*/ 167 w 334"/>
              <a:gd name="T61" fmla="*/ 0 h 334"/>
              <a:gd name="T62" fmla="*/ 34 w 334"/>
              <a:gd name="T63" fmla="*/ 60 h 334"/>
              <a:gd name="T64" fmla="*/ 0 w 334"/>
              <a:gd name="T65" fmla="*/ 160 h 334"/>
              <a:gd name="T66" fmla="*/ 0 w 334"/>
              <a:gd name="T67" fmla="*/ 293 h 334"/>
              <a:gd name="T68" fmla="*/ 34 w 334"/>
              <a:gd name="T69" fmla="*/ 334 h 334"/>
              <a:gd name="T70" fmla="*/ 300 w 334"/>
              <a:gd name="T71" fmla="*/ 334 h 334"/>
              <a:gd name="T72" fmla="*/ 334 w 334"/>
              <a:gd name="T73" fmla="*/ 293 h 334"/>
              <a:gd name="T74" fmla="*/ 334 w 334"/>
              <a:gd name="T75" fmla="*/ 160 h 334"/>
              <a:gd name="T76" fmla="*/ 300 w 334"/>
              <a:gd name="T77" fmla="*/ 6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4" h="334">
                <a:moveTo>
                  <a:pt x="267" y="117"/>
                </a:moveTo>
                <a:cubicBezTo>
                  <a:pt x="267" y="126"/>
                  <a:pt x="260" y="134"/>
                  <a:pt x="250" y="134"/>
                </a:cubicBezTo>
                <a:lnTo>
                  <a:pt x="217" y="134"/>
                </a:lnTo>
                <a:cubicBezTo>
                  <a:pt x="208" y="134"/>
                  <a:pt x="200" y="126"/>
                  <a:pt x="200" y="117"/>
                </a:cubicBezTo>
                <a:cubicBezTo>
                  <a:pt x="200" y="108"/>
                  <a:pt x="208" y="100"/>
                  <a:pt x="217" y="100"/>
                </a:cubicBezTo>
                <a:lnTo>
                  <a:pt x="250" y="100"/>
                </a:lnTo>
                <a:cubicBezTo>
                  <a:pt x="260" y="100"/>
                  <a:pt x="267" y="108"/>
                  <a:pt x="267" y="117"/>
                </a:cubicBezTo>
                <a:close/>
                <a:moveTo>
                  <a:pt x="267" y="217"/>
                </a:moveTo>
                <a:cubicBezTo>
                  <a:pt x="267" y="226"/>
                  <a:pt x="260" y="234"/>
                  <a:pt x="250" y="234"/>
                </a:cubicBezTo>
                <a:lnTo>
                  <a:pt x="84" y="234"/>
                </a:lnTo>
                <a:cubicBezTo>
                  <a:pt x="74" y="234"/>
                  <a:pt x="67" y="226"/>
                  <a:pt x="67" y="217"/>
                </a:cubicBezTo>
                <a:cubicBezTo>
                  <a:pt x="67" y="208"/>
                  <a:pt x="74" y="200"/>
                  <a:pt x="84" y="200"/>
                </a:cubicBezTo>
                <a:lnTo>
                  <a:pt x="250" y="200"/>
                </a:lnTo>
                <a:cubicBezTo>
                  <a:pt x="260" y="200"/>
                  <a:pt x="267" y="208"/>
                  <a:pt x="267" y="217"/>
                </a:cubicBezTo>
                <a:close/>
                <a:moveTo>
                  <a:pt x="134" y="117"/>
                </a:moveTo>
                <a:cubicBezTo>
                  <a:pt x="134" y="126"/>
                  <a:pt x="126" y="134"/>
                  <a:pt x="117" y="134"/>
                </a:cubicBezTo>
                <a:lnTo>
                  <a:pt x="84" y="134"/>
                </a:lnTo>
                <a:cubicBezTo>
                  <a:pt x="74" y="134"/>
                  <a:pt x="67" y="126"/>
                  <a:pt x="67" y="117"/>
                </a:cubicBezTo>
                <a:cubicBezTo>
                  <a:pt x="67" y="108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8"/>
                  <a:pt x="134" y="117"/>
                </a:cubicBezTo>
                <a:close/>
                <a:moveTo>
                  <a:pt x="300" y="277"/>
                </a:moveTo>
                <a:cubicBezTo>
                  <a:pt x="300" y="286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86"/>
                  <a:pt x="34" y="277"/>
                </a:cubicBezTo>
                <a:lnTo>
                  <a:pt x="34" y="160"/>
                </a:lnTo>
                <a:cubicBezTo>
                  <a:pt x="34" y="87"/>
                  <a:pt x="93" y="34"/>
                  <a:pt x="167" y="34"/>
                </a:cubicBezTo>
                <a:cubicBezTo>
                  <a:pt x="241" y="34"/>
                  <a:pt x="300" y="87"/>
                  <a:pt x="300" y="160"/>
                </a:cubicBezTo>
                <a:lnTo>
                  <a:pt x="300" y="277"/>
                </a:lnTo>
                <a:close/>
                <a:moveTo>
                  <a:pt x="300" y="60"/>
                </a:moveTo>
                <a:cubicBezTo>
                  <a:pt x="265" y="13"/>
                  <a:pt x="225" y="0"/>
                  <a:pt x="167" y="0"/>
                </a:cubicBezTo>
                <a:cubicBezTo>
                  <a:pt x="109" y="0"/>
                  <a:pt x="69" y="13"/>
                  <a:pt x="34" y="60"/>
                </a:cubicBezTo>
                <a:cubicBezTo>
                  <a:pt x="13" y="88"/>
                  <a:pt x="0" y="123"/>
                  <a:pt x="0" y="160"/>
                </a:cubicBezTo>
                <a:lnTo>
                  <a:pt x="0" y="293"/>
                </a:lnTo>
                <a:cubicBezTo>
                  <a:pt x="0" y="312"/>
                  <a:pt x="15" y="334"/>
                  <a:pt x="34" y="334"/>
                </a:cubicBezTo>
                <a:lnTo>
                  <a:pt x="300" y="334"/>
                </a:lnTo>
                <a:cubicBezTo>
                  <a:pt x="319" y="334"/>
                  <a:pt x="334" y="312"/>
                  <a:pt x="334" y="293"/>
                </a:cubicBezTo>
                <a:lnTo>
                  <a:pt x="334" y="160"/>
                </a:lnTo>
                <a:cubicBezTo>
                  <a:pt x="334" y="123"/>
                  <a:pt x="321" y="88"/>
                  <a:pt x="300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3" name="Freeform 138">
            <a:extLst>
              <a:ext uri="{FF2B5EF4-FFF2-40B4-BE49-F238E27FC236}">
                <a16:creationId xmlns:a16="http://schemas.microsoft.com/office/drawing/2014/main" id="{5186DC21-EECF-494C-9C8D-448CF35FE3F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43127" y="4014796"/>
            <a:ext cx="250825" cy="254000"/>
          </a:xfrm>
          <a:custGeom>
            <a:avLst/>
            <a:gdLst>
              <a:gd name="T0" fmla="*/ 266 w 333"/>
              <a:gd name="T1" fmla="*/ 217 h 334"/>
              <a:gd name="T2" fmla="*/ 250 w 333"/>
              <a:gd name="T3" fmla="*/ 234 h 334"/>
              <a:gd name="T4" fmla="*/ 83 w 333"/>
              <a:gd name="T5" fmla="*/ 234 h 334"/>
              <a:gd name="T6" fmla="*/ 66 w 333"/>
              <a:gd name="T7" fmla="*/ 217 h 334"/>
              <a:gd name="T8" fmla="*/ 83 w 333"/>
              <a:gd name="T9" fmla="*/ 200 h 334"/>
              <a:gd name="T10" fmla="*/ 250 w 333"/>
              <a:gd name="T11" fmla="*/ 200 h 334"/>
              <a:gd name="T12" fmla="*/ 266 w 333"/>
              <a:gd name="T13" fmla="*/ 217 h 334"/>
              <a:gd name="T14" fmla="*/ 300 w 333"/>
              <a:gd name="T15" fmla="*/ 277 h 334"/>
              <a:gd name="T16" fmla="*/ 283 w 333"/>
              <a:gd name="T17" fmla="*/ 300 h 334"/>
              <a:gd name="T18" fmla="*/ 50 w 333"/>
              <a:gd name="T19" fmla="*/ 300 h 334"/>
              <a:gd name="T20" fmla="*/ 33 w 333"/>
              <a:gd name="T21" fmla="*/ 277 h 334"/>
              <a:gd name="T22" fmla="*/ 33 w 333"/>
              <a:gd name="T23" fmla="*/ 161 h 334"/>
              <a:gd name="T24" fmla="*/ 54 w 333"/>
              <a:gd name="T25" fmla="*/ 88 h 334"/>
              <a:gd name="T26" fmla="*/ 76 w 333"/>
              <a:gd name="T27" fmla="*/ 110 h 334"/>
              <a:gd name="T28" fmla="*/ 59 w 333"/>
              <a:gd name="T29" fmla="*/ 127 h 334"/>
              <a:gd name="T30" fmla="*/ 59 w 333"/>
              <a:gd name="T31" fmla="*/ 150 h 334"/>
              <a:gd name="T32" fmla="*/ 83 w 333"/>
              <a:gd name="T33" fmla="*/ 150 h 334"/>
              <a:gd name="T34" fmla="*/ 100 w 333"/>
              <a:gd name="T35" fmla="*/ 134 h 334"/>
              <a:gd name="T36" fmla="*/ 116 w 333"/>
              <a:gd name="T37" fmla="*/ 150 h 334"/>
              <a:gd name="T38" fmla="*/ 140 w 333"/>
              <a:gd name="T39" fmla="*/ 150 h 334"/>
              <a:gd name="T40" fmla="*/ 140 w 333"/>
              <a:gd name="T41" fmla="*/ 127 h 334"/>
              <a:gd name="T42" fmla="*/ 123 w 333"/>
              <a:gd name="T43" fmla="*/ 110 h 334"/>
              <a:gd name="T44" fmla="*/ 140 w 333"/>
              <a:gd name="T45" fmla="*/ 93 h 334"/>
              <a:gd name="T46" fmla="*/ 140 w 333"/>
              <a:gd name="T47" fmla="*/ 70 h 334"/>
              <a:gd name="T48" fmla="*/ 116 w 333"/>
              <a:gd name="T49" fmla="*/ 70 h 334"/>
              <a:gd name="T50" fmla="*/ 100 w 333"/>
              <a:gd name="T51" fmla="*/ 87 h 334"/>
              <a:gd name="T52" fmla="*/ 76 w 333"/>
              <a:gd name="T53" fmla="*/ 63 h 334"/>
              <a:gd name="T54" fmla="*/ 166 w 333"/>
              <a:gd name="T55" fmla="*/ 34 h 334"/>
              <a:gd name="T56" fmla="*/ 257 w 333"/>
              <a:gd name="T57" fmla="*/ 63 h 334"/>
              <a:gd name="T58" fmla="*/ 233 w 333"/>
              <a:gd name="T59" fmla="*/ 87 h 334"/>
              <a:gd name="T60" fmla="*/ 216 w 333"/>
              <a:gd name="T61" fmla="*/ 70 h 334"/>
              <a:gd name="T62" fmla="*/ 193 w 333"/>
              <a:gd name="T63" fmla="*/ 70 h 334"/>
              <a:gd name="T64" fmla="*/ 193 w 333"/>
              <a:gd name="T65" fmla="*/ 93 h 334"/>
              <a:gd name="T66" fmla="*/ 209 w 333"/>
              <a:gd name="T67" fmla="*/ 110 h 334"/>
              <a:gd name="T68" fmla="*/ 193 w 333"/>
              <a:gd name="T69" fmla="*/ 127 h 334"/>
              <a:gd name="T70" fmla="*/ 193 w 333"/>
              <a:gd name="T71" fmla="*/ 150 h 334"/>
              <a:gd name="T72" fmla="*/ 216 w 333"/>
              <a:gd name="T73" fmla="*/ 150 h 334"/>
              <a:gd name="T74" fmla="*/ 233 w 333"/>
              <a:gd name="T75" fmla="*/ 134 h 334"/>
              <a:gd name="T76" fmla="*/ 250 w 333"/>
              <a:gd name="T77" fmla="*/ 150 h 334"/>
              <a:gd name="T78" fmla="*/ 273 w 333"/>
              <a:gd name="T79" fmla="*/ 150 h 334"/>
              <a:gd name="T80" fmla="*/ 273 w 333"/>
              <a:gd name="T81" fmla="*/ 127 h 334"/>
              <a:gd name="T82" fmla="*/ 257 w 333"/>
              <a:gd name="T83" fmla="*/ 110 h 334"/>
              <a:gd name="T84" fmla="*/ 278 w 333"/>
              <a:gd name="T85" fmla="*/ 88 h 334"/>
              <a:gd name="T86" fmla="*/ 300 w 333"/>
              <a:gd name="T87" fmla="*/ 161 h 334"/>
              <a:gd name="T88" fmla="*/ 300 w 333"/>
              <a:gd name="T89" fmla="*/ 277 h 334"/>
              <a:gd name="T90" fmla="*/ 300 w 333"/>
              <a:gd name="T91" fmla="*/ 61 h 334"/>
              <a:gd name="T92" fmla="*/ 166 w 333"/>
              <a:gd name="T93" fmla="*/ 0 h 334"/>
              <a:gd name="T94" fmla="*/ 33 w 333"/>
              <a:gd name="T95" fmla="*/ 61 h 334"/>
              <a:gd name="T96" fmla="*/ 0 w 333"/>
              <a:gd name="T97" fmla="*/ 161 h 334"/>
              <a:gd name="T98" fmla="*/ 0 w 333"/>
              <a:gd name="T99" fmla="*/ 294 h 334"/>
              <a:gd name="T100" fmla="*/ 33 w 333"/>
              <a:gd name="T101" fmla="*/ 334 h 334"/>
              <a:gd name="T102" fmla="*/ 300 w 333"/>
              <a:gd name="T103" fmla="*/ 334 h 334"/>
              <a:gd name="T104" fmla="*/ 333 w 333"/>
              <a:gd name="T105" fmla="*/ 294 h 334"/>
              <a:gd name="T106" fmla="*/ 333 w 333"/>
              <a:gd name="T107" fmla="*/ 161 h 334"/>
              <a:gd name="T108" fmla="*/ 300 w 333"/>
              <a:gd name="T109" fmla="*/ 61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3" h="334">
                <a:moveTo>
                  <a:pt x="266" y="217"/>
                </a:moveTo>
                <a:cubicBezTo>
                  <a:pt x="266" y="226"/>
                  <a:pt x="259" y="234"/>
                  <a:pt x="250" y="234"/>
                </a:cubicBezTo>
                <a:lnTo>
                  <a:pt x="83" y="234"/>
                </a:lnTo>
                <a:cubicBezTo>
                  <a:pt x="74" y="234"/>
                  <a:pt x="66" y="226"/>
                  <a:pt x="66" y="217"/>
                </a:cubicBezTo>
                <a:cubicBezTo>
                  <a:pt x="66" y="208"/>
                  <a:pt x="74" y="200"/>
                  <a:pt x="83" y="200"/>
                </a:cubicBezTo>
                <a:lnTo>
                  <a:pt x="250" y="200"/>
                </a:lnTo>
                <a:cubicBezTo>
                  <a:pt x="259" y="200"/>
                  <a:pt x="266" y="208"/>
                  <a:pt x="266" y="217"/>
                </a:cubicBezTo>
                <a:close/>
                <a:moveTo>
                  <a:pt x="300" y="277"/>
                </a:moveTo>
                <a:cubicBezTo>
                  <a:pt x="300" y="286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86"/>
                  <a:pt x="33" y="277"/>
                </a:cubicBezTo>
                <a:lnTo>
                  <a:pt x="33" y="161"/>
                </a:lnTo>
                <a:cubicBezTo>
                  <a:pt x="33" y="134"/>
                  <a:pt x="41" y="109"/>
                  <a:pt x="54" y="88"/>
                </a:cubicBezTo>
                <a:lnTo>
                  <a:pt x="76" y="110"/>
                </a:lnTo>
                <a:lnTo>
                  <a:pt x="59" y="127"/>
                </a:lnTo>
                <a:cubicBezTo>
                  <a:pt x="53" y="133"/>
                  <a:pt x="53" y="144"/>
                  <a:pt x="59" y="150"/>
                </a:cubicBezTo>
                <a:cubicBezTo>
                  <a:pt x="66" y="157"/>
                  <a:pt x="76" y="157"/>
                  <a:pt x="83" y="150"/>
                </a:cubicBezTo>
                <a:lnTo>
                  <a:pt x="100" y="134"/>
                </a:lnTo>
                <a:lnTo>
                  <a:pt x="116" y="150"/>
                </a:lnTo>
                <a:cubicBezTo>
                  <a:pt x="123" y="157"/>
                  <a:pt x="133" y="157"/>
                  <a:pt x="140" y="150"/>
                </a:cubicBezTo>
                <a:cubicBezTo>
                  <a:pt x="146" y="144"/>
                  <a:pt x="146" y="133"/>
                  <a:pt x="140" y="127"/>
                </a:cubicBezTo>
                <a:lnTo>
                  <a:pt x="123" y="110"/>
                </a:lnTo>
                <a:lnTo>
                  <a:pt x="140" y="93"/>
                </a:lnTo>
                <a:cubicBezTo>
                  <a:pt x="146" y="87"/>
                  <a:pt x="146" y="76"/>
                  <a:pt x="140" y="70"/>
                </a:cubicBezTo>
                <a:cubicBezTo>
                  <a:pt x="133" y="63"/>
                  <a:pt x="123" y="63"/>
                  <a:pt x="116" y="70"/>
                </a:cubicBezTo>
                <a:lnTo>
                  <a:pt x="100" y="87"/>
                </a:lnTo>
                <a:lnTo>
                  <a:pt x="76" y="63"/>
                </a:lnTo>
                <a:cubicBezTo>
                  <a:pt x="100" y="41"/>
                  <a:pt x="131" y="34"/>
                  <a:pt x="166" y="34"/>
                </a:cubicBezTo>
                <a:cubicBezTo>
                  <a:pt x="201" y="34"/>
                  <a:pt x="233" y="41"/>
                  <a:pt x="257" y="63"/>
                </a:cubicBezTo>
                <a:lnTo>
                  <a:pt x="233" y="87"/>
                </a:lnTo>
                <a:lnTo>
                  <a:pt x="216" y="70"/>
                </a:lnTo>
                <a:cubicBezTo>
                  <a:pt x="210" y="63"/>
                  <a:pt x="199" y="63"/>
                  <a:pt x="193" y="70"/>
                </a:cubicBezTo>
                <a:cubicBezTo>
                  <a:pt x="186" y="76"/>
                  <a:pt x="186" y="87"/>
                  <a:pt x="193" y="93"/>
                </a:cubicBezTo>
                <a:lnTo>
                  <a:pt x="209" y="110"/>
                </a:lnTo>
                <a:lnTo>
                  <a:pt x="193" y="127"/>
                </a:lnTo>
                <a:cubicBezTo>
                  <a:pt x="186" y="133"/>
                  <a:pt x="186" y="144"/>
                  <a:pt x="193" y="150"/>
                </a:cubicBezTo>
                <a:cubicBezTo>
                  <a:pt x="199" y="157"/>
                  <a:pt x="210" y="157"/>
                  <a:pt x="216" y="150"/>
                </a:cubicBezTo>
                <a:lnTo>
                  <a:pt x="233" y="134"/>
                </a:lnTo>
                <a:lnTo>
                  <a:pt x="250" y="150"/>
                </a:lnTo>
                <a:cubicBezTo>
                  <a:pt x="256" y="157"/>
                  <a:pt x="267" y="157"/>
                  <a:pt x="273" y="150"/>
                </a:cubicBezTo>
                <a:cubicBezTo>
                  <a:pt x="280" y="144"/>
                  <a:pt x="280" y="133"/>
                  <a:pt x="273" y="127"/>
                </a:cubicBezTo>
                <a:lnTo>
                  <a:pt x="257" y="110"/>
                </a:lnTo>
                <a:lnTo>
                  <a:pt x="278" y="88"/>
                </a:lnTo>
                <a:cubicBezTo>
                  <a:pt x="292" y="109"/>
                  <a:pt x="300" y="134"/>
                  <a:pt x="300" y="161"/>
                </a:cubicBezTo>
                <a:lnTo>
                  <a:pt x="300" y="277"/>
                </a:lnTo>
                <a:close/>
                <a:moveTo>
                  <a:pt x="300" y="61"/>
                </a:moveTo>
                <a:cubicBezTo>
                  <a:pt x="265" y="15"/>
                  <a:pt x="224" y="0"/>
                  <a:pt x="166" y="0"/>
                </a:cubicBezTo>
                <a:cubicBezTo>
                  <a:pt x="108" y="0"/>
                  <a:pt x="68" y="15"/>
                  <a:pt x="33" y="61"/>
                </a:cubicBezTo>
                <a:cubicBezTo>
                  <a:pt x="12" y="89"/>
                  <a:pt x="0" y="123"/>
                  <a:pt x="0" y="161"/>
                </a:cubicBezTo>
                <a:lnTo>
                  <a:pt x="0" y="294"/>
                </a:lnTo>
                <a:cubicBezTo>
                  <a:pt x="0" y="312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2"/>
                  <a:pt x="333" y="294"/>
                </a:cubicBezTo>
                <a:lnTo>
                  <a:pt x="333" y="161"/>
                </a:lnTo>
                <a:cubicBezTo>
                  <a:pt x="333" y="123"/>
                  <a:pt x="320" y="89"/>
                  <a:pt x="300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4" name="Freeform 139">
            <a:extLst>
              <a:ext uri="{FF2B5EF4-FFF2-40B4-BE49-F238E27FC236}">
                <a16:creationId xmlns:a16="http://schemas.microsoft.com/office/drawing/2014/main" id="{7583AD17-6688-784F-BDD9-7EE61F1F627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39889" y="4014796"/>
            <a:ext cx="250825" cy="254000"/>
          </a:xfrm>
          <a:custGeom>
            <a:avLst/>
            <a:gdLst>
              <a:gd name="T0" fmla="*/ 250 w 333"/>
              <a:gd name="T1" fmla="*/ 100 h 334"/>
              <a:gd name="T2" fmla="*/ 267 w 333"/>
              <a:gd name="T3" fmla="*/ 117 h 334"/>
              <a:gd name="T4" fmla="*/ 267 w 333"/>
              <a:gd name="T5" fmla="*/ 150 h 334"/>
              <a:gd name="T6" fmla="*/ 250 w 333"/>
              <a:gd name="T7" fmla="*/ 167 h 334"/>
              <a:gd name="T8" fmla="*/ 217 w 333"/>
              <a:gd name="T9" fmla="*/ 167 h 334"/>
              <a:gd name="T10" fmla="*/ 200 w 333"/>
              <a:gd name="T11" fmla="*/ 150 h 334"/>
              <a:gd name="T12" fmla="*/ 200 w 333"/>
              <a:gd name="T13" fmla="*/ 117 h 334"/>
              <a:gd name="T14" fmla="*/ 217 w 333"/>
              <a:gd name="T15" fmla="*/ 100 h 334"/>
              <a:gd name="T16" fmla="*/ 250 w 333"/>
              <a:gd name="T17" fmla="*/ 100 h 334"/>
              <a:gd name="T18" fmla="*/ 67 w 333"/>
              <a:gd name="T19" fmla="*/ 150 h 334"/>
              <a:gd name="T20" fmla="*/ 67 w 333"/>
              <a:gd name="T21" fmla="*/ 117 h 334"/>
              <a:gd name="T22" fmla="*/ 83 w 333"/>
              <a:gd name="T23" fmla="*/ 100 h 334"/>
              <a:gd name="T24" fmla="*/ 117 w 333"/>
              <a:gd name="T25" fmla="*/ 100 h 334"/>
              <a:gd name="T26" fmla="*/ 133 w 333"/>
              <a:gd name="T27" fmla="*/ 117 h 334"/>
              <a:gd name="T28" fmla="*/ 133 w 333"/>
              <a:gd name="T29" fmla="*/ 150 h 334"/>
              <a:gd name="T30" fmla="*/ 117 w 333"/>
              <a:gd name="T31" fmla="*/ 167 h 334"/>
              <a:gd name="T32" fmla="*/ 83 w 333"/>
              <a:gd name="T33" fmla="*/ 167 h 334"/>
              <a:gd name="T34" fmla="*/ 67 w 333"/>
              <a:gd name="T35" fmla="*/ 150 h 334"/>
              <a:gd name="T36" fmla="*/ 267 w 333"/>
              <a:gd name="T37" fmla="*/ 217 h 334"/>
              <a:gd name="T38" fmla="*/ 250 w 333"/>
              <a:gd name="T39" fmla="*/ 234 h 334"/>
              <a:gd name="T40" fmla="*/ 83 w 333"/>
              <a:gd name="T41" fmla="*/ 234 h 334"/>
              <a:gd name="T42" fmla="*/ 67 w 333"/>
              <a:gd name="T43" fmla="*/ 217 h 334"/>
              <a:gd name="T44" fmla="*/ 83 w 333"/>
              <a:gd name="T45" fmla="*/ 200 h 334"/>
              <a:gd name="T46" fmla="*/ 250 w 333"/>
              <a:gd name="T47" fmla="*/ 200 h 334"/>
              <a:gd name="T48" fmla="*/ 267 w 333"/>
              <a:gd name="T49" fmla="*/ 217 h 334"/>
              <a:gd name="T50" fmla="*/ 300 w 333"/>
              <a:gd name="T51" fmla="*/ 277 h 334"/>
              <a:gd name="T52" fmla="*/ 283 w 333"/>
              <a:gd name="T53" fmla="*/ 300 h 334"/>
              <a:gd name="T54" fmla="*/ 50 w 333"/>
              <a:gd name="T55" fmla="*/ 300 h 334"/>
              <a:gd name="T56" fmla="*/ 33 w 333"/>
              <a:gd name="T57" fmla="*/ 277 h 334"/>
              <a:gd name="T58" fmla="*/ 33 w 333"/>
              <a:gd name="T59" fmla="*/ 160 h 334"/>
              <a:gd name="T60" fmla="*/ 167 w 333"/>
              <a:gd name="T61" fmla="*/ 34 h 334"/>
              <a:gd name="T62" fmla="*/ 300 w 333"/>
              <a:gd name="T63" fmla="*/ 160 h 334"/>
              <a:gd name="T64" fmla="*/ 300 w 333"/>
              <a:gd name="T65" fmla="*/ 277 h 334"/>
              <a:gd name="T66" fmla="*/ 300 w 333"/>
              <a:gd name="T67" fmla="*/ 60 h 334"/>
              <a:gd name="T68" fmla="*/ 167 w 333"/>
              <a:gd name="T69" fmla="*/ 0 h 334"/>
              <a:gd name="T70" fmla="*/ 33 w 333"/>
              <a:gd name="T71" fmla="*/ 60 h 334"/>
              <a:gd name="T72" fmla="*/ 0 w 333"/>
              <a:gd name="T73" fmla="*/ 160 h 334"/>
              <a:gd name="T74" fmla="*/ 0 w 333"/>
              <a:gd name="T75" fmla="*/ 293 h 334"/>
              <a:gd name="T76" fmla="*/ 33 w 333"/>
              <a:gd name="T77" fmla="*/ 334 h 334"/>
              <a:gd name="T78" fmla="*/ 300 w 333"/>
              <a:gd name="T79" fmla="*/ 334 h 334"/>
              <a:gd name="T80" fmla="*/ 333 w 333"/>
              <a:gd name="T81" fmla="*/ 293 h 334"/>
              <a:gd name="T82" fmla="*/ 333 w 333"/>
              <a:gd name="T83" fmla="*/ 160 h 334"/>
              <a:gd name="T84" fmla="*/ 300 w 333"/>
              <a:gd name="T85" fmla="*/ 6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3" h="334">
                <a:moveTo>
                  <a:pt x="250" y="100"/>
                </a:moveTo>
                <a:cubicBezTo>
                  <a:pt x="259" y="100"/>
                  <a:pt x="267" y="108"/>
                  <a:pt x="267" y="117"/>
                </a:cubicBezTo>
                <a:lnTo>
                  <a:pt x="267" y="150"/>
                </a:lnTo>
                <a:cubicBezTo>
                  <a:pt x="267" y="160"/>
                  <a:pt x="259" y="167"/>
                  <a:pt x="250" y="167"/>
                </a:cubicBezTo>
                <a:lnTo>
                  <a:pt x="217" y="167"/>
                </a:lnTo>
                <a:cubicBezTo>
                  <a:pt x="207" y="167"/>
                  <a:pt x="200" y="160"/>
                  <a:pt x="200" y="150"/>
                </a:cubicBezTo>
                <a:lnTo>
                  <a:pt x="200" y="117"/>
                </a:lnTo>
                <a:cubicBezTo>
                  <a:pt x="200" y="108"/>
                  <a:pt x="207" y="100"/>
                  <a:pt x="217" y="100"/>
                </a:cubicBezTo>
                <a:lnTo>
                  <a:pt x="250" y="100"/>
                </a:lnTo>
                <a:close/>
                <a:moveTo>
                  <a:pt x="67" y="150"/>
                </a:moveTo>
                <a:lnTo>
                  <a:pt x="67" y="117"/>
                </a:lnTo>
                <a:cubicBezTo>
                  <a:pt x="67" y="108"/>
                  <a:pt x="74" y="100"/>
                  <a:pt x="83" y="100"/>
                </a:cubicBezTo>
                <a:lnTo>
                  <a:pt x="117" y="100"/>
                </a:lnTo>
                <a:cubicBezTo>
                  <a:pt x="126" y="100"/>
                  <a:pt x="133" y="108"/>
                  <a:pt x="133" y="117"/>
                </a:cubicBezTo>
                <a:lnTo>
                  <a:pt x="133" y="150"/>
                </a:lnTo>
                <a:cubicBezTo>
                  <a:pt x="133" y="160"/>
                  <a:pt x="126" y="167"/>
                  <a:pt x="117" y="167"/>
                </a:cubicBezTo>
                <a:lnTo>
                  <a:pt x="83" y="167"/>
                </a:lnTo>
                <a:cubicBezTo>
                  <a:pt x="74" y="167"/>
                  <a:pt x="67" y="160"/>
                  <a:pt x="67" y="150"/>
                </a:cubicBezTo>
                <a:close/>
                <a:moveTo>
                  <a:pt x="267" y="217"/>
                </a:moveTo>
                <a:cubicBezTo>
                  <a:pt x="267" y="226"/>
                  <a:pt x="259" y="234"/>
                  <a:pt x="250" y="234"/>
                </a:cubicBezTo>
                <a:lnTo>
                  <a:pt x="83" y="234"/>
                </a:lnTo>
                <a:cubicBezTo>
                  <a:pt x="74" y="234"/>
                  <a:pt x="67" y="226"/>
                  <a:pt x="67" y="217"/>
                </a:cubicBezTo>
                <a:cubicBezTo>
                  <a:pt x="67" y="208"/>
                  <a:pt x="74" y="200"/>
                  <a:pt x="83" y="200"/>
                </a:cubicBezTo>
                <a:lnTo>
                  <a:pt x="250" y="200"/>
                </a:lnTo>
                <a:cubicBezTo>
                  <a:pt x="259" y="200"/>
                  <a:pt x="267" y="208"/>
                  <a:pt x="267" y="217"/>
                </a:cubicBezTo>
                <a:close/>
                <a:moveTo>
                  <a:pt x="300" y="277"/>
                </a:moveTo>
                <a:cubicBezTo>
                  <a:pt x="300" y="286"/>
                  <a:pt x="293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86"/>
                  <a:pt x="33" y="277"/>
                </a:cubicBezTo>
                <a:lnTo>
                  <a:pt x="33" y="160"/>
                </a:lnTo>
                <a:cubicBezTo>
                  <a:pt x="33" y="87"/>
                  <a:pt x="93" y="34"/>
                  <a:pt x="167" y="34"/>
                </a:cubicBezTo>
                <a:cubicBezTo>
                  <a:pt x="240" y="34"/>
                  <a:pt x="300" y="87"/>
                  <a:pt x="300" y="160"/>
                </a:cubicBezTo>
                <a:lnTo>
                  <a:pt x="300" y="277"/>
                </a:lnTo>
                <a:close/>
                <a:moveTo>
                  <a:pt x="300" y="60"/>
                </a:moveTo>
                <a:cubicBezTo>
                  <a:pt x="265" y="13"/>
                  <a:pt x="224" y="0"/>
                  <a:pt x="167" y="0"/>
                </a:cubicBezTo>
                <a:cubicBezTo>
                  <a:pt x="109" y="0"/>
                  <a:pt x="68" y="13"/>
                  <a:pt x="33" y="60"/>
                </a:cubicBezTo>
                <a:cubicBezTo>
                  <a:pt x="12" y="88"/>
                  <a:pt x="0" y="123"/>
                  <a:pt x="0" y="160"/>
                </a:cubicBezTo>
                <a:lnTo>
                  <a:pt x="0" y="293"/>
                </a:lnTo>
                <a:cubicBezTo>
                  <a:pt x="0" y="312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2"/>
                  <a:pt x="333" y="293"/>
                </a:cubicBezTo>
                <a:lnTo>
                  <a:pt x="333" y="160"/>
                </a:lnTo>
                <a:cubicBezTo>
                  <a:pt x="333" y="123"/>
                  <a:pt x="321" y="88"/>
                  <a:pt x="300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5" name="Freeform 140">
            <a:extLst>
              <a:ext uri="{FF2B5EF4-FFF2-40B4-BE49-F238E27FC236}">
                <a16:creationId xmlns:a16="http://schemas.microsoft.com/office/drawing/2014/main" id="{372109B7-08E4-2348-AE24-A2350DE867D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36651" y="4014796"/>
            <a:ext cx="252413" cy="254000"/>
          </a:xfrm>
          <a:custGeom>
            <a:avLst/>
            <a:gdLst>
              <a:gd name="T0" fmla="*/ 250 w 334"/>
              <a:gd name="T1" fmla="*/ 167 h 334"/>
              <a:gd name="T2" fmla="*/ 200 w 334"/>
              <a:gd name="T3" fmla="*/ 167 h 334"/>
              <a:gd name="T4" fmla="*/ 200 w 334"/>
              <a:gd name="T5" fmla="*/ 117 h 334"/>
              <a:gd name="T6" fmla="*/ 217 w 334"/>
              <a:gd name="T7" fmla="*/ 100 h 334"/>
              <a:gd name="T8" fmla="*/ 250 w 334"/>
              <a:gd name="T9" fmla="*/ 100 h 334"/>
              <a:gd name="T10" fmla="*/ 267 w 334"/>
              <a:gd name="T11" fmla="*/ 117 h 334"/>
              <a:gd name="T12" fmla="*/ 267 w 334"/>
              <a:gd name="T13" fmla="*/ 150 h 334"/>
              <a:gd name="T14" fmla="*/ 250 w 334"/>
              <a:gd name="T15" fmla="*/ 167 h 334"/>
              <a:gd name="T16" fmla="*/ 134 w 334"/>
              <a:gd name="T17" fmla="*/ 167 h 334"/>
              <a:gd name="T18" fmla="*/ 84 w 334"/>
              <a:gd name="T19" fmla="*/ 167 h 334"/>
              <a:gd name="T20" fmla="*/ 67 w 334"/>
              <a:gd name="T21" fmla="*/ 150 h 334"/>
              <a:gd name="T22" fmla="*/ 67 w 334"/>
              <a:gd name="T23" fmla="*/ 117 h 334"/>
              <a:gd name="T24" fmla="*/ 84 w 334"/>
              <a:gd name="T25" fmla="*/ 100 h 334"/>
              <a:gd name="T26" fmla="*/ 117 w 334"/>
              <a:gd name="T27" fmla="*/ 100 h 334"/>
              <a:gd name="T28" fmla="*/ 134 w 334"/>
              <a:gd name="T29" fmla="*/ 117 h 334"/>
              <a:gd name="T30" fmla="*/ 134 w 334"/>
              <a:gd name="T31" fmla="*/ 167 h 334"/>
              <a:gd name="T32" fmla="*/ 300 w 334"/>
              <a:gd name="T33" fmla="*/ 277 h 334"/>
              <a:gd name="T34" fmla="*/ 284 w 334"/>
              <a:gd name="T35" fmla="*/ 300 h 334"/>
              <a:gd name="T36" fmla="*/ 234 w 334"/>
              <a:gd name="T37" fmla="*/ 300 h 334"/>
              <a:gd name="T38" fmla="*/ 234 w 334"/>
              <a:gd name="T39" fmla="*/ 210 h 334"/>
              <a:gd name="T40" fmla="*/ 217 w 334"/>
              <a:gd name="T41" fmla="*/ 193 h 334"/>
              <a:gd name="T42" fmla="*/ 200 w 334"/>
              <a:gd name="T43" fmla="*/ 177 h 334"/>
              <a:gd name="T44" fmla="*/ 200 w 334"/>
              <a:gd name="T45" fmla="*/ 167 h 334"/>
              <a:gd name="T46" fmla="*/ 134 w 334"/>
              <a:gd name="T47" fmla="*/ 167 h 334"/>
              <a:gd name="T48" fmla="*/ 134 w 334"/>
              <a:gd name="T49" fmla="*/ 177 h 334"/>
              <a:gd name="T50" fmla="*/ 117 w 334"/>
              <a:gd name="T51" fmla="*/ 193 h 334"/>
              <a:gd name="T52" fmla="*/ 100 w 334"/>
              <a:gd name="T53" fmla="*/ 210 h 334"/>
              <a:gd name="T54" fmla="*/ 100 w 334"/>
              <a:gd name="T55" fmla="*/ 300 h 334"/>
              <a:gd name="T56" fmla="*/ 50 w 334"/>
              <a:gd name="T57" fmla="*/ 300 h 334"/>
              <a:gd name="T58" fmla="*/ 34 w 334"/>
              <a:gd name="T59" fmla="*/ 277 h 334"/>
              <a:gd name="T60" fmla="*/ 34 w 334"/>
              <a:gd name="T61" fmla="*/ 160 h 334"/>
              <a:gd name="T62" fmla="*/ 167 w 334"/>
              <a:gd name="T63" fmla="*/ 34 h 334"/>
              <a:gd name="T64" fmla="*/ 300 w 334"/>
              <a:gd name="T65" fmla="*/ 160 h 334"/>
              <a:gd name="T66" fmla="*/ 300 w 334"/>
              <a:gd name="T67" fmla="*/ 277 h 334"/>
              <a:gd name="T68" fmla="*/ 134 w 334"/>
              <a:gd name="T69" fmla="*/ 300 h 334"/>
              <a:gd name="T70" fmla="*/ 134 w 334"/>
              <a:gd name="T71" fmla="*/ 277 h 334"/>
              <a:gd name="T72" fmla="*/ 150 w 334"/>
              <a:gd name="T73" fmla="*/ 267 h 334"/>
              <a:gd name="T74" fmla="*/ 184 w 334"/>
              <a:gd name="T75" fmla="*/ 267 h 334"/>
              <a:gd name="T76" fmla="*/ 200 w 334"/>
              <a:gd name="T77" fmla="*/ 277 h 334"/>
              <a:gd name="T78" fmla="*/ 200 w 334"/>
              <a:gd name="T79" fmla="*/ 300 h 334"/>
              <a:gd name="T80" fmla="*/ 134 w 334"/>
              <a:gd name="T81" fmla="*/ 300 h 334"/>
              <a:gd name="T82" fmla="*/ 300 w 334"/>
              <a:gd name="T83" fmla="*/ 61 h 334"/>
              <a:gd name="T84" fmla="*/ 167 w 334"/>
              <a:gd name="T85" fmla="*/ 0 h 334"/>
              <a:gd name="T86" fmla="*/ 34 w 334"/>
              <a:gd name="T87" fmla="*/ 61 h 334"/>
              <a:gd name="T88" fmla="*/ 0 w 334"/>
              <a:gd name="T89" fmla="*/ 160 h 334"/>
              <a:gd name="T90" fmla="*/ 0 w 334"/>
              <a:gd name="T91" fmla="*/ 294 h 334"/>
              <a:gd name="T92" fmla="*/ 34 w 334"/>
              <a:gd name="T93" fmla="*/ 334 h 334"/>
              <a:gd name="T94" fmla="*/ 167 w 334"/>
              <a:gd name="T95" fmla="*/ 334 h 334"/>
              <a:gd name="T96" fmla="*/ 300 w 334"/>
              <a:gd name="T97" fmla="*/ 334 h 334"/>
              <a:gd name="T98" fmla="*/ 334 w 334"/>
              <a:gd name="T99" fmla="*/ 294 h 334"/>
              <a:gd name="T100" fmla="*/ 334 w 334"/>
              <a:gd name="T101" fmla="*/ 160 h 334"/>
              <a:gd name="T102" fmla="*/ 300 w 334"/>
              <a:gd name="T103" fmla="*/ 61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4" h="334">
                <a:moveTo>
                  <a:pt x="250" y="167"/>
                </a:moveTo>
                <a:lnTo>
                  <a:pt x="200" y="167"/>
                </a:lnTo>
                <a:lnTo>
                  <a:pt x="200" y="117"/>
                </a:lnTo>
                <a:cubicBezTo>
                  <a:pt x="200" y="108"/>
                  <a:pt x="208" y="100"/>
                  <a:pt x="217" y="100"/>
                </a:cubicBezTo>
                <a:lnTo>
                  <a:pt x="250" y="100"/>
                </a:lnTo>
                <a:cubicBezTo>
                  <a:pt x="260" y="100"/>
                  <a:pt x="267" y="108"/>
                  <a:pt x="267" y="117"/>
                </a:cubicBezTo>
                <a:lnTo>
                  <a:pt x="267" y="150"/>
                </a:lnTo>
                <a:cubicBezTo>
                  <a:pt x="267" y="160"/>
                  <a:pt x="260" y="167"/>
                  <a:pt x="250" y="167"/>
                </a:cubicBezTo>
                <a:close/>
                <a:moveTo>
                  <a:pt x="134" y="167"/>
                </a:moveTo>
                <a:lnTo>
                  <a:pt x="84" y="167"/>
                </a:lnTo>
                <a:cubicBezTo>
                  <a:pt x="74" y="167"/>
                  <a:pt x="67" y="160"/>
                  <a:pt x="67" y="150"/>
                </a:cubicBezTo>
                <a:lnTo>
                  <a:pt x="67" y="117"/>
                </a:lnTo>
                <a:cubicBezTo>
                  <a:pt x="67" y="108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8"/>
                  <a:pt x="134" y="117"/>
                </a:cubicBezTo>
                <a:lnTo>
                  <a:pt x="134" y="167"/>
                </a:lnTo>
                <a:close/>
                <a:moveTo>
                  <a:pt x="300" y="277"/>
                </a:moveTo>
                <a:cubicBezTo>
                  <a:pt x="300" y="286"/>
                  <a:pt x="293" y="300"/>
                  <a:pt x="284" y="300"/>
                </a:cubicBezTo>
                <a:lnTo>
                  <a:pt x="234" y="300"/>
                </a:lnTo>
                <a:lnTo>
                  <a:pt x="234" y="210"/>
                </a:lnTo>
                <a:cubicBezTo>
                  <a:pt x="234" y="201"/>
                  <a:pt x="226" y="193"/>
                  <a:pt x="217" y="193"/>
                </a:cubicBezTo>
                <a:cubicBezTo>
                  <a:pt x="208" y="193"/>
                  <a:pt x="200" y="186"/>
                  <a:pt x="200" y="177"/>
                </a:cubicBezTo>
                <a:lnTo>
                  <a:pt x="200" y="167"/>
                </a:lnTo>
                <a:lnTo>
                  <a:pt x="134" y="167"/>
                </a:lnTo>
                <a:lnTo>
                  <a:pt x="134" y="177"/>
                </a:lnTo>
                <a:cubicBezTo>
                  <a:pt x="134" y="186"/>
                  <a:pt x="126" y="193"/>
                  <a:pt x="117" y="193"/>
                </a:cubicBezTo>
                <a:cubicBezTo>
                  <a:pt x="108" y="193"/>
                  <a:pt x="100" y="201"/>
                  <a:pt x="100" y="210"/>
                </a:cubicBezTo>
                <a:lnTo>
                  <a:pt x="100" y="300"/>
                </a:lnTo>
                <a:lnTo>
                  <a:pt x="50" y="300"/>
                </a:lnTo>
                <a:cubicBezTo>
                  <a:pt x="41" y="300"/>
                  <a:pt x="34" y="286"/>
                  <a:pt x="34" y="277"/>
                </a:cubicBezTo>
                <a:lnTo>
                  <a:pt x="34" y="160"/>
                </a:lnTo>
                <a:cubicBezTo>
                  <a:pt x="34" y="87"/>
                  <a:pt x="93" y="34"/>
                  <a:pt x="167" y="34"/>
                </a:cubicBezTo>
                <a:cubicBezTo>
                  <a:pt x="241" y="34"/>
                  <a:pt x="300" y="87"/>
                  <a:pt x="300" y="160"/>
                </a:cubicBezTo>
                <a:lnTo>
                  <a:pt x="300" y="277"/>
                </a:lnTo>
                <a:close/>
                <a:moveTo>
                  <a:pt x="134" y="300"/>
                </a:moveTo>
                <a:lnTo>
                  <a:pt x="134" y="277"/>
                </a:lnTo>
                <a:cubicBezTo>
                  <a:pt x="134" y="268"/>
                  <a:pt x="141" y="267"/>
                  <a:pt x="150" y="267"/>
                </a:cubicBezTo>
                <a:lnTo>
                  <a:pt x="184" y="267"/>
                </a:lnTo>
                <a:cubicBezTo>
                  <a:pt x="193" y="267"/>
                  <a:pt x="200" y="268"/>
                  <a:pt x="200" y="277"/>
                </a:cubicBezTo>
                <a:lnTo>
                  <a:pt x="200" y="300"/>
                </a:lnTo>
                <a:lnTo>
                  <a:pt x="134" y="300"/>
                </a:lnTo>
                <a:close/>
                <a:moveTo>
                  <a:pt x="300" y="61"/>
                </a:moveTo>
                <a:cubicBezTo>
                  <a:pt x="266" y="14"/>
                  <a:pt x="225" y="0"/>
                  <a:pt x="167" y="0"/>
                </a:cubicBezTo>
                <a:cubicBezTo>
                  <a:pt x="109" y="0"/>
                  <a:pt x="68" y="14"/>
                  <a:pt x="34" y="61"/>
                </a:cubicBezTo>
                <a:cubicBezTo>
                  <a:pt x="13" y="88"/>
                  <a:pt x="0" y="123"/>
                  <a:pt x="0" y="160"/>
                </a:cubicBezTo>
                <a:lnTo>
                  <a:pt x="0" y="294"/>
                </a:lnTo>
                <a:cubicBezTo>
                  <a:pt x="0" y="312"/>
                  <a:pt x="15" y="334"/>
                  <a:pt x="34" y="334"/>
                </a:cubicBezTo>
                <a:lnTo>
                  <a:pt x="167" y="334"/>
                </a:lnTo>
                <a:lnTo>
                  <a:pt x="300" y="334"/>
                </a:lnTo>
                <a:cubicBezTo>
                  <a:pt x="319" y="334"/>
                  <a:pt x="334" y="312"/>
                  <a:pt x="334" y="294"/>
                </a:cubicBezTo>
                <a:lnTo>
                  <a:pt x="334" y="160"/>
                </a:lnTo>
                <a:cubicBezTo>
                  <a:pt x="334" y="123"/>
                  <a:pt x="321" y="88"/>
                  <a:pt x="300" y="6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6" name="Freeform 141">
            <a:extLst>
              <a:ext uri="{FF2B5EF4-FFF2-40B4-BE49-F238E27FC236}">
                <a16:creationId xmlns:a16="http://schemas.microsoft.com/office/drawing/2014/main" id="{9DFF6247-1593-1C4B-8C17-F1DCD8E4673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62616" y="3508383"/>
            <a:ext cx="252413" cy="254000"/>
          </a:xfrm>
          <a:custGeom>
            <a:avLst/>
            <a:gdLst>
              <a:gd name="T0" fmla="*/ 250 w 334"/>
              <a:gd name="T1" fmla="*/ 100 h 333"/>
              <a:gd name="T2" fmla="*/ 267 w 334"/>
              <a:gd name="T3" fmla="*/ 116 h 333"/>
              <a:gd name="T4" fmla="*/ 267 w 334"/>
              <a:gd name="T5" fmla="*/ 150 h 333"/>
              <a:gd name="T6" fmla="*/ 250 w 334"/>
              <a:gd name="T7" fmla="*/ 166 h 333"/>
              <a:gd name="T8" fmla="*/ 217 w 334"/>
              <a:gd name="T9" fmla="*/ 166 h 333"/>
              <a:gd name="T10" fmla="*/ 200 w 334"/>
              <a:gd name="T11" fmla="*/ 150 h 333"/>
              <a:gd name="T12" fmla="*/ 200 w 334"/>
              <a:gd name="T13" fmla="*/ 116 h 333"/>
              <a:gd name="T14" fmla="*/ 217 w 334"/>
              <a:gd name="T15" fmla="*/ 100 h 333"/>
              <a:gd name="T16" fmla="*/ 250 w 334"/>
              <a:gd name="T17" fmla="*/ 100 h 333"/>
              <a:gd name="T18" fmla="*/ 67 w 334"/>
              <a:gd name="T19" fmla="*/ 150 h 333"/>
              <a:gd name="T20" fmla="*/ 67 w 334"/>
              <a:gd name="T21" fmla="*/ 116 h 333"/>
              <a:gd name="T22" fmla="*/ 84 w 334"/>
              <a:gd name="T23" fmla="*/ 100 h 333"/>
              <a:gd name="T24" fmla="*/ 117 w 334"/>
              <a:gd name="T25" fmla="*/ 100 h 333"/>
              <a:gd name="T26" fmla="*/ 134 w 334"/>
              <a:gd name="T27" fmla="*/ 116 h 333"/>
              <a:gd name="T28" fmla="*/ 134 w 334"/>
              <a:gd name="T29" fmla="*/ 150 h 333"/>
              <a:gd name="T30" fmla="*/ 117 w 334"/>
              <a:gd name="T31" fmla="*/ 166 h 333"/>
              <a:gd name="T32" fmla="*/ 84 w 334"/>
              <a:gd name="T33" fmla="*/ 166 h 333"/>
              <a:gd name="T34" fmla="*/ 67 w 334"/>
              <a:gd name="T35" fmla="*/ 150 h 333"/>
              <a:gd name="T36" fmla="*/ 67 w 334"/>
              <a:gd name="T37" fmla="*/ 250 h 333"/>
              <a:gd name="T38" fmla="*/ 67 w 334"/>
              <a:gd name="T39" fmla="*/ 233 h 333"/>
              <a:gd name="T40" fmla="*/ 100 w 334"/>
              <a:gd name="T41" fmla="*/ 200 h 333"/>
              <a:gd name="T42" fmla="*/ 234 w 334"/>
              <a:gd name="T43" fmla="*/ 200 h 333"/>
              <a:gd name="T44" fmla="*/ 267 w 334"/>
              <a:gd name="T45" fmla="*/ 233 h 333"/>
              <a:gd name="T46" fmla="*/ 267 w 334"/>
              <a:gd name="T47" fmla="*/ 250 h 333"/>
              <a:gd name="T48" fmla="*/ 250 w 334"/>
              <a:gd name="T49" fmla="*/ 265 h 333"/>
              <a:gd name="T50" fmla="*/ 234 w 334"/>
              <a:gd name="T51" fmla="*/ 250 h 333"/>
              <a:gd name="T52" fmla="*/ 217 w 334"/>
              <a:gd name="T53" fmla="*/ 233 h 333"/>
              <a:gd name="T54" fmla="*/ 117 w 334"/>
              <a:gd name="T55" fmla="*/ 233 h 333"/>
              <a:gd name="T56" fmla="*/ 100 w 334"/>
              <a:gd name="T57" fmla="*/ 250 h 333"/>
              <a:gd name="T58" fmla="*/ 84 w 334"/>
              <a:gd name="T59" fmla="*/ 268 h 333"/>
              <a:gd name="T60" fmla="*/ 67 w 334"/>
              <a:gd name="T61" fmla="*/ 250 h 333"/>
              <a:gd name="T62" fmla="*/ 300 w 334"/>
              <a:gd name="T63" fmla="*/ 276 h 333"/>
              <a:gd name="T64" fmla="*/ 284 w 334"/>
              <a:gd name="T65" fmla="*/ 300 h 333"/>
              <a:gd name="T66" fmla="*/ 50 w 334"/>
              <a:gd name="T67" fmla="*/ 300 h 333"/>
              <a:gd name="T68" fmla="*/ 34 w 334"/>
              <a:gd name="T69" fmla="*/ 276 h 333"/>
              <a:gd name="T70" fmla="*/ 34 w 334"/>
              <a:gd name="T71" fmla="*/ 160 h 333"/>
              <a:gd name="T72" fmla="*/ 167 w 334"/>
              <a:gd name="T73" fmla="*/ 33 h 333"/>
              <a:gd name="T74" fmla="*/ 300 w 334"/>
              <a:gd name="T75" fmla="*/ 160 h 333"/>
              <a:gd name="T76" fmla="*/ 300 w 334"/>
              <a:gd name="T77" fmla="*/ 276 h 333"/>
              <a:gd name="T78" fmla="*/ 300 w 334"/>
              <a:gd name="T79" fmla="*/ 60 h 333"/>
              <a:gd name="T80" fmla="*/ 167 w 334"/>
              <a:gd name="T81" fmla="*/ 0 h 333"/>
              <a:gd name="T82" fmla="*/ 0 w 334"/>
              <a:gd name="T83" fmla="*/ 160 h 333"/>
              <a:gd name="T84" fmla="*/ 0 w 334"/>
              <a:gd name="T85" fmla="*/ 293 h 333"/>
              <a:gd name="T86" fmla="*/ 34 w 334"/>
              <a:gd name="T87" fmla="*/ 333 h 333"/>
              <a:gd name="T88" fmla="*/ 300 w 334"/>
              <a:gd name="T89" fmla="*/ 333 h 333"/>
              <a:gd name="T90" fmla="*/ 334 w 334"/>
              <a:gd name="T91" fmla="*/ 293 h 333"/>
              <a:gd name="T92" fmla="*/ 334 w 334"/>
              <a:gd name="T93" fmla="*/ 160 h 333"/>
              <a:gd name="T94" fmla="*/ 300 w 334"/>
              <a:gd name="T95" fmla="*/ 6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4" h="333">
                <a:moveTo>
                  <a:pt x="250" y="100"/>
                </a:moveTo>
                <a:cubicBezTo>
                  <a:pt x="260" y="100"/>
                  <a:pt x="267" y="107"/>
                  <a:pt x="267" y="116"/>
                </a:cubicBezTo>
                <a:lnTo>
                  <a:pt x="267" y="150"/>
                </a:lnTo>
                <a:cubicBezTo>
                  <a:pt x="267" y="159"/>
                  <a:pt x="260" y="166"/>
                  <a:pt x="250" y="166"/>
                </a:cubicBezTo>
                <a:lnTo>
                  <a:pt x="217" y="166"/>
                </a:lnTo>
                <a:cubicBezTo>
                  <a:pt x="208" y="166"/>
                  <a:pt x="200" y="159"/>
                  <a:pt x="200" y="150"/>
                </a:cubicBezTo>
                <a:lnTo>
                  <a:pt x="200" y="116"/>
                </a:lnTo>
                <a:cubicBezTo>
                  <a:pt x="200" y="107"/>
                  <a:pt x="208" y="100"/>
                  <a:pt x="217" y="100"/>
                </a:cubicBezTo>
                <a:lnTo>
                  <a:pt x="250" y="100"/>
                </a:lnTo>
                <a:close/>
                <a:moveTo>
                  <a:pt x="67" y="150"/>
                </a:moveTo>
                <a:lnTo>
                  <a:pt x="67" y="116"/>
                </a:lnTo>
                <a:cubicBezTo>
                  <a:pt x="67" y="107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7"/>
                  <a:pt x="134" y="116"/>
                </a:cubicBezTo>
                <a:lnTo>
                  <a:pt x="134" y="150"/>
                </a:lnTo>
                <a:cubicBezTo>
                  <a:pt x="134" y="159"/>
                  <a:pt x="126" y="166"/>
                  <a:pt x="117" y="166"/>
                </a:cubicBezTo>
                <a:lnTo>
                  <a:pt x="84" y="166"/>
                </a:lnTo>
                <a:cubicBezTo>
                  <a:pt x="74" y="166"/>
                  <a:pt x="67" y="159"/>
                  <a:pt x="67" y="150"/>
                </a:cubicBezTo>
                <a:close/>
                <a:moveTo>
                  <a:pt x="67" y="250"/>
                </a:moveTo>
                <a:lnTo>
                  <a:pt x="67" y="233"/>
                </a:lnTo>
                <a:cubicBezTo>
                  <a:pt x="67" y="215"/>
                  <a:pt x="82" y="200"/>
                  <a:pt x="100" y="200"/>
                </a:cubicBezTo>
                <a:lnTo>
                  <a:pt x="234" y="200"/>
                </a:lnTo>
                <a:cubicBezTo>
                  <a:pt x="252" y="200"/>
                  <a:pt x="267" y="215"/>
                  <a:pt x="267" y="233"/>
                </a:cubicBezTo>
                <a:lnTo>
                  <a:pt x="267" y="250"/>
                </a:lnTo>
                <a:cubicBezTo>
                  <a:pt x="267" y="259"/>
                  <a:pt x="260" y="265"/>
                  <a:pt x="250" y="265"/>
                </a:cubicBezTo>
                <a:cubicBezTo>
                  <a:pt x="241" y="265"/>
                  <a:pt x="234" y="259"/>
                  <a:pt x="234" y="250"/>
                </a:cubicBezTo>
                <a:cubicBezTo>
                  <a:pt x="234" y="240"/>
                  <a:pt x="226" y="233"/>
                  <a:pt x="217" y="233"/>
                </a:cubicBezTo>
                <a:lnTo>
                  <a:pt x="117" y="233"/>
                </a:lnTo>
                <a:cubicBezTo>
                  <a:pt x="108" y="233"/>
                  <a:pt x="100" y="240"/>
                  <a:pt x="100" y="250"/>
                </a:cubicBezTo>
                <a:cubicBezTo>
                  <a:pt x="100" y="259"/>
                  <a:pt x="93" y="268"/>
                  <a:pt x="84" y="268"/>
                </a:cubicBezTo>
                <a:cubicBezTo>
                  <a:pt x="74" y="268"/>
                  <a:pt x="67" y="259"/>
                  <a:pt x="67" y="250"/>
                </a:cubicBezTo>
                <a:close/>
                <a:moveTo>
                  <a:pt x="300" y="276"/>
                </a:moveTo>
                <a:cubicBezTo>
                  <a:pt x="300" y="285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85"/>
                  <a:pt x="34" y="276"/>
                </a:cubicBezTo>
                <a:lnTo>
                  <a:pt x="34" y="160"/>
                </a:lnTo>
                <a:cubicBezTo>
                  <a:pt x="34" y="86"/>
                  <a:pt x="93" y="33"/>
                  <a:pt x="167" y="33"/>
                </a:cubicBezTo>
                <a:cubicBezTo>
                  <a:pt x="241" y="33"/>
                  <a:pt x="300" y="86"/>
                  <a:pt x="300" y="160"/>
                </a:cubicBezTo>
                <a:lnTo>
                  <a:pt x="300" y="276"/>
                </a:lnTo>
                <a:close/>
                <a:moveTo>
                  <a:pt x="300" y="60"/>
                </a:moveTo>
                <a:cubicBezTo>
                  <a:pt x="265" y="13"/>
                  <a:pt x="224" y="0"/>
                  <a:pt x="167" y="0"/>
                </a:cubicBezTo>
                <a:cubicBezTo>
                  <a:pt x="49" y="0"/>
                  <a:pt x="0" y="87"/>
                  <a:pt x="0" y="160"/>
                </a:cubicBezTo>
                <a:lnTo>
                  <a:pt x="0" y="293"/>
                </a:lnTo>
                <a:cubicBezTo>
                  <a:pt x="0" y="311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1"/>
                  <a:pt x="334" y="293"/>
                </a:cubicBezTo>
                <a:lnTo>
                  <a:pt x="334" y="160"/>
                </a:lnTo>
                <a:cubicBezTo>
                  <a:pt x="334" y="122"/>
                  <a:pt x="321" y="88"/>
                  <a:pt x="300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7" name="Freeform 142">
            <a:extLst>
              <a:ext uri="{FF2B5EF4-FFF2-40B4-BE49-F238E27FC236}">
                <a16:creationId xmlns:a16="http://schemas.microsoft.com/office/drawing/2014/main" id="{E83CC9D8-1912-E14A-91D3-9F93F75E3FE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59378" y="3508383"/>
            <a:ext cx="252413" cy="254000"/>
          </a:xfrm>
          <a:custGeom>
            <a:avLst/>
            <a:gdLst>
              <a:gd name="T0" fmla="*/ 250 w 333"/>
              <a:gd name="T1" fmla="*/ 100 h 333"/>
              <a:gd name="T2" fmla="*/ 266 w 333"/>
              <a:gd name="T3" fmla="*/ 116 h 333"/>
              <a:gd name="T4" fmla="*/ 266 w 333"/>
              <a:gd name="T5" fmla="*/ 150 h 333"/>
              <a:gd name="T6" fmla="*/ 250 w 333"/>
              <a:gd name="T7" fmla="*/ 166 h 333"/>
              <a:gd name="T8" fmla="*/ 216 w 333"/>
              <a:gd name="T9" fmla="*/ 166 h 333"/>
              <a:gd name="T10" fmla="*/ 200 w 333"/>
              <a:gd name="T11" fmla="*/ 150 h 333"/>
              <a:gd name="T12" fmla="*/ 200 w 333"/>
              <a:gd name="T13" fmla="*/ 116 h 333"/>
              <a:gd name="T14" fmla="*/ 216 w 333"/>
              <a:gd name="T15" fmla="*/ 100 h 333"/>
              <a:gd name="T16" fmla="*/ 250 w 333"/>
              <a:gd name="T17" fmla="*/ 100 h 333"/>
              <a:gd name="T18" fmla="*/ 66 w 333"/>
              <a:gd name="T19" fmla="*/ 150 h 333"/>
              <a:gd name="T20" fmla="*/ 66 w 333"/>
              <a:gd name="T21" fmla="*/ 116 h 333"/>
              <a:gd name="T22" fmla="*/ 83 w 333"/>
              <a:gd name="T23" fmla="*/ 100 h 333"/>
              <a:gd name="T24" fmla="*/ 116 w 333"/>
              <a:gd name="T25" fmla="*/ 100 h 333"/>
              <a:gd name="T26" fmla="*/ 133 w 333"/>
              <a:gd name="T27" fmla="*/ 116 h 333"/>
              <a:gd name="T28" fmla="*/ 133 w 333"/>
              <a:gd name="T29" fmla="*/ 150 h 333"/>
              <a:gd name="T30" fmla="*/ 116 w 333"/>
              <a:gd name="T31" fmla="*/ 166 h 333"/>
              <a:gd name="T32" fmla="*/ 83 w 333"/>
              <a:gd name="T33" fmla="*/ 166 h 333"/>
              <a:gd name="T34" fmla="*/ 66 w 333"/>
              <a:gd name="T35" fmla="*/ 150 h 333"/>
              <a:gd name="T36" fmla="*/ 266 w 333"/>
              <a:gd name="T37" fmla="*/ 209 h 333"/>
              <a:gd name="T38" fmla="*/ 266 w 333"/>
              <a:gd name="T39" fmla="*/ 226 h 333"/>
              <a:gd name="T40" fmla="*/ 233 w 333"/>
              <a:gd name="T41" fmla="*/ 266 h 333"/>
              <a:gd name="T42" fmla="*/ 100 w 333"/>
              <a:gd name="T43" fmla="*/ 266 h 333"/>
              <a:gd name="T44" fmla="*/ 66 w 333"/>
              <a:gd name="T45" fmla="*/ 226 h 333"/>
              <a:gd name="T46" fmla="*/ 66 w 333"/>
              <a:gd name="T47" fmla="*/ 209 h 333"/>
              <a:gd name="T48" fmla="*/ 83 w 333"/>
              <a:gd name="T49" fmla="*/ 194 h 333"/>
              <a:gd name="T50" fmla="*/ 100 w 333"/>
              <a:gd name="T51" fmla="*/ 213 h 333"/>
              <a:gd name="T52" fmla="*/ 116 w 333"/>
              <a:gd name="T53" fmla="*/ 233 h 333"/>
              <a:gd name="T54" fmla="*/ 216 w 333"/>
              <a:gd name="T55" fmla="*/ 233 h 333"/>
              <a:gd name="T56" fmla="*/ 233 w 333"/>
              <a:gd name="T57" fmla="*/ 213 h 333"/>
              <a:gd name="T58" fmla="*/ 250 w 333"/>
              <a:gd name="T59" fmla="*/ 193 h 333"/>
              <a:gd name="T60" fmla="*/ 266 w 333"/>
              <a:gd name="T61" fmla="*/ 209 h 333"/>
              <a:gd name="T62" fmla="*/ 300 w 333"/>
              <a:gd name="T63" fmla="*/ 276 h 333"/>
              <a:gd name="T64" fmla="*/ 283 w 333"/>
              <a:gd name="T65" fmla="*/ 300 h 333"/>
              <a:gd name="T66" fmla="*/ 50 w 333"/>
              <a:gd name="T67" fmla="*/ 300 h 333"/>
              <a:gd name="T68" fmla="*/ 33 w 333"/>
              <a:gd name="T69" fmla="*/ 276 h 333"/>
              <a:gd name="T70" fmla="*/ 33 w 333"/>
              <a:gd name="T71" fmla="*/ 160 h 333"/>
              <a:gd name="T72" fmla="*/ 166 w 333"/>
              <a:gd name="T73" fmla="*/ 33 h 333"/>
              <a:gd name="T74" fmla="*/ 300 w 333"/>
              <a:gd name="T75" fmla="*/ 160 h 333"/>
              <a:gd name="T76" fmla="*/ 300 w 333"/>
              <a:gd name="T77" fmla="*/ 276 h 333"/>
              <a:gd name="T78" fmla="*/ 300 w 333"/>
              <a:gd name="T79" fmla="*/ 60 h 333"/>
              <a:gd name="T80" fmla="*/ 166 w 333"/>
              <a:gd name="T81" fmla="*/ 0 h 333"/>
              <a:gd name="T82" fmla="*/ 0 w 333"/>
              <a:gd name="T83" fmla="*/ 160 h 333"/>
              <a:gd name="T84" fmla="*/ 0 w 333"/>
              <a:gd name="T85" fmla="*/ 293 h 333"/>
              <a:gd name="T86" fmla="*/ 33 w 333"/>
              <a:gd name="T87" fmla="*/ 333 h 333"/>
              <a:gd name="T88" fmla="*/ 300 w 333"/>
              <a:gd name="T89" fmla="*/ 333 h 333"/>
              <a:gd name="T90" fmla="*/ 333 w 333"/>
              <a:gd name="T91" fmla="*/ 293 h 333"/>
              <a:gd name="T92" fmla="*/ 333 w 333"/>
              <a:gd name="T93" fmla="*/ 160 h 333"/>
              <a:gd name="T94" fmla="*/ 300 w 333"/>
              <a:gd name="T95" fmla="*/ 6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3" h="333">
                <a:moveTo>
                  <a:pt x="250" y="100"/>
                </a:moveTo>
                <a:cubicBezTo>
                  <a:pt x="259" y="100"/>
                  <a:pt x="266" y="107"/>
                  <a:pt x="266" y="116"/>
                </a:cubicBezTo>
                <a:lnTo>
                  <a:pt x="266" y="150"/>
                </a:lnTo>
                <a:cubicBezTo>
                  <a:pt x="266" y="159"/>
                  <a:pt x="259" y="166"/>
                  <a:pt x="250" y="166"/>
                </a:cubicBezTo>
                <a:lnTo>
                  <a:pt x="216" y="166"/>
                </a:lnTo>
                <a:cubicBezTo>
                  <a:pt x="207" y="166"/>
                  <a:pt x="200" y="159"/>
                  <a:pt x="200" y="150"/>
                </a:cubicBezTo>
                <a:lnTo>
                  <a:pt x="200" y="116"/>
                </a:lnTo>
                <a:cubicBezTo>
                  <a:pt x="200" y="107"/>
                  <a:pt x="207" y="100"/>
                  <a:pt x="216" y="100"/>
                </a:cubicBezTo>
                <a:lnTo>
                  <a:pt x="250" y="100"/>
                </a:lnTo>
                <a:close/>
                <a:moveTo>
                  <a:pt x="66" y="150"/>
                </a:moveTo>
                <a:lnTo>
                  <a:pt x="66" y="116"/>
                </a:lnTo>
                <a:cubicBezTo>
                  <a:pt x="66" y="107"/>
                  <a:pt x="74" y="100"/>
                  <a:pt x="83" y="100"/>
                </a:cubicBezTo>
                <a:lnTo>
                  <a:pt x="116" y="100"/>
                </a:lnTo>
                <a:cubicBezTo>
                  <a:pt x="126" y="100"/>
                  <a:pt x="133" y="107"/>
                  <a:pt x="133" y="116"/>
                </a:cubicBezTo>
                <a:lnTo>
                  <a:pt x="133" y="150"/>
                </a:lnTo>
                <a:cubicBezTo>
                  <a:pt x="133" y="159"/>
                  <a:pt x="126" y="166"/>
                  <a:pt x="116" y="166"/>
                </a:cubicBezTo>
                <a:lnTo>
                  <a:pt x="83" y="166"/>
                </a:lnTo>
                <a:cubicBezTo>
                  <a:pt x="74" y="166"/>
                  <a:pt x="66" y="159"/>
                  <a:pt x="66" y="150"/>
                </a:cubicBezTo>
                <a:close/>
                <a:moveTo>
                  <a:pt x="266" y="209"/>
                </a:moveTo>
                <a:lnTo>
                  <a:pt x="266" y="226"/>
                </a:lnTo>
                <a:cubicBezTo>
                  <a:pt x="266" y="244"/>
                  <a:pt x="251" y="266"/>
                  <a:pt x="233" y="266"/>
                </a:cubicBezTo>
                <a:lnTo>
                  <a:pt x="100" y="266"/>
                </a:lnTo>
                <a:cubicBezTo>
                  <a:pt x="81" y="266"/>
                  <a:pt x="66" y="244"/>
                  <a:pt x="66" y="226"/>
                </a:cubicBezTo>
                <a:lnTo>
                  <a:pt x="66" y="209"/>
                </a:lnTo>
                <a:cubicBezTo>
                  <a:pt x="66" y="200"/>
                  <a:pt x="74" y="194"/>
                  <a:pt x="83" y="194"/>
                </a:cubicBezTo>
                <a:cubicBezTo>
                  <a:pt x="92" y="194"/>
                  <a:pt x="100" y="204"/>
                  <a:pt x="100" y="213"/>
                </a:cubicBezTo>
                <a:cubicBezTo>
                  <a:pt x="100" y="222"/>
                  <a:pt x="107" y="233"/>
                  <a:pt x="116" y="233"/>
                </a:cubicBezTo>
                <a:lnTo>
                  <a:pt x="216" y="233"/>
                </a:lnTo>
                <a:cubicBezTo>
                  <a:pt x="226" y="233"/>
                  <a:pt x="233" y="222"/>
                  <a:pt x="233" y="213"/>
                </a:cubicBezTo>
                <a:cubicBezTo>
                  <a:pt x="233" y="204"/>
                  <a:pt x="240" y="193"/>
                  <a:pt x="250" y="193"/>
                </a:cubicBezTo>
                <a:cubicBezTo>
                  <a:pt x="259" y="193"/>
                  <a:pt x="266" y="200"/>
                  <a:pt x="266" y="209"/>
                </a:cubicBezTo>
                <a:close/>
                <a:moveTo>
                  <a:pt x="300" y="276"/>
                </a:moveTo>
                <a:cubicBezTo>
                  <a:pt x="300" y="285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85"/>
                  <a:pt x="33" y="276"/>
                </a:cubicBezTo>
                <a:lnTo>
                  <a:pt x="33" y="160"/>
                </a:lnTo>
                <a:cubicBezTo>
                  <a:pt x="33" y="86"/>
                  <a:pt x="93" y="33"/>
                  <a:pt x="166" y="33"/>
                </a:cubicBezTo>
                <a:cubicBezTo>
                  <a:pt x="240" y="33"/>
                  <a:pt x="300" y="86"/>
                  <a:pt x="300" y="160"/>
                </a:cubicBezTo>
                <a:lnTo>
                  <a:pt x="300" y="276"/>
                </a:lnTo>
                <a:close/>
                <a:moveTo>
                  <a:pt x="300" y="60"/>
                </a:moveTo>
                <a:cubicBezTo>
                  <a:pt x="265" y="13"/>
                  <a:pt x="224" y="0"/>
                  <a:pt x="166" y="0"/>
                </a:cubicBezTo>
                <a:cubicBezTo>
                  <a:pt x="48" y="0"/>
                  <a:pt x="0" y="87"/>
                  <a:pt x="0" y="160"/>
                </a:cubicBezTo>
                <a:lnTo>
                  <a:pt x="0" y="293"/>
                </a:lnTo>
                <a:cubicBezTo>
                  <a:pt x="0" y="311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1"/>
                  <a:pt x="333" y="293"/>
                </a:cubicBezTo>
                <a:lnTo>
                  <a:pt x="333" y="160"/>
                </a:lnTo>
                <a:cubicBezTo>
                  <a:pt x="333" y="122"/>
                  <a:pt x="320" y="88"/>
                  <a:pt x="300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8" name="Freeform 143">
            <a:extLst>
              <a:ext uri="{FF2B5EF4-FFF2-40B4-BE49-F238E27FC236}">
                <a16:creationId xmlns:a16="http://schemas.microsoft.com/office/drawing/2014/main" id="{E4DB01D4-570F-F941-8F72-E0655C5661E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56140" y="3508383"/>
            <a:ext cx="252413" cy="254000"/>
          </a:xfrm>
          <a:custGeom>
            <a:avLst/>
            <a:gdLst>
              <a:gd name="T0" fmla="*/ 267 w 333"/>
              <a:gd name="T1" fmla="*/ 214 h 333"/>
              <a:gd name="T2" fmla="*/ 250 w 333"/>
              <a:gd name="T3" fmla="*/ 228 h 333"/>
              <a:gd name="T4" fmla="*/ 233 w 333"/>
              <a:gd name="T5" fmla="*/ 246 h 333"/>
              <a:gd name="T6" fmla="*/ 217 w 333"/>
              <a:gd name="T7" fmla="*/ 266 h 333"/>
              <a:gd name="T8" fmla="*/ 183 w 333"/>
              <a:gd name="T9" fmla="*/ 266 h 333"/>
              <a:gd name="T10" fmla="*/ 167 w 333"/>
              <a:gd name="T11" fmla="*/ 250 h 333"/>
              <a:gd name="T12" fmla="*/ 150 w 333"/>
              <a:gd name="T13" fmla="*/ 233 h 333"/>
              <a:gd name="T14" fmla="*/ 83 w 333"/>
              <a:gd name="T15" fmla="*/ 233 h 333"/>
              <a:gd name="T16" fmla="*/ 67 w 333"/>
              <a:gd name="T17" fmla="*/ 216 h 333"/>
              <a:gd name="T18" fmla="*/ 83 w 333"/>
              <a:gd name="T19" fmla="*/ 200 h 333"/>
              <a:gd name="T20" fmla="*/ 167 w 333"/>
              <a:gd name="T21" fmla="*/ 200 h 333"/>
              <a:gd name="T22" fmla="*/ 233 w 333"/>
              <a:gd name="T23" fmla="*/ 200 h 333"/>
              <a:gd name="T24" fmla="*/ 250 w 333"/>
              <a:gd name="T25" fmla="*/ 200 h 333"/>
              <a:gd name="T26" fmla="*/ 267 w 333"/>
              <a:gd name="T27" fmla="*/ 214 h 333"/>
              <a:gd name="T28" fmla="*/ 250 w 333"/>
              <a:gd name="T29" fmla="*/ 100 h 333"/>
              <a:gd name="T30" fmla="*/ 267 w 333"/>
              <a:gd name="T31" fmla="*/ 116 h 333"/>
              <a:gd name="T32" fmla="*/ 267 w 333"/>
              <a:gd name="T33" fmla="*/ 150 h 333"/>
              <a:gd name="T34" fmla="*/ 250 w 333"/>
              <a:gd name="T35" fmla="*/ 166 h 333"/>
              <a:gd name="T36" fmla="*/ 217 w 333"/>
              <a:gd name="T37" fmla="*/ 166 h 333"/>
              <a:gd name="T38" fmla="*/ 200 w 333"/>
              <a:gd name="T39" fmla="*/ 150 h 333"/>
              <a:gd name="T40" fmla="*/ 200 w 333"/>
              <a:gd name="T41" fmla="*/ 116 h 333"/>
              <a:gd name="T42" fmla="*/ 217 w 333"/>
              <a:gd name="T43" fmla="*/ 100 h 333"/>
              <a:gd name="T44" fmla="*/ 250 w 333"/>
              <a:gd name="T45" fmla="*/ 100 h 333"/>
              <a:gd name="T46" fmla="*/ 67 w 333"/>
              <a:gd name="T47" fmla="*/ 150 h 333"/>
              <a:gd name="T48" fmla="*/ 67 w 333"/>
              <a:gd name="T49" fmla="*/ 116 h 333"/>
              <a:gd name="T50" fmla="*/ 83 w 333"/>
              <a:gd name="T51" fmla="*/ 100 h 333"/>
              <a:gd name="T52" fmla="*/ 117 w 333"/>
              <a:gd name="T53" fmla="*/ 100 h 333"/>
              <a:gd name="T54" fmla="*/ 133 w 333"/>
              <a:gd name="T55" fmla="*/ 116 h 333"/>
              <a:gd name="T56" fmla="*/ 133 w 333"/>
              <a:gd name="T57" fmla="*/ 150 h 333"/>
              <a:gd name="T58" fmla="*/ 117 w 333"/>
              <a:gd name="T59" fmla="*/ 166 h 333"/>
              <a:gd name="T60" fmla="*/ 83 w 333"/>
              <a:gd name="T61" fmla="*/ 166 h 333"/>
              <a:gd name="T62" fmla="*/ 67 w 333"/>
              <a:gd name="T63" fmla="*/ 150 h 333"/>
              <a:gd name="T64" fmla="*/ 300 w 333"/>
              <a:gd name="T65" fmla="*/ 276 h 333"/>
              <a:gd name="T66" fmla="*/ 283 w 333"/>
              <a:gd name="T67" fmla="*/ 300 h 333"/>
              <a:gd name="T68" fmla="*/ 50 w 333"/>
              <a:gd name="T69" fmla="*/ 300 h 333"/>
              <a:gd name="T70" fmla="*/ 33 w 333"/>
              <a:gd name="T71" fmla="*/ 276 h 333"/>
              <a:gd name="T72" fmla="*/ 33 w 333"/>
              <a:gd name="T73" fmla="*/ 160 h 333"/>
              <a:gd name="T74" fmla="*/ 167 w 333"/>
              <a:gd name="T75" fmla="*/ 33 h 333"/>
              <a:gd name="T76" fmla="*/ 300 w 333"/>
              <a:gd name="T77" fmla="*/ 160 h 333"/>
              <a:gd name="T78" fmla="*/ 300 w 333"/>
              <a:gd name="T79" fmla="*/ 276 h 333"/>
              <a:gd name="T80" fmla="*/ 266 w 333"/>
              <a:gd name="T81" fmla="*/ 26 h 333"/>
              <a:gd name="T82" fmla="*/ 167 w 333"/>
              <a:gd name="T83" fmla="*/ 0 h 333"/>
              <a:gd name="T84" fmla="*/ 0 w 333"/>
              <a:gd name="T85" fmla="*/ 160 h 333"/>
              <a:gd name="T86" fmla="*/ 0 w 333"/>
              <a:gd name="T87" fmla="*/ 293 h 333"/>
              <a:gd name="T88" fmla="*/ 33 w 333"/>
              <a:gd name="T89" fmla="*/ 333 h 333"/>
              <a:gd name="T90" fmla="*/ 300 w 333"/>
              <a:gd name="T91" fmla="*/ 333 h 333"/>
              <a:gd name="T92" fmla="*/ 333 w 333"/>
              <a:gd name="T93" fmla="*/ 293 h 333"/>
              <a:gd name="T94" fmla="*/ 333 w 333"/>
              <a:gd name="T95" fmla="*/ 160 h 333"/>
              <a:gd name="T96" fmla="*/ 266 w 333"/>
              <a:gd name="T97" fmla="*/ 2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3" h="333">
                <a:moveTo>
                  <a:pt x="267" y="214"/>
                </a:moveTo>
                <a:cubicBezTo>
                  <a:pt x="267" y="223"/>
                  <a:pt x="259" y="228"/>
                  <a:pt x="250" y="228"/>
                </a:cubicBezTo>
                <a:cubicBezTo>
                  <a:pt x="241" y="228"/>
                  <a:pt x="233" y="237"/>
                  <a:pt x="233" y="246"/>
                </a:cubicBezTo>
                <a:cubicBezTo>
                  <a:pt x="233" y="255"/>
                  <a:pt x="226" y="266"/>
                  <a:pt x="217" y="266"/>
                </a:cubicBezTo>
                <a:lnTo>
                  <a:pt x="183" y="266"/>
                </a:lnTo>
                <a:cubicBezTo>
                  <a:pt x="174" y="266"/>
                  <a:pt x="167" y="259"/>
                  <a:pt x="167" y="250"/>
                </a:cubicBezTo>
                <a:cubicBezTo>
                  <a:pt x="167" y="240"/>
                  <a:pt x="159" y="233"/>
                  <a:pt x="150" y="233"/>
                </a:cubicBezTo>
                <a:lnTo>
                  <a:pt x="83" y="233"/>
                </a:lnTo>
                <a:cubicBezTo>
                  <a:pt x="74" y="233"/>
                  <a:pt x="67" y="226"/>
                  <a:pt x="67" y="216"/>
                </a:cubicBezTo>
                <a:cubicBezTo>
                  <a:pt x="67" y="207"/>
                  <a:pt x="74" y="200"/>
                  <a:pt x="83" y="200"/>
                </a:cubicBezTo>
                <a:lnTo>
                  <a:pt x="167" y="200"/>
                </a:lnTo>
                <a:lnTo>
                  <a:pt x="233" y="200"/>
                </a:lnTo>
                <a:lnTo>
                  <a:pt x="250" y="200"/>
                </a:lnTo>
                <a:cubicBezTo>
                  <a:pt x="259" y="200"/>
                  <a:pt x="267" y="205"/>
                  <a:pt x="267" y="214"/>
                </a:cubicBezTo>
                <a:close/>
                <a:moveTo>
                  <a:pt x="250" y="100"/>
                </a:moveTo>
                <a:cubicBezTo>
                  <a:pt x="259" y="100"/>
                  <a:pt x="267" y="107"/>
                  <a:pt x="267" y="116"/>
                </a:cubicBezTo>
                <a:lnTo>
                  <a:pt x="267" y="150"/>
                </a:lnTo>
                <a:cubicBezTo>
                  <a:pt x="267" y="159"/>
                  <a:pt x="259" y="166"/>
                  <a:pt x="250" y="166"/>
                </a:cubicBezTo>
                <a:lnTo>
                  <a:pt x="217" y="166"/>
                </a:lnTo>
                <a:cubicBezTo>
                  <a:pt x="207" y="166"/>
                  <a:pt x="200" y="159"/>
                  <a:pt x="200" y="150"/>
                </a:cubicBezTo>
                <a:lnTo>
                  <a:pt x="200" y="116"/>
                </a:lnTo>
                <a:cubicBezTo>
                  <a:pt x="200" y="107"/>
                  <a:pt x="207" y="100"/>
                  <a:pt x="217" y="100"/>
                </a:cubicBezTo>
                <a:lnTo>
                  <a:pt x="250" y="100"/>
                </a:lnTo>
                <a:close/>
                <a:moveTo>
                  <a:pt x="67" y="150"/>
                </a:moveTo>
                <a:lnTo>
                  <a:pt x="67" y="116"/>
                </a:lnTo>
                <a:cubicBezTo>
                  <a:pt x="67" y="107"/>
                  <a:pt x="74" y="100"/>
                  <a:pt x="83" y="100"/>
                </a:cubicBezTo>
                <a:lnTo>
                  <a:pt x="117" y="100"/>
                </a:lnTo>
                <a:cubicBezTo>
                  <a:pt x="126" y="100"/>
                  <a:pt x="133" y="107"/>
                  <a:pt x="133" y="116"/>
                </a:cubicBezTo>
                <a:lnTo>
                  <a:pt x="133" y="150"/>
                </a:lnTo>
                <a:cubicBezTo>
                  <a:pt x="133" y="159"/>
                  <a:pt x="126" y="166"/>
                  <a:pt x="117" y="166"/>
                </a:cubicBezTo>
                <a:lnTo>
                  <a:pt x="83" y="166"/>
                </a:lnTo>
                <a:cubicBezTo>
                  <a:pt x="74" y="166"/>
                  <a:pt x="67" y="159"/>
                  <a:pt x="67" y="150"/>
                </a:cubicBezTo>
                <a:close/>
                <a:moveTo>
                  <a:pt x="300" y="276"/>
                </a:moveTo>
                <a:cubicBezTo>
                  <a:pt x="300" y="286"/>
                  <a:pt x="293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86"/>
                  <a:pt x="33" y="276"/>
                </a:cubicBezTo>
                <a:lnTo>
                  <a:pt x="33" y="160"/>
                </a:lnTo>
                <a:cubicBezTo>
                  <a:pt x="33" y="86"/>
                  <a:pt x="93" y="33"/>
                  <a:pt x="167" y="33"/>
                </a:cubicBezTo>
                <a:cubicBezTo>
                  <a:pt x="240" y="33"/>
                  <a:pt x="300" y="86"/>
                  <a:pt x="300" y="160"/>
                </a:cubicBezTo>
                <a:lnTo>
                  <a:pt x="300" y="276"/>
                </a:lnTo>
                <a:close/>
                <a:moveTo>
                  <a:pt x="266" y="26"/>
                </a:moveTo>
                <a:cubicBezTo>
                  <a:pt x="239" y="5"/>
                  <a:pt x="204" y="0"/>
                  <a:pt x="167" y="0"/>
                </a:cubicBezTo>
                <a:cubicBezTo>
                  <a:pt x="49" y="0"/>
                  <a:pt x="0" y="87"/>
                  <a:pt x="0" y="160"/>
                </a:cubicBezTo>
                <a:lnTo>
                  <a:pt x="0" y="293"/>
                </a:lnTo>
                <a:cubicBezTo>
                  <a:pt x="0" y="311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1"/>
                  <a:pt x="333" y="293"/>
                </a:cubicBezTo>
                <a:lnTo>
                  <a:pt x="333" y="160"/>
                </a:lnTo>
                <a:cubicBezTo>
                  <a:pt x="333" y="106"/>
                  <a:pt x="308" y="57"/>
                  <a:pt x="266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9" name="Freeform 144">
            <a:extLst>
              <a:ext uri="{FF2B5EF4-FFF2-40B4-BE49-F238E27FC236}">
                <a16:creationId xmlns:a16="http://schemas.microsoft.com/office/drawing/2014/main" id="{7DDF31C0-F9B7-E64D-B2C9-AE55B901613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54490" y="3508383"/>
            <a:ext cx="250825" cy="254000"/>
          </a:xfrm>
          <a:custGeom>
            <a:avLst/>
            <a:gdLst>
              <a:gd name="T0" fmla="*/ 250 w 334"/>
              <a:gd name="T1" fmla="*/ 100 h 333"/>
              <a:gd name="T2" fmla="*/ 267 w 334"/>
              <a:gd name="T3" fmla="*/ 116 h 333"/>
              <a:gd name="T4" fmla="*/ 250 w 334"/>
              <a:gd name="T5" fmla="*/ 133 h 333"/>
              <a:gd name="T6" fmla="*/ 217 w 334"/>
              <a:gd name="T7" fmla="*/ 133 h 333"/>
              <a:gd name="T8" fmla="*/ 200 w 334"/>
              <a:gd name="T9" fmla="*/ 116 h 333"/>
              <a:gd name="T10" fmla="*/ 217 w 334"/>
              <a:gd name="T11" fmla="*/ 100 h 333"/>
              <a:gd name="T12" fmla="*/ 250 w 334"/>
              <a:gd name="T13" fmla="*/ 100 h 333"/>
              <a:gd name="T14" fmla="*/ 67 w 334"/>
              <a:gd name="T15" fmla="*/ 116 h 333"/>
              <a:gd name="T16" fmla="*/ 84 w 334"/>
              <a:gd name="T17" fmla="*/ 100 h 333"/>
              <a:gd name="T18" fmla="*/ 117 w 334"/>
              <a:gd name="T19" fmla="*/ 100 h 333"/>
              <a:gd name="T20" fmla="*/ 134 w 334"/>
              <a:gd name="T21" fmla="*/ 116 h 333"/>
              <a:gd name="T22" fmla="*/ 117 w 334"/>
              <a:gd name="T23" fmla="*/ 133 h 333"/>
              <a:gd name="T24" fmla="*/ 84 w 334"/>
              <a:gd name="T25" fmla="*/ 133 h 333"/>
              <a:gd name="T26" fmla="*/ 67 w 334"/>
              <a:gd name="T27" fmla="*/ 116 h 333"/>
              <a:gd name="T28" fmla="*/ 267 w 334"/>
              <a:gd name="T29" fmla="*/ 226 h 333"/>
              <a:gd name="T30" fmla="*/ 267 w 334"/>
              <a:gd name="T31" fmla="*/ 243 h 333"/>
              <a:gd name="T32" fmla="*/ 250 w 334"/>
              <a:gd name="T33" fmla="*/ 261 h 333"/>
              <a:gd name="T34" fmla="*/ 234 w 334"/>
              <a:gd name="T35" fmla="*/ 246 h 333"/>
              <a:gd name="T36" fmla="*/ 217 w 334"/>
              <a:gd name="T37" fmla="*/ 233 h 333"/>
              <a:gd name="T38" fmla="*/ 117 w 334"/>
              <a:gd name="T39" fmla="*/ 233 h 333"/>
              <a:gd name="T40" fmla="*/ 100 w 334"/>
              <a:gd name="T41" fmla="*/ 246 h 333"/>
              <a:gd name="T42" fmla="*/ 84 w 334"/>
              <a:gd name="T43" fmla="*/ 259 h 333"/>
              <a:gd name="T44" fmla="*/ 67 w 334"/>
              <a:gd name="T45" fmla="*/ 243 h 333"/>
              <a:gd name="T46" fmla="*/ 67 w 334"/>
              <a:gd name="T47" fmla="*/ 226 h 333"/>
              <a:gd name="T48" fmla="*/ 100 w 334"/>
              <a:gd name="T49" fmla="*/ 200 h 333"/>
              <a:gd name="T50" fmla="*/ 234 w 334"/>
              <a:gd name="T51" fmla="*/ 200 h 333"/>
              <a:gd name="T52" fmla="*/ 267 w 334"/>
              <a:gd name="T53" fmla="*/ 226 h 333"/>
              <a:gd name="T54" fmla="*/ 300 w 334"/>
              <a:gd name="T55" fmla="*/ 276 h 333"/>
              <a:gd name="T56" fmla="*/ 284 w 334"/>
              <a:gd name="T57" fmla="*/ 300 h 333"/>
              <a:gd name="T58" fmla="*/ 50 w 334"/>
              <a:gd name="T59" fmla="*/ 300 h 333"/>
              <a:gd name="T60" fmla="*/ 34 w 334"/>
              <a:gd name="T61" fmla="*/ 276 h 333"/>
              <a:gd name="T62" fmla="*/ 34 w 334"/>
              <a:gd name="T63" fmla="*/ 160 h 333"/>
              <a:gd name="T64" fmla="*/ 167 w 334"/>
              <a:gd name="T65" fmla="*/ 33 h 333"/>
              <a:gd name="T66" fmla="*/ 300 w 334"/>
              <a:gd name="T67" fmla="*/ 160 h 333"/>
              <a:gd name="T68" fmla="*/ 300 w 334"/>
              <a:gd name="T69" fmla="*/ 276 h 333"/>
              <a:gd name="T70" fmla="*/ 267 w 334"/>
              <a:gd name="T71" fmla="*/ 26 h 333"/>
              <a:gd name="T72" fmla="*/ 167 w 334"/>
              <a:gd name="T73" fmla="*/ 0 h 333"/>
              <a:gd name="T74" fmla="*/ 0 w 334"/>
              <a:gd name="T75" fmla="*/ 160 h 333"/>
              <a:gd name="T76" fmla="*/ 0 w 334"/>
              <a:gd name="T77" fmla="*/ 293 h 333"/>
              <a:gd name="T78" fmla="*/ 34 w 334"/>
              <a:gd name="T79" fmla="*/ 333 h 333"/>
              <a:gd name="T80" fmla="*/ 300 w 334"/>
              <a:gd name="T81" fmla="*/ 333 h 333"/>
              <a:gd name="T82" fmla="*/ 334 w 334"/>
              <a:gd name="T83" fmla="*/ 293 h 333"/>
              <a:gd name="T84" fmla="*/ 334 w 334"/>
              <a:gd name="T85" fmla="*/ 160 h 333"/>
              <a:gd name="T86" fmla="*/ 267 w 334"/>
              <a:gd name="T87" fmla="*/ 2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4" h="333">
                <a:moveTo>
                  <a:pt x="250" y="100"/>
                </a:moveTo>
                <a:cubicBezTo>
                  <a:pt x="260" y="100"/>
                  <a:pt x="267" y="107"/>
                  <a:pt x="267" y="116"/>
                </a:cubicBezTo>
                <a:cubicBezTo>
                  <a:pt x="267" y="126"/>
                  <a:pt x="260" y="133"/>
                  <a:pt x="250" y="133"/>
                </a:cubicBezTo>
                <a:lnTo>
                  <a:pt x="217" y="133"/>
                </a:lnTo>
                <a:cubicBezTo>
                  <a:pt x="208" y="133"/>
                  <a:pt x="200" y="126"/>
                  <a:pt x="200" y="116"/>
                </a:cubicBezTo>
                <a:cubicBezTo>
                  <a:pt x="200" y="107"/>
                  <a:pt x="208" y="100"/>
                  <a:pt x="217" y="100"/>
                </a:cubicBezTo>
                <a:lnTo>
                  <a:pt x="250" y="100"/>
                </a:lnTo>
                <a:close/>
                <a:moveTo>
                  <a:pt x="67" y="116"/>
                </a:moveTo>
                <a:cubicBezTo>
                  <a:pt x="67" y="107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7"/>
                  <a:pt x="134" y="116"/>
                </a:cubicBezTo>
                <a:cubicBezTo>
                  <a:pt x="134" y="126"/>
                  <a:pt x="126" y="133"/>
                  <a:pt x="117" y="133"/>
                </a:cubicBezTo>
                <a:lnTo>
                  <a:pt x="84" y="133"/>
                </a:lnTo>
                <a:cubicBezTo>
                  <a:pt x="74" y="133"/>
                  <a:pt x="67" y="126"/>
                  <a:pt x="67" y="116"/>
                </a:cubicBezTo>
                <a:close/>
                <a:moveTo>
                  <a:pt x="267" y="226"/>
                </a:moveTo>
                <a:lnTo>
                  <a:pt x="267" y="243"/>
                </a:lnTo>
                <a:cubicBezTo>
                  <a:pt x="267" y="252"/>
                  <a:pt x="260" y="261"/>
                  <a:pt x="250" y="261"/>
                </a:cubicBezTo>
                <a:cubicBezTo>
                  <a:pt x="241" y="261"/>
                  <a:pt x="234" y="255"/>
                  <a:pt x="234" y="246"/>
                </a:cubicBezTo>
                <a:cubicBezTo>
                  <a:pt x="234" y="237"/>
                  <a:pt x="226" y="233"/>
                  <a:pt x="217" y="233"/>
                </a:cubicBezTo>
                <a:lnTo>
                  <a:pt x="117" y="233"/>
                </a:lnTo>
                <a:cubicBezTo>
                  <a:pt x="108" y="233"/>
                  <a:pt x="100" y="237"/>
                  <a:pt x="100" y="246"/>
                </a:cubicBezTo>
                <a:cubicBezTo>
                  <a:pt x="100" y="255"/>
                  <a:pt x="93" y="259"/>
                  <a:pt x="84" y="259"/>
                </a:cubicBezTo>
                <a:cubicBezTo>
                  <a:pt x="74" y="259"/>
                  <a:pt x="67" y="252"/>
                  <a:pt x="67" y="243"/>
                </a:cubicBezTo>
                <a:lnTo>
                  <a:pt x="67" y="226"/>
                </a:lnTo>
                <a:cubicBezTo>
                  <a:pt x="67" y="208"/>
                  <a:pt x="82" y="200"/>
                  <a:pt x="100" y="200"/>
                </a:cubicBezTo>
                <a:lnTo>
                  <a:pt x="234" y="200"/>
                </a:lnTo>
                <a:cubicBezTo>
                  <a:pt x="252" y="200"/>
                  <a:pt x="267" y="208"/>
                  <a:pt x="267" y="226"/>
                </a:cubicBezTo>
                <a:close/>
                <a:moveTo>
                  <a:pt x="300" y="276"/>
                </a:moveTo>
                <a:cubicBezTo>
                  <a:pt x="300" y="285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85"/>
                  <a:pt x="34" y="276"/>
                </a:cubicBezTo>
                <a:lnTo>
                  <a:pt x="34" y="160"/>
                </a:lnTo>
                <a:cubicBezTo>
                  <a:pt x="34" y="86"/>
                  <a:pt x="93" y="33"/>
                  <a:pt x="167" y="33"/>
                </a:cubicBezTo>
                <a:cubicBezTo>
                  <a:pt x="241" y="33"/>
                  <a:pt x="300" y="86"/>
                  <a:pt x="300" y="160"/>
                </a:cubicBezTo>
                <a:lnTo>
                  <a:pt x="300" y="276"/>
                </a:lnTo>
                <a:close/>
                <a:moveTo>
                  <a:pt x="267" y="26"/>
                </a:moveTo>
                <a:cubicBezTo>
                  <a:pt x="239" y="5"/>
                  <a:pt x="204" y="0"/>
                  <a:pt x="167" y="0"/>
                </a:cubicBezTo>
                <a:cubicBezTo>
                  <a:pt x="49" y="0"/>
                  <a:pt x="0" y="87"/>
                  <a:pt x="0" y="160"/>
                </a:cubicBezTo>
                <a:lnTo>
                  <a:pt x="0" y="293"/>
                </a:lnTo>
                <a:cubicBezTo>
                  <a:pt x="0" y="311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1"/>
                  <a:pt x="334" y="293"/>
                </a:cubicBezTo>
                <a:lnTo>
                  <a:pt x="334" y="160"/>
                </a:lnTo>
                <a:cubicBezTo>
                  <a:pt x="334" y="106"/>
                  <a:pt x="308" y="57"/>
                  <a:pt x="267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0" name="Freeform 145">
            <a:extLst>
              <a:ext uri="{FF2B5EF4-FFF2-40B4-BE49-F238E27FC236}">
                <a16:creationId xmlns:a16="http://schemas.microsoft.com/office/drawing/2014/main" id="{CAF2A4CF-386F-2E49-BA7C-317C381ABB0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51252" y="3508383"/>
            <a:ext cx="250825" cy="254000"/>
          </a:xfrm>
          <a:custGeom>
            <a:avLst/>
            <a:gdLst>
              <a:gd name="T0" fmla="*/ 250 w 333"/>
              <a:gd name="T1" fmla="*/ 100 h 333"/>
              <a:gd name="T2" fmla="*/ 266 w 333"/>
              <a:gd name="T3" fmla="*/ 116 h 333"/>
              <a:gd name="T4" fmla="*/ 250 w 333"/>
              <a:gd name="T5" fmla="*/ 133 h 333"/>
              <a:gd name="T6" fmla="*/ 216 w 333"/>
              <a:gd name="T7" fmla="*/ 133 h 333"/>
              <a:gd name="T8" fmla="*/ 200 w 333"/>
              <a:gd name="T9" fmla="*/ 116 h 333"/>
              <a:gd name="T10" fmla="*/ 216 w 333"/>
              <a:gd name="T11" fmla="*/ 100 h 333"/>
              <a:gd name="T12" fmla="*/ 250 w 333"/>
              <a:gd name="T13" fmla="*/ 100 h 333"/>
              <a:gd name="T14" fmla="*/ 66 w 333"/>
              <a:gd name="T15" fmla="*/ 116 h 333"/>
              <a:gd name="T16" fmla="*/ 83 w 333"/>
              <a:gd name="T17" fmla="*/ 100 h 333"/>
              <a:gd name="T18" fmla="*/ 116 w 333"/>
              <a:gd name="T19" fmla="*/ 100 h 333"/>
              <a:gd name="T20" fmla="*/ 133 w 333"/>
              <a:gd name="T21" fmla="*/ 116 h 333"/>
              <a:gd name="T22" fmla="*/ 116 w 333"/>
              <a:gd name="T23" fmla="*/ 133 h 333"/>
              <a:gd name="T24" fmla="*/ 83 w 333"/>
              <a:gd name="T25" fmla="*/ 133 h 333"/>
              <a:gd name="T26" fmla="*/ 66 w 333"/>
              <a:gd name="T27" fmla="*/ 116 h 333"/>
              <a:gd name="T28" fmla="*/ 266 w 333"/>
              <a:gd name="T29" fmla="*/ 209 h 333"/>
              <a:gd name="T30" fmla="*/ 266 w 333"/>
              <a:gd name="T31" fmla="*/ 226 h 333"/>
              <a:gd name="T32" fmla="*/ 233 w 333"/>
              <a:gd name="T33" fmla="*/ 266 h 333"/>
              <a:gd name="T34" fmla="*/ 100 w 333"/>
              <a:gd name="T35" fmla="*/ 266 h 333"/>
              <a:gd name="T36" fmla="*/ 66 w 333"/>
              <a:gd name="T37" fmla="*/ 226 h 333"/>
              <a:gd name="T38" fmla="*/ 66 w 333"/>
              <a:gd name="T39" fmla="*/ 209 h 333"/>
              <a:gd name="T40" fmla="*/ 83 w 333"/>
              <a:gd name="T41" fmla="*/ 194 h 333"/>
              <a:gd name="T42" fmla="*/ 100 w 333"/>
              <a:gd name="T43" fmla="*/ 213 h 333"/>
              <a:gd name="T44" fmla="*/ 116 w 333"/>
              <a:gd name="T45" fmla="*/ 233 h 333"/>
              <a:gd name="T46" fmla="*/ 216 w 333"/>
              <a:gd name="T47" fmla="*/ 233 h 333"/>
              <a:gd name="T48" fmla="*/ 233 w 333"/>
              <a:gd name="T49" fmla="*/ 213 h 333"/>
              <a:gd name="T50" fmla="*/ 250 w 333"/>
              <a:gd name="T51" fmla="*/ 193 h 333"/>
              <a:gd name="T52" fmla="*/ 266 w 333"/>
              <a:gd name="T53" fmla="*/ 209 h 333"/>
              <a:gd name="T54" fmla="*/ 300 w 333"/>
              <a:gd name="T55" fmla="*/ 276 h 333"/>
              <a:gd name="T56" fmla="*/ 283 w 333"/>
              <a:gd name="T57" fmla="*/ 300 h 333"/>
              <a:gd name="T58" fmla="*/ 50 w 333"/>
              <a:gd name="T59" fmla="*/ 300 h 333"/>
              <a:gd name="T60" fmla="*/ 33 w 333"/>
              <a:gd name="T61" fmla="*/ 276 h 333"/>
              <a:gd name="T62" fmla="*/ 33 w 333"/>
              <a:gd name="T63" fmla="*/ 160 h 333"/>
              <a:gd name="T64" fmla="*/ 166 w 333"/>
              <a:gd name="T65" fmla="*/ 33 h 333"/>
              <a:gd name="T66" fmla="*/ 300 w 333"/>
              <a:gd name="T67" fmla="*/ 160 h 333"/>
              <a:gd name="T68" fmla="*/ 300 w 333"/>
              <a:gd name="T69" fmla="*/ 276 h 333"/>
              <a:gd name="T70" fmla="*/ 300 w 333"/>
              <a:gd name="T71" fmla="*/ 60 h 333"/>
              <a:gd name="T72" fmla="*/ 166 w 333"/>
              <a:gd name="T73" fmla="*/ 0 h 333"/>
              <a:gd name="T74" fmla="*/ 0 w 333"/>
              <a:gd name="T75" fmla="*/ 160 h 333"/>
              <a:gd name="T76" fmla="*/ 0 w 333"/>
              <a:gd name="T77" fmla="*/ 293 h 333"/>
              <a:gd name="T78" fmla="*/ 33 w 333"/>
              <a:gd name="T79" fmla="*/ 333 h 333"/>
              <a:gd name="T80" fmla="*/ 300 w 333"/>
              <a:gd name="T81" fmla="*/ 333 h 333"/>
              <a:gd name="T82" fmla="*/ 333 w 333"/>
              <a:gd name="T83" fmla="*/ 293 h 333"/>
              <a:gd name="T84" fmla="*/ 333 w 333"/>
              <a:gd name="T85" fmla="*/ 160 h 333"/>
              <a:gd name="T86" fmla="*/ 300 w 333"/>
              <a:gd name="T87" fmla="*/ 6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3" h="333">
                <a:moveTo>
                  <a:pt x="250" y="100"/>
                </a:moveTo>
                <a:cubicBezTo>
                  <a:pt x="259" y="100"/>
                  <a:pt x="266" y="107"/>
                  <a:pt x="266" y="116"/>
                </a:cubicBezTo>
                <a:cubicBezTo>
                  <a:pt x="266" y="126"/>
                  <a:pt x="259" y="133"/>
                  <a:pt x="250" y="133"/>
                </a:cubicBezTo>
                <a:lnTo>
                  <a:pt x="216" y="133"/>
                </a:lnTo>
                <a:cubicBezTo>
                  <a:pt x="207" y="133"/>
                  <a:pt x="200" y="126"/>
                  <a:pt x="200" y="116"/>
                </a:cubicBezTo>
                <a:cubicBezTo>
                  <a:pt x="200" y="107"/>
                  <a:pt x="207" y="100"/>
                  <a:pt x="216" y="100"/>
                </a:cubicBezTo>
                <a:lnTo>
                  <a:pt x="250" y="100"/>
                </a:lnTo>
                <a:close/>
                <a:moveTo>
                  <a:pt x="66" y="116"/>
                </a:moveTo>
                <a:cubicBezTo>
                  <a:pt x="66" y="107"/>
                  <a:pt x="74" y="100"/>
                  <a:pt x="83" y="100"/>
                </a:cubicBezTo>
                <a:lnTo>
                  <a:pt x="116" y="100"/>
                </a:lnTo>
                <a:cubicBezTo>
                  <a:pt x="126" y="100"/>
                  <a:pt x="133" y="107"/>
                  <a:pt x="133" y="116"/>
                </a:cubicBezTo>
                <a:cubicBezTo>
                  <a:pt x="133" y="126"/>
                  <a:pt x="126" y="133"/>
                  <a:pt x="116" y="133"/>
                </a:cubicBezTo>
                <a:lnTo>
                  <a:pt x="83" y="133"/>
                </a:lnTo>
                <a:cubicBezTo>
                  <a:pt x="74" y="133"/>
                  <a:pt x="66" y="126"/>
                  <a:pt x="66" y="116"/>
                </a:cubicBezTo>
                <a:close/>
                <a:moveTo>
                  <a:pt x="266" y="209"/>
                </a:moveTo>
                <a:lnTo>
                  <a:pt x="266" y="226"/>
                </a:lnTo>
                <a:cubicBezTo>
                  <a:pt x="266" y="244"/>
                  <a:pt x="251" y="266"/>
                  <a:pt x="233" y="266"/>
                </a:cubicBezTo>
                <a:lnTo>
                  <a:pt x="100" y="266"/>
                </a:lnTo>
                <a:cubicBezTo>
                  <a:pt x="81" y="266"/>
                  <a:pt x="66" y="244"/>
                  <a:pt x="66" y="226"/>
                </a:cubicBezTo>
                <a:lnTo>
                  <a:pt x="66" y="209"/>
                </a:lnTo>
                <a:cubicBezTo>
                  <a:pt x="66" y="200"/>
                  <a:pt x="74" y="194"/>
                  <a:pt x="83" y="194"/>
                </a:cubicBezTo>
                <a:cubicBezTo>
                  <a:pt x="92" y="194"/>
                  <a:pt x="100" y="204"/>
                  <a:pt x="100" y="213"/>
                </a:cubicBezTo>
                <a:cubicBezTo>
                  <a:pt x="100" y="222"/>
                  <a:pt x="107" y="233"/>
                  <a:pt x="116" y="233"/>
                </a:cubicBezTo>
                <a:lnTo>
                  <a:pt x="216" y="233"/>
                </a:lnTo>
                <a:cubicBezTo>
                  <a:pt x="226" y="233"/>
                  <a:pt x="233" y="222"/>
                  <a:pt x="233" y="213"/>
                </a:cubicBezTo>
                <a:cubicBezTo>
                  <a:pt x="233" y="204"/>
                  <a:pt x="240" y="193"/>
                  <a:pt x="250" y="193"/>
                </a:cubicBezTo>
                <a:cubicBezTo>
                  <a:pt x="259" y="193"/>
                  <a:pt x="266" y="200"/>
                  <a:pt x="266" y="209"/>
                </a:cubicBezTo>
                <a:close/>
                <a:moveTo>
                  <a:pt x="300" y="276"/>
                </a:moveTo>
                <a:cubicBezTo>
                  <a:pt x="300" y="285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85"/>
                  <a:pt x="33" y="276"/>
                </a:cubicBezTo>
                <a:lnTo>
                  <a:pt x="33" y="160"/>
                </a:lnTo>
                <a:cubicBezTo>
                  <a:pt x="33" y="86"/>
                  <a:pt x="93" y="33"/>
                  <a:pt x="166" y="33"/>
                </a:cubicBezTo>
                <a:cubicBezTo>
                  <a:pt x="240" y="33"/>
                  <a:pt x="300" y="86"/>
                  <a:pt x="300" y="160"/>
                </a:cubicBezTo>
                <a:lnTo>
                  <a:pt x="300" y="276"/>
                </a:lnTo>
                <a:close/>
                <a:moveTo>
                  <a:pt x="300" y="60"/>
                </a:moveTo>
                <a:cubicBezTo>
                  <a:pt x="265" y="13"/>
                  <a:pt x="224" y="0"/>
                  <a:pt x="166" y="0"/>
                </a:cubicBezTo>
                <a:cubicBezTo>
                  <a:pt x="48" y="0"/>
                  <a:pt x="0" y="87"/>
                  <a:pt x="0" y="160"/>
                </a:cubicBezTo>
                <a:lnTo>
                  <a:pt x="0" y="293"/>
                </a:lnTo>
                <a:cubicBezTo>
                  <a:pt x="0" y="311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1"/>
                  <a:pt x="333" y="293"/>
                </a:cubicBezTo>
                <a:lnTo>
                  <a:pt x="333" y="160"/>
                </a:lnTo>
                <a:cubicBezTo>
                  <a:pt x="333" y="122"/>
                  <a:pt x="320" y="88"/>
                  <a:pt x="300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1" name="Freeform 146">
            <a:extLst>
              <a:ext uri="{FF2B5EF4-FFF2-40B4-BE49-F238E27FC236}">
                <a16:creationId xmlns:a16="http://schemas.microsoft.com/office/drawing/2014/main" id="{15CE6DEB-BDA6-C34B-BFED-68D8B5C1715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36902" y="3508383"/>
            <a:ext cx="274638" cy="254000"/>
          </a:xfrm>
          <a:custGeom>
            <a:avLst/>
            <a:gdLst>
              <a:gd name="T0" fmla="*/ 283 w 365"/>
              <a:gd name="T1" fmla="*/ 214 h 333"/>
              <a:gd name="T2" fmla="*/ 266 w 365"/>
              <a:gd name="T3" fmla="*/ 228 h 333"/>
              <a:gd name="T4" fmla="*/ 249 w 365"/>
              <a:gd name="T5" fmla="*/ 246 h 333"/>
              <a:gd name="T6" fmla="*/ 233 w 365"/>
              <a:gd name="T7" fmla="*/ 266 h 333"/>
              <a:gd name="T8" fmla="*/ 199 w 365"/>
              <a:gd name="T9" fmla="*/ 266 h 333"/>
              <a:gd name="T10" fmla="*/ 183 w 365"/>
              <a:gd name="T11" fmla="*/ 250 h 333"/>
              <a:gd name="T12" fmla="*/ 166 w 365"/>
              <a:gd name="T13" fmla="*/ 233 h 333"/>
              <a:gd name="T14" fmla="*/ 99 w 365"/>
              <a:gd name="T15" fmla="*/ 233 h 333"/>
              <a:gd name="T16" fmla="*/ 83 w 365"/>
              <a:gd name="T17" fmla="*/ 216 h 333"/>
              <a:gd name="T18" fmla="*/ 99 w 365"/>
              <a:gd name="T19" fmla="*/ 200 h 333"/>
              <a:gd name="T20" fmla="*/ 183 w 365"/>
              <a:gd name="T21" fmla="*/ 200 h 333"/>
              <a:gd name="T22" fmla="*/ 249 w 365"/>
              <a:gd name="T23" fmla="*/ 200 h 333"/>
              <a:gd name="T24" fmla="*/ 266 w 365"/>
              <a:gd name="T25" fmla="*/ 200 h 333"/>
              <a:gd name="T26" fmla="*/ 283 w 365"/>
              <a:gd name="T27" fmla="*/ 214 h 333"/>
              <a:gd name="T28" fmla="*/ 266 w 365"/>
              <a:gd name="T29" fmla="*/ 100 h 333"/>
              <a:gd name="T30" fmla="*/ 283 w 365"/>
              <a:gd name="T31" fmla="*/ 116 h 333"/>
              <a:gd name="T32" fmla="*/ 266 w 365"/>
              <a:gd name="T33" fmla="*/ 133 h 333"/>
              <a:gd name="T34" fmla="*/ 233 w 365"/>
              <a:gd name="T35" fmla="*/ 133 h 333"/>
              <a:gd name="T36" fmla="*/ 216 w 365"/>
              <a:gd name="T37" fmla="*/ 116 h 333"/>
              <a:gd name="T38" fmla="*/ 233 w 365"/>
              <a:gd name="T39" fmla="*/ 100 h 333"/>
              <a:gd name="T40" fmla="*/ 266 w 365"/>
              <a:gd name="T41" fmla="*/ 100 h 333"/>
              <a:gd name="T42" fmla="*/ 83 w 365"/>
              <a:gd name="T43" fmla="*/ 116 h 333"/>
              <a:gd name="T44" fmla="*/ 99 w 365"/>
              <a:gd name="T45" fmla="*/ 100 h 333"/>
              <a:gd name="T46" fmla="*/ 133 w 365"/>
              <a:gd name="T47" fmla="*/ 100 h 333"/>
              <a:gd name="T48" fmla="*/ 149 w 365"/>
              <a:gd name="T49" fmla="*/ 116 h 333"/>
              <a:gd name="T50" fmla="*/ 133 w 365"/>
              <a:gd name="T51" fmla="*/ 133 h 333"/>
              <a:gd name="T52" fmla="*/ 99 w 365"/>
              <a:gd name="T53" fmla="*/ 133 h 333"/>
              <a:gd name="T54" fmla="*/ 83 w 365"/>
              <a:gd name="T55" fmla="*/ 116 h 333"/>
              <a:gd name="T56" fmla="*/ 316 w 365"/>
              <a:gd name="T57" fmla="*/ 276 h 333"/>
              <a:gd name="T58" fmla="*/ 299 w 365"/>
              <a:gd name="T59" fmla="*/ 300 h 333"/>
              <a:gd name="T60" fmla="*/ 66 w 365"/>
              <a:gd name="T61" fmla="*/ 300 h 333"/>
              <a:gd name="T62" fmla="*/ 49 w 365"/>
              <a:gd name="T63" fmla="*/ 276 h 333"/>
              <a:gd name="T64" fmla="*/ 49 w 365"/>
              <a:gd name="T65" fmla="*/ 160 h 333"/>
              <a:gd name="T66" fmla="*/ 183 w 365"/>
              <a:gd name="T67" fmla="*/ 33 h 333"/>
              <a:gd name="T68" fmla="*/ 316 w 365"/>
              <a:gd name="T69" fmla="*/ 160 h 333"/>
              <a:gd name="T70" fmla="*/ 316 w 365"/>
              <a:gd name="T71" fmla="*/ 276 h 333"/>
              <a:gd name="T72" fmla="*/ 282 w 365"/>
              <a:gd name="T73" fmla="*/ 26 h 333"/>
              <a:gd name="T74" fmla="*/ 183 w 365"/>
              <a:gd name="T75" fmla="*/ 0 h 333"/>
              <a:gd name="T76" fmla="*/ 83 w 365"/>
              <a:gd name="T77" fmla="*/ 26 h 333"/>
              <a:gd name="T78" fmla="*/ 16 w 365"/>
              <a:gd name="T79" fmla="*/ 293 h 333"/>
              <a:gd name="T80" fmla="*/ 49 w 365"/>
              <a:gd name="T81" fmla="*/ 333 h 333"/>
              <a:gd name="T82" fmla="*/ 316 w 365"/>
              <a:gd name="T83" fmla="*/ 333 h 333"/>
              <a:gd name="T84" fmla="*/ 349 w 365"/>
              <a:gd name="T85" fmla="*/ 293 h 333"/>
              <a:gd name="T86" fmla="*/ 282 w 365"/>
              <a:gd name="T87" fmla="*/ 2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65" h="333">
                <a:moveTo>
                  <a:pt x="283" y="214"/>
                </a:moveTo>
                <a:cubicBezTo>
                  <a:pt x="283" y="223"/>
                  <a:pt x="275" y="228"/>
                  <a:pt x="266" y="228"/>
                </a:cubicBezTo>
                <a:cubicBezTo>
                  <a:pt x="257" y="228"/>
                  <a:pt x="249" y="237"/>
                  <a:pt x="249" y="246"/>
                </a:cubicBezTo>
                <a:cubicBezTo>
                  <a:pt x="249" y="255"/>
                  <a:pt x="242" y="266"/>
                  <a:pt x="233" y="266"/>
                </a:cubicBezTo>
                <a:lnTo>
                  <a:pt x="199" y="266"/>
                </a:lnTo>
                <a:cubicBezTo>
                  <a:pt x="190" y="266"/>
                  <a:pt x="183" y="259"/>
                  <a:pt x="183" y="250"/>
                </a:cubicBezTo>
                <a:cubicBezTo>
                  <a:pt x="183" y="240"/>
                  <a:pt x="175" y="233"/>
                  <a:pt x="166" y="233"/>
                </a:cubicBezTo>
                <a:lnTo>
                  <a:pt x="99" y="233"/>
                </a:lnTo>
                <a:cubicBezTo>
                  <a:pt x="90" y="233"/>
                  <a:pt x="83" y="226"/>
                  <a:pt x="83" y="216"/>
                </a:cubicBezTo>
                <a:cubicBezTo>
                  <a:pt x="83" y="207"/>
                  <a:pt x="90" y="200"/>
                  <a:pt x="99" y="200"/>
                </a:cubicBezTo>
                <a:lnTo>
                  <a:pt x="183" y="200"/>
                </a:lnTo>
                <a:lnTo>
                  <a:pt x="249" y="200"/>
                </a:lnTo>
                <a:lnTo>
                  <a:pt x="266" y="200"/>
                </a:lnTo>
                <a:cubicBezTo>
                  <a:pt x="275" y="200"/>
                  <a:pt x="283" y="205"/>
                  <a:pt x="283" y="214"/>
                </a:cubicBezTo>
                <a:close/>
                <a:moveTo>
                  <a:pt x="266" y="100"/>
                </a:moveTo>
                <a:cubicBezTo>
                  <a:pt x="275" y="100"/>
                  <a:pt x="283" y="107"/>
                  <a:pt x="283" y="116"/>
                </a:cubicBezTo>
                <a:cubicBezTo>
                  <a:pt x="283" y="126"/>
                  <a:pt x="275" y="133"/>
                  <a:pt x="266" y="133"/>
                </a:cubicBezTo>
                <a:lnTo>
                  <a:pt x="233" y="133"/>
                </a:lnTo>
                <a:cubicBezTo>
                  <a:pt x="223" y="133"/>
                  <a:pt x="216" y="126"/>
                  <a:pt x="216" y="116"/>
                </a:cubicBezTo>
                <a:cubicBezTo>
                  <a:pt x="216" y="107"/>
                  <a:pt x="223" y="100"/>
                  <a:pt x="233" y="100"/>
                </a:cubicBezTo>
                <a:lnTo>
                  <a:pt x="266" y="100"/>
                </a:lnTo>
                <a:close/>
                <a:moveTo>
                  <a:pt x="83" y="116"/>
                </a:moveTo>
                <a:cubicBezTo>
                  <a:pt x="83" y="107"/>
                  <a:pt x="90" y="100"/>
                  <a:pt x="99" y="100"/>
                </a:cubicBezTo>
                <a:lnTo>
                  <a:pt x="133" y="100"/>
                </a:lnTo>
                <a:cubicBezTo>
                  <a:pt x="142" y="100"/>
                  <a:pt x="149" y="107"/>
                  <a:pt x="149" y="116"/>
                </a:cubicBezTo>
                <a:cubicBezTo>
                  <a:pt x="149" y="126"/>
                  <a:pt x="142" y="133"/>
                  <a:pt x="133" y="133"/>
                </a:cubicBezTo>
                <a:lnTo>
                  <a:pt x="99" y="133"/>
                </a:lnTo>
                <a:cubicBezTo>
                  <a:pt x="90" y="133"/>
                  <a:pt x="83" y="126"/>
                  <a:pt x="83" y="116"/>
                </a:cubicBezTo>
                <a:close/>
                <a:moveTo>
                  <a:pt x="316" y="276"/>
                </a:moveTo>
                <a:cubicBezTo>
                  <a:pt x="316" y="285"/>
                  <a:pt x="309" y="300"/>
                  <a:pt x="299" y="300"/>
                </a:cubicBezTo>
                <a:lnTo>
                  <a:pt x="66" y="300"/>
                </a:lnTo>
                <a:cubicBezTo>
                  <a:pt x="57" y="300"/>
                  <a:pt x="49" y="285"/>
                  <a:pt x="49" y="276"/>
                </a:cubicBezTo>
                <a:lnTo>
                  <a:pt x="49" y="160"/>
                </a:lnTo>
                <a:cubicBezTo>
                  <a:pt x="49" y="86"/>
                  <a:pt x="109" y="33"/>
                  <a:pt x="183" y="33"/>
                </a:cubicBezTo>
                <a:cubicBezTo>
                  <a:pt x="256" y="33"/>
                  <a:pt x="316" y="86"/>
                  <a:pt x="316" y="160"/>
                </a:cubicBezTo>
                <a:lnTo>
                  <a:pt x="316" y="276"/>
                </a:lnTo>
                <a:close/>
                <a:moveTo>
                  <a:pt x="282" y="26"/>
                </a:moveTo>
                <a:cubicBezTo>
                  <a:pt x="255" y="5"/>
                  <a:pt x="220" y="0"/>
                  <a:pt x="183" y="0"/>
                </a:cubicBezTo>
                <a:cubicBezTo>
                  <a:pt x="145" y="0"/>
                  <a:pt x="111" y="5"/>
                  <a:pt x="83" y="26"/>
                </a:cubicBezTo>
                <a:cubicBezTo>
                  <a:pt x="0" y="88"/>
                  <a:pt x="16" y="167"/>
                  <a:pt x="16" y="293"/>
                </a:cubicBezTo>
                <a:cubicBezTo>
                  <a:pt x="16" y="311"/>
                  <a:pt x="31" y="333"/>
                  <a:pt x="49" y="333"/>
                </a:cubicBezTo>
                <a:lnTo>
                  <a:pt x="316" y="333"/>
                </a:lnTo>
                <a:cubicBezTo>
                  <a:pt x="334" y="333"/>
                  <a:pt x="349" y="311"/>
                  <a:pt x="349" y="293"/>
                </a:cubicBezTo>
                <a:cubicBezTo>
                  <a:pt x="349" y="168"/>
                  <a:pt x="365" y="88"/>
                  <a:pt x="282" y="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2" name="Freeform 147">
            <a:extLst>
              <a:ext uri="{FF2B5EF4-FFF2-40B4-BE49-F238E27FC236}">
                <a16:creationId xmlns:a16="http://schemas.microsoft.com/office/drawing/2014/main" id="{685E195C-D982-1E44-A795-2FD3C97C204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44777" y="3503620"/>
            <a:ext cx="252413" cy="254000"/>
          </a:xfrm>
          <a:custGeom>
            <a:avLst/>
            <a:gdLst>
              <a:gd name="T0" fmla="*/ 200 w 334"/>
              <a:gd name="T1" fmla="*/ 233 h 333"/>
              <a:gd name="T2" fmla="*/ 167 w 334"/>
              <a:gd name="T3" fmla="*/ 266 h 333"/>
              <a:gd name="T4" fmla="*/ 134 w 334"/>
              <a:gd name="T5" fmla="*/ 233 h 333"/>
              <a:gd name="T6" fmla="*/ 167 w 334"/>
              <a:gd name="T7" fmla="*/ 200 h 333"/>
              <a:gd name="T8" fmla="*/ 200 w 334"/>
              <a:gd name="T9" fmla="*/ 233 h 333"/>
              <a:gd name="T10" fmla="*/ 267 w 334"/>
              <a:gd name="T11" fmla="*/ 157 h 333"/>
              <a:gd name="T12" fmla="*/ 250 w 334"/>
              <a:gd name="T13" fmla="*/ 173 h 333"/>
              <a:gd name="T14" fmla="*/ 217 w 334"/>
              <a:gd name="T15" fmla="*/ 173 h 333"/>
              <a:gd name="T16" fmla="*/ 200 w 334"/>
              <a:gd name="T17" fmla="*/ 157 h 333"/>
              <a:gd name="T18" fmla="*/ 200 w 334"/>
              <a:gd name="T19" fmla="*/ 123 h 333"/>
              <a:gd name="T20" fmla="*/ 217 w 334"/>
              <a:gd name="T21" fmla="*/ 107 h 333"/>
              <a:gd name="T22" fmla="*/ 250 w 334"/>
              <a:gd name="T23" fmla="*/ 107 h 333"/>
              <a:gd name="T24" fmla="*/ 267 w 334"/>
              <a:gd name="T25" fmla="*/ 123 h 333"/>
              <a:gd name="T26" fmla="*/ 267 w 334"/>
              <a:gd name="T27" fmla="*/ 157 h 333"/>
              <a:gd name="T28" fmla="*/ 134 w 334"/>
              <a:gd name="T29" fmla="*/ 157 h 333"/>
              <a:gd name="T30" fmla="*/ 117 w 334"/>
              <a:gd name="T31" fmla="*/ 173 h 333"/>
              <a:gd name="T32" fmla="*/ 84 w 334"/>
              <a:gd name="T33" fmla="*/ 173 h 333"/>
              <a:gd name="T34" fmla="*/ 67 w 334"/>
              <a:gd name="T35" fmla="*/ 157 h 333"/>
              <a:gd name="T36" fmla="*/ 67 w 334"/>
              <a:gd name="T37" fmla="*/ 123 h 333"/>
              <a:gd name="T38" fmla="*/ 84 w 334"/>
              <a:gd name="T39" fmla="*/ 107 h 333"/>
              <a:gd name="T40" fmla="*/ 117 w 334"/>
              <a:gd name="T41" fmla="*/ 107 h 333"/>
              <a:gd name="T42" fmla="*/ 134 w 334"/>
              <a:gd name="T43" fmla="*/ 123 h 333"/>
              <a:gd name="T44" fmla="*/ 134 w 334"/>
              <a:gd name="T45" fmla="*/ 157 h 333"/>
              <a:gd name="T46" fmla="*/ 167 w 334"/>
              <a:gd name="T47" fmla="*/ 300 h 333"/>
              <a:gd name="T48" fmla="*/ 34 w 334"/>
              <a:gd name="T49" fmla="*/ 166 h 333"/>
              <a:gd name="T50" fmla="*/ 167 w 334"/>
              <a:gd name="T51" fmla="*/ 33 h 333"/>
              <a:gd name="T52" fmla="*/ 300 w 334"/>
              <a:gd name="T53" fmla="*/ 166 h 333"/>
              <a:gd name="T54" fmla="*/ 167 w 334"/>
              <a:gd name="T55" fmla="*/ 300 h 333"/>
              <a:gd name="T56" fmla="*/ 167 w 334"/>
              <a:gd name="T57" fmla="*/ 0 h 333"/>
              <a:gd name="T58" fmla="*/ 0 w 334"/>
              <a:gd name="T59" fmla="*/ 166 h 333"/>
              <a:gd name="T60" fmla="*/ 167 w 334"/>
              <a:gd name="T61" fmla="*/ 333 h 333"/>
              <a:gd name="T62" fmla="*/ 334 w 334"/>
              <a:gd name="T63" fmla="*/ 166 h 333"/>
              <a:gd name="T64" fmla="*/ 167 w 334"/>
              <a:gd name="T6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4" h="333">
                <a:moveTo>
                  <a:pt x="200" y="233"/>
                </a:moveTo>
                <a:cubicBezTo>
                  <a:pt x="200" y="251"/>
                  <a:pt x="185" y="266"/>
                  <a:pt x="167" y="266"/>
                </a:cubicBezTo>
                <a:cubicBezTo>
                  <a:pt x="149" y="266"/>
                  <a:pt x="134" y="251"/>
                  <a:pt x="134" y="233"/>
                </a:cubicBezTo>
                <a:cubicBezTo>
                  <a:pt x="134" y="215"/>
                  <a:pt x="149" y="200"/>
                  <a:pt x="167" y="200"/>
                </a:cubicBezTo>
                <a:cubicBezTo>
                  <a:pt x="185" y="200"/>
                  <a:pt x="200" y="215"/>
                  <a:pt x="200" y="233"/>
                </a:cubicBezTo>
                <a:close/>
                <a:moveTo>
                  <a:pt x="267" y="157"/>
                </a:moveTo>
                <a:cubicBezTo>
                  <a:pt x="267" y="166"/>
                  <a:pt x="260" y="173"/>
                  <a:pt x="250" y="173"/>
                </a:cubicBezTo>
                <a:lnTo>
                  <a:pt x="217" y="173"/>
                </a:lnTo>
                <a:cubicBezTo>
                  <a:pt x="208" y="173"/>
                  <a:pt x="200" y="166"/>
                  <a:pt x="200" y="157"/>
                </a:cubicBezTo>
                <a:lnTo>
                  <a:pt x="200" y="123"/>
                </a:lnTo>
                <a:cubicBezTo>
                  <a:pt x="200" y="114"/>
                  <a:pt x="208" y="107"/>
                  <a:pt x="217" y="107"/>
                </a:cubicBezTo>
                <a:lnTo>
                  <a:pt x="250" y="107"/>
                </a:lnTo>
                <a:cubicBezTo>
                  <a:pt x="260" y="107"/>
                  <a:pt x="267" y="114"/>
                  <a:pt x="267" y="123"/>
                </a:cubicBezTo>
                <a:lnTo>
                  <a:pt x="267" y="157"/>
                </a:lnTo>
                <a:close/>
                <a:moveTo>
                  <a:pt x="134" y="157"/>
                </a:moveTo>
                <a:cubicBezTo>
                  <a:pt x="134" y="166"/>
                  <a:pt x="126" y="173"/>
                  <a:pt x="117" y="173"/>
                </a:cubicBezTo>
                <a:lnTo>
                  <a:pt x="84" y="173"/>
                </a:lnTo>
                <a:cubicBezTo>
                  <a:pt x="74" y="173"/>
                  <a:pt x="67" y="166"/>
                  <a:pt x="67" y="157"/>
                </a:cubicBezTo>
                <a:lnTo>
                  <a:pt x="67" y="123"/>
                </a:lnTo>
                <a:cubicBezTo>
                  <a:pt x="67" y="114"/>
                  <a:pt x="74" y="107"/>
                  <a:pt x="84" y="107"/>
                </a:cubicBezTo>
                <a:lnTo>
                  <a:pt x="117" y="107"/>
                </a:lnTo>
                <a:cubicBezTo>
                  <a:pt x="126" y="107"/>
                  <a:pt x="134" y="114"/>
                  <a:pt x="134" y="123"/>
                </a:cubicBezTo>
                <a:lnTo>
                  <a:pt x="134" y="157"/>
                </a:lnTo>
                <a:close/>
                <a:moveTo>
                  <a:pt x="167" y="300"/>
                </a:moveTo>
                <a:cubicBezTo>
                  <a:pt x="93" y="300"/>
                  <a:pt x="34" y="240"/>
                  <a:pt x="34" y="166"/>
                </a:cubicBezTo>
                <a:cubicBezTo>
                  <a:pt x="34" y="93"/>
                  <a:pt x="93" y="33"/>
                  <a:pt x="167" y="33"/>
                </a:cubicBezTo>
                <a:cubicBezTo>
                  <a:pt x="241" y="33"/>
                  <a:pt x="300" y="93"/>
                  <a:pt x="300" y="166"/>
                </a:cubicBezTo>
                <a:cubicBezTo>
                  <a:pt x="300" y="240"/>
                  <a:pt x="241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4"/>
                  <a:pt x="0" y="166"/>
                </a:cubicBezTo>
                <a:cubicBezTo>
                  <a:pt x="0" y="258"/>
                  <a:pt x="75" y="333"/>
                  <a:pt x="167" y="333"/>
                </a:cubicBezTo>
                <a:cubicBezTo>
                  <a:pt x="259" y="333"/>
                  <a:pt x="334" y="258"/>
                  <a:pt x="334" y="166"/>
                </a:cubicBezTo>
                <a:cubicBezTo>
                  <a:pt x="334" y="74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3" name="Freeform 148">
            <a:extLst>
              <a:ext uri="{FF2B5EF4-FFF2-40B4-BE49-F238E27FC236}">
                <a16:creationId xmlns:a16="http://schemas.microsoft.com/office/drawing/2014/main" id="{440266EE-6BE2-7148-B7A5-A614285FA0E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43127" y="3503620"/>
            <a:ext cx="250825" cy="254000"/>
          </a:xfrm>
          <a:custGeom>
            <a:avLst/>
            <a:gdLst>
              <a:gd name="T0" fmla="*/ 200 w 333"/>
              <a:gd name="T1" fmla="*/ 233 h 333"/>
              <a:gd name="T2" fmla="*/ 166 w 333"/>
              <a:gd name="T3" fmla="*/ 266 h 333"/>
              <a:gd name="T4" fmla="*/ 133 w 333"/>
              <a:gd name="T5" fmla="*/ 233 h 333"/>
              <a:gd name="T6" fmla="*/ 166 w 333"/>
              <a:gd name="T7" fmla="*/ 200 h 333"/>
              <a:gd name="T8" fmla="*/ 200 w 333"/>
              <a:gd name="T9" fmla="*/ 233 h 333"/>
              <a:gd name="T10" fmla="*/ 266 w 333"/>
              <a:gd name="T11" fmla="*/ 133 h 333"/>
              <a:gd name="T12" fmla="*/ 233 w 333"/>
              <a:gd name="T13" fmla="*/ 166 h 333"/>
              <a:gd name="T14" fmla="*/ 200 w 333"/>
              <a:gd name="T15" fmla="*/ 133 h 333"/>
              <a:gd name="T16" fmla="*/ 233 w 333"/>
              <a:gd name="T17" fmla="*/ 100 h 333"/>
              <a:gd name="T18" fmla="*/ 266 w 333"/>
              <a:gd name="T19" fmla="*/ 133 h 333"/>
              <a:gd name="T20" fmla="*/ 133 w 333"/>
              <a:gd name="T21" fmla="*/ 133 h 333"/>
              <a:gd name="T22" fmla="*/ 100 w 333"/>
              <a:gd name="T23" fmla="*/ 166 h 333"/>
              <a:gd name="T24" fmla="*/ 66 w 333"/>
              <a:gd name="T25" fmla="*/ 133 h 333"/>
              <a:gd name="T26" fmla="*/ 100 w 333"/>
              <a:gd name="T27" fmla="*/ 100 h 333"/>
              <a:gd name="T28" fmla="*/ 133 w 333"/>
              <a:gd name="T29" fmla="*/ 133 h 333"/>
              <a:gd name="T30" fmla="*/ 166 w 333"/>
              <a:gd name="T31" fmla="*/ 300 h 333"/>
              <a:gd name="T32" fmla="*/ 33 w 333"/>
              <a:gd name="T33" fmla="*/ 166 h 333"/>
              <a:gd name="T34" fmla="*/ 166 w 333"/>
              <a:gd name="T35" fmla="*/ 33 h 333"/>
              <a:gd name="T36" fmla="*/ 300 w 333"/>
              <a:gd name="T37" fmla="*/ 166 h 333"/>
              <a:gd name="T38" fmla="*/ 166 w 333"/>
              <a:gd name="T39" fmla="*/ 300 h 333"/>
              <a:gd name="T40" fmla="*/ 166 w 333"/>
              <a:gd name="T41" fmla="*/ 0 h 333"/>
              <a:gd name="T42" fmla="*/ 0 w 333"/>
              <a:gd name="T43" fmla="*/ 166 h 333"/>
              <a:gd name="T44" fmla="*/ 166 w 333"/>
              <a:gd name="T45" fmla="*/ 333 h 333"/>
              <a:gd name="T46" fmla="*/ 333 w 333"/>
              <a:gd name="T47" fmla="*/ 166 h 333"/>
              <a:gd name="T48" fmla="*/ 166 w 333"/>
              <a:gd name="T4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3">
                <a:moveTo>
                  <a:pt x="200" y="233"/>
                </a:moveTo>
                <a:cubicBezTo>
                  <a:pt x="200" y="251"/>
                  <a:pt x="185" y="266"/>
                  <a:pt x="166" y="266"/>
                </a:cubicBezTo>
                <a:cubicBezTo>
                  <a:pt x="148" y="266"/>
                  <a:pt x="133" y="251"/>
                  <a:pt x="133" y="233"/>
                </a:cubicBezTo>
                <a:cubicBezTo>
                  <a:pt x="133" y="215"/>
                  <a:pt x="148" y="200"/>
                  <a:pt x="166" y="200"/>
                </a:cubicBezTo>
                <a:cubicBezTo>
                  <a:pt x="185" y="200"/>
                  <a:pt x="200" y="215"/>
                  <a:pt x="200" y="233"/>
                </a:cubicBezTo>
                <a:close/>
                <a:moveTo>
                  <a:pt x="266" y="133"/>
                </a:moveTo>
                <a:cubicBezTo>
                  <a:pt x="266" y="151"/>
                  <a:pt x="251" y="166"/>
                  <a:pt x="233" y="166"/>
                </a:cubicBezTo>
                <a:cubicBezTo>
                  <a:pt x="215" y="166"/>
                  <a:pt x="200" y="151"/>
                  <a:pt x="200" y="133"/>
                </a:cubicBezTo>
                <a:cubicBezTo>
                  <a:pt x="200" y="115"/>
                  <a:pt x="215" y="100"/>
                  <a:pt x="233" y="100"/>
                </a:cubicBezTo>
                <a:cubicBezTo>
                  <a:pt x="251" y="100"/>
                  <a:pt x="266" y="115"/>
                  <a:pt x="266" y="133"/>
                </a:cubicBezTo>
                <a:close/>
                <a:moveTo>
                  <a:pt x="133" y="133"/>
                </a:moveTo>
                <a:cubicBezTo>
                  <a:pt x="133" y="151"/>
                  <a:pt x="118" y="166"/>
                  <a:pt x="100" y="166"/>
                </a:cubicBezTo>
                <a:cubicBezTo>
                  <a:pt x="81" y="166"/>
                  <a:pt x="66" y="151"/>
                  <a:pt x="66" y="133"/>
                </a:cubicBezTo>
                <a:cubicBezTo>
                  <a:pt x="66" y="115"/>
                  <a:pt x="81" y="100"/>
                  <a:pt x="100" y="100"/>
                </a:cubicBezTo>
                <a:cubicBezTo>
                  <a:pt x="118" y="100"/>
                  <a:pt x="133" y="115"/>
                  <a:pt x="133" y="133"/>
                </a:cubicBezTo>
                <a:close/>
                <a:moveTo>
                  <a:pt x="166" y="300"/>
                </a:moveTo>
                <a:cubicBezTo>
                  <a:pt x="93" y="300"/>
                  <a:pt x="33" y="240"/>
                  <a:pt x="33" y="166"/>
                </a:cubicBezTo>
                <a:cubicBezTo>
                  <a:pt x="33" y="93"/>
                  <a:pt x="93" y="33"/>
                  <a:pt x="166" y="33"/>
                </a:cubicBezTo>
                <a:cubicBezTo>
                  <a:pt x="240" y="33"/>
                  <a:pt x="300" y="93"/>
                  <a:pt x="300" y="166"/>
                </a:cubicBezTo>
                <a:cubicBezTo>
                  <a:pt x="300" y="240"/>
                  <a:pt x="240" y="300"/>
                  <a:pt x="166" y="300"/>
                </a:cubicBezTo>
                <a:close/>
                <a:moveTo>
                  <a:pt x="166" y="0"/>
                </a:moveTo>
                <a:cubicBezTo>
                  <a:pt x="74" y="0"/>
                  <a:pt x="0" y="74"/>
                  <a:pt x="0" y="166"/>
                </a:cubicBezTo>
                <a:cubicBezTo>
                  <a:pt x="0" y="258"/>
                  <a:pt x="74" y="333"/>
                  <a:pt x="166" y="333"/>
                </a:cubicBezTo>
                <a:cubicBezTo>
                  <a:pt x="258" y="333"/>
                  <a:pt x="333" y="258"/>
                  <a:pt x="333" y="166"/>
                </a:cubicBezTo>
                <a:cubicBezTo>
                  <a:pt x="333" y="74"/>
                  <a:pt x="258" y="0"/>
                  <a:pt x="1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4" name="Freeform 149">
            <a:extLst>
              <a:ext uri="{FF2B5EF4-FFF2-40B4-BE49-F238E27FC236}">
                <a16:creationId xmlns:a16="http://schemas.microsoft.com/office/drawing/2014/main" id="{B5DE264D-58A8-384E-890C-7ADE1381488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39889" y="3503620"/>
            <a:ext cx="250825" cy="254000"/>
          </a:xfrm>
          <a:custGeom>
            <a:avLst/>
            <a:gdLst>
              <a:gd name="T0" fmla="*/ 267 w 333"/>
              <a:gd name="T1" fmla="*/ 133 h 333"/>
              <a:gd name="T2" fmla="*/ 233 w 333"/>
              <a:gd name="T3" fmla="*/ 166 h 333"/>
              <a:gd name="T4" fmla="*/ 200 w 333"/>
              <a:gd name="T5" fmla="*/ 133 h 333"/>
              <a:gd name="T6" fmla="*/ 233 w 333"/>
              <a:gd name="T7" fmla="*/ 100 h 333"/>
              <a:gd name="T8" fmla="*/ 267 w 333"/>
              <a:gd name="T9" fmla="*/ 133 h 333"/>
              <a:gd name="T10" fmla="*/ 248 w 333"/>
              <a:gd name="T11" fmla="*/ 202 h 333"/>
              <a:gd name="T12" fmla="*/ 85 w 333"/>
              <a:gd name="T13" fmla="*/ 202 h 333"/>
              <a:gd name="T14" fmla="*/ 102 w 333"/>
              <a:gd name="T15" fmla="*/ 183 h 333"/>
              <a:gd name="T16" fmla="*/ 118 w 333"/>
              <a:gd name="T17" fmla="*/ 197 h 333"/>
              <a:gd name="T18" fmla="*/ 215 w 333"/>
              <a:gd name="T19" fmla="*/ 197 h 333"/>
              <a:gd name="T20" fmla="*/ 232 w 333"/>
              <a:gd name="T21" fmla="*/ 183 h 333"/>
              <a:gd name="T22" fmla="*/ 248 w 333"/>
              <a:gd name="T23" fmla="*/ 202 h 333"/>
              <a:gd name="T24" fmla="*/ 100 w 333"/>
              <a:gd name="T25" fmla="*/ 166 h 333"/>
              <a:gd name="T26" fmla="*/ 67 w 333"/>
              <a:gd name="T27" fmla="*/ 133 h 333"/>
              <a:gd name="T28" fmla="*/ 100 w 333"/>
              <a:gd name="T29" fmla="*/ 100 h 333"/>
              <a:gd name="T30" fmla="*/ 133 w 333"/>
              <a:gd name="T31" fmla="*/ 133 h 333"/>
              <a:gd name="T32" fmla="*/ 100 w 333"/>
              <a:gd name="T33" fmla="*/ 166 h 333"/>
              <a:gd name="T34" fmla="*/ 167 w 333"/>
              <a:gd name="T35" fmla="*/ 300 h 333"/>
              <a:gd name="T36" fmla="*/ 33 w 333"/>
              <a:gd name="T37" fmla="*/ 166 h 333"/>
              <a:gd name="T38" fmla="*/ 167 w 333"/>
              <a:gd name="T39" fmla="*/ 33 h 333"/>
              <a:gd name="T40" fmla="*/ 300 w 333"/>
              <a:gd name="T41" fmla="*/ 166 h 333"/>
              <a:gd name="T42" fmla="*/ 167 w 333"/>
              <a:gd name="T43" fmla="*/ 300 h 333"/>
              <a:gd name="T44" fmla="*/ 167 w 333"/>
              <a:gd name="T45" fmla="*/ 0 h 333"/>
              <a:gd name="T46" fmla="*/ 0 w 333"/>
              <a:gd name="T47" fmla="*/ 166 h 333"/>
              <a:gd name="T48" fmla="*/ 167 w 333"/>
              <a:gd name="T49" fmla="*/ 333 h 333"/>
              <a:gd name="T50" fmla="*/ 333 w 333"/>
              <a:gd name="T51" fmla="*/ 166 h 333"/>
              <a:gd name="T52" fmla="*/ 167 w 333"/>
              <a:gd name="T5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3" h="333">
                <a:moveTo>
                  <a:pt x="267" y="133"/>
                </a:moveTo>
                <a:cubicBezTo>
                  <a:pt x="267" y="151"/>
                  <a:pt x="252" y="166"/>
                  <a:pt x="233" y="166"/>
                </a:cubicBezTo>
                <a:cubicBezTo>
                  <a:pt x="215" y="166"/>
                  <a:pt x="200" y="151"/>
                  <a:pt x="200" y="133"/>
                </a:cubicBezTo>
                <a:cubicBezTo>
                  <a:pt x="200" y="115"/>
                  <a:pt x="215" y="100"/>
                  <a:pt x="233" y="100"/>
                </a:cubicBezTo>
                <a:cubicBezTo>
                  <a:pt x="252" y="100"/>
                  <a:pt x="267" y="115"/>
                  <a:pt x="267" y="133"/>
                </a:cubicBezTo>
                <a:close/>
                <a:moveTo>
                  <a:pt x="248" y="202"/>
                </a:moveTo>
                <a:cubicBezTo>
                  <a:pt x="231" y="288"/>
                  <a:pt x="102" y="288"/>
                  <a:pt x="85" y="202"/>
                </a:cubicBezTo>
                <a:cubicBezTo>
                  <a:pt x="83" y="192"/>
                  <a:pt x="92" y="183"/>
                  <a:pt x="102" y="183"/>
                </a:cubicBezTo>
                <a:cubicBezTo>
                  <a:pt x="110" y="183"/>
                  <a:pt x="116" y="189"/>
                  <a:pt x="118" y="197"/>
                </a:cubicBezTo>
                <a:cubicBezTo>
                  <a:pt x="130" y="245"/>
                  <a:pt x="204" y="245"/>
                  <a:pt x="215" y="197"/>
                </a:cubicBezTo>
                <a:cubicBezTo>
                  <a:pt x="217" y="189"/>
                  <a:pt x="224" y="183"/>
                  <a:pt x="232" y="183"/>
                </a:cubicBezTo>
                <a:cubicBezTo>
                  <a:pt x="242" y="183"/>
                  <a:pt x="250" y="192"/>
                  <a:pt x="248" y="202"/>
                </a:cubicBezTo>
                <a:close/>
                <a:moveTo>
                  <a:pt x="100" y="166"/>
                </a:moveTo>
                <a:cubicBezTo>
                  <a:pt x="82" y="166"/>
                  <a:pt x="67" y="151"/>
                  <a:pt x="67" y="133"/>
                </a:cubicBezTo>
                <a:cubicBezTo>
                  <a:pt x="67" y="115"/>
                  <a:pt x="82" y="100"/>
                  <a:pt x="100" y="100"/>
                </a:cubicBezTo>
                <a:cubicBezTo>
                  <a:pt x="118" y="100"/>
                  <a:pt x="133" y="115"/>
                  <a:pt x="133" y="133"/>
                </a:cubicBezTo>
                <a:cubicBezTo>
                  <a:pt x="133" y="151"/>
                  <a:pt x="118" y="166"/>
                  <a:pt x="100" y="166"/>
                </a:cubicBezTo>
                <a:close/>
                <a:moveTo>
                  <a:pt x="167" y="300"/>
                </a:moveTo>
                <a:cubicBezTo>
                  <a:pt x="93" y="300"/>
                  <a:pt x="33" y="240"/>
                  <a:pt x="33" y="166"/>
                </a:cubicBezTo>
                <a:cubicBezTo>
                  <a:pt x="33" y="93"/>
                  <a:pt x="93" y="33"/>
                  <a:pt x="167" y="33"/>
                </a:cubicBezTo>
                <a:cubicBezTo>
                  <a:pt x="240" y="33"/>
                  <a:pt x="300" y="93"/>
                  <a:pt x="300" y="166"/>
                </a:cubicBezTo>
                <a:cubicBezTo>
                  <a:pt x="300" y="240"/>
                  <a:pt x="240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4"/>
                  <a:pt x="0" y="166"/>
                </a:cubicBezTo>
                <a:cubicBezTo>
                  <a:pt x="0" y="258"/>
                  <a:pt x="75" y="333"/>
                  <a:pt x="167" y="333"/>
                </a:cubicBezTo>
                <a:cubicBezTo>
                  <a:pt x="259" y="333"/>
                  <a:pt x="333" y="258"/>
                  <a:pt x="333" y="166"/>
                </a:cubicBezTo>
                <a:cubicBezTo>
                  <a:pt x="333" y="74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5" name="Freeform 150">
            <a:extLst>
              <a:ext uri="{FF2B5EF4-FFF2-40B4-BE49-F238E27FC236}">
                <a16:creationId xmlns:a16="http://schemas.microsoft.com/office/drawing/2014/main" id="{7377D587-FE81-B642-B334-C967DD2ABC4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36651" y="3503620"/>
            <a:ext cx="252413" cy="254000"/>
          </a:xfrm>
          <a:custGeom>
            <a:avLst/>
            <a:gdLst>
              <a:gd name="T0" fmla="*/ 249 w 334"/>
              <a:gd name="T1" fmla="*/ 202 h 333"/>
              <a:gd name="T2" fmla="*/ 85 w 334"/>
              <a:gd name="T3" fmla="*/ 202 h 333"/>
              <a:gd name="T4" fmla="*/ 102 w 334"/>
              <a:gd name="T5" fmla="*/ 183 h 333"/>
              <a:gd name="T6" fmla="*/ 119 w 334"/>
              <a:gd name="T7" fmla="*/ 197 h 333"/>
              <a:gd name="T8" fmla="*/ 215 w 334"/>
              <a:gd name="T9" fmla="*/ 197 h 333"/>
              <a:gd name="T10" fmla="*/ 232 w 334"/>
              <a:gd name="T11" fmla="*/ 183 h 333"/>
              <a:gd name="T12" fmla="*/ 249 w 334"/>
              <a:gd name="T13" fmla="*/ 202 h 333"/>
              <a:gd name="T14" fmla="*/ 167 w 334"/>
              <a:gd name="T15" fmla="*/ 300 h 333"/>
              <a:gd name="T16" fmla="*/ 34 w 334"/>
              <a:gd name="T17" fmla="*/ 166 h 333"/>
              <a:gd name="T18" fmla="*/ 55 w 334"/>
              <a:gd name="T19" fmla="*/ 95 h 333"/>
              <a:gd name="T20" fmla="*/ 77 w 334"/>
              <a:gd name="T21" fmla="*/ 116 h 333"/>
              <a:gd name="T22" fmla="*/ 60 w 334"/>
              <a:gd name="T23" fmla="*/ 133 h 333"/>
              <a:gd name="T24" fmla="*/ 60 w 334"/>
              <a:gd name="T25" fmla="*/ 157 h 333"/>
              <a:gd name="T26" fmla="*/ 84 w 334"/>
              <a:gd name="T27" fmla="*/ 157 h 333"/>
              <a:gd name="T28" fmla="*/ 100 w 334"/>
              <a:gd name="T29" fmla="*/ 140 h 333"/>
              <a:gd name="T30" fmla="*/ 117 w 334"/>
              <a:gd name="T31" fmla="*/ 157 h 333"/>
              <a:gd name="T32" fmla="*/ 141 w 334"/>
              <a:gd name="T33" fmla="*/ 157 h 333"/>
              <a:gd name="T34" fmla="*/ 141 w 334"/>
              <a:gd name="T35" fmla="*/ 133 h 333"/>
              <a:gd name="T36" fmla="*/ 124 w 334"/>
              <a:gd name="T37" fmla="*/ 116 h 333"/>
              <a:gd name="T38" fmla="*/ 141 w 334"/>
              <a:gd name="T39" fmla="*/ 100 h 333"/>
              <a:gd name="T40" fmla="*/ 141 w 334"/>
              <a:gd name="T41" fmla="*/ 76 h 333"/>
              <a:gd name="T42" fmla="*/ 117 w 334"/>
              <a:gd name="T43" fmla="*/ 76 h 333"/>
              <a:gd name="T44" fmla="*/ 100 w 334"/>
              <a:gd name="T45" fmla="*/ 93 h 333"/>
              <a:gd name="T46" fmla="*/ 76 w 334"/>
              <a:gd name="T47" fmla="*/ 69 h 333"/>
              <a:gd name="T48" fmla="*/ 167 w 334"/>
              <a:gd name="T49" fmla="*/ 33 h 333"/>
              <a:gd name="T50" fmla="*/ 258 w 334"/>
              <a:gd name="T51" fmla="*/ 69 h 333"/>
              <a:gd name="T52" fmla="*/ 234 w 334"/>
              <a:gd name="T53" fmla="*/ 93 h 333"/>
              <a:gd name="T54" fmla="*/ 217 w 334"/>
              <a:gd name="T55" fmla="*/ 76 h 333"/>
              <a:gd name="T56" fmla="*/ 193 w 334"/>
              <a:gd name="T57" fmla="*/ 76 h 333"/>
              <a:gd name="T58" fmla="*/ 193 w 334"/>
              <a:gd name="T59" fmla="*/ 100 h 333"/>
              <a:gd name="T60" fmla="*/ 210 w 334"/>
              <a:gd name="T61" fmla="*/ 116 h 333"/>
              <a:gd name="T62" fmla="*/ 193 w 334"/>
              <a:gd name="T63" fmla="*/ 133 h 333"/>
              <a:gd name="T64" fmla="*/ 193 w 334"/>
              <a:gd name="T65" fmla="*/ 157 h 333"/>
              <a:gd name="T66" fmla="*/ 217 w 334"/>
              <a:gd name="T67" fmla="*/ 157 h 333"/>
              <a:gd name="T68" fmla="*/ 234 w 334"/>
              <a:gd name="T69" fmla="*/ 140 h 333"/>
              <a:gd name="T70" fmla="*/ 250 w 334"/>
              <a:gd name="T71" fmla="*/ 157 h 333"/>
              <a:gd name="T72" fmla="*/ 274 w 334"/>
              <a:gd name="T73" fmla="*/ 157 h 333"/>
              <a:gd name="T74" fmla="*/ 274 w 334"/>
              <a:gd name="T75" fmla="*/ 133 h 333"/>
              <a:gd name="T76" fmla="*/ 257 w 334"/>
              <a:gd name="T77" fmla="*/ 116 h 333"/>
              <a:gd name="T78" fmla="*/ 279 w 334"/>
              <a:gd name="T79" fmla="*/ 95 h 333"/>
              <a:gd name="T80" fmla="*/ 300 w 334"/>
              <a:gd name="T81" fmla="*/ 166 h 333"/>
              <a:gd name="T82" fmla="*/ 167 w 334"/>
              <a:gd name="T83" fmla="*/ 300 h 333"/>
              <a:gd name="T84" fmla="*/ 167 w 334"/>
              <a:gd name="T85" fmla="*/ 0 h 333"/>
              <a:gd name="T86" fmla="*/ 0 w 334"/>
              <a:gd name="T87" fmla="*/ 166 h 333"/>
              <a:gd name="T88" fmla="*/ 167 w 334"/>
              <a:gd name="T89" fmla="*/ 333 h 333"/>
              <a:gd name="T90" fmla="*/ 334 w 334"/>
              <a:gd name="T91" fmla="*/ 166 h 333"/>
              <a:gd name="T92" fmla="*/ 167 w 334"/>
              <a:gd name="T9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34" h="333">
                <a:moveTo>
                  <a:pt x="249" y="202"/>
                </a:moveTo>
                <a:cubicBezTo>
                  <a:pt x="232" y="288"/>
                  <a:pt x="102" y="288"/>
                  <a:pt x="85" y="202"/>
                </a:cubicBezTo>
                <a:cubicBezTo>
                  <a:pt x="83" y="192"/>
                  <a:pt x="92" y="183"/>
                  <a:pt x="102" y="183"/>
                </a:cubicBezTo>
                <a:cubicBezTo>
                  <a:pt x="110" y="183"/>
                  <a:pt x="117" y="189"/>
                  <a:pt x="119" y="197"/>
                </a:cubicBezTo>
                <a:cubicBezTo>
                  <a:pt x="130" y="245"/>
                  <a:pt x="204" y="245"/>
                  <a:pt x="215" y="197"/>
                </a:cubicBezTo>
                <a:cubicBezTo>
                  <a:pt x="217" y="189"/>
                  <a:pt x="224" y="183"/>
                  <a:pt x="232" y="183"/>
                </a:cubicBezTo>
                <a:cubicBezTo>
                  <a:pt x="242" y="183"/>
                  <a:pt x="251" y="192"/>
                  <a:pt x="249" y="202"/>
                </a:cubicBezTo>
                <a:close/>
                <a:moveTo>
                  <a:pt x="167" y="300"/>
                </a:moveTo>
                <a:cubicBezTo>
                  <a:pt x="93" y="300"/>
                  <a:pt x="34" y="240"/>
                  <a:pt x="34" y="166"/>
                </a:cubicBezTo>
                <a:cubicBezTo>
                  <a:pt x="34" y="140"/>
                  <a:pt x="42" y="115"/>
                  <a:pt x="55" y="95"/>
                </a:cubicBezTo>
                <a:lnTo>
                  <a:pt x="77" y="116"/>
                </a:lnTo>
                <a:lnTo>
                  <a:pt x="60" y="133"/>
                </a:lnTo>
                <a:cubicBezTo>
                  <a:pt x="54" y="140"/>
                  <a:pt x="54" y="150"/>
                  <a:pt x="60" y="157"/>
                </a:cubicBezTo>
                <a:cubicBezTo>
                  <a:pt x="67" y="163"/>
                  <a:pt x="77" y="163"/>
                  <a:pt x="84" y="157"/>
                </a:cubicBezTo>
                <a:lnTo>
                  <a:pt x="100" y="140"/>
                </a:lnTo>
                <a:lnTo>
                  <a:pt x="117" y="157"/>
                </a:lnTo>
                <a:cubicBezTo>
                  <a:pt x="124" y="163"/>
                  <a:pt x="134" y="163"/>
                  <a:pt x="141" y="157"/>
                </a:cubicBezTo>
                <a:cubicBezTo>
                  <a:pt x="147" y="150"/>
                  <a:pt x="147" y="140"/>
                  <a:pt x="141" y="133"/>
                </a:cubicBezTo>
                <a:lnTo>
                  <a:pt x="124" y="116"/>
                </a:lnTo>
                <a:lnTo>
                  <a:pt x="141" y="100"/>
                </a:lnTo>
                <a:cubicBezTo>
                  <a:pt x="147" y="93"/>
                  <a:pt x="147" y="83"/>
                  <a:pt x="141" y="76"/>
                </a:cubicBezTo>
                <a:cubicBezTo>
                  <a:pt x="134" y="70"/>
                  <a:pt x="124" y="70"/>
                  <a:pt x="117" y="76"/>
                </a:cubicBezTo>
                <a:lnTo>
                  <a:pt x="100" y="93"/>
                </a:lnTo>
                <a:lnTo>
                  <a:pt x="76" y="69"/>
                </a:lnTo>
                <a:cubicBezTo>
                  <a:pt x="100" y="47"/>
                  <a:pt x="132" y="33"/>
                  <a:pt x="167" y="33"/>
                </a:cubicBezTo>
                <a:cubicBezTo>
                  <a:pt x="202" y="33"/>
                  <a:pt x="234" y="47"/>
                  <a:pt x="258" y="69"/>
                </a:cubicBezTo>
                <a:lnTo>
                  <a:pt x="234" y="93"/>
                </a:lnTo>
                <a:lnTo>
                  <a:pt x="217" y="76"/>
                </a:lnTo>
                <a:cubicBezTo>
                  <a:pt x="210" y="70"/>
                  <a:pt x="200" y="70"/>
                  <a:pt x="193" y="76"/>
                </a:cubicBezTo>
                <a:cubicBezTo>
                  <a:pt x="187" y="83"/>
                  <a:pt x="187" y="93"/>
                  <a:pt x="193" y="100"/>
                </a:cubicBezTo>
                <a:lnTo>
                  <a:pt x="210" y="116"/>
                </a:lnTo>
                <a:lnTo>
                  <a:pt x="193" y="133"/>
                </a:lnTo>
                <a:cubicBezTo>
                  <a:pt x="187" y="140"/>
                  <a:pt x="187" y="150"/>
                  <a:pt x="193" y="157"/>
                </a:cubicBezTo>
                <a:cubicBezTo>
                  <a:pt x="200" y="163"/>
                  <a:pt x="210" y="163"/>
                  <a:pt x="217" y="157"/>
                </a:cubicBezTo>
                <a:lnTo>
                  <a:pt x="234" y="140"/>
                </a:lnTo>
                <a:lnTo>
                  <a:pt x="250" y="157"/>
                </a:lnTo>
                <a:cubicBezTo>
                  <a:pt x="257" y="163"/>
                  <a:pt x="267" y="163"/>
                  <a:pt x="274" y="157"/>
                </a:cubicBezTo>
                <a:cubicBezTo>
                  <a:pt x="280" y="150"/>
                  <a:pt x="280" y="140"/>
                  <a:pt x="274" y="133"/>
                </a:cubicBezTo>
                <a:lnTo>
                  <a:pt x="257" y="116"/>
                </a:lnTo>
                <a:lnTo>
                  <a:pt x="279" y="95"/>
                </a:lnTo>
                <a:cubicBezTo>
                  <a:pt x="292" y="115"/>
                  <a:pt x="300" y="140"/>
                  <a:pt x="300" y="166"/>
                </a:cubicBezTo>
                <a:cubicBezTo>
                  <a:pt x="300" y="240"/>
                  <a:pt x="241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4"/>
                  <a:pt x="0" y="166"/>
                </a:cubicBezTo>
                <a:cubicBezTo>
                  <a:pt x="0" y="258"/>
                  <a:pt x="75" y="333"/>
                  <a:pt x="167" y="333"/>
                </a:cubicBezTo>
                <a:cubicBezTo>
                  <a:pt x="259" y="333"/>
                  <a:pt x="334" y="258"/>
                  <a:pt x="334" y="166"/>
                </a:cubicBezTo>
                <a:cubicBezTo>
                  <a:pt x="334" y="74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6" name="Freeform 151">
            <a:extLst>
              <a:ext uri="{FF2B5EF4-FFF2-40B4-BE49-F238E27FC236}">
                <a16:creationId xmlns:a16="http://schemas.microsoft.com/office/drawing/2014/main" id="{D5A630A0-726F-534C-82F3-E3493839DEE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62616" y="2959106"/>
            <a:ext cx="252413" cy="252413"/>
          </a:xfrm>
          <a:custGeom>
            <a:avLst/>
            <a:gdLst>
              <a:gd name="T0" fmla="*/ 267 w 334"/>
              <a:gd name="T1" fmla="*/ 124 h 333"/>
              <a:gd name="T2" fmla="*/ 267 w 334"/>
              <a:gd name="T3" fmla="*/ 157 h 333"/>
              <a:gd name="T4" fmla="*/ 250 w 334"/>
              <a:gd name="T5" fmla="*/ 174 h 333"/>
              <a:gd name="T6" fmla="*/ 217 w 334"/>
              <a:gd name="T7" fmla="*/ 174 h 333"/>
              <a:gd name="T8" fmla="*/ 200 w 334"/>
              <a:gd name="T9" fmla="*/ 157 h 333"/>
              <a:gd name="T10" fmla="*/ 200 w 334"/>
              <a:gd name="T11" fmla="*/ 124 h 333"/>
              <a:gd name="T12" fmla="*/ 217 w 334"/>
              <a:gd name="T13" fmla="*/ 107 h 333"/>
              <a:gd name="T14" fmla="*/ 250 w 334"/>
              <a:gd name="T15" fmla="*/ 107 h 333"/>
              <a:gd name="T16" fmla="*/ 267 w 334"/>
              <a:gd name="T17" fmla="*/ 124 h 333"/>
              <a:gd name="T18" fmla="*/ 117 w 334"/>
              <a:gd name="T19" fmla="*/ 174 h 333"/>
              <a:gd name="T20" fmla="*/ 84 w 334"/>
              <a:gd name="T21" fmla="*/ 174 h 333"/>
              <a:gd name="T22" fmla="*/ 67 w 334"/>
              <a:gd name="T23" fmla="*/ 157 h 333"/>
              <a:gd name="T24" fmla="*/ 67 w 334"/>
              <a:gd name="T25" fmla="*/ 124 h 333"/>
              <a:gd name="T26" fmla="*/ 84 w 334"/>
              <a:gd name="T27" fmla="*/ 107 h 333"/>
              <a:gd name="T28" fmla="*/ 117 w 334"/>
              <a:gd name="T29" fmla="*/ 107 h 333"/>
              <a:gd name="T30" fmla="*/ 134 w 334"/>
              <a:gd name="T31" fmla="*/ 124 h 333"/>
              <a:gd name="T32" fmla="*/ 134 w 334"/>
              <a:gd name="T33" fmla="*/ 157 h 333"/>
              <a:gd name="T34" fmla="*/ 117 w 334"/>
              <a:gd name="T35" fmla="*/ 174 h 333"/>
              <a:gd name="T36" fmla="*/ 249 w 334"/>
              <a:gd name="T37" fmla="*/ 208 h 333"/>
              <a:gd name="T38" fmla="*/ 85 w 334"/>
              <a:gd name="T39" fmla="*/ 206 h 333"/>
              <a:gd name="T40" fmla="*/ 102 w 334"/>
              <a:gd name="T41" fmla="*/ 190 h 333"/>
              <a:gd name="T42" fmla="*/ 102 w 334"/>
              <a:gd name="T43" fmla="*/ 190 h 333"/>
              <a:gd name="T44" fmla="*/ 118 w 334"/>
              <a:gd name="T45" fmla="*/ 202 h 333"/>
              <a:gd name="T46" fmla="*/ 215 w 334"/>
              <a:gd name="T47" fmla="*/ 200 h 333"/>
              <a:gd name="T48" fmla="*/ 232 w 334"/>
              <a:gd name="T49" fmla="*/ 190 h 333"/>
              <a:gd name="T50" fmla="*/ 232 w 334"/>
              <a:gd name="T51" fmla="*/ 190 h 333"/>
              <a:gd name="T52" fmla="*/ 249 w 334"/>
              <a:gd name="T53" fmla="*/ 208 h 333"/>
              <a:gd name="T54" fmla="*/ 167 w 334"/>
              <a:gd name="T55" fmla="*/ 300 h 333"/>
              <a:gd name="T56" fmla="*/ 34 w 334"/>
              <a:gd name="T57" fmla="*/ 167 h 333"/>
              <a:gd name="T58" fmla="*/ 167 w 334"/>
              <a:gd name="T59" fmla="*/ 33 h 333"/>
              <a:gd name="T60" fmla="*/ 300 w 334"/>
              <a:gd name="T61" fmla="*/ 167 h 333"/>
              <a:gd name="T62" fmla="*/ 167 w 334"/>
              <a:gd name="T63" fmla="*/ 300 h 333"/>
              <a:gd name="T64" fmla="*/ 167 w 334"/>
              <a:gd name="T65" fmla="*/ 0 h 333"/>
              <a:gd name="T66" fmla="*/ 0 w 334"/>
              <a:gd name="T67" fmla="*/ 167 h 333"/>
              <a:gd name="T68" fmla="*/ 167 w 334"/>
              <a:gd name="T69" fmla="*/ 333 h 333"/>
              <a:gd name="T70" fmla="*/ 334 w 334"/>
              <a:gd name="T71" fmla="*/ 167 h 333"/>
              <a:gd name="T72" fmla="*/ 167 w 334"/>
              <a:gd name="T7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4" h="333">
                <a:moveTo>
                  <a:pt x="267" y="124"/>
                </a:moveTo>
                <a:lnTo>
                  <a:pt x="267" y="157"/>
                </a:lnTo>
                <a:cubicBezTo>
                  <a:pt x="267" y="166"/>
                  <a:pt x="260" y="174"/>
                  <a:pt x="250" y="174"/>
                </a:cubicBezTo>
                <a:lnTo>
                  <a:pt x="217" y="174"/>
                </a:lnTo>
                <a:cubicBezTo>
                  <a:pt x="208" y="174"/>
                  <a:pt x="200" y="166"/>
                  <a:pt x="200" y="157"/>
                </a:cubicBezTo>
                <a:lnTo>
                  <a:pt x="200" y="124"/>
                </a:lnTo>
                <a:cubicBezTo>
                  <a:pt x="200" y="114"/>
                  <a:pt x="208" y="107"/>
                  <a:pt x="217" y="107"/>
                </a:cubicBezTo>
                <a:lnTo>
                  <a:pt x="250" y="107"/>
                </a:lnTo>
                <a:cubicBezTo>
                  <a:pt x="260" y="107"/>
                  <a:pt x="267" y="114"/>
                  <a:pt x="267" y="124"/>
                </a:cubicBezTo>
                <a:close/>
                <a:moveTo>
                  <a:pt x="117" y="174"/>
                </a:moveTo>
                <a:lnTo>
                  <a:pt x="84" y="174"/>
                </a:lnTo>
                <a:cubicBezTo>
                  <a:pt x="74" y="174"/>
                  <a:pt x="67" y="166"/>
                  <a:pt x="67" y="157"/>
                </a:cubicBezTo>
                <a:lnTo>
                  <a:pt x="67" y="124"/>
                </a:lnTo>
                <a:cubicBezTo>
                  <a:pt x="67" y="114"/>
                  <a:pt x="74" y="107"/>
                  <a:pt x="84" y="107"/>
                </a:cubicBezTo>
                <a:lnTo>
                  <a:pt x="117" y="107"/>
                </a:lnTo>
                <a:cubicBezTo>
                  <a:pt x="126" y="107"/>
                  <a:pt x="134" y="114"/>
                  <a:pt x="134" y="124"/>
                </a:cubicBezTo>
                <a:lnTo>
                  <a:pt x="134" y="157"/>
                </a:lnTo>
                <a:cubicBezTo>
                  <a:pt x="134" y="166"/>
                  <a:pt x="126" y="174"/>
                  <a:pt x="117" y="174"/>
                </a:cubicBezTo>
                <a:close/>
                <a:moveTo>
                  <a:pt x="249" y="208"/>
                </a:moveTo>
                <a:cubicBezTo>
                  <a:pt x="232" y="293"/>
                  <a:pt x="102" y="292"/>
                  <a:pt x="85" y="206"/>
                </a:cubicBezTo>
                <a:cubicBezTo>
                  <a:pt x="83" y="196"/>
                  <a:pt x="92" y="190"/>
                  <a:pt x="102" y="190"/>
                </a:cubicBezTo>
                <a:lnTo>
                  <a:pt x="102" y="190"/>
                </a:lnTo>
                <a:cubicBezTo>
                  <a:pt x="110" y="190"/>
                  <a:pt x="117" y="194"/>
                  <a:pt x="118" y="202"/>
                </a:cubicBezTo>
                <a:cubicBezTo>
                  <a:pt x="130" y="251"/>
                  <a:pt x="204" y="249"/>
                  <a:pt x="215" y="200"/>
                </a:cubicBezTo>
                <a:cubicBezTo>
                  <a:pt x="217" y="193"/>
                  <a:pt x="224" y="190"/>
                  <a:pt x="232" y="190"/>
                </a:cubicBezTo>
                <a:lnTo>
                  <a:pt x="232" y="190"/>
                </a:lnTo>
                <a:cubicBezTo>
                  <a:pt x="242" y="190"/>
                  <a:pt x="250" y="198"/>
                  <a:pt x="249" y="208"/>
                </a:cubicBezTo>
                <a:close/>
                <a:moveTo>
                  <a:pt x="167" y="300"/>
                </a:moveTo>
                <a:cubicBezTo>
                  <a:pt x="93" y="300"/>
                  <a:pt x="34" y="240"/>
                  <a:pt x="34" y="167"/>
                </a:cubicBezTo>
                <a:cubicBezTo>
                  <a:pt x="34" y="93"/>
                  <a:pt x="93" y="33"/>
                  <a:pt x="167" y="33"/>
                </a:cubicBezTo>
                <a:cubicBezTo>
                  <a:pt x="241" y="33"/>
                  <a:pt x="300" y="93"/>
                  <a:pt x="300" y="167"/>
                </a:cubicBezTo>
                <a:cubicBezTo>
                  <a:pt x="300" y="240"/>
                  <a:pt x="241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3"/>
                  <a:pt x="167" y="333"/>
                </a:cubicBezTo>
                <a:cubicBezTo>
                  <a:pt x="259" y="333"/>
                  <a:pt x="334" y="259"/>
                  <a:pt x="334" y="167"/>
                </a:cubicBezTo>
                <a:cubicBezTo>
                  <a:pt x="334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7" name="Freeform 152">
            <a:extLst>
              <a:ext uri="{FF2B5EF4-FFF2-40B4-BE49-F238E27FC236}">
                <a16:creationId xmlns:a16="http://schemas.microsoft.com/office/drawing/2014/main" id="{5916364B-A89F-2045-ABCE-C9BD14E3AD0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59378" y="2959106"/>
            <a:ext cx="252413" cy="252413"/>
          </a:xfrm>
          <a:custGeom>
            <a:avLst/>
            <a:gdLst>
              <a:gd name="T0" fmla="*/ 266 w 333"/>
              <a:gd name="T1" fmla="*/ 124 h 333"/>
              <a:gd name="T2" fmla="*/ 266 w 333"/>
              <a:gd name="T3" fmla="*/ 157 h 333"/>
              <a:gd name="T4" fmla="*/ 250 w 333"/>
              <a:gd name="T5" fmla="*/ 174 h 333"/>
              <a:gd name="T6" fmla="*/ 216 w 333"/>
              <a:gd name="T7" fmla="*/ 174 h 333"/>
              <a:gd name="T8" fmla="*/ 200 w 333"/>
              <a:gd name="T9" fmla="*/ 157 h 333"/>
              <a:gd name="T10" fmla="*/ 200 w 333"/>
              <a:gd name="T11" fmla="*/ 124 h 333"/>
              <a:gd name="T12" fmla="*/ 216 w 333"/>
              <a:gd name="T13" fmla="*/ 107 h 333"/>
              <a:gd name="T14" fmla="*/ 250 w 333"/>
              <a:gd name="T15" fmla="*/ 107 h 333"/>
              <a:gd name="T16" fmla="*/ 266 w 333"/>
              <a:gd name="T17" fmla="*/ 124 h 333"/>
              <a:gd name="T18" fmla="*/ 116 w 333"/>
              <a:gd name="T19" fmla="*/ 157 h 333"/>
              <a:gd name="T20" fmla="*/ 83 w 333"/>
              <a:gd name="T21" fmla="*/ 157 h 333"/>
              <a:gd name="T22" fmla="*/ 66 w 333"/>
              <a:gd name="T23" fmla="*/ 140 h 333"/>
              <a:gd name="T24" fmla="*/ 83 w 333"/>
              <a:gd name="T25" fmla="*/ 124 h 333"/>
              <a:gd name="T26" fmla="*/ 116 w 333"/>
              <a:gd name="T27" fmla="*/ 124 h 333"/>
              <a:gd name="T28" fmla="*/ 133 w 333"/>
              <a:gd name="T29" fmla="*/ 140 h 333"/>
              <a:gd name="T30" fmla="*/ 116 w 333"/>
              <a:gd name="T31" fmla="*/ 157 h 333"/>
              <a:gd name="T32" fmla="*/ 248 w 333"/>
              <a:gd name="T33" fmla="*/ 203 h 333"/>
              <a:gd name="T34" fmla="*/ 85 w 333"/>
              <a:gd name="T35" fmla="*/ 203 h 333"/>
              <a:gd name="T36" fmla="*/ 101 w 333"/>
              <a:gd name="T37" fmla="*/ 183 h 333"/>
              <a:gd name="T38" fmla="*/ 118 w 333"/>
              <a:gd name="T39" fmla="*/ 197 h 333"/>
              <a:gd name="T40" fmla="*/ 215 w 333"/>
              <a:gd name="T41" fmla="*/ 197 h 333"/>
              <a:gd name="T42" fmla="*/ 231 w 333"/>
              <a:gd name="T43" fmla="*/ 183 h 333"/>
              <a:gd name="T44" fmla="*/ 248 w 333"/>
              <a:gd name="T45" fmla="*/ 203 h 333"/>
              <a:gd name="T46" fmla="*/ 166 w 333"/>
              <a:gd name="T47" fmla="*/ 300 h 333"/>
              <a:gd name="T48" fmla="*/ 33 w 333"/>
              <a:gd name="T49" fmla="*/ 167 h 333"/>
              <a:gd name="T50" fmla="*/ 166 w 333"/>
              <a:gd name="T51" fmla="*/ 33 h 333"/>
              <a:gd name="T52" fmla="*/ 300 w 333"/>
              <a:gd name="T53" fmla="*/ 167 h 333"/>
              <a:gd name="T54" fmla="*/ 166 w 333"/>
              <a:gd name="T55" fmla="*/ 300 h 333"/>
              <a:gd name="T56" fmla="*/ 166 w 333"/>
              <a:gd name="T57" fmla="*/ 0 h 333"/>
              <a:gd name="T58" fmla="*/ 0 w 333"/>
              <a:gd name="T59" fmla="*/ 167 h 333"/>
              <a:gd name="T60" fmla="*/ 166 w 333"/>
              <a:gd name="T61" fmla="*/ 333 h 333"/>
              <a:gd name="T62" fmla="*/ 333 w 333"/>
              <a:gd name="T63" fmla="*/ 167 h 333"/>
              <a:gd name="T64" fmla="*/ 166 w 333"/>
              <a:gd name="T6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3">
                <a:moveTo>
                  <a:pt x="266" y="124"/>
                </a:moveTo>
                <a:lnTo>
                  <a:pt x="266" y="157"/>
                </a:lnTo>
                <a:cubicBezTo>
                  <a:pt x="266" y="166"/>
                  <a:pt x="259" y="174"/>
                  <a:pt x="250" y="174"/>
                </a:cubicBezTo>
                <a:lnTo>
                  <a:pt x="216" y="174"/>
                </a:lnTo>
                <a:cubicBezTo>
                  <a:pt x="207" y="174"/>
                  <a:pt x="200" y="166"/>
                  <a:pt x="200" y="157"/>
                </a:cubicBezTo>
                <a:lnTo>
                  <a:pt x="200" y="124"/>
                </a:lnTo>
                <a:cubicBezTo>
                  <a:pt x="200" y="114"/>
                  <a:pt x="207" y="107"/>
                  <a:pt x="216" y="107"/>
                </a:cubicBezTo>
                <a:lnTo>
                  <a:pt x="250" y="107"/>
                </a:lnTo>
                <a:cubicBezTo>
                  <a:pt x="259" y="107"/>
                  <a:pt x="266" y="114"/>
                  <a:pt x="266" y="124"/>
                </a:cubicBezTo>
                <a:close/>
                <a:moveTo>
                  <a:pt x="116" y="157"/>
                </a:moveTo>
                <a:lnTo>
                  <a:pt x="83" y="157"/>
                </a:lnTo>
                <a:cubicBezTo>
                  <a:pt x="74" y="157"/>
                  <a:pt x="66" y="150"/>
                  <a:pt x="66" y="140"/>
                </a:cubicBezTo>
                <a:cubicBezTo>
                  <a:pt x="66" y="131"/>
                  <a:pt x="74" y="124"/>
                  <a:pt x="83" y="124"/>
                </a:cubicBezTo>
                <a:lnTo>
                  <a:pt x="116" y="124"/>
                </a:lnTo>
                <a:cubicBezTo>
                  <a:pt x="126" y="124"/>
                  <a:pt x="133" y="131"/>
                  <a:pt x="133" y="140"/>
                </a:cubicBezTo>
                <a:cubicBezTo>
                  <a:pt x="133" y="150"/>
                  <a:pt x="126" y="157"/>
                  <a:pt x="116" y="157"/>
                </a:cubicBezTo>
                <a:close/>
                <a:moveTo>
                  <a:pt x="248" y="203"/>
                </a:moveTo>
                <a:cubicBezTo>
                  <a:pt x="231" y="288"/>
                  <a:pt x="102" y="288"/>
                  <a:pt x="85" y="203"/>
                </a:cubicBezTo>
                <a:cubicBezTo>
                  <a:pt x="83" y="193"/>
                  <a:pt x="91" y="183"/>
                  <a:pt x="101" y="183"/>
                </a:cubicBezTo>
                <a:cubicBezTo>
                  <a:pt x="109" y="183"/>
                  <a:pt x="116" y="189"/>
                  <a:pt x="118" y="197"/>
                </a:cubicBezTo>
                <a:cubicBezTo>
                  <a:pt x="129" y="246"/>
                  <a:pt x="203" y="246"/>
                  <a:pt x="215" y="197"/>
                </a:cubicBezTo>
                <a:cubicBezTo>
                  <a:pt x="217" y="189"/>
                  <a:pt x="223" y="183"/>
                  <a:pt x="231" y="183"/>
                </a:cubicBezTo>
                <a:cubicBezTo>
                  <a:pt x="241" y="183"/>
                  <a:pt x="250" y="193"/>
                  <a:pt x="248" y="203"/>
                </a:cubicBezTo>
                <a:close/>
                <a:moveTo>
                  <a:pt x="166" y="300"/>
                </a:moveTo>
                <a:cubicBezTo>
                  <a:pt x="93" y="300"/>
                  <a:pt x="33" y="240"/>
                  <a:pt x="33" y="167"/>
                </a:cubicBezTo>
                <a:cubicBezTo>
                  <a:pt x="33" y="93"/>
                  <a:pt x="93" y="33"/>
                  <a:pt x="166" y="33"/>
                </a:cubicBezTo>
                <a:cubicBezTo>
                  <a:pt x="240" y="33"/>
                  <a:pt x="300" y="93"/>
                  <a:pt x="300" y="167"/>
                </a:cubicBezTo>
                <a:cubicBezTo>
                  <a:pt x="300" y="240"/>
                  <a:pt x="240" y="300"/>
                  <a:pt x="166" y="300"/>
                </a:cubicBezTo>
                <a:close/>
                <a:moveTo>
                  <a:pt x="166" y="0"/>
                </a:moveTo>
                <a:cubicBezTo>
                  <a:pt x="74" y="0"/>
                  <a:pt x="0" y="75"/>
                  <a:pt x="0" y="167"/>
                </a:cubicBezTo>
                <a:cubicBezTo>
                  <a:pt x="0" y="259"/>
                  <a:pt x="74" y="333"/>
                  <a:pt x="166" y="333"/>
                </a:cubicBezTo>
                <a:cubicBezTo>
                  <a:pt x="258" y="333"/>
                  <a:pt x="333" y="259"/>
                  <a:pt x="333" y="167"/>
                </a:cubicBezTo>
                <a:cubicBezTo>
                  <a:pt x="333" y="75"/>
                  <a:pt x="258" y="0"/>
                  <a:pt x="1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8" name="Freeform 153">
            <a:extLst>
              <a:ext uri="{FF2B5EF4-FFF2-40B4-BE49-F238E27FC236}">
                <a16:creationId xmlns:a16="http://schemas.microsoft.com/office/drawing/2014/main" id="{D4447FC7-D24A-D74F-B74D-4CC07A47FE0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56140" y="2959106"/>
            <a:ext cx="252413" cy="252413"/>
          </a:xfrm>
          <a:custGeom>
            <a:avLst/>
            <a:gdLst>
              <a:gd name="T0" fmla="*/ 233 w 333"/>
              <a:gd name="T1" fmla="*/ 100 h 333"/>
              <a:gd name="T2" fmla="*/ 200 w 333"/>
              <a:gd name="T3" fmla="*/ 133 h 333"/>
              <a:gd name="T4" fmla="*/ 233 w 333"/>
              <a:gd name="T5" fmla="*/ 167 h 333"/>
              <a:gd name="T6" fmla="*/ 267 w 333"/>
              <a:gd name="T7" fmla="*/ 133 h 333"/>
              <a:gd name="T8" fmla="*/ 233 w 333"/>
              <a:gd name="T9" fmla="*/ 100 h 333"/>
              <a:gd name="T10" fmla="*/ 100 w 333"/>
              <a:gd name="T11" fmla="*/ 100 h 333"/>
              <a:gd name="T12" fmla="*/ 67 w 333"/>
              <a:gd name="T13" fmla="*/ 133 h 333"/>
              <a:gd name="T14" fmla="*/ 100 w 333"/>
              <a:gd name="T15" fmla="*/ 167 h 333"/>
              <a:gd name="T16" fmla="*/ 133 w 333"/>
              <a:gd name="T17" fmla="*/ 133 h 333"/>
              <a:gd name="T18" fmla="*/ 100 w 333"/>
              <a:gd name="T19" fmla="*/ 100 h 333"/>
              <a:gd name="T20" fmla="*/ 300 w 333"/>
              <a:gd name="T21" fmla="*/ 167 h 333"/>
              <a:gd name="T22" fmla="*/ 167 w 333"/>
              <a:gd name="T23" fmla="*/ 33 h 333"/>
              <a:gd name="T24" fmla="*/ 33 w 333"/>
              <a:gd name="T25" fmla="*/ 167 h 333"/>
              <a:gd name="T26" fmla="*/ 167 w 333"/>
              <a:gd name="T27" fmla="*/ 300 h 333"/>
              <a:gd name="T28" fmla="*/ 300 w 333"/>
              <a:gd name="T29" fmla="*/ 167 h 333"/>
              <a:gd name="T30" fmla="*/ 333 w 333"/>
              <a:gd name="T31" fmla="*/ 167 h 333"/>
              <a:gd name="T32" fmla="*/ 167 w 333"/>
              <a:gd name="T33" fmla="*/ 333 h 333"/>
              <a:gd name="T34" fmla="*/ 0 w 333"/>
              <a:gd name="T35" fmla="*/ 167 h 333"/>
              <a:gd name="T36" fmla="*/ 167 w 333"/>
              <a:gd name="T37" fmla="*/ 0 h 333"/>
              <a:gd name="T38" fmla="*/ 333 w 333"/>
              <a:gd name="T39" fmla="*/ 167 h 333"/>
              <a:gd name="T40" fmla="*/ 85 w 333"/>
              <a:gd name="T41" fmla="*/ 247 h 333"/>
              <a:gd name="T42" fmla="*/ 248 w 333"/>
              <a:gd name="T43" fmla="*/ 247 h 333"/>
              <a:gd name="T44" fmla="*/ 232 w 333"/>
              <a:gd name="T45" fmla="*/ 267 h 333"/>
              <a:gd name="T46" fmla="*/ 215 w 333"/>
              <a:gd name="T47" fmla="*/ 253 h 333"/>
              <a:gd name="T48" fmla="*/ 118 w 333"/>
              <a:gd name="T49" fmla="*/ 253 h 333"/>
              <a:gd name="T50" fmla="*/ 102 w 333"/>
              <a:gd name="T51" fmla="*/ 267 h 333"/>
              <a:gd name="T52" fmla="*/ 85 w 333"/>
              <a:gd name="T53" fmla="*/ 24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3" h="333">
                <a:moveTo>
                  <a:pt x="233" y="100"/>
                </a:moveTo>
                <a:cubicBezTo>
                  <a:pt x="215" y="100"/>
                  <a:pt x="200" y="115"/>
                  <a:pt x="200" y="133"/>
                </a:cubicBezTo>
                <a:cubicBezTo>
                  <a:pt x="200" y="152"/>
                  <a:pt x="215" y="167"/>
                  <a:pt x="233" y="167"/>
                </a:cubicBezTo>
                <a:cubicBezTo>
                  <a:pt x="252" y="167"/>
                  <a:pt x="267" y="152"/>
                  <a:pt x="267" y="133"/>
                </a:cubicBezTo>
                <a:cubicBezTo>
                  <a:pt x="267" y="115"/>
                  <a:pt x="252" y="100"/>
                  <a:pt x="233" y="100"/>
                </a:cubicBezTo>
                <a:close/>
                <a:moveTo>
                  <a:pt x="100" y="100"/>
                </a:moveTo>
                <a:cubicBezTo>
                  <a:pt x="82" y="100"/>
                  <a:pt x="67" y="115"/>
                  <a:pt x="67" y="133"/>
                </a:cubicBezTo>
                <a:cubicBezTo>
                  <a:pt x="67" y="152"/>
                  <a:pt x="82" y="167"/>
                  <a:pt x="100" y="167"/>
                </a:cubicBezTo>
                <a:cubicBezTo>
                  <a:pt x="118" y="167"/>
                  <a:pt x="133" y="152"/>
                  <a:pt x="133" y="133"/>
                </a:cubicBezTo>
                <a:cubicBezTo>
                  <a:pt x="133" y="115"/>
                  <a:pt x="118" y="100"/>
                  <a:pt x="100" y="100"/>
                </a:cubicBezTo>
                <a:close/>
                <a:moveTo>
                  <a:pt x="300" y="167"/>
                </a:moveTo>
                <a:cubicBezTo>
                  <a:pt x="300" y="93"/>
                  <a:pt x="240" y="33"/>
                  <a:pt x="167" y="33"/>
                </a:cubicBezTo>
                <a:cubicBezTo>
                  <a:pt x="93" y="33"/>
                  <a:pt x="33" y="93"/>
                  <a:pt x="33" y="167"/>
                </a:cubicBezTo>
                <a:cubicBezTo>
                  <a:pt x="33" y="240"/>
                  <a:pt x="93" y="300"/>
                  <a:pt x="167" y="300"/>
                </a:cubicBezTo>
                <a:cubicBezTo>
                  <a:pt x="240" y="300"/>
                  <a:pt x="300" y="240"/>
                  <a:pt x="300" y="167"/>
                </a:cubicBezTo>
                <a:close/>
                <a:moveTo>
                  <a:pt x="333" y="167"/>
                </a:moveTo>
                <a:cubicBezTo>
                  <a:pt x="333" y="259"/>
                  <a:pt x="259" y="333"/>
                  <a:pt x="167" y="333"/>
                </a:cubicBezTo>
                <a:cubicBezTo>
                  <a:pt x="75" y="333"/>
                  <a:pt x="0" y="259"/>
                  <a:pt x="0" y="167"/>
                </a:cubicBezTo>
                <a:cubicBezTo>
                  <a:pt x="0" y="75"/>
                  <a:pt x="75" y="0"/>
                  <a:pt x="167" y="0"/>
                </a:cubicBezTo>
                <a:cubicBezTo>
                  <a:pt x="259" y="0"/>
                  <a:pt x="333" y="75"/>
                  <a:pt x="333" y="167"/>
                </a:cubicBezTo>
                <a:close/>
                <a:moveTo>
                  <a:pt x="85" y="247"/>
                </a:moveTo>
                <a:cubicBezTo>
                  <a:pt x="102" y="162"/>
                  <a:pt x="231" y="162"/>
                  <a:pt x="248" y="247"/>
                </a:cubicBezTo>
                <a:cubicBezTo>
                  <a:pt x="250" y="258"/>
                  <a:pt x="242" y="267"/>
                  <a:pt x="232" y="267"/>
                </a:cubicBezTo>
                <a:cubicBezTo>
                  <a:pt x="224" y="267"/>
                  <a:pt x="217" y="261"/>
                  <a:pt x="215" y="253"/>
                </a:cubicBezTo>
                <a:cubicBezTo>
                  <a:pt x="204" y="205"/>
                  <a:pt x="130" y="205"/>
                  <a:pt x="118" y="253"/>
                </a:cubicBezTo>
                <a:cubicBezTo>
                  <a:pt x="116" y="261"/>
                  <a:pt x="110" y="267"/>
                  <a:pt x="102" y="267"/>
                </a:cubicBezTo>
                <a:cubicBezTo>
                  <a:pt x="92" y="267"/>
                  <a:pt x="83" y="258"/>
                  <a:pt x="85" y="2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9" name="Freeform 154">
            <a:extLst>
              <a:ext uri="{FF2B5EF4-FFF2-40B4-BE49-F238E27FC236}">
                <a16:creationId xmlns:a16="http://schemas.microsoft.com/office/drawing/2014/main" id="{02077484-1952-8F46-AA93-40DEA73818E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54490" y="2959106"/>
            <a:ext cx="250825" cy="252413"/>
          </a:xfrm>
          <a:custGeom>
            <a:avLst/>
            <a:gdLst>
              <a:gd name="T0" fmla="*/ 250 w 334"/>
              <a:gd name="T1" fmla="*/ 107 h 333"/>
              <a:gd name="T2" fmla="*/ 267 w 334"/>
              <a:gd name="T3" fmla="*/ 124 h 333"/>
              <a:gd name="T4" fmla="*/ 267 w 334"/>
              <a:gd name="T5" fmla="*/ 157 h 333"/>
              <a:gd name="T6" fmla="*/ 250 w 334"/>
              <a:gd name="T7" fmla="*/ 174 h 333"/>
              <a:gd name="T8" fmla="*/ 217 w 334"/>
              <a:gd name="T9" fmla="*/ 174 h 333"/>
              <a:gd name="T10" fmla="*/ 200 w 334"/>
              <a:gd name="T11" fmla="*/ 157 h 333"/>
              <a:gd name="T12" fmla="*/ 200 w 334"/>
              <a:gd name="T13" fmla="*/ 124 h 333"/>
              <a:gd name="T14" fmla="*/ 217 w 334"/>
              <a:gd name="T15" fmla="*/ 107 h 333"/>
              <a:gd name="T16" fmla="*/ 250 w 334"/>
              <a:gd name="T17" fmla="*/ 107 h 333"/>
              <a:gd name="T18" fmla="*/ 134 w 334"/>
              <a:gd name="T19" fmla="*/ 157 h 333"/>
              <a:gd name="T20" fmla="*/ 117 w 334"/>
              <a:gd name="T21" fmla="*/ 174 h 333"/>
              <a:gd name="T22" fmla="*/ 84 w 334"/>
              <a:gd name="T23" fmla="*/ 174 h 333"/>
              <a:gd name="T24" fmla="*/ 67 w 334"/>
              <a:gd name="T25" fmla="*/ 157 h 333"/>
              <a:gd name="T26" fmla="*/ 67 w 334"/>
              <a:gd name="T27" fmla="*/ 124 h 333"/>
              <a:gd name="T28" fmla="*/ 84 w 334"/>
              <a:gd name="T29" fmla="*/ 107 h 333"/>
              <a:gd name="T30" fmla="*/ 117 w 334"/>
              <a:gd name="T31" fmla="*/ 107 h 333"/>
              <a:gd name="T32" fmla="*/ 134 w 334"/>
              <a:gd name="T33" fmla="*/ 124 h 333"/>
              <a:gd name="T34" fmla="*/ 134 w 334"/>
              <a:gd name="T35" fmla="*/ 157 h 333"/>
              <a:gd name="T36" fmla="*/ 85 w 334"/>
              <a:gd name="T37" fmla="*/ 253 h 333"/>
              <a:gd name="T38" fmla="*/ 249 w 334"/>
              <a:gd name="T39" fmla="*/ 251 h 333"/>
              <a:gd name="T40" fmla="*/ 232 w 334"/>
              <a:gd name="T41" fmla="*/ 274 h 333"/>
              <a:gd name="T42" fmla="*/ 232 w 334"/>
              <a:gd name="T43" fmla="*/ 274 h 333"/>
              <a:gd name="T44" fmla="*/ 215 w 334"/>
              <a:gd name="T45" fmla="*/ 258 h 333"/>
              <a:gd name="T46" fmla="*/ 118 w 334"/>
              <a:gd name="T47" fmla="*/ 257 h 333"/>
              <a:gd name="T48" fmla="*/ 102 w 334"/>
              <a:gd name="T49" fmla="*/ 274 h 333"/>
              <a:gd name="T50" fmla="*/ 102 w 334"/>
              <a:gd name="T51" fmla="*/ 274 h 333"/>
              <a:gd name="T52" fmla="*/ 85 w 334"/>
              <a:gd name="T53" fmla="*/ 253 h 333"/>
              <a:gd name="T54" fmla="*/ 167 w 334"/>
              <a:gd name="T55" fmla="*/ 300 h 333"/>
              <a:gd name="T56" fmla="*/ 34 w 334"/>
              <a:gd name="T57" fmla="*/ 167 h 333"/>
              <a:gd name="T58" fmla="*/ 167 w 334"/>
              <a:gd name="T59" fmla="*/ 33 h 333"/>
              <a:gd name="T60" fmla="*/ 300 w 334"/>
              <a:gd name="T61" fmla="*/ 167 h 333"/>
              <a:gd name="T62" fmla="*/ 167 w 334"/>
              <a:gd name="T63" fmla="*/ 300 h 333"/>
              <a:gd name="T64" fmla="*/ 167 w 334"/>
              <a:gd name="T65" fmla="*/ 0 h 333"/>
              <a:gd name="T66" fmla="*/ 0 w 334"/>
              <a:gd name="T67" fmla="*/ 167 h 333"/>
              <a:gd name="T68" fmla="*/ 167 w 334"/>
              <a:gd name="T69" fmla="*/ 333 h 333"/>
              <a:gd name="T70" fmla="*/ 334 w 334"/>
              <a:gd name="T71" fmla="*/ 167 h 333"/>
              <a:gd name="T72" fmla="*/ 167 w 334"/>
              <a:gd name="T7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4" h="333">
                <a:moveTo>
                  <a:pt x="250" y="107"/>
                </a:moveTo>
                <a:cubicBezTo>
                  <a:pt x="260" y="107"/>
                  <a:pt x="267" y="114"/>
                  <a:pt x="267" y="124"/>
                </a:cubicBezTo>
                <a:lnTo>
                  <a:pt x="267" y="157"/>
                </a:lnTo>
                <a:cubicBezTo>
                  <a:pt x="267" y="166"/>
                  <a:pt x="260" y="174"/>
                  <a:pt x="250" y="174"/>
                </a:cubicBezTo>
                <a:lnTo>
                  <a:pt x="217" y="174"/>
                </a:lnTo>
                <a:cubicBezTo>
                  <a:pt x="208" y="174"/>
                  <a:pt x="200" y="166"/>
                  <a:pt x="200" y="157"/>
                </a:cubicBezTo>
                <a:lnTo>
                  <a:pt x="200" y="124"/>
                </a:lnTo>
                <a:cubicBezTo>
                  <a:pt x="200" y="114"/>
                  <a:pt x="208" y="107"/>
                  <a:pt x="217" y="107"/>
                </a:cubicBezTo>
                <a:lnTo>
                  <a:pt x="250" y="107"/>
                </a:lnTo>
                <a:close/>
                <a:moveTo>
                  <a:pt x="134" y="157"/>
                </a:moveTo>
                <a:cubicBezTo>
                  <a:pt x="134" y="166"/>
                  <a:pt x="126" y="174"/>
                  <a:pt x="117" y="174"/>
                </a:cubicBezTo>
                <a:lnTo>
                  <a:pt x="84" y="174"/>
                </a:lnTo>
                <a:cubicBezTo>
                  <a:pt x="74" y="174"/>
                  <a:pt x="67" y="166"/>
                  <a:pt x="67" y="157"/>
                </a:cubicBezTo>
                <a:lnTo>
                  <a:pt x="67" y="124"/>
                </a:lnTo>
                <a:cubicBezTo>
                  <a:pt x="67" y="114"/>
                  <a:pt x="74" y="107"/>
                  <a:pt x="84" y="107"/>
                </a:cubicBezTo>
                <a:lnTo>
                  <a:pt x="117" y="107"/>
                </a:lnTo>
                <a:cubicBezTo>
                  <a:pt x="126" y="107"/>
                  <a:pt x="134" y="114"/>
                  <a:pt x="134" y="124"/>
                </a:cubicBezTo>
                <a:lnTo>
                  <a:pt x="134" y="157"/>
                </a:lnTo>
                <a:close/>
                <a:moveTo>
                  <a:pt x="85" y="253"/>
                </a:moveTo>
                <a:cubicBezTo>
                  <a:pt x="102" y="167"/>
                  <a:pt x="232" y="165"/>
                  <a:pt x="249" y="251"/>
                </a:cubicBezTo>
                <a:cubicBezTo>
                  <a:pt x="250" y="261"/>
                  <a:pt x="242" y="274"/>
                  <a:pt x="232" y="274"/>
                </a:cubicBezTo>
                <a:lnTo>
                  <a:pt x="232" y="274"/>
                </a:lnTo>
                <a:cubicBezTo>
                  <a:pt x="224" y="274"/>
                  <a:pt x="217" y="266"/>
                  <a:pt x="215" y="258"/>
                </a:cubicBezTo>
                <a:cubicBezTo>
                  <a:pt x="204" y="210"/>
                  <a:pt x="130" y="208"/>
                  <a:pt x="118" y="257"/>
                </a:cubicBezTo>
                <a:cubicBezTo>
                  <a:pt x="117" y="264"/>
                  <a:pt x="110" y="274"/>
                  <a:pt x="102" y="274"/>
                </a:cubicBezTo>
                <a:lnTo>
                  <a:pt x="102" y="274"/>
                </a:lnTo>
                <a:cubicBezTo>
                  <a:pt x="92" y="274"/>
                  <a:pt x="83" y="263"/>
                  <a:pt x="85" y="253"/>
                </a:cubicBezTo>
                <a:close/>
                <a:moveTo>
                  <a:pt x="167" y="300"/>
                </a:moveTo>
                <a:cubicBezTo>
                  <a:pt x="93" y="300"/>
                  <a:pt x="34" y="240"/>
                  <a:pt x="34" y="167"/>
                </a:cubicBezTo>
                <a:cubicBezTo>
                  <a:pt x="34" y="93"/>
                  <a:pt x="93" y="33"/>
                  <a:pt x="167" y="33"/>
                </a:cubicBezTo>
                <a:cubicBezTo>
                  <a:pt x="241" y="33"/>
                  <a:pt x="300" y="93"/>
                  <a:pt x="300" y="167"/>
                </a:cubicBezTo>
                <a:cubicBezTo>
                  <a:pt x="300" y="240"/>
                  <a:pt x="241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3"/>
                  <a:pt x="167" y="333"/>
                </a:cubicBezTo>
                <a:cubicBezTo>
                  <a:pt x="259" y="333"/>
                  <a:pt x="334" y="259"/>
                  <a:pt x="334" y="167"/>
                </a:cubicBezTo>
                <a:cubicBezTo>
                  <a:pt x="334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0" name="Freeform 155">
            <a:extLst>
              <a:ext uri="{FF2B5EF4-FFF2-40B4-BE49-F238E27FC236}">
                <a16:creationId xmlns:a16="http://schemas.microsoft.com/office/drawing/2014/main" id="{A4A3103D-F865-8A44-9F0D-92BAD3A0941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51252" y="2959106"/>
            <a:ext cx="250825" cy="252413"/>
          </a:xfrm>
          <a:custGeom>
            <a:avLst/>
            <a:gdLst>
              <a:gd name="T0" fmla="*/ 266 w 333"/>
              <a:gd name="T1" fmla="*/ 124 h 333"/>
              <a:gd name="T2" fmla="*/ 266 w 333"/>
              <a:gd name="T3" fmla="*/ 157 h 333"/>
              <a:gd name="T4" fmla="*/ 250 w 333"/>
              <a:gd name="T5" fmla="*/ 174 h 333"/>
              <a:gd name="T6" fmla="*/ 216 w 333"/>
              <a:gd name="T7" fmla="*/ 174 h 333"/>
              <a:gd name="T8" fmla="*/ 200 w 333"/>
              <a:gd name="T9" fmla="*/ 157 h 333"/>
              <a:gd name="T10" fmla="*/ 200 w 333"/>
              <a:gd name="T11" fmla="*/ 124 h 333"/>
              <a:gd name="T12" fmla="*/ 216 w 333"/>
              <a:gd name="T13" fmla="*/ 107 h 333"/>
              <a:gd name="T14" fmla="*/ 250 w 333"/>
              <a:gd name="T15" fmla="*/ 107 h 333"/>
              <a:gd name="T16" fmla="*/ 266 w 333"/>
              <a:gd name="T17" fmla="*/ 124 h 333"/>
              <a:gd name="T18" fmla="*/ 116 w 333"/>
              <a:gd name="T19" fmla="*/ 174 h 333"/>
              <a:gd name="T20" fmla="*/ 83 w 333"/>
              <a:gd name="T21" fmla="*/ 174 h 333"/>
              <a:gd name="T22" fmla="*/ 66 w 333"/>
              <a:gd name="T23" fmla="*/ 157 h 333"/>
              <a:gd name="T24" fmla="*/ 66 w 333"/>
              <a:gd name="T25" fmla="*/ 124 h 333"/>
              <a:gd name="T26" fmla="*/ 83 w 333"/>
              <a:gd name="T27" fmla="*/ 107 h 333"/>
              <a:gd name="T28" fmla="*/ 116 w 333"/>
              <a:gd name="T29" fmla="*/ 107 h 333"/>
              <a:gd name="T30" fmla="*/ 133 w 333"/>
              <a:gd name="T31" fmla="*/ 124 h 333"/>
              <a:gd name="T32" fmla="*/ 133 w 333"/>
              <a:gd name="T33" fmla="*/ 157 h 333"/>
              <a:gd name="T34" fmla="*/ 116 w 333"/>
              <a:gd name="T35" fmla="*/ 174 h 333"/>
              <a:gd name="T36" fmla="*/ 248 w 333"/>
              <a:gd name="T37" fmla="*/ 253 h 333"/>
              <a:gd name="T38" fmla="*/ 231 w 333"/>
              <a:gd name="T39" fmla="*/ 274 h 333"/>
              <a:gd name="T40" fmla="*/ 101 w 333"/>
              <a:gd name="T41" fmla="*/ 274 h 333"/>
              <a:gd name="T42" fmla="*/ 85 w 333"/>
              <a:gd name="T43" fmla="*/ 251 h 333"/>
              <a:gd name="T44" fmla="*/ 248 w 333"/>
              <a:gd name="T45" fmla="*/ 253 h 333"/>
              <a:gd name="T46" fmla="*/ 166 w 333"/>
              <a:gd name="T47" fmla="*/ 300 h 333"/>
              <a:gd name="T48" fmla="*/ 33 w 333"/>
              <a:gd name="T49" fmla="*/ 167 h 333"/>
              <a:gd name="T50" fmla="*/ 166 w 333"/>
              <a:gd name="T51" fmla="*/ 33 h 333"/>
              <a:gd name="T52" fmla="*/ 300 w 333"/>
              <a:gd name="T53" fmla="*/ 167 h 333"/>
              <a:gd name="T54" fmla="*/ 166 w 333"/>
              <a:gd name="T55" fmla="*/ 300 h 333"/>
              <a:gd name="T56" fmla="*/ 166 w 333"/>
              <a:gd name="T57" fmla="*/ 0 h 333"/>
              <a:gd name="T58" fmla="*/ 0 w 333"/>
              <a:gd name="T59" fmla="*/ 167 h 333"/>
              <a:gd name="T60" fmla="*/ 166 w 333"/>
              <a:gd name="T61" fmla="*/ 333 h 333"/>
              <a:gd name="T62" fmla="*/ 333 w 333"/>
              <a:gd name="T63" fmla="*/ 167 h 333"/>
              <a:gd name="T64" fmla="*/ 166 w 333"/>
              <a:gd name="T6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3">
                <a:moveTo>
                  <a:pt x="266" y="124"/>
                </a:moveTo>
                <a:lnTo>
                  <a:pt x="266" y="157"/>
                </a:lnTo>
                <a:cubicBezTo>
                  <a:pt x="266" y="166"/>
                  <a:pt x="259" y="174"/>
                  <a:pt x="250" y="174"/>
                </a:cubicBezTo>
                <a:lnTo>
                  <a:pt x="216" y="174"/>
                </a:lnTo>
                <a:cubicBezTo>
                  <a:pt x="207" y="174"/>
                  <a:pt x="200" y="166"/>
                  <a:pt x="200" y="157"/>
                </a:cubicBezTo>
                <a:lnTo>
                  <a:pt x="200" y="124"/>
                </a:lnTo>
                <a:cubicBezTo>
                  <a:pt x="200" y="114"/>
                  <a:pt x="207" y="107"/>
                  <a:pt x="216" y="107"/>
                </a:cubicBezTo>
                <a:lnTo>
                  <a:pt x="250" y="107"/>
                </a:lnTo>
                <a:cubicBezTo>
                  <a:pt x="259" y="107"/>
                  <a:pt x="266" y="114"/>
                  <a:pt x="266" y="124"/>
                </a:cubicBezTo>
                <a:close/>
                <a:moveTo>
                  <a:pt x="116" y="174"/>
                </a:moveTo>
                <a:lnTo>
                  <a:pt x="83" y="174"/>
                </a:lnTo>
                <a:cubicBezTo>
                  <a:pt x="74" y="174"/>
                  <a:pt x="66" y="166"/>
                  <a:pt x="66" y="157"/>
                </a:cubicBezTo>
                <a:lnTo>
                  <a:pt x="66" y="124"/>
                </a:lnTo>
                <a:cubicBezTo>
                  <a:pt x="66" y="114"/>
                  <a:pt x="74" y="107"/>
                  <a:pt x="83" y="107"/>
                </a:cubicBezTo>
                <a:lnTo>
                  <a:pt x="116" y="107"/>
                </a:lnTo>
                <a:cubicBezTo>
                  <a:pt x="126" y="107"/>
                  <a:pt x="133" y="114"/>
                  <a:pt x="133" y="124"/>
                </a:cubicBezTo>
                <a:lnTo>
                  <a:pt x="133" y="157"/>
                </a:lnTo>
                <a:cubicBezTo>
                  <a:pt x="133" y="166"/>
                  <a:pt x="126" y="174"/>
                  <a:pt x="116" y="174"/>
                </a:cubicBezTo>
                <a:close/>
                <a:moveTo>
                  <a:pt x="248" y="253"/>
                </a:moveTo>
                <a:cubicBezTo>
                  <a:pt x="250" y="263"/>
                  <a:pt x="242" y="274"/>
                  <a:pt x="231" y="274"/>
                </a:cubicBezTo>
                <a:lnTo>
                  <a:pt x="101" y="274"/>
                </a:lnTo>
                <a:cubicBezTo>
                  <a:pt x="91" y="274"/>
                  <a:pt x="83" y="261"/>
                  <a:pt x="85" y="251"/>
                </a:cubicBezTo>
                <a:cubicBezTo>
                  <a:pt x="102" y="165"/>
                  <a:pt x="231" y="167"/>
                  <a:pt x="248" y="253"/>
                </a:cubicBezTo>
                <a:close/>
                <a:moveTo>
                  <a:pt x="166" y="300"/>
                </a:moveTo>
                <a:cubicBezTo>
                  <a:pt x="93" y="300"/>
                  <a:pt x="33" y="240"/>
                  <a:pt x="33" y="167"/>
                </a:cubicBezTo>
                <a:cubicBezTo>
                  <a:pt x="33" y="93"/>
                  <a:pt x="93" y="33"/>
                  <a:pt x="166" y="33"/>
                </a:cubicBezTo>
                <a:cubicBezTo>
                  <a:pt x="240" y="33"/>
                  <a:pt x="300" y="93"/>
                  <a:pt x="300" y="167"/>
                </a:cubicBezTo>
                <a:cubicBezTo>
                  <a:pt x="300" y="240"/>
                  <a:pt x="240" y="300"/>
                  <a:pt x="166" y="300"/>
                </a:cubicBezTo>
                <a:close/>
                <a:moveTo>
                  <a:pt x="166" y="0"/>
                </a:moveTo>
                <a:cubicBezTo>
                  <a:pt x="74" y="0"/>
                  <a:pt x="0" y="75"/>
                  <a:pt x="0" y="167"/>
                </a:cubicBezTo>
                <a:cubicBezTo>
                  <a:pt x="0" y="259"/>
                  <a:pt x="74" y="333"/>
                  <a:pt x="166" y="333"/>
                </a:cubicBezTo>
                <a:cubicBezTo>
                  <a:pt x="258" y="333"/>
                  <a:pt x="333" y="259"/>
                  <a:pt x="333" y="167"/>
                </a:cubicBezTo>
                <a:cubicBezTo>
                  <a:pt x="333" y="75"/>
                  <a:pt x="258" y="0"/>
                  <a:pt x="1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1" name="Freeform 156">
            <a:extLst>
              <a:ext uri="{FF2B5EF4-FFF2-40B4-BE49-F238E27FC236}">
                <a16:creationId xmlns:a16="http://schemas.microsoft.com/office/drawing/2014/main" id="{BDAA2C5A-6885-7B41-A3F1-654DD1F02C6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48015" y="2959106"/>
            <a:ext cx="250825" cy="252413"/>
          </a:xfrm>
          <a:custGeom>
            <a:avLst/>
            <a:gdLst>
              <a:gd name="T0" fmla="*/ 267 w 333"/>
              <a:gd name="T1" fmla="*/ 124 h 333"/>
              <a:gd name="T2" fmla="*/ 267 w 333"/>
              <a:gd name="T3" fmla="*/ 157 h 333"/>
              <a:gd name="T4" fmla="*/ 250 w 333"/>
              <a:gd name="T5" fmla="*/ 174 h 333"/>
              <a:gd name="T6" fmla="*/ 217 w 333"/>
              <a:gd name="T7" fmla="*/ 174 h 333"/>
              <a:gd name="T8" fmla="*/ 200 w 333"/>
              <a:gd name="T9" fmla="*/ 157 h 333"/>
              <a:gd name="T10" fmla="*/ 200 w 333"/>
              <a:gd name="T11" fmla="*/ 124 h 333"/>
              <a:gd name="T12" fmla="*/ 217 w 333"/>
              <a:gd name="T13" fmla="*/ 107 h 333"/>
              <a:gd name="T14" fmla="*/ 250 w 333"/>
              <a:gd name="T15" fmla="*/ 107 h 333"/>
              <a:gd name="T16" fmla="*/ 267 w 333"/>
              <a:gd name="T17" fmla="*/ 124 h 333"/>
              <a:gd name="T18" fmla="*/ 117 w 333"/>
              <a:gd name="T19" fmla="*/ 174 h 333"/>
              <a:gd name="T20" fmla="*/ 83 w 333"/>
              <a:gd name="T21" fmla="*/ 174 h 333"/>
              <a:gd name="T22" fmla="*/ 67 w 333"/>
              <a:gd name="T23" fmla="*/ 157 h 333"/>
              <a:gd name="T24" fmla="*/ 67 w 333"/>
              <a:gd name="T25" fmla="*/ 124 h 333"/>
              <a:gd name="T26" fmla="*/ 83 w 333"/>
              <a:gd name="T27" fmla="*/ 107 h 333"/>
              <a:gd name="T28" fmla="*/ 117 w 333"/>
              <a:gd name="T29" fmla="*/ 107 h 333"/>
              <a:gd name="T30" fmla="*/ 133 w 333"/>
              <a:gd name="T31" fmla="*/ 124 h 333"/>
              <a:gd name="T32" fmla="*/ 133 w 333"/>
              <a:gd name="T33" fmla="*/ 157 h 333"/>
              <a:gd name="T34" fmla="*/ 117 w 333"/>
              <a:gd name="T35" fmla="*/ 174 h 333"/>
              <a:gd name="T36" fmla="*/ 250 w 333"/>
              <a:gd name="T37" fmla="*/ 274 h 333"/>
              <a:gd name="T38" fmla="*/ 83 w 333"/>
              <a:gd name="T39" fmla="*/ 274 h 333"/>
              <a:gd name="T40" fmla="*/ 250 w 333"/>
              <a:gd name="T41" fmla="*/ 274 h 333"/>
              <a:gd name="T42" fmla="*/ 167 w 333"/>
              <a:gd name="T43" fmla="*/ 300 h 333"/>
              <a:gd name="T44" fmla="*/ 33 w 333"/>
              <a:gd name="T45" fmla="*/ 167 h 333"/>
              <a:gd name="T46" fmla="*/ 167 w 333"/>
              <a:gd name="T47" fmla="*/ 33 h 333"/>
              <a:gd name="T48" fmla="*/ 300 w 333"/>
              <a:gd name="T49" fmla="*/ 167 h 333"/>
              <a:gd name="T50" fmla="*/ 167 w 333"/>
              <a:gd name="T51" fmla="*/ 300 h 333"/>
              <a:gd name="T52" fmla="*/ 167 w 333"/>
              <a:gd name="T53" fmla="*/ 0 h 333"/>
              <a:gd name="T54" fmla="*/ 0 w 333"/>
              <a:gd name="T55" fmla="*/ 167 h 333"/>
              <a:gd name="T56" fmla="*/ 167 w 333"/>
              <a:gd name="T57" fmla="*/ 333 h 333"/>
              <a:gd name="T58" fmla="*/ 333 w 333"/>
              <a:gd name="T59" fmla="*/ 167 h 333"/>
              <a:gd name="T60" fmla="*/ 167 w 333"/>
              <a:gd name="T6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3" h="333">
                <a:moveTo>
                  <a:pt x="267" y="124"/>
                </a:moveTo>
                <a:lnTo>
                  <a:pt x="267" y="157"/>
                </a:lnTo>
                <a:cubicBezTo>
                  <a:pt x="267" y="166"/>
                  <a:pt x="259" y="174"/>
                  <a:pt x="250" y="174"/>
                </a:cubicBezTo>
                <a:lnTo>
                  <a:pt x="217" y="174"/>
                </a:lnTo>
                <a:cubicBezTo>
                  <a:pt x="207" y="174"/>
                  <a:pt x="200" y="166"/>
                  <a:pt x="200" y="157"/>
                </a:cubicBezTo>
                <a:lnTo>
                  <a:pt x="200" y="124"/>
                </a:lnTo>
                <a:cubicBezTo>
                  <a:pt x="200" y="114"/>
                  <a:pt x="207" y="107"/>
                  <a:pt x="217" y="107"/>
                </a:cubicBezTo>
                <a:lnTo>
                  <a:pt x="250" y="107"/>
                </a:lnTo>
                <a:cubicBezTo>
                  <a:pt x="259" y="107"/>
                  <a:pt x="267" y="114"/>
                  <a:pt x="267" y="124"/>
                </a:cubicBezTo>
                <a:close/>
                <a:moveTo>
                  <a:pt x="117" y="174"/>
                </a:moveTo>
                <a:lnTo>
                  <a:pt x="83" y="174"/>
                </a:lnTo>
                <a:cubicBezTo>
                  <a:pt x="74" y="174"/>
                  <a:pt x="67" y="166"/>
                  <a:pt x="67" y="157"/>
                </a:cubicBezTo>
                <a:lnTo>
                  <a:pt x="67" y="124"/>
                </a:lnTo>
                <a:cubicBezTo>
                  <a:pt x="67" y="114"/>
                  <a:pt x="74" y="107"/>
                  <a:pt x="83" y="107"/>
                </a:cubicBezTo>
                <a:lnTo>
                  <a:pt x="117" y="107"/>
                </a:lnTo>
                <a:cubicBezTo>
                  <a:pt x="126" y="107"/>
                  <a:pt x="133" y="114"/>
                  <a:pt x="133" y="124"/>
                </a:cubicBezTo>
                <a:lnTo>
                  <a:pt x="133" y="157"/>
                </a:lnTo>
                <a:cubicBezTo>
                  <a:pt x="133" y="166"/>
                  <a:pt x="126" y="174"/>
                  <a:pt x="117" y="174"/>
                </a:cubicBezTo>
                <a:close/>
                <a:moveTo>
                  <a:pt x="250" y="274"/>
                </a:moveTo>
                <a:lnTo>
                  <a:pt x="83" y="274"/>
                </a:lnTo>
                <a:cubicBezTo>
                  <a:pt x="83" y="157"/>
                  <a:pt x="250" y="157"/>
                  <a:pt x="250" y="274"/>
                </a:cubicBezTo>
                <a:close/>
                <a:moveTo>
                  <a:pt x="167" y="300"/>
                </a:moveTo>
                <a:cubicBezTo>
                  <a:pt x="93" y="300"/>
                  <a:pt x="33" y="240"/>
                  <a:pt x="33" y="167"/>
                </a:cubicBezTo>
                <a:cubicBezTo>
                  <a:pt x="33" y="93"/>
                  <a:pt x="93" y="33"/>
                  <a:pt x="167" y="33"/>
                </a:cubicBezTo>
                <a:cubicBezTo>
                  <a:pt x="240" y="33"/>
                  <a:pt x="300" y="93"/>
                  <a:pt x="300" y="167"/>
                </a:cubicBezTo>
                <a:cubicBezTo>
                  <a:pt x="300" y="240"/>
                  <a:pt x="240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3"/>
                  <a:pt x="167" y="333"/>
                </a:cubicBezTo>
                <a:cubicBezTo>
                  <a:pt x="259" y="333"/>
                  <a:pt x="333" y="259"/>
                  <a:pt x="333" y="167"/>
                </a:cubicBezTo>
                <a:cubicBezTo>
                  <a:pt x="333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2" name="Freeform 157">
            <a:extLst>
              <a:ext uri="{FF2B5EF4-FFF2-40B4-BE49-F238E27FC236}">
                <a16:creationId xmlns:a16="http://schemas.microsoft.com/office/drawing/2014/main" id="{33BA73B0-1AB1-CB48-97BA-E4DDA2DD016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44777" y="2959106"/>
            <a:ext cx="252413" cy="252413"/>
          </a:xfrm>
          <a:custGeom>
            <a:avLst/>
            <a:gdLst>
              <a:gd name="T0" fmla="*/ 267 w 334"/>
              <a:gd name="T1" fmla="*/ 133 h 333"/>
              <a:gd name="T2" fmla="*/ 267 w 334"/>
              <a:gd name="T3" fmla="*/ 133 h 333"/>
              <a:gd name="T4" fmla="*/ 234 w 334"/>
              <a:gd name="T5" fmla="*/ 167 h 333"/>
              <a:gd name="T6" fmla="*/ 200 w 334"/>
              <a:gd name="T7" fmla="*/ 133 h 333"/>
              <a:gd name="T8" fmla="*/ 234 w 334"/>
              <a:gd name="T9" fmla="*/ 100 h 333"/>
              <a:gd name="T10" fmla="*/ 267 w 334"/>
              <a:gd name="T11" fmla="*/ 133 h 333"/>
              <a:gd name="T12" fmla="*/ 100 w 334"/>
              <a:gd name="T13" fmla="*/ 167 h 333"/>
              <a:gd name="T14" fmla="*/ 100 w 334"/>
              <a:gd name="T15" fmla="*/ 167 h 333"/>
              <a:gd name="T16" fmla="*/ 67 w 334"/>
              <a:gd name="T17" fmla="*/ 133 h 333"/>
              <a:gd name="T18" fmla="*/ 100 w 334"/>
              <a:gd name="T19" fmla="*/ 100 h 333"/>
              <a:gd name="T20" fmla="*/ 134 w 334"/>
              <a:gd name="T21" fmla="*/ 133 h 333"/>
              <a:gd name="T22" fmla="*/ 100 w 334"/>
              <a:gd name="T23" fmla="*/ 167 h 333"/>
              <a:gd name="T24" fmla="*/ 250 w 334"/>
              <a:gd name="T25" fmla="*/ 274 h 333"/>
              <a:gd name="T26" fmla="*/ 84 w 334"/>
              <a:gd name="T27" fmla="*/ 274 h 333"/>
              <a:gd name="T28" fmla="*/ 250 w 334"/>
              <a:gd name="T29" fmla="*/ 274 h 333"/>
              <a:gd name="T30" fmla="*/ 167 w 334"/>
              <a:gd name="T31" fmla="*/ 300 h 333"/>
              <a:gd name="T32" fmla="*/ 34 w 334"/>
              <a:gd name="T33" fmla="*/ 167 h 333"/>
              <a:gd name="T34" fmla="*/ 167 w 334"/>
              <a:gd name="T35" fmla="*/ 33 h 333"/>
              <a:gd name="T36" fmla="*/ 300 w 334"/>
              <a:gd name="T37" fmla="*/ 167 h 333"/>
              <a:gd name="T38" fmla="*/ 167 w 334"/>
              <a:gd name="T39" fmla="*/ 300 h 333"/>
              <a:gd name="T40" fmla="*/ 167 w 334"/>
              <a:gd name="T41" fmla="*/ 0 h 333"/>
              <a:gd name="T42" fmla="*/ 0 w 334"/>
              <a:gd name="T43" fmla="*/ 167 h 333"/>
              <a:gd name="T44" fmla="*/ 167 w 334"/>
              <a:gd name="T45" fmla="*/ 333 h 333"/>
              <a:gd name="T46" fmla="*/ 334 w 334"/>
              <a:gd name="T47" fmla="*/ 167 h 333"/>
              <a:gd name="T48" fmla="*/ 167 w 334"/>
              <a:gd name="T4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4" h="333">
                <a:moveTo>
                  <a:pt x="267" y="133"/>
                </a:moveTo>
                <a:lnTo>
                  <a:pt x="267" y="133"/>
                </a:lnTo>
                <a:cubicBezTo>
                  <a:pt x="267" y="152"/>
                  <a:pt x="252" y="167"/>
                  <a:pt x="234" y="167"/>
                </a:cubicBezTo>
                <a:cubicBezTo>
                  <a:pt x="215" y="167"/>
                  <a:pt x="200" y="152"/>
                  <a:pt x="200" y="133"/>
                </a:cubicBezTo>
                <a:cubicBezTo>
                  <a:pt x="200" y="115"/>
                  <a:pt x="215" y="100"/>
                  <a:pt x="234" y="100"/>
                </a:cubicBezTo>
                <a:cubicBezTo>
                  <a:pt x="252" y="100"/>
                  <a:pt x="267" y="115"/>
                  <a:pt x="267" y="133"/>
                </a:cubicBezTo>
                <a:close/>
                <a:moveTo>
                  <a:pt x="100" y="167"/>
                </a:moveTo>
                <a:lnTo>
                  <a:pt x="100" y="167"/>
                </a:lnTo>
                <a:cubicBezTo>
                  <a:pt x="82" y="167"/>
                  <a:pt x="67" y="152"/>
                  <a:pt x="67" y="133"/>
                </a:cubicBezTo>
                <a:cubicBezTo>
                  <a:pt x="67" y="115"/>
                  <a:pt x="82" y="100"/>
                  <a:pt x="100" y="100"/>
                </a:cubicBezTo>
                <a:cubicBezTo>
                  <a:pt x="119" y="100"/>
                  <a:pt x="134" y="115"/>
                  <a:pt x="134" y="133"/>
                </a:cubicBezTo>
                <a:cubicBezTo>
                  <a:pt x="134" y="152"/>
                  <a:pt x="119" y="167"/>
                  <a:pt x="100" y="167"/>
                </a:cubicBezTo>
                <a:close/>
                <a:moveTo>
                  <a:pt x="250" y="274"/>
                </a:moveTo>
                <a:lnTo>
                  <a:pt x="84" y="274"/>
                </a:lnTo>
                <a:cubicBezTo>
                  <a:pt x="84" y="157"/>
                  <a:pt x="250" y="157"/>
                  <a:pt x="250" y="274"/>
                </a:cubicBezTo>
                <a:close/>
                <a:moveTo>
                  <a:pt x="167" y="300"/>
                </a:moveTo>
                <a:cubicBezTo>
                  <a:pt x="93" y="300"/>
                  <a:pt x="34" y="240"/>
                  <a:pt x="34" y="167"/>
                </a:cubicBezTo>
                <a:cubicBezTo>
                  <a:pt x="34" y="93"/>
                  <a:pt x="93" y="33"/>
                  <a:pt x="167" y="33"/>
                </a:cubicBezTo>
                <a:cubicBezTo>
                  <a:pt x="241" y="33"/>
                  <a:pt x="300" y="93"/>
                  <a:pt x="300" y="167"/>
                </a:cubicBezTo>
                <a:cubicBezTo>
                  <a:pt x="300" y="240"/>
                  <a:pt x="241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3"/>
                  <a:pt x="167" y="333"/>
                </a:cubicBezTo>
                <a:cubicBezTo>
                  <a:pt x="259" y="333"/>
                  <a:pt x="334" y="259"/>
                  <a:pt x="334" y="167"/>
                </a:cubicBezTo>
                <a:cubicBezTo>
                  <a:pt x="334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3" name="Freeform 158">
            <a:extLst>
              <a:ext uri="{FF2B5EF4-FFF2-40B4-BE49-F238E27FC236}">
                <a16:creationId xmlns:a16="http://schemas.microsoft.com/office/drawing/2014/main" id="{6EB18A23-5086-3B4C-BAAD-243B1677BBF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43127" y="2959106"/>
            <a:ext cx="250825" cy="252413"/>
          </a:xfrm>
          <a:custGeom>
            <a:avLst/>
            <a:gdLst>
              <a:gd name="T0" fmla="*/ 266 w 333"/>
              <a:gd name="T1" fmla="*/ 124 h 333"/>
              <a:gd name="T2" fmla="*/ 266 w 333"/>
              <a:gd name="T3" fmla="*/ 157 h 333"/>
              <a:gd name="T4" fmla="*/ 250 w 333"/>
              <a:gd name="T5" fmla="*/ 174 h 333"/>
              <a:gd name="T6" fmla="*/ 216 w 333"/>
              <a:gd name="T7" fmla="*/ 174 h 333"/>
              <a:gd name="T8" fmla="*/ 200 w 333"/>
              <a:gd name="T9" fmla="*/ 157 h 333"/>
              <a:gd name="T10" fmla="*/ 200 w 333"/>
              <a:gd name="T11" fmla="*/ 124 h 333"/>
              <a:gd name="T12" fmla="*/ 216 w 333"/>
              <a:gd name="T13" fmla="*/ 107 h 333"/>
              <a:gd name="T14" fmla="*/ 250 w 333"/>
              <a:gd name="T15" fmla="*/ 107 h 333"/>
              <a:gd name="T16" fmla="*/ 266 w 333"/>
              <a:gd name="T17" fmla="*/ 124 h 333"/>
              <a:gd name="T18" fmla="*/ 83 w 333"/>
              <a:gd name="T19" fmla="*/ 174 h 333"/>
              <a:gd name="T20" fmla="*/ 66 w 333"/>
              <a:gd name="T21" fmla="*/ 157 h 333"/>
              <a:gd name="T22" fmla="*/ 66 w 333"/>
              <a:gd name="T23" fmla="*/ 124 h 333"/>
              <a:gd name="T24" fmla="*/ 83 w 333"/>
              <a:gd name="T25" fmla="*/ 107 h 333"/>
              <a:gd name="T26" fmla="*/ 116 w 333"/>
              <a:gd name="T27" fmla="*/ 107 h 333"/>
              <a:gd name="T28" fmla="*/ 133 w 333"/>
              <a:gd name="T29" fmla="*/ 124 h 333"/>
              <a:gd name="T30" fmla="*/ 133 w 333"/>
              <a:gd name="T31" fmla="*/ 157 h 333"/>
              <a:gd name="T32" fmla="*/ 116 w 333"/>
              <a:gd name="T33" fmla="*/ 174 h 333"/>
              <a:gd name="T34" fmla="*/ 83 w 333"/>
              <a:gd name="T35" fmla="*/ 174 h 333"/>
              <a:gd name="T36" fmla="*/ 83 w 333"/>
              <a:gd name="T37" fmla="*/ 190 h 333"/>
              <a:gd name="T38" fmla="*/ 250 w 333"/>
              <a:gd name="T39" fmla="*/ 190 h 333"/>
              <a:gd name="T40" fmla="*/ 83 w 333"/>
              <a:gd name="T41" fmla="*/ 190 h 333"/>
              <a:gd name="T42" fmla="*/ 166 w 333"/>
              <a:gd name="T43" fmla="*/ 300 h 333"/>
              <a:gd name="T44" fmla="*/ 33 w 333"/>
              <a:gd name="T45" fmla="*/ 167 h 333"/>
              <a:gd name="T46" fmla="*/ 166 w 333"/>
              <a:gd name="T47" fmla="*/ 33 h 333"/>
              <a:gd name="T48" fmla="*/ 300 w 333"/>
              <a:gd name="T49" fmla="*/ 167 h 333"/>
              <a:gd name="T50" fmla="*/ 166 w 333"/>
              <a:gd name="T51" fmla="*/ 300 h 333"/>
              <a:gd name="T52" fmla="*/ 166 w 333"/>
              <a:gd name="T53" fmla="*/ 0 h 333"/>
              <a:gd name="T54" fmla="*/ 0 w 333"/>
              <a:gd name="T55" fmla="*/ 167 h 333"/>
              <a:gd name="T56" fmla="*/ 166 w 333"/>
              <a:gd name="T57" fmla="*/ 333 h 333"/>
              <a:gd name="T58" fmla="*/ 333 w 333"/>
              <a:gd name="T59" fmla="*/ 167 h 333"/>
              <a:gd name="T60" fmla="*/ 166 w 333"/>
              <a:gd name="T6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3" h="333">
                <a:moveTo>
                  <a:pt x="266" y="124"/>
                </a:moveTo>
                <a:lnTo>
                  <a:pt x="266" y="157"/>
                </a:lnTo>
                <a:cubicBezTo>
                  <a:pt x="266" y="166"/>
                  <a:pt x="259" y="174"/>
                  <a:pt x="250" y="174"/>
                </a:cubicBezTo>
                <a:lnTo>
                  <a:pt x="216" y="174"/>
                </a:lnTo>
                <a:cubicBezTo>
                  <a:pt x="207" y="174"/>
                  <a:pt x="200" y="166"/>
                  <a:pt x="200" y="157"/>
                </a:cubicBezTo>
                <a:lnTo>
                  <a:pt x="200" y="124"/>
                </a:lnTo>
                <a:cubicBezTo>
                  <a:pt x="200" y="114"/>
                  <a:pt x="207" y="107"/>
                  <a:pt x="216" y="107"/>
                </a:cubicBezTo>
                <a:lnTo>
                  <a:pt x="250" y="107"/>
                </a:lnTo>
                <a:cubicBezTo>
                  <a:pt x="259" y="107"/>
                  <a:pt x="266" y="114"/>
                  <a:pt x="266" y="124"/>
                </a:cubicBezTo>
                <a:close/>
                <a:moveTo>
                  <a:pt x="83" y="174"/>
                </a:moveTo>
                <a:cubicBezTo>
                  <a:pt x="74" y="174"/>
                  <a:pt x="66" y="166"/>
                  <a:pt x="66" y="157"/>
                </a:cubicBezTo>
                <a:lnTo>
                  <a:pt x="66" y="124"/>
                </a:lnTo>
                <a:cubicBezTo>
                  <a:pt x="66" y="114"/>
                  <a:pt x="74" y="107"/>
                  <a:pt x="83" y="107"/>
                </a:cubicBezTo>
                <a:lnTo>
                  <a:pt x="116" y="107"/>
                </a:lnTo>
                <a:cubicBezTo>
                  <a:pt x="126" y="107"/>
                  <a:pt x="133" y="114"/>
                  <a:pt x="133" y="124"/>
                </a:cubicBezTo>
                <a:lnTo>
                  <a:pt x="133" y="157"/>
                </a:lnTo>
                <a:cubicBezTo>
                  <a:pt x="133" y="166"/>
                  <a:pt x="126" y="174"/>
                  <a:pt x="116" y="174"/>
                </a:cubicBezTo>
                <a:lnTo>
                  <a:pt x="83" y="174"/>
                </a:lnTo>
                <a:close/>
                <a:moveTo>
                  <a:pt x="83" y="190"/>
                </a:moveTo>
                <a:lnTo>
                  <a:pt x="250" y="190"/>
                </a:lnTo>
                <a:cubicBezTo>
                  <a:pt x="250" y="307"/>
                  <a:pt x="83" y="307"/>
                  <a:pt x="83" y="190"/>
                </a:cubicBezTo>
                <a:close/>
                <a:moveTo>
                  <a:pt x="166" y="300"/>
                </a:moveTo>
                <a:cubicBezTo>
                  <a:pt x="93" y="300"/>
                  <a:pt x="33" y="240"/>
                  <a:pt x="33" y="167"/>
                </a:cubicBezTo>
                <a:cubicBezTo>
                  <a:pt x="33" y="93"/>
                  <a:pt x="93" y="33"/>
                  <a:pt x="166" y="33"/>
                </a:cubicBezTo>
                <a:cubicBezTo>
                  <a:pt x="240" y="33"/>
                  <a:pt x="300" y="93"/>
                  <a:pt x="300" y="167"/>
                </a:cubicBezTo>
                <a:cubicBezTo>
                  <a:pt x="300" y="240"/>
                  <a:pt x="240" y="300"/>
                  <a:pt x="166" y="300"/>
                </a:cubicBezTo>
                <a:close/>
                <a:moveTo>
                  <a:pt x="166" y="0"/>
                </a:moveTo>
                <a:cubicBezTo>
                  <a:pt x="74" y="0"/>
                  <a:pt x="0" y="75"/>
                  <a:pt x="0" y="167"/>
                </a:cubicBezTo>
                <a:cubicBezTo>
                  <a:pt x="0" y="259"/>
                  <a:pt x="74" y="333"/>
                  <a:pt x="166" y="333"/>
                </a:cubicBezTo>
                <a:cubicBezTo>
                  <a:pt x="258" y="333"/>
                  <a:pt x="333" y="259"/>
                  <a:pt x="333" y="167"/>
                </a:cubicBezTo>
                <a:cubicBezTo>
                  <a:pt x="333" y="75"/>
                  <a:pt x="258" y="0"/>
                  <a:pt x="1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4" name="Freeform 159">
            <a:extLst>
              <a:ext uri="{FF2B5EF4-FFF2-40B4-BE49-F238E27FC236}">
                <a16:creationId xmlns:a16="http://schemas.microsoft.com/office/drawing/2014/main" id="{E79A51AA-78C7-B048-9F46-9DC6BD1A172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39889" y="2959106"/>
            <a:ext cx="250825" cy="252413"/>
          </a:xfrm>
          <a:custGeom>
            <a:avLst/>
            <a:gdLst>
              <a:gd name="T0" fmla="*/ 267 w 333"/>
              <a:gd name="T1" fmla="*/ 124 h 333"/>
              <a:gd name="T2" fmla="*/ 267 w 333"/>
              <a:gd name="T3" fmla="*/ 157 h 333"/>
              <a:gd name="T4" fmla="*/ 250 w 333"/>
              <a:gd name="T5" fmla="*/ 174 h 333"/>
              <a:gd name="T6" fmla="*/ 217 w 333"/>
              <a:gd name="T7" fmla="*/ 174 h 333"/>
              <a:gd name="T8" fmla="*/ 200 w 333"/>
              <a:gd name="T9" fmla="*/ 157 h 333"/>
              <a:gd name="T10" fmla="*/ 200 w 333"/>
              <a:gd name="T11" fmla="*/ 124 h 333"/>
              <a:gd name="T12" fmla="*/ 217 w 333"/>
              <a:gd name="T13" fmla="*/ 107 h 333"/>
              <a:gd name="T14" fmla="*/ 250 w 333"/>
              <a:gd name="T15" fmla="*/ 107 h 333"/>
              <a:gd name="T16" fmla="*/ 267 w 333"/>
              <a:gd name="T17" fmla="*/ 124 h 333"/>
              <a:gd name="T18" fmla="*/ 83 w 333"/>
              <a:gd name="T19" fmla="*/ 174 h 333"/>
              <a:gd name="T20" fmla="*/ 67 w 333"/>
              <a:gd name="T21" fmla="*/ 157 h 333"/>
              <a:gd name="T22" fmla="*/ 67 w 333"/>
              <a:gd name="T23" fmla="*/ 124 h 333"/>
              <a:gd name="T24" fmla="*/ 83 w 333"/>
              <a:gd name="T25" fmla="*/ 107 h 333"/>
              <a:gd name="T26" fmla="*/ 117 w 333"/>
              <a:gd name="T27" fmla="*/ 107 h 333"/>
              <a:gd name="T28" fmla="*/ 133 w 333"/>
              <a:gd name="T29" fmla="*/ 124 h 333"/>
              <a:gd name="T30" fmla="*/ 133 w 333"/>
              <a:gd name="T31" fmla="*/ 157 h 333"/>
              <a:gd name="T32" fmla="*/ 117 w 333"/>
              <a:gd name="T33" fmla="*/ 174 h 333"/>
              <a:gd name="T34" fmla="*/ 83 w 333"/>
              <a:gd name="T35" fmla="*/ 174 h 333"/>
              <a:gd name="T36" fmla="*/ 248 w 333"/>
              <a:gd name="T37" fmla="*/ 208 h 333"/>
              <a:gd name="T38" fmla="*/ 85 w 333"/>
              <a:gd name="T39" fmla="*/ 206 h 333"/>
              <a:gd name="T40" fmla="*/ 101 w 333"/>
              <a:gd name="T41" fmla="*/ 190 h 333"/>
              <a:gd name="T42" fmla="*/ 232 w 333"/>
              <a:gd name="T43" fmla="*/ 190 h 333"/>
              <a:gd name="T44" fmla="*/ 248 w 333"/>
              <a:gd name="T45" fmla="*/ 208 h 333"/>
              <a:gd name="T46" fmla="*/ 167 w 333"/>
              <a:gd name="T47" fmla="*/ 300 h 333"/>
              <a:gd name="T48" fmla="*/ 33 w 333"/>
              <a:gd name="T49" fmla="*/ 167 h 333"/>
              <a:gd name="T50" fmla="*/ 167 w 333"/>
              <a:gd name="T51" fmla="*/ 33 h 333"/>
              <a:gd name="T52" fmla="*/ 300 w 333"/>
              <a:gd name="T53" fmla="*/ 167 h 333"/>
              <a:gd name="T54" fmla="*/ 167 w 333"/>
              <a:gd name="T55" fmla="*/ 300 h 333"/>
              <a:gd name="T56" fmla="*/ 167 w 333"/>
              <a:gd name="T57" fmla="*/ 0 h 333"/>
              <a:gd name="T58" fmla="*/ 0 w 333"/>
              <a:gd name="T59" fmla="*/ 167 h 333"/>
              <a:gd name="T60" fmla="*/ 167 w 333"/>
              <a:gd name="T61" fmla="*/ 333 h 333"/>
              <a:gd name="T62" fmla="*/ 333 w 333"/>
              <a:gd name="T63" fmla="*/ 167 h 333"/>
              <a:gd name="T64" fmla="*/ 167 w 333"/>
              <a:gd name="T6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3">
                <a:moveTo>
                  <a:pt x="267" y="124"/>
                </a:moveTo>
                <a:lnTo>
                  <a:pt x="267" y="157"/>
                </a:lnTo>
                <a:cubicBezTo>
                  <a:pt x="267" y="166"/>
                  <a:pt x="259" y="174"/>
                  <a:pt x="250" y="174"/>
                </a:cubicBezTo>
                <a:lnTo>
                  <a:pt x="217" y="174"/>
                </a:lnTo>
                <a:cubicBezTo>
                  <a:pt x="207" y="174"/>
                  <a:pt x="200" y="166"/>
                  <a:pt x="200" y="157"/>
                </a:cubicBezTo>
                <a:lnTo>
                  <a:pt x="200" y="124"/>
                </a:lnTo>
                <a:cubicBezTo>
                  <a:pt x="200" y="114"/>
                  <a:pt x="207" y="107"/>
                  <a:pt x="217" y="107"/>
                </a:cubicBezTo>
                <a:lnTo>
                  <a:pt x="250" y="107"/>
                </a:lnTo>
                <a:cubicBezTo>
                  <a:pt x="259" y="107"/>
                  <a:pt x="267" y="114"/>
                  <a:pt x="267" y="124"/>
                </a:cubicBezTo>
                <a:close/>
                <a:moveTo>
                  <a:pt x="83" y="174"/>
                </a:moveTo>
                <a:cubicBezTo>
                  <a:pt x="74" y="174"/>
                  <a:pt x="67" y="166"/>
                  <a:pt x="67" y="157"/>
                </a:cubicBezTo>
                <a:lnTo>
                  <a:pt x="67" y="124"/>
                </a:lnTo>
                <a:cubicBezTo>
                  <a:pt x="67" y="114"/>
                  <a:pt x="74" y="107"/>
                  <a:pt x="83" y="107"/>
                </a:cubicBezTo>
                <a:lnTo>
                  <a:pt x="117" y="107"/>
                </a:lnTo>
                <a:cubicBezTo>
                  <a:pt x="126" y="107"/>
                  <a:pt x="133" y="114"/>
                  <a:pt x="133" y="124"/>
                </a:cubicBezTo>
                <a:lnTo>
                  <a:pt x="133" y="157"/>
                </a:lnTo>
                <a:cubicBezTo>
                  <a:pt x="133" y="166"/>
                  <a:pt x="126" y="174"/>
                  <a:pt x="117" y="174"/>
                </a:cubicBezTo>
                <a:lnTo>
                  <a:pt x="83" y="174"/>
                </a:lnTo>
                <a:close/>
                <a:moveTo>
                  <a:pt x="248" y="208"/>
                </a:moveTo>
                <a:cubicBezTo>
                  <a:pt x="232" y="299"/>
                  <a:pt x="101" y="297"/>
                  <a:pt x="85" y="206"/>
                </a:cubicBezTo>
                <a:cubicBezTo>
                  <a:pt x="83" y="196"/>
                  <a:pt x="91" y="190"/>
                  <a:pt x="101" y="190"/>
                </a:cubicBezTo>
                <a:lnTo>
                  <a:pt x="232" y="190"/>
                </a:lnTo>
                <a:cubicBezTo>
                  <a:pt x="242" y="190"/>
                  <a:pt x="250" y="198"/>
                  <a:pt x="248" y="208"/>
                </a:cubicBezTo>
                <a:close/>
                <a:moveTo>
                  <a:pt x="167" y="300"/>
                </a:moveTo>
                <a:cubicBezTo>
                  <a:pt x="93" y="300"/>
                  <a:pt x="33" y="240"/>
                  <a:pt x="33" y="167"/>
                </a:cubicBezTo>
                <a:cubicBezTo>
                  <a:pt x="33" y="93"/>
                  <a:pt x="93" y="33"/>
                  <a:pt x="167" y="33"/>
                </a:cubicBezTo>
                <a:cubicBezTo>
                  <a:pt x="240" y="33"/>
                  <a:pt x="300" y="93"/>
                  <a:pt x="300" y="167"/>
                </a:cubicBezTo>
                <a:cubicBezTo>
                  <a:pt x="300" y="240"/>
                  <a:pt x="240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3"/>
                  <a:pt x="167" y="333"/>
                </a:cubicBezTo>
                <a:cubicBezTo>
                  <a:pt x="259" y="333"/>
                  <a:pt x="333" y="259"/>
                  <a:pt x="333" y="167"/>
                </a:cubicBezTo>
                <a:cubicBezTo>
                  <a:pt x="333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5" name="Freeform 160">
            <a:extLst>
              <a:ext uri="{FF2B5EF4-FFF2-40B4-BE49-F238E27FC236}">
                <a16:creationId xmlns:a16="http://schemas.microsoft.com/office/drawing/2014/main" id="{49B83787-C4D1-EF4F-928A-4DE5F0E36FD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36651" y="2959106"/>
            <a:ext cx="252413" cy="252413"/>
          </a:xfrm>
          <a:custGeom>
            <a:avLst/>
            <a:gdLst>
              <a:gd name="T0" fmla="*/ 267 w 334"/>
              <a:gd name="T1" fmla="*/ 133 h 333"/>
              <a:gd name="T2" fmla="*/ 234 w 334"/>
              <a:gd name="T3" fmla="*/ 167 h 333"/>
              <a:gd name="T4" fmla="*/ 200 w 334"/>
              <a:gd name="T5" fmla="*/ 133 h 333"/>
              <a:gd name="T6" fmla="*/ 234 w 334"/>
              <a:gd name="T7" fmla="*/ 100 h 333"/>
              <a:gd name="T8" fmla="*/ 267 w 334"/>
              <a:gd name="T9" fmla="*/ 133 h 333"/>
              <a:gd name="T10" fmla="*/ 100 w 334"/>
              <a:gd name="T11" fmla="*/ 167 h 333"/>
              <a:gd name="T12" fmla="*/ 67 w 334"/>
              <a:gd name="T13" fmla="*/ 133 h 333"/>
              <a:gd name="T14" fmla="*/ 100 w 334"/>
              <a:gd name="T15" fmla="*/ 100 h 333"/>
              <a:gd name="T16" fmla="*/ 134 w 334"/>
              <a:gd name="T17" fmla="*/ 133 h 333"/>
              <a:gd name="T18" fmla="*/ 100 w 334"/>
              <a:gd name="T19" fmla="*/ 167 h 333"/>
              <a:gd name="T20" fmla="*/ 249 w 334"/>
              <a:gd name="T21" fmla="*/ 253 h 333"/>
              <a:gd name="T22" fmla="*/ 232 w 334"/>
              <a:gd name="T23" fmla="*/ 274 h 333"/>
              <a:gd name="T24" fmla="*/ 102 w 334"/>
              <a:gd name="T25" fmla="*/ 274 h 333"/>
              <a:gd name="T26" fmla="*/ 85 w 334"/>
              <a:gd name="T27" fmla="*/ 251 h 333"/>
              <a:gd name="T28" fmla="*/ 249 w 334"/>
              <a:gd name="T29" fmla="*/ 253 h 333"/>
              <a:gd name="T30" fmla="*/ 167 w 334"/>
              <a:gd name="T31" fmla="*/ 300 h 333"/>
              <a:gd name="T32" fmla="*/ 34 w 334"/>
              <a:gd name="T33" fmla="*/ 167 h 333"/>
              <a:gd name="T34" fmla="*/ 167 w 334"/>
              <a:gd name="T35" fmla="*/ 33 h 333"/>
              <a:gd name="T36" fmla="*/ 300 w 334"/>
              <a:gd name="T37" fmla="*/ 167 h 333"/>
              <a:gd name="T38" fmla="*/ 167 w 334"/>
              <a:gd name="T39" fmla="*/ 300 h 333"/>
              <a:gd name="T40" fmla="*/ 167 w 334"/>
              <a:gd name="T41" fmla="*/ 0 h 333"/>
              <a:gd name="T42" fmla="*/ 0 w 334"/>
              <a:gd name="T43" fmla="*/ 167 h 333"/>
              <a:gd name="T44" fmla="*/ 167 w 334"/>
              <a:gd name="T45" fmla="*/ 333 h 333"/>
              <a:gd name="T46" fmla="*/ 334 w 334"/>
              <a:gd name="T47" fmla="*/ 167 h 333"/>
              <a:gd name="T48" fmla="*/ 167 w 334"/>
              <a:gd name="T4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4" h="333">
                <a:moveTo>
                  <a:pt x="267" y="133"/>
                </a:moveTo>
                <a:cubicBezTo>
                  <a:pt x="267" y="152"/>
                  <a:pt x="252" y="167"/>
                  <a:pt x="234" y="167"/>
                </a:cubicBezTo>
                <a:cubicBezTo>
                  <a:pt x="215" y="167"/>
                  <a:pt x="200" y="152"/>
                  <a:pt x="200" y="133"/>
                </a:cubicBezTo>
                <a:cubicBezTo>
                  <a:pt x="200" y="115"/>
                  <a:pt x="215" y="100"/>
                  <a:pt x="234" y="100"/>
                </a:cubicBezTo>
                <a:cubicBezTo>
                  <a:pt x="252" y="100"/>
                  <a:pt x="267" y="115"/>
                  <a:pt x="267" y="133"/>
                </a:cubicBezTo>
                <a:close/>
                <a:moveTo>
                  <a:pt x="100" y="167"/>
                </a:moveTo>
                <a:cubicBezTo>
                  <a:pt x="82" y="167"/>
                  <a:pt x="67" y="152"/>
                  <a:pt x="67" y="133"/>
                </a:cubicBezTo>
                <a:cubicBezTo>
                  <a:pt x="67" y="115"/>
                  <a:pt x="82" y="100"/>
                  <a:pt x="100" y="100"/>
                </a:cubicBezTo>
                <a:cubicBezTo>
                  <a:pt x="119" y="100"/>
                  <a:pt x="134" y="115"/>
                  <a:pt x="134" y="133"/>
                </a:cubicBezTo>
                <a:cubicBezTo>
                  <a:pt x="134" y="152"/>
                  <a:pt x="119" y="167"/>
                  <a:pt x="100" y="167"/>
                </a:cubicBezTo>
                <a:close/>
                <a:moveTo>
                  <a:pt x="249" y="253"/>
                </a:moveTo>
                <a:cubicBezTo>
                  <a:pt x="250" y="263"/>
                  <a:pt x="242" y="274"/>
                  <a:pt x="232" y="274"/>
                </a:cubicBezTo>
                <a:lnTo>
                  <a:pt x="102" y="274"/>
                </a:lnTo>
                <a:cubicBezTo>
                  <a:pt x="92" y="274"/>
                  <a:pt x="83" y="261"/>
                  <a:pt x="85" y="251"/>
                </a:cubicBezTo>
                <a:cubicBezTo>
                  <a:pt x="102" y="165"/>
                  <a:pt x="232" y="167"/>
                  <a:pt x="249" y="253"/>
                </a:cubicBezTo>
                <a:close/>
                <a:moveTo>
                  <a:pt x="167" y="300"/>
                </a:moveTo>
                <a:cubicBezTo>
                  <a:pt x="93" y="300"/>
                  <a:pt x="34" y="240"/>
                  <a:pt x="34" y="167"/>
                </a:cubicBezTo>
                <a:cubicBezTo>
                  <a:pt x="34" y="93"/>
                  <a:pt x="93" y="33"/>
                  <a:pt x="167" y="33"/>
                </a:cubicBezTo>
                <a:cubicBezTo>
                  <a:pt x="241" y="33"/>
                  <a:pt x="300" y="93"/>
                  <a:pt x="300" y="167"/>
                </a:cubicBezTo>
                <a:cubicBezTo>
                  <a:pt x="300" y="240"/>
                  <a:pt x="241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3"/>
                  <a:pt x="167" y="333"/>
                </a:cubicBezTo>
                <a:cubicBezTo>
                  <a:pt x="259" y="333"/>
                  <a:pt x="334" y="259"/>
                  <a:pt x="334" y="167"/>
                </a:cubicBezTo>
                <a:cubicBezTo>
                  <a:pt x="334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6" name="Freeform 161">
            <a:extLst>
              <a:ext uri="{FF2B5EF4-FFF2-40B4-BE49-F238E27FC236}">
                <a16:creationId xmlns:a16="http://schemas.microsoft.com/office/drawing/2014/main" id="{5D30A3F3-3E77-9F4F-95B4-B3C94E120A0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62616" y="2452693"/>
            <a:ext cx="252413" cy="252413"/>
          </a:xfrm>
          <a:custGeom>
            <a:avLst/>
            <a:gdLst>
              <a:gd name="T0" fmla="*/ 267 w 334"/>
              <a:gd name="T1" fmla="*/ 134 h 334"/>
              <a:gd name="T2" fmla="*/ 234 w 334"/>
              <a:gd name="T3" fmla="*/ 167 h 334"/>
              <a:gd name="T4" fmla="*/ 200 w 334"/>
              <a:gd name="T5" fmla="*/ 134 h 334"/>
              <a:gd name="T6" fmla="*/ 234 w 334"/>
              <a:gd name="T7" fmla="*/ 100 h 334"/>
              <a:gd name="T8" fmla="*/ 267 w 334"/>
              <a:gd name="T9" fmla="*/ 134 h 334"/>
              <a:gd name="T10" fmla="*/ 100 w 334"/>
              <a:gd name="T11" fmla="*/ 167 h 334"/>
              <a:gd name="T12" fmla="*/ 67 w 334"/>
              <a:gd name="T13" fmla="*/ 134 h 334"/>
              <a:gd name="T14" fmla="*/ 100 w 334"/>
              <a:gd name="T15" fmla="*/ 100 h 334"/>
              <a:gd name="T16" fmla="*/ 134 w 334"/>
              <a:gd name="T17" fmla="*/ 134 h 334"/>
              <a:gd name="T18" fmla="*/ 100 w 334"/>
              <a:gd name="T19" fmla="*/ 167 h 334"/>
              <a:gd name="T20" fmla="*/ 84 w 334"/>
              <a:gd name="T21" fmla="*/ 191 h 334"/>
              <a:gd name="T22" fmla="*/ 250 w 334"/>
              <a:gd name="T23" fmla="*/ 191 h 334"/>
              <a:gd name="T24" fmla="*/ 84 w 334"/>
              <a:gd name="T25" fmla="*/ 191 h 334"/>
              <a:gd name="T26" fmla="*/ 167 w 334"/>
              <a:gd name="T27" fmla="*/ 300 h 334"/>
              <a:gd name="T28" fmla="*/ 34 w 334"/>
              <a:gd name="T29" fmla="*/ 167 h 334"/>
              <a:gd name="T30" fmla="*/ 167 w 334"/>
              <a:gd name="T31" fmla="*/ 34 h 334"/>
              <a:gd name="T32" fmla="*/ 300 w 334"/>
              <a:gd name="T33" fmla="*/ 167 h 334"/>
              <a:gd name="T34" fmla="*/ 167 w 334"/>
              <a:gd name="T35" fmla="*/ 300 h 334"/>
              <a:gd name="T36" fmla="*/ 167 w 334"/>
              <a:gd name="T37" fmla="*/ 0 h 334"/>
              <a:gd name="T38" fmla="*/ 0 w 334"/>
              <a:gd name="T39" fmla="*/ 167 h 334"/>
              <a:gd name="T40" fmla="*/ 167 w 334"/>
              <a:gd name="T41" fmla="*/ 334 h 334"/>
              <a:gd name="T42" fmla="*/ 334 w 334"/>
              <a:gd name="T43" fmla="*/ 167 h 334"/>
              <a:gd name="T44" fmla="*/ 167 w 334"/>
              <a:gd name="T45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4" h="334">
                <a:moveTo>
                  <a:pt x="267" y="134"/>
                </a:moveTo>
                <a:cubicBezTo>
                  <a:pt x="267" y="152"/>
                  <a:pt x="252" y="167"/>
                  <a:pt x="234" y="167"/>
                </a:cubicBezTo>
                <a:cubicBezTo>
                  <a:pt x="215" y="167"/>
                  <a:pt x="200" y="152"/>
                  <a:pt x="200" y="134"/>
                </a:cubicBezTo>
                <a:cubicBezTo>
                  <a:pt x="200" y="115"/>
                  <a:pt x="215" y="100"/>
                  <a:pt x="234" y="100"/>
                </a:cubicBezTo>
                <a:cubicBezTo>
                  <a:pt x="252" y="100"/>
                  <a:pt x="267" y="115"/>
                  <a:pt x="267" y="134"/>
                </a:cubicBezTo>
                <a:close/>
                <a:moveTo>
                  <a:pt x="100" y="167"/>
                </a:moveTo>
                <a:cubicBezTo>
                  <a:pt x="82" y="167"/>
                  <a:pt x="67" y="152"/>
                  <a:pt x="67" y="134"/>
                </a:cubicBezTo>
                <a:cubicBezTo>
                  <a:pt x="67" y="115"/>
                  <a:pt x="82" y="100"/>
                  <a:pt x="100" y="100"/>
                </a:cubicBezTo>
                <a:cubicBezTo>
                  <a:pt x="119" y="100"/>
                  <a:pt x="134" y="115"/>
                  <a:pt x="134" y="134"/>
                </a:cubicBezTo>
                <a:cubicBezTo>
                  <a:pt x="134" y="152"/>
                  <a:pt x="119" y="167"/>
                  <a:pt x="100" y="167"/>
                </a:cubicBezTo>
                <a:close/>
                <a:moveTo>
                  <a:pt x="84" y="191"/>
                </a:moveTo>
                <a:lnTo>
                  <a:pt x="250" y="191"/>
                </a:lnTo>
                <a:cubicBezTo>
                  <a:pt x="250" y="307"/>
                  <a:pt x="84" y="307"/>
                  <a:pt x="84" y="191"/>
                </a:cubicBezTo>
                <a:close/>
                <a:moveTo>
                  <a:pt x="167" y="300"/>
                </a:moveTo>
                <a:cubicBezTo>
                  <a:pt x="93" y="300"/>
                  <a:pt x="34" y="241"/>
                  <a:pt x="34" y="167"/>
                </a:cubicBezTo>
                <a:cubicBezTo>
                  <a:pt x="34" y="94"/>
                  <a:pt x="93" y="34"/>
                  <a:pt x="167" y="34"/>
                </a:cubicBezTo>
                <a:cubicBezTo>
                  <a:pt x="241" y="34"/>
                  <a:pt x="300" y="94"/>
                  <a:pt x="300" y="167"/>
                </a:cubicBezTo>
                <a:cubicBezTo>
                  <a:pt x="300" y="241"/>
                  <a:pt x="241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ubicBezTo>
                  <a:pt x="259" y="334"/>
                  <a:pt x="334" y="259"/>
                  <a:pt x="334" y="167"/>
                </a:cubicBezTo>
                <a:cubicBezTo>
                  <a:pt x="334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7" name="Freeform 162">
            <a:extLst>
              <a:ext uri="{FF2B5EF4-FFF2-40B4-BE49-F238E27FC236}">
                <a16:creationId xmlns:a16="http://schemas.microsoft.com/office/drawing/2014/main" id="{F9E38CB0-6B8A-DB46-A5F4-7A2D2E28F11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59378" y="2452693"/>
            <a:ext cx="252413" cy="252413"/>
          </a:xfrm>
          <a:custGeom>
            <a:avLst/>
            <a:gdLst>
              <a:gd name="T0" fmla="*/ 266 w 333"/>
              <a:gd name="T1" fmla="*/ 134 h 334"/>
              <a:gd name="T2" fmla="*/ 233 w 333"/>
              <a:gd name="T3" fmla="*/ 167 h 334"/>
              <a:gd name="T4" fmla="*/ 200 w 333"/>
              <a:gd name="T5" fmla="*/ 134 h 334"/>
              <a:gd name="T6" fmla="*/ 233 w 333"/>
              <a:gd name="T7" fmla="*/ 100 h 334"/>
              <a:gd name="T8" fmla="*/ 266 w 333"/>
              <a:gd name="T9" fmla="*/ 134 h 334"/>
              <a:gd name="T10" fmla="*/ 100 w 333"/>
              <a:gd name="T11" fmla="*/ 167 h 334"/>
              <a:gd name="T12" fmla="*/ 66 w 333"/>
              <a:gd name="T13" fmla="*/ 134 h 334"/>
              <a:gd name="T14" fmla="*/ 100 w 333"/>
              <a:gd name="T15" fmla="*/ 100 h 334"/>
              <a:gd name="T16" fmla="*/ 133 w 333"/>
              <a:gd name="T17" fmla="*/ 134 h 334"/>
              <a:gd name="T18" fmla="*/ 100 w 333"/>
              <a:gd name="T19" fmla="*/ 167 h 334"/>
              <a:gd name="T20" fmla="*/ 248 w 333"/>
              <a:gd name="T21" fmla="*/ 208 h 334"/>
              <a:gd name="T22" fmla="*/ 85 w 333"/>
              <a:gd name="T23" fmla="*/ 206 h 334"/>
              <a:gd name="T24" fmla="*/ 101 w 333"/>
              <a:gd name="T25" fmla="*/ 191 h 334"/>
              <a:gd name="T26" fmla="*/ 231 w 333"/>
              <a:gd name="T27" fmla="*/ 191 h 334"/>
              <a:gd name="T28" fmla="*/ 248 w 333"/>
              <a:gd name="T29" fmla="*/ 208 h 334"/>
              <a:gd name="T30" fmla="*/ 166 w 333"/>
              <a:gd name="T31" fmla="*/ 300 h 334"/>
              <a:gd name="T32" fmla="*/ 33 w 333"/>
              <a:gd name="T33" fmla="*/ 167 h 334"/>
              <a:gd name="T34" fmla="*/ 166 w 333"/>
              <a:gd name="T35" fmla="*/ 34 h 334"/>
              <a:gd name="T36" fmla="*/ 300 w 333"/>
              <a:gd name="T37" fmla="*/ 167 h 334"/>
              <a:gd name="T38" fmla="*/ 166 w 333"/>
              <a:gd name="T39" fmla="*/ 300 h 334"/>
              <a:gd name="T40" fmla="*/ 166 w 333"/>
              <a:gd name="T41" fmla="*/ 0 h 334"/>
              <a:gd name="T42" fmla="*/ 0 w 333"/>
              <a:gd name="T43" fmla="*/ 167 h 334"/>
              <a:gd name="T44" fmla="*/ 166 w 333"/>
              <a:gd name="T45" fmla="*/ 334 h 334"/>
              <a:gd name="T46" fmla="*/ 333 w 333"/>
              <a:gd name="T47" fmla="*/ 167 h 334"/>
              <a:gd name="T48" fmla="*/ 166 w 333"/>
              <a:gd name="T4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4">
                <a:moveTo>
                  <a:pt x="266" y="134"/>
                </a:moveTo>
                <a:cubicBezTo>
                  <a:pt x="266" y="152"/>
                  <a:pt x="251" y="167"/>
                  <a:pt x="233" y="167"/>
                </a:cubicBezTo>
                <a:cubicBezTo>
                  <a:pt x="215" y="167"/>
                  <a:pt x="200" y="152"/>
                  <a:pt x="200" y="134"/>
                </a:cubicBezTo>
                <a:cubicBezTo>
                  <a:pt x="200" y="115"/>
                  <a:pt x="215" y="100"/>
                  <a:pt x="233" y="100"/>
                </a:cubicBezTo>
                <a:cubicBezTo>
                  <a:pt x="251" y="100"/>
                  <a:pt x="266" y="115"/>
                  <a:pt x="266" y="134"/>
                </a:cubicBezTo>
                <a:close/>
                <a:moveTo>
                  <a:pt x="100" y="167"/>
                </a:moveTo>
                <a:cubicBezTo>
                  <a:pt x="81" y="167"/>
                  <a:pt x="66" y="152"/>
                  <a:pt x="66" y="134"/>
                </a:cubicBezTo>
                <a:cubicBezTo>
                  <a:pt x="66" y="115"/>
                  <a:pt x="81" y="100"/>
                  <a:pt x="100" y="100"/>
                </a:cubicBezTo>
                <a:cubicBezTo>
                  <a:pt x="118" y="100"/>
                  <a:pt x="133" y="115"/>
                  <a:pt x="133" y="134"/>
                </a:cubicBezTo>
                <a:cubicBezTo>
                  <a:pt x="133" y="152"/>
                  <a:pt x="118" y="167"/>
                  <a:pt x="100" y="167"/>
                </a:cubicBezTo>
                <a:close/>
                <a:moveTo>
                  <a:pt x="248" y="208"/>
                </a:moveTo>
                <a:cubicBezTo>
                  <a:pt x="232" y="299"/>
                  <a:pt x="101" y="298"/>
                  <a:pt x="85" y="206"/>
                </a:cubicBezTo>
                <a:cubicBezTo>
                  <a:pt x="83" y="196"/>
                  <a:pt x="91" y="191"/>
                  <a:pt x="101" y="191"/>
                </a:cubicBezTo>
                <a:lnTo>
                  <a:pt x="231" y="191"/>
                </a:lnTo>
                <a:cubicBezTo>
                  <a:pt x="242" y="191"/>
                  <a:pt x="250" y="198"/>
                  <a:pt x="248" y="208"/>
                </a:cubicBezTo>
                <a:close/>
                <a:moveTo>
                  <a:pt x="166" y="300"/>
                </a:moveTo>
                <a:cubicBezTo>
                  <a:pt x="93" y="300"/>
                  <a:pt x="33" y="241"/>
                  <a:pt x="33" y="167"/>
                </a:cubicBezTo>
                <a:cubicBezTo>
                  <a:pt x="33" y="94"/>
                  <a:pt x="93" y="34"/>
                  <a:pt x="166" y="34"/>
                </a:cubicBezTo>
                <a:cubicBezTo>
                  <a:pt x="240" y="34"/>
                  <a:pt x="300" y="94"/>
                  <a:pt x="300" y="167"/>
                </a:cubicBezTo>
                <a:cubicBezTo>
                  <a:pt x="300" y="241"/>
                  <a:pt x="240" y="300"/>
                  <a:pt x="166" y="300"/>
                </a:cubicBezTo>
                <a:close/>
                <a:moveTo>
                  <a:pt x="166" y="0"/>
                </a:moveTo>
                <a:cubicBezTo>
                  <a:pt x="74" y="0"/>
                  <a:pt x="0" y="75"/>
                  <a:pt x="0" y="167"/>
                </a:cubicBezTo>
                <a:cubicBezTo>
                  <a:pt x="0" y="259"/>
                  <a:pt x="74" y="334"/>
                  <a:pt x="166" y="334"/>
                </a:cubicBezTo>
                <a:cubicBezTo>
                  <a:pt x="258" y="334"/>
                  <a:pt x="333" y="259"/>
                  <a:pt x="333" y="167"/>
                </a:cubicBezTo>
                <a:cubicBezTo>
                  <a:pt x="333" y="75"/>
                  <a:pt x="258" y="0"/>
                  <a:pt x="1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8" name="Freeform 163">
            <a:extLst>
              <a:ext uri="{FF2B5EF4-FFF2-40B4-BE49-F238E27FC236}">
                <a16:creationId xmlns:a16="http://schemas.microsoft.com/office/drawing/2014/main" id="{C119EC07-D927-744C-9391-C3C3378A9F5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56140" y="2452693"/>
            <a:ext cx="252413" cy="252413"/>
          </a:xfrm>
          <a:custGeom>
            <a:avLst/>
            <a:gdLst>
              <a:gd name="T0" fmla="*/ 267 w 333"/>
              <a:gd name="T1" fmla="*/ 157 h 334"/>
              <a:gd name="T2" fmla="*/ 250 w 333"/>
              <a:gd name="T3" fmla="*/ 174 h 334"/>
              <a:gd name="T4" fmla="*/ 217 w 333"/>
              <a:gd name="T5" fmla="*/ 174 h 334"/>
              <a:gd name="T6" fmla="*/ 200 w 333"/>
              <a:gd name="T7" fmla="*/ 157 h 334"/>
              <a:gd name="T8" fmla="*/ 200 w 333"/>
              <a:gd name="T9" fmla="*/ 124 h 334"/>
              <a:gd name="T10" fmla="*/ 217 w 333"/>
              <a:gd name="T11" fmla="*/ 107 h 334"/>
              <a:gd name="T12" fmla="*/ 250 w 333"/>
              <a:gd name="T13" fmla="*/ 107 h 334"/>
              <a:gd name="T14" fmla="*/ 267 w 333"/>
              <a:gd name="T15" fmla="*/ 124 h 334"/>
              <a:gd name="T16" fmla="*/ 267 w 333"/>
              <a:gd name="T17" fmla="*/ 157 h 334"/>
              <a:gd name="T18" fmla="*/ 267 w 333"/>
              <a:gd name="T19" fmla="*/ 224 h 334"/>
              <a:gd name="T20" fmla="*/ 250 w 333"/>
              <a:gd name="T21" fmla="*/ 241 h 334"/>
              <a:gd name="T22" fmla="*/ 83 w 333"/>
              <a:gd name="T23" fmla="*/ 241 h 334"/>
              <a:gd name="T24" fmla="*/ 67 w 333"/>
              <a:gd name="T25" fmla="*/ 224 h 334"/>
              <a:gd name="T26" fmla="*/ 83 w 333"/>
              <a:gd name="T27" fmla="*/ 207 h 334"/>
              <a:gd name="T28" fmla="*/ 250 w 333"/>
              <a:gd name="T29" fmla="*/ 207 h 334"/>
              <a:gd name="T30" fmla="*/ 267 w 333"/>
              <a:gd name="T31" fmla="*/ 224 h 334"/>
              <a:gd name="T32" fmla="*/ 133 w 333"/>
              <a:gd name="T33" fmla="*/ 157 h 334"/>
              <a:gd name="T34" fmla="*/ 117 w 333"/>
              <a:gd name="T35" fmla="*/ 174 h 334"/>
              <a:gd name="T36" fmla="*/ 83 w 333"/>
              <a:gd name="T37" fmla="*/ 174 h 334"/>
              <a:gd name="T38" fmla="*/ 67 w 333"/>
              <a:gd name="T39" fmla="*/ 157 h 334"/>
              <a:gd name="T40" fmla="*/ 67 w 333"/>
              <a:gd name="T41" fmla="*/ 124 h 334"/>
              <a:gd name="T42" fmla="*/ 83 w 333"/>
              <a:gd name="T43" fmla="*/ 107 h 334"/>
              <a:gd name="T44" fmla="*/ 117 w 333"/>
              <a:gd name="T45" fmla="*/ 107 h 334"/>
              <a:gd name="T46" fmla="*/ 133 w 333"/>
              <a:gd name="T47" fmla="*/ 124 h 334"/>
              <a:gd name="T48" fmla="*/ 133 w 333"/>
              <a:gd name="T49" fmla="*/ 157 h 334"/>
              <a:gd name="T50" fmla="*/ 167 w 333"/>
              <a:gd name="T51" fmla="*/ 300 h 334"/>
              <a:gd name="T52" fmla="*/ 33 w 333"/>
              <a:gd name="T53" fmla="*/ 167 h 334"/>
              <a:gd name="T54" fmla="*/ 167 w 333"/>
              <a:gd name="T55" fmla="*/ 34 h 334"/>
              <a:gd name="T56" fmla="*/ 300 w 333"/>
              <a:gd name="T57" fmla="*/ 167 h 334"/>
              <a:gd name="T58" fmla="*/ 167 w 333"/>
              <a:gd name="T59" fmla="*/ 300 h 334"/>
              <a:gd name="T60" fmla="*/ 167 w 333"/>
              <a:gd name="T61" fmla="*/ 0 h 334"/>
              <a:gd name="T62" fmla="*/ 0 w 333"/>
              <a:gd name="T63" fmla="*/ 167 h 334"/>
              <a:gd name="T64" fmla="*/ 167 w 333"/>
              <a:gd name="T65" fmla="*/ 334 h 334"/>
              <a:gd name="T66" fmla="*/ 333 w 333"/>
              <a:gd name="T67" fmla="*/ 167 h 334"/>
              <a:gd name="T68" fmla="*/ 167 w 333"/>
              <a:gd name="T6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4">
                <a:moveTo>
                  <a:pt x="267" y="157"/>
                </a:moveTo>
                <a:cubicBezTo>
                  <a:pt x="267" y="167"/>
                  <a:pt x="259" y="174"/>
                  <a:pt x="250" y="174"/>
                </a:cubicBezTo>
                <a:lnTo>
                  <a:pt x="217" y="174"/>
                </a:lnTo>
                <a:cubicBezTo>
                  <a:pt x="207" y="174"/>
                  <a:pt x="200" y="167"/>
                  <a:pt x="200" y="157"/>
                </a:cubicBezTo>
                <a:lnTo>
                  <a:pt x="200" y="124"/>
                </a:lnTo>
                <a:cubicBezTo>
                  <a:pt x="200" y="115"/>
                  <a:pt x="207" y="107"/>
                  <a:pt x="217" y="107"/>
                </a:cubicBezTo>
                <a:lnTo>
                  <a:pt x="250" y="107"/>
                </a:lnTo>
                <a:cubicBezTo>
                  <a:pt x="259" y="107"/>
                  <a:pt x="267" y="115"/>
                  <a:pt x="267" y="124"/>
                </a:cubicBezTo>
                <a:lnTo>
                  <a:pt x="267" y="157"/>
                </a:lnTo>
                <a:close/>
                <a:moveTo>
                  <a:pt x="267" y="224"/>
                </a:moveTo>
                <a:cubicBezTo>
                  <a:pt x="267" y="233"/>
                  <a:pt x="259" y="241"/>
                  <a:pt x="250" y="241"/>
                </a:cubicBezTo>
                <a:lnTo>
                  <a:pt x="83" y="241"/>
                </a:lnTo>
                <a:cubicBezTo>
                  <a:pt x="74" y="241"/>
                  <a:pt x="67" y="233"/>
                  <a:pt x="67" y="224"/>
                </a:cubicBezTo>
                <a:cubicBezTo>
                  <a:pt x="67" y="215"/>
                  <a:pt x="74" y="207"/>
                  <a:pt x="83" y="207"/>
                </a:cubicBezTo>
                <a:lnTo>
                  <a:pt x="250" y="207"/>
                </a:lnTo>
                <a:cubicBezTo>
                  <a:pt x="259" y="207"/>
                  <a:pt x="267" y="215"/>
                  <a:pt x="267" y="224"/>
                </a:cubicBezTo>
                <a:close/>
                <a:moveTo>
                  <a:pt x="133" y="157"/>
                </a:moveTo>
                <a:cubicBezTo>
                  <a:pt x="133" y="167"/>
                  <a:pt x="126" y="174"/>
                  <a:pt x="117" y="174"/>
                </a:cubicBezTo>
                <a:lnTo>
                  <a:pt x="83" y="174"/>
                </a:lnTo>
                <a:cubicBezTo>
                  <a:pt x="74" y="174"/>
                  <a:pt x="67" y="167"/>
                  <a:pt x="67" y="157"/>
                </a:cubicBezTo>
                <a:lnTo>
                  <a:pt x="67" y="124"/>
                </a:lnTo>
                <a:cubicBezTo>
                  <a:pt x="67" y="115"/>
                  <a:pt x="74" y="107"/>
                  <a:pt x="83" y="107"/>
                </a:cubicBezTo>
                <a:lnTo>
                  <a:pt x="117" y="107"/>
                </a:lnTo>
                <a:cubicBezTo>
                  <a:pt x="126" y="107"/>
                  <a:pt x="133" y="115"/>
                  <a:pt x="133" y="124"/>
                </a:cubicBezTo>
                <a:lnTo>
                  <a:pt x="133" y="157"/>
                </a:lnTo>
                <a:close/>
                <a:moveTo>
                  <a:pt x="167" y="300"/>
                </a:moveTo>
                <a:cubicBezTo>
                  <a:pt x="93" y="300"/>
                  <a:pt x="33" y="241"/>
                  <a:pt x="33" y="167"/>
                </a:cubicBezTo>
                <a:cubicBezTo>
                  <a:pt x="33" y="94"/>
                  <a:pt x="93" y="34"/>
                  <a:pt x="167" y="34"/>
                </a:cubicBezTo>
                <a:cubicBezTo>
                  <a:pt x="240" y="34"/>
                  <a:pt x="300" y="94"/>
                  <a:pt x="300" y="167"/>
                </a:cubicBezTo>
                <a:cubicBezTo>
                  <a:pt x="300" y="241"/>
                  <a:pt x="240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ubicBezTo>
                  <a:pt x="259" y="334"/>
                  <a:pt x="333" y="259"/>
                  <a:pt x="333" y="167"/>
                </a:cubicBezTo>
                <a:cubicBezTo>
                  <a:pt x="333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9" name="Freeform 164">
            <a:extLst>
              <a:ext uri="{FF2B5EF4-FFF2-40B4-BE49-F238E27FC236}">
                <a16:creationId xmlns:a16="http://schemas.microsoft.com/office/drawing/2014/main" id="{3238BE89-DD6C-5A4F-95A9-BF839E004D2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54490" y="2452693"/>
            <a:ext cx="250825" cy="252413"/>
          </a:xfrm>
          <a:custGeom>
            <a:avLst/>
            <a:gdLst>
              <a:gd name="T0" fmla="*/ 267 w 334"/>
              <a:gd name="T1" fmla="*/ 224 h 334"/>
              <a:gd name="T2" fmla="*/ 250 w 334"/>
              <a:gd name="T3" fmla="*/ 241 h 334"/>
              <a:gd name="T4" fmla="*/ 84 w 334"/>
              <a:gd name="T5" fmla="*/ 241 h 334"/>
              <a:gd name="T6" fmla="*/ 67 w 334"/>
              <a:gd name="T7" fmla="*/ 224 h 334"/>
              <a:gd name="T8" fmla="*/ 84 w 334"/>
              <a:gd name="T9" fmla="*/ 207 h 334"/>
              <a:gd name="T10" fmla="*/ 250 w 334"/>
              <a:gd name="T11" fmla="*/ 207 h 334"/>
              <a:gd name="T12" fmla="*/ 267 w 334"/>
              <a:gd name="T13" fmla="*/ 224 h 334"/>
              <a:gd name="T14" fmla="*/ 167 w 334"/>
              <a:gd name="T15" fmla="*/ 300 h 334"/>
              <a:gd name="T16" fmla="*/ 34 w 334"/>
              <a:gd name="T17" fmla="*/ 167 h 334"/>
              <a:gd name="T18" fmla="*/ 55 w 334"/>
              <a:gd name="T19" fmla="*/ 95 h 334"/>
              <a:gd name="T20" fmla="*/ 77 w 334"/>
              <a:gd name="T21" fmla="*/ 117 h 334"/>
              <a:gd name="T22" fmla="*/ 60 w 334"/>
              <a:gd name="T23" fmla="*/ 134 h 334"/>
              <a:gd name="T24" fmla="*/ 60 w 334"/>
              <a:gd name="T25" fmla="*/ 157 h 334"/>
              <a:gd name="T26" fmla="*/ 84 w 334"/>
              <a:gd name="T27" fmla="*/ 157 h 334"/>
              <a:gd name="T28" fmla="*/ 100 w 334"/>
              <a:gd name="T29" fmla="*/ 141 h 334"/>
              <a:gd name="T30" fmla="*/ 117 w 334"/>
              <a:gd name="T31" fmla="*/ 157 h 334"/>
              <a:gd name="T32" fmla="*/ 141 w 334"/>
              <a:gd name="T33" fmla="*/ 157 h 334"/>
              <a:gd name="T34" fmla="*/ 141 w 334"/>
              <a:gd name="T35" fmla="*/ 134 h 334"/>
              <a:gd name="T36" fmla="*/ 124 w 334"/>
              <a:gd name="T37" fmla="*/ 117 h 334"/>
              <a:gd name="T38" fmla="*/ 141 w 334"/>
              <a:gd name="T39" fmla="*/ 100 h 334"/>
              <a:gd name="T40" fmla="*/ 141 w 334"/>
              <a:gd name="T41" fmla="*/ 77 h 334"/>
              <a:gd name="T42" fmla="*/ 117 w 334"/>
              <a:gd name="T43" fmla="*/ 77 h 334"/>
              <a:gd name="T44" fmla="*/ 100 w 334"/>
              <a:gd name="T45" fmla="*/ 94 h 334"/>
              <a:gd name="T46" fmla="*/ 76 w 334"/>
              <a:gd name="T47" fmla="*/ 70 h 334"/>
              <a:gd name="T48" fmla="*/ 167 w 334"/>
              <a:gd name="T49" fmla="*/ 34 h 334"/>
              <a:gd name="T50" fmla="*/ 258 w 334"/>
              <a:gd name="T51" fmla="*/ 70 h 334"/>
              <a:gd name="T52" fmla="*/ 234 w 334"/>
              <a:gd name="T53" fmla="*/ 94 h 334"/>
              <a:gd name="T54" fmla="*/ 217 w 334"/>
              <a:gd name="T55" fmla="*/ 77 h 334"/>
              <a:gd name="T56" fmla="*/ 193 w 334"/>
              <a:gd name="T57" fmla="*/ 77 h 334"/>
              <a:gd name="T58" fmla="*/ 193 w 334"/>
              <a:gd name="T59" fmla="*/ 100 h 334"/>
              <a:gd name="T60" fmla="*/ 210 w 334"/>
              <a:gd name="T61" fmla="*/ 117 h 334"/>
              <a:gd name="T62" fmla="*/ 193 w 334"/>
              <a:gd name="T63" fmla="*/ 134 h 334"/>
              <a:gd name="T64" fmla="*/ 193 w 334"/>
              <a:gd name="T65" fmla="*/ 157 h 334"/>
              <a:gd name="T66" fmla="*/ 217 w 334"/>
              <a:gd name="T67" fmla="*/ 157 h 334"/>
              <a:gd name="T68" fmla="*/ 234 w 334"/>
              <a:gd name="T69" fmla="*/ 141 h 334"/>
              <a:gd name="T70" fmla="*/ 250 w 334"/>
              <a:gd name="T71" fmla="*/ 157 h 334"/>
              <a:gd name="T72" fmla="*/ 274 w 334"/>
              <a:gd name="T73" fmla="*/ 157 h 334"/>
              <a:gd name="T74" fmla="*/ 274 w 334"/>
              <a:gd name="T75" fmla="*/ 134 h 334"/>
              <a:gd name="T76" fmla="*/ 257 w 334"/>
              <a:gd name="T77" fmla="*/ 117 h 334"/>
              <a:gd name="T78" fmla="*/ 279 w 334"/>
              <a:gd name="T79" fmla="*/ 95 h 334"/>
              <a:gd name="T80" fmla="*/ 300 w 334"/>
              <a:gd name="T81" fmla="*/ 167 h 334"/>
              <a:gd name="T82" fmla="*/ 167 w 334"/>
              <a:gd name="T83" fmla="*/ 300 h 334"/>
              <a:gd name="T84" fmla="*/ 167 w 334"/>
              <a:gd name="T85" fmla="*/ 0 h 334"/>
              <a:gd name="T86" fmla="*/ 0 w 334"/>
              <a:gd name="T87" fmla="*/ 167 h 334"/>
              <a:gd name="T88" fmla="*/ 167 w 334"/>
              <a:gd name="T89" fmla="*/ 334 h 334"/>
              <a:gd name="T90" fmla="*/ 334 w 334"/>
              <a:gd name="T91" fmla="*/ 167 h 334"/>
              <a:gd name="T92" fmla="*/ 167 w 334"/>
              <a:gd name="T9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34" h="334">
                <a:moveTo>
                  <a:pt x="267" y="224"/>
                </a:moveTo>
                <a:cubicBezTo>
                  <a:pt x="267" y="233"/>
                  <a:pt x="260" y="241"/>
                  <a:pt x="250" y="241"/>
                </a:cubicBezTo>
                <a:lnTo>
                  <a:pt x="84" y="241"/>
                </a:lnTo>
                <a:cubicBezTo>
                  <a:pt x="74" y="241"/>
                  <a:pt x="67" y="233"/>
                  <a:pt x="67" y="224"/>
                </a:cubicBezTo>
                <a:cubicBezTo>
                  <a:pt x="67" y="215"/>
                  <a:pt x="74" y="207"/>
                  <a:pt x="84" y="207"/>
                </a:cubicBezTo>
                <a:lnTo>
                  <a:pt x="250" y="207"/>
                </a:lnTo>
                <a:cubicBezTo>
                  <a:pt x="260" y="207"/>
                  <a:pt x="267" y="215"/>
                  <a:pt x="267" y="224"/>
                </a:cubicBezTo>
                <a:close/>
                <a:moveTo>
                  <a:pt x="167" y="300"/>
                </a:moveTo>
                <a:cubicBezTo>
                  <a:pt x="93" y="300"/>
                  <a:pt x="34" y="241"/>
                  <a:pt x="34" y="167"/>
                </a:cubicBezTo>
                <a:cubicBezTo>
                  <a:pt x="34" y="141"/>
                  <a:pt x="42" y="116"/>
                  <a:pt x="55" y="95"/>
                </a:cubicBezTo>
                <a:lnTo>
                  <a:pt x="77" y="117"/>
                </a:lnTo>
                <a:lnTo>
                  <a:pt x="60" y="134"/>
                </a:lnTo>
                <a:cubicBezTo>
                  <a:pt x="54" y="140"/>
                  <a:pt x="54" y="151"/>
                  <a:pt x="60" y="157"/>
                </a:cubicBezTo>
                <a:cubicBezTo>
                  <a:pt x="67" y="164"/>
                  <a:pt x="77" y="164"/>
                  <a:pt x="84" y="157"/>
                </a:cubicBezTo>
                <a:lnTo>
                  <a:pt x="100" y="141"/>
                </a:lnTo>
                <a:lnTo>
                  <a:pt x="117" y="157"/>
                </a:lnTo>
                <a:cubicBezTo>
                  <a:pt x="124" y="164"/>
                  <a:pt x="134" y="164"/>
                  <a:pt x="141" y="157"/>
                </a:cubicBezTo>
                <a:cubicBezTo>
                  <a:pt x="147" y="151"/>
                  <a:pt x="147" y="140"/>
                  <a:pt x="141" y="134"/>
                </a:cubicBezTo>
                <a:lnTo>
                  <a:pt x="124" y="117"/>
                </a:lnTo>
                <a:lnTo>
                  <a:pt x="141" y="100"/>
                </a:lnTo>
                <a:cubicBezTo>
                  <a:pt x="147" y="94"/>
                  <a:pt x="147" y="83"/>
                  <a:pt x="141" y="77"/>
                </a:cubicBezTo>
                <a:cubicBezTo>
                  <a:pt x="134" y="70"/>
                  <a:pt x="124" y="70"/>
                  <a:pt x="117" y="77"/>
                </a:cubicBezTo>
                <a:lnTo>
                  <a:pt x="100" y="94"/>
                </a:lnTo>
                <a:lnTo>
                  <a:pt x="76" y="70"/>
                </a:lnTo>
                <a:cubicBezTo>
                  <a:pt x="100" y="47"/>
                  <a:pt x="132" y="34"/>
                  <a:pt x="167" y="34"/>
                </a:cubicBezTo>
                <a:cubicBezTo>
                  <a:pt x="202" y="34"/>
                  <a:pt x="234" y="47"/>
                  <a:pt x="258" y="70"/>
                </a:cubicBezTo>
                <a:lnTo>
                  <a:pt x="234" y="94"/>
                </a:lnTo>
                <a:lnTo>
                  <a:pt x="217" y="77"/>
                </a:lnTo>
                <a:cubicBezTo>
                  <a:pt x="210" y="70"/>
                  <a:pt x="200" y="70"/>
                  <a:pt x="193" y="77"/>
                </a:cubicBezTo>
                <a:cubicBezTo>
                  <a:pt x="187" y="83"/>
                  <a:pt x="187" y="94"/>
                  <a:pt x="193" y="100"/>
                </a:cubicBezTo>
                <a:lnTo>
                  <a:pt x="210" y="117"/>
                </a:lnTo>
                <a:lnTo>
                  <a:pt x="193" y="134"/>
                </a:lnTo>
                <a:cubicBezTo>
                  <a:pt x="187" y="140"/>
                  <a:pt x="187" y="151"/>
                  <a:pt x="193" y="157"/>
                </a:cubicBezTo>
                <a:cubicBezTo>
                  <a:pt x="200" y="164"/>
                  <a:pt x="210" y="164"/>
                  <a:pt x="217" y="157"/>
                </a:cubicBezTo>
                <a:lnTo>
                  <a:pt x="234" y="141"/>
                </a:lnTo>
                <a:lnTo>
                  <a:pt x="250" y="157"/>
                </a:lnTo>
                <a:cubicBezTo>
                  <a:pt x="257" y="164"/>
                  <a:pt x="267" y="164"/>
                  <a:pt x="274" y="157"/>
                </a:cubicBezTo>
                <a:cubicBezTo>
                  <a:pt x="280" y="151"/>
                  <a:pt x="280" y="140"/>
                  <a:pt x="274" y="134"/>
                </a:cubicBezTo>
                <a:lnTo>
                  <a:pt x="257" y="117"/>
                </a:lnTo>
                <a:lnTo>
                  <a:pt x="279" y="95"/>
                </a:lnTo>
                <a:cubicBezTo>
                  <a:pt x="292" y="116"/>
                  <a:pt x="300" y="141"/>
                  <a:pt x="300" y="167"/>
                </a:cubicBezTo>
                <a:cubicBezTo>
                  <a:pt x="300" y="241"/>
                  <a:pt x="241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ubicBezTo>
                  <a:pt x="259" y="334"/>
                  <a:pt x="334" y="259"/>
                  <a:pt x="334" y="167"/>
                </a:cubicBezTo>
                <a:cubicBezTo>
                  <a:pt x="334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0" name="Freeform 165">
            <a:extLst>
              <a:ext uri="{FF2B5EF4-FFF2-40B4-BE49-F238E27FC236}">
                <a16:creationId xmlns:a16="http://schemas.microsoft.com/office/drawing/2014/main" id="{8E366842-86EC-3348-BA83-787BE4212BA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51252" y="2452693"/>
            <a:ext cx="250825" cy="252413"/>
          </a:xfrm>
          <a:custGeom>
            <a:avLst/>
            <a:gdLst>
              <a:gd name="T0" fmla="*/ 200 w 333"/>
              <a:gd name="T1" fmla="*/ 134 h 334"/>
              <a:gd name="T2" fmla="*/ 233 w 333"/>
              <a:gd name="T3" fmla="*/ 100 h 334"/>
              <a:gd name="T4" fmla="*/ 266 w 333"/>
              <a:gd name="T5" fmla="*/ 134 h 334"/>
              <a:gd name="T6" fmla="*/ 233 w 333"/>
              <a:gd name="T7" fmla="*/ 167 h 334"/>
              <a:gd name="T8" fmla="*/ 200 w 333"/>
              <a:gd name="T9" fmla="*/ 134 h 334"/>
              <a:gd name="T10" fmla="*/ 66 w 333"/>
              <a:gd name="T11" fmla="*/ 134 h 334"/>
              <a:gd name="T12" fmla="*/ 100 w 333"/>
              <a:gd name="T13" fmla="*/ 100 h 334"/>
              <a:gd name="T14" fmla="*/ 133 w 333"/>
              <a:gd name="T15" fmla="*/ 134 h 334"/>
              <a:gd name="T16" fmla="*/ 100 w 333"/>
              <a:gd name="T17" fmla="*/ 167 h 334"/>
              <a:gd name="T18" fmla="*/ 66 w 333"/>
              <a:gd name="T19" fmla="*/ 134 h 334"/>
              <a:gd name="T20" fmla="*/ 266 w 333"/>
              <a:gd name="T21" fmla="*/ 224 h 334"/>
              <a:gd name="T22" fmla="*/ 250 w 333"/>
              <a:gd name="T23" fmla="*/ 241 h 334"/>
              <a:gd name="T24" fmla="*/ 83 w 333"/>
              <a:gd name="T25" fmla="*/ 241 h 334"/>
              <a:gd name="T26" fmla="*/ 66 w 333"/>
              <a:gd name="T27" fmla="*/ 224 h 334"/>
              <a:gd name="T28" fmla="*/ 83 w 333"/>
              <a:gd name="T29" fmla="*/ 207 h 334"/>
              <a:gd name="T30" fmla="*/ 250 w 333"/>
              <a:gd name="T31" fmla="*/ 207 h 334"/>
              <a:gd name="T32" fmla="*/ 266 w 333"/>
              <a:gd name="T33" fmla="*/ 224 h 334"/>
              <a:gd name="T34" fmla="*/ 166 w 333"/>
              <a:gd name="T35" fmla="*/ 300 h 334"/>
              <a:gd name="T36" fmla="*/ 33 w 333"/>
              <a:gd name="T37" fmla="*/ 167 h 334"/>
              <a:gd name="T38" fmla="*/ 166 w 333"/>
              <a:gd name="T39" fmla="*/ 34 h 334"/>
              <a:gd name="T40" fmla="*/ 300 w 333"/>
              <a:gd name="T41" fmla="*/ 167 h 334"/>
              <a:gd name="T42" fmla="*/ 166 w 333"/>
              <a:gd name="T43" fmla="*/ 300 h 334"/>
              <a:gd name="T44" fmla="*/ 166 w 333"/>
              <a:gd name="T45" fmla="*/ 0 h 334"/>
              <a:gd name="T46" fmla="*/ 0 w 333"/>
              <a:gd name="T47" fmla="*/ 167 h 334"/>
              <a:gd name="T48" fmla="*/ 166 w 333"/>
              <a:gd name="T49" fmla="*/ 334 h 334"/>
              <a:gd name="T50" fmla="*/ 333 w 333"/>
              <a:gd name="T51" fmla="*/ 167 h 334"/>
              <a:gd name="T52" fmla="*/ 166 w 333"/>
              <a:gd name="T5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3" h="334">
                <a:moveTo>
                  <a:pt x="200" y="134"/>
                </a:moveTo>
                <a:cubicBezTo>
                  <a:pt x="200" y="115"/>
                  <a:pt x="215" y="100"/>
                  <a:pt x="233" y="100"/>
                </a:cubicBezTo>
                <a:cubicBezTo>
                  <a:pt x="251" y="100"/>
                  <a:pt x="266" y="115"/>
                  <a:pt x="266" y="134"/>
                </a:cubicBezTo>
                <a:cubicBezTo>
                  <a:pt x="266" y="152"/>
                  <a:pt x="251" y="167"/>
                  <a:pt x="233" y="167"/>
                </a:cubicBezTo>
                <a:cubicBezTo>
                  <a:pt x="215" y="167"/>
                  <a:pt x="200" y="152"/>
                  <a:pt x="200" y="134"/>
                </a:cubicBezTo>
                <a:close/>
                <a:moveTo>
                  <a:pt x="66" y="134"/>
                </a:moveTo>
                <a:cubicBezTo>
                  <a:pt x="66" y="115"/>
                  <a:pt x="81" y="100"/>
                  <a:pt x="100" y="100"/>
                </a:cubicBezTo>
                <a:cubicBezTo>
                  <a:pt x="118" y="100"/>
                  <a:pt x="133" y="115"/>
                  <a:pt x="133" y="134"/>
                </a:cubicBezTo>
                <a:cubicBezTo>
                  <a:pt x="133" y="152"/>
                  <a:pt x="118" y="167"/>
                  <a:pt x="100" y="167"/>
                </a:cubicBezTo>
                <a:cubicBezTo>
                  <a:pt x="81" y="167"/>
                  <a:pt x="66" y="152"/>
                  <a:pt x="66" y="134"/>
                </a:cubicBezTo>
                <a:close/>
                <a:moveTo>
                  <a:pt x="266" y="224"/>
                </a:moveTo>
                <a:cubicBezTo>
                  <a:pt x="266" y="233"/>
                  <a:pt x="259" y="241"/>
                  <a:pt x="250" y="241"/>
                </a:cubicBezTo>
                <a:lnTo>
                  <a:pt x="83" y="241"/>
                </a:lnTo>
                <a:cubicBezTo>
                  <a:pt x="74" y="241"/>
                  <a:pt x="66" y="233"/>
                  <a:pt x="66" y="224"/>
                </a:cubicBezTo>
                <a:cubicBezTo>
                  <a:pt x="66" y="215"/>
                  <a:pt x="74" y="207"/>
                  <a:pt x="83" y="207"/>
                </a:cubicBezTo>
                <a:lnTo>
                  <a:pt x="250" y="207"/>
                </a:lnTo>
                <a:cubicBezTo>
                  <a:pt x="259" y="207"/>
                  <a:pt x="266" y="215"/>
                  <a:pt x="266" y="224"/>
                </a:cubicBezTo>
                <a:close/>
                <a:moveTo>
                  <a:pt x="166" y="300"/>
                </a:moveTo>
                <a:cubicBezTo>
                  <a:pt x="93" y="300"/>
                  <a:pt x="33" y="241"/>
                  <a:pt x="33" y="167"/>
                </a:cubicBezTo>
                <a:cubicBezTo>
                  <a:pt x="33" y="94"/>
                  <a:pt x="93" y="34"/>
                  <a:pt x="166" y="34"/>
                </a:cubicBezTo>
                <a:cubicBezTo>
                  <a:pt x="240" y="34"/>
                  <a:pt x="300" y="94"/>
                  <a:pt x="300" y="167"/>
                </a:cubicBezTo>
                <a:cubicBezTo>
                  <a:pt x="300" y="241"/>
                  <a:pt x="240" y="300"/>
                  <a:pt x="166" y="300"/>
                </a:cubicBezTo>
                <a:close/>
                <a:moveTo>
                  <a:pt x="166" y="0"/>
                </a:moveTo>
                <a:cubicBezTo>
                  <a:pt x="74" y="0"/>
                  <a:pt x="0" y="75"/>
                  <a:pt x="0" y="167"/>
                </a:cubicBezTo>
                <a:cubicBezTo>
                  <a:pt x="0" y="259"/>
                  <a:pt x="74" y="334"/>
                  <a:pt x="166" y="334"/>
                </a:cubicBezTo>
                <a:cubicBezTo>
                  <a:pt x="258" y="334"/>
                  <a:pt x="333" y="259"/>
                  <a:pt x="333" y="167"/>
                </a:cubicBezTo>
                <a:cubicBezTo>
                  <a:pt x="333" y="75"/>
                  <a:pt x="258" y="0"/>
                  <a:pt x="1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1" name="Freeform 166">
            <a:extLst>
              <a:ext uri="{FF2B5EF4-FFF2-40B4-BE49-F238E27FC236}">
                <a16:creationId xmlns:a16="http://schemas.microsoft.com/office/drawing/2014/main" id="{51A1ED6A-92C1-0948-A8D1-DC3B03C062B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48015" y="2452693"/>
            <a:ext cx="250825" cy="252413"/>
          </a:xfrm>
          <a:custGeom>
            <a:avLst/>
            <a:gdLst>
              <a:gd name="T0" fmla="*/ 200 w 333"/>
              <a:gd name="T1" fmla="*/ 134 h 334"/>
              <a:gd name="T2" fmla="*/ 233 w 333"/>
              <a:gd name="T3" fmla="*/ 100 h 334"/>
              <a:gd name="T4" fmla="*/ 267 w 333"/>
              <a:gd name="T5" fmla="*/ 134 h 334"/>
              <a:gd name="T6" fmla="*/ 233 w 333"/>
              <a:gd name="T7" fmla="*/ 167 h 334"/>
              <a:gd name="T8" fmla="*/ 200 w 333"/>
              <a:gd name="T9" fmla="*/ 134 h 334"/>
              <a:gd name="T10" fmla="*/ 67 w 333"/>
              <a:gd name="T11" fmla="*/ 134 h 334"/>
              <a:gd name="T12" fmla="*/ 100 w 333"/>
              <a:gd name="T13" fmla="*/ 100 h 334"/>
              <a:gd name="T14" fmla="*/ 133 w 333"/>
              <a:gd name="T15" fmla="*/ 134 h 334"/>
              <a:gd name="T16" fmla="*/ 100 w 333"/>
              <a:gd name="T17" fmla="*/ 167 h 334"/>
              <a:gd name="T18" fmla="*/ 67 w 333"/>
              <a:gd name="T19" fmla="*/ 134 h 334"/>
              <a:gd name="T20" fmla="*/ 167 w 333"/>
              <a:gd name="T21" fmla="*/ 300 h 334"/>
              <a:gd name="T22" fmla="*/ 33 w 333"/>
              <a:gd name="T23" fmla="*/ 167 h 334"/>
              <a:gd name="T24" fmla="*/ 167 w 333"/>
              <a:gd name="T25" fmla="*/ 34 h 334"/>
              <a:gd name="T26" fmla="*/ 300 w 333"/>
              <a:gd name="T27" fmla="*/ 167 h 334"/>
              <a:gd name="T28" fmla="*/ 167 w 333"/>
              <a:gd name="T29" fmla="*/ 300 h 334"/>
              <a:gd name="T30" fmla="*/ 167 w 333"/>
              <a:gd name="T31" fmla="*/ 0 h 334"/>
              <a:gd name="T32" fmla="*/ 0 w 333"/>
              <a:gd name="T33" fmla="*/ 167 h 334"/>
              <a:gd name="T34" fmla="*/ 167 w 333"/>
              <a:gd name="T35" fmla="*/ 334 h 334"/>
              <a:gd name="T36" fmla="*/ 333 w 333"/>
              <a:gd name="T37" fmla="*/ 167 h 334"/>
              <a:gd name="T38" fmla="*/ 167 w 333"/>
              <a:gd name="T3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3" h="334">
                <a:moveTo>
                  <a:pt x="200" y="134"/>
                </a:moveTo>
                <a:cubicBezTo>
                  <a:pt x="200" y="115"/>
                  <a:pt x="215" y="100"/>
                  <a:pt x="233" y="100"/>
                </a:cubicBezTo>
                <a:cubicBezTo>
                  <a:pt x="252" y="100"/>
                  <a:pt x="267" y="115"/>
                  <a:pt x="267" y="134"/>
                </a:cubicBezTo>
                <a:cubicBezTo>
                  <a:pt x="267" y="152"/>
                  <a:pt x="252" y="167"/>
                  <a:pt x="233" y="167"/>
                </a:cubicBezTo>
                <a:cubicBezTo>
                  <a:pt x="215" y="167"/>
                  <a:pt x="200" y="152"/>
                  <a:pt x="200" y="134"/>
                </a:cubicBezTo>
                <a:close/>
                <a:moveTo>
                  <a:pt x="67" y="134"/>
                </a:moveTo>
                <a:cubicBezTo>
                  <a:pt x="67" y="115"/>
                  <a:pt x="82" y="100"/>
                  <a:pt x="100" y="100"/>
                </a:cubicBezTo>
                <a:cubicBezTo>
                  <a:pt x="118" y="100"/>
                  <a:pt x="133" y="115"/>
                  <a:pt x="133" y="134"/>
                </a:cubicBezTo>
                <a:cubicBezTo>
                  <a:pt x="133" y="152"/>
                  <a:pt x="118" y="167"/>
                  <a:pt x="100" y="167"/>
                </a:cubicBezTo>
                <a:cubicBezTo>
                  <a:pt x="82" y="167"/>
                  <a:pt x="67" y="152"/>
                  <a:pt x="67" y="134"/>
                </a:cubicBezTo>
                <a:close/>
                <a:moveTo>
                  <a:pt x="167" y="300"/>
                </a:moveTo>
                <a:cubicBezTo>
                  <a:pt x="93" y="300"/>
                  <a:pt x="33" y="241"/>
                  <a:pt x="33" y="167"/>
                </a:cubicBezTo>
                <a:cubicBezTo>
                  <a:pt x="33" y="94"/>
                  <a:pt x="93" y="34"/>
                  <a:pt x="167" y="34"/>
                </a:cubicBezTo>
                <a:cubicBezTo>
                  <a:pt x="240" y="34"/>
                  <a:pt x="300" y="94"/>
                  <a:pt x="300" y="167"/>
                </a:cubicBezTo>
                <a:cubicBezTo>
                  <a:pt x="300" y="241"/>
                  <a:pt x="240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ubicBezTo>
                  <a:pt x="259" y="334"/>
                  <a:pt x="333" y="259"/>
                  <a:pt x="333" y="167"/>
                </a:cubicBezTo>
                <a:cubicBezTo>
                  <a:pt x="333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2" name="Freeform 167">
            <a:extLst>
              <a:ext uri="{FF2B5EF4-FFF2-40B4-BE49-F238E27FC236}">
                <a16:creationId xmlns:a16="http://schemas.microsoft.com/office/drawing/2014/main" id="{C2ED0ED5-5120-7B4E-83B8-C07AC8CD707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44777" y="2452693"/>
            <a:ext cx="252413" cy="252413"/>
          </a:xfrm>
          <a:custGeom>
            <a:avLst/>
            <a:gdLst>
              <a:gd name="T0" fmla="*/ 267 w 334"/>
              <a:gd name="T1" fmla="*/ 134 h 334"/>
              <a:gd name="T2" fmla="*/ 234 w 334"/>
              <a:gd name="T3" fmla="*/ 167 h 334"/>
              <a:gd name="T4" fmla="*/ 200 w 334"/>
              <a:gd name="T5" fmla="*/ 134 h 334"/>
              <a:gd name="T6" fmla="*/ 234 w 334"/>
              <a:gd name="T7" fmla="*/ 100 h 334"/>
              <a:gd name="T8" fmla="*/ 267 w 334"/>
              <a:gd name="T9" fmla="*/ 134 h 334"/>
              <a:gd name="T10" fmla="*/ 134 w 334"/>
              <a:gd name="T11" fmla="*/ 134 h 334"/>
              <a:gd name="T12" fmla="*/ 100 w 334"/>
              <a:gd name="T13" fmla="*/ 167 h 334"/>
              <a:gd name="T14" fmla="*/ 67 w 334"/>
              <a:gd name="T15" fmla="*/ 134 h 334"/>
              <a:gd name="T16" fmla="*/ 100 w 334"/>
              <a:gd name="T17" fmla="*/ 100 h 334"/>
              <a:gd name="T18" fmla="*/ 134 w 334"/>
              <a:gd name="T19" fmla="*/ 134 h 334"/>
              <a:gd name="T20" fmla="*/ 265 w 334"/>
              <a:gd name="T21" fmla="*/ 260 h 334"/>
              <a:gd name="T22" fmla="*/ 234 w 334"/>
              <a:gd name="T23" fmla="*/ 241 h 334"/>
              <a:gd name="T24" fmla="*/ 100 w 334"/>
              <a:gd name="T25" fmla="*/ 241 h 334"/>
              <a:gd name="T26" fmla="*/ 69 w 334"/>
              <a:gd name="T27" fmla="*/ 260 h 334"/>
              <a:gd name="T28" fmla="*/ 34 w 334"/>
              <a:gd name="T29" fmla="*/ 169 h 334"/>
              <a:gd name="T30" fmla="*/ 167 w 334"/>
              <a:gd name="T31" fmla="*/ 35 h 334"/>
              <a:gd name="T32" fmla="*/ 300 w 334"/>
              <a:gd name="T33" fmla="*/ 169 h 334"/>
              <a:gd name="T34" fmla="*/ 265 w 334"/>
              <a:gd name="T35" fmla="*/ 260 h 334"/>
              <a:gd name="T36" fmla="*/ 101 w 334"/>
              <a:gd name="T37" fmla="*/ 286 h 334"/>
              <a:gd name="T38" fmla="*/ 117 w 334"/>
              <a:gd name="T39" fmla="*/ 274 h 334"/>
              <a:gd name="T40" fmla="*/ 217 w 334"/>
              <a:gd name="T41" fmla="*/ 274 h 334"/>
              <a:gd name="T42" fmla="*/ 233 w 334"/>
              <a:gd name="T43" fmla="*/ 286 h 334"/>
              <a:gd name="T44" fmla="*/ 167 w 334"/>
              <a:gd name="T45" fmla="*/ 304 h 334"/>
              <a:gd name="T46" fmla="*/ 101 w 334"/>
              <a:gd name="T47" fmla="*/ 286 h 334"/>
              <a:gd name="T48" fmla="*/ 167 w 334"/>
              <a:gd name="T49" fmla="*/ 0 h 334"/>
              <a:gd name="T50" fmla="*/ 0 w 334"/>
              <a:gd name="T51" fmla="*/ 167 h 334"/>
              <a:gd name="T52" fmla="*/ 167 w 334"/>
              <a:gd name="T53" fmla="*/ 334 h 334"/>
              <a:gd name="T54" fmla="*/ 334 w 334"/>
              <a:gd name="T55" fmla="*/ 167 h 334"/>
              <a:gd name="T56" fmla="*/ 167 w 334"/>
              <a:gd name="T57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4" h="334">
                <a:moveTo>
                  <a:pt x="267" y="134"/>
                </a:moveTo>
                <a:cubicBezTo>
                  <a:pt x="267" y="152"/>
                  <a:pt x="252" y="167"/>
                  <a:pt x="234" y="167"/>
                </a:cubicBezTo>
                <a:cubicBezTo>
                  <a:pt x="215" y="167"/>
                  <a:pt x="200" y="152"/>
                  <a:pt x="200" y="134"/>
                </a:cubicBezTo>
                <a:cubicBezTo>
                  <a:pt x="200" y="115"/>
                  <a:pt x="215" y="100"/>
                  <a:pt x="234" y="100"/>
                </a:cubicBezTo>
                <a:cubicBezTo>
                  <a:pt x="252" y="100"/>
                  <a:pt x="267" y="115"/>
                  <a:pt x="267" y="134"/>
                </a:cubicBezTo>
                <a:close/>
                <a:moveTo>
                  <a:pt x="134" y="134"/>
                </a:moveTo>
                <a:cubicBezTo>
                  <a:pt x="134" y="152"/>
                  <a:pt x="119" y="167"/>
                  <a:pt x="100" y="167"/>
                </a:cubicBezTo>
                <a:cubicBezTo>
                  <a:pt x="82" y="167"/>
                  <a:pt x="67" y="152"/>
                  <a:pt x="67" y="134"/>
                </a:cubicBezTo>
                <a:cubicBezTo>
                  <a:pt x="67" y="115"/>
                  <a:pt x="82" y="100"/>
                  <a:pt x="100" y="100"/>
                </a:cubicBezTo>
                <a:cubicBezTo>
                  <a:pt x="119" y="100"/>
                  <a:pt x="134" y="115"/>
                  <a:pt x="134" y="134"/>
                </a:cubicBezTo>
                <a:close/>
                <a:moveTo>
                  <a:pt x="265" y="260"/>
                </a:moveTo>
                <a:cubicBezTo>
                  <a:pt x="261" y="247"/>
                  <a:pt x="248" y="241"/>
                  <a:pt x="234" y="241"/>
                </a:cubicBezTo>
                <a:lnTo>
                  <a:pt x="100" y="241"/>
                </a:lnTo>
                <a:cubicBezTo>
                  <a:pt x="85" y="241"/>
                  <a:pt x="73" y="247"/>
                  <a:pt x="69" y="260"/>
                </a:cubicBezTo>
                <a:cubicBezTo>
                  <a:pt x="47" y="237"/>
                  <a:pt x="34" y="203"/>
                  <a:pt x="34" y="169"/>
                </a:cubicBezTo>
                <a:cubicBezTo>
                  <a:pt x="34" y="95"/>
                  <a:pt x="93" y="35"/>
                  <a:pt x="167" y="35"/>
                </a:cubicBezTo>
                <a:cubicBezTo>
                  <a:pt x="241" y="35"/>
                  <a:pt x="300" y="96"/>
                  <a:pt x="300" y="169"/>
                </a:cubicBezTo>
                <a:cubicBezTo>
                  <a:pt x="300" y="204"/>
                  <a:pt x="287" y="237"/>
                  <a:pt x="265" y="260"/>
                </a:cubicBezTo>
                <a:close/>
                <a:moveTo>
                  <a:pt x="101" y="286"/>
                </a:moveTo>
                <a:cubicBezTo>
                  <a:pt x="101" y="277"/>
                  <a:pt x="108" y="274"/>
                  <a:pt x="117" y="274"/>
                </a:cubicBezTo>
                <a:lnTo>
                  <a:pt x="217" y="274"/>
                </a:lnTo>
                <a:cubicBezTo>
                  <a:pt x="226" y="274"/>
                  <a:pt x="233" y="277"/>
                  <a:pt x="233" y="286"/>
                </a:cubicBezTo>
                <a:cubicBezTo>
                  <a:pt x="214" y="297"/>
                  <a:pt x="191" y="304"/>
                  <a:pt x="167" y="304"/>
                </a:cubicBezTo>
                <a:cubicBezTo>
                  <a:pt x="143" y="304"/>
                  <a:pt x="120" y="297"/>
                  <a:pt x="101" y="286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ubicBezTo>
                  <a:pt x="259" y="334"/>
                  <a:pt x="334" y="259"/>
                  <a:pt x="334" y="167"/>
                </a:cubicBezTo>
                <a:cubicBezTo>
                  <a:pt x="334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3" name="Freeform 168">
            <a:extLst>
              <a:ext uri="{FF2B5EF4-FFF2-40B4-BE49-F238E27FC236}">
                <a16:creationId xmlns:a16="http://schemas.microsoft.com/office/drawing/2014/main" id="{AAB8261C-BA80-2648-B323-97C3E9DBFFF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43127" y="2452693"/>
            <a:ext cx="250825" cy="252413"/>
          </a:xfrm>
          <a:custGeom>
            <a:avLst/>
            <a:gdLst>
              <a:gd name="T0" fmla="*/ 266 w 333"/>
              <a:gd name="T1" fmla="*/ 221 h 334"/>
              <a:gd name="T2" fmla="*/ 250 w 333"/>
              <a:gd name="T3" fmla="*/ 235 h 334"/>
              <a:gd name="T4" fmla="*/ 233 w 333"/>
              <a:gd name="T5" fmla="*/ 254 h 334"/>
              <a:gd name="T6" fmla="*/ 216 w 333"/>
              <a:gd name="T7" fmla="*/ 274 h 334"/>
              <a:gd name="T8" fmla="*/ 183 w 333"/>
              <a:gd name="T9" fmla="*/ 274 h 334"/>
              <a:gd name="T10" fmla="*/ 166 w 333"/>
              <a:gd name="T11" fmla="*/ 257 h 334"/>
              <a:gd name="T12" fmla="*/ 150 w 333"/>
              <a:gd name="T13" fmla="*/ 241 h 334"/>
              <a:gd name="T14" fmla="*/ 83 w 333"/>
              <a:gd name="T15" fmla="*/ 241 h 334"/>
              <a:gd name="T16" fmla="*/ 66 w 333"/>
              <a:gd name="T17" fmla="*/ 224 h 334"/>
              <a:gd name="T18" fmla="*/ 83 w 333"/>
              <a:gd name="T19" fmla="*/ 207 h 334"/>
              <a:gd name="T20" fmla="*/ 166 w 333"/>
              <a:gd name="T21" fmla="*/ 207 h 334"/>
              <a:gd name="T22" fmla="*/ 233 w 333"/>
              <a:gd name="T23" fmla="*/ 207 h 334"/>
              <a:gd name="T24" fmla="*/ 250 w 333"/>
              <a:gd name="T25" fmla="*/ 207 h 334"/>
              <a:gd name="T26" fmla="*/ 266 w 333"/>
              <a:gd name="T27" fmla="*/ 221 h 334"/>
              <a:gd name="T28" fmla="*/ 266 w 333"/>
              <a:gd name="T29" fmla="*/ 124 h 334"/>
              <a:gd name="T30" fmla="*/ 266 w 333"/>
              <a:gd name="T31" fmla="*/ 157 h 334"/>
              <a:gd name="T32" fmla="*/ 250 w 333"/>
              <a:gd name="T33" fmla="*/ 174 h 334"/>
              <a:gd name="T34" fmla="*/ 216 w 333"/>
              <a:gd name="T35" fmla="*/ 174 h 334"/>
              <a:gd name="T36" fmla="*/ 200 w 333"/>
              <a:gd name="T37" fmla="*/ 157 h 334"/>
              <a:gd name="T38" fmla="*/ 200 w 333"/>
              <a:gd name="T39" fmla="*/ 124 h 334"/>
              <a:gd name="T40" fmla="*/ 216 w 333"/>
              <a:gd name="T41" fmla="*/ 107 h 334"/>
              <a:gd name="T42" fmla="*/ 250 w 333"/>
              <a:gd name="T43" fmla="*/ 107 h 334"/>
              <a:gd name="T44" fmla="*/ 266 w 333"/>
              <a:gd name="T45" fmla="*/ 124 h 334"/>
              <a:gd name="T46" fmla="*/ 66 w 333"/>
              <a:gd name="T47" fmla="*/ 157 h 334"/>
              <a:gd name="T48" fmla="*/ 66 w 333"/>
              <a:gd name="T49" fmla="*/ 124 h 334"/>
              <a:gd name="T50" fmla="*/ 83 w 333"/>
              <a:gd name="T51" fmla="*/ 107 h 334"/>
              <a:gd name="T52" fmla="*/ 116 w 333"/>
              <a:gd name="T53" fmla="*/ 107 h 334"/>
              <a:gd name="T54" fmla="*/ 133 w 333"/>
              <a:gd name="T55" fmla="*/ 124 h 334"/>
              <a:gd name="T56" fmla="*/ 133 w 333"/>
              <a:gd name="T57" fmla="*/ 157 h 334"/>
              <a:gd name="T58" fmla="*/ 116 w 333"/>
              <a:gd name="T59" fmla="*/ 174 h 334"/>
              <a:gd name="T60" fmla="*/ 83 w 333"/>
              <a:gd name="T61" fmla="*/ 174 h 334"/>
              <a:gd name="T62" fmla="*/ 66 w 333"/>
              <a:gd name="T63" fmla="*/ 157 h 334"/>
              <a:gd name="T64" fmla="*/ 166 w 333"/>
              <a:gd name="T65" fmla="*/ 300 h 334"/>
              <a:gd name="T66" fmla="*/ 33 w 333"/>
              <a:gd name="T67" fmla="*/ 167 h 334"/>
              <a:gd name="T68" fmla="*/ 166 w 333"/>
              <a:gd name="T69" fmla="*/ 34 h 334"/>
              <a:gd name="T70" fmla="*/ 300 w 333"/>
              <a:gd name="T71" fmla="*/ 167 h 334"/>
              <a:gd name="T72" fmla="*/ 166 w 333"/>
              <a:gd name="T73" fmla="*/ 300 h 334"/>
              <a:gd name="T74" fmla="*/ 166 w 333"/>
              <a:gd name="T75" fmla="*/ 0 h 334"/>
              <a:gd name="T76" fmla="*/ 0 w 333"/>
              <a:gd name="T77" fmla="*/ 167 h 334"/>
              <a:gd name="T78" fmla="*/ 166 w 333"/>
              <a:gd name="T79" fmla="*/ 334 h 334"/>
              <a:gd name="T80" fmla="*/ 333 w 333"/>
              <a:gd name="T81" fmla="*/ 167 h 334"/>
              <a:gd name="T82" fmla="*/ 166 w 333"/>
              <a:gd name="T8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4">
                <a:moveTo>
                  <a:pt x="266" y="221"/>
                </a:moveTo>
                <a:cubicBezTo>
                  <a:pt x="266" y="231"/>
                  <a:pt x="259" y="235"/>
                  <a:pt x="250" y="235"/>
                </a:cubicBezTo>
                <a:cubicBezTo>
                  <a:pt x="240" y="235"/>
                  <a:pt x="233" y="245"/>
                  <a:pt x="233" y="254"/>
                </a:cubicBezTo>
                <a:cubicBezTo>
                  <a:pt x="233" y="263"/>
                  <a:pt x="226" y="274"/>
                  <a:pt x="216" y="274"/>
                </a:cubicBezTo>
                <a:lnTo>
                  <a:pt x="183" y="274"/>
                </a:lnTo>
                <a:cubicBezTo>
                  <a:pt x="174" y="274"/>
                  <a:pt x="166" y="267"/>
                  <a:pt x="166" y="257"/>
                </a:cubicBezTo>
                <a:cubicBezTo>
                  <a:pt x="166" y="248"/>
                  <a:pt x="159" y="241"/>
                  <a:pt x="150" y="241"/>
                </a:cubicBezTo>
                <a:lnTo>
                  <a:pt x="83" y="241"/>
                </a:lnTo>
                <a:cubicBezTo>
                  <a:pt x="74" y="241"/>
                  <a:pt x="66" y="233"/>
                  <a:pt x="66" y="224"/>
                </a:cubicBezTo>
                <a:cubicBezTo>
                  <a:pt x="66" y="215"/>
                  <a:pt x="74" y="207"/>
                  <a:pt x="83" y="207"/>
                </a:cubicBezTo>
                <a:lnTo>
                  <a:pt x="166" y="207"/>
                </a:lnTo>
                <a:lnTo>
                  <a:pt x="233" y="207"/>
                </a:lnTo>
                <a:lnTo>
                  <a:pt x="250" y="207"/>
                </a:lnTo>
                <a:cubicBezTo>
                  <a:pt x="259" y="207"/>
                  <a:pt x="266" y="212"/>
                  <a:pt x="266" y="221"/>
                </a:cubicBezTo>
                <a:close/>
                <a:moveTo>
                  <a:pt x="266" y="124"/>
                </a:moveTo>
                <a:lnTo>
                  <a:pt x="266" y="157"/>
                </a:lnTo>
                <a:cubicBezTo>
                  <a:pt x="266" y="167"/>
                  <a:pt x="259" y="174"/>
                  <a:pt x="250" y="174"/>
                </a:cubicBezTo>
                <a:lnTo>
                  <a:pt x="216" y="174"/>
                </a:lnTo>
                <a:cubicBezTo>
                  <a:pt x="207" y="174"/>
                  <a:pt x="200" y="167"/>
                  <a:pt x="200" y="157"/>
                </a:cubicBezTo>
                <a:lnTo>
                  <a:pt x="200" y="124"/>
                </a:lnTo>
                <a:cubicBezTo>
                  <a:pt x="200" y="115"/>
                  <a:pt x="207" y="107"/>
                  <a:pt x="216" y="107"/>
                </a:cubicBezTo>
                <a:lnTo>
                  <a:pt x="250" y="107"/>
                </a:lnTo>
                <a:cubicBezTo>
                  <a:pt x="259" y="107"/>
                  <a:pt x="266" y="115"/>
                  <a:pt x="266" y="124"/>
                </a:cubicBezTo>
                <a:close/>
                <a:moveTo>
                  <a:pt x="66" y="157"/>
                </a:moveTo>
                <a:lnTo>
                  <a:pt x="66" y="124"/>
                </a:lnTo>
                <a:cubicBezTo>
                  <a:pt x="66" y="115"/>
                  <a:pt x="74" y="107"/>
                  <a:pt x="83" y="107"/>
                </a:cubicBezTo>
                <a:lnTo>
                  <a:pt x="116" y="107"/>
                </a:lnTo>
                <a:cubicBezTo>
                  <a:pt x="126" y="107"/>
                  <a:pt x="133" y="115"/>
                  <a:pt x="133" y="124"/>
                </a:cubicBezTo>
                <a:lnTo>
                  <a:pt x="133" y="157"/>
                </a:lnTo>
                <a:cubicBezTo>
                  <a:pt x="133" y="167"/>
                  <a:pt x="126" y="174"/>
                  <a:pt x="116" y="174"/>
                </a:cubicBezTo>
                <a:lnTo>
                  <a:pt x="83" y="174"/>
                </a:lnTo>
                <a:cubicBezTo>
                  <a:pt x="74" y="174"/>
                  <a:pt x="66" y="167"/>
                  <a:pt x="66" y="157"/>
                </a:cubicBezTo>
                <a:close/>
                <a:moveTo>
                  <a:pt x="166" y="300"/>
                </a:moveTo>
                <a:cubicBezTo>
                  <a:pt x="93" y="300"/>
                  <a:pt x="33" y="241"/>
                  <a:pt x="33" y="167"/>
                </a:cubicBezTo>
                <a:cubicBezTo>
                  <a:pt x="33" y="94"/>
                  <a:pt x="93" y="34"/>
                  <a:pt x="166" y="34"/>
                </a:cubicBezTo>
                <a:cubicBezTo>
                  <a:pt x="240" y="34"/>
                  <a:pt x="300" y="94"/>
                  <a:pt x="300" y="167"/>
                </a:cubicBezTo>
                <a:cubicBezTo>
                  <a:pt x="300" y="241"/>
                  <a:pt x="240" y="300"/>
                  <a:pt x="166" y="300"/>
                </a:cubicBezTo>
                <a:close/>
                <a:moveTo>
                  <a:pt x="166" y="0"/>
                </a:moveTo>
                <a:cubicBezTo>
                  <a:pt x="74" y="0"/>
                  <a:pt x="0" y="75"/>
                  <a:pt x="0" y="167"/>
                </a:cubicBezTo>
                <a:cubicBezTo>
                  <a:pt x="0" y="259"/>
                  <a:pt x="74" y="334"/>
                  <a:pt x="166" y="334"/>
                </a:cubicBezTo>
                <a:cubicBezTo>
                  <a:pt x="258" y="334"/>
                  <a:pt x="333" y="259"/>
                  <a:pt x="333" y="167"/>
                </a:cubicBezTo>
                <a:cubicBezTo>
                  <a:pt x="333" y="75"/>
                  <a:pt x="258" y="0"/>
                  <a:pt x="1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4" name="Freeform 169">
            <a:extLst>
              <a:ext uri="{FF2B5EF4-FFF2-40B4-BE49-F238E27FC236}">
                <a16:creationId xmlns:a16="http://schemas.microsoft.com/office/drawing/2014/main" id="{D17110B3-F275-3640-A9EE-41710501198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39889" y="2452693"/>
            <a:ext cx="250825" cy="252413"/>
          </a:xfrm>
          <a:custGeom>
            <a:avLst/>
            <a:gdLst>
              <a:gd name="T0" fmla="*/ 267 w 333"/>
              <a:gd name="T1" fmla="*/ 124 h 334"/>
              <a:gd name="T2" fmla="*/ 267 w 333"/>
              <a:gd name="T3" fmla="*/ 157 h 334"/>
              <a:gd name="T4" fmla="*/ 250 w 333"/>
              <a:gd name="T5" fmla="*/ 174 h 334"/>
              <a:gd name="T6" fmla="*/ 217 w 333"/>
              <a:gd name="T7" fmla="*/ 174 h 334"/>
              <a:gd name="T8" fmla="*/ 200 w 333"/>
              <a:gd name="T9" fmla="*/ 157 h 334"/>
              <a:gd name="T10" fmla="*/ 200 w 333"/>
              <a:gd name="T11" fmla="*/ 124 h 334"/>
              <a:gd name="T12" fmla="*/ 217 w 333"/>
              <a:gd name="T13" fmla="*/ 107 h 334"/>
              <a:gd name="T14" fmla="*/ 250 w 333"/>
              <a:gd name="T15" fmla="*/ 107 h 334"/>
              <a:gd name="T16" fmla="*/ 267 w 333"/>
              <a:gd name="T17" fmla="*/ 124 h 334"/>
              <a:gd name="T18" fmla="*/ 133 w 333"/>
              <a:gd name="T19" fmla="*/ 124 h 334"/>
              <a:gd name="T20" fmla="*/ 133 w 333"/>
              <a:gd name="T21" fmla="*/ 157 h 334"/>
              <a:gd name="T22" fmla="*/ 117 w 333"/>
              <a:gd name="T23" fmla="*/ 174 h 334"/>
              <a:gd name="T24" fmla="*/ 83 w 333"/>
              <a:gd name="T25" fmla="*/ 174 h 334"/>
              <a:gd name="T26" fmla="*/ 67 w 333"/>
              <a:gd name="T27" fmla="*/ 157 h 334"/>
              <a:gd name="T28" fmla="*/ 67 w 333"/>
              <a:gd name="T29" fmla="*/ 124 h 334"/>
              <a:gd name="T30" fmla="*/ 83 w 333"/>
              <a:gd name="T31" fmla="*/ 107 h 334"/>
              <a:gd name="T32" fmla="*/ 117 w 333"/>
              <a:gd name="T33" fmla="*/ 107 h 334"/>
              <a:gd name="T34" fmla="*/ 133 w 333"/>
              <a:gd name="T35" fmla="*/ 124 h 334"/>
              <a:gd name="T36" fmla="*/ 265 w 333"/>
              <a:gd name="T37" fmla="*/ 260 h 334"/>
              <a:gd name="T38" fmla="*/ 233 w 333"/>
              <a:gd name="T39" fmla="*/ 241 h 334"/>
              <a:gd name="T40" fmla="*/ 100 w 333"/>
              <a:gd name="T41" fmla="*/ 241 h 334"/>
              <a:gd name="T42" fmla="*/ 68 w 333"/>
              <a:gd name="T43" fmla="*/ 260 h 334"/>
              <a:gd name="T44" fmla="*/ 33 w 333"/>
              <a:gd name="T45" fmla="*/ 169 h 334"/>
              <a:gd name="T46" fmla="*/ 167 w 333"/>
              <a:gd name="T47" fmla="*/ 35 h 334"/>
              <a:gd name="T48" fmla="*/ 300 w 333"/>
              <a:gd name="T49" fmla="*/ 169 h 334"/>
              <a:gd name="T50" fmla="*/ 265 w 333"/>
              <a:gd name="T51" fmla="*/ 260 h 334"/>
              <a:gd name="T52" fmla="*/ 100 w 333"/>
              <a:gd name="T53" fmla="*/ 286 h 334"/>
              <a:gd name="T54" fmla="*/ 117 w 333"/>
              <a:gd name="T55" fmla="*/ 274 h 334"/>
              <a:gd name="T56" fmla="*/ 217 w 333"/>
              <a:gd name="T57" fmla="*/ 274 h 334"/>
              <a:gd name="T58" fmla="*/ 233 w 333"/>
              <a:gd name="T59" fmla="*/ 286 h 334"/>
              <a:gd name="T60" fmla="*/ 167 w 333"/>
              <a:gd name="T61" fmla="*/ 304 h 334"/>
              <a:gd name="T62" fmla="*/ 100 w 333"/>
              <a:gd name="T63" fmla="*/ 286 h 334"/>
              <a:gd name="T64" fmla="*/ 167 w 333"/>
              <a:gd name="T65" fmla="*/ 0 h 334"/>
              <a:gd name="T66" fmla="*/ 0 w 333"/>
              <a:gd name="T67" fmla="*/ 167 h 334"/>
              <a:gd name="T68" fmla="*/ 167 w 333"/>
              <a:gd name="T69" fmla="*/ 334 h 334"/>
              <a:gd name="T70" fmla="*/ 333 w 333"/>
              <a:gd name="T71" fmla="*/ 167 h 334"/>
              <a:gd name="T72" fmla="*/ 167 w 333"/>
              <a:gd name="T7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3" h="334">
                <a:moveTo>
                  <a:pt x="267" y="124"/>
                </a:moveTo>
                <a:lnTo>
                  <a:pt x="267" y="157"/>
                </a:lnTo>
                <a:cubicBezTo>
                  <a:pt x="267" y="167"/>
                  <a:pt x="259" y="174"/>
                  <a:pt x="250" y="174"/>
                </a:cubicBezTo>
                <a:lnTo>
                  <a:pt x="217" y="174"/>
                </a:lnTo>
                <a:cubicBezTo>
                  <a:pt x="207" y="174"/>
                  <a:pt x="200" y="167"/>
                  <a:pt x="200" y="157"/>
                </a:cubicBezTo>
                <a:lnTo>
                  <a:pt x="200" y="124"/>
                </a:lnTo>
                <a:cubicBezTo>
                  <a:pt x="200" y="115"/>
                  <a:pt x="207" y="107"/>
                  <a:pt x="217" y="107"/>
                </a:cubicBezTo>
                <a:lnTo>
                  <a:pt x="250" y="107"/>
                </a:lnTo>
                <a:cubicBezTo>
                  <a:pt x="259" y="107"/>
                  <a:pt x="267" y="115"/>
                  <a:pt x="267" y="124"/>
                </a:cubicBezTo>
                <a:close/>
                <a:moveTo>
                  <a:pt x="133" y="124"/>
                </a:moveTo>
                <a:lnTo>
                  <a:pt x="133" y="157"/>
                </a:lnTo>
                <a:cubicBezTo>
                  <a:pt x="133" y="167"/>
                  <a:pt x="126" y="174"/>
                  <a:pt x="117" y="174"/>
                </a:cubicBezTo>
                <a:lnTo>
                  <a:pt x="83" y="174"/>
                </a:lnTo>
                <a:cubicBezTo>
                  <a:pt x="74" y="174"/>
                  <a:pt x="67" y="167"/>
                  <a:pt x="67" y="157"/>
                </a:cubicBezTo>
                <a:lnTo>
                  <a:pt x="67" y="124"/>
                </a:lnTo>
                <a:cubicBezTo>
                  <a:pt x="67" y="115"/>
                  <a:pt x="74" y="107"/>
                  <a:pt x="83" y="107"/>
                </a:cubicBezTo>
                <a:lnTo>
                  <a:pt x="117" y="107"/>
                </a:lnTo>
                <a:cubicBezTo>
                  <a:pt x="126" y="107"/>
                  <a:pt x="133" y="115"/>
                  <a:pt x="133" y="124"/>
                </a:cubicBezTo>
                <a:close/>
                <a:moveTo>
                  <a:pt x="265" y="260"/>
                </a:moveTo>
                <a:cubicBezTo>
                  <a:pt x="261" y="247"/>
                  <a:pt x="248" y="241"/>
                  <a:pt x="233" y="241"/>
                </a:cubicBezTo>
                <a:lnTo>
                  <a:pt x="100" y="241"/>
                </a:lnTo>
                <a:cubicBezTo>
                  <a:pt x="85" y="241"/>
                  <a:pt x="73" y="247"/>
                  <a:pt x="68" y="260"/>
                </a:cubicBezTo>
                <a:cubicBezTo>
                  <a:pt x="47" y="237"/>
                  <a:pt x="33" y="203"/>
                  <a:pt x="33" y="169"/>
                </a:cubicBezTo>
                <a:cubicBezTo>
                  <a:pt x="33" y="95"/>
                  <a:pt x="93" y="35"/>
                  <a:pt x="167" y="35"/>
                </a:cubicBezTo>
                <a:cubicBezTo>
                  <a:pt x="240" y="35"/>
                  <a:pt x="300" y="96"/>
                  <a:pt x="300" y="169"/>
                </a:cubicBezTo>
                <a:cubicBezTo>
                  <a:pt x="300" y="204"/>
                  <a:pt x="287" y="237"/>
                  <a:pt x="265" y="260"/>
                </a:cubicBezTo>
                <a:close/>
                <a:moveTo>
                  <a:pt x="100" y="286"/>
                </a:moveTo>
                <a:cubicBezTo>
                  <a:pt x="101" y="277"/>
                  <a:pt x="108" y="274"/>
                  <a:pt x="117" y="274"/>
                </a:cubicBezTo>
                <a:lnTo>
                  <a:pt x="217" y="274"/>
                </a:lnTo>
                <a:cubicBezTo>
                  <a:pt x="225" y="274"/>
                  <a:pt x="232" y="277"/>
                  <a:pt x="233" y="286"/>
                </a:cubicBezTo>
                <a:cubicBezTo>
                  <a:pt x="213" y="297"/>
                  <a:pt x="191" y="304"/>
                  <a:pt x="167" y="304"/>
                </a:cubicBezTo>
                <a:cubicBezTo>
                  <a:pt x="142" y="304"/>
                  <a:pt x="120" y="297"/>
                  <a:pt x="100" y="286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ubicBezTo>
                  <a:pt x="259" y="334"/>
                  <a:pt x="333" y="259"/>
                  <a:pt x="333" y="167"/>
                </a:cubicBezTo>
                <a:cubicBezTo>
                  <a:pt x="333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5" name="Freeform 170">
            <a:extLst>
              <a:ext uri="{FF2B5EF4-FFF2-40B4-BE49-F238E27FC236}">
                <a16:creationId xmlns:a16="http://schemas.microsoft.com/office/drawing/2014/main" id="{1519E3BD-A554-4F41-97B7-844C584D322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36651" y="2452693"/>
            <a:ext cx="252413" cy="252413"/>
          </a:xfrm>
          <a:custGeom>
            <a:avLst/>
            <a:gdLst>
              <a:gd name="T0" fmla="*/ 200 w 334"/>
              <a:gd name="T1" fmla="*/ 134 h 334"/>
              <a:gd name="T2" fmla="*/ 234 w 334"/>
              <a:gd name="T3" fmla="*/ 100 h 334"/>
              <a:gd name="T4" fmla="*/ 267 w 334"/>
              <a:gd name="T5" fmla="*/ 134 h 334"/>
              <a:gd name="T6" fmla="*/ 234 w 334"/>
              <a:gd name="T7" fmla="*/ 167 h 334"/>
              <a:gd name="T8" fmla="*/ 200 w 334"/>
              <a:gd name="T9" fmla="*/ 134 h 334"/>
              <a:gd name="T10" fmla="*/ 67 w 334"/>
              <a:gd name="T11" fmla="*/ 134 h 334"/>
              <a:gd name="T12" fmla="*/ 100 w 334"/>
              <a:gd name="T13" fmla="*/ 100 h 334"/>
              <a:gd name="T14" fmla="*/ 134 w 334"/>
              <a:gd name="T15" fmla="*/ 134 h 334"/>
              <a:gd name="T16" fmla="*/ 100 w 334"/>
              <a:gd name="T17" fmla="*/ 167 h 334"/>
              <a:gd name="T18" fmla="*/ 67 w 334"/>
              <a:gd name="T19" fmla="*/ 134 h 334"/>
              <a:gd name="T20" fmla="*/ 267 w 334"/>
              <a:gd name="T21" fmla="*/ 217 h 334"/>
              <a:gd name="T22" fmla="*/ 217 w 334"/>
              <a:gd name="T23" fmla="*/ 274 h 334"/>
              <a:gd name="T24" fmla="*/ 124 w 334"/>
              <a:gd name="T25" fmla="*/ 274 h 334"/>
              <a:gd name="T26" fmla="*/ 67 w 334"/>
              <a:gd name="T27" fmla="*/ 217 h 334"/>
              <a:gd name="T28" fmla="*/ 84 w 334"/>
              <a:gd name="T29" fmla="*/ 202 h 334"/>
              <a:gd name="T30" fmla="*/ 100 w 334"/>
              <a:gd name="T31" fmla="*/ 221 h 334"/>
              <a:gd name="T32" fmla="*/ 117 w 334"/>
              <a:gd name="T33" fmla="*/ 241 h 334"/>
              <a:gd name="T34" fmla="*/ 217 w 334"/>
              <a:gd name="T35" fmla="*/ 241 h 334"/>
              <a:gd name="T36" fmla="*/ 234 w 334"/>
              <a:gd name="T37" fmla="*/ 221 h 334"/>
              <a:gd name="T38" fmla="*/ 250 w 334"/>
              <a:gd name="T39" fmla="*/ 200 h 334"/>
              <a:gd name="T40" fmla="*/ 267 w 334"/>
              <a:gd name="T41" fmla="*/ 217 h 334"/>
              <a:gd name="T42" fmla="*/ 167 w 334"/>
              <a:gd name="T43" fmla="*/ 300 h 334"/>
              <a:gd name="T44" fmla="*/ 34 w 334"/>
              <a:gd name="T45" fmla="*/ 167 h 334"/>
              <a:gd name="T46" fmla="*/ 167 w 334"/>
              <a:gd name="T47" fmla="*/ 34 h 334"/>
              <a:gd name="T48" fmla="*/ 300 w 334"/>
              <a:gd name="T49" fmla="*/ 167 h 334"/>
              <a:gd name="T50" fmla="*/ 167 w 334"/>
              <a:gd name="T51" fmla="*/ 300 h 334"/>
              <a:gd name="T52" fmla="*/ 167 w 334"/>
              <a:gd name="T53" fmla="*/ 0 h 334"/>
              <a:gd name="T54" fmla="*/ 0 w 334"/>
              <a:gd name="T55" fmla="*/ 167 h 334"/>
              <a:gd name="T56" fmla="*/ 167 w 334"/>
              <a:gd name="T57" fmla="*/ 334 h 334"/>
              <a:gd name="T58" fmla="*/ 334 w 334"/>
              <a:gd name="T59" fmla="*/ 167 h 334"/>
              <a:gd name="T60" fmla="*/ 167 w 334"/>
              <a:gd name="T61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4" h="334">
                <a:moveTo>
                  <a:pt x="200" y="134"/>
                </a:moveTo>
                <a:cubicBezTo>
                  <a:pt x="200" y="115"/>
                  <a:pt x="215" y="100"/>
                  <a:pt x="234" y="100"/>
                </a:cubicBezTo>
                <a:cubicBezTo>
                  <a:pt x="252" y="100"/>
                  <a:pt x="267" y="115"/>
                  <a:pt x="267" y="134"/>
                </a:cubicBezTo>
                <a:cubicBezTo>
                  <a:pt x="267" y="152"/>
                  <a:pt x="252" y="167"/>
                  <a:pt x="234" y="167"/>
                </a:cubicBezTo>
                <a:cubicBezTo>
                  <a:pt x="215" y="167"/>
                  <a:pt x="200" y="152"/>
                  <a:pt x="200" y="134"/>
                </a:cubicBezTo>
                <a:close/>
                <a:moveTo>
                  <a:pt x="67" y="134"/>
                </a:moveTo>
                <a:cubicBezTo>
                  <a:pt x="67" y="115"/>
                  <a:pt x="82" y="100"/>
                  <a:pt x="100" y="100"/>
                </a:cubicBezTo>
                <a:cubicBezTo>
                  <a:pt x="119" y="100"/>
                  <a:pt x="134" y="115"/>
                  <a:pt x="134" y="134"/>
                </a:cubicBezTo>
                <a:cubicBezTo>
                  <a:pt x="134" y="152"/>
                  <a:pt x="119" y="167"/>
                  <a:pt x="100" y="167"/>
                </a:cubicBezTo>
                <a:cubicBezTo>
                  <a:pt x="82" y="167"/>
                  <a:pt x="67" y="152"/>
                  <a:pt x="67" y="134"/>
                </a:cubicBezTo>
                <a:close/>
                <a:moveTo>
                  <a:pt x="267" y="217"/>
                </a:moveTo>
                <a:cubicBezTo>
                  <a:pt x="267" y="256"/>
                  <a:pt x="243" y="274"/>
                  <a:pt x="217" y="274"/>
                </a:cubicBezTo>
                <a:lnTo>
                  <a:pt x="124" y="274"/>
                </a:lnTo>
                <a:cubicBezTo>
                  <a:pt x="93" y="274"/>
                  <a:pt x="67" y="248"/>
                  <a:pt x="67" y="217"/>
                </a:cubicBezTo>
                <a:cubicBezTo>
                  <a:pt x="67" y="208"/>
                  <a:pt x="74" y="202"/>
                  <a:pt x="84" y="202"/>
                </a:cubicBezTo>
                <a:cubicBezTo>
                  <a:pt x="93" y="202"/>
                  <a:pt x="100" y="211"/>
                  <a:pt x="100" y="221"/>
                </a:cubicBezTo>
                <a:cubicBezTo>
                  <a:pt x="100" y="230"/>
                  <a:pt x="108" y="241"/>
                  <a:pt x="117" y="241"/>
                </a:cubicBezTo>
                <a:lnTo>
                  <a:pt x="217" y="241"/>
                </a:lnTo>
                <a:cubicBezTo>
                  <a:pt x="226" y="241"/>
                  <a:pt x="234" y="230"/>
                  <a:pt x="234" y="221"/>
                </a:cubicBezTo>
                <a:cubicBezTo>
                  <a:pt x="234" y="211"/>
                  <a:pt x="241" y="200"/>
                  <a:pt x="250" y="200"/>
                </a:cubicBezTo>
                <a:cubicBezTo>
                  <a:pt x="260" y="200"/>
                  <a:pt x="267" y="208"/>
                  <a:pt x="267" y="217"/>
                </a:cubicBezTo>
                <a:close/>
                <a:moveTo>
                  <a:pt x="167" y="300"/>
                </a:moveTo>
                <a:cubicBezTo>
                  <a:pt x="93" y="300"/>
                  <a:pt x="34" y="241"/>
                  <a:pt x="34" y="167"/>
                </a:cubicBezTo>
                <a:cubicBezTo>
                  <a:pt x="34" y="94"/>
                  <a:pt x="93" y="34"/>
                  <a:pt x="167" y="34"/>
                </a:cubicBezTo>
                <a:cubicBezTo>
                  <a:pt x="241" y="34"/>
                  <a:pt x="300" y="94"/>
                  <a:pt x="300" y="167"/>
                </a:cubicBezTo>
                <a:cubicBezTo>
                  <a:pt x="300" y="241"/>
                  <a:pt x="241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ubicBezTo>
                  <a:pt x="259" y="334"/>
                  <a:pt x="334" y="259"/>
                  <a:pt x="334" y="167"/>
                </a:cubicBezTo>
                <a:cubicBezTo>
                  <a:pt x="334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6" name="Freeform 171">
            <a:extLst>
              <a:ext uri="{FF2B5EF4-FFF2-40B4-BE49-F238E27FC236}">
                <a16:creationId xmlns:a16="http://schemas.microsoft.com/office/drawing/2014/main" id="{A2EA13FA-F1E7-E644-86EC-E0614E3DE93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62616" y="1946279"/>
            <a:ext cx="252413" cy="252413"/>
          </a:xfrm>
          <a:custGeom>
            <a:avLst/>
            <a:gdLst>
              <a:gd name="T0" fmla="*/ 267 w 334"/>
              <a:gd name="T1" fmla="*/ 221 h 333"/>
              <a:gd name="T2" fmla="*/ 250 w 334"/>
              <a:gd name="T3" fmla="*/ 235 h 333"/>
              <a:gd name="T4" fmla="*/ 234 w 334"/>
              <a:gd name="T5" fmla="*/ 253 h 333"/>
              <a:gd name="T6" fmla="*/ 217 w 334"/>
              <a:gd name="T7" fmla="*/ 273 h 333"/>
              <a:gd name="T8" fmla="*/ 184 w 334"/>
              <a:gd name="T9" fmla="*/ 273 h 333"/>
              <a:gd name="T10" fmla="*/ 167 w 334"/>
              <a:gd name="T11" fmla="*/ 257 h 333"/>
              <a:gd name="T12" fmla="*/ 150 w 334"/>
              <a:gd name="T13" fmla="*/ 240 h 333"/>
              <a:gd name="T14" fmla="*/ 84 w 334"/>
              <a:gd name="T15" fmla="*/ 240 h 333"/>
              <a:gd name="T16" fmla="*/ 67 w 334"/>
              <a:gd name="T17" fmla="*/ 223 h 333"/>
              <a:gd name="T18" fmla="*/ 84 w 334"/>
              <a:gd name="T19" fmla="*/ 207 h 333"/>
              <a:gd name="T20" fmla="*/ 167 w 334"/>
              <a:gd name="T21" fmla="*/ 207 h 333"/>
              <a:gd name="T22" fmla="*/ 234 w 334"/>
              <a:gd name="T23" fmla="*/ 207 h 333"/>
              <a:gd name="T24" fmla="*/ 250 w 334"/>
              <a:gd name="T25" fmla="*/ 207 h 333"/>
              <a:gd name="T26" fmla="*/ 267 w 334"/>
              <a:gd name="T27" fmla="*/ 221 h 333"/>
              <a:gd name="T28" fmla="*/ 200 w 334"/>
              <a:gd name="T29" fmla="*/ 133 h 333"/>
              <a:gd name="T30" fmla="*/ 234 w 334"/>
              <a:gd name="T31" fmla="*/ 100 h 333"/>
              <a:gd name="T32" fmla="*/ 267 w 334"/>
              <a:gd name="T33" fmla="*/ 133 h 333"/>
              <a:gd name="T34" fmla="*/ 234 w 334"/>
              <a:gd name="T35" fmla="*/ 166 h 333"/>
              <a:gd name="T36" fmla="*/ 200 w 334"/>
              <a:gd name="T37" fmla="*/ 133 h 333"/>
              <a:gd name="T38" fmla="*/ 67 w 334"/>
              <a:gd name="T39" fmla="*/ 133 h 333"/>
              <a:gd name="T40" fmla="*/ 100 w 334"/>
              <a:gd name="T41" fmla="*/ 100 h 333"/>
              <a:gd name="T42" fmla="*/ 134 w 334"/>
              <a:gd name="T43" fmla="*/ 133 h 333"/>
              <a:gd name="T44" fmla="*/ 100 w 334"/>
              <a:gd name="T45" fmla="*/ 166 h 333"/>
              <a:gd name="T46" fmla="*/ 67 w 334"/>
              <a:gd name="T47" fmla="*/ 133 h 333"/>
              <a:gd name="T48" fmla="*/ 167 w 334"/>
              <a:gd name="T49" fmla="*/ 300 h 333"/>
              <a:gd name="T50" fmla="*/ 34 w 334"/>
              <a:gd name="T51" fmla="*/ 166 h 333"/>
              <a:gd name="T52" fmla="*/ 167 w 334"/>
              <a:gd name="T53" fmla="*/ 33 h 333"/>
              <a:gd name="T54" fmla="*/ 300 w 334"/>
              <a:gd name="T55" fmla="*/ 166 h 333"/>
              <a:gd name="T56" fmla="*/ 167 w 334"/>
              <a:gd name="T57" fmla="*/ 300 h 333"/>
              <a:gd name="T58" fmla="*/ 167 w 334"/>
              <a:gd name="T59" fmla="*/ 0 h 333"/>
              <a:gd name="T60" fmla="*/ 0 w 334"/>
              <a:gd name="T61" fmla="*/ 166 h 333"/>
              <a:gd name="T62" fmla="*/ 167 w 334"/>
              <a:gd name="T63" fmla="*/ 333 h 333"/>
              <a:gd name="T64" fmla="*/ 334 w 334"/>
              <a:gd name="T65" fmla="*/ 166 h 333"/>
              <a:gd name="T66" fmla="*/ 167 w 334"/>
              <a:gd name="T6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4" h="333">
                <a:moveTo>
                  <a:pt x="267" y="221"/>
                </a:moveTo>
                <a:cubicBezTo>
                  <a:pt x="267" y="230"/>
                  <a:pt x="260" y="235"/>
                  <a:pt x="250" y="235"/>
                </a:cubicBezTo>
                <a:cubicBezTo>
                  <a:pt x="241" y="235"/>
                  <a:pt x="234" y="244"/>
                  <a:pt x="234" y="253"/>
                </a:cubicBezTo>
                <a:cubicBezTo>
                  <a:pt x="234" y="262"/>
                  <a:pt x="226" y="273"/>
                  <a:pt x="217" y="273"/>
                </a:cubicBezTo>
                <a:lnTo>
                  <a:pt x="184" y="273"/>
                </a:lnTo>
                <a:cubicBezTo>
                  <a:pt x="174" y="273"/>
                  <a:pt x="167" y="266"/>
                  <a:pt x="167" y="257"/>
                </a:cubicBezTo>
                <a:cubicBezTo>
                  <a:pt x="167" y="247"/>
                  <a:pt x="160" y="240"/>
                  <a:pt x="150" y="240"/>
                </a:cubicBezTo>
                <a:lnTo>
                  <a:pt x="84" y="240"/>
                </a:lnTo>
                <a:cubicBezTo>
                  <a:pt x="74" y="240"/>
                  <a:pt x="67" y="233"/>
                  <a:pt x="67" y="223"/>
                </a:cubicBezTo>
                <a:cubicBezTo>
                  <a:pt x="67" y="214"/>
                  <a:pt x="74" y="207"/>
                  <a:pt x="84" y="207"/>
                </a:cubicBezTo>
                <a:lnTo>
                  <a:pt x="167" y="207"/>
                </a:lnTo>
                <a:lnTo>
                  <a:pt x="234" y="207"/>
                </a:lnTo>
                <a:lnTo>
                  <a:pt x="250" y="207"/>
                </a:lnTo>
                <a:cubicBezTo>
                  <a:pt x="260" y="207"/>
                  <a:pt x="267" y="212"/>
                  <a:pt x="267" y="221"/>
                </a:cubicBezTo>
                <a:close/>
                <a:moveTo>
                  <a:pt x="200" y="133"/>
                </a:moveTo>
                <a:cubicBezTo>
                  <a:pt x="200" y="115"/>
                  <a:pt x="215" y="100"/>
                  <a:pt x="234" y="100"/>
                </a:cubicBezTo>
                <a:cubicBezTo>
                  <a:pt x="252" y="100"/>
                  <a:pt x="267" y="115"/>
                  <a:pt x="267" y="133"/>
                </a:cubicBezTo>
                <a:cubicBezTo>
                  <a:pt x="267" y="151"/>
                  <a:pt x="252" y="166"/>
                  <a:pt x="234" y="166"/>
                </a:cubicBezTo>
                <a:cubicBezTo>
                  <a:pt x="215" y="166"/>
                  <a:pt x="200" y="151"/>
                  <a:pt x="200" y="133"/>
                </a:cubicBezTo>
                <a:close/>
                <a:moveTo>
                  <a:pt x="67" y="133"/>
                </a:moveTo>
                <a:cubicBezTo>
                  <a:pt x="67" y="115"/>
                  <a:pt x="82" y="100"/>
                  <a:pt x="100" y="100"/>
                </a:cubicBezTo>
                <a:cubicBezTo>
                  <a:pt x="119" y="100"/>
                  <a:pt x="134" y="115"/>
                  <a:pt x="134" y="133"/>
                </a:cubicBezTo>
                <a:cubicBezTo>
                  <a:pt x="134" y="151"/>
                  <a:pt x="119" y="166"/>
                  <a:pt x="100" y="166"/>
                </a:cubicBezTo>
                <a:cubicBezTo>
                  <a:pt x="82" y="166"/>
                  <a:pt x="67" y="151"/>
                  <a:pt x="67" y="133"/>
                </a:cubicBezTo>
                <a:close/>
                <a:moveTo>
                  <a:pt x="167" y="300"/>
                </a:moveTo>
                <a:cubicBezTo>
                  <a:pt x="93" y="300"/>
                  <a:pt x="34" y="240"/>
                  <a:pt x="34" y="166"/>
                </a:cubicBezTo>
                <a:cubicBezTo>
                  <a:pt x="34" y="93"/>
                  <a:pt x="93" y="33"/>
                  <a:pt x="167" y="33"/>
                </a:cubicBezTo>
                <a:cubicBezTo>
                  <a:pt x="241" y="33"/>
                  <a:pt x="300" y="93"/>
                  <a:pt x="300" y="166"/>
                </a:cubicBezTo>
                <a:cubicBezTo>
                  <a:pt x="300" y="240"/>
                  <a:pt x="241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4"/>
                  <a:pt x="0" y="166"/>
                </a:cubicBezTo>
                <a:cubicBezTo>
                  <a:pt x="0" y="258"/>
                  <a:pt x="75" y="333"/>
                  <a:pt x="167" y="333"/>
                </a:cubicBezTo>
                <a:cubicBezTo>
                  <a:pt x="259" y="333"/>
                  <a:pt x="334" y="258"/>
                  <a:pt x="334" y="166"/>
                </a:cubicBezTo>
                <a:cubicBezTo>
                  <a:pt x="334" y="74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7" name="Freeform 172">
            <a:extLst>
              <a:ext uri="{FF2B5EF4-FFF2-40B4-BE49-F238E27FC236}">
                <a16:creationId xmlns:a16="http://schemas.microsoft.com/office/drawing/2014/main" id="{3A927E9C-2960-6341-9816-BDD04E274B1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59378" y="1951042"/>
            <a:ext cx="252413" cy="252413"/>
          </a:xfrm>
          <a:custGeom>
            <a:avLst/>
            <a:gdLst>
              <a:gd name="T0" fmla="*/ 295 w 333"/>
              <a:gd name="T1" fmla="*/ 200 h 333"/>
              <a:gd name="T2" fmla="*/ 233 w 333"/>
              <a:gd name="T3" fmla="*/ 200 h 333"/>
              <a:gd name="T4" fmla="*/ 200 w 333"/>
              <a:gd name="T5" fmla="*/ 159 h 333"/>
              <a:gd name="T6" fmla="*/ 200 w 333"/>
              <a:gd name="T7" fmla="*/ 100 h 333"/>
              <a:gd name="T8" fmla="*/ 133 w 333"/>
              <a:gd name="T9" fmla="*/ 100 h 333"/>
              <a:gd name="T10" fmla="*/ 133 w 333"/>
              <a:gd name="T11" fmla="*/ 159 h 333"/>
              <a:gd name="T12" fmla="*/ 100 w 333"/>
              <a:gd name="T13" fmla="*/ 200 h 333"/>
              <a:gd name="T14" fmla="*/ 37 w 333"/>
              <a:gd name="T15" fmla="*/ 200 h 333"/>
              <a:gd name="T16" fmla="*/ 166 w 333"/>
              <a:gd name="T17" fmla="*/ 300 h 333"/>
              <a:gd name="T18" fmla="*/ 295 w 333"/>
              <a:gd name="T19" fmla="*/ 200 h 333"/>
              <a:gd name="T20" fmla="*/ 33 w 333"/>
              <a:gd name="T21" fmla="*/ 100 h 333"/>
              <a:gd name="T22" fmla="*/ 33 w 333"/>
              <a:gd name="T23" fmla="*/ 166 h 333"/>
              <a:gd name="T24" fmla="*/ 83 w 333"/>
              <a:gd name="T25" fmla="*/ 166 h 333"/>
              <a:gd name="T26" fmla="*/ 100 w 333"/>
              <a:gd name="T27" fmla="*/ 143 h 333"/>
              <a:gd name="T28" fmla="*/ 100 w 333"/>
              <a:gd name="T29" fmla="*/ 100 h 333"/>
              <a:gd name="T30" fmla="*/ 33 w 333"/>
              <a:gd name="T31" fmla="*/ 100 h 333"/>
              <a:gd name="T32" fmla="*/ 78 w 333"/>
              <a:gd name="T33" fmla="*/ 66 h 333"/>
              <a:gd name="T34" fmla="*/ 254 w 333"/>
              <a:gd name="T35" fmla="*/ 66 h 333"/>
              <a:gd name="T36" fmla="*/ 166 w 333"/>
              <a:gd name="T37" fmla="*/ 33 h 333"/>
              <a:gd name="T38" fmla="*/ 78 w 333"/>
              <a:gd name="T39" fmla="*/ 66 h 333"/>
              <a:gd name="T40" fmla="*/ 233 w 333"/>
              <a:gd name="T41" fmla="*/ 100 h 333"/>
              <a:gd name="T42" fmla="*/ 233 w 333"/>
              <a:gd name="T43" fmla="*/ 143 h 333"/>
              <a:gd name="T44" fmla="*/ 250 w 333"/>
              <a:gd name="T45" fmla="*/ 166 h 333"/>
              <a:gd name="T46" fmla="*/ 300 w 333"/>
              <a:gd name="T47" fmla="*/ 166 h 333"/>
              <a:gd name="T48" fmla="*/ 300 w 333"/>
              <a:gd name="T49" fmla="*/ 100 h 333"/>
              <a:gd name="T50" fmla="*/ 233 w 333"/>
              <a:gd name="T51" fmla="*/ 100 h 333"/>
              <a:gd name="T52" fmla="*/ 333 w 333"/>
              <a:gd name="T53" fmla="*/ 66 h 333"/>
              <a:gd name="T54" fmla="*/ 333 w 333"/>
              <a:gd name="T55" fmla="*/ 200 h 333"/>
              <a:gd name="T56" fmla="*/ 330 w 333"/>
              <a:gd name="T57" fmla="*/ 200 h 333"/>
              <a:gd name="T58" fmla="*/ 166 w 333"/>
              <a:gd name="T59" fmla="*/ 333 h 333"/>
              <a:gd name="T60" fmla="*/ 3 w 333"/>
              <a:gd name="T61" fmla="*/ 200 h 333"/>
              <a:gd name="T62" fmla="*/ 0 w 333"/>
              <a:gd name="T63" fmla="*/ 200 h 333"/>
              <a:gd name="T64" fmla="*/ 0 w 333"/>
              <a:gd name="T65" fmla="*/ 66 h 333"/>
              <a:gd name="T66" fmla="*/ 33 w 333"/>
              <a:gd name="T67" fmla="*/ 66 h 333"/>
              <a:gd name="T68" fmla="*/ 166 w 333"/>
              <a:gd name="T69" fmla="*/ 0 h 333"/>
              <a:gd name="T70" fmla="*/ 299 w 333"/>
              <a:gd name="T71" fmla="*/ 66 h 333"/>
              <a:gd name="T72" fmla="*/ 333 w 333"/>
              <a:gd name="T73" fmla="*/ 66 h 333"/>
              <a:gd name="T74" fmla="*/ 200 w 333"/>
              <a:gd name="T75" fmla="*/ 250 h 333"/>
              <a:gd name="T76" fmla="*/ 183 w 333"/>
              <a:gd name="T77" fmla="*/ 266 h 333"/>
              <a:gd name="T78" fmla="*/ 150 w 333"/>
              <a:gd name="T79" fmla="*/ 266 h 333"/>
              <a:gd name="T80" fmla="*/ 133 w 333"/>
              <a:gd name="T81" fmla="*/ 250 h 333"/>
              <a:gd name="T82" fmla="*/ 150 w 333"/>
              <a:gd name="T83" fmla="*/ 233 h 333"/>
              <a:gd name="T84" fmla="*/ 183 w 333"/>
              <a:gd name="T85" fmla="*/ 233 h 333"/>
              <a:gd name="T86" fmla="*/ 200 w 333"/>
              <a:gd name="T87" fmla="*/ 2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3" h="333">
                <a:moveTo>
                  <a:pt x="295" y="200"/>
                </a:moveTo>
                <a:lnTo>
                  <a:pt x="233" y="200"/>
                </a:lnTo>
                <a:cubicBezTo>
                  <a:pt x="215" y="200"/>
                  <a:pt x="200" y="178"/>
                  <a:pt x="200" y="159"/>
                </a:cubicBezTo>
                <a:lnTo>
                  <a:pt x="200" y="100"/>
                </a:lnTo>
                <a:lnTo>
                  <a:pt x="133" y="100"/>
                </a:lnTo>
                <a:lnTo>
                  <a:pt x="133" y="159"/>
                </a:lnTo>
                <a:cubicBezTo>
                  <a:pt x="133" y="178"/>
                  <a:pt x="118" y="200"/>
                  <a:pt x="100" y="200"/>
                </a:cubicBezTo>
                <a:lnTo>
                  <a:pt x="37" y="200"/>
                </a:lnTo>
                <a:cubicBezTo>
                  <a:pt x="52" y="250"/>
                  <a:pt x="104" y="300"/>
                  <a:pt x="166" y="300"/>
                </a:cubicBezTo>
                <a:cubicBezTo>
                  <a:pt x="228" y="300"/>
                  <a:pt x="280" y="250"/>
                  <a:pt x="295" y="200"/>
                </a:cubicBezTo>
                <a:close/>
                <a:moveTo>
                  <a:pt x="33" y="100"/>
                </a:moveTo>
                <a:lnTo>
                  <a:pt x="33" y="166"/>
                </a:lnTo>
                <a:lnTo>
                  <a:pt x="83" y="166"/>
                </a:lnTo>
                <a:cubicBezTo>
                  <a:pt x="92" y="166"/>
                  <a:pt x="100" y="152"/>
                  <a:pt x="100" y="143"/>
                </a:cubicBezTo>
                <a:lnTo>
                  <a:pt x="100" y="100"/>
                </a:lnTo>
                <a:lnTo>
                  <a:pt x="33" y="100"/>
                </a:lnTo>
                <a:close/>
                <a:moveTo>
                  <a:pt x="78" y="66"/>
                </a:moveTo>
                <a:lnTo>
                  <a:pt x="254" y="66"/>
                </a:lnTo>
                <a:cubicBezTo>
                  <a:pt x="231" y="33"/>
                  <a:pt x="200" y="33"/>
                  <a:pt x="166" y="33"/>
                </a:cubicBezTo>
                <a:cubicBezTo>
                  <a:pt x="133" y="33"/>
                  <a:pt x="102" y="33"/>
                  <a:pt x="78" y="66"/>
                </a:cubicBezTo>
                <a:close/>
                <a:moveTo>
                  <a:pt x="233" y="100"/>
                </a:moveTo>
                <a:lnTo>
                  <a:pt x="233" y="143"/>
                </a:lnTo>
                <a:cubicBezTo>
                  <a:pt x="233" y="152"/>
                  <a:pt x="240" y="166"/>
                  <a:pt x="250" y="166"/>
                </a:cubicBezTo>
                <a:lnTo>
                  <a:pt x="300" y="166"/>
                </a:lnTo>
                <a:lnTo>
                  <a:pt x="300" y="100"/>
                </a:lnTo>
                <a:lnTo>
                  <a:pt x="233" y="100"/>
                </a:lnTo>
                <a:close/>
                <a:moveTo>
                  <a:pt x="333" y="66"/>
                </a:moveTo>
                <a:lnTo>
                  <a:pt x="333" y="200"/>
                </a:lnTo>
                <a:lnTo>
                  <a:pt x="330" y="200"/>
                </a:lnTo>
                <a:cubicBezTo>
                  <a:pt x="314" y="266"/>
                  <a:pt x="247" y="333"/>
                  <a:pt x="166" y="333"/>
                </a:cubicBezTo>
                <a:cubicBezTo>
                  <a:pt x="86" y="333"/>
                  <a:pt x="18" y="266"/>
                  <a:pt x="3" y="200"/>
                </a:cubicBezTo>
                <a:lnTo>
                  <a:pt x="0" y="200"/>
                </a:lnTo>
                <a:lnTo>
                  <a:pt x="0" y="66"/>
                </a:lnTo>
                <a:lnTo>
                  <a:pt x="33" y="66"/>
                </a:lnTo>
                <a:cubicBezTo>
                  <a:pt x="64" y="16"/>
                  <a:pt x="112" y="0"/>
                  <a:pt x="166" y="0"/>
                </a:cubicBezTo>
                <a:cubicBezTo>
                  <a:pt x="221" y="0"/>
                  <a:pt x="269" y="16"/>
                  <a:pt x="299" y="66"/>
                </a:cubicBezTo>
                <a:lnTo>
                  <a:pt x="333" y="66"/>
                </a:lnTo>
                <a:close/>
                <a:moveTo>
                  <a:pt x="200" y="250"/>
                </a:moveTo>
                <a:cubicBezTo>
                  <a:pt x="200" y="259"/>
                  <a:pt x="192" y="266"/>
                  <a:pt x="183" y="266"/>
                </a:cubicBezTo>
                <a:lnTo>
                  <a:pt x="150" y="266"/>
                </a:lnTo>
                <a:cubicBezTo>
                  <a:pt x="140" y="266"/>
                  <a:pt x="133" y="259"/>
                  <a:pt x="133" y="250"/>
                </a:cubicBezTo>
                <a:cubicBezTo>
                  <a:pt x="133" y="240"/>
                  <a:pt x="140" y="233"/>
                  <a:pt x="150" y="233"/>
                </a:cubicBezTo>
                <a:lnTo>
                  <a:pt x="183" y="233"/>
                </a:lnTo>
                <a:cubicBezTo>
                  <a:pt x="192" y="233"/>
                  <a:pt x="200" y="240"/>
                  <a:pt x="200" y="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8" name="Freeform 173">
            <a:extLst>
              <a:ext uri="{FF2B5EF4-FFF2-40B4-BE49-F238E27FC236}">
                <a16:creationId xmlns:a16="http://schemas.microsoft.com/office/drawing/2014/main" id="{F57EDC8B-1560-4046-A16F-4DE2AE04857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56140" y="1951042"/>
            <a:ext cx="252413" cy="252413"/>
          </a:xfrm>
          <a:custGeom>
            <a:avLst/>
            <a:gdLst>
              <a:gd name="T0" fmla="*/ 200 w 333"/>
              <a:gd name="T1" fmla="*/ 250 h 333"/>
              <a:gd name="T2" fmla="*/ 183 w 333"/>
              <a:gd name="T3" fmla="*/ 266 h 333"/>
              <a:gd name="T4" fmla="*/ 150 w 333"/>
              <a:gd name="T5" fmla="*/ 266 h 333"/>
              <a:gd name="T6" fmla="*/ 133 w 333"/>
              <a:gd name="T7" fmla="*/ 250 h 333"/>
              <a:gd name="T8" fmla="*/ 150 w 333"/>
              <a:gd name="T9" fmla="*/ 233 h 333"/>
              <a:gd name="T10" fmla="*/ 183 w 333"/>
              <a:gd name="T11" fmla="*/ 233 h 333"/>
              <a:gd name="T12" fmla="*/ 200 w 333"/>
              <a:gd name="T13" fmla="*/ 250 h 333"/>
              <a:gd name="T14" fmla="*/ 167 w 333"/>
              <a:gd name="T15" fmla="*/ 300 h 333"/>
              <a:gd name="T16" fmla="*/ 38 w 333"/>
              <a:gd name="T17" fmla="*/ 200 h 333"/>
              <a:gd name="T18" fmla="*/ 133 w 333"/>
              <a:gd name="T19" fmla="*/ 200 h 333"/>
              <a:gd name="T20" fmla="*/ 133 w 333"/>
              <a:gd name="T21" fmla="*/ 100 h 333"/>
              <a:gd name="T22" fmla="*/ 200 w 333"/>
              <a:gd name="T23" fmla="*/ 100 h 333"/>
              <a:gd name="T24" fmla="*/ 200 w 333"/>
              <a:gd name="T25" fmla="*/ 200 h 333"/>
              <a:gd name="T26" fmla="*/ 296 w 333"/>
              <a:gd name="T27" fmla="*/ 200 h 333"/>
              <a:gd name="T28" fmla="*/ 167 w 333"/>
              <a:gd name="T29" fmla="*/ 300 h 333"/>
              <a:gd name="T30" fmla="*/ 33 w 333"/>
              <a:gd name="T31" fmla="*/ 100 h 333"/>
              <a:gd name="T32" fmla="*/ 100 w 333"/>
              <a:gd name="T33" fmla="*/ 100 h 333"/>
              <a:gd name="T34" fmla="*/ 100 w 333"/>
              <a:gd name="T35" fmla="*/ 166 h 333"/>
              <a:gd name="T36" fmla="*/ 33 w 333"/>
              <a:gd name="T37" fmla="*/ 166 h 333"/>
              <a:gd name="T38" fmla="*/ 33 w 333"/>
              <a:gd name="T39" fmla="*/ 100 h 333"/>
              <a:gd name="T40" fmla="*/ 167 w 333"/>
              <a:gd name="T41" fmla="*/ 33 h 333"/>
              <a:gd name="T42" fmla="*/ 255 w 333"/>
              <a:gd name="T43" fmla="*/ 66 h 333"/>
              <a:gd name="T44" fmla="*/ 79 w 333"/>
              <a:gd name="T45" fmla="*/ 66 h 333"/>
              <a:gd name="T46" fmla="*/ 167 w 333"/>
              <a:gd name="T47" fmla="*/ 33 h 333"/>
              <a:gd name="T48" fmla="*/ 300 w 333"/>
              <a:gd name="T49" fmla="*/ 166 h 333"/>
              <a:gd name="T50" fmla="*/ 233 w 333"/>
              <a:gd name="T51" fmla="*/ 166 h 333"/>
              <a:gd name="T52" fmla="*/ 233 w 333"/>
              <a:gd name="T53" fmla="*/ 100 h 333"/>
              <a:gd name="T54" fmla="*/ 300 w 333"/>
              <a:gd name="T55" fmla="*/ 100 h 333"/>
              <a:gd name="T56" fmla="*/ 300 w 333"/>
              <a:gd name="T57" fmla="*/ 166 h 333"/>
              <a:gd name="T58" fmla="*/ 300 w 333"/>
              <a:gd name="T59" fmla="*/ 66 h 333"/>
              <a:gd name="T60" fmla="*/ 167 w 333"/>
              <a:gd name="T61" fmla="*/ 0 h 333"/>
              <a:gd name="T62" fmla="*/ 34 w 333"/>
              <a:gd name="T63" fmla="*/ 66 h 333"/>
              <a:gd name="T64" fmla="*/ 0 w 333"/>
              <a:gd name="T65" fmla="*/ 66 h 333"/>
              <a:gd name="T66" fmla="*/ 0 w 333"/>
              <a:gd name="T67" fmla="*/ 200 h 333"/>
              <a:gd name="T68" fmla="*/ 3 w 333"/>
              <a:gd name="T69" fmla="*/ 200 h 333"/>
              <a:gd name="T70" fmla="*/ 167 w 333"/>
              <a:gd name="T71" fmla="*/ 333 h 333"/>
              <a:gd name="T72" fmla="*/ 330 w 333"/>
              <a:gd name="T73" fmla="*/ 200 h 333"/>
              <a:gd name="T74" fmla="*/ 333 w 333"/>
              <a:gd name="T75" fmla="*/ 200 h 333"/>
              <a:gd name="T76" fmla="*/ 333 w 333"/>
              <a:gd name="T77" fmla="*/ 66 h 333"/>
              <a:gd name="T78" fmla="*/ 300 w 333"/>
              <a:gd name="T79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3">
                <a:moveTo>
                  <a:pt x="200" y="250"/>
                </a:moveTo>
                <a:cubicBezTo>
                  <a:pt x="200" y="259"/>
                  <a:pt x="193" y="266"/>
                  <a:pt x="183" y="266"/>
                </a:cubicBezTo>
                <a:lnTo>
                  <a:pt x="150" y="266"/>
                </a:lnTo>
                <a:cubicBezTo>
                  <a:pt x="141" y="266"/>
                  <a:pt x="133" y="259"/>
                  <a:pt x="133" y="250"/>
                </a:cubicBezTo>
                <a:cubicBezTo>
                  <a:pt x="133" y="240"/>
                  <a:pt x="141" y="233"/>
                  <a:pt x="150" y="233"/>
                </a:cubicBezTo>
                <a:lnTo>
                  <a:pt x="183" y="233"/>
                </a:lnTo>
                <a:cubicBezTo>
                  <a:pt x="193" y="233"/>
                  <a:pt x="200" y="240"/>
                  <a:pt x="200" y="250"/>
                </a:cubicBezTo>
                <a:close/>
                <a:moveTo>
                  <a:pt x="167" y="300"/>
                </a:moveTo>
                <a:cubicBezTo>
                  <a:pt x="105" y="300"/>
                  <a:pt x="53" y="250"/>
                  <a:pt x="38" y="200"/>
                </a:cubicBezTo>
                <a:lnTo>
                  <a:pt x="133" y="200"/>
                </a:lnTo>
                <a:lnTo>
                  <a:pt x="133" y="100"/>
                </a:lnTo>
                <a:lnTo>
                  <a:pt x="200" y="100"/>
                </a:lnTo>
                <a:lnTo>
                  <a:pt x="200" y="200"/>
                </a:lnTo>
                <a:lnTo>
                  <a:pt x="296" y="200"/>
                </a:lnTo>
                <a:cubicBezTo>
                  <a:pt x="281" y="250"/>
                  <a:pt x="229" y="300"/>
                  <a:pt x="167" y="300"/>
                </a:cubicBezTo>
                <a:close/>
                <a:moveTo>
                  <a:pt x="33" y="100"/>
                </a:moveTo>
                <a:lnTo>
                  <a:pt x="100" y="100"/>
                </a:lnTo>
                <a:lnTo>
                  <a:pt x="100" y="166"/>
                </a:lnTo>
                <a:lnTo>
                  <a:pt x="33" y="166"/>
                </a:lnTo>
                <a:lnTo>
                  <a:pt x="33" y="100"/>
                </a:lnTo>
                <a:close/>
                <a:moveTo>
                  <a:pt x="167" y="33"/>
                </a:moveTo>
                <a:cubicBezTo>
                  <a:pt x="200" y="33"/>
                  <a:pt x="231" y="33"/>
                  <a:pt x="255" y="66"/>
                </a:cubicBezTo>
                <a:lnTo>
                  <a:pt x="79" y="66"/>
                </a:lnTo>
                <a:cubicBezTo>
                  <a:pt x="102" y="33"/>
                  <a:pt x="133" y="33"/>
                  <a:pt x="167" y="33"/>
                </a:cubicBezTo>
                <a:close/>
                <a:moveTo>
                  <a:pt x="300" y="166"/>
                </a:moveTo>
                <a:lnTo>
                  <a:pt x="233" y="166"/>
                </a:lnTo>
                <a:lnTo>
                  <a:pt x="233" y="100"/>
                </a:lnTo>
                <a:lnTo>
                  <a:pt x="300" y="100"/>
                </a:lnTo>
                <a:lnTo>
                  <a:pt x="300" y="166"/>
                </a:lnTo>
                <a:close/>
                <a:moveTo>
                  <a:pt x="300" y="66"/>
                </a:moveTo>
                <a:cubicBezTo>
                  <a:pt x="269" y="16"/>
                  <a:pt x="221" y="0"/>
                  <a:pt x="167" y="0"/>
                </a:cubicBezTo>
                <a:cubicBezTo>
                  <a:pt x="112" y="0"/>
                  <a:pt x="64" y="16"/>
                  <a:pt x="34" y="66"/>
                </a:cubicBezTo>
                <a:lnTo>
                  <a:pt x="0" y="66"/>
                </a:lnTo>
                <a:lnTo>
                  <a:pt x="0" y="200"/>
                </a:lnTo>
                <a:lnTo>
                  <a:pt x="3" y="200"/>
                </a:lnTo>
                <a:cubicBezTo>
                  <a:pt x="19" y="266"/>
                  <a:pt x="86" y="333"/>
                  <a:pt x="167" y="333"/>
                </a:cubicBezTo>
                <a:cubicBezTo>
                  <a:pt x="247" y="333"/>
                  <a:pt x="315" y="266"/>
                  <a:pt x="330" y="200"/>
                </a:cubicBezTo>
                <a:lnTo>
                  <a:pt x="333" y="200"/>
                </a:lnTo>
                <a:lnTo>
                  <a:pt x="333" y="66"/>
                </a:lnTo>
                <a:lnTo>
                  <a:pt x="300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9" name="Freeform 174">
            <a:extLst>
              <a:ext uri="{FF2B5EF4-FFF2-40B4-BE49-F238E27FC236}">
                <a16:creationId xmlns:a16="http://schemas.microsoft.com/office/drawing/2014/main" id="{6EC8F3DE-416C-CE48-A40A-E3DD0CEDD6F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54490" y="1951042"/>
            <a:ext cx="250825" cy="252413"/>
          </a:xfrm>
          <a:custGeom>
            <a:avLst/>
            <a:gdLst>
              <a:gd name="T0" fmla="*/ 300 w 334"/>
              <a:gd name="T1" fmla="*/ 100 h 333"/>
              <a:gd name="T2" fmla="*/ 234 w 334"/>
              <a:gd name="T3" fmla="*/ 100 h 333"/>
              <a:gd name="T4" fmla="*/ 234 w 334"/>
              <a:gd name="T5" fmla="*/ 166 h 333"/>
              <a:gd name="T6" fmla="*/ 300 w 334"/>
              <a:gd name="T7" fmla="*/ 166 h 333"/>
              <a:gd name="T8" fmla="*/ 300 w 334"/>
              <a:gd name="T9" fmla="*/ 100 h 333"/>
              <a:gd name="T10" fmla="*/ 296 w 334"/>
              <a:gd name="T11" fmla="*/ 200 h 333"/>
              <a:gd name="T12" fmla="*/ 200 w 334"/>
              <a:gd name="T13" fmla="*/ 200 h 333"/>
              <a:gd name="T14" fmla="*/ 200 w 334"/>
              <a:gd name="T15" fmla="*/ 100 h 333"/>
              <a:gd name="T16" fmla="*/ 134 w 334"/>
              <a:gd name="T17" fmla="*/ 100 h 333"/>
              <a:gd name="T18" fmla="*/ 134 w 334"/>
              <a:gd name="T19" fmla="*/ 200 h 333"/>
              <a:gd name="T20" fmla="*/ 38 w 334"/>
              <a:gd name="T21" fmla="*/ 200 h 333"/>
              <a:gd name="T22" fmla="*/ 167 w 334"/>
              <a:gd name="T23" fmla="*/ 300 h 333"/>
              <a:gd name="T24" fmla="*/ 296 w 334"/>
              <a:gd name="T25" fmla="*/ 200 h 333"/>
              <a:gd name="T26" fmla="*/ 34 w 334"/>
              <a:gd name="T27" fmla="*/ 166 h 333"/>
              <a:gd name="T28" fmla="*/ 100 w 334"/>
              <a:gd name="T29" fmla="*/ 166 h 333"/>
              <a:gd name="T30" fmla="*/ 100 w 334"/>
              <a:gd name="T31" fmla="*/ 100 h 333"/>
              <a:gd name="T32" fmla="*/ 34 w 334"/>
              <a:gd name="T33" fmla="*/ 100 h 333"/>
              <a:gd name="T34" fmla="*/ 34 w 334"/>
              <a:gd name="T35" fmla="*/ 166 h 333"/>
              <a:gd name="T36" fmla="*/ 79 w 334"/>
              <a:gd name="T37" fmla="*/ 66 h 333"/>
              <a:gd name="T38" fmla="*/ 255 w 334"/>
              <a:gd name="T39" fmla="*/ 66 h 333"/>
              <a:gd name="T40" fmla="*/ 167 w 334"/>
              <a:gd name="T41" fmla="*/ 33 h 333"/>
              <a:gd name="T42" fmla="*/ 79 w 334"/>
              <a:gd name="T43" fmla="*/ 66 h 333"/>
              <a:gd name="T44" fmla="*/ 334 w 334"/>
              <a:gd name="T45" fmla="*/ 66 h 333"/>
              <a:gd name="T46" fmla="*/ 334 w 334"/>
              <a:gd name="T47" fmla="*/ 200 h 333"/>
              <a:gd name="T48" fmla="*/ 330 w 334"/>
              <a:gd name="T49" fmla="*/ 200 h 333"/>
              <a:gd name="T50" fmla="*/ 167 w 334"/>
              <a:gd name="T51" fmla="*/ 333 h 333"/>
              <a:gd name="T52" fmla="*/ 4 w 334"/>
              <a:gd name="T53" fmla="*/ 200 h 333"/>
              <a:gd name="T54" fmla="*/ 0 w 334"/>
              <a:gd name="T55" fmla="*/ 200 h 333"/>
              <a:gd name="T56" fmla="*/ 0 w 334"/>
              <a:gd name="T57" fmla="*/ 66 h 333"/>
              <a:gd name="T58" fmla="*/ 34 w 334"/>
              <a:gd name="T59" fmla="*/ 66 h 333"/>
              <a:gd name="T60" fmla="*/ 167 w 334"/>
              <a:gd name="T61" fmla="*/ 0 h 333"/>
              <a:gd name="T62" fmla="*/ 300 w 334"/>
              <a:gd name="T63" fmla="*/ 66 h 333"/>
              <a:gd name="T64" fmla="*/ 334 w 334"/>
              <a:gd name="T65" fmla="*/ 66 h 333"/>
              <a:gd name="T66" fmla="*/ 117 w 334"/>
              <a:gd name="T67" fmla="*/ 233 h 333"/>
              <a:gd name="T68" fmla="*/ 217 w 334"/>
              <a:gd name="T69" fmla="*/ 233 h 333"/>
              <a:gd name="T70" fmla="*/ 234 w 334"/>
              <a:gd name="T71" fmla="*/ 250 h 333"/>
              <a:gd name="T72" fmla="*/ 217 w 334"/>
              <a:gd name="T73" fmla="*/ 266 h 333"/>
              <a:gd name="T74" fmla="*/ 117 w 334"/>
              <a:gd name="T75" fmla="*/ 266 h 333"/>
              <a:gd name="T76" fmla="*/ 100 w 334"/>
              <a:gd name="T77" fmla="*/ 250 h 333"/>
              <a:gd name="T78" fmla="*/ 117 w 334"/>
              <a:gd name="T79" fmla="*/ 2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4" h="333">
                <a:moveTo>
                  <a:pt x="300" y="100"/>
                </a:moveTo>
                <a:lnTo>
                  <a:pt x="234" y="100"/>
                </a:lnTo>
                <a:lnTo>
                  <a:pt x="234" y="166"/>
                </a:lnTo>
                <a:lnTo>
                  <a:pt x="300" y="166"/>
                </a:lnTo>
                <a:lnTo>
                  <a:pt x="300" y="100"/>
                </a:lnTo>
                <a:close/>
                <a:moveTo>
                  <a:pt x="296" y="200"/>
                </a:moveTo>
                <a:lnTo>
                  <a:pt x="200" y="200"/>
                </a:lnTo>
                <a:lnTo>
                  <a:pt x="200" y="100"/>
                </a:lnTo>
                <a:lnTo>
                  <a:pt x="134" y="100"/>
                </a:lnTo>
                <a:lnTo>
                  <a:pt x="134" y="200"/>
                </a:lnTo>
                <a:lnTo>
                  <a:pt x="38" y="200"/>
                </a:lnTo>
                <a:cubicBezTo>
                  <a:pt x="53" y="250"/>
                  <a:pt x="105" y="300"/>
                  <a:pt x="167" y="300"/>
                </a:cubicBezTo>
                <a:cubicBezTo>
                  <a:pt x="229" y="300"/>
                  <a:pt x="281" y="250"/>
                  <a:pt x="296" y="200"/>
                </a:cubicBezTo>
                <a:close/>
                <a:moveTo>
                  <a:pt x="34" y="166"/>
                </a:moveTo>
                <a:lnTo>
                  <a:pt x="100" y="166"/>
                </a:lnTo>
                <a:lnTo>
                  <a:pt x="100" y="100"/>
                </a:lnTo>
                <a:lnTo>
                  <a:pt x="34" y="100"/>
                </a:lnTo>
                <a:lnTo>
                  <a:pt x="34" y="166"/>
                </a:lnTo>
                <a:close/>
                <a:moveTo>
                  <a:pt x="79" y="66"/>
                </a:moveTo>
                <a:lnTo>
                  <a:pt x="255" y="66"/>
                </a:lnTo>
                <a:cubicBezTo>
                  <a:pt x="231" y="33"/>
                  <a:pt x="201" y="33"/>
                  <a:pt x="167" y="33"/>
                </a:cubicBezTo>
                <a:cubicBezTo>
                  <a:pt x="133" y="33"/>
                  <a:pt x="103" y="33"/>
                  <a:pt x="79" y="66"/>
                </a:cubicBezTo>
                <a:close/>
                <a:moveTo>
                  <a:pt x="334" y="66"/>
                </a:moveTo>
                <a:lnTo>
                  <a:pt x="334" y="200"/>
                </a:lnTo>
                <a:lnTo>
                  <a:pt x="330" y="200"/>
                </a:lnTo>
                <a:cubicBezTo>
                  <a:pt x="315" y="266"/>
                  <a:pt x="248" y="333"/>
                  <a:pt x="167" y="333"/>
                </a:cubicBezTo>
                <a:cubicBezTo>
                  <a:pt x="86" y="333"/>
                  <a:pt x="19" y="266"/>
                  <a:pt x="4" y="200"/>
                </a:cubicBezTo>
                <a:lnTo>
                  <a:pt x="0" y="200"/>
                </a:lnTo>
                <a:lnTo>
                  <a:pt x="0" y="66"/>
                </a:lnTo>
                <a:lnTo>
                  <a:pt x="34" y="66"/>
                </a:lnTo>
                <a:cubicBezTo>
                  <a:pt x="64" y="16"/>
                  <a:pt x="113" y="0"/>
                  <a:pt x="167" y="0"/>
                </a:cubicBezTo>
                <a:cubicBezTo>
                  <a:pt x="221" y="0"/>
                  <a:pt x="270" y="16"/>
                  <a:pt x="300" y="66"/>
                </a:cubicBezTo>
                <a:lnTo>
                  <a:pt x="334" y="66"/>
                </a:lnTo>
                <a:close/>
                <a:moveTo>
                  <a:pt x="117" y="233"/>
                </a:moveTo>
                <a:lnTo>
                  <a:pt x="217" y="233"/>
                </a:lnTo>
                <a:cubicBezTo>
                  <a:pt x="226" y="233"/>
                  <a:pt x="234" y="240"/>
                  <a:pt x="234" y="250"/>
                </a:cubicBezTo>
                <a:cubicBezTo>
                  <a:pt x="234" y="259"/>
                  <a:pt x="226" y="266"/>
                  <a:pt x="217" y="266"/>
                </a:cubicBezTo>
                <a:lnTo>
                  <a:pt x="117" y="266"/>
                </a:lnTo>
                <a:cubicBezTo>
                  <a:pt x="108" y="266"/>
                  <a:pt x="100" y="259"/>
                  <a:pt x="100" y="250"/>
                </a:cubicBezTo>
                <a:cubicBezTo>
                  <a:pt x="100" y="240"/>
                  <a:pt x="108" y="233"/>
                  <a:pt x="117" y="2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0" name="Freeform 175">
            <a:extLst>
              <a:ext uri="{FF2B5EF4-FFF2-40B4-BE49-F238E27FC236}">
                <a16:creationId xmlns:a16="http://schemas.microsoft.com/office/drawing/2014/main" id="{FB603476-41F5-C74B-BDBD-3B0205ABC0F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51252" y="1951042"/>
            <a:ext cx="250825" cy="252413"/>
          </a:xfrm>
          <a:custGeom>
            <a:avLst/>
            <a:gdLst>
              <a:gd name="T0" fmla="*/ 200 w 333"/>
              <a:gd name="T1" fmla="*/ 226 h 333"/>
              <a:gd name="T2" fmla="*/ 166 w 333"/>
              <a:gd name="T3" fmla="*/ 259 h 333"/>
              <a:gd name="T4" fmla="*/ 133 w 333"/>
              <a:gd name="T5" fmla="*/ 226 h 333"/>
              <a:gd name="T6" fmla="*/ 166 w 333"/>
              <a:gd name="T7" fmla="*/ 193 h 333"/>
              <a:gd name="T8" fmla="*/ 200 w 333"/>
              <a:gd name="T9" fmla="*/ 226 h 333"/>
              <a:gd name="T10" fmla="*/ 300 w 333"/>
              <a:gd name="T11" fmla="*/ 166 h 333"/>
              <a:gd name="T12" fmla="*/ 250 w 333"/>
              <a:gd name="T13" fmla="*/ 166 h 333"/>
              <a:gd name="T14" fmla="*/ 233 w 333"/>
              <a:gd name="T15" fmla="*/ 143 h 333"/>
              <a:gd name="T16" fmla="*/ 233 w 333"/>
              <a:gd name="T17" fmla="*/ 100 h 333"/>
              <a:gd name="T18" fmla="*/ 300 w 333"/>
              <a:gd name="T19" fmla="*/ 100 h 333"/>
              <a:gd name="T20" fmla="*/ 300 w 333"/>
              <a:gd name="T21" fmla="*/ 166 h 333"/>
              <a:gd name="T22" fmla="*/ 166 w 333"/>
              <a:gd name="T23" fmla="*/ 300 h 333"/>
              <a:gd name="T24" fmla="*/ 37 w 333"/>
              <a:gd name="T25" fmla="*/ 200 h 333"/>
              <a:gd name="T26" fmla="*/ 100 w 333"/>
              <a:gd name="T27" fmla="*/ 200 h 333"/>
              <a:gd name="T28" fmla="*/ 133 w 333"/>
              <a:gd name="T29" fmla="*/ 159 h 333"/>
              <a:gd name="T30" fmla="*/ 133 w 333"/>
              <a:gd name="T31" fmla="*/ 100 h 333"/>
              <a:gd name="T32" fmla="*/ 200 w 333"/>
              <a:gd name="T33" fmla="*/ 100 h 333"/>
              <a:gd name="T34" fmla="*/ 200 w 333"/>
              <a:gd name="T35" fmla="*/ 159 h 333"/>
              <a:gd name="T36" fmla="*/ 233 w 333"/>
              <a:gd name="T37" fmla="*/ 200 h 333"/>
              <a:gd name="T38" fmla="*/ 295 w 333"/>
              <a:gd name="T39" fmla="*/ 200 h 333"/>
              <a:gd name="T40" fmla="*/ 166 w 333"/>
              <a:gd name="T41" fmla="*/ 300 h 333"/>
              <a:gd name="T42" fmla="*/ 33 w 333"/>
              <a:gd name="T43" fmla="*/ 100 h 333"/>
              <a:gd name="T44" fmla="*/ 100 w 333"/>
              <a:gd name="T45" fmla="*/ 100 h 333"/>
              <a:gd name="T46" fmla="*/ 100 w 333"/>
              <a:gd name="T47" fmla="*/ 143 h 333"/>
              <a:gd name="T48" fmla="*/ 83 w 333"/>
              <a:gd name="T49" fmla="*/ 166 h 333"/>
              <a:gd name="T50" fmla="*/ 33 w 333"/>
              <a:gd name="T51" fmla="*/ 166 h 333"/>
              <a:gd name="T52" fmla="*/ 33 w 333"/>
              <a:gd name="T53" fmla="*/ 100 h 333"/>
              <a:gd name="T54" fmla="*/ 166 w 333"/>
              <a:gd name="T55" fmla="*/ 33 h 333"/>
              <a:gd name="T56" fmla="*/ 254 w 333"/>
              <a:gd name="T57" fmla="*/ 66 h 333"/>
              <a:gd name="T58" fmla="*/ 78 w 333"/>
              <a:gd name="T59" fmla="*/ 66 h 333"/>
              <a:gd name="T60" fmla="*/ 166 w 333"/>
              <a:gd name="T61" fmla="*/ 33 h 333"/>
              <a:gd name="T62" fmla="*/ 299 w 333"/>
              <a:gd name="T63" fmla="*/ 66 h 333"/>
              <a:gd name="T64" fmla="*/ 166 w 333"/>
              <a:gd name="T65" fmla="*/ 0 h 333"/>
              <a:gd name="T66" fmla="*/ 33 w 333"/>
              <a:gd name="T67" fmla="*/ 66 h 333"/>
              <a:gd name="T68" fmla="*/ 0 w 333"/>
              <a:gd name="T69" fmla="*/ 66 h 333"/>
              <a:gd name="T70" fmla="*/ 0 w 333"/>
              <a:gd name="T71" fmla="*/ 200 h 333"/>
              <a:gd name="T72" fmla="*/ 3 w 333"/>
              <a:gd name="T73" fmla="*/ 200 h 333"/>
              <a:gd name="T74" fmla="*/ 166 w 333"/>
              <a:gd name="T75" fmla="*/ 333 h 333"/>
              <a:gd name="T76" fmla="*/ 330 w 333"/>
              <a:gd name="T77" fmla="*/ 200 h 333"/>
              <a:gd name="T78" fmla="*/ 333 w 333"/>
              <a:gd name="T79" fmla="*/ 200 h 333"/>
              <a:gd name="T80" fmla="*/ 333 w 333"/>
              <a:gd name="T81" fmla="*/ 66 h 333"/>
              <a:gd name="T82" fmla="*/ 299 w 333"/>
              <a:gd name="T83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3">
                <a:moveTo>
                  <a:pt x="200" y="226"/>
                </a:moveTo>
                <a:cubicBezTo>
                  <a:pt x="200" y="244"/>
                  <a:pt x="185" y="259"/>
                  <a:pt x="166" y="259"/>
                </a:cubicBezTo>
                <a:cubicBezTo>
                  <a:pt x="148" y="259"/>
                  <a:pt x="133" y="244"/>
                  <a:pt x="133" y="226"/>
                </a:cubicBezTo>
                <a:cubicBezTo>
                  <a:pt x="133" y="208"/>
                  <a:pt x="148" y="193"/>
                  <a:pt x="166" y="193"/>
                </a:cubicBezTo>
                <a:cubicBezTo>
                  <a:pt x="185" y="193"/>
                  <a:pt x="200" y="208"/>
                  <a:pt x="200" y="226"/>
                </a:cubicBezTo>
                <a:close/>
                <a:moveTo>
                  <a:pt x="300" y="166"/>
                </a:moveTo>
                <a:lnTo>
                  <a:pt x="250" y="166"/>
                </a:lnTo>
                <a:cubicBezTo>
                  <a:pt x="240" y="166"/>
                  <a:pt x="233" y="152"/>
                  <a:pt x="233" y="143"/>
                </a:cubicBezTo>
                <a:lnTo>
                  <a:pt x="233" y="100"/>
                </a:lnTo>
                <a:lnTo>
                  <a:pt x="300" y="100"/>
                </a:lnTo>
                <a:lnTo>
                  <a:pt x="300" y="166"/>
                </a:lnTo>
                <a:close/>
                <a:moveTo>
                  <a:pt x="166" y="300"/>
                </a:moveTo>
                <a:cubicBezTo>
                  <a:pt x="104" y="300"/>
                  <a:pt x="52" y="250"/>
                  <a:pt x="37" y="200"/>
                </a:cubicBezTo>
                <a:lnTo>
                  <a:pt x="100" y="200"/>
                </a:lnTo>
                <a:cubicBezTo>
                  <a:pt x="118" y="200"/>
                  <a:pt x="133" y="178"/>
                  <a:pt x="133" y="159"/>
                </a:cubicBezTo>
                <a:lnTo>
                  <a:pt x="133" y="100"/>
                </a:lnTo>
                <a:lnTo>
                  <a:pt x="200" y="100"/>
                </a:lnTo>
                <a:lnTo>
                  <a:pt x="200" y="159"/>
                </a:lnTo>
                <a:cubicBezTo>
                  <a:pt x="200" y="178"/>
                  <a:pt x="215" y="200"/>
                  <a:pt x="233" y="200"/>
                </a:cubicBezTo>
                <a:lnTo>
                  <a:pt x="295" y="200"/>
                </a:lnTo>
                <a:cubicBezTo>
                  <a:pt x="280" y="250"/>
                  <a:pt x="228" y="300"/>
                  <a:pt x="166" y="300"/>
                </a:cubicBezTo>
                <a:close/>
                <a:moveTo>
                  <a:pt x="33" y="100"/>
                </a:moveTo>
                <a:lnTo>
                  <a:pt x="100" y="100"/>
                </a:lnTo>
                <a:lnTo>
                  <a:pt x="100" y="143"/>
                </a:lnTo>
                <a:cubicBezTo>
                  <a:pt x="100" y="152"/>
                  <a:pt x="92" y="166"/>
                  <a:pt x="83" y="166"/>
                </a:cubicBezTo>
                <a:lnTo>
                  <a:pt x="33" y="166"/>
                </a:lnTo>
                <a:lnTo>
                  <a:pt x="33" y="100"/>
                </a:lnTo>
                <a:close/>
                <a:moveTo>
                  <a:pt x="166" y="33"/>
                </a:moveTo>
                <a:cubicBezTo>
                  <a:pt x="200" y="33"/>
                  <a:pt x="231" y="33"/>
                  <a:pt x="254" y="66"/>
                </a:cubicBezTo>
                <a:lnTo>
                  <a:pt x="78" y="66"/>
                </a:lnTo>
                <a:cubicBezTo>
                  <a:pt x="102" y="33"/>
                  <a:pt x="133" y="33"/>
                  <a:pt x="166" y="33"/>
                </a:cubicBezTo>
                <a:close/>
                <a:moveTo>
                  <a:pt x="299" y="66"/>
                </a:moveTo>
                <a:cubicBezTo>
                  <a:pt x="269" y="16"/>
                  <a:pt x="221" y="0"/>
                  <a:pt x="166" y="0"/>
                </a:cubicBezTo>
                <a:cubicBezTo>
                  <a:pt x="112" y="0"/>
                  <a:pt x="64" y="16"/>
                  <a:pt x="33" y="66"/>
                </a:cubicBezTo>
                <a:lnTo>
                  <a:pt x="0" y="66"/>
                </a:lnTo>
                <a:lnTo>
                  <a:pt x="0" y="200"/>
                </a:lnTo>
                <a:lnTo>
                  <a:pt x="3" y="200"/>
                </a:lnTo>
                <a:cubicBezTo>
                  <a:pt x="18" y="266"/>
                  <a:pt x="86" y="333"/>
                  <a:pt x="166" y="333"/>
                </a:cubicBezTo>
                <a:cubicBezTo>
                  <a:pt x="247" y="333"/>
                  <a:pt x="314" y="266"/>
                  <a:pt x="330" y="200"/>
                </a:cubicBezTo>
                <a:lnTo>
                  <a:pt x="333" y="200"/>
                </a:lnTo>
                <a:lnTo>
                  <a:pt x="333" y="66"/>
                </a:lnTo>
                <a:lnTo>
                  <a:pt x="299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1" name="Freeform 176">
            <a:extLst>
              <a:ext uri="{FF2B5EF4-FFF2-40B4-BE49-F238E27FC236}">
                <a16:creationId xmlns:a16="http://schemas.microsoft.com/office/drawing/2014/main" id="{2EAEE392-9288-A743-ABE5-D8D798ADE2F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48015" y="1951042"/>
            <a:ext cx="250825" cy="252413"/>
          </a:xfrm>
          <a:custGeom>
            <a:avLst/>
            <a:gdLst>
              <a:gd name="T0" fmla="*/ 167 w 333"/>
              <a:gd name="T1" fmla="*/ 300 h 333"/>
              <a:gd name="T2" fmla="*/ 38 w 333"/>
              <a:gd name="T3" fmla="*/ 200 h 333"/>
              <a:gd name="T4" fmla="*/ 100 w 333"/>
              <a:gd name="T5" fmla="*/ 200 h 333"/>
              <a:gd name="T6" fmla="*/ 133 w 333"/>
              <a:gd name="T7" fmla="*/ 159 h 333"/>
              <a:gd name="T8" fmla="*/ 133 w 333"/>
              <a:gd name="T9" fmla="*/ 100 h 333"/>
              <a:gd name="T10" fmla="*/ 200 w 333"/>
              <a:gd name="T11" fmla="*/ 100 h 333"/>
              <a:gd name="T12" fmla="*/ 200 w 333"/>
              <a:gd name="T13" fmla="*/ 159 h 333"/>
              <a:gd name="T14" fmla="*/ 233 w 333"/>
              <a:gd name="T15" fmla="*/ 200 h 333"/>
              <a:gd name="T16" fmla="*/ 296 w 333"/>
              <a:gd name="T17" fmla="*/ 200 h 333"/>
              <a:gd name="T18" fmla="*/ 167 w 333"/>
              <a:gd name="T19" fmla="*/ 300 h 333"/>
              <a:gd name="T20" fmla="*/ 100 w 333"/>
              <a:gd name="T21" fmla="*/ 100 h 333"/>
              <a:gd name="T22" fmla="*/ 100 w 333"/>
              <a:gd name="T23" fmla="*/ 143 h 333"/>
              <a:gd name="T24" fmla="*/ 83 w 333"/>
              <a:gd name="T25" fmla="*/ 166 h 333"/>
              <a:gd name="T26" fmla="*/ 33 w 333"/>
              <a:gd name="T27" fmla="*/ 166 h 333"/>
              <a:gd name="T28" fmla="*/ 33 w 333"/>
              <a:gd name="T29" fmla="*/ 100 h 333"/>
              <a:gd name="T30" fmla="*/ 100 w 333"/>
              <a:gd name="T31" fmla="*/ 100 h 333"/>
              <a:gd name="T32" fmla="*/ 167 w 333"/>
              <a:gd name="T33" fmla="*/ 33 h 333"/>
              <a:gd name="T34" fmla="*/ 255 w 333"/>
              <a:gd name="T35" fmla="*/ 66 h 333"/>
              <a:gd name="T36" fmla="*/ 79 w 333"/>
              <a:gd name="T37" fmla="*/ 66 h 333"/>
              <a:gd name="T38" fmla="*/ 167 w 333"/>
              <a:gd name="T39" fmla="*/ 33 h 333"/>
              <a:gd name="T40" fmla="*/ 300 w 333"/>
              <a:gd name="T41" fmla="*/ 100 h 333"/>
              <a:gd name="T42" fmla="*/ 300 w 333"/>
              <a:gd name="T43" fmla="*/ 166 h 333"/>
              <a:gd name="T44" fmla="*/ 250 w 333"/>
              <a:gd name="T45" fmla="*/ 166 h 333"/>
              <a:gd name="T46" fmla="*/ 233 w 333"/>
              <a:gd name="T47" fmla="*/ 143 h 333"/>
              <a:gd name="T48" fmla="*/ 233 w 333"/>
              <a:gd name="T49" fmla="*/ 100 h 333"/>
              <a:gd name="T50" fmla="*/ 300 w 333"/>
              <a:gd name="T51" fmla="*/ 100 h 333"/>
              <a:gd name="T52" fmla="*/ 300 w 333"/>
              <a:gd name="T53" fmla="*/ 66 h 333"/>
              <a:gd name="T54" fmla="*/ 167 w 333"/>
              <a:gd name="T55" fmla="*/ 0 h 333"/>
              <a:gd name="T56" fmla="*/ 34 w 333"/>
              <a:gd name="T57" fmla="*/ 66 h 333"/>
              <a:gd name="T58" fmla="*/ 0 w 333"/>
              <a:gd name="T59" fmla="*/ 66 h 333"/>
              <a:gd name="T60" fmla="*/ 0 w 333"/>
              <a:gd name="T61" fmla="*/ 200 h 333"/>
              <a:gd name="T62" fmla="*/ 3 w 333"/>
              <a:gd name="T63" fmla="*/ 200 h 333"/>
              <a:gd name="T64" fmla="*/ 167 w 333"/>
              <a:gd name="T65" fmla="*/ 333 h 333"/>
              <a:gd name="T66" fmla="*/ 330 w 333"/>
              <a:gd name="T67" fmla="*/ 200 h 333"/>
              <a:gd name="T68" fmla="*/ 333 w 333"/>
              <a:gd name="T69" fmla="*/ 200 h 333"/>
              <a:gd name="T70" fmla="*/ 333 w 333"/>
              <a:gd name="T71" fmla="*/ 66 h 333"/>
              <a:gd name="T72" fmla="*/ 300 w 333"/>
              <a:gd name="T73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3" h="333">
                <a:moveTo>
                  <a:pt x="167" y="300"/>
                </a:moveTo>
                <a:cubicBezTo>
                  <a:pt x="105" y="300"/>
                  <a:pt x="53" y="250"/>
                  <a:pt x="38" y="200"/>
                </a:cubicBezTo>
                <a:lnTo>
                  <a:pt x="100" y="200"/>
                </a:lnTo>
                <a:cubicBezTo>
                  <a:pt x="118" y="200"/>
                  <a:pt x="133" y="178"/>
                  <a:pt x="133" y="159"/>
                </a:cubicBezTo>
                <a:lnTo>
                  <a:pt x="133" y="100"/>
                </a:lnTo>
                <a:lnTo>
                  <a:pt x="200" y="100"/>
                </a:lnTo>
                <a:lnTo>
                  <a:pt x="200" y="159"/>
                </a:lnTo>
                <a:cubicBezTo>
                  <a:pt x="200" y="178"/>
                  <a:pt x="215" y="200"/>
                  <a:pt x="233" y="200"/>
                </a:cubicBezTo>
                <a:lnTo>
                  <a:pt x="296" y="200"/>
                </a:lnTo>
                <a:cubicBezTo>
                  <a:pt x="281" y="250"/>
                  <a:pt x="229" y="300"/>
                  <a:pt x="167" y="300"/>
                </a:cubicBezTo>
                <a:close/>
                <a:moveTo>
                  <a:pt x="100" y="100"/>
                </a:moveTo>
                <a:lnTo>
                  <a:pt x="100" y="143"/>
                </a:lnTo>
                <a:cubicBezTo>
                  <a:pt x="100" y="152"/>
                  <a:pt x="93" y="166"/>
                  <a:pt x="83" y="166"/>
                </a:cubicBezTo>
                <a:lnTo>
                  <a:pt x="33" y="166"/>
                </a:lnTo>
                <a:lnTo>
                  <a:pt x="33" y="100"/>
                </a:lnTo>
                <a:lnTo>
                  <a:pt x="100" y="100"/>
                </a:lnTo>
                <a:close/>
                <a:moveTo>
                  <a:pt x="167" y="33"/>
                </a:moveTo>
                <a:cubicBezTo>
                  <a:pt x="200" y="33"/>
                  <a:pt x="231" y="33"/>
                  <a:pt x="255" y="66"/>
                </a:cubicBezTo>
                <a:lnTo>
                  <a:pt x="79" y="66"/>
                </a:lnTo>
                <a:cubicBezTo>
                  <a:pt x="102" y="33"/>
                  <a:pt x="133" y="33"/>
                  <a:pt x="167" y="33"/>
                </a:cubicBezTo>
                <a:close/>
                <a:moveTo>
                  <a:pt x="300" y="100"/>
                </a:moveTo>
                <a:lnTo>
                  <a:pt x="300" y="166"/>
                </a:lnTo>
                <a:lnTo>
                  <a:pt x="250" y="166"/>
                </a:lnTo>
                <a:cubicBezTo>
                  <a:pt x="241" y="166"/>
                  <a:pt x="233" y="152"/>
                  <a:pt x="233" y="143"/>
                </a:cubicBezTo>
                <a:lnTo>
                  <a:pt x="233" y="100"/>
                </a:lnTo>
                <a:lnTo>
                  <a:pt x="300" y="100"/>
                </a:lnTo>
                <a:close/>
                <a:moveTo>
                  <a:pt x="300" y="66"/>
                </a:moveTo>
                <a:cubicBezTo>
                  <a:pt x="269" y="16"/>
                  <a:pt x="221" y="0"/>
                  <a:pt x="167" y="0"/>
                </a:cubicBezTo>
                <a:cubicBezTo>
                  <a:pt x="112" y="0"/>
                  <a:pt x="64" y="16"/>
                  <a:pt x="34" y="66"/>
                </a:cubicBezTo>
                <a:lnTo>
                  <a:pt x="0" y="66"/>
                </a:lnTo>
                <a:lnTo>
                  <a:pt x="0" y="200"/>
                </a:lnTo>
                <a:lnTo>
                  <a:pt x="3" y="200"/>
                </a:lnTo>
                <a:cubicBezTo>
                  <a:pt x="19" y="266"/>
                  <a:pt x="86" y="333"/>
                  <a:pt x="167" y="333"/>
                </a:cubicBezTo>
                <a:cubicBezTo>
                  <a:pt x="247" y="333"/>
                  <a:pt x="315" y="266"/>
                  <a:pt x="330" y="200"/>
                </a:cubicBezTo>
                <a:lnTo>
                  <a:pt x="333" y="200"/>
                </a:lnTo>
                <a:lnTo>
                  <a:pt x="333" y="66"/>
                </a:lnTo>
                <a:lnTo>
                  <a:pt x="300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2" name="Freeform 177">
            <a:extLst>
              <a:ext uri="{FF2B5EF4-FFF2-40B4-BE49-F238E27FC236}">
                <a16:creationId xmlns:a16="http://schemas.microsoft.com/office/drawing/2014/main" id="{FAEEF08D-9A7A-C24A-87B9-625E270F23A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44777" y="1951042"/>
            <a:ext cx="252413" cy="252413"/>
          </a:xfrm>
          <a:custGeom>
            <a:avLst/>
            <a:gdLst>
              <a:gd name="T0" fmla="*/ 199 w 334"/>
              <a:gd name="T1" fmla="*/ 255 h 333"/>
              <a:gd name="T2" fmla="*/ 166 w 334"/>
              <a:gd name="T3" fmla="*/ 288 h 333"/>
              <a:gd name="T4" fmla="*/ 133 w 334"/>
              <a:gd name="T5" fmla="*/ 255 h 333"/>
              <a:gd name="T6" fmla="*/ 166 w 334"/>
              <a:gd name="T7" fmla="*/ 222 h 333"/>
              <a:gd name="T8" fmla="*/ 199 w 334"/>
              <a:gd name="T9" fmla="*/ 255 h 333"/>
              <a:gd name="T10" fmla="*/ 167 w 334"/>
              <a:gd name="T11" fmla="*/ 300 h 333"/>
              <a:gd name="T12" fmla="*/ 38 w 334"/>
              <a:gd name="T13" fmla="*/ 200 h 333"/>
              <a:gd name="T14" fmla="*/ 100 w 334"/>
              <a:gd name="T15" fmla="*/ 200 h 333"/>
              <a:gd name="T16" fmla="*/ 134 w 334"/>
              <a:gd name="T17" fmla="*/ 159 h 333"/>
              <a:gd name="T18" fmla="*/ 134 w 334"/>
              <a:gd name="T19" fmla="*/ 100 h 333"/>
              <a:gd name="T20" fmla="*/ 200 w 334"/>
              <a:gd name="T21" fmla="*/ 100 h 333"/>
              <a:gd name="T22" fmla="*/ 200 w 334"/>
              <a:gd name="T23" fmla="*/ 159 h 333"/>
              <a:gd name="T24" fmla="*/ 234 w 334"/>
              <a:gd name="T25" fmla="*/ 200 h 333"/>
              <a:gd name="T26" fmla="*/ 296 w 334"/>
              <a:gd name="T27" fmla="*/ 200 h 333"/>
              <a:gd name="T28" fmla="*/ 167 w 334"/>
              <a:gd name="T29" fmla="*/ 300 h 333"/>
              <a:gd name="T30" fmla="*/ 34 w 334"/>
              <a:gd name="T31" fmla="*/ 100 h 333"/>
              <a:gd name="T32" fmla="*/ 100 w 334"/>
              <a:gd name="T33" fmla="*/ 100 h 333"/>
              <a:gd name="T34" fmla="*/ 100 w 334"/>
              <a:gd name="T35" fmla="*/ 143 h 333"/>
              <a:gd name="T36" fmla="*/ 84 w 334"/>
              <a:gd name="T37" fmla="*/ 166 h 333"/>
              <a:gd name="T38" fmla="*/ 34 w 334"/>
              <a:gd name="T39" fmla="*/ 166 h 333"/>
              <a:gd name="T40" fmla="*/ 34 w 334"/>
              <a:gd name="T41" fmla="*/ 100 h 333"/>
              <a:gd name="T42" fmla="*/ 167 w 334"/>
              <a:gd name="T43" fmla="*/ 33 h 333"/>
              <a:gd name="T44" fmla="*/ 255 w 334"/>
              <a:gd name="T45" fmla="*/ 66 h 333"/>
              <a:gd name="T46" fmla="*/ 79 w 334"/>
              <a:gd name="T47" fmla="*/ 66 h 333"/>
              <a:gd name="T48" fmla="*/ 167 w 334"/>
              <a:gd name="T49" fmla="*/ 33 h 333"/>
              <a:gd name="T50" fmla="*/ 300 w 334"/>
              <a:gd name="T51" fmla="*/ 100 h 333"/>
              <a:gd name="T52" fmla="*/ 300 w 334"/>
              <a:gd name="T53" fmla="*/ 166 h 333"/>
              <a:gd name="T54" fmla="*/ 250 w 334"/>
              <a:gd name="T55" fmla="*/ 166 h 333"/>
              <a:gd name="T56" fmla="*/ 234 w 334"/>
              <a:gd name="T57" fmla="*/ 143 h 333"/>
              <a:gd name="T58" fmla="*/ 234 w 334"/>
              <a:gd name="T59" fmla="*/ 100 h 333"/>
              <a:gd name="T60" fmla="*/ 300 w 334"/>
              <a:gd name="T61" fmla="*/ 100 h 333"/>
              <a:gd name="T62" fmla="*/ 300 w 334"/>
              <a:gd name="T63" fmla="*/ 66 h 333"/>
              <a:gd name="T64" fmla="*/ 167 w 334"/>
              <a:gd name="T65" fmla="*/ 0 h 333"/>
              <a:gd name="T66" fmla="*/ 34 w 334"/>
              <a:gd name="T67" fmla="*/ 66 h 333"/>
              <a:gd name="T68" fmla="*/ 0 w 334"/>
              <a:gd name="T69" fmla="*/ 66 h 333"/>
              <a:gd name="T70" fmla="*/ 0 w 334"/>
              <a:gd name="T71" fmla="*/ 200 h 333"/>
              <a:gd name="T72" fmla="*/ 4 w 334"/>
              <a:gd name="T73" fmla="*/ 200 h 333"/>
              <a:gd name="T74" fmla="*/ 167 w 334"/>
              <a:gd name="T75" fmla="*/ 333 h 333"/>
              <a:gd name="T76" fmla="*/ 330 w 334"/>
              <a:gd name="T77" fmla="*/ 200 h 333"/>
              <a:gd name="T78" fmla="*/ 334 w 334"/>
              <a:gd name="T79" fmla="*/ 200 h 333"/>
              <a:gd name="T80" fmla="*/ 334 w 334"/>
              <a:gd name="T81" fmla="*/ 66 h 333"/>
              <a:gd name="T82" fmla="*/ 300 w 334"/>
              <a:gd name="T83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4" h="333">
                <a:moveTo>
                  <a:pt x="199" y="255"/>
                </a:moveTo>
                <a:cubicBezTo>
                  <a:pt x="199" y="273"/>
                  <a:pt x="185" y="288"/>
                  <a:pt x="166" y="288"/>
                </a:cubicBezTo>
                <a:cubicBezTo>
                  <a:pt x="148" y="288"/>
                  <a:pt x="133" y="273"/>
                  <a:pt x="133" y="255"/>
                </a:cubicBezTo>
                <a:cubicBezTo>
                  <a:pt x="133" y="236"/>
                  <a:pt x="148" y="222"/>
                  <a:pt x="166" y="222"/>
                </a:cubicBezTo>
                <a:cubicBezTo>
                  <a:pt x="185" y="222"/>
                  <a:pt x="199" y="236"/>
                  <a:pt x="199" y="255"/>
                </a:cubicBezTo>
                <a:close/>
                <a:moveTo>
                  <a:pt x="167" y="300"/>
                </a:moveTo>
                <a:cubicBezTo>
                  <a:pt x="105" y="300"/>
                  <a:pt x="53" y="250"/>
                  <a:pt x="38" y="200"/>
                </a:cubicBezTo>
                <a:lnTo>
                  <a:pt x="100" y="200"/>
                </a:lnTo>
                <a:cubicBezTo>
                  <a:pt x="119" y="200"/>
                  <a:pt x="134" y="178"/>
                  <a:pt x="134" y="159"/>
                </a:cubicBezTo>
                <a:lnTo>
                  <a:pt x="134" y="100"/>
                </a:lnTo>
                <a:lnTo>
                  <a:pt x="200" y="100"/>
                </a:lnTo>
                <a:lnTo>
                  <a:pt x="200" y="159"/>
                </a:lnTo>
                <a:cubicBezTo>
                  <a:pt x="200" y="178"/>
                  <a:pt x="215" y="200"/>
                  <a:pt x="234" y="200"/>
                </a:cubicBezTo>
                <a:lnTo>
                  <a:pt x="296" y="200"/>
                </a:lnTo>
                <a:cubicBezTo>
                  <a:pt x="281" y="250"/>
                  <a:pt x="229" y="300"/>
                  <a:pt x="167" y="300"/>
                </a:cubicBezTo>
                <a:close/>
                <a:moveTo>
                  <a:pt x="34" y="100"/>
                </a:moveTo>
                <a:lnTo>
                  <a:pt x="100" y="100"/>
                </a:lnTo>
                <a:lnTo>
                  <a:pt x="100" y="143"/>
                </a:lnTo>
                <a:cubicBezTo>
                  <a:pt x="100" y="152"/>
                  <a:pt x="93" y="166"/>
                  <a:pt x="84" y="166"/>
                </a:cubicBezTo>
                <a:lnTo>
                  <a:pt x="34" y="166"/>
                </a:lnTo>
                <a:lnTo>
                  <a:pt x="34" y="100"/>
                </a:lnTo>
                <a:close/>
                <a:moveTo>
                  <a:pt x="167" y="33"/>
                </a:moveTo>
                <a:cubicBezTo>
                  <a:pt x="201" y="33"/>
                  <a:pt x="231" y="33"/>
                  <a:pt x="255" y="66"/>
                </a:cubicBezTo>
                <a:lnTo>
                  <a:pt x="79" y="66"/>
                </a:lnTo>
                <a:cubicBezTo>
                  <a:pt x="103" y="33"/>
                  <a:pt x="133" y="33"/>
                  <a:pt x="167" y="33"/>
                </a:cubicBezTo>
                <a:close/>
                <a:moveTo>
                  <a:pt x="300" y="100"/>
                </a:moveTo>
                <a:lnTo>
                  <a:pt x="300" y="166"/>
                </a:lnTo>
                <a:lnTo>
                  <a:pt x="250" y="166"/>
                </a:lnTo>
                <a:cubicBezTo>
                  <a:pt x="241" y="166"/>
                  <a:pt x="234" y="152"/>
                  <a:pt x="234" y="143"/>
                </a:cubicBezTo>
                <a:lnTo>
                  <a:pt x="234" y="100"/>
                </a:lnTo>
                <a:lnTo>
                  <a:pt x="300" y="100"/>
                </a:lnTo>
                <a:close/>
                <a:moveTo>
                  <a:pt x="300" y="66"/>
                </a:moveTo>
                <a:cubicBezTo>
                  <a:pt x="270" y="16"/>
                  <a:pt x="221" y="0"/>
                  <a:pt x="167" y="0"/>
                </a:cubicBezTo>
                <a:cubicBezTo>
                  <a:pt x="113" y="0"/>
                  <a:pt x="64" y="16"/>
                  <a:pt x="34" y="66"/>
                </a:cubicBezTo>
                <a:lnTo>
                  <a:pt x="0" y="66"/>
                </a:lnTo>
                <a:lnTo>
                  <a:pt x="0" y="200"/>
                </a:lnTo>
                <a:lnTo>
                  <a:pt x="4" y="200"/>
                </a:lnTo>
                <a:cubicBezTo>
                  <a:pt x="19" y="266"/>
                  <a:pt x="86" y="333"/>
                  <a:pt x="167" y="333"/>
                </a:cubicBezTo>
                <a:cubicBezTo>
                  <a:pt x="248" y="333"/>
                  <a:pt x="315" y="266"/>
                  <a:pt x="330" y="200"/>
                </a:cubicBezTo>
                <a:lnTo>
                  <a:pt x="334" y="200"/>
                </a:lnTo>
                <a:lnTo>
                  <a:pt x="334" y="66"/>
                </a:lnTo>
                <a:lnTo>
                  <a:pt x="300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3" name="Freeform 178">
            <a:extLst>
              <a:ext uri="{FF2B5EF4-FFF2-40B4-BE49-F238E27FC236}">
                <a16:creationId xmlns:a16="http://schemas.microsoft.com/office/drawing/2014/main" id="{25B8DAF9-A287-0B4F-9E7A-B0799C7F231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43127" y="1951042"/>
            <a:ext cx="250825" cy="252413"/>
          </a:xfrm>
          <a:custGeom>
            <a:avLst/>
            <a:gdLst>
              <a:gd name="T0" fmla="*/ 300 w 333"/>
              <a:gd name="T1" fmla="*/ 276 h 333"/>
              <a:gd name="T2" fmla="*/ 276 w 333"/>
              <a:gd name="T3" fmla="*/ 300 h 333"/>
              <a:gd name="T4" fmla="*/ 233 w 333"/>
              <a:gd name="T5" fmla="*/ 300 h 333"/>
              <a:gd name="T6" fmla="*/ 233 w 333"/>
              <a:gd name="T7" fmla="*/ 209 h 333"/>
              <a:gd name="T8" fmla="*/ 216 w 333"/>
              <a:gd name="T9" fmla="*/ 193 h 333"/>
              <a:gd name="T10" fmla="*/ 200 w 333"/>
              <a:gd name="T11" fmla="*/ 180 h 333"/>
              <a:gd name="T12" fmla="*/ 216 w 333"/>
              <a:gd name="T13" fmla="*/ 166 h 333"/>
              <a:gd name="T14" fmla="*/ 250 w 333"/>
              <a:gd name="T15" fmla="*/ 166 h 333"/>
              <a:gd name="T16" fmla="*/ 266 w 333"/>
              <a:gd name="T17" fmla="*/ 150 h 333"/>
              <a:gd name="T18" fmla="*/ 266 w 333"/>
              <a:gd name="T19" fmla="*/ 116 h 333"/>
              <a:gd name="T20" fmla="*/ 250 w 333"/>
              <a:gd name="T21" fmla="*/ 100 h 333"/>
              <a:gd name="T22" fmla="*/ 216 w 333"/>
              <a:gd name="T23" fmla="*/ 100 h 333"/>
              <a:gd name="T24" fmla="*/ 200 w 333"/>
              <a:gd name="T25" fmla="*/ 116 h 333"/>
              <a:gd name="T26" fmla="*/ 200 w 333"/>
              <a:gd name="T27" fmla="*/ 143 h 333"/>
              <a:gd name="T28" fmla="*/ 183 w 333"/>
              <a:gd name="T29" fmla="*/ 166 h 333"/>
              <a:gd name="T30" fmla="*/ 150 w 333"/>
              <a:gd name="T31" fmla="*/ 166 h 333"/>
              <a:gd name="T32" fmla="*/ 133 w 333"/>
              <a:gd name="T33" fmla="*/ 143 h 333"/>
              <a:gd name="T34" fmla="*/ 133 w 333"/>
              <a:gd name="T35" fmla="*/ 116 h 333"/>
              <a:gd name="T36" fmla="*/ 116 w 333"/>
              <a:gd name="T37" fmla="*/ 100 h 333"/>
              <a:gd name="T38" fmla="*/ 83 w 333"/>
              <a:gd name="T39" fmla="*/ 100 h 333"/>
              <a:gd name="T40" fmla="*/ 66 w 333"/>
              <a:gd name="T41" fmla="*/ 116 h 333"/>
              <a:gd name="T42" fmla="*/ 66 w 333"/>
              <a:gd name="T43" fmla="*/ 150 h 333"/>
              <a:gd name="T44" fmla="*/ 83 w 333"/>
              <a:gd name="T45" fmla="*/ 166 h 333"/>
              <a:gd name="T46" fmla="*/ 116 w 333"/>
              <a:gd name="T47" fmla="*/ 166 h 333"/>
              <a:gd name="T48" fmla="*/ 133 w 333"/>
              <a:gd name="T49" fmla="*/ 180 h 333"/>
              <a:gd name="T50" fmla="*/ 115 w 333"/>
              <a:gd name="T51" fmla="*/ 194 h 333"/>
              <a:gd name="T52" fmla="*/ 100 w 333"/>
              <a:gd name="T53" fmla="*/ 209 h 333"/>
              <a:gd name="T54" fmla="*/ 100 w 333"/>
              <a:gd name="T55" fmla="*/ 300 h 333"/>
              <a:gd name="T56" fmla="*/ 50 w 333"/>
              <a:gd name="T57" fmla="*/ 300 h 333"/>
              <a:gd name="T58" fmla="*/ 33 w 333"/>
              <a:gd name="T59" fmla="*/ 283 h 333"/>
              <a:gd name="T60" fmla="*/ 33 w 333"/>
              <a:gd name="T61" fmla="*/ 43 h 333"/>
              <a:gd name="T62" fmla="*/ 43 w 333"/>
              <a:gd name="T63" fmla="*/ 33 h 333"/>
              <a:gd name="T64" fmla="*/ 283 w 333"/>
              <a:gd name="T65" fmla="*/ 33 h 333"/>
              <a:gd name="T66" fmla="*/ 300 w 333"/>
              <a:gd name="T67" fmla="*/ 50 h 333"/>
              <a:gd name="T68" fmla="*/ 300 w 333"/>
              <a:gd name="T69" fmla="*/ 276 h 333"/>
              <a:gd name="T70" fmla="*/ 200 w 333"/>
              <a:gd name="T71" fmla="*/ 300 h 333"/>
              <a:gd name="T72" fmla="*/ 133 w 333"/>
              <a:gd name="T73" fmla="*/ 300 h 333"/>
              <a:gd name="T74" fmla="*/ 133 w 333"/>
              <a:gd name="T75" fmla="*/ 276 h 333"/>
              <a:gd name="T76" fmla="*/ 150 w 333"/>
              <a:gd name="T77" fmla="*/ 266 h 333"/>
              <a:gd name="T78" fmla="*/ 183 w 333"/>
              <a:gd name="T79" fmla="*/ 266 h 333"/>
              <a:gd name="T80" fmla="*/ 200 w 333"/>
              <a:gd name="T81" fmla="*/ 276 h 333"/>
              <a:gd name="T82" fmla="*/ 200 w 333"/>
              <a:gd name="T83" fmla="*/ 300 h 333"/>
              <a:gd name="T84" fmla="*/ 333 w 333"/>
              <a:gd name="T85" fmla="*/ 33 h 333"/>
              <a:gd name="T86" fmla="*/ 300 w 333"/>
              <a:gd name="T87" fmla="*/ 0 h 333"/>
              <a:gd name="T88" fmla="*/ 33 w 333"/>
              <a:gd name="T89" fmla="*/ 0 h 333"/>
              <a:gd name="T90" fmla="*/ 0 w 333"/>
              <a:gd name="T91" fmla="*/ 33 h 333"/>
              <a:gd name="T92" fmla="*/ 0 w 333"/>
              <a:gd name="T93" fmla="*/ 300 h 333"/>
              <a:gd name="T94" fmla="*/ 33 w 333"/>
              <a:gd name="T95" fmla="*/ 333 h 333"/>
              <a:gd name="T96" fmla="*/ 300 w 333"/>
              <a:gd name="T97" fmla="*/ 333 h 333"/>
              <a:gd name="T98" fmla="*/ 333 w 333"/>
              <a:gd name="T99" fmla="*/ 300 h 333"/>
              <a:gd name="T100" fmla="*/ 333 w 333"/>
              <a:gd name="T101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33" h="333">
                <a:moveTo>
                  <a:pt x="300" y="276"/>
                </a:moveTo>
                <a:cubicBezTo>
                  <a:pt x="300" y="289"/>
                  <a:pt x="289" y="300"/>
                  <a:pt x="276" y="300"/>
                </a:cubicBezTo>
                <a:lnTo>
                  <a:pt x="233" y="300"/>
                </a:lnTo>
                <a:lnTo>
                  <a:pt x="233" y="209"/>
                </a:lnTo>
                <a:cubicBezTo>
                  <a:pt x="233" y="199"/>
                  <a:pt x="225" y="193"/>
                  <a:pt x="216" y="193"/>
                </a:cubicBezTo>
                <a:cubicBezTo>
                  <a:pt x="207" y="193"/>
                  <a:pt x="200" y="189"/>
                  <a:pt x="200" y="180"/>
                </a:cubicBezTo>
                <a:lnTo>
                  <a:pt x="216" y="166"/>
                </a:lnTo>
                <a:lnTo>
                  <a:pt x="250" y="166"/>
                </a:lnTo>
                <a:cubicBezTo>
                  <a:pt x="259" y="166"/>
                  <a:pt x="266" y="159"/>
                  <a:pt x="266" y="150"/>
                </a:cubicBezTo>
                <a:lnTo>
                  <a:pt x="266" y="116"/>
                </a:lnTo>
                <a:cubicBezTo>
                  <a:pt x="266" y="107"/>
                  <a:pt x="259" y="100"/>
                  <a:pt x="250" y="100"/>
                </a:cubicBezTo>
                <a:lnTo>
                  <a:pt x="216" y="100"/>
                </a:lnTo>
                <a:cubicBezTo>
                  <a:pt x="207" y="100"/>
                  <a:pt x="200" y="107"/>
                  <a:pt x="200" y="116"/>
                </a:cubicBezTo>
                <a:lnTo>
                  <a:pt x="200" y="143"/>
                </a:lnTo>
                <a:lnTo>
                  <a:pt x="183" y="166"/>
                </a:lnTo>
                <a:lnTo>
                  <a:pt x="150" y="166"/>
                </a:lnTo>
                <a:lnTo>
                  <a:pt x="133" y="143"/>
                </a:lnTo>
                <a:lnTo>
                  <a:pt x="133" y="116"/>
                </a:lnTo>
                <a:cubicBezTo>
                  <a:pt x="133" y="107"/>
                  <a:pt x="126" y="100"/>
                  <a:pt x="116" y="100"/>
                </a:cubicBezTo>
                <a:lnTo>
                  <a:pt x="83" y="100"/>
                </a:lnTo>
                <a:cubicBezTo>
                  <a:pt x="74" y="100"/>
                  <a:pt x="66" y="107"/>
                  <a:pt x="66" y="116"/>
                </a:cubicBezTo>
                <a:lnTo>
                  <a:pt x="66" y="150"/>
                </a:lnTo>
                <a:cubicBezTo>
                  <a:pt x="66" y="159"/>
                  <a:pt x="74" y="166"/>
                  <a:pt x="83" y="166"/>
                </a:cubicBezTo>
                <a:lnTo>
                  <a:pt x="116" y="166"/>
                </a:lnTo>
                <a:lnTo>
                  <a:pt x="133" y="180"/>
                </a:lnTo>
                <a:cubicBezTo>
                  <a:pt x="133" y="189"/>
                  <a:pt x="125" y="195"/>
                  <a:pt x="115" y="194"/>
                </a:cubicBezTo>
                <a:cubicBezTo>
                  <a:pt x="107" y="194"/>
                  <a:pt x="100" y="201"/>
                  <a:pt x="100" y="209"/>
                </a:cubicBezTo>
                <a:lnTo>
                  <a:pt x="100" y="300"/>
                </a:lnTo>
                <a:lnTo>
                  <a:pt x="50" y="300"/>
                </a:lnTo>
                <a:cubicBezTo>
                  <a:pt x="40" y="300"/>
                  <a:pt x="33" y="292"/>
                  <a:pt x="33" y="283"/>
                </a:cubicBezTo>
                <a:lnTo>
                  <a:pt x="33" y="43"/>
                </a:lnTo>
                <a:cubicBezTo>
                  <a:pt x="33" y="37"/>
                  <a:pt x="37" y="33"/>
                  <a:pt x="43" y="33"/>
                </a:cubicBezTo>
                <a:lnTo>
                  <a:pt x="283" y="33"/>
                </a:lnTo>
                <a:cubicBezTo>
                  <a:pt x="292" y="33"/>
                  <a:pt x="300" y="40"/>
                  <a:pt x="300" y="50"/>
                </a:cubicBezTo>
                <a:lnTo>
                  <a:pt x="300" y="276"/>
                </a:lnTo>
                <a:close/>
                <a:moveTo>
                  <a:pt x="200" y="300"/>
                </a:moveTo>
                <a:lnTo>
                  <a:pt x="133" y="300"/>
                </a:lnTo>
                <a:lnTo>
                  <a:pt x="133" y="276"/>
                </a:lnTo>
                <a:cubicBezTo>
                  <a:pt x="133" y="267"/>
                  <a:pt x="140" y="266"/>
                  <a:pt x="150" y="266"/>
                </a:cubicBezTo>
                <a:lnTo>
                  <a:pt x="183" y="266"/>
                </a:lnTo>
                <a:cubicBezTo>
                  <a:pt x="192" y="266"/>
                  <a:pt x="200" y="267"/>
                  <a:pt x="200" y="276"/>
                </a:cubicBezTo>
                <a:lnTo>
                  <a:pt x="200" y="300"/>
                </a:lnTo>
                <a:close/>
                <a:moveTo>
                  <a:pt x="333" y="33"/>
                </a:move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4" name="Freeform 179">
            <a:extLst>
              <a:ext uri="{FF2B5EF4-FFF2-40B4-BE49-F238E27FC236}">
                <a16:creationId xmlns:a16="http://schemas.microsoft.com/office/drawing/2014/main" id="{3A2A34A7-72FD-EA4D-BC11-D7DE5048F13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39889" y="1951042"/>
            <a:ext cx="250825" cy="252413"/>
          </a:xfrm>
          <a:custGeom>
            <a:avLst/>
            <a:gdLst>
              <a:gd name="T0" fmla="*/ 233 w 333"/>
              <a:gd name="T1" fmla="*/ 282 h 333"/>
              <a:gd name="T2" fmla="*/ 233 w 333"/>
              <a:gd name="T3" fmla="*/ 215 h 333"/>
              <a:gd name="T4" fmla="*/ 216 w 333"/>
              <a:gd name="T5" fmla="*/ 200 h 333"/>
              <a:gd name="T6" fmla="*/ 200 w 333"/>
              <a:gd name="T7" fmla="*/ 186 h 333"/>
              <a:gd name="T8" fmla="*/ 217 w 333"/>
              <a:gd name="T9" fmla="*/ 173 h 333"/>
              <a:gd name="T10" fmla="*/ 250 w 333"/>
              <a:gd name="T11" fmla="*/ 173 h 333"/>
              <a:gd name="T12" fmla="*/ 267 w 333"/>
              <a:gd name="T13" fmla="*/ 157 h 333"/>
              <a:gd name="T14" fmla="*/ 267 w 333"/>
              <a:gd name="T15" fmla="*/ 123 h 333"/>
              <a:gd name="T16" fmla="*/ 250 w 333"/>
              <a:gd name="T17" fmla="*/ 107 h 333"/>
              <a:gd name="T18" fmla="*/ 217 w 333"/>
              <a:gd name="T19" fmla="*/ 107 h 333"/>
              <a:gd name="T20" fmla="*/ 200 w 333"/>
              <a:gd name="T21" fmla="*/ 123 h 333"/>
              <a:gd name="T22" fmla="*/ 200 w 333"/>
              <a:gd name="T23" fmla="*/ 150 h 333"/>
              <a:gd name="T24" fmla="*/ 183 w 333"/>
              <a:gd name="T25" fmla="*/ 173 h 333"/>
              <a:gd name="T26" fmla="*/ 150 w 333"/>
              <a:gd name="T27" fmla="*/ 173 h 333"/>
              <a:gd name="T28" fmla="*/ 133 w 333"/>
              <a:gd name="T29" fmla="*/ 150 h 333"/>
              <a:gd name="T30" fmla="*/ 133 w 333"/>
              <a:gd name="T31" fmla="*/ 123 h 333"/>
              <a:gd name="T32" fmla="*/ 117 w 333"/>
              <a:gd name="T33" fmla="*/ 107 h 333"/>
              <a:gd name="T34" fmla="*/ 83 w 333"/>
              <a:gd name="T35" fmla="*/ 107 h 333"/>
              <a:gd name="T36" fmla="*/ 67 w 333"/>
              <a:gd name="T37" fmla="*/ 123 h 333"/>
              <a:gd name="T38" fmla="*/ 67 w 333"/>
              <a:gd name="T39" fmla="*/ 157 h 333"/>
              <a:gd name="T40" fmla="*/ 83 w 333"/>
              <a:gd name="T41" fmla="*/ 173 h 333"/>
              <a:gd name="T42" fmla="*/ 117 w 333"/>
              <a:gd name="T43" fmla="*/ 173 h 333"/>
              <a:gd name="T44" fmla="*/ 133 w 333"/>
              <a:gd name="T45" fmla="*/ 186 h 333"/>
              <a:gd name="T46" fmla="*/ 116 w 333"/>
              <a:gd name="T47" fmla="*/ 201 h 333"/>
              <a:gd name="T48" fmla="*/ 100 w 333"/>
              <a:gd name="T49" fmla="*/ 216 h 333"/>
              <a:gd name="T50" fmla="*/ 100 w 333"/>
              <a:gd name="T51" fmla="*/ 282 h 333"/>
              <a:gd name="T52" fmla="*/ 35 w 333"/>
              <a:gd name="T53" fmla="*/ 145 h 333"/>
              <a:gd name="T54" fmla="*/ 151 w 333"/>
              <a:gd name="T55" fmla="*/ 34 h 333"/>
              <a:gd name="T56" fmla="*/ 300 w 333"/>
              <a:gd name="T57" fmla="*/ 166 h 333"/>
              <a:gd name="T58" fmla="*/ 233 w 333"/>
              <a:gd name="T59" fmla="*/ 282 h 333"/>
              <a:gd name="T60" fmla="*/ 133 w 333"/>
              <a:gd name="T61" fmla="*/ 295 h 333"/>
              <a:gd name="T62" fmla="*/ 133 w 333"/>
              <a:gd name="T63" fmla="*/ 283 h 333"/>
              <a:gd name="T64" fmla="*/ 150 w 333"/>
              <a:gd name="T65" fmla="*/ 266 h 333"/>
              <a:gd name="T66" fmla="*/ 183 w 333"/>
              <a:gd name="T67" fmla="*/ 266 h 333"/>
              <a:gd name="T68" fmla="*/ 200 w 333"/>
              <a:gd name="T69" fmla="*/ 283 h 333"/>
              <a:gd name="T70" fmla="*/ 200 w 333"/>
              <a:gd name="T71" fmla="*/ 295 h 333"/>
              <a:gd name="T72" fmla="*/ 167 w 333"/>
              <a:gd name="T73" fmla="*/ 300 h 333"/>
              <a:gd name="T74" fmla="*/ 133 w 333"/>
              <a:gd name="T75" fmla="*/ 295 h 333"/>
              <a:gd name="T76" fmla="*/ 167 w 333"/>
              <a:gd name="T77" fmla="*/ 0 h 333"/>
              <a:gd name="T78" fmla="*/ 0 w 333"/>
              <a:gd name="T79" fmla="*/ 166 h 333"/>
              <a:gd name="T80" fmla="*/ 167 w 333"/>
              <a:gd name="T81" fmla="*/ 333 h 333"/>
              <a:gd name="T82" fmla="*/ 333 w 333"/>
              <a:gd name="T83" fmla="*/ 166 h 333"/>
              <a:gd name="T84" fmla="*/ 167 w 333"/>
              <a:gd name="T8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3" h="333">
                <a:moveTo>
                  <a:pt x="233" y="282"/>
                </a:moveTo>
                <a:lnTo>
                  <a:pt x="233" y="215"/>
                </a:lnTo>
                <a:cubicBezTo>
                  <a:pt x="233" y="206"/>
                  <a:pt x="226" y="200"/>
                  <a:pt x="216" y="200"/>
                </a:cubicBezTo>
                <a:cubicBezTo>
                  <a:pt x="207" y="200"/>
                  <a:pt x="200" y="196"/>
                  <a:pt x="200" y="186"/>
                </a:cubicBezTo>
                <a:lnTo>
                  <a:pt x="217" y="173"/>
                </a:lnTo>
                <a:lnTo>
                  <a:pt x="250" y="173"/>
                </a:lnTo>
                <a:cubicBezTo>
                  <a:pt x="259" y="173"/>
                  <a:pt x="267" y="166"/>
                  <a:pt x="267" y="157"/>
                </a:cubicBezTo>
                <a:lnTo>
                  <a:pt x="267" y="123"/>
                </a:lnTo>
                <a:cubicBezTo>
                  <a:pt x="267" y="114"/>
                  <a:pt x="259" y="107"/>
                  <a:pt x="250" y="107"/>
                </a:cubicBezTo>
                <a:lnTo>
                  <a:pt x="217" y="107"/>
                </a:lnTo>
                <a:cubicBezTo>
                  <a:pt x="207" y="107"/>
                  <a:pt x="200" y="114"/>
                  <a:pt x="200" y="123"/>
                </a:cubicBezTo>
                <a:lnTo>
                  <a:pt x="200" y="150"/>
                </a:lnTo>
                <a:lnTo>
                  <a:pt x="183" y="173"/>
                </a:lnTo>
                <a:lnTo>
                  <a:pt x="150" y="173"/>
                </a:lnTo>
                <a:lnTo>
                  <a:pt x="133" y="150"/>
                </a:lnTo>
                <a:lnTo>
                  <a:pt x="133" y="123"/>
                </a:lnTo>
                <a:cubicBezTo>
                  <a:pt x="133" y="114"/>
                  <a:pt x="126" y="107"/>
                  <a:pt x="117" y="107"/>
                </a:cubicBezTo>
                <a:lnTo>
                  <a:pt x="83" y="107"/>
                </a:lnTo>
                <a:cubicBezTo>
                  <a:pt x="74" y="107"/>
                  <a:pt x="67" y="114"/>
                  <a:pt x="67" y="123"/>
                </a:cubicBezTo>
                <a:lnTo>
                  <a:pt x="67" y="157"/>
                </a:lnTo>
                <a:cubicBezTo>
                  <a:pt x="67" y="166"/>
                  <a:pt x="74" y="173"/>
                  <a:pt x="83" y="173"/>
                </a:cubicBezTo>
                <a:lnTo>
                  <a:pt x="117" y="173"/>
                </a:lnTo>
                <a:lnTo>
                  <a:pt x="133" y="186"/>
                </a:lnTo>
                <a:cubicBezTo>
                  <a:pt x="133" y="196"/>
                  <a:pt x="125" y="202"/>
                  <a:pt x="116" y="201"/>
                </a:cubicBezTo>
                <a:cubicBezTo>
                  <a:pt x="107" y="201"/>
                  <a:pt x="100" y="208"/>
                  <a:pt x="100" y="216"/>
                </a:cubicBezTo>
                <a:lnTo>
                  <a:pt x="100" y="282"/>
                </a:lnTo>
                <a:cubicBezTo>
                  <a:pt x="55" y="255"/>
                  <a:pt x="26" y="203"/>
                  <a:pt x="35" y="145"/>
                </a:cubicBezTo>
                <a:cubicBezTo>
                  <a:pt x="44" y="87"/>
                  <a:pt x="93" y="40"/>
                  <a:pt x="151" y="34"/>
                </a:cubicBezTo>
                <a:cubicBezTo>
                  <a:pt x="232" y="25"/>
                  <a:pt x="300" y="88"/>
                  <a:pt x="300" y="166"/>
                </a:cubicBezTo>
                <a:cubicBezTo>
                  <a:pt x="300" y="216"/>
                  <a:pt x="273" y="259"/>
                  <a:pt x="233" y="282"/>
                </a:cubicBezTo>
                <a:close/>
                <a:moveTo>
                  <a:pt x="133" y="295"/>
                </a:moveTo>
                <a:lnTo>
                  <a:pt x="133" y="283"/>
                </a:lnTo>
                <a:cubicBezTo>
                  <a:pt x="133" y="274"/>
                  <a:pt x="141" y="266"/>
                  <a:pt x="150" y="266"/>
                </a:cubicBezTo>
                <a:lnTo>
                  <a:pt x="183" y="266"/>
                </a:lnTo>
                <a:cubicBezTo>
                  <a:pt x="193" y="266"/>
                  <a:pt x="200" y="274"/>
                  <a:pt x="200" y="283"/>
                </a:cubicBezTo>
                <a:lnTo>
                  <a:pt x="200" y="295"/>
                </a:lnTo>
                <a:cubicBezTo>
                  <a:pt x="189" y="298"/>
                  <a:pt x="178" y="300"/>
                  <a:pt x="167" y="300"/>
                </a:cubicBezTo>
                <a:cubicBezTo>
                  <a:pt x="155" y="300"/>
                  <a:pt x="144" y="298"/>
                  <a:pt x="133" y="295"/>
                </a:cubicBezTo>
                <a:close/>
                <a:moveTo>
                  <a:pt x="167" y="0"/>
                </a:moveTo>
                <a:cubicBezTo>
                  <a:pt x="75" y="0"/>
                  <a:pt x="0" y="74"/>
                  <a:pt x="0" y="166"/>
                </a:cubicBezTo>
                <a:cubicBezTo>
                  <a:pt x="0" y="258"/>
                  <a:pt x="75" y="333"/>
                  <a:pt x="167" y="333"/>
                </a:cubicBezTo>
                <a:cubicBezTo>
                  <a:pt x="259" y="333"/>
                  <a:pt x="333" y="258"/>
                  <a:pt x="333" y="166"/>
                </a:cubicBezTo>
                <a:cubicBezTo>
                  <a:pt x="333" y="74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5" name="Freeform 180">
            <a:extLst>
              <a:ext uri="{FF2B5EF4-FFF2-40B4-BE49-F238E27FC236}">
                <a16:creationId xmlns:a16="http://schemas.microsoft.com/office/drawing/2014/main" id="{1623A60D-A61C-6D43-87BB-14F0C09C650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36651" y="1951042"/>
            <a:ext cx="252413" cy="252413"/>
          </a:xfrm>
          <a:custGeom>
            <a:avLst/>
            <a:gdLst>
              <a:gd name="T0" fmla="*/ 200 w 334"/>
              <a:gd name="T1" fmla="*/ 226 h 333"/>
              <a:gd name="T2" fmla="*/ 167 w 334"/>
              <a:gd name="T3" fmla="*/ 259 h 333"/>
              <a:gd name="T4" fmla="*/ 134 w 334"/>
              <a:gd name="T5" fmla="*/ 226 h 333"/>
              <a:gd name="T6" fmla="*/ 167 w 334"/>
              <a:gd name="T7" fmla="*/ 193 h 333"/>
              <a:gd name="T8" fmla="*/ 200 w 334"/>
              <a:gd name="T9" fmla="*/ 226 h 333"/>
              <a:gd name="T10" fmla="*/ 300 w 334"/>
              <a:gd name="T11" fmla="*/ 277 h 333"/>
              <a:gd name="T12" fmla="*/ 284 w 334"/>
              <a:gd name="T13" fmla="*/ 300 h 333"/>
              <a:gd name="T14" fmla="*/ 50 w 334"/>
              <a:gd name="T15" fmla="*/ 300 h 333"/>
              <a:gd name="T16" fmla="*/ 34 w 334"/>
              <a:gd name="T17" fmla="*/ 277 h 333"/>
              <a:gd name="T18" fmla="*/ 34 w 334"/>
              <a:gd name="T19" fmla="*/ 200 h 333"/>
              <a:gd name="T20" fmla="*/ 100 w 334"/>
              <a:gd name="T21" fmla="*/ 200 h 333"/>
              <a:gd name="T22" fmla="*/ 134 w 334"/>
              <a:gd name="T23" fmla="*/ 159 h 333"/>
              <a:gd name="T24" fmla="*/ 134 w 334"/>
              <a:gd name="T25" fmla="*/ 100 h 333"/>
              <a:gd name="T26" fmla="*/ 200 w 334"/>
              <a:gd name="T27" fmla="*/ 100 h 333"/>
              <a:gd name="T28" fmla="*/ 200 w 334"/>
              <a:gd name="T29" fmla="*/ 159 h 333"/>
              <a:gd name="T30" fmla="*/ 234 w 334"/>
              <a:gd name="T31" fmla="*/ 200 h 333"/>
              <a:gd name="T32" fmla="*/ 300 w 334"/>
              <a:gd name="T33" fmla="*/ 200 h 333"/>
              <a:gd name="T34" fmla="*/ 300 w 334"/>
              <a:gd name="T35" fmla="*/ 277 h 333"/>
              <a:gd name="T36" fmla="*/ 100 w 334"/>
              <a:gd name="T37" fmla="*/ 100 h 333"/>
              <a:gd name="T38" fmla="*/ 100 w 334"/>
              <a:gd name="T39" fmla="*/ 143 h 333"/>
              <a:gd name="T40" fmla="*/ 84 w 334"/>
              <a:gd name="T41" fmla="*/ 166 h 333"/>
              <a:gd name="T42" fmla="*/ 34 w 334"/>
              <a:gd name="T43" fmla="*/ 166 h 333"/>
              <a:gd name="T44" fmla="*/ 34 w 334"/>
              <a:gd name="T45" fmla="*/ 166 h 333"/>
              <a:gd name="T46" fmla="*/ 34 w 334"/>
              <a:gd name="T47" fmla="*/ 100 h 333"/>
              <a:gd name="T48" fmla="*/ 100 w 334"/>
              <a:gd name="T49" fmla="*/ 100 h 333"/>
              <a:gd name="T50" fmla="*/ 167 w 334"/>
              <a:gd name="T51" fmla="*/ 31 h 333"/>
              <a:gd name="T52" fmla="*/ 254 w 334"/>
              <a:gd name="T53" fmla="*/ 66 h 333"/>
              <a:gd name="T54" fmla="*/ 200 w 334"/>
              <a:gd name="T55" fmla="*/ 66 h 333"/>
              <a:gd name="T56" fmla="*/ 134 w 334"/>
              <a:gd name="T57" fmla="*/ 66 h 333"/>
              <a:gd name="T58" fmla="*/ 80 w 334"/>
              <a:gd name="T59" fmla="*/ 66 h 333"/>
              <a:gd name="T60" fmla="*/ 167 w 334"/>
              <a:gd name="T61" fmla="*/ 31 h 333"/>
              <a:gd name="T62" fmla="*/ 300 w 334"/>
              <a:gd name="T63" fmla="*/ 100 h 333"/>
              <a:gd name="T64" fmla="*/ 300 w 334"/>
              <a:gd name="T65" fmla="*/ 166 h 333"/>
              <a:gd name="T66" fmla="*/ 300 w 334"/>
              <a:gd name="T67" fmla="*/ 166 h 333"/>
              <a:gd name="T68" fmla="*/ 250 w 334"/>
              <a:gd name="T69" fmla="*/ 166 h 333"/>
              <a:gd name="T70" fmla="*/ 234 w 334"/>
              <a:gd name="T71" fmla="*/ 143 h 333"/>
              <a:gd name="T72" fmla="*/ 234 w 334"/>
              <a:gd name="T73" fmla="*/ 100 h 333"/>
              <a:gd name="T74" fmla="*/ 282 w 334"/>
              <a:gd name="T75" fmla="*/ 100 h 333"/>
              <a:gd name="T76" fmla="*/ 300 w 334"/>
              <a:gd name="T77" fmla="*/ 100 h 333"/>
              <a:gd name="T78" fmla="*/ 300 w 334"/>
              <a:gd name="T79" fmla="*/ 66 h 333"/>
              <a:gd name="T80" fmla="*/ 267 w 334"/>
              <a:gd name="T81" fmla="*/ 30 h 333"/>
              <a:gd name="T82" fmla="*/ 167 w 334"/>
              <a:gd name="T83" fmla="*/ 0 h 333"/>
              <a:gd name="T84" fmla="*/ 67 w 334"/>
              <a:gd name="T85" fmla="*/ 31 h 333"/>
              <a:gd name="T86" fmla="*/ 34 w 334"/>
              <a:gd name="T87" fmla="*/ 66 h 333"/>
              <a:gd name="T88" fmla="*/ 0 w 334"/>
              <a:gd name="T89" fmla="*/ 66 h 333"/>
              <a:gd name="T90" fmla="*/ 0 w 334"/>
              <a:gd name="T91" fmla="*/ 293 h 333"/>
              <a:gd name="T92" fmla="*/ 34 w 334"/>
              <a:gd name="T93" fmla="*/ 333 h 333"/>
              <a:gd name="T94" fmla="*/ 300 w 334"/>
              <a:gd name="T95" fmla="*/ 333 h 333"/>
              <a:gd name="T96" fmla="*/ 334 w 334"/>
              <a:gd name="T97" fmla="*/ 293 h 333"/>
              <a:gd name="T98" fmla="*/ 334 w 334"/>
              <a:gd name="T99" fmla="*/ 66 h 333"/>
              <a:gd name="T100" fmla="*/ 300 w 334"/>
              <a:gd name="T101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34" h="333">
                <a:moveTo>
                  <a:pt x="200" y="226"/>
                </a:moveTo>
                <a:cubicBezTo>
                  <a:pt x="200" y="244"/>
                  <a:pt x="185" y="259"/>
                  <a:pt x="167" y="259"/>
                </a:cubicBezTo>
                <a:cubicBezTo>
                  <a:pt x="149" y="259"/>
                  <a:pt x="134" y="244"/>
                  <a:pt x="134" y="226"/>
                </a:cubicBezTo>
                <a:cubicBezTo>
                  <a:pt x="134" y="208"/>
                  <a:pt x="149" y="193"/>
                  <a:pt x="167" y="193"/>
                </a:cubicBezTo>
                <a:cubicBezTo>
                  <a:pt x="185" y="193"/>
                  <a:pt x="200" y="208"/>
                  <a:pt x="200" y="226"/>
                </a:cubicBezTo>
                <a:close/>
                <a:moveTo>
                  <a:pt x="300" y="277"/>
                </a:moveTo>
                <a:cubicBezTo>
                  <a:pt x="300" y="286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86"/>
                  <a:pt x="34" y="277"/>
                </a:cubicBezTo>
                <a:lnTo>
                  <a:pt x="34" y="200"/>
                </a:lnTo>
                <a:lnTo>
                  <a:pt x="100" y="200"/>
                </a:lnTo>
                <a:cubicBezTo>
                  <a:pt x="119" y="200"/>
                  <a:pt x="134" y="178"/>
                  <a:pt x="134" y="159"/>
                </a:cubicBezTo>
                <a:lnTo>
                  <a:pt x="134" y="100"/>
                </a:lnTo>
                <a:lnTo>
                  <a:pt x="200" y="100"/>
                </a:lnTo>
                <a:lnTo>
                  <a:pt x="200" y="159"/>
                </a:lnTo>
                <a:cubicBezTo>
                  <a:pt x="200" y="178"/>
                  <a:pt x="215" y="200"/>
                  <a:pt x="234" y="200"/>
                </a:cubicBezTo>
                <a:lnTo>
                  <a:pt x="300" y="200"/>
                </a:lnTo>
                <a:lnTo>
                  <a:pt x="300" y="277"/>
                </a:lnTo>
                <a:close/>
                <a:moveTo>
                  <a:pt x="100" y="100"/>
                </a:moveTo>
                <a:lnTo>
                  <a:pt x="100" y="143"/>
                </a:lnTo>
                <a:cubicBezTo>
                  <a:pt x="100" y="152"/>
                  <a:pt x="93" y="166"/>
                  <a:pt x="84" y="166"/>
                </a:cubicBezTo>
                <a:lnTo>
                  <a:pt x="34" y="166"/>
                </a:lnTo>
                <a:lnTo>
                  <a:pt x="34" y="166"/>
                </a:lnTo>
                <a:lnTo>
                  <a:pt x="34" y="100"/>
                </a:lnTo>
                <a:lnTo>
                  <a:pt x="100" y="100"/>
                </a:lnTo>
                <a:close/>
                <a:moveTo>
                  <a:pt x="167" y="31"/>
                </a:moveTo>
                <a:cubicBezTo>
                  <a:pt x="200" y="31"/>
                  <a:pt x="231" y="33"/>
                  <a:pt x="254" y="66"/>
                </a:cubicBezTo>
                <a:lnTo>
                  <a:pt x="200" y="66"/>
                </a:lnTo>
                <a:lnTo>
                  <a:pt x="134" y="66"/>
                </a:lnTo>
                <a:lnTo>
                  <a:pt x="80" y="66"/>
                </a:lnTo>
                <a:cubicBezTo>
                  <a:pt x="103" y="33"/>
                  <a:pt x="134" y="31"/>
                  <a:pt x="167" y="31"/>
                </a:cubicBezTo>
                <a:close/>
                <a:moveTo>
                  <a:pt x="300" y="100"/>
                </a:moveTo>
                <a:lnTo>
                  <a:pt x="300" y="166"/>
                </a:lnTo>
                <a:lnTo>
                  <a:pt x="300" y="166"/>
                </a:lnTo>
                <a:lnTo>
                  <a:pt x="250" y="166"/>
                </a:lnTo>
                <a:cubicBezTo>
                  <a:pt x="241" y="166"/>
                  <a:pt x="234" y="152"/>
                  <a:pt x="234" y="143"/>
                </a:cubicBezTo>
                <a:lnTo>
                  <a:pt x="234" y="100"/>
                </a:lnTo>
                <a:lnTo>
                  <a:pt x="282" y="100"/>
                </a:lnTo>
                <a:lnTo>
                  <a:pt x="300" y="100"/>
                </a:lnTo>
                <a:close/>
                <a:moveTo>
                  <a:pt x="300" y="66"/>
                </a:moveTo>
                <a:cubicBezTo>
                  <a:pt x="290" y="50"/>
                  <a:pt x="279" y="39"/>
                  <a:pt x="267" y="30"/>
                </a:cubicBezTo>
                <a:cubicBezTo>
                  <a:pt x="239" y="9"/>
                  <a:pt x="204" y="0"/>
                  <a:pt x="167" y="0"/>
                </a:cubicBezTo>
                <a:cubicBezTo>
                  <a:pt x="130" y="0"/>
                  <a:pt x="95" y="10"/>
                  <a:pt x="67" y="31"/>
                </a:cubicBezTo>
                <a:cubicBezTo>
                  <a:pt x="55" y="40"/>
                  <a:pt x="44" y="50"/>
                  <a:pt x="34" y="66"/>
                </a:cubicBezTo>
                <a:lnTo>
                  <a:pt x="0" y="66"/>
                </a:lnTo>
                <a:lnTo>
                  <a:pt x="0" y="293"/>
                </a:lnTo>
                <a:cubicBezTo>
                  <a:pt x="0" y="312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2"/>
                  <a:pt x="334" y="293"/>
                </a:cubicBezTo>
                <a:lnTo>
                  <a:pt x="334" y="66"/>
                </a:lnTo>
                <a:lnTo>
                  <a:pt x="300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6" name="Freeform 181">
            <a:extLst>
              <a:ext uri="{FF2B5EF4-FFF2-40B4-BE49-F238E27FC236}">
                <a16:creationId xmlns:a16="http://schemas.microsoft.com/office/drawing/2014/main" id="{D8102068-3B75-3348-B3AD-EB33138BD88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62616" y="1431928"/>
            <a:ext cx="252413" cy="252413"/>
          </a:xfrm>
          <a:custGeom>
            <a:avLst/>
            <a:gdLst>
              <a:gd name="T0" fmla="*/ 300 w 334"/>
              <a:gd name="T1" fmla="*/ 200 h 334"/>
              <a:gd name="T2" fmla="*/ 234 w 334"/>
              <a:gd name="T3" fmla="*/ 200 h 334"/>
              <a:gd name="T4" fmla="*/ 200 w 334"/>
              <a:gd name="T5" fmla="*/ 160 h 334"/>
              <a:gd name="T6" fmla="*/ 200 w 334"/>
              <a:gd name="T7" fmla="*/ 100 h 334"/>
              <a:gd name="T8" fmla="*/ 134 w 334"/>
              <a:gd name="T9" fmla="*/ 100 h 334"/>
              <a:gd name="T10" fmla="*/ 134 w 334"/>
              <a:gd name="T11" fmla="*/ 160 h 334"/>
              <a:gd name="T12" fmla="*/ 100 w 334"/>
              <a:gd name="T13" fmla="*/ 200 h 334"/>
              <a:gd name="T14" fmla="*/ 34 w 334"/>
              <a:gd name="T15" fmla="*/ 200 h 334"/>
              <a:gd name="T16" fmla="*/ 34 w 334"/>
              <a:gd name="T17" fmla="*/ 277 h 334"/>
              <a:gd name="T18" fmla="*/ 50 w 334"/>
              <a:gd name="T19" fmla="*/ 300 h 334"/>
              <a:gd name="T20" fmla="*/ 284 w 334"/>
              <a:gd name="T21" fmla="*/ 300 h 334"/>
              <a:gd name="T22" fmla="*/ 300 w 334"/>
              <a:gd name="T23" fmla="*/ 277 h 334"/>
              <a:gd name="T24" fmla="*/ 300 w 334"/>
              <a:gd name="T25" fmla="*/ 200 h 334"/>
              <a:gd name="T26" fmla="*/ 34 w 334"/>
              <a:gd name="T27" fmla="*/ 100 h 334"/>
              <a:gd name="T28" fmla="*/ 34 w 334"/>
              <a:gd name="T29" fmla="*/ 167 h 334"/>
              <a:gd name="T30" fmla="*/ 34 w 334"/>
              <a:gd name="T31" fmla="*/ 167 h 334"/>
              <a:gd name="T32" fmla="*/ 84 w 334"/>
              <a:gd name="T33" fmla="*/ 167 h 334"/>
              <a:gd name="T34" fmla="*/ 100 w 334"/>
              <a:gd name="T35" fmla="*/ 143 h 334"/>
              <a:gd name="T36" fmla="*/ 100 w 334"/>
              <a:gd name="T37" fmla="*/ 100 h 334"/>
              <a:gd name="T38" fmla="*/ 34 w 334"/>
              <a:gd name="T39" fmla="*/ 100 h 334"/>
              <a:gd name="T40" fmla="*/ 80 w 334"/>
              <a:gd name="T41" fmla="*/ 67 h 334"/>
              <a:gd name="T42" fmla="*/ 134 w 334"/>
              <a:gd name="T43" fmla="*/ 67 h 334"/>
              <a:gd name="T44" fmla="*/ 200 w 334"/>
              <a:gd name="T45" fmla="*/ 67 h 334"/>
              <a:gd name="T46" fmla="*/ 254 w 334"/>
              <a:gd name="T47" fmla="*/ 67 h 334"/>
              <a:gd name="T48" fmla="*/ 167 w 334"/>
              <a:gd name="T49" fmla="*/ 30 h 334"/>
              <a:gd name="T50" fmla="*/ 80 w 334"/>
              <a:gd name="T51" fmla="*/ 67 h 334"/>
              <a:gd name="T52" fmla="*/ 234 w 334"/>
              <a:gd name="T53" fmla="*/ 100 h 334"/>
              <a:gd name="T54" fmla="*/ 234 w 334"/>
              <a:gd name="T55" fmla="*/ 143 h 334"/>
              <a:gd name="T56" fmla="*/ 250 w 334"/>
              <a:gd name="T57" fmla="*/ 167 h 334"/>
              <a:gd name="T58" fmla="*/ 300 w 334"/>
              <a:gd name="T59" fmla="*/ 167 h 334"/>
              <a:gd name="T60" fmla="*/ 300 w 334"/>
              <a:gd name="T61" fmla="*/ 167 h 334"/>
              <a:gd name="T62" fmla="*/ 300 w 334"/>
              <a:gd name="T63" fmla="*/ 100 h 334"/>
              <a:gd name="T64" fmla="*/ 234 w 334"/>
              <a:gd name="T65" fmla="*/ 100 h 334"/>
              <a:gd name="T66" fmla="*/ 334 w 334"/>
              <a:gd name="T67" fmla="*/ 67 h 334"/>
              <a:gd name="T68" fmla="*/ 334 w 334"/>
              <a:gd name="T69" fmla="*/ 294 h 334"/>
              <a:gd name="T70" fmla="*/ 300 w 334"/>
              <a:gd name="T71" fmla="*/ 334 h 334"/>
              <a:gd name="T72" fmla="*/ 34 w 334"/>
              <a:gd name="T73" fmla="*/ 334 h 334"/>
              <a:gd name="T74" fmla="*/ 0 w 334"/>
              <a:gd name="T75" fmla="*/ 294 h 334"/>
              <a:gd name="T76" fmla="*/ 0 w 334"/>
              <a:gd name="T77" fmla="*/ 67 h 334"/>
              <a:gd name="T78" fmla="*/ 34 w 334"/>
              <a:gd name="T79" fmla="*/ 67 h 334"/>
              <a:gd name="T80" fmla="*/ 67 w 334"/>
              <a:gd name="T81" fmla="*/ 32 h 334"/>
              <a:gd name="T82" fmla="*/ 167 w 334"/>
              <a:gd name="T83" fmla="*/ 0 h 334"/>
              <a:gd name="T84" fmla="*/ 267 w 334"/>
              <a:gd name="T85" fmla="*/ 31 h 334"/>
              <a:gd name="T86" fmla="*/ 300 w 334"/>
              <a:gd name="T87" fmla="*/ 67 h 334"/>
              <a:gd name="T88" fmla="*/ 334 w 334"/>
              <a:gd name="T89" fmla="*/ 67 h 334"/>
              <a:gd name="T90" fmla="*/ 100 w 334"/>
              <a:gd name="T91" fmla="*/ 234 h 334"/>
              <a:gd name="T92" fmla="*/ 234 w 334"/>
              <a:gd name="T93" fmla="*/ 234 h 334"/>
              <a:gd name="T94" fmla="*/ 234 w 334"/>
              <a:gd name="T95" fmla="*/ 267 h 334"/>
              <a:gd name="T96" fmla="*/ 100 w 334"/>
              <a:gd name="T97" fmla="*/ 267 h 334"/>
              <a:gd name="T98" fmla="*/ 100 w 334"/>
              <a:gd name="T99" fmla="*/ 2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34" h="334">
                <a:moveTo>
                  <a:pt x="300" y="200"/>
                </a:moveTo>
                <a:lnTo>
                  <a:pt x="234" y="200"/>
                </a:lnTo>
                <a:cubicBezTo>
                  <a:pt x="215" y="200"/>
                  <a:pt x="200" y="178"/>
                  <a:pt x="200" y="160"/>
                </a:cubicBezTo>
                <a:lnTo>
                  <a:pt x="200" y="100"/>
                </a:lnTo>
                <a:lnTo>
                  <a:pt x="134" y="100"/>
                </a:lnTo>
                <a:lnTo>
                  <a:pt x="134" y="160"/>
                </a:lnTo>
                <a:cubicBezTo>
                  <a:pt x="134" y="178"/>
                  <a:pt x="119" y="200"/>
                  <a:pt x="100" y="200"/>
                </a:cubicBezTo>
                <a:lnTo>
                  <a:pt x="34" y="200"/>
                </a:lnTo>
                <a:lnTo>
                  <a:pt x="34" y="277"/>
                </a:lnTo>
                <a:cubicBezTo>
                  <a:pt x="34" y="286"/>
                  <a:pt x="41" y="300"/>
                  <a:pt x="50" y="300"/>
                </a:cubicBezTo>
                <a:lnTo>
                  <a:pt x="284" y="300"/>
                </a:lnTo>
                <a:cubicBezTo>
                  <a:pt x="293" y="300"/>
                  <a:pt x="300" y="286"/>
                  <a:pt x="300" y="277"/>
                </a:cubicBezTo>
                <a:lnTo>
                  <a:pt x="300" y="200"/>
                </a:lnTo>
                <a:close/>
                <a:moveTo>
                  <a:pt x="34" y="100"/>
                </a:moveTo>
                <a:lnTo>
                  <a:pt x="34" y="167"/>
                </a:lnTo>
                <a:lnTo>
                  <a:pt x="34" y="167"/>
                </a:lnTo>
                <a:lnTo>
                  <a:pt x="84" y="167"/>
                </a:lnTo>
                <a:cubicBezTo>
                  <a:pt x="93" y="167"/>
                  <a:pt x="100" y="153"/>
                  <a:pt x="100" y="143"/>
                </a:cubicBezTo>
                <a:lnTo>
                  <a:pt x="100" y="100"/>
                </a:lnTo>
                <a:lnTo>
                  <a:pt x="34" y="100"/>
                </a:lnTo>
                <a:close/>
                <a:moveTo>
                  <a:pt x="80" y="67"/>
                </a:moveTo>
                <a:lnTo>
                  <a:pt x="134" y="67"/>
                </a:lnTo>
                <a:lnTo>
                  <a:pt x="200" y="67"/>
                </a:lnTo>
                <a:lnTo>
                  <a:pt x="254" y="67"/>
                </a:lnTo>
                <a:cubicBezTo>
                  <a:pt x="231" y="34"/>
                  <a:pt x="194" y="30"/>
                  <a:pt x="167" y="30"/>
                </a:cubicBezTo>
                <a:cubicBezTo>
                  <a:pt x="136" y="30"/>
                  <a:pt x="103" y="34"/>
                  <a:pt x="80" y="67"/>
                </a:cubicBezTo>
                <a:close/>
                <a:moveTo>
                  <a:pt x="234" y="100"/>
                </a:moveTo>
                <a:lnTo>
                  <a:pt x="234" y="143"/>
                </a:lnTo>
                <a:cubicBezTo>
                  <a:pt x="234" y="153"/>
                  <a:pt x="241" y="167"/>
                  <a:pt x="250" y="167"/>
                </a:cubicBezTo>
                <a:lnTo>
                  <a:pt x="300" y="167"/>
                </a:lnTo>
                <a:lnTo>
                  <a:pt x="300" y="167"/>
                </a:lnTo>
                <a:lnTo>
                  <a:pt x="300" y="100"/>
                </a:lnTo>
                <a:lnTo>
                  <a:pt x="234" y="100"/>
                </a:lnTo>
                <a:close/>
                <a:moveTo>
                  <a:pt x="334" y="67"/>
                </a:moveTo>
                <a:lnTo>
                  <a:pt x="334" y="294"/>
                </a:lnTo>
                <a:cubicBezTo>
                  <a:pt x="334" y="312"/>
                  <a:pt x="319" y="334"/>
                  <a:pt x="300" y="334"/>
                </a:cubicBezTo>
                <a:lnTo>
                  <a:pt x="34" y="334"/>
                </a:lnTo>
                <a:cubicBezTo>
                  <a:pt x="15" y="334"/>
                  <a:pt x="0" y="312"/>
                  <a:pt x="0" y="294"/>
                </a:cubicBezTo>
                <a:lnTo>
                  <a:pt x="0" y="67"/>
                </a:lnTo>
                <a:lnTo>
                  <a:pt x="34" y="67"/>
                </a:lnTo>
                <a:cubicBezTo>
                  <a:pt x="44" y="50"/>
                  <a:pt x="55" y="41"/>
                  <a:pt x="67" y="32"/>
                </a:cubicBezTo>
                <a:cubicBezTo>
                  <a:pt x="95" y="11"/>
                  <a:pt x="130" y="0"/>
                  <a:pt x="167" y="0"/>
                </a:cubicBezTo>
                <a:cubicBezTo>
                  <a:pt x="204" y="0"/>
                  <a:pt x="239" y="10"/>
                  <a:pt x="267" y="31"/>
                </a:cubicBezTo>
                <a:cubicBezTo>
                  <a:pt x="279" y="40"/>
                  <a:pt x="290" y="50"/>
                  <a:pt x="300" y="67"/>
                </a:cubicBezTo>
                <a:lnTo>
                  <a:pt x="334" y="67"/>
                </a:lnTo>
                <a:close/>
                <a:moveTo>
                  <a:pt x="100" y="234"/>
                </a:moveTo>
                <a:lnTo>
                  <a:pt x="234" y="234"/>
                </a:lnTo>
                <a:lnTo>
                  <a:pt x="234" y="267"/>
                </a:lnTo>
                <a:lnTo>
                  <a:pt x="100" y="267"/>
                </a:lnTo>
                <a:lnTo>
                  <a:pt x="100" y="2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7" name="Freeform 182">
            <a:extLst>
              <a:ext uri="{FF2B5EF4-FFF2-40B4-BE49-F238E27FC236}">
                <a16:creationId xmlns:a16="http://schemas.microsoft.com/office/drawing/2014/main" id="{27D8EB3C-4ACF-AA46-897D-E42052B983F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59378" y="1431928"/>
            <a:ext cx="252413" cy="252413"/>
          </a:xfrm>
          <a:custGeom>
            <a:avLst/>
            <a:gdLst>
              <a:gd name="T0" fmla="*/ 300 w 333"/>
              <a:gd name="T1" fmla="*/ 200 h 334"/>
              <a:gd name="T2" fmla="*/ 233 w 333"/>
              <a:gd name="T3" fmla="*/ 200 h 334"/>
              <a:gd name="T4" fmla="*/ 200 w 333"/>
              <a:gd name="T5" fmla="*/ 160 h 334"/>
              <a:gd name="T6" fmla="*/ 200 w 333"/>
              <a:gd name="T7" fmla="*/ 100 h 334"/>
              <a:gd name="T8" fmla="*/ 133 w 333"/>
              <a:gd name="T9" fmla="*/ 100 h 334"/>
              <a:gd name="T10" fmla="*/ 133 w 333"/>
              <a:gd name="T11" fmla="*/ 160 h 334"/>
              <a:gd name="T12" fmla="*/ 100 w 333"/>
              <a:gd name="T13" fmla="*/ 200 h 334"/>
              <a:gd name="T14" fmla="*/ 33 w 333"/>
              <a:gd name="T15" fmla="*/ 200 h 334"/>
              <a:gd name="T16" fmla="*/ 33 w 333"/>
              <a:gd name="T17" fmla="*/ 277 h 334"/>
              <a:gd name="T18" fmla="*/ 50 w 333"/>
              <a:gd name="T19" fmla="*/ 300 h 334"/>
              <a:gd name="T20" fmla="*/ 283 w 333"/>
              <a:gd name="T21" fmla="*/ 300 h 334"/>
              <a:gd name="T22" fmla="*/ 300 w 333"/>
              <a:gd name="T23" fmla="*/ 277 h 334"/>
              <a:gd name="T24" fmla="*/ 300 w 333"/>
              <a:gd name="T25" fmla="*/ 200 h 334"/>
              <a:gd name="T26" fmla="*/ 33 w 333"/>
              <a:gd name="T27" fmla="*/ 100 h 334"/>
              <a:gd name="T28" fmla="*/ 33 w 333"/>
              <a:gd name="T29" fmla="*/ 167 h 334"/>
              <a:gd name="T30" fmla="*/ 33 w 333"/>
              <a:gd name="T31" fmla="*/ 167 h 334"/>
              <a:gd name="T32" fmla="*/ 83 w 333"/>
              <a:gd name="T33" fmla="*/ 167 h 334"/>
              <a:gd name="T34" fmla="*/ 100 w 333"/>
              <a:gd name="T35" fmla="*/ 143 h 334"/>
              <a:gd name="T36" fmla="*/ 100 w 333"/>
              <a:gd name="T37" fmla="*/ 100 h 334"/>
              <a:gd name="T38" fmla="*/ 33 w 333"/>
              <a:gd name="T39" fmla="*/ 100 h 334"/>
              <a:gd name="T40" fmla="*/ 79 w 333"/>
              <a:gd name="T41" fmla="*/ 67 h 334"/>
              <a:gd name="T42" fmla="*/ 254 w 333"/>
              <a:gd name="T43" fmla="*/ 67 h 334"/>
              <a:gd name="T44" fmla="*/ 166 w 333"/>
              <a:gd name="T45" fmla="*/ 31 h 334"/>
              <a:gd name="T46" fmla="*/ 79 w 333"/>
              <a:gd name="T47" fmla="*/ 67 h 334"/>
              <a:gd name="T48" fmla="*/ 233 w 333"/>
              <a:gd name="T49" fmla="*/ 100 h 334"/>
              <a:gd name="T50" fmla="*/ 233 w 333"/>
              <a:gd name="T51" fmla="*/ 143 h 334"/>
              <a:gd name="T52" fmla="*/ 250 w 333"/>
              <a:gd name="T53" fmla="*/ 167 h 334"/>
              <a:gd name="T54" fmla="*/ 300 w 333"/>
              <a:gd name="T55" fmla="*/ 167 h 334"/>
              <a:gd name="T56" fmla="*/ 300 w 333"/>
              <a:gd name="T57" fmla="*/ 167 h 334"/>
              <a:gd name="T58" fmla="*/ 300 w 333"/>
              <a:gd name="T59" fmla="*/ 100 h 334"/>
              <a:gd name="T60" fmla="*/ 233 w 333"/>
              <a:gd name="T61" fmla="*/ 100 h 334"/>
              <a:gd name="T62" fmla="*/ 333 w 333"/>
              <a:gd name="T63" fmla="*/ 67 h 334"/>
              <a:gd name="T64" fmla="*/ 333 w 333"/>
              <a:gd name="T65" fmla="*/ 294 h 334"/>
              <a:gd name="T66" fmla="*/ 300 w 333"/>
              <a:gd name="T67" fmla="*/ 334 h 334"/>
              <a:gd name="T68" fmla="*/ 33 w 333"/>
              <a:gd name="T69" fmla="*/ 334 h 334"/>
              <a:gd name="T70" fmla="*/ 0 w 333"/>
              <a:gd name="T71" fmla="*/ 294 h 334"/>
              <a:gd name="T72" fmla="*/ 0 w 333"/>
              <a:gd name="T73" fmla="*/ 67 h 334"/>
              <a:gd name="T74" fmla="*/ 34 w 333"/>
              <a:gd name="T75" fmla="*/ 67 h 334"/>
              <a:gd name="T76" fmla="*/ 67 w 333"/>
              <a:gd name="T77" fmla="*/ 32 h 334"/>
              <a:gd name="T78" fmla="*/ 166 w 333"/>
              <a:gd name="T79" fmla="*/ 0 h 334"/>
              <a:gd name="T80" fmla="*/ 266 w 333"/>
              <a:gd name="T81" fmla="*/ 31 h 334"/>
              <a:gd name="T82" fmla="*/ 299 w 333"/>
              <a:gd name="T83" fmla="*/ 67 h 334"/>
              <a:gd name="T84" fmla="*/ 333 w 333"/>
              <a:gd name="T85" fmla="*/ 67 h 334"/>
              <a:gd name="T86" fmla="*/ 133 w 333"/>
              <a:gd name="T87" fmla="*/ 234 h 334"/>
              <a:gd name="T88" fmla="*/ 200 w 333"/>
              <a:gd name="T89" fmla="*/ 234 h 334"/>
              <a:gd name="T90" fmla="*/ 200 w 333"/>
              <a:gd name="T91" fmla="*/ 267 h 334"/>
              <a:gd name="T92" fmla="*/ 133 w 333"/>
              <a:gd name="T93" fmla="*/ 267 h 334"/>
              <a:gd name="T94" fmla="*/ 133 w 333"/>
              <a:gd name="T95" fmla="*/ 2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3" h="334">
                <a:moveTo>
                  <a:pt x="300" y="200"/>
                </a:moveTo>
                <a:lnTo>
                  <a:pt x="233" y="200"/>
                </a:lnTo>
                <a:cubicBezTo>
                  <a:pt x="215" y="200"/>
                  <a:pt x="200" y="178"/>
                  <a:pt x="200" y="160"/>
                </a:cubicBezTo>
                <a:lnTo>
                  <a:pt x="200" y="100"/>
                </a:lnTo>
                <a:lnTo>
                  <a:pt x="133" y="100"/>
                </a:lnTo>
                <a:lnTo>
                  <a:pt x="133" y="160"/>
                </a:lnTo>
                <a:cubicBezTo>
                  <a:pt x="133" y="178"/>
                  <a:pt x="118" y="200"/>
                  <a:pt x="100" y="200"/>
                </a:cubicBezTo>
                <a:lnTo>
                  <a:pt x="33" y="200"/>
                </a:lnTo>
                <a:lnTo>
                  <a:pt x="33" y="277"/>
                </a:lnTo>
                <a:cubicBezTo>
                  <a:pt x="33" y="286"/>
                  <a:pt x="40" y="300"/>
                  <a:pt x="50" y="300"/>
                </a:cubicBezTo>
                <a:lnTo>
                  <a:pt x="283" y="300"/>
                </a:lnTo>
                <a:cubicBezTo>
                  <a:pt x="292" y="300"/>
                  <a:pt x="300" y="286"/>
                  <a:pt x="300" y="277"/>
                </a:cubicBezTo>
                <a:lnTo>
                  <a:pt x="300" y="200"/>
                </a:lnTo>
                <a:close/>
                <a:moveTo>
                  <a:pt x="33" y="100"/>
                </a:moveTo>
                <a:lnTo>
                  <a:pt x="33" y="167"/>
                </a:lnTo>
                <a:lnTo>
                  <a:pt x="33" y="167"/>
                </a:lnTo>
                <a:lnTo>
                  <a:pt x="83" y="167"/>
                </a:lnTo>
                <a:cubicBezTo>
                  <a:pt x="92" y="167"/>
                  <a:pt x="100" y="153"/>
                  <a:pt x="100" y="143"/>
                </a:cubicBezTo>
                <a:lnTo>
                  <a:pt x="100" y="100"/>
                </a:lnTo>
                <a:lnTo>
                  <a:pt x="33" y="100"/>
                </a:lnTo>
                <a:close/>
                <a:moveTo>
                  <a:pt x="79" y="67"/>
                </a:moveTo>
                <a:lnTo>
                  <a:pt x="254" y="67"/>
                </a:lnTo>
                <a:cubicBezTo>
                  <a:pt x="230" y="34"/>
                  <a:pt x="200" y="31"/>
                  <a:pt x="166" y="31"/>
                </a:cubicBezTo>
                <a:cubicBezTo>
                  <a:pt x="133" y="31"/>
                  <a:pt x="102" y="34"/>
                  <a:pt x="79" y="67"/>
                </a:cubicBezTo>
                <a:close/>
                <a:moveTo>
                  <a:pt x="233" y="100"/>
                </a:moveTo>
                <a:lnTo>
                  <a:pt x="233" y="143"/>
                </a:lnTo>
                <a:cubicBezTo>
                  <a:pt x="233" y="153"/>
                  <a:pt x="240" y="167"/>
                  <a:pt x="250" y="167"/>
                </a:cubicBezTo>
                <a:lnTo>
                  <a:pt x="300" y="167"/>
                </a:lnTo>
                <a:lnTo>
                  <a:pt x="300" y="167"/>
                </a:lnTo>
                <a:lnTo>
                  <a:pt x="300" y="100"/>
                </a:lnTo>
                <a:lnTo>
                  <a:pt x="233" y="100"/>
                </a:lnTo>
                <a:close/>
                <a:moveTo>
                  <a:pt x="333" y="67"/>
                </a:moveTo>
                <a:lnTo>
                  <a:pt x="333" y="294"/>
                </a:lnTo>
                <a:cubicBezTo>
                  <a:pt x="333" y="312"/>
                  <a:pt x="318" y="334"/>
                  <a:pt x="300" y="334"/>
                </a:cubicBezTo>
                <a:lnTo>
                  <a:pt x="33" y="334"/>
                </a:lnTo>
                <a:cubicBezTo>
                  <a:pt x="15" y="334"/>
                  <a:pt x="0" y="312"/>
                  <a:pt x="0" y="294"/>
                </a:cubicBezTo>
                <a:lnTo>
                  <a:pt x="0" y="67"/>
                </a:lnTo>
                <a:lnTo>
                  <a:pt x="34" y="67"/>
                </a:lnTo>
                <a:cubicBezTo>
                  <a:pt x="43" y="50"/>
                  <a:pt x="54" y="41"/>
                  <a:pt x="67" y="32"/>
                </a:cubicBezTo>
                <a:cubicBezTo>
                  <a:pt x="94" y="11"/>
                  <a:pt x="129" y="0"/>
                  <a:pt x="166" y="0"/>
                </a:cubicBezTo>
                <a:cubicBezTo>
                  <a:pt x="204" y="0"/>
                  <a:pt x="238" y="10"/>
                  <a:pt x="266" y="31"/>
                </a:cubicBezTo>
                <a:cubicBezTo>
                  <a:pt x="278" y="40"/>
                  <a:pt x="290" y="50"/>
                  <a:pt x="299" y="67"/>
                </a:cubicBezTo>
                <a:lnTo>
                  <a:pt x="333" y="67"/>
                </a:lnTo>
                <a:close/>
                <a:moveTo>
                  <a:pt x="133" y="234"/>
                </a:moveTo>
                <a:lnTo>
                  <a:pt x="200" y="234"/>
                </a:lnTo>
                <a:lnTo>
                  <a:pt x="200" y="267"/>
                </a:lnTo>
                <a:lnTo>
                  <a:pt x="133" y="267"/>
                </a:lnTo>
                <a:lnTo>
                  <a:pt x="133" y="2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8" name="Freeform 183">
            <a:extLst>
              <a:ext uri="{FF2B5EF4-FFF2-40B4-BE49-F238E27FC236}">
                <a16:creationId xmlns:a16="http://schemas.microsoft.com/office/drawing/2014/main" id="{68B9AAC2-55F0-4446-8927-F07D8714795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56140" y="1431928"/>
            <a:ext cx="252413" cy="252413"/>
          </a:xfrm>
          <a:custGeom>
            <a:avLst/>
            <a:gdLst>
              <a:gd name="T0" fmla="*/ 300 w 333"/>
              <a:gd name="T1" fmla="*/ 200 h 334"/>
              <a:gd name="T2" fmla="*/ 200 w 333"/>
              <a:gd name="T3" fmla="*/ 200 h 334"/>
              <a:gd name="T4" fmla="*/ 200 w 333"/>
              <a:gd name="T5" fmla="*/ 100 h 334"/>
              <a:gd name="T6" fmla="*/ 133 w 333"/>
              <a:gd name="T7" fmla="*/ 100 h 334"/>
              <a:gd name="T8" fmla="*/ 133 w 333"/>
              <a:gd name="T9" fmla="*/ 200 h 334"/>
              <a:gd name="T10" fmla="*/ 33 w 333"/>
              <a:gd name="T11" fmla="*/ 200 h 334"/>
              <a:gd name="T12" fmla="*/ 33 w 333"/>
              <a:gd name="T13" fmla="*/ 277 h 334"/>
              <a:gd name="T14" fmla="*/ 50 w 333"/>
              <a:gd name="T15" fmla="*/ 300 h 334"/>
              <a:gd name="T16" fmla="*/ 283 w 333"/>
              <a:gd name="T17" fmla="*/ 300 h 334"/>
              <a:gd name="T18" fmla="*/ 300 w 333"/>
              <a:gd name="T19" fmla="*/ 277 h 334"/>
              <a:gd name="T20" fmla="*/ 300 w 333"/>
              <a:gd name="T21" fmla="*/ 200 h 334"/>
              <a:gd name="T22" fmla="*/ 33 w 333"/>
              <a:gd name="T23" fmla="*/ 100 h 334"/>
              <a:gd name="T24" fmla="*/ 33 w 333"/>
              <a:gd name="T25" fmla="*/ 167 h 334"/>
              <a:gd name="T26" fmla="*/ 33 w 333"/>
              <a:gd name="T27" fmla="*/ 167 h 334"/>
              <a:gd name="T28" fmla="*/ 100 w 333"/>
              <a:gd name="T29" fmla="*/ 167 h 334"/>
              <a:gd name="T30" fmla="*/ 100 w 333"/>
              <a:gd name="T31" fmla="*/ 100 h 334"/>
              <a:gd name="T32" fmla="*/ 33 w 333"/>
              <a:gd name="T33" fmla="*/ 100 h 334"/>
              <a:gd name="T34" fmla="*/ 79 w 333"/>
              <a:gd name="T35" fmla="*/ 67 h 334"/>
              <a:gd name="T36" fmla="*/ 133 w 333"/>
              <a:gd name="T37" fmla="*/ 67 h 334"/>
              <a:gd name="T38" fmla="*/ 200 w 333"/>
              <a:gd name="T39" fmla="*/ 67 h 334"/>
              <a:gd name="T40" fmla="*/ 254 w 333"/>
              <a:gd name="T41" fmla="*/ 67 h 334"/>
              <a:gd name="T42" fmla="*/ 167 w 333"/>
              <a:gd name="T43" fmla="*/ 30 h 334"/>
              <a:gd name="T44" fmla="*/ 79 w 333"/>
              <a:gd name="T45" fmla="*/ 67 h 334"/>
              <a:gd name="T46" fmla="*/ 233 w 333"/>
              <a:gd name="T47" fmla="*/ 100 h 334"/>
              <a:gd name="T48" fmla="*/ 233 w 333"/>
              <a:gd name="T49" fmla="*/ 167 h 334"/>
              <a:gd name="T50" fmla="*/ 300 w 333"/>
              <a:gd name="T51" fmla="*/ 167 h 334"/>
              <a:gd name="T52" fmla="*/ 300 w 333"/>
              <a:gd name="T53" fmla="*/ 167 h 334"/>
              <a:gd name="T54" fmla="*/ 300 w 333"/>
              <a:gd name="T55" fmla="*/ 100 h 334"/>
              <a:gd name="T56" fmla="*/ 233 w 333"/>
              <a:gd name="T57" fmla="*/ 100 h 334"/>
              <a:gd name="T58" fmla="*/ 333 w 333"/>
              <a:gd name="T59" fmla="*/ 67 h 334"/>
              <a:gd name="T60" fmla="*/ 333 w 333"/>
              <a:gd name="T61" fmla="*/ 294 h 334"/>
              <a:gd name="T62" fmla="*/ 300 w 333"/>
              <a:gd name="T63" fmla="*/ 334 h 334"/>
              <a:gd name="T64" fmla="*/ 33 w 333"/>
              <a:gd name="T65" fmla="*/ 334 h 334"/>
              <a:gd name="T66" fmla="*/ 0 w 333"/>
              <a:gd name="T67" fmla="*/ 294 h 334"/>
              <a:gd name="T68" fmla="*/ 0 w 333"/>
              <a:gd name="T69" fmla="*/ 67 h 334"/>
              <a:gd name="T70" fmla="*/ 34 w 333"/>
              <a:gd name="T71" fmla="*/ 67 h 334"/>
              <a:gd name="T72" fmla="*/ 67 w 333"/>
              <a:gd name="T73" fmla="*/ 32 h 334"/>
              <a:gd name="T74" fmla="*/ 167 w 333"/>
              <a:gd name="T75" fmla="*/ 0 h 334"/>
              <a:gd name="T76" fmla="*/ 266 w 333"/>
              <a:gd name="T77" fmla="*/ 31 h 334"/>
              <a:gd name="T78" fmla="*/ 299 w 333"/>
              <a:gd name="T79" fmla="*/ 67 h 334"/>
              <a:gd name="T80" fmla="*/ 333 w 333"/>
              <a:gd name="T81" fmla="*/ 67 h 334"/>
              <a:gd name="T82" fmla="*/ 200 w 333"/>
              <a:gd name="T83" fmla="*/ 250 h 334"/>
              <a:gd name="T84" fmla="*/ 183 w 333"/>
              <a:gd name="T85" fmla="*/ 267 h 334"/>
              <a:gd name="T86" fmla="*/ 150 w 333"/>
              <a:gd name="T87" fmla="*/ 267 h 334"/>
              <a:gd name="T88" fmla="*/ 133 w 333"/>
              <a:gd name="T89" fmla="*/ 250 h 334"/>
              <a:gd name="T90" fmla="*/ 150 w 333"/>
              <a:gd name="T91" fmla="*/ 234 h 334"/>
              <a:gd name="T92" fmla="*/ 183 w 333"/>
              <a:gd name="T93" fmla="*/ 234 h 334"/>
              <a:gd name="T94" fmla="*/ 200 w 333"/>
              <a:gd name="T95" fmla="*/ 25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3" h="334">
                <a:moveTo>
                  <a:pt x="300" y="200"/>
                </a:moveTo>
                <a:lnTo>
                  <a:pt x="200" y="200"/>
                </a:lnTo>
                <a:lnTo>
                  <a:pt x="200" y="100"/>
                </a:lnTo>
                <a:lnTo>
                  <a:pt x="133" y="100"/>
                </a:lnTo>
                <a:lnTo>
                  <a:pt x="133" y="200"/>
                </a:lnTo>
                <a:lnTo>
                  <a:pt x="33" y="200"/>
                </a:lnTo>
                <a:lnTo>
                  <a:pt x="33" y="277"/>
                </a:lnTo>
                <a:cubicBezTo>
                  <a:pt x="33" y="286"/>
                  <a:pt x="41" y="300"/>
                  <a:pt x="50" y="300"/>
                </a:cubicBezTo>
                <a:lnTo>
                  <a:pt x="283" y="300"/>
                </a:lnTo>
                <a:cubicBezTo>
                  <a:pt x="293" y="300"/>
                  <a:pt x="300" y="286"/>
                  <a:pt x="300" y="277"/>
                </a:cubicBezTo>
                <a:lnTo>
                  <a:pt x="300" y="200"/>
                </a:lnTo>
                <a:close/>
                <a:moveTo>
                  <a:pt x="33" y="100"/>
                </a:moveTo>
                <a:lnTo>
                  <a:pt x="33" y="167"/>
                </a:lnTo>
                <a:lnTo>
                  <a:pt x="33" y="167"/>
                </a:lnTo>
                <a:lnTo>
                  <a:pt x="100" y="167"/>
                </a:lnTo>
                <a:lnTo>
                  <a:pt x="100" y="100"/>
                </a:lnTo>
                <a:lnTo>
                  <a:pt x="33" y="100"/>
                </a:lnTo>
                <a:close/>
                <a:moveTo>
                  <a:pt x="79" y="67"/>
                </a:moveTo>
                <a:lnTo>
                  <a:pt x="133" y="67"/>
                </a:lnTo>
                <a:lnTo>
                  <a:pt x="200" y="67"/>
                </a:lnTo>
                <a:lnTo>
                  <a:pt x="254" y="67"/>
                </a:lnTo>
                <a:cubicBezTo>
                  <a:pt x="231" y="34"/>
                  <a:pt x="200" y="30"/>
                  <a:pt x="167" y="30"/>
                </a:cubicBezTo>
                <a:cubicBezTo>
                  <a:pt x="133" y="30"/>
                  <a:pt x="103" y="34"/>
                  <a:pt x="79" y="67"/>
                </a:cubicBezTo>
                <a:close/>
                <a:moveTo>
                  <a:pt x="233" y="100"/>
                </a:moveTo>
                <a:lnTo>
                  <a:pt x="233" y="167"/>
                </a:lnTo>
                <a:lnTo>
                  <a:pt x="300" y="167"/>
                </a:lnTo>
                <a:lnTo>
                  <a:pt x="300" y="167"/>
                </a:lnTo>
                <a:lnTo>
                  <a:pt x="300" y="100"/>
                </a:lnTo>
                <a:lnTo>
                  <a:pt x="233" y="100"/>
                </a:lnTo>
                <a:close/>
                <a:moveTo>
                  <a:pt x="333" y="67"/>
                </a:moveTo>
                <a:lnTo>
                  <a:pt x="333" y="294"/>
                </a:lnTo>
                <a:cubicBezTo>
                  <a:pt x="333" y="312"/>
                  <a:pt x="318" y="334"/>
                  <a:pt x="300" y="334"/>
                </a:cubicBezTo>
                <a:lnTo>
                  <a:pt x="33" y="334"/>
                </a:lnTo>
                <a:cubicBezTo>
                  <a:pt x="15" y="334"/>
                  <a:pt x="0" y="312"/>
                  <a:pt x="0" y="294"/>
                </a:cubicBezTo>
                <a:lnTo>
                  <a:pt x="0" y="67"/>
                </a:lnTo>
                <a:lnTo>
                  <a:pt x="34" y="67"/>
                </a:lnTo>
                <a:cubicBezTo>
                  <a:pt x="43" y="50"/>
                  <a:pt x="54" y="41"/>
                  <a:pt x="67" y="32"/>
                </a:cubicBezTo>
                <a:cubicBezTo>
                  <a:pt x="95" y="11"/>
                  <a:pt x="129" y="0"/>
                  <a:pt x="167" y="0"/>
                </a:cubicBezTo>
                <a:cubicBezTo>
                  <a:pt x="204" y="0"/>
                  <a:pt x="239" y="10"/>
                  <a:pt x="266" y="31"/>
                </a:cubicBezTo>
                <a:cubicBezTo>
                  <a:pt x="279" y="40"/>
                  <a:pt x="290" y="50"/>
                  <a:pt x="299" y="67"/>
                </a:cubicBezTo>
                <a:lnTo>
                  <a:pt x="333" y="67"/>
                </a:lnTo>
                <a:close/>
                <a:moveTo>
                  <a:pt x="200" y="250"/>
                </a:moveTo>
                <a:cubicBezTo>
                  <a:pt x="200" y="260"/>
                  <a:pt x="193" y="267"/>
                  <a:pt x="183" y="267"/>
                </a:cubicBezTo>
                <a:lnTo>
                  <a:pt x="150" y="267"/>
                </a:lnTo>
                <a:cubicBezTo>
                  <a:pt x="141" y="267"/>
                  <a:pt x="133" y="260"/>
                  <a:pt x="133" y="250"/>
                </a:cubicBezTo>
                <a:cubicBezTo>
                  <a:pt x="133" y="241"/>
                  <a:pt x="141" y="234"/>
                  <a:pt x="150" y="234"/>
                </a:cubicBezTo>
                <a:lnTo>
                  <a:pt x="183" y="234"/>
                </a:lnTo>
                <a:cubicBezTo>
                  <a:pt x="193" y="234"/>
                  <a:pt x="200" y="241"/>
                  <a:pt x="200" y="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9" name="Freeform 184">
            <a:extLst>
              <a:ext uri="{FF2B5EF4-FFF2-40B4-BE49-F238E27FC236}">
                <a16:creationId xmlns:a16="http://schemas.microsoft.com/office/drawing/2014/main" id="{CE459155-B23D-6B4C-BE66-64662800D4F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54490" y="1431928"/>
            <a:ext cx="250825" cy="252413"/>
          </a:xfrm>
          <a:custGeom>
            <a:avLst/>
            <a:gdLst>
              <a:gd name="T0" fmla="*/ 300 w 334"/>
              <a:gd name="T1" fmla="*/ 200 h 334"/>
              <a:gd name="T2" fmla="*/ 200 w 334"/>
              <a:gd name="T3" fmla="*/ 200 h 334"/>
              <a:gd name="T4" fmla="*/ 200 w 334"/>
              <a:gd name="T5" fmla="*/ 100 h 334"/>
              <a:gd name="T6" fmla="*/ 134 w 334"/>
              <a:gd name="T7" fmla="*/ 100 h 334"/>
              <a:gd name="T8" fmla="*/ 134 w 334"/>
              <a:gd name="T9" fmla="*/ 200 h 334"/>
              <a:gd name="T10" fmla="*/ 34 w 334"/>
              <a:gd name="T11" fmla="*/ 200 h 334"/>
              <a:gd name="T12" fmla="*/ 34 w 334"/>
              <a:gd name="T13" fmla="*/ 277 h 334"/>
              <a:gd name="T14" fmla="*/ 50 w 334"/>
              <a:gd name="T15" fmla="*/ 300 h 334"/>
              <a:gd name="T16" fmla="*/ 284 w 334"/>
              <a:gd name="T17" fmla="*/ 300 h 334"/>
              <a:gd name="T18" fmla="*/ 300 w 334"/>
              <a:gd name="T19" fmla="*/ 277 h 334"/>
              <a:gd name="T20" fmla="*/ 300 w 334"/>
              <a:gd name="T21" fmla="*/ 200 h 334"/>
              <a:gd name="T22" fmla="*/ 34 w 334"/>
              <a:gd name="T23" fmla="*/ 100 h 334"/>
              <a:gd name="T24" fmla="*/ 34 w 334"/>
              <a:gd name="T25" fmla="*/ 167 h 334"/>
              <a:gd name="T26" fmla="*/ 34 w 334"/>
              <a:gd name="T27" fmla="*/ 167 h 334"/>
              <a:gd name="T28" fmla="*/ 100 w 334"/>
              <a:gd name="T29" fmla="*/ 167 h 334"/>
              <a:gd name="T30" fmla="*/ 100 w 334"/>
              <a:gd name="T31" fmla="*/ 100 h 334"/>
              <a:gd name="T32" fmla="*/ 34 w 334"/>
              <a:gd name="T33" fmla="*/ 100 h 334"/>
              <a:gd name="T34" fmla="*/ 80 w 334"/>
              <a:gd name="T35" fmla="*/ 67 h 334"/>
              <a:gd name="T36" fmla="*/ 134 w 334"/>
              <a:gd name="T37" fmla="*/ 67 h 334"/>
              <a:gd name="T38" fmla="*/ 200 w 334"/>
              <a:gd name="T39" fmla="*/ 67 h 334"/>
              <a:gd name="T40" fmla="*/ 254 w 334"/>
              <a:gd name="T41" fmla="*/ 67 h 334"/>
              <a:gd name="T42" fmla="*/ 167 w 334"/>
              <a:gd name="T43" fmla="*/ 31 h 334"/>
              <a:gd name="T44" fmla="*/ 80 w 334"/>
              <a:gd name="T45" fmla="*/ 67 h 334"/>
              <a:gd name="T46" fmla="*/ 234 w 334"/>
              <a:gd name="T47" fmla="*/ 100 h 334"/>
              <a:gd name="T48" fmla="*/ 234 w 334"/>
              <a:gd name="T49" fmla="*/ 167 h 334"/>
              <a:gd name="T50" fmla="*/ 300 w 334"/>
              <a:gd name="T51" fmla="*/ 167 h 334"/>
              <a:gd name="T52" fmla="*/ 300 w 334"/>
              <a:gd name="T53" fmla="*/ 167 h 334"/>
              <a:gd name="T54" fmla="*/ 300 w 334"/>
              <a:gd name="T55" fmla="*/ 100 h 334"/>
              <a:gd name="T56" fmla="*/ 234 w 334"/>
              <a:gd name="T57" fmla="*/ 100 h 334"/>
              <a:gd name="T58" fmla="*/ 334 w 334"/>
              <a:gd name="T59" fmla="*/ 67 h 334"/>
              <a:gd name="T60" fmla="*/ 334 w 334"/>
              <a:gd name="T61" fmla="*/ 294 h 334"/>
              <a:gd name="T62" fmla="*/ 300 w 334"/>
              <a:gd name="T63" fmla="*/ 334 h 334"/>
              <a:gd name="T64" fmla="*/ 34 w 334"/>
              <a:gd name="T65" fmla="*/ 334 h 334"/>
              <a:gd name="T66" fmla="*/ 0 w 334"/>
              <a:gd name="T67" fmla="*/ 294 h 334"/>
              <a:gd name="T68" fmla="*/ 0 w 334"/>
              <a:gd name="T69" fmla="*/ 67 h 334"/>
              <a:gd name="T70" fmla="*/ 34 w 334"/>
              <a:gd name="T71" fmla="*/ 67 h 334"/>
              <a:gd name="T72" fmla="*/ 67 w 334"/>
              <a:gd name="T73" fmla="*/ 32 h 334"/>
              <a:gd name="T74" fmla="*/ 167 w 334"/>
              <a:gd name="T75" fmla="*/ 0 h 334"/>
              <a:gd name="T76" fmla="*/ 267 w 334"/>
              <a:gd name="T77" fmla="*/ 31 h 334"/>
              <a:gd name="T78" fmla="*/ 300 w 334"/>
              <a:gd name="T79" fmla="*/ 67 h 334"/>
              <a:gd name="T80" fmla="*/ 334 w 334"/>
              <a:gd name="T81" fmla="*/ 67 h 334"/>
              <a:gd name="T82" fmla="*/ 100 w 334"/>
              <a:gd name="T83" fmla="*/ 234 h 334"/>
              <a:gd name="T84" fmla="*/ 234 w 334"/>
              <a:gd name="T85" fmla="*/ 234 h 334"/>
              <a:gd name="T86" fmla="*/ 234 w 334"/>
              <a:gd name="T87" fmla="*/ 267 h 334"/>
              <a:gd name="T88" fmla="*/ 100 w 334"/>
              <a:gd name="T89" fmla="*/ 267 h 334"/>
              <a:gd name="T90" fmla="*/ 100 w 334"/>
              <a:gd name="T91" fmla="*/ 2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34" h="334">
                <a:moveTo>
                  <a:pt x="300" y="200"/>
                </a:moveTo>
                <a:lnTo>
                  <a:pt x="200" y="200"/>
                </a:lnTo>
                <a:lnTo>
                  <a:pt x="200" y="100"/>
                </a:lnTo>
                <a:lnTo>
                  <a:pt x="134" y="100"/>
                </a:lnTo>
                <a:lnTo>
                  <a:pt x="134" y="200"/>
                </a:lnTo>
                <a:lnTo>
                  <a:pt x="34" y="200"/>
                </a:lnTo>
                <a:lnTo>
                  <a:pt x="34" y="277"/>
                </a:lnTo>
                <a:cubicBezTo>
                  <a:pt x="34" y="286"/>
                  <a:pt x="41" y="300"/>
                  <a:pt x="50" y="300"/>
                </a:cubicBezTo>
                <a:lnTo>
                  <a:pt x="284" y="300"/>
                </a:lnTo>
                <a:cubicBezTo>
                  <a:pt x="293" y="300"/>
                  <a:pt x="300" y="286"/>
                  <a:pt x="300" y="277"/>
                </a:cubicBezTo>
                <a:lnTo>
                  <a:pt x="300" y="200"/>
                </a:lnTo>
                <a:close/>
                <a:moveTo>
                  <a:pt x="34" y="100"/>
                </a:moveTo>
                <a:lnTo>
                  <a:pt x="34" y="167"/>
                </a:lnTo>
                <a:lnTo>
                  <a:pt x="34" y="167"/>
                </a:lnTo>
                <a:lnTo>
                  <a:pt x="100" y="167"/>
                </a:lnTo>
                <a:lnTo>
                  <a:pt x="100" y="100"/>
                </a:lnTo>
                <a:lnTo>
                  <a:pt x="34" y="100"/>
                </a:lnTo>
                <a:close/>
                <a:moveTo>
                  <a:pt x="80" y="67"/>
                </a:moveTo>
                <a:lnTo>
                  <a:pt x="134" y="67"/>
                </a:lnTo>
                <a:lnTo>
                  <a:pt x="200" y="67"/>
                </a:lnTo>
                <a:lnTo>
                  <a:pt x="254" y="67"/>
                </a:lnTo>
                <a:cubicBezTo>
                  <a:pt x="231" y="34"/>
                  <a:pt x="200" y="31"/>
                  <a:pt x="167" y="31"/>
                </a:cubicBezTo>
                <a:cubicBezTo>
                  <a:pt x="134" y="31"/>
                  <a:pt x="103" y="34"/>
                  <a:pt x="80" y="67"/>
                </a:cubicBezTo>
                <a:close/>
                <a:moveTo>
                  <a:pt x="234" y="100"/>
                </a:moveTo>
                <a:lnTo>
                  <a:pt x="234" y="167"/>
                </a:lnTo>
                <a:lnTo>
                  <a:pt x="300" y="167"/>
                </a:lnTo>
                <a:lnTo>
                  <a:pt x="300" y="167"/>
                </a:lnTo>
                <a:lnTo>
                  <a:pt x="300" y="100"/>
                </a:lnTo>
                <a:lnTo>
                  <a:pt x="234" y="100"/>
                </a:lnTo>
                <a:close/>
                <a:moveTo>
                  <a:pt x="334" y="67"/>
                </a:moveTo>
                <a:lnTo>
                  <a:pt x="334" y="294"/>
                </a:lnTo>
                <a:cubicBezTo>
                  <a:pt x="334" y="312"/>
                  <a:pt x="319" y="334"/>
                  <a:pt x="300" y="334"/>
                </a:cubicBezTo>
                <a:lnTo>
                  <a:pt x="34" y="334"/>
                </a:lnTo>
                <a:cubicBezTo>
                  <a:pt x="15" y="334"/>
                  <a:pt x="0" y="312"/>
                  <a:pt x="0" y="294"/>
                </a:cubicBezTo>
                <a:lnTo>
                  <a:pt x="0" y="67"/>
                </a:lnTo>
                <a:lnTo>
                  <a:pt x="34" y="67"/>
                </a:lnTo>
                <a:cubicBezTo>
                  <a:pt x="44" y="50"/>
                  <a:pt x="55" y="41"/>
                  <a:pt x="67" y="32"/>
                </a:cubicBezTo>
                <a:cubicBezTo>
                  <a:pt x="95" y="11"/>
                  <a:pt x="130" y="0"/>
                  <a:pt x="167" y="0"/>
                </a:cubicBezTo>
                <a:cubicBezTo>
                  <a:pt x="204" y="0"/>
                  <a:pt x="239" y="10"/>
                  <a:pt x="267" y="31"/>
                </a:cubicBezTo>
                <a:cubicBezTo>
                  <a:pt x="279" y="40"/>
                  <a:pt x="290" y="50"/>
                  <a:pt x="300" y="67"/>
                </a:cubicBezTo>
                <a:lnTo>
                  <a:pt x="334" y="67"/>
                </a:lnTo>
                <a:close/>
                <a:moveTo>
                  <a:pt x="100" y="234"/>
                </a:moveTo>
                <a:lnTo>
                  <a:pt x="234" y="234"/>
                </a:lnTo>
                <a:lnTo>
                  <a:pt x="234" y="267"/>
                </a:lnTo>
                <a:lnTo>
                  <a:pt x="100" y="267"/>
                </a:lnTo>
                <a:lnTo>
                  <a:pt x="100" y="2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0" name="Freeform 185">
            <a:extLst>
              <a:ext uri="{FF2B5EF4-FFF2-40B4-BE49-F238E27FC236}">
                <a16:creationId xmlns:a16="http://schemas.microsoft.com/office/drawing/2014/main" id="{D2B45C83-C5AD-6049-8302-BB33A0350BA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51252" y="1431928"/>
            <a:ext cx="250825" cy="252413"/>
          </a:xfrm>
          <a:custGeom>
            <a:avLst/>
            <a:gdLst>
              <a:gd name="T0" fmla="*/ 300 w 333"/>
              <a:gd name="T1" fmla="*/ 200 h 334"/>
              <a:gd name="T2" fmla="*/ 200 w 333"/>
              <a:gd name="T3" fmla="*/ 200 h 334"/>
              <a:gd name="T4" fmla="*/ 200 w 333"/>
              <a:gd name="T5" fmla="*/ 100 h 334"/>
              <a:gd name="T6" fmla="*/ 133 w 333"/>
              <a:gd name="T7" fmla="*/ 100 h 334"/>
              <a:gd name="T8" fmla="*/ 133 w 333"/>
              <a:gd name="T9" fmla="*/ 200 h 334"/>
              <a:gd name="T10" fmla="*/ 33 w 333"/>
              <a:gd name="T11" fmla="*/ 200 h 334"/>
              <a:gd name="T12" fmla="*/ 33 w 333"/>
              <a:gd name="T13" fmla="*/ 277 h 334"/>
              <a:gd name="T14" fmla="*/ 50 w 333"/>
              <a:gd name="T15" fmla="*/ 300 h 334"/>
              <a:gd name="T16" fmla="*/ 283 w 333"/>
              <a:gd name="T17" fmla="*/ 300 h 334"/>
              <a:gd name="T18" fmla="*/ 300 w 333"/>
              <a:gd name="T19" fmla="*/ 277 h 334"/>
              <a:gd name="T20" fmla="*/ 300 w 333"/>
              <a:gd name="T21" fmla="*/ 200 h 334"/>
              <a:gd name="T22" fmla="*/ 33 w 333"/>
              <a:gd name="T23" fmla="*/ 100 h 334"/>
              <a:gd name="T24" fmla="*/ 33 w 333"/>
              <a:gd name="T25" fmla="*/ 167 h 334"/>
              <a:gd name="T26" fmla="*/ 33 w 333"/>
              <a:gd name="T27" fmla="*/ 167 h 334"/>
              <a:gd name="T28" fmla="*/ 100 w 333"/>
              <a:gd name="T29" fmla="*/ 167 h 334"/>
              <a:gd name="T30" fmla="*/ 100 w 333"/>
              <a:gd name="T31" fmla="*/ 100 h 334"/>
              <a:gd name="T32" fmla="*/ 33 w 333"/>
              <a:gd name="T33" fmla="*/ 100 h 334"/>
              <a:gd name="T34" fmla="*/ 79 w 333"/>
              <a:gd name="T35" fmla="*/ 67 h 334"/>
              <a:gd name="T36" fmla="*/ 133 w 333"/>
              <a:gd name="T37" fmla="*/ 67 h 334"/>
              <a:gd name="T38" fmla="*/ 200 w 333"/>
              <a:gd name="T39" fmla="*/ 67 h 334"/>
              <a:gd name="T40" fmla="*/ 254 w 333"/>
              <a:gd name="T41" fmla="*/ 67 h 334"/>
              <a:gd name="T42" fmla="*/ 166 w 333"/>
              <a:gd name="T43" fmla="*/ 32 h 334"/>
              <a:gd name="T44" fmla="*/ 79 w 333"/>
              <a:gd name="T45" fmla="*/ 67 h 334"/>
              <a:gd name="T46" fmla="*/ 233 w 333"/>
              <a:gd name="T47" fmla="*/ 100 h 334"/>
              <a:gd name="T48" fmla="*/ 233 w 333"/>
              <a:gd name="T49" fmla="*/ 167 h 334"/>
              <a:gd name="T50" fmla="*/ 300 w 333"/>
              <a:gd name="T51" fmla="*/ 167 h 334"/>
              <a:gd name="T52" fmla="*/ 300 w 333"/>
              <a:gd name="T53" fmla="*/ 167 h 334"/>
              <a:gd name="T54" fmla="*/ 300 w 333"/>
              <a:gd name="T55" fmla="*/ 100 h 334"/>
              <a:gd name="T56" fmla="*/ 233 w 333"/>
              <a:gd name="T57" fmla="*/ 100 h 334"/>
              <a:gd name="T58" fmla="*/ 333 w 333"/>
              <a:gd name="T59" fmla="*/ 67 h 334"/>
              <a:gd name="T60" fmla="*/ 333 w 333"/>
              <a:gd name="T61" fmla="*/ 294 h 334"/>
              <a:gd name="T62" fmla="*/ 300 w 333"/>
              <a:gd name="T63" fmla="*/ 334 h 334"/>
              <a:gd name="T64" fmla="*/ 33 w 333"/>
              <a:gd name="T65" fmla="*/ 334 h 334"/>
              <a:gd name="T66" fmla="*/ 0 w 333"/>
              <a:gd name="T67" fmla="*/ 294 h 334"/>
              <a:gd name="T68" fmla="*/ 0 w 333"/>
              <a:gd name="T69" fmla="*/ 67 h 334"/>
              <a:gd name="T70" fmla="*/ 34 w 333"/>
              <a:gd name="T71" fmla="*/ 67 h 334"/>
              <a:gd name="T72" fmla="*/ 67 w 333"/>
              <a:gd name="T73" fmla="*/ 32 h 334"/>
              <a:gd name="T74" fmla="*/ 166 w 333"/>
              <a:gd name="T75" fmla="*/ 0 h 334"/>
              <a:gd name="T76" fmla="*/ 266 w 333"/>
              <a:gd name="T77" fmla="*/ 31 h 334"/>
              <a:gd name="T78" fmla="*/ 299 w 333"/>
              <a:gd name="T79" fmla="*/ 67 h 334"/>
              <a:gd name="T80" fmla="*/ 333 w 333"/>
              <a:gd name="T81" fmla="*/ 67 h 334"/>
              <a:gd name="T82" fmla="*/ 200 w 333"/>
              <a:gd name="T83" fmla="*/ 227 h 334"/>
              <a:gd name="T84" fmla="*/ 166 w 333"/>
              <a:gd name="T85" fmla="*/ 260 h 334"/>
              <a:gd name="T86" fmla="*/ 133 w 333"/>
              <a:gd name="T87" fmla="*/ 227 h 334"/>
              <a:gd name="T88" fmla="*/ 166 w 333"/>
              <a:gd name="T89" fmla="*/ 193 h 334"/>
              <a:gd name="T90" fmla="*/ 200 w 333"/>
              <a:gd name="T91" fmla="*/ 22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33" h="334">
                <a:moveTo>
                  <a:pt x="300" y="200"/>
                </a:moveTo>
                <a:lnTo>
                  <a:pt x="200" y="200"/>
                </a:lnTo>
                <a:lnTo>
                  <a:pt x="200" y="100"/>
                </a:lnTo>
                <a:lnTo>
                  <a:pt x="133" y="100"/>
                </a:lnTo>
                <a:lnTo>
                  <a:pt x="133" y="200"/>
                </a:lnTo>
                <a:lnTo>
                  <a:pt x="33" y="200"/>
                </a:lnTo>
                <a:lnTo>
                  <a:pt x="33" y="277"/>
                </a:lnTo>
                <a:cubicBezTo>
                  <a:pt x="33" y="286"/>
                  <a:pt x="40" y="300"/>
                  <a:pt x="50" y="300"/>
                </a:cubicBezTo>
                <a:lnTo>
                  <a:pt x="283" y="300"/>
                </a:lnTo>
                <a:cubicBezTo>
                  <a:pt x="292" y="300"/>
                  <a:pt x="300" y="286"/>
                  <a:pt x="300" y="277"/>
                </a:cubicBezTo>
                <a:lnTo>
                  <a:pt x="300" y="200"/>
                </a:lnTo>
                <a:close/>
                <a:moveTo>
                  <a:pt x="33" y="100"/>
                </a:moveTo>
                <a:lnTo>
                  <a:pt x="33" y="167"/>
                </a:lnTo>
                <a:lnTo>
                  <a:pt x="33" y="167"/>
                </a:lnTo>
                <a:lnTo>
                  <a:pt x="100" y="167"/>
                </a:lnTo>
                <a:lnTo>
                  <a:pt x="100" y="100"/>
                </a:lnTo>
                <a:lnTo>
                  <a:pt x="33" y="100"/>
                </a:lnTo>
                <a:close/>
                <a:moveTo>
                  <a:pt x="79" y="67"/>
                </a:moveTo>
                <a:lnTo>
                  <a:pt x="133" y="67"/>
                </a:lnTo>
                <a:lnTo>
                  <a:pt x="200" y="67"/>
                </a:lnTo>
                <a:lnTo>
                  <a:pt x="254" y="67"/>
                </a:lnTo>
                <a:cubicBezTo>
                  <a:pt x="230" y="34"/>
                  <a:pt x="200" y="32"/>
                  <a:pt x="166" y="32"/>
                </a:cubicBezTo>
                <a:cubicBezTo>
                  <a:pt x="133" y="32"/>
                  <a:pt x="102" y="34"/>
                  <a:pt x="79" y="67"/>
                </a:cubicBezTo>
                <a:close/>
                <a:moveTo>
                  <a:pt x="233" y="100"/>
                </a:moveTo>
                <a:lnTo>
                  <a:pt x="233" y="167"/>
                </a:lnTo>
                <a:lnTo>
                  <a:pt x="300" y="167"/>
                </a:lnTo>
                <a:lnTo>
                  <a:pt x="300" y="167"/>
                </a:lnTo>
                <a:lnTo>
                  <a:pt x="300" y="100"/>
                </a:lnTo>
                <a:lnTo>
                  <a:pt x="233" y="100"/>
                </a:lnTo>
                <a:close/>
                <a:moveTo>
                  <a:pt x="333" y="67"/>
                </a:moveTo>
                <a:lnTo>
                  <a:pt x="333" y="294"/>
                </a:lnTo>
                <a:cubicBezTo>
                  <a:pt x="333" y="312"/>
                  <a:pt x="318" y="334"/>
                  <a:pt x="300" y="334"/>
                </a:cubicBezTo>
                <a:lnTo>
                  <a:pt x="33" y="334"/>
                </a:lnTo>
                <a:cubicBezTo>
                  <a:pt x="15" y="334"/>
                  <a:pt x="0" y="312"/>
                  <a:pt x="0" y="294"/>
                </a:cubicBezTo>
                <a:lnTo>
                  <a:pt x="0" y="67"/>
                </a:lnTo>
                <a:lnTo>
                  <a:pt x="34" y="67"/>
                </a:lnTo>
                <a:cubicBezTo>
                  <a:pt x="43" y="50"/>
                  <a:pt x="54" y="41"/>
                  <a:pt x="67" y="32"/>
                </a:cubicBezTo>
                <a:cubicBezTo>
                  <a:pt x="94" y="11"/>
                  <a:pt x="129" y="0"/>
                  <a:pt x="166" y="0"/>
                </a:cubicBezTo>
                <a:cubicBezTo>
                  <a:pt x="204" y="0"/>
                  <a:pt x="238" y="10"/>
                  <a:pt x="266" y="31"/>
                </a:cubicBezTo>
                <a:cubicBezTo>
                  <a:pt x="278" y="40"/>
                  <a:pt x="290" y="50"/>
                  <a:pt x="299" y="67"/>
                </a:cubicBezTo>
                <a:lnTo>
                  <a:pt x="333" y="67"/>
                </a:lnTo>
                <a:close/>
                <a:moveTo>
                  <a:pt x="200" y="227"/>
                </a:moveTo>
                <a:cubicBezTo>
                  <a:pt x="200" y="245"/>
                  <a:pt x="185" y="260"/>
                  <a:pt x="166" y="260"/>
                </a:cubicBezTo>
                <a:cubicBezTo>
                  <a:pt x="148" y="260"/>
                  <a:pt x="133" y="245"/>
                  <a:pt x="133" y="227"/>
                </a:cubicBezTo>
                <a:cubicBezTo>
                  <a:pt x="133" y="208"/>
                  <a:pt x="148" y="193"/>
                  <a:pt x="166" y="193"/>
                </a:cubicBezTo>
                <a:cubicBezTo>
                  <a:pt x="185" y="193"/>
                  <a:pt x="200" y="208"/>
                  <a:pt x="200" y="2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1" name="Freeform 186">
            <a:extLst>
              <a:ext uri="{FF2B5EF4-FFF2-40B4-BE49-F238E27FC236}">
                <a16:creationId xmlns:a16="http://schemas.microsoft.com/office/drawing/2014/main" id="{5FBCB8FF-6DE0-AF49-BF4F-18059B61361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48015" y="1431928"/>
            <a:ext cx="250825" cy="252413"/>
          </a:xfrm>
          <a:custGeom>
            <a:avLst/>
            <a:gdLst>
              <a:gd name="T0" fmla="*/ 333 w 333"/>
              <a:gd name="T1" fmla="*/ 234 h 334"/>
              <a:gd name="T2" fmla="*/ 300 w 333"/>
              <a:gd name="T3" fmla="*/ 100 h 334"/>
              <a:gd name="T4" fmla="*/ 300 w 333"/>
              <a:gd name="T5" fmla="*/ 300 h 334"/>
              <a:gd name="T6" fmla="*/ 267 w 333"/>
              <a:gd name="T7" fmla="*/ 334 h 334"/>
              <a:gd name="T8" fmla="*/ 333 w 333"/>
              <a:gd name="T9" fmla="*/ 267 h 334"/>
              <a:gd name="T10" fmla="*/ 300 w 333"/>
              <a:gd name="T11" fmla="*/ 300 h 334"/>
              <a:gd name="T12" fmla="*/ 267 w 333"/>
              <a:gd name="T13" fmla="*/ 34 h 334"/>
              <a:gd name="T14" fmla="*/ 300 w 333"/>
              <a:gd name="T15" fmla="*/ 67 h 334"/>
              <a:gd name="T16" fmla="*/ 333 w 333"/>
              <a:gd name="T17" fmla="*/ 0 h 334"/>
              <a:gd name="T18" fmla="*/ 33 w 333"/>
              <a:gd name="T19" fmla="*/ 100 h 334"/>
              <a:gd name="T20" fmla="*/ 0 w 333"/>
              <a:gd name="T21" fmla="*/ 234 h 334"/>
              <a:gd name="T22" fmla="*/ 33 w 333"/>
              <a:gd name="T23" fmla="*/ 100 h 334"/>
              <a:gd name="T24" fmla="*/ 0 w 333"/>
              <a:gd name="T25" fmla="*/ 267 h 334"/>
              <a:gd name="T26" fmla="*/ 67 w 333"/>
              <a:gd name="T27" fmla="*/ 334 h 334"/>
              <a:gd name="T28" fmla="*/ 33 w 333"/>
              <a:gd name="T29" fmla="*/ 300 h 334"/>
              <a:gd name="T30" fmla="*/ 33 w 333"/>
              <a:gd name="T31" fmla="*/ 34 h 334"/>
              <a:gd name="T32" fmla="*/ 67 w 333"/>
              <a:gd name="T33" fmla="*/ 0 h 334"/>
              <a:gd name="T34" fmla="*/ 0 w 333"/>
              <a:gd name="T35" fmla="*/ 67 h 334"/>
              <a:gd name="T36" fmla="*/ 33 w 333"/>
              <a:gd name="T37" fmla="*/ 34 h 334"/>
              <a:gd name="T38" fmla="*/ 100 w 333"/>
              <a:gd name="T39" fmla="*/ 0 h 334"/>
              <a:gd name="T40" fmla="*/ 233 w 333"/>
              <a:gd name="T41" fmla="*/ 34 h 334"/>
              <a:gd name="T42" fmla="*/ 200 w 333"/>
              <a:gd name="T43" fmla="*/ 267 h 334"/>
              <a:gd name="T44" fmla="*/ 133 w 333"/>
              <a:gd name="T45" fmla="*/ 300 h 334"/>
              <a:gd name="T46" fmla="*/ 200 w 333"/>
              <a:gd name="T47" fmla="*/ 267 h 334"/>
              <a:gd name="T48" fmla="*/ 233 w 333"/>
              <a:gd name="T49" fmla="*/ 200 h 334"/>
              <a:gd name="T50" fmla="*/ 100 w 333"/>
              <a:gd name="T51" fmla="*/ 334 h 334"/>
              <a:gd name="T52" fmla="*/ 133 w 333"/>
              <a:gd name="T53" fmla="*/ 200 h 334"/>
              <a:gd name="T54" fmla="*/ 200 w 333"/>
              <a:gd name="T55" fmla="*/ 167 h 334"/>
              <a:gd name="T56" fmla="*/ 267 w 333"/>
              <a:gd name="T57" fmla="*/ 100 h 334"/>
              <a:gd name="T58" fmla="*/ 200 w 333"/>
              <a:gd name="T59" fmla="*/ 167 h 334"/>
              <a:gd name="T60" fmla="*/ 267 w 333"/>
              <a:gd name="T61" fmla="*/ 100 h 334"/>
              <a:gd name="T62" fmla="*/ 67 w 333"/>
              <a:gd name="T63" fmla="*/ 167 h 334"/>
              <a:gd name="T64" fmla="*/ 133 w 333"/>
              <a:gd name="T65" fmla="*/ 1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4">
                <a:moveTo>
                  <a:pt x="300" y="234"/>
                </a:moveTo>
                <a:lnTo>
                  <a:pt x="333" y="234"/>
                </a:lnTo>
                <a:lnTo>
                  <a:pt x="333" y="100"/>
                </a:lnTo>
                <a:lnTo>
                  <a:pt x="300" y="100"/>
                </a:lnTo>
                <a:lnTo>
                  <a:pt x="300" y="234"/>
                </a:lnTo>
                <a:close/>
                <a:moveTo>
                  <a:pt x="300" y="300"/>
                </a:moveTo>
                <a:lnTo>
                  <a:pt x="267" y="300"/>
                </a:lnTo>
                <a:lnTo>
                  <a:pt x="267" y="334"/>
                </a:lnTo>
                <a:lnTo>
                  <a:pt x="333" y="334"/>
                </a:lnTo>
                <a:lnTo>
                  <a:pt x="333" y="267"/>
                </a:lnTo>
                <a:lnTo>
                  <a:pt x="300" y="267"/>
                </a:lnTo>
                <a:lnTo>
                  <a:pt x="300" y="300"/>
                </a:lnTo>
                <a:close/>
                <a:moveTo>
                  <a:pt x="267" y="0"/>
                </a:moveTo>
                <a:lnTo>
                  <a:pt x="267" y="34"/>
                </a:lnTo>
                <a:lnTo>
                  <a:pt x="300" y="34"/>
                </a:lnTo>
                <a:lnTo>
                  <a:pt x="300" y="67"/>
                </a:lnTo>
                <a:lnTo>
                  <a:pt x="333" y="67"/>
                </a:lnTo>
                <a:lnTo>
                  <a:pt x="333" y="0"/>
                </a:lnTo>
                <a:lnTo>
                  <a:pt x="267" y="0"/>
                </a:lnTo>
                <a:close/>
                <a:moveTo>
                  <a:pt x="33" y="100"/>
                </a:moveTo>
                <a:lnTo>
                  <a:pt x="0" y="100"/>
                </a:lnTo>
                <a:lnTo>
                  <a:pt x="0" y="234"/>
                </a:lnTo>
                <a:lnTo>
                  <a:pt x="33" y="234"/>
                </a:lnTo>
                <a:lnTo>
                  <a:pt x="33" y="100"/>
                </a:lnTo>
                <a:close/>
                <a:moveTo>
                  <a:pt x="33" y="267"/>
                </a:moveTo>
                <a:lnTo>
                  <a:pt x="0" y="267"/>
                </a:lnTo>
                <a:lnTo>
                  <a:pt x="0" y="334"/>
                </a:lnTo>
                <a:lnTo>
                  <a:pt x="67" y="334"/>
                </a:lnTo>
                <a:lnTo>
                  <a:pt x="67" y="300"/>
                </a:lnTo>
                <a:lnTo>
                  <a:pt x="33" y="300"/>
                </a:lnTo>
                <a:lnTo>
                  <a:pt x="33" y="267"/>
                </a:lnTo>
                <a:close/>
                <a:moveTo>
                  <a:pt x="33" y="34"/>
                </a:moveTo>
                <a:lnTo>
                  <a:pt x="67" y="34"/>
                </a:lnTo>
                <a:lnTo>
                  <a:pt x="67" y="0"/>
                </a:lnTo>
                <a:lnTo>
                  <a:pt x="0" y="0"/>
                </a:lnTo>
                <a:lnTo>
                  <a:pt x="0" y="67"/>
                </a:lnTo>
                <a:lnTo>
                  <a:pt x="33" y="67"/>
                </a:lnTo>
                <a:lnTo>
                  <a:pt x="33" y="34"/>
                </a:lnTo>
                <a:close/>
                <a:moveTo>
                  <a:pt x="233" y="0"/>
                </a:moveTo>
                <a:lnTo>
                  <a:pt x="100" y="0"/>
                </a:lnTo>
                <a:lnTo>
                  <a:pt x="100" y="34"/>
                </a:lnTo>
                <a:lnTo>
                  <a:pt x="233" y="34"/>
                </a:lnTo>
                <a:lnTo>
                  <a:pt x="233" y="0"/>
                </a:lnTo>
                <a:close/>
                <a:moveTo>
                  <a:pt x="200" y="267"/>
                </a:moveTo>
                <a:lnTo>
                  <a:pt x="133" y="267"/>
                </a:lnTo>
                <a:lnTo>
                  <a:pt x="133" y="300"/>
                </a:lnTo>
                <a:lnTo>
                  <a:pt x="200" y="300"/>
                </a:lnTo>
                <a:lnTo>
                  <a:pt x="200" y="267"/>
                </a:lnTo>
                <a:close/>
                <a:moveTo>
                  <a:pt x="200" y="200"/>
                </a:moveTo>
                <a:lnTo>
                  <a:pt x="233" y="200"/>
                </a:lnTo>
                <a:lnTo>
                  <a:pt x="233" y="334"/>
                </a:lnTo>
                <a:lnTo>
                  <a:pt x="100" y="334"/>
                </a:lnTo>
                <a:lnTo>
                  <a:pt x="100" y="200"/>
                </a:lnTo>
                <a:lnTo>
                  <a:pt x="133" y="200"/>
                </a:lnTo>
                <a:lnTo>
                  <a:pt x="133" y="167"/>
                </a:lnTo>
                <a:lnTo>
                  <a:pt x="200" y="167"/>
                </a:lnTo>
                <a:lnTo>
                  <a:pt x="200" y="200"/>
                </a:lnTo>
                <a:close/>
                <a:moveTo>
                  <a:pt x="267" y="100"/>
                </a:moveTo>
                <a:lnTo>
                  <a:pt x="200" y="100"/>
                </a:lnTo>
                <a:lnTo>
                  <a:pt x="200" y="167"/>
                </a:lnTo>
                <a:lnTo>
                  <a:pt x="267" y="167"/>
                </a:lnTo>
                <a:lnTo>
                  <a:pt x="267" y="100"/>
                </a:lnTo>
                <a:close/>
                <a:moveTo>
                  <a:pt x="133" y="167"/>
                </a:moveTo>
                <a:lnTo>
                  <a:pt x="67" y="167"/>
                </a:lnTo>
                <a:lnTo>
                  <a:pt x="67" y="100"/>
                </a:lnTo>
                <a:lnTo>
                  <a:pt x="133" y="100"/>
                </a:lnTo>
                <a:lnTo>
                  <a:pt x="133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2" name="Freeform 187">
            <a:extLst>
              <a:ext uri="{FF2B5EF4-FFF2-40B4-BE49-F238E27FC236}">
                <a16:creationId xmlns:a16="http://schemas.microsoft.com/office/drawing/2014/main" id="{3D4B7442-5CC6-5D46-9684-5E95A0AA781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44777" y="1431928"/>
            <a:ext cx="252413" cy="252413"/>
          </a:xfrm>
          <a:custGeom>
            <a:avLst/>
            <a:gdLst>
              <a:gd name="T0" fmla="*/ 334 w 334"/>
              <a:gd name="T1" fmla="*/ 234 h 334"/>
              <a:gd name="T2" fmla="*/ 300 w 334"/>
              <a:gd name="T3" fmla="*/ 100 h 334"/>
              <a:gd name="T4" fmla="*/ 284 w 334"/>
              <a:gd name="T5" fmla="*/ 300 h 334"/>
              <a:gd name="T6" fmla="*/ 267 w 334"/>
              <a:gd name="T7" fmla="*/ 334 h 334"/>
              <a:gd name="T8" fmla="*/ 334 w 334"/>
              <a:gd name="T9" fmla="*/ 300 h 334"/>
              <a:gd name="T10" fmla="*/ 300 w 334"/>
              <a:gd name="T11" fmla="*/ 267 h 334"/>
              <a:gd name="T12" fmla="*/ 284 w 334"/>
              <a:gd name="T13" fmla="*/ 300 h 334"/>
              <a:gd name="T14" fmla="*/ 267 w 334"/>
              <a:gd name="T15" fmla="*/ 34 h 334"/>
              <a:gd name="T16" fmla="*/ 300 w 334"/>
              <a:gd name="T17" fmla="*/ 50 h 334"/>
              <a:gd name="T18" fmla="*/ 334 w 334"/>
              <a:gd name="T19" fmla="*/ 67 h 334"/>
              <a:gd name="T20" fmla="*/ 300 w 334"/>
              <a:gd name="T21" fmla="*/ 0 h 334"/>
              <a:gd name="T22" fmla="*/ 34 w 334"/>
              <a:gd name="T23" fmla="*/ 100 h 334"/>
              <a:gd name="T24" fmla="*/ 0 w 334"/>
              <a:gd name="T25" fmla="*/ 234 h 334"/>
              <a:gd name="T26" fmla="*/ 34 w 334"/>
              <a:gd name="T27" fmla="*/ 100 h 334"/>
              <a:gd name="T28" fmla="*/ 0 w 334"/>
              <a:gd name="T29" fmla="*/ 267 h 334"/>
              <a:gd name="T30" fmla="*/ 34 w 334"/>
              <a:gd name="T31" fmla="*/ 334 h 334"/>
              <a:gd name="T32" fmla="*/ 67 w 334"/>
              <a:gd name="T33" fmla="*/ 300 h 334"/>
              <a:gd name="T34" fmla="*/ 34 w 334"/>
              <a:gd name="T35" fmla="*/ 284 h 334"/>
              <a:gd name="T36" fmla="*/ 50 w 334"/>
              <a:gd name="T37" fmla="*/ 34 h 334"/>
              <a:gd name="T38" fmla="*/ 67 w 334"/>
              <a:gd name="T39" fmla="*/ 0 h 334"/>
              <a:gd name="T40" fmla="*/ 0 w 334"/>
              <a:gd name="T41" fmla="*/ 34 h 334"/>
              <a:gd name="T42" fmla="*/ 34 w 334"/>
              <a:gd name="T43" fmla="*/ 67 h 334"/>
              <a:gd name="T44" fmla="*/ 50 w 334"/>
              <a:gd name="T45" fmla="*/ 34 h 334"/>
              <a:gd name="T46" fmla="*/ 100 w 334"/>
              <a:gd name="T47" fmla="*/ 0 h 334"/>
              <a:gd name="T48" fmla="*/ 234 w 334"/>
              <a:gd name="T49" fmla="*/ 34 h 334"/>
              <a:gd name="T50" fmla="*/ 200 w 334"/>
              <a:gd name="T51" fmla="*/ 267 h 334"/>
              <a:gd name="T52" fmla="*/ 134 w 334"/>
              <a:gd name="T53" fmla="*/ 300 h 334"/>
              <a:gd name="T54" fmla="*/ 200 w 334"/>
              <a:gd name="T55" fmla="*/ 267 h 334"/>
              <a:gd name="T56" fmla="*/ 217 w 334"/>
              <a:gd name="T57" fmla="*/ 200 h 334"/>
              <a:gd name="T58" fmla="*/ 234 w 334"/>
              <a:gd name="T59" fmla="*/ 334 h 334"/>
              <a:gd name="T60" fmla="*/ 100 w 334"/>
              <a:gd name="T61" fmla="*/ 217 h 334"/>
              <a:gd name="T62" fmla="*/ 134 w 334"/>
              <a:gd name="T63" fmla="*/ 184 h 334"/>
              <a:gd name="T64" fmla="*/ 200 w 334"/>
              <a:gd name="T65" fmla="*/ 167 h 334"/>
              <a:gd name="T66" fmla="*/ 217 w 334"/>
              <a:gd name="T67" fmla="*/ 200 h 334"/>
              <a:gd name="T68" fmla="*/ 217 w 334"/>
              <a:gd name="T69" fmla="*/ 100 h 334"/>
              <a:gd name="T70" fmla="*/ 200 w 334"/>
              <a:gd name="T71" fmla="*/ 167 h 334"/>
              <a:gd name="T72" fmla="*/ 267 w 334"/>
              <a:gd name="T73" fmla="*/ 150 h 334"/>
              <a:gd name="T74" fmla="*/ 250 w 334"/>
              <a:gd name="T75" fmla="*/ 100 h 334"/>
              <a:gd name="T76" fmla="*/ 84 w 334"/>
              <a:gd name="T77" fmla="*/ 167 h 334"/>
              <a:gd name="T78" fmla="*/ 67 w 334"/>
              <a:gd name="T79" fmla="*/ 117 h 334"/>
              <a:gd name="T80" fmla="*/ 117 w 334"/>
              <a:gd name="T81" fmla="*/ 100 h 334"/>
              <a:gd name="T82" fmla="*/ 134 w 334"/>
              <a:gd name="T83" fmla="*/ 1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4" h="334">
                <a:moveTo>
                  <a:pt x="300" y="234"/>
                </a:moveTo>
                <a:lnTo>
                  <a:pt x="334" y="234"/>
                </a:lnTo>
                <a:lnTo>
                  <a:pt x="334" y="100"/>
                </a:lnTo>
                <a:lnTo>
                  <a:pt x="300" y="100"/>
                </a:lnTo>
                <a:lnTo>
                  <a:pt x="300" y="234"/>
                </a:lnTo>
                <a:close/>
                <a:moveTo>
                  <a:pt x="284" y="300"/>
                </a:moveTo>
                <a:lnTo>
                  <a:pt x="267" y="300"/>
                </a:lnTo>
                <a:lnTo>
                  <a:pt x="267" y="334"/>
                </a:lnTo>
                <a:lnTo>
                  <a:pt x="300" y="334"/>
                </a:lnTo>
                <a:cubicBezTo>
                  <a:pt x="319" y="334"/>
                  <a:pt x="334" y="319"/>
                  <a:pt x="334" y="300"/>
                </a:cubicBezTo>
                <a:lnTo>
                  <a:pt x="334" y="267"/>
                </a:lnTo>
                <a:lnTo>
                  <a:pt x="300" y="267"/>
                </a:lnTo>
                <a:lnTo>
                  <a:pt x="300" y="284"/>
                </a:lnTo>
                <a:cubicBezTo>
                  <a:pt x="300" y="293"/>
                  <a:pt x="293" y="300"/>
                  <a:pt x="284" y="300"/>
                </a:cubicBezTo>
                <a:close/>
                <a:moveTo>
                  <a:pt x="267" y="0"/>
                </a:moveTo>
                <a:lnTo>
                  <a:pt x="267" y="34"/>
                </a:lnTo>
                <a:lnTo>
                  <a:pt x="284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67"/>
                </a:lnTo>
                <a:lnTo>
                  <a:pt x="334" y="67"/>
                </a:lnTo>
                <a:lnTo>
                  <a:pt x="334" y="34"/>
                </a:lnTo>
                <a:cubicBezTo>
                  <a:pt x="334" y="15"/>
                  <a:pt x="319" y="0"/>
                  <a:pt x="300" y="0"/>
                </a:cubicBezTo>
                <a:lnTo>
                  <a:pt x="267" y="0"/>
                </a:lnTo>
                <a:close/>
                <a:moveTo>
                  <a:pt x="34" y="100"/>
                </a:moveTo>
                <a:lnTo>
                  <a:pt x="0" y="100"/>
                </a:lnTo>
                <a:lnTo>
                  <a:pt x="0" y="234"/>
                </a:lnTo>
                <a:lnTo>
                  <a:pt x="34" y="234"/>
                </a:lnTo>
                <a:lnTo>
                  <a:pt x="34" y="100"/>
                </a:lnTo>
                <a:close/>
                <a:moveTo>
                  <a:pt x="34" y="267"/>
                </a:moveTo>
                <a:lnTo>
                  <a:pt x="0" y="267"/>
                </a:lnTo>
                <a:lnTo>
                  <a:pt x="0" y="300"/>
                </a:lnTo>
                <a:cubicBezTo>
                  <a:pt x="0" y="319"/>
                  <a:pt x="15" y="334"/>
                  <a:pt x="34" y="334"/>
                </a:cubicBezTo>
                <a:lnTo>
                  <a:pt x="67" y="334"/>
                </a:lnTo>
                <a:lnTo>
                  <a:pt x="67" y="300"/>
                </a:lnTo>
                <a:lnTo>
                  <a:pt x="50" y="300"/>
                </a:lnTo>
                <a:cubicBezTo>
                  <a:pt x="41" y="300"/>
                  <a:pt x="34" y="293"/>
                  <a:pt x="34" y="284"/>
                </a:cubicBezTo>
                <a:lnTo>
                  <a:pt x="34" y="267"/>
                </a:lnTo>
                <a:close/>
                <a:moveTo>
                  <a:pt x="50" y="34"/>
                </a:moveTo>
                <a:lnTo>
                  <a:pt x="67" y="34"/>
                </a:lnTo>
                <a:lnTo>
                  <a:pt x="67" y="0"/>
                </a:ln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lnTo>
                  <a:pt x="0" y="67"/>
                </a:lnTo>
                <a:lnTo>
                  <a:pt x="34" y="67"/>
                </a:lnTo>
                <a:lnTo>
                  <a:pt x="34" y="50"/>
                </a:lnTo>
                <a:cubicBezTo>
                  <a:pt x="34" y="41"/>
                  <a:pt x="41" y="34"/>
                  <a:pt x="50" y="34"/>
                </a:cubicBezTo>
                <a:close/>
                <a:moveTo>
                  <a:pt x="234" y="0"/>
                </a:moveTo>
                <a:lnTo>
                  <a:pt x="100" y="0"/>
                </a:lnTo>
                <a:lnTo>
                  <a:pt x="100" y="34"/>
                </a:lnTo>
                <a:lnTo>
                  <a:pt x="234" y="34"/>
                </a:lnTo>
                <a:lnTo>
                  <a:pt x="234" y="0"/>
                </a:lnTo>
                <a:close/>
                <a:moveTo>
                  <a:pt x="200" y="267"/>
                </a:moveTo>
                <a:lnTo>
                  <a:pt x="134" y="267"/>
                </a:lnTo>
                <a:lnTo>
                  <a:pt x="134" y="300"/>
                </a:lnTo>
                <a:lnTo>
                  <a:pt x="200" y="300"/>
                </a:lnTo>
                <a:lnTo>
                  <a:pt x="200" y="267"/>
                </a:lnTo>
                <a:close/>
                <a:moveTo>
                  <a:pt x="217" y="200"/>
                </a:moveTo>
                <a:lnTo>
                  <a:pt x="217" y="200"/>
                </a:lnTo>
                <a:cubicBezTo>
                  <a:pt x="226" y="200"/>
                  <a:pt x="234" y="208"/>
                  <a:pt x="234" y="217"/>
                </a:cubicBezTo>
                <a:lnTo>
                  <a:pt x="234" y="334"/>
                </a:lnTo>
                <a:lnTo>
                  <a:pt x="100" y="334"/>
                </a:lnTo>
                <a:lnTo>
                  <a:pt x="100" y="217"/>
                </a:lnTo>
                <a:cubicBezTo>
                  <a:pt x="100" y="208"/>
                  <a:pt x="108" y="200"/>
                  <a:pt x="117" y="200"/>
                </a:cubicBezTo>
                <a:cubicBezTo>
                  <a:pt x="126" y="200"/>
                  <a:pt x="134" y="193"/>
                  <a:pt x="134" y="184"/>
                </a:cubicBezTo>
                <a:lnTo>
                  <a:pt x="134" y="167"/>
                </a:lnTo>
                <a:lnTo>
                  <a:pt x="200" y="167"/>
                </a:lnTo>
                <a:lnTo>
                  <a:pt x="200" y="184"/>
                </a:lnTo>
                <a:cubicBezTo>
                  <a:pt x="200" y="193"/>
                  <a:pt x="208" y="200"/>
                  <a:pt x="217" y="200"/>
                </a:cubicBezTo>
                <a:close/>
                <a:moveTo>
                  <a:pt x="250" y="100"/>
                </a:moveTo>
                <a:lnTo>
                  <a:pt x="217" y="100"/>
                </a:lnTo>
                <a:cubicBezTo>
                  <a:pt x="208" y="100"/>
                  <a:pt x="200" y="108"/>
                  <a:pt x="200" y="117"/>
                </a:cubicBezTo>
                <a:lnTo>
                  <a:pt x="200" y="167"/>
                </a:lnTo>
                <a:lnTo>
                  <a:pt x="250" y="167"/>
                </a:lnTo>
                <a:cubicBezTo>
                  <a:pt x="260" y="167"/>
                  <a:pt x="267" y="160"/>
                  <a:pt x="267" y="150"/>
                </a:cubicBezTo>
                <a:lnTo>
                  <a:pt x="267" y="117"/>
                </a:lnTo>
                <a:cubicBezTo>
                  <a:pt x="267" y="108"/>
                  <a:pt x="260" y="100"/>
                  <a:pt x="250" y="100"/>
                </a:cubicBezTo>
                <a:close/>
                <a:moveTo>
                  <a:pt x="134" y="167"/>
                </a:moveTo>
                <a:lnTo>
                  <a:pt x="84" y="167"/>
                </a:lnTo>
                <a:cubicBezTo>
                  <a:pt x="74" y="167"/>
                  <a:pt x="67" y="160"/>
                  <a:pt x="67" y="150"/>
                </a:cubicBezTo>
                <a:lnTo>
                  <a:pt x="67" y="117"/>
                </a:lnTo>
                <a:cubicBezTo>
                  <a:pt x="67" y="108"/>
                  <a:pt x="74" y="100"/>
                  <a:pt x="84" y="100"/>
                </a:cubicBezTo>
                <a:lnTo>
                  <a:pt x="117" y="100"/>
                </a:lnTo>
                <a:cubicBezTo>
                  <a:pt x="126" y="100"/>
                  <a:pt x="134" y="108"/>
                  <a:pt x="134" y="117"/>
                </a:cubicBezTo>
                <a:lnTo>
                  <a:pt x="134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3" name="Freeform 188">
            <a:extLst>
              <a:ext uri="{FF2B5EF4-FFF2-40B4-BE49-F238E27FC236}">
                <a16:creationId xmlns:a16="http://schemas.microsoft.com/office/drawing/2014/main" id="{336AEB56-3D20-C54A-84B5-19E21F178F7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43127" y="1431928"/>
            <a:ext cx="250825" cy="252413"/>
          </a:xfrm>
          <a:custGeom>
            <a:avLst/>
            <a:gdLst>
              <a:gd name="T0" fmla="*/ 333 w 333"/>
              <a:gd name="T1" fmla="*/ 234 h 334"/>
              <a:gd name="T2" fmla="*/ 300 w 333"/>
              <a:gd name="T3" fmla="*/ 100 h 334"/>
              <a:gd name="T4" fmla="*/ 283 w 333"/>
              <a:gd name="T5" fmla="*/ 300 h 334"/>
              <a:gd name="T6" fmla="*/ 266 w 333"/>
              <a:gd name="T7" fmla="*/ 334 h 334"/>
              <a:gd name="T8" fmla="*/ 333 w 333"/>
              <a:gd name="T9" fmla="*/ 300 h 334"/>
              <a:gd name="T10" fmla="*/ 300 w 333"/>
              <a:gd name="T11" fmla="*/ 267 h 334"/>
              <a:gd name="T12" fmla="*/ 283 w 333"/>
              <a:gd name="T13" fmla="*/ 300 h 334"/>
              <a:gd name="T14" fmla="*/ 266 w 333"/>
              <a:gd name="T15" fmla="*/ 34 h 334"/>
              <a:gd name="T16" fmla="*/ 300 w 333"/>
              <a:gd name="T17" fmla="*/ 50 h 334"/>
              <a:gd name="T18" fmla="*/ 333 w 333"/>
              <a:gd name="T19" fmla="*/ 67 h 334"/>
              <a:gd name="T20" fmla="*/ 300 w 333"/>
              <a:gd name="T21" fmla="*/ 0 h 334"/>
              <a:gd name="T22" fmla="*/ 33 w 333"/>
              <a:gd name="T23" fmla="*/ 100 h 334"/>
              <a:gd name="T24" fmla="*/ 0 w 333"/>
              <a:gd name="T25" fmla="*/ 234 h 334"/>
              <a:gd name="T26" fmla="*/ 33 w 333"/>
              <a:gd name="T27" fmla="*/ 100 h 334"/>
              <a:gd name="T28" fmla="*/ 0 w 333"/>
              <a:gd name="T29" fmla="*/ 267 h 334"/>
              <a:gd name="T30" fmla="*/ 33 w 333"/>
              <a:gd name="T31" fmla="*/ 334 h 334"/>
              <a:gd name="T32" fmla="*/ 66 w 333"/>
              <a:gd name="T33" fmla="*/ 300 h 334"/>
              <a:gd name="T34" fmla="*/ 33 w 333"/>
              <a:gd name="T35" fmla="*/ 284 h 334"/>
              <a:gd name="T36" fmla="*/ 50 w 333"/>
              <a:gd name="T37" fmla="*/ 34 h 334"/>
              <a:gd name="T38" fmla="*/ 66 w 333"/>
              <a:gd name="T39" fmla="*/ 0 h 334"/>
              <a:gd name="T40" fmla="*/ 0 w 333"/>
              <a:gd name="T41" fmla="*/ 34 h 334"/>
              <a:gd name="T42" fmla="*/ 33 w 333"/>
              <a:gd name="T43" fmla="*/ 67 h 334"/>
              <a:gd name="T44" fmla="*/ 50 w 333"/>
              <a:gd name="T45" fmla="*/ 34 h 334"/>
              <a:gd name="T46" fmla="*/ 233 w 333"/>
              <a:gd name="T47" fmla="*/ 334 h 334"/>
              <a:gd name="T48" fmla="*/ 100 w 333"/>
              <a:gd name="T49" fmla="*/ 300 h 334"/>
              <a:gd name="T50" fmla="*/ 233 w 333"/>
              <a:gd name="T51" fmla="*/ 0 h 334"/>
              <a:gd name="T52" fmla="*/ 100 w 333"/>
              <a:gd name="T53" fmla="*/ 34 h 334"/>
              <a:gd name="T54" fmla="*/ 233 w 333"/>
              <a:gd name="T55" fmla="*/ 0 h 334"/>
              <a:gd name="T56" fmla="*/ 250 w 333"/>
              <a:gd name="T57" fmla="*/ 150 h 334"/>
              <a:gd name="T58" fmla="*/ 266 w 333"/>
              <a:gd name="T59" fmla="*/ 100 h 334"/>
              <a:gd name="T60" fmla="*/ 216 w 333"/>
              <a:gd name="T61" fmla="*/ 84 h 334"/>
              <a:gd name="T62" fmla="*/ 200 w 333"/>
              <a:gd name="T63" fmla="*/ 134 h 334"/>
              <a:gd name="T64" fmla="*/ 116 w 333"/>
              <a:gd name="T65" fmla="*/ 84 h 334"/>
              <a:gd name="T66" fmla="*/ 66 w 333"/>
              <a:gd name="T67" fmla="*/ 100 h 334"/>
              <a:gd name="T68" fmla="*/ 83 w 333"/>
              <a:gd name="T69" fmla="*/ 150 h 334"/>
              <a:gd name="T70" fmla="*/ 133 w 333"/>
              <a:gd name="T71" fmla="*/ 134 h 334"/>
              <a:gd name="T72" fmla="*/ 116 w 333"/>
              <a:gd name="T73" fmla="*/ 84 h 334"/>
              <a:gd name="T74" fmla="*/ 252 w 333"/>
              <a:gd name="T75" fmla="*/ 1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3" h="334">
                <a:moveTo>
                  <a:pt x="300" y="234"/>
                </a:moveTo>
                <a:lnTo>
                  <a:pt x="333" y="234"/>
                </a:lnTo>
                <a:lnTo>
                  <a:pt x="333" y="100"/>
                </a:lnTo>
                <a:lnTo>
                  <a:pt x="300" y="100"/>
                </a:lnTo>
                <a:lnTo>
                  <a:pt x="300" y="234"/>
                </a:lnTo>
                <a:close/>
                <a:moveTo>
                  <a:pt x="283" y="300"/>
                </a:moveTo>
                <a:lnTo>
                  <a:pt x="266" y="300"/>
                </a:lnTo>
                <a:lnTo>
                  <a:pt x="266" y="334"/>
                </a:ln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267"/>
                </a:lnTo>
                <a:lnTo>
                  <a:pt x="300" y="267"/>
                </a:lnTo>
                <a:lnTo>
                  <a:pt x="300" y="284"/>
                </a:lnTo>
                <a:cubicBezTo>
                  <a:pt x="300" y="293"/>
                  <a:pt x="292" y="300"/>
                  <a:pt x="283" y="300"/>
                </a:cubicBezTo>
                <a:close/>
                <a:moveTo>
                  <a:pt x="266" y="0"/>
                </a:moveTo>
                <a:lnTo>
                  <a:pt x="266" y="34"/>
                </a:lnTo>
                <a:lnTo>
                  <a:pt x="283" y="34"/>
                </a:lnTo>
                <a:cubicBezTo>
                  <a:pt x="292" y="34"/>
                  <a:pt x="300" y="41"/>
                  <a:pt x="300" y="50"/>
                </a:cubicBezTo>
                <a:lnTo>
                  <a:pt x="300" y="67"/>
                </a:lnTo>
                <a:lnTo>
                  <a:pt x="333" y="67"/>
                </a:ln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lnTo>
                  <a:pt x="266" y="0"/>
                </a:lnTo>
                <a:close/>
                <a:moveTo>
                  <a:pt x="33" y="100"/>
                </a:moveTo>
                <a:lnTo>
                  <a:pt x="0" y="100"/>
                </a:lnTo>
                <a:lnTo>
                  <a:pt x="0" y="234"/>
                </a:lnTo>
                <a:lnTo>
                  <a:pt x="33" y="234"/>
                </a:lnTo>
                <a:lnTo>
                  <a:pt x="33" y="100"/>
                </a:lnTo>
                <a:close/>
                <a:moveTo>
                  <a:pt x="33" y="267"/>
                </a:moveTo>
                <a:lnTo>
                  <a:pt x="0" y="267"/>
                </a:ln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66" y="334"/>
                </a:lnTo>
                <a:lnTo>
                  <a:pt x="66" y="300"/>
                </a:lnTo>
                <a:lnTo>
                  <a:pt x="50" y="300"/>
                </a:lnTo>
                <a:cubicBezTo>
                  <a:pt x="40" y="300"/>
                  <a:pt x="33" y="293"/>
                  <a:pt x="33" y="284"/>
                </a:cubicBezTo>
                <a:lnTo>
                  <a:pt x="33" y="267"/>
                </a:lnTo>
                <a:close/>
                <a:moveTo>
                  <a:pt x="50" y="34"/>
                </a:moveTo>
                <a:lnTo>
                  <a:pt x="66" y="34"/>
                </a:lnTo>
                <a:lnTo>
                  <a:pt x="66" y="0"/>
                </a:ln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67"/>
                </a:lnTo>
                <a:lnTo>
                  <a:pt x="33" y="67"/>
                </a:lnTo>
                <a:lnTo>
                  <a:pt x="33" y="50"/>
                </a:lnTo>
                <a:cubicBezTo>
                  <a:pt x="33" y="41"/>
                  <a:pt x="40" y="34"/>
                  <a:pt x="50" y="34"/>
                </a:cubicBezTo>
                <a:close/>
                <a:moveTo>
                  <a:pt x="100" y="334"/>
                </a:moveTo>
                <a:lnTo>
                  <a:pt x="233" y="334"/>
                </a:lnTo>
                <a:lnTo>
                  <a:pt x="233" y="300"/>
                </a:lnTo>
                <a:lnTo>
                  <a:pt x="100" y="300"/>
                </a:lnTo>
                <a:lnTo>
                  <a:pt x="100" y="334"/>
                </a:lnTo>
                <a:close/>
                <a:moveTo>
                  <a:pt x="233" y="0"/>
                </a:moveTo>
                <a:lnTo>
                  <a:pt x="100" y="0"/>
                </a:lnTo>
                <a:lnTo>
                  <a:pt x="100" y="34"/>
                </a:lnTo>
                <a:lnTo>
                  <a:pt x="233" y="34"/>
                </a:lnTo>
                <a:lnTo>
                  <a:pt x="233" y="0"/>
                </a:lnTo>
                <a:close/>
                <a:moveTo>
                  <a:pt x="216" y="150"/>
                </a:moveTo>
                <a:lnTo>
                  <a:pt x="250" y="150"/>
                </a:lnTo>
                <a:cubicBezTo>
                  <a:pt x="259" y="150"/>
                  <a:pt x="266" y="143"/>
                  <a:pt x="266" y="134"/>
                </a:cubicBezTo>
                <a:lnTo>
                  <a:pt x="266" y="100"/>
                </a:lnTo>
                <a:cubicBezTo>
                  <a:pt x="266" y="91"/>
                  <a:pt x="259" y="84"/>
                  <a:pt x="250" y="84"/>
                </a:cubicBezTo>
                <a:lnTo>
                  <a:pt x="216" y="84"/>
                </a:lnTo>
                <a:cubicBezTo>
                  <a:pt x="207" y="84"/>
                  <a:pt x="200" y="91"/>
                  <a:pt x="200" y="100"/>
                </a:cubicBezTo>
                <a:lnTo>
                  <a:pt x="200" y="134"/>
                </a:lnTo>
                <a:cubicBezTo>
                  <a:pt x="200" y="143"/>
                  <a:pt x="207" y="150"/>
                  <a:pt x="216" y="150"/>
                </a:cubicBezTo>
                <a:close/>
                <a:moveTo>
                  <a:pt x="116" y="84"/>
                </a:moveTo>
                <a:lnTo>
                  <a:pt x="83" y="84"/>
                </a:lnTo>
                <a:cubicBezTo>
                  <a:pt x="74" y="84"/>
                  <a:pt x="66" y="91"/>
                  <a:pt x="66" y="100"/>
                </a:cubicBezTo>
                <a:lnTo>
                  <a:pt x="66" y="134"/>
                </a:lnTo>
                <a:cubicBezTo>
                  <a:pt x="66" y="143"/>
                  <a:pt x="74" y="150"/>
                  <a:pt x="83" y="150"/>
                </a:cubicBezTo>
                <a:lnTo>
                  <a:pt x="116" y="150"/>
                </a:lnTo>
                <a:cubicBezTo>
                  <a:pt x="126" y="150"/>
                  <a:pt x="133" y="143"/>
                  <a:pt x="133" y="134"/>
                </a:cubicBezTo>
                <a:lnTo>
                  <a:pt x="133" y="100"/>
                </a:lnTo>
                <a:cubicBezTo>
                  <a:pt x="133" y="91"/>
                  <a:pt x="126" y="84"/>
                  <a:pt x="116" y="84"/>
                </a:cubicBezTo>
                <a:close/>
                <a:moveTo>
                  <a:pt x="86" y="167"/>
                </a:moveTo>
                <a:lnTo>
                  <a:pt x="252" y="167"/>
                </a:lnTo>
                <a:cubicBezTo>
                  <a:pt x="252" y="284"/>
                  <a:pt x="86" y="284"/>
                  <a:pt x="86" y="1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4" name="Freeform 189">
            <a:extLst>
              <a:ext uri="{FF2B5EF4-FFF2-40B4-BE49-F238E27FC236}">
                <a16:creationId xmlns:a16="http://schemas.microsoft.com/office/drawing/2014/main" id="{E43E2223-72D8-5441-A370-4F0FE2EA694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39889" y="1431928"/>
            <a:ext cx="250825" cy="252413"/>
          </a:xfrm>
          <a:custGeom>
            <a:avLst/>
            <a:gdLst>
              <a:gd name="T0" fmla="*/ 300 w 333"/>
              <a:gd name="T1" fmla="*/ 234 h 334"/>
              <a:gd name="T2" fmla="*/ 333 w 333"/>
              <a:gd name="T3" fmla="*/ 234 h 334"/>
              <a:gd name="T4" fmla="*/ 333 w 333"/>
              <a:gd name="T5" fmla="*/ 100 h 334"/>
              <a:gd name="T6" fmla="*/ 300 w 333"/>
              <a:gd name="T7" fmla="*/ 100 h 334"/>
              <a:gd name="T8" fmla="*/ 300 w 333"/>
              <a:gd name="T9" fmla="*/ 234 h 334"/>
              <a:gd name="T10" fmla="*/ 300 w 333"/>
              <a:gd name="T11" fmla="*/ 300 h 334"/>
              <a:gd name="T12" fmla="*/ 267 w 333"/>
              <a:gd name="T13" fmla="*/ 300 h 334"/>
              <a:gd name="T14" fmla="*/ 267 w 333"/>
              <a:gd name="T15" fmla="*/ 334 h 334"/>
              <a:gd name="T16" fmla="*/ 333 w 333"/>
              <a:gd name="T17" fmla="*/ 334 h 334"/>
              <a:gd name="T18" fmla="*/ 333 w 333"/>
              <a:gd name="T19" fmla="*/ 267 h 334"/>
              <a:gd name="T20" fmla="*/ 300 w 333"/>
              <a:gd name="T21" fmla="*/ 267 h 334"/>
              <a:gd name="T22" fmla="*/ 300 w 333"/>
              <a:gd name="T23" fmla="*/ 300 h 334"/>
              <a:gd name="T24" fmla="*/ 267 w 333"/>
              <a:gd name="T25" fmla="*/ 0 h 334"/>
              <a:gd name="T26" fmla="*/ 267 w 333"/>
              <a:gd name="T27" fmla="*/ 34 h 334"/>
              <a:gd name="T28" fmla="*/ 300 w 333"/>
              <a:gd name="T29" fmla="*/ 34 h 334"/>
              <a:gd name="T30" fmla="*/ 300 w 333"/>
              <a:gd name="T31" fmla="*/ 67 h 334"/>
              <a:gd name="T32" fmla="*/ 333 w 333"/>
              <a:gd name="T33" fmla="*/ 67 h 334"/>
              <a:gd name="T34" fmla="*/ 333 w 333"/>
              <a:gd name="T35" fmla="*/ 0 h 334"/>
              <a:gd name="T36" fmla="*/ 267 w 333"/>
              <a:gd name="T37" fmla="*/ 0 h 334"/>
              <a:gd name="T38" fmla="*/ 33 w 333"/>
              <a:gd name="T39" fmla="*/ 100 h 334"/>
              <a:gd name="T40" fmla="*/ 0 w 333"/>
              <a:gd name="T41" fmla="*/ 100 h 334"/>
              <a:gd name="T42" fmla="*/ 0 w 333"/>
              <a:gd name="T43" fmla="*/ 234 h 334"/>
              <a:gd name="T44" fmla="*/ 33 w 333"/>
              <a:gd name="T45" fmla="*/ 234 h 334"/>
              <a:gd name="T46" fmla="*/ 33 w 333"/>
              <a:gd name="T47" fmla="*/ 100 h 334"/>
              <a:gd name="T48" fmla="*/ 33 w 333"/>
              <a:gd name="T49" fmla="*/ 267 h 334"/>
              <a:gd name="T50" fmla="*/ 0 w 333"/>
              <a:gd name="T51" fmla="*/ 267 h 334"/>
              <a:gd name="T52" fmla="*/ 0 w 333"/>
              <a:gd name="T53" fmla="*/ 334 h 334"/>
              <a:gd name="T54" fmla="*/ 67 w 333"/>
              <a:gd name="T55" fmla="*/ 334 h 334"/>
              <a:gd name="T56" fmla="*/ 67 w 333"/>
              <a:gd name="T57" fmla="*/ 300 h 334"/>
              <a:gd name="T58" fmla="*/ 33 w 333"/>
              <a:gd name="T59" fmla="*/ 300 h 334"/>
              <a:gd name="T60" fmla="*/ 33 w 333"/>
              <a:gd name="T61" fmla="*/ 267 h 334"/>
              <a:gd name="T62" fmla="*/ 33 w 333"/>
              <a:gd name="T63" fmla="*/ 34 h 334"/>
              <a:gd name="T64" fmla="*/ 67 w 333"/>
              <a:gd name="T65" fmla="*/ 34 h 334"/>
              <a:gd name="T66" fmla="*/ 67 w 333"/>
              <a:gd name="T67" fmla="*/ 0 h 334"/>
              <a:gd name="T68" fmla="*/ 0 w 333"/>
              <a:gd name="T69" fmla="*/ 0 h 334"/>
              <a:gd name="T70" fmla="*/ 0 w 333"/>
              <a:gd name="T71" fmla="*/ 67 h 334"/>
              <a:gd name="T72" fmla="*/ 33 w 333"/>
              <a:gd name="T73" fmla="*/ 67 h 334"/>
              <a:gd name="T74" fmla="*/ 33 w 333"/>
              <a:gd name="T75" fmla="*/ 34 h 334"/>
              <a:gd name="T76" fmla="*/ 100 w 333"/>
              <a:gd name="T77" fmla="*/ 334 h 334"/>
              <a:gd name="T78" fmla="*/ 233 w 333"/>
              <a:gd name="T79" fmla="*/ 334 h 334"/>
              <a:gd name="T80" fmla="*/ 233 w 333"/>
              <a:gd name="T81" fmla="*/ 300 h 334"/>
              <a:gd name="T82" fmla="*/ 100 w 333"/>
              <a:gd name="T83" fmla="*/ 300 h 334"/>
              <a:gd name="T84" fmla="*/ 100 w 333"/>
              <a:gd name="T85" fmla="*/ 334 h 334"/>
              <a:gd name="T86" fmla="*/ 233 w 333"/>
              <a:gd name="T87" fmla="*/ 0 h 334"/>
              <a:gd name="T88" fmla="*/ 100 w 333"/>
              <a:gd name="T89" fmla="*/ 0 h 334"/>
              <a:gd name="T90" fmla="*/ 100 w 333"/>
              <a:gd name="T91" fmla="*/ 34 h 334"/>
              <a:gd name="T92" fmla="*/ 233 w 333"/>
              <a:gd name="T93" fmla="*/ 34 h 334"/>
              <a:gd name="T94" fmla="*/ 233 w 333"/>
              <a:gd name="T95" fmla="*/ 0 h 334"/>
              <a:gd name="T96" fmla="*/ 200 w 333"/>
              <a:gd name="T97" fmla="*/ 150 h 334"/>
              <a:gd name="T98" fmla="*/ 267 w 333"/>
              <a:gd name="T99" fmla="*/ 150 h 334"/>
              <a:gd name="T100" fmla="*/ 267 w 333"/>
              <a:gd name="T101" fmla="*/ 84 h 334"/>
              <a:gd name="T102" fmla="*/ 200 w 333"/>
              <a:gd name="T103" fmla="*/ 84 h 334"/>
              <a:gd name="T104" fmla="*/ 200 w 333"/>
              <a:gd name="T105" fmla="*/ 150 h 334"/>
              <a:gd name="T106" fmla="*/ 133 w 333"/>
              <a:gd name="T107" fmla="*/ 84 h 334"/>
              <a:gd name="T108" fmla="*/ 67 w 333"/>
              <a:gd name="T109" fmla="*/ 84 h 334"/>
              <a:gd name="T110" fmla="*/ 67 w 333"/>
              <a:gd name="T111" fmla="*/ 150 h 334"/>
              <a:gd name="T112" fmla="*/ 133 w 333"/>
              <a:gd name="T113" fmla="*/ 150 h 334"/>
              <a:gd name="T114" fmla="*/ 133 w 333"/>
              <a:gd name="T115" fmla="*/ 84 h 334"/>
              <a:gd name="T116" fmla="*/ 86 w 333"/>
              <a:gd name="T117" fmla="*/ 167 h 334"/>
              <a:gd name="T118" fmla="*/ 253 w 333"/>
              <a:gd name="T119" fmla="*/ 167 h 334"/>
              <a:gd name="T120" fmla="*/ 86 w 333"/>
              <a:gd name="T121" fmla="*/ 1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33" h="334">
                <a:moveTo>
                  <a:pt x="300" y="234"/>
                </a:moveTo>
                <a:lnTo>
                  <a:pt x="333" y="234"/>
                </a:lnTo>
                <a:lnTo>
                  <a:pt x="333" y="100"/>
                </a:lnTo>
                <a:lnTo>
                  <a:pt x="300" y="100"/>
                </a:lnTo>
                <a:lnTo>
                  <a:pt x="300" y="234"/>
                </a:lnTo>
                <a:close/>
                <a:moveTo>
                  <a:pt x="300" y="300"/>
                </a:moveTo>
                <a:lnTo>
                  <a:pt x="267" y="300"/>
                </a:lnTo>
                <a:lnTo>
                  <a:pt x="267" y="334"/>
                </a:lnTo>
                <a:lnTo>
                  <a:pt x="333" y="334"/>
                </a:lnTo>
                <a:lnTo>
                  <a:pt x="333" y="267"/>
                </a:lnTo>
                <a:lnTo>
                  <a:pt x="300" y="267"/>
                </a:lnTo>
                <a:lnTo>
                  <a:pt x="300" y="300"/>
                </a:lnTo>
                <a:close/>
                <a:moveTo>
                  <a:pt x="267" y="0"/>
                </a:moveTo>
                <a:lnTo>
                  <a:pt x="267" y="34"/>
                </a:lnTo>
                <a:lnTo>
                  <a:pt x="300" y="34"/>
                </a:lnTo>
                <a:lnTo>
                  <a:pt x="300" y="67"/>
                </a:lnTo>
                <a:lnTo>
                  <a:pt x="333" y="67"/>
                </a:lnTo>
                <a:lnTo>
                  <a:pt x="333" y="0"/>
                </a:lnTo>
                <a:lnTo>
                  <a:pt x="267" y="0"/>
                </a:lnTo>
                <a:close/>
                <a:moveTo>
                  <a:pt x="33" y="100"/>
                </a:moveTo>
                <a:lnTo>
                  <a:pt x="0" y="100"/>
                </a:lnTo>
                <a:lnTo>
                  <a:pt x="0" y="234"/>
                </a:lnTo>
                <a:lnTo>
                  <a:pt x="33" y="234"/>
                </a:lnTo>
                <a:lnTo>
                  <a:pt x="33" y="100"/>
                </a:lnTo>
                <a:close/>
                <a:moveTo>
                  <a:pt x="33" y="267"/>
                </a:moveTo>
                <a:lnTo>
                  <a:pt x="0" y="267"/>
                </a:lnTo>
                <a:lnTo>
                  <a:pt x="0" y="334"/>
                </a:lnTo>
                <a:lnTo>
                  <a:pt x="67" y="334"/>
                </a:lnTo>
                <a:lnTo>
                  <a:pt x="67" y="300"/>
                </a:lnTo>
                <a:lnTo>
                  <a:pt x="33" y="300"/>
                </a:lnTo>
                <a:lnTo>
                  <a:pt x="33" y="267"/>
                </a:lnTo>
                <a:close/>
                <a:moveTo>
                  <a:pt x="33" y="34"/>
                </a:moveTo>
                <a:lnTo>
                  <a:pt x="67" y="34"/>
                </a:lnTo>
                <a:lnTo>
                  <a:pt x="67" y="0"/>
                </a:lnTo>
                <a:lnTo>
                  <a:pt x="0" y="0"/>
                </a:lnTo>
                <a:lnTo>
                  <a:pt x="0" y="67"/>
                </a:lnTo>
                <a:lnTo>
                  <a:pt x="33" y="67"/>
                </a:lnTo>
                <a:lnTo>
                  <a:pt x="33" y="34"/>
                </a:lnTo>
                <a:close/>
                <a:moveTo>
                  <a:pt x="100" y="334"/>
                </a:moveTo>
                <a:lnTo>
                  <a:pt x="233" y="334"/>
                </a:lnTo>
                <a:lnTo>
                  <a:pt x="233" y="300"/>
                </a:lnTo>
                <a:lnTo>
                  <a:pt x="100" y="300"/>
                </a:lnTo>
                <a:lnTo>
                  <a:pt x="100" y="334"/>
                </a:lnTo>
                <a:close/>
                <a:moveTo>
                  <a:pt x="233" y="0"/>
                </a:moveTo>
                <a:lnTo>
                  <a:pt x="100" y="0"/>
                </a:lnTo>
                <a:lnTo>
                  <a:pt x="100" y="34"/>
                </a:lnTo>
                <a:lnTo>
                  <a:pt x="233" y="34"/>
                </a:lnTo>
                <a:lnTo>
                  <a:pt x="233" y="0"/>
                </a:lnTo>
                <a:close/>
                <a:moveTo>
                  <a:pt x="200" y="150"/>
                </a:moveTo>
                <a:lnTo>
                  <a:pt x="267" y="150"/>
                </a:lnTo>
                <a:lnTo>
                  <a:pt x="267" y="84"/>
                </a:lnTo>
                <a:lnTo>
                  <a:pt x="200" y="84"/>
                </a:lnTo>
                <a:lnTo>
                  <a:pt x="200" y="150"/>
                </a:lnTo>
                <a:close/>
                <a:moveTo>
                  <a:pt x="133" y="84"/>
                </a:moveTo>
                <a:lnTo>
                  <a:pt x="67" y="84"/>
                </a:lnTo>
                <a:lnTo>
                  <a:pt x="67" y="150"/>
                </a:lnTo>
                <a:lnTo>
                  <a:pt x="133" y="150"/>
                </a:lnTo>
                <a:lnTo>
                  <a:pt x="133" y="84"/>
                </a:lnTo>
                <a:close/>
                <a:moveTo>
                  <a:pt x="86" y="167"/>
                </a:moveTo>
                <a:lnTo>
                  <a:pt x="253" y="167"/>
                </a:lnTo>
                <a:cubicBezTo>
                  <a:pt x="253" y="284"/>
                  <a:pt x="86" y="284"/>
                  <a:pt x="86" y="1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5" name="Freeform 190">
            <a:extLst>
              <a:ext uri="{FF2B5EF4-FFF2-40B4-BE49-F238E27FC236}">
                <a16:creationId xmlns:a16="http://schemas.microsoft.com/office/drawing/2014/main" id="{B681251E-E4D8-844B-A4A7-0E212BE3456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36651" y="1431928"/>
            <a:ext cx="252413" cy="252413"/>
          </a:xfrm>
          <a:custGeom>
            <a:avLst/>
            <a:gdLst>
              <a:gd name="T0" fmla="*/ 334 w 334"/>
              <a:gd name="T1" fmla="*/ 234 h 334"/>
              <a:gd name="T2" fmla="*/ 300 w 334"/>
              <a:gd name="T3" fmla="*/ 100 h 334"/>
              <a:gd name="T4" fmla="*/ 284 w 334"/>
              <a:gd name="T5" fmla="*/ 300 h 334"/>
              <a:gd name="T6" fmla="*/ 267 w 334"/>
              <a:gd name="T7" fmla="*/ 334 h 334"/>
              <a:gd name="T8" fmla="*/ 334 w 334"/>
              <a:gd name="T9" fmla="*/ 300 h 334"/>
              <a:gd name="T10" fmla="*/ 300 w 334"/>
              <a:gd name="T11" fmla="*/ 267 h 334"/>
              <a:gd name="T12" fmla="*/ 284 w 334"/>
              <a:gd name="T13" fmla="*/ 300 h 334"/>
              <a:gd name="T14" fmla="*/ 267 w 334"/>
              <a:gd name="T15" fmla="*/ 34 h 334"/>
              <a:gd name="T16" fmla="*/ 300 w 334"/>
              <a:gd name="T17" fmla="*/ 50 h 334"/>
              <a:gd name="T18" fmla="*/ 334 w 334"/>
              <a:gd name="T19" fmla="*/ 67 h 334"/>
              <a:gd name="T20" fmla="*/ 300 w 334"/>
              <a:gd name="T21" fmla="*/ 0 h 334"/>
              <a:gd name="T22" fmla="*/ 34 w 334"/>
              <a:gd name="T23" fmla="*/ 100 h 334"/>
              <a:gd name="T24" fmla="*/ 0 w 334"/>
              <a:gd name="T25" fmla="*/ 234 h 334"/>
              <a:gd name="T26" fmla="*/ 34 w 334"/>
              <a:gd name="T27" fmla="*/ 100 h 334"/>
              <a:gd name="T28" fmla="*/ 0 w 334"/>
              <a:gd name="T29" fmla="*/ 267 h 334"/>
              <a:gd name="T30" fmla="*/ 34 w 334"/>
              <a:gd name="T31" fmla="*/ 334 h 334"/>
              <a:gd name="T32" fmla="*/ 67 w 334"/>
              <a:gd name="T33" fmla="*/ 300 h 334"/>
              <a:gd name="T34" fmla="*/ 34 w 334"/>
              <a:gd name="T35" fmla="*/ 284 h 334"/>
              <a:gd name="T36" fmla="*/ 50 w 334"/>
              <a:gd name="T37" fmla="*/ 34 h 334"/>
              <a:gd name="T38" fmla="*/ 67 w 334"/>
              <a:gd name="T39" fmla="*/ 0 h 334"/>
              <a:gd name="T40" fmla="*/ 0 w 334"/>
              <a:gd name="T41" fmla="*/ 34 h 334"/>
              <a:gd name="T42" fmla="*/ 34 w 334"/>
              <a:gd name="T43" fmla="*/ 67 h 334"/>
              <a:gd name="T44" fmla="*/ 50 w 334"/>
              <a:gd name="T45" fmla="*/ 34 h 334"/>
              <a:gd name="T46" fmla="*/ 234 w 334"/>
              <a:gd name="T47" fmla="*/ 334 h 334"/>
              <a:gd name="T48" fmla="*/ 100 w 334"/>
              <a:gd name="T49" fmla="*/ 300 h 334"/>
              <a:gd name="T50" fmla="*/ 234 w 334"/>
              <a:gd name="T51" fmla="*/ 0 h 334"/>
              <a:gd name="T52" fmla="*/ 100 w 334"/>
              <a:gd name="T53" fmla="*/ 34 h 334"/>
              <a:gd name="T54" fmla="*/ 234 w 334"/>
              <a:gd name="T55" fmla="*/ 0 h 334"/>
              <a:gd name="T56" fmla="*/ 250 w 334"/>
              <a:gd name="T57" fmla="*/ 150 h 334"/>
              <a:gd name="T58" fmla="*/ 267 w 334"/>
              <a:gd name="T59" fmla="*/ 100 h 334"/>
              <a:gd name="T60" fmla="*/ 217 w 334"/>
              <a:gd name="T61" fmla="*/ 84 h 334"/>
              <a:gd name="T62" fmla="*/ 200 w 334"/>
              <a:gd name="T63" fmla="*/ 134 h 334"/>
              <a:gd name="T64" fmla="*/ 117 w 334"/>
              <a:gd name="T65" fmla="*/ 84 h 334"/>
              <a:gd name="T66" fmla="*/ 67 w 334"/>
              <a:gd name="T67" fmla="*/ 100 h 334"/>
              <a:gd name="T68" fmla="*/ 84 w 334"/>
              <a:gd name="T69" fmla="*/ 150 h 334"/>
              <a:gd name="T70" fmla="*/ 134 w 334"/>
              <a:gd name="T71" fmla="*/ 134 h 334"/>
              <a:gd name="T72" fmla="*/ 117 w 334"/>
              <a:gd name="T73" fmla="*/ 84 h 334"/>
              <a:gd name="T74" fmla="*/ 86 w 334"/>
              <a:gd name="T75" fmla="*/ 25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4" h="334">
                <a:moveTo>
                  <a:pt x="300" y="234"/>
                </a:moveTo>
                <a:lnTo>
                  <a:pt x="334" y="234"/>
                </a:lnTo>
                <a:lnTo>
                  <a:pt x="334" y="100"/>
                </a:lnTo>
                <a:lnTo>
                  <a:pt x="300" y="100"/>
                </a:lnTo>
                <a:lnTo>
                  <a:pt x="300" y="234"/>
                </a:lnTo>
                <a:close/>
                <a:moveTo>
                  <a:pt x="284" y="300"/>
                </a:moveTo>
                <a:lnTo>
                  <a:pt x="267" y="300"/>
                </a:lnTo>
                <a:lnTo>
                  <a:pt x="267" y="334"/>
                </a:lnTo>
                <a:lnTo>
                  <a:pt x="300" y="334"/>
                </a:lnTo>
                <a:cubicBezTo>
                  <a:pt x="319" y="334"/>
                  <a:pt x="334" y="319"/>
                  <a:pt x="334" y="300"/>
                </a:cubicBezTo>
                <a:lnTo>
                  <a:pt x="334" y="267"/>
                </a:lnTo>
                <a:lnTo>
                  <a:pt x="300" y="267"/>
                </a:lnTo>
                <a:lnTo>
                  <a:pt x="300" y="284"/>
                </a:lnTo>
                <a:cubicBezTo>
                  <a:pt x="300" y="293"/>
                  <a:pt x="293" y="300"/>
                  <a:pt x="284" y="300"/>
                </a:cubicBezTo>
                <a:close/>
                <a:moveTo>
                  <a:pt x="267" y="0"/>
                </a:moveTo>
                <a:lnTo>
                  <a:pt x="267" y="34"/>
                </a:lnTo>
                <a:lnTo>
                  <a:pt x="284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67"/>
                </a:lnTo>
                <a:lnTo>
                  <a:pt x="334" y="67"/>
                </a:lnTo>
                <a:lnTo>
                  <a:pt x="334" y="34"/>
                </a:lnTo>
                <a:cubicBezTo>
                  <a:pt x="334" y="15"/>
                  <a:pt x="319" y="0"/>
                  <a:pt x="300" y="0"/>
                </a:cubicBezTo>
                <a:lnTo>
                  <a:pt x="267" y="0"/>
                </a:lnTo>
                <a:close/>
                <a:moveTo>
                  <a:pt x="34" y="100"/>
                </a:moveTo>
                <a:lnTo>
                  <a:pt x="0" y="100"/>
                </a:lnTo>
                <a:lnTo>
                  <a:pt x="0" y="234"/>
                </a:lnTo>
                <a:lnTo>
                  <a:pt x="34" y="234"/>
                </a:lnTo>
                <a:lnTo>
                  <a:pt x="34" y="100"/>
                </a:lnTo>
                <a:close/>
                <a:moveTo>
                  <a:pt x="34" y="267"/>
                </a:moveTo>
                <a:lnTo>
                  <a:pt x="0" y="267"/>
                </a:lnTo>
                <a:lnTo>
                  <a:pt x="0" y="300"/>
                </a:lnTo>
                <a:cubicBezTo>
                  <a:pt x="0" y="319"/>
                  <a:pt x="15" y="334"/>
                  <a:pt x="34" y="334"/>
                </a:cubicBezTo>
                <a:lnTo>
                  <a:pt x="67" y="334"/>
                </a:lnTo>
                <a:lnTo>
                  <a:pt x="67" y="300"/>
                </a:lnTo>
                <a:lnTo>
                  <a:pt x="50" y="300"/>
                </a:lnTo>
                <a:cubicBezTo>
                  <a:pt x="41" y="300"/>
                  <a:pt x="34" y="293"/>
                  <a:pt x="34" y="284"/>
                </a:cubicBezTo>
                <a:lnTo>
                  <a:pt x="34" y="267"/>
                </a:lnTo>
                <a:close/>
                <a:moveTo>
                  <a:pt x="50" y="34"/>
                </a:moveTo>
                <a:lnTo>
                  <a:pt x="67" y="34"/>
                </a:lnTo>
                <a:lnTo>
                  <a:pt x="67" y="0"/>
                </a:ln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lnTo>
                  <a:pt x="0" y="67"/>
                </a:lnTo>
                <a:lnTo>
                  <a:pt x="34" y="67"/>
                </a:lnTo>
                <a:lnTo>
                  <a:pt x="34" y="50"/>
                </a:lnTo>
                <a:cubicBezTo>
                  <a:pt x="34" y="41"/>
                  <a:pt x="41" y="34"/>
                  <a:pt x="50" y="34"/>
                </a:cubicBezTo>
                <a:close/>
                <a:moveTo>
                  <a:pt x="100" y="334"/>
                </a:moveTo>
                <a:lnTo>
                  <a:pt x="234" y="334"/>
                </a:lnTo>
                <a:lnTo>
                  <a:pt x="234" y="300"/>
                </a:lnTo>
                <a:lnTo>
                  <a:pt x="100" y="300"/>
                </a:lnTo>
                <a:lnTo>
                  <a:pt x="100" y="334"/>
                </a:lnTo>
                <a:close/>
                <a:moveTo>
                  <a:pt x="234" y="0"/>
                </a:moveTo>
                <a:lnTo>
                  <a:pt x="100" y="0"/>
                </a:lnTo>
                <a:lnTo>
                  <a:pt x="100" y="34"/>
                </a:lnTo>
                <a:lnTo>
                  <a:pt x="234" y="34"/>
                </a:lnTo>
                <a:lnTo>
                  <a:pt x="234" y="0"/>
                </a:lnTo>
                <a:close/>
                <a:moveTo>
                  <a:pt x="217" y="150"/>
                </a:moveTo>
                <a:lnTo>
                  <a:pt x="250" y="150"/>
                </a:lnTo>
                <a:cubicBezTo>
                  <a:pt x="260" y="150"/>
                  <a:pt x="267" y="143"/>
                  <a:pt x="267" y="134"/>
                </a:cubicBezTo>
                <a:lnTo>
                  <a:pt x="267" y="100"/>
                </a:lnTo>
                <a:cubicBezTo>
                  <a:pt x="267" y="91"/>
                  <a:pt x="260" y="84"/>
                  <a:pt x="250" y="84"/>
                </a:cubicBezTo>
                <a:lnTo>
                  <a:pt x="217" y="84"/>
                </a:lnTo>
                <a:cubicBezTo>
                  <a:pt x="208" y="84"/>
                  <a:pt x="200" y="91"/>
                  <a:pt x="200" y="100"/>
                </a:cubicBezTo>
                <a:lnTo>
                  <a:pt x="200" y="134"/>
                </a:lnTo>
                <a:cubicBezTo>
                  <a:pt x="200" y="143"/>
                  <a:pt x="208" y="150"/>
                  <a:pt x="217" y="150"/>
                </a:cubicBezTo>
                <a:close/>
                <a:moveTo>
                  <a:pt x="117" y="84"/>
                </a:moveTo>
                <a:lnTo>
                  <a:pt x="84" y="84"/>
                </a:lnTo>
                <a:cubicBezTo>
                  <a:pt x="74" y="84"/>
                  <a:pt x="67" y="91"/>
                  <a:pt x="67" y="100"/>
                </a:cubicBezTo>
                <a:lnTo>
                  <a:pt x="67" y="134"/>
                </a:lnTo>
                <a:cubicBezTo>
                  <a:pt x="67" y="143"/>
                  <a:pt x="74" y="150"/>
                  <a:pt x="84" y="150"/>
                </a:cubicBezTo>
                <a:lnTo>
                  <a:pt x="117" y="150"/>
                </a:lnTo>
                <a:cubicBezTo>
                  <a:pt x="126" y="150"/>
                  <a:pt x="134" y="143"/>
                  <a:pt x="134" y="134"/>
                </a:cubicBezTo>
                <a:lnTo>
                  <a:pt x="134" y="100"/>
                </a:lnTo>
                <a:cubicBezTo>
                  <a:pt x="134" y="91"/>
                  <a:pt x="126" y="84"/>
                  <a:pt x="117" y="84"/>
                </a:cubicBezTo>
                <a:close/>
                <a:moveTo>
                  <a:pt x="253" y="250"/>
                </a:moveTo>
                <a:lnTo>
                  <a:pt x="86" y="250"/>
                </a:lnTo>
                <a:cubicBezTo>
                  <a:pt x="86" y="150"/>
                  <a:pt x="253" y="150"/>
                  <a:pt x="253" y="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6" name="Freeform 191">
            <a:extLst>
              <a:ext uri="{FF2B5EF4-FFF2-40B4-BE49-F238E27FC236}">
                <a16:creationId xmlns:a16="http://schemas.microsoft.com/office/drawing/2014/main" id="{11D44BC1-E7B6-6B42-ACD0-745598223DB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62616" y="925515"/>
            <a:ext cx="252413" cy="252413"/>
          </a:xfrm>
          <a:custGeom>
            <a:avLst/>
            <a:gdLst>
              <a:gd name="T0" fmla="*/ 300 w 334"/>
              <a:gd name="T1" fmla="*/ 233 h 333"/>
              <a:gd name="T2" fmla="*/ 334 w 334"/>
              <a:gd name="T3" fmla="*/ 233 h 333"/>
              <a:gd name="T4" fmla="*/ 334 w 334"/>
              <a:gd name="T5" fmla="*/ 100 h 333"/>
              <a:gd name="T6" fmla="*/ 300 w 334"/>
              <a:gd name="T7" fmla="*/ 100 h 333"/>
              <a:gd name="T8" fmla="*/ 300 w 334"/>
              <a:gd name="T9" fmla="*/ 233 h 333"/>
              <a:gd name="T10" fmla="*/ 300 w 334"/>
              <a:gd name="T11" fmla="*/ 300 h 333"/>
              <a:gd name="T12" fmla="*/ 267 w 334"/>
              <a:gd name="T13" fmla="*/ 300 h 333"/>
              <a:gd name="T14" fmla="*/ 267 w 334"/>
              <a:gd name="T15" fmla="*/ 333 h 333"/>
              <a:gd name="T16" fmla="*/ 334 w 334"/>
              <a:gd name="T17" fmla="*/ 333 h 333"/>
              <a:gd name="T18" fmla="*/ 334 w 334"/>
              <a:gd name="T19" fmla="*/ 266 h 333"/>
              <a:gd name="T20" fmla="*/ 300 w 334"/>
              <a:gd name="T21" fmla="*/ 266 h 333"/>
              <a:gd name="T22" fmla="*/ 300 w 334"/>
              <a:gd name="T23" fmla="*/ 300 h 333"/>
              <a:gd name="T24" fmla="*/ 267 w 334"/>
              <a:gd name="T25" fmla="*/ 0 h 333"/>
              <a:gd name="T26" fmla="*/ 267 w 334"/>
              <a:gd name="T27" fmla="*/ 33 h 333"/>
              <a:gd name="T28" fmla="*/ 300 w 334"/>
              <a:gd name="T29" fmla="*/ 33 h 333"/>
              <a:gd name="T30" fmla="*/ 300 w 334"/>
              <a:gd name="T31" fmla="*/ 66 h 333"/>
              <a:gd name="T32" fmla="*/ 334 w 334"/>
              <a:gd name="T33" fmla="*/ 66 h 333"/>
              <a:gd name="T34" fmla="*/ 334 w 334"/>
              <a:gd name="T35" fmla="*/ 0 h 333"/>
              <a:gd name="T36" fmla="*/ 267 w 334"/>
              <a:gd name="T37" fmla="*/ 0 h 333"/>
              <a:gd name="T38" fmla="*/ 34 w 334"/>
              <a:gd name="T39" fmla="*/ 100 h 333"/>
              <a:gd name="T40" fmla="*/ 0 w 334"/>
              <a:gd name="T41" fmla="*/ 100 h 333"/>
              <a:gd name="T42" fmla="*/ 0 w 334"/>
              <a:gd name="T43" fmla="*/ 233 h 333"/>
              <a:gd name="T44" fmla="*/ 34 w 334"/>
              <a:gd name="T45" fmla="*/ 233 h 333"/>
              <a:gd name="T46" fmla="*/ 34 w 334"/>
              <a:gd name="T47" fmla="*/ 100 h 333"/>
              <a:gd name="T48" fmla="*/ 34 w 334"/>
              <a:gd name="T49" fmla="*/ 266 h 333"/>
              <a:gd name="T50" fmla="*/ 0 w 334"/>
              <a:gd name="T51" fmla="*/ 266 h 333"/>
              <a:gd name="T52" fmla="*/ 0 w 334"/>
              <a:gd name="T53" fmla="*/ 333 h 333"/>
              <a:gd name="T54" fmla="*/ 67 w 334"/>
              <a:gd name="T55" fmla="*/ 333 h 333"/>
              <a:gd name="T56" fmla="*/ 67 w 334"/>
              <a:gd name="T57" fmla="*/ 300 h 333"/>
              <a:gd name="T58" fmla="*/ 34 w 334"/>
              <a:gd name="T59" fmla="*/ 300 h 333"/>
              <a:gd name="T60" fmla="*/ 34 w 334"/>
              <a:gd name="T61" fmla="*/ 266 h 333"/>
              <a:gd name="T62" fmla="*/ 34 w 334"/>
              <a:gd name="T63" fmla="*/ 33 h 333"/>
              <a:gd name="T64" fmla="*/ 67 w 334"/>
              <a:gd name="T65" fmla="*/ 33 h 333"/>
              <a:gd name="T66" fmla="*/ 67 w 334"/>
              <a:gd name="T67" fmla="*/ 0 h 333"/>
              <a:gd name="T68" fmla="*/ 0 w 334"/>
              <a:gd name="T69" fmla="*/ 0 h 333"/>
              <a:gd name="T70" fmla="*/ 0 w 334"/>
              <a:gd name="T71" fmla="*/ 66 h 333"/>
              <a:gd name="T72" fmla="*/ 34 w 334"/>
              <a:gd name="T73" fmla="*/ 66 h 333"/>
              <a:gd name="T74" fmla="*/ 34 w 334"/>
              <a:gd name="T75" fmla="*/ 33 h 333"/>
              <a:gd name="T76" fmla="*/ 100 w 334"/>
              <a:gd name="T77" fmla="*/ 333 h 333"/>
              <a:gd name="T78" fmla="*/ 234 w 334"/>
              <a:gd name="T79" fmla="*/ 333 h 333"/>
              <a:gd name="T80" fmla="*/ 234 w 334"/>
              <a:gd name="T81" fmla="*/ 300 h 333"/>
              <a:gd name="T82" fmla="*/ 100 w 334"/>
              <a:gd name="T83" fmla="*/ 300 h 333"/>
              <a:gd name="T84" fmla="*/ 100 w 334"/>
              <a:gd name="T85" fmla="*/ 333 h 333"/>
              <a:gd name="T86" fmla="*/ 234 w 334"/>
              <a:gd name="T87" fmla="*/ 0 h 333"/>
              <a:gd name="T88" fmla="*/ 100 w 334"/>
              <a:gd name="T89" fmla="*/ 0 h 333"/>
              <a:gd name="T90" fmla="*/ 100 w 334"/>
              <a:gd name="T91" fmla="*/ 33 h 333"/>
              <a:gd name="T92" fmla="*/ 234 w 334"/>
              <a:gd name="T93" fmla="*/ 33 h 333"/>
              <a:gd name="T94" fmla="*/ 234 w 334"/>
              <a:gd name="T95" fmla="*/ 0 h 333"/>
              <a:gd name="T96" fmla="*/ 200 w 334"/>
              <a:gd name="T97" fmla="*/ 150 h 333"/>
              <a:gd name="T98" fmla="*/ 267 w 334"/>
              <a:gd name="T99" fmla="*/ 150 h 333"/>
              <a:gd name="T100" fmla="*/ 267 w 334"/>
              <a:gd name="T101" fmla="*/ 83 h 333"/>
              <a:gd name="T102" fmla="*/ 200 w 334"/>
              <a:gd name="T103" fmla="*/ 83 h 333"/>
              <a:gd name="T104" fmla="*/ 200 w 334"/>
              <a:gd name="T105" fmla="*/ 150 h 333"/>
              <a:gd name="T106" fmla="*/ 134 w 334"/>
              <a:gd name="T107" fmla="*/ 83 h 333"/>
              <a:gd name="T108" fmla="*/ 67 w 334"/>
              <a:gd name="T109" fmla="*/ 83 h 333"/>
              <a:gd name="T110" fmla="*/ 67 w 334"/>
              <a:gd name="T111" fmla="*/ 150 h 333"/>
              <a:gd name="T112" fmla="*/ 134 w 334"/>
              <a:gd name="T113" fmla="*/ 150 h 333"/>
              <a:gd name="T114" fmla="*/ 134 w 334"/>
              <a:gd name="T115" fmla="*/ 83 h 333"/>
              <a:gd name="T116" fmla="*/ 253 w 334"/>
              <a:gd name="T117" fmla="*/ 250 h 333"/>
              <a:gd name="T118" fmla="*/ 86 w 334"/>
              <a:gd name="T119" fmla="*/ 250 h 333"/>
              <a:gd name="T120" fmla="*/ 253 w 334"/>
              <a:gd name="T121" fmla="*/ 2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34" h="333">
                <a:moveTo>
                  <a:pt x="300" y="233"/>
                </a:moveTo>
                <a:lnTo>
                  <a:pt x="334" y="233"/>
                </a:lnTo>
                <a:lnTo>
                  <a:pt x="334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00" y="300"/>
                </a:moveTo>
                <a:lnTo>
                  <a:pt x="267" y="300"/>
                </a:lnTo>
                <a:lnTo>
                  <a:pt x="267" y="333"/>
                </a:lnTo>
                <a:lnTo>
                  <a:pt x="334" y="333"/>
                </a:lnTo>
                <a:lnTo>
                  <a:pt x="334" y="266"/>
                </a:lnTo>
                <a:lnTo>
                  <a:pt x="300" y="266"/>
                </a:lnTo>
                <a:lnTo>
                  <a:pt x="300" y="300"/>
                </a:lnTo>
                <a:close/>
                <a:moveTo>
                  <a:pt x="267" y="0"/>
                </a:moveTo>
                <a:lnTo>
                  <a:pt x="267" y="33"/>
                </a:lnTo>
                <a:lnTo>
                  <a:pt x="300" y="33"/>
                </a:lnTo>
                <a:lnTo>
                  <a:pt x="300" y="66"/>
                </a:lnTo>
                <a:lnTo>
                  <a:pt x="334" y="66"/>
                </a:lnTo>
                <a:lnTo>
                  <a:pt x="334" y="0"/>
                </a:lnTo>
                <a:lnTo>
                  <a:pt x="267" y="0"/>
                </a:lnTo>
                <a:close/>
                <a:moveTo>
                  <a:pt x="34" y="100"/>
                </a:moveTo>
                <a:lnTo>
                  <a:pt x="0" y="100"/>
                </a:lnTo>
                <a:lnTo>
                  <a:pt x="0" y="233"/>
                </a:lnTo>
                <a:lnTo>
                  <a:pt x="34" y="233"/>
                </a:lnTo>
                <a:lnTo>
                  <a:pt x="34" y="100"/>
                </a:lnTo>
                <a:close/>
                <a:moveTo>
                  <a:pt x="34" y="266"/>
                </a:moveTo>
                <a:lnTo>
                  <a:pt x="0" y="266"/>
                </a:lnTo>
                <a:lnTo>
                  <a:pt x="0" y="333"/>
                </a:lnTo>
                <a:lnTo>
                  <a:pt x="67" y="333"/>
                </a:lnTo>
                <a:lnTo>
                  <a:pt x="67" y="300"/>
                </a:lnTo>
                <a:lnTo>
                  <a:pt x="34" y="300"/>
                </a:lnTo>
                <a:lnTo>
                  <a:pt x="34" y="266"/>
                </a:lnTo>
                <a:close/>
                <a:moveTo>
                  <a:pt x="34" y="33"/>
                </a:moveTo>
                <a:lnTo>
                  <a:pt x="67" y="33"/>
                </a:lnTo>
                <a:lnTo>
                  <a:pt x="67" y="0"/>
                </a:lnTo>
                <a:lnTo>
                  <a:pt x="0" y="0"/>
                </a:lnTo>
                <a:lnTo>
                  <a:pt x="0" y="66"/>
                </a:lnTo>
                <a:lnTo>
                  <a:pt x="34" y="66"/>
                </a:lnTo>
                <a:lnTo>
                  <a:pt x="34" y="33"/>
                </a:lnTo>
                <a:close/>
                <a:moveTo>
                  <a:pt x="100" y="333"/>
                </a:moveTo>
                <a:lnTo>
                  <a:pt x="234" y="333"/>
                </a:lnTo>
                <a:lnTo>
                  <a:pt x="234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234" y="0"/>
                </a:moveTo>
                <a:lnTo>
                  <a:pt x="100" y="0"/>
                </a:lnTo>
                <a:lnTo>
                  <a:pt x="100" y="33"/>
                </a:lnTo>
                <a:lnTo>
                  <a:pt x="234" y="33"/>
                </a:lnTo>
                <a:lnTo>
                  <a:pt x="234" y="0"/>
                </a:lnTo>
                <a:close/>
                <a:moveTo>
                  <a:pt x="200" y="150"/>
                </a:moveTo>
                <a:lnTo>
                  <a:pt x="267" y="150"/>
                </a:lnTo>
                <a:lnTo>
                  <a:pt x="267" y="83"/>
                </a:lnTo>
                <a:lnTo>
                  <a:pt x="200" y="83"/>
                </a:lnTo>
                <a:lnTo>
                  <a:pt x="200" y="150"/>
                </a:lnTo>
                <a:close/>
                <a:moveTo>
                  <a:pt x="134" y="83"/>
                </a:moveTo>
                <a:lnTo>
                  <a:pt x="67" y="83"/>
                </a:lnTo>
                <a:lnTo>
                  <a:pt x="67" y="150"/>
                </a:lnTo>
                <a:lnTo>
                  <a:pt x="134" y="150"/>
                </a:lnTo>
                <a:lnTo>
                  <a:pt x="134" y="83"/>
                </a:lnTo>
                <a:close/>
                <a:moveTo>
                  <a:pt x="253" y="250"/>
                </a:moveTo>
                <a:lnTo>
                  <a:pt x="86" y="250"/>
                </a:lnTo>
                <a:cubicBezTo>
                  <a:pt x="86" y="150"/>
                  <a:pt x="253" y="150"/>
                  <a:pt x="253" y="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7" name="Freeform 192">
            <a:extLst>
              <a:ext uri="{FF2B5EF4-FFF2-40B4-BE49-F238E27FC236}">
                <a16:creationId xmlns:a16="http://schemas.microsoft.com/office/drawing/2014/main" id="{31BFCAC9-870C-154B-9BAD-5C6B616ADCF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59378" y="925515"/>
            <a:ext cx="252413" cy="252413"/>
          </a:xfrm>
          <a:custGeom>
            <a:avLst/>
            <a:gdLst>
              <a:gd name="T0" fmla="*/ 333 w 333"/>
              <a:gd name="T1" fmla="*/ 233 h 333"/>
              <a:gd name="T2" fmla="*/ 300 w 333"/>
              <a:gd name="T3" fmla="*/ 100 h 333"/>
              <a:gd name="T4" fmla="*/ 283 w 333"/>
              <a:gd name="T5" fmla="*/ 300 h 333"/>
              <a:gd name="T6" fmla="*/ 266 w 333"/>
              <a:gd name="T7" fmla="*/ 333 h 333"/>
              <a:gd name="T8" fmla="*/ 333 w 333"/>
              <a:gd name="T9" fmla="*/ 300 h 333"/>
              <a:gd name="T10" fmla="*/ 300 w 333"/>
              <a:gd name="T11" fmla="*/ 266 h 333"/>
              <a:gd name="T12" fmla="*/ 283 w 333"/>
              <a:gd name="T13" fmla="*/ 300 h 333"/>
              <a:gd name="T14" fmla="*/ 266 w 333"/>
              <a:gd name="T15" fmla="*/ 33 h 333"/>
              <a:gd name="T16" fmla="*/ 300 w 333"/>
              <a:gd name="T17" fmla="*/ 50 h 333"/>
              <a:gd name="T18" fmla="*/ 333 w 333"/>
              <a:gd name="T19" fmla="*/ 66 h 333"/>
              <a:gd name="T20" fmla="*/ 300 w 333"/>
              <a:gd name="T21" fmla="*/ 0 h 333"/>
              <a:gd name="T22" fmla="*/ 33 w 333"/>
              <a:gd name="T23" fmla="*/ 100 h 333"/>
              <a:gd name="T24" fmla="*/ 0 w 333"/>
              <a:gd name="T25" fmla="*/ 233 h 333"/>
              <a:gd name="T26" fmla="*/ 33 w 333"/>
              <a:gd name="T27" fmla="*/ 100 h 333"/>
              <a:gd name="T28" fmla="*/ 0 w 333"/>
              <a:gd name="T29" fmla="*/ 266 h 333"/>
              <a:gd name="T30" fmla="*/ 33 w 333"/>
              <a:gd name="T31" fmla="*/ 333 h 333"/>
              <a:gd name="T32" fmla="*/ 66 w 333"/>
              <a:gd name="T33" fmla="*/ 300 h 333"/>
              <a:gd name="T34" fmla="*/ 33 w 333"/>
              <a:gd name="T35" fmla="*/ 283 h 333"/>
              <a:gd name="T36" fmla="*/ 50 w 333"/>
              <a:gd name="T37" fmla="*/ 33 h 333"/>
              <a:gd name="T38" fmla="*/ 66 w 333"/>
              <a:gd name="T39" fmla="*/ 0 h 333"/>
              <a:gd name="T40" fmla="*/ 0 w 333"/>
              <a:gd name="T41" fmla="*/ 33 h 333"/>
              <a:gd name="T42" fmla="*/ 33 w 333"/>
              <a:gd name="T43" fmla="*/ 66 h 333"/>
              <a:gd name="T44" fmla="*/ 50 w 333"/>
              <a:gd name="T45" fmla="*/ 33 h 333"/>
              <a:gd name="T46" fmla="*/ 233 w 333"/>
              <a:gd name="T47" fmla="*/ 333 h 333"/>
              <a:gd name="T48" fmla="*/ 100 w 333"/>
              <a:gd name="T49" fmla="*/ 300 h 333"/>
              <a:gd name="T50" fmla="*/ 233 w 333"/>
              <a:gd name="T51" fmla="*/ 0 h 333"/>
              <a:gd name="T52" fmla="*/ 100 w 333"/>
              <a:gd name="T53" fmla="*/ 33 h 333"/>
              <a:gd name="T54" fmla="*/ 233 w 333"/>
              <a:gd name="T55" fmla="*/ 0 h 333"/>
              <a:gd name="T56" fmla="*/ 250 w 333"/>
              <a:gd name="T57" fmla="*/ 150 h 333"/>
              <a:gd name="T58" fmla="*/ 266 w 333"/>
              <a:gd name="T59" fmla="*/ 100 h 333"/>
              <a:gd name="T60" fmla="*/ 216 w 333"/>
              <a:gd name="T61" fmla="*/ 83 h 333"/>
              <a:gd name="T62" fmla="*/ 200 w 333"/>
              <a:gd name="T63" fmla="*/ 133 h 333"/>
              <a:gd name="T64" fmla="*/ 116 w 333"/>
              <a:gd name="T65" fmla="*/ 83 h 333"/>
              <a:gd name="T66" fmla="*/ 66 w 333"/>
              <a:gd name="T67" fmla="*/ 100 h 333"/>
              <a:gd name="T68" fmla="*/ 83 w 333"/>
              <a:gd name="T69" fmla="*/ 150 h 333"/>
              <a:gd name="T70" fmla="*/ 133 w 333"/>
              <a:gd name="T71" fmla="*/ 133 h 333"/>
              <a:gd name="T72" fmla="*/ 116 w 333"/>
              <a:gd name="T73" fmla="*/ 83 h 333"/>
              <a:gd name="T74" fmla="*/ 252 w 333"/>
              <a:gd name="T75" fmla="*/ 166 h 333"/>
              <a:gd name="T76" fmla="*/ 119 w 333"/>
              <a:gd name="T77" fmla="*/ 1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33">
                <a:moveTo>
                  <a:pt x="300" y="233"/>
                </a:moveTo>
                <a:lnTo>
                  <a:pt x="333" y="233"/>
                </a:lnTo>
                <a:lnTo>
                  <a:pt x="333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283" y="300"/>
                </a:moveTo>
                <a:lnTo>
                  <a:pt x="266" y="300"/>
                </a:lnTo>
                <a:lnTo>
                  <a:pt x="266" y="333"/>
                </a:ln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266"/>
                </a:lnTo>
                <a:lnTo>
                  <a:pt x="300" y="266"/>
                </a:lnTo>
                <a:lnTo>
                  <a:pt x="300" y="283"/>
                </a:lnTo>
                <a:cubicBezTo>
                  <a:pt x="300" y="292"/>
                  <a:pt x="292" y="300"/>
                  <a:pt x="283" y="300"/>
                </a:cubicBezTo>
                <a:close/>
                <a:moveTo>
                  <a:pt x="266" y="0"/>
                </a:moveTo>
                <a:lnTo>
                  <a:pt x="266" y="33"/>
                </a:lnTo>
                <a:lnTo>
                  <a:pt x="283" y="33"/>
                </a:lnTo>
                <a:cubicBezTo>
                  <a:pt x="292" y="33"/>
                  <a:pt x="300" y="40"/>
                  <a:pt x="300" y="50"/>
                </a:cubicBezTo>
                <a:lnTo>
                  <a:pt x="300" y="66"/>
                </a:lnTo>
                <a:lnTo>
                  <a:pt x="333" y="66"/>
                </a:ln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lnTo>
                  <a:pt x="266" y="0"/>
                </a:lnTo>
                <a:close/>
                <a:moveTo>
                  <a:pt x="33" y="100"/>
                </a:moveTo>
                <a:lnTo>
                  <a:pt x="0" y="100"/>
                </a:lnTo>
                <a:lnTo>
                  <a:pt x="0" y="233"/>
                </a:lnTo>
                <a:lnTo>
                  <a:pt x="33" y="233"/>
                </a:lnTo>
                <a:lnTo>
                  <a:pt x="33" y="100"/>
                </a:lnTo>
                <a:close/>
                <a:moveTo>
                  <a:pt x="33" y="266"/>
                </a:moveTo>
                <a:lnTo>
                  <a:pt x="0" y="266"/>
                </a:ln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66" y="333"/>
                </a:lnTo>
                <a:lnTo>
                  <a:pt x="66" y="300"/>
                </a:lnTo>
                <a:lnTo>
                  <a:pt x="50" y="300"/>
                </a:lnTo>
                <a:cubicBezTo>
                  <a:pt x="40" y="300"/>
                  <a:pt x="33" y="292"/>
                  <a:pt x="33" y="283"/>
                </a:cubicBezTo>
                <a:lnTo>
                  <a:pt x="33" y="266"/>
                </a:lnTo>
                <a:close/>
                <a:moveTo>
                  <a:pt x="50" y="33"/>
                </a:moveTo>
                <a:lnTo>
                  <a:pt x="66" y="33"/>
                </a:lnTo>
                <a:lnTo>
                  <a:pt x="66" y="0"/>
                </a:ln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66"/>
                </a:lnTo>
                <a:lnTo>
                  <a:pt x="33" y="66"/>
                </a:lnTo>
                <a:lnTo>
                  <a:pt x="33" y="50"/>
                </a:lnTo>
                <a:cubicBezTo>
                  <a:pt x="33" y="40"/>
                  <a:pt x="40" y="33"/>
                  <a:pt x="50" y="33"/>
                </a:cubicBezTo>
                <a:close/>
                <a:moveTo>
                  <a:pt x="100" y="333"/>
                </a:moveTo>
                <a:lnTo>
                  <a:pt x="233" y="333"/>
                </a:lnTo>
                <a:lnTo>
                  <a:pt x="233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233" y="0"/>
                </a:moveTo>
                <a:lnTo>
                  <a:pt x="100" y="0"/>
                </a:lnTo>
                <a:lnTo>
                  <a:pt x="100" y="33"/>
                </a:lnTo>
                <a:lnTo>
                  <a:pt x="233" y="33"/>
                </a:lnTo>
                <a:lnTo>
                  <a:pt x="233" y="0"/>
                </a:lnTo>
                <a:close/>
                <a:moveTo>
                  <a:pt x="216" y="150"/>
                </a:moveTo>
                <a:lnTo>
                  <a:pt x="250" y="150"/>
                </a:lnTo>
                <a:cubicBezTo>
                  <a:pt x="259" y="150"/>
                  <a:pt x="266" y="142"/>
                  <a:pt x="266" y="133"/>
                </a:cubicBezTo>
                <a:lnTo>
                  <a:pt x="266" y="100"/>
                </a:lnTo>
                <a:cubicBezTo>
                  <a:pt x="266" y="90"/>
                  <a:pt x="259" y="83"/>
                  <a:pt x="250" y="83"/>
                </a:cubicBezTo>
                <a:lnTo>
                  <a:pt x="216" y="83"/>
                </a:lnTo>
                <a:cubicBezTo>
                  <a:pt x="207" y="83"/>
                  <a:pt x="200" y="90"/>
                  <a:pt x="200" y="100"/>
                </a:cubicBezTo>
                <a:lnTo>
                  <a:pt x="200" y="133"/>
                </a:lnTo>
                <a:cubicBezTo>
                  <a:pt x="200" y="142"/>
                  <a:pt x="207" y="150"/>
                  <a:pt x="216" y="150"/>
                </a:cubicBezTo>
                <a:close/>
                <a:moveTo>
                  <a:pt x="116" y="83"/>
                </a:moveTo>
                <a:lnTo>
                  <a:pt x="83" y="83"/>
                </a:lnTo>
                <a:cubicBezTo>
                  <a:pt x="74" y="83"/>
                  <a:pt x="66" y="90"/>
                  <a:pt x="66" y="100"/>
                </a:cubicBezTo>
                <a:lnTo>
                  <a:pt x="66" y="133"/>
                </a:lnTo>
                <a:cubicBezTo>
                  <a:pt x="66" y="142"/>
                  <a:pt x="74" y="150"/>
                  <a:pt x="83" y="150"/>
                </a:cubicBezTo>
                <a:lnTo>
                  <a:pt x="116" y="150"/>
                </a:lnTo>
                <a:cubicBezTo>
                  <a:pt x="126" y="150"/>
                  <a:pt x="133" y="142"/>
                  <a:pt x="133" y="133"/>
                </a:cubicBezTo>
                <a:lnTo>
                  <a:pt x="133" y="100"/>
                </a:lnTo>
                <a:cubicBezTo>
                  <a:pt x="133" y="90"/>
                  <a:pt x="126" y="83"/>
                  <a:pt x="116" y="83"/>
                </a:cubicBezTo>
                <a:close/>
                <a:moveTo>
                  <a:pt x="219" y="166"/>
                </a:moveTo>
                <a:lnTo>
                  <a:pt x="252" y="166"/>
                </a:lnTo>
                <a:cubicBezTo>
                  <a:pt x="252" y="283"/>
                  <a:pt x="86" y="283"/>
                  <a:pt x="86" y="166"/>
                </a:cubicBezTo>
                <a:lnTo>
                  <a:pt x="119" y="166"/>
                </a:lnTo>
                <a:cubicBezTo>
                  <a:pt x="119" y="233"/>
                  <a:pt x="219" y="233"/>
                  <a:pt x="219" y="1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8" name="Freeform 193">
            <a:extLst>
              <a:ext uri="{FF2B5EF4-FFF2-40B4-BE49-F238E27FC236}">
                <a16:creationId xmlns:a16="http://schemas.microsoft.com/office/drawing/2014/main" id="{111499BC-6CEF-2748-B8B2-64A2983B36C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56140" y="925515"/>
            <a:ext cx="252413" cy="252413"/>
          </a:xfrm>
          <a:custGeom>
            <a:avLst/>
            <a:gdLst>
              <a:gd name="T0" fmla="*/ 300 w 333"/>
              <a:gd name="T1" fmla="*/ 233 h 333"/>
              <a:gd name="T2" fmla="*/ 333 w 333"/>
              <a:gd name="T3" fmla="*/ 233 h 333"/>
              <a:gd name="T4" fmla="*/ 333 w 333"/>
              <a:gd name="T5" fmla="*/ 100 h 333"/>
              <a:gd name="T6" fmla="*/ 300 w 333"/>
              <a:gd name="T7" fmla="*/ 100 h 333"/>
              <a:gd name="T8" fmla="*/ 300 w 333"/>
              <a:gd name="T9" fmla="*/ 233 h 333"/>
              <a:gd name="T10" fmla="*/ 300 w 333"/>
              <a:gd name="T11" fmla="*/ 300 h 333"/>
              <a:gd name="T12" fmla="*/ 267 w 333"/>
              <a:gd name="T13" fmla="*/ 300 h 333"/>
              <a:gd name="T14" fmla="*/ 267 w 333"/>
              <a:gd name="T15" fmla="*/ 333 h 333"/>
              <a:gd name="T16" fmla="*/ 333 w 333"/>
              <a:gd name="T17" fmla="*/ 333 h 333"/>
              <a:gd name="T18" fmla="*/ 333 w 333"/>
              <a:gd name="T19" fmla="*/ 266 h 333"/>
              <a:gd name="T20" fmla="*/ 300 w 333"/>
              <a:gd name="T21" fmla="*/ 266 h 333"/>
              <a:gd name="T22" fmla="*/ 300 w 333"/>
              <a:gd name="T23" fmla="*/ 300 h 333"/>
              <a:gd name="T24" fmla="*/ 267 w 333"/>
              <a:gd name="T25" fmla="*/ 0 h 333"/>
              <a:gd name="T26" fmla="*/ 267 w 333"/>
              <a:gd name="T27" fmla="*/ 33 h 333"/>
              <a:gd name="T28" fmla="*/ 300 w 333"/>
              <a:gd name="T29" fmla="*/ 33 h 333"/>
              <a:gd name="T30" fmla="*/ 300 w 333"/>
              <a:gd name="T31" fmla="*/ 66 h 333"/>
              <a:gd name="T32" fmla="*/ 333 w 333"/>
              <a:gd name="T33" fmla="*/ 66 h 333"/>
              <a:gd name="T34" fmla="*/ 333 w 333"/>
              <a:gd name="T35" fmla="*/ 0 h 333"/>
              <a:gd name="T36" fmla="*/ 267 w 333"/>
              <a:gd name="T37" fmla="*/ 0 h 333"/>
              <a:gd name="T38" fmla="*/ 33 w 333"/>
              <a:gd name="T39" fmla="*/ 100 h 333"/>
              <a:gd name="T40" fmla="*/ 0 w 333"/>
              <a:gd name="T41" fmla="*/ 100 h 333"/>
              <a:gd name="T42" fmla="*/ 0 w 333"/>
              <a:gd name="T43" fmla="*/ 233 h 333"/>
              <a:gd name="T44" fmla="*/ 33 w 333"/>
              <a:gd name="T45" fmla="*/ 233 h 333"/>
              <a:gd name="T46" fmla="*/ 33 w 333"/>
              <a:gd name="T47" fmla="*/ 100 h 333"/>
              <a:gd name="T48" fmla="*/ 33 w 333"/>
              <a:gd name="T49" fmla="*/ 266 h 333"/>
              <a:gd name="T50" fmla="*/ 0 w 333"/>
              <a:gd name="T51" fmla="*/ 266 h 333"/>
              <a:gd name="T52" fmla="*/ 0 w 333"/>
              <a:gd name="T53" fmla="*/ 333 h 333"/>
              <a:gd name="T54" fmla="*/ 67 w 333"/>
              <a:gd name="T55" fmla="*/ 333 h 333"/>
              <a:gd name="T56" fmla="*/ 67 w 333"/>
              <a:gd name="T57" fmla="*/ 300 h 333"/>
              <a:gd name="T58" fmla="*/ 33 w 333"/>
              <a:gd name="T59" fmla="*/ 300 h 333"/>
              <a:gd name="T60" fmla="*/ 33 w 333"/>
              <a:gd name="T61" fmla="*/ 266 h 333"/>
              <a:gd name="T62" fmla="*/ 33 w 333"/>
              <a:gd name="T63" fmla="*/ 33 h 333"/>
              <a:gd name="T64" fmla="*/ 67 w 333"/>
              <a:gd name="T65" fmla="*/ 33 h 333"/>
              <a:gd name="T66" fmla="*/ 67 w 333"/>
              <a:gd name="T67" fmla="*/ 0 h 333"/>
              <a:gd name="T68" fmla="*/ 0 w 333"/>
              <a:gd name="T69" fmla="*/ 0 h 333"/>
              <a:gd name="T70" fmla="*/ 0 w 333"/>
              <a:gd name="T71" fmla="*/ 66 h 333"/>
              <a:gd name="T72" fmla="*/ 33 w 333"/>
              <a:gd name="T73" fmla="*/ 66 h 333"/>
              <a:gd name="T74" fmla="*/ 33 w 333"/>
              <a:gd name="T75" fmla="*/ 33 h 333"/>
              <a:gd name="T76" fmla="*/ 100 w 333"/>
              <a:gd name="T77" fmla="*/ 333 h 333"/>
              <a:gd name="T78" fmla="*/ 233 w 333"/>
              <a:gd name="T79" fmla="*/ 333 h 333"/>
              <a:gd name="T80" fmla="*/ 233 w 333"/>
              <a:gd name="T81" fmla="*/ 300 h 333"/>
              <a:gd name="T82" fmla="*/ 100 w 333"/>
              <a:gd name="T83" fmla="*/ 300 h 333"/>
              <a:gd name="T84" fmla="*/ 100 w 333"/>
              <a:gd name="T85" fmla="*/ 333 h 333"/>
              <a:gd name="T86" fmla="*/ 233 w 333"/>
              <a:gd name="T87" fmla="*/ 0 h 333"/>
              <a:gd name="T88" fmla="*/ 100 w 333"/>
              <a:gd name="T89" fmla="*/ 0 h 333"/>
              <a:gd name="T90" fmla="*/ 100 w 333"/>
              <a:gd name="T91" fmla="*/ 33 h 333"/>
              <a:gd name="T92" fmla="*/ 233 w 333"/>
              <a:gd name="T93" fmla="*/ 33 h 333"/>
              <a:gd name="T94" fmla="*/ 233 w 333"/>
              <a:gd name="T95" fmla="*/ 0 h 333"/>
              <a:gd name="T96" fmla="*/ 200 w 333"/>
              <a:gd name="T97" fmla="*/ 150 h 333"/>
              <a:gd name="T98" fmla="*/ 267 w 333"/>
              <a:gd name="T99" fmla="*/ 150 h 333"/>
              <a:gd name="T100" fmla="*/ 267 w 333"/>
              <a:gd name="T101" fmla="*/ 83 h 333"/>
              <a:gd name="T102" fmla="*/ 200 w 333"/>
              <a:gd name="T103" fmla="*/ 83 h 333"/>
              <a:gd name="T104" fmla="*/ 200 w 333"/>
              <a:gd name="T105" fmla="*/ 150 h 333"/>
              <a:gd name="T106" fmla="*/ 133 w 333"/>
              <a:gd name="T107" fmla="*/ 83 h 333"/>
              <a:gd name="T108" fmla="*/ 67 w 333"/>
              <a:gd name="T109" fmla="*/ 83 h 333"/>
              <a:gd name="T110" fmla="*/ 67 w 333"/>
              <a:gd name="T111" fmla="*/ 150 h 333"/>
              <a:gd name="T112" fmla="*/ 133 w 333"/>
              <a:gd name="T113" fmla="*/ 150 h 333"/>
              <a:gd name="T114" fmla="*/ 133 w 333"/>
              <a:gd name="T115" fmla="*/ 83 h 333"/>
              <a:gd name="T116" fmla="*/ 219 w 333"/>
              <a:gd name="T117" fmla="*/ 166 h 333"/>
              <a:gd name="T118" fmla="*/ 253 w 333"/>
              <a:gd name="T119" fmla="*/ 166 h 333"/>
              <a:gd name="T120" fmla="*/ 86 w 333"/>
              <a:gd name="T121" fmla="*/ 166 h 333"/>
              <a:gd name="T122" fmla="*/ 119 w 333"/>
              <a:gd name="T123" fmla="*/ 166 h 333"/>
              <a:gd name="T124" fmla="*/ 219 w 333"/>
              <a:gd name="T125" fmla="*/ 1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3" h="333">
                <a:moveTo>
                  <a:pt x="300" y="233"/>
                </a:moveTo>
                <a:lnTo>
                  <a:pt x="333" y="233"/>
                </a:lnTo>
                <a:lnTo>
                  <a:pt x="333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00" y="300"/>
                </a:moveTo>
                <a:lnTo>
                  <a:pt x="267" y="300"/>
                </a:lnTo>
                <a:lnTo>
                  <a:pt x="267" y="333"/>
                </a:lnTo>
                <a:lnTo>
                  <a:pt x="333" y="333"/>
                </a:lnTo>
                <a:lnTo>
                  <a:pt x="333" y="266"/>
                </a:lnTo>
                <a:lnTo>
                  <a:pt x="300" y="266"/>
                </a:lnTo>
                <a:lnTo>
                  <a:pt x="300" y="300"/>
                </a:lnTo>
                <a:close/>
                <a:moveTo>
                  <a:pt x="267" y="0"/>
                </a:moveTo>
                <a:lnTo>
                  <a:pt x="267" y="33"/>
                </a:lnTo>
                <a:lnTo>
                  <a:pt x="300" y="33"/>
                </a:lnTo>
                <a:lnTo>
                  <a:pt x="300" y="66"/>
                </a:lnTo>
                <a:lnTo>
                  <a:pt x="333" y="66"/>
                </a:lnTo>
                <a:lnTo>
                  <a:pt x="333" y="0"/>
                </a:lnTo>
                <a:lnTo>
                  <a:pt x="267" y="0"/>
                </a:lnTo>
                <a:close/>
                <a:moveTo>
                  <a:pt x="33" y="100"/>
                </a:moveTo>
                <a:lnTo>
                  <a:pt x="0" y="100"/>
                </a:lnTo>
                <a:lnTo>
                  <a:pt x="0" y="233"/>
                </a:lnTo>
                <a:lnTo>
                  <a:pt x="33" y="233"/>
                </a:lnTo>
                <a:lnTo>
                  <a:pt x="33" y="100"/>
                </a:lnTo>
                <a:close/>
                <a:moveTo>
                  <a:pt x="33" y="266"/>
                </a:moveTo>
                <a:lnTo>
                  <a:pt x="0" y="266"/>
                </a:lnTo>
                <a:lnTo>
                  <a:pt x="0" y="333"/>
                </a:lnTo>
                <a:lnTo>
                  <a:pt x="67" y="333"/>
                </a:lnTo>
                <a:lnTo>
                  <a:pt x="67" y="300"/>
                </a:lnTo>
                <a:lnTo>
                  <a:pt x="33" y="300"/>
                </a:lnTo>
                <a:lnTo>
                  <a:pt x="33" y="266"/>
                </a:lnTo>
                <a:close/>
                <a:moveTo>
                  <a:pt x="33" y="33"/>
                </a:moveTo>
                <a:lnTo>
                  <a:pt x="67" y="33"/>
                </a:lnTo>
                <a:lnTo>
                  <a:pt x="67" y="0"/>
                </a:lnTo>
                <a:lnTo>
                  <a:pt x="0" y="0"/>
                </a:lnTo>
                <a:lnTo>
                  <a:pt x="0" y="66"/>
                </a:lnTo>
                <a:lnTo>
                  <a:pt x="33" y="66"/>
                </a:lnTo>
                <a:lnTo>
                  <a:pt x="33" y="33"/>
                </a:lnTo>
                <a:close/>
                <a:moveTo>
                  <a:pt x="100" y="333"/>
                </a:moveTo>
                <a:lnTo>
                  <a:pt x="233" y="333"/>
                </a:lnTo>
                <a:lnTo>
                  <a:pt x="233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233" y="0"/>
                </a:moveTo>
                <a:lnTo>
                  <a:pt x="100" y="0"/>
                </a:lnTo>
                <a:lnTo>
                  <a:pt x="100" y="33"/>
                </a:lnTo>
                <a:lnTo>
                  <a:pt x="233" y="33"/>
                </a:lnTo>
                <a:lnTo>
                  <a:pt x="233" y="0"/>
                </a:lnTo>
                <a:close/>
                <a:moveTo>
                  <a:pt x="200" y="150"/>
                </a:moveTo>
                <a:lnTo>
                  <a:pt x="267" y="150"/>
                </a:lnTo>
                <a:lnTo>
                  <a:pt x="267" y="83"/>
                </a:lnTo>
                <a:lnTo>
                  <a:pt x="200" y="83"/>
                </a:lnTo>
                <a:lnTo>
                  <a:pt x="200" y="150"/>
                </a:lnTo>
                <a:close/>
                <a:moveTo>
                  <a:pt x="133" y="83"/>
                </a:moveTo>
                <a:lnTo>
                  <a:pt x="67" y="83"/>
                </a:lnTo>
                <a:lnTo>
                  <a:pt x="67" y="150"/>
                </a:lnTo>
                <a:lnTo>
                  <a:pt x="133" y="150"/>
                </a:lnTo>
                <a:lnTo>
                  <a:pt x="133" y="83"/>
                </a:lnTo>
                <a:close/>
                <a:moveTo>
                  <a:pt x="219" y="166"/>
                </a:moveTo>
                <a:lnTo>
                  <a:pt x="253" y="166"/>
                </a:lnTo>
                <a:cubicBezTo>
                  <a:pt x="253" y="283"/>
                  <a:pt x="86" y="283"/>
                  <a:pt x="86" y="166"/>
                </a:cubicBezTo>
                <a:lnTo>
                  <a:pt x="119" y="166"/>
                </a:lnTo>
                <a:cubicBezTo>
                  <a:pt x="119" y="233"/>
                  <a:pt x="219" y="233"/>
                  <a:pt x="219" y="1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9" name="Freeform 194">
            <a:extLst>
              <a:ext uri="{FF2B5EF4-FFF2-40B4-BE49-F238E27FC236}">
                <a16:creationId xmlns:a16="http://schemas.microsoft.com/office/drawing/2014/main" id="{2E9A6816-5794-D440-B083-E06F77E97A0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54490" y="925515"/>
            <a:ext cx="250825" cy="252413"/>
          </a:xfrm>
          <a:custGeom>
            <a:avLst/>
            <a:gdLst>
              <a:gd name="T0" fmla="*/ 334 w 334"/>
              <a:gd name="T1" fmla="*/ 233 h 333"/>
              <a:gd name="T2" fmla="*/ 300 w 334"/>
              <a:gd name="T3" fmla="*/ 100 h 333"/>
              <a:gd name="T4" fmla="*/ 284 w 334"/>
              <a:gd name="T5" fmla="*/ 300 h 333"/>
              <a:gd name="T6" fmla="*/ 267 w 334"/>
              <a:gd name="T7" fmla="*/ 333 h 333"/>
              <a:gd name="T8" fmla="*/ 334 w 334"/>
              <a:gd name="T9" fmla="*/ 300 h 333"/>
              <a:gd name="T10" fmla="*/ 300 w 334"/>
              <a:gd name="T11" fmla="*/ 266 h 333"/>
              <a:gd name="T12" fmla="*/ 284 w 334"/>
              <a:gd name="T13" fmla="*/ 300 h 333"/>
              <a:gd name="T14" fmla="*/ 267 w 334"/>
              <a:gd name="T15" fmla="*/ 33 h 333"/>
              <a:gd name="T16" fmla="*/ 300 w 334"/>
              <a:gd name="T17" fmla="*/ 50 h 333"/>
              <a:gd name="T18" fmla="*/ 334 w 334"/>
              <a:gd name="T19" fmla="*/ 66 h 333"/>
              <a:gd name="T20" fmla="*/ 300 w 334"/>
              <a:gd name="T21" fmla="*/ 0 h 333"/>
              <a:gd name="T22" fmla="*/ 34 w 334"/>
              <a:gd name="T23" fmla="*/ 100 h 333"/>
              <a:gd name="T24" fmla="*/ 0 w 334"/>
              <a:gd name="T25" fmla="*/ 233 h 333"/>
              <a:gd name="T26" fmla="*/ 34 w 334"/>
              <a:gd name="T27" fmla="*/ 100 h 333"/>
              <a:gd name="T28" fmla="*/ 0 w 334"/>
              <a:gd name="T29" fmla="*/ 266 h 333"/>
              <a:gd name="T30" fmla="*/ 34 w 334"/>
              <a:gd name="T31" fmla="*/ 333 h 333"/>
              <a:gd name="T32" fmla="*/ 67 w 334"/>
              <a:gd name="T33" fmla="*/ 300 h 333"/>
              <a:gd name="T34" fmla="*/ 34 w 334"/>
              <a:gd name="T35" fmla="*/ 283 h 333"/>
              <a:gd name="T36" fmla="*/ 50 w 334"/>
              <a:gd name="T37" fmla="*/ 33 h 333"/>
              <a:gd name="T38" fmla="*/ 67 w 334"/>
              <a:gd name="T39" fmla="*/ 0 h 333"/>
              <a:gd name="T40" fmla="*/ 0 w 334"/>
              <a:gd name="T41" fmla="*/ 33 h 333"/>
              <a:gd name="T42" fmla="*/ 34 w 334"/>
              <a:gd name="T43" fmla="*/ 66 h 333"/>
              <a:gd name="T44" fmla="*/ 50 w 334"/>
              <a:gd name="T45" fmla="*/ 33 h 333"/>
              <a:gd name="T46" fmla="*/ 234 w 334"/>
              <a:gd name="T47" fmla="*/ 333 h 333"/>
              <a:gd name="T48" fmla="*/ 100 w 334"/>
              <a:gd name="T49" fmla="*/ 300 h 333"/>
              <a:gd name="T50" fmla="*/ 234 w 334"/>
              <a:gd name="T51" fmla="*/ 0 h 333"/>
              <a:gd name="T52" fmla="*/ 100 w 334"/>
              <a:gd name="T53" fmla="*/ 33 h 333"/>
              <a:gd name="T54" fmla="*/ 234 w 334"/>
              <a:gd name="T55" fmla="*/ 0 h 333"/>
              <a:gd name="T56" fmla="*/ 250 w 334"/>
              <a:gd name="T57" fmla="*/ 150 h 333"/>
              <a:gd name="T58" fmla="*/ 267 w 334"/>
              <a:gd name="T59" fmla="*/ 100 h 333"/>
              <a:gd name="T60" fmla="*/ 217 w 334"/>
              <a:gd name="T61" fmla="*/ 83 h 333"/>
              <a:gd name="T62" fmla="*/ 200 w 334"/>
              <a:gd name="T63" fmla="*/ 133 h 333"/>
              <a:gd name="T64" fmla="*/ 117 w 334"/>
              <a:gd name="T65" fmla="*/ 83 h 333"/>
              <a:gd name="T66" fmla="*/ 67 w 334"/>
              <a:gd name="T67" fmla="*/ 100 h 333"/>
              <a:gd name="T68" fmla="*/ 84 w 334"/>
              <a:gd name="T69" fmla="*/ 150 h 333"/>
              <a:gd name="T70" fmla="*/ 134 w 334"/>
              <a:gd name="T71" fmla="*/ 133 h 333"/>
              <a:gd name="T72" fmla="*/ 117 w 334"/>
              <a:gd name="T73" fmla="*/ 83 h 333"/>
              <a:gd name="T74" fmla="*/ 220 w 334"/>
              <a:gd name="T75" fmla="*/ 250 h 333"/>
              <a:gd name="T76" fmla="*/ 86 w 334"/>
              <a:gd name="T77" fmla="*/ 2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4" h="333">
                <a:moveTo>
                  <a:pt x="300" y="233"/>
                </a:moveTo>
                <a:lnTo>
                  <a:pt x="334" y="233"/>
                </a:lnTo>
                <a:lnTo>
                  <a:pt x="334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284" y="300"/>
                </a:moveTo>
                <a:lnTo>
                  <a:pt x="267" y="300"/>
                </a:lnTo>
                <a:lnTo>
                  <a:pt x="267" y="333"/>
                </a:ln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266"/>
                </a:lnTo>
                <a:lnTo>
                  <a:pt x="300" y="266"/>
                </a:lnTo>
                <a:lnTo>
                  <a:pt x="300" y="283"/>
                </a:lnTo>
                <a:cubicBezTo>
                  <a:pt x="300" y="292"/>
                  <a:pt x="293" y="300"/>
                  <a:pt x="284" y="300"/>
                </a:cubicBezTo>
                <a:close/>
                <a:moveTo>
                  <a:pt x="267" y="0"/>
                </a:moveTo>
                <a:lnTo>
                  <a:pt x="267" y="33"/>
                </a:lnTo>
                <a:lnTo>
                  <a:pt x="284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66"/>
                </a:lnTo>
                <a:lnTo>
                  <a:pt x="334" y="66"/>
                </a:lnTo>
                <a:lnTo>
                  <a:pt x="334" y="33"/>
                </a:lnTo>
                <a:cubicBezTo>
                  <a:pt x="334" y="15"/>
                  <a:pt x="319" y="0"/>
                  <a:pt x="300" y="0"/>
                </a:cubicBezTo>
                <a:lnTo>
                  <a:pt x="267" y="0"/>
                </a:lnTo>
                <a:close/>
                <a:moveTo>
                  <a:pt x="34" y="100"/>
                </a:moveTo>
                <a:lnTo>
                  <a:pt x="0" y="100"/>
                </a:lnTo>
                <a:lnTo>
                  <a:pt x="0" y="233"/>
                </a:lnTo>
                <a:lnTo>
                  <a:pt x="34" y="233"/>
                </a:lnTo>
                <a:lnTo>
                  <a:pt x="34" y="100"/>
                </a:lnTo>
                <a:close/>
                <a:moveTo>
                  <a:pt x="34" y="266"/>
                </a:moveTo>
                <a:lnTo>
                  <a:pt x="0" y="266"/>
                </a:ln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67" y="333"/>
                </a:lnTo>
                <a:lnTo>
                  <a:pt x="67" y="300"/>
                </a:lnTo>
                <a:lnTo>
                  <a:pt x="50" y="300"/>
                </a:lnTo>
                <a:cubicBezTo>
                  <a:pt x="41" y="300"/>
                  <a:pt x="34" y="292"/>
                  <a:pt x="34" y="283"/>
                </a:cubicBezTo>
                <a:lnTo>
                  <a:pt x="34" y="266"/>
                </a:lnTo>
                <a:close/>
                <a:moveTo>
                  <a:pt x="50" y="33"/>
                </a:moveTo>
                <a:lnTo>
                  <a:pt x="67" y="33"/>
                </a:lnTo>
                <a:lnTo>
                  <a:pt x="67" y="0"/>
                </a:ln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66"/>
                </a:lnTo>
                <a:lnTo>
                  <a:pt x="34" y="66"/>
                </a:lnTo>
                <a:lnTo>
                  <a:pt x="34" y="50"/>
                </a:lnTo>
                <a:cubicBezTo>
                  <a:pt x="34" y="40"/>
                  <a:pt x="41" y="33"/>
                  <a:pt x="50" y="33"/>
                </a:cubicBezTo>
                <a:close/>
                <a:moveTo>
                  <a:pt x="100" y="333"/>
                </a:moveTo>
                <a:lnTo>
                  <a:pt x="234" y="333"/>
                </a:lnTo>
                <a:lnTo>
                  <a:pt x="234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234" y="0"/>
                </a:moveTo>
                <a:lnTo>
                  <a:pt x="100" y="0"/>
                </a:lnTo>
                <a:lnTo>
                  <a:pt x="100" y="33"/>
                </a:lnTo>
                <a:lnTo>
                  <a:pt x="234" y="33"/>
                </a:lnTo>
                <a:lnTo>
                  <a:pt x="234" y="0"/>
                </a:lnTo>
                <a:close/>
                <a:moveTo>
                  <a:pt x="217" y="150"/>
                </a:moveTo>
                <a:lnTo>
                  <a:pt x="250" y="150"/>
                </a:lnTo>
                <a:cubicBezTo>
                  <a:pt x="260" y="150"/>
                  <a:pt x="267" y="142"/>
                  <a:pt x="267" y="133"/>
                </a:cubicBezTo>
                <a:lnTo>
                  <a:pt x="267" y="100"/>
                </a:lnTo>
                <a:cubicBezTo>
                  <a:pt x="267" y="90"/>
                  <a:pt x="260" y="83"/>
                  <a:pt x="250" y="83"/>
                </a:cubicBezTo>
                <a:lnTo>
                  <a:pt x="217" y="83"/>
                </a:lnTo>
                <a:cubicBezTo>
                  <a:pt x="208" y="83"/>
                  <a:pt x="200" y="90"/>
                  <a:pt x="200" y="100"/>
                </a:cubicBezTo>
                <a:lnTo>
                  <a:pt x="200" y="133"/>
                </a:lnTo>
                <a:cubicBezTo>
                  <a:pt x="200" y="142"/>
                  <a:pt x="208" y="150"/>
                  <a:pt x="217" y="150"/>
                </a:cubicBezTo>
                <a:close/>
                <a:moveTo>
                  <a:pt x="117" y="83"/>
                </a:moveTo>
                <a:lnTo>
                  <a:pt x="84" y="83"/>
                </a:lnTo>
                <a:cubicBezTo>
                  <a:pt x="74" y="83"/>
                  <a:pt x="67" y="90"/>
                  <a:pt x="67" y="100"/>
                </a:cubicBezTo>
                <a:lnTo>
                  <a:pt x="67" y="133"/>
                </a:lnTo>
                <a:cubicBezTo>
                  <a:pt x="67" y="142"/>
                  <a:pt x="74" y="150"/>
                  <a:pt x="84" y="150"/>
                </a:cubicBezTo>
                <a:lnTo>
                  <a:pt x="117" y="150"/>
                </a:lnTo>
                <a:cubicBezTo>
                  <a:pt x="126" y="150"/>
                  <a:pt x="134" y="142"/>
                  <a:pt x="134" y="133"/>
                </a:cubicBezTo>
                <a:lnTo>
                  <a:pt x="134" y="100"/>
                </a:lnTo>
                <a:cubicBezTo>
                  <a:pt x="134" y="90"/>
                  <a:pt x="126" y="83"/>
                  <a:pt x="117" y="83"/>
                </a:cubicBezTo>
                <a:close/>
                <a:moveTo>
                  <a:pt x="253" y="250"/>
                </a:moveTo>
                <a:lnTo>
                  <a:pt x="220" y="250"/>
                </a:lnTo>
                <a:cubicBezTo>
                  <a:pt x="220" y="183"/>
                  <a:pt x="120" y="183"/>
                  <a:pt x="120" y="250"/>
                </a:cubicBezTo>
                <a:lnTo>
                  <a:pt x="86" y="250"/>
                </a:lnTo>
                <a:cubicBezTo>
                  <a:pt x="86" y="150"/>
                  <a:pt x="253" y="150"/>
                  <a:pt x="253" y="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0" name="Freeform 195">
            <a:extLst>
              <a:ext uri="{FF2B5EF4-FFF2-40B4-BE49-F238E27FC236}">
                <a16:creationId xmlns:a16="http://schemas.microsoft.com/office/drawing/2014/main" id="{FF357335-39AB-334D-AD0E-3CA1EB98849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51252" y="925515"/>
            <a:ext cx="250825" cy="252413"/>
          </a:xfrm>
          <a:custGeom>
            <a:avLst/>
            <a:gdLst>
              <a:gd name="T0" fmla="*/ 300 w 333"/>
              <a:gd name="T1" fmla="*/ 233 h 333"/>
              <a:gd name="T2" fmla="*/ 333 w 333"/>
              <a:gd name="T3" fmla="*/ 233 h 333"/>
              <a:gd name="T4" fmla="*/ 333 w 333"/>
              <a:gd name="T5" fmla="*/ 100 h 333"/>
              <a:gd name="T6" fmla="*/ 300 w 333"/>
              <a:gd name="T7" fmla="*/ 100 h 333"/>
              <a:gd name="T8" fmla="*/ 300 w 333"/>
              <a:gd name="T9" fmla="*/ 233 h 333"/>
              <a:gd name="T10" fmla="*/ 300 w 333"/>
              <a:gd name="T11" fmla="*/ 300 h 333"/>
              <a:gd name="T12" fmla="*/ 266 w 333"/>
              <a:gd name="T13" fmla="*/ 300 h 333"/>
              <a:gd name="T14" fmla="*/ 266 w 333"/>
              <a:gd name="T15" fmla="*/ 333 h 333"/>
              <a:gd name="T16" fmla="*/ 333 w 333"/>
              <a:gd name="T17" fmla="*/ 333 h 333"/>
              <a:gd name="T18" fmla="*/ 333 w 333"/>
              <a:gd name="T19" fmla="*/ 266 h 333"/>
              <a:gd name="T20" fmla="*/ 300 w 333"/>
              <a:gd name="T21" fmla="*/ 266 h 333"/>
              <a:gd name="T22" fmla="*/ 300 w 333"/>
              <a:gd name="T23" fmla="*/ 300 h 333"/>
              <a:gd name="T24" fmla="*/ 266 w 333"/>
              <a:gd name="T25" fmla="*/ 0 h 333"/>
              <a:gd name="T26" fmla="*/ 266 w 333"/>
              <a:gd name="T27" fmla="*/ 33 h 333"/>
              <a:gd name="T28" fmla="*/ 300 w 333"/>
              <a:gd name="T29" fmla="*/ 33 h 333"/>
              <a:gd name="T30" fmla="*/ 300 w 333"/>
              <a:gd name="T31" fmla="*/ 66 h 333"/>
              <a:gd name="T32" fmla="*/ 333 w 333"/>
              <a:gd name="T33" fmla="*/ 66 h 333"/>
              <a:gd name="T34" fmla="*/ 333 w 333"/>
              <a:gd name="T35" fmla="*/ 0 h 333"/>
              <a:gd name="T36" fmla="*/ 266 w 333"/>
              <a:gd name="T37" fmla="*/ 0 h 333"/>
              <a:gd name="T38" fmla="*/ 33 w 333"/>
              <a:gd name="T39" fmla="*/ 100 h 333"/>
              <a:gd name="T40" fmla="*/ 0 w 333"/>
              <a:gd name="T41" fmla="*/ 100 h 333"/>
              <a:gd name="T42" fmla="*/ 0 w 333"/>
              <a:gd name="T43" fmla="*/ 233 h 333"/>
              <a:gd name="T44" fmla="*/ 33 w 333"/>
              <a:gd name="T45" fmla="*/ 233 h 333"/>
              <a:gd name="T46" fmla="*/ 33 w 333"/>
              <a:gd name="T47" fmla="*/ 100 h 333"/>
              <a:gd name="T48" fmla="*/ 33 w 333"/>
              <a:gd name="T49" fmla="*/ 266 h 333"/>
              <a:gd name="T50" fmla="*/ 0 w 333"/>
              <a:gd name="T51" fmla="*/ 266 h 333"/>
              <a:gd name="T52" fmla="*/ 0 w 333"/>
              <a:gd name="T53" fmla="*/ 333 h 333"/>
              <a:gd name="T54" fmla="*/ 66 w 333"/>
              <a:gd name="T55" fmla="*/ 333 h 333"/>
              <a:gd name="T56" fmla="*/ 66 w 333"/>
              <a:gd name="T57" fmla="*/ 300 h 333"/>
              <a:gd name="T58" fmla="*/ 33 w 333"/>
              <a:gd name="T59" fmla="*/ 300 h 333"/>
              <a:gd name="T60" fmla="*/ 33 w 333"/>
              <a:gd name="T61" fmla="*/ 266 h 333"/>
              <a:gd name="T62" fmla="*/ 33 w 333"/>
              <a:gd name="T63" fmla="*/ 33 h 333"/>
              <a:gd name="T64" fmla="*/ 66 w 333"/>
              <a:gd name="T65" fmla="*/ 33 h 333"/>
              <a:gd name="T66" fmla="*/ 66 w 333"/>
              <a:gd name="T67" fmla="*/ 0 h 333"/>
              <a:gd name="T68" fmla="*/ 0 w 333"/>
              <a:gd name="T69" fmla="*/ 0 h 333"/>
              <a:gd name="T70" fmla="*/ 0 w 333"/>
              <a:gd name="T71" fmla="*/ 66 h 333"/>
              <a:gd name="T72" fmla="*/ 33 w 333"/>
              <a:gd name="T73" fmla="*/ 66 h 333"/>
              <a:gd name="T74" fmla="*/ 33 w 333"/>
              <a:gd name="T75" fmla="*/ 33 h 333"/>
              <a:gd name="T76" fmla="*/ 100 w 333"/>
              <a:gd name="T77" fmla="*/ 333 h 333"/>
              <a:gd name="T78" fmla="*/ 233 w 333"/>
              <a:gd name="T79" fmla="*/ 333 h 333"/>
              <a:gd name="T80" fmla="*/ 233 w 333"/>
              <a:gd name="T81" fmla="*/ 300 h 333"/>
              <a:gd name="T82" fmla="*/ 100 w 333"/>
              <a:gd name="T83" fmla="*/ 300 h 333"/>
              <a:gd name="T84" fmla="*/ 100 w 333"/>
              <a:gd name="T85" fmla="*/ 333 h 333"/>
              <a:gd name="T86" fmla="*/ 233 w 333"/>
              <a:gd name="T87" fmla="*/ 0 h 333"/>
              <a:gd name="T88" fmla="*/ 100 w 333"/>
              <a:gd name="T89" fmla="*/ 0 h 333"/>
              <a:gd name="T90" fmla="*/ 100 w 333"/>
              <a:gd name="T91" fmla="*/ 33 h 333"/>
              <a:gd name="T92" fmla="*/ 233 w 333"/>
              <a:gd name="T93" fmla="*/ 33 h 333"/>
              <a:gd name="T94" fmla="*/ 233 w 333"/>
              <a:gd name="T95" fmla="*/ 0 h 333"/>
              <a:gd name="T96" fmla="*/ 200 w 333"/>
              <a:gd name="T97" fmla="*/ 150 h 333"/>
              <a:gd name="T98" fmla="*/ 266 w 333"/>
              <a:gd name="T99" fmla="*/ 150 h 333"/>
              <a:gd name="T100" fmla="*/ 266 w 333"/>
              <a:gd name="T101" fmla="*/ 83 h 333"/>
              <a:gd name="T102" fmla="*/ 200 w 333"/>
              <a:gd name="T103" fmla="*/ 83 h 333"/>
              <a:gd name="T104" fmla="*/ 200 w 333"/>
              <a:gd name="T105" fmla="*/ 150 h 333"/>
              <a:gd name="T106" fmla="*/ 133 w 333"/>
              <a:gd name="T107" fmla="*/ 83 h 333"/>
              <a:gd name="T108" fmla="*/ 66 w 333"/>
              <a:gd name="T109" fmla="*/ 83 h 333"/>
              <a:gd name="T110" fmla="*/ 66 w 333"/>
              <a:gd name="T111" fmla="*/ 150 h 333"/>
              <a:gd name="T112" fmla="*/ 133 w 333"/>
              <a:gd name="T113" fmla="*/ 150 h 333"/>
              <a:gd name="T114" fmla="*/ 133 w 333"/>
              <a:gd name="T115" fmla="*/ 83 h 333"/>
              <a:gd name="T116" fmla="*/ 252 w 333"/>
              <a:gd name="T117" fmla="*/ 250 h 333"/>
              <a:gd name="T118" fmla="*/ 219 w 333"/>
              <a:gd name="T119" fmla="*/ 250 h 333"/>
              <a:gd name="T120" fmla="*/ 119 w 333"/>
              <a:gd name="T121" fmla="*/ 250 h 333"/>
              <a:gd name="T122" fmla="*/ 86 w 333"/>
              <a:gd name="T123" fmla="*/ 250 h 333"/>
              <a:gd name="T124" fmla="*/ 252 w 333"/>
              <a:gd name="T125" fmla="*/ 2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3" h="333">
                <a:moveTo>
                  <a:pt x="300" y="233"/>
                </a:moveTo>
                <a:lnTo>
                  <a:pt x="333" y="233"/>
                </a:lnTo>
                <a:lnTo>
                  <a:pt x="333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00" y="300"/>
                </a:moveTo>
                <a:lnTo>
                  <a:pt x="266" y="300"/>
                </a:lnTo>
                <a:lnTo>
                  <a:pt x="266" y="333"/>
                </a:lnTo>
                <a:lnTo>
                  <a:pt x="333" y="333"/>
                </a:lnTo>
                <a:lnTo>
                  <a:pt x="333" y="266"/>
                </a:lnTo>
                <a:lnTo>
                  <a:pt x="300" y="266"/>
                </a:lnTo>
                <a:lnTo>
                  <a:pt x="300" y="300"/>
                </a:lnTo>
                <a:close/>
                <a:moveTo>
                  <a:pt x="266" y="0"/>
                </a:moveTo>
                <a:lnTo>
                  <a:pt x="266" y="33"/>
                </a:lnTo>
                <a:lnTo>
                  <a:pt x="300" y="33"/>
                </a:lnTo>
                <a:lnTo>
                  <a:pt x="300" y="66"/>
                </a:lnTo>
                <a:lnTo>
                  <a:pt x="333" y="66"/>
                </a:lnTo>
                <a:lnTo>
                  <a:pt x="333" y="0"/>
                </a:lnTo>
                <a:lnTo>
                  <a:pt x="266" y="0"/>
                </a:lnTo>
                <a:close/>
                <a:moveTo>
                  <a:pt x="33" y="100"/>
                </a:moveTo>
                <a:lnTo>
                  <a:pt x="0" y="100"/>
                </a:lnTo>
                <a:lnTo>
                  <a:pt x="0" y="233"/>
                </a:lnTo>
                <a:lnTo>
                  <a:pt x="33" y="233"/>
                </a:lnTo>
                <a:lnTo>
                  <a:pt x="33" y="100"/>
                </a:lnTo>
                <a:close/>
                <a:moveTo>
                  <a:pt x="33" y="266"/>
                </a:moveTo>
                <a:lnTo>
                  <a:pt x="0" y="266"/>
                </a:lnTo>
                <a:lnTo>
                  <a:pt x="0" y="333"/>
                </a:lnTo>
                <a:lnTo>
                  <a:pt x="66" y="333"/>
                </a:lnTo>
                <a:lnTo>
                  <a:pt x="66" y="300"/>
                </a:lnTo>
                <a:lnTo>
                  <a:pt x="33" y="300"/>
                </a:lnTo>
                <a:lnTo>
                  <a:pt x="33" y="266"/>
                </a:lnTo>
                <a:close/>
                <a:moveTo>
                  <a:pt x="33" y="33"/>
                </a:moveTo>
                <a:lnTo>
                  <a:pt x="66" y="33"/>
                </a:lnTo>
                <a:lnTo>
                  <a:pt x="66" y="0"/>
                </a:lnTo>
                <a:lnTo>
                  <a:pt x="0" y="0"/>
                </a:lnTo>
                <a:lnTo>
                  <a:pt x="0" y="66"/>
                </a:lnTo>
                <a:lnTo>
                  <a:pt x="33" y="66"/>
                </a:lnTo>
                <a:lnTo>
                  <a:pt x="33" y="33"/>
                </a:lnTo>
                <a:close/>
                <a:moveTo>
                  <a:pt x="100" y="333"/>
                </a:moveTo>
                <a:lnTo>
                  <a:pt x="233" y="333"/>
                </a:lnTo>
                <a:lnTo>
                  <a:pt x="233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233" y="0"/>
                </a:moveTo>
                <a:lnTo>
                  <a:pt x="100" y="0"/>
                </a:lnTo>
                <a:lnTo>
                  <a:pt x="100" y="33"/>
                </a:lnTo>
                <a:lnTo>
                  <a:pt x="233" y="33"/>
                </a:lnTo>
                <a:lnTo>
                  <a:pt x="233" y="0"/>
                </a:lnTo>
                <a:close/>
                <a:moveTo>
                  <a:pt x="200" y="150"/>
                </a:moveTo>
                <a:lnTo>
                  <a:pt x="266" y="150"/>
                </a:lnTo>
                <a:lnTo>
                  <a:pt x="266" y="83"/>
                </a:lnTo>
                <a:lnTo>
                  <a:pt x="200" y="83"/>
                </a:lnTo>
                <a:lnTo>
                  <a:pt x="200" y="150"/>
                </a:lnTo>
                <a:close/>
                <a:moveTo>
                  <a:pt x="133" y="83"/>
                </a:moveTo>
                <a:lnTo>
                  <a:pt x="66" y="83"/>
                </a:lnTo>
                <a:lnTo>
                  <a:pt x="66" y="150"/>
                </a:lnTo>
                <a:lnTo>
                  <a:pt x="133" y="150"/>
                </a:lnTo>
                <a:lnTo>
                  <a:pt x="133" y="83"/>
                </a:lnTo>
                <a:close/>
                <a:moveTo>
                  <a:pt x="252" y="250"/>
                </a:moveTo>
                <a:lnTo>
                  <a:pt x="219" y="250"/>
                </a:lnTo>
                <a:cubicBezTo>
                  <a:pt x="219" y="183"/>
                  <a:pt x="119" y="183"/>
                  <a:pt x="119" y="250"/>
                </a:cubicBezTo>
                <a:lnTo>
                  <a:pt x="86" y="250"/>
                </a:lnTo>
                <a:cubicBezTo>
                  <a:pt x="86" y="150"/>
                  <a:pt x="252" y="150"/>
                  <a:pt x="252" y="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1" name="Freeform 196">
            <a:extLst>
              <a:ext uri="{FF2B5EF4-FFF2-40B4-BE49-F238E27FC236}">
                <a16:creationId xmlns:a16="http://schemas.microsoft.com/office/drawing/2014/main" id="{BAEF249A-0570-A94C-ADE1-A03FCCFB1E5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48015" y="925515"/>
            <a:ext cx="250825" cy="252413"/>
          </a:xfrm>
          <a:custGeom>
            <a:avLst/>
            <a:gdLst>
              <a:gd name="T0" fmla="*/ 333 w 333"/>
              <a:gd name="T1" fmla="*/ 233 h 333"/>
              <a:gd name="T2" fmla="*/ 300 w 333"/>
              <a:gd name="T3" fmla="*/ 100 h 333"/>
              <a:gd name="T4" fmla="*/ 283 w 333"/>
              <a:gd name="T5" fmla="*/ 300 h 333"/>
              <a:gd name="T6" fmla="*/ 267 w 333"/>
              <a:gd name="T7" fmla="*/ 333 h 333"/>
              <a:gd name="T8" fmla="*/ 333 w 333"/>
              <a:gd name="T9" fmla="*/ 300 h 333"/>
              <a:gd name="T10" fmla="*/ 300 w 333"/>
              <a:gd name="T11" fmla="*/ 266 h 333"/>
              <a:gd name="T12" fmla="*/ 283 w 333"/>
              <a:gd name="T13" fmla="*/ 300 h 333"/>
              <a:gd name="T14" fmla="*/ 267 w 333"/>
              <a:gd name="T15" fmla="*/ 33 h 333"/>
              <a:gd name="T16" fmla="*/ 300 w 333"/>
              <a:gd name="T17" fmla="*/ 50 h 333"/>
              <a:gd name="T18" fmla="*/ 333 w 333"/>
              <a:gd name="T19" fmla="*/ 66 h 333"/>
              <a:gd name="T20" fmla="*/ 300 w 333"/>
              <a:gd name="T21" fmla="*/ 0 h 333"/>
              <a:gd name="T22" fmla="*/ 33 w 333"/>
              <a:gd name="T23" fmla="*/ 100 h 333"/>
              <a:gd name="T24" fmla="*/ 0 w 333"/>
              <a:gd name="T25" fmla="*/ 233 h 333"/>
              <a:gd name="T26" fmla="*/ 33 w 333"/>
              <a:gd name="T27" fmla="*/ 100 h 333"/>
              <a:gd name="T28" fmla="*/ 0 w 333"/>
              <a:gd name="T29" fmla="*/ 266 h 333"/>
              <a:gd name="T30" fmla="*/ 33 w 333"/>
              <a:gd name="T31" fmla="*/ 333 h 333"/>
              <a:gd name="T32" fmla="*/ 67 w 333"/>
              <a:gd name="T33" fmla="*/ 300 h 333"/>
              <a:gd name="T34" fmla="*/ 33 w 333"/>
              <a:gd name="T35" fmla="*/ 283 h 333"/>
              <a:gd name="T36" fmla="*/ 50 w 333"/>
              <a:gd name="T37" fmla="*/ 33 h 333"/>
              <a:gd name="T38" fmla="*/ 67 w 333"/>
              <a:gd name="T39" fmla="*/ 0 h 333"/>
              <a:gd name="T40" fmla="*/ 0 w 333"/>
              <a:gd name="T41" fmla="*/ 33 h 333"/>
              <a:gd name="T42" fmla="*/ 33 w 333"/>
              <a:gd name="T43" fmla="*/ 66 h 333"/>
              <a:gd name="T44" fmla="*/ 50 w 333"/>
              <a:gd name="T45" fmla="*/ 33 h 333"/>
              <a:gd name="T46" fmla="*/ 233 w 333"/>
              <a:gd name="T47" fmla="*/ 333 h 333"/>
              <a:gd name="T48" fmla="*/ 100 w 333"/>
              <a:gd name="T49" fmla="*/ 300 h 333"/>
              <a:gd name="T50" fmla="*/ 233 w 333"/>
              <a:gd name="T51" fmla="*/ 0 h 333"/>
              <a:gd name="T52" fmla="*/ 100 w 333"/>
              <a:gd name="T53" fmla="*/ 33 h 333"/>
              <a:gd name="T54" fmla="*/ 233 w 333"/>
              <a:gd name="T55" fmla="*/ 0 h 333"/>
              <a:gd name="T56" fmla="*/ 136 w 333"/>
              <a:gd name="T57" fmla="*/ 229 h 333"/>
              <a:gd name="T58" fmla="*/ 203 w 333"/>
              <a:gd name="T59" fmla="*/ 229 h 333"/>
              <a:gd name="T60" fmla="*/ 250 w 333"/>
              <a:gd name="T61" fmla="*/ 100 h 333"/>
              <a:gd name="T62" fmla="*/ 200 w 333"/>
              <a:gd name="T63" fmla="*/ 116 h 333"/>
              <a:gd name="T64" fmla="*/ 217 w 333"/>
              <a:gd name="T65" fmla="*/ 166 h 333"/>
              <a:gd name="T66" fmla="*/ 267 w 333"/>
              <a:gd name="T67" fmla="*/ 150 h 333"/>
              <a:gd name="T68" fmla="*/ 250 w 333"/>
              <a:gd name="T69" fmla="*/ 100 h 333"/>
              <a:gd name="T70" fmla="*/ 83 w 333"/>
              <a:gd name="T71" fmla="*/ 166 h 333"/>
              <a:gd name="T72" fmla="*/ 67 w 333"/>
              <a:gd name="T73" fmla="*/ 116 h 333"/>
              <a:gd name="T74" fmla="*/ 117 w 333"/>
              <a:gd name="T75" fmla="*/ 100 h 333"/>
              <a:gd name="T76" fmla="*/ 133 w 333"/>
              <a:gd name="T77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33">
                <a:moveTo>
                  <a:pt x="300" y="233"/>
                </a:moveTo>
                <a:lnTo>
                  <a:pt x="333" y="233"/>
                </a:lnTo>
                <a:lnTo>
                  <a:pt x="333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283" y="300"/>
                </a:moveTo>
                <a:lnTo>
                  <a:pt x="267" y="300"/>
                </a:lnTo>
                <a:lnTo>
                  <a:pt x="267" y="333"/>
                </a:ln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266"/>
                </a:lnTo>
                <a:lnTo>
                  <a:pt x="300" y="266"/>
                </a:lnTo>
                <a:lnTo>
                  <a:pt x="300" y="283"/>
                </a:lnTo>
                <a:cubicBezTo>
                  <a:pt x="300" y="292"/>
                  <a:pt x="293" y="300"/>
                  <a:pt x="283" y="300"/>
                </a:cubicBezTo>
                <a:close/>
                <a:moveTo>
                  <a:pt x="267" y="0"/>
                </a:moveTo>
                <a:lnTo>
                  <a:pt x="267" y="33"/>
                </a:lnTo>
                <a:lnTo>
                  <a:pt x="283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66"/>
                </a:lnTo>
                <a:lnTo>
                  <a:pt x="333" y="66"/>
                </a:ln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lnTo>
                  <a:pt x="267" y="0"/>
                </a:lnTo>
                <a:close/>
                <a:moveTo>
                  <a:pt x="33" y="100"/>
                </a:moveTo>
                <a:lnTo>
                  <a:pt x="0" y="100"/>
                </a:lnTo>
                <a:lnTo>
                  <a:pt x="0" y="233"/>
                </a:lnTo>
                <a:lnTo>
                  <a:pt x="33" y="233"/>
                </a:lnTo>
                <a:lnTo>
                  <a:pt x="33" y="100"/>
                </a:lnTo>
                <a:close/>
                <a:moveTo>
                  <a:pt x="33" y="266"/>
                </a:moveTo>
                <a:lnTo>
                  <a:pt x="0" y="266"/>
                </a:ln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67" y="333"/>
                </a:lnTo>
                <a:lnTo>
                  <a:pt x="67" y="300"/>
                </a:lnTo>
                <a:lnTo>
                  <a:pt x="50" y="300"/>
                </a:lnTo>
                <a:cubicBezTo>
                  <a:pt x="41" y="300"/>
                  <a:pt x="33" y="292"/>
                  <a:pt x="33" y="283"/>
                </a:cubicBezTo>
                <a:lnTo>
                  <a:pt x="33" y="266"/>
                </a:lnTo>
                <a:close/>
                <a:moveTo>
                  <a:pt x="50" y="33"/>
                </a:moveTo>
                <a:lnTo>
                  <a:pt x="67" y="33"/>
                </a:lnTo>
                <a:lnTo>
                  <a:pt x="67" y="0"/>
                </a:ln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66"/>
                </a:lnTo>
                <a:lnTo>
                  <a:pt x="33" y="66"/>
                </a:lnTo>
                <a:lnTo>
                  <a:pt x="33" y="50"/>
                </a:lnTo>
                <a:cubicBezTo>
                  <a:pt x="33" y="40"/>
                  <a:pt x="41" y="33"/>
                  <a:pt x="50" y="33"/>
                </a:cubicBezTo>
                <a:close/>
                <a:moveTo>
                  <a:pt x="100" y="333"/>
                </a:moveTo>
                <a:lnTo>
                  <a:pt x="233" y="333"/>
                </a:lnTo>
                <a:lnTo>
                  <a:pt x="233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233" y="0"/>
                </a:moveTo>
                <a:lnTo>
                  <a:pt x="100" y="0"/>
                </a:lnTo>
                <a:lnTo>
                  <a:pt x="100" y="33"/>
                </a:lnTo>
                <a:lnTo>
                  <a:pt x="233" y="33"/>
                </a:lnTo>
                <a:lnTo>
                  <a:pt x="233" y="0"/>
                </a:lnTo>
                <a:close/>
                <a:moveTo>
                  <a:pt x="169" y="196"/>
                </a:moveTo>
                <a:cubicBezTo>
                  <a:pt x="151" y="196"/>
                  <a:pt x="136" y="211"/>
                  <a:pt x="136" y="229"/>
                </a:cubicBezTo>
                <a:cubicBezTo>
                  <a:pt x="136" y="248"/>
                  <a:pt x="151" y="263"/>
                  <a:pt x="169" y="263"/>
                </a:cubicBezTo>
                <a:cubicBezTo>
                  <a:pt x="188" y="263"/>
                  <a:pt x="203" y="248"/>
                  <a:pt x="203" y="229"/>
                </a:cubicBezTo>
                <a:cubicBezTo>
                  <a:pt x="203" y="211"/>
                  <a:pt x="188" y="196"/>
                  <a:pt x="169" y="196"/>
                </a:cubicBezTo>
                <a:close/>
                <a:moveTo>
                  <a:pt x="250" y="100"/>
                </a:moveTo>
                <a:lnTo>
                  <a:pt x="217" y="100"/>
                </a:lnTo>
                <a:cubicBezTo>
                  <a:pt x="207" y="100"/>
                  <a:pt x="200" y="107"/>
                  <a:pt x="200" y="116"/>
                </a:cubicBezTo>
                <a:lnTo>
                  <a:pt x="200" y="150"/>
                </a:lnTo>
                <a:cubicBezTo>
                  <a:pt x="200" y="159"/>
                  <a:pt x="207" y="166"/>
                  <a:pt x="217" y="166"/>
                </a:cubicBezTo>
                <a:lnTo>
                  <a:pt x="250" y="166"/>
                </a:lnTo>
                <a:cubicBezTo>
                  <a:pt x="259" y="166"/>
                  <a:pt x="267" y="159"/>
                  <a:pt x="267" y="150"/>
                </a:cubicBezTo>
                <a:lnTo>
                  <a:pt x="267" y="116"/>
                </a:lnTo>
                <a:cubicBezTo>
                  <a:pt x="267" y="107"/>
                  <a:pt x="259" y="100"/>
                  <a:pt x="250" y="100"/>
                </a:cubicBezTo>
                <a:close/>
                <a:moveTo>
                  <a:pt x="117" y="166"/>
                </a:moveTo>
                <a:lnTo>
                  <a:pt x="83" y="166"/>
                </a:lnTo>
                <a:cubicBezTo>
                  <a:pt x="74" y="166"/>
                  <a:pt x="67" y="159"/>
                  <a:pt x="67" y="150"/>
                </a:cubicBezTo>
                <a:lnTo>
                  <a:pt x="67" y="116"/>
                </a:lnTo>
                <a:cubicBezTo>
                  <a:pt x="67" y="107"/>
                  <a:pt x="74" y="100"/>
                  <a:pt x="83" y="100"/>
                </a:cubicBezTo>
                <a:lnTo>
                  <a:pt x="117" y="100"/>
                </a:lnTo>
                <a:cubicBezTo>
                  <a:pt x="126" y="100"/>
                  <a:pt x="133" y="107"/>
                  <a:pt x="133" y="116"/>
                </a:cubicBezTo>
                <a:lnTo>
                  <a:pt x="133" y="150"/>
                </a:lnTo>
                <a:cubicBezTo>
                  <a:pt x="133" y="159"/>
                  <a:pt x="126" y="166"/>
                  <a:pt x="117" y="1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2" name="Freeform 197">
            <a:extLst>
              <a:ext uri="{FF2B5EF4-FFF2-40B4-BE49-F238E27FC236}">
                <a16:creationId xmlns:a16="http://schemas.microsoft.com/office/drawing/2014/main" id="{44CF6D88-F266-C240-9FBA-3DFBAA0940A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44777" y="925515"/>
            <a:ext cx="252413" cy="252413"/>
          </a:xfrm>
          <a:custGeom>
            <a:avLst/>
            <a:gdLst>
              <a:gd name="T0" fmla="*/ 300 w 334"/>
              <a:gd name="T1" fmla="*/ 233 h 333"/>
              <a:gd name="T2" fmla="*/ 334 w 334"/>
              <a:gd name="T3" fmla="*/ 233 h 333"/>
              <a:gd name="T4" fmla="*/ 334 w 334"/>
              <a:gd name="T5" fmla="*/ 100 h 333"/>
              <a:gd name="T6" fmla="*/ 300 w 334"/>
              <a:gd name="T7" fmla="*/ 100 h 333"/>
              <a:gd name="T8" fmla="*/ 300 w 334"/>
              <a:gd name="T9" fmla="*/ 233 h 333"/>
              <a:gd name="T10" fmla="*/ 300 w 334"/>
              <a:gd name="T11" fmla="*/ 300 h 333"/>
              <a:gd name="T12" fmla="*/ 267 w 334"/>
              <a:gd name="T13" fmla="*/ 300 h 333"/>
              <a:gd name="T14" fmla="*/ 267 w 334"/>
              <a:gd name="T15" fmla="*/ 333 h 333"/>
              <a:gd name="T16" fmla="*/ 334 w 334"/>
              <a:gd name="T17" fmla="*/ 333 h 333"/>
              <a:gd name="T18" fmla="*/ 334 w 334"/>
              <a:gd name="T19" fmla="*/ 266 h 333"/>
              <a:gd name="T20" fmla="*/ 300 w 334"/>
              <a:gd name="T21" fmla="*/ 266 h 333"/>
              <a:gd name="T22" fmla="*/ 300 w 334"/>
              <a:gd name="T23" fmla="*/ 300 h 333"/>
              <a:gd name="T24" fmla="*/ 267 w 334"/>
              <a:gd name="T25" fmla="*/ 0 h 333"/>
              <a:gd name="T26" fmla="*/ 267 w 334"/>
              <a:gd name="T27" fmla="*/ 33 h 333"/>
              <a:gd name="T28" fmla="*/ 300 w 334"/>
              <a:gd name="T29" fmla="*/ 33 h 333"/>
              <a:gd name="T30" fmla="*/ 300 w 334"/>
              <a:gd name="T31" fmla="*/ 66 h 333"/>
              <a:gd name="T32" fmla="*/ 334 w 334"/>
              <a:gd name="T33" fmla="*/ 66 h 333"/>
              <a:gd name="T34" fmla="*/ 334 w 334"/>
              <a:gd name="T35" fmla="*/ 0 h 333"/>
              <a:gd name="T36" fmla="*/ 267 w 334"/>
              <a:gd name="T37" fmla="*/ 0 h 333"/>
              <a:gd name="T38" fmla="*/ 34 w 334"/>
              <a:gd name="T39" fmla="*/ 100 h 333"/>
              <a:gd name="T40" fmla="*/ 0 w 334"/>
              <a:gd name="T41" fmla="*/ 100 h 333"/>
              <a:gd name="T42" fmla="*/ 0 w 334"/>
              <a:gd name="T43" fmla="*/ 233 h 333"/>
              <a:gd name="T44" fmla="*/ 34 w 334"/>
              <a:gd name="T45" fmla="*/ 233 h 333"/>
              <a:gd name="T46" fmla="*/ 34 w 334"/>
              <a:gd name="T47" fmla="*/ 100 h 333"/>
              <a:gd name="T48" fmla="*/ 34 w 334"/>
              <a:gd name="T49" fmla="*/ 266 h 333"/>
              <a:gd name="T50" fmla="*/ 0 w 334"/>
              <a:gd name="T51" fmla="*/ 266 h 333"/>
              <a:gd name="T52" fmla="*/ 0 w 334"/>
              <a:gd name="T53" fmla="*/ 333 h 333"/>
              <a:gd name="T54" fmla="*/ 67 w 334"/>
              <a:gd name="T55" fmla="*/ 333 h 333"/>
              <a:gd name="T56" fmla="*/ 67 w 334"/>
              <a:gd name="T57" fmla="*/ 300 h 333"/>
              <a:gd name="T58" fmla="*/ 34 w 334"/>
              <a:gd name="T59" fmla="*/ 300 h 333"/>
              <a:gd name="T60" fmla="*/ 34 w 334"/>
              <a:gd name="T61" fmla="*/ 266 h 333"/>
              <a:gd name="T62" fmla="*/ 34 w 334"/>
              <a:gd name="T63" fmla="*/ 33 h 333"/>
              <a:gd name="T64" fmla="*/ 67 w 334"/>
              <a:gd name="T65" fmla="*/ 33 h 333"/>
              <a:gd name="T66" fmla="*/ 67 w 334"/>
              <a:gd name="T67" fmla="*/ 0 h 333"/>
              <a:gd name="T68" fmla="*/ 0 w 334"/>
              <a:gd name="T69" fmla="*/ 0 h 333"/>
              <a:gd name="T70" fmla="*/ 0 w 334"/>
              <a:gd name="T71" fmla="*/ 66 h 333"/>
              <a:gd name="T72" fmla="*/ 34 w 334"/>
              <a:gd name="T73" fmla="*/ 66 h 333"/>
              <a:gd name="T74" fmla="*/ 34 w 334"/>
              <a:gd name="T75" fmla="*/ 33 h 333"/>
              <a:gd name="T76" fmla="*/ 100 w 334"/>
              <a:gd name="T77" fmla="*/ 333 h 333"/>
              <a:gd name="T78" fmla="*/ 234 w 334"/>
              <a:gd name="T79" fmla="*/ 333 h 333"/>
              <a:gd name="T80" fmla="*/ 234 w 334"/>
              <a:gd name="T81" fmla="*/ 300 h 333"/>
              <a:gd name="T82" fmla="*/ 100 w 334"/>
              <a:gd name="T83" fmla="*/ 300 h 333"/>
              <a:gd name="T84" fmla="*/ 100 w 334"/>
              <a:gd name="T85" fmla="*/ 333 h 333"/>
              <a:gd name="T86" fmla="*/ 234 w 334"/>
              <a:gd name="T87" fmla="*/ 0 h 333"/>
              <a:gd name="T88" fmla="*/ 100 w 334"/>
              <a:gd name="T89" fmla="*/ 0 h 333"/>
              <a:gd name="T90" fmla="*/ 100 w 334"/>
              <a:gd name="T91" fmla="*/ 33 h 333"/>
              <a:gd name="T92" fmla="*/ 234 w 334"/>
              <a:gd name="T93" fmla="*/ 33 h 333"/>
              <a:gd name="T94" fmla="*/ 234 w 334"/>
              <a:gd name="T95" fmla="*/ 0 h 333"/>
              <a:gd name="T96" fmla="*/ 170 w 334"/>
              <a:gd name="T97" fmla="*/ 196 h 333"/>
              <a:gd name="T98" fmla="*/ 136 w 334"/>
              <a:gd name="T99" fmla="*/ 229 h 333"/>
              <a:gd name="T100" fmla="*/ 170 w 334"/>
              <a:gd name="T101" fmla="*/ 263 h 333"/>
              <a:gd name="T102" fmla="*/ 203 w 334"/>
              <a:gd name="T103" fmla="*/ 229 h 333"/>
              <a:gd name="T104" fmla="*/ 170 w 334"/>
              <a:gd name="T105" fmla="*/ 196 h 333"/>
              <a:gd name="T106" fmla="*/ 267 w 334"/>
              <a:gd name="T107" fmla="*/ 100 h 333"/>
              <a:gd name="T108" fmla="*/ 200 w 334"/>
              <a:gd name="T109" fmla="*/ 100 h 333"/>
              <a:gd name="T110" fmla="*/ 200 w 334"/>
              <a:gd name="T111" fmla="*/ 166 h 333"/>
              <a:gd name="T112" fmla="*/ 267 w 334"/>
              <a:gd name="T113" fmla="*/ 166 h 333"/>
              <a:gd name="T114" fmla="*/ 267 w 334"/>
              <a:gd name="T115" fmla="*/ 100 h 333"/>
              <a:gd name="T116" fmla="*/ 134 w 334"/>
              <a:gd name="T117" fmla="*/ 166 h 333"/>
              <a:gd name="T118" fmla="*/ 67 w 334"/>
              <a:gd name="T119" fmla="*/ 166 h 333"/>
              <a:gd name="T120" fmla="*/ 67 w 334"/>
              <a:gd name="T121" fmla="*/ 100 h 333"/>
              <a:gd name="T122" fmla="*/ 134 w 334"/>
              <a:gd name="T123" fmla="*/ 100 h 333"/>
              <a:gd name="T124" fmla="*/ 134 w 334"/>
              <a:gd name="T125" fmla="*/ 1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4" h="333">
                <a:moveTo>
                  <a:pt x="300" y="233"/>
                </a:moveTo>
                <a:lnTo>
                  <a:pt x="334" y="233"/>
                </a:lnTo>
                <a:lnTo>
                  <a:pt x="334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00" y="300"/>
                </a:moveTo>
                <a:lnTo>
                  <a:pt x="267" y="300"/>
                </a:lnTo>
                <a:lnTo>
                  <a:pt x="267" y="333"/>
                </a:lnTo>
                <a:lnTo>
                  <a:pt x="334" y="333"/>
                </a:lnTo>
                <a:lnTo>
                  <a:pt x="334" y="266"/>
                </a:lnTo>
                <a:lnTo>
                  <a:pt x="300" y="266"/>
                </a:lnTo>
                <a:lnTo>
                  <a:pt x="300" y="300"/>
                </a:lnTo>
                <a:close/>
                <a:moveTo>
                  <a:pt x="267" y="0"/>
                </a:moveTo>
                <a:lnTo>
                  <a:pt x="267" y="33"/>
                </a:lnTo>
                <a:lnTo>
                  <a:pt x="300" y="33"/>
                </a:lnTo>
                <a:lnTo>
                  <a:pt x="300" y="66"/>
                </a:lnTo>
                <a:lnTo>
                  <a:pt x="334" y="66"/>
                </a:lnTo>
                <a:lnTo>
                  <a:pt x="334" y="0"/>
                </a:lnTo>
                <a:lnTo>
                  <a:pt x="267" y="0"/>
                </a:lnTo>
                <a:close/>
                <a:moveTo>
                  <a:pt x="34" y="100"/>
                </a:moveTo>
                <a:lnTo>
                  <a:pt x="0" y="100"/>
                </a:lnTo>
                <a:lnTo>
                  <a:pt x="0" y="233"/>
                </a:lnTo>
                <a:lnTo>
                  <a:pt x="34" y="233"/>
                </a:lnTo>
                <a:lnTo>
                  <a:pt x="34" y="100"/>
                </a:lnTo>
                <a:close/>
                <a:moveTo>
                  <a:pt x="34" y="266"/>
                </a:moveTo>
                <a:lnTo>
                  <a:pt x="0" y="266"/>
                </a:lnTo>
                <a:lnTo>
                  <a:pt x="0" y="333"/>
                </a:lnTo>
                <a:lnTo>
                  <a:pt x="67" y="333"/>
                </a:lnTo>
                <a:lnTo>
                  <a:pt x="67" y="300"/>
                </a:lnTo>
                <a:lnTo>
                  <a:pt x="34" y="300"/>
                </a:lnTo>
                <a:lnTo>
                  <a:pt x="34" y="266"/>
                </a:lnTo>
                <a:close/>
                <a:moveTo>
                  <a:pt x="34" y="33"/>
                </a:moveTo>
                <a:lnTo>
                  <a:pt x="67" y="33"/>
                </a:lnTo>
                <a:lnTo>
                  <a:pt x="67" y="0"/>
                </a:lnTo>
                <a:lnTo>
                  <a:pt x="0" y="0"/>
                </a:lnTo>
                <a:lnTo>
                  <a:pt x="0" y="66"/>
                </a:lnTo>
                <a:lnTo>
                  <a:pt x="34" y="66"/>
                </a:lnTo>
                <a:lnTo>
                  <a:pt x="34" y="33"/>
                </a:lnTo>
                <a:close/>
                <a:moveTo>
                  <a:pt x="100" y="333"/>
                </a:moveTo>
                <a:lnTo>
                  <a:pt x="234" y="333"/>
                </a:lnTo>
                <a:lnTo>
                  <a:pt x="234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234" y="0"/>
                </a:moveTo>
                <a:lnTo>
                  <a:pt x="100" y="0"/>
                </a:lnTo>
                <a:lnTo>
                  <a:pt x="100" y="33"/>
                </a:lnTo>
                <a:lnTo>
                  <a:pt x="234" y="33"/>
                </a:lnTo>
                <a:lnTo>
                  <a:pt x="234" y="0"/>
                </a:lnTo>
                <a:close/>
                <a:moveTo>
                  <a:pt x="170" y="196"/>
                </a:moveTo>
                <a:cubicBezTo>
                  <a:pt x="151" y="196"/>
                  <a:pt x="136" y="211"/>
                  <a:pt x="136" y="229"/>
                </a:cubicBezTo>
                <a:cubicBezTo>
                  <a:pt x="136" y="248"/>
                  <a:pt x="151" y="263"/>
                  <a:pt x="170" y="263"/>
                </a:cubicBezTo>
                <a:cubicBezTo>
                  <a:pt x="188" y="263"/>
                  <a:pt x="203" y="248"/>
                  <a:pt x="203" y="229"/>
                </a:cubicBezTo>
                <a:cubicBezTo>
                  <a:pt x="203" y="211"/>
                  <a:pt x="188" y="196"/>
                  <a:pt x="170" y="196"/>
                </a:cubicBezTo>
                <a:close/>
                <a:moveTo>
                  <a:pt x="267" y="100"/>
                </a:moveTo>
                <a:lnTo>
                  <a:pt x="200" y="100"/>
                </a:lnTo>
                <a:lnTo>
                  <a:pt x="200" y="166"/>
                </a:lnTo>
                <a:lnTo>
                  <a:pt x="267" y="166"/>
                </a:lnTo>
                <a:lnTo>
                  <a:pt x="267" y="100"/>
                </a:lnTo>
                <a:close/>
                <a:moveTo>
                  <a:pt x="134" y="166"/>
                </a:moveTo>
                <a:lnTo>
                  <a:pt x="67" y="166"/>
                </a:lnTo>
                <a:lnTo>
                  <a:pt x="67" y="100"/>
                </a:lnTo>
                <a:lnTo>
                  <a:pt x="134" y="100"/>
                </a:lnTo>
                <a:lnTo>
                  <a:pt x="134" y="1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3" name="Freeform 198">
            <a:extLst>
              <a:ext uri="{FF2B5EF4-FFF2-40B4-BE49-F238E27FC236}">
                <a16:creationId xmlns:a16="http://schemas.microsoft.com/office/drawing/2014/main" id="{D216F2D7-2F36-6E4D-8DAD-DC7B40823C3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43127" y="925515"/>
            <a:ext cx="250825" cy="252413"/>
          </a:xfrm>
          <a:custGeom>
            <a:avLst/>
            <a:gdLst>
              <a:gd name="T0" fmla="*/ 233 w 333"/>
              <a:gd name="T1" fmla="*/ 133 h 333"/>
              <a:gd name="T2" fmla="*/ 266 w 333"/>
              <a:gd name="T3" fmla="*/ 133 h 333"/>
              <a:gd name="T4" fmla="*/ 266 w 333"/>
              <a:gd name="T5" fmla="*/ 200 h 333"/>
              <a:gd name="T6" fmla="*/ 233 w 333"/>
              <a:gd name="T7" fmla="*/ 200 h 333"/>
              <a:gd name="T8" fmla="*/ 233 w 333"/>
              <a:gd name="T9" fmla="*/ 133 h 333"/>
              <a:gd name="T10" fmla="*/ 66 w 333"/>
              <a:gd name="T11" fmla="*/ 133 h 333"/>
              <a:gd name="T12" fmla="*/ 100 w 333"/>
              <a:gd name="T13" fmla="*/ 133 h 333"/>
              <a:gd name="T14" fmla="*/ 100 w 333"/>
              <a:gd name="T15" fmla="*/ 200 h 333"/>
              <a:gd name="T16" fmla="*/ 66 w 333"/>
              <a:gd name="T17" fmla="*/ 200 h 333"/>
              <a:gd name="T18" fmla="*/ 66 w 333"/>
              <a:gd name="T19" fmla="*/ 133 h 333"/>
              <a:gd name="T20" fmla="*/ 300 w 333"/>
              <a:gd name="T21" fmla="*/ 300 h 333"/>
              <a:gd name="T22" fmla="*/ 266 w 333"/>
              <a:gd name="T23" fmla="*/ 300 h 333"/>
              <a:gd name="T24" fmla="*/ 266 w 333"/>
              <a:gd name="T25" fmla="*/ 266 h 333"/>
              <a:gd name="T26" fmla="*/ 233 w 333"/>
              <a:gd name="T27" fmla="*/ 266 h 333"/>
              <a:gd name="T28" fmla="*/ 233 w 333"/>
              <a:gd name="T29" fmla="*/ 300 h 333"/>
              <a:gd name="T30" fmla="*/ 183 w 333"/>
              <a:gd name="T31" fmla="*/ 300 h 333"/>
              <a:gd name="T32" fmla="*/ 183 w 333"/>
              <a:gd name="T33" fmla="*/ 266 h 333"/>
              <a:gd name="T34" fmla="*/ 150 w 333"/>
              <a:gd name="T35" fmla="*/ 266 h 333"/>
              <a:gd name="T36" fmla="*/ 150 w 333"/>
              <a:gd name="T37" fmla="*/ 300 h 333"/>
              <a:gd name="T38" fmla="*/ 100 w 333"/>
              <a:gd name="T39" fmla="*/ 300 h 333"/>
              <a:gd name="T40" fmla="*/ 100 w 333"/>
              <a:gd name="T41" fmla="*/ 266 h 333"/>
              <a:gd name="T42" fmla="*/ 66 w 333"/>
              <a:gd name="T43" fmla="*/ 266 h 333"/>
              <a:gd name="T44" fmla="*/ 66 w 333"/>
              <a:gd name="T45" fmla="*/ 300 h 333"/>
              <a:gd name="T46" fmla="*/ 33 w 333"/>
              <a:gd name="T47" fmla="*/ 300 h 333"/>
              <a:gd name="T48" fmla="*/ 33 w 333"/>
              <a:gd name="T49" fmla="*/ 164 h 333"/>
              <a:gd name="T50" fmla="*/ 166 w 333"/>
              <a:gd name="T51" fmla="*/ 33 h 333"/>
              <a:gd name="T52" fmla="*/ 300 w 333"/>
              <a:gd name="T53" fmla="*/ 164 h 333"/>
              <a:gd name="T54" fmla="*/ 300 w 333"/>
              <a:gd name="T55" fmla="*/ 300 h 333"/>
              <a:gd name="T56" fmla="*/ 166 w 333"/>
              <a:gd name="T57" fmla="*/ 0 h 333"/>
              <a:gd name="T58" fmla="*/ 0 w 333"/>
              <a:gd name="T59" fmla="*/ 164 h 333"/>
              <a:gd name="T60" fmla="*/ 0 w 333"/>
              <a:gd name="T61" fmla="*/ 333 h 333"/>
              <a:gd name="T62" fmla="*/ 333 w 333"/>
              <a:gd name="T63" fmla="*/ 333 h 333"/>
              <a:gd name="T64" fmla="*/ 333 w 333"/>
              <a:gd name="T65" fmla="*/ 164 h 333"/>
              <a:gd name="T66" fmla="*/ 166 w 333"/>
              <a:gd name="T6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3" h="333">
                <a:moveTo>
                  <a:pt x="233" y="133"/>
                </a:moveTo>
                <a:lnTo>
                  <a:pt x="266" y="133"/>
                </a:lnTo>
                <a:lnTo>
                  <a:pt x="266" y="200"/>
                </a:lnTo>
                <a:lnTo>
                  <a:pt x="233" y="200"/>
                </a:lnTo>
                <a:lnTo>
                  <a:pt x="233" y="133"/>
                </a:lnTo>
                <a:close/>
                <a:moveTo>
                  <a:pt x="66" y="133"/>
                </a:moveTo>
                <a:lnTo>
                  <a:pt x="100" y="133"/>
                </a:lnTo>
                <a:lnTo>
                  <a:pt x="100" y="200"/>
                </a:lnTo>
                <a:lnTo>
                  <a:pt x="66" y="200"/>
                </a:lnTo>
                <a:lnTo>
                  <a:pt x="66" y="133"/>
                </a:lnTo>
                <a:close/>
                <a:moveTo>
                  <a:pt x="300" y="300"/>
                </a:moveTo>
                <a:lnTo>
                  <a:pt x="266" y="300"/>
                </a:lnTo>
                <a:lnTo>
                  <a:pt x="266" y="266"/>
                </a:lnTo>
                <a:lnTo>
                  <a:pt x="233" y="266"/>
                </a:lnTo>
                <a:lnTo>
                  <a:pt x="233" y="300"/>
                </a:lnTo>
                <a:lnTo>
                  <a:pt x="183" y="300"/>
                </a:lnTo>
                <a:lnTo>
                  <a:pt x="183" y="266"/>
                </a:lnTo>
                <a:lnTo>
                  <a:pt x="150" y="266"/>
                </a:lnTo>
                <a:lnTo>
                  <a:pt x="150" y="300"/>
                </a:lnTo>
                <a:lnTo>
                  <a:pt x="100" y="300"/>
                </a:lnTo>
                <a:lnTo>
                  <a:pt x="100" y="266"/>
                </a:lnTo>
                <a:lnTo>
                  <a:pt x="66" y="266"/>
                </a:lnTo>
                <a:lnTo>
                  <a:pt x="66" y="300"/>
                </a:lnTo>
                <a:lnTo>
                  <a:pt x="33" y="300"/>
                </a:lnTo>
                <a:lnTo>
                  <a:pt x="33" y="164"/>
                </a:lnTo>
                <a:cubicBezTo>
                  <a:pt x="33" y="92"/>
                  <a:pt x="93" y="33"/>
                  <a:pt x="166" y="33"/>
                </a:cubicBezTo>
                <a:cubicBezTo>
                  <a:pt x="240" y="33"/>
                  <a:pt x="300" y="92"/>
                  <a:pt x="300" y="164"/>
                </a:cubicBezTo>
                <a:lnTo>
                  <a:pt x="300" y="300"/>
                </a:lnTo>
                <a:close/>
                <a:moveTo>
                  <a:pt x="166" y="0"/>
                </a:moveTo>
                <a:cubicBezTo>
                  <a:pt x="74" y="0"/>
                  <a:pt x="0" y="74"/>
                  <a:pt x="0" y="164"/>
                </a:cubicBezTo>
                <a:lnTo>
                  <a:pt x="0" y="333"/>
                </a:lnTo>
                <a:lnTo>
                  <a:pt x="333" y="333"/>
                </a:lnTo>
                <a:lnTo>
                  <a:pt x="333" y="164"/>
                </a:lnTo>
                <a:cubicBezTo>
                  <a:pt x="333" y="74"/>
                  <a:pt x="258" y="0"/>
                  <a:pt x="1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4" name="Freeform 199">
            <a:extLst>
              <a:ext uri="{FF2B5EF4-FFF2-40B4-BE49-F238E27FC236}">
                <a16:creationId xmlns:a16="http://schemas.microsoft.com/office/drawing/2014/main" id="{1711F1F1-535F-3D41-AA4D-ABC75A5FC0D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39889" y="925515"/>
            <a:ext cx="250825" cy="252413"/>
          </a:xfrm>
          <a:custGeom>
            <a:avLst/>
            <a:gdLst>
              <a:gd name="T0" fmla="*/ 283 w 333"/>
              <a:gd name="T1" fmla="*/ 293 h 333"/>
              <a:gd name="T2" fmla="*/ 250 w 333"/>
              <a:gd name="T3" fmla="*/ 260 h 333"/>
              <a:gd name="T4" fmla="*/ 216 w 333"/>
              <a:gd name="T5" fmla="*/ 300 h 333"/>
              <a:gd name="T6" fmla="*/ 183 w 333"/>
              <a:gd name="T7" fmla="*/ 280 h 333"/>
              <a:gd name="T8" fmla="*/ 150 w 333"/>
              <a:gd name="T9" fmla="*/ 280 h 333"/>
              <a:gd name="T10" fmla="*/ 116 w 333"/>
              <a:gd name="T11" fmla="*/ 300 h 333"/>
              <a:gd name="T12" fmla="*/ 83 w 333"/>
              <a:gd name="T13" fmla="*/ 261 h 333"/>
              <a:gd name="T14" fmla="*/ 50 w 333"/>
              <a:gd name="T15" fmla="*/ 293 h 333"/>
              <a:gd name="T16" fmla="*/ 33 w 333"/>
              <a:gd name="T17" fmla="*/ 164 h 333"/>
              <a:gd name="T18" fmla="*/ 300 w 333"/>
              <a:gd name="T19" fmla="*/ 164 h 333"/>
              <a:gd name="T20" fmla="*/ 166 w 333"/>
              <a:gd name="T21" fmla="*/ 0 h 333"/>
              <a:gd name="T22" fmla="*/ 0 w 333"/>
              <a:gd name="T23" fmla="*/ 293 h 333"/>
              <a:gd name="T24" fmla="*/ 45 w 333"/>
              <a:gd name="T25" fmla="*/ 333 h 333"/>
              <a:gd name="T26" fmla="*/ 83 w 333"/>
              <a:gd name="T27" fmla="*/ 312 h 333"/>
              <a:gd name="T28" fmla="*/ 121 w 333"/>
              <a:gd name="T29" fmla="*/ 333 h 333"/>
              <a:gd name="T30" fmla="*/ 154 w 333"/>
              <a:gd name="T31" fmla="*/ 320 h 333"/>
              <a:gd name="T32" fmla="*/ 179 w 333"/>
              <a:gd name="T33" fmla="*/ 320 h 333"/>
              <a:gd name="T34" fmla="*/ 212 w 333"/>
              <a:gd name="T35" fmla="*/ 333 h 333"/>
              <a:gd name="T36" fmla="*/ 250 w 333"/>
              <a:gd name="T37" fmla="*/ 312 h 333"/>
              <a:gd name="T38" fmla="*/ 287 w 333"/>
              <a:gd name="T39" fmla="*/ 333 h 333"/>
              <a:gd name="T40" fmla="*/ 333 w 333"/>
              <a:gd name="T41" fmla="*/ 293 h 333"/>
              <a:gd name="T42" fmla="*/ 166 w 333"/>
              <a:gd name="T43" fmla="*/ 0 h 333"/>
              <a:gd name="T44" fmla="*/ 200 w 333"/>
              <a:gd name="T45" fmla="*/ 160 h 333"/>
              <a:gd name="T46" fmla="*/ 233 w 333"/>
              <a:gd name="T47" fmla="*/ 160 h 333"/>
              <a:gd name="T48" fmla="*/ 216 w 333"/>
              <a:gd name="T49" fmla="*/ 110 h 333"/>
              <a:gd name="T50" fmla="*/ 216 w 333"/>
              <a:gd name="T51" fmla="*/ 210 h 333"/>
              <a:gd name="T52" fmla="*/ 216 w 333"/>
              <a:gd name="T53" fmla="*/ 110 h 333"/>
              <a:gd name="T54" fmla="*/ 100 w 333"/>
              <a:gd name="T55" fmla="*/ 160 h 333"/>
              <a:gd name="T56" fmla="*/ 133 w 333"/>
              <a:gd name="T57" fmla="*/ 160 h 333"/>
              <a:gd name="T58" fmla="*/ 116 w 333"/>
              <a:gd name="T59" fmla="*/ 110 h 333"/>
              <a:gd name="T60" fmla="*/ 116 w 333"/>
              <a:gd name="T61" fmla="*/ 210 h 333"/>
              <a:gd name="T62" fmla="*/ 116 w 333"/>
              <a:gd name="T63" fmla="*/ 11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3" h="333">
                <a:moveTo>
                  <a:pt x="300" y="276"/>
                </a:moveTo>
                <a:cubicBezTo>
                  <a:pt x="300" y="285"/>
                  <a:pt x="292" y="293"/>
                  <a:pt x="283" y="293"/>
                </a:cubicBezTo>
                <a:cubicBezTo>
                  <a:pt x="274" y="293"/>
                  <a:pt x="266" y="285"/>
                  <a:pt x="266" y="276"/>
                </a:cubicBezTo>
                <a:cubicBezTo>
                  <a:pt x="266" y="267"/>
                  <a:pt x="259" y="260"/>
                  <a:pt x="250" y="260"/>
                </a:cubicBezTo>
                <a:cubicBezTo>
                  <a:pt x="240" y="260"/>
                  <a:pt x="233" y="270"/>
                  <a:pt x="233" y="280"/>
                </a:cubicBezTo>
                <a:cubicBezTo>
                  <a:pt x="233" y="289"/>
                  <a:pt x="225" y="300"/>
                  <a:pt x="216" y="300"/>
                </a:cubicBezTo>
                <a:lnTo>
                  <a:pt x="200" y="300"/>
                </a:lnTo>
                <a:cubicBezTo>
                  <a:pt x="190" y="300"/>
                  <a:pt x="183" y="289"/>
                  <a:pt x="183" y="280"/>
                </a:cubicBezTo>
                <a:cubicBezTo>
                  <a:pt x="183" y="270"/>
                  <a:pt x="175" y="261"/>
                  <a:pt x="166" y="261"/>
                </a:cubicBezTo>
                <a:cubicBezTo>
                  <a:pt x="157" y="261"/>
                  <a:pt x="150" y="271"/>
                  <a:pt x="150" y="280"/>
                </a:cubicBezTo>
                <a:cubicBezTo>
                  <a:pt x="150" y="290"/>
                  <a:pt x="142" y="300"/>
                  <a:pt x="133" y="300"/>
                </a:cubicBezTo>
                <a:lnTo>
                  <a:pt x="116" y="300"/>
                </a:lnTo>
                <a:cubicBezTo>
                  <a:pt x="107" y="300"/>
                  <a:pt x="100" y="289"/>
                  <a:pt x="100" y="280"/>
                </a:cubicBezTo>
                <a:cubicBezTo>
                  <a:pt x="100" y="270"/>
                  <a:pt x="92" y="261"/>
                  <a:pt x="83" y="261"/>
                </a:cubicBezTo>
                <a:cubicBezTo>
                  <a:pt x="74" y="261"/>
                  <a:pt x="66" y="268"/>
                  <a:pt x="66" y="277"/>
                </a:cubicBezTo>
                <a:cubicBezTo>
                  <a:pt x="66" y="286"/>
                  <a:pt x="59" y="293"/>
                  <a:pt x="50" y="293"/>
                </a:cubicBezTo>
                <a:cubicBezTo>
                  <a:pt x="41" y="293"/>
                  <a:pt x="33" y="285"/>
                  <a:pt x="33" y="276"/>
                </a:cubicBezTo>
                <a:lnTo>
                  <a:pt x="33" y="164"/>
                </a:lnTo>
                <a:cubicBezTo>
                  <a:pt x="33" y="93"/>
                  <a:pt x="93" y="33"/>
                  <a:pt x="166" y="33"/>
                </a:cubicBezTo>
                <a:cubicBezTo>
                  <a:pt x="240" y="33"/>
                  <a:pt x="300" y="93"/>
                  <a:pt x="300" y="164"/>
                </a:cubicBezTo>
                <a:lnTo>
                  <a:pt x="300" y="276"/>
                </a:lnTo>
                <a:close/>
                <a:moveTo>
                  <a:pt x="166" y="0"/>
                </a:moveTo>
                <a:cubicBezTo>
                  <a:pt x="74" y="0"/>
                  <a:pt x="0" y="74"/>
                  <a:pt x="0" y="164"/>
                </a:cubicBezTo>
                <a:lnTo>
                  <a:pt x="0" y="293"/>
                </a:lnTo>
                <a:cubicBezTo>
                  <a:pt x="0" y="311"/>
                  <a:pt x="15" y="333"/>
                  <a:pt x="33" y="333"/>
                </a:cubicBezTo>
                <a:lnTo>
                  <a:pt x="45" y="333"/>
                </a:lnTo>
                <a:cubicBezTo>
                  <a:pt x="55" y="333"/>
                  <a:pt x="64" y="327"/>
                  <a:pt x="70" y="319"/>
                </a:cubicBezTo>
                <a:cubicBezTo>
                  <a:pt x="73" y="316"/>
                  <a:pt x="78" y="312"/>
                  <a:pt x="83" y="312"/>
                </a:cubicBezTo>
                <a:cubicBezTo>
                  <a:pt x="88" y="312"/>
                  <a:pt x="93" y="317"/>
                  <a:pt x="96" y="320"/>
                </a:cubicBezTo>
                <a:cubicBezTo>
                  <a:pt x="102" y="327"/>
                  <a:pt x="111" y="333"/>
                  <a:pt x="121" y="333"/>
                </a:cubicBezTo>
                <a:lnTo>
                  <a:pt x="129" y="333"/>
                </a:lnTo>
                <a:cubicBezTo>
                  <a:pt x="138" y="333"/>
                  <a:pt x="148" y="327"/>
                  <a:pt x="154" y="320"/>
                </a:cubicBezTo>
                <a:cubicBezTo>
                  <a:pt x="157" y="316"/>
                  <a:pt x="161" y="312"/>
                  <a:pt x="166" y="312"/>
                </a:cubicBezTo>
                <a:cubicBezTo>
                  <a:pt x="171" y="312"/>
                  <a:pt x="176" y="317"/>
                  <a:pt x="179" y="320"/>
                </a:cubicBezTo>
                <a:cubicBezTo>
                  <a:pt x="185" y="328"/>
                  <a:pt x="194" y="333"/>
                  <a:pt x="204" y="333"/>
                </a:cubicBezTo>
                <a:lnTo>
                  <a:pt x="212" y="333"/>
                </a:lnTo>
                <a:cubicBezTo>
                  <a:pt x="221" y="333"/>
                  <a:pt x="231" y="327"/>
                  <a:pt x="237" y="320"/>
                </a:cubicBezTo>
                <a:cubicBezTo>
                  <a:pt x="240" y="316"/>
                  <a:pt x="244" y="312"/>
                  <a:pt x="250" y="312"/>
                </a:cubicBezTo>
                <a:cubicBezTo>
                  <a:pt x="255" y="312"/>
                  <a:pt x="259" y="317"/>
                  <a:pt x="262" y="320"/>
                </a:cubicBezTo>
                <a:cubicBezTo>
                  <a:pt x="268" y="328"/>
                  <a:pt x="278" y="333"/>
                  <a:pt x="287" y="333"/>
                </a:cubicBezTo>
                <a:lnTo>
                  <a:pt x="300" y="333"/>
                </a:lnTo>
                <a:cubicBezTo>
                  <a:pt x="318" y="333"/>
                  <a:pt x="333" y="311"/>
                  <a:pt x="333" y="293"/>
                </a:cubicBezTo>
                <a:lnTo>
                  <a:pt x="333" y="164"/>
                </a:lnTo>
                <a:cubicBezTo>
                  <a:pt x="333" y="74"/>
                  <a:pt x="258" y="0"/>
                  <a:pt x="166" y="0"/>
                </a:cubicBezTo>
                <a:close/>
                <a:moveTo>
                  <a:pt x="216" y="176"/>
                </a:moveTo>
                <a:cubicBezTo>
                  <a:pt x="207" y="176"/>
                  <a:pt x="200" y="169"/>
                  <a:pt x="200" y="160"/>
                </a:cubicBezTo>
                <a:cubicBezTo>
                  <a:pt x="200" y="150"/>
                  <a:pt x="207" y="143"/>
                  <a:pt x="216" y="143"/>
                </a:cubicBezTo>
                <a:cubicBezTo>
                  <a:pt x="225" y="143"/>
                  <a:pt x="233" y="150"/>
                  <a:pt x="233" y="160"/>
                </a:cubicBezTo>
                <a:cubicBezTo>
                  <a:pt x="233" y="169"/>
                  <a:pt x="225" y="176"/>
                  <a:pt x="216" y="176"/>
                </a:cubicBezTo>
                <a:close/>
                <a:moveTo>
                  <a:pt x="216" y="110"/>
                </a:moveTo>
                <a:cubicBezTo>
                  <a:pt x="189" y="110"/>
                  <a:pt x="166" y="132"/>
                  <a:pt x="166" y="160"/>
                </a:cubicBezTo>
                <a:cubicBezTo>
                  <a:pt x="166" y="187"/>
                  <a:pt x="189" y="210"/>
                  <a:pt x="216" y="210"/>
                </a:cubicBezTo>
                <a:cubicBezTo>
                  <a:pt x="244" y="210"/>
                  <a:pt x="266" y="187"/>
                  <a:pt x="266" y="160"/>
                </a:cubicBezTo>
                <a:cubicBezTo>
                  <a:pt x="266" y="132"/>
                  <a:pt x="244" y="110"/>
                  <a:pt x="216" y="110"/>
                </a:cubicBezTo>
                <a:close/>
                <a:moveTo>
                  <a:pt x="116" y="176"/>
                </a:moveTo>
                <a:cubicBezTo>
                  <a:pt x="107" y="176"/>
                  <a:pt x="100" y="169"/>
                  <a:pt x="100" y="160"/>
                </a:cubicBezTo>
                <a:cubicBezTo>
                  <a:pt x="100" y="150"/>
                  <a:pt x="107" y="143"/>
                  <a:pt x="116" y="143"/>
                </a:cubicBezTo>
                <a:cubicBezTo>
                  <a:pt x="125" y="143"/>
                  <a:pt x="133" y="150"/>
                  <a:pt x="133" y="160"/>
                </a:cubicBezTo>
                <a:cubicBezTo>
                  <a:pt x="133" y="169"/>
                  <a:pt x="125" y="176"/>
                  <a:pt x="116" y="176"/>
                </a:cubicBezTo>
                <a:close/>
                <a:moveTo>
                  <a:pt x="116" y="110"/>
                </a:moveTo>
                <a:cubicBezTo>
                  <a:pt x="89" y="110"/>
                  <a:pt x="66" y="132"/>
                  <a:pt x="66" y="160"/>
                </a:cubicBezTo>
                <a:cubicBezTo>
                  <a:pt x="66" y="187"/>
                  <a:pt x="89" y="210"/>
                  <a:pt x="116" y="210"/>
                </a:cubicBezTo>
                <a:cubicBezTo>
                  <a:pt x="144" y="210"/>
                  <a:pt x="166" y="187"/>
                  <a:pt x="166" y="160"/>
                </a:cubicBezTo>
                <a:cubicBezTo>
                  <a:pt x="166" y="132"/>
                  <a:pt x="144" y="110"/>
                  <a:pt x="116" y="1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5" name="Freeform 200">
            <a:extLst>
              <a:ext uri="{FF2B5EF4-FFF2-40B4-BE49-F238E27FC236}">
                <a16:creationId xmlns:a16="http://schemas.microsoft.com/office/drawing/2014/main" id="{07B96046-4F2F-1E4C-A89F-5C27B21D4C2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36651" y="925515"/>
            <a:ext cx="252413" cy="257176"/>
          </a:xfrm>
          <a:custGeom>
            <a:avLst/>
            <a:gdLst>
              <a:gd name="T0" fmla="*/ 300 w 334"/>
              <a:gd name="T1" fmla="*/ 164 h 339"/>
              <a:gd name="T2" fmla="*/ 167 w 334"/>
              <a:gd name="T3" fmla="*/ 33 h 339"/>
              <a:gd name="T4" fmla="*/ 34 w 334"/>
              <a:gd name="T5" fmla="*/ 164 h 339"/>
              <a:gd name="T6" fmla="*/ 34 w 334"/>
              <a:gd name="T7" fmla="*/ 276 h 339"/>
              <a:gd name="T8" fmla="*/ 50 w 334"/>
              <a:gd name="T9" fmla="*/ 293 h 339"/>
              <a:gd name="T10" fmla="*/ 67 w 334"/>
              <a:gd name="T11" fmla="*/ 277 h 339"/>
              <a:gd name="T12" fmla="*/ 84 w 334"/>
              <a:gd name="T13" fmla="*/ 261 h 339"/>
              <a:gd name="T14" fmla="*/ 100 w 334"/>
              <a:gd name="T15" fmla="*/ 280 h 339"/>
              <a:gd name="T16" fmla="*/ 117 w 334"/>
              <a:gd name="T17" fmla="*/ 300 h 339"/>
              <a:gd name="T18" fmla="*/ 134 w 334"/>
              <a:gd name="T19" fmla="*/ 300 h 339"/>
              <a:gd name="T20" fmla="*/ 150 w 334"/>
              <a:gd name="T21" fmla="*/ 280 h 339"/>
              <a:gd name="T22" fmla="*/ 167 w 334"/>
              <a:gd name="T23" fmla="*/ 261 h 339"/>
              <a:gd name="T24" fmla="*/ 184 w 334"/>
              <a:gd name="T25" fmla="*/ 280 h 339"/>
              <a:gd name="T26" fmla="*/ 200 w 334"/>
              <a:gd name="T27" fmla="*/ 300 h 339"/>
              <a:gd name="T28" fmla="*/ 217 w 334"/>
              <a:gd name="T29" fmla="*/ 300 h 339"/>
              <a:gd name="T30" fmla="*/ 234 w 334"/>
              <a:gd name="T31" fmla="*/ 280 h 339"/>
              <a:gd name="T32" fmla="*/ 250 w 334"/>
              <a:gd name="T33" fmla="*/ 259 h 339"/>
              <a:gd name="T34" fmla="*/ 267 w 334"/>
              <a:gd name="T35" fmla="*/ 276 h 339"/>
              <a:gd name="T36" fmla="*/ 284 w 334"/>
              <a:gd name="T37" fmla="*/ 293 h 339"/>
              <a:gd name="T38" fmla="*/ 300 w 334"/>
              <a:gd name="T39" fmla="*/ 276 h 339"/>
              <a:gd name="T40" fmla="*/ 300 w 334"/>
              <a:gd name="T41" fmla="*/ 164 h 339"/>
              <a:gd name="T42" fmla="*/ 334 w 334"/>
              <a:gd name="T43" fmla="*/ 164 h 339"/>
              <a:gd name="T44" fmla="*/ 334 w 334"/>
              <a:gd name="T45" fmla="*/ 293 h 339"/>
              <a:gd name="T46" fmla="*/ 300 w 334"/>
              <a:gd name="T47" fmla="*/ 333 h 339"/>
              <a:gd name="T48" fmla="*/ 288 w 334"/>
              <a:gd name="T49" fmla="*/ 333 h 339"/>
              <a:gd name="T50" fmla="*/ 263 w 334"/>
              <a:gd name="T51" fmla="*/ 320 h 339"/>
              <a:gd name="T52" fmla="*/ 250 w 334"/>
              <a:gd name="T53" fmla="*/ 312 h 339"/>
              <a:gd name="T54" fmla="*/ 238 w 334"/>
              <a:gd name="T55" fmla="*/ 320 h 339"/>
              <a:gd name="T56" fmla="*/ 213 w 334"/>
              <a:gd name="T57" fmla="*/ 333 h 339"/>
              <a:gd name="T58" fmla="*/ 204 w 334"/>
              <a:gd name="T59" fmla="*/ 333 h 339"/>
              <a:gd name="T60" fmla="*/ 180 w 334"/>
              <a:gd name="T61" fmla="*/ 320 h 339"/>
              <a:gd name="T62" fmla="*/ 167 w 334"/>
              <a:gd name="T63" fmla="*/ 312 h 339"/>
              <a:gd name="T64" fmla="*/ 154 w 334"/>
              <a:gd name="T65" fmla="*/ 320 h 339"/>
              <a:gd name="T66" fmla="*/ 97 w 334"/>
              <a:gd name="T67" fmla="*/ 320 h 339"/>
              <a:gd name="T68" fmla="*/ 84 w 334"/>
              <a:gd name="T69" fmla="*/ 311 h 339"/>
              <a:gd name="T70" fmla="*/ 71 w 334"/>
              <a:gd name="T71" fmla="*/ 319 h 339"/>
              <a:gd name="T72" fmla="*/ 46 w 334"/>
              <a:gd name="T73" fmla="*/ 333 h 339"/>
              <a:gd name="T74" fmla="*/ 34 w 334"/>
              <a:gd name="T75" fmla="*/ 333 h 339"/>
              <a:gd name="T76" fmla="*/ 0 w 334"/>
              <a:gd name="T77" fmla="*/ 293 h 339"/>
              <a:gd name="T78" fmla="*/ 0 w 334"/>
              <a:gd name="T79" fmla="*/ 164 h 339"/>
              <a:gd name="T80" fmla="*/ 167 w 334"/>
              <a:gd name="T81" fmla="*/ 0 h 339"/>
              <a:gd name="T82" fmla="*/ 334 w 334"/>
              <a:gd name="T83" fmla="*/ 164 h 339"/>
              <a:gd name="T84" fmla="*/ 234 w 334"/>
              <a:gd name="T85" fmla="*/ 143 h 339"/>
              <a:gd name="T86" fmla="*/ 234 w 334"/>
              <a:gd name="T87" fmla="*/ 176 h 339"/>
              <a:gd name="T88" fmla="*/ 250 w 334"/>
              <a:gd name="T89" fmla="*/ 193 h 339"/>
              <a:gd name="T90" fmla="*/ 267 w 334"/>
              <a:gd name="T91" fmla="*/ 176 h 339"/>
              <a:gd name="T92" fmla="*/ 267 w 334"/>
              <a:gd name="T93" fmla="*/ 143 h 339"/>
              <a:gd name="T94" fmla="*/ 250 w 334"/>
              <a:gd name="T95" fmla="*/ 126 h 339"/>
              <a:gd name="T96" fmla="*/ 234 w 334"/>
              <a:gd name="T97" fmla="*/ 143 h 339"/>
              <a:gd name="T98" fmla="*/ 100 w 334"/>
              <a:gd name="T99" fmla="*/ 143 h 339"/>
              <a:gd name="T100" fmla="*/ 100 w 334"/>
              <a:gd name="T101" fmla="*/ 176 h 339"/>
              <a:gd name="T102" fmla="*/ 84 w 334"/>
              <a:gd name="T103" fmla="*/ 193 h 339"/>
              <a:gd name="T104" fmla="*/ 67 w 334"/>
              <a:gd name="T105" fmla="*/ 176 h 339"/>
              <a:gd name="T106" fmla="*/ 67 w 334"/>
              <a:gd name="T107" fmla="*/ 143 h 339"/>
              <a:gd name="T108" fmla="*/ 84 w 334"/>
              <a:gd name="T109" fmla="*/ 126 h 339"/>
              <a:gd name="T110" fmla="*/ 100 w 334"/>
              <a:gd name="T111" fmla="*/ 143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34" h="339">
                <a:moveTo>
                  <a:pt x="300" y="164"/>
                </a:moveTo>
                <a:cubicBezTo>
                  <a:pt x="300" y="92"/>
                  <a:pt x="241" y="33"/>
                  <a:pt x="167" y="33"/>
                </a:cubicBezTo>
                <a:cubicBezTo>
                  <a:pt x="93" y="33"/>
                  <a:pt x="34" y="92"/>
                  <a:pt x="34" y="164"/>
                </a:cubicBezTo>
                <a:lnTo>
                  <a:pt x="34" y="276"/>
                </a:lnTo>
                <a:cubicBezTo>
                  <a:pt x="34" y="285"/>
                  <a:pt x="41" y="293"/>
                  <a:pt x="50" y="293"/>
                </a:cubicBezTo>
                <a:cubicBezTo>
                  <a:pt x="60" y="293"/>
                  <a:pt x="67" y="286"/>
                  <a:pt x="67" y="277"/>
                </a:cubicBezTo>
                <a:cubicBezTo>
                  <a:pt x="67" y="268"/>
                  <a:pt x="74" y="261"/>
                  <a:pt x="84" y="261"/>
                </a:cubicBezTo>
                <a:cubicBezTo>
                  <a:pt x="93" y="261"/>
                  <a:pt x="100" y="270"/>
                  <a:pt x="100" y="280"/>
                </a:cubicBezTo>
                <a:cubicBezTo>
                  <a:pt x="100" y="289"/>
                  <a:pt x="108" y="300"/>
                  <a:pt x="117" y="300"/>
                </a:cubicBezTo>
                <a:lnTo>
                  <a:pt x="134" y="300"/>
                </a:lnTo>
                <a:cubicBezTo>
                  <a:pt x="143" y="300"/>
                  <a:pt x="150" y="290"/>
                  <a:pt x="150" y="280"/>
                </a:cubicBezTo>
                <a:cubicBezTo>
                  <a:pt x="150" y="271"/>
                  <a:pt x="158" y="261"/>
                  <a:pt x="167" y="261"/>
                </a:cubicBezTo>
                <a:cubicBezTo>
                  <a:pt x="176" y="261"/>
                  <a:pt x="184" y="270"/>
                  <a:pt x="184" y="280"/>
                </a:cubicBezTo>
                <a:cubicBezTo>
                  <a:pt x="184" y="289"/>
                  <a:pt x="191" y="300"/>
                  <a:pt x="200" y="300"/>
                </a:cubicBezTo>
                <a:lnTo>
                  <a:pt x="217" y="300"/>
                </a:lnTo>
                <a:cubicBezTo>
                  <a:pt x="226" y="300"/>
                  <a:pt x="234" y="289"/>
                  <a:pt x="234" y="280"/>
                </a:cubicBezTo>
                <a:cubicBezTo>
                  <a:pt x="234" y="270"/>
                  <a:pt x="241" y="259"/>
                  <a:pt x="250" y="259"/>
                </a:cubicBezTo>
                <a:cubicBezTo>
                  <a:pt x="260" y="259"/>
                  <a:pt x="267" y="267"/>
                  <a:pt x="267" y="276"/>
                </a:cubicBezTo>
                <a:cubicBezTo>
                  <a:pt x="267" y="285"/>
                  <a:pt x="274" y="293"/>
                  <a:pt x="284" y="293"/>
                </a:cubicBezTo>
                <a:cubicBezTo>
                  <a:pt x="293" y="293"/>
                  <a:pt x="300" y="285"/>
                  <a:pt x="300" y="276"/>
                </a:cubicBezTo>
                <a:lnTo>
                  <a:pt x="300" y="164"/>
                </a:lnTo>
                <a:close/>
                <a:moveTo>
                  <a:pt x="334" y="164"/>
                </a:moveTo>
                <a:lnTo>
                  <a:pt x="334" y="293"/>
                </a:lnTo>
                <a:cubicBezTo>
                  <a:pt x="334" y="311"/>
                  <a:pt x="319" y="333"/>
                  <a:pt x="300" y="333"/>
                </a:cubicBezTo>
                <a:lnTo>
                  <a:pt x="288" y="333"/>
                </a:lnTo>
                <a:cubicBezTo>
                  <a:pt x="278" y="333"/>
                  <a:pt x="269" y="327"/>
                  <a:pt x="263" y="320"/>
                </a:cubicBezTo>
                <a:cubicBezTo>
                  <a:pt x="260" y="317"/>
                  <a:pt x="255" y="312"/>
                  <a:pt x="250" y="312"/>
                </a:cubicBezTo>
                <a:cubicBezTo>
                  <a:pt x="245" y="312"/>
                  <a:pt x="241" y="316"/>
                  <a:pt x="238" y="320"/>
                </a:cubicBezTo>
                <a:cubicBezTo>
                  <a:pt x="232" y="327"/>
                  <a:pt x="222" y="333"/>
                  <a:pt x="213" y="333"/>
                </a:cubicBezTo>
                <a:lnTo>
                  <a:pt x="204" y="333"/>
                </a:lnTo>
                <a:cubicBezTo>
                  <a:pt x="195" y="333"/>
                  <a:pt x="186" y="327"/>
                  <a:pt x="180" y="320"/>
                </a:cubicBezTo>
                <a:cubicBezTo>
                  <a:pt x="177" y="317"/>
                  <a:pt x="172" y="312"/>
                  <a:pt x="167" y="312"/>
                </a:cubicBezTo>
                <a:cubicBezTo>
                  <a:pt x="162" y="312"/>
                  <a:pt x="157" y="316"/>
                  <a:pt x="154" y="320"/>
                </a:cubicBezTo>
                <a:cubicBezTo>
                  <a:pt x="138" y="339"/>
                  <a:pt x="110" y="337"/>
                  <a:pt x="97" y="320"/>
                </a:cubicBezTo>
                <a:cubicBezTo>
                  <a:pt x="93" y="316"/>
                  <a:pt x="89" y="311"/>
                  <a:pt x="84" y="311"/>
                </a:cubicBezTo>
                <a:cubicBezTo>
                  <a:pt x="78" y="311"/>
                  <a:pt x="74" y="316"/>
                  <a:pt x="71" y="319"/>
                </a:cubicBezTo>
                <a:cubicBezTo>
                  <a:pt x="65" y="327"/>
                  <a:pt x="55" y="333"/>
                  <a:pt x="46" y="333"/>
                </a:cubicBezTo>
                <a:lnTo>
                  <a:pt x="34" y="333"/>
                </a:lnTo>
                <a:cubicBezTo>
                  <a:pt x="15" y="333"/>
                  <a:pt x="0" y="311"/>
                  <a:pt x="0" y="293"/>
                </a:cubicBezTo>
                <a:lnTo>
                  <a:pt x="0" y="164"/>
                </a:lnTo>
                <a:cubicBezTo>
                  <a:pt x="0" y="74"/>
                  <a:pt x="75" y="0"/>
                  <a:pt x="167" y="0"/>
                </a:cubicBezTo>
                <a:cubicBezTo>
                  <a:pt x="259" y="0"/>
                  <a:pt x="334" y="74"/>
                  <a:pt x="334" y="164"/>
                </a:cubicBezTo>
                <a:close/>
                <a:moveTo>
                  <a:pt x="234" y="143"/>
                </a:moveTo>
                <a:lnTo>
                  <a:pt x="234" y="176"/>
                </a:lnTo>
                <a:cubicBezTo>
                  <a:pt x="234" y="185"/>
                  <a:pt x="241" y="193"/>
                  <a:pt x="250" y="193"/>
                </a:cubicBezTo>
                <a:cubicBezTo>
                  <a:pt x="260" y="193"/>
                  <a:pt x="267" y="185"/>
                  <a:pt x="267" y="176"/>
                </a:cubicBezTo>
                <a:lnTo>
                  <a:pt x="267" y="143"/>
                </a:lnTo>
                <a:cubicBezTo>
                  <a:pt x="267" y="134"/>
                  <a:pt x="260" y="126"/>
                  <a:pt x="250" y="126"/>
                </a:cubicBezTo>
                <a:cubicBezTo>
                  <a:pt x="241" y="126"/>
                  <a:pt x="234" y="134"/>
                  <a:pt x="234" y="143"/>
                </a:cubicBezTo>
                <a:close/>
                <a:moveTo>
                  <a:pt x="100" y="143"/>
                </a:moveTo>
                <a:lnTo>
                  <a:pt x="100" y="176"/>
                </a:lnTo>
                <a:cubicBezTo>
                  <a:pt x="100" y="185"/>
                  <a:pt x="93" y="193"/>
                  <a:pt x="84" y="193"/>
                </a:cubicBezTo>
                <a:cubicBezTo>
                  <a:pt x="74" y="193"/>
                  <a:pt x="67" y="185"/>
                  <a:pt x="67" y="176"/>
                </a:cubicBezTo>
                <a:lnTo>
                  <a:pt x="67" y="143"/>
                </a:lnTo>
                <a:cubicBezTo>
                  <a:pt x="67" y="134"/>
                  <a:pt x="74" y="126"/>
                  <a:pt x="84" y="126"/>
                </a:cubicBezTo>
                <a:cubicBezTo>
                  <a:pt x="93" y="126"/>
                  <a:pt x="100" y="134"/>
                  <a:pt x="100" y="14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1" name="TextBox 600">
            <a:extLst>
              <a:ext uri="{FF2B5EF4-FFF2-40B4-BE49-F238E27FC236}">
                <a16:creationId xmlns:a16="http://schemas.microsoft.com/office/drawing/2014/main" id="{4D452E17-9C77-0748-845A-9AF543C5FFE7}"/>
              </a:ext>
            </a:extLst>
          </p:cNvPr>
          <p:cNvSpPr txBox="1"/>
          <p:nvPr/>
        </p:nvSpPr>
        <p:spPr>
          <a:xfrm>
            <a:off x="0" y="6585856"/>
            <a:ext cx="62166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Icons courtesy of </a:t>
            </a:r>
            <a:r>
              <a:rPr lang="en-US" sz="1200" dirty="0" err="1">
                <a:latin typeface="Arial" panose="020B0604020202020204" pitchFamily="34" charset="0"/>
                <a:cs typeface="Arial" panose="020B0604020202020204" pitchFamily="34" charset="0"/>
              </a:rPr>
              <a:t>dribbble.com</a:t>
            </a:r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/shots/2888226-1800-Free-Minimal-Icon-Pack-20x20</a:t>
            </a:r>
          </a:p>
        </p:txBody>
      </p:sp>
    </p:spTree>
    <p:extLst>
      <p:ext uri="{BB962C8B-B14F-4D97-AF65-F5344CB8AC3E}">
        <p14:creationId xmlns:p14="http://schemas.microsoft.com/office/powerpoint/2010/main" val="183123859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>
            <a:extLst>
              <a:ext uri="{FF2B5EF4-FFF2-40B4-BE49-F238E27FC236}">
                <a16:creationId xmlns:a16="http://schemas.microsoft.com/office/drawing/2014/main" id="{128B4D78-88A5-4407-9439-6D7C6A33A3E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79126" y="4538663"/>
            <a:ext cx="252413" cy="254000"/>
          </a:xfrm>
          <a:custGeom>
            <a:avLst/>
            <a:gdLst>
              <a:gd name="T0" fmla="*/ 0 w 333"/>
              <a:gd name="T1" fmla="*/ 333 h 333"/>
              <a:gd name="T2" fmla="*/ 333 w 333"/>
              <a:gd name="T3" fmla="*/ 333 h 333"/>
              <a:gd name="T4" fmla="*/ 333 w 333"/>
              <a:gd name="T5" fmla="*/ 300 h 333"/>
              <a:gd name="T6" fmla="*/ 0 w 333"/>
              <a:gd name="T7" fmla="*/ 300 h 333"/>
              <a:gd name="T8" fmla="*/ 0 w 333"/>
              <a:gd name="T9" fmla="*/ 333 h 333"/>
              <a:gd name="T10" fmla="*/ 33 w 333"/>
              <a:gd name="T11" fmla="*/ 117 h 333"/>
              <a:gd name="T12" fmla="*/ 33 w 333"/>
              <a:gd name="T13" fmla="*/ 0 h 333"/>
              <a:gd name="T14" fmla="*/ 66 w 333"/>
              <a:gd name="T15" fmla="*/ 0 h 333"/>
              <a:gd name="T16" fmla="*/ 66 w 333"/>
              <a:gd name="T17" fmla="*/ 117 h 333"/>
              <a:gd name="T18" fmla="*/ 266 w 333"/>
              <a:gd name="T19" fmla="*/ 117 h 333"/>
              <a:gd name="T20" fmla="*/ 266 w 333"/>
              <a:gd name="T21" fmla="*/ 0 h 333"/>
              <a:gd name="T22" fmla="*/ 300 w 333"/>
              <a:gd name="T23" fmla="*/ 0 h 333"/>
              <a:gd name="T24" fmla="*/ 300 w 333"/>
              <a:gd name="T25" fmla="*/ 117 h 333"/>
              <a:gd name="T26" fmla="*/ 33 w 333"/>
              <a:gd name="T27" fmla="*/ 11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3" h="333">
                <a:moveTo>
                  <a:pt x="0" y="333"/>
                </a:moveTo>
                <a:lnTo>
                  <a:pt x="333" y="333"/>
                </a:lnTo>
                <a:lnTo>
                  <a:pt x="333" y="300"/>
                </a:lnTo>
                <a:lnTo>
                  <a:pt x="0" y="300"/>
                </a:lnTo>
                <a:lnTo>
                  <a:pt x="0" y="333"/>
                </a:lnTo>
                <a:close/>
                <a:moveTo>
                  <a:pt x="33" y="117"/>
                </a:moveTo>
                <a:lnTo>
                  <a:pt x="33" y="0"/>
                </a:lnTo>
                <a:lnTo>
                  <a:pt x="66" y="0"/>
                </a:lnTo>
                <a:lnTo>
                  <a:pt x="66" y="117"/>
                </a:lnTo>
                <a:cubicBezTo>
                  <a:pt x="66" y="272"/>
                  <a:pt x="266" y="272"/>
                  <a:pt x="266" y="117"/>
                </a:cubicBezTo>
                <a:lnTo>
                  <a:pt x="266" y="0"/>
                </a:lnTo>
                <a:lnTo>
                  <a:pt x="300" y="0"/>
                </a:lnTo>
                <a:lnTo>
                  <a:pt x="300" y="117"/>
                </a:lnTo>
                <a:cubicBezTo>
                  <a:pt x="300" y="317"/>
                  <a:pt x="33" y="317"/>
                  <a:pt x="33" y="117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F8C4E947-BBED-4E8E-AA7A-4DF177E9C6F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52076" y="4538663"/>
            <a:ext cx="276225" cy="254000"/>
          </a:xfrm>
          <a:custGeom>
            <a:avLst/>
            <a:gdLst>
              <a:gd name="T0" fmla="*/ 200 w 366"/>
              <a:gd name="T1" fmla="*/ 167 h 333"/>
              <a:gd name="T2" fmla="*/ 133 w 366"/>
              <a:gd name="T3" fmla="*/ 167 h 333"/>
              <a:gd name="T4" fmla="*/ 133 w 366"/>
              <a:gd name="T5" fmla="*/ 33 h 333"/>
              <a:gd name="T6" fmla="*/ 200 w 366"/>
              <a:gd name="T7" fmla="*/ 33 h 333"/>
              <a:gd name="T8" fmla="*/ 200 w 366"/>
              <a:gd name="T9" fmla="*/ 167 h 333"/>
              <a:gd name="T10" fmla="*/ 133 w 366"/>
              <a:gd name="T11" fmla="*/ 0 h 333"/>
              <a:gd name="T12" fmla="*/ 133 w 366"/>
              <a:gd name="T13" fmla="*/ 200 h 333"/>
              <a:gd name="T14" fmla="*/ 200 w 366"/>
              <a:gd name="T15" fmla="*/ 200 h 333"/>
              <a:gd name="T16" fmla="*/ 200 w 366"/>
              <a:gd name="T17" fmla="*/ 333 h 333"/>
              <a:gd name="T18" fmla="*/ 233 w 366"/>
              <a:gd name="T19" fmla="*/ 333 h 333"/>
              <a:gd name="T20" fmla="*/ 233 w 366"/>
              <a:gd name="T21" fmla="*/ 33 h 333"/>
              <a:gd name="T22" fmla="*/ 266 w 366"/>
              <a:gd name="T23" fmla="*/ 33 h 333"/>
              <a:gd name="T24" fmla="*/ 266 w 366"/>
              <a:gd name="T25" fmla="*/ 333 h 333"/>
              <a:gd name="T26" fmla="*/ 300 w 366"/>
              <a:gd name="T27" fmla="*/ 333 h 333"/>
              <a:gd name="T28" fmla="*/ 300 w 366"/>
              <a:gd name="T29" fmla="*/ 33 h 333"/>
              <a:gd name="T30" fmla="*/ 366 w 366"/>
              <a:gd name="T31" fmla="*/ 33 h 333"/>
              <a:gd name="T32" fmla="*/ 366 w 366"/>
              <a:gd name="T33" fmla="*/ 0 h 333"/>
              <a:gd name="T34" fmla="*/ 133 w 366"/>
              <a:gd name="T3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66" h="333">
                <a:moveTo>
                  <a:pt x="200" y="167"/>
                </a:moveTo>
                <a:lnTo>
                  <a:pt x="133" y="167"/>
                </a:lnTo>
                <a:cubicBezTo>
                  <a:pt x="50" y="167"/>
                  <a:pt x="50" y="33"/>
                  <a:pt x="133" y="33"/>
                </a:cubicBezTo>
                <a:lnTo>
                  <a:pt x="200" y="33"/>
                </a:lnTo>
                <a:lnTo>
                  <a:pt x="200" y="167"/>
                </a:lnTo>
                <a:close/>
                <a:moveTo>
                  <a:pt x="133" y="0"/>
                </a:moveTo>
                <a:cubicBezTo>
                  <a:pt x="0" y="0"/>
                  <a:pt x="0" y="200"/>
                  <a:pt x="133" y="200"/>
                </a:cubicBezTo>
                <a:lnTo>
                  <a:pt x="200" y="200"/>
                </a:lnTo>
                <a:lnTo>
                  <a:pt x="200" y="333"/>
                </a:lnTo>
                <a:lnTo>
                  <a:pt x="233" y="333"/>
                </a:lnTo>
                <a:lnTo>
                  <a:pt x="233" y="33"/>
                </a:lnTo>
                <a:lnTo>
                  <a:pt x="266" y="33"/>
                </a:lnTo>
                <a:lnTo>
                  <a:pt x="266" y="333"/>
                </a:lnTo>
                <a:lnTo>
                  <a:pt x="300" y="333"/>
                </a:lnTo>
                <a:lnTo>
                  <a:pt x="300" y="33"/>
                </a:lnTo>
                <a:lnTo>
                  <a:pt x="366" y="33"/>
                </a:lnTo>
                <a:lnTo>
                  <a:pt x="366" y="0"/>
                </a:lnTo>
                <a:lnTo>
                  <a:pt x="1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01A5AF5F-59C1-47F7-A539-139A9FF25A0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72651" y="4538663"/>
            <a:ext cx="252413" cy="254000"/>
          </a:xfrm>
          <a:custGeom>
            <a:avLst/>
            <a:gdLst>
              <a:gd name="T0" fmla="*/ 167 w 334"/>
              <a:gd name="T1" fmla="*/ 33 h 333"/>
              <a:gd name="T2" fmla="*/ 300 w 334"/>
              <a:gd name="T3" fmla="*/ 167 h 333"/>
              <a:gd name="T4" fmla="*/ 190 w 334"/>
              <a:gd name="T5" fmla="*/ 167 h 333"/>
              <a:gd name="T6" fmla="*/ 254 w 334"/>
              <a:gd name="T7" fmla="*/ 106 h 333"/>
              <a:gd name="T8" fmla="*/ 231 w 334"/>
              <a:gd name="T9" fmla="*/ 82 h 333"/>
              <a:gd name="T10" fmla="*/ 142 w 334"/>
              <a:gd name="T11" fmla="*/ 167 h 333"/>
              <a:gd name="T12" fmla="*/ 34 w 334"/>
              <a:gd name="T13" fmla="*/ 167 h 333"/>
              <a:gd name="T14" fmla="*/ 167 w 334"/>
              <a:gd name="T15" fmla="*/ 33 h 333"/>
              <a:gd name="T16" fmla="*/ 167 w 334"/>
              <a:gd name="T17" fmla="*/ 0 h 333"/>
              <a:gd name="T18" fmla="*/ 0 w 334"/>
              <a:gd name="T19" fmla="*/ 167 h 333"/>
              <a:gd name="T20" fmla="*/ 167 w 334"/>
              <a:gd name="T21" fmla="*/ 333 h 333"/>
              <a:gd name="T22" fmla="*/ 334 w 334"/>
              <a:gd name="T23" fmla="*/ 167 h 333"/>
              <a:gd name="T24" fmla="*/ 167 w 334"/>
              <a:gd name="T2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4" h="333">
                <a:moveTo>
                  <a:pt x="167" y="33"/>
                </a:moveTo>
                <a:cubicBezTo>
                  <a:pt x="241" y="33"/>
                  <a:pt x="300" y="93"/>
                  <a:pt x="300" y="167"/>
                </a:cubicBezTo>
                <a:lnTo>
                  <a:pt x="190" y="167"/>
                </a:lnTo>
                <a:lnTo>
                  <a:pt x="254" y="106"/>
                </a:lnTo>
                <a:lnTo>
                  <a:pt x="231" y="82"/>
                </a:lnTo>
                <a:lnTo>
                  <a:pt x="142" y="167"/>
                </a:lnTo>
                <a:lnTo>
                  <a:pt x="34" y="167"/>
                </a:lnTo>
                <a:cubicBezTo>
                  <a:pt x="34" y="93"/>
                  <a:pt x="93" y="33"/>
                  <a:pt x="167" y="33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3"/>
                  <a:pt x="167" y="333"/>
                </a:cubicBezTo>
                <a:cubicBezTo>
                  <a:pt x="259" y="333"/>
                  <a:pt x="334" y="259"/>
                  <a:pt x="334" y="167"/>
                </a:cubicBezTo>
                <a:cubicBezTo>
                  <a:pt x="334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52D011F9-B201-429E-BE2E-15858F2F47F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71001" y="4538663"/>
            <a:ext cx="200025" cy="254000"/>
          </a:xfrm>
          <a:custGeom>
            <a:avLst/>
            <a:gdLst>
              <a:gd name="T0" fmla="*/ 66 w 266"/>
              <a:gd name="T1" fmla="*/ 233 h 333"/>
              <a:gd name="T2" fmla="*/ 66 w 266"/>
              <a:gd name="T3" fmla="*/ 133 h 333"/>
              <a:gd name="T4" fmla="*/ 134 w 266"/>
              <a:gd name="T5" fmla="*/ 67 h 333"/>
              <a:gd name="T6" fmla="*/ 134 w 266"/>
              <a:gd name="T7" fmla="*/ 67 h 333"/>
              <a:gd name="T8" fmla="*/ 200 w 266"/>
              <a:gd name="T9" fmla="*/ 133 h 333"/>
              <a:gd name="T10" fmla="*/ 200 w 266"/>
              <a:gd name="T11" fmla="*/ 233 h 333"/>
              <a:gd name="T12" fmla="*/ 66 w 266"/>
              <a:gd name="T13" fmla="*/ 233 h 333"/>
              <a:gd name="T14" fmla="*/ 233 w 266"/>
              <a:gd name="T15" fmla="*/ 233 h 333"/>
              <a:gd name="T16" fmla="*/ 233 w 266"/>
              <a:gd name="T17" fmla="*/ 133 h 333"/>
              <a:gd name="T18" fmla="*/ 150 w 266"/>
              <a:gd name="T19" fmla="*/ 35 h 333"/>
              <a:gd name="T20" fmla="*/ 150 w 266"/>
              <a:gd name="T21" fmla="*/ 0 h 333"/>
              <a:gd name="T22" fmla="*/ 116 w 266"/>
              <a:gd name="T23" fmla="*/ 0 h 333"/>
              <a:gd name="T24" fmla="*/ 116 w 266"/>
              <a:gd name="T25" fmla="*/ 35 h 333"/>
              <a:gd name="T26" fmla="*/ 33 w 266"/>
              <a:gd name="T27" fmla="*/ 133 h 333"/>
              <a:gd name="T28" fmla="*/ 33 w 266"/>
              <a:gd name="T29" fmla="*/ 233 h 333"/>
              <a:gd name="T30" fmla="*/ 0 w 266"/>
              <a:gd name="T31" fmla="*/ 233 h 333"/>
              <a:gd name="T32" fmla="*/ 0 w 266"/>
              <a:gd name="T33" fmla="*/ 267 h 333"/>
              <a:gd name="T34" fmla="*/ 83 w 266"/>
              <a:gd name="T35" fmla="*/ 267 h 333"/>
              <a:gd name="T36" fmla="*/ 83 w 266"/>
              <a:gd name="T37" fmla="*/ 333 h 333"/>
              <a:gd name="T38" fmla="*/ 116 w 266"/>
              <a:gd name="T39" fmla="*/ 333 h 333"/>
              <a:gd name="T40" fmla="*/ 116 w 266"/>
              <a:gd name="T41" fmla="*/ 267 h 333"/>
              <a:gd name="T42" fmla="*/ 150 w 266"/>
              <a:gd name="T43" fmla="*/ 267 h 333"/>
              <a:gd name="T44" fmla="*/ 150 w 266"/>
              <a:gd name="T45" fmla="*/ 333 h 333"/>
              <a:gd name="T46" fmla="*/ 183 w 266"/>
              <a:gd name="T47" fmla="*/ 333 h 333"/>
              <a:gd name="T48" fmla="*/ 183 w 266"/>
              <a:gd name="T49" fmla="*/ 267 h 333"/>
              <a:gd name="T50" fmla="*/ 266 w 266"/>
              <a:gd name="T51" fmla="*/ 267 h 333"/>
              <a:gd name="T52" fmla="*/ 266 w 266"/>
              <a:gd name="T53" fmla="*/ 233 h 333"/>
              <a:gd name="T54" fmla="*/ 233 w 266"/>
              <a:gd name="T55" fmla="*/ 2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66" h="333">
                <a:moveTo>
                  <a:pt x="66" y="233"/>
                </a:moveTo>
                <a:lnTo>
                  <a:pt x="66" y="133"/>
                </a:lnTo>
                <a:cubicBezTo>
                  <a:pt x="66" y="89"/>
                  <a:pt x="101" y="67"/>
                  <a:pt x="134" y="67"/>
                </a:cubicBezTo>
                <a:lnTo>
                  <a:pt x="134" y="67"/>
                </a:lnTo>
                <a:cubicBezTo>
                  <a:pt x="168" y="67"/>
                  <a:pt x="200" y="89"/>
                  <a:pt x="200" y="133"/>
                </a:cubicBezTo>
                <a:lnTo>
                  <a:pt x="200" y="233"/>
                </a:lnTo>
                <a:lnTo>
                  <a:pt x="66" y="233"/>
                </a:lnTo>
                <a:close/>
                <a:moveTo>
                  <a:pt x="233" y="233"/>
                </a:moveTo>
                <a:lnTo>
                  <a:pt x="233" y="133"/>
                </a:lnTo>
                <a:cubicBezTo>
                  <a:pt x="233" y="74"/>
                  <a:pt x="200" y="41"/>
                  <a:pt x="150" y="35"/>
                </a:cubicBezTo>
                <a:lnTo>
                  <a:pt x="150" y="0"/>
                </a:lnTo>
                <a:lnTo>
                  <a:pt x="116" y="0"/>
                </a:lnTo>
                <a:lnTo>
                  <a:pt x="116" y="35"/>
                </a:lnTo>
                <a:cubicBezTo>
                  <a:pt x="66" y="41"/>
                  <a:pt x="33" y="74"/>
                  <a:pt x="33" y="133"/>
                </a:cubicBezTo>
                <a:lnTo>
                  <a:pt x="33" y="233"/>
                </a:lnTo>
                <a:lnTo>
                  <a:pt x="0" y="233"/>
                </a:lnTo>
                <a:lnTo>
                  <a:pt x="0" y="267"/>
                </a:lnTo>
                <a:lnTo>
                  <a:pt x="83" y="267"/>
                </a:lnTo>
                <a:lnTo>
                  <a:pt x="83" y="333"/>
                </a:lnTo>
                <a:lnTo>
                  <a:pt x="116" y="333"/>
                </a:lnTo>
                <a:lnTo>
                  <a:pt x="116" y="267"/>
                </a:lnTo>
                <a:lnTo>
                  <a:pt x="150" y="267"/>
                </a:lnTo>
                <a:lnTo>
                  <a:pt x="150" y="333"/>
                </a:lnTo>
                <a:lnTo>
                  <a:pt x="183" y="333"/>
                </a:lnTo>
                <a:lnTo>
                  <a:pt x="183" y="267"/>
                </a:lnTo>
                <a:lnTo>
                  <a:pt x="266" y="267"/>
                </a:lnTo>
                <a:lnTo>
                  <a:pt x="266" y="233"/>
                </a:lnTo>
                <a:lnTo>
                  <a:pt x="233" y="2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41698F31-327B-4ECD-8A9E-EE8E74E41D0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67763" y="4538663"/>
            <a:ext cx="201613" cy="254000"/>
          </a:xfrm>
          <a:custGeom>
            <a:avLst/>
            <a:gdLst>
              <a:gd name="T0" fmla="*/ 67 w 267"/>
              <a:gd name="T1" fmla="*/ 233 h 333"/>
              <a:gd name="T2" fmla="*/ 67 w 267"/>
              <a:gd name="T3" fmla="*/ 133 h 333"/>
              <a:gd name="T4" fmla="*/ 133 w 267"/>
              <a:gd name="T5" fmla="*/ 67 h 333"/>
              <a:gd name="T6" fmla="*/ 133 w 267"/>
              <a:gd name="T7" fmla="*/ 67 h 333"/>
              <a:gd name="T8" fmla="*/ 200 w 267"/>
              <a:gd name="T9" fmla="*/ 133 h 333"/>
              <a:gd name="T10" fmla="*/ 200 w 267"/>
              <a:gd name="T11" fmla="*/ 233 h 333"/>
              <a:gd name="T12" fmla="*/ 67 w 267"/>
              <a:gd name="T13" fmla="*/ 233 h 333"/>
              <a:gd name="T14" fmla="*/ 233 w 267"/>
              <a:gd name="T15" fmla="*/ 233 h 333"/>
              <a:gd name="T16" fmla="*/ 233 w 267"/>
              <a:gd name="T17" fmla="*/ 133 h 333"/>
              <a:gd name="T18" fmla="*/ 150 w 267"/>
              <a:gd name="T19" fmla="*/ 35 h 333"/>
              <a:gd name="T20" fmla="*/ 150 w 267"/>
              <a:gd name="T21" fmla="*/ 0 h 333"/>
              <a:gd name="T22" fmla="*/ 117 w 267"/>
              <a:gd name="T23" fmla="*/ 0 h 333"/>
              <a:gd name="T24" fmla="*/ 117 w 267"/>
              <a:gd name="T25" fmla="*/ 35 h 333"/>
              <a:gd name="T26" fmla="*/ 33 w 267"/>
              <a:gd name="T27" fmla="*/ 133 h 333"/>
              <a:gd name="T28" fmla="*/ 33 w 267"/>
              <a:gd name="T29" fmla="*/ 233 h 333"/>
              <a:gd name="T30" fmla="*/ 17 w 267"/>
              <a:gd name="T31" fmla="*/ 233 h 333"/>
              <a:gd name="T32" fmla="*/ 0 w 267"/>
              <a:gd name="T33" fmla="*/ 250 h 333"/>
              <a:gd name="T34" fmla="*/ 17 w 267"/>
              <a:gd name="T35" fmla="*/ 267 h 333"/>
              <a:gd name="T36" fmla="*/ 83 w 267"/>
              <a:gd name="T37" fmla="*/ 267 h 333"/>
              <a:gd name="T38" fmla="*/ 83 w 267"/>
              <a:gd name="T39" fmla="*/ 317 h 333"/>
              <a:gd name="T40" fmla="*/ 100 w 267"/>
              <a:gd name="T41" fmla="*/ 333 h 333"/>
              <a:gd name="T42" fmla="*/ 117 w 267"/>
              <a:gd name="T43" fmla="*/ 317 h 333"/>
              <a:gd name="T44" fmla="*/ 117 w 267"/>
              <a:gd name="T45" fmla="*/ 267 h 333"/>
              <a:gd name="T46" fmla="*/ 150 w 267"/>
              <a:gd name="T47" fmla="*/ 267 h 333"/>
              <a:gd name="T48" fmla="*/ 150 w 267"/>
              <a:gd name="T49" fmla="*/ 317 h 333"/>
              <a:gd name="T50" fmla="*/ 167 w 267"/>
              <a:gd name="T51" fmla="*/ 333 h 333"/>
              <a:gd name="T52" fmla="*/ 183 w 267"/>
              <a:gd name="T53" fmla="*/ 317 h 333"/>
              <a:gd name="T54" fmla="*/ 183 w 267"/>
              <a:gd name="T55" fmla="*/ 267 h 333"/>
              <a:gd name="T56" fmla="*/ 250 w 267"/>
              <a:gd name="T57" fmla="*/ 267 h 333"/>
              <a:gd name="T58" fmla="*/ 267 w 267"/>
              <a:gd name="T59" fmla="*/ 250 h 333"/>
              <a:gd name="T60" fmla="*/ 250 w 267"/>
              <a:gd name="T61" fmla="*/ 233 h 333"/>
              <a:gd name="T62" fmla="*/ 233 w 267"/>
              <a:gd name="T63" fmla="*/ 2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7" h="333">
                <a:moveTo>
                  <a:pt x="67" y="233"/>
                </a:moveTo>
                <a:lnTo>
                  <a:pt x="67" y="133"/>
                </a:lnTo>
                <a:cubicBezTo>
                  <a:pt x="67" y="89"/>
                  <a:pt x="100" y="67"/>
                  <a:pt x="133" y="67"/>
                </a:cubicBezTo>
                <a:lnTo>
                  <a:pt x="133" y="67"/>
                </a:lnTo>
                <a:cubicBezTo>
                  <a:pt x="167" y="67"/>
                  <a:pt x="200" y="89"/>
                  <a:pt x="200" y="133"/>
                </a:cubicBezTo>
                <a:lnTo>
                  <a:pt x="200" y="233"/>
                </a:lnTo>
                <a:lnTo>
                  <a:pt x="67" y="233"/>
                </a:lnTo>
                <a:close/>
                <a:moveTo>
                  <a:pt x="233" y="233"/>
                </a:moveTo>
                <a:lnTo>
                  <a:pt x="233" y="133"/>
                </a:lnTo>
                <a:cubicBezTo>
                  <a:pt x="233" y="74"/>
                  <a:pt x="194" y="41"/>
                  <a:pt x="150" y="35"/>
                </a:cubicBezTo>
                <a:lnTo>
                  <a:pt x="150" y="0"/>
                </a:lnTo>
                <a:lnTo>
                  <a:pt x="117" y="0"/>
                </a:lnTo>
                <a:lnTo>
                  <a:pt x="117" y="35"/>
                </a:lnTo>
                <a:cubicBezTo>
                  <a:pt x="73" y="41"/>
                  <a:pt x="33" y="74"/>
                  <a:pt x="33" y="133"/>
                </a:cubicBezTo>
                <a:lnTo>
                  <a:pt x="33" y="233"/>
                </a:lnTo>
                <a:lnTo>
                  <a:pt x="17" y="233"/>
                </a:lnTo>
                <a:cubicBezTo>
                  <a:pt x="7" y="233"/>
                  <a:pt x="0" y="241"/>
                  <a:pt x="0" y="250"/>
                </a:cubicBezTo>
                <a:cubicBezTo>
                  <a:pt x="0" y="259"/>
                  <a:pt x="7" y="267"/>
                  <a:pt x="17" y="267"/>
                </a:cubicBezTo>
                <a:lnTo>
                  <a:pt x="83" y="267"/>
                </a:lnTo>
                <a:lnTo>
                  <a:pt x="83" y="317"/>
                </a:lnTo>
                <a:cubicBezTo>
                  <a:pt x="83" y="326"/>
                  <a:pt x="91" y="333"/>
                  <a:pt x="100" y="333"/>
                </a:cubicBezTo>
                <a:cubicBezTo>
                  <a:pt x="109" y="333"/>
                  <a:pt x="117" y="326"/>
                  <a:pt x="117" y="317"/>
                </a:cubicBezTo>
                <a:lnTo>
                  <a:pt x="117" y="267"/>
                </a:lnTo>
                <a:lnTo>
                  <a:pt x="150" y="267"/>
                </a:lnTo>
                <a:lnTo>
                  <a:pt x="150" y="317"/>
                </a:lnTo>
                <a:cubicBezTo>
                  <a:pt x="150" y="326"/>
                  <a:pt x="157" y="333"/>
                  <a:pt x="167" y="333"/>
                </a:cubicBezTo>
                <a:cubicBezTo>
                  <a:pt x="176" y="333"/>
                  <a:pt x="183" y="326"/>
                  <a:pt x="183" y="317"/>
                </a:cubicBezTo>
                <a:lnTo>
                  <a:pt x="183" y="267"/>
                </a:lnTo>
                <a:lnTo>
                  <a:pt x="250" y="267"/>
                </a:lnTo>
                <a:cubicBezTo>
                  <a:pt x="259" y="267"/>
                  <a:pt x="267" y="259"/>
                  <a:pt x="267" y="250"/>
                </a:cubicBezTo>
                <a:cubicBezTo>
                  <a:pt x="267" y="241"/>
                  <a:pt x="259" y="233"/>
                  <a:pt x="250" y="233"/>
                </a:cubicBezTo>
                <a:lnTo>
                  <a:pt x="233" y="2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317048C4-400B-4931-B829-2D506A47477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64526" y="4538663"/>
            <a:ext cx="252413" cy="304800"/>
          </a:xfrm>
          <a:custGeom>
            <a:avLst/>
            <a:gdLst>
              <a:gd name="T0" fmla="*/ 301 w 334"/>
              <a:gd name="T1" fmla="*/ 73 h 400"/>
              <a:gd name="T2" fmla="*/ 268 w 334"/>
              <a:gd name="T3" fmla="*/ 73 h 400"/>
              <a:gd name="T4" fmla="*/ 268 w 334"/>
              <a:gd name="T5" fmla="*/ 40 h 400"/>
              <a:gd name="T6" fmla="*/ 301 w 334"/>
              <a:gd name="T7" fmla="*/ 40 h 400"/>
              <a:gd name="T8" fmla="*/ 301 w 334"/>
              <a:gd name="T9" fmla="*/ 73 h 400"/>
              <a:gd name="T10" fmla="*/ 300 w 334"/>
              <a:gd name="T11" fmla="*/ 167 h 400"/>
              <a:gd name="T12" fmla="*/ 34 w 334"/>
              <a:gd name="T13" fmla="*/ 167 h 400"/>
              <a:gd name="T14" fmla="*/ 34 w 334"/>
              <a:gd name="T15" fmla="*/ 100 h 400"/>
              <a:gd name="T16" fmla="*/ 67 w 334"/>
              <a:gd name="T17" fmla="*/ 100 h 400"/>
              <a:gd name="T18" fmla="*/ 67 w 334"/>
              <a:gd name="T19" fmla="*/ 167 h 400"/>
              <a:gd name="T20" fmla="*/ 267 w 334"/>
              <a:gd name="T21" fmla="*/ 167 h 400"/>
              <a:gd name="T22" fmla="*/ 267 w 334"/>
              <a:gd name="T23" fmla="*/ 100 h 400"/>
              <a:gd name="T24" fmla="*/ 300 w 334"/>
              <a:gd name="T25" fmla="*/ 100 h 400"/>
              <a:gd name="T26" fmla="*/ 300 w 334"/>
              <a:gd name="T27" fmla="*/ 167 h 400"/>
              <a:gd name="T28" fmla="*/ 34 w 334"/>
              <a:gd name="T29" fmla="*/ 40 h 400"/>
              <a:gd name="T30" fmla="*/ 68 w 334"/>
              <a:gd name="T31" fmla="*/ 40 h 400"/>
              <a:gd name="T32" fmla="*/ 68 w 334"/>
              <a:gd name="T33" fmla="*/ 73 h 400"/>
              <a:gd name="T34" fmla="*/ 34 w 334"/>
              <a:gd name="T35" fmla="*/ 73 h 400"/>
              <a:gd name="T36" fmla="*/ 34 w 334"/>
              <a:gd name="T37" fmla="*/ 40 h 400"/>
              <a:gd name="T38" fmla="*/ 301 w 334"/>
              <a:gd name="T39" fmla="*/ 0 h 400"/>
              <a:gd name="T40" fmla="*/ 268 w 334"/>
              <a:gd name="T41" fmla="*/ 0 h 400"/>
              <a:gd name="T42" fmla="*/ 234 w 334"/>
              <a:gd name="T43" fmla="*/ 0 h 400"/>
              <a:gd name="T44" fmla="*/ 234 w 334"/>
              <a:gd name="T45" fmla="*/ 40 h 400"/>
              <a:gd name="T46" fmla="*/ 234 w 334"/>
              <a:gd name="T47" fmla="*/ 73 h 400"/>
              <a:gd name="T48" fmla="*/ 234 w 334"/>
              <a:gd name="T49" fmla="*/ 106 h 400"/>
              <a:gd name="T50" fmla="*/ 234 w 334"/>
              <a:gd name="T51" fmla="*/ 167 h 400"/>
              <a:gd name="T52" fmla="*/ 100 w 334"/>
              <a:gd name="T53" fmla="*/ 167 h 400"/>
              <a:gd name="T54" fmla="*/ 100 w 334"/>
              <a:gd name="T55" fmla="*/ 106 h 400"/>
              <a:gd name="T56" fmla="*/ 100 w 334"/>
              <a:gd name="T57" fmla="*/ 73 h 400"/>
              <a:gd name="T58" fmla="*/ 100 w 334"/>
              <a:gd name="T59" fmla="*/ 40 h 400"/>
              <a:gd name="T60" fmla="*/ 100 w 334"/>
              <a:gd name="T61" fmla="*/ 0 h 400"/>
              <a:gd name="T62" fmla="*/ 68 w 334"/>
              <a:gd name="T63" fmla="*/ 0 h 400"/>
              <a:gd name="T64" fmla="*/ 34 w 334"/>
              <a:gd name="T65" fmla="*/ 0 h 400"/>
              <a:gd name="T66" fmla="*/ 0 w 334"/>
              <a:gd name="T67" fmla="*/ 0 h 400"/>
              <a:gd name="T68" fmla="*/ 0 w 334"/>
              <a:gd name="T69" fmla="*/ 40 h 400"/>
              <a:gd name="T70" fmla="*/ 0 w 334"/>
              <a:gd name="T71" fmla="*/ 73 h 400"/>
              <a:gd name="T72" fmla="*/ 0 w 334"/>
              <a:gd name="T73" fmla="*/ 106 h 400"/>
              <a:gd name="T74" fmla="*/ 0 w 334"/>
              <a:gd name="T75" fmla="*/ 167 h 400"/>
              <a:gd name="T76" fmla="*/ 334 w 334"/>
              <a:gd name="T77" fmla="*/ 167 h 400"/>
              <a:gd name="T78" fmla="*/ 334 w 334"/>
              <a:gd name="T79" fmla="*/ 106 h 400"/>
              <a:gd name="T80" fmla="*/ 334 w 334"/>
              <a:gd name="T81" fmla="*/ 73 h 400"/>
              <a:gd name="T82" fmla="*/ 334 w 334"/>
              <a:gd name="T83" fmla="*/ 40 h 400"/>
              <a:gd name="T84" fmla="*/ 334 w 334"/>
              <a:gd name="T85" fmla="*/ 0 h 400"/>
              <a:gd name="T86" fmla="*/ 301 w 334"/>
              <a:gd name="T87" fmla="*/ 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4" h="400">
                <a:moveTo>
                  <a:pt x="301" y="73"/>
                </a:moveTo>
                <a:lnTo>
                  <a:pt x="268" y="73"/>
                </a:lnTo>
                <a:lnTo>
                  <a:pt x="268" y="40"/>
                </a:lnTo>
                <a:lnTo>
                  <a:pt x="301" y="40"/>
                </a:lnTo>
                <a:lnTo>
                  <a:pt x="301" y="73"/>
                </a:lnTo>
                <a:close/>
                <a:moveTo>
                  <a:pt x="300" y="167"/>
                </a:moveTo>
                <a:cubicBezTo>
                  <a:pt x="300" y="350"/>
                  <a:pt x="34" y="350"/>
                  <a:pt x="34" y="167"/>
                </a:cubicBezTo>
                <a:lnTo>
                  <a:pt x="34" y="100"/>
                </a:lnTo>
                <a:lnTo>
                  <a:pt x="67" y="100"/>
                </a:lnTo>
                <a:lnTo>
                  <a:pt x="67" y="167"/>
                </a:lnTo>
                <a:cubicBezTo>
                  <a:pt x="67" y="300"/>
                  <a:pt x="267" y="300"/>
                  <a:pt x="267" y="167"/>
                </a:cubicBezTo>
                <a:lnTo>
                  <a:pt x="267" y="100"/>
                </a:lnTo>
                <a:lnTo>
                  <a:pt x="300" y="100"/>
                </a:lnTo>
                <a:lnTo>
                  <a:pt x="300" y="167"/>
                </a:lnTo>
                <a:close/>
                <a:moveTo>
                  <a:pt x="34" y="40"/>
                </a:moveTo>
                <a:lnTo>
                  <a:pt x="68" y="40"/>
                </a:lnTo>
                <a:lnTo>
                  <a:pt x="68" y="73"/>
                </a:lnTo>
                <a:lnTo>
                  <a:pt x="34" y="73"/>
                </a:lnTo>
                <a:lnTo>
                  <a:pt x="34" y="40"/>
                </a:lnTo>
                <a:close/>
                <a:moveTo>
                  <a:pt x="301" y="0"/>
                </a:moveTo>
                <a:lnTo>
                  <a:pt x="268" y="0"/>
                </a:lnTo>
                <a:lnTo>
                  <a:pt x="234" y="0"/>
                </a:lnTo>
                <a:lnTo>
                  <a:pt x="234" y="40"/>
                </a:lnTo>
                <a:lnTo>
                  <a:pt x="234" y="73"/>
                </a:lnTo>
                <a:lnTo>
                  <a:pt x="234" y="106"/>
                </a:lnTo>
                <a:lnTo>
                  <a:pt x="234" y="167"/>
                </a:lnTo>
                <a:cubicBezTo>
                  <a:pt x="234" y="267"/>
                  <a:pt x="100" y="267"/>
                  <a:pt x="100" y="167"/>
                </a:cubicBezTo>
                <a:lnTo>
                  <a:pt x="100" y="106"/>
                </a:lnTo>
                <a:lnTo>
                  <a:pt x="100" y="73"/>
                </a:lnTo>
                <a:lnTo>
                  <a:pt x="100" y="40"/>
                </a:lnTo>
                <a:lnTo>
                  <a:pt x="100" y="0"/>
                </a:lnTo>
                <a:lnTo>
                  <a:pt x="68" y="0"/>
                </a:lnTo>
                <a:lnTo>
                  <a:pt x="34" y="0"/>
                </a:lnTo>
                <a:lnTo>
                  <a:pt x="0" y="0"/>
                </a:lnTo>
                <a:lnTo>
                  <a:pt x="0" y="40"/>
                </a:lnTo>
                <a:lnTo>
                  <a:pt x="0" y="73"/>
                </a:lnTo>
                <a:lnTo>
                  <a:pt x="0" y="106"/>
                </a:lnTo>
                <a:lnTo>
                  <a:pt x="0" y="167"/>
                </a:lnTo>
                <a:cubicBezTo>
                  <a:pt x="0" y="400"/>
                  <a:pt x="334" y="400"/>
                  <a:pt x="334" y="167"/>
                </a:cubicBezTo>
                <a:lnTo>
                  <a:pt x="334" y="106"/>
                </a:lnTo>
                <a:lnTo>
                  <a:pt x="334" y="73"/>
                </a:lnTo>
                <a:lnTo>
                  <a:pt x="334" y="40"/>
                </a:lnTo>
                <a:lnTo>
                  <a:pt x="334" y="0"/>
                </a:lnTo>
                <a:lnTo>
                  <a:pt x="30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72808B8A-0D56-4D88-95D9-8F46015F5F9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62876" y="4538663"/>
            <a:ext cx="250825" cy="295275"/>
          </a:xfrm>
          <a:custGeom>
            <a:avLst/>
            <a:gdLst>
              <a:gd name="T0" fmla="*/ 300 w 333"/>
              <a:gd name="T1" fmla="*/ 67 h 389"/>
              <a:gd name="T2" fmla="*/ 266 w 333"/>
              <a:gd name="T3" fmla="*/ 67 h 389"/>
              <a:gd name="T4" fmla="*/ 266 w 333"/>
              <a:gd name="T5" fmla="*/ 50 h 389"/>
              <a:gd name="T6" fmla="*/ 283 w 333"/>
              <a:gd name="T7" fmla="*/ 33 h 389"/>
              <a:gd name="T8" fmla="*/ 300 w 333"/>
              <a:gd name="T9" fmla="*/ 50 h 389"/>
              <a:gd name="T10" fmla="*/ 300 w 333"/>
              <a:gd name="T11" fmla="*/ 67 h 389"/>
              <a:gd name="T12" fmla="*/ 300 w 333"/>
              <a:gd name="T13" fmla="*/ 167 h 389"/>
              <a:gd name="T14" fmla="*/ 33 w 333"/>
              <a:gd name="T15" fmla="*/ 167 h 389"/>
              <a:gd name="T16" fmla="*/ 33 w 333"/>
              <a:gd name="T17" fmla="*/ 100 h 389"/>
              <a:gd name="T18" fmla="*/ 66 w 333"/>
              <a:gd name="T19" fmla="*/ 100 h 389"/>
              <a:gd name="T20" fmla="*/ 66 w 333"/>
              <a:gd name="T21" fmla="*/ 167 h 389"/>
              <a:gd name="T22" fmla="*/ 266 w 333"/>
              <a:gd name="T23" fmla="*/ 167 h 389"/>
              <a:gd name="T24" fmla="*/ 266 w 333"/>
              <a:gd name="T25" fmla="*/ 100 h 389"/>
              <a:gd name="T26" fmla="*/ 300 w 333"/>
              <a:gd name="T27" fmla="*/ 100 h 389"/>
              <a:gd name="T28" fmla="*/ 300 w 333"/>
              <a:gd name="T29" fmla="*/ 167 h 389"/>
              <a:gd name="T30" fmla="*/ 50 w 333"/>
              <a:gd name="T31" fmla="*/ 33 h 389"/>
              <a:gd name="T32" fmla="*/ 50 w 333"/>
              <a:gd name="T33" fmla="*/ 33 h 389"/>
              <a:gd name="T34" fmla="*/ 66 w 333"/>
              <a:gd name="T35" fmla="*/ 50 h 389"/>
              <a:gd name="T36" fmla="*/ 66 w 333"/>
              <a:gd name="T37" fmla="*/ 67 h 389"/>
              <a:gd name="T38" fmla="*/ 33 w 333"/>
              <a:gd name="T39" fmla="*/ 67 h 389"/>
              <a:gd name="T40" fmla="*/ 33 w 333"/>
              <a:gd name="T41" fmla="*/ 50 h 389"/>
              <a:gd name="T42" fmla="*/ 50 w 333"/>
              <a:gd name="T43" fmla="*/ 33 h 389"/>
              <a:gd name="T44" fmla="*/ 300 w 333"/>
              <a:gd name="T45" fmla="*/ 0 h 389"/>
              <a:gd name="T46" fmla="*/ 266 w 333"/>
              <a:gd name="T47" fmla="*/ 0 h 389"/>
              <a:gd name="T48" fmla="*/ 233 w 333"/>
              <a:gd name="T49" fmla="*/ 33 h 389"/>
              <a:gd name="T50" fmla="*/ 233 w 333"/>
              <a:gd name="T51" fmla="*/ 67 h 389"/>
              <a:gd name="T52" fmla="*/ 233 w 333"/>
              <a:gd name="T53" fmla="*/ 100 h 389"/>
              <a:gd name="T54" fmla="*/ 233 w 333"/>
              <a:gd name="T55" fmla="*/ 167 h 389"/>
              <a:gd name="T56" fmla="*/ 100 w 333"/>
              <a:gd name="T57" fmla="*/ 167 h 389"/>
              <a:gd name="T58" fmla="*/ 100 w 333"/>
              <a:gd name="T59" fmla="*/ 100 h 389"/>
              <a:gd name="T60" fmla="*/ 100 w 333"/>
              <a:gd name="T61" fmla="*/ 67 h 389"/>
              <a:gd name="T62" fmla="*/ 100 w 333"/>
              <a:gd name="T63" fmla="*/ 33 h 389"/>
              <a:gd name="T64" fmla="*/ 66 w 333"/>
              <a:gd name="T65" fmla="*/ 0 h 389"/>
              <a:gd name="T66" fmla="*/ 33 w 333"/>
              <a:gd name="T67" fmla="*/ 0 h 389"/>
              <a:gd name="T68" fmla="*/ 0 w 333"/>
              <a:gd name="T69" fmla="*/ 33 h 389"/>
              <a:gd name="T70" fmla="*/ 0 w 333"/>
              <a:gd name="T71" fmla="*/ 67 h 389"/>
              <a:gd name="T72" fmla="*/ 0 w 333"/>
              <a:gd name="T73" fmla="*/ 100 h 389"/>
              <a:gd name="T74" fmla="*/ 0 w 333"/>
              <a:gd name="T75" fmla="*/ 167 h 389"/>
              <a:gd name="T76" fmla="*/ 333 w 333"/>
              <a:gd name="T77" fmla="*/ 167 h 389"/>
              <a:gd name="T78" fmla="*/ 333 w 333"/>
              <a:gd name="T79" fmla="*/ 100 h 389"/>
              <a:gd name="T80" fmla="*/ 333 w 333"/>
              <a:gd name="T81" fmla="*/ 67 h 389"/>
              <a:gd name="T82" fmla="*/ 333 w 333"/>
              <a:gd name="T83" fmla="*/ 33 h 389"/>
              <a:gd name="T84" fmla="*/ 300 w 333"/>
              <a:gd name="T85" fmla="*/ 0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3" h="389">
                <a:moveTo>
                  <a:pt x="300" y="67"/>
                </a:moveTo>
                <a:lnTo>
                  <a:pt x="266" y="67"/>
                </a:lnTo>
                <a:lnTo>
                  <a:pt x="266" y="50"/>
                </a:lnTo>
                <a:cubicBezTo>
                  <a:pt x="266" y="41"/>
                  <a:pt x="274" y="33"/>
                  <a:pt x="283" y="33"/>
                </a:cubicBezTo>
                <a:cubicBezTo>
                  <a:pt x="292" y="33"/>
                  <a:pt x="300" y="41"/>
                  <a:pt x="300" y="50"/>
                </a:cubicBezTo>
                <a:lnTo>
                  <a:pt x="300" y="67"/>
                </a:lnTo>
                <a:close/>
                <a:moveTo>
                  <a:pt x="300" y="167"/>
                </a:moveTo>
                <a:cubicBezTo>
                  <a:pt x="300" y="344"/>
                  <a:pt x="33" y="344"/>
                  <a:pt x="33" y="167"/>
                </a:cubicBezTo>
                <a:lnTo>
                  <a:pt x="33" y="100"/>
                </a:lnTo>
                <a:lnTo>
                  <a:pt x="66" y="100"/>
                </a:lnTo>
                <a:lnTo>
                  <a:pt x="66" y="167"/>
                </a:lnTo>
                <a:cubicBezTo>
                  <a:pt x="66" y="300"/>
                  <a:pt x="266" y="300"/>
                  <a:pt x="266" y="167"/>
                </a:cubicBezTo>
                <a:lnTo>
                  <a:pt x="266" y="100"/>
                </a:lnTo>
                <a:lnTo>
                  <a:pt x="300" y="100"/>
                </a:lnTo>
                <a:lnTo>
                  <a:pt x="300" y="167"/>
                </a:lnTo>
                <a:close/>
                <a:moveTo>
                  <a:pt x="50" y="33"/>
                </a:moveTo>
                <a:lnTo>
                  <a:pt x="50" y="33"/>
                </a:lnTo>
                <a:cubicBezTo>
                  <a:pt x="59" y="33"/>
                  <a:pt x="66" y="41"/>
                  <a:pt x="66" y="50"/>
                </a:cubicBezTo>
                <a:lnTo>
                  <a:pt x="66" y="67"/>
                </a:lnTo>
                <a:lnTo>
                  <a:pt x="33" y="67"/>
                </a:lnTo>
                <a:lnTo>
                  <a:pt x="33" y="50"/>
                </a:lnTo>
                <a:cubicBezTo>
                  <a:pt x="33" y="41"/>
                  <a:pt x="40" y="33"/>
                  <a:pt x="50" y="33"/>
                </a:cubicBezTo>
                <a:close/>
                <a:moveTo>
                  <a:pt x="300" y="0"/>
                </a:moveTo>
                <a:lnTo>
                  <a:pt x="266" y="0"/>
                </a:lnTo>
                <a:cubicBezTo>
                  <a:pt x="248" y="0"/>
                  <a:pt x="233" y="15"/>
                  <a:pt x="233" y="33"/>
                </a:cubicBezTo>
                <a:lnTo>
                  <a:pt x="233" y="67"/>
                </a:lnTo>
                <a:lnTo>
                  <a:pt x="233" y="100"/>
                </a:lnTo>
                <a:lnTo>
                  <a:pt x="233" y="167"/>
                </a:lnTo>
                <a:cubicBezTo>
                  <a:pt x="233" y="255"/>
                  <a:pt x="100" y="255"/>
                  <a:pt x="100" y="167"/>
                </a:cubicBezTo>
                <a:lnTo>
                  <a:pt x="100" y="100"/>
                </a:lnTo>
                <a:lnTo>
                  <a:pt x="100" y="67"/>
                </a:lnTo>
                <a:lnTo>
                  <a:pt x="100" y="33"/>
                </a:lnTo>
                <a:cubicBezTo>
                  <a:pt x="100" y="15"/>
                  <a:pt x="85" y="0"/>
                  <a:pt x="66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67"/>
                </a:lnTo>
                <a:lnTo>
                  <a:pt x="0" y="100"/>
                </a:lnTo>
                <a:lnTo>
                  <a:pt x="0" y="167"/>
                </a:lnTo>
                <a:cubicBezTo>
                  <a:pt x="0" y="389"/>
                  <a:pt x="333" y="389"/>
                  <a:pt x="333" y="167"/>
                </a:cubicBezTo>
                <a:lnTo>
                  <a:pt x="333" y="100"/>
                </a:lnTo>
                <a:lnTo>
                  <a:pt x="333" y="67"/>
                </a:ln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AC0651AB-8A6A-49E2-9FE8-6FE394E2A2A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43763" y="4538663"/>
            <a:ext cx="207963" cy="254000"/>
          </a:xfrm>
          <a:custGeom>
            <a:avLst/>
            <a:gdLst>
              <a:gd name="T0" fmla="*/ 207 w 276"/>
              <a:gd name="T1" fmla="*/ 264 h 333"/>
              <a:gd name="T2" fmla="*/ 139 w 276"/>
              <a:gd name="T3" fmla="*/ 300 h 333"/>
              <a:gd name="T4" fmla="*/ 70 w 276"/>
              <a:gd name="T5" fmla="*/ 264 h 333"/>
              <a:gd name="T6" fmla="*/ 59 w 276"/>
              <a:gd name="T7" fmla="*/ 187 h 333"/>
              <a:gd name="T8" fmla="*/ 79 w 276"/>
              <a:gd name="T9" fmla="*/ 133 h 333"/>
              <a:gd name="T10" fmla="*/ 199 w 276"/>
              <a:gd name="T11" fmla="*/ 133 h 333"/>
              <a:gd name="T12" fmla="*/ 218 w 276"/>
              <a:gd name="T13" fmla="*/ 187 h 333"/>
              <a:gd name="T14" fmla="*/ 207 w 276"/>
              <a:gd name="T15" fmla="*/ 264 h 333"/>
              <a:gd name="T16" fmla="*/ 88 w 276"/>
              <a:gd name="T17" fmla="*/ 33 h 333"/>
              <a:gd name="T18" fmla="*/ 188 w 276"/>
              <a:gd name="T19" fmla="*/ 33 h 333"/>
              <a:gd name="T20" fmla="*/ 188 w 276"/>
              <a:gd name="T21" fmla="*/ 100 h 333"/>
              <a:gd name="T22" fmla="*/ 88 w 276"/>
              <a:gd name="T23" fmla="*/ 100 h 333"/>
              <a:gd name="T24" fmla="*/ 88 w 276"/>
              <a:gd name="T25" fmla="*/ 33 h 333"/>
              <a:gd name="T26" fmla="*/ 249 w 276"/>
              <a:gd name="T27" fmla="*/ 176 h 333"/>
              <a:gd name="T28" fmla="*/ 221 w 276"/>
              <a:gd name="T29" fmla="*/ 100 h 333"/>
              <a:gd name="T30" fmla="*/ 221 w 276"/>
              <a:gd name="T31" fmla="*/ 0 h 333"/>
              <a:gd name="T32" fmla="*/ 54 w 276"/>
              <a:gd name="T33" fmla="*/ 0 h 333"/>
              <a:gd name="T34" fmla="*/ 54 w 276"/>
              <a:gd name="T35" fmla="*/ 100 h 333"/>
              <a:gd name="T36" fmla="*/ 28 w 276"/>
              <a:gd name="T37" fmla="*/ 176 h 333"/>
              <a:gd name="T38" fmla="*/ 138 w 276"/>
              <a:gd name="T39" fmla="*/ 333 h 333"/>
              <a:gd name="T40" fmla="*/ 249 w 276"/>
              <a:gd name="T41" fmla="*/ 17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76" h="333">
                <a:moveTo>
                  <a:pt x="207" y="264"/>
                </a:moveTo>
                <a:cubicBezTo>
                  <a:pt x="191" y="287"/>
                  <a:pt x="166" y="300"/>
                  <a:pt x="139" y="300"/>
                </a:cubicBezTo>
                <a:cubicBezTo>
                  <a:pt x="111" y="300"/>
                  <a:pt x="86" y="287"/>
                  <a:pt x="70" y="264"/>
                </a:cubicBezTo>
                <a:cubicBezTo>
                  <a:pt x="54" y="242"/>
                  <a:pt x="50" y="214"/>
                  <a:pt x="59" y="187"/>
                </a:cubicBezTo>
                <a:lnTo>
                  <a:pt x="79" y="133"/>
                </a:lnTo>
                <a:lnTo>
                  <a:pt x="199" y="133"/>
                </a:lnTo>
                <a:lnTo>
                  <a:pt x="218" y="187"/>
                </a:lnTo>
                <a:cubicBezTo>
                  <a:pt x="227" y="214"/>
                  <a:pt x="223" y="242"/>
                  <a:pt x="207" y="264"/>
                </a:cubicBezTo>
                <a:close/>
                <a:moveTo>
                  <a:pt x="88" y="33"/>
                </a:moveTo>
                <a:lnTo>
                  <a:pt x="188" y="33"/>
                </a:lnTo>
                <a:lnTo>
                  <a:pt x="188" y="100"/>
                </a:lnTo>
                <a:lnTo>
                  <a:pt x="88" y="100"/>
                </a:lnTo>
                <a:lnTo>
                  <a:pt x="88" y="33"/>
                </a:lnTo>
                <a:close/>
                <a:moveTo>
                  <a:pt x="249" y="176"/>
                </a:moveTo>
                <a:lnTo>
                  <a:pt x="221" y="100"/>
                </a:lnTo>
                <a:lnTo>
                  <a:pt x="221" y="0"/>
                </a:lnTo>
                <a:lnTo>
                  <a:pt x="54" y="0"/>
                </a:lnTo>
                <a:lnTo>
                  <a:pt x="54" y="100"/>
                </a:lnTo>
                <a:lnTo>
                  <a:pt x="28" y="176"/>
                </a:lnTo>
                <a:cubicBezTo>
                  <a:pt x="0" y="253"/>
                  <a:pt x="57" y="333"/>
                  <a:pt x="138" y="333"/>
                </a:cubicBezTo>
                <a:cubicBezTo>
                  <a:pt x="219" y="333"/>
                  <a:pt x="276" y="253"/>
                  <a:pt x="249" y="17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8AE1C86D-54B0-46E8-A36D-8924E6030D0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56401" y="4538663"/>
            <a:ext cx="252413" cy="255588"/>
          </a:xfrm>
          <a:custGeom>
            <a:avLst/>
            <a:gdLst>
              <a:gd name="T0" fmla="*/ 235 w 335"/>
              <a:gd name="T1" fmla="*/ 167 h 335"/>
              <a:gd name="T2" fmla="*/ 168 w 335"/>
              <a:gd name="T3" fmla="*/ 100 h 335"/>
              <a:gd name="T4" fmla="*/ 235 w 335"/>
              <a:gd name="T5" fmla="*/ 33 h 335"/>
              <a:gd name="T6" fmla="*/ 302 w 335"/>
              <a:gd name="T7" fmla="*/ 100 h 335"/>
              <a:gd name="T8" fmla="*/ 235 w 335"/>
              <a:gd name="T9" fmla="*/ 167 h 335"/>
              <a:gd name="T10" fmla="*/ 235 w 335"/>
              <a:gd name="T11" fmla="*/ 0 h 335"/>
              <a:gd name="T12" fmla="*/ 135 w 335"/>
              <a:gd name="T13" fmla="*/ 100 h 335"/>
              <a:gd name="T14" fmla="*/ 154 w 335"/>
              <a:gd name="T15" fmla="*/ 158 h 335"/>
              <a:gd name="T16" fmla="*/ 0 w 335"/>
              <a:gd name="T17" fmla="*/ 311 h 335"/>
              <a:gd name="T18" fmla="*/ 24 w 335"/>
              <a:gd name="T19" fmla="*/ 335 h 335"/>
              <a:gd name="T20" fmla="*/ 48 w 335"/>
              <a:gd name="T21" fmla="*/ 311 h 335"/>
              <a:gd name="T22" fmla="*/ 71 w 335"/>
              <a:gd name="T23" fmla="*/ 334 h 335"/>
              <a:gd name="T24" fmla="*/ 94 w 335"/>
              <a:gd name="T25" fmla="*/ 311 h 335"/>
              <a:gd name="T26" fmla="*/ 71 w 335"/>
              <a:gd name="T27" fmla="*/ 287 h 335"/>
              <a:gd name="T28" fmla="*/ 104 w 335"/>
              <a:gd name="T29" fmla="*/ 254 h 335"/>
              <a:gd name="T30" fmla="*/ 128 w 335"/>
              <a:gd name="T31" fmla="*/ 278 h 335"/>
              <a:gd name="T32" fmla="*/ 151 w 335"/>
              <a:gd name="T33" fmla="*/ 254 h 335"/>
              <a:gd name="T34" fmla="*/ 128 w 335"/>
              <a:gd name="T35" fmla="*/ 231 h 335"/>
              <a:gd name="T36" fmla="*/ 177 w 335"/>
              <a:gd name="T37" fmla="*/ 181 h 335"/>
              <a:gd name="T38" fmla="*/ 235 w 335"/>
              <a:gd name="T39" fmla="*/ 200 h 335"/>
              <a:gd name="T40" fmla="*/ 335 w 335"/>
              <a:gd name="T41" fmla="*/ 100 h 335"/>
              <a:gd name="T42" fmla="*/ 235 w 335"/>
              <a:gd name="T43" fmla="*/ 0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5" h="335">
                <a:moveTo>
                  <a:pt x="235" y="167"/>
                </a:moveTo>
                <a:cubicBezTo>
                  <a:pt x="198" y="167"/>
                  <a:pt x="168" y="137"/>
                  <a:pt x="168" y="100"/>
                </a:cubicBezTo>
                <a:cubicBezTo>
                  <a:pt x="168" y="63"/>
                  <a:pt x="198" y="33"/>
                  <a:pt x="235" y="33"/>
                </a:cubicBezTo>
                <a:cubicBezTo>
                  <a:pt x="272" y="33"/>
                  <a:pt x="302" y="63"/>
                  <a:pt x="302" y="100"/>
                </a:cubicBezTo>
                <a:cubicBezTo>
                  <a:pt x="302" y="137"/>
                  <a:pt x="272" y="167"/>
                  <a:pt x="235" y="167"/>
                </a:cubicBezTo>
                <a:close/>
                <a:moveTo>
                  <a:pt x="235" y="0"/>
                </a:moveTo>
                <a:cubicBezTo>
                  <a:pt x="180" y="0"/>
                  <a:pt x="135" y="45"/>
                  <a:pt x="135" y="100"/>
                </a:cubicBezTo>
                <a:cubicBezTo>
                  <a:pt x="135" y="122"/>
                  <a:pt x="142" y="142"/>
                  <a:pt x="154" y="158"/>
                </a:cubicBezTo>
                <a:lnTo>
                  <a:pt x="0" y="311"/>
                </a:lnTo>
                <a:lnTo>
                  <a:pt x="24" y="335"/>
                </a:lnTo>
                <a:lnTo>
                  <a:pt x="48" y="311"/>
                </a:lnTo>
                <a:lnTo>
                  <a:pt x="71" y="334"/>
                </a:lnTo>
                <a:lnTo>
                  <a:pt x="94" y="311"/>
                </a:lnTo>
                <a:lnTo>
                  <a:pt x="71" y="287"/>
                </a:lnTo>
                <a:lnTo>
                  <a:pt x="104" y="254"/>
                </a:lnTo>
                <a:lnTo>
                  <a:pt x="128" y="278"/>
                </a:lnTo>
                <a:lnTo>
                  <a:pt x="151" y="254"/>
                </a:lnTo>
                <a:lnTo>
                  <a:pt x="128" y="231"/>
                </a:lnTo>
                <a:lnTo>
                  <a:pt x="177" y="181"/>
                </a:lnTo>
                <a:cubicBezTo>
                  <a:pt x="194" y="193"/>
                  <a:pt x="213" y="200"/>
                  <a:pt x="235" y="200"/>
                </a:cubicBezTo>
                <a:cubicBezTo>
                  <a:pt x="290" y="200"/>
                  <a:pt x="335" y="155"/>
                  <a:pt x="335" y="100"/>
                </a:cubicBezTo>
                <a:cubicBezTo>
                  <a:pt x="335" y="45"/>
                  <a:pt x="290" y="0"/>
                  <a:pt x="23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08507888-F236-4148-8693-BECE47A5771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51576" y="4529138"/>
            <a:ext cx="258763" cy="260350"/>
          </a:xfrm>
          <a:custGeom>
            <a:avLst/>
            <a:gdLst>
              <a:gd name="T0" fmla="*/ 229 w 343"/>
              <a:gd name="T1" fmla="*/ 181 h 343"/>
              <a:gd name="T2" fmla="*/ 163 w 343"/>
              <a:gd name="T3" fmla="*/ 114 h 343"/>
              <a:gd name="T4" fmla="*/ 229 w 343"/>
              <a:gd name="T5" fmla="*/ 47 h 343"/>
              <a:gd name="T6" fmla="*/ 296 w 343"/>
              <a:gd name="T7" fmla="*/ 114 h 343"/>
              <a:gd name="T8" fmla="*/ 229 w 343"/>
              <a:gd name="T9" fmla="*/ 181 h 343"/>
              <a:gd name="T10" fmla="*/ 207 w 343"/>
              <a:gd name="T11" fmla="*/ 16 h 343"/>
              <a:gd name="T12" fmla="*/ 132 w 343"/>
              <a:gd name="T13" fmla="*/ 91 h 343"/>
              <a:gd name="T14" fmla="*/ 148 w 343"/>
              <a:gd name="T15" fmla="*/ 172 h 343"/>
              <a:gd name="T16" fmla="*/ 7 w 343"/>
              <a:gd name="T17" fmla="*/ 313 h 343"/>
              <a:gd name="T18" fmla="*/ 7 w 343"/>
              <a:gd name="T19" fmla="*/ 337 h 343"/>
              <a:gd name="T20" fmla="*/ 30 w 343"/>
              <a:gd name="T21" fmla="*/ 337 h 343"/>
              <a:gd name="T22" fmla="*/ 42 w 343"/>
              <a:gd name="T23" fmla="*/ 325 h 343"/>
              <a:gd name="T24" fmla="*/ 53 w 343"/>
              <a:gd name="T25" fmla="*/ 336 h 343"/>
              <a:gd name="T26" fmla="*/ 77 w 343"/>
              <a:gd name="T27" fmla="*/ 336 h 343"/>
              <a:gd name="T28" fmla="*/ 77 w 343"/>
              <a:gd name="T29" fmla="*/ 313 h 343"/>
              <a:gd name="T30" fmla="*/ 66 w 343"/>
              <a:gd name="T31" fmla="*/ 301 h 343"/>
              <a:gd name="T32" fmla="*/ 99 w 343"/>
              <a:gd name="T33" fmla="*/ 268 h 343"/>
              <a:gd name="T34" fmla="*/ 110 w 343"/>
              <a:gd name="T35" fmla="*/ 280 h 343"/>
              <a:gd name="T36" fmla="*/ 134 w 343"/>
              <a:gd name="T37" fmla="*/ 280 h 343"/>
              <a:gd name="T38" fmla="*/ 134 w 343"/>
              <a:gd name="T39" fmla="*/ 257 h 343"/>
              <a:gd name="T40" fmla="*/ 122 w 343"/>
              <a:gd name="T41" fmla="*/ 245 h 343"/>
              <a:gd name="T42" fmla="*/ 172 w 343"/>
              <a:gd name="T43" fmla="*/ 195 h 343"/>
              <a:gd name="T44" fmla="*/ 252 w 343"/>
              <a:gd name="T45" fmla="*/ 211 h 343"/>
              <a:gd name="T46" fmla="*/ 327 w 343"/>
              <a:gd name="T47" fmla="*/ 137 h 343"/>
              <a:gd name="T48" fmla="*/ 207 w 343"/>
              <a:gd name="T49" fmla="*/ 16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43" h="343">
                <a:moveTo>
                  <a:pt x="229" y="181"/>
                </a:moveTo>
                <a:cubicBezTo>
                  <a:pt x="193" y="181"/>
                  <a:pt x="163" y="151"/>
                  <a:pt x="163" y="114"/>
                </a:cubicBezTo>
                <a:cubicBezTo>
                  <a:pt x="163" y="77"/>
                  <a:pt x="193" y="47"/>
                  <a:pt x="229" y="47"/>
                </a:cubicBezTo>
                <a:cubicBezTo>
                  <a:pt x="266" y="47"/>
                  <a:pt x="296" y="77"/>
                  <a:pt x="296" y="114"/>
                </a:cubicBezTo>
                <a:cubicBezTo>
                  <a:pt x="296" y="151"/>
                  <a:pt x="266" y="181"/>
                  <a:pt x="229" y="181"/>
                </a:cubicBezTo>
                <a:close/>
                <a:moveTo>
                  <a:pt x="207" y="16"/>
                </a:moveTo>
                <a:cubicBezTo>
                  <a:pt x="170" y="24"/>
                  <a:pt x="140" y="54"/>
                  <a:pt x="132" y="91"/>
                </a:cubicBezTo>
                <a:cubicBezTo>
                  <a:pt x="125" y="121"/>
                  <a:pt x="132" y="150"/>
                  <a:pt x="148" y="172"/>
                </a:cubicBezTo>
                <a:lnTo>
                  <a:pt x="7" y="313"/>
                </a:lnTo>
                <a:cubicBezTo>
                  <a:pt x="0" y="320"/>
                  <a:pt x="0" y="330"/>
                  <a:pt x="7" y="337"/>
                </a:cubicBezTo>
                <a:cubicBezTo>
                  <a:pt x="13" y="343"/>
                  <a:pt x="24" y="343"/>
                  <a:pt x="30" y="337"/>
                </a:cubicBezTo>
                <a:lnTo>
                  <a:pt x="42" y="325"/>
                </a:lnTo>
                <a:lnTo>
                  <a:pt x="53" y="336"/>
                </a:lnTo>
                <a:cubicBezTo>
                  <a:pt x="60" y="343"/>
                  <a:pt x="70" y="343"/>
                  <a:pt x="77" y="336"/>
                </a:cubicBezTo>
                <a:cubicBezTo>
                  <a:pt x="84" y="330"/>
                  <a:pt x="84" y="319"/>
                  <a:pt x="77" y="313"/>
                </a:cubicBezTo>
                <a:lnTo>
                  <a:pt x="66" y="301"/>
                </a:lnTo>
                <a:lnTo>
                  <a:pt x="99" y="268"/>
                </a:lnTo>
                <a:lnTo>
                  <a:pt x="110" y="280"/>
                </a:lnTo>
                <a:cubicBezTo>
                  <a:pt x="117" y="287"/>
                  <a:pt x="127" y="287"/>
                  <a:pt x="134" y="280"/>
                </a:cubicBezTo>
                <a:cubicBezTo>
                  <a:pt x="140" y="274"/>
                  <a:pt x="140" y="263"/>
                  <a:pt x="134" y="257"/>
                </a:cubicBezTo>
                <a:lnTo>
                  <a:pt x="122" y="245"/>
                </a:lnTo>
                <a:lnTo>
                  <a:pt x="172" y="195"/>
                </a:lnTo>
                <a:cubicBezTo>
                  <a:pt x="194" y="211"/>
                  <a:pt x="222" y="218"/>
                  <a:pt x="252" y="211"/>
                </a:cubicBezTo>
                <a:cubicBezTo>
                  <a:pt x="289" y="203"/>
                  <a:pt x="319" y="173"/>
                  <a:pt x="327" y="137"/>
                </a:cubicBezTo>
                <a:cubicBezTo>
                  <a:pt x="343" y="64"/>
                  <a:pt x="280" y="0"/>
                  <a:pt x="207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DC9D3241-6431-4E8C-A1D1-F0738804AAB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79126" y="4032250"/>
            <a:ext cx="252413" cy="254000"/>
          </a:xfrm>
          <a:custGeom>
            <a:avLst/>
            <a:gdLst>
              <a:gd name="T0" fmla="*/ 234 w 334"/>
              <a:gd name="T1" fmla="*/ 167 h 335"/>
              <a:gd name="T2" fmla="*/ 168 w 334"/>
              <a:gd name="T3" fmla="*/ 100 h 335"/>
              <a:gd name="T4" fmla="*/ 234 w 334"/>
              <a:gd name="T5" fmla="*/ 34 h 335"/>
              <a:gd name="T6" fmla="*/ 301 w 334"/>
              <a:gd name="T7" fmla="*/ 100 h 335"/>
              <a:gd name="T8" fmla="*/ 234 w 334"/>
              <a:gd name="T9" fmla="*/ 167 h 335"/>
              <a:gd name="T10" fmla="*/ 234 w 334"/>
              <a:gd name="T11" fmla="*/ 0 h 335"/>
              <a:gd name="T12" fmla="*/ 134 w 334"/>
              <a:gd name="T13" fmla="*/ 100 h 335"/>
              <a:gd name="T14" fmla="*/ 153 w 334"/>
              <a:gd name="T15" fmla="*/ 158 h 335"/>
              <a:gd name="T16" fmla="*/ 73 w 334"/>
              <a:gd name="T17" fmla="*/ 239 h 335"/>
              <a:gd name="T18" fmla="*/ 49 w 334"/>
              <a:gd name="T19" fmla="*/ 215 h 335"/>
              <a:gd name="T20" fmla="*/ 26 w 334"/>
              <a:gd name="T21" fmla="*/ 239 h 335"/>
              <a:gd name="T22" fmla="*/ 49 w 334"/>
              <a:gd name="T23" fmla="*/ 262 h 335"/>
              <a:gd name="T24" fmla="*/ 0 w 334"/>
              <a:gd name="T25" fmla="*/ 312 h 335"/>
              <a:gd name="T26" fmla="*/ 23 w 334"/>
              <a:gd name="T27" fmla="*/ 335 h 335"/>
              <a:gd name="T28" fmla="*/ 47 w 334"/>
              <a:gd name="T29" fmla="*/ 311 h 335"/>
              <a:gd name="T30" fmla="*/ 70 w 334"/>
              <a:gd name="T31" fmla="*/ 334 h 335"/>
              <a:gd name="T32" fmla="*/ 94 w 334"/>
              <a:gd name="T33" fmla="*/ 311 h 335"/>
              <a:gd name="T34" fmla="*/ 71 w 334"/>
              <a:gd name="T35" fmla="*/ 288 h 335"/>
              <a:gd name="T36" fmla="*/ 104 w 334"/>
              <a:gd name="T37" fmla="*/ 255 h 335"/>
              <a:gd name="T38" fmla="*/ 127 w 334"/>
              <a:gd name="T39" fmla="*/ 278 h 335"/>
              <a:gd name="T40" fmla="*/ 151 w 334"/>
              <a:gd name="T41" fmla="*/ 255 h 335"/>
              <a:gd name="T42" fmla="*/ 127 w 334"/>
              <a:gd name="T43" fmla="*/ 231 h 335"/>
              <a:gd name="T44" fmla="*/ 177 w 334"/>
              <a:gd name="T45" fmla="*/ 182 h 335"/>
              <a:gd name="T46" fmla="*/ 234 w 334"/>
              <a:gd name="T47" fmla="*/ 200 h 335"/>
              <a:gd name="T48" fmla="*/ 334 w 334"/>
              <a:gd name="T49" fmla="*/ 100 h 335"/>
              <a:gd name="T50" fmla="*/ 234 w 334"/>
              <a:gd name="T51" fmla="*/ 0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4" h="335">
                <a:moveTo>
                  <a:pt x="234" y="167"/>
                </a:moveTo>
                <a:cubicBezTo>
                  <a:pt x="197" y="167"/>
                  <a:pt x="168" y="137"/>
                  <a:pt x="168" y="100"/>
                </a:cubicBezTo>
                <a:cubicBezTo>
                  <a:pt x="168" y="63"/>
                  <a:pt x="197" y="34"/>
                  <a:pt x="234" y="34"/>
                </a:cubicBezTo>
                <a:cubicBezTo>
                  <a:pt x="271" y="34"/>
                  <a:pt x="301" y="63"/>
                  <a:pt x="301" y="100"/>
                </a:cubicBezTo>
                <a:cubicBezTo>
                  <a:pt x="301" y="137"/>
                  <a:pt x="271" y="167"/>
                  <a:pt x="234" y="167"/>
                </a:cubicBezTo>
                <a:close/>
                <a:moveTo>
                  <a:pt x="234" y="0"/>
                </a:moveTo>
                <a:cubicBezTo>
                  <a:pt x="179" y="0"/>
                  <a:pt x="134" y="45"/>
                  <a:pt x="134" y="100"/>
                </a:cubicBezTo>
                <a:cubicBezTo>
                  <a:pt x="134" y="122"/>
                  <a:pt x="141" y="142"/>
                  <a:pt x="153" y="158"/>
                </a:cubicBezTo>
                <a:lnTo>
                  <a:pt x="73" y="239"/>
                </a:lnTo>
                <a:lnTo>
                  <a:pt x="49" y="215"/>
                </a:lnTo>
                <a:lnTo>
                  <a:pt x="26" y="239"/>
                </a:lnTo>
                <a:lnTo>
                  <a:pt x="49" y="262"/>
                </a:lnTo>
                <a:lnTo>
                  <a:pt x="0" y="312"/>
                </a:lnTo>
                <a:lnTo>
                  <a:pt x="23" y="335"/>
                </a:lnTo>
                <a:lnTo>
                  <a:pt x="47" y="311"/>
                </a:lnTo>
                <a:lnTo>
                  <a:pt x="70" y="334"/>
                </a:lnTo>
                <a:lnTo>
                  <a:pt x="94" y="311"/>
                </a:lnTo>
                <a:lnTo>
                  <a:pt x="71" y="288"/>
                </a:lnTo>
                <a:lnTo>
                  <a:pt x="104" y="255"/>
                </a:lnTo>
                <a:lnTo>
                  <a:pt x="127" y="278"/>
                </a:lnTo>
                <a:lnTo>
                  <a:pt x="151" y="255"/>
                </a:lnTo>
                <a:lnTo>
                  <a:pt x="127" y="231"/>
                </a:lnTo>
                <a:lnTo>
                  <a:pt x="177" y="182"/>
                </a:lnTo>
                <a:cubicBezTo>
                  <a:pt x="193" y="193"/>
                  <a:pt x="213" y="200"/>
                  <a:pt x="234" y="200"/>
                </a:cubicBezTo>
                <a:cubicBezTo>
                  <a:pt x="289" y="200"/>
                  <a:pt x="334" y="155"/>
                  <a:pt x="334" y="100"/>
                </a:cubicBezTo>
                <a:cubicBezTo>
                  <a:pt x="334" y="45"/>
                  <a:pt x="289" y="0"/>
                  <a:pt x="23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BEA6AC9E-F64B-4D87-97F8-1C4158EBD14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74301" y="4022725"/>
            <a:ext cx="258763" cy="260350"/>
          </a:xfrm>
          <a:custGeom>
            <a:avLst/>
            <a:gdLst>
              <a:gd name="T0" fmla="*/ 230 w 343"/>
              <a:gd name="T1" fmla="*/ 180 h 343"/>
              <a:gd name="T2" fmla="*/ 163 w 343"/>
              <a:gd name="T3" fmla="*/ 113 h 343"/>
              <a:gd name="T4" fmla="*/ 230 w 343"/>
              <a:gd name="T5" fmla="*/ 47 h 343"/>
              <a:gd name="T6" fmla="*/ 296 w 343"/>
              <a:gd name="T7" fmla="*/ 113 h 343"/>
              <a:gd name="T8" fmla="*/ 230 w 343"/>
              <a:gd name="T9" fmla="*/ 180 h 343"/>
              <a:gd name="T10" fmla="*/ 207 w 343"/>
              <a:gd name="T11" fmla="*/ 16 h 343"/>
              <a:gd name="T12" fmla="*/ 132 w 343"/>
              <a:gd name="T13" fmla="*/ 90 h 343"/>
              <a:gd name="T14" fmla="*/ 148 w 343"/>
              <a:gd name="T15" fmla="*/ 171 h 343"/>
              <a:gd name="T16" fmla="*/ 68 w 343"/>
              <a:gd name="T17" fmla="*/ 252 h 343"/>
              <a:gd name="T18" fmla="*/ 56 w 343"/>
              <a:gd name="T19" fmla="*/ 240 h 343"/>
              <a:gd name="T20" fmla="*/ 33 w 343"/>
              <a:gd name="T21" fmla="*/ 240 h 343"/>
              <a:gd name="T22" fmla="*/ 33 w 343"/>
              <a:gd name="T23" fmla="*/ 264 h 343"/>
              <a:gd name="T24" fmla="*/ 44 w 343"/>
              <a:gd name="T25" fmla="*/ 275 h 343"/>
              <a:gd name="T26" fmla="*/ 7 w 343"/>
              <a:gd name="T27" fmla="*/ 313 h 343"/>
              <a:gd name="T28" fmla="*/ 7 w 343"/>
              <a:gd name="T29" fmla="*/ 336 h 343"/>
              <a:gd name="T30" fmla="*/ 30 w 343"/>
              <a:gd name="T31" fmla="*/ 336 h 343"/>
              <a:gd name="T32" fmla="*/ 42 w 343"/>
              <a:gd name="T33" fmla="*/ 324 h 343"/>
              <a:gd name="T34" fmla="*/ 54 w 343"/>
              <a:gd name="T35" fmla="*/ 336 h 343"/>
              <a:gd name="T36" fmla="*/ 77 w 343"/>
              <a:gd name="T37" fmla="*/ 336 h 343"/>
              <a:gd name="T38" fmla="*/ 77 w 343"/>
              <a:gd name="T39" fmla="*/ 312 h 343"/>
              <a:gd name="T40" fmla="*/ 66 w 343"/>
              <a:gd name="T41" fmla="*/ 301 h 343"/>
              <a:gd name="T42" fmla="*/ 99 w 343"/>
              <a:gd name="T43" fmla="*/ 268 h 343"/>
              <a:gd name="T44" fmla="*/ 111 w 343"/>
              <a:gd name="T45" fmla="*/ 279 h 343"/>
              <a:gd name="T46" fmla="*/ 134 w 343"/>
              <a:gd name="T47" fmla="*/ 279 h 343"/>
              <a:gd name="T48" fmla="*/ 134 w 343"/>
              <a:gd name="T49" fmla="*/ 256 h 343"/>
              <a:gd name="T50" fmla="*/ 123 w 343"/>
              <a:gd name="T51" fmla="*/ 244 h 343"/>
              <a:gd name="T52" fmla="*/ 172 w 343"/>
              <a:gd name="T53" fmla="*/ 195 h 343"/>
              <a:gd name="T54" fmla="*/ 253 w 343"/>
              <a:gd name="T55" fmla="*/ 211 h 343"/>
              <a:gd name="T56" fmla="*/ 327 w 343"/>
              <a:gd name="T57" fmla="*/ 136 h 343"/>
              <a:gd name="T58" fmla="*/ 207 w 343"/>
              <a:gd name="T59" fmla="*/ 16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43" h="343">
                <a:moveTo>
                  <a:pt x="230" y="180"/>
                </a:moveTo>
                <a:cubicBezTo>
                  <a:pt x="193" y="180"/>
                  <a:pt x="163" y="150"/>
                  <a:pt x="163" y="113"/>
                </a:cubicBezTo>
                <a:cubicBezTo>
                  <a:pt x="163" y="76"/>
                  <a:pt x="193" y="47"/>
                  <a:pt x="230" y="47"/>
                </a:cubicBezTo>
                <a:cubicBezTo>
                  <a:pt x="266" y="47"/>
                  <a:pt x="296" y="76"/>
                  <a:pt x="296" y="113"/>
                </a:cubicBezTo>
                <a:cubicBezTo>
                  <a:pt x="296" y="150"/>
                  <a:pt x="266" y="180"/>
                  <a:pt x="230" y="180"/>
                </a:cubicBezTo>
                <a:close/>
                <a:moveTo>
                  <a:pt x="207" y="16"/>
                </a:moveTo>
                <a:cubicBezTo>
                  <a:pt x="170" y="24"/>
                  <a:pt x="140" y="54"/>
                  <a:pt x="132" y="90"/>
                </a:cubicBezTo>
                <a:cubicBezTo>
                  <a:pt x="125" y="121"/>
                  <a:pt x="133" y="149"/>
                  <a:pt x="148" y="171"/>
                </a:cubicBezTo>
                <a:lnTo>
                  <a:pt x="68" y="252"/>
                </a:lnTo>
                <a:lnTo>
                  <a:pt x="56" y="240"/>
                </a:lnTo>
                <a:cubicBezTo>
                  <a:pt x="50" y="234"/>
                  <a:pt x="39" y="234"/>
                  <a:pt x="33" y="240"/>
                </a:cubicBezTo>
                <a:cubicBezTo>
                  <a:pt x="26" y="247"/>
                  <a:pt x="26" y="257"/>
                  <a:pt x="33" y="264"/>
                </a:cubicBezTo>
                <a:lnTo>
                  <a:pt x="44" y="275"/>
                </a:lnTo>
                <a:lnTo>
                  <a:pt x="7" y="313"/>
                </a:lnTo>
                <a:cubicBezTo>
                  <a:pt x="0" y="319"/>
                  <a:pt x="0" y="330"/>
                  <a:pt x="7" y="336"/>
                </a:cubicBezTo>
                <a:cubicBezTo>
                  <a:pt x="13" y="343"/>
                  <a:pt x="24" y="343"/>
                  <a:pt x="30" y="336"/>
                </a:cubicBezTo>
                <a:lnTo>
                  <a:pt x="42" y="324"/>
                </a:lnTo>
                <a:lnTo>
                  <a:pt x="54" y="336"/>
                </a:lnTo>
                <a:cubicBezTo>
                  <a:pt x="60" y="342"/>
                  <a:pt x="71" y="342"/>
                  <a:pt x="77" y="336"/>
                </a:cubicBezTo>
                <a:cubicBezTo>
                  <a:pt x="84" y="329"/>
                  <a:pt x="84" y="319"/>
                  <a:pt x="77" y="312"/>
                </a:cubicBezTo>
                <a:lnTo>
                  <a:pt x="66" y="301"/>
                </a:lnTo>
                <a:lnTo>
                  <a:pt x="99" y="268"/>
                </a:lnTo>
                <a:lnTo>
                  <a:pt x="111" y="279"/>
                </a:lnTo>
                <a:cubicBezTo>
                  <a:pt x="117" y="286"/>
                  <a:pt x="128" y="286"/>
                  <a:pt x="134" y="279"/>
                </a:cubicBezTo>
                <a:cubicBezTo>
                  <a:pt x="141" y="273"/>
                  <a:pt x="141" y="262"/>
                  <a:pt x="134" y="256"/>
                </a:cubicBezTo>
                <a:lnTo>
                  <a:pt x="123" y="244"/>
                </a:lnTo>
                <a:lnTo>
                  <a:pt x="172" y="195"/>
                </a:lnTo>
                <a:cubicBezTo>
                  <a:pt x="194" y="210"/>
                  <a:pt x="222" y="217"/>
                  <a:pt x="253" y="211"/>
                </a:cubicBezTo>
                <a:cubicBezTo>
                  <a:pt x="289" y="202"/>
                  <a:pt x="319" y="173"/>
                  <a:pt x="327" y="136"/>
                </a:cubicBezTo>
                <a:cubicBezTo>
                  <a:pt x="343" y="63"/>
                  <a:pt x="280" y="0"/>
                  <a:pt x="207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48133338-3A0D-4996-9027-CCE1BCF2855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72651" y="4032250"/>
            <a:ext cx="150813" cy="254000"/>
          </a:xfrm>
          <a:custGeom>
            <a:avLst/>
            <a:gdLst>
              <a:gd name="T0" fmla="*/ 167 w 200"/>
              <a:gd name="T1" fmla="*/ 123 h 334"/>
              <a:gd name="T2" fmla="*/ 100 w 200"/>
              <a:gd name="T3" fmla="*/ 189 h 334"/>
              <a:gd name="T4" fmla="*/ 34 w 200"/>
              <a:gd name="T5" fmla="*/ 123 h 334"/>
              <a:gd name="T6" fmla="*/ 34 w 200"/>
              <a:gd name="T7" fmla="*/ 34 h 334"/>
              <a:gd name="T8" fmla="*/ 167 w 200"/>
              <a:gd name="T9" fmla="*/ 34 h 334"/>
              <a:gd name="T10" fmla="*/ 167 w 200"/>
              <a:gd name="T11" fmla="*/ 123 h 334"/>
              <a:gd name="T12" fmla="*/ 0 w 200"/>
              <a:gd name="T13" fmla="*/ 0 h 334"/>
              <a:gd name="T14" fmla="*/ 0 w 200"/>
              <a:gd name="T15" fmla="*/ 123 h 334"/>
              <a:gd name="T16" fmla="*/ 84 w 200"/>
              <a:gd name="T17" fmla="*/ 221 h 334"/>
              <a:gd name="T18" fmla="*/ 84 w 200"/>
              <a:gd name="T19" fmla="*/ 300 h 334"/>
              <a:gd name="T20" fmla="*/ 50 w 200"/>
              <a:gd name="T21" fmla="*/ 300 h 334"/>
              <a:gd name="T22" fmla="*/ 50 w 200"/>
              <a:gd name="T23" fmla="*/ 334 h 334"/>
              <a:gd name="T24" fmla="*/ 150 w 200"/>
              <a:gd name="T25" fmla="*/ 334 h 334"/>
              <a:gd name="T26" fmla="*/ 150 w 200"/>
              <a:gd name="T27" fmla="*/ 300 h 334"/>
              <a:gd name="T28" fmla="*/ 117 w 200"/>
              <a:gd name="T29" fmla="*/ 300 h 334"/>
              <a:gd name="T30" fmla="*/ 117 w 200"/>
              <a:gd name="T31" fmla="*/ 221 h 334"/>
              <a:gd name="T32" fmla="*/ 200 w 200"/>
              <a:gd name="T33" fmla="*/ 123 h 334"/>
              <a:gd name="T34" fmla="*/ 200 w 200"/>
              <a:gd name="T35" fmla="*/ 0 h 334"/>
              <a:gd name="T36" fmla="*/ 0 w 200"/>
              <a:gd name="T37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0" h="334">
                <a:moveTo>
                  <a:pt x="167" y="123"/>
                </a:moveTo>
                <a:cubicBezTo>
                  <a:pt x="167" y="159"/>
                  <a:pt x="137" y="189"/>
                  <a:pt x="100" y="189"/>
                </a:cubicBezTo>
                <a:cubicBezTo>
                  <a:pt x="64" y="189"/>
                  <a:pt x="34" y="159"/>
                  <a:pt x="34" y="123"/>
                </a:cubicBezTo>
                <a:lnTo>
                  <a:pt x="34" y="34"/>
                </a:lnTo>
                <a:lnTo>
                  <a:pt x="167" y="34"/>
                </a:lnTo>
                <a:lnTo>
                  <a:pt x="167" y="123"/>
                </a:lnTo>
                <a:close/>
                <a:moveTo>
                  <a:pt x="0" y="0"/>
                </a:moveTo>
                <a:lnTo>
                  <a:pt x="0" y="123"/>
                </a:lnTo>
                <a:cubicBezTo>
                  <a:pt x="0" y="172"/>
                  <a:pt x="34" y="213"/>
                  <a:pt x="84" y="221"/>
                </a:cubicBezTo>
                <a:lnTo>
                  <a:pt x="84" y="300"/>
                </a:lnTo>
                <a:lnTo>
                  <a:pt x="50" y="300"/>
                </a:lnTo>
                <a:lnTo>
                  <a:pt x="50" y="334"/>
                </a:lnTo>
                <a:lnTo>
                  <a:pt x="150" y="334"/>
                </a:lnTo>
                <a:lnTo>
                  <a:pt x="150" y="300"/>
                </a:lnTo>
                <a:lnTo>
                  <a:pt x="117" y="300"/>
                </a:lnTo>
                <a:lnTo>
                  <a:pt x="117" y="221"/>
                </a:lnTo>
                <a:cubicBezTo>
                  <a:pt x="167" y="213"/>
                  <a:pt x="200" y="172"/>
                  <a:pt x="200" y="123"/>
                </a:cubicBezTo>
                <a:lnTo>
                  <a:pt x="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18C4AD2F-3388-4A99-85F3-E41B22B3942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71001" y="4032250"/>
            <a:ext cx="150813" cy="254000"/>
          </a:xfrm>
          <a:custGeom>
            <a:avLst/>
            <a:gdLst>
              <a:gd name="T0" fmla="*/ 166 w 200"/>
              <a:gd name="T1" fmla="*/ 117 h 334"/>
              <a:gd name="T2" fmla="*/ 93 w 200"/>
              <a:gd name="T3" fmla="*/ 183 h 334"/>
              <a:gd name="T4" fmla="*/ 33 w 200"/>
              <a:gd name="T5" fmla="*/ 114 h 334"/>
              <a:gd name="T6" fmla="*/ 33 w 200"/>
              <a:gd name="T7" fmla="*/ 50 h 334"/>
              <a:gd name="T8" fmla="*/ 50 w 200"/>
              <a:gd name="T9" fmla="*/ 34 h 334"/>
              <a:gd name="T10" fmla="*/ 150 w 200"/>
              <a:gd name="T11" fmla="*/ 34 h 334"/>
              <a:gd name="T12" fmla="*/ 166 w 200"/>
              <a:gd name="T13" fmla="*/ 50 h 334"/>
              <a:gd name="T14" fmla="*/ 166 w 200"/>
              <a:gd name="T15" fmla="*/ 117 h 334"/>
              <a:gd name="T16" fmla="*/ 33 w 200"/>
              <a:gd name="T17" fmla="*/ 0 h 334"/>
              <a:gd name="T18" fmla="*/ 0 w 200"/>
              <a:gd name="T19" fmla="*/ 34 h 334"/>
              <a:gd name="T20" fmla="*/ 0 w 200"/>
              <a:gd name="T21" fmla="*/ 117 h 334"/>
              <a:gd name="T22" fmla="*/ 83 w 200"/>
              <a:gd name="T23" fmla="*/ 215 h 334"/>
              <a:gd name="T24" fmla="*/ 83 w 200"/>
              <a:gd name="T25" fmla="*/ 300 h 334"/>
              <a:gd name="T26" fmla="*/ 66 w 200"/>
              <a:gd name="T27" fmla="*/ 300 h 334"/>
              <a:gd name="T28" fmla="*/ 50 w 200"/>
              <a:gd name="T29" fmla="*/ 317 h 334"/>
              <a:gd name="T30" fmla="*/ 66 w 200"/>
              <a:gd name="T31" fmla="*/ 334 h 334"/>
              <a:gd name="T32" fmla="*/ 133 w 200"/>
              <a:gd name="T33" fmla="*/ 334 h 334"/>
              <a:gd name="T34" fmla="*/ 150 w 200"/>
              <a:gd name="T35" fmla="*/ 317 h 334"/>
              <a:gd name="T36" fmla="*/ 133 w 200"/>
              <a:gd name="T37" fmla="*/ 300 h 334"/>
              <a:gd name="T38" fmla="*/ 116 w 200"/>
              <a:gd name="T39" fmla="*/ 300 h 334"/>
              <a:gd name="T40" fmla="*/ 116 w 200"/>
              <a:gd name="T41" fmla="*/ 215 h 334"/>
              <a:gd name="T42" fmla="*/ 200 w 200"/>
              <a:gd name="T43" fmla="*/ 117 h 334"/>
              <a:gd name="T44" fmla="*/ 200 w 200"/>
              <a:gd name="T45" fmla="*/ 34 h 334"/>
              <a:gd name="T46" fmla="*/ 166 w 200"/>
              <a:gd name="T47" fmla="*/ 0 h 334"/>
              <a:gd name="T48" fmla="*/ 33 w 200"/>
              <a:gd name="T4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0" h="334">
                <a:moveTo>
                  <a:pt x="166" y="117"/>
                </a:moveTo>
                <a:cubicBezTo>
                  <a:pt x="166" y="156"/>
                  <a:pt x="133" y="187"/>
                  <a:pt x="93" y="183"/>
                </a:cubicBezTo>
                <a:cubicBezTo>
                  <a:pt x="58" y="180"/>
                  <a:pt x="33" y="149"/>
                  <a:pt x="33" y="114"/>
                </a:cubicBezTo>
                <a:lnTo>
                  <a:pt x="33" y="50"/>
                </a:lnTo>
                <a:cubicBezTo>
                  <a:pt x="33" y="41"/>
                  <a:pt x="40" y="34"/>
                  <a:pt x="50" y="34"/>
                </a:cubicBezTo>
                <a:lnTo>
                  <a:pt x="150" y="34"/>
                </a:lnTo>
                <a:cubicBezTo>
                  <a:pt x="159" y="34"/>
                  <a:pt x="166" y="41"/>
                  <a:pt x="166" y="50"/>
                </a:cubicBezTo>
                <a:lnTo>
                  <a:pt x="166" y="117"/>
                </a:lnTo>
                <a:close/>
                <a:moveTo>
                  <a:pt x="33" y="0"/>
                </a:moveTo>
                <a:cubicBezTo>
                  <a:pt x="15" y="0"/>
                  <a:pt x="0" y="15"/>
                  <a:pt x="0" y="34"/>
                </a:cubicBezTo>
                <a:lnTo>
                  <a:pt x="0" y="117"/>
                </a:lnTo>
                <a:cubicBezTo>
                  <a:pt x="0" y="166"/>
                  <a:pt x="33" y="207"/>
                  <a:pt x="83" y="215"/>
                </a:cubicBezTo>
                <a:lnTo>
                  <a:pt x="83" y="300"/>
                </a:lnTo>
                <a:lnTo>
                  <a:pt x="66" y="300"/>
                </a:lnTo>
                <a:cubicBezTo>
                  <a:pt x="57" y="300"/>
                  <a:pt x="50" y="308"/>
                  <a:pt x="50" y="317"/>
                </a:cubicBezTo>
                <a:cubicBezTo>
                  <a:pt x="50" y="326"/>
                  <a:pt x="57" y="334"/>
                  <a:pt x="66" y="334"/>
                </a:cubicBezTo>
                <a:lnTo>
                  <a:pt x="133" y="334"/>
                </a:lnTo>
                <a:cubicBezTo>
                  <a:pt x="142" y="334"/>
                  <a:pt x="150" y="326"/>
                  <a:pt x="150" y="317"/>
                </a:cubicBezTo>
                <a:cubicBezTo>
                  <a:pt x="150" y="308"/>
                  <a:pt x="142" y="300"/>
                  <a:pt x="133" y="300"/>
                </a:cubicBezTo>
                <a:lnTo>
                  <a:pt x="116" y="300"/>
                </a:lnTo>
                <a:lnTo>
                  <a:pt x="116" y="215"/>
                </a:lnTo>
                <a:cubicBezTo>
                  <a:pt x="166" y="207"/>
                  <a:pt x="200" y="166"/>
                  <a:pt x="200" y="117"/>
                </a:cubicBezTo>
                <a:lnTo>
                  <a:pt x="200" y="34"/>
                </a:lnTo>
                <a:cubicBezTo>
                  <a:pt x="200" y="15"/>
                  <a:pt x="185" y="0"/>
                  <a:pt x="166" y="0"/>
                </a:cubicBezTo>
                <a:lnTo>
                  <a:pt x="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4C765994-410C-4B1D-A91D-998CB7235A3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67763" y="4032250"/>
            <a:ext cx="150813" cy="254000"/>
          </a:xfrm>
          <a:custGeom>
            <a:avLst/>
            <a:gdLst>
              <a:gd name="T0" fmla="*/ 98 w 200"/>
              <a:gd name="T1" fmla="*/ 184 h 334"/>
              <a:gd name="T2" fmla="*/ 34 w 200"/>
              <a:gd name="T3" fmla="*/ 134 h 334"/>
              <a:gd name="T4" fmla="*/ 162 w 200"/>
              <a:gd name="T5" fmla="*/ 134 h 334"/>
              <a:gd name="T6" fmla="*/ 98 w 200"/>
              <a:gd name="T7" fmla="*/ 184 h 334"/>
              <a:gd name="T8" fmla="*/ 167 w 200"/>
              <a:gd name="T9" fmla="*/ 100 h 334"/>
              <a:gd name="T10" fmla="*/ 33 w 200"/>
              <a:gd name="T11" fmla="*/ 100 h 334"/>
              <a:gd name="T12" fmla="*/ 33 w 200"/>
              <a:gd name="T13" fmla="*/ 34 h 334"/>
              <a:gd name="T14" fmla="*/ 167 w 200"/>
              <a:gd name="T15" fmla="*/ 34 h 334"/>
              <a:gd name="T16" fmla="*/ 167 w 200"/>
              <a:gd name="T17" fmla="*/ 100 h 334"/>
              <a:gd name="T18" fmla="*/ 0 w 200"/>
              <a:gd name="T19" fmla="*/ 0 h 334"/>
              <a:gd name="T20" fmla="*/ 0 w 200"/>
              <a:gd name="T21" fmla="*/ 117 h 334"/>
              <a:gd name="T22" fmla="*/ 83 w 200"/>
              <a:gd name="T23" fmla="*/ 215 h 334"/>
              <a:gd name="T24" fmla="*/ 83 w 200"/>
              <a:gd name="T25" fmla="*/ 300 h 334"/>
              <a:gd name="T26" fmla="*/ 50 w 200"/>
              <a:gd name="T27" fmla="*/ 300 h 334"/>
              <a:gd name="T28" fmla="*/ 50 w 200"/>
              <a:gd name="T29" fmla="*/ 334 h 334"/>
              <a:gd name="T30" fmla="*/ 150 w 200"/>
              <a:gd name="T31" fmla="*/ 334 h 334"/>
              <a:gd name="T32" fmla="*/ 150 w 200"/>
              <a:gd name="T33" fmla="*/ 300 h 334"/>
              <a:gd name="T34" fmla="*/ 117 w 200"/>
              <a:gd name="T35" fmla="*/ 300 h 334"/>
              <a:gd name="T36" fmla="*/ 117 w 200"/>
              <a:gd name="T37" fmla="*/ 215 h 334"/>
              <a:gd name="T38" fmla="*/ 200 w 200"/>
              <a:gd name="T39" fmla="*/ 117 h 334"/>
              <a:gd name="T40" fmla="*/ 200 w 200"/>
              <a:gd name="T41" fmla="*/ 0 h 334"/>
              <a:gd name="T42" fmla="*/ 0 w 200"/>
              <a:gd name="T4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0" h="334">
                <a:moveTo>
                  <a:pt x="98" y="184"/>
                </a:moveTo>
                <a:cubicBezTo>
                  <a:pt x="67" y="184"/>
                  <a:pt x="41" y="162"/>
                  <a:pt x="34" y="134"/>
                </a:cubicBezTo>
                <a:lnTo>
                  <a:pt x="162" y="134"/>
                </a:lnTo>
                <a:cubicBezTo>
                  <a:pt x="155" y="162"/>
                  <a:pt x="129" y="184"/>
                  <a:pt x="98" y="184"/>
                </a:cubicBezTo>
                <a:close/>
                <a:moveTo>
                  <a:pt x="167" y="100"/>
                </a:moveTo>
                <a:lnTo>
                  <a:pt x="33" y="100"/>
                </a:lnTo>
                <a:lnTo>
                  <a:pt x="33" y="34"/>
                </a:lnTo>
                <a:lnTo>
                  <a:pt x="167" y="34"/>
                </a:lnTo>
                <a:lnTo>
                  <a:pt x="167" y="100"/>
                </a:lnTo>
                <a:close/>
                <a:moveTo>
                  <a:pt x="0" y="0"/>
                </a:moveTo>
                <a:lnTo>
                  <a:pt x="0" y="117"/>
                </a:lnTo>
                <a:cubicBezTo>
                  <a:pt x="0" y="166"/>
                  <a:pt x="33" y="207"/>
                  <a:pt x="83" y="215"/>
                </a:cubicBezTo>
                <a:lnTo>
                  <a:pt x="83" y="300"/>
                </a:lnTo>
                <a:lnTo>
                  <a:pt x="50" y="300"/>
                </a:lnTo>
                <a:lnTo>
                  <a:pt x="50" y="334"/>
                </a:lnTo>
                <a:lnTo>
                  <a:pt x="150" y="334"/>
                </a:lnTo>
                <a:lnTo>
                  <a:pt x="150" y="300"/>
                </a:lnTo>
                <a:lnTo>
                  <a:pt x="117" y="300"/>
                </a:lnTo>
                <a:lnTo>
                  <a:pt x="117" y="215"/>
                </a:lnTo>
                <a:cubicBezTo>
                  <a:pt x="167" y="207"/>
                  <a:pt x="200" y="166"/>
                  <a:pt x="200" y="117"/>
                </a:cubicBezTo>
                <a:lnTo>
                  <a:pt x="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D2205AF8-C179-4BD3-A87A-0DCE55A4220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64526" y="4032250"/>
            <a:ext cx="150813" cy="254000"/>
          </a:xfrm>
          <a:custGeom>
            <a:avLst/>
            <a:gdLst>
              <a:gd name="T0" fmla="*/ 94 w 200"/>
              <a:gd name="T1" fmla="*/ 183 h 334"/>
              <a:gd name="T2" fmla="*/ 37 w 200"/>
              <a:gd name="T3" fmla="*/ 134 h 334"/>
              <a:gd name="T4" fmla="*/ 165 w 200"/>
              <a:gd name="T5" fmla="*/ 134 h 334"/>
              <a:gd name="T6" fmla="*/ 94 w 200"/>
              <a:gd name="T7" fmla="*/ 183 h 334"/>
              <a:gd name="T8" fmla="*/ 51 w 200"/>
              <a:gd name="T9" fmla="*/ 34 h 334"/>
              <a:gd name="T10" fmla="*/ 151 w 200"/>
              <a:gd name="T11" fmla="*/ 34 h 334"/>
              <a:gd name="T12" fmla="*/ 167 w 200"/>
              <a:gd name="T13" fmla="*/ 50 h 334"/>
              <a:gd name="T14" fmla="*/ 167 w 200"/>
              <a:gd name="T15" fmla="*/ 100 h 334"/>
              <a:gd name="T16" fmla="*/ 34 w 200"/>
              <a:gd name="T17" fmla="*/ 100 h 334"/>
              <a:gd name="T18" fmla="*/ 34 w 200"/>
              <a:gd name="T19" fmla="*/ 50 h 334"/>
              <a:gd name="T20" fmla="*/ 51 w 200"/>
              <a:gd name="T21" fmla="*/ 34 h 334"/>
              <a:gd name="T22" fmla="*/ 168 w 200"/>
              <a:gd name="T23" fmla="*/ 0 h 334"/>
              <a:gd name="T24" fmla="*/ 34 w 200"/>
              <a:gd name="T25" fmla="*/ 0 h 334"/>
              <a:gd name="T26" fmla="*/ 0 w 200"/>
              <a:gd name="T27" fmla="*/ 34 h 334"/>
              <a:gd name="T28" fmla="*/ 0 w 200"/>
              <a:gd name="T29" fmla="*/ 117 h 334"/>
              <a:gd name="T30" fmla="*/ 84 w 200"/>
              <a:gd name="T31" fmla="*/ 215 h 334"/>
              <a:gd name="T32" fmla="*/ 84 w 200"/>
              <a:gd name="T33" fmla="*/ 300 h 334"/>
              <a:gd name="T34" fmla="*/ 68 w 200"/>
              <a:gd name="T35" fmla="*/ 300 h 334"/>
              <a:gd name="T36" fmla="*/ 51 w 200"/>
              <a:gd name="T37" fmla="*/ 317 h 334"/>
              <a:gd name="T38" fmla="*/ 68 w 200"/>
              <a:gd name="T39" fmla="*/ 334 h 334"/>
              <a:gd name="T40" fmla="*/ 134 w 200"/>
              <a:gd name="T41" fmla="*/ 334 h 334"/>
              <a:gd name="T42" fmla="*/ 151 w 200"/>
              <a:gd name="T43" fmla="*/ 317 h 334"/>
              <a:gd name="T44" fmla="*/ 134 w 200"/>
              <a:gd name="T45" fmla="*/ 300 h 334"/>
              <a:gd name="T46" fmla="*/ 117 w 200"/>
              <a:gd name="T47" fmla="*/ 300 h 334"/>
              <a:gd name="T48" fmla="*/ 117 w 200"/>
              <a:gd name="T49" fmla="*/ 215 h 334"/>
              <a:gd name="T50" fmla="*/ 200 w 200"/>
              <a:gd name="T51" fmla="*/ 117 h 334"/>
              <a:gd name="T52" fmla="*/ 200 w 200"/>
              <a:gd name="T53" fmla="*/ 34 h 334"/>
              <a:gd name="T54" fmla="*/ 168 w 200"/>
              <a:gd name="T55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0" h="334">
                <a:moveTo>
                  <a:pt x="94" y="183"/>
                </a:moveTo>
                <a:cubicBezTo>
                  <a:pt x="67" y="181"/>
                  <a:pt x="45" y="160"/>
                  <a:pt x="37" y="134"/>
                </a:cubicBezTo>
                <a:lnTo>
                  <a:pt x="165" y="134"/>
                </a:lnTo>
                <a:cubicBezTo>
                  <a:pt x="157" y="164"/>
                  <a:pt x="128" y="186"/>
                  <a:pt x="94" y="183"/>
                </a:cubicBezTo>
                <a:close/>
                <a:moveTo>
                  <a:pt x="51" y="34"/>
                </a:moveTo>
                <a:lnTo>
                  <a:pt x="151" y="34"/>
                </a:lnTo>
                <a:cubicBezTo>
                  <a:pt x="160" y="34"/>
                  <a:pt x="167" y="41"/>
                  <a:pt x="167" y="50"/>
                </a:cubicBezTo>
                <a:lnTo>
                  <a:pt x="167" y="100"/>
                </a:lnTo>
                <a:lnTo>
                  <a:pt x="34" y="100"/>
                </a:lnTo>
                <a:lnTo>
                  <a:pt x="34" y="50"/>
                </a:lnTo>
                <a:cubicBezTo>
                  <a:pt x="34" y="41"/>
                  <a:pt x="42" y="34"/>
                  <a:pt x="51" y="34"/>
                </a:cubicBezTo>
                <a:close/>
                <a:moveTo>
                  <a:pt x="168" y="0"/>
                </a:moveTo>
                <a:lnTo>
                  <a:pt x="34" y="0"/>
                </a:lnTo>
                <a:cubicBezTo>
                  <a:pt x="16" y="0"/>
                  <a:pt x="0" y="15"/>
                  <a:pt x="0" y="34"/>
                </a:cubicBezTo>
                <a:lnTo>
                  <a:pt x="0" y="117"/>
                </a:lnTo>
                <a:cubicBezTo>
                  <a:pt x="0" y="166"/>
                  <a:pt x="34" y="207"/>
                  <a:pt x="84" y="215"/>
                </a:cubicBezTo>
                <a:lnTo>
                  <a:pt x="84" y="300"/>
                </a:lnTo>
                <a:lnTo>
                  <a:pt x="68" y="300"/>
                </a:lnTo>
                <a:cubicBezTo>
                  <a:pt x="58" y="300"/>
                  <a:pt x="51" y="308"/>
                  <a:pt x="51" y="317"/>
                </a:cubicBezTo>
                <a:cubicBezTo>
                  <a:pt x="51" y="326"/>
                  <a:pt x="58" y="334"/>
                  <a:pt x="68" y="334"/>
                </a:cubicBezTo>
                <a:lnTo>
                  <a:pt x="134" y="334"/>
                </a:lnTo>
                <a:cubicBezTo>
                  <a:pt x="144" y="334"/>
                  <a:pt x="151" y="326"/>
                  <a:pt x="151" y="317"/>
                </a:cubicBezTo>
                <a:cubicBezTo>
                  <a:pt x="151" y="308"/>
                  <a:pt x="144" y="300"/>
                  <a:pt x="134" y="300"/>
                </a:cubicBezTo>
                <a:lnTo>
                  <a:pt x="117" y="300"/>
                </a:lnTo>
                <a:lnTo>
                  <a:pt x="117" y="215"/>
                </a:lnTo>
                <a:cubicBezTo>
                  <a:pt x="167" y="207"/>
                  <a:pt x="200" y="166"/>
                  <a:pt x="200" y="117"/>
                </a:cubicBezTo>
                <a:lnTo>
                  <a:pt x="200" y="34"/>
                </a:lnTo>
                <a:cubicBezTo>
                  <a:pt x="200" y="15"/>
                  <a:pt x="186" y="0"/>
                  <a:pt x="16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ECA939F2-23E0-4F57-A0D0-876EC5C0E8C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62876" y="4032250"/>
            <a:ext cx="200025" cy="254000"/>
          </a:xfrm>
          <a:custGeom>
            <a:avLst/>
            <a:gdLst>
              <a:gd name="T0" fmla="*/ 167 w 266"/>
              <a:gd name="T1" fmla="*/ 300 h 334"/>
              <a:gd name="T2" fmla="*/ 91 w 266"/>
              <a:gd name="T3" fmla="*/ 300 h 334"/>
              <a:gd name="T4" fmla="*/ 68 w 266"/>
              <a:gd name="T5" fmla="*/ 150 h 334"/>
              <a:gd name="T6" fmla="*/ 190 w 266"/>
              <a:gd name="T7" fmla="*/ 150 h 334"/>
              <a:gd name="T8" fmla="*/ 167 w 266"/>
              <a:gd name="T9" fmla="*/ 300 h 334"/>
              <a:gd name="T10" fmla="*/ 150 w 266"/>
              <a:gd name="T11" fmla="*/ 117 h 334"/>
              <a:gd name="T12" fmla="*/ 150 w 266"/>
              <a:gd name="T13" fmla="*/ 34 h 334"/>
              <a:gd name="T14" fmla="*/ 216 w 266"/>
              <a:gd name="T15" fmla="*/ 34 h 334"/>
              <a:gd name="T16" fmla="*/ 216 w 266"/>
              <a:gd name="T17" fmla="*/ 0 h 334"/>
              <a:gd name="T18" fmla="*/ 116 w 266"/>
              <a:gd name="T19" fmla="*/ 0 h 334"/>
              <a:gd name="T20" fmla="*/ 116 w 266"/>
              <a:gd name="T21" fmla="*/ 117 h 334"/>
              <a:gd name="T22" fmla="*/ 0 w 266"/>
              <a:gd name="T23" fmla="*/ 117 h 334"/>
              <a:gd name="T24" fmla="*/ 0 w 266"/>
              <a:gd name="T25" fmla="*/ 150 h 334"/>
              <a:gd name="T26" fmla="*/ 34 w 266"/>
              <a:gd name="T27" fmla="*/ 150 h 334"/>
              <a:gd name="T28" fmla="*/ 62 w 266"/>
              <a:gd name="T29" fmla="*/ 334 h 334"/>
              <a:gd name="T30" fmla="*/ 196 w 266"/>
              <a:gd name="T31" fmla="*/ 334 h 334"/>
              <a:gd name="T32" fmla="*/ 224 w 266"/>
              <a:gd name="T33" fmla="*/ 150 h 334"/>
              <a:gd name="T34" fmla="*/ 266 w 266"/>
              <a:gd name="T35" fmla="*/ 150 h 334"/>
              <a:gd name="T36" fmla="*/ 266 w 266"/>
              <a:gd name="T37" fmla="*/ 117 h 334"/>
              <a:gd name="T38" fmla="*/ 150 w 266"/>
              <a:gd name="T39" fmla="*/ 11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6" h="334">
                <a:moveTo>
                  <a:pt x="167" y="300"/>
                </a:moveTo>
                <a:lnTo>
                  <a:pt x="91" y="300"/>
                </a:lnTo>
                <a:lnTo>
                  <a:pt x="68" y="150"/>
                </a:lnTo>
                <a:lnTo>
                  <a:pt x="190" y="150"/>
                </a:lnTo>
                <a:lnTo>
                  <a:pt x="167" y="300"/>
                </a:lnTo>
                <a:close/>
                <a:moveTo>
                  <a:pt x="150" y="117"/>
                </a:moveTo>
                <a:lnTo>
                  <a:pt x="150" y="34"/>
                </a:lnTo>
                <a:lnTo>
                  <a:pt x="216" y="34"/>
                </a:lnTo>
                <a:lnTo>
                  <a:pt x="216" y="0"/>
                </a:lnTo>
                <a:lnTo>
                  <a:pt x="116" y="0"/>
                </a:lnTo>
                <a:lnTo>
                  <a:pt x="116" y="117"/>
                </a:lnTo>
                <a:lnTo>
                  <a:pt x="0" y="117"/>
                </a:lnTo>
                <a:lnTo>
                  <a:pt x="0" y="150"/>
                </a:lnTo>
                <a:lnTo>
                  <a:pt x="34" y="150"/>
                </a:lnTo>
                <a:lnTo>
                  <a:pt x="62" y="334"/>
                </a:lnTo>
                <a:lnTo>
                  <a:pt x="196" y="334"/>
                </a:lnTo>
                <a:lnTo>
                  <a:pt x="224" y="150"/>
                </a:lnTo>
                <a:lnTo>
                  <a:pt x="266" y="150"/>
                </a:lnTo>
                <a:lnTo>
                  <a:pt x="266" y="117"/>
                </a:lnTo>
                <a:lnTo>
                  <a:pt x="150" y="1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9CF8A6C8-7A76-42DF-AEA8-B4C69E9C07E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59638" y="4032250"/>
            <a:ext cx="201613" cy="254000"/>
          </a:xfrm>
          <a:custGeom>
            <a:avLst/>
            <a:gdLst>
              <a:gd name="T0" fmla="*/ 157 w 267"/>
              <a:gd name="T1" fmla="*/ 300 h 334"/>
              <a:gd name="T2" fmla="*/ 110 w 267"/>
              <a:gd name="T3" fmla="*/ 300 h 334"/>
              <a:gd name="T4" fmla="*/ 93 w 267"/>
              <a:gd name="T5" fmla="*/ 286 h 334"/>
              <a:gd name="T6" fmla="*/ 72 w 267"/>
              <a:gd name="T7" fmla="*/ 150 h 334"/>
              <a:gd name="T8" fmla="*/ 194 w 267"/>
              <a:gd name="T9" fmla="*/ 150 h 334"/>
              <a:gd name="T10" fmla="*/ 174 w 267"/>
              <a:gd name="T11" fmla="*/ 286 h 334"/>
              <a:gd name="T12" fmla="*/ 157 w 267"/>
              <a:gd name="T13" fmla="*/ 300 h 334"/>
              <a:gd name="T14" fmla="*/ 150 w 267"/>
              <a:gd name="T15" fmla="*/ 117 h 334"/>
              <a:gd name="T16" fmla="*/ 150 w 267"/>
              <a:gd name="T17" fmla="*/ 50 h 334"/>
              <a:gd name="T18" fmla="*/ 167 w 267"/>
              <a:gd name="T19" fmla="*/ 34 h 334"/>
              <a:gd name="T20" fmla="*/ 200 w 267"/>
              <a:gd name="T21" fmla="*/ 34 h 334"/>
              <a:gd name="T22" fmla="*/ 217 w 267"/>
              <a:gd name="T23" fmla="*/ 17 h 334"/>
              <a:gd name="T24" fmla="*/ 200 w 267"/>
              <a:gd name="T25" fmla="*/ 0 h 334"/>
              <a:gd name="T26" fmla="*/ 150 w 267"/>
              <a:gd name="T27" fmla="*/ 0 h 334"/>
              <a:gd name="T28" fmla="*/ 117 w 267"/>
              <a:gd name="T29" fmla="*/ 34 h 334"/>
              <a:gd name="T30" fmla="*/ 117 w 267"/>
              <a:gd name="T31" fmla="*/ 117 h 334"/>
              <a:gd name="T32" fmla="*/ 17 w 267"/>
              <a:gd name="T33" fmla="*/ 117 h 334"/>
              <a:gd name="T34" fmla="*/ 0 w 267"/>
              <a:gd name="T35" fmla="*/ 134 h 334"/>
              <a:gd name="T36" fmla="*/ 17 w 267"/>
              <a:gd name="T37" fmla="*/ 150 h 334"/>
              <a:gd name="T38" fmla="*/ 38 w 267"/>
              <a:gd name="T39" fmla="*/ 150 h 334"/>
              <a:gd name="T40" fmla="*/ 62 w 267"/>
              <a:gd name="T41" fmla="*/ 305 h 334"/>
              <a:gd name="T42" fmla="*/ 95 w 267"/>
              <a:gd name="T43" fmla="*/ 334 h 334"/>
              <a:gd name="T44" fmla="*/ 171 w 267"/>
              <a:gd name="T45" fmla="*/ 334 h 334"/>
              <a:gd name="T46" fmla="*/ 204 w 267"/>
              <a:gd name="T47" fmla="*/ 305 h 334"/>
              <a:gd name="T48" fmla="*/ 228 w 267"/>
              <a:gd name="T49" fmla="*/ 150 h 334"/>
              <a:gd name="T50" fmla="*/ 250 w 267"/>
              <a:gd name="T51" fmla="*/ 150 h 334"/>
              <a:gd name="T52" fmla="*/ 267 w 267"/>
              <a:gd name="T53" fmla="*/ 134 h 334"/>
              <a:gd name="T54" fmla="*/ 250 w 267"/>
              <a:gd name="T55" fmla="*/ 117 h 334"/>
              <a:gd name="T56" fmla="*/ 150 w 267"/>
              <a:gd name="T57" fmla="*/ 11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67" h="334">
                <a:moveTo>
                  <a:pt x="157" y="300"/>
                </a:moveTo>
                <a:lnTo>
                  <a:pt x="110" y="300"/>
                </a:lnTo>
                <a:cubicBezTo>
                  <a:pt x="101" y="300"/>
                  <a:pt x="94" y="294"/>
                  <a:pt x="93" y="286"/>
                </a:cubicBezTo>
                <a:lnTo>
                  <a:pt x="72" y="150"/>
                </a:lnTo>
                <a:lnTo>
                  <a:pt x="194" y="150"/>
                </a:lnTo>
                <a:lnTo>
                  <a:pt x="174" y="286"/>
                </a:lnTo>
                <a:cubicBezTo>
                  <a:pt x="172" y="294"/>
                  <a:pt x="165" y="300"/>
                  <a:pt x="157" y="300"/>
                </a:cubicBezTo>
                <a:close/>
                <a:moveTo>
                  <a:pt x="150" y="117"/>
                </a:moveTo>
                <a:lnTo>
                  <a:pt x="150" y="50"/>
                </a:lnTo>
                <a:cubicBezTo>
                  <a:pt x="150" y="41"/>
                  <a:pt x="157" y="34"/>
                  <a:pt x="167" y="34"/>
                </a:cubicBezTo>
                <a:lnTo>
                  <a:pt x="200" y="34"/>
                </a:lnTo>
                <a:cubicBezTo>
                  <a:pt x="209" y="34"/>
                  <a:pt x="217" y="26"/>
                  <a:pt x="217" y="17"/>
                </a:cubicBezTo>
                <a:cubicBezTo>
                  <a:pt x="217" y="8"/>
                  <a:pt x="209" y="0"/>
                  <a:pt x="200" y="0"/>
                </a:cubicBezTo>
                <a:lnTo>
                  <a:pt x="150" y="0"/>
                </a:lnTo>
                <a:cubicBezTo>
                  <a:pt x="132" y="0"/>
                  <a:pt x="117" y="15"/>
                  <a:pt x="117" y="34"/>
                </a:cubicBezTo>
                <a:lnTo>
                  <a:pt x="117" y="117"/>
                </a:lnTo>
                <a:lnTo>
                  <a:pt x="17" y="117"/>
                </a:lnTo>
                <a:cubicBezTo>
                  <a:pt x="7" y="117"/>
                  <a:pt x="0" y="124"/>
                  <a:pt x="0" y="134"/>
                </a:cubicBezTo>
                <a:cubicBezTo>
                  <a:pt x="0" y="143"/>
                  <a:pt x="7" y="150"/>
                  <a:pt x="17" y="150"/>
                </a:cubicBezTo>
                <a:lnTo>
                  <a:pt x="38" y="150"/>
                </a:lnTo>
                <a:lnTo>
                  <a:pt x="62" y="305"/>
                </a:lnTo>
                <a:cubicBezTo>
                  <a:pt x="65" y="322"/>
                  <a:pt x="79" y="334"/>
                  <a:pt x="95" y="334"/>
                </a:cubicBezTo>
                <a:lnTo>
                  <a:pt x="171" y="334"/>
                </a:lnTo>
                <a:cubicBezTo>
                  <a:pt x="188" y="334"/>
                  <a:pt x="202" y="322"/>
                  <a:pt x="204" y="305"/>
                </a:cubicBezTo>
                <a:lnTo>
                  <a:pt x="228" y="150"/>
                </a:lnTo>
                <a:lnTo>
                  <a:pt x="250" y="150"/>
                </a:lnTo>
                <a:cubicBezTo>
                  <a:pt x="259" y="150"/>
                  <a:pt x="267" y="143"/>
                  <a:pt x="267" y="134"/>
                </a:cubicBezTo>
                <a:cubicBezTo>
                  <a:pt x="267" y="124"/>
                  <a:pt x="259" y="117"/>
                  <a:pt x="250" y="117"/>
                </a:cubicBezTo>
                <a:lnTo>
                  <a:pt x="150" y="1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C9D4471B-06F3-4458-8EB9-8138991AF6E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56401" y="4032250"/>
            <a:ext cx="201613" cy="254000"/>
          </a:xfrm>
          <a:custGeom>
            <a:avLst/>
            <a:gdLst>
              <a:gd name="T0" fmla="*/ 96 w 267"/>
              <a:gd name="T1" fmla="*/ 300 h 334"/>
              <a:gd name="T2" fmla="*/ 90 w 267"/>
              <a:gd name="T3" fmla="*/ 267 h 334"/>
              <a:gd name="T4" fmla="*/ 177 w 267"/>
              <a:gd name="T5" fmla="*/ 267 h 334"/>
              <a:gd name="T6" fmla="*/ 172 w 267"/>
              <a:gd name="T7" fmla="*/ 300 h 334"/>
              <a:gd name="T8" fmla="*/ 96 w 267"/>
              <a:gd name="T9" fmla="*/ 300 h 334"/>
              <a:gd name="T10" fmla="*/ 195 w 267"/>
              <a:gd name="T11" fmla="*/ 150 h 334"/>
              <a:gd name="T12" fmla="*/ 182 w 267"/>
              <a:gd name="T13" fmla="*/ 234 h 334"/>
              <a:gd name="T14" fmla="*/ 85 w 267"/>
              <a:gd name="T15" fmla="*/ 234 h 334"/>
              <a:gd name="T16" fmla="*/ 73 w 267"/>
              <a:gd name="T17" fmla="*/ 150 h 334"/>
              <a:gd name="T18" fmla="*/ 195 w 267"/>
              <a:gd name="T19" fmla="*/ 150 h 334"/>
              <a:gd name="T20" fmla="*/ 150 w 267"/>
              <a:gd name="T21" fmla="*/ 117 h 334"/>
              <a:gd name="T22" fmla="*/ 150 w 267"/>
              <a:gd name="T23" fmla="*/ 34 h 334"/>
              <a:gd name="T24" fmla="*/ 217 w 267"/>
              <a:gd name="T25" fmla="*/ 34 h 334"/>
              <a:gd name="T26" fmla="*/ 217 w 267"/>
              <a:gd name="T27" fmla="*/ 0 h 334"/>
              <a:gd name="T28" fmla="*/ 117 w 267"/>
              <a:gd name="T29" fmla="*/ 0 h 334"/>
              <a:gd name="T30" fmla="*/ 117 w 267"/>
              <a:gd name="T31" fmla="*/ 117 h 334"/>
              <a:gd name="T32" fmla="*/ 0 w 267"/>
              <a:gd name="T33" fmla="*/ 117 h 334"/>
              <a:gd name="T34" fmla="*/ 0 w 267"/>
              <a:gd name="T35" fmla="*/ 150 h 334"/>
              <a:gd name="T36" fmla="*/ 39 w 267"/>
              <a:gd name="T37" fmla="*/ 150 h 334"/>
              <a:gd name="T38" fmla="*/ 67 w 267"/>
              <a:gd name="T39" fmla="*/ 334 h 334"/>
              <a:gd name="T40" fmla="*/ 200 w 267"/>
              <a:gd name="T41" fmla="*/ 334 h 334"/>
              <a:gd name="T42" fmla="*/ 229 w 267"/>
              <a:gd name="T43" fmla="*/ 150 h 334"/>
              <a:gd name="T44" fmla="*/ 267 w 267"/>
              <a:gd name="T45" fmla="*/ 150 h 334"/>
              <a:gd name="T46" fmla="*/ 267 w 267"/>
              <a:gd name="T47" fmla="*/ 117 h 334"/>
              <a:gd name="T48" fmla="*/ 150 w 267"/>
              <a:gd name="T49" fmla="*/ 11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7" h="334">
                <a:moveTo>
                  <a:pt x="96" y="300"/>
                </a:moveTo>
                <a:lnTo>
                  <a:pt x="90" y="267"/>
                </a:lnTo>
                <a:lnTo>
                  <a:pt x="177" y="267"/>
                </a:lnTo>
                <a:lnTo>
                  <a:pt x="172" y="300"/>
                </a:lnTo>
                <a:lnTo>
                  <a:pt x="96" y="300"/>
                </a:lnTo>
                <a:close/>
                <a:moveTo>
                  <a:pt x="195" y="150"/>
                </a:moveTo>
                <a:lnTo>
                  <a:pt x="182" y="234"/>
                </a:lnTo>
                <a:lnTo>
                  <a:pt x="85" y="234"/>
                </a:lnTo>
                <a:lnTo>
                  <a:pt x="73" y="150"/>
                </a:lnTo>
                <a:lnTo>
                  <a:pt x="195" y="150"/>
                </a:lnTo>
                <a:close/>
                <a:moveTo>
                  <a:pt x="150" y="117"/>
                </a:moveTo>
                <a:lnTo>
                  <a:pt x="150" y="34"/>
                </a:lnTo>
                <a:lnTo>
                  <a:pt x="217" y="34"/>
                </a:lnTo>
                <a:lnTo>
                  <a:pt x="217" y="0"/>
                </a:lnTo>
                <a:lnTo>
                  <a:pt x="117" y="0"/>
                </a:lnTo>
                <a:lnTo>
                  <a:pt x="117" y="117"/>
                </a:lnTo>
                <a:lnTo>
                  <a:pt x="0" y="117"/>
                </a:lnTo>
                <a:lnTo>
                  <a:pt x="0" y="150"/>
                </a:lnTo>
                <a:lnTo>
                  <a:pt x="39" y="150"/>
                </a:lnTo>
                <a:lnTo>
                  <a:pt x="67" y="334"/>
                </a:lnTo>
                <a:lnTo>
                  <a:pt x="200" y="334"/>
                </a:lnTo>
                <a:lnTo>
                  <a:pt x="229" y="150"/>
                </a:lnTo>
                <a:lnTo>
                  <a:pt x="267" y="150"/>
                </a:lnTo>
                <a:lnTo>
                  <a:pt x="267" y="117"/>
                </a:lnTo>
                <a:lnTo>
                  <a:pt x="150" y="1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89A57AC1-56AB-490B-B010-EFA568AFFE0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53163" y="4032250"/>
            <a:ext cx="201613" cy="254000"/>
          </a:xfrm>
          <a:custGeom>
            <a:avLst/>
            <a:gdLst>
              <a:gd name="T0" fmla="*/ 157 w 266"/>
              <a:gd name="T1" fmla="*/ 300 h 334"/>
              <a:gd name="T2" fmla="*/ 109 w 266"/>
              <a:gd name="T3" fmla="*/ 300 h 334"/>
              <a:gd name="T4" fmla="*/ 93 w 266"/>
              <a:gd name="T5" fmla="*/ 286 h 334"/>
              <a:gd name="T6" fmla="*/ 90 w 266"/>
              <a:gd name="T7" fmla="*/ 267 h 334"/>
              <a:gd name="T8" fmla="*/ 176 w 266"/>
              <a:gd name="T9" fmla="*/ 267 h 334"/>
              <a:gd name="T10" fmla="*/ 173 w 266"/>
              <a:gd name="T11" fmla="*/ 286 h 334"/>
              <a:gd name="T12" fmla="*/ 157 w 266"/>
              <a:gd name="T13" fmla="*/ 300 h 334"/>
              <a:gd name="T14" fmla="*/ 194 w 266"/>
              <a:gd name="T15" fmla="*/ 150 h 334"/>
              <a:gd name="T16" fmla="*/ 181 w 266"/>
              <a:gd name="T17" fmla="*/ 234 h 334"/>
              <a:gd name="T18" fmla="*/ 85 w 266"/>
              <a:gd name="T19" fmla="*/ 234 h 334"/>
              <a:gd name="T20" fmla="*/ 72 w 266"/>
              <a:gd name="T21" fmla="*/ 150 h 334"/>
              <a:gd name="T22" fmla="*/ 194 w 266"/>
              <a:gd name="T23" fmla="*/ 150 h 334"/>
              <a:gd name="T24" fmla="*/ 250 w 266"/>
              <a:gd name="T25" fmla="*/ 117 h 334"/>
              <a:gd name="T26" fmla="*/ 150 w 266"/>
              <a:gd name="T27" fmla="*/ 117 h 334"/>
              <a:gd name="T28" fmla="*/ 150 w 266"/>
              <a:gd name="T29" fmla="*/ 50 h 334"/>
              <a:gd name="T30" fmla="*/ 166 w 266"/>
              <a:gd name="T31" fmla="*/ 34 h 334"/>
              <a:gd name="T32" fmla="*/ 200 w 266"/>
              <a:gd name="T33" fmla="*/ 34 h 334"/>
              <a:gd name="T34" fmla="*/ 216 w 266"/>
              <a:gd name="T35" fmla="*/ 17 h 334"/>
              <a:gd name="T36" fmla="*/ 200 w 266"/>
              <a:gd name="T37" fmla="*/ 0 h 334"/>
              <a:gd name="T38" fmla="*/ 150 w 266"/>
              <a:gd name="T39" fmla="*/ 0 h 334"/>
              <a:gd name="T40" fmla="*/ 116 w 266"/>
              <a:gd name="T41" fmla="*/ 34 h 334"/>
              <a:gd name="T42" fmla="*/ 116 w 266"/>
              <a:gd name="T43" fmla="*/ 117 h 334"/>
              <a:gd name="T44" fmla="*/ 16 w 266"/>
              <a:gd name="T45" fmla="*/ 117 h 334"/>
              <a:gd name="T46" fmla="*/ 0 w 266"/>
              <a:gd name="T47" fmla="*/ 134 h 334"/>
              <a:gd name="T48" fmla="*/ 16 w 266"/>
              <a:gd name="T49" fmla="*/ 150 h 334"/>
              <a:gd name="T50" fmla="*/ 38 w 266"/>
              <a:gd name="T51" fmla="*/ 150 h 334"/>
              <a:gd name="T52" fmla="*/ 62 w 266"/>
              <a:gd name="T53" fmla="*/ 305 h 334"/>
              <a:gd name="T54" fmla="*/ 95 w 266"/>
              <a:gd name="T55" fmla="*/ 334 h 334"/>
              <a:gd name="T56" fmla="*/ 171 w 266"/>
              <a:gd name="T57" fmla="*/ 334 h 334"/>
              <a:gd name="T58" fmla="*/ 204 w 266"/>
              <a:gd name="T59" fmla="*/ 305 h 334"/>
              <a:gd name="T60" fmla="*/ 228 w 266"/>
              <a:gd name="T61" fmla="*/ 150 h 334"/>
              <a:gd name="T62" fmla="*/ 250 w 266"/>
              <a:gd name="T63" fmla="*/ 150 h 334"/>
              <a:gd name="T64" fmla="*/ 266 w 266"/>
              <a:gd name="T65" fmla="*/ 134 h 334"/>
              <a:gd name="T66" fmla="*/ 250 w 266"/>
              <a:gd name="T67" fmla="*/ 11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6" h="334">
                <a:moveTo>
                  <a:pt x="157" y="300"/>
                </a:moveTo>
                <a:lnTo>
                  <a:pt x="109" y="300"/>
                </a:lnTo>
                <a:cubicBezTo>
                  <a:pt x="101" y="300"/>
                  <a:pt x="94" y="294"/>
                  <a:pt x="93" y="286"/>
                </a:cubicBezTo>
                <a:lnTo>
                  <a:pt x="90" y="267"/>
                </a:lnTo>
                <a:lnTo>
                  <a:pt x="176" y="267"/>
                </a:lnTo>
                <a:lnTo>
                  <a:pt x="173" y="286"/>
                </a:lnTo>
                <a:cubicBezTo>
                  <a:pt x="172" y="294"/>
                  <a:pt x="165" y="300"/>
                  <a:pt x="157" y="300"/>
                </a:cubicBezTo>
                <a:close/>
                <a:moveTo>
                  <a:pt x="194" y="150"/>
                </a:moveTo>
                <a:lnTo>
                  <a:pt x="181" y="234"/>
                </a:lnTo>
                <a:lnTo>
                  <a:pt x="85" y="234"/>
                </a:lnTo>
                <a:lnTo>
                  <a:pt x="72" y="150"/>
                </a:lnTo>
                <a:lnTo>
                  <a:pt x="194" y="150"/>
                </a:lnTo>
                <a:close/>
                <a:moveTo>
                  <a:pt x="250" y="117"/>
                </a:moveTo>
                <a:lnTo>
                  <a:pt x="150" y="117"/>
                </a:lnTo>
                <a:lnTo>
                  <a:pt x="150" y="50"/>
                </a:lnTo>
                <a:cubicBezTo>
                  <a:pt x="150" y="41"/>
                  <a:pt x="157" y="34"/>
                  <a:pt x="166" y="34"/>
                </a:cubicBezTo>
                <a:lnTo>
                  <a:pt x="200" y="34"/>
                </a:lnTo>
                <a:cubicBezTo>
                  <a:pt x="209" y="34"/>
                  <a:pt x="216" y="26"/>
                  <a:pt x="216" y="17"/>
                </a:cubicBezTo>
                <a:cubicBezTo>
                  <a:pt x="216" y="8"/>
                  <a:pt x="209" y="0"/>
                  <a:pt x="200" y="0"/>
                </a:cubicBezTo>
                <a:lnTo>
                  <a:pt x="150" y="0"/>
                </a:lnTo>
                <a:cubicBezTo>
                  <a:pt x="131" y="0"/>
                  <a:pt x="116" y="15"/>
                  <a:pt x="116" y="34"/>
                </a:cubicBezTo>
                <a:lnTo>
                  <a:pt x="116" y="117"/>
                </a:lnTo>
                <a:lnTo>
                  <a:pt x="16" y="117"/>
                </a:lnTo>
                <a:cubicBezTo>
                  <a:pt x="7" y="117"/>
                  <a:pt x="0" y="124"/>
                  <a:pt x="0" y="134"/>
                </a:cubicBezTo>
                <a:cubicBezTo>
                  <a:pt x="0" y="143"/>
                  <a:pt x="7" y="150"/>
                  <a:pt x="16" y="150"/>
                </a:cubicBezTo>
                <a:lnTo>
                  <a:pt x="38" y="150"/>
                </a:lnTo>
                <a:lnTo>
                  <a:pt x="62" y="305"/>
                </a:lnTo>
                <a:cubicBezTo>
                  <a:pt x="64" y="322"/>
                  <a:pt x="78" y="334"/>
                  <a:pt x="95" y="334"/>
                </a:cubicBezTo>
                <a:lnTo>
                  <a:pt x="171" y="334"/>
                </a:lnTo>
                <a:cubicBezTo>
                  <a:pt x="188" y="334"/>
                  <a:pt x="202" y="322"/>
                  <a:pt x="204" y="305"/>
                </a:cubicBezTo>
                <a:lnTo>
                  <a:pt x="228" y="150"/>
                </a:lnTo>
                <a:lnTo>
                  <a:pt x="250" y="150"/>
                </a:lnTo>
                <a:cubicBezTo>
                  <a:pt x="259" y="150"/>
                  <a:pt x="266" y="143"/>
                  <a:pt x="266" y="134"/>
                </a:cubicBezTo>
                <a:cubicBezTo>
                  <a:pt x="266" y="124"/>
                  <a:pt x="259" y="117"/>
                  <a:pt x="250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9956CBAE-299A-4615-A533-C7B2A2A8D54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79126" y="3525838"/>
            <a:ext cx="238125" cy="231775"/>
          </a:xfrm>
          <a:custGeom>
            <a:avLst/>
            <a:gdLst>
              <a:gd name="T0" fmla="*/ 33 w 316"/>
              <a:gd name="T1" fmla="*/ 83 h 304"/>
              <a:gd name="T2" fmla="*/ 50 w 316"/>
              <a:gd name="T3" fmla="*/ 66 h 304"/>
              <a:gd name="T4" fmla="*/ 50 w 316"/>
              <a:gd name="T5" fmla="*/ 16 h 304"/>
              <a:gd name="T6" fmla="*/ 33 w 316"/>
              <a:gd name="T7" fmla="*/ 0 h 304"/>
              <a:gd name="T8" fmla="*/ 16 w 316"/>
              <a:gd name="T9" fmla="*/ 16 h 304"/>
              <a:gd name="T10" fmla="*/ 16 w 316"/>
              <a:gd name="T11" fmla="*/ 66 h 304"/>
              <a:gd name="T12" fmla="*/ 33 w 316"/>
              <a:gd name="T13" fmla="*/ 83 h 304"/>
              <a:gd name="T14" fmla="*/ 233 w 316"/>
              <a:gd name="T15" fmla="*/ 150 h 304"/>
              <a:gd name="T16" fmla="*/ 200 w 316"/>
              <a:gd name="T17" fmla="*/ 150 h 304"/>
              <a:gd name="T18" fmla="*/ 200 w 316"/>
              <a:gd name="T19" fmla="*/ 200 h 304"/>
              <a:gd name="T20" fmla="*/ 233 w 316"/>
              <a:gd name="T21" fmla="*/ 200 h 304"/>
              <a:gd name="T22" fmla="*/ 233 w 316"/>
              <a:gd name="T23" fmla="*/ 150 h 304"/>
              <a:gd name="T24" fmla="*/ 166 w 316"/>
              <a:gd name="T25" fmla="*/ 150 h 304"/>
              <a:gd name="T26" fmla="*/ 50 w 316"/>
              <a:gd name="T27" fmla="*/ 150 h 304"/>
              <a:gd name="T28" fmla="*/ 33 w 316"/>
              <a:gd name="T29" fmla="*/ 166 h 304"/>
              <a:gd name="T30" fmla="*/ 33 w 316"/>
              <a:gd name="T31" fmla="*/ 197 h 304"/>
              <a:gd name="T32" fmla="*/ 93 w 316"/>
              <a:gd name="T33" fmla="*/ 266 h 304"/>
              <a:gd name="T34" fmla="*/ 166 w 316"/>
              <a:gd name="T35" fmla="*/ 200 h 304"/>
              <a:gd name="T36" fmla="*/ 166 w 316"/>
              <a:gd name="T37" fmla="*/ 150 h 304"/>
              <a:gd name="T38" fmla="*/ 233 w 316"/>
              <a:gd name="T39" fmla="*/ 233 h 304"/>
              <a:gd name="T40" fmla="*/ 194 w 316"/>
              <a:gd name="T41" fmla="*/ 233 h 304"/>
              <a:gd name="T42" fmla="*/ 88 w 316"/>
              <a:gd name="T43" fmla="*/ 299 h 304"/>
              <a:gd name="T44" fmla="*/ 0 w 316"/>
              <a:gd name="T45" fmla="*/ 196 h 304"/>
              <a:gd name="T46" fmla="*/ 0 w 316"/>
              <a:gd name="T47" fmla="*/ 150 h 304"/>
              <a:gd name="T48" fmla="*/ 33 w 316"/>
              <a:gd name="T49" fmla="*/ 116 h 304"/>
              <a:gd name="T50" fmla="*/ 200 w 316"/>
              <a:gd name="T51" fmla="*/ 116 h 304"/>
              <a:gd name="T52" fmla="*/ 233 w 316"/>
              <a:gd name="T53" fmla="*/ 116 h 304"/>
              <a:gd name="T54" fmla="*/ 233 w 316"/>
              <a:gd name="T55" fmla="*/ 233 h 304"/>
              <a:gd name="T56" fmla="*/ 166 w 316"/>
              <a:gd name="T57" fmla="*/ 83 h 304"/>
              <a:gd name="T58" fmla="*/ 183 w 316"/>
              <a:gd name="T59" fmla="*/ 66 h 304"/>
              <a:gd name="T60" fmla="*/ 183 w 316"/>
              <a:gd name="T61" fmla="*/ 16 h 304"/>
              <a:gd name="T62" fmla="*/ 166 w 316"/>
              <a:gd name="T63" fmla="*/ 0 h 304"/>
              <a:gd name="T64" fmla="*/ 150 w 316"/>
              <a:gd name="T65" fmla="*/ 16 h 304"/>
              <a:gd name="T66" fmla="*/ 150 w 316"/>
              <a:gd name="T67" fmla="*/ 66 h 304"/>
              <a:gd name="T68" fmla="*/ 166 w 316"/>
              <a:gd name="T69" fmla="*/ 83 h 304"/>
              <a:gd name="T70" fmla="*/ 83 w 316"/>
              <a:gd name="T71" fmla="*/ 66 h 304"/>
              <a:gd name="T72" fmla="*/ 83 w 316"/>
              <a:gd name="T73" fmla="*/ 16 h 304"/>
              <a:gd name="T74" fmla="*/ 100 w 316"/>
              <a:gd name="T75" fmla="*/ 0 h 304"/>
              <a:gd name="T76" fmla="*/ 116 w 316"/>
              <a:gd name="T77" fmla="*/ 16 h 304"/>
              <a:gd name="T78" fmla="*/ 116 w 316"/>
              <a:gd name="T79" fmla="*/ 66 h 304"/>
              <a:gd name="T80" fmla="*/ 100 w 316"/>
              <a:gd name="T81" fmla="*/ 83 h 304"/>
              <a:gd name="T82" fmla="*/ 83 w 316"/>
              <a:gd name="T83" fmla="*/ 66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16" h="304">
                <a:moveTo>
                  <a:pt x="33" y="83"/>
                </a:moveTo>
                <a:cubicBezTo>
                  <a:pt x="42" y="83"/>
                  <a:pt x="50" y="75"/>
                  <a:pt x="50" y="66"/>
                </a:cubicBezTo>
                <a:lnTo>
                  <a:pt x="50" y="16"/>
                </a:lnTo>
                <a:cubicBezTo>
                  <a:pt x="50" y="7"/>
                  <a:pt x="42" y="0"/>
                  <a:pt x="33" y="0"/>
                </a:cubicBezTo>
                <a:cubicBezTo>
                  <a:pt x="24" y="0"/>
                  <a:pt x="16" y="7"/>
                  <a:pt x="16" y="16"/>
                </a:cubicBezTo>
                <a:lnTo>
                  <a:pt x="16" y="66"/>
                </a:lnTo>
                <a:cubicBezTo>
                  <a:pt x="16" y="75"/>
                  <a:pt x="24" y="83"/>
                  <a:pt x="33" y="83"/>
                </a:cubicBezTo>
                <a:close/>
                <a:moveTo>
                  <a:pt x="233" y="150"/>
                </a:moveTo>
                <a:lnTo>
                  <a:pt x="200" y="150"/>
                </a:lnTo>
                <a:lnTo>
                  <a:pt x="200" y="200"/>
                </a:lnTo>
                <a:lnTo>
                  <a:pt x="233" y="200"/>
                </a:lnTo>
                <a:cubicBezTo>
                  <a:pt x="272" y="200"/>
                  <a:pt x="272" y="150"/>
                  <a:pt x="233" y="150"/>
                </a:cubicBezTo>
                <a:close/>
                <a:moveTo>
                  <a:pt x="166" y="150"/>
                </a:moveTo>
                <a:lnTo>
                  <a:pt x="50" y="150"/>
                </a:lnTo>
                <a:cubicBezTo>
                  <a:pt x="40" y="150"/>
                  <a:pt x="33" y="157"/>
                  <a:pt x="33" y="166"/>
                </a:cubicBezTo>
                <a:lnTo>
                  <a:pt x="33" y="197"/>
                </a:lnTo>
                <a:cubicBezTo>
                  <a:pt x="33" y="232"/>
                  <a:pt x="58" y="263"/>
                  <a:pt x="93" y="266"/>
                </a:cubicBezTo>
                <a:cubicBezTo>
                  <a:pt x="133" y="270"/>
                  <a:pt x="166" y="239"/>
                  <a:pt x="166" y="200"/>
                </a:cubicBezTo>
                <a:lnTo>
                  <a:pt x="166" y="150"/>
                </a:lnTo>
                <a:close/>
                <a:moveTo>
                  <a:pt x="233" y="233"/>
                </a:moveTo>
                <a:lnTo>
                  <a:pt x="194" y="233"/>
                </a:lnTo>
                <a:cubicBezTo>
                  <a:pt x="179" y="275"/>
                  <a:pt x="136" y="304"/>
                  <a:pt x="88" y="299"/>
                </a:cubicBezTo>
                <a:cubicBezTo>
                  <a:pt x="37" y="293"/>
                  <a:pt x="0" y="247"/>
                  <a:pt x="0" y="196"/>
                </a:cubicBezTo>
                <a:lnTo>
                  <a:pt x="0" y="150"/>
                </a:lnTo>
                <a:cubicBezTo>
                  <a:pt x="0" y="131"/>
                  <a:pt x="15" y="116"/>
                  <a:pt x="33" y="116"/>
                </a:cubicBezTo>
                <a:lnTo>
                  <a:pt x="200" y="116"/>
                </a:lnTo>
                <a:lnTo>
                  <a:pt x="233" y="116"/>
                </a:lnTo>
                <a:cubicBezTo>
                  <a:pt x="316" y="116"/>
                  <a:pt x="316" y="233"/>
                  <a:pt x="233" y="233"/>
                </a:cubicBezTo>
                <a:close/>
                <a:moveTo>
                  <a:pt x="166" y="83"/>
                </a:moveTo>
                <a:cubicBezTo>
                  <a:pt x="176" y="83"/>
                  <a:pt x="183" y="75"/>
                  <a:pt x="183" y="66"/>
                </a:cubicBezTo>
                <a:lnTo>
                  <a:pt x="183" y="16"/>
                </a:lnTo>
                <a:cubicBezTo>
                  <a:pt x="183" y="7"/>
                  <a:pt x="176" y="0"/>
                  <a:pt x="166" y="0"/>
                </a:cubicBezTo>
                <a:cubicBezTo>
                  <a:pt x="157" y="0"/>
                  <a:pt x="150" y="7"/>
                  <a:pt x="150" y="16"/>
                </a:cubicBezTo>
                <a:lnTo>
                  <a:pt x="150" y="66"/>
                </a:lnTo>
                <a:cubicBezTo>
                  <a:pt x="150" y="75"/>
                  <a:pt x="157" y="83"/>
                  <a:pt x="166" y="83"/>
                </a:cubicBezTo>
                <a:close/>
                <a:moveTo>
                  <a:pt x="83" y="66"/>
                </a:moveTo>
                <a:lnTo>
                  <a:pt x="83" y="16"/>
                </a:lnTo>
                <a:cubicBezTo>
                  <a:pt x="83" y="7"/>
                  <a:pt x="90" y="0"/>
                  <a:pt x="100" y="0"/>
                </a:cubicBezTo>
                <a:cubicBezTo>
                  <a:pt x="109" y="0"/>
                  <a:pt x="116" y="7"/>
                  <a:pt x="116" y="16"/>
                </a:cubicBezTo>
                <a:lnTo>
                  <a:pt x="116" y="66"/>
                </a:lnTo>
                <a:cubicBezTo>
                  <a:pt x="116" y="75"/>
                  <a:pt x="109" y="83"/>
                  <a:pt x="100" y="83"/>
                </a:cubicBezTo>
                <a:cubicBezTo>
                  <a:pt x="90" y="83"/>
                  <a:pt x="83" y="75"/>
                  <a:pt x="83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280D4F8D-8308-42D3-9BA2-DDB8B5F27F1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75888" y="3525838"/>
            <a:ext cx="201613" cy="252413"/>
          </a:xfrm>
          <a:custGeom>
            <a:avLst/>
            <a:gdLst>
              <a:gd name="T0" fmla="*/ 112 w 267"/>
              <a:gd name="T1" fmla="*/ 214 h 333"/>
              <a:gd name="T2" fmla="*/ 100 w 267"/>
              <a:gd name="T3" fmla="*/ 191 h 333"/>
              <a:gd name="T4" fmla="*/ 111 w 267"/>
              <a:gd name="T5" fmla="*/ 173 h 333"/>
              <a:gd name="T6" fmla="*/ 132 w 267"/>
              <a:gd name="T7" fmla="*/ 180 h 333"/>
              <a:gd name="T8" fmla="*/ 135 w 267"/>
              <a:gd name="T9" fmla="*/ 180 h 333"/>
              <a:gd name="T10" fmla="*/ 154 w 267"/>
              <a:gd name="T11" fmla="*/ 172 h 333"/>
              <a:gd name="T12" fmla="*/ 167 w 267"/>
              <a:gd name="T13" fmla="*/ 191 h 333"/>
              <a:gd name="T14" fmla="*/ 154 w 267"/>
              <a:gd name="T15" fmla="*/ 214 h 333"/>
              <a:gd name="T16" fmla="*/ 144 w 267"/>
              <a:gd name="T17" fmla="*/ 223 h 333"/>
              <a:gd name="T18" fmla="*/ 122 w 267"/>
              <a:gd name="T19" fmla="*/ 223 h 333"/>
              <a:gd name="T20" fmla="*/ 112 w 267"/>
              <a:gd name="T21" fmla="*/ 214 h 333"/>
              <a:gd name="T22" fmla="*/ 171 w 267"/>
              <a:gd name="T23" fmla="*/ 300 h 333"/>
              <a:gd name="T24" fmla="*/ 95 w 267"/>
              <a:gd name="T25" fmla="*/ 300 h 333"/>
              <a:gd name="T26" fmla="*/ 72 w 267"/>
              <a:gd name="T27" fmla="*/ 150 h 333"/>
              <a:gd name="T28" fmla="*/ 194 w 267"/>
              <a:gd name="T29" fmla="*/ 150 h 333"/>
              <a:gd name="T30" fmla="*/ 171 w 267"/>
              <a:gd name="T31" fmla="*/ 300 h 333"/>
              <a:gd name="T32" fmla="*/ 150 w 267"/>
              <a:gd name="T33" fmla="*/ 116 h 333"/>
              <a:gd name="T34" fmla="*/ 150 w 267"/>
              <a:gd name="T35" fmla="*/ 33 h 333"/>
              <a:gd name="T36" fmla="*/ 217 w 267"/>
              <a:gd name="T37" fmla="*/ 33 h 333"/>
              <a:gd name="T38" fmla="*/ 217 w 267"/>
              <a:gd name="T39" fmla="*/ 0 h 333"/>
              <a:gd name="T40" fmla="*/ 117 w 267"/>
              <a:gd name="T41" fmla="*/ 0 h 333"/>
              <a:gd name="T42" fmla="*/ 117 w 267"/>
              <a:gd name="T43" fmla="*/ 116 h 333"/>
              <a:gd name="T44" fmla="*/ 0 w 267"/>
              <a:gd name="T45" fmla="*/ 116 h 333"/>
              <a:gd name="T46" fmla="*/ 0 w 267"/>
              <a:gd name="T47" fmla="*/ 150 h 333"/>
              <a:gd name="T48" fmla="*/ 38 w 267"/>
              <a:gd name="T49" fmla="*/ 150 h 333"/>
              <a:gd name="T50" fmla="*/ 67 w 267"/>
              <a:gd name="T51" fmla="*/ 333 h 333"/>
              <a:gd name="T52" fmla="*/ 200 w 267"/>
              <a:gd name="T53" fmla="*/ 333 h 333"/>
              <a:gd name="T54" fmla="*/ 228 w 267"/>
              <a:gd name="T55" fmla="*/ 150 h 333"/>
              <a:gd name="T56" fmla="*/ 267 w 267"/>
              <a:gd name="T57" fmla="*/ 150 h 333"/>
              <a:gd name="T58" fmla="*/ 267 w 267"/>
              <a:gd name="T59" fmla="*/ 116 h 333"/>
              <a:gd name="T60" fmla="*/ 150 w 267"/>
              <a:gd name="T61" fmla="*/ 11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67" h="333">
                <a:moveTo>
                  <a:pt x="112" y="214"/>
                </a:moveTo>
                <a:cubicBezTo>
                  <a:pt x="105" y="207"/>
                  <a:pt x="100" y="200"/>
                  <a:pt x="100" y="191"/>
                </a:cubicBezTo>
                <a:cubicBezTo>
                  <a:pt x="100" y="183"/>
                  <a:pt x="104" y="176"/>
                  <a:pt x="111" y="173"/>
                </a:cubicBezTo>
                <a:cubicBezTo>
                  <a:pt x="119" y="170"/>
                  <a:pt x="127" y="174"/>
                  <a:pt x="132" y="180"/>
                </a:cubicBezTo>
                <a:cubicBezTo>
                  <a:pt x="133" y="181"/>
                  <a:pt x="134" y="181"/>
                  <a:pt x="135" y="180"/>
                </a:cubicBezTo>
                <a:cubicBezTo>
                  <a:pt x="139" y="174"/>
                  <a:pt x="146" y="171"/>
                  <a:pt x="154" y="172"/>
                </a:cubicBezTo>
                <a:cubicBezTo>
                  <a:pt x="163" y="175"/>
                  <a:pt x="167" y="183"/>
                  <a:pt x="167" y="191"/>
                </a:cubicBezTo>
                <a:cubicBezTo>
                  <a:pt x="166" y="201"/>
                  <a:pt x="161" y="208"/>
                  <a:pt x="154" y="214"/>
                </a:cubicBezTo>
                <a:cubicBezTo>
                  <a:pt x="151" y="217"/>
                  <a:pt x="148" y="220"/>
                  <a:pt x="144" y="223"/>
                </a:cubicBezTo>
                <a:cubicBezTo>
                  <a:pt x="138" y="229"/>
                  <a:pt x="129" y="229"/>
                  <a:pt x="122" y="223"/>
                </a:cubicBezTo>
                <a:cubicBezTo>
                  <a:pt x="119" y="220"/>
                  <a:pt x="115" y="217"/>
                  <a:pt x="112" y="214"/>
                </a:cubicBezTo>
                <a:close/>
                <a:moveTo>
                  <a:pt x="171" y="300"/>
                </a:moveTo>
                <a:lnTo>
                  <a:pt x="95" y="300"/>
                </a:lnTo>
                <a:lnTo>
                  <a:pt x="72" y="150"/>
                </a:lnTo>
                <a:lnTo>
                  <a:pt x="194" y="150"/>
                </a:lnTo>
                <a:lnTo>
                  <a:pt x="171" y="300"/>
                </a:lnTo>
                <a:close/>
                <a:moveTo>
                  <a:pt x="150" y="116"/>
                </a:moveTo>
                <a:lnTo>
                  <a:pt x="150" y="33"/>
                </a:lnTo>
                <a:lnTo>
                  <a:pt x="217" y="33"/>
                </a:lnTo>
                <a:lnTo>
                  <a:pt x="217" y="0"/>
                </a:lnTo>
                <a:lnTo>
                  <a:pt x="117" y="0"/>
                </a:lnTo>
                <a:lnTo>
                  <a:pt x="117" y="116"/>
                </a:lnTo>
                <a:lnTo>
                  <a:pt x="0" y="116"/>
                </a:lnTo>
                <a:lnTo>
                  <a:pt x="0" y="150"/>
                </a:lnTo>
                <a:lnTo>
                  <a:pt x="38" y="150"/>
                </a:lnTo>
                <a:lnTo>
                  <a:pt x="67" y="333"/>
                </a:lnTo>
                <a:lnTo>
                  <a:pt x="200" y="333"/>
                </a:lnTo>
                <a:lnTo>
                  <a:pt x="228" y="150"/>
                </a:lnTo>
                <a:lnTo>
                  <a:pt x="267" y="150"/>
                </a:lnTo>
                <a:lnTo>
                  <a:pt x="267" y="116"/>
                </a:lnTo>
                <a:lnTo>
                  <a:pt x="150" y="116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D68AF89A-8AF8-4A3C-8CFB-0E8211DF6F4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72651" y="3525838"/>
            <a:ext cx="201613" cy="252413"/>
          </a:xfrm>
          <a:custGeom>
            <a:avLst/>
            <a:gdLst>
              <a:gd name="T0" fmla="*/ 112 w 267"/>
              <a:gd name="T1" fmla="*/ 214 h 333"/>
              <a:gd name="T2" fmla="*/ 100 w 267"/>
              <a:gd name="T3" fmla="*/ 191 h 333"/>
              <a:gd name="T4" fmla="*/ 112 w 267"/>
              <a:gd name="T5" fmla="*/ 173 h 333"/>
              <a:gd name="T6" fmla="*/ 132 w 267"/>
              <a:gd name="T7" fmla="*/ 180 h 333"/>
              <a:gd name="T8" fmla="*/ 135 w 267"/>
              <a:gd name="T9" fmla="*/ 180 h 333"/>
              <a:gd name="T10" fmla="*/ 154 w 267"/>
              <a:gd name="T11" fmla="*/ 172 h 333"/>
              <a:gd name="T12" fmla="*/ 167 w 267"/>
              <a:gd name="T13" fmla="*/ 191 h 333"/>
              <a:gd name="T14" fmla="*/ 155 w 267"/>
              <a:gd name="T15" fmla="*/ 214 h 333"/>
              <a:gd name="T16" fmla="*/ 145 w 267"/>
              <a:gd name="T17" fmla="*/ 223 h 333"/>
              <a:gd name="T18" fmla="*/ 123 w 267"/>
              <a:gd name="T19" fmla="*/ 223 h 333"/>
              <a:gd name="T20" fmla="*/ 112 w 267"/>
              <a:gd name="T21" fmla="*/ 214 h 333"/>
              <a:gd name="T22" fmla="*/ 174 w 267"/>
              <a:gd name="T23" fmla="*/ 285 h 333"/>
              <a:gd name="T24" fmla="*/ 157 w 267"/>
              <a:gd name="T25" fmla="*/ 300 h 333"/>
              <a:gd name="T26" fmla="*/ 110 w 267"/>
              <a:gd name="T27" fmla="*/ 300 h 333"/>
              <a:gd name="T28" fmla="*/ 93 w 267"/>
              <a:gd name="T29" fmla="*/ 285 h 333"/>
              <a:gd name="T30" fmla="*/ 73 w 267"/>
              <a:gd name="T31" fmla="*/ 150 h 333"/>
              <a:gd name="T32" fmla="*/ 195 w 267"/>
              <a:gd name="T33" fmla="*/ 150 h 333"/>
              <a:gd name="T34" fmla="*/ 174 w 267"/>
              <a:gd name="T35" fmla="*/ 285 h 333"/>
              <a:gd name="T36" fmla="*/ 250 w 267"/>
              <a:gd name="T37" fmla="*/ 116 h 333"/>
              <a:gd name="T38" fmla="*/ 150 w 267"/>
              <a:gd name="T39" fmla="*/ 116 h 333"/>
              <a:gd name="T40" fmla="*/ 150 w 267"/>
              <a:gd name="T41" fmla="*/ 50 h 333"/>
              <a:gd name="T42" fmla="*/ 167 w 267"/>
              <a:gd name="T43" fmla="*/ 33 h 333"/>
              <a:gd name="T44" fmla="*/ 200 w 267"/>
              <a:gd name="T45" fmla="*/ 33 h 333"/>
              <a:gd name="T46" fmla="*/ 217 w 267"/>
              <a:gd name="T47" fmla="*/ 16 h 333"/>
              <a:gd name="T48" fmla="*/ 200 w 267"/>
              <a:gd name="T49" fmla="*/ 0 h 333"/>
              <a:gd name="T50" fmla="*/ 150 w 267"/>
              <a:gd name="T51" fmla="*/ 0 h 333"/>
              <a:gd name="T52" fmla="*/ 117 w 267"/>
              <a:gd name="T53" fmla="*/ 33 h 333"/>
              <a:gd name="T54" fmla="*/ 117 w 267"/>
              <a:gd name="T55" fmla="*/ 116 h 333"/>
              <a:gd name="T56" fmla="*/ 17 w 267"/>
              <a:gd name="T57" fmla="*/ 116 h 333"/>
              <a:gd name="T58" fmla="*/ 0 w 267"/>
              <a:gd name="T59" fmla="*/ 133 h 333"/>
              <a:gd name="T60" fmla="*/ 17 w 267"/>
              <a:gd name="T61" fmla="*/ 150 h 333"/>
              <a:gd name="T62" fmla="*/ 39 w 267"/>
              <a:gd name="T63" fmla="*/ 150 h 333"/>
              <a:gd name="T64" fmla="*/ 63 w 267"/>
              <a:gd name="T65" fmla="*/ 305 h 333"/>
              <a:gd name="T66" fmla="*/ 96 w 267"/>
              <a:gd name="T67" fmla="*/ 333 h 333"/>
              <a:gd name="T68" fmla="*/ 172 w 267"/>
              <a:gd name="T69" fmla="*/ 333 h 333"/>
              <a:gd name="T70" fmla="*/ 205 w 267"/>
              <a:gd name="T71" fmla="*/ 305 h 333"/>
              <a:gd name="T72" fmla="*/ 229 w 267"/>
              <a:gd name="T73" fmla="*/ 150 h 333"/>
              <a:gd name="T74" fmla="*/ 250 w 267"/>
              <a:gd name="T75" fmla="*/ 150 h 333"/>
              <a:gd name="T76" fmla="*/ 267 w 267"/>
              <a:gd name="T77" fmla="*/ 133 h 333"/>
              <a:gd name="T78" fmla="*/ 250 w 267"/>
              <a:gd name="T79" fmla="*/ 11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67" h="333">
                <a:moveTo>
                  <a:pt x="112" y="214"/>
                </a:moveTo>
                <a:cubicBezTo>
                  <a:pt x="105" y="207"/>
                  <a:pt x="101" y="200"/>
                  <a:pt x="100" y="191"/>
                </a:cubicBezTo>
                <a:cubicBezTo>
                  <a:pt x="100" y="183"/>
                  <a:pt x="104" y="176"/>
                  <a:pt x="112" y="173"/>
                </a:cubicBezTo>
                <a:cubicBezTo>
                  <a:pt x="120" y="170"/>
                  <a:pt x="127" y="174"/>
                  <a:pt x="132" y="180"/>
                </a:cubicBezTo>
                <a:cubicBezTo>
                  <a:pt x="133" y="181"/>
                  <a:pt x="134" y="181"/>
                  <a:pt x="135" y="180"/>
                </a:cubicBezTo>
                <a:cubicBezTo>
                  <a:pt x="140" y="174"/>
                  <a:pt x="146" y="171"/>
                  <a:pt x="154" y="172"/>
                </a:cubicBezTo>
                <a:cubicBezTo>
                  <a:pt x="163" y="175"/>
                  <a:pt x="167" y="183"/>
                  <a:pt x="167" y="191"/>
                </a:cubicBezTo>
                <a:cubicBezTo>
                  <a:pt x="167" y="201"/>
                  <a:pt x="162" y="208"/>
                  <a:pt x="155" y="214"/>
                </a:cubicBezTo>
                <a:cubicBezTo>
                  <a:pt x="151" y="217"/>
                  <a:pt x="148" y="220"/>
                  <a:pt x="145" y="223"/>
                </a:cubicBezTo>
                <a:cubicBezTo>
                  <a:pt x="138" y="229"/>
                  <a:pt x="129" y="229"/>
                  <a:pt x="123" y="223"/>
                </a:cubicBezTo>
                <a:cubicBezTo>
                  <a:pt x="119" y="220"/>
                  <a:pt x="115" y="217"/>
                  <a:pt x="112" y="214"/>
                </a:cubicBezTo>
                <a:close/>
                <a:moveTo>
                  <a:pt x="174" y="285"/>
                </a:moveTo>
                <a:cubicBezTo>
                  <a:pt x="173" y="294"/>
                  <a:pt x="166" y="300"/>
                  <a:pt x="157" y="300"/>
                </a:cubicBezTo>
                <a:lnTo>
                  <a:pt x="110" y="300"/>
                </a:lnTo>
                <a:cubicBezTo>
                  <a:pt x="102" y="300"/>
                  <a:pt x="95" y="294"/>
                  <a:pt x="93" y="285"/>
                </a:cubicBezTo>
                <a:lnTo>
                  <a:pt x="73" y="150"/>
                </a:lnTo>
                <a:lnTo>
                  <a:pt x="195" y="150"/>
                </a:lnTo>
                <a:lnTo>
                  <a:pt x="174" y="285"/>
                </a:lnTo>
                <a:close/>
                <a:moveTo>
                  <a:pt x="250" y="116"/>
                </a:moveTo>
                <a:lnTo>
                  <a:pt x="150" y="116"/>
                </a:lnTo>
                <a:lnTo>
                  <a:pt x="150" y="50"/>
                </a:lnTo>
                <a:cubicBezTo>
                  <a:pt x="150" y="40"/>
                  <a:pt x="158" y="33"/>
                  <a:pt x="167" y="33"/>
                </a:cubicBezTo>
                <a:lnTo>
                  <a:pt x="200" y="33"/>
                </a:lnTo>
                <a:cubicBezTo>
                  <a:pt x="210" y="33"/>
                  <a:pt x="217" y="25"/>
                  <a:pt x="217" y="16"/>
                </a:cubicBezTo>
                <a:cubicBezTo>
                  <a:pt x="217" y="7"/>
                  <a:pt x="210" y="0"/>
                  <a:pt x="200" y="0"/>
                </a:cubicBezTo>
                <a:lnTo>
                  <a:pt x="150" y="0"/>
                </a:lnTo>
                <a:cubicBezTo>
                  <a:pt x="132" y="0"/>
                  <a:pt x="117" y="14"/>
                  <a:pt x="117" y="33"/>
                </a:cubicBezTo>
                <a:lnTo>
                  <a:pt x="117" y="116"/>
                </a:lnTo>
                <a:lnTo>
                  <a:pt x="17" y="116"/>
                </a:lnTo>
                <a:cubicBezTo>
                  <a:pt x="8" y="116"/>
                  <a:pt x="0" y="124"/>
                  <a:pt x="0" y="133"/>
                </a:cubicBezTo>
                <a:cubicBezTo>
                  <a:pt x="0" y="142"/>
                  <a:pt x="8" y="150"/>
                  <a:pt x="17" y="150"/>
                </a:cubicBezTo>
                <a:lnTo>
                  <a:pt x="39" y="150"/>
                </a:lnTo>
                <a:lnTo>
                  <a:pt x="63" y="305"/>
                </a:lnTo>
                <a:cubicBezTo>
                  <a:pt x="65" y="321"/>
                  <a:pt x="79" y="333"/>
                  <a:pt x="96" y="333"/>
                </a:cubicBezTo>
                <a:lnTo>
                  <a:pt x="172" y="333"/>
                </a:lnTo>
                <a:cubicBezTo>
                  <a:pt x="188" y="333"/>
                  <a:pt x="202" y="321"/>
                  <a:pt x="205" y="305"/>
                </a:cubicBezTo>
                <a:lnTo>
                  <a:pt x="229" y="150"/>
                </a:lnTo>
                <a:lnTo>
                  <a:pt x="250" y="150"/>
                </a:lnTo>
                <a:cubicBezTo>
                  <a:pt x="260" y="150"/>
                  <a:pt x="267" y="142"/>
                  <a:pt x="267" y="133"/>
                </a:cubicBezTo>
                <a:cubicBezTo>
                  <a:pt x="267" y="124"/>
                  <a:pt x="260" y="116"/>
                  <a:pt x="250" y="116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5917AB3B-295B-48D4-A497-6903F35DE66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71001" y="3525838"/>
            <a:ext cx="150813" cy="252413"/>
          </a:xfrm>
          <a:custGeom>
            <a:avLst/>
            <a:gdLst>
              <a:gd name="T0" fmla="*/ 83 w 200"/>
              <a:gd name="T1" fmla="*/ 183 h 333"/>
              <a:gd name="T2" fmla="*/ 50 w 200"/>
              <a:gd name="T3" fmla="*/ 183 h 333"/>
              <a:gd name="T4" fmla="*/ 50 w 200"/>
              <a:gd name="T5" fmla="*/ 150 h 333"/>
              <a:gd name="T6" fmla="*/ 83 w 200"/>
              <a:gd name="T7" fmla="*/ 150 h 333"/>
              <a:gd name="T8" fmla="*/ 83 w 200"/>
              <a:gd name="T9" fmla="*/ 183 h 333"/>
              <a:gd name="T10" fmla="*/ 33 w 200"/>
              <a:gd name="T11" fmla="*/ 33 h 333"/>
              <a:gd name="T12" fmla="*/ 166 w 200"/>
              <a:gd name="T13" fmla="*/ 33 h 333"/>
              <a:gd name="T14" fmla="*/ 166 w 200"/>
              <a:gd name="T15" fmla="*/ 100 h 333"/>
              <a:gd name="T16" fmla="*/ 33 w 200"/>
              <a:gd name="T17" fmla="*/ 100 h 333"/>
              <a:gd name="T18" fmla="*/ 33 w 200"/>
              <a:gd name="T19" fmla="*/ 33 h 333"/>
              <a:gd name="T20" fmla="*/ 166 w 200"/>
              <a:gd name="T21" fmla="*/ 266 h 333"/>
              <a:gd name="T22" fmla="*/ 33 w 200"/>
              <a:gd name="T23" fmla="*/ 266 h 333"/>
              <a:gd name="T24" fmla="*/ 33 w 200"/>
              <a:gd name="T25" fmla="*/ 133 h 333"/>
              <a:gd name="T26" fmla="*/ 166 w 200"/>
              <a:gd name="T27" fmla="*/ 133 h 333"/>
              <a:gd name="T28" fmla="*/ 166 w 200"/>
              <a:gd name="T29" fmla="*/ 266 h 333"/>
              <a:gd name="T30" fmla="*/ 0 w 200"/>
              <a:gd name="T31" fmla="*/ 0 h 333"/>
              <a:gd name="T32" fmla="*/ 0 w 200"/>
              <a:gd name="T33" fmla="*/ 100 h 333"/>
              <a:gd name="T34" fmla="*/ 0 w 200"/>
              <a:gd name="T35" fmla="*/ 133 h 333"/>
              <a:gd name="T36" fmla="*/ 0 w 200"/>
              <a:gd name="T37" fmla="*/ 300 h 333"/>
              <a:gd name="T38" fmla="*/ 33 w 200"/>
              <a:gd name="T39" fmla="*/ 300 h 333"/>
              <a:gd name="T40" fmla="*/ 33 w 200"/>
              <a:gd name="T41" fmla="*/ 333 h 333"/>
              <a:gd name="T42" fmla="*/ 66 w 200"/>
              <a:gd name="T43" fmla="*/ 333 h 333"/>
              <a:gd name="T44" fmla="*/ 66 w 200"/>
              <a:gd name="T45" fmla="*/ 300 h 333"/>
              <a:gd name="T46" fmla="*/ 133 w 200"/>
              <a:gd name="T47" fmla="*/ 300 h 333"/>
              <a:gd name="T48" fmla="*/ 133 w 200"/>
              <a:gd name="T49" fmla="*/ 333 h 333"/>
              <a:gd name="T50" fmla="*/ 166 w 200"/>
              <a:gd name="T51" fmla="*/ 333 h 333"/>
              <a:gd name="T52" fmla="*/ 166 w 200"/>
              <a:gd name="T53" fmla="*/ 300 h 333"/>
              <a:gd name="T54" fmla="*/ 200 w 200"/>
              <a:gd name="T55" fmla="*/ 300 h 333"/>
              <a:gd name="T56" fmla="*/ 200 w 200"/>
              <a:gd name="T57" fmla="*/ 133 h 333"/>
              <a:gd name="T58" fmla="*/ 200 w 200"/>
              <a:gd name="T59" fmla="*/ 100 h 333"/>
              <a:gd name="T60" fmla="*/ 200 w 200"/>
              <a:gd name="T61" fmla="*/ 0 h 333"/>
              <a:gd name="T62" fmla="*/ 0 w 200"/>
              <a:gd name="T6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0" h="333">
                <a:moveTo>
                  <a:pt x="83" y="183"/>
                </a:moveTo>
                <a:lnTo>
                  <a:pt x="50" y="183"/>
                </a:lnTo>
                <a:lnTo>
                  <a:pt x="50" y="150"/>
                </a:lnTo>
                <a:lnTo>
                  <a:pt x="83" y="150"/>
                </a:lnTo>
                <a:lnTo>
                  <a:pt x="83" y="183"/>
                </a:lnTo>
                <a:close/>
                <a:moveTo>
                  <a:pt x="33" y="33"/>
                </a:moveTo>
                <a:lnTo>
                  <a:pt x="166" y="33"/>
                </a:lnTo>
                <a:lnTo>
                  <a:pt x="166" y="100"/>
                </a:lnTo>
                <a:lnTo>
                  <a:pt x="33" y="100"/>
                </a:lnTo>
                <a:lnTo>
                  <a:pt x="33" y="33"/>
                </a:lnTo>
                <a:close/>
                <a:moveTo>
                  <a:pt x="166" y="266"/>
                </a:moveTo>
                <a:lnTo>
                  <a:pt x="33" y="266"/>
                </a:lnTo>
                <a:lnTo>
                  <a:pt x="33" y="133"/>
                </a:lnTo>
                <a:lnTo>
                  <a:pt x="166" y="133"/>
                </a:lnTo>
                <a:lnTo>
                  <a:pt x="166" y="266"/>
                </a:lnTo>
                <a:close/>
                <a:moveTo>
                  <a:pt x="0" y="0"/>
                </a:moveTo>
                <a:lnTo>
                  <a:pt x="0" y="100"/>
                </a:lnTo>
                <a:lnTo>
                  <a:pt x="0" y="133"/>
                </a:lnTo>
                <a:lnTo>
                  <a:pt x="0" y="300"/>
                </a:lnTo>
                <a:lnTo>
                  <a:pt x="33" y="300"/>
                </a:lnTo>
                <a:lnTo>
                  <a:pt x="33" y="333"/>
                </a:lnTo>
                <a:lnTo>
                  <a:pt x="66" y="333"/>
                </a:lnTo>
                <a:lnTo>
                  <a:pt x="66" y="300"/>
                </a:lnTo>
                <a:lnTo>
                  <a:pt x="133" y="300"/>
                </a:lnTo>
                <a:lnTo>
                  <a:pt x="133" y="333"/>
                </a:lnTo>
                <a:lnTo>
                  <a:pt x="166" y="333"/>
                </a:lnTo>
                <a:lnTo>
                  <a:pt x="166" y="300"/>
                </a:lnTo>
                <a:lnTo>
                  <a:pt x="200" y="300"/>
                </a:lnTo>
                <a:lnTo>
                  <a:pt x="200" y="133"/>
                </a:lnTo>
                <a:lnTo>
                  <a:pt x="200" y="100"/>
                </a:lnTo>
                <a:lnTo>
                  <a:pt x="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2957BC8E-FBA8-40D3-AB53-47DD6872C48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67763" y="3525838"/>
            <a:ext cx="150813" cy="252413"/>
          </a:xfrm>
          <a:custGeom>
            <a:avLst/>
            <a:gdLst>
              <a:gd name="T0" fmla="*/ 83 w 200"/>
              <a:gd name="T1" fmla="*/ 83 h 333"/>
              <a:gd name="T2" fmla="*/ 50 w 200"/>
              <a:gd name="T3" fmla="*/ 83 h 333"/>
              <a:gd name="T4" fmla="*/ 50 w 200"/>
              <a:gd name="T5" fmla="*/ 50 h 333"/>
              <a:gd name="T6" fmla="*/ 83 w 200"/>
              <a:gd name="T7" fmla="*/ 50 h 333"/>
              <a:gd name="T8" fmla="*/ 83 w 200"/>
              <a:gd name="T9" fmla="*/ 83 h 333"/>
              <a:gd name="T10" fmla="*/ 83 w 200"/>
              <a:gd name="T11" fmla="*/ 183 h 333"/>
              <a:gd name="T12" fmla="*/ 50 w 200"/>
              <a:gd name="T13" fmla="*/ 183 h 333"/>
              <a:gd name="T14" fmla="*/ 50 w 200"/>
              <a:gd name="T15" fmla="*/ 150 h 333"/>
              <a:gd name="T16" fmla="*/ 83 w 200"/>
              <a:gd name="T17" fmla="*/ 150 h 333"/>
              <a:gd name="T18" fmla="*/ 83 w 200"/>
              <a:gd name="T19" fmla="*/ 183 h 333"/>
              <a:gd name="T20" fmla="*/ 33 w 200"/>
              <a:gd name="T21" fmla="*/ 33 h 333"/>
              <a:gd name="T22" fmla="*/ 167 w 200"/>
              <a:gd name="T23" fmla="*/ 33 h 333"/>
              <a:gd name="T24" fmla="*/ 167 w 200"/>
              <a:gd name="T25" fmla="*/ 100 h 333"/>
              <a:gd name="T26" fmla="*/ 33 w 200"/>
              <a:gd name="T27" fmla="*/ 100 h 333"/>
              <a:gd name="T28" fmla="*/ 33 w 200"/>
              <a:gd name="T29" fmla="*/ 33 h 333"/>
              <a:gd name="T30" fmla="*/ 167 w 200"/>
              <a:gd name="T31" fmla="*/ 266 h 333"/>
              <a:gd name="T32" fmla="*/ 33 w 200"/>
              <a:gd name="T33" fmla="*/ 266 h 333"/>
              <a:gd name="T34" fmla="*/ 33 w 200"/>
              <a:gd name="T35" fmla="*/ 133 h 333"/>
              <a:gd name="T36" fmla="*/ 167 w 200"/>
              <a:gd name="T37" fmla="*/ 133 h 333"/>
              <a:gd name="T38" fmla="*/ 167 w 200"/>
              <a:gd name="T39" fmla="*/ 266 h 333"/>
              <a:gd name="T40" fmla="*/ 0 w 200"/>
              <a:gd name="T41" fmla="*/ 0 h 333"/>
              <a:gd name="T42" fmla="*/ 0 w 200"/>
              <a:gd name="T43" fmla="*/ 100 h 333"/>
              <a:gd name="T44" fmla="*/ 0 w 200"/>
              <a:gd name="T45" fmla="*/ 133 h 333"/>
              <a:gd name="T46" fmla="*/ 0 w 200"/>
              <a:gd name="T47" fmla="*/ 300 h 333"/>
              <a:gd name="T48" fmla="*/ 33 w 200"/>
              <a:gd name="T49" fmla="*/ 300 h 333"/>
              <a:gd name="T50" fmla="*/ 33 w 200"/>
              <a:gd name="T51" fmla="*/ 333 h 333"/>
              <a:gd name="T52" fmla="*/ 67 w 200"/>
              <a:gd name="T53" fmla="*/ 333 h 333"/>
              <a:gd name="T54" fmla="*/ 67 w 200"/>
              <a:gd name="T55" fmla="*/ 300 h 333"/>
              <a:gd name="T56" fmla="*/ 133 w 200"/>
              <a:gd name="T57" fmla="*/ 300 h 333"/>
              <a:gd name="T58" fmla="*/ 133 w 200"/>
              <a:gd name="T59" fmla="*/ 333 h 333"/>
              <a:gd name="T60" fmla="*/ 167 w 200"/>
              <a:gd name="T61" fmla="*/ 333 h 333"/>
              <a:gd name="T62" fmla="*/ 167 w 200"/>
              <a:gd name="T63" fmla="*/ 300 h 333"/>
              <a:gd name="T64" fmla="*/ 200 w 200"/>
              <a:gd name="T65" fmla="*/ 300 h 333"/>
              <a:gd name="T66" fmla="*/ 200 w 200"/>
              <a:gd name="T67" fmla="*/ 133 h 333"/>
              <a:gd name="T68" fmla="*/ 200 w 200"/>
              <a:gd name="T69" fmla="*/ 100 h 333"/>
              <a:gd name="T70" fmla="*/ 200 w 200"/>
              <a:gd name="T71" fmla="*/ 0 h 333"/>
              <a:gd name="T72" fmla="*/ 0 w 200"/>
              <a:gd name="T7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00" h="333">
                <a:moveTo>
                  <a:pt x="83" y="83"/>
                </a:moveTo>
                <a:lnTo>
                  <a:pt x="50" y="83"/>
                </a:lnTo>
                <a:lnTo>
                  <a:pt x="50" y="50"/>
                </a:lnTo>
                <a:lnTo>
                  <a:pt x="83" y="50"/>
                </a:lnTo>
                <a:lnTo>
                  <a:pt x="83" y="83"/>
                </a:lnTo>
                <a:close/>
                <a:moveTo>
                  <a:pt x="83" y="183"/>
                </a:moveTo>
                <a:lnTo>
                  <a:pt x="50" y="183"/>
                </a:lnTo>
                <a:lnTo>
                  <a:pt x="50" y="150"/>
                </a:lnTo>
                <a:lnTo>
                  <a:pt x="83" y="150"/>
                </a:lnTo>
                <a:lnTo>
                  <a:pt x="83" y="183"/>
                </a:lnTo>
                <a:close/>
                <a:moveTo>
                  <a:pt x="33" y="33"/>
                </a:moveTo>
                <a:lnTo>
                  <a:pt x="167" y="33"/>
                </a:lnTo>
                <a:lnTo>
                  <a:pt x="167" y="100"/>
                </a:lnTo>
                <a:lnTo>
                  <a:pt x="33" y="100"/>
                </a:lnTo>
                <a:lnTo>
                  <a:pt x="33" y="33"/>
                </a:lnTo>
                <a:close/>
                <a:moveTo>
                  <a:pt x="167" y="266"/>
                </a:moveTo>
                <a:lnTo>
                  <a:pt x="33" y="266"/>
                </a:lnTo>
                <a:lnTo>
                  <a:pt x="33" y="133"/>
                </a:lnTo>
                <a:lnTo>
                  <a:pt x="167" y="133"/>
                </a:lnTo>
                <a:lnTo>
                  <a:pt x="167" y="266"/>
                </a:lnTo>
                <a:close/>
                <a:moveTo>
                  <a:pt x="0" y="0"/>
                </a:moveTo>
                <a:lnTo>
                  <a:pt x="0" y="100"/>
                </a:lnTo>
                <a:lnTo>
                  <a:pt x="0" y="133"/>
                </a:lnTo>
                <a:lnTo>
                  <a:pt x="0" y="300"/>
                </a:lnTo>
                <a:lnTo>
                  <a:pt x="33" y="300"/>
                </a:lnTo>
                <a:lnTo>
                  <a:pt x="33" y="333"/>
                </a:lnTo>
                <a:lnTo>
                  <a:pt x="67" y="333"/>
                </a:lnTo>
                <a:lnTo>
                  <a:pt x="67" y="300"/>
                </a:lnTo>
                <a:lnTo>
                  <a:pt x="133" y="300"/>
                </a:lnTo>
                <a:lnTo>
                  <a:pt x="133" y="333"/>
                </a:lnTo>
                <a:lnTo>
                  <a:pt x="167" y="333"/>
                </a:lnTo>
                <a:lnTo>
                  <a:pt x="167" y="300"/>
                </a:lnTo>
                <a:lnTo>
                  <a:pt x="200" y="300"/>
                </a:lnTo>
                <a:lnTo>
                  <a:pt x="200" y="133"/>
                </a:lnTo>
                <a:lnTo>
                  <a:pt x="200" y="100"/>
                </a:lnTo>
                <a:lnTo>
                  <a:pt x="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FFDBA3D7-C1C4-4438-864D-9D46B01BCAA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64526" y="3525838"/>
            <a:ext cx="150813" cy="252413"/>
          </a:xfrm>
          <a:custGeom>
            <a:avLst/>
            <a:gdLst>
              <a:gd name="T0" fmla="*/ 84 w 200"/>
              <a:gd name="T1" fmla="*/ 166 h 333"/>
              <a:gd name="T2" fmla="*/ 84 w 200"/>
              <a:gd name="T3" fmla="*/ 166 h 333"/>
              <a:gd name="T4" fmla="*/ 67 w 200"/>
              <a:gd name="T5" fmla="*/ 183 h 333"/>
              <a:gd name="T6" fmla="*/ 50 w 200"/>
              <a:gd name="T7" fmla="*/ 166 h 333"/>
              <a:gd name="T8" fmla="*/ 67 w 200"/>
              <a:gd name="T9" fmla="*/ 150 h 333"/>
              <a:gd name="T10" fmla="*/ 84 w 200"/>
              <a:gd name="T11" fmla="*/ 166 h 333"/>
              <a:gd name="T12" fmla="*/ 34 w 200"/>
              <a:gd name="T13" fmla="*/ 100 h 333"/>
              <a:gd name="T14" fmla="*/ 34 w 200"/>
              <a:gd name="T15" fmla="*/ 50 h 333"/>
              <a:gd name="T16" fmla="*/ 50 w 200"/>
              <a:gd name="T17" fmla="*/ 33 h 333"/>
              <a:gd name="T18" fmla="*/ 150 w 200"/>
              <a:gd name="T19" fmla="*/ 33 h 333"/>
              <a:gd name="T20" fmla="*/ 167 w 200"/>
              <a:gd name="T21" fmla="*/ 50 h 333"/>
              <a:gd name="T22" fmla="*/ 167 w 200"/>
              <a:gd name="T23" fmla="*/ 100 h 333"/>
              <a:gd name="T24" fmla="*/ 34 w 200"/>
              <a:gd name="T25" fmla="*/ 100 h 333"/>
              <a:gd name="T26" fmla="*/ 150 w 200"/>
              <a:gd name="T27" fmla="*/ 266 h 333"/>
              <a:gd name="T28" fmla="*/ 50 w 200"/>
              <a:gd name="T29" fmla="*/ 266 h 333"/>
              <a:gd name="T30" fmla="*/ 34 w 200"/>
              <a:gd name="T31" fmla="*/ 250 h 333"/>
              <a:gd name="T32" fmla="*/ 34 w 200"/>
              <a:gd name="T33" fmla="*/ 133 h 333"/>
              <a:gd name="T34" fmla="*/ 167 w 200"/>
              <a:gd name="T35" fmla="*/ 133 h 333"/>
              <a:gd name="T36" fmla="*/ 167 w 200"/>
              <a:gd name="T37" fmla="*/ 250 h 333"/>
              <a:gd name="T38" fmla="*/ 150 w 200"/>
              <a:gd name="T39" fmla="*/ 266 h 333"/>
              <a:gd name="T40" fmla="*/ 34 w 200"/>
              <a:gd name="T41" fmla="*/ 0 h 333"/>
              <a:gd name="T42" fmla="*/ 0 w 200"/>
              <a:gd name="T43" fmla="*/ 33 h 333"/>
              <a:gd name="T44" fmla="*/ 0 w 200"/>
              <a:gd name="T45" fmla="*/ 100 h 333"/>
              <a:gd name="T46" fmla="*/ 0 w 200"/>
              <a:gd name="T47" fmla="*/ 133 h 333"/>
              <a:gd name="T48" fmla="*/ 0 w 200"/>
              <a:gd name="T49" fmla="*/ 266 h 333"/>
              <a:gd name="T50" fmla="*/ 34 w 200"/>
              <a:gd name="T51" fmla="*/ 300 h 333"/>
              <a:gd name="T52" fmla="*/ 34 w 200"/>
              <a:gd name="T53" fmla="*/ 316 h 333"/>
              <a:gd name="T54" fmla="*/ 50 w 200"/>
              <a:gd name="T55" fmla="*/ 333 h 333"/>
              <a:gd name="T56" fmla="*/ 67 w 200"/>
              <a:gd name="T57" fmla="*/ 316 h 333"/>
              <a:gd name="T58" fmla="*/ 67 w 200"/>
              <a:gd name="T59" fmla="*/ 300 h 333"/>
              <a:gd name="T60" fmla="*/ 134 w 200"/>
              <a:gd name="T61" fmla="*/ 300 h 333"/>
              <a:gd name="T62" fmla="*/ 134 w 200"/>
              <a:gd name="T63" fmla="*/ 316 h 333"/>
              <a:gd name="T64" fmla="*/ 150 w 200"/>
              <a:gd name="T65" fmla="*/ 333 h 333"/>
              <a:gd name="T66" fmla="*/ 167 w 200"/>
              <a:gd name="T67" fmla="*/ 316 h 333"/>
              <a:gd name="T68" fmla="*/ 167 w 200"/>
              <a:gd name="T69" fmla="*/ 300 h 333"/>
              <a:gd name="T70" fmla="*/ 200 w 200"/>
              <a:gd name="T71" fmla="*/ 266 h 333"/>
              <a:gd name="T72" fmla="*/ 200 w 200"/>
              <a:gd name="T73" fmla="*/ 133 h 333"/>
              <a:gd name="T74" fmla="*/ 200 w 200"/>
              <a:gd name="T75" fmla="*/ 100 h 333"/>
              <a:gd name="T76" fmla="*/ 200 w 200"/>
              <a:gd name="T77" fmla="*/ 33 h 333"/>
              <a:gd name="T78" fmla="*/ 167 w 200"/>
              <a:gd name="T79" fmla="*/ 0 h 333"/>
              <a:gd name="T80" fmla="*/ 34 w 200"/>
              <a:gd name="T8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00" h="333">
                <a:moveTo>
                  <a:pt x="84" y="166"/>
                </a:moveTo>
                <a:lnTo>
                  <a:pt x="84" y="166"/>
                </a:lnTo>
                <a:cubicBezTo>
                  <a:pt x="84" y="175"/>
                  <a:pt x="76" y="183"/>
                  <a:pt x="67" y="183"/>
                </a:cubicBezTo>
                <a:cubicBezTo>
                  <a:pt x="58" y="183"/>
                  <a:pt x="50" y="175"/>
                  <a:pt x="50" y="166"/>
                </a:cubicBezTo>
                <a:cubicBezTo>
                  <a:pt x="50" y="157"/>
                  <a:pt x="58" y="150"/>
                  <a:pt x="67" y="150"/>
                </a:cubicBezTo>
                <a:cubicBezTo>
                  <a:pt x="76" y="150"/>
                  <a:pt x="84" y="157"/>
                  <a:pt x="84" y="166"/>
                </a:cubicBezTo>
                <a:close/>
                <a:moveTo>
                  <a:pt x="34" y="100"/>
                </a:moveTo>
                <a:lnTo>
                  <a:pt x="34" y="50"/>
                </a:lnTo>
                <a:cubicBezTo>
                  <a:pt x="34" y="40"/>
                  <a:pt x="41" y="33"/>
                  <a:pt x="50" y="33"/>
                </a:cubicBezTo>
                <a:lnTo>
                  <a:pt x="150" y="33"/>
                </a:lnTo>
                <a:cubicBezTo>
                  <a:pt x="160" y="33"/>
                  <a:pt x="167" y="40"/>
                  <a:pt x="167" y="50"/>
                </a:cubicBezTo>
                <a:lnTo>
                  <a:pt x="167" y="100"/>
                </a:lnTo>
                <a:lnTo>
                  <a:pt x="34" y="100"/>
                </a:lnTo>
                <a:close/>
                <a:moveTo>
                  <a:pt x="150" y="266"/>
                </a:moveTo>
                <a:lnTo>
                  <a:pt x="50" y="266"/>
                </a:lnTo>
                <a:cubicBezTo>
                  <a:pt x="41" y="266"/>
                  <a:pt x="34" y="259"/>
                  <a:pt x="34" y="250"/>
                </a:cubicBezTo>
                <a:lnTo>
                  <a:pt x="34" y="133"/>
                </a:lnTo>
                <a:lnTo>
                  <a:pt x="167" y="133"/>
                </a:lnTo>
                <a:lnTo>
                  <a:pt x="167" y="250"/>
                </a:lnTo>
                <a:cubicBezTo>
                  <a:pt x="167" y="259"/>
                  <a:pt x="160" y="266"/>
                  <a:pt x="150" y="266"/>
                </a:cubicBezTo>
                <a:close/>
                <a:moveTo>
                  <a:pt x="34" y="0"/>
                </a:moveTo>
                <a:cubicBezTo>
                  <a:pt x="15" y="0"/>
                  <a:pt x="0" y="14"/>
                  <a:pt x="0" y="33"/>
                </a:cubicBezTo>
                <a:lnTo>
                  <a:pt x="0" y="100"/>
                </a:lnTo>
                <a:lnTo>
                  <a:pt x="0" y="133"/>
                </a:lnTo>
                <a:lnTo>
                  <a:pt x="0" y="266"/>
                </a:lnTo>
                <a:cubicBezTo>
                  <a:pt x="0" y="285"/>
                  <a:pt x="15" y="300"/>
                  <a:pt x="34" y="300"/>
                </a:cubicBezTo>
                <a:lnTo>
                  <a:pt x="34" y="316"/>
                </a:lnTo>
                <a:cubicBezTo>
                  <a:pt x="34" y="325"/>
                  <a:pt x="41" y="333"/>
                  <a:pt x="50" y="333"/>
                </a:cubicBezTo>
                <a:cubicBezTo>
                  <a:pt x="60" y="333"/>
                  <a:pt x="67" y="325"/>
                  <a:pt x="67" y="316"/>
                </a:cubicBezTo>
                <a:lnTo>
                  <a:pt x="67" y="300"/>
                </a:lnTo>
                <a:lnTo>
                  <a:pt x="134" y="300"/>
                </a:lnTo>
                <a:lnTo>
                  <a:pt x="134" y="316"/>
                </a:lnTo>
                <a:cubicBezTo>
                  <a:pt x="134" y="325"/>
                  <a:pt x="141" y="333"/>
                  <a:pt x="150" y="333"/>
                </a:cubicBezTo>
                <a:cubicBezTo>
                  <a:pt x="160" y="333"/>
                  <a:pt x="167" y="325"/>
                  <a:pt x="167" y="316"/>
                </a:cubicBezTo>
                <a:lnTo>
                  <a:pt x="167" y="300"/>
                </a:lnTo>
                <a:cubicBezTo>
                  <a:pt x="185" y="300"/>
                  <a:pt x="200" y="285"/>
                  <a:pt x="200" y="266"/>
                </a:cubicBezTo>
                <a:lnTo>
                  <a:pt x="200" y="133"/>
                </a:lnTo>
                <a:lnTo>
                  <a:pt x="200" y="100"/>
                </a:lnTo>
                <a:lnTo>
                  <a:pt x="200" y="33"/>
                </a:lnTo>
                <a:cubicBezTo>
                  <a:pt x="200" y="14"/>
                  <a:pt x="185" y="0"/>
                  <a:pt x="167" y="0"/>
                </a:cubicBezTo>
                <a:lnTo>
                  <a:pt x="3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FF15AF0F-0EBE-4BA1-812E-136E83F19F5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62876" y="3525838"/>
            <a:ext cx="150813" cy="252413"/>
          </a:xfrm>
          <a:custGeom>
            <a:avLst/>
            <a:gdLst>
              <a:gd name="T0" fmla="*/ 83 w 200"/>
              <a:gd name="T1" fmla="*/ 66 h 333"/>
              <a:gd name="T2" fmla="*/ 83 w 200"/>
              <a:gd name="T3" fmla="*/ 66 h 333"/>
              <a:gd name="T4" fmla="*/ 66 w 200"/>
              <a:gd name="T5" fmla="*/ 83 h 333"/>
              <a:gd name="T6" fmla="*/ 50 w 200"/>
              <a:gd name="T7" fmla="*/ 66 h 333"/>
              <a:gd name="T8" fmla="*/ 66 w 200"/>
              <a:gd name="T9" fmla="*/ 50 h 333"/>
              <a:gd name="T10" fmla="*/ 83 w 200"/>
              <a:gd name="T11" fmla="*/ 66 h 333"/>
              <a:gd name="T12" fmla="*/ 83 w 200"/>
              <a:gd name="T13" fmla="*/ 166 h 333"/>
              <a:gd name="T14" fmla="*/ 83 w 200"/>
              <a:gd name="T15" fmla="*/ 166 h 333"/>
              <a:gd name="T16" fmla="*/ 66 w 200"/>
              <a:gd name="T17" fmla="*/ 183 h 333"/>
              <a:gd name="T18" fmla="*/ 50 w 200"/>
              <a:gd name="T19" fmla="*/ 166 h 333"/>
              <a:gd name="T20" fmla="*/ 66 w 200"/>
              <a:gd name="T21" fmla="*/ 150 h 333"/>
              <a:gd name="T22" fmla="*/ 83 w 200"/>
              <a:gd name="T23" fmla="*/ 166 h 333"/>
              <a:gd name="T24" fmla="*/ 33 w 200"/>
              <a:gd name="T25" fmla="*/ 100 h 333"/>
              <a:gd name="T26" fmla="*/ 33 w 200"/>
              <a:gd name="T27" fmla="*/ 50 h 333"/>
              <a:gd name="T28" fmla="*/ 50 w 200"/>
              <a:gd name="T29" fmla="*/ 33 h 333"/>
              <a:gd name="T30" fmla="*/ 150 w 200"/>
              <a:gd name="T31" fmla="*/ 33 h 333"/>
              <a:gd name="T32" fmla="*/ 166 w 200"/>
              <a:gd name="T33" fmla="*/ 50 h 333"/>
              <a:gd name="T34" fmla="*/ 166 w 200"/>
              <a:gd name="T35" fmla="*/ 100 h 333"/>
              <a:gd name="T36" fmla="*/ 33 w 200"/>
              <a:gd name="T37" fmla="*/ 100 h 333"/>
              <a:gd name="T38" fmla="*/ 150 w 200"/>
              <a:gd name="T39" fmla="*/ 266 h 333"/>
              <a:gd name="T40" fmla="*/ 50 w 200"/>
              <a:gd name="T41" fmla="*/ 266 h 333"/>
              <a:gd name="T42" fmla="*/ 33 w 200"/>
              <a:gd name="T43" fmla="*/ 250 h 333"/>
              <a:gd name="T44" fmla="*/ 33 w 200"/>
              <a:gd name="T45" fmla="*/ 133 h 333"/>
              <a:gd name="T46" fmla="*/ 166 w 200"/>
              <a:gd name="T47" fmla="*/ 133 h 333"/>
              <a:gd name="T48" fmla="*/ 166 w 200"/>
              <a:gd name="T49" fmla="*/ 250 h 333"/>
              <a:gd name="T50" fmla="*/ 150 w 200"/>
              <a:gd name="T51" fmla="*/ 266 h 333"/>
              <a:gd name="T52" fmla="*/ 33 w 200"/>
              <a:gd name="T53" fmla="*/ 0 h 333"/>
              <a:gd name="T54" fmla="*/ 0 w 200"/>
              <a:gd name="T55" fmla="*/ 33 h 333"/>
              <a:gd name="T56" fmla="*/ 0 w 200"/>
              <a:gd name="T57" fmla="*/ 100 h 333"/>
              <a:gd name="T58" fmla="*/ 0 w 200"/>
              <a:gd name="T59" fmla="*/ 133 h 333"/>
              <a:gd name="T60" fmla="*/ 0 w 200"/>
              <a:gd name="T61" fmla="*/ 266 h 333"/>
              <a:gd name="T62" fmla="*/ 33 w 200"/>
              <a:gd name="T63" fmla="*/ 300 h 333"/>
              <a:gd name="T64" fmla="*/ 33 w 200"/>
              <a:gd name="T65" fmla="*/ 316 h 333"/>
              <a:gd name="T66" fmla="*/ 50 w 200"/>
              <a:gd name="T67" fmla="*/ 333 h 333"/>
              <a:gd name="T68" fmla="*/ 66 w 200"/>
              <a:gd name="T69" fmla="*/ 316 h 333"/>
              <a:gd name="T70" fmla="*/ 66 w 200"/>
              <a:gd name="T71" fmla="*/ 300 h 333"/>
              <a:gd name="T72" fmla="*/ 133 w 200"/>
              <a:gd name="T73" fmla="*/ 300 h 333"/>
              <a:gd name="T74" fmla="*/ 133 w 200"/>
              <a:gd name="T75" fmla="*/ 316 h 333"/>
              <a:gd name="T76" fmla="*/ 150 w 200"/>
              <a:gd name="T77" fmla="*/ 333 h 333"/>
              <a:gd name="T78" fmla="*/ 166 w 200"/>
              <a:gd name="T79" fmla="*/ 316 h 333"/>
              <a:gd name="T80" fmla="*/ 166 w 200"/>
              <a:gd name="T81" fmla="*/ 300 h 333"/>
              <a:gd name="T82" fmla="*/ 200 w 200"/>
              <a:gd name="T83" fmla="*/ 266 h 333"/>
              <a:gd name="T84" fmla="*/ 200 w 200"/>
              <a:gd name="T85" fmla="*/ 133 h 333"/>
              <a:gd name="T86" fmla="*/ 200 w 200"/>
              <a:gd name="T87" fmla="*/ 100 h 333"/>
              <a:gd name="T88" fmla="*/ 200 w 200"/>
              <a:gd name="T89" fmla="*/ 33 h 333"/>
              <a:gd name="T90" fmla="*/ 166 w 200"/>
              <a:gd name="T91" fmla="*/ 0 h 333"/>
              <a:gd name="T92" fmla="*/ 33 w 200"/>
              <a:gd name="T9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0" h="333">
                <a:moveTo>
                  <a:pt x="83" y="66"/>
                </a:moveTo>
                <a:lnTo>
                  <a:pt x="83" y="66"/>
                </a:lnTo>
                <a:cubicBezTo>
                  <a:pt x="83" y="75"/>
                  <a:pt x="76" y="83"/>
                  <a:pt x="66" y="83"/>
                </a:cubicBezTo>
                <a:cubicBezTo>
                  <a:pt x="57" y="83"/>
                  <a:pt x="50" y="75"/>
                  <a:pt x="50" y="66"/>
                </a:cubicBezTo>
                <a:cubicBezTo>
                  <a:pt x="50" y="57"/>
                  <a:pt x="57" y="50"/>
                  <a:pt x="66" y="50"/>
                </a:cubicBezTo>
                <a:cubicBezTo>
                  <a:pt x="76" y="50"/>
                  <a:pt x="83" y="57"/>
                  <a:pt x="83" y="66"/>
                </a:cubicBezTo>
                <a:close/>
                <a:moveTo>
                  <a:pt x="83" y="166"/>
                </a:moveTo>
                <a:lnTo>
                  <a:pt x="83" y="166"/>
                </a:lnTo>
                <a:cubicBezTo>
                  <a:pt x="83" y="175"/>
                  <a:pt x="76" y="183"/>
                  <a:pt x="66" y="183"/>
                </a:cubicBezTo>
                <a:cubicBezTo>
                  <a:pt x="57" y="183"/>
                  <a:pt x="50" y="175"/>
                  <a:pt x="50" y="166"/>
                </a:cubicBezTo>
                <a:cubicBezTo>
                  <a:pt x="50" y="157"/>
                  <a:pt x="57" y="150"/>
                  <a:pt x="66" y="150"/>
                </a:cubicBezTo>
                <a:cubicBezTo>
                  <a:pt x="76" y="150"/>
                  <a:pt x="83" y="157"/>
                  <a:pt x="83" y="166"/>
                </a:cubicBezTo>
                <a:close/>
                <a:moveTo>
                  <a:pt x="33" y="100"/>
                </a:moveTo>
                <a:lnTo>
                  <a:pt x="33" y="50"/>
                </a:lnTo>
                <a:cubicBezTo>
                  <a:pt x="33" y="40"/>
                  <a:pt x="40" y="33"/>
                  <a:pt x="50" y="33"/>
                </a:cubicBezTo>
                <a:lnTo>
                  <a:pt x="150" y="33"/>
                </a:lnTo>
                <a:cubicBezTo>
                  <a:pt x="159" y="33"/>
                  <a:pt x="166" y="40"/>
                  <a:pt x="166" y="50"/>
                </a:cubicBezTo>
                <a:lnTo>
                  <a:pt x="166" y="100"/>
                </a:lnTo>
                <a:lnTo>
                  <a:pt x="33" y="100"/>
                </a:lnTo>
                <a:close/>
                <a:moveTo>
                  <a:pt x="150" y="266"/>
                </a:moveTo>
                <a:lnTo>
                  <a:pt x="50" y="266"/>
                </a:lnTo>
                <a:cubicBezTo>
                  <a:pt x="40" y="266"/>
                  <a:pt x="33" y="259"/>
                  <a:pt x="33" y="250"/>
                </a:cubicBezTo>
                <a:lnTo>
                  <a:pt x="33" y="133"/>
                </a:lnTo>
                <a:lnTo>
                  <a:pt x="166" y="133"/>
                </a:lnTo>
                <a:lnTo>
                  <a:pt x="166" y="250"/>
                </a:lnTo>
                <a:cubicBezTo>
                  <a:pt x="166" y="259"/>
                  <a:pt x="159" y="266"/>
                  <a:pt x="150" y="266"/>
                </a:cubicBezTo>
                <a:close/>
                <a:moveTo>
                  <a:pt x="33" y="0"/>
                </a:moveTo>
                <a:cubicBezTo>
                  <a:pt x="15" y="0"/>
                  <a:pt x="0" y="14"/>
                  <a:pt x="0" y="33"/>
                </a:cubicBezTo>
                <a:lnTo>
                  <a:pt x="0" y="100"/>
                </a:lnTo>
                <a:lnTo>
                  <a:pt x="0" y="133"/>
                </a:lnTo>
                <a:lnTo>
                  <a:pt x="0" y="266"/>
                </a:lnTo>
                <a:cubicBezTo>
                  <a:pt x="0" y="285"/>
                  <a:pt x="15" y="300"/>
                  <a:pt x="33" y="300"/>
                </a:cubicBezTo>
                <a:lnTo>
                  <a:pt x="33" y="316"/>
                </a:lnTo>
                <a:cubicBezTo>
                  <a:pt x="33" y="325"/>
                  <a:pt x="40" y="333"/>
                  <a:pt x="50" y="333"/>
                </a:cubicBezTo>
                <a:cubicBezTo>
                  <a:pt x="59" y="333"/>
                  <a:pt x="66" y="325"/>
                  <a:pt x="66" y="316"/>
                </a:cubicBezTo>
                <a:lnTo>
                  <a:pt x="66" y="300"/>
                </a:lnTo>
                <a:lnTo>
                  <a:pt x="133" y="300"/>
                </a:lnTo>
                <a:lnTo>
                  <a:pt x="133" y="316"/>
                </a:lnTo>
                <a:cubicBezTo>
                  <a:pt x="133" y="325"/>
                  <a:pt x="140" y="333"/>
                  <a:pt x="150" y="333"/>
                </a:cubicBezTo>
                <a:cubicBezTo>
                  <a:pt x="159" y="333"/>
                  <a:pt x="166" y="325"/>
                  <a:pt x="166" y="316"/>
                </a:cubicBezTo>
                <a:lnTo>
                  <a:pt x="166" y="300"/>
                </a:lnTo>
                <a:cubicBezTo>
                  <a:pt x="185" y="300"/>
                  <a:pt x="200" y="285"/>
                  <a:pt x="200" y="266"/>
                </a:cubicBezTo>
                <a:lnTo>
                  <a:pt x="200" y="133"/>
                </a:lnTo>
                <a:lnTo>
                  <a:pt x="200" y="100"/>
                </a:lnTo>
                <a:lnTo>
                  <a:pt x="200" y="33"/>
                </a:lnTo>
                <a:cubicBezTo>
                  <a:pt x="200" y="14"/>
                  <a:pt x="185" y="0"/>
                  <a:pt x="166" y="0"/>
                </a:cubicBezTo>
                <a:lnTo>
                  <a:pt x="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5A558DC8-4849-4C43-8D91-E0646A4597D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59638" y="3525838"/>
            <a:ext cx="250825" cy="252413"/>
          </a:xfrm>
          <a:custGeom>
            <a:avLst/>
            <a:gdLst>
              <a:gd name="T0" fmla="*/ 264 w 333"/>
              <a:gd name="T1" fmla="*/ 134 h 333"/>
              <a:gd name="T2" fmla="*/ 172 w 333"/>
              <a:gd name="T3" fmla="*/ 233 h 333"/>
              <a:gd name="T4" fmla="*/ 156 w 333"/>
              <a:gd name="T5" fmla="*/ 233 h 333"/>
              <a:gd name="T6" fmla="*/ 64 w 333"/>
              <a:gd name="T7" fmla="*/ 134 h 333"/>
              <a:gd name="T8" fmla="*/ 64 w 333"/>
              <a:gd name="T9" fmla="*/ 133 h 333"/>
              <a:gd name="T10" fmla="*/ 264 w 333"/>
              <a:gd name="T11" fmla="*/ 133 h 333"/>
              <a:gd name="T12" fmla="*/ 264 w 333"/>
              <a:gd name="T13" fmla="*/ 134 h 333"/>
              <a:gd name="T14" fmla="*/ 333 w 333"/>
              <a:gd name="T15" fmla="*/ 100 h 333"/>
              <a:gd name="T16" fmla="*/ 233 w 333"/>
              <a:gd name="T17" fmla="*/ 100 h 333"/>
              <a:gd name="T18" fmla="*/ 233 w 333"/>
              <a:gd name="T19" fmla="*/ 0 h 333"/>
              <a:gd name="T20" fmla="*/ 200 w 333"/>
              <a:gd name="T21" fmla="*/ 0 h 333"/>
              <a:gd name="T22" fmla="*/ 200 w 333"/>
              <a:gd name="T23" fmla="*/ 100 h 333"/>
              <a:gd name="T24" fmla="*/ 133 w 333"/>
              <a:gd name="T25" fmla="*/ 100 h 333"/>
              <a:gd name="T26" fmla="*/ 133 w 333"/>
              <a:gd name="T27" fmla="*/ 0 h 333"/>
              <a:gd name="T28" fmla="*/ 100 w 333"/>
              <a:gd name="T29" fmla="*/ 0 h 333"/>
              <a:gd name="T30" fmla="*/ 100 w 333"/>
              <a:gd name="T31" fmla="*/ 100 h 333"/>
              <a:gd name="T32" fmla="*/ 0 w 333"/>
              <a:gd name="T33" fmla="*/ 100 h 333"/>
              <a:gd name="T34" fmla="*/ 0 w 333"/>
              <a:gd name="T35" fmla="*/ 133 h 333"/>
              <a:gd name="T36" fmla="*/ 31 w 333"/>
              <a:gd name="T37" fmla="*/ 133 h 333"/>
              <a:gd name="T38" fmla="*/ 32 w 333"/>
              <a:gd name="T39" fmla="*/ 134 h 333"/>
              <a:gd name="T40" fmla="*/ 150 w 333"/>
              <a:gd name="T41" fmla="*/ 265 h 333"/>
              <a:gd name="T42" fmla="*/ 150 w 333"/>
              <a:gd name="T43" fmla="*/ 333 h 333"/>
              <a:gd name="T44" fmla="*/ 183 w 333"/>
              <a:gd name="T45" fmla="*/ 333 h 333"/>
              <a:gd name="T46" fmla="*/ 183 w 333"/>
              <a:gd name="T47" fmla="*/ 266 h 333"/>
              <a:gd name="T48" fmla="*/ 299 w 333"/>
              <a:gd name="T49" fmla="*/ 134 h 333"/>
              <a:gd name="T50" fmla="*/ 297 w 333"/>
              <a:gd name="T51" fmla="*/ 133 h 333"/>
              <a:gd name="T52" fmla="*/ 333 w 333"/>
              <a:gd name="T53" fmla="*/ 133 h 333"/>
              <a:gd name="T54" fmla="*/ 333 w 333"/>
              <a:gd name="T55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3" h="333">
                <a:moveTo>
                  <a:pt x="264" y="134"/>
                </a:moveTo>
                <a:cubicBezTo>
                  <a:pt x="264" y="186"/>
                  <a:pt x="224" y="229"/>
                  <a:pt x="172" y="233"/>
                </a:cubicBezTo>
                <a:lnTo>
                  <a:pt x="156" y="233"/>
                </a:lnTo>
                <a:cubicBezTo>
                  <a:pt x="104" y="229"/>
                  <a:pt x="64" y="186"/>
                  <a:pt x="64" y="134"/>
                </a:cubicBezTo>
                <a:cubicBezTo>
                  <a:pt x="64" y="133"/>
                  <a:pt x="64" y="133"/>
                  <a:pt x="64" y="133"/>
                </a:cubicBezTo>
                <a:lnTo>
                  <a:pt x="264" y="133"/>
                </a:lnTo>
                <a:cubicBezTo>
                  <a:pt x="264" y="133"/>
                  <a:pt x="264" y="133"/>
                  <a:pt x="264" y="134"/>
                </a:cubicBezTo>
                <a:close/>
                <a:moveTo>
                  <a:pt x="333" y="100"/>
                </a:moveTo>
                <a:lnTo>
                  <a:pt x="233" y="100"/>
                </a:lnTo>
                <a:lnTo>
                  <a:pt x="233" y="0"/>
                </a:lnTo>
                <a:lnTo>
                  <a:pt x="200" y="0"/>
                </a:lnTo>
                <a:lnTo>
                  <a:pt x="200" y="100"/>
                </a:lnTo>
                <a:lnTo>
                  <a:pt x="133" y="100"/>
                </a:lnTo>
                <a:lnTo>
                  <a:pt x="133" y="0"/>
                </a:lnTo>
                <a:lnTo>
                  <a:pt x="100" y="0"/>
                </a:lnTo>
                <a:lnTo>
                  <a:pt x="100" y="100"/>
                </a:lnTo>
                <a:lnTo>
                  <a:pt x="0" y="100"/>
                </a:lnTo>
                <a:lnTo>
                  <a:pt x="0" y="133"/>
                </a:lnTo>
                <a:lnTo>
                  <a:pt x="31" y="133"/>
                </a:lnTo>
                <a:cubicBezTo>
                  <a:pt x="31" y="133"/>
                  <a:pt x="32" y="133"/>
                  <a:pt x="32" y="134"/>
                </a:cubicBezTo>
                <a:cubicBezTo>
                  <a:pt x="32" y="202"/>
                  <a:pt x="83" y="257"/>
                  <a:pt x="150" y="265"/>
                </a:cubicBezTo>
                <a:lnTo>
                  <a:pt x="150" y="333"/>
                </a:lnTo>
                <a:lnTo>
                  <a:pt x="183" y="333"/>
                </a:lnTo>
                <a:lnTo>
                  <a:pt x="183" y="266"/>
                </a:lnTo>
                <a:cubicBezTo>
                  <a:pt x="250" y="257"/>
                  <a:pt x="299" y="202"/>
                  <a:pt x="299" y="134"/>
                </a:cubicBezTo>
                <a:cubicBezTo>
                  <a:pt x="299" y="133"/>
                  <a:pt x="297" y="133"/>
                  <a:pt x="297" y="133"/>
                </a:cubicBezTo>
                <a:lnTo>
                  <a:pt x="333" y="133"/>
                </a:lnTo>
                <a:lnTo>
                  <a:pt x="333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55842DD8-8E38-4CEF-A6B8-E6FB9795148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56401" y="3525838"/>
            <a:ext cx="252413" cy="252413"/>
          </a:xfrm>
          <a:custGeom>
            <a:avLst/>
            <a:gdLst>
              <a:gd name="T0" fmla="*/ 266 w 334"/>
              <a:gd name="T1" fmla="*/ 134 h 333"/>
              <a:gd name="T2" fmla="*/ 175 w 334"/>
              <a:gd name="T3" fmla="*/ 233 h 333"/>
              <a:gd name="T4" fmla="*/ 158 w 334"/>
              <a:gd name="T5" fmla="*/ 233 h 333"/>
              <a:gd name="T6" fmla="*/ 66 w 334"/>
              <a:gd name="T7" fmla="*/ 134 h 333"/>
              <a:gd name="T8" fmla="*/ 67 w 334"/>
              <a:gd name="T9" fmla="*/ 133 h 333"/>
              <a:gd name="T10" fmla="*/ 266 w 334"/>
              <a:gd name="T11" fmla="*/ 133 h 333"/>
              <a:gd name="T12" fmla="*/ 266 w 334"/>
              <a:gd name="T13" fmla="*/ 134 h 333"/>
              <a:gd name="T14" fmla="*/ 317 w 334"/>
              <a:gd name="T15" fmla="*/ 100 h 333"/>
              <a:gd name="T16" fmla="*/ 234 w 334"/>
              <a:gd name="T17" fmla="*/ 100 h 333"/>
              <a:gd name="T18" fmla="*/ 234 w 334"/>
              <a:gd name="T19" fmla="*/ 16 h 333"/>
              <a:gd name="T20" fmla="*/ 217 w 334"/>
              <a:gd name="T21" fmla="*/ 0 h 333"/>
              <a:gd name="T22" fmla="*/ 200 w 334"/>
              <a:gd name="T23" fmla="*/ 16 h 333"/>
              <a:gd name="T24" fmla="*/ 200 w 334"/>
              <a:gd name="T25" fmla="*/ 100 h 333"/>
              <a:gd name="T26" fmla="*/ 134 w 334"/>
              <a:gd name="T27" fmla="*/ 100 h 333"/>
              <a:gd name="T28" fmla="*/ 134 w 334"/>
              <a:gd name="T29" fmla="*/ 16 h 333"/>
              <a:gd name="T30" fmla="*/ 117 w 334"/>
              <a:gd name="T31" fmla="*/ 0 h 333"/>
              <a:gd name="T32" fmla="*/ 100 w 334"/>
              <a:gd name="T33" fmla="*/ 16 h 333"/>
              <a:gd name="T34" fmla="*/ 100 w 334"/>
              <a:gd name="T35" fmla="*/ 100 h 333"/>
              <a:gd name="T36" fmla="*/ 17 w 334"/>
              <a:gd name="T37" fmla="*/ 100 h 333"/>
              <a:gd name="T38" fmla="*/ 0 w 334"/>
              <a:gd name="T39" fmla="*/ 116 h 333"/>
              <a:gd name="T40" fmla="*/ 17 w 334"/>
              <a:gd name="T41" fmla="*/ 133 h 333"/>
              <a:gd name="T42" fmla="*/ 33 w 334"/>
              <a:gd name="T43" fmla="*/ 133 h 333"/>
              <a:gd name="T44" fmla="*/ 33 w 334"/>
              <a:gd name="T45" fmla="*/ 134 h 333"/>
              <a:gd name="T46" fmla="*/ 150 w 334"/>
              <a:gd name="T47" fmla="*/ 265 h 333"/>
              <a:gd name="T48" fmla="*/ 150 w 334"/>
              <a:gd name="T49" fmla="*/ 333 h 333"/>
              <a:gd name="T50" fmla="*/ 184 w 334"/>
              <a:gd name="T51" fmla="*/ 333 h 333"/>
              <a:gd name="T52" fmla="*/ 184 w 334"/>
              <a:gd name="T53" fmla="*/ 266 h 333"/>
              <a:gd name="T54" fmla="*/ 300 w 334"/>
              <a:gd name="T55" fmla="*/ 134 h 333"/>
              <a:gd name="T56" fmla="*/ 300 w 334"/>
              <a:gd name="T57" fmla="*/ 133 h 333"/>
              <a:gd name="T58" fmla="*/ 317 w 334"/>
              <a:gd name="T59" fmla="*/ 133 h 333"/>
              <a:gd name="T60" fmla="*/ 334 w 334"/>
              <a:gd name="T61" fmla="*/ 116 h 333"/>
              <a:gd name="T62" fmla="*/ 317 w 334"/>
              <a:gd name="T63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4" h="333">
                <a:moveTo>
                  <a:pt x="266" y="134"/>
                </a:moveTo>
                <a:cubicBezTo>
                  <a:pt x="266" y="186"/>
                  <a:pt x="226" y="229"/>
                  <a:pt x="175" y="233"/>
                </a:cubicBezTo>
                <a:lnTo>
                  <a:pt x="158" y="233"/>
                </a:lnTo>
                <a:cubicBezTo>
                  <a:pt x="107" y="229"/>
                  <a:pt x="66" y="186"/>
                  <a:pt x="66" y="134"/>
                </a:cubicBezTo>
                <a:cubicBezTo>
                  <a:pt x="66" y="133"/>
                  <a:pt x="67" y="133"/>
                  <a:pt x="67" y="133"/>
                </a:cubicBezTo>
                <a:lnTo>
                  <a:pt x="266" y="133"/>
                </a:lnTo>
                <a:cubicBezTo>
                  <a:pt x="266" y="133"/>
                  <a:pt x="266" y="133"/>
                  <a:pt x="266" y="134"/>
                </a:cubicBezTo>
                <a:close/>
                <a:moveTo>
                  <a:pt x="317" y="100"/>
                </a:moveTo>
                <a:lnTo>
                  <a:pt x="234" y="100"/>
                </a:lnTo>
                <a:lnTo>
                  <a:pt x="234" y="16"/>
                </a:lnTo>
                <a:cubicBezTo>
                  <a:pt x="234" y="7"/>
                  <a:pt x="226" y="0"/>
                  <a:pt x="217" y="0"/>
                </a:cubicBezTo>
                <a:cubicBezTo>
                  <a:pt x="208" y="0"/>
                  <a:pt x="200" y="7"/>
                  <a:pt x="200" y="16"/>
                </a:cubicBezTo>
                <a:lnTo>
                  <a:pt x="200" y="100"/>
                </a:lnTo>
                <a:lnTo>
                  <a:pt x="134" y="100"/>
                </a:lnTo>
                <a:lnTo>
                  <a:pt x="134" y="16"/>
                </a:lnTo>
                <a:cubicBezTo>
                  <a:pt x="134" y="7"/>
                  <a:pt x="126" y="0"/>
                  <a:pt x="117" y="0"/>
                </a:cubicBezTo>
                <a:cubicBezTo>
                  <a:pt x="108" y="0"/>
                  <a:pt x="100" y="7"/>
                  <a:pt x="100" y="16"/>
                </a:cubicBezTo>
                <a:lnTo>
                  <a:pt x="100" y="100"/>
                </a:lnTo>
                <a:lnTo>
                  <a:pt x="17" y="100"/>
                </a:lnTo>
                <a:cubicBezTo>
                  <a:pt x="8" y="100"/>
                  <a:pt x="0" y="107"/>
                  <a:pt x="0" y="116"/>
                </a:cubicBezTo>
                <a:cubicBezTo>
                  <a:pt x="0" y="125"/>
                  <a:pt x="8" y="133"/>
                  <a:pt x="17" y="133"/>
                </a:cubicBezTo>
                <a:lnTo>
                  <a:pt x="33" y="133"/>
                </a:lnTo>
                <a:cubicBezTo>
                  <a:pt x="33" y="133"/>
                  <a:pt x="33" y="133"/>
                  <a:pt x="33" y="134"/>
                </a:cubicBezTo>
                <a:cubicBezTo>
                  <a:pt x="33" y="202"/>
                  <a:pt x="84" y="257"/>
                  <a:pt x="150" y="265"/>
                </a:cubicBezTo>
                <a:lnTo>
                  <a:pt x="150" y="333"/>
                </a:lnTo>
                <a:lnTo>
                  <a:pt x="184" y="333"/>
                </a:lnTo>
                <a:lnTo>
                  <a:pt x="184" y="266"/>
                </a:lnTo>
                <a:cubicBezTo>
                  <a:pt x="250" y="257"/>
                  <a:pt x="300" y="202"/>
                  <a:pt x="300" y="134"/>
                </a:cubicBezTo>
                <a:cubicBezTo>
                  <a:pt x="300" y="133"/>
                  <a:pt x="300" y="133"/>
                  <a:pt x="300" y="133"/>
                </a:cubicBezTo>
                <a:lnTo>
                  <a:pt x="317" y="133"/>
                </a:lnTo>
                <a:cubicBezTo>
                  <a:pt x="326" y="133"/>
                  <a:pt x="334" y="125"/>
                  <a:pt x="334" y="116"/>
                </a:cubicBezTo>
                <a:cubicBezTo>
                  <a:pt x="334" y="107"/>
                  <a:pt x="326" y="100"/>
                  <a:pt x="317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id="{60DB1D63-DC13-42A1-BAE9-63E2B985359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53163" y="3525838"/>
            <a:ext cx="176213" cy="252413"/>
          </a:xfrm>
          <a:custGeom>
            <a:avLst/>
            <a:gdLst>
              <a:gd name="T0" fmla="*/ 116 w 233"/>
              <a:gd name="T1" fmla="*/ 300 h 333"/>
              <a:gd name="T2" fmla="*/ 33 w 233"/>
              <a:gd name="T3" fmla="*/ 216 h 333"/>
              <a:gd name="T4" fmla="*/ 33 w 233"/>
              <a:gd name="T5" fmla="*/ 150 h 333"/>
              <a:gd name="T6" fmla="*/ 200 w 233"/>
              <a:gd name="T7" fmla="*/ 150 h 333"/>
              <a:gd name="T8" fmla="*/ 200 w 233"/>
              <a:gd name="T9" fmla="*/ 216 h 333"/>
              <a:gd name="T10" fmla="*/ 116 w 233"/>
              <a:gd name="T11" fmla="*/ 300 h 333"/>
              <a:gd name="T12" fmla="*/ 100 w 233"/>
              <a:gd name="T13" fmla="*/ 35 h 333"/>
              <a:gd name="T14" fmla="*/ 100 w 233"/>
              <a:gd name="T15" fmla="*/ 116 h 333"/>
              <a:gd name="T16" fmla="*/ 34 w 233"/>
              <a:gd name="T17" fmla="*/ 116 h 333"/>
              <a:gd name="T18" fmla="*/ 100 w 233"/>
              <a:gd name="T19" fmla="*/ 35 h 333"/>
              <a:gd name="T20" fmla="*/ 200 w 233"/>
              <a:gd name="T21" fmla="*/ 116 h 333"/>
              <a:gd name="T22" fmla="*/ 133 w 233"/>
              <a:gd name="T23" fmla="*/ 116 h 333"/>
              <a:gd name="T24" fmla="*/ 133 w 233"/>
              <a:gd name="T25" fmla="*/ 35 h 333"/>
              <a:gd name="T26" fmla="*/ 200 w 233"/>
              <a:gd name="T27" fmla="*/ 116 h 333"/>
              <a:gd name="T28" fmla="*/ 116 w 233"/>
              <a:gd name="T29" fmla="*/ 0 h 333"/>
              <a:gd name="T30" fmla="*/ 0 w 233"/>
              <a:gd name="T31" fmla="*/ 116 h 333"/>
              <a:gd name="T32" fmla="*/ 0 w 233"/>
              <a:gd name="T33" fmla="*/ 216 h 333"/>
              <a:gd name="T34" fmla="*/ 116 w 233"/>
              <a:gd name="T35" fmla="*/ 333 h 333"/>
              <a:gd name="T36" fmla="*/ 233 w 233"/>
              <a:gd name="T37" fmla="*/ 216 h 333"/>
              <a:gd name="T38" fmla="*/ 233 w 233"/>
              <a:gd name="T39" fmla="*/ 116 h 333"/>
              <a:gd name="T40" fmla="*/ 116 w 233"/>
              <a:gd name="T4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33" h="333">
                <a:moveTo>
                  <a:pt x="116" y="300"/>
                </a:moveTo>
                <a:cubicBezTo>
                  <a:pt x="70" y="300"/>
                  <a:pt x="33" y="262"/>
                  <a:pt x="33" y="216"/>
                </a:cubicBezTo>
                <a:lnTo>
                  <a:pt x="33" y="150"/>
                </a:lnTo>
                <a:lnTo>
                  <a:pt x="200" y="150"/>
                </a:lnTo>
                <a:lnTo>
                  <a:pt x="200" y="216"/>
                </a:lnTo>
                <a:cubicBezTo>
                  <a:pt x="200" y="262"/>
                  <a:pt x="162" y="300"/>
                  <a:pt x="116" y="300"/>
                </a:cubicBezTo>
                <a:close/>
                <a:moveTo>
                  <a:pt x="100" y="35"/>
                </a:moveTo>
                <a:lnTo>
                  <a:pt x="100" y="116"/>
                </a:lnTo>
                <a:lnTo>
                  <a:pt x="34" y="116"/>
                </a:lnTo>
                <a:cubicBezTo>
                  <a:pt x="34" y="76"/>
                  <a:pt x="66" y="42"/>
                  <a:pt x="100" y="35"/>
                </a:cubicBezTo>
                <a:close/>
                <a:moveTo>
                  <a:pt x="200" y="116"/>
                </a:moveTo>
                <a:lnTo>
                  <a:pt x="133" y="116"/>
                </a:lnTo>
                <a:lnTo>
                  <a:pt x="133" y="35"/>
                </a:lnTo>
                <a:cubicBezTo>
                  <a:pt x="166" y="42"/>
                  <a:pt x="200" y="76"/>
                  <a:pt x="200" y="116"/>
                </a:cubicBezTo>
                <a:close/>
                <a:moveTo>
                  <a:pt x="116" y="0"/>
                </a:moveTo>
                <a:cubicBezTo>
                  <a:pt x="52" y="0"/>
                  <a:pt x="0" y="52"/>
                  <a:pt x="0" y="116"/>
                </a:cubicBezTo>
                <a:lnTo>
                  <a:pt x="0" y="216"/>
                </a:lnTo>
                <a:cubicBezTo>
                  <a:pt x="0" y="281"/>
                  <a:pt x="52" y="333"/>
                  <a:pt x="116" y="333"/>
                </a:cubicBezTo>
                <a:cubicBezTo>
                  <a:pt x="181" y="333"/>
                  <a:pt x="233" y="281"/>
                  <a:pt x="233" y="216"/>
                </a:cubicBezTo>
                <a:lnTo>
                  <a:pt x="233" y="116"/>
                </a:lnTo>
                <a:cubicBezTo>
                  <a:pt x="233" y="52"/>
                  <a:pt x="181" y="0"/>
                  <a:pt x="11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id="{7D6080D4-1037-42EF-9C7C-D0D03756FD7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79126" y="3019425"/>
            <a:ext cx="252413" cy="252413"/>
          </a:xfrm>
          <a:custGeom>
            <a:avLst/>
            <a:gdLst>
              <a:gd name="T0" fmla="*/ 216 w 333"/>
              <a:gd name="T1" fmla="*/ 233 h 333"/>
              <a:gd name="T2" fmla="*/ 183 w 333"/>
              <a:gd name="T3" fmla="*/ 233 h 333"/>
              <a:gd name="T4" fmla="*/ 183 w 333"/>
              <a:gd name="T5" fmla="*/ 200 h 333"/>
              <a:gd name="T6" fmla="*/ 183 w 333"/>
              <a:gd name="T7" fmla="*/ 133 h 333"/>
              <a:gd name="T8" fmla="*/ 183 w 333"/>
              <a:gd name="T9" fmla="*/ 100 h 333"/>
              <a:gd name="T10" fmla="*/ 216 w 333"/>
              <a:gd name="T11" fmla="*/ 100 h 333"/>
              <a:gd name="T12" fmla="*/ 266 w 333"/>
              <a:gd name="T13" fmla="*/ 100 h 333"/>
              <a:gd name="T14" fmla="*/ 266 w 333"/>
              <a:gd name="T15" fmla="*/ 133 h 333"/>
              <a:gd name="T16" fmla="*/ 216 w 333"/>
              <a:gd name="T17" fmla="*/ 133 h 333"/>
              <a:gd name="T18" fmla="*/ 216 w 333"/>
              <a:gd name="T19" fmla="*/ 200 h 333"/>
              <a:gd name="T20" fmla="*/ 266 w 333"/>
              <a:gd name="T21" fmla="*/ 200 h 333"/>
              <a:gd name="T22" fmla="*/ 266 w 333"/>
              <a:gd name="T23" fmla="*/ 233 h 333"/>
              <a:gd name="T24" fmla="*/ 216 w 333"/>
              <a:gd name="T25" fmla="*/ 233 h 333"/>
              <a:gd name="T26" fmla="*/ 116 w 333"/>
              <a:gd name="T27" fmla="*/ 200 h 333"/>
              <a:gd name="T28" fmla="*/ 116 w 333"/>
              <a:gd name="T29" fmla="*/ 133 h 333"/>
              <a:gd name="T30" fmla="*/ 66 w 333"/>
              <a:gd name="T31" fmla="*/ 133 h 333"/>
              <a:gd name="T32" fmla="*/ 66 w 333"/>
              <a:gd name="T33" fmla="*/ 100 h 333"/>
              <a:gd name="T34" fmla="*/ 116 w 333"/>
              <a:gd name="T35" fmla="*/ 100 h 333"/>
              <a:gd name="T36" fmla="*/ 150 w 333"/>
              <a:gd name="T37" fmla="*/ 100 h 333"/>
              <a:gd name="T38" fmla="*/ 150 w 333"/>
              <a:gd name="T39" fmla="*/ 133 h 333"/>
              <a:gd name="T40" fmla="*/ 150 w 333"/>
              <a:gd name="T41" fmla="*/ 200 h 333"/>
              <a:gd name="T42" fmla="*/ 150 w 333"/>
              <a:gd name="T43" fmla="*/ 233 h 333"/>
              <a:gd name="T44" fmla="*/ 116 w 333"/>
              <a:gd name="T45" fmla="*/ 233 h 333"/>
              <a:gd name="T46" fmla="*/ 66 w 333"/>
              <a:gd name="T47" fmla="*/ 233 h 333"/>
              <a:gd name="T48" fmla="*/ 66 w 333"/>
              <a:gd name="T49" fmla="*/ 200 h 333"/>
              <a:gd name="T50" fmla="*/ 116 w 333"/>
              <a:gd name="T51" fmla="*/ 200 h 333"/>
              <a:gd name="T52" fmla="*/ 300 w 333"/>
              <a:gd name="T53" fmla="*/ 300 h 333"/>
              <a:gd name="T54" fmla="*/ 33 w 333"/>
              <a:gd name="T55" fmla="*/ 300 h 333"/>
              <a:gd name="T56" fmla="*/ 33 w 333"/>
              <a:gd name="T57" fmla="*/ 33 h 333"/>
              <a:gd name="T58" fmla="*/ 300 w 333"/>
              <a:gd name="T59" fmla="*/ 33 h 333"/>
              <a:gd name="T60" fmla="*/ 300 w 333"/>
              <a:gd name="T61" fmla="*/ 300 h 333"/>
              <a:gd name="T62" fmla="*/ 300 w 333"/>
              <a:gd name="T63" fmla="*/ 0 h 333"/>
              <a:gd name="T64" fmla="*/ 33 w 333"/>
              <a:gd name="T65" fmla="*/ 0 h 333"/>
              <a:gd name="T66" fmla="*/ 0 w 333"/>
              <a:gd name="T67" fmla="*/ 0 h 333"/>
              <a:gd name="T68" fmla="*/ 0 w 333"/>
              <a:gd name="T69" fmla="*/ 33 h 333"/>
              <a:gd name="T70" fmla="*/ 0 w 333"/>
              <a:gd name="T71" fmla="*/ 300 h 333"/>
              <a:gd name="T72" fmla="*/ 0 w 333"/>
              <a:gd name="T73" fmla="*/ 333 h 333"/>
              <a:gd name="T74" fmla="*/ 33 w 333"/>
              <a:gd name="T75" fmla="*/ 333 h 333"/>
              <a:gd name="T76" fmla="*/ 300 w 333"/>
              <a:gd name="T77" fmla="*/ 333 h 333"/>
              <a:gd name="T78" fmla="*/ 333 w 333"/>
              <a:gd name="T79" fmla="*/ 333 h 333"/>
              <a:gd name="T80" fmla="*/ 333 w 333"/>
              <a:gd name="T81" fmla="*/ 300 h 333"/>
              <a:gd name="T82" fmla="*/ 333 w 333"/>
              <a:gd name="T83" fmla="*/ 33 h 333"/>
              <a:gd name="T84" fmla="*/ 333 w 333"/>
              <a:gd name="T85" fmla="*/ 0 h 333"/>
              <a:gd name="T86" fmla="*/ 300 w 333"/>
              <a:gd name="T8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3" h="333">
                <a:moveTo>
                  <a:pt x="216" y="233"/>
                </a:moveTo>
                <a:lnTo>
                  <a:pt x="183" y="233"/>
                </a:lnTo>
                <a:lnTo>
                  <a:pt x="183" y="200"/>
                </a:lnTo>
                <a:lnTo>
                  <a:pt x="183" y="133"/>
                </a:lnTo>
                <a:lnTo>
                  <a:pt x="183" y="100"/>
                </a:lnTo>
                <a:lnTo>
                  <a:pt x="216" y="100"/>
                </a:lnTo>
                <a:lnTo>
                  <a:pt x="266" y="100"/>
                </a:lnTo>
                <a:lnTo>
                  <a:pt x="266" y="133"/>
                </a:lnTo>
                <a:lnTo>
                  <a:pt x="216" y="133"/>
                </a:lnTo>
                <a:lnTo>
                  <a:pt x="216" y="200"/>
                </a:lnTo>
                <a:lnTo>
                  <a:pt x="266" y="200"/>
                </a:lnTo>
                <a:lnTo>
                  <a:pt x="266" y="233"/>
                </a:lnTo>
                <a:lnTo>
                  <a:pt x="216" y="233"/>
                </a:lnTo>
                <a:close/>
                <a:moveTo>
                  <a:pt x="116" y="200"/>
                </a:moveTo>
                <a:lnTo>
                  <a:pt x="116" y="133"/>
                </a:lnTo>
                <a:lnTo>
                  <a:pt x="66" y="133"/>
                </a:lnTo>
                <a:lnTo>
                  <a:pt x="66" y="100"/>
                </a:lnTo>
                <a:lnTo>
                  <a:pt x="116" y="100"/>
                </a:lnTo>
                <a:lnTo>
                  <a:pt x="150" y="100"/>
                </a:lnTo>
                <a:lnTo>
                  <a:pt x="150" y="133"/>
                </a:lnTo>
                <a:lnTo>
                  <a:pt x="150" y="200"/>
                </a:lnTo>
                <a:lnTo>
                  <a:pt x="150" y="233"/>
                </a:lnTo>
                <a:lnTo>
                  <a:pt x="116" y="233"/>
                </a:lnTo>
                <a:lnTo>
                  <a:pt x="66" y="233"/>
                </a:lnTo>
                <a:lnTo>
                  <a:pt x="66" y="200"/>
                </a:lnTo>
                <a:lnTo>
                  <a:pt x="116" y="200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300" y="0"/>
                </a:moveTo>
                <a:lnTo>
                  <a:pt x="33" y="0"/>
                </a:lnTo>
                <a:lnTo>
                  <a:pt x="0" y="0"/>
                </a:lnTo>
                <a:lnTo>
                  <a:pt x="0" y="33"/>
                </a:lnTo>
                <a:lnTo>
                  <a:pt x="0" y="300"/>
                </a:lnTo>
                <a:lnTo>
                  <a:pt x="0" y="333"/>
                </a:lnTo>
                <a:lnTo>
                  <a:pt x="33" y="333"/>
                </a:lnTo>
                <a:lnTo>
                  <a:pt x="300" y="333"/>
                </a:lnTo>
                <a:lnTo>
                  <a:pt x="333" y="333"/>
                </a:lnTo>
                <a:lnTo>
                  <a:pt x="333" y="300"/>
                </a:lnTo>
                <a:lnTo>
                  <a:pt x="333" y="33"/>
                </a:lnTo>
                <a:lnTo>
                  <a:pt x="333" y="0"/>
                </a:lnTo>
                <a:lnTo>
                  <a:pt x="300" y="0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80C07090-6F34-4BE9-9C35-3C22C113F44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75888" y="3019425"/>
            <a:ext cx="252413" cy="252413"/>
          </a:xfrm>
          <a:custGeom>
            <a:avLst/>
            <a:gdLst>
              <a:gd name="T0" fmla="*/ 250 w 333"/>
              <a:gd name="T1" fmla="*/ 233 h 333"/>
              <a:gd name="T2" fmla="*/ 217 w 333"/>
              <a:gd name="T3" fmla="*/ 233 h 333"/>
              <a:gd name="T4" fmla="*/ 183 w 333"/>
              <a:gd name="T5" fmla="*/ 200 h 333"/>
              <a:gd name="T6" fmla="*/ 183 w 333"/>
              <a:gd name="T7" fmla="*/ 133 h 333"/>
              <a:gd name="T8" fmla="*/ 217 w 333"/>
              <a:gd name="T9" fmla="*/ 100 h 333"/>
              <a:gd name="T10" fmla="*/ 250 w 333"/>
              <a:gd name="T11" fmla="*/ 100 h 333"/>
              <a:gd name="T12" fmla="*/ 267 w 333"/>
              <a:gd name="T13" fmla="*/ 117 h 333"/>
              <a:gd name="T14" fmla="*/ 250 w 333"/>
              <a:gd name="T15" fmla="*/ 133 h 333"/>
              <a:gd name="T16" fmla="*/ 233 w 333"/>
              <a:gd name="T17" fmla="*/ 133 h 333"/>
              <a:gd name="T18" fmla="*/ 217 w 333"/>
              <a:gd name="T19" fmla="*/ 150 h 333"/>
              <a:gd name="T20" fmla="*/ 217 w 333"/>
              <a:gd name="T21" fmla="*/ 183 h 333"/>
              <a:gd name="T22" fmla="*/ 233 w 333"/>
              <a:gd name="T23" fmla="*/ 200 h 333"/>
              <a:gd name="T24" fmla="*/ 250 w 333"/>
              <a:gd name="T25" fmla="*/ 200 h 333"/>
              <a:gd name="T26" fmla="*/ 267 w 333"/>
              <a:gd name="T27" fmla="*/ 217 h 333"/>
              <a:gd name="T28" fmla="*/ 250 w 333"/>
              <a:gd name="T29" fmla="*/ 233 h 333"/>
              <a:gd name="T30" fmla="*/ 83 w 333"/>
              <a:gd name="T31" fmla="*/ 200 h 333"/>
              <a:gd name="T32" fmla="*/ 100 w 333"/>
              <a:gd name="T33" fmla="*/ 200 h 333"/>
              <a:gd name="T34" fmla="*/ 117 w 333"/>
              <a:gd name="T35" fmla="*/ 183 h 333"/>
              <a:gd name="T36" fmla="*/ 117 w 333"/>
              <a:gd name="T37" fmla="*/ 150 h 333"/>
              <a:gd name="T38" fmla="*/ 100 w 333"/>
              <a:gd name="T39" fmla="*/ 133 h 333"/>
              <a:gd name="T40" fmla="*/ 83 w 333"/>
              <a:gd name="T41" fmla="*/ 133 h 333"/>
              <a:gd name="T42" fmla="*/ 67 w 333"/>
              <a:gd name="T43" fmla="*/ 117 h 333"/>
              <a:gd name="T44" fmla="*/ 83 w 333"/>
              <a:gd name="T45" fmla="*/ 100 h 333"/>
              <a:gd name="T46" fmla="*/ 117 w 333"/>
              <a:gd name="T47" fmla="*/ 100 h 333"/>
              <a:gd name="T48" fmla="*/ 150 w 333"/>
              <a:gd name="T49" fmla="*/ 133 h 333"/>
              <a:gd name="T50" fmla="*/ 150 w 333"/>
              <a:gd name="T51" fmla="*/ 200 h 333"/>
              <a:gd name="T52" fmla="*/ 117 w 333"/>
              <a:gd name="T53" fmla="*/ 233 h 333"/>
              <a:gd name="T54" fmla="*/ 83 w 333"/>
              <a:gd name="T55" fmla="*/ 233 h 333"/>
              <a:gd name="T56" fmla="*/ 67 w 333"/>
              <a:gd name="T57" fmla="*/ 217 h 333"/>
              <a:gd name="T58" fmla="*/ 83 w 333"/>
              <a:gd name="T59" fmla="*/ 200 h 333"/>
              <a:gd name="T60" fmla="*/ 283 w 333"/>
              <a:gd name="T61" fmla="*/ 300 h 333"/>
              <a:gd name="T62" fmla="*/ 50 w 333"/>
              <a:gd name="T63" fmla="*/ 300 h 333"/>
              <a:gd name="T64" fmla="*/ 33 w 333"/>
              <a:gd name="T65" fmla="*/ 283 h 333"/>
              <a:gd name="T66" fmla="*/ 33 w 333"/>
              <a:gd name="T67" fmla="*/ 50 h 333"/>
              <a:gd name="T68" fmla="*/ 50 w 333"/>
              <a:gd name="T69" fmla="*/ 33 h 333"/>
              <a:gd name="T70" fmla="*/ 283 w 333"/>
              <a:gd name="T71" fmla="*/ 33 h 333"/>
              <a:gd name="T72" fmla="*/ 300 w 333"/>
              <a:gd name="T73" fmla="*/ 50 h 333"/>
              <a:gd name="T74" fmla="*/ 300 w 333"/>
              <a:gd name="T75" fmla="*/ 283 h 333"/>
              <a:gd name="T76" fmla="*/ 283 w 333"/>
              <a:gd name="T77" fmla="*/ 300 h 333"/>
              <a:gd name="T78" fmla="*/ 300 w 333"/>
              <a:gd name="T79" fmla="*/ 0 h 333"/>
              <a:gd name="T80" fmla="*/ 33 w 333"/>
              <a:gd name="T81" fmla="*/ 0 h 333"/>
              <a:gd name="T82" fmla="*/ 0 w 333"/>
              <a:gd name="T83" fmla="*/ 33 h 333"/>
              <a:gd name="T84" fmla="*/ 0 w 333"/>
              <a:gd name="T85" fmla="*/ 300 h 333"/>
              <a:gd name="T86" fmla="*/ 33 w 333"/>
              <a:gd name="T87" fmla="*/ 333 h 333"/>
              <a:gd name="T88" fmla="*/ 300 w 333"/>
              <a:gd name="T89" fmla="*/ 333 h 333"/>
              <a:gd name="T90" fmla="*/ 333 w 333"/>
              <a:gd name="T91" fmla="*/ 300 h 333"/>
              <a:gd name="T92" fmla="*/ 333 w 333"/>
              <a:gd name="T93" fmla="*/ 33 h 333"/>
              <a:gd name="T94" fmla="*/ 300 w 333"/>
              <a:gd name="T9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3" h="333">
                <a:moveTo>
                  <a:pt x="250" y="233"/>
                </a:moveTo>
                <a:lnTo>
                  <a:pt x="217" y="233"/>
                </a:lnTo>
                <a:cubicBezTo>
                  <a:pt x="198" y="233"/>
                  <a:pt x="183" y="218"/>
                  <a:pt x="183" y="200"/>
                </a:cubicBezTo>
                <a:lnTo>
                  <a:pt x="183" y="133"/>
                </a:lnTo>
                <a:cubicBezTo>
                  <a:pt x="183" y="115"/>
                  <a:pt x="198" y="100"/>
                  <a:pt x="217" y="100"/>
                </a:cubicBezTo>
                <a:lnTo>
                  <a:pt x="250" y="100"/>
                </a:lnTo>
                <a:cubicBezTo>
                  <a:pt x="259" y="100"/>
                  <a:pt x="267" y="107"/>
                  <a:pt x="267" y="117"/>
                </a:cubicBezTo>
                <a:cubicBezTo>
                  <a:pt x="267" y="126"/>
                  <a:pt x="259" y="133"/>
                  <a:pt x="250" y="133"/>
                </a:cubicBezTo>
                <a:lnTo>
                  <a:pt x="233" y="133"/>
                </a:lnTo>
                <a:cubicBezTo>
                  <a:pt x="224" y="133"/>
                  <a:pt x="217" y="141"/>
                  <a:pt x="217" y="150"/>
                </a:cubicBezTo>
                <a:lnTo>
                  <a:pt x="217" y="183"/>
                </a:lnTo>
                <a:cubicBezTo>
                  <a:pt x="217" y="192"/>
                  <a:pt x="224" y="200"/>
                  <a:pt x="233" y="200"/>
                </a:cubicBezTo>
                <a:lnTo>
                  <a:pt x="250" y="200"/>
                </a:lnTo>
                <a:cubicBezTo>
                  <a:pt x="259" y="200"/>
                  <a:pt x="267" y="207"/>
                  <a:pt x="267" y="217"/>
                </a:cubicBezTo>
                <a:cubicBezTo>
                  <a:pt x="267" y="226"/>
                  <a:pt x="259" y="233"/>
                  <a:pt x="250" y="233"/>
                </a:cubicBezTo>
                <a:close/>
                <a:moveTo>
                  <a:pt x="83" y="200"/>
                </a:moveTo>
                <a:lnTo>
                  <a:pt x="100" y="200"/>
                </a:lnTo>
                <a:cubicBezTo>
                  <a:pt x="109" y="200"/>
                  <a:pt x="117" y="192"/>
                  <a:pt x="117" y="183"/>
                </a:cubicBezTo>
                <a:lnTo>
                  <a:pt x="117" y="150"/>
                </a:lnTo>
                <a:cubicBezTo>
                  <a:pt x="117" y="141"/>
                  <a:pt x="109" y="133"/>
                  <a:pt x="100" y="133"/>
                </a:cubicBezTo>
                <a:lnTo>
                  <a:pt x="83" y="133"/>
                </a:lnTo>
                <a:cubicBezTo>
                  <a:pt x="74" y="133"/>
                  <a:pt x="67" y="126"/>
                  <a:pt x="67" y="117"/>
                </a:cubicBezTo>
                <a:cubicBezTo>
                  <a:pt x="67" y="107"/>
                  <a:pt x="74" y="100"/>
                  <a:pt x="83" y="100"/>
                </a:cubicBezTo>
                <a:lnTo>
                  <a:pt x="117" y="100"/>
                </a:lnTo>
                <a:cubicBezTo>
                  <a:pt x="135" y="100"/>
                  <a:pt x="150" y="115"/>
                  <a:pt x="150" y="133"/>
                </a:cubicBezTo>
                <a:lnTo>
                  <a:pt x="150" y="200"/>
                </a:lnTo>
                <a:cubicBezTo>
                  <a:pt x="150" y="218"/>
                  <a:pt x="135" y="233"/>
                  <a:pt x="117" y="233"/>
                </a:cubicBezTo>
                <a:lnTo>
                  <a:pt x="83" y="233"/>
                </a:lnTo>
                <a:cubicBezTo>
                  <a:pt x="74" y="233"/>
                  <a:pt x="67" y="226"/>
                  <a:pt x="67" y="217"/>
                </a:cubicBezTo>
                <a:cubicBezTo>
                  <a:pt x="67" y="207"/>
                  <a:pt x="74" y="200"/>
                  <a:pt x="83" y="200"/>
                </a:cubicBezTo>
                <a:close/>
                <a:moveTo>
                  <a:pt x="283" y="300"/>
                </a:moveTo>
                <a:lnTo>
                  <a:pt x="50" y="300"/>
                </a:lnTo>
                <a:cubicBezTo>
                  <a:pt x="41" y="300"/>
                  <a:pt x="33" y="292"/>
                  <a:pt x="33" y="283"/>
                </a:cubicBezTo>
                <a:lnTo>
                  <a:pt x="33" y="50"/>
                </a:lnTo>
                <a:cubicBezTo>
                  <a:pt x="33" y="41"/>
                  <a:pt x="41" y="33"/>
                  <a:pt x="50" y="33"/>
                </a:cubicBezTo>
                <a:lnTo>
                  <a:pt x="283" y="33"/>
                </a:lnTo>
                <a:cubicBezTo>
                  <a:pt x="293" y="33"/>
                  <a:pt x="300" y="41"/>
                  <a:pt x="300" y="50"/>
                </a:cubicBezTo>
                <a:lnTo>
                  <a:pt x="300" y="283"/>
                </a:lnTo>
                <a:cubicBezTo>
                  <a:pt x="300" y="292"/>
                  <a:pt x="293" y="300"/>
                  <a:pt x="283" y="300"/>
                </a:cubicBez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2FD61D2F-2C75-4F23-B270-12AF1A85897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72651" y="3019425"/>
            <a:ext cx="177800" cy="252413"/>
          </a:xfrm>
          <a:custGeom>
            <a:avLst/>
            <a:gdLst>
              <a:gd name="T0" fmla="*/ 117 w 234"/>
              <a:gd name="T1" fmla="*/ 200 h 333"/>
              <a:gd name="T2" fmla="*/ 134 w 234"/>
              <a:gd name="T3" fmla="*/ 217 h 333"/>
              <a:gd name="T4" fmla="*/ 117 w 234"/>
              <a:gd name="T5" fmla="*/ 233 h 333"/>
              <a:gd name="T6" fmla="*/ 100 w 234"/>
              <a:gd name="T7" fmla="*/ 217 h 333"/>
              <a:gd name="T8" fmla="*/ 117 w 234"/>
              <a:gd name="T9" fmla="*/ 200 h 333"/>
              <a:gd name="T10" fmla="*/ 117 w 234"/>
              <a:gd name="T11" fmla="*/ 267 h 333"/>
              <a:gd name="T12" fmla="*/ 167 w 234"/>
              <a:gd name="T13" fmla="*/ 217 h 333"/>
              <a:gd name="T14" fmla="*/ 117 w 234"/>
              <a:gd name="T15" fmla="*/ 167 h 333"/>
              <a:gd name="T16" fmla="*/ 67 w 234"/>
              <a:gd name="T17" fmla="*/ 217 h 333"/>
              <a:gd name="T18" fmla="*/ 117 w 234"/>
              <a:gd name="T19" fmla="*/ 267 h 333"/>
              <a:gd name="T20" fmla="*/ 200 w 234"/>
              <a:gd name="T21" fmla="*/ 300 h 333"/>
              <a:gd name="T22" fmla="*/ 34 w 234"/>
              <a:gd name="T23" fmla="*/ 300 h 333"/>
              <a:gd name="T24" fmla="*/ 34 w 234"/>
              <a:gd name="T25" fmla="*/ 133 h 333"/>
              <a:gd name="T26" fmla="*/ 200 w 234"/>
              <a:gd name="T27" fmla="*/ 133 h 333"/>
              <a:gd name="T28" fmla="*/ 200 w 234"/>
              <a:gd name="T29" fmla="*/ 300 h 333"/>
              <a:gd name="T30" fmla="*/ 84 w 234"/>
              <a:gd name="T31" fmla="*/ 67 h 333"/>
              <a:gd name="T32" fmla="*/ 117 w 234"/>
              <a:gd name="T33" fmla="*/ 33 h 333"/>
              <a:gd name="T34" fmla="*/ 150 w 234"/>
              <a:gd name="T35" fmla="*/ 67 h 333"/>
              <a:gd name="T36" fmla="*/ 150 w 234"/>
              <a:gd name="T37" fmla="*/ 100 h 333"/>
              <a:gd name="T38" fmla="*/ 84 w 234"/>
              <a:gd name="T39" fmla="*/ 100 h 333"/>
              <a:gd name="T40" fmla="*/ 84 w 234"/>
              <a:gd name="T41" fmla="*/ 67 h 333"/>
              <a:gd name="T42" fmla="*/ 184 w 234"/>
              <a:gd name="T43" fmla="*/ 100 h 333"/>
              <a:gd name="T44" fmla="*/ 184 w 234"/>
              <a:gd name="T45" fmla="*/ 67 h 333"/>
              <a:gd name="T46" fmla="*/ 117 w 234"/>
              <a:gd name="T47" fmla="*/ 0 h 333"/>
              <a:gd name="T48" fmla="*/ 50 w 234"/>
              <a:gd name="T49" fmla="*/ 67 h 333"/>
              <a:gd name="T50" fmla="*/ 50 w 234"/>
              <a:gd name="T51" fmla="*/ 100 h 333"/>
              <a:gd name="T52" fmla="*/ 0 w 234"/>
              <a:gd name="T53" fmla="*/ 100 h 333"/>
              <a:gd name="T54" fmla="*/ 0 w 234"/>
              <a:gd name="T55" fmla="*/ 333 h 333"/>
              <a:gd name="T56" fmla="*/ 234 w 234"/>
              <a:gd name="T57" fmla="*/ 333 h 333"/>
              <a:gd name="T58" fmla="*/ 234 w 234"/>
              <a:gd name="T59" fmla="*/ 100 h 333"/>
              <a:gd name="T60" fmla="*/ 184 w 234"/>
              <a:gd name="T61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34" h="333">
                <a:moveTo>
                  <a:pt x="117" y="200"/>
                </a:moveTo>
                <a:cubicBezTo>
                  <a:pt x="126" y="200"/>
                  <a:pt x="134" y="207"/>
                  <a:pt x="134" y="217"/>
                </a:cubicBezTo>
                <a:cubicBezTo>
                  <a:pt x="134" y="226"/>
                  <a:pt x="126" y="233"/>
                  <a:pt x="117" y="233"/>
                </a:cubicBezTo>
                <a:cubicBezTo>
                  <a:pt x="108" y="233"/>
                  <a:pt x="100" y="226"/>
                  <a:pt x="100" y="217"/>
                </a:cubicBezTo>
                <a:cubicBezTo>
                  <a:pt x="100" y="207"/>
                  <a:pt x="108" y="200"/>
                  <a:pt x="117" y="200"/>
                </a:cubicBezTo>
                <a:close/>
                <a:moveTo>
                  <a:pt x="117" y="267"/>
                </a:moveTo>
                <a:cubicBezTo>
                  <a:pt x="145" y="267"/>
                  <a:pt x="167" y="244"/>
                  <a:pt x="167" y="217"/>
                </a:cubicBezTo>
                <a:cubicBezTo>
                  <a:pt x="167" y="189"/>
                  <a:pt x="145" y="167"/>
                  <a:pt x="117" y="167"/>
                </a:cubicBezTo>
                <a:cubicBezTo>
                  <a:pt x="89" y="167"/>
                  <a:pt x="67" y="189"/>
                  <a:pt x="67" y="217"/>
                </a:cubicBezTo>
                <a:cubicBezTo>
                  <a:pt x="67" y="244"/>
                  <a:pt x="89" y="267"/>
                  <a:pt x="117" y="267"/>
                </a:cubicBezTo>
                <a:close/>
                <a:moveTo>
                  <a:pt x="200" y="300"/>
                </a:moveTo>
                <a:lnTo>
                  <a:pt x="34" y="300"/>
                </a:lnTo>
                <a:lnTo>
                  <a:pt x="34" y="133"/>
                </a:lnTo>
                <a:lnTo>
                  <a:pt x="200" y="133"/>
                </a:lnTo>
                <a:lnTo>
                  <a:pt x="200" y="300"/>
                </a:lnTo>
                <a:close/>
                <a:moveTo>
                  <a:pt x="84" y="67"/>
                </a:moveTo>
                <a:cubicBezTo>
                  <a:pt x="84" y="48"/>
                  <a:pt x="99" y="33"/>
                  <a:pt x="117" y="33"/>
                </a:cubicBezTo>
                <a:cubicBezTo>
                  <a:pt x="135" y="33"/>
                  <a:pt x="150" y="50"/>
                  <a:pt x="150" y="67"/>
                </a:cubicBezTo>
                <a:lnTo>
                  <a:pt x="150" y="100"/>
                </a:lnTo>
                <a:lnTo>
                  <a:pt x="84" y="100"/>
                </a:lnTo>
                <a:lnTo>
                  <a:pt x="84" y="67"/>
                </a:lnTo>
                <a:close/>
                <a:moveTo>
                  <a:pt x="184" y="100"/>
                </a:moveTo>
                <a:lnTo>
                  <a:pt x="184" y="67"/>
                </a:lnTo>
                <a:cubicBezTo>
                  <a:pt x="184" y="33"/>
                  <a:pt x="154" y="0"/>
                  <a:pt x="117" y="0"/>
                </a:cubicBezTo>
                <a:cubicBezTo>
                  <a:pt x="80" y="0"/>
                  <a:pt x="50" y="30"/>
                  <a:pt x="50" y="67"/>
                </a:cubicBezTo>
                <a:lnTo>
                  <a:pt x="50" y="100"/>
                </a:lnTo>
                <a:lnTo>
                  <a:pt x="0" y="100"/>
                </a:lnTo>
                <a:lnTo>
                  <a:pt x="0" y="333"/>
                </a:lnTo>
                <a:lnTo>
                  <a:pt x="234" y="333"/>
                </a:lnTo>
                <a:lnTo>
                  <a:pt x="234" y="100"/>
                </a:lnTo>
                <a:lnTo>
                  <a:pt x="184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id="{4D630408-52F8-4D25-ABE0-A1FA87ABFAE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71001" y="3019425"/>
            <a:ext cx="176213" cy="252413"/>
          </a:xfrm>
          <a:custGeom>
            <a:avLst/>
            <a:gdLst>
              <a:gd name="T0" fmla="*/ 116 w 233"/>
              <a:gd name="T1" fmla="*/ 201 h 333"/>
              <a:gd name="T2" fmla="*/ 133 w 233"/>
              <a:gd name="T3" fmla="*/ 217 h 333"/>
              <a:gd name="T4" fmla="*/ 116 w 233"/>
              <a:gd name="T5" fmla="*/ 234 h 333"/>
              <a:gd name="T6" fmla="*/ 100 w 233"/>
              <a:gd name="T7" fmla="*/ 217 h 333"/>
              <a:gd name="T8" fmla="*/ 116 w 233"/>
              <a:gd name="T9" fmla="*/ 201 h 333"/>
              <a:gd name="T10" fmla="*/ 116 w 233"/>
              <a:gd name="T11" fmla="*/ 267 h 333"/>
              <a:gd name="T12" fmla="*/ 166 w 233"/>
              <a:gd name="T13" fmla="*/ 217 h 333"/>
              <a:gd name="T14" fmla="*/ 116 w 233"/>
              <a:gd name="T15" fmla="*/ 167 h 333"/>
              <a:gd name="T16" fmla="*/ 66 w 233"/>
              <a:gd name="T17" fmla="*/ 217 h 333"/>
              <a:gd name="T18" fmla="*/ 116 w 233"/>
              <a:gd name="T19" fmla="*/ 267 h 333"/>
              <a:gd name="T20" fmla="*/ 200 w 233"/>
              <a:gd name="T21" fmla="*/ 300 h 333"/>
              <a:gd name="T22" fmla="*/ 33 w 233"/>
              <a:gd name="T23" fmla="*/ 300 h 333"/>
              <a:gd name="T24" fmla="*/ 33 w 233"/>
              <a:gd name="T25" fmla="*/ 133 h 333"/>
              <a:gd name="T26" fmla="*/ 200 w 233"/>
              <a:gd name="T27" fmla="*/ 133 h 333"/>
              <a:gd name="T28" fmla="*/ 200 w 233"/>
              <a:gd name="T29" fmla="*/ 300 h 333"/>
              <a:gd name="T30" fmla="*/ 83 w 233"/>
              <a:gd name="T31" fmla="*/ 100 h 333"/>
              <a:gd name="T32" fmla="*/ 83 w 233"/>
              <a:gd name="T33" fmla="*/ 67 h 333"/>
              <a:gd name="T34" fmla="*/ 116 w 233"/>
              <a:gd name="T35" fmla="*/ 34 h 333"/>
              <a:gd name="T36" fmla="*/ 150 w 233"/>
              <a:gd name="T37" fmla="*/ 67 h 333"/>
              <a:gd name="T38" fmla="*/ 183 w 233"/>
              <a:gd name="T39" fmla="*/ 67 h 333"/>
              <a:gd name="T40" fmla="*/ 116 w 233"/>
              <a:gd name="T41" fmla="*/ 0 h 333"/>
              <a:gd name="T42" fmla="*/ 50 w 233"/>
              <a:gd name="T43" fmla="*/ 67 h 333"/>
              <a:gd name="T44" fmla="*/ 50 w 233"/>
              <a:gd name="T45" fmla="*/ 100 h 333"/>
              <a:gd name="T46" fmla="*/ 0 w 233"/>
              <a:gd name="T47" fmla="*/ 100 h 333"/>
              <a:gd name="T48" fmla="*/ 0 w 233"/>
              <a:gd name="T49" fmla="*/ 333 h 333"/>
              <a:gd name="T50" fmla="*/ 233 w 233"/>
              <a:gd name="T51" fmla="*/ 333 h 333"/>
              <a:gd name="T52" fmla="*/ 233 w 233"/>
              <a:gd name="T53" fmla="*/ 100 h 333"/>
              <a:gd name="T54" fmla="*/ 83 w 233"/>
              <a:gd name="T55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33" h="333">
                <a:moveTo>
                  <a:pt x="116" y="201"/>
                </a:moveTo>
                <a:cubicBezTo>
                  <a:pt x="126" y="201"/>
                  <a:pt x="133" y="208"/>
                  <a:pt x="133" y="217"/>
                </a:cubicBezTo>
                <a:cubicBezTo>
                  <a:pt x="133" y="227"/>
                  <a:pt x="126" y="234"/>
                  <a:pt x="116" y="234"/>
                </a:cubicBezTo>
                <a:cubicBezTo>
                  <a:pt x="107" y="234"/>
                  <a:pt x="100" y="227"/>
                  <a:pt x="100" y="217"/>
                </a:cubicBezTo>
                <a:cubicBezTo>
                  <a:pt x="100" y="208"/>
                  <a:pt x="107" y="201"/>
                  <a:pt x="116" y="201"/>
                </a:cubicBezTo>
                <a:close/>
                <a:moveTo>
                  <a:pt x="116" y="267"/>
                </a:moveTo>
                <a:cubicBezTo>
                  <a:pt x="144" y="267"/>
                  <a:pt x="166" y="245"/>
                  <a:pt x="166" y="217"/>
                </a:cubicBezTo>
                <a:cubicBezTo>
                  <a:pt x="166" y="190"/>
                  <a:pt x="144" y="167"/>
                  <a:pt x="116" y="167"/>
                </a:cubicBezTo>
                <a:cubicBezTo>
                  <a:pt x="89" y="167"/>
                  <a:pt x="66" y="190"/>
                  <a:pt x="66" y="217"/>
                </a:cubicBezTo>
                <a:cubicBezTo>
                  <a:pt x="66" y="245"/>
                  <a:pt x="89" y="267"/>
                  <a:pt x="116" y="267"/>
                </a:cubicBezTo>
                <a:close/>
                <a:moveTo>
                  <a:pt x="200" y="300"/>
                </a:moveTo>
                <a:lnTo>
                  <a:pt x="33" y="300"/>
                </a:lnTo>
                <a:lnTo>
                  <a:pt x="33" y="133"/>
                </a:lnTo>
                <a:lnTo>
                  <a:pt x="200" y="133"/>
                </a:lnTo>
                <a:lnTo>
                  <a:pt x="200" y="300"/>
                </a:lnTo>
                <a:close/>
                <a:moveTo>
                  <a:pt x="83" y="100"/>
                </a:moveTo>
                <a:lnTo>
                  <a:pt x="83" y="67"/>
                </a:lnTo>
                <a:cubicBezTo>
                  <a:pt x="83" y="49"/>
                  <a:pt x="98" y="34"/>
                  <a:pt x="116" y="34"/>
                </a:cubicBezTo>
                <a:cubicBezTo>
                  <a:pt x="135" y="34"/>
                  <a:pt x="150" y="50"/>
                  <a:pt x="150" y="67"/>
                </a:cubicBezTo>
                <a:lnTo>
                  <a:pt x="183" y="67"/>
                </a:lnTo>
                <a:cubicBezTo>
                  <a:pt x="183" y="33"/>
                  <a:pt x="153" y="0"/>
                  <a:pt x="116" y="0"/>
                </a:cubicBezTo>
                <a:cubicBezTo>
                  <a:pt x="80" y="0"/>
                  <a:pt x="50" y="31"/>
                  <a:pt x="50" y="67"/>
                </a:cubicBezTo>
                <a:lnTo>
                  <a:pt x="50" y="100"/>
                </a:lnTo>
                <a:lnTo>
                  <a:pt x="0" y="100"/>
                </a:lnTo>
                <a:lnTo>
                  <a:pt x="0" y="333"/>
                </a:lnTo>
                <a:lnTo>
                  <a:pt x="233" y="333"/>
                </a:lnTo>
                <a:lnTo>
                  <a:pt x="233" y="100"/>
                </a:lnTo>
                <a:lnTo>
                  <a:pt x="83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id="{66FFCB4B-3FEE-4CFD-B9B2-FC422E4CB0F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67763" y="3013075"/>
            <a:ext cx="176213" cy="258763"/>
          </a:xfrm>
          <a:custGeom>
            <a:avLst/>
            <a:gdLst>
              <a:gd name="T0" fmla="*/ 117 w 233"/>
              <a:gd name="T1" fmla="*/ 208 h 341"/>
              <a:gd name="T2" fmla="*/ 133 w 233"/>
              <a:gd name="T3" fmla="*/ 225 h 341"/>
              <a:gd name="T4" fmla="*/ 117 w 233"/>
              <a:gd name="T5" fmla="*/ 241 h 341"/>
              <a:gd name="T6" fmla="*/ 100 w 233"/>
              <a:gd name="T7" fmla="*/ 225 h 341"/>
              <a:gd name="T8" fmla="*/ 117 w 233"/>
              <a:gd name="T9" fmla="*/ 208 h 341"/>
              <a:gd name="T10" fmla="*/ 117 w 233"/>
              <a:gd name="T11" fmla="*/ 275 h 341"/>
              <a:gd name="T12" fmla="*/ 167 w 233"/>
              <a:gd name="T13" fmla="*/ 225 h 341"/>
              <a:gd name="T14" fmla="*/ 117 w 233"/>
              <a:gd name="T15" fmla="*/ 175 h 341"/>
              <a:gd name="T16" fmla="*/ 67 w 233"/>
              <a:gd name="T17" fmla="*/ 225 h 341"/>
              <a:gd name="T18" fmla="*/ 117 w 233"/>
              <a:gd name="T19" fmla="*/ 275 h 341"/>
              <a:gd name="T20" fmla="*/ 200 w 233"/>
              <a:gd name="T21" fmla="*/ 291 h 341"/>
              <a:gd name="T22" fmla="*/ 183 w 233"/>
              <a:gd name="T23" fmla="*/ 308 h 341"/>
              <a:gd name="T24" fmla="*/ 50 w 233"/>
              <a:gd name="T25" fmla="*/ 308 h 341"/>
              <a:gd name="T26" fmla="*/ 33 w 233"/>
              <a:gd name="T27" fmla="*/ 291 h 341"/>
              <a:gd name="T28" fmla="*/ 33 w 233"/>
              <a:gd name="T29" fmla="*/ 158 h 341"/>
              <a:gd name="T30" fmla="*/ 50 w 233"/>
              <a:gd name="T31" fmla="*/ 141 h 341"/>
              <a:gd name="T32" fmla="*/ 183 w 233"/>
              <a:gd name="T33" fmla="*/ 141 h 341"/>
              <a:gd name="T34" fmla="*/ 200 w 233"/>
              <a:gd name="T35" fmla="*/ 158 h 341"/>
              <a:gd name="T36" fmla="*/ 200 w 233"/>
              <a:gd name="T37" fmla="*/ 291 h 341"/>
              <a:gd name="T38" fmla="*/ 83 w 233"/>
              <a:gd name="T39" fmla="*/ 75 h 341"/>
              <a:gd name="T40" fmla="*/ 117 w 233"/>
              <a:gd name="T41" fmla="*/ 41 h 341"/>
              <a:gd name="T42" fmla="*/ 150 w 233"/>
              <a:gd name="T43" fmla="*/ 75 h 341"/>
              <a:gd name="T44" fmla="*/ 150 w 233"/>
              <a:gd name="T45" fmla="*/ 108 h 341"/>
              <a:gd name="T46" fmla="*/ 83 w 233"/>
              <a:gd name="T47" fmla="*/ 108 h 341"/>
              <a:gd name="T48" fmla="*/ 83 w 233"/>
              <a:gd name="T49" fmla="*/ 75 h 341"/>
              <a:gd name="T50" fmla="*/ 183 w 233"/>
              <a:gd name="T51" fmla="*/ 108 h 341"/>
              <a:gd name="T52" fmla="*/ 183 w 233"/>
              <a:gd name="T53" fmla="*/ 75 h 341"/>
              <a:gd name="T54" fmla="*/ 103 w 233"/>
              <a:gd name="T55" fmla="*/ 9 h 341"/>
              <a:gd name="T56" fmla="*/ 50 w 233"/>
              <a:gd name="T57" fmla="*/ 79 h 341"/>
              <a:gd name="T58" fmla="*/ 50 w 233"/>
              <a:gd name="T59" fmla="*/ 108 h 341"/>
              <a:gd name="T60" fmla="*/ 33 w 233"/>
              <a:gd name="T61" fmla="*/ 108 h 341"/>
              <a:gd name="T62" fmla="*/ 0 w 233"/>
              <a:gd name="T63" fmla="*/ 141 h 341"/>
              <a:gd name="T64" fmla="*/ 0 w 233"/>
              <a:gd name="T65" fmla="*/ 308 h 341"/>
              <a:gd name="T66" fmla="*/ 33 w 233"/>
              <a:gd name="T67" fmla="*/ 341 h 341"/>
              <a:gd name="T68" fmla="*/ 200 w 233"/>
              <a:gd name="T69" fmla="*/ 341 h 341"/>
              <a:gd name="T70" fmla="*/ 233 w 233"/>
              <a:gd name="T71" fmla="*/ 308 h 341"/>
              <a:gd name="T72" fmla="*/ 233 w 233"/>
              <a:gd name="T73" fmla="*/ 141 h 341"/>
              <a:gd name="T74" fmla="*/ 200 w 233"/>
              <a:gd name="T75" fmla="*/ 108 h 341"/>
              <a:gd name="T76" fmla="*/ 183 w 233"/>
              <a:gd name="T77" fmla="*/ 108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3" h="341">
                <a:moveTo>
                  <a:pt x="117" y="208"/>
                </a:moveTo>
                <a:cubicBezTo>
                  <a:pt x="126" y="208"/>
                  <a:pt x="133" y="215"/>
                  <a:pt x="133" y="225"/>
                </a:cubicBezTo>
                <a:cubicBezTo>
                  <a:pt x="133" y="234"/>
                  <a:pt x="126" y="241"/>
                  <a:pt x="117" y="241"/>
                </a:cubicBezTo>
                <a:cubicBezTo>
                  <a:pt x="107" y="241"/>
                  <a:pt x="100" y="234"/>
                  <a:pt x="100" y="225"/>
                </a:cubicBezTo>
                <a:cubicBezTo>
                  <a:pt x="100" y="215"/>
                  <a:pt x="107" y="208"/>
                  <a:pt x="117" y="208"/>
                </a:cubicBezTo>
                <a:close/>
                <a:moveTo>
                  <a:pt x="117" y="275"/>
                </a:moveTo>
                <a:cubicBezTo>
                  <a:pt x="144" y="275"/>
                  <a:pt x="167" y="252"/>
                  <a:pt x="167" y="225"/>
                </a:cubicBezTo>
                <a:cubicBezTo>
                  <a:pt x="167" y="197"/>
                  <a:pt x="144" y="175"/>
                  <a:pt x="117" y="175"/>
                </a:cubicBezTo>
                <a:cubicBezTo>
                  <a:pt x="89" y="175"/>
                  <a:pt x="67" y="197"/>
                  <a:pt x="67" y="225"/>
                </a:cubicBezTo>
                <a:cubicBezTo>
                  <a:pt x="67" y="252"/>
                  <a:pt x="89" y="275"/>
                  <a:pt x="117" y="275"/>
                </a:cubicBezTo>
                <a:close/>
                <a:moveTo>
                  <a:pt x="200" y="291"/>
                </a:moveTo>
                <a:cubicBezTo>
                  <a:pt x="200" y="300"/>
                  <a:pt x="193" y="308"/>
                  <a:pt x="183" y="308"/>
                </a:cubicBezTo>
                <a:lnTo>
                  <a:pt x="50" y="308"/>
                </a:lnTo>
                <a:cubicBezTo>
                  <a:pt x="41" y="308"/>
                  <a:pt x="33" y="300"/>
                  <a:pt x="33" y="291"/>
                </a:cubicBezTo>
                <a:lnTo>
                  <a:pt x="33" y="158"/>
                </a:lnTo>
                <a:cubicBezTo>
                  <a:pt x="33" y="149"/>
                  <a:pt x="41" y="141"/>
                  <a:pt x="50" y="141"/>
                </a:cubicBezTo>
                <a:lnTo>
                  <a:pt x="183" y="141"/>
                </a:lnTo>
                <a:cubicBezTo>
                  <a:pt x="193" y="141"/>
                  <a:pt x="200" y="149"/>
                  <a:pt x="200" y="158"/>
                </a:cubicBezTo>
                <a:lnTo>
                  <a:pt x="200" y="291"/>
                </a:lnTo>
                <a:close/>
                <a:moveTo>
                  <a:pt x="83" y="75"/>
                </a:moveTo>
                <a:cubicBezTo>
                  <a:pt x="83" y="56"/>
                  <a:pt x="98" y="41"/>
                  <a:pt x="117" y="41"/>
                </a:cubicBezTo>
                <a:cubicBezTo>
                  <a:pt x="135" y="41"/>
                  <a:pt x="150" y="58"/>
                  <a:pt x="150" y="75"/>
                </a:cubicBezTo>
                <a:lnTo>
                  <a:pt x="150" y="108"/>
                </a:lnTo>
                <a:lnTo>
                  <a:pt x="83" y="108"/>
                </a:lnTo>
                <a:lnTo>
                  <a:pt x="83" y="75"/>
                </a:lnTo>
                <a:close/>
                <a:moveTo>
                  <a:pt x="183" y="108"/>
                </a:moveTo>
                <a:lnTo>
                  <a:pt x="183" y="75"/>
                </a:lnTo>
                <a:cubicBezTo>
                  <a:pt x="183" y="37"/>
                  <a:pt x="146" y="0"/>
                  <a:pt x="103" y="9"/>
                </a:cubicBezTo>
                <a:cubicBezTo>
                  <a:pt x="71" y="17"/>
                  <a:pt x="50" y="47"/>
                  <a:pt x="50" y="79"/>
                </a:cubicBezTo>
                <a:lnTo>
                  <a:pt x="50" y="108"/>
                </a:lnTo>
                <a:lnTo>
                  <a:pt x="33" y="108"/>
                </a:lnTo>
                <a:cubicBezTo>
                  <a:pt x="15" y="108"/>
                  <a:pt x="0" y="123"/>
                  <a:pt x="0" y="141"/>
                </a:cubicBezTo>
                <a:lnTo>
                  <a:pt x="0" y="308"/>
                </a:lnTo>
                <a:cubicBezTo>
                  <a:pt x="0" y="326"/>
                  <a:pt x="15" y="341"/>
                  <a:pt x="33" y="341"/>
                </a:cubicBezTo>
                <a:lnTo>
                  <a:pt x="200" y="341"/>
                </a:lnTo>
                <a:cubicBezTo>
                  <a:pt x="218" y="341"/>
                  <a:pt x="233" y="326"/>
                  <a:pt x="233" y="308"/>
                </a:cubicBezTo>
                <a:lnTo>
                  <a:pt x="233" y="141"/>
                </a:lnTo>
                <a:cubicBezTo>
                  <a:pt x="233" y="123"/>
                  <a:pt x="218" y="108"/>
                  <a:pt x="200" y="108"/>
                </a:cubicBezTo>
                <a:lnTo>
                  <a:pt x="183" y="10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4897E687-0F66-49C8-BBD5-C25CB01A41A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64526" y="3011488"/>
            <a:ext cx="176213" cy="260350"/>
          </a:xfrm>
          <a:custGeom>
            <a:avLst/>
            <a:gdLst>
              <a:gd name="T0" fmla="*/ 117 w 234"/>
              <a:gd name="T1" fmla="*/ 209 h 342"/>
              <a:gd name="T2" fmla="*/ 134 w 234"/>
              <a:gd name="T3" fmla="*/ 226 h 342"/>
              <a:gd name="T4" fmla="*/ 117 w 234"/>
              <a:gd name="T5" fmla="*/ 242 h 342"/>
              <a:gd name="T6" fmla="*/ 100 w 234"/>
              <a:gd name="T7" fmla="*/ 226 h 342"/>
              <a:gd name="T8" fmla="*/ 117 w 234"/>
              <a:gd name="T9" fmla="*/ 209 h 342"/>
              <a:gd name="T10" fmla="*/ 117 w 234"/>
              <a:gd name="T11" fmla="*/ 276 h 342"/>
              <a:gd name="T12" fmla="*/ 167 w 234"/>
              <a:gd name="T13" fmla="*/ 226 h 342"/>
              <a:gd name="T14" fmla="*/ 117 w 234"/>
              <a:gd name="T15" fmla="*/ 176 h 342"/>
              <a:gd name="T16" fmla="*/ 67 w 234"/>
              <a:gd name="T17" fmla="*/ 226 h 342"/>
              <a:gd name="T18" fmla="*/ 117 w 234"/>
              <a:gd name="T19" fmla="*/ 276 h 342"/>
              <a:gd name="T20" fmla="*/ 200 w 234"/>
              <a:gd name="T21" fmla="*/ 292 h 342"/>
              <a:gd name="T22" fmla="*/ 184 w 234"/>
              <a:gd name="T23" fmla="*/ 309 h 342"/>
              <a:gd name="T24" fmla="*/ 50 w 234"/>
              <a:gd name="T25" fmla="*/ 309 h 342"/>
              <a:gd name="T26" fmla="*/ 34 w 234"/>
              <a:gd name="T27" fmla="*/ 292 h 342"/>
              <a:gd name="T28" fmla="*/ 34 w 234"/>
              <a:gd name="T29" fmla="*/ 159 h 342"/>
              <a:gd name="T30" fmla="*/ 50 w 234"/>
              <a:gd name="T31" fmla="*/ 142 h 342"/>
              <a:gd name="T32" fmla="*/ 184 w 234"/>
              <a:gd name="T33" fmla="*/ 142 h 342"/>
              <a:gd name="T34" fmla="*/ 200 w 234"/>
              <a:gd name="T35" fmla="*/ 159 h 342"/>
              <a:gd name="T36" fmla="*/ 200 w 234"/>
              <a:gd name="T37" fmla="*/ 292 h 342"/>
              <a:gd name="T38" fmla="*/ 84 w 234"/>
              <a:gd name="T39" fmla="*/ 109 h 342"/>
              <a:gd name="T40" fmla="*/ 84 w 234"/>
              <a:gd name="T41" fmla="*/ 78 h 342"/>
              <a:gd name="T42" fmla="*/ 103 w 234"/>
              <a:gd name="T43" fmla="*/ 46 h 342"/>
              <a:gd name="T44" fmla="*/ 149 w 234"/>
              <a:gd name="T45" fmla="*/ 66 h 342"/>
              <a:gd name="T46" fmla="*/ 164 w 234"/>
              <a:gd name="T47" fmla="*/ 76 h 342"/>
              <a:gd name="T48" fmla="*/ 179 w 234"/>
              <a:gd name="T49" fmla="*/ 54 h 342"/>
              <a:gd name="T50" fmla="*/ 97 w 234"/>
              <a:gd name="T51" fmla="*/ 12 h 342"/>
              <a:gd name="T52" fmla="*/ 50 w 234"/>
              <a:gd name="T53" fmla="*/ 80 h 342"/>
              <a:gd name="T54" fmla="*/ 50 w 234"/>
              <a:gd name="T55" fmla="*/ 109 h 342"/>
              <a:gd name="T56" fmla="*/ 0 w 234"/>
              <a:gd name="T57" fmla="*/ 159 h 342"/>
              <a:gd name="T58" fmla="*/ 0 w 234"/>
              <a:gd name="T59" fmla="*/ 292 h 342"/>
              <a:gd name="T60" fmla="*/ 50 w 234"/>
              <a:gd name="T61" fmla="*/ 342 h 342"/>
              <a:gd name="T62" fmla="*/ 184 w 234"/>
              <a:gd name="T63" fmla="*/ 342 h 342"/>
              <a:gd name="T64" fmla="*/ 234 w 234"/>
              <a:gd name="T65" fmla="*/ 292 h 342"/>
              <a:gd name="T66" fmla="*/ 234 w 234"/>
              <a:gd name="T67" fmla="*/ 159 h 342"/>
              <a:gd name="T68" fmla="*/ 184 w 234"/>
              <a:gd name="T69" fmla="*/ 109 h 342"/>
              <a:gd name="T70" fmla="*/ 84 w 234"/>
              <a:gd name="T71" fmla="*/ 109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4" h="342">
                <a:moveTo>
                  <a:pt x="117" y="209"/>
                </a:moveTo>
                <a:cubicBezTo>
                  <a:pt x="126" y="209"/>
                  <a:pt x="134" y="216"/>
                  <a:pt x="134" y="226"/>
                </a:cubicBezTo>
                <a:cubicBezTo>
                  <a:pt x="134" y="235"/>
                  <a:pt x="126" y="242"/>
                  <a:pt x="117" y="242"/>
                </a:cubicBezTo>
                <a:cubicBezTo>
                  <a:pt x="108" y="242"/>
                  <a:pt x="100" y="235"/>
                  <a:pt x="100" y="226"/>
                </a:cubicBezTo>
                <a:cubicBezTo>
                  <a:pt x="100" y="216"/>
                  <a:pt x="108" y="209"/>
                  <a:pt x="117" y="209"/>
                </a:cubicBezTo>
                <a:close/>
                <a:moveTo>
                  <a:pt x="117" y="276"/>
                </a:moveTo>
                <a:cubicBezTo>
                  <a:pt x="145" y="276"/>
                  <a:pt x="167" y="253"/>
                  <a:pt x="167" y="226"/>
                </a:cubicBezTo>
                <a:cubicBezTo>
                  <a:pt x="167" y="198"/>
                  <a:pt x="145" y="176"/>
                  <a:pt x="117" y="176"/>
                </a:cubicBezTo>
                <a:cubicBezTo>
                  <a:pt x="89" y="176"/>
                  <a:pt x="67" y="198"/>
                  <a:pt x="67" y="226"/>
                </a:cubicBezTo>
                <a:cubicBezTo>
                  <a:pt x="67" y="253"/>
                  <a:pt x="89" y="276"/>
                  <a:pt x="117" y="276"/>
                </a:cubicBezTo>
                <a:close/>
                <a:moveTo>
                  <a:pt x="200" y="292"/>
                </a:moveTo>
                <a:cubicBezTo>
                  <a:pt x="200" y="301"/>
                  <a:pt x="193" y="309"/>
                  <a:pt x="184" y="309"/>
                </a:cubicBezTo>
                <a:lnTo>
                  <a:pt x="50" y="309"/>
                </a:lnTo>
                <a:cubicBezTo>
                  <a:pt x="41" y="309"/>
                  <a:pt x="34" y="301"/>
                  <a:pt x="34" y="292"/>
                </a:cubicBezTo>
                <a:lnTo>
                  <a:pt x="34" y="159"/>
                </a:lnTo>
                <a:cubicBezTo>
                  <a:pt x="34" y="150"/>
                  <a:pt x="41" y="142"/>
                  <a:pt x="50" y="142"/>
                </a:cubicBezTo>
                <a:lnTo>
                  <a:pt x="184" y="142"/>
                </a:lnTo>
                <a:cubicBezTo>
                  <a:pt x="193" y="142"/>
                  <a:pt x="200" y="150"/>
                  <a:pt x="200" y="159"/>
                </a:cubicBezTo>
                <a:lnTo>
                  <a:pt x="200" y="292"/>
                </a:lnTo>
                <a:close/>
                <a:moveTo>
                  <a:pt x="84" y="109"/>
                </a:moveTo>
                <a:lnTo>
                  <a:pt x="84" y="78"/>
                </a:lnTo>
                <a:cubicBezTo>
                  <a:pt x="84" y="64"/>
                  <a:pt x="91" y="52"/>
                  <a:pt x="103" y="46"/>
                </a:cubicBezTo>
                <a:cubicBezTo>
                  <a:pt x="123" y="36"/>
                  <a:pt x="143" y="49"/>
                  <a:pt x="149" y="66"/>
                </a:cubicBezTo>
                <a:cubicBezTo>
                  <a:pt x="151" y="72"/>
                  <a:pt x="157" y="76"/>
                  <a:pt x="164" y="76"/>
                </a:cubicBezTo>
                <a:cubicBezTo>
                  <a:pt x="175" y="76"/>
                  <a:pt x="184" y="64"/>
                  <a:pt x="179" y="54"/>
                </a:cubicBezTo>
                <a:cubicBezTo>
                  <a:pt x="168" y="23"/>
                  <a:pt x="134" y="0"/>
                  <a:pt x="97" y="12"/>
                </a:cubicBezTo>
                <a:cubicBezTo>
                  <a:pt x="68" y="22"/>
                  <a:pt x="50" y="50"/>
                  <a:pt x="50" y="80"/>
                </a:cubicBezTo>
                <a:lnTo>
                  <a:pt x="50" y="109"/>
                </a:lnTo>
                <a:cubicBezTo>
                  <a:pt x="23" y="109"/>
                  <a:pt x="0" y="131"/>
                  <a:pt x="0" y="159"/>
                </a:cubicBezTo>
                <a:lnTo>
                  <a:pt x="0" y="292"/>
                </a:lnTo>
                <a:cubicBezTo>
                  <a:pt x="0" y="320"/>
                  <a:pt x="23" y="342"/>
                  <a:pt x="50" y="342"/>
                </a:cubicBezTo>
                <a:lnTo>
                  <a:pt x="184" y="342"/>
                </a:lnTo>
                <a:cubicBezTo>
                  <a:pt x="211" y="342"/>
                  <a:pt x="234" y="320"/>
                  <a:pt x="234" y="292"/>
                </a:cubicBezTo>
                <a:lnTo>
                  <a:pt x="234" y="159"/>
                </a:lnTo>
                <a:cubicBezTo>
                  <a:pt x="234" y="131"/>
                  <a:pt x="211" y="109"/>
                  <a:pt x="184" y="109"/>
                </a:cubicBezTo>
                <a:lnTo>
                  <a:pt x="84" y="10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id="{537C4C41-55DC-4725-9962-843917C778F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62876" y="3019425"/>
            <a:ext cx="174625" cy="252413"/>
          </a:xfrm>
          <a:custGeom>
            <a:avLst/>
            <a:gdLst>
              <a:gd name="T0" fmla="*/ 200 w 233"/>
              <a:gd name="T1" fmla="*/ 300 h 333"/>
              <a:gd name="T2" fmla="*/ 33 w 233"/>
              <a:gd name="T3" fmla="*/ 300 h 333"/>
              <a:gd name="T4" fmla="*/ 33 w 233"/>
              <a:gd name="T5" fmla="*/ 133 h 333"/>
              <a:gd name="T6" fmla="*/ 200 w 233"/>
              <a:gd name="T7" fmla="*/ 133 h 333"/>
              <a:gd name="T8" fmla="*/ 200 w 233"/>
              <a:gd name="T9" fmla="*/ 300 h 333"/>
              <a:gd name="T10" fmla="*/ 83 w 233"/>
              <a:gd name="T11" fmla="*/ 67 h 333"/>
              <a:gd name="T12" fmla="*/ 116 w 233"/>
              <a:gd name="T13" fmla="*/ 33 h 333"/>
              <a:gd name="T14" fmla="*/ 150 w 233"/>
              <a:gd name="T15" fmla="*/ 67 h 333"/>
              <a:gd name="T16" fmla="*/ 150 w 233"/>
              <a:gd name="T17" fmla="*/ 100 h 333"/>
              <a:gd name="T18" fmla="*/ 83 w 233"/>
              <a:gd name="T19" fmla="*/ 100 h 333"/>
              <a:gd name="T20" fmla="*/ 83 w 233"/>
              <a:gd name="T21" fmla="*/ 67 h 333"/>
              <a:gd name="T22" fmla="*/ 183 w 233"/>
              <a:gd name="T23" fmla="*/ 100 h 333"/>
              <a:gd name="T24" fmla="*/ 183 w 233"/>
              <a:gd name="T25" fmla="*/ 67 h 333"/>
              <a:gd name="T26" fmla="*/ 116 w 233"/>
              <a:gd name="T27" fmla="*/ 0 h 333"/>
              <a:gd name="T28" fmla="*/ 50 w 233"/>
              <a:gd name="T29" fmla="*/ 67 h 333"/>
              <a:gd name="T30" fmla="*/ 50 w 233"/>
              <a:gd name="T31" fmla="*/ 100 h 333"/>
              <a:gd name="T32" fmla="*/ 0 w 233"/>
              <a:gd name="T33" fmla="*/ 100 h 333"/>
              <a:gd name="T34" fmla="*/ 0 w 233"/>
              <a:gd name="T35" fmla="*/ 333 h 333"/>
              <a:gd name="T36" fmla="*/ 233 w 233"/>
              <a:gd name="T37" fmla="*/ 333 h 333"/>
              <a:gd name="T38" fmla="*/ 233 w 233"/>
              <a:gd name="T39" fmla="*/ 100 h 333"/>
              <a:gd name="T40" fmla="*/ 183 w 233"/>
              <a:gd name="T41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33" h="333">
                <a:moveTo>
                  <a:pt x="200" y="300"/>
                </a:moveTo>
                <a:lnTo>
                  <a:pt x="33" y="300"/>
                </a:lnTo>
                <a:lnTo>
                  <a:pt x="33" y="133"/>
                </a:lnTo>
                <a:lnTo>
                  <a:pt x="200" y="133"/>
                </a:lnTo>
                <a:lnTo>
                  <a:pt x="200" y="300"/>
                </a:lnTo>
                <a:close/>
                <a:moveTo>
                  <a:pt x="83" y="67"/>
                </a:moveTo>
                <a:cubicBezTo>
                  <a:pt x="83" y="48"/>
                  <a:pt x="98" y="33"/>
                  <a:pt x="116" y="33"/>
                </a:cubicBezTo>
                <a:cubicBezTo>
                  <a:pt x="135" y="33"/>
                  <a:pt x="150" y="50"/>
                  <a:pt x="150" y="67"/>
                </a:cubicBezTo>
                <a:lnTo>
                  <a:pt x="150" y="100"/>
                </a:lnTo>
                <a:lnTo>
                  <a:pt x="83" y="100"/>
                </a:lnTo>
                <a:lnTo>
                  <a:pt x="83" y="67"/>
                </a:lnTo>
                <a:close/>
                <a:moveTo>
                  <a:pt x="183" y="100"/>
                </a:moveTo>
                <a:lnTo>
                  <a:pt x="183" y="67"/>
                </a:lnTo>
                <a:cubicBezTo>
                  <a:pt x="183" y="33"/>
                  <a:pt x="153" y="0"/>
                  <a:pt x="116" y="0"/>
                </a:cubicBezTo>
                <a:cubicBezTo>
                  <a:pt x="80" y="0"/>
                  <a:pt x="50" y="30"/>
                  <a:pt x="50" y="67"/>
                </a:cubicBezTo>
                <a:lnTo>
                  <a:pt x="50" y="100"/>
                </a:lnTo>
                <a:lnTo>
                  <a:pt x="0" y="100"/>
                </a:lnTo>
                <a:lnTo>
                  <a:pt x="0" y="333"/>
                </a:lnTo>
                <a:lnTo>
                  <a:pt x="233" y="333"/>
                </a:lnTo>
                <a:lnTo>
                  <a:pt x="233" y="100"/>
                </a:lnTo>
                <a:lnTo>
                  <a:pt x="183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2">
            <a:extLst>
              <a:ext uri="{FF2B5EF4-FFF2-40B4-BE49-F238E27FC236}">
                <a16:creationId xmlns:a16="http://schemas.microsoft.com/office/drawing/2014/main" id="{AA811E6A-F24C-41CE-A855-10EC5883A9A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59638" y="3019425"/>
            <a:ext cx="174625" cy="252413"/>
          </a:xfrm>
          <a:custGeom>
            <a:avLst/>
            <a:gdLst>
              <a:gd name="T0" fmla="*/ 200 w 233"/>
              <a:gd name="T1" fmla="*/ 300 h 333"/>
              <a:gd name="T2" fmla="*/ 33 w 233"/>
              <a:gd name="T3" fmla="*/ 300 h 333"/>
              <a:gd name="T4" fmla="*/ 33 w 233"/>
              <a:gd name="T5" fmla="*/ 133 h 333"/>
              <a:gd name="T6" fmla="*/ 200 w 233"/>
              <a:gd name="T7" fmla="*/ 133 h 333"/>
              <a:gd name="T8" fmla="*/ 200 w 233"/>
              <a:gd name="T9" fmla="*/ 300 h 333"/>
              <a:gd name="T10" fmla="*/ 83 w 233"/>
              <a:gd name="T11" fmla="*/ 100 h 333"/>
              <a:gd name="T12" fmla="*/ 83 w 233"/>
              <a:gd name="T13" fmla="*/ 67 h 333"/>
              <a:gd name="T14" fmla="*/ 117 w 233"/>
              <a:gd name="T15" fmla="*/ 34 h 333"/>
              <a:gd name="T16" fmla="*/ 151 w 233"/>
              <a:gd name="T17" fmla="*/ 67 h 333"/>
              <a:gd name="T18" fmla="*/ 184 w 233"/>
              <a:gd name="T19" fmla="*/ 67 h 333"/>
              <a:gd name="T20" fmla="*/ 117 w 233"/>
              <a:gd name="T21" fmla="*/ 0 h 333"/>
              <a:gd name="T22" fmla="*/ 50 w 233"/>
              <a:gd name="T23" fmla="*/ 67 h 333"/>
              <a:gd name="T24" fmla="*/ 50 w 233"/>
              <a:gd name="T25" fmla="*/ 100 h 333"/>
              <a:gd name="T26" fmla="*/ 0 w 233"/>
              <a:gd name="T27" fmla="*/ 100 h 333"/>
              <a:gd name="T28" fmla="*/ 0 w 233"/>
              <a:gd name="T29" fmla="*/ 333 h 333"/>
              <a:gd name="T30" fmla="*/ 233 w 233"/>
              <a:gd name="T31" fmla="*/ 333 h 333"/>
              <a:gd name="T32" fmla="*/ 233 w 233"/>
              <a:gd name="T33" fmla="*/ 100 h 333"/>
              <a:gd name="T34" fmla="*/ 83 w 233"/>
              <a:gd name="T35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3" h="333">
                <a:moveTo>
                  <a:pt x="200" y="300"/>
                </a:moveTo>
                <a:lnTo>
                  <a:pt x="33" y="300"/>
                </a:lnTo>
                <a:lnTo>
                  <a:pt x="33" y="133"/>
                </a:lnTo>
                <a:lnTo>
                  <a:pt x="200" y="133"/>
                </a:lnTo>
                <a:lnTo>
                  <a:pt x="200" y="300"/>
                </a:lnTo>
                <a:close/>
                <a:moveTo>
                  <a:pt x="83" y="100"/>
                </a:moveTo>
                <a:lnTo>
                  <a:pt x="83" y="67"/>
                </a:lnTo>
                <a:cubicBezTo>
                  <a:pt x="83" y="49"/>
                  <a:pt x="99" y="34"/>
                  <a:pt x="117" y="34"/>
                </a:cubicBezTo>
                <a:cubicBezTo>
                  <a:pt x="135" y="34"/>
                  <a:pt x="151" y="50"/>
                  <a:pt x="151" y="67"/>
                </a:cubicBezTo>
                <a:lnTo>
                  <a:pt x="184" y="67"/>
                </a:lnTo>
                <a:cubicBezTo>
                  <a:pt x="184" y="33"/>
                  <a:pt x="154" y="0"/>
                  <a:pt x="117" y="0"/>
                </a:cubicBezTo>
                <a:cubicBezTo>
                  <a:pt x="80" y="0"/>
                  <a:pt x="50" y="30"/>
                  <a:pt x="50" y="67"/>
                </a:cubicBezTo>
                <a:lnTo>
                  <a:pt x="50" y="100"/>
                </a:lnTo>
                <a:lnTo>
                  <a:pt x="0" y="100"/>
                </a:lnTo>
                <a:lnTo>
                  <a:pt x="0" y="333"/>
                </a:lnTo>
                <a:lnTo>
                  <a:pt x="233" y="333"/>
                </a:lnTo>
                <a:lnTo>
                  <a:pt x="233" y="100"/>
                </a:lnTo>
                <a:lnTo>
                  <a:pt x="83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30B2F453-9298-4591-8C45-19D75BCC9A5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56401" y="3013075"/>
            <a:ext cx="176213" cy="258763"/>
          </a:xfrm>
          <a:custGeom>
            <a:avLst/>
            <a:gdLst>
              <a:gd name="T0" fmla="*/ 200 w 234"/>
              <a:gd name="T1" fmla="*/ 291 h 341"/>
              <a:gd name="T2" fmla="*/ 184 w 234"/>
              <a:gd name="T3" fmla="*/ 308 h 341"/>
              <a:gd name="T4" fmla="*/ 50 w 234"/>
              <a:gd name="T5" fmla="*/ 308 h 341"/>
              <a:gd name="T6" fmla="*/ 34 w 234"/>
              <a:gd name="T7" fmla="*/ 291 h 341"/>
              <a:gd name="T8" fmla="*/ 34 w 234"/>
              <a:gd name="T9" fmla="*/ 158 h 341"/>
              <a:gd name="T10" fmla="*/ 50 w 234"/>
              <a:gd name="T11" fmla="*/ 141 h 341"/>
              <a:gd name="T12" fmla="*/ 184 w 234"/>
              <a:gd name="T13" fmla="*/ 141 h 341"/>
              <a:gd name="T14" fmla="*/ 200 w 234"/>
              <a:gd name="T15" fmla="*/ 158 h 341"/>
              <a:gd name="T16" fmla="*/ 200 w 234"/>
              <a:gd name="T17" fmla="*/ 291 h 341"/>
              <a:gd name="T18" fmla="*/ 84 w 234"/>
              <a:gd name="T19" fmla="*/ 75 h 341"/>
              <a:gd name="T20" fmla="*/ 117 w 234"/>
              <a:gd name="T21" fmla="*/ 41 h 341"/>
              <a:gd name="T22" fmla="*/ 150 w 234"/>
              <a:gd name="T23" fmla="*/ 75 h 341"/>
              <a:gd name="T24" fmla="*/ 150 w 234"/>
              <a:gd name="T25" fmla="*/ 108 h 341"/>
              <a:gd name="T26" fmla="*/ 84 w 234"/>
              <a:gd name="T27" fmla="*/ 108 h 341"/>
              <a:gd name="T28" fmla="*/ 84 w 234"/>
              <a:gd name="T29" fmla="*/ 75 h 341"/>
              <a:gd name="T30" fmla="*/ 184 w 234"/>
              <a:gd name="T31" fmla="*/ 108 h 341"/>
              <a:gd name="T32" fmla="*/ 184 w 234"/>
              <a:gd name="T33" fmla="*/ 75 h 341"/>
              <a:gd name="T34" fmla="*/ 103 w 234"/>
              <a:gd name="T35" fmla="*/ 9 h 341"/>
              <a:gd name="T36" fmla="*/ 50 w 234"/>
              <a:gd name="T37" fmla="*/ 79 h 341"/>
              <a:gd name="T38" fmla="*/ 50 w 234"/>
              <a:gd name="T39" fmla="*/ 108 h 341"/>
              <a:gd name="T40" fmla="*/ 34 w 234"/>
              <a:gd name="T41" fmla="*/ 108 h 341"/>
              <a:gd name="T42" fmla="*/ 0 w 234"/>
              <a:gd name="T43" fmla="*/ 141 h 341"/>
              <a:gd name="T44" fmla="*/ 0 w 234"/>
              <a:gd name="T45" fmla="*/ 308 h 341"/>
              <a:gd name="T46" fmla="*/ 34 w 234"/>
              <a:gd name="T47" fmla="*/ 341 h 341"/>
              <a:gd name="T48" fmla="*/ 200 w 234"/>
              <a:gd name="T49" fmla="*/ 341 h 341"/>
              <a:gd name="T50" fmla="*/ 234 w 234"/>
              <a:gd name="T51" fmla="*/ 308 h 341"/>
              <a:gd name="T52" fmla="*/ 234 w 234"/>
              <a:gd name="T53" fmla="*/ 141 h 341"/>
              <a:gd name="T54" fmla="*/ 200 w 234"/>
              <a:gd name="T55" fmla="*/ 108 h 341"/>
              <a:gd name="T56" fmla="*/ 184 w 234"/>
              <a:gd name="T57" fmla="*/ 108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341">
                <a:moveTo>
                  <a:pt x="200" y="291"/>
                </a:moveTo>
                <a:cubicBezTo>
                  <a:pt x="200" y="300"/>
                  <a:pt x="193" y="308"/>
                  <a:pt x="184" y="308"/>
                </a:cubicBezTo>
                <a:lnTo>
                  <a:pt x="50" y="308"/>
                </a:lnTo>
                <a:cubicBezTo>
                  <a:pt x="41" y="308"/>
                  <a:pt x="34" y="300"/>
                  <a:pt x="34" y="291"/>
                </a:cubicBezTo>
                <a:lnTo>
                  <a:pt x="34" y="158"/>
                </a:lnTo>
                <a:cubicBezTo>
                  <a:pt x="34" y="149"/>
                  <a:pt x="41" y="141"/>
                  <a:pt x="50" y="141"/>
                </a:cubicBezTo>
                <a:lnTo>
                  <a:pt x="184" y="141"/>
                </a:lnTo>
                <a:cubicBezTo>
                  <a:pt x="193" y="141"/>
                  <a:pt x="200" y="149"/>
                  <a:pt x="200" y="158"/>
                </a:cubicBezTo>
                <a:lnTo>
                  <a:pt x="200" y="291"/>
                </a:lnTo>
                <a:close/>
                <a:moveTo>
                  <a:pt x="84" y="75"/>
                </a:moveTo>
                <a:cubicBezTo>
                  <a:pt x="84" y="56"/>
                  <a:pt x="99" y="41"/>
                  <a:pt x="117" y="41"/>
                </a:cubicBezTo>
                <a:cubicBezTo>
                  <a:pt x="135" y="41"/>
                  <a:pt x="150" y="58"/>
                  <a:pt x="150" y="75"/>
                </a:cubicBezTo>
                <a:lnTo>
                  <a:pt x="150" y="108"/>
                </a:lnTo>
                <a:lnTo>
                  <a:pt x="84" y="108"/>
                </a:lnTo>
                <a:lnTo>
                  <a:pt x="84" y="75"/>
                </a:lnTo>
                <a:close/>
                <a:moveTo>
                  <a:pt x="184" y="108"/>
                </a:moveTo>
                <a:lnTo>
                  <a:pt x="184" y="75"/>
                </a:lnTo>
                <a:cubicBezTo>
                  <a:pt x="184" y="37"/>
                  <a:pt x="146" y="0"/>
                  <a:pt x="103" y="9"/>
                </a:cubicBezTo>
                <a:cubicBezTo>
                  <a:pt x="71" y="17"/>
                  <a:pt x="50" y="47"/>
                  <a:pt x="50" y="79"/>
                </a:cubicBezTo>
                <a:lnTo>
                  <a:pt x="50" y="108"/>
                </a:lnTo>
                <a:lnTo>
                  <a:pt x="34" y="108"/>
                </a:lnTo>
                <a:cubicBezTo>
                  <a:pt x="15" y="108"/>
                  <a:pt x="0" y="123"/>
                  <a:pt x="0" y="141"/>
                </a:cubicBezTo>
                <a:lnTo>
                  <a:pt x="0" y="308"/>
                </a:lnTo>
                <a:cubicBezTo>
                  <a:pt x="0" y="326"/>
                  <a:pt x="15" y="341"/>
                  <a:pt x="34" y="341"/>
                </a:cubicBezTo>
                <a:lnTo>
                  <a:pt x="200" y="341"/>
                </a:lnTo>
                <a:cubicBezTo>
                  <a:pt x="219" y="341"/>
                  <a:pt x="234" y="326"/>
                  <a:pt x="234" y="308"/>
                </a:cubicBezTo>
                <a:lnTo>
                  <a:pt x="234" y="141"/>
                </a:lnTo>
                <a:cubicBezTo>
                  <a:pt x="234" y="123"/>
                  <a:pt x="219" y="108"/>
                  <a:pt x="200" y="108"/>
                </a:cubicBezTo>
                <a:lnTo>
                  <a:pt x="184" y="10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7F66B1DD-586F-479C-90A5-1E6C4DFBA7B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53163" y="3011488"/>
            <a:ext cx="176213" cy="260350"/>
          </a:xfrm>
          <a:custGeom>
            <a:avLst/>
            <a:gdLst>
              <a:gd name="T0" fmla="*/ 200 w 233"/>
              <a:gd name="T1" fmla="*/ 292 h 342"/>
              <a:gd name="T2" fmla="*/ 183 w 233"/>
              <a:gd name="T3" fmla="*/ 309 h 342"/>
              <a:gd name="T4" fmla="*/ 50 w 233"/>
              <a:gd name="T5" fmla="*/ 309 h 342"/>
              <a:gd name="T6" fmla="*/ 33 w 233"/>
              <a:gd name="T7" fmla="*/ 292 h 342"/>
              <a:gd name="T8" fmla="*/ 33 w 233"/>
              <a:gd name="T9" fmla="*/ 159 h 342"/>
              <a:gd name="T10" fmla="*/ 50 w 233"/>
              <a:gd name="T11" fmla="*/ 142 h 342"/>
              <a:gd name="T12" fmla="*/ 183 w 233"/>
              <a:gd name="T13" fmla="*/ 142 h 342"/>
              <a:gd name="T14" fmla="*/ 200 w 233"/>
              <a:gd name="T15" fmla="*/ 159 h 342"/>
              <a:gd name="T16" fmla="*/ 200 w 233"/>
              <a:gd name="T17" fmla="*/ 292 h 342"/>
              <a:gd name="T18" fmla="*/ 83 w 233"/>
              <a:gd name="T19" fmla="*/ 109 h 342"/>
              <a:gd name="T20" fmla="*/ 83 w 233"/>
              <a:gd name="T21" fmla="*/ 78 h 342"/>
              <a:gd name="T22" fmla="*/ 102 w 233"/>
              <a:gd name="T23" fmla="*/ 46 h 342"/>
              <a:gd name="T24" fmla="*/ 148 w 233"/>
              <a:gd name="T25" fmla="*/ 66 h 342"/>
              <a:gd name="T26" fmla="*/ 163 w 233"/>
              <a:gd name="T27" fmla="*/ 76 h 342"/>
              <a:gd name="T28" fmla="*/ 179 w 233"/>
              <a:gd name="T29" fmla="*/ 54 h 342"/>
              <a:gd name="T30" fmla="*/ 96 w 233"/>
              <a:gd name="T31" fmla="*/ 12 h 342"/>
              <a:gd name="T32" fmla="*/ 50 w 233"/>
              <a:gd name="T33" fmla="*/ 80 h 342"/>
              <a:gd name="T34" fmla="*/ 50 w 233"/>
              <a:gd name="T35" fmla="*/ 109 h 342"/>
              <a:gd name="T36" fmla="*/ 0 w 233"/>
              <a:gd name="T37" fmla="*/ 159 h 342"/>
              <a:gd name="T38" fmla="*/ 0 w 233"/>
              <a:gd name="T39" fmla="*/ 292 h 342"/>
              <a:gd name="T40" fmla="*/ 50 w 233"/>
              <a:gd name="T41" fmla="*/ 342 h 342"/>
              <a:gd name="T42" fmla="*/ 183 w 233"/>
              <a:gd name="T43" fmla="*/ 342 h 342"/>
              <a:gd name="T44" fmla="*/ 233 w 233"/>
              <a:gd name="T45" fmla="*/ 292 h 342"/>
              <a:gd name="T46" fmla="*/ 233 w 233"/>
              <a:gd name="T47" fmla="*/ 159 h 342"/>
              <a:gd name="T48" fmla="*/ 183 w 233"/>
              <a:gd name="T49" fmla="*/ 109 h 342"/>
              <a:gd name="T50" fmla="*/ 83 w 233"/>
              <a:gd name="T51" fmla="*/ 109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33" h="342">
                <a:moveTo>
                  <a:pt x="200" y="292"/>
                </a:moveTo>
                <a:cubicBezTo>
                  <a:pt x="200" y="301"/>
                  <a:pt x="192" y="309"/>
                  <a:pt x="183" y="309"/>
                </a:cubicBezTo>
                <a:lnTo>
                  <a:pt x="50" y="309"/>
                </a:lnTo>
                <a:cubicBezTo>
                  <a:pt x="40" y="309"/>
                  <a:pt x="33" y="301"/>
                  <a:pt x="33" y="292"/>
                </a:cubicBezTo>
                <a:lnTo>
                  <a:pt x="33" y="159"/>
                </a:lnTo>
                <a:cubicBezTo>
                  <a:pt x="33" y="150"/>
                  <a:pt x="40" y="142"/>
                  <a:pt x="50" y="142"/>
                </a:cubicBezTo>
                <a:lnTo>
                  <a:pt x="183" y="142"/>
                </a:lnTo>
                <a:cubicBezTo>
                  <a:pt x="192" y="142"/>
                  <a:pt x="200" y="150"/>
                  <a:pt x="200" y="159"/>
                </a:cubicBezTo>
                <a:lnTo>
                  <a:pt x="200" y="292"/>
                </a:lnTo>
                <a:close/>
                <a:moveTo>
                  <a:pt x="83" y="109"/>
                </a:moveTo>
                <a:lnTo>
                  <a:pt x="83" y="78"/>
                </a:lnTo>
                <a:cubicBezTo>
                  <a:pt x="83" y="64"/>
                  <a:pt x="90" y="52"/>
                  <a:pt x="102" y="46"/>
                </a:cubicBezTo>
                <a:cubicBezTo>
                  <a:pt x="122" y="36"/>
                  <a:pt x="142" y="49"/>
                  <a:pt x="148" y="66"/>
                </a:cubicBezTo>
                <a:cubicBezTo>
                  <a:pt x="150" y="72"/>
                  <a:pt x="156" y="76"/>
                  <a:pt x="163" y="76"/>
                </a:cubicBezTo>
                <a:cubicBezTo>
                  <a:pt x="174" y="76"/>
                  <a:pt x="183" y="64"/>
                  <a:pt x="179" y="54"/>
                </a:cubicBezTo>
                <a:cubicBezTo>
                  <a:pt x="167" y="23"/>
                  <a:pt x="133" y="0"/>
                  <a:pt x="96" y="12"/>
                </a:cubicBezTo>
                <a:cubicBezTo>
                  <a:pt x="68" y="22"/>
                  <a:pt x="50" y="50"/>
                  <a:pt x="50" y="80"/>
                </a:cubicBezTo>
                <a:lnTo>
                  <a:pt x="50" y="109"/>
                </a:lnTo>
                <a:cubicBezTo>
                  <a:pt x="22" y="109"/>
                  <a:pt x="0" y="131"/>
                  <a:pt x="0" y="159"/>
                </a:cubicBezTo>
                <a:lnTo>
                  <a:pt x="0" y="292"/>
                </a:lnTo>
                <a:cubicBezTo>
                  <a:pt x="0" y="320"/>
                  <a:pt x="22" y="342"/>
                  <a:pt x="50" y="342"/>
                </a:cubicBezTo>
                <a:lnTo>
                  <a:pt x="183" y="342"/>
                </a:lnTo>
                <a:cubicBezTo>
                  <a:pt x="211" y="342"/>
                  <a:pt x="233" y="320"/>
                  <a:pt x="233" y="292"/>
                </a:cubicBezTo>
                <a:lnTo>
                  <a:pt x="233" y="159"/>
                </a:lnTo>
                <a:cubicBezTo>
                  <a:pt x="233" y="131"/>
                  <a:pt x="211" y="109"/>
                  <a:pt x="183" y="109"/>
                </a:cubicBezTo>
                <a:lnTo>
                  <a:pt x="83" y="10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AD7DB2CA-F508-4C9D-A400-BEEA6AB077B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79126" y="2511425"/>
            <a:ext cx="176213" cy="254000"/>
          </a:xfrm>
          <a:custGeom>
            <a:avLst/>
            <a:gdLst>
              <a:gd name="T0" fmla="*/ 100 w 233"/>
              <a:gd name="T1" fmla="*/ 234 h 334"/>
              <a:gd name="T2" fmla="*/ 66 w 233"/>
              <a:gd name="T3" fmla="*/ 234 h 334"/>
              <a:gd name="T4" fmla="*/ 66 w 233"/>
              <a:gd name="T5" fmla="*/ 200 h 334"/>
              <a:gd name="T6" fmla="*/ 100 w 233"/>
              <a:gd name="T7" fmla="*/ 200 h 334"/>
              <a:gd name="T8" fmla="*/ 100 w 233"/>
              <a:gd name="T9" fmla="*/ 167 h 334"/>
              <a:gd name="T10" fmla="*/ 133 w 233"/>
              <a:gd name="T11" fmla="*/ 167 h 334"/>
              <a:gd name="T12" fmla="*/ 133 w 233"/>
              <a:gd name="T13" fmla="*/ 200 h 334"/>
              <a:gd name="T14" fmla="*/ 166 w 233"/>
              <a:gd name="T15" fmla="*/ 200 h 334"/>
              <a:gd name="T16" fmla="*/ 166 w 233"/>
              <a:gd name="T17" fmla="*/ 234 h 334"/>
              <a:gd name="T18" fmla="*/ 133 w 233"/>
              <a:gd name="T19" fmla="*/ 234 h 334"/>
              <a:gd name="T20" fmla="*/ 133 w 233"/>
              <a:gd name="T21" fmla="*/ 267 h 334"/>
              <a:gd name="T22" fmla="*/ 100 w 233"/>
              <a:gd name="T23" fmla="*/ 267 h 334"/>
              <a:gd name="T24" fmla="*/ 100 w 233"/>
              <a:gd name="T25" fmla="*/ 234 h 334"/>
              <a:gd name="T26" fmla="*/ 200 w 233"/>
              <a:gd name="T27" fmla="*/ 300 h 334"/>
              <a:gd name="T28" fmla="*/ 33 w 233"/>
              <a:gd name="T29" fmla="*/ 300 h 334"/>
              <a:gd name="T30" fmla="*/ 33 w 233"/>
              <a:gd name="T31" fmla="*/ 134 h 334"/>
              <a:gd name="T32" fmla="*/ 200 w 233"/>
              <a:gd name="T33" fmla="*/ 134 h 334"/>
              <a:gd name="T34" fmla="*/ 200 w 233"/>
              <a:gd name="T35" fmla="*/ 300 h 334"/>
              <a:gd name="T36" fmla="*/ 83 w 233"/>
              <a:gd name="T37" fmla="*/ 67 h 334"/>
              <a:gd name="T38" fmla="*/ 116 w 233"/>
              <a:gd name="T39" fmla="*/ 34 h 334"/>
              <a:gd name="T40" fmla="*/ 150 w 233"/>
              <a:gd name="T41" fmla="*/ 67 h 334"/>
              <a:gd name="T42" fmla="*/ 150 w 233"/>
              <a:gd name="T43" fmla="*/ 100 h 334"/>
              <a:gd name="T44" fmla="*/ 83 w 233"/>
              <a:gd name="T45" fmla="*/ 100 h 334"/>
              <a:gd name="T46" fmla="*/ 83 w 233"/>
              <a:gd name="T47" fmla="*/ 67 h 334"/>
              <a:gd name="T48" fmla="*/ 183 w 233"/>
              <a:gd name="T49" fmla="*/ 100 h 334"/>
              <a:gd name="T50" fmla="*/ 183 w 233"/>
              <a:gd name="T51" fmla="*/ 67 h 334"/>
              <a:gd name="T52" fmla="*/ 116 w 233"/>
              <a:gd name="T53" fmla="*/ 0 h 334"/>
              <a:gd name="T54" fmla="*/ 50 w 233"/>
              <a:gd name="T55" fmla="*/ 67 h 334"/>
              <a:gd name="T56" fmla="*/ 50 w 233"/>
              <a:gd name="T57" fmla="*/ 100 h 334"/>
              <a:gd name="T58" fmla="*/ 0 w 233"/>
              <a:gd name="T59" fmla="*/ 100 h 334"/>
              <a:gd name="T60" fmla="*/ 0 w 233"/>
              <a:gd name="T61" fmla="*/ 334 h 334"/>
              <a:gd name="T62" fmla="*/ 233 w 233"/>
              <a:gd name="T63" fmla="*/ 334 h 334"/>
              <a:gd name="T64" fmla="*/ 233 w 233"/>
              <a:gd name="T65" fmla="*/ 100 h 334"/>
              <a:gd name="T66" fmla="*/ 183 w 233"/>
              <a:gd name="T67" fmla="*/ 1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33" h="334">
                <a:moveTo>
                  <a:pt x="100" y="234"/>
                </a:moveTo>
                <a:lnTo>
                  <a:pt x="66" y="234"/>
                </a:lnTo>
                <a:lnTo>
                  <a:pt x="66" y="200"/>
                </a:lnTo>
                <a:lnTo>
                  <a:pt x="100" y="200"/>
                </a:lnTo>
                <a:lnTo>
                  <a:pt x="100" y="167"/>
                </a:lnTo>
                <a:lnTo>
                  <a:pt x="133" y="167"/>
                </a:lnTo>
                <a:lnTo>
                  <a:pt x="133" y="200"/>
                </a:lnTo>
                <a:lnTo>
                  <a:pt x="166" y="200"/>
                </a:lnTo>
                <a:lnTo>
                  <a:pt x="166" y="234"/>
                </a:lnTo>
                <a:lnTo>
                  <a:pt x="133" y="234"/>
                </a:lnTo>
                <a:lnTo>
                  <a:pt x="133" y="267"/>
                </a:lnTo>
                <a:lnTo>
                  <a:pt x="100" y="267"/>
                </a:lnTo>
                <a:lnTo>
                  <a:pt x="100" y="234"/>
                </a:lnTo>
                <a:close/>
                <a:moveTo>
                  <a:pt x="200" y="300"/>
                </a:moveTo>
                <a:lnTo>
                  <a:pt x="33" y="300"/>
                </a:lnTo>
                <a:lnTo>
                  <a:pt x="33" y="134"/>
                </a:lnTo>
                <a:lnTo>
                  <a:pt x="200" y="134"/>
                </a:lnTo>
                <a:lnTo>
                  <a:pt x="200" y="300"/>
                </a:lnTo>
                <a:close/>
                <a:moveTo>
                  <a:pt x="83" y="67"/>
                </a:moveTo>
                <a:cubicBezTo>
                  <a:pt x="83" y="49"/>
                  <a:pt x="98" y="34"/>
                  <a:pt x="116" y="34"/>
                </a:cubicBezTo>
                <a:cubicBezTo>
                  <a:pt x="135" y="34"/>
                  <a:pt x="150" y="50"/>
                  <a:pt x="150" y="67"/>
                </a:cubicBezTo>
                <a:lnTo>
                  <a:pt x="150" y="100"/>
                </a:lnTo>
                <a:lnTo>
                  <a:pt x="83" y="100"/>
                </a:lnTo>
                <a:lnTo>
                  <a:pt x="83" y="67"/>
                </a:lnTo>
                <a:close/>
                <a:moveTo>
                  <a:pt x="183" y="100"/>
                </a:moveTo>
                <a:lnTo>
                  <a:pt x="183" y="67"/>
                </a:lnTo>
                <a:cubicBezTo>
                  <a:pt x="183" y="34"/>
                  <a:pt x="153" y="0"/>
                  <a:pt x="116" y="0"/>
                </a:cubicBezTo>
                <a:cubicBezTo>
                  <a:pt x="80" y="0"/>
                  <a:pt x="50" y="30"/>
                  <a:pt x="50" y="67"/>
                </a:cubicBezTo>
                <a:lnTo>
                  <a:pt x="50" y="100"/>
                </a:lnTo>
                <a:lnTo>
                  <a:pt x="0" y="100"/>
                </a:lnTo>
                <a:lnTo>
                  <a:pt x="0" y="334"/>
                </a:lnTo>
                <a:lnTo>
                  <a:pt x="233" y="334"/>
                </a:lnTo>
                <a:lnTo>
                  <a:pt x="233" y="100"/>
                </a:lnTo>
                <a:lnTo>
                  <a:pt x="183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E3BD8411-4540-4015-8D54-84EA33E18BC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75888" y="2513013"/>
            <a:ext cx="176213" cy="252413"/>
          </a:xfrm>
          <a:custGeom>
            <a:avLst/>
            <a:gdLst>
              <a:gd name="T0" fmla="*/ 100 w 233"/>
              <a:gd name="T1" fmla="*/ 233 h 333"/>
              <a:gd name="T2" fmla="*/ 67 w 233"/>
              <a:gd name="T3" fmla="*/ 233 h 333"/>
              <a:gd name="T4" fmla="*/ 67 w 233"/>
              <a:gd name="T5" fmla="*/ 199 h 333"/>
              <a:gd name="T6" fmla="*/ 100 w 233"/>
              <a:gd name="T7" fmla="*/ 199 h 333"/>
              <a:gd name="T8" fmla="*/ 100 w 233"/>
              <a:gd name="T9" fmla="*/ 166 h 333"/>
              <a:gd name="T10" fmla="*/ 133 w 233"/>
              <a:gd name="T11" fmla="*/ 166 h 333"/>
              <a:gd name="T12" fmla="*/ 133 w 233"/>
              <a:gd name="T13" fmla="*/ 199 h 333"/>
              <a:gd name="T14" fmla="*/ 167 w 233"/>
              <a:gd name="T15" fmla="*/ 199 h 333"/>
              <a:gd name="T16" fmla="*/ 167 w 233"/>
              <a:gd name="T17" fmla="*/ 233 h 333"/>
              <a:gd name="T18" fmla="*/ 133 w 233"/>
              <a:gd name="T19" fmla="*/ 233 h 333"/>
              <a:gd name="T20" fmla="*/ 133 w 233"/>
              <a:gd name="T21" fmla="*/ 266 h 333"/>
              <a:gd name="T22" fmla="*/ 100 w 233"/>
              <a:gd name="T23" fmla="*/ 266 h 333"/>
              <a:gd name="T24" fmla="*/ 100 w 233"/>
              <a:gd name="T25" fmla="*/ 233 h 333"/>
              <a:gd name="T26" fmla="*/ 200 w 233"/>
              <a:gd name="T27" fmla="*/ 299 h 333"/>
              <a:gd name="T28" fmla="*/ 33 w 233"/>
              <a:gd name="T29" fmla="*/ 299 h 333"/>
              <a:gd name="T30" fmla="*/ 33 w 233"/>
              <a:gd name="T31" fmla="*/ 133 h 333"/>
              <a:gd name="T32" fmla="*/ 200 w 233"/>
              <a:gd name="T33" fmla="*/ 133 h 333"/>
              <a:gd name="T34" fmla="*/ 200 w 233"/>
              <a:gd name="T35" fmla="*/ 299 h 333"/>
              <a:gd name="T36" fmla="*/ 83 w 233"/>
              <a:gd name="T37" fmla="*/ 99 h 333"/>
              <a:gd name="T38" fmla="*/ 83 w 233"/>
              <a:gd name="T39" fmla="*/ 67 h 333"/>
              <a:gd name="T40" fmla="*/ 117 w 233"/>
              <a:gd name="T41" fmla="*/ 33 h 333"/>
              <a:gd name="T42" fmla="*/ 150 w 233"/>
              <a:gd name="T43" fmla="*/ 66 h 333"/>
              <a:gd name="T44" fmla="*/ 183 w 233"/>
              <a:gd name="T45" fmla="*/ 66 h 333"/>
              <a:gd name="T46" fmla="*/ 117 w 233"/>
              <a:gd name="T47" fmla="*/ 0 h 333"/>
              <a:gd name="T48" fmla="*/ 50 w 233"/>
              <a:gd name="T49" fmla="*/ 67 h 333"/>
              <a:gd name="T50" fmla="*/ 50 w 233"/>
              <a:gd name="T51" fmla="*/ 99 h 333"/>
              <a:gd name="T52" fmla="*/ 0 w 233"/>
              <a:gd name="T53" fmla="*/ 99 h 333"/>
              <a:gd name="T54" fmla="*/ 0 w 233"/>
              <a:gd name="T55" fmla="*/ 333 h 333"/>
              <a:gd name="T56" fmla="*/ 233 w 233"/>
              <a:gd name="T57" fmla="*/ 333 h 333"/>
              <a:gd name="T58" fmla="*/ 233 w 233"/>
              <a:gd name="T59" fmla="*/ 99 h 333"/>
              <a:gd name="T60" fmla="*/ 83 w 233"/>
              <a:gd name="T61" fmla="*/ 99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33" h="333">
                <a:moveTo>
                  <a:pt x="100" y="233"/>
                </a:moveTo>
                <a:lnTo>
                  <a:pt x="67" y="233"/>
                </a:lnTo>
                <a:lnTo>
                  <a:pt x="67" y="199"/>
                </a:lnTo>
                <a:lnTo>
                  <a:pt x="100" y="199"/>
                </a:lnTo>
                <a:lnTo>
                  <a:pt x="100" y="166"/>
                </a:lnTo>
                <a:lnTo>
                  <a:pt x="133" y="166"/>
                </a:lnTo>
                <a:lnTo>
                  <a:pt x="133" y="199"/>
                </a:lnTo>
                <a:lnTo>
                  <a:pt x="167" y="199"/>
                </a:lnTo>
                <a:lnTo>
                  <a:pt x="167" y="233"/>
                </a:lnTo>
                <a:lnTo>
                  <a:pt x="133" y="233"/>
                </a:lnTo>
                <a:lnTo>
                  <a:pt x="133" y="266"/>
                </a:lnTo>
                <a:lnTo>
                  <a:pt x="100" y="266"/>
                </a:lnTo>
                <a:lnTo>
                  <a:pt x="100" y="233"/>
                </a:lnTo>
                <a:close/>
                <a:moveTo>
                  <a:pt x="200" y="299"/>
                </a:moveTo>
                <a:lnTo>
                  <a:pt x="33" y="299"/>
                </a:lnTo>
                <a:lnTo>
                  <a:pt x="33" y="133"/>
                </a:lnTo>
                <a:lnTo>
                  <a:pt x="200" y="133"/>
                </a:lnTo>
                <a:lnTo>
                  <a:pt x="200" y="299"/>
                </a:lnTo>
                <a:close/>
                <a:moveTo>
                  <a:pt x="83" y="99"/>
                </a:moveTo>
                <a:lnTo>
                  <a:pt x="83" y="67"/>
                </a:lnTo>
                <a:cubicBezTo>
                  <a:pt x="83" y="48"/>
                  <a:pt x="98" y="33"/>
                  <a:pt x="117" y="33"/>
                </a:cubicBezTo>
                <a:cubicBezTo>
                  <a:pt x="135" y="33"/>
                  <a:pt x="150" y="49"/>
                  <a:pt x="150" y="66"/>
                </a:cubicBezTo>
                <a:lnTo>
                  <a:pt x="183" y="66"/>
                </a:lnTo>
                <a:cubicBezTo>
                  <a:pt x="183" y="33"/>
                  <a:pt x="153" y="0"/>
                  <a:pt x="117" y="0"/>
                </a:cubicBezTo>
                <a:cubicBezTo>
                  <a:pt x="80" y="0"/>
                  <a:pt x="50" y="30"/>
                  <a:pt x="50" y="67"/>
                </a:cubicBezTo>
                <a:lnTo>
                  <a:pt x="50" y="99"/>
                </a:lnTo>
                <a:lnTo>
                  <a:pt x="0" y="99"/>
                </a:lnTo>
                <a:lnTo>
                  <a:pt x="0" y="333"/>
                </a:lnTo>
                <a:lnTo>
                  <a:pt x="233" y="333"/>
                </a:lnTo>
                <a:lnTo>
                  <a:pt x="233" y="99"/>
                </a:lnTo>
                <a:lnTo>
                  <a:pt x="83" y="9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EC0A858F-4301-4BEF-82ED-65F4DF10FB7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72651" y="2506663"/>
            <a:ext cx="177800" cy="258763"/>
          </a:xfrm>
          <a:custGeom>
            <a:avLst/>
            <a:gdLst>
              <a:gd name="T0" fmla="*/ 167 w 234"/>
              <a:gd name="T1" fmla="*/ 225 h 342"/>
              <a:gd name="T2" fmla="*/ 150 w 234"/>
              <a:gd name="T3" fmla="*/ 242 h 342"/>
              <a:gd name="T4" fmla="*/ 134 w 234"/>
              <a:gd name="T5" fmla="*/ 242 h 342"/>
              <a:gd name="T6" fmla="*/ 134 w 234"/>
              <a:gd name="T7" fmla="*/ 258 h 342"/>
              <a:gd name="T8" fmla="*/ 117 w 234"/>
              <a:gd name="T9" fmla="*/ 275 h 342"/>
              <a:gd name="T10" fmla="*/ 100 w 234"/>
              <a:gd name="T11" fmla="*/ 258 h 342"/>
              <a:gd name="T12" fmla="*/ 100 w 234"/>
              <a:gd name="T13" fmla="*/ 242 h 342"/>
              <a:gd name="T14" fmla="*/ 84 w 234"/>
              <a:gd name="T15" fmla="*/ 242 h 342"/>
              <a:gd name="T16" fmla="*/ 67 w 234"/>
              <a:gd name="T17" fmla="*/ 225 h 342"/>
              <a:gd name="T18" fmla="*/ 84 w 234"/>
              <a:gd name="T19" fmla="*/ 208 h 342"/>
              <a:gd name="T20" fmla="*/ 100 w 234"/>
              <a:gd name="T21" fmla="*/ 208 h 342"/>
              <a:gd name="T22" fmla="*/ 100 w 234"/>
              <a:gd name="T23" fmla="*/ 192 h 342"/>
              <a:gd name="T24" fmla="*/ 117 w 234"/>
              <a:gd name="T25" fmla="*/ 175 h 342"/>
              <a:gd name="T26" fmla="*/ 134 w 234"/>
              <a:gd name="T27" fmla="*/ 192 h 342"/>
              <a:gd name="T28" fmla="*/ 134 w 234"/>
              <a:gd name="T29" fmla="*/ 208 h 342"/>
              <a:gd name="T30" fmla="*/ 150 w 234"/>
              <a:gd name="T31" fmla="*/ 208 h 342"/>
              <a:gd name="T32" fmla="*/ 167 w 234"/>
              <a:gd name="T33" fmla="*/ 225 h 342"/>
              <a:gd name="T34" fmla="*/ 200 w 234"/>
              <a:gd name="T35" fmla="*/ 292 h 342"/>
              <a:gd name="T36" fmla="*/ 184 w 234"/>
              <a:gd name="T37" fmla="*/ 308 h 342"/>
              <a:gd name="T38" fmla="*/ 50 w 234"/>
              <a:gd name="T39" fmla="*/ 308 h 342"/>
              <a:gd name="T40" fmla="*/ 34 w 234"/>
              <a:gd name="T41" fmla="*/ 292 h 342"/>
              <a:gd name="T42" fmla="*/ 34 w 234"/>
              <a:gd name="T43" fmla="*/ 158 h 342"/>
              <a:gd name="T44" fmla="*/ 50 w 234"/>
              <a:gd name="T45" fmla="*/ 142 h 342"/>
              <a:gd name="T46" fmla="*/ 184 w 234"/>
              <a:gd name="T47" fmla="*/ 142 h 342"/>
              <a:gd name="T48" fmla="*/ 200 w 234"/>
              <a:gd name="T49" fmla="*/ 158 h 342"/>
              <a:gd name="T50" fmla="*/ 200 w 234"/>
              <a:gd name="T51" fmla="*/ 292 h 342"/>
              <a:gd name="T52" fmla="*/ 84 w 234"/>
              <a:gd name="T53" fmla="*/ 75 h 342"/>
              <a:gd name="T54" fmla="*/ 117 w 234"/>
              <a:gd name="T55" fmla="*/ 42 h 342"/>
              <a:gd name="T56" fmla="*/ 150 w 234"/>
              <a:gd name="T57" fmla="*/ 75 h 342"/>
              <a:gd name="T58" fmla="*/ 150 w 234"/>
              <a:gd name="T59" fmla="*/ 108 h 342"/>
              <a:gd name="T60" fmla="*/ 84 w 234"/>
              <a:gd name="T61" fmla="*/ 108 h 342"/>
              <a:gd name="T62" fmla="*/ 84 w 234"/>
              <a:gd name="T63" fmla="*/ 75 h 342"/>
              <a:gd name="T64" fmla="*/ 200 w 234"/>
              <a:gd name="T65" fmla="*/ 108 h 342"/>
              <a:gd name="T66" fmla="*/ 184 w 234"/>
              <a:gd name="T67" fmla="*/ 108 h 342"/>
              <a:gd name="T68" fmla="*/ 184 w 234"/>
              <a:gd name="T69" fmla="*/ 75 h 342"/>
              <a:gd name="T70" fmla="*/ 103 w 234"/>
              <a:gd name="T71" fmla="*/ 10 h 342"/>
              <a:gd name="T72" fmla="*/ 50 w 234"/>
              <a:gd name="T73" fmla="*/ 80 h 342"/>
              <a:gd name="T74" fmla="*/ 50 w 234"/>
              <a:gd name="T75" fmla="*/ 108 h 342"/>
              <a:gd name="T76" fmla="*/ 34 w 234"/>
              <a:gd name="T77" fmla="*/ 108 h 342"/>
              <a:gd name="T78" fmla="*/ 0 w 234"/>
              <a:gd name="T79" fmla="*/ 142 h 342"/>
              <a:gd name="T80" fmla="*/ 0 w 234"/>
              <a:gd name="T81" fmla="*/ 308 h 342"/>
              <a:gd name="T82" fmla="*/ 34 w 234"/>
              <a:gd name="T83" fmla="*/ 342 h 342"/>
              <a:gd name="T84" fmla="*/ 200 w 234"/>
              <a:gd name="T85" fmla="*/ 342 h 342"/>
              <a:gd name="T86" fmla="*/ 234 w 234"/>
              <a:gd name="T87" fmla="*/ 308 h 342"/>
              <a:gd name="T88" fmla="*/ 234 w 234"/>
              <a:gd name="T89" fmla="*/ 142 h 342"/>
              <a:gd name="T90" fmla="*/ 200 w 234"/>
              <a:gd name="T91" fmla="*/ 108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34" h="342">
                <a:moveTo>
                  <a:pt x="167" y="225"/>
                </a:moveTo>
                <a:cubicBezTo>
                  <a:pt x="167" y="234"/>
                  <a:pt x="160" y="242"/>
                  <a:pt x="150" y="242"/>
                </a:cubicBezTo>
                <a:lnTo>
                  <a:pt x="134" y="242"/>
                </a:lnTo>
                <a:lnTo>
                  <a:pt x="134" y="258"/>
                </a:lnTo>
                <a:cubicBezTo>
                  <a:pt x="134" y="267"/>
                  <a:pt x="126" y="275"/>
                  <a:pt x="117" y="275"/>
                </a:cubicBezTo>
                <a:cubicBezTo>
                  <a:pt x="108" y="275"/>
                  <a:pt x="100" y="267"/>
                  <a:pt x="100" y="258"/>
                </a:cubicBezTo>
                <a:lnTo>
                  <a:pt x="100" y="242"/>
                </a:lnTo>
                <a:lnTo>
                  <a:pt x="84" y="242"/>
                </a:lnTo>
                <a:cubicBezTo>
                  <a:pt x="74" y="242"/>
                  <a:pt x="67" y="234"/>
                  <a:pt x="67" y="225"/>
                </a:cubicBezTo>
                <a:cubicBezTo>
                  <a:pt x="67" y="216"/>
                  <a:pt x="74" y="208"/>
                  <a:pt x="84" y="208"/>
                </a:cubicBezTo>
                <a:lnTo>
                  <a:pt x="100" y="208"/>
                </a:lnTo>
                <a:lnTo>
                  <a:pt x="100" y="192"/>
                </a:lnTo>
                <a:cubicBezTo>
                  <a:pt x="100" y="182"/>
                  <a:pt x="108" y="175"/>
                  <a:pt x="117" y="175"/>
                </a:cubicBezTo>
                <a:cubicBezTo>
                  <a:pt x="126" y="175"/>
                  <a:pt x="134" y="182"/>
                  <a:pt x="134" y="192"/>
                </a:cubicBezTo>
                <a:lnTo>
                  <a:pt x="134" y="208"/>
                </a:lnTo>
                <a:lnTo>
                  <a:pt x="150" y="208"/>
                </a:lnTo>
                <a:cubicBezTo>
                  <a:pt x="160" y="208"/>
                  <a:pt x="167" y="216"/>
                  <a:pt x="167" y="225"/>
                </a:cubicBezTo>
                <a:close/>
                <a:moveTo>
                  <a:pt x="200" y="292"/>
                </a:moveTo>
                <a:cubicBezTo>
                  <a:pt x="200" y="301"/>
                  <a:pt x="193" y="308"/>
                  <a:pt x="184" y="308"/>
                </a:cubicBezTo>
                <a:lnTo>
                  <a:pt x="50" y="308"/>
                </a:lnTo>
                <a:cubicBezTo>
                  <a:pt x="41" y="308"/>
                  <a:pt x="34" y="301"/>
                  <a:pt x="34" y="292"/>
                </a:cubicBezTo>
                <a:lnTo>
                  <a:pt x="34" y="158"/>
                </a:lnTo>
                <a:cubicBezTo>
                  <a:pt x="34" y="149"/>
                  <a:pt x="41" y="142"/>
                  <a:pt x="50" y="142"/>
                </a:cubicBezTo>
                <a:lnTo>
                  <a:pt x="184" y="142"/>
                </a:lnTo>
                <a:cubicBezTo>
                  <a:pt x="193" y="142"/>
                  <a:pt x="200" y="149"/>
                  <a:pt x="200" y="158"/>
                </a:cubicBezTo>
                <a:lnTo>
                  <a:pt x="200" y="292"/>
                </a:lnTo>
                <a:close/>
                <a:moveTo>
                  <a:pt x="84" y="75"/>
                </a:moveTo>
                <a:cubicBezTo>
                  <a:pt x="84" y="57"/>
                  <a:pt x="99" y="42"/>
                  <a:pt x="117" y="42"/>
                </a:cubicBezTo>
                <a:cubicBezTo>
                  <a:pt x="135" y="42"/>
                  <a:pt x="150" y="58"/>
                  <a:pt x="150" y="75"/>
                </a:cubicBezTo>
                <a:lnTo>
                  <a:pt x="150" y="108"/>
                </a:lnTo>
                <a:lnTo>
                  <a:pt x="84" y="108"/>
                </a:lnTo>
                <a:lnTo>
                  <a:pt x="84" y="75"/>
                </a:lnTo>
                <a:close/>
                <a:moveTo>
                  <a:pt x="200" y="108"/>
                </a:moveTo>
                <a:lnTo>
                  <a:pt x="184" y="108"/>
                </a:lnTo>
                <a:lnTo>
                  <a:pt x="184" y="75"/>
                </a:lnTo>
                <a:cubicBezTo>
                  <a:pt x="184" y="37"/>
                  <a:pt x="146" y="0"/>
                  <a:pt x="103" y="10"/>
                </a:cubicBezTo>
                <a:cubicBezTo>
                  <a:pt x="71" y="17"/>
                  <a:pt x="50" y="47"/>
                  <a:pt x="50" y="80"/>
                </a:cubicBezTo>
                <a:lnTo>
                  <a:pt x="50" y="108"/>
                </a:lnTo>
                <a:lnTo>
                  <a:pt x="34" y="108"/>
                </a:lnTo>
                <a:cubicBezTo>
                  <a:pt x="15" y="108"/>
                  <a:pt x="0" y="123"/>
                  <a:pt x="0" y="142"/>
                </a:cubicBezTo>
                <a:lnTo>
                  <a:pt x="0" y="308"/>
                </a:lnTo>
                <a:cubicBezTo>
                  <a:pt x="0" y="327"/>
                  <a:pt x="15" y="342"/>
                  <a:pt x="34" y="342"/>
                </a:cubicBezTo>
                <a:lnTo>
                  <a:pt x="200" y="342"/>
                </a:lnTo>
                <a:cubicBezTo>
                  <a:pt x="219" y="342"/>
                  <a:pt x="234" y="327"/>
                  <a:pt x="234" y="308"/>
                </a:cubicBezTo>
                <a:lnTo>
                  <a:pt x="234" y="142"/>
                </a:lnTo>
                <a:cubicBezTo>
                  <a:pt x="234" y="123"/>
                  <a:pt x="219" y="108"/>
                  <a:pt x="200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178F91DC-10DB-4317-9B11-6D31BBFD7A6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71001" y="2505075"/>
            <a:ext cx="176213" cy="260350"/>
          </a:xfrm>
          <a:custGeom>
            <a:avLst/>
            <a:gdLst>
              <a:gd name="T0" fmla="*/ 166 w 233"/>
              <a:gd name="T1" fmla="*/ 226 h 343"/>
              <a:gd name="T2" fmla="*/ 150 w 233"/>
              <a:gd name="T3" fmla="*/ 243 h 343"/>
              <a:gd name="T4" fmla="*/ 133 w 233"/>
              <a:gd name="T5" fmla="*/ 243 h 343"/>
              <a:gd name="T6" fmla="*/ 133 w 233"/>
              <a:gd name="T7" fmla="*/ 259 h 343"/>
              <a:gd name="T8" fmla="*/ 116 w 233"/>
              <a:gd name="T9" fmla="*/ 276 h 343"/>
              <a:gd name="T10" fmla="*/ 100 w 233"/>
              <a:gd name="T11" fmla="*/ 259 h 343"/>
              <a:gd name="T12" fmla="*/ 100 w 233"/>
              <a:gd name="T13" fmla="*/ 243 h 343"/>
              <a:gd name="T14" fmla="*/ 83 w 233"/>
              <a:gd name="T15" fmla="*/ 243 h 343"/>
              <a:gd name="T16" fmla="*/ 66 w 233"/>
              <a:gd name="T17" fmla="*/ 226 h 343"/>
              <a:gd name="T18" fmla="*/ 83 w 233"/>
              <a:gd name="T19" fmla="*/ 209 h 343"/>
              <a:gd name="T20" fmla="*/ 100 w 233"/>
              <a:gd name="T21" fmla="*/ 209 h 343"/>
              <a:gd name="T22" fmla="*/ 100 w 233"/>
              <a:gd name="T23" fmla="*/ 193 h 343"/>
              <a:gd name="T24" fmla="*/ 116 w 233"/>
              <a:gd name="T25" fmla="*/ 176 h 343"/>
              <a:gd name="T26" fmla="*/ 133 w 233"/>
              <a:gd name="T27" fmla="*/ 193 h 343"/>
              <a:gd name="T28" fmla="*/ 133 w 233"/>
              <a:gd name="T29" fmla="*/ 209 h 343"/>
              <a:gd name="T30" fmla="*/ 150 w 233"/>
              <a:gd name="T31" fmla="*/ 209 h 343"/>
              <a:gd name="T32" fmla="*/ 166 w 233"/>
              <a:gd name="T33" fmla="*/ 226 h 343"/>
              <a:gd name="T34" fmla="*/ 200 w 233"/>
              <a:gd name="T35" fmla="*/ 293 h 343"/>
              <a:gd name="T36" fmla="*/ 183 w 233"/>
              <a:gd name="T37" fmla="*/ 309 h 343"/>
              <a:gd name="T38" fmla="*/ 50 w 233"/>
              <a:gd name="T39" fmla="*/ 309 h 343"/>
              <a:gd name="T40" fmla="*/ 33 w 233"/>
              <a:gd name="T41" fmla="*/ 293 h 343"/>
              <a:gd name="T42" fmla="*/ 33 w 233"/>
              <a:gd name="T43" fmla="*/ 159 h 343"/>
              <a:gd name="T44" fmla="*/ 50 w 233"/>
              <a:gd name="T45" fmla="*/ 143 h 343"/>
              <a:gd name="T46" fmla="*/ 183 w 233"/>
              <a:gd name="T47" fmla="*/ 143 h 343"/>
              <a:gd name="T48" fmla="*/ 200 w 233"/>
              <a:gd name="T49" fmla="*/ 159 h 343"/>
              <a:gd name="T50" fmla="*/ 200 w 233"/>
              <a:gd name="T51" fmla="*/ 293 h 343"/>
              <a:gd name="T52" fmla="*/ 183 w 233"/>
              <a:gd name="T53" fmla="*/ 109 h 343"/>
              <a:gd name="T54" fmla="*/ 83 w 233"/>
              <a:gd name="T55" fmla="*/ 109 h 343"/>
              <a:gd name="T56" fmla="*/ 83 w 233"/>
              <a:gd name="T57" fmla="*/ 78 h 343"/>
              <a:gd name="T58" fmla="*/ 102 w 233"/>
              <a:gd name="T59" fmla="*/ 46 h 343"/>
              <a:gd name="T60" fmla="*/ 148 w 233"/>
              <a:gd name="T61" fmla="*/ 66 h 343"/>
              <a:gd name="T62" fmla="*/ 163 w 233"/>
              <a:gd name="T63" fmla="*/ 76 h 343"/>
              <a:gd name="T64" fmla="*/ 179 w 233"/>
              <a:gd name="T65" fmla="*/ 54 h 343"/>
              <a:gd name="T66" fmla="*/ 96 w 233"/>
              <a:gd name="T67" fmla="*/ 13 h 343"/>
              <a:gd name="T68" fmla="*/ 50 w 233"/>
              <a:gd name="T69" fmla="*/ 81 h 343"/>
              <a:gd name="T70" fmla="*/ 50 w 233"/>
              <a:gd name="T71" fmla="*/ 109 h 343"/>
              <a:gd name="T72" fmla="*/ 0 w 233"/>
              <a:gd name="T73" fmla="*/ 159 h 343"/>
              <a:gd name="T74" fmla="*/ 0 w 233"/>
              <a:gd name="T75" fmla="*/ 293 h 343"/>
              <a:gd name="T76" fmla="*/ 50 w 233"/>
              <a:gd name="T77" fmla="*/ 343 h 343"/>
              <a:gd name="T78" fmla="*/ 183 w 233"/>
              <a:gd name="T79" fmla="*/ 343 h 343"/>
              <a:gd name="T80" fmla="*/ 233 w 233"/>
              <a:gd name="T81" fmla="*/ 293 h 343"/>
              <a:gd name="T82" fmla="*/ 233 w 233"/>
              <a:gd name="T83" fmla="*/ 159 h 343"/>
              <a:gd name="T84" fmla="*/ 183 w 233"/>
              <a:gd name="T85" fmla="*/ 109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33" h="343">
                <a:moveTo>
                  <a:pt x="166" y="226"/>
                </a:moveTo>
                <a:cubicBezTo>
                  <a:pt x="166" y="235"/>
                  <a:pt x="159" y="243"/>
                  <a:pt x="150" y="243"/>
                </a:cubicBezTo>
                <a:lnTo>
                  <a:pt x="133" y="243"/>
                </a:lnTo>
                <a:lnTo>
                  <a:pt x="133" y="259"/>
                </a:lnTo>
                <a:cubicBezTo>
                  <a:pt x="133" y="268"/>
                  <a:pt x="126" y="276"/>
                  <a:pt x="116" y="276"/>
                </a:cubicBezTo>
                <a:cubicBezTo>
                  <a:pt x="107" y="276"/>
                  <a:pt x="100" y="268"/>
                  <a:pt x="100" y="259"/>
                </a:cubicBezTo>
                <a:lnTo>
                  <a:pt x="100" y="243"/>
                </a:lnTo>
                <a:lnTo>
                  <a:pt x="83" y="243"/>
                </a:lnTo>
                <a:cubicBezTo>
                  <a:pt x="74" y="243"/>
                  <a:pt x="66" y="235"/>
                  <a:pt x="66" y="226"/>
                </a:cubicBezTo>
                <a:cubicBezTo>
                  <a:pt x="66" y="217"/>
                  <a:pt x="74" y="209"/>
                  <a:pt x="83" y="209"/>
                </a:cubicBezTo>
                <a:lnTo>
                  <a:pt x="100" y="209"/>
                </a:lnTo>
                <a:lnTo>
                  <a:pt x="100" y="193"/>
                </a:lnTo>
                <a:cubicBezTo>
                  <a:pt x="100" y="183"/>
                  <a:pt x="107" y="176"/>
                  <a:pt x="116" y="176"/>
                </a:cubicBezTo>
                <a:cubicBezTo>
                  <a:pt x="126" y="176"/>
                  <a:pt x="133" y="183"/>
                  <a:pt x="133" y="193"/>
                </a:cubicBezTo>
                <a:lnTo>
                  <a:pt x="133" y="209"/>
                </a:lnTo>
                <a:lnTo>
                  <a:pt x="150" y="209"/>
                </a:lnTo>
                <a:cubicBezTo>
                  <a:pt x="159" y="209"/>
                  <a:pt x="166" y="217"/>
                  <a:pt x="166" y="226"/>
                </a:cubicBezTo>
                <a:close/>
                <a:moveTo>
                  <a:pt x="200" y="293"/>
                </a:moveTo>
                <a:cubicBezTo>
                  <a:pt x="200" y="302"/>
                  <a:pt x="192" y="309"/>
                  <a:pt x="183" y="309"/>
                </a:cubicBezTo>
                <a:lnTo>
                  <a:pt x="50" y="309"/>
                </a:lnTo>
                <a:cubicBezTo>
                  <a:pt x="40" y="309"/>
                  <a:pt x="33" y="302"/>
                  <a:pt x="33" y="293"/>
                </a:cubicBezTo>
                <a:lnTo>
                  <a:pt x="33" y="159"/>
                </a:lnTo>
                <a:cubicBezTo>
                  <a:pt x="33" y="150"/>
                  <a:pt x="40" y="143"/>
                  <a:pt x="50" y="143"/>
                </a:cubicBezTo>
                <a:lnTo>
                  <a:pt x="183" y="143"/>
                </a:lnTo>
                <a:cubicBezTo>
                  <a:pt x="192" y="143"/>
                  <a:pt x="200" y="150"/>
                  <a:pt x="200" y="159"/>
                </a:cubicBezTo>
                <a:lnTo>
                  <a:pt x="200" y="293"/>
                </a:lnTo>
                <a:close/>
                <a:moveTo>
                  <a:pt x="183" y="109"/>
                </a:moveTo>
                <a:lnTo>
                  <a:pt x="83" y="109"/>
                </a:lnTo>
                <a:lnTo>
                  <a:pt x="83" y="78"/>
                </a:lnTo>
                <a:cubicBezTo>
                  <a:pt x="83" y="65"/>
                  <a:pt x="90" y="52"/>
                  <a:pt x="102" y="46"/>
                </a:cubicBezTo>
                <a:cubicBezTo>
                  <a:pt x="122" y="36"/>
                  <a:pt x="142" y="49"/>
                  <a:pt x="148" y="66"/>
                </a:cubicBezTo>
                <a:cubicBezTo>
                  <a:pt x="150" y="72"/>
                  <a:pt x="156" y="76"/>
                  <a:pt x="163" y="76"/>
                </a:cubicBezTo>
                <a:cubicBezTo>
                  <a:pt x="174" y="76"/>
                  <a:pt x="183" y="65"/>
                  <a:pt x="179" y="54"/>
                </a:cubicBezTo>
                <a:cubicBezTo>
                  <a:pt x="167" y="24"/>
                  <a:pt x="133" y="0"/>
                  <a:pt x="96" y="13"/>
                </a:cubicBezTo>
                <a:cubicBezTo>
                  <a:pt x="68" y="22"/>
                  <a:pt x="50" y="51"/>
                  <a:pt x="50" y="81"/>
                </a:cubicBezTo>
                <a:lnTo>
                  <a:pt x="50" y="109"/>
                </a:lnTo>
                <a:cubicBezTo>
                  <a:pt x="22" y="109"/>
                  <a:pt x="0" y="132"/>
                  <a:pt x="0" y="159"/>
                </a:cubicBezTo>
                <a:lnTo>
                  <a:pt x="0" y="293"/>
                </a:lnTo>
                <a:cubicBezTo>
                  <a:pt x="0" y="320"/>
                  <a:pt x="22" y="343"/>
                  <a:pt x="50" y="343"/>
                </a:cubicBezTo>
                <a:lnTo>
                  <a:pt x="183" y="343"/>
                </a:lnTo>
                <a:cubicBezTo>
                  <a:pt x="211" y="343"/>
                  <a:pt x="233" y="320"/>
                  <a:pt x="233" y="293"/>
                </a:cubicBezTo>
                <a:lnTo>
                  <a:pt x="233" y="159"/>
                </a:lnTo>
                <a:cubicBezTo>
                  <a:pt x="233" y="132"/>
                  <a:pt x="211" y="109"/>
                  <a:pt x="183" y="1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9A230B69-4C69-432E-AFBF-18EB6FDDF14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67763" y="2511425"/>
            <a:ext cx="176213" cy="254000"/>
          </a:xfrm>
          <a:custGeom>
            <a:avLst/>
            <a:gdLst>
              <a:gd name="T0" fmla="*/ 100 w 233"/>
              <a:gd name="T1" fmla="*/ 234 h 334"/>
              <a:gd name="T2" fmla="*/ 67 w 233"/>
              <a:gd name="T3" fmla="*/ 234 h 334"/>
              <a:gd name="T4" fmla="*/ 67 w 233"/>
              <a:gd name="T5" fmla="*/ 200 h 334"/>
              <a:gd name="T6" fmla="*/ 100 w 233"/>
              <a:gd name="T7" fmla="*/ 200 h 334"/>
              <a:gd name="T8" fmla="*/ 133 w 233"/>
              <a:gd name="T9" fmla="*/ 200 h 334"/>
              <a:gd name="T10" fmla="*/ 167 w 233"/>
              <a:gd name="T11" fmla="*/ 200 h 334"/>
              <a:gd name="T12" fmla="*/ 167 w 233"/>
              <a:gd name="T13" fmla="*/ 234 h 334"/>
              <a:gd name="T14" fmla="*/ 133 w 233"/>
              <a:gd name="T15" fmla="*/ 234 h 334"/>
              <a:gd name="T16" fmla="*/ 100 w 233"/>
              <a:gd name="T17" fmla="*/ 234 h 334"/>
              <a:gd name="T18" fmla="*/ 200 w 233"/>
              <a:gd name="T19" fmla="*/ 300 h 334"/>
              <a:gd name="T20" fmla="*/ 33 w 233"/>
              <a:gd name="T21" fmla="*/ 300 h 334"/>
              <a:gd name="T22" fmla="*/ 33 w 233"/>
              <a:gd name="T23" fmla="*/ 134 h 334"/>
              <a:gd name="T24" fmla="*/ 200 w 233"/>
              <a:gd name="T25" fmla="*/ 134 h 334"/>
              <a:gd name="T26" fmla="*/ 200 w 233"/>
              <a:gd name="T27" fmla="*/ 300 h 334"/>
              <a:gd name="T28" fmla="*/ 83 w 233"/>
              <a:gd name="T29" fmla="*/ 67 h 334"/>
              <a:gd name="T30" fmla="*/ 117 w 233"/>
              <a:gd name="T31" fmla="*/ 34 h 334"/>
              <a:gd name="T32" fmla="*/ 150 w 233"/>
              <a:gd name="T33" fmla="*/ 67 h 334"/>
              <a:gd name="T34" fmla="*/ 150 w 233"/>
              <a:gd name="T35" fmla="*/ 100 h 334"/>
              <a:gd name="T36" fmla="*/ 83 w 233"/>
              <a:gd name="T37" fmla="*/ 100 h 334"/>
              <a:gd name="T38" fmla="*/ 83 w 233"/>
              <a:gd name="T39" fmla="*/ 67 h 334"/>
              <a:gd name="T40" fmla="*/ 183 w 233"/>
              <a:gd name="T41" fmla="*/ 100 h 334"/>
              <a:gd name="T42" fmla="*/ 183 w 233"/>
              <a:gd name="T43" fmla="*/ 67 h 334"/>
              <a:gd name="T44" fmla="*/ 117 w 233"/>
              <a:gd name="T45" fmla="*/ 0 h 334"/>
              <a:gd name="T46" fmla="*/ 50 w 233"/>
              <a:gd name="T47" fmla="*/ 67 h 334"/>
              <a:gd name="T48" fmla="*/ 50 w 233"/>
              <a:gd name="T49" fmla="*/ 100 h 334"/>
              <a:gd name="T50" fmla="*/ 0 w 233"/>
              <a:gd name="T51" fmla="*/ 100 h 334"/>
              <a:gd name="T52" fmla="*/ 0 w 233"/>
              <a:gd name="T53" fmla="*/ 334 h 334"/>
              <a:gd name="T54" fmla="*/ 233 w 233"/>
              <a:gd name="T55" fmla="*/ 334 h 334"/>
              <a:gd name="T56" fmla="*/ 233 w 233"/>
              <a:gd name="T57" fmla="*/ 100 h 334"/>
              <a:gd name="T58" fmla="*/ 183 w 233"/>
              <a:gd name="T59" fmla="*/ 1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33" h="334">
                <a:moveTo>
                  <a:pt x="100" y="234"/>
                </a:moveTo>
                <a:lnTo>
                  <a:pt x="67" y="234"/>
                </a:lnTo>
                <a:lnTo>
                  <a:pt x="67" y="200"/>
                </a:lnTo>
                <a:lnTo>
                  <a:pt x="100" y="200"/>
                </a:lnTo>
                <a:lnTo>
                  <a:pt x="133" y="200"/>
                </a:lnTo>
                <a:lnTo>
                  <a:pt x="167" y="200"/>
                </a:lnTo>
                <a:lnTo>
                  <a:pt x="167" y="234"/>
                </a:lnTo>
                <a:lnTo>
                  <a:pt x="133" y="234"/>
                </a:lnTo>
                <a:lnTo>
                  <a:pt x="100" y="234"/>
                </a:lnTo>
                <a:close/>
                <a:moveTo>
                  <a:pt x="200" y="300"/>
                </a:moveTo>
                <a:lnTo>
                  <a:pt x="33" y="300"/>
                </a:lnTo>
                <a:lnTo>
                  <a:pt x="33" y="134"/>
                </a:lnTo>
                <a:lnTo>
                  <a:pt x="200" y="134"/>
                </a:lnTo>
                <a:lnTo>
                  <a:pt x="200" y="300"/>
                </a:lnTo>
                <a:close/>
                <a:moveTo>
                  <a:pt x="83" y="67"/>
                </a:moveTo>
                <a:cubicBezTo>
                  <a:pt x="83" y="49"/>
                  <a:pt x="98" y="34"/>
                  <a:pt x="117" y="34"/>
                </a:cubicBezTo>
                <a:cubicBezTo>
                  <a:pt x="135" y="34"/>
                  <a:pt x="150" y="50"/>
                  <a:pt x="150" y="67"/>
                </a:cubicBezTo>
                <a:lnTo>
                  <a:pt x="150" y="100"/>
                </a:lnTo>
                <a:lnTo>
                  <a:pt x="83" y="100"/>
                </a:lnTo>
                <a:lnTo>
                  <a:pt x="83" y="67"/>
                </a:lnTo>
                <a:close/>
                <a:moveTo>
                  <a:pt x="183" y="100"/>
                </a:moveTo>
                <a:lnTo>
                  <a:pt x="183" y="67"/>
                </a:lnTo>
                <a:cubicBezTo>
                  <a:pt x="183" y="34"/>
                  <a:pt x="153" y="0"/>
                  <a:pt x="117" y="0"/>
                </a:cubicBezTo>
                <a:cubicBezTo>
                  <a:pt x="80" y="0"/>
                  <a:pt x="50" y="30"/>
                  <a:pt x="50" y="67"/>
                </a:cubicBezTo>
                <a:lnTo>
                  <a:pt x="50" y="100"/>
                </a:lnTo>
                <a:lnTo>
                  <a:pt x="0" y="100"/>
                </a:lnTo>
                <a:lnTo>
                  <a:pt x="0" y="334"/>
                </a:lnTo>
                <a:lnTo>
                  <a:pt x="233" y="334"/>
                </a:lnTo>
                <a:lnTo>
                  <a:pt x="233" y="100"/>
                </a:lnTo>
                <a:lnTo>
                  <a:pt x="183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10323A60-7AF2-47B2-BC52-D9B63F545A1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64526" y="2513013"/>
            <a:ext cx="176213" cy="252413"/>
          </a:xfrm>
          <a:custGeom>
            <a:avLst/>
            <a:gdLst>
              <a:gd name="T0" fmla="*/ 100 w 234"/>
              <a:gd name="T1" fmla="*/ 233 h 333"/>
              <a:gd name="T2" fmla="*/ 67 w 234"/>
              <a:gd name="T3" fmla="*/ 233 h 333"/>
              <a:gd name="T4" fmla="*/ 67 w 234"/>
              <a:gd name="T5" fmla="*/ 199 h 333"/>
              <a:gd name="T6" fmla="*/ 100 w 234"/>
              <a:gd name="T7" fmla="*/ 199 h 333"/>
              <a:gd name="T8" fmla="*/ 134 w 234"/>
              <a:gd name="T9" fmla="*/ 199 h 333"/>
              <a:gd name="T10" fmla="*/ 167 w 234"/>
              <a:gd name="T11" fmla="*/ 199 h 333"/>
              <a:gd name="T12" fmla="*/ 167 w 234"/>
              <a:gd name="T13" fmla="*/ 233 h 333"/>
              <a:gd name="T14" fmla="*/ 134 w 234"/>
              <a:gd name="T15" fmla="*/ 233 h 333"/>
              <a:gd name="T16" fmla="*/ 100 w 234"/>
              <a:gd name="T17" fmla="*/ 233 h 333"/>
              <a:gd name="T18" fmla="*/ 200 w 234"/>
              <a:gd name="T19" fmla="*/ 299 h 333"/>
              <a:gd name="T20" fmla="*/ 34 w 234"/>
              <a:gd name="T21" fmla="*/ 299 h 333"/>
              <a:gd name="T22" fmla="*/ 34 w 234"/>
              <a:gd name="T23" fmla="*/ 133 h 333"/>
              <a:gd name="T24" fmla="*/ 200 w 234"/>
              <a:gd name="T25" fmla="*/ 133 h 333"/>
              <a:gd name="T26" fmla="*/ 200 w 234"/>
              <a:gd name="T27" fmla="*/ 299 h 333"/>
              <a:gd name="T28" fmla="*/ 84 w 234"/>
              <a:gd name="T29" fmla="*/ 99 h 333"/>
              <a:gd name="T30" fmla="*/ 84 w 234"/>
              <a:gd name="T31" fmla="*/ 67 h 333"/>
              <a:gd name="T32" fmla="*/ 117 w 234"/>
              <a:gd name="T33" fmla="*/ 33 h 333"/>
              <a:gd name="T34" fmla="*/ 150 w 234"/>
              <a:gd name="T35" fmla="*/ 66 h 333"/>
              <a:gd name="T36" fmla="*/ 184 w 234"/>
              <a:gd name="T37" fmla="*/ 66 h 333"/>
              <a:gd name="T38" fmla="*/ 117 w 234"/>
              <a:gd name="T39" fmla="*/ 0 h 333"/>
              <a:gd name="T40" fmla="*/ 50 w 234"/>
              <a:gd name="T41" fmla="*/ 67 h 333"/>
              <a:gd name="T42" fmla="*/ 50 w 234"/>
              <a:gd name="T43" fmla="*/ 99 h 333"/>
              <a:gd name="T44" fmla="*/ 0 w 234"/>
              <a:gd name="T45" fmla="*/ 99 h 333"/>
              <a:gd name="T46" fmla="*/ 0 w 234"/>
              <a:gd name="T47" fmla="*/ 333 h 333"/>
              <a:gd name="T48" fmla="*/ 234 w 234"/>
              <a:gd name="T49" fmla="*/ 333 h 333"/>
              <a:gd name="T50" fmla="*/ 234 w 234"/>
              <a:gd name="T51" fmla="*/ 99 h 333"/>
              <a:gd name="T52" fmla="*/ 84 w 234"/>
              <a:gd name="T53" fmla="*/ 99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34" h="333">
                <a:moveTo>
                  <a:pt x="100" y="233"/>
                </a:moveTo>
                <a:lnTo>
                  <a:pt x="67" y="233"/>
                </a:lnTo>
                <a:lnTo>
                  <a:pt x="67" y="199"/>
                </a:lnTo>
                <a:lnTo>
                  <a:pt x="100" y="199"/>
                </a:lnTo>
                <a:lnTo>
                  <a:pt x="134" y="199"/>
                </a:lnTo>
                <a:lnTo>
                  <a:pt x="167" y="199"/>
                </a:lnTo>
                <a:lnTo>
                  <a:pt x="167" y="233"/>
                </a:lnTo>
                <a:lnTo>
                  <a:pt x="134" y="233"/>
                </a:lnTo>
                <a:lnTo>
                  <a:pt x="100" y="233"/>
                </a:lnTo>
                <a:close/>
                <a:moveTo>
                  <a:pt x="200" y="299"/>
                </a:moveTo>
                <a:lnTo>
                  <a:pt x="34" y="299"/>
                </a:lnTo>
                <a:lnTo>
                  <a:pt x="34" y="133"/>
                </a:lnTo>
                <a:lnTo>
                  <a:pt x="200" y="133"/>
                </a:lnTo>
                <a:lnTo>
                  <a:pt x="200" y="299"/>
                </a:lnTo>
                <a:close/>
                <a:moveTo>
                  <a:pt x="84" y="99"/>
                </a:moveTo>
                <a:lnTo>
                  <a:pt x="84" y="67"/>
                </a:lnTo>
                <a:cubicBezTo>
                  <a:pt x="84" y="48"/>
                  <a:pt x="99" y="33"/>
                  <a:pt x="117" y="33"/>
                </a:cubicBezTo>
                <a:cubicBezTo>
                  <a:pt x="135" y="33"/>
                  <a:pt x="150" y="49"/>
                  <a:pt x="150" y="66"/>
                </a:cubicBezTo>
                <a:lnTo>
                  <a:pt x="184" y="66"/>
                </a:lnTo>
                <a:cubicBezTo>
                  <a:pt x="184" y="33"/>
                  <a:pt x="154" y="0"/>
                  <a:pt x="117" y="0"/>
                </a:cubicBezTo>
                <a:cubicBezTo>
                  <a:pt x="80" y="0"/>
                  <a:pt x="50" y="30"/>
                  <a:pt x="50" y="67"/>
                </a:cubicBezTo>
                <a:lnTo>
                  <a:pt x="50" y="99"/>
                </a:lnTo>
                <a:lnTo>
                  <a:pt x="0" y="99"/>
                </a:lnTo>
                <a:lnTo>
                  <a:pt x="0" y="333"/>
                </a:lnTo>
                <a:lnTo>
                  <a:pt x="234" y="333"/>
                </a:lnTo>
                <a:lnTo>
                  <a:pt x="234" y="99"/>
                </a:lnTo>
                <a:lnTo>
                  <a:pt x="84" y="9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F2C82A94-243B-4DD4-8B65-B461D49BB97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62876" y="2506663"/>
            <a:ext cx="174625" cy="258763"/>
          </a:xfrm>
          <a:custGeom>
            <a:avLst/>
            <a:gdLst>
              <a:gd name="T0" fmla="*/ 100 w 233"/>
              <a:gd name="T1" fmla="*/ 242 h 342"/>
              <a:gd name="T2" fmla="*/ 83 w 233"/>
              <a:gd name="T3" fmla="*/ 242 h 342"/>
              <a:gd name="T4" fmla="*/ 66 w 233"/>
              <a:gd name="T5" fmla="*/ 225 h 342"/>
              <a:gd name="T6" fmla="*/ 83 w 233"/>
              <a:gd name="T7" fmla="*/ 208 h 342"/>
              <a:gd name="T8" fmla="*/ 100 w 233"/>
              <a:gd name="T9" fmla="*/ 208 h 342"/>
              <a:gd name="T10" fmla="*/ 133 w 233"/>
              <a:gd name="T11" fmla="*/ 208 h 342"/>
              <a:gd name="T12" fmla="*/ 150 w 233"/>
              <a:gd name="T13" fmla="*/ 208 h 342"/>
              <a:gd name="T14" fmla="*/ 166 w 233"/>
              <a:gd name="T15" fmla="*/ 225 h 342"/>
              <a:gd name="T16" fmla="*/ 150 w 233"/>
              <a:gd name="T17" fmla="*/ 242 h 342"/>
              <a:gd name="T18" fmla="*/ 133 w 233"/>
              <a:gd name="T19" fmla="*/ 242 h 342"/>
              <a:gd name="T20" fmla="*/ 100 w 233"/>
              <a:gd name="T21" fmla="*/ 242 h 342"/>
              <a:gd name="T22" fmla="*/ 200 w 233"/>
              <a:gd name="T23" fmla="*/ 292 h 342"/>
              <a:gd name="T24" fmla="*/ 183 w 233"/>
              <a:gd name="T25" fmla="*/ 308 h 342"/>
              <a:gd name="T26" fmla="*/ 50 w 233"/>
              <a:gd name="T27" fmla="*/ 308 h 342"/>
              <a:gd name="T28" fmla="*/ 33 w 233"/>
              <a:gd name="T29" fmla="*/ 292 h 342"/>
              <a:gd name="T30" fmla="*/ 33 w 233"/>
              <a:gd name="T31" fmla="*/ 158 h 342"/>
              <a:gd name="T32" fmla="*/ 50 w 233"/>
              <a:gd name="T33" fmla="*/ 142 h 342"/>
              <a:gd name="T34" fmla="*/ 183 w 233"/>
              <a:gd name="T35" fmla="*/ 142 h 342"/>
              <a:gd name="T36" fmla="*/ 200 w 233"/>
              <a:gd name="T37" fmla="*/ 158 h 342"/>
              <a:gd name="T38" fmla="*/ 200 w 233"/>
              <a:gd name="T39" fmla="*/ 292 h 342"/>
              <a:gd name="T40" fmla="*/ 83 w 233"/>
              <a:gd name="T41" fmla="*/ 75 h 342"/>
              <a:gd name="T42" fmla="*/ 116 w 233"/>
              <a:gd name="T43" fmla="*/ 42 h 342"/>
              <a:gd name="T44" fmla="*/ 150 w 233"/>
              <a:gd name="T45" fmla="*/ 75 h 342"/>
              <a:gd name="T46" fmla="*/ 150 w 233"/>
              <a:gd name="T47" fmla="*/ 108 h 342"/>
              <a:gd name="T48" fmla="*/ 83 w 233"/>
              <a:gd name="T49" fmla="*/ 108 h 342"/>
              <a:gd name="T50" fmla="*/ 83 w 233"/>
              <a:gd name="T51" fmla="*/ 75 h 342"/>
              <a:gd name="T52" fmla="*/ 200 w 233"/>
              <a:gd name="T53" fmla="*/ 108 h 342"/>
              <a:gd name="T54" fmla="*/ 183 w 233"/>
              <a:gd name="T55" fmla="*/ 108 h 342"/>
              <a:gd name="T56" fmla="*/ 183 w 233"/>
              <a:gd name="T57" fmla="*/ 75 h 342"/>
              <a:gd name="T58" fmla="*/ 102 w 233"/>
              <a:gd name="T59" fmla="*/ 10 h 342"/>
              <a:gd name="T60" fmla="*/ 50 w 233"/>
              <a:gd name="T61" fmla="*/ 80 h 342"/>
              <a:gd name="T62" fmla="*/ 50 w 233"/>
              <a:gd name="T63" fmla="*/ 108 h 342"/>
              <a:gd name="T64" fmla="*/ 33 w 233"/>
              <a:gd name="T65" fmla="*/ 108 h 342"/>
              <a:gd name="T66" fmla="*/ 0 w 233"/>
              <a:gd name="T67" fmla="*/ 142 h 342"/>
              <a:gd name="T68" fmla="*/ 0 w 233"/>
              <a:gd name="T69" fmla="*/ 308 h 342"/>
              <a:gd name="T70" fmla="*/ 33 w 233"/>
              <a:gd name="T71" fmla="*/ 342 h 342"/>
              <a:gd name="T72" fmla="*/ 200 w 233"/>
              <a:gd name="T73" fmla="*/ 342 h 342"/>
              <a:gd name="T74" fmla="*/ 233 w 233"/>
              <a:gd name="T75" fmla="*/ 308 h 342"/>
              <a:gd name="T76" fmla="*/ 233 w 233"/>
              <a:gd name="T77" fmla="*/ 142 h 342"/>
              <a:gd name="T78" fmla="*/ 200 w 233"/>
              <a:gd name="T79" fmla="*/ 108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3" h="342">
                <a:moveTo>
                  <a:pt x="100" y="242"/>
                </a:moveTo>
                <a:lnTo>
                  <a:pt x="83" y="242"/>
                </a:lnTo>
                <a:cubicBezTo>
                  <a:pt x="74" y="242"/>
                  <a:pt x="66" y="234"/>
                  <a:pt x="66" y="225"/>
                </a:cubicBezTo>
                <a:cubicBezTo>
                  <a:pt x="66" y="216"/>
                  <a:pt x="74" y="208"/>
                  <a:pt x="83" y="208"/>
                </a:cubicBezTo>
                <a:lnTo>
                  <a:pt x="100" y="208"/>
                </a:lnTo>
                <a:lnTo>
                  <a:pt x="133" y="208"/>
                </a:lnTo>
                <a:lnTo>
                  <a:pt x="150" y="208"/>
                </a:lnTo>
                <a:cubicBezTo>
                  <a:pt x="159" y="208"/>
                  <a:pt x="166" y="216"/>
                  <a:pt x="166" y="225"/>
                </a:cubicBezTo>
                <a:cubicBezTo>
                  <a:pt x="166" y="234"/>
                  <a:pt x="159" y="242"/>
                  <a:pt x="150" y="242"/>
                </a:cubicBezTo>
                <a:lnTo>
                  <a:pt x="133" y="242"/>
                </a:lnTo>
                <a:lnTo>
                  <a:pt x="100" y="242"/>
                </a:lnTo>
                <a:close/>
                <a:moveTo>
                  <a:pt x="200" y="292"/>
                </a:moveTo>
                <a:cubicBezTo>
                  <a:pt x="200" y="301"/>
                  <a:pt x="192" y="308"/>
                  <a:pt x="183" y="308"/>
                </a:cubicBezTo>
                <a:lnTo>
                  <a:pt x="50" y="308"/>
                </a:lnTo>
                <a:cubicBezTo>
                  <a:pt x="40" y="308"/>
                  <a:pt x="33" y="301"/>
                  <a:pt x="33" y="292"/>
                </a:cubicBezTo>
                <a:lnTo>
                  <a:pt x="33" y="158"/>
                </a:lnTo>
                <a:cubicBezTo>
                  <a:pt x="33" y="149"/>
                  <a:pt x="40" y="142"/>
                  <a:pt x="50" y="142"/>
                </a:cubicBezTo>
                <a:lnTo>
                  <a:pt x="183" y="142"/>
                </a:lnTo>
                <a:cubicBezTo>
                  <a:pt x="192" y="142"/>
                  <a:pt x="200" y="149"/>
                  <a:pt x="200" y="158"/>
                </a:cubicBezTo>
                <a:lnTo>
                  <a:pt x="200" y="292"/>
                </a:lnTo>
                <a:close/>
                <a:moveTo>
                  <a:pt x="83" y="75"/>
                </a:moveTo>
                <a:cubicBezTo>
                  <a:pt x="83" y="57"/>
                  <a:pt x="98" y="42"/>
                  <a:pt x="116" y="42"/>
                </a:cubicBezTo>
                <a:cubicBezTo>
                  <a:pt x="135" y="42"/>
                  <a:pt x="150" y="58"/>
                  <a:pt x="150" y="75"/>
                </a:cubicBezTo>
                <a:lnTo>
                  <a:pt x="150" y="108"/>
                </a:lnTo>
                <a:lnTo>
                  <a:pt x="83" y="108"/>
                </a:lnTo>
                <a:lnTo>
                  <a:pt x="83" y="75"/>
                </a:lnTo>
                <a:close/>
                <a:moveTo>
                  <a:pt x="200" y="108"/>
                </a:moveTo>
                <a:lnTo>
                  <a:pt x="183" y="108"/>
                </a:lnTo>
                <a:lnTo>
                  <a:pt x="183" y="75"/>
                </a:lnTo>
                <a:cubicBezTo>
                  <a:pt x="183" y="37"/>
                  <a:pt x="145" y="0"/>
                  <a:pt x="102" y="10"/>
                </a:cubicBezTo>
                <a:cubicBezTo>
                  <a:pt x="71" y="17"/>
                  <a:pt x="50" y="47"/>
                  <a:pt x="50" y="80"/>
                </a:cubicBezTo>
                <a:lnTo>
                  <a:pt x="50" y="108"/>
                </a:lnTo>
                <a:lnTo>
                  <a:pt x="33" y="108"/>
                </a:lnTo>
                <a:cubicBezTo>
                  <a:pt x="15" y="108"/>
                  <a:pt x="0" y="123"/>
                  <a:pt x="0" y="142"/>
                </a:cubicBezTo>
                <a:lnTo>
                  <a:pt x="0" y="308"/>
                </a:lnTo>
                <a:cubicBezTo>
                  <a:pt x="0" y="327"/>
                  <a:pt x="15" y="342"/>
                  <a:pt x="33" y="342"/>
                </a:cubicBezTo>
                <a:lnTo>
                  <a:pt x="200" y="342"/>
                </a:lnTo>
                <a:cubicBezTo>
                  <a:pt x="218" y="342"/>
                  <a:pt x="233" y="327"/>
                  <a:pt x="233" y="308"/>
                </a:cubicBezTo>
                <a:lnTo>
                  <a:pt x="233" y="142"/>
                </a:lnTo>
                <a:cubicBezTo>
                  <a:pt x="233" y="123"/>
                  <a:pt x="218" y="108"/>
                  <a:pt x="200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3D9816B2-5AE2-47DF-B936-BDDB992F361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59638" y="2505075"/>
            <a:ext cx="174625" cy="260350"/>
          </a:xfrm>
          <a:custGeom>
            <a:avLst/>
            <a:gdLst>
              <a:gd name="T0" fmla="*/ 100 w 233"/>
              <a:gd name="T1" fmla="*/ 243 h 343"/>
              <a:gd name="T2" fmla="*/ 83 w 233"/>
              <a:gd name="T3" fmla="*/ 243 h 343"/>
              <a:gd name="T4" fmla="*/ 67 w 233"/>
              <a:gd name="T5" fmla="*/ 226 h 343"/>
              <a:gd name="T6" fmla="*/ 83 w 233"/>
              <a:gd name="T7" fmla="*/ 209 h 343"/>
              <a:gd name="T8" fmla="*/ 100 w 233"/>
              <a:gd name="T9" fmla="*/ 209 h 343"/>
              <a:gd name="T10" fmla="*/ 133 w 233"/>
              <a:gd name="T11" fmla="*/ 209 h 343"/>
              <a:gd name="T12" fmla="*/ 150 w 233"/>
              <a:gd name="T13" fmla="*/ 209 h 343"/>
              <a:gd name="T14" fmla="*/ 167 w 233"/>
              <a:gd name="T15" fmla="*/ 226 h 343"/>
              <a:gd name="T16" fmla="*/ 150 w 233"/>
              <a:gd name="T17" fmla="*/ 243 h 343"/>
              <a:gd name="T18" fmla="*/ 133 w 233"/>
              <a:gd name="T19" fmla="*/ 243 h 343"/>
              <a:gd name="T20" fmla="*/ 100 w 233"/>
              <a:gd name="T21" fmla="*/ 243 h 343"/>
              <a:gd name="T22" fmla="*/ 200 w 233"/>
              <a:gd name="T23" fmla="*/ 293 h 343"/>
              <a:gd name="T24" fmla="*/ 183 w 233"/>
              <a:gd name="T25" fmla="*/ 309 h 343"/>
              <a:gd name="T26" fmla="*/ 50 w 233"/>
              <a:gd name="T27" fmla="*/ 309 h 343"/>
              <a:gd name="T28" fmla="*/ 33 w 233"/>
              <a:gd name="T29" fmla="*/ 293 h 343"/>
              <a:gd name="T30" fmla="*/ 33 w 233"/>
              <a:gd name="T31" fmla="*/ 159 h 343"/>
              <a:gd name="T32" fmla="*/ 50 w 233"/>
              <a:gd name="T33" fmla="*/ 143 h 343"/>
              <a:gd name="T34" fmla="*/ 183 w 233"/>
              <a:gd name="T35" fmla="*/ 143 h 343"/>
              <a:gd name="T36" fmla="*/ 200 w 233"/>
              <a:gd name="T37" fmla="*/ 159 h 343"/>
              <a:gd name="T38" fmla="*/ 200 w 233"/>
              <a:gd name="T39" fmla="*/ 293 h 343"/>
              <a:gd name="T40" fmla="*/ 183 w 233"/>
              <a:gd name="T41" fmla="*/ 109 h 343"/>
              <a:gd name="T42" fmla="*/ 83 w 233"/>
              <a:gd name="T43" fmla="*/ 109 h 343"/>
              <a:gd name="T44" fmla="*/ 83 w 233"/>
              <a:gd name="T45" fmla="*/ 78 h 343"/>
              <a:gd name="T46" fmla="*/ 102 w 233"/>
              <a:gd name="T47" fmla="*/ 46 h 343"/>
              <a:gd name="T48" fmla="*/ 148 w 233"/>
              <a:gd name="T49" fmla="*/ 66 h 343"/>
              <a:gd name="T50" fmla="*/ 163 w 233"/>
              <a:gd name="T51" fmla="*/ 76 h 343"/>
              <a:gd name="T52" fmla="*/ 179 w 233"/>
              <a:gd name="T53" fmla="*/ 54 h 343"/>
              <a:gd name="T54" fmla="*/ 96 w 233"/>
              <a:gd name="T55" fmla="*/ 13 h 343"/>
              <a:gd name="T56" fmla="*/ 50 w 233"/>
              <a:gd name="T57" fmla="*/ 81 h 343"/>
              <a:gd name="T58" fmla="*/ 50 w 233"/>
              <a:gd name="T59" fmla="*/ 109 h 343"/>
              <a:gd name="T60" fmla="*/ 0 w 233"/>
              <a:gd name="T61" fmla="*/ 159 h 343"/>
              <a:gd name="T62" fmla="*/ 0 w 233"/>
              <a:gd name="T63" fmla="*/ 293 h 343"/>
              <a:gd name="T64" fmla="*/ 50 w 233"/>
              <a:gd name="T65" fmla="*/ 343 h 343"/>
              <a:gd name="T66" fmla="*/ 183 w 233"/>
              <a:gd name="T67" fmla="*/ 343 h 343"/>
              <a:gd name="T68" fmla="*/ 233 w 233"/>
              <a:gd name="T69" fmla="*/ 293 h 343"/>
              <a:gd name="T70" fmla="*/ 233 w 233"/>
              <a:gd name="T71" fmla="*/ 159 h 343"/>
              <a:gd name="T72" fmla="*/ 183 w 233"/>
              <a:gd name="T73" fmla="*/ 109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3" h="343">
                <a:moveTo>
                  <a:pt x="100" y="243"/>
                </a:moveTo>
                <a:lnTo>
                  <a:pt x="83" y="243"/>
                </a:lnTo>
                <a:cubicBezTo>
                  <a:pt x="74" y="243"/>
                  <a:pt x="67" y="235"/>
                  <a:pt x="67" y="226"/>
                </a:cubicBezTo>
                <a:cubicBezTo>
                  <a:pt x="67" y="217"/>
                  <a:pt x="74" y="209"/>
                  <a:pt x="83" y="209"/>
                </a:cubicBezTo>
                <a:lnTo>
                  <a:pt x="100" y="209"/>
                </a:lnTo>
                <a:lnTo>
                  <a:pt x="133" y="209"/>
                </a:lnTo>
                <a:lnTo>
                  <a:pt x="150" y="209"/>
                </a:lnTo>
                <a:cubicBezTo>
                  <a:pt x="159" y="209"/>
                  <a:pt x="167" y="217"/>
                  <a:pt x="167" y="226"/>
                </a:cubicBezTo>
                <a:cubicBezTo>
                  <a:pt x="167" y="235"/>
                  <a:pt x="159" y="243"/>
                  <a:pt x="150" y="243"/>
                </a:cubicBezTo>
                <a:lnTo>
                  <a:pt x="133" y="243"/>
                </a:lnTo>
                <a:lnTo>
                  <a:pt x="100" y="243"/>
                </a:lnTo>
                <a:close/>
                <a:moveTo>
                  <a:pt x="200" y="293"/>
                </a:moveTo>
                <a:cubicBezTo>
                  <a:pt x="200" y="302"/>
                  <a:pt x="193" y="309"/>
                  <a:pt x="183" y="309"/>
                </a:cubicBezTo>
                <a:lnTo>
                  <a:pt x="50" y="309"/>
                </a:lnTo>
                <a:cubicBezTo>
                  <a:pt x="41" y="309"/>
                  <a:pt x="33" y="302"/>
                  <a:pt x="33" y="293"/>
                </a:cubicBezTo>
                <a:lnTo>
                  <a:pt x="33" y="159"/>
                </a:lnTo>
                <a:cubicBezTo>
                  <a:pt x="33" y="150"/>
                  <a:pt x="41" y="143"/>
                  <a:pt x="50" y="143"/>
                </a:cubicBezTo>
                <a:lnTo>
                  <a:pt x="183" y="143"/>
                </a:lnTo>
                <a:cubicBezTo>
                  <a:pt x="193" y="143"/>
                  <a:pt x="200" y="150"/>
                  <a:pt x="200" y="159"/>
                </a:cubicBezTo>
                <a:lnTo>
                  <a:pt x="200" y="293"/>
                </a:lnTo>
                <a:close/>
                <a:moveTo>
                  <a:pt x="183" y="109"/>
                </a:moveTo>
                <a:lnTo>
                  <a:pt x="83" y="109"/>
                </a:lnTo>
                <a:lnTo>
                  <a:pt x="83" y="78"/>
                </a:lnTo>
                <a:cubicBezTo>
                  <a:pt x="83" y="65"/>
                  <a:pt x="90" y="52"/>
                  <a:pt x="102" y="46"/>
                </a:cubicBezTo>
                <a:cubicBezTo>
                  <a:pt x="123" y="36"/>
                  <a:pt x="142" y="49"/>
                  <a:pt x="148" y="66"/>
                </a:cubicBezTo>
                <a:cubicBezTo>
                  <a:pt x="150" y="72"/>
                  <a:pt x="157" y="76"/>
                  <a:pt x="163" y="76"/>
                </a:cubicBezTo>
                <a:cubicBezTo>
                  <a:pt x="175" y="76"/>
                  <a:pt x="183" y="65"/>
                  <a:pt x="179" y="54"/>
                </a:cubicBezTo>
                <a:cubicBezTo>
                  <a:pt x="168" y="24"/>
                  <a:pt x="133" y="0"/>
                  <a:pt x="96" y="13"/>
                </a:cubicBezTo>
                <a:cubicBezTo>
                  <a:pt x="68" y="22"/>
                  <a:pt x="50" y="51"/>
                  <a:pt x="50" y="81"/>
                </a:cubicBezTo>
                <a:lnTo>
                  <a:pt x="50" y="109"/>
                </a:lnTo>
                <a:cubicBezTo>
                  <a:pt x="22" y="109"/>
                  <a:pt x="0" y="132"/>
                  <a:pt x="0" y="159"/>
                </a:cubicBezTo>
                <a:lnTo>
                  <a:pt x="0" y="293"/>
                </a:lnTo>
                <a:cubicBezTo>
                  <a:pt x="0" y="320"/>
                  <a:pt x="22" y="343"/>
                  <a:pt x="50" y="343"/>
                </a:cubicBezTo>
                <a:lnTo>
                  <a:pt x="183" y="343"/>
                </a:lnTo>
                <a:cubicBezTo>
                  <a:pt x="211" y="343"/>
                  <a:pt x="233" y="320"/>
                  <a:pt x="233" y="293"/>
                </a:cubicBezTo>
                <a:lnTo>
                  <a:pt x="233" y="159"/>
                </a:lnTo>
                <a:cubicBezTo>
                  <a:pt x="233" y="132"/>
                  <a:pt x="211" y="109"/>
                  <a:pt x="183" y="1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3">
            <a:extLst>
              <a:ext uri="{FF2B5EF4-FFF2-40B4-BE49-F238E27FC236}">
                <a16:creationId xmlns:a16="http://schemas.microsoft.com/office/drawing/2014/main" id="{E4ACC9C8-12C3-425E-9C8C-8B7AA6C7E3C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56401" y="2511425"/>
            <a:ext cx="176213" cy="254000"/>
          </a:xfrm>
          <a:custGeom>
            <a:avLst/>
            <a:gdLst>
              <a:gd name="T0" fmla="*/ 117 w 234"/>
              <a:gd name="T1" fmla="*/ 240 h 334"/>
              <a:gd name="T2" fmla="*/ 93 w 234"/>
              <a:gd name="T3" fmla="*/ 264 h 334"/>
              <a:gd name="T4" fmla="*/ 70 w 234"/>
              <a:gd name="T5" fmla="*/ 240 h 334"/>
              <a:gd name="T6" fmla="*/ 93 w 234"/>
              <a:gd name="T7" fmla="*/ 217 h 334"/>
              <a:gd name="T8" fmla="*/ 70 w 234"/>
              <a:gd name="T9" fmla="*/ 193 h 334"/>
              <a:gd name="T10" fmla="*/ 93 w 234"/>
              <a:gd name="T11" fmla="*/ 170 h 334"/>
              <a:gd name="T12" fmla="*/ 117 w 234"/>
              <a:gd name="T13" fmla="*/ 193 h 334"/>
              <a:gd name="T14" fmla="*/ 141 w 234"/>
              <a:gd name="T15" fmla="*/ 170 h 334"/>
              <a:gd name="T16" fmla="*/ 164 w 234"/>
              <a:gd name="T17" fmla="*/ 193 h 334"/>
              <a:gd name="T18" fmla="*/ 141 w 234"/>
              <a:gd name="T19" fmla="*/ 217 h 334"/>
              <a:gd name="T20" fmla="*/ 164 w 234"/>
              <a:gd name="T21" fmla="*/ 240 h 334"/>
              <a:gd name="T22" fmla="*/ 141 w 234"/>
              <a:gd name="T23" fmla="*/ 264 h 334"/>
              <a:gd name="T24" fmla="*/ 117 w 234"/>
              <a:gd name="T25" fmla="*/ 240 h 334"/>
              <a:gd name="T26" fmla="*/ 200 w 234"/>
              <a:gd name="T27" fmla="*/ 300 h 334"/>
              <a:gd name="T28" fmla="*/ 34 w 234"/>
              <a:gd name="T29" fmla="*/ 300 h 334"/>
              <a:gd name="T30" fmla="*/ 34 w 234"/>
              <a:gd name="T31" fmla="*/ 134 h 334"/>
              <a:gd name="T32" fmla="*/ 200 w 234"/>
              <a:gd name="T33" fmla="*/ 134 h 334"/>
              <a:gd name="T34" fmla="*/ 200 w 234"/>
              <a:gd name="T35" fmla="*/ 300 h 334"/>
              <a:gd name="T36" fmla="*/ 84 w 234"/>
              <a:gd name="T37" fmla="*/ 67 h 334"/>
              <a:gd name="T38" fmla="*/ 117 w 234"/>
              <a:gd name="T39" fmla="*/ 34 h 334"/>
              <a:gd name="T40" fmla="*/ 150 w 234"/>
              <a:gd name="T41" fmla="*/ 67 h 334"/>
              <a:gd name="T42" fmla="*/ 150 w 234"/>
              <a:gd name="T43" fmla="*/ 100 h 334"/>
              <a:gd name="T44" fmla="*/ 84 w 234"/>
              <a:gd name="T45" fmla="*/ 100 h 334"/>
              <a:gd name="T46" fmla="*/ 84 w 234"/>
              <a:gd name="T47" fmla="*/ 67 h 334"/>
              <a:gd name="T48" fmla="*/ 184 w 234"/>
              <a:gd name="T49" fmla="*/ 100 h 334"/>
              <a:gd name="T50" fmla="*/ 184 w 234"/>
              <a:gd name="T51" fmla="*/ 67 h 334"/>
              <a:gd name="T52" fmla="*/ 117 w 234"/>
              <a:gd name="T53" fmla="*/ 0 h 334"/>
              <a:gd name="T54" fmla="*/ 50 w 234"/>
              <a:gd name="T55" fmla="*/ 67 h 334"/>
              <a:gd name="T56" fmla="*/ 50 w 234"/>
              <a:gd name="T57" fmla="*/ 100 h 334"/>
              <a:gd name="T58" fmla="*/ 0 w 234"/>
              <a:gd name="T59" fmla="*/ 100 h 334"/>
              <a:gd name="T60" fmla="*/ 0 w 234"/>
              <a:gd name="T61" fmla="*/ 334 h 334"/>
              <a:gd name="T62" fmla="*/ 234 w 234"/>
              <a:gd name="T63" fmla="*/ 334 h 334"/>
              <a:gd name="T64" fmla="*/ 234 w 234"/>
              <a:gd name="T65" fmla="*/ 100 h 334"/>
              <a:gd name="T66" fmla="*/ 184 w 234"/>
              <a:gd name="T67" fmla="*/ 1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34" h="334">
                <a:moveTo>
                  <a:pt x="117" y="240"/>
                </a:moveTo>
                <a:lnTo>
                  <a:pt x="93" y="264"/>
                </a:lnTo>
                <a:lnTo>
                  <a:pt x="70" y="240"/>
                </a:lnTo>
                <a:lnTo>
                  <a:pt x="93" y="217"/>
                </a:lnTo>
                <a:lnTo>
                  <a:pt x="70" y="193"/>
                </a:lnTo>
                <a:lnTo>
                  <a:pt x="93" y="170"/>
                </a:lnTo>
                <a:lnTo>
                  <a:pt x="117" y="193"/>
                </a:lnTo>
                <a:lnTo>
                  <a:pt x="141" y="170"/>
                </a:lnTo>
                <a:lnTo>
                  <a:pt x="164" y="193"/>
                </a:lnTo>
                <a:lnTo>
                  <a:pt x="141" y="217"/>
                </a:lnTo>
                <a:lnTo>
                  <a:pt x="164" y="240"/>
                </a:lnTo>
                <a:lnTo>
                  <a:pt x="141" y="264"/>
                </a:lnTo>
                <a:lnTo>
                  <a:pt x="117" y="240"/>
                </a:lnTo>
                <a:close/>
                <a:moveTo>
                  <a:pt x="200" y="300"/>
                </a:moveTo>
                <a:lnTo>
                  <a:pt x="34" y="300"/>
                </a:lnTo>
                <a:lnTo>
                  <a:pt x="34" y="134"/>
                </a:lnTo>
                <a:lnTo>
                  <a:pt x="200" y="134"/>
                </a:lnTo>
                <a:lnTo>
                  <a:pt x="200" y="300"/>
                </a:lnTo>
                <a:close/>
                <a:moveTo>
                  <a:pt x="84" y="67"/>
                </a:moveTo>
                <a:cubicBezTo>
                  <a:pt x="84" y="49"/>
                  <a:pt x="99" y="34"/>
                  <a:pt x="117" y="34"/>
                </a:cubicBezTo>
                <a:cubicBezTo>
                  <a:pt x="135" y="34"/>
                  <a:pt x="150" y="50"/>
                  <a:pt x="150" y="67"/>
                </a:cubicBezTo>
                <a:lnTo>
                  <a:pt x="150" y="100"/>
                </a:lnTo>
                <a:lnTo>
                  <a:pt x="84" y="100"/>
                </a:lnTo>
                <a:lnTo>
                  <a:pt x="84" y="67"/>
                </a:lnTo>
                <a:close/>
                <a:moveTo>
                  <a:pt x="184" y="100"/>
                </a:moveTo>
                <a:lnTo>
                  <a:pt x="184" y="67"/>
                </a:lnTo>
                <a:cubicBezTo>
                  <a:pt x="184" y="34"/>
                  <a:pt x="154" y="0"/>
                  <a:pt x="117" y="0"/>
                </a:cubicBezTo>
                <a:cubicBezTo>
                  <a:pt x="80" y="0"/>
                  <a:pt x="50" y="30"/>
                  <a:pt x="50" y="67"/>
                </a:cubicBezTo>
                <a:lnTo>
                  <a:pt x="50" y="100"/>
                </a:lnTo>
                <a:lnTo>
                  <a:pt x="0" y="100"/>
                </a:lnTo>
                <a:lnTo>
                  <a:pt x="0" y="334"/>
                </a:lnTo>
                <a:lnTo>
                  <a:pt x="234" y="334"/>
                </a:lnTo>
                <a:lnTo>
                  <a:pt x="234" y="100"/>
                </a:lnTo>
                <a:lnTo>
                  <a:pt x="184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7869D732-90BD-4357-A8AD-1C07CEC506D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53163" y="2513013"/>
            <a:ext cx="176213" cy="252413"/>
          </a:xfrm>
          <a:custGeom>
            <a:avLst/>
            <a:gdLst>
              <a:gd name="T0" fmla="*/ 93 w 233"/>
              <a:gd name="T1" fmla="*/ 217 h 333"/>
              <a:gd name="T2" fmla="*/ 69 w 233"/>
              <a:gd name="T3" fmla="*/ 193 h 333"/>
              <a:gd name="T4" fmla="*/ 93 w 233"/>
              <a:gd name="T5" fmla="*/ 170 h 333"/>
              <a:gd name="T6" fmla="*/ 116 w 233"/>
              <a:gd name="T7" fmla="*/ 193 h 333"/>
              <a:gd name="T8" fmla="*/ 140 w 233"/>
              <a:gd name="T9" fmla="*/ 170 h 333"/>
              <a:gd name="T10" fmla="*/ 163 w 233"/>
              <a:gd name="T11" fmla="*/ 193 h 333"/>
              <a:gd name="T12" fmla="*/ 140 w 233"/>
              <a:gd name="T13" fmla="*/ 217 h 333"/>
              <a:gd name="T14" fmla="*/ 163 w 233"/>
              <a:gd name="T15" fmla="*/ 240 h 333"/>
              <a:gd name="T16" fmla="*/ 140 w 233"/>
              <a:gd name="T17" fmla="*/ 264 h 333"/>
              <a:gd name="T18" fmla="*/ 116 w 233"/>
              <a:gd name="T19" fmla="*/ 240 h 333"/>
              <a:gd name="T20" fmla="*/ 93 w 233"/>
              <a:gd name="T21" fmla="*/ 264 h 333"/>
              <a:gd name="T22" fmla="*/ 69 w 233"/>
              <a:gd name="T23" fmla="*/ 240 h 333"/>
              <a:gd name="T24" fmla="*/ 93 w 233"/>
              <a:gd name="T25" fmla="*/ 217 h 333"/>
              <a:gd name="T26" fmla="*/ 200 w 233"/>
              <a:gd name="T27" fmla="*/ 299 h 333"/>
              <a:gd name="T28" fmla="*/ 33 w 233"/>
              <a:gd name="T29" fmla="*/ 299 h 333"/>
              <a:gd name="T30" fmla="*/ 33 w 233"/>
              <a:gd name="T31" fmla="*/ 133 h 333"/>
              <a:gd name="T32" fmla="*/ 200 w 233"/>
              <a:gd name="T33" fmla="*/ 133 h 333"/>
              <a:gd name="T34" fmla="*/ 200 w 233"/>
              <a:gd name="T35" fmla="*/ 299 h 333"/>
              <a:gd name="T36" fmla="*/ 83 w 233"/>
              <a:gd name="T37" fmla="*/ 99 h 333"/>
              <a:gd name="T38" fmla="*/ 83 w 233"/>
              <a:gd name="T39" fmla="*/ 67 h 333"/>
              <a:gd name="T40" fmla="*/ 116 w 233"/>
              <a:gd name="T41" fmla="*/ 33 h 333"/>
              <a:gd name="T42" fmla="*/ 150 w 233"/>
              <a:gd name="T43" fmla="*/ 66 h 333"/>
              <a:gd name="T44" fmla="*/ 183 w 233"/>
              <a:gd name="T45" fmla="*/ 66 h 333"/>
              <a:gd name="T46" fmla="*/ 116 w 233"/>
              <a:gd name="T47" fmla="*/ 0 h 333"/>
              <a:gd name="T48" fmla="*/ 50 w 233"/>
              <a:gd name="T49" fmla="*/ 67 h 333"/>
              <a:gd name="T50" fmla="*/ 50 w 233"/>
              <a:gd name="T51" fmla="*/ 99 h 333"/>
              <a:gd name="T52" fmla="*/ 0 w 233"/>
              <a:gd name="T53" fmla="*/ 99 h 333"/>
              <a:gd name="T54" fmla="*/ 0 w 233"/>
              <a:gd name="T55" fmla="*/ 333 h 333"/>
              <a:gd name="T56" fmla="*/ 233 w 233"/>
              <a:gd name="T57" fmla="*/ 333 h 333"/>
              <a:gd name="T58" fmla="*/ 233 w 233"/>
              <a:gd name="T59" fmla="*/ 99 h 333"/>
              <a:gd name="T60" fmla="*/ 83 w 233"/>
              <a:gd name="T61" fmla="*/ 99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33" h="333">
                <a:moveTo>
                  <a:pt x="93" y="217"/>
                </a:moveTo>
                <a:lnTo>
                  <a:pt x="69" y="193"/>
                </a:lnTo>
                <a:lnTo>
                  <a:pt x="93" y="170"/>
                </a:lnTo>
                <a:lnTo>
                  <a:pt x="116" y="193"/>
                </a:lnTo>
                <a:lnTo>
                  <a:pt x="140" y="170"/>
                </a:lnTo>
                <a:lnTo>
                  <a:pt x="163" y="193"/>
                </a:lnTo>
                <a:lnTo>
                  <a:pt x="140" y="217"/>
                </a:lnTo>
                <a:lnTo>
                  <a:pt x="163" y="240"/>
                </a:lnTo>
                <a:lnTo>
                  <a:pt x="140" y="264"/>
                </a:lnTo>
                <a:lnTo>
                  <a:pt x="116" y="240"/>
                </a:lnTo>
                <a:lnTo>
                  <a:pt x="93" y="264"/>
                </a:lnTo>
                <a:lnTo>
                  <a:pt x="69" y="240"/>
                </a:lnTo>
                <a:lnTo>
                  <a:pt x="93" y="217"/>
                </a:lnTo>
                <a:close/>
                <a:moveTo>
                  <a:pt x="200" y="299"/>
                </a:moveTo>
                <a:lnTo>
                  <a:pt x="33" y="299"/>
                </a:lnTo>
                <a:lnTo>
                  <a:pt x="33" y="133"/>
                </a:lnTo>
                <a:lnTo>
                  <a:pt x="200" y="133"/>
                </a:lnTo>
                <a:lnTo>
                  <a:pt x="200" y="299"/>
                </a:lnTo>
                <a:close/>
                <a:moveTo>
                  <a:pt x="83" y="99"/>
                </a:moveTo>
                <a:lnTo>
                  <a:pt x="83" y="67"/>
                </a:lnTo>
                <a:cubicBezTo>
                  <a:pt x="83" y="48"/>
                  <a:pt x="98" y="33"/>
                  <a:pt x="116" y="33"/>
                </a:cubicBezTo>
                <a:cubicBezTo>
                  <a:pt x="135" y="33"/>
                  <a:pt x="150" y="49"/>
                  <a:pt x="150" y="66"/>
                </a:cubicBezTo>
                <a:lnTo>
                  <a:pt x="183" y="66"/>
                </a:lnTo>
                <a:cubicBezTo>
                  <a:pt x="183" y="33"/>
                  <a:pt x="153" y="0"/>
                  <a:pt x="116" y="0"/>
                </a:cubicBezTo>
                <a:cubicBezTo>
                  <a:pt x="80" y="0"/>
                  <a:pt x="50" y="30"/>
                  <a:pt x="50" y="67"/>
                </a:cubicBezTo>
                <a:lnTo>
                  <a:pt x="50" y="99"/>
                </a:lnTo>
                <a:lnTo>
                  <a:pt x="0" y="99"/>
                </a:lnTo>
                <a:lnTo>
                  <a:pt x="0" y="333"/>
                </a:lnTo>
                <a:lnTo>
                  <a:pt x="233" y="333"/>
                </a:lnTo>
                <a:lnTo>
                  <a:pt x="233" y="99"/>
                </a:lnTo>
                <a:lnTo>
                  <a:pt x="83" y="9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2CF19D62-924D-4E45-864D-AA16A7C2C18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79126" y="1998663"/>
            <a:ext cx="176213" cy="260350"/>
          </a:xfrm>
          <a:custGeom>
            <a:avLst/>
            <a:gdLst>
              <a:gd name="T0" fmla="*/ 152 w 233"/>
              <a:gd name="T1" fmla="*/ 261 h 342"/>
              <a:gd name="T2" fmla="*/ 128 w 233"/>
              <a:gd name="T3" fmla="*/ 261 h 342"/>
              <a:gd name="T4" fmla="*/ 116 w 233"/>
              <a:gd name="T5" fmla="*/ 249 h 342"/>
              <a:gd name="T6" fmla="*/ 105 w 233"/>
              <a:gd name="T7" fmla="*/ 261 h 342"/>
              <a:gd name="T8" fmla="*/ 81 w 233"/>
              <a:gd name="T9" fmla="*/ 261 h 342"/>
              <a:gd name="T10" fmla="*/ 81 w 233"/>
              <a:gd name="T11" fmla="*/ 237 h 342"/>
              <a:gd name="T12" fmla="*/ 93 w 233"/>
              <a:gd name="T13" fmla="*/ 225 h 342"/>
              <a:gd name="T14" fmla="*/ 81 w 233"/>
              <a:gd name="T15" fmla="*/ 213 h 342"/>
              <a:gd name="T16" fmla="*/ 81 w 233"/>
              <a:gd name="T17" fmla="*/ 190 h 342"/>
              <a:gd name="T18" fmla="*/ 105 w 233"/>
              <a:gd name="T19" fmla="*/ 190 h 342"/>
              <a:gd name="T20" fmla="*/ 116 w 233"/>
              <a:gd name="T21" fmla="*/ 202 h 342"/>
              <a:gd name="T22" fmla="*/ 128 w 233"/>
              <a:gd name="T23" fmla="*/ 190 h 342"/>
              <a:gd name="T24" fmla="*/ 152 w 233"/>
              <a:gd name="T25" fmla="*/ 190 h 342"/>
              <a:gd name="T26" fmla="*/ 152 w 233"/>
              <a:gd name="T27" fmla="*/ 213 h 342"/>
              <a:gd name="T28" fmla="*/ 140 w 233"/>
              <a:gd name="T29" fmla="*/ 225 h 342"/>
              <a:gd name="T30" fmla="*/ 152 w 233"/>
              <a:gd name="T31" fmla="*/ 237 h 342"/>
              <a:gd name="T32" fmla="*/ 152 w 233"/>
              <a:gd name="T33" fmla="*/ 261 h 342"/>
              <a:gd name="T34" fmla="*/ 200 w 233"/>
              <a:gd name="T35" fmla="*/ 292 h 342"/>
              <a:gd name="T36" fmla="*/ 183 w 233"/>
              <a:gd name="T37" fmla="*/ 309 h 342"/>
              <a:gd name="T38" fmla="*/ 50 w 233"/>
              <a:gd name="T39" fmla="*/ 309 h 342"/>
              <a:gd name="T40" fmla="*/ 33 w 233"/>
              <a:gd name="T41" fmla="*/ 292 h 342"/>
              <a:gd name="T42" fmla="*/ 33 w 233"/>
              <a:gd name="T43" fmla="*/ 159 h 342"/>
              <a:gd name="T44" fmla="*/ 50 w 233"/>
              <a:gd name="T45" fmla="*/ 142 h 342"/>
              <a:gd name="T46" fmla="*/ 183 w 233"/>
              <a:gd name="T47" fmla="*/ 142 h 342"/>
              <a:gd name="T48" fmla="*/ 200 w 233"/>
              <a:gd name="T49" fmla="*/ 159 h 342"/>
              <a:gd name="T50" fmla="*/ 200 w 233"/>
              <a:gd name="T51" fmla="*/ 292 h 342"/>
              <a:gd name="T52" fmla="*/ 83 w 233"/>
              <a:gd name="T53" fmla="*/ 75 h 342"/>
              <a:gd name="T54" fmla="*/ 116 w 233"/>
              <a:gd name="T55" fmla="*/ 42 h 342"/>
              <a:gd name="T56" fmla="*/ 150 w 233"/>
              <a:gd name="T57" fmla="*/ 75 h 342"/>
              <a:gd name="T58" fmla="*/ 150 w 233"/>
              <a:gd name="T59" fmla="*/ 109 h 342"/>
              <a:gd name="T60" fmla="*/ 83 w 233"/>
              <a:gd name="T61" fmla="*/ 109 h 342"/>
              <a:gd name="T62" fmla="*/ 83 w 233"/>
              <a:gd name="T63" fmla="*/ 75 h 342"/>
              <a:gd name="T64" fmla="*/ 200 w 233"/>
              <a:gd name="T65" fmla="*/ 109 h 342"/>
              <a:gd name="T66" fmla="*/ 183 w 233"/>
              <a:gd name="T67" fmla="*/ 109 h 342"/>
              <a:gd name="T68" fmla="*/ 183 w 233"/>
              <a:gd name="T69" fmla="*/ 75 h 342"/>
              <a:gd name="T70" fmla="*/ 102 w 233"/>
              <a:gd name="T71" fmla="*/ 10 h 342"/>
              <a:gd name="T72" fmla="*/ 50 w 233"/>
              <a:gd name="T73" fmla="*/ 80 h 342"/>
              <a:gd name="T74" fmla="*/ 50 w 233"/>
              <a:gd name="T75" fmla="*/ 109 h 342"/>
              <a:gd name="T76" fmla="*/ 33 w 233"/>
              <a:gd name="T77" fmla="*/ 109 h 342"/>
              <a:gd name="T78" fmla="*/ 0 w 233"/>
              <a:gd name="T79" fmla="*/ 142 h 342"/>
              <a:gd name="T80" fmla="*/ 0 w 233"/>
              <a:gd name="T81" fmla="*/ 309 h 342"/>
              <a:gd name="T82" fmla="*/ 33 w 233"/>
              <a:gd name="T83" fmla="*/ 342 h 342"/>
              <a:gd name="T84" fmla="*/ 200 w 233"/>
              <a:gd name="T85" fmla="*/ 342 h 342"/>
              <a:gd name="T86" fmla="*/ 233 w 233"/>
              <a:gd name="T87" fmla="*/ 309 h 342"/>
              <a:gd name="T88" fmla="*/ 233 w 233"/>
              <a:gd name="T89" fmla="*/ 142 h 342"/>
              <a:gd name="T90" fmla="*/ 200 w 233"/>
              <a:gd name="T91" fmla="*/ 109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33" h="342">
                <a:moveTo>
                  <a:pt x="152" y="261"/>
                </a:moveTo>
                <a:cubicBezTo>
                  <a:pt x="145" y="267"/>
                  <a:pt x="135" y="267"/>
                  <a:pt x="128" y="261"/>
                </a:cubicBezTo>
                <a:lnTo>
                  <a:pt x="116" y="249"/>
                </a:lnTo>
                <a:lnTo>
                  <a:pt x="105" y="261"/>
                </a:lnTo>
                <a:cubicBezTo>
                  <a:pt x="98" y="267"/>
                  <a:pt x="87" y="267"/>
                  <a:pt x="81" y="261"/>
                </a:cubicBezTo>
                <a:cubicBezTo>
                  <a:pt x="74" y="254"/>
                  <a:pt x="74" y="244"/>
                  <a:pt x="81" y="237"/>
                </a:cubicBezTo>
                <a:lnTo>
                  <a:pt x="93" y="225"/>
                </a:lnTo>
                <a:lnTo>
                  <a:pt x="81" y="213"/>
                </a:lnTo>
                <a:cubicBezTo>
                  <a:pt x="74" y="207"/>
                  <a:pt x="74" y="196"/>
                  <a:pt x="81" y="190"/>
                </a:cubicBezTo>
                <a:cubicBezTo>
                  <a:pt x="87" y="183"/>
                  <a:pt x="98" y="183"/>
                  <a:pt x="105" y="190"/>
                </a:cubicBezTo>
                <a:lnTo>
                  <a:pt x="116" y="202"/>
                </a:lnTo>
                <a:lnTo>
                  <a:pt x="128" y="190"/>
                </a:lnTo>
                <a:cubicBezTo>
                  <a:pt x="135" y="183"/>
                  <a:pt x="145" y="183"/>
                  <a:pt x="152" y="190"/>
                </a:cubicBezTo>
                <a:cubicBezTo>
                  <a:pt x="158" y="196"/>
                  <a:pt x="158" y="207"/>
                  <a:pt x="152" y="213"/>
                </a:cubicBezTo>
                <a:lnTo>
                  <a:pt x="140" y="225"/>
                </a:lnTo>
                <a:lnTo>
                  <a:pt x="152" y="237"/>
                </a:lnTo>
                <a:cubicBezTo>
                  <a:pt x="158" y="244"/>
                  <a:pt x="158" y="254"/>
                  <a:pt x="152" y="261"/>
                </a:cubicBezTo>
                <a:close/>
                <a:moveTo>
                  <a:pt x="200" y="292"/>
                </a:moveTo>
                <a:cubicBezTo>
                  <a:pt x="200" y="301"/>
                  <a:pt x="192" y="309"/>
                  <a:pt x="183" y="309"/>
                </a:cubicBezTo>
                <a:lnTo>
                  <a:pt x="50" y="309"/>
                </a:lnTo>
                <a:cubicBezTo>
                  <a:pt x="40" y="309"/>
                  <a:pt x="33" y="301"/>
                  <a:pt x="33" y="292"/>
                </a:cubicBezTo>
                <a:lnTo>
                  <a:pt x="33" y="159"/>
                </a:lnTo>
                <a:cubicBezTo>
                  <a:pt x="33" y="149"/>
                  <a:pt x="40" y="142"/>
                  <a:pt x="50" y="142"/>
                </a:cubicBezTo>
                <a:lnTo>
                  <a:pt x="183" y="142"/>
                </a:lnTo>
                <a:cubicBezTo>
                  <a:pt x="192" y="142"/>
                  <a:pt x="200" y="149"/>
                  <a:pt x="200" y="159"/>
                </a:cubicBezTo>
                <a:lnTo>
                  <a:pt x="200" y="292"/>
                </a:lnTo>
                <a:close/>
                <a:moveTo>
                  <a:pt x="83" y="75"/>
                </a:moveTo>
                <a:cubicBezTo>
                  <a:pt x="83" y="57"/>
                  <a:pt x="98" y="42"/>
                  <a:pt x="116" y="42"/>
                </a:cubicBezTo>
                <a:cubicBezTo>
                  <a:pt x="135" y="42"/>
                  <a:pt x="150" y="59"/>
                  <a:pt x="150" y="75"/>
                </a:cubicBezTo>
                <a:lnTo>
                  <a:pt x="150" y="109"/>
                </a:lnTo>
                <a:lnTo>
                  <a:pt x="83" y="109"/>
                </a:lnTo>
                <a:lnTo>
                  <a:pt x="83" y="75"/>
                </a:lnTo>
                <a:close/>
                <a:moveTo>
                  <a:pt x="200" y="109"/>
                </a:moveTo>
                <a:lnTo>
                  <a:pt x="183" y="109"/>
                </a:lnTo>
                <a:lnTo>
                  <a:pt x="183" y="75"/>
                </a:lnTo>
                <a:cubicBezTo>
                  <a:pt x="183" y="38"/>
                  <a:pt x="145" y="0"/>
                  <a:pt x="102" y="10"/>
                </a:cubicBezTo>
                <a:cubicBezTo>
                  <a:pt x="71" y="17"/>
                  <a:pt x="50" y="48"/>
                  <a:pt x="50" y="80"/>
                </a:cubicBezTo>
                <a:lnTo>
                  <a:pt x="50" y="109"/>
                </a:lnTo>
                <a:lnTo>
                  <a:pt x="33" y="109"/>
                </a:lnTo>
                <a:cubicBezTo>
                  <a:pt x="15" y="109"/>
                  <a:pt x="0" y="123"/>
                  <a:pt x="0" y="142"/>
                </a:cubicBezTo>
                <a:lnTo>
                  <a:pt x="0" y="309"/>
                </a:lnTo>
                <a:cubicBezTo>
                  <a:pt x="0" y="327"/>
                  <a:pt x="15" y="342"/>
                  <a:pt x="33" y="342"/>
                </a:cubicBezTo>
                <a:lnTo>
                  <a:pt x="200" y="342"/>
                </a:lnTo>
                <a:cubicBezTo>
                  <a:pt x="218" y="342"/>
                  <a:pt x="233" y="327"/>
                  <a:pt x="233" y="309"/>
                </a:cubicBezTo>
                <a:lnTo>
                  <a:pt x="233" y="142"/>
                </a:lnTo>
                <a:cubicBezTo>
                  <a:pt x="233" y="123"/>
                  <a:pt x="218" y="109"/>
                  <a:pt x="200" y="1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6">
            <a:extLst>
              <a:ext uri="{FF2B5EF4-FFF2-40B4-BE49-F238E27FC236}">
                <a16:creationId xmlns:a16="http://schemas.microsoft.com/office/drawing/2014/main" id="{1D1065C0-9B9A-431E-8106-6967AC7558E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75888" y="1998663"/>
            <a:ext cx="176213" cy="260350"/>
          </a:xfrm>
          <a:custGeom>
            <a:avLst/>
            <a:gdLst>
              <a:gd name="T0" fmla="*/ 152 w 233"/>
              <a:gd name="T1" fmla="*/ 261 h 342"/>
              <a:gd name="T2" fmla="*/ 128 w 233"/>
              <a:gd name="T3" fmla="*/ 261 h 342"/>
              <a:gd name="T4" fmla="*/ 117 w 233"/>
              <a:gd name="T5" fmla="*/ 249 h 342"/>
              <a:gd name="T6" fmla="*/ 105 w 233"/>
              <a:gd name="T7" fmla="*/ 261 h 342"/>
              <a:gd name="T8" fmla="*/ 81 w 233"/>
              <a:gd name="T9" fmla="*/ 261 h 342"/>
              <a:gd name="T10" fmla="*/ 81 w 233"/>
              <a:gd name="T11" fmla="*/ 237 h 342"/>
              <a:gd name="T12" fmla="*/ 93 w 233"/>
              <a:gd name="T13" fmla="*/ 225 h 342"/>
              <a:gd name="T14" fmla="*/ 81 w 233"/>
              <a:gd name="T15" fmla="*/ 213 h 342"/>
              <a:gd name="T16" fmla="*/ 81 w 233"/>
              <a:gd name="T17" fmla="*/ 190 h 342"/>
              <a:gd name="T18" fmla="*/ 105 w 233"/>
              <a:gd name="T19" fmla="*/ 190 h 342"/>
              <a:gd name="T20" fmla="*/ 117 w 233"/>
              <a:gd name="T21" fmla="*/ 202 h 342"/>
              <a:gd name="T22" fmla="*/ 128 w 233"/>
              <a:gd name="T23" fmla="*/ 190 h 342"/>
              <a:gd name="T24" fmla="*/ 152 w 233"/>
              <a:gd name="T25" fmla="*/ 190 h 342"/>
              <a:gd name="T26" fmla="*/ 152 w 233"/>
              <a:gd name="T27" fmla="*/ 213 h 342"/>
              <a:gd name="T28" fmla="*/ 140 w 233"/>
              <a:gd name="T29" fmla="*/ 225 h 342"/>
              <a:gd name="T30" fmla="*/ 152 w 233"/>
              <a:gd name="T31" fmla="*/ 237 h 342"/>
              <a:gd name="T32" fmla="*/ 152 w 233"/>
              <a:gd name="T33" fmla="*/ 261 h 342"/>
              <a:gd name="T34" fmla="*/ 200 w 233"/>
              <a:gd name="T35" fmla="*/ 292 h 342"/>
              <a:gd name="T36" fmla="*/ 183 w 233"/>
              <a:gd name="T37" fmla="*/ 309 h 342"/>
              <a:gd name="T38" fmla="*/ 50 w 233"/>
              <a:gd name="T39" fmla="*/ 309 h 342"/>
              <a:gd name="T40" fmla="*/ 33 w 233"/>
              <a:gd name="T41" fmla="*/ 292 h 342"/>
              <a:gd name="T42" fmla="*/ 33 w 233"/>
              <a:gd name="T43" fmla="*/ 159 h 342"/>
              <a:gd name="T44" fmla="*/ 50 w 233"/>
              <a:gd name="T45" fmla="*/ 142 h 342"/>
              <a:gd name="T46" fmla="*/ 183 w 233"/>
              <a:gd name="T47" fmla="*/ 142 h 342"/>
              <a:gd name="T48" fmla="*/ 200 w 233"/>
              <a:gd name="T49" fmla="*/ 159 h 342"/>
              <a:gd name="T50" fmla="*/ 200 w 233"/>
              <a:gd name="T51" fmla="*/ 292 h 342"/>
              <a:gd name="T52" fmla="*/ 183 w 233"/>
              <a:gd name="T53" fmla="*/ 109 h 342"/>
              <a:gd name="T54" fmla="*/ 83 w 233"/>
              <a:gd name="T55" fmla="*/ 109 h 342"/>
              <a:gd name="T56" fmla="*/ 83 w 233"/>
              <a:gd name="T57" fmla="*/ 77 h 342"/>
              <a:gd name="T58" fmla="*/ 102 w 233"/>
              <a:gd name="T59" fmla="*/ 45 h 342"/>
              <a:gd name="T60" fmla="*/ 148 w 233"/>
              <a:gd name="T61" fmla="*/ 65 h 342"/>
              <a:gd name="T62" fmla="*/ 163 w 233"/>
              <a:gd name="T63" fmla="*/ 75 h 342"/>
              <a:gd name="T64" fmla="*/ 179 w 233"/>
              <a:gd name="T65" fmla="*/ 53 h 342"/>
              <a:gd name="T66" fmla="*/ 96 w 233"/>
              <a:gd name="T67" fmla="*/ 12 h 342"/>
              <a:gd name="T68" fmla="*/ 50 w 233"/>
              <a:gd name="T69" fmla="*/ 80 h 342"/>
              <a:gd name="T70" fmla="*/ 50 w 233"/>
              <a:gd name="T71" fmla="*/ 109 h 342"/>
              <a:gd name="T72" fmla="*/ 0 w 233"/>
              <a:gd name="T73" fmla="*/ 159 h 342"/>
              <a:gd name="T74" fmla="*/ 0 w 233"/>
              <a:gd name="T75" fmla="*/ 292 h 342"/>
              <a:gd name="T76" fmla="*/ 50 w 233"/>
              <a:gd name="T77" fmla="*/ 342 h 342"/>
              <a:gd name="T78" fmla="*/ 183 w 233"/>
              <a:gd name="T79" fmla="*/ 342 h 342"/>
              <a:gd name="T80" fmla="*/ 233 w 233"/>
              <a:gd name="T81" fmla="*/ 292 h 342"/>
              <a:gd name="T82" fmla="*/ 233 w 233"/>
              <a:gd name="T83" fmla="*/ 159 h 342"/>
              <a:gd name="T84" fmla="*/ 183 w 233"/>
              <a:gd name="T85" fmla="*/ 109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33" h="342">
                <a:moveTo>
                  <a:pt x="152" y="261"/>
                </a:moveTo>
                <a:cubicBezTo>
                  <a:pt x="146" y="267"/>
                  <a:pt x="135" y="267"/>
                  <a:pt x="128" y="261"/>
                </a:cubicBezTo>
                <a:lnTo>
                  <a:pt x="117" y="249"/>
                </a:lnTo>
                <a:lnTo>
                  <a:pt x="105" y="261"/>
                </a:lnTo>
                <a:cubicBezTo>
                  <a:pt x="98" y="267"/>
                  <a:pt x="88" y="267"/>
                  <a:pt x="81" y="261"/>
                </a:cubicBezTo>
                <a:cubicBezTo>
                  <a:pt x="75" y="254"/>
                  <a:pt x="75" y="244"/>
                  <a:pt x="81" y="237"/>
                </a:cubicBezTo>
                <a:lnTo>
                  <a:pt x="93" y="225"/>
                </a:lnTo>
                <a:lnTo>
                  <a:pt x="81" y="213"/>
                </a:lnTo>
                <a:cubicBezTo>
                  <a:pt x="75" y="207"/>
                  <a:pt x="75" y="196"/>
                  <a:pt x="81" y="190"/>
                </a:cubicBezTo>
                <a:cubicBezTo>
                  <a:pt x="88" y="183"/>
                  <a:pt x="98" y="183"/>
                  <a:pt x="105" y="190"/>
                </a:cubicBezTo>
                <a:lnTo>
                  <a:pt x="117" y="202"/>
                </a:lnTo>
                <a:lnTo>
                  <a:pt x="128" y="190"/>
                </a:lnTo>
                <a:cubicBezTo>
                  <a:pt x="135" y="183"/>
                  <a:pt x="146" y="183"/>
                  <a:pt x="152" y="190"/>
                </a:cubicBezTo>
                <a:cubicBezTo>
                  <a:pt x="159" y="196"/>
                  <a:pt x="159" y="207"/>
                  <a:pt x="152" y="213"/>
                </a:cubicBezTo>
                <a:lnTo>
                  <a:pt x="140" y="225"/>
                </a:lnTo>
                <a:lnTo>
                  <a:pt x="152" y="237"/>
                </a:lnTo>
                <a:cubicBezTo>
                  <a:pt x="159" y="244"/>
                  <a:pt x="159" y="254"/>
                  <a:pt x="152" y="261"/>
                </a:cubicBezTo>
                <a:close/>
                <a:moveTo>
                  <a:pt x="200" y="292"/>
                </a:moveTo>
                <a:cubicBezTo>
                  <a:pt x="200" y="301"/>
                  <a:pt x="193" y="309"/>
                  <a:pt x="183" y="309"/>
                </a:cubicBezTo>
                <a:lnTo>
                  <a:pt x="50" y="309"/>
                </a:lnTo>
                <a:cubicBezTo>
                  <a:pt x="41" y="309"/>
                  <a:pt x="33" y="301"/>
                  <a:pt x="33" y="292"/>
                </a:cubicBezTo>
                <a:lnTo>
                  <a:pt x="33" y="159"/>
                </a:lnTo>
                <a:cubicBezTo>
                  <a:pt x="33" y="149"/>
                  <a:pt x="41" y="142"/>
                  <a:pt x="50" y="142"/>
                </a:cubicBezTo>
                <a:lnTo>
                  <a:pt x="183" y="142"/>
                </a:lnTo>
                <a:cubicBezTo>
                  <a:pt x="193" y="142"/>
                  <a:pt x="200" y="149"/>
                  <a:pt x="200" y="159"/>
                </a:cubicBezTo>
                <a:lnTo>
                  <a:pt x="200" y="292"/>
                </a:lnTo>
                <a:close/>
                <a:moveTo>
                  <a:pt x="183" y="109"/>
                </a:moveTo>
                <a:lnTo>
                  <a:pt x="83" y="109"/>
                </a:lnTo>
                <a:lnTo>
                  <a:pt x="83" y="77"/>
                </a:lnTo>
                <a:cubicBezTo>
                  <a:pt x="83" y="64"/>
                  <a:pt x="90" y="51"/>
                  <a:pt x="102" y="45"/>
                </a:cubicBezTo>
                <a:cubicBezTo>
                  <a:pt x="123" y="35"/>
                  <a:pt x="142" y="48"/>
                  <a:pt x="148" y="65"/>
                </a:cubicBezTo>
                <a:cubicBezTo>
                  <a:pt x="150" y="71"/>
                  <a:pt x="157" y="75"/>
                  <a:pt x="163" y="75"/>
                </a:cubicBezTo>
                <a:cubicBezTo>
                  <a:pt x="175" y="75"/>
                  <a:pt x="183" y="64"/>
                  <a:pt x="179" y="53"/>
                </a:cubicBezTo>
                <a:cubicBezTo>
                  <a:pt x="168" y="23"/>
                  <a:pt x="133" y="0"/>
                  <a:pt x="96" y="12"/>
                </a:cubicBezTo>
                <a:cubicBezTo>
                  <a:pt x="68" y="22"/>
                  <a:pt x="50" y="50"/>
                  <a:pt x="50" y="80"/>
                </a:cubicBezTo>
                <a:lnTo>
                  <a:pt x="50" y="109"/>
                </a:lnTo>
                <a:cubicBezTo>
                  <a:pt x="22" y="109"/>
                  <a:pt x="0" y="131"/>
                  <a:pt x="0" y="159"/>
                </a:cubicBezTo>
                <a:lnTo>
                  <a:pt x="0" y="292"/>
                </a:lnTo>
                <a:cubicBezTo>
                  <a:pt x="0" y="320"/>
                  <a:pt x="22" y="342"/>
                  <a:pt x="50" y="342"/>
                </a:cubicBezTo>
                <a:lnTo>
                  <a:pt x="183" y="342"/>
                </a:lnTo>
                <a:cubicBezTo>
                  <a:pt x="211" y="342"/>
                  <a:pt x="233" y="320"/>
                  <a:pt x="233" y="292"/>
                </a:cubicBezTo>
                <a:lnTo>
                  <a:pt x="233" y="159"/>
                </a:lnTo>
                <a:cubicBezTo>
                  <a:pt x="233" y="131"/>
                  <a:pt x="211" y="109"/>
                  <a:pt x="183" y="1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7">
            <a:extLst>
              <a:ext uri="{FF2B5EF4-FFF2-40B4-BE49-F238E27FC236}">
                <a16:creationId xmlns:a16="http://schemas.microsoft.com/office/drawing/2014/main" id="{CE1F95E0-C3AE-40CA-88A6-1B6481EDC291}"/>
              </a:ext>
            </a:extLst>
          </p:cNvPr>
          <p:cNvSpPr>
            <a:spLocks noChangeAspect="1"/>
          </p:cNvSpPr>
          <p:nvPr/>
        </p:nvSpPr>
        <p:spPr bwMode="auto">
          <a:xfrm>
            <a:off x="9772651" y="2005013"/>
            <a:ext cx="252413" cy="254000"/>
          </a:xfrm>
          <a:custGeom>
            <a:avLst/>
            <a:gdLst>
              <a:gd name="T0" fmla="*/ 334 w 334"/>
              <a:gd name="T1" fmla="*/ 66 h 334"/>
              <a:gd name="T2" fmla="*/ 291 w 334"/>
              <a:gd name="T3" fmla="*/ 66 h 334"/>
              <a:gd name="T4" fmla="*/ 322 w 334"/>
              <a:gd name="T5" fmla="*/ 36 h 334"/>
              <a:gd name="T6" fmla="*/ 298 w 334"/>
              <a:gd name="T7" fmla="*/ 12 h 334"/>
              <a:gd name="T8" fmla="*/ 267 w 334"/>
              <a:gd name="T9" fmla="*/ 43 h 334"/>
              <a:gd name="T10" fmla="*/ 267 w 334"/>
              <a:gd name="T11" fmla="*/ 0 h 334"/>
              <a:gd name="T12" fmla="*/ 234 w 334"/>
              <a:gd name="T13" fmla="*/ 0 h 334"/>
              <a:gd name="T14" fmla="*/ 234 w 334"/>
              <a:gd name="T15" fmla="*/ 43 h 334"/>
              <a:gd name="T16" fmla="*/ 204 w 334"/>
              <a:gd name="T17" fmla="*/ 12 h 334"/>
              <a:gd name="T18" fmla="*/ 180 w 334"/>
              <a:gd name="T19" fmla="*/ 36 h 334"/>
              <a:gd name="T20" fmla="*/ 211 w 334"/>
              <a:gd name="T21" fmla="*/ 66 h 334"/>
              <a:gd name="T22" fmla="*/ 167 w 334"/>
              <a:gd name="T23" fmla="*/ 66 h 334"/>
              <a:gd name="T24" fmla="*/ 167 w 334"/>
              <a:gd name="T25" fmla="*/ 100 h 334"/>
              <a:gd name="T26" fmla="*/ 211 w 334"/>
              <a:gd name="T27" fmla="*/ 100 h 334"/>
              <a:gd name="T28" fmla="*/ 0 w 334"/>
              <a:gd name="T29" fmla="*/ 310 h 334"/>
              <a:gd name="T30" fmla="*/ 23 w 334"/>
              <a:gd name="T31" fmla="*/ 334 h 334"/>
              <a:gd name="T32" fmla="*/ 234 w 334"/>
              <a:gd name="T33" fmla="*/ 123 h 334"/>
              <a:gd name="T34" fmla="*/ 234 w 334"/>
              <a:gd name="T35" fmla="*/ 166 h 334"/>
              <a:gd name="T36" fmla="*/ 267 w 334"/>
              <a:gd name="T37" fmla="*/ 166 h 334"/>
              <a:gd name="T38" fmla="*/ 267 w 334"/>
              <a:gd name="T39" fmla="*/ 123 h 334"/>
              <a:gd name="T40" fmla="*/ 298 w 334"/>
              <a:gd name="T41" fmla="*/ 154 h 334"/>
              <a:gd name="T42" fmla="*/ 322 w 334"/>
              <a:gd name="T43" fmla="*/ 130 h 334"/>
              <a:gd name="T44" fmla="*/ 291 w 334"/>
              <a:gd name="T45" fmla="*/ 100 h 334"/>
              <a:gd name="T46" fmla="*/ 334 w 334"/>
              <a:gd name="T47" fmla="*/ 100 h 334"/>
              <a:gd name="T48" fmla="*/ 334 w 334"/>
              <a:gd name="T49" fmla="*/ 66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4" h="334">
                <a:moveTo>
                  <a:pt x="334" y="66"/>
                </a:moveTo>
                <a:lnTo>
                  <a:pt x="291" y="66"/>
                </a:lnTo>
                <a:lnTo>
                  <a:pt x="322" y="36"/>
                </a:lnTo>
                <a:lnTo>
                  <a:pt x="298" y="12"/>
                </a:lnTo>
                <a:lnTo>
                  <a:pt x="267" y="43"/>
                </a:lnTo>
                <a:lnTo>
                  <a:pt x="267" y="0"/>
                </a:lnTo>
                <a:lnTo>
                  <a:pt x="234" y="0"/>
                </a:lnTo>
                <a:lnTo>
                  <a:pt x="234" y="43"/>
                </a:lnTo>
                <a:lnTo>
                  <a:pt x="204" y="12"/>
                </a:lnTo>
                <a:lnTo>
                  <a:pt x="180" y="36"/>
                </a:lnTo>
                <a:lnTo>
                  <a:pt x="211" y="66"/>
                </a:lnTo>
                <a:lnTo>
                  <a:pt x="167" y="66"/>
                </a:lnTo>
                <a:lnTo>
                  <a:pt x="167" y="100"/>
                </a:lnTo>
                <a:lnTo>
                  <a:pt x="211" y="100"/>
                </a:lnTo>
                <a:lnTo>
                  <a:pt x="0" y="310"/>
                </a:lnTo>
                <a:lnTo>
                  <a:pt x="23" y="334"/>
                </a:lnTo>
                <a:lnTo>
                  <a:pt x="234" y="123"/>
                </a:lnTo>
                <a:lnTo>
                  <a:pt x="234" y="166"/>
                </a:lnTo>
                <a:lnTo>
                  <a:pt x="267" y="166"/>
                </a:lnTo>
                <a:lnTo>
                  <a:pt x="267" y="123"/>
                </a:lnTo>
                <a:lnTo>
                  <a:pt x="298" y="154"/>
                </a:lnTo>
                <a:lnTo>
                  <a:pt x="322" y="130"/>
                </a:lnTo>
                <a:lnTo>
                  <a:pt x="291" y="100"/>
                </a:lnTo>
                <a:lnTo>
                  <a:pt x="334" y="100"/>
                </a:lnTo>
                <a:lnTo>
                  <a:pt x="334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8">
            <a:extLst>
              <a:ext uri="{FF2B5EF4-FFF2-40B4-BE49-F238E27FC236}">
                <a16:creationId xmlns:a16="http://schemas.microsoft.com/office/drawing/2014/main" id="{290052C1-9544-4551-A908-4C67214B65EF}"/>
              </a:ext>
            </a:extLst>
          </p:cNvPr>
          <p:cNvSpPr>
            <a:spLocks noChangeAspect="1"/>
          </p:cNvSpPr>
          <p:nvPr/>
        </p:nvSpPr>
        <p:spPr bwMode="auto">
          <a:xfrm>
            <a:off x="9274176" y="2005013"/>
            <a:ext cx="247650" cy="250825"/>
          </a:xfrm>
          <a:custGeom>
            <a:avLst/>
            <a:gdLst>
              <a:gd name="T0" fmla="*/ 328 w 328"/>
              <a:gd name="T1" fmla="*/ 83 h 328"/>
              <a:gd name="T2" fmla="*/ 311 w 328"/>
              <a:gd name="T3" fmla="*/ 66 h 328"/>
              <a:gd name="T4" fmla="*/ 286 w 328"/>
              <a:gd name="T5" fmla="*/ 66 h 328"/>
              <a:gd name="T6" fmla="*/ 304 w 328"/>
              <a:gd name="T7" fmla="*/ 48 h 328"/>
              <a:gd name="T8" fmla="*/ 304 w 328"/>
              <a:gd name="T9" fmla="*/ 24 h 328"/>
              <a:gd name="T10" fmla="*/ 280 w 328"/>
              <a:gd name="T11" fmla="*/ 24 h 328"/>
              <a:gd name="T12" fmla="*/ 261 w 328"/>
              <a:gd name="T13" fmla="*/ 43 h 328"/>
              <a:gd name="T14" fmla="*/ 261 w 328"/>
              <a:gd name="T15" fmla="*/ 16 h 328"/>
              <a:gd name="T16" fmla="*/ 245 w 328"/>
              <a:gd name="T17" fmla="*/ 0 h 328"/>
              <a:gd name="T18" fmla="*/ 228 w 328"/>
              <a:gd name="T19" fmla="*/ 16 h 328"/>
              <a:gd name="T20" fmla="*/ 228 w 328"/>
              <a:gd name="T21" fmla="*/ 43 h 328"/>
              <a:gd name="T22" fmla="*/ 210 w 328"/>
              <a:gd name="T23" fmla="*/ 24 h 328"/>
              <a:gd name="T24" fmla="*/ 186 w 328"/>
              <a:gd name="T25" fmla="*/ 24 h 328"/>
              <a:gd name="T26" fmla="*/ 186 w 328"/>
              <a:gd name="T27" fmla="*/ 47 h 328"/>
              <a:gd name="T28" fmla="*/ 205 w 328"/>
              <a:gd name="T29" fmla="*/ 66 h 328"/>
              <a:gd name="T30" fmla="*/ 178 w 328"/>
              <a:gd name="T31" fmla="*/ 66 h 328"/>
              <a:gd name="T32" fmla="*/ 161 w 328"/>
              <a:gd name="T33" fmla="*/ 83 h 328"/>
              <a:gd name="T34" fmla="*/ 178 w 328"/>
              <a:gd name="T35" fmla="*/ 100 h 328"/>
              <a:gd name="T36" fmla="*/ 205 w 328"/>
              <a:gd name="T37" fmla="*/ 100 h 328"/>
              <a:gd name="T38" fmla="*/ 6 w 328"/>
              <a:gd name="T39" fmla="*/ 299 h 328"/>
              <a:gd name="T40" fmla="*/ 6 w 328"/>
              <a:gd name="T41" fmla="*/ 322 h 328"/>
              <a:gd name="T42" fmla="*/ 30 w 328"/>
              <a:gd name="T43" fmla="*/ 322 h 328"/>
              <a:gd name="T44" fmla="*/ 228 w 328"/>
              <a:gd name="T45" fmla="*/ 123 h 328"/>
              <a:gd name="T46" fmla="*/ 228 w 328"/>
              <a:gd name="T47" fmla="*/ 150 h 328"/>
              <a:gd name="T48" fmla="*/ 245 w 328"/>
              <a:gd name="T49" fmla="*/ 166 h 328"/>
              <a:gd name="T50" fmla="*/ 261 w 328"/>
              <a:gd name="T51" fmla="*/ 150 h 328"/>
              <a:gd name="T52" fmla="*/ 261 w 328"/>
              <a:gd name="T53" fmla="*/ 123 h 328"/>
              <a:gd name="T54" fmla="*/ 280 w 328"/>
              <a:gd name="T55" fmla="*/ 142 h 328"/>
              <a:gd name="T56" fmla="*/ 304 w 328"/>
              <a:gd name="T57" fmla="*/ 142 h 328"/>
              <a:gd name="T58" fmla="*/ 304 w 328"/>
              <a:gd name="T59" fmla="*/ 118 h 328"/>
              <a:gd name="T60" fmla="*/ 286 w 328"/>
              <a:gd name="T61" fmla="*/ 100 h 328"/>
              <a:gd name="T62" fmla="*/ 311 w 328"/>
              <a:gd name="T63" fmla="*/ 100 h 328"/>
              <a:gd name="T64" fmla="*/ 328 w 328"/>
              <a:gd name="T65" fmla="*/ 83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28" h="328">
                <a:moveTo>
                  <a:pt x="328" y="83"/>
                </a:moveTo>
                <a:cubicBezTo>
                  <a:pt x="328" y="74"/>
                  <a:pt x="321" y="66"/>
                  <a:pt x="311" y="66"/>
                </a:cubicBezTo>
                <a:lnTo>
                  <a:pt x="286" y="66"/>
                </a:lnTo>
                <a:lnTo>
                  <a:pt x="304" y="48"/>
                </a:lnTo>
                <a:cubicBezTo>
                  <a:pt x="311" y="41"/>
                  <a:pt x="311" y="30"/>
                  <a:pt x="304" y="24"/>
                </a:cubicBezTo>
                <a:cubicBezTo>
                  <a:pt x="298" y="17"/>
                  <a:pt x="287" y="17"/>
                  <a:pt x="280" y="24"/>
                </a:cubicBezTo>
                <a:lnTo>
                  <a:pt x="261" y="43"/>
                </a:lnTo>
                <a:lnTo>
                  <a:pt x="261" y="16"/>
                </a:lnTo>
                <a:cubicBezTo>
                  <a:pt x="261" y="7"/>
                  <a:pt x="254" y="0"/>
                  <a:pt x="245" y="0"/>
                </a:cubicBezTo>
                <a:cubicBezTo>
                  <a:pt x="235" y="0"/>
                  <a:pt x="228" y="7"/>
                  <a:pt x="228" y="16"/>
                </a:cubicBezTo>
                <a:lnTo>
                  <a:pt x="228" y="43"/>
                </a:lnTo>
                <a:lnTo>
                  <a:pt x="210" y="24"/>
                </a:lnTo>
                <a:cubicBezTo>
                  <a:pt x="203" y="18"/>
                  <a:pt x="193" y="18"/>
                  <a:pt x="186" y="24"/>
                </a:cubicBezTo>
                <a:cubicBezTo>
                  <a:pt x="180" y="31"/>
                  <a:pt x="180" y="41"/>
                  <a:pt x="186" y="47"/>
                </a:cubicBezTo>
                <a:lnTo>
                  <a:pt x="205" y="66"/>
                </a:lnTo>
                <a:lnTo>
                  <a:pt x="178" y="66"/>
                </a:lnTo>
                <a:cubicBezTo>
                  <a:pt x="169" y="66"/>
                  <a:pt x="161" y="74"/>
                  <a:pt x="161" y="83"/>
                </a:cubicBezTo>
                <a:cubicBezTo>
                  <a:pt x="161" y="92"/>
                  <a:pt x="169" y="100"/>
                  <a:pt x="178" y="100"/>
                </a:cubicBezTo>
                <a:lnTo>
                  <a:pt x="205" y="100"/>
                </a:lnTo>
                <a:lnTo>
                  <a:pt x="6" y="299"/>
                </a:lnTo>
                <a:cubicBezTo>
                  <a:pt x="0" y="305"/>
                  <a:pt x="0" y="315"/>
                  <a:pt x="6" y="322"/>
                </a:cubicBezTo>
                <a:cubicBezTo>
                  <a:pt x="13" y="328"/>
                  <a:pt x="23" y="328"/>
                  <a:pt x="30" y="322"/>
                </a:cubicBezTo>
                <a:lnTo>
                  <a:pt x="228" y="123"/>
                </a:lnTo>
                <a:lnTo>
                  <a:pt x="228" y="150"/>
                </a:lnTo>
                <a:cubicBezTo>
                  <a:pt x="228" y="159"/>
                  <a:pt x="235" y="166"/>
                  <a:pt x="245" y="166"/>
                </a:cubicBezTo>
                <a:cubicBezTo>
                  <a:pt x="254" y="166"/>
                  <a:pt x="261" y="159"/>
                  <a:pt x="261" y="150"/>
                </a:cubicBezTo>
                <a:lnTo>
                  <a:pt x="261" y="123"/>
                </a:lnTo>
                <a:lnTo>
                  <a:pt x="280" y="142"/>
                </a:lnTo>
                <a:cubicBezTo>
                  <a:pt x="287" y="148"/>
                  <a:pt x="298" y="148"/>
                  <a:pt x="304" y="142"/>
                </a:cubicBezTo>
                <a:cubicBezTo>
                  <a:pt x="311" y="135"/>
                  <a:pt x="311" y="125"/>
                  <a:pt x="304" y="118"/>
                </a:cubicBezTo>
                <a:lnTo>
                  <a:pt x="286" y="100"/>
                </a:lnTo>
                <a:lnTo>
                  <a:pt x="311" y="100"/>
                </a:lnTo>
                <a:cubicBezTo>
                  <a:pt x="321" y="100"/>
                  <a:pt x="328" y="92"/>
                  <a:pt x="328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FDDB58FA-A573-431D-B313-53DF2058443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67763" y="2005013"/>
            <a:ext cx="250825" cy="254000"/>
          </a:xfrm>
          <a:custGeom>
            <a:avLst/>
            <a:gdLst>
              <a:gd name="T0" fmla="*/ 67 w 333"/>
              <a:gd name="T1" fmla="*/ 116 h 333"/>
              <a:gd name="T2" fmla="*/ 267 w 333"/>
              <a:gd name="T3" fmla="*/ 116 h 333"/>
              <a:gd name="T4" fmla="*/ 267 w 333"/>
              <a:gd name="T5" fmla="*/ 150 h 333"/>
              <a:gd name="T6" fmla="*/ 67 w 333"/>
              <a:gd name="T7" fmla="*/ 150 h 333"/>
              <a:gd name="T8" fmla="*/ 67 w 333"/>
              <a:gd name="T9" fmla="*/ 116 h 333"/>
              <a:gd name="T10" fmla="*/ 300 w 333"/>
              <a:gd name="T11" fmla="*/ 200 h 333"/>
              <a:gd name="T12" fmla="*/ 183 w 333"/>
              <a:gd name="T13" fmla="*/ 200 h 333"/>
              <a:gd name="T14" fmla="*/ 150 w 333"/>
              <a:gd name="T15" fmla="*/ 200 h 333"/>
              <a:gd name="T16" fmla="*/ 33 w 333"/>
              <a:gd name="T17" fmla="*/ 200 h 333"/>
              <a:gd name="T18" fmla="*/ 33 w 333"/>
              <a:gd name="T19" fmla="*/ 66 h 333"/>
              <a:gd name="T20" fmla="*/ 300 w 333"/>
              <a:gd name="T21" fmla="*/ 66 h 333"/>
              <a:gd name="T22" fmla="*/ 300 w 333"/>
              <a:gd name="T23" fmla="*/ 200 h 333"/>
              <a:gd name="T24" fmla="*/ 300 w 333"/>
              <a:gd name="T25" fmla="*/ 33 h 333"/>
              <a:gd name="T26" fmla="*/ 183 w 333"/>
              <a:gd name="T27" fmla="*/ 33 h 333"/>
              <a:gd name="T28" fmla="*/ 183 w 333"/>
              <a:gd name="T29" fmla="*/ 0 h 333"/>
              <a:gd name="T30" fmla="*/ 150 w 333"/>
              <a:gd name="T31" fmla="*/ 0 h 333"/>
              <a:gd name="T32" fmla="*/ 150 w 333"/>
              <a:gd name="T33" fmla="*/ 33 h 333"/>
              <a:gd name="T34" fmla="*/ 33 w 333"/>
              <a:gd name="T35" fmla="*/ 33 h 333"/>
              <a:gd name="T36" fmla="*/ 0 w 333"/>
              <a:gd name="T37" fmla="*/ 33 h 333"/>
              <a:gd name="T38" fmla="*/ 0 w 333"/>
              <a:gd name="T39" fmla="*/ 66 h 333"/>
              <a:gd name="T40" fmla="*/ 0 w 333"/>
              <a:gd name="T41" fmla="*/ 200 h 333"/>
              <a:gd name="T42" fmla="*/ 0 w 333"/>
              <a:gd name="T43" fmla="*/ 233 h 333"/>
              <a:gd name="T44" fmla="*/ 33 w 333"/>
              <a:gd name="T45" fmla="*/ 233 h 333"/>
              <a:gd name="T46" fmla="*/ 113 w 333"/>
              <a:gd name="T47" fmla="*/ 233 h 333"/>
              <a:gd name="T48" fmla="*/ 67 w 333"/>
              <a:gd name="T49" fmla="*/ 333 h 333"/>
              <a:gd name="T50" fmla="*/ 103 w 333"/>
              <a:gd name="T51" fmla="*/ 333 h 333"/>
              <a:gd name="T52" fmla="*/ 150 w 333"/>
              <a:gd name="T53" fmla="*/ 233 h 333"/>
              <a:gd name="T54" fmla="*/ 150 w 333"/>
              <a:gd name="T55" fmla="*/ 333 h 333"/>
              <a:gd name="T56" fmla="*/ 183 w 333"/>
              <a:gd name="T57" fmla="*/ 333 h 333"/>
              <a:gd name="T58" fmla="*/ 183 w 333"/>
              <a:gd name="T59" fmla="*/ 233 h 333"/>
              <a:gd name="T60" fmla="*/ 230 w 333"/>
              <a:gd name="T61" fmla="*/ 333 h 333"/>
              <a:gd name="T62" fmla="*/ 267 w 333"/>
              <a:gd name="T63" fmla="*/ 333 h 333"/>
              <a:gd name="T64" fmla="*/ 220 w 333"/>
              <a:gd name="T65" fmla="*/ 233 h 333"/>
              <a:gd name="T66" fmla="*/ 300 w 333"/>
              <a:gd name="T67" fmla="*/ 233 h 333"/>
              <a:gd name="T68" fmla="*/ 333 w 333"/>
              <a:gd name="T69" fmla="*/ 233 h 333"/>
              <a:gd name="T70" fmla="*/ 333 w 333"/>
              <a:gd name="T71" fmla="*/ 200 h 333"/>
              <a:gd name="T72" fmla="*/ 333 w 333"/>
              <a:gd name="T73" fmla="*/ 66 h 333"/>
              <a:gd name="T74" fmla="*/ 333 w 333"/>
              <a:gd name="T75" fmla="*/ 33 h 333"/>
              <a:gd name="T76" fmla="*/ 300 w 333"/>
              <a:gd name="T77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33">
                <a:moveTo>
                  <a:pt x="67" y="116"/>
                </a:moveTo>
                <a:lnTo>
                  <a:pt x="267" y="116"/>
                </a:lnTo>
                <a:lnTo>
                  <a:pt x="267" y="150"/>
                </a:lnTo>
                <a:lnTo>
                  <a:pt x="67" y="150"/>
                </a:lnTo>
                <a:lnTo>
                  <a:pt x="67" y="116"/>
                </a:lnTo>
                <a:close/>
                <a:moveTo>
                  <a:pt x="300" y="200"/>
                </a:moveTo>
                <a:lnTo>
                  <a:pt x="183" y="200"/>
                </a:lnTo>
                <a:lnTo>
                  <a:pt x="150" y="200"/>
                </a:lnTo>
                <a:lnTo>
                  <a:pt x="33" y="200"/>
                </a:lnTo>
                <a:lnTo>
                  <a:pt x="33" y="66"/>
                </a:lnTo>
                <a:lnTo>
                  <a:pt x="300" y="66"/>
                </a:lnTo>
                <a:lnTo>
                  <a:pt x="300" y="200"/>
                </a:lnTo>
                <a:close/>
                <a:moveTo>
                  <a:pt x="300" y="33"/>
                </a:moveTo>
                <a:lnTo>
                  <a:pt x="183" y="33"/>
                </a:lnTo>
                <a:lnTo>
                  <a:pt x="183" y="0"/>
                </a:lnTo>
                <a:lnTo>
                  <a:pt x="150" y="0"/>
                </a:lnTo>
                <a:lnTo>
                  <a:pt x="150" y="33"/>
                </a:lnTo>
                <a:lnTo>
                  <a:pt x="33" y="33"/>
                </a:lnTo>
                <a:lnTo>
                  <a:pt x="0" y="33"/>
                </a:lnTo>
                <a:lnTo>
                  <a:pt x="0" y="66"/>
                </a:lnTo>
                <a:lnTo>
                  <a:pt x="0" y="200"/>
                </a:lnTo>
                <a:lnTo>
                  <a:pt x="0" y="233"/>
                </a:lnTo>
                <a:lnTo>
                  <a:pt x="33" y="233"/>
                </a:lnTo>
                <a:lnTo>
                  <a:pt x="113" y="233"/>
                </a:lnTo>
                <a:lnTo>
                  <a:pt x="67" y="333"/>
                </a:lnTo>
                <a:lnTo>
                  <a:pt x="103" y="333"/>
                </a:lnTo>
                <a:lnTo>
                  <a:pt x="150" y="233"/>
                </a:lnTo>
                <a:lnTo>
                  <a:pt x="150" y="333"/>
                </a:lnTo>
                <a:lnTo>
                  <a:pt x="183" y="333"/>
                </a:lnTo>
                <a:lnTo>
                  <a:pt x="183" y="233"/>
                </a:lnTo>
                <a:lnTo>
                  <a:pt x="230" y="333"/>
                </a:lnTo>
                <a:lnTo>
                  <a:pt x="267" y="333"/>
                </a:lnTo>
                <a:lnTo>
                  <a:pt x="220" y="233"/>
                </a:lnTo>
                <a:lnTo>
                  <a:pt x="300" y="233"/>
                </a:lnTo>
                <a:lnTo>
                  <a:pt x="333" y="233"/>
                </a:lnTo>
                <a:lnTo>
                  <a:pt x="333" y="200"/>
                </a:lnTo>
                <a:lnTo>
                  <a:pt x="333" y="66"/>
                </a:lnTo>
                <a:lnTo>
                  <a:pt x="333" y="33"/>
                </a:lnTo>
                <a:lnTo>
                  <a:pt x="300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0">
            <a:extLst>
              <a:ext uri="{FF2B5EF4-FFF2-40B4-BE49-F238E27FC236}">
                <a16:creationId xmlns:a16="http://schemas.microsoft.com/office/drawing/2014/main" id="{0683B14A-0301-44E6-8FD9-E499F7EB235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64526" y="2005013"/>
            <a:ext cx="252413" cy="254000"/>
          </a:xfrm>
          <a:custGeom>
            <a:avLst/>
            <a:gdLst>
              <a:gd name="T0" fmla="*/ 250 w 334"/>
              <a:gd name="T1" fmla="*/ 150 h 333"/>
              <a:gd name="T2" fmla="*/ 84 w 334"/>
              <a:gd name="T3" fmla="*/ 150 h 333"/>
              <a:gd name="T4" fmla="*/ 67 w 334"/>
              <a:gd name="T5" fmla="*/ 133 h 333"/>
              <a:gd name="T6" fmla="*/ 84 w 334"/>
              <a:gd name="T7" fmla="*/ 116 h 333"/>
              <a:gd name="T8" fmla="*/ 250 w 334"/>
              <a:gd name="T9" fmla="*/ 116 h 333"/>
              <a:gd name="T10" fmla="*/ 267 w 334"/>
              <a:gd name="T11" fmla="*/ 133 h 333"/>
              <a:gd name="T12" fmla="*/ 250 w 334"/>
              <a:gd name="T13" fmla="*/ 150 h 333"/>
              <a:gd name="T14" fmla="*/ 300 w 334"/>
              <a:gd name="T15" fmla="*/ 183 h 333"/>
              <a:gd name="T16" fmla="*/ 284 w 334"/>
              <a:gd name="T17" fmla="*/ 200 h 333"/>
              <a:gd name="T18" fmla="*/ 184 w 334"/>
              <a:gd name="T19" fmla="*/ 200 h 333"/>
              <a:gd name="T20" fmla="*/ 150 w 334"/>
              <a:gd name="T21" fmla="*/ 200 h 333"/>
              <a:gd name="T22" fmla="*/ 50 w 334"/>
              <a:gd name="T23" fmla="*/ 200 h 333"/>
              <a:gd name="T24" fmla="*/ 34 w 334"/>
              <a:gd name="T25" fmla="*/ 183 h 333"/>
              <a:gd name="T26" fmla="*/ 34 w 334"/>
              <a:gd name="T27" fmla="*/ 83 h 333"/>
              <a:gd name="T28" fmla="*/ 50 w 334"/>
              <a:gd name="T29" fmla="*/ 66 h 333"/>
              <a:gd name="T30" fmla="*/ 284 w 334"/>
              <a:gd name="T31" fmla="*/ 66 h 333"/>
              <a:gd name="T32" fmla="*/ 300 w 334"/>
              <a:gd name="T33" fmla="*/ 83 h 333"/>
              <a:gd name="T34" fmla="*/ 300 w 334"/>
              <a:gd name="T35" fmla="*/ 183 h 333"/>
              <a:gd name="T36" fmla="*/ 300 w 334"/>
              <a:gd name="T37" fmla="*/ 33 h 333"/>
              <a:gd name="T38" fmla="*/ 184 w 334"/>
              <a:gd name="T39" fmla="*/ 33 h 333"/>
              <a:gd name="T40" fmla="*/ 184 w 334"/>
              <a:gd name="T41" fmla="*/ 16 h 333"/>
              <a:gd name="T42" fmla="*/ 167 w 334"/>
              <a:gd name="T43" fmla="*/ 0 h 333"/>
              <a:gd name="T44" fmla="*/ 150 w 334"/>
              <a:gd name="T45" fmla="*/ 16 h 333"/>
              <a:gd name="T46" fmla="*/ 150 w 334"/>
              <a:gd name="T47" fmla="*/ 33 h 333"/>
              <a:gd name="T48" fmla="*/ 34 w 334"/>
              <a:gd name="T49" fmla="*/ 33 h 333"/>
              <a:gd name="T50" fmla="*/ 0 w 334"/>
              <a:gd name="T51" fmla="*/ 66 h 333"/>
              <a:gd name="T52" fmla="*/ 0 w 334"/>
              <a:gd name="T53" fmla="*/ 200 h 333"/>
              <a:gd name="T54" fmla="*/ 34 w 334"/>
              <a:gd name="T55" fmla="*/ 233 h 333"/>
              <a:gd name="T56" fmla="*/ 114 w 334"/>
              <a:gd name="T57" fmla="*/ 233 h 333"/>
              <a:gd name="T58" fmla="*/ 78 w 334"/>
              <a:gd name="T59" fmla="*/ 309 h 333"/>
              <a:gd name="T60" fmla="*/ 93 w 334"/>
              <a:gd name="T61" fmla="*/ 333 h 333"/>
              <a:gd name="T62" fmla="*/ 108 w 334"/>
              <a:gd name="T63" fmla="*/ 323 h 333"/>
              <a:gd name="T64" fmla="*/ 150 w 334"/>
              <a:gd name="T65" fmla="*/ 233 h 333"/>
              <a:gd name="T66" fmla="*/ 150 w 334"/>
              <a:gd name="T67" fmla="*/ 316 h 333"/>
              <a:gd name="T68" fmla="*/ 167 w 334"/>
              <a:gd name="T69" fmla="*/ 333 h 333"/>
              <a:gd name="T70" fmla="*/ 167 w 334"/>
              <a:gd name="T71" fmla="*/ 333 h 333"/>
              <a:gd name="T72" fmla="*/ 184 w 334"/>
              <a:gd name="T73" fmla="*/ 316 h 333"/>
              <a:gd name="T74" fmla="*/ 184 w 334"/>
              <a:gd name="T75" fmla="*/ 233 h 333"/>
              <a:gd name="T76" fmla="*/ 226 w 334"/>
              <a:gd name="T77" fmla="*/ 323 h 333"/>
              <a:gd name="T78" fmla="*/ 241 w 334"/>
              <a:gd name="T79" fmla="*/ 333 h 333"/>
              <a:gd name="T80" fmla="*/ 256 w 334"/>
              <a:gd name="T81" fmla="*/ 309 h 333"/>
              <a:gd name="T82" fmla="*/ 220 w 334"/>
              <a:gd name="T83" fmla="*/ 233 h 333"/>
              <a:gd name="T84" fmla="*/ 300 w 334"/>
              <a:gd name="T85" fmla="*/ 233 h 333"/>
              <a:gd name="T86" fmla="*/ 334 w 334"/>
              <a:gd name="T87" fmla="*/ 200 h 333"/>
              <a:gd name="T88" fmla="*/ 334 w 334"/>
              <a:gd name="T89" fmla="*/ 66 h 333"/>
              <a:gd name="T90" fmla="*/ 300 w 334"/>
              <a:gd name="T91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34" h="333">
                <a:moveTo>
                  <a:pt x="250" y="150"/>
                </a:moveTo>
                <a:lnTo>
                  <a:pt x="84" y="150"/>
                </a:lnTo>
                <a:cubicBezTo>
                  <a:pt x="74" y="150"/>
                  <a:pt x="67" y="142"/>
                  <a:pt x="67" y="133"/>
                </a:cubicBezTo>
                <a:cubicBezTo>
                  <a:pt x="67" y="124"/>
                  <a:pt x="74" y="116"/>
                  <a:pt x="84" y="116"/>
                </a:cubicBezTo>
                <a:lnTo>
                  <a:pt x="250" y="116"/>
                </a:lnTo>
                <a:cubicBezTo>
                  <a:pt x="260" y="116"/>
                  <a:pt x="267" y="124"/>
                  <a:pt x="267" y="133"/>
                </a:cubicBezTo>
                <a:cubicBezTo>
                  <a:pt x="267" y="142"/>
                  <a:pt x="260" y="150"/>
                  <a:pt x="250" y="150"/>
                </a:cubicBezTo>
                <a:close/>
                <a:moveTo>
                  <a:pt x="300" y="183"/>
                </a:moveTo>
                <a:cubicBezTo>
                  <a:pt x="300" y="192"/>
                  <a:pt x="293" y="200"/>
                  <a:pt x="284" y="200"/>
                </a:cubicBezTo>
                <a:lnTo>
                  <a:pt x="184" y="200"/>
                </a:lnTo>
                <a:lnTo>
                  <a:pt x="150" y="200"/>
                </a:lnTo>
                <a:lnTo>
                  <a:pt x="50" y="200"/>
                </a:lnTo>
                <a:cubicBezTo>
                  <a:pt x="41" y="200"/>
                  <a:pt x="34" y="192"/>
                  <a:pt x="34" y="183"/>
                </a:cubicBezTo>
                <a:lnTo>
                  <a:pt x="34" y="83"/>
                </a:lnTo>
                <a:cubicBezTo>
                  <a:pt x="34" y="74"/>
                  <a:pt x="41" y="66"/>
                  <a:pt x="50" y="66"/>
                </a:cubicBezTo>
                <a:lnTo>
                  <a:pt x="284" y="66"/>
                </a:lnTo>
                <a:cubicBezTo>
                  <a:pt x="293" y="66"/>
                  <a:pt x="300" y="74"/>
                  <a:pt x="300" y="83"/>
                </a:cubicBezTo>
                <a:lnTo>
                  <a:pt x="300" y="183"/>
                </a:lnTo>
                <a:close/>
                <a:moveTo>
                  <a:pt x="300" y="33"/>
                </a:moveTo>
                <a:lnTo>
                  <a:pt x="184" y="33"/>
                </a:lnTo>
                <a:lnTo>
                  <a:pt x="184" y="16"/>
                </a:lnTo>
                <a:cubicBezTo>
                  <a:pt x="184" y="7"/>
                  <a:pt x="176" y="0"/>
                  <a:pt x="167" y="0"/>
                </a:cubicBezTo>
                <a:cubicBezTo>
                  <a:pt x="158" y="0"/>
                  <a:pt x="150" y="7"/>
                  <a:pt x="150" y="16"/>
                </a:cubicBezTo>
                <a:lnTo>
                  <a:pt x="150" y="33"/>
                </a:lnTo>
                <a:lnTo>
                  <a:pt x="34" y="33"/>
                </a:lnTo>
                <a:cubicBezTo>
                  <a:pt x="15" y="33"/>
                  <a:pt x="0" y="48"/>
                  <a:pt x="0" y="66"/>
                </a:cubicBezTo>
                <a:lnTo>
                  <a:pt x="0" y="200"/>
                </a:lnTo>
                <a:cubicBezTo>
                  <a:pt x="0" y="218"/>
                  <a:pt x="15" y="233"/>
                  <a:pt x="34" y="233"/>
                </a:cubicBezTo>
                <a:lnTo>
                  <a:pt x="114" y="233"/>
                </a:lnTo>
                <a:lnTo>
                  <a:pt x="78" y="309"/>
                </a:lnTo>
                <a:cubicBezTo>
                  <a:pt x="73" y="320"/>
                  <a:pt x="81" y="333"/>
                  <a:pt x="93" y="333"/>
                </a:cubicBezTo>
                <a:cubicBezTo>
                  <a:pt x="99" y="333"/>
                  <a:pt x="105" y="329"/>
                  <a:pt x="108" y="323"/>
                </a:cubicBezTo>
                <a:lnTo>
                  <a:pt x="150" y="233"/>
                </a:lnTo>
                <a:lnTo>
                  <a:pt x="150" y="316"/>
                </a:lnTo>
                <a:cubicBezTo>
                  <a:pt x="150" y="325"/>
                  <a:pt x="158" y="333"/>
                  <a:pt x="167" y="333"/>
                </a:cubicBezTo>
                <a:lnTo>
                  <a:pt x="167" y="333"/>
                </a:lnTo>
                <a:cubicBezTo>
                  <a:pt x="176" y="333"/>
                  <a:pt x="184" y="325"/>
                  <a:pt x="184" y="316"/>
                </a:cubicBezTo>
                <a:lnTo>
                  <a:pt x="184" y="233"/>
                </a:lnTo>
                <a:lnTo>
                  <a:pt x="226" y="323"/>
                </a:lnTo>
                <a:cubicBezTo>
                  <a:pt x="229" y="329"/>
                  <a:pt x="234" y="333"/>
                  <a:pt x="241" y="333"/>
                </a:cubicBezTo>
                <a:cubicBezTo>
                  <a:pt x="253" y="333"/>
                  <a:pt x="261" y="320"/>
                  <a:pt x="256" y="309"/>
                </a:cubicBezTo>
                <a:lnTo>
                  <a:pt x="220" y="233"/>
                </a:lnTo>
                <a:lnTo>
                  <a:pt x="300" y="233"/>
                </a:lnTo>
                <a:cubicBezTo>
                  <a:pt x="319" y="233"/>
                  <a:pt x="334" y="218"/>
                  <a:pt x="334" y="200"/>
                </a:cubicBezTo>
                <a:lnTo>
                  <a:pt x="334" y="66"/>
                </a:lnTo>
                <a:cubicBezTo>
                  <a:pt x="334" y="48"/>
                  <a:pt x="319" y="33"/>
                  <a:pt x="300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1">
            <a:extLst>
              <a:ext uri="{FF2B5EF4-FFF2-40B4-BE49-F238E27FC236}">
                <a16:creationId xmlns:a16="http://schemas.microsoft.com/office/drawing/2014/main" id="{553E81A9-1D47-4310-AC62-74FBFBC0AF2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62876" y="2005013"/>
            <a:ext cx="250825" cy="254000"/>
          </a:xfrm>
          <a:custGeom>
            <a:avLst/>
            <a:gdLst>
              <a:gd name="T0" fmla="*/ 300 w 333"/>
              <a:gd name="T1" fmla="*/ 200 h 333"/>
              <a:gd name="T2" fmla="*/ 183 w 333"/>
              <a:gd name="T3" fmla="*/ 200 h 333"/>
              <a:gd name="T4" fmla="*/ 150 w 333"/>
              <a:gd name="T5" fmla="*/ 200 h 333"/>
              <a:gd name="T6" fmla="*/ 33 w 333"/>
              <a:gd name="T7" fmla="*/ 200 h 333"/>
              <a:gd name="T8" fmla="*/ 33 w 333"/>
              <a:gd name="T9" fmla="*/ 66 h 333"/>
              <a:gd name="T10" fmla="*/ 300 w 333"/>
              <a:gd name="T11" fmla="*/ 66 h 333"/>
              <a:gd name="T12" fmla="*/ 300 w 333"/>
              <a:gd name="T13" fmla="*/ 200 h 333"/>
              <a:gd name="T14" fmla="*/ 300 w 333"/>
              <a:gd name="T15" fmla="*/ 33 h 333"/>
              <a:gd name="T16" fmla="*/ 183 w 333"/>
              <a:gd name="T17" fmla="*/ 33 h 333"/>
              <a:gd name="T18" fmla="*/ 183 w 333"/>
              <a:gd name="T19" fmla="*/ 0 h 333"/>
              <a:gd name="T20" fmla="*/ 150 w 333"/>
              <a:gd name="T21" fmla="*/ 0 h 333"/>
              <a:gd name="T22" fmla="*/ 150 w 333"/>
              <a:gd name="T23" fmla="*/ 33 h 333"/>
              <a:gd name="T24" fmla="*/ 33 w 333"/>
              <a:gd name="T25" fmla="*/ 33 h 333"/>
              <a:gd name="T26" fmla="*/ 0 w 333"/>
              <a:gd name="T27" fmla="*/ 33 h 333"/>
              <a:gd name="T28" fmla="*/ 0 w 333"/>
              <a:gd name="T29" fmla="*/ 66 h 333"/>
              <a:gd name="T30" fmla="*/ 0 w 333"/>
              <a:gd name="T31" fmla="*/ 200 h 333"/>
              <a:gd name="T32" fmla="*/ 0 w 333"/>
              <a:gd name="T33" fmla="*/ 233 h 333"/>
              <a:gd name="T34" fmla="*/ 33 w 333"/>
              <a:gd name="T35" fmla="*/ 233 h 333"/>
              <a:gd name="T36" fmla="*/ 113 w 333"/>
              <a:gd name="T37" fmla="*/ 233 h 333"/>
              <a:gd name="T38" fmla="*/ 66 w 333"/>
              <a:gd name="T39" fmla="*/ 333 h 333"/>
              <a:gd name="T40" fmla="*/ 103 w 333"/>
              <a:gd name="T41" fmla="*/ 333 h 333"/>
              <a:gd name="T42" fmla="*/ 150 w 333"/>
              <a:gd name="T43" fmla="*/ 233 h 333"/>
              <a:gd name="T44" fmla="*/ 150 w 333"/>
              <a:gd name="T45" fmla="*/ 333 h 333"/>
              <a:gd name="T46" fmla="*/ 183 w 333"/>
              <a:gd name="T47" fmla="*/ 333 h 333"/>
              <a:gd name="T48" fmla="*/ 183 w 333"/>
              <a:gd name="T49" fmla="*/ 233 h 333"/>
              <a:gd name="T50" fmla="*/ 230 w 333"/>
              <a:gd name="T51" fmla="*/ 333 h 333"/>
              <a:gd name="T52" fmla="*/ 266 w 333"/>
              <a:gd name="T53" fmla="*/ 333 h 333"/>
              <a:gd name="T54" fmla="*/ 220 w 333"/>
              <a:gd name="T55" fmla="*/ 233 h 333"/>
              <a:gd name="T56" fmla="*/ 300 w 333"/>
              <a:gd name="T57" fmla="*/ 233 h 333"/>
              <a:gd name="T58" fmla="*/ 333 w 333"/>
              <a:gd name="T59" fmla="*/ 233 h 333"/>
              <a:gd name="T60" fmla="*/ 333 w 333"/>
              <a:gd name="T61" fmla="*/ 200 h 333"/>
              <a:gd name="T62" fmla="*/ 333 w 333"/>
              <a:gd name="T63" fmla="*/ 66 h 333"/>
              <a:gd name="T64" fmla="*/ 333 w 333"/>
              <a:gd name="T65" fmla="*/ 33 h 333"/>
              <a:gd name="T66" fmla="*/ 300 w 333"/>
              <a:gd name="T67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3" h="333">
                <a:moveTo>
                  <a:pt x="300" y="200"/>
                </a:moveTo>
                <a:lnTo>
                  <a:pt x="183" y="200"/>
                </a:lnTo>
                <a:lnTo>
                  <a:pt x="150" y="200"/>
                </a:lnTo>
                <a:lnTo>
                  <a:pt x="33" y="200"/>
                </a:lnTo>
                <a:lnTo>
                  <a:pt x="33" y="66"/>
                </a:lnTo>
                <a:lnTo>
                  <a:pt x="300" y="66"/>
                </a:lnTo>
                <a:lnTo>
                  <a:pt x="300" y="200"/>
                </a:lnTo>
                <a:close/>
                <a:moveTo>
                  <a:pt x="300" y="33"/>
                </a:moveTo>
                <a:lnTo>
                  <a:pt x="183" y="33"/>
                </a:lnTo>
                <a:lnTo>
                  <a:pt x="183" y="0"/>
                </a:lnTo>
                <a:lnTo>
                  <a:pt x="150" y="0"/>
                </a:lnTo>
                <a:lnTo>
                  <a:pt x="150" y="33"/>
                </a:lnTo>
                <a:lnTo>
                  <a:pt x="33" y="33"/>
                </a:lnTo>
                <a:lnTo>
                  <a:pt x="0" y="33"/>
                </a:lnTo>
                <a:lnTo>
                  <a:pt x="0" y="66"/>
                </a:lnTo>
                <a:lnTo>
                  <a:pt x="0" y="200"/>
                </a:lnTo>
                <a:lnTo>
                  <a:pt x="0" y="233"/>
                </a:lnTo>
                <a:lnTo>
                  <a:pt x="33" y="233"/>
                </a:lnTo>
                <a:lnTo>
                  <a:pt x="113" y="233"/>
                </a:lnTo>
                <a:lnTo>
                  <a:pt x="66" y="333"/>
                </a:lnTo>
                <a:lnTo>
                  <a:pt x="103" y="333"/>
                </a:lnTo>
                <a:lnTo>
                  <a:pt x="150" y="233"/>
                </a:lnTo>
                <a:lnTo>
                  <a:pt x="150" y="333"/>
                </a:lnTo>
                <a:lnTo>
                  <a:pt x="183" y="333"/>
                </a:lnTo>
                <a:lnTo>
                  <a:pt x="183" y="233"/>
                </a:lnTo>
                <a:lnTo>
                  <a:pt x="230" y="333"/>
                </a:lnTo>
                <a:lnTo>
                  <a:pt x="266" y="333"/>
                </a:lnTo>
                <a:lnTo>
                  <a:pt x="220" y="233"/>
                </a:lnTo>
                <a:lnTo>
                  <a:pt x="300" y="233"/>
                </a:lnTo>
                <a:lnTo>
                  <a:pt x="333" y="233"/>
                </a:lnTo>
                <a:lnTo>
                  <a:pt x="333" y="200"/>
                </a:lnTo>
                <a:lnTo>
                  <a:pt x="333" y="66"/>
                </a:lnTo>
                <a:lnTo>
                  <a:pt x="333" y="33"/>
                </a:lnTo>
                <a:lnTo>
                  <a:pt x="300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2">
            <a:extLst>
              <a:ext uri="{FF2B5EF4-FFF2-40B4-BE49-F238E27FC236}">
                <a16:creationId xmlns:a16="http://schemas.microsoft.com/office/drawing/2014/main" id="{27B58680-6C42-4440-AA5E-A597CEBEA64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59638" y="2005013"/>
            <a:ext cx="250825" cy="254000"/>
          </a:xfrm>
          <a:custGeom>
            <a:avLst/>
            <a:gdLst>
              <a:gd name="T0" fmla="*/ 300 w 333"/>
              <a:gd name="T1" fmla="*/ 183 h 333"/>
              <a:gd name="T2" fmla="*/ 283 w 333"/>
              <a:gd name="T3" fmla="*/ 200 h 333"/>
              <a:gd name="T4" fmla="*/ 183 w 333"/>
              <a:gd name="T5" fmla="*/ 200 h 333"/>
              <a:gd name="T6" fmla="*/ 150 w 333"/>
              <a:gd name="T7" fmla="*/ 200 h 333"/>
              <a:gd name="T8" fmla="*/ 50 w 333"/>
              <a:gd name="T9" fmla="*/ 200 h 333"/>
              <a:gd name="T10" fmla="*/ 33 w 333"/>
              <a:gd name="T11" fmla="*/ 183 h 333"/>
              <a:gd name="T12" fmla="*/ 33 w 333"/>
              <a:gd name="T13" fmla="*/ 83 h 333"/>
              <a:gd name="T14" fmla="*/ 50 w 333"/>
              <a:gd name="T15" fmla="*/ 66 h 333"/>
              <a:gd name="T16" fmla="*/ 283 w 333"/>
              <a:gd name="T17" fmla="*/ 66 h 333"/>
              <a:gd name="T18" fmla="*/ 300 w 333"/>
              <a:gd name="T19" fmla="*/ 83 h 333"/>
              <a:gd name="T20" fmla="*/ 300 w 333"/>
              <a:gd name="T21" fmla="*/ 183 h 333"/>
              <a:gd name="T22" fmla="*/ 300 w 333"/>
              <a:gd name="T23" fmla="*/ 33 h 333"/>
              <a:gd name="T24" fmla="*/ 183 w 333"/>
              <a:gd name="T25" fmla="*/ 33 h 333"/>
              <a:gd name="T26" fmla="*/ 183 w 333"/>
              <a:gd name="T27" fmla="*/ 16 h 333"/>
              <a:gd name="T28" fmla="*/ 167 w 333"/>
              <a:gd name="T29" fmla="*/ 0 h 333"/>
              <a:gd name="T30" fmla="*/ 150 w 333"/>
              <a:gd name="T31" fmla="*/ 16 h 333"/>
              <a:gd name="T32" fmla="*/ 150 w 333"/>
              <a:gd name="T33" fmla="*/ 33 h 333"/>
              <a:gd name="T34" fmla="*/ 33 w 333"/>
              <a:gd name="T35" fmla="*/ 33 h 333"/>
              <a:gd name="T36" fmla="*/ 0 w 333"/>
              <a:gd name="T37" fmla="*/ 66 h 333"/>
              <a:gd name="T38" fmla="*/ 0 w 333"/>
              <a:gd name="T39" fmla="*/ 200 h 333"/>
              <a:gd name="T40" fmla="*/ 33 w 333"/>
              <a:gd name="T41" fmla="*/ 233 h 333"/>
              <a:gd name="T42" fmla="*/ 113 w 333"/>
              <a:gd name="T43" fmla="*/ 233 h 333"/>
              <a:gd name="T44" fmla="*/ 78 w 333"/>
              <a:gd name="T45" fmla="*/ 309 h 333"/>
              <a:gd name="T46" fmla="*/ 93 w 333"/>
              <a:gd name="T47" fmla="*/ 333 h 333"/>
              <a:gd name="T48" fmla="*/ 108 w 333"/>
              <a:gd name="T49" fmla="*/ 323 h 333"/>
              <a:gd name="T50" fmla="*/ 150 w 333"/>
              <a:gd name="T51" fmla="*/ 233 h 333"/>
              <a:gd name="T52" fmla="*/ 150 w 333"/>
              <a:gd name="T53" fmla="*/ 316 h 333"/>
              <a:gd name="T54" fmla="*/ 167 w 333"/>
              <a:gd name="T55" fmla="*/ 333 h 333"/>
              <a:gd name="T56" fmla="*/ 167 w 333"/>
              <a:gd name="T57" fmla="*/ 333 h 333"/>
              <a:gd name="T58" fmla="*/ 183 w 333"/>
              <a:gd name="T59" fmla="*/ 316 h 333"/>
              <a:gd name="T60" fmla="*/ 183 w 333"/>
              <a:gd name="T61" fmla="*/ 233 h 333"/>
              <a:gd name="T62" fmla="*/ 226 w 333"/>
              <a:gd name="T63" fmla="*/ 323 h 333"/>
              <a:gd name="T64" fmla="*/ 241 w 333"/>
              <a:gd name="T65" fmla="*/ 333 h 333"/>
              <a:gd name="T66" fmla="*/ 256 w 333"/>
              <a:gd name="T67" fmla="*/ 309 h 333"/>
              <a:gd name="T68" fmla="*/ 220 w 333"/>
              <a:gd name="T69" fmla="*/ 233 h 333"/>
              <a:gd name="T70" fmla="*/ 300 w 333"/>
              <a:gd name="T71" fmla="*/ 233 h 333"/>
              <a:gd name="T72" fmla="*/ 333 w 333"/>
              <a:gd name="T73" fmla="*/ 200 h 333"/>
              <a:gd name="T74" fmla="*/ 333 w 333"/>
              <a:gd name="T75" fmla="*/ 66 h 333"/>
              <a:gd name="T76" fmla="*/ 300 w 333"/>
              <a:gd name="T77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33">
                <a:moveTo>
                  <a:pt x="300" y="183"/>
                </a:moveTo>
                <a:cubicBezTo>
                  <a:pt x="300" y="192"/>
                  <a:pt x="293" y="200"/>
                  <a:pt x="283" y="200"/>
                </a:cubicBezTo>
                <a:lnTo>
                  <a:pt x="183" y="200"/>
                </a:lnTo>
                <a:lnTo>
                  <a:pt x="150" y="200"/>
                </a:lnTo>
                <a:lnTo>
                  <a:pt x="50" y="200"/>
                </a:lnTo>
                <a:cubicBezTo>
                  <a:pt x="41" y="200"/>
                  <a:pt x="33" y="192"/>
                  <a:pt x="33" y="183"/>
                </a:cubicBezTo>
                <a:lnTo>
                  <a:pt x="33" y="83"/>
                </a:lnTo>
                <a:cubicBezTo>
                  <a:pt x="33" y="74"/>
                  <a:pt x="41" y="66"/>
                  <a:pt x="50" y="66"/>
                </a:cubicBezTo>
                <a:lnTo>
                  <a:pt x="283" y="66"/>
                </a:lnTo>
                <a:cubicBezTo>
                  <a:pt x="293" y="66"/>
                  <a:pt x="300" y="74"/>
                  <a:pt x="300" y="83"/>
                </a:cubicBezTo>
                <a:lnTo>
                  <a:pt x="300" y="183"/>
                </a:lnTo>
                <a:close/>
                <a:moveTo>
                  <a:pt x="300" y="33"/>
                </a:moveTo>
                <a:lnTo>
                  <a:pt x="183" y="33"/>
                </a:lnTo>
                <a:lnTo>
                  <a:pt x="183" y="16"/>
                </a:lnTo>
                <a:cubicBezTo>
                  <a:pt x="183" y="7"/>
                  <a:pt x="176" y="0"/>
                  <a:pt x="167" y="0"/>
                </a:cubicBezTo>
                <a:cubicBezTo>
                  <a:pt x="157" y="0"/>
                  <a:pt x="150" y="7"/>
                  <a:pt x="150" y="16"/>
                </a:cubicBezTo>
                <a:lnTo>
                  <a:pt x="150" y="33"/>
                </a:lnTo>
                <a:lnTo>
                  <a:pt x="33" y="33"/>
                </a:lnTo>
                <a:cubicBezTo>
                  <a:pt x="15" y="33"/>
                  <a:pt x="0" y="48"/>
                  <a:pt x="0" y="66"/>
                </a:cubicBezTo>
                <a:lnTo>
                  <a:pt x="0" y="200"/>
                </a:lnTo>
                <a:cubicBezTo>
                  <a:pt x="0" y="218"/>
                  <a:pt x="15" y="233"/>
                  <a:pt x="33" y="233"/>
                </a:cubicBezTo>
                <a:lnTo>
                  <a:pt x="113" y="233"/>
                </a:lnTo>
                <a:lnTo>
                  <a:pt x="78" y="309"/>
                </a:lnTo>
                <a:cubicBezTo>
                  <a:pt x="73" y="320"/>
                  <a:pt x="81" y="333"/>
                  <a:pt x="93" y="333"/>
                </a:cubicBezTo>
                <a:cubicBezTo>
                  <a:pt x="99" y="333"/>
                  <a:pt x="105" y="329"/>
                  <a:pt x="108" y="323"/>
                </a:cubicBezTo>
                <a:lnTo>
                  <a:pt x="150" y="233"/>
                </a:lnTo>
                <a:lnTo>
                  <a:pt x="150" y="316"/>
                </a:lnTo>
                <a:cubicBezTo>
                  <a:pt x="150" y="325"/>
                  <a:pt x="157" y="333"/>
                  <a:pt x="167" y="333"/>
                </a:cubicBezTo>
                <a:lnTo>
                  <a:pt x="167" y="333"/>
                </a:lnTo>
                <a:cubicBezTo>
                  <a:pt x="176" y="333"/>
                  <a:pt x="183" y="325"/>
                  <a:pt x="183" y="316"/>
                </a:cubicBezTo>
                <a:lnTo>
                  <a:pt x="183" y="233"/>
                </a:lnTo>
                <a:lnTo>
                  <a:pt x="226" y="323"/>
                </a:lnTo>
                <a:cubicBezTo>
                  <a:pt x="228" y="329"/>
                  <a:pt x="234" y="333"/>
                  <a:pt x="241" y="333"/>
                </a:cubicBezTo>
                <a:cubicBezTo>
                  <a:pt x="253" y="333"/>
                  <a:pt x="261" y="320"/>
                  <a:pt x="256" y="309"/>
                </a:cubicBezTo>
                <a:lnTo>
                  <a:pt x="220" y="233"/>
                </a:lnTo>
                <a:lnTo>
                  <a:pt x="300" y="233"/>
                </a:lnTo>
                <a:cubicBezTo>
                  <a:pt x="318" y="233"/>
                  <a:pt x="333" y="218"/>
                  <a:pt x="333" y="200"/>
                </a:cubicBezTo>
                <a:lnTo>
                  <a:pt x="333" y="66"/>
                </a:lnTo>
                <a:cubicBezTo>
                  <a:pt x="333" y="48"/>
                  <a:pt x="318" y="33"/>
                  <a:pt x="300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3">
            <a:extLst>
              <a:ext uri="{FF2B5EF4-FFF2-40B4-BE49-F238E27FC236}">
                <a16:creationId xmlns:a16="http://schemas.microsoft.com/office/drawing/2014/main" id="{99623473-EF62-470E-BAC3-C4269739119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56401" y="2005013"/>
            <a:ext cx="252413" cy="254000"/>
          </a:xfrm>
          <a:custGeom>
            <a:avLst/>
            <a:gdLst>
              <a:gd name="T0" fmla="*/ 167 w 334"/>
              <a:gd name="T1" fmla="*/ 66 h 333"/>
              <a:gd name="T2" fmla="*/ 100 w 334"/>
              <a:gd name="T3" fmla="*/ 66 h 333"/>
              <a:gd name="T4" fmla="*/ 100 w 334"/>
              <a:gd name="T5" fmla="*/ 33 h 333"/>
              <a:gd name="T6" fmla="*/ 167 w 334"/>
              <a:gd name="T7" fmla="*/ 33 h 333"/>
              <a:gd name="T8" fmla="*/ 167 w 334"/>
              <a:gd name="T9" fmla="*/ 66 h 333"/>
              <a:gd name="T10" fmla="*/ 234 w 334"/>
              <a:gd name="T11" fmla="*/ 200 h 333"/>
              <a:gd name="T12" fmla="*/ 34 w 334"/>
              <a:gd name="T13" fmla="*/ 200 h 333"/>
              <a:gd name="T14" fmla="*/ 34 w 334"/>
              <a:gd name="T15" fmla="*/ 100 h 333"/>
              <a:gd name="T16" fmla="*/ 234 w 334"/>
              <a:gd name="T17" fmla="*/ 100 h 333"/>
              <a:gd name="T18" fmla="*/ 234 w 334"/>
              <a:gd name="T19" fmla="*/ 200 h 333"/>
              <a:gd name="T20" fmla="*/ 292 w 334"/>
              <a:gd name="T21" fmla="*/ 0 h 333"/>
              <a:gd name="T22" fmla="*/ 0 w 334"/>
              <a:gd name="T23" fmla="*/ 0 h 333"/>
              <a:gd name="T24" fmla="*/ 0 w 334"/>
              <a:gd name="T25" fmla="*/ 33 h 333"/>
              <a:gd name="T26" fmla="*/ 67 w 334"/>
              <a:gd name="T27" fmla="*/ 33 h 333"/>
              <a:gd name="T28" fmla="*/ 67 w 334"/>
              <a:gd name="T29" fmla="*/ 66 h 333"/>
              <a:gd name="T30" fmla="*/ 25 w 334"/>
              <a:gd name="T31" fmla="*/ 66 h 333"/>
              <a:gd name="T32" fmla="*/ 0 w 334"/>
              <a:gd name="T33" fmla="*/ 66 h 333"/>
              <a:gd name="T34" fmla="*/ 0 w 334"/>
              <a:gd name="T35" fmla="*/ 100 h 333"/>
              <a:gd name="T36" fmla="*/ 0 w 334"/>
              <a:gd name="T37" fmla="*/ 200 h 333"/>
              <a:gd name="T38" fmla="*/ 0 w 334"/>
              <a:gd name="T39" fmla="*/ 233 h 333"/>
              <a:gd name="T40" fmla="*/ 267 w 334"/>
              <a:gd name="T41" fmla="*/ 233 h 333"/>
              <a:gd name="T42" fmla="*/ 267 w 334"/>
              <a:gd name="T43" fmla="*/ 200 h 333"/>
              <a:gd name="T44" fmla="*/ 267 w 334"/>
              <a:gd name="T45" fmla="*/ 100 h 333"/>
              <a:gd name="T46" fmla="*/ 267 w 334"/>
              <a:gd name="T47" fmla="*/ 66 h 333"/>
              <a:gd name="T48" fmla="*/ 225 w 334"/>
              <a:gd name="T49" fmla="*/ 66 h 333"/>
              <a:gd name="T50" fmla="*/ 200 w 334"/>
              <a:gd name="T51" fmla="*/ 66 h 333"/>
              <a:gd name="T52" fmla="*/ 200 w 334"/>
              <a:gd name="T53" fmla="*/ 33 h 333"/>
              <a:gd name="T54" fmla="*/ 300 w 334"/>
              <a:gd name="T55" fmla="*/ 33 h 333"/>
              <a:gd name="T56" fmla="*/ 300 w 334"/>
              <a:gd name="T57" fmla="*/ 333 h 333"/>
              <a:gd name="T58" fmla="*/ 334 w 334"/>
              <a:gd name="T59" fmla="*/ 333 h 333"/>
              <a:gd name="T60" fmla="*/ 334 w 334"/>
              <a:gd name="T61" fmla="*/ 33 h 333"/>
              <a:gd name="T62" fmla="*/ 334 w 334"/>
              <a:gd name="T63" fmla="*/ 0 h 333"/>
              <a:gd name="T64" fmla="*/ 292 w 334"/>
              <a:gd name="T6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4" h="333">
                <a:moveTo>
                  <a:pt x="167" y="66"/>
                </a:moveTo>
                <a:lnTo>
                  <a:pt x="100" y="66"/>
                </a:lnTo>
                <a:lnTo>
                  <a:pt x="100" y="33"/>
                </a:lnTo>
                <a:lnTo>
                  <a:pt x="167" y="33"/>
                </a:lnTo>
                <a:lnTo>
                  <a:pt x="167" y="66"/>
                </a:lnTo>
                <a:close/>
                <a:moveTo>
                  <a:pt x="234" y="200"/>
                </a:moveTo>
                <a:lnTo>
                  <a:pt x="34" y="200"/>
                </a:lnTo>
                <a:lnTo>
                  <a:pt x="34" y="100"/>
                </a:lnTo>
                <a:lnTo>
                  <a:pt x="234" y="100"/>
                </a:lnTo>
                <a:lnTo>
                  <a:pt x="234" y="200"/>
                </a:lnTo>
                <a:close/>
                <a:moveTo>
                  <a:pt x="292" y="0"/>
                </a:moveTo>
                <a:lnTo>
                  <a:pt x="0" y="0"/>
                </a:lnTo>
                <a:lnTo>
                  <a:pt x="0" y="33"/>
                </a:lnTo>
                <a:lnTo>
                  <a:pt x="67" y="33"/>
                </a:lnTo>
                <a:lnTo>
                  <a:pt x="67" y="66"/>
                </a:lnTo>
                <a:lnTo>
                  <a:pt x="25" y="66"/>
                </a:lnTo>
                <a:lnTo>
                  <a:pt x="0" y="66"/>
                </a:lnTo>
                <a:lnTo>
                  <a:pt x="0" y="100"/>
                </a:lnTo>
                <a:lnTo>
                  <a:pt x="0" y="200"/>
                </a:lnTo>
                <a:lnTo>
                  <a:pt x="0" y="233"/>
                </a:lnTo>
                <a:lnTo>
                  <a:pt x="267" y="233"/>
                </a:lnTo>
                <a:lnTo>
                  <a:pt x="267" y="200"/>
                </a:lnTo>
                <a:lnTo>
                  <a:pt x="267" y="100"/>
                </a:lnTo>
                <a:lnTo>
                  <a:pt x="267" y="66"/>
                </a:lnTo>
                <a:lnTo>
                  <a:pt x="225" y="66"/>
                </a:lnTo>
                <a:lnTo>
                  <a:pt x="200" y="66"/>
                </a:lnTo>
                <a:lnTo>
                  <a:pt x="200" y="33"/>
                </a:lnTo>
                <a:lnTo>
                  <a:pt x="300" y="33"/>
                </a:lnTo>
                <a:lnTo>
                  <a:pt x="300" y="333"/>
                </a:lnTo>
                <a:lnTo>
                  <a:pt x="334" y="333"/>
                </a:lnTo>
                <a:lnTo>
                  <a:pt x="334" y="33"/>
                </a:lnTo>
                <a:lnTo>
                  <a:pt x="334" y="0"/>
                </a:lnTo>
                <a:lnTo>
                  <a:pt x="29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4">
            <a:extLst>
              <a:ext uri="{FF2B5EF4-FFF2-40B4-BE49-F238E27FC236}">
                <a16:creationId xmlns:a16="http://schemas.microsoft.com/office/drawing/2014/main" id="{02498C39-8C98-432B-AEBA-5EDBE352914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53163" y="2005013"/>
            <a:ext cx="252413" cy="254000"/>
          </a:xfrm>
          <a:custGeom>
            <a:avLst/>
            <a:gdLst>
              <a:gd name="T0" fmla="*/ 166 w 333"/>
              <a:gd name="T1" fmla="*/ 66 h 333"/>
              <a:gd name="T2" fmla="*/ 100 w 333"/>
              <a:gd name="T3" fmla="*/ 66 h 333"/>
              <a:gd name="T4" fmla="*/ 100 w 333"/>
              <a:gd name="T5" fmla="*/ 33 h 333"/>
              <a:gd name="T6" fmla="*/ 166 w 333"/>
              <a:gd name="T7" fmla="*/ 33 h 333"/>
              <a:gd name="T8" fmla="*/ 166 w 333"/>
              <a:gd name="T9" fmla="*/ 66 h 333"/>
              <a:gd name="T10" fmla="*/ 233 w 333"/>
              <a:gd name="T11" fmla="*/ 183 h 333"/>
              <a:gd name="T12" fmla="*/ 216 w 333"/>
              <a:gd name="T13" fmla="*/ 200 h 333"/>
              <a:gd name="T14" fmla="*/ 50 w 333"/>
              <a:gd name="T15" fmla="*/ 200 h 333"/>
              <a:gd name="T16" fmla="*/ 33 w 333"/>
              <a:gd name="T17" fmla="*/ 183 h 333"/>
              <a:gd name="T18" fmla="*/ 33 w 333"/>
              <a:gd name="T19" fmla="*/ 116 h 333"/>
              <a:gd name="T20" fmla="*/ 50 w 333"/>
              <a:gd name="T21" fmla="*/ 100 h 333"/>
              <a:gd name="T22" fmla="*/ 216 w 333"/>
              <a:gd name="T23" fmla="*/ 100 h 333"/>
              <a:gd name="T24" fmla="*/ 233 w 333"/>
              <a:gd name="T25" fmla="*/ 116 h 333"/>
              <a:gd name="T26" fmla="*/ 233 w 333"/>
              <a:gd name="T27" fmla="*/ 183 h 333"/>
              <a:gd name="T28" fmla="*/ 300 w 333"/>
              <a:gd name="T29" fmla="*/ 0 h 333"/>
              <a:gd name="T30" fmla="*/ 16 w 333"/>
              <a:gd name="T31" fmla="*/ 0 h 333"/>
              <a:gd name="T32" fmla="*/ 0 w 333"/>
              <a:gd name="T33" fmla="*/ 16 h 333"/>
              <a:gd name="T34" fmla="*/ 16 w 333"/>
              <a:gd name="T35" fmla="*/ 33 h 333"/>
              <a:gd name="T36" fmla="*/ 66 w 333"/>
              <a:gd name="T37" fmla="*/ 33 h 333"/>
              <a:gd name="T38" fmla="*/ 66 w 333"/>
              <a:gd name="T39" fmla="*/ 66 h 333"/>
              <a:gd name="T40" fmla="*/ 33 w 333"/>
              <a:gd name="T41" fmla="*/ 66 h 333"/>
              <a:gd name="T42" fmla="*/ 0 w 333"/>
              <a:gd name="T43" fmla="*/ 100 h 333"/>
              <a:gd name="T44" fmla="*/ 0 w 333"/>
              <a:gd name="T45" fmla="*/ 200 h 333"/>
              <a:gd name="T46" fmla="*/ 33 w 333"/>
              <a:gd name="T47" fmla="*/ 233 h 333"/>
              <a:gd name="T48" fmla="*/ 233 w 333"/>
              <a:gd name="T49" fmla="*/ 233 h 333"/>
              <a:gd name="T50" fmla="*/ 266 w 333"/>
              <a:gd name="T51" fmla="*/ 200 h 333"/>
              <a:gd name="T52" fmla="*/ 266 w 333"/>
              <a:gd name="T53" fmla="*/ 100 h 333"/>
              <a:gd name="T54" fmla="*/ 233 w 333"/>
              <a:gd name="T55" fmla="*/ 66 h 333"/>
              <a:gd name="T56" fmla="*/ 200 w 333"/>
              <a:gd name="T57" fmla="*/ 66 h 333"/>
              <a:gd name="T58" fmla="*/ 200 w 333"/>
              <a:gd name="T59" fmla="*/ 33 h 333"/>
              <a:gd name="T60" fmla="*/ 283 w 333"/>
              <a:gd name="T61" fmla="*/ 33 h 333"/>
              <a:gd name="T62" fmla="*/ 300 w 333"/>
              <a:gd name="T63" fmla="*/ 50 h 333"/>
              <a:gd name="T64" fmla="*/ 300 w 333"/>
              <a:gd name="T65" fmla="*/ 316 h 333"/>
              <a:gd name="T66" fmla="*/ 316 w 333"/>
              <a:gd name="T67" fmla="*/ 333 h 333"/>
              <a:gd name="T68" fmla="*/ 333 w 333"/>
              <a:gd name="T69" fmla="*/ 316 h 333"/>
              <a:gd name="T70" fmla="*/ 333 w 333"/>
              <a:gd name="T71" fmla="*/ 33 h 333"/>
              <a:gd name="T72" fmla="*/ 300 w 333"/>
              <a:gd name="T7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3" h="333">
                <a:moveTo>
                  <a:pt x="166" y="66"/>
                </a:moveTo>
                <a:lnTo>
                  <a:pt x="100" y="66"/>
                </a:lnTo>
                <a:lnTo>
                  <a:pt x="100" y="33"/>
                </a:lnTo>
                <a:lnTo>
                  <a:pt x="166" y="33"/>
                </a:lnTo>
                <a:lnTo>
                  <a:pt x="166" y="66"/>
                </a:lnTo>
                <a:close/>
                <a:moveTo>
                  <a:pt x="233" y="183"/>
                </a:moveTo>
                <a:cubicBezTo>
                  <a:pt x="233" y="192"/>
                  <a:pt x="226" y="200"/>
                  <a:pt x="216" y="200"/>
                </a:cubicBezTo>
                <a:lnTo>
                  <a:pt x="50" y="200"/>
                </a:lnTo>
                <a:cubicBezTo>
                  <a:pt x="40" y="200"/>
                  <a:pt x="33" y="192"/>
                  <a:pt x="33" y="183"/>
                </a:cubicBezTo>
                <a:lnTo>
                  <a:pt x="33" y="116"/>
                </a:lnTo>
                <a:cubicBezTo>
                  <a:pt x="33" y="107"/>
                  <a:pt x="40" y="100"/>
                  <a:pt x="50" y="100"/>
                </a:cubicBezTo>
                <a:lnTo>
                  <a:pt x="216" y="100"/>
                </a:lnTo>
                <a:cubicBezTo>
                  <a:pt x="226" y="100"/>
                  <a:pt x="233" y="107"/>
                  <a:pt x="233" y="116"/>
                </a:cubicBezTo>
                <a:lnTo>
                  <a:pt x="233" y="183"/>
                </a:lnTo>
                <a:close/>
                <a:moveTo>
                  <a:pt x="300" y="0"/>
                </a:moveTo>
                <a:lnTo>
                  <a:pt x="16" y="0"/>
                </a:lnTo>
                <a:cubicBezTo>
                  <a:pt x="7" y="0"/>
                  <a:pt x="0" y="7"/>
                  <a:pt x="0" y="16"/>
                </a:cubicBezTo>
                <a:cubicBezTo>
                  <a:pt x="0" y="25"/>
                  <a:pt x="7" y="33"/>
                  <a:pt x="16" y="33"/>
                </a:cubicBezTo>
                <a:lnTo>
                  <a:pt x="66" y="33"/>
                </a:lnTo>
                <a:lnTo>
                  <a:pt x="66" y="66"/>
                </a:lnTo>
                <a:lnTo>
                  <a:pt x="33" y="66"/>
                </a:lnTo>
                <a:cubicBezTo>
                  <a:pt x="15" y="66"/>
                  <a:pt x="0" y="81"/>
                  <a:pt x="0" y="100"/>
                </a:cubicBezTo>
                <a:lnTo>
                  <a:pt x="0" y="200"/>
                </a:lnTo>
                <a:cubicBezTo>
                  <a:pt x="0" y="218"/>
                  <a:pt x="15" y="233"/>
                  <a:pt x="33" y="233"/>
                </a:cubicBezTo>
                <a:lnTo>
                  <a:pt x="233" y="233"/>
                </a:lnTo>
                <a:cubicBezTo>
                  <a:pt x="251" y="233"/>
                  <a:pt x="266" y="218"/>
                  <a:pt x="266" y="200"/>
                </a:cubicBezTo>
                <a:lnTo>
                  <a:pt x="266" y="100"/>
                </a:lnTo>
                <a:cubicBezTo>
                  <a:pt x="266" y="81"/>
                  <a:pt x="251" y="66"/>
                  <a:pt x="233" y="66"/>
                </a:cubicBezTo>
                <a:lnTo>
                  <a:pt x="200" y="66"/>
                </a:lnTo>
                <a:lnTo>
                  <a:pt x="200" y="33"/>
                </a:lnTo>
                <a:lnTo>
                  <a:pt x="283" y="33"/>
                </a:lnTo>
                <a:cubicBezTo>
                  <a:pt x="292" y="33"/>
                  <a:pt x="300" y="40"/>
                  <a:pt x="300" y="50"/>
                </a:cubicBezTo>
                <a:lnTo>
                  <a:pt x="300" y="316"/>
                </a:lnTo>
                <a:cubicBezTo>
                  <a:pt x="300" y="325"/>
                  <a:pt x="307" y="333"/>
                  <a:pt x="316" y="333"/>
                </a:cubicBezTo>
                <a:cubicBezTo>
                  <a:pt x="326" y="333"/>
                  <a:pt x="333" y="325"/>
                  <a:pt x="333" y="316"/>
                </a:cubicBezTo>
                <a:lnTo>
                  <a:pt x="333" y="33"/>
                </a:lnTo>
                <a:cubicBezTo>
                  <a:pt x="333" y="14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5">
            <a:extLst>
              <a:ext uri="{FF2B5EF4-FFF2-40B4-BE49-F238E27FC236}">
                <a16:creationId xmlns:a16="http://schemas.microsoft.com/office/drawing/2014/main" id="{6CB8A82D-163D-41A7-BA28-9AD3C4EE387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79126" y="1498600"/>
            <a:ext cx="252413" cy="255588"/>
          </a:xfrm>
          <a:custGeom>
            <a:avLst/>
            <a:gdLst>
              <a:gd name="T0" fmla="*/ 200 w 333"/>
              <a:gd name="T1" fmla="*/ 150 h 335"/>
              <a:gd name="T2" fmla="*/ 183 w 333"/>
              <a:gd name="T3" fmla="*/ 167 h 335"/>
              <a:gd name="T4" fmla="*/ 83 w 333"/>
              <a:gd name="T5" fmla="*/ 167 h 335"/>
              <a:gd name="T6" fmla="*/ 66 w 333"/>
              <a:gd name="T7" fmla="*/ 150 h 335"/>
              <a:gd name="T8" fmla="*/ 83 w 333"/>
              <a:gd name="T9" fmla="*/ 133 h 335"/>
              <a:gd name="T10" fmla="*/ 183 w 333"/>
              <a:gd name="T11" fmla="*/ 133 h 335"/>
              <a:gd name="T12" fmla="*/ 200 w 333"/>
              <a:gd name="T13" fmla="*/ 150 h 335"/>
              <a:gd name="T14" fmla="*/ 233 w 333"/>
              <a:gd name="T15" fmla="*/ 183 h 335"/>
              <a:gd name="T16" fmla="*/ 216 w 333"/>
              <a:gd name="T17" fmla="*/ 200 h 335"/>
              <a:gd name="T18" fmla="*/ 50 w 333"/>
              <a:gd name="T19" fmla="*/ 200 h 335"/>
              <a:gd name="T20" fmla="*/ 33 w 333"/>
              <a:gd name="T21" fmla="*/ 183 h 335"/>
              <a:gd name="T22" fmla="*/ 33 w 333"/>
              <a:gd name="T23" fmla="*/ 117 h 335"/>
              <a:gd name="T24" fmla="*/ 50 w 333"/>
              <a:gd name="T25" fmla="*/ 100 h 335"/>
              <a:gd name="T26" fmla="*/ 216 w 333"/>
              <a:gd name="T27" fmla="*/ 100 h 335"/>
              <a:gd name="T28" fmla="*/ 233 w 333"/>
              <a:gd name="T29" fmla="*/ 117 h 335"/>
              <a:gd name="T30" fmla="*/ 233 w 333"/>
              <a:gd name="T31" fmla="*/ 183 h 335"/>
              <a:gd name="T32" fmla="*/ 100 w 333"/>
              <a:gd name="T33" fmla="*/ 33 h 335"/>
              <a:gd name="T34" fmla="*/ 166 w 333"/>
              <a:gd name="T35" fmla="*/ 33 h 335"/>
              <a:gd name="T36" fmla="*/ 166 w 333"/>
              <a:gd name="T37" fmla="*/ 67 h 335"/>
              <a:gd name="T38" fmla="*/ 100 w 333"/>
              <a:gd name="T39" fmla="*/ 67 h 335"/>
              <a:gd name="T40" fmla="*/ 100 w 333"/>
              <a:gd name="T41" fmla="*/ 33 h 335"/>
              <a:gd name="T42" fmla="*/ 300 w 333"/>
              <a:gd name="T43" fmla="*/ 0 h 335"/>
              <a:gd name="T44" fmla="*/ 16 w 333"/>
              <a:gd name="T45" fmla="*/ 0 h 335"/>
              <a:gd name="T46" fmla="*/ 0 w 333"/>
              <a:gd name="T47" fmla="*/ 17 h 335"/>
              <a:gd name="T48" fmla="*/ 16 w 333"/>
              <a:gd name="T49" fmla="*/ 33 h 335"/>
              <a:gd name="T50" fmla="*/ 66 w 333"/>
              <a:gd name="T51" fmla="*/ 33 h 335"/>
              <a:gd name="T52" fmla="*/ 66 w 333"/>
              <a:gd name="T53" fmla="*/ 67 h 335"/>
              <a:gd name="T54" fmla="*/ 33 w 333"/>
              <a:gd name="T55" fmla="*/ 67 h 335"/>
              <a:gd name="T56" fmla="*/ 0 w 333"/>
              <a:gd name="T57" fmla="*/ 102 h 335"/>
              <a:gd name="T58" fmla="*/ 0 w 333"/>
              <a:gd name="T59" fmla="*/ 202 h 335"/>
              <a:gd name="T60" fmla="*/ 33 w 333"/>
              <a:gd name="T61" fmla="*/ 233 h 335"/>
              <a:gd name="T62" fmla="*/ 233 w 333"/>
              <a:gd name="T63" fmla="*/ 233 h 335"/>
              <a:gd name="T64" fmla="*/ 266 w 333"/>
              <a:gd name="T65" fmla="*/ 202 h 335"/>
              <a:gd name="T66" fmla="*/ 266 w 333"/>
              <a:gd name="T67" fmla="*/ 102 h 335"/>
              <a:gd name="T68" fmla="*/ 233 w 333"/>
              <a:gd name="T69" fmla="*/ 67 h 335"/>
              <a:gd name="T70" fmla="*/ 200 w 333"/>
              <a:gd name="T71" fmla="*/ 67 h 335"/>
              <a:gd name="T72" fmla="*/ 200 w 333"/>
              <a:gd name="T73" fmla="*/ 33 h 335"/>
              <a:gd name="T74" fmla="*/ 283 w 333"/>
              <a:gd name="T75" fmla="*/ 33 h 335"/>
              <a:gd name="T76" fmla="*/ 300 w 333"/>
              <a:gd name="T77" fmla="*/ 52 h 335"/>
              <a:gd name="T78" fmla="*/ 300 w 333"/>
              <a:gd name="T79" fmla="*/ 318 h 335"/>
              <a:gd name="T80" fmla="*/ 316 w 333"/>
              <a:gd name="T81" fmla="*/ 335 h 335"/>
              <a:gd name="T82" fmla="*/ 333 w 333"/>
              <a:gd name="T83" fmla="*/ 318 h 335"/>
              <a:gd name="T84" fmla="*/ 333 w 333"/>
              <a:gd name="T85" fmla="*/ 35 h 335"/>
              <a:gd name="T86" fmla="*/ 300 w 333"/>
              <a:gd name="T87" fmla="*/ 0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3" h="335">
                <a:moveTo>
                  <a:pt x="200" y="150"/>
                </a:moveTo>
                <a:cubicBezTo>
                  <a:pt x="200" y="159"/>
                  <a:pt x="192" y="167"/>
                  <a:pt x="183" y="167"/>
                </a:cubicBezTo>
                <a:lnTo>
                  <a:pt x="83" y="167"/>
                </a:lnTo>
                <a:cubicBezTo>
                  <a:pt x="74" y="167"/>
                  <a:pt x="66" y="159"/>
                  <a:pt x="66" y="150"/>
                </a:cubicBezTo>
                <a:cubicBezTo>
                  <a:pt x="66" y="141"/>
                  <a:pt x="74" y="133"/>
                  <a:pt x="83" y="133"/>
                </a:cubicBezTo>
                <a:lnTo>
                  <a:pt x="183" y="133"/>
                </a:lnTo>
                <a:cubicBezTo>
                  <a:pt x="192" y="133"/>
                  <a:pt x="200" y="141"/>
                  <a:pt x="200" y="150"/>
                </a:cubicBezTo>
                <a:close/>
                <a:moveTo>
                  <a:pt x="233" y="183"/>
                </a:moveTo>
                <a:cubicBezTo>
                  <a:pt x="233" y="192"/>
                  <a:pt x="226" y="200"/>
                  <a:pt x="216" y="200"/>
                </a:cubicBezTo>
                <a:lnTo>
                  <a:pt x="50" y="200"/>
                </a:lnTo>
                <a:cubicBezTo>
                  <a:pt x="40" y="200"/>
                  <a:pt x="33" y="192"/>
                  <a:pt x="33" y="183"/>
                </a:cubicBezTo>
                <a:lnTo>
                  <a:pt x="33" y="117"/>
                </a:lnTo>
                <a:cubicBezTo>
                  <a:pt x="33" y="107"/>
                  <a:pt x="40" y="100"/>
                  <a:pt x="50" y="100"/>
                </a:cubicBezTo>
                <a:lnTo>
                  <a:pt x="216" y="100"/>
                </a:lnTo>
                <a:cubicBezTo>
                  <a:pt x="226" y="100"/>
                  <a:pt x="233" y="107"/>
                  <a:pt x="233" y="117"/>
                </a:cubicBezTo>
                <a:lnTo>
                  <a:pt x="233" y="183"/>
                </a:lnTo>
                <a:close/>
                <a:moveTo>
                  <a:pt x="100" y="33"/>
                </a:moveTo>
                <a:lnTo>
                  <a:pt x="166" y="33"/>
                </a:lnTo>
                <a:lnTo>
                  <a:pt x="166" y="67"/>
                </a:lnTo>
                <a:lnTo>
                  <a:pt x="100" y="67"/>
                </a:lnTo>
                <a:lnTo>
                  <a:pt x="100" y="33"/>
                </a:lnTo>
                <a:close/>
                <a:moveTo>
                  <a:pt x="300" y="0"/>
                </a:moveTo>
                <a:lnTo>
                  <a:pt x="16" y="0"/>
                </a:lnTo>
                <a:cubicBezTo>
                  <a:pt x="7" y="0"/>
                  <a:pt x="0" y="7"/>
                  <a:pt x="0" y="17"/>
                </a:cubicBezTo>
                <a:cubicBezTo>
                  <a:pt x="0" y="26"/>
                  <a:pt x="7" y="33"/>
                  <a:pt x="16" y="33"/>
                </a:cubicBezTo>
                <a:lnTo>
                  <a:pt x="66" y="33"/>
                </a:lnTo>
                <a:lnTo>
                  <a:pt x="66" y="67"/>
                </a:lnTo>
                <a:lnTo>
                  <a:pt x="33" y="67"/>
                </a:lnTo>
                <a:cubicBezTo>
                  <a:pt x="15" y="67"/>
                  <a:pt x="0" y="83"/>
                  <a:pt x="0" y="102"/>
                </a:cubicBezTo>
                <a:lnTo>
                  <a:pt x="0" y="202"/>
                </a:lnTo>
                <a:cubicBezTo>
                  <a:pt x="0" y="220"/>
                  <a:pt x="15" y="233"/>
                  <a:pt x="33" y="233"/>
                </a:cubicBezTo>
                <a:lnTo>
                  <a:pt x="233" y="233"/>
                </a:lnTo>
                <a:cubicBezTo>
                  <a:pt x="251" y="233"/>
                  <a:pt x="266" y="220"/>
                  <a:pt x="266" y="202"/>
                </a:cubicBezTo>
                <a:lnTo>
                  <a:pt x="266" y="102"/>
                </a:lnTo>
                <a:cubicBezTo>
                  <a:pt x="266" y="83"/>
                  <a:pt x="251" y="67"/>
                  <a:pt x="233" y="67"/>
                </a:cubicBezTo>
                <a:lnTo>
                  <a:pt x="200" y="67"/>
                </a:lnTo>
                <a:lnTo>
                  <a:pt x="200" y="33"/>
                </a:lnTo>
                <a:lnTo>
                  <a:pt x="283" y="33"/>
                </a:lnTo>
                <a:cubicBezTo>
                  <a:pt x="292" y="33"/>
                  <a:pt x="300" y="42"/>
                  <a:pt x="300" y="52"/>
                </a:cubicBezTo>
                <a:lnTo>
                  <a:pt x="300" y="318"/>
                </a:lnTo>
                <a:cubicBezTo>
                  <a:pt x="300" y="327"/>
                  <a:pt x="307" y="335"/>
                  <a:pt x="316" y="335"/>
                </a:cubicBezTo>
                <a:cubicBezTo>
                  <a:pt x="326" y="335"/>
                  <a:pt x="333" y="327"/>
                  <a:pt x="333" y="318"/>
                </a:cubicBezTo>
                <a:lnTo>
                  <a:pt x="333" y="35"/>
                </a:lnTo>
                <a:cubicBezTo>
                  <a:pt x="333" y="16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2D66EBAE-C0B6-41EF-8FA3-ECCC9A178F2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75888" y="1498600"/>
            <a:ext cx="252413" cy="254000"/>
          </a:xfrm>
          <a:custGeom>
            <a:avLst/>
            <a:gdLst>
              <a:gd name="T0" fmla="*/ 200 w 333"/>
              <a:gd name="T1" fmla="*/ 167 h 333"/>
              <a:gd name="T2" fmla="*/ 67 w 333"/>
              <a:gd name="T3" fmla="*/ 167 h 333"/>
              <a:gd name="T4" fmla="*/ 67 w 333"/>
              <a:gd name="T5" fmla="*/ 133 h 333"/>
              <a:gd name="T6" fmla="*/ 200 w 333"/>
              <a:gd name="T7" fmla="*/ 133 h 333"/>
              <a:gd name="T8" fmla="*/ 200 w 333"/>
              <a:gd name="T9" fmla="*/ 167 h 333"/>
              <a:gd name="T10" fmla="*/ 233 w 333"/>
              <a:gd name="T11" fmla="*/ 200 h 333"/>
              <a:gd name="T12" fmla="*/ 33 w 333"/>
              <a:gd name="T13" fmla="*/ 200 h 333"/>
              <a:gd name="T14" fmla="*/ 33 w 333"/>
              <a:gd name="T15" fmla="*/ 100 h 333"/>
              <a:gd name="T16" fmla="*/ 233 w 333"/>
              <a:gd name="T17" fmla="*/ 100 h 333"/>
              <a:gd name="T18" fmla="*/ 233 w 333"/>
              <a:gd name="T19" fmla="*/ 200 h 333"/>
              <a:gd name="T20" fmla="*/ 100 w 333"/>
              <a:gd name="T21" fmla="*/ 33 h 333"/>
              <a:gd name="T22" fmla="*/ 167 w 333"/>
              <a:gd name="T23" fmla="*/ 33 h 333"/>
              <a:gd name="T24" fmla="*/ 167 w 333"/>
              <a:gd name="T25" fmla="*/ 67 h 333"/>
              <a:gd name="T26" fmla="*/ 100 w 333"/>
              <a:gd name="T27" fmla="*/ 67 h 333"/>
              <a:gd name="T28" fmla="*/ 100 w 333"/>
              <a:gd name="T29" fmla="*/ 33 h 333"/>
              <a:gd name="T30" fmla="*/ 300 w 333"/>
              <a:gd name="T31" fmla="*/ 0 h 333"/>
              <a:gd name="T32" fmla="*/ 0 w 333"/>
              <a:gd name="T33" fmla="*/ 0 h 333"/>
              <a:gd name="T34" fmla="*/ 0 w 333"/>
              <a:gd name="T35" fmla="*/ 33 h 333"/>
              <a:gd name="T36" fmla="*/ 67 w 333"/>
              <a:gd name="T37" fmla="*/ 33 h 333"/>
              <a:gd name="T38" fmla="*/ 67 w 333"/>
              <a:gd name="T39" fmla="*/ 67 h 333"/>
              <a:gd name="T40" fmla="*/ 33 w 333"/>
              <a:gd name="T41" fmla="*/ 67 h 333"/>
              <a:gd name="T42" fmla="*/ 0 w 333"/>
              <a:gd name="T43" fmla="*/ 67 h 333"/>
              <a:gd name="T44" fmla="*/ 0 w 333"/>
              <a:gd name="T45" fmla="*/ 100 h 333"/>
              <a:gd name="T46" fmla="*/ 0 w 333"/>
              <a:gd name="T47" fmla="*/ 200 h 333"/>
              <a:gd name="T48" fmla="*/ 0 w 333"/>
              <a:gd name="T49" fmla="*/ 233 h 333"/>
              <a:gd name="T50" fmla="*/ 267 w 333"/>
              <a:gd name="T51" fmla="*/ 233 h 333"/>
              <a:gd name="T52" fmla="*/ 267 w 333"/>
              <a:gd name="T53" fmla="*/ 200 h 333"/>
              <a:gd name="T54" fmla="*/ 267 w 333"/>
              <a:gd name="T55" fmla="*/ 100 h 333"/>
              <a:gd name="T56" fmla="*/ 267 w 333"/>
              <a:gd name="T57" fmla="*/ 67 h 333"/>
              <a:gd name="T58" fmla="*/ 233 w 333"/>
              <a:gd name="T59" fmla="*/ 67 h 333"/>
              <a:gd name="T60" fmla="*/ 200 w 333"/>
              <a:gd name="T61" fmla="*/ 67 h 333"/>
              <a:gd name="T62" fmla="*/ 200 w 333"/>
              <a:gd name="T63" fmla="*/ 33 h 333"/>
              <a:gd name="T64" fmla="*/ 300 w 333"/>
              <a:gd name="T65" fmla="*/ 33 h 333"/>
              <a:gd name="T66" fmla="*/ 300 w 333"/>
              <a:gd name="T67" fmla="*/ 333 h 333"/>
              <a:gd name="T68" fmla="*/ 333 w 333"/>
              <a:gd name="T69" fmla="*/ 333 h 333"/>
              <a:gd name="T70" fmla="*/ 333 w 333"/>
              <a:gd name="T71" fmla="*/ 33 h 333"/>
              <a:gd name="T72" fmla="*/ 333 w 333"/>
              <a:gd name="T73" fmla="*/ 0 h 333"/>
              <a:gd name="T74" fmla="*/ 300 w 333"/>
              <a:gd name="T7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3" h="333">
                <a:moveTo>
                  <a:pt x="200" y="167"/>
                </a:moveTo>
                <a:lnTo>
                  <a:pt x="67" y="167"/>
                </a:lnTo>
                <a:lnTo>
                  <a:pt x="67" y="133"/>
                </a:lnTo>
                <a:lnTo>
                  <a:pt x="200" y="133"/>
                </a:lnTo>
                <a:lnTo>
                  <a:pt x="200" y="167"/>
                </a:lnTo>
                <a:close/>
                <a:moveTo>
                  <a:pt x="233" y="200"/>
                </a:moveTo>
                <a:lnTo>
                  <a:pt x="33" y="200"/>
                </a:lnTo>
                <a:lnTo>
                  <a:pt x="33" y="100"/>
                </a:lnTo>
                <a:lnTo>
                  <a:pt x="233" y="100"/>
                </a:lnTo>
                <a:lnTo>
                  <a:pt x="233" y="200"/>
                </a:lnTo>
                <a:close/>
                <a:moveTo>
                  <a:pt x="100" y="33"/>
                </a:moveTo>
                <a:lnTo>
                  <a:pt x="167" y="33"/>
                </a:lnTo>
                <a:lnTo>
                  <a:pt x="167" y="67"/>
                </a:lnTo>
                <a:lnTo>
                  <a:pt x="100" y="67"/>
                </a:lnTo>
                <a:lnTo>
                  <a:pt x="100" y="33"/>
                </a:lnTo>
                <a:close/>
                <a:moveTo>
                  <a:pt x="300" y="0"/>
                </a:moveTo>
                <a:lnTo>
                  <a:pt x="0" y="0"/>
                </a:lnTo>
                <a:lnTo>
                  <a:pt x="0" y="33"/>
                </a:lnTo>
                <a:lnTo>
                  <a:pt x="67" y="33"/>
                </a:lnTo>
                <a:lnTo>
                  <a:pt x="67" y="67"/>
                </a:lnTo>
                <a:lnTo>
                  <a:pt x="33" y="67"/>
                </a:lnTo>
                <a:lnTo>
                  <a:pt x="0" y="67"/>
                </a:lnTo>
                <a:lnTo>
                  <a:pt x="0" y="100"/>
                </a:lnTo>
                <a:lnTo>
                  <a:pt x="0" y="200"/>
                </a:lnTo>
                <a:lnTo>
                  <a:pt x="0" y="233"/>
                </a:lnTo>
                <a:lnTo>
                  <a:pt x="267" y="233"/>
                </a:lnTo>
                <a:lnTo>
                  <a:pt x="267" y="200"/>
                </a:lnTo>
                <a:lnTo>
                  <a:pt x="267" y="100"/>
                </a:lnTo>
                <a:lnTo>
                  <a:pt x="267" y="67"/>
                </a:lnTo>
                <a:lnTo>
                  <a:pt x="233" y="67"/>
                </a:lnTo>
                <a:lnTo>
                  <a:pt x="200" y="67"/>
                </a:lnTo>
                <a:lnTo>
                  <a:pt x="200" y="33"/>
                </a:lnTo>
                <a:lnTo>
                  <a:pt x="300" y="33"/>
                </a:lnTo>
                <a:lnTo>
                  <a:pt x="300" y="333"/>
                </a:lnTo>
                <a:lnTo>
                  <a:pt x="333" y="333"/>
                </a:lnTo>
                <a:lnTo>
                  <a:pt x="333" y="33"/>
                </a:lnTo>
                <a:lnTo>
                  <a:pt x="333" y="0"/>
                </a:lnTo>
                <a:lnTo>
                  <a:pt x="3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7">
            <a:extLst>
              <a:ext uri="{FF2B5EF4-FFF2-40B4-BE49-F238E27FC236}">
                <a16:creationId xmlns:a16="http://schemas.microsoft.com/office/drawing/2014/main" id="{EAD38A00-9EA2-469B-84E4-C715F4470C0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72651" y="1498600"/>
            <a:ext cx="252413" cy="254000"/>
          </a:xfrm>
          <a:custGeom>
            <a:avLst/>
            <a:gdLst>
              <a:gd name="T0" fmla="*/ 150 w 334"/>
              <a:gd name="T1" fmla="*/ 167 h 333"/>
              <a:gd name="T2" fmla="*/ 117 w 334"/>
              <a:gd name="T3" fmla="*/ 167 h 333"/>
              <a:gd name="T4" fmla="*/ 117 w 334"/>
              <a:gd name="T5" fmla="*/ 133 h 333"/>
              <a:gd name="T6" fmla="*/ 150 w 334"/>
              <a:gd name="T7" fmla="*/ 133 h 333"/>
              <a:gd name="T8" fmla="*/ 150 w 334"/>
              <a:gd name="T9" fmla="*/ 167 h 333"/>
              <a:gd name="T10" fmla="*/ 200 w 334"/>
              <a:gd name="T11" fmla="*/ 167 h 333"/>
              <a:gd name="T12" fmla="*/ 167 w 334"/>
              <a:gd name="T13" fmla="*/ 167 h 333"/>
              <a:gd name="T14" fmla="*/ 167 w 334"/>
              <a:gd name="T15" fmla="*/ 133 h 333"/>
              <a:gd name="T16" fmla="*/ 200 w 334"/>
              <a:gd name="T17" fmla="*/ 133 h 333"/>
              <a:gd name="T18" fmla="*/ 200 w 334"/>
              <a:gd name="T19" fmla="*/ 167 h 333"/>
              <a:gd name="T20" fmla="*/ 100 w 334"/>
              <a:gd name="T21" fmla="*/ 167 h 333"/>
              <a:gd name="T22" fmla="*/ 67 w 334"/>
              <a:gd name="T23" fmla="*/ 167 h 333"/>
              <a:gd name="T24" fmla="*/ 67 w 334"/>
              <a:gd name="T25" fmla="*/ 133 h 333"/>
              <a:gd name="T26" fmla="*/ 100 w 334"/>
              <a:gd name="T27" fmla="*/ 133 h 333"/>
              <a:gd name="T28" fmla="*/ 100 w 334"/>
              <a:gd name="T29" fmla="*/ 167 h 333"/>
              <a:gd name="T30" fmla="*/ 234 w 334"/>
              <a:gd name="T31" fmla="*/ 200 h 333"/>
              <a:gd name="T32" fmla="*/ 34 w 334"/>
              <a:gd name="T33" fmla="*/ 200 h 333"/>
              <a:gd name="T34" fmla="*/ 34 w 334"/>
              <a:gd name="T35" fmla="*/ 100 h 333"/>
              <a:gd name="T36" fmla="*/ 234 w 334"/>
              <a:gd name="T37" fmla="*/ 100 h 333"/>
              <a:gd name="T38" fmla="*/ 234 w 334"/>
              <a:gd name="T39" fmla="*/ 200 h 333"/>
              <a:gd name="T40" fmla="*/ 100 w 334"/>
              <a:gd name="T41" fmla="*/ 33 h 333"/>
              <a:gd name="T42" fmla="*/ 167 w 334"/>
              <a:gd name="T43" fmla="*/ 33 h 333"/>
              <a:gd name="T44" fmla="*/ 167 w 334"/>
              <a:gd name="T45" fmla="*/ 67 h 333"/>
              <a:gd name="T46" fmla="*/ 100 w 334"/>
              <a:gd name="T47" fmla="*/ 67 h 333"/>
              <a:gd name="T48" fmla="*/ 100 w 334"/>
              <a:gd name="T49" fmla="*/ 33 h 333"/>
              <a:gd name="T50" fmla="*/ 300 w 334"/>
              <a:gd name="T51" fmla="*/ 0 h 333"/>
              <a:gd name="T52" fmla="*/ 0 w 334"/>
              <a:gd name="T53" fmla="*/ 0 h 333"/>
              <a:gd name="T54" fmla="*/ 0 w 334"/>
              <a:gd name="T55" fmla="*/ 33 h 333"/>
              <a:gd name="T56" fmla="*/ 67 w 334"/>
              <a:gd name="T57" fmla="*/ 33 h 333"/>
              <a:gd name="T58" fmla="*/ 67 w 334"/>
              <a:gd name="T59" fmla="*/ 67 h 333"/>
              <a:gd name="T60" fmla="*/ 34 w 334"/>
              <a:gd name="T61" fmla="*/ 67 h 333"/>
              <a:gd name="T62" fmla="*/ 0 w 334"/>
              <a:gd name="T63" fmla="*/ 67 h 333"/>
              <a:gd name="T64" fmla="*/ 0 w 334"/>
              <a:gd name="T65" fmla="*/ 100 h 333"/>
              <a:gd name="T66" fmla="*/ 0 w 334"/>
              <a:gd name="T67" fmla="*/ 200 h 333"/>
              <a:gd name="T68" fmla="*/ 0 w 334"/>
              <a:gd name="T69" fmla="*/ 233 h 333"/>
              <a:gd name="T70" fmla="*/ 267 w 334"/>
              <a:gd name="T71" fmla="*/ 233 h 333"/>
              <a:gd name="T72" fmla="*/ 267 w 334"/>
              <a:gd name="T73" fmla="*/ 200 h 333"/>
              <a:gd name="T74" fmla="*/ 267 w 334"/>
              <a:gd name="T75" fmla="*/ 100 h 333"/>
              <a:gd name="T76" fmla="*/ 267 w 334"/>
              <a:gd name="T77" fmla="*/ 67 h 333"/>
              <a:gd name="T78" fmla="*/ 234 w 334"/>
              <a:gd name="T79" fmla="*/ 67 h 333"/>
              <a:gd name="T80" fmla="*/ 200 w 334"/>
              <a:gd name="T81" fmla="*/ 67 h 333"/>
              <a:gd name="T82" fmla="*/ 200 w 334"/>
              <a:gd name="T83" fmla="*/ 33 h 333"/>
              <a:gd name="T84" fmla="*/ 300 w 334"/>
              <a:gd name="T85" fmla="*/ 33 h 333"/>
              <a:gd name="T86" fmla="*/ 300 w 334"/>
              <a:gd name="T87" fmla="*/ 333 h 333"/>
              <a:gd name="T88" fmla="*/ 334 w 334"/>
              <a:gd name="T89" fmla="*/ 333 h 333"/>
              <a:gd name="T90" fmla="*/ 334 w 334"/>
              <a:gd name="T91" fmla="*/ 33 h 333"/>
              <a:gd name="T92" fmla="*/ 334 w 334"/>
              <a:gd name="T93" fmla="*/ 0 h 333"/>
              <a:gd name="T94" fmla="*/ 300 w 334"/>
              <a:gd name="T9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4" h="333">
                <a:moveTo>
                  <a:pt x="150" y="167"/>
                </a:moveTo>
                <a:lnTo>
                  <a:pt x="117" y="167"/>
                </a:lnTo>
                <a:lnTo>
                  <a:pt x="117" y="133"/>
                </a:lnTo>
                <a:lnTo>
                  <a:pt x="150" y="133"/>
                </a:lnTo>
                <a:lnTo>
                  <a:pt x="150" y="167"/>
                </a:lnTo>
                <a:close/>
                <a:moveTo>
                  <a:pt x="200" y="167"/>
                </a:moveTo>
                <a:lnTo>
                  <a:pt x="167" y="167"/>
                </a:lnTo>
                <a:lnTo>
                  <a:pt x="167" y="133"/>
                </a:lnTo>
                <a:lnTo>
                  <a:pt x="200" y="133"/>
                </a:lnTo>
                <a:lnTo>
                  <a:pt x="200" y="167"/>
                </a:lnTo>
                <a:close/>
                <a:moveTo>
                  <a:pt x="100" y="167"/>
                </a:moveTo>
                <a:lnTo>
                  <a:pt x="67" y="167"/>
                </a:lnTo>
                <a:lnTo>
                  <a:pt x="67" y="133"/>
                </a:lnTo>
                <a:lnTo>
                  <a:pt x="100" y="133"/>
                </a:lnTo>
                <a:lnTo>
                  <a:pt x="100" y="167"/>
                </a:lnTo>
                <a:close/>
                <a:moveTo>
                  <a:pt x="234" y="200"/>
                </a:moveTo>
                <a:lnTo>
                  <a:pt x="34" y="200"/>
                </a:lnTo>
                <a:lnTo>
                  <a:pt x="34" y="100"/>
                </a:lnTo>
                <a:lnTo>
                  <a:pt x="234" y="100"/>
                </a:lnTo>
                <a:lnTo>
                  <a:pt x="234" y="200"/>
                </a:lnTo>
                <a:close/>
                <a:moveTo>
                  <a:pt x="100" y="33"/>
                </a:moveTo>
                <a:lnTo>
                  <a:pt x="167" y="33"/>
                </a:lnTo>
                <a:lnTo>
                  <a:pt x="167" y="67"/>
                </a:lnTo>
                <a:lnTo>
                  <a:pt x="100" y="67"/>
                </a:lnTo>
                <a:lnTo>
                  <a:pt x="100" y="33"/>
                </a:lnTo>
                <a:close/>
                <a:moveTo>
                  <a:pt x="300" y="0"/>
                </a:moveTo>
                <a:lnTo>
                  <a:pt x="0" y="0"/>
                </a:lnTo>
                <a:lnTo>
                  <a:pt x="0" y="33"/>
                </a:lnTo>
                <a:lnTo>
                  <a:pt x="67" y="33"/>
                </a:lnTo>
                <a:lnTo>
                  <a:pt x="67" y="67"/>
                </a:lnTo>
                <a:lnTo>
                  <a:pt x="34" y="67"/>
                </a:lnTo>
                <a:lnTo>
                  <a:pt x="0" y="67"/>
                </a:lnTo>
                <a:lnTo>
                  <a:pt x="0" y="100"/>
                </a:lnTo>
                <a:lnTo>
                  <a:pt x="0" y="200"/>
                </a:lnTo>
                <a:lnTo>
                  <a:pt x="0" y="233"/>
                </a:lnTo>
                <a:lnTo>
                  <a:pt x="267" y="233"/>
                </a:lnTo>
                <a:lnTo>
                  <a:pt x="267" y="200"/>
                </a:lnTo>
                <a:lnTo>
                  <a:pt x="267" y="100"/>
                </a:lnTo>
                <a:lnTo>
                  <a:pt x="267" y="67"/>
                </a:lnTo>
                <a:lnTo>
                  <a:pt x="234" y="67"/>
                </a:lnTo>
                <a:lnTo>
                  <a:pt x="200" y="67"/>
                </a:lnTo>
                <a:lnTo>
                  <a:pt x="200" y="33"/>
                </a:lnTo>
                <a:lnTo>
                  <a:pt x="300" y="33"/>
                </a:lnTo>
                <a:lnTo>
                  <a:pt x="300" y="333"/>
                </a:lnTo>
                <a:lnTo>
                  <a:pt x="334" y="333"/>
                </a:lnTo>
                <a:lnTo>
                  <a:pt x="334" y="33"/>
                </a:lnTo>
                <a:lnTo>
                  <a:pt x="334" y="0"/>
                </a:lnTo>
                <a:lnTo>
                  <a:pt x="3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8">
            <a:extLst>
              <a:ext uri="{FF2B5EF4-FFF2-40B4-BE49-F238E27FC236}">
                <a16:creationId xmlns:a16="http://schemas.microsoft.com/office/drawing/2014/main" id="{EC667B31-B0A1-4A98-B008-AF6FA5AC255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71001" y="1498600"/>
            <a:ext cx="250825" cy="254000"/>
          </a:xfrm>
          <a:custGeom>
            <a:avLst/>
            <a:gdLst>
              <a:gd name="T0" fmla="*/ 116 w 333"/>
              <a:gd name="T1" fmla="*/ 150 h 333"/>
              <a:gd name="T2" fmla="*/ 133 w 333"/>
              <a:gd name="T3" fmla="*/ 133 h 333"/>
              <a:gd name="T4" fmla="*/ 150 w 333"/>
              <a:gd name="T5" fmla="*/ 150 h 333"/>
              <a:gd name="T6" fmla="*/ 133 w 333"/>
              <a:gd name="T7" fmla="*/ 167 h 333"/>
              <a:gd name="T8" fmla="*/ 116 w 333"/>
              <a:gd name="T9" fmla="*/ 150 h 333"/>
              <a:gd name="T10" fmla="*/ 166 w 333"/>
              <a:gd name="T11" fmla="*/ 150 h 333"/>
              <a:gd name="T12" fmla="*/ 183 w 333"/>
              <a:gd name="T13" fmla="*/ 133 h 333"/>
              <a:gd name="T14" fmla="*/ 200 w 333"/>
              <a:gd name="T15" fmla="*/ 150 h 333"/>
              <a:gd name="T16" fmla="*/ 183 w 333"/>
              <a:gd name="T17" fmla="*/ 167 h 333"/>
              <a:gd name="T18" fmla="*/ 166 w 333"/>
              <a:gd name="T19" fmla="*/ 150 h 333"/>
              <a:gd name="T20" fmla="*/ 67 w 333"/>
              <a:gd name="T21" fmla="*/ 150 h 333"/>
              <a:gd name="T22" fmla="*/ 84 w 333"/>
              <a:gd name="T23" fmla="*/ 133 h 333"/>
              <a:gd name="T24" fmla="*/ 101 w 333"/>
              <a:gd name="T25" fmla="*/ 150 h 333"/>
              <a:gd name="T26" fmla="*/ 84 w 333"/>
              <a:gd name="T27" fmla="*/ 167 h 333"/>
              <a:gd name="T28" fmla="*/ 67 w 333"/>
              <a:gd name="T29" fmla="*/ 150 h 333"/>
              <a:gd name="T30" fmla="*/ 216 w 333"/>
              <a:gd name="T31" fmla="*/ 100 h 333"/>
              <a:gd name="T32" fmla="*/ 233 w 333"/>
              <a:gd name="T33" fmla="*/ 117 h 333"/>
              <a:gd name="T34" fmla="*/ 233 w 333"/>
              <a:gd name="T35" fmla="*/ 183 h 333"/>
              <a:gd name="T36" fmla="*/ 216 w 333"/>
              <a:gd name="T37" fmla="*/ 200 h 333"/>
              <a:gd name="T38" fmla="*/ 50 w 333"/>
              <a:gd name="T39" fmla="*/ 200 h 333"/>
              <a:gd name="T40" fmla="*/ 33 w 333"/>
              <a:gd name="T41" fmla="*/ 183 h 333"/>
              <a:gd name="T42" fmla="*/ 33 w 333"/>
              <a:gd name="T43" fmla="*/ 117 h 333"/>
              <a:gd name="T44" fmla="*/ 50 w 333"/>
              <a:gd name="T45" fmla="*/ 100 h 333"/>
              <a:gd name="T46" fmla="*/ 216 w 333"/>
              <a:gd name="T47" fmla="*/ 100 h 333"/>
              <a:gd name="T48" fmla="*/ 100 w 333"/>
              <a:gd name="T49" fmla="*/ 33 h 333"/>
              <a:gd name="T50" fmla="*/ 166 w 333"/>
              <a:gd name="T51" fmla="*/ 33 h 333"/>
              <a:gd name="T52" fmla="*/ 166 w 333"/>
              <a:gd name="T53" fmla="*/ 67 h 333"/>
              <a:gd name="T54" fmla="*/ 100 w 333"/>
              <a:gd name="T55" fmla="*/ 67 h 333"/>
              <a:gd name="T56" fmla="*/ 100 w 333"/>
              <a:gd name="T57" fmla="*/ 33 h 333"/>
              <a:gd name="T58" fmla="*/ 300 w 333"/>
              <a:gd name="T59" fmla="*/ 0 h 333"/>
              <a:gd name="T60" fmla="*/ 16 w 333"/>
              <a:gd name="T61" fmla="*/ 0 h 333"/>
              <a:gd name="T62" fmla="*/ 0 w 333"/>
              <a:gd name="T63" fmla="*/ 17 h 333"/>
              <a:gd name="T64" fmla="*/ 16 w 333"/>
              <a:gd name="T65" fmla="*/ 33 h 333"/>
              <a:gd name="T66" fmla="*/ 66 w 333"/>
              <a:gd name="T67" fmla="*/ 33 h 333"/>
              <a:gd name="T68" fmla="*/ 66 w 333"/>
              <a:gd name="T69" fmla="*/ 67 h 333"/>
              <a:gd name="T70" fmla="*/ 33 w 333"/>
              <a:gd name="T71" fmla="*/ 67 h 333"/>
              <a:gd name="T72" fmla="*/ 0 w 333"/>
              <a:gd name="T73" fmla="*/ 100 h 333"/>
              <a:gd name="T74" fmla="*/ 0 w 333"/>
              <a:gd name="T75" fmla="*/ 200 h 333"/>
              <a:gd name="T76" fmla="*/ 33 w 333"/>
              <a:gd name="T77" fmla="*/ 233 h 333"/>
              <a:gd name="T78" fmla="*/ 233 w 333"/>
              <a:gd name="T79" fmla="*/ 233 h 333"/>
              <a:gd name="T80" fmla="*/ 266 w 333"/>
              <a:gd name="T81" fmla="*/ 200 h 333"/>
              <a:gd name="T82" fmla="*/ 266 w 333"/>
              <a:gd name="T83" fmla="*/ 100 h 333"/>
              <a:gd name="T84" fmla="*/ 233 w 333"/>
              <a:gd name="T85" fmla="*/ 67 h 333"/>
              <a:gd name="T86" fmla="*/ 200 w 333"/>
              <a:gd name="T87" fmla="*/ 67 h 333"/>
              <a:gd name="T88" fmla="*/ 200 w 333"/>
              <a:gd name="T89" fmla="*/ 33 h 333"/>
              <a:gd name="T90" fmla="*/ 283 w 333"/>
              <a:gd name="T91" fmla="*/ 33 h 333"/>
              <a:gd name="T92" fmla="*/ 300 w 333"/>
              <a:gd name="T93" fmla="*/ 50 h 333"/>
              <a:gd name="T94" fmla="*/ 300 w 333"/>
              <a:gd name="T95" fmla="*/ 317 h 333"/>
              <a:gd name="T96" fmla="*/ 316 w 333"/>
              <a:gd name="T97" fmla="*/ 333 h 333"/>
              <a:gd name="T98" fmla="*/ 333 w 333"/>
              <a:gd name="T99" fmla="*/ 317 h 333"/>
              <a:gd name="T100" fmla="*/ 333 w 333"/>
              <a:gd name="T101" fmla="*/ 33 h 333"/>
              <a:gd name="T102" fmla="*/ 300 w 333"/>
              <a:gd name="T10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3" h="333">
                <a:moveTo>
                  <a:pt x="116" y="150"/>
                </a:moveTo>
                <a:cubicBezTo>
                  <a:pt x="116" y="141"/>
                  <a:pt x="124" y="133"/>
                  <a:pt x="133" y="133"/>
                </a:cubicBezTo>
                <a:cubicBezTo>
                  <a:pt x="142" y="133"/>
                  <a:pt x="150" y="141"/>
                  <a:pt x="150" y="150"/>
                </a:cubicBezTo>
                <a:cubicBezTo>
                  <a:pt x="150" y="159"/>
                  <a:pt x="142" y="167"/>
                  <a:pt x="133" y="167"/>
                </a:cubicBezTo>
                <a:cubicBezTo>
                  <a:pt x="124" y="167"/>
                  <a:pt x="116" y="159"/>
                  <a:pt x="116" y="150"/>
                </a:cubicBezTo>
                <a:close/>
                <a:moveTo>
                  <a:pt x="166" y="150"/>
                </a:moveTo>
                <a:cubicBezTo>
                  <a:pt x="166" y="141"/>
                  <a:pt x="174" y="133"/>
                  <a:pt x="183" y="133"/>
                </a:cubicBezTo>
                <a:cubicBezTo>
                  <a:pt x="192" y="133"/>
                  <a:pt x="200" y="141"/>
                  <a:pt x="200" y="150"/>
                </a:cubicBezTo>
                <a:cubicBezTo>
                  <a:pt x="200" y="159"/>
                  <a:pt x="192" y="167"/>
                  <a:pt x="183" y="167"/>
                </a:cubicBezTo>
                <a:cubicBezTo>
                  <a:pt x="174" y="167"/>
                  <a:pt x="166" y="159"/>
                  <a:pt x="166" y="150"/>
                </a:cubicBezTo>
                <a:close/>
                <a:moveTo>
                  <a:pt x="67" y="150"/>
                </a:moveTo>
                <a:cubicBezTo>
                  <a:pt x="67" y="141"/>
                  <a:pt x="75" y="133"/>
                  <a:pt x="84" y="133"/>
                </a:cubicBezTo>
                <a:cubicBezTo>
                  <a:pt x="93" y="133"/>
                  <a:pt x="101" y="141"/>
                  <a:pt x="101" y="150"/>
                </a:cubicBezTo>
                <a:cubicBezTo>
                  <a:pt x="101" y="159"/>
                  <a:pt x="93" y="167"/>
                  <a:pt x="84" y="167"/>
                </a:cubicBezTo>
                <a:cubicBezTo>
                  <a:pt x="75" y="167"/>
                  <a:pt x="67" y="159"/>
                  <a:pt x="67" y="150"/>
                </a:cubicBezTo>
                <a:close/>
                <a:moveTo>
                  <a:pt x="216" y="100"/>
                </a:moveTo>
                <a:cubicBezTo>
                  <a:pt x="226" y="100"/>
                  <a:pt x="233" y="107"/>
                  <a:pt x="233" y="117"/>
                </a:cubicBezTo>
                <a:lnTo>
                  <a:pt x="233" y="183"/>
                </a:lnTo>
                <a:cubicBezTo>
                  <a:pt x="233" y="192"/>
                  <a:pt x="226" y="200"/>
                  <a:pt x="216" y="200"/>
                </a:cubicBezTo>
                <a:lnTo>
                  <a:pt x="50" y="200"/>
                </a:lnTo>
                <a:cubicBezTo>
                  <a:pt x="40" y="200"/>
                  <a:pt x="33" y="192"/>
                  <a:pt x="33" y="183"/>
                </a:cubicBezTo>
                <a:lnTo>
                  <a:pt x="33" y="117"/>
                </a:lnTo>
                <a:cubicBezTo>
                  <a:pt x="33" y="107"/>
                  <a:pt x="40" y="100"/>
                  <a:pt x="50" y="100"/>
                </a:cubicBezTo>
                <a:lnTo>
                  <a:pt x="216" y="100"/>
                </a:lnTo>
                <a:close/>
                <a:moveTo>
                  <a:pt x="100" y="33"/>
                </a:moveTo>
                <a:lnTo>
                  <a:pt x="166" y="33"/>
                </a:lnTo>
                <a:lnTo>
                  <a:pt x="166" y="67"/>
                </a:lnTo>
                <a:lnTo>
                  <a:pt x="100" y="67"/>
                </a:lnTo>
                <a:lnTo>
                  <a:pt x="100" y="33"/>
                </a:lnTo>
                <a:close/>
                <a:moveTo>
                  <a:pt x="300" y="0"/>
                </a:moveTo>
                <a:lnTo>
                  <a:pt x="16" y="0"/>
                </a:lnTo>
                <a:cubicBezTo>
                  <a:pt x="7" y="0"/>
                  <a:pt x="0" y="7"/>
                  <a:pt x="0" y="17"/>
                </a:cubicBezTo>
                <a:cubicBezTo>
                  <a:pt x="0" y="26"/>
                  <a:pt x="7" y="33"/>
                  <a:pt x="16" y="33"/>
                </a:cubicBezTo>
                <a:lnTo>
                  <a:pt x="66" y="33"/>
                </a:lnTo>
                <a:lnTo>
                  <a:pt x="66" y="67"/>
                </a:lnTo>
                <a:lnTo>
                  <a:pt x="33" y="67"/>
                </a:lnTo>
                <a:cubicBezTo>
                  <a:pt x="15" y="67"/>
                  <a:pt x="0" y="81"/>
                  <a:pt x="0" y="100"/>
                </a:cubicBezTo>
                <a:lnTo>
                  <a:pt x="0" y="200"/>
                </a:lnTo>
                <a:cubicBezTo>
                  <a:pt x="0" y="218"/>
                  <a:pt x="15" y="233"/>
                  <a:pt x="33" y="233"/>
                </a:cubicBezTo>
                <a:lnTo>
                  <a:pt x="233" y="233"/>
                </a:lnTo>
                <a:cubicBezTo>
                  <a:pt x="251" y="233"/>
                  <a:pt x="266" y="218"/>
                  <a:pt x="266" y="200"/>
                </a:cubicBezTo>
                <a:lnTo>
                  <a:pt x="266" y="100"/>
                </a:lnTo>
                <a:cubicBezTo>
                  <a:pt x="266" y="81"/>
                  <a:pt x="251" y="67"/>
                  <a:pt x="233" y="67"/>
                </a:cubicBezTo>
                <a:lnTo>
                  <a:pt x="200" y="67"/>
                </a:lnTo>
                <a:lnTo>
                  <a:pt x="200" y="33"/>
                </a:lnTo>
                <a:lnTo>
                  <a:pt x="283" y="33"/>
                </a:lnTo>
                <a:cubicBezTo>
                  <a:pt x="292" y="33"/>
                  <a:pt x="300" y="41"/>
                  <a:pt x="300" y="50"/>
                </a:cubicBezTo>
                <a:lnTo>
                  <a:pt x="300" y="317"/>
                </a:lnTo>
                <a:cubicBezTo>
                  <a:pt x="300" y="326"/>
                  <a:pt x="307" y="333"/>
                  <a:pt x="316" y="333"/>
                </a:cubicBezTo>
                <a:cubicBezTo>
                  <a:pt x="326" y="333"/>
                  <a:pt x="333" y="326"/>
                  <a:pt x="333" y="317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05F8D2C7-F86F-4F66-881B-C682CDC244B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67763" y="1498600"/>
            <a:ext cx="201613" cy="254000"/>
          </a:xfrm>
          <a:custGeom>
            <a:avLst/>
            <a:gdLst>
              <a:gd name="T0" fmla="*/ 200 w 267"/>
              <a:gd name="T1" fmla="*/ 200 h 333"/>
              <a:gd name="T2" fmla="*/ 189 w 267"/>
              <a:gd name="T3" fmla="*/ 200 h 333"/>
              <a:gd name="T4" fmla="*/ 167 w 267"/>
              <a:gd name="T5" fmla="*/ 200 h 333"/>
              <a:gd name="T6" fmla="*/ 100 w 267"/>
              <a:gd name="T7" fmla="*/ 200 h 333"/>
              <a:gd name="T8" fmla="*/ 89 w 267"/>
              <a:gd name="T9" fmla="*/ 200 h 333"/>
              <a:gd name="T10" fmla="*/ 67 w 267"/>
              <a:gd name="T11" fmla="*/ 200 h 333"/>
              <a:gd name="T12" fmla="*/ 67 w 267"/>
              <a:gd name="T13" fmla="*/ 167 h 333"/>
              <a:gd name="T14" fmla="*/ 67 w 267"/>
              <a:gd name="T15" fmla="*/ 133 h 333"/>
              <a:gd name="T16" fmla="*/ 67 w 267"/>
              <a:gd name="T17" fmla="*/ 33 h 333"/>
              <a:gd name="T18" fmla="*/ 200 w 267"/>
              <a:gd name="T19" fmla="*/ 33 h 333"/>
              <a:gd name="T20" fmla="*/ 200 w 267"/>
              <a:gd name="T21" fmla="*/ 133 h 333"/>
              <a:gd name="T22" fmla="*/ 200 w 267"/>
              <a:gd name="T23" fmla="*/ 167 h 333"/>
              <a:gd name="T24" fmla="*/ 200 w 267"/>
              <a:gd name="T25" fmla="*/ 200 h 333"/>
              <a:gd name="T26" fmla="*/ 233 w 267"/>
              <a:gd name="T27" fmla="*/ 267 h 333"/>
              <a:gd name="T28" fmla="*/ 200 w 267"/>
              <a:gd name="T29" fmla="*/ 267 h 333"/>
              <a:gd name="T30" fmla="*/ 200 w 267"/>
              <a:gd name="T31" fmla="*/ 233 h 333"/>
              <a:gd name="T32" fmla="*/ 233 w 267"/>
              <a:gd name="T33" fmla="*/ 233 h 333"/>
              <a:gd name="T34" fmla="*/ 233 w 267"/>
              <a:gd name="T35" fmla="*/ 267 h 333"/>
              <a:gd name="T36" fmla="*/ 100 w 267"/>
              <a:gd name="T37" fmla="*/ 233 h 333"/>
              <a:gd name="T38" fmla="*/ 167 w 267"/>
              <a:gd name="T39" fmla="*/ 233 h 333"/>
              <a:gd name="T40" fmla="*/ 167 w 267"/>
              <a:gd name="T41" fmla="*/ 267 h 333"/>
              <a:gd name="T42" fmla="*/ 100 w 267"/>
              <a:gd name="T43" fmla="*/ 267 h 333"/>
              <a:gd name="T44" fmla="*/ 100 w 267"/>
              <a:gd name="T45" fmla="*/ 233 h 333"/>
              <a:gd name="T46" fmla="*/ 33 w 267"/>
              <a:gd name="T47" fmla="*/ 233 h 333"/>
              <a:gd name="T48" fmla="*/ 67 w 267"/>
              <a:gd name="T49" fmla="*/ 233 h 333"/>
              <a:gd name="T50" fmla="*/ 67 w 267"/>
              <a:gd name="T51" fmla="*/ 267 h 333"/>
              <a:gd name="T52" fmla="*/ 33 w 267"/>
              <a:gd name="T53" fmla="*/ 267 h 333"/>
              <a:gd name="T54" fmla="*/ 33 w 267"/>
              <a:gd name="T55" fmla="*/ 233 h 333"/>
              <a:gd name="T56" fmla="*/ 267 w 267"/>
              <a:gd name="T57" fmla="*/ 167 h 333"/>
              <a:gd name="T58" fmla="*/ 267 w 267"/>
              <a:gd name="T59" fmla="*/ 133 h 333"/>
              <a:gd name="T60" fmla="*/ 233 w 267"/>
              <a:gd name="T61" fmla="*/ 133 h 333"/>
              <a:gd name="T62" fmla="*/ 233 w 267"/>
              <a:gd name="T63" fmla="*/ 33 h 333"/>
              <a:gd name="T64" fmla="*/ 233 w 267"/>
              <a:gd name="T65" fmla="*/ 0 h 333"/>
              <a:gd name="T66" fmla="*/ 33 w 267"/>
              <a:gd name="T67" fmla="*/ 0 h 333"/>
              <a:gd name="T68" fmla="*/ 33 w 267"/>
              <a:gd name="T69" fmla="*/ 33 h 333"/>
              <a:gd name="T70" fmla="*/ 33 w 267"/>
              <a:gd name="T71" fmla="*/ 133 h 333"/>
              <a:gd name="T72" fmla="*/ 0 w 267"/>
              <a:gd name="T73" fmla="*/ 133 h 333"/>
              <a:gd name="T74" fmla="*/ 0 w 267"/>
              <a:gd name="T75" fmla="*/ 167 h 333"/>
              <a:gd name="T76" fmla="*/ 33 w 267"/>
              <a:gd name="T77" fmla="*/ 167 h 333"/>
              <a:gd name="T78" fmla="*/ 33 w 267"/>
              <a:gd name="T79" fmla="*/ 200 h 333"/>
              <a:gd name="T80" fmla="*/ 0 w 267"/>
              <a:gd name="T81" fmla="*/ 200 h 333"/>
              <a:gd name="T82" fmla="*/ 0 w 267"/>
              <a:gd name="T83" fmla="*/ 233 h 333"/>
              <a:gd name="T84" fmla="*/ 0 w 267"/>
              <a:gd name="T85" fmla="*/ 267 h 333"/>
              <a:gd name="T86" fmla="*/ 0 w 267"/>
              <a:gd name="T87" fmla="*/ 300 h 333"/>
              <a:gd name="T88" fmla="*/ 0 w 267"/>
              <a:gd name="T89" fmla="*/ 333 h 333"/>
              <a:gd name="T90" fmla="*/ 33 w 267"/>
              <a:gd name="T91" fmla="*/ 333 h 333"/>
              <a:gd name="T92" fmla="*/ 33 w 267"/>
              <a:gd name="T93" fmla="*/ 300 h 333"/>
              <a:gd name="T94" fmla="*/ 67 w 267"/>
              <a:gd name="T95" fmla="*/ 300 h 333"/>
              <a:gd name="T96" fmla="*/ 100 w 267"/>
              <a:gd name="T97" fmla="*/ 300 h 333"/>
              <a:gd name="T98" fmla="*/ 167 w 267"/>
              <a:gd name="T99" fmla="*/ 300 h 333"/>
              <a:gd name="T100" fmla="*/ 200 w 267"/>
              <a:gd name="T101" fmla="*/ 300 h 333"/>
              <a:gd name="T102" fmla="*/ 233 w 267"/>
              <a:gd name="T103" fmla="*/ 300 h 333"/>
              <a:gd name="T104" fmla="*/ 233 w 267"/>
              <a:gd name="T105" fmla="*/ 333 h 333"/>
              <a:gd name="T106" fmla="*/ 267 w 267"/>
              <a:gd name="T107" fmla="*/ 333 h 333"/>
              <a:gd name="T108" fmla="*/ 267 w 267"/>
              <a:gd name="T109" fmla="*/ 300 h 333"/>
              <a:gd name="T110" fmla="*/ 267 w 267"/>
              <a:gd name="T111" fmla="*/ 267 h 333"/>
              <a:gd name="T112" fmla="*/ 267 w 267"/>
              <a:gd name="T113" fmla="*/ 233 h 333"/>
              <a:gd name="T114" fmla="*/ 267 w 267"/>
              <a:gd name="T115" fmla="*/ 200 h 333"/>
              <a:gd name="T116" fmla="*/ 233 w 267"/>
              <a:gd name="T117" fmla="*/ 200 h 333"/>
              <a:gd name="T118" fmla="*/ 233 w 267"/>
              <a:gd name="T119" fmla="*/ 167 h 333"/>
              <a:gd name="T120" fmla="*/ 267 w 267"/>
              <a:gd name="T121" fmla="*/ 1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7" h="333">
                <a:moveTo>
                  <a:pt x="200" y="200"/>
                </a:moveTo>
                <a:lnTo>
                  <a:pt x="189" y="200"/>
                </a:lnTo>
                <a:lnTo>
                  <a:pt x="167" y="200"/>
                </a:lnTo>
                <a:lnTo>
                  <a:pt x="100" y="200"/>
                </a:lnTo>
                <a:lnTo>
                  <a:pt x="89" y="200"/>
                </a:lnTo>
                <a:lnTo>
                  <a:pt x="67" y="200"/>
                </a:lnTo>
                <a:lnTo>
                  <a:pt x="67" y="167"/>
                </a:lnTo>
                <a:lnTo>
                  <a:pt x="67" y="133"/>
                </a:lnTo>
                <a:lnTo>
                  <a:pt x="67" y="33"/>
                </a:lnTo>
                <a:lnTo>
                  <a:pt x="200" y="33"/>
                </a:lnTo>
                <a:lnTo>
                  <a:pt x="200" y="133"/>
                </a:lnTo>
                <a:lnTo>
                  <a:pt x="200" y="167"/>
                </a:lnTo>
                <a:lnTo>
                  <a:pt x="200" y="200"/>
                </a:lnTo>
                <a:close/>
                <a:moveTo>
                  <a:pt x="233" y="267"/>
                </a:moveTo>
                <a:lnTo>
                  <a:pt x="200" y="267"/>
                </a:lnTo>
                <a:lnTo>
                  <a:pt x="200" y="233"/>
                </a:lnTo>
                <a:lnTo>
                  <a:pt x="233" y="233"/>
                </a:lnTo>
                <a:lnTo>
                  <a:pt x="233" y="267"/>
                </a:lnTo>
                <a:close/>
                <a:moveTo>
                  <a:pt x="100" y="233"/>
                </a:moveTo>
                <a:lnTo>
                  <a:pt x="167" y="233"/>
                </a:lnTo>
                <a:lnTo>
                  <a:pt x="167" y="267"/>
                </a:lnTo>
                <a:lnTo>
                  <a:pt x="100" y="267"/>
                </a:lnTo>
                <a:lnTo>
                  <a:pt x="100" y="233"/>
                </a:lnTo>
                <a:close/>
                <a:moveTo>
                  <a:pt x="33" y="233"/>
                </a:moveTo>
                <a:lnTo>
                  <a:pt x="67" y="233"/>
                </a:lnTo>
                <a:lnTo>
                  <a:pt x="67" y="267"/>
                </a:lnTo>
                <a:lnTo>
                  <a:pt x="33" y="267"/>
                </a:lnTo>
                <a:lnTo>
                  <a:pt x="33" y="233"/>
                </a:lnTo>
                <a:close/>
                <a:moveTo>
                  <a:pt x="267" y="167"/>
                </a:moveTo>
                <a:lnTo>
                  <a:pt x="267" y="133"/>
                </a:lnTo>
                <a:lnTo>
                  <a:pt x="233" y="133"/>
                </a:lnTo>
                <a:lnTo>
                  <a:pt x="233" y="33"/>
                </a:lnTo>
                <a:lnTo>
                  <a:pt x="233" y="0"/>
                </a:lnTo>
                <a:lnTo>
                  <a:pt x="33" y="0"/>
                </a:lnTo>
                <a:lnTo>
                  <a:pt x="33" y="33"/>
                </a:lnTo>
                <a:lnTo>
                  <a:pt x="33" y="133"/>
                </a:lnTo>
                <a:lnTo>
                  <a:pt x="0" y="133"/>
                </a:lnTo>
                <a:lnTo>
                  <a:pt x="0" y="167"/>
                </a:lnTo>
                <a:lnTo>
                  <a:pt x="33" y="167"/>
                </a:lnTo>
                <a:lnTo>
                  <a:pt x="33" y="200"/>
                </a:lnTo>
                <a:lnTo>
                  <a:pt x="0" y="200"/>
                </a:lnTo>
                <a:lnTo>
                  <a:pt x="0" y="233"/>
                </a:lnTo>
                <a:lnTo>
                  <a:pt x="0" y="267"/>
                </a:lnTo>
                <a:lnTo>
                  <a:pt x="0" y="300"/>
                </a:lnTo>
                <a:lnTo>
                  <a:pt x="0" y="333"/>
                </a:lnTo>
                <a:lnTo>
                  <a:pt x="33" y="333"/>
                </a:lnTo>
                <a:lnTo>
                  <a:pt x="33" y="300"/>
                </a:lnTo>
                <a:lnTo>
                  <a:pt x="67" y="300"/>
                </a:lnTo>
                <a:lnTo>
                  <a:pt x="100" y="300"/>
                </a:lnTo>
                <a:lnTo>
                  <a:pt x="167" y="300"/>
                </a:lnTo>
                <a:lnTo>
                  <a:pt x="200" y="300"/>
                </a:lnTo>
                <a:lnTo>
                  <a:pt x="233" y="300"/>
                </a:lnTo>
                <a:lnTo>
                  <a:pt x="233" y="333"/>
                </a:lnTo>
                <a:lnTo>
                  <a:pt x="267" y="333"/>
                </a:lnTo>
                <a:lnTo>
                  <a:pt x="267" y="300"/>
                </a:lnTo>
                <a:lnTo>
                  <a:pt x="267" y="267"/>
                </a:lnTo>
                <a:lnTo>
                  <a:pt x="267" y="233"/>
                </a:lnTo>
                <a:lnTo>
                  <a:pt x="267" y="200"/>
                </a:lnTo>
                <a:lnTo>
                  <a:pt x="233" y="200"/>
                </a:lnTo>
                <a:lnTo>
                  <a:pt x="233" y="167"/>
                </a:lnTo>
                <a:lnTo>
                  <a:pt x="267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0">
            <a:extLst>
              <a:ext uri="{FF2B5EF4-FFF2-40B4-BE49-F238E27FC236}">
                <a16:creationId xmlns:a16="http://schemas.microsoft.com/office/drawing/2014/main" id="{39F80749-B504-42CE-8875-03CE3E3FF96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64526" y="1498600"/>
            <a:ext cx="201613" cy="254000"/>
          </a:xfrm>
          <a:custGeom>
            <a:avLst/>
            <a:gdLst>
              <a:gd name="T0" fmla="*/ 145 w 267"/>
              <a:gd name="T1" fmla="*/ 83 h 333"/>
              <a:gd name="T2" fmla="*/ 101 w 267"/>
              <a:gd name="T3" fmla="*/ 112 h 333"/>
              <a:gd name="T4" fmla="*/ 119 w 267"/>
              <a:gd name="T5" fmla="*/ 62 h 333"/>
              <a:gd name="T6" fmla="*/ 234 w 267"/>
              <a:gd name="T7" fmla="*/ 267 h 333"/>
              <a:gd name="T8" fmla="*/ 200 w 267"/>
              <a:gd name="T9" fmla="*/ 233 h 333"/>
              <a:gd name="T10" fmla="*/ 234 w 267"/>
              <a:gd name="T11" fmla="*/ 250 h 333"/>
              <a:gd name="T12" fmla="*/ 189 w 267"/>
              <a:gd name="T13" fmla="*/ 200 h 333"/>
              <a:gd name="T14" fmla="*/ 134 w 267"/>
              <a:gd name="T15" fmla="*/ 200 h 333"/>
              <a:gd name="T16" fmla="*/ 89 w 267"/>
              <a:gd name="T17" fmla="*/ 200 h 333"/>
              <a:gd name="T18" fmla="*/ 67 w 267"/>
              <a:gd name="T19" fmla="*/ 167 h 333"/>
              <a:gd name="T20" fmla="*/ 67 w 267"/>
              <a:gd name="T21" fmla="*/ 50 h 333"/>
              <a:gd name="T22" fmla="*/ 184 w 267"/>
              <a:gd name="T23" fmla="*/ 33 h 333"/>
              <a:gd name="T24" fmla="*/ 200 w 267"/>
              <a:gd name="T25" fmla="*/ 133 h 333"/>
              <a:gd name="T26" fmla="*/ 200 w 267"/>
              <a:gd name="T27" fmla="*/ 200 h 333"/>
              <a:gd name="T28" fmla="*/ 167 w 267"/>
              <a:gd name="T29" fmla="*/ 267 h 333"/>
              <a:gd name="T30" fmla="*/ 100 w 267"/>
              <a:gd name="T31" fmla="*/ 233 h 333"/>
              <a:gd name="T32" fmla="*/ 167 w 267"/>
              <a:gd name="T33" fmla="*/ 267 h 333"/>
              <a:gd name="T34" fmla="*/ 34 w 267"/>
              <a:gd name="T35" fmla="*/ 267 h 333"/>
              <a:gd name="T36" fmla="*/ 50 w 267"/>
              <a:gd name="T37" fmla="*/ 233 h 333"/>
              <a:gd name="T38" fmla="*/ 67 w 267"/>
              <a:gd name="T39" fmla="*/ 267 h 333"/>
              <a:gd name="T40" fmla="*/ 250 w 267"/>
              <a:gd name="T41" fmla="*/ 200 h 333"/>
              <a:gd name="T42" fmla="*/ 250 w 267"/>
              <a:gd name="T43" fmla="*/ 167 h 333"/>
              <a:gd name="T44" fmla="*/ 234 w 267"/>
              <a:gd name="T45" fmla="*/ 133 h 333"/>
              <a:gd name="T46" fmla="*/ 200 w 267"/>
              <a:gd name="T47" fmla="*/ 0 h 333"/>
              <a:gd name="T48" fmla="*/ 34 w 267"/>
              <a:gd name="T49" fmla="*/ 33 h 333"/>
              <a:gd name="T50" fmla="*/ 34 w 267"/>
              <a:gd name="T51" fmla="*/ 167 h 333"/>
              <a:gd name="T52" fmla="*/ 0 w 267"/>
              <a:gd name="T53" fmla="*/ 183 h 333"/>
              <a:gd name="T54" fmla="*/ 34 w 267"/>
              <a:gd name="T55" fmla="*/ 200 h 333"/>
              <a:gd name="T56" fmla="*/ 0 w 267"/>
              <a:gd name="T57" fmla="*/ 267 h 333"/>
              <a:gd name="T58" fmla="*/ 0 w 267"/>
              <a:gd name="T59" fmla="*/ 317 h 333"/>
              <a:gd name="T60" fmla="*/ 34 w 267"/>
              <a:gd name="T61" fmla="*/ 317 h 333"/>
              <a:gd name="T62" fmla="*/ 67 w 267"/>
              <a:gd name="T63" fmla="*/ 300 h 333"/>
              <a:gd name="T64" fmla="*/ 167 w 267"/>
              <a:gd name="T65" fmla="*/ 300 h 333"/>
              <a:gd name="T66" fmla="*/ 234 w 267"/>
              <a:gd name="T67" fmla="*/ 300 h 333"/>
              <a:gd name="T68" fmla="*/ 250 w 267"/>
              <a:gd name="T69" fmla="*/ 333 h 333"/>
              <a:gd name="T70" fmla="*/ 267 w 267"/>
              <a:gd name="T71" fmla="*/ 300 h 333"/>
              <a:gd name="T72" fmla="*/ 267 w 267"/>
              <a:gd name="T73" fmla="*/ 2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7" h="333">
                <a:moveTo>
                  <a:pt x="142" y="60"/>
                </a:moveTo>
                <a:cubicBezTo>
                  <a:pt x="150" y="65"/>
                  <a:pt x="151" y="76"/>
                  <a:pt x="145" y="83"/>
                </a:cubicBezTo>
                <a:lnTo>
                  <a:pt x="124" y="109"/>
                </a:lnTo>
                <a:cubicBezTo>
                  <a:pt x="119" y="116"/>
                  <a:pt x="108" y="118"/>
                  <a:pt x="101" y="112"/>
                </a:cubicBezTo>
                <a:cubicBezTo>
                  <a:pt x="94" y="106"/>
                  <a:pt x="93" y="96"/>
                  <a:pt x="98" y="89"/>
                </a:cubicBezTo>
                <a:lnTo>
                  <a:pt x="119" y="62"/>
                </a:lnTo>
                <a:cubicBezTo>
                  <a:pt x="125" y="55"/>
                  <a:pt x="135" y="54"/>
                  <a:pt x="142" y="60"/>
                </a:cubicBezTo>
                <a:close/>
                <a:moveTo>
                  <a:pt x="234" y="267"/>
                </a:moveTo>
                <a:lnTo>
                  <a:pt x="200" y="267"/>
                </a:lnTo>
                <a:lnTo>
                  <a:pt x="200" y="233"/>
                </a:lnTo>
                <a:lnTo>
                  <a:pt x="217" y="233"/>
                </a:lnTo>
                <a:cubicBezTo>
                  <a:pt x="226" y="233"/>
                  <a:pt x="234" y="241"/>
                  <a:pt x="234" y="250"/>
                </a:cubicBezTo>
                <a:lnTo>
                  <a:pt x="234" y="267"/>
                </a:lnTo>
                <a:close/>
                <a:moveTo>
                  <a:pt x="189" y="200"/>
                </a:moveTo>
                <a:lnTo>
                  <a:pt x="167" y="200"/>
                </a:lnTo>
                <a:lnTo>
                  <a:pt x="134" y="200"/>
                </a:lnTo>
                <a:lnTo>
                  <a:pt x="100" y="200"/>
                </a:lnTo>
                <a:lnTo>
                  <a:pt x="89" y="200"/>
                </a:lnTo>
                <a:lnTo>
                  <a:pt x="67" y="200"/>
                </a:lnTo>
                <a:lnTo>
                  <a:pt x="67" y="167"/>
                </a:lnTo>
                <a:lnTo>
                  <a:pt x="67" y="133"/>
                </a:lnTo>
                <a:lnTo>
                  <a:pt x="67" y="50"/>
                </a:lnTo>
                <a:cubicBezTo>
                  <a:pt x="67" y="41"/>
                  <a:pt x="74" y="33"/>
                  <a:pt x="84" y="33"/>
                </a:cubicBezTo>
                <a:lnTo>
                  <a:pt x="184" y="33"/>
                </a:lnTo>
                <a:cubicBezTo>
                  <a:pt x="193" y="33"/>
                  <a:pt x="200" y="41"/>
                  <a:pt x="200" y="50"/>
                </a:cubicBezTo>
                <a:lnTo>
                  <a:pt x="200" y="133"/>
                </a:lnTo>
                <a:lnTo>
                  <a:pt x="200" y="167"/>
                </a:lnTo>
                <a:lnTo>
                  <a:pt x="200" y="200"/>
                </a:lnTo>
                <a:lnTo>
                  <a:pt x="189" y="200"/>
                </a:lnTo>
                <a:close/>
                <a:moveTo>
                  <a:pt x="167" y="267"/>
                </a:moveTo>
                <a:lnTo>
                  <a:pt x="100" y="267"/>
                </a:lnTo>
                <a:lnTo>
                  <a:pt x="100" y="233"/>
                </a:lnTo>
                <a:lnTo>
                  <a:pt x="167" y="233"/>
                </a:lnTo>
                <a:lnTo>
                  <a:pt x="167" y="267"/>
                </a:lnTo>
                <a:close/>
                <a:moveTo>
                  <a:pt x="67" y="267"/>
                </a:moveTo>
                <a:lnTo>
                  <a:pt x="34" y="267"/>
                </a:lnTo>
                <a:lnTo>
                  <a:pt x="34" y="250"/>
                </a:lnTo>
                <a:cubicBezTo>
                  <a:pt x="34" y="241"/>
                  <a:pt x="41" y="233"/>
                  <a:pt x="50" y="233"/>
                </a:cubicBezTo>
                <a:lnTo>
                  <a:pt x="67" y="233"/>
                </a:lnTo>
                <a:lnTo>
                  <a:pt x="67" y="267"/>
                </a:lnTo>
                <a:close/>
                <a:moveTo>
                  <a:pt x="234" y="200"/>
                </a:moveTo>
                <a:lnTo>
                  <a:pt x="250" y="200"/>
                </a:lnTo>
                <a:cubicBezTo>
                  <a:pt x="260" y="200"/>
                  <a:pt x="267" y="192"/>
                  <a:pt x="267" y="183"/>
                </a:cubicBezTo>
                <a:cubicBezTo>
                  <a:pt x="267" y="174"/>
                  <a:pt x="260" y="167"/>
                  <a:pt x="250" y="167"/>
                </a:cubicBezTo>
                <a:lnTo>
                  <a:pt x="234" y="167"/>
                </a:lnTo>
                <a:lnTo>
                  <a:pt x="234" y="133"/>
                </a:lnTo>
                <a:lnTo>
                  <a:pt x="234" y="33"/>
                </a:lnTo>
                <a:cubicBezTo>
                  <a:pt x="234" y="15"/>
                  <a:pt x="219" y="0"/>
                  <a:pt x="200" y="0"/>
                </a:cubicBezTo>
                <a:lnTo>
                  <a:pt x="67" y="0"/>
                </a:lnTo>
                <a:cubicBezTo>
                  <a:pt x="49" y="0"/>
                  <a:pt x="34" y="15"/>
                  <a:pt x="34" y="33"/>
                </a:cubicBezTo>
                <a:lnTo>
                  <a:pt x="34" y="133"/>
                </a:lnTo>
                <a:lnTo>
                  <a:pt x="34" y="167"/>
                </a:lnTo>
                <a:lnTo>
                  <a:pt x="17" y="167"/>
                </a:lnTo>
                <a:cubicBezTo>
                  <a:pt x="8" y="167"/>
                  <a:pt x="0" y="174"/>
                  <a:pt x="0" y="183"/>
                </a:cubicBezTo>
                <a:cubicBezTo>
                  <a:pt x="0" y="192"/>
                  <a:pt x="8" y="200"/>
                  <a:pt x="17" y="200"/>
                </a:cubicBezTo>
                <a:lnTo>
                  <a:pt x="34" y="200"/>
                </a:lnTo>
                <a:cubicBezTo>
                  <a:pt x="15" y="200"/>
                  <a:pt x="0" y="215"/>
                  <a:pt x="0" y="233"/>
                </a:cubicBezTo>
                <a:lnTo>
                  <a:pt x="0" y="267"/>
                </a:lnTo>
                <a:lnTo>
                  <a:pt x="0" y="300"/>
                </a:lnTo>
                <a:lnTo>
                  <a:pt x="0" y="317"/>
                </a:lnTo>
                <a:cubicBezTo>
                  <a:pt x="0" y="326"/>
                  <a:pt x="8" y="333"/>
                  <a:pt x="17" y="333"/>
                </a:cubicBezTo>
                <a:cubicBezTo>
                  <a:pt x="26" y="333"/>
                  <a:pt x="34" y="326"/>
                  <a:pt x="34" y="317"/>
                </a:cubicBezTo>
                <a:lnTo>
                  <a:pt x="34" y="300"/>
                </a:lnTo>
                <a:lnTo>
                  <a:pt x="67" y="300"/>
                </a:lnTo>
                <a:lnTo>
                  <a:pt x="100" y="300"/>
                </a:lnTo>
                <a:lnTo>
                  <a:pt x="167" y="300"/>
                </a:lnTo>
                <a:lnTo>
                  <a:pt x="200" y="300"/>
                </a:lnTo>
                <a:lnTo>
                  <a:pt x="234" y="300"/>
                </a:lnTo>
                <a:lnTo>
                  <a:pt x="234" y="317"/>
                </a:lnTo>
                <a:cubicBezTo>
                  <a:pt x="234" y="326"/>
                  <a:pt x="241" y="333"/>
                  <a:pt x="250" y="333"/>
                </a:cubicBezTo>
                <a:cubicBezTo>
                  <a:pt x="260" y="333"/>
                  <a:pt x="267" y="326"/>
                  <a:pt x="267" y="317"/>
                </a:cubicBezTo>
                <a:lnTo>
                  <a:pt x="267" y="300"/>
                </a:lnTo>
                <a:lnTo>
                  <a:pt x="267" y="267"/>
                </a:lnTo>
                <a:lnTo>
                  <a:pt x="267" y="233"/>
                </a:lnTo>
                <a:cubicBezTo>
                  <a:pt x="267" y="215"/>
                  <a:pt x="252" y="200"/>
                  <a:pt x="234" y="2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1">
            <a:extLst>
              <a:ext uri="{FF2B5EF4-FFF2-40B4-BE49-F238E27FC236}">
                <a16:creationId xmlns:a16="http://schemas.microsoft.com/office/drawing/2014/main" id="{747A2FA8-321B-4057-98AB-8BBF79B7530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62876" y="1498600"/>
            <a:ext cx="250825" cy="254000"/>
          </a:xfrm>
          <a:custGeom>
            <a:avLst/>
            <a:gdLst>
              <a:gd name="T0" fmla="*/ 183 w 333"/>
              <a:gd name="T1" fmla="*/ 167 h 333"/>
              <a:gd name="T2" fmla="*/ 100 w 333"/>
              <a:gd name="T3" fmla="*/ 167 h 333"/>
              <a:gd name="T4" fmla="*/ 100 w 333"/>
              <a:gd name="T5" fmla="*/ 150 h 333"/>
              <a:gd name="T6" fmla="*/ 83 w 333"/>
              <a:gd name="T7" fmla="*/ 133 h 333"/>
              <a:gd name="T8" fmla="*/ 66 w 333"/>
              <a:gd name="T9" fmla="*/ 150 h 333"/>
              <a:gd name="T10" fmla="*/ 66 w 333"/>
              <a:gd name="T11" fmla="*/ 167 h 333"/>
              <a:gd name="T12" fmla="*/ 49 w 333"/>
              <a:gd name="T13" fmla="*/ 167 h 333"/>
              <a:gd name="T14" fmla="*/ 33 w 333"/>
              <a:gd name="T15" fmla="*/ 150 h 333"/>
              <a:gd name="T16" fmla="*/ 33 w 333"/>
              <a:gd name="T17" fmla="*/ 50 h 333"/>
              <a:gd name="T18" fmla="*/ 49 w 333"/>
              <a:gd name="T19" fmla="*/ 33 h 333"/>
              <a:gd name="T20" fmla="*/ 183 w 333"/>
              <a:gd name="T21" fmla="*/ 33 h 333"/>
              <a:gd name="T22" fmla="*/ 200 w 333"/>
              <a:gd name="T23" fmla="*/ 50 h 333"/>
              <a:gd name="T24" fmla="*/ 200 w 333"/>
              <a:gd name="T25" fmla="*/ 150 h 333"/>
              <a:gd name="T26" fmla="*/ 183 w 333"/>
              <a:gd name="T27" fmla="*/ 167 h 333"/>
              <a:gd name="T28" fmla="*/ 166 w 333"/>
              <a:gd name="T29" fmla="*/ 283 h 333"/>
              <a:gd name="T30" fmla="*/ 149 w 333"/>
              <a:gd name="T31" fmla="*/ 300 h 333"/>
              <a:gd name="T32" fmla="*/ 83 w 333"/>
              <a:gd name="T33" fmla="*/ 300 h 333"/>
              <a:gd name="T34" fmla="*/ 66 w 333"/>
              <a:gd name="T35" fmla="*/ 283 h 333"/>
              <a:gd name="T36" fmla="*/ 66 w 333"/>
              <a:gd name="T37" fmla="*/ 200 h 333"/>
              <a:gd name="T38" fmla="*/ 66 w 333"/>
              <a:gd name="T39" fmla="*/ 200 h 333"/>
              <a:gd name="T40" fmla="*/ 100 w 333"/>
              <a:gd name="T41" fmla="*/ 200 h 333"/>
              <a:gd name="T42" fmla="*/ 166 w 333"/>
              <a:gd name="T43" fmla="*/ 200 h 333"/>
              <a:gd name="T44" fmla="*/ 166 w 333"/>
              <a:gd name="T45" fmla="*/ 283 h 333"/>
              <a:gd name="T46" fmla="*/ 316 w 333"/>
              <a:gd name="T47" fmla="*/ 100 h 333"/>
              <a:gd name="T48" fmla="*/ 299 w 333"/>
              <a:gd name="T49" fmla="*/ 100 h 333"/>
              <a:gd name="T50" fmla="*/ 266 w 333"/>
              <a:gd name="T51" fmla="*/ 133 h 333"/>
              <a:gd name="T52" fmla="*/ 266 w 333"/>
              <a:gd name="T53" fmla="*/ 133 h 333"/>
              <a:gd name="T54" fmla="*/ 200 w 333"/>
              <a:gd name="T55" fmla="*/ 233 h 333"/>
              <a:gd name="T56" fmla="*/ 200 w 333"/>
              <a:gd name="T57" fmla="*/ 200 h 333"/>
              <a:gd name="T58" fmla="*/ 233 w 333"/>
              <a:gd name="T59" fmla="*/ 167 h 333"/>
              <a:gd name="T60" fmla="*/ 233 w 333"/>
              <a:gd name="T61" fmla="*/ 33 h 333"/>
              <a:gd name="T62" fmla="*/ 199 w 333"/>
              <a:gd name="T63" fmla="*/ 0 h 333"/>
              <a:gd name="T64" fmla="*/ 33 w 333"/>
              <a:gd name="T65" fmla="*/ 0 h 333"/>
              <a:gd name="T66" fmla="*/ 0 w 333"/>
              <a:gd name="T67" fmla="*/ 33 h 333"/>
              <a:gd name="T68" fmla="*/ 0 w 333"/>
              <a:gd name="T69" fmla="*/ 167 h 333"/>
              <a:gd name="T70" fmla="*/ 33 w 333"/>
              <a:gd name="T71" fmla="*/ 200 h 333"/>
              <a:gd name="T72" fmla="*/ 33 w 333"/>
              <a:gd name="T73" fmla="*/ 300 h 333"/>
              <a:gd name="T74" fmla="*/ 66 w 333"/>
              <a:gd name="T75" fmla="*/ 333 h 333"/>
              <a:gd name="T76" fmla="*/ 166 w 333"/>
              <a:gd name="T77" fmla="*/ 333 h 333"/>
              <a:gd name="T78" fmla="*/ 200 w 333"/>
              <a:gd name="T79" fmla="*/ 300 h 333"/>
              <a:gd name="T80" fmla="*/ 200 w 333"/>
              <a:gd name="T81" fmla="*/ 267 h 333"/>
              <a:gd name="T82" fmla="*/ 299 w 333"/>
              <a:gd name="T83" fmla="*/ 149 h 333"/>
              <a:gd name="T84" fmla="*/ 316 w 333"/>
              <a:gd name="T85" fmla="*/ 133 h 333"/>
              <a:gd name="T86" fmla="*/ 316 w 333"/>
              <a:gd name="T87" fmla="*/ 133 h 333"/>
              <a:gd name="T88" fmla="*/ 333 w 333"/>
              <a:gd name="T89" fmla="*/ 117 h 333"/>
              <a:gd name="T90" fmla="*/ 316 w 333"/>
              <a:gd name="T91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33" h="333">
                <a:moveTo>
                  <a:pt x="183" y="167"/>
                </a:moveTo>
                <a:lnTo>
                  <a:pt x="100" y="167"/>
                </a:lnTo>
                <a:lnTo>
                  <a:pt x="100" y="150"/>
                </a:lnTo>
                <a:cubicBezTo>
                  <a:pt x="100" y="141"/>
                  <a:pt x="92" y="133"/>
                  <a:pt x="83" y="133"/>
                </a:cubicBezTo>
                <a:cubicBezTo>
                  <a:pt x="74" y="133"/>
                  <a:pt x="66" y="141"/>
                  <a:pt x="66" y="150"/>
                </a:cubicBezTo>
                <a:lnTo>
                  <a:pt x="66" y="167"/>
                </a:lnTo>
                <a:lnTo>
                  <a:pt x="49" y="167"/>
                </a:lnTo>
                <a:cubicBezTo>
                  <a:pt x="40" y="167"/>
                  <a:pt x="33" y="159"/>
                  <a:pt x="33" y="150"/>
                </a:cubicBezTo>
                <a:lnTo>
                  <a:pt x="33" y="50"/>
                </a:lnTo>
                <a:cubicBezTo>
                  <a:pt x="33" y="41"/>
                  <a:pt x="40" y="33"/>
                  <a:pt x="49" y="33"/>
                </a:cubicBezTo>
                <a:lnTo>
                  <a:pt x="183" y="33"/>
                </a:lnTo>
                <a:cubicBezTo>
                  <a:pt x="192" y="33"/>
                  <a:pt x="200" y="41"/>
                  <a:pt x="200" y="50"/>
                </a:cubicBezTo>
                <a:lnTo>
                  <a:pt x="200" y="150"/>
                </a:lnTo>
                <a:cubicBezTo>
                  <a:pt x="200" y="159"/>
                  <a:pt x="192" y="167"/>
                  <a:pt x="183" y="167"/>
                </a:cubicBezTo>
                <a:close/>
                <a:moveTo>
                  <a:pt x="166" y="283"/>
                </a:moveTo>
                <a:cubicBezTo>
                  <a:pt x="166" y="292"/>
                  <a:pt x="159" y="300"/>
                  <a:pt x="149" y="300"/>
                </a:cubicBezTo>
                <a:lnTo>
                  <a:pt x="83" y="300"/>
                </a:lnTo>
                <a:cubicBezTo>
                  <a:pt x="73" y="300"/>
                  <a:pt x="66" y="292"/>
                  <a:pt x="66" y="283"/>
                </a:cubicBezTo>
                <a:lnTo>
                  <a:pt x="66" y="200"/>
                </a:lnTo>
                <a:lnTo>
                  <a:pt x="66" y="200"/>
                </a:lnTo>
                <a:lnTo>
                  <a:pt x="100" y="200"/>
                </a:lnTo>
                <a:lnTo>
                  <a:pt x="166" y="200"/>
                </a:lnTo>
                <a:lnTo>
                  <a:pt x="166" y="283"/>
                </a:lnTo>
                <a:close/>
                <a:moveTo>
                  <a:pt x="316" y="100"/>
                </a:moveTo>
                <a:lnTo>
                  <a:pt x="299" y="100"/>
                </a:lnTo>
                <a:cubicBezTo>
                  <a:pt x="281" y="100"/>
                  <a:pt x="266" y="117"/>
                  <a:pt x="266" y="133"/>
                </a:cubicBezTo>
                <a:lnTo>
                  <a:pt x="266" y="133"/>
                </a:lnTo>
                <a:cubicBezTo>
                  <a:pt x="266" y="183"/>
                  <a:pt x="250" y="233"/>
                  <a:pt x="200" y="233"/>
                </a:cubicBezTo>
                <a:lnTo>
                  <a:pt x="200" y="200"/>
                </a:lnTo>
                <a:cubicBezTo>
                  <a:pt x="216" y="200"/>
                  <a:pt x="233" y="185"/>
                  <a:pt x="233" y="167"/>
                </a:cubicBezTo>
                <a:lnTo>
                  <a:pt x="233" y="33"/>
                </a:lnTo>
                <a:cubicBezTo>
                  <a:pt x="233" y="15"/>
                  <a:pt x="218" y="0"/>
                  <a:pt x="199" y="0"/>
                </a:cubicBezTo>
                <a:lnTo>
                  <a:pt x="33" y="0"/>
                </a:lnTo>
                <a:cubicBezTo>
                  <a:pt x="14" y="0"/>
                  <a:pt x="0" y="15"/>
                  <a:pt x="0" y="33"/>
                </a:cubicBezTo>
                <a:lnTo>
                  <a:pt x="0" y="167"/>
                </a:lnTo>
                <a:cubicBezTo>
                  <a:pt x="0" y="185"/>
                  <a:pt x="16" y="200"/>
                  <a:pt x="33" y="200"/>
                </a:cubicBezTo>
                <a:lnTo>
                  <a:pt x="33" y="300"/>
                </a:lnTo>
                <a:cubicBezTo>
                  <a:pt x="33" y="318"/>
                  <a:pt x="48" y="333"/>
                  <a:pt x="66" y="333"/>
                </a:cubicBezTo>
                <a:lnTo>
                  <a:pt x="166" y="333"/>
                </a:lnTo>
                <a:cubicBezTo>
                  <a:pt x="184" y="333"/>
                  <a:pt x="200" y="318"/>
                  <a:pt x="200" y="300"/>
                </a:cubicBezTo>
                <a:lnTo>
                  <a:pt x="200" y="267"/>
                </a:lnTo>
                <a:cubicBezTo>
                  <a:pt x="266" y="267"/>
                  <a:pt x="298" y="215"/>
                  <a:pt x="299" y="149"/>
                </a:cubicBezTo>
                <a:cubicBezTo>
                  <a:pt x="300" y="140"/>
                  <a:pt x="307" y="133"/>
                  <a:pt x="316" y="133"/>
                </a:cubicBezTo>
                <a:lnTo>
                  <a:pt x="316" y="133"/>
                </a:lnTo>
                <a:cubicBezTo>
                  <a:pt x="325" y="133"/>
                  <a:pt x="333" y="126"/>
                  <a:pt x="333" y="117"/>
                </a:cubicBezTo>
                <a:cubicBezTo>
                  <a:pt x="333" y="107"/>
                  <a:pt x="325" y="100"/>
                  <a:pt x="316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2">
            <a:extLst>
              <a:ext uri="{FF2B5EF4-FFF2-40B4-BE49-F238E27FC236}">
                <a16:creationId xmlns:a16="http://schemas.microsoft.com/office/drawing/2014/main" id="{C1FBDC8C-E0E3-4CC7-B3D4-50731DA1316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59638" y="1498600"/>
            <a:ext cx="250825" cy="254000"/>
          </a:xfrm>
          <a:custGeom>
            <a:avLst/>
            <a:gdLst>
              <a:gd name="T0" fmla="*/ 100 w 333"/>
              <a:gd name="T1" fmla="*/ 167 h 333"/>
              <a:gd name="T2" fmla="*/ 100 w 333"/>
              <a:gd name="T3" fmla="*/ 133 h 333"/>
              <a:gd name="T4" fmla="*/ 67 w 333"/>
              <a:gd name="T5" fmla="*/ 133 h 333"/>
              <a:gd name="T6" fmla="*/ 67 w 333"/>
              <a:gd name="T7" fmla="*/ 167 h 333"/>
              <a:gd name="T8" fmla="*/ 33 w 333"/>
              <a:gd name="T9" fmla="*/ 167 h 333"/>
              <a:gd name="T10" fmla="*/ 33 w 333"/>
              <a:gd name="T11" fmla="*/ 33 h 333"/>
              <a:gd name="T12" fmla="*/ 200 w 333"/>
              <a:gd name="T13" fmla="*/ 33 h 333"/>
              <a:gd name="T14" fmla="*/ 200 w 333"/>
              <a:gd name="T15" fmla="*/ 167 h 333"/>
              <a:gd name="T16" fmla="*/ 100 w 333"/>
              <a:gd name="T17" fmla="*/ 167 h 333"/>
              <a:gd name="T18" fmla="*/ 167 w 333"/>
              <a:gd name="T19" fmla="*/ 300 h 333"/>
              <a:gd name="T20" fmla="*/ 67 w 333"/>
              <a:gd name="T21" fmla="*/ 300 h 333"/>
              <a:gd name="T22" fmla="*/ 67 w 333"/>
              <a:gd name="T23" fmla="*/ 200 h 333"/>
              <a:gd name="T24" fmla="*/ 67 w 333"/>
              <a:gd name="T25" fmla="*/ 200 h 333"/>
              <a:gd name="T26" fmla="*/ 101 w 333"/>
              <a:gd name="T27" fmla="*/ 200 h 333"/>
              <a:gd name="T28" fmla="*/ 167 w 333"/>
              <a:gd name="T29" fmla="*/ 200 h 333"/>
              <a:gd name="T30" fmla="*/ 167 w 333"/>
              <a:gd name="T31" fmla="*/ 300 h 333"/>
              <a:gd name="T32" fmla="*/ 300 w 333"/>
              <a:gd name="T33" fmla="*/ 100 h 333"/>
              <a:gd name="T34" fmla="*/ 267 w 333"/>
              <a:gd name="T35" fmla="*/ 100 h 333"/>
              <a:gd name="T36" fmla="*/ 267 w 333"/>
              <a:gd name="T37" fmla="*/ 130 h 333"/>
              <a:gd name="T38" fmla="*/ 200 w 333"/>
              <a:gd name="T39" fmla="*/ 230 h 333"/>
              <a:gd name="T40" fmla="*/ 200 w 333"/>
              <a:gd name="T41" fmla="*/ 200 h 333"/>
              <a:gd name="T42" fmla="*/ 233 w 333"/>
              <a:gd name="T43" fmla="*/ 200 h 333"/>
              <a:gd name="T44" fmla="*/ 233 w 333"/>
              <a:gd name="T45" fmla="*/ 0 h 333"/>
              <a:gd name="T46" fmla="*/ 0 w 333"/>
              <a:gd name="T47" fmla="*/ 0 h 333"/>
              <a:gd name="T48" fmla="*/ 0 w 333"/>
              <a:gd name="T49" fmla="*/ 200 h 333"/>
              <a:gd name="T50" fmla="*/ 33 w 333"/>
              <a:gd name="T51" fmla="*/ 200 h 333"/>
              <a:gd name="T52" fmla="*/ 33 w 333"/>
              <a:gd name="T53" fmla="*/ 333 h 333"/>
              <a:gd name="T54" fmla="*/ 200 w 333"/>
              <a:gd name="T55" fmla="*/ 333 h 333"/>
              <a:gd name="T56" fmla="*/ 200 w 333"/>
              <a:gd name="T57" fmla="*/ 263 h 333"/>
              <a:gd name="T58" fmla="*/ 300 w 333"/>
              <a:gd name="T59" fmla="*/ 133 h 333"/>
              <a:gd name="T60" fmla="*/ 333 w 333"/>
              <a:gd name="T61" fmla="*/ 133 h 333"/>
              <a:gd name="T62" fmla="*/ 333 w 333"/>
              <a:gd name="T63" fmla="*/ 100 h 333"/>
              <a:gd name="T64" fmla="*/ 300 w 333"/>
              <a:gd name="T65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3">
                <a:moveTo>
                  <a:pt x="100" y="167"/>
                </a:moveTo>
                <a:lnTo>
                  <a:pt x="100" y="133"/>
                </a:lnTo>
                <a:lnTo>
                  <a:pt x="67" y="133"/>
                </a:lnTo>
                <a:lnTo>
                  <a:pt x="67" y="167"/>
                </a:lnTo>
                <a:lnTo>
                  <a:pt x="33" y="167"/>
                </a:lnTo>
                <a:lnTo>
                  <a:pt x="33" y="33"/>
                </a:lnTo>
                <a:lnTo>
                  <a:pt x="200" y="33"/>
                </a:lnTo>
                <a:lnTo>
                  <a:pt x="200" y="167"/>
                </a:lnTo>
                <a:lnTo>
                  <a:pt x="100" y="167"/>
                </a:lnTo>
                <a:close/>
                <a:moveTo>
                  <a:pt x="167" y="300"/>
                </a:moveTo>
                <a:lnTo>
                  <a:pt x="67" y="300"/>
                </a:lnTo>
                <a:lnTo>
                  <a:pt x="67" y="200"/>
                </a:lnTo>
                <a:lnTo>
                  <a:pt x="67" y="200"/>
                </a:lnTo>
                <a:lnTo>
                  <a:pt x="101" y="200"/>
                </a:lnTo>
                <a:lnTo>
                  <a:pt x="167" y="200"/>
                </a:lnTo>
                <a:lnTo>
                  <a:pt x="167" y="300"/>
                </a:lnTo>
                <a:close/>
                <a:moveTo>
                  <a:pt x="300" y="100"/>
                </a:moveTo>
                <a:lnTo>
                  <a:pt x="267" y="100"/>
                </a:lnTo>
                <a:lnTo>
                  <a:pt x="267" y="130"/>
                </a:lnTo>
                <a:cubicBezTo>
                  <a:pt x="267" y="185"/>
                  <a:pt x="250" y="230"/>
                  <a:pt x="200" y="230"/>
                </a:cubicBezTo>
                <a:lnTo>
                  <a:pt x="200" y="200"/>
                </a:lnTo>
                <a:lnTo>
                  <a:pt x="233" y="200"/>
                </a:lnTo>
                <a:lnTo>
                  <a:pt x="233" y="0"/>
                </a:lnTo>
                <a:lnTo>
                  <a:pt x="0" y="0"/>
                </a:lnTo>
                <a:lnTo>
                  <a:pt x="0" y="200"/>
                </a:lnTo>
                <a:lnTo>
                  <a:pt x="33" y="200"/>
                </a:lnTo>
                <a:lnTo>
                  <a:pt x="33" y="333"/>
                </a:lnTo>
                <a:lnTo>
                  <a:pt x="200" y="333"/>
                </a:lnTo>
                <a:lnTo>
                  <a:pt x="200" y="263"/>
                </a:lnTo>
                <a:cubicBezTo>
                  <a:pt x="267" y="263"/>
                  <a:pt x="300" y="217"/>
                  <a:pt x="300" y="133"/>
                </a:cubicBezTo>
                <a:lnTo>
                  <a:pt x="333" y="133"/>
                </a:lnTo>
                <a:lnTo>
                  <a:pt x="333" y="100"/>
                </a:lnTo>
                <a:lnTo>
                  <a:pt x="300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3">
            <a:extLst>
              <a:ext uri="{FF2B5EF4-FFF2-40B4-BE49-F238E27FC236}">
                <a16:creationId xmlns:a16="http://schemas.microsoft.com/office/drawing/2014/main" id="{58B6C907-BFE8-4F68-AFF3-7566A7A360F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56401" y="1498600"/>
            <a:ext cx="225425" cy="254000"/>
          </a:xfrm>
          <a:custGeom>
            <a:avLst/>
            <a:gdLst>
              <a:gd name="T0" fmla="*/ 67 w 300"/>
              <a:gd name="T1" fmla="*/ 100 h 333"/>
              <a:gd name="T2" fmla="*/ 34 w 300"/>
              <a:gd name="T3" fmla="*/ 100 h 333"/>
              <a:gd name="T4" fmla="*/ 34 w 300"/>
              <a:gd name="T5" fmla="*/ 67 h 333"/>
              <a:gd name="T6" fmla="*/ 67 w 300"/>
              <a:gd name="T7" fmla="*/ 67 h 333"/>
              <a:gd name="T8" fmla="*/ 67 w 300"/>
              <a:gd name="T9" fmla="*/ 100 h 333"/>
              <a:gd name="T10" fmla="*/ 34 w 300"/>
              <a:gd name="T11" fmla="*/ 33 h 333"/>
              <a:gd name="T12" fmla="*/ 0 w 300"/>
              <a:gd name="T13" fmla="*/ 33 h 333"/>
              <a:gd name="T14" fmla="*/ 0 w 300"/>
              <a:gd name="T15" fmla="*/ 67 h 333"/>
              <a:gd name="T16" fmla="*/ 0 w 300"/>
              <a:gd name="T17" fmla="*/ 100 h 333"/>
              <a:gd name="T18" fmla="*/ 0 w 300"/>
              <a:gd name="T19" fmla="*/ 133 h 333"/>
              <a:gd name="T20" fmla="*/ 34 w 300"/>
              <a:gd name="T21" fmla="*/ 133 h 333"/>
              <a:gd name="T22" fmla="*/ 67 w 300"/>
              <a:gd name="T23" fmla="*/ 133 h 333"/>
              <a:gd name="T24" fmla="*/ 100 w 300"/>
              <a:gd name="T25" fmla="*/ 133 h 333"/>
              <a:gd name="T26" fmla="*/ 100 w 300"/>
              <a:gd name="T27" fmla="*/ 100 h 333"/>
              <a:gd name="T28" fmla="*/ 100 w 300"/>
              <a:gd name="T29" fmla="*/ 67 h 333"/>
              <a:gd name="T30" fmla="*/ 100 w 300"/>
              <a:gd name="T31" fmla="*/ 33 h 333"/>
              <a:gd name="T32" fmla="*/ 67 w 300"/>
              <a:gd name="T33" fmla="*/ 33 h 333"/>
              <a:gd name="T34" fmla="*/ 34 w 300"/>
              <a:gd name="T35" fmla="*/ 33 h 333"/>
              <a:gd name="T36" fmla="*/ 217 w 300"/>
              <a:gd name="T37" fmla="*/ 300 h 333"/>
              <a:gd name="T38" fmla="*/ 167 w 300"/>
              <a:gd name="T39" fmla="*/ 250 h 333"/>
              <a:gd name="T40" fmla="*/ 200 w 300"/>
              <a:gd name="T41" fmla="*/ 203 h 333"/>
              <a:gd name="T42" fmla="*/ 200 w 300"/>
              <a:gd name="T43" fmla="*/ 168 h 333"/>
              <a:gd name="T44" fmla="*/ 200 w 300"/>
              <a:gd name="T45" fmla="*/ 167 h 333"/>
              <a:gd name="T46" fmla="*/ 234 w 300"/>
              <a:gd name="T47" fmla="*/ 167 h 333"/>
              <a:gd name="T48" fmla="*/ 234 w 300"/>
              <a:gd name="T49" fmla="*/ 168 h 333"/>
              <a:gd name="T50" fmla="*/ 234 w 300"/>
              <a:gd name="T51" fmla="*/ 203 h 333"/>
              <a:gd name="T52" fmla="*/ 267 w 300"/>
              <a:gd name="T53" fmla="*/ 250 h 333"/>
              <a:gd name="T54" fmla="*/ 217 w 300"/>
              <a:gd name="T55" fmla="*/ 300 h 333"/>
              <a:gd name="T56" fmla="*/ 200 w 300"/>
              <a:gd name="T57" fmla="*/ 100 h 333"/>
              <a:gd name="T58" fmla="*/ 234 w 300"/>
              <a:gd name="T59" fmla="*/ 100 h 333"/>
              <a:gd name="T60" fmla="*/ 234 w 300"/>
              <a:gd name="T61" fmla="*/ 133 h 333"/>
              <a:gd name="T62" fmla="*/ 200 w 300"/>
              <a:gd name="T63" fmla="*/ 133 h 333"/>
              <a:gd name="T64" fmla="*/ 200 w 300"/>
              <a:gd name="T65" fmla="*/ 100 h 333"/>
              <a:gd name="T66" fmla="*/ 200 w 300"/>
              <a:gd name="T67" fmla="*/ 33 h 333"/>
              <a:gd name="T68" fmla="*/ 234 w 300"/>
              <a:gd name="T69" fmla="*/ 33 h 333"/>
              <a:gd name="T70" fmla="*/ 234 w 300"/>
              <a:gd name="T71" fmla="*/ 67 h 333"/>
              <a:gd name="T72" fmla="*/ 200 w 300"/>
              <a:gd name="T73" fmla="*/ 67 h 333"/>
              <a:gd name="T74" fmla="*/ 200 w 300"/>
              <a:gd name="T75" fmla="*/ 33 h 333"/>
              <a:gd name="T76" fmla="*/ 267 w 300"/>
              <a:gd name="T77" fmla="*/ 184 h 333"/>
              <a:gd name="T78" fmla="*/ 267 w 300"/>
              <a:gd name="T79" fmla="*/ 0 h 333"/>
              <a:gd name="T80" fmla="*/ 167 w 300"/>
              <a:gd name="T81" fmla="*/ 0 h 333"/>
              <a:gd name="T82" fmla="*/ 167 w 300"/>
              <a:gd name="T83" fmla="*/ 184 h 333"/>
              <a:gd name="T84" fmla="*/ 134 w 300"/>
              <a:gd name="T85" fmla="*/ 250 h 333"/>
              <a:gd name="T86" fmla="*/ 217 w 300"/>
              <a:gd name="T87" fmla="*/ 333 h 333"/>
              <a:gd name="T88" fmla="*/ 300 w 300"/>
              <a:gd name="T89" fmla="*/ 250 h 333"/>
              <a:gd name="T90" fmla="*/ 267 w 300"/>
              <a:gd name="T91" fmla="*/ 184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00" h="333">
                <a:moveTo>
                  <a:pt x="67" y="100"/>
                </a:moveTo>
                <a:lnTo>
                  <a:pt x="34" y="100"/>
                </a:lnTo>
                <a:lnTo>
                  <a:pt x="34" y="67"/>
                </a:lnTo>
                <a:lnTo>
                  <a:pt x="67" y="67"/>
                </a:lnTo>
                <a:lnTo>
                  <a:pt x="67" y="100"/>
                </a:lnTo>
                <a:close/>
                <a:moveTo>
                  <a:pt x="34" y="33"/>
                </a:moveTo>
                <a:lnTo>
                  <a:pt x="0" y="33"/>
                </a:lnTo>
                <a:lnTo>
                  <a:pt x="0" y="67"/>
                </a:lnTo>
                <a:lnTo>
                  <a:pt x="0" y="100"/>
                </a:lnTo>
                <a:lnTo>
                  <a:pt x="0" y="133"/>
                </a:lnTo>
                <a:lnTo>
                  <a:pt x="34" y="133"/>
                </a:lnTo>
                <a:lnTo>
                  <a:pt x="67" y="133"/>
                </a:lnTo>
                <a:lnTo>
                  <a:pt x="100" y="133"/>
                </a:lnTo>
                <a:lnTo>
                  <a:pt x="100" y="100"/>
                </a:lnTo>
                <a:lnTo>
                  <a:pt x="100" y="67"/>
                </a:lnTo>
                <a:lnTo>
                  <a:pt x="100" y="33"/>
                </a:lnTo>
                <a:lnTo>
                  <a:pt x="67" y="33"/>
                </a:lnTo>
                <a:lnTo>
                  <a:pt x="34" y="33"/>
                </a:lnTo>
                <a:close/>
                <a:moveTo>
                  <a:pt x="217" y="300"/>
                </a:moveTo>
                <a:cubicBezTo>
                  <a:pt x="189" y="300"/>
                  <a:pt x="167" y="277"/>
                  <a:pt x="167" y="250"/>
                </a:cubicBezTo>
                <a:cubicBezTo>
                  <a:pt x="167" y="228"/>
                  <a:pt x="181" y="210"/>
                  <a:pt x="200" y="203"/>
                </a:cubicBezTo>
                <a:lnTo>
                  <a:pt x="200" y="168"/>
                </a:lnTo>
                <a:lnTo>
                  <a:pt x="200" y="167"/>
                </a:lnTo>
                <a:lnTo>
                  <a:pt x="234" y="167"/>
                </a:lnTo>
                <a:lnTo>
                  <a:pt x="234" y="168"/>
                </a:lnTo>
                <a:lnTo>
                  <a:pt x="234" y="203"/>
                </a:lnTo>
                <a:cubicBezTo>
                  <a:pt x="253" y="210"/>
                  <a:pt x="267" y="228"/>
                  <a:pt x="267" y="250"/>
                </a:cubicBezTo>
                <a:cubicBezTo>
                  <a:pt x="267" y="277"/>
                  <a:pt x="245" y="300"/>
                  <a:pt x="217" y="300"/>
                </a:cubicBezTo>
                <a:close/>
                <a:moveTo>
                  <a:pt x="200" y="100"/>
                </a:moveTo>
                <a:lnTo>
                  <a:pt x="234" y="100"/>
                </a:lnTo>
                <a:lnTo>
                  <a:pt x="234" y="133"/>
                </a:lnTo>
                <a:lnTo>
                  <a:pt x="200" y="133"/>
                </a:lnTo>
                <a:lnTo>
                  <a:pt x="200" y="100"/>
                </a:lnTo>
                <a:close/>
                <a:moveTo>
                  <a:pt x="200" y="33"/>
                </a:moveTo>
                <a:lnTo>
                  <a:pt x="234" y="33"/>
                </a:lnTo>
                <a:lnTo>
                  <a:pt x="234" y="67"/>
                </a:lnTo>
                <a:lnTo>
                  <a:pt x="200" y="67"/>
                </a:lnTo>
                <a:lnTo>
                  <a:pt x="200" y="33"/>
                </a:lnTo>
                <a:close/>
                <a:moveTo>
                  <a:pt x="267" y="184"/>
                </a:moveTo>
                <a:lnTo>
                  <a:pt x="267" y="0"/>
                </a:lnTo>
                <a:lnTo>
                  <a:pt x="167" y="0"/>
                </a:lnTo>
                <a:lnTo>
                  <a:pt x="167" y="184"/>
                </a:lnTo>
                <a:cubicBezTo>
                  <a:pt x="147" y="199"/>
                  <a:pt x="134" y="223"/>
                  <a:pt x="134" y="250"/>
                </a:cubicBezTo>
                <a:cubicBezTo>
                  <a:pt x="134" y="296"/>
                  <a:pt x="171" y="333"/>
                  <a:pt x="217" y="333"/>
                </a:cubicBezTo>
                <a:cubicBezTo>
                  <a:pt x="263" y="333"/>
                  <a:pt x="300" y="296"/>
                  <a:pt x="300" y="250"/>
                </a:cubicBezTo>
                <a:cubicBezTo>
                  <a:pt x="300" y="223"/>
                  <a:pt x="287" y="199"/>
                  <a:pt x="267" y="1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4">
            <a:extLst>
              <a:ext uri="{FF2B5EF4-FFF2-40B4-BE49-F238E27FC236}">
                <a16:creationId xmlns:a16="http://schemas.microsoft.com/office/drawing/2014/main" id="{8B881505-D954-45B2-8181-E32F6D77031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53163" y="1498600"/>
            <a:ext cx="227013" cy="260350"/>
          </a:xfrm>
          <a:custGeom>
            <a:avLst/>
            <a:gdLst>
              <a:gd name="T0" fmla="*/ 50 w 300"/>
              <a:gd name="T1" fmla="*/ 100 h 343"/>
              <a:gd name="T2" fmla="*/ 33 w 300"/>
              <a:gd name="T3" fmla="*/ 83 h 343"/>
              <a:gd name="T4" fmla="*/ 50 w 300"/>
              <a:gd name="T5" fmla="*/ 67 h 343"/>
              <a:gd name="T6" fmla="*/ 66 w 300"/>
              <a:gd name="T7" fmla="*/ 83 h 343"/>
              <a:gd name="T8" fmla="*/ 50 w 300"/>
              <a:gd name="T9" fmla="*/ 100 h 343"/>
              <a:gd name="T10" fmla="*/ 66 w 300"/>
              <a:gd name="T11" fmla="*/ 33 h 343"/>
              <a:gd name="T12" fmla="*/ 33 w 300"/>
              <a:gd name="T13" fmla="*/ 33 h 343"/>
              <a:gd name="T14" fmla="*/ 0 w 300"/>
              <a:gd name="T15" fmla="*/ 67 h 343"/>
              <a:gd name="T16" fmla="*/ 0 w 300"/>
              <a:gd name="T17" fmla="*/ 100 h 343"/>
              <a:gd name="T18" fmla="*/ 33 w 300"/>
              <a:gd name="T19" fmla="*/ 133 h 343"/>
              <a:gd name="T20" fmla="*/ 66 w 300"/>
              <a:gd name="T21" fmla="*/ 133 h 343"/>
              <a:gd name="T22" fmla="*/ 100 w 300"/>
              <a:gd name="T23" fmla="*/ 100 h 343"/>
              <a:gd name="T24" fmla="*/ 100 w 300"/>
              <a:gd name="T25" fmla="*/ 67 h 343"/>
              <a:gd name="T26" fmla="*/ 66 w 300"/>
              <a:gd name="T27" fmla="*/ 33 h 343"/>
              <a:gd name="T28" fmla="*/ 216 w 300"/>
              <a:gd name="T29" fmla="*/ 300 h 343"/>
              <a:gd name="T30" fmla="*/ 166 w 300"/>
              <a:gd name="T31" fmla="*/ 250 h 343"/>
              <a:gd name="T32" fmla="*/ 200 w 300"/>
              <a:gd name="T33" fmla="*/ 203 h 343"/>
              <a:gd name="T34" fmla="*/ 200 w 300"/>
              <a:gd name="T35" fmla="*/ 168 h 343"/>
              <a:gd name="T36" fmla="*/ 200 w 300"/>
              <a:gd name="T37" fmla="*/ 167 h 343"/>
              <a:gd name="T38" fmla="*/ 233 w 300"/>
              <a:gd name="T39" fmla="*/ 167 h 343"/>
              <a:gd name="T40" fmla="*/ 233 w 300"/>
              <a:gd name="T41" fmla="*/ 168 h 343"/>
              <a:gd name="T42" fmla="*/ 233 w 300"/>
              <a:gd name="T43" fmla="*/ 203 h 343"/>
              <a:gd name="T44" fmla="*/ 266 w 300"/>
              <a:gd name="T45" fmla="*/ 250 h 343"/>
              <a:gd name="T46" fmla="*/ 216 w 300"/>
              <a:gd name="T47" fmla="*/ 300 h 343"/>
              <a:gd name="T48" fmla="*/ 200 w 300"/>
              <a:gd name="T49" fmla="*/ 100 h 343"/>
              <a:gd name="T50" fmla="*/ 233 w 300"/>
              <a:gd name="T51" fmla="*/ 100 h 343"/>
              <a:gd name="T52" fmla="*/ 233 w 300"/>
              <a:gd name="T53" fmla="*/ 133 h 343"/>
              <a:gd name="T54" fmla="*/ 200 w 300"/>
              <a:gd name="T55" fmla="*/ 133 h 343"/>
              <a:gd name="T56" fmla="*/ 200 w 300"/>
              <a:gd name="T57" fmla="*/ 100 h 343"/>
              <a:gd name="T58" fmla="*/ 200 w 300"/>
              <a:gd name="T59" fmla="*/ 50 h 343"/>
              <a:gd name="T60" fmla="*/ 216 w 300"/>
              <a:gd name="T61" fmla="*/ 33 h 343"/>
              <a:gd name="T62" fmla="*/ 233 w 300"/>
              <a:gd name="T63" fmla="*/ 50 h 343"/>
              <a:gd name="T64" fmla="*/ 233 w 300"/>
              <a:gd name="T65" fmla="*/ 67 h 343"/>
              <a:gd name="T66" fmla="*/ 200 w 300"/>
              <a:gd name="T67" fmla="*/ 67 h 343"/>
              <a:gd name="T68" fmla="*/ 200 w 300"/>
              <a:gd name="T69" fmla="*/ 50 h 343"/>
              <a:gd name="T70" fmla="*/ 266 w 300"/>
              <a:gd name="T71" fmla="*/ 184 h 343"/>
              <a:gd name="T72" fmla="*/ 266 w 300"/>
              <a:gd name="T73" fmla="*/ 33 h 343"/>
              <a:gd name="T74" fmla="*/ 233 w 300"/>
              <a:gd name="T75" fmla="*/ 0 h 343"/>
              <a:gd name="T76" fmla="*/ 200 w 300"/>
              <a:gd name="T77" fmla="*/ 0 h 343"/>
              <a:gd name="T78" fmla="*/ 166 w 300"/>
              <a:gd name="T79" fmla="*/ 33 h 343"/>
              <a:gd name="T80" fmla="*/ 166 w 300"/>
              <a:gd name="T81" fmla="*/ 184 h 343"/>
              <a:gd name="T82" fmla="*/ 134 w 300"/>
              <a:gd name="T83" fmla="*/ 265 h 343"/>
              <a:gd name="T84" fmla="*/ 198 w 300"/>
              <a:gd name="T85" fmla="*/ 331 h 343"/>
              <a:gd name="T86" fmla="*/ 300 w 300"/>
              <a:gd name="T87" fmla="*/ 250 h 343"/>
              <a:gd name="T88" fmla="*/ 266 w 300"/>
              <a:gd name="T89" fmla="*/ 184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00" h="343">
                <a:moveTo>
                  <a:pt x="50" y="100"/>
                </a:moveTo>
                <a:cubicBezTo>
                  <a:pt x="40" y="100"/>
                  <a:pt x="33" y="92"/>
                  <a:pt x="33" y="83"/>
                </a:cubicBezTo>
                <a:cubicBezTo>
                  <a:pt x="33" y="74"/>
                  <a:pt x="40" y="67"/>
                  <a:pt x="50" y="67"/>
                </a:cubicBezTo>
                <a:cubicBezTo>
                  <a:pt x="59" y="67"/>
                  <a:pt x="66" y="74"/>
                  <a:pt x="66" y="83"/>
                </a:cubicBezTo>
                <a:cubicBezTo>
                  <a:pt x="66" y="92"/>
                  <a:pt x="59" y="100"/>
                  <a:pt x="50" y="100"/>
                </a:cubicBezTo>
                <a:close/>
                <a:moveTo>
                  <a:pt x="66" y="33"/>
                </a:moveTo>
                <a:lnTo>
                  <a:pt x="33" y="33"/>
                </a:lnTo>
                <a:cubicBezTo>
                  <a:pt x="15" y="33"/>
                  <a:pt x="0" y="48"/>
                  <a:pt x="0" y="67"/>
                </a:cubicBezTo>
                <a:lnTo>
                  <a:pt x="0" y="100"/>
                </a:lnTo>
                <a:cubicBezTo>
                  <a:pt x="0" y="118"/>
                  <a:pt x="15" y="133"/>
                  <a:pt x="33" y="133"/>
                </a:cubicBezTo>
                <a:lnTo>
                  <a:pt x="66" y="133"/>
                </a:lnTo>
                <a:cubicBezTo>
                  <a:pt x="85" y="133"/>
                  <a:pt x="100" y="118"/>
                  <a:pt x="100" y="100"/>
                </a:cubicBezTo>
                <a:lnTo>
                  <a:pt x="100" y="67"/>
                </a:lnTo>
                <a:cubicBezTo>
                  <a:pt x="100" y="48"/>
                  <a:pt x="85" y="33"/>
                  <a:pt x="66" y="33"/>
                </a:cubicBezTo>
                <a:close/>
                <a:moveTo>
                  <a:pt x="216" y="300"/>
                </a:moveTo>
                <a:cubicBezTo>
                  <a:pt x="189" y="300"/>
                  <a:pt x="166" y="277"/>
                  <a:pt x="166" y="250"/>
                </a:cubicBezTo>
                <a:cubicBezTo>
                  <a:pt x="166" y="228"/>
                  <a:pt x="180" y="210"/>
                  <a:pt x="200" y="203"/>
                </a:cubicBezTo>
                <a:lnTo>
                  <a:pt x="200" y="168"/>
                </a:lnTo>
                <a:lnTo>
                  <a:pt x="200" y="167"/>
                </a:lnTo>
                <a:lnTo>
                  <a:pt x="233" y="167"/>
                </a:lnTo>
                <a:lnTo>
                  <a:pt x="233" y="168"/>
                </a:lnTo>
                <a:lnTo>
                  <a:pt x="233" y="203"/>
                </a:lnTo>
                <a:cubicBezTo>
                  <a:pt x="252" y="210"/>
                  <a:pt x="266" y="228"/>
                  <a:pt x="266" y="250"/>
                </a:cubicBezTo>
                <a:cubicBezTo>
                  <a:pt x="266" y="277"/>
                  <a:pt x="244" y="300"/>
                  <a:pt x="216" y="300"/>
                </a:cubicBezTo>
                <a:close/>
                <a:moveTo>
                  <a:pt x="200" y="100"/>
                </a:moveTo>
                <a:lnTo>
                  <a:pt x="233" y="100"/>
                </a:lnTo>
                <a:lnTo>
                  <a:pt x="233" y="133"/>
                </a:lnTo>
                <a:lnTo>
                  <a:pt x="200" y="133"/>
                </a:lnTo>
                <a:lnTo>
                  <a:pt x="200" y="100"/>
                </a:lnTo>
                <a:close/>
                <a:moveTo>
                  <a:pt x="200" y="50"/>
                </a:moveTo>
                <a:cubicBezTo>
                  <a:pt x="200" y="41"/>
                  <a:pt x="207" y="33"/>
                  <a:pt x="216" y="33"/>
                </a:cubicBezTo>
                <a:cubicBezTo>
                  <a:pt x="226" y="33"/>
                  <a:pt x="233" y="41"/>
                  <a:pt x="233" y="50"/>
                </a:cubicBezTo>
                <a:lnTo>
                  <a:pt x="233" y="67"/>
                </a:lnTo>
                <a:lnTo>
                  <a:pt x="200" y="67"/>
                </a:lnTo>
                <a:lnTo>
                  <a:pt x="200" y="50"/>
                </a:lnTo>
                <a:close/>
                <a:moveTo>
                  <a:pt x="266" y="184"/>
                </a:moveTo>
                <a:lnTo>
                  <a:pt x="266" y="33"/>
                </a:lnTo>
                <a:cubicBezTo>
                  <a:pt x="266" y="15"/>
                  <a:pt x="251" y="0"/>
                  <a:pt x="233" y="0"/>
                </a:cubicBezTo>
                <a:lnTo>
                  <a:pt x="200" y="0"/>
                </a:lnTo>
                <a:cubicBezTo>
                  <a:pt x="181" y="0"/>
                  <a:pt x="166" y="15"/>
                  <a:pt x="166" y="33"/>
                </a:cubicBezTo>
                <a:lnTo>
                  <a:pt x="166" y="184"/>
                </a:lnTo>
                <a:cubicBezTo>
                  <a:pt x="142" y="202"/>
                  <a:pt x="128" y="232"/>
                  <a:pt x="134" y="265"/>
                </a:cubicBezTo>
                <a:cubicBezTo>
                  <a:pt x="140" y="298"/>
                  <a:pt x="166" y="325"/>
                  <a:pt x="198" y="331"/>
                </a:cubicBezTo>
                <a:cubicBezTo>
                  <a:pt x="252" y="343"/>
                  <a:pt x="300" y="302"/>
                  <a:pt x="300" y="250"/>
                </a:cubicBezTo>
                <a:cubicBezTo>
                  <a:pt x="300" y="223"/>
                  <a:pt x="286" y="199"/>
                  <a:pt x="266" y="1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5">
            <a:extLst>
              <a:ext uri="{FF2B5EF4-FFF2-40B4-BE49-F238E27FC236}">
                <a16:creationId xmlns:a16="http://schemas.microsoft.com/office/drawing/2014/main" id="{FEAEC3E4-F6FE-4892-89DA-59CAC3D034B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76913" y="4535488"/>
            <a:ext cx="249238" cy="252413"/>
          </a:xfrm>
          <a:custGeom>
            <a:avLst/>
            <a:gdLst>
              <a:gd name="T0" fmla="*/ 0 w 331"/>
              <a:gd name="T1" fmla="*/ 121 h 333"/>
              <a:gd name="T2" fmla="*/ 24 w 331"/>
              <a:gd name="T3" fmla="*/ 98 h 333"/>
              <a:gd name="T4" fmla="*/ 48 w 331"/>
              <a:gd name="T5" fmla="*/ 119 h 333"/>
              <a:gd name="T6" fmla="*/ 48 w 331"/>
              <a:gd name="T7" fmla="*/ 0 h 333"/>
              <a:gd name="T8" fmla="*/ 82 w 331"/>
              <a:gd name="T9" fmla="*/ 0 h 333"/>
              <a:gd name="T10" fmla="*/ 82 w 331"/>
              <a:gd name="T11" fmla="*/ 116 h 333"/>
              <a:gd name="T12" fmla="*/ 106 w 331"/>
              <a:gd name="T13" fmla="*/ 96 h 333"/>
              <a:gd name="T14" fmla="*/ 131 w 331"/>
              <a:gd name="T15" fmla="*/ 121 h 333"/>
              <a:gd name="T16" fmla="*/ 65 w 331"/>
              <a:gd name="T17" fmla="*/ 174 h 333"/>
              <a:gd name="T18" fmla="*/ 0 w 331"/>
              <a:gd name="T19" fmla="*/ 121 h 333"/>
              <a:gd name="T20" fmla="*/ 247 w 331"/>
              <a:gd name="T21" fmla="*/ 300 h 333"/>
              <a:gd name="T22" fmla="*/ 202 w 331"/>
              <a:gd name="T23" fmla="*/ 250 h 333"/>
              <a:gd name="T24" fmla="*/ 232 w 331"/>
              <a:gd name="T25" fmla="*/ 202 h 333"/>
              <a:gd name="T26" fmla="*/ 232 w 331"/>
              <a:gd name="T27" fmla="*/ 166 h 333"/>
              <a:gd name="T28" fmla="*/ 265 w 331"/>
              <a:gd name="T29" fmla="*/ 166 h 333"/>
              <a:gd name="T30" fmla="*/ 265 w 331"/>
              <a:gd name="T31" fmla="*/ 203 h 333"/>
              <a:gd name="T32" fmla="*/ 298 w 331"/>
              <a:gd name="T33" fmla="*/ 250 h 333"/>
              <a:gd name="T34" fmla="*/ 247 w 331"/>
              <a:gd name="T35" fmla="*/ 300 h 333"/>
              <a:gd name="T36" fmla="*/ 233 w 331"/>
              <a:gd name="T37" fmla="*/ 100 h 333"/>
              <a:gd name="T38" fmla="*/ 266 w 331"/>
              <a:gd name="T39" fmla="*/ 100 h 333"/>
              <a:gd name="T40" fmla="*/ 266 w 331"/>
              <a:gd name="T41" fmla="*/ 133 h 333"/>
              <a:gd name="T42" fmla="*/ 233 w 331"/>
              <a:gd name="T43" fmla="*/ 133 h 333"/>
              <a:gd name="T44" fmla="*/ 233 w 331"/>
              <a:gd name="T45" fmla="*/ 100 h 333"/>
              <a:gd name="T46" fmla="*/ 233 w 331"/>
              <a:gd name="T47" fmla="*/ 33 h 333"/>
              <a:gd name="T48" fmla="*/ 266 w 331"/>
              <a:gd name="T49" fmla="*/ 33 h 333"/>
              <a:gd name="T50" fmla="*/ 266 w 331"/>
              <a:gd name="T51" fmla="*/ 66 h 333"/>
              <a:gd name="T52" fmla="*/ 233 w 331"/>
              <a:gd name="T53" fmla="*/ 66 h 333"/>
              <a:gd name="T54" fmla="*/ 233 w 331"/>
              <a:gd name="T55" fmla="*/ 33 h 333"/>
              <a:gd name="T56" fmla="*/ 298 w 331"/>
              <a:gd name="T57" fmla="*/ 183 h 333"/>
              <a:gd name="T58" fmla="*/ 298 w 331"/>
              <a:gd name="T59" fmla="*/ 0 h 333"/>
              <a:gd name="T60" fmla="*/ 198 w 331"/>
              <a:gd name="T61" fmla="*/ 0 h 333"/>
              <a:gd name="T62" fmla="*/ 198 w 331"/>
              <a:gd name="T63" fmla="*/ 183 h 333"/>
              <a:gd name="T64" fmla="*/ 164 w 331"/>
              <a:gd name="T65" fmla="*/ 250 h 333"/>
              <a:gd name="T66" fmla="*/ 247 w 331"/>
              <a:gd name="T67" fmla="*/ 333 h 333"/>
              <a:gd name="T68" fmla="*/ 331 w 331"/>
              <a:gd name="T69" fmla="*/ 250 h 333"/>
              <a:gd name="T70" fmla="*/ 298 w 331"/>
              <a:gd name="T71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1" h="333">
                <a:moveTo>
                  <a:pt x="0" y="121"/>
                </a:moveTo>
                <a:lnTo>
                  <a:pt x="24" y="98"/>
                </a:lnTo>
                <a:lnTo>
                  <a:pt x="48" y="119"/>
                </a:lnTo>
                <a:lnTo>
                  <a:pt x="48" y="0"/>
                </a:lnTo>
                <a:lnTo>
                  <a:pt x="82" y="0"/>
                </a:lnTo>
                <a:lnTo>
                  <a:pt x="82" y="116"/>
                </a:lnTo>
                <a:lnTo>
                  <a:pt x="106" y="96"/>
                </a:lnTo>
                <a:lnTo>
                  <a:pt x="131" y="121"/>
                </a:lnTo>
                <a:lnTo>
                  <a:pt x="65" y="174"/>
                </a:lnTo>
                <a:lnTo>
                  <a:pt x="0" y="121"/>
                </a:lnTo>
                <a:close/>
                <a:moveTo>
                  <a:pt x="247" y="300"/>
                </a:moveTo>
                <a:cubicBezTo>
                  <a:pt x="219" y="300"/>
                  <a:pt x="202" y="277"/>
                  <a:pt x="202" y="250"/>
                </a:cubicBezTo>
                <a:cubicBezTo>
                  <a:pt x="202" y="228"/>
                  <a:pt x="215" y="209"/>
                  <a:pt x="232" y="202"/>
                </a:cubicBezTo>
                <a:lnTo>
                  <a:pt x="232" y="166"/>
                </a:lnTo>
                <a:lnTo>
                  <a:pt x="265" y="166"/>
                </a:lnTo>
                <a:lnTo>
                  <a:pt x="265" y="203"/>
                </a:lnTo>
                <a:cubicBezTo>
                  <a:pt x="282" y="210"/>
                  <a:pt x="298" y="228"/>
                  <a:pt x="298" y="250"/>
                </a:cubicBezTo>
                <a:cubicBezTo>
                  <a:pt x="298" y="277"/>
                  <a:pt x="274" y="300"/>
                  <a:pt x="247" y="300"/>
                </a:cubicBezTo>
                <a:close/>
                <a:moveTo>
                  <a:pt x="233" y="100"/>
                </a:moveTo>
                <a:lnTo>
                  <a:pt x="266" y="100"/>
                </a:lnTo>
                <a:lnTo>
                  <a:pt x="266" y="133"/>
                </a:lnTo>
                <a:lnTo>
                  <a:pt x="233" y="133"/>
                </a:lnTo>
                <a:lnTo>
                  <a:pt x="233" y="100"/>
                </a:lnTo>
                <a:close/>
                <a:moveTo>
                  <a:pt x="233" y="33"/>
                </a:moveTo>
                <a:lnTo>
                  <a:pt x="266" y="33"/>
                </a:lnTo>
                <a:lnTo>
                  <a:pt x="266" y="66"/>
                </a:lnTo>
                <a:lnTo>
                  <a:pt x="233" y="66"/>
                </a:lnTo>
                <a:lnTo>
                  <a:pt x="233" y="33"/>
                </a:lnTo>
                <a:close/>
                <a:moveTo>
                  <a:pt x="298" y="183"/>
                </a:moveTo>
                <a:lnTo>
                  <a:pt x="298" y="0"/>
                </a:lnTo>
                <a:lnTo>
                  <a:pt x="198" y="0"/>
                </a:lnTo>
                <a:lnTo>
                  <a:pt x="198" y="183"/>
                </a:lnTo>
                <a:cubicBezTo>
                  <a:pt x="182" y="199"/>
                  <a:pt x="164" y="222"/>
                  <a:pt x="164" y="250"/>
                </a:cubicBezTo>
                <a:cubicBezTo>
                  <a:pt x="164" y="296"/>
                  <a:pt x="201" y="333"/>
                  <a:pt x="247" y="333"/>
                </a:cubicBezTo>
                <a:cubicBezTo>
                  <a:pt x="293" y="333"/>
                  <a:pt x="331" y="296"/>
                  <a:pt x="331" y="250"/>
                </a:cubicBezTo>
                <a:cubicBezTo>
                  <a:pt x="331" y="222"/>
                  <a:pt x="315" y="199"/>
                  <a:pt x="298" y="1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6">
            <a:extLst>
              <a:ext uri="{FF2B5EF4-FFF2-40B4-BE49-F238E27FC236}">
                <a16:creationId xmlns:a16="http://schemas.microsoft.com/office/drawing/2014/main" id="{9153A833-796A-47E1-9777-B3ADE104EC0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73676" y="4535488"/>
            <a:ext cx="249238" cy="252413"/>
          </a:xfrm>
          <a:custGeom>
            <a:avLst/>
            <a:gdLst>
              <a:gd name="T0" fmla="*/ 132 w 331"/>
              <a:gd name="T1" fmla="*/ 53 h 333"/>
              <a:gd name="T2" fmla="*/ 107 w 331"/>
              <a:gd name="T3" fmla="*/ 76 h 333"/>
              <a:gd name="T4" fmla="*/ 83 w 331"/>
              <a:gd name="T5" fmla="*/ 54 h 333"/>
              <a:gd name="T6" fmla="*/ 82 w 331"/>
              <a:gd name="T7" fmla="*/ 174 h 333"/>
              <a:gd name="T8" fmla="*/ 49 w 331"/>
              <a:gd name="T9" fmla="*/ 174 h 333"/>
              <a:gd name="T10" fmla="*/ 50 w 331"/>
              <a:gd name="T11" fmla="*/ 57 h 333"/>
              <a:gd name="T12" fmla="*/ 25 w 331"/>
              <a:gd name="T13" fmla="*/ 77 h 333"/>
              <a:gd name="T14" fmla="*/ 0 w 331"/>
              <a:gd name="T15" fmla="*/ 52 h 333"/>
              <a:gd name="T16" fmla="*/ 67 w 331"/>
              <a:gd name="T17" fmla="*/ 0 h 333"/>
              <a:gd name="T18" fmla="*/ 132 w 331"/>
              <a:gd name="T19" fmla="*/ 53 h 333"/>
              <a:gd name="T20" fmla="*/ 247 w 331"/>
              <a:gd name="T21" fmla="*/ 300 h 333"/>
              <a:gd name="T22" fmla="*/ 202 w 331"/>
              <a:gd name="T23" fmla="*/ 250 h 333"/>
              <a:gd name="T24" fmla="*/ 232 w 331"/>
              <a:gd name="T25" fmla="*/ 202 h 333"/>
              <a:gd name="T26" fmla="*/ 232 w 331"/>
              <a:gd name="T27" fmla="*/ 166 h 333"/>
              <a:gd name="T28" fmla="*/ 265 w 331"/>
              <a:gd name="T29" fmla="*/ 166 h 333"/>
              <a:gd name="T30" fmla="*/ 265 w 331"/>
              <a:gd name="T31" fmla="*/ 203 h 333"/>
              <a:gd name="T32" fmla="*/ 298 w 331"/>
              <a:gd name="T33" fmla="*/ 250 h 333"/>
              <a:gd name="T34" fmla="*/ 247 w 331"/>
              <a:gd name="T35" fmla="*/ 300 h 333"/>
              <a:gd name="T36" fmla="*/ 233 w 331"/>
              <a:gd name="T37" fmla="*/ 100 h 333"/>
              <a:gd name="T38" fmla="*/ 266 w 331"/>
              <a:gd name="T39" fmla="*/ 100 h 333"/>
              <a:gd name="T40" fmla="*/ 266 w 331"/>
              <a:gd name="T41" fmla="*/ 133 h 333"/>
              <a:gd name="T42" fmla="*/ 233 w 331"/>
              <a:gd name="T43" fmla="*/ 133 h 333"/>
              <a:gd name="T44" fmla="*/ 233 w 331"/>
              <a:gd name="T45" fmla="*/ 100 h 333"/>
              <a:gd name="T46" fmla="*/ 233 w 331"/>
              <a:gd name="T47" fmla="*/ 33 h 333"/>
              <a:gd name="T48" fmla="*/ 266 w 331"/>
              <a:gd name="T49" fmla="*/ 33 h 333"/>
              <a:gd name="T50" fmla="*/ 266 w 331"/>
              <a:gd name="T51" fmla="*/ 66 h 333"/>
              <a:gd name="T52" fmla="*/ 233 w 331"/>
              <a:gd name="T53" fmla="*/ 66 h 333"/>
              <a:gd name="T54" fmla="*/ 233 w 331"/>
              <a:gd name="T55" fmla="*/ 33 h 333"/>
              <a:gd name="T56" fmla="*/ 299 w 331"/>
              <a:gd name="T57" fmla="*/ 183 h 333"/>
              <a:gd name="T58" fmla="*/ 299 w 331"/>
              <a:gd name="T59" fmla="*/ 0 h 333"/>
              <a:gd name="T60" fmla="*/ 199 w 331"/>
              <a:gd name="T61" fmla="*/ 0 h 333"/>
              <a:gd name="T62" fmla="*/ 199 w 331"/>
              <a:gd name="T63" fmla="*/ 183 h 333"/>
              <a:gd name="T64" fmla="*/ 165 w 331"/>
              <a:gd name="T65" fmla="*/ 250 h 333"/>
              <a:gd name="T66" fmla="*/ 248 w 331"/>
              <a:gd name="T67" fmla="*/ 333 h 333"/>
              <a:gd name="T68" fmla="*/ 331 w 331"/>
              <a:gd name="T69" fmla="*/ 250 h 333"/>
              <a:gd name="T70" fmla="*/ 299 w 331"/>
              <a:gd name="T71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1" h="333">
                <a:moveTo>
                  <a:pt x="132" y="53"/>
                </a:moveTo>
                <a:lnTo>
                  <a:pt x="107" y="76"/>
                </a:lnTo>
                <a:lnTo>
                  <a:pt x="83" y="54"/>
                </a:lnTo>
                <a:lnTo>
                  <a:pt x="82" y="174"/>
                </a:lnTo>
                <a:lnTo>
                  <a:pt x="49" y="174"/>
                </a:lnTo>
                <a:lnTo>
                  <a:pt x="50" y="57"/>
                </a:lnTo>
                <a:lnTo>
                  <a:pt x="25" y="77"/>
                </a:lnTo>
                <a:lnTo>
                  <a:pt x="0" y="52"/>
                </a:lnTo>
                <a:lnTo>
                  <a:pt x="67" y="0"/>
                </a:lnTo>
                <a:lnTo>
                  <a:pt x="132" y="53"/>
                </a:lnTo>
                <a:close/>
                <a:moveTo>
                  <a:pt x="247" y="300"/>
                </a:moveTo>
                <a:cubicBezTo>
                  <a:pt x="220" y="300"/>
                  <a:pt x="202" y="277"/>
                  <a:pt x="202" y="250"/>
                </a:cubicBezTo>
                <a:cubicBezTo>
                  <a:pt x="202" y="228"/>
                  <a:pt x="215" y="209"/>
                  <a:pt x="232" y="202"/>
                </a:cubicBezTo>
                <a:lnTo>
                  <a:pt x="232" y="166"/>
                </a:lnTo>
                <a:lnTo>
                  <a:pt x="265" y="166"/>
                </a:lnTo>
                <a:lnTo>
                  <a:pt x="265" y="203"/>
                </a:lnTo>
                <a:cubicBezTo>
                  <a:pt x="282" y="210"/>
                  <a:pt x="298" y="228"/>
                  <a:pt x="298" y="250"/>
                </a:cubicBezTo>
                <a:cubicBezTo>
                  <a:pt x="298" y="277"/>
                  <a:pt x="275" y="300"/>
                  <a:pt x="247" y="300"/>
                </a:cubicBezTo>
                <a:close/>
                <a:moveTo>
                  <a:pt x="233" y="100"/>
                </a:moveTo>
                <a:lnTo>
                  <a:pt x="266" y="100"/>
                </a:lnTo>
                <a:lnTo>
                  <a:pt x="266" y="133"/>
                </a:lnTo>
                <a:lnTo>
                  <a:pt x="233" y="133"/>
                </a:lnTo>
                <a:lnTo>
                  <a:pt x="233" y="100"/>
                </a:lnTo>
                <a:close/>
                <a:moveTo>
                  <a:pt x="233" y="33"/>
                </a:moveTo>
                <a:lnTo>
                  <a:pt x="266" y="33"/>
                </a:lnTo>
                <a:lnTo>
                  <a:pt x="266" y="66"/>
                </a:lnTo>
                <a:lnTo>
                  <a:pt x="233" y="66"/>
                </a:lnTo>
                <a:lnTo>
                  <a:pt x="233" y="33"/>
                </a:lnTo>
                <a:close/>
                <a:moveTo>
                  <a:pt x="299" y="183"/>
                </a:moveTo>
                <a:lnTo>
                  <a:pt x="299" y="0"/>
                </a:lnTo>
                <a:lnTo>
                  <a:pt x="199" y="0"/>
                </a:lnTo>
                <a:lnTo>
                  <a:pt x="199" y="183"/>
                </a:lnTo>
                <a:cubicBezTo>
                  <a:pt x="182" y="199"/>
                  <a:pt x="165" y="222"/>
                  <a:pt x="165" y="250"/>
                </a:cubicBezTo>
                <a:cubicBezTo>
                  <a:pt x="165" y="296"/>
                  <a:pt x="202" y="333"/>
                  <a:pt x="248" y="333"/>
                </a:cubicBezTo>
                <a:cubicBezTo>
                  <a:pt x="294" y="333"/>
                  <a:pt x="331" y="296"/>
                  <a:pt x="331" y="250"/>
                </a:cubicBezTo>
                <a:cubicBezTo>
                  <a:pt x="331" y="222"/>
                  <a:pt x="315" y="199"/>
                  <a:pt x="299" y="1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7">
            <a:extLst>
              <a:ext uri="{FF2B5EF4-FFF2-40B4-BE49-F238E27FC236}">
                <a16:creationId xmlns:a16="http://schemas.microsoft.com/office/drawing/2014/main" id="{84103246-7079-44EE-A6DC-45C4B687063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68851" y="4535488"/>
            <a:ext cx="252413" cy="252413"/>
          </a:xfrm>
          <a:custGeom>
            <a:avLst/>
            <a:gdLst>
              <a:gd name="T0" fmla="*/ 38 w 335"/>
              <a:gd name="T1" fmla="*/ 166 h 333"/>
              <a:gd name="T2" fmla="*/ 8 w 335"/>
              <a:gd name="T3" fmla="*/ 142 h 333"/>
              <a:gd name="T4" fmla="*/ 7 w 335"/>
              <a:gd name="T5" fmla="*/ 117 h 333"/>
              <a:gd name="T6" fmla="*/ 29 w 335"/>
              <a:gd name="T7" fmla="*/ 117 h 333"/>
              <a:gd name="T8" fmla="*/ 42 w 335"/>
              <a:gd name="T9" fmla="*/ 128 h 333"/>
              <a:gd name="T10" fmla="*/ 43 w 335"/>
              <a:gd name="T11" fmla="*/ 16 h 333"/>
              <a:gd name="T12" fmla="*/ 59 w 335"/>
              <a:gd name="T13" fmla="*/ 0 h 333"/>
              <a:gd name="T14" fmla="*/ 76 w 335"/>
              <a:gd name="T15" fmla="*/ 16 h 333"/>
              <a:gd name="T16" fmla="*/ 75 w 335"/>
              <a:gd name="T17" fmla="*/ 126 h 333"/>
              <a:gd name="T18" fmla="*/ 88 w 335"/>
              <a:gd name="T19" fmla="*/ 115 h 333"/>
              <a:gd name="T20" fmla="*/ 110 w 335"/>
              <a:gd name="T21" fmla="*/ 116 h 333"/>
              <a:gd name="T22" fmla="*/ 112 w 335"/>
              <a:gd name="T23" fmla="*/ 118 h 333"/>
              <a:gd name="T24" fmla="*/ 110 w 335"/>
              <a:gd name="T25" fmla="*/ 142 h 333"/>
              <a:gd name="T26" fmla="*/ 79 w 335"/>
              <a:gd name="T27" fmla="*/ 167 h 333"/>
              <a:gd name="T28" fmla="*/ 38 w 335"/>
              <a:gd name="T29" fmla="*/ 166 h 333"/>
              <a:gd name="T30" fmla="*/ 275 w 335"/>
              <a:gd name="T31" fmla="*/ 293 h 333"/>
              <a:gd name="T32" fmla="*/ 206 w 335"/>
              <a:gd name="T33" fmla="*/ 251 h 333"/>
              <a:gd name="T34" fmla="*/ 228 w 335"/>
              <a:gd name="T35" fmla="*/ 206 h 333"/>
              <a:gd name="T36" fmla="*/ 236 w 335"/>
              <a:gd name="T37" fmla="*/ 192 h 333"/>
              <a:gd name="T38" fmla="*/ 236 w 335"/>
              <a:gd name="T39" fmla="*/ 166 h 333"/>
              <a:gd name="T40" fmla="*/ 269 w 335"/>
              <a:gd name="T41" fmla="*/ 166 h 333"/>
              <a:gd name="T42" fmla="*/ 269 w 335"/>
              <a:gd name="T43" fmla="*/ 193 h 333"/>
              <a:gd name="T44" fmla="*/ 277 w 335"/>
              <a:gd name="T45" fmla="*/ 207 h 333"/>
              <a:gd name="T46" fmla="*/ 302 w 335"/>
              <a:gd name="T47" fmla="*/ 250 h 333"/>
              <a:gd name="T48" fmla="*/ 275 w 335"/>
              <a:gd name="T49" fmla="*/ 293 h 333"/>
              <a:gd name="T50" fmla="*/ 237 w 335"/>
              <a:gd name="T51" fmla="*/ 100 h 333"/>
              <a:gd name="T52" fmla="*/ 270 w 335"/>
              <a:gd name="T53" fmla="*/ 100 h 333"/>
              <a:gd name="T54" fmla="*/ 270 w 335"/>
              <a:gd name="T55" fmla="*/ 133 h 333"/>
              <a:gd name="T56" fmla="*/ 237 w 335"/>
              <a:gd name="T57" fmla="*/ 133 h 333"/>
              <a:gd name="T58" fmla="*/ 237 w 335"/>
              <a:gd name="T59" fmla="*/ 100 h 333"/>
              <a:gd name="T60" fmla="*/ 253 w 335"/>
              <a:gd name="T61" fmla="*/ 33 h 333"/>
              <a:gd name="T62" fmla="*/ 253 w 335"/>
              <a:gd name="T63" fmla="*/ 33 h 333"/>
              <a:gd name="T64" fmla="*/ 270 w 335"/>
              <a:gd name="T65" fmla="*/ 50 h 333"/>
              <a:gd name="T66" fmla="*/ 270 w 335"/>
              <a:gd name="T67" fmla="*/ 66 h 333"/>
              <a:gd name="T68" fmla="*/ 237 w 335"/>
              <a:gd name="T69" fmla="*/ 66 h 333"/>
              <a:gd name="T70" fmla="*/ 237 w 335"/>
              <a:gd name="T71" fmla="*/ 50 h 333"/>
              <a:gd name="T72" fmla="*/ 253 w 335"/>
              <a:gd name="T73" fmla="*/ 33 h 333"/>
              <a:gd name="T74" fmla="*/ 302 w 335"/>
              <a:gd name="T75" fmla="*/ 180 h 333"/>
              <a:gd name="T76" fmla="*/ 302 w 335"/>
              <a:gd name="T77" fmla="*/ 33 h 333"/>
              <a:gd name="T78" fmla="*/ 269 w 335"/>
              <a:gd name="T79" fmla="*/ 0 h 333"/>
              <a:gd name="T80" fmla="*/ 236 w 335"/>
              <a:gd name="T81" fmla="*/ 0 h 333"/>
              <a:gd name="T82" fmla="*/ 202 w 335"/>
              <a:gd name="T83" fmla="*/ 33 h 333"/>
              <a:gd name="T84" fmla="*/ 202 w 335"/>
              <a:gd name="T85" fmla="*/ 180 h 333"/>
              <a:gd name="T86" fmla="*/ 200 w 335"/>
              <a:gd name="T87" fmla="*/ 186 h 333"/>
              <a:gd name="T88" fmla="*/ 210 w 335"/>
              <a:gd name="T89" fmla="*/ 323 h 333"/>
              <a:gd name="T90" fmla="*/ 253 w 335"/>
              <a:gd name="T91" fmla="*/ 333 h 333"/>
              <a:gd name="T92" fmla="*/ 335 w 335"/>
              <a:gd name="T93" fmla="*/ 250 h 333"/>
              <a:gd name="T94" fmla="*/ 305 w 335"/>
              <a:gd name="T95" fmla="*/ 186 h 333"/>
              <a:gd name="T96" fmla="*/ 302 w 335"/>
              <a:gd name="T97" fmla="*/ 18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5" h="333">
                <a:moveTo>
                  <a:pt x="38" y="166"/>
                </a:moveTo>
                <a:lnTo>
                  <a:pt x="8" y="142"/>
                </a:lnTo>
                <a:cubicBezTo>
                  <a:pt x="0" y="136"/>
                  <a:pt x="0" y="124"/>
                  <a:pt x="7" y="117"/>
                </a:cubicBezTo>
                <a:cubicBezTo>
                  <a:pt x="13" y="111"/>
                  <a:pt x="23" y="111"/>
                  <a:pt x="29" y="117"/>
                </a:cubicBezTo>
                <a:lnTo>
                  <a:pt x="42" y="128"/>
                </a:lnTo>
                <a:lnTo>
                  <a:pt x="43" y="16"/>
                </a:lnTo>
                <a:cubicBezTo>
                  <a:pt x="43" y="7"/>
                  <a:pt x="50" y="0"/>
                  <a:pt x="59" y="0"/>
                </a:cubicBezTo>
                <a:cubicBezTo>
                  <a:pt x="69" y="0"/>
                  <a:pt x="76" y="7"/>
                  <a:pt x="76" y="16"/>
                </a:cubicBezTo>
                <a:lnTo>
                  <a:pt x="75" y="126"/>
                </a:lnTo>
                <a:lnTo>
                  <a:pt x="88" y="115"/>
                </a:lnTo>
                <a:cubicBezTo>
                  <a:pt x="95" y="110"/>
                  <a:pt x="105" y="110"/>
                  <a:pt x="110" y="116"/>
                </a:cubicBezTo>
                <a:lnTo>
                  <a:pt x="112" y="118"/>
                </a:lnTo>
                <a:cubicBezTo>
                  <a:pt x="119" y="125"/>
                  <a:pt x="118" y="136"/>
                  <a:pt x="110" y="142"/>
                </a:cubicBezTo>
                <a:lnTo>
                  <a:pt x="79" y="167"/>
                </a:lnTo>
                <a:cubicBezTo>
                  <a:pt x="67" y="176"/>
                  <a:pt x="50" y="176"/>
                  <a:pt x="38" y="166"/>
                </a:cubicBezTo>
                <a:close/>
                <a:moveTo>
                  <a:pt x="275" y="293"/>
                </a:moveTo>
                <a:cubicBezTo>
                  <a:pt x="243" y="311"/>
                  <a:pt x="207" y="288"/>
                  <a:pt x="206" y="251"/>
                </a:cubicBezTo>
                <a:cubicBezTo>
                  <a:pt x="205" y="232"/>
                  <a:pt x="215" y="215"/>
                  <a:pt x="228" y="206"/>
                </a:cubicBezTo>
                <a:cubicBezTo>
                  <a:pt x="233" y="203"/>
                  <a:pt x="236" y="198"/>
                  <a:pt x="236" y="192"/>
                </a:cubicBezTo>
                <a:lnTo>
                  <a:pt x="236" y="166"/>
                </a:lnTo>
                <a:lnTo>
                  <a:pt x="269" y="166"/>
                </a:lnTo>
                <a:lnTo>
                  <a:pt x="269" y="193"/>
                </a:lnTo>
                <a:cubicBezTo>
                  <a:pt x="269" y="199"/>
                  <a:pt x="272" y="204"/>
                  <a:pt x="277" y="207"/>
                </a:cubicBezTo>
                <a:cubicBezTo>
                  <a:pt x="290" y="216"/>
                  <a:pt x="302" y="231"/>
                  <a:pt x="302" y="250"/>
                </a:cubicBezTo>
                <a:cubicBezTo>
                  <a:pt x="302" y="268"/>
                  <a:pt x="291" y="285"/>
                  <a:pt x="275" y="293"/>
                </a:cubicBezTo>
                <a:close/>
                <a:moveTo>
                  <a:pt x="237" y="100"/>
                </a:moveTo>
                <a:lnTo>
                  <a:pt x="270" y="100"/>
                </a:lnTo>
                <a:lnTo>
                  <a:pt x="270" y="133"/>
                </a:lnTo>
                <a:lnTo>
                  <a:pt x="237" y="133"/>
                </a:lnTo>
                <a:lnTo>
                  <a:pt x="237" y="100"/>
                </a:lnTo>
                <a:close/>
                <a:moveTo>
                  <a:pt x="253" y="33"/>
                </a:moveTo>
                <a:lnTo>
                  <a:pt x="253" y="33"/>
                </a:lnTo>
                <a:cubicBezTo>
                  <a:pt x="263" y="33"/>
                  <a:pt x="270" y="40"/>
                  <a:pt x="270" y="50"/>
                </a:cubicBezTo>
                <a:lnTo>
                  <a:pt x="270" y="66"/>
                </a:lnTo>
                <a:lnTo>
                  <a:pt x="237" y="66"/>
                </a:lnTo>
                <a:lnTo>
                  <a:pt x="237" y="50"/>
                </a:lnTo>
                <a:cubicBezTo>
                  <a:pt x="237" y="40"/>
                  <a:pt x="244" y="33"/>
                  <a:pt x="253" y="33"/>
                </a:cubicBezTo>
                <a:close/>
                <a:moveTo>
                  <a:pt x="302" y="180"/>
                </a:moveTo>
                <a:lnTo>
                  <a:pt x="302" y="33"/>
                </a:lnTo>
                <a:cubicBezTo>
                  <a:pt x="302" y="15"/>
                  <a:pt x="287" y="0"/>
                  <a:pt x="269" y="0"/>
                </a:cubicBezTo>
                <a:lnTo>
                  <a:pt x="236" y="0"/>
                </a:lnTo>
                <a:cubicBezTo>
                  <a:pt x="217" y="0"/>
                  <a:pt x="202" y="15"/>
                  <a:pt x="202" y="33"/>
                </a:cubicBezTo>
                <a:lnTo>
                  <a:pt x="202" y="180"/>
                </a:lnTo>
                <a:cubicBezTo>
                  <a:pt x="202" y="182"/>
                  <a:pt x="201" y="184"/>
                  <a:pt x="200" y="186"/>
                </a:cubicBezTo>
                <a:cubicBezTo>
                  <a:pt x="171" y="215"/>
                  <a:pt x="149" y="281"/>
                  <a:pt x="210" y="323"/>
                </a:cubicBezTo>
                <a:cubicBezTo>
                  <a:pt x="221" y="331"/>
                  <a:pt x="239" y="333"/>
                  <a:pt x="253" y="333"/>
                </a:cubicBezTo>
                <a:cubicBezTo>
                  <a:pt x="298" y="332"/>
                  <a:pt x="335" y="295"/>
                  <a:pt x="335" y="250"/>
                </a:cubicBezTo>
                <a:cubicBezTo>
                  <a:pt x="335" y="224"/>
                  <a:pt x="321" y="201"/>
                  <a:pt x="305" y="186"/>
                </a:cubicBezTo>
                <a:cubicBezTo>
                  <a:pt x="303" y="184"/>
                  <a:pt x="302" y="182"/>
                  <a:pt x="302" y="18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8">
            <a:extLst>
              <a:ext uri="{FF2B5EF4-FFF2-40B4-BE49-F238E27FC236}">
                <a16:creationId xmlns:a16="http://schemas.microsoft.com/office/drawing/2014/main" id="{2FB5B15A-34A5-4995-B8B2-DA8F400F7AB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65613" y="4532313"/>
            <a:ext cx="252413" cy="255588"/>
          </a:xfrm>
          <a:custGeom>
            <a:avLst/>
            <a:gdLst>
              <a:gd name="T0" fmla="*/ 81 w 335"/>
              <a:gd name="T1" fmla="*/ 10 h 336"/>
              <a:gd name="T2" fmla="*/ 111 w 335"/>
              <a:gd name="T3" fmla="*/ 35 h 336"/>
              <a:gd name="T4" fmla="*/ 112 w 335"/>
              <a:gd name="T5" fmla="*/ 59 h 336"/>
              <a:gd name="T6" fmla="*/ 90 w 335"/>
              <a:gd name="T7" fmla="*/ 60 h 336"/>
              <a:gd name="T8" fmla="*/ 77 w 335"/>
              <a:gd name="T9" fmla="*/ 48 h 336"/>
              <a:gd name="T10" fmla="*/ 76 w 335"/>
              <a:gd name="T11" fmla="*/ 160 h 336"/>
              <a:gd name="T12" fmla="*/ 60 w 335"/>
              <a:gd name="T13" fmla="*/ 177 h 336"/>
              <a:gd name="T14" fmla="*/ 43 w 335"/>
              <a:gd name="T15" fmla="*/ 160 h 336"/>
              <a:gd name="T16" fmla="*/ 44 w 335"/>
              <a:gd name="T17" fmla="*/ 51 h 336"/>
              <a:gd name="T18" fmla="*/ 31 w 335"/>
              <a:gd name="T19" fmla="*/ 61 h 336"/>
              <a:gd name="T20" fmla="*/ 8 w 335"/>
              <a:gd name="T21" fmla="*/ 60 h 336"/>
              <a:gd name="T22" fmla="*/ 7 w 335"/>
              <a:gd name="T23" fmla="*/ 59 h 336"/>
              <a:gd name="T24" fmla="*/ 9 w 335"/>
              <a:gd name="T25" fmla="*/ 34 h 336"/>
              <a:gd name="T26" fmla="*/ 40 w 335"/>
              <a:gd name="T27" fmla="*/ 10 h 336"/>
              <a:gd name="T28" fmla="*/ 81 w 335"/>
              <a:gd name="T29" fmla="*/ 10 h 336"/>
              <a:gd name="T30" fmla="*/ 275 w 335"/>
              <a:gd name="T31" fmla="*/ 296 h 336"/>
              <a:gd name="T32" fmla="*/ 206 w 335"/>
              <a:gd name="T33" fmla="*/ 255 h 336"/>
              <a:gd name="T34" fmla="*/ 228 w 335"/>
              <a:gd name="T35" fmla="*/ 209 h 336"/>
              <a:gd name="T36" fmla="*/ 236 w 335"/>
              <a:gd name="T37" fmla="*/ 195 h 336"/>
              <a:gd name="T38" fmla="*/ 236 w 335"/>
              <a:gd name="T39" fmla="*/ 169 h 336"/>
              <a:gd name="T40" fmla="*/ 269 w 335"/>
              <a:gd name="T41" fmla="*/ 169 h 336"/>
              <a:gd name="T42" fmla="*/ 269 w 335"/>
              <a:gd name="T43" fmla="*/ 196 h 336"/>
              <a:gd name="T44" fmla="*/ 277 w 335"/>
              <a:gd name="T45" fmla="*/ 210 h 336"/>
              <a:gd name="T46" fmla="*/ 302 w 335"/>
              <a:gd name="T47" fmla="*/ 253 h 336"/>
              <a:gd name="T48" fmla="*/ 275 w 335"/>
              <a:gd name="T49" fmla="*/ 296 h 336"/>
              <a:gd name="T50" fmla="*/ 237 w 335"/>
              <a:gd name="T51" fmla="*/ 103 h 336"/>
              <a:gd name="T52" fmla="*/ 270 w 335"/>
              <a:gd name="T53" fmla="*/ 103 h 336"/>
              <a:gd name="T54" fmla="*/ 270 w 335"/>
              <a:gd name="T55" fmla="*/ 136 h 336"/>
              <a:gd name="T56" fmla="*/ 237 w 335"/>
              <a:gd name="T57" fmla="*/ 136 h 336"/>
              <a:gd name="T58" fmla="*/ 237 w 335"/>
              <a:gd name="T59" fmla="*/ 103 h 336"/>
              <a:gd name="T60" fmla="*/ 253 w 335"/>
              <a:gd name="T61" fmla="*/ 36 h 336"/>
              <a:gd name="T62" fmla="*/ 253 w 335"/>
              <a:gd name="T63" fmla="*/ 36 h 336"/>
              <a:gd name="T64" fmla="*/ 270 w 335"/>
              <a:gd name="T65" fmla="*/ 53 h 336"/>
              <a:gd name="T66" fmla="*/ 270 w 335"/>
              <a:gd name="T67" fmla="*/ 69 h 336"/>
              <a:gd name="T68" fmla="*/ 237 w 335"/>
              <a:gd name="T69" fmla="*/ 69 h 336"/>
              <a:gd name="T70" fmla="*/ 237 w 335"/>
              <a:gd name="T71" fmla="*/ 53 h 336"/>
              <a:gd name="T72" fmla="*/ 253 w 335"/>
              <a:gd name="T73" fmla="*/ 36 h 336"/>
              <a:gd name="T74" fmla="*/ 302 w 335"/>
              <a:gd name="T75" fmla="*/ 183 h 336"/>
              <a:gd name="T76" fmla="*/ 302 w 335"/>
              <a:gd name="T77" fmla="*/ 36 h 336"/>
              <a:gd name="T78" fmla="*/ 269 w 335"/>
              <a:gd name="T79" fmla="*/ 3 h 336"/>
              <a:gd name="T80" fmla="*/ 236 w 335"/>
              <a:gd name="T81" fmla="*/ 3 h 336"/>
              <a:gd name="T82" fmla="*/ 202 w 335"/>
              <a:gd name="T83" fmla="*/ 36 h 336"/>
              <a:gd name="T84" fmla="*/ 202 w 335"/>
              <a:gd name="T85" fmla="*/ 183 h 336"/>
              <a:gd name="T86" fmla="*/ 200 w 335"/>
              <a:gd name="T87" fmla="*/ 189 h 336"/>
              <a:gd name="T88" fmla="*/ 210 w 335"/>
              <a:gd name="T89" fmla="*/ 326 h 336"/>
              <a:gd name="T90" fmla="*/ 253 w 335"/>
              <a:gd name="T91" fmla="*/ 336 h 336"/>
              <a:gd name="T92" fmla="*/ 335 w 335"/>
              <a:gd name="T93" fmla="*/ 253 h 336"/>
              <a:gd name="T94" fmla="*/ 305 w 335"/>
              <a:gd name="T95" fmla="*/ 189 h 336"/>
              <a:gd name="T96" fmla="*/ 302 w 335"/>
              <a:gd name="T97" fmla="*/ 183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5" h="336">
                <a:moveTo>
                  <a:pt x="81" y="10"/>
                </a:moveTo>
                <a:lnTo>
                  <a:pt x="111" y="35"/>
                </a:lnTo>
                <a:cubicBezTo>
                  <a:pt x="119" y="41"/>
                  <a:pt x="119" y="53"/>
                  <a:pt x="112" y="59"/>
                </a:cubicBezTo>
                <a:cubicBezTo>
                  <a:pt x="106" y="65"/>
                  <a:pt x="96" y="65"/>
                  <a:pt x="90" y="60"/>
                </a:cubicBezTo>
                <a:lnTo>
                  <a:pt x="77" y="48"/>
                </a:lnTo>
                <a:lnTo>
                  <a:pt x="76" y="160"/>
                </a:lnTo>
                <a:cubicBezTo>
                  <a:pt x="76" y="170"/>
                  <a:pt x="69" y="177"/>
                  <a:pt x="60" y="177"/>
                </a:cubicBezTo>
                <a:cubicBezTo>
                  <a:pt x="50" y="177"/>
                  <a:pt x="43" y="169"/>
                  <a:pt x="43" y="160"/>
                </a:cubicBezTo>
                <a:lnTo>
                  <a:pt x="44" y="51"/>
                </a:lnTo>
                <a:lnTo>
                  <a:pt x="31" y="61"/>
                </a:lnTo>
                <a:cubicBezTo>
                  <a:pt x="24" y="67"/>
                  <a:pt x="14" y="66"/>
                  <a:pt x="8" y="60"/>
                </a:cubicBezTo>
                <a:lnTo>
                  <a:pt x="7" y="59"/>
                </a:lnTo>
                <a:cubicBezTo>
                  <a:pt x="0" y="52"/>
                  <a:pt x="1" y="40"/>
                  <a:pt x="9" y="34"/>
                </a:cubicBezTo>
                <a:lnTo>
                  <a:pt x="40" y="10"/>
                </a:lnTo>
                <a:cubicBezTo>
                  <a:pt x="52" y="0"/>
                  <a:pt x="69" y="0"/>
                  <a:pt x="81" y="10"/>
                </a:cubicBezTo>
                <a:close/>
                <a:moveTo>
                  <a:pt x="275" y="296"/>
                </a:moveTo>
                <a:cubicBezTo>
                  <a:pt x="243" y="314"/>
                  <a:pt x="207" y="291"/>
                  <a:pt x="206" y="255"/>
                </a:cubicBezTo>
                <a:cubicBezTo>
                  <a:pt x="205" y="235"/>
                  <a:pt x="215" y="218"/>
                  <a:pt x="228" y="209"/>
                </a:cubicBezTo>
                <a:cubicBezTo>
                  <a:pt x="233" y="206"/>
                  <a:pt x="236" y="201"/>
                  <a:pt x="236" y="195"/>
                </a:cubicBezTo>
                <a:lnTo>
                  <a:pt x="236" y="169"/>
                </a:lnTo>
                <a:lnTo>
                  <a:pt x="269" y="169"/>
                </a:lnTo>
                <a:lnTo>
                  <a:pt x="269" y="196"/>
                </a:lnTo>
                <a:cubicBezTo>
                  <a:pt x="269" y="202"/>
                  <a:pt x="272" y="207"/>
                  <a:pt x="277" y="210"/>
                </a:cubicBezTo>
                <a:cubicBezTo>
                  <a:pt x="290" y="219"/>
                  <a:pt x="302" y="234"/>
                  <a:pt x="302" y="253"/>
                </a:cubicBezTo>
                <a:cubicBezTo>
                  <a:pt x="302" y="272"/>
                  <a:pt x="291" y="288"/>
                  <a:pt x="275" y="296"/>
                </a:cubicBezTo>
                <a:close/>
                <a:moveTo>
                  <a:pt x="237" y="103"/>
                </a:moveTo>
                <a:lnTo>
                  <a:pt x="270" y="103"/>
                </a:lnTo>
                <a:lnTo>
                  <a:pt x="270" y="136"/>
                </a:lnTo>
                <a:lnTo>
                  <a:pt x="237" y="136"/>
                </a:lnTo>
                <a:lnTo>
                  <a:pt x="237" y="103"/>
                </a:lnTo>
                <a:close/>
                <a:moveTo>
                  <a:pt x="253" y="36"/>
                </a:moveTo>
                <a:lnTo>
                  <a:pt x="253" y="36"/>
                </a:lnTo>
                <a:cubicBezTo>
                  <a:pt x="263" y="36"/>
                  <a:pt x="270" y="43"/>
                  <a:pt x="270" y="53"/>
                </a:cubicBezTo>
                <a:lnTo>
                  <a:pt x="270" y="69"/>
                </a:lnTo>
                <a:lnTo>
                  <a:pt x="237" y="69"/>
                </a:lnTo>
                <a:lnTo>
                  <a:pt x="237" y="53"/>
                </a:lnTo>
                <a:cubicBezTo>
                  <a:pt x="237" y="43"/>
                  <a:pt x="244" y="36"/>
                  <a:pt x="253" y="36"/>
                </a:cubicBezTo>
                <a:close/>
                <a:moveTo>
                  <a:pt x="302" y="183"/>
                </a:moveTo>
                <a:lnTo>
                  <a:pt x="302" y="36"/>
                </a:lnTo>
                <a:cubicBezTo>
                  <a:pt x="302" y="18"/>
                  <a:pt x="287" y="3"/>
                  <a:pt x="269" y="3"/>
                </a:cubicBezTo>
                <a:lnTo>
                  <a:pt x="236" y="3"/>
                </a:lnTo>
                <a:cubicBezTo>
                  <a:pt x="217" y="3"/>
                  <a:pt x="202" y="18"/>
                  <a:pt x="202" y="36"/>
                </a:cubicBezTo>
                <a:lnTo>
                  <a:pt x="202" y="183"/>
                </a:lnTo>
                <a:cubicBezTo>
                  <a:pt x="202" y="185"/>
                  <a:pt x="201" y="187"/>
                  <a:pt x="200" y="189"/>
                </a:cubicBezTo>
                <a:cubicBezTo>
                  <a:pt x="171" y="218"/>
                  <a:pt x="149" y="284"/>
                  <a:pt x="210" y="326"/>
                </a:cubicBezTo>
                <a:cubicBezTo>
                  <a:pt x="221" y="334"/>
                  <a:pt x="239" y="336"/>
                  <a:pt x="253" y="336"/>
                </a:cubicBezTo>
                <a:cubicBezTo>
                  <a:pt x="298" y="335"/>
                  <a:pt x="335" y="298"/>
                  <a:pt x="335" y="253"/>
                </a:cubicBezTo>
                <a:cubicBezTo>
                  <a:pt x="335" y="227"/>
                  <a:pt x="321" y="204"/>
                  <a:pt x="305" y="189"/>
                </a:cubicBezTo>
                <a:cubicBezTo>
                  <a:pt x="303" y="187"/>
                  <a:pt x="302" y="185"/>
                  <a:pt x="302" y="1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9">
            <a:extLst>
              <a:ext uri="{FF2B5EF4-FFF2-40B4-BE49-F238E27FC236}">
                <a16:creationId xmlns:a16="http://schemas.microsoft.com/office/drawing/2014/main" id="{0EECBEBF-9D19-4227-BB86-171D7320640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63963" y="4535488"/>
            <a:ext cx="252413" cy="252413"/>
          </a:xfrm>
          <a:custGeom>
            <a:avLst/>
            <a:gdLst>
              <a:gd name="T0" fmla="*/ 166 w 333"/>
              <a:gd name="T1" fmla="*/ 133 h 333"/>
              <a:gd name="T2" fmla="*/ 133 w 333"/>
              <a:gd name="T3" fmla="*/ 133 h 333"/>
              <a:gd name="T4" fmla="*/ 100 w 333"/>
              <a:gd name="T5" fmla="*/ 133 h 333"/>
              <a:gd name="T6" fmla="*/ 66 w 333"/>
              <a:gd name="T7" fmla="*/ 133 h 333"/>
              <a:gd name="T8" fmla="*/ 66 w 333"/>
              <a:gd name="T9" fmla="*/ 100 h 333"/>
              <a:gd name="T10" fmla="*/ 66 w 333"/>
              <a:gd name="T11" fmla="*/ 66 h 333"/>
              <a:gd name="T12" fmla="*/ 66 w 333"/>
              <a:gd name="T13" fmla="*/ 33 h 333"/>
              <a:gd name="T14" fmla="*/ 66 w 333"/>
              <a:gd name="T15" fmla="*/ 0 h 333"/>
              <a:gd name="T16" fmla="*/ 133 w 333"/>
              <a:gd name="T17" fmla="*/ 0 h 333"/>
              <a:gd name="T18" fmla="*/ 166 w 333"/>
              <a:gd name="T19" fmla="*/ 0 h 333"/>
              <a:gd name="T20" fmla="*/ 166 w 333"/>
              <a:gd name="T21" fmla="*/ 33 h 333"/>
              <a:gd name="T22" fmla="*/ 133 w 333"/>
              <a:gd name="T23" fmla="*/ 33 h 333"/>
              <a:gd name="T24" fmla="*/ 100 w 333"/>
              <a:gd name="T25" fmla="*/ 33 h 333"/>
              <a:gd name="T26" fmla="*/ 100 w 333"/>
              <a:gd name="T27" fmla="*/ 66 h 333"/>
              <a:gd name="T28" fmla="*/ 100 w 333"/>
              <a:gd name="T29" fmla="*/ 100 h 333"/>
              <a:gd name="T30" fmla="*/ 133 w 333"/>
              <a:gd name="T31" fmla="*/ 100 h 333"/>
              <a:gd name="T32" fmla="*/ 166 w 333"/>
              <a:gd name="T33" fmla="*/ 100 h 333"/>
              <a:gd name="T34" fmla="*/ 166 w 333"/>
              <a:gd name="T35" fmla="*/ 133 h 333"/>
              <a:gd name="T36" fmla="*/ 0 w 333"/>
              <a:gd name="T37" fmla="*/ 0 h 333"/>
              <a:gd name="T38" fmla="*/ 33 w 333"/>
              <a:gd name="T39" fmla="*/ 0 h 333"/>
              <a:gd name="T40" fmla="*/ 33 w 333"/>
              <a:gd name="T41" fmla="*/ 33 h 333"/>
              <a:gd name="T42" fmla="*/ 0 w 333"/>
              <a:gd name="T43" fmla="*/ 33 h 333"/>
              <a:gd name="T44" fmla="*/ 0 w 333"/>
              <a:gd name="T45" fmla="*/ 0 h 333"/>
              <a:gd name="T46" fmla="*/ 250 w 333"/>
              <a:gd name="T47" fmla="*/ 300 h 333"/>
              <a:gd name="T48" fmla="*/ 200 w 333"/>
              <a:gd name="T49" fmla="*/ 250 h 333"/>
              <a:gd name="T50" fmla="*/ 233 w 333"/>
              <a:gd name="T51" fmla="*/ 203 h 333"/>
              <a:gd name="T52" fmla="*/ 233 w 333"/>
              <a:gd name="T53" fmla="*/ 168 h 333"/>
              <a:gd name="T54" fmla="*/ 233 w 333"/>
              <a:gd name="T55" fmla="*/ 166 h 333"/>
              <a:gd name="T56" fmla="*/ 266 w 333"/>
              <a:gd name="T57" fmla="*/ 166 h 333"/>
              <a:gd name="T58" fmla="*/ 266 w 333"/>
              <a:gd name="T59" fmla="*/ 168 h 333"/>
              <a:gd name="T60" fmla="*/ 266 w 333"/>
              <a:gd name="T61" fmla="*/ 203 h 333"/>
              <a:gd name="T62" fmla="*/ 300 w 333"/>
              <a:gd name="T63" fmla="*/ 250 h 333"/>
              <a:gd name="T64" fmla="*/ 250 w 333"/>
              <a:gd name="T65" fmla="*/ 300 h 333"/>
              <a:gd name="T66" fmla="*/ 266 w 333"/>
              <a:gd name="T67" fmla="*/ 66 h 333"/>
              <a:gd name="T68" fmla="*/ 233 w 333"/>
              <a:gd name="T69" fmla="*/ 66 h 333"/>
              <a:gd name="T70" fmla="*/ 233 w 333"/>
              <a:gd name="T71" fmla="*/ 33 h 333"/>
              <a:gd name="T72" fmla="*/ 266 w 333"/>
              <a:gd name="T73" fmla="*/ 33 h 333"/>
              <a:gd name="T74" fmla="*/ 266 w 333"/>
              <a:gd name="T75" fmla="*/ 66 h 333"/>
              <a:gd name="T76" fmla="*/ 266 w 333"/>
              <a:gd name="T77" fmla="*/ 133 h 333"/>
              <a:gd name="T78" fmla="*/ 233 w 333"/>
              <a:gd name="T79" fmla="*/ 133 h 333"/>
              <a:gd name="T80" fmla="*/ 233 w 333"/>
              <a:gd name="T81" fmla="*/ 100 h 333"/>
              <a:gd name="T82" fmla="*/ 266 w 333"/>
              <a:gd name="T83" fmla="*/ 100 h 333"/>
              <a:gd name="T84" fmla="*/ 266 w 333"/>
              <a:gd name="T85" fmla="*/ 133 h 333"/>
              <a:gd name="T86" fmla="*/ 300 w 333"/>
              <a:gd name="T87" fmla="*/ 183 h 333"/>
              <a:gd name="T88" fmla="*/ 300 w 333"/>
              <a:gd name="T89" fmla="*/ 0 h 333"/>
              <a:gd name="T90" fmla="*/ 200 w 333"/>
              <a:gd name="T91" fmla="*/ 0 h 333"/>
              <a:gd name="T92" fmla="*/ 200 w 333"/>
              <a:gd name="T93" fmla="*/ 183 h 333"/>
              <a:gd name="T94" fmla="*/ 166 w 333"/>
              <a:gd name="T95" fmla="*/ 250 h 333"/>
              <a:gd name="T96" fmla="*/ 250 w 333"/>
              <a:gd name="T97" fmla="*/ 333 h 333"/>
              <a:gd name="T98" fmla="*/ 333 w 333"/>
              <a:gd name="T99" fmla="*/ 250 h 333"/>
              <a:gd name="T100" fmla="*/ 300 w 333"/>
              <a:gd name="T101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33" h="333">
                <a:moveTo>
                  <a:pt x="166" y="133"/>
                </a:moveTo>
                <a:lnTo>
                  <a:pt x="133" y="133"/>
                </a:lnTo>
                <a:lnTo>
                  <a:pt x="100" y="133"/>
                </a:lnTo>
                <a:lnTo>
                  <a:pt x="66" y="133"/>
                </a:lnTo>
                <a:lnTo>
                  <a:pt x="66" y="100"/>
                </a:lnTo>
                <a:lnTo>
                  <a:pt x="66" y="66"/>
                </a:lnTo>
                <a:lnTo>
                  <a:pt x="66" y="33"/>
                </a:lnTo>
                <a:lnTo>
                  <a:pt x="66" y="0"/>
                </a:lnTo>
                <a:lnTo>
                  <a:pt x="133" y="0"/>
                </a:lnTo>
                <a:lnTo>
                  <a:pt x="166" y="0"/>
                </a:lnTo>
                <a:lnTo>
                  <a:pt x="166" y="33"/>
                </a:lnTo>
                <a:lnTo>
                  <a:pt x="133" y="33"/>
                </a:lnTo>
                <a:lnTo>
                  <a:pt x="100" y="33"/>
                </a:lnTo>
                <a:lnTo>
                  <a:pt x="100" y="66"/>
                </a:lnTo>
                <a:lnTo>
                  <a:pt x="100" y="100"/>
                </a:lnTo>
                <a:lnTo>
                  <a:pt x="133" y="100"/>
                </a:lnTo>
                <a:lnTo>
                  <a:pt x="166" y="100"/>
                </a:lnTo>
                <a:lnTo>
                  <a:pt x="166" y="133"/>
                </a:lnTo>
                <a:close/>
                <a:moveTo>
                  <a:pt x="0" y="0"/>
                </a:moveTo>
                <a:lnTo>
                  <a:pt x="33" y="0"/>
                </a:lnTo>
                <a:lnTo>
                  <a:pt x="33" y="33"/>
                </a:lnTo>
                <a:lnTo>
                  <a:pt x="0" y="33"/>
                </a:lnTo>
                <a:lnTo>
                  <a:pt x="0" y="0"/>
                </a:lnTo>
                <a:close/>
                <a:moveTo>
                  <a:pt x="250" y="300"/>
                </a:moveTo>
                <a:cubicBezTo>
                  <a:pt x="222" y="300"/>
                  <a:pt x="200" y="277"/>
                  <a:pt x="200" y="250"/>
                </a:cubicBezTo>
                <a:cubicBezTo>
                  <a:pt x="200" y="228"/>
                  <a:pt x="214" y="210"/>
                  <a:pt x="233" y="203"/>
                </a:cubicBezTo>
                <a:lnTo>
                  <a:pt x="233" y="168"/>
                </a:lnTo>
                <a:lnTo>
                  <a:pt x="233" y="166"/>
                </a:lnTo>
                <a:lnTo>
                  <a:pt x="266" y="166"/>
                </a:lnTo>
                <a:lnTo>
                  <a:pt x="266" y="168"/>
                </a:lnTo>
                <a:lnTo>
                  <a:pt x="266" y="203"/>
                </a:lnTo>
                <a:cubicBezTo>
                  <a:pt x="286" y="210"/>
                  <a:pt x="300" y="228"/>
                  <a:pt x="300" y="250"/>
                </a:cubicBezTo>
                <a:cubicBezTo>
                  <a:pt x="300" y="277"/>
                  <a:pt x="277" y="300"/>
                  <a:pt x="250" y="300"/>
                </a:cubicBezTo>
                <a:close/>
                <a:moveTo>
                  <a:pt x="266" y="66"/>
                </a:moveTo>
                <a:lnTo>
                  <a:pt x="233" y="66"/>
                </a:lnTo>
                <a:lnTo>
                  <a:pt x="233" y="33"/>
                </a:lnTo>
                <a:lnTo>
                  <a:pt x="266" y="33"/>
                </a:lnTo>
                <a:lnTo>
                  <a:pt x="266" y="66"/>
                </a:lnTo>
                <a:close/>
                <a:moveTo>
                  <a:pt x="266" y="133"/>
                </a:moveTo>
                <a:lnTo>
                  <a:pt x="233" y="133"/>
                </a:lnTo>
                <a:lnTo>
                  <a:pt x="233" y="100"/>
                </a:lnTo>
                <a:lnTo>
                  <a:pt x="266" y="100"/>
                </a:lnTo>
                <a:lnTo>
                  <a:pt x="266" y="133"/>
                </a:lnTo>
                <a:close/>
                <a:moveTo>
                  <a:pt x="300" y="183"/>
                </a:moveTo>
                <a:lnTo>
                  <a:pt x="300" y="0"/>
                </a:lnTo>
                <a:lnTo>
                  <a:pt x="200" y="0"/>
                </a:lnTo>
                <a:lnTo>
                  <a:pt x="200" y="183"/>
                </a:lnTo>
                <a:cubicBezTo>
                  <a:pt x="180" y="199"/>
                  <a:pt x="166" y="222"/>
                  <a:pt x="166" y="250"/>
                </a:cubicBezTo>
                <a:cubicBezTo>
                  <a:pt x="166" y="296"/>
                  <a:pt x="204" y="333"/>
                  <a:pt x="250" y="333"/>
                </a:cubicBezTo>
                <a:cubicBezTo>
                  <a:pt x="296" y="333"/>
                  <a:pt x="333" y="296"/>
                  <a:pt x="333" y="250"/>
                </a:cubicBezTo>
                <a:cubicBezTo>
                  <a:pt x="333" y="222"/>
                  <a:pt x="320" y="199"/>
                  <a:pt x="300" y="1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0">
            <a:extLst>
              <a:ext uri="{FF2B5EF4-FFF2-40B4-BE49-F238E27FC236}">
                <a16:creationId xmlns:a16="http://schemas.microsoft.com/office/drawing/2014/main" id="{E5ED1D7B-C2D8-4525-A0B3-1B58E0A6A8A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60726" y="4535488"/>
            <a:ext cx="252413" cy="252413"/>
          </a:xfrm>
          <a:custGeom>
            <a:avLst/>
            <a:gdLst>
              <a:gd name="T0" fmla="*/ 167 w 333"/>
              <a:gd name="T1" fmla="*/ 100 h 333"/>
              <a:gd name="T2" fmla="*/ 100 w 333"/>
              <a:gd name="T3" fmla="*/ 100 h 333"/>
              <a:gd name="T4" fmla="*/ 100 w 333"/>
              <a:gd name="T5" fmla="*/ 133 h 333"/>
              <a:gd name="T6" fmla="*/ 67 w 333"/>
              <a:gd name="T7" fmla="*/ 133 h 333"/>
              <a:gd name="T8" fmla="*/ 67 w 333"/>
              <a:gd name="T9" fmla="*/ 100 h 333"/>
              <a:gd name="T10" fmla="*/ 67 w 333"/>
              <a:gd name="T11" fmla="*/ 66 h 333"/>
              <a:gd name="T12" fmla="*/ 67 w 333"/>
              <a:gd name="T13" fmla="*/ 33 h 333"/>
              <a:gd name="T14" fmla="*/ 67 w 333"/>
              <a:gd name="T15" fmla="*/ 0 h 333"/>
              <a:gd name="T16" fmla="*/ 167 w 333"/>
              <a:gd name="T17" fmla="*/ 0 h 333"/>
              <a:gd name="T18" fmla="*/ 167 w 333"/>
              <a:gd name="T19" fmla="*/ 33 h 333"/>
              <a:gd name="T20" fmla="*/ 100 w 333"/>
              <a:gd name="T21" fmla="*/ 33 h 333"/>
              <a:gd name="T22" fmla="*/ 100 w 333"/>
              <a:gd name="T23" fmla="*/ 66 h 333"/>
              <a:gd name="T24" fmla="*/ 167 w 333"/>
              <a:gd name="T25" fmla="*/ 66 h 333"/>
              <a:gd name="T26" fmla="*/ 167 w 333"/>
              <a:gd name="T27" fmla="*/ 100 h 333"/>
              <a:gd name="T28" fmla="*/ 0 w 333"/>
              <a:gd name="T29" fmla="*/ 0 h 333"/>
              <a:gd name="T30" fmla="*/ 33 w 333"/>
              <a:gd name="T31" fmla="*/ 0 h 333"/>
              <a:gd name="T32" fmla="*/ 33 w 333"/>
              <a:gd name="T33" fmla="*/ 33 h 333"/>
              <a:gd name="T34" fmla="*/ 0 w 333"/>
              <a:gd name="T35" fmla="*/ 33 h 333"/>
              <a:gd name="T36" fmla="*/ 0 w 333"/>
              <a:gd name="T37" fmla="*/ 0 h 333"/>
              <a:gd name="T38" fmla="*/ 250 w 333"/>
              <a:gd name="T39" fmla="*/ 300 h 333"/>
              <a:gd name="T40" fmla="*/ 200 w 333"/>
              <a:gd name="T41" fmla="*/ 250 h 333"/>
              <a:gd name="T42" fmla="*/ 233 w 333"/>
              <a:gd name="T43" fmla="*/ 203 h 333"/>
              <a:gd name="T44" fmla="*/ 233 w 333"/>
              <a:gd name="T45" fmla="*/ 168 h 333"/>
              <a:gd name="T46" fmla="*/ 233 w 333"/>
              <a:gd name="T47" fmla="*/ 166 h 333"/>
              <a:gd name="T48" fmla="*/ 267 w 333"/>
              <a:gd name="T49" fmla="*/ 166 h 333"/>
              <a:gd name="T50" fmla="*/ 267 w 333"/>
              <a:gd name="T51" fmla="*/ 168 h 333"/>
              <a:gd name="T52" fmla="*/ 267 w 333"/>
              <a:gd name="T53" fmla="*/ 203 h 333"/>
              <a:gd name="T54" fmla="*/ 300 w 333"/>
              <a:gd name="T55" fmla="*/ 250 h 333"/>
              <a:gd name="T56" fmla="*/ 250 w 333"/>
              <a:gd name="T57" fmla="*/ 300 h 333"/>
              <a:gd name="T58" fmla="*/ 267 w 333"/>
              <a:gd name="T59" fmla="*/ 66 h 333"/>
              <a:gd name="T60" fmla="*/ 233 w 333"/>
              <a:gd name="T61" fmla="*/ 66 h 333"/>
              <a:gd name="T62" fmla="*/ 233 w 333"/>
              <a:gd name="T63" fmla="*/ 33 h 333"/>
              <a:gd name="T64" fmla="*/ 267 w 333"/>
              <a:gd name="T65" fmla="*/ 33 h 333"/>
              <a:gd name="T66" fmla="*/ 267 w 333"/>
              <a:gd name="T67" fmla="*/ 66 h 333"/>
              <a:gd name="T68" fmla="*/ 267 w 333"/>
              <a:gd name="T69" fmla="*/ 133 h 333"/>
              <a:gd name="T70" fmla="*/ 233 w 333"/>
              <a:gd name="T71" fmla="*/ 133 h 333"/>
              <a:gd name="T72" fmla="*/ 233 w 333"/>
              <a:gd name="T73" fmla="*/ 100 h 333"/>
              <a:gd name="T74" fmla="*/ 267 w 333"/>
              <a:gd name="T75" fmla="*/ 100 h 333"/>
              <a:gd name="T76" fmla="*/ 267 w 333"/>
              <a:gd name="T77" fmla="*/ 133 h 333"/>
              <a:gd name="T78" fmla="*/ 300 w 333"/>
              <a:gd name="T79" fmla="*/ 183 h 333"/>
              <a:gd name="T80" fmla="*/ 300 w 333"/>
              <a:gd name="T81" fmla="*/ 0 h 333"/>
              <a:gd name="T82" fmla="*/ 200 w 333"/>
              <a:gd name="T83" fmla="*/ 0 h 333"/>
              <a:gd name="T84" fmla="*/ 200 w 333"/>
              <a:gd name="T85" fmla="*/ 183 h 333"/>
              <a:gd name="T86" fmla="*/ 167 w 333"/>
              <a:gd name="T87" fmla="*/ 250 h 333"/>
              <a:gd name="T88" fmla="*/ 250 w 333"/>
              <a:gd name="T89" fmla="*/ 333 h 333"/>
              <a:gd name="T90" fmla="*/ 333 w 333"/>
              <a:gd name="T91" fmla="*/ 250 h 333"/>
              <a:gd name="T92" fmla="*/ 300 w 333"/>
              <a:gd name="T93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33" h="333">
                <a:moveTo>
                  <a:pt x="167" y="100"/>
                </a:moveTo>
                <a:lnTo>
                  <a:pt x="100" y="100"/>
                </a:lnTo>
                <a:lnTo>
                  <a:pt x="100" y="133"/>
                </a:lnTo>
                <a:lnTo>
                  <a:pt x="67" y="133"/>
                </a:lnTo>
                <a:lnTo>
                  <a:pt x="67" y="100"/>
                </a:lnTo>
                <a:lnTo>
                  <a:pt x="67" y="66"/>
                </a:lnTo>
                <a:lnTo>
                  <a:pt x="67" y="33"/>
                </a:lnTo>
                <a:lnTo>
                  <a:pt x="67" y="0"/>
                </a:lnTo>
                <a:lnTo>
                  <a:pt x="167" y="0"/>
                </a:lnTo>
                <a:lnTo>
                  <a:pt x="167" y="33"/>
                </a:lnTo>
                <a:lnTo>
                  <a:pt x="100" y="33"/>
                </a:lnTo>
                <a:lnTo>
                  <a:pt x="100" y="66"/>
                </a:lnTo>
                <a:lnTo>
                  <a:pt x="167" y="66"/>
                </a:lnTo>
                <a:lnTo>
                  <a:pt x="167" y="100"/>
                </a:lnTo>
                <a:close/>
                <a:moveTo>
                  <a:pt x="0" y="0"/>
                </a:moveTo>
                <a:lnTo>
                  <a:pt x="33" y="0"/>
                </a:lnTo>
                <a:lnTo>
                  <a:pt x="33" y="33"/>
                </a:lnTo>
                <a:lnTo>
                  <a:pt x="0" y="33"/>
                </a:lnTo>
                <a:lnTo>
                  <a:pt x="0" y="0"/>
                </a:lnTo>
                <a:close/>
                <a:moveTo>
                  <a:pt x="250" y="300"/>
                </a:moveTo>
                <a:cubicBezTo>
                  <a:pt x="222" y="300"/>
                  <a:pt x="200" y="277"/>
                  <a:pt x="200" y="250"/>
                </a:cubicBezTo>
                <a:cubicBezTo>
                  <a:pt x="200" y="228"/>
                  <a:pt x="214" y="210"/>
                  <a:pt x="233" y="203"/>
                </a:cubicBezTo>
                <a:lnTo>
                  <a:pt x="233" y="168"/>
                </a:lnTo>
                <a:lnTo>
                  <a:pt x="233" y="166"/>
                </a:lnTo>
                <a:lnTo>
                  <a:pt x="267" y="166"/>
                </a:lnTo>
                <a:lnTo>
                  <a:pt x="267" y="168"/>
                </a:lnTo>
                <a:lnTo>
                  <a:pt x="267" y="203"/>
                </a:lnTo>
                <a:cubicBezTo>
                  <a:pt x="286" y="210"/>
                  <a:pt x="300" y="228"/>
                  <a:pt x="300" y="250"/>
                </a:cubicBezTo>
                <a:cubicBezTo>
                  <a:pt x="300" y="277"/>
                  <a:pt x="278" y="300"/>
                  <a:pt x="250" y="300"/>
                </a:cubicBezTo>
                <a:close/>
                <a:moveTo>
                  <a:pt x="267" y="66"/>
                </a:moveTo>
                <a:lnTo>
                  <a:pt x="233" y="66"/>
                </a:lnTo>
                <a:lnTo>
                  <a:pt x="233" y="33"/>
                </a:lnTo>
                <a:lnTo>
                  <a:pt x="267" y="33"/>
                </a:lnTo>
                <a:lnTo>
                  <a:pt x="267" y="66"/>
                </a:lnTo>
                <a:close/>
                <a:moveTo>
                  <a:pt x="267" y="133"/>
                </a:moveTo>
                <a:lnTo>
                  <a:pt x="233" y="133"/>
                </a:lnTo>
                <a:lnTo>
                  <a:pt x="233" y="100"/>
                </a:lnTo>
                <a:lnTo>
                  <a:pt x="267" y="100"/>
                </a:lnTo>
                <a:lnTo>
                  <a:pt x="267" y="133"/>
                </a:lnTo>
                <a:close/>
                <a:moveTo>
                  <a:pt x="300" y="183"/>
                </a:moveTo>
                <a:lnTo>
                  <a:pt x="300" y="0"/>
                </a:lnTo>
                <a:lnTo>
                  <a:pt x="200" y="0"/>
                </a:lnTo>
                <a:lnTo>
                  <a:pt x="200" y="183"/>
                </a:lnTo>
                <a:cubicBezTo>
                  <a:pt x="180" y="199"/>
                  <a:pt x="167" y="222"/>
                  <a:pt x="167" y="250"/>
                </a:cubicBezTo>
                <a:cubicBezTo>
                  <a:pt x="167" y="296"/>
                  <a:pt x="204" y="333"/>
                  <a:pt x="250" y="333"/>
                </a:cubicBezTo>
                <a:cubicBezTo>
                  <a:pt x="296" y="333"/>
                  <a:pt x="333" y="296"/>
                  <a:pt x="333" y="250"/>
                </a:cubicBezTo>
                <a:cubicBezTo>
                  <a:pt x="333" y="222"/>
                  <a:pt x="320" y="199"/>
                  <a:pt x="300" y="1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1">
            <a:extLst>
              <a:ext uri="{FF2B5EF4-FFF2-40B4-BE49-F238E27FC236}">
                <a16:creationId xmlns:a16="http://schemas.microsoft.com/office/drawing/2014/main" id="{6DF0DC6D-F21D-4C81-9AC6-6DE96C85199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57488" y="4535488"/>
            <a:ext cx="252413" cy="261938"/>
          </a:xfrm>
          <a:custGeom>
            <a:avLst/>
            <a:gdLst>
              <a:gd name="T0" fmla="*/ 100 w 334"/>
              <a:gd name="T1" fmla="*/ 86 h 345"/>
              <a:gd name="T2" fmla="*/ 134 w 334"/>
              <a:gd name="T3" fmla="*/ 100 h 345"/>
              <a:gd name="T4" fmla="*/ 167 w 334"/>
              <a:gd name="T5" fmla="*/ 117 h 345"/>
              <a:gd name="T6" fmla="*/ 134 w 334"/>
              <a:gd name="T7" fmla="*/ 133 h 345"/>
              <a:gd name="T8" fmla="*/ 67 w 334"/>
              <a:gd name="T9" fmla="*/ 103 h 345"/>
              <a:gd name="T10" fmla="*/ 67 w 334"/>
              <a:gd name="T11" fmla="*/ 36 h 345"/>
              <a:gd name="T12" fmla="*/ 100 w 334"/>
              <a:gd name="T13" fmla="*/ 0 h 345"/>
              <a:gd name="T14" fmla="*/ 150 w 334"/>
              <a:gd name="T15" fmla="*/ 0 h 345"/>
              <a:gd name="T16" fmla="*/ 167 w 334"/>
              <a:gd name="T17" fmla="*/ 18 h 345"/>
              <a:gd name="T18" fmla="*/ 134 w 334"/>
              <a:gd name="T19" fmla="*/ 33 h 345"/>
              <a:gd name="T20" fmla="*/ 100 w 334"/>
              <a:gd name="T21" fmla="*/ 53 h 345"/>
              <a:gd name="T22" fmla="*/ 167 w 334"/>
              <a:gd name="T23" fmla="*/ 118 h 345"/>
              <a:gd name="T24" fmla="*/ 167 w 334"/>
              <a:gd name="T25" fmla="*/ 117 h 345"/>
              <a:gd name="T26" fmla="*/ 0 w 334"/>
              <a:gd name="T27" fmla="*/ 19 h 345"/>
              <a:gd name="T28" fmla="*/ 17 w 334"/>
              <a:gd name="T29" fmla="*/ 3 h 345"/>
              <a:gd name="T30" fmla="*/ 17 w 334"/>
              <a:gd name="T31" fmla="*/ 36 h 345"/>
              <a:gd name="T32" fmla="*/ 250 w 334"/>
              <a:gd name="T33" fmla="*/ 303 h 345"/>
              <a:gd name="T34" fmla="*/ 234 w 334"/>
              <a:gd name="T35" fmla="*/ 206 h 345"/>
              <a:gd name="T36" fmla="*/ 234 w 334"/>
              <a:gd name="T37" fmla="*/ 166 h 345"/>
              <a:gd name="T38" fmla="*/ 267 w 334"/>
              <a:gd name="T39" fmla="*/ 171 h 345"/>
              <a:gd name="T40" fmla="*/ 300 w 334"/>
              <a:gd name="T41" fmla="*/ 253 h 345"/>
              <a:gd name="T42" fmla="*/ 267 w 334"/>
              <a:gd name="T43" fmla="*/ 53 h 345"/>
              <a:gd name="T44" fmla="*/ 234 w 334"/>
              <a:gd name="T45" fmla="*/ 69 h 345"/>
              <a:gd name="T46" fmla="*/ 250 w 334"/>
              <a:gd name="T47" fmla="*/ 36 h 345"/>
              <a:gd name="T48" fmla="*/ 267 w 334"/>
              <a:gd name="T49" fmla="*/ 136 h 345"/>
              <a:gd name="T50" fmla="*/ 234 w 334"/>
              <a:gd name="T51" fmla="*/ 103 h 345"/>
              <a:gd name="T52" fmla="*/ 267 w 334"/>
              <a:gd name="T53" fmla="*/ 136 h 345"/>
              <a:gd name="T54" fmla="*/ 300 w 334"/>
              <a:gd name="T55" fmla="*/ 36 h 345"/>
              <a:gd name="T56" fmla="*/ 234 w 334"/>
              <a:gd name="T57" fmla="*/ 0 h 345"/>
              <a:gd name="T58" fmla="*/ 200 w 334"/>
              <a:gd name="T59" fmla="*/ 186 h 345"/>
              <a:gd name="T60" fmla="*/ 232 w 334"/>
              <a:gd name="T61" fmla="*/ 334 h 345"/>
              <a:gd name="T62" fmla="*/ 300 w 334"/>
              <a:gd name="T63" fmla="*/ 186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4" h="345">
                <a:moveTo>
                  <a:pt x="100" y="69"/>
                </a:moveTo>
                <a:lnTo>
                  <a:pt x="100" y="86"/>
                </a:lnTo>
                <a:cubicBezTo>
                  <a:pt x="100" y="95"/>
                  <a:pt x="108" y="100"/>
                  <a:pt x="117" y="100"/>
                </a:cubicBezTo>
                <a:lnTo>
                  <a:pt x="134" y="100"/>
                </a:lnTo>
                <a:lnTo>
                  <a:pt x="150" y="100"/>
                </a:lnTo>
                <a:cubicBezTo>
                  <a:pt x="159" y="100"/>
                  <a:pt x="167" y="108"/>
                  <a:pt x="167" y="117"/>
                </a:cubicBezTo>
                <a:cubicBezTo>
                  <a:pt x="167" y="126"/>
                  <a:pt x="159" y="133"/>
                  <a:pt x="150" y="133"/>
                </a:cubicBezTo>
                <a:lnTo>
                  <a:pt x="134" y="133"/>
                </a:lnTo>
                <a:lnTo>
                  <a:pt x="100" y="134"/>
                </a:lnTo>
                <a:cubicBezTo>
                  <a:pt x="82" y="134"/>
                  <a:pt x="67" y="121"/>
                  <a:pt x="67" y="103"/>
                </a:cubicBezTo>
                <a:lnTo>
                  <a:pt x="67" y="69"/>
                </a:lnTo>
                <a:lnTo>
                  <a:pt x="67" y="36"/>
                </a:lnTo>
                <a:lnTo>
                  <a:pt x="67" y="34"/>
                </a:lnTo>
                <a:cubicBezTo>
                  <a:pt x="67" y="16"/>
                  <a:pt x="82" y="0"/>
                  <a:pt x="100" y="0"/>
                </a:cubicBezTo>
                <a:lnTo>
                  <a:pt x="134" y="0"/>
                </a:lnTo>
                <a:lnTo>
                  <a:pt x="150" y="0"/>
                </a:lnTo>
                <a:cubicBezTo>
                  <a:pt x="160" y="0"/>
                  <a:pt x="167" y="8"/>
                  <a:pt x="167" y="17"/>
                </a:cubicBezTo>
                <a:lnTo>
                  <a:pt x="167" y="18"/>
                </a:lnTo>
                <a:cubicBezTo>
                  <a:pt x="167" y="27"/>
                  <a:pt x="160" y="33"/>
                  <a:pt x="150" y="33"/>
                </a:cubicBezTo>
                <a:lnTo>
                  <a:pt x="134" y="33"/>
                </a:lnTo>
                <a:lnTo>
                  <a:pt x="117" y="33"/>
                </a:lnTo>
                <a:cubicBezTo>
                  <a:pt x="108" y="33"/>
                  <a:pt x="100" y="43"/>
                  <a:pt x="100" y="53"/>
                </a:cubicBezTo>
                <a:lnTo>
                  <a:pt x="100" y="69"/>
                </a:lnTo>
                <a:close/>
                <a:moveTo>
                  <a:pt x="167" y="118"/>
                </a:move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lnTo>
                  <a:pt x="167" y="118"/>
                </a:lnTo>
                <a:close/>
                <a:moveTo>
                  <a:pt x="0" y="19"/>
                </a:moveTo>
                <a:lnTo>
                  <a:pt x="0" y="19"/>
                </a:lnTo>
                <a:cubicBezTo>
                  <a:pt x="0" y="10"/>
                  <a:pt x="8" y="3"/>
                  <a:pt x="17" y="3"/>
                </a:cubicBezTo>
                <a:cubicBezTo>
                  <a:pt x="26" y="3"/>
                  <a:pt x="34" y="10"/>
                  <a:pt x="34" y="19"/>
                </a:cubicBezTo>
                <a:cubicBezTo>
                  <a:pt x="34" y="28"/>
                  <a:pt x="26" y="36"/>
                  <a:pt x="17" y="36"/>
                </a:cubicBezTo>
                <a:cubicBezTo>
                  <a:pt x="8" y="36"/>
                  <a:pt x="0" y="28"/>
                  <a:pt x="0" y="19"/>
                </a:cubicBezTo>
                <a:close/>
                <a:moveTo>
                  <a:pt x="250" y="303"/>
                </a:moveTo>
                <a:cubicBezTo>
                  <a:pt x="223" y="303"/>
                  <a:pt x="200" y="280"/>
                  <a:pt x="200" y="253"/>
                </a:cubicBezTo>
                <a:cubicBezTo>
                  <a:pt x="200" y="231"/>
                  <a:pt x="214" y="213"/>
                  <a:pt x="234" y="206"/>
                </a:cubicBezTo>
                <a:lnTo>
                  <a:pt x="234" y="171"/>
                </a:lnTo>
                <a:lnTo>
                  <a:pt x="234" y="166"/>
                </a:lnTo>
                <a:lnTo>
                  <a:pt x="267" y="166"/>
                </a:lnTo>
                <a:lnTo>
                  <a:pt x="267" y="171"/>
                </a:lnTo>
                <a:lnTo>
                  <a:pt x="267" y="206"/>
                </a:lnTo>
                <a:cubicBezTo>
                  <a:pt x="286" y="213"/>
                  <a:pt x="300" y="231"/>
                  <a:pt x="300" y="253"/>
                </a:cubicBezTo>
                <a:cubicBezTo>
                  <a:pt x="300" y="280"/>
                  <a:pt x="278" y="303"/>
                  <a:pt x="250" y="303"/>
                </a:cubicBezTo>
                <a:close/>
                <a:moveTo>
                  <a:pt x="267" y="53"/>
                </a:moveTo>
                <a:lnTo>
                  <a:pt x="267" y="69"/>
                </a:lnTo>
                <a:lnTo>
                  <a:pt x="234" y="69"/>
                </a:lnTo>
                <a:lnTo>
                  <a:pt x="234" y="53"/>
                </a:lnTo>
                <a:cubicBezTo>
                  <a:pt x="234" y="43"/>
                  <a:pt x="241" y="36"/>
                  <a:pt x="250" y="36"/>
                </a:cubicBezTo>
                <a:cubicBezTo>
                  <a:pt x="260" y="36"/>
                  <a:pt x="267" y="43"/>
                  <a:pt x="267" y="53"/>
                </a:cubicBezTo>
                <a:close/>
                <a:moveTo>
                  <a:pt x="267" y="136"/>
                </a:moveTo>
                <a:lnTo>
                  <a:pt x="234" y="136"/>
                </a:lnTo>
                <a:lnTo>
                  <a:pt x="234" y="103"/>
                </a:lnTo>
                <a:lnTo>
                  <a:pt x="267" y="103"/>
                </a:lnTo>
                <a:lnTo>
                  <a:pt x="267" y="136"/>
                </a:lnTo>
                <a:close/>
                <a:moveTo>
                  <a:pt x="300" y="186"/>
                </a:moveTo>
                <a:lnTo>
                  <a:pt x="300" y="36"/>
                </a:lnTo>
                <a:cubicBezTo>
                  <a:pt x="300" y="17"/>
                  <a:pt x="285" y="0"/>
                  <a:pt x="267" y="0"/>
                </a:cubicBezTo>
                <a:lnTo>
                  <a:pt x="234" y="0"/>
                </a:lnTo>
                <a:cubicBezTo>
                  <a:pt x="215" y="0"/>
                  <a:pt x="200" y="17"/>
                  <a:pt x="200" y="36"/>
                </a:cubicBezTo>
                <a:lnTo>
                  <a:pt x="200" y="186"/>
                </a:lnTo>
                <a:cubicBezTo>
                  <a:pt x="176" y="204"/>
                  <a:pt x="162" y="235"/>
                  <a:pt x="168" y="268"/>
                </a:cubicBezTo>
                <a:cubicBezTo>
                  <a:pt x="174" y="301"/>
                  <a:pt x="200" y="327"/>
                  <a:pt x="232" y="334"/>
                </a:cubicBezTo>
                <a:cubicBezTo>
                  <a:pt x="286" y="345"/>
                  <a:pt x="334" y="304"/>
                  <a:pt x="334" y="253"/>
                </a:cubicBezTo>
                <a:cubicBezTo>
                  <a:pt x="334" y="225"/>
                  <a:pt x="320" y="201"/>
                  <a:pt x="300" y="18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2">
            <a:extLst>
              <a:ext uri="{FF2B5EF4-FFF2-40B4-BE49-F238E27FC236}">
                <a16:creationId xmlns:a16="http://schemas.microsoft.com/office/drawing/2014/main" id="{C0320CAA-EFD7-49BD-B895-D12E0F220E5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55838" y="4535488"/>
            <a:ext cx="250825" cy="260350"/>
          </a:xfrm>
          <a:custGeom>
            <a:avLst/>
            <a:gdLst>
              <a:gd name="T0" fmla="*/ 166 w 333"/>
              <a:gd name="T1" fmla="*/ 83 h 342"/>
              <a:gd name="T2" fmla="*/ 166 w 333"/>
              <a:gd name="T3" fmla="*/ 83 h 342"/>
              <a:gd name="T4" fmla="*/ 150 w 333"/>
              <a:gd name="T5" fmla="*/ 100 h 342"/>
              <a:gd name="T6" fmla="*/ 100 w 333"/>
              <a:gd name="T7" fmla="*/ 100 h 342"/>
              <a:gd name="T8" fmla="*/ 100 w 333"/>
              <a:gd name="T9" fmla="*/ 116 h 342"/>
              <a:gd name="T10" fmla="*/ 83 w 333"/>
              <a:gd name="T11" fmla="*/ 133 h 342"/>
              <a:gd name="T12" fmla="*/ 66 w 333"/>
              <a:gd name="T13" fmla="*/ 116 h 342"/>
              <a:gd name="T14" fmla="*/ 66 w 333"/>
              <a:gd name="T15" fmla="*/ 100 h 342"/>
              <a:gd name="T16" fmla="*/ 66 w 333"/>
              <a:gd name="T17" fmla="*/ 66 h 342"/>
              <a:gd name="T18" fmla="*/ 66 w 333"/>
              <a:gd name="T19" fmla="*/ 33 h 342"/>
              <a:gd name="T20" fmla="*/ 100 w 333"/>
              <a:gd name="T21" fmla="*/ 0 h 342"/>
              <a:gd name="T22" fmla="*/ 150 w 333"/>
              <a:gd name="T23" fmla="*/ 0 h 342"/>
              <a:gd name="T24" fmla="*/ 166 w 333"/>
              <a:gd name="T25" fmla="*/ 16 h 342"/>
              <a:gd name="T26" fmla="*/ 150 w 333"/>
              <a:gd name="T27" fmla="*/ 33 h 342"/>
              <a:gd name="T28" fmla="*/ 116 w 333"/>
              <a:gd name="T29" fmla="*/ 33 h 342"/>
              <a:gd name="T30" fmla="*/ 100 w 333"/>
              <a:gd name="T31" fmla="*/ 50 h 342"/>
              <a:gd name="T32" fmla="*/ 100 w 333"/>
              <a:gd name="T33" fmla="*/ 66 h 342"/>
              <a:gd name="T34" fmla="*/ 150 w 333"/>
              <a:gd name="T35" fmla="*/ 66 h 342"/>
              <a:gd name="T36" fmla="*/ 166 w 333"/>
              <a:gd name="T37" fmla="*/ 83 h 342"/>
              <a:gd name="T38" fmla="*/ 0 w 333"/>
              <a:gd name="T39" fmla="*/ 16 h 342"/>
              <a:gd name="T40" fmla="*/ 0 w 333"/>
              <a:gd name="T41" fmla="*/ 16 h 342"/>
              <a:gd name="T42" fmla="*/ 16 w 333"/>
              <a:gd name="T43" fmla="*/ 0 h 342"/>
              <a:gd name="T44" fmla="*/ 33 w 333"/>
              <a:gd name="T45" fmla="*/ 16 h 342"/>
              <a:gd name="T46" fmla="*/ 16 w 333"/>
              <a:gd name="T47" fmla="*/ 33 h 342"/>
              <a:gd name="T48" fmla="*/ 0 w 333"/>
              <a:gd name="T49" fmla="*/ 16 h 342"/>
              <a:gd name="T50" fmla="*/ 250 w 333"/>
              <a:gd name="T51" fmla="*/ 300 h 342"/>
              <a:gd name="T52" fmla="*/ 200 w 333"/>
              <a:gd name="T53" fmla="*/ 250 h 342"/>
              <a:gd name="T54" fmla="*/ 233 w 333"/>
              <a:gd name="T55" fmla="*/ 203 h 342"/>
              <a:gd name="T56" fmla="*/ 233 w 333"/>
              <a:gd name="T57" fmla="*/ 168 h 342"/>
              <a:gd name="T58" fmla="*/ 233 w 333"/>
              <a:gd name="T59" fmla="*/ 166 h 342"/>
              <a:gd name="T60" fmla="*/ 266 w 333"/>
              <a:gd name="T61" fmla="*/ 166 h 342"/>
              <a:gd name="T62" fmla="*/ 266 w 333"/>
              <a:gd name="T63" fmla="*/ 168 h 342"/>
              <a:gd name="T64" fmla="*/ 266 w 333"/>
              <a:gd name="T65" fmla="*/ 203 h 342"/>
              <a:gd name="T66" fmla="*/ 300 w 333"/>
              <a:gd name="T67" fmla="*/ 250 h 342"/>
              <a:gd name="T68" fmla="*/ 250 w 333"/>
              <a:gd name="T69" fmla="*/ 300 h 342"/>
              <a:gd name="T70" fmla="*/ 266 w 333"/>
              <a:gd name="T71" fmla="*/ 50 h 342"/>
              <a:gd name="T72" fmla="*/ 266 w 333"/>
              <a:gd name="T73" fmla="*/ 66 h 342"/>
              <a:gd name="T74" fmla="*/ 233 w 333"/>
              <a:gd name="T75" fmla="*/ 66 h 342"/>
              <a:gd name="T76" fmla="*/ 233 w 333"/>
              <a:gd name="T77" fmla="*/ 50 h 342"/>
              <a:gd name="T78" fmla="*/ 250 w 333"/>
              <a:gd name="T79" fmla="*/ 33 h 342"/>
              <a:gd name="T80" fmla="*/ 266 w 333"/>
              <a:gd name="T81" fmla="*/ 50 h 342"/>
              <a:gd name="T82" fmla="*/ 266 w 333"/>
              <a:gd name="T83" fmla="*/ 133 h 342"/>
              <a:gd name="T84" fmla="*/ 233 w 333"/>
              <a:gd name="T85" fmla="*/ 133 h 342"/>
              <a:gd name="T86" fmla="*/ 233 w 333"/>
              <a:gd name="T87" fmla="*/ 100 h 342"/>
              <a:gd name="T88" fmla="*/ 266 w 333"/>
              <a:gd name="T89" fmla="*/ 100 h 342"/>
              <a:gd name="T90" fmla="*/ 266 w 333"/>
              <a:gd name="T91" fmla="*/ 133 h 342"/>
              <a:gd name="T92" fmla="*/ 300 w 333"/>
              <a:gd name="T93" fmla="*/ 183 h 342"/>
              <a:gd name="T94" fmla="*/ 300 w 333"/>
              <a:gd name="T95" fmla="*/ 33 h 342"/>
              <a:gd name="T96" fmla="*/ 266 w 333"/>
              <a:gd name="T97" fmla="*/ 0 h 342"/>
              <a:gd name="T98" fmla="*/ 233 w 333"/>
              <a:gd name="T99" fmla="*/ 0 h 342"/>
              <a:gd name="T100" fmla="*/ 200 w 333"/>
              <a:gd name="T101" fmla="*/ 33 h 342"/>
              <a:gd name="T102" fmla="*/ 200 w 333"/>
              <a:gd name="T103" fmla="*/ 183 h 342"/>
              <a:gd name="T104" fmla="*/ 168 w 333"/>
              <a:gd name="T105" fmla="*/ 265 h 342"/>
              <a:gd name="T106" fmla="*/ 232 w 333"/>
              <a:gd name="T107" fmla="*/ 331 h 342"/>
              <a:gd name="T108" fmla="*/ 333 w 333"/>
              <a:gd name="T109" fmla="*/ 250 h 342"/>
              <a:gd name="T110" fmla="*/ 300 w 333"/>
              <a:gd name="T111" fmla="*/ 183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33" h="342">
                <a:moveTo>
                  <a:pt x="166" y="83"/>
                </a:moveTo>
                <a:lnTo>
                  <a:pt x="166" y="83"/>
                </a:lnTo>
                <a:cubicBezTo>
                  <a:pt x="166" y="92"/>
                  <a:pt x="159" y="100"/>
                  <a:pt x="150" y="100"/>
                </a:cubicBezTo>
                <a:lnTo>
                  <a:pt x="100" y="100"/>
                </a:lnTo>
                <a:lnTo>
                  <a:pt x="100" y="116"/>
                </a:lnTo>
                <a:cubicBezTo>
                  <a:pt x="100" y="126"/>
                  <a:pt x="92" y="133"/>
                  <a:pt x="83" y="133"/>
                </a:cubicBezTo>
                <a:cubicBezTo>
                  <a:pt x="74" y="133"/>
                  <a:pt x="66" y="126"/>
                  <a:pt x="66" y="116"/>
                </a:cubicBezTo>
                <a:lnTo>
                  <a:pt x="66" y="100"/>
                </a:lnTo>
                <a:lnTo>
                  <a:pt x="66" y="66"/>
                </a:lnTo>
                <a:lnTo>
                  <a:pt x="66" y="33"/>
                </a:lnTo>
                <a:cubicBezTo>
                  <a:pt x="66" y="15"/>
                  <a:pt x="81" y="0"/>
                  <a:pt x="100" y="0"/>
                </a:cubicBezTo>
                <a:lnTo>
                  <a:pt x="150" y="0"/>
                </a:lnTo>
                <a:cubicBezTo>
                  <a:pt x="159" y="0"/>
                  <a:pt x="166" y="7"/>
                  <a:pt x="166" y="16"/>
                </a:cubicBezTo>
                <a:cubicBezTo>
                  <a:pt x="166" y="26"/>
                  <a:pt x="159" y="33"/>
                  <a:pt x="150" y="33"/>
                </a:cubicBezTo>
                <a:lnTo>
                  <a:pt x="116" y="33"/>
                </a:lnTo>
                <a:cubicBezTo>
                  <a:pt x="107" y="33"/>
                  <a:pt x="100" y="40"/>
                  <a:pt x="100" y="50"/>
                </a:cubicBezTo>
                <a:lnTo>
                  <a:pt x="100" y="66"/>
                </a:lnTo>
                <a:lnTo>
                  <a:pt x="150" y="66"/>
                </a:lnTo>
                <a:cubicBezTo>
                  <a:pt x="159" y="66"/>
                  <a:pt x="166" y="74"/>
                  <a:pt x="166" y="83"/>
                </a:cubicBezTo>
                <a:close/>
                <a:moveTo>
                  <a:pt x="0" y="16"/>
                </a:moveTo>
                <a:lnTo>
                  <a:pt x="0" y="16"/>
                </a:lnTo>
                <a:cubicBezTo>
                  <a:pt x="0" y="7"/>
                  <a:pt x="7" y="0"/>
                  <a:pt x="16" y="0"/>
                </a:cubicBezTo>
                <a:cubicBezTo>
                  <a:pt x="26" y="0"/>
                  <a:pt x="33" y="7"/>
                  <a:pt x="33" y="16"/>
                </a:cubicBezTo>
                <a:cubicBezTo>
                  <a:pt x="33" y="26"/>
                  <a:pt x="26" y="33"/>
                  <a:pt x="16" y="33"/>
                </a:cubicBezTo>
                <a:cubicBezTo>
                  <a:pt x="7" y="33"/>
                  <a:pt x="0" y="26"/>
                  <a:pt x="0" y="16"/>
                </a:cubicBezTo>
                <a:close/>
                <a:moveTo>
                  <a:pt x="250" y="300"/>
                </a:moveTo>
                <a:cubicBezTo>
                  <a:pt x="222" y="300"/>
                  <a:pt x="200" y="277"/>
                  <a:pt x="200" y="250"/>
                </a:cubicBezTo>
                <a:cubicBezTo>
                  <a:pt x="200" y="228"/>
                  <a:pt x="214" y="210"/>
                  <a:pt x="233" y="203"/>
                </a:cubicBezTo>
                <a:lnTo>
                  <a:pt x="233" y="168"/>
                </a:lnTo>
                <a:lnTo>
                  <a:pt x="233" y="166"/>
                </a:lnTo>
                <a:lnTo>
                  <a:pt x="266" y="166"/>
                </a:lnTo>
                <a:lnTo>
                  <a:pt x="266" y="168"/>
                </a:lnTo>
                <a:lnTo>
                  <a:pt x="266" y="203"/>
                </a:lnTo>
                <a:cubicBezTo>
                  <a:pt x="286" y="210"/>
                  <a:pt x="300" y="228"/>
                  <a:pt x="300" y="250"/>
                </a:cubicBezTo>
                <a:cubicBezTo>
                  <a:pt x="300" y="277"/>
                  <a:pt x="277" y="300"/>
                  <a:pt x="250" y="300"/>
                </a:cubicBezTo>
                <a:close/>
                <a:moveTo>
                  <a:pt x="266" y="50"/>
                </a:moveTo>
                <a:lnTo>
                  <a:pt x="266" y="66"/>
                </a:lnTo>
                <a:lnTo>
                  <a:pt x="233" y="66"/>
                </a:lnTo>
                <a:lnTo>
                  <a:pt x="233" y="50"/>
                </a:lnTo>
                <a:cubicBezTo>
                  <a:pt x="233" y="40"/>
                  <a:pt x="240" y="33"/>
                  <a:pt x="250" y="33"/>
                </a:cubicBezTo>
                <a:cubicBezTo>
                  <a:pt x="259" y="33"/>
                  <a:pt x="266" y="40"/>
                  <a:pt x="266" y="50"/>
                </a:cubicBezTo>
                <a:close/>
                <a:moveTo>
                  <a:pt x="266" y="133"/>
                </a:moveTo>
                <a:lnTo>
                  <a:pt x="233" y="133"/>
                </a:lnTo>
                <a:lnTo>
                  <a:pt x="233" y="100"/>
                </a:lnTo>
                <a:lnTo>
                  <a:pt x="266" y="100"/>
                </a:lnTo>
                <a:lnTo>
                  <a:pt x="266" y="133"/>
                </a:lnTo>
                <a:close/>
                <a:moveTo>
                  <a:pt x="300" y="183"/>
                </a:moveTo>
                <a:lnTo>
                  <a:pt x="300" y="33"/>
                </a:lnTo>
                <a:cubicBezTo>
                  <a:pt x="300" y="15"/>
                  <a:pt x="285" y="0"/>
                  <a:pt x="266" y="0"/>
                </a:cubicBezTo>
                <a:lnTo>
                  <a:pt x="233" y="0"/>
                </a:lnTo>
                <a:cubicBezTo>
                  <a:pt x="215" y="0"/>
                  <a:pt x="200" y="15"/>
                  <a:pt x="200" y="33"/>
                </a:cubicBezTo>
                <a:lnTo>
                  <a:pt x="200" y="183"/>
                </a:lnTo>
                <a:cubicBezTo>
                  <a:pt x="176" y="201"/>
                  <a:pt x="162" y="232"/>
                  <a:pt x="168" y="265"/>
                </a:cubicBezTo>
                <a:cubicBezTo>
                  <a:pt x="174" y="298"/>
                  <a:pt x="199" y="324"/>
                  <a:pt x="232" y="331"/>
                </a:cubicBezTo>
                <a:cubicBezTo>
                  <a:pt x="286" y="342"/>
                  <a:pt x="333" y="302"/>
                  <a:pt x="333" y="250"/>
                </a:cubicBezTo>
                <a:cubicBezTo>
                  <a:pt x="333" y="222"/>
                  <a:pt x="320" y="199"/>
                  <a:pt x="300" y="1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3">
            <a:extLst>
              <a:ext uri="{FF2B5EF4-FFF2-40B4-BE49-F238E27FC236}">
                <a16:creationId xmlns:a16="http://schemas.microsoft.com/office/drawing/2014/main" id="{1AE04C47-6DF5-4B2D-8FC0-9073F6B009C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52601" y="4535488"/>
            <a:ext cx="250825" cy="252413"/>
          </a:xfrm>
          <a:custGeom>
            <a:avLst/>
            <a:gdLst>
              <a:gd name="T0" fmla="*/ 67 w 333"/>
              <a:gd name="T1" fmla="*/ 150 h 333"/>
              <a:gd name="T2" fmla="*/ 50 w 333"/>
              <a:gd name="T3" fmla="*/ 166 h 333"/>
              <a:gd name="T4" fmla="*/ 33 w 333"/>
              <a:gd name="T5" fmla="*/ 150 h 333"/>
              <a:gd name="T6" fmla="*/ 50 w 333"/>
              <a:gd name="T7" fmla="*/ 133 h 333"/>
              <a:gd name="T8" fmla="*/ 67 w 333"/>
              <a:gd name="T9" fmla="*/ 150 h 333"/>
              <a:gd name="T10" fmla="*/ 143 w 333"/>
              <a:gd name="T11" fmla="*/ 126 h 333"/>
              <a:gd name="T12" fmla="*/ 127 w 333"/>
              <a:gd name="T13" fmla="*/ 143 h 333"/>
              <a:gd name="T14" fmla="*/ 110 w 333"/>
              <a:gd name="T15" fmla="*/ 126 h 333"/>
              <a:gd name="T16" fmla="*/ 127 w 333"/>
              <a:gd name="T17" fmla="*/ 110 h 333"/>
              <a:gd name="T18" fmla="*/ 143 w 333"/>
              <a:gd name="T19" fmla="*/ 126 h 333"/>
              <a:gd name="T20" fmla="*/ 167 w 333"/>
              <a:gd name="T21" fmla="*/ 50 h 333"/>
              <a:gd name="T22" fmla="*/ 150 w 333"/>
              <a:gd name="T23" fmla="*/ 66 h 333"/>
              <a:gd name="T24" fmla="*/ 133 w 333"/>
              <a:gd name="T25" fmla="*/ 50 h 333"/>
              <a:gd name="T26" fmla="*/ 150 w 333"/>
              <a:gd name="T27" fmla="*/ 33 h 333"/>
              <a:gd name="T28" fmla="*/ 167 w 333"/>
              <a:gd name="T29" fmla="*/ 50 h 333"/>
              <a:gd name="T30" fmla="*/ 250 w 333"/>
              <a:gd name="T31" fmla="*/ 300 h 333"/>
              <a:gd name="T32" fmla="*/ 200 w 333"/>
              <a:gd name="T33" fmla="*/ 250 h 333"/>
              <a:gd name="T34" fmla="*/ 233 w 333"/>
              <a:gd name="T35" fmla="*/ 203 h 333"/>
              <a:gd name="T36" fmla="*/ 233 w 333"/>
              <a:gd name="T37" fmla="*/ 168 h 333"/>
              <a:gd name="T38" fmla="*/ 233 w 333"/>
              <a:gd name="T39" fmla="*/ 166 h 333"/>
              <a:gd name="T40" fmla="*/ 267 w 333"/>
              <a:gd name="T41" fmla="*/ 166 h 333"/>
              <a:gd name="T42" fmla="*/ 267 w 333"/>
              <a:gd name="T43" fmla="*/ 168 h 333"/>
              <a:gd name="T44" fmla="*/ 267 w 333"/>
              <a:gd name="T45" fmla="*/ 203 h 333"/>
              <a:gd name="T46" fmla="*/ 300 w 333"/>
              <a:gd name="T47" fmla="*/ 250 h 333"/>
              <a:gd name="T48" fmla="*/ 250 w 333"/>
              <a:gd name="T49" fmla="*/ 300 h 333"/>
              <a:gd name="T50" fmla="*/ 233 w 333"/>
              <a:gd name="T51" fmla="*/ 100 h 333"/>
              <a:gd name="T52" fmla="*/ 267 w 333"/>
              <a:gd name="T53" fmla="*/ 100 h 333"/>
              <a:gd name="T54" fmla="*/ 267 w 333"/>
              <a:gd name="T55" fmla="*/ 133 h 333"/>
              <a:gd name="T56" fmla="*/ 233 w 333"/>
              <a:gd name="T57" fmla="*/ 133 h 333"/>
              <a:gd name="T58" fmla="*/ 233 w 333"/>
              <a:gd name="T59" fmla="*/ 100 h 333"/>
              <a:gd name="T60" fmla="*/ 233 w 333"/>
              <a:gd name="T61" fmla="*/ 33 h 333"/>
              <a:gd name="T62" fmla="*/ 267 w 333"/>
              <a:gd name="T63" fmla="*/ 33 h 333"/>
              <a:gd name="T64" fmla="*/ 267 w 333"/>
              <a:gd name="T65" fmla="*/ 66 h 333"/>
              <a:gd name="T66" fmla="*/ 233 w 333"/>
              <a:gd name="T67" fmla="*/ 66 h 333"/>
              <a:gd name="T68" fmla="*/ 233 w 333"/>
              <a:gd name="T69" fmla="*/ 33 h 333"/>
              <a:gd name="T70" fmla="*/ 300 w 333"/>
              <a:gd name="T71" fmla="*/ 183 h 333"/>
              <a:gd name="T72" fmla="*/ 300 w 333"/>
              <a:gd name="T73" fmla="*/ 0 h 333"/>
              <a:gd name="T74" fmla="*/ 200 w 333"/>
              <a:gd name="T75" fmla="*/ 0 h 333"/>
              <a:gd name="T76" fmla="*/ 200 w 333"/>
              <a:gd name="T77" fmla="*/ 183 h 333"/>
              <a:gd name="T78" fmla="*/ 167 w 333"/>
              <a:gd name="T79" fmla="*/ 250 h 333"/>
              <a:gd name="T80" fmla="*/ 250 w 333"/>
              <a:gd name="T81" fmla="*/ 333 h 333"/>
              <a:gd name="T82" fmla="*/ 333 w 333"/>
              <a:gd name="T83" fmla="*/ 250 h 333"/>
              <a:gd name="T84" fmla="*/ 300 w 333"/>
              <a:gd name="T85" fmla="*/ 183 h 333"/>
              <a:gd name="T86" fmla="*/ 50 w 333"/>
              <a:gd name="T87" fmla="*/ 66 h 333"/>
              <a:gd name="T88" fmla="*/ 33 w 333"/>
              <a:gd name="T89" fmla="*/ 50 h 333"/>
              <a:gd name="T90" fmla="*/ 50 w 333"/>
              <a:gd name="T91" fmla="*/ 33 h 333"/>
              <a:gd name="T92" fmla="*/ 67 w 333"/>
              <a:gd name="T93" fmla="*/ 50 h 333"/>
              <a:gd name="T94" fmla="*/ 50 w 333"/>
              <a:gd name="T95" fmla="*/ 66 h 333"/>
              <a:gd name="T96" fmla="*/ 50 w 333"/>
              <a:gd name="T97" fmla="*/ 0 h 333"/>
              <a:gd name="T98" fmla="*/ 0 w 333"/>
              <a:gd name="T99" fmla="*/ 50 h 333"/>
              <a:gd name="T100" fmla="*/ 50 w 333"/>
              <a:gd name="T101" fmla="*/ 100 h 333"/>
              <a:gd name="T102" fmla="*/ 100 w 333"/>
              <a:gd name="T103" fmla="*/ 50 h 333"/>
              <a:gd name="T104" fmla="*/ 50 w 333"/>
              <a:gd name="T10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3" h="333">
                <a:moveTo>
                  <a:pt x="67" y="150"/>
                </a:moveTo>
                <a:cubicBezTo>
                  <a:pt x="67" y="159"/>
                  <a:pt x="59" y="166"/>
                  <a:pt x="50" y="166"/>
                </a:cubicBezTo>
                <a:cubicBezTo>
                  <a:pt x="41" y="166"/>
                  <a:pt x="33" y="159"/>
                  <a:pt x="33" y="150"/>
                </a:cubicBezTo>
                <a:cubicBezTo>
                  <a:pt x="33" y="140"/>
                  <a:pt x="41" y="133"/>
                  <a:pt x="50" y="133"/>
                </a:cubicBezTo>
                <a:cubicBezTo>
                  <a:pt x="59" y="133"/>
                  <a:pt x="67" y="140"/>
                  <a:pt x="67" y="150"/>
                </a:cubicBezTo>
                <a:close/>
                <a:moveTo>
                  <a:pt x="143" y="126"/>
                </a:moveTo>
                <a:cubicBezTo>
                  <a:pt x="143" y="135"/>
                  <a:pt x="136" y="143"/>
                  <a:pt x="127" y="143"/>
                </a:cubicBezTo>
                <a:cubicBezTo>
                  <a:pt x="117" y="143"/>
                  <a:pt x="110" y="135"/>
                  <a:pt x="110" y="126"/>
                </a:cubicBezTo>
                <a:cubicBezTo>
                  <a:pt x="110" y="117"/>
                  <a:pt x="117" y="110"/>
                  <a:pt x="127" y="110"/>
                </a:cubicBezTo>
                <a:cubicBezTo>
                  <a:pt x="136" y="110"/>
                  <a:pt x="143" y="117"/>
                  <a:pt x="143" y="126"/>
                </a:cubicBezTo>
                <a:close/>
                <a:moveTo>
                  <a:pt x="167" y="50"/>
                </a:moveTo>
                <a:cubicBezTo>
                  <a:pt x="167" y="59"/>
                  <a:pt x="159" y="66"/>
                  <a:pt x="150" y="66"/>
                </a:cubicBezTo>
                <a:cubicBezTo>
                  <a:pt x="141" y="66"/>
                  <a:pt x="133" y="59"/>
                  <a:pt x="133" y="50"/>
                </a:cubicBezTo>
                <a:cubicBezTo>
                  <a:pt x="133" y="40"/>
                  <a:pt x="141" y="33"/>
                  <a:pt x="150" y="33"/>
                </a:cubicBezTo>
                <a:cubicBezTo>
                  <a:pt x="159" y="33"/>
                  <a:pt x="167" y="40"/>
                  <a:pt x="167" y="50"/>
                </a:cubicBezTo>
                <a:close/>
                <a:moveTo>
                  <a:pt x="250" y="300"/>
                </a:moveTo>
                <a:cubicBezTo>
                  <a:pt x="222" y="300"/>
                  <a:pt x="200" y="277"/>
                  <a:pt x="200" y="250"/>
                </a:cubicBezTo>
                <a:cubicBezTo>
                  <a:pt x="200" y="228"/>
                  <a:pt x="214" y="210"/>
                  <a:pt x="233" y="203"/>
                </a:cubicBezTo>
                <a:lnTo>
                  <a:pt x="233" y="168"/>
                </a:lnTo>
                <a:lnTo>
                  <a:pt x="233" y="166"/>
                </a:lnTo>
                <a:lnTo>
                  <a:pt x="267" y="166"/>
                </a:lnTo>
                <a:lnTo>
                  <a:pt x="267" y="168"/>
                </a:lnTo>
                <a:lnTo>
                  <a:pt x="267" y="203"/>
                </a:lnTo>
                <a:cubicBezTo>
                  <a:pt x="286" y="210"/>
                  <a:pt x="300" y="228"/>
                  <a:pt x="300" y="250"/>
                </a:cubicBezTo>
                <a:cubicBezTo>
                  <a:pt x="300" y="277"/>
                  <a:pt x="278" y="300"/>
                  <a:pt x="250" y="300"/>
                </a:cubicBezTo>
                <a:close/>
                <a:moveTo>
                  <a:pt x="233" y="100"/>
                </a:moveTo>
                <a:lnTo>
                  <a:pt x="267" y="100"/>
                </a:lnTo>
                <a:lnTo>
                  <a:pt x="267" y="133"/>
                </a:lnTo>
                <a:lnTo>
                  <a:pt x="233" y="133"/>
                </a:lnTo>
                <a:lnTo>
                  <a:pt x="233" y="100"/>
                </a:lnTo>
                <a:close/>
                <a:moveTo>
                  <a:pt x="233" y="33"/>
                </a:moveTo>
                <a:lnTo>
                  <a:pt x="267" y="33"/>
                </a:lnTo>
                <a:lnTo>
                  <a:pt x="267" y="66"/>
                </a:lnTo>
                <a:lnTo>
                  <a:pt x="233" y="66"/>
                </a:lnTo>
                <a:lnTo>
                  <a:pt x="233" y="33"/>
                </a:lnTo>
                <a:close/>
                <a:moveTo>
                  <a:pt x="300" y="183"/>
                </a:moveTo>
                <a:lnTo>
                  <a:pt x="300" y="0"/>
                </a:lnTo>
                <a:lnTo>
                  <a:pt x="200" y="0"/>
                </a:lnTo>
                <a:lnTo>
                  <a:pt x="200" y="183"/>
                </a:lnTo>
                <a:cubicBezTo>
                  <a:pt x="180" y="199"/>
                  <a:pt x="167" y="222"/>
                  <a:pt x="167" y="250"/>
                </a:cubicBezTo>
                <a:cubicBezTo>
                  <a:pt x="167" y="296"/>
                  <a:pt x="204" y="333"/>
                  <a:pt x="250" y="333"/>
                </a:cubicBezTo>
                <a:cubicBezTo>
                  <a:pt x="296" y="333"/>
                  <a:pt x="333" y="296"/>
                  <a:pt x="333" y="250"/>
                </a:cubicBezTo>
                <a:cubicBezTo>
                  <a:pt x="333" y="222"/>
                  <a:pt x="320" y="199"/>
                  <a:pt x="300" y="183"/>
                </a:cubicBezTo>
                <a:close/>
                <a:moveTo>
                  <a:pt x="50" y="66"/>
                </a:moveTo>
                <a:cubicBezTo>
                  <a:pt x="41" y="66"/>
                  <a:pt x="33" y="59"/>
                  <a:pt x="33" y="50"/>
                </a:cubicBezTo>
                <a:cubicBezTo>
                  <a:pt x="33" y="40"/>
                  <a:pt x="41" y="33"/>
                  <a:pt x="50" y="33"/>
                </a:cubicBezTo>
                <a:cubicBezTo>
                  <a:pt x="59" y="33"/>
                  <a:pt x="67" y="40"/>
                  <a:pt x="67" y="50"/>
                </a:cubicBezTo>
                <a:cubicBezTo>
                  <a:pt x="67" y="59"/>
                  <a:pt x="59" y="66"/>
                  <a:pt x="50" y="66"/>
                </a:cubicBezTo>
                <a:close/>
                <a:moveTo>
                  <a:pt x="50" y="0"/>
                </a:moveTo>
                <a:cubicBezTo>
                  <a:pt x="22" y="0"/>
                  <a:pt x="0" y="22"/>
                  <a:pt x="0" y="50"/>
                </a:cubicBezTo>
                <a:cubicBezTo>
                  <a:pt x="0" y="77"/>
                  <a:pt x="22" y="100"/>
                  <a:pt x="50" y="100"/>
                </a:cubicBezTo>
                <a:cubicBezTo>
                  <a:pt x="78" y="100"/>
                  <a:pt x="100" y="77"/>
                  <a:pt x="100" y="50"/>
                </a:cubicBezTo>
                <a:cubicBezTo>
                  <a:pt x="100" y="22"/>
                  <a:pt x="78" y="0"/>
                  <a:pt x="5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4">
            <a:extLst>
              <a:ext uri="{FF2B5EF4-FFF2-40B4-BE49-F238E27FC236}">
                <a16:creationId xmlns:a16="http://schemas.microsoft.com/office/drawing/2014/main" id="{CF5FF309-9A32-4425-A0FB-4EF28DAEC60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49363" y="4535488"/>
            <a:ext cx="127000" cy="252413"/>
          </a:xfrm>
          <a:custGeom>
            <a:avLst/>
            <a:gdLst>
              <a:gd name="T0" fmla="*/ 84 w 167"/>
              <a:gd name="T1" fmla="*/ 300 h 333"/>
              <a:gd name="T2" fmla="*/ 34 w 167"/>
              <a:gd name="T3" fmla="*/ 250 h 333"/>
              <a:gd name="T4" fmla="*/ 67 w 167"/>
              <a:gd name="T5" fmla="*/ 203 h 333"/>
              <a:gd name="T6" fmla="*/ 67 w 167"/>
              <a:gd name="T7" fmla="*/ 168 h 333"/>
              <a:gd name="T8" fmla="*/ 67 w 167"/>
              <a:gd name="T9" fmla="*/ 166 h 333"/>
              <a:gd name="T10" fmla="*/ 100 w 167"/>
              <a:gd name="T11" fmla="*/ 166 h 333"/>
              <a:gd name="T12" fmla="*/ 100 w 167"/>
              <a:gd name="T13" fmla="*/ 168 h 333"/>
              <a:gd name="T14" fmla="*/ 100 w 167"/>
              <a:gd name="T15" fmla="*/ 203 h 333"/>
              <a:gd name="T16" fmla="*/ 134 w 167"/>
              <a:gd name="T17" fmla="*/ 250 h 333"/>
              <a:gd name="T18" fmla="*/ 84 w 167"/>
              <a:gd name="T19" fmla="*/ 300 h 333"/>
              <a:gd name="T20" fmla="*/ 67 w 167"/>
              <a:gd name="T21" fmla="*/ 100 h 333"/>
              <a:gd name="T22" fmla="*/ 100 w 167"/>
              <a:gd name="T23" fmla="*/ 100 h 333"/>
              <a:gd name="T24" fmla="*/ 100 w 167"/>
              <a:gd name="T25" fmla="*/ 133 h 333"/>
              <a:gd name="T26" fmla="*/ 67 w 167"/>
              <a:gd name="T27" fmla="*/ 133 h 333"/>
              <a:gd name="T28" fmla="*/ 67 w 167"/>
              <a:gd name="T29" fmla="*/ 100 h 333"/>
              <a:gd name="T30" fmla="*/ 67 w 167"/>
              <a:gd name="T31" fmla="*/ 33 h 333"/>
              <a:gd name="T32" fmla="*/ 100 w 167"/>
              <a:gd name="T33" fmla="*/ 33 h 333"/>
              <a:gd name="T34" fmla="*/ 100 w 167"/>
              <a:gd name="T35" fmla="*/ 66 h 333"/>
              <a:gd name="T36" fmla="*/ 67 w 167"/>
              <a:gd name="T37" fmla="*/ 66 h 333"/>
              <a:gd name="T38" fmla="*/ 67 w 167"/>
              <a:gd name="T39" fmla="*/ 33 h 333"/>
              <a:gd name="T40" fmla="*/ 134 w 167"/>
              <a:gd name="T41" fmla="*/ 183 h 333"/>
              <a:gd name="T42" fmla="*/ 134 w 167"/>
              <a:gd name="T43" fmla="*/ 0 h 333"/>
              <a:gd name="T44" fmla="*/ 34 w 167"/>
              <a:gd name="T45" fmla="*/ 0 h 333"/>
              <a:gd name="T46" fmla="*/ 34 w 167"/>
              <a:gd name="T47" fmla="*/ 183 h 333"/>
              <a:gd name="T48" fmla="*/ 0 w 167"/>
              <a:gd name="T49" fmla="*/ 250 h 333"/>
              <a:gd name="T50" fmla="*/ 84 w 167"/>
              <a:gd name="T51" fmla="*/ 333 h 333"/>
              <a:gd name="T52" fmla="*/ 167 w 167"/>
              <a:gd name="T53" fmla="*/ 250 h 333"/>
              <a:gd name="T54" fmla="*/ 134 w 167"/>
              <a:gd name="T55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7" h="333">
                <a:moveTo>
                  <a:pt x="84" y="300"/>
                </a:moveTo>
                <a:cubicBezTo>
                  <a:pt x="56" y="300"/>
                  <a:pt x="34" y="277"/>
                  <a:pt x="34" y="250"/>
                </a:cubicBezTo>
                <a:cubicBezTo>
                  <a:pt x="34" y="228"/>
                  <a:pt x="48" y="210"/>
                  <a:pt x="67" y="203"/>
                </a:cubicBezTo>
                <a:lnTo>
                  <a:pt x="67" y="168"/>
                </a:lnTo>
                <a:lnTo>
                  <a:pt x="67" y="166"/>
                </a:lnTo>
                <a:lnTo>
                  <a:pt x="100" y="166"/>
                </a:lnTo>
                <a:lnTo>
                  <a:pt x="100" y="168"/>
                </a:lnTo>
                <a:lnTo>
                  <a:pt x="100" y="203"/>
                </a:lnTo>
                <a:cubicBezTo>
                  <a:pt x="120" y="210"/>
                  <a:pt x="134" y="228"/>
                  <a:pt x="134" y="250"/>
                </a:cubicBezTo>
                <a:cubicBezTo>
                  <a:pt x="134" y="277"/>
                  <a:pt x="111" y="300"/>
                  <a:pt x="84" y="300"/>
                </a:cubicBezTo>
                <a:close/>
                <a:moveTo>
                  <a:pt x="67" y="100"/>
                </a:moveTo>
                <a:lnTo>
                  <a:pt x="100" y="100"/>
                </a:lnTo>
                <a:lnTo>
                  <a:pt x="100" y="133"/>
                </a:lnTo>
                <a:lnTo>
                  <a:pt x="67" y="133"/>
                </a:lnTo>
                <a:lnTo>
                  <a:pt x="67" y="100"/>
                </a:lnTo>
                <a:close/>
                <a:moveTo>
                  <a:pt x="67" y="33"/>
                </a:moveTo>
                <a:lnTo>
                  <a:pt x="100" y="33"/>
                </a:lnTo>
                <a:lnTo>
                  <a:pt x="100" y="66"/>
                </a:lnTo>
                <a:lnTo>
                  <a:pt x="67" y="66"/>
                </a:lnTo>
                <a:lnTo>
                  <a:pt x="67" y="33"/>
                </a:lnTo>
                <a:close/>
                <a:moveTo>
                  <a:pt x="134" y="183"/>
                </a:moveTo>
                <a:lnTo>
                  <a:pt x="134" y="0"/>
                </a:lnTo>
                <a:lnTo>
                  <a:pt x="34" y="0"/>
                </a:lnTo>
                <a:lnTo>
                  <a:pt x="34" y="183"/>
                </a:lnTo>
                <a:cubicBezTo>
                  <a:pt x="14" y="199"/>
                  <a:pt x="0" y="222"/>
                  <a:pt x="0" y="250"/>
                </a:cubicBezTo>
                <a:cubicBezTo>
                  <a:pt x="0" y="296"/>
                  <a:pt x="38" y="333"/>
                  <a:pt x="84" y="333"/>
                </a:cubicBezTo>
                <a:cubicBezTo>
                  <a:pt x="130" y="333"/>
                  <a:pt x="167" y="296"/>
                  <a:pt x="167" y="250"/>
                </a:cubicBezTo>
                <a:cubicBezTo>
                  <a:pt x="167" y="222"/>
                  <a:pt x="154" y="199"/>
                  <a:pt x="134" y="1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5">
            <a:extLst>
              <a:ext uri="{FF2B5EF4-FFF2-40B4-BE49-F238E27FC236}">
                <a16:creationId xmlns:a16="http://schemas.microsoft.com/office/drawing/2014/main" id="{0DF35109-B028-4F25-891B-58835E9BDE1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72151" y="4027488"/>
            <a:ext cx="128588" cy="261938"/>
          </a:xfrm>
          <a:custGeom>
            <a:avLst/>
            <a:gdLst>
              <a:gd name="T0" fmla="*/ 88 w 171"/>
              <a:gd name="T1" fmla="*/ 300 h 343"/>
              <a:gd name="T2" fmla="*/ 38 w 171"/>
              <a:gd name="T3" fmla="*/ 250 h 343"/>
              <a:gd name="T4" fmla="*/ 71 w 171"/>
              <a:gd name="T5" fmla="*/ 203 h 343"/>
              <a:gd name="T6" fmla="*/ 71 w 171"/>
              <a:gd name="T7" fmla="*/ 168 h 343"/>
              <a:gd name="T8" fmla="*/ 71 w 171"/>
              <a:gd name="T9" fmla="*/ 167 h 343"/>
              <a:gd name="T10" fmla="*/ 104 w 171"/>
              <a:gd name="T11" fmla="*/ 167 h 343"/>
              <a:gd name="T12" fmla="*/ 104 w 171"/>
              <a:gd name="T13" fmla="*/ 168 h 343"/>
              <a:gd name="T14" fmla="*/ 104 w 171"/>
              <a:gd name="T15" fmla="*/ 203 h 343"/>
              <a:gd name="T16" fmla="*/ 138 w 171"/>
              <a:gd name="T17" fmla="*/ 250 h 343"/>
              <a:gd name="T18" fmla="*/ 88 w 171"/>
              <a:gd name="T19" fmla="*/ 300 h 343"/>
              <a:gd name="T20" fmla="*/ 72 w 171"/>
              <a:gd name="T21" fmla="*/ 100 h 343"/>
              <a:gd name="T22" fmla="*/ 105 w 171"/>
              <a:gd name="T23" fmla="*/ 100 h 343"/>
              <a:gd name="T24" fmla="*/ 105 w 171"/>
              <a:gd name="T25" fmla="*/ 133 h 343"/>
              <a:gd name="T26" fmla="*/ 72 w 171"/>
              <a:gd name="T27" fmla="*/ 133 h 343"/>
              <a:gd name="T28" fmla="*/ 72 w 171"/>
              <a:gd name="T29" fmla="*/ 100 h 343"/>
              <a:gd name="T30" fmla="*/ 72 w 171"/>
              <a:gd name="T31" fmla="*/ 50 h 343"/>
              <a:gd name="T32" fmla="*/ 88 w 171"/>
              <a:gd name="T33" fmla="*/ 33 h 343"/>
              <a:gd name="T34" fmla="*/ 105 w 171"/>
              <a:gd name="T35" fmla="*/ 50 h 343"/>
              <a:gd name="T36" fmla="*/ 105 w 171"/>
              <a:gd name="T37" fmla="*/ 67 h 343"/>
              <a:gd name="T38" fmla="*/ 72 w 171"/>
              <a:gd name="T39" fmla="*/ 67 h 343"/>
              <a:gd name="T40" fmla="*/ 72 w 171"/>
              <a:gd name="T41" fmla="*/ 50 h 343"/>
              <a:gd name="T42" fmla="*/ 138 w 171"/>
              <a:gd name="T43" fmla="*/ 184 h 343"/>
              <a:gd name="T44" fmla="*/ 138 w 171"/>
              <a:gd name="T45" fmla="*/ 33 h 343"/>
              <a:gd name="T46" fmla="*/ 105 w 171"/>
              <a:gd name="T47" fmla="*/ 0 h 343"/>
              <a:gd name="T48" fmla="*/ 72 w 171"/>
              <a:gd name="T49" fmla="*/ 0 h 343"/>
              <a:gd name="T50" fmla="*/ 38 w 171"/>
              <a:gd name="T51" fmla="*/ 33 h 343"/>
              <a:gd name="T52" fmla="*/ 38 w 171"/>
              <a:gd name="T53" fmla="*/ 184 h 343"/>
              <a:gd name="T54" fmla="*/ 6 w 171"/>
              <a:gd name="T55" fmla="*/ 266 h 343"/>
              <a:gd name="T56" fmla="*/ 70 w 171"/>
              <a:gd name="T57" fmla="*/ 331 h 343"/>
              <a:gd name="T58" fmla="*/ 171 w 171"/>
              <a:gd name="T59" fmla="*/ 250 h 343"/>
              <a:gd name="T60" fmla="*/ 138 w 171"/>
              <a:gd name="T61" fmla="*/ 184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1" h="343">
                <a:moveTo>
                  <a:pt x="88" y="300"/>
                </a:moveTo>
                <a:cubicBezTo>
                  <a:pt x="61" y="300"/>
                  <a:pt x="38" y="278"/>
                  <a:pt x="38" y="250"/>
                </a:cubicBezTo>
                <a:cubicBezTo>
                  <a:pt x="38" y="228"/>
                  <a:pt x="54" y="210"/>
                  <a:pt x="71" y="203"/>
                </a:cubicBezTo>
                <a:lnTo>
                  <a:pt x="71" y="168"/>
                </a:lnTo>
                <a:lnTo>
                  <a:pt x="71" y="167"/>
                </a:lnTo>
                <a:lnTo>
                  <a:pt x="104" y="167"/>
                </a:lnTo>
                <a:lnTo>
                  <a:pt x="104" y="168"/>
                </a:lnTo>
                <a:lnTo>
                  <a:pt x="104" y="203"/>
                </a:lnTo>
                <a:cubicBezTo>
                  <a:pt x="121" y="210"/>
                  <a:pt x="138" y="228"/>
                  <a:pt x="138" y="250"/>
                </a:cubicBezTo>
                <a:cubicBezTo>
                  <a:pt x="138" y="278"/>
                  <a:pt x="116" y="300"/>
                  <a:pt x="88" y="300"/>
                </a:cubicBezTo>
                <a:close/>
                <a:moveTo>
                  <a:pt x="72" y="100"/>
                </a:moveTo>
                <a:lnTo>
                  <a:pt x="105" y="100"/>
                </a:lnTo>
                <a:lnTo>
                  <a:pt x="105" y="133"/>
                </a:lnTo>
                <a:lnTo>
                  <a:pt x="72" y="133"/>
                </a:lnTo>
                <a:lnTo>
                  <a:pt x="72" y="100"/>
                </a:lnTo>
                <a:close/>
                <a:moveTo>
                  <a:pt x="72" y="50"/>
                </a:moveTo>
                <a:cubicBezTo>
                  <a:pt x="72" y="41"/>
                  <a:pt x="79" y="33"/>
                  <a:pt x="88" y="33"/>
                </a:cubicBezTo>
                <a:cubicBezTo>
                  <a:pt x="98" y="33"/>
                  <a:pt x="105" y="41"/>
                  <a:pt x="105" y="50"/>
                </a:cubicBezTo>
                <a:lnTo>
                  <a:pt x="105" y="67"/>
                </a:lnTo>
                <a:lnTo>
                  <a:pt x="72" y="67"/>
                </a:lnTo>
                <a:lnTo>
                  <a:pt x="72" y="50"/>
                </a:lnTo>
                <a:close/>
                <a:moveTo>
                  <a:pt x="138" y="184"/>
                </a:moveTo>
                <a:lnTo>
                  <a:pt x="138" y="33"/>
                </a:lnTo>
                <a:cubicBezTo>
                  <a:pt x="138" y="15"/>
                  <a:pt x="124" y="0"/>
                  <a:pt x="105" y="0"/>
                </a:cubicBezTo>
                <a:lnTo>
                  <a:pt x="72" y="0"/>
                </a:lnTo>
                <a:cubicBezTo>
                  <a:pt x="53" y="0"/>
                  <a:pt x="38" y="15"/>
                  <a:pt x="38" y="33"/>
                </a:cubicBezTo>
                <a:lnTo>
                  <a:pt x="38" y="184"/>
                </a:lnTo>
                <a:cubicBezTo>
                  <a:pt x="21" y="202"/>
                  <a:pt x="0" y="232"/>
                  <a:pt x="6" y="266"/>
                </a:cubicBezTo>
                <a:cubicBezTo>
                  <a:pt x="12" y="298"/>
                  <a:pt x="38" y="325"/>
                  <a:pt x="70" y="331"/>
                </a:cubicBezTo>
                <a:cubicBezTo>
                  <a:pt x="124" y="343"/>
                  <a:pt x="171" y="302"/>
                  <a:pt x="171" y="250"/>
                </a:cubicBezTo>
                <a:cubicBezTo>
                  <a:pt x="171" y="223"/>
                  <a:pt x="154" y="199"/>
                  <a:pt x="138" y="1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6">
            <a:extLst>
              <a:ext uri="{FF2B5EF4-FFF2-40B4-BE49-F238E27FC236}">
                <a16:creationId xmlns:a16="http://schemas.microsoft.com/office/drawing/2014/main" id="{C38C0C96-3F10-42FE-9582-78C920969CD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73676" y="4027488"/>
            <a:ext cx="250825" cy="261938"/>
          </a:xfrm>
          <a:custGeom>
            <a:avLst/>
            <a:gdLst>
              <a:gd name="T0" fmla="*/ 66 w 333"/>
              <a:gd name="T1" fmla="*/ 150 h 343"/>
              <a:gd name="T2" fmla="*/ 50 w 333"/>
              <a:gd name="T3" fmla="*/ 167 h 343"/>
              <a:gd name="T4" fmla="*/ 33 w 333"/>
              <a:gd name="T5" fmla="*/ 150 h 343"/>
              <a:gd name="T6" fmla="*/ 50 w 333"/>
              <a:gd name="T7" fmla="*/ 133 h 343"/>
              <a:gd name="T8" fmla="*/ 66 w 333"/>
              <a:gd name="T9" fmla="*/ 150 h 343"/>
              <a:gd name="T10" fmla="*/ 143 w 333"/>
              <a:gd name="T11" fmla="*/ 127 h 343"/>
              <a:gd name="T12" fmla="*/ 126 w 333"/>
              <a:gd name="T13" fmla="*/ 143 h 343"/>
              <a:gd name="T14" fmla="*/ 110 w 333"/>
              <a:gd name="T15" fmla="*/ 127 h 343"/>
              <a:gd name="T16" fmla="*/ 126 w 333"/>
              <a:gd name="T17" fmla="*/ 110 h 343"/>
              <a:gd name="T18" fmla="*/ 143 w 333"/>
              <a:gd name="T19" fmla="*/ 127 h 343"/>
              <a:gd name="T20" fmla="*/ 166 w 333"/>
              <a:gd name="T21" fmla="*/ 50 h 343"/>
              <a:gd name="T22" fmla="*/ 150 w 333"/>
              <a:gd name="T23" fmla="*/ 67 h 343"/>
              <a:gd name="T24" fmla="*/ 133 w 333"/>
              <a:gd name="T25" fmla="*/ 50 h 343"/>
              <a:gd name="T26" fmla="*/ 150 w 333"/>
              <a:gd name="T27" fmla="*/ 33 h 343"/>
              <a:gd name="T28" fmla="*/ 166 w 333"/>
              <a:gd name="T29" fmla="*/ 50 h 343"/>
              <a:gd name="T30" fmla="*/ 250 w 333"/>
              <a:gd name="T31" fmla="*/ 300 h 343"/>
              <a:gd name="T32" fmla="*/ 200 w 333"/>
              <a:gd name="T33" fmla="*/ 250 h 343"/>
              <a:gd name="T34" fmla="*/ 233 w 333"/>
              <a:gd name="T35" fmla="*/ 203 h 343"/>
              <a:gd name="T36" fmla="*/ 233 w 333"/>
              <a:gd name="T37" fmla="*/ 168 h 343"/>
              <a:gd name="T38" fmla="*/ 233 w 333"/>
              <a:gd name="T39" fmla="*/ 167 h 343"/>
              <a:gd name="T40" fmla="*/ 266 w 333"/>
              <a:gd name="T41" fmla="*/ 167 h 343"/>
              <a:gd name="T42" fmla="*/ 266 w 333"/>
              <a:gd name="T43" fmla="*/ 168 h 343"/>
              <a:gd name="T44" fmla="*/ 266 w 333"/>
              <a:gd name="T45" fmla="*/ 203 h 343"/>
              <a:gd name="T46" fmla="*/ 300 w 333"/>
              <a:gd name="T47" fmla="*/ 250 h 343"/>
              <a:gd name="T48" fmla="*/ 250 w 333"/>
              <a:gd name="T49" fmla="*/ 300 h 343"/>
              <a:gd name="T50" fmla="*/ 233 w 333"/>
              <a:gd name="T51" fmla="*/ 100 h 343"/>
              <a:gd name="T52" fmla="*/ 266 w 333"/>
              <a:gd name="T53" fmla="*/ 100 h 343"/>
              <a:gd name="T54" fmla="*/ 266 w 333"/>
              <a:gd name="T55" fmla="*/ 133 h 343"/>
              <a:gd name="T56" fmla="*/ 233 w 333"/>
              <a:gd name="T57" fmla="*/ 133 h 343"/>
              <a:gd name="T58" fmla="*/ 233 w 333"/>
              <a:gd name="T59" fmla="*/ 100 h 343"/>
              <a:gd name="T60" fmla="*/ 250 w 333"/>
              <a:gd name="T61" fmla="*/ 33 h 343"/>
              <a:gd name="T62" fmla="*/ 250 w 333"/>
              <a:gd name="T63" fmla="*/ 33 h 343"/>
              <a:gd name="T64" fmla="*/ 266 w 333"/>
              <a:gd name="T65" fmla="*/ 50 h 343"/>
              <a:gd name="T66" fmla="*/ 266 w 333"/>
              <a:gd name="T67" fmla="*/ 67 h 343"/>
              <a:gd name="T68" fmla="*/ 233 w 333"/>
              <a:gd name="T69" fmla="*/ 67 h 343"/>
              <a:gd name="T70" fmla="*/ 233 w 333"/>
              <a:gd name="T71" fmla="*/ 50 h 343"/>
              <a:gd name="T72" fmla="*/ 250 w 333"/>
              <a:gd name="T73" fmla="*/ 33 h 343"/>
              <a:gd name="T74" fmla="*/ 300 w 333"/>
              <a:gd name="T75" fmla="*/ 184 h 343"/>
              <a:gd name="T76" fmla="*/ 300 w 333"/>
              <a:gd name="T77" fmla="*/ 33 h 343"/>
              <a:gd name="T78" fmla="*/ 266 w 333"/>
              <a:gd name="T79" fmla="*/ 0 h 343"/>
              <a:gd name="T80" fmla="*/ 233 w 333"/>
              <a:gd name="T81" fmla="*/ 0 h 343"/>
              <a:gd name="T82" fmla="*/ 200 w 333"/>
              <a:gd name="T83" fmla="*/ 33 h 343"/>
              <a:gd name="T84" fmla="*/ 200 w 333"/>
              <a:gd name="T85" fmla="*/ 184 h 343"/>
              <a:gd name="T86" fmla="*/ 168 w 333"/>
              <a:gd name="T87" fmla="*/ 266 h 343"/>
              <a:gd name="T88" fmla="*/ 232 w 333"/>
              <a:gd name="T89" fmla="*/ 331 h 343"/>
              <a:gd name="T90" fmla="*/ 333 w 333"/>
              <a:gd name="T91" fmla="*/ 250 h 343"/>
              <a:gd name="T92" fmla="*/ 300 w 333"/>
              <a:gd name="T93" fmla="*/ 184 h 343"/>
              <a:gd name="T94" fmla="*/ 50 w 333"/>
              <a:gd name="T95" fmla="*/ 67 h 343"/>
              <a:gd name="T96" fmla="*/ 33 w 333"/>
              <a:gd name="T97" fmla="*/ 50 h 343"/>
              <a:gd name="T98" fmla="*/ 50 w 333"/>
              <a:gd name="T99" fmla="*/ 33 h 343"/>
              <a:gd name="T100" fmla="*/ 66 w 333"/>
              <a:gd name="T101" fmla="*/ 50 h 343"/>
              <a:gd name="T102" fmla="*/ 50 w 333"/>
              <a:gd name="T103" fmla="*/ 67 h 343"/>
              <a:gd name="T104" fmla="*/ 50 w 333"/>
              <a:gd name="T105" fmla="*/ 0 h 343"/>
              <a:gd name="T106" fmla="*/ 0 w 333"/>
              <a:gd name="T107" fmla="*/ 50 h 343"/>
              <a:gd name="T108" fmla="*/ 50 w 333"/>
              <a:gd name="T109" fmla="*/ 100 h 343"/>
              <a:gd name="T110" fmla="*/ 100 w 333"/>
              <a:gd name="T111" fmla="*/ 50 h 343"/>
              <a:gd name="T112" fmla="*/ 50 w 333"/>
              <a:gd name="T113" fmla="*/ 0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3" h="343">
                <a:moveTo>
                  <a:pt x="66" y="150"/>
                </a:moveTo>
                <a:cubicBezTo>
                  <a:pt x="66" y="159"/>
                  <a:pt x="59" y="167"/>
                  <a:pt x="50" y="167"/>
                </a:cubicBezTo>
                <a:cubicBezTo>
                  <a:pt x="40" y="167"/>
                  <a:pt x="33" y="159"/>
                  <a:pt x="33" y="150"/>
                </a:cubicBezTo>
                <a:cubicBezTo>
                  <a:pt x="33" y="141"/>
                  <a:pt x="40" y="133"/>
                  <a:pt x="50" y="133"/>
                </a:cubicBezTo>
                <a:cubicBezTo>
                  <a:pt x="59" y="133"/>
                  <a:pt x="66" y="141"/>
                  <a:pt x="66" y="150"/>
                </a:cubicBezTo>
                <a:close/>
                <a:moveTo>
                  <a:pt x="143" y="127"/>
                </a:moveTo>
                <a:cubicBezTo>
                  <a:pt x="143" y="136"/>
                  <a:pt x="135" y="143"/>
                  <a:pt x="126" y="143"/>
                </a:cubicBezTo>
                <a:cubicBezTo>
                  <a:pt x="117" y="143"/>
                  <a:pt x="110" y="136"/>
                  <a:pt x="110" y="127"/>
                </a:cubicBezTo>
                <a:cubicBezTo>
                  <a:pt x="110" y="117"/>
                  <a:pt x="117" y="110"/>
                  <a:pt x="126" y="110"/>
                </a:cubicBezTo>
                <a:cubicBezTo>
                  <a:pt x="135" y="110"/>
                  <a:pt x="143" y="117"/>
                  <a:pt x="143" y="127"/>
                </a:cubicBezTo>
                <a:close/>
                <a:moveTo>
                  <a:pt x="166" y="50"/>
                </a:moveTo>
                <a:cubicBezTo>
                  <a:pt x="166" y="59"/>
                  <a:pt x="159" y="67"/>
                  <a:pt x="150" y="67"/>
                </a:cubicBezTo>
                <a:cubicBezTo>
                  <a:pt x="140" y="67"/>
                  <a:pt x="133" y="59"/>
                  <a:pt x="133" y="50"/>
                </a:cubicBezTo>
                <a:cubicBezTo>
                  <a:pt x="133" y="41"/>
                  <a:pt x="140" y="33"/>
                  <a:pt x="150" y="33"/>
                </a:cubicBezTo>
                <a:cubicBezTo>
                  <a:pt x="159" y="33"/>
                  <a:pt x="166" y="41"/>
                  <a:pt x="166" y="50"/>
                </a:cubicBezTo>
                <a:close/>
                <a:moveTo>
                  <a:pt x="250" y="300"/>
                </a:moveTo>
                <a:cubicBezTo>
                  <a:pt x="222" y="300"/>
                  <a:pt x="200" y="278"/>
                  <a:pt x="200" y="250"/>
                </a:cubicBezTo>
                <a:cubicBezTo>
                  <a:pt x="200" y="228"/>
                  <a:pt x="214" y="210"/>
                  <a:pt x="233" y="203"/>
                </a:cubicBezTo>
                <a:lnTo>
                  <a:pt x="233" y="168"/>
                </a:lnTo>
                <a:lnTo>
                  <a:pt x="233" y="167"/>
                </a:lnTo>
                <a:lnTo>
                  <a:pt x="266" y="167"/>
                </a:lnTo>
                <a:lnTo>
                  <a:pt x="266" y="168"/>
                </a:lnTo>
                <a:lnTo>
                  <a:pt x="266" y="203"/>
                </a:lnTo>
                <a:cubicBezTo>
                  <a:pt x="286" y="210"/>
                  <a:pt x="300" y="228"/>
                  <a:pt x="300" y="250"/>
                </a:cubicBezTo>
                <a:cubicBezTo>
                  <a:pt x="300" y="278"/>
                  <a:pt x="277" y="300"/>
                  <a:pt x="250" y="300"/>
                </a:cubicBezTo>
                <a:close/>
                <a:moveTo>
                  <a:pt x="233" y="100"/>
                </a:moveTo>
                <a:lnTo>
                  <a:pt x="266" y="100"/>
                </a:lnTo>
                <a:lnTo>
                  <a:pt x="266" y="133"/>
                </a:lnTo>
                <a:lnTo>
                  <a:pt x="233" y="133"/>
                </a:lnTo>
                <a:lnTo>
                  <a:pt x="233" y="100"/>
                </a:lnTo>
                <a:close/>
                <a:moveTo>
                  <a:pt x="250" y="33"/>
                </a:moveTo>
                <a:lnTo>
                  <a:pt x="250" y="33"/>
                </a:lnTo>
                <a:cubicBezTo>
                  <a:pt x="259" y="33"/>
                  <a:pt x="266" y="41"/>
                  <a:pt x="266" y="50"/>
                </a:cubicBezTo>
                <a:lnTo>
                  <a:pt x="266" y="67"/>
                </a:lnTo>
                <a:lnTo>
                  <a:pt x="233" y="67"/>
                </a:lnTo>
                <a:lnTo>
                  <a:pt x="233" y="50"/>
                </a:lnTo>
                <a:cubicBezTo>
                  <a:pt x="233" y="41"/>
                  <a:pt x="240" y="33"/>
                  <a:pt x="250" y="33"/>
                </a:cubicBezTo>
                <a:close/>
                <a:moveTo>
                  <a:pt x="300" y="184"/>
                </a:moveTo>
                <a:lnTo>
                  <a:pt x="300" y="33"/>
                </a:lnTo>
                <a:cubicBezTo>
                  <a:pt x="300" y="15"/>
                  <a:pt x="285" y="0"/>
                  <a:pt x="266" y="0"/>
                </a:cubicBezTo>
                <a:lnTo>
                  <a:pt x="233" y="0"/>
                </a:lnTo>
                <a:cubicBezTo>
                  <a:pt x="215" y="0"/>
                  <a:pt x="200" y="15"/>
                  <a:pt x="200" y="33"/>
                </a:cubicBezTo>
                <a:lnTo>
                  <a:pt x="200" y="184"/>
                </a:lnTo>
                <a:cubicBezTo>
                  <a:pt x="176" y="202"/>
                  <a:pt x="162" y="232"/>
                  <a:pt x="168" y="266"/>
                </a:cubicBezTo>
                <a:cubicBezTo>
                  <a:pt x="174" y="298"/>
                  <a:pt x="199" y="325"/>
                  <a:pt x="232" y="331"/>
                </a:cubicBezTo>
                <a:cubicBezTo>
                  <a:pt x="286" y="343"/>
                  <a:pt x="333" y="302"/>
                  <a:pt x="333" y="250"/>
                </a:cubicBezTo>
                <a:cubicBezTo>
                  <a:pt x="333" y="223"/>
                  <a:pt x="320" y="199"/>
                  <a:pt x="300" y="184"/>
                </a:cubicBezTo>
                <a:close/>
                <a:moveTo>
                  <a:pt x="50" y="67"/>
                </a:moveTo>
                <a:cubicBezTo>
                  <a:pt x="40" y="67"/>
                  <a:pt x="33" y="59"/>
                  <a:pt x="33" y="50"/>
                </a:cubicBezTo>
                <a:cubicBezTo>
                  <a:pt x="33" y="41"/>
                  <a:pt x="40" y="33"/>
                  <a:pt x="50" y="33"/>
                </a:cubicBezTo>
                <a:cubicBezTo>
                  <a:pt x="59" y="33"/>
                  <a:pt x="66" y="41"/>
                  <a:pt x="66" y="50"/>
                </a:cubicBezTo>
                <a:cubicBezTo>
                  <a:pt x="66" y="59"/>
                  <a:pt x="59" y="67"/>
                  <a:pt x="50" y="67"/>
                </a:cubicBezTo>
                <a:close/>
                <a:moveTo>
                  <a:pt x="50" y="0"/>
                </a:moveTo>
                <a:cubicBezTo>
                  <a:pt x="22" y="0"/>
                  <a:pt x="0" y="22"/>
                  <a:pt x="0" y="50"/>
                </a:cubicBezTo>
                <a:cubicBezTo>
                  <a:pt x="0" y="78"/>
                  <a:pt x="22" y="100"/>
                  <a:pt x="50" y="100"/>
                </a:cubicBezTo>
                <a:cubicBezTo>
                  <a:pt x="77" y="100"/>
                  <a:pt x="100" y="78"/>
                  <a:pt x="100" y="50"/>
                </a:cubicBezTo>
                <a:cubicBezTo>
                  <a:pt x="100" y="22"/>
                  <a:pt x="77" y="0"/>
                  <a:pt x="5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7">
            <a:extLst>
              <a:ext uri="{FF2B5EF4-FFF2-40B4-BE49-F238E27FC236}">
                <a16:creationId xmlns:a16="http://schemas.microsoft.com/office/drawing/2014/main" id="{6F86F2CA-4682-4129-9E60-A372C9EDA71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70438" y="4027488"/>
            <a:ext cx="225425" cy="254000"/>
          </a:xfrm>
          <a:custGeom>
            <a:avLst/>
            <a:gdLst>
              <a:gd name="T0" fmla="*/ 67 w 300"/>
              <a:gd name="T1" fmla="*/ 67 h 333"/>
              <a:gd name="T2" fmla="*/ 100 w 300"/>
              <a:gd name="T3" fmla="*/ 67 h 333"/>
              <a:gd name="T4" fmla="*/ 100 w 300"/>
              <a:gd name="T5" fmla="*/ 100 h 333"/>
              <a:gd name="T6" fmla="*/ 67 w 300"/>
              <a:gd name="T7" fmla="*/ 100 h 333"/>
              <a:gd name="T8" fmla="*/ 67 w 300"/>
              <a:gd name="T9" fmla="*/ 133 h 333"/>
              <a:gd name="T10" fmla="*/ 33 w 300"/>
              <a:gd name="T11" fmla="*/ 133 h 333"/>
              <a:gd name="T12" fmla="*/ 33 w 300"/>
              <a:gd name="T13" fmla="*/ 100 h 333"/>
              <a:gd name="T14" fmla="*/ 0 w 300"/>
              <a:gd name="T15" fmla="*/ 100 h 333"/>
              <a:gd name="T16" fmla="*/ 0 w 300"/>
              <a:gd name="T17" fmla="*/ 67 h 333"/>
              <a:gd name="T18" fmla="*/ 33 w 300"/>
              <a:gd name="T19" fmla="*/ 67 h 333"/>
              <a:gd name="T20" fmla="*/ 33 w 300"/>
              <a:gd name="T21" fmla="*/ 33 h 333"/>
              <a:gd name="T22" fmla="*/ 67 w 300"/>
              <a:gd name="T23" fmla="*/ 33 h 333"/>
              <a:gd name="T24" fmla="*/ 67 w 300"/>
              <a:gd name="T25" fmla="*/ 67 h 333"/>
              <a:gd name="T26" fmla="*/ 217 w 300"/>
              <a:gd name="T27" fmla="*/ 300 h 333"/>
              <a:gd name="T28" fmla="*/ 167 w 300"/>
              <a:gd name="T29" fmla="*/ 250 h 333"/>
              <a:gd name="T30" fmla="*/ 200 w 300"/>
              <a:gd name="T31" fmla="*/ 203 h 333"/>
              <a:gd name="T32" fmla="*/ 200 w 300"/>
              <a:gd name="T33" fmla="*/ 168 h 333"/>
              <a:gd name="T34" fmla="*/ 200 w 300"/>
              <a:gd name="T35" fmla="*/ 167 h 333"/>
              <a:gd name="T36" fmla="*/ 233 w 300"/>
              <a:gd name="T37" fmla="*/ 167 h 333"/>
              <a:gd name="T38" fmla="*/ 233 w 300"/>
              <a:gd name="T39" fmla="*/ 168 h 333"/>
              <a:gd name="T40" fmla="*/ 233 w 300"/>
              <a:gd name="T41" fmla="*/ 203 h 333"/>
              <a:gd name="T42" fmla="*/ 267 w 300"/>
              <a:gd name="T43" fmla="*/ 250 h 333"/>
              <a:gd name="T44" fmla="*/ 217 w 300"/>
              <a:gd name="T45" fmla="*/ 300 h 333"/>
              <a:gd name="T46" fmla="*/ 200 w 300"/>
              <a:gd name="T47" fmla="*/ 100 h 333"/>
              <a:gd name="T48" fmla="*/ 233 w 300"/>
              <a:gd name="T49" fmla="*/ 100 h 333"/>
              <a:gd name="T50" fmla="*/ 233 w 300"/>
              <a:gd name="T51" fmla="*/ 133 h 333"/>
              <a:gd name="T52" fmla="*/ 200 w 300"/>
              <a:gd name="T53" fmla="*/ 133 h 333"/>
              <a:gd name="T54" fmla="*/ 200 w 300"/>
              <a:gd name="T55" fmla="*/ 100 h 333"/>
              <a:gd name="T56" fmla="*/ 200 w 300"/>
              <a:gd name="T57" fmla="*/ 33 h 333"/>
              <a:gd name="T58" fmla="*/ 233 w 300"/>
              <a:gd name="T59" fmla="*/ 33 h 333"/>
              <a:gd name="T60" fmla="*/ 233 w 300"/>
              <a:gd name="T61" fmla="*/ 67 h 333"/>
              <a:gd name="T62" fmla="*/ 200 w 300"/>
              <a:gd name="T63" fmla="*/ 67 h 333"/>
              <a:gd name="T64" fmla="*/ 200 w 300"/>
              <a:gd name="T65" fmla="*/ 33 h 333"/>
              <a:gd name="T66" fmla="*/ 267 w 300"/>
              <a:gd name="T67" fmla="*/ 184 h 333"/>
              <a:gd name="T68" fmla="*/ 267 w 300"/>
              <a:gd name="T69" fmla="*/ 0 h 333"/>
              <a:gd name="T70" fmla="*/ 167 w 300"/>
              <a:gd name="T71" fmla="*/ 0 h 333"/>
              <a:gd name="T72" fmla="*/ 167 w 300"/>
              <a:gd name="T73" fmla="*/ 184 h 333"/>
              <a:gd name="T74" fmla="*/ 133 w 300"/>
              <a:gd name="T75" fmla="*/ 250 h 333"/>
              <a:gd name="T76" fmla="*/ 217 w 300"/>
              <a:gd name="T77" fmla="*/ 333 h 333"/>
              <a:gd name="T78" fmla="*/ 300 w 300"/>
              <a:gd name="T79" fmla="*/ 250 h 333"/>
              <a:gd name="T80" fmla="*/ 267 w 300"/>
              <a:gd name="T81" fmla="*/ 184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00" h="333">
                <a:moveTo>
                  <a:pt x="67" y="67"/>
                </a:moveTo>
                <a:lnTo>
                  <a:pt x="100" y="67"/>
                </a:lnTo>
                <a:lnTo>
                  <a:pt x="100" y="100"/>
                </a:lnTo>
                <a:lnTo>
                  <a:pt x="67" y="100"/>
                </a:lnTo>
                <a:lnTo>
                  <a:pt x="67" y="133"/>
                </a:lnTo>
                <a:lnTo>
                  <a:pt x="33" y="133"/>
                </a:lnTo>
                <a:lnTo>
                  <a:pt x="33" y="100"/>
                </a:lnTo>
                <a:lnTo>
                  <a:pt x="0" y="100"/>
                </a:lnTo>
                <a:lnTo>
                  <a:pt x="0" y="67"/>
                </a:lnTo>
                <a:lnTo>
                  <a:pt x="33" y="67"/>
                </a:lnTo>
                <a:lnTo>
                  <a:pt x="33" y="33"/>
                </a:lnTo>
                <a:lnTo>
                  <a:pt x="67" y="33"/>
                </a:lnTo>
                <a:lnTo>
                  <a:pt x="67" y="67"/>
                </a:lnTo>
                <a:close/>
                <a:moveTo>
                  <a:pt x="217" y="300"/>
                </a:moveTo>
                <a:cubicBezTo>
                  <a:pt x="189" y="300"/>
                  <a:pt x="167" y="278"/>
                  <a:pt x="167" y="250"/>
                </a:cubicBezTo>
                <a:cubicBezTo>
                  <a:pt x="167" y="228"/>
                  <a:pt x="181" y="210"/>
                  <a:pt x="200" y="203"/>
                </a:cubicBezTo>
                <a:lnTo>
                  <a:pt x="200" y="168"/>
                </a:lnTo>
                <a:lnTo>
                  <a:pt x="200" y="167"/>
                </a:lnTo>
                <a:lnTo>
                  <a:pt x="233" y="167"/>
                </a:lnTo>
                <a:lnTo>
                  <a:pt x="233" y="168"/>
                </a:lnTo>
                <a:lnTo>
                  <a:pt x="233" y="203"/>
                </a:lnTo>
                <a:cubicBezTo>
                  <a:pt x="253" y="210"/>
                  <a:pt x="267" y="228"/>
                  <a:pt x="267" y="250"/>
                </a:cubicBezTo>
                <a:cubicBezTo>
                  <a:pt x="267" y="278"/>
                  <a:pt x="244" y="300"/>
                  <a:pt x="217" y="300"/>
                </a:cubicBezTo>
                <a:close/>
                <a:moveTo>
                  <a:pt x="200" y="100"/>
                </a:moveTo>
                <a:lnTo>
                  <a:pt x="233" y="100"/>
                </a:lnTo>
                <a:lnTo>
                  <a:pt x="233" y="133"/>
                </a:lnTo>
                <a:lnTo>
                  <a:pt x="200" y="133"/>
                </a:lnTo>
                <a:lnTo>
                  <a:pt x="200" y="100"/>
                </a:lnTo>
                <a:close/>
                <a:moveTo>
                  <a:pt x="200" y="33"/>
                </a:moveTo>
                <a:lnTo>
                  <a:pt x="233" y="33"/>
                </a:lnTo>
                <a:lnTo>
                  <a:pt x="233" y="67"/>
                </a:lnTo>
                <a:lnTo>
                  <a:pt x="200" y="67"/>
                </a:lnTo>
                <a:lnTo>
                  <a:pt x="200" y="33"/>
                </a:lnTo>
                <a:close/>
                <a:moveTo>
                  <a:pt x="267" y="184"/>
                </a:moveTo>
                <a:lnTo>
                  <a:pt x="267" y="0"/>
                </a:lnTo>
                <a:lnTo>
                  <a:pt x="167" y="0"/>
                </a:lnTo>
                <a:lnTo>
                  <a:pt x="167" y="184"/>
                </a:lnTo>
                <a:cubicBezTo>
                  <a:pt x="147" y="199"/>
                  <a:pt x="133" y="223"/>
                  <a:pt x="133" y="250"/>
                </a:cubicBezTo>
                <a:cubicBezTo>
                  <a:pt x="133" y="296"/>
                  <a:pt x="171" y="333"/>
                  <a:pt x="217" y="333"/>
                </a:cubicBezTo>
                <a:cubicBezTo>
                  <a:pt x="263" y="333"/>
                  <a:pt x="300" y="296"/>
                  <a:pt x="300" y="250"/>
                </a:cubicBezTo>
                <a:cubicBezTo>
                  <a:pt x="300" y="223"/>
                  <a:pt x="287" y="199"/>
                  <a:pt x="267" y="1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8">
            <a:extLst>
              <a:ext uri="{FF2B5EF4-FFF2-40B4-BE49-F238E27FC236}">
                <a16:creationId xmlns:a16="http://schemas.microsoft.com/office/drawing/2014/main" id="{FF7C82AC-A193-425D-AE59-2A22115BC8C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67201" y="4027488"/>
            <a:ext cx="225425" cy="261938"/>
          </a:xfrm>
          <a:custGeom>
            <a:avLst/>
            <a:gdLst>
              <a:gd name="T0" fmla="*/ 100 w 300"/>
              <a:gd name="T1" fmla="*/ 83 h 343"/>
              <a:gd name="T2" fmla="*/ 84 w 300"/>
              <a:gd name="T3" fmla="*/ 100 h 343"/>
              <a:gd name="T4" fmla="*/ 67 w 300"/>
              <a:gd name="T5" fmla="*/ 100 h 343"/>
              <a:gd name="T6" fmla="*/ 67 w 300"/>
              <a:gd name="T7" fmla="*/ 117 h 343"/>
              <a:gd name="T8" fmla="*/ 50 w 300"/>
              <a:gd name="T9" fmla="*/ 133 h 343"/>
              <a:gd name="T10" fmla="*/ 34 w 300"/>
              <a:gd name="T11" fmla="*/ 117 h 343"/>
              <a:gd name="T12" fmla="*/ 34 w 300"/>
              <a:gd name="T13" fmla="*/ 100 h 343"/>
              <a:gd name="T14" fmla="*/ 17 w 300"/>
              <a:gd name="T15" fmla="*/ 100 h 343"/>
              <a:gd name="T16" fmla="*/ 0 w 300"/>
              <a:gd name="T17" fmla="*/ 83 h 343"/>
              <a:gd name="T18" fmla="*/ 17 w 300"/>
              <a:gd name="T19" fmla="*/ 67 h 343"/>
              <a:gd name="T20" fmla="*/ 34 w 300"/>
              <a:gd name="T21" fmla="*/ 67 h 343"/>
              <a:gd name="T22" fmla="*/ 34 w 300"/>
              <a:gd name="T23" fmla="*/ 50 h 343"/>
              <a:gd name="T24" fmla="*/ 50 w 300"/>
              <a:gd name="T25" fmla="*/ 33 h 343"/>
              <a:gd name="T26" fmla="*/ 67 w 300"/>
              <a:gd name="T27" fmla="*/ 50 h 343"/>
              <a:gd name="T28" fmla="*/ 67 w 300"/>
              <a:gd name="T29" fmla="*/ 67 h 343"/>
              <a:gd name="T30" fmla="*/ 84 w 300"/>
              <a:gd name="T31" fmla="*/ 67 h 343"/>
              <a:gd name="T32" fmla="*/ 100 w 300"/>
              <a:gd name="T33" fmla="*/ 83 h 343"/>
              <a:gd name="T34" fmla="*/ 217 w 300"/>
              <a:gd name="T35" fmla="*/ 300 h 343"/>
              <a:gd name="T36" fmla="*/ 167 w 300"/>
              <a:gd name="T37" fmla="*/ 250 h 343"/>
              <a:gd name="T38" fmla="*/ 200 w 300"/>
              <a:gd name="T39" fmla="*/ 203 h 343"/>
              <a:gd name="T40" fmla="*/ 200 w 300"/>
              <a:gd name="T41" fmla="*/ 168 h 343"/>
              <a:gd name="T42" fmla="*/ 200 w 300"/>
              <a:gd name="T43" fmla="*/ 167 h 343"/>
              <a:gd name="T44" fmla="*/ 234 w 300"/>
              <a:gd name="T45" fmla="*/ 167 h 343"/>
              <a:gd name="T46" fmla="*/ 234 w 300"/>
              <a:gd name="T47" fmla="*/ 168 h 343"/>
              <a:gd name="T48" fmla="*/ 234 w 300"/>
              <a:gd name="T49" fmla="*/ 203 h 343"/>
              <a:gd name="T50" fmla="*/ 267 w 300"/>
              <a:gd name="T51" fmla="*/ 250 h 343"/>
              <a:gd name="T52" fmla="*/ 217 w 300"/>
              <a:gd name="T53" fmla="*/ 300 h 343"/>
              <a:gd name="T54" fmla="*/ 200 w 300"/>
              <a:gd name="T55" fmla="*/ 100 h 343"/>
              <a:gd name="T56" fmla="*/ 234 w 300"/>
              <a:gd name="T57" fmla="*/ 100 h 343"/>
              <a:gd name="T58" fmla="*/ 234 w 300"/>
              <a:gd name="T59" fmla="*/ 133 h 343"/>
              <a:gd name="T60" fmla="*/ 200 w 300"/>
              <a:gd name="T61" fmla="*/ 133 h 343"/>
              <a:gd name="T62" fmla="*/ 200 w 300"/>
              <a:gd name="T63" fmla="*/ 100 h 343"/>
              <a:gd name="T64" fmla="*/ 200 w 300"/>
              <a:gd name="T65" fmla="*/ 50 h 343"/>
              <a:gd name="T66" fmla="*/ 217 w 300"/>
              <a:gd name="T67" fmla="*/ 33 h 343"/>
              <a:gd name="T68" fmla="*/ 234 w 300"/>
              <a:gd name="T69" fmla="*/ 50 h 343"/>
              <a:gd name="T70" fmla="*/ 234 w 300"/>
              <a:gd name="T71" fmla="*/ 67 h 343"/>
              <a:gd name="T72" fmla="*/ 200 w 300"/>
              <a:gd name="T73" fmla="*/ 67 h 343"/>
              <a:gd name="T74" fmla="*/ 200 w 300"/>
              <a:gd name="T75" fmla="*/ 50 h 343"/>
              <a:gd name="T76" fmla="*/ 267 w 300"/>
              <a:gd name="T77" fmla="*/ 184 h 343"/>
              <a:gd name="T78" fmla="*/ 267 w 300"/>
              <a:gd name="T79" fmla="*/ 33 h 343"/>
              <a:gd name="T80" fmla="*/ 234 w 300"/>
              <a:gd name="T81" fmla="*/ 0 h 343"/>
              <a:gd name="T82" fmla="*/ 200 w 300"/>
              <a:gd name="T83" fmla="*/ 0 h 343"/>
              <a:gd name="T84" fmla="*/ 167 w 300"/>
              <a:gd name="T85" fmla="*/ 33 h 343"/>
              <a:gd name="T86" fmla="*/ 167 w 300"/>
              <a:gd name="T87" fmla="*/ 184 h 343"/>
              <a:gd name="T88" fmla="*/ 135 w 300"/>
              <a:gd name="T89" fmla="*/ 266 h 343"/>
              <a:gd name="T90" fmla="*/ 199 w 300"/>
              <a:gd name="T91" fmla="*/ 331 h 343"/>
              <a:gd name="T92" fmla="*/ 300 w 300"/>
              <a:gd name="T93" fmla="*/ 250 h 343"/>
              <a:gd name="T94" fmla="*/ 267 w 300"/>
              <a:gd name="T95" fmla="*/ 184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00" h="343">
                <a:moveTo>
                  <a:pt x="100" y="83"/>
                </a:moveTo>
                <a:cubicBezTo>
                  <a:pt x="100" y="93"/>
                  <a:pt x="93" y="100"/>
                  <a:pt x="84" y="100"/>
                </a:cubicBezTo>
                <a:lnTo>
                  <a:pt x="67" y="100"/>
                </a:lnTo>
                <a:lnTo>
                  <a:pt x="67" y="117"/>
                </a:lnTo>
                <a:cubicBezTo>
                  <a:pt x="67" y="126"/>
                  <a:pt x="60" y="133"/>
                  <a:pt x="50" y="133"/>
                </a:cubicBezTo>
                <a:cubicBezTo>
                  <a:pt x="41" y="133"/>
                  <a:pt x="34" y="126"/>
                  <a:pt x="34" y="117"/>
                </a:cubicBezTo>
                <a:lnTo>
                  <a:pt x="34" y="100"/>
                </a:lnTo>
                <a:lnTo>
                  <a:pt x="17" y="100"/>
                </a:lnTo>
                <a:cubicBezTo>
                  <a:pt x="8" y="100"/>
                  <a:pt x="0" y="93"/>
                  <a:pt x="0" y="83"/>
                </a:cubicBezTo>
                <a:cubicBezTo>
                  <a:pt x="0" y="74"/>
                  <a:pt x="8" y="67"/>
                  <a:pt x="17" y="67"/>
                </a:cubicBezTo>
                <a:lnTo>
                  <a:pt x="34" y="67"/>
                </a:lnTo>
                <a:lnTo>
                  <a:pt x="34" y="50"/>
                </a:lnTo>
                <a:cubicBezTo>
                  <a:pt x="34" y="41"/>
                  <a:pt x="41" y="33"/>
                  <a:pt x="50" y="33"/>
                </a:cubicBezTo>
                <a:cubicBezTo>
                  <a:pt x="60" y="33"/>
                  <a:pt x="67" y="41"/>
                  <a:pt x="67" y="50"/>
                </a:cubicBezTo>
                <a:lnTo>
                  <a:pt x="67" y="67"/>
                </a:lnTo>
                <a:lnTo>
                  <a:pt x="84" y="67"/>
                </a:lnTo>
                <a:cubicBezTo>
                  <a:pt x="93" y="67"/>
                  <a:pt x="100" y="74"/>
                  <a:pt x="100" y="83"/>
                </a:cubicBezTo>
                <a:close/>
                <a:moveTo>
                  <a:pt x="217" y="300"/>
                </a:moveTo>
                <a:cubicBezTo>
                  <a:pt x="189" y="300"/>
                  <a:pt x="167" y="278"/>
                  <a:pt x="167" y="250"/>
                </a:cubicBezTo>
                <a:cubicBezTo>
                  <a:pt x="167" y="228"/>
                  <a:pt x="181" y="210"/>
                  <a:pt x="200" y="203"/>
                </a:cubicBezTo>
                <a:lnTo>
                  <a:pt x="200" y="168"/>
                </a:lnTo>
                <a:lnTo>
                  <a:pt x="200" y="167"/>
                </a:lnTo>
                <a:lnTo>
                  <a:pt x="234" y="167"/>
                </a:lnTo>
                <a:lnTo>
                  <a:pt x="234" y="168"/>
                </a:lnTo>
                <a:lnTo>
                  <a:pt x="234" y="203"/>
                </a:lnTo>
                <a:cubicBezTo>
                  <a:pt x="253" y="210"/>
                  <a:pt x="267" y="228"/>
                  <a:pt x="267" y="250"/>
                </a:cubicBezTo>
                <a:cubicBezTo>
                  <a:pt x="267" y="278"/>
                  <a:pt x="245" y="300"/>
                  <a:pt x="217" y="300"/>
                </a:cubicBezTo>
                <a:close/>
                <a:moveTo>
                  <a:pt x="200" y="100"/>
                </a:moveTo>
                <a:lnTo>
                  <a:pt x="234" y="100"/>
                </a:lnTo>
                <a:lnTo>
                  <a:pt x="234" y="133"/>
                </a:lnTo>
                <a:lnTo>
                  <a:pt x="200" y="133"/>
                </a:lnTo>
                <a:lnTo>
                  <a:pt x="200" y="100"/>
                </a:lnTo>
                <a:close/>
                <a:moveTo>
                  <a:pt x="200" y="50"/>
                </a:moveTo>
                <a:cubicBezTo>
                  <a:pt x="200" y="41"/>
                  <a:pt x="208" y="33"/>
                  <a:pt x="217" y="33"/>
                </a:cubicBezTo>
                <a:cubicBezTo>
                  <a:pt x="226" y="33"/>
                  <a:pt x="234" y="41"/>
                  <a:pt x="234" y="50"/>
                </a:cubicBezTo>
                <a:lnTo>
                  <a:pt x="234" y="67"/>
                </a:lnTo>
                <a:lnTo>
                  <a:pt x="200" y="67"/>
                </a:lnTo>
                <a:lnTo>
                  <a:pt x="200" y="50"/>
                </a:lnTo>
                <a:close/>
                <a:moveTo>
                  <a:pt x="267" y="184"/>
                </a:moveTo>
                <a:lnTo>
                  <a:pt x="267" y="33"/>
                </a:lnTo>
                <a:cubicBezTo>
                  <a:pt x="267" y="15"/>
                  <a:pt x="252" y="0"/>
                  <a:pt x="234" y="0"/>
                </a:cubicBezTo>
                <a:lnTo>
                  <a:pt x="200" y="0"/>
                </a:lnTo>
                <a:cubicBezTo>
                  <a:pt x="182" y="0"/>
                  <a:pt x="167" y="15"/>
                  <a:pt x="167" y="33"/>
                </a:cubicBezTo>
                <a:lnTo>
                  <a:pt x="167" y="184"/>
                </a:lnTo>
                <a:cubicBezTo>
                  <a:pt x="143" y="202"/>
                  <a:pt x="129" y="232"/>
                  <a:pt x="135" y="266"/>
                </a:cubicBezTo>
                <a:cubicBezTo>
                  <a:pt x="141" y="298"/>
                  <a:pt x="167" y="325"/>
                  <a:pt x="199" y="331"/>
                </a:cubicBezTo>
                <a:cubicBezTo>
                  <a:pt x="253" y="343"/>
                  <a:pt x="300" y="302"/>
                  <a:pt x="300" y="250"/>
                </a:cubicBezTo>
                <a:cubicBezTo>
                  <a:pt x="300" y="223"/>
                  <a:pt x="287" y="199"/>
                  <a:pt x="267" y="1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89">
            <a:extLst>
              <a:ext uri="{FF2B5EF4-FFF2-40B4-BE49-F238E27FC236}">
                <a16:creationId xmlns:a16="http://schemas.microsoft.com/office/drawing/2014/main" id="{5002DF87-EFC4-45FC-A3D1-92D0687EE08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63963" y="4027488"/>
            <a:ext cx="227013" cy="254000"/>
          </a:xfrm>
          <a:custGeom>
            <a:avLst/>
            <a:gdLst>
              <a:gd name="T0" fmla="*/ 0 w 300"/>
              <a:gd name="T1" fmla="*/ 67 h 333"/>
              <a:gd name="T2" fmla="*/ 100 w 300"/>
              <a:gd name="T3" fmla="*/ 67 h 333"/>
              <a:gd name="T4" fmla="*/ 100 w 300"/>
              <a:gd name="T5" fmla="*/ 100 h 333"/>
              <a:gd name="T6" fmla="*/ 0 w 300"/>
              <a:gd name="T7" fmla="*/ 100 h 333"/>
              <a:gd name="T8" fmla="*/ 0 w 300"/>
              <a:gd name="T9" fmla="*/ 67 h 333"/>
              <a:gd name="T10" fmla="*/ 216 w 300"/>
              <a:gd name="T11" fmla="*/ 300 h 333"/>
              <a:gd name="T12" fmla="*/ 166 w 300"/>
              <a:gd name="T13" fmla="*/ 250 h 333"/>
              <a:gd name="T14" fmla="*/ 200 w 300"/>
              <a:gd name="T15" fmla="*/ 203 h 333"/>
              <a:gd name="T16" fmla="*/ 200 w 300"/>
              <a:gd name="T17" fmla="*/ 168 h 333"/>
              <a:gd name="T18" fmla="*/ 200 w 300"/>
              <a:gd name="T19" fmla="*/ 167 h 333"/>
              <a:gd name="T20" fmla="*/ 233 w 300"/>
              <a:gd name="T21" fmla="*/ 167 h 333"/>
              <a:gd name="T22" fmla="*/ 233 w 300"/>
              <a:gd name="T23" fmla="*/ 168 h 333"/>
              <a:gd name="T24" fmla="*/ 233 w 300"/>
              <a:gd name="T25" fmla="*/ 203 h 333"/>
              <a:gd name="T26" fmla="*/ 266 w 300"/>
              <a:gd name="T27" fmla="*/ 250 h 333"/>
              <a:gd name="T28" fmla="*/ 216 w 300"/>
              <a:gd name="T29" fmla="*/ 300 h 333"/>
              <a:gd name="T30" fmla="*/ 200 w 300"/>
              <a:gd name="T31" fmla="*/ 100 h 333"/>
              <a:gd name="T32" fmla="*/ 233 w 300"/>
              <a:gd name="T33" fmla="*/ 100 h 333"/>
              <a:gd name="T34" fmla="*/ 233 w 300"/>
              <a:gd name="T35" fmla="*/ 133 h 333"/>
              <a:gd name="T36" fmla="*/ 200 w 300"/>
              <a:gd name="T37" fmla="*/ 133 h 333"/>
              <a:gd name="T38" fmla="*/ 200 w 300"/>
              <a:gd name="T39" fmla="*/ 100 h 333"/>
              <a:gd name="T40" fmla="*/ 200 w 300"/>
              <a:gd name="T41" fmla="*/ 33 h 333"/>
              <a:gd name="T42" fmla="*/ 233 w 300"/>
              <a:gd name="T43" fmla="*/ 33 h 333"/>
              <a:gd name="T44" fmla="*/ 233 w 300"/>
              <a:gd name="T45" fmla="*/ 67 h 333"/>
              <a:gd name="T46" fmla="*/ 200 w 300"/>
              <a:gd name="T47" fmla="*/ 67 h 333"/>
              <a:gd name="T48" fmla="*/ 200 w 300"/>
              <a:gd name="T49" fmla="*/ 33 h 333"/>
              <a:gd name="T50" fmla="*/ 266 w 300"/>
              <a:gd name="T51" fmla="*/ 184 h 333"/>
              <a:gd name="T52" fmla="*/ 266 w 300"/>
              <a:gd name="T53" fmla="*/ 0 h 333"/>
              <a:gd name="T54" fmla="*/ 166 w 300"/>
              <a:gd name="T55" fmla="*/ 0 h 333"/>
              <a:gd name="T56" fmla="*/ 166 w 300"/>
              <a:gd name="T57" fmla="*/ 184 h 333"/>
              <a:gd name="T58" fmla="*/ 133 w 300"/>
              <a:gd name="T59" fmla="*/ 250 h 333"/>
              <a:gd name="T60" fmla="*/ 216 w 300"/>
              <a:gd name="T61" fmla="*/ 333 h 333"/>
              <a:gd name="T62" fmla="*/ 300 w 300"/>
              <a:gd name="T63" fmla="*/ 250 h 333"/>
              <a:gd name="T64" fmla="*/ 266 w 300"/>
              <a:gd name="T65" fmla="*/ 184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0" h="333">
                <a:moveTo>
                  <a:pt x="0" y="67"/>
                </a:moveTo>
                <a:lnTo>
                  <a:pt x="100" y="67"/>
                </a:lnTo>
                <a:lnTo>
                  <a:pt x="100" y="100"/>
                </a:lnTo>
                <a:lnTo>
                  <a:pt x="0" y="100"/>
                </a:lnTo>
                <a:lnTo>
                  <a:pt x="0" y="67"/>
                </a:lnTo>
                <a:close/>
                <a:moveTo>
                  <a:pt x="216" y="300"/>
                </a:moveTo>
                <a:cubicBezTo>
                  <a:pt x="189" y="300"/>
                  <a:pt x="166" y="278"/>
                  <a:pt x="166" y="250"/>
                </a:cubicBezTo>
                <a:cubicBezTo>
                  <a:pt x="166" y="228"/>
                  <a:pt x="180" y="210"/>
                  <a:pt x="200" y="203"/>
                </a:cubicBezTo>
                <a:lnTo>
                  <a:pt x="200" y="168"/>
                </a:lnTo>
                <a:lnTo>
                  <a:pt x="200" y="167"/>
                </a:lnTo>
                <a:lnTo>
                  <a:pt x="233" y="167"/>
                </a:lnTo>
                <a:lnTo>
                  <a:pt x="233" y="168"/>
                </a:lnTo>
                <a:lnTo>
                  <a:pt x="233" y="203"/>
                </a:lnTo>
                <a:cubicBezTo>
                  <a:pt x="252" y="210"/>
                  <a:pt x="266" y="228"/>
                  <a:pt x="266" y="250"/>
                </a:cubicBezTo>
                <a:cubicBezTo>
                  <a:pt x="266" y="278"/>
                  <a:pt x="244" y="300"/>
                  <a:pt x="216" y="300"/>
                </a:cubicBezTo>
                <a:close/>
                <a:moveTo>
                  <a:pt x="200" y="100"/>
                </a:moveTo>
                <a:lnTo>
                  <a:pt x="233" y="100"/>
                </a:lnTo>
                <a:lnTo>
                  <a:pt x="233" y="133"/>
                </a:lnTo>
                <a:lnTo>
                  <a:pt x="200" y="133"/>
                </a:lnTo>
                <a:lnTo>
                  <a:pt x="200" y="100"/>
                </a:lnTo>
                <a:close/>
                <a:moveTo>
                  <a:pt x="200" y="33"/>
                </a:moveTo>
                <a:lnTo>
                  <a:pt x="233" y="33"/>
                </a:lnTo>
                <a:lnTo>
                  <a:pt x="233" y="67"/>
                </a:lnTo>
                <a:lnTo>
                  <a:pt x="200" y="67"/>
                </a:lnTo>
                <a:lnTo>
                  <a:pt x="200" y="33"/>
                </a:lnTo>
                <a:close/>
                <a:moveTo>
                  <a:pt x="266" y="184"/>
                </a:moveTo>
                <a:lnTo>
                  <a:pt x="266" y="0"/>
                </a:lnTo>
                <a:lnTo>
                  <a:pt x="166" y="0"/>
                </a:lnTo>
                <a:lnTo>
                  <a:pt x="166" y="184"/>
                </a:lnTo>
                <a:cubicBezTo>
                  <a:pt x="146" y="199"/>
                  <a:pt x="133" y="223"/>
                  <a:pt x="133" y="250"/>
                </a:cubicBezTo>
                <a:cubicBezTo>
                  <a:pt x="133" y="296"/>
                  <a:pt x="170" y="333"/>
                  <a:pt x="216" y="333"/>
                </a:cubicBezTo>
                <a:cubicBezTo>
                  <a:pt x="262" y="333"/>
                  <a:pt x="300" y="296"/>
                  <a:pt x="300" y="250"/>
                </a:cubicBezTo>
                <a:cubicBezTo>
                  <a:pt x="300" y="223"/>
                  <a:pt x="286" y="199"/>
                  <a:pt x="266" y="1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0">
            <a:extLst>
              <a:ext uri="{FF2B5EF4-FFF2-40B4-BE49-F238E27FC236}">
                <a16:creationId xmlns:a16="http://schemas.microsoft.com/office/drawing/2014/main" id="{7479BE73-C3A7-49EF-8C9B-D11E342AB31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60726" y="4027488"/>
            <a:ext cx="227013" cy="261938"/>
          </a:xfrm>
          <a:custGeom>
            <a:avLst/>
            <a:gdLst>
              <a:gd name="T0" fmla="*/ 100 w 300"/>
              <a:gd name="T1" fmla="*/ 83 h 343"/>
              <a:gd name="T2" fmla="*/ 83 w 300"/>
              <a:gd name="T3" fmla="*/ 100 h 343"/>
              <a:gd name="T4" fmla="*/ 17 w 300"/>
              <a:gd name="T5" fmla="*/ 100 h 343"/>
              <a:gd name="T6" fmla="*/ 0 w 300"/>
              <a:gd name="T7" fmla="*/ 83 h 343"/>
              <a:gd name="T8" fmla="*/ 17 w 300"/>
              <a:gd name="T9" fmla="*/ 67 h 343"/>
              <a:gd name="T10" fmla="*/ 83 w 300"/>
              <a:gd name="T11" fmla="*/ 67 h 343"/>
              <a:gd name="T12" fmla="*/ 100 w 300"/>
              <a:gd name="T13" fmla="*/ 83 h 343"/>
              <a:gd name="T14" fmla="*/ 217 w 300"/>
              <a:gd name="T15" fmla="*/ 300 h 343"/>
              <a:gd name="T16" fmla="*/ 167 w 300"/>
              <a:gd name="T17" fmla="*/ 250 h 343"/>
              <a:gd name="T18" fmla="*/ 200 w 300"/>
              <a:gd name="T19" fmla="*/ 203 h 343"/>
              <a:gd name="T20" fmla="*/ 200 w 300"/>
              <a:gd name="T21" fmla="*/ 168 h 343"/>
              <a:gd name="T22" fmla="*/ 200 w 300"/>
              <a:gd name="T23" fmla="*/ 167 h 343"/>
              <a:gd name="T24" fmla="*/ 233 w 300"/>
              <a:gd name="T25" fmla="*/ 167 h 343"/>
              <a:gd name="T26" fmla="*/ 233 w 300"/>
              <a:gd name="T27" fmla="*/ 168 h 343"/>
              <a:gd name="T28" fmla="*/ 233 w 300"/>
              <a:gd name="T29" fmla="*/ 203 h 343"/>
              <a:gd name="T30" fmla="*/ 267 w 300"/>
              <a:gd name="T31" fmla="*/ 250 h 343"/>
              <a:gd name="T32" fmla="*/ 217 w 300"/>
              <a:gd name="T33" fmla="*/ 300 h 343"/>
              <a:gd name="T34" fmla="*/ 200 w 300"/>
              <a:gd name="T35" fmla="*/ 100 h 343"/>
              <a:gd name="T36" fmla="*/ 233 w 300"/>
              <a:gd name="T37" fmla="*/ 100 h 343"/>
              <a:gd name="T38" fmla="*/ 233 w 300"/>
              <a:gd name="T39" fmla="*/ 133 h 343"/>
              <a:gd name="T40" fmla="*/ 200 w 300"/>
              <a:gd name="T41" fmla="*/ 133 h 343"/>
              <a:gd name="T42" fmla="*/ 200 w 300"/>
              <a:gd name="T43" fmla="*/ 100 h 343"/>
              <a:gd name="T44" fmla="*/ 200 w 300"/>
              <a:gd name="T45" fmla="*/ 50 h 343"/>
              <a:gd name="T46" fmla="*/ 217 w 300"/>
              <a:gd name="T47" fmla="*/ 33 h 343"/>
              <a:gd name="T48" fmla="*/ 233 w 300"/>
              <a:gd name="T49" fmla="*/ 50 h 343"/>
              <a:gd name="T50" fmla="*/ 233 w 300"/>
              <a:gd name="T51" fmla="*/ 67 h 343"/>
              <a:gd name="T52" fmla="*/ 200 w 300"/>
              <a:gd name="T53" fmla="*/ 67 h 343"/>
              <a:gd name="T54" fmla="*/ 200 w 300"/>
              <a:gd name="T55" fmla="*/ 50 h 343"/>
              <a:gd name="T56" fmla="*/ 267 w 300"/>
              <a:gd name="T57" fmla="*/ 184 h 343"/>
              <a:gd name="T58" fmla="*/ 267 w 300"/>
              <a:gd name="T59" fmla="*/ 33 h 343"/>
              <a:gd name="T60" fmla="*/ 233 w 300"/>
              <a:gd name="T61" fmla="*/ 0 h 343"/>
              <a:gd name="T62" fmla="*/ 200 w 300"/>
              <a:gd name="T63" fmla="*/ 0 h 343"/>
              <a:gd name="T64" fmla="*/ 167 w 300"/>
              <a:gd name="T65" fmla="*/ 33 h 343"/>
              <a:gd name="T66" fmla="*/ 167 w 300"/>
              <a:gd name="T67" fmla="*/ 184 h 343"/>
              <a:gd name="T68" fmla="*/ 135 w 300"/>
              <a:gd name="T69" fmla="*/ 266 h 343"/>
              <a:gd name="T70" fmla="*/ 199 w 300"/>
              <a:gd name="T71" fmla="*/ 331 h 343"/>
              <a:gd name="T72" fmla="*/ 300 w 300"/>
              <a:gd name="T73" fmla="*/ 250 h 343"/>
              <a:gd name="T74" fmla="*/ 267 w 300"/>
              <a:gd name="T75" fmla="*/ 184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00" h="343">
                <a:moveTo>
                  <a:pt x="100" y="83"/>
                </a:moveTo>
                <a:cubicBezTo>
                  <a:pt x="100" y="93"/>
                  <a:pt x="93" y="100"/>
                  <a:pt x="83" y="100"/>
                </a:cubicBezTo>
                <a:lnTo>
                  <a:pt x="17" y="100"/>
                </a:lnTo>
                <a:cubicBezTo>
                  <a:pt x="7" y="100"/>
                  <a:pt x="0" y="93"/>
                  <a:pt x="0" y="83"/>
                </a:cubicBezTo>
                <a:cubicBezTo>
                  <a:pt x="0" y="74"/>
                  <a:pt x="7" y="67"/>
                  <a:pt x="17" y="67"/>
                </a:cubicBezTo>
                <a:lnTo>
                  <a:pt x="83" y="67"/>
                </a:lnTo>
                <a:cubicBezTo>
                  <a:pt x="93" y="67"/>
                  <a:pt x="100" y="74"/>
                  <a:pt x="100" y="83"/>
                </a:cubicBezTo>
                <a:close/>
                <a:moveTo>
                  <a:pt x="217" y="300"/>
                </a:moveTo>
                <a:cubicBezTo>
                  <a:pt x="189" y="300"/>
                  <a:pt x="167" y="278"/>
                  <a:pt x="167" y="250"/>
                </a:cubicBezTo>
                <a:cubicBezTo>
                  <a:pt x="167" y="228"/>
                  <a:pt x="181" y="210"/>
                  <a:pt x="200" y="203"/>
                </a:cubicBezTo>
                <a:lnTo>
                  <a:pt x="200" y="168"/>
                </a:lnTo>
                <a:lnTo>
                  <a:pt x="200" y="167"/>
                </a:lnTo>
                <a:lnTo>
                  <a:pt x="233" y="167"/>
                </a:lnTo>
                <a:lnTo>
                  <a:pt x="233" y="168"/>
                </a:lnTo>
                <a:lnTo>
                  <a:pt x="233" y="203"/>
                </a:lnTo>
                <a:cubicBezTo>
                  <a:pt x="253" y="210"/>
                  <a:pt x="267" y="228"/>
                  <a:pt x="267" y="250"/>
                </a:cubicBezTo>
                <a:cubicBezTo>
                  <a:pt x="267" y="278"/>
                  <a:pt x="244" y="300"/>
                  <a:pt x="217" y="300"/>
                </a:cubicBezTo>
                <a:close/>
                <a:moveTo>
                  <a:pt x="200" y="100"/>
                </a:moveTo>
                <a:lnTo>
                  <a:pt x="233" y="100"/>
                </a:lnTo>
                <a:lnTo>
                  <a:pt x="233" y="133"/>
                </a:lnTo>
                <a:lnTo>
                  <a:pt x="200" y="133"/>
                </a:lnTo>
                <a:lnTo>
                  <a:pt x="200" y="100"/>
                </a:lnTo>
                <a:close/>
                <a:moveTo>
                  <a:pt x="200" y="50"/>
                </a:moveTo>
                <a:cubicBezTo>
                  <a:pt x="200" y="41"/>
                  <a:pt x="207" y="33"/>
                  <a:pt x="217" y="33"/>
                </a:cubicBezTo>
                <a:cubicBezTo>
                  <a:pt x="226" y="33"/>
                  <a:pt x="233" y="41"/>
                  <a:pt x="233" y="50"/>
                </a:cubicBezTo>
                <a:lnTo>
                  <a:pt x="233" y="67"/>
                </a:lnTo>
                <a:lnTo>
                  <a:pt x="200" y="67"/>
                </a:lnTo>
                <a:lnTo>
                  <a:pt x="200" y="50"/>
                </a:lnTo>
                <a:close/>
                <a:moveTo>
                  <a:pt x="267" y="184"/>
                </a:moveTo>
                <a:lnTo>
                  <a:pt x="267" y="33"/>
                </a:lnTo>
                <a:cubicBezTo>
                  <a:pt x="267" y="15"/>
                  <a:pt x="252" y="0"/>
                  <a:pt x="233" y="0"/>
                </a:cubicBezTo>
                <a:lnTo>
                  <a:pt x="200" y="0"/>
                </a:lnTo>
                <a:cubicBezTo>
                  <a:pt x="182" y="0"/>
                  <a:pt x="167" y="15"/>
                  <a:pt x="167" y="33"/>
                </a:cubicBezTo>
                <a:lnTo>
                  <a:pt x="167" y="184"/>
                </a:lnTo>
                <a:cubicBezTo>
                  <a:pt x="143" y="202"/>
                  <a:pt x="129" y="232"/>
                  <a:pt x="135" y="266"/>
                </a:cubicBezTo>
                <a:cubicBezTo>
                  <a:pt x="141" y="298"/>
                  <a:pt x="166" y="325"/>
                  <a:pt x="199" y="331"/>
                </a:cubicBezTo>
                <a:cubicBezTo>
                  <a:pt x="253" y="343"/>
                  <a:pt x="300" y="302"/>
                  <a:pt x="300" y="250"/>
                </a:cubicBezTo>
                <a:cubicBezTo>
                  <a:pt x="300" y="223"/>
                  <a:pt x="287" y="199"/>
                  <a:pt x="267" y="1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1">
            <a:extLst>
              <a:ext uri="{FF2B5EF4-FFF2-40B4-BE49-F238E27FC236}">
                <a16:creationId xmlns:a16="http://schemas.microsoft.com/office/drawing/2014/main" id="{3B045354-A4F9-4FA5-B8CD-D3241DB6A08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57488" y="4027488"/>
            <a:ext cx="227013" cy="254000"/>
          </a:xfrm>
          <a:custGeom>
            <a:avLst/>
            <a:gdLst>
              <a:gd name="T0" fmla="*/ 95 w 299"/>
              <a:gd name="T1" fmla="*/ 60 h 333"/>
              <a:gd name="T2" fmla="*/ 71 w 299"/>
              <a:gd name="T3" fmla="*/ 83 h 333"/>
              <a:gd name="T4" fmla="*/ 95 w 299"/>
              <a:gd name="T5" fmla="*/ 107 h 333"/>
              <a:gd name="T6" fmla="*/ 71 w 299"/>
              <a:gd name="T7" fmla="*/ 130 h 333"/>
              <a:gd name="T8" fmla="*/ 47 w 299"/>
              <a:gd name="T9" fmla="*/ 107 h 333"/>
              <a:gd name="T10" fmla="*/ 24 w 299"/>
              <a:gd name="T11" fmla="*/ 130 h 333"/>
              <a:gd name="T12" fmla="*/ 0 w 299"/>
              <a:gd name="T13" fmla="*/ 107 h 333"/>
              <a:gd name="T14" fmla="*/ 24 w 299"/>
              <a:gd name="T15" fmla="*/ 83 h 333"/>
              <a:gd name="T16" fmla="*/ 0 w 299"/>
              <a:gd name="T17" fmla="*/ 60 h 333"/>
              <a:gd name="T18" fmla="*/ 24 w 299"/>
              <a:gd name="T19" fmla="*/ 36 h 333"/>
              <a:gd name="T20" fmla="*/ 47 w 299"/>
              <a:gd name="T21" fmla="*/ 60 h 333"/>
              <a:gd name="T22" fmla="*/ 71 w 299"/>
              <a:gd name="T23" fmla="*/ 36 h 333"/>
              <a:gd name="T24" fmla="*/ 95 w 299"/>
              <a:gd name="T25" fmla="*/ 60 h 333"/>
              <a:gd name="T26" fmla="*/ 214 w 299"/>
              <a:gd name="T27" fmla="*/ 300 h 333"/>
              <a:gd name="T28" fmla="*/ 166 w 299"/>
              <a:gd name="T29" fmla="*/ 250 h 333"/>
              <a:gd name="T30" fmla="*/ 200 w 299"/>
              <a:gd name="T31" fmla="*/ 203 h 333"/>
              <a:gd name="T32" fmla="*/ 200 w 299"/>
              <a:gd name="T33" fmla="*/ 168 h 333"/>
              <a:gd name="T34" fmla="*/ 200 w 299"/>
              <a:gd name="T35" fmla="*/ 167 h 333"/>
              <a:gd name="T36" fmla="*/ 234 w 299"/>
              <a:gd name="T37" fmla="*/ 167 h 333"/>
              <a:gd name="T38" fmla="*/ 234 w 299"/>
              <a:gd name="T39" fmla="*/ 168 h 333"/>
              <a:gd name="T40" fmla="*/ 234 w 299"/>
              <a:gd name="T41" fmla="*/ 203 h 333"/>
              <a:gd name="T42" fmla="*/ 266 w 299"/>
              <a:gd name="T43" fmla="*/ 250 h 333"/>
              <a:gd name="T44" fmla="*/ 214 w 299"/>
              <a:gd name="T45" fmla="*/ 300 h 333"/>
              <a:gd name="T46" fmla="*/ 197 w 299"/>
              <a:gd name="T47" fmla="*/ 100 h 333"/>
              <a:gd name="T48" fmla="*/ 231 w 299"/>
              <a:gd name="T49" fmla="*/ 100 h 333"/>
              <a:gd name="T50" fmla="*/ 231 w 299"/>
              <a:gd name="T51" fmla="*/ 133 h 333"/>
              <a:gd name="T52" fmla="*/ 197 w 299"/>
              <a:gd name="T53" fmla="*/ 133 h 333"/>
              <a:gd name="T54" fmla="*/ 197 w 299"/>
              <a:gd name="T55" fmla="*/ 100 h 333"/>
              <a:gd name="T56" fmla="*/ 197 w 299"/>
              <a:gd name="T57" fmla="*/ 33 h 333"/>
              <a:gd name="T58" fmla="*/ 231 w 299"/>
              <a:gd name="T59" fmla="*/ 33 h 333"/>
              <a:gd name="T60" fmla="*/ 231 w 299"/>
              <a:gd name="T61" fmla="*/ 67 h 333"/>
              <a:gd name="T62" fmla="*/ 197 w 299"/>
              <a:gd name="T63" fmla="*/ 67 h 333"/>
              <a:gd name="T64" fmla="*/ 197 w 299"/>
              <a:gd name="T65" fmla="*/ 33 h 333"/>
              <a:gd name="T66" fmla="*/ 267 w 299"/>
              <a:gd name="T67" fmla="*/ 184 h 333"/>
              <a:gd name="T68" fmla="*/ 267 w 299"/>
              <a:gd name="T69" fmla="*/ 0 h 333"/>
              <a:gd name="T70" fmla="*/ 167 w 299"/>
              <a:gd name="T71" fmla="*/ 0 h 333"/>
              <a:gd name="T72" fmla="*/ 167 w 299"/>
              <a:gd name="T73" fmla="*/ 184 h 333"/>
              <a:gd name="T74" fmla="*/ 132 w 299"/>
              <a:gd name="T75" fmla="*/ 250 h 333"/>
              <a:gd name="T76" fmla="*/ 215 w 299"/>
              <a:gd name="T77" fmla="*/ 333 h 333"/>
              <a:gd name="T78" fmla="*/ 299 w 299"/>
              <a:gd name="T79" fmla="*/ 250 h 333"/>
              <a:gd name="T80" fmla="*/ 267 w 299"/>
              <a:gd name="T81" fmla="*/ 184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99" h="333">
                <a:moveTo>
                  <a:pt x="95" y="60"/>
                </a:moveTo>
                <a:lnTo>
                  <a:pt x="71" y="83"/>
                </a:lnTo>
                <a:lnTo>
                  <a:pt x="95" y="107"/>
                </a:lnTo>
                <a:lnTo>
                  <a:pt x="71" y="130"/>
                </a:lnTo>
                <a:lnTo>
                  <a:pt x="47" y="107"/>
                </a:lnTo>
                <a:lnTo>
                  <a:pt x="24" y="130"/>
                </a:lnTo>
                <a:lnTo>
                  <a:pt x="0" y="107"/>
                </a:lnTo>
                <a:lnTo>
                  <a:pt x="24" y="83"/>
                </a:lnTo>
                <a:lnTo>
                  <a:pt x="0" y="60"/>
                </a:lnTo>
                <a:lnTo>
                  <a:pt x="24" y="36"/>
                </a:lnTo>
                <a:lnTo>
                  <a:pt x="47" y="60"/>
                </a:lnTo>
                <a:lnTo>
                  <a:pt x="71" y="36"/>
                </a:lnTo>
                <a:lnTo>
                  <a:pt x="95" y="60"/>
                </a:lnTo>
                <a:close/>
                <a:moveTo>
                  <a:pt x="214" y="300"/>
                </a:moveTo>
                <a:cubicBezTo>
                  <a:pt x="187" y="300"/>
                  <a:pt x="166" y="278"/>
                  <a:pt x="166" y="250"/>
                </a:cubicBezTo>
                <a:cubicBezTo>
                  <a:pt x="166" y="228"/>
                  <a:pt x="184" y="210"/>
                  <a:pt x="200" y="203"/>
                </a:cubicBezTo>
                <a:lnTo>
                  <a:pt x="200" y="168"/>
                </a:lnTo>
                <a:lnTo>
                  <a:pt x="200" y="167"/>
                </a:lnTo>
                <a:lnTo>
                  <a:pt x="234" y="167"/>
                </a:lnTo>
                <a:lnTo>
                  <a:pt x="234" y="168"/>
                </a:lnTo>
                <a:lnTo>
                  <a:pt x="234" y="203"/>
                </a:lnTo>
                <a:cubicBezTo>
                  <a:pt x="250" y="210"/>
                  <a:pt x="266" y="228"/>
                  <a:pt x="266" y="250"/>
                </a:cubicBezTo>
                <a:cubicBezTo>
                  <a:pt x="266" y="278"/>
                  <a:pt x="242" y="300"/>
                  <a:pt x="214" y="300"/>
                </a:cubicBezTo>
                <a:close/>
                <a:moveTo>
                  <a:pt x="197" y="100"/>
                </a:moveTo>
                <a:lnTo>
                  <a:pt x="231" y="100"/>
                </a:lnTo>
                <a:lnTo>
                  <a:pt x="231" y="133"/>
                </a:lnTo>
                <a:lnTo>
                  <a:pt x="197" y="133"/>
                </a:lnTo>
                <a:lnTo>
                  <a:pt x="197" y="100"/>
                </a:lnTo>
                <a:close/>
                <a:moveTo>
                  <a:pt x="197" y="33"/>
                </a:moveTo>
                <a:lnTo>
                  <a:pt x="231" y="33"/>
                </a:lnTo>
                <a:lnTo>
                  <a:pt x="231" y="67"/>
                </a:lnTo>
                <a:lnTo>
                  <a:pt x="197" y="67"/>
                </a:lnTo>
                <a:lnTo>
                  <a:pt x="197" y="33"/>
                </a:lnTo>
                <a:close/>
                <a:moveTo>
                  <a:pt x="267" y="184"/>
                </a:moveTo>
                <a:lnTo>
                  <a:pt x="267" y="0"/>
                </a:lnTo>
                <a:lnTo>
                  <a:pt x="167" y="0"/>
                </a:lnTo>
                <a:lnTo>
                  <a:pt x="167" y="184"/>
                </a:lnTo>
                <a:cubicBezTo>
                  <a:pt x="150" y="199"/>
                  <a:pt x="132" y="223"/>
                  <a:pt x="132" y="250"/>
                </a:cubicBezTo>
                <a:cubicBezTo>
                  <a:pt x="132" y="296"/>
                  <a:pt x="169" y="333"/>
                  <a:pt x="215" y="333"/>
                </a:cubicBezTo>
                <a:cubicBezTo>
                  <a:pt x="261" y="333"/>
                  <a:pt x="299" y="296"/>
                  <a:pt x="299" y="250"/>
                </a:cubicBezTo>
                <a:cubicBezTo>
                  <a:pt x="299" y="223"/>
                  <a:pt x="284" y="199"/>
                  <a:pt x="267" y="1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2">
            <a:extLst>
              <a:ext uri="{FF2B5EF4-FFF2-40B4-BE49-F238E27FC236}">
                <a16:creationId xmlns:a16="http://schemas.microsoft.com/office/drawing/2014/main" id="{2CE53A99-AADA-4B63-9C16-636A20410B1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87588" y="4027488"/>
            <a:ext cx="219075" cy="261938"/>
          </a:xfrm>
          <a:custGeom>
            <a:avLst/>
            <a:gdLst>
              <a:gd name="T0" fmla="*/ 77 w 292"/>
              <a:gd name="T1" fmla="*/ 72 h 343"/>
              <a:gd name="T2" fmla="*/ 66 w 292"/>
              <a:gd name="T3" fmla="*/ 83 h 343"/>
              <a:gd name="T4" fmla="*/ 77 w 292"/>
              <a:gd name="T5" fmla="*/ 95 h 343"/>
              <a:gd name="T6" fmla="*/ 77 w 292"/>
              <a:gd name="T7" fmla="*/ 119 h 343"/>
              <a:gd name="T8" fmla="*/ 54 w 292"/>
              <a:gd name="T9" fmla="*/ 119 h 343"/>
              <a:gd name="T10" fmla="*/ 42 w 292"/>
              <a:gd name="T11" fmla="*/ 107 h 343"/>
              <a:gd name="T12" fmla="*/ 30 w 292"/>
              <a:gd name="T13" fmla="*/ 119 h 343"/>
              <a:gd name="T14" fmla="*/ 7 w 292"/>
              <a:gd name="T15" fmla="*/ 119 h 343"/>
              <a:gd name="T16" fmla="*/ 7 w 292"/>
              <a:gd name="T17" fmla="*/ 95 h 343"/>
              <a:gd name="T18" fmla="*/ 18 w 292"/>
              <a:gd name="T19" fmla="*/ 83 h 343"/>
              <a:gd name="T20" fmla="*/ 7 w 292"/>
              <a:gd name="T21" fmla="*/ 72 h 343"/>
              <a:gd name="T22" fmla="*/ 7 w 292"/>
              <a:gd name="T23" fmla="*/ 48 h 343"/>
              <a:gd name="T24" fmla="*/ 30 w 292"/>
              <a:gd name="T25" fmla="*/ 48 h 343"/>
              <a:gd name="T26" fmla="*/ 42 w 292"/>
              <a:gd name="T27" fmla="*/ 60 h 343"/>
              <a:gd name="T28" fmla="*/ 54 w 292"/>
              <a:gd name="T29" fmla="*/ 48 h 343"/>
              <a:gd name="T30" fmla="*/ 77 w 292"/>
              <a:gd name="T31" fmla="*/ 48 h 343"/>
              <a:gd name="T32" fmla="*/ 77 w 292"/>
              <a:gd name="T33" fmla="*/ 72 h 343"/>
              <a:gd name="T34" fmla="*/ 209 w 292"/>
              <a:gd name="T35" fmla="*/ 300 h 343"/>
              <a:gd name="T36" fmla="*/ 159 w 292"/>
              <a:gd name="T37" fmla="*/ 250 h 343"/>
              <a:gd name="T38" fmla="*/ 192 w 292"/>
              <a:gd name="T39" fmla="*/ 203 h 343"/>
              <a:gd name="T40" fmla="*/ 192 w 292"/>
              <a:gd name="T41" fmla="*/ 168 h 343"/>
              <a:gd name="T42" fmla="*/ 192 w 292"/>
              <a:gd name="T43" fmla="*/ 167 h 343"/>
              <a:gd name="T44" fmla="*/ 225 w 292"/>
              <a:gd name="T45" fmla="*/ 167 h 343"/>
              <a:gd name="T46" fmla="*/ 225 w 292"/>
              <a:gd name="T47" fmla="*/ 168 h 343"/>
              <a:gd name="T48" fmla="*/ 225 w 292"/>
              <a:gd name="T49" fmla="*/ 203 h 343"/>
              <a:gd name="T50" fmla="*/ 259 w 292"/>
              <a:gd name="T51" fmla="*/ 250 h 343"/>
              <a:gd name="T52" fmla="*/ 209 w 292"/>
              <a:gd name="T53" fmla="*/ 300 h 343"/>
              <a:gd name="T54" fmla="*/ 192 w 292"/>
              <a:gd name="T55" fmla="*/ 100 h 343"/>
              <a:gd name="T56" fmla="*/ 225 w 292"/>
              <a:gd name="T57" fmla="*/ 100 h 343"/>
              <a:gd name="T58" fmla="*/ 225 w 292"/>
              <a:gd name="T59" fmla="*/ 133 h 343"/>
              <a:gd name="T60" fmla="*/ 192 w 292"/>
              <a:gd name="T61" fmla="*/ 133 h 343"/>
              <a:gd name="T62" fmla="*/ 192 w 292"/>
              <a:gd name="T63" fmla="*/ 100 h 343"/>
              <a:gd name="T64" fmla="*/ 192 w 292"/>
              <a:gd name="T65" fmla="*/ 50 h 343"/>
              <a:gd name="T66" fmla="*/ 209 w 292"/>
              <a:gd name="T67" fmla="*/ 33 h 343"/>
              <a:gd name="T68" fmla="*/ 225 w 292"/>
              <a:gd name="T69" fmla="*/ 50 h 343"/>
              <a:gd name="T70" fmla="*/ 225 w 292"/>
              <a:gd name="T71" fmla="*/ 67 h 343"/>
              <a:gd name="T72" fmla="*/ 192 w 292"/>
              <a:gd name="T73" fmla="*/ 67 h 343"/>
              <a:gd name="T74" fmla="*/ 192 w 292"/>
              <a:gd name="T75" fmla="*/ 50 h 343"/>
              <a:gd name="T76" fmla="*/ 259 w 292"/>
              <a:gd name="T77" fmla="*/ 184 h 343"/>
              <a:gd name="T78" fmla="*/ 259 w 292"/>
              <a:gd name="T79" fmla="*/ 33 h 343"/>
              <a:gd name="T80" fmla="*/ 225 w 292"/>
              <a:gd name="T81" fmla="*/ 0 h 343"/>
              <a:gd name="T82" fmla="*/ 192 w 292"/>
              <a:gd name="T83" fmla="*/ 0 h 343"/>
              <a:gd name="T84" fmla="*/ 159 w 292"/>
              <a:gd name="T85" fmla="*/ 33 h 343"/>
              <a:gd name="T86" fmla="*/ 159 w 292"/>
              <a:gd name="T87" fmla="*/ 184 h 343"/>
              <a:gd name="T88" fmla="*/ 127 w 292"/>
              <a:gd name="T89" fmla="*/ 266 h 343"/>
              <a:gd name="T90" fmla="*/ 191 w 292"/>
              <a:gd name="T91" fmla="*/ 331 h 343"/>
              <a:gd name="T92" fmla="*/ 292 w 292"/>
              <a:gd name="T93" fmla="*/ 250 h 343"/>
              <a:gd name="T94" fmla="*/ 259 w 292"/>
              <a:gd name="T95" fmla="*/ 184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92" h="343">
                <a:moveTo>
                  <a:pt x="77" y="72"/>
                </a:moveTo>
                <a:lnTo>
                  <a:pt x="66" y="83"/>
                </a:lnTo>
                <a:lnTo>
                  <a:pt x="77" y="95"/>
                </a:lnTo>
                <a:cubicBezTo>
                  <a:pt x="84" y="102"/>
                  <a:pt x="84" y="112"/>
                  <a:pt x="77" y="119"/>
                </a:cubicBezTo>
                <a:cubicBezTo>
                  <a:pt x="71" y="125"/>
                  <a:pt x="60" y="125"/>
                  <a:pt x="54" y="119"/>
                </a:cubicBezTo>
                <a:lnTo>
                  <a:pt x="42" y="107"/>
                </a:lnTo>
                <a:lnTo>
                  <a:pt x="30" y="119"/>
                </a:lnTo>
                <a:cubicBezTo>
                  <a:pt x="24" y="125"/>
                  <a:pt x="13" y="125"/>
                  <a:pt x="7" y="119"/>
                </a:cubicBezTo>
                <a:cubicBezTo>
                  <a:pt x="0" y="112"/>
                  <a:pt x="0" y="102"/>
                  <a:pt x="7" y="95"/>
                </a:cubicBezTo>
                <a:lnTo>
                  <a:pt x="18" y="83"/>
                </a:lnTo>
                <a:lnTo>
                  <a:pt x="7" y="72"/>
                </a:lnTo>
                <a:cubicBezTo>
                  <a:pt x="0" y="65"/>
                  <a:pt x="0" y="55"/>
                  <a:pt x="7" y="48"/>
                </a:cubicBezTo>
                <a:cubicBezTo>
                  <a:pt x="13" y="41"/>
                  <a:pt x="24" y="41"/>
                  <a:pt x="30" y="48"/>
                </a:cubicBezTo>
                <a:lnTo>
                  <a:pt x="42" y="60"/>
                </a:lnTo>
                <a:lnTo>
                  <a:pt x="54" y="48"/>
                </a:lnTo>
                <a:cubicBezTo>
                  <a:pt x="60" y="41"/>
                  <a:pt x="71" y="41"/>
                  <a:pt x="77" y="48"/>
                </a:cubicBezTo>
                <a:cubicBezTo>
                  <a:pt x="84" y="55"/>
                  <a:pt x="84" y="65"/>
                  <a:pt x="77" y="72"/>
                </a:cubicBezTo>
                <a:close/>
                <a:moveTo>
                  <a:pt x="209" y="300"/>
                </a:moveTo>
                <a:cubicBezTo>
                  <a:pt x="181" y="300"/>
                  <a:pt x="159" y="278"/>
                  <a:pt x="159" y="250"/>
                </a:cubicBezTo>
                <a:cubicBezTo>
                  <a:pt x="159" y="228"/>
                  <a:pt x="173" y="210"/>
                  <a:pt x="192" y="203"/>
                </a:cubicBezTo>
                <a:lnTo>
                  <a:pt x="192" y="168"/>
                </a:lnTo>
                <a:lnTo>
                  <a:pt x="192" y="167"/>
                </a:lnTo>
                <a:lnTo>
                  <a:pt x="225" y="167"/>
                </a:lnTo>
                <a:lnTo>
                  <a:pt x="225" y="168"/>
                </a:lnTo>
                <a:lnTo>
                  <a:pt x="225" y="203"/>
                </a:lnTo>
                <a:cubicBezTo>
                  <a:pt x="245" y="210"/>
                  <a:pt x="259" y="228"/>
                  <a:pt x="259" y="250"/>
                </a:cubicBezTo>
                <a:cubicBezTo>
                  <a:pt x="259" y="278"/>
                  <a:pt x="236" y="300"/>
                  <a:pt x="209" y="300"/>
                </a:cubicBezTo>
                <a:close/>
                <a:moveTo>
                  <a:pt x="192" y="100"/>
                </a:moveTo>
                <a:lnTo>
                  <a:pt x="225" y="100"/>
                </a:lnTo>
                <a:lnTo>
                  <a:pt x="225" y="133"/>
                </a:lnTo>
                <a:lnTo>
                  <a:pt x="192" y="133"/>
                </a:lnTo>
                <a:lnTo>
                  <a:pt x="192" y="100"/>
                </a:lnTo>
                <a:close/>
                <a:moveTo>
                  <a:pt x="192" y="50"/>
                </a:moveTo>
                <a:cubicBezTo>
                  <a:pt x="192" y="41"/>
                  <a:pt x="199" y="33"/>
                  <a:pt x="209" y="33"/>
                </a:cubicBezTo>
                <a:cubicBezTo>
                  <a:pt x="218" y="33"/>
                  <a:pt x="225" y="41"/>
                  <a:pt x="225" y="50"/>
                </a:cubicBezTo>
                <a:lnTo>
                  <a:pt x="225" y="67"/>
                </a:lnTo>
                <a:lnTo>
                  <a:pt x="192" y="67"/>
                </a:lnTo>
                <a:lnTo>
                  <a:pt x="192" y="50"/>
                </a:lnTo>
                <a:close/>
                <a:moveTo>
                  <a:pt x="259" y="184"/>
                </a:moveTo>
                <a:lnTo>
                  <a:pt x="259" y="33"/>
                </a:lnTo>
                <a:cubicBezTo>
                  <a:pt x="259" y="15"/>
                  <a:pt x="244" y="0"/>
                  <a:pt x="225" y="0"/>
                </a:cubicBezTo>
                <a:lnTo>
                  <a:pt x="192" y="0"/>
                </a:lnTo>
                <a:cubicBezTo>
                  <a:pt x="174" y="0"/>
                  <a:pt x="159" y="15"/>
                  <a:pt x="159" y="33"/>
                </a:cubicBezTo>
                <a:lnTo>
                  <a:pt x="159" y="184"/>
                </a:lnTo>
                <a:cubicBezTo>
                  <a:pt x="135" y="202"/>
                  <a:pt x="121" y="232"/>
                  <a:pt x="127" y="266"/>
                </a:cubicBezTo>
                <a:cubicBezTo>
                  <a:pt x="133" y="298"/>
                  <a:pt x="158" y="325"/>
                  <a:pt x="191" y="331"/>
                </a:cubicBezTo>
                <a:cubicBezTo>
                  <a:pt x="245" y="343"/>
                  <a:pt x="292" y="302"/>
                  <a:pt x="292" y="250"/>
                </a:cubicBezTo>
                <a:cubicBezTo>
                  <a:pt x="292" y="223"/>
                  <a:pt x="279" y="199"/>
                  <a:pt x="259" y="1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3">
            <a:extLst>
              <a:ext uri="{FF2B5EF4-FFF2-40B4-BE49-F238E27FC236}">
                <a16:creationId xmlns:a16="http://schemas.microsoft.com/office/drawing/2014/main" id="{6E33C9A5-CA97-433D-B49E-02669FFF68B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52601" y="4027488"/>
            <a:ext cx="125413" cy="254000"/>
          </a:xfrm>
          <a:custGeom>
            <a:avLst/>
            <a:gdLst>
              <a:gd name="T0" fmla="*/ 100 w 167"/>
              <a:gd name="T1" fmla="*/ 133 h 333"/>
              <a:gd name="T2" fmla="*/ 100 w 167"/>
              <a:gd name="T3" fmla="*/ 100 h 333"/>
              <a:gd name="T4" fmla="*/ 117 w 167"/>
              <a:gd name="T5" fmla="*/ 100 h 333"/>
              <a:gd name="T6" fmla="*/ 133 w 167"/>
              <a:gd name="T7" fmla="*/ 117 h 333"/>
              <a:gd name="T8" fmla="*/ 133 w 167"/>
              <a:gd name="T9" fmla="*/ 133 h 333"/>
              <a:gd name="T10" fmla="*/ 100 w 167"/>
              <a:gd name="T11" fmla="*/ 133 h 333"/>
              <a:gd name="T12" fmla="*/ 133 w 167"/>
              <a:gd name="T13" fmla="*/ 183 h 333"/>
              <a:gd name="T14" fmla="*/ 117 w 167"/>
              <a:gd name="T15" fmla="*/ 200 h 333"/>
              <a:gd name="T16" fmla="*/ 100 w 167"/>
              <a:gd name="T17" fmla="*/ 200 h 333"/>
              <a:gd name="T18" fmla="*/ 67 w 167"/>
              <a:gd name="T19" fmla="*/ 200 h 333"/>
              <a:gd name="T20" fmla="*/ 50 w 167"/>
              <a:gd name="T21" fmla="*/ 200 h 333"/>
              <a:gd name="T22" fmla="*/ 33 w 167"/>
              <a:gd name="T23" fmla="*/ 183 h 333"/>
              <a:gd name="T24" fmla="*/ 33 w 167"/>
              <a:gd name="T25" fmla="*/ 117 h 333"/>
              <a:gd name="T26" fmla="*/ 50 w 167"/>
              <a:gd name="T27" fmla="*/ 100 h 333"/>
              <a:gd name="T28" fmla="*/ 67 w 167"/>
              <a:gd name="T29" fmla="*/ 100 h 333"/>
              <a:gd name="T30" fmla="*/ 67 w 167"/>
              <a:gd name="T31" fmla="*/ 133 h 333"/>
              <a:gd name="T32" fmla="*/ 67 w 167"/>
              <a:gd name="T33" fmla="*/ 167 h 333"/>
              <a:gd name="T34" fmla="*/ 100 w 167"/>
              <a:gd name="T35" fmla="*/ 167 h 333"/>
              <a:gd name="T36" fmla="*/ 133 w 167"/>
              <a:gd name="T37" fmla="*/ 167 h 333"/>
              <a:gd name="T38" fmla="*/ 133 w 167"/>
              <a:gd name="T39" fmla="*/ 183 h 333"/>
              <a:gd name="T40" fmla="*/ 100 w 167"/>
              <a:gd name="T41" fmla="*/ 300 h 333"/>
              <a:gd name="T42" fmla="*/ 67 w 167"/>
              <a:gd name="T43" fmla="*/ 300 h 333"/>
              <a:gd name="T44" fmla="*/ 67 w 167"/>
              <a:gd name="T45" fmla="*/ 233 h 333"/>
              <a:gd name="T46" fmla="*/ 100 w 167"/>
              <a:gd name="T47" fmla="*/ 233 h 333"/>
              <a:gd name="T48" fmla="*/ 100 w 167"/>
              <a:gd name="T49" fmla="*/ 300 h 333"/>
              <a:gd name="T50" fmla="*/ 67 w 167"/>
              <a:gd name="T51" fmla="*/ 33 h 333"/>
              <a:gd name="T52" fmla="*/ 100 w 167"/>
              <a:gd name="T53" fmla="*/ 33 h 333"/>
              <a:gd name="T54" fmla="*/ 100 w 167"/>
              <a:gd name="T55" fmla="*/ 67 h 333"/>
              <a:gd name="T56" fmla="*/ 67 w 167"/>
              <a:gd name="T57" fmla="*/ 67 h 333"/>
              <a:gd name="T58" fmla="*/ 67 w 167"/>
              <a:gd name="T59" fmla="*/ 33 h 333"/>
              <a:gd name="T60" fmla="*/ 133 w 167"/>
              <a:gd name="T61" fmla="*/ 67 h 333"/>
              <a:gd name="T62" fmla="*/ 133 w 167"/>
              <a:gd name="T63" fmla="*/ 0 h 333"/>
              <a:gd name="T64" fmla="*/ 33 w 167"/>
              <a:gd name="T65" fmla="*/ 0 h 333"/>
              <a:gd name="T66" fmla="*/ 33 w 167"/>
              <a:gd name="T67" fmla="*/ 67 h 333"/>
              <a:gd name="T68" fmla="*/ 0 w 167"/>
              <a:gd name="T69" fmla="*/ 100 h 333"/>
              <a:gd name="T70" fmla="*/ 0 w 167"/>
              <a:gd name="T71" fmla="*/ 200 h 333"/>
              <a:gd name="T72" fmla="*/ 33 w 167"/>
              <a:gd name="T73" fmla="*/ 233 h 333"/>
              <a:gd name="T74" fmla="*/ 33 w 167"/>
              <a:gd name="T75" fmla="*/ 333 h 333"/>
              <a:gd name="T76" fmla="*/ 133 w 167"/>
              <a:gd name="T77" fmla="*/ 333 h 333"/>
              <a:gd name="T78" fmla="*/ 133 w 167"/>
              <a:gd name="T79" fmla="*/ 233 h 333"/>
              <a:gd name="T80" fmla="*/ 167 w 167"/>
              <a:gd name="T81" fmla="*/ 200 h 333"/>
              <a:gd name="T82" fmla="*/ 167 w 167"/>
              <a:gd name="T83" fmla="*/ 167 h 333"/>
              <a:gd name="T84" fmla="*/ 167 w 167"/>
              <a:gd name="T85" fmla="*/ 133 h 333"/>
              <a:gd name="T86" fmla="*/ 167 w 167"/>
              <a:gd name="T87" fmla="*/ 100 h 333"/>
              <a:gd name="T88" fmla="*/ 133 w 167"/>
              <a:gd name="T89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7" h="333">
                <a:moveTo>
                  <a:pt x="100" y="133"/>
                </a:moveTo>
                <a:lnTo>
                  <a:pt x="100" y="100"/>
                </a:lnTo>
                <a:lnTo>
                  <a:pt x="117" y="100"/>
                </a:lnTo>
                <a:cubicBezTo>
                  <a:pt x="126" y="100"/>
                  <a:pt x="133" y="107"/>
                  <a:pt x="133" y="117"/>
                </a:cubicBezTo>
                <a:lnTo>
                  <a:pt x="133" y="133"/>
                </a:lnTo>
                <a:lnTo>
                  <a:pt x="100" y="133"/>
                </a:lnTo>
                <a:close/>
                <a:moveTo>
                  <a:pt x="133" y="183"/>
                </a:moveTo>
                <a:cubicBezTo>
                  <a:pt x="133" y="193"/>
                  <a:pt x="126" y="200"/>
                  <a:pt x="117" y="200"/>
                </a:cubicBezTo>
                <a:lnTo>
                  <a:pt x="100" y="200"/>
                </a:lnTo>
                <a:lnTo>
                  <a:pt x="67" y="200"/>
                </a:lnTo>
                <a:lnTo>
                  <a:pt x="50" y="200"/>
                </a:lnTo>
                <a:cubicBezTo>
                  <a:pt x="41" y="200"/>
                  <a:pt x="33" y="193"/>
                  <a:pt x="33" y="183"/>
                </a:cubicBezTo>
                <a:lnTo>
                  <a:pt x="33" y="117"/>
                </a:lnTo>
                <a:cubicBezTo>
                  <a:pt x="33" y="107"/>
                  <a:pt x="41" y="100"/>
                  <a:pt x="50" y="100"/>
                </a:cubicBezTo>
                <a:lnTo>
                  <a:pt x="67" y="100"/>
                </a:lnTo>
                <a:lnTo>
                  <a:pt x="67" y="133"/>
                </a:lnTo>
                <a:lnTo>
                  <a:pt x="67" y="167"/>
                </a:lnTo>
                <a:lnTo>
                  <a:pt x="100" y="167"/>
                </a:lnTo>
                <a:lnTo>
                  <a:pt x="133" y="167"/>
                </a:lnTo>
                <a:lnTo>
                  <a:pt x="133" y="183"/>
                </a:lnTo>
                <a:close/>
                <a:moveTo>
                  <a:pt x="100" y="300"/>
                </a:moveTo>
                <a:lnTo>
                  <a:pt x="67" y="300"/>
                </a:lnTo>
                <a:lnTo>
                  <a:pt x="67" y="233"/>
                </a:lnTo>
                <a:lnTo>
                  <a:pt x="100" y="233"/>
                </a:lnTo>
                <a:lnTo>
                  <a:pt x="100" y="300"/>
                </a:lnTo>
                <a:close/>
                <a:moveTo>
                  <a:pt x="67" y="33"/>
                </a:moveTo>
                <a:lnTo>
                  <a:pt x="100" y="33"/>
                </a:lnTo>
                <a:lnTo>
                  <a:pt x="100" y="67"/>
                </a:lnTo>
                <a:lnTo>
                  <a:pt x="67" y="67"/>
                </a:lnTo>
                <a:lnTo>
                  <a:pt x="67" y="33"/>
                </a:lnTo>
                <a:close/>
                <a:moveTo>
                  <a:pt x="133" y="67"/>
                </a:moveTo>
                <a:lnTo>
                  <a:pt x="133" y="0"/>
                </a:lnTo>
                <a:lnTo>
                  <a:pt x="33" y="0"/>
                </a:lnTo>
                <a:lnTo>
                  <a:pt x="33" y="67"/>
                </a:lnTo>
                <a:cubicBezTo>
                  <a:pt x="17" y="67"/>
                  <a:pt x="0" y="82"/>
                  <a:pt x="0" y="100"/>
                </a:cubicBezTo>
                <a:lnTo>
                  <a:pt x="0" y="200"/>
                </a:lnTo>
                <a:cubicBezTo>
                  <a:pt x="0" y="218"/>
                  <a:pt x="17" y="233"/>
                  <a:pt x="33" y="233"/>
                </a:cubicBezTo>
                <a:lnTo>
                  <a:pt x="33" y="333"/>
                </a:lnTo>
                <a:lnTo>
                  <a:pt x="133" y="333"/>
                </a:lnTo>
                <a:lnTo>
                  <a:pt x="133" y="233"/>
                </a:lnTo>
                <a:cubicBezTo>
                  <a:pt x="150" y="233"/>
                  <a:pt x="167" y="218"/>
                  <a:pt x="167" y="200"/>
                </a:cubicBezTo>
                <a:lnTo>
                  <a:pt x="167" y="167"/>
                </a:lnTo>
                <a:lnTo>
                  <a:pt x="167" y="133"/>
                </a:lnTo>
                <a:lnTo>
                  <a:pt x="167" y="100"/>
                </a:lnTo>
                <a:cubicBezTo>
                  <a:pt x="167" y="82"/>
                  <a:pt x="150" y="67"/>
                  <a:pt x="133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6CD0A07A-FF14-4F88-9C7C-058AB2FAFF8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49363" y="4027488"/>
            <a:ext cx="127000" cy="254000"/>
          </a:xfrm>
          <a:custGeom>
            <a:avLst/>
            <a:gdLst>
              <a:gd name="T0" fmla="*/ 100 w 167"/>
              <a:gd name="T1" fmla="*/ 100 h 333"/>
              <a:gd name="T2" fmla="*/ 134 w 167"/>
              <a:gd name="T3" fmla="*/ 100 h 333"/>
              <a:gd name="T4" fmla="*/ 134 w 167"/>
              <a:gd name="T5" fmla="*/ 133 h 333"/>
              <a:gd name="T6" fmla="*/ 100 w 167"/>
              <a:gd name="T7" fmla="*/ 133 h 333"/>
              <a:gd name="T8" fmla="*/ 100 w 167"/>
              <a:gd name="T9" fmla="*/ 100 h 333"/>
              <a:gd name="T10" fmla="*/ 134 w 167"/>
              <a:gd name="T11" fmla="*/ 200 h 333"/>
              <a:gd name="T12" fmla="*/ 100 w 167"/>
              <a:gd name="T13" fmla="*/ 200 h 333"/>
              <a:gd name="T14" fmla="*/ 67 w 167"/>
              <a:gd name="T15" fmla="*/ 200 h 333"/>
              <a:gd name="T16" fmla="*/ 34 w 167"/>
              <a:gd name="T17" fmla="*/ 200 h 333"/>
              <a:gd name="T18" fmla="*/ 34 w 167"/>
              <a:gd name="T19" fmla="*/ 100 h 333"/>
              <a:gd name="T20" fmla="*/ 67 w 167"/>
              <a:gd name="T21" fmla="*/ 100 h 333"/>
              <a:gd name="T22" fmla="*/ 67 w 167"/>
              <a:gd name="T23" fmla="*/ 133 h 333"/>
              <a:gd name="T24" fmla="*/ 67 w 167"/>
              <a:gd name="T25" fmla="*/ 167 h 333"/>
              <a:gd name="T26" fmla="*/ 100 w 167"/>
              <a:gd name="T27" fmla="*/ 167 h 333"/>
              <a:gd name="T28" fmla="*/ 134 w 167"/>
              <a:gd name="T29" fmla="*/ 167 h 333"/>
              <a:gd name="T30" fmla="*/ 134 w 167"/>
              <a:gd name="T31" fmla="*/ 200 h 333"/>
              <a:gd name="T32" fmla="*/ 100 w 167"/>
              <a:gd name="T33" fmla="*/ 300 h 333"/>
              <a:gd name="T34" fmla="*/ 67 w 167"/>
              <a:gd name="T35" fmla="*/ 300 h 333"/>
              <a:gd name="T36" fmla="*/ 67 w 167"/>
              <a:gd name="T37" fmla="*/ 233 h 333"/>
              <a:gd name="T38" fmla="*/ 100 w 167"/>
              <a:gd name="T39" fmla="*/ 233 h 333"/>
              <a:gd name="T40" fmla="*/ 100 w 167"/>
              <a:gd name="T41" fmla="*/ 300 h 333"/>
              <a:gd name="T42" fmla="*/ 67 w 167"/>
              <a:gd name="T43" fmla="*/ 33 h 333"/>
              <a:gd name="T44" fmla="*/ 100 w 167"/>
              <a:gd name="T45" fmla="*/ 33 h 333"/>
              <a:gd name="T46" fmla="*/ 100 w 167"/>
              <a:gd name="T47" fmla="*/ 67 h 333"/>
              <a:gd name="T48" fmla="*/ 67 w 167"/>
              <a:gd name="T49" fmla="*/ 67 h 333"/>
              <a:gd name="T50" fmla="*/ 67 w 167"/>
              <a:gd name="T51" fmla="*/ 33 h 333"/>
              <a:gd name="T52" fmla="*/ 134 w 167"/>
              <a:gd name="T53" fmla="*/ 67 h 333"/>
              <a:gd name="T54" fmla="*/ 134 w 167"/>
              <a:gd name="T55" fmla="*/ 0 h 333"/>
              <a:gd name="T56" fmla="*/ 34 w 167"/>
              <a:gd name="T57" fmla="*/ 0 h 333"/>
              <a:gd name="T58" fmla="*/ 34 w 167"/>
              <a:gd name="T59" fmla="*/ 67 h 333"/>
              <a:gd name="T60" fmla="*/ 0 w 167"/>
              <a:gd name="T61" fmla="*/ 67 h 333"/>
              <a:gd name="T62" fmla="*/ 0 w 167"/>
              <a:gd name="T63" fmla="*/ 233 h 333"/>
              <a:gd name="T64" fmla="*/ 34 w 167"/>
              <a:gd name="T65" fmla="*/ 233 h 333"/>
              <a:gd name="T66" fmla="*/ 34 w 167"/>
              <a:gd name="T67" fmla="*/ 333 h 333"/>
              <a:gd name="T68" fmla="*/ 134 w 167"/>
              <a:gd name="T69" fmla="*/ 333 h 333"/>
              <a:gd name="T70" fmla="*/ 134 w 167"/>
              <a:gd name="T71" fmla="*/ 233 h 333"/>
              <a:gd name="T72" fmla="*/ 167 w 167"/>
              <a:gd name="T73" fmla="*/ 233 h 333"/>
              <a:gd name="T74" fmla="*/ 167 w 167"/>
              <a:gd name="T75" fmla="*/ 167 h 333"/>
              <a:gd name="T76" fmla="*/ 167 w 167"/>
              <a:gd name="T77" fmla="*/ 133 h 333"/>
              <a:gd name="T78" fmla="*/ 167 w 167"/>
              <a:gd name="T79" fmla="*/ 67 h 333"/>
              <a:gd name="T80" fmla="*/ 134 w 167"/>
              <a:gd name="T81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7" h="333">
                <a:moveTo>
                  <a:pt x="100" y="100"/>
                </a:moveTo>
                <a:lnTo>
                  <a:pt x="134" y="100"/>
                </a:lnTo>
                <a:lnTo>
                  <a:pt x="134" y="133"/>
                </a:lnTo>
                <a:lnTo>
                  <a:pt x="100" y="133"/>
                </a:lnTo>
                <a:lnTo>
                  <a:pt x="100" y="100"/>
                </a:lnTo>
                <a:close/>
                <a:moveTo>
                  <a:pt x="134" y="200"/>
                </a:moveTo>
                <a:lnTo>
                  <a:pt x="100" y="200"/>
                </a:lnTo>
                <a:lnTo>
                  <a:pt x="67" y="200"/>
                </a:lnTo>
                <a:lnTo>
                  <a:pt x="34" y="200"/>
                </a:lnTo>
                <a:lnTo>
                  <a:pt x="34" y="100"/>
                </a:lnTo>
                <a:lnTo>
                  <a:pt x="67" y="100"/>
                </a:lnTo>
                <a:lnTo>
                  <a:pt x="67" y="133"/>
                </a:lnTo>
                <a:lnTo>
                  <a:pt x="67" y="167"/>
                </a:lnTo>
                <a:lnTo>
                  <a:pt x="100" y="167"/>
                </a:lnTo>
                <a:lnTo>
                  <a:pt x="134" y="167"/>
                </a:lnTo>
                <a:lnTo>
                  <a:pt x="134" y="200"/>
                </a:lnTo>
                <a:close/>
                <a:moveTo>
                  <a:pt x="100" y="300"/>
                </a:moveTo>
                <a:lnTo>
                  <a:pt x="67" y="300"/>
                </a:lnTo>
                <a:lnTo>
                  <a:pt x="67" y="233"/>
                </a:lnTo>
                <a:lnTo>
                  <a:pt x="100" y="233"/>
                </a:lnTo>
                <a:lnTo>
                  <a:pt x="100" y="300"/>
                </a:lnTo>
                <a:close/>
                <a:moveTo>
                  <a:pt x="67" y="33"/>
                </a:moveTo>
                <a:lnTo>
                  <a:pt x="100" y="33"/>
                </a:lnTo>
                <a:lnTo>
                  <a:pt x="100" y="67"/>
                </a:lnTo>
                <a:lnTo>
                  <a:pt x="67" y="67"/>
                </a:lnTo>
                <a:lnTo>
                  <a:pt x="67" y="33"/>
                </a:lnTo>
                <a:close/>
                <a:moveTo>
                  <a:pt x="134" y="67"/>
                </a:moveTo>
                <a:lnTo>
                  <a:pt x="134" y="0"/>
                </a:lnTo>
                <a:lnTo>
                  <a:pt x="34" y="0"/>
                </a:lnTo>
                <a:lnTo>
                  <a:pt x="34" y="67"/>
                </a:lnTo>
                <a:lnTo>
                  <a:pt x="0" y="67"/>
                </a:lnTo>
                <a:lnTo>
                  <a:pt x="0" y="233"/>
                </a:lnTo>
                <a:lnTo>
                  <a:pt x="34" y="233"/>
                </a:lnTo>
                <a:lnTo>
                  <a:pt x="34" y="333"/>
                </a:lnTo>
                <a:lnTo>
                  <a:pt x="134" y="333"/>
                </a:lnTo>
                <a:lnTo>
                  <a:pt x="134" y="233"/>
                </a:lnTo>
                <a:lnTo>
                  <a:pt x="167" y="233"/>
                </a:lnTo>
                <a:lnTo>
                  <a:pt x="167" y="167"/>
                </a:lnTo>
                <a:lnTo>
                  <a:pt x="167" y="133"/>
                </a:lnTo>
                <a:lnTo>
                  <a:pt x="167" y="67"/>
                </a:lnTo>
                <a:lnTo>
                  <a:pt x="134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38872803-AA9D-4F2F-AA0E-BD39CA82FD6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75326" y="3521075"/>
            <a:ext cx="125413" cy="254000"/>
          </a:xfrm>
          <a:custGeom>
            <a:avLst/>
            <a:gdLst>
              <a:gd name="T0" fmla="*/ 101 w 167"/>
              <a:gd name="T1" fmla="*/ 197 h 334"/>
              <a:gd name="T2" fmla="*/ 84 w 167"/>
              <a:gd name="T3" fmla="*/ 200 h 334"/>
              <a:gd name="T4" fmla="*/ 67 w 167"/>
              <a:gd name="T5" fmla="*/ 197 h 334"/>
              <a:gd name="T6" fmla="*/ 34 w 167"/>
              <a:gd name="T7" fmla="*/ 150 h 334"/>
              <a:gd name="T8" fmla="*/ 67 w 167"/>
              <a:gd name="T9" fmla="*/ 103 h 334"/>
              <a:gd name="T10" fmla="*/ 67 w 167"/>
              <a:gd name="T11" fmla="*/ 134 h 334"/>
              <a:gd name="T12" fmla="*/ 67 w 167"/>
              <a:gd name="T13" fmla="*/ 167 h 334"/>
              <a:gd name="T14" fmla="*/ 101 w 167"/>
              <a:gd name="T15" fmla="*/ 167 h 334"/>
              <a:gd name="T16" fmla="*/ 131 w 167"/>
              <a:gd name="T17" fmla="*/ 167 h 334"/>
              <a:gd name="T18" fmla="*/ 101 w 167"/>
              <a:gd name="T19" fmla="*/ 197 h 334"/>
              <a:gd name="T20" fmla="*/ 100 w 167"/>
              <a:gd name="T21" fmla="*/ 300 h 334"/>
              <a:gd name="T22" fmla="*/ 67 w 167"/>
              <a:gd name="T23" fmla="*/ 300 h 334"/>
              <a:gd name="T24" fmla="*/ 67 w 167"/>
              <a:gd name="T25" fmla="*/ 232 h 334"/>
              <a:gd name="T26" fmla="*/ 84 w 167"/>
              <a:gd name="T27" fmla="*/ 234 h 334"/>
              <a:gd name="T28" fmla="*/ 100 w 167"/>
              <a:gd name="T29" fmla="*/ 232 h 334"/>
              <a:gd name="T30" fmla="*/ 100 w 167"/>
              <a:gd name="T31" fmla="*/ 300 h 334"/>
              <a:gd name="T32" fmla="*/ 67 w 167"/>
              <a:gd name="T33" fmla="*/ 34 h 334"/>
              <a:gd name="T34" fmla="*/ 100 w 167"/>
              <a:gd name="T35" fmla="*/ 34 h 334"/>
              <a:gd name="T36" fmla="*/ 100 w 167"/>
              <a:gd name="T37" fmla="*/ 69 h 334"/>
              <a:gd name="T38" fmla="*/ 84 w 167"/>
              <a:gd name="T39" fmla="*/ 67 h 334"/>
              <a:gd name="T40" fmla="*/ 67 w 167"/>
              <a:gd name="T41" fmla="*/ 69 h 334"/>
              <a:gd name="T42" fmla="*/ 67 w 167"/>
              <a:gd name="T43" fmla="*/ 34 h 334"/>
              <a:gd name="T44" fmla="*/ 131 w 167"/>
              <a:gd name="T45" fmla="*/ 134 h 334"/>
              <a:gd name="T46" fmla="*/ 101 w 167"/>
              <a:gd name="T47" fmla="*/ 134 h 334"/>
              <a:gd name="T48" fmla="*/ 101 w 167"/>
              <a:gd name="T49" fmla="*/ 103 h 334"/>
              <a:gd name="T50" fmla="*/ 131 w 167"/>
              <a:gd name="T51" fmla="*/ 134 h 334"/>
              <a:gd name="T52" fmla="*/ 134 w 167"/>
              <a:gd name="T53" fmla="*/ 84 h 334"/>
              <a:gd name="T54" fmla="*/ 134 w 167"/>
              <a:gd name="T55" fmla="*/ 0 h 334"/>
              <a:gd name="T56" fmla="*/ 34 w 167"/>
              <a:gd name="T57" fmla="*/ 0 h 334"/>
              <a:gd name="T58" fmla="*/ 34 w 167"/>
              <a:gd name="T59" fmla="*/ 84 h 334"/>
              <a:gd name="T60" fmla="*/ 0 w 167"/>
              <a:gd name="T61" fmla="*/ 150 h 334"/>
              <a:gd name="T62" fmla="*/ 34 w 167"/>
              <a:gd name="T63" fmla="*/ 217 h 334"/>
              <a:gd name="T64" fmla="*/ 34 w 167"/>
              <a:gd name="T65" fmla="*/ 334 h 334"/>
              <a:gd name="T66" fmla="*/ 134 w 167"/>
              <a:gd name="T67" fmla="*/ 334 h 334"/>
              <a:gd name="T68" fmla="*/ 134 w 167"/>
              <a:gd name="T69" fmla="*/ 217 h 334"/>
              <a:gd name="T70" fmla="*/ 167 w 167"/>
              <a:gd name="T71" fmla="*/ 150 h 334"/>
              <a:gd name="T72" fmla="*/ 134 w 167"/>
              <a:gd name="T73" fmla="*/ 8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7" h="334">
                <a:moveTo>
                  <a:pt x="101" y="197"/>
                </a:moveTo>
                <a:cubicBezTo>
                  <a:pt x="95" y="199"/>
                  <a:pt x="90" y="200"/>
                  <a:pt x="84" y="200"/>
                </a:cubicBezTo>
                <a:cubicBezTo>
                  <a:pt x="78" y="200"/>
                  <a:pt x="72" y="199"/>
                  <a:pt x="67" y="197"/>
                </a:cubicBezTo>
                <a:cubicBezTo>
                  <a:pt x="48" y="190"/>
                  <a:pt x="34" y="172"/>
                  <a:pt x="34" y="150"/>
                </a:cubicBezTo>
                <a:cubicBezTo>
                  <a:pt x="34" y="129"/>
                  <a:pt x="50" y="110"/>
                  <a:pt x="67" y="103"/>
                </a:cubicBezTo>
                <a:lnTo>
                  <a:pt x="67" y="134"/>
                </a:lnTo>
                <a:lnTo>
                  <a:pt x="67" y="167"/>
                </a:lnTo>
                <a:lnTo>
                  <a:pt x="101" y="167"/>
                </a:lnTo>
                <a:lnTo>
                  <a:pt x="131" y="167"/>
                </a:lnTo>
                <a:cubicBezTo>
                  <a:pt x="126" y="181"/>
                  <a:pt x="115" y="192"/>
                  <a:pt x="101" y="197"/>
                </a:cubicBezTo>
                <a:close/>
                <a:moveTo>
                  <a:pt x="100" y="300"/>
                </a:moveTo>
                <a:lnTo>
                  <a:pt x="67" y="300"/>
                </a:lnTo>
                <a:lnTo>
                  <a:pt x="67" y="232"/>
                </a:lnTo>
                <a:cubicBezTo>
                  <a:pt x="67" y="233"/>
                  <a:pt x="78" y="234"/>
                  <a:pt x="84" y="234"/>
                </a:cubicBezTo>
                <a:cubicBezTo>
                  <a:pt x="89" y="234"/>
                  <a:pt x="100" y="233"/>
                  <a:pt x="100" y="232"/>
                </a:cubicBezTo>
                <a:lnTo>
                  <a:pt x="100" y="300"/>
                </a:lnTo>
                <a:close/>
                <a:moveTo>
                  <a:pt x="67" y="34"/>
                </a:moveTo>
                <a:lnTo>
                  <a:pt x="100" y="34"/>
                </a:lnTo>
                <a:lnTo>
                  <a:pt x="100" y="69"/>
                </a:lnTo>
                <a:cubicBezTo>
                  <a:pt x="100" y="68"/>
                  <a:pt x="89" y="67"/>
                  <a:pt x="84" y="67"/>
                </a:cubicBezTo>
                <a:cubicBezTo>
                  <a:pt x="78" y="67"/>
                  <a:pt x="67" y="68"/>
                  <a:pt x="67" y="69"/>
                </a:cubicBezTo>
                <a:lnTo>
                  <a:pt x="67" y="34"/>
                </a:lnTo>
                <a:close/>
                <a:moveTo>
                  <a:pt x="131" y="134"/>
                </a:moveTo>
                <a:lnTo>
                  <a:pt x="101" y="134"/>
                </a:lnTo>
                <a:lnTo>
                  <a:pt x="101" y="103"/>
                </a:lnTo>
                <a:cubicBezTo>
                  <a:pt x="115" y="108"/>
                  <a:pt x="126" y="120"/>
                  <a:pt x="131" y="134"/>
                </a:cubicBezTo>
                <a:close/>
                <a:moveTo>
                  <a:pt x="134" y="84"/>
                </a:moveTo>
                <a:lnTo>
                  <a:pt x="134" y="0"/>
                </a:lnTo>
                <a:lnTo>
                  <a:pt x="34" y="0"/>
                </a:lnTo>
                <a:lnTo>
                  <a:pt x="34" y="84"/>
                </a:lnTo>
                <a:cubicBezTo>
                  <a:pt x="17" y="99"/>
                  <a:pt x="0" y="123"/>
                  <a:pt x="0" y="150"/>
                </a:cubicBezTo>
                <a:cubicBezTo>
                  <a:pt x="0" y="178"/>
                  <a:pt x="17" y="201"/>
                  <a:pt x="34" y="217"/>
                </a:cubicBezTo>
                <a:lnTo>
                  <a:pt x="34" y="334"/>
                </a:lnTo>
                <a:lnTo>
                  <a:pt x="134" y="334"/>
                </a:lnTo>
                <a:lnTo>
                  <a:pt x="134" y="217"/>
                </a:lnTo>
                <a:cubicBezTo>
                  <a:pt x="150" y="201"/>
                  <a:pt x="167" y="178"/>
                  <a:pt x="167" y="150"/>
                </a:cubicBezTo>
                <a:cubicBezTo>
                  <a:pt x="167" y="123"/>
                  <a:pt x="150" y="99"/>
                  <a:pt x="134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6">
            <a:extLst>
              <a:ext uri="{FF2B5EF4-FFF2-40B4-BE49-F238E27FC236}">
                <a16:creationId xmlns:a16="http://schemas.microsoft.com/office/drawing/2014/main" id="{88FE6E8D-7870-44A4-8688-C6B9BE1B64B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73676" y="3521075"/>
            <a:ext cx="125413" cy="254000"/>
          </a:xfrm>
          <a:custGeom>
            <a:avLst/>
            <a:gdLst>
              <a:gd name="T0" fmla="*/ 133 w 166"/>
              <a:gd name="T1" fmla="*/ 141 h 334"/>
              <a:gd name="T2" fmla="*/ 100 w 166"/>
              <a:gd name="T3" fmla="*/ 141 h 334"/>
              <a:gd name="T4" fmla="*/ 100 w 166"/>
              <a:gd name="T5" fmla="*/ 108 h 334"/>
              <a:gd name="T6" fmla="*/ 133 w 166"/>
              <a:gd name="T7" fmla="*/ 108 h 334"/>
              <a:gd name="T8" fmla="*/ 133 w 166"/>
              <a:gd name="T9" fmla="*/ 141 h 334"/>
              <a:gd name="T10" fmla="*/ 133 w 166"/>
              <a:gd name="T11" fmla="*/ 200 h 334"/>
              <a:gd name="T12" fmla="*/ 92 w 166"/>
              <a:gd name="T13" fmla="*/ 200 h 334"/>
              <a:gd name="T14" fmla="*/ 58 w 166"/>
              <a:gd name="T15" fmla="*/ 200 h 334"/>
              <a:gd name="T16" fmla="*/ 33 w 166"/>
              <a:gd name="T17" fmla="*/ 200 h 334"/>
              <a:gd name="T18" fmla="*/ 33 w 166"/>
              <a:gd name="T19" fmla="*/ 100 h 334"/>
              <a:gd name="T20" fmla="*/ 58 w 166"/>
              <a:gd name="T21" fmla="*/ 100 h 334"/>
              <a:gd name="T22" fmla="*/ 66 w 166"/>
              <a:gd name="T23" fmla="*/ 100 h 334"/>
              <a:gd name="T24" fmla="*/ 66 w 166"/>
              <a:gd name="T25" fmla="*/ 141 h 334"/>
              <a:gd name="T26" fmla="*/ 66 w 166"/>
              <a:gd name="T27" fmla="*/ 167 h 334"/>
              <a:gd name="T28" fmla="*/ 100 w 166"/>
              <a:gd name="T29" fmla="*/ 167 h 334"/>
              <a:gd name="T30" fmla="*/ 133 w 166"/>
              <a:gd name="T31" fmla="*/ 167 h 334"/>
              <a:gd name="T32" fmla="*/ 133 w 166"/>
              <a:gd name="T33" fmla="*/ 200 h 334"/>
              <a:gd name="T34" fmla="*/ 100 w 166"/>
              <a:gd name="T35" fmla="*/ 300 h 334"/>
              <a:gd name="T36" fmla="*/ 66 w 166"/>
              <a:gd name="T37" fmla="*/ 300 h 334"/>
              <a:gd name="T38" fmla="*/ 66 w 166"/>
              <a:gd name="T39" fmla="*/ 234 h 334"/>
              <a:gd name="T40" fmla="*/ 100 w 166"/>
              <a:gd name="T41" fmla="*/ 234 h 334"/>
              <a:gd name="T42" fmla="*/ 100 w 166"/>
              <a:gd name="T43" fmla="*/ 300 h 334"/>
              <a:gd name="T44" fmla="*/ 66 w 166"/>
              <a:gd name="T45" fmla="*/ 41 h 334"/>
              <a:gd name="T46" fmla="*/ 100 w 166"/>
              <a:gd name="T47" fmla="*/ 41 h 334"/>
              <a:gd name="T48" fmla="*/ 100 w 166"/>
              <a:gd name="T49" fmla="*/ 74 h 334"/>
              <a:gd name="T50" fmla="*/ 66 w 166"/>
              <a:gd name="T51" fmla="*/ 74 h 334"/>
              <a:gd name="T52" fmla="*/ 66 w 166"/>
              <a:gd name="T53" fmla="*/ 41 h 334"/>
              <a:gd name="T54" fmla="*/ 133 w 166"/>
              <a:gd name="T55" fmla="*/ 67 h 334"/>
              <a:gd name="T56" fmla="*/ 133 w 166"/>
              <a:gd name="T57" fmla="*/ 41 h 334"/>
              <a:gd name="T58" fmla="*/ 133 w 166"/>
              <a:gd name="T59" fmla="*/ 0 h 334"/>
              <a:gd name="T60" fmla="*/ 33 w 166"/>
              <a:gd name="T61" fmla="*/ 0 h 334"/>
              <a:gd name="T62" fmla="*/ 33 w 166"/>
              <a:gd name="T63" fmla="*/ 67 h 334"/>
              <a:gd name="T64" fmla="*/ 0 w 166"/>
              <a:gd name="T65" fmla="*/ 67 h 334"/>
              <a:gd name="T66" fmla="*/ 0 w 166"/>
              <a:gd name="T67" fmla="*/ 234 h 334"/>
              <a:gd name="T68" fmla="*/ 33 w 166"/>
              <a:gd name="T69" fmla="*/ 234 h 334"/>
              <a:gd name="T70" fmla="*/ 33 w 166"/>
              <a:gd name="T71" fmla="*/ 334 h 334"/>
              <a:gd name="T72" fmla="*/ 133 w 166"/>
              <a:gd name="T73" fmla="*/ 334 h 334"/>
              <a:gd name="T74" fmla="*/ 133 w 166"/>
              <a:gd name="T75" fmla="*/ 308 h 334"/>
              <a:gd name="T76" fmla="*/ 133 w 166"/>
              <a:gd name="T77" fmla="*/ 234 h 334"/>
              <a:gd name="T78" fmla="*/ 166 w 166"/>
              <a:gd name="T79" fmla="*/ 234 h 334"/>
              <a:gd name="T80" fmla="*/ 166 w 166"/>
              <a:gd name="T81" fmla="*/ 67 h 334"/>
              <a:gd name="T82" fmla="*/ 133 w 166"/>
              <a:gd name="T83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6" h="334">
                <a:moveTo>
                  <a:pt x="133" y="141"/>
                </a:moveTo>
                <a:lnTo>
                  <a:pt x="100" y="141"/>
                </a:lnTo>
                <a:lnTo>
                  <a:pt x="100" y="108"/>
                </a:lnTo>
                <a:lnTo>
                  <a:pt x="133" y="108"/>
                </a:lnTo>
                <a:lnTo>
                  <a:pt x="133" y="141"/>
                </a:lnTo>
                <a:close/>
                <a:moveTo>
                  <a:pt x="133" y="200"/>
                </a:moveTo>
                <a:lnTo>
                  <a:pt x="92" y="200"/>
                </a:lnTo>
                <a:lnTo>
                  <a:pt x="58" y="200"/>
                </a:lnTo>
                <a:lnTo>
                  <a:pt x="33" y="200"/>
                </a:lnTo>
                <a:lnTo>
                  <a:pt x="33" y="100"/>
                </a:lnTo>
                <a:lnTo>
                  <a:pt x="58" y="100"/>
                </a:lnTo>
                <a:lnTo>
                  <a:pt x="66" y="100"/>
                </a:lnTo>
                <a:lnTo>
                  <a:pt x="66" y="141"/>
                </a:lnTo>
                <a:lnTo>
                  <a:pt x="66" y="167"/>
                </a:lnTo>
                <a:lnTo>
                  <a:pt x="100" y="167"/>
                </a:lnTo>
                <a:lnTo>
                  <a:pt x="133" y="167"/>
                </a:lnTo>
                <a:lnTo>
                  <a:pt x="133" y="200"/>
                </a:lnTo>
                <a:close/>
                <a:moveTo>
                  <a:pt x="100" y="300"/>
                </a:moveTo>
                <a:lnTo>
                  <a:pt x="66" y="300"/>
                </a:lnTo>
                <a:lnTo>
                  <a:pt x="66" y="234"/>
                </a:lnTo>
                <a:lnTo>
                  <a:pt x="100" y="234"/>
                </a:lnTo>
                <a:lnTo>
                  <a:pt x="100" y="300"/>
                </a:lnTo>
                <a:close/>
                <a:moveTo>
                  <a:pt x="66" y="41"/>
                </a:moveTo>
                <a:lnTo>
                  <a:pt x="100" y="41"/>
                </a:lnTo>
                <a:lnTo>
                  <a:pt x="100" y="74"/>
                </a:lnTo>
                <a:lnTo>
                  <a:pt x="66" y="74"/>
                </a:lnTo>
                <a:lnTo>
                  <a:pt x="66" y="41"/>
                </a:lnTo>
                <a:close/>
                <a:moveTo>
                  <a:pt x="133" y="67"/>
                </a:moveTo>
                <a:lnTo>
                  <a:pt x="133" y="41"/>
                </a:lnTo>
                <a:lnTo>
                  <a:pt x="133" y="0"/>
                </a:lnTo>
                <a:lnTo>
                  <a:pt x="33" y="0"/>
                </a:lnTo>
                <a:lnTo>
                  <a:pt x="33" y="67"/>
                </a:lnTo>
                <a:lnTo>
                  <a:pt x="0" y="67"/>
                </a:lnTo>
                <a:lnTo>
                  <a:pt x="0" y="234"/>
                </a:lnTo>
                <a:lnTo>
                  <a:pt x="33" y="234"/>
                </a:lnTo>
                <a:lnTo>
                  <a:pt x="33" y="334"/>
                </a:lnTo>
                <a:lnTo>
                  <a:pt x="133" y="334"/>
                </a:lnTo>
                <a:lnTo>
                  <a:pt x="133" y="308"/>
                </a:lnTo>
                <a:lnTo>
                  <a:pt x="133" y="234"/>
                </a:lnTo>
                <a:lnTo>
                  <a:pt x="166" y="234"/>
                </a:lnTo>
                <a:lnTo>
                  <a:pt x="166" y="67"/>
                </a:lnTo>
                <a:lnTo>
                  <a:pt x="133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7">
            <a:extLst>
              <a:ext uri="{FF2B5EF4-FFF2-40B4-BE49-F238E27FC236}">
                <a16:creationId xmlns:a16="http://schemas.microsoft.com/office/drawing/2014/main" id="{D89CD792-3D74-4962-A4BD-779C966E4B5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70438" y="3521075"/>
            <a:ext cx="250825" cy="254000"/>
          </a:xfrm>
          <a:custGeom>
            <a:avLst/>
            <a:gdLst>
              <a:gd name="T0" fmla="*/ 300 w 333"/>
              <a:gd name="T1" fmla="*/ 300 h 334"/>
              <a:gd name="T2" fmla="*/ 233 w 333"/>
              <a:gd name="T3" fmla="*/ 300 h 334"/>
              <a:gd name="T4" fmla="*/ 233 w 333"/>
              <a:gd name="T5" fmla="*/ 234 h 334"/>
              <a:gd name="T6" fmla="*/ 300 w 333"/>
              <a:gd name="T7" fmla="*/ 234 h 334"/>
              <a:gd name="T8" fmla="*/ 300 w 333"/>
              <a:gd name="T9" fmla="*/ 300 h 334"/>
              <a:gd name="T10" fmla="*/ 100 w 333"/>
              <a:gd name="T11" fmla="*/ 300 h 334"/>
              <a:gd name="T12" fmla="*/ 33 w 333"/>
              <a:gd name="T13" fmla="*/ 300 h 334"/>
              <a:gd name="T14" fmla="*/ 33 w 333"/>
              <a:gd name="T15" fmla="*/ 234 h 334"/>
              <a:gd name="T16" fmla="*/ 100 w 333"/>
              <a:gd name="T17" fmla="*/ 234 h 334"/>
              <a:gd name="T18" fmla="*/ 100 w 333"/>
              <a:gd name="T19" fmla="*/ 300 h 334"/>
              <a:gd name="T20" fmla="*/ 297 w 333"/>
              <a:gd name="T21" fmla="*/ 0 h 334"/>
              <a:gd name="T22" fmla="*/ 233 w 333"/>
              <a:gd name="T23" fmla="*/ 0 h 334"/>
              <a:gd name="T24" fmla="*/ 233 w 333"/>
              <a:gd name="T25" fmla="*/ 34 h 334"/>
              <a:gd name="T26" fmla="*/ 300 w 333"/>
              <a:gd name="T27" fmla="*/ 34 h 334"/>
              <a:gd name="T28" fmla="*/ 300 w 333"/>
              <a:gd name="T29" fmla="*/ 200 h 334"/>
              <a:gd name="T30" fmla="*/ 197 w 333"/>
              <a:gd name="T31" fmla="*/ 200 h 334"/>
              <a:gd name="T32" fmla="*/ 130 w 333"/>
              <a:gd name="T33" fmla="*/ 200 h 334"/>
              <a:gd name="T34" fmla="*/ 33 w 333"/>
              <a:gd name="T35" fmla="*/ 200 h 334"/>
              <a:gd name="T36" fmla="*/ 33 w 333"/>
              <a:gd name="T37" fmla="*/ 34 h 334"/>
              <a:gd name="T38" fmla="*/ 100 w 333"/>
              <a:gd name="T39" fmla="*/ 34 h 334"/>
              <a:gd name="T40" fmla="*/ 100 w 333"/>
              <a:gd name="T41" fmla="*/ 0 h 334"/>
              <a:gd name="T42" fmla="*/ 30 w 333"/>
              <a:gd name="T43" fmla="*/ 0 h 334"/>
              <a:gd name="T44" fmla="*/ 0 w 333"/>
              <a:gd name="T45" fmla="*/ 0 h 334"/>
              <a:gd name="T46" fmla="*/ 0 w 333"/>
              <a:gd name="T47" fmla="*/ 201 h 334"/>
              <a:gd name="T48" fmla="*/ 0 w 333"/>
              <a:gd name="T49" fmla="*/ 234 h 334"/>
              <a:gd name="T50" fmla="*/ 0 w 333"/>
              <a:gd name="T51" fmla="*/ 334 h 334"/>
              <a:gd name="T52" fmla="*/ 133 w 333"/>
              <a:gd name="T53" fmla="*/ 334 h 334"/>
              <a:gd name="T54" fmla="*/ 133 w 333"/>
              <a:gd name="T55" fmla="*/ 234 h 334"/>
              <a:gd name="T56" fmla="*/ 200 w 333"/>
              <a:gd name="T57" fmla="*/ 234 h 334"/>
              <a:gd name="T58" fmla="*/ 200 w 333"/>
              <a:gd name="T59" fmla="*/ 334 h 334"/>
              <a:gd name="T60" fmla="*/ 333 w 333"/>
              <a:gd name="T61" fmla="*/ 334 h 334"/>
              <a:gd name="T62" fmla="*/ 333 w 333"/>
              <a:gd name="T63" fmla="*/ 234 h 334"/>
              <a:gd name="T64" fmla="*/ 333 w 333"/>
              <a:gd name="T65" fmla="*/ 201 h 334"/>
              <a:gd name="T66" fmla="*/ 333 w 333"/>
              <a:gd name="T67" fmla="*/ 0 h 334"/>
              <a:gd name="T68" fmla="*/ 297 w 333"/>
              <a:gd name="T6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4">
                <a:moveTo>
                  <a:pt x="300" y="300"/>
                </a:moveTo>
                <a:lnTo>
                  <a:pt x="233" y="300"/>
                </a:lnTo>
                <a:lnTo>
                  <a:pt x="233" y="234"/>
                </a:lnTo>
                <a:lnTo>
                  <a:pt x="300" y="234"/>
                </a:lnTo>
                <a:lnTo>
                  <a:pt x="300" y="300"/>
                </a:lnTo>
                <a:close/>
                <a:moveTo>
                  <a:pt x="100" y="300"/>
                </a:moveTo>
                <a:lnTo>
                  <a:pt x="33" y="300"/>
                </a:lnTo>
                <a:lnTo>
                  <a:pt x="33" y="234"/>
                </a:lnTo>
                <a:lnTo>
                  <a:pt x="100" y="234"/>
                </a:lnTo>
                <a:lnTo>
                  <a:pt x="100" y="300"/>
                </a:lnTo>
                <a:close/>
                <a:moveTo>
                  <a:pt x="297" y="0"/>
                </a:moveTo>
                <a:lnTo>
                  <a:pt x="233" y="0"/>
                </a:lnTo>
                <a:lnTo>
                  <a:pt x="233" y="34"/>
                </a:lnTo>
                <a:lnTo>
                  <a:pt x="300" y="34"/>
                </a:lnTo>
                <a:lnTo>
                  <a:pt x="300" y="200"/>
                </a:lnTo>
                <a:lnTo>
                  <a:pt x="197" y="200"/>
                </a:lnTo>
                <a:lnTo>
                  <a:pt x="130" y="200"/>
                </a:lnTo>
                <a:lnTo>
                  <a:pt x="33" y="200"/>
                </a:lnTo>
                <a:lnTo>
                  <a:pt x="33" y="34"/>
                </a:lnTo>
                <a:lnTo>
                  <a:pt x="100" y="34"/>
                </a:lnTo>
                <a:lnTo>
                  <a:pt x="100" y="0"/>
                </a:lnTo>
                <a:lnTo>
                  <a:pt x="30" y="0"/>
                </a:lnTo>
                <a:lnTo>
                  <a:pt x="0" y="0"/>
                </a:lnTo>
                <a:lnTo>
                  <a:pt x="0" y="201"/>
                </a:lnTo>
                <a:lnTo>
                  <a:pt x="0" y="234"/>
                </a:lnTo>
                <a:lnTo>
                  <a:pt x="0" y="334"/>
                </a:lnTo>
                <a:lnTo>
                  <a:pt x="133" y="334"/>
                </a:lnTo>
                <a:lnTo>
                  <a:pt x="133" y="234"/>
                </a:lnTo>
                <a:lnTo>
                  <a:pt x="200" y="234"/>
                </a:lnTo>
                <a:lnTo>
                  <a:pt x="200" y="334"/>
                </a:lnTo>
                <a:lnTo>
                  <a:pt x="333" y="334"/>
                </a:lnTo>
                <a:lnTo>
                  <a:pt x="333" y="234"/>
                </a:lnTo>
                <a:lnTo>
                  <a:pt x="333" y="201"/>
                </a:lnTo>
                <a:lnTo>
                  <a:pt x="333" y="0"/>
                </a:lnTo>
                <a:lnTo>
                  <a:pt x="29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98">
            <a:extLst>
              <a:ext uri="{FF2B5EF4-FFF2-40B4-BE49-F238E27FC236}">
                <a16:creationId xmlns:a16="http://schemas.microsoft.com/office/drawing/2014/main" id="{DE3A3615-3C21-447D-A39D-C1DE13E1437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67201" y="3521075"/>
            <a:ext cx="252413" cy="254000"/>
          </a:xfrm>
          <a:custGeom>
            <a:avLst/>
            <a:gdLst>
              <a:gd name="T0" fmla="*/ 300 w 334"/>
              <a:gd name="T1" fmla="*/ 300 h 334"/>
              <a:gd name="T2" fmla="*/ 250 w 334"/>
              <a:gd name="T3" fmla="*/ 300 h 334"/>
              <a:gd name="T4" fmla="*/ 234 w 334"/>
              <a:gd name="T5" fmla="*/ 284 h 334"/>
              <a:gd name="T6" fmla="*/ 234 w 334"/>
              <a:gd name="T7" fmla="*/ 234 h 334"/>
              <a:gd name="T8" fmla="*/ 300 w 334"/>
              <a:gd name="T9" fmla="*/ 234 h 334"/>
              <a:gd name="T10" fmla="*/ 300 w 334"/>
              <a:gd name="T11" fmla="*/ 300 h 334"/>
              <a:gd name="T12" fmla="*/ 84 w 334"/>
              <a:gd name="T13" fmla="*/ 300 h 334"/>
              <a:gd name="T14" fmla="*/ 34 w 334"/>
              <a:gd name="T15" fmla="*/ 300 h 334"/>
              <a:gd name="T16" fmla="*/ 34 w 334"/>
              <a:gd name="T17" fmla="*/ 234 h 334"/>
              <a:gd name="T18" fmla="*/ 100 w 334"/>
              <a:gd name="T19" fmla="*/ 234 h 334"/>
              <a:gd name="T20" fmla="*/ 100 w 334"/>
              <a:gd name="T21" fmla="*/ 284 h 334"/>
              <a:gd name="T22" fmla="*/ 84 w 334"/>
              <a:gd name="T23" fmla="*/ 300 h 334"/>
              <a:gd name="T24" fmla="*/ 34 w 334"/>
              <a:gd name="T25" fmla="*/ 0 h 334"/>
              <a:gd name="T26" fmla="*/ 0 w 334"/>
              <a:gd name="T27" fmla="*/ 34 h 334"/>
              <a:gd name="T28" fmla="*/ 0 w 334"/>
              <a:gd name="T29" fmla="*/ 201 h 334"/>
              <a:gd name="T30" fmla="*/ 0 w 334"/>
              <a:gd name="T31" fmla="*/ 234 h 334"/>
              <a:gd name="T32" fmla="*/ 0 w 334"/>
              <a:gd name="T33" fmla="*/ 334 h 334"/>
              <a:gd name="T34" fmla="*/ 100 w 334"/>
              <a:gd name="T35" fmla="*/ 334 h 334"/>
              <a:gd name="T36" fmla="*/ 134 w 334"/>
              <a:gd name="T37" fmla="*/ 300 h 334"/>
              <a:gd name="T38" fmla="*/ 134 w 334"/>
              <a:gd name="T39" fmla="*/ 234 h 334"/>
              <a:gd name="T40" fmla="*/ 200 w 334"/>
              <a:gd name="T41" fmla="*/ 234 h 334"/>
              <a:gd name="T42" fmla="*/ 200 w 334"/>
              <a:gd name="T43" fmla="*/ 300 h 334"/>
              <a:gd name="T44" fmla="*/ 234 w 334"/>
              <a:gd name="T45" fmla="*/ 334 h 334"/>
              <a:gd name="T46" fmla="*/ 334 w 334"/>
              <a:gd name="T47" fmla="*/ 334 h 334"/>
              <a:gd name="T48" fmla="*/ 334 w 334"/>
              <a:gd name="T49" fmla="*/ 234 h 334"/>
              <a:gd name="T50" fmla="*/ 334 w 334"/>
              <a:gd name="T51" fmla="*/ 201 h 334"/>
              <a:gd name="T52" fmla="*/ 334 w 334"/>
              <a:gd name="T53" fmla="*/ 34 h 334"/>
              <a:gd name="T54" fmla="*/ 300 w 334"/>
              <a:gd name="T55" fmla="*/ 0 h 334"/>
              <a:gd name="T56" fmla="*/ 234 w 334"/>
              <a:gd name="T57" fmla="*/ 0 h 334"/>
              <a:gd name="T58" fmla="*/ 234 w 334"/>
              <a:gd name="T59" fmla="*/ 34 h 334"/>
              <a:gd name="T60" fmla="*/ 284 w 334"/>
              <a:gd name="T61" fmla="*/ 34 h 334"/>
              <a:gd name="T62" fmla="*/ 300 w 334"/>
              <a:gd name="T63" fmla="*/ 50 h 334"/>
              <a:gd name="T64" fmla="*/ 300 w 334"/>
              <a:gd name="T65" fmla="*/ 200 h 334"/>
              <a:gd name="T66" fmla="*/ 195 w 334"/>
              <a:gd name="T67" fmla="*/ 200 h 334"/>
              <a:gd name="T68" fmla="*/ 129 w 334"/>
              <a:gd name="T69" fmla="*/ 200 h 334"/>
              <a:gd name="T70" fmla="*/ 34 w 334"/>
              <a:gd name="T71" fmla="*/ 200 h 334"/>
              <a:gd name="T72" fmla="*/ 34 w 334"/>
              <a:gd name="T73" fmla="*/ 50 h 334"/>
              <a:gd name="T74" fmla="*/ 50 w 334"/>
              <a:gd name="T75" fmla="*/ 34 h 334"/>
              <a:gd name="T76" fmla="*/ 100 w 334"/>
              <a:gd name="T77" fmla="*/ 34 h 334"/>
              <a:gd name="T78" fmla="*/ 100 w 334"/>
              <a:gd name="T79" fmla="*/ 0 h 334"/>
              <a:gd name="T80" fmla="*/ 34 w 334"/>
              <a:gd name="T81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4" h="334">
                <a:moveTo>
                  <a:pt x="300" y="300"/>
                </a:moveTo>
                <a:lnTo>
                  <a:pt x="250" y="300"/>
                </a:lnTo>
                <a:cubicBezTo>
                  <a:pt x="241" y="300"/>
                  <a:pt x="234" y="293"/>
                  <a:pt x="234" y="284"/>
                </a:cubicBezTo>
                <a:lnTo>
                  <a:pt x="234" y="234"/>
                </a:lnTo>
                <a:lnTo>
                  <a:pt x="300" y="234"/>
                </a:lnTo>
                <a:lnTo>
                  <a:pt x="300" y="300"/>
                </a:lnTo>
                <a:close/>
                <a:moveTo>
                  <a:pt x="84" y="300"/>
                </a:moveTo>
                <a:lnTo>
                  <a:pt x="34" y="300"/>
                </a:lnTo>
                <a:lnTo>
                  <a:pt x="34" y="234"/>
                </a:lnTo>
                <a:lnTo>
                  <a:pt x="100" y="234"/>
                </a:lnTo>
                <a:lnTo>
                  <a:pt x="100" y="284"/>
                </a:lnTo>
                <a:cubicBezTo>
                  <a:pt x="100" y="293"/>
                  <a:pt x="93" y="300"/>
                  <a:pt x="84" y="300"/>
                </a:cubicBezTo>
                <a:close/>
                <a:moveTo>
                  <a:pt x="34" y="0"/>
                </a:moveTo>
                <a:cubicBezTo>
                  <a:pt x="15" y="0"/>
                  <a:pt x="0" y="15"/>
                  <a:pt x="0" y="34"/>
                </a:cubicBezTo>
                <a:lnTo>
                  <a:pt x="0" y="201"/>
                </a:lnTo>
                <a:lnTo>
                  <a:pt x="0" y="234"/>
                </a:lnTo>
                <a:lnTo>
                  <a:pt x="0" y="334"/>
                </a:lnTo>
                <a:lnTo>
                  <a:pt x="100" y="334"/>
                </a:lnTo>
                <a:cubicBezTo>
                  <a:pt x="119" y="334"/>
                  <a:pt x="134" y="319"/>
                  <a:pt x="134" y="300"/>
                </a:cubicBezTo>
                <a:lnTo>
                  <a:pt x="134" y="234"/>
                </a:lnTo>
                <a:lnTo>
                  <a:pt x="200" y="234"/>
                </a:lnTo>
                <a:lnTo>
                  <a:pt x="200" y="300"/>
                </a:lnTo>
                <a:cubicBezTo>
                  <a:pt x="200" y="319"/>
                  <a:pt x="215" y="334"/>
                  <a:pt x="234" y="334"/>
                </a:cubicBezTo>
                <a:lnTo>
                  <a:pt x="334" y="334"/>
                </a:lnTo>
                <a:lnTo>
                  <a:pt x="334" y="234"/>
                </a:lnTo>
                <a:lnTo>
                  <a:pt x="334" y="201"/>
                </a:lnTo>
                <a:lnTo>
                  <a:pt x="334" y="34"/>
                </a:lnTo>
                <a:cubicBezTo>
                  <a:pt x="334" y="15"/>
                  <a:pt x="319" y="0"/>
                  <a:pt x="300" y="0"/>
                </a:cubicBezTo>
                <a:lnTo>
                  <a:pt x="234" y="0"/>
                </a:lnTo>
                <a:lnTo>
                  <a:pt x="234" y="34"/>
                </a:lnTo>
                <a:lnTo>
                  <a:pt x="284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200"/>
                </a:lnTo>
                <a:lnTo>
                  <a:pt x="195" y="200"/>
                </a:lnTo>
                <a:lnTo>
                  <a:pt x="129" y="200"/>
                </a:lnTo>
                <a:lnTo>
                  <a:pt x="34" y="200"/>
                </a:lnTo>
                <a:lnTo>
                  <a:pt x="34" y="50"/>
                </a:lnTo>
                <a:cubicBezTo>
                  <a:pt x="34" y="41"/>
                  <a:pt x="41" y="34"/>
                  <a:pt x="50" y="34"/>
                </a:cubicBezTo>
                <a:lnTo>
                  <a:pt x="100" y="34"/>
                </a:lnTo>
                <a:lnTo>
                  <a:pt x="100" y="0"/>
                </a:lnTo>
                <a:lnTo>
                  <a:pt x="3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99">
            <a:extLst>
              <a:ext uri="{FF2B5EF4-FFF2-40B4-BE49-F238E27FC236}">
                <a16:creationId xmlns:a16="http://schemas.microsoft.com/office/drawing/2014/main" id="{B3F969AD-27E2-489E-A5FF-9BAF3A7CE55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63963" y="3521075"/>
            <a:ext cx="125413" cy="254000"/>
          </a:xfrm>
          <a:custGeom>
            <a:avLst/>
            <a:gdLst>
              <a:gd name="T0" fmla="*/ 83 w 166"/>
              <a:gd name="T1" fmla="*/ 287 h 334"/>
              <a:gd name="T2" fmla="*/ 37 w 166"/>
              <a:gd name="T3" fmla="*/ 241 h 334"/>
              <a:gd name="T4" fmla="*/ 58 w 166"/>
              <a:gd name="T5" fmla="*/ 167 h 334"/>
              <a:gd name="T6" fmla="*/ 108 w 166"/>
              <a:gd name="T7" fmla="*/ 167 h 334"/>
              <a:gd name="T8" fmla="*/ 129 w 166"/>
              <a:gd name="T9" fmla="*/ 241 h 334"/>
              <a:gd name="T10" fmla="*/ 83 w 166"/>
              <a:gd name="T11" fmla="*/ 287 h 334"/>
              <a:gd name="T12" fmla="*/ 133 w 166"/>
              <a:gd name="T13" fmla="*/ 134 h 334"/>
              <a:gd name="T14" fmla="*/ 33 w 166"/>
              <a:gd name="T15" fmla="*/ 134 h 334"/>
              <a:gd name="T16" fmla="*/ 0 w 166"/>
              <a:gd name="T17" fmla="*/ 250 h 334"/>
              <a:gd name="T18" fmla="*/ 83 w 166"/>
              <a:gd name="T19" fmla="*/ 334 h 334"/>
              <a:gd name="T20" fmla="*/ 166 w 166"/>
              <a:gd name="T21" fmla="*/ 250 h 334"/>
              <a:gd name="T22" fmla="*/ 133 w 166"/>
              <a:gd name="T23" fmla="*/ 134 h 334"/>
              <a:gd name="T24" fmla="*/ 110 w 166"/>
              <a:gd name="T25" fmla="*/ 34 h 334"/>
              <a:gd name="T26" fmla="*/ 105 w 166"/>
              <a:gd name="T27" fmla="*/ 67 h 334"/>
              <a:gd name="T28" fmla="*/ 61 w 166"/>
              <a:gd name="T29" fmla="*/ 67 h 334"/>
              <a:gd name="T30" fmla="*/ 56 w 166"/>
              <a:gd name="T31" fmla="*/ 34 h 334"/>
              <a:gd name="T32" fmla="*/ 110 w 166"/>
              <a:gd name="T33" fmla="*/ 34 h 334"/>
              <a:gd name="T34" fmla="*/ 133 w 166"/>
              <a:gd name="T35" fmla="*/ 100 h 334"/>
              <a:gd name="T36" fmla="*/ 150 w 166"/>
              <a:gd name="T37" fmla="*/ 0 h 334"/>
              <a:gd name="T38" fmla="*/ 16 w 166"/>
              <a:gd name="T39" fmla="*/ 0 h 334"/>
              <a:gd name="T40" fmla="*/ 33 w 166"/>
              <a:gd name="T41" fmla="*/ 100 h 334"/>
              <a:gd name="T42" fmla="*/ 133 w 166"/>
              <a:gd name="T43" fmla="*/ 1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6" h="334">
                <a:moveTo>
                  <a:pt x="83" y="287"/>
                </a:moveTo>
                <a:lnTo>
                  <a:pt x="37" y="241"/>
                </a:lnTo>
                <a:lnTo>
                  <a:pt x="58" y="167"/>
                </a:lnTo>
                <a:lnTo>
                  <a:pt x="108" y="167"/>
                </a:lnTo>
                <a:lnTo>
                  <a:pt x="129" y="241"/>
                </a:lnTo>
                <a:lnTo>
                  <a:pt x="83" y="287"/>
                </a:lnTo>
                <a:close/>
                <a:moveTo>
                  <a:pt x="133" y="134"/>
                </a:moveTo>
                <a:lnTo>
                  <a:pt x="33" y="134"/>
                </a:lnTo>
                <a:lnTo>
                  <a:pt x="0" y="250"/>
                </a:lnTo>
                <a:lnTo>
                  <a:pt x="83" y="334"/>
                </a:lnTo>
                <a:lnTo>
                  <a:pt x="166" y="250"/>
                </a:lnTo>
                <a:lnTo>
                  <a:pt x="133" y="134"/>
                </a:lnTo>
                <a:close/>
                <a:moveTo>
                  <a:pt x="110" y="34"/>
                </a:moveTo>
                <a:lnTo>
                  <a:pt x="105" y="67"/>
                </a:lnTo>
                <a:lnTo>
                  <a:pt x="61" y="67"/>
                </a:lnTo>
                <a:lnTo>
                  <a:pt x="56" y="34"/>
                </a:lnTo>
                <a:lnTo>
                  <a:pt x="110" y="34"/>
                </a:lnTo>
                <a:close/>
                <a:moveTo>
                  <a:pt x="133" y="100"/>
                </a:moveTo>
                <a:lnTo>
                  <a:pt x="150" y="0"/>
                </a:lnTo>
                <a:lnTo>
                  <a:pt x="16" y="0"/>
                </a:lnTo>
                <a:lnTo>
                  <a:pt x="33" y="100"/>
                </a:lnTo>
                <a:lnTo>
                  <a:pt x="133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100">
            <a:extLst>
              <a:ext uri="{FF2B5EF4-FFF2-40B4-BE49-F238E27FC236}">
                <a16:creationId xmlns:a16="http://schemas.microsoft.com/office/drawing/2014/main" id="{C34BE7BD-1136-4495-8735-6CE5BC1B021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59138" y="3521075"/>
            <a:ext cx="122238" cy="255588"/>
          </a:xfrm>
          <a:custGeom>
            <a:avLst/>
            <a:gdLst>
              <a:gd name="T0" fmla="*/ 69 w 162"/>
              <a:gd name="T1" fmla="*/ 289 h 337"/>
              <a:gd name="T2" fmla="*/ 42 w 162"/>
              <a:gd name="T3" fmla="*/ 261 h 337"/>
              <a:gd name="T4" fmla="*/ 38 w 162"/>
              <a:gd name="T5" fmla="*/ 245 h 337"/>
              <a:gd name="T6" fmla="*/ 53 w 162"/>
              <a:gd name="T7" fmla="*/ 178 h 337"/>
              <a:gd name="T8" fmla="*/ 69 w 162"/>
              <a:gd name="T9" fmla="*/ 167 h 337"/>
              <a:gd name="T10" fmla="*/ 94 w 162"/>
              <a:gd name="T11" fmla="*/ 167 h 337"/>
              <a:gd name="T12" fmla="*/ 110 w 162"/>
              <a:gd name="T13" fmla="*/ 178 h 337"/>
              <a:gd name="T14" fmla="*/ 124 w 162"/>
              <a:gd name="T15" fmla="*/ 246 h 337"/>
              <a:gd name="T16" fmla="*/ 120 w 162"/>
              <a:gd name="T17" fmla="*/ 262 h 337"/>
              <a:gd name="T18" fmla="*/ 93 w 162"/>
              <a:gd name="T19" fmla="*/ 289 h 337"/>
              <a:gd name="T20" fmla="*/ 69 w 162"/>
              <a:gd name="T21" fmla="*/ 289 h 337"/>
              <a:gd name="T22" fmla="*/ 106 w 162"/>
              <a:gd name="T23" fmla="*/ 134 h 337"/>
              <a:gd name="T24" fmla="*/ 56 w 162"/>
              <a:gd name="T25" fmla="*/ 134 h 337"/>
              <a:gd name="T26" fmla="*/ 24 w 162"/>
              <a:gd name="T27" fmla="*/ 156 h 337"/>
              <a:gd name="T28" fmla="*/ 3 w 162"/>
              <a:gd name="T29" fmla="*/ 246 h 337"/>
              <a:gd name="T30" fmla="*/ 12 w 162"/>
              <a:gd name="T31" fmla="*/ 278 h 337"/>
              <a:gd name="T32" fmla="*/ 58 w 162"/>
              <a:gd name="T33" fmla="*/ 324 h 337"/>
              <a:gd name="T34" fmla="*/ 105 w 162"/>
              <a:gd name="T35" fmla="*/ 324 h 337"/>
              <a:gd name="T36" fmla="*/ 151 w 162"/>
              <a:gd name="T37" fmla="*/ 278 h 337"/>
              <a:gd name="T38" fmla="*/ 159 w 162"/>
              <a:gd name="T39" fmla="*/ 245 h 337"/>
              <a:gd name="T40" fmla="*/ 138 w 162"/>
              <a:gd name="T41" fmla="*/ 156 h 337"/>
              <a:gd name="T42" fmla="*/ 106 w 162"/>
              <a:gd name="T43" fmla="*/ 134 h 337"/>
              <a:gd name="T44" fmla="*/ 105 w 162"/>
              <a:gd name="T45" fmla="*/ 53 h 337"/>
              <a:gd name="T46" fmla="*/ 105 w 162"/>
              <a:gd name="T47" fmla="*/ 53 h 337"/>
              <a:gd name="T48" fmla="*/ 89 w 162"/>
              <a:gd name="T49" fmla="*/ 67 h 337"/>
              <a:gd name="T50" fmla="*/ 74 w 162"/>
              <a:gd name="T51" fmla="*/ 67 h 337"/>
              <a:gd name="T52" fmla="*/ 57 w 162"/>
              <a:gd name="T53" fmla="*/ 53 h 337"/>
              <a:gd name="T54" fmla="*/ 74 w 162"/>
              <a:gd name="T55" fmla="*/ 34 h 337"/>
              <a:gd name="T56" fmla="*/ 89 w 162"/>
              <a:gd name="T57" fmla="*/ 34 h 337"/>
              <a:gd name="T58" fmla="*/ 105 w 162"/>
              <a:gd name="T59" fmla="*/ 53 h 337"/>
              <a:gd name="T60" fmla="*/ 136 w 162"/>
              <a:gd name="T61" fmla="*/ 72 h 337"/>
              <a:gd name="T62" fmla="*/ 141 w 162"/>
              <a:gd name="T63" fmla="*/ 39 h 337"/>
              <a:gd name="T64" fmla="*/ 109 w 162"/>
              <a:gd name="T65" fmla="*/ 0 h 337"/>
              <a:gd name="T66" fmla="*/ 54 w 162"/>
              <a:gd name="T67" fmla="*/ 0 h 337"/>
              <a:gd name="T68" fmla="*/ 21 w 162"/>
              <a:gd name="T69" fmla="*/ 39 h 337"/>
              <a:gd name="T70" fmla="*/ 27 w 162"/>
              <a:gd name="T71" fmla="*/ 72 h 337"/>
              <a:gd name="T72" fmla="*/ 59 w 162"/>
              <a:gd name="T73" fmla="*/ 100 h 337"/>
              <a:gd name="T74" fmla="*/ 103 w 162"/>
              <a:gd name="T75" fmla="*/ 100 h 337"/>
              <a:gd name="T76" fmla="*/ 136 w 162"/>
              <a:gd name="T77" fmla="*/ 72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2" h="337">
                <a:moveTo>
                  <a:pt x="69" y="289"/>
                </a:moveTo>
                <a:lnTo>
                  <a:pt x="42" y="261"/>
                </a:lnTo>
                <a:cubicBezTo>
                  <a:pt x="38" y="257"/>
                  <a:pt x="36" y="251"/>
                  <a:pt x="38" y="245"/>
                </a:cubicBezTo>
                <a:lnTo>
                  <a:pt x="53" y="178"/>
                </a:lnTo>
                <a:cubicBezTo>
                  <a:pt x="55" y="171"/>
                  <a:pt x="62" y="167"/>
                  <a:pt x="69" y="167"/>
                </a:cubicBezTo>
                <a:lnTo>
                  <a:pt x="94" y="167"/>
                </a:lnTo>
                <a:cubicBezTo>
                  <a:pt x="101" y="167"/>
                  <a:pt x="107" y="171"/>
                  <a:pt x="110" y="178"/>
                </a:cubicBezTo>
                <a:lnTo>
                  <a:pt x="124" y="246"/>
                </a:lnTo>
                <a:cubicBezTo>
                  <a:pt x="126" y="252"/>
                  <a:pt x="124" y="257"/>
                  <a:pt x="120" y="262"/>
                </a:cubicBezTo>
                <a:lnTo>
                  <a:pt x="93" y="289"/>
                </a:lnTo>
                <a:cubicBezTo>
                  <a:pt x="87" y="295"/>
                  <a:pt x="76" y="295"/>
                  <a:pt x="69" y="289"/>
                </a:cubicBezTo>
                <a:close/>
                <a:moveTo>
                  <a:pt x="106" y="134"/>
                </a:moveTo>
                <a:lnTo>
                  <a:pt x="56" y="134"/>
                </a:lnTo>
                <a:cubicBezTo>
                  <a:pt x="41" y="134"/>
                  <a:pt x="28" y="142"/>
                  <a:pt x="24" y="156"/>
                </a:cubicBezTo>
                <a:lnTo>
                  <a:pt x="3" y="246"/>
                </a:lnTo>
                <a:cubicBezTo>
                  <a:pt x="0" y="258"/>
                  <a:pt x="3" y="270"/>
                  <a:pt x="12" y="278"/>
                </a:cubicBezTo>
                <a:lnTo>
                  <a:pt x="58" y="324"/>
                </a:lnTo>
                <a:cubicBezTo>
                  <a:pt x="71" y="337"/>
                  <a:pt x="92" y="337"/>
                  <a:pt x="105" y="324"/>
                </a:cubicBezTo>
                <a:lnTo>
                  <a:pt x="151" y="278"/>
                </a:lnTo>
                <a:cubicBezTo>
                  <a:pt x="159" y="269"/>
                  <a:pt x="162" y="257"/>
                  <a:pt x="159" y="245"/>
                </a:cubicBezTo>
                <a:lnTo>
                  <a:pt x="138" y="156"/>
                </a:lnTo>
                <a:cubicBezTo>
                  <a:pt x="134" y="142"/>
                  <a:pt x="121" y="134"/>
                  <a:pt x="106" y="134"/>
                </a:cubicBezTo>
                <a:close/>
                <a:moveTo>
                  <a:pt x="105" y="53"/>
                </a:moveTo>
                <a:lnTo>
                  <a:pt x="105" y="53"/>
                </a:lnTo>
                <a:cubicBezTo>
                  <a:pt x="104" y="61"/>
                  <a:pt x="97" y="67"/>
                  <a:pt x="89" y="67"/>
                </a:cubicBezTo>
                <a:lnTo>
                  <a:pt x="74" y="67"/>
                </a:lnTo>
                <a:cubicBezTo>
                  <a:pt x="65" y="67"/>
                  <a:pt x="58" y="61"/>
                  <a:pt x="57" y="53"/>
                </a:cubicBezTo>
                <a:cubicBezTo>
                  <a:pt x="55" y="43"/>
                  <a:pt x="63" y="34"/>
                  <a:pt x="74" y="34"/>
                </a:cubicBezTo>
                <a:lnTo>
                  <a:pt x="89" y="34"/>
                </a:lnTo>
                <a:cubicBezTo>
                  <a:pt x="99" y="34"/>
                  <a:pt x="107" y="43"/>
                  <a:pt x="105" y="53"/>
                </a:cubicBezTo>
                <a:close/>
                <a:moveTo>
                  <a:pt x="136" y="72"/>
                </a:moveTo>
                <a:lnTo>
                  <a:pt x="141" y="39"/>
                </a:lnTo>
                <a:cubicBezTo>
                  <a:pt x="145" y="19"/>
                  <a:pt x="129" y="0"/>
                  <a:pt x="109" y="0"/>
                </a:cubicBezTo>
                <a:lnTo>
                  <a:pt x="54" y="0"/>
                </a:lnTo>
                <a:cubicBezTo>
                  <a:pt x="33" y="0"/>
                  <a:pt x="18" y="19"/>
                  <a:pt x="21" y="39"/>
                </a:cubicBezTo>
                <a:lnTo>
                  <a:pt x="27" y="72"/>
                </a:lnTo>
                <a:cubicBezTo>
                  <a:pt x="29" y="89"/>
                  <a:pt x="43" y="100"/>
                  <a:pt x="59" y="100"/>
                </a:cubicBezTo>
                <a:lnTo>
                  <a:pt x="103" y="100"/>
                </a:lnTo>
                <a:cubicBezTo>
                  <a:pt x="119" y="100"/>
                  <a:pt x="133" y="89"/>
                  <a:pt x="136" y="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1">
            <a:extLst>
              <a:ext uri="{FF2B5EF4-FFF2-40B4-BE49-F238E27FC236}">
                <a16:creationId xmlns:a16="http://schemas.microsoft.com/office/drawing/2014/main" id="{1D61E05E-E936-4B34-AE46-9A9C08BF513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57488" y="3521075"/>
            <a:ext cx="127000" cy="254000"/>
          </a:xfrm>
          <a:custGeom>
            <a:avLst/>
            <a:gdLst>
              <a:gd name="T0" fmla="*/ 134 w 167"/>
              <a:gd name="T1" fmla="*/ 134 h 334"/>
              <a:gd name="T2" fmla="*/ 34 w 167"/>
              <a:gd name="T3" fmla="*/ 134 h 334"/>
              <a:gd name="T4" fmla="*/ 0 w 167"/>
              <a:gd name="T5" fmla="*/ 250 h 334"/>
              <a:gd name="T6" fmla="*/ 84 w 167"/>
              <a:gd name="T7" fmla="*/ 334 h 334"/>
              <a:gd name="T8" fmla="*/ 167 w 167"/>
              <a:gd name="T9" fmla="*/ 250 h 334"/>
              <a:gd name="T10" fmla="*/ 134 w 167"/>
              <a:gd name="T11" fmla="*/ 134 h 334"/>
              <a:gd name="T12" fmla="*/ 134 w 167"/>
              <a:gd name="T13" fmla="*/ 100 h 334"/>
              <a:gd name="T14" fmla="*/ 150 w 167"/>
              <a:gd name="T15" fmla="*/ 0 h 334"/>
              <a:gd name="T16" fmla="*/ 17 w 167"/>
              <a:gd name="T17" fmla="*/ 0 h 334"/>
              <a:gd name="T18" fmla="*/ 34 w 167"/>
              <a:gd name="T19" fmla="*/ 100 h 334"/>
              <a:gd name="T20" fmla="*/ 134 w 167"/>
              <a:gd name="T21" fmla="*/ 1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7" h="334">
                <a:moveTo>
                  <a:pt x="134" y="134"/>
                </a:moveTo>
                <a:lnTo>
                  <a:pt x="34" y="134"/>
                </a:lnTo>
                <a:lnTo>
                  <a:pt x="0" y="250"/>
                </a:lnTo>
                <a:lnTo>
                  <a:pt x="84" y="334"/>
                </a:lnTo>
                <a:lnTo>
                  <a:pt x="167" y="250"/>
                </a:lnTo>
                <a:lnTo>
                  <a:pt x="134" y="134"/>
                </a:lnTo>
                <a:close/>
                <a:moveTo>
                  <a:pt x="134" y="100"/>
                </a:moveTo>
                <a:lnTo>
                  <a:pt x="150" y="0"/>
                </a:lnTo>
                <a:lnTo>
                  <a:pt x="17" y="0"/>
                </a:lnTo>
                <a:lnTo>
                  <a:pt x="34" y="100"/>
                </a:lnTo>
                <a:lnTo>
                  <a:pt x="134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2">
            <a:extLst>
              <a:ext uri="{FF2B5EF4-FFF2-40B4-BE49-F238E27FC236}">
                <a16:creationId xmlns:a16="http://schemas.microsoft.com/office/drawing/2014/main" id="{59EF96B2-51BC-4991-9CD7-397C8643F96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54251" y="3521075"/>
            <a:ext cx="122238" cy="257175"/>
          </a:xfrm>
          <a:custGeom>
            <a:avLst/>
            <a:gdLst>
              <a:gd name="T0" fmla="*/ 106 w 162"/>
              <a:gd name="T1" fmla="*/ 134 h 338"/>
              <a:gd name="T2" fmla="*/ 56 w 162"/>
              <a:gd name="T3" fmla="*/ 134 h 338"/>
              <a:gd name="T4" fmla="*/ 24 w 162"/>
              <a:gd name="T5" fmla="*/ 159 h 338"/>
              <a:gd name="T6" fmla="*/ 3 w 162"/>
              <a:gd name="T7" fmla="*/ 233 h 338"/>
              <a:gd name="T8" fmla="*/ 11 w 162"/>
              <a:gd name="T9" fmla="*/ 266 h 338"/>
              <a:gd name="T10" fmla="*/ 57 w 162"/>
              <a:gd name="T11" fmla="*/ 325 h 338"/>
              <a:gd name="T12" fmla="*/ 104 w 162"/>
              <a:gd name="T13" fmla="*/ 325 h 338"/>
              <a:gd name="T14" fmla="*/ 150 w 162"/>
              <a:gd name="T15" fmla="*/ 266 h 338"/>
              <a:gd name="T16" fmla="*/ 159 w 162"/>
              <a:gd name="T17" fmla="*/ 233 h 338"/>
              <a:gd name="T18" fmla="*/ 138 w 162"/>
              <a:gd name="T19" fmla="*/ 159 h 338"/>
              <a:gd name="T20" fmla="*/ 106 w 162"/>
              <a:gd name="T21" fmla="*/ 134 h 338"/>
              <a:gd name="T22" fmla="*/ 136 w 162"/>
              <a:gd name="T23" fmla="*/ 73 h 338"/>
              <a:gd name="T24" fmla="*/ 141 w 162"/>
              <a:gd name="T25" fmla="*/ 40 h 338"/>
              <a:gd name="T26" fmla="*/ 108 w 162"/>
              <a:gd name="T27" fmla="*/ 0 h 338"/>
              <a:gd name="T28" fmla="*/ 54 w 162"/>
              <a:gd name="T29" fmla="*/ 0 h 338"/>
              <a:gd name="T30" fmla="*/ 21 w 162"/>
              <a:gd name="T31" fmla="*/ 40 h 338"/>
              <a:gd name="T32" fmla="*/ 26 w 162"/>
              <a:gd name="T33" fmla="*/ 73 h 338"/>
              <a:gd name="T34" fmla="*/ 59 w 162"/>
              <a:gd name="T35" fmla="*/ 100 h 338"/>
              <a:gd name="T36" fmla="*/ 103 w 162"/>
              <a:gd name="T37" fmla="*/ 100 h 338"/>
              <a:gd name="T38" fmla="*/ 136 w 162"/>
              <a:gd name="T39" fmla="*/ 73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2" h="338">
                <a:moveTo>
                  <a:pt x="106" y="134"/>
                </a:moveTo>
                <a:lnTo>
                  <a:pt x="56" y="134"/>
                </a:lnTo>
                <a:cubicBezTo>
                  <a:pt x="41" y="134"/>
                  <a:pt x="28" y="144"/>
                  <a:pt x="24" y="159"/>
                </a:cubicBezTo>
                <a:lnTo>
                  <a:pt x="3" y="233"/>
                </a:lnTo>
                <a:cubicBezTo>
                  <a:pt x="0" y="244"/>
                  <a:pt x="3" y="257"/>
                  <a:pt x="11" y="266"/>
                </a:cubicBezTo>
                <a:lnTo>
                  <a:pt x="57" y="325"/>
                </a:lnTo>
                <a:cubicBezTo>
                  <a:pt x="70" y="338"/>
                  <a:pt x="91" y="338"/>
                  <a:pt x="104" y="325"/>
                </a:cubicBezTo>
                <a:lnTo>
                  <a:pt x="150" y="266"/>
                </a:lnTo>
                <a:cubicBezTo>
                  <a:pt x="159" y="257"/>
                  <a:pt x="162" y="245"/>
                  <a:pt x="159" y="233"/>
                </a:cubicBezTo>
                <a:lnTo>
                  <a:pt x="138" y="159"/>
                </a:lnTo>
                <a:cubicBezTo>
                  <a:pt x="134" y="144"/>
                  <a:pt x="121" y="134"/>
                  <a:pt x="106" y="134"/>
                </a:cubicBezTo>
                <a:close/>
                <a:moveTo>
                  <a:pt x="136" y="73"/>
                </a:moveTo>
                <a:lnTo>
                  <a:pt x="141" y="40"/>
                </a:lnTo>
                <a:cubicBezTo>
                  <a:pt x="144" y="19"/>
                  <a:pt x="129" y="0"/>
                  <a:pt x="108" y="0"/>
                </a:cubicBezTo>
                <a:lnTo>
                  <a:pt x="54" y="0"/>
                </a:lnTo>
                <a:cubicBezTo>
                  <a:pt x="33" y="0"/>
                  <a:pt x="17" y="20"/>
                  <a:pt x="21" y="40"/>
                </a:cubicBezTo>
                <a:lnTo>
                  <a:pt x="26" y="73"/>
                </a:lnTo>
                <a:cubicBezTo>
                  <a:pt x="29" y="89"/>
                  <a:pt x="43" y="100"/>
                  <a:pt x="59" y="100"/>
                </a:cubicBezTo>
                <a:lnTo>
                  <a:pt x="103" y="100"/>
                </a:lnTo>
                <a:cubicBezTo>
                  <a:pt x="119" y="100"/>
                  <a:pt x="133" y="89"/>
                  <a:pt x="136" y="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3">
            <a:extLst>
              <a:ext uri="{FF2B5EF4-FFF2-40B4-BE49-F238E27FC236}">
                <a16:creationId xmlns:a16="http://schemas.microsoft.com/office/drawing/2014/main" id="{4EF77589-C4DA-46C2-8AA1-6B890394B78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51013" y="3521075"/>
            <a:ext cx="255588" cy="207963"/>
          </a:xfrm>
          <a:custGeom>
            <a:avLst/>
            <a:gdLst>
              <a:gd name="T0" fmla="*/ 182 w 339"/>
              <a:gd name="T1" fmla="*/ 223 h 273"/>
              <a:gd name="T2" fmla="*/ 157 w 339"/>
              <a:gd name="T3" fmla="*/ 224 h 273"/>
              <a:gd name="T4" fmla="*/ 54 w 339"/>
              <a:gd name="T5" fmla="*/ 117 h 273"/>
              <a:gd name="T6" fmla="*/ 283 w 339"/>
              <a:gd name="T7" fmla="*/ 117 h 273"/>
              <a:gd name="T8" fmla="*/ 182 w 339"/>
              <a:gd name="T9" fmla="*/ 223 h 273"/>
              <a:gd name="T10" fmla="*/ 80 w 339"/>
              <a:gd name="T11" fmla="*/ 41 h 273"/>
              <a:gd name="T12" fmla="*/ 94 w 339"/>
              <a:gd name="T13" fmla="*/ 34 h 273"/>
              <a:gd name="T14" fmla="*/ 245 w 339"/>
              <a:gd name="T15" fmla="*/ 34 h 273"/>
              <a:gd name="T16" fmla="*/ 259 w 339"/>
              <a:gd name="T17" fmla="*/ 41 h 273"/>
              <a:gd name="T18" fmla="*/ 295 w 339"/>
              <a:gd name="T19" fmla="*/ 84 h 273"/>
              <a:gd name="T20" fmla="*/ 46 w 339"/>
              <a:gd name="T21" fmla="*/ 84 h 273"/>
              <a:gd name="T22" fmla="*/ 80 w 339"/>
              <a:gd name="T23" fmla="*/ 41 h 273"/>
              <a:gd name="T24" fmla="*/ 331 w 339"/>
              <a:gd name="T25" fmla="*/ 74 h 273"/>
              <a:gd name="T26" fmla="*/ 283 w 339"/>
              <a:gd name="T27" fmla="*/ 14 h 273"/>
              <a:gd name="T28" fmla="*/ 255 w 339"/>
              <a:gd name="T29" fmla="*/ 0 h 273"/>
              <a:gd name="T30" fmla="*/ 85 w 339"/>
              <a:gd name="T31" fmla="*/ 0 h 273"/>
              <a:gd name="T32" fmla="*/ 57 w 339"/>
              <a:gd name="T33" fmla="*/ 14 h 273"/>
              <a:gd name="T34" fmla="*/ 8 w 339"/>
              <a:gd name="T35" fmla="*/ 78 h 273"/>
              <a:gd name="T36" fmla="*/ 11 w 339"/>
              <a:gd name="T37" fmla="*/ 118 h 273"/>
              <a:gd name="T38" fmla="*/ 145 w 339"/>
              <a:gd name="T39" fmla="*/ 258 h 273"/>
              <a:gd name="T40" fmla="*/ 195 w 339"/>
              <a:gd name="T41" fmla="*/ 257 h 273"/>
              <a:gd name="T42" fmla="*/ 328 w 339"/>
              <a:gd name="T43" fmla="*/ 114 h 273"/>
              <a:gd name="T44" fmla="*/ 331 w 339"/>
              <a:gd name="T45" fmla="*/ 74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9" h="273">
                <a:moveTo>
                  <a:pt x="182" y="223"/>
                </a:moveTo>
                <a:cubicBezTo>
                  <a:pt x="175" y="230"/>
                  <a:pt x="163" y="231"/>
                  <a:pt x="157" y="224"/>
                </a:cubicBezTo>
                <a:lnTo>
                  <a:pt x="54" y="117"/>
                </a:lnTo>
                <a:lnTo>
                  <a:pt x="283" y="117"/>
                </a:lnTo>
                <a:lnTo>
                  <a:pt x="182" y="223"/>
                </a:lnTo>
                <a:close/>
                <a:moveTo>
                  <a:pt x="80" y="41"/>
                </a:moveTo>
                <a:cubicBezTo>
                  <a:pt x="83" y="37"/>
                  <a:pt x="89" y="34"/>
                  <a:pt x="94" y="34"/>
                </a:cubicBezTo>
                <a:lnTo>
                  <a:pt x="245" y="34"/>
                </a:lnTo>
                <a:cubicBezTo>
                  <a:pt x="250" y="34"/>
                  <a:pt x="256" y="36"/>
                  <a:pt x="259" y="41"/>
                </a:cubicBezTo>
                <a:lnTo>
                  <a:pt x="295" y="84"/>
                </a:lnTo>
                <a:lnTo>
                  <a:pt x="46" y="84"/>
                </a:lnTo>
                <a:lnTo>
                  <a:pt x="80" y="41"/>
                </a:lnTo>
                <a:close/>
                <a:moveTo>
                  <a:pt x="331" y="74"/>
                </a:moveTo>
                <a:lnTo>
                  <a:pt x="283" y="14"/>
                </a:lnTo>
                <a:cubicBezTo>
                  <a:pt x="276" y="5"/>
                  <a:pt x="266" y="0"/>
                  <a:pt x="255" y="0"/>
                </a:cubicBezTo>
                <a:lnTo>
                  <a:pt x="85" y="0"/>
                </a:lnTo>
                <a:cubicBezTo>
                  <a:pt x="74" y="0"/>
                  <a:pt x="63" y="5"/>
                  <a:pt x="57" y="14"/>
                </a:cubicBezTo>
                <a:lnTo>
                  <a:pt x="8" y="78"/>
                </a:lnTo>
                <a:cubicBezTo>
                  <a:pt x="0" y="91"/>
                  <a:pt x="2" y="107"/>
                  <a:pt x="11" y="118"/>
                </a:cubicBezTo>
                <a:lnTo>
                  <a:pt x="145" y="258"/>
                </a:lnTo>
                <a:cubicBezTo>
                  <a:pt x="158" y="273"/>
                  <a:pt x="181" y="273"/>
                  <a:pt x="195" y="257"/>
                </a:cubicBezTo>
                <a:lnTo>
                  <a:pt x="328" y="114"/>
                </a:lnTo>
                <a:cubicBezTo>
                  <a:pt x="338" y="103"/>
                  <a:pt x="339" y="87"/>
                  <a:pt x="331" y="7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4">
            <a:extLst>
              <a:ext uri="{FF2B5EF4-FFF2-40B4-BE49-F238E27FC236}">
                <a16:creationId xmlns:a16="http://schemas.microsoft.com/office/drawing/2014/main" id="{F04CBB94-9235-4D78-A613-A9F29B444AF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49363" y="3521075"/>
            <a:ext cx="252413" cy="220663"/>
          </a:xfrm>
          <a:custGeom>
            <a:avLst/>
            <a:gdLst>
              <a:gd name="T0" fmla="*/ 270 w 334"/>
              <a:gd name="T1" fmla="*/ 0 h 289"/>
              <a:gd name="T2" fmla="*/ 64 w 334"/>
              <a:gd name="T3" fmla="*/ 0 h 289"/>
              <a:gd name="T4" fmla="*/ 0 w 334"/>
              <a:gd name="T5" fmla="*/ 102 h 289"/>
              <a:gd name="T6" fmla="*/ 167 w 334"/>
              <a:gd name="T7" fmla="*/ 289 h 289"/>
              <a:gd name="T8" fmla="*/ 334 w 334"/>
              <a:gd name="T9" fmla="*/ 98 h 289"/>
              <a:gd name="T10" fmla="*/ 270 w 334"/>
              <a:gd name="T11" fmla="*/ 0 h 289"/>
              <a:gd name="T12" fmla="*/ 252 w 334"/>
              <a:gd name="T13" fmla="*/ 34 h 289"/>
              <a:gd name="T14" fmla="*/ 292 w 334"/>
              <a:gd name="T15" fmla="*/ 95 h 289"/>
              <a:gd name="T16" fmla="*/ 167 w 334"/>
              <a:gd name="T17" fmla="*/ 238 h 289"/>
              <a:gd name="T18" fmla="*/ 42 w 334"/>
              <a:gd name="T19" fmla="*/ 98 h 289"/>
              <a:gd name="T20" fmla="*/ 82 w 334"/>
              <a:gd name="T21" fmla="*/ 34 h 289"/>
              <a:gd name="T22" fmla="*/ 250 w 334"/>
              <a:gd name="T23" fmla="*/ 34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4" h="289">
                <a:moveTo>
                  <a:pt x="270" y="0"/>
                </a:moveTo>
                <a:lnTo>
                  <a:pt x="64" y="0"/>
                </a:lnTo>
                <a:lnTo>
                  <a:pt x="0" y="102"/>
                </a:lnTo>
                <a:lnTo>
                  <a:pt x="167" y="289"/>
                </a:lnTo>
                <a:lnTo>
                  <a:pt x="334" y="98"/>
                </a:lnTo>
                <a:lnTo>
                  <a:pt x="270" y="0"/>
                </a:lnTo>
                <a:close/>
                <a:moveTo>
                  <a:pt x="252" y="34"/>
                </a:moveTo>
                <a:lnTo>
                  <a:pt x="292" y="95"/>
                </a:lnTo>
                <a:lnTo>
                  <a:pt x="167" y="238"/>
                </a:lnTo>
                <a:lnTo>
                  <a:pt x="42" y="98"/>
                </a:lnTo>
                <a:lnTo>
                  <a:pt x="82" y="34"/>
                </a:lnTo>
                <a:lnTo>
                  <a:pt x="250" y="34"/>
                </a:ln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5">
            <a:extLst>
              <a:ext uri="{FF2B5EF4-FFF2-40B4-BE49-F238E27FC236}">
                <a16:creationId xmlns:a16="http://schemas.microsoft.com/office/drawing/2014/main" id="{49FB320F-F271-4372-B70F-8DB0E12D120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73738" y="3014663"/>
            <a:ext cx="255588" cy="207963"/>
          </a:xfrm>
          <a:custGeom>
            <a:avLst/>
            <a:gdLst>
              <a:gd name="T0" fmla="*/ 156 w 338"/>
              <a:gd name="T1" fmla="*/ 222 h 274"/>
              <a:gd name="T2" fmla="*/ 44 w 338"/>
              <a:gd name="T3" fmla="*/ 106 h 274"/>
              <a:gd name="T4" fmla="*/ 42 w 338"/>
              <a:gd name="T5" fmla="*/ 86 h 274"/>
              <a:gd name="T6" fmla="*/ 80 w 338"/>
              <a:gd name="T7" fmla="*/ 40 h 274"/>
              <a:gd name="T8" fmla="*/ 94 w 338"/>
              <a:gd name="T9" fmla="*/ 33 h 274"/>
              <a:gd name="T10" fmla="*/ 244 w 338"/>
              <a:gd name="T11" fmla="*/ 33 h 274"/>
              <a:gd name="T12" fmla="*/ 258 w 338"/>
              <a:gd name="T13" fmla="*/ 40 h 274"/>
              <a:gd name="T14" fmla="*/ 295 w 338"/>
              <a:gd name="T15" fmla="*/ 83 h 274"/>
              <a:gd name="T16" fmla="*/ 294 w 338"/>
              <a:gd name="T17" fmla="*/ 103 h 274"/>
              <a:gd name="T18" fmla="*/ 181 w 338"/>
              <a:gd name="T19" fmla="*/ 222 h 274"/>
              <a:gd name="T20" fmla="*/ 156 w 338"/>
              <a:gd name="T21" fmla="*/ 222 h 274"/>
              <a:gd name="T22" fmla="*/ 254 w 338"/>
              <a:gd name="T23" fmla="*/ 0 h 274"/>
              <a:gd name="T24" fmla="*/ 85 w 338"/>
              <a:gd name="T25" fmla="*/ 0 h 274"/>
              <a:gd name="T26" fmla="*/ 56 w 338"/>
              <a:gd name="T27" fmla="*/ 15 h 274"/>
              <a:gd name="T28" fmla="*/ 7 w 338"/>
              <a:gd name="T29" fmla="*/ 79 h 274"/>
              <a:gd name="T30" fmla="*/ 11 w 338"/>
              <a:gd name="T31" fmla="*/ 119 h 274"/>
              <a:gd name="T32" fmla="*/ 144 w 338"/>
              <a:gd name="T33" fmla="*/ 259 h 274"/>
              <a:gd name="T34" fmla="*/ 194 w 338"/>
              <a:gd name="T35" fmla="*/ 258 h 274"/>
              <a:gd name="T36" fmla="*/ 327 w 338"/>
              <a:gd name="T37" fmla="*/ 115 h 274"/>
              <a:gd name="T38" fmla="*/ 330 w 338"/>
              <a:gd name="T39" fmla="*/ 75 h 274"/>
              <a:gd name="T40" fmla="*/ 282 w 338"/>
              <a:gd name="T41" fmla="*/ 14 h 274"/>
              <a:gd name="T42" fmla="*/ 254 w 338"/>
              <a:gd name="T43" fmla="*/ 0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8" h="274">
                <a:moveTo>
                  <a:pt x="156" y="222"/>
                </a:moveTo>
                <a:lnTo>
                  <a:pt x="44" y="106"/>
                </a:lnTo>
                <a:cubicBezTo>
                  <a:pt x="39" y="100"/>
                  <a:pt x="38" y="92"/>
                  <a:pt x="42" y="86"/>
                </a:cubicBezTo>
                <a:lnTo>
                  <a:pt x="80" y="40"/>
                </a:lnTo>
                <a:cubicBezTo>
                  <a:pt x="83" y="35"/>
                  <a:pt x="88" y="33"/>
                  <a:pt x="94" y="33"/>
                </a:cubicBezTo>
                <a:lnTo>
                  <a:pt x="244" y="33"/>
                </a:lnTo>
                <a:cubicBezTo>
                  <a:pt x="250" y="33"/>
                  <a:pt x="255" y="35"/>
                  <a:pt x="258" y="40"/>
                </a:cubicBezTo>
                <a:lnTo>
                  <a:pt x="295" y="83"/>
                </a:lnTo>
                <a:cubicBezTo>
                  <a:pt x="299" y="89"/>
                  <a:pt x="299" y="97"/>
                  <a:pt x="294" y="103"/>
                </a:cubicBezTo>
                <a:lnTo>
                  <a:pt x="181" y="222"/>
                </a:lnTo>
                <a:cubicBezTo>
                  <a:pt x="174" y="230"/>
                  <a:pt x="163" y="230"/>
                  <a:pt x="156" y="222"/>
                </a:cubicBezTo>
                <a:close/>
                <a:moveTo>
                  <a:pt x="254" y="0"/>
                </a:moveTo>
                <a:lnTo>
                  <a:pt x="85" y="0"/>
                </a:lnTo>
                <a:cubicBezTo>
                  <a:pt x="73" y="0"/>
                  <a:pt x="62" y="5"/>
                  <a:pt x="56" y="15"/>
                </a:cubicBezTo>
                <a:lnTo>
                  <a:pt x="7" y="79"/>
                </a:lnTo>
                <a:cubicBezTo>
                  <a:pt x="0" y="91"/>
                  <a:pt x="1" y="107"/>
                  <a:pt x="11" y="119"/>
                </a:cubicBezTo>
                <a:lnTo>
                  <a:pt x="144" y="259"/>
                </a:lnTo>
                <a:cubicBezTo>
                  <a:pt x="157" y="274"/>
                  <a:pt x="181" y="273"/>
                  <a:pt x="194" y="258"/>
                </a:cubicBezTo>
                <a:lnTo>
                  <a:pt x="327" y="115"/>
                </a:lnTo>
                <a:cubicBezTo>
                  <a:pt x="337" y="104"/>
                  <a:pt x="338" y="87"/>
                  <a:pt x="330" y="75"/>
                </a:cubicBezTo>
                <a:lnTo>
                  <a:pt x="282" y="14"/>
                </a:lnTo>
                <a:cubicBezTo>
                  <a:pt x="276" y="5"/>
                  <a:pt x="265" y="0"/>
                  <a:pt x="25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6">
            <a:extLst>
              <a:ext uri="{FF2B5EF4-FFF2-40B4-BE49-F238E27FC236}">
                <a16:creationId xmlns:a16="http://schemas.microsoft.com/office/drawing/2014/main" id="{43A08971-14F8-4F4E-830D-816A8EE542F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73676" y="3014663"/>
            <a:ext cx="250825" cy="254000"/>
          </a:xfrm>
          <a:custGeom>
            <a:avLst/>
            <a:gdLst>
              <a:gd name="T0" fmla="*/ 241 w 333"/>
              <a:gd name="T1" fmla="*/ 150 h 333"/>
              <a:gd name="T2" fmla="*/ 205 w 333"/>
              <a:gd name="T3" fmla="*/ 39 h 333"/>
              <a:gd name="T4" fmla="*/ 299 w 333"/>
              <a:gd name="T5" fmla="*/ 150 h 333"/>
              <a:gd name="T6" fmla="*/ 241 w 333"/>
              <a:gd name="T7" fmla="*/ 150 h 333"/>
              <a:gd name="T8" fmla="*/ 183 w 333"/>
              <a:gd name="T9" fmla="*/ 150 h 333"/>
              <a:gd name="T10" fmla="*/ 150 w 333"/>
              <a:gd name="T11" fmla="*/ 150 h 333"/>
              <a:gd name="T12" fmla="*/ 125 w 333"/>
              <a:gd name="T13" fmla="*/ 150 h 333"/>
              <a:gd name="T14" fmla="*/ 166 w 333"/>
              <a:gd name="T15" fmla="*/ 41 h 333"/>
              <a:gd name="T16" fmla="*/ 208 w 333"/>
              <a:gd name="T17" fmla="*/ 150 h 333"/>
              <a:gd name="T18" fmla="*/ 183 w 333"/>
              <a:gd name="T19" fmla="*/ 150 h 333"/>
              <a:gd name="T20" fmla="*/ 91 w 333"/>
              <a:gd name="T21" fmla="*/ 150 h 333"/>
              <a:gd name="T22" fmla="*/ 34 w 333"/>
              <a:gd name="T23" fmla="*/ 150 h 333"/>
              <a:gd name="T24" fmla="*/ 128 w 333"/>
              <a:gd name="T25" fmla="*/ 39 h 333"/>
              <a:gd name="T26" fmla="*/ 91 w 333"/>
              <a:gd name="T27" fmla="*/ 150 h 333"/>
              <a:gd name="T28" fmla="*/ 175 w 333"/>
              <a:gd name="T29" fmla="*/ 0 h 333"/>
              <a:gd name="T30" fmla="*/ 171 w 333"/>
              <a:gd name="T31" fmla="*/ 0 h 333"/>
              <a:gd name="T32" fmla="*/ 166 w 333"/>
              <a:gd name="T33" fmla="*/ 0 h 333"/>
              <a:gd name="T34" fmla="*/ 162 w 333"/>
              <a:gd name="T35" fmla="*/ 0 h 333"/>
              <a:gd name="T36" fmla="*/ 157 w 333"/>
              <a:gd name="T37" fmla="*/ 0 h 333"/>
              <a:gd name="T38" fmla="*/ 0 w 333"/>
              <a:gd name="T39" fmla="*/ 166 h 333"/>
              <a:gd name="T40" fmla="*/ 1 w 333"/>
              <a:gd name="T41" fmla="*/ 183 h 333"/>
              <a:gd name="T42" fmla="*/ 34 w 333"/>
              <a:gd name="T43" fmla="*/ 183 h 333"/>
              <a:gd name="T44" fmla="*/ 91 w 333"/>
              <a:gd name="T45" fmla="*/ 183 h 333"/>
              <a:gd name="T46" fmla="*/ 124 w 333"/>
              <a:gd name="T47" fmla="*/ 183 h 333"/>
              <a:gd name="T48" fmla="*/ 150 w 333"/>
              <a:gd name="T49" fmla="*/ 183 h 333"/>
              <a:gd name="T50" fmla="*/ 150 w 333"/>
              <a:gd name="T51" fmla="*/ 300 h 333"/>
              <a:gd name="T52" fmla="*/ 116 w 333"/>
              <a:gd name="T53" fmla="*/ 300 h 333"/>
              <a:gd name="T54" fmla="*/ 116 w 333"/>
              <a:gd name="T55" fmla="*/ 266 h 333"/>
              <a:gd name="T56" fmla="*/ 83 w 333"/>
              <a:gd name="T57" fmla="*/ 266 h 333"/>
              <a:gd name="T58" fmla="*/ 83 w 333"/>
              <a:gd name="T59" fmla="*/ 300 h 333"/>
              <a:gd name="T60" fmla="*/ 83 w 333"/>
              <a:gd name="T61" fmla="*/ 333 h 333"/>
              <a:gd name="T62" fmla="*/ 116 w 333"/>
              <a:gd name="T63" fmla="*/ 333 h 333"/>
              <a:gd name="T64" fmla="*/ 183 w 333"/>
              <a:gd name="T65" fmla="*/ 333 h 333"/>
              <a:gd name="T66" fmla="*/ 183 w 333"/>
              <a:gd name="T67" fmla="*/ 316 h 333"/>
              <a:gd name="T68" fmla="*/ 183 w 333"/>
              <a:gd name="T69" fmla="*/ 300 h 333"/>
              <a:gd name="T70" fmla="*/ 183 w 333"/>
              <a:gd name="T71" fmla="*/ 183 h 333"/>
              <a:gd name="T72" fmla="*/ 209 w 333"/>
              <a:gd name="T73" fmla="*/ 183 h 333"/>
              <a:gd name="T74" fmla="*/ 242 w 333"/>
              <a:gd name="T75" fmla="*/ 183 h 333"/>
              <a:gd name="T76" fmla="*/ 299 w 333"/>
              <a:gd name="T77" fmla="*/ 183 h 333"/>
              <a:gd name="T78" fmla="*/ 332 w 333"/>
              <a:gd name="T79" fmla="*/ 183 h 333"/>
              <a:gd name="T80" fmla="*/ 333 w 333"/>
              <a:gd name="T81" fmla="*/ 166 h 333"/>
              <a:gd name="T82" fmla="*/ 175 w 333"/>
              <a:gd name="T8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3">
                <a:moveTo>
                  <a:pt x="241" y="150"/>
                </a:moveTo>
                <a:cubicBezTo>
                  <a:pt x="238" y="116"/>
                  <a:pt x="226" y="73"/>
                  <a:pt x="205" y="39"/>
                </a:cubicBezTo>
                <a:cubicBezTo>
                  <a:pt x="254" y="54"/>
                  <a:pt x="292" y="100"/>
                  <a:pt x="299" y="150"/>
                </a:cubicBezTo>
                <a:lnTo>
                  <a:pt x="241" y="150"/>
                </a:lnTo>
                <a:close/>
                <a:moveTo>
                  <a:pt x="183" y="150"/>
                </a:moveTo>
                <a:lnTo>
                  <a:pt x="150" y="150"/>
                </a:lnTo>
                <a:lnTo>
                  <a:pt x="125" y="150"/>
                </a:lnTo>
                <a:cubicBezTo>
                  <a:pt x="128" y="116"/>
                  <a:pt x="142" y="74"/>
                  <a:pt x="166" y="41"/>
                </a:cubicBezTo>
                <a:cubicBezTo>
                  <a:pt x="190" y="74"/>
                  <a:pt x="204" y="116"/>
                  <a:pt x="208" y="150"/>
                </a:cubicBezTo>
                <a:lnTo>
                  <a:pt x="183" y="150"/>
                </a:lnTo>
                <a:close/>
                <a:moveTo>
                  <a:pt x="91" y="150"/>
                </a:moveTo>
                <a:lnTo>
                  <a:pt x="34" y="150"/>
                </a:lnTo>
                <a:cubicBezTo>
                  <a:pt x="41" y="97"/>
                  <a:pt x="78" y="54"/>
                  <a:pt x="128" y="39"/>
                </a:cubicBezTo>
                <a:cubicBezTo>
                  <a:pt x="107" y="73"/>
                  <a:pt x="94" y="111"/>
                  <a:pt x="91" y="150"/>
                </a:cubicBezTo>
                <a:close/>
                <a:moveTo>
                  <a:pt x="175" y="0"/>
                </a:moveTo>
                <a:cubicBezTo>
                  <a:pt x="174" y="0"/>
                  <a:pt x="173" y="0"/>
                  <a:pt x="171" y="0"/>
                </a:cubicBezTo>
                <a:cubicBezTo>
                  <a:pt x="170" y="0"/>
                  <a:pt x="168" y="0"/>
                  <a:pt x="166" y="0"/>
                </a:cubicBezTo>
                <a:cubicBezTo>
                  <a:pt x="165" y="0"/>
                  <a:pt x="163" y="0"/>
                  <a:pt x="162" y="0"/>
                </a:cubicBezTo>
                <a:cubicBezTo>
                  <a:pt x="160" y="0"/>
                  <a:pt x="159" y="0"/>
                  <a:pt x="157" y="0"/>
                </a:cubicBezTo>
                <a:cubicBezTo>
                  <a:pt x="69" y="5"/>
                  <a:pt x="0" y="77"/>
                  <a:pt x="0" y="166"/>
                </a:cubicBezTo>
                <a:cubicBezTo>
                  <a:pt x="0" y="172"/>
                  <a:pt x="0" y="178"/>
                  <a:pt x="1" y="183"/>
                </a:cubicBezTo>
                <a:lnTo>
                  <a:pt x="34" y="183"/>
                </a:lnTo>
                <a:lnTo>
                  <a:pt x="91" y="183"/>
                </a:lnTo>
                <a:lnTo>
                  <a:pt x="124" y="183"/>
                </a:lnTo>
                <a:lnTo>
                  <a:pt x="150" y="183"/>
                </a:lnTo>
                <a:lnTo>
                  <a:pt x="150" y="300"/>
                </a:lnTo>
                <a:lnTo>
                  <a:pt x="116" y="300"/>
                </a:lnTo>
                <a:lnTo>
                  <a:pt x="116" y="266"/>
                </a:lnTo>
                <a:lnTo>
                  <a:pt x="83" y="266"/>
                </a:lnTo>
                <a:lnTo>
                  <a:pt x="83" y="300"/>
                </a:lnTo>
                <a:lnTo>
                  <a:pt x="83" y="333"/>
                </a:lnTo>
                <a:lnTo>
                  <a:pt x="116" y="333"/>
                </a:lnTo>
                <a:lnTo>
                  <a:pt x="183" y="333"/>
                </a:lnTo>
                <a:lnTo>
                  <a:pt x="183" y="316"/>
                </a:lnTo>
                <a:lnTo>
                  <a:pt x="183" y="300"/>
                </a:lnTo>
                <a:lnTo>
                  <a:pt x="183" y="183"/>
                </a:lnTo>
                <a:lnTo>
                  <a:pt x="209" y="183"/>
                </a:lnTo>
                <a:lnTo>
                  <a:pt x="242" y="183"/>
                </a:lnTo>
                <a:lnTo>
                  <a:pt x="299" y="183"/>
                </a:lnTo>
                <a:lnTo>
                  <a:pt x="332" y="183"/>
                </a:lnTo>
                <a:cubicBezTo>
                  <a:pt x="333" y="183"/>
                  <a:pt x="333" y="172"/>
                  <a:pt x="333" y="166"/>
                </a:cubicBezTo>
                <a:cubicBezTo>
                  <a:pt x="333" y="77"/>
                  <a:pt x="263" y="5"/>
                  <a:pt x="17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07">
            <a:extLst>
              <a:ext uri="{FF2B5EF4-FFF2-40B4-BE49-F238E27FC236}">
                <a16:creationId xmlns:a16="http://schemas.microsoft.com/office/drawing/2014/main" id="{B7A88923-ABAF-4A71-94A5-5E69488A598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70438" y="3014663"/>
            <a:ext cx="250825" cy="254000"/>
          </a:xfrm>
          <a:custGeom>
            <a:avLst/>
            <a:gdLst>
              <a:gd name="T0" fmla="*/ 242 w 333"/>
              <a:gd name="T1" fmla="*/ 150 h 333"/>
              <a:gd name="T2" fmla="*/ 205 w 333"/>
              <a:gd name="T3" fmla="*/ 39 h 333"/>
              <a:gd name="T4" fmla="*/ 299 w 333"/>
              <a:gd name="T5" fmla="*/ 150 h 333"/>
              <a:gd name="T6" fmla="*/ 242 w 333"/>
              <a:gd name="T7" fmla="*/ 150 h 333"/>
              <a:gd name="T8" fmla="*/ 183 w 333"/>
              <a:gd name="T9" fmla="*/ 150 h 333"/>
              <a:gd name="T10" fmla="*/ 150 w 333"/>
              <a:gd name="T11" fmla="*/ 150 h 333"/>
              <a:gd name="T12" fmla="*/ 125 w 333"/>
              <a:gd name="T13" fmla="*/ 150 h 333"/>
              <a:gd name="T14" fmla="*/ 167 w 333"/>
              <a:gd name="T15" fmla="*/ 41 h 333"/>
              <a:gd name="T16" fmla="*/ 208 w 333"/>
              <a:gd name="T17" fmla="*/ 150 h 333"/>
              <a:gd name="T18" fmla="*/ 183 w 333"/>
              <a:gd name="T19" fmla="*/ 150 h 333"/>
              <a:gd name="T20" fmla="*/ 92 w 333"/>
              <a:gd name="T21" fmla="*/ 150 h 333"/>
              <a:gd name="T22" fmla="*/ 34 w 333"/>
              <a:gd name="T23" fmla="*/ 150 h 333"/>
              <a:gd name="T24" fmla="*/ 128 w 333"/>
              <a:gd name="T25" fmla="*/ 39 h 333"/>
              <a:gd name="T26" fmla="*/ 92 w 333"/>
              <a:gd name="T27" fmla="*/ 150 h 333"/>
              <a:gd name="T28" fmla="*/ 176 w 333"/>
              <a:gd name="T29" fmla="*/ 0 h 333"/>
              <a:gd name="T30" fmla="*/ 172 w 333"/>
              <a:gd name="T31" fmla="*/ 0 h 333"/>
              <a:gd name="T32" fmla="*/ 167 w 333"/>
              <a:gd name="T33" fmla="*/ 0 h 333"/>
              <a:gd name="T34" fmla="*/ 162 w 333"/>
              <a:gd name="T35" fmla="*/ 0 h 333"/>
              <a:gd name="T36" fmla="*/ 158 w 333"/>
              <a:gd name="T37" fmla="*/ 0 h 333"/>
              <a:gd name="T38" fmla="*/ 0 w 333"/>
              <a:gd name="T39" fmla="*/ 166 h 333"/>
              <a:gd name="T40" fmla="*/ 1 w 333"/>
              <a:gd name="T41" fmla="*/ 183 h 333"/>
              <a:gd name="T42" fmla="*/ 34 w 333"/>
              <a:gd name="T43" fmla="*/ 183 h 333"/>
              <a:gd name="T44" fmla="*/ 91 w 333"/>
              <a:gd name="T45" fmla="*/ 183 h 333"/>
              <a:gd name="T46" fmla="*/ 124 w 333"/>
              <a:gd name="T47" fmla="*/ 183 h 333"/>
              <a:gd name="T48" fmla="*/ 150 w 333"/>
              <a:gd name="T49" fmla="*/ 183 h 333"/>
              <a:gd name="T50" fmla="*/ 150 w 333"/>
              <a:gd name="T51" fmla="*/ 283 h 333"/>
              <a:gd name="T52" fmla="*/ 133 w 333"/>
              <a:gd name="T53" fmla="*/ 300 h 333"/>
              <a:gd name="T54" fmla="*/ 117 w 333"/>
              <a:gd name="T55" fmla="*/ 283 h 333"/>
              <a:gd name="T56" fmla="*/ 117 w 333"/>
              <a:gd name="T57" fmla="*/ 266 h 333"/>
              <a:gd name="T58" fmla="*/ 100 w 333"/>
              <a:gd name="T59" fmla="*/ 250 h 333"/>
              <a:gd name="T60" fmla="*/ 83 w 333"/>
              <a:gd name="T61" fmla="*/ 266 h 333"/>
              <a:gd name="T62" fmla="*/ 83 w 333"/>
              <a:gd name="T63" fmla="*/ 300 h 333"/>
              <a:gd name="T64" fmla="*/ 117 w 333"/>
              <a:gd name="T65" fmla="*/ 333 h 333"/>
              <a:gd name="T66" fmla="*/ 150 w 333"/>
              <a:gd name="T67" fmla="*/ 333 h 333"/>
              <a:gd name="T68" fmla="*/ 183 w 333"/>
              <a:gd name="T69" fmla="*/ 300 h 333"/>
              <a:gd name="T70" fmla="*/ 183 w 333"/>
              <a:gd name="T71" fmla="*/ 183 h 333"/>
              <a:gd name="T72" fmla="*/ 209 w 333"/>
              <a:gd name="T73" fmla="*/ 183 h 333"/>
              <a:gd name="T74" fmla="*/ 242 w 333"/>
              <a:gd name="T75" fmla="*/ 183 h 333"/>
              <a:gd name="T76" fmla="*/ 299 w 333"/>
              <a:gd name="T77" fmla="*/ 183 h 333"/>
              <a:gd name="T78" fmla="*/ 332 w 333"/>
              <a:gd name="T79" fmla="*/ 183 h 333"/>
              <a:gd name="T80" fmla="*/ 333 w 333"/>
              <a:gd name="T81" fmla="*/ 166 h 333"/>
              <a:gd name="T82" fmla="*/ 176 w 333"/>
              <a:gd name="T8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3">
                <a:moveTo>
                  <a:pt x="242" y="150"/>
                </a:moveTo>
                <a:cubicBezTo>
                  <a:pt x="239" y="116"/>
                  <a:pt x="226" y="73"/>
                  <a:pt x="205" y="39"/>
                </a:cubicBezTo>
                <a:cubicBezTo>
                  <a:pt x="255" y="54"/>
                  <a:pt x="292" y="100"/>
                  <a:pt x="299" y="150"/>
                </a:cubicBezTo>
                <a:lnTo>
                  <a:pt x="242" y="150"/>
                </a:lnTo>
                <a:close/>
                <a:moveTo>
                  <a:pt x="183" y="150"/>
                </a:moveTo>
                <a:lnTo>
                  <a:pt x="150" y="150"/>
                </a:lnTo>
                <a:lnTo>
                  <a:pt x="125" y="150"/>
                </a:lnTo>
                <a:cubicBezTo>
                  <a:pt x="129" y="116"/>
                  <a:pt x="143" y="74"/>
                  <a:pt x="167" y="41"/>
                </a:cubicBezTo>
                <a:cubicBezTo>
                  <a:pt x="191" y="74"/>
                  <a:pt x="205" y="116"/>
                  <a:pt x="208" y="150"/>
                </a:cubicBezTo>
                <a:lnTo>
                  <a:pt x="183" y="150"/>
                </a:lnTo>
                <a:close/>
                <a:moveTo>
                  <a:pt x="92" y="150"/>
                </a:moveTo>
                <a:lnTo>
                  <a:pt x="34" y="150"/>
                </a:lnTo>
                <a:cubicBezTo>
                  <a:pt x="41" y="100"/>
                  <a:pt x="79" y="54"/>
                  <a:pt x="128" y="39"/>
                </a:cubicBezTo>
                <a:cubicBezTo>
                  <a:pt x="107" y="73"/>
                  <a:pt x="95" y="116"/>
                  <a:pt x="92" y="150"/>
                </a:cubicBezTo>
                <a:close/>
                <a:moveTo>
                  <a:pt x="176" y="0"/>
                </a:moveTo>
                <a:cubicBezTo>
                  <a:pt x="174" y="0"/>
                  <a:pt x="173" y="0"/>
                  <a:pt x="172" y="0"/>
                </a:cubicBezTo>
                <a:cubicBezTo>
                  <a:pt x="170" y="0"/>
                  <a:pt x="168" y="0"/>
                  <a:pt x="167" y="0"/>
                </a:cubicBezTo>
                <a:cubicBezTo>
                  <a:pt x="165" y="0"/>
                  <a:pt x="164" y="0"/>
                  <a:pt x="162" y="0"/>
                </a:cubicBezTo>
                <a:cubicBezTo>
                  <a:pt x="161" y="0"/>
                  <a:pt x="159" y="0"/>
                  <a:pt x="158" y="0"/>
                </a:cubicBezTo>
                <a:cubicBezTo>
                  <a:pt x="70" y="5"/>
                  <a:pt x="0" y="77"/>
                  <a:pt x="0" y="166"/>
                </a:cubicBezTo>
                <a:cubicBezTo>
                  <a:pt x="0" y="172"/>
                  <a:pt x="0" y="183"/>
                  <a:pt x="1" y="183"/>
                </a:cubicBezTo>
                <a:lnTo>
                  <a:pt x="34" y="183"/>
                </a:lnTo>
                <a:lnTo>
                  <a:pt x="91" y="183"/>
                </a:lnTo>
                <a:lnTo>
                  <a:pt x="124" y="183"/>
                </a:lnTo>
                <a:lnTo>
                  <a:pt x="150" y="183"/>
                </a:lnTo>
                <a:lnTo>
                  <a:pt x="150" y="283"/>
                </a:lnTo>
                <a:cubicBezTo>
                  <a:pt x="150" y="292"/>
                  <a:pt x="143" y="300"/>
                  <a:pt x="133" y="300"/>
                </a:cubicBezTo>
                <a:cubicBezTo>
                  <a:pt x="124" y="300"/>
                  <a:pt x="117" y="292"/>
                  <a:pt x="117" y="283"/>
                </a:cubicBezTo>
                <a:lnTo>
                  <a:pt x="117" y="266"/>
                </a:lnTo>
                <a:cubicBezTo>
                  <a:pt x="117" y="257"/>
                  <a:pt x="109" y="250"/>
                  <a:pt x="100" y="250"/>
                </a:cubicBezTo>
                <a:cubicBezTo>
                  <a:pt x="91" y="250"/>
                  <a:pt x="83" y="257"/>
                  <a:pt x="83" y="266"/>
                </a:cubicBezTo>
                <a:lnTo>
                  <a:pt x="83" y="300"/>
                </a:lnTo>
                <a:cubicBezTo>
                  <a:pt x="83" y="318"/>
                  <a:pt x="98" y="333"/>
                  <a:pt x="117" y="333"/>
                </a:cubicBezTo>
                <a:lnTo>
                  <a:pt x="150" y="333"/>
                </a:lnTo>
                <a:cubicBezTo>
                  <a:pt x="168" y="333"/>
                  <a:pt x="183" y="318"/>
                  <a:pt x="183" y="300"/>
                </a:cubicBezTo>
                <a:lnTo>
                  <a:pt x="183" y="183"/>
                </a:lnTo>
                <a:lnTo>
                  <a:pt x="209" y="183"/>
                </a:lnTo>
                <a:lnTo>
                  <a:pt x="242" y="183"/>
                </a:lnTo>
                <a:lnTo>
                  <a:pt x="299" y="183"/>
                </a:lnTo>
                <a:lnTo>
                  <a:pt x="332" y="183"/>
                </a:lnTo>
                <a:cubicBezTo>
                  <a:pt x="333" y="183"/>
                  <a:pt x="333" y="172"/>
                  <a:pt x="333" y="166"/>
                </a:cubicBezTo>
                <a:cubicBezTo>
                  <a:pt x="333" y="77"/>
                  <a:pt x="263" y="5"/>
                  <a:pt x="17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08">
            <a:extLst>
              <a:ext uri="{FF2B5EF4-FFF2-40B4-BE49-F238E27FC236}">
                <a16:creationId xmlns:a16="http://schemas.microsoft.com/office/drawing/2014/main" id="{5348C430-A439-4D29-9BFC-C2BA1BCC667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67201" y="2998788"/>
            <a:ext cx="266700" cy="260350"/>
          </a:xfrm>
          <a:custGeom>
            <a:avLst/>
            <a:gdLst>
              <a:gd name="T0" fmla="*/ 238 w 355"/>
              <a:gd name="T1" fmla="*/ 216 h 344"/>
              <a:gd name="T2" fmla="*/ 270 w 355"/>
              <a:gd name="T3" fmla="*/ 104 h 344"/>
              <a:gd name="T4" fmla="*/ 286 w 355"/>
              <a:gd name="T5" fmla="*/ 248 h 344"/>
              <a:gd name="T6" fmla="*/ 238 w 355"/>
              <a:gd name="T7" fmla="*/ 216 h 344"/>
              <a:gd name="T8" fmla="*/ 190 w 355"/>
              <a:gd name="T9" fmla="*/ 184 h 344"/>
              <a:gd name="T10" fmla="*/ 162 w 355"/>
              <a:gd name="T11" fmla="*/ 165 h 344"/>
              <a:gd name="T12" fmla="*/ 141 w 355"/>
              <a:gd name="T13" fmla="*/ 151 h 344"/>
              <a:gd name="T14" fmla="*/ 236 w 355"/>
              <a:gd name="T15" fmla="*/ 85 h 344"/>
              <a:gd name="T16" fmla="*/ 211 w 355"/>
              <a:gd name="T17" fmla="*/ 198 h 344"/>
              <a:gd name="T18" fmla="*/ 190 w 355"/>
              <a:gd name="T19" fmla="*/ 184 h 344"/>
              <a:gd name="T20" fmla="*/ 114 w 355"/>
              <a:gd name="T21" fmla="*/ 132 h 344"/>
              <a:gd name="T22" fmla="*/ 66 w 355"/>
              <a:gd name="T23" fmla="*/ 100 h 344"/>
              <a:gd name="T24" fmla="*/ 206 w 355"/>
              <a:gd name="T25" fmla="*/ 61 h 344"/>
              <a:gd name="T26" fmla="*/ 114 w 355"/>
              <a:gd name="T27" fmla="*/ 132 h 344"/>
              <a:gd name="T28" fmla="*/ 267 w 355"/>
              <a:gd name="T29" fmla="*/ 55 h 344"/>
              <a:gd name="T30" fmla="*/ 264 w 355"/>
              <a:gd name="T31" fmla="*/ 53 h 344"/>
              <a:gd name="T32" fmla="*/ 260 w 355"/>
              <a:gd name="T33" fmla="*/ 50 h 344"/>
              <a:gd name="T34" fmla="*/ 256 w 355"/>
              <a:gd name="T35" fmla="*/ 48 h 344"/>
              <a:gd name="T36" fmla="*/ 252 w 355"/>
              <a:gd name="T37" fmla="*/ 45 h 344"/>
              <a:gd name="T38" fmla="*/ 28 w 355"/>
              <a:gd name="T39" fmla="*/ 95 h 344"/>
              <a:gd name="T40" fmla="*/ 20 w 355"/>
              <a:gd name="T41" fmla="*/ 109 h 344"/>
              <a:gd name="T42" fmla="*/ 48 w 355"/>
              <a:gd name="T43" fmla="*/ 128 h 344"/>
              <a:gd name="T44" fmla="*/ 95 w 355"/>
              <a:gd name="T45" fmla="*/ 160 h 344"/>
              <a:gd name="T46" fmla="*/ 122 w 355"/>
              <a:gd name="T47" fmla="*/ 178 h 344"/>
              <a:gd name="T48" fmla="*/ 144 w 355"/>
              <a:gd name="T49" fmla="*/ 193 h 344"/>
              <a:gd name="T50" fmla="*/ 74 w 355"/>
              <a:gd name="T51" fmla="*/ 298 h 344"/>
              <a:gd name="T52" fmla="*/ 47 w 355"/>
              <a:gd name="T53" fmla="*/ 280 h 344"/>
              <a:gd name="T54" fmla="*/ 65 w 355"/>
              <a:gd name="T55" fmla="*/ 252 h 344"/>
              <a:gd name="T56" fmla="*/ 38 w 355"/>
              <a:gd name="T57" fmla="*/ 233 h 344"/>
              <a:gd name="T58" fmla="*/ 19 w 355"/>
              <a:gd name="T59" fmla="*/ 261 h 344"/>
              <a:gd name="T60" fmla="*/ 0 w 355"/>
              <a:gd name="T61" fmla="*/ 289 h 344"/>
              <a:gd name="T62" fmla="*/ 28 w 355"/>
              <a:gd name="T63" fmla="*/ 307 h 344"/>
              <a:gd name="T64" fmla="*/ 83 w 355"/>
              <a:gd name="T65" fmla="*/ 344 h 344"/>
              <a:gd name="T66" fmla="*/ 93 w 355"/>
              <a:gd name="T67" fmla="*/ 331 h 344"/>
              <a:gd name="T68" fmla="*/ 102 w 355"/>
              <a:gd name="T69" fmla="*/ 317 h 344"/>
              <a:gd name="T70" fmla="*/ 171 w 355"/>
              <a:gd name="T71" fmla="*/ 212 h 344"/>
              <a:gd name="T72" fmla="*/ 192 w 355"/>
              <a:gd name="T73" fmla="*/ 226 h 344"/>
              <a:gd name="T74" fmla="*/ 220 w 355"/>
              <a:gd name="T75" fmla="*/ 244 h 344"/>
              <a:gd name="T76" fmla="*/ 267 w 355"/>
              <a:gd name="T77" fmla="*/ 276 h 344"/>
              <a:gd name="T78" fmla="*/ 295 w 355"/>
              <a:gd name="T79" fmla="*/ 295 h 344"/>
              <a:gd name="T80" fmla="*/ 305 w 355"/>
              <a:gd name="T81" fmla="*/ 281 h 344"/>
              <a:gd name="T82" fmla="*/ 267 w 355"/>
              <a:gd name="T83" fmla="*/ 55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55" h="344">
                <a:moveTo>
                  <a:pt x="238" y="216"/>
                </a:moveTo>
                <a:cubicBezTo>
                  <a:pt x="254" y="187"/>
                  <a:pt x="268" y="144"/>
                  <a:pt x="270" y="104"/>
                </a:cubicBezTo>
                <a:cubicBezTo>
                  <a:pt x="303" y="144"/>
                  <a:pt x="308" y="203"/>
                  <a:pt x="286" y="248"/>
                </a:cubicBezTo>
                <a:lnTo>
                  <a:pt x="238" y="216"/>
                </a:lnTo>
                <a:close/>
                <a:moveTo>
                  <a:pt x="190" y="184"/>
                </a:moveTo>
                <a:lnTo>
                  <a:pt x="162" y="165"/>
                </a:lnTo>
                <a:lnTo>
                  <a:pt x="141" y="151"/>
                </a:lnTo>
                <a:cubicBezTo>
                  <a:pt x="163" y="125"/>
                  <a:pt x="198" y="98"/>
                  <a:pt x="236" y="85"/>
                </a:cubicBezTo>
                <a:cubicBezTo>
                  <a:pt x="238" y="125"/>
                  <a:pt x="226" y="168"/>
                  <a:pt x="211" y="198"/>
                </a:cubicBezTo>
                <a:lnTo>
                  <a:pt x="190" y="184"/>
                </a:lnTo>
                <a:close/>
                <a:moveTo>
                  <a:pt x="114" y="132"/>
                </a:moveTo>
                <a:lnTo>
                  <a:pt x="66" y="100"/>
                </a:lnTo>
                <a:cubicBezTo>
                  <a:pt x="101" y="60"/>
                  <a:pt x="157" y="46"/>
                  <a:pt x="206" y="61"/>
                </a:cubicBezTo>
                <a:cubicBezTo>
                  <a:pt x="169" y="77"/>
                  <a:pt x="138" y="102"/>
                  <a:pt x="114" y="132"/>
                </a:cubicBezTo>
                <a:close/>
                <a:moveTo>
                  <a:pt x="267" y="55"/>
                </a:moveTo>
                <a:cubicBezTo>
                  <a:pt x="266" y="55"/>
                  <a:pt x="265" y="54"/>
                  <a:pt x="264" y="53"/>
                </a:cubicBezTo>
                <a:cubicBezTo>
                  <a:pt x="262" y="52"/>
                  <a:pt x="261" y="51"/>
                  <a:pt x="260" y="50"/>
                </a:cubicBezTo>
                <a:cubicBezTo>
                  <a:pt x="259" y="49"/>
                  <a:pt x="257" y="48"/>
                  <a:pt x="256" y="48"/>
                </a:cubicBezTo>
                <a:cubicBezTo>
                  <a:pt x="255" y="47"/>
                  <a:pt x="253" y="46"/>
                  <a:pt x="252" y="45"/>
                </a:cubicBezTo>
                <a:cubicBezTo>
                  <a:pt x="177" y="0"/>
                  <a:pt x="78" y="21"/>
                  <a:pt x="28" y="95"/>
                </a:cubicBezTo>
                <a:cubicBezTo>
                  <a:pt x="25" y="100"/>
                  <a:pt x="22" y="104"/>
                  <a:pt x="20" y="109"/>
                </a:cubicBezTo>
                <a:lnTo>
                  <a:pt x="48" y="128"/>
                </a:lnTo>
                <a:lnTo>
                  <a:pt x="95" y="160"/>
                </a:lnTo>
                <a:lnTo>
                  <a:pt x="122" y="178"/>
                </a:lnTo>
                <a:lnTo>
                  <a:pt x="144" y="193"/>
                </a:lnTo>
                <a:lnTo>
                  <a:pt x="74" y="298"/>
                </a:lnTo>
                <a:lnTo>
                  <a:pt x="47" y="280"/>
                </a:lnTo>
                <a:lnTo>
                  <a:pt x="65" y="252"/>
                </a:lnTo>
                <a:lnTo>
                  <a:pt x="38" y="233"/>
                </a:lnTo>
                <a:lnTo>
                  <a:pt x="19" y="261"/>
                </a:lnTo>
                <a:lnTo>
                  <a:pt x="0" y="289"/>
                </a:lnTo>
                <a:lnTo>
                  <a:pt x="28" y="307"/>
                </a:lnTo>
                <a:lnTo>
                  <a:pt x="83" y="344"/>
                </a:lnTo>
                <a:lnTo>
                  <a:pt x="93" y="331"/>
                </a:lnTo>
                <a:lnTo>
                  <a:pt x="102" y="317"/>
                </a:lnTo>
                <a:lnTo>
                  <a:pt x="171" y="212"/>
                </a:lnTo>
                <a:lnTo>
                  <a:pt x="192" y="226"/>
                </a:lnTo>
                <a:lnTo>
                  <a:pt x="220" y="244"/>
                </a:lnTo>
                <a:lnTo>
                  <a:pt x="267" y="276"/>
                </a:lnTo>
                <a:lnTo>
                  <a:pt x="295" y="295"/>
                </a:lnTo>
                <a:cubicBezTo>
                  <a:pt x="295" y="295"/>
                  <a:pt x="302" y="286"/>
                  <a:pt x="305" y="281"/>
                </a:cubicBezTo>
                <a:cubicBezTo>
                  <a:pt x="355" y="208"/>
                  <a:pt x="337" y="108"/>
                  <a:pt x="267" y="5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09">
            <a:extLst>
              <a:ext uri="{FF2B5EF4-FFF2-40B4-BE49-F238E27FC236}">
                <a16:creationId xmlns:a16="http://schemas.microsoft.com/office/drawing/2014/main" id="{D1B0F06E-30EC-49D0-A436-3FD9EC069E3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60788" y="2998788"/>
            <a:ext cx="273050" cy="268288"/>
          </a:xfrm>
          <a:custGeom>
            <a:avLst/>
            <a:gdLst>
              <a:gd name="T0" fmla="*/ 294 w 361"/>
              <a:gd name="T1" fmla="*/ 242 h 354"/>
              <a:gd name="T2" fmla="*/ 245 w 361"/>
              <a:gd name="T3" fmla="*/ 213 h 354"/>
              <a:gd name="T4" fmla="*/ 271 w 361"/>
              <a:gd name="T5" fmla="*/ 99 h 354"/>
              <a:gd name="T6" fmla="*/ 294 w 361"/>
              <a:gd name="T7" fmla="*/ 242 h 354"/>
              <a:gd name="T8" fmla="*/ 216 w 361"/>
              <a:gd name="T9" fmla="*/ 196 h 354"/>
              <a:gd name="T10" fmla="*/ 195 w 361"/>
              <a:gd name="T11" fmla="*/ 183 h 354"/>
              <a:gd name="T12" fmla="*/ 167 w 361"/>
              <a:gd name="T13" fmla="*/ 165 h 354"/>
              <a:gd name="T14" fmla="*/ 145 w 361"/>
              <a:gd name="T15" fmla="*/ 152 h 354"/>
              <a:gd name="T16" fmla="*/ 237 w 361"/>
              <a:gd name="T17" fmla="*/ 81 h 354"/>
              <a:gd name="T18" fmla="*/ 216 w 361"/>
              <a:gd name="T19" fmla="*/ 196 h 354"/>
              <a:gd name="T20" fmla="*/ 117 w 361"/>
              <a:gd name="T21" fmla="*/ 135 h 354"/>
              <a:gd name="T22" fmla="*/ 68 w 361"/>
              <a:gd name="T23" fmla="*/ 105 h 354"/>
              <a:gd name="T24" fmla="*/ 205 w 361"/>
              <a:gd name="T25" fmla="*/ 59 h 354"/>
              <a:gd name="T26" fmla="*/ 117 w 361"/>
              <a:gd name="T27" fmla="*/ 135 h 354"/>
              <a:gd name="T28" fmla="*/ 266 w 361"/>
              <a:gd name="T29" fmla="*/ 51 h 354"/>
              <a:gd name="T30" fmla="*/ 262 w 361"/>
              <a:gd name="T31" fmla="*/ 48 h 354"/>
              <a:gd name="T32" fmla="*/ 258 w 361"/>
              <a:gd name="T33" fmla="*/ 46 h 354"/>
              <a:gd name="T34" fmla="*/ 254 w 361"/>
              <a:gd name="T35" fmla="*/ 43 h 354"/>
              <a:gd name="T36" fmla="*/ 250 w 361"/>
              <a:gd name="T37" fmla="*/ 41 h 354"/>
              <a:gd name="T38" fmla="*/ 30 w 361"/>
              <a:gd name="T39" fmla="*/ 102 h 354"/>
              <a:gd name="T40" fmla="*/ 22 w 361"/>
              <a:gd name="T41" fmla="*/ 117 h 354"/>
              <a:gd name="T42" fmla="*/ 50 w 361"/>
              <a:gd name="T43" fmla="*/ 134 h 354"/>
              <a:gd name="T44" fmla="*/ 99 w 361"/>
              <a:gd name="T45" fmla="*/ 163 h 354"/>
              <a:gd name="T46" fmla="*/ 127 w 361"/>
              <a:gd name="T47" fmla="*/ 181 h 354"/>
              <a:gd name="T48" fmla="*/ 149 w 361"/>
              <a:gd name="T49" fmla="*/ 194 h 354"/>
              <a:gd name="T50" fmla="*/ 75 w 361"/>
              <a:gd name="T51" fmla="*/ 302 h 354"/>
              <a:gd name="T52" fmla="*/ 52 w 361"/>
              <a:gd name="T53" fmla="*/ 307 h 354"/>
              <a:gd name="T54" fmla="*/ 47 w 361"/>
              <a:gd name="T55" fmla="*/ 284 h 354"/>
              <a:gd name="T56" fmla="*/ 55 w 361"/>
              <a:gd name="T57" fmla="*/ 270 h 354"/>
              <a:gd name="T58" fmla="*/ 50 w 361"/>
              <a:gd name="T59" fmla="*/ 247 h 354"/>
              <a:gd name="T60" fmla="*/ 27 w 361"/>
              <a:gd name="T61" fmla="*/ 253 h 354"/>
              <a:gd name="T62" fmla="*/ 9 w 361"/>
              <a:gd name="T63" fmla="*/ 281 h 354"/>
              <a:gd name="T64" fmla="*/ 21 w 361"/>
              <a:gd name="T65" fmla="*/ 327 h 354"/>
              <a:gd name="T66" fmla="*/ 49 w 361"/>
              <a:gd name="T67" fmla="*/ 344 h 354"/>
              <a:gd name="T68" fmla="*/ 95 w 361"/>
              <a:gd name="T69" fmla="*/ 333 h 354"/>
              <a:gd name="T70" fmla="*/ 178 w 361"/>
              <a:gd name="T71" fmla="*/ 211 h 354"/>
              <a:gd name="T72" fmla="*/ 200 w 361"/>
              <a:gd name="T73" fmla="*/ 224 h 354"/>
              <a:gd name="T74" fmla="*/ 228 w 361"/>
              <a:gd name="T75" fmla="*/ 242 h 354"/>
              <a:gd name="T76" fmla="*/ 277 w 361"/>
              <a:gd name="T77" fmla="*/ 271 h 354"/>
              <a:gd name="T78" fmla="*/ 305 w 361"/>
              <a:gd name="T79" fmla="*/ 288 h 354"/>
              <a:gd name="T80" fmla="*/ 315 w 361"/>
              <a:gd name="T81" fmla="*/ 275 h 354"/>
              <a:gd name="T82" fmla="*/ 266 w 361"/>
              <a:gd name="T83" fmla="*/ 51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61" h="354">
                <a:moveTo>
                  <a:pt x="294" y="242"/>
                </a:moveTo>
                <a:lnTo>
                  <a:pt x="245" y="213"/>
                </a:lnTo>
                <a:cubicBezTo>
                  <a:pt x="259" y="183"/>
                  <a:pt x="271" y="139"/>
                  <a:pt x="271" y="99"/>
                </a:cubicBezTo>
                <a:cubicBezTo>
                  <a:pt x="306" y="137"/>
                  <a:pt x="314" y="196"/>
                  <a:pt x="294" y="242"/>
                </a:cubicBezTo>
                <a:close/>
                <a:moveTo>
                  <a:pt x="216" y="196"/>
                </a:moveTo>
                <a:lnTo>
                  <a:pt x="195" y="183"/>
                </a:lnTo>
                <a:lnTo>
                  <a:pt x="167" y="165"/>
                </a:lnTo>
                <a:lnTo>
                  <a:pt x="145" y="152"/>
                </a:lnTo>
                <a:cubicBezTo>
                  <a:pt x="165" y="126"/>
                  <a:pt x="199" y="97"/>
                  <a:pt x="237" y="81"/>
                </a:cubicBezTo>
                <a:cubicBezTo>
                  <a:pt x="241" y="121"/>
                  <a:pt x="231" y="165"/>
                  <a:pt x="216" y="196"/>
                </a:cubicBezTo>
                <a:close/>
                <a:moveTo>
                  <a:pt x="117" y="135"/>
                </a:moveTo>
                <a:lnTo>
                  <a:pt x="68" y="105"/>
                </a:lnTo>
                <a:cubicBezTo>
                  <a:pt x="101" y="64"/>
                  <a:pt x="155" y="46"/>
                  <a:pt x="205" y="59"/>
                </a:cubicBezTo>
                <a:cubicBezTo>
                  <a:pt x="170" y="77"/>
                  <a:pt x="139" y="104"/>
                  <a:pt x="117" y="135"/>
                </a:cubicBezTo>
                <a:close/>
                <a:moveTo>
                  <a:pt x="266" y="51"/>
                </a:moveTo>
                <a:cubicBezTo>
                  <a:pt x="265" y="50"/>
                  <a:pt x="264" y="49"/>
                  <a:pt x="262" y="48"/>
                </a:cubicBezTo>
                <a:cubicBezTo>
                  <a:pt x="261" y="47"/>
                  <a:pt x="260" y="47"/>
                  <a:pt x="258" y="46"/>
                </a:cubicBezTo>
                <a:cubicBezTo>
                  <a:pt x="257" y="45"/>
                  <a:pt x="256" y="44"/>
                  <a:pt x="254" y="43"/>
                </a:cubicBezTo>
                <a:cubicBezTo>
                  <a:pt x="253" y="43"/>
                  <a:pt x="252" y="42"/>
                  <a:pt x="250" y="41"/>
                </a:cubicBezTo>
                <a:cubicBezTo>
                  <a:pt x="173" y="0"/>
                  <a:pt x="76" y="26"/>
                  <a:pt x="30" y="102"/>
                </a:cubicBezTo>
                <a:cubicBezTo>
                  <a:pt x="27" y="107"/>
                  <a:pt x="24" y="112"/>
                  <a:pt x="22" y="117"/>
                </a:cubicBezTo>
                <a:lnTo>
                  <a:pt x="50" y="134"/>
                </a:lnTo>
                <a:lnTo>
                  <a:pt x="99" y="163"/>
                </a:lnTo>
                <a:lnTo>
                  <a:pt x="127" y="181"/>
                </a:lnTo>
                <a:lnTo>
                  <a:pt x="149" y="194"/>
                </a:lnTo>
                <a:lnTo>
                  <a:pt x="75" y="302"/>
                </a:lnTo>
                <a:cubicBezTo>
                  <a:pt x="70" y="309"/>
                  <a:pt x="60" y="312"/>
                  <a:pt x="52" y="307"/>
                </a:cubicBezTo>
                <a:cubicBezTo>
                  <a:pt x="44" y="302"/>
                  <a:pt x="42" y="292"/>
                  <a:pt x="47" y="284"/>
                </a:cubicBezTo>
                <a:lnTo>
                  <a:pt x="55" y="270"/>
                </a:lnTo>
                <a:cubicBezTo>
                  <a:pt x="60" y="262"/>
                  <a:pt x="58" y="252"/>
                  <a:pt x="50" y="247"/>
                </a:cubicBezTo>
                <a:cubicBezTo>
                  <a:pt x="42" y="242"/>
                  <a:pt x="32" y="245"/>
                  <a:pt x="27" y="253"/>
                </a:cubicBezTo>
                <a:lnTo>
                  <a:pt x="9" y="281"/>
                </a:lnTo>
                <a:cubicBezTo>
                  <a:pt x="0" y="297"/>
                  <a:pt x="5" y="318"/>
                  <a:pt x="21" y="327"/>
                </a:cubicBezTo>
                <a:lnTo>
                  <a:pt x="49" y="344"/>
                </a:lnTo>
                <a:cubicBezTo>
                  <a:pt x="65" y="354"/>
                  <a:pt x="85" y="349"/>
                  <a:pt x="95" y="333"/>
                </a:cubicBezTo>
                <a:lnTo>
                  <a:pt x="178" y="211"/>
                </a:lnTo>
                <a:lnTo>
                  <a:pt x="200" y="224"/>
                </a:lnTo>
                <a:lnTo>
                  <a:pt x="228" y="242"/>
                </a:lnTo>
                <a:lnTo>
                  <a:pt x="277" y="271"/>
                </a:lnTo>
                <a:lnTo>
                  <a:pt x="305" y="288"/>
                </a:lnTo>
                <a:cubicBezTo>
                  <a:pt x="306" y="289"/>
                  <a:pt x="312" y="279"/>
                  <a:pt x="315" y="275"/>
                </a:cubicBezTo>
                <a:cubicBezTo>
                  <a:pt x="361" y="198"/>
                  <a:pt x="339" y="100"/>
                  <a:pt x="266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10">
            <a:extLst>
              <a:ext uri="{FF2B5EF4-FFF2-40B4-BE49-F238E27FC236}">
                <a16:creationId xmlns:a16="http://schemas.microsoft.com/office/drawing/2014/main" id="{61916AEB-6655-407D-84DE-C6E9F40530D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60726" y="3014663"/>
            <a:ext cx="252413" cy="212725"/>
          </a:xfrm>
          <a:custGeom>
            <a:avLst/>
            <a:gdLst>
              <a:gd name="T0" fmla="*/ 300 w 333"/>
              <a:gd name="T1" fmla="*/ 206 h 279"/>
              <a:gd name="T2" fmla="*/ 33 w 333"/>
              <a:gd name="T3" fmla="*/ 152 h 279"/>
              <a:gd name="T4" fmla="*/ 33 w 333"/>
              <a:gd name="T5" fmla="*/ 106 h 279"/>
              <a:gd name="T6" fmla="*/ 300 w 333"/>
              <a:gd name="T7" fmla="*/ 52 h 279"/>
              <a:gd name="T8" fmla="*/ 300 w 333"/>
              <a:gd name="T9" fmla="*/ 206 h 279"/>
              <a:gd name="T10" fmla="*/ 133 w 333"/>
              <a:gd name="T11" fmla="*/ 239 h 279"/>
              <a:gd name="T12" fmla="*/ 67 w 333"/>
              <a:gd name="T13" fmla="*/ 225 h 279"/>
              <a:gd name="T14" fmla="*/ 67 w 333"/>
              <a:gd name="T15" fmla="*/ 192 h 279"/>
              <a:gd name="T16" fmla="*/ 133 w 333"/>
              <a:gd name="T17" fmla="*/ 206 h 279"/>
              <a:gd name="T18" fmla="*/ 133 w 333"/>
              <a:gd name="T19" fmla="*/ 239 h 279"/>
              <a:gd name="T20" fmla="*/ 300 w 333"/>
              <a:gd name="T21" fmla="*/ 0 h 279"/>
              <a:gd name="T22" fmla="*/ 300 w 333"/>
              <a:gd name="T23" fmla="*/ 19 h 279"/>
              <a:gd name="T24" fmla="*/ 0 w 333"/>
              <a:gd name="T25" fmla="*/ 79 h 279"/>
              <a:gd name="T26" fmla="*/ 0 w 333"/>
              <a:gd name="T27" fmla="*/ 112 h 279"/>
              <a:gd name="T28" fmla="*/ 0 w 333"/>
              <a:gd name="T29" fmla="*/ 146 h 279"/>
              <a:gd name="T30" fmla="*/ 0 w 333"/>
              <a:gd name="T31" fmla="*/ 179 h 279"/>
              <a:gd name="T32" fmla="*/ 33 w 333"/>
              <a:gd name="T33" fmla="*/ 186 h 279"/>
              <a:gd name="T34" fmla="*/ 33 w 333"/>
              <a:gd name="T35" fmla="*/ 218 h 279"/>
              <a:gd name="T36" fmla="*/ 33 w 333"/>
              <a:gd name="T37" fmla="*/ 229 h 279"/>
              <a:gd name="T38" fmla="*/ 33 w 333"/>
              <a:gd name="T39" fmla="*/ 251 h 279"/>
              <a:gd name="T40" fmla="*/ 167 w 333"/>
              <a:gd name="T41" fmla="*/ 279 h 279"/>
              <a:gd name="T42" fmla="*/ 167 w 333"/>
              <a:gd name="T43" fmla="*/ 262 h 279"/>
              <a:gd name="T44" fmla="*/ 167 w 333"/>
              <a:gd name="T45" fmla="*/ 246 h 279"/>
              <a:gd name="T46" fmla="*/ 167 w 333"/>
              <a:gd name="T47" fmla="*/ 212 h 279"/>
              <a:gd name="T48" fmla="*/ 300 w 333"/>
              <a:gd name="T49" fmla="*/ 239 h 279"/>
              <a:gd name="T50" fmla="*/ 300 w 333"/>
              <a:gd name="T51" fmla="*/ 266 h 279"/>
              <a:gd name="T52" fmla="*/ 333 w 333"/>
              <a:gd name="T53" fmla="*/ 266 h 279"/>
              <a:gd name="T54" fmla="*/ 333 w 333"/>
              <a:gd name="T55" fmla="*/ 246 h 279"/>
              <a:gd name="T56" fmla="*/ 333 w 333"/>
              <a:gd name="T57" fmla="*/ 212 h 279"/>
              <a:gd name="T58" fmla="*/ 333 w 333"/>
              <a:gd name="T59" fmla="*/ 46 h 279"/>
              <a:gd name="T60" fmla="*/ 333 w 333"/>
              <a:gd name="T61" fmla="*/ 12 h 279"/>
              <a:gd name="T62" fmla="*/ 333 w 333"/>
              <a:gd name="T63" fmla="*/ 0 h 279"/>
              <a:gd name="T64" fmla="*/ 300 w 333"/>
              <a:gd name="T65" fmla="*/ 0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279">
                <a:moveTo>
                  <a:pt x="300" y="206"/>
                </a:moveTo>
                <a:lnTo>
                  <a:pt x="33" y="152"/>
                </a:lnTo>
                <a:lnTo>
                  <a:pt x="33" y="106"/>
                </a:lnTo>
                <a:lnTo>
                  <a:pt x="300" y="52"/>
                </a:lnTo>
                <a:lnTo>
                  <a:pt x="300" y="206"/>
                </a:lnTo>
                <a:close/>
                <a:moveTo>
                  <a:pt x="133" y="239"/>
                </a:moveTo>
                <a:lnTo>
                  <a:pt x="67" y="225"/>
                </a:lnTo>
                <a:lnTo>
                  <a:pt x="67" y="192"/>
                </a:lnTo>
                <a:lnTo>
                  <a:pt x="133" y="206"/>
                </a:lnTo>
                <a:lnTo>
                  <a:pt x="133" y="239"/>
                </a:lnTo>
                <a:close/>
                <a:moveTo>
                  <a:pt x="300" y="0"/>
                </a:moveTo>
                <a:lnTo>
                  <a:pt x="300" y="19"/>
                </a:lnTo>
                <a:lnTo>
                  <a:pt x="0" y="79"/>
                </a:lnTo>
                <a:lnTo>
                  <a:pt x="0" y="112"/>
                </a:lnTo>
                <a:lnTo>
                  <a:pt x="0" y="146"/>
                </a:lnTo>
                <a:lnTo>
                  <a:pt x="0" y="179"/>
                </a:lnTo>
                <a:lnTo>
                  <a:pt x="33" y="186"/>
                </a:lnTo>
                <a:lnTo>
                  <a:pt x="33" y="218"/>
                </a:lnTo>
                <a:lnTo>
                  <a:pt x="33" y="229"/>
                </a:lnTo>
                <a:lnTo>
                  <a:pt x="33" y="251"/>
                </a:lnTo>
                <a:lnTo>
                  <a:pt x="167" y="279"/>
                </a:lnTo>
                <a:lnTo>
                  <a:pt x="167" y="262"/>
                </a:lnTo>
                <a:lnTo>
                  <a:pt x="167" y="246"/>
                </a:lnTo>
                <a:lnTo>
                  <a:pt x="167" y="212"/>
                </a:lnTo>
                <a:lnTo>
                  <a:pt x="300" y="239"/>
                </a:lnTo>
                <a:lnTo>
                  <a:pt x="300" y="266"/>
                </a:lnTo>
                <a:lnTo>
                  <a:pt x="333" y="266"/>
                </a:lnTo>
                <a:lnTo>
                  <a:pt x="333" y="246"/>
                </a:lnTo>
                <a:lnTo>
                  <a:pt x="333" y="212"/>
                </a:lnTo>
                <a:lnTo>
                  <a:pt x="333" y="46"/>
                </a:lnTo>
                <a:lnTo>
                  <a:pt x="333" y="12"/>
                </a:lnTo>
                <a:lnTo>
                  <a:pt x="333" y="0"/>
                </a:lnTo>
                <a:lnTo>
                  <a:pt x="3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1">
            <a:extLst>
              <a:ext uri="{FF2B5EF4-FFF2-40B4-BE49-F238E27FC236}">
                <a16:creationId xmlns:a16="http://schemas.microsoft.com/office/drawing/2014/main" id="{56D670B4-C525-4EB3-B76E-8E3F839AF55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57488" y="3014663"/>
            <a:ext cx="252413" cy="228600"/>
          </a:xfrm>
          <a:custGeom>
            <a:avLst/>
            <a:gdLst>
              <a:gd name="T0" fmla="*/ 300 w 334"/>
              <a:gd name="T1" fmla="*/ 226 h 300"/>
              <a:gd name="T2" fmla="*/ 47 w 334"/>
              <a:gd name="T3" fmla="*/ 176 h 300"/>
              <a:gd name="T4" fmla="*/ 34 w 334"/>
              <a:gd name="T5" fmla="*/ 159 h 300"/>
              <a:gd name="T6" fmla="*/ 34 w 334"/>
              <a:gd name="T7" fmla="*/ 140 h 300"/>
              <a:gd name="T8" fmla="*/ 47 w 334"/>
              <a:gd name="T9" fmla="*/ 124 h 300"/>
              <a:gd name="T10" fmla="*/ 300 w 334"/>
              <a:gd name="T11" fmla="*/ 73 h 300"/>
              <a:gd name="T12" fmla="*/ 300 w 334"/>
              <a:gd name="T13" fmla="*/ 226 h 300"/>
              <a:gd name="T14" fmla="*/ 134 w 334"/>
              <a:gd name="T15" fmla="*/ 239 h 300"/>
              <a:gd name="T16" fmla="*/ 114 w 334"/>
              <a:gd name="T17" fmla="*/ 255 h 300"/>
              <a:gd name="T18" fmla="*/ 80 w 334"/>
              <a:gd name="T19" fmla="*/ 249 h 300"/>
              <a:gd name="T20" fmla="*/ 67 w 334"/>
              <a:gd name="T21" fmla="*/ 232 h 300"/>
              <a:gd name="T22" fmla="*/ 67 w 334"/>
              <a:gd name="T23" fmla="*/ 213 h 300"/>
              <a:gd name="T24" fmla="*/ 134 w 334"/>
              <a:gd name="T25" fmla="*/ 226 h 300"/>
              <a:gd name="T26" fmla="*/ 134 w 334"/>
              <a:gd name="T27" fmla="*/ 239 h 300"/>
              <a:gd name="T28" fmla="*/ 300 w 334"/>
              <a:gd name="T29" fmla="*/ 16 h 300"/>
              <a:gd name="T30" fmla="*/ 300 w 334"/>
              <a:gd name="T31" fmla="*/ 40 h 300"/>
              <a:gd name="T32" fmla="*/ 27 w 334"/>
              <a:gd name="T33" fmla="*/ 94 h 300"/>
              <a:gd name="T34" fmla="*/ 0 w 334"/>
              <a:gd name="T35" fmla="*/ 127 h 300"/>
              <a:gd name="T36" fmla="*/ 0 w 334"/>
              <a:gd name="T37" fmla="*/ 172 h 300"/>
              <a:gd name="T38" fmla="*/ 27 w 334"/>
              <a:gd name="T39" fmla="*/ 205 h 300"/>
              <a:gd name="T40" fmla="*/ 34 w 334"/>
              <a:gd name="T41" fmla="*/ 206 h 300"/>
              <a:gd name="T42" fmla="*/ 34 w 334"/>
              <a:gd name="T43" fmla="*/ 245 h 300"/>
              <a:gd name="T44" fmla="*/ 60 w 334"/>
              <a:gd name="T45" fmla="*/ 278 h 300"/>
              <a:gd name="T46" fmla="*/ 127 w 334"/>
              <a:gd name="T47" fmla="*/ 291 h 300"/>
              <a:gd name="T48" fmla="*/ 167 w 334"/>
              <a:gd name="T49" fmla="*/ 259 h 300"/>
              <a:gd name="T50" fmla="*/ 167 w 334"/>
              <a:gd name="T51" fmla="*/ 233 h 300"/>
              <a:gd name="T52" fmla="*/ 300 w 334"/>
              <a:gd name="T53" fmla="*/ 260 h 300"/>
              <a:gd name="T54" fmla="*/ 300 w 334"/>
              <a:gd name="T55" fmla="*/ 283 h 300"/>
              <a:gd name="T56" fmla="*/ 317 w 334"/>
              <a:gd name="T57" fmla="*/ 300 h 300"/>
              <a:gd name="T58" fmla="*/ 334 w 334"/>
              <a:gd name="T59" fmla="*/ 283 h 300"/>
              <a:gd name="T60" fmla="*/ 334 w 334"/>
              <a:gd name="T61" fmla="*/ 16 h 300"/>
              <a:gd name="T62" fmla="*/ 317 w 334"/>
              <a:gd name="T63" fmla="*/ 0 h 300"/>
              <a:gd name="T64" fmla="*/ 300 w 334"/>
              <a:gd name="T65" fmla="*/ 1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4" h="300">
                <a:moveTo>
                  <a:pt x="300" y="226"/>
                </a:moveTo>
                <a:lnTo>
                  <a:pt x="47" y="176"/>
                </a:lnTo>
                <a:cubicBezTo>
                  <a:pt x="39" y="174"/>
                  <a:pt x="34" y="167"/>
                  <a:pt x="34" y="159"/>
                </a:cubicBezTo>
                <a:lnTo>
                  <a:pt x="34" y="140"/>
                </a:lnTo>
                <a:cubicBezTo>
                  <a:pt x="34" y="132"/>
                  <a:pt x="39" y="125"/>
                  <a:pt x="47" y="124"/>
                </a:cubicBezTo>
                <a:lnTo>
                  <a:pt x="300" y="73"/>
                </a:lnTo>
                <a:lnTo>
                  <a:pt x="300" y="226"/>
                </a:lnTo>
                <a:close/>
                <a:moveTo>
                  <a:pt x="134" y="239"/>
                </a:moveTo>
                <a:cubicBezTo>
                  <a:pt x="134" y="250"/>
                  <a:pt x="124" y="257"/>
                  <a:pt x="114" y="255"/>
                </a:cubicBezTo>
                <a:lnTo>
                  <a:pt x="80" y="249"/>
                </a:lnTo>
                <a:cubicBezTo>
                  <a:pt x="73" y="247"/>
                  <a:pt x="67" y="240"/>
                  <a:pt x="67" y="232"/>
                </a:cubicBezTo>
                <a:lnTo>
                  <a:pt x="67" y="213"/>
                </a:lnTo>
                <a:lnTo>
                  <a:pt x="134" y="226"/>
                </a:lnTo>
                <a:lnTo>
                  <a:pt x="134" y="239"/>
                </a:lnTo>
                <a:close/>
                <a:moveTo>
                  <a:pt x="300" y="16"/>
                </a:moveTo>
                <a:lnTo>
                  <a:pt x="300" y="40"/>
                </a:lnTo>
                <a:lnTo>
                  <a:pt x="27" y="94"/>
                </a:lnTo>
                <a:cubicBezTo>
                  <a:pt x="12" y="97"/>
                  <a:pt x="0" y="111"/>
                  <a:pt x="0" y="127"/>
                </a:cubicBezTo>
                <a:lnTo>
                  <a:pt x="0" y="172"/>
                </a:lnTo>
                <a:cubicBezTo>
                  <a:pt x="0" y="188"/>
                  <a:pt x="12" y="202"/>
                  <a:pt x="27" y="205"/>
                </a:cubicBezTo>
                <a:lnTo>
                  <a:pt x="34" y="206"/>
                </a:lnTo>
                <a:lnTo>
                  <a:pt x="34" y="245"/>
                </a:lnTo>
                <a:cubicBezTo>
                  <a:pt x="34" y="261"/>
                  <a:pt x="45" y="275"/>
                  <a:pt x="60" y="278"/>
                </a:cubicBezTo>
                <a:lnTo>
                  <a:pt x="127" y="291"/>
                </a:lnTo>
                <a:cubicBezTo>
                  <a:pt x="148" y="296"/>
                  <a:pt x="167" y="280"/>
                  <a:pt x="167" y="259"/>
                </a:cubicBezTo>
                <a:lnTo>
                  <a:pt x="167" y="233"/>
                </a:lnTo>
                <a:lnTo>
                  <a:pt x="300" y="260"/>
                </a:lnTo>
                <a:lnTo>
                  <a:pt x="300" y="283"/>
                </a:lnTo>
                <a:cubicBezTo>
                  <a:pt x="300" y="292"/>
                  <a:pt x="308" y="300"/>
                  <a:pt x="317" y="300"/>
                </a:cubicBezTo>
                <a:cubicBezTo>
                  <a:pt x="326" y="300"/>
                  <a:pt x="334" y="292"/>
                  <a:pt x="334" y="283"/>
                </a:cubicBezTo>
                <a:lnTo>
                  <a:pt x="334" y="16"/>
                </a:lnTo>
                <a:cubicBezTo>
                  <a:pt x="334" y="7"/>
                  <a:pt x="326" y="0"/>
                  <a:pt x="317" y="0"/>
                </a:cubicBezTo>
                <a:cubicBezTo>
                  <a:pt x="308" y="0"/>
                  <a:pt x="300" y="7"/>
                  <a:pt x="300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2">
            <a:extLst>
              <a:ext uri="{FF2B5EF4-FFF2-40B4-BE49-F238E27FC236}">
                <a16:creationId xmlns:a16="http://schemas.microsoft.com/office/drawing/2014/main" id="{A8AA7EA7-3A5E-45FD-B886-1A94C308133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55838" y="3014663"/>
            <a:ext cx="176213" cy="127000"/>
          </a:xfrm>
          <a:custGeom>
            <a:avLst/>
            <a:gdLst>
              <a:gd name="T0" fmla="*/ 195 w 233"/>
              <a:gd name="T1" fmla="*/ 133 h 166"/>
              <a:gd name="T2" fmla="*/ 162 w 233"/>
              <a:gd name="T3" fmla="*/ 133 h 166"/>
              <a:gd name="T4" fmla="*/ 162 w 233"/>
              <a:gd name="T5" fmla="*/ 100 h 166"/>
              <a:gd name="T6" fmla="*/ 195 w 233"/>
              <a:gd name="T7" fmla="*/ 100 h 166"/>
              <a:gd name="T8" fmla="*/ 195 w 233"/>
              <a:gd name="T9" fmla="*/ 133 h 166"/>
              <a:gd name="T10" fmla="*/ 128 w 233"/>
              <a:gd name="T11" fmla="*/ 66 h 166"/>
              <a:gd name="T12" fmla="*/ 95 w 233"/>
              <a:gd name="T13" fmla="*/ 66 h 166"/>
              <a:gd name="T14" fmla="*/ 95 w 233"/>
              <a:gd name="T15" fmla="*/ 33 h 166"/>
              <a:gd name="T16" fmla="*/ 128 w 233"/>
              <a:gd name="T17" fmla="*/ 33 h 166"/>
              <a:gd name="T18" fmla="*/ 128 w 233"/>
              <a:gd name="T19" fmla="*/ 66 h 166"/>
              <a:gd name="T20" fmla="*/ 128 w 233"/>
              <a:gd name="T21" fmla="*/ 133 h 166"/>
              <a:gd name="T22" fmla="*/ 95 w 233"/>
              <a:gd name="T23" fmla="*/ 133 h 166"/>
              <a:gd name="T24" fmla="*/ 95 w 233"/>
              <a:gd name="T25" fmla="*/ 100 h 166"/>
              <a:gd name="T26" fmla="*/ 128 w 233"/>
              <a:gd name="T27" fmla="*/ 100 h 166"/>
              <a:gd name="T28" fmla="*/ 128 w 233"/>
              <a:gd name="T29" fmla="*/ 133 h 166"/>
              <a:gd name="T30" fmla="*/ 62 w 233"/>
              <a:gd name="T31" fmla="*/ 133 h 166"/>
              <a:gd name="T32" fmla="*/ 28 w 233"/>
              <a:gd name="T33" fmla="*/ 133 h 166"/>
              <a:gd name="T34" fmla="*/ 28 w 233"/>
              <a:gd name="T35" fmla="*/ 100 h 166"/>
              <a:gd name="T36" fmla="*/ 62 w 233"/>
              <a:gd name="T37" fmla="*/ 100 h 166"/>
              <a:gd name="T38" fmla="*/ 62 w 233"/>
              <a:gd name="T39" fmla="*/ 133 h 166"/>
              <a:gd name="T40" fmla="*/ 166 w 233"/>
              <a:gd name="T41" fmla="*/ 66 h 166"/>
              <a:gd name="T42" fmla="*/ 166 w 233"/>
              <a:gd name="T43" fmla="*/ 0 h 166"/>
              <a:gd name="T44" fmla="*/ 66 w 233"/>
              <a:gd name="T45" fmla="*/ 0 h 166"/>
              <a:gd name="T46" fmla="*/ 66 w 233"/>
              <a:gd name="T47" fmla="*/ 66 h 166"/>
              <a:gd name="T48" fmla="*/ 0 w 233"/>
              <a:gd name="T49" fmla="*/ 66 h 166"/>
              <a:gd name="T50" fmla="*/ 0 w 233"/>
              <a:gd name="T51" fmla="*/ 166 h 166"/>
              <a:gd name="T52" fmla="*/ 62 w 233"/>
              <a:gd name="T53" fmla="*/ 166 h 166"/>
              <a:gd name="T54" fmla="*/ 95 w 233"/>
              <a:gd name="T55" fmla="*/ 166 h 166"/>
              <a:gd name="T56" fmla="*/ 128 w 233"/>
              <a:gd name="T57" fmla="*/ 166 h 166"/>
              <a:gd name="T58" fmla="*/ 162 w 233"/>
              <a:gd name="T59" fmla="*/ 166 h 166"/>
              <a:gd name="T60" fmla="*/ 233 w 233"/>
              <a:gd name="T61" fmla="*/ 166 h 166"/>
              <a:gd name="T62" fmla="*/ 233 w 233"/>
              <a:gd name="T63" fmla="*/ 66 h 166"/>
              <a:gd name="T64" fmla="*/ 166 w 233"/>
              <a:gd name="T65" fmla="*/ 66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3" h="166">
                <a:moveTo>
                  <a:pt x="195" y="133"/>
                </a:moveTo>
                <a:lnTo>
                  <a:pt x="162" y="133"/>
                </a:lnTo>
                <a:lnTo>
                  <a:pt x="162" y="100"/>
                </a:lnTo>
                <a:lnTo>
                  <a:pt x="195" y="100"/>
                </a:lnTo>
                <a:lnTo>
                  <a:pt x="195" y="133"/>
                </a:lnTo>
                <a:close/>
                <a:moveTo>
                  <a:pt x="128" y="66"/>
                </a:moveTo>
                <a:lnTo>
                  <a:pt x="95" y="66"/>
                </a:lnTo>
                <a:lnTo>
                  <a:pt x="95" y="33"/>
                </a:lnTo>
                <a:lnTo>
                  <a:pt x="128" y="33"/>
                </a:lnTo>
                <a:lnTo>
                  <a:pt x="128" y="66"/>
                </a:lnTo>
                <a:close/>
                <a:moveTo>
                  <a:pt x="128" y="133"/>
                </a:moveTo>
                <a:lnTo>
                  <a:pt x="95" y="133"/>
                </a:lnTo>
                <a:lnTo>
                  <a:pt x="95" y="100"/>
                </a:lnTo>
                <a:lnTo>
                  <a:pt x="128" y="100"/>
                </a:lnTo>
                <a:lnTo>
                  <a:pt x="128" y="133"/>
                </a:lnTo>
                <a:close/>
                <a:moveTo>
                  <a:pt x="62" y="133"/>
                </a:moveTo>
                <a:lnTo>
                  <a:pt x="28" y="133"/>
                </a:lnTo>
                <a:lnTo>
                  <a:pt x="28" y="100"/>
                </a:lnTo>
                <a:lnTo>
                  <a:pt x="62" y="100"/>
                </a:lnTo>
                <a:lnTo>
                  <a:pt x="62" y="133"/>
                </a:lnTo>
                <a:close/>
                <a:moveTo>
                  <a:pt x="166" y="66"/>
                </a:moveTo>
                <a:lnTo>
                  <a:pt x="166" y="0"/>
                </a:lnTo>
                <a:lnTo>
                  <a:pt x="66" y="0"/>
                </a:lnTo>
                <a:lnTo>
                  <a:pt x="66" y="66"/>
                </a:lnTo>
                <a:lnTo>
                  <a:pt x="0" y="66"/>
                </a:lnTo>
                <a:lnTo>
                  <a:pt x="0" y="166"/>
                </a:lnTo>
                <a:lnTo>
                  <a:pt x="62" y="166"/>
                </a:lnTo>
                <a:lnTo>
                  <a:pt x="95" y="166"/>
                </a:lnTo>
                <a:lnTo>
                  <a:pt x="128" y="166"/>
                </a:lnTo>
                <a:lnTo>
                  <a:pt x="162" y="166"/>
                </a:lnTo>
                <a:lnTo>
                  <a:pt x="233" y="166"/>
                </a:lnTo>
                <a:lnTo>
                  <a:pt x="233" y="66"/>
                </a:lnTo>
                <a:lnTo>
                  <a:pt x="166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3">
            <a:extLst>
              <a:ext uri="{FF2B5EF4-FFF2-40B4-BE49-F238E27FC236}">
                <a16:creationId xmlns:a16="http://schemas.microsoft.com/office/drawing/2014/main" id="{A3CA11BF-23BD-4684-8A92-8FB88071CE5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44663" y="3008313"/>
            <a:ext cx="277813" cy="273050"/>
          </a:xfrm>
          <a:custGeom>
            <a:avLst/>
            <a:gdLst>
              <a:gd name="T0" fmla="*/ 204 w 368"/>
              <a:gd name="T1" fmla="*/ 305 h 359"/>
              <a:gd name="T2" fmla="*/ 162 w 368"/>
              <a:gd name="T3" fmla="*/ 172 h 359"/>
              <a:gd name="T4" fmla="*/ 173 w 368"/>
              <a:gd name="T5" fmla="*/ 161 h 359"/>
              <a:gd name="T6" fmla="*/ 309 w 368"/>
              <a:gd name="T7" fmla="*/ 217 h 359"/>
              <a:gd name="T8" fmla="*/ 204 w 368"/>
              <a:gd name="T9" fmla="*/ 305 h 359"/>
              <a:gd name="T10" fmla="*/ 133 w 368"/>
              <a:gd name="T11" fmla="*/ 153 h 359"/>
              <a:gd name="T12" fmla="*/ 122 w 368"/>
              <a:gd name="T13" fmla="*/ 118 h 359"/>
              <a:gd name="T14" fmla="*/ 157 w 368"/>
              <a:gd name="T15" fmla="*/ 129 h 359"/>
              <a:gd name="T16" fmla="*/ 153 w 368"/>
              <a:gd name="T17" fmla="*/ 133 h 359"/>
              <a:gd name="T18" fmla="*/ 135 w 368"/>
              <a:gd name="T19" fmla="*/ 152 h 359"/>
              <a:gd name="T20" fmla="*/ 133 w 368"/>
              <a:gd name="T21" fmla="*/ 153 h 359"/>
              <a:gd name="T22" fmla="*/ 16 w 368"/>
              <a:gd name="T23" fmla="*/ 36 h 359"/>
              <a:gd name="T24" fmla="*/ 86 w 368"/>
              <a:gd name="T25" fmla="*/ 106 h 359"/>
              <a:gd name="T26" fmla="*/ 117 w 368"/>
              <a:gd name="T27" fmla="*/ 183 h 359"/>
              <a:gd name="T28" fmla="*/ 253 w 368"/>
              <a:gd name="T29" fmla="*/ 338 h 359"/>
              <a:gd name="T30" fmla="*/ 322 w 368"/>
              <a:gd name="T31" fmla="*/ 158 h 359"/>
              <a:gd name="T32" fmla="*/ 189 w 368"/>
              <a:gd name="T33" fmla="*/ 114 h 359"/>
              <a:gd name="T34" fmla="*/ 110 w 368"/>
              <a:gd name="T35" fmla="*/ 82 h 359"/>
              <a:gd name="T36" fmla="*/ 60 w 368"/>
              <a:gd name="T37" fmla="*/ 33 h 359"/>
              <a:gd name="T38" fmla="*/ 40 w 368"/>
              <a:gd name="T39" fmla="*/ 13 h 359"/>
              <a:gd name="T40" fmla="*/ 16 w 368"/>
              <a:gd name="T41" fmla="*/ 36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68" h="359">
                <a:moveTo>
                  <a:pt x="204" y="305"/>
                </a:moveTo>
                <a:cubicBezTo>
                  <a:pt x="146" y="290"/>
                  <a:pt x="124" y="217"/>
                  <a:pt x="162" y="172"/>
                </a:cubicBezTo>
                <a:lnTo>
                  <a:pt x="173" y="161"/>
                </a:lnTo>
                <a:cubicBezTo>
                  <a:pt x="224" y="119"/>
                  <a:pt x="303" y="151"/>
                  <a:pt x="309" y="217"/>
                </a:cubicBezTo>
                <a:cubicBezTo>
                  <a:pt x="314" y="274"/>
                  <a:pt x="259" y="319"/>
                  <a:pt x="204" y="305"/>
                </a:cubicBezTo>
                <a:close/>
                <a:moveTo>
                  <a:pt x="133" y="153"/>
                </a:moveTo>
                <a:cubicBezTo>
                  <a:pt x="124" y="144"/>
                  <a:pt x="108" y="131"/>
                  <a:pt x="122" y="118"/>
                </a:cubicBezTo>
                <a:cubicBezTo>
                  <a:pt x="135" y="104"/>
                  <a:pt x="148" y="120"/>
                  <a:pt x="157" y="129"/>
                </a:cubicBezTo>
                <a:lnTo>
                  <a:pt x="153" y="133"/>
                </a:lnTo>
                <a:cubicBezTo>
                  <a:pt x="146" y="139"/>
                  <a:pt x="140" y="145"/>
                  <a:pt x="135" y="152"/>
                </a:cubicBezTo>
                <a:lnTo>
                  <a:pt x="133" y="153"/>
                </a:lnTo>
                <a:close/>
                <a:moveTo>
                  <a:pt x="16" y="36"/>
                </a:moveTo>
                <a:lnTo>
                  <a:pt x="86" y="106"/>
                </a:lnTo>
                <a:cubicBezTo>
                  <a:pt x="58" y="135"/>
                  <a:pt x="97" y="164"/>
                  <a:pt x="117" y="183"/>
                </a:cubicBezTo>
                <a:cubicBezTo>
                  <a:pt x="84" y="270"/>
                  <a:pt x="164" y="359"/>
                  <a:pt x="253" y="338"/>
                </a:cubicBezTo>
                <a:cubicBezTo>
                  <a:pt x="332" y="319"/>
                  <a:pt x="368" y="224"/>
                  <a:pt x="322" y="158"/>
                </a:cubicBezTo>
                <a:cubicBezTo>
                  <a:pt x="292" y="116"/>
                  <a:pt x="238" y="97"/>
                  <a:pt x="189" y="114"/>
                </a:cubicBezTo>
                <a:cubicBezTo>
                  <a:pt x="169" y="94"/>
                  <a:pt x="140" y="54"/>
                  <a:pt x="110" y="82"/>
                </a:cubicBezTo>
                <a:lnTo>
                  <a:pt x="60" y="33"/>
                </a:lnTo>
                <a:cubicBezTo>
                  <a:pt x="54" y="26"/>
                  <a:pt x="48" y="18"/>
                  <a:pt x="40" y="13"/>
                </a:cubicBezTo>
                <a:cubicBezTo>
                  <a:pt x="24" y="0"/>
                  <a:pt x="0" y="20"/>
                  <a:pt x="16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4">
            <a:extLst>
              <a:ext uri="{FF2B5EF4-FFF2-40B4-BE49-F238E27FC236}">
                <a16:creationId xmlns:a16="http://schemas.microsoft.com/office/drawing/2014/main" id="{91324A0E-2E81-4756-A832-8BBB73DFE5B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49363" y="3014663"/>
            <a:ext cx="254000" cy="254000"/>
          </a:xfrm>
          <a:custGeom>
            <a:avLst/>
            <a:gdLst>
              <a:gd name="T0" fmla="*/ 221 w 337"/>
              <a:gd name="T1" fmla="*/ 300 h 333"/>
              <a:gd name="T2" fmla="*/ 137 w 337"/>
              <a:gd name="T3" fmla="*/ 216 h 333"/>
              <a:gd name="T4" fmla="*/ 157 w 337"/>
              <a:gd name="T5" fmla="*/ 163 h 333"/>
              <a:gd name="T6" fmla="*/ 168 w 337"/>
              <a:gd name="T7" fmla="*/ 152 h 333"/>
              <a:gd name="T8" fmla="*/ 221 w 337"/>
              <a:gd name="T9" fmla="*/ 133 h 333"/>
              <a:gd name="T10" fmla="*/ 304 w 337"/>
              <a:gd name="T11" fmla="*/ 216 h 333"/>
              <a:gd name="T12" fmla="*/ 221 w 337"/>
              <a:gd name="T13" fmla="*/ 300 h 333"/>
              <a:gd name="T14" fmla="*/ 128 w 337"/>
              <a:gd name="T15" fmla="*/ 145 h 333"/>
              <a:gd name="T16" fmla="*/ 105 w 337"/>
              <a:gd name="T17" fmla="*/ 121 h 333"/>
              <a:gd name="T18" fmla="*/ 128 w 337"/>
              <a:gd name="T19" fmla="*/ 98 h 333"/>
              <a:gd name="T20" fmla="*/ 152 w 337"/>
              <a:gd name="T21" fmla="*/ 121 h 333"/>
              <a:gd name="T22" fmla="*/ 148 w 337"/>
              <a:gd name="T23" fmla="*/ 125 h 333"/>
              <a:gd name="T24" fmla="*/ 130 w 337"/>
              <a:gd name="T25" fmla="*/ 144 h 333"/>
              <a:gd name="T26" fmla="*/ 128 w 337"/>
              <a:gd name="T27" fmla="*/ 145 h 333"/>
              <a:gd name="T28" fmla="*/ 221 w 337"/>
              <a:gd name="T29" fmla="*/ 100 h 333"/>
              <a:gd name="T30" fmla="*/ 184 w 337"/>
              <a:gd name="T31" fmla="*/ 106 h 333"/>
              <a:gd name="T32" fmla="*/ 128 w 337"/>
              <a:gd name="T33" fmla="*/ 51 h 333"/>
              <a:gd name="T34" fmla="*/ 103 w 337"/>
              <a:gd name="T35" fmla="*/ 74 h 333"/>
              <a:gd name="T36" fmla="*/ 67 w 337"/>
              <a:gd name="T37" fmla="*/ 40 h 333"/>
              <a:gd name="T38" fmla="*/ 67 w 337"/>
              <a:gd name="T39" fmla="*/ 33 h 333"/>
              <a:gd name="T40" fmla="*/ 67 w 337"/>
              <a:gd name="T41" fmla="*/ 0 h 333"/>
              <a:gd name="T42" fmla="*/ 37 w 337"/>
              <a:gd name="T43" fmla="*/ 0 h 333"/>
              <a:gd name="T44" fmla="*/ 0 w 337"/>
              <a:gd name="T45" fmla="*/ 0 h 333"/>
              <a:gd name="T46" fmla="*/ 0 w 337"/>
              <a:gd name="T47" fmla="*/ 33 h 333"/>
              <a:gd name="T48" fmla="*/ 38 w 337"/>
              <a:gd name="T49" fmla="*/ 33 h 333"/>
              <a:gd name="T50" fmla="*/ 38 w 337"/>
              <a:gd name="T51" fmla="*/ 54 h 333"/>
              <a:gd name="T52" fmla="*/ 81 w 337"/>
              <a:gd name="T53" fmla="*/ 98 h 333"/>
              <a:gd name="T54" fmla="*/ 58 w 337"/>
              <a:gd name="T55" fmla="*/ 121 h 333"/>
              <a:gd name="T56" fmla="*/ 112 w 337"/>
              <a:gd name="T57" fmla="*/ 175 h 333"/>
              <a:gd name="T58" fmla="*/ 104 w 337"/>
              <a:gd name="T59" fmla="*/ 216 h 333"/>
              <a:gd name="T60" fmla="*/ 221 w 337"/>
              <a:gd name="T61" fmla="*/ 333 h 333"/>
              <a:gd name="T62" fmla="*/ 337 w 337"/>
              <a:gd name="T63" fmla="*/ 216 h 333"/>
              <a:gd name="T64" fmla="*/ 221 w 337"/>
              <a:gd name="T65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7" h="333">
                <a:moveTo>
                  <a:pt x="221" y="300"/>
                </a:moveTo>
                <a:cubicBezTo>
                  <a:pt x="175" y="300"/>
                  <a:pt x="137" y="262"/>
                  <a:pt x="137" y="216"/>
                </a:cubicBezTo>
                <a:cubicBezTo>
                  <a:pt x="137" y="196"/>
                  <a:pt x="145" y="178"/>
                  <a:pt x="157" y="163"/>
                </a:cubicBezTo>
                <a:lnTo>
                  <a:pt x="168" y="152"/>
                </a:lnTo>
                <a:cubicBezTo>
                  <a:pt x="182" y="141"/>
                  <a:pt x="201" y="133"/>
                  <a:pt x="221" y="133"/>
                </a:cubicBezTo>
                <a:cubicBezTo>
                  <a:pt x="267" y="133"/>
                  <a:pt x="304" y="170"/>
                  <a:pt x="304" y="216"/>
                </a:cubicBezTo>
                <a:cubicBezTo>
                  <a:pt x="304" y="262"/>
                  <a:pt x="267" y="300"/>
                  <a:pt x="221" y="300"/>
                </a:cubicBezTo>
                <a:close/>
                <a:moveTo>
                  <a:pt x="128" y="145"/>
                </a:moveTo>
                <a:lnTo>
                  <a:pt x="105" y="121"/>
                </a:lnTo>
                <a:lnTo>
                  <a:pt x="128" y="98"/>
                </a:lnTo>
                <a:lnTo>
                  <a:pt x="152" y="121"/>
                </a:lnTo>
                <a:lnTo>
                  <a:pt x="148" y="125"/>
                </a:lnTo>
                <a:cubicBezTo>
                  <a:pt x="141" y="131"/>
                  <a:pt x="135" y="137"/>
                  <a:pt x="130" y="144"/>
                </a:cubicBezTo>
                <a:lnTo>
                  <a:pt x="128" y="145"/>
                </a:lnTo>
                <a:close/>
                <a:moveTo>
                  <a:pt x="221" y="100"/>
                </a:moveTo>
                <a:cubicBezTo>
                  <a:pt x="208" y="100"/>
                  <a:pt x="195" y="102"/>
                  <a:pt x="184" y="106"/>
                </a:cubicBezTo>
                <a:lnTo>
                  <a:pt x="128" y="51"/>
                </a:lnTo>
                <a:lnTo>
                  <a:pt x="103" y="74"/>
                </a:lnTo>
                <a:lnTo>
                  <a:pt x="67" y="40"/>
                </a:lnTo>
                <a:lnTo>
                  <a:pt x="67" y="33"/>
                </a:lnTo>
                <a:lnTo>
                  <a:pt x="67" y="0"/>
                </a:lnTo>
                <a:lnTo>
                  <a:pt x="37" y="0"/>
                </a:lnTo>
                <a:lnTo>
                  <a:pt x="0" y="0"/>
                </a:lnTo>
                <a:lnTo>
                  <a:pt x="0" y="33"/>
                </a:lnTo>
                <a:lnTo>
                  <a:pt x="38" y="33"/>
                </a:lnTo>
                <a:lnTo>
                  <a:pt x="38" y="54"/>
                </a:lnTo>
                <a:lnTo>
                  <a:pt x="81" y="98"/>
                </a:lnTo>
                <a:lnTo>
                  <a:pt x="58" y="121"/>
                </a:lnTo>
                <a:lnTo>
                  <a:pt x="112" y="175"/>
                </a:lnTo>
                <a:cubicBezTo>
                  <a:pt x="107" y="188"/>
                  <a:pt x="104" y="202"/>
                  <a:pt x="104" y="216"/>
                </a:cubicBezTo>
                <a:cubicBezTo>
                  <a:pt x="104" y="281"/>
                  <a:pt x="156" y="333"/>
                  <a:pt x="221" y="333"/>
                </a:cubicBezTo>
                <a:cubicBezTo>
                  <a:pt x="285" y="333"/>
                  <a:pt x="337" y="281"/>
                  <a:pt x="337" y="216"/>
                </a:cubicBezTo>
                <a:cubicBezTo>
                  <a:pt x="337" y="152"/>
                  <a:pt x="285" y="100"/>
                  <a:pt x="221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115">
            <a:extLst>
              <a:ext uri="{FF2B5EF4-FFF2-40B4-BE49-F238E27FC236}">
                <a16:creationId xmlns:a16="http://schemas.microsoft.com/office/drawing/2014/main" id="{6D135B4C-2098-45E8-823D-B002C58C346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75326" y="2508250"/>
            <a:ext cx="252413" cy="209550"/>
          </a:xfrm>
          <a:custGeom>
            <a:avLst/>
            <a:gdLst>
              <a:gd name="T0" fmla="*/ 188 w 334"/>
              <a:gd name="T1" fmla="*/ 127 h 275"/>
              <a:gd name="T2" fmla="*/ 291 w 334"/>
              <a:gd name="T3" fmla="*/ 90 h 275"/>
              <a:gd name="T4" fmla="*/ 274 w 334"/>
              <a:gd name="T5" fmla="*/ 43 h 275"/>
              <a:gd name="T6" fmla="*/ 149 w 334"/>
              <a:gd name="T7" fmla="*/ 87 h 275"/>
              <a:gd name="T8" fmla="*/ 188 w 334"/>
              <a:gd name="T9" fmla="*/ 127 h 275"/>
              <a:gd name="T10" fmla="*/ 167 w 334"/>
              <a:gd name="T11" fmla="*/ 175 h 275"/>
              <a:gd name="T12" fmla="*/ 100 w 334"/>
              <a:gd name="T13" fmla="*/ 108 h 275"/>
              <a:gd name="T14" fmla="*/ 87 w 334"/>
              <a:gd name="T15" fmla="*/ 109 h 275"/>
              <a:gd name="T16" fmla="*/ 86 w 334"/>
              <a:gd name="T17" fmla="*/ 110 h 275"/>
              <a:gd name="T18" fmla="*/ 86 w 334"/>
              <a:gd name="T19" fmla="*/ 110 h 275"/>
              <a:gd name="T20" fmla="*/ 34 w 334"/>
              <a:gd name="T21" fmla="*/ 175 h 275"/>
              <a:gd name="T22" fmla="*/ 100 w 334"/>
              <a:gd name="T23" fmla="*/ 241 h 275"/>
              <a:gd name="T24" fmla="*/ 167 w 334"/>
              <a:gd name="T25" fmla="*/ 175 h 275"/>
              <a:gd name="T26" fmla="*/ 199 w 334"/>
              <a:gd name="T27" fmla="*/ 158 h 275"/>
              <a:gd name="T28" fmla="*/ 200 w 334"/>
              <a:gd name="T29" fmla="*/ 175 h 275"/>
              <a:gd name="T30" fmla="*/ 100 w 334"/>
              <a:gd name="T31" fmla="*/ 275 h 275"/>
              <a:gd name="T32" fmla="*/ 0 w 334"/>
              <a:gd name="T33" fmla="*/ 175 h 275"/>
              <a:gd name="T34" fmla="*/ 11 w 334"/>
              <a:gd name="T35" fmla="*/ 129 h 275"/>
              <a:gd name="T36" fmla="*/ 0 w 334"/>
              <a:gd name="T37" fmla="*/ 106 h 275"/>
              <a:gd name="T38" fmla="*/ 31 w 334"/>
              <a:gd name="T39" fmla="*/ 75 h 275"/>
              <a:gd name="T40" fmla="*/ 55 w 334"/>
              <a:gd name="T41" fmla="*/ 86 h 275"/>
              <a:gd name="T42" fmla="*/ 77 w 334"/>
              <a:gd name="T43" fmla="*/ 78 h 275"/>
              <a:gd name="T44" fmla="*/ 263 w 334"/>
              <a:gd name="T45" fmla="*/ 11 h 275"/>
              <a:gd name="T46" fmla="*/ 294 w 334"/>
              <a:gd name="T47" fmla="*/ 0 h 275"/>
              <a:gd name="T48" fmla="*/ 306 w 334"/>
              <a:gd name="T49" fmla="*/ 31 h 275"/>
              <a:gd name="T50" fmla="*/ 322 w 334"/>
              <a:gd name="T51" fmla="*/ 78 h 275"/>
              <a:gd name="T52" fmla="*/ 334 w 334"/>
              <a:gd name="T53" fmla="*/ 110 h 275"/>
              <a:gd name="T54" fmla="*/ 199 w 334"/>
              <a:gd name="T55" fmla="*/ 158 h 275"/>
              <a:gd name="T56" fmla="*/ 134 w 334"/>
              <a:gd name="T57" fmla="*/ 175 h 275"/>
              <a:gd name="T58" fmla="*/ 100 w 334"/>
              <a:gd name="T59" fmla="*/ 208 h 275"/>
              <a:gd name="T60" fmla="*/ 67 w 334"/>
              <a:gd name="T61" fmla="*/ 175 h 275"/>
              <a:gd name="T62" fmla="*/ 100 w 334"/>
              <a:gd name="T63" fmla="*/ 141 h 275"/>
              <a:gd name="T64" fmla="*/ 134 w 334"/>
              <a:gd name="T65" fmla="*/ 175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4" h="275">
                <a:moveTo>
                  <a:pt x="188" y="127"/>
                </a:moveTo>
                <a:lnTo>
                  <a:pt x="291" y="90"/>
                </a:lnTo>
                <a:lnTo>
                  <a:pt x="274" y="43"/>
                </a:lnTo>
                <a:lnTo>
                  <a:pt x="149" y="87"/>
                </a:lnTo>
                <a:cubicBezTo>
                  <a:pt x="165" y="96"/>
                  <a:pt x="179" y="110"/>
                  <a:pt x="188" y="127"/>
                </a:cubicBezTo>
                <a:close/>
                <a:moveTo>
                  <a:pt x="167" y="175"/>
                </a:moveTo>
                <a:cubicBezTo>
                  <a:pt x="167" y="138"/>
                  <a:pt x="137" y="108"/>
                  <a:pt x="100" y="108"/>
                </a:cubicBezTo>
                <a:cubicBezTo>
                  <a:pt x="96" y="108"/>
                  <a:pt x="91" y="109"/>
                  <a:pt x="87" y="109"/>
                </a:cubicBezTo>
                <a:lnTo>
                  <a:pt x="86" y="110"/>
                </a:lnTo>
                <a:lnTo>
                  <a:pt x="86" y="110"/>
                </a:lnTo>
                <a:cubicBezTo>
                  <a:pt x="56" y="116"/>
                  <a:pt x="34" y="143"/>
                  <a:pt x="34" y="175"/>
                </a:cubicBezTo>
                <a:cubicBezTo>
                  <a:pt x="34" y="212"/>
                  <a:pt x="64" y="241"/>
                  <a:pt x="100" y="241"/>
                </a:cubicBezTo>
                <a:cubicBezTo>
                  <a:pt x="137" y="241"/>
                  <a:pt x="167" y="212"/>
                  <a:pt x="167" y="175"/>
                </a:cubicBezTo>
                <a:close/>
                <a:moveTo>
                  <a:pt x="199" y="158"/>
                </a:moveTo>
                <a:cubicBezTo>
                  <a:pt x="200" y="163"/>
                  <a:pt x="200" y="169"/>
                  <a:pt x="200" y="175"/>
                </a:cubicBezTo>
                <a:cubicBezTo>
                  <a:pt x="200" y="230"/>
                  <a:pt x="156" y="275"/>
                  <a:pt x="100" y="275"/>
                </a:cubicBezTo>
                <a:cubicBezTo>
                  <a:pt x="45" y="275"/>
                  <a:pt x="0" y="230"/>
                  <a:pt x="0" y="175"/>
                </a:cubicBezTo>
                <a:cubicBezTo>
                  <a:pt x="0" y="158"/>
                  <a:pt x="4" y="143"/>
                  <a:pt x="11" y="129"/>
                </a:cubicBezTo>
                <a:cubicBezTo>
                  <a:pt x="5" y="124"/>
                  <a:pt x="0" y="115"/>
                  <a:pt x="0" y="106"/>
                </a:cubicBezTo>
                <a:cubicBezTo>
                  <a:pt x="0" y="89"/>
                  <a:pt x="14" y="75"/>
                  <a:pt x="31" y="75"/>
                </a:cubicBezTo>
                <a:cubicBezTo>
                  <a:pt x="41" y="75"/>
                  <a:pt x="49" y="79"/>
                  <a:pt x="55" y="86"/>
                </a:cubicBezTo>
                <a:cubicBezTo>
                  <a:pt x="62" y="82"/>
                  <a:pt x="69" y="79"/>
                  <a:pt x="77" y="78"/>
                </a:cubicBezTo>
                <a:lnTo>
                  <a:pt x="263" y="11"/>
                </a:lnTo>
                <a:lnTo>
                  <a:pt x="294" y="0"/>
                </a:lnTo>
                <a:lnTo>
                  <a:pt x="306" y="31"/>
                </a:lnTo>
                <a:lnTo>
                  <a:pt x="322" y="78"/>
                </a:lnTo>
                <a:lnTo>
                  <a:pt x="334" y="110"/>
                </a:lnTo>
                <a:lnTo>
                  <a:pt x="199" y="158"/>
                </a:lnTo>
                <a:close/>
                <a:moveTo>
                  <a:pt x="134" y="175"/>
                </a:moveTo>
                <a:cubicBezTo>
                  <a:pt x="134" y="193"/>
                  <a:pt x="119" y="208"/>
                  <a:pt x="100" y="208"/>
                </a:cubicBezTo>
                <a:cubicBezTo>
                  <a:pt x="82" y="208"/>
                  <a:pt x="67" y="193"/>
                  <a:pt x="67" y="175"/>
                </a:cubicBezTo>
                <a:cubicBezTo>
                  <a:pt x="67" y="156"/>
                  <a:pt x="82" y="141"/>
                  <a:pt x="100" y="141"/>
                </a:cubicBezTo>
                <a:cubicBezTo>
                  <a:pt x="119" y="141"/>
                  <a:pt x="134" y="156"/>
                  <a:pt x="134" y="1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116">
            <a:extLst>
              <a:ext uri="{FF2B5EF4-FFF2-40B4-BE49-F238E27FC236}">
                <a16:creationId xmlns:a16="http://schemas.microsoft.com/office/drawing/2014/main" id="{A784C1AA-80F2-4C93-9E8F-0A721767F38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73676" y="2508250"/>
            <a:ext cx="250825" cy="252413"/>
          </a:xfrm>
          <a:custGeom>
            <a:avLst/>
            <a:gdLst>
              <a:gd name="T0" fmla="*/ 216 w 333"/>
              <a:gd name="T1" fmla="*/ 117 h 333"/>
              <a:gd name="T2" fmla="*/ 250 w 333"/>
              <a:gd name="T3" fmla="*/ 117 h 333"/>
              <a:gd name="T4" fmla="*/ 266 w 333"/>
              <a:gd name="T5" fmla="*/ 100 h 333"/>
              <a:gd name="T6" fmla="*/ 250 w 333"/>
              <a:gd name="T7" fmla="*/ 83 h 333"/>
              <a:gd name="T8" fmla="*/ 216 w 333"/>
              <a:gd name="T9" fmla="*/ 83 h 333"/>
              <a:gd name="T10" fmla="*/ 200 w 333"/>
              <a:gd name="T11" fmla="*/ 100 h 333"/>
              <a:gd name="T12" fmla="*/ 216 w 333"/>
              <a:gd name="T13" fmla="*/ 117 h 333"/>
              <a:gd name="T14" fmla="*/ 316 w 333"/>
              <a:gd name="T15" fmla="*/ 0 h 333"/>
              <a:gd name="T16" fmla="*/ 300 w 333"/>
              <a:gd name="T17" fmla="*/ 17 h 333"/>
              <a:gd name="T18" fmla="*/ 300 w 333"/>
              <a:gd name="T19" fmla="*/ 50 h 333"/>
              <a:gd name="T20" fmla="*/ 316 w 333"/>
              <a:gd name="T21" fmla="*/ 67 h 333"/>
              <a:gd name="T22" fmla="*/ 333 w 333"/>
              <a:gd name="T23" fmla="*/ 50 h 333"/>
              <a:gd name="T24" fmla="*/ 333 w 333"/>
              <a:gd name="T25" fmla="*/ 17 h 333"/>
              <a:gd name="T26" fmla="*/ 316 w 333"/>
              <a:gd name="T27" fmla="*/ 0 h 333"/>
              <a:gd name="T28" fmla="*/ 261 w 333"/>
              <a:gd name="T29" fmla="*/ 75 h 333"/>
              <a:gd name="T30" fmla="*/ 285 w 333"/>
              <a:gd name="T31" fmla="*/ 75 h 333"/>
              <a:gd name="T32" fmla="*/ 285 w 333"/>
              <a:gd name="T33" fmla="*/ 51 h 333"/>
              <a:gd name="T34" fmla="*/ 261 w 333"/>
              <a:gd name="T35" fmla="*/ 28 h 333"/>
              <a:gd name="T36" fmla="*/ 238 w 333"/>
              <a:gd name="T37" fmla="*/ 28 h 333"/>
              <a:gd name="T38" fmla="*/ 238 w 333"/>
              <a:gd name="T39" fmla="*/ 51 h 333"/>
              <a:gd name="T40" fmla="*/ 261 w 333"/>
              <a:gd name="T41" fmla="*/ 75 h 333"/>
              <a:gd name="T42" fmla="*/ 300 w 333"/>
              <a:gd name="T43" fmla="*/ 167 h 333"/>
              <a:gd name="T44" fmla="*/ 174 w 333"/>
              <a:gd name="T45" fmla="*/ 167 h 333"/>
              <a:gd name="T46" fmla="*/ 198 w 333"/>
              <a:gd name="T47" fmla="*/ 217 h 333"/>
              <a:gd name="T48" fmla="*/ 300 w 333"/>
              <a:gd name="T49" fmla="*/ 217 h 333"/>
              <a:gd name="T50" fmla="*/ 300 w 333"/>
              <a:gd name="T51" fmla="*/ 167 h 333"/>
              <a:gd name="T52" fmla="*/ 166 w 333"/>
              <a:gd name="T53" fmla="*/ 233 h 333"/>
              <a:gd name="T54" fmla="*/ 100 w 333"/>
              <a:gd name="T55" fmla="*/ 167 h 333"/>
              <a:gd name="T56" fmla="*/ 33 w 333"/>
              <a:gd name="T57" fmla="*/ 233 h 333"/>
              <a:gd name="T58" fmla="*/ 100 w 333"/>
              <a:gd name="T59" fmla="*/ 300 h 333"/>
              <a:gd name="T60" fmla="*/ 166 w 333"/>
              <a:gd name="T61" fmla="*/ 233 h 333"/>
              <a:gd name="T62" fmla="*/ 300 w 333"/>
              <a:gd name="T63" fmla="*/ 133 h 333"/>
              <a:gd name="T64" fmla="*/ 333 w 333"/>
              <a:gd name="T65" fmla="*/ 133 h 333"/>
              <a:gd name="T66" fmla="*/ 333 w 333"/>
              <a:gd name="T67" fmla="*/ 167 h 333"/>
              <a:gd name="T68" fmla="*/ 333 w 333"/>
              <a:gd name="T69" fmla="*/ 217 h 333"/>
              <a:gd name="T70" fmla="*/ 333 w 333"/>
              <a:gd name="T71" fmla="*/ 250 h 333"/>
              <a:gd name="T72" fmla="*/ 300 w 333"/>
              <a:gd name="T73" fmla="*/ 250 h 333"/>
              <a:gd name="T74" fmla="*/ 198 w 333"/>
              <a:gd name="T75" fmla="*/ 250 h 333"/>
              <a:gd name="T76" fmla="*/ 100 w 333"/>
              <a:gd name="T77" fmla="*/ 333 h 333"/>
              <a:gd name="T78" fmla="*/ 0 w 333"/>
              <a:gd name="T79" fmla="*/ 233 h 333"/>
              <a:gd name="T80" fmla="*/ 11 w 333"/>
              <a:gd name="T81" fmla="*/ 188 h 333"/>
              <a:gd name="T82" fmla="*/ 0 w 333"/>
              <a:gd name="T83" fmla="*/ 164 h 333"/>
              <a:gd name="T84" fmla="*/ 31 w 333"/>
              <a:gd name="T85" fmla="*/ 133 h 333"/>
              <a:gd name="T86" fmla="*/ 54 w 333"/>
              <a:gd name="T87" fmla="*/ 144 h 333"/>
              <a:gd name="T88" fmla="*/ 100 w 333"/>
              <a:gd name="T89" fmla="*/ 133 h 333"/>
              <a:gd name="T90" fmla="*/ 300 w 333"/>
              <a:gd name="T91" fmla="*/ 133 h 333"/>
              <a:gd name="T92" fmla="*/ 133 w 333"/>
              <a:gd name="T93" fmla="*/ 233 h 333"/>
              <a:gd name="T94" fmla="*/ 100 w 333"/>
              <a:gd name="T95" fmla="*/ 267 h 333"/>
              <a:gd name="T96" fmla="*/ 66 w 333"/>
              <a:gd name="T97" fmla="*/ 233 h 333"/>
              <a:gd name="T98" fmla="*/ 100 w 333"/>
              <a:gd name="T99" fmla="*/ 200 h 333"/>
              <a:gd name="T100" fmla="*/ 133 w 333"/>
              <a:gd name="T101" fmla="*/ 2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33" h="333">
                <a:moveTo>
                  <a:pt x="216" y="117"/>
                </a:moveTo>
                <a:lnTo>
                  <a:pt x="250" y="117"/>
                </a:lnTo>
                <a:cubicBezTo>
                  <a:pt x="259" y="117"/>
                  <a:pt x="266" y="109"/>
                  <a:pt x="266" y="100"/>
                </a:cubicBezTo>
                <a:cubicBezTo>
                  <a:pt x="266" y="91"/>
                  <a:pt x="259" y="83"/>
                  <a:pt x="250" y="83"/>
                </a:cubicBezTo>
                <a:lnTo>
                  <a:pt x="216" y="83"/>
                </a:lnTo>
                <a:cubicBezTo>
                  <a:pt x="207" y="83"/>
                  <a:pt x="200" y="91"/>
                  <a:pt x="200" y="100"/>
                </a:cubicBezTo>
                <a:cubicBezTo>
                  <a:pt x="200" y="109"/>
                  <a:pt x="207" y="117"/>
                  <a:pt x="216" y="117"/>
                </a:cubicBezTo>
                <a:close/>
                <a:moveTo>
                  <a:pt x="316" y="0"/>
                </a:moveTo>
                <a:cubicBezTo>
                  <a:pt x="307" y="0"/>
                  <a:pt x="300" y="7"/>
                  <a:pt x="300" y="17"/>
                </a:cubicBezTo>
                <a:lnTo>
                  <a:pt x="300" y="50"/>
                </a:lnTo>
                <a:cubicBezTo>
                  <a:pt x="300" y="59"/>
                  <a:pt x="307" y="67"/>
                  <a:pt x="316" y="67"/>
                </a:cubicBezTo>
                <a:cubicBezTo>
                  <a:pt x="326" y="67"/>
                  <a:pt x="333" y="59"/>
                  <a:pt x="333" y="50"/>
                </a:cubicBezTo>
                <a:lnTo>
                  <a:pt x="333" y="17"/>
                </a:lnTo>
                <a:cubicBezTo>
                  <a:pt x="333" y="7"/>
                  <a:pt x="326" y="0"/>
                  <a:pt x="316" y="0"/>
                </a:cubicBezTo>
                <a:close/>
                <a:moveTo>
                  <a:pt x="261" y="75"/>
                </a:moveTo>
                <a:cubicBezTo>
                  <a:pt x="268" y="81"/>
                  <a:pt x="279" y="81"/>
                  <a:pt x="285" y="75"/>
                </a:cubicBezTo>
                <a:cubicBezTo>
                  <a:pt x="292" y="68"/>
                  <a:pt x="292" y="58"/>
                  <a:pt x="285" y="51"/>
                </a:cubicBezTo>
                <a:lnTo>
                  <a:pt x="261" y="28"/>
                </a:lnTo>
                <a:cubicBezTo>
                  <a:pt x="255" y="21"/>
                  <a:pt x="244" y="21"/>
                  <a:pt x="238" y="28"/>
                </a:cubicBezTo>
                <a:cubicBezTo>
                  <a:pt x="231" y="34"/>
                  <a:pt x="231" y="45"/>
                  <a:pt x="238" y="51"/>
                </a:cubicBezTo>
                <a:lnTo>
                  <a:pt x="261" y="75"/>
                </a:lnTo>
                <a:close/>
                <a:moveTo>
                  <a:pt x="300" y="167"/>
                </a:moveTo>
                <a:lnTo>
                  <a:pt x="174" y="167"/>
                </a:lnTo>
                <a:cubicBezTo>
                  <a:pt x="186" y="180"/>
                  <a:pt x="195" y="198"/>
                  <a:pt x="198" y="217"/>
                </a:cubicBezTo>
                <a:lnTo>
                  <a:pt x="300" y="217"/>
                </a:lnTo>
                <a:lnTo>
                  <a:pt x="300" y="167"/>
                </a:lnTo>
                <a:close/>
                <a:moveTo>
                  <a:pt x="166" y="233"/>
                </a:moveTo>
                <a:cubicBezTo>
                  <a:pt x="166" y="197"/>
                  <a:pt x="136" y="167"/>
                  <a:pt x="100" y="167"/>
                </a:cubicBezTo>
                <a:cubicBezTo>
                  <a:pt x="63" y="167"/>
                  <a:pt x="33" y="197"/>
                  <a:pt x="33" y="233"/>
                </a:cubicBezTo>
                <a:cubicBezTo>
                  <a:pt x="33" y="270"/>
                  <a:pt x="63" y="300"/>
                  <a:pt x="100" y="300"/>
                </a:cubicBezTo>
                <a:cubicBezTo>
                  <a:pt x="136" y="300"/>
                  <a:pt x="166" y="270"/>
                  <a:pt x="166" y="233"/>
                </a:cubicBezTo>
                <a:close/>
                <a:moveTo>
                  <a:pt x="300" y="133"/>
                </a:moveTo>
                <a:lnTo>
                  <a:pt x="333" y="133"/>
                </a:lnTo>
                <a:lnTo>
                  <a:pt x="333" y="167"/>
                </a:lnTo>
                <a:lnTo>
                  <a:pt x="333" y="217"/>
                </a:lnTo>
                <a:lnTo>
                  <a:pt x="333" y="250"/>
                </a:lnTo>
                <a:lnTo>
                  <a:pt x="300" y="250"/>
                </a:lnTo>
                <a:lnTo>
                  <a:pt x="198" y="250"/>
                </a:lnTo>
                <a:cubicBezTo>
                  <a:pt x="190" y="297"/>
                  <a:pt x="149" y="333"/>
                  <a:pt x="100" y="333"/>
                </a:cubicBezTo>
                <a:cubicBezTo>
                  <a:pt x="44" y="333"/>
                  <a:pt x="0" y="289"/>
                  <a:pt x="0" y="233"/>
                </a:cubicBezTo>
                <a:cubicBezTo>
                  <a:pt x="0" y="217"/>
                  <a:pt x="4" y="201"/>
                  <a:pt x="11" y="188"/>
                </a:cubicBezTo>
                <a:cubicBezTo>
                  <a:pt x="4" y="182"/>
                  <a:pt x="0" y="174"/>
                  <a:pt x="0" y="164"/>
                </a:cubicBezTo>
                <a:cubicBezTo>
                  <a:pt x="0" y="147"/>
                  <a:pt x="13" y="133"/>
                  <a:pt x="31" y="133"/>
                </a:cubicBezTo>
                <a:cubicBezTo>
                  <a:pt x="40" y="133"/>
                  <a:pt x="48" y="138"/>
                  <a:pt x="54" y="144"/>
                </a:cubicBezTo>
                <a:cubicBezTo>
                  <a:pt x="68" y="137"/>
                  <a:pt x="83" y="133"/>
                  <a:pt x="100" y="133"/>
                </a:cubicBezTo>
                <a:lnTo>
                  <a:pt x="300" y="133"/>
                </a:lnTo>
                <a:close/>
                <a:moveTo>
                  <a:pt x="133" y="233"/>
                </a:moveTo>
                <a:cubicBezTo>
                  <a:pt x="133" y="252"/>
                  <a:pt x="118" y="267"/>
                  <a:pt x="100" y="267"/>
                </a:cubicBezTo>
                <a:cubicBezTo>
                  <a:pt x="81" y="267"/>
                  <a:pt x="66" y="252"/>
                  <a:pt x="66" y="233"/>
                </a:cubicBezTo>
                <a:cubicBezTo>
                  <a:pt x="66" y="215"/>
                  <a:pt x="81" y="200"/>
                  <a:pt x="100" y="200"/>
                </a:cubicBezTo>
                <a:cubicBezTo>
                  <a:pt x="118" y="200"/>
                  <a:pt x="133" y="215"/>
                  <a:pt x="133" y="2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17">
            <a:extLst>
              <a:ext uri="{FF2B5EF4-FFF2-40B4-BE49-F238E27FC236}">
                <a16:creationId xmlns:a16="http://schemas.microsoft.com/office/drawing/2014/main" id="{535B1E27-B106-4FAE-9014-032F8BD5922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70438" y="2508250"/>
            <a:ext cx="258763" cy="252413"/>
          </a:xfrm>
          <a:custGeom>
            <a:avLst/>
            <a:gdLst>
              <a:gd name="T0" fmla="*/ 242 w 344"/>
              <a:gd name="T1" fmla="*/ 224 h 333"/>
              <a:gd name="T2" fmla="*/ 109 w 344"/>
              <a:gd name="T3" fmla="*/ 92 h 333"/>
              <a:gd name="T4" fmla="*/ 271 w 344"/>
              <a:gd name="T5" fmla="*/ 63 h 333"/>
              <a:gd name="T6" fmla="*/ 242 w 344"/>
              <a:gd name="T7" fmla="*/ 224 h 333"/>
              <a:gd name="T8" fmla="*/ 204 w 344"/>
              <a:gd name="T9" fmla="*/ 233 h 333"/>
              <a:gd name="T10" fmla="*/ 100 w 344"/>
              <a:gd name="T11" fmla="*/ 130 h 333"/>
              <a:gd name="T12" fmla="*/ 204 w 344"/>
              <a:gd name="T13" fmla="*/ 233 h 333"/>
              <a:gd name="T14" fmla="*/ 71 w 344"/>
              <a:gd name="T15" fmla="*/ 286 h 333"/>
              <a:gd name="T16" fmla="*/ 47 w 344"/>
              <a:gd name="T17" fmla="*/ 263 h 333"/>
              <a:gd name="T18" fmla="*/ 95 w 344"/>
              <a:gd name="T19" fmla="*/ 215 h 333"/>
              <a:gd name="T20" fmla="*/ 118 w 344"/>
              <a:gd name="T21" fmla="*/ 239 h 333"/>
              <a:gd name="T22" fmla="*/ 71 w 344"/>
              <a:gd name="T23" fmla="*/ 286 h 333"/>
              <a:gd name="T24" fmla="*/ 200 w 344"/>
              <a:gd name="T25" fmla="*/ 0 h 333"/>
              <a:gd name="T26" fmla="*/ 77 w 344"/>
              <a:gd name="T27" fmla="*/ 185 h 333"/>
              <a:gd name="T28" fmla="*/ 0 w 344"/>
              <a:gd name="T29" fmla="*/ 263 h 333"/>
              <a:gd name="T30" fmla="*/ 71 w 344"/>
              <a:gd name="T31" fmla="*/ 333 h 333"/>
              <a:gd name="T32" fmla="*/ 148 w 344"/>
              <a:gd name="T33" fmla="*/ 256 h 333"/>
              <a:gd name="T34" fmla="*/ 332 w 344"/>
              <a:gd name="T35" fmla="*/ 154 h 333"/>
              <a:gd name="T36" fmla="*/ 200 w 344"/>
              <a:gd name="T3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44" h="333">
                <a:moveTo>
                  <a:pt x="242" y="224"/>
                </a:moveTo>
                <a:lnTo>
                  <a:pt x="109" y="92"/>
                </a:lnTo>
                <a:cubicBezTo>
                  <a:pt x="138" y="29"/>
                  <a:pt x="222" y="14"/>
                  <a:pt x="271" y="63"/>
                </a:cubicBezTo>
                <a:cubicBezTo>
                  <a:pt x="319" y="111"/>
                  <a:pt x="304" y="195"/>
                  <a:pt x="242" y="224"/>
                </a:cubicBezTo>
                <a:close/>
                <a:moveTo>
                  <a:pt x="204" y="233"/>
                </a:moveTo>
                <a:cubicBezTo>
                  <a:pt x="146" y="235"/>
                  <a:pt x="98" y="187"/>
                  <a:pt x="100" y="130"/>
                </a:cubicBezTo>
                <a:lnTo>
                  <a:pt x="204" y="233"/>
                </a:lnTo>
                <a:close/>
                <a:moveTo>
                  <a:pt x="71" y="286"/>
                </a:moveTo>
                <a:lnTo>
                  <a:pt x="47" y="263"/>
                </a:lnTo>
                <a:lnTo>
                  <a:pt x="95" y="215"/>
                </a:lnTo>
                <a:cubicBezTo>
                  <a:pt x="102" y="224"/>
                  <a:pt x="110" y="232"/>
                  <a:pt x="118" y="239"/>
                </a:cubicBezTo>
                <a:lnTo>
                  <a:pt x="71" y="286"/>
                </a:lnTo>
                <a:close/>
                <a:moveTo>
                  <a:pt x="200" y="0"/>
                </a:moveTo>
                <a:cubicBezTo>
                  <a:pt x="106" y="0"/>
                  <a:pt x="40" y="99"/>
                  <a:pt x="77" y="185"/>
                </a:cubicBezTo>
                <a:lnTo>
                  <a:pt x="0" y="263"/>
                </a:lnTo>
                <a:lnTo>
                  <a:pt x="71" y="333"/>
                </a:lnTo>
                <a:lnTo>
                  <a:pt x="148" y="256"/>
                </a:lnTo>
                <a:cubicBezTo>
                  <a:pt x="227" y="290"/>
                  <a:pt x="319" y="238"/>
                  <a:pt x="332" y="154"/>
                </a:cubicBezTo>
                <a:cubicBezTo>
                  <a:pt x="344" y="74"/>
                  <a:pt x="281" y="0"/>
                  <a:pt x="2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8">
            <a:extLst>
              <a:ext uri="{FF2B5EF4-FFF2-40B4-BE49-F238E27FC236}">
                <a16:creationId xmlns:a16="http://schemas.microsoft.com/office/drawing/2014/main" id="{F2634420-500F-40A3-8BE4-1B3593ED7AA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64026" y="2501900"/>
            <a:ext cx="255588" cy="261938"/>
          </a:xfrm>
          <a:custGeom>
            <a:avLst/>
            <a:gdLst>
              <a:gd name="T0" fmla="*/ 245 w 339"/>
              <a:gd name="T1" fmla="*/ 233 h 346"/>
              <a:gd name="T2" fmla="*/ 113 w 339"/>
              <a:gd name="T3" fmla="*/ 101 h 346"/>
              <a:gd name="T4" fmla="*/ 274 w 339"/>
              <a:gd name="T5" fmla="*/ 72 h 346"/>
              <a:gd name="T6" fmla="*/ 245 w 339"/>
              <a:gd name="T7" fmla="*/ 233 h 346"/>
              <a:gd name="T8" fmla="*/ 207 w 339"/>
              <a:gd name="T9" fmla="*/ 242 h 346"/>
              <a:gd name="T10" fmla="*/ 104 w 339"/>
              <a:gd name="T11" fmla="*/ 139 h 346"/>
              <a:gd name="T12" fmla="*/ 207 w 339"/>
              <a:gd name="T13" fmla="*/ 242 h 346"/>
              <a:gd name="T14" fmla="*/ 48 w 339"/>
              <a:gd name="T15" fmla="*/ 297 h 346"/>
              <a:gd name="T16" fmla="*/ 48 w 339"/>
              <a:gd name="T17" fmla="*/ 297 h 346"/>
              <a:gd name="T18" fmla="*/ 48 w 339"/>
              <a:gd name="T19" fmla="*/ 274 h 346"/>
              <a:gd name="T20" fmla="*/ 98 w 339"/>
              <a:gd name="T21" fmla="*/ 224 h 346"/>
              <a:gd name="T22" fmla="*/ 122 w 339"/>
              <a:gd name="T23" fmla="*/ 248 h 346"/>
              <a:gd name="T24" fmla="*/ 72 w 339"/>
              <a:gd name="T25" fmla="*/ 297 h 346"/>
              <a:gd name="T26" fmla="*/ 48 w 339"/>
              <a:gd name="T27" fmla="*/ 297 h 346"/>
              <a:gd name="T28" fmla="*/ 216 w 339"/>
              <a:gd name="T29" fmla="*/ 10 h 346"/>
              <a:gd name="T30" fmla="*/ 81 w 339"/>
              <a:gd name="T31" fmla="*/ 194 h 346"/>
              <a:gd name="T32" fmla="*/ 13 w 339"/>
              <a:gd name="T33" fmla="*/ 262 h 346"/>
              <a:gd name="T34" fmla="*/ 13 w 339"/>
              <a:gd name="T35" fmla="*/ 309 h 346"/>
              <a:gd name="T36" fmla="*/ 37 w 339"/>
              <a:gd name="T37" fmla="*/ 333 h 346"/>
              <a:gd name="T38" fmla="*/ 84 w 339"/>
              <a:gd name="T39" fmla="*/ 333 h 346"/>
              <a:gd name="T40" fmla="*/ 151 w 339"/>
              <a:gd name="T41" fmla="*/ 265 h 346"/>
              <a:gd name="T42" fmla="*/ 337 w 339"/>
              <a:gd name="T43" fmla="*/ 139 h 346"/>
              <a:gd name="T44" fmla="*/ 216 w 339"/>
              <a:gd name="T45" fmla="*/ 10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9" h="346">
                <a:moveTo>
                  <a:pt x="245" y="233"/>
                </a:moveTo>
                <a:lnTo>
                  <a:pt x="113" y="101"/>
                </a:lnTo>
                <a:cubicBezTo>
                  <a:pt x="141" y="38"/>
                  <a:pt x="226" y="23"/>
                  <a:pt x="274" y="72"/>
                </a:cubicBezTo>
                <a:cubicBezTo>
                  <a:pt x="322" y="120"/>
                  <a:pt x="307" y="204"/>
                  <a:pt x="245" y="233"/>
                </a:cubicBezTo>
                <a:close/>
                <a:moveTo>
                  <a:pt x="207" y="242"/>
                </a:moveTo>
                <a:cubicBezTo>
                  <a:pt x="150" y="244"/>
                  <a:pt x="102" y="196"/>
                  <a:pt x="104" y="139"/>
                </a:cubicBezTo>
                <a:lnTo>
                  <a:pt x="207" y="242"/>
                </a:lnTo>
                <a:close/>
                <a:moveTo>
                  <a:pt x="48" y="297"/>
                </a:moveTo>
                <a:lnTo>
                  <a:pt x="48" y="297"/>
                </a:lnTo>
                <a:cubicBezTo>
                  <a:pt x="42" y="291"/>
                  <a:pt x="42" y="280"/>
                  <a:pt x="48" y="274"/>
                </a:cubicBezTo>
                <a:lnTo>
                  <a:pt x="98" y="224"/>
                </a:lnTo>
                <a:cubicBezTo>
                  <a:pt x="105" y="233"/>
                  <a:pt x="113" y="241"/>
                  <a:pt x="122" y="248"/>
                </a:cubicBezTo>
                <a:lnTo>
                  <a:pt x="72" y="297"/>
                </a:lnTo>
                <a:cubicBezTo>
                  <a:pt x="66" y="304"/>
                  <a:pt x="55" y="304"/>
                  <a:pt x="48" y="297"/>
                </a:cubicBezTo>
                <a:close/>
                <a:moveTo>
                  <a:pt x="216" y="10"/>
                </a:moveTo>
                <a:cubicBezTo>
                  <a:pt x="116" y="0"/>
                  <a:pt x="42" y="104"/>
                  <a:pt x="81" y="194"/>
                </a:cubicBezTo>
                <a:lnTo>
                  <a:pt x="13" y="262"/>
                </a:lnTo>
                <a:cubicBezTo>
                  <a:pt x="0" y="275"/>
                  <a:pt x="0" y="296"/>
                  <a:pt x="13" y="309"/>
                </a:cubicBezTo>
                <a:lnTo>
                  <a:pt x="37" y="333"/>
                </a:lnTo>
                <a:cubicBezTo>
                  <a:pt x="50" y="346"/>
                  <a:pt x="71" y="346"/>
                  <a:pt x="84" y="333"/>
                </a:cubicBezTo>
                <a:lnTo>
                  <a:pt x="151" y="265"/>
                </a:lnTo>
                <a:cubicBezTo>
                  <a:pt x="237" y="302"/>
                  <a:pt x="339" y="237"/>
                  <a:pt x="337" y="139"/>
                </a:cubicBezTo>
                <a:cubicBezTo>
                  <a:pt x="335" y="72"/>
                  <a:pt x="282" y="16"/>
                  <a:pt x="216" y="1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9">
            <a:extLst>
              <a:ext uri="{FF2B5EF4-FFF2-40B4-BE49-F238E27FC236}">
                <a16:creationId xmlns:a16="http://schemas.microsoft.com/office/drawing/2014/main" id="{71D4A750-655A-40DF-B937-E94489FAF25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63963" y="2508250"/>
            <a:ext cx="252413" cy="252413"/>
          </a:xfrm>
          <a:custGeom>
            <a:avLst/>
            <a:gdLst>
              <a:gd name="T0" fmla="*/ 33 w 333"/>
              <a:gd name="T1" fmla="*/ 167 h 333"/>
              <a:gd name="T2" fmla="*/ 68 w 333"/>
              <a:gd name="T3" fmla="*/ 77 h 333"/>
              <a:gd name="T4" fmla="*/ 66 w 333"/>
              <a:gd name="T5" fmla="*/ 100 h 333"/>
              <a:gd name="T6" fmla="*/ 233 w 333"/>
              <a:gd name="T7" fmla="*/ 267 h 333"/>
              <a:gd name="T8" fmla="*/ 256 w 333"/>
              <a:gd name="T9" fmla="*/ 265 h 333"/>
              <a:gd name="T10" fmla="*/ 166 w 333"/>
              <a:gd name="T11" fmla="*/ 300 h 333"/>
              <a:gd name="T12" fmla="*/ 33 w 333"/>
              <a:gd name="T13" fmla="*/ 167 h 333"/>
              <a:gd name="T14" fmla="*/ 286 w 333"/>
              <a:gd name="T15" fmla="*/ 225 h 333"/>
              <a:gd name="T16" fmla="*/ 283 w 333"/>
              <a:gd name="T17" fmla="*/ 224 h 333"/>
              <a:gd name="T18" fmla="*/ 200 w 333"/>
              <a:gd name="T19" fmla="*/ 100 h 333"/>
              <a:gd name="T20" fmla="*/ 213 w 333"/>
              <a:gd name="T21" fmla="*/ 42 h 333"/>
              <a:gd name="T22" fmla="*/ 300 w 333"/>
              <a:gd name="T23" fmla="*/ 167 h 333"/>
              <a:gd name="T24" fmla="*/ 288 w 333"/>
              <a:gd name="T25" fmla="*/ 221 h 333"/>
              <a:gd name="T26" fmla="*/ 286 w 333"/>
              <a:gd name="T27" fmla="*/ 225 h 333"/>
              <a:gd name="T28" fmla="*/ 180 w 333"/>
              <a:gd name="T29" fmla="*/ 34 h 333"/>
              <a:gd name="T30" fmla="*/ 166 w 333"/>
              <a:gd name="T31" fmla="*/ 100 h 333"/>
              <a:gd name="T32" fmla="*/ 233 w 333"/>
              <a:gd name="T33" fmla="*/ 233 h 333"/>
              <a:gd name="T34" fmla="*/ 233 w 333"/>
              <a:gd name="T35" fmla="*/ 233 h 333"/>
              <a:gd name="T36" fmla="*/ 100 w 333"/>
              <a:gd name="T37" fmla="*/ 100 h 333"/>
              <a:gd name="T38" fmla="*/ 112 w 333"/>
              <a:gd name="T39" fmla="*/ 45 h 333"/>
              <a:gd name="T40" fmla="*/ 166 w 333"/>
              <a:gd name="T41" fmla="*/ 33 h 333"/>
              <a:gd name="T42" fmla="*/ 180 w 333"/>
              <a:gd name="T43" fmla="*/ 34 h 333"/>
              <a:gd name="T44" fmla="*/ 0 w 333"/>
              <a:gd name="T45" fmla="*/ 167 h 333"/>
              <a:gd name="T46" fmla="*/ 166 w 333"/>
              <a:gd name="T47" fmla="*/ 333 h 333"/>
              <a:gd name="T48" fmla="*/ 302 w 333"/>
              <a:gd name="T49" fmla="*/ 264 h 333"/>
              <a:gd name="T50" fmla="*/ 313 w 333"/>
              <a:gd name="T51" fmla="*/ 246 h 333"/>
              <a:gd name="T52" fmla="*/ 319 w 333"/>
              <a:gd name="T53" fmla="*/ 233 h 333"/>
              <a:gd name="T54" fmla="*/ 331 w 333"/>
              <a:gd name="T55" fmla="*/ 190 h 333"/>
              <a:gd name="T56" fmla="*/ 333 w 333"/>
              <a:gd name="T57" fmla="*/ 167 h 333"/>
              <a:gd name="T58" fmla="*/ 232 w 333"/>
              <a:gd name="T59" fmla="*/ 13 h 333"/>
              <a:gd name="T60" fmla="*/ 198 w 333"/>
              <a:gd name="T61" fmla="*/ 3 h 333"/>
              <a:gd name="T62" fmla="*/ 166 w 333"/>
              <a:gd name="T63" fmla="*/ 0 h 333"/>
              <a:gd name="T64" fmla="*/ 143 w 333"/>
              <a:gd name="T65" fmla="*/ 2 h 333"/>
              <a:gd name="T66" fmla="*/ 87 w 333"/>
              <a:gd name="T67" fmla="*/ 20 h 333"/>
              <a:gd name="T68" fmla="*/ 0 w 333"/>
              <a:gd name="T69" fmla="*/ 1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3">
                <a:moveTo>
                  <a:pt x="33" y="167"/>
                </a:moveTo>
                <a:cubicBezTo>
                  <a:pt x="33" y="132"/>
                  <a:pt x="46" y="101"/>
                  <a:pt x="68" y="77"/>
                </a:cubicBezTo>
                <a:cubicBezTo>
                  <a:pt x="67" y="84"/>
                  <a:pt x="66" y="92"/>
                  <a:pt x="66" y="100"/>
                </a:cubicBezTo>
                <a:cubicBezTo>
                  <a:pt x="66" y="192"/>
                  <a:pt x="141" y="267"/>
                  <a:pt x="233" y="267"/>
                </a:cubicBezTo>
                <a:cubicBezTo>
                  <a:pt x="241" y="267"/>
                  <a:pt x="249" y="266"/>
                  <a:pt x="256" y="265"/>
                </a:cubicBezTo>
                <a:cubicBezTo>
                  <a:pt x="232" y="287"/>
                  <a:pt x="201" y="300"/>
                  <a:pt x="166" y="300"/>
                </a:cubicBezTo>
                <a:cubicBezTo>
                  <a:pt x="93" y="300"/>
                  <a:pt x="33" y="240"/>
                  <a:pt x="33" y="167"/>
                </a:cubicBezTo>
                <a:close/>
                <a:moveTo>
                  <a:pt x="286" y="225"/>
                </a:moveTo>
                <a:cubicBezTo>
                  <a:pt x="285" y="224"/>
                  <a:pt x="284" y="224"/>
                  <a:pt x="283" y="224"/>
                </a:cubicBezTo>
                <a:cubicBezTo>
                  <a:pt x="234" y="204"/>
                  <a:pt x="200" y="156"/>
                  <a:pt x="200" y="100"/>
                </a:cubicBezTo>
                <a:cubicBezTo>
                  <a:pt x="200" y="79"/>
                  <a:pt x="205" y="60"/>
                  <a:pt x="213" y="42"/>
                </a:cubicBezTo>
                <a:cubicBezTo>
                  <a:pt x="264" y="61"/>
                  <a:pt x="300" y="110"/>
                  <a:pt x="300" y="167"/>
                </a:cubicBezTo>
                <a:cubicBezTo>
                  <a:pt x="300" y="186"/>
                  <a:pt x="295" y="205"/>
                  <a:pt x="288" y="221"/>
                </a:cubicBezTo>
                <a:cubicBezTo>
                  <a:pt x="287" y="223"/>
                  <a:pt x="287" y="224"/>
                  <a:pt x="286" y="225"/>
                </a:cubicBezTo>
                <a:close/>
                <a:moveTo>
                  <a:pt x="180" y="34"/>
                </a:moveTo>
                <a:cubicBezTo>
                  <a:pt x="171" y="54"/>
                  <a:pt x="166" y="77"/>
                  <a:pt x="166" y="100"/>
                </a:cubicBezTo>
                <a:cubicBezTo>
                  <a:pt x="166" y="155"/>
                  <a:pt x="193" y="200"/>
                  <a:pt x="233" y="233"/>
                </a:cubicBezTo>
                <a:lnTo>
                  <a:pt x="233" y="233"/>
                </a:lnTo>
                <a:cubicBezTo>
                  <a:pt x="159" y="233"/>
                  <a:pt x="100" y="174"/>
                  <a:pt x="100" y="100"/>
                </a:cubicBezTo>
                <a:cubicBezTo>
                  <a:pt x="100" y="80"/>
                  <a:pt x="104" y="62"/>
                  <a:pt x="112" y="45"/>
                </a:cubicBezTo>
                <a:cubicBezTo>
                  <a:pt x="128" y="38"/>
                  <a:pt x="147" y="33"/>
                  <a:pt x="166" y="33"/>
                </a:cubicBezTo>
                <a:cubicBezTo>
                  <a:pt x="171" y="33"/>
                  <a:pt x="175" y="34"/>
                  <a:pt x="180" y="34"/>
                </a:cubicBezTo>
                <a:close/>
                <a:moveTo>
                  <a:pt x="0" y="167"/>
                </a:moveTo>
                <a:cubicBezTo>
                  <a:pt x="0" y="259"/>
                  <a:pt x="74" y="333"/>
                  <a:pt x="166" y="333"/>
                </a:cubicBezTo>
                <a:cubicBezTo>
                  <a:pt x="222" y="333"/>
                  <a:pt x="271" y="306"/>
                  <a:pt x="302" y="264"/>
                </a:cubicBezTo>
                <a:cubicBezTo>
                  <a:pt x="306" y="258"/>
                  <a:pt x="309" y="252"/>
                  <a:pt x="313" y="246"/>
                </a:cubicBezTo>
                <a:cubicBezTo>
                  <a:pt x="315" y="242"/>
                  <a:pt x="317" y="237"/>
                  <a:pt x="319" y="233"/>
                </a:cubicBezTo>
                <a:cubicBezTo>
                  <a:pt x="325" y="219"/>
                  <a:pt x="329" y="205"/>
                  <a:pt x="331" y="190"/>
                </a:cubicBezTo>
                <a:cubicBezTo>
                  <a:pt x="332" y="182"/>
                  <a:pt x="333" y="175"/>
                  <a:pt x="333" y="167"/>
                </a:cubicBezTo>
                <a:cubicBezTo>
                  <a:pt x="333" y="98"/>
                  <a:pt x="291" y="39"/>
                  <a:pt x="232" y="13"/>
                </a:cubicBezTo>
                <a:cubicBezTo>
                  <a:pt x="221" y="9"/>
                  <a:pt x="210" y="5"/>
                  <a:pt x="198" y="3"/>
                </a:cubicBezTo>
                <a:cubicBezTo>
                  <a:pt x="187" y="1"/>
                  <a:pt x="177" y="0"/>
                  <a:pt x="166" y="0"/>
                </a:cubicBezTo>
                <a:cubicBezTo>
                  <a:pt x="158" y="0"/>
                  <a:pt x="151" y="1"/>
                  <a:pt x="143" y="2"/>
                </a:cubicBezTo>
                <a:cubicBezTo>
                  <a:pt x="123" y="5"/>
                  <a:pt x="104" y="11"/>
                  <a:pt x="87" y="20"/>
                </a:cubicBezTo>
                <a:cubicBezTo>
                  <a:pt x="35" y="49"/>
                  <a:pt x="0" y="104"/>
                  <a:pt x="0" y="1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20">
            <a:extLst>
              <a:ext uri="{FF2B5EF4-FFF2-40B4-BE49-F238E27FC236}">
                <a16:creationId xmlns:a16="http://schemas.microsoft.com/office/drawing/2014/main" id="{86AA172F-DC7E-4312-8CF9-F44FDD3EA1B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60726" y="2508250"/>
            <a:ext cx="252413" cy="252413"/>
          </a:xfrm>
          <a:custGeom>
            <a:avLst/>
            <a:gdLst>
              <a:gd name="T0" fmla="*/ 200 w 333"/>
              <a:gd name="T1" fmla="*/ 167 h 333"/>
              <a:gd name="T2" fmla="*/ 167 w 333"/>
              <a:gd name="T3" fmla="*/ 200 h 333"/>
              <a:gd name="T4" fmla="*/ 133 w 333"/>
              <a:gd name="T5" fmla="*/ 167 h 333"/>
              <a:gd name="T6" fmla="*/ 167 w 333"/>
              <a:gd name="T7" fmla="*/ 133 h 333"/>
              <a:gd name="T8" fmla="*/ 200 w 333"/>
              <a:gd name="T9" fmla="*/ 167 h 333"/>
              <a:gd name="T10" fmla="*/ 167 w 333"/>
              <a:gd name="T11" fmla="*/ 233 h 333"/>
              <a:gd name="T12" fmla="*/ 100 w 333"/>
              <a:gd name="T13" fmla="*/ 167 h 333"/>
              <a:gd name="T14" fmla="*/ 167 w 333"/>
              <a:gd name="T15" fmla="*/ 100 h 333"/>
              <a:gd name="T16" fmla="*/ 233 w 333"/>
              <a:gd name="T17" fmla="*/ 167 h 333"/>
              <a:gd name="T18" fmla="*/ 167 w 333"/>
              <a:gd name="T19" fmla="*/ 233 h 333"/>
              <a:gd name="T20" fmla="*/ 167 w 333"/>
              <a:gd name="T21" fmla="*/ 67 h 333"/>
              <a:gd name="T22" fmla="*/ 67 w 333"/>
              <a:gd name="T23" fmla="*/ 167 h 333"/>
              <a:gd name="T24" fmla="*/ 167 w 333"/>
              <a:gd name="T25" fmla="*/ 267 h 333"/>
              <a:gd name="T26" fmla="*/ 267 w 333"/>
              <a:gd name="T27" fmla="*/ 167 h 333"/>
              <a:gd name="T28" fmla="*/ 167 w 333"/>
              <a:gd name="T29" fmla="*/ 67 h 333"/>
              <a:gd name="T30" fmla="*/ 167 w 333"/>
              <a:gd name="T31" fmla="*/ 300 h 333"/>
              <a:gd name="T32" fmla="*/ 33 w 333"/>
              <a:gd name="T33" fmla="*/ 167 h 333"/>
              <a:gd name="T34" fmla="*/ 167 w 333"/>
              <a:gd name="T35" fmla="*/ 33 h 333"/>
              <a:gd name="T36" fmla="*/ 300 w 333"/>
              <a:gd name="T37" fmla="*/ 167 h 333"/>
              <a:gd name="T38" fmla="*/ 167 w 333"/>
              <a:gd name="T39" fmla="*/ 300 h 333"/>
              <a:gd name="T40" fmla="*/ 167 w 333"/>
              <a:gd name="T41" fmla="*/ 0 h 333"/>
              <a:gd name="T42" fmla="*/ 0 w 333"/>
              <a:gd name="T43" fmla="*/ 167 h 333"/>
              <a:gd name="T44" fmla="*/ 167 w 333"/>
              <a:gd name="T45" fmla="*/ 333 h 333"/>
              <a:gd name="T46" fmla="*/ 333 w 333"/>
              <a:gd name="T47" fmla="*/ 167 h 333"/>
              <a:gd name="T48" fmla="*/ 167 w 333"/>
              <a:gd name="T4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3">
                <a:moveTo>
                  <a:pt x="200" y="167"/>
                </a:moveTo>
                <a:cubicBezTo>
                  <a:pt x="200" y="185"/>
                  <a:pt x="185" y="200"/>
                  <a:pt x="167" y="200"/>
                </a:cubicBezTo>
                <a:cubicBezTo>
                  <a:pt x="148" y="200"/>
                  <a:pt x="133" y="185"/>
                  <a:pt x="133" y="167"/>
                </a:cubicBezTo>
                <a:cubicBezTo>
                  <a:pt x="133" y="148"/>
                  <a:pt x="148" y="133"/>
                  <a:pt x="167" y="133"/>
                </a:cubicBezTo>
                <a:cubicBezTo>
                  <a:pt x="185" y="133"/>
                  <a:pt x="200" y="148"/>
                  <a:pt x="200" y="167"/>
                </a:cubicBezTo>
                <a:close/>
                <a:moveTo>
                  <a:pt x="167" y="233"/>
                </a:moveTo>
                <a:cubicBezTo>
                  <a:pt x="130" y="233"/>
                  <a:pt x="100" y="203"/>
                  <a:pt x="100" y="167"/>
                </a:cubicBezTo>
                <a:cubicBezTo>
                  <a:pt x="100" y="130"/>
                  <a:pt x="130" y="100"/>
                  <a:pt x="167" y="100"/>
                </a:cubicBezTo>
                <a:cubicBezTo>
                  <a:pt x="203" y="100"/>
                  <a:pt x="233" y="130"/>
                  <a:pt x="233" y="167"/>
                </a:cubicBezTo>
                <a:cubicBezTo>
                  <a:pt x="233" y="203"/>
                  <a:pt x="203" y="233"/>
                  <a:pt x="167" y="233"/>
                </a:cubicBezTo>
                <a:close/>
                <a:moveTo>
                  <a:pt x="167" y="67"/>
                </a:moveTo>
                <a:cubicBezTo>
                  <a:pt x="111" y="67"/>
                  <a:pt x="67" y="111"/>
                  <a:pt x="67" y="167"/>
                </a:cubicBezTo>
                <a:cubicBezTo>
                  <a:pt x="67" y="222"/>
                  <a:pt x="111" y="267"/>
                  <a:pt x="167" y="267"/>
                </a:cubicBezTo>
                <a:cubicBezTo>
                  <a:pt x="222" y="267"/>
                  <a:pt x="267" y="222"/>
                  <a:pt x="267" y="167"/>
                </a:cubicBezTo>
                <a:cubicBezTo>
                  <a:pt x="267" y="111"/>
                  <a:pt x="222" y="67"/>
                  <a:pt x="167" y="67"/>
                </a:cubicBezTo>
                <a:close/>
                <a:moveTo>
                  <a:pt x="167" y="300"/>
                </a:moveTo>
                <a:cubicBezTo>
                  <a:pt x="93" y="300"/>
                  <a:pt x="33" y="240"/>
                  <a:pt x="33" y="167"/>
                </a:cubicBezTo>
                <a:cubicBezTo>
                  <a:pt x="33" y="93"/>
                  <a:pt x="93" y="33"/>
                  <a:pt x="167" y="33"/>
                </a:cubicBezTo>
                <a:cubicBezTo>
                  <a:pt x="240" y="33"/>
                  <a:pt x="300" y="93"/>
                  <a:pt x="300" y="167"/>
                </a:cubicBezTo>
                <a:cubicBezTo>
                  <a:pt x="300" y="240"/>
                  <a:pt x="240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3"/>
                  <a:pt x="167" y="333"/>
                </a:cubicBezTo>
                <a:cubicBezTo>
                  <a:pt x="259" y="333"/>
                  <a:pt x="333" y="259"/>
                  <a:pt x="333" y="167"/>
                </a:cubicBezTo>
                <a:cubicBezTo>
                  <a:pt x="333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21">
            <a:extLst>
              <a:ext uri="{FF2B5EF4-FFF2-40B4-BE49-F238E27FC236}">
                <a16:creationId xmlns:a16="http://schemas.microsoft.com/office/drawing/2014/main" id="{B3D8DDAE-59A2-436C-9081-E7E04DA70D6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57488" y="2508250"/>
            <a:ext cx="252413" cy="252413"/>
          </a:xfrm>
          <a:custGeom>
            <a:avLst/>
            <a:gdLst>
              <a:gd name="T0" fmla="*/ 298 w 334"/>
              <a:gd name="T1" fmla="*/ 188 h 333"/>
              <a:gd name="T2" fmla="*/ 226 w 334"/>
              <a:gd name="T3" fmla="*/ 226 h 333"/>
              <a:gd name="T4" fmla="*/ 189 w 334"/>
              <a:gd name="T5" fmla="*/ 298 h 333"/>
              <a:gd name="T6" fmla="*/ 261 w 334"/>
              <a:gd name="T7" fmla="*/ 261 h 333"/>
              <a:gd name="T8" fmla="*/ 298 w 334"/>
              <a:gd name="T9" fmla="*/ 188 h 333"/>
              <a:gd name="T10" fmla="*/ 155 w 334"/>
              <a:gd name="T11" fmla="*/ 299 h 333"/>
              <a:gd name="T12" fmla="*/ 202 w 334"/>
              <a:gd name="T13" fmla="*/ 202 h 333"/>
              <a:gd name="T14" fmla="*/ 300 w 334"/>
              <a:gd name="T15" fmla="*/ 155 h 333"/>
              <a:gd name="T16" fmla="*/ 261 w 334"/>
              <a:gd name="T17" fmla="*/ 72 h 333"/>
              <a:gd name="T18" fmla="*/ 179 w 334"/>
              <a:gd name="T19" fmla="*/ 34 h 333"/>
              <a:gd name="T20" fmla="*/ 132 w 334"/>
              <a:gd name="T21" fmla="*/ 131 h 333"/>
              <a:gd name="T22" fmla="*/ 34 w 334"/>
              <a:gd name="T23" fmla="*/ 179 h 333"/>
              <a:gd name="T24" fmla="*/ 73 w 334"/>
              <a:gd name="T25" fmla="*/ 261 h 333"/>
              <a:gd name="T26" fmla="*/ 155 w 334"/>
              <a:gd name="T27" fmla="*/ 299 h 333"/>
              <a:gd name="T28" fmla="*/ 35 w 334"/>
              <a:gd name="T29" fmla="*/ 145 h 333"/>
              <a:gd name="T30" fmla="*/ 108 w 334"/>
              <a:gd name="T31" fmla="*/ 108 h 333"/>
              <a:gd name="T32" fmla="*/ 145 w 334"/>
              <a:gd name="T33" fmla="*/ 35 h 333"/>
              <a:gd name="T34" fmla="*/ 73 w 334"/>
              <a:gd name="T35" fmla="*/ 72 h 333"/>
              <a:gd name="T36" fmla="*/ 35 w 334"/>
              <a:gd name="T37" fmla="*/ 145 h 333"/>
              <a:gd name="T38" fmla="*/ 332 w 334"/>
              <a:gd name="T39" fmla="*/ 187 h 333"/>
              <a:gd name="T40" fmla="*/ 285 w 334"/>
              <a:gd name="T41" fmla="*/ 285 h 333"/>
              <a:gd name="T42" fmla="*/ 187 w 334"/>
              <a:gd name="T43" fmla="*/ 332 h 333"/>
              <a:gd name="T44" fmla="*/ 167 w 334"/>
              <a:gd name="T45" fmla="*/ 333 h 333"/>
              <a:gd name="T46" fmla="*/ 154 w 334"/>
              <a:gd name="T47" fmla="*/ 333 h 333"/>
              <a:gd name="T48" fmla="*/ 49 w 334"/>
              <a:gd name="T49" fmla="*/ 285 h 333"/>
              <a:gd name="T50" fmla="*/ 1 w 334"/>
              <a:gd name="T51" fmla="*/ 180 h 333"/>
              <a:gd name="T52" fmla="*/ 2 w 334"/>
              <a:gd name="T53" fmla="*/ 146 h 333"/>
              <a:gd name="T54" fmla="*/ 49 w 334"/>
              <a:gd name="T55" fmla="*/ 49 h 333"/>
              <a:gd name="T56" fmla="*/ 146 w 334"/>
              <a:gd name="T57" fmla="*/ 1 h 333"/>
              <a:gd name="T58" fmla="*/ 167 w 334"/>
              <a:gd name="T59" fmla="*/ 0 h 333"/>
              <a:gd name="T60" fmla="*/ 180 w 334"/>
              <a:gd name="T61" fmla="*/ 1 h 333"/>
              <a:gd name="T62" fmla="*/ 285 w 334"/>
              <a:gd name="T63" fmla="*/ 49 h 333"/>
              <a:gd name="T64" fmla="*/ 333 w 334"/>
              <a:gd name="T65" fmla="*/ 154 h 333"/>
              <a:gd name="T66" fmla="*/ 332 w 334"/>
              <a:gd name="T67" fmla="*/ 187 h 333"/>
              <a:gd name="T68" fmla="*/ 180 w 334"/>
              <a:gd name="T69" fmla="*/ 1 h 333"/>
              <a:gd name="T70" fmla="*/ 167 w 334"/>
              <a:gd name="T71" fmla="*/ 0 h 333"/>
              <a:gd name="T72" fmla="*/ 146 w 334"/>
              <a:gd name="T73" fmla="*/ 1 h 333"/>
              <a:gd name="T74" fmla="*/ 2 w 334"/>
              <a:gd name="T75" fmla="*/ 146 h 333"/>
              <a:gd name="T76" fmla="*/ 1 w 334"/>
              <a:gd name="T77" fmla="*/ 180 h 333"/>
              <a:gd name="T78" fmla="*/ 332 w 334"/>
              <a:gd name="T79" fmla="*/ 187 h 333"/>
              <a:gd name="T80" fmla="*/ 333 w 334"/>
              <a:gd name="T81" fmla="*/ 154 h 333"/>
              <a:gd name="T82" fmla="*/ 187 w 334"/>
              <a:gd name="T83" fmla="*/ 332 h 333"/>
              <a:gd name="T84" fmla="*/ 167 w 334"/>
              <a:gd name="T85" fmla="*/ 333 h 333"/>
              <a:gd name="T86" fmla="*/ 154 w 334"/>
              <a:gd name="T87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4" h="333">
                <a:moveTo>
                  <a:pt x="298" y="188"/>
                </a:moveTo>
                <a:cubicBezTo>
                  <a:pt x="271" y="193"/>
                  <a:pt x="246" y="206"/>
                  <a:pt x="226" y="226"/>
                </a:cubicBezTo>
                <a:cubicBezTo>
                  <a:pt x="205" y="246"/>
                  <a:pt x="193" y="272"/>
                  <a:pt x="189" y="298"/>
                </a:cubicBezTo>
                <a:cubicBezTo>
                  <a:pt x="216" y="294"/>
                  <a:pt x="241" y="281"/>
                  <a:pt x="261" y="261"/>
                </a:cubicBezTo>
                <a:cubicBezTo>
                  <a:pt x="282" y="241"/>
                  <a:pt x="294" y="215"/>
                  <a:pt x="298" y="188"/>
                </a:cubicBezTo>
                <a:close/>
                <a:moveTo>
                  <a:pt x="155" y="299"/>
                </a:moveTo>
                <a:cubicBezTo>
                  <a:pt x="159" y="264"/>
                  <a:pt x="175" y="229"/>
                  <a:pt x="202" y="202"/>
                </a:cubicBezTo>
                <a:cubicBezTo>
                  <a:pt x="230" y="175"/>
                  <a:pt x="264" y="159"/>
                  <a:pt x="300" y="155"/>
                </a:cubicBezTo>
                <a:cubicBezTo>
                  <a:pt x="297" y="125"/>
                  <a:pt x="284" y="95"/>
                  <a:pt x="261" y="72"/>
                </a:cubicBezTo>
                <a:cubicBezTo>
                  <a:pt x="239" y="50"/>
                  <a:pt x="210" y="37"/>
                  <a:pt x="179" y="34"/>
                </a:cubicBezTo>
                <a:cubicBezTo>
                  <a:pt x="175" y="70"/>
                  <a:pt x="159" y="104"/>
                  <a:pt x="132" y="131"/>
                </a:cubicBezTo>
                <a:cubicBezTo>
                  <a:pt x="104" y="159"/>
                  <a:pt x="70" y="174"/>
                  <a:pt x="34" y="179"/>
                </a:cubicBezTo>
                <a:cubicBezTo>
                  <a:pt x="37" y="209"/>
                  <a:pt x="50" y="238"/>
                  <a:pt x="73" y="261"/>
                </a:cubicBezTo>
                <a:cubicBezTo>
                  <a:pt x="95" y="283"/>
                  <a:pt x="124" y="297"/>
                  <a:pt x="155" y="299"/>
                </a:cubicBezTo>
                <a:close/>
                <a:moveTo>
                  <a:pt x="35" y="145"/>
                </a:moveTo>
                <a:cubicBezTo>
                  <a:pt x="63" y="140"/>
                  <a:pt x="88" y="128"/>
                  <a:pt x="108" y="108"/>
                </a:cubicBezTo>
                <a:cubicBezTo>
                  <a:pt x="128" y="87"/>
                  <a:pt x="141" y="62"/>
                  <a:pt x="145" y="35"/>
                </a:cubicBezTo>
                <a:cubicBezTo>
                  <a:pt x="118" y="40"/>
                  <a:pt x="93" y="52"/>
                  <a:pt x="73" y="72"/>
                </a:cubicBezTo>
                <a:cubicBezTo>
                  <a:pt x="52" y="93"/>
                  <a:pt x="40" y="118"/>
                  <a:pt x="35" y="145"/>
                </a:cubicBezTo>
                <a:close/>
                <a:moveTo>
                  <a:pt x="332" y="187"/>
                </a:moveTo>
                <a:cubicBezTo>
                  <a:pt x="328" y="223"/>
                  <a:pt x="312" y="257"/>
                  <a:pt x="285" y="285"/>
                </a:cubicBezTo>
                <a:cubicBezTo>
                  <a:pt x="257" y="312"/>
                  <a:pt x="223" y="328"/>
                  <a:pt x="187" y="332"/>
                </a:cubicBezTo>
                <a:cubicBezTo>
                  <a:pt x="181" y="333"/>
                  <a:pt x="174" y="333"/>
                  <a:pt x="167" y="333"/>
                </a:cubicBezTo>
                <a:cubicBezTo>
                  <a:pt x="163" y="333"/>
                  <a:pt x="158" y="333"/>
                  <a:pt x="154" y="333"/>
                </a:cubicBezTo>
                <a:cubicBezTo>
                  <a:pt x="116" y="330"/>
                  <a:pt x="78" y="314"/>
                  <a:pt x="49" y="285"/>
                </a:cubicBezTo>
                <a:cubicBezTo>
                  <a:pt x="20" y="255"/>
                  <a:pt x="4" y="218"/>
                  <a:pt x="1" y="180"/>
                </a:cubicBezTo>
                <a:cubicBezTo>
                  <a:pt x="0" y="168"/>
                  <a:pt x="0" y="157"/>
                  <a:pt x="2" y="146"/>
                </a:cubicBezTo>
                <a:cubicBezTo>
                  <a:pt x="6" y="111"/>
                  <a:pt x="22" y="76"/>
                  <a:pt x="49" y="49"/>
                </a:cubicBezTo>
                <a:cubicBezTo>
                  <a:pt x="76" y="22"/>
                  <a:pt x="111" y="6"/>
                  <a:pt x="146" y="1"/>
                </a:cubicBezTo>
                <a:cubicBezTo>
                  <a:pt x="153" y="1"/>
                  <a:pt x="160" y="0"/>
                  <a:pt x="167" y="0"/>
                </a:cubicBezTo>
                <a:cubicBezTo>
                  <a:pt x="171" y="0"/>
                  <a:pt x="175" y="0"/>
                  <a:pt x="180" y="1"/>
                </a:cubicBezTo>
                <a:cubicBezTo>
                  <a:pt x="218" y="4"/>
                  <a:pt x="255" y="20"/>
                  <a:pt x="285" y="49"/>
                </a:cubicBezTo>
                <a:cubicBezTo>
                  <a:pt x="314" y="78"/>
                  <a:pt x="330" y="116"/>
                  <a:pt x="333" y="154"/>
                </a:cubicBezTo>
                <a:cubicBezTo>
                  <a:pt x="334" y="165"/>
                  <a:pt x="333" y="176"/>
                  <a:pt x="332" y="187"/>
                </a:cubicBezTo>
                <a:close/>
                <a:moveTo>
                  <a:pt x="180" y="1"/>
                </a:moveTo>
                <a:cubicBezTo>
                  <a:pt x="175" y="0"/>
                  <a:pt x="171" y="0"/>
                  <a:pt x="167" y="0"/>
                </a:cubicBezTo>
                <a:cubicBezTo>
                  <a:pt x="160" y="0"/>
                  <a:pt x="153" y="1"/>
                  <a:pt x="146" y="1"/>
                </a:cubicBezTo>
                <a:moveTo>
                  <a:pt x="2" y="146"/>
                </a:moveTo>
                <a:cubicBezTo>
                  <a:pt x="0" y="157"/>
                  <a:pt x="0" y="168"/>
                  <a:pt x="1" y="180"/>
                </a:cubicBezTo>
                <a:moveTo>
                  <a:pt x="332" y="187"/>
                </a:moveTo>
                <a:cubicBezTo>
                  <a:pt x="333" y="176"/>
                  <a:pt x="334" y="165"/>
                  <a:pt x="333" y="154"/>
                </a:cubicBezTo>
                <a:moveTo>
                  <a:pt x="187" y="332"/>
                </a:moveTo>
                <a:cubicBezTo>
                  <a:pt x="181" y="333"/>
                  <a:pt x="174" y="333"/>
                  <a:pt x="167" y="333"/>
                </a:cubicBezTo>
                <a:cubicBezTo>
                  <a:pt x="163" y="333"/>
                  <a:pt x="158" y="333"/>
                  <a:pt x="154" y="333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22">
            <a:extLst>
              <a:ext uri="{FF2B5EF4-FFF2-40B4-BE49-F238E27FC236}">
                <a16:creationId xmlns:a16="http://schemas.microsoft.com/office/drawing/2014/main" id="{8D3F5A6C-BB49-4588-832F-01558CB0191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55838" y="2508250"/>
            <a:ext cx="250825" cy="252413"/>
          </a:xfrm>
          <a:custGeom>
            <a:avLst/>
            <a:gdLst>
              <a:gd name="T0" fmla="*/ 261 w 334"/>
              <a:gd name="T1" fmla="*/ 72 h 333"/>
              <a:gd name="T2" fmla="*/ 174 w 334"/>
              <a:gd name="T3" fmla="*/ 59 h 333"/>
              <a:gd name="T4" fmla="*/ 200 w 334"/>
              <a:gd name="T5" fmla="*/ 89 h 333"/>
              <a:gd name="T6" fmla="*/ 162 w 334"/>
              <a:gd name="T7" fmla="*/ 90 h 333"/>
              <a:gd name="T8" fmla="*/ 158 w 334"/>
              <a:gd name="T9" fmla="*/ 128 h 333"/>
              <a:gd name="T10" fmla="*/ 135 w 334"/>
              <a:gd name="T11" fmla="*/ 152 h 333"/>
              <a:gd name="T12" fmla="*/ 92 w 334"/>
              <a:gd name="T13" fmla="*/ 160 h 333"/>
              <a:gd name="T14" fmla="*/ 88 w 334"/>
              <a:gd name="T15" fmla="*/ 199 h 333"/>
              <a:gd name="T16" fmla="*/ 61 w 334"/>
              <a:gd name="T17" fmla="*/ 173 h 333"/>
              <a:gd name="T18" fmla="*/ 73 w 334"/>
              <a:gd name="T19" fmla="*/ 261 h 333"/>
              <a:gd name="T20" fmla="*/ 161 w 334"/>
              <a:gd name="T21" fmla="*/ 272 h 333"/>
              <a:gd name="T22" fmla="*/ 135 w 334"/>
              <a:gd name="T23" fmla="*/ 242 h 333"/>
              <a:gd name="T24" fmla="*/ 174 w 334"/>
              <a:gd name="T25" fmla="*/ 241 h 333"/>
              <a:gd name="T26" fmla="*/ 181 w 334"/>
              <a:gd name="T27" fmla="*/ 198 h 333"/>
              <a:gd name="T28" fmla="*/ 205 w 334"/>
              <a:gd name="T29" fmla="*/ 175 h 333"/>
              <a:gd name="T30" fmla="*/ 243 w 334"/>
              <a:gd name="T31" fmla="*/ 172 h 333"/>
              <a:gd name="T32" fmla="*/ 246 w 334"/>
              <a:gd name="T33" fmla="*/ 132 h 333"/>
              <a:gd name="T34" fmla="*/ 274 w 334"/>
              <a:gd name="T35" fmla="*/ 160 h 333"/>
              <a:gd name="T36" fmla="*/ 299 w 334"/>
              <a:gd name="T37" fmla="*/ 188 h 333"/>
              <a:gd name="T38" fmla="*/ 189 w 334"/>
              <a:gd name="T39" fmla="*/ 298 h 333"/>
              <a:gd name="T40" fmla="*/ 299 w 334"/>
              <a:gd name="T41" fmla="*/ 188 h 333"/>
              <a:gd name="T42" fmla="*/ 53 w 334"/>
              <a:gd name="T43" fmla="*/ 141 h 333"/>
              <a:gd name="T44" fmla="*/ 108 w 334"/>
              <a:gd name="T45" fmla="*/ 108 h 333"/>
              <a:gd name="T46" fmla="*/ 73 w 334"/>
              <a:gd name="T47" fmla="*/ 72 h 333"/>
              <a:gd name="T48" fmla="*/ 333 w 334"/>
              <a:gd name="T49" fmla="*/ 154 h 333"/>
              <a:gd name="T50" fmla="*/ 285 w 334"/>
              <a:gd name="T51" fmla="*/ 285 h 333"/>
              <a:gd name="T52" fmla="*/ 154 w 334"/>
              <a:gd name="T53" fmla="*/ 333 h 333"/>
              <a:gd name="T54" fmla="*/ 1 w 334"/>
              <a:gd name="T55" fmla="*/ 180 h 333"/>
              <a:gd name="T56" fmla="*/ 49 w 334"/>
              <a:gd name="T57" fmla="*/ 49 h 333"/>
              <a:gd name="T58" fmla="*/ 180 w 334"/>
              <a:gd name="T59" fmla="*/ 1 h 333"/>
              <a:gd name="T60" fmla="*/ 333 w 334"/>
              <a:gd name="T61" fmla="*/ 154 h 333"/>
              <a:gd name="T62" fmla="*/ 62 w 334"/>
              <a:gd name="T63" fmla="*/ 137 h 333"/>
              <a:gd name="T64" fmla="*/ 167 w 334"/>
              <a:gd name="T65" fmla="*/ 0 h 333"/>
              <a:gd name="T66" fmla="*/ 180 w 334"/>
              <a:gd name="T67" fmla="*/ 1 h 333"/>
              <a:gd name="T68" fmla="*/ 1 w 334"/>
              <a:gd name="T69" fmla="*/ 180 h 333"/>
              <a:gd name="T70" fmla="*/ 1 w 334"/>
              <a:gd name="T71" fmla="*/ 180 h 333"/>
              <a:gd name="T72" fmla="*/ 332 w 334"/>
              <a:gd name="T73" fmla="*/ 187 h 333"/>
              <a:gd name="T74" fmla="*/ 154 w 334"/>
              <a:gd name="T75" fmla="*/ 333 h 333"/>
              <a:gd name="T76" fmla="*/ 167 w 334"/>
              <a:gd name="T77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4" h="333">
                <a:moveTo>
                  <a:pt x="300" y="155"/>
                </a:moveTo>
                <a:cubicBezTo>
                  <a:pt x="297" y="125"/>
                  <a:pt x="284" y="95"/>
                  <a:pt x="261" y="72"/>
                </a:cubicBezTo>
                <a:cubicBezTo>
                  <a:pt x="239" y="50"/>
                  <a:pt x="210" y="37"/>
                  <a:pt x="179" y="34"/>
                </a:cubicBezTo>
                <a:cubicBezTo>
                  <a:pt x="178" y="42"/>
                  <a:pt x="176" y="51"/>
                  <a:pt x="174" y="59"/>
                </a:cubicBezTo>
                <a:lnTo>
                  <a:pt x="191" y="67"/>
                </a:lnTo>
                <a:cubicBezTo>
                  <a:pt x="200" y="71"/>
                  <a:pt x="203" y="81"/>
                  <a:pt x="200" y="89"/>
                </a:cubicBezTo>
                <a:cubicBezTo>
                  <a:pt x="196" y="98"/>
                  <a:pt x="186" y="101"/>
                  <a:pt x="177" y="97"/>
                </a:cubicBezTo>
                <a:lnTo>
                  <a:pt x="162" y="90"/>
                </a:lnTo>
                <a:cubicBezTo>
                  <a:pt x="157" y="99"/>
                  <a:pt x="152" y="107"/>
                  <a:pt x="146" y="116"/>
                </a:cubicBezTo>
                <a:lnTo>
                  <a:pt x="158" y="128"/>
                </a:lnTo>
                <a:cubicBezTo>
                  <a:pt x="165" y="135"/>
                  <a:pt x="165" y="145"/>
                  <a:pt x="158" y="152"/>
                </a:cubicBezTo>
                <a:cubicBezTo>
                  <a:pt x="152" y="158"/>
                  <a:pt x="141" y="158"/>
                  <a:pt x="135" y="152"/>
                </a:cubicBezTo>
                <a:lnTo>
                  <a:pt x="123" y="140"/>
                </a:lnTo>
                <a:cubicBezTo>
                  <a:pt x="113" y="148"/>
                  <a:pt x="103" y="155"/>
                  <a:pt x="92" y="160"/>
                </a:cubicBezTo>
                <a:lnTo>
                  <a:pt x="98" y="177"/>
                </a:lnTo>
                <a:cubicBezTo>
                  <a:pt x="102" y="186"/>
                  <a:pt x="97" y="196"/>
                  <a:pt x="88" y="199"/>
                </a:cubicBezTo>
                <a:cubicBezTo>
                  <a:pt x="80" y="202"/>
                  <a:pt x="70" y="197"/>
                  <a:pt x="67" y="189"/>
                </a:cubicBezTo>
                <a:lnTo>
                  <a:pt x="61" y="173"/>
                </a:lnTo>
                <a:cubicBezTo>
                  <a:pt x="53" y="176"/>
                  <a:pt x="44" y="178"/>
                  <a:pt x="35" y="179"/>
                </a:cubicBezTo>
                <a:cubicBezTo>
                  <a:pt x="37" y="209"/>
                  <a:pt x="50" y="238"/>
                  <a:pt x="73" y="261"/>
                </a:cubicBezTo>
                <a:cubicBezTo>
                  <a:pt x="95" y="283"/>
                  <a:pt x="124" y="297"/>
                  <a:pt x="155" y="299"/>
                </a:cubicBezTo>
                <a:cubicBezTo>
                  <a:pt x="156" y="290"/>
                  <a:pt x="158" y="281"/>
                  <a:pt x="161" y="272"/>
                </a:cubicBezTo>
                <a:lnTo>
                  <a:pt x="143" y="264"/>
                </a:lnTo>
                <a:cubicBezTo>
                  <a:pt x="135" y="260"/>
                  <a:pt x="131" y="250"/>
                  <a:pt x="135" y="242"/>
                </a:cubicBezTo>
                <a:cubicBezTo>
                  <a:pt x="139" y="233"/>
                  <a:pt x="149" y="230"/>
                  <a:pt x="157" y="234"/>
                </a:cubicBezTo>
                <a:lnTo>
                  <a:pt x="174" y="241"/>
                </a:lnTo>
                <a:cubicBezTo>
                  <a:pt x="179" y="231"/>
                  <a:pt x="186" y="221"/>
                  <a:pt x="194" y="211"/>
                </a:cubicBezTo>
                <a:lnTo>
                  <a:pt x="181" y="198"/>
                </a:lnTo>
                <a:cubicBezTo>
                  <a:pt x="175" y="192"/>
                  <a:pt x="175" y="181"/>
                  <a:pt x="181" y="175"/>
                </a:cubicBezTo>
                <a:cubicBezTo>
                  <a:pt x="188" y="168"/>
                  <a:pt x="198" y="168"/>
                  <a:pt x="205" y="175"/>
                </a:cubicBezTo>
                <a:lnTo>
                  <a:pt x="218" y="188"/>
                </a:lnTo>
                <a:cubicBezTo>
                  <a:pt x="226" y="182"/>
                  <a:pt x="235" y="177"/>
                  <a:pt x="243" y="172"/>
                </a:cubicBezTo>
                <a:lnTo>
                  <a:pt x="236" y="154"/>
                </a:lnTo>
                <a:cubicBezTo>
                  <a:pt x="233" y="145"/>
                  <a:pt x="238" y="136"/>
                  <a:pt x="246" y="132"/>
                </a:cubicBezTo>
                <a:cubicBezTo>
                  <a:pt x="255" y="129"/>
                  <a:pt x="265" y="134"/>
                  <a:pt x="268" y="142"/>
                </a:cubicBezTo>
                <a:lnTo>
                  <a:pt x="274" y="160"/>
                </a:lnTo>
                <a:cubicBezTo>
                  <a:pt x="283" y="157"/>
                  <a:pt x="291" y="156"/>
                  <a:pt x="300" y="155"/>
                </a:cubicBezTo>
                <a:close/>
                <a:moveTo>
                  <a:pt x="299" y="188"/>
                </a:moveTo>
                <a:cubicBezTo>
                  <a:pt x="271" y="193"/>
                  <a:pt x="246" y="206"/>
                  <a:pt x="226" y="226"/>
                </a:cubicBezTo>
                <a:cubicBezTo>
                  <a:pt x="206" y="246"/>
                  <a:pt x="193" y="272"/>
                  <a:pt x="189" y="298"/>
                </a:cubicBezTo>
                <a:cubicBezTo>
                  <a:pt x="216" y="294"/>
                  <a:pt x="242" y="281"/>
                  <a:pt x="261" y="261"/>
                </a:cubicBezTo>
                <a:cubicBezTo>
                  <a:pt x="282" y="241"/>
                  <a:pt x="294" y="215"/>
                  <a:pt x="299" y="188"/>
                </a:cubicBezTo>
                <a:close/>
                <a:moveTo>
                  <a:pt x="36" y="145"/>
                </a:moveTo>
                <a:cubicBezTo>
                  <a:pt x="42" y="144"/>
                  <a:pt x="47" y="142"/>
                  <a:pt x="53" y="141"/>
                </a:cubicBezTo>
                <a:cubicBezTo>
                  <a:pt x="56" y="140"/>
                  <a:pt x="59" y="139"/>
                  <a:pt x="62" y="137"/>
                </a:cubicBezTo>
                <a:cubicBezTo>
                  <a:pt x="79" y="131"/>
                  <a:pt x="95" y="121"/>
                  <a:pt x="108" y="108"/>
                </a:cubicBezTo>
                <a:cubicBezTo>
                  <a:pt x="129" y="87"/>
                  <a:pt x="141" y="62"/>
                  <a:pt x="145" y="35"/>
                </a:cubicBezTo>
                <a:cubicBezTo>
                  <a:pt x="118" y="40"/>
                  <a:pt x="93" y="52"/>
                  <a:pt x="73" y="72"/>
                </a:cubicBezTo>
                <a:cubicBezTo>
                  <a:pt x="52" y="93"/>
                  <a:pt x="40" y="118"/>
                  <a:pt x="36" y="145"/>
                </a:cubicBezTo>
                <a:close/>
                <a:moveTo>
                  <a:pt x="333" y="154"/>
                </a:moveTo>
                <a:lnTo>
                  <a:pt x="332" y="187"/>
                </a:lnTo>
                <a:cubicBezTo>
                  <a:pt x="328" y="223"/>
                  <a:pt x="312" y="257"/>
                  <a:pt x="285" y="285"/>
                </a:cubicBezTo>
                <a:cubicBezTo>
                  <a:pt x="258" y="312"/>
                  <a:pt x="223" y="328"/>
                  <a:pt x="188" y="332"/>
                </a:cubicBezTo>
                <a:lnTo>
                  <a:pt x="154" y="333"/>
                </a:lnTo>
                <a:cubicBezTo>
                  <a:pt x="116" y="330"/>
                  <a:pt x="79" y="314"/>
                  <a:pt x="49" y="285"/>
                </a:cubicBezTo>
                <a:cubicBezTo>
                  <a:pt x="20" y="255"/>
                  <a:pt x="4" y="218"/>
                  <a:pt x="1" y="180"/>
                </a:cubicBezTo>
                <a:lnTo>
                  <a:pt x="2" y="146"/>
                </a:lnTo>
                <a:cubicBezTo>
                  <a:pt x="6" y="111"/>
                  <a:pt x="22" y="76"/>
                  <a:pt x="49" y="49"/>
                </a:cubicBezTo>
                <a:cubicBezTo>
                  <a:pt x="77" y="22"/>
                  <a:pt x="111" y="6"/>
                  <a:pt x="147" y="1"/>
                </a:cubicBezTo>
                <a:lnTo>
                  <a:pt x="180" y="1"/>
                </a:lnTo>
                <a:cubicBezTo>
                  <a:pt x="218" y="4"/>
                  <a:pt x="256" y="20"/>
                  <a:pt x="285" y="49"/>
                </a:cubicBezTo>
                <a:cubicBezTo>
                  <a:pt x="314" y="78"/>
                  <a:pt x="330" y="116"/>
                  <a:pt x="333" y="154"/>
                </a:cubicBezTo>
                <a:close/>
                <a:moveTo>
                  <a:pt x="53" y="141"/>
                </a:moveTo>
                <a:cubicBezTo>
                  <a:pt x="56" y="140"/>
                  <a:pt x="59" y="139"/>
                  <a:pt x="62" y="137"/>
                </a:cubicBezTo>
                <a:lnTo>
                  <a:pt x="53" y="141"/>
                </a:lnTo>
                <a:close/>
                <a:moveTo>
                  <a:pt x="167" y="0"/>
                </a:moveTo>
                <a:cubicBezTo>
                  <a:pt x="160" y="0"/>
                  <a:pt x="154" y="1"/>
                  <a:pt x="147" y="1"/>
                </a:cubicBezTo>
                <a:lnTo>
                  <a:pt x="180" y="1"/>
                </a:lnTo>
                <a:cubicBezTo>
                  <a:pt x="176" y="0"/>
                  <a:pt x="171" y="0"/>
                  <a:pt x="167" y="0"/>
                </a:cubicBezTo>
                <a:close/>
                <a:moveTo>
                  <a:pt x="1" y="180"/>
                </a:moveTo>
                <a:lnTo>
                  <a:pt x="2" y="146"/>
                </a:lnTo>
                <a:cubicBezTo>
                  <a:pt x="1" y="157"/>
                  <a:pt x="0" y="168"/>
                  <a:pt x="1" y="180"/>
                </a:cubicBezTo>
                <a:close/>
                <a:moveTo>
                  <a:pt x="333" y="154"/>
                </a:moveTo>
                <a:lnTo>
                  <a:pt x="332" y="187"/>
                </a:lnTo>
                <a:cubicBezTo>
                  <a:pt x="334" y="176"/>
                  <a:pt x="334" y="165"/>
                  <a:pt x="333" y="154"/>
                </a:cubicBezTo>
                <a:close/>
                <a:moveTo>
                  <a:pt x="154" y="333"/>
                </a:moveTo>
                <a:lnTo>
                  <a:pt x="188" y="332"/>
                </a:lnTo>
                <a:cubicBezTo>
                  <a:pt x="181" y="333"/>
                  <a:pt x="174" y="333"/>
                  <a:pt x="167" y="333"/>
                </a:cubicBezTo>
                <a:cubicBezTo>
                  <a:pt x="163" y="333"/>
                  <a:pt x="159" y="333"/>
                  <a:pt x="154" y="3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23">
            <a:extLst>
              <a:ext uri="{FF2B5EF4-FFF2-40B4-BE49-F238E27FC236}">
                <a16:creationId xmlns:a16="http://schemas.microsoft.com/office/drawing/2014/main" id="{23E8610C-A6C1-4E19-8FE9-C66C47A3148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52601" y="2508250"/>
            <a:ext cx="250825" cy="252413"/>
          </a:xfrm>
          <a:custGeom>
            <a:avLst/>
            <a:gdLst>
              <a:gd name="T0" fmla="*/ 143 w 333"/>
              <a:gd name="T1" fmla="*/ 167 h 333"/>
              <a:gd name="T2" fmla="*/ 190 w 333"/>
              <a:gd name="T3" fmla="*/ 167 h 333"/>
              <a:gd name="T4" fmla="*/ 96 w 333"/>
              <a:gd name="T5" fmla="*/ 167 h 333"/>
              <a:gd name="T6" fmla="*/ 237 w 333"/>
              <a:gd name="T7" fmla="*/ 167 h 333"/>
              <a:gd name="T8" fmla="*/ 96 w 333"/>
              <a:gd name="T9" fmla="*/ 167 h 333"/>
              <a:gd name="T10" fmla="*/ 267 w 333"/>
              <a:gd name="T11" fmla="*/ 203 h 333"/>
              <a:gd name="T12" fmla="*/ 212 w 333"/>
              <a:gd name="T13" fmla="*/ 292 h 333"/>
              <a:gd name="T14" fmla="*/ 121 w 333"/>
              <a:gd name="T15" fmla="*/ 292 h 333"/>
              <a:gd name="T16" fmla="*/ 67 w 333"/>
              <a:gd name="T17" fmla="*/ 203 h 333"/>
              <a:gd name="T18" fmla="*/ 33 w 333"/>
              <a:gd name="T19" fmla="*/ 167 h 333"/>
              <a:gd name="T20" fmla="*/ 67 w 333"/>
              <a:gd name="T21" fmla="*/ 135 h 333"/>
              <a:gd name="T22" fmla="*/ 121 w 333"/>
              <a:gd name="T23" fmla="*/ 42 h 333"/>
              <a:gd name="T24" fmla="*/ 213 w 333"/>
              <a:gd name="T25" fmla="*/ 42 h 333"/>
              <a:gd name="T26" fmla="*/ 267 w 333"/>
              <a:gd name="T27" fmla="*/ 135 h 333"/>
              <a:gd name="T28" fmla="*/ 300 w 333"/>
              <a:gd name="T29" fmla="*/ 167 h 333"/>
              <a:gd name="T30" fmla="*/ 242 w 333"/>
              <a:gd name="T31" fmla="*/ 276 h 333"/>
              <a:gd name="T32" fmla="*/ 267 w 333"/>
              <a:gd name="T33" fmla="*/ 245 h 333"/>
              <a:gd name="T34" fmla="*/ 242 w 333"/>
              <a:gd name="T35" fmla="*/ 276 h 333"/>
              <a:gd name="T36" fmla="*/ 67 w 333"/>
              <a:gd name="T37" fmla="*/ 245 h 333"/>
              <a:gd name="T38" fmla="*/ 91 w 333"/>
              <a:gd name="T39" fmla="*/ 276 h 333"/>
              <a:gd name="T40" fmla="*/ 91 w 333"/>
              <a:gd name="T41" fmla="*/ 57 h 333"/>
              <a:gd name="T42" fmla="*/ 66 w 333"/>
              <a:gd name="T43" fmla="*/ 94 h 333"/>
              <a:gd name="T44" fmla="*/ 91 w 333"/>
              <a:gd name="T45" fmla="*/ 57 h 333"/>
              <a:gd name="T46" fmla="*/ 266 w 333"/>
              <a:gd name="T47" fmla="*/ 94 h 333"/>
              <a:gd name="T48" fmla="*/ 243 w 333"/>
              <a:gd name="T49" fmla="*/ 58 h 333"/>
              <a:gd name="T50" fmla="*/ 317 w 333"/>
              <a:gd name="T51" fmla="*/ 95 h 333"/>
              <a:gd name="T52" fmla="*/ 266 w 333"/>
              <a:gd name="T53" fmla="*/ 33 h 333"/>
              <a:gd name="T54" fmla="*/ 167 w 333"/>
              <a:gd name="T55" fmla="*/ 0 h 333"/>
              <a:gd name="T56" fmla="*/ 67 w 333"/>
              <a:gd name="T57" fmla="*/ 33 h 333"/>
              <a:gd name="T58" fmla="*/ 15 w 333"/>
              <a:gd name="T59" fmla="*/ 98 h 333"/>
              <a:gd name="T60" fmla="*/ 17 w 333"/>
              <a:gd name="T61" fmla="*/ 240 h 333"/>
              <a:gd name="T62" fmla="*/ 67 w 333"/>
              <a:gd name="T63" fmla="*/ 300 h 333"/>
              <a:gd name="T64" fmla="*/ 167 w 333"/>
              <a:gd name="T65" fmla="*/ 333 h 333"/>
              <a:gd name="T66" fmla="*/ 266 w 333"/>
              <a:gd name="T67" fmla="*/ 300 h 333"/>
              <a:gd name="T68" fmla="*/ 317 w 333"/>
              <a:gd name="T69" fmla="*/ 238 h 333"/>
              <a:gd name="T70" fmla="*/ 317 w 333"/>
              <a:gd name="T71" fmla="*/ 95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3" h="333">
                <a:moveTo>
                  <a:pt x="167" y="190"/>
                </a:moveTo>
                <a:lnTo>
                  <a:pt x="143" y="167"/>
                </a:lnTo>
                <a:lnTo>
                  <a:pt x="167" y="143"/>
                </a:lnTo>
                <a:lnTo>
                  <a:pt x="190" y="167"/>
                </a:lnTo>
                <a:lnTo>
                  <a:pt x="167" y="190"/>
                </a:lnTo>
                <a:close/>
                <a:moveTo>
                  <a:pt x="96" y="167"/>
                </a:moveTo>
                <a:lnTo>
                  <a:pt x="167" y="237"/>
                </a:lnTo>
                <a:lnTo>
                  <a:pt x="237" y="167"/>
                </a:lnTo>
                <a:lnTo>
                  <a:pt x="167" y="96"/>
                </a:lnTo>
                <a:lnTo>
                  <a:pt x="96" y="167"/>
                </a:lnTo>
                <a:close/>
                <a:moveTo>
                  <a:pt x="289" y="219"/>
                </a:moveTo>
                <a:lnTo>
                  <a:pt x="267" y="203"/>
                </a:lnTo>
                <a:lnTo>
                  <a:pt x="200" y="253"/>
                </a:lnTo>
                <a:lnTo>
                  <a:pt x="212" y="292"/>
                </a:lnTo>
                <a:cubicBezTo>
                  <a:pt x="198" y="297"/>
                  <a:pt x="183" y="300"/>
                  <a:pt x="167" y="300"/>
                </a:cubicBezTo>
                <a:cubicBezTo>
                  <a:pt x="150" y="300"/>
                  <a:pt x="135" y="297"/>
                  <a:pt x="121" y="292"/>
                </a:cubicBezTo>
                <a:lnTo>
                  <a:pt x="133" y="250"/>
                </a:lnTo>
                <a:lnTo>
                  <a:pt x="67" y="203"/>
                </a:lnTo>
                <a:lnTo>
                  <a:pt x="44" y="220"/>
                </a:lnTo>
                <a:cubicBezTo>
                  <a:pt x="37" y="203"/>
                  <a:pt x="33" y="186"/>
                  <a:pt x="33" y="167"/>
                </a:cubicBezTo>
                <a:cubicBezTo>
                  <a:pt x="33" y="149"/>
                  <a:pt x="37" y="133"/>
                  <a:pt x="43" y="118"/>
                </a:cubicBezTo>
                <a:lnTo>
                  <a:pt x="67" y="135"/>
                </a:lnTo>
                <a:lnTo>
                  <a:pt x="133" y="82"/>
                </a:lnTo>
                <a:lnTo>
                  <a:pt x="121" y="42"/>
                </a:lnTo>
                <a:cubicBezTo>
                  <a:pt x="135" y="36"/>
                  <a:pt x="151" y="33"/>
                  <a:pt x="167" y="33"/>
                </a:cubicBezTo>
                <a:cubicBezTo>
                  <a:pt x="183" y="33"/>
                  <a:pt x="199" y="36"/>
                  <a:pt x="213" y="42"/>
                </a:cubicBezTo>
                <a:lnTo>
                  <a:pt x="200" y="86"/>
                </a:lnTo>
                <a:lnTo>
                  <a:pt x="267" y="135"/>
                </a:lnTo>
                <a:lnTo>
                  <a:pt x="290" y="117"/>
                </a:lnTo>
                <a:cubicBezTo>
                  <a:pt x="296" y="132"/>
                  <a:pt x="300" y="149"/>
                  <a:pt x="300" y="167"/>
                </a:cubicBezTo>
                <a:cubicBezTo>
                  <a:pt x="300" y="185"/>
                  <a:pt x="296" y="203"/>
                  <a:pt x="289" y="219"/>
                </a:cubicBezTo>
                <a:close/>
                <a:moveTo>
                  <a:pt x="242" y="276"/>
                </a:moveTo>
                <a:lnTo>
                  <a:pt x="239" y="266"/>
                </a:lnTo>
                <a:lnTo>
                  <a:pt x="267" y="245"/>
                </a:lnTo>
                <a:lnTo>
                  <a:pt x="272" y="248"/>
                </a:lnTo>
                <a:cubicBezTo>
                  <a:pt x="264" y="259"/>
                  <a:pt x="254" y="268"/>
                  <a:pt x="242" y="276"/>
                </a:cubicBezTo>
                <a:close/>
                <a:moveTo>
                  <a:pt x="62" y="249"/>
                </a:moveTo>
                <a:lnTo>
                  <a:pt x="67" y="245"/>
                </a:lnTo>
                <a:lnTo>
                  <a:pt x="95" y="263"/>
                </a:lnTo>
                <a:lnTo>
                  <a:pt x="91" y="276"/>
                </a:lnTo>
                <a:cubicBezTo>
                  <a:pt x="80" y="268"/>
                  <a:pt x="70" y="259"/>
                  <a:pt x="62" y="249"/>
                </a:cubicBezTo>
                <a:close/>
                <a:moveTo>
                  <a:pt x="91" y="57"/>
                </a:moveTo>
                <a:lnTo>
                  <a:pt x="95" y="71"/>
                </a:lnTo>
                <a:lnTo>
                  <a:pt x="66" y="94"/>
                </a:lnTo>
                <a:lnTo>
                  <a:pt x="59" y="88"/>
                </a:lnTo>
                <a:cubicBezTo>
                  <a:pt x="68" y="76"/>
                  <a:pt x="78" y="66"/>
                  <a:pt x="91" y="57"/>
                </a:cubicBezTo>
                <a:close/>
                <a:moveTo>
                  <a:pt x="274" y="88"/>
                </a:moveTo>
                <a:lnTo>
                  <a:pt x="266" y="94"/>
                </a:lnTo>
                <a:lnTo>
                  <a:pt x="239" y="73"/>
                </a:lnTo>
                <a:lnTo>
                  <a:pt x="243" y="58"/>
                </a:lnTo>
                <a:cubicBezTo>
                  <a:pt x="255" y="66"/>
                  <a:pt x="265" y="76"/>
                  <a:pt x="274" y="88"/>
                </a:cubicBezTo>
                <a:close/>
                <a:moveTo>
                  <a:pt x="317" y="95"/>
                </a:moveTo>
                <a:cubicBezTo>
                  <a:pt x="310" y="80"/>
                  <a:pt x="301" y="67"/>
                  <a:pt x="290" y="55"/>
                </a:cubicBezTo>
                <a:cubicBezTo>
                  <a:pt x="283" y="47"/>
                  <a:pt x="275" y="40"/>
                  <a:pt x="266" y="33"/>
                </a:cubicBezTo>
                <a:cubicBezTo>
                  <a:pt x="253" y="23"/>
                  <a:pt x="238" y="15"/>
                  <a:pt x="223" y="10"/>
                </a:cubicBezTo>
                <a:cubicBezTo>
                  <a:pt x="205" y="4"/>
                  <a:pt x="186" y="0"/>
                  <a:pt x="167" y="0"/>
                </a:cubicBezTo>
                <a:cubicBezTo>
                  <a:pt x="147" y="0"/>
                  <a:pt x="128" y="4"/>
                  <a:pt x="111" y="10"/>
                </a:cubicBezTo>
                <a:cubicBezTo>
                  <a:pt x="95" y="15"/>
                  <a:pt x="80" y="23"/>
                  <a:pt x="67" y="33"/>
                </a:cubicBezTo>
                <a:cubicBezTo>
                  <a:pt x="59" y="39"/>
                  <a:pt x="51" y="46"/>
                  <a:pt x="44" y="54"/>
                </a:cubicBezTo>
                <a:cubicBezTo>
                  <a:pt x="32" y="67"/>
                  <a:pt x="23" y="81"/>
                  <a:pt x="15" y="98"/>
                </a:cubicBezTo>
                <a:cubicBezTo>
                  <a:pt x="6" y="119"/>
                  <a:pt x="0" y="142"/>
                  <a:pt x="0" y="167"/>
                </a:cubicBezTo>
                <a:cubicBezTo>
                  <a:pt x="0" y="193"/>
                  <a:pt x="6" y="218"/>
                  <a:pt x="17" y="240"/>
                </a:cubicBezTo>
                <a:cubicBezTo>
                  <a:pt x="24" y="254"/>
                  <a:pt x="33" y="267"/>
                  <a:pt x="43" y="278"/>
                </a:cubicBezTo>
                <a:cubicBezTo>
                  <a:pt x="50" y="286"/>
                  <a:pt x="58" y="293"/>
                  <a:pt x="67" y="300"/>
                </a:cubicBezTo>
                <a:cubicBezTo>
                  <a:pt x="80" y="310"/>
                  <a:pt x="95" y="318"/>
                  <a:pt x="111" y="324"/>
                </a:cubicBezTo>
                <a:cubicBezTo>
                  <a:pt x="128" y="330"/>
                  <a:pt x="147" y="333"/>
                  <a:pt x="167" y="333"/>
                </a:cubicBezTo>
                <a:cubicBezTo>
                  <a:pt x="186" y="333"/>
                  <a:pt x="205" y="330"/>
                  <a:pt x="222" y="324"/>
                </a:cubicBezTo>
                <a:cubicBezTo>
                  <a:pt x="238" y="318"/>
                  <a:pt x="253" y="310"/>
                  <a:pt x="266" y="300"/>
                </a:cubicBezTo>
                <a:cubicBezTo>
                  <a:pt x="275" y="294"/>
                  <a:pt x="283" y="287"/>
                  <a:pt x="290" y="279"/>
                </a:cubicBezTo>
                <a:cubicBezTo>
                  <a:pt x="301" y="267"/>
                  <a:pt x="310" y="253"/>
                  <a:pt x="317" y="238"/>
                </a:cubicBezTo>
                <a:cubicBezTo>
                  <a:pt x="327" y="217"/>
                  <a:pt x="333" y="192"/>
                  <a:pt x="333" y="167"/>
                </a:cubicBezTo>
                <a:cubicBezTo>
                  <a:pt x="333" y="141"/>
                  <a:pt x="327" y="117"/>
                  <a:pt x="317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4">
            <a:extLst>
              <a:ext uri="{FF2B5EF4-FFF2-40B4-BE49-F238E27FC236}">
                <a16:creationId xmlns:a16="http://schemas.microsoft.com/office/drawing/2014/main" id="{49F795DD-E4D3-461A-85D4-CF71ED44432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49363" y="2508250"/>
            <a:ext cx="252413" cy="252413"/>
          </a:xfrm>
          <a:custGeom>
            <a:avLst/>
            <a:gdLst>
              <a:gd name="T0" fmla="*/ 229 w 334"/>
              <a:gd name="T1" fmla="*/ 153 h 333"/>
              <a:gd name="T2" fmla="*/ 221 w 334"/>
              <a:gd name="T3" fmla="*/ 176 h 333"/>
              <a:gd name="T4" fmla="*/ 199 w 334"/>
              <a:gd name="T5" fmla="*/ 168 h 333"/>
              <a:gd name="T6" fmla="*/ 207 w 334"/>
              <a:gd name="T7" fmla="*/ 146 h 333"/>
              <a:gd name="T8" fmla="*/ 229 w 334"/>
              <a:gd name="T9" fmla="*/ 153 h 333"/>
              <a:gd name="T10" fmla="*/ 184 w 334"/>
              <a:gd name="T11" fmla="*/ 138 h 333"/>
              <a:gd name="T12" fmla="*/ 177 w 334"/>
              <a:gd name="T13" fmla="*/ 161 h 333"/>
              <a:gd name="T14" fmla="*/ 154 w 334"/>
              <a:gd name="T15" fmla="*/ 153 h 333"/>
              <a:gd name="T16" fmla="*/ 162 w 334"/>
              <a:gd name="T17" fmla="*/ 131 h 333"/>
              <a:gd name="T18" fmla="*/ 184 w 334"/>
              <a:gd name="T19" fmla="*/ 138 h 333"/>
              <a:gd name="T20" fmla="*/ 244 w 334"/>
              <a:gd name="T21" fmla="*/ 109 h 333"/>
              <a:gd name="T22" fmla="*/ 237 w 334"/>
              <a:gd name="T23" fmla="*/ 131 h 333"/>
              <a:gd name="T24" fmla="*/ 214 w 334"/>
              <a:gd name="T25" fmla="*/ 124 h 333"/>
              <a:gd name="T26" fmla="*/ 222 w 334"/>
              <a:gd name="T27" fmla="*/ 101 h 333"/>
              <a:gd name="T28" fmla="*/ 244 w 334"/>
              <a:gd name="T29" fmla="*/ 109 h 333"/>
              <a:gd name="T30" fmla="*/ 167 w 334"/>
              <a:gd name="T31" fmla="*/ 300 h 333"/>
              <a:gd name="T32" fmla="*/ 34 w 334"/>
              <a:gd name="T33" fmla="*/ 167 h 333"/>
              <a:gd name="T34" fmla="*/ 167 w 334"/>
              <a:gd name="T35" fmla="*/ 33 h 333"/>
              <a:gd name="T36" fmla="*/ 300 w 334"/>
              <a:gd name="T37" fmla="*/ 167 h 333"/>
              <a:gd name="T38" fmla="*/ 167 w 334"/>
              <a:gd name="T39" fmla="*/ 300 h 333"/>
              <a:gd name="T40" fmla="*/ 167 w 334"/>
              <a:gd name="T41" fmla="*/ 0 h 333"/>
              <a:gd name="T42" fmla="*/ 0 w 334"/>
              <a:gd name="T43" fmla="*/ 167 h 333"/>
              <a:gd name="T44" fmla="*/ 167 w 334"/>
              <a:gd name="T45" fmla="*/ 333 h 333"/>
              <a:gd name="T46" fmla="*/ 334 w 334"/>
              <a:gd name="T47" fmla="*/ 167 h 333"/>
              <a:gd name="T48" fmla="*/ 167 w 334"/>
              <a:gd name="T4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4" h="333">
                <a:moveTo>
                  <a:pt x="229" y="153"/>
                </a:moveTo>
                <a:cubicBezTo>
                  <a:pt x="233" y="162"/>
                  <a:pt x="230" y="172"/>
                  <a:pt x="221" y="176"/>
                </a:cubicBezTo>
                <a:cubicBezTo>
                  <a:pt x="213" y="180"/>
                  <a:pt x="203" y="176"/>
                  <a:pt x="199" y="168"/>
                </a:cubicBezTo>
                <a:cubicBezTo>
                  <a:pt x="195" y="160"/>
                  <a:pt x="198" y="150"/>
                  <a:pt x="207" y="146"/>
                </a:cubicBezTo>
                <a:cubicBezTo>
                  <a:pt x="215" y="142"/>
                  <a:pt x="225" y="145"/>
                  <a:pt x="229" y="153"/>
                </a:cubicBezTo>
                <a:close/>
                <a:moveTo>
                  <a:pt x="184" y="138"/>
                </a:moveTo>
                <a:cubicBezTo>
                  <a:pt x="188" y="146"/>
                  <a:pt x="185" y="156"/>
                  <a:pt x="177" y="161"/>
                </a:cubicBezTo>
                <a:cubicBezTo>
                  <a:pt x="168" y="165"/>
                  <a:pt x="158" y="161"/>
                  <a:pt x="154" y="153"/>
                </a:cubicBezTo>
                <a:cubicBezTo>
                  <a:pt x="150" y="145"/>
                  <a:pt x="154" y="135"/>
                  <a:pt x="162" y="131"/>
                </a:cubicBezTo>
                <a:cubicBezTo>
                  <a:pt x="170" y="127"/>
                  <a:pt x="180" y="130"/>
                  <a:pt x="184" y="138"/>
                </a:cubicBezTo>
                <a:close/>
                <a:moveTo>
                  <a:pt x="244" y="109"/>
                </a:moveTo>
                <a:cubicBezTo>
                  <a:pt x="248" y="117"/>
                  <a:pt x="245" y="127"/>
                  <a:pt x="237" y="131"/>
                </a:cubicBezTo>
                <a:cubicBezTo>
                  <a:pt x="228" y="135"/>
                  <a:pt x="218" y="132"/>
                  <a:pt x="214" y="124"/>
                </a:cubicBezTo>
                <a:cubicBezTo>
                  <a:pt x="210" y="115"/>
                  <a:pt x="214" y="105"/>
                  <a:pt x="222" y="101"/>
                </a:cubicBezTo>
                <a:cubicBezTo>
                  <a:pt x="230" y="97"/>
                  <a:pt x="240" y="101"/>
                  <a:pt x="244" y="109"/>
                </a:cubicBezTo>
                <a:close/>
                <a:moveTo>
                  <a:pt x="167" y="300"/>
                </a:moveTo>
                <a:cubicBezTo>
                  <a:pt x="93" y="300"/>
                  <a:pt x="34" y="240"/>
                  <a:pt x="34" y="167"/>
                </a:cubicBezTo>
                <a:cubicBezTo>
                  <a:pt x="34" y="93"/>
                  <a:pt x="93" y="33"/>
                  <a:pt x="167" y="33"/>
                </a:cubicBezTo>
                <a:cubicBezTo>
                  <a:pt x="241" y="33"/>
                  <a:pt x="300" y="93"/>
                  <a:pt x="300" y="167"/>
                </a:cubicBezTo>
                <a:cubicBezTo>
                  <a:pt x="300" y="240"/>
                  <a:pt x="241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3"/>
                  <a:pt x="167" y="333"/>
                </a:cubicBezTo>
                <a:cubicBezTo>
                  <a:pt x="259" y="333"/>
                  <a:pt x="334" y="259"/>
                  <a:pt x="334" y="167"/>
                </a:cubicBezTo>
                <a:cubicBezTo>
                  <a:pt x="334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125">
            <a:extLst>
              <a:ext uri="{FF2B5EF4-FFF2-40B4-BE49-F238E27FC236}">
                <a16:creationId xmlns:a16="http://schemas.microsoft.com/office/drawing/2014/main" id="{D4009966-18EB-4D12-855D-37CACF85F12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75326" y="2001838"/>
            <a:ext cx="252413" cy="254000"/>
          </a:xfrm>
          <a:custGeom>
            <a:avLst/>
            <a:gdLst>
              <a:gd name="T0" fmla="*/ 216 w 334"/>
              <a:gd name="T1" fmla="*/ 212 h 334"/>
              <a:gd name="T2" fmla="*/ 218 w 334"/>
              <a:gd name="T3" fmla="*/ 199 h 334"/>
              <a:gd name="T4" fmla="*/ 192 w 334"/>
              <a:gd name="T5" fmla="*/ 161 h 334"/>
              <a:gd name="T6" fmla="*/ 213 w 334"/>
              <a:gd name="T7" fmla="*/ 131 h 334"/>
              <a:gd name="T8" fmla="*/ 210 w 334"/>
              <a:gd name="T9" fmla="*/ 116 h 334"/>
              <a:gd name="T10" fmla="*/ 234 w 334"/>
              <a:gd name="T11" fmla="*/ 167 h 334"/>
              <a:gd name="T12" fmla="*/ 216 w 334"/>
              <a:gd name="T13" fmla="*/ 212 h 334"/>
              <a:gd name="T14" fmla="*/ 125 w 334"/>
              <a:gd name="T15" fmla="*/ 115 h 334"/>
              <a:gd name="T16" fmla="*/ 121 w 334"/>
              <a:gd name="T17" fmla="*/ 133 h 334"/>
              <a:gd name="T18" fmla="*/ 141 w 334"/>
              <a:gd name="T19" fmla="*/ 165 h 334"/>
              <a:gd name="T20" fmla="*/ 116 w 334"/>
              <a:gd name="T21" fmla="*/ 200 h 334"/>
              <a:gd name="T22" fmla="*/ 118 w 334"/>
              <a:gd name="T23" fmla="*/ 212 h 334"/>
              <a:gd name="T24" fmla="*/ 100 w 334"/>
              <a:gd name="T25" fmla="*/ 167 h 334"/>
              <a:gd name="T26" fmla="*/ 125 w 334"/>
              <a:gd name="T27" fmla="*/ 115 h 334"/>
              <a:gd name="T28" fmla="*/ 167 w 334"/>
              <a:gd name="T29" fmla="*/ 116 h 334"/>
              <a:gd name="T30" fmla="*/ 183 w 334"/>
              <a:gd name="T31" fmla="*/ 133 h 334"/>
              <a:gd name="T32" fmla="*/ 171 w 334"/>
              <a:gd name="T33" fmla="*/ 153 h 334"/>
              <a:gd name="T34" fmla="*/ 151 w 334"/>
              <a:gd name="T35" fmla="*/ 133 h 334"/>
              <a:gd name="T36" fmla="*/ 167 w 334"/>
              <a:gd name="T37" fmla="*/ 116 h 334"/>
              <a:gd name="T38" fmla="*/ 167 w 334"/>
              <a:gd name="T39" fmla="*/ 217 h 334"/>
              <a:gd name="T40" fmla="*/ 147 w 334"/>
              <a:gd name="T41" fmla="*/ 198 h 334"/>
              <a:gd name="T42" fmla="*/ 160 w 334"/>
              <a:gd name="T43" fmla="*/ 173 h 334"/>
              <a:gd name="T44" fmla="*/ 187 w 334"/>
              <a:gd name="T45" fmla="*/ 199 h 334"/>
              <a:gd name="T46" fmla="*/ 167 w 334"/>
              <a:gd name="T47" fmla="*/ 217 h 334"/>
              <a:gd name="T48" fmla="*/ 167 w 334"/>
              <a:gd name="T49" fmla="*/ 67 h 334"/>
              <a:gd name="T50" fmla="*/ 67 w 334"/>
              <a:gd name="T51" fmla="*/ 167 h 334"/>
              <a:gd name="T52" fmla="*/ 167 w 334"/>
              <a:gd name="T53" fmla="*/ 267 h 334"/>
              <a:gd name="T54" fmla="*/ 267 w 334"/>
              <a:gd name="T55" fmla="*/ 167 h 334"/>
              <a:gd name="T56" fmla="*/ 167 w 334"/>
              <a:gd name="T57" fmla="*/ 67 h 334"/>
              <a:gd name="T58" fmla="*/ 167 w 334"/>
              <a:gd name="T59" fmla="*/ 300 h 334"/>
              <a:gd name="T60" fmla="*/ 34 w 334"/>
              <a:gd name="T61" fmla="*/ 167 h 334"/>
              <a:gd name="T62" fmla="*/ 167 w 334"/>
              <a:gd name="T63" fmla="*/ 34 h 334"/>
              <a:gd name="T64" fmla="*/ 300 w 334"/>
              <a:gd name="T65" fmla="*/ 167 h 334"/>
              <a:gd name="T66" fmla="*/ 167 w 334"/>
              <a:gd name="T67" fmla="*/ 300 h 334"/>
              <a:gd name="T68" fmla="*/ 167 w 334"/>
              <a:gd name="T69" fmla="*/ 0 h 334"/>
              <a:gd name="T70" fmla="*/ 0 w 334"/>
              <a:gd name="T71" fmla="*/ 167 h 334"/>
              <a:gd name="T72" fmla="*/ 167 w 334"/>
              <a:gd name="T73" fmla="*/ 334 h 334"/>
              <a:gd name="T74" fmla="*/ 334 w 334"/>
              <a:gd name="T75" fmla="*/ 167 h 334"/>
              <a:gd name="T76" fmla="*/ 167 w 334"/>
              <a:gd name="T77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4" h="334">
                <a:moveTo>
                  <a:pt x="216" y="212"/>
                </a:moveTo>
                <a:cubicBezTo>
                  <a:pt x="217" y="208"/>
                  <a:pt x="218" y="203"/>
                  <a:pt x="218" y="199"/>
                </a:cubicBezTo>
                <a:cubicBezTo>
                  <a:pt x="218" y="183"/>
                  <a:pt x="210" y="170"/>
                  <a:pt x="192" y="161"/>
                </a:cubicBezTo>
                <a:cubicBezTo>
                  <a:pt x="206" y="153"/>
                  <a:pt x="213" y="144"/>
                  <a:pt x="213" y="131"/>
                </a:cubicBezTo>
                <a:cubicBezTo>
                  <a:pt x="213" y="126"/>
                  <a:pt x="212" y="121"/>
                  <a:pt x="210" y="116"/>
                </a:cubicBezTo>
                <a:cubicBezTo>
                  <a:pt x="224" y="129"/>
                  <a:pt x="234" y="147"/>
                  <a:pt x="234" y="167"/>
                </a:cubicBezTo>
                <a:cubicBezTo>
                  <a:pt x="234" y="184"/>
                  <a:pt x="227" y="200"/>
                  <a:pt x="216" y="212"/>
                </a:cubicBezTo>
                <a:close/>
                <a:moveTo>
                  <a:pt x="125" y="115"/>
                </a:moveTo>
                <a:cubicBezTo>
                  <a:pt x="123" y="120"/>
                  <a:pt x="121" y="126"/>
                  <a:pt x="121" y="133"/>
                </a:cubicBezTo>
                <a:cubicBezTo>
                  <a:pt x="121" y="148"/>
                  <a:pt x="127" y="156"/>
                  <a:pt x="141" y="165"/>
                </a:cubicBezTo>
                <a:cubicBezTo>
                  <a:pt x="125" y="172"/>
                  <a:pt x="116" y="184"/>
                  <a:pt x="116" y="200"/>
                </a:cubicBezTo>
                <a:cubicBezTo>
                  <a:pt x="116" y="204"/>
                  <a:pt x="116" y="208"/>
                  <a:pt x="118" y="212"/>
                </a:cubicBezTo>
                <a:cubicBezTo>
                  <a:pt x="107" y="200"/>
                  <a:pt x="100" y="184"/>
                  <a:pt x="100" y="167"/>
                </a:cubicBezTo>
                <a:cubicBezTo>
                  <a:pt x="100" y="146"/>
                  <a:pt x="110" y="128"/>
                  <a:pt x="125" y="115"/>
                </a:cubicBezTo>
                <a:close/>
                <a:moveTo>
                  <a:pt x="167" y="116"/>
                </a:moveTo>
                <a:cubicBezTo>
                  <a:pt x="178" y="116"/>
                  <a:pt x="183" y="123"/>
                  <a:pt x="183" y="133"/>
                </a:cubicBezTo>
                <a:cubicBezTo>
                  <a:pt x="183" y="141"/>
                  <a:pt x="180" y="147"/>
                  <a:pt x="171" y="153"/>
                </a:cubicBezTo>
                <a:cubicBezTo>
                  <a:pt x="157" y="148"/>
                  <a:pt x="151" y="142"/>
                  <a:pt x="151" y="133"/>
                </a:cubicBezTo>
                <a:cubicBezTo>
                  <a:pt x="151" y="122"/>
                  <a:pt x="157" y="116"/>
                  <a:pt x="167" y="116"/>
                </a:cubicBezTo>
                <a:close/>
                <a:moveTo>
                  <a:pt x="167" y="217"/>
                </a:moveTo>
                <a:cubicBezTo>
                  <a:pt x="154" y="217"/>
                  <a:pt x="147" y="209"/>
                  <a:pt x="147" y="198"/>
                </a:cubicBezTo>
                <a:cubicBezTo>
                  <a:pt x="147" y="187"/>
                  <a:pt x="152" y="179"/>
                  <a:pt x="160" y="173"/>
                </a:cubicBezTo>
                <a:cubicBezTo>
                  <a:pt x="179" y="180"/>
                  <a:pt x="187" y="185"/>
                  <a:pt x="187" y="199"/>
                </a:cubicBezTo>
                <a:cubicBezTo>
                  <a:pt x="187" y="209"/>
                  <a:pt x="181" y="217"/>
                  <a:pt x="167" y="217"/>
                </a:cubicBezTo>
                <a:close/>
                <a:moveTo>
                  <a:pt x="167" y="67"/>
                </a:moveTo>
                <a:cubicBezTo>
                  <a:pt x="112" y="67"/>
                  <a:pt x="67" y="112"/>
                  <a:pt x="67" y="167"/>
                </a:cubicBezTo>
                <a:cubicBezTo>
                  <a:pt x="67" y="222"/>
                  <a:pt x="112" y="267"/>
                  <a:pt x="167" y="267"/>
                </a:cubicBezTo>
                <a:cubicBezTo>
                  <a:pt x="222" y="267"/>
                  <a:pt x="267" y="222"/>
                  <a:pt x="267" y="167"/>
                </a:cubicBezTo>
                <a:cubicBezTo>
                  <a:pt x="267" y="112"/>
                  <a:pt x="222" y="67"/>
                  <a:pt x="167" y="67"/>
                </a:cubicBezTo>
                <a:close/>
                <a:moveTo>
                  <a:pt x="167" y="300"/>
                </a:moveTo>
                <a:cubicBezTo>
                  <a:pt x="93" y="300"/>
                  <a:pt x="34" y="241"/>
                  <a:pt x="34" y="167"/>
                </a:cubicBezTo>
                <a:cubicBezTo>
                  <a:pt x="34" y="93"/>
                  <a:pt x="93" y="34"/>
                  <a:pt x="167" y="34"/>
                </a:cubicBezTo>
                <a:cubicBezTo>
                  <a:pt x="241" y="34"/>
                  <a:pt x="300" y="93"/>
                  <a:pt x="300" y="167"/>
                </a:cubicBezTo>
                <a:cubicBezTo>
                  <a:pt x="300" y="241"/>
                  <a:pt x="241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ubicBezTo>
                  <a:pt x="259" y="334"/>
                  <a:pt x="334" y="259"/>
                  <a:pt x="334" y="167"/>
                </a:cubicBezTo>
                <a:cubicBezTo>
                  <a:pt x="334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126">
            <a:extLst>
              <a:ext uri="{FF2B5EF4-FFF2-40B4-BE49-F238E27FC236}">
                <a16:creationId xmlns:a16="http://schemas.microsoft.com/office/drawing/2014/main" id="{43120323-EC79-4FD4-91CE-BEFD3BF5F33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73676" y="2001838"/>
            <a:ext cx="250825" cy="254000"/>
          </a:xfrm>
          <a:custGeom>
            <a:avLst/>
            <a:gdLst>
              <a:gd name="T0" fmla="*/ 275 w 333"/>
              <a:gd name="T1" fmla="*/ 243 h 333"/>
              <a:gd name="T2" fmla="*/ 251 w 333"/>
              <a:gd name="T3" fmla="*/ 183 h 333"/>
              <a:gd name="T4" fmla="*/ 299 w 333"/>
              <a:gd name="T5" fmla="*/ 183 h 333"/>
              <a:gd name="T6" fmla="*/ 275 w 333"/>
              <a:gd name="T7" fmla="*/ 243 h 333"/>
              <a:gd name="T8" fmla="*/ 183 w 333"/>
              <a:gd name="T9" fmla="*/ 299 h 333"/>
              <a:gd name="T10" fmla="*/ 183 w 333"/>
              <a:gd name="T11" fmla="*/ 183 h 333"/>
              <a:gd name="T12" fmla="*/ 217 w 333"/>
              <a:gd name="T13" fmla="*/ 183 h 333"/>
              <a:gd name="T14" fmla="*/ 252 w 333"/>
              <a:gd name="T15" fmla="*/ 269 h 333"/>
              <a:gd name="T16" fmla="*/ 183 w 333"/>
              <a:gd name="T17" fmla="*/ 299 h 333"/>
              <a:gd name="T18" fmla="*/ 183 w 333"/>
              <a:gd name="T19" fmla="*/ 34 h 333"/>
              <a:gd name="T20" fmla="*/ 252 w 333"/>
              <a:gd name="T21" fmla="*/ 64 h 333"/>
              <a:gd name="T22" fmla="*/ 217 w 333"/>
              <a:gd name="T23" fmla="*/ 149 h 333"/>
              <a:gd name="T24" fmla="*/ 183 w 333"/>
              <a:gd name="T25" fmla="*/ 149 h 333"/>
              <a:gd name="T26" fmla="*/ 183 w 333"/>
              <a:gd name="T27" fmla="*/ 34 h 333"/>
              <a:gd name="T28" fmla="*/ 299 w 333"/>
              <a:gd name="T29" fmla="*/ 149 h 333"/>
              <a:gd name="T30" fmla="*/ 251 w 333"/>
              <a:gd name="T31" fmla="*/ 149 h 333"/>
              <a:gd name="T32" fmla="*/ 275 w 333"/>
              <a:gd name="T33" fmla="*/ 89 h 333"/>
              <a:gd name="T34" fmla="*/ 299 w 333"/>
              <a:gd name="T35" fmla="*/ 149 h 333"/>
              <a:gd name="T36" fmla="*/ 150 w 333"/>
              <a:gd name="T37" fmla="*/ 149 h 333"/>
              <a:gd name="T38" fmla="*/ 115 w 333"/>
              <a:gd name="T39" fmla="*/ 149 h 333"/>
              <a:gd name="T40" fmla="*/ 81 w 333"/>
              <a:gd name="T41" fmla="*/ 64 h 333"/>
              <a:gd name="T42" fmla="*/ 150 w 333"/>
              <a:gd name="T43" fmla="*/ 34 h 333"/>
              <a:gd name="T44" fmla="*/ 150 w 333"/>
              <a:gd name="T45" fmla="*/ 149 h 333"/>
              <a:gd name="T46" fmla="*/ 150 w 333"/>
              <a:gd name="T47" fmla="*/ 299 h 333"/>
              <a:gd name="T48" fmla="*/ 81 w 333"/>
              <a:gd name="T49" fmla="*/ 269 h 333"/>
              <a:gd name="T50" fmla="*/ 115 w 333"/>
              <a:gd name="T51" fmla="*/ 183 h 333"/>
              <a:gd name="T52" fmla="*/ 150 w 333"/>
              <a:gd name="T53" fmla="*/ 183 h 333"/>
              <a:gd name="T54" fmla="*/ 150 w 333"/>
              <a:gd name="T55" fmla="*/ 299 h 333"/>
              <a:gd name="T56" fmla="*/ 34 w 333"/>
              <a:gd name="T57" fmla="*/ 183 h 333"/>
              <a:gd name="T58" fmla="*/ 82 w 333"/>
              <a:gd name="T59" fmla="*/ 183 h 333"/>
              <a:gd name="T60" fmla="*/ 58 w 333"/>
              <a:gd name="T61" fmla="*/ 243 h 333"/>
              <a:gd name="T62" fmla="*/ 34 w 333"/>
              <a:gd name="T63" fmla="*/ 183 h 333"/>
              <a:gd name="T64" fmla="*/ 58 w 333"/>
              <a:gd name="T65" fmla="*/ 89 h 333"/>
              <a:gd name="T66" fmla="*/ 82 w 333"/>
              <a:gd name="T67" fmla="*/ 149 h 333"/>
              <a:gd name="T68" fmla="*/ 34 w 333"/>
              <a:gd name="T69" fmla="*/ 149 h 333"/>
              <a:gd name="T70" fmla="*/ 58 w 333"/>
              <a:gd name="T71" fmla="*/ 89 h 333"/>
              <a:gd name="T72" fmla="*/ 298 w 333"/>
              <a:gd name="T73" fmla="*/ 64 h 333"/>
              <a:gd name="T74" fmla="*/ 275 w 333"/>
              <a:gd name="T75" fmla="*/ 40 h 333"/>
              <a:gd name="T76" fmla="*/ 166 w 333"/>
              <a:gd name="T77" fmla="*/ 0 h 333"/>
              <a:gd name="T78" fmla="*/ 58 w 333"/>
              <a:gd name="T79" fmla="*/ 40 h 333"/>
              <a:gd name="T80" fmla="*/ 35 w 333"/>
              <a:gd name="T81" fmla="*/ 64 h 333"/>
              <a:gd name="T82" fmla="*/ 0 w 333"/>
              <a:gd name="T83" fmla="*/ 166 h 333"/>
              <a:gd name="T84" fmla="*/ 35 w 333"/>
              <a:gd name="T85" fmla="*/ 269 h 333"/>
              <a:gd name="T86" fmla="*/ 58 w 333"/>
              <a:gd name="T87" fmla="*/ 293 h 333"/>
              <a:gd name="T88" fmla="*/ 166 w 333"/>
              <a:gd name="T89" fmla="*/ 333 h 333"/>
              <a:gd name="T90" fmla="*/ 275 w 333"/>
              <a:gd name="T91" fmla="*/ 293 h 333"/>
              <a:gd name="T92" fmla="*/ 298 w 333"/>
              <a:gd name="T93" fmla="*/ 269 h 333"/>
              <a:gd name="T94" fmla="*/ 333 w 333"/>
              <a:gd name="T95" fmla="*/ 166 h 333"/>
              <a:gd name="T96" fmla="*/ 298 w 333"/>
              <a:gd name="T97" fmla="*/ 64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3" h="333">
                <a:moveTo>
                  <a:pt x="275" y="243"/>
                </a:moveTo>
                <a:cubicBezTo>
                  <a:pt x="262" y="226"/>
                  <a:pt x="254" y="199"/>
                  <a:pt x="251" y="183"/>
                </a:cubicBezTo>
                <a:lnTo>
                  <a:pt x="299" y="183"/>
                </a:lnTo>
                <a:cubicBezTo>
                  <a:pt x="296" y="199"/>
                  <a:pt x="287" y="226"/>
                  <a:pt x="275" y="243"/>
                </a:cubicBezTo>
                <a:close/>
                <a:moveTo>
                  <a:pt x="183" y="299"/>
                </a:moveTo>
                <a:lnTo>
                  <a:pt x="183" y="183"/>
                </a:lnTo>
                <a:lnTo>
                  <a:pt x="217" y="183"/>
                </a:lnTo>
                <a:cubicBezTo>
                  <a:pt x="220" y="216"/>
                  <a:pt x="233" y="244"/>
                  <a:pt x="252" y="269"/>
                </a:cubicBezTo>
                <a:cubicBezTo>
                  <a:pt x="233" y="284"/>
                  <a:pt x="209" y="295"/>
                  <a:pt x="183" y="299"/>
                </a:cubicBezTo>
                <a:close/>
                <a:moveTo>
                  <a:pt x="183" y="34"/>
                </a:moveTo>
                <a:cubicBezTo>
                  <a:pt x="209" y="37"/>
                  <a:pt x="233" y="48"/>
                  <a:pt x="252" y="64"/>
                </a:cubicBezTo>
                <a:cubicBezTo>
                  <a:pt x="233" y="88"/>
                  <a:pt x="220" y="116"/>
                  <a:pt x="217" y="149"/>
                </a:cubicBezTo>
                <a:lnTo>
                  <a:pt x="183" y="149"/>
                </a:lnTo>
                <a:lnTo>
                  <a:pt x="183" y="34"/>
                </a:lnTo>
                <a:close/>
                <a:moveTo>
                  <a:pt x="299" y="149"/>
                </a:moveTo>
                <a:lnTo>
                  <a:pt x="251" y="149"/>
                </a:lnTo>
                <a:cubicBezTo>
                  <a:pt x="254" y="133"/>
                  <a:pt x="262" y="106"/>
                  <a:pt x="275" y="89"/>
                </a:cubicBezTo>
                <a:cubicBezTo>
                  <a:pt x="287" y="106"/>
                  <a:pt x="296" y="133"/>
                  <a:pt x="299" y="149"/>
                </a:cubicBezTo>
                <a:close/>
                <a:moveTo>
                  <a:pt x="150" y="149"/>
                </a:moveTo>
                <a:lnTo>
                  <a:pt x="115" y="149"/>
                </a:lnTo>
                <a:cubicBezTo>
                  <a:pt x="112" y="116"/>
                  <a:pt x="100" y="88"/>
                  <a:pt x="81" y="64"/>
                </a:cubicBezTo>
                <a:cubicBezTo>
                  <a:pt x="100" y="48"/>
                  <a:pt x="124" y="37"/>
                  <a:pt x="150" y="34"/>
                </a:cubicBezTo>
                <a:lnTo>
                  <a:pt x="150" y="149"/>
                </a:lnTo>
                <a:close/>
                <a:moveTo>
                  <a:pt x="150" y="299"/>
                </a:moveTo>
                <a:cubicBezTo>
                  <a:pt x="124" y="295"/>
                  <a:pt x="100" y="284"/>
                  <a:pt x="81" y="269"/>
                </a:cubicBezTo>
                <a:cubicBezTo>
                  <a:pt x="100" y="244"/>
                  <a:pt x="112" y="216"/>
                  <a:pt x="115" y="183"/>
                </a:cubicBezTo>
                <a:lnTo>
                  <a:pt x="150" y="183"/>
                </a:lnTo>
                <a:lnTo>
                  <a:pt x="150" y="299"/>
                </a:lnTo>
                <a:close/>
                <a:moveTo>
                  <a:pt x="34" y="183"/>
                </a:moveTo>
                <a:lnTo>
                  <a:pt x="82" y="183"/>
                </a:lnTo>
                <a:cubicBezTo>
                  <a:pt x="79" y="199"/>
                  <a:pt x="71" y="226"/>
                  <a:pt x="58" y="243"/>
                </a:cubicBezTo>
                <a:cubicBezTo>
                  <a:pt x="45" y="226"/>
                  <a:pt x="37" y="199"/>
                  <a:pt x="34" y="183"/>
                </a:cubicBezTo>
                <a:close/>
                <a:moveTo>
                  <a:pt x="58" y="89"/>
                </a:moveTo>
                <a:cubicBezTo>
                  <a:pt x="71" y="106"/>
                  <a:pt x="79" y="133"/>
                  <a:pt x="82" y="149"/>
                </a:cubicBezTo>
                <a:lnTo>
                  <a:pt x="34" y="149"/>
                </a:lnTo>
                <a:cubicBezTo>
                  <a:pt x="37" y="133"/>
                  <a:pt x="45" y="106"/>
                  <a:pt x="58" y="89"/>
                </a:cubicBezTo>
                <a:close/>
                <a:moveTo>
                  <a:pt x="298" y="64"/>
                </a:moveTo>
                <a:cubicBezTo>
                  <a:pt x="291" y="55"/>
                  <a:pt x="283" y="47"/>
                  <a:pt x="275" y="40"/>
                </a:cubicBezTo>
                <a:cubicBezTo>
                  <a:pt x="246" y="15"/>
                  <a:pt x="208" y="0"/>
                  <a:pt x="166" y="0"/>
                </a:cubicBezTo>
                <a:cubicBezTo>
                  <a:pt x="125" y="0"/>
                  <a:pt x="87" y="15"/>
                  <a:pt x="58" y="40"/>
                </a:cubicBezTo>
                <a:cubicBezTo>
                  <a:pt x="50" y="47"/>
                  <a:pt x="42" y="55"/>
                  <a:pt x="35" y="64"/>
                </a:cubicBezTo>
                <a:cubicBezTo>
                  <a:pt x="13" y="92"/>
                  <a:pt x="0" y="128"/>
                  <a:pt x="0" y="166"/>
                </a:cubicBezTo>
                <a:cubicBezTo>
                  <a:pt x="0" y="205"/>
                  <a:pt x="13" y="240"/>
                  <a:pt x="35" y="269"/>
                </a:cubicBezTo>
                <a:cubicBezTo>
                  <a:pt x="42" y="278"/>
                  <a:pt x="50" y="286"/>
                  <a:pt x="58" y="293"/>
                </a:cubicBezTo>
                <a:cubicBezTo>
                  <a:pt x="87" y="318"/>
                  <a:pt x="125" y="333"/>
                  <a:pt x="166" y="333"/>
                </a:cubicBezTo>
                <a:cubicBezTo>
                  <a:pt x="208" y="333"/>
                  <a:pt x="246" y="318"/>
                  <a:pt x="275" y="293"/>
                </a:cubicBezTo>
                <a:cubicBezTo>
                  <a:pt x="283" y="286"/>
                  <a:pt x="291" y="278"/>
                  <a:pt x="298" y="269"/>
                </a:cubicBezTo>
                <a:cubicBezTo>
                  <a:pt x="320" y="240"/>
                  <a:pt x="333" y="205"/>
                  <a:pt x="333" y="166"/>
                </a:cubicBezTo>
                <a:cubicBezTo>
                  <a:pt x="333" y="128"/>
                  <a:pt x="320" y="92"/>
                  <a:pt x="298" y="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27">
            <a:extLst>
              <a:ext uri="{FF2B5EF4-FFF2-40B4-BE49-F238E27FC236}">
                <a16:creationId xmlns:a16="http://schemas.microsoft.com/office/drawing/2014/main" id="{489370AF-46E0-4427-86A3-6139A2E71A9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70438" y="2001838"/>
            <a:ext cx="250825" cy="254000"/>
          </a:xfrm>
          <a:custGeom>
            <a:avLst/>
            <a:gdLst>
              <a:gd name="T0" fmla="*/ 275 w 333"/>
              <a:gd name="T1" fmla="*/ 244 h 334"/>
              <a:gd name="T2" fmla="*/ 250 w 333"/>
              <a:gd name="T3" fmla="*/ 167 h 334"/>
              <a:gd name="T4" fmla="*/ 299 w 333"/>
              <a:gd name="T5" fmla="*/ 179 h 334"/>
              <a:gd name="T6" fmla="*/ 275 w 333"/>
              <a:gd name="T7" fmla="*/ 244 h 334"/>
              <a:gd name="T8" fmla="*/ 183 w 333"/>
              <a:gd name="T9" fmla="*/ 299 h 334"/>
              <a:gd name="T10" fmla="*/ 183 w 333"/>
              <a:gd name="T11" fmla="*/ 161 h 334"/>
              <a:gd name="T12" fmla="*/ 217 w 333"/>
              <a:gd name="T13" fmla="*/ 163 h 334"/>
              <a:gd name="T14" fmla="*/ 217 w 333"/>
              <a:gd name="T15" fmla="*/ 167 h 334"/>
              <a:gd name="T16" fmla="*/ 252 w 333"/>
              <a:gd name="T17" fmla="*/ 269 h 334"/>
              <a:gd name="T18" fmla="*/ 183 w 333"/>
              <a:gd name="T19" fmla="*/ 299 h 334"/>
              <a:gd name="T20" fmla="*/ 183 w 333"/>
              <a:gd name="T21" fmla="*/ 35 h 334"/>
              <a:gd name="T22" fmla="*/ 252 w 333"/>
              <a:gd name="T23" fmla="*/ 65 h 334"/>
              <a:gd name="T24" fmla="*/ 221 w 333"/>
              <a:gd name="T25" fmla="*/ 130 h 334"/>
              <a:gd name="T26" fmla="*/ 183 w 333"/>
              <a:gd name="T27" fmla="*/ 127 h 334"/>
              <a:gd name="T28" fmla="*/ 183 w 333"/>
              <a:gd name="T29" fmla="*/ 35 h 334"/>
              <a:gd name="T30" fmla="*/ 275 w 333"/>
              <a:gd name="T31" fmla="*/ 90 h 334"/>
              <a:gd name="T32" fmla="*/ 298 w 333"/>
              <a:gd name="T33" fmla="*/ 144 h 334"/>
              <a:gd name="T34" fmla="*/ 254 w 333"/>
              <a:gd name="T35" fmla="*/ 134 h 334"/>
              <a:gd name="T36" fmla="*/ 275 w 333"/>
              <a:gd name="T37" fmla="*/ 90 h 334"/>
              <a:gd name="T38" fmla="*/ 150 w 333"/>
              <a:gd name="T39" fmla="*/ 127 h 334"/>
              <a:gd name="T40" fmla="*/ 112 w 333"/>
              <a:gd name="T41" fmla="*/ 130 h 334"/>
              <a:gd name="T42" fmla="*/ 81 w 333"/>
              <a:gd name="T43" fmla="*/ 65 h 334"/>
              <a:gd name="T44" fmla="*/ 150 w 333"/>
              <a:gd name="T45" fmla="*/ 35 h 334"/>
              <a:gd name="T46" fmla="*/ 150 w 333"/>
              <a:gd name="T47" fmla="*/ 127 h 334"/>
              <a:gd name="T48" fmla="*/ 150 w 333"/>
              <a:gd name="T49" fmla="*/ 299 h 334"/>
              <a:gd name="T50" fmla="*/ 81 w 333"/>
              <a:gd name="T51" fmla="*/ 269 h 334"/>
              <a:gd name="T52" fmla="*/ 117 w 333"/>
              <a:gd name="T53" fmla="*/ 167 h 334"/>
              <a:gd name="T54" fmla="*/ 116 w 333"/>
              <a:gd name="T55" fmla="*/ 163 h 334"/>
              <a:gd name="T56" fmla="*/ 150 w 333"/>
              <a:gd name="T57" fmla="*/ 161 h 334"/>
              <a:gd name="T58" fmla="*/ 150 w 333"/>
              <a:gd name="T59" fmla="*/ 299 h 334"/>
              <a:gd name="T60" fmla="*/ 34 w 333"/>
              <a:gd name="T61" fmla="*/ 179 h 334"/>
              <a:gd name="T62" fmla="*/ 83 w 333"/>
              <a:gd name="T63" fmla="*/ 167 h 334"/>
              <a:gd name="T64" fmla="*/ 58 w 333"/>
              <a:gd name="T65" fmla="*/ 244 h 334"/>
              <a:gd name="T66" fmla="*/ 34 w 333"/>
              <a:gd name="T67" fmla="*/ 179 h 334"/>
              <a:gd name="T68" fmla="*/ 58 w 333"/>
              <a:gd name="T69" fmla="*/ 90 h 334"/>
              <a:gd name="T70" fmla="*/ 79 w 333"/>
              <a:gd name="T71" fmla="*/ 134 h 334"/>
              <a:gd name="T72" fmla="*/ 35 w 333"/>
              <a:gd name="T73" fmla="*/ 144 h 334"/>
              <a:gd name="T74" fmla="*/ 58 w 333"/>
              <a:gd name="T75" fmla="*/ 90 h 334"/>
              <a:gd name="T76" fmla="*/ 298 w 333"/>
              <a:gd name="T77" fmla="*/ 65 h 334"/>
              <a:gd name="T78" fmla="*/ 275 w 333"/>
              <a:gd name="T79" fmla="*/ 41 h 334"/>
              <a:gd name="T80" fmla="*/ 167 w 333"/>
              <a:gd name="T81" fmla="*/ 0 h 334"/>
              <a:gd name="T82" fmla="*/ 58 w 333"/>
              <a:gd name="T83" fmla="*/ 41 h 334"/>
              <a:gd name="T84" fmla="*/ 35 w 333"/>
              <a:gd name="T85" fmla="*/ 65 h 334"/>
              <a:gd name="T86" fmla="*/ 0 w 333"/>
              <a:gd name="T87" fmla="*/ 167 h 334"/>
              <a:gd name="T88" fmla="*/ 35 w 333"/>
              <a:gd name="T89" fmla="*/ 269 h 334"/>
              <a:gd name="T90" fmla="*/ 58 w 333"/>
              <a:gd name="T91" fmla="*/ 294 h 334"/>
              <a:gd name="T92" fmla="*/ 167 w 333"/>
              <a:gd name="T93" fmla="*/ 334 h 334"/>
              <a:gd name="T94" fmla="*/ 275 w 333"/>
              <a:gd name="T95" fmla="*/ 294 h 334"/>
              <a:gd name="T96" fmla="*/ 298 w 333"/>
              <a:gd name="T97" fmla="*/ 269 h 334"/>
              <a:gd name="T98" fmla="*/ 333 w 333"/>
              <a:gd name="T99" fmla="*/ 167 h 334"/>
              <a:gd name="T100" fmla="*/ 298 w 333"/>
              <a:gd name="T101" fmla="*/ 65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33" h="334">
                <a:moveTo>
                  <a:pt x="275" y="244"/>
                </a:moveTo>
                <a:cubicBezTo>
                  <a:pt x="259" y="223"/>
                  <a:pt x="250" y="196"/>
                  <a:pt x="250" y="167"/>
                </a:cubicBezTo>
                <a:cubicBezTo>
                  <a:pt x="267" y="170"/>
                  <a:pt x="283" y="174"/>
                  <a:pt x="299" y="179"/>
                </a:cubicBezTo>
                <a:cubicBezTo>
                  <a:pt x="297" y="203"/>
                  <a:pt x="289" y="226"/>
                  <a:pt x="275" y="244"/>
                </a:cubicBezTo>
                <a:close/>
                <a:moveTo>
                  <a:pt x="183" y="299"/>
                </a:moveTo>
                <a:lnTo>
                  <a:pt x="183" y="161"/>
                </a:lnTo>
                <a:cubicBezTo>
                  <a:pt x="195" y="161"/>
                  <a:pt x="206" y="162"/>
                  <a:pt x="217" y="163"/>
                </a:cubicBezTo>
                <a:cubicBezTo>
                  <a:pt x="217" y="164"/>
                  <a:pt x="217" y="166"/>
                  <a:pt x="217" y="167"/>
                </a:cubicBezTo>
                <a:cubicBezTo>
                  <a:pt x="217" y="206"/>
                  <a:pt x="230" y="241"/>
                  <a:pt x="252" y="269"/>
                </a:cubicBezTo>
                <a:cubicBezTo>
                  <a:pt x="233" y="285"/>
                  <a:pt x="209" y="296"/>
                  <a:pt x="183" y="299"/>
                </a:cubicBezTo>
                <a:close/>
                <a:moveTo>
                  <a:pt x="183" y="35"/>
                </a:moveTo>
                <a:cubicBezTo>
                  <a:pt x="209" y="38"/>
                  <a:pt x="233" y="49"/>
                  <a:pt x="252" y="65"/>
                </a:cubicBezTo>
                <a:cubicBezTo>
                  <a:pt x="237" y="84"/>
                  <a:pt x="226" y="106"/>
                  <a:pt x="221" y="130"/>
                </a:cubicBezTo>
                <a:cubicBezTo>
                  <a:pt x="208" y="128"/>
                  <a:pt x="196" y="128"/>
                  <a:pt x="183" y="127"/>
                </a:cubicBezTo>
                <a:lnTo>
                  <a:pt x="183" y="35"/>
                </a:lnTo>
                <a:close/>
                <a:moveTo>
                  <a:pt x="275" y="90"/>
                </a:moveTo>
                <a:cubicBezTo>
                  <a:pt x="286" y="105"/>
                  <a:pt x="294" y="124"/>
                  <a:pt x="298" y="144"/>
                </a:cubicBezTo>
                <a:cubicBezTo>
                  <a:pt x="283" y="140"/>
                  <a:pt x="269" y="137"/>
                  <a:pt x="254" y="134"/>
                </a:cubicBezTo>
                <a:cubicBezTo>
                  <a:pt x="258" y="118"/>
                  <a:pt x="265" y="103"/>
                  <a:pt x="275" y="90"/>
                </a:cubicBezTo>
                <a:close/>
                <a:moveTo>
                  <a:pt x="150" y="127"/>
                </a:moveTo>
                <a:cubicBezTo>
                  <a:pt x="137" y="128"/>
                  <a:pt x="125" y="128"/>
                  <a:pt x="112" y="130"/>
                </a:cubicBezTo>
                <a:cubicBezTo>
                  <a:pt x="107" y="106"/>
                  <a:pt x="96" y="84"/>
                  <a:pt x="81" y="65"/>
                </a:cubicBezTo>
                <a:cubicBezTo>
                  <a:pt x="100" y="49"/>
                  <a:pt x="124" y="38"/>
                  <a:pt x="150" y="35"/>
                </a:cubicBezTo>
                <a:lnTo>
                  <a:pt x="150" y="127"/>
                </a:lnTo>
                <a:close/>
                <a:moveTo>
                  <a:pt x="150" y="299"/>
                </a:moveTo>
                <a:cubicBezTo>
                  <a:pt x="124" y="296"/>
                  <a:pt x="100" y="285"/>
                  <a:pt x="81" y="269"/>
                </a:cubicBezTo>
                <a:cubicBezTo>
                  <a:pt x="103" y="241"/>
                  <a:pt x="117" y="206"/>
                  <a:pt x="117" y="167"/>
                </a:cubicBezTo>
                <a:cubicBezTo>
                  <a:pt x="117" y="166"/>
                  <a:pt x="116" y="164"/>
                  <a:pt x="116" y="163"/>
                </a:cubicBezTo>
                <a:cubicBezTo>
                  <a:pt x="128" y="162"/>
                  <a:pt x="139" y="161"/>
                  <a:pt x="150" y="161"/>
                </a:cubicBezTo>
                <a:lnTo>
                  <a:pt x="150" y="299"/>
                </a:lnTo>
                <a:close/>
                <a:moveTo>
                  <a:pt x="34" y="179"/>
                </a:moveTo>
                <a:cubicBezTo>
                  <a:pt x="50" y="174"/>
                  <a:pt x="67" y="170"/>
                  <a:pt x="83" y="167"/>
                </a:cubicBezTo>
                <a:cubicBezTo>
                  <a:pt x="83" y="196"/>
                  <a:pt x="74" y="223"/>
                  <a:pt x="58" y="244"/>
                </a:cubicBezTo>
                <a:cubicBezTo>
                  <a:pt x="45" y="226"/>
                  <a:pt x="36" y="203"/>
                  <a:pt x="34" y="179"/>
                </a:cubicBezTo>
                <a:close/>
                <a:moveTo>
                  <a:pt x="58" y="90"/>
                </a:moveTo>
                <a:cubicBezTo>
                  <a:pt x="68" y="103"/>
                  <a:pt x="75" y="118"/>
                  <a:pt x="79" y="134"/>
                </a:cubicBezTo>
                <a:cubicBezTo>
                  <a:pt x="64" y="137"/>
                  <a:pt x="50" y="140"/>
                  <a:pt x="35" y="144"/>
                </a:cubicBezTo>
                <a:cubicBezTo>
                  <a:pt x="39" y="124"/>
                  <a:pt x="47" y="105"/>
                  <a:pt x="58" y="90"/>
                </a:cubicBezTo>
                <a:close/>
                <a:moveTo>
                  <a:pt x="298" y="65"/>
                </a:moveTo>
                <a:cubicBezTo>
                  <a:pt x="291" y="56"/>
                  <a:pt x="283" y="48"/>
                  <a:pt x="275" y="41"/>
                </a:cubicBezTo>
                <a:cubicBezTo>
                  <a:pt x="246" y="16"/>
                  <a:pt x="208" y="0"/>
                  <a:pt x="167" y="0"/>
                </a:cubicBezTo>
                <a:cubicBezTo>
                  <a:pt x="125" y="0"/>
                  <a:pt x="87" y="16"/>
                  <a:pt x="58" y="41"/>
                </a:cubicBezTo>
                <a:cubicBezTo>
                  <a:pt x="50" y="48"/>
                  <a:pt x="42" y="56"/>
                  <a:pt x="35" y="65"/>
                </a:cubicBezTo>
                <a:cubicBezTo>
                  <a:pt x="13" y="93"/>
                  <a:pt x="0" y="128"/>
                  <a:pt x="0" y="167"/>
                </a:cubicBezTo>
                <a:cubicBezTo>
                  <a:pt x="0" y="206"/>
                  <a:pt x="13" y="241"/>
                  <a:pt x="35" y="269"/>
                </a:cubicBezTo>
                <a:cubicBezTo>
                  <a:pt x="42" y="278"/>
                  <a:pt x="50" y="286"/>
                  <a:pt x="58" y="294"/>
                </a:cubicBezTo>
                <a:cubicBezTo>
                  <a:pt x="87" y="318"/>
                  <a:pt x="125" y="334"/>
                  <a:pt x="167" y="334"/>
                </a:cubicBezTo>
                <a:cubicBezTo>
                  <a:pt x="208" y="334"/>
                  <a:pt x="246" y="318"/>
                  <a:pt x="275" y="294"/>
                </a:cubicBezTo>
                <a:cubicBezTo>
                  <a:pt x="283" y="286"/>
                  <a:pt x="291" y="278"/>
                  <a:pt x="298" y="269"/>
                </a:cubicBezTo>
                <a:cubicBezTo>
                  <a:pt x="320" y="241"/>
                  <a:pt x="333" y="206"/>
                  <a:pt x="333" y="167"/>
                </a:cubicBezTo>
                <a:cubicBezTo>
                  <a:pt x="333" y="128"/>
                  <a:pt x="320" y="93"/>
                  <a:pt x="298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28">
            <a:extLst>
              <a:ext uri="{FF2B5EF4-FFF2-40B4-BE49-F238E27FC236}">
                <a16:creationId xmlns:a16="http://schemas.microsoft.com/office/drawing/2014/main" id="{CFD553FD-2730-4DFB-A1BE-5B793DC326D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67201" y="2001838"/>
            <a:ext cx="252413" cy="254000"/>
          </a:xfrm>
          <a:custGeom>
            <a:avLst/>
            <a:gdLst>
              <a:gd name="T0" fmla="*/ 284 w 334"/>
              <a:gd name="T1" fmla="*/ 217 h 334"/>
              <a:gd name="T2" fmla="*/ 251 w 334"/>
              <a:gd name="T3" fmla="*/ 217 h 334"/>
              <a:gd name="T4" fmla="*/ 217 w 334"/>
              <a:gd name="T5" fmla="*/ 250 h 334"/>
              <a:gd name="T6" fmla="*/ 217 w 334"/>
              <a:gd name="T7" fmla="*/ 284 h 334"/>
              <a:gd name="T8" fmla="*/ 201 w 334"/>
              <a:gd name="T9" fmla="*/ 300 h 334"/>
              <a:gd name="T10" fmla="*/ 134 w 334"/>
              <a:gd name="T11" fmla="*/ 300 h 334"/>
              <a:gd name="T12" fmla="*/ 117 w 334"/>
              <a:gd name="T13" fmla="*/ 284 h 334"/>
              <a:gd name="T14" fmla="*/ 117 w 334"/>
              <a:gd name="T15" fmla="*/ 250 h 334"/>
              <a:gd name="T16" fmla="*/ 84 w 334"/>
              <a:gd name="T17" fmla="*/ 217 h 334"/>
              <a:gd name="T18" fmla="*/ 51 w 334"/>
              <a:gd name="T19" fmla="*/ 217 h 334"/>
              <a:gd name="T20" fmla="*/ 34 w 334"/>
              <a:gd name="T21" fmla="*/ 200 h 334"/>
              <a:gd name="T22" fmla="*/ 34 w 334"/>
              <a:gd name="T23" fmla="*/ 134 h 334"/>
              <a:gd name="T24" fmla="*/ 51 w 334"/>
              <a:gd name="T25" fmla="*/ 117 h 334"/>
              <a:gd name="T26" fmla="*/ 84 w 334"/>
              <a:gd name="T27" fmla="*/ 117 h 334"/>
              <a:gd name="T28" fmla="*/ 117 w 334"/>
              <a:gd name="T29" fmla="*/ 84 h 334"/>
              <a:gd name="T30" fmla="*/ 117 w 334"/>
              <a:gd name="T31" fmla="*/ 50 h 334"/>
              <a:gd name="T32" fmla="*/ 134 w 334"/>
              <a:gd name="T33" fmla="*/ 34 h 334"/>
              <a:gd name="T34" fmla="*/ 201 w 334"/>
              <a:gd name="T35" fmla="*/ 34 h 334"/>
              <a:gd name="T36" fmla="*/ 217 w 334"/>
              <a:gd name="T37" fmla="*/ 50 h 334"/>
              <a:gd name="T38" fmla="*/ 217 w 334"/>
              <a:gd name="T39" fmla="*/ 84 h 334"/>
              <a:gd name="T40" fmla="*/ 251 w 334"/>
              <a:gd name="T41" fmla="*/ 117 h 334"/>
              <a:gd name="T42" fmla="*/ 284 w 334"/>
              <a:gd name="T43" fmla="*/ 117 h 334"/>
              <a:gd name="T44" fmla="*/ 300 w 334"/>
              <a:gd name="T45" fmla="*/ 134 h 334"/>
              <a:gd name="T46" fmla="*/ 300 w 334"/>
              <a:gd name="T47" fmla="*/ 200 h 334"/>
              <a:gd name="T48" fmla="*/ 284 w 334"/>
              <a:gd name="T49" fmla="*/ 217 h 334"/>
              <a:gd name="T50" fmla="*/ 250 w 334"/>
              <a:gd name="T51" fmla="*/ 67 h 334"/>
              <a:gd name="T52" fmla="*/ 250 w 334"/>
              <a:gd name="T53" fmla="*/ 34 h 334"/>
              <a:gd name="T54" fmla="*/ 218 w 334"/>
              <a:gd name="T55" fmla="*/ 0 h 334"/>
              <a:gd name="T56" fmla="*/ 118 w 334"/>
              <a:gd name="T57" fmla="*/ 0 h 334"/>
              <a:gd name="T58" fmla="*/ 84 w 334"/>
              <a:gd name="T59" fmla="*/ 34 h 334"/>
              <a:gd name="T60" fmla="*/ 84 w 334"/>
              <a:gd name="T61" fmla="*/ 67 h 334"/>
              <a:gd name="T62" fmla="*/ 68 w 334"/>
              <a:gd name="T63" fmla="*/ 84 h 334"/>
              <a:gd name="T64" fmla="*/ 34 w 334"/>
              <a:gd name="T65" fmla="*/ 84 h 334"/>
              <a:gd name="T66" fmla="*/ 0 w 334"/>
              <a:gd name="T67" fmla="*/ 117 h 334"/>
              <a:gd name="T68" fmla="*/ 0 w 334"/>
              <a:gd name="T69" fmla="*/ 217 h 334"/>
              <a:gd name="T70" fmla="*/ 34 w 334"/>
              <a:gd name="T71" fmla="*/ 250 h 334"/>
              <a:gd name="T72" fmla="*/ 67 w 334"/>
              <a:gd name="T73" fmla="*/ 250 h 334"/>
              <a:gd name="T74" fmla="*/ 84 w 334"/>
              <a:gd name="T75" fmla="*/ 267 h 334"/>
              <a:gd name="T76" fmla="*/ 84 w 334"/>
              <a:gd name="T77" fmla="*/ 300 h 334"/>
              <a:gd name="T78" fmla="*/ 118 w 334"/>
              <a:gd name="T79" fmla="*/ 334 h 334"/>
              <a:gd name="T80" fmla="*/ 218 w 334"/>
              <a:gd name="T81" fmla="*/ 334 h 334"/>
              <a:gd name="T82" fmla="*/ 250 w 334"/>
              <a:gd name="T83" fmla="*/ 300 h 334"/>
              <a:gd name="T84" fmla="*/ 250 w 334"/>
              <a:gd name="T85" fmla="*/ 267 h 334"/>
              <a:gd name="T86" fmla="*/ 268 w 334"/>
              <a:gd name="T87" fmla="*/ 250 h 334"/>
              <a:gd name="T88" fmla="*/ 301 w 334"/>
              <a:gd name="T89" fmla="*/ 250 h 334"/>
              <a:gd name="T90" fmla="*/ 334 w 334"/>
              <a:gd name="T91" fmla="*/ 217 h 334"/>
              <a:gd name="T92" fmla="*/ 334 w 334"/>
              <a:gd name="T93" fmla="*/ 117 h 334"/>
              <a:gd name="T94" fmla="*/ 301 w 334"/>
              <a:gd name="T95" fmla="*/ 84 h 334"/>
              <a:gd name="T96" fmla="*/ 268 w 334"/>
              <a:gd name="T97" fmla="*/ 84 h 334"/>
              <a:gd name="T98" fmla="*/ 250 w 334"/>
              <a:gd name="T99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34" h="334">
                <a:moveTo>
                  <a:pt x="284" y="217"/>
                </a:moveTo>
                <a:lnTo>
                  <a:pt x="251" y="217"/>
                </a:lnTo>
                <a:cubicBezTo>
                  <a:pt x="233" y="217"/>
                  <a:pt x="217" y="232"/>
                  <a:pt x="217" y="250"/>
                </a:cubicBezTo>
                <a:lnTo>
                  <a:pt x="217" y="284"/>
                </a:lnTo>
                <a:cubicBezTo>
                  <a:pt x="217" y="293"/>
                  <a:pt x="210" y="300"/>
                  <a:pt x="201" y="300"/>
                </a:cubicBezTo>
                <a:lnTo>
                  <a:pt x="134" y="300"/>
                </a:lnTo>
                <a:cubicBezTo>
                  <a:pt x="125" y="300"/>
                  <a:pt x="117" y="293"/>
                  <a:pt x="117" y="284"/>
                </a:cubicBezTo>
                <a:lnTo>
                  <a:pt x="117" y="250"/>
                </a:lnTo>
                <a:cubicBezTo>
                  <a:pt x="117" y="232"/>
                  <a:pt x="103" y="217"/>
                  <a:pt x="84" y="217"/>
                </a:cubicBezTo>
                <a:lnTo>
                  <a:pt x="51" y="217"/>
                </a:lnTo>
                <a:cubicBezTo>
                  <a:pt x="42" y="217"/>
                  <a:pt x="34" y="210"/>
                  <a:pt x="34" y="200"/>
                </a:cubicBezTo>
                <a:lnTo>
                  <a:pt x="34" y="134"/>
                </a:lnTo>
                <a:cubicBezTo>
                  <a:pt x="34" y="124"/>
                  <a:pt x="42" y="117"/>
                  <a:pt x="51" y="117"/>
                </a:cubicBezTo>
                <a:lnTo>
                  <a:pt x="84" y="117"/>
                </a:lnTo>
                <a:cubicBezTo>
                  <a:pt x="103" y="117"/>
                  <a:pt x="117" y="102"/>
                  <a:pt x="117" y="84"/>
                </a:cubicBezTo>
                <a:lnTo>
                  <a:pt x="117" y="50"/>
                </a:lnTo>
                <a:cubicBezTo>
                  <a:pt x="117" y="41"/>
                  <a:pt x="125" y="34"/>
                  <a:pt x="134" y="34"/>
                </a:cubicBezTo>
                <a:lnTo>
                  <a:pt x="201" y="34"/>
                </a:lnTo>
                <a:cubicBezTo>
                  <a:pt x="210" y="34"/>
                  <a:pt x="217" y="41"/>
                  <a:pt x="217" y="50"/>
                </a:cubicBezTo>
                <a:lnTo>
                  <a:pt x="217" y="84"/>
                </a:lnTo>
                <a:cubicBezTo>
                  <a:pt x="217" y="102"/>
                  <a:pt x="233" y="117"/>
                  <a:pt x="251" y="117"/>
                </a:cubicBezTo>
                <a:lnTo>
                  <a:pt x="284" y="117"/>
                </a:lnTo>
                <a:cubicBezTo>
                  <a:pt x="293" y="117"/>
                  <a:pt x="300" y="124"/>
                  <a:pt x="300" y="134"/>
                </a:cubicBezTo>
                <a:lnTo>
                  <a:pt x="300" y="200"/>
                </a:lnTo>
                <a:cubicBezTo>
                  <a:pt x="300" y="210"/>
                  <a:pt x="293" y="217"/>
                  <a:pt x="284" y="217"/>
                </a:cubicBezTo>
                <a:close/>
                <a:moveTo>
                  <a:pt x="250" y="67"/>
                </a:moveTo>
                <a:lnTo>
                  <a:pt x="250" y="34"/>
                </a:lnTo>
                <a:cubicBezTo>
                  <a:pt x="250" y="15"/>
                  <a:pt x="236" y="0"/>
                  <a:pt x="218" y="0"/>
                </a:cubicBezTo>
                <a:lnTo>
                  <a:pt x="118" y="0"/>
                </a:lnTo>
                <a:cubicBezTo>
                  <a:pt x="99" y="0"/>
                  <a:pt x="84" y="15"/>
                  <a:pt x="84" y="34"/>
                </a:cubicBezTo>
                <a:lnTo>
                  <a:pt x="84" y="67"/>
                </a:lnTo>
                <a:cubicBezTo>
                  <a:pt x="84" y="76"/>
                  <a:pt x="77" y="84"/>
                  <a:pt x="68" y="84"/>
                </a:cubicBezTo>
                <a:lnTo>
                  <a:pt x="34" y="84"/>
                </a:lnTo>
                <a:cubicBezTo>
                  <a:pt x="16" y="84"/>
                  <a:pt x="0" y="99"/>
                  <a:pt x="0" y="117"/>
                </a:cubicBezTo>
                <a:lnTo>
                  <a:pt x="0" y="217"/>
                </a:lnTo>
                <a:cubicBezTo>
                  <a:pt x="0" y="235"/>
                  <a:pt x="16" y="250"/>
                  <a:pt x="34" y="250"/>
                </a:cubicBezTo>
                <a:lnTo>
                  <a:pt x="67" y="250"/>
                </a:lnTo>
                <a:cubicBezTo>
                  <a:pt x="76" y="250"/>
                  <a:pt x="84" y="258"/>
                  <a:pt x="84" y="267"/>
                </a:cubicBezTo>
                <a:lnTo>
                  <a:pt x="84" y="300"/>
                </a:lnTo>
                <a:cubicBezTo>
                  <a:pt x="84" y="319"/>
                  <a:pt x="99" y="334"/>
                  <a:pt x="118" y="334"/>
                </a:cubicBezTo>
                <a:lnTo>
                  <a:pt x="218" y="334"/>
                </a:lnTo>
                <a:cubicBezTo>
                  <a:pt x="236" y="334"/>
                  <a:pt x="250" y="319"/>
                  <a:pt x="250" y="300"/>
                </a:cubicBezTo>
                <a:lnTo>
                  <a:pt x="250" y="267"/>
                </a:lnTo>
                <a:cubicBezTo>
                  <a:pt x="250" y="258"/>
                  <a:pt x="258" y="250"/>
                  <a:pt x="268" y="250"/>
                </a:cubicBezTo>
                <a:lnTo>
                  <a:pt x="301" y="250"/>
                </a:lnTo>
                <a:cubicBezTo>
                  <a:pt x="319" y="250"/>
                  <a:pt x="334" y="235"/>
                  <a:pt x="334" y="217"/>
                </a:cubicBezTo>
                <a:lnTo>
                  <a:pt x="334" y="117"/>
                </a:lnTo>
                <a:cubicBezTo>
                  <a:pt x="334" y="99"/>
                  <a:pt x="319" y="84"/>
                  <a:pt x="301" y="84"/>
                </a:cubicBezTo>
                <a:lnTo>
                  <a:pt x="268" y="84"/>
                </a:lnTo>
                <a:cubicBezTo>
                  <a:pt x="258" y="84"/>
                  <a:pt x="250" y="76"/>
                  <a:pt x="250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29">
            <a:extLst>
              <a:ext uri="{FF2B5EF4-FFF2-40B4-BE49-F238E27FC236}">
                <a16:creationId xmlns:a16="http://schemas.microsoft.com/office/drawing/2014/main" id="{6AE1C153-3E4B-460B-9DDC-6DA5E85A03B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63963" y="2001838"/>
            <a:ext cx="252413" cy="254000"/>
          </a:xfrm>
          <a:custGeom>
            <a:avLst/>
            <a:gdLst>
              <a:gd name="T0" fmla="*/ 216 w 333"/>
              <a:gd name="T1" fmla="*/ 217 h 334"/>
              <a:gd name="T2" fmla="*/ 216 w 333"/>
              <a:gd name="T3" fmla="*/ 300 h 334"/>
              <a:gd name="T4" fmla="*/ 116 w 333"/>
              <a:gd name="T5" fmla="*/ 300 h 334"/>
              <a:gd name="T6" fmla="*/ 116 w 333"/>
              <a:gd name="T7" fmla="*/ 217 h 334"/>
              <a:gd name="T8" fmla="*/ 33 w 333"/>
              <a:gd name="T9" fmla="*/ 217 h 334"/>
              <a:gd name="T10" fmla="*/ 33 w 333"/>
              <a:gd name="T11" fmla="*/ 117 h 334"/>
              <a:gd name="T12" fmla="*/ 116 w 333"/>
              <a:gd name="T13" fmla="*/ 117 h 334"/>
              <a:gd name="T14" fmla="*/ 116 w 333"/>
              <a:gd name="T15" fmla="*/ 34 h 334"/>
              <a:gd name="T16" fmla="*/ 216 w 333"/>
              <a:gd name="T17" fmla="*/ 34 h 334"/>
              <a:gd name="T18" fmla="*/ 216 w 333"/>
              <a:gd name="T19" fmla="*/ 117 h 334"/>
              <a:gd name="T20" fmla="*/ 300 w 333"/>
              <a:gd name="T21" fmla="*/ 117 h 334"/>
              <a:gd name="T22" fmla="*/ 300 w 333"/>
              <a:gd name="T23" fmla="*/ 217 h 334"/>
              <a:gd name="T24" fmla="*/ 216 w 333"/>
              <a:gd name="T25" fmla="*/ 217 h 334"/>
              <a:gd name="T26" fmla="*/ 250 w 333"/>
              <a:gd name="T27" fmla="*/ 334 h 334"/>
              <a:gd name="T28" fmla="*/ 250 w 333"/>
              <a:gd name="T29" fmla="*/ 250 h 334"/>
              <a:gd name="T30" fmla="*/ 250 w 333"/>
              <a:gd name="T31" fmla="*/ 250 h 334"/>
              <a:gd name="T32" fmla="*/ 333 w 333"/>
              <a:gd name="T33" fmla="*/ 250 h 334"/>
              <a:gd name="T34" fmla="*/ 333 w 333"/>
              <a:gd name="T35" fmla="*/ 84 h 334"/>
              <a:gd name="T36" fmla="*/ 250 w 333"/>
              <a:gd name="T37" fmla="*/ 84 h 334"/>
              <a:gd name="T38" fmla="*/ 250 w 333"/>
              <a:gd name="T39" fmla="*/ 0 h 334"/>
              <a:gd name="T40" fmla="*/ 83 w 333"/>
              <a:gd name="T41" fmla="*/ 0 h 334"/>
              <a:gd name="T42" fmla="*/ 83 w 333"/>
              <a:gd name="T43" fmla="*/ 84 h 334"/>
              <a:gd name="T44" fmla="*/ 0 w 333"/>
              <a:gd name="T45" fmla="*/ 84 h 334"/>
              <a:gd name="T46" fmla="*/ 0 w 333"/>
              <a:gd name="T47" fmla="*/ 250 h 334"/>
              <a:gd name="T48" fmla="*/ 83 w 333"/>
              <a:gd name="T49" fmla="*/ 250 h 334"/>
              <a:gd name="T50" fmla="*/ 83 w 333"/>
              <a:gd name="T51" fmla="*/ 250 h 334"/>
              <a:gd name="T52" fmla="*/ 83 w 333"/>
              <a:gd name="T53" fmla="*/ 334 h 334"/>
              <a:gd name="T54" fmla="*/ 250 w 333"/>
              <a:gd name="T55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3" h="334">
                <a:moveTo>
                  <a:pt x="216" y="217"/>
                </a:moveTo>
                <a:lnTo>
                  <a:pt x="216" y="300"/>
                </a:lnTo>
                <a:lnTo>
                  <a:pt x="116" y="300"/>
                </a:lnTo>
                <a:lnTo>
                  <a:pt x="116" y="217"/>
                </a:lnTo>
                <a:lnTo>
                  <a:pt x="33" y="217"/>
                </a:lnTo>
                <a:lnTo>
                  <a:pt x="33" y="117"/>
                </a:lnTo>
                <a:lnTo>
                  <a:pt x="116" y="117"/>
                </a:lnTo>
                <a:lnTo>
                  <a:pt x="116" y="34"/>
                </a:lnTo>
                <a:lnTo>
                  <a:pt x="216" y="34"/>
                </a:lnTo>
                <a:lnTo>
                  <a:pt x="216" y="117"/>
                </a:lnTo>
                <a:lnTo>
                  <a:pt x="300" y="117"/>
                </a:lnTo>
                <a:lnTo>
                  <a:pt x="300" y="217"/>
                </a:lnTo>
                <a:lnTo>
                  <a:pt x="216" y="217"/>
                </a:lnTo>
                <a:close/>
                <a:moveTo>
                  <a:pt x="250" y="334"/>
                </a:moveTo>
                <a:lnTo>
                  <a:pt x="250" y="250"/>
                </a:lnTo>
                <a:lnTo>
                  <a:pt x="250" y="250"/>
                </a:lnTo>
                <a:lnTo>
                  <a:pt x="333" y="250"/>
                </a:lnTo>
                <a:lnTo>
                  <a:pt x="333" y="84"/>
                </a:lnTo>
                <a:lnTo>
                  <a:pt x="250" y="84"/>
                </a:lnTo>
                <a:lnTo>
                  <a:pt x="250" y="0"/>
                </a:lnTo>
                <a:lnTo>
                  <a:pt x="83" y="0"/>
                </a:lnTo>
                <a:lnTo>
                  <a:pt x="83" y="84"/>
                </a:lnTo>
                <a:lnTo>
                  <a:pt x="0" y="84"/>
                </a:lnTo>
                <a:lnTo>
                  <a:pt x="0" y="250"/>
                </a:lnTo>
                <a:lnTo>
                  <a:pt x="83" y="250"/>
                </a:lnTo>
                <a:lnTo>
                  <a:pt x="83" y="250"/>
                </a:lnTo>
                <a:lnTo>
                  <a:pt x="83" y="334"/>
                </a:lnTo>
                <a:lnTo>
                  <a:pt x="250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30">
            <a:extLst>
              <a:ext uri="{FF2B5EF4-FFF2-40B4-BE49-F238E27FC236}">
                <a16:creationId xmlns:a16="http://schemas.microsoft.com/office/drawing/2014/main" id="{574BB162-AB9A-4C06-A1B4-2F3356EF187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60726" y="2001838"/>
            <a:ext cx="252413" cy="254000"/>
          </a:xfrm>
          <a:custGeom>
            <a:avLst/>
            <a:gdLst>
              <a:gd name="T0" fmla="*/ 33 w 333"/>
              <a:gd name="T1" fmla="*/ 184 h 334"/>
              <a:gd name="T2" fmla="*/ 69 w 333"/>
              <a:gd name="T3" fmla="*/ 150 h 334"/>
              <a:gd name="T4" fmla="*/ 69 w 333"/>
              <a:gd name="T5" fmla="*/ 184 h 334"/>
              <a:gd name="T6" fmla="*/ 110 w 333"/>
              <a:gd name="T7" fmla="*/ 143 h 334"/>
              <a:gd name="T8" fmla="*/ 33 w 333"/>
              <a:gd name="T9" fmla="*/ 117 h 334"/>
              <a:gd name="T10" fmla="*/ 0 w 333"/>
              <a:gd name="T11" fmla="*/ 217 h 334"/>
              <a:gd name="T12" fmla="*/ 83 w 333"/>
              <a:gd name="T13" fmla="*/ 217 h 334"/>
              <a:gd name="T14" fmla="*/ 110 w 333"/>
              <a:gd name="T15" fmla="*/ 143 h 334"/>
              <a:gd name="T16" fmla="*/ 264 w 333"/>
              <a:gd name="T17" fmla="*/ 184 h 334"/>
              <a:gd name="T18" fmla="*/ 264 w 333"/>
              <a:gd name="T19" fmla="*/ 150 h 334"/>
              <a:gd name="T20" fmla="*/ 300 w 333"/>
              <a:gd name="T21" fmla="*/ 184 h 334"/>
              <a:gd name="T22" fmla="*/ 250 w 333"/>
              <a:gd name="T23" fmla="*/ 117 h 334"/>
              <a:gd name="T24" fmla="*/ 224 w 333"/>
              <a:gd name="T25" fmla="*/ 191 h 334"/>
              <a:gd name="T26" fmla="*/ 250 w 333"/>
              <a:gd name="T27" fmla="*/ 217 h 334"/>
              <a:gd name="T28" fmla="*/ 333 w 333"/>
              <a:gd name="T29" fmla="*/ 217 h 334"/>
              <a:gd name="T30" fmla="*/ 300 w 333"/>
              <a:gd name="T31" fmla="*/ 117 h 334"/>
              <a:gd name="T32" fmla="*/ 183 w 333"/>
              <a:gd name="T33" fmla="*/ 300 h 334"/>
              <a:gd name="T34" fmla="*/ 150 w 333"/>
              <a:gd name="T35" fmla="*/ 264 h 334"/>
              <a:gd name="T36" fmla="*/ 183 w 333"/>
              <a:gd name="T37" fmla="*/ 264 h 334"/>
              <a:gd name="T38" fmla="*/ 143 w 333"/>
              <a:gd name="T39" fmla="*/ 224 h 334"/>
              <a:gd name="T40" fmla="*/ 117 w 333"/>
              <a:gd name="T41" fmla="*/ 300 h 334"/>
              <a:gd name="T42" fmla="*/ 217 w 333"/>
              <a:gd name="T43" fmla="*/ 334 h 334"/>
              <a:gd name="T44" fmla="*/ 217 w 333"/>
              <a:gd name="T45" fmla="*/ 250 h 334"/>
              <a:gd name="T46" fmla="*/ 143 w 333"/>
              <a:gd name="T47" fmla="*/ 224 h 334"/>
              <a:gd name="T48" fmla="*/ 150 w 333"/>
              <a:gd name="T49" fmla="*/ 34 h 334"/>
              <a:gd name="T50" fmla="*/ 183 w 333"/>
              <a:gd name="T51" fmla="*/ 70 h 334"/>
              <a:gd name="T52" fmla="*/ 150 w 333"/>
              <a:gd name="T53" fmla="*/ 70 h 334"/>
              <a:gd name="T54" fmla="*/ 190 w 333"/>
              <a:gd name="T55" fmla="*/ 110 h 334"/>
              <a:gd name="T56" fmla="*/ 217 w 333"/>
              <a:gd name="T57" fmla="*/ 34 h 334"/>
              <a:gd name="T58" fmla="*/ 117 w 333"/>
              <a:gd name="T59" fmla="*/ 0 h 334"/>
              <a:gd name="T60" fmla="*/ 117 w 333"/>
              <a:gd name="T61" fmla="*/ 84 h 334"/>
              <a:gd name="T62" fmla="*/ 190 w 333"/>
              <a:gd name="T63" fmla="*/ 11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3" h="334">
                <a:moveTo>
                  <a:pt x="69" y="184"/>
                </a:moveTo>
                <a:lnTo>
                  <a:pt x="33" y="184"/>
                </a:lnTo>
                <a:lnTo>
                  <a:pt x="33" y="150"/>
                </a:lnTo>
                <a:lnTo>
                  <a:pt x="69" y="150"/>
                </a:lnTo>
                <a:lnTo>
                  <a:pt x="86" y="167"/>
                </a:lnTo>
                <a:lnTo>
                  <a:pt x="69" y="184"/>
                </a:lnTo>
                <a:close/>
                <a:moveTo>
                  <a:pt x="110" y="143"/>
                </a:moveTo>
                <a:lnTo>
                  <a:pt x="110" y="143"/>
                </a:lnTo>
                <a:lnTo>
                  <a:pt x="83" y="117"/>
                </a:lnTo>
                <a:lnTo>
                  <a:pt x="33" y="117"/>
                </a:lnTo>
                <a:lnTo>
                  <a:pt x="0" y="117"/>
                </a:lnTo>
                <a:lnTo>
                  <a:pt x="0" y="217"/>
                </a:lnTo>
                <a:lnTo>
                  <a:pt x="33" y="217"/>
                </a:lnTo>
                <a:lnTo>
                  <a:pt x="83" y="217"/>
                </a:lnTo>
                <a:lnTo>
                  <a:pt x="133" y="167"/>
                </a:lnTo>
                <a:lnTo>
                  <a:pt x="110" y="143"/>
                </a:lnTo>
                <a:close/>
                <a:moveTo>
                  <a:pt x="300" y="184"/>
                </a:moveTo>
                <a:lnTo>
                  <a:pt x="264" y="184"/>
                </a:lnTo>
                <a:lnTo>
                  <a:pt x="247" y="167"/>
                </a:lnTo>
                <a:lnTo>
                  <a:pt x="264" y="150"/>
                </a:lnTo>
                <a:lnTo>
                  <a:pt x="300" y="150"/>
                </a:lnTo>
                <a:lnTo>
                  <a:pt x="300" y="184"/>
                </a:lnTo>
                <a:close/>
                <a:moveTo>
                  <a:pt x="300" y="117"/>
                </a:moveTo>
                <a:lnTo>
                  <a:pt x="250" y="117"/>
                </a:lnTo>
                <a:lnTo>
                  <a:pt x="200" y="167"/>
                </a:lnTo>
                <a:lnTo>
                  <a:pt x="224" y="191"/>
                </a:lnTo>
                <a:lnTo>
                  <a:pt x="224" y="191"/>
                </a:lnTo>
                <a:lnTo>
                  <a:pt x="250" y="217"/>
                </a:lnTo>
                <a:lnTo>
                  <a:pt x="300" y="217"/>
                </a:lnTo>
                <a:lnTo>
                  <a:pt x="333" y="217"/>
                </a:lnTo>
                <a:lnTo>
                  <a:pt x="333" y="117"/>
                </a:lnTo>
                <a:lnTo>
                  <a:pt x="300" y="117"/>
                </a:lnTo>
                <a:close/>
                <a:moveTo>
                  <a:pt x="183" y="264"/>
                </a:moveTo>
                <a:lnTo>
                  <a:pt x="183" y="300"/>
                </a:lnTo>
                <a:lnTo>
                  <a:pt x="150" y="300"/>
                </a:lnTo>
                <a:lnTo>
                  <a:pt x="150" y="264"/>
                </a:lnTo>
                <a:lnTo>
                  <a:pt x="167" y="248"/>
                </a:lnTo>
                <a:lnTo>
                  <a:pt x="183" y="264"/>
                </a:lnTo>
                <a:close/>
                <a:moveTo>
                  <a:pt x="143" y="224"/>
                </a:moveTo>
                <a:lnTo>
                  <a:pt x="143" y="224"/>
                </a:lnTo>
                <a:lnTo>
                  <a:pt x="117" y="250"/>
                </a:lnTo>
                <a:lnTo>
                  <a:pt x="117" y="300"/>
                </a:lnTo>
                <a:lnTo>
                  <a:pt x="117" y="334"/>
                </a:lnTo>
                <a:lnTo>
                  <a:pt x="217" y="334"/>
                </a:lnTo>
                <a:lnTo>
                  <a:pt x="217" y="300"/>
                </a:lnTo>
                <a:lnTo>
                  <a:pt x="217" y="250"/>
                </a:lnTo>
                <a:lnTo>
                  <a:pt x="167" y="200"/>
                </a:lnTo>
                <a:lnTo>
                  <a:pt x="143" y="224"/>
                </a:lnTo>
                <a:close/>
                <a:moveTo>
                  <a:pt x="150" y="70"/>
                </a:moveTo>
                <a:lnTo>
                  <a:pt x="150" y="34"/>
                </a:lnTo>
                <a:lnTo>
                  <a:pt x="183" y="34"/>
                </a:lnTo>
                <a:lnTo>
                  <a:pt x="183" y="70"/>
                </a:lnTo>
                <a:lnTo>
                  <a:pt x="167" y="87"/>
                </a:lnTo>
                <a:lnTo>
                  <a:pt x="150" y="70"/>
                </a:lnTo>
                <a:close/>
                <a:moveTo>
                  <a:pt x="190" y="110"/>
                </a:moveTo>
                <a:lnTo>
                  <a:pt x="190" y="110"/>
                </a:lnTo>
                <a:lnTo>
                  <a:pt x="217" y="84"/>
                </a:lnTo>
                <a:lnTo>
                  <a:pt x="217" y="34"/>
                </a:lnTo>
                <a:lnTo>
                  <a:pt x="217" y="0"/>
                </a:lnTo>
                <a:lnTo>
                  <a:pt x="117" y="0"/>
                </a:lnTo>
                <a:lnTo>
                  <a:pt x="117" y="34"/>
                </a:lnTo>
                <a:lnTo>
                  <a:pt x="117" y="84"/>
                </a:lnTo>
                <a:lnTo>
                  <a:pt x="167" y="134"/>
                </a:lnTo>
                <a:lnTo>
                  <a:pt x="190" y="1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31">
            <a:extLst>
              <a:ext uri="{FF2B5EF4-FFF2-40B4-BE49-F238E27FC236}">
                <a16:creationId xmlns:a16="http://schemas.microsoft.com/office/drawing/2014/main" id="{11DB31D8-E883-4289-AE3C-761F03D54C1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57488" y="2001838"/>
            <a:ext cx="252413" cy="254000"/>
          </a:xfrm>
          <a:custGeom>
            <a:avLst/>
            <a:gdLst>
              <a:gd name="T0" fmla="*/ 300 w 334"/>
              <a:gd name="T1" fmla="*/ 184 h 334"/>
              <a:gd name="T2" fmla="*/ 284 w 334"/>
              <a:gd name="T3" fmla="*/ 167 h 334"/>
              <a:gd name="T4" fmla="*/ 50 w 334"/>
              <a:gd name="T5" fmla="*/ 167 h 334"/>
              <a:gd name="T6" fmla="*/ 34 w 334"/>
              <a:gd name="T7" fmla="*/ 184 h 334"/>
              <a:gd name="T8" fmla="*/ 34 w 334"/>
              <a:gd name="T9" fmla="*/ 284 h 334"/>
              <a:gd name="T10" fmla="*/ 50 w 334"/>
              <a:gd name="T11" fmla="*/ 300 h 334"/>
              <a:gd name="T12" fmla="*/ 284 w 334"/>
              <a:gd name="T13" fmla="*/ 300 h 334"/>
              <a:gd name="T14" fmla="*/ 300 w 334"/>
              <a:gd name="T15" fmla="*/ 284 h 334"/>
              <a:gd name="T16" fmla="*/ 300 w 334"/>
              <a:gd name="T17" fmla="*/ 184 h 334"/>
              <a:gd name="T18" fmla="*/ 334 w 334"/>
              <a:gd name="T19" fmla="*/ 167 h 334"/>
              <a:gd name="T20" fmla="*/ 334 w 334"/>
              <a:gd name="T21" fmla="*/ 300 h 334"/>
              <a:gd name="T22" fmla="*/ 300 w 334"/>
              <a:gd name="T23" fmla="*/ 334 h 334"/>
              <a:gd name="T24" fmla="*/ 34 w 334"/>
              <a:gd name="T25" fmla="*/ 334 h 334"/>
              <a:gd name="T26" fmla="*/ 0 w 334"/>
              <a:gd name="T27" fmla="*/ 300 h 334"/>
              <a:gd name="T28" fmla="*/ 0 w 334"/>
              <a:gd name="T29" fmla="*/ 167 h 334"/>
              <a:gd name="T30" fmla="*/ 34 w 334"/>
              <a:gd name="T31" fmla="*/ 134 h 334"/>
              <a:gd name="T32" fmla="*/ 150 w 334"/>
              <a:gd name="T33" fmla="*/ 134 h 334"/>
              <a:gd name="T34" fmla="*/ 150 w 334"/>
              <a:gd name="T35" fmla="*/ 67 h 334"/>
              <a:gd name="T36" fmla="*/ 184 w 334"/>
              <a:gd name="T37" fmla="*/ 34 h 334"/>
              <a:gd name="T38" fmla="*/ 217 w 334"/>
              <a:gd name="T39" fmla="*/ 34 h 334"/>
              <a:gd name="T40" fmla="*/ 234 w 334"/>
              <a:gd name="T41" fmla="*/ 17 h 334"/>
              <a:gd name="T42" fmla="*/ 234 w 334"/>
              <a:gd name="T43" fmla="*/ 0 h 334"/>
              <a:gd name="T44" fmla="*/ 267 w 334"/>
              <a:gd name="T45" fmla="*/ 0 h 334"/>
              <a:gd name="T46" fmla="*/ 267 w 334"/>
              <a:gd name="T47" fmla="*/ 34 h 334"/>
              <a:gd name="T48" fmla="*/ 234 w 334"/>
              <a:gd name="T49" fmla="*/ 67 h 334"/>
              <a:gd name="T50" fmla="*/ 200 w 334"/>
              <a:gd name="T51" fmla="*/ 67 h 334"/>
              <a:gd name="T52" fmla="*/ 184 w 334"/>
              <a:gd name="T53" fmla="*/ 84 h 334"/>
              <a:gd name="T54" fmla="*/ 184 w 334"/>
              <a:gd name="T55" fmla="*/ 134 h 334"/>
              <a:gd name="T56" fmla="*/ 300 w 334"/>
              <a:gd name="T57" fmla="*/ 134 h 334"/>
              <a:gd name="T58" fmla="*/ 334 w 334"/>
              <a:gd name="T59" fmla="*/ 167 h 334"/>
              <a:gd name="T60" fmla="*/ 234 w 334"/>
              <a:gd name="T61" fmla="*/ 250 h 334"/>
              <a:gd name="T62" fmla="*/ 267 w 334"/>
              <a:gd name="T63" fmla="*/ 250 h 334"/>
              <a:gd name="T64" fmla="*/ 267 w 334"/>
              <a:gd name="T65" fmla="*/ 217 h 334"/>
              <a:gd name="T66" fmla="*/ 234 w 334"/>
              <a:gd name="T67" fmla="*/ 217 h 334"/>
              <a:gd name="T68" fmla="*/ 234 w 334"/>
              <a:gd name="T69" fmla="*/ 250 h 334"/>
              <a:gd name="T70" fmla="*/ 184 w 334"/>
              <a:gd name="T71" fmla="*/ 217 h 334"/>
              <a:gd name="T72" fmla="*/ 167 w 334"/>
              <a:gd name="T73" fmla="*/ 234 h 334"/>
              <a:gd name="T74" fmla="*/ 184 w 334"/>
              <a:gd name="T75" fmla="*/ 250 h 334"/>
              <a:gd name="T76" fmla="*/ 200 w 334"/>
              <a:gd name="T77" fmla="*/ 234 h 334"/>
              <a:gd name="T78" fmla="*/ 184 w 334"/>
              <a:gd name="T79" fmla="*/ 217 h 334"/>
              <a:gd name="T80" fmla="*/ 117 w 334"/>
              <a:gd name="T81" fmla="*/ 217 h 334"/>
              <a:gd name="T82" fmla="*/ 134 w 334"/>
              <a:gd name="T83" fmla="*/ 217 h 334"/>
              <a:gd name="T84" fmla="*/ 134 w 334"/>
              <a:gd name="T85" fmla="*/ 250 h 334"/>
              <a:gd name="T86" fmla="*/ 117 w 334"/>
              <a:gd name="T87" fmla="*/ 250 h 334"/>
              <a:gd name="T88" fmla="*/ 117 w 334"/>
              <a:gd name="T89" fmla="*/ 267 h 334"/>
              <a:gd name="T90" fmla="*/ 84 w 334"/>
              <a:gd name="T91" fmla="*/ 267 h 334"/>
              <a:gd name="T92" fmla="*/ 84 w 334"/>
              <a:gd name="T93" fmla="*/ 250 h 334"/>
              <a:gd name="T94" fmla="*/ 67 w 334"/>
              <a:gd name="T95" fmla="*/ 250 h 334"/>
              <a:gd name="T96" fmla="*/ 67 w 334"/>
              <a:gd name="T97" fmla="*/ 217 h 334"/>
              <a:gd name="T98" fmla="*/ 84 w 334"/>
              <a:gd name="T99" fmla="*/ 217 h 334"/>
              <a:gd name="T100" fmla="*/ 84 w 334"/>
              <a:gd name="T101" fmla="*/ 200 h 334"/>
              <a:gd name="T102" fmla="*/ 117 w 334"/>
              <a:gd name="T103" fmla="*/ 200 h 334"/>
              <a:gd name="T104" fmla="*/ 117 w 334"/>
              <a:gd name="T105" fmla="*/ 21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4" h="334">
                <a:moveTo>
                  <a:pt x="300" y="184"/>
                </a:moveTo>
                <a:cubicBezTo>
                  <a:pt x="300" y="174"/>
                  <a:pt x="293" y="167"/>
                  <a:pt x="284" y="167"/>
                </a:cubicBezTo>
                <a:lnTo>
                  <a:pt x="50" y="167"/>
                </a:lnTo>
                <a:cubicBezTo>
                  <a:pt x="41" y="167"/>
                  <a:pt x="34" y="174"/>
                  <a:pt x="34" y="184"/>
                </a:cubicBezTo>
                <a:lnTo>
                  <a:pt x="34" y="284"/>
                </a:lnTo>
                <a:cubicBezTo>
                  <a:pt x="34" y="293"/>
                  <a:pt x="41" y="300"/>
                  <a:pt x="50" y="300"/>
                </a:cubicBezTo>
                <a:lnTo>
                  <a:pt x="284" y="300"/>
                </a:lnTo>
                <a:cubicBezTo>
                  <a:pt x="293" y="300"/>
                  <a:pt x="300" y="293"/>
                  <a:pt x="300" y="284"/>
                </a:cubicBezTo>
                <a:lnTo>
                  <a:pt x="300" y="184"/>
                </a:lnTo>
                <a:close/>
                <a:moveTo>
                  <a:pt x="334" y="167"/>
                </a:moveTo>
                <a:lnTo>
                  <a:pt x="334" y="300"/>
                </a:lnTo>
                <a:cubicBezTo>
                  <a:pt x="334" y="319"/>
                  <a:pt x="319" y="334"/>
                  <a:pt x="300" y="334"/>
                </a:cubicBezTo>
                <a:lnTo>
                  <a:pt x="34" y="334"/>
                </a:lnTo>
                <a:cubicBezTo>
                  <a:pt x="15" y="334"/>
                  <a:pt x="0" y="319"/>
                  <a:pt x="0" y="300"/>
                </a:cubicBezTo>
                <a:lnTo>
                  <a:pt x="0" y="167"/>
                </a:lnTo>
                <a:cubicBezTo>
                  <a:pt x="0" y="149"/>
                  <a:pt x="15" y="134"/>
                  <a:pt x="34" y="134"/>
                </a:cubicBezTo>
                <a:lnTo>
                  <a:pt x="150" y="134"/>
                </a:lnTo>
                <a:lnTo>
                  <a:pt x="150" y="67"/>
                </a:lnTo>
                <a:cubicBezTo>
                  <a:pt x="150" y="49"/>
                  <a:pt x="165" y="34"/>
                  <a:pt x="184" y="34"/>
                </a:cubicBezTo>
                <a:lnTo>
                  <a:pt x="217" y="34"/>
                </a:lnTo>
                <a:cubicBezTo>
                  <a:pt x="226" y="34"/>
                  <a:pt x="234" y="26"/>
                  <a:pt x="234" y="17"/>
                </a:cubicBezTo>
                <a:lnTo>
                  <a:pt x="234" y="0"/>
                </a:lnTo>
                <a:lnTo>
                  <a:pt x="267" y="0"/>
                </a:lnTo>
                <a:lnTo>
                  <a:pt x="267" y="34"/>
                </a:lnTo>
                <a:cubicBezTo>
                  <a:pt x="267" y="52"/>
                  <a:pt x="252" y="67"/>
                  <a:pt x="234" y="67"/>
                </a:cubicBezTo>
                <a:lnTo>
                  <a:pt x="200" y="67"/>
                </a:lnTo>
                <a:cubicBezTo>
                  <a:pt x="191" y="67"/>
                  <a:pt x="184" y="74"/>
                  <a:pt x="184" y="84"/>
                </a:cubicBezTo>
                <a:lnTo>
                  <a:pt x="184" y="134"/>
                </a:lnTo>
                <a:lnTo>
                  <a:pt x="300" y="134"/>
                </a:lnTo>
                <a:cubicBezTo>
                  <a:pt x="319" y="134"/>
                  <a:pt x="334" y="149"/>
                  <a:pt x="334" y="167"/>
                </a:cubicBezTo>
                <a:close/>
                <a:moveTo>
                  <a:pt x="234" y="250"/>
                </a:moveTo>
                <a:lnTo>
                  <a:pt x="267" y="250"/>
                </a:lnTo>
                <a:lnTo>
                  <a:pt x="267" y="217"/>
                </a:lnTo>
                <a:lnTo>
                  <a:pt x="234" y="217"/>
                </a:lnTo>
                <a:lnTo>
                  <a:pt x="234" y="250"/>
                </a:lnTo>
                <a:close/>
                <a:moveTo>
                  <a:pt x="184" y="217"/>
                </a:moveTo>
                <a:cubicBezTo>
                  <a:pt x="174" y="217"/>
                  <a:pt x="167" y="224"/>
                  <a:pt x="167" y="234"/>
                </a:cubicBezTo>
                <a:cubicBezTo>
                  <a:pt x="167" y="243"/>
                  <a:pt x="174" y="250"/>
                  <a:pt x="184" y="250"/>
                </a:cubicBezTo>
                <a:cubicBezTo>
                  <a:pt x="193" y="250"/>
                  <a:pt x="200" y="243"/>
                  <a:pt x="200" y="234"/>
                </a:cubicBezTo>
                <a:cubicBezTo>
                  <a:pt x="200" y="224"/>
                  <a:pt x="193" y="217"/>
                  <a:pt x="184" y="217"/>
                </a:cubicBezTo>
                <a:close/>
                <a:moveTo>
                  <a:pt x="117" y="217"/>
                </a:moveTo>
                <a:lnTo>
                  <a:pt x="134" y="217"/>
                </a:lnTo>
                <a:lnTo>
                  <a:pt x="134" y="250"/>
                </a:lnTo>
                <a:lnTo>
                  <a:pt x="117" y="250"/>
                </a:lnTo>
                <a:lnTo>
                  <a:pt x="117" y="267"/>
                </a:lnTo>
                <a:lnTo>
                  <a:pt x="84" y="267"/>
                </a:lnTo>
                <a:lnTo>
                  <a:pt x="84" y="250"/>
                </a:lnTo>
                <a:lnTo>
                  <a:pt x="67" y="250"/>
                </a:lnTo>
                <a:lnTo>
                  <a:pt x="67" y="217"/>
                </a:lnTo>
                <a:lnTo>
                  <a:pt x="84" y="217"/>
                </a:lnTo>
                <a:lnTo>
                  <a:pt x="84" y="200"/>
                </a:lnTo>
                <a:lnTo>
                  <a:pt x="117" y="200"/>
                </a:lnTo>
                <a:lnTo>
                  <a:pt x="117" y="2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32">
            <a:extLst>
              <a:ext uri="{FF2B5EF4-FFF2-40B4-BE49-F238E27FC236}">
                <a16:creationId xmlns:a16="http://schemas.microsoft.com/office/drawing/2014/main" id="{FAFEA798-9C7C-4FD4-98C8-4B59FF108B8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55838" y="2001838"/>
            <a:ext cx="250825" cy="254000"/>
          </a:xfrm>
          <a:custGeom>
            <a:avLst/>
            <a:gdLst>
              <a:gd name="T0" fmla="*/ 300 w 333"/>
              <a:gd name="T1" fmla="*/ 167 h 334"/>
              <a:gd name="T2" fmla="*/ 33 w 333"/>
              <a:gd name="T3" fmla="*/ 167 h 334"/>
              <a:gd name="T4" fmla="*/ 33 w 333"/>
              <a:gd name="T5" fmla="*/ 300 h 334"/>
              <a:gd name="T6" fmla="*/ 300 w 333"/>
              <a:gd name="T7" fmla="*/ 300 h 334"/>
              <a:gd name="T8" fmla="*/ 300 w 333"/>
              <a:gd name="T9" fmla="*/ 167 h 334"/>
              <a:gd name="T10" fmla="*/ 333 w 333"/>
              <a:gd name="T11" fmla="*/ 134 h 334"/>
              <a:gd name="T12" fmla="*/ 333 w 333"/>
              <a:gd name="T13" fmla="*/ 167 h 334"/>
              <a:gd name="T14" fmla="*/ 333 w 333"/>
              <a:gd name="T15" fmla="*/ 300 h 334"/>
              <a:gd name="T16" fmla="*/ 333 w 333"/>
              <a:gd name="T17" fmla="*/ 334 h 334"/>
              <a:gd name="T18" fmla="*/ 300 w 333"/>
              <a:gd name="T19" fmla="*/ 334 h 334"/>
              <a:gd name="T20" fmla="*/ 33 w 333"/>
              <a:gd name="T21" fmla="*/ 334 h 334"/>
              <a:gd name="T22" fmla="*/ 0 w 333"/>
              <a:gd name="T23" fmla="*/ 334 h 334"/>
              <a:gd name="T24" fmla="*/ 0 w 333"/>
              <a:gd name="T25" fmla="*/ 300 h 334"/>
              <a:gd name="T26" fmla="*/ 0 w 333"/>
              <a:gd name="T27" fmla="*/ 167 h 334"/>
              <a:gd name="T28" fmla="*/ 0 w 333"/>
              <a:gd name="T29" fmla="*/ 134 h 334"/>
              <a:gd name="T30" fmla="*/ 33 w 333"/>
              <a:gd name="T31" fmla="*/ 134 h 334"/>
              <a:gd name="T32" fmla="*/ 150 w 333"/>
              <a:gd name="T33" fmla="*/ 134 h 334"/>
              <a:gd name="T34" fmla="*/ 150 w 333"/>
              <a:gd name="T35" fmla="*/ 67 h 334"/>
              <a:gd name="T36" fmla="*/ 150 w 333"/>
              <a:gd name="T37" fmla="*/ 34 h 334"/>
              <a:gd name="T38" fmla="*/ 233 w 333"/>
              <a:gd name="T39" fmla="*/ 34 h 334"/>
              <a:gd name="T40" fmla="*/ 233 w 333"/>
              <a:gd name="T41" fmla="*/ 0 h 334"/>
              <a:gd name="T42" fmla="*/ 266 w 333"/>
              <a:gd name="T43" fmla="*/ 0 h 334"/>
              <a:gd name="T44" fmla="*/ 266 w 333"/>
              <a:gd name="T45" fmla="*/ 34 h 334"/>
              <a:gd name="T46" fmla="*/ 266 w 333"/>
              <a:gd name="T47" fmla="*/ 67 h 334"/>
              <a:gd name="T48" fmla="*/ 183 w 333"/>
              <a:gd name="T49" fmla="*/ 67 h 334"/>
              <a:gd name="T50" fmla="*/ 183 w 333"/>
              <a:gd name="T51" fmla="*/ 134 h 334"/>
              <a:gd name="T52" fmla="*/ 300 w 333"/>
              <a:gd name="T53" fmla="*/ 134 h 334"/>
              <a:gd name="T54" fmla="*/ 333 w 333"/>
              <a:gd name="T55" fmla="*/ 134 h 334"/>
              <a:gd name="T56" fmla="*/ 266 w 333"/>
              <a:gd name="T57" fmla="*/ 217 h 334"/>
              <a:gd name="T58" fmla="*/ 233 w 333"/>
              <a:gd name="T59" fmla="*/ 217 h 334"/>
              <a:gd name="T60" fmla="*/ 233 w 333"/>
              <a:gd name="T61" fmla="*/ 250 h 334"/>
              <a:gd name="T62" fmla="*/ 266 w 333"/>
              <a:gd name="T63" fmla="*/ 250 h 334"/>
              <a:gd name="T64" fmla="*/ 266 w 333"/>
              <a:gd name="T65" fmla="*/ 217 h 334"/>
              <a:gd name="T66" fmla="*/ 183 w 333"/>
              <a:gd name="T67" fmla="*/ 250 h 334"/>
              <a:gd name="T68" fmla="*/ 200 w 333"/>
              <a:gd name="T69" fmla="*/ 234 h 334"/>
              <a:gd name="T70" fmla="*/ 183 w 333"/>
              <a:gd name="T71" fmla="*/ 217 h 334"/>
              <a:gd name="T72" fmla="*/ 166 w 333"/>
              <a:gd name="T73" fmla="*/ 234 h 334"/>
              <a:gd name="T74" fmla="*/ 183 w 333"/>
              <a:gd name="T75" fmla="*/ 250 h 334"/>
              <a:gd name="T76" fmla="*/ 66 w 333"/>
              <a:gd name="T77" fmla="*/ 217 h 334"/>
              <a:gd name="T78" fmla="*/ 83 w 333"/>
              <a:gd name="T79" fmla="*/ 217 h 334"/>
              <a:gd name="T80" fmla="*/ 83 w 333"/>
              <a:gd name="T81" fmla="*/ 200 h 334"/>
              <a:gd name="T82" fmla="*/ 116 w 333"/>
              <a:gd name="T83" fmla="*/ 200 h 334"/>
              <a:gd name="T84" fmla="*/ 116 w 333"/>
              <a:gd name="T85" fmla="*/ 217 h 334"/>
              <a:gd name="T86" fmla="*/ 133 w 333"/>
              <a:gd name="T87" fmla="*/ 217 h 334"/>
              <a:gd name="T88" fmla="*/ 133 w 333"/>
              <a:gd name="T89" fmla="*/ 250 h 334"/>
              <a:gd name="T90" fmla="*/ 116 w 333"/>
              <a:gd name="T91" fmla="*/ 250 h 334"/>
              <a:gd name="T92" fmla="*/ 116 w 333"/>
              <a:gd name="T93" fmla="*/ 267 h 334"/>
              <a:gd name="T94" fmla="*/ 83 w 333"/>
              <a:gd name="T95" fmla="*/ 267 h 334"/>
              <a:gd name="T96" fmla="*/ 83 w 333"/>
              <a:gd name="T97" fmla="*/ 250 h 334"/>
              <a:gd name="T98" fmla="*/ 66 w 333"/>
              <a:gd name="T99" fmla="*/ 250 h 334"/>
              <a:gd name="T100" fmla="*/ 66 w 333"/>
              <a:gd name="T101" fmla="*/ 21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33" h="334">
                <a:moveTo>
                  <a:pt x="300" y="167"/>
                </a:moveTo>
                <a:lnTo>
                  <a:pt x="33" y="167"/>
                </a:lnTo>
                <a:lnTo>
                  <a:pt x="33" y="300"/>
                </a:lnTo>
                <a:lnTo>
                  <a:pt x="300" y="300"/>
                </a:lnTo>
                <a:lnTo>
                  <a:pt x="300" y="167"/>
                </a:lnTo>
                <a:close/>
                <a:moveTo>
                  <a:pt x="333" y="134"/>
                </a:moveTo>
                <a:lnTo>
                  <a:pt x="333" y="167"/>
                </a:lnTo>
                <a:lnTo>
                  <a:pt x="333" y="300"/>
                </a:lnTo>
                <a:lnTo>
                  <a:pt x="333" y="334"/>
                </a:lnTo>
                <a:lnTo>
                  <a:pt x="300" y="334"/>
                </a:lnTo>
                <a:lnTo>
                  <a:pt x="33" y="334"/>
                </a:lnTo>
                <a:lnTo>
                  <a:pt x="0" y="334"/>
                </a:lnTo>
                <a:lnTo>
                  <a:pt x="0" y="300"/>
                </a:lnTo>
                <a:lnTo>
                  <a:pt x="0" y="167"/>
                </a:lnTo>
                <a:lnTo>
                  <a:pt x="0" y="134"/>
                </a:lnTo>
                <a:lnTo>
                  <a:pt x="33" y="134"/>
                </a:lnTo>
                <a:lnTo>
                  <a:pt x="150" y="134"/>
                </a:lnTo>
                <a:lnTo>
                  <a:pt x="150" y="67"/>
                </a:lnTo>
                <a:lnTo>
                  <a:pt x="150" y="34"/>
                </a:lnTo>
                <a:lnTo>
                  <a:pt x="233" y="34"/>
                </a:lnTo>
                <a:lnTo>
                  <a:pt x="233" y="0"/>
                </a:lnTo>
                <a:lnTo>
                  <a:pt x="266" y="0"/>
                </a:lnTo>
                <a:lnTo>
                  <a:pt x="266" y="34"/>
                </a:lnTo>
                <a:lnTo>
                  <a:pt x="266" y="67"/>
                </a:lnTo>
                <a:lnTo>
                  <a:pt x="183" y="67"/>
                </a:lnTo>
                <a:lnTo>
                  <a:pt x="183" y="134"/>
                </a:lnTo>
                <a:lnTo>
                  <a:pt x="300" y="134"/>
                </a:lnTo>
                <a:lnTo>
                  <a:pt x="333" y="134"/>
                </a:lnTo>
                <a:close/>
                <a:moveTo>
                  <a:pt x="266" y="217"/>
                </a:moveTo>
                <a:lnTo>
                  <a:pt x="233" y="217"/>
                </a:lnTo>
                <a:lnTo>
                  <a:pt x="233" y="250"/>
                </a:lnTo>
                <a:lnTo>
                  <a:pt x="266" y="250"/>
                </a:lnTo>
                <a:lnTo>
                  <a:pt x="266" y="217"/>
                </a:lnTo>
                <a:close/>
                <a:moveTo>
                  <a:pt x="183" y="250"/>
                </a:moveTo>
                <a:cubicBezTo>
                  <a:pt x="192" y="250"/>
                  <a:pt x="200" y="243"/>
                  <a:pt x="200" y="234"/>
                </a:cubicBezTo>
                <a:cubicBezTo>
                  <a:pt x="200" y="224"/>
                  <a:pt x="192" y="217"/>
                  <a:pt x="183" y="217"/>
                </a:cubicBezTo>
                <a:cubicBezTo>
                  <a:pt x="174" y="217"/>
                  <a:pt x="166" y="224"/>
                  <a:pt x="166" y="234"/>
                </a:cubicBezTo>
                <a:cubicBezTo>
                  <a:pt x="166" y="243"/>
                  <a:pt x="174" y="250"/>
                  <a:pt x="183" y="250"/>
                </a:cubicBezTo>
                <a:close/>
                <a:moveTo>
                  <a:pt x="66" y="217"/>
                </a:moveTo>
                <a:lnTo>
                  <a:pt x="83" y="217"/>
                </a:lnTo>
                <a:lnTo>
                  <a:pt x="83" y="200"/>
                </a:lnTo>
                <a:lnTo>
                  <a:pt x="116" y="200"/>
                </a:lnTo>
                <a:lnTo>
                  <a:pt x="116" y="217"/>
                </a:lnTo>
                <a:lnTo>
                  <a:pt x="133" y="217"/>
                </a:lnTo>
                <a:lnTo>
                  <a:pt x="133" y="250"/>
                </a:lnTo>
                <a:lnTo>
                  <a:pt x="116" y="250"/>
                </a:lnTo>
                <a:lnTo>
                  <a:pt x="116" y="267"/>
                </a:lnTo>
                <a:lnTo>
                  <a:pt x="83" y="267"/>
                </a:lnTo>
                <a:lnTo>
                  <a:pt x="83" y="250"/>
                </a:lnTo>
                <a:lnTo>
                  <a:pt x="66" y="250"/>
                </a:lnTo>
                <a:lnTo>
                  <a:pt x="66" y="2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3">
            <a:extLst>
              <a:ext uri="{FF2B5EF4-FFF2-40B4-BE49-F238E27FC236}">
                <a16:creationId xmlns:a16="http://schemas.microsoft.com/office/drawing/2014/main" id="{6B979C76-4EBC-4A85-8BC8-39336586D41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52601" y="2001838"/>
            <a:ext cx="250825" cy="150813"/>
          </a:xfrm>
          <a:custGeom>
            <a:avLst/>
            <a:gdLst>
              <a:gd name="T0" fmla="*/ 300 w 333"/>
              <a:gd name="T1" fmla="*/ 50 h 200"/>
              <a:gd name="T2" fmla="*/ 283 w 333"/>
              <a:gd name="T3" fmla="*/ 34 h 200"/>
              <a:gd name="T4" fmla="*/ 50 w 333"/>
              <a:gd name="T5" fmla="*/ 34 h 200"/>
              <a:gd name="T6" fmla="*/ 33 w 333"/>
              <a:gd name="T7" fmla="*/ 50 h 200"/>
              <a:gd name="T8" fmla="*/ 33 w 333"/>
              <a:gd name="T9" fmla="*/ 150 h 200"/>
              <a:gd name="T10" fmla="*/ 50 w 333"/>
              <a:gd name="T11" fmla="*/ 167 h 200"/>
              <a:gd name="T12" fmla="*/ 283 w 333"/>
              <a:gd name="T13" fmla="*/ 167 h 200"/>
              <a:gd name="T14" fmla="*/ 300 w 333"/>
              <a:gd name="T15" fmla="*/ 150 h 200"/>
              <a:gd name="T16" fmla="*/ 300 w 333"/>
              <a:gd name="T17" fmla="*/ 50 h 200"/>
              <a:gd name="T18" fmla="*/ 183 w 333"/>
              <a:gd name="T19" fmla="*/ 0 h 200"/>
              <a:gd name="T20" fmla="*/ 300 w 333"/>
              <a:gd name="T21" fmla="*/ 0 h 200"/>
              <a:gd name="T22" fmla="*/ 333 w 333"/>
              <a:gd name="T23" fmla="*/ 34 h 200"/>
              <a:gd name="T24" fmla="*/ 333 w 333"/>
              <a:gd name="T25" fmla="*/ 167 h 200"/>
              <a:gd name="T26" fmla="*/ 300 w 333"/>
              <a:gd name="T27" fmla="*/ 200 h 200"/>
              <a:gd name="T28" fmla="*/ 33 w 333"/>
              <a:gd name="T29" fmla="*/ 200 h 200"/>
              <a:gd name="T30" fmla="*/ 0 w 333"/>
              <a:gd name="T31" fmla="*/ 167 h 200"/>
              <a:gd name="T32" fmla="*/ 0 w 333"/>
              <a:gd name="T33" fmla="*/ 34 h 200"/>
              <a:gd name="T34" fmla="*/ 33 w 333"/>
              <a:gd name="T35" fmla="*/ 0 h 200"/>
              <a:gd name="T36" fmla="*/ 150 w 333"/>
              <a:gd name="T37" fmla="*/ 0 h 200"/>
              <a:gd name="T38" fmla="*/ 233 w 333"/>
              <a:gd name="T39" fmla="*/ 117 h 200"/>
              <a:gd name="T40" fmla="*/ 267 w 333"/>
              <a:gd name="T41" fmla="*/ 117 h 200"/>
              <a:gd name="T42" fmla="*/ 267 w 333"/>
              <a:gd name="T43" fmla="*/ 84 h 200"/>
              <a:gd name="T44" fmla="*/ 233 w 333"/>
              <a:gd name="T45" fmla="*/ 84 h 200"/>
              <a:gd name="T46" fmla="*/ 233 w 333"/>
              <a:gd name="T47" fmla="*/ 117 h 200"/>
              <a:gd name="T48" fmla="*/ 183 w 333"/>
              <a:gd name="T49" fmla="*/ 84 h 200"/>
              <a:gd name="T50" fmla="*/ 167 w 333"/>
              <a:gd name="T51" fmla="*/ 100 h 200"/>
              <a:gd name="T52" fmla="*/ 183 w 333"/>
              <a:gd name="T53" fmla="*/ 117 h 200"/>
              <a:gd name="T54" fmla="*/ 200 w 333"/>
              <a:gd name="T55" fmla="*/ 100 h 200"/>
              <a:gd name="T56" fmla="*/ 183 w 333"/>
              <a:gd name="T57" fmla="*/ 84 h 200"/>
              <a:gd name="T58" fmla="*/ 117 w 333"/>
              <a:gd name="T59" fmla="*/ 84 h 200"/>
              <a:gd name="T60" fmla="*/ 133 w 333"/>
              <a:gd name="T61" fmla="*/ 84 h 200"/>
              <a:gd name="T62" fmla="*/ 133 w 333"/>
              <a:gd name="T63" fmla="*/ 117 h 200"/>
              <a:gd name="T64" fmla="*/ 117 w 333"/>
              <a:gd name="T65" fmla="*/ 117 h 200"/>
              <a:gd name="T66" fmla="*/ 117 w 333"/>
              <a:gd name="T67" fmla="*/ 134 h 200"/>
              <a:gd name="T68" fmla="*/ 83 w 333"/>
              <a:gd name="T69" fmla="*/ 134 h 200"/>
              <a:gd name="T70" fmla="*/ 83 w 333"/>
              <a:gd name="T71" fmla="*/ 117 h 200"/>
              <a:gd name="T72" fmla="*/ 67 w 333"/>
              <a:gd name="T73" fmla="*/ 117 h 200"/>
              <a:gd name="T74" fmla="*/ 67 w 333"/>
              <a:gd name="T75" fmla="*/ 84 h 200"/>
              <a:gd name="T76" fmla="*/ 83 w 333"/>
              <a:gd name="T77" fmla="*/ 84 h 200"/>
              <a:gd name="T78" fmla="*/ 83 w 333"/>
              <a:gd name="T79" fmla="*/ 67 h 200"/>
              <a:gd name="T80" fmla="*/ 117 w 333"/>
              <a:gd name="T81" fmla="*/ 67 h 200"/>
              <a:gd name="T82" fmla="*/ 117 w 333"/>
              <a:gd name="T83" fmla="*/ 8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200">
                <a:moveTo>
                  <a:pt x="300" y="50"/>
                </a:moveTo>
                <a:cubicBezTo>
                  <a:pt x="300" y="41"/>
                  <a:pt x="293" y="34"/>
                  <a:pt x="283" y="34"/>
                </a:cubicBezTo>
                <a:lnTo>
                  <a:pt x="50" y="34"/>
                </a:lnTo>
                <a:cubicBezTo>
                  <a:pt x="41" y="34"/>
                  <a:pt x="33" y="41"/>
                  <a:pt x="33" y="50"/>
                </a:cubicBezTo>
                <a:lnTo>
                  <a:pt x="33" y="150"/>
                </a:lnTo>
                <a:cubicBezTo>
                  <a:pt x="33" y="160"/>
                  <a:pt x="41" y="167"/>
                  <a:pt x="50" y="167"/>
                </a:cubicBezTo>
                <a:lnTo>
                  <a:pt x="283" y="167"/>
                </a:lnTo>
                <a:cubicBezTo>
                  <a:pt x="293" y="167"/>
                  <a:pt x="300" y="160"/>
                  <a:pt x="300" y="150"/>
                </a:cubicBezTo>
                <a:lnTo>
                  <a:pt x="300" y="50"/>
                </a:lnTo>
                <a:close/>
                <a:moveTo>
                  <a:pt x="183" y="0"/>
                </a:moveTo>
                <a:lnTo>
                  <a:pt x="300" y="0"/>
                </a:lnTo>
                <a:cubicBezTo>
                  <a:pt x="318" y="0"/>
                  <a:pt x="333" y="15"/>
                  <a:pt x="333" y="34"/>
                </a:cubicBezTo>
                <a:lnTo>
                  <a:pt x="333" y="167"/>
                </a:lnTo>
                <a:cubicBezTo>
                  <a:pt x="333" y="185"/>
                  <a:pt x="318" y="200"/>
                  <a:pt x="300" y="200"/>
                </a:cubicBezTo>
                <a:lnTo>
                  <a:pt x="33" y="200"/>
                </a:lnTo>
                <a:cubicBezTo>
                  <a:pt x="15" y="200"/>
                  <a:pt x="0" y="185"/>
                  <a:pt x="0" y="167"/>
                </a:cubicBezTo>
                <a:lnTo>
                  <a:pt x="0" y="34"/>
                </a:lnTo>
                <a:cubicBezTo>
                  <a:pt x="0" y="15"/>
                  <a:pt x="15" y="0"/>
                  <a:pt x="33" y="0"/>
                </a:cubicBezTo>
                <a:lnTo>
                  <a:pt x="150" y="0"/>
                </a:lnTo>
                <a:moveTo>
                  <a:pt x="233" y="117"/>
                </a:moveTo>
                <a:lnTo>
                  <a:pt x="267" y="117"/>
                </a:lnTo>
                <a:lnTo>
                  <a:pt x="267" y="84"/>
                </a:lnTo>
                <a:lnTo>
                  <a:pt x="233" y="84"/>
                </a:lnTo>
                <a:lnTo>
                  <a:pt x="233" y="117"/>
                </a:lnTo>
                <a:close/>
                <a:moveTo>
                  <a:pt x="183" y="84"/>
                </a:moveTo>
                <a:cubicBezTo>
                  <a:pt x="174" y="84"/>
                  <a:pt x="167" y="91"/>
                  <a:pt x="167" y="100"/>
                </a:cubicBezTo>
                <a:cubicBezTo>
                  <a:pt x="167" y="110"/>
                  <a:pt x="174" y="117"/>
                  <a:pt x="183" y="117"/>
                </a:cubicBezTo>
                <a:cubicBezTo>
                  <a:pt x="193" y="117"/>
                  <a:pt x="200" y="110"/>
                  <a:pt x="200" y="100"/>
                </a:cubicBezTo>
                <a:cubicBezTo>
                  <a:pt x="200" y="91"/>
                  <a:pt x="193" y="84"/>
                  <a:pt x="183" y="84"/>
                </a:cubicBezTo>
                <a:close/>
                <a:moveTo>
                  <a:pt x="117" y="84"/>
                </a:moveTo>
                <a:lnTo>
                  <a:pt x="133" y="84"/>
                </a:lnTo>
                <a:lnTo>
                  <a:pt x="133" y="117"/>
                </a:lnTo>
                <a:lnTo>
                  <a:pt x="117" y="117"/>
                </a:lnTo>
                <a:lnTo>
                  <a:pt x="117" y="134"/>
                </a:lnTo>
                <a:lnTo>
                  <a:pt x="83" y="134"/>
                </a:lnTo>
                <a:lnTo>
                  <a:pt x="83" y="117"/>
                </a:lnTo>
                <a:lnTo>
                  <a:pt x="67" y="117"/>
                </a:lnTo>
                <a:lnTo>
                  <a:pt x="67" y="84"/>
                </a:lnTo>
                <a:lnTo>
                  <a:pt x="83" y="84"/>
                </a:lnTo>
                <a:lnTo>
                  <a:pt x="83" y="67"/>
                </a:lnTo>
                <a:lnTo>
                  <a:pt x="117" y="67"/>
                </a:lnTo>
                <a:lnTo>
                  <a:pt x="117" y="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4">
            <a:extLst>
              <a:ext uri="{FF2B5EF4-FFF2-40B4-BE49-F238E27FC236}">
                <a16:creationId xmlns:a16="http://schemas.microsoft.com/office/drawing/2014/main" id="{83FD0469-07B8-4AE9-8659-37959EDFB6A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49363" y="2001838"/>
            <a:ext cx="252413" cy="150813"/>
          </a:xfrm>
          <a:custGeom>
            <a:avLst/>
            <a:gdLst>
              <a:gd name="T0" fmla="*/ 300 w 334"/>
              <a:gd name="T1" fmla="*/ 34 h 200"/>
              <a:gd name="T2" fmla="*/ 34 w 334"/>
              <a:gd name="T3" fmla="*/ 34 h 200"/>
              <a:gd name="T4" fmla="*/ 34 w 334"/>
              <a:gd name="T5" fmla="*/ 167 h 200"/>
              <a:gd name="T6" fmla="*/ 300 w 334"/>
              <a:gd name="T7" fmla="*/ 167 h 200"/>
              <a:gd name="T8" fmla="*/ 300 w 334"/>
              <a:gd name="T9" fmla="*/ 34 h 200"/>
              <a:gd name="T10" fmla="*/ 184 w 334"/>
              <a:gd name="T11" fmla="*/ 0 h 200"/>
              <a:gd name="T12" fmla="*/ 300 w 334"/>
              <a:gd name="T13" fmla="*/ 0 h 200"/>
              <a:gd name="T14" fmla="*/ 334 w 334"/>
              <a:gd name="T15" fmla="*/ 0 h 200"/>
              <a:gd name="T16" fmla="*/ 334 w 334"/>
              <a:gd name="T17" fmla="*/ 34 h 200"/>
              <a:gd name="T18" fmla="*/ 334 w 334"/>
              <a:gd name="T19" fmla="*/ 167 h 200"/>
              <a:gd name="T20" fmla="*/ 334 w 334"/>
              <a:gd name="T21" fmla="*/ 200 h 200"/>
              <a:gd name="T22" fmla="*/ 300 w 334"/>
              <a:gd name="T23" fmla="*/ 200 h 200"/>
              <a:gd name="T24" fmla="*/ 34 w 334"/>
              <a:gd name="T25" fmla="*/ 200 h 200"/>
              <a:gd name="T26" fmla="*/ 0 w 334"/>
              <a:gd name="T27" fmla="*/ 200 h 200"/>
              <a:gd name="T28" fmla="*/ 0 w 334"/>
              <a:gd name="T29" fmla="*/ 167 h 200"/>
              <a:gd name="T30" fmla="*/ 0 w 334"/>
              <a:gd name="T31" fmla="*/ 34 h 200"/>
              <a:gd name="T32" fmla="*/ 0 w 334"/>
              <a:gd name="T33" fmla="*/ 0 h 200"/>
              <a:gd name="T34" fmla="*/ 34 w 334"/>
              <a:gd name="T35" fmla="*/ 0 h 200"/>
              <a:gd name="T36" fmla="*/ 150 w 334"/>
              <a:gd name="T37" fmla="*/ 0 h 200"/>
              <a:gd name="T38" fmla="*/ 267 w 334"/>
              <a:gd name="T39" fmla="*/ 84 h 200"/>
              <a:gd name="T40" fmla="*/ 234 w 334"/>
              <a:gd name="T41" fmla="*/ 84 h 200"/>
              <a:gd name="T42" fmla="*/ 234 w 334"/>
              <a:gd name="T43" fmla="*/ 117 h 200"/>
              <a:gd name="T44" fmla="*/ 267 w 334"/>
              <a:gd name="T45" fmla="*/ 117 h 200"/>
              <a:gd name="T46" fmla="*/ 267 w 334"/>
              <a:gd name="T47" fmla="*/ 84 h 200"/>
              <a:gd name="T48" fmla="*/ 184 w 334"/>
              <a:gd name="T49" fmla="*/ 117 h 200"/>
              <a:gd name="T50" fmla="*/ 200 w 334"/>
              <a:gd name="T51" fmla="*/ 100 h 200"/>
              <a:gd name="T52" fmla="*/ 184 w 334"/>
              <a:gd name="T53" fmla="*/ 84 h 200"/>
              <a:gd name="T54" fmla="*/ 167 w 334"/>
              <a:gd name="T55" fmla="*/ 100 h 200"/>
              <a:gd name="T56" fmla="*/ 184 w 334"/>
              <a:gd name="T57" fmla="*/ 117 h 200"/>
              <a:gd name="T58" fmla="*/ 67 w 334"/>
              <a:gd name="T59" fmla="*/ 84 h 200"/>
              <a:gd name="T60" fmla="*/ 84 w 334"/>
              <a:gd name="T61" fmla="*/ 84 h 200"/>
              <a:gd name="T62" fmla="*/ 84 w 334"/>
              <a:gd name="T63" fmla="*/ 67 h 200"/>
              <a:gd name="T64" fmla="*/ 117 w 334"/>
              <a:gd name="T65" fmla="*/ 67 h 200"/>
              <a:gd name="T66" fmla="*/ 117 w 334"/>
              <a:gd name="T67" fmla="*/ 84 h 200"/>
              <a:gd name="T68" fmla="*/ 134 w 334"/>
              <a:gd name="T69" fmla="*/ 84 h 200"/>
              <a:gd name="T70" fmla="*/ 134 w 334"/>
              <a:gd name="T71" fmla="*/ 117 h 200"/>
              <a:gd name="T72" fmla="*/ 117 w 334"/>
              <a:gd name="T73" fmla="*/ 117 h 200"/>
              <a:gd name="T74" fmla="*/ 117 w 334"/>
              <a:gd name="T75" fmla="*/ 134 h 200"/>
              <a:gd name="T76" fmla="*/ 84 w 334"/>
              <a:gd name="T77" fmla="*/ 134 h 200"/>
              <a:gd name="T78" fmla="*/ 84 w 334"/>
              <a:gd name="T79" fmla="*/ 117 h 200"/>
              <a:gd name="T80" fmla="*/ 67 w 334"/>
              <a:gd name="T81" fmla="*/ 117 h 200"/>
              <a:gd name="T82" fmla="*/ 67 w 334"/>
              <a:gd name="T83" fmla="*/ 8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4" h="200">
                <a:moveTo>
                  <a:pt x="300" y="34"/>
                </a:moveTo>
                <a:lnTo>
                  <a:pt x="34" y="34"/>
                </a:lnTo>
                <a:lnTo>
                  <a:pt x="34" y="167"/>
                </a:lnTo>
                <a:lnTo>
                  <a:pt x="300" y="167"/>
                </a:lnTo>
                <a:lnTo>
                  <a:pt x="300" y="34"/>
                </a:lnTo>
                <a:close/>
                <a:moveTo>
                  <a:pt x="184" y="0"/>
                </a:moveTo>
                <a:lnTo>
                  <a:pt x="300" y="0"/>
                </a:lnTo>
                <a:lnTo>
                  <a:pt x="334" y="0"/>
                </a:lnTo>
                <a:lnTo>
                  <a:pt x="334" y="34"/>
                </a:lnTo>
                <a:lnTo>
                  <a:pt x="334" y="167"/>
                </a:lnTo>
                <a:lnTo>
                  <a:pt x="334" y="200"/>
                </a:lnTo>
                <a:lnTo>
                  <a:pt x="300" y="200"/>
                </a:lnTo>
                <a:lnTo>
                  <a:pt x="34" y="200"/>
                </a:lnTo>
                <a:lnTo>
                  <a:pt x="0" y="200"/>
                </a:lnTo>
                <a:lnTo>
                  <a:pt x="0" y="167"/>
                </a:lnTo>
                <a:lnTo>
                  <a:pt x="0" y="34"/>
                </a:lnTo>
                <a:lnTo>
                  <a:pt x="0" y="0"/>
                </a:lnTo>
                <a:lnTo>
                  <a:pt x="34" y="0"/>
                </a:lnTo>
                <a:lnTo>
                  <a:pt x="150" y="0"/>
                </a:lnTo>
                <a:moveTo>
                  <a:pt x="267" y="84"/>
                </a:moveTo>
                <a:lnTo>
                  <a:pt x="234" y="84"/>
                </a:lnTo>
                <a:lnTo>
                  <a:pt x="234" y="117"/>
                </a:lnTo>
                <a:lnTo>
                  <a:pt x="267" y="117"/>
                </a:lnTo>
                <a:lnTo>
                  <a:pt x="267" y="84"/>
                </a:lnTo>
                <a:close/>
                <a:moveTo>
                  <a:pt x="184" y="117"/>
                </a:moveTo>
                <a:cubicBezTo>
                  <a:pt x="193" y="117"/>
                  <a:pt x="200" y="110"/>
                  <a:pt x="200" y="100"/>
                </a:cubicBezTo>
                <a:cubicBezTo>
                  <a:pt x="200" y="91"/>
                  <a:pt x="193" y="84"/>
                  <a:pt x="184" y="84"/>
                </a:cubicBezTo>
                <a:cubicBezTo>
                  <a:pt x="174" y="84"/>
                  <a:pt x="167" y="91"/>
                  <a:pt x="167" y="100"/>
                </a:cubicBezTo>
                <a:cubicBezTo>
                  <a:pt x="167" y="110"/>
                  <a:pt x="174" y="117"/>
                  <a:pt x="184" y="117"/>
                </a:cubicBezTo>
                <a:close/>
                <a:moveTo>
                  <a:pt x="67" y="84"/>
                </a:moveTo>
                <a:lnTo>
                  <a:pt x="84" y="84"/>
                </a:lnTo>
                <a:lnTo>
                  <a:pt x="84" y="67"/>
                </a:lnTo>
                <a:lnTo>
                  <a:pt x="117" y="67"/>
                </a:lnTo>
                <a:lnTo>
                  <a:pt x="117" y="84"/>
                </a:lnTo>
                <a:lnTo>
                  <a:pt x="134" y="84"/>
                </a:lnTo>
                <a:lnTo>
                  <a:pt x="134" y="117"/>
                </a:lnTo>
                <a:lnTo>
                  <a:pt x="117" y="117"/>
                </a:lnTo>
                <a:lnTo>
                  <a:pt x="117" y="134"/>
                </a:lnTo>
                <a:lnTo>
                  <a:pt x="84" y="134"/>
                </a:lnTo>
                <a:lnTo>
                  <a:pt x="84" y="117"/>
                </a:lnTo>
                <a:lnTo>
                  <a:pt x="67" y="117"/>
                </a:lnTo>
                <a:lnTo>
                  <a:pt x="67" y="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5">
            <a:extLst>
              <a:ext uri="{FF2B5EF4-FFF2-40B4-BE49-F238E27FC236}">
                <a16:creationId xmlns:a16="http://schemas.microsoft.com/office/drawing/2014/main" id="{026A36E8-B3AC-4989-9B9C-08823CD524F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75326" y="1495425"/>
            <a:ext cx="252413" cy="252413"/>
          </a:xfrm>
          <a:custGeom>
            <a:avLst/>
            <a:gdLst>
              <a:gd name="T0" fmla="*/ 300 w 334"/>
              <a:gd name="T1" fmla="*/ 150 h 333"/>
              <a:gd name="T2" fmla="*/ 284 w 334"/>
              <a:gd name="T3" fmla="*/ 133 h 333"/>
              <a:gd name="T4" fmla="*/ 50 w 334"/>
              <a:gd name="T5" fmla="*/ 133 h 333"/>
              <a:gd name="T6" fmla="*/ 34 w 334"/>
              <a:gd name="T7" fmla="*/ 150 h 333"/>
              <a:gd name="T8" fmla="*/ 34 w 334"/>
              <a:gd name="T9" fmla="*/ 283 h 333"/>
              <a:gd name="T10" fmla="*/ 50 w 334"/>
              <a:gd name="T11" fmla="*/ 300 h 333"/>
              <a:gd name="T12" fmla="*/ 84 w 334"/>
              <a:gd name="T13" fmla="*/ 300 h 333"/>
              <a:gd name="T14" fmla="*/ 100 w 334"/>
              <a:gd name="T15" fmla="*/ 283 h 333"/>
              <a:gd name="T16" fmla="*/ 117 w 334"/>
              <a:gd name="T17" fmla="*/ 266 h 333"/>
              <a:gd name="T18" fmla="*/ 217 w 334"/>
              <a:gd name="T19" fmla="*/ 266 h 333"/>
              <a:gd name="T20" fmla="*/ 234 w 334"/>
              <a:gd name="T21" fmla="*/ 283 h 333"/>
              <a:gd name="T22" fmla="*/ 250 w 334"/>
              <a:gd name="T23" fmla="*/ 300 h 333"/>
              <a:gd name="T24" fmla="*/ 284 w 334"/>
              <a:gd name="T25" fmla="*/ 300 h 333"/>
              <a:gd name="T26" fmla="*/ 300 w 334"/>
              <a:gd name="T27" fmla="*/ 283 h 333"/>
              <a:gd name="T28" fmla="*/ 300 w 334"/>
              <a:gd name="T29" fmla="*/ 150 h 333"/>
              <a:gd name="T30" fmla="*/ 334 w 334"/>
              <a:gd name="T31" fmla="*/ 133 h 333"/>
              <a:gd name="T32" fmla="*/ 334 w 334"/>
              <a:gd name="T33" fmla="*/ 300 h 333"/>
              <a:gd name="T34" fmla="*/ 300 w 334"/>
              <a:gd name="T35" fmla="*/ 333 h 333"/>
              <a:gd name="T36" fmla="*/ 234 w 334"/>
              <a:gd name="T37" fmla="*/ 333 h 333"/>
              <a:gd name="T38" fmla="*/ 200 w 334"/>
              <a:gd name="T39" fmla="*/ 300 h 333"/>
              <a:gd name="T40" fmla="*/ 134 w 334"/>
              <a:gd name="T41" fmla="*/ 300 h 333"/>
              <a:gd name="T42" fmla="*/ 100 w 334"/>
              <a:gd name="T43" fmla="*/ 333 h 333"/>
              <a:gd name="T44" fmla="*/ 34 w 334"/>
              <a:gd name="T45" fmla="*/ 333 h 333"/>
              <a:gd name="T46" fmla="*/ 0 w 334"/>
              <a:gd name="T47" fmla="*/ 300 h 333"/>
              <a:gd name="T48" fmla="*/ 0 w 334"/>
              <a:gd name="T49" fmla="*/ 133 h 333"/>
              <a:gd name="T50" fmla="*/ 34 w 334"/>
              <a:gd name="T51" fmla="*/ 100 h 333"/>
              <a:gd name="T52" fmla="*/ 150 w 334"/>
              <a:gd name="T53" fmla="*/ 100 h 333"/>
              <a:gd name="T54" fmla="*/ 150 w 334"/>
              <a:gd name="T55" fmla="*/ 66 h 333"/>
              <a:gd name="T56" fmla="*/ 184 w 334"/>
              <a:gd name="T57" fmla="*/ 33 h 333"/>
              <a:gd name="T58" fmla="*/ 217 w 334"/>
              <a:gd name="T59" fmla="*/ 33 h 333"/>
              <a:gd name="T60" fmla="*/ 234 w 334"/>
              <a:gd name="T61" fmla="*/ 16 h 333"/>
              <a:gd name="T62" fmla="*/ 234 w 334"/>
              <a:gd name="T63" fmla="*/ 0 h 333"/>
              <a:gd name="T64" fmla="*/ 267 w 334"/>
              <a:gd name="T65" fmla="*/ 0 h 333"/>
              <a:gd name="T66" fmla="*/ 267 w 334"/>
              <a:gd name="T67" fmla="*/ 33 h 333"/>
              <a:gd name="T68" fmla="*/ 234 w 334"/>
              <a:gd name="T69" fmla="*/ 66 h 333"/>
              <a:gd name="T70" fmla="*/ 200 w 334"/>
              <a:gd name="T71" fmla="*/ 66 h 333"/>
              <a:gd name="T72" fmla="*/ 184 w 334"/>
              <a:gd name="T73" fmla="*/ 83 h 333"/>
              <a:gd name="T74" fmla="*/ 184 w 334"/>
              <a:gd name="T75" fmla="*/ 100 h 333"/>
              <a:gd name="T76" fmla="*/ 300 w 334"/>
              <a:gd name="T77" fmla="*/ 100 h 333"/>
              <a:gd name="T78" fmla="*/ 334 w 334"/>
              <a:gd name="T79" fmla="*/ 133 h 333"/>
              <a:gd name="T80" fmla="*/ 250 w 334"/>
              <a:gd name="T81" fmla="*/ 166 h 333"/>
              <a:gd name="T82" fmla="*/ 217 w 334"/>
              <a:gd name="T83" fmla="*/ 166 h 333"/>
              <a:gd name="T84" fmla="*/ 200 w 334"/>
              <a:gd name="T85" fmla="*/ 183 h 333"/>
              <a:gd name="T86" fmla="*/ 200 w 334"/>
              <a:gd name="T87" fmla="*/ 200 h 333"/>
              <a:gd name="T88" fmla="*/ 200 w 334"/>
              <a:gd name="T89" fmla="*/ 216 h 333"/>
              <a:gd name="T90" fmla="*/ 217 w 334"/>
              <a:gd name="T91" fmla="*/ 233 h 333"/>
              <a:gd name="T92" fmla="*/ 250 w 334"/>
              <a:gd name="T93" fmla="*/ 233 h 333"/>
              <a:gd name="T94" fmla="*/ 267 w 334"/>
              <a:gd name="T95" fmla="*/ 216 h 333"/>
              <a:gd name="T96" fmla="*/ 267 w 334"/>
              <a:gd name="T97" fmla="*/ 200 h 333"/>
              <a:gd name="T98" fmla="*/ 267 w 334"/>
              <a:gd name="T99" fmla="*/ 183 h 333"/>
              <a:gd name="T100" fmla="*/ 250 w 334"/>
              <a:gd name="T101" fmla="*/ 166 h 333"/>
              <a:gd name="T102" fmla="*/ 134 w 334"/>
              <a:gd name="T103" fmla="*/ 183 h 333"/>
              <a:gd name="T104" fmla="*/ 134 w 334"/>
              <a:gd name="T105" fmla="*/ 200 h 333"/>
              <a:gd name="T106" fmla="*/ 134 w 334"/>
              <a:gd name="T107" fmla="*/ 216 h 333"/>
              <a:gd name="T108" fmla="*/ 117 w 334"/>
              <a:gd name="T109" fmla="*/ 233 h 333"/>
              <a:gd name="T110" fmla="*/ 84 w 334"/>
              <a:gd name="T111" fmla="*/ 233 h 333"/>
              <a:gd name="T112" fmla="*/ 67 w 334"/>
              <a:gd name="T113" fmla="*/ 216 h 333"/>
              <a:gd name="T114" fmla="*/ 67 w 334"/>
              <a:gd name="T115" fmla="*/ 200 h 333"/>
              <a:gd name="T116" fmla="*/ 67 w 334"/>
              <a:gd name="T117" fmla="*/ 183 h 333"/>
              <a:gd name="T118" fmla="*/ 84 w 334"/>
              <a:gd name="T119" fmla="*/ 166 h 333"/>
              <a:gd name="T120" fmla="*/ 117 w 334"/>
              <a:gd name="T121" fmla="*/ 166 h 333"/>
              <a:gd name="T122" fmla="*/ 134 w 334"/>
              <a:gd name="T123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4" h="333">
                <a:moveTo>
                  <a:pt x="300" y="150"/>
                </a:moveTo>
                <a:cubicBezTo>
                  <a:pt x="300" y="140"/>
                  <a:pt x="293" y="133"/>
                  <a:pt x="284" y="133"/>
                </a:cubicBezTo>
                <a:lnTo>
                  <a:pt x="50" y="133"/>
                </a:lnTo>
                <a:cubicBezTo>
                  <a:pt x="41" y="133"/>
                  <a:pt x="34" y="140"/>
                  <a:pt x="34" y="150"/>
                </a:cubicBezTo>
                <a:lnTo>
                  <a:pt x="34" y="283"/>
                </a:lnTo>
                <a:cubicBezTo>
                  <a:pt x="34" y="292"/>
                  <a:pt x="41" y="300"/>
                  <a:pt x="50" y="300"/>
                </a:cubicBezTo>
                <a:lnTo>
                  <a:pt x="84" y="300"/>
                </a:lnTo>
                <a:cubicBezTo>
                  <a:pt x="93" y="300"/>
                  <a:pt x="100" y="292"/>
                  <a:pt x="100" y="283"/>
                </a:cubicBezTo>
                <a:cubicBezTo>
                  <a:pt x="100" y="274"/>
                  <a:pt x="108" y="266"/>
                  <a:pt x="117" y="266"/>
                </a:cubicBezTo>
                <a:lnTo>
                  <a:pt x="217" y="266"/>
                </a:lnTo>
                <a:cubicBezTo>
                  <a:pt x="226" y="266"/>
                  <a:pt x="234" y="274"/>
                  <a:pt x="234" y="283"/>
                </a:cubicBezTo>
                <a:cubicBezTo>
                  <a:pt x="234" y="292"/>
                  <a:pt x="241" y="300"/>
                  <a:pt x="250" y="300"/>
                </a:cubicBezTo>
                <a:lnTo>
                  <a:pt x="284" y="300"/>
                </a:lnTo>
                <a:cubicBezTo>
                  <a:pt x="293" y="300"/>
                  <a:pt x="300" y="292"/>
                  <a:pt x="300" y="283"/>
                </a:cubicBezTo>
                <a:lnTo>
                  <a:pt x="300" y="150"/>
                </a:lnTo>
                <a:close/>
                <a:moveTo>
                  <a:pt x="334" y="133"/>
                </a:moveTo>
                <a:lnTo>
                  <a:pt x="334" y="300"/>
                </a:lnTo>
                <a:cubicBezTo>
                  <a:pt x="334" y="318"/>
                  <a:pt x="319" y="333"/>
                  <a:pt x="300" y="333"/>
                </a:cubicBezTo>
                <a:lnTo>
                  <a:pt x="234" y="333"/>
                </a:lnTo>
                <a:cubicBezTo>
                  <a:pt x="215" y="333"/>
                  <a:pt x="200" y="318"/>
                  <a:pt x="200" y="300"/>
                </a:cubicBezTo>
                <a:lnTo>
                  <a:pt x="134" y="300"/>
                </a:lnTo>
                <a:cubicBezTo>
                  <a:pt x="134" y="318"/>
                  <a:pt x="119" y="333"/>
                  <a:pt x="100" y="333"/>
                </a:cubicBezTo>
                <a:lnTo>
                  <a:pt x="34" y="333"/>
                </a:lnTo>
                <a:cubicBezTo>
                  <a:pt x="15" y="333"/>
                  <a:pt x="0" y="318"/>
                  <a:pt x="0" y="300"/>
                </a:cubicBezTo>
                <a:lnTo>
                  <a:pt x="0" y="133"/>
                </a:lnTo>
                <a:cubicBezTo>
                  <a:pt x="0" y="115"/>
                  <a:pt x="15" y="100"/>
                  <a:pt x="34" y="100"/>
                </a:cubicBezTo>
                <a:lnTo>
                  <a:pt x="150" y="100"/>
                </a:lnTo>
                <a:lnTo>
                  <a:pt x="150" y="66"/>
                </a:lnTo>
                <a:cubicBezTo>
                  <a:pt x="150" y="48"/>
                  <a:pt x="165" y="33"/>
                  <a:pt x="184" y="33"/>
                </a:cubicBezTo>
                <a:lnTo>
                  <a:pt x="217" y="33"/>
                </a:lnTo>
                <a:cubicBezTo>
                  <a:pt x="226" y="33"/>
                  <a:pt x="234" y="26"/>
                  <a:pt x="234" y="16"/>
                </a:cubicBezTo>
                <a:lnTo>
                  <a:pt x="234" y="0"/>
                </a:lnTo>
                <a:lnTo>
                  <a:pt x="267" y="0"/>
                </a:lnTo>
                <a:lnTo>
                  <a:pt x="267" y="33"/>
                </a:lnTo>
                <a:cubicBezTo>
                  <a:pt x="267" y="51"/>
                  <a:pt x="252" y="66"/>
                  <a:pt x="234" y="66"/>
                </a:cubicBezTo>
                <a:lnTo>
                  <a:pt x="200" y="66"/>
                </a:lnTo>
                <a:cubicBezTo>
                  <a:pt x="191" y="66"/>
                  <a:pt x="184" y="74"/>
                  <a:pt x="184" y="83"/>
                </a:cubicBezTo>
                <a:lnTo>
                  <a:pt x="184" y="100"/>
                </a:lnTo>
                <a:lnTo>
                  <a:pt x="300" y="100"/>
                </a:lnTo>
                <a:cubicBezTo>
                  <a:pt x="319" y="100"/>
                  <a:pt x="334" y="115"/>
                  <a:pt x="334" y="133"/>
                </a:cubicBezTo>
                <a:close/>
                <a:moveTo>
                  <a:pt x="250" y="166"/>
                </a:moveTo>
                <a:lnTo>
                  <a:pt x="217" y="166"/>
                </a:lnTo>
                <a:cubicBezTo>
                  <a:pt x="208" y="166"/>
                  <a:pt x="200" y="174"/>
                  <a:pt x="200" y="183"/>
                </a:cubicBezTo>
                <a:lnTo>
                  <a:pt x="200" y="200"/>
                </a:lnTo>
                <a:lnTo>
                  <a:pt x="200" y="216"/>
                </a:lnTo>
                <a:cubicBezTo>
                  <a:pt x="200" y="226"/>
                  <a:pt x="208" y="233"/>
                  <a:pt x="217" y="233"/>
                </a:cubicBezTo>
                <a:lnTo>
                  <a:pt x="250" y="233"/>
                </a:lnTo>
                <a:cubicBezTo>
                  <a:pt x="260" y="233"/>
                  <a:pt x="267" y="226"/>
                  <a:pt x="267" y="216"/>
                </a:cubicBezTo>
                <a:lnTo>
                  <a:pt x="267" y="200"/>
                </a:lnTo>
                <a:lnTo>
                  <a:pt x="267" y="183"/>
                </a:lnTo>
                <a:cubicBezTo>
                  <a:pt x="267" y="174"/>
                  <a:pt x="260" y="166"/>
                  <a:pt x="250" y="166"/>
                </a:cubicBezTo>
                <a:close/>
                <a:moveTo>
                  <a:pt x="134" y="183"/>
                </a:moveTo>
                <a:lnTo>
                  <a:pt x="134" y="200"/>
                </a:lnTo>
                <a:lnTo>
                  <a:pt x="134" y="216"/>
                </a:lnTo>
                <a:cubicBezTo>
                  <a:pt x="134" y="226"/>
                  <a:pt x="126" y="233"/>
                  <a:pt x="117" y="233"/>
                </a:cubicBezTo>
                <a:lnTo>
                  <a:pt x="84" y="233"/>
                </a:lnTo>
                <a:cubicBezTo>
                  <a:pt x="74" y="233"/>
                  <a:pt x="67" y="226"/>
                  <a:pt x="67" y="216"/>
                </a:cubicBezTo>
                <a:lnTo>
                  <a:pt x="67" y="200"/>
                </a:lnTo>
                <a:lnTo>
                  <a:pt x="67" y="183"/>
                </a:lnTo>
                <a:cubicBezTo>
                  <a:pt x="67" y="174"/>
                  <a:pt x="74" y="166"/>
                  <a:pt x="84" y="166"/>
                </a:cubicBezTo>
                <a:lnTo>
                  <a:pt x="117" y="166"/>
                </a:lnTo>
                <a:cubicBezTo>
                  <a:pt x="126" y="166"/>
                  <a:pt x="134" y="174"/>
                  <a:pt x="134" y="1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6">
            <a:extLst>
              <a:ext uri="{FF2B5EF4-FFF2-40B4-BE49-F238E27FC236}">
                <a16:creationId xmlns:a16="http://schemas.microsoft.com/office/drawing/2014/main" id="{705B4DD3-E860-4D2C-8B55-2F97FF5F856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73676" y="1495425"/>
            <a:ext cx="250825" cy="252413"/>
          </a:xfrm>
          <a:custGeom>
            <a:avLst/>
            <a:gdLst>
              <a:gd name="T0" fmla="*/ 300 w 333"/>
              <a:gd name="T1" fmla="*/ 133 h 333"/>
              <a:gd name="T2" fmla="*/ 33 w 333"/>
              <a:gd name="T3" fmla="*/ 133 h 333"/>
              <a:gd name="T4" fmla="*/ 33 w 333"/>
              <a:gd name="T5" fmla="*/ 300 h 333"/>
              <a:gd name="T6" fmla="*/ 100 w 333"/>
              <a:gd name="T7" fmla="*/ 300 h 333"/>
              <a:gd name="T8" fmla="*/ 100 w 333"/>
              <a:gd name="T9" fmla="*/ 266 h 333"/>
              <a:gd name="T10" fmla="*/ 233 w 333"/>
              <a:gd name="T11" fmla="*/ 266 h 333"/>
              <a:gd name="T12" fmla="*/ 233 w 333"/>
              <a:gd name="T13" fmla="*/ 300 h 333"/>
              <a:gd name="T14" fmla="*/ 300 w 333"/>
              <a:gd name="T15" fmla="*/ 300 h 333"/>
              <a:gd name="T16" fmla="*/ 300 w 333"/>
              <a:gd name="T17" fmla="*/ 133 h 333"/>
              <a:gd name="T18" fmla="*/ 333 w 333"/>
              <a:gd name="T19" fmla="*/ 100 h 333"/>
              <a:gd name="T20" fmla="*/ 333 w 333"/>
              <a:gd name="T21" fmla="*/ 133 h 333"/>
              <a:gd name="T22" fmla="*/ 333 w 333"/>
              <a:gd name="T23" fmla="*/ 300 h 333"/>
              <a:gd name="T24" fmla="*/ 333 w 333"/>
              <a:gd name="T25" fmla="*/ 333 h 333"/>
              <a:gd name="T26" fmla="*/ 200 w 333"/>
              <a:gd name="T27" fmla="*/ 333 h 333"/>
              <a:gd name="T28" fmla="*/ 200 w 333"/>
              <a:gd name="T29" fmla="*/ 300 h 333"/>
              <a:gd name="T30" fmla="*/ 133 w 333"/>
              <a:gd name="T31" fmla="*/ 300 h 333"/>
              <a:gd name="T32" fmla="*/ 133 w 333"/>
              <a:gd name="T33" fmla="*/ 333 h 333"/>
              <a:gd name="T34" fmla="*/ 0 w 333"/>
              <a:gd name="T35" fmla="*/ 333 h 333"/>
              <a:gd name="T36" fmla="*/ 0 w 333"/>
              <a:gd name="T37" fmla="*/ 300 h 333"/>
              <a:gd name="T38" fmla="*/ 0 w 333"/>
              <a:gd name="T39" fmla="*/ 133 h 333"/>
              <a:gd name="T40" fmla="*/ 0 w 333"/>
              <a:gd name="T41" fmla="*/ 100 h 333"/>
              <a:gd name="T42" fmla="*/ 33 w 333"/>
              <a:gd name="T43" fmla="*/ 100 h 333"/>
              <a:gd name="T44" fmla="*/ 150 w 333"/>
              <a:gd name="T45" fmla="*/ 100 h 333"/>
              <a:gd name="T46" fmla="*/ 150 w 333"/>
              <a:gd name="T47" fmla="*/ 66 h 333"/>
              <a:gd name="T48" fmla="*/ 150 w 333"/>
              <a:gd name="T49" fmla="*/ 33 h 333"/>
              <a:gd name="T50" fmla="*/ 233 w 333"/>
              <a:gd name="T51" fmla="*/ 33 h 333"/>
              <a:gd name="T52" fmla="*/ 233 w 333"/>
              <a:gd name="T53" fmla="*/ 0 h 333"/>
              <a:gd name="T54" fmla="*/ 266 w 333"/>
              <a:gd name="T55" fmla="*/ 0 h 333"/>
              <a:gd name="T56" fmla="*/ 266 w 333"/>
              <a:gd name="T57" fmla="*/ 33 h 333"/>
              <a:gd name="T58" fmla="*/ 266 w 333"/>
              <a:gd name="T59" fmla="*/ 66 h 333"/>
              <a:gd name="T60" fmla="*/ 183 w 333"/>
              <a:gd name="T61" fmla="*/ 66 h 333"/>
              <a:gd name="T62" fmla="*/ 183 w 333"/>
              <a:gd name="T63" fmla="*/ 100 h 333"/>
              <a:gd name="T64" fmla="*/ 300 w 333"/>
              <a:gd name="T65" fmla="*/ 100 h 333"/>
              <a:gd name="T66" fmla="*/ 333 w 333"/>
              <a:gd name="T67" fmla="*/ 100 h 333"/>
              <a:gd name="T68" fmla="*/ 200 w 333"/>
              <a:gd name="T69" fmla="*/ 166 h 333"/>
              <a:gd name="T70" fmla="*/ 200 w 333"/>
              <a:gd name="T71" fmla="*/ 200 h 333"/>
              <a:gd name="T72" fmla="*/ 200 w 333"/>
              <a:gd name="T73" fmla="*/ 233 h 333"/>
              <a:gd name="T74" fmla="*/ 266 w 333"/>
              <a:gd name="T75" fmla="*/ 233 h 333"/>
              <a:gd name="T76" fmla="*/ 266 w 333"/>
              <a:gd name="T77" fmla="*/ 200 h 333"/>
              <a:gd name="T78" fmla="*/ 266 w 333"/>
              <a:gd name="T79" fmla="*/ 166 h 333"/>
              <a:gd name="T80" fmla="*/ 200 w 333"/>
              <a:gd name="T81" fmla="*/ 166 h 333"/>
              <a:gd name="T82" fmla="*/ 66 w 333"/>
              <a:gd name="T83" fmla="*/ 166 h 333"/>
              <a:gd name="T84" fmla="*/ 133 w 333"/>
              <a:gd name="T85" fmla="*/ 166 h 333"/>
              <a:gd name="T86" fmla="*/ 133 w 333"/>
              <a:gd name="T87" fmla="*/ 200 h 333"/>
              <a:gd name="T88" fmla="*/ 133 w 333"/>
              <a:gd name="T89" fmla="*/ 233 h 333"/>
              <a:gd name="T90" fmla="*/ 66 w 333"/>
              <a:gd name="T91" fmla="*/ 233 h 333"/>
              <a:gd name="T92" fmla="*/ 66 w 333"/>
              <a:gd name="T93" fmla="*/ 200 h 333"/>
              <a:gd name="T94" fmla="*/ 66 w 333"/>
              <a:gd name="T95" fmla="*/ 1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3" h="333">
                <a:moveTo>
                  <a:pt x="300" y="133"/>
                </a:moveTo>
                <a:lnTo>
                  <a:pt x="33" y="133"/>
                </a:lnTo>
                <a:lnTo>
                  <a:pt x="33" y="300"/>
                </a:lnTo>
                <a:lnTo>
                  <a:pt x="100" y="300"/>
                </a:lnTo>
                <a:lnTo>
                  <a:pt x="100" y="266"/>
                </a:lnTo>
                <a:lnTo>
                  <a:pt x="233" y="266"/>
                </a:lnTo>
                <a:lnTo>
                  <a:pt x="233" y="300"/>
                </a:lnTo>
                <a:lnTo>
                  <a:pt x="300" y="300"/>
                </a:lnTo>
                <a:lnTo>
                  <a:pt x="300" y="133"/>
                </a:lnTo>
                <a:close/>
                <a:moveTo>
                  <a:pt x="333" y="100"/>
                </a:moveTo>
                <a:lnTo>
                  <a:pt x="333" y="133"/>
                </a:lnTo>
                <a:lnTo>
                  <a:pt x="333" y="300"/>
                </a:lnTo>
                <a:lnTo>
                  <a:pt x="333" y="333"/>
                </a:lnTo>
                <a:lnTo>
                  <a:pt x="200" y="333"/>
                </a:lnTo>
                <a:lnTo>
                  <a:pt x="200" y="300"/>
                </a:lnTo>
                <a:lnTo>
                  <a:pt x="133" y="300"/>
                </a:lnTo>
                <a:lnTo>
                  <a:pt x="133" y="333"/>
                </a:lnTo>
                <a:lnTo>
                  <a:pt x="0" y="333"/>
                </a:lnTo>
                <a:lnTo>
                  <a:pt x="0" y="300"/>
                </a:lnTo>
                <a:lnTo>
                  <a:pt x="0" y="133"/>
                </a:lnTo>
                <a:lnTo>
                  <a:pt x="0" y="100"/>
                </a:lnTo>
                <a:lnTo>
                  <a:pt x="33" y="100"/>
                </a:lnTo>
                <a:lnTo>
                  <a:pt x="150" y="100"/>
                </a:lnTo>
                <a:lnTo>
                  <a:pt x="150" y="66"/>
                </a:lnTo>
                <a:lnTo>
                  <a:pt x="150" y="33"/>
                </a:lnTo>
                <a:lnTo>
                  <a:pt x="233" y="33"/>
                </a:lnTo>
                <a:lnTo>
                  <a:pt x="233" y="0"/>
                </a:lnTo>
                <a:lnTo>
                  <a:pt x="266" y="0"/>
                </a:lnTo>
                <a:lnTo>
                  <a:pt x="266" y="33"/>
                </a:lnTo>
                <a:lnTo>
                  <a:pt x="266" y="66"/>
                </a:lnTo>
                <a:lnTo>
                  <a:pt x="183" y="66"/>
                </a:lnTo>
                <a:lnTo>
                  <a:pt x="183" y="100"/>
                </a:lnTo>
                <a:lnTo>
                  <a:pt x="300" y="100"/>
                </a:lnTo>
                <a:lnTo>
                  <a:pt x="333" y="100"/>
                </a:lnTo>
                <a:close/>
                <a:moveTo>
                  <a:pt x="200" y="166"/>
                </a:moveTo>
                <a:lnTo>
                  <a:pt x="200" y="200"/>
                </a:lnTo>
                <a:lnTo>
                  <a:pt x="200" y="233"/>
                </a:lnTo>
                <a:lnTo>
                  <a:pt x="266" y="233"/>
                </a:lnTo>
                <a:lnTo>
                  <a:pt x="266" y="200"/>
                </a:lnTo>
                <a:lnTo>
                  <a:pt x="266" y="166"/>
                </a:lnTo>
                <a:lnTo>
                  <a:pt x="200" y="166"/>
                </a:lnTo>
                <a:close/>
                <a:moveTo>
                  <a:pt x="66" y="166"/>
                </a:moveTo>
                <a:lnTo>
                  <a:pt x="133" y="166"/>
                </a:lnTo>
                <a:lnTo>
                  <a:pt x="133" y="200"/>
                </a:lnTo>
                <a:lnTo>
                  <a:pt x="133" y="233"/>
                </a:lnTo>
                <a:lnTo>
                  <a:pt x="66" y="233"/>
                </a:lnTo>
                <a:lnTo>
                  <a:pt x="66" y="200"/>
                </a:lnTo>
                <a:lnTo>
                  <a:pt x="66" y="1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37">
            <a:extLst>
              <a:ext uri="{FF2B5EF4-FFF2-40B4-BE49-F238E27FC236}">
                <a16:creationId xmlns:a16="http://schemas.microsoft.com/office/drawing/2014/main" id="{7B239E1E-BA6F-47ED-AFE6-51FBFBA6482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70438" y="1495425"/>
            <a:ext cx="250825" cy="252413"/>
          </a:xfrm>
          <a:custGeom>
            <a:avLst/>
            <a:gdLst>
              <a:gd name="T0" fmla="*/ 242 w 333"/>
              <a:gd name="T1" fmla="*/ 200 h 333"/>
              <a:gd name="T2" fmla="*/ 246 w 333"/>
              <a:gd name="T3" fmla="*/ 166 h 333"/>
              <a:gd name="T4" fmla="*/ 289 w 333"/>
              <a:gd name="T5" fmla="*/ 166 h 333"/>
              <a:gd name="T6" fmla="*/ 282 w 333"/>
              <a:gd name="T7" fmla="*/ 188 h 333"/>
              <a:gd name="T8" fmla="*/ 266 w 333"/>
              <a:gd name="T9" fmla="*/ 200 h 333"/>
              <a:gd name="T10" fmla="*/ 242 w 333"/>
              <a:gd name="T11" fmla="*/ 200 h 333"/>
              <a:gd name="T12" fmla="*/ 127 w 333"/>
              <a:gd name="T13" fmla="*/ 218 h 333"/>
              <a:gd name="T14" fmla="*/ 104 w 333"/>
              <a:gd name="T15" fmla="*/ 33 h 333"/>
              <a:gd name="T16" fmla="*/ 229 w 333"/>
              <a:gd name="T17" fmla="*/ 33 h 333"/>
              <a:gd name="T18" fmla="*/ 206 w 333"/>
              <a:gd name="T19" fmla="*/ 218 h 333"/>
              <a:gd name="T20" fmla="*/ 189 w 333"/>
              <a:gd name="T21" fmla="*/ 233 h 333"/>
              <a:gd name="T22" fmla="*/ 144 w 333"/>
              <a:gd name="T23" fmla="*/ 233 h 333"/>
              <a:gd name="T24" fmla="*/ 127 w 333"/>
              <a:gd name="T25" fmla="*/ 218 h 333"/>
              <a:gd name="T26" fmla="*/ 52 w 333"/>
              <a:gd name="T27" fmla="*/ 188 h 333"/>
              <a:gd name="T28" fmla="*/ 44 w 333"/>
              <a:gd name="T29" fmla="*/ 166 h 333"/>
              <a:gd name="T30" fmla="*/ 87 w 333"/>
              <a:gd name="T31" fmla="*/ 166 h 333"/>
              <a:gd name="T32" fmla="*/ 92 w 333"/>
              <a:gd name="T33" fmla="*/ 200 h 333"/>
              <a:gd name="T34" fmla="*/ 68 w 333"/>
              <a:gd name="T35" fmla="*/ 200 h 333"/>
              <a:gd name="T36" fmla="*/ 52 w 333"/>
              <a:gd name="T37" fmla="*/ 188 h 333"/>
              <a:gd name="T38" fmla="*/ 217 w 333"/>
              <a:gd name="T39" fmla="*/ 333 h 333"/>
              <a:gd name="T40" fmla="*/ 217 w 333"/>
              <a:gd name="T41" fmla="*/ 300 h 333"/>
              <a:gd name="T42" fmla="*/ 183 w 333"/>
              <a:gd name="T43" fmla="*/ 300 h 333"/>
              <a:gd name="T44" fmla="*/ 183 w 333"/>
              <a:gd name="T45" fmla="*/ 266 h 333"/>
              <a:gd name="T46" fmla="*/ 204 w 333"/>
              <a:gd name="T47" fmla="*/ 266 h 333"/>
              <a:gd name="T48" fmla="*/ 237 w 333"/>
              <a:gd name="T49" fmla="*/ 237 h 333"/>
              <a:gd name="T50" fmla="*/ 237 w 333"/>
              <a:gd name="T51" fmla="*/ 233 h 333"/>
              <a:gd name="T52" fmla="*/ 276 w 333"/>
              <a:gd name="T53" fmla="*/ 233 h 333"/>
              <a:gd name="T54" fmla="*/ 308 w 333"/>
              <a:gd name="T55" fmla="*/ 210 h 333"/>
              <a:gd name="T56" fmla="*/ 333 w 333"/>
              <a:gd name="T57" fmla="*/ 133 h 333"/>
              <a:gd name="T58" fmla="*/ 250 w 333"/>
              <a:gd name="T59" fmla="*/ 133 h 333"/>
              <a:gd name="T60" fmla="*/ 267 w 333"/>
              <a:gd name="T61" fmla="*/ 0 h 333"/>
              <a:gd name="T62" fmla="*/ 67 w 333"/>
              <a:gd name="T63" fmla="*/ 0 h 333"/>
              <a:gd name="T64" fmla="*/ 83 w 333"/>
              <a:gd name="T65" fmla="*/ 133 h 333"/>
              <a:gd name="T66" fmla="*/ 0 w 333"/>
              <a:gd name="T67" fmla="*/ 133 h 333"/>
              <a:gd name="T68" fmla="*/ 26 w 333"/>
              <a:gd name="T69" fmla="*/ 210 h 333"/>
              <a:gd name="T70" fmla="*/ 57 w 333"/>
              <a:gd name="T71" fmla="*/ 233 h 333"/>
              <a:gd name="T72" fmla="*/ 96 w 333"/>
              <a:gd name="T73" fmla="*/ 233 h 333"/>
              <a:gd name="T74" fmla="*/ 96 w 333"/>
              <a:gd name="T75" fmla="*/ 237 h 333"/>
              <a:gd name="T76" fmla="*/ 129 w 333"/>
              <a:gd name="T77" fmla="*/ 266 h 333"/>
              <a:gd name="T78" fmla="*/ 150 w 333"/>
              <a:gd name="T79" fmla="*/ 266 h 333"/>
              <a:gd name="T80" fmla="*/ 150 w 333"/>
              <a:gd name="T81" fmla="*/ 300 h 333"/>
              <a:gd name="T82" fmla="*/ 117 w 333"/>
              <a:gd name="T83" fmla="*/ 300 h 333"/>
              <a:gd name="T84" fmla="*/ 117 w 333"/>
              <a:gd name="T85" fmla="*/ 333 h 333"/>
              <a:gd name="T86" fmla="*/ 217 w 333"/>
              <a:gd name="T87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3" h="333">
                <a:moveTo>
                  <a:pt x="242" y="200"/>
                </a:moveTo>
                <a:lnTo>
                  <a:pt x="246" y="166"/>
                </a:lnTo>
                <a:lnTo>
                  <a:pt x="289" y="166"/>
                </a:lnTo>
                <a:lnTo>
                  <a:pt x="282" y="188"/>
                </a:lnTo>
                <a:cubicBezTo>
                  <a:pt x="279" y="195"/>
                  <a:pt x="273" y="200"/>
                  <a:pt x="266" y="200"/>
                </a:cubicBezTo>
                <a:lnTo>
                  <a:pt x="242" y="200"/>
                </a:lnTo>
                <a:close/>
                <a:moveTo>
                  <a:pt x="127" y="218"/>
                </a:moveTo>
                <a:lnTo>
                  <a:pt x="104" y="33"/>
                </a:lnTo>
                <a:lnTo>
                  <a:pt x="229" y="33"/>
                </a:lnTo>
                <a:lnTo>
                  <a:pt x="206" y="218"/>
                </a:lnTo>
                <a:cubicBezTo>
                  <a:pt x="205" y="227"/>
                  <a:pt x="198" y="233"/>
                  <a:pt x="189" y="233"/>
                </a:cubicBezTo>
                <a:lnTo>
                  <a:pt x="144" y="233"/>
                </a:lnTo>
                <a:cubicBezTo>
                  <a:pt x="135" y="233"/>
                  <a:pt x="128" y="227"/>
                  <a:pt x="127" y="218"/>
                </a:cubicBezTo>
                <a:close/>
                <a:moveTo>
                  <a:pt x="52" y="188"/>
                </a:moveTo>
                <a:lnTo>
                  <a:pt x="44" y="166"/>
                </a:lnTo>
                <a:lnTo>
                  <a:pt x="87" y="166"/>
                </a:lnTo>
                <a:lnTo>
                  <a:pt x="92" y="200"/>
                </a:lnTo>
                <a:lnTo>
                  <a:pt x="68" y="200"/>
                </a:lnTo>
                <a:cubicBezTo>
                  <a:pt x="60" y="200"/>
                  <a:pt x="54" y="195"/>
                  <a:pt x="52" y="188"/>
                </a:cubicBezTo>
                <a:close/>
                <a:moveTo>
                  <a:pt x="217" y="333"/>
                </a:moveTo>
                <a:lnTo>
                  <a:pt x="217" y="300"/>
                </a:lnTo>
                <a:lnTo>
                  <a:pt x="183" y="300"/>
                </a:lnTo>
                <a:lnTo>
                  <a:pt x="183" y="266"/>
                </a:lnTo>
                <a:lnTo>
                  <a:pt x="204" y="266"/>
                </a:lnTo>
                <a:cubicBezTo>
                  <a:pt x="221" y="266"/>
                  <a:pt x="235" y="254"/>
                  <a:pt x="237" y="237"/>
                </a:cubicBezTo>
                <a:lnTo>
                  <a:pt x="237" y="233"/>
                </a:lnTo>
                <a:lnTo>
                  <a:pt x="276" y="233"/>
                </a:lnTo>
                <a:cubicBezTo>
                  <a:pt x="290" y="233"/>
                  <a:pt x="303" y="224"/>
                  <a:pt x="308" y="210"/>
                </a:cubicBezTo>
                <a:lnTo>
                  <a:pt x="333" y="133"/>
                </a:lnTo>
                <a:lnTo>
                  <a:pt x="250" y="133"/>
                </a:lnTo>
                <a:lnTo>
                  <a:pt x="267" y="0"/>
                </a:lnTo>
                <a:lnTo>
                  <a:pt x="67" y="0"/>
                </a:lnTo>
                <a:lnTo>
                  <a:pt x="83" y="133"/>
                </a:lnTo>
                <a:lnTo>
                  <a:pt x="0" y="133"/>
                </a:lnTo>
                <a:lnTo>
                  <a:pt x="26" y="210"/>
                </a:lnTo>
                <a:cubicBezTo>
                  <a:pt x="30" y="224"/>
                  <a:pt x="43" y="233"/>
                  <a:pt x="57" y="233"/>
                </a:cubicBezTo>
                <a:lnTo>
                  <a:pt x="96" y="233"/>
                </a:lnTo>
                <a:lnTo>
                  <a:pt x="96" y="237"/>
                </a:lnTo>
                <a:cubicBezTo>
                  <a:pt x="98" y="254"/>
                  <a:pt x="113" y="266"/>
                  <a:pt x="129" y="266"/>
                </a:cubicBezTo>
                <a:lnTo>
                  <a:pt x="150" y="266"/>
                </a:lnTo>
                <a:lnTo>
                  <a:pt x="150" y="300"/>
                </a:lnTo>
                <a:lnTo>
                  <a:pt x="117" y="300"/>
                </a:lnTo>
                <a:lnTo>
                  <a:pt x="117" y="333"/>
                </a:lnTo>
                <a:lnTo>
                  <a:pt x="217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38">
            <a:extLst>
              <a:ext uri="{FF2B5EF4-FFF2-40B4-BE49-F238E27FC236}">
                <a16:creationId xmlns:a16="http://schemas.microsoft.com/office/drawing/2014/main" id="{F581B611-4B02-4025-A1BD-9A7E6147D37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67201" y="1495425"/>
            <a:ext cx="201613" cy="252413"/>
          </a:xfrm>
          <a:custGeom>
            <a:avLst/>
            <a:gdLst>
              <a:gd name="T0" fmla="*/ 177 w 267"/>
              <a:gd name="T1" fmla="*/ 200 h 333"/>
              <a:gd name="T2" fmla="*/ 191 w 267"/>
              <a:gd name="T3" fmla="*/ 100 h 333"/>
              <a:gd name="T4" fmla="*/ 227 w 267"/>
              <a:gd name="T5" fmla="*/ 100 h 333"/>
              <a:gd name="T6" fmla="*/ 207 w 267"/>
              <a:gd name="T7" fmla="*/ 200 h 333"/>
              <a:gd name="T8" fmla="*/ 177 w 267"/>
              <a:gd name="T9" fmla="*/ 200 h 333"/>
              <a:gd name="T10" fmla="*/ 62 w 267"/>
              <a:gd name="T11" fmla="*/ 233 h 333"/>
              <a:gd name="T12" fmla="*/ 38 w 267"/>
              <a:gd name="T13" fmla="*/ 66 h 333"/>
              <a:gd name="T14" fmla="*/ 162 w 267"/>
              <a:gd name="T15" fmla="*/ 66 h 333"/>
              <a:gd name="T16" fmla="*/ 138 w 267"/>
              <a:gd name="T17" fmla="*/ 233 h 333"/>
              <a:gd name="T18" fmla="*/ 62 w 267"/>
              <a:gd name="T19" fmla="*/ 233 h 333"/>
              <a:gd name="T20" fmla="*/ 234 w 267"/>
              <a:gd name="T21" fmla="*/ 66 h 333"/>
              <a:gd name="T22" fmla="*/ 196 w 267"/>
              <a:gd name="T23" fmla="*/ 66 h 333"/>
              <a:gd name="T24" fmla="*/ 200 w 267"/>
              <a:gd name="T25" fmla="*/ 33 h 333"/>
              <a:gd name="T26" fmla="*/ 167 w 267"/>
              <a:gd name="T27" fmla="*/ 33 h 333"/>
              <a:gd name="T28" fmla="*/ 117 w 267"/>
              <a:gd name="T29" fmla="*/ 33 h 333"/>
              <a:gd name="T30" fmla="*/ 117 w 267"/>
              <a:gd name="T31" fmla="*/ 0 h 333"/>
              <a:gd name="T32" fmla="*/ 84 w 267"/>
              <a:gd name="T33" fmla="*/ 0 h 333"/>
              <a:gd name="T34" fmla="*/ 84 w 267"/>
              <a:gd name="T35" fmla="*/ 33 h 333"/>
              <a:gd name="T36" fmla="*/ 34 w 267"/>
              <a:gd name="T37" fmla="*/ 33 h 333"/>
              <a:gd name="T38" fmla="*/ 0 w 267"/>
              <a:gd name="T39" fmla="*/ 33 h 333"/>
              <a:gd name="T40" fmla="*/ 34 w 267"/>
              <a:gd name="T41" fmla="*/ 266 h 333"/>
              <a:gd name="T42" fmla="*/ 67 w 267"/>
              <a:gd name="T43" fmla="*/ 266 h 333"/>
              <a:gd name="T44" fmla="*/ 84 w 267"/>
              <a:gd name="T45" fmla="*/ 266 h 333"/>
              <a:gd name="T46" fmla="*/ 84 w 267"/>
              <a:gd name="T47" fmla="*/ 300 h 333"/>
              <a:gd name="T48" fmla="*/ 34 w 267"/>
              <a:gd name="T49" fmla="*/ 300 h 333"/>
              <a:gd name="T50" fmla="*/ 34 w 267"/>
              <a:gd name="T51" fmla="*/ 333 h 333"/>
              <a:gd name="T52" fmla="*/ 84 w 267"/>
              <a:gd name="T53" fmla="*/ 333 h 333"/>
              <a:gd name="T54" fmla="*/ 117 w 267"/>
              <a:gd name="T55" fmla="*/ 333 h 333"/>
              <a:gd name="T56" fmla="*/ 167 w 267"/>
              <a:gd name="T57" fmla="*/ 333 h 333"/>
              <a:gd name="T58" fmla="*/ 167 w 267"/>
              <a:gd name="T59" fmla="*/ 300 h 333"/>
              <a:gd name="T60" fmla="*/ 117 w 267"/>
              <a:gd name="T61" fmla="*/ 300 h 333"/>
              <a:gd name="T62" fmla="*/ 117 w 267"/>
              <a:gd name="T63" fmla="*/ 266 h 333"/>
              <a:gd name="T64" fmla="*/ 134 w 267"/>
              <a:gd name="T65" fmla="*/ 266 h 333"/>
              <a:gd name="T66" fmla="*/ 167 w 267"/>
              <a:gd name="T67" fmla="*/ 266 h 333"/>
              <a:gd name="T68" fmla="*/ 172 w 267"/>
              <a:gd name="T69" fmla="*/ 233 h 333"/>
              <a:gd name="T70" fmla="*/ 200 w 267"/>
              <a:gd name="T71" fmla="*/ 233 h 333"/>
              <a:gd name="T72" fmla="*/ 217 w 267"/>
              <a:gd name="T73" fmla="*/ 233 h 333"/>
              <a:gd name="T74" fmla="*/ 234 w 267"/>
              <a:gd name="T75" fmla="*/ 233 h 333"/>
              <a:gd name="T76" fmla="*/ 267 w 267"/>
              <a:gd name="T77" fmla="*/ 66 h 333"/>
              <a:gd name="T78" fmla="*/ 234 w 267"/>
              <a:gd name="T79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67" h="333">
                <a:moveTo>
                  <a:pt x="177" y="200"/>
                </a:moveTo>
                <a:lnTo>
                  <a:pt x="191" y="100"/>
                </a:lnTo>
                <a:lnTo>
                  <a:pt x="227" y="100"/>
                </a:lnTo>
                <a:lnTo>
                  <a:pt x="207" y="200"/>
                </a:lnTo>
                <a:lnTo>
                  <a:pt x="177" y="200"/>
                </a:lnTo>
                <a:close/>
                <a:moveTo>
                  <a:pt x="62" y="233"/>
                </a:moveTo>
                <a:lnTo>
                  <a:pt x="38" y="66"/>
                </a:lnTo>
                <a:lnTo>
                  <a:pt x="162" y="66"/>
                </a:lnTo>
                <a:lnTo>
                  <a:pt x="138" y="233"/>
                </a:lnTo>
                <a:lnTo>
                  <a:pt x="62" y="233"/>
                </a:lnTo>
                <a:close/>
                <a:moveTo>
                  <a:pt x="234" y="66"/>
                </a:moveTo>
                <a:lnTo>
                  <a:pt x="196" y="66"/>
                </a:lnTo>
                <a:lnTo>
                  <a:pt x="200" y="33"/>
                </a:lnTo>
                <a:lnTo>
                  <a:pt x="167" y="33"/>
                </a:lnTo>
                <a:lnTo>
                  <a:pt x="117" y="33"/>
                </a:lnTo>
                <a:lnTo>
                  <a:pt x="117" y="0"/>
                </a:lnTo>
                <a:lnTo>
                  <a:pt x="84" y="0"/>
                </a:lnTo>
                <a:lnTo>
                  <a:pt x="84" y="33"/>
                </a:lnTo>
                <a:lnTo>
                  <a:pt x="34" y="33"/>
                </a:lnTo>
                <a:lnTo>
                  <a:pt x="0" y="33"/>
                </a:lnTo>
                <a:lnTo>
                  <a:pt x="34" y="266"/>
                </a:lnTo>
                <a:lnTo>
                  <a:pt x="67" y="266"/>
                </a:lnTo>
                <a:lnTo>
                  <a:pt x="84" y="266"/>
                </a:lnTo>
                <a:lnTo>
                  <a:pt x="84" y="300"/>
                </a:lnTo>
                <a:lnTo>
                  <a:pt x="34" y="300"/>
                </a:lnTo>
                <a:lnTo>
                  <a:pt x="34" y="333"/>
                </a:lnTo>
                <a:lnTo>
                  <a:pt x="84" y="333"/>
                </a:lnTo>
                <a:lnTo>
                  <a:pt x="117" y="333"/>
                </a:lnTo>
                <a:lnTo>
                  <a:pt x="167" y="333"/>
                </a:lnTo>
                <a:lnTo>
                  <a:pt x="167" y="300"/>
                </a:lnTo>
                <a:lnTo>
                  <a:pt x="117" y="300"/>
                </a:lnTo>
                <a:lnTo>
                  <a:pt x="117" y="266"/>
                </a:lnTo>
                <a:lnTo>
                  <a:pt x="134" y="266"/>
                </a:lnTo>
                <a:lnTo>
                  <a:pt x="167" y="266"/>
                </a:lnTo>
                <a:lnTo>
                  <a:pt x="172" y="233"/>
                </a:lnTo>
                <a:lnTo>
                  <a:pt x="200" y="233"/>
                </a:lnTo>
                <a:lnTo>
                  <a:pt x="217" y="233"/>
                </a:lnTo>
                <a:lnTo>
                  <a:pt x="234" y="233"/>
                </a:lnTo>
                <a:lnTo>
                  <a:pt x="267" y="66"/>
                </a:lnTo>
                <a:lnTo>
                  <a:pt x="234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39">
            <a:extLst>
              <a:ext uri="{FF2B5EF4-FFF2-40B4-BE49-F238E27FC236}">
                <a16:creationId xmlns:a16="http://schemas.microsoft.com/office/drawing/2014/main" id="{90D22006-6F21-448F-B545-60852178D84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63963" y="1495425"/>
            <a:ext cx="198438" cy="252413"/>
          </a:xfrm>
          <a:custGeom>
            <a:avLst/>
            <a:gdLst>
              <a:gd name="T0" fmla="*/ 176 w 263"/>
              <a:gd name="T1" fmla="*/ 200 h 333"/>
              <a:gd name="T2" fmla="*/ 190 w 263"/>
              <a:gd name="T3" fmla="*/ 100 h 333"/>
              <a:gd name="T4" fmla="*/ 206 w 263"/>
              <a:gd name="T5" fmla="*/ 100 h 333"/>
              <a:gd name="T6" fmla="*/ 222 w 263"/>
              <a:gd name="T7" fmla="*/ 120 h 333"/>
              <a:gd name="T8" fmla="*/ 209 w 263"/>
              <a:gd name="T9" fmla="*/ 186 h 333"/>
              <a:gd name="T10" fmla="*/ 193 w 263"/>
              <a:gd name="T11" fmla="*/ 200 h 333"/>
              <a:gd name="T12" fmla="*/ 176 w 263"/>
              <a:gd name="T13" fmla="*/ 200 h 333"/>
              <a:gd name="T14" fmla="*/ 60 w 263"/>
              <a:gd name="T15" fmla="*/ 219 h 333"/>
              <a:gd name="T16" fmla="*/ 38 w 263"/>
              <a:gd name="T17" fmla="*/ 66 h 333"/>
              <a:gd name="T18" fmla="*/ 162 w 263"/>
              <a:gd name="T19" fmla="*/ 66 h 333"/>
              <a:gd name="T20" fmla="*/ 140 w 263"/>
              <a:gd name="T21" fmla="*/ 219 h 333"/>
              <a:gd name="T22" fmla="*/ 123 w 263"/>
              <a:gd name="T23" fmla="*/ 233 h 333"/>
              <a:gd name="T24" fmla="*/ 76 w 263"/>
              <a:gd name="T25" fmla="*/ 233 h 333"/>
              <a:gd name="T26" fmla="*/ 60 w 263"/>
              <a:gd name="T27" fmla="*/ 219 h 333"/>
              <a:gd name="T28" fmla="*/ 238 w 263"/>
              <a:gd name="T29" fmla="*/ 206 h 333"/>
              <a:gd name="T30" fmla="*/ 260 w 263"/>
              <a:gd name="T31" fmla="*/ 99 h 333"/>
              <a:gd name="T32" fmla="*/ 233 w 263"/>
              <a:gd name="T33" fmla="*/ 66 h 333"/>
              <a:gd name="T34" fmla="*/ 195 w 263"/>
              <a:gd name="T35" fmla="*/ 66 h 333"/>
              <a:gd name="T36" fmla="*/ 200 w 263"/>
              <a:gd name="T37" fmla="*/ 33 h 333"/>
              <a:gd name="T38" fmla="*/ 166 w 263"/>
              <a:gd name="T39" fmla="*/ 33 h 333"/>
              <a:gd name="T40" fmla="*/ 116 w 263"/>
              <a:gd name="T41" fmla="*/ 33 h 333"/>
              <a:gd name="T42" fmla="*/ 116 w 263"/>
              <a:gd name="T43" fmla="*/ 16 h 333"/>
              <a:gd name="T44" fmla="*/ 98 w 263"/>
              <a:gd name="T45" fmla="*/ 0 h 333"/>
              <a:gd name="T46" fmla="*/ 97 w 263"/>
              <a:gd name="T47" fmla="*/ 0 h 333"/>
              <a:gd name="T48" fmla="*/ 83 w 263"/>
              <a:gd name="T49" fmla="*/ 16 h 333"/>
              <a:gd name="T50" fmla="*/ 83 w 263"/>
              <a:gd name="T51" fmla="*/ 33 h 333"/>
              <a:gd name="T52" fmla="*/ 33 w 263"/>
              <a:gd name="T53" fmla="*/ 33 h 333"/>
              <a:gd name="T54" fmla="*/ 0 w 263"/>
              <a:gd name="T55" fmla="*/ 33 h 333"/>
              <a:gd name="T56" fmla="*/ 29 w 263"/>
              <a:gd name="T57" fmla="*/ 238 h 333"/>
              <a:gd name="T58" fmla="*/ 62 w 263"/>
              <a:gd name="T59" fmla="*/ 266 h 333"/>
              <a:gd name="T60" fmla="*/ 66 w 263"/>
              <a:gd name="T61" fmla="*/ 266 h 333"/>
              <a:gd name="T62" fmla="*/ 83 w 263"/>
              <a:gd name="T63" fmla="*/ 266 h 333"/>
              <a:gd name="T64" fmla="*/ 83 w 263"/>
              <a:gd name="T65" fmla="*/ 300 h 333"/>
              <a:gd name="T66" fmla="*/ 50 w 263"/>
              <a:gd name="T67" fmla="*/ 300 h 333"/>
              <a:gd name="T68" fmla="*/ 33 w 263"/>
              <a:gd name="T69" fmla="*/ 316 h 333"/>
              <a:gd name="T70" fmla="*/ 50 w 263"/>
              <a:gd name="T71" fmla="*/ 333 h 333"/>
              <a:gd name="T72" fmla="*/ 88 w 263"/>
              <a:gd name="T73" fmla="*/ 333 h 333"/>
              <a:gd name="T74" fmla="*/ 122 w 263"/>
              <a:gd name="T75" fmla="*/ 333 h 333"/>
              <a:gd name="T76" fmla="*/ 150 w 263"/>
              <a:gd name="T77" fmla="*/ 333 h 333"/>
              <a:gd name="T78" fmla="*/ 166 w 263"/>
              <a:gd name="T79" fmla="*/ 316 h 333"/>
              <a:gd name="T80" fmla="*/ 150 w 263"/>
              <a:gd name="T81" fmla="*/ 300 h 333"/>
              <a:gd name="T82" fmla="*/ 116 w 263"/>
              <a:gd name="T83" fmla="*/ 300 h 333"/>
              <a:gd name="T84" fmla="*/ 116 w 263"/>
              <a:gd name="T85" fmla="*/ 266 h 333"/>
              <a:gd name="T86" fmla="*/ 133 w 263"/>
              <a:gd name="T87" fmla="*/ 266 h 333"/>
              <a:gd name="T88" fmla="*/ 137 w 263"/>
              <a:gd name="T89" fmla="*/ 266 h 333"/>
              <a:gd name="T90" fmla="*/ 170 w 263"/>
              <a:gd name="T91" fmla="*/ 238 h 333"/>
              <a:gd name="T92" fmla="*/ 171 w 263"/>
              <a:gd name="T93" fmla="*/ 233 h 333"/>
              <a:gd name="T94" fmla="*/ 206 w 263"/>
              <a:gd name="T95" fmla="*/ 233 h 333"/>
              <a:gd name="T96" fmla="*/ 238 w 263"/>
              <a:gd name="T97" fmla="*/ 20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3" h="333">
                <a:moveTo>
                  <a:pt x="176" y="200"/>
                </a:moveTo>
                <a:lnTo>
                  <a:pt x="190" y="100"/>
                </a:lnTo>
                <a:lnTo>
                  <a:pt x="206" y="100"/>
                </a:lnTo>
                <a:cubicBezTo>
                  <a:pt x="217" y="100"/>
                  <a:pt x="224" y="109"/>
                  <a:pt x="222" y="120"/>
                </a:cubicBezTo>
                <a:lnTo>
                  <a:pt x="209" y="186"/>
                </a:lnTo>
                <a:cubicBezTo>
                  <a:pt x="207" y="194"/>
                  <a:pt x="201" y="200"/>
                  <a:pt x="193" y="200"/>
                </a:cubicBezTo>
                <a:lnTo>
                  <a:pt x="176" y="200"/>
                </a:lnTo>
                <a:close/>
                <a:moveTo>
                  <a:pt x="60" y="219"/>
                </a:moveTo>
                <a:lnTo>
                  <a:pt x="38" y="66"/>
                </a:lnTo>
                <a:lnTo>
                  <a:pt x="162" y="66"/>
                </a:lnTo>
                <a:lnTo>
                  <a:pt x="140" y="219"/>
                </a:lnTo>
                <a:cubicBezTo>
                  <a:pt x="139" y="227"/>
                  <a:pt x="132" y="233"/>
                  <a:pt x="123" y="233"/>
                </a:cubicBezTo>
                <a:lnTo>
                  <a:pt x="76" y="233"/>
                </a:lnTo>
                <a:cubicBezTo>
                  <a:pt x="68" y="233"/>
                  <a:pt x="61" y="227"/>
                  <a:pt x="60" y="219"/>
                </a:cubicBezTo>
                <a:close/>
                <a:moveTo>
                  <a:pt x="238" y="206"/>
                </a:moveTo>
                <a:lnTo>
                  <a:pt x="260" y="99"/>
                </a:lnTo>
                <a:cubicBezTo>
                  <a:pt x="263" y="82"/>
                  <a:pt x="250" y="66"/>
                  <a:pt x="233" y="66"/>
                </a:cubicBezTo>
                <a:lnTo>
                  <a:pt x="195" y="66"/>
                </a:lnTo>
                <a:lnTo>
                  <a:pt x="200" y="33"/>
                </a:lnTo>
                <a:lnTo>
                  <a:pt x="166" y="33"/>
                </a:lnTo>
                <a:lnTo>
                  <a:pt x="116" y="33"/>
                </a:lnTo>
                <a:lnTo>
                  <a:pt x="116" y="16"/>
                </a:lnTo>
                <a:cubicBezTo>
                  <a:pt x="116" y="7"/>
                  <a:pt x="107" y="0"/>
                  <a:pt x="98" y="0"/>
                </a:cubicBezTo>
                <a:lnTo>
                  <a:pt x="97" y="0"/>
                </a:lnTo>
                <a:cubicBezTo>
                  <a:pt x="88" y="0"/>
                  <a:pt x="83" y="7"/>
                  <a:pt x="83" y="16"/>
                </a:cubicBezTo>
                <a:lnTo>
                  <a:pt x="83" y="33"/>
                </a:lnTo>
                <a:lnTo>
                  <a:pt x="33" y="33"/>
                </a:lnTo>
                <a:lnTo>
                  <a:pt x="0" y="33"/>
                </a:lnTo>
                <a:lnTo>
                  <a:pt x="29" y="238"/>
                </a:lnTo>
                <a:cubicBezTo>
                  <a:pt x="31" y="254"/>
                  <a:pt x="45" y="266"/>
                  <a:pt x="62" y="266"/>
                </a:cubicBezTo>
                <a:lnTo>
                  <a:pt x="66" y="266"/>
                </a:lnTo>
                <a:lnTo>
                  <a:pt x="83" y="266"/>
                </a:lnTo>
                <a:lnTo>
                  <a:pt x="83" y="300"/>
                </a:lnTo>
                <a:lnTo>
                  <a:pt x="50" y="300"/>
                </a:lnTo>
                <a:cubicBezTo>
                  <a:pt x="40" y="300"/>
                  <a:pt x="33" y="307"/>
                  <a:pt x="33" y="316"/>
                </a:cubicBezTo>
                <a:cubicBezTo>
                  <a:pt x="33" y="326"/>
                  <a:pt x="40" y="333"/>
                  <a:pt x="50" y="333"/>
                </a:cubicBezTo>
                <a:lnTo>
                  <a:pt x="88" y="333"/>
                </a:lnTo>
                <a:lnTo>
                  <a:pt x="122" y="333"/>
                </a:lnTo>
                <a:lnTo>
                  <a:pt x="150" y="333"/>
                </a:lnTo>
                <a:cubicBezTo>
                  <a:pt x="159" y="333"/>
                  <a:pt x="166" y="326"/>
                  <a:pt x="166" y="316"/>
                </a:cubicBezTo>
                <a:cubicBezTo>
                  <a:pt x="166" y="307"/>
                  <a:pt x="159" y="300"/>
                  <a:pt x="150" y="300"/>
                </a:cubicBezTo>
                <a:lnTo>
                  <a:pt x="116" y="300"/>
                </a:lnTo>
                <a:lnTo>
                  <a:pt x="116" y="266"/>
                </a:lnTo>
                <a:lnTo>
                  <a:pt x="133" y="266"/>
                </a:lnTo>
                <a:lnTo>
                  <a:pt x="137" y="266"/>
                </a:lnTo>
                <a:cubicBezTo>
                  <a:pt x="154" y="266"/>
                  <a:pt x="168" y="254"/>
                  <a:pt x="170" y="238"/>
                </a:cubicBezTo>
                <a:lnTo>
                  <a:pt x="171" y="233"/>
                </a:lnTo>
                <a:lnTo>
                  <a:pt x="206" y="233"/>
                </a:lnTo>
                <a:cubicBezTo>
                  <a:pt x="222" y="233"/>
                  <a:pt x="235" y="222"/>
                  <a:pt x="238" y="20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40">
            <a:extLst>
              <a:ext uri="{FF2B5EF4-FFF2-40B4-BE49-F238E27FC236}">
                <a16:creationId xmlns:a16="http://schemas.microsoft.com/office/drawing/2014/main" id="{516E2563-8C03-4CE7-93D3-677D0E8C380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60726" y="1495425"/>
            <a:ext cx="150813" cy="252413"/>
          </a:xfrm>
          <a:custGeom>
            <a:avLst/>
            <a:gdLst>
              <a:gd name="T0" fmla="*/ 200 w 200"/>
              <a:gd name="T1" fmla="*/ 0 h 333"/>
              <a:gd name="T2" fmla="*/ 133 w 200"/>
              <a:gd name="T3" fmla="*/ 0 h 333"/>
              <a:gd name="T4" fmla="*/ 133 w 200"/>
              <a:gd name="T5" fmla="*/ 66 h 333"/>
              <a:gd name="T6" fmla="*/ 67 w 200"/>
              <a:gd name="T7" fmla="*/ 66 h 333"/>
              <a:gd name="T8" fmla="*/ 67 w 200"/>
              <a:gd name="T9" fmla="*/ 0 h 333"/>
              <a:gd name="T10" fmla="*/ 0 w 200"/>
              <a:gd name="T11" fmla="*/ 0 h 333"/>
              <a:gd name="T12" fmla="*/ 0 w 200"/>
              <a:gd name="T13" fmla="*/ 133 h 333"/>
              <a:gd name="T14" fmla="*/ 67 w 200"/>
              <a:gd name="T15" fmla="*/ 133 h 333"/>
              <a:gd name="T16" fmla="*/ 67 w 200"/>
              <a:gd name="T17" fmla="*/ 333 h 333"/>
              <a:gd name="T18" fmla="*/ 133 w 200"/>
              <a:gd name="T19" fmla="*/ 333 h 333"/>
              <a:gd name="T20" fmla="*/ 133 w 200"/>
              <a:gd name="T21" fmla="*/ 133 h 333"/>
              <a:gd name="T22" fmla="*/ 200 w 200"/>
              <a:gd name="T23" fmla="*/ 133 h 333"/>
              <a:gd name="T24" fmla="*/ 200 w 200"/>
              <a:gd name="T25" fmla="*/ 0 h 333"/>
              <a:gd name="T26" fmla="*/ 100 w 200"/>
              <a:gd name="T27" fmla="*/ 100 h 333"/>
              <a:gd name="T28" fmla="*/ 100 w 200"/>
              <a:gd name="T29" fmla="*/ 133 h 333"/>
              <a:gd name="T30" fmla="*/ 100 w 200"/>
              <a:gd name="T31" fmla="*/ 300 h 333"/>
              <a:gd name="T32" fmla="*/ 100 w 200"/>
              <a:gd name="T33" fmla="*/ 133 h 333"/>
              <a:gd name="T34" fmla="*/ 100 w 200"/>
              <a:gd name="T35" fmla="*/ 100 h 333"/>
              <a:gd name="T36" fmla="*/ 167 w 200"/>
              <a:gd name="T37" fmla="*/ 33 h 333"/>
              <a:gd name="T38" fmla="*/ 167 w 200"/>
              <a:gd name="T39" fmla="*/ 100 h 333"/>
              <a:gd name="T40" fmla="*/ 167 w 200"/>
              <a:gd name="T41" fmla="*/ 66 h 333"/>
              <a:gd name="T42" fmla="*/ 167 w 200"/>
              <a:gd name="T43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0" h="333">
                <a:moveTo>
                  <a:pt x="200" y="0"/>
                </a:moveTo>
                <a:lnTo>
                  <a:pt x="133" y="0"/>
                </a:lnTo>
                <a:lnTo>
                  <a:pt x="133" y="66"/>
                </a:lnTo>
                <a:lnTo>
                  <a:pt x="67" y="66"/>
                </a:lnTo>
                <a:lnTo>
                  <a:pt x="67" y="0"/>
                </a:lnTo>
                <a:lnTo>
                  <a:pt x="0" y="0"/>
                </a:lnTo>
                <a:lnTo>
                  <a:pt x="0" y="133"/>
                </a:lnTo>
                <a:lnTo>
                  <a:pt x="67" y="133"/>
                </a:lnTo>
                <a:lnTo>
                  <a:pt x="67" y="333"/>
                </a:lnTo>
                <a:lnTo>
                  <a:pt x="133" y="333"/>
                </a:lnTo>
                <a:lnTo>
                  <a:pt x="133" y="133"/>
                </a:lnTo>
                <a:lnTo>
                  <a:pt x="200" y="133"/>
                </a:lnTo>
                <a:lnTo>
                  <a:pt x="200" y="0"/>
                </a:lnTo>
                <a:close/>
                <a:moveTo>
                  <a:pt x="100" y="100"/>
                </a:moveTo>
                <a:lnTo>
                  <a:pt x="100" y="133"/>
                </a:lnTo>
                <a:lnTo>
                  <a:pt x="100" y="300"/>
                </a:lnTo>
                <a:lnTo>
                  <a:pt x="100" y="133"/>
                </a:lnTo>
                <a:lnTo>
                  <a:pt x="100" y="100"/>
                </a:lnTo>
                <a:close/>
                <a:moveTo>
                  <a:pt x="167" y="33"/>
                </a:moveTo>
                <a:lnTo>
                  <a:pt x="167" y="100"/>
                </a:lnTo>
                <a:lnTo>
                  <a:pt x="167" y="66"/>
                </a:lnTo>
                <a:lnTo>
                  <a:pt x="167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41">
            <a:extLst>
              <a:ext uri="{FF2B5EF4-FFF2-40B4-BE49-F238E27FC236}">
                <a16:creationId xmlns:a16="http://schemas.microsoft.com/office/drawing/2014/main" id="{29B8DDBB-8A1E-408F-9F6A-2A003AEB64C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57488" y="1495425"/>
            <a:ext cx="252413" cy="252413"/>
          </a:xfrm>
          <a:custGeom>
            <a:avLst/>
            <a:gdLst>
              <a:gd name="T0" fmla="*/ 300 w 334"/>
              <a:gd name="T1" fmla="*/ 300 h 333"/>
              <a:gd name="T2" fmla="*/ 214 w 334"/>
              <a:gd name="T3" fmla="*/ 300 h 333"/>
              <a:gd name="T4" fmla="*/ 200 w 334"/>
              <a:gd name="T5" fmla="*/ 283 h 333"/>
              <a:gd name="T6" fmla="*/ 200 w 334"/>
              <a:gd name="T7" fmla="*/ 233 h 333"/>
              <a:gd name="T8" fmla="*/ 300 w 334"/>
              <a:gd name="T9" fmla="*/ 233 h 333"/>
              <a:gd name="T10" fmla="*/ 300 w 334"/>
              <a:gd name="T11" fmla="*/ 300 h 333"/>
              <a:gd name="T12" fmla="*/ 134 w 334"/>
              <a:gd name="T13" fmla="*/ 283 h 333"/>
              <a:gd name="T14" fmla="*/ 114 w 334"/>
              <a:gd name="T15" fmla="*/ 300 h 333"/>
              <a:gd name="T16" fmla="*/ 34 w 334"/>
              <a:gd name="T17" fmla="*/ 300 h 333"/>
              <a:gd name="T18" fmla="*/ 34 w 334"/>
              <a:gd name="T19" fmla="*/ 233 h 333"/>
              <a:gd name="T20" fmla="*/ 134 w 334"/>
              <a:gd name="T21" fmla="*/ 233 h 333"/>
              <a:gd name="T22" fmla="*/ 134 w 334"/>
              <a:gd name="T23" fmla="*/ 283 h 333"/>
              <a:gd name="T24" fmla="*/ 234 w 334"/>
              <a:gd name="T25" fmla="*/ 0 h 333"/>
              <a:gd name="T26" fmla="*/ 234 w 334"/>
              <a:gd name="T27" fmla="*/ 33 h 333"/>
              <a:gd name="T28" fmla="*/ 280 w 334"/>
              <a:gd name="T29" fmla="*/ 33 h 333"/>
              <a:gd name="T30" fmla="*/ 300 w 334"/>
              <a:gd name="T31" fmla="*/ 50 h 333"/>
              <a:gd name="T32" fmla="*/ 300 w 334"/>
              <a:gd name="T33" fmla="*/ 200 h 333"/>
              <a:gd name="T34" fmla="*/ 197 w 334"/>
              <a:gd name="T35" fmla="*/ 200 h 333"/>
              <a:gd name="T36" fmla="*/ 164 w 334"/>
              <a:gd name="T37" fmla="*/ 200 h 333"/>
              <a:gd name="T38" fmla="*/ 130 w 334"/>
              <a:gd name="T39" fmla="*/ 200 h 333"/>
              <a:gd name="T40" fmla="*/ 34 w 334"/>
              <a:gd name="T41" fmla="*/ 200 h 333"/>
              <a:gd name="T42" fmla="*/ 34 w 334"/>
              <a:gd name="T43" fmla="*/ 50 h 333"/>
              <a:gd name="T44" fmla="*/ 47 w 334"/>
              <a:gd name="T45" fmla="*/ 33 h 333"/>
              <a:gd name="T46" fmla="*/ 100 w 334"/>
              <a:gd name="T47" fmla="*/ 33 h 333"/>
              <a:gd name="T48" fmla="*/ 100 w 334"/>
              <a:gd name="T49" fmla="*/ 0 h 333"/>
              <a:gd name="T50" fmla="*/ 30 w 334"/>
              <a:gd name="T51" fmla="*/ 0 h 333"/>
              <a:gd name="T52" fmla="*/ 0 w 334"/>
              <a:gd name="T53" fmla="*/ 33 h 333"/>
              <a:gd name="T54" fmla="*/ 0 w 334"/>
              <a:gd name="T55" fmla="*/ 166 h 333"/>
              <a:gd name="T56" fmla="*/ 0 w 334"/>
              <a:gd name="T57" fmla="*/ 200 h 333"/>
              <a:gd name="T58" fmla="*/ 0 w 334"/>
              <a:gd name="T59" fmla="*/ 300 h 333"/>
              <a:gd name="T60" fmla="*/ 0 w 334"/>
              <a:gd name="T61" fmla="*/ 333 h 333"/>
              <a:gd name="T62" fmla="*/ 30 w 334"/>
              <a:gd name="T63" fmla="*/ 333 h 333"/>
              <a:gd name="T64" fmla="*/ 130 w 334"/>
              <a:gd name="T65" fmla="*/ 333 h 333"/>
              <a:gd name="T66" fmla="*/ 164 w 334"/>
              <a:gd name="T67" fmla="*/ 300 h 333"/>
              <a:gd name="T68" fmla="*/ 197 w 334"/>
              <a:gd name="T69" fmla="*/ 333 h 333"/>
              <a:gd name="T70" fmla="*/ 297 w 334"/>
              <a:gd name="T71" fmla="*/ 333 h 333"/>
              <a:gd name="T72" fmla="*/ 334 w 334"/>
              <a:gd name="T73" fmla="*/ 333 h 333"/>
              <a:gd name="T74" fmla="*/ 334 w 334"/>
              <a:gd name="T75" fmla="*/ 300 h 333"/>
              <a:gd name="T76" fmla="*/ 334 w 334"/>
              <a:gd name="T77" fmla="*/ 200 h 333"/>
              <a:gd name="T78" fmla="*/ 334 w 334"/>
              <a:gd name="T79" fmla="*/ 166 h 333"/>
              <a:gd name="T80" fmla="*/ 334 w 334"/>
              <a:gd name="T81" fmla="*/ 33 h 333"/>
              <a:gd name="T82" fmla="*/ 297 w 334"/>
              <a:gd name="T83" fmla="*/ 0 h 333"/>
              <a:gd name="T84" fmla="*/ 234 w 334"/>
              <a:gd name="T8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4" h="333">
                <a:moveTo>
                  <a:pt x="300" y="300"/>
                </a:moveTo>
                <a:lnTo>
                  <a:pt x="214" y="300"/>
                </a:lnTo>
                <a:cubicBezTo>
                  <a:pt x="205" y="300"/>
                  <a:pt x="200" y="292"/>
                  <a:pt x="200" y="283"/>
                </a:cubicBezTo>
                <a:lnTo>
                  <a:pt x="200" y="233"/>
                </a:lnTo>
                <a:lnTo>
                  <a:pt x="300" y="233"/>
                </a:lnTo>
                <a:lnTo>
                  <a:pt x="300" y="300"/>
                </a:lnTo>
                <a:close/>
                <a:moveTo>
                  <a:pt x="134" y="283"/>
                </a:moveTo>
                <a:cubicBezTo>
                  <a:pt x="134" y="292"/>
                  <a:pt x="123" y="300"/>
                  <a:pt x="114" y="300"/>
                </a:cubicBezTo>
                <a:lnTo>
                  <a:pt x="34" y="300"/>
                </a:lnTo>
                <a:lnTo>
                  <a:pt x="34" y="233"/>
                </a:lnTo>
                <a:lnTo>
                  <a:pt x="134" y="233"/>
                </a:lnTo>
                <a:lnTo>
                  <a:pt x="134" y="283"/>
                </a:lnTo>
                <a:close/>
                <a:moveTo>
                  <a:pt x="234" y="0"/>
                </a:moveTo>
                <a:lnTo>
                  <a:pt x="234" y="33"/>
                </a:lnTo>
                <a:lnTo>
                  <a:pt x="280" y="33"/>
                </a:lnTo>
                <a:cubicBezTo>
                  <a:pt x="290" y="33"/>
                  <a:pt x="300" y="40"/>
                  <a:pt x="300" y="50"/>
                </a:cubicBezTo>
                <a:lnTo>
                  <a:pt x="300" y="200"/>
                </a:lnTo>
                <a:lnTo>
                  <a:pt x="197" y="200"/>
                </a:lnTo>
                <a:lnTo>
                  <a:pt x="164" y="200"/>
                </a:lnTo>
                <a:lnTo>
                  <a:pt x="130" y="200"/>
                </a:lnTo>
                <a:lnTo>
                  <a:pt x="34" y="200"/>
                </a:lnTo>
                <a:lnTo>
                  <a:pt x="34" y="50"/>
                </a:lnTo>
                <a:cubicBezTo>
                  <a:pt x="34" y="40"/>
                  <a:pt x="38" y="33"/>
                  <a:pt x="47" y="33"/>
                </a:cubicBezTo>
                <a:lnTo>
                  <a:pt x="100" y="33"/>
                </a:lnTo>
                <a:lnTo>
                  <a:pt x="100" y="0"/>
                </a:lnTo>
                <a:lnTo>
                  <a:pt x="30" y="0"/>
                </a:lnTo>
                <a:cubicBezTo>
                  <a:pt x="12" y="0"/>
                  <a:pt x="0" y="15"/>
                  <a:pt x="0" y="33"/>
                </a:cubicBezTo>
                <a:lnTo>
                  <a:pt x="0" y="166"/>
                </a:lnTo>
                <a:lnTo>
                  <a:pt x="0" y="200"/>
                </a:lnTo>
                <a:lnTo>
                  <a:pt x="0" y="300"/>
                </a:lnTo>
                <a:lnTo>
                  <a:pt x="0" y="333"/>
                </a:lnTo>
                <a:lnTo>
                  <a:pt x="30" y="333"/>
                </a:lnTo>
                <a:lnTo>
                  <a:pt x="130" y="333"/>
                </a:lnTo>
                <a:cubicBezTo>
                  <a:pt x="149" y="333"/>
                  <a:pt x="164" y="318"/>
                  <a:pt x="164" y="300"/>
                </a:cubicBezTo>
                <a:cubicBezTo>
                  <a:pt x="164" y="318"/>
                  <a:pt x="179" y="333"/>
                  <a:pt x="197" y="333"/>
                </a:cubicBezTo>
                <a:lnTo>
                  <a:pt x="297" y="333"/>
                </a:lnTo>
                <a:lnTo>
                  <a:pt x="334" y="333"/>
                </a:lnTo>
                <a:lnTo>
                  <a:pt x="334" y="300"/>
                </a:lnTo>
                <a:lnTo>
                  <a:pt x="334" y="200"/>
                </a:lnTo>
                <a:lnTo>
                  <a:pt x="334" y="166"/>
                </a:lnTo>
                <a:lnTo>
                  <a:pt x="334" y="33"/>
                </a:lnTo>
                <a:cubicBezTo>
                  <a:pt x="334" y="15"/>
                  <a:pt x="315" y="0"/>
                  <a:pt x="297" y="0"/>
                </a:cubicBezTo>
                <a:lnTo>
                  <a:pt x="23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42">
            <a:extLst>
              <a:ext uri="{FF2B5EF4-FFF2-40B4-BE49-F238E27FC236}">
                <a16:creationId xmlns:a16="http://schemas.microsoft.com/office/drawing/2014/main" id="{66A19871-96DB-4106-A0E8-E765880F812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55838" y="1495425"/>
            <a:ext cx="125413" cy="252413"/>
          </a:xfrm>
          <a:custGeom>
            <a:avLst/>
            <a:gdLst>
              <a:gd name="T0" fmla="*/ 33 w 166"/>
              <a:gd name="T1" fmla="*/ 200 h 333"/>
              <a:gd name="T2" fmla="*/ 133 w 166"/>
              <a:gd name="T3" fmla="*/ 200 h 333"/>
              <a:gd name="T4" fmla="*/ 133 w 166"/>
              <a:gd name="T5" fmla="*/ 233 h 333"/>
              <a:gd name="T6" fmla="*/ 33 w 166"/>
              <a:gd name="T7" fmla="*/ 233 h 333"/>
              <a:gd name="T8" fmla="*/ 33 w 166"/>
              <a:gd name="T9" fmla="*/ 200 h 333"/>
              <a:gd name="T10" fmla="*/ 133 w 166"/>
              <a:gd name="T11" fmla="*/ 166 h 333"/>
              <a:gd name="T12" fmla="*/ 33 w 166"/>
              <a:gd name="T13" fmla="*/ 166 h 333"/>
              <a:gd name="T14" fmla="*/ 33 w 166"/>
              <a:gd name="T15" fmla="*/ 133 h 333"/>
              <a:gd name="T16" fmla="*/ 133 w 166"/>
              <a:gd name="T17" fmla="*/ 133 h 333"/>
              <a:gd name="T18" fmla="*/ 133 w 166"/>
              <a:gd name="T19" fmla="*/ 166 h 333"/>
              <a:gd name="T20" fmla="*/ 133 w 166"/>
              <a:gd name="T21" fmla="*/ 100 h 333"/>
              <a:gd name="T22" fmla="*/ 33 w 166"/>
              <a:gd name="T23" fmla="*/ 100 h 333"/>
              <a:gd name="T24" fmla="*/ 33 w 166"/>
              <a:gd name="T25" fmla="*/ 66 h 333"/>
              <a:gd name="T26" fmla="*/ 133 w 166"/>
              <a:gd name="T27" fmla="*/ 66 h 333"/>
              <a:gd name="T28" fmla="*/ 133 w 166"/>
              <a:gd name="T29" fmla="*/ 100 h 333"/>
              <a:gd name="T30" fmla="*/ 133 w 166"/>
              <a:gd name="T31" fmla="*/ 0 h 333"/>
              <a:gd name="T32" fmla="*/ 133 w 166"/>
              <a:gd name="T33" fmla="*/ 33 h 333"/>
              <a:gd name="T34" fmla="*/ 33 w 166"/>
              <a:gd name="T35" fmla="*/ 33 h 333"/>
              <a:gd name="T36" fmla="*/ 33 w 166"/>
              <a:gd name="T37" fmla="*/ 0 h 333"/>
              <a:gd name="T38" fmla="*/ 0 w 166"/>
              <a:gd name="T39" fmla="*/ 0 h 333"/>
              <a:gd name="T40" fmla="*/ 0 w 166"/>
              <a:gd name="T41" fmla="*/ 333 h 333"/>
              <a:gd name="T42" fmla="*/ 33 w 166"/>
              <a:gd name="T43" fmla="*/ 333 h 333"/>
              <a:gd name="T44" fmla="*/ 33 w 166"/>
              <a:gd name="T45" fmla="*/ 266 h 333"/>
              <a:gd name="T46" fmla="*/ 133 w 166"/>
              <a:gd name="T47" fmla="*/ 266 h 333"/>
              <a:gd name="T48" fmla="*/ 133 w 166"/>
              <a:gd name="T49" fmla="*/ 333 h 333"/>
              <a:gd name="T50" fmla="*/ 166 w 166"/>
              <a:gd name="T51" fmla="*/ 333 h 333"/>
              <a:gd name="T52" fmla="*/ 166 w 166"/>
              <a:gd name="T53" fmla="*/ 0 h 333"/>
              <a:gd name="T54" fmla="*/ 133 w 166"/>
              <a:gd name="T5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6" h="333">
                <a:moveTo>
                  <a:pt x="33" y="200"/>
                </a:moveTo>
                <a:lnTo>
                  <a:pt x="133" y="200"/>
                </a:lnTo>
                <a:lnTo>
                  <a:pt x="133" y="233"/>
                </a:lnTo>
                <a:lnTo>
                  <a:pt x="33" y="233"/>
                </a:lnTo>
                <a:lnTo>
                  <a:pt x="33" y="200"/>
                </a:lnTo>
                <a:close/>
                <a:moveTo>
                  <a:pt x="133" y="166"/>
                </a:moveTo>
                <a:lnTo>
                  <a:pt x="33" y="166"/>
                </a:lnTo>
                <a:lnTo>
                  <a:pt x="33" y="133"/>
                </a:lnTo>
                <a:lnTo>
                  <a:pt x="133" y="133"/>
                </a:lnTo>
                <a:lnTo>
                  <a:pt x="133" y="166"/>
                </a:lnTo>
                <a:close/>
                <a:moveTo>
                  <a:pt x="133" y="100"/>
                </a:moveTo>
                <a:lnTo>
                  <a:pt x="33" y="100"/>
                </a:lnTo>
                <a:lnTo>
                  <a:pt x="33" y="66"/>
                </a:lnTo>
                <a:lnTo>
                  <a:pt x="133" y="66"/>
                </a:lnTo>
                <a:lnTo>
                  <a:pt x="133" y="100"/>
                </a:lnTo>
                <a:close/>
                <a:moveTo>
                  <a:pt x="133" y="0"/>
                </a:moveTo>
                <a:lnTo>
                  <a:pt x="133" y="33"/>
                </a:lnTo>
                <a:lnTo>
                  <a:pt x="33" y="33"/>
                </a:lnTo>
                <a:lnTo>
                  <a:pt x="33" y="0"/>
                </a:lnTo>
                <a:lnTo>
                  <a:pt x="0" y="0"/>
                </a:lnTo>
                <a:lnTo>
                  <a:pt x="0" y="333"/>
                </a:lnTo>
                <a:lnTo>
                  <a:pt x="33" y="333"/>
                </a:lnTo>
                <a:lnTo>
                  <a:pt x="33" y="266"/>
                </a:lnTo>
                <a:lnTo>
                  <a:pt x="133" y="266"/>
                </a:lnTo>
                <a:lnTo>
                  <a:pt x="133" y="333"/>
                </a:lnTo>
                <a:lnTo>
                  <a:pt x="166" y="333"/>
                </a:lnTo>
                <a:lnTo>
                  <a:pt x="166" y="0"/>
                </a:lnTo>
                <a:lnTo>
                  <a:pt x="1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43">
            <a:extLst>
              <a:ext uri="{FF2B5EF4-FFF2-40B4-BE49-F238E27FC236}">
                <a16:creationId xmlns:a16="http://schemas.microsoft.com/office/drawing/2014/main" id="{55B92C57-0C20-4230-9568-A6072D648BB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52601" y="1544638"/>
            <a:ext cx="250825" cy="203200"/>
          </a:xfrm>
          <a:custGeom>
            <a:avLst/>
            <a:gdLst>
              <a:gd name="T0" fmla="*/ 100 w 333"/>
              <a:gd name="T1" fmla="*/ 134 h 267"/>
              <a:gd name="T2" fmla="*/ 233 w 333"/>
              <a:gd name="T3" fmla="*/ 134 h 267"/>
              <a:gd name="T4" fmla="*/ 233 w 333"/>
              <a:gd name="T5" fmla="*/ 167 h 267"/>
              <a:gd name="T6" fmla="*/ 100 w 333"/>
              <a:gd name="T7" fmla="*/ 167 h 267"/>
              <a:gd name="T8" fmla="*/ 100 w 333"/>
              <a:gd name="T9" fmla="*/ 134 h 267"/>
              <a:gd name="T10" fmla="*/ 300 w 333"/>
              <a:gd name="T11" fmla="*/ 234 h 267"/>
              <a:gd name="T12" fmla="*/ 33 w 333"/>
              <a:gd name="T13" fmla="*/ 234 h 267"/>
              <a:gd name="T14" fmla="*/ 33 w 333"/>
              <a:gd name="T15" fmla="*/ 100 h 267"/>
              <a:gd name="T16" fmla="*/ 300 w 333"/>
              <a:gd name="T17" fmla="*/ 100 h 267"/>
              <a:gd name="T18" fmla="*/ 300 w 333"/>
              <a:gd name="T19" fmla="*/ 234 h 267"/>
              <a:gd name="T20" fmla="*/ 133 w 333"/>
              <a:gd name="T21" fmla="*/ 34 h 267"/>
              <a:gd name="T22" fmla="*/ 200 w 333"/>
              <a:gd name="T23" fmla="*/ 34 h 267"/>
              <a:gd name="T24" fmla="*/ 200 w 333"/>
              <a:gd name="T25" fmla="*/ 67 h 267"/>
              <a:gd name="T26" fmla="*/ 133 w 333"/>
              <a:gd name="T27" fmla="*/ 67 h 267"/>
              <a:gd name="T28" fmla="*/ 133 w 333"/>
              <a:gd name="T29" fmla="*/ 34 h 267"/>
              <a:gd name="T30" fmla="*/ 233 w 333"/>
              <a:gd name="T31" fmla="*/ 67 h 267"/>
              <a:gd name="T32" fmla="*/ 233 w 333"/>
              <a:gd name="T33" fmla="*/ 34 h 267"/>
              <a:gd name="T34" fmla="*/ 233 w 333"/>
              <a:gd name="T35" fmla="*/ 17 h 267"/>
              <a:gd name="T36" fmla="*/ 233 w 333"/>
              <a:gd name="T37" fmla="*/ 0 h 267"/>
              <a:gd name="T38" fmla="*/ 100 w 333"/>
              <a:gd name="T39" fmla="*/ 0 h 267"/>
              <a:gd name="T40" fmla="*/ 100 w 333"/>
              <a:gd name="T41" fmla="*/ 17 h 267"/>
              <a:gd name="T42" fmla="*/ 100 w 333"/>
              <a:gd name="T43" fmla="*/ 34 h 267"/>
              <a:gd name="T44" fmla="*/ 100 w 333"/>
              <a:gd name="T45" fmla="*/ 67 h 267"/>
              <a:gd name="T46" fmla="*/ 0 w 333"/>
              <a:gd name="T47" fmla="*/ 67 h 267"/>
              <a:gd name="T48" fmla="*/ 0 w 333"/>
              <a:gd name="T49" fmla="*/ 84 h 267"/>
              <a:gd name="T50" fmla="*/ 0 w 333"/>
              <a:gd name="T51" fmla="*/ 100 h 267"/>
              <a:gd name="T52" fmla="*/ 0 w 333"/>
              <a:gd name="T53" fmla="*/ 234 h 267"/>
              <a:gd name="T54" fmla="*/ 0 w 333"/>
              <a:gd name="T55" fmla="*/ 250 h 267"/>
              <a:gd name="T56" fmla="*/ 0 w 333"/>
              <a:gd name="T57" fmla="*/ 267 h 267"/>
              <a:gd name="T58" fmla="*/ 333 w 333"/>
              <a:gd name="T59" fmla="*/ 267 h 267"/>
              <a:gd name="T60" fmla="*/ 333 w 333"/>
              <a:gd name="T61" fmla="*/ 250 h 267"/>
              <a:gd name="T62" fmla="*/ 333 w 333"/>
              <a:gd name="T63" fmla="*/ 234 h 267"/>
              <a:gd name="T64" fmla="*/ 333 w 333"/>
              <a:gd name="T65" fmla="*/ 100 h 267"/>
              <a:gd name="T66" fmla="*/ 333 w 333"/>
              <a:gd name="T67" fmla="*/ 84 h 267"/>
              <a:gd name="T68" fmla="*/ 333 w 333"/>
              <a:gd name="T69" fmla="*/ 67 h 267"/>
              <a:gd name="T70" fmla="*/ 233 w 333"/>
              <a:gd name="T71" fmla="*/ 67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3" h="267">
                <a:moveTo>
                  <a:pt x="100" y="134"/>
                </a:moveTo>
                <a:lnTo>
                  <a:pt x="233" y="134"/>
                </a:lnTo>
                <a:lnTo>
                  <a:pt x="233" y="167"/>
                </a:lnTo>
                <a:lnTo>
                  <a:pt x="100" y="167"/>
                </a:lnTo>
                <a:lnTo>
                  <a:pt x="100" y="134"/>
                </a:lnTo>
                <a:close/>
                <a:moveTo>
                  <a:pt x="300" y="234"/>
                </a:moveTo>
                <a:lnTo>
                  <a:pt x="33" y="234"/>
                </a:lnTo>
                <a:lnTo>
                  <a:pt x="33" y="100"/>
                </a:lnTo>
                <a:lnTo>
                  <a:pt x="300" y="100"/>
                </a:lnTo>
                <a:lnTo>
                  <a:pt x="300" y="234"/>
                </a:lnTo>
                <a:close/>
                <a:moveTo>
                  <a:pt x="133" y="34"/>
                </a:moveTo>
                <a:lnTo>
                  <a:pt x="200" y="34"/>
                </a:lnTo>
                <a:lnTo>
                  <a:pt x="200" y="67"/>
                </a:lnTo>
                <a:lnTo>
                  <a:pt x="133" y="67"/>
                </a:lnTo>
                <a:lnTo>
                  <a:pt x="133" y="34"/>
                </a:lnTo>
                <a:close/>
                <a:moveTo>
                  <a:pt x="233" y="67"/>
                </a:moveTo>
                <a:lnTo>
                  <a:pt x="233" y="34"/>
                </a:lnTo>
                <a:lnTo>
                  <a:pt x="233" y="17"/>
                </a:lnTo>
                <a:lnTo>
                  <a:pt x="233" y="0"/>
                </a:lnTo>
                <a:lnTo>
                  <a:pt x="100" y="0"/>
                </a:lnTo>
                <a:lnTo>
                  <a:pt x="100" y="17"/>
                </a:lnTo>
                <a:lnTo>
                  <a:pt x="100" y="34"/>
                </a:lnTo>
                <a:lnTo>
                  <a:pt x="100" y="67"/>
                </a:lnTo>
                <a:lnTo>
                  <a:pt x="0" y="67"/>
                </a:lnTo>
                <a:lnTo>
                  <a:pt x="0" y="84"/>
                </a:lnTo>
                <a:lnTo>
                  <a:pt x="0" y="100"/>
                </a:lnTo>
                <a:lnTo>
                  <a:pt x="0" y="234"/>
                </a:lnTo>
                <a:lnTo>
                  <a:pt x="0" y="250"/>
                </a:lnTo>
                <a:lnTo>
                  <a:pt x="0" y="267"/>
                </a:lnTo>
                <a:lnTo>
                  <a:pt x="333" y="267"/>
                </a:lnTo>
                <a:lnTo>
                  <a:pt x="333" y="250"/>
                </a:lnTo>
                <a:lnTo>
                  <a:pt x="333" y="234"/>
                </a:lnTo>
                <a:lnTo>
                  <a:pt x="333" y="100"/>
                </a:lnTo>
                <a:lnTo>
                  <a:pt x="333" y="84"/>
                </a:lnTo>
                <a:lnTo>
                  <a:pt x="333" y="67"/>
                </a:lnTo>
                <a:lnTo>
                  <a:pt x="233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44">
            <a:extLst>
              <a:ext uri="{FF2B5EF4-FFF2-40B4-BE49-F238E27FC236}">
                <a16:creationId xmlns:a16="http://schemas.microsoft.com/office/drawing/2014/main" id="{A00EDDD3-1244-41F0-9466-9E9BF34E1B3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49363" y="1495425"/>
            <a:ext cx="252413" cy="252413"/>
          </a:xfrm>
          <a:custGeom>
            <a:avLst/>
            <a:gdLst>
              <a:gd name="T0" fmla="*/ 150 w 334"/>
              <a:gd name="T1" fmla="*/ 100 h 333"/>
              <a:gd name="T2" fmla="*/ 184 w 334"/>
              <a:gd name="T3" fmla="*/ 100 h 333"/>
              <a:gd name="T4" fmla="*/ 184 w 334"/>
              <a:gd name="T5" fmla="*/ 133 h 333"/>
              <a:gd name="T6" fmla="*/ 150 w 334"/>
              <a:gd name="T7" fmla="*/ 133 h 333"/>
              <a:gd name="T8" fmla="*/ 150 w 334"/>
              <a:gd name="T9" fmla="*/ 100 h 333"/>
              <a:gd name="T10" fmla="*/ 150 w 334"/>
              <a:gd name="T11" fmla="*/ 166 h 333"/>
              <a:gd name="T12" fmla="*/ 184 w 334"/>
              <a:gd name="T13" fmla="*/ 166 h 333"/>
              <a:gd name="T14" fmla="*/ 184 w 334"/>
              <a:gd name="T15" fmla="*/ 200 h 333"/>
              <a:gd name="T16" fmla="*/ 150 w 334"/>
              <a:gd name="T17" fmla="*/ 200 h 333"/>
              <a:gd name="T18" fmla="*/ 150 w 334"/>
              <a:gd name="T19" fmla="*/ 166 h 333"/>
              <a:gd name="T20" fmla="*/ 184 w 334"/>
              <a:gd name="T21" fmla="*/ 300 h 333"/>
              <a:gd name="T22" fmla="*/ 184 w 334"/>
              <a:gd name="T23" fmla="*/ 233 h 333"/>
              <a:gd name="T24" fmla="*/ 150 w 334"/>
              <a:gd name="T25" fmla="*/ 233 h 333"/>
              <a:gd name="T26" fmla="*/ 150 w 334"/>
              <a:gd name="T27" fmla="*/ 300 h 333"/>
              <a:gd name="T28" fmla="*/ 100 w 334"/>
              <a:gd name="T29" fmla="*/ 300 h 333"/>
              <a:gd name="T30" fmla="*/ 100 w 334"/>
              <a:gd name="T31" fmla="*/ 83 h 333"/>
              <a:gd name="T32" fmla="*/ 150 w 334"/>
              <a:gd name="T33" fmla="*/ 83 h 333"/>
              <a:gd name="T34" fmla="*/ 184 w 334"/>
              <a:gd name="T35" fmla="*/ 83 h 333"/>
              <a:gd name="T36" fmla="*/ 234 w 334"/>
              <a:gd name="T37" fmla="*/ 83 h 333"/>
              <a:gd name="T38" fmla="*/ 234 w 334"/>
              <a:gd name="T39" fmla="*/ 300 h 333"/>
              <a:gd name="T40" fmla="*/ 184 w 334"/>
              <a:gd name="T41" fmla="*/ 300 h 333"/>
              <a:gd name="T42" fmla="*/ 300 w 334"/>
              <a:gd name="T43" fmla="*/ 266 h 333"/>
              <a:gd name="T44" fmla="*/ 300 w 334"/>
              <a:gd name="T45" fmla="*/ 300 h 333"/>
              <a:gd name="T46" fmla="*/ 267 w 334"/>
              <a:gd name="T47" fmla="*/ 300 h 333"/>
              <a:gd name="T48" fmla="*/ 267 w 334"/>
              <a:gd name="T49" fmla="*/ 50 h 333"/>
              <a:gd name="T50" fmla="*/ 234 w 334"/>
              <a:gd name="T51" fmla="*/ 50 h 333"/>
              <a:gd name="T52" fmla="*/ 184 w 334"/>
              <a:gd name="T53" fmla="*/ 50 h 333"/>
              <a:gd name="T54" fmla="*/ 184 w 334"/>
              <a:gd name="T55" fmla="*/ 0 h 333"/>
              <a:gd name="T56" fmla="*/ 150 w 334"/>
              <a:gd name="T57" fmla="*/ 0 h 333"/>
              <a:gd name="T58" fmla="*/ 150 w 334"/>
              <a:gd name="T59" fmla="*/ 50 h 333"/>
              <a:gd name="T60" fmla="*/ 100 w 334"/>
              <a:gd name="T61" fmla="*/ 50 h 333"/>
              <a:gd name="T62" fmla="*/ 67 w 334"/>
              <a:gd name="T63" fmla="*/ 50 h 333"/>
              <a:gd name="T64" fmla="*/ 67 w 334"/>
              <a:gd name="T65" fmla="*/ 300 h 333"/>
              <a:gd name="T66" fmla="*/ 34 w 334"/>
              <a:gd name="T67" fmla="*/ 300 h 333"/>
              <a:gd name="T68" fmla="*/ 34 w 334"/>
              <a:gd name="T69" fmla="*/ 266 h 333"/>
              <a:gd name="T70" fmla="*/ 0 w 334"/>
              <a:gd name="T71" fmla="*/ 266 h 333"/>
              <a:gd name="T72" fmla="*/ 0 w 334"/>
              <a:gd name="T73" fmla="*/ 300 h 333"/>
              <a:gd name="T74" fmla="*/ 0 w 334"/>
              <a:gd name="T75" fmla="*/ 333 h 333"/>
              <a:gd name="T76" fmla="*/ 67 w 334"/>
              <a:gd name="T77" fmla="*/ 333 h 333"/>
              <a:gd name="T78" fmla="*/ 100 w 334"/>
              <a:gd name="T79" fmla="*/ 333 h 333"/>
              <a:gd name="T80" fmla="*/ 234 w 334"/>
              <a:gd name="T81" fmla="*/ 333 h 333"/>
              <a:gd name="T82" fmla="*/ 267 w 334"/>
              <a:gd name="T83" fmla="*/ 333 h 333"/>
              <a:gd name="T84" fmla="*/ 334 w 334"/>
              <a:gd name="T85" fmla="*/ 333 h 333"/>
              <a:gd name="T86" fmla="*/ 334 w 334"/>
              <a:gd name="T87" fmla="*/ 300 h 333"/>
              <a:gd name="T88" fmla="*/ 334 w 334"/>
              <a:gd name="T89" fmla="*/ 266 h 333"/>
              <a:gd name="T90" fmla="*/ 300 w 334"/>
              <a:gd name="T91" fmla="*/ 2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34" h="333">
                <a:moveTo>
                  <a:pt x="150" y="100"/>
                </a:moveTo>
                <a:lnTo>
                  <a:pt x="184" y="100"/>
                </a:lnTo>
                <a:lnTo>
                  <a:pt x="184" y="133"/>
                </a:lnTo>
                <a:lnTo>
                  <a:pt x="150" y="133"/>
                </a:lnTo>
                <a:lnTo>
                  <a:pt x="150" y="100"/>
                </a:lnTo>
                <a:close/>
                <a:moveTo>
                  <a:pt x="150" y="166"/>
                </a:moveTo>
                <a:lnTo>
                  <a:pt x="184" y="166"/>
                </a:lnTo>
                <a:lnTo>
                  <a:pt x="184" y="200"/>
                </a:lnTo>
                <a:lnTo>
                  <a:pt x="150" y="200"/>
                </a:lnTo>
                <a:lnTo>
                  <a:pt x="150" y="166"/>
                </a:lnTo>
                <a:close/>
                <a:moveTo>
                  <a:pt x="184" y="300"/>
                </a:moveTo>
                <a:lnTo>
                  <a:pt x="184" y="233"/>
                </a:lnTo>
                <a:lnTo>
                  <a:pt x="150" y="233"/>
                </a:lnTo>
                <a:lnTo>
                  <a:pt x="150" y="300"/>
                </a:lnTo>
                <a:lnTo>
                  <a:pt x="100" y="300"/>
                </a:lnTo>
                <a:lnTo>
                  <a:pt x="100" y="83"/>
                </a:lnTo>
                <a:lnTo>
                  <a:pt x="150" y="83"/>
                </a:lnTo>
                <a:lnTo>
                  <a:pt x="184" y="83"/>
                </a:lnTo>
                <a:lnTo>
                  <a:pt x="234" y="83"/>
                </a:lnTo>
                <a:lnTo>
                  <a:pt x="234" y="300"/>
                </a:lnTo>
                <a:lnTo>
                  <a:pt x="184" y="300"/>
                </a:lnTo>
                <a:close/>
                <a:moveTo>
                  <a:pt x="300" y="266"/>
                </a:moveTo>
                <a:lnTo>
                  <a:pt x="300" y="300"/>
                </a:lnTo>
                <a:lnTo>
                  <a:pt x="267" y="300"/>
                </a:lnTo>
                <a:lnTo>
                  <a:pt x="267" y="50"/>
                </a:lnTo>
                <a:lnTo>
                  <a:pt x="234" y="50"/>
                </a:lnTo>
                <a:lnTo>
                  <a:pt x="184" y="50"/>
                </a:lnTo>
                <a:lnTo>
                  <a:pt x="184" y="0"/>
                </a:lnTo>
                <a:lnTo>
                  <a:pt x="150" y="0"/>
                </a:lnTo>
                <a:lnTo>
                  <a:pt x="150" y="50"/>
                </a:lnTo>
                <a:lnTo>
                  <a:pt x="100" y="50"/>
                </a:lnTo>
                <a:lnTo>
                  <a:pt x="67" y="50"/>
                </a:lnTo>
                <a:lnTo>
                  <a:pt x="67" y="300"/>
                </a:lnTo>
                <a:lnTo>
                  <a:pt x="34" y="300"/>
                </a:lnTo>
                <a:lnTo>
                  <a:pt x="34" y="266"/>
                </a:lnTo>
                <a:lnTo>
                  <a:pt x="0" y="266"/>
                </a:lnTo>
                <a:lnTo>
                  <a:pt x="0" y="300"/>
                </a:lnTo>
                <a:lnTo>
                  <a:pt x="0" y="333"/>
                </a:lnTo>
                <a:lnTo>
                  <a:pt x="67" y="333"/>
                </a:lnTo>
                <a:lnTo>
                  <a:pt x="100" y="333"/>
                </a:lnTo>
                <a:lnTo>
                  <a:pt x="234" y="333"/>
                </a:lnTo>
                <a:lnTo>
                  <a:pt x="267" y="333"/>
                </a:lnTo>
                <a:lnTo>
                  <a:pt x="334" y="333"/>
                </a:lnTo>
                <a:lnTo>
                  <a:pt x="334" y="300"/>
                </a:lnTo>
                <a:lnTo>
                  <a:pt x="334" y="266"/>
                </a:lnTo>
                <a:lnTo>
                  <a:pt x="300" y="2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D1D55800-ACAD-0447-9054-6931167D2701}"/>
              </a:ext>
            </a:extLst>
          </p:cNvPr>
          <p:cNvSpPr txBox="1"/>
          <p:nvPr/>
        </p:nvSpPr>
        <p:spPr>
          <a:xfrm>
            <a:off x="0" y="6585856"/>
            <a:ext cx="62166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Icons courtesy of </a:t>
            </a:r>
            <a:r>
              <a:rPr lang="en-US" sz="1200" dirty="0" err="1">
                <a:latin typeface="Arial" panose="020B0604020202020204" pitchFamily="34" charset="0"/>
                <a:cs typeface="Arial" panose="020B0604020202020204" pitchFamily="34" charset="0"/>
              </a:rPr>
              <a:t>dribbble.com</a:t>
            </a:r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/shots/2888226-1800-Free-Minimal-Icon-Pack-20x20</a:t>
            </a:r>
          </a:p>
        </p:txBody>
      </p:sp>
    </p:spTree>
    <p:extLst>
      <p:ext uri="{BB962C8B-B14F-4D97-AF65-F5344CB8AC3E}">
        <p14:creationId xmlns:p14="http://schemas.microsoft.com/office/powerpoint/2010/main" val="339864507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>
            <a:extLst>
              <a:ext uri="{FF2B5EF4-FFF2-40B4-BE49-F238E27FC236}">
                <a16:creationId xmlns:a16="http://schemas.microsoft.com/office/drawing/2014/main" id="{CFE5201F-C114-466F-BE4C-79050FDF461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45338" y="4687888"/>
            <a:ext cx="252413" cy="252413"/>
          </a:xfrm>
          <a:custGeom>
            <a:avLst/>
            <a:gdLst>
              <a:gd name="T0" fmla="*/ 300 w 333"/>
              <a:gd name="T1" fmla="*/ 150 h 333"/>
              <a:gd name="T2" fmla="*/ 235 w 333"/>
              <a:gd name="T3" fmla="*/ 150 h 333"/>
              <a:gd name="T4" fmla="*/ 202 w 333"/>
              <a:gd name="T5" fmla="*/ 183 h 333"/>
              <a:gd name="T6" fmla="*/ 147 w 333"/>
              <a:gd name="T7" fmla="*/ 89 h 333"/>
              <a:gd name="T8" fmla="*/ 123 w 333"/>
              <a:gd name="T9" fmla="*/ 113 h 333"/>
              <a:gd name="T10" fmla="*/ 123 w 333"/>
              <a:gd name="T11" fmla="*/ 113 h 333"/>
              <a:gd name="T12" fmla="*/ 86 w 333"/>
              <a:gd name="T13" fmla="*/ 150 h 333"/>
              <a:gd name="T14" fmla="*/ 33 w 333"/>
              <a:gd name="T15" fmla="*/ 150 h 333"/>
              <a:gd name="T16" fmla="*/ 33 w 333"/>
              <a:gd name="T17" fmla="*/ 33 h 333"/>
              <a:gd name="T18" fmla="*/ 300 w 333"/>
              <a:gd name="T19" fmla="*/ 33 h 333"/>
              <a:gd name="T20" fmla="*/ 300 w 333"/>
              <a:gd name="T21" fmla="*/ 150 h 333"/>
              <a:gd name="T22" fmla="*/ 300 w 333"/>
              <a:gd name="T23" fmla="*/ 300 h 333"/>
              <a:gd name="T24" fmla="*/ 33 w 333"/>
              <a:gd name="T25" fmla="*/ 300 h 333"/>
              <a:gd name="T26" fmla="*/ 33 w 333"/>
              <a:gd name="T27" fmla="*/ 183 h 333"/>
              <a:gd name="T28" fmla="*/ 100 w 333"/>
              <a:gd name="T29" fmla="*/ 183 h 333"/>
              <a:gd name="T30" fmla="*/ 141 w 333"/>
              <a:gd name="T31" fmla="*/ 142 h 333"/>
              <a:gd name="T32" fmla="*/ 196 w 333"/>
              <a:gd name="T33" fmla="*/ 236 h 333"/>
              <a:gd name="T34" fmla="*/ 249 w 333"/>
              <a:gd name="T35" fmla="*/ 183 h 333"/>
              <a:gd name="T36" fmla="*/ 300 w 333"/>
              <a:gd name="T37" fmla="*/ 183 h 333"/>
              <a:gd name="T38" fmla="*/ 300 w 333"/>
              <a:gd name="T39" fmla="*/ 300 h 333"/>
              <a:gd name="T40" fmla="*/ 0 w 333"/>
              <a:gd name="T41" fmla="*/ 333 h 333"/>
              <a:gd name="T42" fmla="*/ 333 w 333"/>
              <a:gd name="T43" fmla="*/ 333 h 333"/>
              <a:gd name="T44" fmla="*/ 333 w 333"/>
              <a:gd name="T45" fmla="*/ 0 h 333"/>
              <a:gd name="T46" fmla="*/ 0 w 333"/>
              <a:gd name="T47" fmla="*/ 0 h 333"/>
              <a:gd name="T48" fmla="*/ 0 w 333"/>
              <a:gd name="T4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3">
                <a:moveTo>
                  <a:pt x="300" y="150"/>
                </a:moveTo>
                <a:lnTo>
                  <a:pt x="235" y="150"/>
                </a:lnTo>
                <a:lnTo>
                  <a:pt x="202" y="183"/>
                </a:lnTo>
                <a:cubicBezTo>
                  <a:pt x="183" y="150"/>
                  <a:pt x="150" y="95"/>
                  <a:pt x="147" y="89"/>
                </a:cubicBezTo>
                <a:lnTo>
                  <a:pt x="123" y="113"/>
                </a:lnTo>
                <a:lnTo>
                  <a:pt x="123" y="113"/>
                </a:lnTo>
                <a:lnTo>
                  <a:pt x="86" y="150"/>
                </a:lnTo>
                <a:lnTo>
                  <a:pt x="33" y="150"/>
                </a:lnTo>
                <a:lnTo>
                  <a:pt x="33" y="33"/>
                </a:lnTo>
                <a:lnTo>
                  <a:pt x="300" y="33"/>
                </a:lnTo>
                <a:lnTo>
                  <a:pt x="300" y="150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183"/>
                </a:lnTo>
                <a:lnTo>
                  <a:pt x="100" y="183"/>
                </a:lnTo>
                <a:lnTo>
                  <a:pt x="141" y="142"/>
                </a:lnTo>
                <a:cubicBezTo>
                  <a:pt x="186" y="220"/>
                  <a:pt x="174" y="199"/>
                  <a:pt x="196" y="236"/>
                </a:cubicBezTo>
                <a:lnTo>
                  <a:pt x="249" y="183"/>
                </a:lnTo>
                <a:lnTo>
                  <a:pt x="300" y="18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558D6B28-DE66-4597-8A0B-1A787B9B77C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43688" y="4687888"/>
            <a:ext cx="250825" cy="252413"/>
          </a:xfrm>
          <a:custGeom>
            <a:avLst/>
            <a:gdLst>
              <a:gd name="T0" fmla="*/ 300 w 334"/>
              <a:gd name="T1" fmla="*/ 150 h 333"/>
              <a:gd name="T2" fmla="*/ 238 w 334"/>
              <a:gd name="T3" fmla="*/ 150 h 333"/>
              <a:gd name="T4" fmla="*/ 233 w 334"/>
              <a:gd name="T5" fmla="*/ 152 h 333"/>
              <a:gd name="T6" fmla="*/ 209 w 334"/>
              <a:gd name="T7" fmla="*/ 175 h 333"/>
              <a:gd name="T8" fmla="*/ 196 w 334"/>
              <a:gd name="T9" fmla="*/ 174 h 333"/>
              <a:gd name="T10" fmla="*/ 157 w 334"/>
              <a:gd name="T11" fmla="*/ 107 h 333"/>
              <a:gd name="T12" fmla="*/ 131 w 334"/>
              <a:gd name="T13" fmla="*/ 104 h 333"/>
              <a:gd name="T14" fmla="*/ 123 w 334"/>
              <a:gd name="T15" fmla="*/ 112 h 333"/>
              <a:gd name="T16" fmla="*/ 123 w 334"/>
              <a:gd name="T17" fmla="*/ 113 h 333"/>
              <a:gd name="T18" fmla="*/ 88 w 334"/>
              <a:gd name="T19" fmla="*/ 147 h 333"/>
              <a:gd name="T20" fmla="*/ 82 w 334"/>
              <a:gd name="T21" fmla="*/ 150 h 333"/>
              <a:gd name="T22" fmla="*/ 34 w 334"/>
              <a:gd name="T23" fmla="*/ 150 h 333"/>
              <a:gd name="T24" fmla="*/ 34 w 334"/>
              <a:gd name="T25" fmla="*/ 50 h 333"/>
              <a:gd name="T26" fmla="*/ 50 w 334"/>
              <a:gd name="T27" fmla="*/ 33 h 333"/>
              <a:gd name="T28" fmla="*/ 284 w 334"/>
              <a:gd name="T29" fmla="*/ 33 h 333"/>
              <a:gd name="T30" fmla="*/ 300 w 334"/>
              <a:gd name="T31" fmla="*/ 50 h 333"/>
              <a:gd name="T32" fmla="*/ 300 w 334"/>
              <a:gd name="T33" fmla="*/ 150 h 333"/>
              <a:gd name="T34" fmla="*/ 300 w 334"/>
              <a:gd name="T35" fmla="*/ 283 h 333"/>
              <a:gd name="T36" fmla="*/ 284 w 334"/>
              <a:gd name="T37" fmla="*/ 300 h 333"/>
              <a:gd name="T38" fmla="*/ 50 w 334"/>
              <a:gd name="T39" fmla="*/ 300 h 333"/>
              <a:gd name="T40" fmla="*/ 34 w 334"/>
              <a:gd name="T41" fmla="*/ 283 h 333"/>
              <a:gd name="T42" fmla="*/ 34 w 334"/>
              <a:gd name="T43" fmla="*/ 183 h 333"/>
              <a:gd name="T44" fmla="*/ 96 w 334"/>
              <a:gd name="T45" fmla="*/ 183 h 333"/>
              <a:gd name="T46" fmla="*/ 102 w 334"/>
              <a:gd name="T47" fmla="*/ 181 h 333"/>
              <a:gd name="T48" fmla="*/ 133 w 334"/>
              <a:gd name="T49" fmla="*/ 150 h 333"/>
              <a:gd name="T50" fmla="*/ 146 w 334"/>
              <a:gd name="T51" fmla="*/ 152 h 333"/>
              <a:gd name="T52" fmla="*/ 184 w 334"/>
              <a:gd name="T53" fmla="*/ 218 h 333"/>
              <a:gd name="T54" fmla="*/ 211 w 334"/>
              <a:gd name="T55" fmla="*/ 221 h 333"/>
              <a:gd name="T56" fmla="*/ 246 w 334"/>
              <a:gd name="T57" fmla="*/ 185 h 333"/>
              <a:gd name="T58" fmla="*/ 252 w 334"/>
              <a:gd name="T59" fmla="*/ 183 h 333"/>
              <a:gd name="T60" fmla="*/ 300 w 334"/>
              <a:gd name="T61" fmla="*/ 183 h 333"/>
              <a:gd name="T62" fmla="*/ 300 w 334"/>
              <a:gd name="T63" fmla="*/ 283 h 333"/>
              <a:gd name="T64" fmla="*/ 300 w 334"/>
              <a:gd name="T65" fmla="*/ 0 h 333"/>
              <a:gd name="T66" fmla="*/ 34 w 334"/>
              <a:gd name="T67" fmla="*/ 0 h 333"/>
              <a:gd name="T68" fmla="*/ 0 w 334"/>
              <a:gd name="T69" fmla="*/ 33 h 333"/>
              <a:gd name="T70" fmla="*/ 0 w 334"/>
              <a:gd name="T71" fmla="*/ 300 h 333"/>
              <a:gd name="T72" fmla="*/ 34 w 334"/>
              <a:gd name="T73" fmla="*/ 333 h 333"/>
              <a:gd name="T74" fmla="*/ 300 w 334"/>
              <a:gd name="T75" fmla="*/ 333 h 333"/>
              <a:gd name="T76" fmla="*/ 334 w 334"/>
              <a:gd name="T77" fmla="*/ 300 h 333"/>
              <a:gd name="T78" fmla="*/ 334 w 334"/>
              <a:gd name="T79" fmla="*/ 33 h 333"/>
              <a:gd name="T80" fmla="*/ 300 w 334"/>
              <a:gd name="T8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4" h="333">
                <a:moveTo>
                  <a:pt x="300" y="150"/>
                </a:moveTo>
                <a:lnTo>
                  <a:pt x="238" y="150"/>
                </a:lnTo>
                <a:cubicBezTo>
                  <a:pt x="236" y="150"/>
                  <a:pt x="234" y="151"/>
                  <a:pt x="233" y="152"/>
                </a:cubicBezTo>
                <a:lnTo>
                  <a:pt x="209" y="175"/>
                </a:lnTo>
                <a:cubicBezTo>
                  <a:pt x="205" y="179"/>
                  <a:pt x="199" y="178"/>
                  <a:pt x="196" y="174"/>
                </a:cubicBezTo>
                <a:cubicBezTo>
                  <a:pt x="159" y="111"/>
                  <a:pt x="164" y="120"/>
                  <a:pt x="157" y="107"/>
                </a:cubicBezTo>
                <a:cubicBezTo>
                  <a:pt x="152" y="98"/>
                  <a:pt x="139" y="96"/>
                  <a:pt x="131" y="104"/>
                </a:cubicBezTo>
                <a:lnTo>
                  <a:pt x="123" y="112"/>
                </a:lnTo>
                <a:lnTo>
                  <a:pt x="123" y="113"/>
                </a:lnTo>
                <a:lnTo>
                  <a:pt x="88" y="147"/>
                </a:lnTo>
                <a:cubicBezTo>
                  <a:pt x="87" y="149"/>
                  <a:pt x="84" y="150"/>
                  <a:pt x="82" y="150"/>
                </a:cubicBezTo>
                <a:lnTo>
                  <a:pt x="34" y="150"/>
                </a:lnTo>
                <a:lnTo>
                  <a:pt x="34" y="50"/>
                </a:lnTo>
                <a:cubicBezTo>
                  <a:pt x="34" y="40"/>
                  <a:pt x="41" y="33"/>
                  <a:pt x="50" y="33"/>
                </a:cubicBezTo>
                <a:lnTo>
                  <a:pt x="284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150"/>
                </a:lnTo>
                <a:close/>
                <a:moveTo>
                  <a:pt x="300" y="283"/>
                </a:moveTo>
                <a:cubicBezTo>
                  <a:pt x="300" y="292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92"/>
                  <a:pt x="34" y="283"/>
                </a:cubicBezTo>
                <a:lnTo>
                  <a:pt x="34" y="183"/>
                </a:lnTo>
                <a:lnTo>
                  <a:pt x="96" y="183"/>
                </a:lnTo>
                <a:cubicBezTo>
                  <a:pt x="98" y="183"/>
                  <a:pt x="100" y="182"/>
                  <a:pt x="102" y="181"/>
                </a:cubicBezTo>
                <a:lnTo>
                  <a:pt x="133" y="150"/>
                </a:lnTo>
                <a:cubicBezTo>
                  <a:pt x="137" y="146"/>
                  <a:pt x="143" y="147"/>
                  <a:pt x="146" y="152"/>
                </a:cubicBezTo>
                <a:cubicBezTo>
                  <a:pt x="182" y="214"/>
                  <a:pt x="175" y="202"/>
                  <a:pt x="184" y="218"/>
                </a:cubicBezTo>
                <a:cubicBezTo>
                  <a:pt x="190" y="227"/>
                  <a:pt x="203" y="229"/>
                  <a:pt x="211" y="221"/>
                </a:cubicBezTo>
                <a:lnTo>
                  <a:pt x="246" y="185"/>
                </a:lnTo>
                <a:cubicBezTo>
                  <a:pt x="248" y="184"/>
                  <a:pt x="250" y="183"/>
                  <a:pt x="252" y="183"/>
                </a:cubicBezTo>
                <a:lnTo>
                  <a:pt x="300" y="183"/>
                </a:lnTo>
                <a:lnTo>
                  <a:pt x="300" y="283"/>
                </a:lnTo>
                <a:close/>
                <a:moveTo>
                  <a:pt x="300" y="0"/>
                </a:move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33"/>
                </a:lnTo>
                <a:cubicBezTo>
                  <a:pt x="334" y="15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ABA21B91-FAC8-4EDB-8D7B-7EAE6EAEA13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40451" y="4687888"/>
            <a:ext cx="250825" cy="252413"/>
          </a:xfrm>
          <a:custGeom>
            <a:avLst/>
            <a:gdLst>
              <a:gd name="T0" fmla="*/ 166 w 333"/>
              <a:gd name="T1" fmla="*/ 299 h 333"/>
              <a:gd name="T2" fmla="*/ 35 w 333"/>
              <a:gd name="T3" fmla="*/ 183 h 333"/>
              <a:gd name="T4" fmla="*/ 100 w 333"/>
              <a:gd name="T5" fmla="*/ 184 h 333"/>
              <a:gd name="T6" fmla="*/ 100 w 333"/>
              <a:gd name="T7" fmla="*/ 183 h 333"/>
              <a:gd name="T8" fmla="*/ 140 w 333"/>
              <a:gd name="T9" fmla="*/ 143 h 333"/>
              <a:gd name="T10" fmla="*/ 195 w 333"/>
              <a:gd name="T11" fmla="*/ 237 h 333"/>
              <a:gd name="T12" fmla="*/ 248 w 333"/>
              <a:gd name="T13" fmla="*/ 183 h 333"/>
              <a:gd name="T14" fmla="*/ 298 w 333"/>
              <a:gd name="T15" fmla="*/ 183 h 333"/>
              <a:gd name="T16" fmla="*/ 166 w 333"/>
              <a:gd name="T17" fmla="*/ 299 h 333"/>
              <a:gd name="T18" fmla="*/ 166 w 333"/>
              <a:gd name="T19" fmla="*/ 32 h 333"/>
              <a:gd name="T20" fmla="*/ 299 w 333"/>
              <a:gd name="T21" fmla="*/ 150 h 333"/>
              <a:gd name="T22" fmla="*/ 233 w 333"/>
              <a:gd name="T23" fmla="*/ 150 h 333"/>
              <a:gd name="T24" fmla="*/ 233 w 333"/>
              <a:gd name="T25" fmla="*/ 150 h 333"/>
              <a:gd name="T26" fmla="*/ 200 w 333"/>
              <a:gd name="T27" fmla="*/ 184 h 333"/>
              <a:gd name="T28" fmla="*/ 163 w 333"/>
              <a:gd name="T29" fmla="*/ 119 h 333"/>
              <a:gd name="T30" fmla="*/ 163 w 333"/>
              <a:gd name="T31" fmla="*/ 119 h 333"/>
              <a:gd name="T32" fmla="*/ 146 w 333"/>
              <a:gd name="T33" fmla="*/ 89 h 333"/>
              <a:gd name="T34" fmla="*/ 122 w 333"/>
              <a:gd name="T35" fmla="*/ 113 h 333"/>
              <a:gd name="T36" fmla="*/ 122 w 333"/>
              <a:gd name="T37" fmla="*/ 113 h 333"/>
              <a:gd name="T38" fmla="*/ 85 w 333"/>
              <a:gd name="T39" fmla="*/ 150 h 333"/>
              <a:gd name="T40" fmla="*/ 34 w 333"/>
              <a:gd name="T41" fmla="*/ 150 h 333"/>
              <a:gd name="T42" fmla="*/ 166 w 333"/>
              <a:gd name="T43" fmla="*/ 32 h 333"/>
              <a:gd name="T44" fmla="*/ 166 w 333"/>
              <a:gd name="T45" fmla="*/ 0 h 333"/>
              <a:gd name="T46" fmla="*/ 0 w 333"/>
              <a:gd name="T47" fmla="*/ 166 h 333"/>
              <a:gd name="T48" fmla="*/ 166 w 333"/>
              <a:gd name="T49" fmla="*/ 333 h 333"/>
              <a:gd name="T50" fmla="*/ 333 w 333"/>
              <a:gd name="T51" fmla="*/ 166 h 333"/>
              <a:gd name="T52" fmla="*/ 166 w 333"/>
              <a:gd name="T5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3" h="333">
                <a:moveTo>
                  <a:pt x="166" y="299"/>
                </a:moveTo>
                <a:cubicBezTo>
                  <a:pt x="99" y="299"/>
                  <a:pt x="43" y="249"/>
                  <a:pt x="35" y="183"/>
                </a:cubicBezTo>
                <a:lnTo>
                  <a:pt x="100" y="184"/>
                </a:lnTo>
                <a:lnTo>
                  <a:pt x="100" y="183"/>
                </a:lnTo>
                <a:lnTo>
                  <a:pt x="140" y="143"/>
                </a:lnTo>
                <a:cubicBezTo>
                  <a:pt x="184" y="219"/>
                  <a:pt x="173" y="200"/>
                  <a:pt x="195" y="237"/>
                </a:cubicBezTo>
                <a:lnTo>
                  <a:pt x="248" y="183"/>
                </a:lnTo>
                <a:lnTo>
                  <a:pt x="298" y="183"/>
                </a:lnTo>
                <a:cubicBezTo>
                  <a:pt x="290" y="250"/>
                  <a:pt x="234" y="299"/>
                  <a:pt x="166" y="299"/>
                </a:cubicBezTo>
                <a:close/>
                <a:moveTo>
                  <a:pt x="166" y="32"/>
                </a:moveTo>
                <a:cubicBezTo>
                  <a:pt x="234" y="32"/>
                  <a:pt x="291" y="83"/>
                  <a:pt x="299" y="150"/>
                </a:cubicBezTo>
                <a:lnTo>
                  <a:pt x="233" y="150"/>
                </a:lnTo>
                <a:lnTo>
                  <a:pt x="233" y="150"/>
                </a:lnTo>
                <a:lnTo>
                  <a:pt x="200" y="184"/>
                </a:lnTo>
                <a:lnTo>
                  <a:pt x="163" y="119"/>
                </a:lnTo>
                <a:lnTo>
                  <a:pt x="163" y="119"/>
                </a:lnTo>
                <a:lnTo>
                  <a:pt x="146" y="89"/>
                </a:lnTo>
                <a:lnTo>
                  <a:pt x="122" y="113"/>
                </a:lnTo>
                <a:lnTo>
                  <a:pt x="122" y="113"/>
                </a:lnTo>
                <a:lnTo>
                  <a:pt x="85" y="150"/>
                </a:lnTo>
                <a:lnTo>
                  <a:pt x="34" y="150"/>
                </a:lnTo>
                <a:cubicBezTo>
                  <a:pt x="42" y="83"/>
                  <a:pt x="98" y="32"/>
                  <a:pt x="166" y="32"/>
                </a:cubicBezTo>
                <a:close/>
                <a:moveTo>
                  <a:pt x="166" y="0"/>
                </a:moveTo>
                <a:cubicBezTo>
                  <a:pt x="74" y="0"/>
                  <a:pt x="0" y="74"/>
                  <a:pt x="0" y="166"/>
                </a:cubicBezTo>
                <a:cubicBezTo>
                  <a:pt x="0" y="258"/>
                  <a:pt x="74" y="333"/>
                  <a:pt x="166" y="333"/>
                </a:cubicBezTo>
                <a:cubicBezTo>
                  <a:pt x="258" y="333"/>
                  <a:pt x="333" y="258"/>
                  <a:pt x="333" y="166"/>
                </a:cubicBezTo>
                <a:cubicBezTo>
                  <a:pt x="333" y="74"/>
                  <a:pt x="258" y="0"/>
                  <a:pt x="1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3F53AB66-7496-42D6-91BC-CBD0E443AAA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66413" y="4179888"/>
            <a:ext cx="250825" cy="254000"/>
          </a:xfrm>
          <a:custGeom>
            <a:avLst/>
            <a:gdLst>
              <a:gd name="T0" fmla="*/ 166 w 333"/>
              <a:gd name="T1" fmla="*/ 300 h 333"/>
              <a:gd name="T2" fmla="*/ 34 w 333"/>
              <a:gd name="T3" fmla="*/ 184 h 333"/>
              <a:gd name="T4" fmla="*/ 96 w 333"/>
              <a:gd name="T5" fmla="*/ 184 h 333"/>
              <a:gd name="T6" fmla="*/ 101 w 333"/>
              <a:gd name="T7" fmla="*/ 181 h 333"/>
              <a:gd name="T8" fmla="*/ 132 w 333"/>
              <a:gd name="T9" fmla="*/ 151 h 333"/>
              <a:gd name="T10" fmla="*/ 145 w 333"/>
              <a:gd name="T11" fmla="*/ 153 h 333"/>
              <a:gd name="T12" fmla="*/ 184 w 333"/>
              <a:gd name="T13" fmla="*/ 218 h 333"/>
              <a:gd name="T14" fmla="*/ 210 w 333"/>
              <a:gd name="T15" fmla="*/ 222 h 333"/>
              <a:gd name="T16" fmla="*/ 246 w 333"/>
              <a:gd name="T17" fmla="*/ 186 h 333"/>
              <a:gd name="T18" fmla="*/ 252 w 333"/>
              <a:gd name="T19" fmla="*/ 183 h 333"/>
              <a:gd name="T20" fmla="*/ 298 w 333"/>
              <a:gd name="T21" fmla="*/ 183 h 333"/>
              <a:gd name="T22" fmla="*/ 166 w 333"/>
              <a:gd name="T23" fmla="*/ 300 h 333"/>
              <a:gd name="T24" fmla="*/ 166 w 333"/>
              <a:gd name="T25" fmla="*/ 33 h 333"/>
              <a:gd name="T26" fmla="*/ 299 w 333"/>
              <a:gd name="T27" fmla="*/ 150 h 333"/>
              <a:gd name="T28" fmla="*/ 236 w 333"/>
              <a:gd name="T29" fmla="*/ 150 h 333"/>
              <a:gd name="T30" fmla="*/ 230 w 333"/>
              <a:gd name="T31" fmla="*/ 152 h 333"/>
              <a:gd name="T32" fmla="*/ 208 w 333"/>
              <a:gd name="T33" fmla="*/ 176 h 333"/>
              <a:gd name="T34" fmla="*/ 194 w 333"/>
              <a:gd name="T35" fmla="*/ 174 h 333"/>
              <a:gd name="T36" fmla="*/ 163 w 333"/>
              <a:gd name="T37" fmla="*/ 120 h 333"/>
              <a:gd name="T38" fmla="*/ 163 w 333"/>
              <a:gd name="T39" fmla="*/ 120 h 333"/>
              <a:gd name="T40" fmla="*/ 156 w 333"/>
              <a:gd name="T41" fmla="*/ 108 h 333"/>
              <a:gd name="T42" fmla="*/ 130 w 333"/>
              <a:gd name="T43" fmla="*/ 105 h 333"/>
              <a:gd name="T44" fmla="*/ 122 w 333"/>
              <a:gd name="T45" fmla="*/ 113 h 333"/>
              <a:gd name="T46" fmla="*/ 122 w 333"/>
              <a:gd name="T47" fmla="*/ 113 h 333"/>
              <a:gd name="T48" fmla="*/ 87 w 333"/>
              <a:gd name="T49" fmla="*/ 147 h 333"/>
              <a:gd name="T50" fmla="*/ 82 w 333"/>
              <a:gd name="T51" fmla="*/ 150 h 333"/>
              <a:gd name="T52" fmla="*/ 34 w 333"/>
              <a:gd name="T53" fmla="*/ 150 h 333"/>
              <a:gd name="T54" fmla="*/ 166 w 333"/>
              <a:gd name="T55" fmla="*/ 33 h 333"/>
              <a:gd name="T56" fmla="*/ 166 w 333"/>
              <a:gd name="T57" fmla="*/ 0 h 333"/>
              <a:gd name="T58" fmla="*/ 0 w 333"/>
              <a:gd name="T59" fmla="*/ 167 h 333"/>
              <a:gd name="T60" fmla="*/ 166 w 333"/>
              <a:gd name="T61" fmla="*/ 333 h 333"/>
              <a:gd name="T62" fmla="*/ 333 w 333"/>
              <a:gd name="T63" fmla="*/ 167 h 333"/>
              <a:gd name="T64" fmla="*/ 166 w 333"/>
              <a:gd name="T6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3">
                <a:moveTo>
                  <a:pt x="166" y="300"/>
                </a:moveTo>
                <a:cubicBezTo>
                  <a:pt x="99" y="300"/>
                  <a:pt x="43" y="249"/>
                  <a:pt x="34" y="184"/>
                </a:cubicBezTo>
                <a:lnTo>
                  <a:pt x="96" y="184"/>
                </a:lnTo>
                <a:cubicBezTo>
                  <a:pt x="98" y="184"/>
                  <a:pt x="100" y="183"/>
                  <a:pt x="101" y="181"/>
                </a:cubicBezTo>
                <a:lnTo>
                  <a:pt x="132" y="151"/>
                </a:lnTo>
                <a:cubicBezTo>
                  <a:pt x="136" y="147"/>
                  <a:pt x="142" y="148"/>
                  <a:pt x="145" y="153"/>
                </a:cubicBezTo>
                <a:cubicBezTo>
                  <a:pt x="182" y="215"/>
                  <a:pt x="175" y="203"/>
                  <a:pt x="184" y="218"/>
                </a:cubicBezTo>
                <a:cubicBezTo>
                  <a:pt x="189" y="228"/>
                  <a:pt x="202" y="229"/>
                  <a:pt x="210" y="222"/>
                </a:cubicBezTo>
                <a:lnTo>
                  <a:pt x="246" y="186"/>
                </a:lnTo>
                <a:cubicBezTo>
                  <a:pt x="247" y="184"/>
                  <a:pt x="249" y="183"/>
                  <a:pt x="252" y="183"/>
                </a:cubicBezTo>
                <a:lnTo>
                  <a:pt x="298" y="183"/>
                </a:lnTo>
                <a:cubicBezTo>
                  <a:pt x="290" y="250"/>
                  <a:pt x="234" y="300"/>
                  <a:pt x="166" y="300"/>
                </a:cubicBezTo>
                <a:close/>
                <a:moveTo>
                  <a:pt x="166" y="33"/>
                </a:moveTo>
                <a:cubicBezTo>
                  <a:pt x="234" y="33"/>
                  <a:pt x="291" y="83"/>
                  <a:pt x="299" y="150"/>
                </a:cubicBezTo>
                <a:lnTo>
                  <a:pt x="236" y="150"/>
                </a:lnTo>
                <a:cubicBezTo>
                  <a:pt x="234" y="150"/>
                  <a:pt x="231" y="151"/>
                  <a:pt x="230" y="152"/>
                </a:cubicBezTo>
                <a:lnTo>
                  <a:pt x="208" y="176"/>
                </a:lnTo>
                <a:cubicBezTo>
                  <a:pt x="204" y="180"/>
                  <a:pt x="197" y="179"/>
                  <a:pt x="194" y="174"/>
                </a:cubicBezTo>
                <a:lnTo>
                  <a:pt x="163" y="120"/>
                </a:lnTo>
                <a:lnTo>
                  <a:pt x="163" y="120"/>
                </a:lnTo>
                <a:lnTo>
                  <a:pt x="156" y="108"/>
                </a:lnTo>
                <a:cubicBezTo>
                  <a:pt x="151" y="99"/>
                  <a:pt x="138" y="97"/>
                  <a:pt x="130" y="105"/>
                </a:cubicBezTo>
                <a:lnTo>
                  <a:pt x="122" y="113"/>
                </a:lnTo>
                <a:lnTo>
                  <a:pt x="122" y="113"/>
                </a:lnTo>
                <a:lnTo>
                  <a:pt x="87" y="147"/>
                </a:lnTo>
                <a:cubicBezTo>
                  <a:pt x="86" y="149"/>
                  <a:pt x="84" y="150"/>
                  <a:pt x="82" y="150"/>
                </a:cubicBezTo>
                <a:lnTo>
                  <a:pt x="34" y="150"/>
                </a:lnTo>
                <a:cubicBezTo>
                  <a:pt x="42" y="83"/>
                  <a:pt x="98" y="33"/>
                  <a:pt x="166" y="33"/>
                </a:cubicBezTo>
                <a:close/>
                <a:moveTo>
                  <a:pt x="166" y="0"/>
                </a:moveTo>
                <a:cubicBezTo>
                  <a:pt x="74" y="0"/>
                  <a:pt x="0" y="75"/>
                  <a:pt x="0" y="167"/>
                </a:cubicBezTo>
                <a:cubicBezTo>
                  <a:pt x="0" y="259"/>
                  <a:pt x="74" y="333"/>
                  <a:pt x="166" y="333"/>
                </a:cubicBezTo>
                <a:cubicBezTo>
                  <a:pt x="258" y="333"/>
                  <a:pt x="333" y="259"/>
                  <a:pt x="333" y="167"/>
                </a:cubicBezTo>
                <a:cubicBezTo>
                  <a:pt x="333" y="75"/>
                  <a:pt x="258" y="0"/>
                  <a:pt x="1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A152BEA6-4723-4167-8205-E2F6F9DB2D7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63176" y="4179888"/>
            <a:ext cx="250825" cy="254000"/>
          </a:xfrm>
          <a:custGeom>
            <a:avLst/>
            <a:gdLst>
              <a:gd name="T0" fmla="*/ 300 w 333"/>
              <a:gd name="T1" fmla="*/ 300 h 333"/>
              <a:gd name="T2" fmla="*/ 33 w 333"/>
              <a:gd name="T3" fmla="*/ 300 h 333"/>
              <a:gd name="T4" fmla="*/ 33 w 333"/>
              <a:gd name="T5" fmla="*/ 100 h 333"/>
              <a:gd name="T6" fmla="*/ 300 w 333"/>
              <a:gd name="T7" fmla="*/ 100 h 333"/>
              <a:gd name="T8" fmla="*/ 300 w 333"/>
              <a:gd name="T9" fmla="*/ 300 h 333"/>
              <a:gd name="T10" fmla="*/ 300 w 333"/>
              <a:gd name="T11" fmla="*/ 33 h 333"/>
              <a:gd name="T12" fmla="*/ 300 w 333"/>
              <a:gd name="T13" fmla="*/ 0 h 333"/>
              <a:gd name="T14" fmla="*/ 267 w 333"/>
              <a:gd name="T15" fmla="*/ 0 h 333"/>
              <a:gd name="T16" fmla="*/ 267 w 333"/>
              <a:gd name="T17" fmla="*/ 33 h 333"/>
              <a:gd name="T18" fmla="*/ 183 w 333"/>
              <a:gd name="T19" fmla="*/ 33 h 333"/>
              <a:gd name="T20" fmla="*/ 183 w 333"/>
              <a:gd name="T21" fmla="*/ 0 h 333"/>
              <a:gd name="T22" fmla="*/ 150 w 333"/>
              <a:gd name="T23" fmla="*/ 0 h 333"/>
              <a:gd name="T24" fmla="*/ 150 w 333"/>
              <a:gd name="T25" fmla="*/ 33 h 333"/>
              <a:gd name="T26" fmla="*/ 67 w 333"/>
              <a:gd name="T27" fmla="*/ 33 h 333"/>
              <a:gd name="T28" fmla="*/ 67 w 333"/>
              <a:gd name="T29" fmla="*/ 0 h 333"/>
              <a:gd name="T30" fmla="*/ 33 w 333"/>
              <a:gd name="T31" fmla="*/ 0 h 333"/>
              <a:gd name="T32" fmla="*/ 33 w 333"/>
              <a:gd name="T33" fmla="*/ 33 h 333"/>
              <a:gd name="T34" fmla="*/ 0 w 333"/>
              <a:gd name="T35" fmla="*/ 33 h 333"/>
              <a:gd name="T36" fmla="*/ 0 w 333"/>
              <a:gd name="T37" fmla="*/ 333 h 333"/>
              <a:gd name="T38" fmla="*/ 333 w 333"/>
              <a:gd name="T39" fmla="*/ 333 h 333"/>
              <a:gd name="T40" fmla="*/ 333 w 333"/>
              <a:gd name="T41" fmla="*/ 33 h 333"/>
              <a:gd name="T42" fmla="*/ 300 w 333"/>
              <a:gd name="T43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3" h="333">
                <a:moveTo>
                  <a:pt x="300" y="300"/>
                </a:moveTo>
                <a:lnTo>
                  <a:pt x="33" y="300"/>
                </a:lnTo>
                <a:lnTo>
                  <a:pt x="33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300" y="33"/>
                </a:moveTo>
                <a:lnTo>
                  <a:pt x="300" y="0"/>
                </a:lnTo>
                <a:lnTo>
                  <a:pt x="267" y="0"/>
                </a:lnTo>
                <a:lnTo>
                  <a:pt x="267" y="33"/>
                </a:lnTo>
                <a:lnTo>
                  <a:pt x="183" y="33"/>
                </a:lnTo>
                <a:lnTo>
                  <a:pt x="183" y="0"/>
                </a:lnTo>
                <a:lnTo>
                  <a:pt x="150" y="0"/>
                </a:lnTo>
                <a:lnTo>
                  <a:pt x="150" y="33"/>
                </a:lnTo>
                <a:lnTo>
                  <a:pt x="67" y="33"/>
                </a:lnTo>
                <a:lnTo>
                  <a:pt x="67" y="0"/>
                </a:lnTo>
                <a:lnTo>
                  <a:pt x="33" y="0"/>
                </a:lnTo>
                <a:lnTo>
                  <a:pt x="33" y="33"/>
                </a:lnTo>
                <a:lnTo>
                  <a:pt x="0" y="33"/>
                </a:lnTo>
                <a:lnTo>
                  <a:pt x="0" y="333"/>
                </a:lnTo>
                <a:lnTo>
                  <a:pt x="333" y="333"/>
                </a:lnTo>
                <a:lnTo>
                  <a:pt x="333" y="33"/>
                </a:lnTo>
                <a:lnTo>
                  <a:pt x="300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D7A1B139-7CA1-4F81-B043-880943941F9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59938" y="4179888"/>
            <a:ext cx="252413" cy="254000"/>
          </a:xfrm>
          <a:custGeom>
            <a:avLst/>
            <a:gdLst>
              <a:gd name="T0" fmla="*/ 150 w 334"/>
              <a:gd name="T1" fmla="*/ 183 h 333"/>
              <a:gd name="T2" fmla="*/ 117 w 334"/>
              <a:gd name="T3" fmla="*/ 183 h 333"/>
              <a:gd name="T4" fmla="*/ 117 w 334"/>
              <a:gd name="T5" fmla="*/ 150 h 333"/>
              <a:gd name="T6" fmla="*/ 184 w 334"/>
              <a:gd name="T7" fmla="*/ 150 h 333"/>
              <a:gd name="T8" fmla="*/ 184 w 334"/>
              <a:gd name="T9" fmla="*/ 250 h 333"/>
              <a:gd name="T10" fmla="*/ 150 w 334"/>
              <a:gd name="T11" fmla="*/ 250 h 333"/>
              <a:gd name="T12" fmla="*/ 150 w 334"/>
              <a:gd name="T13" fmla="*/ 183 h 333"/>
              <a:gd name="T14" fmla="*/ 300 w 334"/>
              <a:gd name="T15" fmla="*/ 300 h 333"/>
              <a:gd name="T16" fmla="*/ 34 w 334"/>
              <a:gd name="T17" fmla="*/ 300 h 333"/>
              <a:gd name="T18" fmla="*/ 34 w 334"/>
              <a:gd name="T19" fmla="*/ 100 h 333"/>
              <a:gd name="T20" fmla="*/ 300 w 334"/>
              <a:gd name="T21" fmla="*/ 100 h 333"/>
              <a:gd name="T22" fmla="*/ 300 w 334"/>
              <a:gd name="T23" fmla="*/ 300 h 333"/>
              <a:gd name="T24" fmla="*/ 300 w 334"/>
              <a:gd name="T25" fmla="*/ 33 h 333"/>
              <a:gd name="T26" fmla="*/ 300 w 334"/>
              <a:gd name="T27" fmla="*/ 0 h 333"/>
              <a:gd name="T28" fmla="*/ 267 w 334"/>
              <a:gd name="T29" fmla="*/ 0 h 333"/>
              <a:gd name="T30" fmla="*/ 267 w 334"/>
              <a:gd name="T31" fmla="*/ 33 h 333"/>
              <a:gd name="T32" fmla="*/ 184 w 334"/>
              <a:gd name="T33" fmla="*/ 33 h 333"/>
              <a:gd name="T34" fmla="*/ 184 w 334"/>
              <a:gd name="T35" fmla="*/ 0 h 333"/>
              <a:gd name="T36" fmla="*/ 150 w 334"/>
              <a:gd name="T37" fmla="*/ 0 h 333"/>
              <a:gd name="T38" fmla="*/ 150 w 334"/>
              <a:gd name="T39" fmla="*/ 33 h 333"/>
              <a:gd name="T40" fmla="*/ 67 w 334"/>
              <a:gd name="T41" fmla="*/ 33 h 333"/>
              <a:gd name="T42" fmla="*/ 67 w 334"/>
              <a:gd name="T43" fmla="*/ 0 h 333"/>
              <a:gd name="T44" fmla="*/ 34 w 334"/>
              <a:gd name="T45" fmla="*/ 0 h 333"/>
              <a:gd name="T46" fmla="*/ 34 w 334"/>
              <a:gd name="T47" fmla="*/ 33 h 333"/>
              <a:gd name="T48" fmla="*/ 0 w 334"/>
              <a:gd name="T49" fmla="*/ 33 h 333"/>
              <a:gd name="T50" fmla="*/ 0 w 334"/>
              <a:gd name="T51" fmla="*/ 333 h 333"/>
              <a:gd name="T52" fmla="*/ 334 w 334"/>
              <a:gd name="T53" fmla="*/ 333 h 333"/>
              <a:gd name="T54" fmla="*/ 334 w 334"/>
              <a:gd name="T55" fmla="*/ 33 h 333"/>
              <a:gd name="T56" fmla="*/ 300 w 334"/>
              <a:gd name="T57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4" h="333">
                <a:moveTo>
                  <a:pt x="150" y="183"/>
                </a:moveTo>
                <a:lnTo>
                  <a:pt x="117" y="183"/>
                </a:lnTo>
                <a:lnTo>
                  <a:pt x="117" y="150"/>
                </a:lnTo>
                <a:lnTo>
                  <a:pt x="184" y="150"/>
                </a:lnTo>
                <a:lnTo>
                  <a:pt x="184" y="250"/>
                </a:lnTo>
                <a:lnTo>
                  <a:pt x="150" y="250"/>
                </a:lnTo>
                <a:lnTo>
                  <a:pt x="150" y="183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300" y="33"/>
                </a:moveTo>
                <a:lnTo>
                  <a:pt x="300" y="0"/>
                </a:lnTo>
                <a:lnTo>
                  <a:pt x="267" y="0"/>
                </a:lnTo>
                <a:lnTo>
                  <a:pt x="267" y="33"/>
                </a:lnTo>
                <a:lnTo>
                  <a:pt x="184" y="33"/>
                </a:lnTo>
                <a:lnTo>
                  <a:pt x="184" y="0"/>
                </a:lnTo>
                <a:lnTo>
                  <a:pt x="150" y="0"/>
                </a:lnTo>
                <a:lnTo>
                  <a:pt x="150" y="33"/>
                </a:lnTo>
                <a:lnTo>
                  <a:pt x="67" y="33"/>
                </a:lnTo>
                <a:lnTo>
                  <a:pt x="67" y="0"/>
                </a:lnTo>
                <a:lnTo>
                  <a:pt x="34" y="0"/>
                </a:lnTo>
                <a:lnTo>
                  <a:pt x="34" y="33"/>
                </a:lnTo>
                <a:lnTo>
                  <a:pt x="0" y="33"/>
                </a:lnTo>
                <a:lnTo>
                  <a:pt x="0" y="333"/>
                </a:lnTo>
                <a:lnTo>
                  <a:pt x="334" y="333"/>
                </a:lnTo>
                <a:lnTo>
                  <a:pt x="334" y="33"/>
                </a:lnTo>
                <a:lnTo>
                  <a:pt x="300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333ECBA5-F8F6-42CC-A547-314F14F2632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58288" y="4179888"/>
            <a:ext cx="250825" cy="254000"/>
          </a:xfrm>
          <a:custGeom>
            <a:avLst/>
            <a:gdLst>
              <a:gd name="T0" fmla="*/ 300 w 333"/>
              <a:gd name="T1" fmla="*/ 283 h 333"/>
              <a:gd name="T2" fmla="*/ 283 w 333"/>
              <a:gd name="T3" fmla="*/ 300 h 333"/>
              <a:gd name="T4" fmla="*/ 50 w 333"/>
              <a:gd name="T5" fmla="*/ 300 h 333"/>
              <a:gd name="T6" fmla="*/ 33 w 333"/>
              <a:gd name="T7" fmla="*/ 283 h 333"/>
              <a:gd name="T8" fmla="*/ 33 w 333"/>
              <a:gd name="T9" fmla="*/ 117 h 333"/>
              <a:gd name="T10" fmla="*/ 50 w 333"/>
              <a:gd name="T11" fmla="*/ 100 h 333"/>
              <a:gd name="T12" fmla="*/ 283 w 333"/>
              <a:gd name="T13" fmla="*/ 100 h 333"/>
              <a:gd name="T14" fmla="*/ 300 w 333"/>
              <a:gd name="T15" fmla="*/ 117 h 333"/>
              <a:gd name="T16" fmla="*/ 300 w 333"/>
              <a:gd name="T17" fmla="*/ 283 h 333"/>
              <a:gd name="T18" fmla="*/ 300 w 333"/>
              <a:gd name="T19" fmla="*/ 33 h 333"/>
              <a:gd name="T20" fmla="*/ 300 w 333"/>
              <a:gd name="T21" fmla="*/ 17 h 333"/>
              <a:gd name="T22" fmla="*/ 283 w 333"/>
              <a:gd name="T23" fmla="*/ 0 h 333"/>
              <a:gd name="T24" fmla="*/ 266 w 333"/>
              <a:gd name="T25" fmla="*/ 17 h 333"/>
              <a:gd name="T26" fmla="*/ 266 w 333"/>
              <a:gd name="T27" fmla="*/ 33 h 333"/>
              <a:gd name="T28" fmla="*/ 183 w 333"/>
              <a:gd name="T29" fmla="*/ 33 h 333"/>
              <a:gd name="T30" fmla="*/ 183 w 333"/>
              <a:gd name="T31" fmla="*/ 17 h 333"/>
              <a:gd name="T32" fmla="*/ 166 w 333"/>
              <a:gd name="T33" fmla="*/ 0 h 333"/>
              <a:gd name="T34" fmla="*/ 150 w 333"/>
              <a:gd name="T35" fmla="*/ 17 h 333"/>
              <a:gd name="T36" fmla="*/ 150 w 333"/>
              <a:gd name="T37" fmla="*/ 33 h 333"/>
              <a:gd name="T38" fmla="*/ 66 w 333"/>
              <a:gd name="T39" fmla="*/ 33 h 333"/>
              <a:gd name="T40" fmla="*/ 66 w 333"/>
              <a:gd name="T41" fmla="*/ 17 h 333"/>
              <a:gd name="T42" fmla="*/ 50 w 333"/>
              <a:gd name="T43" fmla="*/ 0 h 333"/>
              <a:gd name="T44" fmla="*/ 33 w 333"/>
              <a:gd name="T45" fmla="*/ 17 h 333"/>
              <a:gd name="T46" fmla="*/ 33 w 333"/>
              <a:gd name="T47" fmla="*/ 33 h 333"/>
              <a:gd name="T48" fmla="*/ 0 w 333"/>
              <a:gd name="T49" fmla="*/ 67 h 333"/>
              <a:gd name="T50" fmla="*/ 0 w 333"/>
              <a:gd name="T51" fmla="*/ 300 h 333"/>
              <a:gd name="T52" fmla="*/ 33 w 333"/>
              <a:gd name="T53" fmla="*/ 333 h 333"/>
              <a:gd name="T54" fmla="*/ 300 w 333"/>
              <a:gd name="T55" fmla="*/ 333 h 333"/>
              <a:gd name="T56" fmla="*/ 333 w 333"/>
              <a:gd name="T57" fmla="*/ 300 h 333"/>
              <a:gd name="T58" fmla="*/ 333 w 333"/>
              <a:gd name="T59" fmla="*/ 67 h 333"/>
              <a:gd name="T60" fmla="*/ 300 w 333"/>
              <a:gd name="T61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3" h="333">
                <a:moveTo>
                  <a:pt x="300" y="283"/>
                </a:moveTo>
                <a:cubicBezTo>
                  <a:pt x="300" y="293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93"/>
                  <a:pt x="33" y="283"/>
                </a:cubicBezTo>
                <a:lnTo>
                  <a:pt x="33" y="117"/>
                </a:lnTo>
                <a:cubicBezTo>
                  <a:pt x="33" y="107"/>
                  <a:pt x="40" y="100"/>
                  <a:pt x="50" y="100"/>
                </a:cubicBezTo>
                <a:lnTo>
                  <a:pt x="283" y="100"/>
                </a:lnTo>
                <a:cubicBezTo>
                  <a:pt x="292" y="100"/>
                  <a:pt x="300" y="107"/>
                  <a:pt x="300" y="117"/>
                </a:cubicBezTo>
                <a:lnTo>
                  <a:pt x="300" y="283"/>
                </a:lnTo>
                <a:close/>
                <a:moveTo>
                  <a:pt x="300" y="33"/>
                </a:moveTo>
                <a:lnTo>
                  <a:pt x="300" y="17"/>
                </a:lnTo>
                <a:cubicBezTo>
                  <a:pt x="300" y="7"/>
                  <a:pt x="292" y="0"/>
                  <a:pt x="283" y="0"/>
                </a:cubicBezTo>
                <a:cubicBezTo>
                  <a:pt x="274" y="0"/>
                  <a:pt x="266" y="7"/>
                  <a:pt x="266" y="17"/>
                </a:cubicBezTo>
                <a:lnTo>
                  <a:pt x="266" y="33"/>
                </a:lnTo>
                <a:lnTo>
                  <a:pt x="183" y="33"/>
                </a:lnTo>
                <a:lnTo>
                  <a:pt x="183" y="17"/>
                </a:lnTo>
                <a:cubicBezTo>
                  <a:pt x="183" y="7"/>
                  <a:pt x="176" y="0"/>
                  <a:pt x="166" y="0"/>
                </a:cubicBezTo>
                <a:cubicBezTo>
                  <a:pt x="157" y="0"/>
                  <a:pt x="150" y="7"/>
                  <a:pt x="150" y="17"/>
                </a:cubicBezTo>
                <a:lnTo>
                  <a:pt x="150" y="33"/>
                </a:lnTo>
                <a:lnTo>
                  <a:pt x="66" y="33"/>
                </a:lnTo>
                <a:lnTo>
                  <a:pt x="66" y="17"/>
                </a:lnTo>
                <a:cubicBezTo>
                  <a:pt x="66" y="7"/>
                  <a:pt x="59" y="0"/>
                  <a:pt x="50" y="0"/>
                </a:cubicBezTo>
                <a:cubicBezTo>
                  <a:pt x="40" y="0"/>
                  <a:pt x="33" y="7"/>
                  <a:pt x="33" y="17"/>
                </a:cubicBezTo>
                <a:lnTo>
                  <a:pt x="33" y="33"/>
                </a:lnTo>
                <a:cubicBezTo>
                  <a:pt x="15" y="33"/>
                  <a:pt x="0" y="48"/>
                  <a:pt x="0" y="67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67"/>
                </a:lnTo>
                <a:cubicBezTo>
                  <a:pt x="333" y="48"/>
                  <a:pt x="318" y="33"/>
                  <a:pt x="300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3FBC1CAB-DD60-4184-B0AF-007E164DEC6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55051" y="4179888"/>
            <a:ext cx="250825" cy="254000"/>
          </a:xfrm>
          <a:custGeom>
            <a:avLst/>
            <a:gdLst>
              <a:gd name="T0" fmla="*/ 183 w 333"/>
              <a:gd name="T1" fmla="*/ 183 h 333"/>
              <a:gd name="T2" fmla="*/ 183 w 333"/>
              <a:gd name="T3" fmla="*/ 233 h 333"/>
              <a:gd name="T4" fmla="*/ 167 w 333"/>
              <a:gd name="T5" fmla="*/ 250 h 333"/>
              <a:gd name="T6" fmla="*/ 150 w 333"/>
              <a:gd name="T7" fmla="*/ 233 h 333"/>
              <a:gd name="T8" fmla="*/ 150 w 333"/>
              <a:gd name="T9" fmla="*/ 200 h 333"/>
              <a:gd name="T10" fmla="*/ 133 w 333"/>
              <a:gd name="T11" fmla="*/ 183 h 333"/>
              <a:gd name="T12" fmla="*/ 117 w 333"/>
              <a:gd name="T13" fmla="*/ 167 h 333"/>
              <a:gd name="T14" fmla="*/ 133 w 333"/>
              <a:gd name="T15" fmla="*/ 150 h 333"/>
              <a:gd name="T16" fmla="*/ 150 w 333"/>
              <a:gd name="T17" fmla="*/ 150 h 333"/>
              <a:gd name="T18" fmla="*/ 183 w 333"/>
              <a:gd name="T19" fmla="*/ 183 h 333"/>
              <a:gd name="T20" fmla="*/ 300 w 333"/>
              <a:gd name="T21" fmla="*/ 283 h 333"/>
              <a:gd name="T22" fmla="*/ 283 w 333"/>
              <a:gd name="T23" fmla="*/ 300 h 333"/>
              <a:gd name="T24" fmla="*/ 50 w 333"/>
              <a:gd name="T25" fmla="*/ 300 h 333"/>
              <a:gd name="T26" fmla="*/ 33 w 333"/>
              <a:gd name="T27" fmla="*/ 283 h 333"/>
              <a:gd name="T28" fmla="*/ 33 w 333"/>
              <a:gd name="T29" fmla="*/ 117 h 333"/>
              <a:gd name="T30" fmla="*/ 50 w 333"/>
              <a:gd name="T31" fmla="*/ 100 h 333"/>
              <a:gd name="T32" fmla="*/ 283 w 333"/>
              <a:gd name="T33" fmla="*/ 100 h 333"/>
              <a:gd name="T34" fmla="*/ 300 w 333"/>
              <a:gd name="T35" fmla="*/ 117 h 333"/>
              <a:gd name="T36" fmla="*/ 300 w 333"/>
              <a:gd name="T37" fmla="*/ 283 h 333"/>
              <a:gd name="T38" fmla="*/ 300 w 333"/>
              <a:gd name="T39" fmla="*/ 33 h 333"/>
              <a:gd name="T40" fmla="*/ 300 w 333"/>
              <a:gd name="T41" fmla="*/ 17 h 333"/>
              <a:gd name="T42" fmla="*/ 283 w 333"/>
              <a:gd name="T43" fmla="*/ 0 h 333"/>
              <a:gd name="T44" fmla="*/ 267 w 333"/>
              <a:gd name="T45" fmla="*/ 17 h 333"/>
              <a:gd name="T46" fmla="*/ 267 w 333"/>
              <a:gd name="T47" fmla="*/ 33 h 333"/>
              <a:gd name="T48" fmla="*/ 183 w 333"/>
              <a:gd name="T49" fmla="*/ 33 h 333"/>
              <a:gd name="T50" fmla="*/ 183 w 333"/>
              <a:gd name="T51" fmla="*/ 17 h 333"/>
              <a:gd name="T52" fmla="*/ 167 w 333"/>
              <a:gd name="T53" fmla="*/ 0 h 333"/>
              <a:gd name="T54" fmla="*/ 150 w 333"/>
              <a:gd name="T55" fmla="*/ 17 h 333"/>
              <a:gd name="T56" fmla="*/ 150 w 333"/>
              <a:gd name="T57" fmla="*/ 33 h 333"/>
              <a:gd name="T58" fmla="*/ 67 w 333"/>
              <a:gd name="T59" fmla="*/ 33 h 333"/>
              <a:gd name="T60" fmla="*/ 67 w 333"/>
              <a:gd name="T61" fmla="*/ 17 h 333"/>
              <a:gd name="T62" fmla="*/ 50 w 333"/>
              <a:gd name="T63" fmla="*/ 0 h 333"/>
              <a:gd name="T64" fmla="*/ 33 w 333"/>
              <a:gd name="T65" fmla="*/ 17 h 333"/>
              <a:gd name="T66" fmla="*/ 33 w 333"/>
              <a:gd name="T67" fmla="*/ 33 h 333"/>
              <a:gd name="T68" fmla="*/ 0 w 333"/>
              <a:gd name="T69" fmla="*/ 67 h 333"/>
              <a:gd name="T70" fmla="*/ 0 w 333"/>
              <a:gd name="T71" fmla="*/ 300 h 333"/>
              <a:gd name="T72" fmla="*/ 33 w 333"/>
              <a:gd name="T73" fmla="*/ 333 h 333"/>
              <a:gd name="T74" fmla="*/ 300 w 333"/>
              <a:gd name="T75" fmla="*/ 333 h 333"/>
              <a:gd name="T76" fmla="*/ 333 w 333"/>
              <a:gd name="T77" fmla="*/ 300 h 333"/>
              <a:gd name="T78" fmla="*/ 333 w 333"/>
              <a:gd name="T79" fmla="*/ 67 h 333"/>
              <a:gd name="T80" fmla="*/ 300 w 333"/>
              <a:gd name="T81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3">
                <a:moveTo>
                  <a:pt x="183" y="183"/>
                </a:moveTo>
                <a:lnTo>
                  <a:pt x="183" y="233"/>
                </a:lnTo>
                <a:cubicBezTo>
                  <a:pt x="183" y="243"/>
                  <a:pt x="176" y="250"/>
                  <a:pt x="167" y="250"/>
                </a:cubicBezTo>
                <a:cubicBezTo>
                  <a:pt x="157" y="250"/>
                  <a:pt x="150" y="243"/>
                  <a:pt x="150" y="233"/>
                </a:cubicBezTo>
                <a:lnTo>
                  <a:pt x="150" y="200"/>
                </a:lnTo>
                <a:cubicBezTo>
                  <a:pt x="150" y="191"/>
                  <a:pt x="143" y="183"/>
                  <a:pt x="133" y="183"/>
                </a:cubicBezTo>
                <a:cubicBezTo>
                  <a:pt x="124" y="183"/>
                  <a:pt x="117" y="176"/>
                  <a:pt x="117" y="167"/>
                </a:cubicBezTo>
                <a:cubicBezTo>
                  <a:pt x="117" y="157"/>
                  <a:pt x="124" y="150"/>
                  <a:pt x="133" y="150"/>
                </a:cubicBezTo>
                <a:lnTo>
                  <a:pt x="150" y="150"/>
                </a:lnTo>
                <a:cubicBezTo>
                  <a:pt x="168" y="150"/>
                  <a:pt x="183" y="165"/>
                  <a:pt x="183" y="183"/>
                </a:cubicBezTo>
                <a:close/>
                <a:moveTo>
                  <a:pt x="300" y="283"/>
                </a:moveTo>
                <a:cubicBezTo>
                  <a:pt x="300" y="293"/>
                  <a:pt x="293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93"/>
                  <a:pt x="33" y="283"/>
                </a:cubicBezTo>
                <a:lnTo>
                  <a:pt x="33" y="117"/>
                </a:lnTo>
                <a:cubicBezTo>
                  <a:pt x="33" y="107"/>
                  <a:pt x="41" y="100"/>
                  <a:pt x="50" y="100"/>
                </a:cubicBezTo>
                <a:lnTo>
                  <a:pt x="283" y="100"/>
                </a:lnTo>
                <a:cubicBezTo>
                  <a:pt x="293" y="100"/>
                  <a:pt x="300" y="107"/>
                  <a:pt x="300" y="117"/>
                </a:cubicBezTo>
                <a:lnTo>
                  <a:pt x="300" y="283"/>
                </a:lnTo>
                <a:close/>
                <a:moveTo>
                  <a:pt x="300" y="33"/>
                </a:moveTo>
                <a:lnTo>
                  <a:pt x="300" y="17"/>
                </a:lnTo>
                <a:cubicBezTo>
                  <a:pt x="300" y="7"/>
                  <a:pt x="293" y="0"/>
                  <a:pt x="283" y="0"/>
                </a:cubicBezTo>
                <a:cubicBezTo>
                  <a:pt x="274" y="0"/>
                  <a:pt x="267" y="7"/>
                  <a:pt x="267" y="17"/>
                </a:cubicBezTo>
                <a:lnTo>
                  <a:pt x="267" y="33"/>
                </a:lnTo>
                <a:lnTo>
                  <a:pt x="183" y="33"/>
                </a:lnTo>
                <a:lnTo>
                  <a:pt x="183" y="17"/>
                </a:lnTo>
                <a:cubicBezTo>
                  <a:pt x="183" y="7"/>
                  <a:pt x="176" y="0"/>
                  <a:pt x="167" y="0"/>
                </a:cubicBezTo>
                <a:cubicBezTo>
                  <a:pt x="157" y="0"/>
                  <a:pt x="150" y="7"/>
                  <a:pt x="150" y="17"/>
                </a:cubicBezTo>
                <a:lnTo>
                  <a:pt x="150" y="33"/>
                </a:lnTo>
                <a:lnTo>
                  <a:pt x="67" y="33"/>
                </a:lnTo>
                <a:lnTo>
                  <a:pt x="67" y="17"/>
                </a:lnTo>
                <a:cubicBezTo>
                  <a:pt x="67" y="7"/>
                  <a:pt x="59" y="0"/>
                  <a:pt x="50" y="0"/>
                </a:cubicBezTo>
                <a:cubicBezTo>
                  <a:pt x="41" y="0"/>
                  <a:pt x="33" y="7"/>
                  <a:pt x="33" y="17"/>
                </a:cubicBezTo>
                <a:lnTo>
                  <a:pt x="33" y="33"/>
                </a:lnTo>
                <a:cubicBezTo>
                  <a:pt x="15" y="33"/>
                  <a:pt x="0" y="48"/>
                  <a:pt x="0" y="67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67"/>
                </a:lnTo>
                <a:cubicBezTo>
                  <a:pt x="333" y="48"/>
                  <a:pt x="318" y="33"/>
                  <a:pt x="300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EDEB2FEC-1065-492B-8770-5EF8C8689F4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51813" y="4179888"/>
            <a:ext cx="176213" cy="254000"/>
          </a:xfrm>
          <a:custGeom>
            <a:avLst/>
            <a:gdLst>
              <a:gd name="T0" fmla="*/ 167 w 234"/>
              <a:gd name="T1" fmla="*/ 233 h 333"/>
              <a:gd name="T2" fmla="*/ 34 w 234"/>
              <a:gd name="T3" fmla="*/ 233 h 333"/>
              <a:gd name="T4" fmla="*/ 34 w 234"/>
              <a:gd name="T5" fmla="*/ 100 h 333"/>
              <a:gd name="T6" fmla="*/ 167 w 234"/>
              <a:gd name="T7" fmla="*/ 100 h 333"/>
              <a:gd name="T8" fmla="*/ 167 w 234"/>
              <a:gd name="T9" fmla="*/ 233 h 333"/>
              <a:gd name="T10" fmla="*/ 134 w 234"/>
              <a:gd name="T11" fmla="*/ 300 h 333"/>
              <a:gd name="T12" fmla="*/ 67 w 234"/>
              <a:gd name="T13" fmla="*/ 300 h 333"/>
              <a:gd name="T14" fmla="*/ 67 w 234"/>
              <a:gd name="T15" fmla="*/ 267 h 333"/>
              <a:gd name="T16" fmla="*/ 134 w 234"/>
              <a:gd name="T17" fmla="*/ 267 h 333"/>
              <a:gd name="T18" fmla="*/ 134 w 234"/>
              <a:gd name="T19" fmla="*/ 300 h 333"/>
              <a:gd name="T20" fmla="*/ 67 w 234"/>
              <a:gd name="T21" fmla="*/ 33 h 333"/>
              <a:gd name="T22" fmla="*/ 134 w 234"/>
              <a:gd name="T23" fmla="*/ 33 h 333"/>
              <a:gd name="T24" fmla="*/ 134 w 234"/>
              <a:gd name="T25" fmla="*/ 67 h 333"/>
              <a:gd name="T26" fmla="*/ 67 w 234"/>
              <a:gd name="T27" fmla="*/ 67 h 333"/>
              <a:gd name="T28" fmla="*/ 67 w 234"/>
              <a:gd name="T29" fmla="*/ 33 h 333"/>
              <a:gd name="T30" fmla="*/ 200 w 234"/>
              <a:gd name="T31" fmla="*/ 150 h 333"/>
              <a:gd name="T32" fmla="*/ 200 w 234"/>
              <a:gd name="T33" fmla="*/ 67 h 333"/>
              <a:gd name="T34" fmla="*/ 167 w 234"/>
              <a:gd name="T35" fmla="*/ 67 h 333"/>
              <a:gd name="T36" fmla="*/ 167 w 234"/>
              <a:gd name="T37" fmla="*/ 0 h 333"/>
              <a:gd name="T38" fmla="*/ 34 w 234"/>
              <a:gd name="T39" fmla="*/ 0 h 333"/>
              <a:gd name="T40" fmla="*/ 34 w 234"/>
              <a:gd name="T41" fmla="*/ 67 h 333"/>
              <a:gd name="T42" fmla="*/ 0 w 234"/>
              <a:gd name="T43" fmla="*/ 67 h 333"/>
              <a:gd name="T44" fmla="*/ 0 w 234"/>
              <a:gd name="T45" fmla="*/ 267 h 333"/>
              <a:gd name="T46" fmla="*/ 34 w 234"/>
              <a:gd name="T47" fmla="*/ 267 h 333"/>
              <a:gd name="T48" fmla="*/ 34 w 234"/>
              <a:gd name="T49" fmla="*/ 333 h 333"/>
              <a:gd name="T50" fmla="*/ 167 w 234"/>
              <a:gd name="T51" fmla="*/ 333 h 333"/>
              <a:gd name="T52" fmla="*/ 167 w 234"/>
              <a:gd name="T53" fmla="*/ 267 h 333"/>
              <a:gd name="T54" fmla="*/ 200 w 234"/>
              <a:gd name="T55" fmla="*/ 267 h 333"/>
              <a:gd name="T56" fmla="*/ 200 w 234"/>
              <a:gd name="T57" fmla="*/ 183 h 333"/>
              <a:gd name="T58" fmla="*/ 234 w 234"/>
              <a:gd name="T59" fmla="*/ 183 h 333"/>
              <a:gd name="T60" fmla="*/ 234 w 234"/>
              <a:gd name="T61" fmla="*/ 150 h 333"/>
              <a:gd name="T62" fmla="*/ 200 w 234"/>
              <a:gd name="T63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34" h="333">
                <a:moveTo>
                  <a:pt x="167" y="233"/>
                </a:moveTo>
                <a:lnTo>
                  <a:pt x="34" y="233"/>
                </a:lnTo>
                <a:lnTo>
                  <a:pt x="34" y="100"/>
                </a:lnTo>
                <a:lnTo>
                  <a:pt x="167" y="100"/>
                </a:lnTo>
                <a:lnTo>
                  <a:pt x="167" y="233"/>
                </a:lnTo>
                <a:close/>
                <a:moveTo>
                  <a:pt x="134" y="300"/>
                </a:moveTo>
                <a:lnTo>
                  <a:pt x="67" y="300"/>
                </a:lnTo>
                <a:lnTo>
                  <a:pt x="67" y="267"/>
                </a:lnTo>
                <a:lnTo>
                  <a:pt x="134" y="267"/>
                </a:lnTo>
                <a:lnTo>
                  <a:pt x="134" y="300"/>
                </a:lnTo>
                <a:close/>
                <a:moveTo>
                  <a:pt x="67" y="33"/>
                </a:moveTo>
                <a:lnTo>
                  <a:pt x="134" y="33"/>
                </a:lnTo>
                <a:lnTo>
                  <a:pt x="134" y="67"/>
                </a:lnTo>
                <a:lnTo>
                  <a:pt x="67" y="67"/>
                </a:lnTo>
                <a:lnTo>
                  <a:pt x="67" y="33"/>
                </a:lnTo>
                <a:close/>
                <a:moveTo>
                  <a:pt x="200" y="150"/>
                </a:moveTo>
                <a:lnTo>
                  <a:pt x="200" y="67"/>
                </a:lnTo>
                <a:lnTo>
                  <a:pt x="167" y="67"/>
                </a:lnTo>
                <a:lnTo>
                  <a:pt x="167" y="0"/>
                </a:lnTo>
                <a:lnTo>
                  <a:pt x="34" y="0"/>
                </a:lnTo>
                <a:lnTo>
                  <a:pt x="34" y="67"/>
                </a:lnTo>
                <a:lnTo>
                  <a:pt x="0" y="67"/>
                </a:lnTo>
                <a:lnTo>
                  <a:pt x="0" y="267"/>
                </a:lnTo>
                <a:lnTo>
                  <a:pt x="34" y="267"/>
                </a:lnTo>
                <a:lnTo>
                  <a:pt x="34" y="333"/>
                </a:lnTo>
                <a:lnTo>
                  <a:pt x="167" y="333"/>
                </a:lnTo>
                <a:lnTo>
                  <a:pt x="167" y="267"/>
                </a:lnTo>
                <a:lnTo>
                  <a:pt x="200" y="267"/>
                </a:lnTo>
                <a:lnTo>
                  <a:pt x="200" y="183"/>
                </a:lnTo>
                <a:lnTo>
                  <a:pt x="234" y="183"/>
                </a:lnTo>
                <a:lnTo>
                  <a:pt x="234" y="150"/>
                </a:lnTo>
                <a:lnTo>
                  <a:pt x="200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2978FCE4-5628-4EC4-90F7-E6CAB94850F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48576" y="4179888"/>
            <a:ext cx="176213" cy="254000"/>
          </a:xfrm>
          <a:custGeom>
            <a:avLst/>
            <a:gdLst>
              <a:gd name="T0" fmla="*/ 83 w 233"/>
              <a:gd name="T1" fmla="*/ 183 h 333"/>
              <a:gd name="T2" fmla="*/ 83 w 233"/>
              <a:gd name="T3" fmla="*/ 117 h 333"/>
              <a:gd name="T4" fmla="*/ 116 w 233"/>
              <a:gd name="T5" fmla="*/ 117 h 333"/>
              <a:gd name="T6" fmla="*/ 116 w 233"/>
              <a:gd name="T7" fmla="*/ 150 h 333"/>
              <a:gd name="T8" fmla="*/ 150 w 233"/>
              <a:gd name="T9" fmla="*/ 150 h 333"/>
              <a:gd name="T10" fmla="*/ 150 w 233"/>
              <a:gd name="T11" fmla="*/ 183 h 333"/>
              <a:gd name="T12" fmla="*/ 83 w 233"/>
              <a:gd name="T13" fmla="*/ 183 h 333"/>
              <a:gd name="T14" fmla="*/ 166 w 233"/>
              <a:gd name="T15" fmla="*/ 233 h 333"/>
              <a:gd name="T16" fmla="*/ 33 w 233"/>
              <a:gd name="T17" fmla="*/ 233 h 333"/>
              <a:gd name="T18" fmla="*/ 33 w 233"/>
              <a:gd name="T19" fmla="*/ 100 h 333"/>
              <a:gd name="T20" fmla="*/ 166 w 233"/>
              <a:gd name="T21" fmla="*/ 100 h 333"/>
              <a:gd name="T22" fmla="*/ 166 w 233"/>
              <a:gd name="T23" fmla="*/ 233 h 333"/>
              <a:gd name="T24" fmla="*/ 133 w 233"/>
              <a:gd name="T25" fmla="*/ 300 h 333"/>
              <a:gd name="T26" fmla="*/ 66 w 233"/>
              <a:gd name="T27" fmla="*/ 300 h 333"/>
              <a:gd name="T28" fmla="*/ 66 w 233"/>
              <a:gd name="T29" fmla="*/ 267 h 333"/>
              <a:gd name="T30" fmla="*/ 133 w 233"/>
              <a:gd name="T31" fmla="*/ 267 h 333"/>
              <a:gd name="T32" fmla="*/ 133 w 233"/>
              <a:gd name="T33" fmla="*/ 300 h 333"/>
              <a:gd name="T34" fmla="*/ 66 w 233"/>
              <a:gd name="T35" fmla="*/ 33 h 333"/>
              <a:gd name="T36" fmla="*/ 133 w 233"/>
              <a:gd name="T37" fmla="*/ 33 h 333"/>
              <a:gd name="T38" fmla="*/ 133 w 233"/>
              <a:gd name="T39" fmla="*/ 67 h 333"/>
              <a:gd name="T40" fmla="*/ 66 w 233"/>
              <a:gd name="T41" fmla="*/ 67 h 333"/>
              <a:gd name="T42" fmla="*/ 66 w 233"/>
              <a:gd name="T43" fmla="*/ 33 h 333"/>
              <a:gd name="T44" fmla="*/ 200 w 233"/>
              <a:gd name="T45" fmla="*/ 150 h 333"/>
              <a:gd name="T46" fmla="*/ 200 w 233"/>
              <a:gd name="T47" fmla="*/ 67 h 333"/>
              <a:gd name="T48" fmla="*/ 166 w 233"/>
              <a:gd name="T49" fmla="*/ 67 h 333"/>
              <a:gd name="T50" fmla="*/ 166 w 233"/>
              <a:gd name="T51" fmla="*/ 0 h 333"/>
              <a:gd name="T52" fmla="*/ 33 w 233"/>
              <a:gd name="T53" fmla="*/ 0 h 333"/>
              <a:gd name="T54" fmla="*/ 33 w 233"/>
              <a:gd name="T55" fmla="*/ 67 h 333"/>
              <a:gd name="T56" fmla="*/ 0 w 233"/>
              <a:gd name="T57" fmla="*/ 67 h 333"/>
              <a:gd name="T58" fmla="*/ 0 w 233"/>
              <a:gd name="T59" fmla="*/ 267 h 333"/>
              <a:gd name="T60" fmla="*/ 33 w 233"/>
              <a:gd name="T61" fmla="*/ 267 h 333"/>
              <a:gd name="T62" fmla="*/ 33 w 233"/>
              <a:gd name="T63" fmla="*/ 333 h 333"/>
              <a:gd name="T64" fmla="*/ 166 w 233"/>
              <a:gd name="T65" fmla="*/ 333 h 333"/>
              <a:gd name="T66" fmla="*/ 166 w 233"/>
              <a:gd name="T67" fmla="*/ 267 h 333"/>
              <a:gd name="T68" fmla="*/ 200 w 233"/>
              <a:gd name="T69" fmla="*/ 267 h 333"/>
              <a:gd name="T70" fmla="*/ 200 w 233"/>
              <a:gd name="T71" fmla="*/ 183 h 333"/>
              <a:gd name="T72" fmla="*/ 233 w 233"/>
              <a:gd name="T73" fmla="*/ 183 h 333"/>
              <a:gd name="T74" fmla="*/ 233 w 233"/>
              <a:gd name="T75" fmla="*/ 150 h 333"/>
              <a:gd name="T76" fmla="*/ 200 w 233"/>
              <a:gd name="T77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3" h="333">
                <a:moveTo>
                  <a:pt x="83" y="183"/>
                </a:moveTo>
                <a:lnTo>
                  <a:pt x="83" y="117"/>
                </a:lnTo>
                <a:lnTo>
                  <a:pt x="116" y="117"/>
                </a:lnTo>
                <a:lnTo>
                  <a:pt x="116" y="150"/>
                </a:lnTo>
                <a:lnTo>
                  <a:pt x="150" y="150"/>
                </a:lnTo>
                <a:lnTo>
                  <a:pt x="150" y="183"/>
                </a:lnTo>
                <a:lnTo>
                  <a:pt x="83" y="183"/>
                </a:lnTo>
                <a:close/>
                <a:moveTo>
                  <a:pt x="166" y="233"/>
                </a:moveTo>
                <a:lnTo>
                  <a:pt x="33" y="233"/>
                </a:lnTo>
                <a:lnTo>
                  <a:pt x="33" y="100"/>
                </a:lnTo>
                <a:lnTo>
                  <a:pt x="166" y="100"/>
                </a:lnTo>
                <a:lnTo>
                  <a:pt x="166" y="233"/>
                </a:lnTo>
                <a:close/>
                <a:moveTo>
                  <a:pt x="133" y="300"/>
                </a:moveTo>
                <a:lnTo>
                  <a:pt x="66" y="300"/>
                </a:lnTo>
                <a:lnTo>
                  <a:pt x="66" y="267"/>
                </a:lnTo>
                <a:lnTo>
                  <a:pt x="133" y="267"/>
                </a:lnTo>
                <a:lnTo>
                  <a:pt x="133" y="300"/>
                </a:lnTo>
                <a:close/>
                <a:moveTo>
                  <a:pt x="66" y="33"/>
                </a:moveTo>
                <a:lnTo>
                  <a:pt x="133" y="33"/>
                </a:lnTo>
                <a:lnTo>
                  <a:pt x="133" y="67"/>
                </a:lnTo>
                <a:lnTo>
                  <a:pt x="66" y="67"/>
                </a:lnTo>
                <a:lnTo>
                  <a:pt x="66" y="33"/>
                </a:lnTo>
                <a:close/>
                <a:moveTo>
                  <a:pt x="200" y="150"/>
                </a:moveTo>
                <a:lnTo>
                  <a:pt x="200" y="67"/>
                </a:lnTo>
                <a:lnTo>
                  <a:pt x="166" y="67"/>
                </a:lnTo>
                <a:lnTo>
                  <a:pt x="166" y="0"/>
                </a:lnTo>
                <a:lnTo>
                  <a:pt x="33" y="0"/>
                </a:lnTo>
                <a:lnTo>
                  <a:pt x="33" y="67"/>
                </a:lnTo>
                <a:lnTo>
                  <a:pt x="0" y="67"/>
                </a:lnTo>
                <a:lnTo>
                  <a:pt x="0" y="267"/>
                </a:lnTo>
                <a:lnTo>
                  <a:pt x="33" y="267"/>
                </a:lnTo>
                <a:lnTo>
                  <a:pt x="33" y="333"/>
                </a:lnTo>
                <a:lnTo>
                  <a:pt x="166" y="333"/>
                </a:lnTo>
                <a:lnTo>
                  <a:pt x="166" y="267"/>
                </a:lnTo>
                <a:lnTo>
                  <a:pt x="200" y="267"/>
                </a:lnTo>
                <a:lnTo>
                  <a:pt x="200" y="183"/>
                </a:lnTo>
                <a:lnTo>
                  <a:pt x="233" y="183"/>
                </a:lnTo>
                <a:lnTo>
                  <a:pt x="233" y="150"/>
                </a:lnTo>
                <a:lnTo>
                  <a:pt x="200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BF89374-313C-4E18-92A5-46B3E6BE629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45338" y="4179888"/>
            <a:ext cx="176213" cy="254000"/>
          </a:xfrm>
          <a:custGeom>
            <a:avLst/>
            <a:gdLst>
              <a:gd name="T0" fmla="*/ 167 w 233"/>
              <a:gd name="T1" fmla="*/ 217 h 333"/>
              <a:gd name="T2" fmla="*/ 150 w 233"/>
              <a:gd name="T3" fmla="*/ 233 h 333"/>
              <a:gd name="T4" fmla="*/ 50 w 233"/>
              <a:gd name="T5" fmla="*/ 233 h 333"/>
              <a:gd name="T6" fmla="*/ 33 w 233"/>
              <a:gd name="T7" fmla="*/ 217 h 333"/>
              <a:gd name="T8" fmla="*/ 33 w 233"/>
              <a:gd name="T9" fmla="*/ 117 h 333"/>
              <a:gd name="T10" fmla="*/ 50 w 233"/>
              <a:gd name="T11" fmla="*/ 100 h 333"/>
              <a:gd name="T12" fmla="*/ 150 w 233"/>
              <a:gd name="T13" fmla="*/ 100 h 333"/>
              <a:gd name="T14" fmla="*/ 167 w 233"/>
              <a:gd name="T15" fmla="*/ 117 h 333"/>
              <a:gd name="T16" fmla="*/ 167 w 233"/>
              <a:gd name="T17" fmla="*/ 217 h 333"/>
              <a:gd name="T18" fmla="*/ 133 w 233"/>
              <a:gd name="T19" fmla="*/ 300 h 333"/>
              <a:gd name="T20" fmla="*/ 67 w 233"/>
              <a:gd name="T21" fmla="*/ 300 h 333"/>
              <a:gd name="T22" fmla="*/ 67 w 233"/>
              <a:gd name="T23" fmla="*/ 267 h 333"/>
              <a:gd name="T24" fmla="*/ 133 w 233"/>
              <a:gd name="T25" fmla="*/ 267 h 333"/>
              <a:gd name="T26" fmla="*/ 133 w 233"/>
              <a:gd name="T27" fmla="*/ 300 h 333"/>
              <a:gd name="T28" fmla="*/ 67 w 233"/>
              <a:gd name="T29" fmla="*/ 33 h 333"/>
              <a:gd name="T30" fmla="*/ 133 w 233"/>
              <a:gd name="T31" fmla="*/ 33 h 333"/>
              <a:gd name="T32" fmla="*/ 133 w 233"/>
              <a:gd name="T33" fmla="*/ 67 h 333"/>
              <a:gd name="T34" fmla="*/ 67 w 233"/>
              <a:gd name="T35" fmla="*/ 67 h 333"/>
              <a:gd name="T36" fmla="*/ 67 w 233"/>
              <a:gd name="T37" fmla="*/ 33 h 333"/>
              <a:gd name="T38" fmla="*/ 217 w 233"/>
              <a:gd name="T39" fmla="*/ 150 h 333"/>
              <a:gd name="T40" fmla="*/ 200 w 233"/>
              <a:gd name="T41" fmla="*/ 150 h 333"/>
              <a:gd name="T42" fmla="*/ 200 w 233"/>
              <a:gd name="T43" fmla="*/ 100 h 333"/>
              <a:gd name="T44" fmla="*/ 167 w 233"/>
              <a:gd name="T45" fmla="*/ 67 h 333"/>
              <a:gd name="T46" fmla="*/ 167 w 233"/>
              <a:gd name="T47" fmla="*/ 0 h 333"/>
              <a:gd name="T48" fmla="*/ 33 w 233"/>
              <a:gd name="T49" fmla="*/ 0 h 333"/>
              <a:gd name="T50" fmla="*/ 33 w 233"/>
              <a:gd name="T51" fmla="*/ 67 h 333"/>
              <a:gd name="T52" fmla="*/ 0 w 233"/>
              <a:gd name="T53" fmla="*/ 100 h 333"/>
              <a:gd name="T54" fmla="*/ 0 w 233"/>
              <a:gd name="T55" fmla="*/ 233 h 333"/>
              <a:gd name="T56" fmla="*/ 33 w 233"/>
              <a:gd name="T57" fmla="*/ 267 h 333"/>
              <a:gd name="T58" fmla="*/ 33 w 233"/>
              <a:gd name="T59" fmla="*/ 333 h 333"/>
              <a:gd name="T60" fmla="*/ 167 w 233"/>
              <a:gd name="T61" fmla="*/ 333 h 333"/>
              <a:gd name="T62" fmla="*/ 167 w 233"/>
              <a:gd name="T63" fmla="*/ 267 h 333"/>
              <a:gd name="T64" fmla="*/ 200 w 233"/>
              <a:gd name="T65" fmla="*/ 233 h 333"/>
              <a:gd name="T66" fmla="*/ 200 w 233"/>
              <a:gd name="T67" fmla="*/ 183 h 333"/>
              <a:gd name="T68" fmla="*/ 217 w 233"/>
              <a:gd name="T69" fmla="*/ 183 h 333"/>
              <a:gd name="T70" fmla="*/ 233 w 233"/>
              <a:gd name="T71" fmla="*/ 167 h 333"/>
              <a:gd name="T72" fmla="*/ 217 w 233"/>
              <a:gd name="T73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3" h="333">
                <a:moveTo>
                  <a:pt x="167" y="217"/>
                </a:moveTo>
                <a:cubicBezTo>
                  <a:pt x="167" y="226"/>
                  <a:pt x="159" y="233"/>
                  <a:pt x="150" y="233"/>
                </a:cubicBezTo>
                <a:lnTo>
                  <a:pt x="50" y="233"/>
                </a:lnTo>
                <a:cubicBezTo>
                  <a:pt x="41" y="233"/>
                  <a:pt x="33" y="226"/>
                  <a:pt x="33" y="217"/>
                </a:cubicBezTo>
                <a:lnTo>
                  <a:pt x="33" y="117"/>
                </a:lnTo>
                <a:cubicBezTo>
                  <a:pt x="33" y="107"/>
                  <a:pt x="41" y="100"/>
                  <a:pt x="50" y="100"/>
                </a:cubicBezTo>
                <a:lnTo>
                  <a:pt x="150" y="100"/>
                </a:lnTo>
                <a:cubicBezTo>
                  <a:pt x="159" y="100"/>
                  <a:pt x="167" y="107"/>
                  <a:pt x="167" y="117"/>
                </a:cubicBezTo>
                <a:lnTo>
                  <a:pt x="167" y="217"/>
                </a:lnTo>
                <a:close/>
                <a:moveTo>
                  <a:pt x="133" y="300"/>
                </a:moveTo>
                <a:lnTo>
                  <a:pt x="67" y="300"/>
                </a:lnTo>
                <a:lnTo>
                  <a:pt x="67" y="267"/>
                </a:lnTo>
                <a:lnTo>
                  <a:pt x="133" y="267"/>
                </a:lnTo>
                <a:lnTo>
                  <a:pt x="133" y="300"/>
                </a:lnTo>
                <a:close/>
                <a:moveTo>
                  <a:pt x="67" y="33"/>
                </a:moveTo>
                <a:lnTo>
                  <a:pt x="133" y="33"/>
                </a:lnTo>
                <a:lnTo>
                  <a:pt x="133" y="67"/>
                </a:lnTo>
                <a:lnTo>
                  <a:pt x="67" y="67"/>
                </a:lnTo>
                <a:lnTo>
                  <a:pt x="67" y="33"/>
                </a:lnTo>
                <a:close/>
                <a:moveTo>
                  <a:pt x="217" y="150"/>
                </a:moveTo>
                <a:lnTo>
                  <a:pt x="200" y="150"/>
                </a:lnTo>
                <a:lnTo>
                  <a:pt x="200" y="100"/>
                </a:lnTo>
                <a:cubicBezTo>
                  <a:pt x="200" y="82"/>
                  <a:pt x="185" y="67"/>
                  <a:pt x="167" y="67"/>
                </a:cubicBezTo>
                <a:lnTo>
                  <a:pt x="167" y="0"/>
                </a:lnTo>
                <a:lnTo>
                  <a:pt x="33" y="0"/>
                </a:lnTo>
                <a:lnTo>
                  <a:pt x="33" y="67"/>
                </a:lnTo>
                <a:cubicBezTo>
                  <a:pt x="15" y="67"/>
                  <a:pt x="0" y="82"/>
                  <a:pt x="0" y="100"/>
                </a:cubicBezTo>
                <a:lnTo>
                  <a:pt x="0" y="233"/>
                </a:lnTo>
                <a:cubicBezTo>
                  <a:pt x="0" y="252"/>
                  <a:pt x="15" y="267"/>
                  <a:pt x="33" y="267"/>
                </a:cubicBezTo>
                <a:lnTo>
                  <a:pt x="33" y="333"/>
                </a:lnTo>
                <a:lnTo>
                  <a:pt x="167" y="333"/>
                </a:lnTo>
                <a:lnTo>
                  <a:pt x="167" y="267"/>
                </a:lnTo>
                <a:cubicBezTo>
                  <a:pt x="185" y="267"/>
                  <a:pt x="200" y="252"/>
                  <a:pt x="200" y="233"/>
                </a:cubicBezTo>
                <a:lnTo>
                  <a:pt x="200" y="183"/>
                </a:lnTo>
                <a:lnTo>
                  <a:pt x="217" y="183"/>
                </a:lnTo>
                <a:cubicBezTo>
                  <a:pt x="226" y="183"/>
                  <a:pt x="233" y="176"/>
                  <a:pt x="233" y="167"/>
                </a:cubicBezTo>
                <a:cubicBezTo>
                  <a:pt x="233" y="157"/>
                  <a:pt x="226" y="150"/>
                  <a:pt x="217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CE3AB0EC-AE57-473D-8038-D69F9FBC695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43688" y="4179888"/>
            <a:ext cx="176213" cy="254000"/>
          </a:xfrm>
          <a:custGeom>
            <a:avLst/>
            <a:gdLst>
              <a:gd name="T0" fmla="*/ 150 w 234"/>
              <a:gd name="T1" fmla="*/ 167 h 333"/>
              <a:gd name="T2" fmla="*/ 134 w 234"/>
              <a:gd name="T3" fmla="*/ 183 h 333"/>
              <a:gd name="T4" fmla="*/ 84 w 234"/>
              <a:gd name="T5" fmla="*/ 183 h 333"/>
              <a:gd name="T6" fmla="*/ 84 w 234"/>
              <a:gd name="T7" fmla="*/ 133 h 333"/>
              <a:gd name="T8" fmla="*/ 100 w 234"/>
              <a:gd name="T9" fmla="*/ 117 h 333"/>
              <a:gd name="T10" fmla="*/ 117 w 234"/>
              <a:gd name="T11" fmla="*/ 133 h 333"/>
              <a:gd name="T12" fmla="*/ 117 w 234"/>
              <a:gd name="T13" fmla="*/ 150 h 333"/>
              <a:gd name="T14" fmla="*/ 134 w 234"/>
              <a:gd name="T15" fmla="*/ 150 h 333"/>
              <a:gd name="T16" fmla="*/ 150 w 234"/>
              <a:gd name="T17" fmla="*/ 167 h 333"/>
              <a:gd name="T18" fmla="*/ 167 w 234"/>
              <a:gd name="T19" fmla="*/ 217 h 333"/>
              <a:gd name="T20" fmla="*/ 150 w 234"/>
              <a:gd name="T21" fmla="*/ 233 h 333"/>
              <a:gd name="T22" fmla="*/ 50 w 234"/>
              <a:gd name="T23" fmla="*/ 233 h 333"/>
              <a:gd name="T24" fmla="*/ 34 w 234"/>
              <a:gd name="T25" fmla="*/ 217 h 333"/>
              <a:gd name="T26" fmla="*/ 34 w 234"/>
              <a:gd name="T27" fmla="*/ 117 h 333"/>
              <a:gd name="T28" fmla="*/ 50 w 234"/>
              <a:gd name="T29" fmla="*/ 100 h 333"/>
              <a:gd name="T30" fmla="*/ 150 w 234"/>
              <a:gd name="T31" fmla="*/ 100 h 333"/>
              <a:gd name="T32" fmla="*/ 167 w 234"/>
              <a:gd name="T33" fmla="*/ 117 h 333"/>
              <a:gd name="T34" fmla="*/ 167 w 234"/>
              <a:gd name="T35" fmla="*/ 217 h 333"/>
              <a:gd name="T36" fmla="*/ 134 w 234"/>
              <a:gd name="T37" fmla="*/ 300 h 333"/>
              <a:gd name="T38" fmla="*/ 67 w 234"/>
              <a:gd name="T39" fmla="*/ 300 h 333"/>
              <a:gd name="T40" fmla="*/ 67 w 234"/>
              <a:gd name="T41" fmla="*/ 267 h 333"/>
              <a:gd name="T42" fmla="*/ 134 w 234"/>
              <a:gd name="T43" fmla="*/ 267 h 333"/>
              <a:gd name="T44" fmla="*/ 134 w 234"/>
              <a:gd name="T45" fmla="*/ 300 h 333"/>
              <a:gd name="T46" fmla="*/ 67 w 234"/>
              <a:gd name="T47" fmla="*/ 33 h 333"/>
              <a:gd name="T48" fmla="*/ 134 w 234"/>
              <a:gd name="T49" fmla="*/ 33 h 333"/>
              <a:gd name="T50" fmla="*/ 134 w 234"/>
              <a:gd name="T51" fmla="*/ 67 h 333"/>
              <a:gd name="T52" fmla="*/ 67 w 234"/>
              <a:gd name="T53" fmla="*/ 67 h 333"/>
              <a:gd name="T54" fmla="*/ 67 w 234"/>
              <a:gd name="T55" fmla="*/ 33 h 333"/>
              <a:gd name="T56" fmla="*/ 200 w 234"/>
              <a:gd name="T57" fmla="*/ 150 h 333"/>
              <a:gd name="T58" fmla="*/ 200 w 234"/>
              <a:gd name="T59" fmla="*/ 100 h 333"/>
              <a:gd name="T60" fmla="*/ 167 w 234"/>
              <a:gd name="T61" fmla="*/ 67 h 333"/>
              <a:gd name="T62" fmla="*/ 167 w 234"/>
              <a:gd name="T63" fmla="*/ 0 h 333"/>
              <a:gd name="T64" fmla="*/ 34 w 234"/>
              <a:gd name="T65" fmla="*/ 0 h 333"/>
              <a:gd name="T66" fmla="*/ 34 w 234"/>
              <a:gd name="T67" fmla="*/ 67 h 333"/>
              <a:gd name="T68" fmla="*/ 0 w 234"/>
              <a:gd name="T69" fmla="*/ 100 h 333"/>
              <a:gd name="T70" fmla="*/ 0 w 234"/>
              <a:gd name="T71" fmla="*/ 233 h 333"/>
              <a:gd name="T72" fmla="*/ 34 w 234"/>
              <a:gd name="T73" fmla="*/ 267 h 333"/>
              <a:gd name="T74" fmla="*/ 34 w 234"/>
              <a:gd name="T75" fmla="*/ 333 h 333"/>
              <a:gd name="T76" fmla="*/ 167 w 234"/>
              <a:gd name="T77" fmla="*/ 333 h 333"/>
              <a:gd name="T78" fmla="*/ 167 w 234"/>
              <a:gd name="T79" fmla="*/ 267 h 333"/>
              <a:gd name="T80" fmla="*/ 200 w 234"/>
              <a:gd name="T81" fmla="*/ 233 h 333"/>
              <a:gd name="T82" fmla="*/ 200 w 234"/>
              <a:gd name="T83" fmla="*/ 183 h 333"/>
              <a:gd name="T84" fmla="*/ 234 w 234"/>
              <a:gd name="T85" fmla="*/ 183 h 333"/>
              <a:gd name="T86" fmla="*/ 234 w 234"/>
              <a:gd name="T87" fmla="*/ 150 h 333"/>
              <a:gd name="T88" fmla="*/ 200 w 234"/>
              <a:gd name="T89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4" h="333">
                <a:moveTo>
                  <a:pt x="150" y="167"/>
                </a:moveTo>
                <a:cubicBezTo>
                  <a:pt x="150" y="176"/>
                  <a:pt x="143" y="183"/>
                  <a:pt x="134" y="183"/>
                </a:cubicBezTo>
                <a:lnTo>
                  <a:pt x="84" y="183"/>
                </a:lnTo>
                <a:lnTo>
                  <a:pt x="84" y="133"/>
                </a:lnTo>
                <a:cubicBezTo>
                  <a:pt x="84" y="124"/>
                  <a:pt x="91" y="117"/>
                  <a:pt x="100" y="117"/>
                </a:cubicBezTo>
                <a:cubicBezTo>
                  <a:pt x="110" y="117"/>
                  <a:pt x="117" y="124"/>
                  <a:pt x="117" y="133"/>
                </a:cubicBezTo>
                <a:lnTo>
                  <a:pt x="117" y="150"/>
                </a:lnTo>
                <a:lnTo>
                  <a:pt x="134" y="150"/>
                </a:lnTo>
                <a:cubicBezTo>
                  <a:pt x="143" y="150"/>
                  <a:pt x="150" y="157"/>
                  <a:pt x="150" y="167"/>
                </a:cubicBezTo>
                <a:close/>
                <a:moveTo>
                  <a:pt x="167" y="217"/>
                </a:moveTo>
                <a:cubicBezTo>
                  <a:pt x="167" y="226"/>
                  <a:pt x="160" y="233"/>
                  <a:pt x="150" y="233"/>
                </a:cubicBezTo>
                <a:lnTo>
                  <a:pt x="50" y="233"/>
                </a:lnTo>
                <a:cubicBezTo>
                  <a:pt x="41" y="233"/>
                  <a:pt x="34" y="226"/>
                  <a:pt x="34" y="217"/>
                </a:cubicBezTo>
                <a:lnTo>
                  <a:pt x="34" y="117"/>
                </a:lnTo>
                <a:cubicBezTo>
                  <a:pt x="34" y="107"/>
                  <a:pt x="41" y="100"/>
                  <a:pt x="50" y="100"/>
                </a:cubicBezTo>
                <a:lnTo>
                  <a:pt x="150" y="100"/>
                </a:lnTo>
                <a:cubicBezTo>
                  <a:pt x="160" y="100"/>
                  <a:pt x="167" y="107"/>
                  <a:pt x="167" y="117"/>
                </a:cubicBezTo>
                <a:lnTo>
                  <a:pt x="167" y="217"/>
                </a:lnTo>
                <a:close/>
                <a:moveTo>
                  <a:pt x="134" y="300"/>
                </a:moveTo>
                <a:lnTo>
                  <a:pt x="67" y="300"/>
                </a:lnTo>
                <a:lnTo>
                  <a:pt x="67" y="267"/>
                </a:lnTo>
                <a:lnTo>
                  <a:pt x="134" y="267"/>
                </a:lnTo>
                <a:lnTo>
                  <a:pt x="134" y="300"/>
                </a:lnTo>
                <a:close/>
                <a:moveTo>
                  <a:pt x="67" y="33"/>
                </a:moveTo>
                <a:lnTo>
                  <a:pt x="134" y="33"/>
                </a:lnTo>
                <a:lnTo>
                  <a:pt x="134" y="67"/>
                </a:lnTo>
                <a:lnTo>
                  <a:pt x="67" y="67"/>
                </a:lnTo>
                <a:lnTo>
                  <a:pt x="67" y="33"/>
                </a:lnTo>
                <a:close/>
                <a:moveTo>
                  <a:pt x="200" y="150"/>
                </a:moveTo>
                <a:lnTo>
                  <a:pt x="200" y="100"/>
                </a:lnTo>
                <a:cubicBezTo>
                  <a:pt x="200" y="82"/>
                  <a:pt x="185" y="67"/>
                  <a:pt x="167" y="67"/>
                </a:cubicBezTo>
                <a:lnTo>
                  <a:pt x="167" y="0"/>
                </a:lnTo>
                <a:lnTo>
                  <a:pt x="34" y="0"/>
                </a:lnTo>
                <a:lnTo>
                  <a:pt x="34" y="67"/>
                </a:lnTo>
                <a:cubicBezTo>
                  <a:pt x="15" y="67"/>
                  <a:pt x="0" y="82"/>
                  <a:pt x="0" y="100"/>
                </a:cubicBezTo>
                <a:lnTo>
                  <a:pt x="0" y="233"/>
                </a:lnTo>
                <a:cubicBezTo>
                  <a:pt x="0" y="252"/>
                  <a:pt x="15" y="267"/>
                  <a:pt x="34" y="267"/>
                </a:cubicBezTo>
                <a:lnTo>
                  <a:pt x="34" y="333"/>
                </a:lnTo>
                <a:lnTo>
                  <a:pt x="167" y="333"/>
                </a:lnTo>
                <a:lnTo>
                  <a:pt x="167" y="267"/>
                </a:lnTo>
                <a:cubicBezTo>
                  <a:pt x="185" y="267"/>
                  <a:pt x="200" y="252"/>
                  <a:pt x="200" y="233"/>
                </a:cubicBezTo>
                <a:lnTo>
                  <a:pt x="200" y="183"/>
                </a:lnTo>
                <a:lnTo>
                  <a:pt x="234" y="183"/>
                </a:lnTo>
                <a:lnTo>
                  <a:pt x="234" y="150"/>
                </a:lnTo>
                <a:lnTo>
                  <a:pt x="200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BA35DEA9-2B3D-4E96-89BE-B46EBF6ECF6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40451" y="4179888"/>
            <a:ext cx="176213" cy="254000"/>
          </a:xfrm>
          <a:custGeom>
            <a:avLst/>
            <a:gdLst>
              <a:gd name="T0" fmla="*/ 150 w 233"/>
              <a:gd name="T1" fmla="*/ 167 h 333"/>
              <a:gd name="T2" fmla="*/ 116 w 233"/>
              <a:gd name="T3" fmla="*/ 183 h 333"/>
              <a:gd name="T4" fmla="*/ 100 w 233"/>
              <a:gd name="T5" fmla="*/ 217 h 333"/>
              <a:gd name="T6" fmla="*/ 83 w 233"/>
              <a:gd name="T7" fmla="*/ 183 h 333"/>
              <a:gd name="T8" fmla="*/ 50 w 233"/>
              <a:gd name="T9" fmla="*/ 167 h 333"/>
              <a:gd name="T10" fmla="*/ 83 w 233"/>
              <a:gd name="T11" fmla="*/ 150 h 333"/>
              <a:gd name="T12" fmla="*/ 100 w 233"/>
              <a:gd name="T13" fmla="*/ 117 h 333"/>
              <a:gd name="T14" fmla="*/ 116 w 233"/>
              <a:gd name="T15" fmla="*/ 150 h 333"/>
              <a:gd name="T16" fmla="*/ 150 w 233"/>
              <a:gd name="T17" fmla="*/ 167 h 333"/>
              <a:gd name="T18" fmla="*/ 166 w 233"/>
              <a:gd name="T19" fmla="*/ 217 h 333"/>
              <a:gd name="T20" fmla="*/ 150 w 233"/>
              <a:gd name="T21" fmla="*/ 233 h 333"/>
              <a:gd name="T22" fmla="*/ 50 w 233"/>
              <a:gd name="T23" fmla="*/ 233 h 333"/>
              <a:gd name="T24" fmla="*/ 33 w 233"/>
              <a:gd name="T25" fmla="*/ 217 h 333"/>
              <a:gd name="T26" fmla="*/ 33 w 233"/>
              <a:gd name="T27" fmla="*/ 117 h 333"/>
              <a:gd name="T28" fmla="*/ 50 w 233"/>
              <a:gd name="T29" fmla="*/ 100 h 333"/>
              <a:gd name="T30" fmla="*/ 150 w 233"/>
              <a:gd name="T31" fmla="*/ 100 h 333"/>
              <a:gd name="T32" fmla="*/ 166 w 233"/>
              <a:gd name="T33" fmla="*/ 117 h 333"/>
              <a:gd name="T34" fmla="*/ 166 w 233"/>
              <a:gd name="T35" fmla="*/ 217 h 333"/>
              <a:gd name="T36" fmla="*/ 133 w 233"/>
              <a:gd name="T37" fmla="*/ 300 h 333"/>
              <a:gd name="T38" fmla="*/ 66 w 233"/>
              <a:gd name="T39" fmla="*/ 300 h 333"/>
              <a:gd name="T40" fmla="*/ 66 w 233"/>
              <a:gd name="T41" fmla="*/ 267 h 333"/>
              <a:gd name="T42" fmla="*/ 133 w 233"/>
              <a:gd name="T43" fmla="*/ 267 h 333"/>
              <a:gd name="T44" fmla="*/ 133 w 233"/>
              <a:gd name="T45" fmla="*/ 300 h 333"/>
              <a:gd name="T46" fmla="*/ 66 w 233"/>
              <a:gd name="T47" fmla="*/ 33 h 333"/>
              <a:gd name="T48" fmla="*/ 133 w 233"/>
              <a:gd name="T49" fmla="*/ 33 h 333"/>
              <a:gd name="T50" fmla="*/ 133 w 233"/>
              <a:gd name="T51" fmla="*/ 67 h 333"/>
              <a:gd name="T52" fmla="*/ 66 w 233"/>
              <a:gd name="T53" fmla="*/ 67 h 333"/>
              <a:gd name="T54" fmla="*/ 66 w 233"/>
              <a:gd name="T55" fmla="*/ 33 h 333"/>
              <a:gd name="T56" fmla="*/ 200 w 233"/>
              <a:gd name="T57" fmla="*/ 150 h 333"/>
              <a:gd name="T58" fmla="*/ 200 w 233"/>
              <a:gd name="T59" fmla="*/ 100 h 333"/>
              <a:gd name="T60" fmla="*/ 166 w 233"/>
              <a:gd name="T61" fmla="*/ 67 h 333"/>
              <a:gd name="T62" fmla="*/ 166 w 233"/>
              <a:gd name="T63" fmla="*/ 0 h 333"/>
              <a:gd name="T64" fmla="*/ 33 w 233"/>
              <a:gd name="T65" fmla="*/ 0 h 333"/>
              <a:gd name="T66" fmla="*/ 33 w 233"/>
              <a:gd name="T67" fmla="*/ 67 h 333"/>
              <a:gd name="T68" fmla="*/ 0 w 233"/>
              <a:gd name="T69" fmla="*/ 100 h 333"/>
              <a:gd name="T70" fmla="*/ 0 w 233"/>
              <a:gd name="T71" fmla="*/ 233 h 333"/>
              <a:gd name="T72" fmla="*/ 33 w 233"/>
              <a:gd name="T73" fmla="*/ 267 h 333"/>
              <a:gd name="T74" fmla="*/ 33 w 233"/>
              <a:gd name="T75" fmla="*/ 333 h 333"/>
              <a:gd name="T76" fmla="*/ 166 w 233"/>
              <a:gd name="T77" fmla="*/ 333 h 333"/>
              <a:gd name="T78" fmla="*/ 166 w 233"/>
              <a:gd name="T79" fmla="*/ 267 h 333"/>
              <a:gd name="T80" fmla="*/ 200 w 233"/>
              <a:gd name="T81" fmla="*/ 233 h 333"/>
              <a:gd name="T82" fmla="*/ 200 w 233"/>
              <a:gd name="T83" fmla="*/ 183 h 333"/>
              <a:gd name="T84" fmla="*/ 233 w 233"/>
              <a:gd name="T85" fmla="*/ 183 h 333"/>
              <a:gd name="T86" fmla="*/ 233 w 233"/>
              <a:gd name="T87" fmla="*/ 150 h 333"/>
              <a:gd name="T88" fmla="*/ 200 w 233"/>
              <a:gd name="T89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3" h="333">
                <a:moveTo>
                  <a:pt x="150" y="167"/>
                </a:moveTo>
                <a:cubicBezTo>
                  <a:pt x="150" y="185"/>
                  <a:pt x="133" y="183"/>
                  <a:pt x="116" y="183"/>
                </a:cubicBezTo>
                <a:cubicBezTo>
                  <a:pt x="116" y="200"/>
                  <a:pt x="118" y="217"/>
                  <a:pt x="100" y="217"/>
                </a:cubicBezTo>
                <a:cubicBezTo>
                  <a:pt x="81" y="217"/>
                  <a:pt x="83" y="200"/>
                  <a:pt x="83" y="183"/>
                </a:cubicBezTo>
                <a:cubicBezTo>
                  <a:pt x="66" y="183"/>
                  <a:pt x="50" y="185"/>
                  <a:pt x="50" y="167"/>
                </a:cubicBezTo>
                <a:cubicBezTo>
                  <a:pt x="50" y="148"/>
                  <a:pt x="66" y="150"/>
                  <a:pt x="83" y="150"/>
                </a:cubicBezTo>
                <a:cubicBezTo>
                  <a:pt x="83" y="133"/>
                  <a:pt x="81" y="117"/>
                  <a:pt x="100" y="117"/>
                </a:cubicBezTo>
                <a:cubicBezTo>
                  <a:pt x="118" y="117"/>
                  <a:pt x="116" y="133"/>
                  <a:pt x="116" y="150"/>
                </a:cubicBezTo>
                <a:cubicBezTo>
                  <a:pt x="133" y="150"/>
                  <a:pt x="150" y="148"/>
                  <a:pt x="150" y="167"/>
                </a:cubicBezTo>
                <a:close/>
                <a:moveTo>
                  <a:pt x="166" y="217"/>
                </a:moveTo>
                <a:cubicBezTo>
                  <a:pt x="166" y="226"/>
                  <a:pt x="159" y="233"/>
                  <a:pt x="150" y="233"/>
                </a:cubicBezTo>
                <a:lnTo>
                  <a:pt x="50" y="233"/>
                </a:lnTo>
                <a:cubicBezTo>
                  <a:pt x="40" y="233"/>
                  <a:pt x="33" y="226"/>
                  <a:pt x="33" y="217"/>
                </a:cubicBezTo>
                <a:lnTo>
                  <a:pt x="33" y="117"/>
                </a:lnTo>
                <a:cubicBezTo>
                  <a:pt x="33" y="107"/>
                  <a:pt x="40" y="100"/>
                  <a:pt x="50" y="100"/>
                </a:cubicBezTo>
                <a:lnTo>
                  <a:pt x="150" y="100"/>
                </a:lnTo>
                <a:cubicBezTo>
                  <a:pt x="159" y="100"/>
                  <a:pt x="166" y="107"/>
                  <a:pt x="166" y="117"/>
                </a:cubicBezTo>
                <a:lnTo>
                  <a:pt x="166" y="217"/>
                </a:lnTo>
                <a:close/>
                <a:moveTo>
                  <a:pt x="133" y="300"/>
                </a:moveTo>
                <a:lnTo>
                  <a:pt x="66" y="300"/>
                </a:lnTo>
                <a:lnTo>
                  <a:pt x="66" y="267"/>
                </a:lnTo>
                <a:lnTo>
                  <a:pt x="133" y="267"/>
                </a:lnTo>
                <a:lnTo>
                  <a:pt x="133" y="300"/>
                </a:lnTo>
                <a:close/>
                <a:moveTo>
                  <a:pt x="66" y="33"/>
                </a:moveTo>
                <a:lnTo>
                  <a:pt x="133" y="33"/>
                </a:lnTo>
                <a:lnTo>
                  <a:pt x="133" y="67"/>
                </a:lnTo>
                <a:lnTo>
                  <a:pt x="66" y="67"/>
                </a:lnTo>
                <a:lnTo>
                  <a:pt x="66" y="33"/>
                </a:lnTo>
                <a:close/>
                <a:moveTo>
                  <a:pt x="200" y="150"/>
                </a:moveTo>
                <a:lnTo>
                  <a:pt x="200" y="100"/>
                </a:lnTo>
                <a:cubicBezTo>
                  <a:pt x="200" y="82"/>
                  <a:pt x="185" y="67"/>
                  <a:pt x="166" y="67"/>
                </a:cubicBezTo>
                <a:lnTo>
                  <a:pt x="166" y="0"/>
                </a:lnTo>
                <a:lnTo>
                  <a:pt x="33" y="0"/>
                </a:lnTo>
                <a:lnTo>
                  <a:pt x="33" y="67"/>
                </a:lnTo>
                <a:cubicBezTo>
                  <a:pt x="15" y="67"/>
                  <a:pt x="0" y="82"/>
                  <a:pt x="0" y="100"/>
                </a:cubicBezTo>
                <a:lnTo>
                  <a:pt x="0" y="233"/>
                </a:lnTo>
                <a:cubicBezTo>
                  <a:pt x="0" y="252"/>
                  <a:pt x="15" y="267"/>
                  <a:pt x="33" y="267"/>
                </a:cubicBezTo>
                <a:lnTo>
                  <a:pt x="33" y="333"/>
                </a:lnTo>
                <a:lnTo>
                  <a:pt x="166" y="333"/>
                </a:lnTo>
                <a:lnTo>
                  <a:pt x="166" y="267"/>
                </a:lnTo>
                <a:cubicBezTo>
                  <a:pt x="185" y="267"/>
                  <a:pt x="200" y="252"/>
                  <a:pt x="200" y="233"/>
                </a:cubicBezTo>
                <a:lnTo>
                  <a:pt x="200" y="183"/>
                </a:lnTo>
                <a:lnTo>
                  <a:pt x="233" y="183"/>
                </a:lnTo>
                <a:lnTo>
                  <a:pt x="233" y="150"/>
                </a:lnTo>
                <a:lnTo>
                  <a:pt x="200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3286F19D-D562-45DC-A39E-A884949EED7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66413" y="3673475"/>
            <a:ext cx="176213" cy="254000"/>
          </a:xfrm>
          <a:custGeom>
            <a:avLst/>
            <a:gdLst>
              <a:gd name="T0" fmla="*/ 135 w 233"/>
              <a:gd name="T1" fmla="*/ 155 h 334"/>
              <a:gd name="T2" fmla="*/ 123 w 233"/>
              <a:gd name="T3" fmla="*/ 167 h 334"/>
              <a:gd name="T4" fmla="*/ 135 w 233"/>
              <a:gd name="T5" fmla="*/ 179 h 334"/>
              <a:gd name="T6" fmla="*/ 135 w 233"/>
              <a:gd name="T7" fmla="*/ 202 h 334"/>
              <a:gd name="T8" fmla="*/ 111 w 233"/>
              <a:gd name="T9" fmla="*/ 202 h 334"/>
              <a:gd name="T10" fmla="*/ 100 w 233"/>
              <a:gd name="T11" fmla="*/ 191 h 334"/>
              <a:gd name="T12" fmla="*/ 88 w 233"/>
              <a:gd name="T13" fmla="*/ 202 h 334"/>
              <a:gd name="T14" fmla="*/ 64 w 233"/>
              <a:gd name="T15" fmla="*/ 202 h 334"/>
              <a:gd name="T16" fmla="*/ 64 w 233"/>
              <a:gd name="T17" fmla="*/ 179 h 334"/>
              <a:gd name="T18" fmla="*/ 76 w 233"/>
              <a:gd name="T19" fmla="*/ 167 h 334"/>
              <a:gd name="T20" fmla="*/ 64 w 233"/>
              <a:gd name="T21" fmla="*/ 155 h 334"/>
              <a:gd name="T22" fmla="*/ 64 w 233"/>
              <a:gd name="T23" fmla="*/ 132 h 334"/>
              <a:gd name="T24" fmla="*/ 88 w 233"/>
              <a:gd name="T25" fmla="*/ 132 h 334"/>
              <a:gd name="T26" fmla="*/ 100 w 233"/>
              <a:gd name="T27" fmla="*/ 143 h 334"/>
              <a:gd name="T28" fmla="*/ 111 w 233"/>
              <a:gd name="T29" fmla="*/ 132 h 334"/>
              <a:gd name="T30" fmla="*/ 135 w 233"/>
              <a:gd name="T31" fmla="*/ 132 h 334"/>
              <a:gd name="T32" fmla="*/ 135 w 233"/>
              <a:gd name="T33" fmla="*/ 155 h 334"/>
              <a:gd name="T34" fmla="*/ 166 w 233"/>
              <a:gd name="T35" fmla="*/ 217 h 334"/>
              <a:gd name="T36" fmla="*/ 150 w 233"/>
              <a:gd name="T37" fmla="*/ 234 h 334"/>
              <a:gd name="T38" fmla="*/ 50 w 233"/>
              <a:gd name="T39" fmla="*/ 234 h 334"/>
              <a:gd name="T40" fmla="*/ 33 w 233"/>
              <a:gd name="T41" fmla="*/ 217 h 334"/>
              <a:gd name="T42" fmla="*/ 33 w 233"/>
              <a:gd name="T43" fmla="*/ 117 h 334"/>
              <a:gd name="T44" fmla="*/ 50 w 233"/>
              <a:gd name="T45" fmla="*/ 100 h 334"/>
              <a:gd name="T46" fmla="*/ 150 w 233"/>
              <a:gd name="T47" fmla="*/ 100 h 334"/>
              <a:gd name="T48" fmla="*/ 166 w 233"/>
              <a:gd name="T49" fmla="*/ 117 h 334"/>
              <a:gd name="T50" fmla="*/ 166 w 233"/>
              <a:gd name="T51" fmla="*/ 217 h 334"/>
              <a:gd name="T52" fmla="*/ 133 w 233"/>
              <a:gd name="T53" fmla="*/ 300 h 334"/>
              <a:gd name="T54" fmla="*/ 66 w 233"/>
              <a:gd name="T55" fmla="*/ 300 h 334"/>
              <a:gd name="T56" fmla="*/ 66 w 233"/>
              <a:gd name="T57" fmla="*/ 267 h 334"/>
              <a:gd name="T58" fmla="*/ 133 w 233"/>
              <a:gd name="T59" fmla="*/ 267 h 334"/>
              <a:gd name="T60" fmla="*/ 133 w 233"/>
              <a:gd name="T61" fmla="*/ 300 h 334"/>
              <a:gd name="T62" fmla="*/ 66 w 233"/>
              <a:gd name="T63" fmla="*/ 34 h 334"/>
              <a:gd name="T64" fmla="*/ 133 w 233"/>
              <a:gd name="T65" fmla="*/ 34 h 334"/>
              <a:gd name="T66" fmla="*/ 133 w 233"/>
              <a:gd name="T67" fmla="*/ 67 h 334"/>
              <a:gd name="T68" fmla="*/ 66 w 233"/>
              <a:gd name="T69" fmla="*/ 67 h 334"/>
              <a:gd name="T70" fmla="*/ 66 w 233"/>
              <a:gd name="T71" fmla="*/ 34 h 334"/>
              <a:gd name="T72" fmla="*/ 200 w 233"/>
              <a:gd name="T73" fmla="*/ 150 h 334"/>
              <a:gd name="T74" fmla="*/ 200 w 233"/>
              <a:gd name="T75" fmla="*/ 100 h 334"/>
              <a:gd name="T76" fmla="*/ 166 w 233"/>
              <a:gd name="T77" fmla="*/ 67 h 334"/>
              <a:gd name="T78" fmla="*/ 166 w 233"/>
              <a:gd name="T79" fmla="*/ 0 h 334"/>
              <a:gd name="T80" fmla="*/ 33 w 233"/>
              <a:gd name="T81" fmla="*/ 0 h 334"/>
              <a:gd name="T82" fmla="*/ 33 w 233"/>
              <a:gd name="T83" fmla="*/ 67 h 334"/>
              <a:gd name="T84" fmla="*/ 0 w 233"/>
              <a:gd name="T85" fmla="*/ 100 h 334"/>
              <a:gd name="T86" fmla="*/ 0 w 233"/>
              <a:gd name="T87" fmla="*/ 234 h 334"/>
              <a:gd name="T88" fmla="*/ 33 w 233"/>
              <a:gd name="T89" fmla="*/ 267 h 334"/>
              <a:gd name="T90" fmla="*/ 33 w 233"/>
              <a:gd name="T91" fmla="*/ 334 h 334"/>
              <a:gd name="T92" fmla="*/ 166 w 233"/>
              <a:gd name="T93" fmla="*/ 334 h 334"/>
              <a:gd name="T94" fmla="*/ 166 w 233"/>
              <a:gd name="T95" fmla="*/ 267 h 334"/>
              <a:gd name="T96" fmla="*/ 200 w 233"/>
              <a:gd name="T97" fmla="*/ 234 h 334"/>
              <a:gd name="T98" fmla="*/ 200 w 233"/>
              <a:gd name="T99" fmla="*/ 184 h 334"/>
              <a:gd name="T100" fmla="*/ 233 w 233"/>
              <a:gd name="T101" fmla="*/ 184 h 334"/>
              <a:gd name="T102" fmla="*/ 233 w 233"/>
              <a:gd name="T103" fmla="*/ 150 h 334"/>
              <a:gd name="T104" fmla="*/ 200 w 233"/>
              <a:gd name="T105" fmla="*/ 15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33" h="334">
                <a:moveTo>
                  <a:pt x="135" y="155"/>
                </a:moveTo>
                <a:lnTo>
                  <a:pt x="123" y="167"/>
                </a:lnTo>
                <a:lnTo>
                  <a:pt x="135" y="179"/>
                </a:lnTo>
                <a:cubicBezTo>
                  <a:pt x="142" y="185"/>
                  <a:pt x="142" y="196"/>
                  <a:pt x="135" y="202"/>
                </a:cubicBezTo>
                <a:cubicBezTo>
                  <a:pt x="129" y="209"/>
                  <a:pt x="118" y="209"/>
                  <a:pt x="111" y="202"/>
                </a:cubicBezTo>
                <a:lnTo>
                  <a:pt x="100" y="191"/>
                </a:lnTo>
                <a:lnTo>
                  <a:pt x="88" y="202"/>
                </a:lnTo>
                <a:cubicBezTo>
                  <a:pt x="81" y="209"/>
                  <a:pt x="71" y="209"/>
                  <a:pt x="64" y="202"/>
                </a:cubicBezTo>
                <a:cubicBezTo>
                  <a:pt x="58" y="196"/>
                  <a:pt x="58" y="185"/>
                  <a:pt x="64" y="179"/>
                </a:cubicBezTo>
                <a:lnTo>
                  <a:pt x="76" y="167"/>
                </a:lnTo>
                <a:lnTo>
                  <a:pt x="64" y="155"/>
                </a:lnTo>
                <a:cubicBezTo>
                  <a:pt x="58" y="149"/>
                  <a:pt x="58" y="138"/>
                  <a:pt x="64" y="132"/>
                </a:cubicBezTo>
                <a:cubicBezTo>
                  <a:pt x="71" y="125"/>
                  <a:pt x="81" y="125"/>
                  <a:pt x="88" y="132"/>
                </a:cubicBezTo>
                <a:lnTo>
                  <a:pt x="100" y="143"/>
                </a:lnTo>
                <a:lnTo>
                  <a:pt x="111" y="132"/>
                </a:lnTo>
                <a:cubicBezTo>
                  <a:pt x="118" y="125"/>
                  <a:pt x="129" y="125"/>
                  <a:pt x="135" y="132"/>
                </a:cubicBezTo>
                <a:cubicBezTo>
                  <a:pt x="142" y="138"/>
                  <a:pt x="142" y="149"/>
                  <a:pt x="135" y="155"/>
                </a:cubicBezTo>
                <a:close/>
                <a:moveTo>
                  <a:pt x="166" y="217"/>
                </a:moveTo>
                <a:cubicBezTo>
                  <a:pt x="166" y="226"/>
                  <a:pt x="159" y="234"/>
                  <a:pt x="150" y="234"/>
                </a:cubicBezTo>
                <a:lnTo>
                  <a:pt x="50" y="234"/>
                </a:lnTo>
                <a:cubicBezTo>
                  <a:pt x="40" y="234"/>
                  <a:pt x="33" y="226"/>
                  <a:pt x="33" y="217"/>
                </a:cubicBezTo>
                <a:lnTo>
                  <a:pt x="33" y="117"/>
                </a:lnTo>
                <a:cubicBezTo>
                  <a:pt x="33" y="108"/>
                  <a:pt x="40" y="100"/>
                  <a:pt x="50" y="100"/>
                </a:cubicBezTo>
                <a:lnTo>
                  <a:pt x="150" y="100"/>
                </a:lnTo>
                <a:cubicBezTo>
                  <a:pt x="159" y="100"/>
                  <a:pt x="166" y="108"/>
                  <a:pt x="166" y="117"/>
                </a:cubicBezTo>
                <a:lnTo>
                  <a:pt x="166" y="217"/>
                </a:lnTo>
                <a:close/>
                <a:moveTo>
                  <a:pt x="133" y="300"/>
                </a:moveTo>
                <a:lnTo>
                  <a:pt x="66" y="300"/>
                </a:lnTo>
                <a:lnTo>
                  <a:pt x="66" y="267"/>
                </a:lnTo>
                <a:lnTo>
                  <a:pt x="133" y="267"/>
                </a:lnTo>
                <a:lnTo>
                  <a:pt x="133" y="300"/>
                </a:lnTo>
                <a:close/>
                <a:moveTo>
                  <a:pt x="66" y="34"/>
                </a:moveTo>
                <a:lnTo>
                  <a:pt x="133" y="34"/>
                </a:lnTo>
                <a:lnTo>
                  <a:pt x="133" y="67"/>
                </a:lnTo>
                <a:lnTo>
                  <a:pt x="66" y="67"/>
                </a:lnTo>
                <a:lnTo>
                  <a:pt x="66" y="34"/>
                </a:lnTo>
                <a:close/>
                <a:moveTo>
                  <a:pt x="200" y="150"/>
                </a:moveTo>
                <a:lnTo>
                  <a:pt x="200" y="100"/>
                </a:lnTo>
                <a:cubicBezTo>
                  <a:pt x="200" y="82"/>
                  <a:pt x="185" y="67"/>
                  <a:pt x="166" y="67"/>
                </a:cubicBezTo>
                <a:lnTo>
                  <a:pt x="166" y="0"/>
                </a:lnTo>
                <a:lnTo>
                  <a:pt x="33" y="0"/>
                </a:lnTo>
                <a:lnTo>
                  <a:pt x="33" y="67"/>
                </a:lnTo>
                <a:cubicBezTo>
                  <a:pt x="15" y="67"/>
                  <a:pt x="0" y="82"/>
                  <a:pt x="0" y="100"/>
                </a:cubicBezTo>
                <a:lnTo>
                  <a:pt x="0" y="234"/>
                </a:lnTo>
                <a:cubicBezTo>
                  <a:pt x="0" y="252"/>
                  <a:pt x="15" y="267"/>
                  <a:pt x="33" y="267"/>
                </a:cubicBezTo>
                <a:lnTo>
                  <a:pt x="33" y="334"/>
                </a:lnTo>
                <a:lnTo>
                  <a:pt x="166" y="334"/>
                </a:lnTo>
                <a:lnTo>
                  <a:pt x="166" y="267"/>
                </a:lnTo>
                <a:cubicBezTo>
                  <a:pt x="185" y="267"/>
                  <a:pt x="200" y="252"/>
                  <a:pt x="200" y="234"/>
                </a:cubicBezTo>
                <a:lnTo>
                  <a:pt x="200" y="184"/>
                </a:lnTo>
                <a:lnTo>
                  <a:pt x="233" y="184"/>
                </a:lnTo>
                <a:lnTo>
                  <a:pt x="233" y="150"/>
                </a:lnTo>
                <a:lnTo>
                  <a:pt x="200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A5D62ECF-EF0C-4560-B859-86E88B66568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63176" y="3673475"/>
            <a:ext cx="176213" cy="254000"/>
          </a:xfrm>
          <a:custGeom>
            <a:avLst/>
            <a:gdLst>
              <a:gd name="T0" fmla="*/ 78 w 233"/>
              <a:gd name="T1" fmla="*/ 181 h 334"/>
              <a:gd name="T2" fmla="*/ 99 w 233"/>
              <a:gd name="T3" fmla="*/ 147 h 334"/>
              <a:gd name="T4" fmla="*/ 101 w 233"/>
              <a:gd name="T5" fmla="*/ 147 h 334"/>
              <a:gd name="T6" fmla="*/ 121 w 233"/>
              <a:gd name="T7" fmla="*/ 182 h 334"/>
              <a:gd name="T8" fmla="*/ 78 w 233"/>
              <a:gd name="T9" fmla="*/ 181 h 334"/>
              <a:gd name="T10" fmla="*/ 167 w 233"/>
              <a:gd name="T11" fmla="*/ 234 h 334"/>
              <a:gd name="T12" fmla="*/ 33 w 233"/>
              <a:gd name="T13" fmla="*/ 234 h 334"/>
              <a:gd name="T14" fmla="*/ 33 w 233"/>
              <a:gd name="T15" fmla="*/ 100 h 334"/>
              <a:gd name="T16" fmla="*/ 167 w 233"/>
              <a:gd name="T17" fmla="*/ 100 h 334"/>
              <a:gd name="T18" fmla="*/ 167 w 233"/>
              <a:gd name="T19" fmla="*/ 234 h 334"/>
              <a:gd name="T20" fmla="*/ 133 w 233"/>
              <a:gd name="T21" fmla="*/ 300 h 334"/>
              <a:gd name="T22" fmla="*/ 67 w 233"/>
              <a:gd name="T23" fmla="*/ 300 h 334"/>
              <a:gd name="T24" fmla="*/ 67 w 233"/>
              <a:gd name="T25" fmla="*/ 267 h 334"/>
              <a:gd name="T26" fmla="*/ 133 w 233"/>
              <a:gd name="T27" fmla="*/ 267 h 334"/>
              <a:gd name="T28" fmla="*/ 133 w 233"/>
              <a:gd name="T29" fmla="*/ 300 h 334"/>
              <a:gd name="T30" fmla="*/ 67 w 233"/>
              <a:gd name="T31" fmla="*/ 34 h 334"/>
              <a:gd name="T32" fmla="*/ 133 w 233"/>
              <a:gd name="T33" fmla="*/ 34 h 334"/>
              <a:gd name="T34" fmla="*/ 133 w 233"/>
              <a:gd name="T35" fmla="*/ 67 h 334"/>
              <a:gd name="T36" fmla="*/ 67 w 233"/>
              <a:gd name="T37" fmla="*/ 67 h 334"/>
              <a:gd name="T38" fmla="*/ 67 w 233"/>
              <a:gd name="T39" fmla="*/ 34 h 334"/>
              <a:gd name="T40" fmla="*/ 200 w 233"/>
              <a:gd name="T41" fmla="*/ 150 h 334"/>
              <a:gd name="T42" fmla="*/ 200 w 233"/>
              <a:gd name="T43" fmla="*/ 67 h 334"/>
              <a:gd name="T44" fmla="*/ 167 w 233"/>
              <a:gd name="T45" fmla="*/ 67 h 334"/>
              <a:gd name="T46" fmla="*/ 167 w 233"/>
              <a:gd name="T47" fmla="*/ 0 h 334"/>
              <a:gd name="T48" fmla="*/ 33 w 233"/>
              <a:gd name="T49" fmla="*/ 0 h 334"/>
              <a:gd name="T50" fmla="*/ 33 w 233"/>
              <a:gd name="T51" fmla="*/ 67 h 334"/>
              <a:gd name="T52" fmla="*/ 0 w 233"/>
              <a:gd name="T53" fmla="*/ 67 h 334"/>
              <a:gd name="T54" fmla="*/ 0 w 233"/>
              <a:gd name="T55" fmla="*/ 267 h 334"/>
              <a:gd name="T56" fmla="*/ 33 w 233"/>
              <a:gd name="T57" fmla="*/ 267 h 334"/>
              <a:gd name="T58" fmla="*/ 33 w 233"/>
              <a:gd name="T59" fmla="*/ 334 h 334"/>
              <a:gd name="T60" fmla="*/ 167 w 233"/>
              <a:gd name="T61" fmla="*/ 334 h 334"/>
              <a:gd name="T62" fmla="*/ 167 w 233"/>
              <a:gd name="T63" fmla="*/ 267 h 334"/>
              <a:gd name="T64" fmla="*/ 200 w 233"/>
              <a:gd name="T65" fmla="*/ 267 h 334"/>
              <a:gd name="T66" fmla="*/ 200 w 233"/>
              <a:gd name="T67" fmla="*/ 184 h 334"/>
              <a:gd name="T68" fmla="*/ 233 w 233"/>
              <a:gd name="T69" fmla="*/ 184 h 334"/>
              <a:gd name="T70" fmla="*/ 233 w 233"/>
              <a:gd name="T71" fmla="*/ 150 h 334"/>
              <a:gd name="T72" fmla="*/ 200 w 233"/>
              <a:gd name="T73" fmla="*/ 15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3" h="334">
                <a:moveTo>
                  <a:pt x="78" y="181"/>
                </a:moveTo>
                <a:cubicBezTo>
                  <a:pt x="49" y="154"/>
                  <a:pt x="81" y="125"/>
                  <a:pt x="99" y="147"/>
                </a:cubicBezTo>
                <a:cubicBezTo>
                  <a:pt x="99" y="148"/>
                  <a:pt x="101" y="148"/>
                  <a:pt x="101" y="147"/>
                </a:cubicBezTo>
                <a:cubicBezTo>
                  <a:pt x="119" y="125"/>
                  <a:pt x="151" y="154"/>
                  <a:pt x="121" y="182"/>
                </a:cubicBezTo>
                <a:cubicBezTo>
                  <a:pt x="100" y="201"/>
                  <a:pt x="97" y="199"/>
                  <a:pt x="78" y="181"/>
                </a:cubicBezTo>
                <a:close/>
                <a:moveTo>
                  <a:pt x="167" y="234"/>
                </a:moveTo>
                <a:lnTo>
                  <a:pt x="33" y="234"/>
                </a:lnTo>
                <a:lnTo>
                  <a:pt x="33" y="100"/>
                </a:lnTo>
                <a:lnTo>
                  <a:pt x="167" y="100"/>
                </a:lnTo>
                <a:lnTo>
                  <a:pt x="167" y="234"/>
                </a:lnTo>
                <a:close/>
                <a:moveTo>
                  <a:pt x="133" y="300"/>
                </a:moveTo>
                <a:lnTo>
                  <a:pt x="67" y="300"/>
                </a:lnTo>
                <a:lnTo>
                  <a:pt x="67" y="267"/>
                </a:lnTo>
                <a:lnTo>
                  <a:pt x="133" y="267"/>
                </a:lnTo>
                <a:lnTo>
                  <a:pt x="133" y="300"/>
                </a:lnTo>
                <a:close/>
                <a:moveTo>
                  <a:pt x="67" y="34"/>
                </a:moveTo>
                <a:lnTo>
                  <a:pt x="133" y="34"/>
                </a:lnTo>
                <a:lnTo>
                  <a:pt x="133" y="67"/>
                </a:lnTo>
                <a:lnTo>
                  <a:pt x="67" y="67"/>
                </a:lnTo>
                <a:lnTo>
                  <a:pt x="67" y="34"/>
                </a:lnTo>
                <a:close/>
                <a:moveTo>
                  <a:pt x="200" y="150"/>
                </a:moveTo>
                <a:lnTo>
                  <a:pt x="200" y="67"/>
                </a:lnTo>
                <a:lnTo>
                  <a:pt x="167" y="67"/>
                </a:lnTo>
                <a:lnTo>
                  <a:pt x="167" y="0"/>
                </a:lnTo>
                <a:lnTo>
                  <a:pt x="33" y="0"/>
                </a:lnTo>
                <a:lnTo>
                  <a:pt x="33" y="67"/>
                </a:lnTo>
                <a:lnTo>
                  <a:pt x="0" y="67"/>
                </a:lnTo>
                <a:lnTo>
                  <a:pt x="0" y="267"/>
                </a:lnTo>
                <a:lnTo>
                  <a:pt x="33" y="267"/>
                </a:lnTo>
                <a:lnTo>
                  <a:pt x="33" y="334"/>
                </a:lnTo>
                <a:lnTo>
                  <a:pt x="167" y="334"/>
                </a:lnTo>
                <a:lnTo>
                  <a:pt x="167" y="267"/>
                </a:lnTo>
                <a:lnTo>
                  <a:pt x="200" y="267"/>
                </a:lnTo>
                <a:lnTo>
                  <a:pt x="200" y="184"/>
                </a:lnTo>
                <a:lnTo>
                  <a:pt x="233" y="184"/>
                </a:lnTo>
                <a:lnTo>
                  <a:pt x="233" y="150"/>
                </a:lnTo>
                <a:lnTo>
                  <a:pt x="200" y="150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B9412351-18BA-448B-A3A4-2F356BF835A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59938" y="3673475"/>
            <a:ext cx="176213" cy="254000"/>
          </a:xfrm>
          <a:custGeom>
            <a:avLst/>
            <a:gdLst>
              <a:gd name="T0" fmla="*/ 121 w 234"/>
              <a:gd name="T1" fmla="*/ 182 h 334"/>
              <a:gd name="T2" fmla="*/ 79 w 234"/>
              <a:gd name="T3" fmla="*/ 181 h 334"/>
              <a:gd name="T4" fmla="*/ 99 w 234"/>
              <a:gd name="T5" fmla="*/ 147 h 334"/>
              <a:gd name="T6" fmla="*/ 102 w 234"/>
              <a:gd name="T7" fmla="*/ 147 h 334"/>
              <a:gd name="T8" fmla="*/ 121 w 234"/>
              <a:gd name="T9" fmla="*/ 182 h 334"/>
              <a:gd name="T10" fmla="*/ 167 w 234"/>
              <a:gd name="T11" fmla="*/ 217 h 334"/>
              <a:gd name="T12" fmla="*/ 150 w 234"/>
              <a:gd name="T13" fmla="*/ 234 h 334"/>
              <a:gd name="T14" fmla="*/ 50 w 234"/>
              <a:gd name="T15" fmla="*/ 234 h 334"/>
              <a:gd name="T16" fmla="*/ 34 w 234"/>
              <a:gd name="T17" fmla="*/ 217 h 334"/>
              <a:gd name="T18" fmla="*/ 34 w 234"/>
              <a:gd name="T19" fmla="*/ 117 h 334"/>
              <a:gd name="T20" fmla="*/ 50 w 234"/>
              <a:gd name="T21" fmla="*/ 100 h 334"/>
              <a:gd name="T22" fmla="*/ 150 w 234"/>
              <a:gd name="T23" fmla="*/ 100 h 334"/>
              <a:gd name="T24" fmla="*/ 167 w 234"/>
              <a:gd name="T25" fmla="*/ 117 h 334"/>
              <a:gd name="T26" fmla="*/ 167 w 234"/>
              <a:gd name="T27" fmla="*/ 217 h 334"/>
              <a:gd name="T28" fmla="*/ 134 w 234"/>
              <a:gd name="T29" fmla="*/ 300 h 334"/>
              <a:gd name="T30" fmla="*/ 67 w 234"/>
              <a:gd name="T31" fmla="*/ 300 h 334"/>
              <a:gd name="T32" fmla="*/ 67 w 234"/>
              <a:gd name="T33" fmla="*/ 267 h 334"/>
              <a:gd name="T34" fmla="*/ 134 w 234"/>
              <a:gd name="T35" fmla="*/ 267 h 334"/>
              <a:gd name="T36" fmla="*/ 134 w 234"/>
              <a:gd name="T37" fmla="*/ 300 h 334"/>
              <a:gd name="T38" fmla="*/ 67 w 234"/>
              <a:gd name="T39" fmla="*/ 34 h 334"/>
              <a:gd name="T40" fmla="*/ 134 w 234"/>
              <a:gd name="T41" fmla="*/ 34 h 334"/>
              <a:gd name="T42" fmla="*/ 134 w 234"/>
              <a:gd name="T43" fmla="*/ 67 h 334"/>
              <a:gd name="T44" fmla="*/ 67 w 234"/>
              <a:gd name="T45" fmla="*/ 67 h 334"/>
              <a:gd name="T46" fmla="*/ 67 w 234"/>
              <a:gd name="T47" fmla="*/ 34 h 334"/>
              <a:gd name="T48" fmla="*/ 217 w 234"/>
              <a:gd name="T49" fmla="*/ 150 h 334"/>
              <a:gd name="T50" fmla="*/ 200 w 234"/>
              <a:gd name="T51" fmla="*/ 150 h 334"/>
              <a:gd name="T52" fmla="*/ 200 w 234"/>
              <a:gd name="T53" fmla="*/ 100 h 334"/>
              <a:gd name="T54" fmla="*/ 167 w 234"/>
              <a:gd name="T55" fmla="*/ 67 h 334"/>
              <a:gd name="T56" fmla="*/ 167 w 234"/>
              <a:gd name="T57" fmla="*/ 0 h 334"/>
              <a:gd name="T58" fmla="*/ 34 w 234"/>
              <a:gd name="T59" fmla="*/ 0 h 334"/>
              <a:gd name="T60" fmla="*/ 34 w 234"/>
              <a:gd name="T61" fmla="*/ 67 h 334"/>
              <a:gd name="T62" fmla="*/ 0 w 234"/>
              <a:gd name="T63" fmla="*/ 100 h 334"/>
              <a:gd name="T64" fmla="*/ 0 w 234"/>
              <a:gd name="T65" fmla="*/ 234 h 334"/>
              <a:gd name="T66" fmla="*/ 34 w 234"/>
              <a:gd name="T67" fmla="*/ 267 h 334"/>
              <a:gd name="T68" fmla="*/ 34 w 234"/>
              <a:gd name="T69" fmla="*/ 334 h 334"/>
              <a:gd name="T70" fmla="*/ 167 w 234"/>
              <a:gd name="T71" fmla="*/ 334 h 334"/>
              <a:gd name="T72" fmla="*/ 167 w 234"/>
              <a:gd name="T73" fmla="*/ 267 h 334"/>
              <a:gd name="T74" fmla="*/ 200 w 234"/>
              <a:gd name="T75" fmla="*/ 234 h 334"/>
              <a:gd name="T76" fmla="*/ 200 w 234"/>
              <a:gd name="T77" fmla="*/ 184 h 334"/>
              <a:gd name="T78" fmla="*/ 217 w 234"/>
              <a:gd name="T79" fmla="*/ 184 h 334"/>
              <a:gd name="T80" fmla="*/ 234 w 234"/>
              <a:gd name="T81" fmla="*/ 167 h 334"/>
              <a:gd name="T82" fmla="*/ 217 w 234"/>
              <a:gd name="T83" fmla="*/ 15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4" h="334">
                <a:moveTo>
                  <a:pt x="121" y="182"/>
                </a:moveTo>
                <a:cubicBezTo>
                  <a:pt x="100" y="201"/>
                  <a:pt x="98" y="199"/>
                  <a:pt x="79" y="181"/>
                </a:cubicBezTo>
                <a:cubicBezTo>
                  <a:pt x="49" y="154"/>
                  <a:pt x="81" y="125"/>
                  <a:pt x="99" y="147"/>
                </a:cubicBezTo>
                <a:cubicBezTo>
                  <a:pt x="100" y="148"/>
                  <a:pt x="101" y="148"/>
                  <a:pt x="102" y="147"/>
                </a:cubicBezTo>
                <a:cubicBezTo>
                  <a:pt x="119" y="125"/>
                  <a:pt x="152" y="154"/>
                  <a:pt x="121" y="182"/>
                </a:cubicBezTo>
                <a:close/>
                <a:moveTo>
                  <a:pt x="167" y="217"/>
                </a:moveTo>
                <a:cubicBezTo>
                  <a:pt x="167" y="226"/>
                  <a:pt x="160" y="234"/>
                  <a:pt x="150" y="234"/>
                </a:cubicBezTo>
                <a:lnTo>
                  <a:pt x="50" y="234"/>
                </a:lnTo>
                <a:cubicBezTo>
                  <a:pt x="41" y="234"/>
                  <a:pt x="34" y="226"/>
                  <a:pt x="34" y="217"/>
                </a:cubicBezTo>
                <a:lnTo>
                  <a:pt x="34" y="117"/>
                </a:lnTo>
                <a:cubicBezTo>
                  <a:pt x="34" y="108"/>
                  <a:pt x="41" y="100"/>
                  <a:pt x="50" y="100"/>
                </a:cubicBezTo>
                <a:lnTo>
                  <a:pt x="150" y="100"/>
                </a:lnTo>
                <a:cubicBezTo>
                  <a:pt x="160" y="100"/>
                  <a:pt x="167" y="108"/>
                  <a:pt x="167" y="117"/>
                </a:cubicBezTo>
                <a:lnTo>
                  <a:pt x="167" y="217"/>
                </a:lnTo>
                <a:close/>
                <a:moveTo>
                  <a:pt x="134" y="300"/>
                </a:moveTo>
                <a:lnTo>
                  <a:pt x="67" y="300"/>
                </a:lnTo>
                <a:lnTo>
                  <a:pt x="67" y="267"/>
                </a:lnTo>
                <a:lnTo>
                  <a:pt x="134" y="267"/>
                </a:lnTo>
                <a:lnTo>
                  <a:pt x="134" y="300"/>
                </a:lnTo>
                <a:close/>
                <a:moveTo>
                  <a:pt x="67" y="34"/>
                </a:moveTo>
                <a:lnTo>
                  <a:pt x="134" y="34"/>
                </a:lnTo>
                <a:lnTo>
                  <a:pt x="134" y="67"/>
                </a:lnTo>
                <a:lnTo>
                  <a:pt x="67" y="67"/>
                </a:lnTo>
                <a:lnTo>
                  <a:pt x="67" y="34"/>
                </a:lnTo>
                <a:close/>
                <a:moveTo>
                  <a:pt x="217" y="150"/>
                </a:moveTo>
                <a:lnTo>
                  <a:pt x="200" y="150"/>
                </a:lnTo>
                <a:lnTo>
                  <a:pt x="200" y="100"/>
                </a:lnTo>
                <a:cubicBezTo>
                  <a:pt x="200" y="82"/>
                  <a:pt x="185" y="67"/>
                  <a:pt x="167" y="67"/>
                </a:cubicBezTo>
                <a:lnTo>
                  <a:pt x="167" y="0"/>
                </a:lnTo>
                <a:lnTo>
                  <a:pt x="34" y="0"/>
                </a:lnTo>
                <a:lnTo>
                  <a:pt x="34" y="67"/>
                </a:lnTo>
                <a:cubicBezTo>
                  <a:pt x="15" y="67"/>
                  <a:pt x="0" y="82"/>
                  <a:pt x="0" y="100"/>
                </a:cubicBezTo>
                <a:lnTo>
                  <a:pt x="0" y="234"/>
                </a:lnTo>
                <a:cubicBezTo>
                  <a:pt x="0" y="252"/>
                  <a:pt x="15" y="267"/>
                  <a:pt x="34" y="267"/>
                </a:cubicBezTo>
                <a:lnTo>
                  <a:pt x="34" y="334"/>
                </a:lnTo>
                <a:lnTo>
                  <a:pt x="167" y="334"/>
                </a:lnTo>
                <a:lnTo>
                  <a:pt x="167" y="267"/>
                </a:lnTo>
                <a:cubicBezTo>
                  <a:pt x="185" y="267"/>
                  <a:pt x="200" y="252"/>
                  <a:pt x="200" y="234"/>
                </a:cubicBezTo>
                <a:lnTo>
                  <a:pt x="200" y="184"/>
                </a:lnTo>
                <a:lnTo>
                  <a:pt x="217" y="184"/>
                </a:lnTo>
                <a:cubicBezTo>
                  <a:pt x="226" y="184"/>
                  <a:pt x="234" y="176"/>
                  <a:pt x="234" y="167"/>
                </a:cubicBezTo>
                <a:cubicBezTo>
                  <a:pt x="234" y="158"/>
                  <a:pt x="226" y="150"/>
                  <a:pt x="217" y="150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1F42B4FE-2C52-4419-877C-AB550E0FBDB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58288" y="3673475"/>
            <a:ext cx="250825" cy="246063"/>
          </a:xfrm>
          <a:custGeom>
            <a:avLst/>
            <a:gdLst>
              <a:gd name="T0" fmla="*/ 300 w 333"/>
              <a:gd name="T1" fmla="*/ 243 h 323"/>
              <a:gd name="T2" fmla="*/ 183 w 333"/>
              <a:gd name="T3" fmla="*/ 283 h 323"/>
              <a:gd name="T4" fmla="*/ 183 w 333"/>
              <a:gd name="T5" fmla="*/ 91 h 323"/>
              <a:gd name="T6" fmla="*/ 183 w 333"/>
              <a:gd name="T7" fmla="*/ 88 h 323"/>
              <a:gd name="T8" fmla="*/ 300 w 333"/>
              <a:gd name="T9" fmla="*/ 48 h 323"/>
              <a:gd name="T10" fmla="*/ 300 w 333"/>
              <a:gd name="T11" fmla="*/ 243 h 323"/>
              <a:gd name="T12" fmla="*/ 150 w 333"/>
              <a:gd name="T13" fmla="*/ 91 h 323"/>
              <a:gd name="T14" fmla="*/ 150 w 333"/>
              <a:gd name="T15" fmla="*/ 283 h 323"/>
              <a:gd name="T16" fmla="*/ 33 w 333"/>
              <a:gd name="T17" fmla="*/ 243 h 323"/>
              <a:gd name="T18" fmla="*/ 33 w 333"/>
              <a:gd name="T19" fmla="*/ 48 h 323"/>
              <a:gd name="T20" fmla="*/ 150 w 333"/>
              <a:gd name="T21" fmla="*/ 88 h 323"/>
              <a:gd name="T22" fmla="*/ 150 w 333"/>
              <a:gd name="T23" fmla="*/ 91 h 323"/>
              <a:gd name="T24" fmla="*/ 166 w 333"/>
              <a:gd name="T25" fmla="*/ 59 h 323"/>
              <a:gd name="T26" fmla="*/ 0 w 333"/>
              <a:gd name="T27" fmla="*/ 0 h 323"/>
              <a:gd name="T28" fmla="*/ 0 w 333"/>
              <a:gd name="T29" fmla="*/ 267 h 323"/>
              <a:gd name="T30" fmla="*/ 166 w 333"/>
              <a:gd name="T31" fmla="*/ 323 h 323"/>
              <a:gd name="T32" fmla="*/ 333 w 333"/>
              <a:gd name="T33" fmla="*/ 267 h 323"/>
              <a:gd name="T34" fmla="*/ 333 w 333"/>
              <a:gd name="T35" fmla="*/ 0 h 323"/>
              <a:gd name="T36" fmla="*/ 166 w 333"/>
              <a:gd name="T37" fmla="*/ 59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3" h="323">
                <a:moveTo>
                  <a:pt x="300" y="243"/>
                </a:moveTo>
                <a:lnTo>
                  <a:pt x="183" y="283"/>
                </a:lnTo>
                <a:lnTo>
                  <a:pt x="183" y="91"/>
                </a:lnTo>
                <a:lnTo>
                  <a:pt x="183" y="88"/>
                </a:lnTo>
                <a:lnTo>
                  <a:pt x="300" y="48"/>
                </a:lnTo>
                <a:lnTo>
                  <a:pt x="300" y="243"/>
                </a:lnTo>
                <a:close/>
                <a:moveTo>
                  <a:pt x="150" y="91"/>
                </a:moveTo>
                <a:lnTo>
                  <a:pt x="150" y="283"/>
                </a:lnTo>
                <a:lnTo>
                  <a:pt x="33" y="243"/>
                </a:lnTo>
                <a:lnTo>
                  <a:pt x="33" y="48"/>
                </a:lnTo>
                <a:lnTo>
                  <a:pt x="150" y="88"/>
                </a:lnTo>
                <a:lnTo>
                  <a:pt x="150" y="91"/>
                </a:lnTo>
                <a:close/>
                <a:moveTo>
                  <a:pt x="166" y="59"/>
                </a:moveTo>
                <a:lnTo>
                  <a:pt x="0" y="0"/>
                </a:lnTo>
                <a:lnTo>
                  <a:pt x="0" y="267"/>
                </a:lnTo>
                <a:lnTo>
                  <a:pt x="166" y="323"/>
                </a:lnTo>
                <a:lnTo>
                  <a:pt x="333" y="267"/>
                </a:lnTo>
                <a:lnTo>
                  <a:pt x="333" y="0"/>
                </a:lnTo>
                <a:lnTo>
                  <a:pt x="166" y="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30E8B3F0-7CF9-4CD8-935C-08BDA8E1648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55051" y="3670300"/>
            <a:ext cx="250825" cy="238125"/>
          </a:xfrm>
          <a:custGeom>
            <a:avLst/>
            <a:gdLst>
              <a:gd name="T0" fmla="*/ 300 w 333"/>
              <a:gd name="T1" fmla="*/ 223 h 314"/>
              <a:gd name="T2" fmla="*/ 289 w 333"/>
              <a:gd name="T3" fmla="*/ 239 h 314"/>
              <a:gd name="T4" fmla="*/ 183 w 333"/>
              <a:gd name="T5" fmla="*/ 275 h 314"/>
              <a:gd name="T6" fmla="*/ 183 w 333"/>
              <a:gd name="T7" fmla="*/ 82 h 314"/>
              <a:gd name="T8" fmla="*/ 183 w 333"/>
              <a:gd name="T9" fmla="*/ 79 h 314"/>
              <a:gd name="T10" fmla="*/ 278 w 333"/>
              <a:gd name="T11" fmla="*/ 46 h 314"/>
              <a:gd name="T12" fmla="*/ 300 w 333"/>
              <a:gd name="T13" fmla="*/ 62 h 314"/>
              <a:gd name="T14" fmla="*/ 300 w 333"/>
              <a:gd name="T15" fmla="*/ 223 h 314"/>
              <a:gd name="T16" fmla="*/ 150 w 333"/>
              <a:gd name="T17" fmla="*/ 82 h 314"/>
              <a:gd name="T18" fmla="*/ 150 w 333"/>
              <a:gd name="T19" fmla="*/ 275 h 314"/>
              <a:gd name="T20" fmla="*/ 45 w 333"/>
              <a:gd name="T21" fmla="*/ 239 h 314"/>
              <a:gd name="T22" fmla="*/ 33 w 333"/>
              <a:gd name="T23" fmla="*/ 223 h 314"/>
              <a:gd name="T24" fmla="*/ 33 w 333"/>
              <a:gd name="T25" fmla="*/ 62 h 314"/>
              <a:gd name="T26" fmla="*/ 55 w 333"/>
              <a:gd name="T27" fmla="*/ 46 h 314"/>
              <a:gd name="T28" fmla="*/ 150 w 333"/>
              <a:gd name="T29" fmla="*/ 79 h 314"/>
              <a:gd name="T30" fmla="*/ 150 w 333"/>
              <a:gd name="T31" fmla="*/ 82 h 314"/>
              <a:gd name="T32" fmla="*/ 289 w 333"/>
              <a:gd name="T33" fmla="*/ 7 h 314"/>
              <a:gd name="T34" fmla="*/ 172 w 333"/>
              <a:gd name="T35" fmla="*/ 48 h 314"/>
              <a:gd name="T36" fmla="*/ 161 w 333"/>
              <a:gd name="T37" fmla="*/ 48 h 314"/>
              <a:gd name="T38" fmla="*/ 44 w 333"/>
              <a:gd name="T39" fmla="*/ 7 h 314"/>
              <a:gd name="T40" fmla="*/ 0 w 333"/>
              <a:gd name="T41" fmla="*/ 39 h 314"/>
              <a:gd name="T42" fmla="*/ 0 w 333"/>
              <a:gd name="T43" fmla="*/ 234 h 314"/>
              <a:gd name="T44" fmla="*/ 23 w 333"/>
              <a:gd name="T45" fmla="*/ 266 h 314"/>
              <a:gd name="T46" fmla="*/ 161 w 333"/>
              <a:gd name="T47" fmla="*/ 313 h 314"/>
              <a:gd name="T48" fmla="*/ 172 w 333"/>
              <a:gd name="T49" fmla="*/ 313 h 314"/>
              <a:gd name="T50" fmla="*/ 311 w 333"/>
              <a:gd name="T51" fmla="*/ 266 h 314"/>
              <a:gd name="T52" fmla="*/ 333 w 333"/>
              <a:gd name="T53" fmla="*/ 234 h 314"/>
              <a:gd name="T54" fmla="*/ 333 w 333"/>
              <a:gd name="T55" fmla="*/ 39 h 314"/>
              <a:gd name="T56" fmla="*/ 289 w 333"/>
              <a:gd name="T57" fmla="*/ 7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3" h="314">
                <a:moveTo>
                  <a:pt x="300" y="223"/>
                </a:moveTo>
                <a:cubicBezTo>
                  <a:pt x="300" y="230"/>
                  <a:pt x="295" y="236"/>
                  <a:pt x="289" y="239"/>
                </a:cubicBezTo>
                <a:lnTo>
                  <a:pt x="183" y="275"/>
                </a:lnTo>
                <a:lnTo>
                  <a:pt x="183" y="82"/>
                </a:lnTo>
                <a:lnTo>
                  <a:pt x="183" y="79"/>
                </a:lnTo>
                <a:lnTo>
                  <a:pt x="278" y="46"/>
                </a:lnTo>
                <a:cubicBezTo>
                  <a:pt x="289" y="43"/>
                  <a:pt x="300" y="51"/>
                  <a:pt x="300" y="62"/>
                </a:cubicBezTo>
                <a:lnTo>
                  <a:pt x="300" y="223"/>
                </a:lnTo>
                <a:close/>
                <a:moveTo>
                  <a:pt x="150" y="82"/>
                </a:moveTo>
                <a:lnTo>
                  <a:pt x="150" y="275"/>
                </a:lnTo>
                <a:lnTo>
                  <a:pt x="45" y="239"/>
                </a:lnTo>
                <a:cubicBezTo>
                  <a:pt x="38" y="236"/>
                  <a:pt x="33" y="230"/>
                  <a:pt x="33" y="223"/>
                </a:cubicBezTo>
                <a:lnTo>
                  <a:pt x="33" y="62"/>
                </a:lnTo>
                <a:cubicBezTo>
                  <a:pt x="33" y="51"/>
                  <a:pt x="45" y="43"/>
                  <a:pt x="55" y="46"/>
                </a:cubicBezTo>
                <a:lnTo>
                  <a:pt x="150" y="79"/>
                </a:lnTo>
                <a:lnTo>
                  <a:pt x="150" y="82"/>
                </a:lnTo>
                <a:close/>
                <a:moveTo>
                  <a:pt x="289" y="7"/>
                </a:moveTo>
                <a:lnTo>
                  <a:pt x="172" y="48"/>
                </a:lnTo>
                <a:cubicBezTo>
                  <a:pt x="169" y="50"/>
                  <a:pt x="165" y="50"/>
                  <a:pt x="161" y="48"/>
                </a:cubicBezTo>
                <a:lnTo>
                  <a:pt x="44" y="7"/>
                </a:lnTo>
                <a:cubicBezTo>
                  <a:pt x="23" y="0"/>
                  <a:pt x="0" y="16"/>
                  <a:pt x="0" y="39"/>
                </a:cubicBezTo>
                <a:lnTo>
                  <a:pt x="0" y="234"/>
                </a:lnTo>
                <a:cubicBezTo>
                  <a:pt x="0" y="249"/>
                  <a:pt x="9" y="261"/>
                  <a:pt x="23" y="266"/>
                </a:cubicBezTo>
                <a:lnTo>
                  <a:pt x="161" y="313"/>
                </a:lnTo>
                <a:cubicBezTo>
                  <a:pt x="165" y="314"/>
                  <a:pt x="169" y="314"/>
                  <a:pt x="172" y="313"/>
                </a:cubicBezTo>
                <a:lnTo>
                  <a:pt x="311" y="266"/>
                </a:lnTo>
                <a:cubicBezTo>
                  <a:pt x="324" y="261"/>
                  <a:pt x="333" y="249"/>
                  <a:pt x="333" y="234"/>
                </a:cubicBezTo>
                <a:lnTo>
                  <a:pt x="333" y="39"/>
                </a:lnTo>
                <a:cubicBezTo>
                  <a:pt x="333" y="16"/>
                  <a:pt x="311" y="0"/>
                  <a:pt x="289" y="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AC384F42-C654-4A22-B5F4-F772CE2AFB8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51813" y="3673475"/>
            <a:ext cx="252413" cy="254000"/>
          </a:xfrm>
          <a:custGeom>
            <a:avLst/>
            <a:gdLst>
              <a:gd name="T0" fmla="*/ 300 w 334"/>
              <a:gd name="T1" fmla="*/ 267 h 334"/>
              <a:gd name="T2" fmla="*/ 184 w 334"/>
              <a:gd name="T3" fmla="*/ 267 h 334"/>
              <a:gd name="T4" fmla="*/ 184 w 334"/>
              <a:gd name="T5" fmla="*/ 34 h 334"/>
              <a:gd name="T6" fmla="*/ 300 w 334"/>
              <a:gd name="T7" fmla="*/ 34 h 334"/>
              <a:gd name="T8" fmla="*/ 300 w 334"/>
              <a:gd name="T9" fmla="*/ 267 h 334"/>
              <a:gd name="T10" fmla="*/ 150 w 334"/>
              <a:gd name="T11" fmla="*/ 267 h 334"/>
              <a:gd name="T12" fmla="*/ 34 w 334"/>
              <a:gd name="T13" fmla="*/ 267 h 334"/>
              <a:gd name="T14" fmla="*/ 34 w 334"/>
              <a:gd name="T15" fmla="*/ 34 h 334"/>
              <a:gd name="T16" fmla="*/ 150 w 334"/>
              <a:gd name="T17" fmla="*/ 34 h 334"/>
              <a:gd name="T18" fmla="*/ 150 w 334"/>
              <a:gd name="T19" fmla="*/ 267 h 334"/>
              <a:gd name="T20" fmla="*/ 0 w 334"/>
              <a:gd name="T21" fmla="*/ 0 h 334"/>
              <a:gd name="T22" fmla="*/ 0 w 334"/>
              <a:gd name="T23" fmla="*/ 300 h 334"/>
              <a:gd name="T24" fmla="*/ 150 w 334"/>
              <a:gd name="T25" fmla="*/ 300 h 334"/>
              <a:gd name="T26" fmla="*/ 150 w 334"/>
              <a:gd name="T27" fmla="*/ 334 h 334"/>
              <a:gd name="T28" fmla="*/ 184 w 334"/>
              <a:gd name="T29" fmla="*/ 334 h 334"/>
              <a:gd name="T30" fmla="*/ 184 w 334"/>
              <a:gd name="T31" fmla="*/ 300 h 334"/>
              <a:gd name="T32" fmla="*/ 334 w 334"/>
              <a:gd name="T33" fmla="*/ 300 h 334"/>
              <a:gd name="T34" fmla="*/ 334 w 334"/>
              <a:gd name="T35" fmla="*/ 0 h 334"/>
              <a:gd name="T36" fmla="*/ 0 w 334"/>
              <a:gd name="T37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4" h="334">
                <a:moveTo>
                  <a:pt x="300" y="267"/>
                </a:moveTo>
                <a:lnTo>
                  <a:pt x="184" y="267"/>
                </a:lnTo>
                <a:lnTo>
                  <a:pt x="184" y="34"/>
                </a:lnTo>
                <a:lnTo>
                  <a:pt x="300" y="34"/>
                </a:lnTo>
                <a:lnTo>
                  <a:pt x="300" y="267"/>
                </a:lnTo>
                <a:close/>
                <a:moveTo>
                  <a:pt x="150" y="267"/>
                </a:moveTo>
                <a:lnTo>
                  <a:pt x="34" y="267"/>
                </a:lnTo>
                <a:lnTo>
                  <a:pt x="34" y="34"/>
                </a:lnTo>
                <a:lnTo>
                  <a:pt x="150" y="34"/>
                </a:lnTo>
                <a:lnTo>
                  <a:pt x="150" y="267"/>
                </a:lnTo>
                <a:close/>
                <a:moveTo>
                  <a:pt x="0" y="0"/>
                </a:moveTo>
                <a:lnTo>
                  <a:pt x="0" y="300"/>
                </a:lnTo>
                <a:lnTo>
                  <a:pt x="150" y="300"/>
                </a:lnTo>
                <a:lnTo>
                  <a:pt x="150" y="334"/>
                </a:lnTo>
                <a:lnTo>
                  <a:pt x="184" y="334"/>
                </a:lnTo>
                <a:lnTo>
                  <a:pt x="184" y="300"/>
                </a:lnTo>
                <a:lnTo>
                  <a:pt x="334" y="300"/>
                </a:lnTo>
                <a:lnTo>
                  <a:pt x="33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E4B38494-EACF-4E9A-AA59-6417BB4284F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48576" y="3673475"/>
            <a:ext cx="252413" cy="254000"/>
          </a:xfrm>
          <a:custGeom>
            <a:avLst/>
            <a:gdLst>
              <a:gd name="T0" fmla="*/ 300 w 333"/>
              <a:gd name="T1" fmla="*/ 250 h 334"/>
              <a:gd name="T2" fmla="*/ 283 w 333"/>
              <a:gd name="T3" fmla="*/ 267 h 334"/>
              <a:gd name="T4" fmla="*/ 183 w 333"/>
              <a:gd name="T5" fmla="*/ 267 h 334"/>
              <a:gd name="T6" fmla="*/ 183 w 333"/>
              <a:gd name="T7" fmla="*/ 34 h 334"/>
              <a:gd name="T8" fmla="*/ 283 w 333"/>
              <a:gd name="T9" fmla="*/ 34 h 334"/>
              <a:gd name="T10" fmla="*/ 300 w 333"/>
              <a:gd name="T11" fmla="*/ 50 h 334"/>
              <a:gd name="T12" fmla="*/ 300 w 333"/>
              <a:gd name="T13" fmla="*/ 250 h 334"/>
              <a:gd name="T14" fmla="*/ 150 w 333"/>
              <a:gd name="T15" fmla="*/ 267 h 334"/>
              <a:gd name="T16" fmla="*/ 50 w 333"/>
              <a:gd name="T17" fmla="*/ 267 h 334"/>
              <a:gd name="T18" fmla="*/ 33 w 333"/>
              <a:gd name="T19" fmla="*/ 250 h 334"/>
              <a:gd name="T20" fmla="*/ 33 w 333"/>
              <a:gd name="T21" fmla="*/ 50 h 334"/>
              <a:gd name="T22" fmla="*/ 50 w 333"/>
              <a:gd name="T23" fmla="*/ 34 h 334"/>
              <a:gd name="T24" fmla="*/ 150 w 333"/>
              <a:gd name="T25" fmla="*/ 34 h 334"/>
              <a:gd name="T26" fmla="*/ 150 w 333"/>
              <a:gd name="T27" fmla="*/ 267 h 334"/>
              <a:gd name="T28" fmla="*/ 300 w 333"/>
              <a:gd name="T29" fmla="*/ 0 h 334"/>
              <a:gd name="T30" fmla="*/ 33 w 333"/>
              <a:gd name="T31" fmla="*/ 0 h 334"/>
              <a:gd name="T32" fmla="*/ 0 w 333"/>
              <a:gd name="T33" fmla="*/ 34 h 334"/>
              <a:gd name="T34" fmla="*/ 0 w 333"/>
              <a:gd name="T35" fmla="*/ 267 h 334"/>
              <a:gd name="T36" fmla="*/ 33 w 333"/>
              <a:gd name="T37" fmla="*/ 300 h 334"/>
              <a:gd name="T38" fmla="*/ 150 w 333"/>
              <a:gd name="T39" fmla="*/ 300 h 334"/>
              <a:gd name="T40" fmla="*/ 150 w 333"/>
              <a:gd name="T41" fmla="*/ 317 h 334"/>
              <a:gd name="T42" fmla="*/ 166 w 333"/>
              <a:gd name="T43" fmla="*/ 334 h 334"/>
              <a:gd name="T44" fmla="*/ 183 w 333"/>
              <a:gd name="T45" fmla="*/ 317 h 334"/>
              <a:gd name="T46" fmla="*/ 183 w 333"/>
              <a:gd name="T47" fmla="*/ 300 h 334"/>
              <a:gd name="T48" fmla="*/ 300 w 333"/>
              <a:gd name="T49" fmla="*/ 300 h 334"/>
              <a:gd name="T50" fmla="*/ 333 w 333"/>
              <a:gd name="T51" fmla="*/ 267 h 334"/>
              <a:gd name="T52" fmla="*/ 333 w 333"/>
              <a:gd name="T53" fmla="*/ 34 h 334"/>
              <a:gd name="T54" fmla="*/ 300 w 333"/>
              <a:gd name="T55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3" h="334">
                <a:moveTo>
                  <a:pt x="300" y="250"/>
                </a:moveTo>
                <a:cubicBezTo>
                  <a:pt x="300" y="260"/>
                  <a:pt x="292" y="267"/>
                  <a:pt x="283" y="267"/>
                </a:cubicBezTo>
                <a:lnTo>
                  <a:pt x="183" y="267"/>
                </a:lnTo>
                <a:lnTo>
                  <a:pt x="183" y="34"/>
                </a:lnTo>
                <a:lnTo>
                  <a:pt x="283" y="34"/>
                </a:lnTo>
                <a:cubicBezTo>
                  <a:pt x="292" y="34"/>
                  <a:pt x="300" y="41"/>
                  <a:pt x="300" y="50"/>
                </a:cubicBezTo>
                <a:lnTo>
                  <a:pt x="300" y="250"/>
                </a:lnTo>
                <a:close/>
                <a:moveTo>
                  <a:pt x="150" y="267"/>
                </a:moveTo>
                <a:lnTo>
                  <a:pt x="50" y="267"/>
                </a:lnTo>
                <a:cubicBezTo>
                  <a:pt x="40" y="267"/>
                  <a:pt x="33" y="260"/>
                  <a:pt x="33" y="250"/>
                </a:cubicBezTo>
                <a:lnTo>
                  <a:pt x="33" y="50"/>
                </a:lnTo>
                <a:cubicBezTo>
                  <a:pt x="33" y="41"/>
                  <a:pt x="40" y="34"/>
                  <a:pt x="50" y="34"/>
                </a:cubicBezTo>
                <a:lnTo>
                  <a:pt x="150" y="34"/>
                </a:lnTo>
                <a:lnTo>
                  <a:pt x="150" y="267"/>
                </a:ln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267"/>
                </a:lnTo>
                <a:cubicBezTo>
                  <a:pt x="0" y="285"/>
                  <a:pt x="15" y="300"/>
                  <a:pt x="33" y="300"/>
                </a:cubicBezTo>
                <a:lnTo>
                  <a:pt x="150" y="300"/>
                </a:lnTo>
                <a:lnTo>
                  <a:pt x="150" y="317"/>
                </a:lnTo>
                <a:cubicBezTo>
                  <a:pt x="150" y="326"/>
                  <a:pt x="157" y="334"/>
                  <a:pt x="166" y="334"/>
                </a:cubicBezTo>
                <a:cubicBezTo>
                  <a:pt x="176" y="334"/>
                  <a:pt x="183" y="326"/>
                  <a:pt x="183" y="317"/>
                </a:cubicBezTo>
                <a:lnTo>
                  <a:pt x="183" y="300"/>
                </a:lnTo>
                <a:lnTo>
                  <a:pt x="300" y="300"/>
                </a:lnTo>
                <a:cubicBezTo>
                  <a:pt x="318" y="300"/>
                  <a:pt x="333" y="285"/>
                  <a:pt x="333" y="267"/>
                </a:cubicBez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B9131246-B0AC-4103-948F-2DE6E0A8EDD5}"/>
              </a:ext>
            </a:extLst>
          </p:cNvPr>
          <p:cNvSpPr>
            <a:spLocks noChangeAspect="1"/>
          </p:cNvSpPr>
          <p:nvPr/>
        </p:nvSpPr>
        <p:spPr bwMode="auto">
          <a:xfrm>
            <a:off x="7145338" y="3673475"/>
            <a:ext cx="252413" cy="254000"/>
          </a:xfrm>
          <a:custGeom>
            <a:avLst/>
            <a:gdLst>
              <a:gd name="T0" fmla="*/ 333 w 333"/>
              <a:gd name="T1" fmla="*/ 0 h 334"/>
              <a:gd name="T2" fmla="*/ 333 w 333"/>
              <a:gd name="T3" fmla="*/ 100 h 334"/>
              <a:gd name="T4" fmla="*/ 300 w 333"/>
              <a:gd name="T5" fmla="*/ 100 h 334"/>
              <a:gd name="T6" fmla="*/ 300 w 333"/>
              <a:gd name="T7" fmla="*/ 34 h 334"/>
              <a:gd name="T8" fmla="*/ 183 w 333"/>
              <a:gd name="T9" fmla="*/ 34 h 334"/>
              <a:gd name="T10" fmla="*/ 183 w 333"/>
              <a:gd name="T11" fmla="*/ 334 h 334"/>
              <a:gd name="T12" fmla="*/ 150 w 333"/>
              <a:gd name="T13" fmla="*/ 334 h 334"/>
              <a:gd name="T14" fmla="*/ 150 w 333"/>
              <a:gd name="T15" fmla="*/ 34 h 334"/>
              <a:gd name="T16" fmla="*/ 33 w 333"/>
              <a:gd name="T17" fmla="*/ 34 h 334"/>
              <a:gd name="T18" fmla="*/ 33 w 333"/>
              <a:gd name="T19" fmla="*/ 100 h 334"/>
              <a:gd name="T20" fmla="*/ 0 w 333"/>
              <a:gd name="T21" fmla="*/ 100 h 334"/>
              <a:gd name="T22" fmla="*/ 0 w 333"/>
              <a:gd name="T23" fmla="*/ 0 h 334"/>
              <a:gd name="T24" fmla="*/ 333 w 333"/>
              <a:gd name="T25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3" h="334">
                <a:moveTo>
                  <a:pt x="333" y="0"/>
                </a:moveTo>
                <a:lnTo>
                  <a:pt x="333" y="100"/>
                </a:lnTo>
                <a:lnTo>
                  <a:pt x="300" y="100"/>
                </a:lnTo>
                <a:lnTo>
                  <a:pt x="300" y="34"/>
                </a:lnTo>
                <a:lnTo>
                  <a:pt x="183" y="34"/>
                </a:lnTo>
                <a:lnTo>
                  <a:pt x="183" y="334"/>
                </a:lnTo>
                <a:lnTo>
                  <a:pt x="150" y="334"/>
                </a:lnTo>
                <a:lnTo>
                  <a:pt x="150" y="34"/>
                </a:lnTo>
                <a:lnTo>
                  <a:pt x="33" y="34"/>
                </a:lnTo>
                <a:lnTo>
                  <a:pt x="33" y="100"/>
                </a:lnTo>
                <a:lnTo>
                  <a:pt x="0" y="100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66F81C7A-28DD-401B-9E91-E7F7FBF04FB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43688" y="3673475"/>
            <a:ext cx="250825" cy="254000"/>
          </a:xfrm>
          <a:custGeom>
            <a:avLst/>
            <a:gdLst>
              <a:gd name="T0" fmla="*/ 0 w 334"/>
              <a:gd name="T1" fmla="*/ 0 h 334"/>
              <a:gd name="T2" fmla="*/ 0 w 334"/>
              <a:gd name="T3" fmla="*/ 100 h 334"/>
              <a:gd name="T4" fmla="*/ 34 w 334"/>
              <a:gd name="T5" fmla="*/ 100 h 334"/>
              <a:gd name="T6" fmla="*/ 34 w 334"/>
              <a:gd name="T7" fmla="*/ 34 h 334"/>
              <a:gd name="T8" fmla="*/ 150 w 334"/>
              <a:gd name="T9" fmla="*/ 34 h 334"/>
              <a:gd name="T10" fmla="*/ 150 w 334"/>
              <a:gd name="T11" fmla="*/ 167 h 334"/>
              <a:gd name="T12" fmla="*/ 84 w 334"/>
              <a:gd name="T13" fmla="*/ 167 h 334"/>
              <a:gd name="T14" fmla="*/ 84 w 334"/>
              <a:gd name="T15" fmla="*/ 200 h 334"/>
              <a:gd name="T16" fmla="*/ 250 w 334"/>
              <a:gd name="T17" fmla="*/ 200 h 334"/>
              <a:gd name="T18" fmla="*/ 250 w 334"/>
              <a:gd name="T19" fmla="*/ 167 h 334"/>
              <a:gd name="T20" fmla="*/ 184 w 334"/>
              <a:gd name="T21" fmla="*/ 167 h 334"/>
              <a:gd name="T22" fmla="*/ 184 w 334"/>
              <a:gd name="T23" fmla="*/ 34 h 334"/>
              <a:gd name="T24" fmla="*/ 300 w 334"/>
              <a:gd name="T25" fmla="*/ 34 h 334"/>
              <a:gd name="T26" fmla="*/ 300 w 334"/>
              <a:gd name="T27" fmla="*/ 100 h 334"/>
              <a:gd name="T28" fmla="*/ 334 w 334"/>
              <a:gd name="T29" fmla="*/ 100 h 334"/>
              <a:gd name="T30" fmla="*/ 334 w 334"/>
              <a:gd name="T31" fmla="*/ 0 h 334"/>
              <a:gd name="T32" fmla="*/ 0 w 334"/>
              <a:gd name="T33" fmla="*/ 0 h 334"/>
              <a:gd name="T34" fmla="*/ 150 w 334"/>
              <a:gd name="T35" fmla="*/ 234 h 334"/>
              <a:gd name="T36" fmla="*/ 184 w 334"/>
              <a:gd name="T37" fmla="*/ 234 h 334"/>
              <a:gd name="T38" fmla="*/ 184 w 334"/>
              <a:gd name="T39" fmla="*/ 334 h 334"/>
              <a:gd name="T40" fmla="*/ 150 w 334"/>
              <a:gd name="T41" fmla="*/ 334 h 334"/>
              <a:gd name="T42" fmla="*/ 150 w 334"/>
              <a:gd name="T43" fmla="*/ 2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4" h="334">
                <a:moveTo>
                  <a:pt x="0" y="0"/>
                </a:moveTo>
                <a:lnTo>
                  <a:pt x="0" y="100"/>
                </a:lnTo>
                <a:lnTo>
                  <a:pt x="34" y="100"/>
                </a:lnTo>
                <a:lnTo>
                  <a:pt x="34" y="34"/>
                </a:lnTo>
                <a:lnTo>
                  <a:pt x="150" y="34"/>
                </a:lnTo>
                <a:lnTo>
                  <a:pt x="150" y="167"/>
                </a:lnTo>
                <a:lnTo>
                  <a:pt x="84" y="167"/>
                </a:lnTo>
                <a:lnTo>
                  <a:pt x="84" y="200"/>
                </a:lnTo>
                <a:lnTo>
                  <a:pt x="250" y="200"/>
                </a:lnTo>
                <a:lnTo>
                  <a:pt x="250" y="167"/>
                </a:lnTo>
                <a:lnTo>
                  <a:pt x="184" y="167"/>
                </a:lnTo>
                <a:lnTo>
                  <a:pt x="184" y="34"/>
                </a:lnTo>
                <a:lnTo>
                  <a:pt x="300" y="34"/>
                </a:lnTo>
                <a:lnTo>
                  <a:pt x="300" y="100"/>
                </a:lnTo>
                <a:lnTo>
                  <a:pt x="334" y="100"/>
                </a:lnTo>
                <a:lnTo>
                  <a:pt x="334" y="0"/>
                </a:lnTo>
                <a:lnTo>
                  <a:pt x="0" y="0"/>
                </a:lnTo>
                <a:close/>
                <a:moveTo>
                  <a:pt x="150" y="234"/>
                </a:moveTo>
                <a:lnTo>
                  <a:pt x="184" y="234"/>
                </a:lnTo>
                <a:lnTo>
                  <a:pt x="184" y="334"/>
                </a:lnTo>
                <a:lnTo>
                  <a:pt x="150" y="334"/>
                </a:lnTo>
                <a:lnTo>
                  <a:pt x="150" y="2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5BA9C976-7550-4839-9AAD-B32AC9BE91DA}"/>
              </a:ext>
            </a:extLst>
          </p:cNvPr>
          <p:cNvSpPr>
            <a:spLocks noChangeAspect="1"/>
          </p:cNvSpPr>
          <p:nvPr/>
        </p:nvSpPr>
        <p:spPr bwMode="auto">
          <a:xfrm>
            <a:off x="6140451" y="3673475"/>
            <a:ext cx="250825" cy="254000"/>
          </a:xfrm>
          <a:custGeom>
            <a:avLst/>
            <a:gdLst>
              <a:gd name="T0" fmla="*/ 333 w 333"/>
              <a:gd name="T1" fmla="*/ 0 h 334"/>
              <a:gd name="T2" fmla="*/ 333 w 333"/>
              <a:gd name="T3" fmla="*/ 100 h 334"/>
              <a:gd name="T4" fmla="*/ 300 w 333"/>
              <a:gd name="T5" fmla="*/ 100 h 334"/>
              <a:gd name="T6" fmla="*/ 233 w 333"/>
              <a:gd name="T7" fmla="*/ 34 h 334"/>
              <a:gd name="T8" fmla="*/ 209 w 333"/>
              <a:gd name="T9" fmla="*/ 34 h 334"/>
              <a:gd name="T10" fmla="*/ 183 w 333"/>
              <a:gd name="T11" fmla="*/ 60 h 334"/>
              <a:gd name="T12" fmla="*/ 183 w 333"/>
              <a:gd name="T13" fmla="*/ 284 h 334"/>
              <a:gd name="T14" fmla="*/ 200 w 333"/>
              <a:gd name="T15" fmla="*/ 300 h 334"/>
              <a:gd name="T16" fmla="*/ 233 w 333"/>
              <a:gd name="T17" fmla="*/ 300 h 334"/>
              <a:gd name="T18" fmla="*/ 233 w 333"/>
              <a:gd name="T19" fmla="*/ 334 h 334"/>
              <a:gd name="T20" fmla="*/ 100 w 333"/>
              <a:gd name="T21" fmla="*/ 334 h 334"/>
              <a:gd name="T22" fmla="*/ 100 w 333"/>
              <a:gd name="T23" fmla="*/ 300 h 334"/>
              <a:gd name="T24" fmla="*/ 133 w 333"/>
              <a:gd name="T25" fmla="*/ 300 h 334"/>
              <a:gd name="T26" fmla="*/ 150 w 333"/>
              <a:gd name="T27" fmla="*/ 284 h 334"/>
              <a:gd name="T28" fmla="*/ 150 w 333"/>
              <a:gd name="T29" fmla="*/ 60 h 334"/>
              <a:gd name="T30" fmla="*/ 123 w 333"/>
              <a:gd name="T31" fmla="*/ 34 h 334"/>
              <a:gd name="T32" fmla="*/ 100 w 333"/>
              <a:gd name="T33" fmla="*/ 34 h 334"/>
              <a:gd name="T34" fmla="*/ 33 w 333"/>
              <a:gd name="T35" fmla="*/ 100 h 334"/>
              <a:gd name="T36" fmla="*/ 0 w 333"/>
              <a:gd name="T37" fmla="*/ 100 h 334"/>
              <a:gd name="T38" fmla="*/ 0 w 333"/>
              <a:gd name="T39" fmla="*/ 0 h 334"/>
              <a:gd name="T40" fmla="*/ 333 w 333"/>
              <a:gd name="T41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3" h="334">
                <a:moveTo>
                  <a:pt x="333" y="0"/>
                </a:moveTo>
                <a:lnTo>
                  <a:pt x="333" y="100"/>
                </a:lnTo>
                <a:lnTo>
                  <a:pt x="300" y="100"/>
                </a:lnTo>
                <a:cubicBezTo>
                  <a:pt x="300" y="64"/>
                  <a:pt x="270" y="34"/>
                  <a:pt x="233" y="34"/>
                </a:cubicBezTo>
                <a:lnTo>
                  <a:pt x="209" y="34"/>
                </a:lnTo>
                <a:cubicBezTo>
                  <a:pt x="195" y="34"/>
                  <a:pt x="183" y="46"/>
                  <a:pt x="183" y="60"/>
                </a:cubicBezTo>
                <a:lnTo>
                  <a:pt x="183" y="284"/>
                </a:lnTo>
                <a:cubicBezTo>
                  <a:pt x="183" y="293"/>
                  <a:pt x="190" y="300"/>
                  <a:pt x="200" y="300"/>
                </a:cubicBezTo>
                <a:lnTo>
                  <a:pt x="233" y="300"/>
                </a:lnTo>
                <a:lnTo>
                  <a:pt x="233" y="334"/>
                </a:lnTo>
                <a:lnTo>
                  <a:pt x="100" y="334"/>
                </a:lnTo>
                <a:lnTo>
                  <a:pt x="100" y="300"/>
                </a:lnTo>
                <a:lnTo>
                  <a:pt x="133" y="300"/>
                </a:lnTo>
                <a:cubicBezTo>
                  <a:pt x="142" y="300"/>
                  <a:pt x="150" y="293"/>
                  <a:pt x="150" y="284"/>
                </a:cubicBezTo>
                <a:lnTo>
                  <a:pt x="150" y="60"/>
                </a:lnTo>
                <a:cubicBezTo>
                  <a:pt x="150" y="46"/>
                  <a:pt x="138" y="34"/>
                  <a:pt x="123" y="34"/>
                </a:cubicBezTo>
                <a:lnTo>
                  <a:pt x="100" y="34"/>
                </a:lnTo>
                <a:cubicBezTo>
                  <a:pt x="63" y="34"/>
                  <a:pt x="33" y="64"/>
                  <a:pt x="33" y="100"/>
                </a:cubicBezTo>
                <a:lnTo>
                  <a:pt x="0" y="100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8829AB6F-C409-400A-86A7-8F9BFA31FD1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66413" y="3167063"/>
            <a:ext cx="250825" cy="252413"/>
          </a:xfrm>
          <a:custGeom>
            <a:avLst/>
            <a:gdLst>
              <a:gd name="T0" fmla="*/ 216 w 333"/>
              <a:gd name="T1" fmla="*/ 116 h 333"/>
              <a:gd name="T2" fmla="*/ 216 w 333"/>
              <a:gd name="T3" fmla="*/ 216 h 333"/>
              <a:gd name="T4" fmla="*/ 200 w 333"/>
              <a:gd name="T5" fmla="*/ 233 h 333"/>
              <a:gd name="T6" fmla="*/ 183 w 333"/>
              <a:gd name="T7" fmla="*/ 216 h 333"/>
              <a:gd name="T8" fmla="*/ 183 w 333"/>
              <a:gd name="T9" fmla="*/ 183 h 333"/>
              <a:gd name="T10" fmla="*/ 150 w 333"/>
              <a:gd name="T11" fmla="*/ 183 h 333"/>
              <a:gd name="T12" fmla="*/ 150 w 333"/>
              <a:gd name="T13" fmla="*/ 216 h 333"/>
              <a:gd name="T14" fmla="*/ 133 w 333"/>
              <a:gd name="T15" fmla="*/ 233 h 333"/>
              <a:gd name="T16" fmla="*/ 116 w 333"/>
              <a:gd name="T17" fmla="*/ 216 h 333"/>
              <a:gd name="T18" fmla="*/ 116 w 333"/>
              <a:gd name="T19" fmla="*/ 116 h 333"/>
              <a:gd name="T20" fmla="*/ 133 w 333"/>
              <a:gd name="T21" fmla="*/ 100 h 333"/>
              <a:gd name="T22" fmla="*/ 150 w 333"/>
              <a:gd name="T23" fmla="*/ 116 h 333"/>
              <a:gd name="T24" fmla="*/ 150 w 333"/>
              <a:gd name="T25" fmla="*/ 150 h 333"/>
              <a:gd name="T26" fmla="*/ 183 w 333"/>
              <a:gd name="T27" fmla="*/ 150 h 333"/>
              <a:gd name="T28" fmla="*/ 183 w 333"/>
              <a:gd name="T29" fmla="*/ 116 h 333"/>
              <a:gd name="T30" fmla="*/ 200 w 333"/>
              <a:gd name="T31" fmla="*/ 100 h 333"/>
              <a:gd name="T32" fmla="*/ 216 w 333"/>
              <a:gd name="T33" fmla="*/ 116 h 333"/>
              <a:gd name="T34" fmla="*/ 300 w 333"/>
              <a:gd name="T35" fmla="*/ 283 h 333"/>
              <a:gd name="T36" fmla="*/ 283 w 333"/>
              <a:gd name="T37" fmla="*/ 300 h 333"/>
              <a:gd name="T38" fmla="*/ 50 w 333"/>
              <a:gd name="T39" fmla="*/ 300 h 333"/>
              <a:gd name="T40" fmla="*/ 33 w 333"/>
              <a:gd name="T41" fmla="*/ 283 h 333"/>
              <a:gd name="T42" fmla="*/ 33 w 333"/>
              <a:gd name="T43" fmla="*/ 50 h 333"/>
              <a:gd name="T44" fmla="*/ 50 w 333"/>
              <a:gd name="T45" fmla="*/ 33 h 333"/>
              <a:gd name="T46" fmla="*/ 283 w 333"/>
              <a:gd name="T47" fmla="*/ 33 h 333"/>
              <a:gd name="T48" fmla="*/ 300 w 333"/>
              <a:gd name="T49" fmla="*/ 50 h 333"/>
              <a:gd name="T50" fmla="*/ 300 w 333"/>
              <a:gd name="T51" fmla="*/ 283 h 333"/>
              <a:gd name="T52" fmla="*/ 300 w 333"/>
              <a:gd name="T53" fmla="*/ 0 h 333"/>
              <a:gd name="T54" fmla="*/ 33 w 333"/>
              <a:gd name="T55" fmla="*/ 0 h 333"/>
              <a:gd name="T56" fmla="*/ 0 w 333"/>
              <a:gd name="T57" fmla="*/ 33 h 333"/>
              <a:gd name="T58" fmla="*/ 0 w 333"/>
              <a:gd name="T59" fmla="*/ 300 h 333"/>
              <a:gd name="T60" fmla="*/ 33 w 333"/>
              <a:gd name="T61" fmla="*/ 333 h 333"/>
              <a:gd name="T62" fmla="*/ 300 w 333"/>
              <a:gd name="T63" fmla="*/ 333 h 333"/>
              <a:gd name="T64" fmla="*/ 333 w 333"/>
              <a:gd name="T65" fmla="*/ 300 h 333"/>
              <a:gd name="T66" fmla="*/ 333 w 333"/>
              <a:gd name="T67" fmla="*/ 33 h 333"/>
              <a:gd name="T68" fmla="*/ 300 w 333"/>
              <a:gd name="T6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3">
                <a:moveTo>
                  <a:pt x="216" y="116"/>
                </a:moveTo>
                <a:lnTo>
                  <a:pt x="216" y="216"/>
                </a:lnTo>
                <a:cubicBezTo>
                  <a:pt x="216" y="226"/>
                  <a:pt x="209" y="233"/>
                  <a:pt x="200" y="233"/>
                </a:cubicBezTo>
                <a:cubicBezTo>
                  <a:pt x="190" y="233"/>
                  <a:pt x="183" y="226"/>
                  <a:pt x="183" y="216"/>
                </a:cubicBezTo>
                <a:lnTo>
                  <a:pt x="183" y="183"/>
                </a:lnTo>
                <a:lnTo>
                  <a:pt x="150" y="183"/>
                </a:lnTo>
                <a:lnTo>
                  <a:pt x="150" y="216"/>
                </a:lnTo>
                <a:cubicBezTo>
                  <a:pt x="150" y="226"/>
                  <a:pt x="142" y="233"/>
                  <a:pt x="133" y="233"/>
                </a:cubicBezTo>
                <a:cubicBezTo>
                  <a:pt x="124" y="233"/>
                  <a:pt x="116" y="226"/>
                  <a:pt x="116" y="216"/>
                </a:cubicBezTo>
                <a:lnTo>
                  <a:pt x="116" y="116"/>
                </a:lnTo>
                <a:cubicBezTo>
                  <a:pt x="116" y="107"/>
                  <a:pt x="124" y="100"/>
                  <a:pt x="133" y="100"/>
                </a:cubicBezTo>
                <a:cubicBezTo>
                  <a:pt x="142" y="100"/>
                  <a:pt x="150" y="107"/>
                  <a:pt x="150" y="116"/>
                </a:cubicBezTo>
                <a:lnTo>
                  <a:pt x="150" y="150"/>
                </a:lnTo>
                <a:lnTo>
                  <a:pt x="183" y="150"/>
                </a:lnTo>
                <a:lnTo>
                  <a:pt x="183" y="116"/>
                </a:lnTo>
                <a:cubicBezTo>
                  <a:pt x="183" y="107"/>
                  <a:pt x="190" y="100"/>
                  <a:pt x="200" y="100"/>
                </a:cubicBezTo>
                <a:cubicBezTo>
                  <a:pt x="209" y="100"/>
                  <a:pt x="216" y="107"/>
                  <a:pt x="216" y="116"/>
                </a:cubicBezTo>
                <a:close/>
                <a:moveTo>
                  <a:pt x="300" y="283"/>
                </a:moveTo>
                <a:cubicBezTo>
                  <a:pt x="300" y="292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92"/>
                  <a:pt x="33" y="283"/>
                </a:cubicBezTo>
                <a:lnTo>
                  <a:pt x="33" y="50"/>
                </a:lnTo>
                <a:cubicBezTo>
                  <a:pt x="33" y="40"/>
                  <a:pt x="40" y="33"/>
                  <a:pt x="50" y="33"/>
                </a:cubicBezTo>
                <a:lnTo>
                  <a:pt x="283" y="33"/>
                </a:lnTo>
                <a:cubicBezTo>
                  <a:pt x="292" y="33"/>
                  <a:pt x="300" y="40"/>
                  <a:pt x="300" y="50"/>
                </a:cubicBezTo>
                <a:lnTo>
                  <a:pt x="300" y="283"/>
                </a:ln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D6E83DB4-4E2E-44C0-B560-A4B4454B0B7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63176" y="3167063"/>
            <a:ext cx="250825" cy="252413"/>
          </a:xfrm>
          <a:custGeom>
            <a:avLst/>
            <a:gdLst>
              <a:gd name="T0" fmla="*/ 150 w 333"/>
              <a:gd name="T1" fmla="*/ 233 h 333"/>
              <a:gd name="T2" fmla="*/ 117 w 333"/>
              <a:gd name="T3" fmla="*/ 233 h 333"/>
              <a:gd name="T4" fmla="*/ 117 w 333"/>
              <a:gd name="T5" fmla="*/ 100 h 333"/>
              <a:gd name="T6" fmla="*/ 150 w 333"/>
              <a:gd name="T7" fmla="*/ 100 h 333"/>
              <a:gd name="T8" fmla="*/ 150 w 333"/>
              <a:gd name="T9" fmla="*/ 150 h 333"/>
              <a:gd name="T10" fmla="*/ 183 w 333"/>
              <a:gd name="T11" fmla="*/ 150 h 333"/>
              <a:gd name="T12" fmla="*/ 183 w 333"/>
              <a:gd name="T13" fmla="*/ 100 h 333"/>
              <a:gd name="T14" fmla="*/ 217 w 333"/>
              <a:gd name="T15" fmla="*/ 100 h 333"/>
              <a:gd name="T16" fmla="*/ 217 w 333"/>
              <a:gd name="T17" fmla="*/ 233 h 333"/>
              <a:gd name="T18" fmla="*/ 183 w 333"/>
              <a:gd name="T19" fmla="*/ 233 h 333"/>
              <a:gd name="T20" fmla="*/ 183 w 333"/>
              <a:gd name="T21" fmla="*/ 183 h 333"/>
              <a:gd name="T22" fmla="*/ 150 w 333"/>
              <a:gd name="T23" fmla="*/ 183 h 333"/>
              <a:gd name="T24" fmla="*/ 150 w 333"/>
              <a:gd name="T25" fmla="*/ 233 h 333"/>
              <a:gd name="T26" fmla="*/ 300 w 333"/>
              <a:gd name="T27" fmla="*/ 300 h 333"/>
              <a:gd name="T28" fmla="*/ 33 w 333"/>
              <a:gd name="T29" fmla="*/ 300 h 333"/>
              <a:gd name="T30" fmla="*/ 33 w 333"/>
              <a:gd name="T31" fmla="*/ 33 h 333"/>
              <a:gd name="T32" fmla="*/ 300 w 333"/>
              <a:gd name="T33" fmla="*/ 33 h 333"/>
              <a:gd name="T34" fmla="*/ 300 w 333"/>
              <a:gd name="T35" fmla="*/ 300 h 333"/>
              <a:gd name="T36" fmla="*/ 0 w 333"/>
              <a:gd name="T37" fmla="*/ 333 h 333"/>
              <a:gd name="T38" fmla="*/ 333 w 333"/>
              <a:gd name="T39" fmla="*/ 333 h 333"/>
              <a:gd name="T40" fmla="*/ 333 w 333"/>
              <a:gd name="T41" fmla="*/ 0 h 333"/>
              <a:gd name="T42" fmla="*/ 0 w 333"/>
              <a:gd name="T43" fmla="*/ 0 h 333"/>
              <a:gd name="T44" fmla="*/ 0 w 333"/>
              <a:gd name="T45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3" h="333">
                <a:moveTo>
                  <a:pt x="150" y="233"/>
                </a:moveTo>
                <a:lnTo>
                  <a:pt x="117" y="233"/>
                </a:lnTo>
                <a:lnTo>
                  <a:pt x="117" y="100"/>
                </a:lnTo>
                <a:lnTo>
                  <a:pt x="150" y="100"/>
                </a:lnTo>
                <a:lnTo>
                  <a:pt x="150" y="150"/>
                </a:lnTo>
                <a:lnTo>
                  <a:pt x="183" y="150"/>
                </a:lnTo>
                <a:lnTo>
                  <a:pt x="183" y="100"/>
                </a:lnTo>
                <a:lnTo>
                  <a:pt x="217" y="100"/>
                </a:lnTo>
                <a:lnTo>
                  <a:pt x="217" y="233"/>
                </a:lnTo>
                <a:lnTo>
                  <a:pt x="183" y="233"/>
                </a:lnTo>
                <a:lnTo>
                  <a:pt x="183" y="183"/>
                </a:lnTo>
                <a:lnTo>
                  <a:pt x="150" y="183"/>
                </a:lnTo>
                <a:lnTo>
                  <a:pt x="150" y="233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277465EA-C0E7-44B5-AE0D-3F207F80E31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59938" y="3167063"/>
            <a:ext cx="252413" cy="252413"/>
          </a:xfrm>
          <a:custGeom>
            <a:avLst/>
            <a:gdLst>
              <a:gd name="T0" fmla="*/ 117 w 334"/>
              <a:gd name="T1" fmla="*/ 233 h 333"/>
              <a:gd name="T2" fmla="*/ 150 w 334"/>
              <a:gd name="T3" fmla="*/ 183 h 333"/>
              <a:gd name="T4" fmla="*/ 184 w 334"/>
              <a:gd name="T5" fmla="*/ 233 h 333"/>
              <a:gd name="T6" fmla="*/ 217 w 334"/>
              <a:gd name="T7" fmla="*/ 100 h 333"/>
              <a:gd name="T8" fmla="*/ 184 w 334"/>
              <a:gd name="T9" fmla="*/ 150 h 333"/>
              <a:gd name="T10" fmla="*/ 150 w 334"/>
              <a:gd name="T11" fmla="*/ 100 h 333"/>
              <a:gd name="T12" fmla="*/ 300 w 334"/>
              <a:gd name="T13" fmla="*/ 233 h 333"/>
              <a:gd name="T14" fmla="*/ 334 w 334"/>
              <a:gd name="T15" fmla="*/ 100 h 333"/>
              <a:gd name="T16" fmla="*/ 300 w 334"/>
              <a:gd name="T17" fmla="*/ 233 h 333"/>
              <a:gd name="T18" fmla="*/ 267 w 334"/>
              <a:gd name="T19" fmla="*/ 300 h 333"/>
              <a:gd name="T20" fmla="*/ 307 w 334"/>
              <a:gd name="T21" fmla="*/ 333 h 333"/>
              <a:gd name="T22" fmla="*/ 334 w 334"/>
              <a:gd name="T23" fmla="*/ 294 h 333"/>
              <a:gd name="T24" fmla="*/ 300 w 334"/>
              <a:gd name="T25" fmla="*/ 266 h 333"/>
              <a:gd name="T26" fmla="*/ 307 w 334"/>
              <a:gd name="T27" fmla="*/ 0 h 333"/>
              <a:gd name="T28" fmla="*/ 267 w 334"/>
              <a:gd name="T29" fmla="*/ 33 h 333"/>
              <a:gd name="T30" fmla="*/ 300 w 334"/>
              <a:gd name="T31" fmla="*/ 66 h 333"/>
              <a:gd name="T32" fmla="*/ 334 w 334"/>
              <a:gd name="T33" fmla="*/ 27 h 333"/>
              <a:gd name="T34" fmla="*/ 307 w 334"/>
              <a:gd name="T35" fmla="*/ 0 h 333"/>
              <a:gd name="T36" fmla="*/ 0 w 334"/>
              <a:gd name="T37" fmla="*/ 100 h 333"/>
              <a:gd name="T38" fmla="*/ 34 w 334"/>
              <a:gd name="T39" fmla="*/ 233 h 333"/>
              <a:gd name="T40" fmla="*/ 34 w 334"/>
              <a:gd name="T41" fmla="*/ 266 h 333"/>
              <a:gd name="T42" fmla="*/ 0 w 334"/>
              <a:gd name="T43" fmla="*/ 294 h 333"/>
              <a:gd name="T44" fmla="*/ 41 w 334"/>
              <a:gd name="T45" fmla="*/ 333 h 333"/>
              <a:gd name="T46" fmla="*/ 67 w 334"/>
              <a:gd name="T47" fmla="*/ 300 h 333"/>
              <a:gd name="T48" fmla="*/ 34 w 334"/>
              <a:gd name="T49" fmla="*/ 266 h 333"/>
              <a:gd name="T50" fmla="*/ 0 w 334"/>
              <a:gd name="T51" fmla="*/ 27 h 333"/>
              <a:gd name="T52" fmla="*/ 34 w 334"/>
              <a:gd name="T53" fmla="*/ 66 h 333"/>
              <a:gd name="T54" fmla="*/ 67 w 334"/>
              <a:gd name="T55" fmla="*/ 33 h 333"/>
              <a:gd name="T56" fmla="*/ 41 w 334"/>
              <a:gd name="T57" fmla="*/ 0 h 333"/>
              <a:gd name="T58" fmla="*/ 100 w 334"/>
              <a:gd name="T59" fmla="*/ 333 h 333"/>
              <a:gd name="T60" fmla="*/ 234 w 334"/>
              <a:gd name="T61" fmla="*/ 300 h 333"/>
              <a:gd name="T62" fmla="*/ 100 w 334"/>
              <a:gd name="T63" fmla="*/ 333 h 333"/>
              <a:gd name="T64" fmla="*/ 234 w 334"/>
              <a:gd name="T65" fmla="*/ 0 h 333"/>
              <a:gd name="T66" fmla="*/ 100 w 334"/>
              <a:gd name="T67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4" h="333">
                <a:moveTo>
                  <a:pt x="117" y="100"/>
                </a:moveTo>
                <a:lnTo>
                  <a:pt x="117" y="233"/>
                </a:lnTo>
                <a:lnTo>
                  <a:pt x="150" y="233"/>
                </a:lnTo>
                <a:lnTo>
                  <a:pt x="150" y="183"/>
                </a:lnTo>
                <a:lnTo>
                  <a:pt x="184" y="183"/>
                </a:lnTo>
                <a:lnTo>
                  <a:pt x="184" y="233"/>
                </a:lnTo>
                <a:lnTo>
                  <a:pt x="217" y="233"/>
                </a:lnTo>
                <a:lnTo>
                  <a:pt x="217" y="100"/>
                </a:lnTo>
                <a:lnTo>
                  <a:pt x="184" y="100"/>
                </a:lnTo>
                <a:lnTo>
                  <a:pt x="184" y="150"/>
                </a:lnTo>
                <a:lnTo>
                  <a:pt x="150" y="150"/>
                </a:lnTo>
                <a:lnTo>
                  <a:pt x="150" y="100"/>
                </a:lnTo>
                <a:lnTo>
                  <a:pt x="117" y="100"/>
                </a:lnTo>
                <a:close/>
                <a:moveTo>
                  <a:pt x="300" y="233"/>
                </a:moveTo>
                <a:lnTo>
                  <a:pt x="334" y="233"/>
                </a:lnTo>
                <a:lnTo>
                  <a:pt x="334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00" y="300"/>
                </a:moveTo>
                <a:lnTo>
                  <a:pt x="267" y="300"/>
                </a:lnTo>
                <a:lnTo>
                  <a:pt x="267" y="333"/>
                </a:lnTo>
                <a:lnTo>
                  <a:pt x="307" y="333"/>
                </a:lnTo>
                <a:lnTo>
                  <a:pt x="334" y="333"/>
                </a:lnTo>
                <a:lnTo>
                  <a:pt x="334" y="294"/>
                </a:lnTo>
                <a:lnTo>
                  <a:pt x="334" y="266"/>
                </a:lnTo>
                <a:lnTo>
                  <a:pt x="300" y="266"/>
                </a:lnTo>
                <a:lnTo>
                  <a:pt x="300" y="300"/>
                </a:lnTo>
                <a:close/>
                <a:moveTo>
                  <a:pt x="307" y="0"/>
                </a:moveTo>
                <a:lnTo>
                  <a:pt x="267" y="0"/>
                </a:lnTo>
                <a:lnTo>
                  <a:pt x="267" y="33"/>
                </a:lnTo>
                <a:lnTo>
                  <a:pt x="300" y="33"/>
                </a:lnTo>
                <a:lnTo>
                  <a:pt x="300" y="66"/>
                </a:lnTo>
                <a:lnTo>
                  <a:pt x="334" y="66"/>
                </a:lnTo>
                <a:lnTo>
                  <a:pt x="334" y="27"/>
                </a:lnTo>
                <a:lnTo>
                  <a:pt x="334" y="0"/>
                </a:lnTo>
                <a:lnTo>
                  <a:pt x="307" y="0"/>
                </a:lnTo>
                <a:close/>
                <a:moveTo>
                  <a:pt x="34" y="100"/>
                </a:moveTo>
                <a:lnTo>
                  <a:pt x="0" y="100"/>
                </a:lnTo>
                <a:lnTo>
                  <a:pt x="0" y="233"/>
                </a:lnTo>
                <a:lnTo>
                  <a:pt x="34" y="233"/>
                </a:lnTo>
                <a:lnTo>
                  <a:pt x="34" y="100"/>
                </a:lnTo>
                <a:close/>
                <a:moveTo>
                  <a:pt x="34" y="266"/>
                </a:moveTo>
                <a:lnTo>
                  <a:pt x="0" y="266"/>
                </a:lnTo>
                <a:lnTo>
                  <a:pt x="0" y="294"/>
                </a:lnTo>
                <a:lnTo>
                  <a:pt x="0" y="333"/>
                </a:lnTo>
                <a:lnTo>
                  <a:pt x="41" y="333"/>
                </a:lnTo>
                <a:lnTo>
                  <a:pt x="67" y="333"/>
                </a:lnTo>
                <a:lnTo>
                  <a:pt x="67" y="300"/>
                </a:lnTo>
                <a:lnTo>
                  <a:pt x="34" y="300"/>
                </a:lnTo>
                <a:lnTo>
                  <a:pt x="34" y="266"/>
                </a:lnTo>
                <a:close/>
                <a:moveTo>
                  <a:pt x="0" y="0"/>
                </a:moveTo>
                <a:lnTo>
                  <a:pt x="0" y="27"/>
                </a:lnTo>
                <a:lnTo>
                  <a:pt x="0" y="66"/>
                </a:lnTo>
                <a:lnTo>
                  <a:pt x="34" y="66"/>
                </a:lnTo>
                <a:lnTo>
                  <a:pt x="34" y="33"/>
                </a:lnTo>
                <a:lnTo>
                  <a:pt x="67" y="33"/>
                </a:lnTo>
                <a:lnTo>
                  <a:pt x="67" y="0"/>
                </a:lnTo>
                <a:lnTo>
                  <a:pt x="41" y="0"/>
                </a:lnTo>
                <a:lnTo>
                  <a:pt x="0" y="0"/>
                </a:lnTo>
                <a:close/>
                <a:moveTo>
                  <a:pt x="100" y="333"/>
                </a:moveTo>
                <a:lnTo>
                  <a:pt x="234" y="333"/>
                </a:lnTo>
                <a:lnTo>
                  <a:pt x="234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100" y="0"/>
                </a:moveTo>
                <a:lnTo>
                  <a:pt x="234" y="0"/>
                </a:lnTo>
                <a:lnTo>
                  <a:pt x="234" y="33"/>
                </a:lnTo>
                <a:lnTo>
                  <a:pt x="100" y="33"/>
                </a:lnTo>
                <a:lnTo>
                  <a:pt x="1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60643656-0C94-4F08-8DC2-F35A7F9FDC2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58288" y="3167063"/>
            <a:ext cx="250825" cy="252413"/>
          </a:xfrm>
          <a:custGeom>
            <a:avLst/>
            <a:gdLst>
              <a:gd name="T0" fmla="*/ 116 w 333"/>
              <a:gd name="T1" fmla="*/ 116 h 333"/>
              <a:gd name="T2" fmla="*/ 133 w 333"/>
              <a:gd name="T3" fmla="*/ 233 h 333"/>
              <a:gd name="T4" fmla="*/ 150 w 333"/>
              <a:gd name="T5" fmla="*/ 183 h 333"/>
              <a:gd name="T6" fmla="*/ 183 w 333"/>
              <a:gd name="T7" fmla="*/ 216 h 333"/>
              <a:gd name="T8" fmla="*/ 216 w 333"/>
              <a:gd name="T9" fmla="*/ 216 h 333"/>
              <a:gd name="T10" fmla="*/ 200 w 333"/>
              <a:gd name="T11" fmla="*/ 100 h 333"/>
              <a:gd name="T12" fmla="*/ 183 w 333"/>
              <a:gd name="T13" fmla="*/ 150 h 333"/>
              <a:gd name="T14" fmla="*/ 150 w 333"/>
              <a:gd name="T15" fmla="*/ 116 h 333"/>
              <a:gd name="T16" fmla="*/ 316 w 333"/>
              <a:gd name="T17" fmla="*/ 100 h 333"/>
              <a:gd name="T18" fmla="*/ 300 w 333"/>
              <a:gd name="T19" fmla="*/ 216 h 333"/>
              <a:gd name="T20" fmla="*/ 333 w 333"/>
              <a:gd name="T21" fmla="*/ 216 h 333"/>
              <a:gd name="T22" fmla="*/ 316 w 333"/>
              <a:gd name="T23" fmla="*/ 100 h 333"/>
              <a:gd name="T24" fmla="*/ 300 w 333"/>
              <a:gd name="T25" fmla="*/ 283 h 333"/>
              <a:gd name="T26" fmla="*/ 266 w 333"/>
              <a:gd name="T27" fmla="*/ 316 h 333"/>
              <a:gd name="T28" fmla="*/ 300 w 333"/>
              <a:gd name="T29" fmla="*/ 333 h 333"/>
              <a:gd name="T30" fmla="*/ 333 w 333"/>
              <a:gd name="T31" fmla="*/ 283 h 333"/>
              <a:gd name="T32" fmla="*/ 300 w 333"/>
              <a:gd name="T33" fmla="*/ 0 h 333"/>
              <a:gd name="T34" fmla="*/ 266 w 333"/>
              <a:gd name="T35" fmla="*/ 16 h 333"/>
              <a:gd name="T36" fmla="*/ 300 w 333"/>
              <a:gd name="T37" fmla="*/ 50 h 333"/>
              <a:gd name="T38" fmla="*/ 333 w 333"/>
              <a:gd name="T39" fmla="*/ 50 h 333"/>
              <a:gd name="T40" fmla="*/ 300 w 333"/>
              <a:gd name="T41" fmla="*/ 0 h 333"/>
              <a:gd name="T42" fmla="*/ 33 w 333"/>
              <a:gd name="T43" fmla="*/ 216 h 333"/>
              <a:gd name="T44" fmla="*/ 16 w 333"/>
              <a:gd name="T45" fmla="*/ 100 h 333"/>
              <a:gd name="T46" fmla="*/ 0 w 333"/>
              <a:gd name="T47" fmla="*/ 216 h 333"/>
              <a:gd name="T48" fmla="*/ 50 w 333"/>
              <a:gd name="T49" fmla="*/ 300 h 333"/>
              <a:gd name="T50" fmla="*/ 16 w 333"/>
              <a:gd name="T51" fmla="*/ 266 h 333"/>
              <a:gd name="T52" fmla="*/ 0 w 333"/>
              <a:gd name="T53" fmla="*/ 300 h 333"/>
              <a:gd name="T54" fmla="*/ 50 w 333"/>
              <a:gd name="T55" fmla="*/ 333 h 333"/>
              <a:gd name="T56" fmla="*/ 50 w 333"/>
              <a:gd name="T57" fmla="*/ 300 h 333"/>
              <a:gd name="T58" fmla="*/ 33 w 333"/>
              <a:gd name="T59" fmla="*/ 0 h 333"/>
              <a:gd name="T60" fmla="*/ 0 w 333"/>
              <a:gd name="T61" fmla="*/ 50 h 333"/>
              <a:gd name="T62" fmla="*/ 33 w 333"/>
              <a:gd name="T63" fmla="*/ 50 h 333"/>
              <a:gd name="T64" fmla="*/ 66 w 333"/>
              <a:gd name="T65" fmla="*/ 16 h 333"/>
              <a:gd name="T66" fmla="*/ 216 w 333"/>
              <a:gd name="T67" fmla="*/ 300 h 333"/>
              <a:gd name="T68" fmla="*/ 100 w 333"/>
              <a:gd name="T69" fmla="*/ 316 h 333"/>
              <a:gd name="T70" fmla="*/ 216 w 333"/>
              <a:gd name="T71" fmla="*/ 333 h 333"/>
              <a:gd name="T72" fmla="*/ 216 w 333"/>
              <a:gd name="T73" fmla="*/ 300 h 333"/>
              <a:gd name="T74" fmla="*/ 216 w 333"/>
              <a:gd name="T75" fmla="*/ 33 h 333"/>
              <a:gd name="T76" fmla="*/ 100 w 333"/>
              <a:gd name="T77" fmla="*/ 16 h 333"/>
              <a:gd name="T78" fmla="*/ 216 w 333"/>
              <a:gd name="T7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3">
                <a:moveTo>
                  <a:pt x="133" y="100"/>
                </a:moveTo>
                <a:cubicBezTo>
                  <a:pt x="124" y="100"/>
                  <a:pt x="116" y="107"/>
                  <a:pt x="116" y="116"/>
                </a:cubicBezTo>
                <a:lnTo>
                  <a:pt x="116" y="216"/>
                </a:lnTo>
                <a:cubicBezTo>
                  <a:pt x="116" y="226"/>
                  <a:pt x="124" y="233"/>
                  <a:pt x="133" y="233"/>
                </a:cubicBezTo>
                <a:cubicBezTo>
                  <a:pt x="142" y="233"/>
                  <a:pt x="150" y="226"/>
                  <a:pt x="150" y="216"/>
                </a:cubicBezTo>
                <a:lnTo>
                  <a:pt x="150" y="183"/>
                </a:lnTo>
                <a:lnTo>
                  <a:pt x="183" y="183"/>
                </a:lnTo>
                <a:lnTo>
                  <a:pt x="183" y="216"/>
                </a:lnTo>
                <a:cubicBezTo>
                  <a:pt x="183" y="226"/>
                  <a:pt x="190" y="233"/>
                  <a:pt x="200" y="233"/>
                </a:cubicBezTo>
                <a:cubicBezTo>
                  <a:pt x="209" y="233"/>
                  <a:pt x="216" y="226"/>
                  <a:pt x="216" y="216"/>
                </a:cubicBezTo>
                <a:lnTo>
                  <a:pt x="216" y="116"/>
                </a:lnTo>
                <a:cubicBezTo>
                  <a:pt x="216" y="107"/>
                  <a:pt x="209" y="100"/>
                  <a:pt x="200" y="100"/>
                </a:cubicBezTo>
                <a:cubicBezTo>
                  <a:pt x="190" y="100"/>
                  <a:pt x="183" y="107"/>
                  <a:pt x="183" y="116"/>
                </a:cubicBezTo>
                <a:lnTo>
                  <a:pt x="183" y="150"/>
                </a:lnTo>
                <a:lnTo>
                  <a:pt x="150" y="150"/>
                </a:lnTo>
                <a:lnTo>
                  <a:pt x="150" y="116"/>
                </a:lnTo>
                <a:cubicBezTo>
                  <a:pt x="150" y="107"/>
                  <a:pt x="142" y="100"/>
                  <a:pt x="133" y="100"/>
                </a:cubicBezTo>
                <a:close/>
                <a:moveTo>
                  <a:pt x="316" y="100"/>
                </a:moveTo>
                <a:cubicBezTo>
                  <a:pt x="307" y="100"/>
                  <a:pt x="300" y="107"/>
                  <a:pt x="300" y="116"/>
                </a:cubicBezTo>
                <a:lnTo>
                  <a:pt x="300" y="216"/>
                </a:lnTo>
                <a:cubicBezTo>
                  <a:pt x="300" y="226"/>
                  <a:pt x="307" y="233"/>
                  <a:pt x="316" y="233"/>
                </a:cubicBezTo>
                <a:cubicBezTo>
                  <a:pt x="326" y="233"/>
                  <a:pt x="333" y="226"/>
                  <a:pt x="333" y="216"/>
                </a:cubicBezTo>
                <a:lnTo>
                  <a:pt x="333" y="116"/>
                </a:lnTo>
                <a:cubicBezTo>
                  <a:pt x="333" y="107"/>
                  <a:pt x="326" y="100"/>
                  <a:pt x="316" y="100"/>
                </a:cubicBezTo>
                <a:close/>
                <a:moveTo>
                  <a:pt x="316" y="266"/>
                </a:moveTo>
                <a:cubicBezTo>
                  <a:pt x="307" y="266"/>
                  <a:pt x="300" y="274"/>
                  <a:pt x="300" y="283"/>
                </a:cubicBezTo>
                <a:cubicBezTo>
                  <a:pt x="300" y="292"/>
                  <a:pt x="292" y="300"/>
                  <a:pt x="283" y="300"/>
                </a:cubicBezTo>
                <a:cubicBezTo>
                  <a:pt x="274" y="300"/>
                  <a:pt x="266" y="307"/>
                  <a:pt x="266" y="316"/>
                </a:cubicBezTo>
                <a:cubicBezTo>
                  <a:pt x="266" y="326"/>
                  <a:pt x="274" y="333"/>
                  <a:pt x="28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283"/>
                </a:lnTo>
                <a:cubicBezTo>
                  <a:pt x="333" y="274"/>
                  <a:pt x="326" y="266"/>
                  <a:pt x="316" y="266"/>
                </a:cubicBezTo>
                <a:close/>
                <a:moveTo>
                  <a:pt x="300" y="0"/>
                </a:moveTo>
                <a:lnTo>
                  <a:pt x="283" y="0"/>
                </a:lnTo>
                <a:cubicBezTo>
                  <a:pt x="274" y="0"/>
                  <a:pt x="266" y="7"/>
                  <a:pt x="266" y="16"/>
                </a:cubicBezTo>
                <a:cubicBezTo>
                  <a:pt x="266" y="26"/>
                  <a:pt x="274" y="33"/>
                  <a:pt x="283" y="33"/>
                </a:cubicBezTo>
                <a:cubicBezTo>
                  <a:pt x="292" y="33"/>
                  <a:pt x="300" y="40"/>
                  <a:pt x="300" y="50"/>
                </a:cubicBezTo>
                <a:cubicBezTo>
                  <a:pt x="300" y="59"/>
                  <a:pt x="307" y="66"/>
                  <a:pt x="316" y="66"/>
                </a:cubicBezTo>
                <a:cubicBezTo>
                  <a:pt x="326" y="66"/>
                  <a:pt x="333" y="59"/>
                  <a:pt x="333" y="50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close/>
                <a:moveTo>
                  <a:pt x="16" y="233"/>
                </a:moveTo>
                <a:cubicBezTo>
                  <a:pt x="26" y="233"/>
                  <a:pt x="33" y="226"/>
                  <a:pt x="33" y="216"/>
                </a:cubicBezTo>
                <a:lnTo>
                  <a:pt x="33" y="116"/>
                </a:lnTo>
                <a:cubicBezTo>
                  <a:pt x="33" y="107"/>
                  <a:pt x="26" y="100"/>
                  <a:pt x="16" y="100"/>
                </a:cubicBezTo>
                <a:cubicBezTo>
                  <a:pt x="7" y="100"/>
                  <a:pt x="0" y="107"/>
                  <a:pt x="0" y="116"/>
                </a:cubicBezTo>
                <a:lnTo>
                  <a:pt x="0" y="216"/>
                </a:lnTo>
                <a:cubicBezTo>
                  <a:pt x="0" y="226"/>
                  <a:pt x="7" y="233"/>
                  <a:pt x="16" y="233"/>
                </a:cubicBezTo>
                <a:close/>
                <a:moveTo>
                  <a:pt x="50" y="300"/>
                </a:moveTo>
                <a:cubicBezTo>
                  <a:pt x="40" y="300"/>
                  <a:pt x="33" y="292"/>
                  <a:pt x="33" y="283"/>
                </a:cubicBezTo>
                <a:cubicBezTo>
                  <a:pt x="33" y="274"/>
                  <a:pt x="26" y="266"/>
                  <a:pt x="16" y="266"/>
                </a:cubicBezTo>
                <a:cubicBezTo>
                  <a:pt x="7" y="266"/>
                  <a:pt x="0" y="274"/>
                  <a:pt x="0" y="283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50" y="333"/>
                </a:lnTo>
                <a:cubicBezTo>
                  <a:pt x="59" y="333"/>
                  <a:pt x="66" y="326"/>
                  <a:pt x="66" y="316"/>
                </a:cubicBezTo>
                <a:cubicBezTo>
                  <a:pt x="66" y="307"/>
                  <a:pt x="59" y="300"/>
                  <a:pt x="50" y="300"/>
                </a:cubicBezTo>
                <a:close/>
                <a:moveTo>
                  <a:pt x="50" y="0"/>
                </a:move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50"/>
                </a:lnTo>
                <a:cubicBezTo>
                  <a:pt x="0" y="59"/>
                  <a:pt x="7" y="66"/>
                  <a:pt x="16" y="66"/>
                </a:cubicBezTo>
                <a:cubicBezTo>
                  <a:pt x="26" y="66"/>
                  <a:pt x="33" y="59"/>
                  <a:pt x="33" y="50"/>
                </a:cubicBezTo>
                <a:cubicBezTo>
                  <a:pt x="33" y="40"/>
                  <a:pt x="40" y="33"/>
                  <a:pt x="50" y="33"/>
                </a:cubicBezTo>
                <a:cubicBezTo>
                  <a:pt x="59" y="33"/>
                  <a:pt x="66" y="26"/>
                  <a:pt x="66" y="16"/>
                </a:cubicBezTo>
                <a:cubicBezTo>
                  <a:pt x="66" y="7"/>
                  <a:pt x="59" y="0"/>
                  <a:pt x="50" y="0"/>
                </a:cubicBezTo>
                <a:close/>
                <a:moveTo>
                  <a:pt x="216" y="300"/>
                </a:moveTo>
                <a:lnTo>
                  <a:pt x="116" y="300"/>
                </a:lnTo>
                <a:cubicBezTo>
                  <a:pt x="107" y="300"/>
                  <a:pt x="100" y="307"/>
                  <a:pt x="100" y="316"/>
                </a:cubicBezTo>
                <a:cubicBezTo>
                  <a:pt x="100" y="326"/>
                  <a:pt x="107" y="333"/>
                  <a:pt x="116" y="333"/>
                </a:cubicBezTo>
                <a:lnTo>
                  <a:pt x="216" y="333"/>
                </a:lnTo>
                <a:cubicBezTo>
                  <a:pt x="226" y="333"/>
                  <a:pt x="233" y="326"/>
                  <a:pt x="233" y="316"/>
                </a:cubicBezTo>
                <a:cubicBezTo>
                  <a:pt x="233" y="307"/>
                  <a:pt x="226" y="300"/>
                  <a:pt x="216" y="300"/>
                </a:cubicBezTo>
                <a:close/>
                <a:moveTo>
                  <a:pt x="233" y="16"/>
                </a:moveTo>
                <a:cubicBezTo>
                  <a:pt x="233" y="26"/>
                  <a:pt x="226" y="33"/>
                  <a:pt x="216" y="33"/>
                </a:cubicBezTo>
                <a:lnTo>
                  <a:pt x="116" y="33"/>
                </a:lnTo>
                <a:cubicBezTo>
                  <a:pt x="107" y="33"/>
                  <a:pt x="100" y="26"/>
                  <a:pt x="100" y="16"/>
                </a:cubicBezTo>
                <a:cubicBezTo>
                  <a:pt x="100" y="7"/>
                  <a:pt x="107" y="0"/>
                  <a:pt x="116" y="0"/>
                </a:cubicBezTo>
                <a:lnTo>
                  <a:pt x="216" y="0"/>
                </a:lnTo>
                <a:cubicBezTo>
                  <a:pt x="226" y="0"/>
                  <a:pt x="233" y="7"/>
                  <a:pt x="233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8222C09F-F445-42DF-82D6-DE7E17B7E66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55051" y="3167063"/>
            <a:ext cx="250825" cy="252413"/>
          </a:xfrm>
          <a:custGeom>
            <a:avLst/>
            <a:gdLst>
              <a:gd name="T0" fmla="*/ 167 w 333"/>
              <a:gd name="T1" fmla="*/ 166 h 333"/>
              <a:gd name="T2" fmla="*/ 233 w 333"/>
              <a:gd name="T3" fmla="*/ 166 h 333"/>
              <a:gd name="T4" fmla="*/ 233 w 333"/>
              <a:gd name="T5" fmla="*/ 233 h 333"/>
              <a:gd name="T6" fmla="*/ 167 w 333"/>
              <a:gd name="T7" fmla="*/ 233 h 333"/>
              <a:gd name="T8" fmla="*/ 167 w 333"/>
              <a:gd name="T9" fmla="*/ 166 h 333"/>
              <a:gd name="T10" fmla="*/ 167 w 333"/>
              <a:gd name="T11" fmla="*/ 166 h 333"/>
              <a:gd name="T12" fmla="*/ 100 w 333"/>
              <a:gd name="T13" fmla="*/ 166 h 333"/>
              <a:gd name="T14" fmla="*/ 100 w 333"/>
              <a:gd name="T15" fmla="*/ 100 h 333"/>
              <a:gd name="T16" fmla="*/ 167 w 333"/>
              <a:gd name="T17" fmla="*/ 100 h 333"/>
              <a:gd name="T18" fmla="*/ 167 w 333"/>
              <a:gd name="T19" fmla="*/ 166 h 333"/>
              <a:gd name="T20" fmla="*/ 300 w 333"/>
              <a:gd name="T21" fmla="*/ 100 h 333"/>
              <a:gd name="T22" fmla="*/ 233 w 333"/>
              <a:gd name="T23" fmla="*/ 100 h 333"/>
              <a:gd name="T24" fmla="*/ 233 w 333"/>
              <a:gd name="T25" fmla="*/ 166 h 333"/>
              <a:gd name="T26" fmla="*/ 300 w 333"/>
              <a:gd name="T27" fmla="*/ 166 h 333"/>
              <a:gd name="T28" fmla="*/ 300 w 333"/>
              <a:gd name="T29" fmla="*/ 233 h 333"/>
              <a:gd name="T30" fmla="*/ 233 w 333"/>
              <a:gd name="T31" fmla="*/ 233 h 333"/>
              <a:gd name="T32" fmla="*/ 233 w 333"/>
              <a:gd name="T33" fmla="*/ 300 h 333"/>
              <a:gd name="T34" fmla="*/ 167 w 333"/>
              <a:gd name="T35" fmla="*/ 300 h 333"/>
              <a:gd name="T36" fmla="*/ 167 w 333"/>
              <a:gd name="T37" fmla="*/ 233 h 333"/>
              <a:gd name="T38" fmla="*/ 100 w 333"/>
              <a:gd name="T39" fmla="*/ 233 h 333"/>
              <a:gd name="T40" fmla="*/ 100 w 333"/>
              <a:gd name="T41" fmla="*/ 300 h 333"/>
              <a:gd name="T42" fmla="*/ 33 w 333"/>
              <a:gd name="T43" fmla="*/ 300 h 333"/>
              <a:gd name="T44" fmla="*/ 33 w 333"/>
              <a:gd name="T45" fmla="*/ 233 h 333"/>
              <a:gd name="T46" fmla="*/ 100 w 333"/>
              <a:gd name="T47" fmla="*/ 233 h 333"/>
              <a:gd name="T48" fmla="*/ 100 w 333"/>
              <a:gd name="T49" fmla="*/ 166 h 333"/>
              <a:gd name="T50" fmla="*/ 33 w 333"/>
              <a:gd name="T51" fmla="*/ 166 h 333"/>
              <a:gd name="T52" fmla="*/ 33 w 333"/>
              <a:gd name="T53" fmla="*/ 100 h 333"/>
              <a:gd name="T54" fmla="*/ 100 w 333"/>
              <a:gd name="T55" fmla="*/ 100 h 333"/>
              <a:gd name="T56" fmla="*/ 100 w 333"/>
              <a:gd name="T57" fmla="*/ 33 h 333"/>
              <a:gd name="T58" fmla="*/ 167 w 333"/>
              <a:gd name="T59" fmla="*/ 33 h 333"/>
              <a:gd name="T60" fmla="*/ 167 w 333"/>
              <a:gd name="T61" fmla="*/ 100 h 333"/>
              <a:gd name="T62" fmla="*/ 233 w 333"/>
              <a:gd name="T63" fmla="*/ 100 h 333"/>
              <a:gd name="T64" fmla="*/ 233 w 333"/>
              <a:gd name="T65" fmla="*/ 33 h 333"/>
              <a:gd name="T66" fmla="*/ 300 w 333"/>
              <a:gd name="T67" fmla="*/ 33 h 333"/>
              <a:gd name="T68" fmla="*/ 300 w 333"/>
              <a:gd name="T69" fmla="*/ 100 h 333"/>
              <a:gd name="T70" fmla="*/ 0 w 333"/>
              <a:gd name="T71" fmla="*/ 333 h 333"/>
              <a:gd name="T72" fmla="*/ 333 w 333"/>
              <a:gd name="T73" fmla="*/ 333 h 333"/>
              <a:gd name="T74" fmla="*/ 333 w 333"/>
              <a:gd name="T75" fmla="*/ 0 h 333"/>
              <a:gd name="T76" fmla="*/ 0 w 333"/>
              <a:gd name="T77" fmla="*/ 0 h 333"/>
              <a:gd name="T78" fmla="*/ 0 w 333"/>
              <a:gd name="T7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3">
                <a:moveTo>
                  <a:pt x="167" y="166"/>
                </a:moveTo>
                <a:lnTo>
                  <a:pt x="233" y="166"/>
                </a:lnTo>
                <a:lnTo>
                  <a:pt x="233" y="233"/>
                </a:lnTo>
                <a:lnTo>
                  <a:pt x="167" y="233"/>
                </a:lnTo>
                <a:lnTo>
                  <a:pt x="167" y="166"/>
                </a:lnTo>
                <a:close/>
                <a:moveTo>
                  <a:pt x="167" y="166"/>
                </a:moveTo>
                <a:lnTo>
                  <a:pt x="100" y="166"/>
                </a:lnTo>
                <a:lnTo>
                  <a:pt x="100" y="100"/>
                </a:lnTo>
                <a:lnTo>
                  <a:pt x="167" y="100"/>
                </a:lnTo>
                <a:lnTo>
                  <a:pt x="167" y="166"/>
                </a:lnTo>
                <a:close/>
                <a:moveTo>
                  <a:pt x="300" y="100"/>
                </a:moveTo>
                <a:lnTo>
                  <a:pt x="233" y="100"/>
                </a:lnTo>
                <a:lnTo>
                  <a:pt x="233" y="166"/>
                </a:lnTo>
                <a:lnTo>
                  <a:pt x="300" y="166"/>
                </a:lnTo>
                <a:lnTo>
                  <a:pt x="300" y="233"/>
                </a:lnTo>
                <a:lnTo>
                  <a:pt x="233" y="233"/>
                </a:lnTo>
                <a:lnTo>
                  <a:pt x="233" y="300"/>
                </a:lnTo>
                <a:lnTo>
                  <a:pt x="167" y="300"/>
                </a:lnTo>
                <a:lnTo>
                  <a:pt x="167" y="233"/>
                </a:lnTo>
                <a:lnTo>
                  <a:pt x="100" y="233"/>
                </a:lnTo>
                <a:lnTo>
                  <a:pt x="100" y="300"/>
                </a:lnTo>
                <a:lnTo>
                  <a:pt x="33" y="300"/>
                </a:lnTo>
                <a:lnTo>
                  <a:pt x="33" y="233"/>
                </a:lnTo>
                <a:lnTo>
                  <a:pt x="100" y="233"/>
                </a:lnTo>
                <a:lnTo>
                  <a:pt x="100" y="166"/>
                </a:lnTo>
                <a:lnTo>
                  <a:pt x="33" y="166"/>
                </a:lnTo>
                <a:lnTo>
                  <a:pt x="33" y="100"/>
                </a:lnTo>
                <a:lnTo>
                  <a:pt x="100" y="100"/>
                </a:lnTo>
                <a:lnTo>
                  <a:pt x="100" y="33"/>
                </a:lnTo>
                <a:lnTo>
                  <a:pt x="167" y="33"/>
                </a:lnTo>
                <a:lnTo>
                  <a:pt x="167" y="100"/>
                </a:lnTo>
                <a:lnTo>
                  <a:pt x="233" y="100"/>
                </a:lnTo>
                <a:lnTo>
                  <a:pt x="233" y="33"/>
                </a:lnTo>
                <a:lnTo>
                  <a:pt x="300" y="33"/>
                </a:lnTo>
                <a:lnTo>
                  <a:pt x="300" y="1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2A0ADD15-43F7-414C-BA8A-534532E2324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51813" y="3167063"/>
            <a:ext cx="252413" cy="252413"/>
          </a:xfrm>
          <a:custGeom>
            <a:avLst/>
            <a:gdLst>
              <a:gd name="T0" fmla="*/ 167 w 334"/>
              <a:gd name="T1" fmla="*/ 166 h 333"/>
              <a:gd name="T2" fmla="*/ 234 w 334"/>
              <a:gd name="T3" fmla="*/ 166 h 333"/>
              <a:gd name="T4" fmla="*/ 234 w 334"/>
              <a:gd name="T5" fmla="*/ 233 h 333"/>
              <a:gd name="T6" fmla="*/ 167 w 334"/>
              <a:gd name="T7" fmla="*/ 233 h 333"/>
              <a:gd name="T8" fmla="*/ 167 w 334"/>
              <a:gd name="T9" fmla="*/ 166 h 333"/>
              <a:gd name="T10" fmla="*/ 167 w 334"/>
              <a:gd name="T11" fmla="*/ 166 h 333"/>
              <a:gd name="T12" fmla="*/ 100 w 334"/>
              <a:gd name="T13" fmla="*/ 166 h 333"/>
              <a:gd name="T14" fmla="*/ 100 w 334"/>
              <a:gd name="T15" fmla="*/ 100 h 333"/>
              <a:gd name="T16" fmla="*/ 167 w 334"/>
              <a:gd name="T17" fmla="*/ 100 h 333"/>
              <a:gd name="T18" fmla="*/ 167 w 334"/>
              <a:gd name="T19" fmla="*/ 166 h 333"/>
              <a:gd name="T20" fmla="*/ 300 w 334"/>
              <a:gd name="T21" fmla="*/ 100 h 333"/>
              <a:gd name="T22" fmla="*/ 234 w 334"/>
              <a:gd name="T23" fmla="*/ 100 h 333"/>
              <a:gd name="T24" fmla="*/ 234 w 334"/>
              <a:gd name="T25" fmla="*/ 166 h 333"/>
              <a:gd name="T26" fmla="*/ 300 w 334"/>
              <a:gd name="T27" fmla="*/ 166 h 333"/>
              <a:gd name="T28" fmla="*/ 300 w 334"/>
              <a:gd name="T29" fmla="*/ 233 h 333"/>
              <a:gd name="T30" fmla="*/ 234 w 334"/>
              <a:gd name="T31" fmla="*/ 233 h 333"/>
              <a:gd name="T32" fmla="*/ 234 w 334"/>
              <a:gd name="T33" fmla="*/ 300 h 333"/>
              <a:gd name="T34" fmla="*/ 167 w 334"/>
              <a:gd name="T35" fmla="*/ 300 h 333"/>
              <a:gd name="T36" fmla="*/ 167 w 334"/>
              <a:gd name="T37" fmla="*/ 233 h 333"/>
              <a:gd name="T38" fmla="*/ 100 w 334"/>
              <a:gd name="T39" fmla="*/ 233 h 333"/>
              <a:gd name="T40" fmla="*/ 100 w 334"/>
              <a:gd name="T41" fmla="*/ 300 h 333"/>
              <a:gd name="T42" fmla="*/ 50 w 334"/>
              <a:gd name="T43" fmla="*/ 300 h 333"/>
              <a:gd name="T44" fmla="*/ 34 w 334"/>
              <a:gd name="T45" fmla="*/ 285 h 333"/>
              <a:gd name="T46" fmla="*/ 34 w 334"/>
              <a:gd name="T47" fmla="*/ 233 h 333"/>
              <a:gd name="T48" fmla="*/ 100 w 334"/>
              <a:gd name="T49" fmla="*/ 233 h 333"/>
              <a:gd name="T50" fmla="*/ 100 w 334"/>
              <a:gd name="T51" fmla="*/ 166 h 333"/>
              <a:gd name="T52" fmla="*/ 34 w 334"/>
              <a:gd name="T53" fmla="*/ 166 h 333"/>
              <a:gd name="T54" fmla="*/ 34 w 334"/>
              <a:gd name="T55" fmla="*/ 100 h 333"/>
              <a:gd name="T56" fmla="*/ 100 w 334"/>
              <a:gd name="T57" fmla="*/ 100 h 333"/>
              <a:gd name="T58" fmla="*/ 100 w 334"/>
              <a:gd name="T59" fmla="*/ 33 h 333"/>
              <a:gd name="T60" fmla="*/ 167 w 334"/>
              <a:gd name="T61" fmla="*/ 33 h 333"/>
              <a:gd name="T62" fmla="*/ 167 w 334"/>
              <a:gd name="T63" fmla="*/ 100 h 333"/>
              <a:gd name="T64" fmla="*/ 234 w 334"/>
              <a:gd name="T65" fmla="*/ 100 h 333"/>
              <a:gd name="T66" fmla="*/ 234 w 334"/>
              <a:gd name="T67" fmla="*/ 33 h 333"/>
              <a:gd name="T68" fmla="*/ 284 w 334"/>
              <a:gd name="T69" fmla="*/ 33 h 333"/>
              <a:gd name="T70" fmla="*/ 300 w 334"/>
              <a:gd name="T71" fmla="*/ 51 h 333"/>
              <a:gd name="T72" fmla="*/ 300 w 334"/>
              <a:gd name="T73" fmla="*/ 100 h 333"/>
              <a:gd name="T74" fmla="*/ 300 w 334"/>
              <a:gd name="T75" fmla="*/ 0 h 333"/>
              <a:gd name="T76" fmla="*/ 34 w 334"/>
              <a:gd name="T77" fmla="*/ 0 h 333"/>
              <a:gd name="T78" fmla="*/ 0 w 334"/>
              <a:gd name="T79" fmla="*/ 33 h 333"/>
              <a:gd name="T80" fmla="*/ 0 w 334"/>
              <a:gd name="T81" fmla="*/ 300 h 333"/>
              <a:gd name="T82" fmla="*/ 34 w 334"/>
              <a:gd name="T83" fmla="*/ 333 h 333"/>
              <a:gd name="T84" fmla="*/ 300 w 334"/>
              <a:gd name="T85" fmla="*/ 333 h 333"/>
              <a:gd name="T86" fmla="*/ 334 w 334"/>
              <a:gd name="T87" fmla="*/ 300 h 333"/>
              <a:gd name="T88" fmla="*/ 334 w 334"/>
              <a:gd name="T89" fmla="*/ 33 h 333"/>
              <a:gd name="T90" fmla="*/ 300 w 334"/>
              <a:gd name="T9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34" h="333">
                <a:moveTo>
                  <a:pt x="167" y="166"/>
                </a:moveTo>
                <a:lnTo>
                  <a:pt x="234" y="166"/>
                </a:lnTo>
                <a:lnTo>
                  <a:pt x="234" y="233"/>
                </a:lnTo>
                <a:lnTo>
                  <a:pt x="167" y="233"/>
                </a:lnTo>
                <a:lnTo>
                  <a:pt x="167" y="166"/>
                </a:lnTo>
                <a:close/>
                <a:moveTo>
                  <a:pt x="167" y="166"/>
                </a:moveTo>
                <a:lnTo>
                  <a:pt x="100" y="166"/>
                </a:lnTo>
                <a:lnTo>
                  <a:pt x="100" y="100"/>
                </a:lnTo>
                <a:lnTo>
                  <a:pt x="167" y="100"/>
                </a:lnTo>
                <a:lnTo>
                  <a:pt x="167" y="166"/>
                </a:lnTo>
                <a:close/>
                <a:moveTo>
                  <a:pt x="300" y="100"/>
                </a:moveTo>
                <a:lnTo>
                  <a:pt x="234" y="100"/>
                </a:lnTo>
                <a:lnTo>
                  <a:pt x="234" y="166"/>
                </a:lnTo>
                <a:lnTo>
                  <a:pt x="300" y="166"/>
                </a:lnTo>
                <a:lnTo>
                  <a:pt x="300" y="233"/>
                </a:lnTo>
                <a:lnTo>
                  <a:pt x="234" y="233"/>
                </a:lnTo>
                <a:lnTo>
                  <a:pt x="234" y="300"/>
                </a:lnTo>
                <a:lnTo>
                  <a:pt x="167" y="300"/>
                </a:lnTo>
                <a:lnTo>
                  <a:pt x="167" y="233"/>
                </a:lnTo>
                <a:lnTo>
                  <a:pt x="100" y="233"/>
                </a:lnTo>
                <a:lnTo>
                  <a:pt x="100" y="300"/>
                </a:lnTo>
                <a:lnTo>
                  <a:pt x="50" y="300"/>
                </a:lnTo>
                <a:cubicBezTo>
                  <a:pt x="41" y="300"/>
                  <a:pt x="34" y="294"/>
                  <a:pt x="34" y="285"/>
                </a:cubicBezTo>
                <a:lnTo>
                  <a:pt x="34" y="233"/>
                </a:lnTo>
                <a:lnTo>
                  <a:pt x="100" y="233"/>
                </a:lnTo>
                <a:lnTo>
                  <a:pt x="100" y="166"/>
                </a:lnTo>
                <a:lnTo>
                  <a:pt x="34" y="166"/>
                </a:lnTo>
                <a:lnTo>
                  <a:pt x="34" y="100"/>
                </a:lnTo>
                <a:lnTo>
                  <a:pt x="100" y="100"/>
                </a:lnTo>
                <a:lnTo>
                  <a:pt x="100" y="33"/>
                </a:lnTo>
                <a:lnTo>
                  <a:pt x="167" y="33"/>
                </a:lnTo>
                <a:lnTo>
                  <a:pt x="167" y="100"/>
                </a:lnTo>
                <a:lnTo>
                  <a:pt x="234" y="100"/>
                </a:lnTo>
                <a:lnTo>
                  <a:pt x="234" y="33"/>
                </a:lnTo>
                <a:lnTo>
                  <a:pt x="284" y="33"/>
                </a:lnTo>
                <a:cubicBezTo>
                  <a:pt x="293" y="33"/>
                  <a:pt x="300" y="42"/>
                  <a:pt x="300" y="51"/>
                </a:cubicBezTo>
                <a:lnTo>
                  <a:pt x="300" y="100"/>
                </a:lnTo>
                <a:close/>
                <a:moveTo>
                  <a:pt x="300" y="0"/>
                </a:move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33"/>
                </a:lnTo>
                <a:cubicBezTo>
                  <a:pt x="334" y="15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id="{48C8961C-3AAF-492D-8117-D4EAE69A50F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48576" y="3167063"/>
            <a:ext cx="252413" cy="252413"/>
          </a:xfrm>
          <a:custGeom>
            <a:avLst/>
            <a:gdLst>
              <a:gd name="T0" fmla="*/ 166 w 333"/>
              <a:gd name="T1" fmla="*/ 33 h 333"/>
              <a:gd name="T2" fmla="*/ 166 w 333"/>
              <a:gd name="T3" fmla="*/ 300 h 333"/>
              <a:gd name="T4" fmla="*/ 333 w 333"/>
              <a:gd name="T5" fmla="*/ 300 h 333"/>
              <a:gd name="T6" fmla="*/ 333 w 333"/>
              <a:gd name="T7" fmla="*/ 333 h 333"/>
              <a:gd name="T8" fmla="*/ 133 w 333"/>
              <a:gd name="T9" fmla="*/ 333 h 333"/>
              <a:gd name="T10" fmla="*/ 133 w 333"/>
              <a:gd name="T11" fmla="*/ 0 h 333"/>
              <a:gd name="T12" fmla="*/ 333 w 333"/>
              <a:gd name="T13" fmla="*/ 0 h 333"/>
              <a:gd name="T14" fmla="*/ 333 w 333"/>
              <a:gd name="T15" fmla="*/ 33 h 333"/>
              <a:gd name="T16" fmla="*/ 166 w 333"/>
              <a:gd name="T17" fmla="*/ 33 h 333"/>
              <a:gd name="T18" fmla="*/ 33 w 333"/>
              <a:gd name="T19" fmla="*/ 33 h 333"/>
              <a:gd name="T20" fmla="*/ 66 w 333"/>
              <a:gd name="T21" fmla="*/ 33 h 333"/>
              <a:gd name="T22" fmla="*/ 66 w 333"/>
              <a:gd name="T23" fmla="*/ 66 h 333"/>
              <a:gd name="T24" fmla="*/ 33 w 333"/>
              <a:gd name="T25" fmla="*/ 66 h 333"/>
              <a:gd name="T26" fmla="*/ 33 w 333"/>
              <a:gd name="T27" fmla="*/ 33 h 333"/>
              <a:gd name="T28" fmla="*/ 0 w 333"/>
              <a:gd name="T29" fmla="*/ 100 h 333"/>
              <a:gd name="T30" fmla="*/ 100 w 333"/>
              <a:gd name="T31" fmla="*/ 100 h 333"/>
              <a:gd name="T32" fmla="*/ 100 w 333"/>
              <a:gd name="T33" fmla="*/ 0 h 333"/>
              <a:gd name="T34" fmla="*/ 0 w 333"/>
              <a:gd name="T35" fmla="*/ 0 h 333"/>
              <a:gd name="T36" fmla="*/ 0 w 333"/>
              <a:gd name="T37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3" h="333">
                <a:moveTo>
                  <a:pt x="166" y="33"/>
                </a:moveTo>
                <a:lnTo>
                  <a:pt x="166" y="300"/>
                </a:lnTo>
                <a:lnTo>
                  <a:pt x="333" y="300"/>
                </a:lnTo>
                <a:lnTo>
                  <a:pt x="333" y="333"/>
                </a:lnTo>
                <a:lnTo>
                  <a:pt x="133" y="333"/>
                </a:lnTo>
                <a:lnTo>
                  <a:pt x="133" y="0"/>
                </a:lnTo>
                <a:lnTo>
                  <a:pt x="333" y="0"/>
                </a:lnTo>
                <a:lnTo>
                  <a:pt x="333" y="33"/>
                </a:lnTo>
                <a:lnTo>
                  <a:pt x="166" y="33"/>
                </a:lnTo>
                <a:close/>
                <a:moveTo>
                  <a:pt x="33" y="33"/>
                </a:moveTo>
                <a:lnTo>
                  <a:pt x="66" y="33"/>
                </a:lnTo>
                <a:lnTo>
                  <a:pt x="66" y="66"/>
                </a:lnTo>
                <a:lnTo>
                  <a:pt x="33" y="66"/>
                </a:lnTo>
                <a:lnTo>
                  <a:pt x="33" y="33"/>
                </a:lnTo>
                <a:close/>
                <a:moveTo>
                  <a:pt x="0" y="100"/>
                </a:moveTo>
                <a:lnTo>
                  <a:pt x="100" y="100"/>
                </a:lnTo>
                <a:lnTo>
                  <a:pt x="100" y="0"/>
                </a:lnTo>
                <a:lnTo>
                  <a:pt x="0" y="0"/>
                </a:lnTo>
                <a:lnTo>
                  <a:pt x="0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id="{58032909-939F-4808-8A49-A5408A7717D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45338" y="3167063"/>
            <a:ext cx="252413" cy="252413"/>
          </a:xfrm>
          <a:custGeom>
            <a:avLst/>
            <a:gdLst>
              <a:gd name="T0" fmla="*/ 333 w 333"/>
              <a:gd name="T1" fmla="*/ 316 h 333"/>
              <a:gd name="T2" fmla="*/ 316 w 333"/>
              <a:gd name="T3" fmla="*/ 333 h 333"/>
              <a:gd name="T4" fmla="*/ 166 w 333"/>
              <a:gd name="T5" fmla="*/ 333 h 333"/>
              <a:gd name="T6" fmla="*/ 133 w 333"/>
              <a:gd name="T7" fmla="*/ 300 h 333"/>
              <a:gd name="T8" fmla="*/ 133 w 333"/>
              <a:gd name="T9" fmla="*/ 33 h 333"/>
              <a:gd name="T10" fmla="*/ 166 w 333"/>
              <a:gd name="T11" fmla="*/ 0 h 333"/>
              <a:gd name="T12" fmla="*/ 316 w 333"/>
              <a:gd name="T13" fmla="*/ 0 h 333"/>
              <a:gd name="T14" fmla="*/ 333 w 333"/>
              <a:gd name="T15" fmla="*/ 16 h 333"/>
              <a:gd name="T16" fmla="*/ 316 w 333"/>
              <a:gd name="T17" fmla="*/ 33 h 333"/>
              <a:gd name="T18" fmla="*/ 183 w 333"/>
              <a:gd name="T19" fmla="*/ 33 h 333"/>
              <a:gd name="T20" fmla="*/ 167 w 333"/>
              <a:gd name="T21" fmla="*/ 50 h 333"/>
              <a:gd name="T22" fmla="*/ 167 w 333"/>
              <a:gd name="T23" fmla="*/ 283 h 333"/>
              <a:gd name="T24" fmla="*/ 183 w 333"/>
              <a:gd name="T25" fmla="*/ 300 h 333"/>
              <a:gd name="T26" fmla="*/ 316 w 333"/>
              <a:gd name="T27" fmla="*/ 300 h 333"/>
              <a:gd name="T28" fmla="*/ 333 w 333"/>
              <a:gd name="T29" fmla="*/ 316 h 333"/>
              <a:gd name="T30" fmla="*/ 50 w 333"/>
              <a:gd name="T31" fmla="*/ 66 h 333"/>
              <a:gd name="T32" fmla="*/ 33 w 333"/>
              <a:gd name="T33" fmla="*/ 50 h 333"/>
              <a:gd name="T34" fmla="*/ 50 w 333"/>
              <a:gd name="T35" fmla="*/ 33 h 333"/>
              <a:gd name="T36" fmla="*/ 66 w 333"/>
              <a:gd name="T37" fmla="*/ 50 h 333"/>
              <a:gd name="T38" fmla="*/ 50 w 333"/>
              <a:gd name="T39" fmla="*/ 66 h 333"/>
              <a:gd name="T40" fmla="*/ 67 w 333"/>
              <a:gd name="T41" fmla="*/ 0 h 333"/>
              <a:gd name="T42" fmla="*/ 33 w 333"/>
              <a:gd name="T43" fmla="*/ 0 h 333"/>
              <a:gd name="T44" fmla="*/ 0 w 333"/>
              <a:gd name="T45" fmla="*/ 33 h 333"/>
              <a:gd name="T46" fmla="*/ 0 w 333"/>
              <a:gd name="T47" fmla="*/ 66 h 333"/>
              <a:gd name="T48" fmla="*/ 33 w 333"/>
              <a:gd name="T49" fmla="*/ 100 h 333"/>
              <a:gd name="T50" fmla="*/ 67 w 333"/>
              <a:gd name="T51" fmla="*/ 100 h 333"/>
              <a:gd name="T52" fmla="*/ 100 w 333"/>
              <a:gd name="T53" fmla="*/ 66 h 333"/>
              <a:gd name="T54" fmla="*/ 100 w 333"/>
              <a:gd name="T55" fmla="*/ 33 h 333"/>
              <a:gd name="T56" fmla="*/ 67 w 333"/>
              <a:gd name="T5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3" h="333">
                <a:moveTo>
                  <a:pt x="333" y="316"/>
                </a:moveTo>
                <a:cubicBezTo>
                  <a:pt x="333" y="326"/>
                  <a:pt x="325" y="333"/>
                  <a:pt x="316" y="333"/>
                </a:cubicBezTo>
                <a:lnTo>
                  <a:pt x="166" y="333"/>
                </a:lnTo>
                <a:cubicBezTo>
                  <a:pt x="148" y="333"/>
                  <a:pt x="133" y="318"/>
                  <a:pt x="133" y="300"/>
                </a:cubicBezTo>
                <a:lnTo>
                  <a:pt x="133" y="33"/>
                </a:lnTo>
                <a:cubicBezTo>
                  <a:pt x="133" y="15"/>
                  <a:pt x="148" y="0"/>
                  <a:pt x="166" y="0"/>
                </a:cubicBezTo>
                <a:lnTo>
                  <a:pt x="316" y="0"/>
                </a:lnTo>
                <a:cubicBezTo>
                  <a:pt x="325" y="0"/>
                  <a:pt x="333" y="7"/>
                  <a:pt x="333" y="16"/>
                </a:cubicBezTo>
                <a:cubicBezTo>
                  <a:pt x="333" y="26"/>
                  <a:pt x="325" y="33"/>
                  <a:pt x="316" y="33"/>
                </a:cubicBezTo>
                <a:lnTo>
                  <a:pt x="183" y="33"/>
                </a:lnTo>
                <a:cubicBezTo>
                  <a:pt x="174" y="33"/>
                  <a:pt x="167" y="40"/>
                  <a:pt x="167" y="50"/>
                </a:cubicBezTo>
                <a:lnTo>
                  <a:pt x="167" y="283"/>
                </a:lnTo>
                <a:cubicBezTo>
                  <a:pt x="167" y="292"/>
                  <a:pt x="174" y="300"/>
                  <a:pt x="183" y="300"/>
                </a:cubicBezTo>
                <a:lnTo>
                  <a:pt x="316" y="300"/>
                </a:lnTo>
                <a:cubicBezTo>
                  <a:pt x="325" y="300"/>
                  <a:pt x="333" y="307"/>
                  <a:pt x="333" y="316"/>
                </a:cubicBezTo>
                <a:close/>
                <a:moveTo>
                  <a:pt x="50" y="66"/>
                </a:moveTo>
                <a:cubicBezTo>
                  <a:pt x="40" y="66"/>
                  <a:pt x="33" y="59"/>
                  <a:pt x="33" y="50"/>
                </a:cubicBezTo>
                <a:cubicBezTo>
                  <a:pt x="33" y="40"/>
                  <a:pt x="40" y="33"/>
                  <a:pt x="50" y="33"/>
                </a:cubicBezTo>
                <a:cubicBezTo>
                  <a:pt x="59" y="33"/>
                  <a:pt x="66" y="40"/>
                  <a:pt x="66" y="50"/>
                </a:cubicBezTo>
                <a:cubicBezTo>
                  <a:pt x="66" y="59"/>
                  <a:pt x="59" y="66"/>
                  <a:pt x="50" y="66"/>
                </a:cubicBezTo>
                <a:close/>
                <a:moveTo>
                  <a:pt x="67" y="0"/>
                </a:move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66"/>
                </a:lnTo>
                <a:cubicBezTo>
                  <a:pt x="0" y="85"/>
                  <a:pt x="15" y="100"/>
                  <a:pt x="33" y="100"/>
                </a:cubicBezTo>
                <a:lnTo>
                  <a:pt x="67" y="100"/>
                </a:lnTo>
                <a:cubicBezTo>
                  <a:pt x="85" y="100"/>
                  <a:pt x="100" y="85"/>
                  <a:pt x="100" y="66"/>
                </a:cubicBezTo>
                <a:lnTo>
                  <a:pt x="100" y="33"/>
                </a:lnTo>
                <a:cubicBezTo>
                  <a:pt x="100" y="15"/>
                  <a:pt x="85" y="0"/>
                  <a:pt x="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21BD7821-1EBF-44FC-9DE0-BAEA65337BF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43688" y="3167063"/>
            <a:ext cx="250825" cy="252413"/>
          </a:xfrm>
          <a:custGeom>
            <a:avLst/>
            <a:gdLst>
              <a:gd name="T0" fmla="*/ 334 w 334"/>
              <a:gd name="T1" fmla="*/ 316 h 333"/>
              <a:gd name="T2" fmla="*/ 317 w 334"/>
              <a:gd name="T3" fmla="*/ 333 h 333"/>
              <a:gd name="T4" fmla="*/ 300 w 334"/>
              <a:gd name="T5" fmla="*/ 333 h 333"/>
              <a:gd name="T6" fmla="*/ 134 w 334"/>
              <a:gd name="T7" fmla="*/ 166 h 333"/>
              <a:gd name="T8" fmla="*/ 300 w 334"/>
              <a:gd name="T9" fmla="*/ 0 h 333"/>
              <a:gd name="T10" fmla="*/ 317 w 334"/>
              <a:gd name="T11" fmla="*/ 0 h 333"/>
              <a:gd name="T12" fmla="*/ 334 w 334"/>
              <a:gd name="T13" fmla="*/ 16 h 333"/>
              <a:gd name="T14" fmla="*/ 317 w 334"/>
              <a:gd name="T15" fmla="*/ 33 h 333"/>
              <a:gd name="T16" fmla="*/ 300 w 334"/>
              <a:gd name="T17" fmla="*/ 33 h 333"/>
              <a:gd name="T18" fmla="*/ 167 w 334"/>
              <a:gd name="T19" fmla="*/ 166 h 333"/>
              <a:gd name="T20" fmla="*/ 300 w 334"/>
              <a:gd name="T21" fmla="*/ 300 h 333"/>
              <a:gd name="T22" fmla="*/ 317 w 334"/>
              <a:gd name="T23" fmla="*/ 300 h 333"/>
              <a:gd name="T24" fmla="*/ 334 w 334"/>
              <a:gd name="T25" fmla="*/ 316 h 333"/>
              <a:gd name="T26" fmla="*/ 50 w 334"/>
              <a:gd name="T27" fmla="*/ 66 h 333"/>
              <a:gd name="T28" fmla="*/ 34 w 334"/>
              <a:gd name="T29" fmla="*/ 50 h 333"/>
              <a:gd name="T30" fmla="*/ 50 w 334"/>
              <a:gd name="T31" fmla="*/ 33 h 333"/>
              <a:gd name="T32" fmla="*/ 67 w 334"/>
              <a:gd name="T33" fmla="*/ 50 h 333"/>
              <a:gd name="T34" fmla="*/ 50 w 334"/>
              <a:gd name="T35" fmla="*/ 66 h 333"/>
              <a:gd name="T36" fmla="*/ 67 w 334"/>
              <a:gd name="T37" fmla="*/ 0 h 333"/>
              <a:gd name="T38" fmla="*/ 34 w 334"/>
              <a:gd name="T39" fmla="*/ 0 h 333"/>
              <a:gd name="T40" fmla="*/ 0 w 334"/>
              <a:gd name="T41" fmla="*/ 33 h 333"/>
              <a:gd name="T42" fmla="*/ 0 w 334"/>
              <a:gd name="T43" fmla="*/ 66 h 333"/>
              <a:gd name="T44" fmla="*/ 34 w 334"/>
              <a:gd name="T45" fmla="*/ 100 h 333"/>
              <a:gd name="T46" fmla="*/ 67 w 334"/>
              <a:gd name="T47" fmla="*/ 100 h 333"/>
              <a:gd name="T48" fmla="*/ 100 w 334"/>
              <a:gd name="T49" fmla="*/ 66 h 333"/>
              <a:gd name="T50" fmla="*/ 100 w 334"/>
              <a:gd name="T51" fmla="*/ 33 h 333"/>
              <a:gd name="T52" fmla="*/ 67 w 334"/>
              <a:gd name="T5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4" h="333">
                <a:moveTo>
                  <a:pt x="334" y="316"/>
                </a:moveTo>
                <a:cubicBezTo>
                  <a:pt x="334" y="326"/>
                  <a:pt x="326" y="333"/>
                  <a:pt x="317" y="333"/>
                </a:cubicBezTo>
                <a:lnTo>
                  <a:pt x="300" y="333"/>
                </a:lnTo>
                <a:cubicBezTo>
                  <a:pt x="208" y="333"/>
                  <a:pt x="134" y="258"/>
                  <a:pt x="134" y="166"/>
                </a:cubicBezTo>
                <a:cubicBezTo>
                  <a:pt x="134" y="74"/>
                  <a:pt x="208" y="0"/>
                  <a:pt x="300" y="0"/>
                </a:cubicBezTo>
                <a:lnTo>
                  <a:pt x="317" y="0"/>
                </a:lnTo>
                <a:cubicBezTo>
                  <a:pt x="326" y="0"/>
                  <a:pt x="334" y="7"/>
                  <a:pt x="334" y="16"/>
                </a:cubicBezTo>
                <a:cubicBezTo>
                  <a:pt x="334" y="26"/>
                  <a:pt x="326" y="33"/>
                  <a:pt x="317" y="33"/>
                </a:cubicBezTo>
                <a:lnTo>
                  <a:pt x="300" y="33"/>
                </a:lnTo>
                <a:cubicBezTo>
                  <a:pt x="227" y="33"/>
                  <a:pt x="167" y="93"/>
                  <a:pt x="167" y="166"/>
                </a:cubicBezTo>
                <a:cubicBezTo>
                  <a:pt x="167" y="240"/>
                  <a:pt x="227" y="300"/>
                  <a:pt x="300" y="300"/>
                </a:cubicBezTo>
                <a:lnTo>
                  <a:pt x="317" y="300"/>
                </a:lnTo>
                <a:cubicBezTo>
                  <a:pt x="326" y="300"/>
                  <a:pt x="334" y="307"/>
                  <a:pt x="334" y="316"/>
                </a:cubicBezTo>
                <a:close/>
                <a:moveTo>
                  <a:pt x="50" y="66"/>
                </a:moveTo>
                <a:cubicBezTo>
                  <a:pt x="41" y="66"/>
                  <a:pt x="34" y="59"/>
                  <a:pt x="34" y="50"/>
                </a:cubicBezTo>
                <a:cubicBezTo>
                  <a:pt x="34" y="40"/>
                  <a:pt x="41" y="33"/>
                  <a:pt x="50" y="33"/>
                </a:cubicBezTo>
                <a:cubicBezTo>
                  <a:pt x="60" y="33"/>
                  <a:pt x="67" y="40"/>
                  <a:pt x="67" y="50"/>
                </a:cubicBezTo>
                <a:cubicBezTo>
                  <a:pt x="67" y="59"/>
                  <a:pt x="60" y="66"/>
                  <a:pt x="50" y="66"/>
                </a:cubicBezTo>
                <a:close/>
                <a:moveTo>
                  <a:pt x="67" y="0"/>
                </a:move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66"/>
                </a:lnTo>
                <a:cubicBezTo>
                  <a:pt x="0" y="85"/>
                  <a:pt x="15" y="100"/>
                  <a:pt x="34" y="100"/>
                </a:cubicBezTo>
                <a:lnTo>
                  <a:pt x="67" y="100"/>
                </a:lnTo>
                <a:cubicBezTo>
                  <a:pt x="85" y="100"/>
                  <a:pt x="100" y="85"/>
                  <a:pt x="100" y="66"/>
                </a:cubicBezTo>
                <a:lnTo>
                  <a:pt x="100" y="33"/>
                </a:lnTo>
                <a:cubicBezTo>
                  <a:pt x="100" y="15"/>
                  <a:pt x="85" y="0"/>
                  <a:pt x="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213C024B-B1D9-4D63-AF42-6D059765DFB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40451" y="3167063"/>
            <a:ext cx="250825" cy="252413"/>
          </a:xfrm>
          <a:custGeom>
            <a:avLst/>
            <a:gdLst>
              <a:gd name="T0" fmla="*/ 166 w 333"/>
              <a:gd name="T1" fmla="*/ 33 h 333"/>
              <a:gd name="T2" fmla="*/ 166 w 333"/>
              <a:gd name="T3" fmla="*/ 150 h 333"/>
              <a:gd name="T4" fmla="*/ 333 w 333"/>
              <a:gd name="T5" fmla="*/ 150 h 333"/>
              <a:gd name="T6" fmla="*/ 333 w 333"/>
              <a:gd name="T7" fmla="*/ 183 h 333"/>
              <a:gd name="T8" fmla="*/ 166 w 333"/>
              <a:gd name="T9" fmla="*/ 183 h 333"/>
              <a:gd name="T10" fmla="*/ 166 w 333"/>
              <a:gd name="T11" fmla="*/ 333 h 333"/>
              <a:gd name="T12" fmla="*/ 133 w 333"/>
              <a:gd name="T13" fmla="*/ 333 h 333"/>
              <a:gd name="T14" fmla="*/ 133 w 333"/>
              <a:gd name="T15" fmla="*/ 0 h 333"/>
              <a:gd name="T16" fmla="*/ 333 w 333"/>
              <a:gd name="T17" fmla="*/ 0 h 333"/>
              <a:gd name="T18" fmla="*/ 333 w 333"/>
              <a:gd name="T19" fmla="*/ 33 h 333"/>
              <a:gd name="T20" fmla="*/ 166 w 333"/>
              <a:gd name="T21" fmla="*/ 33 h 333"/>
              <a:gd name="T22" fmla="*/ 33 w 333"/>
              <a:gd name="T23" fmla="*/ 33 h 333"/>
              <a:gd name="T24" fmla="*/ 66 w 333"/>
              <a:gd name="T25" fmla="*/ 33 h 333"/>
              <a:gd name="T26" fmla="*/ 66 w 333"/>
              <a:gd name="T27" fmla="*/ 66 h 333"/>
              <a:gd name="T28" fmla="*/ 33 w 333"/>
              <a:gd name="T29" fmla="*/ 66 h 333"/>
              <a:gd name="T30" fmla="*/ 33 w 333"/>
              <a:gd name="T31" fmla="*/ 33 h 333"/>
              <a:gd name="T32" fmla="*/ 0 w 333"/>
              <a:gd name="T33" fmla="*/ 100 h 333"/>
              <a:gd name="T34" fmla="*/ 100 w 333"/>
              <a:gd name="T35" fmla="*/ 100 h 333"/>
              <a:gd name="T36" fmla="*/ 100 w 333"/>
              <a:gd name="T37" fmla="*/ 0 h 333"/>
              <a:gd name="T38" fmla="*/ 0 w 333"/>
              <a:gd name="T39" fmla="*/ 0 h 333"/>
              <a:gd name="T40" fmla="*/ 0 w 333"/>
              <a:gd name="T41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3" h="333">
                <a:moveTo>
                  <a:pt x="166" y="33"/>
                </a:moveTo>
                <a:lnTo>
                  <a:pt x="166" y="150"/>
                </a:lnTo>
                <a:lnTo>
                  <a:pt x="333" y="150"/>
                </a:lnTo>
                <a:lnTo>
                  <a:pt x="333" y="183"/>
                </a:lnTo>
                <a:lnTo>
                  <a:pt x="166" y="183"/>
                </a:lnTo>
                <a:lnTo>
                  <a:pt x="166" y="333"/>
                </a:lnTo>
                <a:lnTo>
                  <a:pt x="133" y="333"/>
                </a:lnTo>
                <a:lnTo>
                  <a:pt x="133" y="0"/>
                </a:lnTo>
                <a:lnTo>
                  <a:pt x="333" y="0"/>
                </a:lnTo>
                <a:lnTo>
                  <a:pt x="333" y="33"/>
                </a:lnTo>
                <a:lnTo>
                  <a:pt x="166" y="33"/>
                </a:lnTo>
                <a:close/>
                <a:moveTo>
                  <a:pt x="33" y="33"/>
                </a:moveTo>
                <a:lnTo>
                  <a:pt x="66" y="33"/>
                </a:lnTo>
                <a:lnTo>
                  <a:pt x="66" y="66"/>
                </a:lnTo>
                <a:lnTo>
                  <a:pt x="33" y="66"/>
                </a:lnTo>
                <a:lnTo>
                  <a:pt x="33" y="33"/>
                </a:lnTo>
                <a:close/>
                <a:moveTo>
                  <a:pt x="0" y="100"/>
                </a:moveTo>
                <a:lnTo>
                  <a:pt x="100" y="100"/>
                </a:lnTo>
                <a:lnTo>
                  <a:pt x="100" y="0"/>
                </a:lnTo>
                <a:lnTo>
                  <a:pt x="0" y="0"/>
                </a:lnTo>
                <a:lnTo>
                  <a:pt x="0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id="{94981076-D11C-48EB-B0F8-AE1AC3BEE67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66413" y="2660650"/>
            <a:ext cx="250825" cy="252413"/>
          </a:xfrm>
          <a:custGeom>
            <a:avLst/>
            <a:gdLst>
              <a:gd name="T0" fmla="*/ 333 w 333"/>
              <a:gd name="T1" fmla="*/ 167 h 333"/>
              <a:gd name="T2" fmla="*/ 316 w 333"/>
              <a:gd name="T3" fmla="*/ 183 h 333"/>
              <a:gd name="T4" fmla="*/ 166 w 333"/>
              <a:gd name="T5" fmla="*/ 183 h 333"/>
              <a:gd name="T6" fmla="*/ 166 w 333"/>
              <a:gd name="T7" fmla="*/ 317 h 333"/>
              <a:gd name="T8" fmla="*/ 150 w 333"/>
              <a:gd name="T9" fmla="*/ 333 h 333"/>
              <a:gd name="T10" fmla="*/ 133 w 333"/>
              <a:gd name="T11" fmla="*/ 317 h 333"/>
              <a:gd name="T12" fmla="*/ 133 w 333"/>
              <a:gd name="T13" fmla="*/ 33 h 333"/>
              <a:gd name="T14" fmla="*/ 166 w 333"/>
              <a:gd name="T15" fmla="*/ 0 h 333"/>
              <a:gd name="T16" fmla="*/ 316 w 333"/>
              <a:gd name="T17" fmla="*/ 0 h 333"/>
              <a:gd name="T18" fmla="*/ 333 w 333"/>
              <a:gd name="T19" fmla="*/ 17 h 333"/>
              <a:gd name="T20" fmla="*/ 316 w 333"/>
              <a:gd name="T21" fmla="*/ 33 h 333"/>
              <a:gd name="T22" fmla="*/ 183 w 333"/>
              <a:gd name="T23" fmla="*/ 33 h 333"/>
              <a:gd name="T24" fmla="*/ 166 w 333"/>
              <a:gd name="T25" fmla="*/ 50 h 333"/>
              <a:gd name="T26" fmla="*/ 166 w 333"/>
              <a:gd name="T27" fmla="*/ 150 h 333"/>
              <a:gd name="T28" fmla="*/ 316 w 333"/>
              <a:gd name="T29" fmla="*/ 150 h 333"/>
              <a:gd name="T30" fmla="*/ 333 w 333"/>
              <a:gd name="T31" fmla="*/ 167 h 333"/>
              <a:gd name="T32" fmla="*/ 50 w 333"/>
              <a:gd name="T33" fmla="*/ 67 h 333"/>
              <a:gd name="T34" fmla="*/ 33 w 333"/>
              <a:gd name="T35" fmla="*/ 50 h 333"/>
              <a:gd name="T36" fmla="*/ 50 w 333"/>
              <a:gd name="T37" fmla="*/ 33 h 333"/>
              <a:gd name="T38" fmla="*/ 66 w 333"/>
              <a:gd name="T39" fmla="*/ 50 h 333"/>
              <a:gd name="T40" fmla="*/ 50 w 333"/>
              <a:gd name="T41" fmla="*/ 67 h 333"/>
              <a:gd name="T42" fmla="*/ 66 w 333"/>
              <a:gd name="T43" fmla="*/ 0 h 333"/>
              <a:gd name="T44" fmla="*/ 33 w 333"/>
              <a:gd name="T45" fmla="*/ 0 h 333"/>
              <a:gd name="T46" fmla="*/ 0 w 333"/>
              <a:gd name="T47" fmla="*/ 33 h 333"/>
              <a:gd name="T48" fmla="*/ 0 w 333"/>
              <a:gd name="T49" fmla="*/ 67 h 333"/>
              <a:gd name="T50" fmla="*/ 33 w 333"/>
              <a:gd name="T51" fmla="*/ 100 h 333"/>
              <a:gd name="T52" fmla="*/ 66 w 333"/>
              <a:gd name="T53" fmla="*/ 100 h 333"/>
              <a:gd name="T54" fmla="*/ 100 w 333"/>
              <a:gd name="T55" fmla="*/ 67 h 333"/>
              <a:gd name="T56" fmla="*/ 100 w 333"/>
              <a:gd name="T57" fmla="*/ 33 h 333"/>
              <a:gd name="T58" fmla="*/ 66 w 333"/>
              <a:gd name="T5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3" h="333">
                <a:moveTo>
                  <a:pt x="333" y="167"/>
                </a:moveTo>
                <a:cubicBezTo>
                  <a:pt x="333" y="176"/>
                  <a:pt x="326" y="183"/>
                  <a:pt x="316" y="183"/>
                </a:cubicBezTo>
                <a:lnTo>
                  <a:pt x="166" y="183"/>
                </a:lnTo>
                <a:lnTo>
                  <a:pt x="166" y="317"/>
                </a:lnTo>
                <a:cubicBezTo>
                  <a:pt x="166" y="326"/>
                  <a:pt x="159" y="333"/>
                  <a:pt x="150" y="333"/>
                </a:cubicBezTo>
                <a:cubicBezTo>
                  <a:pt x="140" y="333"/>
                  <a:pt x="133" y="326"/>
                  <a:pt x="133" y="317"/>
                </a:cubicBezTo>
                <a:lnTo>
                  <a:pt x="133" y="33"/>
                </a:lnTo>
                <a:cubicBezTo>
                  <a:pt x="133" y="15"/>
                  <a:pt x="148" y="0"/>
                  <a:pt x="166" y="0"/>
                </a:cubicBezTo>
                <a:lnTo>
                  <a:pt x="316" y="0"/>
                </a:lnTo>
                <a:cubicBezTo>
                  <a:pt x="326" y="0"/>
                  <a:pt x="333" y="7"/>
                  <a:pt x="333" y="17"/>
                </a:cubicBezTo>
                <a:cubicBezTo>
                  <a:pt x="333" y="26"/>
                  <a:pt x="326" y="33"/>
                  <a:pt x="316" y="33"/>
                </a:cubicBezTo>
                <a:lnTo>
                  <a:pt x="183" y="33"/>
                </a:lnTo>
                <a:cubicBezTo>
                  <a:pt x="174" y="33"/>
                  <a:pt x="166" y="41"/>
                  <a:pt x="166" y="50"/>
                </a:cubicBezTo>
                <a:lnTo>
                  <a:pt x="166" y="150"/>
                </a:lnTo>
                <a:lnTo>
                  <a:pt x="316" y="150"/>
                </a:lnTo>
                <a:cubicBezTo>
                  <a:pt x="326" y="150"/>
                  <a:pt x="333" y="157"/>
                  <a:pt x="333" y="167"/>
                </a:cubicBezTo>
                <a:close/>
                <a:moveTo>
                  <a:pt x="50" y="67"/>
                </a:moveTo>
                <a:cubicBezTo>
                  <a:pt x="40" y="67"/>
                  <a:pt x="33" y="59"/>
                  <a:pt x="33" y="50"/>
                </a:cubicBezTo>
                <a:cubicBezTo>
                  <a:pt x="33" y="41"/>
                  <a:pt x="40" y="33"/>
                  <a:pt x="50" y="33"/>
                </a:cubicBezTo>
                <a:cubicBezTo>
                  <a:pt x="59" y="33"/>
                  <a:pt x="66" y="41"/>
                  <a:pt x="66" y="50"/>
                </a:cubicBezTo>
                <a:cubicBezTo>
                  <a:pt x="66" y="59"/>
                  <a:pt x="59" y="67"/>
                  <a:pt x="50" y="67"/>
                </a:cubicBezTo>
                <a:close/>
                <a:moveTo>
                  <a:pt x="66" y="0"/>
                </a:move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67"/>
                </a:lnTo>
                <a:cubicBezTo>
                  <a:pt x="0" y="85"/>
                  <a:pt x="15" y="100"/>
                  <a:pt x="33" y="100"/>
                </a:cubicBezTo>
                <a:lnTo>
                  <a:pt x="66" y="100"/>
                </a:lnTo>
                <a:cubicBezTo>
                  <a:pt x="85" y="100"/>
                  <a:pt x="100" y="85"/>
                  <a:pt x="100" y="67"/>
                </a:cubicBezTo>
                <a:lnTo>
                  <a:pt x="100" y="33"/>
                </a:lnTo>
                <a:cubicBezTo>
                  <a:pt x="100" y="15"/>
                  <a:pt x="85" y="0"/>
                  <a:pt x="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id="{EBCC3547-0895-447A-B7D0-49A0819C342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63176" y="2660650"/>
            <a:ext cx="250825" cy="138113"/>
          </a:xfrm>
          <a:custGeom>
            <a:avLst/>
            <a:gdLst>
              <a:gd name="T0" fmla="*/ 242 w 333"/>
              <a:gd name="T1" fmla="*/ 150 h 183"/>
              <a:gd name="T2" fmla="*/ 183 w 333"/>
              <a:gd name="T3" fmla="*/ 92 h 183"/>
              <a:gd name="T4" fmla="*/ 242 w 333"/>
              <a:gd name="T5" fmla="*/ 33 h 183"/>
              <a:gd name="T6" fmla="*/ 300 w 333"/>
              <a:gd name="T7" fmla="*/ 92 h 183"/>
              <a:gd name="T8" fmla="*/ 242 w 333"/>
              <a:gd name="T9" fmla="*/ 150 h 183"/>
              <a:gd name="T10" fmla="*/ 92 w 333"/>
              <a:gd name="T11" fmla="*/ 150 h 183"/>
              <a:gd name="T12" fmla="*/ 33 w 333"/>
              <a:gd name="T13" fmla="*/ 92 h 183"/>
              <a:gd name="T14" fmla="*/ 92 w 333"/>
              <a:gd name="T15" fmla="*/ 33 h 183"/>
              <a:gd name="T16" fmla="*/ 150 w 333"/>
              <a:gd name="T17" fmla="*/ 92 h 183"/>
              <a:gd name="T18" fmla="*/ 92 w 333"/>
              <a:gd name="T19" fmla="*/ 150 h 183"/>
              <a:gd name="T20" fmla="*/ 242 w 333"/>
              <a:gd name="T21" fmla="*/ 0 h 183"/>
              <a:gd name="T22" fmla="*/ 167 w 333"/>
              <a:gd name="T23" fmla="*/ 39 h 183"/>
              <a:gd name="T24" fmla="*/ 92 w 333"/>
              <a:gd name="T25" fmla="*/ 0 h 183"/>
              <a:gd name="T26" fmla="*/ 0 w 333"/>
              <a:gd name="T27" fmla="*/ 92 h 183"/>
              <a:gd name="T28" fmla="*/ 92 w 333"/>
              <a:gd name="T29" fmla="*/ 183 h 183"/>
              <a:gd name="T30" fmla="*/ 167 w 333"/>
              <a:gd name="T31" fmla="*/ 144 h 183"/>
              <a:gd name="T32" fmla="*/ 242 w 333"/>
              <a:gd name="T33" fmla="*/ 183 h 183"/>
              <a:gd name="T34" fmla="*/ 333 w 333"/>
              <a:gd name="T35" fmla="*/ 92 h 183"/>
              <a:gd name="T36" fmla="*/ 242 w 333"/>
              <a:gd name="T37" fmla="*/ 0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3" h="183">
                <a:moveTo>
                  <a:pt x="242" y="150"/>
                </a:moveTo>
                <a:cubicBezTo>
                  <a:pt x="209" y="150"/>
                  <a:pt x="183" y="124"/>
                  <a:pt x="183" y="92"/>
                </a:cubicBezTo>
                <a:cubicBezTo>
                  <a:pt x="183" y="60"/>
                  <a:pt x="209" y="33"/>
                  <a:pt x="242" y="33"/>
                </a:cubicBezTo>
                <a:cubicBezTo>
                  <a:pt x="274" y="33"/>
                  <a:pt x="300" y="60"/>
                  <a:pt x="300" y="92"/>
                </a:cubicBezTo>
                <a:cubicBezTo>
                  <a:pt x="300" y="124"/>
                  <a:pt x="274" y="150"/>
                  <a:pt x="242" y="150"/>
                </a:cubicBezTo>
                <a:close/>
                <a:moveTo>
                  <a:pt x="92" y="150"/>
                </a:moveTo>
                <a:cubicBezTo>
                  <a:pt x="59" y="150"/>
                  <a:pt x="33" y="124"/>
                  <a:pt x="33" y="92"/>
                </a:cubicBezTo>
                <a:cubicBezTo>
                  <a:pt x="33" y="60"/>
                  <a:pt x="59" y="33"/>
                  <a:pt x="92" y="33"/>
                </a:cubicBezTo>
                <a:cubicBezTo>
                  <a:pt x="124" y="33"/>
                  <a:pt x="150" y="60"/>
                  <a:pt x="150" y="92"/>
                </a:cubicBezTo>
                <a:cubicBezTo>
                  <a:pt x="150" y="124"/>
                  <a:pt x="124" y="150"/>
                  <a:pt x="92" y="150"/>
                </a:cubicBezTo>
                <a:close/>
                <a:moveTo>
                  <a:pt x="242" y="0"/>
                </a:moveTo>
                <a:cubicBezTo>
                  <a:pt x="211" y="0"/>
                  <a:pt x="183" y="15"/>
                  <a:pt x="167" y="39"/>
                </a:cubicBezTo>
                <a:cubicBezTo>
                  <a:pt x="150" y="15"/>
                  <a:pt x="123" y="0"/>
                  <a:pt x="92" y="0"/>
                </a:cubicBezTo>
                <a:cubicBezTo>
                  <a:pt x="41" y="0"/>
                  <a:pt x="0" y="41"/>
                  <a:pt x="0" y="92"/>
                </a:cubicBezTo>
                <a:cubicBezTo>
                  <a:pt x="0" y="142"/>
                  <a:pt x="41" y="183"/>
                  <a:pt x="92" y="183"/>
                </a:cubicBezTo>
                <a:cubicBezTo>
                  <a:pt x="123" y="183"/>
                  <a:pt x="150" y="168"/>
                  <a:pt x="167" y="144"/>
                </a:cubicBezTo>
                <a:cubicBezTo>
                  <a:pt x="183" y="168"/>
                  <a:pt x="211" y="183"/>
                  <a:pt x="242" y="183"/>
                </a:cubicBezTo>
                <a:cubicBezTo>
                  <a:pt x="292" y="183"/>
                  <a:pt x="333" y="142"/>
                  <a:pt x="333" y="92"/>
                </a:cubicBezTo>
                <a:cubicBezTo>
                  <a:pt x="333" y="41"/>
                  <a:pt x="292" y="0"/>
                  <a:pt x="24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B360DA5C-63F2-4CC3-81E4-7925EEA38C4A}"/>
              </a:ext>
            </a:extLst>
          </p:cNvPr>
          <p:cNvSpPr>
            <a:spLocks noChangeAspect="1"/>
          </p:cNvSpPr>
          <p:nvPr/>
        </p:nvSpPr>
        <p:spPr bwMode="auto">
          <a:xfrm>
            <a:off x="9659938" y="2660650"/>
            <a:ext cx="252413" cy="138113"/>
          </a:xfrm>
          <a:custGeom>
            <a:avLst/>
            <a:gdLst>
              <a:gd name="T0" fmla="*/ 334 w 334"/>
              <a:gd name="T1" fmla="*/ 92 h 183"/>
              <a:gd name="T2" fmla="*/ 242 w 334"/>
              <a:gd name="T3" fmla="*/ 183 h 183"/>
              <a:gd name="T4" fmla="*/ 178 w 334"/>
              <a:gd name="T5" fmla="*/ 157 h 183"/>
              <a:gd name="T6" fmla="*/ 195 w 334"/>
              <a:gd name="T7" fmla="*/ 126 h 183"/>
              <a:gd name="T8" fmla="*/ 242 w 334"/>
              <a:gd name="T9" fmla="*/ 150 h 183"/>
              <a:gd name="T10" fmla="*/ 300 w 334"/>
              <a:gd name="T11" fmla="*/ 92 h 183"/>
              <a:gd name="T12" fmla="*/ 242 w 334"/>
              <a:gd name="T13" fmla="*/ 33 h 183"/>
              <a:gd name="T14" fmla="*/ 195 w 334"/>
              <a:gd name="T15" fmla="*/ 58 h 183"/>
              <a:gd name="T16" fmla="*/ 167 w 334"/>
              <a:gd name="T17" fmla="*/ 144 h 183"/>
              <a:gd name="T18" fmla="*/ 92 w 334"/>
              <a:gd name="T19" fmla="*/ 183 h 183"/>
              <a:gd name="T20" fmla="*/ 0 w 334"/>
              <a:gd name="T21" fmla="*/ 92 h 183"/>
              <a:gd name="T22" fmla="*/ 92 w 334"/>
              <a:gd name="T23" fmla="*/ 0 h 183"/>
              <a:gd name="T24" fmla="*/ 156 w 334"/>
              <a:gd name="T25" fmla="*/ 26 h 183"/>
              <a:gd name="T26" fmla="*/ 139 w 334"/>
              <a:gd name="T27" fmla="*/ 58 h 183"/>
              <a:gd name="T28" fmla="*/ 92 w 334"/>
              <a:gd name="T29" fmla="*/ 33 h 183"/>
              <a:gd name="T30" fmla="*/ 34 w 334"/>
              <a:gd name="T31" fmla="*/ 92 h 183"/>
              <a:gd name="T32" fmla="*/ 92 w 334"/>
              <a:gd name="T33" fmla="*/ 150 h 183"/>
              <a:gd name="T34" fmla="*/ 150 w 334"/>
              <a:gd name="T35" fmla="*/ 92 h 183"/>
              <a:gd name="T36" fmla="*/ 242 w 334"/>
              <a:gd name="T37" fmla="*/ 0 h 183"/>
              <a:gd name="T38" fmla="*/ 334 w 334"/>
              <a:gd name="T39" fmla="*/ 92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4" h="183">
                <a:moveTo>
                  <a:pt x="334" y="92"/>
                </a:moveTo>
                <a:cubicBezTo>
                  <a:pt x="334" y="142"/>
                  <a:pt x="293" y="183"/>
                  <a:pt x="242" y="183"/>
                </a:cubicBezTo>
                <a:cubicBezTo>
                  <a:pt x="217" y="183"/>
                  <a:pt x="195" y="173"/>
                  <a:pt x="178" y="157"/>
                </a:cubicBezTo>
                <a:cubicBezTo>
                  <a:pt x="185" y="148"/>
                  <a:pt x="191" y="138"/>
                  <a:pt x="195" y="126"/>
                </a:cubicBezTo>
                <a:cubicBezTo>
                  <a:pt x="205" y="140"/>
                  <a:pt x="223" y="150"/>
                  <a:pt x="242" y="150"/>
                </a:cubicBezTo>
                <a:cubicBezTo>
                  <a:pt x="274" y="150"/>
                  <a:pt x="300" y="124"/>
                  <a:pt x="300" y="92"/>
                </a:cubicBezTo>
                <a:cubicBezTo>
                  <a:pt x="300" y="60"/>
                  <a:pt x="274" y="33"/>
                  <a:pt x="242" y="33"/>
                </a:cubicBezTo>
                <a:cubicBezTo>
                  <a:pt x="223" y="33"/>
                  <a:pt x="205" y="43"/>
                  <a:pt x="195" y="58"/>
                </a:cubicBezTo>
                <a:cubicBezTo>
                  <a:pt x="174" y="87"/>
                  <a:pt x="194" y="105"/>
                  <a:pt x="167" y="144"/>
                </a:cubicBezTo>
                <a:cubicBezTo>
                  <a:pt x="150" y="168"/>
                  <a:pt x="123" y="183"/>
                  <a:pt x="92" y="183"/>
                </a:cubicBezTo>
                <a:cubicBezTo>
                  <a:pt x="41" y="183"/>
                  <a:pt x="0" y="142"/>
                  <a:pt x="0" y="92"/>
                </a:cubicBezTo>
                <a:cubicBezTo>
                  <a:pt x="0" y="41"/>
                  <a:pt x="41" y="0"/>
                  <a:pt x="92" y="0"/>
                </a:cubicBezTo>
                <a:cubicBezTo>
                  <a:pt x="117" y="0"/>
                  <a:pt x="139" y="10"/>
                  <a:pt x="156" y="26"/>
                </a:cubicBezTo>
                <a:cubicBezTo>
                  <a:pt x="149" y="36"/>
                  <a:pt x="143" y="45"/>
                  <a:pt x="139" y="58"/>
                </a:cubicBezTo>
                <a:cubicBezTo>
                  <a:pt x="129" y="43"/>
                  <a:pt x="111" y="33"/>
                  <a:pt x="92" y="33"/>
                </a:cubicBezTo>
                <a:cubicBezTo>
                  <a:pt x="60" y="33"/>
                  <a:pt x="34" y="60"/>
                  <a:pt x="34" y="92"/>
                </a:cubicBezTo>
                <a:cubicBezTo>
                  <a:pt x="34" y="124"/>
                  <a:pt x="60" y="150"/>
                  <a:pt x="92" y="150"/>
                </a:cubicBezTo>
                <a:cubicBezTo>
                  <a:pt x="125" y="150"/>
                  <a:pt x="150" y="123"/>
                  <a:pt x="150" y="92"/>
                </a:cubicBezTo>
                <a:cubicBezTo>
                  <a:pt x="150" y="41"/>
                  <a:pt x="192" y="0"/>
                  <a:pt x="242" y="0"/>
                </a:cubicBezTo>
                <a:cubicBezTo>
                  <a:pt x="293" y="0"/>
                  <a:pt x="334" y="41"/>
                  <a:pt x="334" y="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id="{A4DCC18D-7E6E-41BC-9502-7B34FB0C8BF4}"/>
              </a:ext>
            </a:extLst>
          </p:cNvPr>
          <p:cNvSpPr>
            <a:spLocks noChangeAspect="1"/>
          </p:cNvSpPr>
          <p:nvPr/>
        </p:nvSpPr>
        <p:spPr bwMode="auto">
          <a:xfrm>
            <a:off x="9158288" y="2660650"/>
            <a:ext cx="125413" cy="252413"/>
          </a:xfrm>
          <a:custGeom>
            <a:avLst/>
            <a:gdLst>
              <a:gd name="T0" fmla="*/ 166 w 166"/>
              <a:gd name="T1" fmla="*/ 0 h 333"/>
              <a:gd name="T2" fmla="*/ 166 w 166"/>
              <a:gd name="T3" fmla="*/ 333 h 333"/>
              <a:gd name="T4" fmla="*/ 83 w 166"/>
              <a:gd name="T5" fmla="*/ 250 h 333"/>
              <a:gd name="T6" fmla="*/ 0 w 166"/>
              <a:gd name="T7" fmla="*/ 333 h 333"/>
              <a:gd name="T8" fmla="*/ 0 w 166"/>
              <a:gd name="T9" fmla="*/ 0 h 333"/>
              <a:gd name="T10" fmla="*/ 166 w 166"/>
              <a:gd name="T1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6" h="333">
                <a:moveTo>
                  <a:pt x="166" y="0"/>
                </a:moveTo>
                <a:lnTo>
                  <a:pt x="166" y="333"/>
                </a:lnTo>
                <a:lnTo>
                  <a:pt x="83" y="250"/>
                </a:lnTo>
                <a:lnTo>
                  <a:pt x="0" y="333"/>
                </a:lnTo>
                <a:lnTo>
                  <a:pt x="0" y="0"/>
                </a:lnTo>
                <a:lnTo>
                  <a:pt x="16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2">
            <a:extLst>
              <a:ext uri="{FF2B5EF4-FFF2-40B4-BE49-F238E27FC236}">
                <a16:creationId xmlns:a16="http://schemas.microsoft.com/office/drawing/2014/main" id="{77B6255E-A802-4876-B89A-6023409A1C57}"/>
              </a:ext>
            </a:extLst>
          </p:cNvPr>
          <p:cNvSpPr>
            <a:spLocks noChangeAspect="1"/>
          </p:cNvSpPr>
          <p:nvPr/>
        </p:nvSpPr>
        <p:spPr bwMode="auto">
          <a:xfrm>
            <a:off x="8655051" y="2660650"/>
            <a:ext cx="125413" cy="257175"/>
          </a:xfrm>
          <a:custGeom>
            <a:avLst/>
            <a:gdLst>
              <a:gd name="T0" fmla="*/ 167 w 167"/>
              <a:gd name="T1" fmla="*/ 33 h 339"/>
              <a:gd name="T2" fmla="*/ 167 w 167"/>
              <a:gd name="T3" fmla="*/ 317 h 339"/>
              <a:gd name="T4" fmla="*/ 138 w 167"/>
              <a:gd name="T5" fmla="*/ 328 h 339"/>
              <a:gd name="T6" fmla="*/ 95 w 167"/>
              <a:gd name="T7" fmla="*/ 285 h 339"/>
              <a:gd name="T8" fmla="*/ 72 w 167"/>
              <a:gd name="T9" fmla="*/ 285 h 339"/>
              <a:gd name="T10" fmla="*/ 28 w 167"/>
              <a:gd name="T11" fmla="*/ 328 h 339"/>
              <a:gd name="T12" fmla="*/ 0 w 167"/>
              <a:gd name="T13" fmla="*/ 317 h 339"/>
              <a:gd name="T14" fmla="*/ 0 w 167"/>
              <a:gd name="T15" fmla="*/ 33 h 339"/>
              <a:gd name="T16" fmla="*/ 33 w 167"/>
              <a:gd name="T17" fmla="*/ 0 h 339"/>
              <a:gd name="T18" fmla="*/ 133 w 167"/>
              <a:gd name="T19" fmla="*/ 0 h 339"/>
              <a:gd name="T20" fmla="*/ 167 w 167"/>
              <a:gd name="T21" fmla="*/ 33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7" h="339">
                <a:moveTo>
                  <a:pt x="167" y="33"/>
                </a:moveTo>
                <a:lnTo>
                  <a:pt x="167" y="317"/>
                </a:lnTo>
                <a:cubicBezTo>
                  <a:pt x="167" y="331"/>
                  <a:pt x="149" y="339"/>
                  <a:pt x="138" y="328"/>
                </a:cubicBezTo>
                <a:lnTo>
                  <a:pt x="95" y="285"/>
                </a:lnTo>
                <a:cubicBezTo>
                  <a:pt x="89" y="279"/>
                  <a:pt x="78" y="279"/>
                  <a:pt x="72" y="285"/>
                </a:cubicBezTo>
                <a:lnTo>
                  <a:pt x="28" y="328"/>
                </a:lnTo>
                <a:cubicBezTo>
                  <a:pt x="18" y="339"/>
                  <a:pt x="0" y="331"/>
                  <a:pt x="0" y="317"/>
                </a:cubicBezTo>
                <a:lnTo>
                  <a:pt x="0" y="33"/>
                </a:lnTo>
                <a:cubicBezTo>
                  <a:pt x="0" y="15"/>
                  <a:pt x="15" y="0"/>
                  <a:pt x="33" y="0"/>
                </a:cubicBezTo>
                <a:lnTo>
                  <a:pt x="133" y="0"/>
                </a:lnTo>
                <a:cubicBezTo>
                  <a:pt x="152" y="0"/>
                  <a:pt x="167" y="15"/>
                  <a:pt x="167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B679B64C-C443-4326-AF61-BD4EBD7B79D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51813" y="2660650"/>
            <a:ext cx="125413" cy="252413"/>
          </a:xfrm>
          <a:custGeom>
            <a:avLst/>
            <a:gdLst>
              <a:gd name="T0" fmla="*/ 134 w 167"/>
              <a:gd name="T1" fmla="*/ 251 h 333"/>
              <a:gd name="T2" fmla="*/ 84 w 167"/>
              <a:gd name="T3" fmla="*/ 200 h 333"/>
              <a:gd name="T4" fmla="*/ 34 w 167"/>
              <a:gd name="T5" fmla="*/ 251 h 333"/>
              <a:gd name="T6" fmla="*/ 34 w 167"/>
              <a:gd name="T7" fmla="*/ 33 h 333"/>
              <a:gd name="T8" fmla="*/ 134 w 167"/>
              <a:gd name="T9" fmla="*/ 33 h 333"/>
              <a:gd name="T10" fmla="*/ 134 w 167"/>
              <a:gd name="T11" fmla="*/ 251 h 333"/>
              <a:gd name="T12" fmla="*/ 0 w 167"/>
              <a:gd name="T13" fmla="*/ 0 h 333"/>
              <a:gd name="T14" fmla="*/ 0 w 167"/>
              <a:gd name="T15" fmla="*/ 333 h 333"/>
              <a:gd name="T16" fmla="*/ 84 w 167"/>
              <a:gd name="T17" fmla="*/ 248 h 333"/>
              <a:gd name="T18" fmla="*/ 167 w 167"/>
              <a:gd name="T19" fmla="*/ 333 h 333"/>
              <a:gd name="T20" fmla="*/ 167 w 167"/>
              <a:gd name="T21" fmla="*/ 0 h 333"/>
              <a:gd name="T22" fmla="*/ 0 w 167"/>
              <a:gd name="T2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7" h="333">
                <a:moveTo>
                  <a:pt x="134" y="251"/>
                </a:moveTo>
                <a:cubicBezTo>
                  <a:pt x="102" y="219"/>
                  <a:pt x="114" y="231"/>
                  <a:pt x="84" y="200"/>
                </a:cubicBezTo>
                <a:cubicBezTo>
                  <a:pt x="54" y="231"/>
                  <a:pt x="62" y="223"/>
                  <a:pt x="34" y="251"/>
                </a:cubicBezTo>
                <a:lnTo>
                  <a:pt x="34" y="33"/>
                </a:lnTo>
                <a:lnTo>
                  <a:pt x="134" y="33"/>
                </a:lnTo>
                <a:lnTo>
                  <a:pt x="134" y="251"/>
                </a:lnTo>
                <a:close/>
                <a:moveTo>
                  <a:pt x="0" y="0"/>
                </a:moveTo>
                <a:lnTo>
                  <a:pt x="0" y="333"/>
                </a:lnTo>
                <a:lnTo>
                  <a:pt x="84" y="248"/>
                </a:lnTo>
                <a:lnTo>
                  <a:pt x="167" y="333"/>
                </a:lnTo>
                <a:lnTo>
                  <a:pt x="16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DB4D562C-AC44-496A-BB39-94BA49E04D3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48576" y="2660650"/>
            <a:ext cx="255588" cy="255588"/>
          </a:xfrm>
          <a:custGeom>
            <a:avLst/>
            <a:gdLst>
              <a:gd name="T0" fmla="*/ 81 w 337"/>
              <a:gd name="T1" fmla="*/ 185 h 337"/>
              <a:gd name="T2" fmla="*/ 219 w 337"/>
              <a:gd name="T3" fmla="*/ 47 h 337"/>
              <a:gd name="T4" fmla="*/ 289 w 337"/>
              <a:gd name="T5" fmla="*/ 118 h 337"/>
              <a:gd name="T6" fmla="*/ 152 w 337"/>
              <a:gd name="T7" fmla="*/ 255 h 337"/>
              <a:gd name="T8" fmla="*/ 153 w 337"/>
              <a:gd name="T9" fmla="*/ 184 h 337"/>
              <a:gd name="T10" fmla="*/ 81 w 337"/>
              <a:gd name="T11" fmla="*/ 185 h 337"/>
              <a:gd name="T12" fmla="*/ 337 w 337"/>
              <a:gd name="T13" fmla="*/ 118 h 337"/>
              <a:gd name="T14" fmla="*/ 219 w 337"/>
              <a:gd name="T15" fmla="*/ 0 h 337"/>
              <a:gd name="T16" fmla="*/ 0 w 337"/>
              <a:gd name="T17" fmla="*/ 219 h 337"/>
              <a:gd name="T18" fmla="*/ 119 w 337"/>
              <a:gd name="T19" fmla="*/ 218 h 337"/>
              <a:gd name="T20" fmla="*/ 118 w 337"/>
              <a:gd name="T21" fmla="*/ 337 h 337"/>
              <a:gd name="T22" fmla="*/ 337 w 337"/>
              <a:gd name="T23" fmla="*/ 118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7" h="337">
                <a:moveTo>
                  <a:pt x="81" y="185"/>
                </a:moveTo>
                <a:lnTo>
                  <a:pt x="219" y="47"/>
                </a:lnTo>
                <a:lnTo>
                  <a:pt x="289" y="118"/>
                </a:lnTo>
                <a:lnTo>
                  <a:pt x="152" y="255"/>
                </a:lnTo>
                <a:cubicBezTo>
                  <a:pt x="152" y="215"/>
                  <a:pt x="152" y="226"/>
                  <a:pt x="153" y="184"/>
                </a:cubicBezTo>
                <a:cubicBezTo>
                  <a:pt x="107" y="184"/>
                  <a:pt x="127" y="184"/>
                  <a:pt x="81" y="185"/>
                </a:cubicBezTo>
                <a:close/>
                <a:moveTo>
                  <a:pt x="337" y="118"/>
                </a:moveTo>
                <a:lnTo>
                  <a:pt x="219" y="0"/>
                </a:lnTo>
                <a:lnTo>
                  <a:pt x="0" y="219"/>
                </a:lnTo>
                <a:lnTo>
                  <a:pt x="119" y="218"/>
                </a:lnTo>
                <a:lnTo>
                  <a:pt x="118" y="337"/>
                </a:lnTo>
                <a:lnTo>
                  <a:pt x="337" y="1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94B44346-56E0-4FFD-9132-E1ED7F20AA0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42163" y="2657475"/>
            <a:ext cx="257175" cy="260350"/>
          </a:xfrm>
          <a:custGeom>
            <a:avLst/>
            <a:gdLst>
              <a:gd name="T0" fmla="*/ 293 w 342"/>
              <a:gd name="T1" fmla="*/ 119 h 343"/>
              <a:gd name="T2" fmla="*/ 134 w 342"/>
              <a:gd name="T3" fmla="*/ 280 h 343"/>
              <a:gd name="T4" fmla="*/ 135 w 342"/>
              <a:gd name="T5" fmla="*/ 243 h 343"/>
              <a:gd name="T6" fmla="*/ 101 w 342"/>
              <a:gd name="T7" fmla="*/ 209 h 343"/>
              <a:gd name="T8" fmla="*/ 63 w 342"/>
              <a:gd name="T9" fmla="*/ 210 h 343"/>
              <a:gd name="T10" fmla="*/ 223 w 342"/>
              <a:gd name="T11" fmla="*/ 48 h 343"/>
              <a:gd name="T12" fmla="*/ 246 w 342"/>
              <a:gd name="T13" fmla="*/ 48 h 343"/>
              <a:gd name="T14" fmla="*/ 293 w 342"/>
              <a:gd name="T15" fmla="*/ 95 h 343"/>
              <a:gd name="T16" fmla="*/ 293 w 342"/>
              <a:gd name="T17" fmla="*/ 119 h 343"/>
              <a:gd name="T18" fmla="*/ 329 w 342"/>
              <a:gd name="T19" fmla="*/ 83 h 343"/>
              <a:gd name="T20" fmla="*/ 258 w 342"/>
              <a:gd name="T21" fmla="*/ 13 h 343"/>
              <a:gd name="T22" fmla="*/ 211 w 342"/>
              <a:gd name="T23" fmla="*/ 13 h 343"/>
              <a:gd name="T24" fmla="*/ 11 w 342"/>
              <a:gd name="T25" fmla="*/ 215 h 343"/>
              <a:gd name="T26" fmla="*/ 23 w 342"/>
              <a:gd name="T27" fmla="*/ 244 h 343"/>
              <a:gd name="T28" fmla="*/ 84 w 342"/>
              <a:gd name="T29" fmla="*/ 243 h 343"/>
              <a:gd name="T30" fmla="*/ 101 w 342"/>
              <a:gd name="T31" fmla="*/ 260 h 343"/>
              <a:gd name="T32" fmla="*/ 100 w 342"/>
              <a:gd name="T33" fmla="*/ 321 h 343"/>
              <a:gd name="T34" fmla="*/ 129 w 342"/>
              <a:gd name="T35" fmla="*/ 333 h 343"/>
              <a:gd name="T36" fmla="*/ 329 w 342"/>
              <a:gd name="T37" fmla="*/ 131 h 343"/>
              <a:gd name="T38" fmla="*/ 329 w 342"/>
              <a:gd name="T39" fmla="*/ 83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42" h="343">
                <a:moveTo>
                  <a:pt x="293" y="119"/>
                </a:moveTo>
                <a:lnTo>
                  <a:pt x="134" y="280"/>
                </a:lnTo>
                <a:lnTo>
                  <a:pt x="135" y="243"/>
                </a:lnTo>
                <a:cubicBezTo>
                  <a:pt x="135" y="224"/>
                  <a:pt x="120" y="209"/>
                  <a:pt x="101" y="209"/>
                </a:cubicBezTo>
                <a:lnTo>
                  <a:pt x="63" y="210"/>
                </a:lnTo>
                <a:lnTo>
                  <a:pt x="223" y="48"/>
                </a:lnTo>
                <a:cubicBezTo>
                  <a:pt x="229" y="42"/>
                  <a:pt x="240" y="42"/>
                  <a:pt x="246" y="48"/>
                </a:cubicBezTo>
                <a:lnTo>
                  <a:pt x="293" y="95"/>
                </a:lnTo>
                <a:cubicBezTo>
                  <a:pt x="300" y="102"/>
                  <a:pt x="300" y="112"/>
                  <a:pt x="293" y="119"/>
                </a:cubicBezTo>
                <a:close/>
                <a:moveTo>
                  <a:pt x="329" y="83"/>
                </a:moveTo>
                <a:lnTo>
                  <a:pt x="258" y="13"/>
                </a:lnTo>
                <a:cubicBezTo>
                  <a:pt x="245" y="0"/>
                  <a:pt x="224" y="0"/>
                  <a:pt x="211" y="13"/>
                </a:cubicBezTo>
                <a:lnTo>
                  <a:pt x="11" y="215"/>
                </a:lnTo>
                <a:cubicBezTo>
                  <a:pt x="0" y="226"/>
                  <a:pt x="8" y="244"/>
                  <a:pt x="23" y="244"/>
                </a:cubicBezTo>
                <a:lnTo>
                  <a:pt x="84" y="243"/>
                </a:lnTo>
                <a:cubicBezTo>
                  <a:pt x="94" y="243"/>
                  <a:pt x="101" y="250"/>
                  <a:pt x="101" y="260"/>
                </a:cubicBezTo>
                <a:lnTo>
                  <a:pt x="100" y="321"/>
                </a:lnTo>
                <a:cubicBezTo>
                  <a:pt x="100" y="336"/>
                  <a:pt x="118" y="343"/>
                  <a:pt x="129" y="333"/>
                </a:cubicBezTo>
                <a:lnTo>
                  <a:pt x="329" y="131"/>
                </a:lnTo>
                <a:cubicBezTo>
                  <a:pt x="342" y="118"/>
                  <a:pt x="342" y="96"/>
                  <a:pt x="329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B19160AE-F7B3-4236-B216-C3198817449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43688" y="2660650"/>
            <a:ext cx="125413" cy="257175"/>
          </a:xfrm>
          <a:custGeom>
            <a:avLst/>
            <a:gdLst>
              <a:gd name="T0" fmla="*/ 134 w 167"/>
              <a:gd name="T1" fmla="*/ 276 h 339"/>
              <a:gd name="T2" fmla="*/ 120 w 167"/>
              <a:gd name="T3" fmla="*/ 263 h 339"/>
              <a:gd name="T4" fmla="*/ 48 w 167"/>
              <a:gd name="T5" fmla="*/ 262 h 339"/>
              <a:gd name="T6" fmla="*/ 34 w 167"/>
              <a:gd name="T7" fmla="*/ 276 h 339"/>
              <a:gd name="T8" fmla="*/ 34 w 167"/>
              <a:gd name="T9" fmla="*/ 50 h 339"/>
              <a:gd name="T10" fmla="*/ 50 w 167"/>
              <a:gd name="T11" fmla="*/ 33 h 339"/>
              <a:gd name="T12" fmla="*/ 117 w 167"/>
              <a:gd name="T13" fmla="*/ 33 h 339"/>
              <a:gd name="T14" fmla="*/ 134 w 167"/>
              <a:gd name="T15" fmla="*/ 50 h 339"/>
              <a:gd name="T16" fmla="*/ 134 w 167"/>
              <a:gd name="T17" fmla="*/ 276 h 339"/>
              <a:gd name="T18" fmla="*/ 134 w 167"/>
              <a:gd name="T19" fmla="*/ 0 h 339"/>
              <a:gd name="T20" fmla="*/ 34 w 167"/>
              <a:gd name="T21" fmla="*/ 0 h 339"/>
              <a:gd name="T22" fmla="*/ 0 w 167"/>
              <a:gd name="T23" fmla="*/ 33 h 339"/>
              <a:gd name="T24" fmla="*/ 0 w 167"/>
              <a:gd name="T25" fmla="*/ 317 h 339"/>
              <a:gd name="T26" fmla="*/ 29 w 167"/>
              <a:gd name="T27" fmla="*/ 328 h 339"/>
              <a:gd name="T28" fmla="*/ 72 w 167"/>
              <a:gd name="T29" fmla="*/ 285 h 339"/>
              <a:gd name="T30" fmla="*/ 95 w 167"/>
              <a:gd name="T31" fmla="*/ 285 h 339"/>
              <a:gd name="T32" fmla="*/ 139 w 167"/>
              <a:gd name="T33" fmla="*/ 328 h 339"/>
              <a:gd name="T34" fmla="*/ 167 w 167"/>
              <a:gd name="T35" fmla="*/ 317 h 339"/>
              <a:gd name="T36" fmla="*/ 167 w 167"/>
              <a:gd name="T37" fmla="*/ 33 h 339"/>
              <a:gd name="T38" fmla="*/ 134 w 167"/>
              <a:gd name="T39" fmla="*/ 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7" h="339">
                <a:moveTo>
                  <a:pt x="134" y="276"/>
                </a:moveTo>
                <a:lnTo>
                  <a:pt x="120" y="263"/>
                </a:lnTo>
                <a:cubicBezTo>
                  <a:pt x="98" y="241"/>
                  <a:pt x="67" y="243"/>
                  <a:pt x="48" y="262"/>
                </a:cubicBezTo>
                <a:lnTo>
                  <a:pt x="34" y="276"/>
                </a:lnTo>
                <a:lnTo>
                  <a:pt x="34" y="50"/>
                </a:lnTo>
                <a:cubicBezTo>
                  <a:pt x="34" y="41"/>
                  <a:pt x="41" y="33"/>
                  <a:pt x="50" y="33"/>
                </a:cubicBezTo>
                <a:lnTo>
                  <a:pt x="117" y="33"/>
                </a:lnTo>
                <a:cubicBezTo>
                  <a:pt x="126" y="33"/>
                  <a:pt x="134" y="41"/>
                  <a:pt x="134" y="50"/>
                </a:cubicBezTo>
                <a:lnTo>
                  <a:pt x="134" y="276"/>
                </a:lnTo>
                <a:close/>
                <a:moveTo>
                  <a:pt x="134" y="0"/>
                </a:move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317"/>
                </a:lnTo>
                <a:cubicBezTo>
                  <a:pt x="0" y="331"/>
                  <a:pt x="18" y="339"/>
                  <a:pt x="29" y="328"/>
                </a:cubicBezTo>
                <a:lnTo>
                  <a:pt x="72" y="285"/>
                </a:lnTo>
                <a:cubicBezTo>
                  <a:pt x="78" y="279"/>
                  <a:pt x="89" y="279"/>
                  <a:pt x="95" y="285"/>
                </a:cubicBezTo>
                <a:lnTo>
                  <a:pt x="139" y="328"/>
                </a:lnTo>
                <a:cubicBezTo>
                  <a:pt x="149" y="339"/>
                  <a:pt x="167" y="331"/>
                  <a:pt x="167" y="317"/>
                </a:cubicBezTo>
                <a:lnTo>
                  <a:pt x="167" y="33"/>
                </a:lnTo>
                <a:cubicBezTo>
                  <a:pt x="167" y="15"/>
                  <a:pt x="152" y="0"/>
                  <a:pt x="13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AAC08689-97EC-4D91-99FD-1FF9D48DDA9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40451" y="2660650"/>
            <a:ext cx="125413" cy="257175"/>
          </a:xfrm>
          <a:custGeom>
            <a:avLst/>
            <a:gdLst>
              <a:gd name="T0" fmla="*/ 101 w 166"/>
              <a:gd name="T1" fmla="*/ 83 h 339"/>
              <a:gd name="T2" fmla="*/ 85 w 166"/>
              <a:gd name="T3" fmla="*/ 100 h 339"/>
              <a:gd name="T4" fmla="*/ 68 w 166"/>
              <a:gd name="T5" fmla="*/ 83 h 339"/>
              <a:gd name="T6" fmla="*/ 85 w 166"/>
              <a:gd name="T7" fmla="*/ 67 h 339"/>
              <a:gd name="T8" fmla="*/ 101 w 166"/>
              <a:gd name="T9" fmla="*/ 83 h 339"/>
              <a:gd name="T10" fmla="*/ 133 w 166"/>
              <a:gd name="T11" fmla="*/ 276 h 339"/>
              <a:gd name="T12" fmla="*/ 120 w 166"/>
              <a:gd name="T13" fmla="*/ 263 h 339"/>
              <a:gd name="T14" fmla="*/ 48 w 166"/>
              <a:gd name="T15" fmla="*/ 262 h 339"/>
              <a:gd name="T16" fmla="*/ 33 w 166"/>
              <a:gd name="T17" fmla="*/ 276 h 339"/>
              <a:gd name="T18" fmla="*/ 33 w 166"/>
              <a:gd name="T19" fmla="*/ 50 h 339"/>
              <a:gd name="T20" fmla="*/ 51 w 166"/>
              <a:gd name="T21" fmla="*/ 33 h 339"/>
              <a:gd name="T22" fmla="*/ 118 w 166"/>
              <a:gd name="T23" fmla="*/ 33 h 339"/>
              <a:gd name="T24" fmla="*/ 133 w 166"/>
              <a:gd name="T25" fmla="*/ 50 h 339"/>
              <a:gd name="T26" fmla="*/ 133 w 166"/>
              <a:gd name="T27" fmla="*/ 276 h 339"/>
              <a:gd name="T28" fmla="*/ 135 w 166"/>
              <a:gd name="T29" fmla="*/ 0 h 339"/>
              <a:gd name="T30" fmla="*/ 35 w 166"/>
              <a:gd name="T31" fmla="*/ 0 h 339"/>
              <a:gd name="T32" fmla="*/ 0 w 166"/>
              <a:gd name="T33" fmla="*/ 33 h 339"/>
              <a:gd name="T34" fmla="*/ 0 w 166"/>
              <a:gd name="T35" fmla="*/ 317 h 339"/>
              <a:gd name="T36" fmla="*/ 29 w 166"/>
              <a:gd name="T37" fmla="*/ 328 h 339"/>
              <a:gd name="T38" fmla="*/ 73 w 166"/>
              <a:gd name="T39" fmla="*/ 285 h 339"/>
              <a:gd name="T40" fmla="*/ 96 w 166"/>
              <a:gd name="T41" fmla="*/ 285 h 339"/>
              <a:gd name="T42" fmla="*/ 139 w 166"/>
              <a:gd name="T43" fmla="*/ 328 h 339"/>
              <a:gd name="T44" fmla="*/ 166 w 166"/>
              <a:gd name="T45" fmla="*/ 317 h 339"/>
              <a:gd name="T46" fmla="*/ 166 w 166"/>
              <a:gd name="T47" fmla="*/ 33 h 339"/>
              <a:gd name="T48" fmla="*/ 135 w 166"/>
              <a:gd name="T49" fmla="*/ 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6" h="339">
                <a:moveTo>
                  <a:pt x="101" y="83"/>
                </a:moveTo>
                <a:cubicBezTo>
                  <a:pt x="101" y="93"/>
                  <a:pt x="94" y="100"/>
                  <a:pt x="85" y="100"/>
                </a:cubicBezTo>
                <a:cubicBezTo>
                  <a:pt x="75" y="100"/>
                  <a:pt x="68" y="93"/>
                  <a:pt x="68" y="83"/>
                </a:cubicBezTo>
                <a:cubicBezTo>
                  <a:pt x="68" y="74"/>
                  <a:pt x="75" y="67"/>
                  <a:pt x="85" y="67"/>
                </a:cubicBezTo>
                <a:cubicBezTo>
                  <a:pt x="94" y="67"/>
                  <a:pt x="101" y="74"/>
                  <a:pt x="101" y="83"/>
                </a:cubicBezTo>
                <a:close/>
                <a:moveTo>
                  <a:pt x="133" y="276"/>
                </a:moveTo>
                <a:lnTo>
                  <a:pt x="120" y="263"/>
                </a:lnTo>
                <a:cubicBezTo>
                  <a:pt x="97" y="240"/>
                  <a:pt x="66" y="244"/>
                  <a:pt x="48" y="262"/>
                </a:cubicBezTo>
                <a:lnTo>
                  <a:pt x="33" y="276"/>
                </a:lnTo>
                <a:lnTo>
                  <a:pt x="33" y="50"/>
                </a:lnTo>
                <a:cubicBezTo>
                  <a:pt x="33" y="41"/>
                  <a:pt x="42" y="33"/>
                  <a:pt x="51" y="33"/>
                </a:cubicBezTo>
                <a:lnTo>
                  <a:pt x="118" y="33"/>
                </a:lnTo>
                <a:cubicBezTo>
                  <a:pt x="127" y="33"/>
                  <a:pt x="133" y="41"/>
                  <a:pt x="133" y="50"/>
                </a:cubicBezTo>
                <a:lnTo>
                  <a:pt x="133" y="276"/>
                </a:lnTo>
                <a:close/>
                <a:moveTo>
                  <a:pt x="135" y="0"/>
                </a:moveTo>
                <a:lnTo>
                  <a:pt x="35" y="0"/>
                </a:lnTo>
                <a:cubicBezTo>
                  <a:pt x="16" y="0"/>
                  <a:pt x="0" y="15"/>
                  <a:pt x="0" y="33"/>
                </a:cubicBezTo>
                <a:lnTo>
                  <a:pt x="0" y="317"/>
                </a:lnTo>
                <a:cubicBezTo>
                  <a:pt x="0" y="331"/>
                  <a:pt x="19" y="339"/>
                  <a:pt x="29" y="328"/>
                </a:cubicBezTo>
                <a:lnTo>
                  <a:pt x="73" y="285"/>
                </a:lnTo>
                <a:cubicBezTo>
                  <a:pt x="79" y="279"/>
                  <a:pt x="90" y="279"/>
                  <a:pt x="96" y="285"/>
                </a:cubicBezTo>
                <a:lnTo>
                  <a:pt x="139" y="328"/>
                </a:lnTo>
                <a:cubicBezTo>
                  <a:pt x="150" y="339"/>
                  <a:pt x="166" y="331"/>
                  <a:pt x="166" y="317"/>
                </a:cubicBezTo>
                <a:lnTo>
                  <a:pt x="166" y="33"/>
                </a:lnTo>
                <a:cubicBezTo>
                  <a:pt x="166" y="15"/>
                  <a:pt x="153" y="0"/>
                  <a:pt x="13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CE35E6BF-BFA4-46EE-A6CE-E2BF270817F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66413" y="2152650"/>
            <a:ext cx="125413" cy="254000"/>
          </a:xfrm>
          <a:custGeom>
            <a:avLst/>
            <a:gdLst>
              <a:gd name="T0" fmla="*/ 133 w 166"/>
              <a:gd name="T1" fmla="*/ 67 h 334"/>
              <a:gd name="T2" fmla="*/ 33 w 166"/>
              <a:gd name="T3" fmla="*/ 67 h 334"/>
              <a:gd name="T4" fmla="*/ 33 w 166"/>
              <a:gd name="T5" fmla="*/ 34 h 334"/>
              <a:gd name="T6" fmla="*/ 133 w 166"/>
              <a:gd name="T7" fmla="*/ 34 h 334"/>
              <a:gd name="T8" fmla="*/ 133 w 166"/>
              <a:gd name="T9" fmla="*/ 67 h 334"/>
              <a:gd name="T10" fmla="*/ 133 w 166"/>
              <a:gd name="T11" fmla="*/ 252 h 334"/>
              <a:gd name="T12" fmla="*/ 83 w 166"/>
              <a:gd name="T13" fmla="*/ 200 h 334"/>
              <a:gd name="T14" fmla="*/ 33 w 166"/>
              <a:gd name="T15" fmla="*/ 252 h 334"/>
              <a:gd name="T16" fmla="*/ 33 w 166"/>
              <a:gd name="T17" fmla="*/ 100 h 334"/>
              <a:gd name="T18" fmla="*/ 133 w 166"/>
              <a:gd name="T19" fmla="*/ 100 h 334"/>
              <a:gd name="T20" fmla="*/ 133 w 166"/>
              <a:gd name="T21" fmla="*/ 252 h 334"/>
              <a:gd name="T22" fmla="*/ 0 w 166"/>
              <a:gd name="T23" fmla="*/ 0 h 334"/>
              <a:gd name="T24" fmla="*/ 0 w 166"/>
              <a:gd name="T25" fmla="*/ 334 h 334"/>
              <a:gd name="T26" fmla="*/ 83 w 166"/>
              <a:gd name="T27" fmla="*/ 248 h 334"/>
              <a:gd name="T28" fmla="*/ 166 w 166"/>
              <a:gd name="T29" fmla="*/ 334 h 334"/>
              <a:gd name="T30" fmla="*/ 166 w 166"/>
              <a:gd name="T31" fmla="*/ 0 h 334"/>
              <a:gd name="T32" fmla="*/ 0 w 166"/>
              <a:gd name="T3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6" h="334">
                <a:moveTo>
                  <a:pt x="133" y="67"/>
                </a:moveTo>
                <a:lnTo>
                  <a:pt x="33" y="67"/>
                </a:lnTo>
                <a:lnTo>
                  <a:pt x="33" y="34"/>
                </a:lnTo>
                <a:lnTo>
                  <a:pt x="133" y="34"/>
                </a:lnTo>
                <a:lnTo>
                  <a:pt x="133" y="67"/>
                </a:lnTo>
                <a:close/>
                <a:moveTo>
                  <a:pt x="133" y="252"/>
                </a:moveTo>
                <a:cubicBezTo>
                  <a:pt x="98" y="216"/>
                  <a:pt x="118" y="236"/>
                  <a:pt x="83" y="200"/>
                </a:cubicBezTo>
                <a:cubicBezTo>
                  <a:pt x="48" y="236"/>
                  <a:pt x="68" y="216"/>
                  <a:pt x="33" y="252"/>
                </a:cubicBezTo>
                <a:lnTo>
                  <a:pt x="33" y="100"/>
                </a:lnTo>
                <a:lnTo>
                  <a:pt x="133" y="100"/>
                </a:lnTo>
                <a:lnTo>
                  <a:pt x="133" y="252"/>
                </a:lnTo>
                <a:close/>
                <a:moveTo>
                  <a:pt x="0" y="0"/>
                </a:moveTo>
                <a:lnTo>
                  <a:pt x="0" y="334"/>
                </a:lnTo>
                <a:lnTo>
                  <a:pt x="83" y="248"/>
                </a:lnTo>
                <a:lnTo>
                  <a:pt x="166" y="334"/>
                </a:lnTo>
                <a:lnTo>
                  <a:pt x="16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C32833AF-EEB2-4967-B7B8-A71205A893E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63176" y="2152650"/>
            <a:ext cx="125413" cy="254000"/>
          </a:xfrm>
          <a:custGeom>
            <a:avLst/>
            <a:gdLst>
              <a:gd name="T0" fmla="*/ 100 w 167"/>
              <a:gd name="T1" fmla="*/ 100 h 334"/>
              <a:gd name="T2" fmla="*/ 67 w 167"/>
              <a:gd name="T3" fmla="*/ 100 h 334"/>
              <a:gd name="T4" fmla="*/ 67 w 167"/>
              <a:gd name="T5" fmla="*/ 67 h 334"/>
              <a:gd name="T6" fmla="*/ 100 w 167"/>
              <a:gd name="T7" fmla="*/ 67 h 334"/>
              <a:gd name="T8" fmla="*/ 100 w 167"/>
              <a:gd name="T9" fmla="*/ 100 h 334"/>
              <a:gd name="T10" fmla="*/ 133 w 167"/>
              <a:gd name="T11" fmla="*/ 252 h 334"/>
              <a:gd name="T12" fmla="*/ 83 w 167"/>
              <a:gd name="T13" fmla="*/ 200 h 334"/>
              <a:gd name="T14" fmla="*/ 33 w 167"/>
              <a:gd name="T15" fmla="*/ 252 h 334"/>
              <a:gd name="T16" fmla="*/ 33 w 167"/>
              <a:gd name="T17" fmla="*/ 34 h 334"/>
              <a:gd name="T18" fmla="*/ 133 w 167"/>
              <a:gd name="T19" fmla="*/ 34 h 334"/>
              <a:gd name="T20" fmla="*/ 133 w 167"/>
              <a:gd name="T21" fmla="*/ 252 h 334"/>
              <a:gd name="T22" fmla="*/ 0 w 167"/>
              <a:gd name="T23" fmla="*/ 0 h 334"/>
              <a:gd name="T24" fmla="*/ 0 w 167"/>
              <a:gd name="T25" fmla="*/ 334 h 334"/>
              <a:gd name="T26" fmla="*/ 83 w 167"/>
              <a:gd name="T27" fmla="*/ 248 h 334"/>
              <a:gd name="T28" fmla="*/ 167 w 167"/>
              <a:gd name="T29" fmla="*/ 334 h 334"/>
              <a:gd name="T30" fmla="*/ 167 w 167"/>
              <a:gd name="T31" fmla="*/ 0 h 334"/>
              <a:gd name="T32" fmla="*/ 0 w 167"/>
              <a:gd name="T3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7" h="334">
                <a:moveTo>
                  <a:pt x="100" y="100"/>
                </a:moveTo>
                <a:lnTo>
                  <a:pt x="67" y="100"/>
                </a:lnTo>
                <a:lnTo>
                  <a:pt x="67" y="67"/>
                </a:lnTo>
                <a:lnTo>
                  <a:pt x="100" y="67"/>
                </a:lnTo>
                <a:lnTo>
                  <a:pt x="100" y="100"/>
                </a:lnTo>
                <a:close/>
                <a:moveTo>
                  <a:pt x="133" y="252"/>
                </a:moveTo>
                <a:cubicBezTo>
                  <a:pt x="98" y="216"/>
                  <a:pt x="118" y="236"/>
                  <a:pt x="83" y="200"/>
                </a:cubicBezTo>
                <a:cubicBezTo>
                  <a:pt x="48" y="236"/>
                  <a:pt x="68" y="216"/>
                  <a:pt x="33" y="252"/>
                </a:cubicBezTo>
                <a:lnTo>
                  <a:pt x="33" y="34"/>
                </a:lnTo>
                <a:lnTo>
                  <a:pt x="133" y="34"/>
                </a:lnTo>
                <a:lnTo>
                  <a:pt x="133" y="252"/>
                </a:lnTo>
                <a:close/>
                <a:moveTo>
                  <a:pt x="0" y="0"/>
                </a:moveTo>
                <a:lnTo>
                  <a:pt x="0" y="334"/>
                </a:lnTo>
                <a:lnTo>
                  <a:pt x="83" y="248"/>
                </a:lnTo>
                <a:lnTo>
                  <a:pt x="167" y="334"/>
                </a:lnTo>
                <a:lnTo>
                  <a:pt x="16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A7B23F4B-1990-4495-953F-E549C0724A8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59938" y="2152650"/>
            <a:ext cx="127000" cy="254000"/>
          </a:xfrm>
          <a:custGeom>
            <a:avLst/>
            <a:gdLst>
              <a:gd name="T0" fmla="*/ 117 w 167"/>
              <a:gd name="T1" fmla="*/ 134 h 334"/>
              <a:gd name="T2" fmla="*/ 50 w 167"/>
              <a:gd name="T3" fmla="*/ 134 h 334"/>
              <a:gd name="T4" fmla="*/ 50 w 167"/>
              <a:gd name="T5" fmla="*/ 67 h 334"/>
              <a:gd name="T6" fmla="*/ 117 w 167"/>
              <a:gd name="T7" fmla="*/ 67 h 334"/>
              <a:gd name="T8" fmla="*/ 117 w 167"/>
              <a:gd name="T9" fmla="*/ 134 h 334"/>
              <a:gd name="T10" fmla="*/ 0 w 167"/>
              <a:gd name="T11" fmla="*/ 0 h 334"/>
              <a:gd name="T12" fmla="*/ 0 w 167"/>
              <a:gd name="T13" fmla="*/ 334 h 334"/>
              <a:gd name="T14" fmla="*/ 84 w 167"/>
              <a:gd name="T15" fmla="*/ 250 h 334"/>
              <a:gd name="T16" fmla="*/ 167 w 167"/>
              <a:gd name="T17" fmla="*/ 334 h 334"/>
              <a:gd name="T18" fmla="*/ 167 w 167"/>
              <a:gd name="T19" fmla="*/ 0 h 334"/>
              <a:gd name="T20" fmla="*/ 0 w 167"/>
              <a:gd name="T21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7" h="334">
                <a:moveTo>
                  <a:pt x="117" y="134"/>
                </a:moveTo>
                <a:lnTo>
                  <a:pt x="50" y="134"/>
                </a:lnTo>
                <a:lnTo>
                  <a:pt x="50" y="67"/>
                </a:lnTo>
                <a:lnTo>
                  <a:pt x="117" y="67"/>
                </a:lnTo>
                <a:lnTo>
                  <a:pt x="117" y="134"/>
                </a:lnTo>
                <a:close/>
                <a:moveTo>
                  <a:pt x="0" y="0"/>
                </a:moveTo>
                <a:lnTo>
                  <a:pt x="0" y="334"/>
                </a:lnTo>
                <a:lnTo>
                  <a:pt x="84" y="250"/>
                </a:lnTo>
                <a:lnTo>
                  <a:pt x="167" y="334"/>
                </a:lnTo>
                <a:lnTo>
                  <a:pt x="16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BECEE87F-F2FF-4CFB-92C1-E6FA91EC309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58288" y="2152650"/>
            <a:ext cx="125413" cy="254000"/>
          </a:xfrm>
          <a:custGeom>
            <a:avLst/>
            <a:gdLst>
              <a:gd name="T0" fmla="*/ 133 w 166"/>
              <a:gd name="T1" fmla="*/ 117 h 334"/>
              <a:gd name="T2" fmla="*/ 100 w 166"/>
              <a:gd name="T3" fmla="*/ 117 h 334"/>
              <a:gd name="T4" fmla="*/ 100 w 166"/>
              <a:gd name="T5" fmla="*/ 150 h 334"/>
              <a:gd name="T6" fmla="*/ 66 w 166"/>
              <a:gd name="T7" fmla="*/ 150 h 334"/>
              <a:gd name="T8" fmla="*/ 66 w 166"/>
              <a:gd name="T9" fmla="*/ 117 h 334"/>
              <a:gd name="T10" fmla="*/ 33 w 166"/>
              <a:gd name="T11" fmla="*/ 117 h 334"/>
              <a:gd name="T12" fmla="*/ 33 w 166"/>
              <a:gd name="T13" fmla="*/ 84 h 334"/>
              <a:gd name="T14" fmla="*/ 66 w 166"/>
              <a:gd name="T15" fmla="*/ 84 h 334"/>
              <a:gd name="T16" fmla="*/ 66 w 166"/>
              <a:gd name="T17" fmla="*/ 50 h 334"/>
              <a:gd name="T18" fmla="*/ 100 w 166"/>
              <a:gd name="T19" fmla="*/ 50 h 334"/>
              <a:gd name="T20" fmla="*/ 100 w 166"/>
              <a:gd name="T21" fmla="*/ 84 h 334"/>
              <a:gd name="T22" fmla="*/ 133 w 166"/>
              <a:gd name="T23" fmla="*/ 84 h 334"/>
              <a:gd name="T24" fmla="*/ 133 w 166"/>
              <a:gd name="T25" fmla="*/ 117 h 334"/>
              <a:gd name="T26" fmla="*/ 0 w 166"/>
              <a:gd name="T27" fmla="*/ 0 h 334"/>
              <a:gd name="T28" fmla="*/ 0 w 166"/>
              <a:gd name="T29" fmla="*/ 334 h 334"/>
              <a:gd name="T30" fmla="*/ 83 w 166"/>
              <a:gd name="T31" fmla="*/ 250 h 334"/>
              <a:gd name="T32" fmla="*/ 166 w 166"/>
              <a:gd name="T33" fmla="*/ 334 h 334"/>
              <a:gd name="T34" fmla="*/ 166 w 166"/>
              <a:gd name="T35" fmla="*/ 0 h 334"/>
              <a:gd name="T36" fmla="*/ 0 w 166"/>
              <a:gd name="T37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6" h="334">
                <a:moveTo>
                  <a:pt x="133" y="117"/>
                </a:moveTo>
                <a:lnTo>
                  <a:pt x="100" y="117"/>
                </a:lnTo>
                <a:lnTo>
                  <a:pt x="100" y="150"/>
                </a:lnTo>
                <a:lnTo>
                  <a:pt x="66" y="150"/>
                </a:lnTo>
                <a:lnTo>
                  <a:pt x="66" y="117"/>
                </a:lnTo>
                <a:lnTo>
                  <a:pt x="33" y="117"/>
                </a:lnTo>
                <a:lnTo>
                  <a:pt x="33" y="84"/>
                </a:lnTo>
                <a:lnTo>
                  <a:pt x="66" y="84"/>
                </a:lnTo>
                <a:lnTo>
                  <a:pt x="66" y="50"/>
                </a:lnTo>
                <a:lnTo>
                  <a:pt x="100" y="50"/>
                </a:lnTo>
                <a:lnTo>
                  <a:pt x="100" y="84"/>
                </a:lnTo>
                <a:lnTo>
                  <a:pt x="133" y="84"/>
                </a:lnTo>
                <a:lnTo>
                  <a:pt x="133" y="117"/>
                </a:lnTo>
                <a:close/>
                <a:moveTo>
                  <a:pt x="0" y="0"/>
                </a:moveTo>
                <a:lnTo>
                  <a:pt x="0" y="334"/>
                </a:lnTo>
                <a:lnTo>
                  <a:pt x="83" y="250"/>
                </a:lnTo>
                <a:lnTo>
                  <a:pt x="166" y="334"/>
                </a:lnTo>
                <a:lnTo>
                  <a:pt x="16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B1E34F88-C4FA-4161-BF70-314FE3A3A3F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55051" y="2152650"/>
            <a:ext cx="125413" cy="258763"/>
          </a:xfrm>
          <a:custGeom>
            <a:avLst/>
            <a:gdLst>
              <a:gd name="T0" fmla="*/ 117 w 167"/>
              <a:gd name="T1" fmla="*/ 117 h 339"/>
              <a:gd name="T2" fmla="*/ 100 w 167"/>
              <a:gd name="T3" fmla="*/ 117 h 339"/>
              <a:gd name="T4" fmla="*/ 100 w 167"/>
              <a:gd name="T5" fmla="*/ 134 h 339"/>
              <a:gd name="T6" fmla="*/ 83 w 167"/>
              <a:gd name="T7" fmla="*/ 150 h 339"/>
              <a:gd name="T8" fmla="*/ 67 w 167"/>
              <a:gd name="T9" fmla="*/ 134 h 339"/>
              <a:gd name="T10" fmla="*/ 67 w 167"/>
              <a:gd name="T11" fmla="*/ 117 h 339"/>
              <a:gd name="T12" fmla="*/ 50 w 167"/>
              <a:gd name="T13" fmla="*/ 117 h 339"/>
              <a:gd name="T14" fmla="*/ 33 w 167"/>
              <a:gd name="T15" fmla="*/ 100 h 339"/>
              <a:gd name="T16" fmla="*/ 50 w 167"/>
              <a:gd name="T17" fmla="*/ 84 h 339"/>
              <a:gd name="T18" fmla="*/ 67 w 167"/>
              <a:gd name="T19" fmla="*/ 84 h 339"/>
              <a:gd name="T20" fmla="*/ 67 w 167"/>
              <a:gd name="T21" fmla="*/ 67 h 339"/>
              <a:gd name="T22" fmla="*/ 83 w 167"/>
              <a:gd name="T23" fmla="*/ 50 h 339"/>
              <a:gd name="T24" fmla="*/ 100 w 167"/>
              <a:gd name="T25" fmla="*/ 67 h 339"/>
              <a:gd name="T26" fmla="*/ 100 w 167"/>
              <a:gd name="T27" fmla="*/ 84 h 339"/>
              <a:gd name="T28" fmla="*/ 117 w 167"/>
              <a:gd name="T29" fmla="*/ 84 h 339"/>
              <a:gd name="T30" fmla="*/ 133 w 167"/>
              <a:gd name="T31" fmla="*/ 100 h 339"/>
              <a:gd name="T32" fmla="*/ 117 w 167"/>
              <a:gd name="T33" fmla="*/ 117 h 339"/>
              <a:gd name="T34" fmla="*/ 133 w 167"/>
              <a:gd name="T35" fmla="*/ 0 h 339"/>
              <a:gd name="T36" fmla="*/ 33 w 167"/>
              <a:gd name="T37" fmla="*/ 0 h 339"/>
              <a:gd name="T38" fmla="*/ 0 w 167"/>
              <a:gd name="T39" fmla="*/ 34 h 339"/>
              <a:gd name="T40" fmla="*/ 0 w 167"/>
              <a:gd name="T41" fmla="*/ 317 h 339"/>
              <a:gd name="T42" fmla="*/ 28 w 167"/>
              <a:gd name="T43" fmla="*/ 329 h 339"/>
              <a:gd name="T44" fmla="*/ 72 w 167"/>
              <a:gd name="T45" fmla="*/ 286 h 339"/>
              <a:gd name="T46" fmla="*/ 95 w 167"/>
              <a:gd name="T47" fmla="*/ 286 h 339"/>
              <a:gd name="T48" fmla="*/ 138 w 167"/>
              <a:gd name="T49" fmla="*/ 329 h 339"/>
              <a:gd name="T50" fmla="*/ 167 w 167"/>
              <a:gd name="T51" fmla="*/ 317 h 339"/>
              <a:gd name="T52" fmla="*/ 167 w 167"/>
              <a:gd name="T53" fmla="*/ 34 h 339"/>
              <a:gd name="T54" fmla="*/ 133 w 167"/>
              <a:gd name="T55" fmla="*/ 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7" h="339">
                <a:moveTo>
                  <a:pt x="117" y="117"/>
                </a:moveTo>
                <a:lnTo>
                  <a:pt x="100" y="117"/>
                </a:lnTo>
                <a:lnTo>
                  <a:pt x="100" y="134"/>
                </a:lnTo>
                <a:cubicBezTo>
                  <a:pt x="100" y="143"/>
                  <a:pt x="93" y="150"/>
                  <a:pt x="83" y="150"/>
                </a:cubicBezTo>
                <a:cubicBezTo>
                  <a:pt x="74" y="150"/>
                  <a:pt x="67" y="143"/>
                  <a:pt x="67" y="134"/>
                </a:cubicBezTo>
                <a:lnTo>
                  <a:pt x="67" y="117"/>
                </a:lnTo>
                <a:lnTo>
                  <a:pt x="50" y="117"/>
                </a:lnTo>
                <a:cubicBezTo>
                  <a:pt x="41" y="117"/>
                  <a:pt x="33" y="110"/>
                  <a:pt x="33" y="100"/>
                </a:cubicBezTo>
                <a:cubicBezTo>
                  <a:pt x="33" y="91"/>
                  <a:pt x="41" y="84"/>
                  <a:pt x="50" y="84"/>
                </a:cubicBezTo>
                <a:lnTo>
                  <a:pt x="67" y="84"/>
                </a:lnTo>
                <a:lnTo>
                  <a:pt x="67" y="67"/>
                </a:lnTo>
                <a:cubicBezTo>
                  <a:pt x="67" y="58"/>
                  <a:pt x="74" y="50"/>
                  <a:pt x="83" y="50"/>
                </a:cubicBezTo>
                <a:cubicBezTo>
                  <a:pt x="93" y="50"/>
                  <a:pt x="100" y="58"/>
                  <a:pt x="100" y="67"/>
                </a:cubicBezTo>
                <a:lnTo>
                  <a:pt x="100" y="84"/>
                </a:lnTo>
                <a:lnTo>
                  <a:pt x="117" y="84"/>
                </a:lnTo>
                <a:cubicBezTo>
                  <a:pt x="126" y="84"/>
                  <a:pt x="133" y="91"/>
                  <a:pt x="133" y="100"/>
                </a:cubicBezTo>
                <a:cubicBezTo>
                  <a:pt x="133" y="110"/>
                  <a:pt x="126" y="117"/>
                  <a:pt x="117" y="117"/>
                </a:cubicBezTo>
                <a:close/>
                <a:moveTo>
                  <a:pt x="133" y="0"/>
                </a:move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317"/>
                </a:lnTo>
                <a:cubicBezTo>
                  <a:pt x="0" y="332"/>
                  <a:pt x="18" y="339"/>
                  <a:pt x="28" y="329"/>
                </a:cubicBezTo>
                <a:lnTo>
                  <a:pt x="72" y="286"/>
                </a:lnTo>
                <a:cubicBezTo>
                  <a:pt x="78" y="279"/>
                  <a:pt x="89" y="279"/>
                  <a:pt x="95" y="286"/>
                </a:cubicBezTo>
                <a:lnTo>
                  <a:pt x="138" y="329"/>
                </a:lnTo>
                <a:cubicBezTo>
                  <a:pt x="149" y="339"/>
                  <a:pt x="167" y="332"/>
                  <a:pt x="167" y="317"/>
                </a:cubicBezTo>
                <a:lnTo>
                  <a:pt x="167" y="34"/>
                </a:lnTo>
                <a:cubicBezTo>
                  <a:pt x="167" y="15"/>
                  <a:pt x="152" y="0"/>
                  <a:pt x="13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3">
            <a:extLst>
              <a:ext uri="{FF2B5EF4-FFF2-40B4-BE49-F238E27FC236}">
                <a16:creationId xmlns:a16="http://schemas.microsoft.com/office/drawing/2014/main" id="{30AC20A0-A430-4E0D-BEB1-7543FEF7629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51813" y="2152650"/>
            <a:ext cx="125413" cy="254000"/>
          </a:xfrm>
          <a:custGeom>
            <a:avLst/>
            <a:gdLst>
              <a:gd name="T0" fmla="*/ 131 w 167"/>
              <a:gd name="T1" fmla="*/ 124 h 334"/>
              <a:gd name="T2" fmla="*/ 107 w 167"/>
              <a:gd name="T3" fmla="*/ 147 h 334"/>
              <a:gd name="T4" fmla="*/ 84 w 167"/>
              <a:gd name="T5" fmla="*/ 124 h 334"/>
              <a:gd name="T6" fmla="*/ 60 w 167"/>
              <a:gd name="T7" fmla="*/ 147 h 334"/>
              <a:gd name="T8" fmla="*/ 37 w 167"/>
              <a:gd name="T9" fmla="*/ 124 h 334"/>
              <a:gd name="T10" fmla="*/ 60 w 167"/>
              <a:gd name="T11" fmla="*/ 100 h 334"/>
              <a:gd name="T12" fmla="*/ 37 w 167"/>
              <a:gd name="T13" fmla="*/ 77 h 334"/>
              <a:gd name="T14" fmla="*/ 60 w 167"/>
              <a:gd name="T15" fmla="*/ 53 h 334"/>
              <a:gd name="T16" fmla="*/ 84 w 167"/>
              <a:gd name="T17" fmla="*/ 77 h 334"/>
              <a:gd name="T18" fmla="*/ 107 w 167"/>
              <a:gd name="T19" fmla="*/ 53 h 334"/>
              <a:gd name="T20" fmla="*/ 131 w 167"/>
              <a:gd name="T21" fmla="*/ 77 h 334"/>
              <a:gd name="T22" fmla="*/ 107 w 167"/>
              <a:gd name="T23" fmla="*/ 100 h 334"/>
              <a:gd name="T24" fmla="*/ 131 w 167"/>
              <a:gd name="T25" fmla="*/ 124 h 334"/>
              <a:gd name="T26" fmla="*/ 0 w 167"/>
              <a:gd name="T27" fmla="*/ 0 h 334"/>
              <a:gd name="T28" fmla="*/ 0 w 167"/>
              <a:gd name="T29" fmla="*/ 334 h 334"/>
              <a:gd name="T30" fmla="*/ 84 w 167"/>
              <a:gd name="T31" fmla="*/ 250 h 334"/>
              <a:gd name="T32" fmla="*/ 167 w 167"/>
              <a:gd name="T33" fmla="*/ 334 h 334"/>
              <a:gd name="T34" fmla="*/ 167 w 167"/>
              <a:gd name="T35" fmla="*/ 0 h 334"/>
              <a:gd name="T36" fmla="*/ 0 w 167"/>
              <a:gd name="T37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7" h="334">
                <a:moveTo>
                  <a:pt x="131" y="124"/>
                </a:moveTo>
                <a:lnTo>
                  <a:pt x="107" y="147"/>
                </a:lnTo>
                <a:lnTo>
                  <a:pt x="84" y="124"/>
                </a:lnTo>
                <a:lnTo>
                  <a:pt x="60" y="147"/>
                </a:lnTo>
                <a:lnTo>
                  <a:pt x="37" y="124"/>
                </a:lnTo>
                <a:lnTo>
                  <a:pt x="60" y="100"/>
                </a:lnTo>
                <a:lnTo>
                  <a:pt x="37" y="77"/>
                </a:lnTo>
                <a:lnTo>
                  <a:pt x="60" y="53"/>
                </a:lnTo>
                <a:lnTo>
                  <a:pt x="84" y="77"/>
                </a:lnTo>
                <a:lnTo>
                  <a:pt x="107" y="53"/>
                </a:lnTo>
                <a:lnTo>
                  <a:pt x="131" y="77"/>
                </a:lnTo>
                <a:lnTo>
                  <a:pt x="107" y="100"/>
                </a:lnTo>
                <a:lnTo>
                  <a:pt x="131" y="124"/>
                </a:lnTo>
                <a:close/>
                <a:moveTo>
                  <a:pt x="0" y="0"/>
                </a:moveTo>
                <a:lnTo>
                  <a:pt x="0" y="334"/>
                </a:lnTo>
                <a:lnTo>
                  <a:pt x="84" y="250"/>
                </a:lnTo>
                <a:lnTo>
                  <a:pt x="167" y="334"/>
                </a:lnTo>
                <a:lnTo>
                  <a:pt x="16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A4AD56E3-F0BA-49C9-AE5C-56B76F6088C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48576" y="2152650"/>
            <a:ext cx="125413" cy="258763"/>
          </a:xfrm>
          <a:custGeom>
            <a:avLst/>
            <a:gdLst>
              <a:gd name="T0" fmla="*/ 118 w 166"/>
              <a:gd name="T1" fmla="*/ 112 h 339"/>
              <a:gd name="T2" fmla="*/ 118 w 166"/>
              <a:gd name="T3" fmla="*/ 136 h 339"/>
              <a:gd name="T4" fmla="*/ 95 w 166"/>
              <a:gd name="T5" fmla="*/ 136 h 339"/>
              <a:gd name="T6" fmla="*/ 83 w 166"/>
              <a:gd name="T7" fmla="*/ 124 h 339"/>
              <a:gd name="T8" fmla="*/ 71 w 166"/>
              <a:gd name="T9" fmla="*/ 136 h 339"/>
              <a:gd name="T10" fmla="*/ 48 w 166"/>
              <a:gd name="T11" fmla="*/ 136 h 339"/>
              <a:gd name="T12" fmla="*/ 48 w 166"/>
              <a:gd name="T13" fmla="*/ 112 h 339"/>
              <a:gd name="T14" fmla="*/ 59 w 166"/>
              <a:gd name="T15" fmla="*/ 100 h 339"/>
              <a:gd name="T16" fmla="*/ 48 w 166"/>
              <a:gd name="T17" fmla="*/ 89 h 339"/>
              <a:gd name="T18" fmla="*/ 48 w 166"/>
              <a:gd name="T19" fmla="*/ 65 h 339"/>
              <a:gd name="T20" fmla="*/ 71 w 166"/>
              <a:gd name="T21" fmla="*/ 65 h 339"/>
              <a:gd name="T22" fmla="*/ 83 w 166"/>
              <a:gd name="T23" fmla="*/ 77 h 339"/>
              <a:gd name="T24" fmla="*/ 95 w 166"/>
              <a:gd name="T25" fmla="*/ 65 h 339"/>
              <a:gd name="T26" fmla="*/ 118 w 166"/>
              <a:gd name="T27" fmla="*/ 65 h 339"/>
              <a:gd name="T28" fmla="*/ 118 w 166"/>
              <a:gd name="T29" fmla="*/ 89 h 339"/>
              <a:gd name="T30" fmla="*/ 107 w 166"/>
              <a:gd name="T31" fmla="*/ 100 h 339"/>
              <a:gd name="T32" fmla="*/ 118 w 166"/>
              <a:gd name="T33" fmla="*/ 112 h 339"/>
              <a:gd name="T34" fmla="*/ 133 w 166"/>
              <a:gd name="T35" fmla="*/ 0 h 339"/>
              <a:gd name="T36" fmla="*/ 33 w 166"/>
              <a:gd name="T37" fmla="*/ 0 h 339"/>
              <a:gd name="T38" fmla="*/ 0 w 166"/>
              <a:gd name="T39" fmla="*/ 34 h 339"/>
              <a:gd name="T40" fmla="*/ 0 w 166"/>
              <a:gd name="T41" fmla="*/ 317 h 339"/>
              <a:gd name="T42" fmla="*/ 28 w 166"/>
              <a:gd name="T43" fmla="*/ 329 h 339"/>
              <a:gd name="T44" fmla="*/ 71 w 166"/>
              <a:gd name="T45" fmla="*/ 286 h 339"/>
              <a:gd name="T46" fmla="*/ 95 w 166"/>
              <a:gd name="T47" fmla="*/ 286 h 339"/>
              <a:gd name="T48" fmla="*/ 138 w 166"/>
              <a:gd name="T49" fmla="*/ 329 h 339"/>
              <a:gd name="T50" fmla="*/ 166 w 166"/>
              <a:gd name="T51" fmla="*/ 317 h 339"/>
              <a:gd name="T52" fmla="*/ 166 w 166"/>
              <a:gd name="T53" fmla="*/ 34 h 339"/>
              <a:gd name="T54" fmla="*/ 133 w 166"/>
              <a:gd name="T55" fmla="*/ 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6" h="339">
                <a:moveTo>
                  <a:pt x="118" y="112"/>
                </a:moveTo>
                <a:cubicBezTo>
                  <a:pt x="125" y="119"/>
                  <a:pt x="125" y="129"/>
                  <a:pt x="118" y="136"/>
                </a:cubicBezTo>
                <a:cubicBezTo>
                  <a:pt x="112" y="142"/>
                  <a:pt x="101" y="142"/>
                  <a:pt x="95" y="136"/>
                </a:cubicBezTo>
                <a:lnTo>
                  <a:pt x="83" y="124"/>
                </a:lnTo>
                <a:lnTo>
                  <a:pt x="71" y="136"/>
                </a:lnTo>
                <a:cubicBezTo>
                  <a:pt x="65" y="142"/>
                  <a:pt x="54" y="142"/>
                  <a:pt x="48" y="136"/>
                </a:cubicBezTo>
                <a:cubicBezTo>
                  <a:pt x="41" y="129"/>
                  <a:pt x="41" y="119"/>
                  <a:pt x="48" y="112"/>
                </a:cubicBezTo>
                <a:lnTo>
                  <a:pt x="59" y="100"/>
                </a:lnTo>
                <a:lnTo>
                  <a:pt x="48" y="89"/>
                </a:lnTo>
                <a:cubicBezTo>
                  <a:pt x="41" y="82"/>
                  <a:pt x="41" y="71"/>
                  <a:pt x="48" y="65"/>
                </a:cubicBezTo>
                <a:cubicBezTo>
                  <a:pt x="54" y="58"/>
                  <a:pt x="65" y="58"/>
                  <a:pt x="71" y="65"/>
                </a:cubicBezTo>
                <a:lnTo>
                  <a:pt x="83" y="77"/>
                </a:lnTo>
                <a:lnTo>
                  <a:pt x="95" y="65"/>
                </a:lnTo>
                <a:cubicBezTo>
                  <a:pt x="101" y="58"/>
                  <a:pt x="112" y="58"/>
                  <a:pt x="118" y="65"/>
                </a:cubicBezTo>
                <a:cubicBezTo>
                  <a:pt x="125" y="71"/>
                  <a:pt x="125" y="82"/>
                  <a:pt x="118" y="89"/>
                </a:cubicBezTo>
                <a:lnTo>
                  <a:pt x="107" y="100"/>
                </a:lnTo>
                <a:lnTo>
                  <a:pt x="118" y="112"/>
                </a:lnTo>
                <a:close/>
                <a:moveTo>
                  <a:pt x="133" y="0"/>
                </a:move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317"/>
                </a:lnTo>
                <a:cubicBezTo>
                  <a:pt x="0" y="332"/>
                  <a:pt x="18" y="339"/>
                  <a:pt x="28" y="329"/>
                </a:cubicBezTo>
                <a:lnTo>
                  <a:pt x="71" y="286"/>
                </a:lnTo>
                <a:cubicBezTo>
                  <a:pt x="78" y="279"/>
                  <a:pt x="88" y="279"/>
                  <a:pt x="95" y="286"/>
                </a:cubicBezTo>
                <a:lnTo>
                  <a:pt x="138" y="329"/>
                </a:lnTo>
                <a:cubicBezTo>
                  <a:pt x="148" y="339"/>
                  <a:pt x="166" y="332"/>
                  <a:pt x="166" y="317"/>
                </a:cubicBezTo>
                <a:lnTo>
                  <a:pt x="166" y="34"/>
                </a:lnTo>
                <a:cubicBezTo>
                  <a:pt x="166" y="15"/>
                  <a:pt x="151" y="0"/>
                  <a:pt x="13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CD5F50AE-1E2E-47F7-B10C-CD1F17335A5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45338" y="2152650"/>
            <a:ext cx="127000" cy="254000"/>
          </a:xfrm>
          <a:custGeom>
            <a:avLst/>
            <a:gdLst>
              <a:gd name="T0" fmla="*/ 133 w 167"/>
              <a:gd name="T1" fmla="*/ 117 h 334"/>
              <a:gd name="T2" fmla="*/ 33 w 167"/>
              <a:gd name="T3" fmla="*/ 117 h 334"/>
              <a:gd name="T4" fmla="*/ 33 w 167"/>
              <a:gd name="T5" fmla="*/ 84 h 334"/>
              <a:gd name="T6" fmla="*/ 133 w 167"/>
              <a:gd name="T7" fmla="*/ 84 h 334"/>
              <a:gd name="T8" fmla="*/ 133 w 167"/>
              <a:gd name="T9" fmla="*/ 117 h 334"/>
              <a:gd name="T10" fmla="*/ 0 w 167"/>
              <a:gd name="T11" fmla="*/ 0 h 334"/>
              <a:gd name="T12" fmla="*/ 0 w 167"/>
              <a:gd name="T13" fmla="*/ 334 h 334"/>
              <a:gd name="T14" fmla="*/ 83 w 167"/>
              <a:gd name="T15" fmla="*/ 250 h 334"/>
              <a:gd name="T16" fmla="*/ 167 w 167"/>
              <a:gd name="T17" fmla="*/ 334 h 334"/>
              <a:gd name="T18" fmla="*/ 167 w 167"/>
              <a:gd name="T19" fmla="*/ 0 h 334"/>
              <a:gd name="T20" fmla="*/ 0 w 167"/>
              <a:gd name="T21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7" h="334">
                <a:moveTo>
                  <a:pt x="133" y="117"/>
                </a:moveTo>
                <a:lnTo>
                  <a:pt x="33" y="117"/>
                </a:lnTo>
                <a:lnTo>
                  <a:pt x="33" y="84"/>
                </a:lnTo>
                <a:lnTo>
                  <a:pt x="133" y="84"/>
                </a:lnTo>
                <a:lnTo>
                  <a:pt x="133" y="117"/>
                </a:lnTo>
                <a:close/>
                <a:moveTo>
                  <a:pt x="0" y="0"/>
                </a:moveTo>
                <a:lnTo>
                  <a:pt x="0" y="334"/>
                </a:lnTo>
                <a:lnTo>
                  <a:pt x="83" y="250"/>
                </a:lnTo>
                <a:lnTo>
                  <a:pt x="167" y="334"/>
                </a:lnTo>
                <a:lnTo>
                  <a:pt x="16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6">
            <a:extLst>
              <a:ext uri="{FF2B5EF4-FFF2-40B4-BE49-F238E27FC236}">
                <a16:creationId xmlns:a16="http://schemas.microsoft.com/office/drawing/2014/main" id="{27136847-1CCA-4784-93F7-70B97ECBEF0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43688" y="2152650"/>
            <a:ext cx="125413" cy="258763"/>
          </a:xfrm>
          <a:custGeom>
            <a:avLst/>
            <a:gdLst>
              <a:gd name="T0" fmla="*/ 118 w 167"/>
              <a:gd name="T1" fmla="*/ 117 h 339"/>
              <a:gd name="T2" fmla="*/ 51 w 167"/>
              <a:gd name="T3" fmla="*/ 117 h 339"/>
              <a:gd name="T4" fmla="*/ 35 w 167"/>
              <a:gd name="T5" fmla="*/ 100 h 339"/>
              <a:gd name="T6" fmla="*/ 51 w 167"/>
              <a:gd name="T7" fmla="*/ 84 h 339"/>
              <a:gd name="T8" fmla="*/ 118 w 167"/>
              <a:gd name="T9" fmla="*/ 84 h 339"/>
              <a:gd name="T10" fmla="*/ 135 w 167"/>
              <a:gd name="T11" fmla="*/ 100 h 339"/>
              <a:gd name="T12" fmla="*/ 118 w 167"/>
              <a:gd name="T13" fmla="*/ 117 h 339"/>
              <a:gd name="T14" fmla="*/ 135 w 167"/>
              <a:gd name="T15" fmla="*/ 0 h 339"/>
              <a:gd name="T16" fmla="*/ 35 w 167"/>
              <a:gd name="T17" fmla="*/ 0 h 339"/>
              <a:gd name="T18" fmla="*/ 0 w 167"/>
              <a:gd name="T19" fmla="*/ 34 h 339"/>
              <a:gd name="T20" fmla="*/ 0 w 167"/>
              <a:gd name="T21" fmla="*/ 317 h 339"/>
              <a:gd name="T22" fmla="*/ 29 w 167"/>
              <a:gd name="T23" fmla="*/ 329 h 339"/>
              <a:gd name="T24" fmla="*/ 73 w 167"/>
              <a:gd name="T25" fmla="*/ 286 h 339"/>
              <a:gd name="T26" fmla="*/ 96 w 167"/>
              <a:gd name="T27" fmla="*/ 286 h 339"/>
              <a:gd name="T28" fmla="*/ 139 w 167"/>
              <a:gd name="T29" fmla="*/ 329 h 339"/>
              <a:gd name="T30" fmla="*/ 167 w 167"/>
              <a:gd name="T31" fmla="*/ 317 h 339"/>
              <a:gd name="T32" fmla="*/ 167 w 167"/>
              <a:gd name="T33" fmla="*/ 34 h 339"/>
              <a:gd name="T34" fmla="*/ 135 w 167"/>
              <a:gd name="T35" fmla="*/ 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7" h="339">
                <a:moveTo>
                  <a:pt x="118" y="117"/>
                </a:moveTo>
                <a:lnTo>
                  <a:pt x="51" y="117"/>
                </a:lnTo>
                <a:cubicBezTo>
                  <a:pt x="42" y="117"/>
                  <a:pt x="35" y="110"/>
                  <a:pt x="35" y="100"/>
                </a:cubicBezTo>
                <a:cubicBezTo>
                  <a:pt x="35" y="91"/>
                  <a:pt x="42" y="84"/>
                  <a:pt x="51" y="84"/>
                </a:cubicBezTo>
                <a:lnTo>
                  <a:pt x="118" y="84"/>
                </a:lnTo>
                <a:cubicBezTo>
                  <a:pt x="127" y="84"/>
                  <a:pt x="135" y="91"/>
                  <a:pt x="135" y="100"/>
                </a:cubicBezTo>
                <a:cubicBezTo>
                  <a:pt x="135" y="110"/>
                  <a:pt x="127" y="117"/>
                  <a:pt x="118" y="117"/>
                </a:cubicBezTo>
                <a:close/>
                <a:moveTo>
                  <a:pt x="135" y="0"/>
                </a:moveTo>
                <a:lnTo>
                  <a:pt x="35" y="0"/>
                </a:lnTo>
                <a:cubicBezTo>
                  <a:pt x="16" y="0"/>
                  <a:pt x="0" y="15"/>
                  <a:pt x="0" y="34"/>
                </a:cubicBezTo>
                <a:lnTo>
                  <a:pt x="0" y="317"/>
                </a:lnTo>
                <a:cubicBezTo>
                  <a:pt x="0" y="332"/>
                  <a:pt x="19" y="339"/>
                  <a:pt x="29" y="329"/>
                </a:cubicBezTo>
                <a:lnTo>
                  <a:pt x="73" y="286"/>
                </a:lnTo>
                <a:cubicBezTo>
                  <a:pt x="79" y="279"/>
                  <a:pt x="90" y="279"/>
                  <a:pt x="96" y="286"/>
                </a:cubicBezTo>
                <a:lnTo>
                  <a:pt x="139" y="329"/>
                </a:lnTo>
                <a:cubicBezTo>
                  <a:pt x="149" y="339"/>
                  <a:pt x="167" y="332"/>
                  <a:pt x="167" y="317"/>
                </a:cubicBezTo>
                <a:lnTo>
                  <a:pt x="167" y="34"/>
                </a:lnTo>
                <a:cubicBezTo>
                  <a:pt x="167" y="15"/>
                  <a:pt x="153" y="0"/>
                  <a:pt x="13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7">
            <a:extLst>
              <a:ext uri="{FF2B5EF4-FFF2-40B4-BE49-F238E27FC236}">
                <a16:creationId xmlns:a16="http://schemas.microsoft.com/office/drawing/2014/main" id="{201EF4DA-0151-4CC2-8596-321E2006C75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40451" y="2152650"/>
            <a:ext cx="125413" cy="258763"/>
          </a:xfrm>
          <a:custGeom>
            <a:avLst/>
            <a:gdLst>
              <a:gd name="T0" fmla="*/ 116 w 166"/>
              <a:gd name="T1" fmla="*/ 117 h 339"/>
              <a:gd name="T2" fmla="*/ 100 w 166"/>
              <a:gd name="T3" fmla="*/ 134 h 339"/>
              <a:gd name="T4" fmla="*/ 66 w 166"/>
              <a:gd name="T5" fmla="*/ 134 h 339"/>
              <a:gd name="T6" fmla="*/ 50 w 166"/>
              <a:gd name="T7" fmla="*/ 117 h 339"/>
              <a:gd name="T8" fmla="*/ 50 w 166"/>
              <a:gd name="T9" fmla="*/ 84 h 339"/>
              <a:gd name="T10" fmla="*/ 66 w 166"/>
              <a:gd name="T11" fmla="*/ 67 h 339"/>
              <a:gd name="T12" fmla="*/ 100 w 166"/>
              <a:gd name="T13" fmla="*/ 67 h 339"/>
              <a:gd name="T14" fmla="*/ 116 w 166"/>
              <a:gd name="T15" fmla="*/ 84 h 339"/>
              <a:gd name="T16" fmla="*/ 116 w 166"/>
              <a:gd name="T17" fmla="*/ 117 h 339"/>
              <a:gd name="T18" fmla="*/ 133 w 166"/>
              <a:gd name="T19" fmla="*/ 0 h 339"/>
              <a:gd name="T20" fmla="*/ 33 w 166"/>
              <a:gd name="T21" fmla="*/ 0 h 339"/>
              <a:gd name="T22" fmla="*/ 0 w 166"/>
              <a:gd name="T23" fmla="*/ 34 h 339"/>
              <a:gd name="T24" fmla="*/ 0 w 166"/>
              <a:gd name="T25" fmla="*/ 317 h 339"/>
              <a:gd name="T26" fmla="*/ 28 w 166"/>
              <a:gd name="T27" fmla="*/ 329 h 339"/>
              <a:gd name="T28" fmla="*/ 71 w 166"/>
              <a:gd name="T29" fmla="*/ 286 h 339"/>
              <a:gd name="T30" fmla="*/ 95 w 166"/>
              <a:gd name="T31" fmla="*/ 286 h 339"/>
              <a:gd name="T32" fmla="*/ 138 w 166"/>
              <a:gd name="T33" fmla="*/ 329 h 339"/>
              <a:gd name="T34" fmla="*/ 166 w 166"/>
              <a:gd name="T35" fmla="*/ 317 h 339"/>
              <a:gd name="T36" fmla="*/ 166 w 166"/>
              <a:gd name="T37" fmla="*/ 34 h 339"/>
              <a:gd name="T38" fmla="*/ 133 w 166"/>
              <a:gd name="T39" fmla="*/ 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6" h="339">
                <a:moveTo>
                  <a:pt x="116" y="117"/>
                </a:moveTo>
                <a:cubicBezTo>
                  <a:pt x="116" y="126"/>
                  <a:pt x="109" y="134"/>
                  <a:pt x="100" y="134"/>
                </a:cubicBezTo>
                <a:lnTo>
                  <a:pt x="66" y="134"/>
                </a:lnTo>
                <a:cubicBezTo>
                  <a:pt x="57" y="134"/>
                  <a:pt x="50" y="126"/>
                  <a:pt x="50" y="117"/>
                </a:cubicBezTo>
                <a:lnTo>
                  <a:pt x="50" y="84"/>
                </a:lnTo>
                <a:cubicBezTo>
                  <a:pt x="50" y="74"/>
                  <a:pt x="57" y="67"/>
                  <a:pt x="66" y="67"/>
                </a:cubicBezTo>
                <a:lnTo>
                  <a:pt x="100" y="67"/>
                </a:lnTo>
                <a:cubicBezTo>
                  <a:pt x="109" y="67"/>
                  <a:pt x="116" y="74"/>
                  <a:pt x="116" y="84"/>
                </a:cubicBezTo>
                <a:lnTo>
                  <a:pt x="116" y="117"/>
                </a:lnTo>
                <a:close/>
                <a:moveTo>
                  <a:pt x="133" y="0"/>
                </a:move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317"/>
                </a:lnTo>
                <a:cubicBezTo>
                  <a:pt x="0" y="332"/>
                  <a:pt x="18" y="339"/>
                  <a:pt x="28" y="329"/>
                </a:cubicBezTo>
                <a:lnTo>
                  <a:pt x="71" y="286"/>
                </a:lnTo>
                <a:cubicBezTo>
                  <a:pt x="78" y="279"/>
                  <a:pt x="88" y="279"/>
                  <a:pt x="95" y="286"/>
                </a:cubicBezTo>
                <a:lnTo>
                  <a:pt x="138" y="329"/>
                </a:lnTo>
                <a:cubicBezTo>
                  <a:pt x="148" y="339"/>
                  <a:pt x="166" y="332"/>
                  <a:pt x="166" y="317"/>
                </a:cubicBezTo>
                <a:lnTo>
                  <a:pt x="166" y="34"/>
                </a:lnTo>
                <a:cubicBezTo>
                  <a:pt x="166" y="15"/>
                  <a:pt x="151" y="0"/>
                  <a:pt x="13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8">
            <a:extLst>
              <a:ext uri="{FF2B5EF4-FFF2-40B4-BE49-F238E27FC236}">
                <a16:creationId xmlns:a16="http://schemas.microsoft.com/office/drawing/2014/main" id="{D8AB68A9-C28F-4B7F-8684-67AD74D5C93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66413" y="1646238"/>
            <a:ext cx="125413" cy="254000"/>
          </a:xfrm>
          <a:custGeom>
            <a:avLst/>
            <a:gdLst>
              <a:gd name="T0" fmla="*/ 133 w 166"/>
              <a:gd name="T1" fmla="*/ 251 h 333"/>
              <a:gd name="T2" fmla="*/ 100 w 166"/>
              <a:gd name="T3" fmla="*/ 217 h 333"/>
              <a:gd name="T4" fmla="*/ 100 w 166"/>
              <a:gd name="T5" fmla="*/ 33 h 333"/>
              <a:gd name="T6" fmla="*/ 133 w 166"/>
              <a:gd name="T7" fmla="*/ 33 h 333"/>
              <a:gd name="T8" fmla="*/ 133 w 166"/>
              <a:gd name="T9" fmla="*/ 251 h 333"/>
              <a:gd name="T10" fmla="*/ 66 w 166"/>
              <a:gd name="T11" fmla="*/ 217 h 333"/>
              <a:gd name="T12" fmla="*/ 33 w 166"/>
              <a:gd name="T13" fmla="*/ 251 h 333"/>
              <a:gd name="T14" fmla="*/ 33 w 166"/>
              <a:gd name="T15" fmla="*/ 33 h 333"/>
              <a:gd name="T16" fmla="*/ 66 w 166"/>
              <a:gd name="T17" fmla="*/ 33 h 333"/>
              <a:gd name="T18" fmla="*/ 66 w 166"/>
              <a:gd name="T19" fmla="*/ 217 h 333"/>
              <a:gd name="T20" fmla="*/ 0 w 166"/>
              <a:gd name="T21" fmla="*/ 0 h 333"/>
              <a:gd name="T22" fmla="*/ 0 w 166"/>
              <a:gd name="T23" fmla="*/ 333 h 333"/>
              <a:gd name="T24" fmla="*/ 83 w 166"/>
              <a:gd name="T25" fmla="*/ 248 h 333"/>
              <a:gd name="T26" fmla="*/ 166 w 166"/>
              <a:gd name="T27" fmla="*/ 333 h 333"/>
              <a:gd name="T28" fmla="*/ 166 w 166"/>
              <a:gd name="T29" fmla="*/ 0 h 333"/>
              <a:gd name="T30" fmla="*/ 0 w 166"/>
              <a:gd name="T3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6" h="333">
                <a:moveTo>
                  <a:pt x="133" y="251"/>
                </a:moveTo>
                <a:cubicBezTo>
                  <a:pt x="101" y="218"/>
                  <a:pt x="106" y="223"/>
                  <a:pt x="100" y="217"/>
                </a:cubicBezTo>
                <a:lnTo>
                  <a:pt x="100" y="33"/>
                </a:lnTo>
                <a:lnTo>
                  <a:pt x="133" y="33"/>
                </a:lnTo>
                <a:lnTo>
                  <a:pt x="133" y="251"/>
                </a:lnTo>
                <a:close/>
                <a:moveTo>
                  <a:pt x="66" y="217"/>
                </a:moveTo>
                <a:cubicBezTo>
                  <a:pt x="62" y="222"/>
                  <a:pt x="66" y="217"/>
                  <a:pt x="33" y="251"/>
                </a:cubicBezTo>
                <a:lnTo>
                  <a:pt x="33" y="33"/>
                </a:lnTo>
                <a:lnTo>
                  <a:pt x="66" y="33"/>
                </a:lnTo>
                <a:lnTo>
                  <a:pt x="66" y="217"/>
                </a:lnTo>
                <a:close/>
                <a:moveTo>
                  <a:pt x="0" y="0"/>
                </a:moveTo>
                <a:lnTo>
                  <a:pt x="0" y="333"/>
                </a:lnTo>
                <a:lnTo>
                  <a:pt x="83" y="248"/>
                </a:lnTo>
                <a:lnTo>
                  <a:pt x="166" y="333"/>
                </a:lnTo>
                <a:lnTo>
                  <a:pt x="16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8926F12A-A7B6-4DE3-89F5-87F93BDD303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63176" y="1646238"/>
            <a:ext cx="125413" cy="254000"/>
          </a:xfrm>
          <a:custGeom>
            <a:avLst/>
            <a:gdLst>
              <a:gd name="T0" fmla="*/ 133 w 167"/>
              <a:gd name="T1" fmla="*/ 276 h 333"/>
              <a:gd name="T2" fmla="*/ 100 w 167"/>
              <a:gd name="T3" fmla="*/ 250 h 333"/>
              <a:gd name="T4" fmla="*/ 100 w 167"/>
              <a:gd name="T5" fmla="*/ 33 h 333"/>
              <a:gd name="T6" fmla="*/ 117 w 167"/>
              <a:gd name="T7" fmla="*/ 33 h 333"/>
              <a:gd name="T8" fmla="*/ 133 w 167"/>
              <a:gd name="T9" fmla="*/ 50 h 333"/>
              <a:gd name="T10" fmla="*/ 133 w 167"/>
              <a:gd name="T11" fmla="*/ 276 h 333"/>
              <a:gd name="T12" fmla="*/ 67 w 167"/>
              <a:gd name="T13" fmla="*/ 250 h 333"/>
              <a:gd name="T14" fmla="*/ 33 w 167"/>
              <a:gd name="T15" fmla="*/ 276 h 333"/>
              <a:gd name="T16" fmla="*/ 33 w 167"/>
              <a:gd name="T17" fmla="*/ 50 h 333"/>
              <a:gd name="T18" fmla="*/ 50 w 167"/>
              <a:gd name="T19" fmla="*/ 33 h 333"/>
              <a:gd name="T20" fmla="*/ 67 w 167"/>
              <a:gd name="T21" fmla="*/ 33 h 333"/>
              <a:gd name="T22" fmla="*/ 67 w 167"/>
              <a:gd name="T23" fmla="*/ 250 h 333"/>
              <a:gd name="T24" fmla="*/ 133 w 167"/>
              <a:gd name="T25" fmla="*/ 0 h 333"/>
              <a:gd name="T26" fmla="*/ 33 w 167"/>
              <a:gd name="T27" fmla="*/ 0 h 333"/>
              <a:gd name="T28" fmla="*/ 0 w 167"/>
              <a:gd name="T29" fmla="*/ 33 h 333"/>
              <a:gd name="T30" fmla="*/ 0 w 167"/>
              <a:gd name="T31" fmla="*/ 316 h 333"/>
              <a:gd name="T32" fmla="*/ 17 w 167"/>
              <a:gd name="T33" fmla="*/ 333 h 333"/>
              <a:gd name="T34" fmla="*/ 28 w 167"/>
              <a:gd name="T35" fmla="*/ 328 h 333"/>
              <a:gd name="T36" fmla="*/ 72 w 167"/>
              <a:gd name="T37" fmla="*/ 285 h 333"/>
              <a:gd name="T38" fmla="*/ 83 w 167"/>
              <a:gd name="T39" fmla="*/ 280 h 333"/>
              <a:gd name="T40" fmla="*/ 95 w 167"/>
              <a:gd name="T41" fmla="*/ 285 h 333"/>
              <a:gd name="T42" fmla="*/ 138 w 167"/>
              <a:gd name="T43" fmla="*/ 328 h 333"/>
              <a:gd name="T44" fmla="*/ 150 w 167"/>
              <a:gd name="T45" fmla="*/ 333 h 333"/>
              <a:gd name="T46" fmla="*/ 167 w 167"/>
              <a:gd name="T47" fmla="*/ 316 h 333"/>
              <a:gd name="T48" fmla="*/ 167 w 167"/>
              <a:gd name="T49" fmla="*/ 33 h 333"/>
              <a:gd name="T50" fmla="*/ 133 w 167"/>
              <a:gd name="T5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7" h="333">
                <a:moveTo>
                  <a:pt x="133" y="276"/>
                </a:moveTo>
                <a:cubicBezTo>
                  <a:pt x="122" y="265"/>
                  <a:pt x="114" y="255"/>
                  <a:pt x="100" y="250"/>
                </a:cubicBezTo>
                <a:lnTo>
                  <a:pt x="100" y="33"/>
                </a:lnTo>
                <a:lnTo>
                  <a:pt x="117" y="33"/>
                </a:lnTo>
                <a:cubicBezTo>
                  <a:pt x="126" y="33"/>
                  <a:pt x="133" y="40"/>
                  <a:pt x="133" y="50"/>
                </a:cubicBezTo>
                <a:lnTo>
                  <a:pt x="133" y="276"/>
                </a:lnTo>
                <a:close/>
                <a:moveTo>
                  <a:pt x="67" y="250"/>
                </a:moveTo>
                <a:cubicBezTo>
                  <a:pt x="52" y="255"/>
                  <a:pt x="45" y="264"/>
                  <a:pt x="33" y="276"/>
                </a:cubicBezTo>
                <a:lnTo>
                  <a:pt x="33" y="50"/>
                </a:lnTo>
                <a:cubicBezTo>
                  <a:pt x="33" y="40"/>
                  <a:pt x="41" y="33"/>
                  <a:pt x="50" y="33"/>
                </a:cubicBezTo>
                <a:lnTo>
                  <a:pt x="67" y="33"/>
                </a:lnTo>
                <a:lnTo>
                  <a:pt x="67" y="250"/>
                </a:lnTo>
                <a:close/>
                <a:moveTo>
                  <a:pt x="133" y="0"/>
                </a:move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16"/>
                </a:lnTo>
                <a:cubicBezTo>
                  <a:pt x="0" y="326"/>
                  <a:pt x="8" y="333"/>
                  <a:pt x="17" y="333"/>
                </a:cubicBezTo>
                <a:cubicBezTo>
                  <a:pt x="21" y="333"/>
                  <a:pt x="25" y="331"/>
                  <a:pt x="28" y="328"/>
                </a:cubicBezTo>
                <a:lnTo>
                  <a:pt x="72" y="285"/>
                </a:lnTo>
                <a:cubicBezTo>
                  <a:pt x="75" y="282"/>
                  <a:pt x="79" y="280"/>
                  <a:pt x="83" y="280"/>
                </a:cubicBezTo>
                <a:cubicBezTo>
                  <a:pt x="88" y="280"/>
                  <a:pt x="92" y="282"/>
                  <a:pt x="95" y="285"/>
                </a:cubicBezTo>
                <a:lnTo>
                  <a:pt x="138" y="328"/>
                </a:lnTo>
                <a:cubicBezTo>
                  <a:pt x="142" y="331"/>
                  <a:pt x="146" y="333"/>
                  <a:pt x="150" y="333"/>
                </a:cubicBezTo>
                <a:cubicBezTo>
                  <a:pt x="158" y="333"/>
                  <a:pt x="167" y="326"/>
                  <a:pt x="167" y="316"/>
                </a:cubicBezTo>
                <a:lnTo>
                  <a:pt x="167" y="33"/>
                </a:lnTo>
                <a:cubicBezTo>
                  <a:pt x="167" y="15"/>
                  <a:pt x="152" y="0"/>
                  <a:pt x="13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0">
            <a:extLst>
              <a:ext uri="{FF2B5EF4-FFF2-40B4-BE49-F238E27FC236}">
                <a16:creationId xmlns:a16="http://schemas.microsoft.com/office/drawing/2014/main" id="{47B2448C-79B5-4198-8415-AE7B957B0B6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59938" y="1646238"/>
            <a:ext cx="254000" cy="257175"/>
          </a:xfrm>
          <a:custGeom>
            <a:avLst/>
            <a:gdLst>
              <a:gd name="T0" fmla="*/ 82 w 337"/>
              <a:gd name="T1" fmla="*/ 184 h 337"/>
              <a:gd name="T2" fmla="*/ 173 w 337"/>
              <a:gd name="T3" fmla="*/ 93 h 337"/>
              <a:gd name="T4" fmla="*/ 244 w 337"/>
              <a:gd name="T5" fmla="*/ 164 h 337"/>
              <a:gd name="T6" fmla="*/ 153 w 337"/>
              <a:gd name="T7" fmla="*/ 255 h 337"/>
              <a:gd name="T8" fmla="*/ 153 w 337"/>
              <a:gd name="T9" fmla="*/ 183 h 337"/>
              <a:gd name="T10" fmla="*/ 82 w 337"/>
              <a:gd name="T11" fmla="*/ 184 h 337"/>
              <a:gd name="T12" fmla="*/ 219 w 337"/>
              <a:gd name="T13" fmla="*/ 47 h 337"/>
              <a:gd name="T14" fmla="*/ 290 w 337"/>
              <a:gd name="T15" fmla="*/ 118 h 337"/>
              <a:gd name="T16" fmla="*/ 267 w 337"/>
              <a:gd name="T17" fmla="*/ 140 h 337"/>
              <a:gd name="T18" fmla="*/ 197 w 337"/>
              <a:gd name="T19" fmla="*/ 70 h 337"/>
              <a:gd name="T20" fmla="*/ 219 w 337"/>
              <a:gd name="T21" fmla="*/ 47 h 337"/>
              <a:gd name="T22" fmla="*/ 337 w 337"/>
              <a:gd name="T23" fmla="*/ 118 h 337"/>
              <a:gd name="T24" fmla="*/ 219 w 337"/>
              <a:gd name="T25" fmla="*/ 0 h 337"/>
              <a:gd name="T26" fmla="*/ 0 w 337"/>
              <a:gd name="T27" fmla="*/ 219 h 337"/>
              <a:gd name="T28" fmla="*/ 120 w 337"/>
              <a:gd name="T29" fmla="*/ 217 h 337"/>
              <a:gd name="T30" fmla="*/ 118 w 337"/>
              <a:gd name="T31" fmla="*/ 337 h 337"/>
              <a:gd name="T32" fmla="*/ 337 w 337"/>
              <a:gd name="T33" fmla="*/ 118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7" h="337">
                <a:moveTo>
                  <a:pt x="82" y="184"/>
                </a:moveTo>
                <a:lnTo>
                  <a:pt x="173" y="93"/>
                </a:lnTo>
                <a:lnTo>
                  <a:pt x="244" y="164"/>
                </a:lnTo>
                <a:lnTo>
                  <a:pt x="153" y="255"/>
                </a:lnTo>
                <a:cubicBezTo>
                  <a:pt x="153" y="215"/>
                  <a:pt x="153" y="226"/>
                  <a:pt x="153" y="183"/>
                </a:cubicBezTo>
                <a:cubicBezTo>
                  <a:pt x="108" y="184"/>
                  <a:pt x="127" y="184"/>
                  <a:pt x="82" y="184"/>
                </a:cubicBezTo>
                <a:close/>
                <a:moveTo>
                  <a:pt x="219" y="47"/>
                </a:moveTo>
                <a:lnTo>
                  <a:pt x="290" y="118"/>
                </a:lnTo>
                <a:lnTo>
                  <a:pt x="267" y="140"/>
                </a:lnTo>
                <a:lnTo>
                  <a:pt x="197" y="70"/>
                </a:lnTo>
                <a:lnTo>
                  <a:pt x="219" y="47"/>
                </a:lnTo>
                <a:close/>
                <a:moveTo>
                  <a:pt x="337" y="118"/>
                </a:moveTo>
                <a:lnTo>
                  <a:pt x="219" y="0"/>
                </a:lnTo>
                <a:lnTo>
                  <a:pt x="0" y="219"/>
                </a:lnTo>
                <a:lnTo>
                  <a:pt x="120" y="217"/>
                </a:lnTo>
                <a:lnTo>
                  <a:pt x="118" y="337"/>
                </a:lnTo>
                <a:lnTo>
                  <a:pt x="337" y="1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1">
            <a:extLst>
              <a:ext uri="{FF2B5EF4-FFF2-40B4-BE49-F238E27FC236}">
                <a16:creationId xmlns:a16="http://schemas.microsoft.com/office/drawing/2014/main" id="{1DCF37F7-99EE-4E59-9DF8-93DEF1C8ACC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53526" y="1644650"/>
            <a:ext cx="257175" cy="260350"/>
          </a:xfrm>
          <a:custGeom>
            <a:avLst/>
            <a:gdLst>
              <a:gd name="T0" fmla="*/ 293 w 341"/>
              <a:gd name="T1" fmla="*/ 119 h 344"/>
              <a:gd name="T2" fmla="*/ 281 w 341"/>
              <a:gd name="T3" fmla="*/ 132 h 344"/>
              <a:gd name="T4" fmla="*/ 210 w 341"/>
              <a:gd name="T5" fmla="*/ 61 h 344"/>
              <a:gd name="T6" fmla="*/ 222 w 341"/>
              <a:gd name="T7" fmla="*/ 49 h 344"/>
              <a:gd name="T8" fmla="*/ 246 w 341"/>
              <a:gd name="T9" fmla="*/ 49 h 344"/>
              <a:gd name="T10" fmla="*/ 293 w 341"/>
              <a:gd name="T11" fmla="*/ 96 h 344"/>
              <a:gd name="T12" fmla="*/ 293 w 341"/>
              <a:gd name="T13" fmla="*/ 119 h 344"/>
              <a:gd name="T14" fmla="*/ 134 w 341"/>
              <a:gd name="T15" fmla="*/ 281 h 344"/>
              <a:gd name="T16" fmla="*/ 134 w 341"/>
              <a:gd name="T17" fmla="*/ 244 h 344"/>
              <a:gd name="T18" fmla="*/ 101 w 341"/>
              <a:gd name="T19" fmla="*/ 210 h 344"/>
              <a:gd name="T20" fmla="*/ 63 w 341"/>
              <a:gd name="T21" fmla="*/ 210 h 344"/>
              <a:gd name="T22" fmla="*/ 187 w 341"/>
              <a:gd name="T23" fmla="*/ 85 h 344"/>
              <a:gd name="T24" fmla="*/ 258 w 341"/>
              <a:gd name="T25" fmla="*/ 155 h 344"/>
              <a:gd name="T26" fmla="*/ 134 w 341"/>
              <a:gd name="T27" fmla="*/ 281 h 344"/>
              <a:gd name="T28" fmla="*/ 328 w 341"/>
              <a:gd name="T29" fmla="*/ 84 h 344"/>
              <a:gd name="T30" fmla="*/ 258 w 341"/>
              <a:gd name="T31" fmla="*/ 13 h 344"/>
              <a:gd name="T32" fmla="*/ 211 w 341"/>
              <a:gd name="T33" fmla="*/ 13 h 344"/>
              <a:gd name="T34" fmla="*/ 11 w 341"/>
              <a:gd name="T35" fmla="*/ 216 h 344"/>
              <a:gd name="T36" fmla="*/ 23 w 341"/>
              <a:gd name="T37" fmla="*/ 244 h 344"/>
              <a:gd name="T38" fmla="*/ 84 w 341"/>
              <a:gd name="T39" fmla="*/ 243 h 344"/>
              <a:gd name="T40" fmla="*/ 101 w 341"/>
              <a:gd name="T41" fmla="*/ 260 h 344"/>
              <a:gd name="T42" fmla="*/ 100 w 341"/>
              <a:gd name="T43" fmla="*/ 322 h 344"/>
              <a:gd name="T44" fmla="*/ 128 w 341"/>
              <a:gd name="T45" fmla="*/ 334 h 344"/>
              <a:gd name="T46" fmla="*/ 328 w 341"/>
              <a:gd name="T47" fmla="*/ 131 h 344"/>
              <a:gd name="T48" fmla="*/ 328 w 341"/>
              <a:gd name="T49" fmla="*/ 84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41" h="344">
                <a:moveTo>
                  <a:pt x="293" y="119"/>
                </a:moveTo>
                <a:lnTo>
                  <a:pt x="281" y="132"/>
                </a:lnTo>
                <a:lnTo>
                  <a:pt x="210" y="61"/>
                </a:lnTo>
                <a:lnTo>
                  <a:pt x="222" y="49"/>
                </a:lnTo>
                <a:cubicBezTo>
                  <a:pt x="229" y="42"/>
                  <a:pt x="239" y="42"/>
                  <a:pt x="246" y="49"/>
                </a:cubicBezTo>
                <a:lnTo>
                  <a:pt x="293" y="96"/>
                </a:lnTo>
                <a:cubicBezTo>
                  <a:pt x="300" y="102"/>
                  <a:pt x="300" y="113"/>
                  <a:pt x="293" y="119"/>
                </a:cubicBezTo>
                <a:close/>
                <a:moveTo>
                  <a:pt x="134" y="281"/>
                </a:moveTo>
                <a:lnTo>
                  <a:pt x="134" y="244"/>
                </a:lnTo>
                <a:cubicBezTo>
                  <a:pt x="135" y="225"/>
                  <a:pt x="119" y="210"/>
                  <a:pt x="101" y="210"/>
                </a:cubicBezTo>
                <a:lnTo>
                  <a:pt x="63" y="210"/>
                </a:lnTo>
                <a:lnTo>
                  <a:pt x="187" y="85"/>
                </a:lnTo>
                <a:lnTo>
                  <a:pt x="258" y="155"/>
                </a:lnTo>
                <a:lnTo>
                  <a:pt x="134" y="281"/>
                </a:lnTo>
                <a:close/>
                <a:moveTo>
                  <a:pt x="328" y="84"/>
                </a:moveTo>
                <a:lnTo>
                  <a:pt x="258" y="13"/>
                </a:lnTo>
                <a:cubicBezTo>
                  <a:pt x="245" y="0"/>
                  <a:pt x="224" y="0"/>
                  <a:pt x="211" y="13"/>
                </a:cubicBezTo>
                <a:lnTo>
                  <a:pt x="11" y="216"/>
                </a:lnTo>
                <a:cubicBezTo>
                  <a:pt x="0" y="226"/>
                  <a:pt x="8" y="244"/>
                  <a:pt x="23" y="244"/>
                </a:cubicBezTo>
                <a:lnTo>
                  <a:pt x="84" y="243"/>
                </a:lnTo>
                <a:cubicBezTo>
                  <a:pt x="93" y="243"/>
                  <a:pt x="101" y="251"/>
                  <a:pt x="101" y="260"/>
                </a:cubicBezTo>
                <a:lnTo>
                  <a:pt x="100" y="322"/>
                </a:lnTo>
                <a:cubicBezTo>
                  <a:pt x="100" y="337"/>
                  <a:pt x="118" y="344"/>
                  <a:pt x="128" y="334"/>
                </a:cubicBezTo>
                <a:lnTo>
                  <a:pt x="328" y="131"/>
                </a:lnTo>
                <a:cubicBezTo>
                  <a:pt x="341" y="118"/>
                  <a:pt x="341" y="97"/>
                  <a:pt x="328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2">
            <a:extLst>
              <a:ext uri="{FF2B5EF4-FFF2-40B4-BE49-F238E27FC236}">
                <a16:creationId xmlns:a16="http://schemas.microsoft.com/office/drawing/2014/main" id="{81AEF222-A74A-4753-9F96-31BBA131E6A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55051" y="1646238"/>
            <a:ext cx="250825" cy="252413"/>
          </a:xfrm>
          <a:custGeom>
            <a:avLst/>
            <a:gdLst>
              <a:gd name="T0" fmla="*/ 166 w 333"/>
              <a:gd name="T1" fmla="*/ 299 h 332"/>
              <a:gd name="T2" fmla="*/ 48 w 333"/>
              <a:gd name="T3" fmla="*/ 228 h 332"/>
              <a:gd name="T4" fmla="*/ 228 w 333"/>
              <a:gd name="T5" fmla="*/ 48 h 332"/>
              <a:gd name="T6" fmla="*/ 299 w 333"/>
              <a:gd name="T7" fmla="*/ 166 h 332"/>
              <a:gd name="T8" fmla="*/ 166 w 333"/>
              <a:gd name="T9" fmla="*/ 299 h 332"/>
              <a:gd name="T10" fmla="*/ 180 w 333"/>
              <a:gd name="T11" fmla="*/ 0 h 332"/>
              <a:gd name="T12" fmla="*/ 0 w 333"/>
              <a:gd name="T13" fmla="*/ 180 h 332"/>
              <a:gd name="T14" fmla="*/ 166 w 333"/>
              <a:gd name="T15" fmla="*/ 332 h 332"/>
              <a:gd name="T16" fmla="*/ 333 w 333"/>
              <a:gd name="T17" fmla="*/ 166 h 332"/>
              <a:gd name="T18" fmla="*/ 180 w 333"/>
              <a:gd name="T19" fmla="*/ 0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3" h="332">
                <a:moveTo>
                  <a:pt x="166" y="299"/>
                </a:moveTo>
                <a:cubicBezTo>
                  <a:pt x="115" y="299"/>
                  <a:pt x="71" y="270"/>
                  <a:pt x="48" y="228"/>
                </a:cubicBezTo>
                <a:cubicBezTo>
                  <a:pt x="151" y="237"/>
                  <a:pt x="237" y="151"/>
                  <a:pt x="228" y="48"/>
                </a:cubicBezTo>
                <a:cubicBezTo>
                  <a:pt x="271" y="70"/>
                  <a:pt x="299" y="115"/>
                  <a:pt x="299" y="166"/>
                </a:cubicBezTo>
                <a:cubicBezTo>
                  <a:pt x="299" y="239"/>
                  <a:pt x="239" y="299"/>
                  <a:pt x="166" y="299"/>
                </a:cubicBezTo>
                <a:close/>
                <a:moveTo>
                  <a:pt x="180" y="0"/>
                </a:moveTo>
                <a:cubicBezTo>
                  <a:pt x="241" y="115"/>
                  <a:pt x="116" y="242"/>
                  <a:pt x="0" y="180"/>
                </a:cubicBezTo>
                <a:cubicBezTo>
                  <a:pt x="7" y="264"/>
                  <a:pt x="78" y="332"/>
                  <a:pt x="166" y="332"/>
                </a:cubicBezTo>
                <a:cubicBezTo>
                  <a:pt x="258" y="332"/>
                  <a:pt x="333" y="258"/>
                  <a:pt x="333" y="166"/>
                </a:cubicBezTo>
                <a:cubicBezTo>
                  <a:pt x="333" y="77"/>
                  <a:pt x="264" y="7"/>
                  <a:pt x="18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3">
            <a:extLst>
              <a:ext uri="{FF2B5EF4-FFF2-40B4-BE49-F238E27FC236}">
                <a16:creationId xmlns:a16="http://schemas.microsoft.com/office/drawing/2014/main" id="{E2A64851-F5D4-4786-94E0-BCBDD40B886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51813" y="1646238"/>
            <a:ext cx="250825" cy="252413"/>
          </a:xfrm>
          <a:custGeom>
            <a:avLst/>
            <a:gdLst>
              <a:gd name="T0" fmla="*/ 81 w 333"/>
              <a:gd name="T1" fmla="*/ 54 h 332"/>
              <a:gd name="T2" fmla="*/ 84 w 333"/>
              <a:gd name="T3" fmla="*/ 30 h 332"/>
              <a:gd name="T4" fmla="*/ 107 w 333"/>
              <a:gd name="T5" fmla="*/ 33 h 332"/>
              <a:gd name="T6" fmla="*/ 104 w 333"/>
              <a:gd name="T7" fmla="*/ 57 h 332"/>
              <a:gd name="T8" fmla="*/ 81 w 333"/>
              <a:gd name="T9" fmla="*/ 54 h 332"/>
              <a:gd name="T10" fmla="*/ 118 w 333"/>
              <a:gd name="T11" fmla="*/ 97 h 332"/>
              <a:gd name="T12" fmla="*/ 115 w 333"/>
              <a:gd name="T13" fmla="*/ 120 h 332"/>
              <a:gd name="T14" fmla="*/ 91 w 333"/>
              <a:gd name="T15" fmla="*/ 117 h 332"/>
              <a:gd name="T16" fmla="*/ 94 w 333"/>
              <a:gd name="T17" fmla="*/ 94 h 332"/>
              <a:gd name="T18" fmla="*/ 118 w 333"/>
              <a:gd name="T19" fmla="*/ 97 h 332"/>
              <a:gd name="T20" fmla="*/ 28 w 333"/>
              <a:gd name="T21" fmla="*/ 111 h 332"/>
              <a:gd name="T22" fmla="*/ 31 w 333"/>
              <a:gd name="T23" fmla="*/ 88 h 332"/>
              <a:gd name="T24" fmla="*/ 54 w 333"/>
              <a:gd name="T25" fmla="*/ 91 h 332"/>
              <a:gd name="T26" fmla="*/ 51 w 333"/>
              <a:gd name="T27" fmla="*/ 114 h 332"/>
              <a:gd name="T28" fmla="*/ 28 w 333"/>
              <a:gd name="T29" fmla="*/ 111 h 332"/>
              <a:gd name="T30" fmla="*/ 166 w 333"/>
              <a:gd name="T31" fmla="*/ 299 h 332"/>
              <a:gd name="T32" fmla="*/ 49 w 333"/>
              <a:gd name="T33" fmla="*/ 228 h 332"/>
              <a:gd name="T34" fmla="*/ 229 w 333"/>
              <a:gd name="T35" fmla="*/ 48 h 332"/>
              <a:gd name="T36" fmla="*/ 300 w 333"/>
              <a:gd name="T37" fmla="*/ 166 h 332"/>
              <a:gd name="T38" fmla="*/ 166 w 333"/>
              <a:gd name="T39" fmla="*/ 299 h 332"/>
              <a:gd name="T40" fmla="*/ 181 w 333"/>
              <a:gd name="T41" fmla="*/ 0 h 332"/>
              <a:gd name="T42" fmla="*/ 0 w 333"/>
              <a:gd name="T43" fmla="*/ 180 h 332"/>
              <a:gd name="T44" fmla="*/ 166 w 333"/>
              <a:gd name="T45" fmla="*/ 332 h 332"/>
              <a:gd name="T46" fmla="*/ 333 w 333"/>
              <a:gd name="T47" fmla="*/ 166 h 332"/>
              <a:gd name="T48" fmla="*/ 181 w 333"/>
              <a:gd name="T49" fmla="*/ 0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2">
                <a:moveTo>
                  <a:pt x="81" y="54"/>
                </a:moveTo>
                <a:cubicBezTo>
                  <a:pt x="75" y="46"/>
                  <a:pt x="77" y="36"/>
                  <a:pt x="84" y="30"/>
                </a:cubicBezTo>
                <a:cubicBezTo>
                  <a:pt x="91" y="25"/>
                  <a:pt x="102" y="26"/>
                  <a:pt x="107" y="33"/>
                </a:cubicBezTo>
                <a:cubicBezTo>
                  <a:pt x="113" y="41"/>
                  <a:pt x="111" y="51"/>
                  <a:pt x="104" y="57"/>
                </a:cubicBezTo>
                <a:cubicBezTo>
                  <a:pt x="97" y="62"/>
                  <a:pt x="86" y="61"/>
                  <a:pt x="81" y="54"/>
                </a:cubicBezTo>
                <a:close/>
                <a:moveTo>
                  <a:pt x="118" y="97"/>
                </a:moveTo>
                <a:cubicBezTo>
                  <a:pt x="123" y="104"/>
                  <a:pt x="122" y="115"/>
                  <a:pt x="115" y="120"/>
                </a:cubicBezTo>
                <a:cubicBezTo>
                  <a:pt x="107" y="126"/>
                  <a:pt x="97" y="124"/>
                  <a:pt x="91" y="117"/>
                </a:cubicBezTo>
                <a:cubicBezTo>
                  <a:pt x="86" y="110"/>
                  <a:pt x="87" y="99"/>
                  <a:pt x="94" y="94"/>
                </a:cubicBezTo>
                <a:cubicBezTo>
                  <a:pt x="102" y="88"/>
                  <a:pt x="112" y="90"/>
                  <a:pt x="118" y="97"/>
                </a:cubicBezTo>
                <a:close/>
                <a:moveTo>
                  <a:pt x="28" y="111"/>
                </a:moveTo>
                <a:cubicBezTo>
                  <a:pt x="22" y="104"/>
                  <a:pt x="24" y="93"/>
                  <a:pt x="31" y="88"/>
                </a:cubicBezTo>
                <a:cubicBezTo>
                  <a:pt x="38" y="82"/>
                  <a:pt x="49" y="83"/>
                  <a:pt x="54" y="91"/>
                </a:cubicBezTo>
                <a:cubicBezTo>
                  <a:pt x="60" y="98"/>
                  <a:pt x="59" y="108"/>
                  <a:pt x="51" y="114"/>
                </a:cubicBezTo>
                <a:cubicBezTo>
                  <a:pt x="44" y="120"/>
                  <a:pt x="34" y="118"/>
                  <a:pt x="28" y="111"/>
                </a:cubicBezTo>
                <a:close/>
                <a:moveTo>
                  <a:pt x="166" y="299"/>
                </a:moveTo>
                <a:cubicBezTo>
                  <a:pt x="115" y="299"/>
                  <a:pt x="71" y="270"/>
                  <a:pt x="49" y="228"/>
                </a:cubicBezTo>
                <a:cubicBezTo>
                  <a:pt x="152" y="237"/>
                  <a:pt x="238" y="151"/>
                  <a:pt x="229" y="48"/>
                </a:cubicBezTo>
                <a:cubicBezTo>
                  <a:pt x="271" y="70"/>
                  <a:pt x="300" y="115"/>
                  <a:pt x="300" y="166"/>
                </a:cubicBezTo>
                <a:cubicBezTo>
                  <a:pt x="300" y="239"/>
                  <a:pt x="240" y="299"/>
                  <a:pt x="166" y="299"/>
                </a:cubicBezTo>
                <a:close/>
                <a:moveTo>
                  <a:pt x="181" y="0"/>
                </a:moveTo>
                <a:cubicBezTo>
                  <a:pt x="242" y="115"/>
                  <a:pt x="116" y="241"/>
                  <a:pt x="0" y="180"/>
                </a:cubicBezTo>
                <a:cubicBezTo>
                  <a:pt x="8" y="264"/>
                  <a:pt x="78" y="332"/>
                  <a:pt x="166" y="332"/>
                </a:cubicBezTo>
                <a:cubicBezTo>
                  <a:pt x="258" y="332"/>
                  <a:pt x="333" y="258"/>
                  <a:pt x="333" y="166"/>
                </a:cubicBezTo>
                <a:cubicBezTo>
                  <a:pt x="333" y="77"/>
                  <a:pt x="265" y="7"/>
                  <a:pt x="18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4">
            <a:extLst>
              <a:ext uri="{FF2B5EF4-FFF2-40B4-BE49-F238E27FC236}">
                <a16:creationId xmlns:a16="http://schemas.microsoft.com/office/drawing/2014/main" id="{0501F251-7E9A-439F-B8E6-C14257B383F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46988" y="1646238"/>
            <a:ext cx="254000" cy="254000"/>
          </a:xfrm>
          <a:custGeom>
            <a:avLst/>
            <a:gdLst>
              <a:gd name="T0" fmla="*/ 299 w 336"/>
              <a:gd name="T1" fmla="*/ 265 h 333"/>
              <a:gd name="T2" fmla="*/ 251 w 336"/>
              <a:gd name="T3" fmla="*/ 300 h 333"/>
              <a:gd name="T4" fmla="*/ 250 w 336"/>
              <a:gd name="T5" fmla="*/ 300 h 333"/>
              <a:gd name="T6" fmla="*/ 250 w 336"/>
              <a:gd name="T7" fmla="*/ 300 h 333"/>
              <a:gd name="T8" fmla="*/ 70 w 336"/>
              <a:gd name="T9" fmla="*/ 300 h 333"/>
              <a:gd name="T10" fmla="*/ 36 w 336"/>
              <a:gd name="T11" fmla="*/ 273 h 333"/>
              <a:gd name="T12" fmla="*/ 89 w 336"/>
              <a:gd name="T13" fmla="*/ 240 h 333"/>
              <a:gd name="T14" fmla="*/ 114 w 336"/>
              <a:gd name="T15" fmla="*/ 152 h 333"/>
              <a:gd name="T16" fmla="*/ 250 w 336"/>
              <a:gd name="T17" fmla="*/ 199 h 333"/>
              <a:gd name="T18" fmla="*/ 251 w 336"/>
              <a:gd name="T19" fmla="*/ 199 h 333"/>
              <a:gd name="T20" fmla="*/ 252 w 336"/>
              <a:gd name="T21" fmla="*/ 199 h 333"/>
              <a:gd name="T22" fmla="*/ 299 w 336"/>
              <a:gd name="T23" fmla="*/ 265 h 333"/>
              <a:gd name="T24" fmla="*/ 230 w 336"/>
              <a:gd name="T25" fmla="*/ 48 h 333"/>
              <a:gd name="T26" fmla="*/ 300 w 336"/>
              <a:gd name="T27" fmla="*/ 182 h 333"/>
              <a:gd name="T28" fmla="*/ 276 w 336"/>
              <a:gd name="T29" fmla="*/ 170 h 333"/>
              <a:gd name="T30" fmla="*/ 276 w 336"/>
              <a:gd name="T31" fmla="*/ 169 h 333"/>
              <a:gd name="T32" fmla="*/ 275 w 336"/>
              <a:gd name="T33" fmla="*/ 169 h 333"/>
              <a:gd name="T34" fmla="*/ 223 w 336"/>
              <a:gd name="T35" fmla="*/ 113 h 333"/>
              <a:gd name="T36" fmla="*/ 230 w 336"/>
              <a:gd name="T37" fmla="*/ 48 h 333"/>
              <a:gd name="T38" fmla="*/ 327 w 336"/>
              <a:gd name="T39" fmla="*/ 214 h 333"/>
              <a:gd name="T40" fmla="*/ 335 w 336"/>
              <a:gd name="T41" fmla="*/ 166 h 333"/>
              <a:gd name="T42" fmla="*/ 182 w 336"/>
              <a:gd name="T43" fmla="*/ 0 h 333"/>
              <a:gd name="T44" fmla="*/ 192 w 336"/>
              <a:gd name="T45" fmla="*/ 102 h 333"/>
              <a:gd name="T46" fmla="*/ 91 w 336"/>
              <a:gd name="T47" fmla="*/ 128 h 333"/>
              <a:gd name="T48" fmla="*/ 54 w 336"/>
              <a:gd name="T49" fmla="*/ 195 h 333"/>
              <a:gd name="T50" fmla="*/ 2 w 336"/>
              <a:gd name="T51" fmla="*/ 180 h 333"/>
              <a:gd name="T52" fmla="*/ 14 w 336"/>
              <a:gd name="T53" fmla="*/ 228 h 333"/>
              <a:gd name="T54" fmla="*/ 2 w 336"/>
              <a:gd name="T55" fmla="*/ 274 h 333"/>
              <a:gd name="T56" fmla="*/ 72 w 336"/>
              <a:gd name="T57" fmla="*/ 333 h 333"/>
              <a:gd name="T58" fmla="*/ 248 w 336"/>
              <a:gd name="T59" fmla="*/ 333 h 333"/>
              <a:gd name="T60" fmla="*/ 335 w 336"/>
              <a:gd name="T61" fmla="*/ 256 h 333"/>
              <a:gd name="T62" fmla="*/ 327 w 336"/>
              <a:gd name="T63" fmla="*/ 214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6" h="333">
                <a:moveTo>
                  <a:pt x="299" y="265"/>
                </a:moveTo>
                <a:cubicBezTo>
                  <a:pt x="292" y="288"/>
                  <a:pt x="267" y="300"/>
                  <a:pt x="251" y="300"/>
                </a:cubicBezTo>
                <a:lnTo>
                  <a:pt x="250" y="300"/>
                </a:lnTo>
                <a:lnTo>
                  <a:pt x="250" y="300"/>
                </a:lnTo>
                <a:lnTo>
                  <a:pt x="70" y="300"/>
                </a:lnTo>
                <a:cubicBezTo>
                  <a:pt x="55" y="300"/>
                  <a:pt x="39" y="289"/>
                  <a:pt x="36" y="273"/>
                </a:cubicBezTo>
                <a:cubicBezTo>
                  <a:pt x="30" y="242"/>
                  <a:pt x="64" y="220"/>
                  <a:pt x="89" y="240"/>
                </a:cubicBezTo>
                <a:cubicBezTo>
                  <a:pt x="78" y="205"/>
                  <a:pt x="92" y="171"/>
                  <a:pt x="114" y="152"/>
                </a:cubicBezTo>
                <a:cubicBezTo>
                  <a:pt x="163" y="111"/>
                  <a:pt x="238" y="138"/>
                  <a:pt x="250" y="199"/>
                </a:cubicBezTo>
                <a:cubicBezTo>
                  <a:pt x="250" y="199"/>
                  <a:pt x="251" y="199"/>
                  <a:pt x="251" y="199"/>
                </a:cubicBezTo>
                <a:cubicBezTo>
                  <a:pt x="251" y="199"/>
                  <a:pt x="251" y="199"/>
                  <a:pt x="252" y="199"/>
                </a:cubicBezTo>
                <a:cubicBezTo>
                  <a:pt x="283" y="199"/>
                  <a:pt x="310" y="230"/>
                  <a:pt x="299" y="265"/>
                </a:cubicBezTo>
                <a:close/>
                <a:moveTo>
                  <a:pt x="230" y="48"/>
                </a:moveTo>
                <a:cubicBezTo>
                  <a:pt x="278" y="73"/>
                  <a:pt x="307" y="125"/>
                  <a:pt x="300" y="182"/>
                </a:cubicBezTo>
                <a:cubicBezTo>
                  <a:pt x="293" y="176"/>
                  <a:pt x="285" y="172"/>
                  <a:pt x="276" y="170"/>
                </a:cubicBezTo>
                <a:cubicBezTo>
                  <a:pt x="276" y="170"/>
                  <a:pt x="276" y="170"/>
                  <a:pt x="276" y="169"/>
                </a:cubicBezTo>
                <a:cubicBezTo>
                  <a:pt x="275" y="169"/>
                  <a:pt x="275" y="169"/>
                  <a:pt x="275" y="169"/>
                </a:cubicBezTo>
                <a:cubicBezTo>
                  <a:pt x="265" y="146"/>
                  <a:pt x="248" y="126"/>
                  <a:pt x="223" y="113"/>
                </a:cubicBezTo>
                <a:cubicBezTo>
                  <a:pt x="230" y="89"/>
                  <a:pt x="232" y="69"/>
                  <a:pt x="230" y="48"/>
                </a:cubicBezTo>
                <a:close/>
                <a:moveTo>
                  <a:pt x="327" y="214"/>
                </a:moveTo>
                <a:cubicBezTo>
                  <a:pt x="332" y="199"/>
                  <a:pt x="335" y="183"/>
                  <a:pt x="335" y="166"/>
                </a:cubicBezTo>
                <a:cubicBezTo>
                  <a:pt x="335" y="77"/>
                  <a:pt x="266" y="7"/>
                  <a:pt x="182" y="0"/>
                </a:cubicBezTo>
                <a:cubicBezTo>
                  <a:pt x="199" y="30"/>
                  <a:pt x="203" y="66"/>
                  <a:pt x="192" y="102"/>
                </a:cubicBezTo>
                <a:cubicBezTo>
                  <a:pt x="153" y="94"/>
                  <a:pt x="117" y="105"/>
                  <a:pt x="91" y="128"/>
                </a:cubicBezTo>
                <a:cubicBezTo>
                  <a:pt x="72" y="145"/>
                  <a:pt x="58" y="169"/>
                  <a:pt x="54" y="195"/>
                </a:cubicBezTo>
                <a:cubicBezTo>
                  <a:pt x="36" y="194"/>
                  <a:pt x="20" y="189"/>
                  <a:pt x="2" y="180"/>
                </a:cubicBezTo>
                <a:cubicBezTo>
                  <a:pt x="4" y="197"/>
                  <a:pt x="7" y="213"/>
                  <a:pt x="14" y="228"/>
                </a:cubicBezTo>
                <a:cubicBezTo>
                  <a:pt x="5" y="241"/>
                  <a:pt x="0" y="257"/>
                  <a:pt x="2" y="274"/>
                </a:cubicBezTo>
                <a:cubicBezTo>
                  <a:pt x="7" y="309"/>
                  <a:pt x="39" y="333"/>
                  <a:pt x="72" y="333"/>
                </a:cubicBezTo>
                <a:lnTo>
                  <a:pt x="248" y="333"/>
                </a:lnTo>
                <a:cubicBezTo>
                  <a:pt x="290" y="333"/>
                  <a:pt x="331" y="301"/>
                  <a:pt x="335" y="256"/>
                </a:cubicBezTo>
                <a:cubicBezTo>
                  <a:pt x="336" y="241"/>
                  <a:pt x="333" y="227"/>
                  <a:pt x="327" y="2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5">
            <a:extLst>
              <a:ext uri="{FF2B5EF4-FFF2-40B4-BE49-F238E27FC236}">
                <a16:creationId xmlns:a16="http://schemas.microsoft.com/office/drawing/2014/main" id="{EC246777-BE42-46DC-AB03-84159394340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45338" y="1646238"/>
            <a:ext cx="269875" cy="300038"/>
          </a:xfrm>
          <a:custGeom>
            <a:avLst/>
            <a:gdLst>
              <a:gd name="T0" fmla="*/ 251 w 359"/>
              <a:gd name="T1" fmla="*/ 199 h 394"/>
              <a:gd name="T2" fmla="*/ 250 w 359"/>
              <a:gd name="T3" fmla="*/ 199 h 394"/>
              <a:gd name="T4" fmla="*/ 115 w 359"/>
              <a:gd name="T5" fmla="*/ 152 h 394"/>
              <a:gd name="T6" fmla="*/ 89 w 359"/>
              <a:gd name="T7" fmla="*/ 240 h 394"/>
              <a:gd name="T8" fmla="*/ 37 w 359"/>
              <a:gd name="T9" fmla="*/ 257 h 394"/>
              <a:gd name="T10" fmla="*/ 36 w 359"/>
              <a:gd name="T11" fmla="*/ 259 h 394"/>
              <a:gd name="T12" fmla="*/ 71 w 359"/>
              <a:gd name="T13" fmla="*/ 300 h 394"/>
              <a:gd name="T14" fmla="*/ 281 w 359"/>
              <a:gd name="T15" fmla="*/ 290 h 394"/>
              <a:gd name="T16" fmla="*/ 251 w 359"/>
              <a:gd name="T17" fmla="*/ 199 h 394"/>
              <a:gd name="T18" fmla="*/ 223 w 359"/>
              <a:gd name="T19" fmla="*/ 113 h 394"/>
              <a:gd name="T20" fmla="*/ 276 w 359"/>
              <a:gd name="T21" fmla="*/ 169 h 394"/>
              <a:gd name="T22" fmla="*/ 276 w 359"/>
              <a:gd name="T23" fmla="*/ 169 h 394"/>
              <a:gd name="T24" fmla="*/ 276 w 359"/>
              <a:gd name="T25" fmla="*/ 170 h 394"/>
              <a:gd name="T26" fmla="*/ 301 w 359"/>
              <a:gd name="T27" fmla="*/ 182 h 394"/>
              <a:gd name="T28" fmla="*/ 231 w 359"/>
              <a:gd name="T29" fmla="*/ 48 h 394"/>
              <a:gd name="T30" fmla="*/ 223 w 359"/>
              <a:gd name="T31" fmla="*/ 113 h 394"/>
              <a:gd name="T32" fmla="*/ 335 w 359"/>
              <a:gd name="T33" fmla="*/ 256 h 394"/>
              <a:gd name="T34" fmla="*/ 307 w 359"/>
              <a:gd name="T35" fmla="*/ 311 h 394"/>
              <a:gd name="T36" fmla="*/ 248 w 359"/>
              <a:gd name="T37" fmla="*/ 333 h 394"/>
              <a:gd name="T38" fmla="*/ 72 w 359"/>
              <a:gd name="T39" fmla="*/ 333 h 394"/>
              <a:gd name="T40" fmla="*/ 3 w 359"/>
              <a:gd name="T41" fmla="*/ 274 h 394"/>
              <a:gd name="T42" fmla="*/ 14 w 359"/>
              <a:gd name="T43" fmla="*/ 228 h 394"/>
              <a:gd name="T44" fmla="*/ 2 w 359"/>
              <a:gd name="T45" fmla="*/ 180 h 394"/>
              <a:gd name="T46" fmla="*/ 54 w 359"/>
              <a:gd name="T47" fmla="*/ 195 h 394"/>
              <a:gd name="T48" fmla="*/ 91 w 359"/>
              <a:gd name="T49" fmla="*/ 128 h 394"/>
              <a:gd name="T50" fmla="*/ 192 w 359"/>
              <a:gd name="T51" fmla="*/ 102 h 394"/>
              <a:gd name="T52" fmla="*/ 183 w 359"/>
              <a:gd name="T53" fmla="*/ 0 h 394"/>
              <a:gd name="T54" fmla="*/ 328 w 359"/>
              <a:gd name="T55" fmla="*/ 214 h 394"/>
              <a:gd name="T56" fmla="*/ 335 w 359"/>
              <a:gd name="T57" fmla="*/ 256 h 394"/>
              <a:gd name="T58" fmla="*/ 235 w 359"/>
              <a:gd name="T59" fmla="*/ 361 h 394"/>
              <a:gd name="T60" fmla="*/ 219 w 359"/>
              <a:gd name="T61" fmla="*/ 377 h 394"/>
              <a:gd name="T62" fmla="*/ 235 w 359"/>
              <a:gd name="T63" fmla="*/ 394 h 394"/>
              <a:gd name="T64" fmla="*/ 252 w 359"/>
              <a:gd name="T65" fmla="*/ 377 h 394"/>
              <a:gd name="T66" fmla="*/ 235 w 359"/>
              <a:gd name="T67" fmla="*/ 361 h 394"/>
              <a:gd name="T68" fmla="*/ 169 w 359"/>
              <a:gd name="T69" fmla="*/ 361 h 394"/>
              <a:gd name="T70" fmla="*/ 152 w 359"/>
              <a:gd name="T71" fmla="*/ 377 h 394"/>
              <a:gd name="T72" fmla="*/ 169 w 359"/>
              <a:gd name="T73" fmla="*/ 394 h 394"/>
              <a:gd name="T74" fmla="*/ 185 w 359"/>
              <a:gd name="T75" fmla="*/ 377 h 394"/>
              <a:gd name="T76" fmla="*/ 169 w 359"/>
              <a:gd name="T77" fmla="*/ 361 h 394"/>
              <a:gd name="T78" fmla="*/ 119 w 359"/>
              <a:gd name="T79" fmla="*/ 377 h 394"/>
              <a:gd name="T80" fmla="*/ 102 w 359"/>
              <a:gd name="T81" fmla="*/ 394 h 394"/>
              <a:gd name="T82" fmla="*/ 85 w 359"/>
              <a:gd name="T83" fmla="*/ 377 h 394"/>
              <a:gd name="T84" fmla="*/ 102 w 359"/>
              <a:gd name="T85" fmla="*/ 361 h 394"/>
              <a:gd name="T86" fmla="*/ 119 w 359"/>
              <a:gd name="T87" fmla="*/ 377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59" h="394">
                <a:moveTo>
                  <a:pt x="251" y="199"/>
                </a:moveTo>
                <a:cubicBezTo>
                  <a:pt x="251" y="199"/>
                  <a:pt x="251" y="199"/>
                  <a:pt x="250" y="199"/>
                </a:cubicBezTo>
                <a:cubicBezTo>
                  <a:pt x="238" y="138"/>
                  <a:pt x="163" y="111"/>
                  <a:pt x="115" y="152"/>
                </a:cubicBezTo>
                <a:cubicBezTo>
                  <a:pt x="93" y="171"/>
                  <a:pt x="79" y="205"/>
                  <a:pt x="89" y="240"/>
                </a:cubicBezTo>
                <a:cubicBezTo>
                  <a:pt x="70" y="224"/>
                  <a:pt x="42" y="235"/>
                  <a:pt x="37" y="257"/>
                </a:cubicBezTo>
                <a:cubicBezTo>
                  <a:pt x="36" y="258"/>
                  <a:pt x="36" y="258"/>
                  <a:pt x="36" y="259"/>
                </a:cubicBezTo>
                <a:cubicBezTo>
                  <a:pt x="31" y="282"/>
                  <a:pt x="50" y="300"/>
                  <a:pt x="71" y="300"/>
                </a:cubicBezTo>
                <a:cubicBezTo>
                  <a:pt x="259" y="300"/>
                  <a:pt x="261" y="303"/>
                  <a:pt x="281" y="290"/>
                </a:cubicBezTo>
                <a:cubicBezTo>
                  <a:pt x="325" y="259"/>
                  <a:pt x="291" y="193"/>
                  <a:pt x="251" y="199"/>
                </a:cubicBezTo>
                <a:close/>
                <a:moveTo>
                  <a:pt x="223" y="113"/>
                </a:moveTo>
                <a:cubicBezTo>
                  <a:pt x="249" y="126"/>
                  <a:pt x="266" y="146"/>
                  <a:pt x="276" y="169"/>
                </a:cubicBezTo>
                <a:cubicBezTo>
                  <a:pt x="276" y="169"/>
                  <a:pt x="276" y="169"/>
                  <a:pt x="276" y="169"/>
                </a:cubicBezTo>
                <a:cubicBezTo>
                  <a:pt x="276" y="170"/>
                  <a:pt x="276" y="170"/>
                  <a:pt x="276" y="170"/>
                </a:cubicBezTo>
                <a:cubicBezTo>
                  <a:pt x="285" y="172"/>
                  <a:pt x="293" y="176"/>
                  <a:pt x="301" y="182"/>
                </a:cubicBezTo>
                <a:cubicBezTo>
                  <a:pt x="307" y="125"/>
                  <a:pt x="278" y="73"/>
                  <a:pt x="231" y="48"/>
                </a:cubicBezTo>
                <a:cubicBezTo>
                  <a:pt x="233" y="69"/>
                  <a:pt x="231" y="89"/>
                  <a:pt x="223" y="113"/>
                </a:cubicBezTo>
                <a:close/>
                <a:moveTo>
                  <a:pt x="335" y="256"/>
                </a:moveTo>
                <a:cubicBezTo>
                  <a:pt x="333" y="278"/>
                  <a:pt x="322" y="297"/>
                  <a:pt x="307" y="311"/>
                </a:cubicBezTo>
                <a:cubicBezTo>
                  <a:pt x="291" y="325"/>
                  <a:pt x="270" y="333"/>
                  <a:pt x="248" y="333"/>
                </a:cubicBezTo>
                <a:lnTo>
                  <a:pt x="72" y="333"/>
                </a:lnTo>
                <a:cubicBezTo>
                  <a:pt x="39" y="333"/>
                  <a:pt x="7" y="309"/>
                  <a:pt x="3" y="274"/>
                </a:cubicBezTo>
                <a:cubicBezTo>
                  <a:pt x="0" y="257"/>
                  <a:pt x="5" y="241"/>
                  <a:pt x="14" y="228"/>
                </a:cubicBezTo>
                <a:cubicBezTo>
                  <a:pt x="8" y="213"/>
                  <a:pt x="4" y="197"/>
                  <a:pt x="2" y="180"/>
                </a:cubicBezTo>
                <a:cubicBezTo>
                  <a:pt x="20" y="189"/>
                  <a:pt x="37" y="194"/>
                  <a:pt x="54" y="195"/>
                </a:cubicBezTo>
                <a:cubicBezTo>
                  <a:pt x="59" y="169"/>
                  <a:pt x="72" y="145"/>
                  <a:pt x="91" y="128"/>
                </a:cubicBezTo>
                <a:cubicBezTo>
                  <a:pt x="117" y="105"/>
                  <a:pt x="153" y="94"/>
                  <a:pt x="192" y="102"/>
                </a:cubicBezTo>
                <a:cubicBezTo>
                  <a:pt x="203" y="66"/>
                  <a:pt x="199" y="30"/>
                  <a:pt x="183" y="0"/>
                </a:cubicBezTo>
                <a:cubicBezTo>
                  <a:pt x="286" y="8"/>
                  <a:pt x="359" y="111"/>
                  <a:pt x="328" y="214"/>
                </a:cubicBezTo>
                <a:cubicBezTo>
                  <a:pt x="333" y="227"/>
                  <a:pt x="336" y="241"/>
                  <a:pt x="335" y="256"/>
                </a:cubicBezTo>
                <a:close/>
                <a:moveTo>
                  <a:pt x="235" y="361"/>
                </a:moveTo>
                <a:cubicBezTo>
                  <a:pt x="226" y="361"/>
                  <a:pt x="219" y="368"/>
                  <a:pt x="219" y="377"/>
                </a:cubicBezTo>
                <a:cubicBezTo>
                  <a:pt x="219" y="386"/>
                  <a:pt x="226" y="394"/>
                  <a:pt x="235" y="394"/>
                </a:cubicBezTo>
                <a:cubicBezTo>
                  <a:pt x="245" y="394"/>
                  <a:pt x="252" y="386"/>
                  <a:pt x="252" y="377"/>
                </a:cubicBezTo>
                <a:cubicBezTo>
                  <a:pt x="252" y="368"/>
                  <a:pt x="245" y="361"/>
                  <a:pt x="235" y="361"/>
                </a:cubicBezTo>
                <a:close/>
                <a:moveTo>
                  <a:pt x="169" y="361"/>
                </a:moveTo>
                <a:cubicBezTo>
                  <a:pt x="159" y="361"/>
                  <a:pt x="152" y="368"/>
                  <a:pt x="152" y="377"/>
                </a:cubicBezTo>
                <a:cubicBezTo>
                  <a:pt x="152" y="386"/>
                  <a:pt x="159" y="394"/>
                  <a:pt x="169" y="394"/>
                </a:cubicBezTo>
                <a:cubicBezTo>
                  <a:pt x="178" y="394"/>
                  <a:pt x="185" y="386"/>
                  <a:pt x="185" y="377"/>
                </a:cubicBezTo>
                <a:cubicBezTo>
                  <a:pt x="185" y="368"/>
                  <a:pt x="178" y="361"/>
                  <a:pt x="169" y="361"/>
                </a:cubicBezTo>
                <a:close/>
                <a:moveTo>
                  <a:pt x="119" y="377"/>
                </a:moveTo>
                <a:cubicBezTo>
                  <a:pt x="119" y="386"/>
                  <a:pt x="111" y="394"/>
                  <a:pt x="102" y="394"/>
                </a:cubicBezTo>
                <a:cubicBezTo>
                  <a:pt x="93" y="394"/>
                  <a:pt x="85" y="386"/>
                  <a:pt x="85" y="377"/>
                </a:cubicBezTo>
                <a:cubicBezTo>
                  <a:pt x="85" y="368"/>
                  <a:pt x="93" y="361"/>
                  <a:pt x="102" y="361"/>
                </a:cubicBezTo>
                <a:cubicBezTo>
                  <a:pt x="111" y="361"/>
                  <a:pt x="119" y="368"/>
                  <a:pt x="119" y="3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D90052A0-9A35-46D7-BC5B-36FE928EF41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29401" y="1646238"/>
            <a:ext cx="276225" cy="254000"/>
          </a:xfrm>
          <a:custGeom>
            <a:avLst/>
            <a:gdLst>
              <a:gd name="T0" fmla="*/ 234 w 365"/>
              <a:gd name="T1" fmla="*/ 299 h 333"/>
              <a:gd name="T2" fmla="*/ 234 w 365"/>
              <a:gd name="T3" fmla="*/ 300 h 333"/>
              <a:gd name="T4" fmla="*/ 233 w 365"/>
              <a:gd name="T5" fmla="*/ 300 h 333"/>
              <a:gd name="T6" fmla="*/ 73 w 365"/>
              <a:gd name="T7" fmla="*/ 290 h 333"/>
              <a:gd name="T8" fmla="*/ 101 w 365"/>
              <a:gd name="T9" fmla="*/ 199 h 333"/>
              <a:gd name="T10" fmla="*/ 118 w 365"/>
              <a:gd name="T11" fmla="*/ 203 h 333"/>
              <a:gd name="T12" fmla="*/ 118 w 365"/>
              <a:gd name="T13" fmla="*/ 215 h 333"/>
              <a:gd name="T14" fmla="*/ 151 w 365"/>
              <a:gd name="T15" fmla="*/ 218 h 333"/>
              <a:gd name="T16" fmla="*/ 205 w 365"/>
              <a:gd name="T17" fmla="*/ 138 h 333"/>
              <a:gd name="T18" fmla="*/ 314 w 365"/>
              <a:gd name="T19" fmla="*/ 194 h 333"/>
              <a:gd name="T20" fmla="*/ 314 w 365"/>
              <a:gd name="T21" fmla="*/ 196 h 333"/>
              <a:gd name="T22" fmla="*/ 234 w 365"/>
              <a:gd name="T23" fmla="*/ 299 h 333"/>
              <a:gd name="T24" fmla="*/ 246 w 365"/>
              <a:gd name="T25" fmla="*/ 48 h 333"/>
              <a:gd name="T26" fmla="*/ 312 w 365"/>
              <a:gd name="T27" fmla="*/ 130 h 333"/>
              <a:gd name="T28" fmla="*/ 242 w 365"/>
              <a:gd name="T29" fmla="*/ 100 h 333"/>
              <a:gd name="T30" fmla="*/ 246 w 365"/>
              <a:gd name="T31" fmla="*/ 48 h 333"/>
              <a:gd name="T32" fmla="*/ 198 w 365"/>
              <a:gd name="T33" fmla="*/ 0 h 333"/>
              <a:gd name="T34" fmla="*/ 207 w 365"/>
              <a:gd name="T35" fmla="*/ 103 h 333"/>
              <a:gd name="T36" fmla="*/ 126 w 365"/>
              <a:gd name="T37" fmla="*/ 170 h 333"/>
              <a:gd name="T38" fmla="*/ 43 w 365"/>
              <a:gd name="T39" fmla="*/ 190 h 333"/>
              <a:gd name="T40" fmla="*/ 18 w 365"/>
              <a:gd name="T41" fmla="*/ 180 h 333"/>
              <a:gd name="T42" fmla="*/ 25 w 365"/>
              <a:gd name="T43" fmla="*/ 215 h 333"/>
              <a:gd name="T44" fmla="*/ 101 w 365"/>
              <a:gd name="T45" fmla="*/ 333 h 333"/>
              <a:gd name="T46" fmla="*/ 234 w 365"/>
              <a:gd name="T47" fmla="*/ 333 h 333"/>
              <a:gd name="T48" fmla="*/ 234 w 365"/>
              <a:gd name="T49" fmla="*/ 333 h 333"/>
              <a:gd name="T50" fmla="*/ 234 w 365"/>
              <a:gd name="T51" fmla="*/ 333 h 333"/>
              <a:gd name="T52" fmla="*/ 348 w 365"/>
              <a:gd name="T53" fmla="*/ 194 h 333"/>
              <a:gd name="T54" fmla="*/ 198 w 365"/>
              <a:gd name="T5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65" h="333">
                <a:moveTo>
                  <a:pt x="234" y="299"/>
                </a:moveTo>
                <a:lnTo>
                  <a:pt x="234" y="300"/>
                </a:lnTo>
                <a:lnTo>
                  <a:pt x="233" y="300"/>
                </a:lnTo>
                <a:cubicBezTo>
                  <a:pt x="94" y="300"/>
                  <a:pt x="92" y="302"/>
                  <a:pt x="73" y="290"/>
                </a:cubicBezTo>
                <a:cubicBezTo>
                  <a:pt x="31" y="263"/>
                  <a:pt x="52" y="199"/>
                  <a:pt x="101" y="199"/>
                </a:cubicBezTo>
                <a:cubicBezTo>
                  <a:pt x="107" y="199"/>
                  <a:pt x="113" y="201"/>
                  <a:pt x="118" y="203"/>
                </a:cubicBezTo>
                <a:lnTo>
                  <a:pt x="118" y="215"/>
                </a:lnTo>
                <a:cubicBezTo>
                  <a:pt x="117" y="237"/>
                  <a:pt x="149" y="239"/>
                  <a:pt x="151" y="218"/>
                </a:cubicBezTo>
                <a:cubicBezTo>
                  <a:pt x="154" y="193"/>
                  <a:pt x="156" y="156"/>
                  <a:pt x="205" y="138"/>
                </a:cubicBezTo>
                <a:cubicBezTo>
                  <a:pt x="255" y="120"/>
                  <a:pt x="302" y="150"/>
                  <a:pt x="314" y="194"/>
                </a:cubicBezTo>
                <a:cubicBezTo>
                  <a:pt x="314" y="195"/>
                  <a:pt x="314" y="195"/>
                  <a:pt x="314" y="196"/>
                </a:cubicBezTo>
                <a:cubicBezTo>
                  <a:pt x="327" y="250"/>
                  <a:pt x="286" y="298"/>
                  <a:pt x="234" y="299"/>
                </a:cubicBezTo>
                <a:close/>
                <a:moveTo>
                  <a:pt x="246" y="48"/>
                </a:moveTo>
                <a:cubicBezTo>
                  <a:pt x="278" y="65"/>
                  <a:pt x="302" y="95"/>
                  <a:pt x="312" y="130"/>
                </a:cubicBezTo>
                <a:cubicBezTo>
                  <a:pt x="293" y="113"/>
                  <a:pt x="269" y="102"/>
                  <a:pt x="242" y="100"/>
                </a:cubicBezTo>
                <a:cubicBezTo>
                  <a:pt x="247" y="81"/>
                  <a:pt x="248" y="65"/>
                  <a:pt x="246" y="48"/>
                </a:cubicBezTo>
                <a:close/>
                <a:moveTo>
                  <a:pt x="198" y="0"/>
                </a:moveTo>
                <a:cubicBezTo>
                  <a:pt x="215" y="32"/>
                  <a:pt x="218" y="69"/>
                  <a:pt x="207" y="103"/>
                </a:cubicBezTo>
                <a:cubicBezTo>
                  <a:pt x="171" y="111"/>
                  <a:pt x="141" y="137"/>
                  <a:pt x="126" y="170"/>
                </a:cubicBezTo>
                <a:cubicBezTo>
                  <a:pt x="94" y="160"/>
                  <a:pt x="63" y="169"/>
                  <a:pt x="43" y="190"/>
                </a:cubicBezTo>
                <a:cubicBezTo>
                  <a:pt x="34" y="187"/>
                  <a:pt x="26" y="184"/>
                  <a:pt x="18" y="180"/>
                </a:cubicBezTo>
                <a:cubicBezTo>
                  <a:pt x="19" y="192"/>
                  <a:pt x="21" y="204"/>
                  <a:pt x="25" y="215"/>
                </a:cubicBezTo>
                <a:cubicBezTo>
                  <a:pt x="0" y="271"/>
                  <a:pt x="41" y="333"/>
                  <a:pt x="101" y="333"/>
                </a:cubicBezTo>
                <a:lnTo>
                  <a:pt x="234" y="333"/>
                </a:lnTo>
                <a:cubicBezTo>
                  <a:pt x="234" y="333"/>
                  <a:pt x="234" y="333"/>
                  <a:pt x="234" y="333"/>
                </a:cubicBezTo>
                <a:cubicBezTo>
                  <a:pt x="234" y="333"/>
                  <a:pt x="234" y="333"/>
                  <a:pt x="234" y="333"/>
                </a:cubicBezTo>
                <a:cubicBezTo>
                  <a:pt x="310" y="332"/>
                  <a:pt x="361" y="265"/>
                  <a:pt x="348" y="194"/>
                </a:cubicBezTo>
                <a:cubicBezTo>
                  <a:pt x="365" y="95"/>
                  <a:pt x="293" y="8"/>
                  <a:pt x="19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7">
            <a:extLst>
              <a:ext uri="{FF2B5EF4-FFF2-40B4-BE49-F238E27FC236}">
                <a16:creationId xmlns:a16="http://schemas.microsoft.com/office/drawing/2014/main" id="{50D39220-7DA3-48E4-B6CA-6DA7B16C772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27751" y="1646238"/>
            <a:ext cx="274638" cy="300038"/>
          </a:xfrm>
          <a:custGeom>
            <a:avLst/>
            <a:gdLst>
              <a:gd name="T0" fmla="*/ 268 w 365"/>
              <a:gd name="T1" fmla="*/ 377 h 394"/>
              <a:gd name="T2" fmla="*/ 251 w 365"/>
              <a:gd name="T3" fmla="*/ 394 h 394"/>
              <a:gd name="T4" fmla="*/ 234 w 365"/>
              <a:gd name="T5" fmla="*/ 377 h 394"/>
              <a:gd name="T6" fmla="*/ 251 w 365"/>
              <a:gd name="T7" fmla="*/ 361 h 394"/>
              <a:gd name="T8" fmla="*/ 268 w 365"/>
              <a:gd name="T9" fmla="*/ 377 h 394"/>
              <a:gd name="T10" fmla="*/ 201 w 365"/>
              <a:gd name="T11" fmla="*/ 377 h 394"/>
              <a:gd name="T12" fmla="*/ 184 w 365"/>
              <a:gd name="T13" fmla="*/ 394 h 394"/>
              <a:gd name="T14" fmla="*/ 168 w 365"/>
              <a:gd name="T15" fmla="*/ 377 h 394"/>
              <a:gd name="T16" fmla="*/ 184 w 365"/>
              <a:gd name="T17" fmla="*/ 361 h 394"/>
              <a:gd name="T18" fmla="*/ 201 w 365"/>
              <a:gd name="T19" fmla="*/ 377 h 394"/>
              <a:gd name="T20" fmla="*/ 134 w 365"/>
              <a:gd name="T21" fmla="*/ 377 h 394"/>
              <a:gd name="T22" fmla="*/ 118 w 365"/>
              <a:gd name="T23" fmla="*/ 394 h 394"/>
              <a:gd name="T24" fmla="*/ 101 w 365"/>
              <a:gd name="T25" fmla="*/ 377 h 394"/>
              <a:gd name="T26" fmla="*/ 118 w 365"/>
              <a:gd name="T27" fmla="*/ 361 h 394"/>
              <a:gd name="T28" fmla="*/ 134 w 365"/>
              <a:gd name="T29" fmla="*/ 377 h 394"/>
              <a:gd name="T30" fmla="*/ 234 w 365"/>
              <a:gd name="T31" fmla="*/ 299 h 394"/>
              <a:gd name="T32" fmla="*/ 234 w 365"/>
              <a:gd name="T33" fmla="*/ 300 h 394"/>
              <a:gd name="T34" fmla="*/ 233 w 365"/>
              <a:gd name="T35" fmla="*/ 300 h 394"/>
              <a:gd name="T36" fmla="*/ 74 w 365"/>
              <a:gd name="T37" fmla="*/ 290 h 394"/>
              <a:gd name="T38" fmla="*/ 101 w 365"/>
              <a:gd name="T39" fmla="*/ 199 h 394"/>
              <a:gd name="T40" fmla="*/ 119 w 365"/>
              <a:gd name="T41" fmla="*/ 203 h 394"/>
              <a:gd name="T42" fmla="*/ 118 w 365"/>
              <a:gd name="T43" fmla="*/ 215 h 394"/>
              <a:gd name="T44" fmla="*/ 152 w 365"/>
              <a:gd name="T45" fmla="*/ 218 h 394"/>
              <a:gd name="T46" fmla="*/ 205 w 365"/>
              <a:gd name="T47" fmla="*/ 138 h 394"/>
              <a:gd name="T48" fmla="*/ 314 w 365"/>
              <a:gd name="T49" fmla="*/ 194 h 394"/>
              <a:gd name="T50" fmla="*/ 315 w 365"/>
              <a:gd name="T51" fmla="*/ 196 h 394"/>
              <a:gd name="T52" fmla="*/ 234 w 365"/>
              <a:gd name="T53" fmla="*/ 299 h 394"/>
              <a:gd name="T54" fmla="*/ 247 w 365"/>
              <a:gd name="T55" fmla="*/ 48 h 394"/>
              <a:gd name="T56" fmla="*/ 313 w 365"/>
              <a:gd name="T57" fmla="*/ 130 h 394"/>
              <a:gd name="T58" fmla="*/ 243 w 365"/>
              <a:gd name="T59" fmla="*/ 100 h 394"/>
              <a:gd name="T60" fmla="*/ 247 w 365"/>
              <a:gd name="T61" fmla="*/ 48 h 394"/>
              <a:gd name="T62" fmla="*/ 198 w 365"/>
              <a:gd name="T63" fmla="*/ 0 h 394"/>
              <a:gd name="T64" fmla="*/ 208 w 365"/>
              <a:gd name="T65" fmla="*/ 103 h 394"/>
              <a:gd name="T66" fmla="*/ 127 w 365"/>
              <a:gd name="T67" fmla="*/ 170 h 394"/>
              <a:gd name="T68" fmla="*/ 43 w 365"/>
              <a:gd name="T69" fmla="*/ 190 h 394"/>
              <a:gd name="T70" fmla="*/ 18 w 365"/>
              <a:gd name="T71" fmla="*/ 180 h 394"/>
              <a:gd name="T72" fmla="*/ 25 w 365"/>
              <a:gd name="T73" fmla="*/ 215 h 394"/>
              <a:gd name="T74" fmla="*/ 101 w 365"/>
              <a:gd name="T75" fmla="*/ 333 h 394"/>
              <a:gd name="T76" fmla="*/ 235 w 365"/>
              <a:gd name="T77" fmla="*/ 333 h 394"/>
              <a:gd name="T78" fmla="*/ 234 w 365"/>
              <a:gd name="T79" fmla="*/ 333 h 394"/>
              <a:gd name="T80" fmla="*/ 235 w 365"/>
              <a:gd name="T81" fmla="*/ 333 h 394"/>
              <a:gd name="T82" fmla="*/ 348 w 365"/>
              <a:gd name="T83" fmla="*/ 194 h 394"/>
              <a:gd name="T84" fmla="*/ 198 w 365"/>
              <a:gd name="T85" fmla="*/ 0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65" h="394">
                <a:moveTo>
                  <a:pt x="268" y="377"/>
                </a:moveTo>
                <a:cubicBezTo>
                  <a:pt x="268" y="386"/>
                  <a:pt x="260" y="394"/>
                  <a:pt x="251" y="394"/>
                </a:cubicBezTo>
                <a:cubicBezTo>
                  <a:pt x="242" y="394"/>
                  <a:pt x="234" y="386"/>
                  <a:pt x="234" y="377"/>
                </a:cubicBezTo>
                <a:cubicBezTo>
                  <a:pt x="234" y="368"/>
                  <a:pt x="242" y="361"/>
                  <a:pt x="251" y="361"/>
                </a:cubicBezTo>
                <a:cubicBezTo>
                  <a:pt x="260" y="361"/>
                  <a:pt x="268" y="368"/>
                  <a:pt x="268" y="377"/>
                </a:cubicBezTo>
                <a:close/>
                <a:moveTo>
                  <a:pt x="201" y="377"/>
                </a:moveTo>
                <a:cubicBezTo>
                  <a:pt x="201" y="386"/>
                  <a:pt x="194" y="394"/>
                  <a:pt x="184" y="394"/>
                </a:cubicBezTo>
                <a:cubicBezTo>
                  <a:pt x="175" y="394"/>
                  <a:pt x="168" y="386"/>
                  <a:pt x="168" y="377"/>
                </a:cubicBezTo>
                <a:cubicBezTo>
                  <a:pt x="168" y="368"/>
                  <a:pt x="175" y="361"/>
                  <a:pt x="184" y="361"/>
                </a:cubicBezTo>
                <a:cubicBezTo>
                  <a:pt x="194" y="361"/>
                  <a:pt x="201" y="368"/>
                  <a:pt x="201" y="377"/>
                </a:cubicBezTo>
                <a:close/>
                <a:moveTo>
                  <a:pt x="134" y="377"/>
                </a:moveTo>
                <a:cubicBezTo>
                  <a:pt x="134" y="386"/>
                  <a:pt x="127" y="394"/>
                  <a:pt x="118" y="394"/>
                </a:cubicBezTo>
                <a:cubicBezTo>
                  <a:pt x="108" y="394"/>
                  <a:pt x="101" y="386"/>
                  <a:pt x="101" y="377"/>
                </a:cubicBezTo>
                <a:cubicBezTo>
                  <a:pt x="101" y="368"/>
                  <a:pt x="108" y="361"/>
                  <a:pt x="118" y="361"/>
                </a:cubicBezTo>
                <a:cubicBezTo>
                  <a:pt x="127" y="361"/>
                  <a:pt x="134" y="368"/>
                  <a:pt x="134" y="377"/>
                </a:cubicBezTo>
                <a:close/>
                <a:moveTo>
                  <a:pt x="234" y="299"/>
                </a:moveTo>
                <a:lnTo>
                  <a:pt x="234" y="300"/>
                </a:lnTo>
                <a:lnTo>
                  <a:pt x="233" y="300"/>
                </a:lnTo>
                <a:cubicBezTo>
                  <a:pt x="94" y="300"/>
                  <a:pt x="93" y="302"/>
                  <a:pt x="74" y="290"/>
                </a:cubicBezTo>
                <a:cubicBezTo>
                  <a:pt x="32" y="263"/>
                  <a:pt x="53" y="199"/>
                  <a:pt x="101" y="199"/>
                </a:cubicBezTo>
                <a:cubicBezTo>
                  <a:pt x="107" y="199"/>
                  <a:pt x="113" y="201"/>
                  <a:pt x="119" y="203"/>
                </a:cubicBezTo>
                <a:lnTo>
                  <a:pt x="118" y="215"/>
                </a:lnTo>
                <a:cubicBezTo>
                  <a:pt x="118" y="237"/>
                  <a:pt x="149" y="239"/>
                  <a:pt x="152" y="218"/>
                </a:cubicBezTo>
                <a:cubicBezTo>
                  <a:pt x="155" y="193"/>
                  <a:pt x="156" y="156"/>
                  <a:pt x="205" y="138"/>
                </a:cubicBezTo>
                <a:cubicBezTo>
                  <a:pt x="256" y="120"/>
                  <a:pt x="303" y="150"/>
                  <a:pt x="314" y="194"/>
                </a:cubicBezTo>
                <a:cubicBezTo>
                  <a:pt x="314" y="195"/>
                  <a:pt x="315" y="195"/>
                  <a:pt x="315" y="196"/>
                </a:cubicBezTo>
                <a:cubicBezTo>
                  <a:pt x="328" y="250"/>
                  <a:pt x="284" y="298"/>
                  <a:pt x="234" y="299"/>
                </a:cubicBezTo>
                <a:close/>
                <a:moveTo>
                  <a:pt x="247" y="48"/>
                </a:moveTo>
                <a:cubicBezTo>
                  <a:pt x="279" y="65"/>
                  <a:pt x="303" y="95"/>
                  <a:pt x="313" y="130"/>
                </a:cubicBezTo>
                <a:cubicBezTo>
                  <a:pt x="294" y="113"/>
                  <a:pt x="270" y="102"/>
                  <a:pt x="243" y="100"/>
                </a:cubicBezTo>
                <a:cubicBezTo>
                  <a:pt x="247" y="81"/>
                  <a:pt x="248" y="65"/>
                  <a:pt x="247" y="48"/>
                </a:cubicBezTo>
                <a:close/>
                <a:moveTo>
                  <a:pt x="198" y="0"/>
                </a:moveTo>
                <a:cubicBezTo>
                  <a:pt x="216" y="32"/>
                  <a:pt x="219" y="69"/>
                  <a:pt x="208" y="103"/>
                </a:cubicBezTo>
                <a:cubicBezTo>
                  <a:pt x="171" y="111"/>
                  <a:pt x="141" y="137"/>
                  <a:pt x="127" y="170"/>
                </a:cubicBezTo>
                <a:cubicBezTo>
                  <a:pt x="95" y="160"/>
                  <a:pt x="64" y="169"/>
                  <a:pt x="43" y="190"/>
                </a:cubicBezTo>
                <a:cubicBezTo>
                  <a:pt x="34" y="187"/>
                  <a:pt x="26" y="184"/>
                  <a:pt x="18" y="180"/>
                </a:cubicBezTo>
                <a:cubicBezTo>
                  <a:pt x="19" y="192"/>
                  <a:pt x="22" y="204"/>
                  <a:pt x="25" y="215"/>
                </a:cubicBezTo>
                <a:cubicBezTo>
                  <a:pt x="0" y="271"/>
                  <a:pt x="41" y="333"/>
                  <a:pt x="101" y="333"/>
                </a:cubicBezTo>
                <a:lnTo>
                  <a:pt x="235" y="333"/>
                </a:lnTo>
                <a:cubicBezTo>
                  <a:pt x="234" y="333"/>
                  <a:pt x="234" y="333"/>
                  <a:pt x="234" y="333"/>
                </a:cubicBezTo>
                <a:cubicBezTo>
                  <a:pt x="234" y="333"/>
                  <a:pt x="235" y="333"/>
                  <a:pt x="235" y="333"/>
                </a:cubicBezTo>
                <a:cubicBezTo>
                  <a:pt x="310" y="332"/>
                  <a:pt x="362" y="265"/>
                  <a:pt x="348" y="194"/>
                </a:cubicBezTo>
                <a:cubicBezTo>
                  <a:pt x="365" y="95"/>
                  <a:pt x="293" y="8"/>
                  <a:pt x="198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8">
            <a:extLst>
              <a:ext uri="{FF2B5EF4-FFF2-40B4-BE49-F238E27FC236}">
                <a16:creationId xmlns:a16="http://schemas.microsoft.com/office/drawing/2014/main" id="{08C41800-0C09-4BBE-A739-8AEF58A023D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37213" y="4687888"/>
            <a:ext cx="250825" cy="252413"/>
          </a:xfrm>
          <a:custGeom>
            <a:avLst/>
            <a:gdLst>
              <a:gd name="T0" fmla="*/ 297 w 333"/>
              <a:gd name="T1" fmla="*/ 196 h 333"/>
              <a:gd name="T2" fmla="*/ 296 w 333"/>
              <a:gd name="T3" fmla="*/ 194 h 333"/>
              <a:gd name="T4" fmla="*/ 187 w 333"/>
              <a:gd name="T5" fmla="*/ 138 h 333"/>
              <a:gd name="T6" fmla="*/ 134 w 333"/>
              <a:gd name="T7" fmla="*/ 218 h 333"/>
              <a:gd name="T8" fmla="*/ 117 w 333"/>
              <a:gd name="T9" fmla="*/ 233 h 333"/>
              <a:gd name="T10" fmla="*/ 101 w 333"/>
              <a:gd name="T11" fmla="*/ 221 h 333"/>
              <a:gd name="T12" fmla="*/ 100 w 333"/>
              <a:gd name="T13" fmla="*/ 215 h 333"/>
              <a:gd name="T14" fmla="*/ 101 w 333"/>
              <a:gd name="T15" fmla="*/ 203 h 333"/>
              <a:gd name="T16" fmla="*/ 83 w 333"/>
              <a:gd name="T17" fmla="*/ 199 h 333"/>
              <a:gd name="T18" fmla="*/ 34 w 333"/>
              <a:gd name="T19" fmla="*/ 259 h 333"/>
              <a:gd name="T20" fmla="*/ 56 w 333"/>
              <a:gd name="T21" fmla="*/ 290 h 333"/>
              <a:gd name="T22" fmla="*/ 86 w 333"/>
              <a:gd name="T23" fmla="*/ 300 h 333"/>
              <a:gd name="T24" fmla="*/ 215 w 333"/>
              <a:gd name="T25" fmla="*/ 300 h 333"/>
              <a:gd name="T26" fmla="*/ 217 w 333"/>
              <a:gd name="T27" fmla="*/ 300 h 333"/>
              <a:gd name="T28" fmla="*/ 217 w 333"/>
              <a:gd name="T29" fmla="*/ 299 h 333"/>
              <a:gd name="T30" fmla="*/ 297 w 333"/>
              <a:gd name="T31" fmla="*/ 196 h 333"/>
              <a:gd name="T32" fmla="*/ 225 w 333"/>
              <a:gd name="T33" fmla="*/ 100 h 333"/>
              <a:gd name="T34" fmla="*/ 295 w 333"/>
              <a:gd name="T35" fmla="*/ 130 h 333"/>
              <a:gd name="T36" fmla="*/ 229 w 333"/>
              <a:gd name="T37" fmla="*/ 48 h 333"/>
              <a:gd name="T38" fmla="*/ 225 w 333"/>
              <a:gd name="T39" fmla="*/ 100 h 333"/>
              <a:gd name="T40" fmla="*/ 330 w 333"/>
              <a:gd name="T41" fmla="*/ 194 h 333"/>
              <a:gd name="T42" fmla="*/ 332 w 333"/>
              <a:gd name="T43" fmla="*/ 216 h 333"/>
              <a:gd name="T44" fmla="*/ 217 w 333"/>
              <a:gd name="T45" fmla="*/ 333 h 333"/>
              <a:gd name="T46" fmla="*/ 216 w 333"/>
              <a:gd name="T47" fmla="*/ 333 h 333"/>
              <a:gd name="T48" fmla="*/ 217 w 333"/>
              <a:gd name="T49" fmla="*/ 333 h 333"/>
              <a:gd name="T50" fmla="*/ 83 w 333"/>
              <a:gd name="T51" fmla="*/ 333 h 333"/>
              <a:gd name="T52" fmla="*/ 0 w 333"/>
              <a:gd name="T53" fmla="*/ 249 h 333"/>
              <a:gd name="T54" fmla="*/ 8 w 333"/>
              <a:gd name="T55" fmla="*/ 215 h 333"/>
              <a:gd name="T56" fmla="*/ 0 w 333"/>
              <a:gd name="T57" fmla="*/ 180 h 333"/>
              <a:gd name="T58" fmla="*/ 25 w 333"/>
              <a:gd name="T59" fmla="*/ 190 h 333"/>
              <a:gd name="T60" fmla="*/ 109 w 333"/>
              <a:gd name="T61" fmla="*/ 170 h 333"/>
              <a:gd name="T62" fmla="*/ 190 w 333"/>
              <a:gd name="T63" fmla="*/ 103 h 333"/>
              <a:gd name="T64" fmla="*/ 181 w 333"/>
              <a:gd name="T65" fmla="*/ 0 h 333"/>
              <a:gd name="T66" fmla="*/ 333 w 333"/>
              <a:gd name="T67" fmla="*/ 166 h 333"/>
              <a:gd name="T68" fmla="*/ 330 w 333"/>
              <a:gd name="T69" fmla="*/ 194 h 333"/>
              <a:gd name="T70" fmla="*/ 104 w 333"/>
              <a:gd name="T71" fmla="*/ 57 h 333"/>
              <a:gd name="T72" fmla="*/ 107 w 333"/>
              <a:gd name="T73" fmla="*/ 33 h 333"/>
              <a:gd name="T74" fmla="*/ 84 w 333"/>
              <a:gd name="T75" fmla="*/ 30 h 333"/>
              <a:gd name="T76" fmla="*/ 81 w 333"/>
              <a:gd name="T77" fmla="*/ 54 h 333"/>
              <a:gd name="T78" fmla="*/ 104 w 333"/>
              <a:gd name="T79" fmla="*/ 57 h 333"/>
              <a:gd name="T80" fmla="*/ 94 w 333"/>
              <a:gd name="T81" fmla="*/ 94 h 333"/>
              <a:gd name="T82" fmla="*/ 91 w 333"/>
              <a:gd name="T83" fmla="*/ 117 h 333"/>
              <a:gd name="T84" fmla="*/ 115 w 333"/>
              <a:gd name="T85" fmla="*/ 120 h 333"/>
              <a:gd name="T86" fmla="*/ 118 w 333"/>
              <a:gd name="T87" fmla="*/ 97 h 333"/>
              <a:gd name="T88" fmla="*/ 94 w 333"/>
              <a:gd name="T89" fmla="*/ 94 h 333"/>
              <a:gd name="T90" fmla="*/ 28 w 333"/>
              <a:gd name="T91" fmla="*/ 111 h 333"/>
              <a:gd name="T92" fmla="*/ 31 w 333"/>
              <a:gd name="T93" fmla="*/ 88 h 333"/>
              <a:gd name="T94" fmla="*/ 54 w 333"/>
              <a:gd name="T95" fmla="*/ 91 h 333"/>
              <a:gd name="T96" fmla="*/ 51 w 333"/>
              <a:gd name="T97" fmla="*/ 114 h 333"/>
              <a:gd name="T98" fmla="*/ 28 w 333"/>
              <a:gd name="T99" fmla="*/ 11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33" h="333">
                <a:moveTo>
                  <a:pt x="297" y="196"/>
                </a:moveTo>
                <a:cubicBezTo>
                  <a:pt x="297" y="195"/>
                  <a:pt x="297" y="195"/>
                  <a:pt x="296" y="194"/>
                </a:cubicBezTo>
                <a:cubicBezTo>
                  <a:pt x="285" y="150"/>
                  <a:pt x="238" y="120"/>
                  <a:pt x="187" y="138"/>
                </a:cubicBezTo>
                <a:cubicBezTo>
                  <a:pt x="138" y="156"/>
                  <a:pt x="137" y="193"/>
                  <a:pt x="134" y="218"/>
                </a:cubicBezTo>
                <a:cubicBezTo>
                  <a:pt x="133" y="226"/>
                  <a:pt x="126" y="233"/>
                  <a:pt x="117" y="233"/>
                </a:cubicBezTo>
                <a:cubicBezTo>
                  <a:pt x="110" y="233"/>
                  <a:pt x="103" y="227"/>
                  <a:pt x="101" y="221"/>
                </a:cubicBezTo>
                <a:cubicBezTo>
                  <a:pt x="101" y="219"/>
                  <a:pt x="100" y="217"/>
                  <a:pt x="100" y="215"/>
                </a:cubicBezTo>
                <a:lnTo>
                  <a:pt x="101" y="203"/>
                </a:lnTo>
                <a:cubicBezTo>
                  <a:pt x="95" y="201"/>
                  <a:pt x="90" y="199"/>
                  <a:pt x="83" y="199"/>
                </a:cubicBezTo>
                <a:cubicBezTo>
                  <a:pt x="53" y="199"/>
                  <a:pt x="28" y="227"/>
                  <a:pt x="34" y="259"/>
                </a:cubicBezTo>
                <a:cubicBezTo>
                  <a:pt x="36" y="271"/>
                  <a:pt x="43" y="282"/>
                  <a:pt x="56" y="290"/>
                </a:cubicBezTo>
                <a:cubicBezTo>
                  <a:pt x="65" y="296"/>
                  <a:pt x="77" y="300"/>
                  <a:pt x="86" y="300"/>
                </a:cubicBezTo>
                <a:lnTo>
                  <a:pt x="215" y="300"/>
                </a:lnTo>
                <a:lnTo>
                  <a:pt x="217" y="300"/>
                </a:lnTo>
                <a:lnTo>
                  <a:pt x="217" y="299"/>
                </a:lnTo>
                <a:cubicBezTo>
                  <a:pt x="269" y="298"/>
                  <a:pt x="310" y="250"/>
                  <a:pt x="297" y="196"/>
                </a:cubicBezTo>
                <a:close/>
                <a:moveTo>
                  <a:pt x="225" y="100"/>
                </a:moveTo>
                <a:cubicBezTo>
                  <a:pt x="252" y="102"/>
                  <a:pt x="276" y="113"/>
                  <a:pt x="295" y="130"/>
                </a:cubicBezTo>
                <a:cubicBezTo>
                  <a:pt x="285" y="95"/>
                  <a:pt x="261" y="65"/>
                  <a:pt x="229" y="48"/>
                </a:cubicBezTo>
                <a:cubicBezTo>
                  <a:pt x="230" y="65"/>
                  <a:pt x="230" y="81"/>
                  <a:pt x="225" y="100"/>
                </a:cubicBezTo>
                <a:close/>
                <a:moveTo>
                  <a:pt x="330" y="194"/>
                </a:moveTo>
                <a:cubicBezTo>
                  <a:pt x="332" y="201"/>
                  <a:pt x="332" y="209"/>
                  <a:pt x="332" y="216"/>
                </a:cubicBezTo>
                <a:cubicBezTo>
                  <a:pt x="332" y="280"/>
                  <a:pt x="283" y="332"/>
                  <a:pt x="217" y="333"/>
                </a:cubicBezTo>
                <a:cubicBezTo>
                  <a:pt x="217" y="333"/>
                  <a:pt x="216" y="333"/>
                  <a:pt x="216" y="333"/>
                </a:cubicBezTo>
                <a:cubicBezTo>
                  <a:pt x="216" y="333"/>
                  <a:pt x="216" y="333"/>
                  <a:pt x="217" y="333"/>
                </a:cubicBezTo>
                <a:lnTo>
                  <a:pt x="83" y="333"/>
                </a:lnTo>
                <a:cubicBezTo>
                  <a:pt x="37" y="333"/>
                  <a:pt x="0" y="296"/>
                  <a:pt x="0" y="249"/>
                </a:cubicBezTo>
                <a:cubicBezTo>
                  <a:pt x="0" y="237"/>
                  <a:pt x="3" y="226"/>
                  <a:pt x="8" y="215"/>
                </a:cubicBezTo>
                <a:cubicBezTo>
                  <a:pt x="4" y="204"/>
                  <a:pt x="1" y="192"/>
                  <a:pt x="0" y="180"/>
                </a:cubicBezTo>
                <a:cubicBezTo>
                  <a:pt x="8" y="184"/>
                  <a:pt x="17" y="187"/>
                  <a:pt x="25" y="190"/>
                </a:cubicBezTo>
                <a:cubicBezTo>
                  <a:pt x="46" y="169"/>
                  <a:pt x="77" y="160"/>
                  <a:pt x="109" y="170"/>
                </a:cubicBezTo>
                <a:cubicBezTo>
                  <a:pt x="123" y="137"/>
                  <a:pt x="153" y="111"/>
                  <a:pt x="190" y="103"/>
                </a:cubicBezTo>
                <a:cubicBezTo>
                  <a:pt x="201" y="69"/>
                  <a:pt x="198" y="32"/>
                  <a:pt x="181" y="0"/>
                </a:cubicBezTo>
                <a:cubicBezTo>
                  <a:pt x="265" y="7"/>
                  <a:pt x="333" y="78"/>
                  <a:pt x="333" y="166"/>
                </a:cubicBezTo>
                <a:cubicBezTo>
                  <a:pt x="333" y="175"/>
                  <a:pt x="332" y="185"/>
                  <a:pt x="330" y="194"/>
                </a:cubicBezTo>
                <a:close/>
                <a:moveTo>
                  <a:pt x="104" y="57"/>
                </a:moveTo>
                <a:cubicBezTo>
                  <a:pt x="112" y="51"/>
                  <a:pt x="113" y="41"/>
                  <a:pt x="107" y="33"/>
                </a:cubicBezTo>
                <a:cubicBezTo>
                  <a:pt x="102" y="26"/>
                  <a:pt x="91" y="25"/>
                  <a:pt x="84" y="30"/>
                </a:cubicBezTo>
                <a:cubicBezTo>
                  <a:pt x="77" y="36"/>
                  <a:pt x="75" y="46"/>
                  <a:pt x="81" y="54"/>
                </a:cubicBezTo>
                <a:cubicBezTo>
                  <a:pt x="86" y="61"/>
                  <a:pt x="97" y="62"/>
                  <a:pt x="104" y="57"/>
                </a:cubicBezTo>
                <a:close/>
                <a:moveTo>
                  <a:pt x="94" y="94"/>
                </a:moveTo>
                <a:cubicBezTo>
                  <a:pt x="87" y="99"/>
                  <a:pt x="86" y="110"/>
                  <a:pt x="91" y="117"/>
                </a:cubicBezTo>
                <a:cubicBezTo>
                  <a:pt x="97" y="124"/>
                  <a:pt x="107" y="126"/>
                  <a:pt x="115" y="120"/>
                </a:cubicBezTo>
                <a:cubicBezTo>
                  <a:pt x="122" y="115"/>
                  <a:pt x="123" y="104"/>
                  <a:pt x="118" y="97"/>
                </a:cubicBezTo>
                <a:cubicBezTo>
                  <a:pt x="112" y="90"/>
                  <a:pt x="102" y="88"/>
                  <a:pt x="94" y="94"/>
                </a:cubicBezTo>
                <a:close/>
                <a:moveTo>
                  <a:pt x="28" y="111"/>
                </a:moveTo>
                <a:cubicBezTo>
                  <a:pt x="22" y="104"/>
                  <a:pt x="24" y="93"/>
                  <a:pt x="31" y="88"/>
                </a:cubicBezTo>
                <a:cubicBezTo>
                  <a:pt x="38" y="82"/>
                  <a:pt x="49" y="83"/>
                  <a:pt x="54" y="91"/>
                </a:cubicBezTo>
                <a:cubicBezTo>
                  <a:pt x="60" y="98"/>
                  <a:pt x="59" y="108"/>
                  <a:pt x="51" y="114"/>
                </a:cubicBezTo>
                <a:cubicBezTo>
                  <a:pt x="44" y="120"/>
                  <a:pt x="34" y="118"/>
                  <a:pt x="28" y="1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96849EBA-1CC7-4BA3-BEE0-CFF940D791F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33976" y="4687888"/>
            <a:ext cx="269875" cy="252413"/>
          </a:xfrm>
          <a:custGeom>
            <a:avLst/>
            <a:gdLst>
              <a:gd name="T0" fmla="*/ 251 w 359"/>
              <a:gd name="T1" fmla="*/ 199 h 333"/>
              <a:gd name="T2" fmla="*/ 250 w 359"/>
              <a:gd name="T3" fmla="*/ 199 h 333"/>
              <a:gd name="T4" fmla="*/ 250 w 359"/>
              <a:gd name="T5" fmla="*/ 199 h 333"/>
              <a:gd name="T6" fmla="*/ 88 w 359"/>
              <a:gd name="T7" fmla="*/ 193 h 333"/>
              <a:gd name="T8" fmla="*/ 88 w 359"/>
              <a:gd name="T9" fmla="*/ 193 h 333"/>
              <a:gd name="T10" fmla="*/ 89 w 359"/>
              <a:gd name="T11" fmla="*/ 240 h 333"/>
              <a:gd name="T12" fmla="*/ 48 w 359"/>
              <a:gd name="T13" fmla="*/ 292 h 333"/>
              <a:gd name="T14" fmla="*/ 70 w 359"/>
              <a:gd name="T15" fmla="*/ 300 h 333"/>
              <a:gd name="T16" fmla="*/ 250 w 359"/>
              <a:gd name="T17" fmla="*/ 300 h 333"/>
              <a:gd name="T18" fmla="*/ 250 w 359"/>
              <a:gd name="T19" fmla="*/ 300 h 333"/>
              <a:gd name="T20" fmla="*/ 250 w 359"/>
              <a:gd name="T21" fmla="*/ 300 h 333"/>
              <a:gd name="T22" fmla="*/ 299 w 359"/>
              <a:gd name="T23" fmla="*/ 265 h 333"/>
              <a:gd name="T24" fmla="*/ 251 w 359"/>
              <a:gd name="T25" fmla="*/ 199 h 333"/>
              <a:gd name="T26" fmla="*/ 223 w 359"/>
              <a:gd name="T27" fmla="*/ 113 h 333"/>
              <a:gd name="T28" fmla="*/ 275 w 359"/>
              <a:gd name="T29" fmla="*/ 169 h 333"/>
              <a:gd name="T30" fmla="*/ 275 w 359"/>
              <a:gd name="T31" fmla="*/ 169 h 333"/>
              <a:gd name="T32" fmla="*/ 275 w 359"/>
              <a:gd name="T33" fmla="*/ 170 h 333"/>
              <a:gd name="T34" fmla="*/ 300 w 359"/>
              <a:gd name="T35" fmla="*/ 182 h 333"/>
              <a:gd name="T36" fmla="*/ 301 w 359"/>
              <a:gd name="T37" fmla="*/ 166 h 333"/>
              <a:gd name="T38" fmla="*/ 230 w 359"/>
              <a:gd name="T39" fmla="*/ 48 h 333"/>
              <a:gd name="T40" fmla="*/ 223 w 359"/>
              <a:gd name="T41" fmla="*/ 113 h 333"/>
              <a:gd name="T42" fmla="*/ 327 w 359"/>
              <a:gd name="T43" fmla="*/ 215 h 333"/>
              <a:gd name="T44" fmla="*/ 306 w 359"/>
              <a:gd name="T45" fmla="*/ 311 h 333"/>
              <a:gd name="T46" fmla="*/ 248 w 359"/>
              <a:gd name="T47" fmla="*/ 333 h 333"/>
              <a:gd name="T48" fmla="*/ 71 w 359"/>
              <a:gd name="T49" fmla="*/ 333 h 333"/>
              <a:gd name="T50" fmla="*/ 25 w 359"/>
              <a:gd name="T51" fmla="*/ 316 h 333"/>
              <a:gd name="T52" fmla="*/ 2 w 359"/>
              <a:gd name="T53" fmla="*/ 274 h 333"/>
              <a:gd name="T54" fmla="*/ 13 w 359"/>
              <a:gd name="T55" fmla="*/ 228 h 333"/>
              <a:gd name="T56" fmla="*/ 13 w 359"/>
              <a:gd name="T57" fmla="*/ 227 h 333"/>
              <a:gd name="T58" fmla="*/ 2 w 359"/>
              <a:gd name="T59" fmla="*/ 180 h 333"/>
              <a:gd name="T60" fmla="*/ 53 w 359"/>
              <a:gd name="T61" fmla="*/ 195 h 333"/>
              <a:gd name="T62" fmla="*/ 99 w 359"/>
              <a:gd name="T63" fmla="*/ 122 h 333"/>
              <a:gd name="T64" fmla="*/ 93 w 359"/>
              <a:gd name="T65" fmla="*/ 117 h 333"/>
              <a:gd name="T66" fmla="*/ 96 w 359"/>
              <a:gd name="T67" fmla="*/ 94 h 333"/>
              <a:gd name="T68" fmla="*/ 119 w 359"/>
              <a:gd name="T69" fmla="*/ 97 h 333"/>
              <a:gd name="T70" fmla="*/ 123 w 359"/>
              <a:gd name="T71" fmla="*/ 108 h 333"/>
              <a:gd name="T72" fmla="*/ 192 w 359"/>
              <a:gd name="T73" fmla="*/ 102 h 333"/>
              <a:gd name="T74" fmla="*/ 182 w 359"/>
              <a:gd name="T75" fmla="*/ 0 h 333"/>
              <a:gd name="T76" fmla="*/ 327 w 359"/>
              <a:gd name="T77" fmla="*/ 215 h 333"/>
              <a:gd name="T78" fmla="*/ 106 w 359"/>
              <a:gd name="T79" fmla="*/ 57 h 333"/>
              <a:gd name="T80" fmla="*/ 109 w 359"/>
              <a:gd name="T81" fmla="*/ 33 h 333"/>
              <a:gd name="T82" fmla="*/ 86 w 359"/>
              <a:gd name="T83" fmla="*/ 30 h 333"/>
              <a:gd name="T84" fmla="*/ 83 w 359"/>
              <a:gd name="T85" fmla="*/ 54 h 333"/>
              <a:gd name="T86" fmla="*/ 106 w 359"/>
              <a:gd name="T87" fmla="*/ 57 h 333"/>
              <a:gd name="T88" fmla="*/ 30 w 359"/>
              <a:gd name="T89" fmla="*/ 111 h 333"/>
              <a:gd name="T90" fmla="*/ 33 w 359"/>
              <a:gd name="T91" fmla="*/ 88 h 333"/>
              <a:gd name="T92" fmla="*/ 56 w 359"/>
              <a:gd name="T93" fmla="*/ 91 h 333"/>
              <a:gd name="T94" fmla="*/ 53 w 359"/>
              <a:gd name="T95" fmla="*/ 114 h 333"/>
              <a:gd name="T96" fmla="*/ 30 w 359"/>
              <a:gd name="T97" fmla="*/ 11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59" h="333">
                <a:moveTo>
                  <a:pt x="251" y="199"/>
                </a:moveTo>
                <a:cubicBezTo>
                  <a:pt x="251" y="199"/>
                  <a:pt x="251" y="199"/>
                  <a:pt x="250" y="199"/>
                </a:cubicBezTo>
                <a:cubicBezTo>
                  <a:pt x="250" y="199"/>
                  <a:pt x="250" y="199"/>
                  <a:pt x="250" y="199"/>
                </a:cubicBezTo>
                <a:cubicBezTo>
                  <a:pt x="232" y="114"/>
                  <a:pt x="112" y="109"/>
                  <a:pt x="88" y="193"/>
                </a:cubicBezTo>
                <a:lnTo>
                  <a:pt x="88" y="193"/>
                </a:lnTo>
                <a:cubicBezTo>
                  <a:pt x="84" y="209"/>
                  <a:pt x="83" y="221"/>
                  <a:pt x="89" y="240"/>
                </a:cubicBezTo>
                <a:cubicBezTo>
                  <a:pt x="53" y="212"/>
                  <a:pt x="13" y="266"/>
                  <a:pt x="48" y="292"/>
                </a:cubicBezTo>
                <a:cubicBezTo>
                  <a:pt x="54" y="297"/>
                  <a:pt x="62" y="300"/>
                  <a:pt x="70" y="300"/>
                </a:cubicBezTo>
                <a:lnTo>
                  <a:pt x="250" y="300"/>
                </a:lnTo>
                <a:lnTo>
                  <a:pt x="250" y="300"/>
                </a:lnTo>
                <a:lnTo>
                  <a:pt x="250" y="300"/>
                </a:lnTo>
                <a:cubicBezTo>
                  <a:pt x="268" y="300"/>
                  <a:pt x="292" y="287"/>
                  <a:pt x="299" y="265"/>
                </a:cubicBezTo>
                <a:cubicBezTo>
                  <a:pt x="310" y="230"/>
                  <a:pt x="283" y="199"/>
                  <a:pt x="251" y="199"/>
                </a:cubicBezTo>
                <a:close/>
                <a:moveTo>
                  <a:pt x="223" y="113"/>
                </a:moveTo>
                <a:cubicBezTo>
                  <a:pt x="248" y="126"/>
                  <a:pt x="265" y="146"/>
                  <a:pt x="275" y="169"/>
                </a:cubicBezTo>
                <a:cubicBezTo>
                  <a:pt x="275" y="169"/>
                  <a:pt x="275" y="169"/>
                  <a:pt x="275" y="169"/>
                </a:cubicBezTo>
                <a:cubicBezTo>
                  <a:pt x="275" y="169"/>
                  <a:pt x="275" y="170"/>
                  <a:pt x="275" y="170"/>
                </a:cubicBezTo>
                <a:cubicBezTo>
                  <a:pt x="284" y="172"/>
                  <a:pt x="293" y="177"/>
                  <a:pt x="300" y="182"/>
                </a:cubicBezTo>
                <a:cubicBezTo>
                  <a:pt x="301" y="177"/>
                  <a:pt x="301" y="171"/>
                  <a:pt x="301" y="166"/>
                </a:cubicBezTo>
                <a:cubicBezTo>
                  <a:pt x="301" y="115"/>
                  <a:pt x="273" y="70"/>
                  <a:pt x="230" y="48"/>
                </a:cubicBezTo>
                <a:cubicBezTo>
                  <a:pt x="232" y="68"/>
                  <a:pt x="231" y="89"/>
                  <a:pt x="223" y="113"/>
                </a:cubicBezTo>
                <a:close/>
                <a:moveTo>
                  <a:pt x="327" y="215"/>
                </a:moveTo>
                <a:cubicBezTo>
                  <a:pt x="342" y="247"/>
                  <a:pt x="335" y="286"/>
                  <a:pt x="306" y="311"/>
                </a:cubicBezTo>
                <a:cubicBezTo>
                  <a:pt x="290" y="325"/>
                  <a:pt x="269" y="333"/>
                  <a:pt x="248" y="333"/>
                </a:cubicBezTo>
                <a:lnTo>
                  <a:pt x="71" y="333"/>
                </a:lnTo>
                <a:cubicBezTo>
                  <a:pt x="54" y="333"/>
                  <a:pt x="38" y="327"/>
                  <a:pt x="25" y="316"/>
                </a:cubicBezTo>
                <a:cubicBezTo>
                  <a:pt x="13" y="306"/>
                  <a:pt x="4" y="291"/>
                  <a:pt x="2" y="274"/>
                </a:cubicBezTo>
                <a:cubicBezTo>
                  <a:pt x="0" y="257"/>
                  <a:pt x="4" y="241"/>
                  <a:pt x="13" y="228"/>
                </a:cubicBezTo>
                <a:cubicBezTo>
                  <a:pt x="13" y="228"/>
                  <a:pt x="13" y="227"/>
                  <a:pt x="13" y="227"/>
                </a:cubicBezTo>
                <a:cubicBezTo>
                  <a:pt x="7" y="212"/>
                  <a:pt x="4" y="198"/>
                  <a:pt x="2" y="180"/>
                </a:cubicBezTo>
                <a:cubicBezTo>
                  <a:pt x="20" y="189"/>
                  <a:pt x="36" y="193"/>
                  <a:pt x="53" y="195"/>
                </a:cubicBezTo>
                <a:cubicBezTo>
                  <a:pt x="59" y="166"/>
                  <a:pt x="74" y="140"/>
                  <a:pt x="99" y="122"/>
                </a:cubicBezTo>
                <a:cubicBezTo>
                  <a:pt x="97" y="121"/>
                  <a:pt x="95" y="119"/>
                  <a:pt x="93" y="117"/>
                </a:cubicBezTo>
                <a:cubicBezTo>
                  <a:pt x="87" y="110"/>
                  <a:pt x="89" y="99"/>
                  <a:pt x="96" y="94"/>
                </a:cubicBezTo>
                <a:cubicBezTo>
                  <a:pt x="103" y="88"/>
                  <a:pt x="114" y="90"/>
                  <a:pt x="119" y="97"/>
                </a:cubicBezTo>
                <a:cubicBezTo>
                  <a:pt x="122" y="100"/>
                  <a:pt x="123" y="104"/>
                  <a:pt x="123" y="108"/>
                </a:cubicBezTo>
                <a:cubicBezTo>
                  <a:pt x="146" y="98"/>
                  <a:pt x="168" y="97"/>
                  <a:pt x="192" y="102"/>
                </a:cubicBezTo>
                <a:cubicBezTo>
                  <a:pt x="203" y="67"/>
                  <a:pt x="199" y="30"/>
                  <a:pt x="182" y="0"/>
                </a:cubicBezTo>
                <a:cubicBezTo>
                  <a:pt x="287" y="9"/>
                  <a:pt x="359" y="112"/>
                  <a:pt x="327" y="215"/>
                </a:cubicBezTo>
                <a:close/>
                <a:moveTo>
                  <a:pt x="106" y="57"/>
                </a:moveTo>
                <a:cubicBezTo>
                  <a:pt x="113" y="51"/>
                  <a:pt x="115" y="41"/>
                  <a:pt x="109" y="33"/>
                </a:cubicBezTo>
                <a:cubicBezTo>
                  <a:pt x="103" y="26"/>
                  <a:pt x="93" y="25"/>
                  <a:pt x="86" y="30"/>
                </a:cubicBezTo>
                <a:cubicBezTo>
                  <a:pt x="78" y="36"/>
                  <a:pt x="77" y="46"/>
                  <a:pt x="83" y="54"/>
                </a:cubicBezTo>
                <a:cubicBezTo>
                  <a:pt x="88" y="61"/>
                  <a:pt x="99" y="62"/>
                  <a:pt x="106" y="57"/>
                </a:cubicBezTo>
                <a:close/>
                <a:moveTo>
                  <a:pt x="30" y="111"/>
                </a:moveTo>
                <a:cubicBezTo>
                  <a:pt x="24" y="104"/>
                  <a:pt x="25" y="93"/>
                  <a:pt x="33" y="88"/>
                </a:cubicBezTo>
                <a:cubicBezTo>
                  <a:pt x="40" y="82"/>
                  <a:pt x="50" y="83"/>
                  <a:pt x="56" y="91"/>
                </a:cubicBezTo>
                <a:cubicBezTo>
                  <a:pt x="62" y="98"/>
                  <a:pt x="60" y="108"/>
                  <a:pt x="53" y="114"/>
                </a:cubicBezTo>
                <a:cubicBezTo>
                  <a:pt x="46" y="120"/>
                  <a:pt x="35" y="118"/>
                  <a:pt x="30" y="1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0">
            <a:extLst>
              <a:ext uri="{FF2B5EF4-FFF2-40B4-BE49-F238E27FC236}">
                <a16:creationId xmlns:a16="http://schemas.microsoft.com/office/drawing/2014/main" id="{AD8EEC90-4275-4F35-8744-B6365FEB1D6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32326" y="4687888"/>
            <a:ext cx="250825" cy="227013"/>
          </a:xfrm>
          <a:custGeom>
            <a:avLst/>
            <a:gdLst>
              <a:gd name="T0" fmla="*/ 308 w 333"/>
              <a:gd name="T1" fmla="*/ 71 h 300"/>
              <a:gd name="T2" fmla="*/ 284 w 333"/>
              <a:gd name="T3" fmla="*/ 47 h 300"/>
              <a:gd name="T4" fmla="*/ 225 w 333"/>
              <a:gd name="T5" fmla="*/ 106 h 300"/>
              <a:gd name="T6" fmla="*/ 249 w 333"/>
              <a:gd name="T7" fmla="*/ 129 h 300"/>
              <a:gd name="T8" fmla="*/ 308 w 333"/>
              <a:gd name="T9" fmla="*/ 71 h 300"/>
              <a:gd name="T10" fmla="*/ 183 w 333"/>
              <a:gd name="T11" fmla="*/ 0 h 300"/>
              <a:gd name="T12" fmla="*/ 150 w 333"/>
              <a:gd name="T13" fmla="*/ 0 h 300"/>
              <a:gd name="T14" fmla="*/ 150 w 333"/>
              <a:gd name="T15" fmla="*/ 83 h 300"/>
              <a:gd name="T16" fmla="*/ 183 w 333"/>
              <a:gd name="T17" fmla="*/ 83 h 300"/>
              <a:gd name="T18" fmla="*/ 183 w 333"/>
              <a:gd name="T19" fmla="*/ 0 h 300"/>
              <a:gd name="T20" fmla="*/ 108 w 333"/>
              <a:gd name="T21" fmla="*/ 106 h 300"/>
              <a:gd name="T22" fmla="*/ 49 w 333"/>
              <a:gd name="T23" fmla="*/ 47 h 300"/>
              <a:gd name="T24" fmla="*/ 25 w 333"/>
              <a:gd name="T25" fmla="*/ 71 h 300"/>
              <a:gd name="T26" fmla="*/ 84 w 333"/>
              <a:gd name="T27" fmla="*/ 129 h 300"/>
              <a:gd name="T28" fmla="*/ 108 w 333"/>
              <a:gd name="T29" fmla="*/ 106 h 300"/>
              <a:gd name="T30" fmla="*/ 250 w 333"/>
              <a:gd name="T31" fmla="*/ 263 h 300"/>
              <a:gd name="T32" fmla="*/ 166 w 333"/>
              <a:gd name="T33" fmla="*/ 182 h 300"/>
              <a:gd name="T34" fmla="*/ 83 w 333"/>
              <a:gd name="T35" fmla="*/ 264 h 300"/>
              <a:gd name="T36" fmla="*/ 84 w 333"/>
              <a:gd name="T37" fmla="*/ 266 h 300"/>
              <a:gd name="T38" fmla="*/ 249 w 333"/>
              <a:gd name="T39" fmla="*/ 266 h 300"/>
              <a:gd name="T40" fmla="*/ 250 w 333"/>
              <a:gd name="T41" fmla="*/ 263 h 300"/>
              <a:gd name="T42" fmla="*/ 333 w 333"/>
              <a:gd name="T43" fmla="*/ 266 h 300"/>
              <a:gd name="T44" fmla="*/ 333 w 333"/>
              <a:gd name="T45" fmla="*/ 300 h 300"/>
              <a:gd name="T46" fmla="*/ 0 w 333"/>
              <a:gd name="T47" fmla="*/ 300 h 300"/>
              <a:gd name="T48" fmla="*/ 0 w 333"/>
              <a:gd name="T49" fmla="*/ 266 h 300"/>
              <a:gd name="T50" fmla="*/ 50 w 333"/>
              <a:gd name="T51" fmla="*/ 266 h 300"/>
              <a:gd name="T52" fmla="*/ 50 w 333"/>
              <a:gd name="T53" fmla="*/ 263 h 300"/>
              <a:gd name="T54" fmla="*/ 166 w 333"/>
              <a:gd name="T55" fmla="*/ 148 h 300"/>
              <a:gd name="T56" fmla="*/ 283 w 333"/>
              <a:gd name="T57" fmla="*/ 264 h 300"/>
              <a:gd name="T58" fmla="*/ 283 w 333"/>
              <a:gd name="T59" fmla="*/ 266 h 300"/>
              <a:gd name="T60" fmla="*/ 333 w 333"/>
              <a:gd name="T61" fmla="*/ 266 h 300"/>
              <a:gd name="T62" fmla="*/ 233 w 333"/>
              <a:gd name="T63" fmla="*/ 266 h 300"/>
              <a:gd name="T64" fmla="*/ 233 w 333"/>
              <a:gd name="T65" fmla="*/ 26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00">
                <a:moveTo>
                  <a:pt x="308" y="71"/>
                </a:moveTo>
                <a:lnTo>
                  <a:pt x="284" y="47"/>
                </a:lnTo>
                <a:lnTo>
                  <a:pt x="225" y="106"/>
                </a:lnTo>
                <a:lnTo>
                  <a:pt x="249" y="129"/>
                </a:lnTo>
                <a:lnTo>
                  <a:pt x="308" y="71"/>
                </a:lnTo>
                <a:close/>
                <a:moveTo>
                  <a:pt x="183" y="0"/>
                </a:moveTo>
                <a:lnTo>
                  <a:pt x="150" y="0"/>
                </a:lnTo>
                <a:lnTo>
                  <a:pt x="150" y="83"/>
                </a:lnTo>
                <a:lnTo>
                  <a:pt x="183" y="83"/>
                </a:lnTo>
                <a:lnTo>
                  <a:pt x="183" y="0"/>
                </a:lnTo>
                <a:close/>
                <a:moveTo>
                  <a:pt x="108" y="106"/>
                </a:moveTo>
                <a:lnTo>
                  <a:pt x="49" y="47"/>
                </a:lnTo>
                <a:lnTo>
                  <a:pt x="25" y="71"/>
                </a:lnTo>
                <a:lnTo>
                  <a:pt x="84" y="129"/>
                </a:lnTo>
                <a:lnTo>
                  <a:pt x="108" y="106"/>
                </a:lnTo>
                <a:close/>
                <a:moveTo>
                  <a:pt x="250" y="263"/>
                </a:moveTo>
                <a:cubicBezTo>
                  <a:pt x="250" y="217"/>
                  <a:pt x="212" y="182"/>
                  <a:pt x="166" y="182"/>
                </a:cubicBezTo>
                <a:cubicBezTo>
                  <a:pt x="120" y="182"/>
                  <a:pt x="83" y="218"/>
                  <a:pt x="83" y="264"/>
                </a:cubicBezTo>
                <a:cubicBezTo>
                  <a:pt x="83" y="266"/>
                  <a:pt x="83" y="266"/>
                  <a:pt x="84" y="266"/>
                </a:cubicBezTo>
                <a:lnTo>
                  <a:pt x="249" y="266"/>
                </a:lnTo>
                <a:cubicBezTo>
                  <a:pt x="249" y="266"/>
                  <a:pt x="250" y="265"/>
                  <a:pt x="250" y="263"/>
                </a:cubicBezTo>
                <a:close/>
                <a:moveTo>
                  <a:pt x="333" y="266"/>
                </a:moveTo>
                <a:lnTo>
                  <a:pt x="333" y="300"/>
                </a:lnTo>
                <a:lnTo>
                  <a:pt x="0" y="300"/>
                </a:lnTo>
                <a:lnTo>
                  <a:pt x="0" y="266"/>
                </a:lnTo>
                <a:lnTo>
                  <a:pt x="50" y="266"/>
                </a:lnTo>
                <a:cubicBezTo>
                  <a:pt x="50" y="266"/>
                  <a:pt x="50" y="265"/>
                  <a:pt x="50" y="263"/>
                </a:cubicBezTo>
                <a:cubicBezTo>
                  <a:pt x="50" y="199"/>
                  <a:pt x="102" y="148"/>
                  <a:pt x="166" y="148"/>
                </a:cubicBezTo>
                <a:cubicBezTo>
                  <a:pt x="231" y="148"/>
                  <a:pt x="283" y="199"/>
                  <a:pt x="283" y="264"/>
                </a:cubicBezTo>
                <a:cubicBezTo>
                  <a:pt x="283" y="265"/>
                  <a:pt x="283" y="266"/>
                  <a:pt x="283" y="266"/>
                </a:cubicBezTo>
                <a:lnTo>
                  <a:pt x="333" y="266"/>
                </a:lnTo>
                <a:close/>
                <a:moveTo>
                  <a:pt x="233" y="266"/>
                </a:moveTo>
                <a:cubicBezTo>
                  <a:pt x="216" y="266"/>
                  <a:pt x="233" y="266"/>
                  <a:pt x="233" y="2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1">
            <a:extLst>
              <a:ext uri="{FF2B5EF4-FFF2-40B4-BE49-F238E27FC236}">
                <a16:creationId xmlns:a16="http://schemas.microsoft.com/office/drawing/2014/main" id="{53A6F10D-DBE3-4A50-8C8A-97FF335A5BD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29088" y="4687888"/>
            <a:ext cx="250825" cy="227013"/>
          </a:xfrm>
          <a:custGeom>
            <a:avLst/>
            <a:gdLst>
              <a:gd name="T0" fmla="*/ 261 w 333"/>
              <a:gd name="T1" fmla="*/ 118 h 300"/>
              <a:gd name="T2" fmla="*/ 296 w 333"/>
              <a:gd name="T3" fmla="*/ 82 h 300"/>
              <a:gd name="T4" fmla="*/ 296 w 333"/>
              <a:gd name="T5" fmla="*/ 59 h 300"/>
              <a:gd name="T6" fmla="*/ 273 w 333"/>
              <a:gd name="T7" fmla="*/ 59 h 300"/>
              <a:gd name="T8" fmla="*/ 237 w 333"/>
              <a:gd name="T9" fmla="*/ 94 h 300"/>
              <a:gd name="T10" fmla="*/ 237 w 333"/>
              <a:gd name="T11" fmla="*/ 118 h 300"/>
              <a:gd name="T12" fmla="*/ 261 w 333"/>
              <a:gd name="T13" fmla="*/ 118 h 300"/>
              <a:gd name="T14" fmla="*/ 167 w 333"/>
              <a:gd name="T15" fmla="*/ 83 h 300"/>
              <a:gd name="T16" fmla="*/ 167 w 333"/>
              <a:gd name="T17" fmla="*/ 83 h 300"/>
              <a:gd name="T18" fmla="*/ 183 w 333"/>
              <a:gd name="T19" fmla="*/ 66 h 300"/>
              <a:gd name="T20" fmla="*/ 183 w 333"/>
              <a:gd name="T21" fmla="*/ 16 h 300"/>
              <a:gd name="T22" fmla="*/ 167 w 333"/>
              <a:gd name="T23" fmla="*/ 0 h 300"/>
              <a:gd name="T24" fmla="*/ 150 w 333"/>
              <a:gd name="T25" fmla="*/ 16 h 300"/>
              <a:gd name="T26" fmla="*/ 150 w 333"/>
              <a:gd name="T27" fmla="*/ 66 h 300"/>
              <a:gd name="T28" fmla="*/ 167 w 333"/>
              <a:gd name="T29" fmla="*/ 83 h 300"/>
              <a:gd name="T30" fmla="*/ 73 w 333"/>
              <a:gd name="T31" fmla="*/ 118 h 300"/>
              <a:gd name="T32" fmla="*/ 96 w 333"/>
              <a:gd name="T33" fmla="*/ 118 h 300"/>
              <a:gd name="T34" fmla="*/ 96 w 333"/>
              <a:gd name="T35" fmla="*/ 94 h 300"/>
              <a:gd name="T36" fmla="*/ 61 w 333"/>
              <a:gd name="T37" fmla="*/ 59 h 300"/>
              <a:gd name="T38" fmla="*/ 37 w 333"/>
              <a:gd name="T39" fmla="*/ 59 h 300"/>
              <a:gd name="T40" fmla="*/ 37 w 333"/>
              <a:gd name="T41" fmla="*/ 82 h 300"/>
              <a:gd name="T42" fmla="*/ 73 w 333"/>
              <a:gd name="T43" fmla="*/ 118 h 300"/>
              <a:gd name="T44" fmla="*/ 250 w 333"/>
              <a:gd name="T45" fmla="*/ 263 h 300"/>
              <a:gd name="T46" fmla="*/ 167 w 333"/>
              <a:gd name="T47" fmla="*/ 182 h 300"/>
              <a:gd name="T48" fmla="*/ 83 w 333"/>
              <a:gd name="T49" fmla="*/ 264 h 300"/>
              <a:gd name="T50" fmla="*/ 84 w 333"/>
              <a:gd name="T51" fmla="*/ 266 h 300"/>
              <a:gd name="T52" fmla="*/ 249 w 333"/>
              <a:gd name="T53" fmla="*/ 266 h 300"/>
              <a:gd name="T54" fmla="*/ 250 w 333"/>
              <a:gd name="T55" fmla="*/ 263 h 300"/>
              <a:gd name="T56" fmla="*/ 333 w 333"/>
              <a:gd name="T57" fmla="*/ 283 h 300"/>
              <a:gd name="T58" fmla="*/ 317 w 333"/>
              <a:gd name="T59" fmla="*/ 300 h 300"/>
              <a:gd name="T60" fmla="*/ 17 w 333"/>
              <a:gd name="T61" fmla="*/ 300 h 300"/>
              <a:gd name="T62" fmla="*/ 0 w 333"/>
              <a:gd name="T63" fmla="*/ 283 h 300"/>
              <a:gd name="T64" fmla="*/ 17 w 333"/>
              <a:gd name="T65" fmla="*/ 266 h 300"/>
              <a:gd name="T66" fmla="*/ 50 w 333"/>
              <a:gd name="T67" fmla="*/ 266 h 300"/>
              <a:gd name="T68" fmla="*/ 50 w 333"/>
              <a:gd name="T69" fmla="*/ 263 h 300"/>
              <a:gd name="T70" fmla="*/ 163 w 333"/>
              <a:gd name="T71" fmla="*/ 148 h 300"/>
              <a:gd name="T72" fmla="*/ 265 w 333"/>
              <a:gd name="T73" fmla="*/ 210 h 300"/>
              <a:gd name="T74" fmla="*/ 283 w 333"/>
              <a:gd name="T75" fmla="*/ 266 h 300"/>
              <a:gd name="T76" fmla="*/ 317 w 333"/>
              <a:gd name="T77" fmla="*/ 266 h 300"/>
              <a:gd name="T78" fmla="*/ 333 w 333"/>
              <a:gd name="T79" fmla="*/ 283 h 300"/>
              <a:gd name="T80" fmla="*/ 233 w 333"/>
              <a:gd name="T81" fmla="*/ 266 h 300"/>
              <a:gd name="T82" fmla="*/ 233 w 333"/>
              <a:gd name="T83" fmla="*/ 26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00">
                <a:moveTo>
                  <a:pt x="261" y="118"/>
                </a:moveTo>
                <a:lnTo>
                  <a:pt x="296" y="82"/>
                </a:lnTo>
                <a:cubicBezTo>
                  <a:pt x="303" y="76"/>
                  <a:pt x="303" y="65"/>
                  <a:pt x="296" y="59"/>
                </a:cubicBezTo>
                <a:cubicBezTo>
                  <a:pt x="290" y="52"/>
                  <a:pt x="279" y="52"/>
                  <a:pt x="273" y="59"/>
                </a:cubicBezTo>
                <a:lnTo>
                  <a:pt x="237" y="94"/>
                </a:lnTo>
                <a:cubicBezTo>
                  <a:pt x="231" y="101"/>
                  <a:pt x="231" y="111"/>
                  <a:pt x="237" y="118"/>
                </a:cubicBezTo>
                <a:cubicBezTo>
                  <a:pt x="244" y="124"/>
                  <a:pt x="254" y="124"/>
                  <a:pt x="261" y="118"/>
                </a:cubicBezTo>
                <a:close/>
                <a:moveTo>
                  <a:pt x="167" y="83"/>
                </a:moveTo>
                <a:lnTo>
                  <a:pt x="167" y="83"/>
                </a:lnTo>
                <a:cubicBezTo>
                  <a:pt x="176" y="83"/>
                  <a:pt x="183" y="76"/>
                  <a:pt x="183" y="66"/>
                </a:cubicBezTo>
                <a:lnTo>
                  <a:pt x="183" y="16"/>
                </a:lnTo>
                <a:cubicBezTo>
                  <a:pt x="183" y="7"/>
                  <a:pt x="176" y="0"/>
                  <a:pt x="167" y="0"/>
                </a:cubicBezTo>
                <a:cubicBezTo>
                  <a:pt x="157" y="0"/>
                  <a:pt x="150" y="7"/>
                  <a:pt x="150" y="16"/>
                </a:cubicBezTo>
                <a:lnTo>
                  <a:pt x="150" y="66"/>
                </a:lnTo>
                <a:cubicBezTo>
                  <a:pt x="150" y="76"/>
                  <a:pt x="157" y="83"/>
                  <a:pt x="167" y="83"/>
                </a:cubicBezTo>
                <a:close/>
                <a:moveTo>
                  <a:pt x="73" y="118"/>
                </a:moveTo>
                <a:cubicBezTo>
                  <a:pt x="79" y="124"/>
                  <a:pt x="90" y="124"/>
                  <a:pt x="96" y="118"/>
                </a:cubicBezTo>
                <a:cubicBezTo>
                  <a:pt x="103" y="111"/>
                  <a:pt x="103" y="101"/>
                  <a:pt x="96" y="94"/>
                </a:cubicBezTo>
                <a:lnTo>
                  <a:pt x="61" y="59"/>
                </a:lnTo>
                <a:cubicBezTo>
                  <a:pt x="54" y="52"/>
                  <a:pt x="44" y="52"/>
                  <a:pt x="37" y="59"/>
                </a:cubicBezTo>
                <a:cubicBezTo>
                  <a:pt x="31" y="65"/>
                  <a:pt x="31" y="76"/>
                  <a:pt x="37" y="82"/>
                </a:cubicBezTo>
                <a:lnTo>
                  <a:pt x="73" y="118"/>
                </a:lnTo>
                <a:close/>
                <a:moveTo>
                  <a:pt x="250" y="263"/>
                </a:moveTo>
                <a:cubicBezTo>
                  <a:pt x="250" y="217"/>
                  <a:pt x="213" y="182"/>
                  <a:pt x="167" y="182"/>
                </a:cubicBezTo>
                <a:cubicBezTo>
                  <a:pt x="121" y="182"/>
                  <a:pt x="83" y="218"/>
                  <a:pt x="83" y="264"/>
                </a:cubicBezTo>
                <a:cubicBezTo>
                  <a:pt x="83" y="266"/>
                  <a:pt x="84" y="266"/>
                  <a:pt x="84" y="266"/>
                </a:cubicBezTo>
                <a:lnTo>
                  <a:pt x="249" y="266"/>
                </a:lnTo>
                <a:cubicBezTo>
                  <a:pt x="250" y="266"/>
                  <a:pt x="250" y="265"/>
                  <a:pt x="250" y="263"/>
                </a:cubicBezTo>
                <a:close/>
                <a:moveTo>
                  <a:pt x="333" y="283"/>
                </a:moveTo>
                <a:cubicBezTo>
                  <a:pt x="333" y="292"/>
                  <a:pt x="326" y="300"/>
                  <a:pt x="317" y="300"/>
                </a:cubicBezTo>
                <a:lnTo>
                  <a:pt x="17" y="300"/>
                </a:lnTo>
                <a:cubicBezTo>
                  <a:pt x="7" y="300"/>
                  <a:pt x="0" y="292"/>
                  <a:pt x="0" y="283"/>
                </a:cubicBezTo>
                <a:cubicBezTo>
                  <a:pt x="0" y="274"/>
                  <a:pt x="7" y="266"/>
                  <a:pt x="17" y="266"/>
                </a:cubicBezTo>
                <a:lnTo>
                  <a:pt x="50" y="266"/>
                </a:lnTo>
                <a:cubicBezTo>
                  <a:pt x="50" y="266"/>
                  <a:pt x="50" y="265"/>
                  <a:pt x="50" y="263"/>
                </a:cubicBezTo>
                <a:cubicBezTo>
                  <a:pt x="50" y="200"/>
                  <a:pt x="100" y="150"/>
                  <a:pt x="163" y="148"/>
                </a:cubicBezTo>
                <a:cubicBezTo>
                  <a:pt x="205" y="147"/>
                  <a:pt x="244" y="172"/>
                  <a:pt x="265" y="210"/>
                </a:cubicBezTo>
                <a:cubicBezTo>
                  <a:pt x="286" y="249"/>
                  <a:pt x="283" y="266"/>
                  <a:pt x="283" y="266"/>
                </a:cubicBezTo>
                <a:lnTo>
                  <a:pt x="317" y="266"/>
                </a:lnTo>
                <a:cubicBezTo>
                  <a:pt x="326" y="266"/>
                  <a:pt x="333" y="274"/>
                  <a:pt x="333" y="283"/>
                </a:cubicBezTo>
                <a:close/>
                <a:moveTo>
                  <a:pt x="233" y="266"/>
                </a:moveTo>
                <a:cubicBezTo>
                  <a:pt x="217" y="266"/>
                  <a:pt x="233" y="266"/>
                  <a:pt x="233" y="2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2">
            <a:extLst>
              <a:ext uri="{FF2B5EF4-FFF2-40B4-BE49-F238E27FC236}">
                <a16:creationId xmlns:a16="http://schemas.microsoft.com/office/drawing/2014/main" id="{D5CCD40D-F5BC-4AA7-98B7-3FF18752FEF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24263" y="4687888"/>
            <a:ext cx="255588" cy="249238"/>
          </a:xfrm>
          <a:custGeom>
            <a:avLst/>
            <a:gdLst>
              <a:gd name="T0" fmla="*/ 240 w 338"/>
              <a:gd name="T1" fmla="*/ 118 h 328"/>
              <a:gd name="T2" fmla="*/ 240 w 338"/>
              <a:gd name="T3" fmla="*/ 94 h 328"/>
              <a:gd name="T4" fmla="*/ 275 w 338"/>
              <a:gd name="T5" fmla="*/ 59 h 328"/>
              <a:gd name="T6" fmla="*/ 298 w 338"/>
              <a:gd name="T7" fmla="*/ 59 h 328"/>
              <a:gd name="T8" fmla="*/ 298 w 338"/>
              <a:gd name="T9" fmla="*/ 82 h 328"/>
              <a:gd name="T10" fmla="*/ 263 w 338"/>
              <a:gd name="T11" fmla="*/ 118 h 328"/>
              <a:gd name="T12" fmla="*/ 240 w 338"/>
              <a:gd name="T13" fmla="*/ 118 h 328"/>
              <a:gd name="T14" fmla="*/ 152 w 338"/>
              <a:gd name="T15" fmla="*/ 66 h 328"/>
              <a:gd name="T16" fmla="*/ 152 w 338"/>
              <a:gd name="T17" fmla="*/ 16 h 328"/>
              <a:gd name="T18" fmla="*/ 169 w 338"/>
              <a:gd name="T19" fmla="*/ 0 h 328"/>
              <a:gd name="T20" fmla="*/ 186 w 338"/>
              <a:gd name="T21" fmla="*/ 16 h 328"/>
              <a:gd name="T22" fmla="*/ 186 w 338"/>
              <a:gd name="T23" fmla="*/ 66 h 328"/>
              <a:gd name="T24" fmla="*/ 169 w 338"/>
              <a:gd name="T25" fmla="*/ 83 h 328"/>
              <a:gd name="T26" fmla="*/ 152 w 338"/>
              <a:gd name="T27" fmla="*/ 66 h 328"/>
              <a:gd name="T28" fmla="*/ 40 w 338"/>
              <a:gd name="T29" fmla="*/ 82 h 328"/>
              <a:gd name="T30" fmla="*/ 40 w 338"/>
              <a:gd name="T31" fmla="*/ 59 h 328"/>
              <a:gd name="T32" fmla="*/ 63 w 338"/>
              <a:gd name="T33" fmla="*/ 59 h 328"/>
              <a:gd name="T34" fmla="*/ 98 w 338"/>
              <a:gd name="T35" fmla="*/ 94 h 328"/>
              <a:gd name="T36" fmla="*/ 98 w 338"/>
              <a:gd name="T37" fmla="*/ 118 h 328"/>
              <a:gd name="T38" fmla="*/ 75 w 338"/>
              <a:gd name="T39" fmla="*/ 118 h 328"/>
              <a:gd name="T40" fmla="*/ 40 w 338"/>
              <a:gd name="T41" fmla="*/ 82 h 328"/>
              <a:gd name="T42" fmla="*/ 252 w 338"/>
              <a:gd name="T43" fmla="*/ 269 h 328"/>
              <a:gd name="T44" fmla="*/ 86 w 338"/>
              <a:gd name="T45" fmla="*/ 269 h 328"/>
              <a:gd name="T46" fmla="*/ 86 w 338"/>
              <a:gd name="T47" fmla="*/ 266 h 328"/>
              <a:gd name="T48" fmla="*/ 169 w 338"/>
              <a:gd name="T49" fmla="*/ 183 h 328"/>
              <a:gd name="T50" fmla="*/ 252 w 338"/>
              <a:gd name="T51" fmla="*/ 266 h 328"/>
              <a:gd name="T52" fmla="*/ 252 w 338"/>
              <a:gd name="T53" fmla="*/ 269 h 328"/>
              <a:gd name="T54" fmla="*/ 326 w 338"/>
              <a:gd name="T55" fmla="*/ 294 h 328"/>
              <a:gd name="T56" fmla="*/ 285 w 338"/>
              <a:gd name="T57" fmla="*/ 278 h 328"/>
              <a:gd name="T58" fmla="*/ 169 w 338"/>
              <a:gd name="T59" fmla="*/ 150 h 328"/>
              <a:gd name="T60" fmla="*/ 53 w 338"/>
              <a:gd name="T61" fmla="*/ 278 h 328"/>
              <a:gd name="T62" fmla="*/ 12 w 338"/>
              <a:gd name="T63" fmla="*/ 294 h 328"/>
              <a:gd name="T64" fmla="*/ 4 w 338"/>
              <a:gd name="T65" fmla="*/ 317 h 328"/>
              <a:gd name="T66" fmla="*/ 26 w 338"/>
              <a:gd name="T67" fmla="*/ 325 h 328"/>
              <a:gd name="T68" fmla="*/ 312 w 338"/>
              <a:gd name="T69" fmla="*/ 325 h 328"/>
              <a:gd name="T70" fmla="*/ 334 w 338"/>
              <a:gd name="T71" fmla="*/ 317 h 328"/>
              <a:gd name="T72" fmla="*/ 326 w 338"/>
              <a:gd name="T73" fmla="*/ 29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8" h="328">
                <a:moveTo>
                  <a:pt x="240" y="118"/>
                </a:moveTo>
                <a:cubicBezTo>
                  <a:pt x="233" y="111"/>
                  <a:pt x="233" y="101"/>
                  <a:pt x="240" y="94"/>
                </a:cubicBezTo>
                <a:lnTo>
                  <a:pt x="275" y="59"/>
                </a:lnTo>
                <a:cubicBezTo>
                  <a:pt x="281" y="52"/>
                  <a:pt x="292" y="52"/>
                  <a:pt x="298" y="59"/>
                </a:cubicBezTo>
                <a:cubicBezTo>
                  <a:pt x="305" y="65"/>
                  <a:pt x="305" y="76"/>
                  <a:pt x="298" y="82"/>
                </a:cubicBezTo>
                <a:lnTo>
                  <a:pt x="263" y="118"/>
                </a:lnTo>
                <a:cubicBezTo>
                  <a:pt x="257" y="124"/>
                  <a:pt x="246" y="124"/>
                  <a:pt x="240" y="118"/>
                </a:cubicBezTo>
                <a:close/>
                <a:moveTo>
                  <a:pt x="152" y="66"/>
                </a:moveTo>
                <a:lnTo>
                  <a:pt x="152" y="16"/>
                </a:lnTo>
                <a:cubicBezTo>
                  <a:pt x="152" y="7"/>
                  <a:pt x="160" y="0"/>
                  <a:pt x="169" y="0"/>
                </a:cubicBezTo>
                <a:cubicBezTo>
                  <a:pt x="178" y="0"/>
                  <a:pt x="186" y="7"/>
                  <a:pt x="186" y="16"/>
                </a:cubicBezTo>
                <a:lnTo>
                  <a:pt x="186" y="66"/>
                </a:lnTo>
                <a:cubicBezTo>
                  <a:pt x="186" y="76"/>
                  <a:pt x="178" y="83"/>
                  <a:pt x="169" y="83"/>
                </a:cubicBezTo>
                <a:cubicBezTo>
                  <a:pt x="160" y="83"/>
                  <a:pt x="152" y="76"/>
                  <a:pt x="152" y="66"/>
                </a:cubicBezTo>
                <a:close/>
                <a:moveTo>
                  <a:pt x="40" y="82"/>
                </a:moveTo>
                <a:cubicBezTo>
                  <a:pt x="33" y="76"/>
                  <a:pt x="33" y="65"/>
                  <a:pt x="40" y="59"/>
                </a:cubicBezTo>
                <a:cubicBezTo>
                  <a:pt x="46" y="52"/>
                  <a:pt x="57" y="52"/>
                  <a:pt x="63" y="59"/>
                </a:cubicBezTo>
                <a:lnTo>
                  <a:pt x="98" y="94"/>
                </a:lnTo>
                <a:cubicBezTo>
                  <a:pt x="105" y="101"/>
                  <a:pt x="105" y="111"/>
                  <a:pt x="98" y="118"/>
                </a:cubicBezTo>
                <a:cubicBezTo>
                  <a:pt x="92" y="124"/>
                  <a:pt x="81" y="124"/>
                  <a:pt x="75" y="118"/>
                </a:cubicBezTo>
                <a:lnTo>
                  <a:pt x="40" y="82"/>
                </a:lnTo>
                <a:close/>
                <a:moveTo>
                  <a:pt x="252" y="269"/>
                </a:moveTo>
                <a:cubicBezTo>
                  <a:pt x="197" y="255"/>
                  <a:pt x="141" y="255"/>
                  <a:pt x="86" y="269"/>
                </a:cubicBezTo>
                <a:cubicBezTo>
                  <a:pt x="86" y="268"/>
                  <a:pt x="86" y="267"/>
                  <a:pt x="86" y="266"/>
                </a:cubicBezTo>
                <a:cubicBezTo>
                  <a:pt x="86" y="220"/>
                  <a:pt x="123" y="183"/>
                  <a:pt x="169" y="183"/>
                </a:cubicBezTo>
                <a:cubicBezTo>
                  <a:pt x="215" y="183"/>
                  <a:pt x="252" y="220"/>
                  <a:pt x="252" y="266"/>
                </a:cubicBezTo>
                <a:cubicBezTo>
                  <a:pt x="252" y="267"/>
                  <a:pt x="252" y="268"/>
                  <a:pt x="252" y="269"/>
                </a:cubicBezTo>
                <a:close/>
                <a:moveTo>
                  <a:pt x="326" y="294"/>
                </a:moveTo>
                <a:cubicBezTo>
                  <a:pt x="312" y="288"/>
                  <a:pt x="299" y="283"/>
                  <a:pt x="285" y="278"/>
                </a:cubicBezTo>
                <a:cubicBezTo>
                  <a:pt x="292" y="209"/>
                  <a:pt x="238" y="150"/>
                  <a:pt x="169" y="150"/>
                </a:cubicBezTo>
                <a:cubicBezTo>
                  <a:pt x="100" y="150"/>
                  <a:pt x="46" y="209"/>
                  <a:pt x="53" y="278"/>
                </a:cubicBezTo>
                <a:cubicBezTo>
                  <a:pt x="39" y="283"/>
                  <a:pt x="26" y="288"/>
                  <a:pt x="12" y="294"/>
                </a:cubicBezTo>
                <a:cubicBezTo>
                  <a:pt x="3" y="298"/>
                  <a:pt x="0" y="309"/>
                  <a:pt x="4" y="317"/>
                </a:cubicBezTo>
                <a:cubicBezTo>
                  <a:pt x="8" y="325"/>
                  <a:pt x="18" y="328"/>
                  <a:pt x="26" y="325"/>
                </a:cubicBezTo>
                <a:cubicBezTo>
                  <a:pt x="123" y="281"/>
                  <a:pt x="215" y="281"/>
                  <a:pt x="312" y="325"/>
                </a:cubicBezTo>
                <a:cubicBezTo>
                  <a:pt x="320" y="328"/>
                  <a:pt x="330" y="325"/>
                  <a:pt x="334" y="317"/>
                </a:cubicBezTo>
                <a:cubicBezTo>
                  <a:pt x="338" y="309"/>
                  <a:pt x="335" y="298"/>
                  <a:pt x="326" y="29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3">
            <a:extLst>
              <a:ext uri="{FF2B5EF4-FFF2-40B4-BE49-F238E27FC236}">
                <a16:creationId xmlns:a16="http://schemas.microsoft.com/office/drawing/2014/main" id="{16C9BCFB-DF0D-418C-80DD-882865EBED7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22613" y="4687888"/>
            <a:ext cx="252413" cy="252413"/>
          </a:xfrm>
          <a:custGeom>
            <a:avLst/>
            <a:gdLst>
              <a:gd name="T0" fmla="*/ 133 w 333"/>
              <a:gd name="T1" fmla="*/ 166 h 333"/>
              <a:gd name="T2" fmla="*/ 200 w 333"/>
              <a:gd name="T3" fmla="*/ 166 h 333"/>
              <a:gd name="T4" fmla="*/ 333 w 333"/>
              <a:gd name="T5" fmla="*/ 150 h 333"/>
              <a:gd name="T6" fmla="*/ 300 w 333"/>
              <a:gd name="T7" fmla="*/ 116 h 333"/>
              <a:gd name="T8" fmla="*/ 283 w 333"/>
              <a:gd name="T9" fmla="*/ 150 h 333"/>
              <a:gd name="T10" fmla="*/ 224 w 333"/>
              <a:gd name="T11" fmla="*/ 134 h 333"/>
              <a:gd name="T12" fmla="*/ 284 w 333"/>
              <a:gd name="T13" fmla="*/ 100 h 333"/>
              <a:gd name="T14" fmla="*/ 320 w 333"/>
              <a:gd name="T15" fmla="*/ 83 h 333"/>
              <a:gd name="T16" fmla="*/ 284 w 333"/>
              <a:gd name="T17" fmla="*/ 66 h 333"/>
              <a:gd name="T18" fmla="*/ 266 w 333"/>
              <a:gd name="T19" fmla="*/ 48 h 333"/>
              <a:gd name="T20" fmla="*/ 250 w 333"/>
              <a:gd name="T21" fmla="*/ 13 h 333"/>
              <a:gd name="T22" fmla="*/ 233 w 333"/>
              <a:gd name="T23" fmla="*/ 48 h 333"/>
              <a:gd name="T24" fmla="*/ 198 w 333"/>
              <a:gd name="T25" fmla="*/ 108 h 333"/>
              <a:gd name="T26" fmla="*/ 183 w 333"/>
              <a:gd name="T27" fmla="*/ 50 h 333"/>
              <a:gd name="T28" fmla="*/ 216 w 333"/>
              <a:gd name="T29" fmla="*/ 33 h 333"/>
              <a:gd name="T30" fmla="*/ 183 w 333"/>
              <a:gd name="T31" fmla="*/ 0 h 333"/>
              <a:gd name="T32" fmla="*/ 166 w 333"/>
              <a:gd name="T33" fmla="*/ 33 h 333"/>
              <a:gd name="T34" fmla="*/ 150 w 333"/>
              <a:gd name="T35" fmla="*/ 0 h 333"/>
              <a:gd name="T36" fmla="*/ 116 w 333"/>
              <a:gd name="T37" fmla="*/ 33 h 333"/>
              <a:gd name="T38" fmla="*/ 150 w 333"/>
              <a:gd name="T39" fmla="*/ 50 h 333"/>
              <a:gd name="T40" fmla="*/ 134 w 333"/>
              <a:gd name="T41" fmla="*/ 108 h 333"/>
              <a:gd name="T42" fmla="*/ 100 w 333"/>
              <a:gd name="T43" fmla="*/ 48 h 333"/>
              <a:gd name="T44" fmla="*/ 83 w 333"/>
              <a:gd name="T45" fmla="*/ 13 h 333"/>
              <a:gd name="T46" fmla="*/ 66 w 333"/>
              <a:gd name="T47" fmla="*/ 48 h 333"/>
              <a:gd name="T48" fmla="*/ 48 w 333"/>
              <a:gd name="T49" fmla="*/ 66 h 333"/>
              <a:gd name="T50" fmla="*/ 13 w 333"/>
              <a:gd name="T51" fmla="*/ 82 h 333"/>
              <a:gd name="T52" fmla="*/ 48 w 333"/>
              <a:gd name="T53" fmla="*/ 100 h 333"/>
              <a:gd name="T54" fmla="*/ 108 w 333"/>
              <a:gd name="T55" fmla="*/ 134 h 333"/>
              <a:gd name="T56" fmla="*/ 50 w 333"/>
              <a:gd name="T57" fmla="*/ 150 h 333"/>
              <a:gd name="T58" fmla="*/ 33 w 333"/>
              <a:gd name="T59" fmla="*/ 116 h 333"/>
              <a:gd name="T60" fmla="*/ 0 w 333"/>
              <a:gd name="T61" fmla="*/ 150 h 333"/>
              <a:gd name="T62" fmla="*/ 33 w 333"/>
              <a:gd name="T63" fmla="*/ 166 h 333"/>
              <a:gd name="T64" fmla="*/ 0 w 333"/>
              <a:gd name="T65" fmla="*/ 183 h 333"/>
              <a:gd name="T66" fmla="*/ 33 w 333"/>
              <a:gd name="T67" fmla="*/ 216 h 333"/>
              <a:gd name="T68" fmla="*/ 50 w 333"/>
              <a:gd name="T69" fmla="*/ 183 h 333"/>
              <a:gd name="T70" fmla="*/ 108 w 333"/>
              <a:gd name="T71" fmla="*/ 199 h 333"/>
              <a:gd name="T72" fmla="*/ 48 w 333"/>
              <a:gd name="T73" fmla="*/ 233 h 333"/>
              <a:gd name="T74" fmla="*/ 13 w 333"/>
              <a:gd name="T75" fmla="*/ 249 h 333"/>
              <a:gd name="T76" fmla="*/ 48 w 333"/>
              <a:gd name="T77" fmla="*/ 266 h 333"/>
              <a:gd name="T78" fmla="*/ 66 w 333"/>
              <a:gd name="T79" fmla="*/ 284 h 333"/>
              <a:gd name="T80" fmla="*/ 82 w 333"/>
              <a:gd name="T81" fmla="*/ 320 h 333"/>
              <a:gd name="T82" fmla="*/ 100 w 333"/>
              <a:gd name="T83" fmla="*/ 284 h 333"/>
              <a:gd name="T84" fmla="*/ 134 w 333"/>
              <a:gd name="T85" fmla="*/ 224 h 333"/>
              <a:gd name="T86" fmla="*/ 150 w 333"/>
              <a:gd name="T87" fmla="*/ 283 h 333"/>
              <a:gd name="T88" fmla="*/ 116 w 333"/>
              <a:gd name="T89" fmla="*/ 300 h 333"/>
              <a:gd name="T90" fmla="*/ 150 w 333"/>
              <a:gd name="T91" fmla="*/ 333 h 333"/>
              <a:gd name="T92" fmla="*/ 166 w 333"/>
              <a:gd name="T93" fmla="*/ 300 h 333"/>
              <a:gd name="T94" fmla="*/ 183 w 333"/>
              <a:gd name="T95" fmla="*/ 333 h 333"/>
              <a:gd name="T96" fmla="*/ 216 w 333"/>
              <a:gd name="T97" fmla="*/ 300 h 333"/>
              <a:gd name="T98" fmla="*/ 183 w 333"/>
              <a:gd name="T99" fmla="*/ 283 h 333"/>
              <a:gd name="T100" fmla="*/ 199 w 333"/>
              <a:gd name="T101" fmla="*/ 224 h 333"/>
              <a:gd name="T102" fmla="*/ 233 w 333"/>
              <a:gd name="T103" fmla="*/ 284 h 333"/>
              <a:gd name="T104" fmla="*/ 249 w 333"/>
              <a:gd name="T105" fmla="*/ 320 h 333"/>
              <a:gd name="T106" fmla="*/ 266 w 333"/>
              <a:gd name="T107" fmla="*/ 284 h 333"/>
              <a:gd name="T108" fmla="*/ 284 w 333"/>
              <a:gd name="T109" fmla="*/ 266 h 333"/>
              <a:gd name="T110" fmla="*/ 320 w 333"/>
              <a:gd name="T111" fmla="*/ 250 h 333"/>
              <a:gd name="T112" fmla="*/ 284 w 333"/>
              <a:gd name="T113" fmla="*/ 233 h 333"/>
              <a:gd name="T114" fmla="*/ 224 w 333"/>
              <a:gd name="T115" fmla="*/ 198 h 333"/>
              <a:gd name="T116" fmla="*/ 283 w 333"/>
              <a:gd name="T117" fmla="*/ 183 h 333"/>
              <a:gd name="T118" fmla="*/ 300 w 333"/>
              <a:gd name="T119" fmla="*/ 216 h 333"/>
              <a:gd name="T120" fmla="*/ 333 w 333"/>
              <a:gd name="T121" fmla="*/ 183 h 333"/>
              <a:gd name="T122" fmla="*/ 300 w 333"/>
              <a:gd name="T123" fmla="*/ 166 h 333"/>
              <a:gd name="T124" fmla="*/ 333 w 333"/>
              <a:gd name="T125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3" h="333">
                <a:moveTo>
                  <a:pt x="166" y="200"/>
                </a:moveTo>
                <a:cubicBezTo>
                  <a:pt x="148" y="200"/>
                  <a:pt x="133" y="185"/>
                  <a:pt x="133" y="166"/>
                </a:cubicBezTo>
                <a:cubicBezTo>
                  <a:pt x="133" y="148"/>
                  <a:pt x="148" y="133"/>
                  <a:pt x="166" y="133"/>
                </a:cubicBezTo>
                <a:cubicBezTo>
                  <a:pt x="185" y="133"/>
                  <a:pt x="200" y="148"/>
                  <a:pt x="200" y="166"/>
                </a:cubicBezTo>
                <a:cubicBezTo>
                  <a:pt x="200" y="185"/>
                  <a:pt x="185" y="200"/>
                  <a:pt x="166" y="200"/>
                </a:cubicBezTo>
                <a:close/>
                <a:moveTo>
                  <a:pt x="333" y="150"/>
                </a:moveTo>
                <a:lnTo>
                  <a:pt x="333" y="116"/>
                </a:lnTo>
                <a:lnTo>
                  <a:pt x="300" y="116"/>
                </a:lnTo>
                <a:lnTo>
                  <a:pt x="300" y="133"/>
                </a:lnTo>
                <a:lnTo>
                  <a:pt x="283" y="150"/>
                </a:lnTo>
                <a:lnTo>
                  <a:pt x="231" y="150"/>
                </a:lnTo>
                <a:cubicBezTo>
                  <a:pt x="229" y="144"/>
                  <a:pt x="227" y="139"/>
                  <a:pt x="224" y="134"/>
                </a:cubicBezTo>
                <a:lnTo>
                  <a:pt x="261" y="100"/>
                </a:lnTo>
                <a:lnTo>
                  <a:pt x="284" y="100"/>
                </a:lnTo>
                <a:lnTo>
                  <a:pt x="296" y="109"/>
                </a:lnTo>
                <a:lnTo>
                  <a:pt x="320" y="83"/>
                </a:lnTo>
                <a:lnTo>
                  <a:pt x="296" y="57"/>
                </a:lnTo>
                <a:lnTo>
                  <a:pt x="284" y="66"/>
                </a:lnTo>
                <a:lnTo>
                  <a:pt x="266" y="66"/>
                </a:lnTo>
                <a:lnTo>
                  <a:pt x="266" y="48"/>
                </a:lnTo>
                <a:lnTo>
                  <a:pt x="275" y="37"/>
                </a:lnTo>
                <a:lnTo>
                  <a:pt x="250" y="13"/>
                </a:lnTo>
                <a:lnTo>
                  <a:pt x="224" y="37"/>
                </a:lnTo>
                <a:lnTo>
                  <a:pt x="233" y="48"/>
                </a:lnTo>
                <a:lnTo>
                  <a:pt x="233" y="72"/>
                </a:lnTo>
                <a:lnTo>
                  <a:pt x="198" y="108"/>
                </a:lnTo>
                <a:cubicBezTo>
                  <a:pt x="194" y="106"/>
                  <a:pt x="188" y="103"/>
                  <a:pt x="183" y="102"/>
                </a:cubicBezTo>
                <a:lnTo>
                  <a:pt x="183" y="50"/>
                </a:lnTo>
                <a:lnTo>
                  <a:pt x="200" y="33"/>
                </a:lnTo>
                <a:lnTo>
                  <a:pt x="216" y="33"/>
                </a:lnTo>
                <a:lnTo>
                  <a:pt x="216" y="0"/>
                </a:lnTo>
                <a:lnTo>
                  <a:pt x="183" y="0"/>
                </a:lnTo>
                <a:lnTo>
                  <a:pt x="183" y="16"/>
                </a:lnTo>
                <a:lnTo>
                  <a:pt x="166" y="33"/>
                </a:lnTo>
                <a:lnTo>
                  <a:pt x="150" y="16"/>
                </a:lnTo>
                <a:lnTo>
                  <a:pt x="150" y="0"/>
                </a:lnTo>
                <a:lnTo>
                  <a:pt x="116" y="0"/>
                </a:lnTo>
                <a:lnTo>
                  <a:pt x="116" y="33"/>
                </a:lnTo>
                <a:lnTo>
                  <a:pt x="133" y="33"/>
                </a:lnTo>
                <a:lnTo>
                  <a:pt x="150" y="50"/>
                </a:lnTo>
                <a:lnTo>
                  <a:pt x="150" y="102"/>
                </a:lnTo>
                <a:cubicBezTo>
                  <a:pt x="144" y="103"/>
                  <a:pt x="139" y="106"/>
                  <a:pt x="134" y="108"/>
                </a:cubicBezTo>
                <a:lnTo>
                  <a:pt x="100" y="72"/>
                </a:lnTo>
                <a:lnTo>
                  <a:pt x="100" y="48"/>
                </a:lnTo>
                <a:lnTo>
                  <a:pt x="109" y="37"/>
                </a:lnTo>
                <a:lnTo>
                  <a:pt x="83" y="13"/>
                </a:lnTo>
                <a:lnTo>
                  <a:pt x="57" y="37"/>
                </a:lnTo>
                <a:lnTo>
                  <a:pt x="66" y="48"/>
                </a:lnTo>
                <a:lnTo>
                  <a:pt x="66" y="66"/>
                </a:lnTo>
                <a:lnTo>
                  <a:pt x="48" y="66"/>
                </a:lnTo>
                <a:lnTo>
                  <a:pt x="37" y="57"/>
                </a:lnTo>
                <a:lnTo>
                  <a:pt x="13" y="82"/>
                </a:lnTo>
                <a:lnTo>
                  <a:pt x="37" y="109"/>
                </a:lnTo>
                <a:lnTo>
                  <a:pt x="48" y="100"/>
                </a:lnTo>
                <a:lnTo>
                  <a:pt x="72" y="100"/>
                </a:lnTo>
                <a:lnTo>
                  <a:pt x="108" y="134"/>
                </a:lnTo>
                <a:cubicBezTo>
                  <a:pt x="106" y="139"/>
                  <a:pt x="103" y="144"/>
                  <a:pt x="102" y="150"/>
                </a:cubicBezTo>
                <a:lnTo>
                  <a:pt x="50" y="150"/>
                </a:lnTo>
                <a:lnTo>
                  <a:pt x="33" y="133"/>
                </a:lnTo>
                <a:lnTo>
                  <a:pt x="33" y="116"/>
                </a:lnTo>
                <a:lnTo>
                  <a:pt x="0" y="116"/>
                </a:lnTo>
                <a:lnTo>
                  <a:pt x="0" y="150"/>
                </a:lnTo>
                <a:lnTo>
                  <a:pt x="16" y="150"/>
                </a:lnTo>
                <a:lnTo>
                  <a:pt x="33" y="166"/>
                </a:lnTo>
                <a:lnTo>
                  <a:pt x="16" y="183"/>
                </a:lnTo>
                <a:lnTo>
                  <a:pt x="0" y="183"/>
                </a:lnTo>
                <a:lnTo>
                  <a:pt x="0" y="216"/>
                </a:lnTo>
                <a:lnTo>
                  <a:pt x="33" y="216"/>
                </a:lnTo>
                <a:lnTo>
                  <a:pt x="33" y="200"/>
                </a:lnTo>
                <a:lnTo>
                  <a:pt x="50" y="183"/>
                </a:lnTo>
                <a:lnTo>
                  <a:pt x="102" y="183"/>
                </a:lnTo>
                <a:cubicBezTo>
                  <a:pt x="103" y="189"/>
                  <a:pt x="106" y="194"/>
                  <a:pt x="108" y="199"/>
                </a:cubicBezTo>
                <a:lnTo>
                  <a:pt x="72" y="233"/>
                </a:lnTo>
                <a:lnTo>
                  <a:pt x="48" y="233"/>
                </a:lnTo>
                <a:lnTo>
                  <a:pt x="37" y="223"/>
                </a:lnTo>
                <a:lnTo>
                  <a:pt x="13" y="249"/>
                </a:lnTo>
                <a:lnTo>
                  <a:pt x="37" y="275"/>
                </a:lnTo>
                <a:lnTo>
                  <a:pt x="48" y="266"/>
                </a:lnTo>
                <a:lnTo>
                  <a:pt x="66" y="266"/>
                </a:lnTo>
                <a:lnTo>
                  <a:pt x="66" y="284"/>
                </a:lnTo>
                <a:lnTo>
                  <a:pt x="57" y="296"/>
                </a:lnTo>
                <a:lnTo>
                  <a:pt x="82" y="320"/>
                </a:lnTo>
                <a:lnTo>
                  <a:pt x="109" y="296"/>
                </a:lnTo>
                <a:lnTo>
                  <a:pt x="100" y="284"/>
                </a:lnTo>
                <a:lnTo>
                  <a:pt x="100" y="261"/>
                </a:lnTo>
                <a:lnTo>
                  <a:pt x="134" y="224"/>
                </a:lnTo>
                <a:cubicBezTo>
                  <a:pt x="139" y="227"/>
                  <a:pt x="144" y="229"/>
                  <a:pt x="150" y="231"/>
                </a:cubicBezTo>
                <a:lnTo>
                  <a:pt x="150" y="283"/>
                </a:lnTo>
                <a:lnTo>
                  <a:pt x="133" y="300"/>
                </a:lnTo>
                <a:lnTo>
                  <a:pt x="116" y="300"/>
                </a:lnTo>
                <a:lnTo>
                  <a:pt x="116" y="333"/>
                </a:lnTo>
                <a:lnTo>
                  <a:pt x="150" y="333"/>
                </a:lnTo>
                <a:lnTo>
                  <a:pt x="150" y="316"/>
                </a:lnTo>
                <a:lnTo>
                  <a:pt x="166" y="300"/>
                </a:lnTo>
                <a:lnTo>
                  <a:pt x="183" y="316"/>
                </a:lnTo>
                <a:lnTo>
                  <a:pt x="183" y="333"/>
                </a:lnTo>
                <a:lnTo>
                  <a:pt x="216" y="333"/>
                </a:lnTo>
                <a:lnTo>
                  <a:pt x="216" y="300"/>
                </a:lnTo>
                <a:lnTo>
                  <a:pt x="200" y="300"/>
                </a:lnTo>
                <a:lnTo>
                  <a:pt x="183" y="283"/>
                </a:lnTo>
                <a:lnTo>
                  <a:pt x="183" y="231"/>
                </a:lnTo>
                <a:cubicBezTo>
                  <a:pt x="189" y="229"/>
                  <a:pt x="194" y="227"/>
                  <a:pt x="199" y="224"/>
                </a:cubicBezTo>
                <a:lnTo>
                  <a:pt x="233" y="261"/>
                </a:lnTo>
                <a:lnTo>
                  <a:pt x="233" y="284"/>
                </a:lnTo>
                <a:lnTo>
                  <a:pt x="223" y="296"/>
                </a:lnTo>
                <a:lnTo>
                  <a:pt x="249" y="320"/>
                </a:lnTo>
                <a:lnTo>
                  <a:pt x="275" y="296"/>
                </a:lnTo>
                <a:lnTo>
                  <a:pt x="266" y="284"/>
                </a:lnTo>
                <a:lnTo>
                  <a:pt x="266" y="266"/>
                </a:lnTo>
                <a:lnTo>
                  <a:pt x="284" y="266"/>
                </a:lnTo>
                <a:lnTo>
                  <a:pt x="296" y="275"/>
                </a:lnTo>
                <a:lnTo>
                  <a:pt x="320" y="250"/>
                </a:lnTo>
                <a:lnTo>
                  <a:pt x="296" y="224"/>
                </a:lnTo>
                <a:lnTo>
                  <a:pt x="284" y="233"/>
                </a:lnTo>
                <a:lnTo>
                  <a:pt x="261" y="233"/>
                </a:lnTo>
                <a:lnTo>
                  <a:pt x="224" y="198"/>
                </a:lnTo>
                <a:cubicBezTo>
                  <a:pt x="227" y="194"/>
                  <a:pt x="229" y="188"/>
                  <a:pt x="231" y="183"/>
                </a:cubicBezTo>
                <a:lnTo>
                  <a:pt x="283" y="183"/>
                </a:lnTo>
                <a:lnTo>
                  <a:pt x="300" y="200"/>
                </a:lnTo>
                <a:lnTo>
                  <a:pt x="300" y="216"/>
                </a:lnTo>
                <a:lnTo>
                  <a:pt x="333" y="216"/>
                </a:lnTo>
                <a:lnTo>
                  <a:pt x="333" y="183"/>
                </a:lnTo>
                <a:lnTo>
                  <a:pt x="316" y="183"/>
                </a:lnTo>
                <a:lnTo>
                  <a:pt x="300" y="166"/>
                </a:lnTo>
                <a:lnTo>
                  <a:pt x="316" y="150"/>
                </a:lnTo>
                <a:lnTo>
                  <a:pt x="333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4">
            <a:extLst>
              <a:ext uri="{FF2B5EF4-FFF2-40B4-BE49-F238E27FC236}">
                <a16:creationId xmlns:a16="http://schemas.microsoft.com/office/drawing/2014/main" id="{9CF9BEED-808C-47FC-924A-3110F7A363E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20963" y="4687888"/>
            <a:ext cx="250825" cy="252413"/>
          </a:xfrm>
          <a:custGeom>
            <a:avLst/>
            <a:gdLst>
              <a:gd name="T0" fmla="*/ 167 w 333"/>
              <a:gd name="T1" fmla="*/ 200 h 333"/>
              <a:gd name="T2" fmla="*/ 133 w 333"/>
              <a:gd name="T3" fmla="*/ 166 h 333"/>
              <a:gd name="T4" fmla="*/ 167 w 333"/>
              <a:gd name="T5" fmla="*/ 133 h 333"/>
              <a:gd name="T6" fmla="*/ 200 w 333"/>
              <a:gd name="T7" fmla="*/ 166 h 333"/>
              <a:gd name="T8" fmla="*/ 167 w 333"/>
              <a:gd name="T9" fmla="*/ 200 h 333"/>
              <a:gd name="T10" fmla="*/ 167 w 333"/>
              <a:gd name="T11" fmla="*/ 100 h 333"/>
              <a:gd name="T12" fmla="*/ 100 w 333"/>
              <a:gd name="T13" fmla="*/ 166 h 333"/>
              <a:gd name="T14" fmla="*/ 167 w 333"/>
              <a:gd name="T15" fmla="*/ 233 h 333"/>
              <a:gd name="T16" fmla="*/ 233 w 333"/>
              <a:gd name="T17" fmla="*/ 166 h 333"/>
              <a:gd name="T18" fmla="*/ 167 w 333"/>
              <a:gd name="T19" fmla="*/ 100 h 333"/>
              <a:gd name="T20" fmla="*/ 288 w 333"/>
              <a:gd name="T21" fmla="*/ 217 h 333"/>
              <a:gd name="T22" fmla="*/ 239 w 333"/>
              <a:gd name="T23" fmla="*/ 237 h 333"/>
              <a:gd name="T24" fmla="*/ 217 w 333"/>
              <a:gd name="T25" fmla="*/ 289 h 333"/>
              <a:gd name="T26" fmla="*/ 165 w 333"/>
              <a:gd name="T27" fmla="*/ 267 h 333"/>
              <a:gd name="T28" fmla="*/ 116 w 333"/>
              <a:gd name="T29" fmla="*/ 287 h 333"/>
              <a:gd name="T30" fmla="*/ 96 w 333"/>
              <a:gd name="T31" fmla="*/ 239 h 333"/>
              <a:gd name="T32" fmla="*/ 44 w 333"/>
              <a:gd name="T33" fmla="*/ 217 h 333"/>
              <a:gd name="T34" fmla="*/ 66 w 333"/>
              <a:gd name="T35" fmla="*/ 164 h 333"/>
              <a:gd name="T36" fmla="*/ 46 w 333"/>
              <a:gd name="T37" fmla="*/ 116 h 333"/>
              <a:gd name="T38" fmla="*/ 94 w 333"/>
              <a:gd name="T39" fmla="*/ 96 h 333"/>
              <a:gd name="T40" fmla="*/ 116 w 333"/>
              <a:gd name="T41" fmla="*/ 43 h 333"/>
              <a:gd name="T42" fmla="*/ 169 w 333"/>
              <a:gd name="T43" fmla="*/ 65 h 333"/>
              <a:gd name="T44" fmla="*/ 217 w 333"/>
              <a:gd name="T45" fmla="*/ 45 h 333"/>
              <a:gd name="T46" fmla="*/ 237 w 333"/>
              <a:gd name="T47" fmla="*/ 94 h 333"/>
              <a:gd name="T48" fmla="*/ 290 w 333"/>
              <a:gd name="T49" fmla="*/ 116 h 333"/>
              <a:gd name="T50" fmla="*/ 268 w 333"/>
              <a:gd name="T51" fmla="*/ 168 h 333"/>
              <a:gd name="T52" fmla="*/ 288 w 333"/>
              <a:gd name="T53" fmla="*/ 217 h 333"/>
              <a:gd name="T54" fmla="*/ 333 w 333"/>
              <a:gd name="T55" fmla="*/ 98 h 333"/>
              <a:gd name="T56" fmla="*/ 263 w 333"/>
              <a:gd name="T57" fmla="*/ 69 h 333"/>
              <a:gd name="T58" fmla="*/ 236 w 333"/>
              <a:gd name="T59" fmla="*/ 2 h 333"/>
              <a:gd name="T60" fmla="*/ 169 w 333"/>
              <a:gd name="T61" fmla="*/ 29 h 333"/>
              <a:gd name="T62" fmla="*/ 99 w 333"/>
              <a:gd name="T63" fmla="*/ 0 h 333"/>
              <a:gd name="T64" fmla="*/ 69 w 333"/>
              <a:gd name="T65" fmla="*/ 70 h 333"/>
              <a:gd name="T66" fmla="*/ 2 w 333"/>
              <a:gd name="T67" fmla="*/ 97 h 333"/>
              <a:gd name="T68" fmla="*/ 30 w 333"/>
              <a:gd name="T69" fmla="*/ 164 h 333"/>
              <a:gd name="T70" fmla="*/ 0 w 333"/>
              <a:gd name="T71" fmla="*/ 234 h 333"/>
              <a:gd name="T72" fmla="*/ 70 w 333"/>
              <a:gd name="T73" fmla="*/ 264 h 333"/>
              <a:gd name="T74" fmla="*/ 98 w 333"/>
              <a:gd name="T75" fmla="*/ 331 h 333"/>
              <a:gd name="T76" fmla="*/ 164 w 333"/>
              <a:gd name="T77" fmla="*/ 303 h 333"/>
              <a:gd name="T78" fmla="*/ 235 w 333"/>
              <a:gd name="T79" fmla="*/ 333 h 333"/>
              <a:gd name="T80" fmla="*/ 264 w 333"/>
              <a:gd name="T81" fmla="*/ 263 h 333"/>
              <a:gd name="T82" fmla="*/ 331 w 333"/>
              <a:gd name="T83" fmla="*/ 235 h 333"/>
              <a:gd name="T84" fmla="*/ 304 w 333"/>
              <a:gd name="T85" fmla="*/ 169 h 333"/>
              <a:gd name="T86" fmla="*/ 333 w 333"/>
              <a:gd name="T87" fmla="*/ 9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3" h="333">
                <a:moveTo>
                  <a:pt x="167" y="200"/>
                </a:moveTo>
                <a:cubicBezTo>
                  <a:pt x="148" y="200"/>
                  <a:pt x="133" y="185"/>
                  <a:pt x="133" y="166"/>
                </a:cubicBezTo>
                <a:cubicBezTo>
                  <a:pt x="133" y="148"/>
                  <a:pt x="148" y="133"/>
                  <a:pt x="167" y="133"/>
                </a:cubicBezTo>
                <a:cubicBezTo>
                  <a:pt x="185" y="133"/>
                  <a:pt x="200" y="148"/>
                  <a:pt x="200" y="166"/>
                </a:cubicBezTo>
                <a:cubicBezTo>
                  <a:pt x="200" y="185"/>
                  <a:pt x="185" y="200"/>
                  <a:pt x="167" y="200"/>
                </a:cubicBezTo>
                <a:close/>
                <a:moveTo>
                  <a:pt x="167" y="100"/>
                </a:moveTo>
                <a:cubicBezTo>
                  <a:pt x="130" y="100"/>
                  <a:pt x="100" y="130"/>
                  <a:pt x="100" y="166"/>
                </a:cubicBezTo>
                <a:cubicBezTo>
                  <a:pt x="100" y="203"/>
                  <a:pt x="130" y="233"/>
                  <a:pt x="167" y="233"/>
                </a:cubicBezTo>
                <a:cubicBezTo>
                  <a:pt x="203" y="233"/>
                  <a:pt x="233" y="203"/>
                  <a:pt x="233" y="166"/>
                </a:cubicBezTo>
                <a:cubicBezTo>
                  <a:pt x="233" y="130"/>
                  <a:pt x="203" y="100"/>
                  <a:pt x="167" y="100"/>
                </a:cubicBezTo>
                <a:close/>
                <a:moveTo>
                  <a:pt x="288" y="217"/>
                </a:moveTo>
                <a:cubicBezTo>
                  <a:pt x="258" y="229"/>
                  <a:pt x="258" y="229"/>
                  <a:pt x="239" y="237"/>
                </a:cubicBezTo>
                <a:cubicBezTo>
                  <a:pt x="232" y="254"/>
                  <a:pt x="238" y="240"/>
                  <a:pt x="217" y="289"/>
                </a:cubicBezTo>
                <a:cubicBezTo>
                  <a:pt x="174" y="271"/>
                  <a:pt x="184" y="276"/>
                  <a:pt x="165" y="267"/>
                </a:cubicBezTo>
                <a:cubicBezTo>
                  <a:pt x="148" y="274"/>
                  <a:pt x="159" y="270"/>
                  <a:pt x="116" y="287"/>
                </a:cubicBezTo>
                <a:cubicBezTo>
                  <a:pt x="104" y="257"/>
                  <a:pt x="104" y="257"/>
                  <a:pt x="96" y="239"/>
                </a:cubicBezTo>
                <a:cubicBezTo>
                  <a:pt x="79" y="232"/>
                  <a:pt x="93" y="237"/>
                  <a:pt x="44" y="217"/>
                </a:cubicBezTo>
                <a:cubicBezTo>
                  <a:pt x="62" y="174"/>
                  <a:pt x="57" y="184"/>
                  <a:pt x="66" y="164"/>
                </a:cubicBezTo>
                <a:cubicBezTo>
                  <a:pt x="62" y="156"/>
                  <a:pt x="63" y="158"/>
                  <a:pt x="46" y="116"/>
                </a:cubicBezTo>
                <a:cubicBezTo>
                  <a:pt x="88" y="98"/>
                  <a:pt x="77" y="103"/>
                  <a:pt x="94" y="96"/>
                </a:cubicBezTo>
                <a:cubicBezTo>
                  <a:pt x="101" y="79"/>
                  <a:pt x="96" y="93"/>
                  <a:pt x="116" y="43"/>
                </a:cubicBezTo>
                <a:cubicBezTo>
                  <a:pt x="159" y="61"/>
                  <a:pt x="149" y="57"/>
                  <a:pt x="169" y="65"/>
                </a:cubicBezTo>
                <a:cubicBezTo>
                  <a:pt x="177" y="62"/>
                  <a:pt x="175" y="63"/>
                  <a:pt x="217" y="45"/>
                </a:cubicBezTo>
                <a:cubicBezTo>
                  <a:pt x="235" y="88"/>
                  <a:pt x="234" y="86"/>
                  <a:pt x="237" y="94"/>
                </a:cubicBezTo>
                <a:cubicBezTo>
                  <a:pt x="254" y="101"/>
                  <a:pt x="240" y="95"/>
                  <a:pt x="290" y="116"/>
                </a:cubicBezTo>
                <a:cubicBezTo>
                  <a:pt x="270" y="163"/>
                  <a:pt x="275" y="150"/>
                  <a:pt x="268" y="168"/>
                </a:cubicBezTo>
                <a:cubicBezTo>
                  <a:pt x="271" y="177"/>
                  <a:pt x="270" y="175"/>
                  <a:pt x="288" y="217"/>
                </a:cubicBezTo>
                <a:close/>
                <a:moveTo>
                  <a:pt x="333" y="98"/>
                </a:moveTo>
                <a:lnTo>
                  <a:pt x="263" y="69"/>
                </a:lnTo>
                <a:lnTo>
                  <a:pt x="236" y="2"/>
                </a:lnTo>
                <a:lnTo>
                  <a:pt x="169" y="29"/>
                </a:lnTo>
                <a:lnTo>
                  <a:pt x="99" y="0"/>
                </a:lnTo>
                <a:lnTo>
                  <a:pt x="69" y="70"/>
                </a:lnTo>
                <a:lnTo>
                  <a:pt x="2" y="97"/>
                </a:lnTo>
                <a:lnTo>
                  <a:pt x="30" y="164"/>
                </a:lnTo>
                <a:lnTo>
                  <a:pt x="0" y="234"/>
                </a:lnTo>
                <a:lnTo>
                  <a:pt x="70" y="264"/>
                </a:lnTo>
                <a:lnTo>
                  <a:pt x="98" y="331"/>
                </a:lnTo>
                <a:lnTo>
                  <a:pt x="164" y="303"/>
                </a:lnTo>
                <a:lnTo>
                  <a:pt x="235" y="333"/>
                </a:lnTo>
                <a:lnTo>
                  <a:pt x="264" y="263"/>
                </a:lnTo>
                <a:lnTo>
                  <a:pt x="331" y="235"/>
                </a:lnTo>
                <a:lnTo>
                  <a:pt x="304" y="169"/>
                </a:lnTo>
                <a:lnTo>
                  <a:pt x="333" y="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5">
            <a:extLst>
              <a:ext uri="{FF2B5EF4-FFF2-40B4-BE49-F238E27FC236}">
                <a16:creationId xmlns:a16="http://schemas.microsoft.com/office/drawing/2014/main" id="{7A0FFBE0-CD90-49E3-86A3-88AAC7F33DC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12963" y="4683125"/>
            <a:ext cx="241300" cy="242888"/>
          </a:xfrm>
          <a:custGeom>
            <a:avLst/>
            <a:gdLst>
              <a:gd name="T0" fmla="*/ 127 w 320"/>
              <a:gd name="T1" fmla="*/ 160 h 320"/>
              <a:gd name="T2" fmla="*/ 193 w 320"/>
              <a:gd name="T3" fmla="*/ 160 h 320"/>
              <a:gd name="T4" fmla="*/ 160 w 320"/>
              <a:gd name="T5" fmla="*/ 94 h 320"/>
              <a:gd name="T6" fmla="*/ 160 w 320"/>
              <a:gd name="T7" fmla="*/ 227 h 320"/>
              <a:gd name="T8" fmla="*/ 160 w 320"/>
              <a:gd name="T9" fmla="*/ 94 h 320"/>
              <a:gd name="T10" fmla="*/ 266 w 320"/>
              <a:gd name="T11" fmla="*/ 175 h 320"/>
              <a:gd name="T12" fmla="*/ 232 w 320"/>
              <a:gd name="T13" fmla="*/ 231 h 320"/>
              <a:gd name="T14" fmla="*/ 171 w 320"/>
              <a:gd name="T15" fmla="*/ 267 h 320"/>
              <a:gd name="T16" fmla="*/ 145 w 320"/>
              <a:gd name="T17" fmla="*/ 267 h 320"/>
              <a:gd name="T18" fmla="*/ 89 w 320"/>
              <a:gd name="T19" fmla="*/ 233 h 320"/>
              <a:gd name="T20" fmla="*/ 54 w 320"/>
              <a:gd name="T21" fmla="*/ 171 h 320"/>
              <a:gd name="T22" fmla="*/ 54 w 320"/>
              <a:gd name="T23" fmla="*/ 145 h 320"/>
              <a:gd name="T24" fmla="*/ 88 w 320"/>
              <a:gd name="T25" fmla="*/ 90 h 320"/>
              <a:gd name="T26" fmla="*/ 149 w 320"/>
              <a:gd name="T27" fmla="*/ 54 h 320"/>
              <a:gd name="T28" fmla="*/ 175 w 320"/>
              <a:gd name="T29" fmla="*/ 54 h 320"/>
              <a:gd name="T30" fmla="*/ 225 w 320"/>
              <a:gd name="T31" fmla="*/ 75 h 320"/>
              <a:gd name="T32" fmla="*/ 247 w 320"/>
              <a:gd name="T33" fmla="*/ 95 h 320"/>
              <a:gd name="T34" fmla="*/ 261 w 320"/>
              <a:gd name="T35" fmla="*/ 163 h 320"/>
              <a:gd name="T36" fmla="*/ 303 w 320"/>
              <a:gd name="T37" fmla="*/ 178 h 320"/>
              <a:gd name="T38" fmla="*/ 312 w 320"/>
              <a:gd name="T39" fmla="*/ 128 h 320"/>
              <a:gd name="T40" fmla="*/ 271 w 320"/>
              <a:gd name="T41" fmla="*/ 69 h 320"/>
              <a:gd name="T42" fmla="*/ 244 w 320"/>
              <a:gd name="T43" fmla="*/ 32 h 320"/>
              <a:gd name="T44" fmla="*/ 177 w 320"/>
              <a:gd name="T45" fmla="*/ 17 h 320"/>
              <a:gd name="T46" fmla="*/ 128 w 320"/>
              <a:gd name="T47" fmla="*/ 9 h 320"/>
              <a:gd name="T48" fmla="*/ 69 w 320"/>
              <a:gd name="T49" fmla="*/ 49 h 320"/>
              <a:gd name="T50" fmla="*/ 32 w 320"/>
              <a:gd name="T51" fmla="*/ 77 h 320"/>
              <a:gd name="T52" fmla="*/ 17 w 320"/>
              <a:gd name="T53" fmla="*/ 143 h 320"/>
              <a:gd name="T54" fmla="*/ 8 w 320"/>
              <a:gd name="T55" fmla="*/ 193 h 320"/>
              <a:gd name="T56" fmla="*/ 49 w 320"/>
              <a:gd name="T57" fmla="*/ 252 h 320"/>
              <a:gd name="T58" fmla="*/ 76 w 320"/>
              <a:gd name="T59" fmla="*/ 289 h 320"/>
              <a:gd name="T60" fmla="*/ 143 w 320"/>
              <a:gd name="T61" fmla="*/ 304 h 320"/>
              <a:gd name="T62" fmla="*/ 193 w 320"/>
              <a:gd name="T63" fmla="*/ 312 h 320"/>
              <a:gd name="T64" fmla="*/ 252 w 320"/>
              <a:gd name="T65" fmla="*/ 271 h 320"/>
              <a:gd name="T66" fmla="*/ 289 w 320"/>
              <a:gd name="T67" fmla="*/ 244 h 320"/>
              <a:gd name="T68" fmla="*/ 303 w 320"/>
              <a:gd name="T69" fmla="*/ 178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20" h="320">
                <a:moveTo>
                  <a:pt x="160" y="194"/>
                </a:moveTo>
                <a:cubicBezTo>
                  <a:pt x="142" y="194"/>
                  <a:pt x="127" y="179"/>
                  <a:pt x="127" y="160"/>
                </a:cubicBezTo>
                <a:cubicBezTo>
                  <a:pt x="127" y="142"/>
                  <a:pt x="142" y="127"/>
                  <a:pt x="160" y="127"/>
                </a:cubicBezTo>
                <a:cubicBezTo>
                  <a:pt x="178" y="127"/>
                  <a:pt x="193" y="142"/>
                  <a:pt x="193" y="160"/>
                </a:cubicBezTo>
                <a:cubicBezTo>
                  <a:pt x="193" y="179"/>
                  <a:pt x="178" y="194"/>
                  <a:pt x="160" y="194"/>
                </a:cubicBezTo>
                <a:close/>
                <a:moveTo>
                  <a:pt x="160" y="94"/>
                </a:moveTo>
                <a:cubicBezTo>
                  <a:pt x="123" y="94"/>
                  <a:pt x="93" y="124"/>
                  <a:pt x="93" y="160"/>
                </a:cubicBezTo>
                <a:cubicBezTo>
                  <a:pt x="93" y="197"/>
                  <a:pt x="123" y="227"/>
                  <a:pt x="160" y="227"/>
                </a:cubicBezTo>
                <a:cubicBezTo>
                  <a:pt x="197" y="227"/>
                  <a:pt x="227" y="197"/>
                  <a:pt x="227" y="160"/>
                </a:cubicBezTo>
                <a:cubicBezTo>
                  <a:pt x="227" y="124"/>
                  <a:pt x="197" y="94"/>
                  <a:pt x="160" y="94"/>
                </a:cubicBezTo>
                <a:close/>
                <a:moveTo>
                  <a:pt x="266" y="175"/>
                </a:moveTo>
                <a:lnTo>
                  <a:pt x="266" y="175"/>
                </a:lnTo>
                <a:cubicBezTo>
                  <a:pt x="274" y="195"/>
                  <a:pt x="265" y="218"/>
                  <a:pt x="245" y="226"/>
                </a:cubicBezTo>
                <a:lnTo>
                  <a:pt x="232" y="231"/>
                </a:lnTo>
                <a:cubicBezTo>
                  <a:pt x="230" y="237"/>
                  <a:pt x="228" y="242"/>
                  <a:pt x="225" y="248"/>
                </a:cubicBezTo>
                <a:cubicBezTo>
                  <a:pt x="218" y="266"/>
                  <a:pt x="197" y="278"/>
                  <a:pt x="171" y="267"/>
                </a:cubicBezTo>
                <a:lnTo>
                  <a:pt x="158" y="261"/>
                </a:lnTo>
                <a:lnTo>
                  <a:pt x="145" y="267"/>
                </a:lnTo>
                <a:cubicBezTo>
                  <a:pt x="128" y="274"/>
                  <a:pt x="106" y="269"/>
                  <a:pt x="95" y="245"/>
                </a:cubicBezTo>
                <a:lnTo>
                  <a:pt x="89" y="233"/>
                </a:lnTo>
                <a:cubicBezTo>
                  <a:pt x="83" y="230"/>
                  <a:pt x="79" y="228"/>
                  <a:pt x="73" y="226"/>
                </a:cubicBezTo>
                <a:cubicBezTo>
                  <a:pt x="55" y="218"/>
                  <a:pt x="43" y="198"/>
                  <a:pt x="54" y="171"/>
                </a:cubicBezTo>
                <a:lnTo>
                  <a:pt x="59" y="158"/>
                </a:lnTo>
                <a:lnTo>
                  <a:pt x="54" y="145"/>
                </a:lnTo>
                <a:cubicBezTo>
                  <a:pt x="46" y="126"/>
                  <a:pt x="55" y="103"/>
                  <a:pt x="75" y="95"/>
                </a:cubicBezTo>
                <a:lnTo>
                  <a:pt x="88" y="90"/>
                </a:lnTo>
                <a:cubicBezTo>
                  <a:pt x="91" y="83"/>
                  <a:pt x="92" y="79"/>
                  <a:pt x="95" y="73"/>
                </a:cubicBezTo>
                <a:cubicBezTo>
                  <a:pt x="102" y="55"/>
                  <a:pt x="123" y="43"/>
                  <a:pt x="149" y="54"/>
                </a:cubicBezTo>
                <a:lnTo>
                  <a:pt x="162" y="59"/>
                </a:lnTo>
                <a:lnTo>
                  <a:pt x="175" y="54"/>
                </a:lnTo>
                <a:lnTo>
                  <a:pt x="175" y="54"/>
                </a:lnTo>
                <a:cubicBezTo>
                  <a:pt x="195" y="46"/>
                  <a:pt x="217" y="56"/>
                  <a:pt x="225" y="75"/>
                </a:cubicBezTo>
                <a:lnTo>
                  <a:pt x="231" y="88"/>
                </a:lnTo>
                <a:cubicBezTo>
                  <a:pt x="237" y="91"/>
                  <a:pt x="242" y="93"/>
                  <a:pt x="247" y="95"/>
                </a:cubicBezTo>
                <a:cubicBezTo>
                  <a:pt x="266" y="103"/>
                  <a:pt x="278" y="123"/>
                  <a:pt x="266" y="150"/>
                </a:cubicBezTo>
                <a:lnTo>
                  <a:pt x="261" y="163"/>
                </a:lnTo>
                <a:lnTo>
                  <a:pt x="266" y="175"/>
                </a:lnTo>
                <a:close/>
                <a:moveTo>
                  <a:pt x="303" y="178"/>
                </a:moveTo>
                <a:cubicBezTo>
                  <a:pt x="299" y="168"/>
                  <a:pt x="299" y="157"/>
                  <a:pt x="303" y="148"/>
                </a:cubicBezTo>
                <a:lnTo>
                  <a:pt x="312" y="128"/>
                </a:lnTo>
                <a:cubicBezTo>
                  <a:pt x="320" y="108"/>
                  <a:pt x="311" y="86"/>
                  <a:pt x="291" y="77"/>
                </a:cubicBezTo>
                <a:lnTo>
                  <a:pt x="271" y="69"/>
                </a:lnTo>
                <a:cubicBezTo>
                  <a:pt x="262" y="65"/>
                  <a:pt x="254" y="57"/>
                  <a:pt x="250" y="48"/>
                </a:cubicBezTo>
                <a:lnTo>
                  <a:pt x="244" y="32"/>
                </a:lnTo>
                <a:cubicBezTo>
                  <a:pt x="236" y="12"/>
                  <a:pt x="213" y="3"/>
                  <a:pt x="193" y="11"/>
                </a:cubicBezTo>
                <a:lnTo>
                  <a:pt x="177" y="17"/>
                </a:lnTo>
                <a:cubicBezTo>
                  <a:pt x="168" y="21"/>
                  <a:pt x="157" y="21"/>
                  <a:pt x="148" y="17"/>
                </a:cubicBezTo>
                <a:lnTo>
                  <a:pt x="128" y="9"/>
                </a:lnTo>
                <a:cubicBezTo>
                  <a:pt x="108" y="0"/>
                  <a:pt x="85" y="10"/>
                  <a:pt x="77" y="29"/>
                </a:cubicBezTo>
                <a:lnTo>
                  <a:pt x="69" y="49"/>
                </a:lnTo>
                <a:cubicBezTo>
                  <a:pt x="65" y="59"/>
                  <a:pt x="57" y="66"/>
                  <a:pt x="48" y="70"/>
                </a:cubicBezTo>
                <a:lnTo>
                  <a:pt x="32" y="77"/>
                </a:lnTo>
                <a:cubicBezTo>
                  <a:pt x="12" y="85"/>
                  <a:pt x="2" y="107"/>
                  <a:pt x="10" y="127"/>
                </a:cubicBezTo>
                <a:lnTo>
                  <a:pt x="17" y="143"/>
                </a:lnTo>
                <a:cubicBezTo>
                  <a:pt x="21" y="153"/>
                  <a:pt x="21" y="163"/>
                  <a:pt x="17" y="173"/>
                </a:cubicBezTo>
                <a:lnTo>
                  <a:pt x="8" y="193"/>
                </a:lnTo>
                <a:cubicBezTo>
                  <a:pt x="0" y="213"/>
                  <a:pt x="9" y="235"/>
                  <a:pt x="29" y="244"/>
                </a:cubicBezTo>
                <a:lnTo>
                  <a:pt x="49" y="252"/>
                </a:lnTo>
                <a:cubicBezTo>
                  <a:pt x="59" y="256"/>
                  <a:pt x="66" y="263"/>
                  <a:pt x="70" y="273"/>
                </a:cubicBezTo>
                <a:lnTo>
                  <a:pt x="76" y="289"/>
                </a:lnTo>
                <a:cubicBezTo>
                  <a:pt x="85" y="309"/>
                  <a:pt x="107" y="318"/>
                  <a:pt x="127" y="310"/>
                </a:cubicBezTo>
                <a:lnTo>
                  <a:pt x="143" y="304"/>
                </a:lnTo>
                <a:cubicBezTo>
                  <a:pt x="152" y="300"/>
                  <a:pt x="163" y="300"/>
                  <a:pt x="173" y="304"/>
                </a:cubicBezTo>
                <a:lnTo>
                  <a:pt x="193" y="312"/>
                </a:lnTo>
                <a:cubicBezTo>
                  <a:pt x="212" y="320"/>
                  <a:pt x="235" y="311"/>
                  <a:pt x="243" y="291"/>
                </a:cubicBezTo>
                <a:lnTo>
                  <a:pt x="252" y="271"/>
                </a:lnTo>
                <a:cubicBezTo>
                  <a:pt x="256" y="262"/>
                  <a:pt x="263" y="254"/>
                  <a:pt x="273" y="251"/>
                </a:cubicBezTo>
                <a:lnTo>
                  <a:pt x="289" y="244"/>
                </a:lnTo>
                <a:cubicBezTo>
                  <a:pt x="308" y="236"/>
                  <a:pt x="318" y="213"/>
                  <a:pt x="310" y="194"/>
                </a:cubicBezTo>
                <a:lnTo>
                  <a:pt x="303" y="17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6">
            <a:extLst>
              <a:ext uri="{FF2B5EF4-FFF2-40B4-BE49-F238E27FC236}">
                <a16:creationId xmlns:a16="http://schemas.microsoft.com/office/drawing/2014/main" id="{AE540322-CE78-4815-9DC8-5776659D0AB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14488" y="4687888"/>
            <a:ext cx="227013" cy="252413"/>
          </a:xfrm>
          <a:custGeom>
            <a:avLst/>
            <a:gdLst>
              <a:gd name="T0" fmla="*/ 71 w 300"/>
              <a:gd name="T1" fmla="*/ 166 h 333"/>
              <a:gd name="T2" fmla="*/ 133 w 300"/>
              <a:gd name="T3" fmla="*/ 92 h 333"/>
              <a:gd name="T4" fmla="*/ 133 w 300"/>
              <a:gd name="T5" fmla="*/ 166 h 333"/>
              <a:gd name="T6" fmla="*/ 71 w 300"/>
              <a:gd name="T7" fmla="*/ 166 h 333"/>
              <a:gd name="T8" fmla="*/ 166 w 300"/>
              <a:gd name="T9" fmla="*/ 166 h 333"/>
              <a:gd name="T10" fmla="*/ 228 w 300"/>
              <a:gd name="T11" fmla="*/ 166 h 333"/>
              <a:gd name="T12" fmla="*/ 166 w 300"/>
              <a:gd name="T13" fmla="*/ 241 h 333"/>
              <a:gd name="T14" fmla="*/ 166 w 300"/>
              <a:gd name="T15" fmla="*/ 166 h 333"/>
              <a:gd name="T16" fmla="*/ 300 w 300"/>
              <a:gd name="T17" fmla="*/ 133 h 333"/>
              <a:gd name="T18" fmla="*/ 166 w 300"/>
              <a:gd name="T19" fmla="*/ 133 h 333"/>
              <a:gd name="T20" fmla="*/ 166 w 300"/>
              <a:gd name="T21" fmla="*/ 0 h 333"/>
              <a:gd name="T22" fmla="*/ 0 w 300"/>
              <a:gd name="T23" fmla="*/ 200 h 333"/>
              <a:gd name="T24" fmla="*/ 133 w 300"/>
              <a:gd name="T25" fmla="*/ 200 h 333"/>
              <a:gd name="T26" fmla="*/ 133 w 300"/>
              <a:gd name="T27" fmla="*/ 333 h 333"/>
              <a:gd name="T28" fmla="*/ 300 w 300"/>
              <a:gd name="T29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00" h="333">
                <a:moveTo>
                  <a:pt x="71" y="166"/>
                </a:moveTo>
                <a:lnTo>
                  <a:pt x="133" y="92"/>
                </a:lnTo>
                <a:lnTo>
                  <a:pt x="133" y="166"/>
                </a:lnTo>
                <a:lnTo>
                  <a:pt x="71" y="166"/>
                </a:lnTo>
                <a:close/>
                <a:moveTo>
                  <a:pt x="166" y="166"/>
                </a:moveTo>
                <a:lnTo>
                  <a:pt x="228" y="166"/>
                </a:lnTo>
                <a:lnTo>
                  <a:pt x="166" y="241"/>
                </a:lnTo>
                <a:lnTo>
                  <a:pt x="166" y="166"/>
                </a:lnTo>
                <a:close/>
                <a:moveTo>
                  <a:pt x="300" y="133"/>
                </a:moveTo>
                <a:lnTo>
                  <a:pt x="166" y="133"/>
                </a:lnTo>
                <a:lnTo>
                  <a:pt x="166" y="0"/>
                </a:lnTo>
                <a:lnTo>
                  <a:pt x="0" y="200"/>
                </a:lnTo>
                <a:lnTo>
                  <a:pt x="133" y="200"/>
                </a:lnTo>
                <a:lnTo>
                  <a:pt x="133" y="333"/>
                </a:lnTo>
                <a:lnTo>
                  <a:pt x="300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7">
            <a:extLst>
              <a:ext uri="{FF2B5EF4-FFF2-40B4-BE49-F238E27FC236}">
                <a16:creationId xmlns:a16="http://schemas.microsoft.com/office/drawing/2014/main" id="{0CB573E6-B1CA-4DAF-9572-26A624D79D7B}"/>
              </a:ext>
            </a:extLst>
          </p:cNvPr>
          <p:cNvSpPr>
            <a:spLocks noChangeAspect="1"/>
          </p:cNvSpPr>
          <p:nvPr/>
        </p:nvSpPr>
        <p:spPr bwMode="auto">
          <a:xfrm>
            <a:off x="1111251" y="4687888"/>
            <a:ext cx="201613" cy="252413"/>
          </a:xfrm>
          <a:custGeom>
            <a:avLst/>
            <a:gdLst>
              <a:gd name="T0" fmla="*/ 133 w 267"/>
              <a:gd name="T1" fmla="*/ 333 h 333"/>
              <a:gd name="T2" fmla="*/ 133 w 267"/>
              <a:gd name="T3" fmla="*/ 200 h 333"/>
              <a:gd name="T4" fmla="*/ 0 w 267"/>
              <a:gd name="T5" fmla="*/ 200 h 333"/>
              <a:gd name="T6" fmla="*/ 133 w 267"/>
              <a:gd name="T7" fmla="*/ 0 h 333"/>
              <a:gd name="T8" fmla="*/ 133 w 267"/>
              <a:gd name="T9" fmla="*/ 133 h 333"/>
              <a:gd name="T10" fmla="*/ 267 w 267"/>
              <a:gd name="T11" fmla="*/ 133 h 333"/>
              <a:gd name="T12" fmla="*/ 133 w 267"/>
              <a:gd name="T13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7" h="333">
                <a:moveTo>
                  <a:pt x="133" y="333"/>
                </a:moveTo>
                <a:lnTo>
                  <a:pt x="133" y="200"/>
                </a:lnTo>
                <a:lnTo>
                  <a:pt x="0" y="200"/>
                </a:lnTo>
                <a:lnTo>
                  <a:pt x="133" y="0"/>
                </a:lnTo>
                <a:lnTo>
                  <a:pt x="133" y="133"/>
                </a:lnTo>
                <a:lnTo>
                  <a:pt x="267" y="133"/>
                </a:lnTo>
                <a:lnTo>
                  <a:pt x="133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8">
            <a:extLst>
              <a:ext uri="{FF2B5EF4-FFF2-40B4-BE49-F238E27FC236}">
                <a16:creationId xmlns:a16="http://schemas.microsoft.com/office/drawing/2014/main" id="{45A0149A-5378-48E1-B021-F362C7EEF22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35626" y="4178300"/>
            <a:ext cx="254000" cy="257175"/>
          </a:xfrm>
          <a:custGeom>
            <a:avLst/>
            <a:gdLst>
              <a:gd name="T0" fmla="*/ 219 w 337"/>
              <a:gd name="T1" fmla="*/ 252 h 337"/>
              <a:gd name="T2" fmla="*/ 219 w 337"/>
              <a:gd name="T3" fmla="*/ 252 h 337"/>
              <a:gd name="T4" fmla="*/ 217 w 337"/>
              <a:gd name="T5" fmla="*/ 252 h 337"/>
              <a:gd name="T6" fmla="*/ 219 w 337"/>
              <a:gd name="T7" fmla="*/ 252 h 337"/>
              <a:gd name="T8" fmla="*/ 219 w 337"/>
              <a:gd name="T9" fmla="*/ 252 h 337"/>
              <a:gd name="T10" fmla="*/ 217 w 337"/>
              <a:gd name="T11" fmla="*/ 252 h 337"/>
              <a:gd name="T12" fmla="*/ 88 w 337"/>
              <a:gd name="T13" fmla="*/ 252 h 337"/>
              <a:gd name="T14" fmla="*/ 36 w 337"/>
              <a:gd name="T15" fmla="*/ 211 h 337"/>
              <a:gd name="T16" fmla="*/ 85 w 337"/>
              <a:gd name="T17" fmla="*/ 152 h 337"/>
              <a:gd name="T18" fmla="*/ 103 w 337"/>
              <a:gd name="T19" fmla="*/ 155 h 337"/>
              <a:gd name="T20" fmla="*/ 102 w 337"/>
              <a:gd name="T21" fmla="*/ 168 h 337"/>
              <a:gd name="T22" fmla="*/ 119 w 337"/>
              <a:gd name="T23" fmla="*/ 185 h 337"/>
              <a:gd name="T24" fmla="*/ 136 w 337"/>
              <a:gd name="T25" fmla="*/ 171 h 337"/>
              <a:gd name="T26" fmla="*/ 141 w 337"/>
              <a:gd name="T27" fmla="*/ 140 h 337"/>
              <a:gd name="T28" fmla="*/ 234 w 337"/>
              <a:gd name="T29" fmla="*/ 87 h 337"/>
              <a:gd name="T30" fmla="*/ 299 w 337"/>
              <a:gd name="T31" fmla="*/ 148 h 337"/>
              <a:gd name="T32" fmla="*/ 219 w 337"/>
              <a:gd name="T33" fmla="*/ 252 h 337"/>
              <a:gd name="T34" fmla="*/ 287 w 337"/>
              <a:gd name="T35" fmla="*/ 74 h 337"/>
              <a:gd name="T36" fmla="*/ 331 w 337"/>
              <a:gd name="T37" fmla="*/ 30 h 337"/>
              <a:gd name="T38" fmla="*/ 331 w 337"/>
              <a:gd name="T39" fmla="*/ 6 h 337"/>
              <a:gd name="T40" fmla="*/ 307 w 337"/>
              <a:gd name="T41" fmla="*/ 6 h 337"/>
              <a:gd name="T42" fmla="*/ 256 w 337"/>
              <a:gd name="T43" fmla="*/ 58 h 337"/>
              <a:gd name="T44" fmla="*/ 218 w 337"/>
              <a:gd name="T45" fmla="*/ 52 h 337"/>
              <a:gd name="T46" fmla="*/ 111 w 337"/>
              <a:gd name="T47" fmla="*/ 123 h 337"/>
              <a:gd name="T48" fmla="*/ 40 w 337"/>
              <a:gd name="T49" fmla="*/ 134 h 337"/>
              <a:gd name="T50" fmla="*/ 2 w 337"/>
              <a:gd name="T51" fmla="*/ 207 h 337"/>
              <a:gd name="T52" fmla="*/ 41 w 337"/>
              <a:gd name="T53" fmla="*/ 272 h 337"/>
              <a:gd name="T54" fmla="*/ 7 w 337"/>
              <a:gd name="T55" fmla="*/ 307 h 337"/>
              <a:gd name="T56" fmla="*/ 7 w 337"/>
              <a:gd name="T57" fmla="*/ 330 h 337"/>
              <a:gd name="T58" fmla="*/ 30 w 337"/>
              <a:gd name="T59" fmla="*/ 330 h 337"/>
              <a:gd name="T60" fmla="*/ 76 w 337"/>
              <a:gd name="T61" fmla="*/ 284 h 337"/>
              <a:gd name="T62" fmla="*/ 85 w 337"/>
              <a:gd name="T63" fmla="*/ 285 h 337"/>
              <a:gd name="T64" fmla="*/ 219 w 337"/>
              <a:gd name="T65" fmla="*/ 285 h 337"/>
              <a:gd name="T66" fmla="*/ 218 w 337"/>
              <a:gd name="T67" fmla="*/ 285 h 337"/>
              <a:gd name="T68" fmla="*/ 219 w 337"/>
              <a:gd name="T69" fmla="*/ 285 h 337"/>
              <a:gd name="T70" fmla="*/ 334 w 337"/>
              <a:gd name="T71" fmla="*/ 169 h 337"/>
              <a:gd name="T72" fmla="*/ 287 w 337"/>
              <a:gd name="T73" fmla="*/ 74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7" h="337">
                <a:moveTo>
                  <a:pt x="219" y="252"/>
                </a:moveTo>
                <a:lnTo>
                  <a:pt x="219" y="252"/>
                </a:lnTo>
                <a:cubicBezTo>
                  <a:pt x="219" y="252"/>
                  <a:pt x="218" y="252"/>
                  <a:pt x="217" y="252"/>
                </a:cubicBezTo>
                <a:cubicBezTo>
                  <a:pt x="218" y="252"/>
                  <a:pt x="218" y="252"/>
                  <a:pt x="219" y="252"/>
                </a:cubicBezTo>
                <a:lnTo>
                  <a:pt x="219" y="252"/>
                </a:lnTo>
                <a:lnTo>
                  <a:pt x="217" y="252"/>
                </a:lnTo>
                <a:lnTo>
                  <a:pt x="88" y="252"/>
                </a:lnTo>
                <a:cubicBezTo>
                  <a:pt x="63" y="252"/>
                  <a:pt x="41" y="235"/>
                  <a:pt x="36" y="211"/>
                </a:cubicBezTo>
                <a:cubicBezTo>
                  <a:pt x="30" y="180"/>
                  <a:pt x="55" y="152"/>
                  <a:pt x="85" y="152"/>
                </a:cubicBezTo>
                <a:cubicBezTo>
                  <a:pt x="92" y="152"/>
                  <a:pt x="97" y="153"/>
                  <a:pt x="103" y="155"/>
                </a:cubicBezTo>
                <a:lnTo>
                  <a:pt x="102" y="168"/>
                </a:lnTo>
                <a:cubicBezTo>
                  <a:pt x="102" y="178"/>
                  <a:pt x="110" y="185"/>
                  <a:pt x="119" y="185"/>
                </a:cubicBezTo>
                <a:cubicBezTo>
                  <a:pt x="128" y="185"/>
                  <a:pt x="135" y="179"/>
                  <a:pt x="136" y="171"/>
                </a:cubicBezTo>
                <a:cubicBezTo>
                  <a:pt x="137" y="162"/>
                  <a:pt x="138" y="151"/>
                  <a:pt x="141" y="140"/>
                </a:cubicBezTo>
                <a:cubicBezTo>
                  <a:pt x="147" y="106"/>
                  <a:pt x="191" y="79"/>
                  <a:pt x="234" y="87"/>
                </a:cubicBezTo>
                <a:cubicBezTo>
                  <a:pt x="265" y="92"/>
                  <a:pt x="291" y="117"/>
                  <a:pt x="299" y="148"/>
                </a:cubicBezTo>
                <a:cubicBezTo>
                  <a:pt x="312" y="203"/>
                  <a:pt x="269" y="251"/>
                  <a:pt x="219" y="252"/>
                </a:cubicBezTo>
                <a:close/>
                <a:moveTo>
                  <a:pt x="287" y="74"/>
                </a:moveTo>
                <a:lnTo>
                  <a:pt x="331" y="30"/>
                </a:lnTo>
                <a:cubicBezTo>
                  <a:pt x="337" y="24"/>
                  <a:pt x="337" y="13"/>
                  <a:pt x="331" y="6"/>
                </a:cubicBezTo>
                <a:cubicBezTo>
                  <a:pt x="324" y="0"/>
                  <a:pt x="314" y="0"/>
                  <a:pt x="307" y="6"/>
                </a:cubicBezTo>
                <a:lnTo>
                  <a:pt x="256" y="58"/>
                </a:lnTo>
                <a:cubicBezTo>
                  <a:pt x="244" y="54"/>
                  <a:pt x="231" y="52"/>
                  <a:pt x="218" y="52"/>
                </a:cubicBezTo>
                <a:cubicBezTo>
                  <a:pt x="170" y="52"/>
                  <a:pt x="129" y="81"/>
                  <a:pt x="111" y="123"/>
                </a:cubicBezTo>
                <a:cubicBezTo>
                  <a:pt x="91" y="116"/>
                  <a:pt x="68" y="115"/>
                  <a:pt x="40" y="134"/>
                </a:cubicBezTo>
                <a:cubicBezTo>
                  <a:pt x="17" y="151"/>
                  <a:pt x="0" y="178"/>
                  <a:pt x="2" y="207"/>
                </a:cubicBezTo>
                <a:cubicBezTo>
                  <a:pt x="4" y="235"/>
                  <a:pt x="19" y="259"/>
                  <a:pt x="41" y="272"/>
                </a:cubicBezTo>
                <a:lnTo>
                  <a:pt x="7" y="307"/>
                </a:lnTo>
                <a:cubicBezTo>
                  <a:pt x="0" y="313"/>
                  <a:pt x="0" y="324"/>
                  <a:pt x="7" y="330"/>
                </a:cubicBezTo>
                <a:cubicBezTo>
                  <a:pt x="13" y="337"/>
                  <a:pt x="24" y="337"/>
                  <a:pt x="30" y="330"/>
                </a:cubicBezTo>
                <a:lnTo>
                  <a:pt x="76" y="284"/>
                </a:lnTo>
                <a:cubicBezTo>
                  <a:pt x="79" y="285"/>
                  <a:pt x="82" y="285"/>
                  <a:pt x="85" y="285"/>
                </a:cubicBezTo>
                <a:lnTo>
                  <a:pt x="219" y="285"/>
                </a:lnTo>
                <a:cubicBezTo>
                  <a:pt x="218" y="285"/>
                  <a:pt x="218" y="285"/>
                  <a:pt x="218" y="285"/>
                </a:cubicBezTo>
                <a:cubicBezTo>
                  <a:pt x="218" y="285"/>
                  <a:pt x="219" y="285"/>
                  <a:pt x="219" y="285"/>
                </a:cubicBezTo>
                <a:cubicBezTo>
                  <a:pt x="285" y="284"/>
                  <a:pt x="334" y="232"/>
                  <a:pt x="334" y="169"/>
                </a:cubicBezTo>
                <a:cubicBezTo>
                  <a:pt x="334" y="130"/>
                  <a:pt x="316" y="96"/>
                  <a:pt x="287" y="7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9">
            <a:extLst>
              <a:ext uri="{FF2B5EF4-FFF2-40B4-BE49-F238E27FC236}">
                <a16:creationId xmlns:a16="http://schemas.microsoft.com/office/drawing/2014/main" id="{A9CEECF4-C767-4D11-BDF3-12AEBA40109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33976" y="4178300"/>
            <a:ext cx="254000" cy="257175"/>
          </a:xfrm>
          <a:custGeom>
            <a:avLst/>
            <a:gdLst>
              <a:gd name="T0" fmla="*/ 218 w 337"/>
              <a:gd name="T1" fmla="*/ 252 h 337"/>
              <a:gd name="T2" fmla="*/ 218 w 337"/>
              <a:gd name="T3" fmla="*/ 252 h 337"/>
              <a:gd name="T4" fmla="*/ 218 w 337"/>
              <a:gd name="T5" fmla="*/ 252 h 337"/>
              <a:gd name="T6" fmla="*/ 217 w 337"/>
              <a:gd name="T7" fmla="*/ 252 h 337"/>
              <a:gd name="T8" fmla="*/ 87 w 337"/>
              <a:gd name="T9" fmla="*/ 252 h 337"/>
              <a:gd name="T10" fmla="*/ 35 w 337"/>
              <a:gd name="T11" fmla="*/ 211 h 337"/>
              <a:gd name="T12" fmla="*/ 85 w 337"/>
              <a:gd name="T13" fmla="*/ 152 h 337"/>
              <a:gd name="T14" fmla="*/ 102 w 337"/>
              <a:gd name="T15" fmla="*/ 156 h 337"/>
              <a:gd name="T16" fmla="*/ 102 w 337"/>
              <a:gd name="T17" fmla="*/ 168 h 337"/>
              <a:gd name="T18" fmla="*/ 119 w 337"/>
              <a:gd name="T19" fmla="*/ 186 h 337"/>
              <a:gd name="T20" fmla="*/ 135 w 337"/>
              <a:gd name="T21" fmla="*/ 171 h 337"/>
              <a:gd name="T22" fmla="*/ 140 w 337"/>
              <a:gd name="T23" fmla="*/ 141 h 337"/>
              <a:gd name="T24" fmla="*/ 233 w 337"/>
              <a:gd name="T25" fmla="*/ 87 h 337"/>
              <a:gd name="T26" fmla="*/ 298 w 337"/>
              <a:gd name="T27" fmla="*/ 149 h 337"/>
              <a:gd name="T28" fmla="*/ 218 w 337"/>
              <a:gd name="T29" fmla="*/ 252 h 337"/>
              <a:gd name="T30" fmla="*/ 286 w 337"/>
              <a:gd name="T31" fmla="*/ 264 h 337"/>
              <a:gd name="T32" fmla="*/ 334 w 337"/>
              <a:gd name="T33" fmla="*/ 169 h 337"/>
              <a:gd name="T34" fmla="*/ 286 w 337"/>
              <a:gd name="T35" fmla="*/ 75 h 337"/>
              <a:gd name="T36" fmla="*/ 330 w 337"/>
              <a:gd name="T37" fmla="*/ 30 h 337"/>
              <a:gd name="T38" fmla="*/ 330 w 337"/>
              <a:gd name="T39" fmla="*/ 7 h 337"/>
              <a:gd name="T40" fmla="*/ 307 w 337"/>
              <a:gd name="T41" fmla="*/ 7 h 337"/>
              <a:gd name="T42" fmla="*/ 255 w 337"/>
              <a:gd name="T43" fmla="*/ 59 h 337"/>
              <a:gd name="T44" fmla="*/ 218 w 337"/>
              <a:gd name="T45" fmla="*/ 52 h 337"/>
              <a:gd name="T46" fmla="*/ 123 w 337"/>
              <a:gd name="T47" fmla="*/ 101 h 337"/>
              <a:gd name="T48" fmla="*/ 30 w 337"/>
              <a:gd name="T49" fmla="*/ 7 h 337"/>
              <a:gd name="T50" fmla="*/ 6 w 337"/>
              <a:gd name="T51" fmla="*/ 7 h 337"/>
              <a:gd name="T52" fmla="*/ 6 w 337"/>
              <a:gd name="T53" fmla="*/ 31 h 337"/>
              <a:gd name="T54" fmla="*/ 95 w 337"/>
              <a:gd name="T55" fmla="*/ 120 h 337"/>
              <a:gd name="T56" fmla="*/ 40 w 337"/>
              <a:gd name="T57" fmla="*/ 135 h 337"/>
              <a:gd name="T58" fmla="*/ 1 w 337"/>
              <a:gd name="T59" fmla="*/ 208 h 337"/>
              <a:gd name="T60" fmla="*/ 41 w 337"/>
              <a:gd name="T61" fmla="*/ 273 h 337"/>
              <a:gd name="T62" fmla="*/ 6 w 337"/>
              <a:gd name="T63" fmla="*/ 307 h 337"/>
              <a:gd name="T64" fmla="*/ 6 w 337"/>
              <a:gd name="T65" fmla="*/ 331 h 337"/>
              <a:gd name="T66" fmla="*/ 30 w 337"/>
              <a:gd name="T67" fmla="*/ 331 h 337"/>
              <a:gd name="T68" fmla="*/ 76 w 337"/>
              <a:gd name="T69" fmla="*/ 285 h 337"/>
              <a:gd name="T70" fmla="*/ 85 w 337"/>
              <a:gd name="T71" fmla="*/ 285 h 337"/>
              <a:gd name="T72" fmla="*/ 218 w 337"/>
              <a:gd name="T73" fmla="*/ 285 h 337"/>
              <a:gd name="T74" fmla="*/ 218 w 337"/>
              <a:gd name="T75" fmla="*/ 285 h 337"/>
              <a:gd name="T76" fmla="*/ 218 w 337"/>
              <a:gd name="T77" fmla="*/ 286 h 337"/>
              <a:gd name="T78" fmla="*/ 255 w 337"/>
              <a:gd name="T79" fmla="*/ 279 h 337"/>
              <a:gd name="T80" fmla="*/ 306 w 337"/>
              <a:gd name="T81" fmla="*/ 331 h 337"/>
              <a:gd name="T82" fmla="*/ 330 w 337"/>
              <a:gd name="T83" fmla="*/ 331 h 337"/>
              <a:gd name="T84" fmla="*/ 330 w 337"/>
              <a:gd name="T85" fmla="*/ 307 h 337"/>
              <a:gd name="T86" fmla="*/ 286 w 337"/>
              <a:gd name="T87" fmla="*/ 264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7" h="337">
                <a:moveTo>
                  <a:pt x="218" y="252"/>
                </a:moveTo>
                <a:lnTo>
                  <a:pt x="218" y="252"/>
                </a:lnTo>
                <a:lnTo>
                  <a:pt x="218" y="252"/>
                </a:lnTo>
                <a:lnTo>
                  <a:pt x="217" y="252"/>
                </a:lnTo>
                <a:lnTo>
                  <a:pt x="87" y="252"/>
                </a:lnTo>
                <a:cubicBezTo>
                  <a:pt x="63" y="252"/>
                  <a:pt x="40" y="236"/>
                  <a:pt x="35" y="211"/>
                </a:cubicBezTo>
                <a:cubicBezTo>
                  <a:pt x="30" y="180"/>
                  <a:pt x="54" y="152"/>
                  <a:pt x="85" y="152"/>
                </a:cubicBezTo>
                <a:cubicBezTo>
                  <a:pt x="91" y="152"/>
                  <a:pt x="97" y="154"/>
                  <a:pt x="102" y="156"/>
                </a:cubicBezTo>
                <a:lnTo>
                  <a:pt x="102" y="168"/>
                </a:lnTo>
                <a:cubicBezTo>
                  <a:pt x="102" y="178"/>
                  <a:pt x="109" y="186"/>
                  <a:pt x="119" y="186"/>
                </a:cubicBezTo>
                <a:cubicBezTo>
                  <a:pt x="127" y="186"/>
                  <a:pt x="134" y="180"/>
                  <a:pt x="135" y="171"/>
                </a:cubicBezTo>
                <a:cubicBezTo>
                  <a:pt x="136" y="162"/>
                  <a:pt x="138" y="152"/>
                  <a:pt x="140" y="141"/>
                </a:cubicBezTo>
                <a:cubicBezTo>
                  <a:pt x="147" y="107"/>
                  <a:pt x="191" y="80"/>
                  <a:pt x="233" y="87"/>
                </a:cubicBezTo>
                <a:cubicBezTo>
                  <a:pt x="265" y="93"/>
                  <a:pt x="291" y="117"/>
                  <a:pt x="298" y="149"/>
                </a:cubicBezTo>
                <a:cubicBezTo>
                  <a:pt x="311" y="203"/>
                  <a:pt x="268" y="252"/>
                  <a:pt x="218" y="252"/>
                </a:cubicBezTo>
                <a:close/>
                <a:moveTo>
                  <a:pt x="286" y="264"/>
                </a:moveTo>
                <a:cubicBezTo>
                  <a:pt x="315" y="242"/>
                  <a:pt x="334" y="208"/>
                  <a:pt x="334" y="169"/>
                </a:cubicBezTo>
                <a:cubicBezTo>
                  <a:pt x="334" y="130"/>
                  <a:pt x="315" y="96"/>
                  <a:pt x="286" y="75"/>
                </a:cubicBezTo>
                <a:lnTo>
                  <a:pt x="330" y="30"/>
                </a:lnTo>
                <a:cubicBezTo>
                  <a:pt x="337" y="24"/>
                  <a:pt x="337" y="13"/>
                  <a:pt x="330" y="7"/>
                </a:cubicBezTo>
                <a:cubicBezTo>
                  <a:pt x="324" y="0"/>
                  <a:pt x="313" y="0"/>
                  <a:pt x="307" y="7"/>
                </a:cubicBezTo>
                <a:lnTo>
                  <a:pt x="255" y="59"/>
                </a:lnTo>
                <a:cubicBezTo>
                  <a:pt x="243" y="55"/>
                  <a:pt x="231" y="52"/>
                  <a:pt x="218" y="52"/>
                </a:cubicBezTo>
                <a:cubicBezTo>
                  <a:pt x="179" y="52"/>
                  <a:pt x="145" y="72"/>
                  <a:pt x="123" y="101"/>
                </a:cubicBezTo>
                <a:lnTo>
                  <a:pt x="30" y="7"/>
                </a:lnTo>
                <a:cubicBezTo>
                  <a:pt x="23" y="1"/>
                  <a:pt x="13" y="1"/>
                  <a:pt x="6" y="7"/>
                </a:cubicBezTo>
                <a:cubicBezTo>
                  <a:pt x="0" y="14"/>
                  <a:pt x="0" y="24"/>
                  <a:pt x="6" y="31"/>
                </a:cubicBezTo>
                <a:lnTo>
                  <a:pt x="95" y="120"/>
                </a:lnTo>
                <a:cubicBezTo>
                  <a:pt x="79" y="117"/>
                  <a:pt x="60" y="120"/>
                  <a:pt x="40" y="135"/>
                </a:cubicBezTo>
                <a:cubicBezTo>
                  <a:pt x="16" y="152"/>
                  <a:pt x="0" y="179"/>
                  <a:pt x="1" y="208"/>
                </a:cubicBezTo>
                <a:cubicBezTo>
                  <a:pt x="3" y="235"/>
                  <a:pt x="18" y="259"/>
                  <a:pt x="41" y="273"/>
                </a:cubicBezTo>
                <a:lnTo>
                  <a:pt x="6" y="307"/>
                </a:lnTo>
                <a:cubicBezTo>
                  <a:pt x="0" y="314"/>
                  <a:pt x="0" y="324"/>
                  <a:pt x="6" y="331"/>
                </a:cubicBezTo>
                <a:cubicBezTo>
                  <a:pt x="13" y="337"/>
                  <a:pt x="23" y="337"/>
                  <a:pt x="30" y="331"/>
                </a:cubicBezTo>
                <a:lnTo>
                  <a:pt x="76" y="285"/>
                </a:lnTo>
                <a:cubicBezTo>
                  <a:pt x="79" y="285"/>
                  <a:pt x="82" y="285"/>
                  <a:pt x="85" y="285"/>
                </a:cubicBezTo>
                <a:lnTo>
                  <a:pt x="218" y="285"/>
                </a:lnTo>
                <a:cubicBezTo>
                  <a:pt x="218" y="285"/>
                  <a:pt x="218" y="285"/>
                  <a:pt x="218" y="285"/>
                </a:cubicBezTo>
                <a:cubicBezTo>
                  <a:pt x="218" y="285"/>
                  <a:pt x="218" y="286"/>
                  <a:pt x="218" y="286"/>
                </a:cubicBezTo>
                <a:cubicBezTo>
                  <a:pt x="231" y="285"/>
                  <a:pt x="243" y="283"/>
                  <a:pt x="255" y="279"/>
                </a:cubicBezTo>
                <a:lnTo>
                  <a:pt x="306" y="331"/>
                </a:lnTo>
                <a:cubicBezTo>
                  <a:pt x="313" y="337"/>
                  <a:pt x="323" y="337"/>
                  <a:pt x="330" y="331"/>
                </a:cubicBezTo>
                <a:cubicBezTo>
                  <a:pt x="336" y="324"/>
                  <a:pt x="336" y="314"/>
                  <a:pt x="330" y="307"/>
                </a:cubicBezTo>
                <a:lnTo>
                  <a:pt x="286" y="2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0">
            <a:extLst>
              <a:ext uri="{FF2B5EF4-FFF2-40B4-BE49-F238E27FC236}">
                <a16:creationId xmlns:a16="http://schemas.microsoft.com/office/drawing/2014/main" id="{07F4DE7C-1C8D-4BC6-AE7C-1162D8B5229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13276" y="4151313"/>
            <a:ext cx="285750" cy="252413"/>
          </a:xfrm>
          <a:custGeom>
            <a:avLst/>
            <a:gdLst>
              <a:gd name="T0" fmla="*/ 275 w 379"/>
              <a:gd name="T1" fmla="*/ 316 h 332"/>
              <a:gd name="T2" fmla="*/ 258 w 379"/>
              <a:gd name="T3" fmla="*/ 332 h 332"/>
              <a:gd name="T4" fmla="*/ 241 w 379"/>
              <a:gd name="T5" fmla="*/ 316 h 332"/>
              <a:gd name="T6" fmla="*/ 258 w 379"/>
              <a:gd name="T7" fmla="*/ 299 h 332"/>
              <a:gd name="T8" fmla="*/ 275 w 379"/>
              <a:gd name="T9" fmla="*/ 316 h 332"/>
              <a:gd name="T10" fmla="*/ 208 w 379"/>
              <a:gd name="T11" fmla="*/ 316 h 332"/>
              <a:gd name="T12" fmla="*/ 191 w 379"/>
              <a:gd name="T13" fmla="*/ 332 h 332"/>
              <a:gd name="T14" fmla="*/ 175 w 379"/>
              <a:gd name="T15" fmla="*/ 316 h 332"/>
              <a:gd name="T16" fmla="*/ 191 w 379"/>
              <a:gd name="T17" fmla="*/ 299 h 332"/>
              <a:gd name="T18" fmla="*/ 208 w 379"/>
              <a:gd name="T19" fmla="*/ 316 h 332"/>
              <a:gd name="T20" fmla="*/ 141 w 379"/>
              <a:gd name="T21" fmla="*/ 316 h 332"/>
              <a:gd name="T22" fmla="*/ 125 w 379"/>
              <a:gd name="T23" fmla="*/ 332 h 332"/>
              <a:gd name="T24" fmla="*/ 108 w 379"/>
              <a:gd name="T25" fmla="*/ 316 h 332"/>
              <a:gd name="T26" fmla="*/ 125 w 379"/>
              <a:gd name="T27" fmla="*/ 299 h 332"/>
              <a:gd name="T28" fmla="*/ 141 w 379"/>
              <a:gd name="T29" fmla="*/ 316 h 332"/>
              <a:gd name="T30" fmla="*/ 303 w 379"/>
              <a:gd name="T31" fmla="*/ 229 h 332"/>
              <a:gd name="T32" fmla="*/ 93 w 379"/>
              <a:gd name="T33" fmla="*/ 238 h 332"/>
              <a:gd name="T34" fmla="*/ 71 w 379"/>
              <a:gd name="T35" fmla="*/ 231 h 332"/>
              <a:gd name="T36" fmla="*/ 112 w 379"/>
              <a:gd name="T37" fmla="*/ 179 h 332"/>
              <a:gd name="T38" fmla="*/ 273 w 379"/>
              <a:gd name="T39" fmla="*/ 138 h 332"/>
              <a:gd name="T40" fmla="*/ 303 w 379"/>
              <a:gd name="T41" fmla="*/ 229 h 332"/>
              <a:gd name="T42" fmla="*/ 299 w 379"/>
              <a:gd name="T43" fmla="*/ 109 h 332"/>
              <a:gd name="T44" fmla="*/ 298 w 379"/>
              <a:gd name="T45" fmla="*/ 108 h 332"/>
              <a:gd name="T46" fmla="*/ 76 w 379"/>
              <a:gd name="T47" fmla="*/ 140 h 332"/>
              <a:gd name="T48" fmla="*/ 76 w 379"/>
              <a:gd name="T49" fmla="*/ 140 h 332"/>
              <a:gd name="T50" fmla="*/ 75 w 379"/>
              <a:gd name="T51" fmla="*/ 140 h 332"/>
              <a:gd name="T52" fmla="*/ 95 w 379"/>
              <a:gd name="T53" fmla="*/ 271 h 332"/>
              <a:gd name="T54" fmla="*/ 329 w 379"/>
              <a:gd name="T55" fmla="*/ 250 h 332"/>
              <a:gd name="T56" fmla="*/ 299 w 379"/>
              <a:gd name="T57" fmla="*/ 109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79" h="332">
                <a:moveTo>
                  <a:pt x="275" y="316"/>
                </a:moveTo>
                <a:cubicBezTo>
                  <a:pt x="275" y="325"/>
                  <a:pt x="267" y="332"/>
                  <a:pt x="258" y="332"/>
                </a:cubicBezTo>
                <a:cubicBezTo>
                  <a:pt x="249" y="332"/>
                  <a:pt x="241" y="325"/>
                  <a:pt x="241" y="316"/>
                </a:cubicBezTo>
                <a:cubicBezTo>
                  <a:pt x="241" y="307"/>
                  <a:pt x="249" y="299"/>
                  <a:pt x="258" y="299"/>
                </a:cubicBezTo>
                <a:cubicBezTo>
                  <a:pt x="267" y="299"/>
                  <a:pt x="275" y="307"/>
                  <a:pt x="275" y="316"/>
                </a:cubicBezTo>
                <a:close/>
                <a:moveTo>
                  <a:pt x="208" y="316"/>
                </a:moveTo>
                <a:cubicBezTo>
                  <a:pt x="208" y="325"/>
                  <a:pt x="201" y="332"/>
                  <a:pt x="191" y="332"/>
                </a:cubicBezTo>
                <a:cubicBezTo>
                  <a:pt x="182" y="332"/>
                  <a:pt x="175" y="325"/>
                  <a:pt x="175" y="316"/>
                </a:cubicBezTo>
                <a:cubicBezTo>
                  <a:pt x="175" y="307"/>
                  <a:pt x="182" y="299"/>
                  <a:pt x="191" y="299"/>
                </a:cubicBezTo>
                <a:cubicBezTo>
                  <a:pt x="201" y="299"/>
                  <a:pt x="208" y="307"/>
                  <a:pt x="208" y="316"/>
                </a:cubicBezTo>
                <a:close/>
                <a:moveTo>
                  <a:pt x="141" y="316"/>
                </a:moveTo>
                <a:cubicBezTo>
                  <a:pt x="141" y="325"/>
                  <a:pt x="134" y="332"/>
                  <a:pt x="125" y="332"/>
                </a:cubicBezTo>
                <a:cubicBezTo>
                  <a:pt x="115" y="332"/>
                  <a:pt x="108" y="325"/>
                  <a:pt x="108" y="316"/>
                </a:cubicBezTo>
                <a:cubicBezTo>
                  <a:pt x="108" y="307"/>
                  <a:pt x="115" y="299"/>
                  <a:pt x="125" y="299"/>
                </a:cubicBezTo>
                <a:cubicBezTo>
                  <a:pt x="134" y="299"/>
                  <a:pt x="141" y="307"/>
                  <a:pt x="141" y="316"/>
                </a:cubicBezTo>
                <a:close/>
                <a:moveTo>
                  <a:pt x="303" y="229"/>
                </a:moveTo>
                <a:cubicBezTo>
                  <a:pt x="285" y="241"/>
                  <a:pt x="288" y="238"/>
                  <a:pt x="93" y="238"/>
                </a:cubicBezTo>
                <a:cubicBezTo>
                  <a:pt x="85" y="238"/>
                  <a:pt x="77" y="235"/>
                  <a:pt x="71" y="231"/>
                </a:cubicBezTo>
                <a:cubicBezTo>
                  <a:pt x="36" y="204"/>
                  <a:pt x="77" y="151"/>
                  <a:pt x="112" y="179"/>
                </a:cubicBezTo>
                <a:cubicBezTo>
                  <a:pt x="79" y="71"/>
                  <a:pt x="250" y="22"/>
                  <a:pt x="273" y="138"/>
                </a:cubicBezTo>
                <a:cubicBezTo>
                  <a:pt x="323" y="136"/>
                  <a:pt x="343" y="201"/>
                  <a:pt x="303" y="229"/>
                </a:cubicBezTo>
                <a:close/>
                <a:moveTo>
                  <a:pt x="299" y="109"/>
                </a:moveTo>
                <a:cubicBezTo>
                  <a:pt x="298" y="109"/>
                  <a:pt x="298" y="108"/>
                  <a:pt x="298" y="108"/>
                </a:cubicBezTo>
                <a:cubicBezTo>
                  <a:pt x="251" y="0"/>
                  <a:pt x="91" y="23"/>
                  <a:pt x="7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0" y="159"/>
                  <a:pt x="11" y="271"/>
                  <a:pt x="95" y="271"/>
                </a:cubicBezTo>
                <a:cubicBezTo>
                  <a:pt x="282" y="271"/>
                  <a:pt x="297" y="278"/>
                  <a:pt x="329" y="250"/>
                </a:cubicBezTo>
                <a:cubicBezTo>
                  <a:pt x="379" y="207"/>
                  <a:pt x="361" y="127"/>
                  <a:pt x="299" y="1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1">
            <a:extLst>
              <a:ext uri="{FF2B5EF4-FFF2-40B4-BE49-F238E27FC236}">
                <a16:creationId xmlns:a16="http://schemas.microsoft.com/office/drawing/2014/main" id="{EC484CAC-4FCF-4115-9BD8-A8C39596909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14801" y="4179888"/>
            <a:ext cx="290513" cy="255588"/>
          </a:xfrm>
          <a:custGeom>
            <a:avLst/>
            <a:gdLst>
              <a:gd name="T0" fmla="*/ 115 w 385"/>
              <a:gd name="T1" fmla="*/ 281 h 335"/>
              <a:gd name="T2" fmla="*/ 115 w 385"/>
              <a:gd name="T3" fmla="*/ 305 h 335"/>
              <a:gd name="T4" fmla="*/ 91 w 385"/>
              <a:gd name="T5" fmla="*/ 328 h 335"/>
              <a:gd name="T6" fmla="*/ 67 w 385"/>
              <a:gd name="T7" fmla="*/ 328 h 335"/>
              <a:gd name="T8" fmla="*/ 67 w 385"/>
              <a:gd name="T9" fmla="*/ 305 h 335"/>
              <a:gd name="T10" fmla="*/ 91 w 385"/>
              <a:gd name="T11" fmla="*/ 281 h 335"/>
              <a:gd name="T12" fmla="*/ 115 w 385"/>
              <a:gd name="T13" fmla="*/ 281 h 335"/>
              <a:gd name="T14" fmla="*/ 295 w 385"/>
              <a:gd name="T15" fmla="*/ 281 h 335"/>
              <a:gd name="T16" fmla="*/ 295 w 385"/>
              <a:gd name="T17" fmla="*/ 305 h 335"/>
              <a:gd name="T18" fmla="*/ 272 w 385"/>
              <a:gd name="T19" fmla="*/ 328 h 335"/>
              <a:gd name="T20" fmla="*/ 248 w 385"/>
              <a:gd name="T21" fmla="*/ 328 h 335"/>
              <a:gd name="T22" fmla="*/ 248 w 385"/>
              <a:gd name="T23" fmla="*/ 305 h 335"/>
              <a:gd name="T24" fmla="*/ 272 w 385"/>
              <a:gd name="T25" fmla="*/ 281 h 335"/>
              <a:gd name="T26" fmla="*/ 295 w 385"/>
              <a:gd name="T27" fmla="*/ 281 h 335"/>
              <a:gd name="T28" fmla="*/ 205 w 385"/>
              <a:gd name="T29" fmla="*/ 281 h 335"/>
              <a:gd name="T30" fmla="*/ 205 w 385"/>
              <a:gd name="T31" fmla="*/ 305 h 335"/>
              <a:gd name="T32" fmla="*/ 181 w 385"/>
              <a:gd name="T33" fmla="*/ 328 h 335"/>
              <a:gd name="T34" fmla="*/ 158 w 385"/>
              <a:gd name="T35" fmla="*/ 328 h 335"/>
              <a:gd name="T36" fmla="*/ 158 w 385"/>
              <a:gd name="T37" fmla="*/ 305 h 335"/>
              <a:gd name="T38" fmla="*/ 181 w 385"/>
              <a:gd name="T39" fmla="*/ 281 h 335"/>
              <a:gd name="T40" fmla="*/ 205 w 385"/>
              <a:gd name="T41" fmla="*/ 281 h 335"/>
              <a:gd name="T42" fmla="*/ 268 w 385"/>
              <a:gd name="T43" fmla="*/ 200 h 335"/>
              <a:gd name="T44" fmla="*/ 268 w 385"/>
              <a:gd name="T45" fmla="*/ 200 h 335"/>
              <a:gd name="T46" fmla="*/ 267 w 385"/>
              <a:gd name="T47" fmla="*/ 200 h 335"/>
              <a:gd name="T48" fmla="*/ 88 w 385"/>
              <a:gd name="T49" fmla="*/ 200 h 335"/>
              <a:gd name="T50" fmla="*/ 56 w 385"/>
              <a:gd name="T51" fmla="*/ 152 h 335"/>
              <a:gd name="T52" fmla="*/ 106 w 385"/>
              <a:gd name="T53" fmla="*/ 141 h 335"/>
              <a:gd name="T54" fmla="*/ 132 w 385"/>
              <a:gd name="T55" fmla="*/ 53 h 335"/>
              <a:gd name="T56" fmla="*/ 186 w 385"/>
              <a:gd name="T57" fmla="*/ 33 h 335"/>
              <a:gd name="T58" fmla="*/ 267 w 385"/>
              <a:gd name="T59" fmla="*/ 100 h 335"/>
              <a:gd name="T60" fmla="*/ 268 w 385"/>
              <a:gd name="T61" fmla="*/ 100 h 335"/>
              <a:gd name="T62" fmla="*/ 269 w 385"/>
              <a:gd name="T63" fmla="*/ 100 h 335"/>
              <a:gd name="T64" fmla="*/ 268 w 385"/>
              <a:gd name="T65" fmla="*/ 200 h 335"/>
              <a:gd name="T66" fmla="*/ 293 w 385"/>
              <a:gd name="T67" fmla="*/ 71 h 335"/>
              <a:gd name="T68" fmla="*/ 293 w 385"/>
              <a:gd name="T69" fmla="*/ 70 h 335"/>
              <a:gd name="T70" fmla="*/ 293 w 385"/>
              <a:gd name="T71" fmla="*/ 70 h 335"/>
              <a:gd name="T72" fmla="*/ 186 w 385"/>
              <a:gd name="T73" fmla="*/ 0 h 335"/>
              <a:gd name="T74" fmla="*/ 108 w 385"/>
              <a:gd name="T75" fmla="*/ 29 h 335"/>
              <a:gd name="T76" fmla="*/ 70 w 385"/>
              <a:gd name="T77" fmla="*/ 102 h 335"/>
              <a:gd name="T78" fmla="*/ 70 w 385"/>
              <a:gd name="T79" fmla="*/ 102 h 335"/>
              <a:gd name="T80" fmla="*/ 70 w 385"/>
              <a:gd name="T81" fmla="*/ 102 h 335"/>
              <a:gd name="T82" fmla="*/ 31 w 385"/>
              <a:gd name="T83" fmla="*/ 129 h 335"/>
              <a:gd name="T84" fmla="*/ 89 w 385"/>
              <a:gd name="T85" fmla="*/ 233 h 335"/>
              <a:gd name="T86" fmla="*/ 265 w 385"/>
              <a:gd name="T87" fmla="*/ 233 h 335"/>
              <a:gd name="T88" fmla="*/ 293 w 385"/>
              <a:gd name="T89" fmla="*/ 71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85" h="335">
                <a:moveTo>
                  <a:pt x="115" y="281"/>
                </a:moveTo>
                <a:cubicBezTo>
                  <a:pt x="121" y="288"/>
                  <a:pt x="121" y="298"/>
                  <a:pt x="115" y="305"/>
                </a:cubicBezTo>
                <a:lnTo>
                  <a:pt x="91" y="328"/>
                </a:lnTo>
                <a:cubicBezTo>
                  <a:pt x="85" y="335"/>
                  <a:pt x="74" y="335"/>
                  <a:pt x="67" y="328"/>
                </a:cubicBezTo>
                <a:cubicBezTo>
                  <a:pt x="61" y="322"/>
                  <a:pt x="61" y="311"/>
                  <a:pt x="67" y="305"/>
                </a:cubicBezTo>
                <a:lnTo>
                  <a:pt x="91" y="281"/>
                </a:lnTo>
                <a:cubicBezTo>
                  <a:pt x="98" y="275"/>
                  <a:pt x="108" y="275"/>
                  <a:pt x="115" y="281"/>
                </a:cubicBezTo>
                <a:close/>
                <a:moveTo>
                  <a:pt x="295" y="281"/>
                </a:moveTo>
                <a:cubicBezTo>
                  <a:pt x="302" y="288"/>
                  <a:pt x="302" y="298"/>
                  <a:pt x="295" y="305"/>
                </a:cubicBezTo>
                <a:lnTo>
                  <a:pt x="272" y="328"/>
                </a:lnTo>
                <a:cubicBezTo>
                  <a:pt x="265" y="335"/>
                  <a:pt x="254" y="335"/>
                  <a:pt x="248" y="328"/>
                </a:cubicBezTo>
                <a:cubicBezTo>
                  <a:pt x="241" y="322"/>
                  <a:pt x="241" y="311"/>
                  <a:pt x="248" y="305"/>
                </a:cubicBezTo>
                <a:lnTo>
                  <a:pt x="272" y="281"/>
                </a:lnTo>
                <a:cubicBezTo>
                  <a:pt x="278" y="275"/>
                  <a:pt x="289" y="275"/>
                  <a:pt x="295" y="281"/>
                </a:cubicBezTo>
                <a:close/>
                <a:moveTo>
                  <a:pt x="205" y="281"/>
                </a:moveTo>
                <a:cubicBezTo>
                  <a:pt x="211" y="288"/>
                  <a:pt x="211" y="298"/>
                  <a:pt x="205" y="305"/>
                </a:cubicBezTo>
                <a:lnTo>
                  <a:pt x="181" y="328"/>
                </a:lnTo>
                <a:cubicBezTo>
                  <a:pt x="175" y="335"/>
                  <a:pt x="164" y="335"/>
                  <a:pt x="158" y="328"/>
                </a:cubicBezTo>
                <a:cubicBezTo>
                  <a:pt x="151" y="322"/>
                  <a:pt x="151" y="311"/>
                  <a:pt x="158" y="305"/>
                </a:cubicBezTo>
                <a:lnTo>
                  <a:pt x="181" y="281"/>
                </a:lnTo>
                <a:cubicBezTo>
                  <a:pt x="188" y="275"/>
                  <a:pt x="198" y="275"/>
                  <a:pt x="205" y="281"/>
                </a:cubicBezTo>
                <a:close/>
                <a:moveTo>
                  <a:pt x="268" y="200"/>
                </a:moveTo>
                <a:lnTo>
                  <a:pt x="268" y="200"/>
                </a:lnTo>
                <a:lnTo>
                  <a:pt x="267" y="200"/>
                </a:lnTo>
                <a:lnTo>
                  <a:pt x="88" y="200"/>
                </a:lnTo>
                <a:cubicBezTo>
                  <a:pt x="62" y="200"/>
                  <a:pt x="44" y="175"/>
                  <a:pt x="56" y="152"/>
                </a:cubicBezTo>
                <a:cubicBezTo>
                  <a:pt x="65" y="134"/>
                  <a:pt x="89" y="127"/>
                  <a:pt x="106" y="141"/>
                </a:cubicBezTo>
                <a:cubicBezTo>
                  <a:pt x="96" y="107"/>
                  <a:pt x="108" y="74"/>
                  <a:pt x="132" y="53"/>
                </a:cubicBezTo>
                <a:cubicBezTo>
                  <a:pt x="146" y="41"/>
                  <a:pt x="165" y="33"/>
                  <a:pt x="186" y="33"/>
                </a:cubicBezTo>
                <a:cubicBezTo>
                  <a:pt x="227" y="33"/>
                  <a:pt x="260" y="63"/>
                  <a:pt x="267" y="100"/>
                </a:cubicBezTo>
                <a:cubicBezTo>
                  <a:pt x="268" y="100"/>
                  <a:pt x="268" y="100"/>
                  <a:pt x="268" y="100"/>
                </a:cubicBezTo>
                <a:cubicBezTo>
                  <a:pt x="268" y="100"/>
                  <a:pt x="269" y="100"/>
                  <a:pt x="269" y="100"/>
                </a:cubicBezTo>
                <a:cubicBezTo>
                  <a:pt x="334" y="100"/>
                  <a:pt x="337" y="200"/>
                  <a:pt x="268" y="200"/>
                </a:cubicBezTo>
                <a:close/>
                <a:moveTo>
                  <a:pt x="293" y="71"/>
                </a:moveTo>
                <a:cubicBezTo>
                  <a:pt x="293" y="71"/>
                  <a:pt x="293" y="71"/>
                  <a:pt x="293" y="70"/>
                </a:cubicBezTo>
                <a:cubicBezTo>
                  <a:pt x="293" y="70"/>
                  <a:pt x="293" y="70"/>
                  <a:pt x="293" y="70"/>
                </a:cubicBezTo>
                <a:cubicBezTo>
                  <a:pt x="275" y="29"/>
                  <a:pt x="233" y="0"/>
                  <a:pt x="186" y="0"/>
                </a:cubicBezTo>
                <a:cubicBezTo>
                  <a:pt x="156" y="0"/>
                  <a:pt x="129" y="11"/>
                  <a:pt x="108" y="29"/>
                </a:cubicBezTo>
                <a:cubicBezTo>
                  <a:pt x="88" y="48"/>
                  <a:pt x="74" y="73"/>
                  <a:pt x="70" y="102"/>
                </a:cubicBezTo>
                <a:cubicBezTo>
                  <a:pt x="70" y="102"/>
                  <a:pt x="70" y="102"/>
                  <a:pt x="70" y="102"/>
                </a:cubicBezTo>
                <a:cubicBezTo>
                  <a:pt x="70" y="102"/>
                  <a:pt x="70" y="102"/>
                  <a:pt x="70" y="102"/>
                </a:cubicBezTo>
                <a:cubicBezTo>
                  <a:pt x="54" y="106"/>
                  <a:pt x="40" y="116"/>
                  <a:pt x="31" y="129"/>
                </a:cubicBezTo>
                <a:cubicBezTo>
                  <a:pt x="0" y="173"/>
                  <a:pt x="32" y="233"/>
                  <a:pt x="89" y="233"/>
                </a:cubicBezTo>
                <a:lnTo>
                  <a:pt x="265" y="233"/>
                </a:lnTo>
                <a:cubicBezTo>
                  <a:pt x="365" y="233"/>
                  <a:pt x="385" y="98"/>
                  <a:pt x="293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2">
            <a:extLst>
              <a:ext uri="{FF2B5EF4-FFF2-40B4-BE49-F238E27FC236}">
                <a16:creationId xmlns:a16="http://schemas.microsoft.com/office/drawing/2014/main" id="{F3EB39DE-DA49-484D-859D-4E2C24FCBBF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11563" y="4151313"/>
            <a:ext cx="284163" cy="282575"/>
          </a:xfrm>
          <a:custGeom>
            <a:avLst/>
            <a:gdLst>
              <a:gd name="T0" fmla="*/ 135 w 375"/>
              <a:gd name="T1" fmla="*/ 321 h 371"/>
              <a:gd name="T2" fmla="*/ 135 w 375"/>
              <a:gd name="T3" fmla="*/ 355 h 371"/>
              <a:gd name="T4" fmla="*/ 118 w 375"/>
              <a:gd name="T5" fmla="*/ 371 h 371"/>
              <a:gd name="T6" fmla="*/ 102 w 375"/>
              <a:gd name="T7" fmla="*/ 355 h 371"/>
              <a:gd name="T8" fmla="*/ 102 w 375"/>
              <a:gd name="T9" fmla="*/ 321 h 371"/>
              <a:gd name="T10" fmla="*/ 118 w 375"/>
              <a:gd name="T11" fmla="*/ 305 h 371"/>
              <a:gd name="T12" fmla="*/ 135 w 375"/>
              <a:gd name="T13" fmla="*/ 321 h 371"/>
              <a:gd name="T14" fmla="*/ 268 w 375"/>
              <a:gd name="T15" fmla="*/ 321 h 371"/>
              <a:gd name="T16" fmla="*/ 268 w 375"/>
              <a:gd name="T17" fmla="*/ 355 h 371"/>
              <a:gd name="T18" fmla="*/ 252 w 375"/>
              <a:gd name="T19" fmla="*/ 371 h 371"/>
              <a:gd name="T20" fmla="*/ 235 w 375"/>
              <a:gd name="T21" fmla="*/ 355 h 371"/>
              <a:gd name="T22" fmla="*/ 235 w 375"/>
              <a:gd name="T23" fmla="*/ 321 h 371"/>
              <a:gd name="T24" fmla="*/ 252 w 375"/>
              <a:gd name="T25" fmla="*/ 305 h 371"/>
              <a:gd name="T26" fmla="*/ 268 w 375"/>
              <a:gd name="T27" fmla="*/ 321 h 371"/>
              <a:gd name="T28" fmla="*/ 202 w 375"/>
              <a:gd name="T29" fmla="*/ 321 h 371"/>
              <a:gd name="T30" fmla="*/ 202 w 375"/>
              <a:gd name="T31" fmla="*/ 355 h 371"/>
              <a:gd name="T32" fmla="*/ 185 w 375"/>
              <a:gd name="T33" fmla="*/ 371 h 371"/>
              <a:gd name="T34" fmla="*/ 168 w 375"/>
              <a:gd name="T35" fmla="*/ 355 h 371"/>
              <a:gd name="T36" fmla="*/ 168 w 375"/>
              <a:gd name="T37" fmla="*/ 321 h 371"/>
              <a:gd name="T38" fmla="*/ 185 w 375"/>
              <a:gd name="T39" fmla="*/ 305 h 371"/>
              <a:gd name="T40" fmla="*/ 202 w 375"/>
              <a:gd name="T41" fmla="*/ 321 h 371"/>
              <a:gd name="T42" fmla="*/ 267 w 375"/>
              <a:gd name="T43" fmla="*/ 238 h 371"/>
              <a:gd name="T44" fmla="*/ 267 w 375"/>
              <a:gd name="T45" fmla="*/ 238 h 371"/>
              <a:gd name="T46" fmla="*/ 267 w 375"/>
              <a:gd name="T47" fmla="*/ 238 h 371"/>
              <a:gd name="T48" fmla="*/ 87 w 375"/>
              <a:gd name="T49" fmla="*/ 238 h 371"/>
              <a:gd name="T50" fmla="*/ 65 w 375"/>
              <a:gd name="T51" fmla="*/ 231 h 371"/>
              <a:gd name="T52" fmla="*/ 106 w 375"/>
              <a:gd name="T53" fmla="*/ 179 h 371"/>
              <a:gd name="T54" fmla="*/ 267 w 375"/>
              <a:gd name="T55" fmla="*/ 138 h 371"/>
              <a:gd name="T56" fmla="*/ 267 w 375"/>
              <a:gd name="T57" fmla="*/ 138 h 371"/>
              <a:gd name="T58" fmla="*/ 268 w 375"/>
              <a:gd name="T59" fmla="*/ 138 h 371"/>
              <a:gd name="T60" fmla="*/ 316 w 375"/>
              <a:gd name="T61" fmla="*/ 174 h 371"/>
              <a:gd name="T62" fmla="*/ 267 w 375"/>
              <a:gd name="T63" fmla="*/ 238 h 371"/>
              <a:gd name="T64" fmla="*/ 337 w 375"/>
              <a:gd name="T65" fmla="*/ 141 h 371"/>
              <a:gd name="T66" fmla="*/ 292 w 375"/>
              <a:gd name="T67" fmla="*/ 109 h 371"/>
              <a:gd name="T68" fmla="*/ 292 w 375"/>
              <a:gd name="T69" fmla="*/ 108 h 371"/>
              <a:gd name="T70" fmla="*/ 292 w 375"/>
              <a:gd name="T71" fmla="*/ 108 h 371"/>
              <a:gd name="T72" fmla="*/ 69 w 375"/>
              <a:gd name="T73" fmla="*/ 140 h 371"/>
              <a:gd name="T74" fmla="*/ 69 w 375"/>
              <a:gd name="T75" fmla="*/ 140 h 371"/>
              <a:gd name="T76" fmla="*/ 69 w 375"/>
              <a:gd name="T77" fmla="*/ 140 h 371"/>
              <a:gd name="T78" fmla="*/ 42 w 375"/>
              <a:gd name="T79" fmla="*/ 255 h 371"/>
              <a:gd name="T80" fmla="*/ 88 w 375"/>
              <a:gd name="T81" fmla="*/ 271 h 371"/>
              <a:gd name="T82" fmla="*/ 265 w 375"/>
              <a:gd name="T83" fmla="*/ 271 h 371"/>
              <a:gd name="T84" fmla="*/ 337 w 375"/>
              <a:gd name="T85" fmla="*/ 141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75" h="371">
                <a:moveTo>
                  <a:pt x="135" y="321"/>
                </a:moveTo>
                <a:lnTo>
                  <a:pt x="135" y="355"/>
                </a:lnTo>
                <a:cubicBezTo>
                  <a:pt x="135" y="364"/>
                  <a:pt x="128" y="371"/>
                  <a:pt x="118" y="371"/>
                </a:cubicBezTo>
                <a:cubicBezTo>
                  <a:pt x="109" y="371"/>
                  <a:pt x="102" y="364"/>
                  <a:pt x="102" y="355"/>
                </a:cubicBezTo>
                <a:lnTo>
                  <a:pt x="102" y="321"/>
                </a:lnTo>
                <a:cubicBezTo>
                  <a:pt x="102" y="312"/>
                  <a:pt x="109" y="305"/>
                  <a:pt x="118" y="305"/>
                </a:cubicBezTo>
                <a:cubicBezTo>
                  <a:pt x="128" y="305"/>
                  <a:pt x="135" y="312"/>
                  <a:pt x="135" y="321"/>
                </a:cubicBezTo>
                <a:close/>
                <a:moveTo>
                  <a:pt x="268" y="321"/>
                </a:moveTo>
                <a:lnTo>
                  <a:pt x="268" y="355"/>
                </a:lnTo>
                <a:cubicBezTo>
                  <a:pt x="268" y="364"/>
                  <a:pt x="261" y="371"/>
                  <a:pt x="252" y="371"/>
                </a:cubicBezTo>
                <a:cubicBezTo>
                  <a:pt x="242" y="371"/>
                  <a:pt x="235" y="364"/>
                  <a:pt x="235" y="355"/>
                </a:cubicBezTo>
                <a:lnTo>
                  <a:pt x="235" y="321"/>
                </a:lnTo>
                <a:cubicBezTo>
                  <a:pt x="235" y="312"/>
                  <a:pt x="242" y="305"/>
                  <a:pt x="252" y="305"/>
                </a:cubicBezTo>
                <a:cubicBezTo>
                  <a:pt x="261" y="305"/>
                  <a:pt x="268" y="312"/>
                  <a:pt x="268" y="321"/>
                </a:cubicBezTo>
                <a:close/>
                <a:moveTo>
                  <a:pt x="202" y="321"/>
                </a:moveTo>
                <a:lnTo>
                  <a:pt x="202" y="355"/>
                </a:lnTo>
                <a:cubicBezTo>
                  <a:pt x="202" y="364"/>
                  <a:pt x="194" y="371"/>
                  <a:pt x="185" y="371"/>
                </a:cubicBezTo>
                <a:cubicBezTo>
                  <a:pt x="176" y="371"/>
                  <a:pt x="168" y="364"/>
                  <a:pt x="168" y="355"/>
                </a:cubicBezTo>
                <a:lnTo>
                  <a:pt x="168" y="321"/>
                </a:lnTo>
                <a:cubicBezTo>
                  <a:pt x="168" y="312"/>
                  <a:pt x="176" y="305"/>
                  <a:pt x="185" y="305"/>
                </a:cubicBezTo>
                <a:cubicBezTo>
                  <a:pt x="194" y="305"/>
                  <a:pt x="202" y="312"/>
                  <a:pt x="202" y="321"/>
                </a:cubicBezTo>
                <a:close/>
                <a:moveTo>
                  <a:pt x="267" y="238"/>
                </a:moveTo>
                <a:lnTo>
                  <a:pt x="267" y="238"/>
                </a:lnTo>
                <a:lnTo>
                  <a:pt x="267" y="238"/>
                </a:lnTo>
                <a:lnTo>
                  <a:pt x="87" y="238"/>
                </a:lnTo>
                <a:cubicBezTo>
                  <a:pt x="79" y="238"/>
                  <a:pt x="71" y="235"/>
                  <a:pt x="65" y="231"/>
                </a:cubicBezTo>
                <a:cubicBezTo>
                  <a:pt x="30" y="205"/>
                  <a:pt x="71" y="151"/>
                  <a:pt x="106" y="179"/>
                </a:cubicBezTo>
                <a:cubicBezTo>
                  <a:pt x="71" y="66"/>
                  <a:pt x="244" y="28"/>
                  <a:pt x="267" y="138"/>
                </a:cubicBezTo>
                <a:cubicBezTo>
                  <a:pt x="267" y="138"/>
                  <a:pt x="267" y="138"/>
                  <a:pt x="267" y="138"/>
                </a:cubicBezTo>
                <a:cubicBezTo>
                  <a:pt x="268" y="138"/>
                  <a:pt x="268" y="138"/>
                  <a:pt x="268" y="138"/>
                </a:cubicBezTo>
                <a:cubicBezTo>
                  <a:pt x="291" y="138"/>
                  <a:pt x="310" y="154"/>
                  <a:pt x="316" y="174"/>
                </a:cubicBezTo>
                <a:cubicBezTo>
                  <a:pt x="326" y="206"/>
                  <a:pt x="303" y="238"/>
                  <a:pt x="267" y="238"/>
                </a:cubicBezTo>
                <a:close/>
                <a:moveTo>
                  <a:pt x="337" y="141"/>
                </a:moveTo>
                <a:cubicBezTo>
                  <a:pt x="326" y="126"/>
                  <a:pt x="311" y="114"/>
                  <a:pt x="292" y="109"/>
                </a:cubicBezTo>
                <a:cubicBezTo>
                  <a:pt x="292" y="109"/>
                  <a:pt x="292" y="109"/>
                  <a:pt x="292" y="108"/>
                </a:cubicBezTo>
                <a:cubicBezTo>
                  <a:pt x="292" y="108"/>
                  <a:pt x="292" y="108"/>
                  <a:pt x="292" y="108"/>
                </a:cubicBezTo>
                <a:cubicBezTo>
                  <a:pt x="245" y="0"/>
                  <a:pt x="84" y="23"/>
                  <a:pt x="69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17" y="153"/>
                  <a:pt x="0" y="220"/>
                  <a:pt x="42" y="255"/>
                </a:cubicBezTo>
                <a:cubicBezTo>
                  <a:pt x="55" y="265"/>
                  <a:pt x="71" y="271"/>
                  <a:pt x="88" y="271"/>
                </a:cubicBezTo>
                <a:lnTo>
                  <a:pt x="265" y="271"/>
                </a:lnTo>
                <a:cubicBezTo>
                  <a:pt x="335" y="271"/>
                  <a:pt x="375" y="196"/>
                  <a:pt x="337" y="1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3">
            <a:extLst>
              <a:ext uri="{FF2B5EF4-FFF2-40B4-BE49-F238E27FC236}">
                <a16:creationId xmlns:a16="http://schemas.microsoft.com/office/drawing/2014/main" id="{5C1D6FF2-F848-483D-A75E-5618C03355B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22613" y="4179888"/>
            <a:ext cx="252413" cy="254000"/>
          </a:xfrm>
          <a:custGeom>
            <a:avLst/>
            <a:gdLst>
              <a:gd name="T0" fmla="*/ 48 w 333"/>
              <a:gd name="T1" fmla="*/ 72 h 333"/>
              <a:gd name="T2" fmla="*/ 48 w 333"/>
              <a:gd name="T3" fmla="*/ 49 h 333"/>
              <a:gd name="T4" fmla="*/ 72 w 333"/>
              <a:gd name="T5" fmla="*/ 49 h 333"/>
              <a:gd name="T6" fmla="*/ 72 w 333"/>
              <a:gd name="T7" fmla="*/ 72 h 333"/>
              <a:gd name="T8" fmla="*/ 48 w 333"/>
              <a:gd name="T9" fmla="*/ 72 h 333"/>
              <a:gd name="T10" fmla="*/ 284 w 333"/>
              <a:gd name="T11" fmla="*/ 261 h 333"/>
              <a:gd name="T12" fmla="*/ 284 w 333"/>
              <a:gd name="T13" fmla="*/ 285 h 333"/>
              <a:gd name="T14" fmla="*/ 261 w 333"/>
              <a:gd name="T15" fmla="*/ 285 h 333"/>
              <a:gd name="T16" fmla="*/ 261 w 333"/>
              <a:gd name="T17" fmla="*/ 261 h 333"/>
              <a:gd name="T18" fmla="*/ 284 w 333"/>
              <a:gd name="T19" fmla="*/ 261 h 333"/>
              <a:gd name="T20" fmla="*/ 72 w 333"/>
              <a:gd name="T21" fmla="*/ 261 h 333"/>
              <a:gd name="T22" fmla="*/ 72 w 333"/>
              <a:gd name="T23" fmla="*/ 285 h 333"/>
              <a:gd name="T24" fmla="*/ 48 w 333"/>
              <a:gd name="T25" fmla="*/ 285 h 333"/>
              <a:gd name="T26" fmla="*/ 48 w 333"/>
              <a:gd name="T27" fmla="*/ 261 h 333"/>
              <a:gd name="T28" fmla="*/ 72 w 333"/>
              <a:gd name="T29" fmla="*/ 261 h 333"/>
              <a:gd name="T30" fmla="*/ 284 w 333"/>
              <a:gd name="T31" fmla="*/ 49 h 333"/>
              <a:gd name="T32" fmla="*/ 284 w 333"/>
              <a:gd name="T33" fmla="*/ 72 h 333"/>
              <a:gd name="T34" fmla="*/ 261 w 333"/>
              <a:gd name="T35" fmla="*/ 72 h 333"/>
              <a:gd name="T36" fmla="*/ 261 w 333"/>
              <a:gd name="T37" fmla="*/ 49 h 333"/>
              <a:gd name="T38" fmla="*/ 284 w 333"/>
              <a:gd name="T39" fmla="*/ 49 h 333"/>
              <a:gd name="T40" fmla="*/ 33 w 333"/>
              <a:gd name="T41" fmla="*/ 167 h 333"/>
              <a:gd name="T42" fmla="*/ 16 w 333"/>
              <a:gd name="T43" fmla="*/ 183 h 333"/>
              <a:gd name="T44" fmla="*/ 0 w 333"/>
              <a:gd name="T45" fmla="*/ 167 h 333"/>
              <a:gd name="T46" fmla="*/ 16 w 333"/>
              <a:gd name="T47" fmla="*/ 150 h 333"/>
              <a:gd name="T48" fmla="*/ 33 w 333"/>
              <a:gd name="T49" fmla="*/ 167 h 333"/>
              <a:gd name="T50" fmla="*/ 333 w 333"/>
              <a:gd name="T51" fmla="*/ 167 h 333"/>
              <a:gd name="T52" fmla="*/ 316 w 333"/>
              <a:gd name="T53" fmla="*/ 183 h 333"/>
              <a:gd name="T54" fmla="*/ 300 w 333"/>
              <a:gd name="T55" fmla="*/ 167 h 333"/>
              <a:gd name="T56" fmla="*/ 316 w 333"/>
              <a:gd name="T57" fmla="*/ 150 h 333"/>
              <a:gd name="T58" fmla="*/ 333 w 333"/>
              <a:gd name="T59" fmla="*/ 167 h 333"/>
              <a:gd name="T60" fmla="*/ 183 w 333"/>
              <a:gd name="T61" fmla="*/ 317 h 333"/>
              <a:gd name="T62" fmla="*/ 166 w 333"/>
              <a:gd name="T63" fmla="*/ 333 h 333"/>
              <a:gd name="T64" fmla="*/ 150 w 333"/>
              <a:gd name="T65" fmla="*/ 317 h 333"/>
              <a:gd name="T66" fmla="*/ 166 w 333"/>
              <a:gd name="T67" fmla="*/ 300 h 333"/>
              <a:gd name="T68" fmla="*/ 183 w 333"/>
              <a:gd name="T69" fmla="*/ 317 h 333"/>
              <a:gd name="T70" fmla="*/ 150 w 333"/>
              <a:gd name="T71" fmla="*/ 17 h 333"/>
              <a:gd name="T72" fmla="*/ 166 w 333"/>
              <a:gd name="T73" fmla="*/ 0 h 333"/>
              <a:gd name="T74" fmla="*/ 183 w 333"/>
              <a:gd name="T75" fmla="*/ 17 h 333"/>
              <a:gd name="T76" fmla="*/ 166 w 333"/>
              <a:gd name="T77" fmla="*/ 33 h 333"/>
              <a:gd name="T78" fmla="*/ 150 w 333"/>
              <a:gd name="T79" fmla="*/ 17 h 333"/>
              <a:gd name="T80" fmla="*/ 166 w 333"/>
              <a:gd name="T81" fmla="*/ 250 h 333"/>
              <a:gd name="T82" fmla="*/ 83 w 333"/>
              <a:gd name="T83" fmla="*/ 167 h 333"/>
              <a:gd name="T84" fmla="*/ 166 w 333"/>
              <a:gd name="T85" fmla="*/ 83 h 333"/>
              <a:gd name="T86" fmla="*/ 250 w 333"/>
              <a:gd name="T87" fmla="*/ 167 h 333"/>
              <a:gd name="T88" fmla="*/ 166 w 333"/>
              <a:gd name="T89" fmla="*/ 250 h 333"/>
              <a:gd name="T90" fmla="*/ 166 w 333"/>
              <a:gd name="T91" fmla="*/ 50 h 333"/>
              <a:gd name="T92" fmla="*/ 50 w 333"/>
              <a:gd name="T93" fmla="*/ 167 h 333"/>
              <a:gd name="T94" fmla="*/ 166 w 333"/>
              <a:gd name="T95" fmla="*/ 283 h 333"/>
              <a:gd name="T96" fmla="*/ 283 w 333"/>
              <a:gd name="T97" fmla="*/ 167 h 333"/>
              <a:gd name="T98" fmla="*/ 166 w 333"/>
              <a:gd name="T99" fmla="*/ 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33" h="333">
                <a:moveTo>
                  <a:pt x="48" y="72"/>
                </a:moveTo>
                <a:cubicBezTo>
                  <a:pt x="42" y="66"/>
                  <a:pt x="42" y="55"/>
                  <a:pt x="48" y="49"/>
                </a:cubicBezTo>
                <a:cubicBezTo>
                  <a:pt x="55" y="42"/>
                  <a:pt x="66" y="42"/>
                  <a:pt x="72" y="49"/>
                </a:cubicBezTo>
                <a:cubicBezTo>
                  <a:pt x="79" y="55"/>
                  <a:pt x="79" y="66"/>
                  <a:pt x="72" y="72"/>
                </a:cubicBezTo>
                <a:cubicBezTo>
                  <a:pt x="66" y="79"/>
                  <a:pt x="55" y="79"/>
                  <a:pt x="48" y="72"/>
                </a:cubicBezTo>
                <a:close/>
                <a:moveTo>
                  <a:pt x="284" y="261"/>
                </a:moveTo>
                <a:cubicBezTo>
                  <a:pt x="291" y="267"/>
                  <a:pt x="291" y="278"/>
                  <a:pt x="284" y="285"/>
                </a:cubicBezTo>
                <a:cubicBezTo>
                  <a:pt x="278" y="291"/>
                  <a:pt x="267" y="291"/>
                  <a:pt x="261" y="285"/>
                </a:cubicBezTo>
                <a:cubicBezTo>
                  <a:pt x="254" y="278"/>
                  <a:pt x="254" y="267"/>
                  <a:pt x="261" y="261"/>
                </a:cubicBezTo>
                <a:cubicBezTo>
                  <a:pt x="267" y="254"/>
                  <a:pt x="278" y="254"/>
                  <a:pt x="284" y="261"/>
                </a:cubicBezTo>
                <a:close/>
                <a:moveTo>
                  <a:pt x="72" y="261"/>
                </a:moveTo>
                <a:cubicBezTo>
                  <a:pt x="79" y="267"/>
                  <a:pt x="79" y="278"/>
                  <a:pt x="72" y="285"/>
                </a:cubicBezTo>
                <a:cubicBezTo>
                  <a:pt x="66" y="291"/>
                  <a:pt x="55" y="291"/>
                  <a:pt x="48" y="285"/>
                </a:cubicBezTo>
                <a:cubicBezTo>
                  <a:pt x="42" y="278"/>
                  <a:pt x="42" y="267"/>
                  <a:pt x="48" y="261"/>
                </a:cubicBezTo>
                <a:cubicBezTo>
                  <a:pt x="55" y="254"/>
                  <a:pt x="66" y="254"/>
                  <a:pt x="72" y="261"/>
                </a:cubicBezTo>
                <a:close/>
                <a:moveTo>
                  <a:pt x="284" y="49"/>
                </a:moveTo>
                <a:cubicBezTo>
                  <a:pt x="291" y="55"/>
                  <a:pt x="291" y="66"/>
                  <a:pt x="284" y="72"/>
                </a:cubicBezTo>
                <a:cubicBezTo>
                  <a:pt x="278" y="79"/>
                  <a:pt x="267" y="79"/>
                  <a:pt x="261" y="72"/>
                </a:cubicBezTo>
                <a:cubicBezTo>
                  <a:pt x="254" y="66"/>
                  <a:pt x="254" y="55"/>
                  <a:pt x="261" y="49"/>
                </a:cubicBezTo>
                <a:cubicBezTo>
                  <a:pt x="267" y="42"/>
                  <a:pt x="278" y="42"/>
                  <a:pt x="284" y="49"/>
                </a:cubicBezTo>
                <a:close/>
                <a:moveTo>
                  <a:pt x="33" y="167"/>
                </a:moveTo>
                <a:cubicBezTo>
                  <a:pt x="33" y="176"/>
                  <a:pt x="26" y="183"/>
                  <a:pt x="16" y="183"/>
                </a:cubicBezTo>
                <a:cubicBezTo>
                  <a:pt x="7" y="183"/>
                  <a:pt x="0" y="176"/>
                  <a:pt x="0" y="167"/>
                </a:cubicBezTo>
                <a:cubicBezTo>
                  <a:pt x="0" y="157"/>
                  <a:pt x="7" y="150"/>
                  <a:pt x="16" y="150"/>
                </a:cubicBezTo>
                <a:cubicBezTo>
                  <a:pt x="26" y="150"/>
                  <a:pt x="33" y="157"/>
                  <a:pt x="33" y="167"/>
                </a:cubicBezTo>
                <a:close/>
                <a:moveTo>
                  <a:pt x="333" y="167"/>
                </a:moveTo>
                <a:cubicBezTo>
                  <a:pt x="333" y="176"/>
                  <a:pt x="326" y="183"/>
                  <a:pt x="316" y="183"/>
                </a:cubicBezTo>
                <a:cubicBezTo>
                  <a:pt x="307" y="183"/>
                  <a:pt x="300" y="176"/>
                  <a:pt x="300" y="167"/>
                </a:cubicBezTo>
                <a:cubicBezTo>
                  <a:pt x="300" y="157"/>
                  <a:pt x="307" y="150"/>
                  <a:pt x="316" y="150"/>
                </a:cubicBezTo>
                <a:cubicBezTo>
                  <a:pt x="326" y="150"/>
                  <a:pt x="333" y="157"/>
                  <a:pt x="333" y="167"/>
                </a:cubicBezTo>
                <a:close/>
                <a:moveTo>
                  <a:pt x="183" y="317"/>
                </a:moveTo>
                <a:cubicBezTo>
                  <a:pt x="183" y="326"/>
                  <a:pt x="176" y="333"/>
                  <a:pt x="166" y="333"/>
                </a:cubicBezTo>
                <a:cubicBezTo>
                  <a:pt x="157" y="333"/>
                  <a:pt x="150" y="326"/>
                  <a:pt x="150" y="317"/>
                </a:cubicBezTo>
                <a:cubicBezTo>
                  <a:pt x="150" y="307"/>
                  <a:pt x="157" y="300"/>
                  <a:pt x="166" y="300"/>
                </a:cubicBezTo>
                <a:cubicBezTo>
                  <a:pt x="176" y="300"/>
                  <a:pt x="183" y="307"/>
                  <a:pt x="183" y="317"/>
                </a:cubicBezTo>
                <a:close/>
                <a:moveTo>
                  <a:pt x="150" y="17"/>
                </a:moveTo>
                <a:cubicBezTo>
                  <a:pt x="150" y="7"/>
                  <a:pt x="157" y="0"/>
                  <a:pt x="166" y="0"/>
                </a:cubicBezTo>
                <a:cubicBezTo>
                  <a:pt x="176" y="0"/>
                  <a:pt x="183" y="7"/>
                  <a:pt x="183" y="17"/>
                </a:cubicBezTo>
                <a:cubicBezTo>
                  <a:pt x="183" y="26"/>
                  <a:pt x="176" y="33"/>
                  <a:pt x="166" y="33"/>
                </a:cubicBezTo>
                <a:cubicBezTo>
                  <a:pt x="157" y="33"/>
                  <a:pt x="150" y="26"/>
                  <a:pt x="150" y="17"/>
                </a:cubicBezTo>
                <a:close/>
                <a:moveTo>
                  <a:pt x="166" y="250"/>
                </a:moveTo>
                <a:cubicBezTo>
                  <a:pt x="120" y="250"/>
                  <a:pt x="83" y="213"/>
                  <a:pt x="83" y="167"/>
                </a:cubicBezTo>
                <a:cubicBezTo>
                  <a:pt x="83" y="121"/>
                  <a:pt x="120" y="83"/>
                  <a:pt x="166" y="83"/>
                </a:cubicBezTo>
                <a:cubicBezTo>
                  <a:pt x="212" y="83"/>
                  <a:pt x="250" y="121"/>
                  <a:pt x="250" y="167"/>
                </a:cubicBezTo>
                <a:cubicBezTo>
                  <a:pt x="250" y="213"/>
                  <a:pt x="212" y="250"/>
                  <a:pt x="166" y="250"/>
                </a:cubicBezTo>
                <a:close/>
                <a:moveTo>
                  <a:pt x="166" y="50"/>
                </a:moveTo>
                <a:cubicBezTo>
                  <a:pt x="102" y="50"/>
                  <a:pt x="50" y="102"/>
                  <a:pt x="50" y="167"/>
                </a:cubicBezTo>
                <a:cubicBezTo>
                  <a:pt x="50" y="231"/>
                  <a:pt x="102" y="283"/>
                  <a:pt x="166" y="283"/>
                </a:cubicBezTo>
                <a:cubicBezTo>
                  <a:pt x="231" y="283"/>
                  <a:pt x="283" y="231"/>
                  <a:pt x="283" y="167"/>
                </a:cubicBezTo>
                <a:cubicBezTo>
                  <a:pt x="283" y="102"/>
                  <a:pt x="231" y="50"/>
                  <a:pt x="166" y="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4">
            <a:extLst>
              <a:ext uri="{FF2B5EF4-FFF2-40B4-BE49-F238E27FC236}">
                <a16:creationId xmlns:a16="http://schemas.microsoft.com/office/drawing/2014/main" id="{9EB30F51-EE85-4778-AD25-BD62B826954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20963" y="4179888"/>
            <a:ext cx="250825" cy="254000"/>
          </a:xfrm>
          <a:custGeom>
            <a:avLst/>
            <a:gdLst>
              <a:gd name="T0" fmla="*/ 49 w 333"/>
              <a:gd name="T1" fmla="*/ 72 h 333"/>
              <a:gd name="T2" fmla="*/ 49 w 333"/>
              <a:gd name="T3" fmla="*/ 49 h 333"/>
              <a:gd name="T4" fmla="*/ 72 w 333"/>
              <a:gd name="T5" fmla="*/ 49 h 333"/>
              <a:gd name="T6" fmla="*/ 72 w 333"/>
              <a:gd name="T7" fmla="*/ 72 h 333"/>
              <a:gd name="T8" fmla="*/ 49 w 333"/>
              <a:gd name="T9" fmla="*/ 72 h 333"/>
              <a:gd name="T10" fmla="*/ 285 w 333"/>
              <a:gd name="T11" fmla="*/ 261 h 333"/>
              <a:gd name="T12" fmla="*/ 285 w 333"/>
              <a:gd name="T13" fmla="*/ 285 h 333"/>
              <a:gd name="T14" fmla="*/ 261 w 333"/>
              <a:gd name="T15" fmla="*/ 285 h 333"/>
              <a:gd name="T16" fmla="*/ 261 w 333"/>
              <a:gd name="T17" fmla="*/ 261 h 333"/>
              <a:gd name="T18" fmla="*/ 285 w 333"/>
              <a:gd name="T19" fmla="*/ 261 h 333"/>
              <a:gd name="T20" fmla="*/ 72 w 333"/>
              <a:gd name="T21" fmla="*/ 261 h 333"/>
              <a:gd name="T22" fmla="*/ 72 w 333"/>
              <a:gd name="T23" fmla="*/ 285 h 333"/>
              <a:gd name="T24" fmla="*/ 49 w 333"/>
              <a:gd name="T25" fmla="*/ 285 h 333"/>
              <a:gd name="T26" fmla="*/ 49 w 333"/>
              <a:gd name="T27" fmla="*/ 261 h 333"/>
              <a:gd name="T28" fmla="*/ 72 w 333"/>
              <a:gd name="T29" fmla="*/ 261 h 333"/>
              <a:gd name="T30" fmla="*/ 285 w 333"/>
              <a:gd name="T31" fmla="*/ 49 h 333"/>
              <a:gd name="T32" fmla="*/ 285 w 333"/>
              <a:gd name="T33" fmla="*/ 72 h 333"/>
              <a:gd name="T34" fmla="*/ 261 w 333"/>
              <a:gd name="T35" fmla="*/ 72 h 333"/>
              <a:gd name="T36" fmla="*/ 261 w 333"/>
              <a:gd name="T37" fmla="*/ 49 h 333"/>
              <a:gd name="T38" fmla="*/ 285 w 333"/>
              <a:gd name="T39" fmla="*/ 49 h 333"/>
              <a:gd name="T40" fmla="*/ 33 w 333"/>
              <a:gd name="T41" fmla="*/ 167 h 333"/>
              <a:gd name="T42" fmla="*/ 17 w 333"/>
              <a:gd name="T43" fmla="*/ 183 h 333"/>
              <a:gd name="T44" fmla="*/ 0 w 333"/>
              <a:gd name="T45" fmla="*/ 167 h 333"/>
              <a:gd name="T46" fmla="*/ 17 w 333"/>
              <a:gd name="T47" fmla="*/ 150 h 333"/>
              <a:gd name="T48" fmla="*/ 33 w 333"/>
              <a:gd name="T49" fmla="*/ 167 h 333"/>
              <a:gd name="T50" fmla="*/ 333 w 333"/>
              <a:gd name="T51" fmla="*/ 167 h 333"/>
              <a:gd name="T52" fmla="*/ 317 w 333"/>
              <a:gd name="T53" fmla="*/ 183 h 333"/>
              <a:gd name="T54" fmla="*/ 300 w 333"/>
              <a:gd name="T55" fmla="*/ 167 h 333"/>
              <a:gd name="T56" fmla="*/ 317 w 333"/>
              <a:gd name="T57" fmla="*/ 150 h 333"/>
              <a:gd name="T58" fmla="*/ 333 w 333"/>
              <a:gd name="T59" fmla="*/ 167 h 333"/>
              <a:gd name="T60" fmla="*/ 183 w 333"/>
              <a:gd name="T61" fmla="*/ 317 h 333"/>
              <a:gd name="T62" fmla="*/ 167 w 333"/>
              <a:gd name="T63" fmla="*/ 333 h 333"/>
              <a:gd name="T64" fmla="*/ 150 w 333"/>
              <a:gd name="T65" fmla="*/ 317 h 333"/>
              <a:gd name="T66" fmla="*/ 167 w 333"/>
              <a:gd name="T67" fmla="*/ 300 h 333"/>
              <a:gd name="T68" fmla="*/ 183 w 333"/>
              <a:gd name="T69" fmla="*/ 317 h 333"/>
              <a:gd name="T70" fmla="*/ 150 w 333"/>
              <a:gd name="T71" fmla="*/ 17 h 333"/>
              <a:gd name="T72" fmla="*/ 167 w 333"/>
              <a:gd name="T73" fmla="*/ 0 h 333"/>
              <a:gd name="T74" fmla="*/ 183 w 333"/>
              <a:gd name="T75" fmla="*/ 17 h 333"/>
              <a:gd name="T76" fmla="*/ 167 w 333"/>
              <a:gd name="T77" fmla="*/ 33 h 333"/>
              <a:gd name="T78" fmla="*/ 150 w 333"/>
              <a:gd name="T79" fmla="*/ 17 h 333"/>
              <a:gd name="T80" fmla="*/ 226 w 333"/>
              <a:gd name="T81" fmla="*/ 226 h 333"/>
              <a:gd name="T82" fmla="*/ 96 w 333"/>
              <a:gd name="T83" fmla="*/ 212 h 333"/>
              <a:gd name="T84" fmla="*/ 98 w 333"/>
              <a:gd name="T85" fmla="*/ 120 h 333"/>
              <a:gd name="T86" fmla="*/ 178 w 333"/>
              <a:gd name="T87" fmla="*/ 84 h 333"/>
              <a:gd name="T88" fmla="*/ 131 w 333"/>
              <a:gd name="T89" fmla="*/ 131 h 333"/>
              <a:gd name="T90" fmla="*/ 131 w 333"/>
              <a:gd name="T91" fmla="*/ 155 h 333"/>
              <a:gd name="T92" fmla="*/ 155 w 333"/>
              <a:gd name="T93" fmla="*/ 155 h 333"/>
              <a:gd name="T94" fmla="*/ 213 w 333"/>
              <a:gd name="T95" fmla="*/ 97 h 333"/>
              <a:gd name="T96" fmla="*/ 236 w 333"/>
              <a:gd name="T97" fmla="*/ 121 h 333"/>
              <a:gd name="T98" fmla="*/ 178 w 333"/>
              <a:gd name="T99" fmla="*/ 178 h 333"/>
              <a:gd name="T100" fmla="*/ 178 w 333"/>
              <a:gd name="T101" fmla="*/ 202 h 333"/>
              <a:gd name="T102" fmla="*/ 202 w 333"/>
              <a:gd name="T103" fmla="*/ 202 h 333"/>
              <a:gd name="T104" fmla="*/ 249 w 333"/>
              <a:gd name="T105" fmla="*/ 155 h 333"/>
              <a:gd name="T106" fmla="*/ 226 w 333"/>
              <a:gd name="T107" fmla="*/ 226 h 333"/>
              <a:gd name="T108" fmla="*/ 249 w 333"/>
              <a:gd name="T109" fmla="*/ 84 h 333"/>
              <a:gd name="T110" fmla="*/ 84 w 333"/>
              <a:gd name="T111" fmla="*/ 84 h 333"/>
              <a:gd name="T112" fmla="*/ 84 w 333"/>
              <a:gd name="T113" fmla="*/ 249 h 333"/>
              <a:gd name="T114" fmla="*/ 249 w 333"/>
              <a:gd name="T115" fmla="*/ 249 h 333"/>
              <a:gd name="T116" fmla="*/ 249 w 333"/>
              <a:gd name="T117" fmla="*/ 84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33" h="333">
                <a:moveTo>
                  <a:pt x="49" y="72"/>
                </a:moveTo>
                <a:cubicBezTo>
                  <a:pt x="42" y="66"/>
                  <a:pt x="42" y="55"/>
                  <a:pt x="49" y="49"/>
                </a:cubicBezTo>
                <a:cubicBezTo>
                  <a:pt x="55" y="42"/>
                  <a:pt x="66" y="42"/>
                  <a:pt x="72" y="49"/>
                </a:cubicBezTo>
                <a:cubicBezTo>
                  <a:pt x="79" y="55"/>
                  <a:pt x="79" y="66"/>
                  <a:pt x="72" y="72"/>
                </a:cubicBezTo>
                <a:cubicBezTo>
                  <a:pt x="66" y="79"/>
                  <a:pt x="55" y="79"/>
                  <a:pt x="49" y="72"/>
                </a:cubicBezTo>
                <a:close/>
                <a:moveTo>
                  <a:pt x="285" y="261"/>
                </a:moveTo>
                <a:cubicBezTo>
                  <a:pt x="291" y="267"/>
                  <a:pt x="291" y="278"/>
                  <a:pt x="285" y="285"/>
                </a:cubicBezTo>
                <a:cubicBezTo>
                  <a:pt x="278" y="291"/>
                  <a:pt x="267" y="291"/>
                  <a:pt x="261" y="285"/>
                </a:cubicBezTo>
                <a:cubicBezTo>
                  <a:pt x="254" y="278"/>
                  <a:pt x="254" y="267"/>
                  <a:pt x="261" y="261"/>
                </a:cubicBezTo>
                <a:cubicBezTo>
                  <a:pt x="267" y="254"/>
                  <a:pt x="278" y="254"/>
                  <a:pt x="285" y="261"/>
                </a:cubicBezTo>
                <a:close/>
                <a:moveTo>
                  <a:pt x="72" y="261"/>
                </a:moveTo>
                <a:cubicBezTo>
                  <a:pt x="79" y="267"/>
                  <a:pt x="79" y="278"/>
                  <a:pt x="72" y="285"/>
                </a:cubicBezTo>
                <a:cubicBezTo>
                  <a:pt x="66" y="291"/>
                  <a:pt x="55" y="291"/>
                  <a:pt x="49" y="285"/>
                </a:cubicBezTo>
                <a:cubicBezTo>
                  <a:pt x="42" y="278"/>
                  <a:pt x="42" y="267"/>
                  <a:pt x="49" y="261"/>
                </a:cubicBezTo>
                <a:cubicBezTo>
                  <a:pt x="55" y="254"/>
                  <a:pt x="66" y="254"/>
                  <a:pt x="72" y="261"/>
                </a:cubicBezTo>
                <a:close/>
                <a:moveTo>
                  <a:pt x="285" y="49"/>
                </a:moveTo>
                <a:cubicBezTo>
                  <a:pt x="291" y="55"/>
                  <a:pt x="291" y="66"/>
                  <a:pt x="285" y="72"/>
                </a:cubicBezTo>
                <a:cubicBezTo>
                  <a:pt x="278" y="79"/>
                  <a:pt x="267" y="79"/>
                  <a:pt x="261" y="72"/>
                </a:cubicBezTo>
                <a:cubicBezTo>
                  <a:pt x="254" y="66"/>
                  <a:pt x="254" y="55"/>
                  <a:pt x="261" y="49"/>
                </a:cubicBezTo>
                <a:cubicBezTo>
                  <a:pt x="267" y="42"/>
                  <a:pt x="278" y="42"/>
                  <a:pt x="285" y="49"/>
                </a:cubicBezTo>
                <a:close/>
                <a:moveTo>
                  <a:pt x="33" y="167"/>
                </a:moveTo>
                <a:cubicBezTo>
                  <a:pt x="33" y="176"/>
                  <a:pt x="26" y="183"/>
                  <a:pt x="17" y="183"/>
                </a:cubicBezTo>
                <a:cubicBezTo>
                  <a:pt x="7" y="183"/>
                  <a:pt x="0" y="176"/>
                  <a:pt x="0" y="167"/>
                </a:cubicBezTo>
                <a:cubicBezTo>
                  <a:pt x="0" y="157"/>
                  <a:pt x="7" y="150"/>
                  <a:pt x="17" y="150"/>
                </a:cubicBezTo>
                <a:cubicBezTo>
                  <a:pt x="26" y="150"/>
                  <a:pt x="33" y="157"/>
                  <a:pt x="33" y="167"/>
                </a:cubicBezTo>
                <a:close/>
                <a:moveTo>
                  <a:pt x="333" y="167"/>
                </a:moveTo>
                <a:cubicBezTo>
                  <a:pt x="333" y="176"/>
                  <a:pt x="326" y="183"/>
                  <a:pt x="317" y="183"/>
                </a:cubicBezTo>
                <a:cubicBezTo>
                  <a:pt x="307" y="183"/>
                  <a:pt x="300" y="176"/>
                  <a:pt x="300" y="167"/>
                </a:cubicBezTo>
                <a:cubicBezTo>
                  <a:pt x="300" y="157"/>
                  <a:pt x="307" y="150"/>
                  <a:pt x="317" y="150"/>
                </a:cubicBezTo>
                <a:cubicBezTo>
                  <a:pt x="326" y="150"/>
                  <a:pt x="333" y="157"/>
                  <a:pt x="333" y="167"/>
                </a:cubicBezTo>
                <a:close/>
                <a:moveTo>
                  <a:pt x="183" y="317"/>
                </a:moveTo>
                <a:cubicBezTo>
                  <a:pt x="183" y="326"/>
                  <a:pt x="176" y="333"/>
                  <a:pt x="167" y="333"/>
                </a:cubicBezTo>
                <a:cubicBezTo>
                  <a:pt x="157" y="333"/>
                  <a:pt x="150" y="326"/>
                  <a:pt x="150" y="317"/>
                </a:cubicBezTo>
                <a:cubicBezTo>
                  <a:pt x="150" y="307"/>
                  <a:pt x="157" y="300"/>
                  <a:pt x="167" y="300"/>
                </a:cubicBezTo>
                <a:cubicBezTo>
                  <a:pt x="176" y="300"/>
                  <a:pt x="183" y="307"/>
                  <a:pt x="183" y="317"/>
                </a:cubicBezTo>
                <a:close/>
                <a:moveTo>
                  <a:pt x="150" y="17"/>
                </a:moveTo>
                <a:cubicBezTo>
                  <a:pt x="150" y="7"/>
                  <a:pt x="157" y="0"/>
                  <a:pt x="167" y="0"/>
                </a:cubicBezTo>
                <a:cubicBezTo>
                  <a:pt x="176" y="0"/>
                  <a:pt x="183" y="7"/>
                  <a:pt x="183" y="17"/>
                </a:cubicBezTo>
                <a:cubicBezTo>
                  <a:pt x="183" y="26"/>
                  <a:pt x="176" y="33"/>
                  <a:pt x="167" y="33"/>
                </a:cubicBezTo>
                <a:cubicBezTo>
                  <a:pt x="157" y="33"/>
                  <a:pt x="150" y="26"/>
                  <a:pt x="150" y="17"/>
                </a:cubicBezTo>
                <a:close/>
                <a:moveTo>
                  <a:pt x="226" y="226"/>
                </a:moveTo>
                <a:cubicBezTo>
                  <a:pt x="189" y="262"/>
                  <a:pt x="126" y="258"/>
                  <a:pt x="96" y="212"/>
                </a:cubicBezTo>
                <a:cubicBezTo>
                  <a:pt x="78" y="184"/>
                  <a:pt x="79" y="147"/>
                  <a:pt x="98" y="120"/>
                </a:cubicBezTo>
                <a:cubicBezTo>
                  <a:pt x="117" y="92"/>
                  <a:pt x="148" y="80"/>
                  <a:pt x="178" y="84"/>
                </a:cubicBezTo>
                <a:lnTo>
                  <a:pt x="131" y="131"/>
                </a:lnTo>
                <a:cubicBezTo>
                  <a:pt x="125" y="138"/>
                  <a:pt x="125" y="148"/>
                  <a:pt x="131" y="155"/>
                </a:cubicBezTo>
                <a:cubicBezTo>
                  <a:pt x="138" y="161"/>
                  <a:pt x="148" y="161"/>
                  <a:pt x="155" y="155"/>
                </a:cubicBezTo>
                <a:lnTo>
                  <a:pt x="213" y="97"/>
                </a:lnTo>
                <a:cubicBezTo>
                  <a:pt x="222" y="103"/>
                  <a:pt x="230" y="111"/>
                  <a:pt x="236" y="121"/>
                </a:cubicBezTo>
                <a:lnTo>
                  <a:pt x="178" y="178"/>
                </a:lnTo>
                <a:cubicBezTo>
                  <a:pt x="172" y="185"/>
                  <a:pt x="172" y="196"/>
                  <a:pt x="178" y="202"/>
                </a:cubicBezTo>
                <a:cubicBezTo>
                  <a:pt x="185" y="209"/>
                  <a:pt x="196" y="209"/>
                  <a:pt x="202" y="202"/>
                </a:cubicBezTo>
                <a:lnTo>
                  <a:pt x="249" y="155"/>
                </a:lnTo>
                <a:cubicBezTo>
                  <a:pt x="252" y="180"/>
                  <a:pt x="245" y="206"/>
                  <a:pt x="226" y="226"/>
                </a:cubicBezTo>
                <a:close/>
                <a:moveTo>
                  <a:pt x="249" y="84"/>
                </a:moveTo>
                <a:cubicBezTo>
                  <a:pt x="204" y="39"/>
                  <a:pt x="130" y="39"/>
                  <a:pt x="84" y="84"/>
                </a:cubicBezTo>
                <a:cubicBezTo>
                  <a:pt x="39" y="130"/>
                  <a:pt x="39" y="204"/>
                  <a:pt x="84" y="249"/>
                </a:cubicBezTo>
                <a:cubicBezTo>
                  <a:pt x="130" y="295"/>
                  <a:pt x="204" y="295"/>
                  <a:pt x="249" y="249"/>
                </a:cubicBezTo>
                <a:cubicBezTo>
                  <a:pt x="295" y="204"/>
                  <a:pt x="295" y="130"/>
                  <a:pt x="249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5">
            <a:extLst>
              <a:ext uri="{FF2B5EF4-FFF2-40B4-BE49-F238E27FC236}">
                <a16:creationId xmlns:a16="http://schemas.microsoft.com/office/drawing/2014/main" id="{33F634E9-D1FF-4FDC-9E8A-8C7A04C15BC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17726" y="4179888"/>
            <a:ext cx="250825" cy="254000"/>
          </a:xfrm>
          <a:custGeom>
            <a:avLst/>
            <a:gdLst>
              <a:gd name="T0" fmla="*/ 49 w 334"/>
              <a:gd name="T1" fmla="*/ 72 h 333"/>
              <a:gd name="T2" fmla="*/ 49 w 334"/>
              <a:gd name="T3" fmla="*/ 49 h 333"/>
              <a:gd name="T4" fmla="*/ 73 w 334"/>
              <a:gd name="T5" fmla="*/ 49 h 333"/>
              <a:gd name="T6" fmla="*/ 73 w 334"/>
              <a:gd name="T7" fmla="*/ 72 h 333"/>
              <a:gd name="T8" fmla="*/ 49 w 334"/>
              <a:gd name="T9" fmla="*/ 72 h 333"/>
              <a:gd name="T10" fmla="*/ 285 w 334"/>
              <a:gd name="T11" fmla="*/ 261 h 333"/>
              <a:gd name="T12" fmla="*/ 285 w 334"/>
              <a:gd name="T13" fmla="*/ 285 h 333"/>
              <a:gd name="T14" fmla="*/ 261 w 334"/>
              <a:gd name="T15" fmla="*/ 285 h 333"/>
              <a:gd name="T16" fmla="*/ 261 w 334"/>
              <a:gd name="T17" fmla="*/ 261 h 333"/>
              <a:gd name="T18" fmla="*/ 285 w 334"/>
              <a:gd name="T19" fmla="*/ 261 h 333"/>
              <a:gd name="T20" fmla="*/ 73 w 334"/>
              <a:gd name="T21" fmla="*/ 261 h 333"/>
              <a:gd name="T22" fmla="*/ 73 w 334"/>
              <a:gd name="T23" fmla="*/ 285 h 333"/>
              <a:gd name="T24" fmla="*/ 49 w 334"/>
              <a:gd name="T25" fmla="*/ 285 h 333"/>
              <a:gd name="T26" fmla="*/ 49 w 334"/>
              <a:gd name="T27" fmla="*/ 261 h 333"/>
              <a:gd name="T28" fmla="*/ 73 w 334"/>
              <a:gd name="T29" fmla="*/ 261 h 333"/>
              <a:gd name="T30" fmla="*/ 285 w 334"/>
              <a:gd name="T31" fmla="*/ 49 h 333"/>
              <a:gd name="T32" fmla="*/ 285 w 334"/>
              <a:gd name="T33" fmla="*/ 72 h 333"/>
              <a:gd name="T34" fmla="*/ 261 w 334"/>
              <a:gd name="T35" fmla="*/ 72 h 333"/>
              <a:gd name="T36" fmla="*/ 261 w 334"/>
              <a:gd name="T37" fmla="*/ 49 h 333"/>
              <a:gd name="T38" fmla="*/ 285 w 334"/>
              <a:gd name="T39" fmla="*/ 49 h 333"/>
              <a:gd name="T40" fmla="*/ 34 w 334"/>
              <a:gd name="T41" fmla="*/ 167 h 333"/>
              <a:gd name="T42" fmla="*/ 17 w 334"/>
              <a:gd name="T43" fmla="*/ 183 h 333"/>
              <a:gd name="T44" fmla="*/ 0 w 334"/>
              <a:gd name="T45" fmla="*/ 167 h 333"/>
              <a:gd name="T46" fmla="*/ 17 w 334"/>
              <a:gd name="T47" fmla="*/ 150 h 333"/>
              <a:gd name="T48" fmla="*/ 34 w 334"/>
              <a:gd name="T49" fmla="*/ 167 h 333"/>
              <a:gd name="T50" fmla="*/ 334 w 334"/>
              <a:gd name="T51" fmla="*/ 167 h 333"/>
              <a:gd name="T52" fmla="*/ 317 w 334"/>
              <a:gd name="T53" fmla="*/ 183 h 333"/>
              <a:gd name="T54" fmla="*/ 300 w 334"/>
              <a:gd name="T55" fmla="*/ 167 h 333"/>
              <a:gd name="T56" fmla="*/ 317 w 334"/>
              <a:gd name="T57" fmla="*/ 150 h 333"/>
              <a:gd name="T58" fmla="*/ 334 w 334"/>
              <a:gd name="T59" fmla="*/ 167 h 333"/>
              <a:gd name="T60" fmla="*/ 184 w 334"/>
              <a:gd name="T61" fmla="*/ 317 h 333"/>
              <a:gd name="T62" fmla="*/ 167 w 334"/>
              <a:gd name="T63" fmla="*/ 333 h 333"/>
              <a:gd name="T64" fmla="*/ 150 w 334"/>
              <a:gd name="T65" fmla="*/ 317 h 333"/>
              <a:gd name="T66" fmla="*/ 167 w 334"/>
              <a:gd name="T67" fmla="*/ 300 h 333"/>
              <a:gd name="T68" fmla="*/ 184 w 334"/>
              <a:gd name="T69" fmla="*/ 317 h 333"/>
              <a:gd name="T70" fmla="*/ 150 w 334"/>
              <a:gd name="T71" fmla="*/ 17 h 333"/>
              <a:gd name="T72" fmla="*/ 167 w 334"/>
              <a:gd name="T73" fmla="*/ 0 h 333"/>
              <a:gd name="T74" fmla="*/ 184 w 334"/>
              <a:gd name="T75" fmla="*/ 17 h 333"/>
              <a:gd name="T76" fmla="*/ 167 w 334"/>
              <a:gd name="T77" fmla="*/ 33 h 333"/>
              <a:gd name="T78" fmla="*/ 150 w 334"/>
              <a:gd name="T79" fmla="*/ 17 h 333"/>
              <a:gd name="T80" fmla="*/ 249 w 334"/>
              <a:gd name="T81" fmla="*/ 183 h 333"/>
              <a:gd name="T82" fmla="*/ 167 w 334"/>
              <a:gd name="T83" fmla="*/ 183 h 333"/>
              <a:gd name="T84" fmla="*/ 150 w 334"/>
              <a:gd name="T85" fmla="*/ 200 h 333"/>
              <a:gd name="T86" fmla="*/ 167 w 334"/>
              <a:gd name="T87" fmla="*/ 217 h 333"/>
              <a:gd name="T88" fmla="*/ 233 w 334"/>
              <a:gd name="T89" fmla="*/ 217 h 333"/>
              <a:gd name="T90" fmla="*/ 167 w 334"/>
              <a:gd name="T91" fmla="*/ 250 h 333"/>
              <a:gd name="T92" fmla="*/ 86 w 334"/>
              <a:gd name="T93" fmla="*/ 149 h 333"/>
              <a:gd name="T94" fmla="*/ 151 w 334"/>
              <a:gd name="T95" fmla="*/ 85 h 333"/>
              <a:gd name="T96" fmla="*/ 233 w 334"/>
              <a:gd name="T97" fmla="*/ 117 h 333"/>
              <a:gd name="T98" fmla="*/ 167 w 334"/>
              <a:gd name="T99" fmla="*/ 117 h 333"/>
              <a:gd name="T100" fmla="*/ 150 w 334"/>
              <a:gd name="T101" fmla="*/ 133 h 333"/>
              <a:gd name="T102" fmla="*/ 167 w 334"/>
              <a:gd name="T103" fmla="*/ 150 h 333"/>
              <a:gd name="T104" fmla="*/ 249 w 334"/>
              <a:gd name="T105" fmla="*/ 150 h 333"/>
              <a:gd name="T106" fmla="*/ 249 w 334"/>
              <a:gd name="T107" fmla="*/ 183 h 333"/>
              <a:gd name="T108" fmla="*/ 167 w 334"/>
              <a:gd name="T109" fmla="*/ 50 h 333"/>
              <a:gd name="T110" fmla="*/ 50 w 334"/>
              <a:gd name="T111" fmla="*/ 167 h 333"/>
              <a:gd name="T112" fmla="*/ 167 w 334"/>
              <a:gd name="T113" fmla="*/ 283 h 333"/>
              <a:gd name="T114" fmla="*/ 284 w 334"/>
              <a:gd name="T115" fmla="*/ 167 h 333"/>
              <a:gd name="T116" fmla="*/ 167 w 334"/>
              <a:gd name="T117" fmla="*/ 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34" h="333">
                <a:moveTo>
                  <a:pt x="49" y="72"/>
                </a:moveTo>
                <a:cubicBezTo>
                  <a:pt x="43" y="66"/>
                  <a:pt x="43" y="55"/>
                  <a:pt x="49" y="49"/>
                </a:cubicBezTo>
                <a:cubicBezTo>
                  <a:pt x="56" y="42"/>
                  <a:pt x="66" y="42"/>
                  <a:pt x="73" y="49"/>
                </a:cubicBezTo>
                <a:cubicBezTo>
                  <a:pt x="79" y="55"/>
                  <a:pt x="79" y="66"/>
                  <a:pt x="73" y="72"/>
                </a:cubicBezTo>
                <a:cubicBezTo>
                  <a:pt x="66" y="79"/>
                  <a:pt x="56" y="79"/>
                  <a:pt x="49" y="72"/>
                </a:cubicBezTo>
                <a:close/>
                <a:moveTo>
                  <a:pt x="285" y="261"/>
                </a:moveTo>
                <a:cubicBezTo>
                  <a:pt x="291" y="267"/>
                  <a:pt x="291" y="278"/>
                  <a:pt x="285" y="285"/>
                </a:cubicBezTo>
                <a:cubicBezTo>
                  <a:pt x="278" y="291"/>
                  <a:pt x="268" y="291"/>
                  <a:pt x="261" y="285"/>
                </a:cubicBezTo>
                <a:cubicBezTo>
                  <a:pt x="255" y="278"/>
                  <a:pt x="255" y="267"/>
                  <a:pt x="261" y="261"/>
                </a:cubicBezTo>
                <a:cubicBezTo>
                  <a:pt x="268" y="254"/>
                  <a:pt x="278" y="254"/>
                  <a:pt x="285" y="261"/>
                </a:cubicBezTo>
                <a:close/>
                <a:moveTo>
                  <a:pt x="73" y="261"/>
                </a:moveTo>
                <a:cubicBezTo>
                  <a:pt x="79" y="267"/>
                  <a:pt x="79" y="278"/>
                  <a:pt x="73" y="285"/>
                </a:cubicBezTo>
                <a:cubicBezTo>
                  <a:pt x="66" y="291"/>
                  <a:pt x="56" y="291"/>
                  <a:pt x="49" y="285"/>
                </a:cubicBezTo>
                <a:cubicBezTo>
                  <a:pt x="43" y="278"/>
                  <a:pt x="43" y="267"/>
                  <a:pt x="49" y="261"/>
                </a:cubicBezTo>
                <a:cubicBezTo>
                  <a:pt x="56" y="254"/>
                  <a:pt x="66" y="254"/>
                  <a:pt x="73" y="261"/>
                </a:cubicBezTo>
                <a:close/>
                <a:moveTo>
                  <a:pt x="285" y="49"/>
                </a:moveTo>
                <a:cubicBezTo>
                  <a:pt x="291" y="55"/>
                  <a:pt x="291" y="66"/>
                  <a:pt x="285" y="72"/>
                </a:cubicBezTo>
                <a:cubicBezTo>
                  <a:pt x="278" y="79"/>
                  <a:pt x="268" y="79"/>
                  <a:pt x="261" y="72"/>
                </a:cubicBezTo>
                <a:cubicBezTo>
                  <a:pt x="255" y="66"/>
                  <a:pt x="255" y="55"/>
                  <a:pt x="261" y="49"/>
                </a:cubicBezTo>
                <a:cubicBezTo>
                  <a:pt x="268" y="42"/>
                  <a:pt x="278" y="42"/>
                  <a:pt x="285" y="49"/>
                </a:cubicBezTo>
                <a:close/>
                <a:moveTo>
                  <a:pt x="34" y="167"/>
                </a:moveTo>
                <a:cubicBezTo>
                  <a:pt x="34" y="176"/>
                  <a:pt x="26" y="183"/>
                  <a:pt x="17" y="183"/>
                </a:cubicBezTo>
                <a:cubicBezTo>
                  <a:pt x="8" y="183"/>
                  <a:pt x="0" y="176"/>
                  <a:pt x="0" y="167"/>
                </a:cubicBezTo>
                <a:cubicBezTo>
                  <a:pt x="0" y="157"/>
                  <a:pt x="8" y="150"/>
                  <a:pt x="17" y="150"/>
                </a:cubicBezTo>
                <a:cubicBezTo>
                  <a:pt x="26" y="150"/>
                  <a:pt x="34" y="157"/>
                  <a:pt x="34" y="167"/>
                </a:cubicBezTo>
                <a:close/>
                <a:moveTo>
                  <a:pt x="334" y="167"/>
                </a:moveTo>
                <a:cubicBezTo>
                  <a:pt x="334" y="176"/>
                  <a:pt x="326" y="183"/>
                  <a:pt x="317" y="183"/>
                </a:cubicBezTo>
                <a:cubicBezTo>
                  <a:pt x="308" y="183"/>
                  <a:pt x="300" y="176"/>
                  <a:pt x="300" y="167"/>
                </a:cubicBezTo>
                <a:cubicBezTo>
                  <a:pt x="300" y="157"/>
                  <a:pt x="308" y="150"/>
                  <a:pt x="317" y="150"/>
                </a:cubicBezTo>
                <a:cubicBezTo>
                  <a:pt x="326" y="150"/>
                  <a:pt x="334" y="157"/>
                  <a:pt x="334" y="167"/>
                </a:cubicBezTo>
                <a:close/>
                <a:moveTo>
                  <a:pt x="184" y="317"/>
                </a:moveTo>
                <a:cubicBezTo>
                  <a:pt x="184" y="326"/>
                  <a:pt x="176" y="333"/>
                  <a:pt x="167" y="333"/>
                </a:cubicBezTo>
                <a:cubicBezTo>
                  <a:pt x="158" y="333"/>
                  <a:pt x="150" y="326"/>
                  <a:pt x="150" y="317"/>
                </a:cubicBezTo>
                <a:cubicBezTo>
                  <a:pt x="150" y="307"/>
                  <a:pt x="158" y="300"/>
                  <a:pt x="167" y="300"/>
                </a:cubicBezTo>
                <a:cubicBezTo>
                  <a:pt x="176" y="300"/>
                  <a:pt x="184" y="307"/>
                  <a:pt x="184" y="317"/>
                </a:cubicBezTo>
                <a:close/>
                <a:moveTo>
                  <a:pt x="150" y="17"/>
                </a:moveTo>
                <a:cubicBezTo>
                  <a:pt x="150" y="7"/>
                  <a:pt x="158" y="0"/>
                  <a:pt x="167" y="0"/>
                </a:cubicBezTo>
                <a:cubicBezTo>
                  <a:pt x="176" y="0"/>
                  <a:pt x="184" y="7"/>
                  <a:pt x="184" y="17"/>
                </a:cubicBezTo>
                <a:cubicBezTo>
                  <a:pt x="184" y="26"/>
                  <a:pt x="176" y="33"/>
                  <a:pt x="167" y="33"/>
                </a:cubicBezTo>
                <a:cubicBezTo>
                  <a:pt x="158" y="33"/>
                  <a:pt x="150" y="26"/>
                  <a:pt x="150" y="17"/>
                </a:cubicBezTo>
                <a:close/>
                <a:moveTo>
                  <a:pt x="249" y="183"/>
                </a:moveTo>
                <a:lnTo>
                  <a:pt x="167" y="183"/>
                </a:lnTo>
                <a:cubicBezTo>
                  <a:pt x="158" y="183"/>
                  <a:pt x="150" y="191"/>
                  <a:pt x="150" y="200"/>
                </a:cubicBezTo>
                <a:cubicBezTo>
                  <a:pt x="150" y="209"/>
                  <a:pt x="158" y="217"/>
                  <a:pt x="167" y="217"/>
                </a:cubicBezTo>
                <a:lnTo>
                  <a:pt x="233" y="217"/>
                </a:lnTo>
                <a:cubicBezTo>
                  <a:pt x="218" y="237"/>
                  <a:pt x="194" y="250"/>
                  <a:pt x="167" y="250"/>
                </a:cubicBezTo>
                <a:cubicBezTo>
                  <a:pt x="115" y="250"/>
                  <a:pt x="74" y="203"/>
                  <a:pt x="86" y="149"/>
                </a:cubicBezTo>
                <a:cubicBezTo>
                  <a:pt x="92" y="116"/>
                  <a:pt x="119" y="91"/>
                  <a:pt x="151" y="85"/>
                </a:cubicBezTo>
                <a:cubicBezTo>
                  <a:pt x="185" y="79"/>
                  <a:pt x="215" y="93"/>
                  <a:pt x="233" y="117"/>
                </a:cubicBezTo>
                <a:lnTo>
                  <a:pt x="167" y="117"/>
                </a:lnTo>
                <a:cubicBezTo>
                  <a:pt x="158" y="117"/>
                  <a:pt x="150" y="124"/>
                  <a:pt x="150" y="133"/>
                </a:cubicBezTo>
                <a:cubicBezTo>
                  <a:pt x="150" y="143"/>
                  <a:pt x="158" y="150"/>
                  <a:pt x="167" y="150"/>
                </a:cubicBezTo>
                <a:lnTo>
                  <a:pt x="249" y="150"/>
                </a:lnTo>
                <a:cubicBezTo>
                  <a:pt x="251" y="161"/>
                  <a:pt x="251" y="172"/>
                  <a:pt x="249" y="183"/>
                </a:cubicBezTo>
                <a:close/>
                <a:moveTo>
                  <a:pt x="167" y="50"/>
                </a:moveTo>
                <a:cubicBezTo>
                  <a:pt x="103" y="50"/>
                  <a:pt x="50" y="102"/>
                  <a:pt x="50" y="167"/>
                </a:cubicBezTo>
                <a:cubicBezTo>
                  <a:pt x="50" y="231"/>
                  <a:pt x="103" y="283"/>
                  <a:pt x="167" y="283"/>
                </a:cubicBezTo>
                <a:cubicBezTo>
                  <a:pt x="231" y="283"/>
                  <a:pt x="284" y="231"/>
                  <a:pt x="284" y="167"/>
                </a:cubicBezTo>
                <a:cubicBezTo>
                  <a:pt x="284" y="102"/>
                  <a:pt x="231" y="50"/>
                  <a:pt x="167" y="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6">
            <a:extLst>
              <a:ext uri="{FF2B5EF4-FFF2-40B4-BE49-F238E27FC236}">
                <a16:creationId xmlns:a16="http://schemas.microsoft.com/office/drawing/2014/main" id="{A64AEAFA-C2C3-4927-8103-F0858F81B21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04963" y="4171950"/>
            <a:ext cx="193675" cy="195263"/>
          </a:xfrm>
          <a:custGeom>
            <a:avLst/>
            <a:gdLst>
              <a:gd name="T0" fmla="*/ 187 w 256"/>
              <a:gd name="T1" fmla="*/ 187 h 256"/>
              <a:gd name="T2" fmla="*/ 58 w 256"/>
              <a:gd name="T3" fmla="*/ 173 h 256"/>
              <a:gd name="T4" fmla="*/ 59 w 256"/>
              <a:gd name="T5" fmla="*/ 81 h 256"/>
              <a:gd name="T6" fmla="*/ 140 w 256"/>
              <a:gd name="T7" fmla="*/ 45 h 256"/>
              <a:gd name="T8" fmla="*/ 93 w 256"/>
              <a:gd name="T9" fmla="*/ 92 h 256"/>
              <a:gd name="T10" fmla="*/ 93 w 256"/>
              <a:gd name="T11" fmla="*/ 116 h 256"/>
              <a:gd name="T12" fmla="*/ 117 w 256"/>
              <a:gd name="T13" fmla="*/ 116 h 256"/>
              <a:gd name="T14" fmla="*/ 174 w 256"/>
              <a:gd name="T15" fmla="*/ 58 h 256"/>
              <a:gd name="T16" fmla="*/ 198 w 256"/>
              <a:gd name="T17" fmla="*/ 82 h 256"/>
              <a:gd name="T18" fmla="*/ 140 w 256"/>
              <a:gd name="T19" fmla="*/ 139 h 256"/>
              <a:gd name="T20" fmla="*/ 140 w 256"/>
              <a:gd name="T21" fmla="*/ 163 h 256"/>
              <a:gd name="T22" fmla="*/ 164 w 256"/>
              <a:gd name="T23" fmla="*/ 163 h 256"/>
              <a:gd name="T24" fmla="*/ 211 w 256"/>
              <a:gd name="T25" fmla="*/ 116 h 256"/>
              <a:gd name="T26" fmla="*/ 187 w 256"/>
              <a:gd name="T27" fmla="*/ 187 h 256"/>
              <a:gd name="T28" fmla="*/ 211 w 256"/>
              <a:gd name="T29" fmla="*/ 45 h 256"/>
              <a:gd name="T30" fmla="*/ 46 w 256"/>
              <a:gd name="T31" fmla="*/ 45 h 256"/>
              <a:gd name="T32" fmla="*/ 46 w 256"/>
              <a:gd name="T33" fmla="*/ 210 h 256"/>
              <a:gd name="T34" fmla="*/ 211 w 256"/>
              <a:gd name="T35" fmla="*/ 210 h 256"/>
              <a:gd name="T36" fmla="*/ 211 w 256"/>
              <a:gd name="T37" fmla="*/ 45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6" h="256">
                <a:moveTo>
                  <a:pt x="187" y="187"/>
                </a:moveTo>
                <a:cubicBezTo>
                  <a:pt x="151" y="223"/>
                  <a:pt x="88" y="219"/>
                  <a:pt x="58" y="173"/>
                </a:cubicBezTo>
                <a:cubicBezTo>
                  <a:pt x="40" y="145"/>
                  <a:pt x="41" y="108"/>
                  <a:pt x="59" y="81"/>
                </a:cubicBezTo>
                <a:cubicBezTo>
                  <a:pt x="79" y="53"/>
                  <a:pt x="110" y="41"/>
                  <a:pt x="140" y="45"/>
                </a:cubicBezTo>
                <a:lnTo>
                  <a:pt x="93" y="92"/>
                </a:lnTo>
                <a:cubicBezTo>
                  <a:pt x="86" y="99"/>
                  <a:pt x="86" y="109"/>
                  <a:pt x="93" y="116"/>
                </a:cubicBezTo>
                <a:cubicBezTo>
                  <a:pt x="99" y="122"/>
                  <a:pt x="110" y="122"/>
                  <a:pt x="117" y="116"/>
                </a:cubicBezTo>
                <a:lnTo>
                  <a:pt x="174" y="58"/>
                </a:lnTo>
                <a:cubicBezTo>
                  <a:pt x="184" y="64"/>
                  <a:pt x="192" y="72"/>
                  <a:pt x="198" y="82"/>
                </a:cubicBezTo>
                <a:lnTo>
                  <a:pt x="140" y="139"/>
                </a:lnTo>
                <a:cubicBezTo>
                  <a:pt x="134" y="146"/>
                  <a:pt x="134" y="157"/>
                  <a:pt x="140" y="163"/>
                </a:cubicBezTo>
                <a:cubicBezTo>
                  <a:pt x="147" y="170"/>
                  <a:pt x="157" y="170"/>
                  <a:pt x="164" y="163"/>
                </a:cubicBezTo>
                <a:lnTo>
                  <a:pt x="211" y="116"/>
                </a:lnTo>
                <a:cubicBezTo>
                  <a:pt x="214" y="141"/>
                  <a:pt x="206" y="167"/>
                  <a:pt x="187" y="187"/>
                </a:cubicBezTo>
                <a:close/>
                <a:moveTo>
                  <a:pt x="211" y="45"/>
                </a:moveTo>
                <a:cubicBezTo>
                  <a:pt x="165" y="0"/>
                  <a:pt x="91" y="0"/>
                  <a:pt x="46" y="45"/>
                </a:cubicBezTo>
                <a:cubicBezTo>
                  <a:pt x="0" y="91"/>
                  <a:pt x="0" y="165"/>
                  <a:pt x="46" y="210"/>
                </a:cubicBezTo>
                <a:cubicBezTo>
                  <a:pt x="91" y="256"/>
                  <a:pt x="165" y="256"/>
                  <a:pt x="211" y="210"/>
                </a:cubicBezTo>
                <a:cubicBezTo>
                  <a:pt x="256" y="165"/>
                  <a:pt x="256" y="91"/>
                  <a:pt x="211" y="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7">
            <a:extLst>
              <a:ext uri="{FF2B5EF4-FFF2-40B4-BE49-F238E27FC236}">
                <a16:creationId xmlns:a16="http://schemas.microsoft.com/office/drawing/2014/main" id="{0ABB2916-2770-4627-89C4-C4D44F9C82E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11251" y="4179888"/>
            <a:ext cx="176213" cy="177800"/>
          </a:xfrm>
          <a:custGeom>
            <a:avLst/>
            <a:gdLst>
              <a:gd name="T0" fmla="*/ 198 w 233"/>
              <a:gd name="T1" fmla="*/ 133 h 233"/>
              <a:gd name="T2" fmla="*/ 117 w 233"/>
              <a:gd name="T3" fmla="*/ 133 h 233"/>
              <a:gd name="T4" fmla="*/ 100 w 233"/>
              <a:gd name="T5" fmla="*/ 151 h 233"/>
              <a:gd name="T6" fmla="*/ 100 w 233"/>
              <a:gd name="T7" fmla="*/ 151 h 233"/>
              <a:gd name="T8" fmla="*/ 117 w 233"/>
              <a:gd name="T9" fmla="*/ 167 h 233"/>
              <a:gd name="T10" fmla="*/ 183 w 233"/>
              <a:gd name="T11" fmla="*/ 167 h 233"/>
              <a:gd name="T12" fmla="*/ 117 w 233"/>
              <a:gd name="T13" fmla="*/ 200 h 233"/>
              <a:gd name="T14" fmla="*/ 35 w 233"/>
              <a:gd name="T15" fmla="*/ 99 h 233"/>
              <a:gd name="T16" fmla="*/ 101 w 233"/>
              <a:gd name="T17" fmla="*/ 35 h 233"/>
              <a:gd name="T18" fmla="*/ 183 w 233"/>
              <a:gd name="T19" fmla="*/ 67 h 233"/>
              <a:gd name="T20" fmla="*/ 117 w 233"/>
              <a:gd name="T21" fmla="*/ 67 h 233"/>
              <a:gd name="T22" fmla="*/ 100 w 233"/>
              <a:gd name="T23" fmla="*/ 84 h 233"/>
              <a:gd name="T24" fmla="*/ 100 w 233"/>
              <a:gd name="T25" fmla="*/ 84 h 233"/>
              <a:gd name="T26" fmla="*/ 117 w 233"/>
              <a:gd name="T27" fmla="*/ 100 h 233"/>
              <a:gd name="T28" fmla="*/ 198 w 233"/>
              <a:gd name="T29" fmla="*/ 100 h 233"/>
              <a:gd name="T30" fmla="*/ 200 w 233"/>
              <a:gd name="T31" fmla="*/ 117 h 233"/>
              <a:gd name="T32" fmla="*/ 198 w 233"/>
              <a:gd name="T33" fmla="*/ 133 h 233"/>
              <a:gd name="T34" fmla="*/ 117 w 233"/>
              <a:gd name="T35" fmla="*/ 0 h 233"/>
              <a:gd name="T36" fmla="*/ 0 w 233"/>
              <a:gd name="T37" fmla="*/ 117 h 233"/>
              <a:gd name="T38" fmla="*/ 117 w 233"/>
              <a:gd name="T39" fmla="*/ 233 h 233"/>
              <a:gd name="T40" fmla="*/ 233 w 233"/>
              <a:gd name="T41" fmla="*/ 117 h 233"/>
              <a:gd name="T42" fmla="*/ 117 w 233"/>
              <a:gd name="T43" fmla="*/ 0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33" h="233">
                <a:moveTo>
                  <a:pt x="198" y="133"/>
                </a:moveTo>
                <a:lnTo>
                  <a:pt x="117" y="133"/>
                </a:lnTo>
                <a:cubicBezTo>
                  <a:pt x="107" y="133"/>
                  <a:pt x="100" y="141"/>
                  <a:pt x="100" y="151"/>
                </a:cubicBezTo>
                <a:lnTo>
                  <a:pt x="100" y="151"/>
                </a:lnTo>
                <a:cubicBezTo>
                  <a:pt x="100" y="160"/>
                  <a:pt x="107" y="167"/>
                  <a:pt x="117" y="167"/>
                </a:cubicBezTo>
                <a:lnTo>
                  <a:pt x="183" y="167"/>
                </a:lnTo>
                <a:cubicBezTo>
                  <a:pt x="168" y="183"/>
                  <a:pt x="144" y="200"/>
                  <a:pt x="117" y="200"/>
                </a:cubicBezTo>
                <a:cubicBezTo>
                  <a:pt x="65" y="200"/>
                  <a:pt x="24" y="153"/>
                  <a:pt x="35" y="99"/>
                </a:cubicBezTo>
                <a:cubicBezTo>
                  <a:pt x="42" y="66"/>
                  <a:pt x="69" y="41"/>
                  <a:pt x="101" y="35"/>
                </a:cubicBezTo>
                <a:cubicBezTo>
                  <a:pt x="134" y="29"/>
                  <a:pt x="165" y="33"/>
                  <a:pt x="183" y="67"/>
                </a:cubicBezTo>
                <a:lnTo>
                  <a:pt x="117" y="67"/>
                </a:lnTo>
                <a:cubicBezTo>
                  <a:pt x="107" y="67"/>
                  <a:pt x="100" y="75"/>
                  <a:pt x="100" y="84"/>
                </a:cubicBezTo>
                <a:lnTo>
                  <a:pt x="100" y="84"/>
                </a:lnTo>
                <a:cubicBezTo>
                  <a:pt x="100" y="93"/>
                  <a:pt x="107" y="100"/>
                  <a:pt x="117" y="100"/>
                </a:cubicBezTo>
                <a:lnTo>
                  <a:pt x="198" y="100"/>
                </a:lnTo>
                <a:cubicBezTo>
                  <a:pt x="199" y="100"/>
                  <a:pt x="200" y="111"/>
                  <a:pt x="200" y="117"/>
                </a:cubicBezTo>
                <a:cubicBezTo>
                  <a:pt x="200" y="122"/>
                  <a:pt x="199" y="133"/>
                  <a:pt x="198" y="133"/>
                </a:cubicBezTo>
                <a:close/>
                <a:moveTo>
                  <a:pt x="117" y="0"/>
                </a:moveTo>
                <a:cubicBezTo>
                  <a:pt x="52" y="0"/>
                  <a:pt x="0" y="52"/>
                  <a:pt x="0" y="117"/>
                </a:cubicBezTo>
                <a:cubicBezTo>
                  <a:pt x="0" y="181"/>
                  <a:pt x="52" y="233"/>
                  <a:pt x="117" y="233"/>
                </a:cubicBezTo>
                <a:cubicBezTo>
                  <a:pt x="181" y="233"/>
                  <a:pt x="233" y="181"/>
                  <a:pt x="233" y="117"/>
                </a:cubicBezTo>
                <a:cubicBezTo>
                  <a:pt x="233" y="52"/>
                  <a:pt x="181" y="0"/>
                  <a:pt x="1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8">
            <a:extLst>
              <a:ext uri="{FF2B5EF4-FFF2-40B4-BE49-F238E27FC236}">
                <a16:creationId xmlns:a16="http://schemas.microsoft.com/office/drawing/2014/main" id="{708A34E4-C6B6-4287-8DB5-09C0F99E76C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37213" y="3673475"/>
            <a:ext cx="306388" cy="284163"/>
          </a:xfrm>
          <a:custGeom>
            <a:avLst/>
            <a:gdLst>
              <a:gd name="T0" fmla="*/ 49 w 405"/>
              <a:gd name="T1" fmla="*/ 73 h 374"/>
              <a:gd name="T2" fmla="*/ 49 w 405"/>
              <a:gd name="T3" fmla="*/ 49 h 374"/>
              <a:gd name="T4" fmla="*/ 72 w 405"/>
              <a:gd name="T5" fmla="*/ 49 h 374"/>
              <a:gd name="T6" fmla="*/ 72 w 405"/>
              <a:gd name="T7" fmla="*/ 73 h 374"/>
              <a:gd name="T8" fmla="*/ 49 w 405"/>
              <a:gd name="T9" fmla="*/ 73 h 374"/>
              <a:gd name="T10" fmla="*/ 261 w 405"/>
              <a:gd name="T11" fmla="*/ 73 h 374"/>
              <a:gd name="T12" fmla="*/ 261 w 405"/>
              <a:gd name="T13" fmla="*/ 49 h 374"/>
              <a:gd name="T14" fmla="*/ 285 w 405"/>
              <a:gd name="T15" fmla="*/ 49 h 374"/>
              <a:gd name="T16" fmla="*/ 285 w 405"/>
              <a:gd name="T17" fmla="*/ 73 h 374"/>
              <a:gd name="T18" fmla="*/ 261 w 405"/>
              <a:gd name="T19" fmla="*/ 73 h 374"/>
              <a:gd name="T20" fmla="*/ 33 w 405"/>
              <a:gd name="T21" fmla="*/ 167 h 374"/>
              <a:gd name="T22" fmla="*/ 17 w 405"/>
              <a:gd name="T23" fmla="*/ 184 h 374"/>
              <a:gd name="T24" fmla="*/ 0 w 405"/>
              <a:gd name="T25" fmla="*/ 167 h 374"/>
              <a:gd name="T26" fmla="*/ 17 w 405"/>
              <a:gd name="T27" fmla="*/ 150 h 374"/>
              <a:gd name="T28" fmla="*/ 33 w 405"/>
              <a:gd name="T29" fmla="*/ 167 h 374"/>
              <a:gd name="T30" fmla="*/ 150 w 405"/>
              <a:gd name="T31" fmla="*/ 17 h 374"/>
              <a:gd name="T32" fmla="*/ 167 w 405"/>
              <a:gd name="T33" fmla="*/ 0 h 374"/>
              <a:gd name="T34" fmla="*/ 183 w 405"/>
              <a:gd name="T35" fmla="*/ 17 h 374"/>
              <a:gd name="T36" fmla="*/ 167 w 405"/>
              <a:gd name="T37" fmla="*/ 34 h 374"/>
              <a:gd name="T38" fmla="*/ 150 w 405"/>
              <a:gd name="T39" fmla="*/ 17 h 374"/>
              <a:gd name="T40" fmla="*/ 329 w 405"/>
              <a:gd name="T41" fmla="*/ 324 h 374"/>
              <a:gd name="T42" fmla="*/ 119 w 405"/>
              <a:gd name="T43" fmla="*/ 334 h 374"/>
              <a:gd name="T44" fmla="*/ 96 w 405"/>
              <a:gd name="T45" fmla="*/ 326 h 374"/>
              <a:gd name="T46" fmla="*/ 137 w 405"/>
              <a:gd name="T47" fmla="*/ 274 h 374"/>
              <a:gd name="T48" fmla="*/ 217 w 405"/>
              <a:gd name="T49" fmla="*/ 167 h 374"/>
              <a:gd name="T50" fmla="*/ 298 w 405"/>
              <a:gd name="T51" fmla="*/ 234 h 374"/>
              <a:gd name="T52" fmla="*/ 329 w 405"/>
              <a:gd name="T53" fmla="*/ 324 h 374"/>
              <a:gd name="T54" fmla="*/ 167 w 405"/>
              <a:gd name="T55" fmla="*/ 84 h 374"/>
              <a:gd name="T56" fmla="*/ 244 w 405"/>
              <a:gd name="T57" fmla="*/ 137 h 374"/>
              <a:gd name="T58" fmla="*/ 217 w 405"/>
              <a:gd name="T59" fmla="*/ 134 h 374"/>
              <a:gd name="T60" fmla="*/ 139 w 405"/>
              <a:gd name="T61" fmla="*/ 163 h 374"/>
              <a:gd name="T62" fmla="*/ 104 w 405"/>
              <a:gd name="T63" fmla="*/ 221 h 374"/>
              <a:gd name="T64" fmla="*/ 83 w 405"/>
              <a:gd name="T65" fmla="*/ 167 h 374"/>
              <a:gd name="T66" fmla="*/ 167 w 405"/>
              <a:gd name="T67" fmla="*/ 84 h 374"/>
              <a:gd name="T68" fmla="*/ 324 w 405"/>
              <a:gd name="T69" fmla="*/ 204 h 374"/>
              <a:gd name="T70" fmla="*/ 324 w 405"/>
              <a:gd name="T71" fmla="*/ 204 h 374"/>
              <a:gd name="T72" fmla="*/ 324 w 405"/>
              <a:gd name="T73" fmla="*/ 204 h 374"/>
              <a:gd name="T74" fmla="*/ 283 w 405"/>
              <a:gd name="T75" fmla="*/ 154 h 374"/>
              <a:gd name="T76" fmla="*/ 167 w 405"/>
              <a:gd name="T77" fmla="*/ 50 h 374"/>
              <a:gd name="T78" fmla="*/ 50 w 405"/>
              <a:gd name="T79" fmla="*/ 167 h 374"/>
              <a:gd name="T80" fmla="*/ 80 w 405"/>
              <a:gd name="T81" fmla="*/ 245 h 374"/>
              <a:gd name="T82" fmla="*/ 120 w 405"/>
              <a:gd name="T83" fmla="*/ 367 h 374"/>
              <a:gd name="T84" fmla="*/ 355 w 405"/>
              <a:gd name="T85" fmla="*/ 345 h 374"/>
              <a:gd name="T86" fmla="*/ 324 w 405"/>
              <a:gd name="T87" fmla="*/ 204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05" h="374">
                <a:moveTo>
                  <a:pt x="49" y="73"/>
                </a:moveTo>
                <a:cubicBezTo>
                  <a:pt x="42" y="66"/>
                  <a:pt x="42" y="56"/>
                  <a:pt x="49" y="49"/>
                </a:cubicBezTo>
                <a:cubicBezTo>
                  <a:pt x="55" y="43"/>
                  <a:pt x="66" y="43"/>
                  <a:pt x="72" y="49"/>
                </a:cubicBezTo>
                <a:cubicBezTo>
                  <a:pt x="79" y="56"/>
                  <a:pt x="79" y="66"/>
                  <a:pt x="72" y="73"/>
                </a:cubicBezTo>
                <a:cubicBezTo>
                  <a:pt x="66" y="79"/>
                  <a:pt x="55" y="79"/>
                  <a:pt x="49" y="73"/>
                </a:cubicBezTo>
                <a:close/>
                <a:moveTo>
                  <a:pt x="261" y="73"/>
                </a:moveTo>
                <a:cubicBezTo>
                  <a:pt x="254" y="66"/>
                  <a:pt x="254" y="56"/>
                  <a:pt x="261" y="49"/>
                </a:cubicBezTo>
                <a:cubicBezTo>
                  <a:pt x="267" y="43"/>
                  <a:pt x="278" y="43"/>
                  <a:pt x="285" y="49"/>
                </a:cubicBezTo>
                <a:cubicBezTo>
                  <a:pt x="291" y="56"/>
                  <a:pt x="291" y="66"/>
                  <a:pt x="285" y="73"/>
                </a:cubicBezTo>
                <a:cubicBezTo>
                  <a:pt x="278" y="79"/>
                  <a:pt x="267" y="79"/>
                  <a:pt x="261" y="73"/>
                </a:cubicBezTo>
                <a:close/>
                <a:moveTo>
                  <a:pt x="33" y="167"/>
                </a:moveTo>
                <a:cubicBezTo>
                  <a:pt x="33" y="176"/>
                  <a:pt x="26" y="184"/>
                  <a:pt x="17" y="184"/>
                </a:cubicBezTo>
                <a:cubicBezTo>
                  <a:pt x="7" y="184"/>
                  <a:pt x="0" y="176"/>
                  <a:pt x="0" y="167"/>
                </a:cubicBezTo>
                <a:cubicBezTo>
                  <a:pt x="0" y="158"/>
                  <a:pt x="7" y="150"/>
                  <a:pt x="17" y="150"/>
                </a:cubicBezTo>
                <a:cubicBezTo>
                  <a:pt x="26" y="150"/>
                  <a:pt x="33" y="158"/>
                  <a:pt x="33" y="167"/>
                </a:cubicBezTo>
                <a:close/>
                <a:moveTo>
                  <a:pt x="150" y="17"/>
                </a:moveTo>
                <a:cubicBezTo>
                  <a:pt x="150" y="8"/>
                  <a:pt x="157" y="0"/>
                  <a:pt x="167" y="0"/>
                </a:cubicBezTo>
                <a:cubicBezTo>
                  <a:pt x="176" y="0"/>
                  <a:pt x="183" y="8"/>
                  <a:pt x="183" y="17"/>
                </a:cubicBezTo>
                <a:cubicBezTo>
                  <a:pt x="183" y="26"/>
                  <a:pt x="176" y="34"/>
                  <a:pt x="167" y="34"/>
                </a:cubicBezTo>
                <a:cubicBezTo>
                  <a:pt x="157" y="34"/>
                  <a:pt x="150" y="26"/>
                  <a:pt x="150" y="17"/>
                </a:cubicBezTo>
                <a:close/>
                <a:moveTo>
                  <a:pt x="329" y="324"/>
                </a:moveTo>
                <a:cubicBezTo>
                  <a:pt x="310" y="337"/>
                  <a:pt x="310" y="334"/>
                  <a:pt x="119" y="334"/>
                </a:cubicBezTo>
                <a:cubicBezTo>
                  <a:pt x="111" y="334"/>
                  <a:pt x="103" y="331"/>
                  <a:pt x="96" y="326"/>
                </a:cubicBezTo>
                <a:cubicBezTo>
                  <a:pt x="62" y="301"/>
                  <a:pt x="102" y="246"/>
                  <a:pt x="137" y="274"/>
                </a:cubicBezTo>
                <a:cubicBezTo>
                  <a:pt x="120" y="218"/>
                  <a:pt x="163" y="167"/>
                  <a:pt x="217" y="167"/>
                </a:cubicBezTo>
                <a:cubicBezTo>
                  <a:pt x="258" y="167"/>
                  <a:pt x="291" y="197"/>
                  <a:pt x="298" y="234"/>
                </a:cubicBezTo>
                <a:cubicBezTo>
                  <a:pt x="348" y="232"/>
                  <a:pt x="369" y="297"/>
                  <a:pt x="329" y="324"/>
                </a:cubicBezTo>
                <a:close/>
                <a:moveTo>
                  <a:pt x="167" y="84"/>
                </a:moveTo>
                <a:cubicBezTo>
                  <a:pt x="202" y="84"/>
                  <a:pt x="232" y="106"/>
                  <a:pt x="244" y="137"/>
                </a:cubicBezTo>
                <a:cubicBezTo>
                  <a:pt x="235" y="135"/>
                  <a:pt x="226" y="134"/>
                  <a:pt x="217" y="134"/>
                </a:cubicBezTo>
                <a:cubicBezTo>
                  <a:pt x="187" y="134"/>
                  <a:pt x="160" y="145"/>
                  <a:pt x="139" y="163"/>
                </a:cubicBezTo>
                <a:cubicBezTo>
                  <a:pt x="122" y="178"/>
                  <a:pt x="110" y="199"/>
                  <a:pt x="104" y="221"/>
                </a:cubicBezTo>
                <a:cubicBezTo>
                  <a:pt x="91" y="207"/>
                  <a:pt x="83" y="188"/>
                  <a:pt x="83" y="167"/>
                </a:cubicBezTo>
                <a:cubicBezTo>
                  <a:pt x="83" y="121"/>
                  <a:pt x="121" y="84"/>
                  <a:pt x="167" y="84"/>
                </a:cubicBezTo>
                <a:close/>
                <a:moveTo>
                  <a:pt x="324" y="204"/>
                </a:moveTo>
                <a:cubicBezTo>
                  <a:pt x="324" y="204"/>
                  <a:pt x="324" y="204"/>
                  <a:pt x="324" y="204"/>
                </a:cubicBezTo>
                <a:cubicBezTo>
                  <a:pt x="324" y="204"/>
                  <a:pt x="324" y="204"/>
                  <a:pt x="324" y="204"/>
                </a:cubicBezTo>
                <a:cubicBezTo>
                  <a:pt x="315" y="184"/>
                  <a:pt x="301" y="167"/>
                  <a:pt x="283" y="154"/>
                </a:cubicBezTo>
                <a:cubicBezTo>
                  <a:pt x="276" y="96"/>
                  <a:pt x="227" y="50"/>
                  <a:pt x="167" y="50"/>
                </a:cubicBezTo>
                <a:cubicBezTo>
                  <a:pt x="102" y="50"/>
                  <a:pt x="50" y="103"/>
                  <a:pt x="50" y="167"/>
                </a:cubicBezTo>
                <a:cubicBezTo>
                  <a:pt x="50" y="197"/>
                  <a:pt x="62" y="224"/>
                  <a:pt x="80" y="245"/>
                </a:cubicBezTo>
                <a:cubicBezTo>
                  <a:pt x="24" y="281"/>
                  <a:pt x="51" y="367"/>
                  <a:pt x="120" y="367"/>
                </a:cubicBezTo>
                <a:cubicBezTo>
                  <a:pt x="304" y="367"/>
                  <a:pt x="321" y="374"/>
                  <a:pt x="355" y="345"/>
                </a:cubicBezTo>
                <a:cubicBezTo>
                  <a:pt x="405" y="302"/>
                  <a:pt x="386" y="223"/>
                  <a:pt x="324" y="20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89">
            <a:extLst>
              <a:ext uri="{FF2B5EF4-FFF2-40B4-BE49-F238E27FC236}">
                <a16:creationId xmlns:a16="http://schemas.microsoft.com/office/drawing/2014/main" id="{ED916D4C-9CEA-42E1-8034-20F6F2D8B7D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33976" y="3673475"/>
            <a:ext cx="250825" cy="177800"/>
          </a:xfrm>
          <a:custGeom>
            <a:avLst/>
            <a:gdLst>
              <a:gd name="T0" fmla="*/ 297 w 333"/>
              <a:gd name="T1" fmla="*/ 97 h 234"/>
              <a:gd name="T2" fmla="*/ 232 w 333"/>
              <a:gd name="T3" fmla="*/ 35 h 234"/>
              <a:gd name="T4" fmla="*/ 139 w 333"/>
              <a:gd name="T5" fmla="*/ 88 h 234"/>
              <a:gd name="T6" fmla="*/ 134 w 333"/>
              <a:gd name="T7" fmla="*/ 119 h 234"/>
              <a:gd name="T8" fmla="*/ 118 w 333"/>
              <a:gd name="T9" fmla="*/ 134 h 234"/>
              <a:gd name="T10" fmla="*/ 101 w 333"/>
              <a:gd name="T11" fmla="*/ 116 h 234"/>
              <a:gd name="T12" fmla="*/ 101 w 333"/>
              <a:gd name="T13" fmla="*/ 104 h 234"/>
              <a:gd name="T14" fmla="*/ 84 w 333"/>
              <a:gd name="T15" fmla="*/ 100 h 234"/>
              <a:gd name="T16" fmla="*/ 35 w 333"/>
              <a:gd name="T17" fmla="*/ 160 h 234"/>
              <a:gd name="T18" fmla="*/ 86 w 333"/>
              <a:gd name="T19" fmla="*/ 200 h 234"/>
              <a:gd name="T20" fmla="*/ 216 w 333"/>
              <a:gd name="T21" fmla="*/ 200 h 234"/>
              <a:gd name="T22" fmla="*/ 217 w 333"/>
              <a:gd name="T23" fmla="*/ 200 h 234"/>
              <a:gd name="T24" fmla="*/ 217 w 333"/>
              <a:gd name="T25" fmla="*/ 200 h 234"/>
              <a:gd name="T26" fmla="*/ 297 w 333"/>
              <a:gd name="T27" fmla="*/ 97 h 234"/>
              <a:gd name="T28" fmla="*/ 333 w 333"/>
              <a:gd name="T29" fmla="*/ 117 h 234"/>
              <a:gd name="T30" fmla="*/ 217 w 333"/>
              <a:gd name="T31" fmla="*/ 234 h 234"/>
              <a:gd name="T32" fmla="*/ 217 w 333"/>
              <a:gd name="T33" fmla="*/ 234 h 234"/>
              <a:gd name="T34" fmla="*/ 217 w 333"/>
              <a:gd name="T35" fmla="*/ 234 h 234"/>
              <a:gd name="T36" fmla="*/ 84 w 333"/>
              <a:gd name="T37" fmla="*/ 234 h 234"/>
              <a:gd name="T38" fmla="*/ 0 w 333"/>
              <a:gd name="T39" fmla="*/ 150 h 234"/>
              <a:gd name="T40" fmla="*/ 84 w 333"/>
              <a:gd name="T41" fmla="*/ 67 h 234"/>
              <a:gd name="T42" fmla="*/ 109 w 333"/>
              <a:gd name="T43" fmla="*/ 71 h 234"/>
              <a:gd name="T44" fmla="*/ 217 w 333"/>
              <a:gd name="T45" fmla="*/ 0 h 234"/>
              <a:gd name="T46" fmla="*/ 333 w 333"/>
              <a:gd name="T47" fmla="*/ 117 h 234"/>
              <a:gd name="T48" fmla="*/ 217 w 333"/>
              <a:gd name="T49" fmla="*/ 200 h 234"/>
              <a:gd name="T50" fmla="*/ 217 w 333"/>
              <a:gd name="T51" fmla="*/ 200 h 234"/>
              <a:gd name="T52" fmla="*/ 216 w 333"/>
              <a:gd name="T53" fmla="*/ 200 h 234"/>
              <a:gd name="T54" fmla="*/ 217 w 333"/>
              <a:gd name="T55" fmla="*/ 200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3" h="234">
                <a:moveTo>
                  <a:pt x="297" y="97"/>
                </a:moveTo>
                <a:cubicBezTo>
                  <a:pt x="290" y="65"/>
                  <a:pt x="264" y="41"/>
                  <a:pt x="232" y="35"/>
                </a:cubicBezTo>
                <a:cubicBezTo>
                  <a:pt x="190" y="28"/>
                  <a:pt x="146" y="55"/>
                  <a:pt x="139" y="88"/>
                </a:cubicBezTo>
                <a:cubicBezTo>
                  <a:pt x="137" y="100"/>
                  <a:pt x="135" y="110"/>
                  <a:pt x="134" y="119"/>
                </a:cubicBezTo>
                <a:cubicBezTo>
                  <a:pt x="133" y="127"/>
                  <a:pt x="126" y="134"/>
                  <a:pt x="118" y="134"/>
                </a:cubicBezTo>
                <a:cubicBezTo>
                  <a:pt x="108" y="134"/>
                  <a:pt x="101" y="126"/>
                  <a:pt x="101" y="116"/>
                </a:cubicBezTo>
                <a:lnTo>
                  <a:pt x="101" y="104"/>
                </a:lnTo>
                <a:cubicBezTo>
                  <a:pt x="96" y="102"/>
                  <a:pt x="90" y="100"/>
                  <a:pt x="84" y="100"/>
                </a:cubicBezTo>
                <a:cubicBezTo>
                  <a:pt x="53" y="100"/>
                  <a:pt x="29" y="128"/>
                  <a:pt x="35" y="160"/>
                </a:cubicBezTo>
                <a:cubicBezTo>
                  <a:pt x="39" y="184"/>
                  <a:pt x="62" y="200"/>
                  <a:pt x="86" y="200"/>
                </a:cubicBezTo>
                <a:lnTo>
                  <a:pt x="216" y="200"/>
                </a:lnTo>
                <a:lnTo>
                  <a:pt x="217" y="200"/>
                </a:lnTo>
                <a:lnTo>
                  <a:pt x="217" y="200"/>
                </a:lnTo>
                <a:cubicBezTo>
                  <a:pt x="269" y="199"/>
                  <a:pt x="310" y="151"/>
                  <a:pt x="297" y="97"/>
                </a:cubicBezTo>
                <a:close/>
                <a:moveTo>
                  <a:pt x="333" y="117"/>
                </a:moveTo>
                <a:cubicBezTo>
                  <a:pt x="333" y="181"/>
                  <a:pt x="284" y="233"/>
                  <a:pt x="217" y="234"/>
                </a:cubicBezTo>
                <a:cubicBezTo>
                  <a:pt x="217" y="234"/>
                  <a:pt x="217" y="234"/>
                  <a:pt x="217" y="234"/>
                </a:cubicBezTo>
                <a:cubicBezTo>
                  <a:pt x="217" y="234"/>
                  <a:pt x="217" y="234"/>
                  <a:pt x="217" y="234"/>
                </a:cubicBezTo>
                <a:lnTo>
                  <a:pt x="84" y="234"/>
                </a:lnTo>
                <a:cubicBezTo>
                  <a:pt x="38" y="234"/>
                  <a:pt x="0" y="196"/>
                  <a:pt x="0" y="150"/>
                </a:cubicBezTo>
                <a:cubicBezTo>
                  <a:pt x="0" y="104"/>
                  <a:pt x="38" y="67"/>
                  <a:pt x="84" y="67"/>
                </a:cubicBezTo>
                <a:cubicBezTo>
                  <a:pt x="93" y="67"/>
                  <a:pt x="101" y="69"/>
                  <a:pt x="109" y="71"/>
                </a:cubicBezTo>
                <a:cubicBezTo>
                  <a:pt x="127" y="30"/>
                  <a:pt x="168" y="0"/>
                  <a:pt x="217" y="0"/>
                </a:cubicBezTo>
                <a:cubicBezTo>
                  <a:pt x="281" y="0"/>
                  <a:pt x="333" y="53"/>
                  <a:pt x="333" y="117"/>
                </a:cubicBezTo>
                <a:close/>
                <a:moveTo>
                  <a:pt x="217" y="200"/>
                </a:moveTo>
                <a:lnTo>
                  <a:pt x="217" y="200"/>
                </a:lnTo>
                <a:cubicBezTo>
                  <a:pt x="217" y="200"/>
                  <a:pt x="216" y="200"/>
                  <a:pt x="216" y="200"/>
                </a:cubicBezTo>
                <a:cubicBezTo>
                  <a:pt x="217" y="200"/>
                  <a:pt x="217" y="200"/>
                  <a:pt x="217" y="2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0">
            <a:extLst>
              <a:ext uri="{FF2B5EF4-FFF2-40B4-BE49-F238E27FC236}">
                <a16:creationId xmlns:a16="http://schemas.microsoft.com/office/drawing/2014/main" id="{B72F74D9-B2F9-49C7-9981-ECA283E4B11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32326" y="3673475"/>
            <a:ext cx="250825" cy="254000"/>
          </a:xfrm>
          <a:custGeom>
            <a:avLst/>
            <a:gdLst>
              <a:gd name="T0" fmla="*/ 296 w 332"/>
              <a:gd name="T1" fmla="*/ 197 h 334"/>
              <a:gd name="T2" fmla="*/ 138 w 332"/>
              <a:gd name="T3" fmla="*/ 188 h 334"/>
              <a:gd name="T4" fmla="*/ 134 w 332"/>
              <a:gd name="T5" fmla="*/ 219 h 334"/>
              <a:gd name="T6" fmla="*/ 117 w 332"/>
              <a:gd name="T7" fmla="*/ 234 h 334"/>
              <a:gd name="T8" fmla="*/ 100 w 332"/>
              <a:gd name="T9" fmla="*/ 216 h 334"/>
              <a:gd name="T10" fmla="*/ 100 w 332"/>
              <a:gd name="T11" fmla="*/ 204 h 334"/>
              <a:gd name="T12" fmla="*/ 34 w 332"/>
              <a:gd name="T13" fmla="*/ 260 h 334"/>
              <a:gd name="T14" fmla="*/ 86 w 332"/>
              <a:gd name="T15" fmla="*/ 300 h 334"/>
              <a:gd name="T16" fmla="*/ 215 w 332"/>
              <a:gd name="T17" fmla="*/ 300 h 334"/>
              <a:gd name="T18" fmla="*/ 216 w 332"/>
              <a:gd name="T19" fmla="*/ 300 h 334"/>
              <a:gd name="T20" fmla="*/ 216 w 332"/>
              <a:gd name="T21" fmla="*/ 300 h 334"/>
              <a:gd name="T22" fmla="*/ 296 w 332"/>
              <a:gd name="T23" fmla="*/ 197 h 334"/>
              <a:gd name="T24" fmla="*/ 83 w 332"/>
              <a:gd name="T25" fmla="*/ 167 h 334"/>
              <a:gd name="T26" fmla="*/ 109 w 332"/>
              <a:gd name="T27" fmla="*/ 171 h 334"/>
              <a:gd name="T28" fmla="*/ 216 w 332"/>
              <a:gd name="T29" fmla="*/ 100 h 334"/>
              <a:gd name="T30" fmla="*/ 166 w 332"/>
              <a:gd name="T31" fmla="*/ 84 h 334"/>
              <a:gd name="T32" fmla="*/ 83 w 332"/>
              <a:gd name="T33" fmla="*/ 167 h 334"/>
              <a:gd name="T34" fmla="*/ 332 w 332"/>
              <a:gd name="T35" fmla="*/ 217 h 334"/>
              <a:gd name="T36" fmla="*/ 216 w 332"/>
              <a:gd name="T37" fmla="*/ 334 h 334"/>
              <a:gd name="T38" fmla="*/ 216 w 332"/>
              <a:gd name="T39" fmla="*/ 334 h 334"/>
              <a:gd name="T40" fmla="*/ 216 w 332"/>
              <a:gd name="T41" fmla="*/ 334 h 334"/>
              <a:gd name="T42" fmla="*/ 83 w 332"/>
              <a:gd name="T43" fmla="*/ 334 h 334"/>
              <a:gd name="T44" fmla="*/ 0 w 332"/>
              <a:gd name="T45" fmla="*/ 250 h 334"/>
              <a:gd name="T46" fmla="*/ 50 w 332"/>
              <a:gd name="T47" fmla="*/ 174 h 334"/>
              <a:gd name="T48" fmla="*/ 166 w 332"/>
              <a:gd name="T49" fmla="*/ 50 h 334"/>
              <a:gd name="T50" fmla="*/ 270 w 332"/>
              <a:gd name="T51" fmla="*/ 114 h 334"/>
              <a:gd name="T52" fmla="*/ 332 w 332"/>
              <a:gd name="T53" fmla="*/ 217 h 334"/>
              <a:gd name="T54" fmla="*/ 72 w 332"/>
              <a:gd name="T55" fmla="*/ 73 h 334"/>
              <a:gd name="T56" fmla="*/ 72 w 332"/>
              <a:gd name="T57" fmla="*/ 49 h 334"/>
              <a:gd name="T58" fmla="*/ 48 w 332"/>
              <a:gd name="T59" fmla="*/ 49 h 334"/>
              <a:gd name="T60" fmla="*/ 48 w 332"/>
              <a:gd name="T61" fmla="*/ 73 h 334"/>
              <a:gd name="T62" fmla="*/ 72 w 332"/>
              <a:gd name="T63" fmla="*/ 73 h 334"/>
              <a:gd name="T64" fmla="*/ 284 w 332"/>
              <a:gd name="T65" fmla="*/ 73 h 334"/>
              <a:gd name="T66" fmla="*/ 284 w 332"/>
              <a:gd name="T67" fmla="*/ 49 h 334"/>
              <a:gd name="T68" fmla="*/ 261 w 332"/>
              <a:gd name="T69" fmla="*/ 49 h 334"/>
              <a:gd name="T70" fmla="*/ 261 w 332"/>
              <a:gd name="T71" fmla="*/ 73 h 334"/>
              <a:gd name="T72" fmla="*/ 284 w 332"/>
              <a:gd name="T73" fmla="*/ 73 h 334"/>
              <a:gd name="T74" fmla="*/ 16 w 332"/>
              <a:gd name="T75" fmla="*/ 184 h 334"/>
              <a:gd name="T76" fmla="*/ 33 w 332"/>
              <a:gd name="T77" fmla="*/ 167 h 334"/>
              <a:gd name="T78" fmla="*/ 16 w 332"/>
              <a:gd name="T79" fmla="*/ 150 h 334"/>
              <a:gd name="T80" fmla="*/ 0 w 332"/>
              <a:gd name="T81" fmla="*/ 167 h 334"/>
              <a:gd name="T82" fmla="*/ 16 w 332"/>
              <a:gd name="T83" fmla="*/ 184 h 334"/>
              <a:gd name="T84" fmla="*/ 150 w 332"/>
              <a:gd name="T85" fmla="*/ 17 h 334"/>
              <a:gd name="T86" fmla="*/ 166 w 332"/>
              <a:gd name="T87" fmla="*/ 0 h 334"/>
              <a:gd name="T88" fmla="*/ 183 w 332"/>
              <a:gd name="T89" fmla="*/ 17 h 334"/>
              <a:gd name="T90" fmla="*/ 166 w 332"/>
              <a:gd name="T91" fmla="*/ 34 h 334"/>
              <a:gd name="T92" fmla="*/ 150 w 332"/>
              <a:gd name="T93" fmla="*/ 1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32" h="334">
                <a:moveTo>
                  <a:pt x="296" y="197"/>
                </a:moveTo>
                <a:cubicBezTo>
                  <a:pt x="275" y="108"/>
                  <a:pt x="152" y="122"/>
                  <a:pt x="138" y="188"/>
                </a:cubicBezTo>
                <a:cubicBezTo>
                  <a:pt x="136" y="200"/>
                  <a:pt x="135" y="210"/>
                  <a:pt x="134" y="219"/>
                </a:cubicBezTo>
                <a:cubicBezTo>
                  <a:pt x="133" y="227"/>
                  <a:pt x="125" y="234"/>
                  <a:pt x="117" y="234"/>
                </a:cubicBezTo>
                <a:cubicBezTo>
                  <a:pt x="107" y="234"/>
                  <a:pt x="100" y="226"/>
                  <a:pt x="100" y="216"/>
                </a:cubicBezTo>
                <a:lnTo>
                  <a:pt x="100" y="204"/>
                </a:lnTo>
                <a:cubicBezTo>
                  <a:pt x="65" y="190"/>
                  <a:pt x="27" y="221"/>
                  <a:pt x="34" y="260"/>
                </a:cubicBezTo>
                <a:cubicBezTo>
                  <a:pt x="38" y="284"/>
                  <a:pt x="61" y="300"/>
                  <a:pt x="86" y="300"/>
                </a:cubicBezTo>
                <a:lnTo>
                  <a:pt x="215" y="300"/>
                </a:lnTo>
                <a:lnTo>
                  <a:pt x="216" y="300"/>
                </a:lnTo>
                <a:lnTo>
                  <a:pt x="216" y="300"/>
                </a:lnTo>
                <a:cubicBezTo>
                  <a:pt x="268" y="299"/>
                  <a:pt x="310" y="251"/>
                  <a:pt x="296" y="197"/>
                </a:cubicBezTo>
                <a:close/>
                <a:moveTo>
                  <a:pt x="83" y="167"/>
                </a:moveTo>
                <a:cubicBezTo>
                  <a:pt x="92" y="167"/>
                  <a:pt x="101" y="169"/>
                  <a:pt x="109" y="171"/>
                </a:cubicBezTo>
                <a:cubicBezTo>
                  <a:pt x="126" y="130"/>
                  <a:pt x="168" y="100"/>
                  <a:pt x="216" y="100"/>
                </a:cubicBezTo>
                <a:cubicBezTo>
                  <a:pt x="202" y="90"/>
                  <a:pt x="185" y="84"/>
                  <a:pt x="166" y="84"/>
                </a:cubicBezTo>
                <a:cubicBezTo>
                  <a:pt x="120" y="84"/>
                  <a:pt x="83" y="121"/>
                  <a:pt x="83" y="167"/>
                </a:cubicBezTo>
                <a:close/>
                <a:moveTo>
                  <a:pt x="332" y="217"/>
                </a:moveTo>
                <a:cubicBezTo>
                  <a:pt x="332" y="281"/>
                  <a:pt x="283" y="333"/>
                  <a:pt x="216" y="334"/>
                </a:cubicBezTo>
                <a:cubicBezTo>
                  <a:pt x="216" y="334"/>
                  <a:pt x="216" y="334"/>
                  <a:pt x="216" y="334"/>
                </a:cubicBezTo>
                <a:cubicBezTo>
                  <a:pt x="216" y="334"/>
                  <a:pt x="216" y="334"/>
                  <a:pt x="216" y="334"/>
                </a:cubicBezTo>
                <a:lnTo>
                  <a:pt x="83" y="334"/>
                </a:lnTo>
                <a:cubicBezTo>
                  <a:pt x="37" y="334"/>
                  <a:pt x="0" y="296"/>
                  <a:pt x="0" y="250"/>
                </a:cubicBezTo>
                <a:cubicBezTo>
                  <a:pt x="0" y="216"/>
                  <a:pt x="20" y="187"/>
                  <a:pt x="50" y="174"/>
                </a:cubicBezTo>
                <a:cubicBezTo>
                  <a:pt x="46" y="106"/>
                  <a:pt x="100" y="50"/>
                  <a:pt x="166" y="50"/>
                </a:cubicBezTo>
                <a:cubicBezTo>
                  <a:pt x="212" y="50"/>
                  <a:pt x="251" y="76"/>
                  <a:pt x="270" y="114"/>
                </a:cubicBezTo>
                <a:cubicBezTo>
                  <a:pt x="307" y="133"/>
                  <a:pt x="332" y="172"/>
                  <a:pt x="332" y="217"/>
                </a:cubicBezTo>
                <a:close/>
                <a:moveTo>
                  <a:pt x="72" y="73"/>
                </a:moveTo>
                <a:cubicBezTo>
                  <a:pt x="79" y="66"/>
                  <a:pt x="79" y="56"/>
                  <a:pt x="72" y="49"/>
                </a:cubicBezTo>
                <a:cubicBezTo>
                  <a:pt x="66" y="43"/>
                  <a:pt x="55" y="43"/>
                  <a:pt x="48" y="49"/>
                </a:cubicBezTo>
                <a:cubicBezTo>
                  <a:pt x="42" y="56"/>
                  <a:pt x="42" y="66"/>
                  <a:pt x="48" y="73"/>
                </a:cubicBezTo>
                <a:cubicBezTo>
                  <a:pt x="55" y="79"/>
                  <a:pt x="66" y="79"/>
                  <a:pt x="72" y="73"/>
                </a:cubicBezTo>
                <a:close/>
                <a:moveTo>
                  <a:pt x="284" y="73"/>
                </a:moveTo>
                <a:cubicBezTo>
                  <a:pt x="291" y="66"/>
                  <a:pt x="291" y="56"/>
                  <a:pt x="284" y="49"/>
                </a:cubicBezTo>
                <a:cubicBezTo>
                  <a:pt x="278" y="43"/>
                  <a:pt x="267" y="43"/>
                  <a:pt x="261" y="49"/>
                </a:cubicBezTo>
                <a:cubicBezTo>
                  <a:pt x="254" y="56"/>
                  <a:pt x="254" y="66"/>
                  <a:pt x="261" y="73"/>
                </a:cubicBezTo>
                <a:cubicBezTo>
                  <a:pt x="267" y="79"/>
                  <a:pt x="278" y="79"/>
                  <a:pt x="284" y="73"/>
                </a:cubicBezTo>
                <a:close/>
                <a:moveTo>
                  <a:pt x="16" y="184"/>
                </a:moveTo>
                <a:cubicBezTo>
                  <a:pt x="26" y="184"/>
                  <a:pt x="33" y="176"/>
                  <a:pt x="33" y="167"/>
                </a:cubicBezTo>
                <a:cubicBezTo>
                  <a:pt x="33" y="158"/>
                  <a:pt x="26" y="150"/>
                  <a:pt x="16" y="150"/>
                </a:cubicBezTo>
                <a:cubicBezTo>
                  <a:pt x="7" y="150"/>
                  <a:pt x="0" y="158"/>
                  <a:pt x="0" y="167"/>
                </a:cubicBezTo>
                <a:cubicBezTo>
                  <a:pt x="0" y="176"/>
                  <a:pt x="7" y="184"/>
                  <a:pt x="16" y="184"/>
                </a:cubicBezTo>
                <a:close/>
                <a:moveTo>
                  <a:pt x="150" y="17"/>
                </a:moveTo>
                <a:cubicBezTo>
                  <a:pt x="150" y="8"/>
                  <a:pt x="157" y="0"/>
                  <a:pt x="166" y="0"/>
                </a:cubicBezTo>
                <a:cubicBezTo>
                  <a:pt x="176" y="0"/>
                  <a:pt x="183" y="8"/>
                  <a:pt x="183" y="17"/>
                </a:cubicBezTo>
                <a:cubicBezTo>
                  <a:pt x="183" y="26"/>
                  <a:pt x="176" y="34"/>
                  <a:pt x="166" y="34"/>
                </a:cubicBezTo>
                <a:cubicBezTo>
                  <a:pt x="157" y="34"/>
                  <a:pt x="150" y="26"/>
                  <a:pt x="150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1">
            <a:extLst>
              <a:ext uri="{FF2B5EF4-FFF2-40B4-BE49-F238E27FC236}">
                <a16:creationId xmlns:a16="http://schemas.microsoft.com/office/drawing/2014/main" id="{CAABA5D6-CDF5-486A-8412-F7BFE56569E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29088" y="3673475"/>
            <a:ext cx="250825" cy="215900"/>
          </a:xfrm>
          <a:custGeom>
            <a:avLst/>
            <a:gdLst>
              <a:gd name="T0" fmla="*/ 217 w 332"/>
              <a:gd name="T1" fmla="*/ 250 h 284"/>
              <a:gd name="T2" fmla="*/ 217 w 332"/>
              <a:gd name="T3" fmla="*/ 250 h 284"/>
              <a:gd name="T4" fmla="*/ 215 w 332"/>
              <a:gd name="T5" fmla="*/ 250 h 284"/>
              <a:gd name="T6" fmla="*/ 86 w 332"/>
              <a:gd name="T7" fmla="*/ 250 h 284"/>
              <a:gd name="T8" fmla="*/ 34 w 332"/>
              <a:gd name="T9" fmla="*/ 210 h 284"/>
              <a:gd name="T10" fmla="*/ 101 w 332"/>
              <a:gd name="T11" fmla="*/ 154 h 284"/>
              <a:gd name="T12" fmla="*/ 100 w 332"/>
              <a:gd name="T13" fmla="*/ 166 h 284"/>
              <a:gd name="T14" fmla="*/ 117 w 332"/>
              <a:gd name="T15" fmla="*/ 184 h 284"/>
              <a:gd name="T16" fmla="*/ 134 w 332"/>
              <a:gd name="T17" fmla="*/ 169 h 284"/>
              <a:gd name="T18" fmla="*/ 139 w 332"/>
              <a:gd name="T19" fmla="*/ 138 h 284"/>
              <a:gd name="T20" fmla="*/ 297 w 332"/>
              <a:gd name="T21" fmla="*/ 147 h 284"/>
              <a:gd name="T22" fmla="*/ 217 w 332"/>
              <a:gd name="T23" fmla="*/ 250 h 284"/>
              <a:gd name="T24" fmla="*/ 167 w 332"/>
              <a:gd name="T25" fmla="*/ 34 h 284"/>
              <a:gd name="T26" fmla="*/ 216 w 332"/>
              <a:gd name="T27" fmla="*/ 50 h 284"/>
              <a:gd name="T28" fmla="*/ 109 w 332"/>
              <a:gd name="T29" fmla="*/ 121 h 284"/>
              <a:gd name="T30" fmla="*/ 83 w 332"/>
              <a:gd name="T31" fmla="*/ 117 h 284"/>
              <a:gd name="T32" fmla="*/ 167 w 332"/>
              <a:gd name="T33" fmla="*/ 34 h 284"/>
              <a:gd name="T34" fmla="*/ 270 w 332"/>
              <a:gd name="T35" fmla="*/ 64 h 284"/>
              <a:gd name="T36" fmla="*/ 167 w 332"/>
              <a:gd name="T37" fmla="*/ 0 h 284"/>
              <a:gd name="T38" fmla="*/ 50 w 332"/>
              <a:gd name="T39" fmla="*/ 124 h 284"/>
              <a:gd name="T40" fmla="*/ 0 w 332"/>
              <a:gd name="T41" fmla="*/ 200 h 284"/>
              <a:gd name="T42" fmla="*/ 83 w 332"/>
              <a:gd name="T43" fmla="*/ 284 h 284"/>
              <a:gd name="T44" fmla="*/ 217 w 332"/>
              <a:gd name="T45" fmla="*/ 284 h 284"/>
              <a:gd name="T46" fmla="*/ 216 w 332"/>
              <a:gd name="T47" fmla="*/ 284 h 284"/>
              <a:gd name="T48" fmla="*/ 217 w 332"/>
              <a:gd name="T49" fmla="*/ 284 h 284"/>
              <a:gd name="T50" fmla="*/ 332 w 332"/>
              <a:gd name="T51" fmla="*/ 167 h 284"/>
              <a:gd name="T52" fmla="*/ 270 w 332"/>
              <a:gd name="T53" fmla="*/ 6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2" h="284">
                <a:moveTo>
                  <a:pt x="217" y="250"/>
                </a:moveTo>
                <a:lnTo>
                  <a:pt x="217" y="250"/>
                </a:lnTo>
                <a:lnTo>
                  <a:pt x="215" y="250"/>
                </a:lnTo>
                <a:lnTo>
                  <a:pt x="86" y="250"/>
                </a:lnTo>
                <a:cubicBezTo>
                  <a:pt x="61" y="250"/>
                  <a:pt x="39" y="234"/>
                  <a:pt x="34" y="210"/>
                </a:cubicBezTo>
                <a:cubicBezTo>
                  <a:pt x="27" y="171"/>
                  <a:pt x="65" y="140"/>
                  <a:pt x="101" y="154"/>
                </a:cubicBezTo>
                <a:lnTo>
                  <a:pt x="100" y="166"/>
                </a:lnTo>
                <a:cubicBezTo>
                  <a:pt x="100" y="176"/>
                  <a:pt x="108" y="184"/>
                  <a:pt x="117" y="184"/>
                </a:cubicBezTo>
                <a:cubicBezTo>
                  <a:pt x="126" y="184"/>
                  <a:pt x="133" y="177"/>
                  <a:pt x="134" y="169"/>
                </a:cubicBezTo>
                <a:cubicBezTo>
                  <a:pt x="135" y="160"/>
                  <a:pt x="136" y="150"/>
                  <a:pt x="139" y="138"/>
                </a:cubicBezTo>
                <a:cubicBezTo>
                  <a:pt x="152" y="72"/>
                  <a:pt x="275" y="58"/>
                  <a:pt x="297" y="147"/>
                </a:cubicBezTo>
                <a:cubicBezTo>
                  <a:pt x="310" y="201"/>
                  <a:pt x="269" y="249"/>
                  <a:pt x="217" y="250"/>
                </a:cubicBezTo>
                <a:close/>
                <a:moveTo>
                  <a:pt x="167" y="34"/>
                </a:moveTo>
                <a:cubicBezTo>
                  <a:pt x="185" y="34"/>
                  <a:pt x="202" y="40"/>
                  <a:pt x="216" y="50"/>
                </a:cubicBezTo>
                <a:cubicBezTo>
                  <a:pt x="168" y="50"/>
                  <a:pt x="127" y="80"/>
                  <a:pt x="109" y="121"/>
                </a:cubicBezTo>
                <a:cubicBezTo>
                  <a:pt x="101" y="119"/>
                  <a:pt x="92" y="117"/>
                  <a:pt x="83" y="117"/>
                </a:cubicBezTo>
                <a:cubicBezTo>
                  <a:pt x="83" y="71"/>
                  <a:pt x="121" y="34"/>
                  <a:pt x="167" y="34"/>
                </a:cubicBezTo>
                <a:close/>
                <a:moveTo>
                  <a:pt x="270" y="64"/>
                </a:moveTo>
                <a:cubicBezTo>
                  <a:pt x="251" y="26"/>
                  <a:pt x="212" y="0"/>
                  <a:pt x="167" y="0"/>
                </a:cubicBezTo>
                <a:cubicBezTo>
                  <a:pt x="100" y="0"/>
                  <a:pt x="46" y="56"/>
                  <a:pt x="50" y="124"/>
                </a:cubicBezTo>
                <a:cubicBezTo>
                  <a:pt x="21" y="137"/>
                  <a:pt x="0" y="166"/>
                  <a:pt x="0" y="200"/>
                </a:cubicBezTo>
                <a:cubicBezTo>
                  <a:pt x="0" y="246"/>
                  <a:pt x="37" y="284"/>
                  <a:pt x="83" y="284"/>
                </a:cubicBezTo>
                <a:lnTo>
                  <a:pt x="217" y="284"/>
                </a:lnTo>
                <a:cubicBezTo>
                  <a:pt x="216" y="284"/>
                  <a:pt x="216" y="284"/>
                  <a:pt x="216" y="284"/>
                </a:cubicBezTo>
                <a:cubicBezTo>
                  <a:pt x="216" y="284"/>
                  <a:pt x="217" y="284"/>
                  <a:pt x="217" y="284"/>
                </a:cubicBezTo>
                <a:cubicBezTo>
                  <a:pt x="283" y="283"/>
                  <a:pt x="332" y="231"/>
                  <a:pt x="332" y="167"/>
                </a:cubicBezTo>
                <a:cubicBezTo>
                  <a:pt x="332" y="122"/>
                  <a:pt x="307" y="83"/>
                  <a:pt x="270" y="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2">
            <a:extLst>
              <a:ext uri="{FF2B5EF4-FFF2-40B4-BE49-F238E27FC236}">
                <a16:creationId xmlns:a16="http://schemas.microsoft.com/office/drawing/2014/main" id="{058102C9-CC8F-4FDF-AC9F-1DDDB2D4EFC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25851" y="3673475"/>
            <a:ext cx="250825" cy="228600"/>
          </a:xfrm>
          <a:custGeom>
            <a:avLst/>
            <a:gdLst>
              <a:gd name="T0" fmla="*/ 242 w 333"/>
              <a:gd name="T1" fmla="*/ 267 h 300"/>
              <a:gd name="T2" fmla="*/ 225 w 333"/>
              <a:gd name="T3" fmla="*/ 284 h 300"/>
              <a:gd name="T4" fmla="*/ 242 w 333"/>
              <a:gd name="T5" fmla="*/ 300 h 300"/>
              <a:gd name="T6" fmla="*/ 259 w 333"/>
              <a:gd name="T7" fmla="*/ 284 h 300"/>
              <a:gd name="T8" fmla="*/ 242 w 333"/>
              <a:gd name="T9" fmla="*/ 267 h 300"/>
              <a:gd name="T10" fmla="*/ 175 w 333"/>
              <a:gd name="T11" fmla="*/ 267 h 300"/>
              <a:gd name="T12" fmla="*/ 159 w 333"/>
              <a:gd name="T13" fmla="*/ 284 h 300"/>
              <a:gd name="T14" fmla="*/ 175 w 333"/>
              <a:gd name="T15" fmla="*/ 300 h 300"/>
              <a:gd name="T16" fmla="*/ 192 w 333"/>
              <a:gd name="T17" fmla="*/ 284 h 300"/>
              <a:gd name="T18" fmla="*/ 175 w 333"/>
              <a:gd name="T19" fmla="*/ 267 h 300"/>
              <a:gd name="T20" fmla="*/ 109 w 333"/>
              <a:gd name="T21" fmla="*/ 267 h 300"/>
              <a:gd name="T22" fmla="*/ 92 w 333"/>
              <a:gd name="T23" fmla="*/ 284 h 300"/>
              <a:gd name="T24" fmla="*/ 109 w 333"/>
              <a:gd name="T25" fmla="*/ 300 h 300"/>
              <a:gd name="T26" fmla="*/ 125 w 333"/>
              <a:gd name="T27" fmla="*/ 284 h 300"/>
              <a:gd name="T28" fmla="*/ 109 w 333"/>
              <a:gd name="T29" fmla="*/ 267 h 300"/>
              <a:gd name="T30" fmla="*/ 197 w 333"/>
              <a:gd name="T31" fmla="*/ 300 h 300"/>
              <a:gd name="T32" fmla="*/ 197 w 333"/>
              <a:gd name="T33" fmla="*/ 300 h 300"/>
              <a:gd name="T34" fmla="*/ 196 w 333"/>
              <a:gd name="T35" fmla="*/ 300 h 300"/>
              <a:gd name="T36" fmla="*/ 197 w 333"/>
              <a:gd name="T37" fmla="*/ 300 h 300"/>
              <a:gd name="T38" fmla="*/ 297 w 333"/>
              <a:gd name="T39" fmla="*/ 97 h 300"/>
              <a:gd name="T40" fmla="*/ 232 w 333"/>
              <a:gd name="T41" fmla="*/ 35 h 300"/>
              <a:gd name="T42" fmla="*/ 139 w 333"/>
              <a:gd name="T43" fmla="*/ 88 h 300"/>
              <a:gd name="T44" fmla="*/ 135 w 333"/>
              <a:gd name="T45" fmla="*/ 119 h 300"/>
              <a:gd name="T46" fmla="*/ 118 w 333"/>
              <a:gd name="T47" fmla="*/ 134 h 300"/>
              <a:gd name="T48" fmla="*/ 101 w 333"/>
              <a:gd name="T49" fmla="*/ 116 h 300"/>
              <a:gd name="T50" fmla="*/ 102 w 333"/>
              <a:gd name="T51" fmla="*/ 104 h 300"/>
              <a:gd name="T52" fmla="*/ 84 w 333"/>
              <a:gd name="T53" fmla="*/ 100 h 300"/>
              <a:gd name="T54" fmla="*/ 35 w 333"/>
              <a:gd name="T55" fmla="*/ 160 h 300"/>
              <a:gd name="T56" fmla="*/ 87 w 333"/>
              <a:gd name="T57" fmla="*/ 200 h 300"/>
              <a:gd name="T58" fmla="*/ 216 w 333"/>
              <a:gd name="T59" fmla="*/ 200 h 300"/>
              <a:gd name="T60" fmla="*/ 216 w 333"/>
              <a:gd name="T61" fmla="*/ 200 h 300"/>
              <a:gd name="T62" fmla="*/ 217 w 333"/>
              <a:gd name="T63" fmla="*/ 200 h 300"/>
              <a:gd name="T64" fmla="*/ 217 w 333"/>
              <a:gd name="T65" fmla="*/ 200 h 300"/>
              <a:gd name="T66" fmla="*/ 297 w 333"/>
              <a:gd name="T67" fmla="*/ 97 h 300"/>
              <a:gd name="T68" fmla="*/ 333 w 333"/>
              <a:gd name="T69" fmla="*/ 117 h 300"/>
              <a:gd name="T70" fmla="*/ 217 w 333"/>
              <a:gd name="T71" fmla="*/ 234 h 300"/>
              <a:gd name="T72" fmla="*/ 217 w 333"/>
              <a:gd name="T73" fmla="*/ 234 h 300"/>
              <a:gd name="T74" fmla="*/ 217 w 333"/>
              <a:gd name="T75" fmla="*/ 234 h 300"/>
              <a:gd name="T76" fmla="*/ 84 w 333"/>
              <a:gd name="T77" fmla="*/ 234 h 300"/>
              <a:gd name="T78" fmla="*/ 0 w 333"/>
              <a:gd name="T79" fmla="*/ 150 h 300"/>
              <a:gd name="T80" fmla="*/ 84 w 333"/>
              <a:gd name="T81" fmla="*/ 67 h 300"/>
              <a:gd name="T82" fmla="*/ 109 w 333"/>
              <a:gd name="T83" fmla="*/ 71 h 300"/>
              <a:gd name="T84" fmla="*/ 217 w 333"/>
              <a:gd name="T85" fmla="*/ 0 h 300"/>
              <a:gd name="T86" fmla="*/ 333 w 333"/>
              <a:gd name="T87" fmla="*/ 117 h 300"/>
              <a:gd name="T88" fmla="*/ 217 w 333"/>
              <a:gd name="T89" fmla="*/ 200 h 300"/>
              <a:gd name="T90" fmla="*/ 217 w 333"/>
              <a:gd name="T91" fmla="*/ 200 h 300"/>
              <a:gd name="T92" fmla="*/ 216 w 333"/>
              <a:gd name="T93" fmla="*/ 200 h 300"/>
              <a:gd name="T94" fmla="*/ 217 w 333"/>
              <a:gd name="T95" fmla="*/ 20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3" h="300">
                <a:moveTo>
                  <a:pt x="242" y="267"/>
                </a:moveTo>
                <a:cubicBezTo>
                  <a:pt x="233" y="267"/>
                  <a:pt x="225" y="274"/>
                  <a:pt x="225" y="284"/>
                </a:cubicBezTo>
                <a:cubicBezTo>
                  <a:pt x="225" y="293"/>
                  <a:pt x="233" y="300"/>
                  <a:pt x="242" y="300"/>
                </a:cubicBezTo>
                <a:cubicBezTo>
                  <a:pt x="251" y="300"/>
                  <a:pt x="259" y="293"/>
                  <a:pt x="259" y="284"/>
                </a:cubicBezTo>
                <a:cubicBezTo>
                  <a:pt x="259" y="274"/>
                  <a:pt x="251" y="267"/>
                  <a:pt x="242" y="267"/>
                </a:cubicBezTo>
                <a:close/>
                <a:moveTo>
                  <a:pt x="175" y="267"/>
                </a:moveTo>
                <a:cubicBezTo>
                  <a:pt x="166" y="267"/>
                  <a:pt x="159" y="274"/>
                  <a:pt x="159" y="284"/>
                </a:cubicBezTo>
                <a:cubicBezTo>
                  <a:pt x="159" y="293"/>
                  <a:pt x="166" y="300"/>
                  <a:pt x="175" y="300"/>
                </a:cubicBezTo>
                <a:cubicBezTo>
                  <a:pt x="185" y="300"/>
                  <a:pt x="192" y="293"/>
                  <a:pt x="192" y="284"/>
                </a:cubicBezTo>
                <a:cubicBezTo>
                  <a:pt x="192" y="274"/>
                  <a:pt x="185" y="267"/>
                  <a:pt x="175" y="267"/>
                </a:cubicBezTo>
                <a:close/>
                <a:moveTo>
                  <a:pt x="109" y="267"/>
                </a:moveTo>
                <a:cubicBezTo>
                  <a:pt x="100" y="267"/>
                  <a:pt x="92" y="274"/>
                  <a:pt x="92" y="284"/>
                </a:cubicBezTo>
                <a:cubicBezTo>
                  <a:pt x="92" y="293"/>
                  <a:pt x="100" y="300"/>
                  <a:pt x="109" y="300"/>
                </a:cubicBezTo>
                <a:cubicBezTo>
                  <a:pt x="118" y="300"/>
                  <a:pt x="125" y="293"/>
                  <a:pt x="125" y="284"/>
                </a:cubicBezTo>
                <a:cubicBezTo>
                  <a:pt x="125" y="274"/>
                  <a:pt x="118" y="267"/>
                  <a:pt x="109" y="267"/>
                </a:cubicBezTo>
                <a:close/>
                <a:moveTo>
                  <a:pt x="197" y="300"/>
                </a:moveTo>
                <a:lnTo>
                  <a:pt x="197" y="300"/>
                </a:lnTo>
                <a:cubicBezTo>
                  <a:pt x="197" y="300"/>
                  <a:pt x="197" y="300"/>
                  <a:pt x="196" y="300"/>
                </a:cubicBezTo>
                <a:cubicBezTo>
                  <a:pt x="196" y="300"/>
                  <a:pt x="197" y="300"/>
                  <a:pt x="197" y="300"/>
                </a:cubicBezTo>
                <a:close/>
                <a:moveTo>
                  <a:pt x="297" y="97"/>
                </a:moveTo>
                <a:cubicBezTo>
                  <a:pt x="290" y="65"/>
                  <a:pt x="264" y="41"/>
                  <a:pt x="232" y="35"/>
                </a:cubicBezTo>
                <a:cubicBezTo>
                  <a:pt x="190" y="28"/>
                  <a:pt x="146" y="55"/>
                  <a:pt x="139" y="88"/>
                </a:cubicBezTo>
                <a:cubicBezTo>
                  <a:pt x="137" y="100"/>
                  <a:pt x="136" y="110"/>
                  <a:pt x="135" y="119"/>
                </a:cubicBezTo>
                <a:cubicBezTo>
                  <a:pt x="134" y="127"/>
                  <a:pt x="126" y="134"/>
                  <a:pt x="118" y="134"/>
                </a:cubicBezTo>
                <a:cubicBezTo>
                  <a:pt x="109" y="134"/>
                  <a:pt x="101" y="126"/>
                  <a:pt x="101" y="116"/>
                </a:cubicBezTo>
                <a:lnTo>
                  <a:pt x="102" y="104"/>
                </a:lnTo>
                <a:cubicBezTo>
                  <a:pt x="96" y="102"/>
                  <a:pt x="90" y="100"/>
                  <a:pt x="84" y="100"/>
                </a:cubicBezTo>
                <a:cubicBezTo>
                  <a:pt x="54" y="100"/>
                  <a:pt x="29" y="128"/>
                  <a:pt x="35" y="160"/>
                </a:cubicBezTo>
                <a:cubicBezTo>
                  <a:pt x="39" y="184"/>
                  <a:pt x="62" y="200"/>
                  <a:pt x="87" y="200"/>
                </a:cubicBezTo>
                <a:lnTo>
                  <a:pt x="216" y="200"/>
                </a:lnTo>
                <a:lnTo>
                  <a:pt x="216" y="200"/>
                </a:lnTo>
                <a:lnTo>
                  <a:pt x="217" y="200"/>
                </a:lnTo>
                <a:lnTo>
                  <a:pt x="217" y="200"/>
                </a:lnTo>
                <a:cubicBezTo>
                  <a:pt x="267" y="199"/>
                  <a:pt x="311" y="151"/>
                  <a:pt x="297" y="97"/>
                </a:cubicBezTo>
                <a:close/>
                <a:moveTo>
                  <a:pt x="333" y="117"/>
                </a:moveTo>
                <a:cubicBezTo>
                  <a:pt x="333" y="181"/>
                  <a:pt x="284" y="233"/>
                  <a:pt x="217" y="234"/>
                </a:cubicBezTo>
                <a:cubicBezTo>
                  <a:pt x="217" y="234"/>
                  <a:pt x="217" y="234"/>
                  <a:pt x="217" y="234"/>
                </a:cubicBezTo>
                <a:cubicBezTo>
                  <a:pt x="217" y="234"/>
                  <a:pt x="217" y="234"/>
                  <a:pt x="217" y="234"/>
                </a:cubicBezTo>
                <a:lnTo>
                  <a:pt x="84" y="234"/>
                </a:lnTo>
                <a:cubicBezTo>
                  <a:pt x="38" y="234"/>
                  <a:pt x="0" y="196"/>
                  <a:pt x="0" y="150"/>
                </a:cubicBezTo>
                <a:cubicBezTo>
                  <a:pt x="0" y="104"/>
                  <a:pt x="38" y="67"/>
                  <a:pt x="84" y="67"/>
                </a:cubicBezTo>
                <a:cubicBezTo>
                  <a:pt x="93" y="67"/>
                  <a:pt x="101" y="69"/>
                  <a:pt x="109" y="71"/>
                </a:cubicBezTo>
                <a:cubicBezTo>
                  <a:pt x="127" y="30"/>
                  <a:pt x="168" y="0"/>
                  <a:pt x="217" y="0"/>
                </a:cubicBezTo>
                <a:cubicBezTo>
                  <a:pt x="281" y="0"/>
                  <a:pt x="333" y="53"/>
                  <a:pt x="333" y="117"/>
                </a:cubicBezTo>
                <a:close/>
                <a:moveTo>
                  <a:pt x="217" y="200"/>
                </a:moveTo>
                <a:lnTo>
                  <a:pt x="217" y="200"/>
                </a:lnTo>
                <a:cubicBezTo>
                  <a:pt x="217" y="200"/>
                  <a:pt x="216" y="200"/>
                  <a:pt x="216" y="200"/>
                </a:cubicBezTo>
                <a:cubicBezTo>
                  <a:pt x="217" y="200"/>
                  <a:pt x="217" y="200"/>
                  <a:pt x="217" y="2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3">
            <a:extLst>
              <a:ext uri="{FF2B5EF4-FFF2-40B4-BE49-F238E27FC236}">
                <a16:creationId xmlns:a16="http://schemas.microsoft.com/office/drawing/2014/main" id="{570FEF84-9570-4360-A761-5A4684617AD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22613" y="3673475"/>
            <a:ext cx="176213" cy="254000"/>
          </a:xfrm>
          <a:custGeom>
            <a:avLst/>
            <a:gdLst>
              <a:gd name="T0" fmla="*/ 166 w 233"/>
              <a:gd name="T1" fmla="*/ 267 h 334"/>
              <a:gd name="T2" fmla="*/ 100 w 233"/>
              <a:gd name="T3" fmla="*/ 267 h 334"/>
              <a:gd name="T4" fmla="*/ 100 w 233"/>
              <a:gd name="T5" fmla="*/ 67 h 334"/>
              <a:gd name="T6" fmla="*/ 166 w 233"/>
              <a:gd name="T7" fmla="*/ 67 h 334"/>
              <a:gd name="T8" fmla="*/ 166 w 233"/>
              <a:gd name="T9" fmla="*/ 267 h 334"/>
              <a:gd name="T10" fmla="*/ 200 w 233"/>
              <a:gd name="T11" fmla="*/ 300 h 334"/>
              <a:gd name="T12" fmla="*/ 66 w 233"/>
              <a:gd name="T13" fmla="*/ 300 h 334"/>
              <a:gd name="T14" fmla="*/ 66 w 233"/>
              <a:gd name="T15" fmla="*/ 34 h 334"/>
              <a:gd name="T16" fmla="*/ 200 w 233"/>
              <a:gd name="T17" fmla="*/ 34 h 334"/>
              <a:gd name="T18" fmla="*/ 200 w 233"/>
              <a:gd name="T19" fmla="*/ 300 h 334"/>
              <a:gd name="T20" fmla="*/ 33 w 233"/>
              <a:gd name="T21" fmla="*/ 0 h 334"/>
              <a:gd name="T22" fmla="*/ 33 w 233"/>
              <a:gd name="T23" fmla="*/ 67 h 334"/>
              <a:gd name="T24" fmla="*/ 0 w 233"/>
              <a:gd name="T25" fmla="*/ 67 h 334"/>
              <a:gd name="T26" fmla="*/ 0 w 233"/>
              <a:gd name="T27" fmla="*/ 100 h 334"/>
              <a:gd name="T28" fmla="*/ 33 w 233"/>
              <a:gd name="T29" fmla="*/ 100 h 334"/>
              <a:gd name="T30" fmla="*/ 33 w 233"/>
              <a:gd name="T31" fmla="*/ 134 h 334"/>
              <a:gd name="T32" fmla="*/ 0 w 233"/>
              <a:gd name="T33" fmla="*/ 134 h 334"/>
              <a:gd name="T34" fmla="*/ 0 w 233"/>
              <a:gd name="T35" fmla="*/ 167 h 334"/>
              <a:gd name="T36" fmla="*/ 33 w 233"/>
              <a:gd name="T37" fmla="*/ 167 h 334"/>
              <a:gd name="T38" fmla="*/ 33 w 233"/>
              <a:gd name="T39" fmla="*/ 200 h 334"/>
              <a:gd name="T40" fmla="*/ 0 w 233"/>
              <a:gd name="T41" fmla="*/ 200 h 334"/>
              <a:gd name="T42" fmla="*/ 0 w 233"/>
              <a:gd name="T43" fmla="*/ 234 h 334"/>
              <a:gd name="T44" fmla="*/ 33 w 233"/>
              <a:gd name="T45" fmla="*/ 234 h 334"/>
              <a:gd name="T46" fmla="*/ 33 w 233"/>
              <a:gd name="T47" fmla="*/ 267 h 334"/>
              <a:gd name="T48" fmla="*/ 0 w 233"/>
              <a:gd name="T49" fmla="*/ 267 h 334"/>
              <a:gd name="T50" fmla="*/ 0 w 233"/>
              <a:gd name="T51" fmla="*/ 300 h 334"/>
              <a:gd name="T52" fmla="*/ 33 w 233"/>
              <a:gd name="T53" fmla="*/ 300 h 334"/>
              <a:gd name="T54" fmla="*/ 33 w 233"/>
              <a:gd name="T55" fmla="*/ 334 h 334"/>
              <a:gd name="T56" fmla="*/ 233 w 233"/>
              <a:gd name="T57" fmla="*/ 334 h 334"/>
              <a:gd name="T58" fmla="*/ 233 w 233"/>
              <a:gd name="T59" fmla="*/ 0 h 334"/>
              <a:gd name="T60" fmla="*/ 33 w 233"/>
              <a:gd name="T61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33" h="334">
                <a:moveTo>
                  <a:pt x="166" y="267"/>
                </a:moveTo>
                <a:lnTo>
                  <a:pt x="100" y="267"/>
                </a:lnTo>
                <a:lnTo>
                  <a:pt x="100" y="67"/>
                </a:lnTo>
                <a:lnTo>
                  <a:pt x="166" y="67"/>
                </a:lnTo>
                <a:lnTo>
                  <a:pt x="166" y="267"/>
                </a:lnTo>
                <a:close/>
                <a:moveTo>
                  <a:pt x="200" y="300"/>
                </a:moveTo>
                <a:lnTo>
                  <a:pt x="66" y="300"/>
                </a:lnTo>
                <a:lnTo>
                  <a:pt x="66" y="34"/>
                </a:lnTo>
                <a:lnTo>
                  <a:pt x="200" y="34"/>
                </a:lnTo>
                <a:lnTo>
                  <a:pt x="200" y="300"/>
                </a:lnTo>
                <a:close/>
                <a:moveTo>
                  <a:pt x="33" y="0"/>
                </a:moveTo>
                <a:lnTo>
                  <a:pt x="33" y="67"/>
                </a:lnTo>
                <a:lnTo>
                  <a:pt x="0" y="67"/>
                </a:lnTo>
                <a:lnTo>
                  <a:pt x="0" y="100"/>
                </a:lnTo>
                <a:lnTo>
                  <a:pt x="33" y="100"/>
                </a:lnTo>
                <a:lnTo>
                  <a:pt x="33" y="134"/>
                </a:lnTo>
                <a:lnTo>
                  <a:pt x="0" y="134"/>
                </a:lnTo>
                <a:lnTo>
                  <a:pt x="0" y="167"/>
                </a:lnTo>
                <a:lnTo>
                  <a:pt x="33" y="167"/>
                </a:lnTo>
                <a:lnTo>
                  <a:pt x="33" y="200"/>
                </a:lnTo>
                <a:lnTo>
                  <a:pt x="0" y="200"/>
                </a:lnTo>
                <a:lnTo>
                  <a:pt x="0" y="234"/>
                </a:lnTo>
                <a:lnTo>
                  <a:pt x="33" y="234"/>
                </a:lnTo>
                <a:lnTo>
                  <a:pt x="33" y="267"/>
                </a:lnTo>
                <a:lnTo>
                  <a:pt x="0" y="267"/>
                </a:lnTo>
                <a:lnTo>
                  <a:pt x="0" y="300"/>
                </a:lnTo>
                <a:lnTo>
                  <a:pt x="33" y="300"/>
                </a:lnTo>
                <a:lnTo>
                  <a:pt x="33" y="334"/>
                </a:lnTo>
                <a:lnTo>
                  <a:pt x="233" y="334"/>
                </a:lnTo>
                <a:lnTo>
                  <a:pt x="233" y="0"/>
                </a:lnTo>
                <a:lnTo>
                  <a:pt x="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6E008F55-B485-4691-A146-95BA38F0636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20963" y="3673475"/>
            <a:ext cx="174625" cy="254000"/>
          </a:xfrm>
          <a:custGeom>
            <a:avLst/>
            <a:gdLst>
              <a:gd name="T0" fmla="*/ 167 w 233"/>
              <a:gd name="T1" fmla="*/ 267 h 334"/>
              <a:gd name="T2" fmla="*/ 100 w 233"/>
              <a:gd name="T3" fmla="*/ 267 h 334"/>
              <a:gd name="T4" fmla="*/ 100 w 233"/>
              <a:gd name="T5" fmla="*/ 67 h 334"/>
              <a:gd name="T6" fmla="*/ 167 w 233"/>
              <a:gd name="T7" fmla="*/ 67 h 334"/>
              <a:gd name="T8" fmla="*/ 167 w 233"/>
              <a:gd name="T9" fmla="*/ 267 h 334"/>
              <a:gd name="T10" fmla="*/ 200 w 233"/>
              <a:gd name="T11" fmla="*/ 300 h 334"/>
              <a:gd name="T12" fmla="*/ 67 w 233"/>
              <a:gd name="T13" fmla="*/ 300 h 334"/>
              <a:gd name="T14" fmla="*/ 67 w 233"/>
              <a:gd name="T15" fmla="*/ 34 h 334"/>
              <a:gd name="T16" fmla="*/ 200 w 233"/>
              <a:gd name="T17" fmla="*/ 34 h 334"/>
              <a:gd name="T18" fmla="*/ 200 w 233"/>
              <a:gd name="T19" fmla="*/ 300 h 334"/>
              <a:gd name="T20" fmla="*/ 33 w 233"/>
              <a:gd name="T21" fmla="*/ 0 h 334"/>
              <a:gd name="T22" fmla="*/ 33 w 233"/>
              <a:gd name="T23" fmla="*/ 67 h 334"/>
              <a:gd name="T24" fmla="*/ 0 w 233"/>
              <a:gd name="T25" fmla="*/ 67 h 334"/>
              <a:gd name="T26" fmla="*/ 0 w 233"/>
              <a:gd name="T27" fmla="*/ 100 h 334"/>
              <a:gd name="T28" fmla="*/ 33 w 233"/>
              <a:gd name="T29" fmla="*/ 100 h 334"/>
              <a:gd name="T30" fmla="*/ 33 w 233"/>
              <a:gd name="T31" fmla="*/ 134 h 334"/>
              <a:gd name="T32" fmla="*/ 0 w 233"/>
              <a:gd name="T33" fmla="*/ 134 h 334"/>
              <a:gd name="T34" fmla="*/ 0 w 233"/>
              <a:gd name="T35" fmla="*/ 167 h 334"/>
              <a:gd name="T36" fmla="*/ 33 w 233"/>
              <a:gd name="T37" fmla="*/ 167 h 334"/>
              <a:gd name="T38" fmla="*/ 33 w 233"/>
              <a:gd name="T39" fmla="*/ 200 h 334"/>
              <a:gd name="T40" fmla="*/ 0 w 233"/>
              <a:gd name="T41" fmla="*/ 200 h 334"/>
              <a:gd name="T42" fmla="*/ 0 w 233"/>
              <a:gd name="T43" fmla="*/ 234 h 334"/>
              <a:gd name="T44" fmla="*/ 33 w 233"/>
              <a:gd name="T45" fmla="*/ 234 h 334"/>
              <a:gd name="T46" fmla="*/ 33 w 233"/>
              <a:gd name="T47" fmla="*/ 267 h 334"/>
              <a:gd name="T48" fmla="*/ 0 w 233"/>
              <a:gd name="T49" fmla="*/ 267 h 334"/>
              <a:gd name="T50" fmla="*/ 0 w 233"/>
              <a:gd name="T51" fmla="*/ 300 h 334"/>
              <a:gd name="T52" fmla="*/ 33 w 233"/>
              <a:gd name="T53" fmla="*/ 300 h 334"/>
              <a:gd name="T54" fmla="*/ 33 w 233"/>
              <a:gd name="T55" fmla="*/ 334 h 334"/>
              <a:gd name="T56" fmla="*/ 233 w 233"/>
              <a:gd name="T57" fmla="*/ 334 h 334"/>
              <a:gd name="T58" fmla="*/ 233 w 233"/>
              <a:gd name="T59" fmla="*/ 0 h 334"/>
              <a:gd name="T60" fmla="*/ 33 w 233"/>
              <a:gd name="T61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33" h="334">
                <a:moveTo>
                  <a:pt x="167" y="267"/>
                </a:moveTo>
                <a:lnTo>
                  <a:pt x="100" y="267"/>
                </a:lnTo>
                <a:lnTo>
                  <a:pt x="100" y="67"/>
                </a:lnTo>
                <a:lnTo>
                  <a:pt x="167" y="67"/>
                </a:lnTo>
                <a:lnTo>
                  <a:pt x="167" y="267"/>
                </a:lnTo>
                <a:close/>
                <a:moveTo>
                  <a:pt x="200" y="300"/>
                </a:moveTo>
                <a:lnTo>
                  <a:pt x="67" y="300"/>
                </a:lnTo>
                <a:lnTo>
                  <a:pt x="67" y="34"/>
                </a:lnTo>
                <a:lnTo>
                  <a:pt x="200" y="34"/>
                </a:lnTo>
                <a:lnTo>
                  <a:pt x="200" y="300"/>
                </a:lnTo>
                <a:close/>
                <a:moveTo>
                  <a:pt x="33" y="0"/>
                </a:moveTo>
                <a:lnTo>
                  <a:pt x="33" y="67"/>
                </a:lnTo>
                <a:lnTo>
                  <a:pt x="0" y="67"/>
                </a:lnTo>
                <a:lnTo>
                  <a:pt x="0" y="100"/>
                </a:lnTo>
                <a:lnTo>
                  <a:pt x="33" y="100"/>
                </a:lnTo>
                <a:lnTo>
                  <a:pt x="33" y="134"/>
                </a:lnTo>
                <a:lnTo>
                  <a:pt x="0" y="134"/>
                </a:lnTo>
                <a:lnTo>
                  <a:pt x="0" y="167"/>
                </a:lnTo>
                <a:lnTo>
                  <a:pt x="33" y="167"/>
                </a:lnTo>
                <a:lnTo>
                  <a:pt x="33" y="200"/>
                </a:lnTo>
                <a:lnTo>
                  <a:pt x="0" y="200"/>
                </a:lnTo>
                <a:lnTo>
                  <a:pt x="0" y="234"/>
                </a:lnTo>
                <a:lnTo>
                  <a:pt x="33" y="234"/>
                </a:lnTo>
                <a:lnTo>
                  <a:pt x="33" y="267"/>
                </a:lnTo>
                <a:lnTo>
                  <a:pt x="0" y="267"/>
                </a:lnTo>
                <a:lnTo>
                  <a:pt x="0" y="300"/>
                </a:lnTo>
                <a:lnTo>
                  <a:pt x="33" y="300"/>
                </a:lnTo>
                <a:lnTo>
                  <a:pt x="33" y="334"/>
                </a:lnTo>
                <a:lnTo>
                  <a:pt x="233" y="334"/>
                </a:lnTo>
                <a:lnTo>
                  <a:pt x="233" y="0"/>
                </a:lnTo>
                <a:lnTo>
                  <a:pt x="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DE722B27-2B01-49FA-A415-2C856ACEC25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17726" y="3673475"/>
            <a:ext cx="176213" cy="254000"/>
          </a:xfrm>
          <a:custGeom>
            <a:avLst/>
            <a:gdLst>
              <a:gd name="T0" fmla="*/ 200 w 234"/>
              <a:gd name="T1" fmla="*/ 300 h 334"/>
              <a:gd name="T2" fmla="*/ 67 w 234"/>
              <a:gd name="T3" fmla="*/ 300 h 334"/>
              <a:gd name="T4" fmla="*/ 67 w 234"/>
              <a:gd name="T5" fmla="*/ 34 h 334"/>
              <a:gd name="T6" fmla="*/ 200 w 234"/>
              <a:gd name="T7" fmla="*/ 34 h 334"/>
              <a:gd name="T8" fmla="*/ 200 w 234"/>
              <a:gd name="T9" fmla="*/ 300 h 334"/>
              <a:gd name="T10" fmla="*/ 34 w 234"/>
              <a:gd name="T11" fmla="*/ 0 h 334"/>
              <a:gd name="T12" fmla="*/ 34 w 234"/>
              <a:gd name="T13" fmla="*/ 67 h 334"/>
              <a:gd name="T14" fmla="*/ 0 w 234"/>
              <a:gd name="T15" fmla="*/ 67 h 334"/>
              <a:gd name="T16" fmla="*/ 0 w 234"/>
              <a:gd name="T17" fmla="*/ 100 h 334"/>
              <a:gd name="T18" fmla="*/ 34 w 234"/>
              <a:gd name="T19" fmla="*/ 100 h 334"/>
              <a:gd name="T20" fmla="*/ 34 w 234"/>
              <a:gd name="T21" fmla="*/ 134 h 334"/>
              <a:gd name="T22" fmla="*/ 0 w 234"/>
              <a:gd name="T23" fmla="*/ 134 h 334"/>
              <a:gd name="T24" fmla="*/ 0 w 234"/>
              <a:gd name="T25" fmla="*/ 167 h 334"/>
              <a:gd name="T26" fmla="*/ 34 w 234"/>
              <a:gd name="T27" fmla="*/ 167 h 334"/>
              <a:gd name="T28" fmla="*/ 34 w 234"/>
              <a:gd name="T29" fmla="*/ 200 h 334"/>
              <a:gd name="T30" fmla="*/ 0 w 234"/>
              <a:gd name="T31" fmla="*/ 200 h 334"/>
              <a:gd name="T32" fmla="*/ 0 w 234"/>
              <a:gd name="T33" fmla="*/ 234 h 334"/>
              <a:gd name="T34" fmla="*/ 34 w 234"/>
              <a:gd name="T35" fmla="*/ 234 h 334"/>
              <a:gd name="T36" fmla="*/ 34 w 234"/>
              <a:gd name="T37" fmla="*/ 267 h 334"/>
              <a:gd name="T38" fmla="*/ 0 w 234"/>
              <a:gd name="T39" fmla="*/ 267 h 334"/>
              <a:gd name="T40" fmla="*/ 0 w 234"/>
              <a:gd name="T41" fmla="*/ 300 h 334"/>
              <a:gd name="T42" fmla="*/ 34 w 234"/>
              <a:gd name="T43" fmla="*/ 300 h 334"/>
              <a:gd name="T44" fmla="*/ 34 w 234"/>
              <a:gd name="T45" fmla="*/ 334 h 334"/>
              <a:gd name="T46" fmla="*/ 234 w 234"/>
              <a:gd name="T47" fmla="*/ 334 h 334"/>
              <a:gd name="T48" fmla="*/ 234 w 234"/>
              <a:gd name="T49" fmla="*/ 0 h 334"/>
              <a:gd name="T50" fmla="*/ 34 w 234"/>
              <a:gd name="T51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34" h="334">
                <a:moveTo>
                  <a:pt x="200" y="300"/>
                </a:moveTo>
                <a:lnTo>
                  <a:pt x="67" y="300"/>
                </a:lnTo>
                <a:lnTo>
                  <a:pt x="67" y="34"/>
                </a:lnTo>
                <a:lnTo>
                  <a:pt x="200" y="34"/>
                </a:lnTo>
                <a:lnTo>
                  <a:pt x="200" y="300"/>
                </a:lnTo>
                <a:close/>
                <a:moveTo>
                  <a:pt x="34" y="0"/>
                </a:moveTo>
                <a:lnTo>
                  <a:pt x="34" y="67"/>
                </a:lnTo>
                <a:lnTo>
                  <a:pt x="0" y="67"/>
                </a:lnTo>
                <a:lnTo>
                  <a:pt x="0" y="100"/>
                </a:lnTo>
                <a:lnTo>
                  <a:pt x="34" y="100"/>
                </a:lnTo>
                <a:lnTo>
                  <a:pt x="34" y="134"/>
                </a:lnTo>
                <a:lnTo>
                  <a:pt x="0" y="134"/>
                </a:lnTo>
                <a:lnTo>
                  <a:pt x="0" y="167"/>
                </a:lnTo>
                <a:lnTo>
                  <a:pt x="34" y="167"/>
                </a:lnTo>
                <a:lnTo>
                  <a:pt x="34" y="200"/>
                </a:lnTo>
                <a:lnTo>
                  <a:pt x="0" y="200"/>
                </a:lnTo>
                <a:lnTo>
                  <a:pt x="0" y="234"/>
                </a:lnTo>
                <a:lnTo>
                  <a:pt x="34" y="234"/>
                </a:lnTo>
                <a:lnTo>
                  <a:pt x="34" y="267"/>
                </a:lnTo>
                <a:lnTo>
                  <a:pt x="0" y="267"/>
                </a:lnTo>
                <a:lnTo>
                  <a:pt x="0" y="300"/>
                </a:lnTo>
                <a:lnTo>
                  <a:pt x="34" y="300"/>
                </a:lnTo>
                <a:lnTo>
                  <a:pt x="34" y="334"/>
                </a:lnTo>
                <a:lnTo>
                  <a:pt x="234" y="334"/>
                </a:lnTo>
                <a:lnTo>
                  <a:pt x="234" y="0"/>
                </a:lnTo>
                <a:lnTo>
                  <a:pt x="3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6">
            <a:extLst>
              <a:ext uri="{FF2B5EF4-FFF2-40B4-BE49-F238E27FC236}">
                <a16:creationId xmlns:a16="http://schemas.microsoft.com/office/drawing/2014/main" id="{870C7E45-41AA-4445-9835-F3DC997C4E7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14488" y="3673475"/>
            <a:ext cx="250825" cy="254000"/>
          </a:xfrm>
          <a:custGeom>
            <a:avLst/>
            <a:gdLst>
              <a:gd name="T0" fmla="*/ 333 w 333"/>
              <a:gd name="T1" fmla="*/ 0 h 334"/>
              <a:gd name="T2" fmla="*/ 333 w 333"/>
              <a:gd name="T3" fmla="*/ 34 h 334"/>
              <a:gd name="T4" fmla="*/ 300 w 333"/>
              <a:gd name="T5" fmla="*/ 34 h 334"/>
              <a:gd name="T6" fmla="*/ 300 w 333"/>
              <a:gd name="T7" fmla="*/ 334 h 334"/>
              <a:gd name="T8" fmla="*/ 266 w 333"/>
              <a:gd name="T9" fmla="*/ 334 h 334"/>
              <a:gd name="T10" fmla="*/ 266 w 333"/>
              <a:gd name="T11" fmla="*/ 0 h 334"/>
              <a:gd name="T12" fmla="*/ 333 w 333"/>
              <a:gd name="T13" fmla="*/ 0 h 334"/>
              <a:gd name="T14" fmla="*/ 66 w 333"/>
              <a:gd name="T15" fmla="*/ 34 h 334"/>
              <a:gd name="T16" fmla="*/ 200 w 333"/>
              <a:gd name="T17" fmla="*/ 34 h 334"/>
              <a:gd name="T18" fmla="*/ 200 w 333"/>
              <a:gd name="T19" fmla="*/ 300 h 334"/>
              <a:gd name="T20" fmla="*/ 66 w 333"/>
              <a:gd name="T21" fmla="*/ 300 h 334"/>
              <a:gd name="T22" fmla="*/ 66 w 333"/>
              <a:gd name="T23" fmla="*/ 34 h 334"/>
              <a:gd name="T24" fmla="*/ 33 w 333"/>
              <a:gd name="T25" fmla="*/ 67 h 334"/>
              <a:gd name="T26" fmla="*/ 0 w 333"/>
              <a:gd name="T27" fmla="*/ 67 h 334"/>
              <a:gd name="T28" fmla="*/ 0 w 333"/>
              <a:gd name="T29" fmla="*/ 100 h 334"/>
              <a:gd name="T30" fmla="*/ 33 w 333"/>
              <a:gd name="T31" fmla="*/ 100 h 334"/>
              <a:gd name="T32" fmla="*/ 33 w 333"/>
              <a:gd name="T33" fmla="*/ 134 h 334"/>
              <a:gd name="T34" fmla="*/ 0 w 333"/>
              <a:gd name="T35" fmla="*/ 134 h 334"/>
              <a:gd name="T36" fmla="*/ 0 w 333"/>
              <a:gd name="T37" fmla="*/ 167 h 334"/>
              <a:gd name="T38" fmla="*/ 33 w 333"/>
              <a:gd name="T39" fmla="*/ 167 h 334"/>
              <a:gd name="T40" fmla="*/ 33 w 333"/>
              <a:gd name="T41" fmla="*/ 200 h 334"/>
              <a:gd name="T42" fmla="*/ 0 w 333"/>
              <a:gd name="T43" fmla="*/ 200 h 334"/>
              <a:gd name="T44" fmla="*/ 0 w 333"/>
              <a:gd name="T45" fmla="*/ 234 h 334"/>
              <a:gd name="T46" fmla="*/ 33 w 333"/>
              <a:gd name="T47" fmla="*/ 234 h 334"/>
              <a:gd name="T48" fmla="*/ 33 w 333"/>
              <a:gd name="T49" fmla="*/ 267 h 334"/>
              <a:gd name="T50" fmla="*/ 0 w 333"/>
              <a:gd name="T51" fmla="*/ 267 h 334"/>
              <a:gd name="T52" fmla="*/ 0 w 333"/>
              <a:gd name="T53" fmla="*/ 300 h 334"/>
              <a:gd name="T54" fmla="*/ 33 w 333"/>
              <a:gd name="T55" fmla="*/ 300 h 334"/>
              <a:gd name="T56" fmla="*/ 33 w 333"/>
              <a:gd name="T57" fmla="*/ 334 h 334"/>
              <a:gd name="T58" fmla="*/ 233 w 333"/>
              <a:gd name="T59" fmla="*/ 334 h 334"/>
              <a:gd name="T60" fmla="*/ 233 w 333"/>
              <a:gd name="T61" fmla="*/ 0 h 334"/>
              <a:gd name="T62" fmla="*/ 33 w 333"/>
              <a:gd name="T63" fmla="*/ 0 h 334"/>
              <a:gd name="T64" fmla="*/ 33 w 333"/>
              <a:gd name="T65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4">
                <a:moveTo>
                  <a:pt x="333" y="0"/>
                </a:moveTo>
                <a:lnTo>
                  <a:pt x="333" y="34"/>
                </a:lnTo>
                <a:lnTo>
                  <a:pt x="300" y="34"/>
                </a:lnTo>
                <a:lnTo>
                  <a:pt x="300" y="334"/>
                </a:lnTo>
                <a:lnTo>
                  <a:pt x="266" y="334"/>
                </a:lnTo>
                <a:lnTo>
                  <a:pt x="266" y="0"/>
                </a:lnTo>
                <a:lnTo>
                  <a:pt x="333" y="0"/>
                </a:lnTo>
                <a:close/>
                <a:moveTo>
                  <a:pt x="66" y="34"/>
                </a:moveTo>
                <a:lnTo>
                  <a:pt x="200" y="34"/>
                </a:lnTo>
                <a:lnTo>
                  <a:pt x="200" y="300"/>
                </a:lnTo>
                <a:lnTo>
                  <a:pt x="66" y="300"/>
                </a:lnTo>
                <a:lnTo>
                  <a:pt x="66" y="34"/>
                </a:lnTo>
                <a:close/>
                <a:moveTo>
                  <a:pt x="33" y="67"/>
                </a:moveTo>
                <a:lnTo>
                  <a:pt x="0" y="67"/>
                </a:lnTo>
                <a:lnTo>
                  <a:pt x="0" y="100"/>
                </a:lnTo>
                <a:lnTo>
                  <a:pt x="33" y="100"/>
                </a:lnTo>
                <a:lnTo>
                  <a:pt x="33" y="134"/>
                </a:lnTo>
                <a:lnTo>
                  <a:pt x="0" y="134"/>
                </a:lnTo>
                <a:lnTo>
                  <a:pt x="0" y="167"/>
                </a:lnTo>
                <a:lnTo>
                  <a:pt x="33" y="167"/>
                </a:lnTo>
                <a:lnTo>
                  <a:pt x="33" y="200"/>
                </a:lnTo>
                <a:lnTo>
                  <a:pt x="0" y="200"/>
                </a:lnTo>
                <a:lnTo>
                  <a:pt x="0" y="234"/>
                </a:lnTo>
                <a:lnTo>
                  <a:pt x="33" y="234"/>
                </a:lnTo>
                <a:lnTo>
                  <a:pt x="33" y="267"/>
                </a:lnTo>
                <a:lnTo>
                  <a:pt x="0" y="267"/>
                </a:lnTo>
                <a:lnTo>
                  <a:pt x="0" y="300"/>
                </a:lnTo>
                <a:lnTo>
                  <a:pt x="33" y="300"/>
                </a:lnTo>
                <a:lnTo>
                  <a:pt x="33" y="334"/>
                </a:lnTo>
                <a:lnTo>
                  <a:pt x="233" y="334"/>
                </a:lnTo>
                <a:lnTo>
                  <a:pt x="233" y="0"/>
                </a:lnTo>
                <a:lnTo>
                  <a:pt x="33" y="0"/>
                </a:lnTo>
                <a:lnTo>
                  <a:pt x="33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7">
            <a:extLst>
              <a:ext uri="{FF2B5EF4-FFF2-40B4-BE49-F238E27FC236}">
                <a16:creationId xmlns:a16="http://schemas.microsoft.com/office/drawing/2014/main" id="{E2B3C72F-9F02-455F-B09C-C8483C211FD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11251" y="3673475"/>
            <a:ext cx="250825" cy="254000"/>
          </a:xfrm>
          <a:custGeom>
            <a:avLst/>
            <a:gdLst>
              <a:gd name="T0" fmla="*/ 333 w 333"/>
              <a:gd name="T1" fmla="*/ 0 h 334"/>
              <a:gd name="T2" fmla="*/ 333 w 333"/>
              <a:gd name="T3" fmla="*/ 34 h 334"/>
              <a:gd name="T4" fmla="*/ 300 w 333"/>
              <a:gd name="T5" fmla="*/ 34 h 334"/>
              <a:gd name="T6" fmla="*/ 300 w 333"/>
              <a:gd name="T7" fmla="*/ 334 h 334"/>
              <a:gd name="T8" fmla="*/ 267 w 333"/>
              <a:gd name="T9" fmla="*/ 334 h 334"/>
              <a:gd name="T10" fmla="*/ 267 w 333"/>
              <a:gd name="T11" fmla="*/ 0 h 334"/>
              <a:gd name="T12" fmla="*/ 333 w 333"/>
              <a:gd name="T13" fmla="*/ 0 h 334"/>
              <a:gd name="T14" fmla="*/ 100 w 333"/>
              <a:gd name="T15" fmla="*/ 67 h 334"/>
              <a:gd name="T16" fmla="*/ 167 w 333"/>
              <a:gd name="T17" fmla="*/ 67 h 334"/>
              <a:gd name="T18" fmla="*/ 167 w 333"/>
              <a:gd name="T19" fmla="*/ 267 h 334"/>
              <a:gd name="T20" fmla="*/ 100 w 333"/>
              <a:gd name="T21" fmla="*/ 267 h 334"/>
              <a:gd name="T22" fmla="*/ 100 w 333"/>
              <a:gd name="T23" fmla="*/ 67 h 334"/>
              <a:gd name="T24" fmla="*/ 67 w 333"/>
              <a:gd name="T25" fmla="*/ 34 h 334"/>
              <a:gd name="T26" fmla="*/ 200 w 333"/>
              <a:gd name="T27" fmla="*/ 34 h 334"/>
              <a:gd name="T28" fmla="*/ 200 w 333"/>
              <a:gd name="T29" fmla="*/ 300 h 334"/>
              <a:gd name="T30" fmla="*/ 67 w 333"/>
              <a:gd name="T31" fmla="*/ 300 h 334"/>
              <a:gd name="T32" fmla="*/ 67 w 333"/>
              <a:gd name="T33" fmla="*/ 34 h 334"/>
              <a:gd name="T34" fmla="*/ 33 w 333"/>
              <a:gd name="T35" fmla="*/ 67 h 334"/>
              <a:gd name="T36" fmla="*/ 0 w 333"/>
              <a:gd name="T37" fmla="*/ 67 h 334"/>
              <a:gd name="T38" fmla="*/ 0 w 333"/>
              <a:gd name="T39" fmla="*/ 100 h 334"/>
              <a:gd name="T40" fmla="*/ 33 w 333"/>
              <a:gd name="T41" fmla="*/ 100 h 334"/>
              <a:gd name="T42" fmla="*/ 33 w 333"/>
              <a:gd name="T43" fmla="*/ 134 h 334"/>
              <a:gd name="T44" fmla="*/ 0 w 333"/>
              <a:gd name="T45" fmla="*/ 134 h 334"/>
              <a:gd name="T46" fmla="*/ 0 w 333"/>
              <a:gd name="T47" fmla="*/ 167 h 334"/>
              <a:gd name="T48" fmla="*/ 33 w 333"/>
              <a:gd name="T49" fmla="*/ 167 h 334"/>
              <a:gd name="T50" fmla="*/ 33 w 333"/>
              <a:gd name="T51" fmla="*/ 200 h 334"/>
              <a:gd name="T52" fmla="*/ 0 w 333"/>
              <a:gd name="T53" fmla="*/ 200 h 334"/>
              <a:gd name="T54" fmla="*/ 0 w 333"/>
              <a:gd name="T55" fmla="*/ 234 h 334"/>
              <a:gd name="T56" fmla="*/ 33 w 333"/>
              <a:gd name="T57" fmla="*/ 234 h 334"/>
              <a:gd name="T58" fmla="*/ 33 w 333"/>
              <a:gd name="T59" fmla="*/ 267 h 334"/>
              <a:gd name="T60" fmla="*/ 0 w 333"/>
              <a:gd name="T61" fmla="*/ 267 h 334"/>
              <a:gd name="T62" fmla="*/ 0 w 333"/>
              <a:gd name="T63" fmla="*/ 300 h 334"/>
              <a:gd name="T64" fmla="*/ 33 w 333"/>
              <a:gd name="T65" fmla="*/ 300 h 334"/>
              <a:gd name="T66" fmla="*/ 33 w 333"/>
              <a:gd name="T67" fmla="*/ 334 h 334"/>
              <a:gd name="T68" fmla="*/ 233 w 333"/>
              <a:gd name="T69" fmla="*/ 334 h 334"/>
              <a:gd name="T70" fmla="*/ 233 w 333"/>
              <a:gd name="T71" fmla="*/ 0 h 334"/>
              <a:gd name="T72" fmla="*/ 33 w 333"/>
              <a:gd name="T73" fmla="*/ 0 h 334"/>
              <a:gd name="T74" fmla="*/ 33 w 333"/>
              <a:gd name="T75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3" h="334">
                <a:moveTo>
                  <a:pt x="333" y="0"/>
                </a:moveTo>
                <a:lnTo>
                  <a:pt x="333" y="34"/>
                </a:lnTo>
                <a:lnTo>
                  <a:pt x="300" y="34"/>
                </a:lnTo>
                <a:lnTo>
                  <a:pt x="300" y="334"/>
                </a:lnTo>
                <a:lnTo>
                  <a:pt x="267" y="334"/>
                </a:lnTo>
                <a:lnTo>
                  <a:pt x="267" y="0"/>
                </a:lnTo>
                <a:lnTo>
                  <a:pt x="333" y="0"/>
                </a:lnTo>
                <a:close/>
                <a:moveTo>
                  <a:pt x="100" y="67"/>
                </a:moveTo>
                <a:lnTo>
                  <a:pt x="167" y="67"/>
                </a:lnTo>
                <a:lnTo>
                  <a:pt x="167" y="267"/>
                </a:lnTo>
                <a:lnTo>
                  <a:pt x="100" y="267"/>
                </a:lnTo>
                <a:lnTo>
                  <a:pt x="100" y="67"/>
                </a:lnTo>
                <a:close/>
                <a:moveTo>
                  <a:pt x="67" y="34"/>
                </a:moveTo>
                <a:lnTo>
                  <a:pt x="200" y="34"/>
                </a:lnTo>
                <a:lnTo>
                  <a:pt x="200" y="300"/>
                </a:lnTo>
                <a:lnTo>
                  <a:pt x="67" y="300"/>
                </a:lnTo>
                <a:lnTo>
                  <a:pt x="67" y="34"/>
                </a:lnTo>
                <a:close/>
                <a:moveTo>
                  <a:pt x="33" y="67"/>
                </a:moveTo>
                <a:lnTo>
                  <a:pt x="0" y="67"/>
                </a:lnTo>
                <a:lnTo>
                  <a:pt x="0" y="100"/>
                </a:lnTo>
                <a:lnTo>
                  <a:pt x="33" y="100"/>
                </a:lnTo>
                <a:lnTo>
                  <a:pt x="33" y="134"/>
                </a:lnTo>
                <a:lnTo>
                  <a:pt x="0" y="134"/>
                </a:lnTo>
                <a:lnTo>
                  <a:pt x="0" y="167"/>
                </a:lnTo>
                <a:lnTo>
                  <a:pt x="33" y="167"/>
                </a:lnTo>
                <a:lnTo>
                  <a:pt x="33" y="200"/>
                </a:lnTo>
                <a:lnTo>
                  <a:pt x="0" y="200"/>
                </a:lnTo>
                <a:lnTo>
                  <a:pt x="0" y="234"/>
                </a:lnTo>
                <a:lnTo>
                  <a:pt x="33" y="234"/>
                </a:lnTo>
                <a:lnTo>
                  <a:pt x="33" y="267"/>
                </a:lnTo>
                <a:lnTo>
                  <a:pt x="0" y="267"/>
                </a:lnTo>
                <a:lnTo>
                  <a:pt x="0" y="300"/>
                </a:lnTo>
                <a:lnTo>
                  <a:pt x="33" y="300"/>
                </a:lnTo>
                <a:lnTo>
                  <a:pt x="33" y="334"/>
                </a:lnTo>
                <a:lnTo>
                  <a:pt x="233" y="334"/>
                </a:lnTo>
                <a:lnTo>
                  <a:pt x="233" y="0"/>
                </a:lnTo>
                <a:lnTo>
                  <a:pt x="33" y="0"/>
                </a:lnTo>
                <a:lnTo>
                  <a:pt x="33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98">
            <a:extLst>
              <a:ext uri="{FF2B5EF4-FFF2-40B4-BE49-F238E27FC236}">
                <a16:creationId xmlns:a16="http://schemas.microsoft.com/office/drawing/2014/main" id="{85DA4426-1FF9-4A08-A5FB-200852489A4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37213" y="3167063"/>
            <a:ext cx="227013" cy="252413"/>
          </a:xfrm>
          <a:custGeom>
            <a:avLst/>
            <a:gdLst>
              <a:gd name="T0" fmla="*/ 300 w 300"/>
              <a:gd name="T1" fmla="*/ 33 h 333"/>
              <a:gd name="T2" fmla="*/ 267 w 300"/>
              <a:gd name="T3" fmla="*/ 33 h 333"/>
              <a:gd name="T4" fmla="*/ 267 w 300"/>
              <a:gd name="T5" fmla="*/ 0 h 333"/>
              <a:gd name="T6" fmla="*/ 300 w 300"/>
              <a:gd name="T7" fmla="*/ 0 h 333"/>
              <a:gd name="T8" fmla="*/ 300 w 300"/>
              <a:gd name="T9" fmla="*/ 33 h 333"/>
              <a:gd name="T10" fmla="*/ 267 w 300"/>
              <a:gd name="T11" fmla="*/ 66 h 333"/>
              <a:gd name="T12" fmla="*/ 300 w 300"/>
              <a:gd name="T13" fmla="*/ 66 h 333"/>
              <a:gd name="T14" fmla="*/ 300 w 300"/>
              <a:gd name="T15" fmla="*/ 333 h 333"/>
              <a:gd name="T16" fmla="*/ 267 w 300"/>
              <a:gd name="T17" fmla="*/ 333 h 333"/>
              <a:gd name="T18" fmla="*/ 267 w 300"/>
              <a:gd name="T19" fmla="*/ 66 h 333"/>
              <a:gd name="T20" fmla="*/ 67 w 300"/>
              <a:gd name="T21" fmla="*/ 33 h 333"/>
              <a:gd name="T22" fmla="*/ 200 w 300"/>
              <a:gd name="T23" fmla="*/ 33 h 333"/>
              <a:gd name="T24" fmla="*/ 200 w 300"/>
              <a:gd name="T25" fmla="*/ 300 h 333"/>
              <a:gd name="T26" fmla="*/ 67 w 300"/>
              <a:gd name="T27" fmla="*/ 300 h 333"/>
              <a:gd name="T28" fmla="*/ 67 w 300"/>
              <a:gd name="T29" fmla="*/ 33 h 333"/>
              <a:gd name="T30" fmla="*/ 33 w 300"/>
              <a:gd name="T31" fmla="*/ 66 h 333"/>
              <a:gd name="T32" fmla="*/ 0 w 300"/>
              <a:gd name="T33" fmla="*/ 66 h 333"/>
              <a:gd name="T34" fmla="*/ 0 w 300"/>
              <a:gd name="T35" fmla="*/ 100 h 333"/>
              <a:gd name="T36" fmla="*/ 33 w 300"/>
              <a:gd name="T37" fmla="*/ 100 h 333"/>
              <a:gd name="T38" fmla="*/ 33 w 300"/>
              <a:gd name="T39" fmla="*/ 133 h 333"/>
              <a:gd name="T40" fmla="*/ 0 w 300"/>
              <a:gd name="T41" fmla="*/ 133 h 333"/>
              <a:gd name="T42" fmla="*/ 0 w 300"/>
              <a:gd name="T43" fmla="*/ 166 h 333"/>
              <a:gd name="T44" fmla="*/ 33 w 300"/>
              <a:gd name="T45" fmla="*/ 166 h 333"/>
              <a:gd name="T46" fmla="*/ 33 w 300"/>
              <a:gd name="T47" fmla="*/ 200 h 333"/>
              <a:gd name="T48" fmla="*/ 0 w 300"/>
              <a:gd name="T49" fmla="*/ 200 h 333"/>
              <a:gd name="T50" fmla="*/ 0 w 300"/>
              <a:gd name="T51" fmla="*/ 233 h 333"/>
              <a:gd name="T52" fmla="*/ 33 w 300"/>
              <a:gd name="T53" fmla="*/ 233 h 333"/>
              <a:gd name="T54" fmla="*/ 33 w 300"/>
              <a:gd name="T55" fmla="*/ 266 h 333"/>
              <a:gd name="T56" fmla="*/ 0 w 300"/>
              <a:gd name="T57" fmla="*/ 266 h 333"/>
              <a:gd name="T58" fmla="*/ 0 w 300"/>
              <a:gd name="T59" fmla="*/ 300 h 333"/>
              <a:gd name="T60" fmla="*/ 33 w 300"/>
              <a:gd name="T61" fmla="*/ 300 h 333"/>
              <a:gd name="T62" fmla="*/ 33 w 300"/>
              <a:gd name="T63" fmla="*/ 333 h 333"/>
              <a:gd name="T64" fmla="*/ 233 w 300"/>
              <a:gd name="T65" fmla="*/ 333 h 333"/>
              <a:gd name="T66" fmla="*/ 233 w 300"/>
              <a:gd name="T67" fmla="*/ 0 h 333"/>
              <a:gd name="T68" fmla="*/ 33 w 300"/>
              <a:gd name="T69" fmla="*/ 0 h 333"/>
              <a:gd name="T70" fmla="*/ 33 w 300"/>
              <a:gd name="T71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0" h="333">
                <a:moveTo>
                  <a:pt x="300" y="33"/>
                </a:moveTo>
                <a:lnTo>
                  <a:pt x="267" y="33"/>
                </a:lnTo>
                <a:lnTo>
                  <a:pt x="267" y="0"/>
                </a:lnTo>
                <a:lnTo>
                  <a:pt x="300" y="0"/>
                </a:lnTo>
                <a:lnTo>
                  <a:pt x="300" y="33"/>
                </a:lnTo>
                <a:close/>
                <a:moveTo>
                  <a:pt x="267" y="66"/>
                </a:moveTo>
                <a:lnTo>
                  <a:pt x="300" y="66"/>
                </a:lnTo>
                <a:lnTo>
                  <a:pt x="300" y="333"/>
                </a:lnTo>
                <a:lnTo>
                  <a:pt x="267" y="333"/>
                </a:lnTo>
                <a:lnTo>
                  <a:pt x="267" y="66"/>
                </a:lnTo>
                <a:close/>
                <a:moveTo>
                  <a:pt x="67" y="33"/>
                </a:moveTo>
                <a:lnTo>
                  <a:pt x="200" y="33"/>
                </a:lnTo>
                <a:lnTo>
                  <a:pt x="200" y="300"/>
                </a:lnTo>
                <a:lnTo>
                  <a:pt x="67" y="300"/>
                </a:lnTo>
                <a:lnTo>
                  <a:pt x="67" y="33"/>
                </a:lnTo>
                <a:close/>
                <a:moveTo>
                  <a:pt x="33" y="66"/>
                </a:moveTo>
                <a:lnTo>
                  <a:pt x="0" y="66"/>
                </a:lnTo>
                <a:lnTo>
                  <a:pt x="0" y="100"/>
                </a:lnTo>
                <a:lnTo>
                  <a:pt x="33" y="100"/>
                </a:lnTo>
                <a:lnTo>
                  <a:pt x="33" y="133"/>
                </a:lnTo>
                <a:lnTo>
                  <a:pt x="0" y="133"/>
                </a:lnTo>
                <a:lnTo>
                  <a:pt x="0" y="166"/>
                </a:lnTo>
                <a:lnTo>
                  <a:pt x="33" y="166"/>
                </a:lnTo>
                <a:lnTo>
                  <a:pt x="33" y="200"/>
                </a:lnTo>
                <a:lnTo>
                  <a:pt x="0" y="200"/>
                </a:lnTo>
                <a:lnTo>
                  <a:pt x="0" y="233"/>
                </a:lnTo>
                <a:lnTo>
                  <a:pt x="33" y="233"/>
                </a:lnTo>
                <a:lnTo>
                  <a:pt x="33" y="266"/>
                </a:lnTo>
                <a:lnTo>
                  <a:pt x="0" y="266"/>
                </a:lnTo>
                <a:lnTo>
                  <a:pt x="0" y="300"/>
                </a:lnTo>
                <a:lnTo>
                  <a:pt x="33" y="300"/>
                </a:lnTo>
                <a:lnTo>
                  <a:pt x="33" y="333"/>
                </a:lnTo>
                <a:lnTo>
                  <a:pt x="233" y="333"/>
                </a:lnTo>
                <a:lnTo>
                  <a:pt x="233" y="0"/>
                </a:lnTo>
                <a:lnTo>
                  <a:pt x="33" y="0"/>
                </a:lnTo>
                <a:lnTo>
                  <a:pt x="33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99">
            <a:extLst>
              <a:ext uri="{FF2B5EF4-FFF2-40B4-BE49-F238E27FC236}">
                <a16:creationId xmlns:a16="http://schemas.microsoft.com/office/drawing/2014/main" id="{1CE7896A-FF5C-44A5-859F-DD2BC6E520B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33976" y="3167063"/>
            <a:ext cx="227013" cy="252413"/>
          </a:xfrm>
          <a:custGeom>
            <a:avLst/>
            <a:gdLst>
              <a:gd name="T0" fmla="*/ 300 w 300"/>
              <a:gd name="T1" fmla="*/ 33 h 333"/>
              <a:gd name="T2" fmla="*/ 267 w 300"/>
              <a:gd name="T3" fmla="*/ 33 h 333"/>
              <a:gd name="T4" fmla="*/ 267 w 300"/>
              <a:gd name="T5" fmla="*/ 0 h 333"/>
              <a:gd name="T6" fmla="*/ 300 w 300"/>
              <a:gd name="T7" fmla="*/ 0 h 333"/>
              <a:gd name="T8" fmla="*/ 300 w 300"/>
              <a:gd name="T9" fmla="*/ 33 h 333"/>
              <a:gd name="T10" fmla="*/ 267 w 300"/>
              <a:gd name="T11" fmla="*/ 66 h 333"/>
              <a:gd name="T12" fmla="*/ 300 w 300"/>
              <a:gd name="T13" fmla="*/ 66 h 333"/>
              <a:gd name="T14" fmla="*/ 300 w 300"/>
              <a:gd name="T15" fmla="*/ 333 h 333"/>
              <a:gd name="T16" fmla="*/ 267 w 300"/>
              <a:gd name="T17" fmla="*/ 333 h 333"/>
              <a:gd name="T18" fmla="*/ 267 w 300"/>
              <a:gd name="T19" fmla="*/ 66 h 333"/>
              <a:gd name="T20" fmla="*/ 67 w 300"/>
              <a:gd name="T21" fmla="*/ 33 h 333"/>
              <a:gd name="T22" fmla="*/ 200 w 300"/>
              <a:gd name="T23" fmla="*/ 33 h 333"/>
              <a:gd name="T24" fmla="*/ 200 w 300"/>
              <a:gd name="T25" fmla="*/ 300 h 333"/>
              <a:gd name="T26" fmla="*/ 67 w 300"/>
              <a:gd name="T27" fmla="*/ 300 h 333"/>
              <a:gd name="T28" fmla="*/ 67 w 300"/>
              <a:gd name="T29" fmla="*/ 33 h 333"/>
              <a:gd name="T30" fmla="*/ 34 w 300"/>
              <a:gd name="T31" fmla="*/ 66 h 333"/>
              <a:gd name="T32" fmla="*/ 0 w 300"/>
              <a:gd name="T33" fmla="*/ 66 h 333"/>
              <a:gd name="T34" fmla="*/ 0 w 300"/>
              <a:gd name="T35" fmla="*/ 100 h 333"/>
              <a:gd name="T36" fmla="*/ 34 w 300"/>
              <a:gd name="T37" fmla="*/ 100 h 333"/>
              <a:gd name="T38" fmla="*/ 34 w 300"/>
              <a:gd name="T39" fmla="*/ 133 h 333"/>
              <a:gd name="T40" fmla="*/ 0 w 300"/>
              <a:gd name="T41" fmla="*/ 133 h 333"/>
              <a:gd name="T42" fmla="*/ 0 w 300"/>
              <a:gd name="T43" fmla="*/ 166 h 333"/>
              <a:gd name="T44" fmla="*/ 34 w 300"/>
              <a:gd name="T45" fmla="*/ 166 h 333"/>
              <a:gd name="T46" fmla="*/ 34 w 300"/>
              <a:gd name="T47" fmla="*/ 200 h 333"/>
              <a:gd name="T48" fmla="*/ 0 w 300"/>
              <a:gd name="T49" fmla="*/ 200 h 333"/>
              <a:gd name="T50" fmla="*/ 0 w 300"/>
              <a:gd name="T51" fmla="*/ 233 h 333"/>
              <a:gd name="T52" fmla="*/ 34 w 300"/>
              <a:gd name="T53" fmla="*/ 233 h 333"/>
              <a:gd name="T54" fmla="*/ 34 w 300"/>
              <a:gd name="T55" fmla="*/ 266 h 333"/>
              <a:gd name="T56" fmla="*/ 0 w 300"/>
              <a:gd name="T57" fmla="*/ 266 h 333"/>
              <a:gd name="T58" fmla="*/ 0 w 300"/>
              <a:gd name="T59" fmla="*/ 300 h 333"/>
              <a:gd name="T60" fmla="*/ 34 w 300"/>
              <a:gd name="T61" fmla="*/ 300 h 333"/>
              <a:gd name="T62" fmla="*/ 34 w 300"/>
              <a:gd name="T63" fmla="*/ 333 h 333"/>
              <a:gd name="T64" fmla="*/ 234 w 300"/>
              <a:gd name="T65" fmla="*/ 333 h 333"/>
              <a:gd name="T66" fmla="*/ 234 w 300"/>
              <a:gd name="T67" fmla="*/ 0 h 333"/>
              <a:gd name="T68" fmla="*/ 34 w 300"/>
              <a:gd name="T69" fmla="*/ 0 h 333"/>
              <a:gd name="T70" fmla="*/ 34 w 300"/>
              <a:gd name="T71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0" h="333">
                <a:moveTo>
                  <a:pt x="300" y="33"/>
                </a:moveTo>
                <a:lnTo>
                  <a:pt x="267" y="33"/>
                </a:lnTo>
                <a:lnTo>
                  <a:pt x="267" y="0"/>
                </a:lnTo>
                <a:lnTo>
                  <a:pt x="300" y="0"/>
                </a:lnTo>
                <a:lnTo>
                  <a:pt x="300" y="33"/>
                </a:lnTo>
                <a:close/>
                <a:moveTo>
                  <a:pt x="267" y="66"/>
                </a:moveTo>
                <a:lnTo>
                  <a:pt x="300" y="66"/>
                </a:lnTo>
                <a:lnTo>
                  <a:pt x="300" y="333"/>
                </a:lnTo>
                <a:lnTo>
                  <a:pt x="267" y="333"/>
                </a:lnTo>
                <a:lnTo>
                  <a:pt x="267" y="66"/>
                </a:lnTo>
                <a:close/>
                <a:moveTo>
                  <a:pt x="67" y="33"/>
                </a:moveTo>
                <a:lnTo>
                  <a:pt x="200" y="33"/>
                </a:lnTo>
                <a:lnTo>
                  <a:pt x="200" y="300"/>
                </a:lnTo>
                <a:lnTo>
                  <a:pt x="67" y="300"/>
                </a:lnTo>
                <a:lnTo>
                  <a:pt x="67" y="33"/>
                </a:lnTo>
                <a:close/>
                <a:moveTo>
                  <a:pt x="34" y="66"/>
                </a:moveTo>
                <a:lnTo>
                  <a:pt x="0" y="66"/>
                </a:lnTo>
                <a:lnTo>
                  <a:pt x="0" y="100"/>
                </a:lnTo>
                <a:lnTo>
                  <a:pt x="34" y="100"/>
                </a:lnTo>
                <a:lnTo>
                  <a:pt x="34" y="133"/>
                </a:lnTo>
                <a:lnTo>
                  <a:pt x="0" y="133"/>
                </a:lnTo>
                <a:lnTo>
                  <a:pt x="0" y="166"/>
                </a:lnTo>
                <a:lnTo>
                  <a:pt x="34" y="166"/>
                </a:lnTo>
                <a:lnTo>
                  <a:pt x="34" y="200"/>
                </a:lnTo>
                <a:lnTo>
                  <a:pt x="0" y="200"/>
                </a:lnTo>
                <a:lnTo>
                  <a:pt x="0" y="233"/>
                </a:lnTo>
                <a:lnTo>
                  <a:pt x="34" y="233"/>
                </a:lnTo>
                <a:lnTo>
                  <a:pt x="34" y="266"/>
                </a:lnTo>
                <a:lnTo>
                  <a:pt x="0" y="266"/>
                </a:lnTo>
                <a:lnTo>
                  <a:pt x="0" y="300"/>
                </a:lnTo>
                <a:lnTo>
                  <a:pt x="34" y="300"/>
                </a:lnTo>
                <a:lnTo>
                  <a:pt x="34" y="333"/>
                </a:lnTo>
                <a:lnTo>
                  <a:pt x="234" y="333"/>
                </a:lnTo>
                <a:lnTo>
                  <a:pt x="234" y="0"/>
                </a:lnTo>
                <a:lnTo>
                  <a:pt x="34" y="0"/>
                </a:lnTo>
                <a:lnTo>
                  <a:pt x="34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100">
            <a:extLst>
              <a:ext uri="{FF2B5EF4-FFF2-40B4-BE49-F238E27FC236}">
                <a16:creationId xmlns:a16="http://schemas.microsoft.com/office/drawing/2014/main" id="{A7F22986-7341-4757-8179-200164580D5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32326" y="3167063"/>
            <a:ext cx="174625" cy="252413"/>
          </a:xfrm>
          <a:custGeom>
            <a:avLst/>
            <a:gdLst>
              <a:gd name="T0" fmla="*/ 166 w 233"/>
              <a:gd name="T1" fmla="*/ 83 h 333"/>
              <a:gd name="T2" fmla="*/ 166 w 233"/>
              <a:gd name="T3" fmla="*/ 250 h 333"/>
              <a:gd name="T4" fmla="*/ 150 w 233"/>
              <a:gd name="T5" fmla="*/ 266 h 333"/>
              <a:gd name="T6" fmla="*/ 116 w 233"/>
              <a:gd name="T7" fmla="*/ 266 h 333"/>
              <a:gd name="T8" fmla="*/ 100 w 233"/>
              <a:gd name="T9" fmla="*/ 250 h 333"/>
              <a:gd name="T10" fmla="*/ 100 w 233"/>
              <a:gd name="T11" fmla="*/ 83 h 333"/>
              <a:gd name="T12" fmla="*/ 116 w 233"/>
              <a:gd name="T13" fmla="*/ 66 h 333"/>
              <a:gd name="T14" fmla="*/ 150 w 233"/>
              <a:gd name="T15" fmla="*/ 66 h 333"/>
              <a:gd name="T16" fmla="*/ 166 w 233"/>
              <a:gd name="T17" fmla="*/ 83 h 333"/>
              <a:gd name="T18" fmla="*/ 200 w 233"/>
              <a:gd name="T19" fmla="*/ 283 h 333"/>
              <a:gd name="T20" fmla="*/ 183 w 233"/>
              <a:gd name="T21" fmla="*/ 300 h 333"/>
              <a:gd name="T22" fmla="*/ 83 w 233"/>
              <a:gd name="T23" fmla="*/ 300 h 333"/>
              <a:gd name="T24" fmla="*/ 66 w 233"/>
              <a:gd name="T25" fmla="*/ 283 h 333"/>
              <a:gd name="T26" fmla="*/ 66 w 233"/>
              <a:gd name="T27" fmla="*/ 50 h 333"/>
              <a:gd name="T28" fmla="*/ 83 w 233"/>
              <a:gd name="T29" fmla="*/ 33 h 333"/>
              <a:gd name="T30" fmla="*/ 183 w 233"/>
              <a:gd name="T31" fmla="*/ 33 h 333"/>
              <a:gd name="T32" fmla="*/ 200 w 233"/>
              <a:gd name="T33" fmla="*/ 50 h 333"/>
              <a:gd name="T34" fmla="*/ 200 w 233"/>
              <a:gd name="T35" fmla="*/ 283 h 333"/>
              <a:gd name="T36" fmla="*/ 200 w 233"/>
              <a:gd name="T37" fmla="*/ 0 h 333"/>
              <a:gd name="T38" fmla="*/ 66 w 233"/>
              <a:gd name="T39" fmla="*/ 0 h 333"/>
              <a:gd name="T40" fmla="*/ 33 w 233"/>
              <a:gd name="T41" fmla="*/ 33 h 333"/>
              <a:gd name="T42" fmla="*/ 33 w 233"/>
              <a:gd name="T43" fmla="*/ 66 h 333"/>
              <a:gd name="T44" fmla="*/ 16 w 233"/>
              <a:gd name="T45" fmla="*/ 66 h 333"/>
              <a:gd name="T46" fmla="*/ 0 w 233"/>
              <a:gd name="T47" fmla="*/ 83 h 333"/>
              <a:gd name="T48" fmla="*/ 16 w 233"/>
              <a:gd name="T49" fmla="*/ 100 h 333"/>
              <a:gd name="T50" fmla="*/ 33 w 233"/>
              <a:gd name="T51" fmla="*/ 100 h 333"/>
              <a:gd name="T52" fmla="*/ 33 w 233"/>
              <a:gd name="T53" fmla="*/ 133 h 333"/>
              <a:gd name="T54" fmla="*/ 16 w 233"/>
              <a:gd name="T55" fmla="*/ 133 h 333"/>
              <a:gd name="T56" fmla="*/ 0 w 233"/>
              <a:gd name="T57" fmla="*/ 150 h 333"/>
              <a:gd name="T58" fmla="*/ 16 w 233"/>
              <a:gd name="T59" fmla="*/ 166 h 333"/>
              <a:gd name="T60" fmla="*/ 33 w 233"/>
              <a:gd name="T61" fmla="*/ 166 h 333"/>
              <a:gd name="T62" fmla="*/ 33 w 233"/>
              <a:gd name="T63" fmla="*/ 200 h 333"/>
              <a:gd name="T64" fmla="*/ 16 w 233"/>
              <a:gd name="T65" fmla="*/ 200 h 333"/>
              <a:gd name="T66" fmla="*/ 0 w 233"/>
              <a:gd name="T67" fmla="*/ 216 h 333"/>
              <a:gd name="T68" fmla="*/ 16 w 233"/>
              <a:gd name="T69" fmla="*/ 233 h 333"/>
              <a:gd name="T70" fmla="*/ 33 w 233"/>
              <a:gd name="T71" fmla="*/ 233 h 333"/>
              <a:gd name="T72" fmla="*/ 33 w 233"/>
              <a:gd name="T73" fmla="*/ 266 h 333"/>
              <a:gd name="T74" fmla="*/ 16 w 233"/>
              <a:gd name="T75" fmla="*/ 266 h 333"/>
              <a:gd name="T76" fmla="*/ 0 w 233"/>
              <a:gd name="T77" fmla="*/ 283 h 333"/>
              <a:gd name="T78" fmla="*/ 16 w 233"/>
              <a:gd name="T79" fmla="*/ 300 h 333"/>
              <a:gd name="T80" fmla="*/ 33 w 233"/>
              <a:gd name="T81" fmla="*/ 300 h 333"/>
              <a:gd name="T82" fmla="*/ 66 w 233"/>
              <a:gd name="T83" fmla="*/ 333 h 333"/>
              <a:gd name="T84" fmla="*/ 200 w 233"/>
              <a:gd name="T85" fmla="*/ 333 h 333"/>
              <a:gd name="T86" fmla="*/ 233 w 233"/>
              <a:gd name="T87" fmla="*/ 300 h 333"/>
              <a:gd name="T88" fmla="*/ 233 w 233"/>
              <a:gd name="T89" fmla="*/ 33 h 333"/>
              <a:gd name="T90" fmla="*/ 200 w 233"/>
              <a:gd name="T9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33" h="333">
                <a:moveTo>
                  <a:pt x="166" y="83"/>
                </a:moveTo>
                <a:lnTo>
                  <a:pt x="166" y="250"/>
                </a:lnTo>
                <a:cubicBezTo>
                  <a:pt x="166" y="259"/>
                  <a:pt x="159" y="266"/>
                  <a:pt x="150" y="266"/>
                </a:cubicBezTo>
                <a:lnTo>
                  <a:pt x="116" y="266"/>
                </a:lnTo>
                <a:cubicBezTo>
                  <a:pt x="107" y="266"/>
                  <a:pt x="100" y="259"/>
                  <a:pt x="100" y="250"/>
                </a:cubicBezTo>
                <a:lnTo>
                  <a:pt x="100" y="83"/>
                </a:lnTo>
                <a:cubicBezTo>
                  <a:pt x="100" y="74"/>
                  <a:pt x="107" y="66"/>
                  <a:pt x="116" y="66"/>
                </a:cubicBezTo>
                <a:lnTo>
                  <a:pt x="150" y="66"/>
                </a:lnTo>
                <a:cubicBezTo>
                  <a:pt x="159" y="66"/>
                  <a:pt x="166" y="74"/>
                  <a:pt x="166" y="83"/>
                </a:cubicBezTo>
                <a:close/>
                <a:moveTo>
                  <a:pt x="200" y="283"/>
                </a:moveTo>
                <a:cubicBezTo>
                  <a:pt x="200" y="292"/>
                  <a:pt x="192" y="300"/>
                  <a:pt x="183" y="300"/>
                </a:cubicBezTo>
                <a:lnTo>
                  <a:pt x="83" y="300"/>
                </a:lnTo>
                <a:cubicBezTo>
                  <a:pt x="74" y="300"/>
                  <a:pt x="66" y="292"/>
                  <a:pt x="66" y="283"/>
                </a:cubicBezTo>
                <a:lnTo>
                  <a:pt x="66" y="50"/>
                </a:lnTo>
                <a:cubicBezTo>
                  <a:pt x="66" y="40"/>
                  <a:pt x="74" y="33"/>
                  <a:pt x="83" y="33"/>
                </a:cubicBezTo>
                <a:lnTo>
                  <a:pt x="183" y="33"/>
                </a:lnTo>
                <a:cubicBezTo>
                  <a:pt x="192" y="33"/>
                  <a:pt x="200" y="40"/>
                  <a:pt x="200" y="50"/>
                </a:cubicBezTo>
                <a:lnTo>
                  <a:pt x="200" y="283"/>
                </a:lnTo>
                <a:close/>
                <a:moveTo>
                  <a:pt x="200" y="0"/>
                </a:moveTo>
                <a:lnTo>
                  <a:pt x="66" y="0"/>
                </a:lnTo>
                <a:cubicBezTo>
                  <a:pt x="48" y="0"/>
                  <a:pt x="33" y="15"/>
                  <a:pt x="33" y="33"/>
                </a:cubicBezTo>
                <a:lnTo>
                  <a:pt x="33" y="66"/>
                </a:lnTo>
                <a:lnTo>
                  <a:pt x="16" y="66"/>
                </a:lnTo>
                <a:cubicBezTo>
                  <a:pt x="7" y="66"/>
                  <a:pt x="0" y="74"/>
                  <a:pt x="0" y="83"/>
                </a:cubicBezTo>
                <a:cubicBezTo>
                  <a:pt x="0" y="92"/>
                  <a:pt x="7" y="100"/>
                  <a:pt x="16" y="100"/>
                </a:cubicBezTo>
                <a:lnTo>
                  <a:pt x="33" y="100"/>
                </a:lnTo>
                <a:lnTo>
                  <a:pt x="33" y="133"/>
                </a:lnTo>
                <a:lnTo>
                  <a:pt x="16" y="133"/>
                </a:lnTo>
                <a:cubicBezTo>
                  <a:pt x="7" y="133"/>
                  <a:pt x="0" y="140"/>
                  <a:pt x="0" y="150"/>
                </a:cubicBezTo>
                <a:cubicBezTo>
                  <a:pt x="0" y="159"/>
                  <a:pt x="7" y="166"/>
                  <a:pt x="16" y="166"/>
                </a:cubicBezTo>
                <a:lnTo>
                  <a:pt x="33" y="166"/>
                </a:lnTo>
                <a:lnTo>
                  <a:pt x="33" y="200"/>
                </a:lnTo>
                <a:lnTo>
                  <a:pt x="16" y="200"/>
                </a:lnTo>
                <a:cubicBezTo>
                  <a:pt x="7" y="200"/>
                  <a:pt x="0" y="207"/>
                  <a:pt x="0" y="216"/>
                </a:cubicBezTo>
                <a:cubicBezTo>
                  <a:pt x="0" y="226"/>
                  <a:pt x="7" y="233"/>
                  <a:pt x="16" y="233"/>
                </a:cubicBezTo>
                <a:lnTo>
                  <a:pt x="33" y="233"/>
                </a:lnTo>
                <a:lnTo>
                  <a:pt x="33" y="266"/>
                </a:lnTo>
                <a:lnTo>
                  <a:pt x="16" y="266"/>
                </a:lnTo>
                <a:cubicBezTo>
                  <a:pt x="7" y="266"/>
                  <a:pt x="0" y="274"/>
                  <a:pt x="0" y="283"/>
                </a:cubicBezTo>
                <a:cubicBezTo>
                  <a:pt x="0" y="292"/>
                  <a:pt x="7" y="300"/>
                  <a:pt x="16" y="300"/>
                </a:cubicBezTo>
                <a:lnTo>
                  <a:pt x="33" y="300"/>
                </a:lnTo>
                <a:cubicBezTo>
                  <a:pt x="33" y="318"/>
                  <a:pt x="48" y="333"/>
                  <a:pt x="66" y="333"/>
                </a:cubicBezTo>
                <a:lnTo>
                  <a:pt x="200" y="333"/>
                </a:lnTo>
                <a:cubicBezTo>
                  <a:pt x="218" y="333"/>
                  <a:pt x="233" y="318"/>
                  <a:pt x="233" y="300"/>
                </a:cubicBezTo>
                <a:lnTo>
                  <a:pt x="233" y="33"/>
                </a:lnTo>
                <a:cubicBezTo>
                  <a:pt x="233" y="15"/>
                  <a:pt x="218" y="0"/>
                  <a:pt x="2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1">
            <a:extLst>
              <a:ext uri="{FF2B5EF4-FFF2-40B4-BE49-F238E27FC236}">
                <a16:creationId xmlns:a16="http://schemas.microsoft.com/office/drawing/2014/main" id="{8BEB00CA-7B71-4545-A9AD-E233F918A9F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29088" y="3167063"/>
            <a:ext cx="176213" cy="252413"/>
          </a:xfrm>
          <a:custGeom>
            <a:avLst/>
            <a:gdLst>
              <a:gd name="T0" fmla="*/ 200 w 233"/>
              <a:gd name="T1" fmla="*/ 283 h 333"/>
              <a:gd name="T2" fmla="*/ 183 w 233"/>
              <a:gd name="T3" fmla="*/ 300 h 333"/>
              <a:gd name="T4" fmla="*/ 83 w 233"/>
              <a:gd name="T5" fmla="*/ 300 h 333"/>
              <a:gd name="T6" fmla="*/ 67 w 233"/>
              <a:gd name="T7" fmla="*/ 283 h 333"/>
              <a:gd name="T8" fmla="*/ 67 w 233"/>
              <a:gd name="T9" fmla="*/ 50 h 333"/>
              <a:gd name="T10" fmla="*/ 83 w 233"/>
              <a:gd name="T11" fmla="*/ 33 h 333"/>
              <a:gd name="T12" fmla="*/ 183 w 233"/>
              <a:gd name="T13" fmla="*/ 33 h 333"/>
              <a:gd name="T14" fmla="*/ 200 w 233"/>
              <a:gd name="T15" fmla="*/ 50 h 333"/>
              <a:gd name="T16" fmla="*/ 200 w 233"/>
              <a:gd name="T17" fmla="*/ 283 h 333"/>
              <a:gd name="T18" fmla="*/ 200 w 233"/>
              <a:gd name="T19" fmla="*/ 0 h 333"/>
              <a:gd name="T20" fmla="*/ 67 w 233"/>
              <a:gd name="T21" fmla="*/ 0 h 333"/>
              <a:gd name="T22" fmla="*/ 33 w 233"/>
              <a:gd name="T23" fmla="*/ 33 h 333"/>
              <a:gd name="T24" fmla="*/ 33 w 233"/>
              <a:gd name="T25" fmla="*/ 66 h 333"/>
              <a:gd name="T26" fmla="*/ 17 w 233"/>
              <a:gd name="T27" fmla="*/ 66 h 333"/>
              <a:gd name="T28" fmla="*/ 0 w 233"/>
              <a:gd name="T29" fmla="*/ 83 h 333"/>
              <a:gd name="T30" fmla="*/ 17 w 233"/>
              <a:gd name="T31" fmla="*/ 100 h 333"/>
              <a:gd name="T32" fmla="*/ 33 w 233"/>
              <a:gd name="T33" fmla="*/ 100 h 333"/>
              <a:gd name="T34" fmla="*/ 33 w 233"/>
              <a:gd name="T35" fmla="*/ 133 h 333"/>
              <a:gd name="T36" fmla="*/ 17 w 233"/>
              <a:gd name="T37" fmla="*/ 133 h 333"/>
              <a:gd name="T38" fmla="*/ 0 w 233"/>
              <a:gd name="T39" fmla="*/ 150 h 333"/>
              <a:gd name="T40" fmla="*/ 17 w 233"/>
              <a:gd name="T41" fmla="*/ 166 h 333"/>
              <a:gd name="T42" fmla="*/ 33 w 233"/>
              <a:gd name="T43" fmla="*/ 166 h 333"/>
              <a:gd name="T44" fmla="*/ 33 w 233"/>
              <a:gd name="T45" fmla="*/ 200 h 333"/>
              <a:gd name="T46" fmla="*/ 17 w 233"/>
              <a:gd name="T47" fmla="*/ 200 h 333"/>
              <a:gd name="T48" fmla="*/ 0 w 233"/>
              <a:gd name="T49" fmla="*/ 216 h 333"/>
              <a:gd name="T50" fmla="*/ 17 w 233"/>
              <a:gd name="T51" fmla="*/ 233 h 333"/>
              <a:gd name="T52" fmla="*/ 33 w 233"/>
              <a:gd name="T53" fmla="*/ 233 h 333"/>
              <a:gd name="T54" fmla="*/ 33 w 233"/>
              <a:gd name="T55" fmla="*/ 266 h 333"/>
              <a:gd name="T56" fmla="*/ 17 w 233"/>
              <a:gd name="T57" fmla="*/ 266 h 333"/>
              <a:gd name="T58" fmla="*/ 0 w 233"/>
              <a:gd name="T59" fmla="*/ 283 h 333"/>
              <a:gd name="T60" fmla="*/ 17 w 233"/>
              <a:gd name="T61" fmla="*/ 300 h 333"/>
              <a:gd name="T62" fmla="*/ 33 w 233"/>
              <a:gd name="T63" fmla="*/ 300 h 333"/>
              <a:gd name="T64" fmla="*/ 67 w 233"/>
              <a:gd name="T65" fmla="*/ 333 h 333"/>
              <a:gd name="T66" fmla="*/ 200 w 233"/>
              <a:gd name="T67" fmla="*/ 333 h 333"/>
              <a:gd name="T68" fmla="*/ 233 w 233"/>
              <a:gd name="T69" fmla="*/ 300 h 333"/>
              <a:gd name="T70" fmla="*/ 233 w 233"/>
              <a:gd name="T71" fmla="*/ 33 h 333"/>
              <a:gd name="T72" fmla="*/ 200 w 233"/>
              <a:gd name="T7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3" h="333">
                <a:moveTo>
                  <a:pt x="200" y="283"/>
                </a:moveTo>
                <a:cubicBezTo>
                  <a:pt x="200" y="292"/>
                  <a:pt x="193" y="300"/>
                  <a:pt x="183" y="300"/>
                </a:cubicBezTo>
                <a:lnTo>
                  <a:pt x="83" y="300"/>
                </a:lnTo>
                <a:cubicBezTo>
                  <a:pt x="74" y="300"/>
                  <a:pt x="67" y="292"/>
                  <a:pt x="67" y="283"/>
                </a:cubicBezTo>
                <a:lnTo>
                  <a:pt x="67" y="50"/>
                </a:lnTo>
                <a:cubicBezTo>
                  <a:pt x="67" y="40"/>
                  <a:pt x="74" y="33"/>
                  <a:pt x="83" y="33"/>
                </a:cubicBezTo>
                <a:lnTo>
                  <a:pt x="183" y="33"/>
                </a:lnTo>
                <a:cubicBezTo>
                  <a:pt x="193" y="33"/>
                  <a:pt x="200" y="40"/>
                  <a:pt x="200" y="50"/>
                </a:cubicBezTo>
                <a:lnTo>
                  <a:pt x="200" y="283"/>
                </a:lnTo>
                <a:close/>
                <a:moveTo>
                  <a:pt x="200" y="0"/>
                </a:moveTo>
                <a:lnTo>
                  <a:pt x="67" y="0"/>
                </a:lnTo>
                <a:cubicBezTo>
                  <a:pt x="48" y="0"/>
                  <a:pt x="33" y="15"/>
                  <a:pt x="33" y="33"/>
                </a:cubicBezTo>
                <a:lnTo>
                  <a:pt x="33" y="66"/>
                </a:lnTo>
                <a:lnTo>
                  <a:pt x="17" y="66"/>
                </a:lnTo>
                <a:cubicBezTo>
                  <a:pt x="7" y="66"/>
                  <a:pt x="0" y="74"/>
                  <a:pt x="0" y="83"/>
                </a:cubicBezTo>
                <a:cubicBezTo>
                  <a:pt x="0" y="92"/>
                  <a:pt x="7" y="100"/>
                  <a:pt x="17" y="100"/>
                </a:cubicBezTo>
                <a:lnTo>
                  <a:pt x="33" y="100"/>
                </a:lnTo>
                <a:lnTo>
                  <a:pt x="33" y="133"/>
                </a:lnTo>
                <a:lnTo>
                  <a:pt x="17" y="133"/>
                </a:lnTo>
                <a:cubicBezTo>
                  <a:pt x="7" y="133"/>
                  <a:pt x="0" y="140"/>
                  <a:pt x="0" y="150"/>
                </a:cubicBezTo>
                <a:cubicBezTo>
                  <a:pt x="0" y="159"/>
                  <a:pt x="7" y="166"/>
                  <a:pt x="17" y="166"/>
                </a:cubicBezTo>
                <a:lnTo>
                  <a:pt x="33" y="166"/>
                </a:lnTo>
                <a:lnTo>
                  <a:pt x="33" y="200"/>
                </a:lnTo>
                <a:lnTo>
                  <a:pt x="17" y="200"/>
                </a:lnTo>
                <a:cubicBezTo>
                  <a:pt x="7" y="200"/>
                  <a:pt x="0" y="207"/>
                  <a:pt x="0" y="216"/>
                </a:cubicBezTo>
                <a:cubicBezTo>
                  <a:pt x="0" y="226"/>
                  <a:pt x="7" y="233"/>
                  <a:pt x="17" y="233"/>
                </a:cubicBezTo>
                <a:lnTo>
                  <a:pt x="33" y="233"/>
                </a:lnTo>
                <a:lnTo>
                  <a:pt x="33" y="266"/>
                </a:lnTo>
                <a:lnTo>
                  <a:pt x="17" y="266"/>
                </a:lnTo>
                <a:cubicBezTo>
                  <a:pt x="7" y="266"/>
                  <a:pt x="0" y="274"/>
                  <a:pt x="0" y="283"/>
                </a:cubicBezTo>
                <a:cubicBezTo>
                  <a:pt x="0" y="292"/>
                  <a:pt x="7" y="300"/>
                  <a:pt x="17" y="300"/>
                </a:cubicBezTo>
                <a:lnTo>
                  <a:pt x="33" y="300"/>
                </a:lnTo>
                <a:cubicBezTo>
                  <a:pt x="33" y="318"/>
                  <a:pt x="48" y="333"/>
                  <a:pt x="67" y="333"/>
                </a:cubicBezTo>
                <a:lnTo>
                  <a:pt x="200" y="333"/>
                </a:lnTo>
                <a:cubicBezTo>
                  <a:pt x="218" y="333"/>
                  <a:pt x="233" y="318"/>
                  <a:pt x="233" y="300"/>
                </a:cubicBezTo>
                <a:lnTo>
                  <a:pt x="233" y="33"/>
                </a:lnTo>
                <a:cubicBezTo>
                  <a:pt x="233" y="15"/>
                  <a:pt x="218" y="0"/>
                  <a:pt x="2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2">
            <a:extLst>
              <a:ext uri="{FF2B5EF4-FFF2-40B4-BE49-F238E27FC236}">
                <a16:creationId xmlns:a16="http://schemas.microsoft.com/office/drawing/2014/main" id="{D67AE69B-0FAE-414E-9005-FDFF4A2D598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25851" y="3167063"/>
            <a:ext cx="252413" cy="252413"/>
          </a:xfrm>
          <a:custGeom>
            <a:avLst/>
            <a:gdLst>
              <a:gd name="T0" fmla="*/ 334 w 334"/>
              <a:gd name="T1" fmla="*/ 16 h 333"/>
              <a:gd name="T2" fmla="*/ 317 w 334"/>
              <a:gd name="T3" fmla="*/ 33 h 333"/>
              <a:gd name="T4" fmla="*/ 300 w 334"/>
              <a:gd name="T5" fmla="*/ 50 h 333"/>
              <a:gd name="T6" fmla="*/ 300 w 334"/>
              <a:gd name="T7" fmla="*/ 316 h 333"/>
              <a:gd name="T8" fmla="*/ 284 w 334"/>
              <a:gd name="T9" fmla="*/ 333 h 333"/>
              <a:gd name="T10" fmla="*/ 267 w 334"/>
              <a:gd name="T11" fmla="*/ 316 h 333"/>
              <a:gd name="T12" fmla="*/ 267 w 334"/>
              <a:gd name="T13" fmla="*/ 33 h 333"/>
              <a:gd name="T14" fmla="*/ 300 w 334"/>
              <a:gd name="T15" fmla="*/ 0 h 333"/>
              <a:gd name="T16" fmla="*/ 317 w 334"/>
              <a:gd name="T17" fmla="*/ 0 h 333"/>
              <a:gd name="T18" fmla="*/ 334 w 334"/>
              <a:gd name="T19" fmla="*/ 16 h 333"/>
              <a:gd name="T20" fmla="*/ 200 w 334"/>
              <a:gd name="T21" fmla="*/ 283 h 333"/>
              <a:gd name="T22" fmla="*/ 184 w 334"/>
              <a:gd name="T23" fmla="*/ 300 h 333"/>
              <a:gd name="T24" fmla="*/ 84 w 334"/>
              <a:gd name="T25" fmla="*/ 300 h 333"/>
              <a:gd name="T26" fmla="*/ 67 w 334"/>
              <a:gd name="T27" fmla="*/ 283 h 333"/>
              <a:gd name="T28" fmla="*/ 67 w 334"/>
              <a:gd name="T29" fmla="*/ 50 h 333"/>
              <a:gd name="T30" fmla="*/ 84 w 334"/>
              <a:gd name="T31" fmla="*/ 33 h 333"/>
              <a:gd name="T32" fmla="*/ 184 w 334"/>
              <a:gd name="T33" fmla="*/ 33 h 333"/>
              <a:gd name="T34" fmla="*/ 200 w 334"/>
              <a:gd name="T35" fmla="*/ 50 h 333"/>
              <a:gd name="T36" fmla="*/ 200 w 334"/>
              <a:gd name="T37" fmla="*/ 283 h 333"/>
              <a:gd name="T38" fmla="*/ 200 w 334"/>
              <a:gd name="T39" fmla="*/ 0 h 333"/>
              <a:gd name="T40" fmla="*/ 67 w 334"/>
              <a:gd name="T41" fmla="*/ 0 h 333"/>
              <a:gd name="T42" fmla="*/ 34 w 334"/>
              <a:gd name="T43" fmla="*/ 33 h 333"/>
              <a:gd name="T44" fmla="*/ 34 w 334"/>
              <a:gd name="T45" fmla="*/ 66 h 333"/>
              <a:gd name="T46" fmla="*/ 17 w 334"/>
              <a:gd name="T47" fmla="*/ 66 h 333"/>
              <a:gd name="T48" fmla="*/ 0 w 334"/>
              <a:gd name="T49" fmla="*/ 83 h 333"/>
              <a:gd name="T50" fmla="*/ 17 w 334"/>
              <a:gd name="T51" fmla="*/ 100 h 333"/>
              <a:gd name="T52" fmla="*/ 34 w 334"/>
              <a:gd name="T53" fmla="*/ 100 h 333"/>
              <a:gd name="T54" fmla="*/ 34 w 334"/>
              <a:gd name="T55" fmla="*/ 133 h 333"/>
              <a:gd name="T56" fmla="*/ 17 w 334"/>
              <a:gd name="T57" fmla="*/ 133 h 333"/>
              <a:gd name="T58" fmla="*/ 0 w 334"/>
              <a:gd name="T59" fmla="*/ 150 h 333"/>
              <a:gd name="T60" fmla="*/ 17 w 334"/>
              <a:gd name="T61" fmla="*/ 166 h 333"/>
              <a:gd name="T62" fmla="*/ 34 w 334"/>
              <a:gd name="T63" fmla="*/ 166 h 333"/>
              <a:gd name="T64" fmla="*/ 34 w 334"/>
              <a:gd name="T65" fmla="*/ 200 h 333"/>
              <a:gd name="T66" fmla="*/ 17 w 334"/>
              <a:gd name="T67" fmla="*/ 200 h 333"/>
              <a:gd name="T68" fmla="*/ 0 w 334"/>
              <a:gd name="T69" fmla="*/ 216 h 333"/>
              <a:gd name="T70" fmla="*/ 17 w 334"/>
              <a:gd name="T71" fmla="*/ 233 h 333"/>
              <a:gd name="T72" fmla="*/ 34 w 334"/>
              <a:gd name="T73" fmla="*/ 233 h 333"/>
              <a:gd name="T74" fmla="*/ 34 w 334"/>
              <a:gd name="T75" fmla="*/ 266 h 333"/>
              <a:gd name="T76" fmla="*/ 17 w 334"/>
              <a:gd name="T77" fmla="*/ 266 h 333"/>
              <a:gd name="T78" fmla="*/ 0 w 334"/>
              <a:gd name="T79" fmla="*/ 283 h 333"/>
              <a:gd name="T80" fmla="*/ 17 w 334"/>
              <a:gd name="T81" fmla="*/ 300 h 333"/>
              <a:gd name="T82" fmla="*/ 34 w 334"/>
              <a:gd name="T83" fmla="*/ 300 h 333"/>
              <a:gd name="T84" fmla="*/ 67 w 334"/>
              <a:gd name="T85" fmla="*/ 333 h 333"/>
              <a:gd name="T86" fmla="*/ 200 w 334"/>
              <a:gd name="T87" fmla="*/ 333 h 333"/>
              <a:gd name="T88" fmla="*/ 234 w 334"/>
              <a:gd name="T89" fmla="*/ 300 h 333"/>
              <a:gd name="T90" fmla="*/ 234 w 334"/>
              <a:gd name="T91" fmla="*/ 33 h 333"/>
              <a:gd name="T92" fmla="*/ 200 w 334"/>
              <a:gd name="T9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34" h="333">
                <a:moveTo>
                  <a:pt x="334" y="16"/>
                </a:moveTo>
                <a:cubicBezTo>
                  <a:pt x="334" y="26"/>
                  <a:pt x="326" y="33"/>
                  <a:pt x="317" y="33"/>
                </a:cubicBezTo>
                <a:cubicBezTo>
                  <a:pt x="308" y="33"/>
                  <a:pt x="300" y="40"/>
                  <a:pt x="300" y="50"/>
                </a:cubicBezTo>
                <a:lnTo>
                  <a:pt x="300" y="316"/>
                </a:lnTo>
                <a:cubicBezTo>
                  <a:pt x="300" y="326"/>
                  <a:pt x="293" y="333"/>
                  <a:pt x="284" y="333"/>
                </a:cubicBezTo>
                <a:cubicBezTo>
                  <a:pt x="274" y="333"/>
                  <a:pt x="267" y="326"/>
                  <a:pt x="267" y="316"/>
                </a:cubicBezTo>
                <a:lnTo>
                  <a:pt x="267" y="33"/>
                </a:lnTo>
                <a:cubicBezTo>
                  <a:pt x="267" y="15"/>
                  <a:pt x="282" y="0"/>
                  <a:pt x="300" y="0"/>
                </a:cubicBezTo>
                <a:lnTo>
                  <a:pt x="317" y="0"/>
                </a:lnTo>
                <a:cubicBezTo>
                  <a:pt x="326" y="0"/>
                  <a:pt x="334" y="7"/>
                  <a:pt x="334" y="16"/>
                </a:cubicBezTo>
                <a:close/>
                <a:moveTo>
                  <a:pt x="200" y="283"/>
                </a:moveTo>
                <a:cubicBezTo>
                  <a:pt x="200" y="292"/>
                  <a:pt x="193" y="300"/>
                  <a:pt x="184" y="300"/>
                </a:cubicBezTo>
                <a:lnTo>
                  <a:pt x="84" y="300"/>
                </a:lnTo>
                <a:cubicBezTo>
                  <a:pt x="74" y="300"/>
                  <a:pt x="67" y="292"/>
                  <a:pt x="67" y="283"/>
                </a:cubicBezTo>
                <a:lnTo>
                  <a:pt x="67" y="50"/>
                </a:lnTo>
                <a:cubicBezTo>
                  <a:pt x="67" y="40"/>
                  <a:pt x="74" y="33"/>
                  <a:pt x="84" y="33"/>
                </a:cubicBezTo>
                <a:lnTo>
                  <a:pt x="184" y="33"/>
                </a:lnTo>
                <a:cubicBezTo>
                  <a:pt x="193" y="33"/>
                  <a:pt x="200" y="40"/>
                  <a:pt x="200" y="50"/>
                </a:cubicBezTo>
                <a:lnTo>
                  <a:pt x="200" y="283"/>
                </a:lnTo>
                <a:close/>
                <a:moveTo>
                  <a:pt x="200" y="0"/>
                </a:moveTo>
                <a:lnTo>
                  <a:pt x="67" y="0"/>
                </a:lnTo>
                <a:cubicBezTo>
                  <a:pt x="49" y="0"/>
                  <a:pt x="34" y="15"/>
                  <a:pt x="34" y="33"/>
                </a:cubicBezTo>
                <a:lnTo>
                  <a:pt x="34" y="66"/>
                </a:lnTo>
                <a:lnTo>
                  <a:pt x="17" y="66"/>
                </a:lnTo>
                <a:cubicBezTo>
                  <a:pt x="8" y="66"/>
                  <a:pt x="0" y="74"/>
                  <a:pt x="0" y="83"/>
                </a:cubicBezTo>
                <a:cubicBezTo>
                  <a:pt x="0" y="92"/>
                  <a:pt x="8" y="100"/>
                  <a:pt x="17" y="100"/>
                </a:cubicBezTo>
                <a:lnTo>
                  <a:pt x="34" y="100"/>
                </a:lnTo>
                <a:lnTo>
                  <a:pt x="34" y="133"/>
                </a:lnTo>
                <a:lnTo>
                  <a:pt x="17" y="133"/>
                </a:lnTo>
                <a:cubicBezTo>
                  <a:pt x="8" y="133"/>
                  <a:pt x="0" y="140"/>
                  <a:pt x="0" y="150"/>
                </a:cubicBezTo>
                <a:cubicBezTo>
                  <a:pt x="0" y="159"/>
                  <a:pt x="8" y="166"/>
                  <a:pt x="17" y="166"/>
                </a:cubicBezTo>
                <a:lnTo>
                  <a:pt x="34" y="166"/>
                </a:lnTo>
                <a:lnTo>
                  <a:pt x="34" y="200"/>
                </a:lnTo>
                <a:lnTo>
                  <a:pt x="17" y="200"/>
                </a:lnTo>
                <a:cubicBezTo>
                  <a:pt x="8" y="200"/>
                  <a:pt x="0" y="207"/>
                  <a:pt x="0" y="216"/>
                </a:cubicBezTo>
                <a:cubicBezTo>
                  <a:pt x="0" y="226"/>
                  <a:pt x="8" y="233"/>
                  <a:pt x="17" y="233"/>
                </a:cubicBezTo>
                <a:lnTo>
                  <a:pt x="34" y="233"/>
                </a:lnTo>
                <a:lnTo>
                  <a:pt x="34" y="266"/>
                </a:lnTo>
                <a:lnTo>
                  <a:pt x="17" y="266"/>
                </a:lnTo>
                <a:cubicBezTo>
                  <a:pt x="8" y="266"/>
                  <a:pt x="0" y="274"/>
                  <a:pt x="0" y="283"/>
                </a:cubicBezTo>
                <a:cubicBezTo>
                  <a:pt x="0" y="292"/>
                  <a:pt x="8" y="300"/>
                  <a:pt x="17" y="300"/>
                </a:cubicBezTo>
                <a:lnTo>
                  <a:pt x="34" y="300"/>
                </a:lnTo>
                <a:cubicBezTo>
                  <a:pt x="34" y="318"/>
                  <a:pt x="49" y="333"/>
                  <a:pt x="67" y="333"/>
                </a:cubicBezTo>
                <a:lnTo>
                  <a:pt x="200" y="333"/>
                </a:lnTo>
                <a:cubicBezTo>
                  <a:pt x="219" y="333"/>
                  <a:pt x="234" y="318"/>
                  <a:pt x="234" y="300"/>
                </a:cubicBezTo>
                <a:lnTo>
                  <a:pt x="234" y="33"/>
                </a:lnTo>
                <a:cubicBezTo>
                  <a:pt x="234" y="15"/>
                  <a:pt x="219" y="0"/>
                  <a:pt x="2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3">
            <a:extLst>
              <a:ext uri="{FF2B5EF4-FFF2-40B4-BE49-F238E27FC236}">
                <a16:creationId xmlns:a16="http://schemas.microsoft.com/office/drawing/2014/main" id="{AB2C74D0-EEB4-48A1-93A2-081B5D3944D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22613" y="3167063"/>
            <a:ext cx="252413" cy="252413"/>
          </a:xfrm>
          <a:custGeom>
            <a:avLst/>
            <a:gdLst>
              <a:gd name="T0" fmla="*/ 333 w 333"/>
              <a:gd name="T1" fmla="*/ 16 h 333"/>
              <a:gd name="T2" fmla="*/ 316 w 333"/>
              <a:gd name="T3" fmla="*/ 33 h 333"/>
              <a:gd name="T4" fmla="*/ 300 w 333"/>
              <a:gd name="T5" fmla="*/ 50 h 333"/>
              <a:gd name="T6" fmla="*/ 300 w 333"/>
              <a:gd name="T7" fmla="*/ 316 h 333"/>
              <a:gd name="T8" fmla="*/ 283 w 333"/>
              <a:gd name="T9" fmla="*/ 333 h 333"/>
              <a:gd name="T10" fmla="*/ 266 w 333"/>
              <a:gd name="T11" fmla="*/ 316 h 333"/>
              <a:gd name="T12" fmla="*/ 266 w 333"/>
              <a:gd name="T13" fmla="*/ 33 h 333"/>
              <a:gd name="T14" fmla="*/ 300 w 333"/>
              <a:gd name="T15" fmla="*/ 0 h 333"/>
              <a:gd name="T16" fmla="*/ 316 w 333"/>
              <a:gd name="T17" fmla="*/ 0 h 333"/>
              <a:gd name="T18" fmla="*/ 333 w 333"/>
              <a:gd name="T19" fmla="*/ 16 h 333"/>
              <a:gd name="T20" fmla="*/ 166 w 333"/>
              <a:gd name="T21" fmla="*/ 83 h 333"/>
              <a:gd name="T22" fmla="*/ 166 w 333"/>
              <a:gd name="T23" fmla="*/ 250 h 333"/>
              <a:gd name="T24" fmla="*/ 150 w 333"/>
              <a:gd name="T25" fmla="*/ 266 h 333"/>
              <a:gd name="T26" fmla="*/ 116 w 333"/>
              <a:gd name="T27" fmla="*/ 266 h 333"/>
              <a:gd name="T28" fmla="*/ 100 w 333"/>
              <a:gd name="T29" fmla="*/ 250 h 333"/>
              <a:gd name="T30" fmla="*/ 100 w 333"/>
              <a:gd name="T31" fmla="*/ 83 h 333"/>
              <a:gd name="T32" fmla="*/ 116 w 333"/>
              <a:gd name="T33" fmla="*/ 66 h 333"/>
              <a:gd name="T34" fmla="*/ 150 w 333"/>
              <a:gd name="T35" fmla="*/ 66 h 333"/>
              <a:gd name="T36" fmla="*/ 166 w 333"/>
              <a:gd name="T37" fmla="*/ 83 h 333"/>
              <a:gd name="T38" fmla="*/ 200 w 333"/>
              <a:gd name="T39" fmla="*/ 283 h 333"/>
              <a:gd name="T40" fmla="*/ 183 w 333"/>
              <a:gd name="T41" fmla="*/ 300 h 333"/>
              <a:gd name="T42" fmla="*/ 83 w 333"/>
              <a:gd name="T43" fmla="*/ 300 h 333"/>
              <a:gd name="T44" fmla="*/ 66 w 333"/>
              <a:gd name="T45" fmla="*/ 283 h 333"/>
              <a:gd name="T46" fmla="*/ 66 w 333"/>
              <a:gd name="T47" fmla="*/ 50 h 333"/>
              <a:gd name="T48" fmla="*/ 83 w 333"/>
              <a:gd name="T49" fmla="*/ 33 h 333"/>
              <a:gd name="T50" fmla="*/ 183 w 333"/>
              <a:gd name="T51" fmla="*/ 33 h 333"/>
              <a:gd name="T52" fmla="*/ 200 w 333"/>
              <a:gd name="T53" fmla="*/ 50 h 333"/>
              <a:gd name="T54" fmla="*/ 200 w 333"/>
              <a:gd name="T55" fmla="*/ 283 h 333"/>
              <a:gd name="T56" fmla="*/ 200 w 333"/>
              <a:gd name="T57" fmla="*/ 0 h 333"/>
              <a:gd name="T58" fmla="*/ 66 w 333"/>
              <a:gd name="T59" fmla="*/ 0 h 333"/>
              <a:gd name="T60" fmla="*/ 33 w 333"/>
              <a:gd name="T61" fmla="*/ 33 h 333"/>
              <a:gd name="T62" fmla="*/ 33 w 333"/>
              <a:gd name="T63" fmla="*/ 66 h 333"/>
              <a:gd name="T64" fmla="*/ 16 w 333"/>
              <a:gd name="T65" fmla="*/ 66 h 333"/>
              <a:gd name="T66" fmla="*/ 0 w 333"/>
              <a:gd name="T67" fmla="*/ 83 h 333"/>
              <a:gd name="T68" fmla="*/ 16 w 333"/>
              <a:gd name="T69" fmla="*/ 100 h 333"/>
              <a:gd name="T70" fmla="*/ 33 w 333"/>
              <a:gd name="T71" fmla="*/ 100 h 333"/>
              <a:gd name="T72" fmla="*/ 33 w 333"/>
              <a:gd name="T73" fmla="*/ 133 h 333"/>
              <a:gd name="T74" fmla="*/ 16 w 333"/>
              <a:gd name="T75" fmla="*/ 133 h 333"/>
              <a:gd name="T76" fmla="*/ 0 w 333"/>
              <a:gd name="T77" fmla="*/ 150 h 333"/>
              <a:gd name="T78" fmla="*/ 16 w 333"/>
              <a:gd name="T79" fmla="*/ 166 h 333"/>
              <a:gd name="T80" fmla="*/ 33 w 333"/>
              <a:gd name="T81" fmla="*/ 166 h 333"/>
              <a:gd name="T82" fmla="*/ 33 w 333"/>
              <a:gd name="T83" fmla="*/ 200 h 333"/>
              <a:gd name="T84" fmla="*/ 16 w 333"/>
              <a:gd name="T85" fmla="*/ 200 h 333"/>
              <a:gd name="T86" fmla="*/ 0 w 333"/>
              <a:gd name="T87" fmla="*/ 216 h 333"/>
              <a:gd name="T88" fmla="*/ 16 w 333"/>
              <a:gd name="T89" fmla="*/ 233 h 333"/>
              <a:gd name="T90" fmla="*/ 33 w 333"/>
              <a:gd name="T91" fmla="*/ 233 h 333"/>
              <a:gd name="T92" fmla="*/ 33 w 333"/>
              <a:gd name="T93" fmla="*/ 266 h 333"/>
              <a:gd name="T94" fmla="*/ 16 w 333"/>
              <a:gd name="T95" fmla="*/ 266 h 333"/>
              <a:gd name="T96" fmla="*/ 0 w 333"/>
              <a:gd name="T97" fmla="*/ 283 h 333"/>
              <a:gd name="T98" fmla="*/ 16 w 333"/>
              <a:gd name="T99" fmla="*/ 300 h 333"/>
              <a:gd name="T100" fmla="*/ 33 w 333"/>
              <a:gd name="T101" fmla="*/ 300 h 333"/>
              <a:gd name="T102" fmla="*/ 66 w 333"/>
              <a:gd name="T103" fmla="*/ 333 h 333"/>
              <a:gd name="T104" fmla="*/ 200 w 333"/>
              <a:gd name="T105" fmla="*/ 333 h 333"/>
              <a:gd name="T106" fmla="*/ 233 w 333"/>
              <a:gd name="T107" fmla="*/ 300 h 333"/>
              <a:gd name="T108" fmla="*/ 233 w 333"/>
              <a:gd name="T109" fmla="*/ 33 h 333"/>
              <a:gd name="T110" fmla="*/ 200 w 333"/>
              <a:gd name="T11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33" h="333">
                <a:moveTo>
                  <a:pt x="333" y="16"/>
                </a:moveTo>
                <a:cubicBezTo>
                  <a:pt x="333" y="26"/>
                  <a:pt x="326" y="33"/>
                  <a:pt x="316" y="33"/>
                </a:cubicBezTo>
                <a:cubicBezTo>
                  <a:pt x="307" y="33"/>
                  <a:pt x="300" y="40"/>
                  <a:pt x="300" y="50"/>
                </a:cubicBezTo>
                <a:lnTo>
                  <a:pt x="300" y="316"/>
                </a:lnTo>
                <a:cubicBezTo>
                  <a:pt x="300" y="326"/>
                  <a:pt x="292" y="333"/>
                  <a:pt x="283" y="333"/>
                </a:cubicBezTo>
                <a:cubicBezTo>
                  <a:pt x="274" y="333"/>
                  <a:pt x="266" y="326"/>
                  <a:pt x="266" y="316"/>
                </a:cubicBezTo>
                <a:lnTo>
                  <a:pt x="266" y="33"/>
                </a:lnTo>
                <a:cubicBezTo>
                  <a:pt x="266" y="15"/>
                  <a:pt x="281" y="0"/>
                  <a:pt x="300" y="0"/>
                </a:cubicBezTo>
                <a:lnTo>
                  <a:pt x="316" y="0"/>
                </a:lnTo>
                <a:cubicBezTo>
                  <a:pt x="326" y="0"/>
                  <a:pt x="333" y="7"/>
                  <a:pt x="333" y="16"/>
                </a:cubicBezTo>
                <a:close/>
                <a:moveTo>
                  <a:pt x="166" y="83"/>
                </a:moveTo>
                <a:lnTo>
                  <a:pt x="166" y="250"/>
                </a:lnTo>
                <a:cubicBezTo>
                  <a:pt x="166" y="259"/>
                  <a:pt x="159" y="266"/>
                  <a:pt x="150" y="266"/>
                </a:cubicBezTo>
                <a:lnTo>
                  <a:pt x="116" y="266"/>
                </a:lnTo>
                <a:cubicBezTo>
                  <a:pt x="107" y="266"/>
                  <a:pt x="100" y="259"/>
                  <a:pt x="100" y="250"/>
                </a:cubicBezTo>
                <a:lnTo>
                  <a:pt x="100" y="83"/>
                </a:lnTo>
                <a:cubicBezTo>
                  <a:pt x="100" y="74"/>
                  <a:pt x="107" y="66"/>
                  <a:pt x="116" y="66"/>
                </a:cubicBezTo>
                <a:lnTo>
                  <a:pt x="150" y="66"/>
                </a:lnTo>
                <a:cubicBezTo>
                  <a:pt x="159" y="66"/>
                  <a:pt x="166" y="74"/>
                  <a:pt x="166" y="83"/>
                </a:cubicBezTo>
                <a:close/>
                <a:moveTo>
                  <a:pt x="200" y="283"/>
                </a:moveTo>
                <a:cubicBezTo>
                  <a:pt x="200" y="292"/>
                  <a:pt x="192" y="300"/>
                  <a:pt x="183" y="300"/>
                </a:cubicBezTo>
                <a:lnTo>
                  <a:pt x="83" y="300"/>
                </a:lnTo>
                <a:cubicBezTo>
                  <a:pt x="74" y="300"/>
                  <a:pt x="66" y="292"/>
                  <a:pt x="66" y="283"/>
                </a:cubicBezTo>
                <a:lnTo>
                  <a:pt x="66" y="50"/>
                </a:lnTo>
                <a:cubicBezTo>
                  <a:pt x="66" y="40"/>
                  <a:pt x="74" y="33"/>
                  <a:pt x="83" y="33"/>
                </a:cubicBezTo>
                <a:lnTo>
                  <a:pt x="183" y="33"/>
                </a:lnTo>
                <a:cubicBezTo>
                  <a:pt x="192" y="33"/>
                  <a:pt x="200" y="40"/>
                  <a:pt x="200" y="50"/>
                </a:cubicBezTo>
                <a:lnTo>
                  <a:pt x="200" y="283"/>
                </a:lnTo>
                <a:close/>
                <a:moveTo>
                  <a:pt x="200" y="0"/>
                </a:moveTo>
                <a:lnTo>
                  <a:pt x="66" y="0"/>
                </a:lnTo>
                <a:cubicBezTo>
                  <a:pt x="48" y="0"/>
                  <a:pt x="33" y="15"/>
                  <a:pt x="33" y="33"/>
                </a:cubicBezTo>
                <a:lnTo>
                  <a:pt x="33" y="66"/>
                </a:lnTo>
                <a:lnTo>
                  <a:pt x="16" y="66"/>
                </a:lnTo>
                <a:cubicBezTo>
                  <a:pt x="7" y="66"/>
                  <a:pt x="0" y="74"/>
                  <a:pt x="0" y="83"/>
                </a:cubicBezTo>
                <a:cubicBezTo>
                  <a:pt x="0" y="92"/>
                  <a:pt x="7" y="100"/>
                  <a:pt x="16" y="100"/>
                </a:cubicBezTo>
                <a:lnTo>
                  <a:pt x="33" y="100"/>
                </a:lnTo>
                <a:lnTo>
                  <a:pt x="33" y="133"/>
                </a:lnTo>
                <a:lnTo>
                  <a:pt x="16" y="133"/>
                </a:lnTo>
                <a:cubicBezTo>
                  <a:pt x="7" y="133"/>
                  <a:pt x="0" y="140"/>
                  <a:pt x="0" y="150"/>
                </a:cubicBezTo>
                <a:cubicBezTo>
                  <a:pt x="0" y="159"/>
                  <a:pt x="7" y="166"/>
                  <a:pt x="16" y="166"/>
                </a:cubicBezTo>
                <a:lnTo>
                  <a:pt x="33" y="166"/>
                </a:lnTo>
                <a:lnTo>
                  <a:pt x="33" y="200"/>
                </a:lnTo>
                <a:lnTo>
                  <a:pt x="16" y="200"/>
                </a:lnTo>
                <a:cubicBezTo>
                  <a:pt x="7" y="200"/>
                  <a:pt x="0" y="207"/>
                  <a:pt x="0" y="216"/>
                </a:cubicBezTo>
                <a:cubicBezTo>
                  <a:pt x="0" y="226"/>
                  <a:pt x="7" y="233"/>
                  <a:pt x="16" y="233"/>
                </a:cubicBezTo>
                <a:lnTo>
                  <a:pt x="33" y="233"/>
                </a:lnTo>
                <a:lnTo>
                  <a:pt x="33" y="266"/>
                </a:lnTo>
                <a:lnTo>
                  <a:pt x="16" y="266"/>
                </a:lnTo>
                <a:cubicBezTo>
                  <a:pt x="7" y="266"/>
                  <a:pt x="0" y="274"/>
                  <a:pt x="0" y="283"/>
                </a:cubicBezTo>
                <a:cubicBezTo>
                  <a:pt x="0" y="292"/>
                  <a:pt x="7" y="300"/>
                  <a:pt x="16" y="300"/>
                </a:cubicBezTo>
                <a:lnTo>
                  <a:pt x="33" y="300"/>
                </a:lnTo>
                <a:cubicBezTo>
                  <a:pt x="33" y="318"/>
                  <a:pt x="48" y="333"/>
                  <a:pt x="66" y="333"/>
                </a:cubicBezTo>
                <a:lnTo>
                  <a:pt x="200" y="333"/>
                </a:lnTo>
                <a:cubicBezTo>
                  <a:pt x="218" y="333"/>
                  <a:pt x="233" y="318"/>
                  <a:pt x="233" y="300"/>
                </a:cubicBezTo>
                <a:lnTo>
                  <a:pt x="233" y="33"/>
                </a:lnTo>
                <a:cubicBezTo>
                  <a:pt x="233" y="15"/>
                  <a:pt x="218" y="0"/>
                  <a:pt x="2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4">
            <a:extLst>
              <a:ext uri="{FF2B5EF4-FFF2-40B4-BE49-F238E27FC236}">
                <a16:creationId xmlns:a16="http://schemas.microsoft.com/office/drawing/2014/main" id="{A435AD80-1432-4434-A29E-5815B2DC097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20963" y="3167063"/>
            <a:ext cx="225425" cy="252413"/>
          </a:xfrm>
          <a:custGeom>
            <a:avLst/>
            <a:gdLst>
              <a:gd name="T0" fmla="*/ 300 w 300"/>
              <a:gd name="T1" fmla="*/ 16 h 333"/>
              <a:gd name="T2" fmla="*/ 300 w 300"/>
              <a:gd name="T3" fmla="*/ 33 h 333"/>
              <a:gd name="T4" fmla="*/ 267 w 300"/>
              <a:gd name="T5" fmla="*/ 33 h 333"/>
              <a:gd name="T6" fmla="*/ 267 w 300"/>
              <a:gd name="T7" fmla="*/ 16 h 333"/>
              <a:gd name="T8" fmla="*/ 283 w 300"/>
              <a:gd name="T9" fmla="*/ 0 h 333"/>
              <a:gd name="T10" fmla="*/ 300 w 300"/>
              <a:gd name="T11" fmla="*/ 16 h 333"/>
              <a:gd name="T12" fmla="*/ 267 w 300"/>
              <a:gd name="T13" fmla="*/ 66 h 333"/>
              <a:gd name="T14" fmla="*/ 300 w 300"/>
              <a:gd name="T15" fmla="*/ 66 h 333"/>
              <a:gd name="T16" fmla="*/ 300 w 300"/>
              <a:gd name="T17" fmla="*/ 316 h 333"/>
              <a:gd name="T18" fmla="*/ 283 w 300"/>
              <a:gd name="T19" fmla="*/ 333 h 333"/>
              <a:gd name="T20" fmla="*/ 267 w 300"/>
              <a:gd name="T21" fmla="*/ 316 h 333"/>
              <a:gd name="T22" fmla="*/ 267 w 300"/>
              <a:gd name="T23" fmla="*/ 66 h 333"/>
              <a:gd name="T24" fmla="*/ 200 w 300"/>
              <a:gd name="T25" fmla="*/ 283 h 333"/>
              <a:gd name="T26" fmla="*/ 183 w 300"/>
              <a:gd name="T27" fmla="*/ 300 h 333"/>
              <a:gd name="T28" fmla="*/ 83 w 300"/>
              <a:gd name="T29" fmla="*/ 300 h 333"/>
              <a:gd name="T30" fmla="*/ 67 w 300"/>
              <a:gd name="T31" fmla="*/ 283 h 333"/>
              <a:gd name="T32" fmla="*/ 67 w 300"/>
              <a:gd name="T33" fmla="*/ 50 h 333"/>
              <a:gd name="T34" fmla="*/ 83 w 300"/>
              <a:gd name="T35" fmla="*/ 33 h 333"/>
              <a:gd name="T36" fmla="*/ 183 w 300"/>
              <a:gd name="T37" fmla="*/ 33 h 333"/>
              <a:gd name="T38" fmla="*/ 200 w 300"/>
              <a:gd name="T39" fmla="*/ 50 h 333"/>
              <a:gd name="T40" fmla="*/ 200 w 300"/>
              <a:gd name="T41" fmla="*/ 283 h 333"/>
              <a:gd name="T42" fmla="*/ 200 w 300"/>
              <a:gd name="T43" fmla="*/ 0 h 333"/>
              <a:gd name="T44" fmla="*/ 67 w 300"/>
              <a:gd name="T45" fmla="*/ 0 h 333"/>
              <a:gd name="T46" fmla="*/ 33 w 300"/>
              <a:gd name="T47" fmla="*/ 33 h 333"/>
              <a:gd name="T48" fmla="*/ 33 w 300"/>
              <a:gd name="T49" fmla="*/ 66 h 333"/>
              <a:gd name="T50" fmla="*/ 17 w 300"/>
              <a:gd name="T51" fmla="*/ 66 h 333"/>
              <a:gd name="T52" fmla="*/ 0 w 300"/>
              <a:gd name="T53" fmla="*/ 83 h 333"/>
              <a:gd name="T54" fmla="*/ 17 w 300"/>
              <a:gd name="T55" fmla="*/ 100 h 333"/>
              <a:gd name="T56" fmla="*/ 33 w 300"/>
              <a:gd name="T57" fmla="*/ 100 h 333"/>
              <a:gd name="T58" fmla="*/ 33 w 300"/>
              <a:gd name="T59" fmla="*/ 133 h 333"/>
              <a:gd name="T60" fmla="*/ 17 w 300"/>
              <a:gd name="T61" fmla="*/ 133 h 333"/>
              <a:gd name="T62" fmla="*/ 0 w 300"/>
              <a:gd name="T63" fmla="*/ 150 h 333"/>
              <a:gd name="T64" fmla="*/ 17 w 300"/>
              <a:gd name="T65" fmla="*/ 166 h 333"/>
              <a:gd name="T66" fmla="*/ 33 w 300"/>
              <a:gd name="T67" fmla="*/ 166 h 333"/>
              <a:gd name="T68" fmla="*/ 33 w 300"/>
              <a:gd name="T69" fmla="*/ 200 h 333"/>
              <a:gd name="T70" fmla="*/ 17 w 300"/>
              <a:gd name="T71" fmla="*/ 200 h 333"/>
              <a:gd name="T72" fmla="*/ 0 w 300"/>
              <a:gd name="T73" fmla="*/ 216 h 333"/>
              <a:gd name="T74" fmla="*/ 17 w 300"/>
              <a:gd name="T75" fmla="*/ 233 h 333"/>
              <a:gd name="T76" fmla="*/ 33 w 300"/>
              <a:gd name="T77" fmla="*/ 233 h 333"/>
              <a:gd name="T78" fmla="*/ 33 w 300"/>
              <a:gd name="T79" fmla="*/ 266 h 333"/>
              <a:gd name="T80" fmla="*/ 17 w 300"/>
              <a:gd name="T81" fmla="*/ 266 h 333"/>
              <a:gd name="T82" fmla="*/ 0 w 300"/>
              <a:gd name="T83" fmla="*/ 283 h 333"/>
              <a:gd name="T84" fmla="*/ 17 w 300"/>
              <a:gd name="T85" fmla="*/ 300 h 333"/>
              <a:gd name="T86" fmla="*/ 33 w 300"/>
              <a:gd name="T87" fmla="*/ 300 h 333"/>
              <a:gd name="T88" fmla="*/ 67 w 300"/>
              <a:gd name="T89" fmla="*/ 333 h 333"/>
              <a:gd name="T90" fmla="*/ 200 w 300"/>
              <a:gd name="T91" fmla="*/ 333 h 333"/>
              <a:gd name="T92" fmla="*/ 233 w 300"/>
              <a:gd name="T93" fmla="*/ 300 h 333"/>
              <a:gd name="T94" fmla="*/ 233 w 300"/>
              <a:gd name="T95" fmla="*/ 33 h 333"/>
              <a:gd name="T96" fmla="*/ 200 w 300"/>
              <a:gd name="T9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0" h="333">
                <a:moveTo>
                  <a:pt x="300" y="16"/>
                </a:moveTo>
                <a:lnTo>
                  <a:pt x="300" y="33"/>
                </a:lnTo>
                <a:lnTo>
                  <a:pt x="267" y="33"/>
                </a:lnTo>
                <a:lnTo>
                  <a:pt x="267" y="16"/>
                </a:lnTo>
                <a:cubicBezTo>
                  <a:pt x="267" y="7"/>
                  <a:pt x="274" y="0"/>
                  <a:pt x="283" y="0"/>
                </a:cubicBezTo>
                <a:cubicBezTo>
                  <a:pt x="293" y="0"/>
                  <a:pt x="300" y="7"/>
                  <a:pt x="300" y="16"/>
                </a:cubicBezTo>
                <a:close/>
                <a:moveTo>
                  <a:pt x="267" y="66"/>
                </a:moveTo>
                <a:lnTo>
                  <a:pt x="300" y="66"/>
                </a:lnTo>
                <a:lnTo>
                  <a:pt x="300" y="316"/>
                </a:lnTo>
                <a:cubicBezTo>
                  <a:pt x="300" y="326"/>
                  <a:pt x="293" y="333"/>
                  <a:pt x="283" y="333"/>
                </a:cubicBezTo>
                <a:cubicBezTo>
                  <a:pt x="274" y="333"/>
                  <a:pt x="267" y="326"/>
                  <a:pt x="267" y="316"/>
                </a:cubicBezTo>
                <a:lnTo>
                  <a:pt x="267" y="66"/>
                </a:lnTo>
                <a:close/>
                <a:moveTo>
                  <a:pt x="200" y="283"/>
                </a:moveTo>
                <a:cubicBezTo>
                  <a:pt x="200" y="292"/>
                  <a:pt x="193" y="300"/>
                  <a:pt x="183" y="300"/>
                </a:cubicBezTo>
                <a:lnTo>
                  <a:pt x="83" y="300"/>
                </a:lnTo>
                <a:cubicBezTo>
                  <a:pt x="74" y="300"/>
                  <a:pt x="67" y="292"/>
                  <a:pt x="67" y="283"/>
                </a:cubicBezTo>
                <a:lnTo>
                  <a:pt x="67" y="50"/>
                </a:lnTo>
                <a:cubicBezTo>
                  <a:pt x="67" y="40"/>
                  <a:pt x="74" y="33"/>
                  <a:pt x="83" y="33"/>
                </a:cubicBezTo>
                <a:lnTo>
                  <a:pt x="183" y="33"/>
                </a:lnTo>
                <a:cubicBezTo>
                  <a:pt x="193" y="33"/>
                  <a:pt x="200" y="40"/>
                  <a:pt x="200" y="50"/>
                </a:cubicBezTo>
                <a:lnTo>
                  <a:pt x="200" y="283"/>
                </a:lnTo>
                <a:close/>
                <a:moveTo>
                  <a:pt x="200" y="0"/>
                </a:moveTo>
                <a:lnTo>
                  <a:pt x="67" y="0"/>
                </a:lnTo>
                <a:cubicBezTo>
                  <a:pt x="48" y="0"/>
                  <a:pt x="33" y="15"/>
                  <a:pt x="33" y="33"/>
                </a:cubicBezTo>
                <a:lnTo>
                  <a:pt x="33" y="66"/>
                </a:lnTo>
                <a:lnTo>
                  <a:pt x="17" y="66"/>
                </a:lnTo>
                <a:cubicBezTo>
                  <a:pt x="7" y="66"/>
                  <a:pt x="0" y="74"/>
                  <a:pt x="0" y="83"/>
                </a:cubicBezTo>
                <a:cubicBezTo>
                  <a:pt x="0" y="92"/>
                  <a:pt x="7" y="100"/>
                  <a:pt x="17" y="100"/>
                </a:cubicBezTo>
                <a:lnTo>
                  <a:pt x="33" y="100"/>
                </a:lnTo>
                <a:lnTo>
                  <a:pt x="33" y="133"/>
                </a:lnTo>
                <a:lnTo>
                  <a:pt x="17" y="133"/>
                </a:lnTo>
                <a:cubicBezTo>
                  <a:pt x="7" y="133"/>
                  <a:pt x="0" y="140"/>
                  <a:pt x="0" y="150"/>
                </a:cubicBezTo>
                <a:cubicBezTo>
                  <a:pt x="0" y="159"/>
                  <a:pt x="7" y="166"/>
                  <a:pt x="17" y="166"/>
                </a:cubicBezTo>
                <a:lnTo>
                  <a:pt x="33" y="166"/>
                </a:lnTo>
                <a:lnTo>
                  <a:pt x="33" y="200"/>
                </a:lnTo>
                <a:lnTo>
                  <a:pt x="17" y="200"/>
                </a:lnTo>
                <a:cubicBezTo>
                  <a:pt x="7" y="200"/>
                  <a:pt x="0" y="207"/>
                  <a:pt x="0" y="216"/>
                </a:cubicBezTo>
                <a:cubicBezTo>
                  <a:pt x="0" y="226"/>
                  <a:pt x="7" y="233"/>
                  <a:pt x="17" y="233"/>
                </a:cubicBezTo>
                <a:lnTo>
                  <a:pt x="33" y="233"/>
                </a:lnTo>
                <a:lnTo>
                  <a:pt x="33" y="266"/>
                </a:lnTo>
                <a:lnTo>
                  <a:pt x="17" y="266"/>
                </a:lnTo>
                <a:cubicBezTo>
                  <a:pt x="7" y="266"/>
                  <a:pt x="0" y="274"/>
                  <a:pt x="0" y="283"/>
                </a:cubicBezTo>
                <a:cubicBezTo>
                  <a:pt x="0" y="292"/>
                  <a:pt x="7" y="300"/>
                  <a:pt x="17" y="300"/>
                </a:cubicBezTo>
                <a:lnTo>
                  <a:pt x="33" y="300"/>
                </a:lnTo>
                <a:cubicBezTo>
                  <a:pt x="33" y="318"/>
                  <a:pt x="48" y="333"/>
                  <a:pt x="67" y="333"/>
                </a:cubicBezTo>
                <a:lnTo>
                  <a:pt x="200" y="333"/>
                </a:lnTo>
                <a:cubicBezTo>
                  <a:pt x="218" y="333"/>
                  <a:pt x="233" y="318"/>
                  <a:pt x="233" y="300"/>
                </a:cubicBezTo>
                <a:lnTo>
                  <a:pt x="233" y="33"/>
                </a:lnTo>
                <a:cubicBezTo>
                  <a:pt x="233" y="15"/>
                  <a:pt x="218" y="0"/>
                  <a:pt x="2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5">
            <a:extLst>
              <a:ext uri="{FF2B5EF4-FFF2-40B4-BE49-F238E27FC236}">
                <a16:creationId xmlns:a16="http://schemas.microsoft.com/office/drawing/2014/main" id="{3217A7D9-11C1-494D-A6F3-8D7C6096B3A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17726" y="3167063"/>
            <a:ext cx="225425" cy="252413"/>
          </a:xfrm>
          <a:custGeom>
            <a:avLst/>
            <a:gdLst>
              <a:gd name="T0" fmla="*/ 284 w 300"/>
              <a:gd name="T1" fmla="*/ 0 h 333"/>
              <a:gd name="T2" fmla="*/ 267 w 300"/>
              <a:gd name="T3" fmla="*/ 16 h 333"/>
              <a:gd name="T4" fmla="*/ 267 w 300"/>
              <a:gd name="T5" fmla="*/ 33 h 333"/>
              <a:gd name="T6" fmla="*/ 300 w 300"/>
              <a:gd name="T7" fmla="*/ 33 h 333"/>
              <a:gd name="T8" fmla="*/ 300 w 300"/>
              <a:gd name="T9" fmla="*/ 16 h 333"/>
              <a:gd name="T10" fmla="*/ 284 w 300"/>
              <a:gd name="T11" fmla="*/ 0 h 333"/>
              <a:gd name="T12" fmla="*/ 267 w 300"/>
              <a:gd name="T13" fmla="*/ 316 h 333"/>
              <a:gd name="T14" fmla="*/ 284 w 300"/>
              <a:gd name="T15" fmla="*/ 333 h 333"/>
              <a:gd name="T16" fmla="*/ 300 w 300"/>
              <a:gd name="T17" fmla="*/ 316 h 333"/>
              <a:gd name="T18" fmla="*/ 300 w 300"/>
              <a:gd name="T19" fmla="*/ 66 h 333"/>
              <a:gd name="T20" fmla="*/ 267 w 300"/>
              <a:gd name="T21" fmla="*/ 66 h 333"/>
              <a:gd name="T22" fmla="*/ 267 w 300"/>
              <a:gd name="T23" fmla="*/ 316 h 333"/>
              <a:gd name="T24" fmla="*/ 200 w 300"/>
              <a:gd name="T25" fmla="*/ 50 h 333"/>
              <a:gd name="T26" fmla="*/ 184 w 300"/>
              <a:gd name="T27" fmla="*/ 33 h 333"/>
              <a:gd name="T28" fmla="*/ 84 w 300"/>
              <a:gd name="T29" fmla="*/ 33 h 333"/>
              <a:gd name="T30" fmla="*/ 67 w 300"/>
              <a:gd name="T31" fmla="*/ 50 h 333"/>
              <a:gd name="T32" fmla="*/ 67 w 300"/>
              <a:gd name="T33" fmla="*/ 283 h 333"/>
              <a:gd name="T34" fmla="*/ 84 w 300"/>
              <a:gd name="T35" fmla="*/ 300 h 333"/>
              <a:gd name="T36" fmla="*/ 184 w 300"/>
              <a:gd name="T37" fmla="*/ 300 h 333"/>
              <a:gd name="T38" fmla="*/ 200 w 300"/>
              <a:gd name="T39" fmla="*/ 283 h 333"/>
              <a:gd name="T40" fmla="*/ 200 w 300"/>
              <a:gd name="T41" fmla="*/ 50 h 333"/>
              <a:gd name="T42" fmla="*/ 234 w 300"/>
              <a:gd name="T43" fmla="*/ 33 h 333"/>
              <a:gd name="T44" fmla="*/ 234 w 300"/>
              <a:gd name="T45" fmla="*/ 300 h 333"/>
              <a:gd name="T46" fmla="*/ 200 w 300"/>
              <a:gd name="T47" fmla="*/ 333 h 333"/>
              <a:gd name="T48" fmla="*/ 67 w 300"/>
              <a:gd name="T49" fmla="*/ 333 h 333"/>
              <a:gd name="T50" fmla="*/ 34 w 300"/>
              <a:gd name="T51" fmla="*/ 300 h 333"/>
              <a:gd name="T52" fmla="*/ 17 w 300"/>
              <a:gd name="T53" fmla="*/ 300 h 333"/>
              <a:gd name="T54" fmla="*/ 0 w 300"/>
              <a:gd name="T55" fmla="*/ 283 h 333"/>
              <a:gd name="T56" fmla="*/ 17 w 300"/>
              <a:gd name="T57" fmla="*/ 266 h 333"/>
              <a:gd name="T58" fmla="*/ 34 w 300"/>
              <a:gd name="T59" fmla="*/ 266 h 333"/>
              <a:gd name="T60" fmla="*/ 34 w 300"/>
              <a:gd name="T61" fmla="*/ 233 h 333"/>
              <a:gd name="T62" fmla="*/ 17 w 300"/>
              <a:gd name="T63" fmla="*/ 233 h 333"/>
              <a:gd name="T64" fmla="*/ 0 w 300"/>
              <a:gd name="T65" fmla="*/ 216 h 333"/>
              <a:gd name="T66" fmla="*/ 17 w 300"/>
              <a:gd name="T67" fmla="*/ 200 h 333"/>
              <a:gd name="T68" fmla="*/ 34 w 300"/>
              <a:gd name="T69" fmla="*/ 200 h 333"/>
              <a:gd name="T70" fmla="*/ 34 w 300"/>
              <a:gd name="T71" fmla="*/ 166 h 333"/>
              <a:gd name="T72" fmla="*/ 17 w 300"/>
              <a:gd name="T73" fmla="*/ 166 h 333"/>
              <a:gd name="T74" fmla="*/ 0 w 300"/>
              <a:gd name="T75" fmla="*/ 150 h 333"/>
              <a:gd name="T76" fmla="*/ 17 w 300"/>
              <a:gd name="T77" fmla="*/ 133 h 333"/>
              <a:gd name="T78" fmla="*/ 34 w 300"/>
              <a:gd name="T79" fmla="*/ 133 h 333"/>
              <a:gd name="T80" fmla="*/ 34 w 300"/>
              <a:gd name="T81" fmla="*/ 100 h 333"/>
              <a:gd name="T82" fmla="*/ 17 w 300"/>
              <a:gd name="T83" fmla="*/ 100 h 333"/>
              <a:gd name="T84" fmla="*/ 0 w 300"/>
              <a:gd name="T85" fmla="*/ 83 h 333"/>
              <a:gd name="T86" fmla="*/ 17 w 300"/>
              <a:gd name="T87" fmla="*/ 66 h 333"/>
              <a:gd name="T88" fmla="*/ 34 w 300"/>
              <a:gd name="T89" fmla="*/ 66 h 333"/>
              <a:gd name="T90" fmla="*/ 34 w 300"/>
              <a:gd name="T91" fmla="*/ 33 h 333"/>
              <a:gd name="T92" fmla="*/ 67 w 300"/>
              <a:gd name="T93" fmla="*/ 0 h 333"/>
              <a:gd name="T94" fmla="*/ 200 w 300"/>
              <a:gd name="T95" fmla="*/ 0 h 333"/>
              <a:gd name="T96" fmla="*/ 234 w 300"/>
              <a:gd name="T97" fmla="*/ 33 h 333"/>
              <a:gd name="T98" fmla="*/ 167 w 300"/>
              <a:gd name="T99" fmla="*/ 83 h 333"/>
              <a:gd name="T100" fmla="*/ 167 w 300"/>
              <a:gd name="T101" fmla="*/ 250 h 333"/>
              <a:gd name="T102" fmla="*/ 150 w 300"/>
              <a:gd name="T103" fmla="*/ 266 h 333"/>
              <a:gd name="T104" fmla="*/ 117 w 300"/>
              <a:gd name="T105" fmla="*/ 266 h 333"/>
              <a:gd name="T106" fmla="*/ 100 w 300"/>
              <a:gd name="T107" fmla="*/ 250 h 333"/>
              <a:gd name="T108" fmla="*/ 100 w 300"/>
              <a:gd name="T109" fmla="*/ 83 h 333"/>
              <a:gd name="T110" fmla="*/ 117 w 300"/>
              <a:gd name="T111" fmla="*/ 66 h 333"/>
              <a:gd name="T112" fmla="*/ 150 w 300"/>
              <a:gd name="T113" fmla="*/ 66 h 333"/>
              <a:gd name="T114" fmla="*/ 167 w 300"/>
              <a:gd name="T115" fmla="*/ 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00" h="333">
                <a:moveTo>
                  <a:pt x="284" y="0"/>
                </a:moveTo>
                <a:cubicBezTo>
                  <a:pt x="274" y="0"/>
                  <a:pt x="267" y="7"/>
                  <a:pt x="267" y="16"/>
                </a:cubicBezTo>
                <a:lnTo>
                  <a:pt x="267" y="33"/>
                </a:lnTo>
                <a:lnTo>
                  <a:pt x="300" y="33"/>
                </a:lnTo>
                <a:lnTo>
                  <a:pt x="300" y="16"/>
                </a:lnTo>
                <a:cubicBezTo>
                  <a:pt x="300" y="7"/>
                  <a:pt x="293" y="0"/>
                  <a:pt x="284" y="0"/>
                </a:cubicBezTo>
                <a:close/>
                <a:moveTo>
                  <a:pt x="267" y="316"/>
                </a:moveTo>
                <a:cubicBezTo>
                  <a:pt x="267" y="326"/>
                  <a:pt x="274" y="333"/>
                  <a:pt x="284" y="333"/>
                </a:cubicBezTo>
                <a:cubicBezTo>
                  <a:pt x="293" y="333"/>
                  <a:pt x="300" y="326"/>
                  <a:pt x="300" y="316"/>
                </a:cubicBezTo>
                <a:lnTo>
                  <a:pt x="300" y="66"/>
                </a:lnTo>
                <a:lnTo>
                  <a:pt x="267" y="66"/>
                </a:lnTo>
                <a:lnTo>
                  <a:pt x="267" y="316"/>
                </a:lnTo>
                <a:close/>
                <a:moveTo>
                  <a:pt x="200" y="50"/>
                </a:moveTo>
                <a:cubicBezTo>
                  <a:pt x="200" y="40"/>
                  <a:pt x="193" y="33"/>
                  <a:pt x="184" y="33"/>
                </a:cubicBezTo>
                <a:lnTo>
                  <a:pt x="84" y="33"/>
                </a:lnTo>
                <a:cubicBezTo>
                  <a:pt x="74" y="33"/>
                  <a:pt x="67" y="40"/>
                  <a:pt x="67" y="50"/>
                </a:cubicBezTo>
                <a:lnTo>
                  <a:pt x="67" y="283"/>
                </a:lnTo>
                <a:cubicBezTo>
                  <a:pt x="67" y="292"/>
                  <a:pt x="74" y="300"/>
                  <a:pt x="84" y="300"/>
                </a:cubicBezTo>
                <a:lnTo>
                  <a:pt x="184" y="300"/>
                </a:lnTo>
                <a:cubicBezTo>
                  <a:pt x="193" y="300"/>
                  <a:pt x="200" y="292"/>
                  <a:pt x="200" y="283"/>
                </a:cubicBezTo>
                <a:lnTo>
                  <a:pt x="200" y="50"/>
                </a:lnTo>
                <a:close/>
                <a:moveTo>
                  <a:pt x="234" y="33"/>
                </a:moveTo>
                <a:lnTo>
                  <a:pt x="234" y="300"/>
                </a:lnTo>
                <a:cubicBezTo>
                  <a:pt x="234" y="318"/>
                  <a:pt x="219" y="333"/>
                  <a:pt x="200" y="333"/>
                </a:cubicBezTo>
                <a:lnTo>
                  <a:pt x="67" y="333"/>
                </a:lnTo>
                <a:cubicBezTo>
                  <a:pt x="49" y="333"/>
                  <a:pt x="34" y="318"/>
                  <a:pt x="34" y="300"/>
                </a:cubicBezTo>
                <a:lnTo>
                  <a:pt x="17" y="300"/>
                </a:lnTo>
                <a:cubicBezTo>
                  <a:pt x="8" y="300"/>
                  <a:pt x="0" y="292"/>
                  <a:pt x="0" y="283"/>
                </a:cubicBezTo>
                <a:cubicBezTo>
                  <a:pt x="0" y="274"/>
                  <a:pt x="8" y="266"/>
                  <a:pt x="17" y="266"/>
                </a:cubicBezTo>
                <a:lnTo>
                  <a:pt x="34" y="266"/>
                </a:lnTo>
                <a:lnTo>
                  <a:pt x="34" y="233"/>
                </a:lnTo>
                <a:lnTo>
                  <a:pt x="17" y="233"/>
                </a:lnTo>
                <a:cubicBezTo>
                  <a:pt x="8" y="233"/>
                  <a:pt x="0" y="226"/>
                  <a:pt x="0" y="216"/>
                </a:cubicBezTo>
                <a:cubicBezTo>
                  <a:pt x="0" y="207"/>
                  <a:pt x="8" y="200"/>
                  <a:pt x="17" y="200"/>
                </a:cubicBezTo>
                <a:lnTo>
                  <a:pt x="34" y="200"/>
                </a:lnTo>
                <a:lnTo>
                  <a:pt x="34" y="166"/>
                </a:lnTo>
                <a:lnTo>
                  <a:pt x="17" y="166"/>
                </a:lnTo>
                <a:cubicBezTo>
                  <a:pt x="8" y="166"/>
                  <a:pt x="0" y="159"/>
                  <a:pt x="0" y="150"/>
                </a:cubicBezTo>
                <a:cubicBezTo>
                  <a:pt x="0" y="140"/>
                  <a:pt x="8" y="133"/>
                  <a:pt x="17" y="133"/>
                </a:cubicBezTo>
                <a:lnTo>
                  <a:pt x="34" y="133"/>
                </a:lnTo>
                <a:lnTo>
                  <a:pt x="34" y="100"/>
                </a:lnTo>
                <a:lnTo>
                  <a:pt x="17" y="100"/>
                </a:lnTo>
                <a:cubicBezTo>
                  <a:pt x="8" y="100"/>
                  <a:pt x="0" y="92"/>
                  <a:pt x="0" y="83"/>
                </a:cubicBezTo>
                <a:cubicBezTo>
                  <a:pt x="0" y="74"/>
                  <a:pt x="8" y="66"/>
                  <a:pt x="17" y="66"/>
                </a:cubicBezTo>
                <a:lnTo>
                  <a:pt x="34" y="66"/>
                </a:lnTo>
                <a:lnTo>
                  <a:pt x="34" y="33"/>
                </a:lnTo>
                <a:cubicBezTo>
                  <a:pt x="34" y="15"/>
                  <a:pt x="49" y="0"/>
                  <a:pt x="67" y="0"/>
                </a:cubicBezTo>
                <a:lnTo>
                  <a:pt x="200" y="0"/>
                </a:lnTo>
                <a:cubicBezTo>
                  <a:pt x="219" y="0"/>
                  <a:pt x="234" y="15"/>
                  <a:pt x="234" y="33"/>
                </a:cubicBezTo>
                <a:close/>
                <a:moveTo>
                  <a:pt x="167" y="83"/>
                </a:moveTo>
                <a:lnTo>
                  <a:pt x="167" y="250"/>
                </a:lnTo>
                <a:cubicBezTo>
                  <a:pt x="167" y="259"/>
                  <a:pt x="160" y="266"/>
                  <a:pt x="150" y="266"/>
                </a:cubicBezTo>
                <a:lnTo>
                  <a:pt x="117" y="266"/>
                </a:lnTo>
                <a:cubicBezTo>
                  <a:pt x="108" y="266"/>
                  <a:pt x="100" y="259"/>
                  <a:pt x="100" y="250"/>
                </a:cubicBezTo>
                <a:lnTo>
                  <a:pt x="100" y="83"/>
                </a:lnTo>
                <a:cubicBezTo>
                  <a:pt x="100" y="74"/>
                  <a:pt x="108" y="66"/>
                  <a:pt x="117" y="66"/>
                </a:cubicBezTo>
                <a:lnTo>
                  <a:pt x="150" y="66"/>
                </a:lnTo>
                <a:cubicBezTo>
                  <a:pt x="160" y="66"/>
                  <a:pt x="167" y="74"/>
                  <a:pt x="167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6">
            <a:extLst>
              <a:ext uri="{FF2B5EF4-FFF2-40B4-BE49-F238E27FC236}">
                <a16:creationId xmlns:a16="http://schemas.microsoft.com/office/drawing/2014/main" id="{8F4EA5D3-38C2-4A28-B2A7-C1D4D3CE506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14488" y="3167063"/>
            <a:ext cx="227013" cy="228600"/>
          </a:xfrm>
          <a:custGeom>
            <a:avLst/>
            <a:gdLst>
              <a:gd name="T0" fmla="*/ 166 w 300"/>
              <a:gd name="T1" fmla="*/ 0 h 300"/>
              <a:gd name="T2" fmla="*/ 166 w 300"/>
              <a:gd name="T3" fmla="*/ 133 h 300"/>
              <a:gd name="T4" fmla="*/ 300 w 300"/>
              <a:gd name="T5" fmla="*/ 133 h 300"/>
              <a:gd name="T6" fmla="*/ 166 w 300"/>
              <a:gd name="T7" fmla="*/ 0 h 300"/>
              <a:gd name="T8" fmla="*/ 133 w 300"/>
              <a:gd name="T9" fmla="*/ 166 h 300"/>
              <a:gd name="T10" fmla="*/ 266 w 300"/>
              <a:gd name="T11" fmla="*/ 166 h 300"/>
              <a:gd name="T12" fmla="*/ 133 w 300"/>
              <a:gd name="T13" fmla="*/ 300 h 300"/>
              <a:gd name="T14" fmla="*/ 0 w 300"/>
              <a:gd name="T15" fmla="*/ 166 h 300"/>
              <a:gd name="T16" fmla="*/ 133 w 300"/>
              <a:gd name="T17" fmla="*/ 33 h 300"/>
              <a:gd name="T18" fmla="*/ 133 w 300"/>
              <a:gd name="T19" fmla="*/ 16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0" h="300">
                <a:moveTo>
                  <a:pt x="166" y="0"/>
                </a:moveTo>
                <a:lnTo>
                  <a:pt x="166" y="133"/>
                </a:lnTo>
                <a:lnTo>
                  <a:pt x="300" y="133"/>
                </a:lnTo>
                <a:cubicBezTo>
                  <a:pt x="300" y="59"/>
                  <a:pt x="240" y="0"/>
                  <a:pt x="166" y="0"/>
                </a:cubicBezTo>
                <a:close/>
                <a:moveTo>
                  <a:pt x="133" y="166"/>
                </a:moveTo>
                <a:lnTo>
                  <a:pt x="266" y="166"/>
                </a:lnTo>
                <a:cubicBezTo>
                  <a:pt x="266" y="240"/>
                  <a:pt x="207" y="300"/>
                  <a:pt x="133" y="300"/>
                </a:cubicBezTo>
                <a:cubicBezTo>
                  <a:pt x="59" y="300"/>
                  <a:pt x="0" y="240"/>
                  <a:pt x="0" y="166"/>
                </a:cubicBezTo>
                <a:cubicBezTo>
                  <a:pt x="0" y="93"/>
                  <a:pt x="59" y="33"/>
                  <a:pt x="133" y="33"/>
                </a:cubicBezTo>
                <a:lnTo>
                  <a:pt x="133" y="1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07">
            <a:extLst>
              <a:ext uri="{FF2B5EF4-FFF2-40B4-BE49-F238E27FC236}">
                <a16:creationId xmlns:a16="http://schemas.microsoft.com/office/drawing/2014/main" id="{2E581EC6-D131-4489-B713-50C997B4EB3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01726" y="3167063"/>
            <a:ext cx="236538" cy="238125"/>
          </a:xfrm>
          <a:custGeom>
            <a:avLst/>
            <a:gdLst>
              <a:gd name="T0" fmla="*/ 215 w 315"/>
              <a:gd name="T1" fmla="*/ 133 h 314"/>
              <a:gd name="T2" fmla="*/ 315 w 315"/>
              <a:gd name="T3" fmla="*/ 133 h 314"/>
              <a:gd name="T4" fmla="*/ 181 w 315"/>
              <a:gd name="T5" fmla="*/ 0 h 314"/>
              <a:gd name="T6" fmla="*/ 181 w 315"/>
              <a:gd name="T7" fmla="*/ 100 h 314"/>
              <a:gd name="T8" fmla="*/ 215 w 315"/>
              <a:gd name="T9" fmla="*/ 133 h 314"/>
              <a:gd name="T10" fmla="*/ 181 w 315"/>
              <a:gd name="T11" fmla="*/ 166 h 314"/>
              <a:gd name="T12" fmla="*/ 281 w 315"/>
              <a:gd name="T13" fmla="*/ 166 h 314"/>
              <a:gd name="T14" fmla="*/ 121 w 315"/>
              <a:gd name="T15" fmla="*/ 297 h 314"/>
              <a:gd name="T16" fmla="*/ 17 w 315"/>
              <a:gd name="T17" fmla="*/ 193 h 314"/>
              <a:gd name="T18" fmla="*/ 147 w 315"/>
              <a:gd name="T19" fmla="*/ 33 h 314"/>
              <a:gd name="T20" fmla="*/ 147 w 315"/>
              <a:gd name="T21" fmla="*/ 133 h 314"/>
              <a:gd name="T22" fmla="*/ 181 w 315"/>
              <a:gd name="T23" fmla="*/ 166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15" h="314">
                <a:moveTo>
                  <a:pt x="215" y="133"/>
                </a:moveTo>
                <a:lnTo>
                  <a:pt x="315" y="133"/>
                </a:lnTo>
                <a:cubicBezTo>
                  <a:pt x="315" y="59"/>
                  <a:pt x="247" y="0"/>
                  <a:pt x="181" y="0"/>
                </a:cubicBezTo>
                <a:lnTo>
                  <a:pt x="181" y="100"/>
                </a:lnTo>
                <a:cubicBezTo>
                  <a:pt x="181" y="118"/>
                  <a:pt x="196" y="133"/>
                  <a:pt x="215" y="133"/>
                </a:cubicBezTo>
                <a:close/>
                <a:moveTo>
                  <a:pt x="181" y="166"/>
                </a:moveTo>
                <a:lnTo>
                  <a:pt x="281" y="166"/>
                </a:lnTo>
                <a:cubicBezTo>
                  <a:pt x="281" y="249"/>
                  <a:pt x="206" y="314"/>
                  <a:pt x="121" y="297"/>
                </a:cubicBezTo>
                <a:cubicBezTo>
                  <a:pt x="69" y="287"/>
                  <a:pt x="27" y="245"/>
                  <a:pt x="17" y="193"/>
                </a:cubicBezTo>
                <a:cubicBezTo>
                  <a:pt x="0" y="108"/>
                  <a:pt x="64" y="33"/>
                  <a:pt x="147" y="33"/>
                </a:cubicBezTo>
                <a:lnTo>
                  <a:pt x="147" y="133"/>
                </a:lnTo>
                <a:cubicBezTo>
                  <a:pt x="147" y="151"/>
                  <a:pt x="163" y="166"/>
                  <a:pt x="181" y="1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08">
            <a:extLst>
              <a:ext uri="{FF2B5EF4-FFF2-40B4-BE49-F238E27FC236}">
                <a16:creationId xmlns:a16="http://schemas.microsoft.com/office/drawing/2014/main" id="{98E39DA9-DD46-4A20-9504-D1181390969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27688" y="2660650"/>
            <a:ext cx="236538" cy="239713"/>
          </a:xfrm>
          <a:custGeom>
            <a:avLst/>
            <a:gdLst>
              <a:gd name="T0" fmla="*/ 214 w 314"/>
              <a:gd name="T1" fmla="*/ 36 h 315"/>
              <a:gd name="T2" fmla="*/ 275 w 314"/>
              <a:gd name="T3" fmla="*/ 100 h 315"/>
              <a:gd name="T4" fmla="*/ 214 w 314"/>
              <a:gd name="T5" fmla="*/ 100 h 315"/>
              <a:gd name="T6" fmla="*/ 214 w 314"/>
              <a:gd name="T7" fmla="*/ 36 h 315"/>
              <a:gd name="T8" fmla="*/ 214 w 314"/>
              <a:gd name="T9" fmla="*/ 133 h 315"/>
              <a:gd name="T10" fmla="*/ 314 w 314"/>
              <a:gd name="T11" fmla="*/ 133 h 315"/>
              <a:gd name="T12" fmla="*/ 181 w 314"/>
              <a:gd name="T13" fmla="*/ 0 h 315"/>
              <a:gd name="T14" fmla="*/ 181 w 314"/>
              <a:gd name="T15" fmla="*/ 100 h 315"/>
              <a:gd name="T16" fmla="*/ 214 w 314"/>
              <a:gd name="T17" fmla="*/ 133 h 315"/>
              <a:gd name="T18" fmla="*/ 127 w 314"/>
              <a:gd name="T19" fmla="*/ 265 h 315"/>
              <a:gd name="T20" fmla="*/ 49 w 314"/>
              <a:gd name="T21" fmla="*/ 187 h 315"/>
              <a:gd name="T22" fmla="*/ 114 w 314"/>
              <a:gd name="T23" fmla="*/ 70 h 315"/>
              <a:gd name="T24" fmla="*/ 114 w 314"/>
              <a:gd name="T25" fmla="*/ 133 h 315"/>
              <a:gd name="T26" fmla="*/ 181 w 314"/>
              <a:gd name="T27" fmla="*/ 200 h 315"/>
              <a:gd name="T28" fmla="*/ 242 w 314"/>
              <a:gd name="T29" fmla="*/ 200 h 315"/>
              <a:gd name="T30" fmla="*/ 127 w 314"/>
              <a:gd name="T31" fmla="*/ 265 h 315"/>
              <a:gd name="T32" fmla="*/ 147 w 314"/>
              <a:gd name="T33" fmla="*/ 133 h 315"/>
              <a:gd name="T34" fmla="*/ 147 w 314"/>
              <a:gd name="T35" fmla="*/ 33 h 315"/>
              <a:gd name="T36" fmla="*/ 17 w 314"/>
              <a:gd name="T37" fmla="*/ 193 h 315"/>
              <a:gd name="T38" fmla="*/ 121 w 314"/>
              <a:gd name="T39" fmla="*/ 297 h 315"/>
              <a:gd name="T40" fmla="*/ 281 w 314"/>
              <a:gd name="T41" fmla="*/ 167 h 315"/>
              <a:gd name="T42" fmla="*/ 181 w 314"/>
              <a:gd name="T43" fmla="*/ 167 h 315"/>
              <a:gd name="T44" fmla="*/ 147 w 314"/>
              <a:gd name="T45" fmla="*/ 133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14" h="315">
                <a:moveTo>
                  <a:pt x="214" y="36"/>
                </a:moveTo>
                <a:cubicBezTo>
                  <a:pt x="242" y="46"/>
                  <a:pt x="265" y="72"/>
                  <a:pt x="275" y="100"/>
                </a:cubicBezTo>
                <a:lnTo>
                  <a:pt x="214" y="100"/>
                </a:lnTo>
                <a:lnTo>
                  <a:pt x="214" y="36"/>
                </a:lnTo>
                <a:close/>
                <a:moveTo>
                  <a:pt x="214" y="133"/>
                </a:moveTo>
                <a:lnTo>
                  <a:pt x="314" y="133"/>
                </a:lnTo>
                <a:cubicBezTo>
                  <a:pt x="314" y="60"/>
                  <a:pt x="254" y="0"/>
                  <a:pt x="181" y="0"/>
                </a:cubicBezTo>
                <a:lnTo>
                  <a:pt x="181" y="100"/>
                </a:lnTo>
                <a:cubicBezTo>
                  <a:pt x="181" y="118"/>
                  <a:pt x="196" y="133"/>
                  <a:pt x="214" y="133"/>
                </a:cubicBezTo>
                <a:close/>
                <a:moveTo>
                  <a:pt x="127" y="265"/>
                </a:moveTo>
                <a:cubicBezTo>
                  <a:pt x="88" y="257"/>
                  <a:pt x="57" y="226"/>
                  <a:pt x="49" y="187"/>
                </a:cubicBezTo>
                <a:cubicBezTo>
                  <a:pt x="37" y="122"/>
                  <a:pt x="87" y="79"/>
                  <a:pt x="114" y="70"/>
                </a:cubicBezTo>
                <a:lnTo>
                  <a:pt x="114" y="133"/>
                </a:lnTo>
                <a:cubicBezTo>
                  <a:pt x="114" y="170"/>
                  <a:pt x="144" y="200"/>
                  <a:pt x="181" y="200"/>
                </a:cubicBezTo>
                <a:lnTo>
                  <a:pt x="242" y="200"/>
                </a:lnTo>
                <a:cubicBezTo>
                  <a:pt x="227" y="235"/>
                  <a:pt x="185" y="276"/>
                  <a:pt x="127" y="265"/>
                </a:cubicBezTo>
                <a:close/>
                <a:moveTo>
                  <a:pt x="147" y="133"/>
                </a:moveTo>
                <a:lnTo>
                  <a:pt x="147" y="33"/>
                </a:lnTo>
                <a:cubicBezTo>
                  <a:pt x="65" y="33"/>
                  <a:pt x="0" y="108"/>
                  <a:pt x="17" y="193"/>
                </a:cubicBezTo>
                <a:cubicBezTo>
                  <a:pt x="27" y="245"/>
                  <a:pt x="69" y="287"/>
                  <a:pt x="121" y="297"/>
                </a:cubicBezTo>
                <a:cubicBezTo>
                  <a:pt x="210" y="315"/>
                  <a:pt x="281" y="239"/>
                  <a:pt x="281" y="167"/>
                </a:cubicBezTo>
                <a:lnTo>
                  <a:pt x="181" y="167"/>
                </a:lnTo>
                <a:cubicBezTo>
                  <a:pt x="162" y="167"/>
                  <a:pt x="147" y="152"/>
                  <a:pt x="147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09">
            <a:extLst>
              <a:ext uri="{FF2B5EF4-FFF2-40B4-BE49-F238E27FC236}">
                <a16:creationId xmlns:a16="http://schemas.microsoft.com/office/drawing/2014/main" id="{753D76FA-7F79-49FE-857D-2F60A17B97E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33976" y="2654300"/>
            <a:ext cx="252413" cy="261938"/>
          </a:xfrm>
          <a:custGeom>
            <a:avLst/>
            <a:gdLst>
              <a:gd name="T0" fmla="*/ 206 w 334"/>
              <a:gd name="T1" fmla="*/ 302 h 344"/>
              <a:gd name="T2" fmla="*/ 242 w 334"/>
              <a:gd name="T3" fmla="*/ 191 h 344"/>
              <a:gd name="T4" fmla="*/ 299 w 334"/>
              <a:gd name="T5" fmla="*/ 191 h 344"/>
              <a:gd name="T6" fmla="*/ 206 w 334"/>
              <a:gd name="T7" fmla="*/ 302 h 344"/>
              <a:gd name="T8" fmla="*/ 167 w 334"/>
              <a:gd name="T9" fmla="*/ 300 h 344"/>
              <a:gd name="T10" fmla="*/ 125 w 334"/>
              <a:gd name="T11" fmla="*/ 191 h 344"/>
              <a:gd name="T12" fmla="*/ 209 w 334"/>
              <a:gd name="T13" fmla="*/ 191 h 344"/>
              <a:gd name="T14" fmla="*/ 167 w 334"/>
              <a:gd name="T15" fmla="*/ 300 h 344"/>
              <a:gd name="T16" fmla="*/ 35 w 334"/>
              <a:gd name="T17" fmla="*/ 191 h 344"/>
              <a:gd name="T18" fmla="*/ 92 w 334"/>
              <a:gd name="T19" fmla="*/ 191 h 344"/>
              <a:gd name="T20" fmla="*/ 129 w 334"/>
              <a:gd name="T21" fmla="*/ 302 h 344"/>
              <a:gd name="T22" fmla="*/ 35 w 334"/>
              <a:gd name="T23" fmla="*/ 191 h 344"/>
              <a:gd name="T24" fmla="*/ 122 w 334"/>
              <a:gd name="T25" fmla="*/ 49 h 344"/>
              <a:gd name="T26" fmla="*/ 91 w 334"/>
              <a:gd name="T27" fmla="*/ 158 h 344"/>
              <a:gd name="T28" fmla="*/ 35 w 334"/>
              <a:gd name="T29" fmla="*/ 158 h 344"/>
              <a:gd name="T30" fmla="*/ 122 w 334"/>
              <a:gd name="T31" fmla="*/ 49 h 344"/>
              <a:gd name="T32" fmla="*/ 166 w 334"/>
              <a:gd name="T33" fmla="*/ 41 h 344"/>
              <a:gd name="T34" fmla="*/ 167 w 334"/>
              <a:gd name="T35" fmla="*/ 41 h 344"/>
              <a:gd name="T36" fmla="*/ 167 w 334"/>
              <a:gd name="T37" fmla="*/ 41 h 344"/>
              <a:gd name="T38" fmla="*/ 209 w 334"/>
              <a:gd name="T39" fmla="*/ 158 h 344"/>
              <a:gd name="T40" fmla="*/ 125 w 334"/>
              <a:gd name="T41" fmla="*/ 158 h 344"/>
              <a:gd name="T42" fmla="*/ 166 w 334"/>
              <a:gd name="T43" fmla="*/ 41 h 344"/>
              <a:gd name="T44" fmla="*/ 299 w 334"/>
              <a:gd name="T45" fmla="*/ 158 h 344"/>
              <a:gd name="T46" fmla="*/ 243 w 334"/>
              <a:gd name="T47" fmla="*/ 158 h 344"/>
              <a:gd name="T48" fmla="*/ 212 w 334"/>
              <a:gd name="T49" fmla="*/ 49 h 344"/>
              <a:gd name="T50" fmla="*/ 299 w 334"/>
              <a:gd name="T51" fmla="*/ 158 h 344"/>
              <a:gd name="T52" fmla="*/ 181 w 334"/>
              <a:gd name="T53" fmla="*/ 9 h 344"/>
              <a:gd name="T54" fmla="*/ 0 w 334"/>
              <a:gd name="T55" fmla="*/ 175 h 344"/>
              <a:gd name="T56" fmla="*/ 162 w 334"/>
              <a:gd name="T57" fmla="*/ 341 h 344"/>
              <a:gd name="T58" fmla="*/ 334 w 334"/>
              <a:gd name="T59" fmla="*/ 175 h 344"/>
              <a:gd name="T60" fmla="*/ 181 w 334"/>
              <a:gd name="T61" fmla="*/ 9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4" h="344">
                <a:moveTo>
                  <a:pt x="206" y="302"/>
                </a:moveTo>
                <a:cubicBezTo>
                  <a:pt x="227" y="268"/>
                  <a:pt x="239" y="230"/>
                  <a:pt x="242" y="191"/>
                </a:cubicBezTo>
                <a:lnTo>
                  <a:pt x="299" y="191"/>
                </a:lnTo>
                <a:cubicBezTo>
                  <a:pt x="293" y="244"/>
                  <a:pt x="255" y="287"/>
                  <a:pt x="206" y="302"/>
                </a:cubicBezTo>
                <a:close/>
                <a:moveTo>
                  <a:pt x="167" y="300"/>
                </a:moveTo>
                <a:cubicBezTo>
                  <a:pt x="143" y="267"/>
                  <a:pt x="129" y="230"/>
                  <a:pt x="125" y="191"/>
                </a:cubicBezTo>
                <a:lnTo>
                  <a:pt x="209" y="191"/>
                </a:lnTo>
                <a:cubicBezTo>
                  <a:pt x="205" y="230"/>
                  <a:pt x="191" y="267"/>
                  <a:pt x="167" y="300"/>
                </a:cubicBezTo>
                <a:close/>
                <a:moveTo>
                  <a:pt x="35" y="191"/>
                </a:moveTo>
                <a:lnTo>
                  <a:pt x="92" y="191"/>
                </a:lnTo>
                <a:cubicBezTo>
                  <a:pt x="95" y="230"/>
                  <a:pt x="107" y="268"/>
                  <a:pt x="129" y="302"/>
                </a:cubicBezTo>
                <a:cubicBezTo>
                  <a:pt x="79" y="287"/>
                  <a:pt x="41" y="244"/>
                  <a:pt x="35" y="191"/>
                </a:cubicBezTo>
                <a:close/>
                <a:moveTo>
                  <a:pt x="122" y="49"/>
                </a:moveTo>
                <a:cubicBezTo>
                  <a:pt x="103" y="83"/>
                  <a:pt x="93" y="120"/>
                  <a:pt x="91" y="158"/>
                </a:cubicBezTo>
                <a:lnTo>
                  <a:pt x="35" y="158"/>
                </a:lnTo>
                <a:cubicBezTo>
                  <a:pt x="41" y="108"/>
                  <a:pt x="76" y="66"/>
                  <a:pt x="122" y="49"/>
                </a:cubicBezTo>
                <a:close/>
                <a:moveTo>
                  <a:pt x="166" y="41"/>
                </a:moveTo>
                <a:lnTo>
                  <a:pt x="167" y="41"/>
                </a:lnTo>
                <a:cubicBezTo>
                  <a:pt x="167" y="41"/>
                  <a:pt x="167" y="41"/>
                  <a:pt x="167" y="41"/>
                </a:cubicBezTo>
                <a:cubicBezTo>
                  <a:pt x="193" y="76"/>
                  <a:pt x="207" y="117"/>
                  <a:pt x="209" y="158"/>
                </a:cubicBezTo>
                <a:lnTo>
                  <a:pt x="125" y="158"/>
                </a:lnTo>
                <a:cubicBezTo>
                  <a:pt x="127" y="117"/>
                  <a:pt x="141" y="76"/>
                  <a:pt x="166" y="41"/>
                </a:cubicBezTo>
                <a:close/>
                <a:moveTo>
                  <a:pt x="299" y="158"/>
                </a:moveTo>
                <a:lnTo>
                  <a:pt x="243" y="158"/>
                </a:lnTo>
                <a:cubicBezTo>
                  <a:pt x="241" y="120"/>
                  <a:pt x="231" y="83"/>
                  <a:pt x="212" y="49"/>
                </a:cubicBezTo>
                <a:cubicBezTo>
                  <a:pt x="258" y="66"/>
                  <a:pt x="293" y="108"/>
                  <a:pt x="299" y="158"/>
                </a:cubicBezTo>
                <a:close/>
                <a:moveTo>
                  <a:pt x="181" y="9"/>
                </a:moveTo>
                <a:cubicBezTo>
                  <a:pt x="83" y="0"/>
                  <a:pt x="0" y="78"/>
                  <a:pt x="0" y="175"/>
                </a:cubicBezTo>
                <a:cubicBezTo>
                  <a:pt x="0" y="265"/>
                  <a:pt x="73" y="339"/>
                  <a:pt x="162" y="341"/>
                </a:cubicBezTo>
                <a:cubicBezTo>
                  <a:pt x="257" y="344"/>
                  <a:pt x="334" y="268"/>
                  <a:pt x="334" y="175"/>
                </a:cubicBezTo>
                <a:cubicBezTo>
                  <a:pt x="334" y="89"/>
                  <a:pt x="268" y="16"/>
                  <a:pt x="181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10">
            <a:extLst>
              <a:ext uri="{FF2B5EF4-FFF2-40B4-BE49-F238E27FC236}">
                <a16:creationId xmlns:a16="http://schemas.microsoft.com/office/drawing/2014/main" id="{61D4F86E-12AE-48F3-875C-9F7877FC6D3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32326" y="2660650"/>
            <a:ext cx="250825" cy="252413"/>
          </a:xfrm>
          <a:custGeom>
            <a:avLst/>
            <a:gdLst>
              <a:gd name="T0" fmla="*/ 270 w 333"/>
              <a:gd name="T1" fmla="*/ 250 h 333"/>
              <a:gd name="T2" fmla="*/ 198 w 333"/>
              <a:gd name="T3" fmla="*/ 177 h 333"/>
              <a:gd name="T4" fmla="*/ 199 w 333"/>
              <a:gd name="T5" fmla="*/ 167 h 333"/>
              <a:gd name="T6" fmla="*/ 183 w 333"/>
              <a:gd name="T7" fmla="*/ 139 h 333"/>
              <a:gd name="T8" fmla="*/ 183 w 333"/>
              <a:gd name="T9" fmla="*/ 35 h 333"/>
              <a:gd name="T10" fmla="*/ 299 w 333"/>
              <a:gd name="T11" fmla="*/ 167 h 333"/>
              <a:gd name="T12" fmla="*/ 270 w 333"/>
              <a:gd name="T13" fmla="*/ 250 h 333"/>
              <a:gd name="T14" fmla="*/ 166 w 333"/>
              <a:gd name="T15" fmla="*/ 300 h 333"/>
              <a:gd name="T16" fmla="*/ 34 w 333"/>
              <a:gd name="T17" fmla="*/ 183 h 333"/>
              <a:gd name="T18" fmla="*/ 138 w 333"/>
              <a:gd name="T19" fmla="*/ 183 h 333"/>
              <a:gd name="T20" fmla="*/ 173 w 333"/>
              <a:gd name="T21" fmla="*/ 199 h 333"/>
              <a:gd name="T22" fmla="*/ 247 w 333"/>
              <a:gd name="T23" fmla="*/ 273 h 333"/>
              <a:gd name="T24" fmla="*/ 166 w 333"/>
              <a:gd name="T25" fmla="*/ 300 h 333"/>
              <a:gd name="T26" fmla="*/ 150 w 333"/>
              <a:gd name="T27" fmla="*/ 34 h 333"/>
              <a:gd name="T28" fmla="*/ 150 w 333"/>
              <a:gd name="T29" fmla="*/ 137 h 333"/>
              <a:gd name="T30" fmla="*/ 138 w 333"/>
              <a:gd name="T31" fmla="*/ 150 h 333"/>
              <a:gd name="T32" fmla="*/ 34 w 333"/>
              <a:gd name="T33" fmla="*/ 150 h 333"/>
              <a:gd name="T34" fmla="*/ 150 w 333"/>
              <a:gd name="T35" fmla="*/ 34 h 333"/>
              <a:gd name="T36" fmla="*/ 166 w 333"/>
              <a:gd name="T37" fmla="*/ 0 h 333"/>
              <a:gd name="T38" fmla="*/ 0 w 333"/>
              <a:gd name="T39" fmla="*/ 167 h 333"/>
              <a:gd name="T40" fmla="*/ 166 w 333"/>
              <a:gd name="T41" fmla="*/ 333 h 333"/>
              <a:gd name="T42" fmla="*/ 333 w 333"/>
              <a:gd name="T43" fmla="*/ 167 h 333"/>
              <a:gd name="T44" fmla="*/ 166 w 333"/>
              <a:gd name="T4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3" h="333">
                <a:moveTo>
                  <a:pt x="270" y="250"/>
                </a:moveTo>
                <a:lnTo>
                  <a:pt x="198" y="177"/>
                </a:lnTo>
                <a:cubicBezTo>
                  <a:pt x="199" y="174"/>
                  <a:pt x="199" y="170"/>
                  <a:pt x="199" y="167"/>
                </a:cubicBezTo>
                <a:cubicBezTo>
                  <a:pt x="199" y="155"/>
                  <a:pt x="200" y="144"/>
                  <a:pt x="183" y="139"/>
                </a:cubicBezTo>
                <a:lnTo>
                  <a:pt x="183" y="35"/>
                </a:lnTo>
                <a:cubicBezTo>
                  <a:pt x="250" y="43"/>
                  <a:pt x="299" y="99"/>
                  <a:pt x="299" y="167"/>
                </a:cubicBezTo>
                <a:cubicBezTo>
                  <a:pt x="299" y="198"/>
                  <a:pt x="288" y="227"/>
                  <a:pt x="270" y="250"/>
                </a:cubicBezTo>
                <a:close/>
                <a:moveTo>
                  <a:pt x="166" y="300"/>
                </a:moveTo>
                <a:cubicBezTo>
                  <a:pt x="98" y="300"/>
                  <a:pt x="42" y="249"/>
                  <a:pt x="34" y="183"/>
                </a:cubicBezTo>
                <a:lnTo>
                  <a:pt x="138" y="183"/>
                </a:lnTo>
                <a:cubicBezTo>
                  <a:pt x="145" y="195"/>
                  <a:pt x="159" y="202"/>
                  <a:pt x="173" y="199"/>
                </a:cubicBezTo>
                <a:lnTo>
                  <a:pt x="247" y="273"/>
                </a:lnTo>
                <a:cubicBezTo>
                  <a:pt x="224" y="290"/>
                  <a:pt x="196" y="300"/>
                  <a:pt x="166" y="300"/>
                </a:cubicBezTo>
                <a:close/>
                <a:moveTo>
                  <a:pt x="150" y="34"/>
                </a:moveTo>
                <a:lnTo>
                  <a:pt x="150" y="137"/>
                </a:lnTo>
                <a:cubicBezTo>
                  <a:pt x="150" y="140"/>
                  <a:pt x="141" y="145"/>
                  <a:pt x="138" y="150"/>
                </a:cubicBezTo>
                <a:lnTo>
                  <a:pt x="34" y="150"/>
                </a:lnTo>
                <a:cubicBezTo>
                  <a:pt x="42" y="89"/>
                  <a:pt x="83" y="41"/>
                  <a:pt x="150" y="34"/>
                </a:cubicBezTo>
                <a:close/>
                <a:moveTo>
                  <a:pt x="166" y="0"/>
                </a:moveTo>
                <a:cubicBezTo>
                  <a:pt x="74" y="0"/>
                  <a:pt x="0" y="75"/>
                  <a:pt x="0" y="167"/>
                </a:cubicBezTo>
                <a:cubicBezTo>
                  <a:pt x="0" y="259"/>
                  <a:pt x="74" y="333"/>
                  <a:pt x="166" y="333"/>
                </a:cubicBezTo>
                <a:cubicBezTo>
                  <a:pt x="258" y="333"/>
                  <a:pt x="333" y="259"/>
                  <a:pt x="333" y="167"/>
                </a:cubicBezTo>
                <a:cubicBezTo>
                  <a:pt x="333" y="75"/>
                  <a:pt x="258" y="0"/>
                  <a:pt x="1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1">
            <a:extLst>
              <a:ext uri="{FF2B5EF4-FFF2-40B4-BE49-F238E27FC236}">
                <a16:creationId xmlns:a16="http://schemas.microsoft.com/office/drawing/2014/main" id="{6F59908F-01A0-472B-B70F-E586B5E2131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29088" y="2660650"/>
            <a:ext cx="250825" cy="252413"/>
          </a:xfrm>
          <a:custGeom>
            <a:avLst/>
            <a:gdLst>
              <a:gd name="T0" fmla="*/ 167 w 333"/>
              <a:gd name="T1" fmla="*/ 128 h 333"/>
              <a:gd name="T2" fmla="*/ 189 w 333"/>
              <a:gd name="T3" fmla="*/ 120 h 333"/>
              <a:gd name="T4" fmla="*/ 233 w 333"/>
              <a:gd name="T5" fmla="*/ 103 h 333"/>
              <a:gd name="T6" fmla="*/ 300 w 333"/>
              <a:gd name="T7" fmla="*/ 186 h 333"/>
              <a:gd name="T8" fmla="*/ 233 w 333"/>
              <a:gd name="T9" fmla="*/ 300 h 333"/>
              <a:gd name="T10" fmla="*/ 212 w 333"/>
              <a:gd name="T11" fmla="*/ 293 h 333"/>
              <a:gd name="T12" fmla="*/ 167 w 333"/>
              <a:gd name="T13" fmla="*/ 279 h 333"/>
              <a:gd name="T14" fmla="*/ 121 w 333"/>
              <a:gd name="T15" fmla="*/ 293 h 333"/>
              <a:gd name="T16" fmla="*/ 100 w 333"/>
              <a:gd name="T17" fmla="*/ 300 h 333"/>
              <a:gd name="T18" fmla="*/ 33 w 333"/>
              <a:gd name="T19" fmla="*/ 186 h 333"/>
              <a:gd name="T20" fmla="*/ 100 w 333"/>
              <a:gd name="T21" fmla="*/ 103 h 333"/>
              <a:gd name="T22" fmla="*/ 144 w 333"/>
              <a:gd name="T23" fmla="*/ 120 h 333"/>
              <a:gd name="T24" fmla="*/ 167 w 333"/>
              <a:gd name="T25" fmla="*/ 128 h 333"/>
              <a:gd name="T26" fmla="*/ 233 w 333"/>
              <a:gd name="T27" fmla="*/ 69 h 333"/>
              <a:gd name="T28" fmla="*/ 176 w 333"/>
              <a:gd name="T29" fmla="*/ 88 h 333"/>
              <a:gd name="T30" fmla="*/ 167 w 333"/>
              <a:gd name="T31" fmla="*/ 91 h 333"/>
              <a:gd name="T32" fmla="*/ 157 w 333"/>
              <a:gd name="T33" fmla="*/ 88 h 333"/>
              <a:gd name="T34" fmla="*/ 100 w 333"/>
              <a:gd name="T35" fmla="*/ 69 h 333"/>
              <a:gd name="T36" fmla="*/ 0 w 333"/>
              <a:gd name="T37" fmla="*/ 186 h 333"/>
              <a:gd name="T38" fmla="*/ 100 w 333"/>
              <a:gd name="T39" fmla="*/ 333 h 333"/>
              <a:gd name="T40" fmla="*/ 167 w 333"/>
              <a:gd name="T41" fmla="*/ 312 h 333"/>
              <a:gd name="T42" fmla="*/ 233 w 333"/>
              <a:gd name="T43" fmla="*/ 333 h 333"/>
              <a:gd name="T44" fmla="*/ 333 w 333"/>
              <a:gd name="T45" fmla="*/ 186 h 333"/>
              <a:gd name="T46" fmla="*/ 233 w 333"/>
              <a:gd name="T47" fmla="*/ 69 h 333"/>
              <a:gd name="T48" fmla="*/ 122 w 333"/>
              <a:gd name="T49" fmla="*/ 0 h 333"/>
              <a:gd name="T50" fmla="*/ 104 w 333"/>
              <a:gd name="T51" fmla="*/ 3 h 333"/>
              <a:gd name="T52" fmla="*/ 111 w 333"/>
              <a:gd name="T53" fmla="*/ 48 h 333"/>
              <a:gd name="T54" fmla="*/ 153 w 333"/>
              <a:gd name="T55" fmla="*/ 62 h 333"/>
              <a:gd name="T56" fmla="*/ 163 w 333"/>
              <a:gd name="T57" fmla="*/ 62 h 333"/>
              <a:gd name="T58" fmla="*/ 149 w 333"/>
              <a:gd name="T59" fmla="*/ 10 h 333"/>
              <a:gd name="T60" fmla="*/ 122 w 333"/>
              <a:gd name="T6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3" h="333">
                <a:moveTo>
                  <a:pt x="167" y="128"/>
                </a:moveTo>
                <a:cubicBezTo>
                  <a:pt x="175" y="128"/>
                  <a:pt x="183" y="126"/>
                  <a:pt x="189" y="120"/>
                </a:cubicBezTo>
                <a:cubicBezTo>
                  <a:pt x="201" y="109"/>
                  <a:pt x="217" y="103"/>
                  <a:pt x="233" y="103"/>
                </a:cubicBezTo>
                <a:cubicBezTo>
                  <a:pt x="269" y="103"/>
                  <a:pt x="300" y="149"/>
                  <a:pt x="300" y="186"/>
                </a:cubicBezTo>
                <a:cubicBezTo>
                  <a:pt x="300" y="233"/>
                  <a:pt x="261" y="300"/>
                  <a:pt x="233" y="300"/>
                </a:cubicBezTo>
                <a:cubicBezTo>
                  <a:pt x="227" y="300"/>
                  <a:pt x="220" y="297"/>
                  <a:pt x="212" y="293"/>
                </a:cubicBezTo>
                <a:cubicBezTo>
                  <a:pt x="199" y="283"/>
                  <a:pt x="183" y="279"/>
                  <a:pt x="167" y="279"/>
                </a:cubicBezTo>
                <a:cubicBezTo>
                  <a:pt x="150" y="279"/>
                  <a:pt x="134" y="283"/>
                  <a:pt x="121" y="293"/>
                </a:cubicBezTo>
                <a:cubicBezTo>
                  <a:pt x="114" y="297"/>
                  <a:pt x="107" y="300"/>
                  <a:pt x="100" y="300"/>
                </a:cubicBezTo>
                <a:cubicBezTo>
                  <a:pt x="73" y="300"/>
                  <a:pt x="33" y="233"/>
                  <a:pt x="33" y="186"/>
                </a:cubicBezTo>
                <a:cubicBezTo>
                  <a:pt x="33" y="149"/>
                  <a:pt x="64" y="103"/>
                  <a:pt x="100" y="103"/>
                </a:cubicBezTo>
                <a:cubicBezTo>
                  <a:pt x="116" y="103"/>
                  <a:pt x="132" y="109"/>
                  <a:pt x="144" y="120"/>
                </a:cubicBezTo>
                <a:cubicBezTo>
                  <a:pt x="151" y="126"/>
                  <a:pt x="159" y="128"/>
                  <a:pt x="167" y="128"/>
                </a:cubicBezTo>
                <a:close/>
                <a:moveTo>
                  <a:pt x="233" y="69"/>
                </a:moveTo>
                <a:cubicBezTo>
                  <a:pt x="212" y="69"/>
                  <a:pt x="192" y="76"/>
                  <a:pt x="176" y="88"/>
                </a:cubicBezTo>
                <a:cubicBezTo>
                  <a:pt x="173" y="90"/>
                  <a:pt x="170" y="91"/>
                  <a:pt x="167" y="91"/>
                </a:cubicBezTo>
                <a:cubicBezTo>
                  <a:pt x="163" y="91"/>
                  <a:pt x="160" y="90"/>
                  <a:pt x="157" y="88"/>
                </a:cubicBezTo>
                <a:cubicBezTo>
                  <a:pt x="141" y="76"/>
                  <a:pt x="121" y="69"/>
                  <a:pt x="100" y="69"/>
                </a:cubicBezTo>
                <a:cubicBezTo>
                  <a:pt x="45" y="69"/>
                  <a:pt x="0" y="131"/>
                  <a:pt x="0" y="186"/>
                </a:cubicBezTo>
                <a:cubicBezTo>
                  <a:pt x="0" y="241"/>
                  <a:pt x="45" y="333"/>
                  <a:pt x="100" y="333"/>
                </a:cubicBezTo>
                <a:cubicBezTo>
                  <a:pt x="134" y="333"/>
                  <a:pt x="138" y="312"/>
                  <a:pt x="167" y="312"/>
                </a:cubicBezTo>
                <a:cubicBezTo>
                  <a:pt x="195" y="312"/>
                  <a:pt x="200" y="333"/>
                  <a:pt x="233" y="333"/>
                </a:cubicBezTo>
                <a:cubicBezTo>
                  <a:pt x="289" y="333"/>
                  <a:pt x="333" y="241"/>
                  <a:pt x="333" y="186"/>
                </a:cubicBezTo>
                <a:cubicBezTo>
                  <a:pt x="333" y="131"/>
                  <a:pt x="289" y="69"/>
                  <a:pt x="233" y="69"/>
                </a:cubicBezTo>
                <a:close/>
                <a:moveTo>
                  <a:pt x="122" y="0"/>
                </a:moveTo>
                <a:cubicBezTo>
                  <a:pt x="116" y="0"/>
                  <a:pt x="110" y="1"/>
                  <a:pt x="104" y="3"/>
                </a:cubicBezTo>
                <a:cubicBezTo>
                  <a:pt x="99" y="21"/>
                  <a:pt x="101" y="38"/>
                  <a:pt x="111" y="48"/>
                </a:cubicBezTo>
                <a:cubicBezTo>
                  <a:pt x="120" y="57"/>
                  <a:pt x="136" y="62"/>
                  <a:pt x="153" y="62"/>
                </a:cubicBezTo>
                <a:cubicBezTo>
                  <a:pt x="156" y="62"/>
                  <a:pt x="159" y="62"/>
                  <a:pt x="163" y="62"/>
                </a:cubicBezTo>
                <a:cubicBezTo>
                  <a:pt x="165" y="41"/>
                  <a:pt x="160" y="21"/>
                  <a:pt x="149" y="10"/>
                </a:cubicBezTo>
                <a:cubicBezTo>
                  <a:pt x="143" y="3"/>
                  <a:pt x="133" y="0"/>
                  <a:pt x="12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2">
            <a:extLst>
              <a:ext uri="{FF2B5EF4-FFF2-40B4-BE49-F238E27FC236}">
                <a16:creationId xmlns:a16="http://schemas.microsoft.com/office/drawing/2014/main" id="{FB97A29F-991E-47FB-89B9-05F2EF94945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25851" y="2660650"/>
            <a:ext cx="252413" cy="252413"/>
          </a:xfrm>
          <a:custGeom>
            <a:avLst/>
            <a:gdLst>
              <a:gd name="T0" fmla="*/ 192 w 334"/>
              <a:gd name="T1" fmla="*/ 167 h 333"/>
              <a:gd name="T2" fmla="*/ 167 w 334"/>
              <a:gd name="T3" fmla="*/ 192 h 333"/>
              <a:gd name="T4" fmla="*/ 142 w 334"/>
              <a:gd name="T5" fmla="*/ 167 h 333"/>
              <a:gd name="T6" fmla="*/ 167 w 334"/>
              <a:gd name="T7" fmla="*/ 142 h 333"/>
              <a:gd name="T8" fmla="*/ 192 w 334"/>
              <a:gd name="T9" fmla="*/ 167 h 333"/>
              <a:gd name="T10" fmla="*/ 259 w 334"/>
              <a:gd name="T11" fmla="*/ 214 h 333"/>
              <a:gd name="T12" fmla="*/ 259 w 334"/>
              <a:gd name="T13" fmla="*/ 120 h 333"/>
              <a:gd name="T14" fmla="*/ 300 w 334"/>
              <a:gd name="T15" fmla="*/ 167 h 333"/>
              <a:gd name="T16" fmla="*/ 259 w 334"/>
              <a:gd name="T17" fmla="*/ 214 h 333"/>
              <a:gd name="T18" fmla="*/ 222 w 334"/>
              <a:gd name="T19" fmla="*/ 227 h 333"/>
              <a:gd name="T20" fmla="*/ 103 w 334"/>
              <a:gd name="T21" fmla="*/ 225 h 333"/>
              <a:gd name="T22" fmla="*/ 103 w 334"/>
              <a:gd name="T23" fmla="*/ 109 h 333"/>
              <a:gd name="T24" fmla="*/ 222 w 334"/>
              <a:gd name="T25" fmla="*/ 106 h 333"/>
              <a:gd name="T26" fmla="*/ 222 w 334"/>
              <a:gd name="T27" fmla="*/ 227 h 333"/>
              <a:gd name="T28" fmla="*/ 163 w 334"/>
              <a:gd name="T29" fmla="*/ 300 h 333"/>
              <a:gd name="T30" fmla="*/ 118 w 334"/>
              <a:gd name="T31" fmla="*/ 262 h 333"/>
              <a:gd name="T32" fmla="*/ 207 w 334"/>
              <a:gd name="T33" fmla="*/ 264 h 333"/>
              <a:gd name="T34" fmla="*/ 163 w 334"/>
              <a:gd name="T35" fmla="*/ 300 h 333"/>
              <a:gd name="T36" fmla="*/ 163 w 334"/>
              <a:gd name="T37" fmla="*/ 33 h 333"/>
              <a:gd name="T38" fmla="*/ 207 w 334"/>
              <a:gd name="T39" fmla="*/ 70 h 333"/>
              <a:gd name="T40" fmla="*/ 118 w 334"/>
              <a:gd name="T41" fmla="*/ 71 h 333"/>
              <a:gd name="T42" fmla="*/ 163 w 334"/>
              <a:gd name="T43" fmla="*/ 33 h 333"/>
              <a:gd name="T44" fmla="*/ 66 w 334"/>
              <a:gd name="T45" fmla="*/ 209 h 333"/>
              <a:gd name="T46" fmla="*/ 34 w 334"/>
              <a:gd name="T47" fmla="*/ 167 h 333"/>
              <a:gd name="T48" fmla="*/ 66 w 334"/>
              <a:gd name="T49" fmla="*/ 125 h 333"/>
              <a:gd name="T50" fmla="*/ 66 w 334"/>
              <a:gd name="T51" fmla="*/ 209 h 333"/>
              <a:gd name="T52" fmla="*/ 248 w 334"/>
              <a:gd name="T53" fmla="*/ 79 h 333"/>
              <a:gd name="T54" fmla="*/ 163 w 334"/>
              <a:gd name="T55" fmla="*/ 0 h 333"/>
              <a:gd name="T56" fmla="*/ 77 w 334"/>
              <a:gd name="T57" fmla="*/ 83 h 333"/>
              <a:gd name="T58" fmla="*/ 0 w 334"/>
              <a:gd name="T59" fmla="*/ 167 h 333"/>
              <a:gd name="T60" fmla="*/ 77 w 334"/>
              <a:gd name="T61" fmla="*/ 251 h 333"/>
              <a:gd name="T62" fmla="*/ 163 w 334"/>
              <a:gd name="T63" fmla="*/ 333 h 333"/>
              <a:gd name="T64" fmla="*/ 248 w 334"/>
              <a:gd name="T65" fmla="*/ 254 h 333"/>
              <a:gd name="T66" fmla="*/ 334 w 334"/>
              <a:gd name="T67" fmla="*/ 167 h 333"/>
              <a:gd name="T68" fmla="*/ 248 w 334"/>
              <a:gd name="T69" fmla="*/ 79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4" h="333">
                <a:moveTo>
                  <a:pt x="192" y="167"/>
                </a:moveTo>
                <a:cubicBezTo>
                  <a:pt x="192" y="181"/>
                  <a:pt x="181" y="192"/>
                  <a:pt x="167" y="192"/>
                </a:cubicBezTo>
                <a:cubicBezTo>
                  <a:pt x="153" y="192"/>
                  <a:pt x="142" y="181"/>
                  <a:pt x="142" y="167"/>
                </a:cubicBezTo>
                <a:cubicBezTo>
                  <a:pt x="142" y="153"/>
                  <a:pt x="153" y="142"/>
                  <a:pt x="167" y="142"/>
                </a:cubicBezTo>
                <a:cubicBezTo>
                  <a:pt x="181" y="142"/>
                  <a:pt x="192" y="153"/>
                  <a:pt x="192" y="167"/>
                </a:cubicBezTo>
                <a:close/>
                <a:moveTo>
                  <a:pt x="259" y="214"/>
                </a:moveTo>
                <a:cubicBezTo>
                  <a:pt x="264" y="183"/>
                  <a:pt x="264" y="151"/>
                  <a:pt x="259" y="120"/>
                </a:cubicBezTo>
                <a:cubicBezTo>
                  <a:pt x="285" y="133"/>
                  <a:pt x="300" y="150"/>
                  <a:pt x="300" y="167"/>
                </a:cubicBezTo>
                <a:cubicBezTo>
                  <a:pt x="300" y="183"/>
                  <a:pt x="285" y="201"/>
                  <a:pt x="259" y="214"/>
                </a:cubicBezTo>
                <a:close/>
                <a:moveTo>
                  <a:pt x="222" y="227"/>
                </a:moveTo>
                <a:cubicBezTo>
                  <a:pt x="183" y="236"/>
                  <a:pt x="140" y="235"/>
                  <a:pt x="103" y="225"/>
                </a:cubicBezTo>
                <a:cubicBezTo>
                  <a:pt x="94" y="188"/>
                  <a:pt x="94" y="146"/>
                  <a:pt x="103" y="109"/>
                </a:cubicBezTo>
                <a:cubicBezTo>
                  <a:pt x="140" y="98"/>
                  <a:pt x="183" y="97"/>
                  <a:pt x="222" y="106"/>
                </a:cubicBezTo>
                <a:cubicBezTo>
                  <a:pt x="232" y="145"/>
                  <a:pt x="232" y="188"/>
                  <a:pt x="222" y="227"/>
                </a:cubicBezTo>
                <a:close/>
                <a:moveTo>
                  <a:pt x="163" y="300"/>
                </a:moveTo>
                <a:cubicBezTo>
                  <a:pt x="147" y="300"/>
                  <a:pt x="131" y="286"/>
                  <a:pt x="118" y="262"/>
                </a:cubicBezTo>
                <a:cubicBezTo>
                  <a:pt x="146" y="267"/>
                  <a:pt x="176" y="268"/>
                  <a:pt x="207" y="264"/>
                </a:cubicBezTo>
                <a:cubicBezTo>
                  <a:pt x="194" y="286"/>
                  <a:pt x="178" y="300"/>
                  <a:pt x="163" y="300"/>
                </a:cubicBezTo>
                <a:close/>
                <a:moveTo>
                  <a:pt x="163" y="33"/>
                </a:moveTo>
                <a:cubicBezTo>
                  <a:pt x="178" y="33"/>
                  <a:pt x="194" y="47"/>
                  <a:pt x="207" y="70"/>
                </a:cubicBezTo>
                <a:cubicBezTo>
                  <a:pt x="176" y="65"/>
                  <a:pt x="146" y="66"/>
                  <a:pt x="118" y="71"/>
                </a:cubicBezTo>
                <a:cubicBezTo>
                  <a:pt x="131" y="47"/>
                  <a:pt x="147" y="33"/>
                  <a:pt x="163" y="33"/>
                </a:cubicBezTo>
                <a:close/>
                <a:moveTo>
                  <a:pt x="66" y="209"/>
                </a:moveTo>
                <a:cubicBezTo>
                  <a:pt x="46" y="196"/>
                  <a:pt x="34" y="181"/>
                  <a:pt x="34" y="167"/>
                </a:cubicBezTo>
                <a:cubicBezTo>
                  <a:pt x="34" y="152"/>
                  <a:pt x="46" y="137"/>
                  <a:pt x="66" y="125"/>
                </a:cubicBezTo>
                <a:cubicBezTo>
                  <a:pt x="62" y="152"/>
                  <a:pt x="62" y="179"/>
                  <a:pt x="66" y="209"/>
                </a:cubicBezTo>
                <a:close/>
                <a:moveTo>
                  <a:pt x="248" y="79"/>
                </a:moveTo>
                <a:cubicBezTo>
                  <a:pt x="230" y="32"/>
                  <a:pt x="199" y="0"/>
                  <a:pt x="163" y="0"/>
                </a:cubicBezTo>
                <a:cubicBezTo>
                  <a:pt x="126" y="0"/>
                  <a:pt x="94" y="33"/>
                  <a:pt x="77" y="83"/>
                </a:cubicBezTo>
                <a:cubicBezTo>
                  <a:pt x="31" y="101"/>
                  <a:pt x="0" y="131"/>
                  <a:pt x="0" y="167"/>
                </a:cubicBezTo>
                <a:cubicBezTo>
                  <a:pt x="0" y="202"/>
                  <a:pt x="31" y="233"/>
                  <a:pt x="77" y="251"/>
                </a:cubicBezTo>
                <a:cubicBezTo>
                  <a:pt x="94" y="300"/>
                  <a:pt x="126" y="333"/>
                  <a:pt x="163" y="333"/>
                </a:cubicBezTo>
                <a:cubicBezTo>
                  <a:pt x="199" y="333"/>
                  <a:pt x="230" y="302"/>
                  <a:pt x="248" y="254"/>
                </a:cubicBezTo>
                <a:cubicBezTo>
                  <a:pt x="299" y="237"/>
                  <a:pt x="334" y="204"/>
                  <a:pt x="334" y="167"/>
                </a:cubicBezTo>
                <a:cubicBezTo>
                  <a:pt x="334" y="129"/>
                  <a:pt x="299" y="96"/>
                  <a:pt x="248" y="7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3">
            <a:extLst>
              <a:ext uri="{FF2B5EF4-FFF2-40B4-BE49-F238E27FC236}">
                <a16:creationId xmlns:a16="http://schemas.microsoft.com/office/drawing/2014/main" id="{194F7E94-C043-4AED-85C9-5A396C64F51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082926" y="2620963"/>
            <a:ext cx="330200" cy="331788"/>
          </a:xfrm>
          <a:custGeom>
            <a:avLst/>
            <a:gdLst>
              <a:gd name="T0" fmla="*/ 326 w 438"/>
              <a:gd name="T1" fmla="*/ 248 h 437"/>
              <a:gd name="T2" fmla="*/ 249 w 438"/>
              <a:gd name="T3" fmla="*/ 326 h 437"/>
              <a:gd name="T4" fmla="*/ 347 w 438"/>
              <a:gd name="T5" fmla="*/ 346 h 437"/>
              <a:gd name="T6" fmla="*/ 326 w 438"/>
              <a:gd name="T7" fmla="*/ 248 h 437"/>
              <a:gd name="T8" fmla="*/ 219 w 438"/>
              <a:gd name="T9" fmla="*/ 306 h 437"/>
              <a:gd name="T10" fmla="*/ 307 w 438"/>
              <a:gd name="T11" fmla="*/ 219 h 437"/>
              <a:gd name="T12" fmla="*/ 219 w 438"/>
              <a:gd name="T13" fmla="*/ 131 h 437"/>
              <a:gd name="T14" fmla="*/ 132 w 438"/>
              <a:gd name="T15" fmla="*/ 219 h 437"/>
              <a:gd name="T16" fmla="*/ 219 w 438"/>
              <a:gd name="T17" fmla="*/ 306 h 437"/>
              <a:gd name="T18" fmla="*/ 190 w 438"/>
              <a:gd name="T19" fmla="*/ 326 h 437"/>
              <a:gd name="T20" fmla="*/ 112 w 438"/>
              <a:gd name="T21" fmla="*/ 248 h 437"/>
              <a:gd name="T22" fmla="*/ 92 w 438"/>
              <a:gd name="T23" fmla="*/ 346 h 437"/>
              <a:gd name="T24" fmla="*/ 190 w 438"/>
              <a:gd name="T25" fmla="*/ 326 h 437"/>
              <a:gd name="T26" fmla="*/ 112 w 438"/>
              <a:gd name="T27" fmla="*/ 189 h 437"/>
              <a:gd name="T28" fmla="*/ 190 w 438"/>
              <a:gd name="T29" fmla="*/ 112 h 437"/>
              <a:gd name="T30" fmla="*/ 92 w 438"/>
              <a:gd name="T31" fmla="*/ 91 h 437"/>
              <a:gd name="T32" fmla="*/ 112 w 438"/>
              <a:gd name="T33" fmla="*/ 189 h 437"/>
              <a:gd name="T34" fmla="*/ 249 w 438"/>
              <a:gd name="T35" fmla="*/ 112 h 437"/>
              <a:gd name="T36" fmla="*/ 326 w 438"/>
              <a:gd name="T37" fmla="*/ 189 h 437"/>
              <a:gd name="T38" fmla="*/ 249 w 438"/>
              <a:gd name="T39" fmla="*/ 112 h 437"/>
              <a:gd name="T40" fmla="*/ 347 w 438"/>
              <a:gd name="T41" fmla="*/ 219 h 437"/>
              <a:gd name="T42" fmla="*/ 219 w 438"/>
              <a:gd name="T43" fmla="*/ 347 h 437"/>
              <a:gd name="T44" fmla="*/ 91 w 438"/>
              <a:gd name="T45" fmla="*/ 219 h 437"/>
              <a:gd name="T46" fmla="*/ 219 w 438"/>
              <a:gd name="T47" fmla="*/ 91 h 437"/>
              <a:gd name="T48" fmla="*/ 347 w 438"/>
              <a:gd name="T49" fmla="*/ 219 h 437"/>
              <a:gd name="T50" fmla="*/ 237 w 438"/>
              <a:gd name="T51" fmla="*/ 201 h 437"/>
              <a:gd name="T52" fmla="*/ 237 w 438"/>
              <a:gd name="T53" fmla="*/ 236 h 437"/>
              <a:gd name="T54" fmla="*/ 202 w 438"/>
              <a:gd name="T55" fmla="*/ 236 h 437"/>
              <a:gd name="T56" fmla="*/ 202 w 438"/>
              <a:gd name="T57" fmla="*/ 201 h 437"/>
              <a:gd name="T58" fmla="*/ 237 w 438"/>
              <a:gd name="T59" fmla="*/ 201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38" h="437">
                <a:moveTo>
                  <a:pt x="326" y="248"/>
                </a:moveTo>
                <a:cubicBezTo>
                  <a:pt x="303" y="279"/>
                  <a:pt x="278" y="303"/>
                  <a:pt x="249" y="326"/>
                </a:cubicBezTo>
                <a:cubicBezTo>
                  <a:pt x="273" y="339"/>
                  <a:pt x="329" y="364"/>
                  <a:pt x="347" y="346"/>
                </a:cubicBezTo>
                <a:cubicBezTo>
                  <a:pt x="359" y="334"/>
                  <a:pt x="354" y="295"/>
                  <a:pt x="326" y="248"/>
                </a:cubicBezTo>
                <a:close/>
                <a:moveTo>
                  <a:pt x="219" y="306"/>
                </a:moveTo>
                <a:cubicBezTo>
                  <a:pt x="253" y="282"/>
                  <a:pt x="283" y="252"/>
                  <a:pt x="307" y="219"/>
                </a:cubicBezTo>
                <a:cubicBezTo>
                  <a:pt x="283" y="186"/>
                  <a:pt x="253" y="155"/>
                  <a:pt x="219" y="131"/>
                </a:cubicBezTo>
                <a:cubicBezTo>
                  <a:pt x="186" y="156"/>
                  <a:pt x="156" y="186"/>
                  <a:pt x="132" y="219"/>
                </a:cubicBezTo>
                <a:cubicBezTo>
                  <a:pt x="156" y="252"/>
                  <a:pt x="186" y="282"/>
                  <a:pt x="219" y="306"/>
                </a:cubicBezTo>
                <a:close/>
                <a:moveTo>
                  <a:pt x="190" y="326"/>
                </a:moveTo>
                <a:cubicBezTo>
                  <a:pt x="161" y="303"/>
                  <a:pt x="136" y="279"/>
                  <a:pt x="112" y="248"/>
                </a:cubicBezTo>
                <a:cubicBezTo>
                  <a:pt x="85" y="295"/>
                  <a:pt x="80" y="334"/>
                  <a:pt x="92" y="346"/>
                </a:cubicBezTo>
                <a:cubicBezTo>
                  <a:pt x="110" y="364"/>
                  <a:pt x="165" y="340"/>
                  <a:pt x="190" y="326"/>
                </a:cubicBezTo>
                <a:close/>
                <a:moveTo>
                  <a:pt x="112" y="189"/>
                </a:moveTo>
                <a:cubicBezTo>
                  <a:pt x="136" y="159"/>
                  <a:pt x="161" y="134"/>
                  <a:pt x="190" y="112"/>
                </a:cubicBezTo>
                <a:cubicBezTo>
                  <a:pt x="166" y="98"/>
                  <a:pt x="110" y="73"/>
                  <a:pt x="92" y="91"/>
                </a:cubicBezTo>
                <a:cubicBezTo>
                  <a:pt x="80" y="104"/>
                  <a:pt x="85" y="142"/>
                  <a:pt x="112" y="189"/>
                </a:cubicBezTo>
                <a:close/>
                <a:moveTo>
                  <a:pt x="249" y="112"/>
                </a:moveTo>
                <a:cubicBezTo>
                  <a:pt x="278" y="134"/>
                  <a:pt x="303" y="159"/>
                  <a:pt x="326" y="189"/>
                </a:cubicBezTo>
                <a:cubicBezTo>
                  <a:pt x="387" y="85"/>
                  <a:pt x="341" y="59"/>
                  <a:pt x="249" y="112"/>
                </a:cubicBezTo>
                <a:close/>
                <a:moveTo>
                  <a:pt x="347" y="219"/>
                </a:moveTo>
                <a:cubicBezTo>
                  <a:pt x="438" y="361"/>
                  <a:pt x="360" y="437"/>
                  <a:pt x="219" y="347"/>
                </a:cubicBezTo>
                <a:cubicBezTo>
                  <a:pt x="79" y="437"/>
                  <a:pt x="0" y="361"/>
                  <a:pt x="91" y="219"/>
                </a:cubicBezTo>
                <a:cubicBezTo>
                  <a:pt x="1" y="78"/>
                  <a:pt x="77" y="0"/>
                  <a:pt x="219" y="91"/>
                </a:cubicBezTo>
                <a:cubicBezTo>
                  <a:pt x="360" y="1"/>
                  <a:pt x="438" y="77"/>
                  <a:pt x="347" y="219"/>
                </a:cubicBezTo>
                <a:close/>
                <a:moveTo>
                  <a:pt x="237" y="201"/>
                </a:moveTo>
                <a:cubicBezTo>
                  <a:pt x="247" y="211"/>
                  <a:pt x="247" y="227"/>
                  <a:pt x="237" y="236"/>
                </a:cubicBezTo>
                <a:cubicBezTo>
                  <a:pt x="227" y="246"/>
                  <a:pt x="212" y="246"/>
                  <a:pt x="202" y="236"/>
                </a:cubicBezTo>
                <a:cubicBezTo>
                  <a:pt x="192" y="227"/>
                  <a:pt x="192" y="211"/>
                  <a:pt x="202" y="201"/>
                </a:cubicBezTo>
                <a:cubicBezTo>
                  <a:pt x="212" y="191"/>
                  <a:pt x="227" y="191"/>
                  <a:pt x="237" y="2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4">
            <a:extLst>
              <a:ext uri="{FF2B5EF4-FFF2-40B4-BE49-F238E27FC236}">
                <a16:creationId xmlns:a16="http://schemas.microsoft.com/office/drawing/2014/main" id="{BA682C8F-AE0E-4843-8544-F2CA7AA5422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20963" y="2660650"/>
            <a:ext cx="250825" cy="252413"/>
          </a:xfrm>
          <a:custGeom>
            <a:avLst/>
            <a:gdLst>
              <a:gd name="T0" fmla="*/ 267 w 333"/>
              <a:gd name="T1" fmla="*/ 50 h 333"/>
              <a:gd name="T2" fmla="*/ 300 w 333"/>
              <a:gd name="T3" fmla="*/ 50 h 333"/>
              <a:gd name="T4" fmla="*/ 267 w 333"/>
              <a:gd name="T5" fmla="*/ 50 h 333"/>
              <a:gd name="T6" fmla="*/ 167 w 333"/>
              <a:gd name="T7" fmla="*/ 300 h 333"/>
              <a:gd name="T8" fmla="*/ 33 w 333"/>
              <a:gd name="T9" fmla="*/ 167 h 333"/>
              <a:gd name="T10" fmla="*/ 167 w 333"/>
              <a:gd name="T11" fmla="*/ 33 h 333"/>
              <a:gd name="T12" fmla="*/ 233 w 333"/>
              <a:gd name="T13" fmla="*/ 51 h 333"/>
              <a:gd name="T14" fmla="*/ 282 w 333"/>
              <a:gd name="T15" fmla="*/ 100 h 333"/>
              <a:gd name="T16" fmla="*/ 300 w 333"/>
              <a:gd name="T17" fmla="*/ 167 h 333"/>
              <a:gd name="T18" fmla="*/ 167 w 333"/>
              <a:gd name="T19" fmla="*/ 300 h 333"/>
              <a:gd name="T20" fmla="*/ 333 w 333"/>
              <a:gd name="T21" fmla="*/ 50 h 333"/>
              <a:gd name="T22" fmla="*/ 283 w 333"/>
              <a:gd name="T23" fmla="*/ 0 h 333"/>
              <a:gd name="T24" fmla="*/ 244 w 333"/>
              <a:gd name="T25" fmla="*/ 19 h 333"/>
              <a:gd name="T26" fmla="*/ 167 w 333"/>
              <a:gd name="T27" fmla="*/ 0 h 333"/>
              <a:gd name="T28" fmla="*/ 0 w 333"/>
              <a:gd name="T29" fmla="*/ 167 h 333"/>
              <a:gd name="T30" fmla="*/ 167 w 333"/>
              <a:gd name="T31" fmla="*/ 333 h 333"/>
              <a:gd name="T32" fmla="*/ 333 w 333"/>
              <a:gd name="T33" fmla="*/ 167 h 333"/>
              <a:gd name="T34" fmla="*/ 314 w 333"/>
              <a:gd name="T35" fmla="*/ 89 h 333"/>
              <a:gd name="T36" fmla="*/ 333 w 333"/>
              <a:gd name="T37" fmla="*/ 50 h 333"/>
              <a:gd name="T38" fmla="*/ 167 w 333"/>
              <a:gd name="T39" fmla="*/ 217 h 333"/>
              <a:gd name="T40" fmla="*/ 117 w 333"/>
              <a:gd name="T41" fmla="*/ 167 h 333"/>
              <a:gd name="T42" fmla="*/ 167 w 333"/>
              <a:gd name="T43" fmla="*/ 117 h 333"/>
              <a:gd name="T44" fmla="*/ 217 w 333"/>
              <a:gd name="T45" fmla="*/ 167 h 333"/>
              <a:gd name="T46" fmla="*/ 167 w 333"/>
              <a:gd name="T47" fmla="*/ 217 h 333"/>
              <a:gd name="T48" fmla="*/ 167 w 333"/>
              <a:gd name="T49" fmla="*/ 83 h 333"/>
              <a:gd name="T50" fmla="*/ 83 w 333"/>
              <a:gd name="T51" fmla="*/ 167 h 333"/>
              <a:gd name="T52" fmla="*/ 167 w 333"/>
              <a:gd name="T53" fmla="*/ 250 h 333"/>
              <a:gd name="T54" fmla="*/ 250 w 333"/>
              <a:gd name="T55" fmla="*/ 167 h 333"/>
              <a:gd name="T56" fmla="*/ 167 w 333"/>
              <a:gd name="T57" fmla="*/ 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3" h="333">
                <a:moveTo>
                  <a:pt x="267" y="50"/>
                </a:moveTo>
                <a:cubicBezTo>
                  <a:pt x="267" y="28"/>
                  <a:pt x="300" y="27"/>
                  <a:pt x="300" y="50"/>
                </a:cubicBezTo>
                <a:cubicBezTo>
                  <a:pt x="300" y="72"/>
                  <a:pt x="267" y="72"/>
                  <a:pt x="267" y="50"/>
                </a:cubicBezTo>
                <a:close/>
                <a:moveTo>
                  <a:pt x="167" y="300"/>
                </a:moveTo>
                <a:cubicBezTo>
                  <a:pt x="93" y="300"/>
                  <a:pt x="33" y="240"/>
                  <a:pt x="33" y="167"/>
                </a:cubicBezTo>
                <a:cubicBezTo>
                  <a:pt x="33" y="93"/>
                  <a:pt x="93" y="33"/>
                  <a:pt x="167" y="33"/>
                </a:cubicBezTo>
                <a:cubicBezTo>
                  <a:pt x="191" y="33"/>
                  <a:pt x="214" y="40"/>
                  <a:pt x="233" y="51"/>
                </a:cubicBezTo>
                <a:cubicBezTo>
                  <a:pt x="234" y="78"/>
                  <a:pt x="255" y="99"/>
                  <a:pt x="282" y="100"/>
                </a:cubicBezTo>
                <a:cubicBezTo>
                  <a:pt x="293" y="120"/>
                  <a:pt x="300" y="142"/>
                  <a:pt x="300" y="167"/>
                </a:cubicBezTo>
                <a:cubicBezTo>
                  <a:pt x="300" y="240"/>
                  <a:pt x="240" y="300"/>
                  <a:pt x="167" y="300"/>
                </a:cubicBezTo>
                <a:close/>
                <a:moveTo>
                  <a:pt x="333" y="50"/>
                </a:moveTo>
                <a:cubicBezTo>
                  <a:pt x="333" y="22"/>
                  <a:pt x="311" y="0"/>
                  <a:pt x="283" y="0"/>
                </a:cubicBezTo>
                <a:cubicBezTo>
                  <a:pt x="267" y="0"/>
                  <a:pt x="253" y="8"/>
                  <a:pt x="244" y="19"/>
                </a:cubicBezTo>
                <a:cubicBezTo>
                  <a:pt x="221" y="7"/>
                  <a:pt x="195" y="0"/>
                  <a:pt x="167" y="0"/>
                </a:cubicBez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3"/>
                  <a:pt x="167" y="333"/>
                </a:cubicBezTo>
                <a:cubicBezTo>
                  <a:pt x="259" y="333"/>
                  <a:pt x="333" y="259"/>
                  <a:pt x="333" y="167"/>
                </a:cubicBezTo>
                <a:cubicBezTo>
                  <a:pt x="333" y="139"/>
                  <a:pt x="326" y="112"/>
                  <a:pt x="314" y="89"/>
                </a:cubicBezTo>
                <a:cubicBezTo>
                  <a:pt x="326" y="80"/>
                  <a:pt x="333" y="66"/>
                  <a:pt x="333" y="50"/>
                </a:cubicBezTo>
                <a:close/>
                <a:moveTo>
                  <a:pt x="167" y="217"/>
                </a:moveTo>
                <a:cubicBezTo>
                  <a:pt x="139" y="217"/>
                  <a:pt x="117" y="194"/>
                  <a:pt x="117" y="167"/>
                </a:cubicBezTo>
                <a:cubicBezTo>
                  <a:pt x="117" y="139"/>
                  <a:pt x="139" y="117"/>
                  <a:pt x="167" y="117"/>
                </a:cubicBezTo>
                <a:cubicBezTo>
                  <a:pt x="194" y="117"/>
                  <a:pt x="217" y="139"/>
                  <a:pt x="217" y="167"/>
                </a:cubicBezTo>
                <a:cubicBezTo>
                  <a:pt x="217" y="194"/>
                  <a:pt x="194" y="217"/>
                  <a:pt x="167" y="217"/>
                </a:cubicBezTo>
                <a:close/>
                <a:moveTo>
                  <a:pt x="167" y="83"/>
                </a:moveTo>
                <a:cubicBezTo>
                  <a:pt x="121" y="83"/>
                  <a:pt x="83" y="121"/>
                  <a:pt x="83" y="167"/>
                </a:cubicBezTo>
                <a:cubicBezTo>
                  <a:pt x="83" y="213"/>
                  <a:pt x="121" y="250"/>
                  <a:pt x="167" y="250"/>
                </a:cubicBezTo>
                <a:cubicBezTo>
                  <a:pt x="213" y="250"/>
                  <a:pt x="250" y="213"/>
                  <a:pt x="250" y="167"/>
                </a:cubicBezTo>
                <a:cubicBezTo>
                  <a:pt x="250" y="121"/>
                  <a:pt x="213" y="83"/>
                  <a:pt x="167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115">
            <a:extLst>
              <a:ext uri="{FF2B5EF4-FFF2-40B4-BE49-F238E27FC236}">
                <a16:creationId xmlns:a16="http://schemas.microsoft.com/office/drawing/2014/main" id="{AA2A01B8-CF54-4E49-BA97-0451DE7EA4A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17726" y="2660650"/>
            <a:ext cx="200025" cy="252413"/>
          </a:xfrm>
          <a:custGeom>
            <a:avLst/>
            <a:gdLst>
              <a:gd name="T0" fmla="*/ 134 w 267"/>
              <a:gd name="T1" fmla="*/ 300 h 333"/>
              <a:gd name="T2" fmla="*/ 34 w 267"/>
              <a:gd name="T3" fmla="*/ 250 h 333"/>
              <a:gd name="T4" fmla="*/ 58 w 267"/>
              <a:gd name="T5" fmla="*/ 218 h 333"/>
              <a:gd name="T6" fmla="*/ 134 w 267"/>
              <a:gd name="T7" fmla="*/ 267 h 333"/>
              <a:gd name="T8" fmla="*/ 209 w 267"/>
              <a:gd name="T9" fmla="*/ 218 h 333"/>
              <a:gd name="T10" fmla="*/ 234 w 267"/>
              <a:gd name="T11" fmla="*/ 250 h 333"/>
              <a:gd name="T12" fmla="*/ 134 w 267"/>
              <a:gd name="T13" fmla="*/ 300 h 333"/>
              <a:gd name="T14" fmla="*/ 134 w 267"/>
              <a:gd name="T15" fmla="*/ 133 h 333"/>
              <a:gd name="T16" fmla="*/ 178 w 267"/>
              <a:gd name="T17" fmla="*/ 206 h 333"/>
              <a:gd name="T18" fmla="*/ 134 w 267"/>
              <a:gd name="T19" fmla="*/ 233 h 333"/>
              <a:gd name="T20" fmla="*/ 89 w 267"/>
              <a:gd name="T21" fmla="*/ 206 h 333"/>
              <a:gd name="T22" fmla="*/ 134 w 267"/>
              <a:gd name="T23" fmla="*/ 133 h 333"/>
              <a:gd name="T24" fmla="*/ 217 w 267"/>
              <a:gd name="T25" fmla="*/ 185 h 333"/>
              <a:gd name="T26" fmla="*/ 217 w 267"/>
              <a:gd name="T27" fmla="*/ 183 h 333"/>
              <a:gd name="T28" fmla="*/ 150 w 267"/>
              <a:gd name="T29" fmla="*/ 102 h 333"/>
              <a:gd name="T30" fmla="*/ 150 w 267"/>
              <a:gd name="T31" fmla="*/ 62 h 333"/>
              <a:gd name="T32" fmla="*/ 167 w 267"/>
              <a:gd name="T33" fmla="*/ 33 h 333"/>
              <a:gd name="T34" fmla="*/ 134 w 267"/>
              <a:gd name="T35" fmla="*/ 0 h 333"/>
              <a:gd name="T36" fmla="*/ 100 w 267"/>
              <a:gd name="T37" fmla="*/ 33 h 333"/>
              <a:gd name="T38" fmla="*/ 117 w 267"/>
              <a:gd name="T39" fmla="*/ 62 h 333"/>
              <a:gd name="T40" fmla="*/ 117 w 267"/>
              <a:gd name="T41" fmla="*/ 102 h 333"/>
              <a:gd name="T42" fmla="*/ 50 w 267"/>
              <a:gd name="T43" fmla="*/ 183 h 333"/>
              <a:gd name="T44" fmla="*/ 50 w 267"/>
              <a:gd name="T45" fmla="*/ 185 h 333"/>
              <a:gd name="T46" fmla="*/ 0 w 267"/>
              <a:gd name="T47" fmla="*/ 250 h 333"/>
              <a:gd name="T48" fmla="*/ 134 w 267"/>
              <a:gd name="T49" fmla="*/ 333 h 333"/>
              <a:gd name="T50" fmla="*/ 267 w 267"/>
              <a:gd name="T51" fmla="*/ 250 h 333"/>
              <a:gd name="T52" fmla="*/ 217 w 267"/>
              <a:gd name="T53" fmla="*/ 185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67" h="333">
                <a:moveTo>
                  <a:pt x="134" y="300"/>
                </a:moveTo>
                <a:cubicBezTo>
                  <a:pt x="76" y="300"/>
                  <a:pt x="34" y="274"/>
                  <a:pt x="34" y="250"/>
                </a:cubicBezTo>
                <a:cubicBezTo>
                  <a:pt x="34" y="239"/>
                  <a:pt x="43" y="228"/>
                  <a:pt x="58" y="218"/>
                </a:cubicBezTo>
                <a:cubicBezTo>
                  <a:pt x="72" y="247"/>
                  <a:pt x="100" y="267"/>
                  <a:pt x="134" y="267"/>
                </a:cubicBezTo>
                <a:cubicBezTo>
                  <a:pt x="167" y="267"/>
                  <a:pt x="196" y="247"/>
                  <a:pt x="209" y="218"/>
                </a:cubicBezTo>
                <a:cubicBezTo>
                  <a:pt x="224" y="228"/>
                  <a:pt x="234" y="239"/>
                  <a:pt x="234" y="250"/>
                </a:cubicBezTo>
                <a:cubicBezTo>
                  <a:pt x="234" y="274"/>
                  <a:pt x="191" y="300"/>
                  <a:pt x="134" y="300"/>
                </a:cubicBezTo>
                <a:close/>
                <a:moveTo>
                  <a:pt x="134" y="133"/>
                </a:moveTo>
                <a:cubicBezTo>
                  <a:pt x="170" y="133"/>
                  <a:pt x="195" y="172"/>
                  <a:pt x="178" y="206"/>
                </a:cubicBezTo>
                <a:cubicBezTo>
                  <a:pt x="170" y="222"/>
                  <a:pt x="153" y="233"/>
                  <a:pt x="134" y="233"/>
                </a:cubicBezTo>
                <a:cubicBezTo>
                  <a:pt x="114" y="233"/>
                  <a:pt x="97" y="222"/>
                  <a:pt x="89" y="206"/>
                </a:cubicBezTo>
                <a:cubicBezTo>
                  <a:pt x="72" y="172"/>
                  <a:pt x="97" y="133"/>
                  <a:pt x="134" y="133"/>
                </a:cubicBezTo>
                <a:close/>
                <a:moveTo>
                  <a:pt x="217" y="185"/>
                </a:moveTo>
                <a:cubicBezTo>
                  <a:pt x="217" y="184"/>
                  <a:pt x="217" y="184"/>
                  <a:pt x="217" y="183"/>
                </a:cubicBezTo>
                <a:cubicBezTo>
                  <a:pt x="217" y="143"/>
                  <a:pt x="188" y="109"/>
                  <a:pt x="150" y="102"/>
                </a:cubicBezTo>
                <a:lnTo>
                  <a:pt x="150" y="62"/>
                </a:lnTo>
                <a:cubicBezTo>
                  <a:pt x="160" y="56"/>
                  <a:pt x="167" y="46"/>
                  <a:pt x="167" y="33"/>
                </a:cubicBezTo>
                <a:cubicBezTo>
                  <a:pt x="167" y="15"/>
                  <a:pt x="152" y="0"/>
                  <a:pt x="134" y="0"/>
                </a:cubicBezTo>
                <a:cubicBezTo>
                  <a:pt x="115" y="0"/>
                  <a:pt x="100" y="15"/>
                  <a:pt x="100" y="33"/>
                </a:cubicBezTo>
                <a:cubicBezTo>
                  <a:pt x="100" y="46"/>
                  <a:pt x="107" y="56"/>
                  <a:pt x="117" y="62"/>
                </a:cubicBezTo>
                <a:lnTo>
                  <a:pt x="117" y="102"/>
                </a:lnTo>
                <a:cubicBezTo>
                  <a:pt x="79" y="109"/>
                  <a:pt x="50" y="143"/>
                  <a:pt x="50" y="183"/>
                </a:cubicBezTo>
                <a:cubicBezTo>
                  <a:pt x="50" y="184"/>
                  <a:pt x="50" y="184"/>
                  <a:pt x="50" y="185"/>
                </a:cubicBezTo>
                <a:cubicBezTo>
                  <a:pt x="20" y="200"/>
                  <a:pt x="0" y="224"/>
                  <a:pt x="0" y="250"/>
                </a:cubicBezTo>
                <a:cubicBezTo>
                  <a:pt x="0" y="296"/>
                  <a:pt x="60" y="333"/>
                  <a:pt x="134" y="333"/>
                </a:cubicBezTo>
                <a:cubicBezTo>
                  <a:pt x="207" y="333"/>
                  <a:pt x="267" y="296"/>
                  <a:pt x="267" y="250"/>
                </a:cubicBezTo>
                <a:cubicBezTo>
                  <a:pt x="267" y="224"/>
                  <a:pt x="247" y="200"/>
                  <a:pt x="217" y="1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116">
            <a:extLst>
              <a:ext uri="{FF2B5EF4-FFF2-40B4-BE49-F238E27FC236}">
                <a16:creationId xmlns:a16="http://schemas.microsoft.com/office/drawing/2014/main" id="{E952E87B-D079-410F-8951-72ABB97E8C7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09726" y="2660650"/>
            <a:ext cx="261938" cy="203200"/>
          </a:xfrm>
          <a:custGeom>
            <a:avLst/>
            <a:gdLst>
              <a:gd name="T0" fmla="*/ 34 w 346"/>
              <a:gd name="T1" fmla="*/ 67 h 269"/>
              <a:gd name="T2" fmla="*/ 51 w 346"/>
              <a:gd name="T3" fmla="*/ 83 h 269"/>
              <a:gd name="T4" fmla="*/ 67 w 346"/>
              <a:gd name="T5" fmla="*/ 67 h 269"/>
              <a:gd name="T6" fmla="*/ 51 w 346"/>
              <a:gd name="T7" fmla="*/ 50 h 269"/>
              <a:gd name="T8" fmla="*/ 34 w 346"/>
              <a:gd name="T9" fmla="*/ 67 h 269"/>
              <a:gd name="T10" fmla="*/ 34 w 346"/>
              <a:gd name="T11" fmla="*/ 33 h 269"/>
              <a:gd name="T12" fmla="*/ 51 w 346"/>
              <a:gd name="T13" fmla="*/ 17 h 269"/>
              <a:gd name="T14" fmla="*/ 34 w 346"/>
              <a:gd name="T15" fmla="*/ 0 h 269"/>
              <a:gd name="T16" fmla="*/ 17 w 346"/>
              <a:gd name="T17" fmla="*/ 17 h 269"/>
              <a:gd name="T18" fmla="*/ 34 w 346"/>
              <a:gd name="T19" fmla="*/ 33 h 269"/>
              <a:gd name="T20" fmla="*/ 84 w 346"/>
              <a:gd name="T21" fmla="*/ 50 h 269"/>
              <a:gd name="T22" fmla="*/ 101 w 346"/>
              <a:gd name="T23" fmla="*/ 33 h 269"/>
              <a:gd name="T24" fmla="*/ 84 w 346"/>
              <a:gd name="T25" fmla="*/ 17 h 269"/>
              <a:gd name="T26" fmla="*/ 67 w 346"/>
              <a:gd name="T27" fmla="*/ 33 h 269"/>
              <a:gd name="T28" fmla="*/ 84 w 346"/>
              <a:gd name="T29" fmla="*/ 50 h 269"/>
              <a:gd name="T30" fmla="*/ 260 w 346"/>
              <a:gd name="T31" fmla="*/ 130 h 269"/>
              <a:gd name="T32" fmla="*/ 251 w 346"/>
              <a:gd name="T33" fmla="*/ 135 h 269"/>
              <a:gd name="T34" fmla="*/ 260 w 346"/>
              <a:gd name="T35" fmla="*/ 130 h 269"/>
              <a:gd name="T36" fmla="*/ 260 w 346"/>
              <a:gd name="T37" fmla="*/ 130 h 269"/>
              <a:gd name="T38" fmla="*/ 297 w 346"/>
              <a:gd name="T39" fmla="*/ 103 h 269"/>
              <a:gd name="T40" fmla="*/ 237 w 346"/>
              <a:gd name="T41" fmla="*/ 108 h 269"/>
              <a:gd name="T42" fmla="*/ 251 w 346"/>
              <a:gd name="T43" fmla="*/ 135 h 269"/>
              <a:gd name="T44" fmla="*/ 260 w 346"/>
              <a:gd name="T45" fmla="*/ 130 h 269"/>
              <a:gd name="T46" fmla="*/ 221 w 346"/>
              <a:gd name="T47" fmla="*/ 150 h 269"/>
              <a:gd name="T48" fmla="*/ 156 w 346"/>
              <a:gd name="T49" fmla="*/ 115 h 269"/>
              <a:gd name="T50" fmla="*/ 128 w 346"/>
              <a:gd name="T51" fmla="*/ 183 h 269"/>
              <a:gd name="T52" fmla="*/ 221 w 346"/>
              <a:gd name="T53" fmla="*/ 150 h 269"/>
              <a:gd name="T54" fmla="*/ 178 w 346"/>
              <a:gd name="T55" fmla="*/ 168 h 269"/>
              <a:gd name="T56" fmla="*/ 177 w 346"/>
              <a:gd name="T57" fmla="*/ 168 h 269"/>
              <a:gd name="T58" fmla="*/ 178 w 346"/>
              <a:gd name="T59" fmla="*/ 168 h 269"/>
              <a:gd name="T60" fmla="*/ 214 w 346"/>
              <a:gd name="T61" fmla="*/ 190 h 269"/>
              <a:gd name="T62" fmla="*/ 159 w 346"/>
              <a:gd name="T63" fmla="*/ 209 h 269"/>
              <a:gd name="T64" fmla="*/ 190 w 346"/>
              <a:gd name="T65" fmla="*/ 208 h 269"/>
              <a:gd name="T66" fmla="*/ 190 w 346"/>
              <a:gd name="T67" fmla="*/ 208 h 269"/>
              <a:gd name="T68" fmla="*/ 191 w 346"/>
              <a:gd name="T69" fmla="*/ 208 h 269"/>
              <a:gd name="T70" fmla="*/ 190 w 346"/>
              <a:gd name="T71" fmla="*/ 208 h 269"/>
              <a:gd name="T72" fmla="*/ 214 w 346"/>
              <a:gd name="T73" fmla="*/ 190 h 269"/>
              <a:gd name="T74" fmla="*/ 95 w 346"/>
              <a:gd name="T75" fmla="*/ 190 h 269"/>
              <a:gd name="T76" fmla="*/ 90 w 346"/>
              <a:gd name="T77" fmla="*/ 164 h 269"/>
              <a:gd name="T78" fmla="*/ 48 w 346"/>
              <a:gd name="T79" fmla="*/ 195 h 269"/>
              <a:gd name="T80" fmla="*/ 95 w 346"/>
              <a:gd name="T81" fmla="*/ 190 h 269"/>
              <a:gd name="T82" fmla="*/ 338 w 346"/>
              <a:gd name="T83" fmla="*/ 87 h 269"/>
              <a:gd name="T84" fmla="*/ 255 w 346"/>
              <a:gd name="T85" fmla="*/ 171 h 269"/>
              <a:gd name="T86" fmla="*/ 114 w 346"/>
              <a:gd name="T87" fmla="*/ 221 h 269"/>
              <a:gd name="T88" fmla="*/ 6 w 346"/>
              <a:gd name="T89" fmla="*/ 200 h 269"/>
              <a:gd name="T90" fmla="*/ 36 w 346"/>
              <a:gd name="T91" fmla="*/ 161 h 269"/>
              <a:gd name="T92" fmla="*/ 101 w 346"/>
              <a:gd name="T93" fmla="*/ 120 h 269"/>
              <a:gd name="T94" fmla="*/ 200 w 346"/>
              <a:gd name="T95" fmla="*/ 83 h 269"/>
              <a:gd name="T96" fmla="*/ 283 w 346"/>
              <a:gd name="T97" fmla="*/ 69 h 269"/>
              <a:gd name="T98" fmla="*/ 338 w 346"/>
              <a:gd name="T99" fmla="*/ 87 h 269"/>
              <a:gd name="T100" fmla="*/ 339 w 346"/>
              <a:gd name="T101" fmla="*/ 90 h 269"/>
              <a:gd name="T102" fmla="*/ 341 w 346"/>
              <a:gd name="T103" fmla="*/ 94 h 269"/>
              <a:gd name="T104" fmla="*/ 339 w 346"/>
              <a:gd name="T105" fmla="*/ 90 h 269"/>
              <a:gd name="T106" fmla="*/ 180 w 346"/>
              <a:gd name="T107" fmla="*/ 167 h 269"/>
              <a:gd name="T108" fmla="*/ 180 w 346"/>
              <a:gd name="T109" fmla="*/ 167 h 269"/>
              <a:gd name="T110" fmla="*/ 338 w 346"/>
              <a:gd name="T111" fmla="*/ 87 h 269"/>
              <a:gd name="T112" fmla="*/ 338 w 346"/>
              <a:gd name="T113" fmla="*/ 87 h 269"/>
              <a:gd name="T114" fmla="*/ 339 w 346"/>
              <a:gd name="T115" fmla="*/ 90 h 269"/>
              <a:gd name="T116" fmla="*/ 338 w 346"/>
              <a:gd name="T117" fmla="*/ 87 h 269"/>
              <a:gd name="T118" fmla="*/ 190 w 346"/>
              <a:gd name="T119" fmla="*/ 208 h 2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6" h="269">
                <a:moveTo>
                  <a:pt x="34" y="67"/>
                </a:moveTo>
                <a:cubicBezTo>
                  <a:pt x="34" y="76"/>
                  <a:pt x="41" y="83"/>
                  <a:pt x="51" y="83"/>
                </a:cubicBezTo>
                <a:cubicBezTo>
                  <a:pt x="60" y="83"/>
                  <a:pt x="67" y="76"/>
                  <a:pt x="67" y="67"/>
                </a:cubicBezTo>
                <a:cubicBezTo>
                  <a:pt x="67" y="57"/>
                  <a:pt x="60" y="50"/>
                  <a:pt x="51" y="50"/>
                </a:cubicBezTo>
                <a:cubicBezTo>
                  <a:pt x="41" y="50"/>
                  <a:pt x="34" y="57"/>
                  <a:pt x="34" y="67"/>
                </a:cubicBezTo>
                <a:close/>
                <a:moveTo>
                  <a:pt x="34" y="33"/>
                </a:moveTo>
                <a:cubicBezTo>
                  <a:pt x="43" y="33"/>
                  <a:pt x="51" y="26"/>
                  <a:pt x="51" y="17"/>
                </a:cubicBezTo>
                <a:cubicBezTo>
                  <a:pt x="51" y="7"/>
                  <a:pt x="43" y="0"/>
                  <a:pt x="34" y="0"/>
                </a:cubicBezTo>
                <a:cubicBezTo>
                  <a:pt x="25" y="0"/>
                  <a:pt x="17" y="7"/>
                  <a:pt x="17" y="17"/>
                </a:cubicBezTo>
                <a:cubicBezTo>
                  <a:pt x="17" y="26"/>
                  <a:pt x="25" y="33"/>
                  <a:pt x="34" y="33"/>
                </a:cubicBezTo>
                <a:close/>
                <a:moveTo>
                  <a:pt x="84" y="50"/>
                </a:moveTo>
                <a:cubicBezTo>
                  <a:pt x="93" y="50"/>
                  <a:pt x="101" y="43"/>
                  <a:pt x="101" y="33"/>
                </a:cubicBezTo>
                <a:cubicBezTo>
                  <a:pt x="101" y="24"/>
                  <a:pt x="93" y="17"/>
                  <a:pt x="84" y="17"/>
                </a:cubicBezTo>
                <a:cubicBezTo>
                  <a:pt x="75" y="17"/>
                  <a:pt x="67" y="24"/>
                  <a:pt x="67" y="33"/>
                </a:cubicBezTo>
                <a:cubicBezTo>
                  <a:pt x="67" y="43"/>
                  <a:pt x="75" y="50"/>
                  <a:pt x="84" y="50"/>
                </a:cubicBezTo>
                <a:close/>
                <a:moveTo>
                  <a:pt x="260" y="130"/>
                </a:moveTo>
                <a:cubicBezTo>
                  <a:pt x="257" y="131"/>
                  <a:pt x="251" y="134"/>
                  <a:pt x="251" y="135"/>
                </a:cubicBezTo>
                <a:cubicBezTo>
                  <a:pt x="254" y="133"/>
                  <a:pt x="257" y="131"/>
                  <a:pt x="260" y="130"/>
                </a:cubicBezTo>
                <a:close/>
                <a:moveTo>
                  <a:pt x="260" y="130"/>
                </a:moveTo>
                <a:cubicBezTo>
                  <a:pt x="276" y="120"/>
                  <a:pt x="289" y="110"/>
                  <a:pt x="297" y="103"/>
                </a:cubicBezTo>
                <a:cubicBezTo>
                  <a:pt x="277" y="101"/>
                  <a:pt x="256" y="104"/>
                  <a:pt x="237" y="108"/>
                </a:cubicBezTo>
                <a:cubicBezTo>
                  <a:pt x="243" y="116"/>
                  <a:pt x="248" y="125"/>
                  <a:pt x="251" y="135"/>
                </a:cubicBezTo>
                <a:cubicBezTo>
                  <a:pt x="262" y="129"/>
                  <a:pt x="262" y="128"/>
                  <a:pt x="260" y="130"/>
                </a:cubicBezTo>
                <a:close/>
                <a:moveTo>
                  <a:pt x="221" y="150"/>
                </a:moveTo>
                <a:cubicBezTo>
                  <a:pt x="215" y="122"/>
                  <a:pt x="183" y="104"/>
                  <a:pt x="156" y="115"/>
                </a:cubicBezTo>
                <a:cubicBezTo>
                  <a:pt x="128" y="125"/>
                  <a:pt x="115" y="157"/>
                  <a:pt x="128" y="183"/>
                </a:cubicBezTo>
                <a:cubicBezTo>
                  <a:pt x="160" y="175"/>
                  <a:pt x="192" y="164"/>
                  <a:pt x="221" y="150"/>
                </a:cubicBezTo>
                <a:close/>
                <a:moveTo>
                  <a:pt x="178" y="168"/>
                </a:moveTo>
                <a:cubicBezTo>
                  <a:pt x="178" y="168"/>
                  <a:pt x="178" y="168"/>
                  <a:pt x="177" y="168"/>
                </a:cubicBezTo>
                <a:cubicBezTo>
                  <a:pt x="177" y="168"/>
                  <a:pt x="178" y="168"/>
                  <a:pt x="178" y="168"/>
                </a:cubicBezTo>
                <a:close/>
                <a:moveTo>
                  <a:pt x="214" y="190"/>
                </a:moveTo>
                <a:cubicBezTo>
                  <a:pt x="196" y="197"/>
                  <a:pt x="178" y="204"/>
                  <a:pt x="159" y="209"/>
                </a:cubicBezTo>
                <a:cubicBezTo>
                  <a:pt x="169" y="212"/>
                  <a:pt x="180" y="212"/>
                  <a:pt x="190" y="208"/>
                </a:cubicBezTo>
                <a:cubicBezTo>
                  <a:pt x="189" y="209"/>
                  <a:pt x="188" y="209"/>
                  <a:pt x="190" y="208"/>
                </a:cubicBezTo>
                <a:cubicBezTo>
                  <a:pt x="191" y="208"/>
                  <a:pt x="191" y="208"/>
                  <a:pt x="191" y="208"/>
                </a:cubicBezTo>
                <a:cubicBezTo>
                  <a:pt x="191" y="208"/>
                  <a:pt x="190" y="208"/>
                  <a:pt x="190" y="208"/>
                </a:cubicBezTo>
                <a:cubicBezTo>
                  <a:pt x="200" y="205"/>
                  <a:pt x="208" y="198"/>
                  <a:pt x="214" y="190"/>
                </a:cubicBezTo>
                <a:close/>
                <a:moveTo>
                  <a:pt x="95" y="190"/>
                </a:moveTo>
                <a:cubicBezTo>
                  <a:pt x="91" y="182"/>
                  <a:pt x="90" y="173"/>
                  <a:pt x="90" y="164"/>
                </a:cubicBezTo>
                <a:cubicBezTo>
                  <a:pt x="71" y="175"/>
                  <a:pt x="56" y="187"/>
                  <a:pt x="48" y="195"/>
                </a:cubicBezTo>
                <a:cubicBezTo>
                  <a:pt x="64" y="196"/>
                  <a:pt x="79" y="193"/>
                  <a:pt x="95" y="190"/>
                </a:cubicBezTo>
                <a:close/>
                <a:moveTo>
                  <a:pt x="338" y="87"/>
                </a:moveTo>
                <a:cubicBezTo>
                  <a:pt x="346" y="108"/>
                  <a:pt x="311" y="141"/>
                  <a:pt x="255" y="171"/>
                </a:cubicBezTo>
                <a:cubicBezTo>
                  <a:pt x="248" y="238"/>
                  <a:pt x="163" y="269"/>
                  <a:pt x="114" y="221"/>
                </a:cubicBezTo>
                <a:cubicBezTo>
                  <a:pt x="94" y="224"/>
                  <a:pt x="0" y="242"/>
                  <a:pt x="6" y="200"/>
                </a:cubicBezTo>
                <a:cubicBezTo>
                  <a:pt x="8" y="184"/>
                  <a:pt x="24" y="170"/>
                  <a:pt x="36" y="161"/>
                </a:cubicBezTo>
                <a:cubicBezTo>
                  <a:pt x="55" y="145"/>
                  <a:pt x="78" y="132"/>
                  <a:pt x="101" y="120"/>
                </a:cubicBezTo>
                <a:cubicBezTo>
                  <a:pt x="121" y="86"/>
                  <a:pt x="162" y="70"/>
                  <a:pt x="200" y="83"/>
                </a:cubicBezTo>
                <a:cubicBezTo>
                  <a:pt x="227" y="75"/>
                  <a:pt x="255" y="70"/>
                  <a:pt x="283" y="69"/>
                </a:cubicBezTo>
                <a:cubicBezTo>
                  <a:pt x="299" y="69"/>
                  <a:pt x="331" y="68"/>
                  <a:pt x="338" y="87"/>
                </a:cubicBezTo>
                <a:moveTo>
                  <a:pt x="339" y="90"/>
                </a:moveTo>
                <a:cubicBezTo>
                  <a:pt x="340" y="92"/>
                  <a:pt x="340" y="93"/>
                  <a:pt x="341" y="94"/>
                </a:cubicBezTo>
                <a:cubicBezTo>
                  <a:pt x="340" y="93"/>
                  <a:pt x="340" y="91"/>
                  <a:pt x="339" y="90"/>
                </a:cubicBezTo>
                <a:close/>
                <a:moveTo>
                  <a:pt x="180" y="167"/>
                </a:moveTo>
                <a:lnTo>
                  <a:pt x="180" y="167"/>
                </a:lnTo>
                <a:close/>
                <a:moveTo>
                  <a:pt x="338" y="87"/>
                </a:moveTo>
                <a:cubicBezTo>
                  <a:pt x="338" y="87"/>
                  <a:pt x="338" y="87"/>
                  <a:pt x="338" y="87"/>
                </a:cubicBezTo>
                <a:cubicBezTo>
                  <a:pt x="339" y="88"/>
                  <a:pt x="339" y="89"/>
                  <a:pt x="339" y="90"/>
                </a:cubicBezTo>
                <a:cubicBezTo>
                  <a:pt x="339" y="89"/>
                  <a:pt x="338" y="88"/>
                  <a:pt x="338" y="87"/>
                </a:cubicBezTo>
                <a:close/>
                <a:moveTo>
                  <a:pt x="190" y="208"/>
                </a:move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17">
            <a:extLst>
              <a:ext uri="{FF2B5EF4-FFF2-40B4-BE49-F238E27FC236}">
                <a16:creationId xmlns:a16="http://schemas.microsoft.com/office/drawing/2014/main" id="{448C7ADB-67CB-467E-8252-A008FFE5C62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11251" y="2660650"/>
            <a:ext cx="250825" cy="252413"/>
          </a:xfrm>
          <a:custGeom>
            <a:avLst/>
            <a:gdLst>
              <a:gd name="T0" fmla="*/ 300 w 333"/>
              <a:gd name="T1" fmla="*/ 185 h 333"/>
              <a:gd name="T2" fmla="*/ 285 w 333"/>
              <a:gd name="T3" fmla="*/ 200 h 333"/>
              <a:gd name="T4" fmla="*/ 267 w 333"/>
              <a:gd name="T5" fmla="*/ 200 h 333"/>
              <a:gd name="T6" fmla="*/ 267 w 333"/>
              <a:gd name="T7" fmla="*/ 150 h 333"/>
              <a:gd name="T8" fmla="*/ 300 w 333"/>
              <a:gd name="T9" fmla="*/ 150 h 333"/>
              <a:gd name="T10" fmla="*/ 300 w 333"/>
              <a:gd name="T11" fmla="*/ 185 h 333"/>
              <a:gd name="T12" fmla="*/ 233 w 333"/>
              <a:gd name="T13" fmla="*/ 218 h 333"/>
              <a:gd name="T14" fmla="*/ 218 w 333"/>
              <a:gd name="T15" fmla="*/ 233 h 333"/>
              <a:gd name="T16" fmla="*/ 118 w 333"/>
              <a:gd name="T17" fmla="*/ 233 h 333"/>
              <a:gd name="T18" fmla="*/ 100 w 333"/>
              <a:gd name="T19" fmla="*/ 218 h 333"/>
              <a:gd name="T20" fmla="*/ 100 w 333"/>
              <a:gd name="T21" fmla="*/ 33 h 333"/>
              <a:gd name="T22" fmla="*/ 233 w 333"/>
              <a:gd name="T23" fmla="*/ 33 h 333"/>
              <a:gd name="T24" fmla="*/ 233 w 333"/>
              <a:gd name="T25" fmla="*/ 218 h 333"/>
              <a:gd name="T26" fmla="*/ 67 w 333"/>
              <a:gd name="T27" fmla="*/ 200 h 333"/>
              <a:gd name="T28" fmla="*/ 51 w 333"/>
              <a:gd name="T29" fmla="*/ 200 h 333"/>
              <a:gd name="T30" fmla="*/ 33 w 333"/>
              <a:gd name="T31" fmla="*/ 185 h 333"/>
              <a:gd name="T32" fmla="*/ 33 w 333"/>
              <a:gd name="T33" fmla="*/ 150 h 333"/>
              <a:gd name="T34" fmla="*/ 67 w 333"/>
              <a:gd name="T35" fmla="*/ 150 h 333"/>
              <a:gd name="T36" fmla="*/ 67 w 333"/>
              <a:gd name="T37" fmla="*/ 200 h 333"/>
              <a:gd name="T38" fmla="*/ 267 w 333"/>
              <a:gd name="T39" fmla="*/ 117 h 333"/>
              <a:gd name="T40" fmla="*/ 267 w 333"/>
              <a:gd name="T41" fmla="*/ 0 h 333"/>
              <a:gd name="T42" fmla="*/ 67 w 333"/>
              <a:gd name="T43" fmla="*/ 0 h 333"/>
              <a:gd name="T44" fmla="*/ 67 w 333"/>
              <a:gd name="T45" fmla="*/ 117 h 333"/>
              <a:gd name="T46" fmla="*/ 0 w 333"/>
              <a:gd name="T47" fmla="*/ 117 h 333"/>
              <a:gd name="T48" fmla="*/ 0 w 333"/>
              <a:gd name="T49" fmla="*/ 201 h 333"/>
              <a:gd name="T50" fmla="*/ 35 w 333"/>
              <a:gd name="T51" fmla="*/ 233 h 333"/>
              <a:gd name="T52" fmla="*/ 68 w 333"/>
              <a:gd name="T53" fmla="*/ 233 h 333"/>
              <a:gd name="T54" fmla="*/ 101 w 333"/>
              <a:gd name="T55" fmla="*/ 267 h 333"/>
              <a:gd name="T56" fmla="*/ 150 w 333"/>
              <a:gd name="T57" fmla="*/ 267 h 333"/>
              <a:gd name="T58" fmla="*/ 150 w 333"/>
              <a:gd name="T59" fmla="*/ 300 h 333"/>
              <a:gd name="T60" fmla="*/ 117 w 333"/>
              <a:gd name="T61" fmla="*/ 300 h 333"/>
              <a:gd name="T62" fmla="*/ 117 w 333"/>
              <a:gd name="T63" fmla="*/ 333 h 333"/>
              <a:gd name="T64" fmla="*/ 217 w 333"/>
              <a:gd name="T65" fmla="*/ 333 h 333"/>
              <a:gd name="T66" fmla="*/ 217 w 333"/>
              <a:gd name="T67" fmla="*/ 300 h 333"/>
              <a:gd name="T68" fmla="*/ 183 w 333"/>
              <a:gd name="T69" fmla="*/ 300 h 333"/>
              <a:gd name="T70" fmla="*/ 183 w 333"/>
              <a:gd name="T71" fmla="*/ 267 h 333"/>
              <a:gd name="T72" fmla="*/ 235 w 333"/>
              <a:gd name="T73" fmla="*/ 267 h 333"/>
              <a:gd name="T74" fmla="*/ 268 w 333"/>
              <a:gd name="T75" fmla="*/ 233 h 333"/>
              <a:gd name="T76" fmla="*/ 301 w 333"/>
              <a:gd name="T77" fmla="*/ 233 h 333"/>
              <a:gd name="T78" fmla="*/ 333 w 333"/>
              <a:gd name="T79" fmla="*/ 201 h 333"/>
              <a:gd name="T80" fmla="*/ 333 w 333"/>
              <a:gd name="T81" fmla="*/ 117 h 333"/>
              <a:gd name="T82" fmla="*/ 267 w 333"/>
              <a:gd name="T83" fmla="*/ 11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3">
                <a:moveTo>
                  <a:pt x="300" y="185"/>
                </a:moveTo>
                <a:cubicBezTo>
                  <a:pt x="300" y="194"/>
                  <a:pt x="294" y="200"/>
                  <a:pt x="285" y="200"/>
                </a:cubicBezTo>
                <a:lnTo>
                  <a:pt x="267" y="200"/>
                </a:lnTo>
                <a:lnTo>
                  <a:pt x="267" y="150"/>
                </a:lnTo>
                <a:lnTo>
                  <a:pt x="300" y="150"/>
                </a:lnTo>
                <a:lnTo>
                  <a:pt x="300" y="185"/>
                </a:lnTo>
                <a:close/>
                <a:moveTo>
                  <a:pt x="233" y="218"/>
                </a:moveTo>
                <a:cubicBezTo>
                  <a:pt x="233" y="227"/>
                  <a:pt x="227" y="233"/>
                  <a:pt x="218" y="233"/>
                </a:cubicBezTo>
                <a:lnTo>
                  <a:pt x="118" y="233"/>
                </a:lnTo>
                <a:cubicBezTo>
                  <a:pt x="109" y="233"/>
                  <a:pt x="100" y="227"/>
                  <a:pt x="100" y="218"/>
                </a:cubicBezTo>
                <a:lnTo>
                  <a:pt x="100" y="33"/>
                </a:lnTo>
                <a:lnTo>
                  <a:pt x="233" y="33"/>
                </a:lnTo>
                <a:lnTo>
                  <a:pt x="233" y="218"/>
                </a:lnTo>
                <a:close/>
                <a:moveTo>
                  <a:pt x="67" y="200"/>
                </a:moveTo>
                <a:lnTo>
                  <a:pt x="51" y="200"/>
                </a:lnTo>
                <a:cubicBezTo>
                  <a:pt x="42" y="200"/>
                  <a:pt x="33" y="194"/>
                  <a:pt x="33" y="185"/>
                </a:cubicBezTo>
                <a:lnTo>
                  <a:pt x="33" y="150"/>
                </a:lnTo>
                <a:lnTo>
                  <a:pt x="67" y="150"/>
                </a:lnTo>
                <a:lnTo>
                  <a:pt x="67" y="200"/>
                </a:lnTo>
                <a:close/>
                <a:moveTo>
                  <a:pt x="267" y="117"/>
                </a:moveTo>
                <a:lnTo>
                  <a:pt x="267" y="0"/>
                </a:lnTo>
                <a:lnTo>
                  <a:pt x="67" y="0"/>
                </a:lnTo>
                <a:lnTo>
                  <a:pt x="67" y="117"/>
                </a:lnTo>
                <a:lnTo>
                  <a:pt x="0" y="117"/>
                </a:lnTo>
                <a:lnTo>
                  <a:pt x="0" y="201"/>
                </a:lnTo>
                <a:cubicBezTo>
                  <a:pt x="0" y="220"/>
                  <a:pt x="16" y="233"/>
                  <a:pt x="35" y="233"/>
                </a:cubicBezTo>
                <a:lnTo>
                  <a:pt x="68" y="233"/>
                </a:lnTo>
                <a:cubicBezTo>
                  <a:pt x="68" y="250"/>
                  <a:pt x="83" y="267"/>
                  <a:pt x="101" y="267"/>
                </a:cubicBezTo>
                <a:lnTo>
                  <a:pt x="150" y="267"/>
                </a:lnTo>
                <a:lnTo>
                  <a:pt x="150" y="300"/>
                </a:lnTo>
                <a:lnTo>
                  <a:pt x="117" y="300"/>
                </a:lnTo>
                <a:lnTo>
                  <a:pt x="117" y="333"/>
                </a:lnTo>
                <a:lnTo>
                  <a:pt x="217" y="333"/>
                </a:lnTo>
                <a:lnTo>
                  <a:pt x="217" y="300"/>
                </a:lnTo>
                <a:lnTo>
                  <a:pt x="183" y="300"/>
                </a:lnTo>
                <a:lnTo>
                  <a:pt x="183" y="267"/>
                </a:lnTo>
                <a:lnTo>
                  <a:pt x="235" y="267"/>
                </a:lnTo>
                <a:cubicBezTo>
                  <a:pt x="253" y="267"/>
                  <a:pt x="268" y="250"/>
                  <a:pt x="268" y="233"/>
                </a:cubicBezTo>
                <a:lnTo>
                  <a:pt x="301" y="233"/>
                </a:lnTo>
                <a:cubicBezTo>
                  <a:pt x="320" y="233"/>
                  <a:pt x="333" y="220"/>
                  <a:pt x="333" y="201"/>
                </a:cubicBezTo>
                <a:lnTo>
                  <a:pt x="333" y="117"/>
                </a:lnTo>
                <a:lnTo>
                  <a:pt x="267" y="1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8">
            <a:extLst>
              <a:ext uri="{FF2B5EF4-FFF2-40B4-BE49-F238E27FC236}">
                <a16:creationId xmlns:a16="http://schemas.microsoft.com/office/drawing/2014/main" id="{AB32807C-EB6E-4169-BA26-2B9521B2FACB}"/>
              </a:ext>
            </a:extLst>
          </p:cNvPr>
          <p:cNvSpPr>
            <a:spLocks noChangeAspect="1"/>
          </p:cNvSpPr>
          <p:nvPr/>
        </p:nvSpPr>
        <p:spPr bwMode="auto">
          <a:xfrm>
            <a:off x="5637213" y="2154238"/>
            <a:ext cx="257175" cy="252413"/>
          </a:xfrm>
          <a:custGeom>
            <a:avLst/>
            <a:gdLst>
              <a:gd name="T0" fmla="*/ 341 w 341"/>
              <a:gd name="T1" fmla="*/ 116 h 333"/>
              <a:gd name="T2" fmla="*/ 317 w 341"/>
              <a:gd name="T3" fmla="*/ 139 h 333"/>
              <a:gd name="T4" fmla="*/ 294 w 341"/>
              <a:gd name="T5" fmla="*/ 116 h 333"/>
              <a:gd name="T6" fmla="*/ 129 w 341"/>
              <a:gd name="T7" fmla="*/ 281 h 333"/>
              <a:gd name="T8" fmla="*/ 105 w 341"/>
              <a:gd name="T9" fmla="*/ 304 h 333"/>
              <a:gd name="T10" fmla="*/ 83 w 341"/>
              <a:gd name="T11" fmla="*/ 282 h 333"/>
              <a:gd name="T12" fmla="*/ 32 w 341"/>
              <a:gd name="T13" fmla="*/ 333 h 333"/>
              <a:gd name="T14" fmla="*/ 0 w 341"/>
              <a:gd name="T15" fmla="*/ 333 h 333"/>
              <a:gd name="T16" fmla="*/ 0 w 341"/>
              <a:gd name="T17" fmla="*/ 311 h 333"/>
              <a:gd name="T18" fmla="*/ 56 w 341"/>
              <a:gd name="T19" fmla="*/ 259 h 333"/>
              <a:gd name="T20" fmla="*/ 36 w 341"/>
              <a:gd name="T21" fmla="*/ 236 h 333"/>
              <a:gd name="T22" fmla="*/ 60 w 341"/>
              <a:gd name="T23" fmla="*/ 212 h 333"/>
              <a:gd name="T24" fmla="*/ 105 w 341"/>
              <a:gd name="T25" fmla="*/ 257 h 333"/>
              <a:gd name="T26" fmla="*/ 152 w 341"/>
              <a:gd name="T27" fmla="*/ 210 h 333"/>
              <a:gd name="T28" fmla="*/ 131 w 341"/>
              <a:gd name="T29" fmla="*/ 188 h 333"/>
              <a:gd name="T30" fmla="*/ 154 w 341"/>
              <a:gd name="T31" fmla="*/ 165 h 333"/>
              <a:gd name="T32" fmla="*/ 176 w 341"/>
              <a:gd name="T33" fmla="*/ 187 h 333"/>
              <a:gd name="T34" fmla="*/ 270 w 341"/>
              <a:gd name="T35" fmla="*/ 92 h 333"/>
              <a:gd name="T36" fmla="*/ 248 w 341"/>
              <a:gd name="T37" fmla="*/ 71 h 333"/>
              <a:gd name="T38" fmla="*/ 154 w 341"/>
              <a:gd name="T39" fmla="*/ 165 h 333"/>
              <a:gd name="T40" fmla="*/ 83 w 341"/>
              <a:gd name="T41" fmla="*/ 236 h 333"/>
              <a:gd name="T42" fmla="*/ 60 w 341"/>
              <a:gd name="T43" fmla="*/ 212 h 333"/>
              <a:gd name="T44" fmla="*/ 225 w 341"/>
              <a:gd name="T45" fmla="*/ 47 h 333"/>
              <a:gd name="T46" fmla="*/ 201 w 341"/>
              <a:gd name="T47" fmla="*/ 23 h 333"/>
              <a:gd name="T48" fmla="*/ 225 w 341"/>
              <a:gd name="T49" fmla="*/ 0 h 333"/>
              <a:gd name="T50" fmla="*/ 272 w 341"/>
              <a:gd name="T51" fmla="*/ 47 h 333"/>
              <a:gd name="T52" fmla="*/ 296 w 341"/>
              <a:gd name="T53" fmla="*/ 23 h 333"/>
              <a:gd name="T54" fmla="*/ 319 w 341"/>
              <a:gd name="T55" fmla="*/ 47 h 333"/>
              <a:gd name="T56" fmla="*/ 296 w 341"/>
              <a:gd name="T57" fmla="*/ 71 h 333"/>
              <a:gd name="T58" fmla="*/ 341 w 341"/>
              <a:gd name="T59" fmla="*/ 11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41" h="333">
                <a:moveTo>
                  <a:pt x="341" y="116"/>
                </a:moveTo>
                <a:lnTo>
                  <a:pt x="317" y="139"/>
                </a:lnTo>
                <a:lnTo>
                  <a:pt x="294" y="116"/>
                </a:lnTo>
                <a:lnTo>
                  <a:pt x="129" y="281"/>
                </a:lnTo>
                <a:lnTo>
                  <a:pt x="105" y="304"/>
                </a:lnTo>
                <a:lnTo>
                  <a:pt x="83" y="282"/>
                </a:lnTo>
                <a:lnTo>
                  <a:pt x="32" y="333"/>
                </a:lnTo>
                <a:lnTo>
                  <a:pt x="0" y="333"/>
                </a:lnTo>
                <a:lnTo>
                  <a:pt x="0" y="311"/>
                </a:lnTo>
                <a:lnTo>
                  <a:pt x="56" y="259"/>
                </a:lnTo>
                <a:lnTo>
                  <a:pt x="36" y="236"/>
                </a:lnTo>
                <a:lnTo>
                  <a:pt x="60" y="212"/>
                </a:lnTo>
                <a:lnTo>
                  <a:pt x="105" y="257"/>
                </a:lnTo>
                <a:lnTo>
                  <a:pt x="152" y="210"/>
                </a:lnTo>
                <a:lnTo>
                  <a:pt x="131" y="188"/>
                </a:lnTo>
                <a:lnTo>
                  <a:pt x="154" y="165"/>
                </a:lnTo>
                <a:lnTo>
                  <a:pt x="176" y="187"/>
                </a:lnTo>
                <a:lnTo>
                  <a:pt x="270" y="92"/>
                </a:lnTo>
                <a:lnTo>
                  <a:pt x="248" y="71"/>
                </a:lnTo>
                <a:lnTo>
                  <a:pt x="154" y="165"/>
                </a:lnTo>
                <a:lnTo>
                  <a:pt x="83" y="236"/>
                </a:lnTo>
                <a:lnTo>
                  <a:pt x="60" y="212"/>
                </a:lnTo>
                <a:lnTo>
                  <a:pt x="225" y="47"/>
                </a:lnTo>
                <a:lnTo>
                  <a:pt x="201" y="23"/>
                </a:lnTo>
                <a:lnTo>
                  <a:pt x="225" y="0"/>
                </a:lnTo>
                <a:lnTo>
                  <a:pt x="272" y="47"/>
                </a:lnTo>
                <a:lnTo>
                  <a:pt x="296" y="23"/>
                </a:lnTo>
                <a:lnTo>
                  <a:pt x="319" y="47"/>
                </a:lnTo>
                <a:lnTo>
                  <a:pt x="296" y="71"/>
                </a:lnTo>
                <a:cubicBezTo>
                  <a:pt x="323" y="98"/>
                  <a:pt x="312" y="87"/>
                  <a:pt x="341" y="1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9">
            <a:extLst>
              <a:ext uri="{FF2B5EF4-FFF2-40B4-BE49-F238E27FC236}">
                <a16:creationId xmlns:a16="http://schemas.microsoft.com/office/drawing/2014/main" id="{AA154132-6E10-4D1B-915F-18E76C6FB74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33976" y="2152650"/>
            <a:ext cx="176213" cy="254000"/>
          </a:xfrm>
          <a:custGeom>
            <a:avLst/>
            <a:gdLst>
              <a:gd name="T0" fmla="*/ 167 w 234"/>
              <a:gd name="T1" fmla="*/ 200 h 334"/>
              <a:gd name="T2" fmla="*/ 67 w 234"/>
              <a:gd name="T3" fmla="*/ 200 h 334"/>
              <a:gd name="T4" fmla="*/ 67 w 234"/>
              <a:gd name="T5" fmla="*/ 67 h 334"/>
              <a:gd name="T6" fmla="*/ 167 w 234"/>
              <a:gd name="T7" fmla="*/ 67 h 334"/>
              <a:gd name="T8" fmla="*/ 167 w 234"/>
              <a:gd name="T9" fmla="*/ 200 h 334"/>
              <a:gd name="T10" fmla="*/ 167 w 234"/>
              <a:gd name="T11" fmla="*/ 300 h 334"/>
              <a:gd name="T12" fmla="*/ 67 w 234"/>
              <a:gd name="T13" fmla="*/ 300 h 334"/>
              <a:gd name="T14" fmla="*/ 67 w 234"/>
              <a:gd name="T15" fmla="*/ 234 h 334"/>
              <a:gd name="T16" fmla="*/ 167 w 234"/>
              <a:gd name="T17" fmla="*/ 234 h 334"/>
              <a:gd name="T18" fmla="*/ 167 w 234"/>
              <a:gd name="T19" fmla="*/ 300 h 334"/>
              <a:gd name="T20" fmla="*/ 150 w 234"/>
              <a:gd name="T21" fmla="*/ 34 h 334"/>
              <a:gd name="T22" fmla="*/ 150 w 234"/>
              <a:gd name="T23" fmla="*/ 0 h 334"/>
              <a:gd name="T24" fmla="*/ 84 w 234"/>
              <a:gd name="T25" fmla="*/ 0 h 334"/>
              <a:gd name="T26" fmla="*/ 84 w 234"/>
              <a:gd name="T27" fmla="*/ 34 h 334"/>
              <a:gd name="T28" fmla="*/ 0 w 234"/>
              <a:gd name="T29" fmla="*/ 34 h 334"/>
              <a:gd name="T30" fmla="*/ 0 w 234"/>
              <a:gd name="T31" fmla="*/ 67 h 334"/>
              <a:gd name="T32" fmla="*/ 34 w 234"/>
              <a:gd name="T33" fmla="*/ 67 h 334"/>
              <a:gd name="T34" fmla="*/ 34 w 234"/>
              <a:gd name="T35" fmla="*/ 334 h 334"/>
              <a:gd name="T36" fmla="*/ 200 w 234"/>
              <a:gd name="T37" fmla="*/ 334 h 334"/>
              <a:gd name="T38" fmla="*/ 200 w 234"/>
              <a:gd name="T39" fmla="*/ 67 h 334"/>
              <a:gd name="T40" fmla="*/ 234 w 234"/>
              <a:gd name="T41" fmla="*/ 67 h 334"/>
              <a:gd name="T42" fmla="*/ 234 w 234"/>
              <a:gd name="T43" fmla="*/ 34 h 334"/>
              <a:gd name="T44" fmla="*/ 150 w 234"/>
              <a:gd name="T45" fmla="*/ 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34" h="334">
                <a:moveTo>
                  <a:pt x="167" y="200"/>
                </a:moveTo>
                <a:lnTo>
                  <a:pt x="67" y="200"/>
                </a:lnTo>
                <a:lnTo>
                  <a:pt x="67" y="67"/>
                </a:lnTo>
                <a:lnTo>
                  <a:pt x="167" y="67"/>
                </a:lnTo>
                <a:lnTo>
                  <a:pt x="167" y="200"/>
                </a:lnTo>
                <a:close/>
                <a:moveTo>
                  <a:pt x="167" y="300"/>
                </a:moveTo>
                <a:lnTo>
                  <a:pt x="67" y="300"/>
                </a:lnTo>
                <a:lnTo>
                  <a:pt x="67" y="234"/>
                </a:lnTo>
                <a:lnTo>
                  <a:pt x="167" y="234"/>
                </a:lnTo>
                <a:lnTo>
                  <a:pt x="167" y="300"/>
                </a:lnTo>
                <a:close/>
                <a:moveTo>
                  <a:pt x="150" y="34"/>
                </a:moveTo>
                <a:lnTo>
                  <a:pt x="150" y="0"/>
                </a:lnTo>
                <a:lnTo>
                  <a:pt x="84" y="0"/>
                </a:lnTo>
                <a:lnTo>
                  <a:pt x="84" y="34"/>
                </a:lnTo>
                <a:lnTo>
                  <a:pt x="0" y="34"/>
                </a:lnTo>
                <a:lnTo>
                  <a:pt x="0" y="67"/>
                </a:lnTo>
                <a:lnTo>
                  <a:pt x="34" y="67"/>
                </a:lnTo>
                <a:lnTo>
                  <a:pt x="34" y="334"/>
                </a:lnTo>
                <a:lnTo>
                  <a:pt x="200" y="334"/>
                </a:lnTo>
                <a:lnTo>
                  <a:pt x="200" y="67"/>
                </a:lnTo>
                <a:lnTo>
                  <a:pt x="234" y="67"/>
                </a:lnTo>
                <a:lnTo>
                  <a:pt x="234" y="34"/>
                </a:lnTo>
                <a:lnTo>
                  <a:pt x="150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20">
            <a:extLst>
              <a:ext uri="{FF2B5EF4-FFF2-40B4-BE49-F238E27FC236}">
                <a16:creationId xmlns:a16="http://schemas.microsoft.com/office/drawing/2014/main" id="{EE0A9D51-7935-4CE7-A7C7-0A23F8882C4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32326" y="2152650"/>
            <a:ext cx="174625" cy="254000"/>
          </a:xfrm>
          <a:custGeom>
            <a:avLst/>
            <a:gdLst>
              <a:gd name="T0" fmla="*/ 166 w 233"/>
              <a:gd name="T1" fmla="*/ 200 h 334"/>
              <a:gd name="T2" fmla="*/ 66 w 233"/>
              <a:gd name="T3" fmla="*/ 200 h 334"/>
              <a:gd name="T4" fmla="*/ 66 w 233"/>
              <a:gd name="T5" fmla="*/ 34 h 334"/>
              <a:gd name="T6" fmla="*/ 166 w 233"/>
              <a:gd name="T7" fmla="*/ 34 h 334"/>
              <a:gd name="T8" fmla="*/ 166 w 233"/>
              <a:gd name="T9" fmla="*/ 200 h 334"/>
              <a:gd name="T10" fmla="*/ 166 w 233"/>
              <a:gd name="T11" fmla="*/ 300 h 334"/>
              <a:gd name="T12" fmla="*/ 66 w 233"/>
              <a:gd name="T13" fmla="*/ 300 h 334"/>
              <a:gd name="T14" fmla="*/ 66 w 233"/>
              <a:gd name="T15" fmla="*/ 234 h 334"/>
              <a:gd name="T16" fmla="*/ 166 w 233"/>
              <a:gd name="T17" fmla="*/ 234 h 334"/>
              <a:gd name="T18" fmla="*/ 166 w 233"/>
              <a:gd name="T19" fmla="*/ 300 h 334"/>
              <a:gd name="T20" fmla="*/ 0 w 233"/>
              <a:gd name="T21" fmla="*/ 0 h 334"/>
              <a:gd name="T22" fmla="*/ 0 w 233"/>
              <a:gd name="T23" fmla="*/ 34 h 334"/>
              <a:gd name="T24" fmla="*/ 33 w 233"/>
              <a:gd name="T25" fmla="*/ 34 h 334"/>
              <a:gd name="T26" fmla="*/ 33 w 233"/>
              <a:gd name="T27" fmla="*/ 334 h 334"/>
              <a:gd name="T28" fmla="*/ 200 w 233"/>
              <a:gd name="T29" fmla="*/ 334 h 334"/>
              <a:gd name="T30" fmla="*/ 200 w 233"/>
              <a:gd name="T31" fmla="*/ 34 h 334"/>
              <a:gd name="T32" fmla="*/ 233 w 233"/>
              <a:gd name="T33" fmla="*/ 34 h 334"/>
              <a:gd name="T34" fmla="*/ 233 w 233"/>
              <a:gd name="T35" fmla="*/ 0 h 334"/>
              <a:gd name="T36" fmla="*/ 0 w 233"/>
              <a:gd name="T37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3" h="334">
                <a:moveTo>
                  <a:pt x="166" y="200"/>
                </a:moveTo>
                <a:lnTo>
                  <a:pt x="66" y="200"/>
                </a:lnTo>
                <a:lnTo>
                  <a:pt x="66" y="34"/>
                </a:lnTo>
                <a:lnTo>
                  <a:pt x="166" y="34"/>
                </a:lnTo>
                <a:lnTo>
                  <a:pt x="166" y="200"/>
                </a:lnTo>
                <a:close/>
                <a:moveTo>
                  <a:pt x="166" y="300"/>
                </a:moveTo>
                <a:lnTo>
                  <a:pt x="66" y="300"/>
                </a:lnTo>
                <a:lnTo>
                  <a:pt x="66" y="234"/>
                </a:lnTo>
                <a:lnTo>
                  <a:pt x="166" y="234"/>
                </a:lnTo>
                <a:lnTo>
                  <a:pt x="166" y="300"/>
                </a:lnTo>
                <a:close/>
                <a:moveTo>
                  <a:pt x="0" y="0"/>
                </a:moveTo>
                <a:lnTo>
                  <a:pt x="0" y="34"/>
                </a:lnTo>
                <a:lnTo>
                  <a:pt x="33" y="34"/>
                </a:lnTo>
                <a:lnTo>
                  <a:pt x="33" y="334"/>
                </a:lnTo>
                <a:lnTo>
                  <a:pt x="200" y="334"/>
                </a:lnTo>
                <a:lnTo>
                  <a:pt x="200" y="34"/>
                </a:lnTo>
                <a:lnTo>
                  <a:pt x="233" y="34"/>
                </a:lnTo>
                <a:lnTo>
                  <a:pt x="23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21">
            <a:extLst>
              <a:ext uri="{FF2B5EF4-FFF2-40B4-BE49-F238E27FC236}">
                <a16:creationId xmlns:a16="http://schemas.microsoft.com/office/drawing/2014/main" id="{8CB5CC67-EF58-40FA-9413-53A225C21D4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29088" y="2152650"/>
            <a:ext cx="176213" cy="254000"/>
          </a:xfrm>
          <a:custGeom>
            <a:avLst/>
            <a:gdLst>
              <a:gd name="T0" fmla="*/ 167 w 233"/>
              <a:gd name="T1" fmla="*/ 84 h 334"/>
              <a:gd name="T2" fmla="*/ 100 w 233"/>
              <a:gd name="T3" fmla="*/ 84 h 334"/>
              <a:gd name="T4" fmla="*/ 100 w 233"/>
              <a:gd name="T5" fmla="*/ 117 h 334"/>
              <a:gd name="T6" fmla="*/ 167 w 233"/>
              <a:gd name="T7" fmla="*/ 117 h 334"/>
              <a:gd name="T8" fmla="*/ 167 w 233"/>
              <a:gd name="T9" fmla="*/ 150 h 334"/>
              <a:gd name="T10" fmla="*/ 100 w 233"/>
              <a:gd name="T11" fmla="*/ 150 h 334"/>
              <a:gd name="T12" fmla="*/ 100 w 233"/>
              <a:gd name="T13" fmla="*/ 184 h 334"/>
              <a:gd name="T14" fmla="*/ 167 w 233"/>
              <a:gd name="T15" fmla="*/ 184 h 334"/>
              <a:gd name="T16" fmla="*/ 167 w 233"/>
              <a:gd name="T17" fmla="*/ 217 h 334"/>
              <a:gd name="T18" fmla="*/ 100 w 233"/>
              <a:gd name="T19" fmla="*/ 217 h 334"/>
              <a:gd name="T20" fmla="*/ 100 w 233"/>
              <a:gd name="T21" fmla="*/ 250 h 334"/>
              <a:gd name="T22" fmla="*/ 167 w 233"/>
              <a:gd name="T23" fmla="*/ 250 h 334"/>
              <a:gd name="T24" fmla="*/ 167 w 233"/>
              <a:gd name="T25" fmla="*/ 300 h 334"/>
              <a:gd name="T26" fmla="*/ 67 w 233"/>
              <a:gd name="T27" fmla="*/ 300 h 334"/>
              <a:gd name="T28" fmla="*/ 67 w 233"/>
              <a:gd name="T29" fmla="*/ 34 h 334"/>
              <a:gd name="T30" fmla="*/ 167 w 233"/>
              <a:gd name="T31" fmla="*/ 34 h 334"/>
              <a:gd name="T32" fmla="*/ 167 w 233"/>
              <a:gd name="T33" fmla="*/ 84 h 334"/>
              <a:gd name="T34" fmla="*/ 0 w 233"/>
              <a:gd name="T35" fmla="*/ 0 h 334"/>
              <a:gd name="T36" fmla="*/ 0 w 233"/>
              <a:gd name="T37" fmla="*/ 34 h 334"/>
              <a:gd name="T38" fmla="*/ 33 w 233"/>
              <a:gd name="T39" fmla="*/ 34 h 334"/>
              <a:gd name="T40" fmla="*/ 33 w 233"/>
              <a:gd name="T41" fmla="*/ 334 h 334"/>
              <a:gd name="T42" fmla="*/ 200 w 233"/>
              <a:gd name="T43" fmla="*/ 334 h 334"/>
              <a:gd name="T44" fmla="*/ 200 w 233"/>
              <a:gd name="T45" fmla="*/ 34 h 334"/>
              <a:gd name="T46" fmla="*/ 233 w 233"/>
              <a:gd name="T47" fmla="*/ 34 h 334"/>
              <a:gd name="T48" fmla="*/ 233 w 233"/>
              <a:gd name="T49" fmla="*/ 0 h 334"/>
              <a:gd name="T50" fmla="*/ 0 w 233"/>
              <a:gd name="T51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33" h="334">
                <a:moveTo>
                  <a:pt x="167" y="84"/>
                </a:moveTo>
                <a:lnTo>
                  <a:pt x="100" y="84"/>
                </a:lnTo>
                <a:lnTo>
                  <a:pt x="100" y="117"/>
                </a:lnTo>
                <a:lnTo>
                  <a:pt x="167" y="117"/>
                </a:lnTo>
                <a:lnTo>
                  <a:pt x="167" y="150"/>
                </a:lnTo>
                <a:lnTo>
                  <a:pt x="100" y="150"/>
                </a:lnTo>
                <a:lnTo>
                  <a:pt x="100" y="184"/>
                </a:lnTo>
                <a:lnTo>
                  <a:pt x="167" y="184"/>
                </a:lnTo>
                <a:lnTo>
                  <a:pt x="167" y="217"/>
                </a:lnTo>
                <a:lnTo>
                  <a:pt x="100" y="217"/>
                </a:lnTo>
                <a:lnTo>
                  <a:pt x="100" y="250"/>
                </a:lnTo>
                <a:lnTo>
                  <a:pt x="167" y="250"/>
                </a:lnTo>
                <a:lnTo>
                  <a:pt x="167" y="300"/>
                </a:lnTo>
                <a:lnTo>
                  <a:pt x="67" y="300"/>
                </a:lnTo>
                <a:lnTo>
                  <a:pt x="67" y="34"/>
                </a:lnTo>
                <a:lnTo>
                  <a:pt x="167" y="34"/>
                </a:lnTo>
                <a:lnTo>
                  <a:pt x="167" y="84"/>
                </a:lnTo>
                <a:close/>
                <a:moveTo>
                  <a:pt x="0" y="0"/>
                </a:moveTo>
                <a:lnTo>
                  <a:pt x="0" y="34"/>
                </a:lnTo>
                <a:lnTo>
                  <a:pt x="33" y="34"/>
                </a:lnTo>
                <a:lnTo>
                  <a:pt x="33" y="334"/>
                </a:lnTo>
                <a:lnTo>
                  <a:pt x="200" y="334"/>
                </a:lnTo>
                <a:lnTo>
                  <a:pt x="200" y="34"/>
                </a:lnTo>
                <a:lnTo>
                  <a:pt x="233" y="34"/>
                </a:lnTo>
                <a:lnTo>
                  <a:pt x="23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22">
            <a:extLst>
              <a:ext uri="{FF2B5EF4-FFF2-40B4-BE49-F238E27FC236}">
                <a16:creationId xmlns:a16="http://schemas.microsoft.com/office/drawing/2014/main" id="{0E04F4C0-62E8-46C3-A548-430F264FC3D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25851" y="2152650"/>
            <a:ext cx="176213" cy="254000"/>
          </a:xfrm>
          <a:custGeom>
            <a:avLst/>
            <a:gdLst>
              <a:gd name="T0" fmla="*/ 167 w 234"/>
              <a:gd name="T1" fmla="*/ 300 h 334"/>
              <a:gd name="T2" fmla="*/ 67 w 234"/>
              <a:gd name="T3" fmla="*/ 300 h 334"/>
              <a:gd name="T4" fmla="*/ 67 w 234"/>
              <a:gd name="T5" fmla="*/ 217 h 334"/>
              <a:gd name="T6" fmla="*/ 167 w 234"/>
              <a:gd name="T7" fmla="*/ 217 h 334"/>
              <a:gd name="T8" fmla="*/ 167 w 234"/>
              <a:gd name="T9" fmla="*/ 300 h 334"/>
              <a:gd name="T10" fmla="*/ 167 w 234"/>
              <a:gd name="T11" fmla="*/ 0 h 334"/>
              <a:gd name="T12" fmla="*/ 167 w 234"/>
              <a:gd name="T13" fmla="*/ 184 h 334"/>
              <a:gd name="T14" fmla="*/ 67 w 234"/>
              <a:gd name="T15" fmla="*/ 184 h 334"/>
              <a:gd name="T16" fmla="*/ 67 w 234"/>
              <a:gd name="T17" fmla="*/ 0 h 334"/>
              <a:gd name="T18" fmla="*/ 0 w 234"/>
              <a:gd name="T19" fmla="*/ 0 h 334"/>
              <a:gd name="T20" fmla="*/ 0 w 234"/>
              <a:gd name="T21" fmla="*/ 34 h 334"/>
              <a:gd name="T22" fmla="*/ 34 w 234"/>
              <a:gd name="T23" fmla="*/ 34 h 334"/>
              <a:gd name="T24" fmla="*/ 34 w 234"/>
              <a:gd name="T25" fmla="*/ 334 h 334"/>
              <a:gd name="T26" fmla="*/ 200 w 234"/>
              <a:gd name="T27" fmla="*/ 334 h 334"/>
              <a:gd name="T28" fmla="*/ 200 w 234"/>
              <a:gd name="T29" fmla="*/ 34 h 334"/>
              <a:gd name="T30" fmla="*/ 234 w 234"/>
              <a:gd name="T31" fmla="*/ 34 h 334"/>
              <a:gd name="T32" fmla="*/ 234 w 234"/>
              <a:gd name="T33" fmla="*/ 0 h 334"/>
              <a:gd name="T34" fmla="*/ 167 w 234"/>
              <a:gd name="T35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4" h="334">
                <a:moveTo>
                  <a:pt x="167" y="300"/>
                </a:moveTo>
                <a:lnTo>
                  <a:pt x="67" y="300"/>
                </a:lnTo>
                <a:lnTo>
                  <a:pt x="67" y="217"/>
                </a:lnTo>
                <a:lnTo>
                  <a:pt x="167" y="217"/>
                </a:lnTo>
                <a:lnTo>
                  <a:pt x="167" y="300"/>
                </a:lnTo>
                <a:close/>
                <a:moveTo>
                  <a:pt x="167" y="0"/>
                </a:moveTo>
                <a:lnTo>
                  <a:pt x="167" y="184"/>
                </a:lnTo>
                <a:lnTo>
                  <a:pt x="67" y="184"/>
                </a:lnTo>
                <a:lnTo>
                  <a:pt x="67" y="0"/>
                </a:lnTo>
                <a:lnTo>
                  <a:pt x="0" y="0"/>
                </a:lnTo>
                <a:lnTo>
                  <a:pt x="0" y="34"/>
                </a:lnTo>
                <a:lnTo>
                  <a:pt x="34" y="34"/>
                </a:lnTo>
                <a:lnTo>
                  <a:pt x="34" y="334"/>
                </a:lnTo>
                <a:lnTo>
                  <a:pt x="200" y="334"/>
                </a:lnTo>
                <a:lnTo>
                  <a:pt x="200" y="34"/>
                </a:lnTo>
                <a:lnTo>
                  <a:pt x="234" y="34"/>
                </a:lnTo>
                <a:lnTo>
                  <a:pt x="234" y="0"/>
                </a:lnTo>
                <a:lnTo>
                  <a:pt x="16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23">
            <a:extLst>
              <a:ext uri="{FF2B5EF4-FFF2-40B4-BE49-F238E27FC236}">
                <a16:creationId xmlns:a16="http://schemas.microsoft.com/office/drawing/2014/main" id="{8BE24783-223E-4029-91D6-866A54E0EBD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22613" y="2152650"/>
            <a:ext cx="176213" cy="254000"/>
          </a:xfrm>
          <a:custGeom>
            <a:avLst/>
            <a:gdLst>
              <a:gd name="T0" fmla="*/ 166 w 233"/>
              <a:gd name="T1" fmla="*/ 0 h 334"/>
              <a:gd name="T2" fmla="*/ 166 w 233"/>
              <a:gd name="T3" fmla="*/ 300 h 334"/>
              <a:gd name="T4" fmla="*/ 66 w 233"/>
              <a:gd name="T5" fmla="*/ 300 h 334"/>
              <a:gd name="T6" fmla="*/ 66 w 233"/>
              <a:gd name="T7" fmla="*/ 0 h 334"/>
              <a:gd name="T8" fmla="*/ 0 w 233"/>
              <a:gd name="T9" fmla="*/ 0 h 334"/>
              <a:gd name="T10" fmla="*/ 0 w 233"/>
              <a:gd name="T11" fmla="*/ 34 h 334"/>
              <a:gd name="T12" fmla="*/ 33 w 233"/>
              <a:gd name="T13" fmla="*/ 34 h 334"/>
              <a:gd name="T14" fmla="*/ 33 w 233"/>
              <a:gd name="T15" fmla="*/ 334 h 334"/>
              <a:gd name="T16" fmla="*/ 200 w 233"/>
              <a:gd name="T17" fmla="*/ 334 h 334"/>
              <a:gd name="T18" fmla="*/ 200 w 233"/>
              <a:gd name="T19" fmla="*/ 34 h 334"/>
              <a:gd name="T20" fmla="*/ 233 w 233"/>
              <a:gd name="T21" fmla="*/ 34 h 334"/>
              <a:gd name="T22" fmla="*/ 233 w 233"/>
              <a:gd name="T23" fmla="*/ 0 h 334"/>
              <a:gd name="T24" fmla="*/ 166 w 233"/>
              <a:gd name="T25" fmla="*/ 0 h 334"/>
              <a:gd name="T26" fmla="*/ 133 w 233"/>
              <a:gd name="T27" fmla="*/ 267 h 334"/>
              <a:gd name="T28" fmla="*/ 100 w 233"/>
              <a:gd name="T29" fmla="*/ 267 h 334"/>
              <a:gd name="T30" fmla="*/ 100 w 233"/>
              <a:gd name="T31" fmla="*/ 134 h 334"/>
              <a:gd name="T32" fmla="*/ 133 w 233"/>
              <a:gd name="T33" fmla="*/ 134 h 334"/>
              <a:gd name="T34" fmla="*/ 133 w 233"/>
              <a:gd name="T35" fmla="*/ 2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33" h="334">
                <a:moveTo>
                  <a:pt x="166" y="0"/>
                </a:moveTo>
                <a:lnTo>
                  <a:pt x="166" y="300"/>
                </a:lnTo>
                <a:lnTo>
                  <a:pt x="66" y="300"/>
                </a:lnTo>
                <a:lnTo>
                  <a:pt x="66" y="0"/>
                </a:lnTo>
                <a:lnTo>
                  <a:pt x="0" y="0"/>
                </a:lnTo>
                <a:lnTo>
                  <a:pt x="0" y="34"/>
                </a:lnTo>
                <a:lnTo>
                  <a:pt x="33" y="34"/>
                </a:lnTo>
                <a:lnTo>
                  <a:pt x="33" y="334"/>
                </a:lnTo>
                <a:lnTo>
                  <a:pt x="200" y="334"/>
                </a:lnTo>
                <a:lnTo>
                  <a:pt x="200" y="34"/>
                </a:lnTo>
                <a:lnTo>
                  <a:pt x="233" y="34"/>
                </a:lnTo>
                <a:lnTo>
                  <a:pt x="233" y="0"/>
                </a:lnTo>
                <a:lnTo>
                  <a:pt x="166" y="0"/>
                </a:lnTo>
                <a:close/>
                <a:moveTo>
                  <a:pt x="133" y="267"/>
                </a:moveTo>
                <a:lnTo>
                  <a:pt x="100" y="267"/>
                </a:lnTo>
                <a:lnTo>
                  <a:pt x="100" y="134"/>
                </a:lnTo>
                <a:lnTo>
                  <a:pt x="133" y="134"/>
                </a:lnTo>
                <a:lnTo>
                  <a:pt x="133" y="2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4">
            <a:extLst>
              <a:ext uri="{FF2B5EF4-FFF2-40B4-BE49-F238E27FC236}">
                <a16:creationId xmlns:a16="http://schemas.microsoft.com/office/drawing/2014/main" id="{E6F15C85-8CB0-45E8-BC44-8062B5FB7CF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19376" y="2154238"/>
            <a:ext cx="254000" cy="254000"/>
          </a:xfrm>
          <a:custGeom>
            <a:avLst/>
            <a:gdLst>
              <a:gd name="T0" fmla="*/ 177 w 336"/>
              <a:gd name="T1" fmla="*/ 181 h 334"/>
              <a:gd name="T2" fmla="*/ 155 w 336"/>
              <a:gd name="T3" fmla="*/ 159 h 334"/>
              <a:gd name="T4" fmla="*/ 249 w 336"/>
              <a:gd name="T5" fmla="*/ 65 h 334"/>
              <a:gd name="T6" fmla="*/ 271 w 336"/>
              <a:gd name="T7" fmla="*/ 87 h 334"/>
              <a:gd name="T8" fmla="*/ 177 w 336"/>
              <a:gd name="T9" fmla="*/ 181 h 334"/>
              <a:gd name="T10" fmla="*/ 117 w 336"/>
              <a:gd name="T11" fmla="*/ 241 h 334"/>
              <a:gd name="T12" fmla="*/ 95 w 336"/>
              <a:gd name="T13" fmla="*/ 241 h 334"/>
              <a:gd name="T14" fmla="*/ 95 w 336"/>
              <a:gd name="T15" fmla="*/ 219 h 334"/>
              <a:gd name="T16" fmla="*/ 132 w 336"/>
              <a:gd name="T17" fmla="*/ 183 h 334"/>
              <a:gd name="T18" fmla="*/ 153 w 336"/>
              <a:gd name="T19" fmla="*/ 205 h 334"/>
              <a:gd name="T20" fmla="*/ 117 w 336"/>
              <a:gd name="T21" fmla="*/ 241 h 334"/>
              <a:gd name="T22" fmla="*/ 330 w 336"/>
              <a:gd name="T23" fmla="*/ 99 h 334"/>
              <a:gd name="T24" fmla="*/ 297 w 336"/>
              <a:gd name="T25" fmla="*/ 65 h 334"/>
              <a:gd name="T26" fmla="*/ 308 w 336"/>
              <a:gd name="T27" fmla="*/ 53 h 334"/>
              <a:gd name="T28" fmla="*/ 308 w 336"/>
              <a:gd name="T29" fmla="*/ 30 h 334"/>
              <a:gd name="T30" fmla="*/ 285 w 336"/>
              <a:gd name="T31" fmla="*/ 30 h 334"/>
              <a:gd name="T32" fmla="*/ 273 w 336"/>
              <a:gd name="T33" fmla="*/ 42 h 334"/>
              <a:gd name="T34" fmla="*/ 238 w 336"/>
              <a:gd name="T35" fmla="*/ 6 h 334"/>
              <a:gd name="T36" fmla="*/ 214 w 336"/>
              <a:gd name="T37" fmla="*/ 6 h 334"/>
              <a:gd name="T38" fmla="*/ 214 w 336"/>
              <a:gd name="T39" fmla="*/ 30 h 334"/>
              <a:gd name="T40" fmla="*/ 226 w 336"/>
              <a:gd name="T41" fmla="*/ 42 h 334"/>
              <a:gd name="T42" fmla="*/ 58 w 336"/>
              <a:gd name="T43" fmla="*/ 209 h 334"/>
              <a:gd name="T44" fmla="*/ 60 w 336"/>
              <a:gd name="T45" fmla="*/ 254 h 334"/>
              <a:gd name="T46" fmla="*/ 1 w 336"/>
              <a:gd name="T47" fmla="*/ 319 h 334"/>
              <a:gd name="T48" fmla="*/ 37 w 336"/>
              <a:gd name="T49" fmla="*/ 329 h 334"/>
              <a:gd name="T50" fmla="*/ 84 w 336"/>
              <a:gd name="T51" fmla="*/ 282 h 334"/>
              <a:gd name="T52" fmla="*/ 84 w 336"/>
              <a:gd name="T53" fmla="*/ 282 h 334"/>
              <a:gd name="T54" fmla="*/ 130 w 336"/>
              <a:gd name="T55" fmla="*/ 276 h 334"/>
              <a:gd name="T56" fmla="*/ 295 w 336"/>
              <a:gd name="T57" fmla="*/ 111 h 334"/>
              <a:gd name="T58" fmla="*/ 306 w 336"/>
              <a:gd name="T59" fmla="*/ 122 h 334"/>
              <a:gd name="T60" fmla="*/ 330 w 336"/>
              <a:gd name="T61" fmla="*/ 122 h 334"/>
              <a:gd name="T62" fmla="*/ 330 w 336"/>
              <a:gd name="T63" fmla="*/ 99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6" h="334">
                <a:moveTo>
                  <a:pt x="177" y="181"/>
                </a:moveTo>
                <a:lnTo>
                  <a:pt x="155" y="159"/>
                </a:lnTo>
                <a:lnTo>
                  <a:pt x="249" y="65"/>
                </a:lnTo>
                <a:lnTo>
                  <a:pt x="271" y="87"/>
                </a:lnTo>
                <a:lnTo>
                  <a:pt x="177" y="181"/>
                </a:lnTo>
                <a:close/>
                <a:moveTo>
                  <a:pt x="117" y="241"/>
                </a:moveTo>
                <a:cubicBezTo>
                  <a:pt x="111" y="247"/>
                  <a:pt x="101" y="247"/>
                  <a:pt x="95" y="241"/>
                </a:cubicBezTo>
                <a:cubicBezTo>
                  <a:pt x="89" y="235"/>
                  <a:pt x="89" y="225"/>
                  <a:pt x="95" y="219"/>
                </a:cubicBezTo>
                <a:lnTo>
                  <a:pt x="132" y="183"/>
                </a:lnTo>
                <a:lnTo>
                  <a:pt x="153" y="205"/>
                </a:lnTo>
                <a:lnTo>
                  <a:pt x="117" y="241"/>
                </a:lnTo>
                <a:close/>
                <a:moveTo>
                  <a:pt x="330" y="99"/>
                </a:moveTo>
                <a:cubicBezTo>
                  <a:pt x="313" y="82"/>
                  <a:pt x="321" y="90"/>
                  <a:pt x="297" y="65"/>
                </a:cubicBezTo>
                <a:lnTo>
                  <a:pt x="308" y="53"/>
                </a:lnTo>
                <a:cubicBezTo>
                  <a:pt x="315" y="47"/>
                  <a:pt x="315" y="36"/>
                  <a:pt x="308" y="30"/>
                </a:cubicBezTo>
                <a:cubicBezTo>
                  <a:pt x="302" y="23"/>
                  <a:pt x="291" y="23"/>
                  <a:pt x="285" y="30"/>
                </a:cubicBezTo>
                <a:lnTo>
                  <a:pt x="273" y="42"/>
                </a:lnTo>
                <a:cubicBezTo>
                  <a:pt x="252" y="21"/>
                  <a:pt x="264" y="33"/>
                  <a:pt x="238" y="6"/>
                </a:cubicBezTo>
                <a:cubicBezTo>
                  <a:pt x="231" y="0"/>
                  <a:pt x="221" y="0"/>
                  <a:pt x="214" y="6"/>
                </a:cubicBezTo>
                <a:cubicBezTo>
                  <a:pt x="208" y="13"/>
                  <a:pt x="208" y="23"/>
                  <a:pt x="214" y="30"/>
                </a:cubicBezTo>
                <a:lnTo>
                  <a:pt x="226" y="42"/>
                </a:lnTo>
                <a:lnTo>
                  <a:pt x="58" y="209"/>
                </a:lnTo>
                <a:cubicBezTo>
                  <a:pt x="47" y="220"/>
                  <a:pt x="45" y="238"/>
                  <a:pt x="60" y="254"/>
                </a:cubicBezTo>
                <a:cubicBezTo>
                  <a:pt x="0" y="309"/>
                  <a:pt x="1" y="303"/>
                  <a:pt x="1" y="319"/>
                </a:cubicBezTo>
                <a:cubicBezTo>
                  <a:pt x="1" y="334"/>
                  <a:pt x="32" y="334"/>
                  <a:pt x="37" y="329"/>
                </a:cubicBezTo>
                <a:lnTo>
                  <a:pt x="84" y="282"/>
                </a:lnTo>
                <a:lnTo>
                  <a:pt x="84" y="282"/>
                </a:lnTo>
                <a:cubicBezTo>
                  <a:pt x="96" y="299"/>
                  <a:pt x="115" y="292"/>
                  <a:pt x="130" y="276"/>
                </a:cubicBezTo>
                <a:lnTo>
                  <a:pt x="295" y="111"/>
                </a:lnTo>
                <a:lnTo>
                  <a:pt x="306" y="122"/>
                </a:lnTo>
                <a:cubicBezTo>
                  <a:pt x="313" y="129"/>
                  <a:pt x="323" y="129"/>
                  <a:pt x="330" y="122"/>
                </a:cubicBezTo>
                <a:cubicBezTo>
                  <a:pt x="336" y="116"/>
                  <a:pt x="336" y="105"/>
                  <a:pt x="330" y="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125">
            <a:extLst>
              <a:ext uri="{FF2B5EF4-FFF2-40B4-BE49-F238E27FC236}">
                <a16:creationId xmlns:a16="http://schemas.microsoft.com/office/drawing/2014/main" id="{71DBA199-9FF7-4C30-8346-48F2570A911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17726" y="2152650"/>
            <a:ext cx="176213" cy="254000"/>
          </a:xfrm>
          <a:custGeom>
            <a:avLst/>
            <a:gdLst>
              <a:gd name="T0" fmla="*/ 167 w 234"/>
              <a:gd name="T1" fmla="*/ 200 h 334"/>
              <a:gd name="T2" fmla="*/ 67 w 234"/>
              <a:gd name="T3" fmla="*/ 200 h 334"/>
              <a:gd name="T4" fmla="*/ 67 w 234"/>
              <a:gd name="T5" fmla="*/ 67 h 334"/>
              <a:gd name="T6" fmla="*/ 167 w 234"/>
              <a:gd name="T7" fmla="*/ 67 h 334"/>
              <a:gd name="T8" fmla="*/ 167 w 234"/>
              <a:gd name="T9" fmla="*/ 200 h 334"/>
              <a:gd name="T10" fmla="*/ 150 w 234"/>
              <a:gd name="T11" fmla="*/ 300 h 334"/>
              <a:gd name="T12" fmla="*/ 84 w 234"/>
              <a:gd name="T13" fmla="*/ 300 h 334"/>
              <a:gd name="T14" fmla="*/ 67 w 234"/>
              <a:gd name="T15" fmla="*/ 284 h 334"/>
              <a:gd name="T16" fmla="*/ 67 w 234"/>
              <a:gd name="T17" fmla="*/ 234 h 334"/>
              <a:gd name="T18" fmla="*/ 167 w 234"/>
              <a:gd name="T19" fmla="*/ 234 h 334"/>
              <a:gd name="T20" fmla="*/ 167 w 234"/>
              <a:gd name="T21" fmla="*/ 284 h 334"/>
              <a:gd name="T22" fmla="*/ 150 w 234"/>
              <a:gd name="T23" fmla="*/ 300 h 334"/>
              <a:gd name="T24" fmla="*/ 150 w 234"/>
              <a:gd name="T25" fmla="*/ 34 h 334"/>
              <a:gd name="T26" fmla="*/ 150 w 234"/>
              <a:gd name="T27" fmla="*/ 34 h 334"/>
              <a:gd name="T28" fmla="*/ 117 w 234"/>
              <a:gd name="T29" fmla="*/ 0 h 334"/>
              <a:gd name="T30" fmla="*/ 84 w 234"/>
              <a:gd name="T31" fmla="*/ 34 h 334"/>
              <a:gd name="T32" fmla="*/ 17 w 234"/>
              <a:gd name="T33" fmla="*/ 34 h 334"/>
              <a:gd name="T34" fmla="*/ 0 w 234"/>
              <a:gd name="T35" fmla="*/ 50 h 334"/>
              <a:gd name="T36" fmla="*/ 17 w 234"/>
              <a:gd name="T37" fmla="*/ 67 h 334"/>
              <a:gd name="T38" fmla="*/ 34 w 234"/>
              <a:gd name="T39" fmla="*/ 67 h 334"/>
              <a:gd name="T40" fmla="*/ 34 w 234"/>
              <a:gd name="T41" fmla="*/ 300 h 334"/>
              <a:gd name="T42" fmla="*/ 67 w 234"/>
              <a:gd name="T43" fmla="*/ 334 h 334"/>
              <a:gd name="T44" fmla="*/ 167 w 234"/>
              <a:gd name="T45" fmla="*/ 334 h 334"/>
              <a:gd name="T46" fmla="*/ 200 w 234"/>
              <a:gd name="T47" fmla="*/ 300 h 334"/>
              <a:gd name="T48" fmla="*/ 200 w 234"/>
              <a:gd name="T49" fmla="*/ 67 h 334"/>
              <a:gd name="T50" fmla="*/ 217 w 234"/>
              <a:gd name="T51" fmla="*/ 67 h 334"/>
              <a:gd name="T52" fmla="*/ 234 w 234"/>
              <a:gd name="T53" fmla="*/ 50 h 334"/>
              <a:gd name="T54" fmla="*/ 217 w 234"/>
              <a:gd name="T55" fmla="*/ 34 h 334"/>
              <a:gd name="T56" fmla="*/ 150 w 234"/>
              <a:gd name="T57" fmla="*/ 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334">
                <a:moveTo>
                  <a:pt x="167" y="200"/>
                </a:moveTo>
                <a:lnTo>
                  <a:pt x="67" y="200"/>
                </a:lnTo>
                <a:lnTo>
                  <a:pt x="67" y="67"/>
                </a:lnTo>
                <a:lnTo>
                  <a:pt x="167" y="67"/>
                </a:lnTo>
                <a:lnTo>
                  <a:pt x="167" y="200"/>
                </a:lnTo>
                <a:close/>
                <a:moveTo>
                  <a:pt x="150" y="300"/>
                </a:moveTo>
                <a:lnTo>
                  <a:pt x="84" y="300"/>
                </a:lnTo>
                <a:cubicBezTo>
                  <a:pt x="74" y="300"/>
                  <a:pt x="67" y="293"/>
                  <a:pt x="67" y="284"/>
                </a:cubicBezTo>
                <a:lnTo>
                  <a:pt x="67" y="234"/>
                </a:lnTo>
                <a:lnTo>
                  <a:pt x="167" y="234"/>
                </a:lnTo>
                <a:lnTo>
                  <a:pt x="167" y="284"/>
                </a:lnTo>
                <a:cubicBezTo>
                  <a:pt x="167" y="293"/>
                  <a:pt x="160" y="300"/>
                  <a:pt x="150" y="300"/>
                </a:cubicBezTo>
                <a:close/>
                <a:moveTo>
                  <a:pt x="150" y="34"/>
                </a:moveTo>
                <a:lnTo>
                  <a:pt x="150" y="34"/>
                </a:lnTo>
                <a:cubicBezTo>
                  <a:pt x="150" y="15"/>
                  <a:pt x="135" y="0"/>
                  <a:pt x="117" y="0"/>
                </a:cubicBezTo>
                <a:cubicBezTo>
                  <a:pt x="99" y="0"/>
                  <a:pt x="84" y="15"/>
                  <a:pt x="84" y="34"/>
                </a:cubicBezTo>
                <a:lnTo>
                  <a:pt x="17" y="34"/>
                </a:lnTo>
                <a:cubicBezTo>
                  <a:pt x="8" y="34"/>
                  <a:pt x="0" y="41"/>
                  <a:pt x="0" y="50"/>
                </a:cubicBezTo>
                <a:cubicBezTo>
                  <a:pt x="0" y="60"/>
                  <a:pt x="8" y="67"/>
                  <a:pt x="17" y="67"/>
                </a:cubicBezTo>
                <a:lnTo>
                  <a:pt x="34" y="67"/>
                </a:lnTo>
                <a:lnTo>
                  <a:pt x="34" y="300"/>
                </a:lnTo>
                <a:cubicBezTo>
                  <a:pt x="34" y="319"/>
                  <a:pt x="49" y="334"/>
                  <a:pt x="67" y="334"/>
                </a:cubicBezTo>
                <a:lnTo>
                  <a:pt x="167" y="334"/>
                </a:lnTo>
                <a:cubicBezTo>
                  <a:pt x="185" y="334"/>
                  <a:pt x="200" y="319"/>
                  <a:pt x="200" y="300"/>
                </a:cubicBezTo>
                <a:lnTo>
                  <a:pt x="200" y="67"/>
                </a:lnTo>
                <a:lnTo>
                  <a:pt x="217" y="67"/>
                </a:lnTo>
                <a:cubicBezTo>
                  <a:pt x="226" y="67"/>
                  <a:pt x="234" y="60"/>
                  <a:pt x="234" y="50"/>
                </a:cubicBezTo>
                <a:cubicBezTo>
                  <a:pt x="234" y="41"/>
                  <a:pt x="226" y="34"/>
                  <a:pt x="217" y="34"/>
                </a:cubicBezTo>
                <a:lnTo>
                  <a:pt x="150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126">
            <a:extLst>
              <a:ext uri="{FF2B5EF4-FFF2-40B4-BE49-F238E27FC236}">
                <a16:creationId xmlns:a16="http://schemas.microsoft.com/office/drawing/2014/main" id="{676C5DF1-A3F2-4966-8EE9-3E2DD4EF82E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14488" y="2152650"/>
            <a:ext cx="176213" cy="254000"/>
          </a:xfrm>
          <a:custGeom>
            <a:avLst/>
            <a:gdLst>
              <a:gd name="T0" fmla="*/ 166 w 233"/>
              <a:gd name="T1" fmla="*/ 200 h 334"/>
              <a:gd name="T2" fmla="*/ 66 w 233"/>
              <a:gd name="T3" fmla="*/ 200 h 334"/>
              <a:gd name="T4" fmla="*/ 66 w 233"/>
              <a:gd name="T5" fmla="*/ 34 h 334"/>
              <a:gd name="T6" fmla="*/ 166 w 233"/>
              <a:gd name="T7" fmla="*/ 34 h 334"/>
              <a:gd name="T8" fmla="*/ 166 w 233"/>
              <a:gd name="T9" fmla="*/ 200 h 334"/>
              <a:gd name="T10" fmla="*/ 150 w 233"/>
              <a:gd name="T11" fmla="*/ 300 h 334"/>
              <a:gd name="T12" fmla="*/ 83 w 233"/>
              <a:gd name="T13" fmla="*/ 300 h 334"/>
              <a:gd name="T14" fmla="*/ 66 w 233"/>
              <a:gd name="T15" fmla="*/ 284 h 334"/>
              <a:gd name="T16" fmla="*/ 66 w 233"/>
              <a:gd name="T17" fmla="*/ 234 h 334"/>
              <a:gd name="T18" fmla="*/ 166 w 233"/>
              <a:gd name="T19" fmla="*/ 234 h 334"/>
              <a:gd name="T20" fmla="*/ 166 w 233"/>
              <a:gd name="T21" fmla="*/ 284 h 334"/>
              <a:gd name="T22" fmla="*/ 150 w 233"/>
              <a:gd name="T23" fmla="*/ 300 h 334"/>
              <a:gd name="T24" fmla="*/ 0 w 233"/>
              <a:gd name="T25" fmla="*/ 17 h 334"/>
              <a:gd name="T26" fmla="*/ 0 w 233"/>
              <a:gd name="T27" fmla="*/ 17 h 334"/>
              <a:gd name="T28" fmla="*/ 16 w 233"/>
              <a:gd name="T29" fmla="*/ 34 h 334"/>
              <a:gd name="T30" fmla="*/ 33 w 233"/>
              <a:gd name="T31" fmla="*/ 34 h 334"/>
              <a:gd name="T32" fmla="*/ 33 w 233"/>
              <a:gd name="T33" fmla="*/ 300 h 334"/>
              <a:gd name="T34" fmla="*/ 66 w 233"/>
              <a:gd name="T35" fmla="*/ 334 h 334"/>
              <a:gd name="T36" fmla="*/ 166 w 233"/>
              <a:gd name="T37" fmla="*/ 334 h 334"/>
              <a:gd name="T38" fmla="*/ 200 w 233"/>
              <a:gd name="T39" fmla="*/ 300 h 334"/>
              <a:gd name="T40" fmla="*/ 200 w 233"/>
              <a:gd name="T41" fmla="*/ 34 h 334"/>
              <a:gd name="T42" fmla="*/ 216 w 233"/>
              <a:gd name="T43" fmla="*/ 34 h 334"/>
              <a:gd name="T44" fmla="*/ 233 w 233"/>
              <a:gd name="T45" fmla="*/ 17 h 334"/>
              <a:gd name="T46" fmla="*/ 216 w 233"/>
              <a:gd name="T47" fmla="*/ 0 h 334"/>
              <a:gd name="T48" fmla="*/ 16 w 233"/>
              <a:gd name="T49" fmla="*/ 0 h 334"/>
              <a:gd name="T50" fmla="*/ 0 w 233"/>
              <a:gd name="T51" fmla="*/ 1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33" h="334">
                <a:moveTo>
                  <a:pt x="166" y="200"/>
                </a:moveTo>
                <a:lnTo>
                  <a:pt x="66" y="200"/>
                </a:lnTo>
                <a:lnTo>
                  <a:pt x="66" y="34"/>
                </a:lnTo>
                <a:lnTo>
                  <a:pt x="166" y="34"/>
                </a:lnTo>
                <a:lnTo>
                  <a:pt x="166" y="200"/>
                </a:lnTo>
                <a:close/>
                <a:moveTo>
                  <a:pt x="150" y="300"/>
                </a:moveTo>
                <a:lnTo>
                  <a:pt x="83" y="300"/>
                </a:lnTo>
                <a:cubicBezTo>
                  <a:pt x="74" y="300"/>
                  <a:pt x="66" y="293"/>
                  <a:pt x="66" y="284"/>
                </a:cubicBezTo>
                <a:lnTo>
                  <a:pt x="66" y="234"/>
                </a:lnTo>
                <a:lnTo>
                  <a:pt x="166" y="234"/>
                </a:lnTo>
                <a:lnTo>
                  <a:pt x="166" y="284"/>
                </a:lnTo>
                <a:cubicBezTo>
                  <a:pt x="166" y="293"/>
                  <a:pt x="159" y="300"/>
                  <a:pt x="150" y="300"/>
                </a:cubicBezTo>
                <a:close/>
                <a:moveTo>
                  <a:pt x="0" y="17"/>
                </a:moveTo>
                <a:lnTo>
                  <a:pt x="0" y="17"/>
                </a:lnTo>
                <a:cubicBezTo>
                  <a:pt x="0" y="26"/>
                  <a:pt x="7" y="34"/>
                  <a:pt x="16" y="34"/>
                </a:cubicBezTo>
                <a:lnTo>
                  <a:pt x="33" y="34"/>
                </a:lnTo>
                <a:lnTo>
                  <a:pt x="33" y="300"/>
                </a:lnTo>
                <a:cubicBezTo>
                  <a:pt x="33" y="319"/>
                  <a:pt x="48" y="334"/>
                  <a:pt x="66" y="334"/>
                </a:cubicBezTo>
                <a:lnTo>
                  <a:pt x="166" y="334"/>
                </a:lnTo>
                <a:cubicBezTo>
                  <a:pt x="185" y="334"/>
                  <a:pt x="200" y="319"/>
                  <a:pt x="200" y="300"/>
                </a:cubicBezTo>
                <a:lnTo>
                  <a:pt x="200" y="34"/>
                </a:lnTo>
                <a:lnTo>
                  <a:pt x="216" y="34"/>
                </a:lnTo>
                <a:cubicBezTo>
                  <a:pt x="226" y="34"/>
                  <a:pt x="233" y="26"/>
                  <a:pt x="233" y="17"/>
                </a:cubicBezTo>
                <a:cubicBezTo>
                  <a:pt x="233" y="8"/>
                  <a:pt x="226" y="0"/>
                  <a:pt x="216" y="0"/>
                </a:cubicBezTo>
                <a:lnTo>
                  <a:pt x="16" y="0"/>
                </a:lnTo>
                <a:cubicBezTo>
                  <a:pt x="7" y="0"/>
                  <a:pt x="0" y="8"/>
                  <a:pt x="0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27">
            <a:extLst>
              <a:ext uri="{FF2B5EF4-FFF2-40B4-BE49-F238E27FC236}">
                <a16:creationId xmlns:a16="http://schemas.microsoft.com/office/drawing/2014/main" id="{AB209C72-46CF-44CD-BE06-FBABCE4D3EC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11251" y="2152650"/>
            <a:ext cx="176213" cy="254000"/>
          </a:xfrm>
          <a:custGeom>
            <a:avLst/>
            <a:gdLst>
              <a:gd name="T0" fmla="*/ 167 w 233"/>
              <a:gd name="T1" fmla="*/ 84 h 334"/>
              <a:gd name="T2" fmla="*/ 117 w 233"/>
              <a:gd name="T3" fmla="*/ 84 h 334"/>
              <a:gd name="T4" fmla="*/ 100 w 233"/>
              <a:gd name="T5" fmla="*/ 100 h 334"/>
              <a:gd name="T6" fmla="*/ 117 w 233"/>
              <a:gd name="T7" fmla="*/ 117 h 334"/>
              <a:gd name="T8" fmla="*/ 167 w 233"/>
              <a:gd name="T9" fmla="*/ 117 h 334"/>
              <a:gd name="T10" fmla="*/ 167 w 233"/>
              <a:gd name="T11" fmla="*/ 150 h 334"/>
              <a:gd name="T12" fmla="*/ 117 w 233"/>
              <a:gd name="T13" fmla="*/ 150 h 334"/>
              <a:gd name="T14" fmla="*/ 100 w 233"/>
              <a:gd name="T15" fmla="*/ 167 h 334"/>
              <a:gd name="T16" fmla="*/ 117 w 233"/>
              <a:gd name="T17" fmla="*/ 184 h 334"/>
              <a:gd name="T18" fmla="*/ 167 w 233"/>
              <a:gd name="T19" fmla="*/ 184 h 334"/>
              <a:gd name="T20" fmla="*/ 167 w 233"/>
              <a:gd name="T21" fmla="*/ 217 h 334"/>
              <a:gd name="T22" fmla="*/ 117 w 233"/>
              <a:gd name="T23" fmla="*/ 217 h 334"/>
              <a:gd name="T24" fmla="*/ 100 w 233"/>
              <a:gd name="T25" fmla="*/ 234 h 334"/>
              <a:gd name="T26" fmla="*/ 117 w 233"/>
              <a:gd name="T27" fmla="*/ 250 h 334"/>
              <a:gd name="T28" fmla="*/ 167 w 233"/>
              <a:gd name="T29" fmla="*/ 250 h 334"/>
              <a:gd name="T30" fmla="*/ 167 w 233"/>
              <a:gd name="T31" fmla="*/ 284 h 334"/>
              <a:gd name="T32" fmla="*/ 150 w 233"/>
              <a:gd name="T33" fmla="*/ 300 h 334"/>
              <a:gd name="T34" fmla="*/ 83 w 233"/>
              <a:gd name="T35" fmla="*/ 300 h 334"/>
              <a:gd name="T36" fmla="*/ 67 w 233"/>
              <a:gd name="T37" fmla="*/ 284 h 334"/>
              <a:gd name="T38" fmla="*/ 67 w 233"/>
              <a:gd name="T39" fmla="*/ 34 h 334"/>
              <a:gd name="T40" fmla="*/ 167 w 233"/>
              <a:gd name="T41" fmla="*/ 34 h 334"/>
              <a:gd name="T42" fmla="*/ 167 w 233"/>
              <a:gd name="T43" fmla="*/ 84 h 334"/>
              <a:gd name="T44" fmla="*/ 0 w 233"/>
              <a:gd name="T45" fmla="*/ 17 h 334"/>
              <a:gd name="T46" fmla="*/ 0 w 233"/>
              <a:gd name="T47" fmla="*/ 17 h 334"/>
              <a:gd name="T48" fmla="*/ 17 w 233"/>
              <a:gd name="T49" fmla="*/ 34 h 334"/>
              <a:gd name="T50" fmla="*/ 33 w 233"/>
              <a:gd name="T51" fmla="*/ 34 h 334"/>
              <a:gd name="T52" fmla="*/ 33 w 233"/>
              <a:gd name="T53" fmla="*/ 300 h 334"/>
              <a:gd name="T54" fmla="*/ 67 w 233"/>
              <a:gd name="T55" fmla="*/ 334 h 334"/>
              <a:gd name="T56" fmla="*/ 167 w 233"/>
              <a:gd name="T57" fmla="*/ 334 h 334"/>
              <a:gd name="T58" fmla="*/ 200 w 233"/>
              <a:gd name="T59" fmla="*/ 300 h 334"/>
              <a:gd name="T60" fmla="*/ 200 w 233"/>
              <a:gd name="T61" fmla="*/ 34 h 334"/>
              <a:gd name="T62" fmla="*/ 217 w 233"/>
              <a:gd name="T63" fmla="*/ 34 h 334"/>
              <a:gd name="T64" fmla="*/ 233 w 233"/>
              <a:gd name="T65" fmla="*/ 17 h 334"/>
              <a:gd name="T66" fmla="*/ 217 w 233"/>
              <a:gd name="T67" fmla="*/ 0 h 334"/>
              <a:gd name="T68" fmla="*/ 17 w 233"/>
              <a:gd name="T69" fmla="*/ 0 h 334"/>
              <a:gd name="T70" fmla="*/ 0 w 233"/>
              <a:gd name="T71" fmla="*/ 1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3" h="334">
                <a:moveTo>
                  <a:pt x="167" y="84"/>
                </a:moveTo>
                <a:lnTo>
                  <a:pt x="117" y="84"/>
                </a:lnTo>
                <a:cubicBezTo>
                  <a:pt x="107" y="84"/>
                  <a:pt x="100" y="91"/>
                  <a:pt x="100" y="100"/>
                </a:cubicBezTo>
                <a:cubicBezTo>
                  <a:pt x="100" y="110"/>
                  <a:pt x="107" y="117"/>
                  <a:pt x="117" y="117"/>
                </a:cubicBezTo>
                <a:lnTo>
                  <a:pt x="167" y="117"/>
                </a:lnTo>
                <a:lnTo>
                  <a:pt x="167" y="150"/>
                </a:lnTo>
                <a:lnTo>
                  <a:pt x="117" y="150"/>
                </a:lnTo>
                <a:cubicBezTo>
                  <a:pt x="107" y="150"/>
                  <a:pt x="100" y="158"/>
                  <a:pt x="100" y="167"/>
                </a:cubicBezTo>
                <a:cubicBezTo>
                  <a:pt x="100" y="176"/>
                  <a:pt x="107" y="184"/>
                  <a:pt x="117" y="184"/>
                </a:cubicBezTo>
                <a:lnTo>
                  <a:pt x="167" y="184"/>
                </a:lnTo>
                <a:lnTo>
                  <a:pt x="167" y="217"/>
                </a:lnTo>
                <a:lnTo>
                  <a:pt x="117" y="217"/>
                </a:lnTo>
                <a:cubicBezTo>
                  <a:pt x="107" y="217"/>
                  <a:pt x="100" y="224"/>
                  <a:pt x="100" y="234"/>
                </a:cubicBezTo>
                <a:cubicBezTo>
                  <a:pt x="100" y="243"/>
                  <a:pt x="107" y="250"/>
                  <a:pt x="117" y="250"/>
                </a:cubicBezTo>
                <a:lnTo>
                  <a:pt x="167" y="250"/>
                </a:lnTo>
                <a:lnTo>
                  <a:pt x="167" y="284"/>
                </a:lnTo>
                <a:cubicBezTo>
                  <a:pt x="167" y="293"/>
                  <a:pt x="159" y="300"/>
                  <a:pt x="150" y="300"/>
                </a:cubicBezTo>
                <a:lnTo>
                  <a:pt x="83" y="300"/>
                </a:lnTo>
                <a:cubicBezTo>
                  <a:pt x="74" y="300"/>
                  <a:pt x="67" y="293"/>
                  <a:pt x="67" y="284"/>
                </a:cubicBezTo>
                <a:lnTo>
                  <a:pt x="67" y="34"/>
                </a:lnTo>
                <a:lnTo>
                  <a:pt x="167" y="34"/>
                </a:lnTo>
                <a:lnTo>
                  <a:pt x="167" y="84"/>
                </a:lnTo>
                <a:close/>
                <a:moveTo>
                  <a:pt x="0" y="17"/>
                </a:moveTo>
                <a:lnTo>
                  <a:pt x="0" y="17"/>
                </a:lnTo>
                <a:cubicBezTo>
                  <a:pt x="0" y="26"/>
                  <a:pt x="7" y="34"/>
                  <a:pt x="17" y="34"/>
                </a:cubicBezTo>
                <a:lnTo>
                  <a:pt x="33" y="34"/>
                </a:lnTo>
                <a:lnTo>
                  <a:pt x="33" y="300"/>
                </a:lnTo>
                <a:cubicBezTo>
                  <a:pt x="33" y="319"/>
                  <a:pt x="48" y="334"/>
                  <a:pt x="67" y="334"/>
                </a:cubicBezTo>
                <a:lnTo>
                  <a:pt x="167" y="334"/>
                </a:lnTo>
                <a:cubicBezTo>
                  <a:pt x="185" y="334"/>
                  <a:pt x="200" y="319"/>
                  <a:pt x="200" y="300"/>
                </a:cubicBezTo>
                <a:lnTo>
                  <a:pt x="200" y="34"/>
                </a:lnTo>
                <a:lnTo>
                  <a:pt x="217" y="34"/>
                </a:lnTo>
                <a:cubicBezTo>
                  <a:pt x="226" y="34"/>
                  <a:pt x="233" y="26"/>
                  <a:pt x="233" y="17"/>
                </a:cubicBezTo>
                <a:cubicBezTo>
                  <a:pt x="233" y="8"/>
                  <a:pt x="226" y="0"/>
                  <a:pt x="217" y="0"/>
                </a:cubicBezTo>
                <a:lnTo>
                  <a:pt x="17" y="0"/>
                </a:lnTo>
                <a:cubicBezTo>
                  <a:pt x="7" y="0"/>
                  <a:pt x="0" y="8"/>
                  <a:pt x="0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28">
            <a:extLst>
              <a:ext uri="{FF2B5EF4-FFF2-40B4-BE49-F238E27FC236}">
                <a16:creationId xmlns:a16="http://schemas.microsoft.com/office/drawing/2014/main" id="{95D4D19D-AB5E-4298-B1B7-29BE5E6937D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37213" y="1646238"/>
            <a:ext cx="176213" cy="254000"/>
          </a:xfrm>
          <a:custGeom>
            <a:avLst/>
            <a:gdLst>
              <a:gd name="T0" fmla="*/ 150 w 233"/>
              <a:gd name="T1" fmla="*/ 300 h 333"/>
              <a:gd name="T2" fmla="*/ 83 w 233"/>
              <a:gd name="T3" fmla="*/ 300 h 333"/>
              <a:gd name="T4" fmla="*/ 67 w 233"/>
              <a:gd name="T5" fmla="*/ 283 h 333"/>
              <a:gd name="T6" fmla="*/ 67 w 233"/>
              <a:gd name="T7" fmla="*/ 216 h 333"/>
              <a:gd name="T8" fmla="*/ 167 w 233"/>
              <a:gd name="T9" fmla="*/ 216 h 333"/>
              <a:gd name="T10" fmla="*/ 167 w 233"/>
              <a:gd name="T11" fmla="*/ 283 h 333"/>
              <a:gd name="T12" fmla="*/ 150 w 233"/>
              <a:gd name="T13" fmla="*/ 300 h 333"/>
              <a:gd name="T14" fmla="*/ 167 w 233"/>
              <a:gd name="T15" fmla="*/ 33 h 333"/>
              <a:gd name="T16" fmla="*/ 167 w 233"/>
              <a:gd name="T17" fmla="*/ 183 h 333"/>
              <a:gd name="T18" fmla="*/ 67 w 233"/>
              <a:gd name="T19" fmla="*/ 183 h 333"/>
              <a:gd name="T20" fmla="*/ 67 w 233"/>
              <a:gd name="T21" fmla="*/ 33 h 333"/>
              <a:gd name="T22" fmla="*/ 33 w 233"/>
              <a:gd name="T23" fmla="*/ 0 h 333"/>
              <a:gd name="T24" fmla="*/ 17 w 233"/>
              <a:gd name="T25" fmla="*/ 0 h 333"/>
              <a:gd name="T26" fmla="*/ 0 w 233"/>
              <a:gd name="T27" fmla="*/ 16 h 333"/>
              <a:gd name="T28" fmla="*/ 17 w 233"/>
              <a:gd name="T29" fmla="*/ 33 h 333"/>
              <a:gd name="T30" fmla="*/ 33 w 233"/>
              <a:gd name="T31" fmla="*/ 50 h 333"/>
              <a:gd name="T32" fmla="*/ 33 w 233"/>
              <a:gd name="T33" fmla="*/ 300 h 333"/>
              <a:gd name="T34" fmla="*/ 67 w 233"/>
              <a:gd name="T35" fmla="*/ 333 h 333"/>
              <a:gd name="T36" fmla="*/ 167 w 233"/>
              <a:gd name="T37" fmla="*/ 333 h 333"/>
              <a:gd name="T38" fmla="*/ 200 w 233"/>
              <a:gd name="T39" fmla="*/ 300 h 333"/>
              <a:gd name="T40" fmla="*/ 200 w 233"/>
              <a:gd name="T41" fmla="*/ 50 h 333"/>
              <a:gd name="T42" fmla="*/ 217 w 233"/>
              <a:gd name="T43" fmla="*/ 33 h 333"/>
              <a:gd name="T44" fmla="*/ 233 w 233"/>
              <a:gd name="T45" fmla="*/ 16 h 333"/>
              <a:gd name="T46" fmla="*/ 217 w 233"/>
              <a:gd name="T47" fmla="*/ 0 h 333"/>
              <a:gd name="T48" fmla="*/ 200 w 233"/>
              <a:gd name="T49" fmla="*/ 0 h 333"/>
              <a:gd name="T50" fmla="*/ 167 w 233"/>
              <a:gd name="T51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33" h="333">
                <a:moveTo>
                  <a:pt x="150" y="300"/>
                </a:moveTo>
                <a:lnTo>
                  <a:pt x="83" y="300"/>
                </a:lnTo>
                <a:cubicBezTo>
                  <a:pt x="74" y="300"/>
                  <a:pt x="67" y="292"/>
                  <a:pt x="67" y="283"/>
                </a:cubicBezTo>
                <a:lnTo>
                  <a:pt x="67" y="216"/>
                </a:lnTo>
                <a:lnTo>
                  <a:pt x="167" y="216"/>
                </a:lnTo>
                <a:lnTo>
                  <a:pt x="167" y="283"/>
                </a:lnTo>
                <a:cubicBezTo>
                  <a:pt x="167" y="292"/>
                  <a:pt x="159" y="300"/>
                  <a:pt x="150" y="300"/>
                </a:cubicBezTo>
                <a:close/>
                <a:moveTo>
                  <a:pt x="167" y="33"/>
                </a:moveTo>
                <a:lnTo>
                  <a:pt x="167" y="183"/>
                </a:lnTo>
                <a:lnTo>
                  <a:pt x="67" y="183"/>
                </a:lnTo>
                <a:lnTo>
                  <a:pt x="67" y="33"/>
                </a:lnTo>
                <a:cubicBezTo>
                  <a:pt x="67" y="15"/>
                  <a:pt x="52" y="0"/>
                  <a:pt x="33" y="0"/>
                </a:cubicBezTo>
                <a:lnTo>
                  <a:pt x="17" y="0"/>
                </a:lnTo>
                <a:cubicBezTo>
                  <a:pt x="7" y="0"/>
                  <a:pt x="0" y="7"/>
                  <a:pt x="0" y="16"/>
                </a:cubicBezTo>
                <a:cubicBezTo>
                  <a:pt x="0" y="26"/>
                  <a:pt x="7" y="33"/>
                  <a:pt x="17" y="33"/>
                </a:cubicBezTo>
                <a:cubicBezTo>
                  <a:pt x="26" y="33"/>
                  <a:pt x="33" y="40"/>
                  <a:pt x="33" y="50"/>
                </a:cubicBezTo>
                <a:lnTo>
                  <a:pt x="33" y="300"/>
                </a:lnTo>
                <a:cubicBezTo>
                  <a:pt x="33" y="318"/>
                  <a:pt x="48" y="333"/>
                  <a:pt x="67" y="333"/>
                </a:cubicBezTo>
                <a:lnTo>
                  <a:pt x="167" y="333"/>
                </a:lnTo>
                <a:cubicBezTo>
                  <a:pt x="185" y="333"/>
                  <a:pt x="200" y="318"/>
                  <a:pt x="200" y="300"/>
                </a:cubicBezTo>
                <a:lnTo>
                  <a:pt x="200" y="50"/>
                </a:lnTo>
                <a:cubicBezTo>
                  <a:pt x="200" y="40"/>
                  <a:pt x="207" y="33"/>
                  <a:pt x="217" y="33"/>
                </a:cubicBezTo>
                <a:cubicBezTo>
                  <a:pt x="226" y="33"/>
                  <a:pt x="233" y="26"/>
                  <a:pt x="233" y="16"/>
                </a:cubicBezTo>
                <a:cubicBezTo>
                  <a:pt x="233" y="7"/>
                  <a:pt x="226" y="0"/>
                  <a:pt x="217" y="0"/>
                </a:cubicBezTo>
                <a:lnTo>
                  <a:pt x="200" y="0"/>
                </a:lnTo>
                <a:cubicBezTo>
                  <a:pt x="182" y="0"/>
                  <a:pt x="167" y="15"/>
                  <a:pt x="167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29">
            <a:extLst>
              <a:ext uri="{FF2B5EF4-FFF2-40B4-BE49-F238E27FC236}">
                <a16:creationId xmlns:a16="http://schemas.microsoft.com/office/drawing/2014/main" id="{A23A33BF-03A0-480C-81EC-10FA7EDAA6D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33976" y="1646238"/>
            <a:ext cx="176213" cy="254000"/>
          </a:xfrm>
          <a:custGeom>
            <a:avLst/>
            <a:gdLst>
              <a:gd name="T0" fmla="*/ 217 w 234"/>
              <a:gd name="T1" fmla="*/ 0 h 333"/>
              <a:gd name="T2" fmla="*/ 200 w 234"/>
              <a:gd name="T3" fmla="*/ 0 h 333"/>
              <a:gd name="T4" fmla="*/ 167 w 234"/>
              <a:gd name="T5" fmla="*/ 33 h 333"/>
              <a:gd name="T6" fmla="*/ 167 w 234"/>
              <a:gd name="T7" fmla="*/ 283 h 333"/>
              <a:gd name="T8" fmla="*/ 150 w 234"/>
              <a:gd name="T9" fmla="*/ 300 h 333"/>
              <a:gd name="T10" fmla="*/ 84 w 234"/>
              <a:gd name="T11" fmla="*/ 300 h 333"/>
              <a:gd name="T12" fmla="*/ 67 w 234"/>
              <a:gd name="T13" fmla="*/ 283 h 333"/>
              <a:gd name="T14" fmla="*/ 67 w 234"/>
              <a:gd name="T15" fmla="*/ 33 h 333"/>
              <a:gd name="T16" fmla="*/ 34 w 234"/>
              <a:gd name="T17" fmla="*/ 0 h 333"/>
              <a:gd name="T18" fmla="*/ 17 w 234"/>
              <a:gd name="T19" fmla="*/ 0 h 333"/>
              <a:gd name="T20" fmla="*/ 0 w 234"/>
              <a:gd name="T21" fmla="*/ 16 h 333"/>
              <a:gd name="T22" fmla="*/ 17 w 234"/>
              <a:gd name="T23" fmla="*/ 33 h 333"/>
              <a:gd name="T24" fmla="*/ 34 w 234"/>
              <a:gd name="T25" fmla="*/ 50 h 333"/>
              <a:gd name="T26" fmla="*/ 34 w 234"/>
              <a:gd name="T27" fmla="*/ 300 h 333"/>
              <a:gd name="T28" fmla="*/ 67 w 234"/>
              <a:gd name="T29" fmla="*/ 333 h 333"/>
              <a:gd name="T30" fmla="*/ 167 w 234"/>
              <a:gd name="T31" fmla="*/ 333 h 333"/>
              <a:gd name="T32" fmla="*/ 200 w 234"/>
              <a:gd name="T33" fmla="*/ 300 h 333"/>
              <a:gd name="T34" fmla="*/ 200 w 234"/>
              <a:gd name="T35" fmla="*/ 50 h 333"/>
              <a:gd name="T36" fmla="*/ 217 w 234"/>
              <a:gd name="T37" fmla="*/ 33 h 333"/>
              <a:gd name="T38" fmla="*/ 234 w 234"/>
              <a:gd name="T39" fmla="*/ 16 h 333"/>
              <a:gd name="T40" fmla="*/ 217 w 234"/>
              <a:gd name="T41" fmla="*/ 0 h 333"/>
              <a:gd name="T42" fmla="*/ 134 w 234"/>
              <a:gd name="T43" fmla="*/ 150 h 333"/>
              <a:gd name="T44" fmla="*/ 134 w 234"/>
              <a:gd name="T45" fmla="*/ 250 h 333"/>
              <a:gd name="T46" fmla="*/ 117 w 234"/>
              <a:gd name="T47" fmla="*/ 266 h 333"/>
              <a:gd name="T48" fmla="*/ 100 w 234"/>
              <a:gd name="T49" fmla="*/ 250 h 333"/>
              <a:gd name="T50" fmla="*/ 100 w 234"/>
              <a:gd name="T51" fmla="*/ 150 h 333"/>
              <a:gd name="T52" fmla="*/ 117 w 234"/>
              <a:gd name="T53" fmla="*/ 133 h 333"/>
              <a:gd name="T54" fmla="*/ 134 w 234"/>
              <a:gd name="T55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34" h="333">
                <a:moveTo>
                  <a:pt x="217" y="0"/>
                </a:moveTo>
                <a:lnTo>
                  <a:pt x="200" y="0"/>
                </a:lnTo>
                <a:cubicBezTo>
                  <a:pt x="182" y="0"/>
                  <a:pt x="167" y="15"/>
                  <a:pt x="167" y="33"/>
                </a:cubicBezTo>
                <a:lnTo>
                  <a:pt x="167" y="283"/>
                </a:lnTo>
                <a:cubicBezTo>
                  <a:pt x="167" y="292"/>
                  <a:pt x="160" y="300"/>
                  <a:pt x="150" y="300"/>
                </a:cubicBezTo>
                <a:lnTo>
                  <a:pt x="84" y="300"/>
                </a:lnTo>
                <a:cubicBezTo>
                  <a:pt x="74" y="300"/>
                  <a:pt x="67" y="292"/>
                  <a:pt x="67" y="283"/>
                </a:cubicBezTo>
                <a:lnTo>
                  <a:pt x="67" y="33"/>
                </a:lnTo>
                <a:cubicBezTo>
                  <a:pt x="67" y="15"/>
                  <a:pt x="52" y="0"/>
                  <a:pt x="34" y="0"/>
                </a:cubicBezTo>
                <a:lnTo>
                  <a:pt x="17" y="0"/>
                </a:lnTo>
                <a:cubicBezTo>
                  <a:pt x="8" y="0"/>
                  <a:pt x="0" y="7"/>
                  <a:pt x="0" y="16"/>
                </a:cubicBezTo>
                <a:cubicBezTo>
                  <a:pt x="0" y="26"/>
                  <a:pt x="8" y="33"/>
                  <a:pt x="17" y="33"/>
                </a:cubicBezTo>
                <a:cubicBezTo>
                  <a:pt x="26" y="33"/>
                  <a:pt x="34" y="40"/>
                  <a:pt x="34" y="50"/>
                </a:cubicBezTo>
                <a:lnTo>
                  <a:pt x="34" y="300"/>
                </a:lnTo>
                <a:cubicBezTo>
                  <a:pt x="34" y="318"/>
                  <a:pt x="49" y="333"/>
                  <a:pt x="67" y="333"/>
                </a:cubicBezTo>
                <a:lnTo>
                  <a:pt x="167" y="333"/>
                </a:lnTo>
                <a:cubicBezTo>
                  <a:pt x="185" y="333"/>
                  <a:pt x="200" y="318"/>
                  <a:pt x="200" y="300"/>
                </a:cubicBezTo>
                <a:lnTo>
                  <a:pt x="200" y="50"/>
                </a:lnTo>
                <a:cubicBezTo>
                  <a:pt x="200" y="40"/>
                  <a:pt x="208" y="33"/>
                  <a:pt x="217" y="33"/>
                </a:cubicBezTo>
                <a:cubicBezTo>
                  <a:pt x="226" y="33"/>
                  <a:pt x="234" y="26"/>
                  <a:pt x="234" y="16"/>
                </a:cubicBezTo>
                <a:cubicBezTo>
                  <a:pt x="234" y="7"/>
                  <a:pt x="226" y="0"/>
                  <a:pt x="217" y="0"/>
                </a:cubicBezTo>
                <a:close/>
                <a:moveTo>
                  <a:pt x="134" y="150"/>
                </a:moveTo>
                <a:lnTo>
                  <a:pt x="134" y="250"/>
                </a:lnTo>
                <a:cubicBezTo>
                  <a:pt x="134" y="259"/>
                  <a:pt x="126" y="266"/>
                  <a:pt x="117" y="266"/>
                </a:cubicBezTo>
                <a:cubicBezTo>
                  <a:pt x="108" y="266"/>
                  <a:pt x="100" y="259"/>
                  <a:pt x="100" y="250"/>
                </a:cubicBezTo>
                <a:lnTo>
                  <a:pt x="100" y="150"/>
                </a:lnTo>
                <a:cubicBezTo>
                  <a:pt x="100" y="140"/>
                  <a:pt x="108" y="133"/>
                  <a:pt x="117" y="133"/>
                </a:cubicBezTo>
                <a:cubicBezTo>
                  <a:pt x="126" y="133"/>
                  <a:pt x="134" y="140"/>
                  <a:pt x="134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30">
            <a:extLst>
              <a:ext uri="{FF2B5EF4-FFF2-40B4-BE49-F238E27FC236}">
                <a16:creationId xmlns:a16="http://schemas.microsoft.com/office/drawing/2014/main" id="{D5F18278-99EF-48DE-8420-0508A000281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32326" y="1646238"/>
            <a:ext cx="250825" cy="254000"/>
          </a:xfrm>
          <a:custGeom>
            <a:avLst/>
            <a:gdLst>
              <a:gd name="T0" fmla="*/ 300 w 333"/>
              <a:gd name="T1" fmla="*/ 166 h 333"/>
              <a:gd name="T2" fmla="*/ 166 w 333"/>
              <a:gd name="T3" fmla="*/ 33 h 333"/>
              <a:gd name="T4" fmla="*/ 33 w 333"/>
              <a:gd name="T5" fmla="*/ 166 h 333"/>
              <a:gd name="T6" fmla="*/ 166 w 333"/>
              <a:gd name="T7" fmla="*/ 300 h 333"/>
              <a:gd name="T8" fmla="*/ 300 w 333"/>
              <a:gd name="T9" fmla="*/ 166 h 333"/>
              <a:gd name="T10" fmla="*/ 333 w 333"/>
              <a:gd name="T11" fmla="*/ 166 h 333"/>
              <a:gd name="T12" fmla="*/ 166 w 333"/>
              <a:gd name="T13" fmla="*/ 333 h 333"/>
              <a:gd name="T14" fmla="*/ 0 w 333"/>
              <a:gd name="T15" fmla="*/ 166 h 333"/>
              <a:gd name="T16" fmla="*/ 166 w 333"/>
              <a:gd name="T17" fmla="*/ 0 h 333"/>
              <a:gd name="T18" fmla="*/ 333 w 333"/>
              <a:gd name="T19" fmla="*/ 166 h 333"/>
              <a:gd name="T20" fmla="*/ 266 w 333"/>
              <a:gd name="T21" fmla="*/ 183 h 333"/>
              <a:gd name="T22" fmla="*/ 250 w 333"/>
              <a:gd name="T23" fmla="*/ 200 h 333"/>
              <a:gd name="T24" fmla="*/ 183 w 333"/>
              <a:gd name="T25" fmla="*/ 200 h 333"/>
              <a:gd name="T26" fmla="*/ 150 w 333"/>
              <a:gd name="T27" fmla="*/ 166 h 333"/>
              <a:gd name="T28" fmla="*/ 150 w 333"/>
              <a:gd name="T29" fmla="*/ 83 h 333"/>
              <a:gd name="T30" fmla="*/ 166 w 333"/>
              <a:gd name="T31" fmla="*/ 66 h 333"/>
              <a:gd name="T32" fmla="*/ 183 w 333"/>
              <a:gd name="T33" fmla="*/ 83 h 333"/>
              <a:gd name="T34" fmla="*/ 183 w 333"/>
              <a:gd name="T35" fmla="*/ 150 h 333"/>
              <a:gd name="T36" fmla="*/ 200 w 333"/>
              <a:gd name="T37" fmla="*/ 166 h 333"/>
              <a:gd name="T38" fmla="*/ 250 w 333"/>
              <a:gd name="T39" fmla="*/ 166 h 333"/>
              <a:gd name="T40" fmla="*/ 266 w 333"/>
              <a:gd name="T41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3" h="333">
                <a:moveTo>
                  <a:pt x="300" y="166"/>
                </a:moveTo>
                <a:cubicBezTo>
                  <a:pt x="300" y="93"/>
                  <a:pt x="240" y="33"/>
                  <a:pt x="166" y="33"/>
                </a:cubicBezTo>
                <a:cubicBezTo>
                  <a:pt x="93" y="33"/>
                  <a:pt x="33" y="93"/>
                  <a:pt x="33" y="166"/>
                </a:cubicBezTo>
                <a:cubicBezTo>
                  <a:pt x="33" y="240"/>
                  <a:pt x="93" y="300"/>
                  <a:pt x="166" y="300"/>
                </a:cubicBezTo>
                <a:cubicBezTo>
                  <a:pt x="240" y="300"/>
                  <a:pt x="300" y="240"/>
                  <a:pt x="300" y="166"/>
                </a:cubicBezTo>
                <a:close/>
                <a:moveTo>
                  <a:pt x="333" y="166"/>
                </a:moveTo>
                <a:cubicBezTo>
                  <a:pt x="333" y="258"/>
                  <a:pt x="258" y="333"/>
                  <a:pt x="166" y="333"/>
                </a:cubicBezTo>
                <a:cubicBezTo>
                  <a:pt x="74" y="333"/>
                  <a:pt x="0" y="258"/>
                  <a:pt x="0" y="166"/>
                </a:cubicBezTo>
                <a:cubicBezTo>
                  <a:pt x="0" y="74"/>
                  <a:pt x="74" y="0"/>
                  <a:pt x="166" y="0"/>
                </a:cubicBezTo>
                <a:cubicBezTo>
                  <a:pt x="258" y="0"/>
                  <a:pt x="333" y="74"/>
                  <a:pt x="333" y="166"/>
                </a:cubicBezTo>
                <a:close/>
                <a:moveTo>
                  <a:pt x="266" y="183"/>
                </a:moveTo>
                <a:cubicBezTo>
                  <a:pt x="266" y="192"/>
                  <a:pt x="259" y="200"/>
                  <a:pt x="250" y="200"/>
                </a:cubicBezTo>
                <a:lnTo>
                  <a:pt x="183" y="200"/>
                </a:lnTo>
                <a:cubicBezTo>
                  <a:pt x="165" y="200"/>
                  <a:pt x="150" y="185"/>
                  <a:pt x="150" y="166"/>
                </a:cubicBezTo>
                <a:lnTo>
                  <a:pt x="150" y="83"/>
                </a:lnTo>
                <a:cubicBezTo>
                  <a:pt x="150" y="74"/>
                  <a:pt x="157" y="66"/>
                  <a:pt x="166" y="66"/>
                </a:cubicBezTo>
                <a:cubicBezTo>
                  <a:pt x="176" y="66"/>
                  <a:pt x="183" y="74"/>
                  <a:pt x="183" y="83"/>
                </a:cubicBezTo>
                <a:lnTo>
                  <a:pt x="183" y="150"/>
                </a:lnTo>
                <a:cubicBezTo>
                  <a:pt x="183" y="159"/>
                  <a:pt x="190" y="166"/>
                  <a:pt x="200" y="166"/>
                </a:cubicBezTo>
                <a:lnTo>
                  <a:pt x="250" y="166"/>
                </a:lnTo>
                <a:cubicBezTo>
                  <a:pt x="259" y="166"/>
                  <a:pt x="266" y="174"/>
                  <a:pt x="266" y="1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31">
            <a:extLst>
              <a:ext uri="{FF2B5EF4-FFF2-40B4-BE49-F238E27FC236}">
                <a16:creationId xmlns:a16="http://schemas.microsoft.com/office/drawing/2014/main" id="{7230E63A-A036-4906-A8B8-4C744D940F4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29088" y="1646238"/>
            <a:ext cx="250825" cy="254000"/>
          </a:xfrm>
          <a:custGeom>
            <a:avLst/>
            <a:gdLst>
              <a:gd name="T0" fmla="*/ 277 w 333"/>
              <a:gd name="T1" fmla="*/ 241 h 333"/>
              <a:gd name="T2" fmla="*/ 167 w 333"/>
              <a:gd name="T3" fmla="*/ 200 h 333"/>
              <a:gd name="T4" fmla="*/ 56 w 333"/>
              <a:gd name="T5" fmla="*/ 241 h 333"/>
              <a:gd name="T6" fmla="*/ 33 w 333"/>
              <a:gd name="T7" fmla="*/ 166 h 333"/>
              <a:gd name="T8" fmla="*/ 56 w 333"/>
              <a:gd name="T9" fmla="*/ 91 h 333"/>
              <a:gd name="T10" fmla="*/ 167 w 333"/>
              <a:gd name="T11" fmla="*/ 133 h 333"/>
              <a:gd name="T12" fmla="*/ 277 w 333"/>
              <a:gd name="T13" fmla="*/ 91 h 333"/>
              <a:gd name="T14" fmla="*/ 300 w 333"/>
              <a:gd name="T15" fmla="*/ 166 h 333"/>
              <a:gd name="T16" fmla="*/ 277 w 333"/>
              <a:gd name="T17" fmla="*/ 241 h 333"/>
              <a:gd name="T18" fmla="*/ 167 w 333"/>
              <a:gd name="T19" fmla="*/ 300 h 333"/>
              <a:gd name="T20" fmla="*/ 79 w 333"/>
              <a:gd name="T21" fmla="*/ 266 h 333"/>
              <a:gd name="T22" fmla="*/ 167 w 333"/>
              <a:gd name="T23" fmla="*/ 233 h 333"/>
              <a:gd name="T24" fmla="*/ 255 w 333"/>
              <a:gd name="T25" fmla="*/ 266 h 333"/>
              <a:gd name="T26" fmla="*/ 167 w 333"/>
              <a:gd name="T27" fmla="*/ 300 h 333"/>
              <a:gd name="T28" fmla="*/ 167 w 333"/>
              <a:gd name="T29" fmla="*/ 33 h 333"/>
              <a:gd name="T30" fmla="*/ 255 w 333"/>
              <a:gd name="T31" fmla="*/ 66 h 333"/>
              <a:gd name="T32" fmla="*/ 167 w 333"/>
              <a:gd name="T33" fmla="*/ 100 h 333"/>
              <a:gd name="T34" fmla="*/ 79 w 333"/>
              <a:gd name="T35" fmla="*/ 66 h 333"/>
              <a:gd name="T36" fmla="*/ 167 w 333"/>
              <a:gd name="T37" fmla="*/ 33 h 333"/>
              <a:gd name="T38" fmla="*/ 167 w 333"/>
              <a:gd name="T39" fmla="*/ 0 h 333"/>
              <a:gd name="T40" fmla="*/ 0 w 333"/>
              <a:gd name="T41" fmla="*/ 166 h 333"/>
              <a:gd name="T42" fmla="*/ 167 w 333"/>
              <a:gd name="T43" fmla="*/ 333 h 333"/>
              <a:gd name="T44" fmla="*/ 333 w 333"/>
              <a:gd name="T45" fmla="*/ 166 h 333"/>
              <a:gd name="T46" fmla="*/ 167 w 333"/>
              <a:gd name="T4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3" h="333">
                <a:moveTo>
                  <a:pt x="277" y="241"/>
                </a:moveTo>
                <a:cubicBezTo>
                  <a:pt x="247" y="215"/>
                  <a:pt x="209" y="200"/>
                  <a:pt x="167" y="200"/>
                </a:cubicBezTo>
                <a:cubicBezTo>
                  <a:pt x="124" y="200"/>
                  <a:pt x="86" y="215"/>
                  <a:pt x="56" y="241"/>
                </a:cubicBezTo>
                <a:cubicBezTo>
                  <a:pt x="42" y="220"/>
                  <a:pt x="33" y="194"/>
                  <a:pt x="33" y="166"/>
                </a:cubicBezTo>
                <a:cubicBezTo>
                  <a:pt x="33" y="139"/>
                  <a:pt x="42" y="113"/>
                  <a:pt x="56" y="91"/>
                </a:cubicBezTo>
                <a:cubicBezTo>
                  <a:pt x="86" y="117"/>
                  <a:pt x="124" y="133"/>
                  <a:pt x="167" y="133"/>
                </a:cubicBezTo>
                <a:cubicBezTo>
                  <a:pt x="209" y="133"/>
                  <a:pt x="247" y="117"/>
                  <a:pt x="277" y="91"/>
                </a:cubicBezTo>
                <a:cubicBezTo>
                  <a:pt x="291" y="113"/>
                  <a:pt x="300" y="139"/>
                  <a:pt x="300" y="166"/>
                </a:cubicBezTo>
                <a:cubicBezTo>
                  <a:pt x="300" y="194"/>
                  <a:pt x="291" y="220"/>
                  <a:pt x="277" y="241"/>
                </a:cubicBezTo>
                <a:close/>
                <a:moveTo>
                  <a:pt x="167" y="300"/>
                </a:moveTo>
                <a:cubicBezTo>
                  <a:pt x="133" y="300"/>
                  <a:pt x="102" y="287"/>
                  <a:pt x="79" y="266"/>
                </a:cubicBezTo>
                <a:cubicBezTo>
                  <a:pt x="102" y="246"/>
                  <a:pt x="133" y="233"/>
                  <a:pt x="167" y="233"/>
                </a:cubicBezTo>
                <a:cubicBezTo>
                  <a:pt x="200" y="233"/>
                  <a:pt x="231" y="246"/>
                  <a:pt x="255" y="266"/>
                </a:cubicBezTo>
                <a:cubicBezTo>
                  <a:pt x="231" y="287"/>
                  <a:pt x="200" y="300"/>
                  <a:pt x="167" y="300"/>
                </a:cubicBezTo>
                <a:close/>
                <a:moveTo>
                  <a:pt x="167" y="33"/>
                </a:moveTo>
                <a:cubicBezTo>
                  <a:pt x="200" y="33"/>
                  <a:pt x="231" y="46"/>
                  <a:pt x="255" y="66"/>
                </a:cubicBezTo>
                <a:cubicBezTo>
                  <a:pt x="231" y="87"/>
                  <a:pt x="200" y="100"/>
                  <a:pt x="167" y="100"/>
                </a:cubicBezTo>
                <a:cubicBezTo>
                  <a:pt x="133" y="100"/>
                  <a:pt x="102" y="87"/>
                  <a:pt x="79" y="66"/>
                </a:cubicBezTo>
                <a:cubicBezTo>
                  <a:pt x="102" y="46"/>
                  <a:pt x="133" y="33"/>
                  <a:pt x="167" y="33"/>
                </a:cubicBezTo>
                <a:close/>
                <a:moveTo>
                  <a:pt x="167" y="0"/>
                </a:moveTo>
                <a:cubicBezTo>
                  <a:pt x="75" y="0"/>
                  <a:pt x="0" y="74"/>
                  <a:pt x="0" y="166"/>
                </a:cubicBezTo>
                <a:cubicBezTo>
                  <a:pt x="0" y="258"/>
                  <a:pt x="75" y="333"/>
                  <a:pt x="167" y="333"/>
                </a:cubicBezTo>
                <a:cubicBezTo>
                  <a:pt x="259" y="333"/>
                  <a:pt x="333" y="258"/>
                  <a:pt x="333" y="166"/>
                </a:cubicBezTo>
                <a:cubicBezTo>
                  <a:pt x="333" y="74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32">
            <a:extLst>
              <a:ext uri="{FF2B5EF4-FFF2-40B4-BE49-F238E27FC236}">
                <a16:creationId xmlns:a16="http://schemas.microsoft.com/office/drawing/2014/main" id="{86C958E2-224D-41AE-9CD7-C093895F0E7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25851" y="1646238"/>
            <a:ext cx="252413" cy="254000"/>
          </a:xfrm>
          <a:custGeom>
            <a:avLst/>
            <a:gdLst>
              <a:gd name="T0" fmla="*/ 267 w 334"/>
              <a:gd name="T1" fmla="*/ 183 h 333"/>
              <a:gd name="T2" fmla="*/ 150 w 334"/>
              <a:gd name="T3" fmla="*/ 183 h 333"/>
              <a:gd name="T4" fmla="*/ 150 w 334"/>
              <a:gd name="T5" fmla="*/ 66 h 333"/>
              <a:gd name="T6" fmla="*/ 184 w 334"/>
              <a:gd name="T7" fmla="*/ 66 h 333"/>
              <a:gd name="T8" fmla="*/ 184 w 334"/>
              <a:gd name="T9" fmla="*/ 150 h 333"/>
              <a:gd name="T10" fmla="*/ 267 w 334"/>
              <a:gd name="T11" fmla="*/ 150 h 333"/>
              <a:gd name="T12" fmla="*/ 267 w 334"/>
              <a:gd name="T13" fmla="*/ 183 h 333"/>
              <a:gd name="T14" fmla="*/ 300 w 334"/>
              <a:gd name="T15" fmla="*/ 300 h 333"/>
              <a:gd name="T16" fmla="*/ 34 w 334"/>
              <a:gd name="T17" fmla="*/ 300 h 333"/>
              <a:gd name="T18" fmla="*/ 34 w 334"/>
              <a:gd name="T19" fmla="*/ 33 h 333"/>
              <a:gd name="T20" fmla="*/ 300 w 334"/>
              <a:gd name="T21" fmla="*/ 33 h 333"/>
              <a:gd name="T22" fmla="*/ 300 w 334"/>
              <a:gd name="T23" fmla="*/ 300 h 333"/>
              <a:gd name="T24" fmla="*/ 0 w 334"/>
              <a:gd name="T25" fmla="*/ 333 h 333"/>
              <a:gd name="T26" fmla="*/ 334 w 334"/>
              <a:gd name="T27" fmla="*/ 333 h 333"/>
              <a:gd name="T28" fmla="*/ 334 w 334"/>
              <a:gd name="T29" fmla="*/ 0 h 333"/>
              <a:gd name="T30" fmla="*/ 0 w 334"/>
              <a:gd name="T31" fmla="*/ 0 h 333"/>
              <a:gd name="T32" fmla="*/ 0 w 334"/>
              <a:gd name="T33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4" h="333">
                <a:moveTo>
                  <a:pt x="267" y="183"/>
                </a:moveTo>
                <a:lnTo>
                  <a:pt x="150" y="183"/>
                </a:lnTo>
                <a:lnTo>
                  <a:pt x="150" y="66"/>
                </a:lnTo>
                <a:lnTo>
                  <a:pt x="184" y="66"/>
                </a:lnTo>
                <a:lnTo>
                  <a:pt x="184" y="150"/>
                </a:lnTo>
                <a:lnTo>
                  <a:pt x="267" y="150"/>
                </a:lnTo>
                <a:lnTo>
                  <a:pt x="267" y="183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4" y="333"/>
                </a:lnTo>
                <a:lnTo>
                  <a:pt x="334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3">
            <a:extLst>
              <a:ext uri="{FF2B5EF4-FFF2-40B4-BE49-F238E27FC236}">
                <a16:creationId xmlns:a16="http://schemas.microsoft.com/office/drawing/2014/main" id="{2852F1C3-BD4C-4003-BF0D-2C3C36BF02A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22613" y="1646238"/>
            <a:ext cx="252413" cy="254000"/>
          </a:xfrm>
          <a:custGeom>
            <a:avLst/>
            <a:gdLst>
              <a:gd name="T0" fmla="*/ 266 w 333"/>
              <a:gd name="T1" fmla="*/ 166 h 333"/>
              <a:gd name="T2" fmla="*/ 250 w 333"/>
              <a:gd name="T3" fmla="*/ 183 h 333"/>
              <a:gd name="T4" fmla="*/ 181 w 333"/>
              <a:gd name="T5" fmla="*/ 183 h 333"/>
              <a:gd name="T6" fmla="*/ 150 w 333"/>
              <a:gd name="T7" fmla="*/ 149 h 333"/>
              <a:gd name="T8" fmla="*/ 150 w 333"/>
              <a:gd name="T9" fmla="*/ 81 h 333"/>
              <a:gd name="T10" fmla="*/ 166 w 333"/>
              <a:gd name="T11" fmla="*/ 64 h 333"/>
              <a:gd name="T12" fmla="*/ 183 w 333"/>
              <a:gd name="T13" fmla="*/ 81 h 333"/>
              <a:gd name="T14" fmla="*/ 183 w 333"/>
              <a:gd name="T15" fmla="*/ 131 h 333"/>
              <a:gd name="T16" fmla="*/ 200 w 333"/>
              <a:gd name="T17" fmla="*/ 150 h 333"/>
              <a:gd name="T18" fmla="*/ 250 w 333"/>
              <a:gd name="T19" fmla="*/ 150 h 333"/>
              <a:gd name="T20" fmla="*/ 266 w 333"/>
              <a:gd name="T21" fmla="*/ 166 h 333"/>
              <a:gd name="T22" fmla="*/ 266 w 333"/>
              <a:gd name="T23" fmla="*/ 166 h 333"/>
              <a:gd name="T24" fmla="*/ 266 w 333"/>
              <a:gd name="T25" fmla="*/ 165 h 333"/>
              <a:gd name="T26" fmla="*/ 266 w 333"/>
              <a:gd name="T27" fmla="*/ 166 h 333"/>
              <a:gd name="T28" fmla="*/ 266 w 333"/>
              <a:gd name="T29" fmla="*/ 166 h 333"/>
              <a:gd name="T30" fmla="*/ 166 w 333"/>
              <a:gd name="T31" fmla="*/ 64 h 333"/>
              <a:gd name="T32" fmla="*/ 300 w 333"/>
              <a:gd name="T33" fmla="*/ 283 h 333"/>
              <a:gd name="T34" fmla="*/ 283 w 333"/>
              <a:gd name="T35" fmla="*/ 300 h 333"/>
              <a:gd name="T36" fmla="*/ 50 w 333"/>
              <a:gd name="T37" fmla="*/ 300 h 333"/>
              <a:gd name="T38" fmla="*/ 33 w 333"/>
              <a:gd name="T39" fmla="*/ 283 h 333"/>
              <a:gd name="T40" fmla="*/ 33 w 333"/>
              <a:gd name="T41" fmla="*/ 50 h 333"/>
              <a:gd name="T42" fmla="*/ 50 w 333"/>
              <a:gd name="T43" fmla="*/ 33 h 333"/>
              <a:gd name="T44" fmla="*/ 283 w 333"/>
              <a:gd name="T45" fmla="*/ 33 h 333"/>
              <a:gd name="T46" fmla="*/ 300 w 333"/>
              <a:gd name="T47" fmla="*/ 50 h 333"/>
              <a:gd name="T48" fmla="*/ 300 w 333"/>
              <a:gd name="T49" fmla="*/ 283 h 333"/>
              <a:gd name="T50" fmla="*/ 300 w 333"/>
              <a:gd name="T51" fmla="*/ 0 h 333"/>
              <a:gd name="T52" fmla="*/ 33 w 333"/>
              <a:gd name="T53" fmla="*/ 0 h 333"/>
              <a:gd name="T54" fmla="*/ 0 w 333"/>
              <a:gd name="T55" fmla="*/ 33 h 333"/>
              <a:gd name="T56" fmla="*/ 0 w 333"/>
              <a:gd name="T57" fmla="*/ 300 h 333"/>
              <a:gd name="T58" fmla="*/ 33 w 333"/>
              <a:gd name="T59" fmla="*/ 333 h 333"/>
              <a:gd name="T60" fmla="*/ 300 w 333"/>
              <a:gd name="T61" fmla="*/ 333 h 333"/>
              <a:gd name="T62" fmla="*/ 333 w 333"/>
              <a:gd name="T63" fmla="*/ 300 h 333"/>
              <a:gd name="T64" fmla="*/ 333 w 333"/>
              <a:gd name="T65" fmla="*/ 33 h 333"/>
              <a:gd name="T66" fmla="*/ 300 w 333"/>
              <a:gd name="T6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3" h="333">
                <a:moveTo>
                  <a:pt x="266" y="166"/>
                </a:moveTo>
                <a:cubicBezTo>
                  <a:pt x="266" y="175"/>
                  <a:pt x="259" y="183"/>
                  <a:pt x="250" y="183"/>
                </a:cubicBezTo>
                <a:lnTo>
                  <a:pt x="181" y="183"/>
                </a:lnTo>
                <a:cubicBezTo>
                  <a:pt x="164" y="183"/>
                  <a:pt x="150" y="167"/>
                  <a:pt x="150" y="149"/>
                </a:cubicBezTo>
                <a:lnTo>
                  <a:pt x="150" y="81"/>
                </a:lnTo>
                <a:cubicBezTo>
                  <a:pt x="150" y="72"/>
                  <a:pt x="157" y="64"/>
                  <a:pt x="166" y="64"/>
                </a:cubicBezTo>
                <a:cubicBezTo>
                  <a:pt x="176" y="64"/>
                  <a:pt x="183" y="72"/>
                  <a:pt x="183" y="81"/>
                </a:cubicBezTo>
                <a:lnTo>
                  <a:pt x="183" y="131"/>
                </a:lnTo>
                <a:cubicBezTo>
                  <a:pt x="183" y="140"/>
                  <a:pt x="190" y="150"/>
                  <a:pt x="200" y="150"/>
                </a:cubicBezTo>
                <a:lnTo>
                  <a:pt x="250" y="150"/>
                </a:lnTo>
                <a:cubicBezTo>
                  <a:pt x="259" y="150"/>
                  <a:pt x="266" y="157"/>
                  <a:pt x="266" y="166"/>
                </a:cubicBezTo>
                <a:close/>
                <a:moveTo>
                  <a:pt x="266" y="166"/>
                </a:moveTo>
                <a:cubicBezTo>
                  <a:pt x="266" y="165"/>
                  <a:pt x="266" y="165"/>
                  <a:pt x="266" y="165"/>
                </a:cubicBezTo>
                <a:lnTo>
                  <a:pt x="266" y="166"/>
                </a:lnTo>
                <a:cubicBezTo>
                  <a:pt x="266" y="166"/>
                  <a:pt x="266" y="166"/>
                  <a:pt x="266" y="166"/>
                </a:cubicBezTo>
                <a:close/>
                <a:moveTo>
                  <a:pt x="166" y="64"/>
                </a:moveTo>
                <a:close/>
                <a:moveTo>
                  <a:pt x="300" y="283"/>
                </a:moveTo>
                <a:cubicBezTo>
                  <a:pt x="300" y="292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92"/>
                  <a:pt x="33" y="283"/>
                </a:cubicBezTo>
                <a:lnTo>
                  <a:pt x="33" y="50"/>
                </a:lnTo>
                <a:cubicBezTo>
                  <a:pt x="33" y="40"/>
                  <a:pt x="40" y="33"/>
                  <a:pt x="50" y="33"/>
                </a:cubicBezTo>
                <a:lnTo>
                  <a:pt x="283" y="33"/>
                </a:lnTo>
                <a:cubicBezTo>
                  <a:pt x="292" y="33"/>
                  <a:pt x="300" y="40"/>
                  <a:pt x="300" y="50"/>
                </a:cubicBezTo>
                <a:lnTo>
                  <a:pt x="300" y="283"/>
                </a:ln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4">
            <a:extLst>
              <a:ext uri="{FF2B5EF4-FFF2-40B4-BE49-F238E27FC236}">
                <a16:creationId xmlns:a16="http://schemas.microsoft.com/office/drawing/2014/main" id="{EFD42745-3A6F-4296-A5B5-8EFC4591E7B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20963" y="1646238"/>
            <a:ext cx="249238" cy="254000"/>
          </a:xfrm>
          <a:custGeom>
            <a:avLst/>
            <a:gdLst>
              <a:gd name="T0" fmla="*/ 236 w 332"/>
              <a:gd name="T1" fmla="*/ 74 h 333"/>
              <a:gd name="T2" fmla="*/ 259 w 332"/>
              <a:gd name="T3" fmla="*/ 49 h 333"/>
              <a:gd name="T4" fmla="*/ 283 w 332"/>
              <a:gd name="T5" fmla="*/ 74 h 333"/>
              <a:gd name="T6" fmla="*/ 259 w 332"/>
              <a:gd name="T7" fmla="*/ 99 h 333"/>
              <a:gd name="T8" fmla="*/ 236 w 332"/>
              <a:gd name="T9" fmla="*/ 74 h 333"/>
              <a:gd name="T10" fmla="*/ 65 w 332"/>
              <a:gd name="T11" fmla="*/ 304 h 333"/>
              <a:gd name="T12" fmla="*/ 41 w 332"/>
              <a:gd name="T13" fmla="*/ 279 h 333"/>
              <a:gd name="T14" fmla="*/ 212 w 332"/>
              <a:gd name="T15" fmla="*/ 99 h 333"/>
              <a:gd name="T16" fmla="*/ 236 w 332"/>
              <a:gd name="T17" fmla="*/ 124 h 333"/>
              <a:gd name="T18" fmla="*/ 65 w 332"/>
              <a:gd name="T19" fmla="*/ 304 h 333"/>
              <a:gd name="T20" fmla="*/ 262 w 332"/>
              <a:gd name="T21" fmla="*/ 0 h 333"/>
              <a:gd name="T22" fmla="*/ 0 w 332"/>
              <a:gd name="T23" fmla="*/ 279 h 333"/>
              <a:gd name="T24" fmla="*/ 0 w 332"/>
              <a:gd name="T25" fmla="*/ 333 h 333"/>
              <a:gd name="T26" fmla="*/ 65 w 332"/>
              <a:gd name="T27" fmla="*/ 333 h 333"/>
              <a:gd name="T28" fmla="*/ 332 w 332"/>
              <a:gd name="T29" fmla="*/ 64 h 333"/>
              <a:gd name="T30" fmla="*/ 262 w 332"/>
              <a:gd name="T3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2" h="333">
                <a:moveTo>
                  <a:pt x="236" y="74"/>
                </a:moveTo>
                <a:lnTo>
                  <a:pt x="259" y="49"/>
                </a:lnTo>
                <a:lnTo>
                  <a:pt x="283" y="74"/>
                </a:lnTo>
                <a:lnTo>
                  <a:pt x="259" y="99"/>
                </a:lnTo>
                <a:lnTo>
                  <a:pt x="236" y="74"/>
                </a:lnTo>
                <a:close/>
                <a:moveTo>
                  <a:pt x="65" y="304"/>
                </a:moveTo>
                <a:lnTo>
                  <a:pt x="41" y="279"/>
                </a:lnTo>
                <a:lnTo>
                  <a:pt x="212" y="99"/>
                </a:lnTo>
                <a:lnTo>
                  <a:pt x="236" y="124"/>
                </a:lnTo>
                <a:lnTo>
                  <a:pt x="65" y="304"/>
                </a:lnTo>
                <a:close/>
                <a:moveTo>
                  <a:pt x="262" y="0"/>
                </a:moveTo>
                <a:lnTo>
                  <a:pt x="0" y="279"/>
                </a:lnTo>
                <a:lnTo>
                  <a:pt x="0" y="333"/>
                </a:lnTo>
                <a:lnTo>
                  <a:pt x="65" y="333"/>
                </a:lnTo>
                <a:lnTo>
                  <a:pt x="332" y="64"/>
                </a:lnTo>
                <a:lnTo>
                  <a:pt x="262" y="0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5">
            <a:extLst>
              <a:ext uri="{FF2B5EF4-FFF2-40B4-BE49-F238E27FC236}">
                <a16:creationId xmlns:a16="http://schemas.microsoft.com/office/drawing/2014/main" id="{E05F4536-5F44-4977-8F66-78EC6E61E97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17726" y="1646238"/>
            <a:ext cx="249238" cy="254000"/>
          </a:xfrm>
          <a:custGeom>
            <a:avLst/>
            <a:gdLst>
              <a:gd name="T0" fmla="*/ 41 w 331"/>
              <a:gd name="T1" fmla="*/ 277 h 334"/>
              <a:gd name="T2" fmla="*/ 259 w 331"/>
              <a:gd name="T3" fmla="*/ 50 h 334"/>
              <a:gd name="T4" fmla="*/ 283 w 331"/>
              <a:gd name="T5" fmla="*/ 74 h 334"/>
              <a:gd name="T6" fmla="*/ 65 w 331"/>
              <a:gd name="T7" fmla="*/ 302 h 334"/>
              <a:gd name="T8" fmla="*/ 41 w 331"/>
              <a:gd name="T9" fmla="*/ 277 h 334"/>
              <a:gd name="T10" fmla="*/ 262 w 331"/>
              <a:gd name="T11" fmla="*/ 0 h 334"/>
              <a:gd name="T12" fmla="*/ 0 w 331"/>
              <a:gd name="T13" fmla="*/ 277 h 334"/>
              <a:gd name="T14" fmla="*/ 0 w 331"/>
              <a:gd name="T15" fmla="*/ 334 h 334"/>
              <a:gd name="T16" fmla="*/ 65 w 331"/>
              <a:gd name="T17" fmla="*/ 334 h 334"/>
              <a:gd name="T18" fmla="*/ 331 w 331"/>
              <a:gd name="T19" fmla="*/ 66 h 334"/>
              <a:gd name="T20" fmla="*/ 262 w 331"/>
              <a:gd name="T21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1" h="334">
                <a:moveTo>
                  <a:pt x="41" y="277"/>
                </a:moveTo>
                <a:lnTo>
                  <a:pt x="259" y="50"/>
                </a:lnTo>
                <a:lnTo>
                  <a:pt x="283" y="74"/>
                </a:lnTo>
                <a:lnTo>
                  <a:pt x="65" y="302"/>
                </a:lnTo>
                <a:lnTo>
                  <a:pt x="41" y="277"/>
                </a:lnTo>
                <a:close/>
                <a:moveTo>
                  <a:pt x="262" y="0"/>
                </a:moveTo>
                <a:lnTo>
                  <a:pt x="0" y="277"/>
                </a:lnTo>
                <a:lnTo>
                  <a:pt x="0" y="334"/>
                </a:lnTo>
                <a:lnTo>
                  <a:pt x="65" y="334"/>
                </a:lnTo>
                <a:lnTo>
                  <a:pt x="331" y="66"/>
                </a:lnTo>
                <a:lnTo>
                  <a:pt x="262" y="0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6">
            <a:extLst>
              <a:ext uri="{FF2B5EF4-FFF2-40B4-BE49-F238E27FC236}">
                <a16:creationId xmlns:a16="http://schemas.microsoft.com/office/drawing/2014/main" id="{CBC415A7-A8F4-47E1-BFA3-78E3F2295BD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14488" y="1647825"/>
            <a:ext cx="252413" cy="252413"/>
          </a:xfrm>
          <a:custGeom>
            <a:avLst/>
            <a:gdLst>
              <a:gd name="T0" fmla="*/ 280 w 335"/>
              <a:gd name="T1" fmla="*/ 78 h 332"/>
              <a:gd name="T2" fmla="*/ 73 w 335"/>
              <a:gd name="T3" fmla="*/ 284 h 332"/>
              <a:gd name="T4" fmla="*/ 50 w 335"/>
              <a:gd name="T5" fmla="*/ 284 h 332"/>
              <a:gd name="T6" fmla="*/ 50 w 335"/>
              <a:gd name="T7" fmla="*/ 261 h 332"/>
              <a:gd name="T8" fmla="*/ 256 w 335"/>
              <a:gd name="T9" fmla="*/ 54 h 332"/>
              <a:gd name="T10" fmla="*/ 280 w 335"/>
              <a:gd name="T11" fmla="*/ 54 h 332"/>
              <a:gd name="T12" fmla="*/ 280 w 335"/>
              <a:gd name="T13" fmla="*/ 78 h 332"/>
              <a:gd name="T14" fmla="*/ 329 w 335"/>
              <a:gd name="T15" fmla="*/ 50 h 332"/>
              <a:gd name="T16" fmla="*/ 284 w 335"/>
              <a:gd name="T17" fmla="*/ 7 h 332"/>
              <a:gd name="T18" fmla="*/ 261 w 335"/>
              <a:gd name="T19" fmla="*/ 7 h 332"/>
              <a:gd name="T20" fmla="*/ 4 w 335"/>
              <a:gd name="T21" fmla="*/ 268 h 332"/>
              <a:gd name="T22" fmla="*/ 0 w 335"/>
              <a:gd name="T23" fmla="*/ 279 h 332"/>
              <a:gd name="T24" fmla="*/ 0 w 335"/>
              <a:gd name="T25" fmla="*/ 318 h 332"/>
              <a:gd name="T26" fmla="*/ 16 w 335"/>
              <a:gd name="T27" fmla="*/ 332 h 332"/>
              <a:gd name="T28" fmla="*/ 55 w 335"/>
              <a:gd name="T29" fmla="*/ 332 h 332"/>
              <a:gd name="T30" fmla="*/ 66 w 335"/>
              <a:gd name="T31" fmla="*/ 329 h 332"/>
              <a:gd name="T32" fmla="*/ 329 w 335"/>
              <a:gd name="T33" fmla="*/ 73 h 332"/>
              <a:gd name="T34" fmla="*/ 329 w 335"/>
              <a:gd name="T35" fmla="*/ 50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5" h="332">
                <a:moveTo>
                  <a:pt x="280" y="78"/>
                </a:moveTo>
                <a:lnTo>
                  <a:pt x="73" y="284"/>
                </a:lnTo>
                <a:cubicBezTo>
                  <a:pt x="67" y="291"/>
                  <a:pt x="56" y="291"/>
                  <a:pt x="50" y="284"/>
                </a:cubicBezTo>
                <a:cubicBezTo>
                  <a:pt x="43" y="278"/>
                  <a:pt x="43" y="267"/>
                  <a:pt x="50" y="261"/>
                </a:cubicBezTo>
                <a:lnTo>
                  <a:pt x="256" y="54"/>
                </a:lnTo>
                <a:cubicBezTo>
                  <a:pt x="263" y="48"/>
                  <a:pt x="273" y="48"/>
                  <a:pt x="280" y="54"/>
                </a:cubicBezTo>
                <a:cubicBezTo>
                  <a:pt x="286" y="61"/>
                  <a:pt x="286" y="71"/>
                  <a:pt x="280" y="78"/>
                </a:cubicBezTo>
                <a:close/>
                <a:moveTo>
                  <a:pt x="329" y="50"/>
                </a:moveTo>
                <a:lnTo>
                  <a:pt x="284" y="7"/>
                </a:lnTo>
                <a:cubicBezTo>
                  <a:pt x="278" y="0"/>
                  <a:pt x="267" y="1"/>
                  <a:pt x="261" y="7"/>
                </a:cubicBezTo>
                <a:lnTo>
                  <a:pt x="4" y="268"/>
                </a:lnTo>
                <a:cubicBezTo>
                  <a:pt x="1" y="271"/>
                  <a:pt x="0" y="275"/>
                  <a:pt x="0" y="279"/>
                </a:cubicBezTo>
                <a:lnTo>
                  <a:pt x="0" y="318"/>
                </a:lnTo>
                <a:cubicBezTo>
                  <a:pt x="0" y="328"/>
                  <a:pt x="7" y="332"/>
                  <a:pt x="16" y="332"/>
                </a:cubicBezTo>
                <a:lnTo>
                  <a:pt x="55" y="332"/>
                </a:lnTo>
                <a:cubicBezTo>
                  <a:pt x="59" y="332"/>
                  <a:pt x="63" y="332"/>
                  <a:pt x="66" y="329"/>
                </a:cubicBezTo>
                <a:lnTo>
                  <a:pt x="329" y="73"/>
                </a:lnTo>
                <a:cubicBezTo>
                  <a:pt x="335" y="67"/>
                  <a:pt x="335" y="56"/>
                  <a:pt x="329" y="50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37">
            <a:extLst>
              <a:ext uri="{FF2B5EF4-FFF2-40B4-BE49-F238E27FC236}">
                <a16:creationId xmlns:a16="http://schemas.microsoft.com/office/drawing/2014/main" id="{8BB3DE61-BF28-439F-B78A-271662F4193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11251" y="1646238"/>
            <a:ext cx="252413" cy="254000"/>
          </a:xfrm>
          <a:custGeom>
            <a:avLst/>
            <a:gdLst>
              <a:gd name="T0" fmla="*/ 300 w 334"/>
              <a:gd name="T1" fmla="*/ 133 h 333"/>
              <a:gd name="T2" fmla="*/ 33 w 334"/>
              <a:gd name="T3" fmla="*/ 133 h 333"/>
              <a:gd name="T4" fmla="*/ 33 w 334"/>
              <a:gd name="T5" fmla="*/ 83 h 333"/>
              <a:gd name="T6" fmla="*/ 50 w 334"/>
              <a:gd name="T7" fmla="*/ 66 h 333"/>
              <a:gd name="T8" fmla="*/ 67 w 334"/>
              <a:gd name="T9" fmla="*/ 66 h 333"/>
              <a:gd name="T10" fmla="*/ 67 w 334"/>
              <a:gd name="T11" fmla="*/ 100 h 333"/>
              <a:gd name="T12" fmla="*/ 100 w 334"/>
              <a:gd name="T13" fmla="*/ 100 h 333"/>
              <a:gd name="T14" fmla="*/ 100 w 334"/>
              <a:gd name="T15" fmla="*/ 66 h 333"/>
              <a:gd name="T16" fmla="*/ 233 w 334"/>
              <a:gd name="T17" fmla="*/ 66 h 333"/>
              <a:gd name="T18" fmla="*/ 233 w 334"/>
              <a:gd name="T19" fmla="*/ 100 h 333"/>
              <a:gd name="T20" fmla="*/ 267 w 334"/>
              <a:gd name="T21" fmla="*/ 100 h 333"/>
              <a:gd name="T22" fmla="*/ 267 w 334"/>
              <a:gd name="T23" fmla="*/ 66 h 333"/>
              <a:gd name="T24" fmla="*/ 283 w 334"/>
              <a:gd name="T25" fmla="*/ 66 h 333"/>
              <a:gd name="T26" fmla="*/ 300 w 334"/>
              <a:gd name="T27" fmla="*/ 83 h 333"/>
              <a:gd name="T28" fmla="*/ 300 w 334"/>
              <a:gd name="T29" fmla="*/ 133 h 333"/>
              <a:gd name="T30" fmla="*/ 300 w 334"/>
              <a:gd name="T31" fmla="*/ 283 h 333"/>
              <a:gd name="T32" fmla="*/ 283 w 334"/>
              <a:gd name="T33" fmla="*/ 300 h 333"/>
              <a:gd name="T34" fmla="*/ 50 w 334"/>
              <a:gd name="T35" fmla="*/ 300 h 333"/>
              <a:gd name="T36" fmla="*/ 33 w 334"/>
              <a:gd name="T37" fmla="*/ 283 h 333"/>
              <a:gd name="T38" fmla="*/ 33 w 334"/>
              <a:gd name="T39" fmla="*/ 166 h 333"/>
              <a:gd name="T40" fmla="*/ 300 w 334"/>
              <a:gd name="T41" fmla="*/ 166 h 333"/>
              <a:gd name="T42" fmla="*/ 300 w 334"/>
              <a:gd name="T43" fmla="*/ 283 h 333"/>
              <a:gd name="T44" fmla="*/ 1 w 334"/>
              <a:gd name="T45" fmla="*/ 296 h 333"/>
              <a:gd name="T46" fmla="*/ 35 w 334"/>
              <a:gd name="T47" fmla="*/ 333 h 333"/>
              <a:gd name="T48" fmla="*/ 302 w 334"/>
              <a:gd name="T49" fmla="*/ 333 h 333"/>
              <a:gd name="T50" fmla="*/ 334 w 334"/>
              <a:gd name="T51" fmla="*/ 296 h 333"/>
              <a:gd name="T52" fmla="*/ 333 w 334"/>
              <a:gd name="T53" fmla="*/ 78 h 333"/>
              <a:gd name="T54" fmla="*/ 267 w 334"/>
              <a:gd name="T55" fmla="*/ 33 h 333"/>
              <a:gd name="T56" fmla="*/ 267 w 334"/>
              <a:gd name="T57" fmla="*/ 0 h 333"/>
              <a:gd name="T58" fmla="*/ 233 w 334"/>
              <a:gd name="T59" fmla="*/ 0 h 333"/>
              <a:gd name="T60" fmla="*/ 233 w 334"/>
              <a:gd name="T61" fmla="*/ 33 h 333"/>
              <a:gd name="T62" fmla="*/ 100 w 334"/>
              <a:gd name="T63" fmla="*/ 33 h 333"/>
              <a:gd name="T64" fmla="*/ 100 w 334"/>
              <a:gd name="T65" fmla="*/ 0 h 333"/>
              <a:gd name="T66" fmla="*/ 67 w 334"/>
              <a:gd name="T67" fmla="*/ 0 h 333"/>
              <a:gd name="T68" fmla="*/ 67 w 334"/>
              <a:gd name="T69" fmla="*/ 33 h 333"/>
              <a:gd name="T70" fmla="*/ 33 w 334"/>
              <a:gd name="T71" fmla="*/ 33 h 333"/>
              <a:gd name="T72" fmla="*/ 0 w 334"/>
              <a:gd name="T73" fmla="*/ 66 h 333"/>
              <a:gd name="T74" fmla="*/ 1 w 334"/>
              <a:gd name="T75" fmla="*/ 29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4" h="333">
                <a:moveTo>
                  <a:pt x="300" y="133"/>
                </a:moveTo>
                <a:lnTo>
                  <a:pt x="33" y="133"/>
                </a:lnTo>
                <a:lnTo>
                  <a:pt x="33" y="83"/>
                </a:lnTo>
                <a:cubicBezTo>
                  <a:pt x="33" y="74"/>
                  <a:pt x="41" y="66"/>
                  <a:pt x="50" y="66"/>
                </a:cubicBezTo>
                <a:lnTo>
                  <a:pt x="67" y="66"/>
                </a:lnTo>
                <a:lnTo>
                  <a:pt x="67" y="100"/>
                </a:lnTo>
                <a:lnTo>
                  <a:pt x="100" y="100"/>
                </a:lnTo>
                <a:lnTo>
                  <a:pt x="100" y="66"/>
                </a:lnTo>
                <a:lnTo>
                  <a:pt x="233" y="66"/>
                </a:lnTo>
                <a:lnTo>
                  <a:pt x="233" y="100"/>
                </a:lnTo>
                <a:lnTo>
                  <a:pt x="267" y="100"/>
                </a:lnTo>
                <a:lnTo>
                  <a:pt x="267" y="66"/>
                </a:lnTo>
                <a:lnTo>
                  <a:pt x="283" y="66"/>
                </a:lnTo>
                <a:cubicBezTo>
                  <a:pt x="293" y="66"/>
                  <a:pt x="300" y="74"/>
                  <a:pt x="300" y="83"/>
                </a:cubicBezTo>
                <a:lnTo>
                  <a:pt x="300" y="133"/>
                </a:lnTo>
                <a:close/>
                <a:moveTo>
                  <a:pt x="300" y="283"/>
                </a:moveTo>
                <a:cubicBezTo>
                  <a:pt x="300" y="292"/>
                  <a:pt x="292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92"/>
                  <a:pt x="33" y="283"/>
                </a:cubicBezTo>
                <a:lnTo>
                  <a:pt x="33" y="166"/>
                </a:lnTo>
                <a:lnTo>
                  <a:pt x="300" y="166"/>
                </a:lnTo>
                <a:lnTo>
                  <a:pt x="300" y="283"/>
                </a:lnTo>
                <a:close/>
                <a:moveTo>
                  <a:pt x="1" y="296"/>
                </a:moveTo>
                <a:cubicBezTo>
                  <a:pt x="1" y="314"/>
                  <a:pt x="17" y="333"/>
                  <a:pt x="35" y="333"/>
                </a:cubicBezTo>
                <a:lnTo>
                  <a:pt x="302" y="333"/>
                </a:lnTo>
                <a:cubicBezTo>
                  <a:pt x="321" y="333"/>
                  <a:pt x="334" y="316"/>
                  <a:pt x="334" y="296"/>
                </a:cubicBezTo>
                <a:cubicBezTo>
                  <a:pt x="334" y="289"/>
                  <a:pt x="333" y="89"/>
                  <a:pt x="333" y="78"/>
                </a:cubicBezTo>
                <a:cubicBezTo>
                  <a:pt x="333" y="43"/>
                  <a:pt x="329" y="33"/>
                  <a:pt x="267" y="33"/>
                </a:cubicBezTo>
                <a:lnTo>
                  <a:pt x="267" y="0"/>
                </a:lnTo>
                <a:lnTo>
                  <a:pt x="233" y="0"/>
                </a:lnTo>
                <a:lnTo>
                  <a:pt x="233" y="33"/>
                </a:lnTo>
                <a:lnTo>
                  <a:pt x="100" y="33"/>
                </a:lnTo>
                <a:lnTo>
                  <a:pt x="100" y="0"/>
                </a:lnTo>
                <a:lnTo>
                  <a:pt x="67" y="0"/>
                </a:lnTo>
                <a:lnTo>
                  <a:pt x="67" y="33"/>
                </a:lnTo>
                <a:lnTo>
                  <a:pt x="33" y="33"/>
                </a:lnTo>
                <a:cubicBezTo>
                  <a:pt x="15" y="33"/>
                  <a:pt x="0" y="48"/>
                  <a:pt x="0" y="66"/>
                </a:cubicBezTo>
                <a:lnTo>
                  <a:pt x="1" y="29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A2799352-EC10-884C-9C4A-6F29C64073E0}"/>
              </a:ext>
            </a:extLst>
          </p:cNvPr>
          <p:cNvSpPr txBox="1"/>
          <p:nvPr/>
        </p:nvSpPr>
        <p:spPr>
          <a:xfrm>
            <a:off x="0" y="6585856"/>
            <a:ext cx="62166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Icons courtesy of </a:t>
            </a:r>
            <a:r>
              <a:rPr lang="en-US" sz="1200" dirty="0" err="1">
                <a:latin typeface="Arial" panose="020B0604020202020204" pitchFamily="34" charset="0"/>
                <a:cs typeface="Arial" panose="020B0604020202020204" pitchFamily="34" charset="0"/>
              </a:rPr>
              <a:t>dribbble.com</a:t>
            </a:r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/shots/2888226-1800-Free-Minimal-Icon-Pack-20x20</a:t>
            </a:r>
          </a:p>
        </p:txBody>
      </p:sp>
    </p:spTree>
    <p:extLst>
      <p:ext uri="{BB962C8B-B14F-4D97-AF65-F5344CB8AC3E}">
        <p14:creationId xmlns:p14="http://schemas.microsoft.com/office/powerpoint/2010/main" val="169731841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>
            <a:extLst>
              <a:ext uri="{FF2B5EF4-FFF2-40B4-BE49-F238E27FC236}">
                <a16:creationId xmlns:a16="http://schemas.microsoft.com/office/drawing/2014/main" id="{6C50647A-33AD-444A-9324-17E27CF56D7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75438" y="4979988"/>
            <a:ext cx="255588" cy="215900"/>
          </a:xfrm>
          <a:custGeom>
            <a:avLst/>
            <a:gdLst>
              <a:gd name="T0" fmla="*/ 219 w 340"/>
              <a:gd name="T1" fmla="*/ 223 h 283"/>
              <a:gd name="T2" fmla="*/ 141 w 340"/>
              <a:gd name="T3" fmla="*/ 182 h 283"/>
              <a:gd name="T4" fmla="*/ 140 w 340"/>
              <a:gd name="T5" fmla="*/ 182 h 283"/>
              <a:gd name="T6" fmla="*/ 139 w 340"/>
              <a:gd name="T7" fmla="*/ 182 h 283"/>
              <a:gd name="T8" fmla="*/ 62 w 340"/>
              <a:gd name="T9" fmla="*/ 223 h 283"/>
              <a:gd name="T10" fmla="*/ 75 w 340"/>
              <a:gd name="T11" fmla="*/ 250 h 283"/>
              <a:gd name="T12" fmla="*/ 206 w 340"/>
              <a:gd name="T13" fmla="*/ 250 h 283"/>
              <a:gd name="T14" fmla="*/ 219 w 340"/>
              <a:gd name="T15" fmla="*/ 223 h 283"/>
              <a:gd name="T16" fmla="*/ 107 w 340"/>
              <a:gd name="T17" fmla="*/ 116 h 283"/>
              <a:gd name="T18" fmla="*/ 139 w 340"/>
              <a:gd name="T19" fmla="*/ 149 h 283"/>
              <a:gd name="T20" fmla="*/ 140 w 340"/>
              <a:gd name="T21" fmla="*/ 149 h 283"/>
              <a:gd name="T22" fmla="*/ 141 w 340"/>
              <a:gd name="T23" fmla="*/ 149 h 283"/>
              <a:gd name="T24" fmla="*/ 173 w 340"/>
              <a:gd name="T25" fmla="*/ 116 h 283"/>
              <a:gd name="T26" fmla="*/ 140 w 340"/>
              <a:gd name="T27" fmla="*/ 83 h 283"/>
              <a:gd name="T28" fmla="*/ 107 w 340"/>
              <a:gd name="T29" fmla="*/ 116 h 283"/>
              <a:gd name="T30" fmla="*/ 265 w 340"/>
              <a:gd name="T31" fmla="*/ 237 h 283"/>
              <a:gd name="T32" fmla="*/ 234 w 340"/>
              <a:gd name="T33" fmla="*/ 283 h 283"/>
              <a:gd name="T34" fmla="*/ 40 w 340"/>
              <a:gd name="T35" fmla="*/ 283 h 283"/>
              <a:gd name="T36" fmla="*/ 10 w 340"/>
              <a:gd name="T37" fmla="*/ 237 h 283"/>
              <a:gd name="T38" fmla="*/ 86 w 340"/>
              <a:gd name="T39" fmla="*/ 159 h 283"/>
              <a:gd name="T40" fmla="*/ 73 w 340"/>
              <a:gd name="T41" fmla="*/ 116 h 283"/>
              <a:gd name="T42" fmla="*/ 157 w 340"/>
              <a:gd name="T43" fmla="*/ 51 h 283"/>
              <a:gd name="T44" fmla="*/ 205 w 340"/>
              <a:gd name="T45" fmla="*/ 102 h 283"/>
              <a:gd name="T46" fmla="*/ 191 w 340"/>
              <a:gd name="T47" fmla="*/ 159 h 283"/>
              <a:gd name="T48" fmla="*/ 265 w 340"/>
              <a:gd name="T49" fmla="*/ 237 h 283"/>
              <a:gd name="T50" fmla="*/ 340 w 340"/>
              <a:gd name="T51" fmla="*/ 17 h 283"/>
              <a:gd name="T52" fmla="*/ 324 w 340"/>
              <a:gd name="T53" fmla="*/ 33 h 283"/>
              <a:gd name="T54" fmla="*/ 224 w 340"/>
              <a:gd name="T55" fmla="*/ 33 h 283"/>
              <a:gd name="T56" fmla="*/ 207 w 340"/>
              <a:gd name="T57" fmla="*/ 17 h 283"/>
              <a:gd name="T58" fmla="*/ 224 w 340"/>
              <a:gd name="T59" fmla="*/ 0 h 283"/>
              <a:gd name="T60" fmla="*/ 324 w 340"/>
              <a:gd name="T61" fmla="*/ 0 h 283"/>
              <a:gd name="T62" fmla="*/ 340 w 340"/>
              <a:gd name="T63" fmla="*/ 17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0" h="283">
                <a:moveTo>
                  <a:pt x="219" y="223"/>
                </a:moveTo>
                <a:cubicBezTo>
                  <a:pt x="201" y="200"/>
                  <a:pt x="172" y="182"/>
                  <a:pt x="141" y="182"/>
                </a:cubicBezTo>
                <a:cubicBezTo>
                  <a:pt x="141" y="182"/>
                  <a:pt x="140" y="182"/>
                  <a:pt x="140" y="182"/>
                </a:cubicBezTo>
                <a:cubicBezTo>
                  <a:pt x="140" y="182"/>
                  <a:pt x="140" y="182"/>
                  <a:pt x="139" y="182"/>
                </a:cubicBezTo>
                <a:cubicBezTo>
                  <a:pt x="108" y="182"/>
                  <a:pt x="80" y="200"/>
                  <a:pt x="62" y="223"/>
                </a:cubicBezTo>
                <a:cubicBezTo>
                  <a:pt x="53" y="234"/>
                  <a:pt x="60" y="250"/>
                  <a:pt x="75" y="250"/>
                </a:cubicBezTo>
                <a:lnTo>
                  <a:pt x="206" y="250"/>
                </a:lnTo>
                <a:cubicBezTo>
                  <a:pt x="220" y="250"/>
                  <a:pt x="228" y="234"/>
                  <a:pt x="219" y="223"/>
                </a:cubicBezTo>
                <a:close/>
                <a:moveTo>
                  <a:pt x="107" y="116"/>
                </a:moveTo>
                <a:cubicBezTo>
                  <a:pt x="107" y="134"/>
                  <a:pt x="121" y="149"/>
                  <a:pt x="139" y="149"/>
                </a:cubicBez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1" y="149"/>
                  <a:pt x="141" y="149"/>
                </a:cubicBezTo>
                <a:cubicBezTo>
                  <a:pt x="159" y="149"/>
                  <a:pt x="173" y="134"/>
                  <a:pt x="173" y="116"/>
                </a:cubicBezTo>
                <a:cubicBezTo>
                  <a:pt x="173" y="98"/>
                  <a:pt x="159" y="83"/>
                  <a:pt x="140" y="83"/>
                </a:cubicBezTo>
                <a:cubicBezTo>
                  <a:pt x="122" y="83"/>
                  <a:pt x="107" y="98"/>
                  <a:pt x="107" y="116"/>
                </a:cubicBezTo>
                <a:close/>
                <a:moveTo>
                  <a:pt x="265" y="237"/>
                </a:moveTo>
                <a:cubicBezTo>
                  <a:pt x="273" y="259"/>
                  <a:pt x="257" y="283"/>
                  <a:pt x="234" y="283"/>
                </a:cubicBezTo>
                <a:lnTo>
                  <a:pt x="40" y="283"/>
                </a:lnTo>
                <a:cubicBezTo>
                  <a:pt x="16" y="283"/>
                  <a:pt x="0" y="259"/>
                  <a:pt x="10" y="237"/>
                </a:cubicBezTo>
                <a:cubicBezTo>
                  <a:pt x="24" y="203"/>
                  <a:pt x="53" y="172"/>
                  <a:pt x="86" y="159"/>
                </a:cubicBezTo>
                <a:cubicBezTo>
                  <a:pt x="76" y="147"/>
                  <a:pt x="73" y="132"/>
                  <a:pt x="73" y="116"/>
                </a:cubicBezTo>
                <a:cubicBezTo>
                  <a:pt x="73" y="74"/>
                  <a:pt x="113" y="41"/>
                  <a:pt x="157" y="51"/>
                </a:cubicBezTo>
                <a:cubicBezTo>
                  <a:pt x="181" y="57"/>
                  <a:pt x="200" y="77"/>
                  <a:pt x="205" y="102"/>
                </a:cubicBezTo>
                <a:cubicBezTo>
                  <a:pt x="210" y="124"/>
                  <a:pt x="203" y="144"/>
                  <a:pt x="191" y="159"/>
                </a:cubicBezTo>
                <a:cubicBezTo>
                  <a:pt x="224" y="172"/>
                  <a:pt x="251" y="203"/>
                  <a:pt x="265" y="237"/>
                </a:cubicBezTo>
                <a:close/>
                <a:moveTo>
                  <a:pt x="340" y="17"/>
                </a:moveTo>
                <a:cubicBezTo>
                  <a:pt x="340" y="26"/>
                  <a:pt x="333" y="33"/>
                  <a:pt x="324" y="33"/>
                </a:cubicBezTo>
                <a:lnTo>
                  <a:pt x="224" y="33"/>
                </a:lnTo>
                <a:cubicBezTo>
                  <a:pt x="214" y="33"/>
                  <a:pt x="207" y="26"/>
                  <a:pt x="207" y="17"/>
                </a:cubicBezTo>
                <a:cubicBezTo>
                  <a:pt x="207" y="7"/>
                  <a:pt x="214" y="0"/>
                  <a:pt x="224" y="0"/>
                </a:cubicBezTo>
                <a:lnTo>
                  <a:pt x="324" y="0"/>
                </a:lnTo>
                <a:cubicBezTo>
                  <a:pt x="333" y="0"/>
                  <a:pt x="340" y="7"/>
                  <a:pt x="340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067F3E18-A8BD-4A0E-8C96-546826739A9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73788" y="4979988"/>
            <a:ext cx="255588" cy="254000"/>
          </a:xfrm>
          <a:custGeom>
            <a:avLst/>
            <a:gdLst>
              <a:gd name="T0" fmla="*/ 339 w 339"/>
              <a:gd name="T1" fmla="*/ 67 h 333"/>
              <a:gd name="T2" fmla="*/ 322 w 339"/>
              <a:gd name="T3" fmla="*/ 83 h 333"/>
              <a:gd name="T4" fmla="*/ 289 w 339"/>
              <a:gd name="T5" fmla="*/ 83 h 333"/>
              <a:gd name="T6" fmla="*/ 289 w 339"/>
              <a:gd name="T7" fmla="*/ 117 h 333"/>
              <a:gd name="T8" fmla="*/ 272 w 339"/>
              <a:gd name="T9" fmla="*/ 133 h 333"/>
              <a:gd name="T10" fmla="*/ 255 w 339"/>
              <a:gd name="T11" fmla="*/ 117 h 333"/>
              <a:gd name="T12" fmla="*/ 255 w 339"/>
              <a:gd name="T13" fmla="*/ 83 h 333"/>
              <a:gd name="T14" fmla="*/ 222 w 339"/>
              <a:gd name="T15" fmla="*/ 83 h 333"/>
              <a:gd name="T16" fmla="*/ 205 w 339"/>
              <a:gd name="T17" fmla="*/ 67 h 333"/>
              <a:gd name="T18" fmla="*/ 222 w 339"/>
              <a:gd name="T19" fmla="*/ 50 h 333"/>
              <a:gd name="T20" fmla="*/ 255 w 339"/>
              <a:gd name="T21" fmla="*/ 50 h 333"/>
              <a:gd name="T22" fmla="*/ 255 w 339"/>
              <a:gd name="T23" fmla="*/ 17 h 333"/>
              <a:gd name="T24" fmla="*/ 272 w 339"/>
              <a:gd name="T25" fmla="*/ 0 h 333"/>
              <a:gd name="T26" fmla="*/ 289 w 339"/>
              <a:gd name="T27" fmla="*/ 17 h 333"/>
              <a:gd name="T28" fmla="*/ 289 w 339"/>
              <a:gd name="T29" fmla="*/ 50 h 333"/>
              <a:gd name="T30" fmla="*/ 322 w 339"/>
              <a:gd name="T31" fmla="*/ 50 h 333"/>
              <a:gd name="T32" fmla="*/ 339 w 339"/>
              <a:gd name="T33" fmla="*/ 67 h 333"/>
              <a:gd name="T34" fmla="*/ 201 w 339"/>
              <a:gd name="T35" fmla="*/ 300 h 333"/>
              <a:gd name="T36" fmla="*/ 66 w 339"/>
              <a:gd name="T37" fmla="*/ 300 h 333"/>
              <a:gd name="T38" fmla="*/ 52 w 339"/>
              <a:gd name="T39" fmla="*/ 274 h 333"/>
              <a:gd name="T40" fmla="*/ 133 w 339"/>
              <a:gd name="T41" fmla="*/ 232 h 333"/>
              <a:gd name="T42" fmla="*/ 133 w 339"/>
              <a:gd name="T43" fmla="*/ 232 h 333"/>
              <a:gd name="T44" fmla="*/ 134 w 339"/>
              <a:gd name="T45" fmla="*/ 232 h 333"/>
              <a:gd name="T46" fmla="*/ 215 w 339"/>
              <a:gd name="T47" fmla="*/ 274 h 333"/>
              <a:gd name="T48" fmla="*/ 201 w 339"/>
              <a:gd name="T49" fmla="*/ 300 h 333"/>
              <a:gd name="T50" fmla="*/ 133 w 339"/>
              <a:gd name="T51" fmla="*/ 132 h 333"/>
              <a:gd name="T52" fmla="*/ 167 w 339"/>
              <a:gd name="T53" fmla="*/ 165 h 333"/>
              <a:gd name="T54" fmla="*/ 134 w 339"/>
              <a:gd name="T55" fmla="*/ 198 h 333"/>
              <a:gd name="T56" fmla="*/ 133 w 339"/>
              <a:gd name="T57" fmla="*/ 198 h 333"/>
              <a:gd name="T58" fmla="*/ 133 w 339"/>
              <a:gd name="T59" fmla="*/ 198 h 333"/>
              <a:gd name="T60" fmla="*/ 100 w 339"/>
              <a:gd name="T61" fmla="*/ 165 h 333"/>
              <a:gd name="T62" fmla="*/ 133 w 339"/>
              <a:gd name="T63" fmla="*/ 132 h 333"/>
              <a:gd name="T64" fmla="*/ 184 w 339"/>
              <a:gd name="T65" fmla="*/ 208 h 333"/>
              <a:gd name="T66" fmla="*/ 197 w 339"/>
              <a:gd name="T67" fmla="*/ 145 h 333"/>
              <a:gd name="T68" fmla="*/ 149 w 339"/>
              <a:gd name="T69" fmla="*/ 100 h 333"/>
              <a:gd name="T70" fmla="*/ 67 w 339"/>
              <a:gd name="T71" fmla="*/ 165 h 333"/>
              <a:gd name="T72" fmla="*/ 83 w 339"/>
              <a:gd name="T73" fmla="*/ 208 h 333"/>
              <a:gd name="T74" fmla="*/ 7 w 339"/>
              <a:gd name="T75" fmla="*/ 290 h 333"/>
              <a:gd name="T76" fmla="*/ 39 w 339"/>
              <a:gd name="T77" fmla="*/ 333 h 333"/>
              <a:gd name="T78" fmla="*/ 228 w 339"/>
              <a:gd name="T79" fmla="*/ 333 h 333"/>
              <a:gd name="T80" fmla="*/ 259 w 339"/>
              <a:gd name="T81" fmla="*/ 290 h 333"/>
              <a:gd name="T82" fmla="*/ 184 w 339"/>
              <a:gd name="T83" fmla="*/ 20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9" h="333">
                <a:moveTo>
                  <a:pt x="339" y="67"/>
                </a:moveTo>
                <a:cubicBezTo>
                  <a:pt x="339" y="76"/>
                  <a:pt x="331" y="83"/>
                  <a:pt x="322" y="83"/>
                </a:cubicBezTo>
                <a:lnTo>
                  <a:pt x="289" y="83"/>
                </a:lnTo>
                <a:lnTo>
                  <a:pt x="289" y="117"/>
                </a:lnTo>
                <a:cubicBezTo>
                  <a:pt x="289" y="126"/>
                  <a:pt x="281" y="133"/>
                  <a:pt x="272" y="133"/>
                </a:cubicBezTo>
                <a:cubicBezTo>
                  <a:pt x="263" y="133"/>
                  <a:pt x="255" y="126"/>
                  <a:pt x="255" y="117"/>
                </a:cubicBezTo>
                <a:lnTo>
                  <a:pt x="255" y="83"/>
                </a:lnTo>
                <a:lnTo>
                  <a:pt x="222" y="83"/>
                </a:lnTo>
                <a:cubicBezTo>
                  <a:pt x="213" y="83"/>
                  <a:pt x="205" y="76"/>
                  <a:pt x="205" y="67"/>
                </a:cubicBezTo>
                <a:cubicBezTo>
                  <a:pt x="205" y="57"/>
                  <a:pt x="213" y="50"/>
                  <a:pt x="222" y="50"/>
                </a:cubicBezTo>
                <a:lnTo>
                  <a:pt x="255" y="50"/>
                </a:lnTo>
                <a:lnTo>
                  <a:pt x="255" y="17"/>
                </a:lnTo>
                <a:cubicBezTo>
                  <a:pt x="255" y="7"/>
                  <a:pt x="263" y="0"/>
                  <a:pt x="272" y="0"/>
                </a:cubicBezTo>
                <a:cubicBezTo>
                  <a:pt x="281" y="0"/>
                  <a:pt x="289" y="7"/>
                  <a:pt x="289" y="17"/>
                </a:cubicBezTo>
                <a:lnTo>
                  <a:pt x="289" y="50"/>
                </a:lnTo>
                <a:lnTo>
                  <a:pt x="322" y="50"/>
                </a:lnTo>
                <a:cubicBezTo>
                  <a:pt x="331" y="50"/>
                  <a:pt x="339" y="57"/>
                  <a:pt x="339" y="67"/>
                </a:cubicBezTo>
                <a:close/>
                <a:moveTo>
                  <a:pt x="201" y="300"/>
                </a:moveTo>
                <a:lnTo>
                  <a:pt x="66" y="300"/>
                </a:lnTo>
                <a:cubicBezTo>
                  <a:pt x="52" y="300"/>
                  <a:pt x="44" y="285"/>
                  <a:pt x="52" y="274"/>
                </a:cubicBezTo>
                <a:cubicBezTo>
                  <a:pt x="70" y="249"/>
                  <a:pt x="99" y="232"/>
                  <a:pt x="133" y="232"/>
                </a:cubicBezTo>
                <a:cubicBezTo>
                  <a:pt x="133" y="232"/>
                  <a:pt x="133" y="232"/>
                  <a:pt x="133" y="232"/>
                </a:cubicBezTo>
                <a:cubicBezTo>
                  <a:pt x="133" y="232"/>
                  <a:pt x="134" y="232"/>
                  <a:pt x="134" y="232"/>
                </a:cubicBezTo>
                <a:cubicBezTo>
                  <a:pt x="167" y="232"/>
                  <a:pt x="197" y="249"/>
                  <a:pt x="215" y="274"/>
                </a:cubicBezTo>
                <a:cubicBezTo>
                  <a:pt x="223" y="285"/>
                  <a:pt x="214" y="300"/>
                  <a:pt x="201" y="300"/>
                </a:cubicBezTo>
                <a:close/>
                <a:moveTo>
                  <a:pt x="133" y="132"/>
                </a:moveTo>
                <a:cubicBezTo>
                  <a:pt x="152" y="132"/>
                  <a:pt x="167" y="147"/>
                  <a:pt x="167" y="165"/>
                </a:cubicBezTo>
                <a:cubicBezTo>
                  <a:pt x="167" y="183"/>
                  <a:pt x="152" y="198"/>
                  <a:pt x="134" y="198"/>
                </a:cubicBezTo>
                <a:cubicBezTo>
                  <a:pt x="134" y="198"/>
                  <a:pt x="133" y="198"/>
                  <a:pt x="133" y="198"/>
                </a:cubicBezTo>
                <a:cubicBezTo>
                  <a:pt x="133" y="198"/>
                  <a:pt x="133" y="198"/>
                  <a:pt x="133" y="198"/>
                </a:cubicBezTo>
                <a:cubicBezTo>
                  <a:pt x="114" y="198"/>
                  <a:pt x="100" y="183"/>
                  <a:pt x="100" y="165"/>
                </a:cubicBezTo>
                <a:cubicBezTo>
                  <a:pt x="100" y="147"/>
                  <a:pt x="115" y="132"/>
                  <a:pt x="133" y="132"/>
                </a:cubicBezTo>
                <a:close/>
                <a:moveTo>
                  <a:pt x="184" y="208"/>
                </a:moveTo>
                <a:cubicBezTo>
                  <a:pt x="198" y="192"/>
                  <a:pt x="204" y="170"/>
                  <a:pt x="197" y="145"/>
                </a:cubicBezTo>
                <a:cubicBezTo>
                  <a:pt x="190" y="123"/>
                  <a:pt x="172" y="105"/>
                  <a:pt x="149" y="100"/>
                </a:cubicBezTo>
                <a:cubicBezTo>
                  <a:pt x="105" y="90"/>
                  <a:pt x="67" y="123"/>
                  <a:pt x="67" y="165"/>
                </a:cubicBezTo>
                <a:cubicBezTo>
                  <a:pt x="67" y="182"/>
                  <a:pt x="73" y="197"/>
                  <a:pt x="83" y="208"/>
                </a:cubicBezTo>
                <a:cubicBezTo>
                  <a:pt x="47" y="223"/>
                  <a:pt x="19" y="253"/>
                  <a:pt x="7" y="290"/>
                </a:cubicBezTo>
                <a:cubicBezTo>
                  <a:pt x="0" y="311"/>
                  <a:pt x="16" y="333"/>
                  <a:pt x="39" y="333"/>
                </a:cubicBezTo>
                <a:lnTo>
                  <a:pt x="228" y="333"/>
                </a:lnTo>
                <a:cubicBezTo>
                  <a:pt x="250" y="333"/>
                  <a:pt x="267" y="311"/>
                  <a:pt x="259" y="290"/>
                </a:cubicBezTo>
                <a:cubicBezTo>
                  <a:pt x="247" y="253"/>
                  <a:pt x="219" y="223"/>
                  <a:pt x="184" y="2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4F9FBDCA-30A5-41FE-A729-DB93D27CB5E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68963" y="4992688"/>
            <a:ext cx="247650" cy="242888"/>
          </a:xfrm>
          <a:custGeom>
            <a:avLst/>
            <a:gdLst>
              <a:gd name="T0" fmla="*/ 322 w 328"/>
              <a:gd name="T1" fmla="*/ 77 h 318"/>
              <a:gd name="T2" fmla="*/ 322 w 328"/>
              <a:gd name="T3" fmla="*/ 100 h 318"/>
              <a:gd name="T4" fmla="*/ 298 w 328"/>
              <a:gd name="T5" fmla="*/ 100 h 318"/>
              <a:gd name="T6" fmla="*/ 275 w 328"/>
              <a:gd name="T7" fmla="*/ 77 h 318"/>
              <a:gd name="T8" fmla="*/ 251 w 328"/>
              <a:gd name="T9" fmla="*/ 100 h 318"/>
              <a:gd name="T10" fmla="*/ 228 w 328"/>
              <a:gd name="T11" fmla="*/ 100 h 318"/>
              <a:gd name="T12" fmla="*/ 228 w 328"/>
              <a:gd name="T13" fmla="*/ 77 h 318"/>
              <a:gd name="T14" fmla="*/ 251 w 328"/>
              <a:gd name="T15" fmla="*/ 53 h 318"/>
              <a:gd name="T16" fmla="*/ 228 w 328"/>
              <a:gd name="T17" fmla="*/ 30 h 318"/>
              <a:gd name="T18" fmla="*/ 228 w 328"/>
              <a:gd name="T19" fmla="*/ 6 h 318"/>
              <a:gd name="T20" fmla="*/ 251 w 328"/>
              <a:gd name="T21" fmla="*/ 6 h 318"/>
              <a:gd name="T22" fmla="*/ 275 w 328"/>
              <a:gd name="T23" fmla="*/ 30 h 318"/>
              <a:gd name="T24" fmla="*/ 298 w 328"/>
              <a:gd name="T25" fmla="*/ 6 h 318"/>
              <a:gd name="T26" fmla="*/ 322 w 328"/>
              <a:gd name="T27" fmla="*/ 6 h 318"/>
              <a:gd name="T28" fmla="*/ 322 w 328"/>
              <a:gd name="T29" fmla="*/ 30 h 318"/>
              <a:gd name="T30" fmla="*/ 298 w 328"/>
              <a:gd name="T31" fmla="*/ 53 h 318"/>
              <a:gd name="T32" fmla="*/ 322 w 328"/>
              <a:gd name="T33" fmla="*/ 77 h 318"/>
              <a:gd name="T34" fmla="*/ 209 w 328"/>
              <a:gd name="T35" fmla="*/ 285 h 318"/>
              <a:gd name="T36" fmla="*/ 73 w 328"/>
              <a:gd name="T37" fmla="*/ 285 h 318"/>
              <a:gd name="T38" fmla="*/ 59 w 328"/>
              <a:gd name="T39" fmla="*/ 260 h 318"/>
              <a:gd name="T40" fmla="*/ 140 w 328"/>
              <a:gd name="T41" fmla="*/ 218 h 318"/>
              <a:gd name="T42" fmla="*/ 141 w 328"/>
              <a:gd name="T43" fmla="*/ 218 h 318"/>
              <a:gd name="T44" fmla="*/ 142 w 328"/>
              <a:gd name="T45" fmla="*/ 218 h 318"/>
              <a:gd name="T46" fmla="*/ 223 w 328"/>
              <a:gd name="T47" fmla="*/ 260 h 318"/>
              <a:gd name="T48" fmla="*/ 209 w 328"/>
              <a:gd name="T49" fmla="*/ 285 h 318"/>
              <a:gd name="T50" fmla="*/ 141 w 328"/>
              <a:gd name="T51" fmla="*/ 118 h 318"/>
              <a:gd name="T52" fmla="*/ 174 w 328"/>
              <a:gd name="T53" fmla="*/ 152 h 318"/>
              <a:gd name="T54" fmla="*/ 142 w 328"/>
              <a:gd name="T55" fmla="*/ 185 h 318"/>
              <a:gd name="T56" fmla="*/ 141 w 328"/>
              <a:gd name="T57" fmla="*/ 185 h 318"/>
              <a:gd name="T58" fmla="*/ 140 w 328"/>
              <a:gd name="T59" fmla="*/ 185 h 318"/>
              <a:gd name="T60" fmla="*/ 108 w 328"/>
              <a:gd name="T61" fmla="*/ 152 h 318"/>
              <a:gd name="T62" fmla="*/ 141 w 328"/>
              <a:gd name="T63" fmla="*/ 118 h 318"/>
              <a:gd name="T64" fmla="*/ 191 w 328"/>
              <a:gd name="T65" fmla="*/ 195 h 318"/>
              <a:gd name="T66" fmla="*/ 205 w 328"/>
              <a:gd name="T67" fmla="*/ 132 h 318"/>
              <a:gd name="T68" fmla="*/ 156 w 328"/>
              <a:gd name="T69" fmla="*/ 87 h 318"/>
              <a:gd name="T70" fmla="*/ 74 w 328"/>
              <a:gd name="T71" fmla="*/ 152 h 318"/>
              <a:gd name="T72" fmla="*/ 87 w 328"/>
              <a:gd name="T73" fmla="*/ 195 h 318"/>
              <a:gd name="T74" fmla="*/ 8 w 328"/>
              <a:gd name="T75" fmla="*/ 275 h 318"/>
              <a:gd name="T76" fmla="*/ 40 w 328"/>
              <a:gd name="T77" fmla="*/ 318 h 318"/>
              <a:gd name="T78" fmla="*/ 235 w 328"/>
              <a:gd name="T79" fmla="*/ 318 h 318"/>
              <a:gd name="T80" fmla="*/ 267 w 328"/>
              <a:gd name="T81" fmla="*/ 276 h 318"/>
              <a:gd name="T82" fmla="*/ 191 w 328"/>
              <a:gd name="T83" fmla="*/ 195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28" h="318">
                <a:moveTo>
                  <a:pt x="322" y="77"/>
                </a:moveTo>
                <a:cubicBezTo>
                  <a:pt x="328" y="83"/>
                  <a:pt x="328" y="94"/>
                  <a:pt x="322" y="100"/>
                </a:cubicBezTo>
                <a:cubicBezTo>
                  <a:pt x="315" y="107"/>
                  <a:pt x="305" y="107"/>
                  <a:pt x="298" y="100"/>
                </a:cubicBezTo>
                <a:lnTo>
                  <a:pt x="275" y="77"/>
                </a:lnTo>
                <a:lnTo>
                  <a:pt x="251" y="100"/>
                </a:lnTo>
                <a:cubicBezTo>
                  <a:pt x="245" y="107"/>
                  <a:pt x="234" y="107"/>
                  <a:pt x="228" y="100"/>
                </a:cubicBezTo>
                <a:cubicBezTo>
                  <a:pt x="221" y="94"/>
                  <a:pt x="221" y="83"/>
                  <a:pt x="228" y="77"/>
                </a:cubicBezTo>
                <a:lnTo>
                  <a:pt x="251" y="53"/>
                </a:lnTo>
                <a:lnTo>
                  <a:pt x="228" y="30"/>
                </a:lnTo>
                <a:cubicBezTo>
                  <a:pt x="221" y="23"/>
                  <a:pt x="221" y="13"/>
                  <a:pt x="228" y="6"/>
                </a:cubicBezTo>
                <a:cubicBezTo>
                  <a:pt x="234" y="0"/>
                  <a:pt x="245" y="0"/>
                  <a:pt x="251" y="6"/>
                </a:cubicBezTo>
                <a:lnTo>
                  <a:pt x="275" y="30"/>
                </a:lnTo>
                <a:lnTo>
                  <a:pt x="298" y="6"/>
                </a:lnTo>
                <a:cubicBezTo>
                  <a:pt x="305" y="0"/>
                  <a:pt x="315" y="0"/>
                  <a:pt x="322" y="6"/>
                </a:cubicBezTo>
                <a:cubicBezTo>
                  <a:pt x="328" y="13"/>
                  <a:pt x="328" y="23"/>
                  <a:pt x="322" y="30"/>
                </a:cubicBezTo>
                <a:lnTo>
                  <a:pt x="298" y="53"/>
                </a:lnTo>
                <a:lnTo>
                  <a:pt x="322" y="77"/>
                </a:lnTo>
                <a:close/>
                <a:moveTo>
                  <a:pt x="209" y="285"/>
                </a:moveTo>
                <a:lnTo>
                  <a:pt x="73" y="285"/>
                </a:lnTo>
                <a:cubicBezTo>
                  <a:pt x="60" y="285"/>
                  <a:pt x="52" y="271"/>
                  <a:pt x="59" y="260"/>
                </a:cubicBezTo>
                <a:cubicBezTo>
                  <a:pt x="77" y="234"/>
                  <a:pt x="107" y="218"/>
                  <a:pt x="140" y="218"/>
                </a:cubicBezTo>
                <a:cubicBezTo>
                  <a:pt x="140" y="218"/>
                  <a:pt x="141" y="218"/>
                  <a:pt x="141" y="218"/>
                </a:cubicBezTo>
                <a:cubicBezTo>
                  <a:pt x="141" y="218"/>
                  <a:pt x="141" y="218"/>
                  <a:pt x="142" y="218"/>
                </a:cubicBezTo>
                <a:cubicBezTo>
                  <a:pt x="175" y="218"/>
                  <a:pt x="205" y="234"/>
                  <a:pt x="223" y="260"/>
                </a:cubicBezTo>
                <a:cubicBezTo>
                  <a:pt x="230" y="271"/>
                  <a:pt x="222" y="285"/>
                  <a:pt x="209" y="285"/>
                </a:cubicBezTo>
                <a:close/>
                <a:moveTo>
                  <a:pt x="141" y="118"/>
                </a:moveTo>
                <a:cubicBezTo>
                  <a:pt x="159" y="118"/>
                  <a:pt x="174" y="133"/>
                  <a:pt x="174" y="152"/>
                </a:cubicBezTo>
                <a:cubicBezTo>
                  <a:pt x="174" y="170"/>
                  <a:pt x="160" y="185"/>
                  <a:pt x="142" y="185"/>
                </a:cubicBezTo>
                <a:cubicBezTo>
                  <a:pt x="141" y="185"/>
                  <a:pt x="141" y="185"/>
                  <a:pt x="141" y="185"/>
                </a:cubicBezTo>
                <a:cubicBezTo>
                  <a:pt x="141" y="185"/>
                  <a:pt x="140" y="185"/>
                  <a:pt x="140" y="185"/>
                </a:cubicBezTo>
                <a:cubicBezTo>
                  <a:pt x="122" y="185"/>
                  <a:pt x="108" y="170"/>
                  <a:pt x="108" y="152"/>
                </a:cubicBezTo>
                <a:cubicBezTo>
                  <a:pt x="108" y="133"/>
                  <a:pt x="123" y="118"/>
                  <a:pt x="141" y="118"/>
                </a:cubicBezTo>
                <a:close/>
                <a:moveTo>
                  <a:pt x="191" y="195"/>
                </a:moveTo>
                <a:cubicBezTo>
                  <a:pt x="205" y="179"/>
                  <a:pt x="212" y="156"/>
                  <a:pt x="205" y="132"/>
                </a:cubicBezTo>
                <a:cubicBezTo>
                  <a:pt x="198" y="110"/>
                  <a:pt x="179" y="92"/>
                  <a:pt x="156" y="87"/>
                </a:cubicBezTo>
                <a:cubicBezTo>
                  <a:pt x="113" y="77"/>
                  <a:pt x="74" y="110"/>
                  <a:pt x="74" y="152"/>
                </a:cubicBezTo>
                <a:cubicBezTo>
                  <a:pt x="74" y="168"/>
                  <a:pt x="77" y="183"/>
                  <a:pt x="87" y="195"/>
                </a:cubicBezTo>
                <a:cubicBezTo>
                  <a:pt x="52" y="209"/>
                  <a:pt x="22" y="238"/>
                  <a:pt x="8" y="275"/>
                </a:cubicBezTo>
                <a:cubicBezTo>
                  <a:pt x="0" y="296"/>
                  <a:pt x="17" y="318"/>
                  <a:pt x="40" y="318"/>
                </a:cubicBezTo>
                <a:lnTo>
                  <a:pt x="235" y="318"/>
                </a:lnTo>
                <a:cubicBezTo>
                  <a:pt x="258" y="318"/>
                  <a:pt x="274" y="297"/>
                  <a:pt x="267" y="276"/>
                </a:cubicBezTo>
                <a:cubicBezTo>
                  <a:pt x="255" y="239"/>
                  <a:pt x="227" y="209"/>
                  <a:pt x="191" y="1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DCAAFD2C-9F27-4169-9C59-D13BFB949D1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70488" y="4994275"/>
            <a:ext cx="252413" cy="254000"/>
          </a:xfrm>
          <a:custGeom>
            <a:avLst/>
            <a:gdLst>
              <a:gd name="T0" fmla="*/ 300 w 333"/>
              <a:gd name="T1" fmla="*/ 277 h 334"/>
              <a:gd name="T2" fmla="*/ 299 w 333"/>
              <a:gd name="T3" fmla="*/ 282 h 334"/>
              <a:gd name="T4" fmla="*/ 223 w 333"/>
              <a:gd name="T5" fmla="*/ 172 h 334"/>
              <a:gd name="T6" fmla="*/ 250 w 333"/>
              <a:gd name="T7" fmla="*/ 111 h 334"/>
              <a:gd name="T8" fmla="*/ 198 w 333"/>
              <a:gd name="T9" fmla="*/ 34 h 334"/>
              <a:gd name="T10" fmla="*/ 283 w 333"/>
              <a:gd name="T11" fmla="*/ 34 h 334"/>
              <a:gd name="T12" fmla="*/ 300 w 333"/>
              <a:gd name="T13" fmla="*/ 44 h 334"/>
              <a:gd name="T14" fmla="*/ 300 w 333"/>
              <a:gd name="T15" fmla="*/ 277 h 334"/>
              <a:gd name="T16" fmla="*/ 266 w 333"/>
              <a:gd name="T17" fmla="*/ 300 h 334"/>
              <a:gd name="T18" fmla="*/ 66 w 333"/>
              <a:gd name="T19" fmla="*/ 300 h 334"/>
              <a:gd name="T20" fmla="*/ 66 w 333"/>
              <a:gd name="T21" fmla="*/ 295 h 334"/>
              <a:gd name="T22" fmla="*/ 155 w 333"/>
              <a:gd name="T23" fmla="*/ 194 h 334"/>
              <a:gd name="T24" fmla="*/ 177 w 333"/>
              <a:gd name="T25" fmla="*/ 193 h 334"/>
              <a:gd name="T26" fmla="*/ 266 w 333"/>
              <a:gd name="T27" fmla="*/ 296 h 334"/>
              <a:gd name="T28" fmla="*/ 266 w 333"/>
              <a:gd name="T29" fmla="*/ 300 h 334"/>
              <a:gd name="T30" fmla="*/ 33 w 333"/>
              <a:gd name="T31" fmla="*/ 277 h 334"/>
              <a:gd name="T32" fmla="*/ 33 w 333"/>
              <a:gd name="T33" fmla="*/ 44 h 334"/>
              <a:gd name="T34" fmla="*/ 50 w 333"/>
              <a:gd name="T35" fmla="*/ 34 h 334"/>
              <a:gd name="T36" fmla="*/ 134 w 333"/>
              <a:gd name="T37" fmla="*/ 34 h 334"/>
              <a:gd name="T38" fmla="*/ 83 w 333"/>
              <a:gd name="T39" fmla="*/ 111 h 334"/>
              <a:gd name="T40" fmla="*/ 110 w 333"/>
              <a:gd name="T41" fmla="*/ 171 h 334"/>
              <a:gd name="T42" fmla="*/ 33 w 333"/>
              <a:gd name="T43" fmla="*/ 278 h 334"/>
              <a:gd name="T44" fmla="*/ 33 w 333"/>
              <a:gd name="T45" fmla="*/ 277 h 334"/>
              <a:gd name="T46" fmla="*/ 216 w 333"/>
              <a:gd name="T47" fmla="*/ 111 h 334"/>
              <a:gd name="T48" fmla="*/ 177 w 333"/>
              <a:gd name="T49" fmla="*/ 159 h 334"/>
              <a:gd name="T50" fmla="*/ 156 w 333"/>
              <a:gd name="T51" fmla="*/ 159 h 334"/>
              <a:gd name="T52" fmla="*/ 116 w 333"/>
              <a:gd name="T53" fmla="*/ 111 h 334"/>
              <a:gd name="T54" fmla="*/ 166 w 333"/>
              <a:gd name="T55" fmla="*/ 61 h 334"/>
              <a:gd name="T56" fmla="*/ 216 w 333"/>
              <a:gd name="T57" fmla="*/ 111 h 334"/>
              <a:gd name="T58" fmla="*/ 300 w 333"/>
              <a:gd name="T59" fmla="*/ 0 h 334"/>
              <a:gd name="T60" fmla="*/ 33 w 333"/>
              <a:gd name="T61" fmla="*/ 0 h 334"/>
              <a:gd name="T62" fmla="*/ 0 w 333"/>
              <a:gd name="T63" fmla="*/ 34 h 334"/>
              <a:gd name="T64" fmla="*/ 0 w 333"/>
              <a:gd name="T65" fmla="*/ 300 h 334"/>
              <a:gd name="T66" fmla="*/ 33 w 333"/>
              <a:gd name="T67" fmla="*/ 334 h 334"/>
              <a:gd name="T68" fmla="*/ 300 w 333"/>
              <a:gd name="T69" fmla="*/ 334 h 334"/>
              <a:gd name="T70" fmla="*/ 333 w 333"/>
              <a:gd name="T71" fmla="*/ 300 h 334"/>
              <a:gd name="T72" fmla="*/ 333 w 333"/>
              <a:gd name="T73" fmla="*/ 34 h 334"/>
              <a:gd name="T74" fmla="*/ 300 w 333"/>
              <a:gd name="T75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3" h="334">
                <a:moveTo>
                  <a:pt x="300" y="277"/>
                </a:moveTo>
                <a:cubicBezTo>
                  <a:pt x="300" y="279"/>
                  <a:pt x="299" y="281"/>
                  <a:pt x="299" y="282"/>
                </a:cubicBezTo>
                <a:cubicBezTo>
                  <a:pt x="295" y="233"/>
                  <a:pt x="265" y="192"/>
                  <a:pt x="223" y="172"/>
                </a:cubicBezTo>
                <a:cubicBezTo>
                  <a:pt x="239" y="156"/>
                  <a:pt x="250" y="135"/>
                  <a:pt x="250" y="111"/>
                </a:cubicBezTo>
                <a:cubicBezTo>
                  <a:pt x="250" y="76"/>
                  <a:pt x="228" y="46"/>
                  <a:pt x="198" y="34"/>
                </a:cubicBezTo>
                <a:lnTo>
                  <a:pt x="283" y="34"/>
                </a:lnTo>
                <a:cubicBezTo>
                  <a:pt x="292" y="34"/>
                  <a:pt x="300" y="35"/>
                  <a:pt x="300" y="44"/>
                </a:cubicBezTo>
                <a:lnTo>
                  <a:pt x="300" y="277"/>
                </a:lnTo>
                <a:close/>
                <a:moveTo>
                  <a:pt x="266" y="300"/>
                </a:moveTo>
                <a:lnTo>
                  <a:pt x="66" y="300"/>
                </a:lnTo>
                <a:cubicBezTo>
                  <a:pt x="66" y="300"/>
                  <a:pt x="66" y="296"/>
                  <a:pt x="66" y="295"/>
                </a:cubicBezTo>
                <a:cubicBezTo>
                  <a:pt x="66" y="244"/>
                  <a:pt x="105" y="200"/>
                  <a:pt x="155" y="194"/>
                </a:cubicBezTo>
                <a:cubicBezTo>
                  <a:pt x="166" y="196"/>
                  <a:pt x="171" y="194"/>
                  <a:pt x="177" y="193"/>
                </a:cubicBezTo>
                <a:cubicBezTo>
                  <a:pt x="227" y="199"/>
                  <a:pt x="266" y="244"/>
                  <a:pt x="266" y="296"/>
                </a:cubicBezTo>
                <a:cubicBezTo>
                  <a:pt x="266" y="296"/>
                  <a:pt x="266" y="300"/>
                  <a:pt x="266" y="300"/>
                </a:cubicBezTo>
                <a:close/>
                <a:moveTo>
                  <a:pt x="33" y="277"/>
                </a:moveTo>
                <a:lnTo>
                  <a:pt x="33" y="44"/>
                </a:lnTo>
                <a:cubicBezTo>
                  <a:pt x="33" y="35"/>
                  <a:pt x="40" y="34"/>
                  <a:pt x="50" y="34"/>
                </a:cubicBezTo>
                <a:lnTo>
                  <a:pt x="134" y="34"/>
                </a:lnTo>
                <a:cubicBezTo>
                  <a:pt x="104" y="46"/>
                  <a:pt x="83" y="76"/>
                  <a:pt x="83" y="111"/>
                </a:cubicBezTo>
                <a:cubicBezTo>
                  <a:pt x="83" y="135"/>
                  <a:pt x="93" y="156"/>
                  <a:pt x="110" y="171"/>
                </a:cubicBezTo>
                <a:cubicBezTo>
                  <a:pt x="68" y="191"/>
                  <a:pt x="38" y="231"/>
                  <a:pt x="33" y="278"/>
                </a:cubicBezTo>
                <a:cubicBezTo>
                  <a:pt x="33" y="278"/>
                  <a:pt x="33" y="278"/>
                  <a:pt x="33" y="277"/>
                </a:cubicBezTo>
                <a:close/>
                <a:moveTo>
                  <a:pt x="216" y="111"/>
                </a:moveTo>
                <a:cubicBezTo>
                  <a:pt x="216" y="135"/>
                  <a:pt x="199" y="155"/>
                  <a:pt x="177" y="159"/>
                </a:cubicBezTo>
                <a:cubicBezTo>
                  <a:pt x="167" y="159"/>
                  <a:pt x="164" y="159"/>
                  <a:pt x="156" y="159"/>
                </a:cubicBezTo>
                <a:cubicBezTo>
                  <a:pt x="133" y="155"/>
                  <a:pt x="116" y="135"/>
                  <a:pt x="116" y="111"/>
                </a:cubicBezTo>
                <a:cubicBezTo>
                  <a:pt x="116" y="83"/>
                  <a:pt x="139" y="61"/>
                  <a:pt x="166" y="61"/>
                </a:cubicBezTo>
                <a:cubicBezTo>
                  <a:pt x="194" y="61"/>
                  <a:pt x="216" y="83"/>
                  <a:pt x="216" y="111"/>
                </a:cubicBez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2F200802-5010-4146-88C7-2C74F331631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68838" y="4994275"/>
            <a:ext cx="276225" cy="279400"/>
          </a:xfrm>
          <a:custGeom>
            <a:avLst/>
            <a:gdLst>
              <a:gd name="T0" fmla="*/ 367 w 367"/>
              <a:gd name="T1" fmla="*/ 317 h 368"/>
              <a:gd name="T2" fmla="*/ 350 w 367"/>
              <a:gd name="T3" fmla="*/ 334 h 368"/>
              <a:gd name="T4" fmla="*/ 333 w 367"/>
              <a:gd name="T5" fmla="*/ 334 h 368"/>
              <a:gd name="T6" fmla="*/ 333 w 367"/>
              <a:gd name="T7" fmla="*/ 351 h 368"/>
              <a:gd name="T8" fmla="*/ 317 w 367"/>
              <a:gd name="T9" fmla="*/ 368 h 368"/>
              <a:gd name="T10" fmla="*/ 300 w 367"/>
              <a:gd name="T11" fmla="*/ 351 h 368"/>
              <a:gd name="T12" fmla="*/ 300 w 367"/>
              <a:gd name="T13" fmla="*/ 334 h 368"/>
              <a:gd name="T14" fmla="*/ 283 w 367"/>
              <a:gd name="T15" fmla="*/ 334 h 368"/>
              <a:gd name="T16" fmla="*/ 267 w 367"/>
              <a:gd name="T17" fmla="*/ 317 h 368"/>
              <a:gd name="T18" fmla="*/ 283 w 367"/>
              <a:gd name="T19" fmla="*/ 300 h 368"/>
              <a:gd name="T20" fmla="*/ 300 w 367"/>
              <a:gd name="T21" fmla="*/ 300 h 368"/>
              <a:gd name="T22" fmla="*/ 300 w 367"/>
              <a:gd name="T23" fmla="*/ 285 h 368"/>
              <a:gd name="T24" fmla="*/ 317 w 367"/>
              <a:gd name="T25" fmla="*/ 268 h 368"/>
              <a:gd name="T26" fmla="*/ 333 w 367"/>
              <a:gd name="T27" fmla="*/ 285 h 368"/>
              <a:gd name="T28" fmla="*/ 333 w 367"/>
              <a:gd name="T29" fmla="*/ 300 h 368"/>
              <a:gd name="T30" fmla="*/ 350 w 367"/>
              <a:gd name="T31" fmla="*/ 300 h 368"/>
              <a:gd name="T32" fmla="*/ 367 w 367"/>
              <a:gd name="T33" fmla="*/ 317 h 368"/>
              <a:gd name="T34" fmla="*/ 177 w 367"/>
              <a:gd name="T35" fmla="*/ 166 h 368"/>
              <a:gd name="T36" fmla="*/ 166 w 367"/>
              <a:gd name="T37" fmla="*/ 165 h 368"/>
              <a:gd name="T38" fmla="*/ 156 w 367"/>
              <a:gd name="T39" fmla="*/ 166 h 368"/>
              <a:gd name="T40" fmla="*/ 117 w 367"/>
              <a:gd name="T41" fmla="*/ 117 h 368"/>
              <a:gd name="T42" fmla="*/ 167 w 367"/>
              <a:gd name="T43" fmla="*/ 67 h 368"/>
              <a:gd name="T44" fmla="*/ 217 w 367"/>
              <a:gd name="T45" fmla="*/ 117 h 368"/>
              <a:gd name="T46" fmla="*/ 177 w 367"/>
              <a:gd name="T47" fmla="*/ 166 h 368"/>
              <a:gd name="T48" fmla="*/ 34 w 367"/>
              <a:gd name="T49" fmla="*/ 284 h 368"/>
              <a:gd name="T50" fmla="*/ 33 w 367"/>
              <a:gd name="T51" fmla="*/ 284 h 368"/>
              <a:gd name="T52" fmla="*/ 33 w 367"/>
              <a:gd name="T53" fmla="*/ 50 h 368"/>
              <a:gd name="T54" fmla="*/ 50 w 367"/>
              <a:gd name="T55" fmla="*/ 34 h 368"/>
              <a:gd name="T56" fmla="*/ 164 w 367"/>
              <a:gd name="T57" fmla="*/ 34 h 368"/>
              <a:gd name="T58" fmla="*/ 83 w 367"/>
              <a:gd name="T59" fmla="*/ 117 h 368"/>
              <a:gd name="T60" fmla="*/ 110 w 367"/>
              <a:gd name="T61" fmla="*/ 178 h 368"/>
              <a:gd name="T62" fmla="*/ 34 w 367"/>
              <a:gd name="T63" fmla="*/ 284 h 368"/>
              <a:gd name="T64" fmla="*/ 248 w 367"/>
              <a:gd name="T65" fmla="*/ 100 h 368"/>
              <a:gd name="T66" fmla="*/ 168 w 367"/>
              <a:gd name="T67" fmla="*/ 34 h 368"/>
              <a:gd name="T68" fmla="*/ 283 w 367"/>
              <a:gd name="T69" fmla="*/ 34 h 368"/>
              <a:gd name="T70" fmla="*/ 300 w 367"/>
              <a:gd name="T71" fmla="*/ 50 h 368"/>
              <a:gd name="T72" fmla="*/ 300 w 367"/>
              <a:gd name="T73" fmla="*/ 200 h 368"/>
              <a:gd name="T74" fmla="*/ 317 w 367"/>
              <a:gd name="T75" fmla="*/ 217 h 368"/>
              <a:gd name="T76" fmla="*/ 333 w 367"/>
              <a:gd name="T77" fmla="*/ 200 h 368"/>
              <a:gd name="T78" fmla="*/ 333 w 367"/>
              <a:gd name="T79" fmla="*/ 34 h 368"/>
              <a:gd name="T80" fmla="*/ 300 w 367"/>
              <a:gd name="T81" fmla="*/ 0 h 368"/>
              <a:gd name="T82" fmla="*/ 33 w 367"/>
              <a:gd name="T83" fmla="*/ 0 h 368"/>
              <a:gd name="T84" fmla="*/ 0 w 367"/>
              <a:gd name="T85" fmla="*/ 34 h 368"/>
              <a:gd name="T86" fmla="*/ 0 w 367"/>
              <a:gd name="T87" fmla="*/ 300 h 368"/>
              <a:gd name="T88" fmla="*/ 33 w 367"/>
              <a:gd name="T89" fmla="*/ 334 h 368"/>
              <a:gd name="T90" fmla="*/ 200 w 367"/>
              <a:gd name="T91" fmla="*/ 334 h 368"/>
              <a:gd name="T92" fmla="*/ 217 w 367"/>
              <a:gd name="T93" fmla="*/ 317 h 368"/>
              <a:gd name="T94" fmla="*/ 200 w 367"/>
              <a:gd name="T95" fmla="*/ 300 h 368"/>
              <a:gd name="T96" fmla="*/ 66 w 367"/>
              <a:gd name="T97" fmla="*/ 300 h 368"/>
              <a:gd name="T98" fmla="*/ 66 w 367"/>
              <a:gd name="T99" fmla="*/ 299 h 368"/>
              <a:gd name="T100" fmla="*/ 220 w 367"/>
              <a:gd name="T101" fmla="*/ 212 h 368"/>
              <a:gd name="T102" fmla="*/ 243 w 367"/>
              <a:gd name="T103" fmla="*/ 190 h 368"/>
              <a:gd name="T104" fmla="*/ 223 w 367"/>
              <a:gd name="T105" fmla="*/ 178 h 368"/>
              <a:gd name="T106" fmla="*/ 248 w 367"/>
              <a:gd name="T107" fmla="*/ 100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67" h="368">
                <a:moveTo>
                  <a:pt x="367" y="317"/>
                </a:moveTo>
                <a:cubicBezTo>
                  <a:pt x="367" y="326"/>
                  <a:pt x="359" y="334"/>
                  <a:pt x="350" y="334"/>
                </a:cubicBezTo>
                <a:lnTo>
                  <a:pt x="333" y="334"/>
                </a:lnTo>
                <a:lnTo>
                  <a:pt x="333" y="351"/>
                </a:lnTo>
                <a:cubicBezTo>
                  <a:pt x="333" y="360"/>
                  <a:pt x="326" y="368"/>
                  <a:pt x="317" y="368"/>
                </a:cubicBezTo>
                <a:cubicBezTo>
                  <a:pt x="307" y="368"/>
                  <a:pt x="300" y="360"/>
                  <a:pt x="300" y="351"/>
                </a:cubicBezTo>
                <a:lnTo>
                  <a:pt x="300" y="334"/>
                </a:lnTo>
                <a:lnTo>
                  <a:pt x="283" y="334"/>
                </a:lnTo>
                <a:cubicBezTo>
                  <a:pt x="274" y="334"/>
                  <a:pt x="267" y="326"/>
                  <a:pt x="267" y="317"/>
                </a:cubicBezTo>
                <a:cubicBezTo>
                  <a:pt x="267" y="308"/>
                  <a:pt x="274" y="300"/>
                  <a:pt x="283" y="300"/>
                </a:cubicBezTo>
                <a:lnTo>
                  <a:pt x="300" y="300"/>
                </a:lnTo>
                <a:lnTo>
                  <a:pt x="300" y="285"/>
                </a:lnTo>
                <a:cubicBezTo>
                  <a:pt x="300" y="275"/>
                  <a:pt x="307" y="268"/>
                  <a:pt x="317" y="268"/>
                </a:cubicBezTo>
                <a:cubicBezTo>
                  <a:pt x="326" y="268"/>
                  <a:pt x="333" y="275"/>
                  <a:pt x="333" y="285"/>
                </a:cubicBezTo>
                <a:lnTo>
                  <a:pt x="333" y="300"/>
                </a:lnTo>
                <a:lnTo>
                  <a:pt x="350" y="300"/>
                </a:lnTo>
                <a:cubicBezTo>
                  <a:pt x="359" y="300"/>
                  <a:pt x="367" y="308"/>
                  <a:pt x="367" y="317"/>
                </a:cubicBezTo>
                <a:close/>
                <a:moveTo>
                  <a:pt x="177" y="166"/>
                </a:moveTo>
                <a:cubicBezTo>
                  <a:pt x="173" y="166"/>
                  <a:pt x="170" y="165"/>
                  <a:pt x="166" y="165"/>
                </a:cubicBezTo>
                <a:cubicBezTo>
                  <a:pt x="163" y="165"/>
                  <a:pt x="159" y="166"/>
                  <a:pt x="156" y="166"/>
                </a:cubicBezTo>
                <a:cubicBezTo>
                  <a:pt x="134" y="161"/>
                  <a:pt x="117" y="141"/>
                  <a:pt x="117" y="117"/>
                </a:cubicBezTo>
                <a:cubicBezTo>
                  <a:pt x="117" y="89"/>
                  <a:pt x="139" y="67"/>
                  <a:pt x="167" y="67"/>
                </a:cubicBezTo>
                <a:cubicBezTo>
                  <a:pt x="194" y="67"/>
                  <a:pt x="217" y="89"/>
                  <a:pt x="217" y="117"/>
                </a:cubicBezTo>
                <a:cubicBezTo>
                  <a:pt x="217" y="141"/>
                  <a:pt x="200" y="161"/>
                  <a:pt x="177" y="166"/>
                </a:cubicBezTo>
                <a:close/>
                <a:moveTo>
                  <a:pt x="34" y="284"/>
                </a:moveTo>
                <a:cubicBezTo>
                  <a:pt x="33" y="284"/>
                  <a:pt x="34" y="284"/>
                  <a:pt x="33" y="284"/>
                </a:cubicBezTo>
                <a:lnTo>
                  <a:pt x="33" y="50"/>
                </a:lnTo>
                <a:cubicBezTo>
                  <a:pt x="33" y="41"/>
                  <a:pt x="41" y="34"/>
                  <a:pt x="50" y="34"/>
                </a:cubicBezTo>
                <a:lnTo>
                  <a:pt x="164" y="34"/>
                </a:lnTo>
                <a:cubicBezTo>
                  <a:pt x="119" y="35"/>
                  <a:pt x="83" y="72"/>
                  <a:pt x="83" y="117"/>
                </a:cubicBezTo>
                <a:cubicBezTo>
                  <a:pt x="83" y="141"/>
                  <a:pt x="94" y="163"/>
                  <a:pt x="110" y="178"/>
                </a:cubicBezTo>
                <a:cubicBezTo>
                  <a:pt x="69" y="197"/>
                  <a:pt x="39" y="237"/>
                  <a:pt x="34" y="284"/>
                </a:cubicBezTo>
                <a:close/>
                <a:moveTo>
                  <a:pt x="248" y="100"/>
                </a:moveTo>
                <a:cubicBezTo>
                  <a:pt x="242" y="65"/>
                  <a:pt x="211" y="34"/>
                  <a:pt x="168" y="34"/>
                </a:cubicBezTo>
                <a:lnTo>
                  <a:pt x="283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200"/>
                </a:lnTo>
                <a:cubicBezTo>
                  <a:pt x="300" y="210"/>
                  <a:pt x="307" y="217"/>
                  <a:pt x="317" y="217"/>
                </a:cubicBezTo>
                <a:cubicBezTo>
                  <a:pt x="326" y="217"/>
                  <a:pt x="333" y="210"/>
                  <a:pt x="333" y="200"/>
                </a:cubicBez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200" y="334"/>
                </a:lnTo>
                <a:cubicBezTo>
                  <a:pt x="209" y="334"/>
                  <a:pt x="217" y="326"/>
                  <a:pt x="217" y="317"/>
                </a:cubicBezTo>
                <a:cubicBezTo>
                  <a:pt x="217" y="308"/>
                  <a:pt x="209" y="300"/>
                  <a:pt x="200" y="300"/>
                </a:cubicBezTo>
                <a:lnTo>
                  <a:pt x="66" y="300"/>
                </a:lnTo>
                <a:cubicBezTo>
                  <a:pt x="66" y="300"/>
                  <a:pt x="66" y="299"/>
                  <a:pt x="66" y="299"/>
                </a:cubicBezTo>
                <a:cubicBezTo>
                  <a:pt x="66" y="197"/>
                  <a:pt x="189" y="183"/>
                  <a:pt x="220" y="212"/>
                </a:cubicBezTo>
                <a:cubicBezTo>
                  <a:pt x="238" y="229"/>
                  <a:pt x="261" y="202"/>
                  <a:pt x="243" y="190"/>
                </a:cubicBezTo>
                <a:cubicBezTo>
                  <a:pt x="237" y="185"/>
                  <a:pt x="230" y="181"/>
                  <a:pt x="223" y="178"/>
                </a:cubicBezTo>
                <a:cubicBezTo>
                  <a:pt x="243" y="159"/>
                  <a:pt x="254" y="131"/>
                  <a:pt x="248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03527B11-BEF4-40E1-B1CE-5A050037980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65601" y="4994275"/>
            <a:ext cx="269875" cy="273050"/>
          </a:xfrm>
          <a:custGeom>
            <a:avLst/>
            <a:gdLst>
              <a:gd name="T0" fmla="*/ 352 w 359"/>
              <a:gd name="T1" fmla="*/ 330 h 360"/>
              <a:gd name="T2" fmla="*/ 352 w 359"/>
              <a:gd name="T3" fmla="*/ 353 h 360"/>
              <a:gd name="T4" fmla="*/ 329 w 359"/>
              <a:gd name="T5" fmla="*/ 353 h 360"/>
              <a:gd name="T6" fmla="*/ 317 w 359"/>
              <a:gd name="T7" fmla="*/ 341 h 360"/>
              <a:gd name="T8" fmla="*/ 305 w 359"/>
              <a:gd name="T9" fmla="*/ 353 h 360"/>
              <a:gd name="T10" fmla="*/ 282 w 359"/>
              <a:gd name="T11" fmla="*/ 353 h 360"/>
              <a:gd name="T12" fmla="*/ 282 w 359"/>
              <a:gd name="T13" fmla="*/ 330 h 360"/>
              <a:gd name="T14" fmla="*/ 293 w 359"/>
              <a:gd name="T15" fmla="*/ 318 h 360"/>
              <a:gd name="T16" fmla="*/ 282 w 359"/>
              <a:gd name="T17" fmla="*/ 306 h 360"/>
              <a:gd name="T18" fmla="*/ 282 w 359"/>
              <a:gd name="T19" fmla="*/ 283 h 360"/>
              <a:gd name="T20" fmla="*/ 305 w 359"/>
              <a:gd name="T21" fmla="*/ 283 h 360"/>
              <a:gd name="T22" fmla="*/ 317 w 359"/>
              <a:gd name="T23" fmla="*/ 294 h 360"/>
              <a:gd name="T24" fmla="*/ 329 w 359"/>
              <a:gd name="T25" fmla="*/ 283 h 360"/>
              <a:gd name="T26" fmla="*/ 352 w 359"/>
              <a:gd name="T27" fmla="*/ 283 h 360"/>
              <a:gd name="T28" fmla="*/ 352 w 359"/>
              <a:gd name="T29" fmla="*/ 306 h 360"/>
              <a:gd name="T30" fmla="*/ 341 w 359"/>
              <a:gd name="T31" fmla="*/ 318 h 360"/>
              <a:gd name="T32" fmla="*/ 352 w 359"/>
              <a:gd name="T33" fmla="*/ 330 h 360"/>
              <a:gd name="T34" fmla="*/ 177 w 359"/>
              <a:gd name="T35" fmla="*/ 166 h 360"/>
              <a:gd name="T36" fmla="*/ 156 w 359"/>
              <a:gd name="T37" fmla="*/ 166 h 360"/>
              <a:gd name="T38" fmla="*/ 117 w 359"/>
              <a:gd name="T39" fmla="*/ 117 h 360"/>
              <a:gd name="T40" fmla="*/ 167 w 359"/>
              <a:gd name="T41" fmla="*/ 67 h 360"/>
              <a:gd name="T42" fmla="*/ 217 w 359"/>
              <a:gd name="T43" fmla="*/ 117 h 360"/>
              <a:gd name="T44" fmla="*/ 177 w 359"/>
              <a:gd name="T45" fmla="*/ 166 h 360"/>
              <a:gd name="T46" fmla="*/ 34 w 359"/>
              <a:gd name="T47" fmla="*/ 285 h 360"/>
              <a:gd name="T48" fmla="*/ 34 w 359"/>
              <a:gd name="T49" fmla="*/ 284 h 360"/>
              <a:gd name="T50" fmla="*/ 34 w 359"/>
              <a:gd name="T51" fmla="*/ 50 h 360"/>
              <a:gd name="T52" fmla="*/ 50 w 359"/>
              <a:gd name="T53" fmla="*/ 34 h 360"/>
              <a:gd name="T54" fmla="*/ 166 w 359"/>
              <a:gd name="T55" fmla="*/ 34 h 360"/>
              <a:gd name="T56" fmla="*/ 84 w 359"/>
              <a:gd name="T57" fmla="*/ 117 h 360"/>
              <a:gd name="T58" fmla="*/ 110 w 359"/>
              <a:gd name="T59" fmla="*/ 178 h 360"/>
              <a:gd name="T60" fmla="*/ 34 w 359"/>
              <a:gd name="T61" fmla="*/ 285 h 360"/>
              <a:gd name="T62" fmla="*/ 168 w 359"/>
              <a:gd name="T63" fmla="*/ 34 h 360"/>
              <a:gd name="T64" fmla="*/ 284 w 359"/>
              <a:gd name="T65" fmla="*/ 34 h 360"/>
              <a:gd name="T66" fmla="*/ 300 w 359"/>
              <a:gd name="T67" fmla="*/ 50 h 360"/>
              <a:gd name="T68" fmla="*/ 300 w 359"/>
              <a:gd name="T69" fmla="*/ 200 h 360"/>
              <a:gd name="T70" fmla="*/ 317 w 359"/>
              <a:gd name="T71" fmla="*/ 217 h 360"/>
              <a:gd name="T72" fmla="*/ 334 w 359"/>
              <a:gd name="T73" fmla="*/ 200 h 360"/>
              <a:gd name="T74" fmla="*/ 334 w 359"/>
              <a:gd name="T75" fmla="*/ 34 h 360"/>
              <a:gd name="T76" fmla="*/ 300 w 359"/>
              <a:gd name="T77" fmla="*/ 0 h 360"/>
              <a:gd name="T78" fmla="*/ 34 w 359"/>
              <a:gd name="T79" fmla="*/ 0 h 360"/>
              <a:gd name="T80" fmla="*/ 0 w 359"/>
              <a:gd name="T81" fmla="*/ 34 h 360"/>
              <a:gd name="T82" fmla="*/ 0 w 359"/>
              <a:gd name="T83" fmla="*/ 300 h 360"/>
              <a:gd name="T84" fmla="*/ 34 w 359"/>
              <a:gd name="T85" fmla="*/ 334 h 360"/>
              <a:gd name="T86" fmla="*/ 200 w 359"/>
              <a:gd name="T87" fmla="*/ 334 h 360"/>
              <a:gd name="T88" fmla="*/ 217 w 359"/>
              <a:gd name="T89" fmla="*/ 317 h 360"/>
              <a:gd name="T90" fmla="*/ 200 w 359"/>
              <a:gd name="T91" fmla="*/ 300 h 360"/>
              <a:gd name="T92" fmla="*/ 67 w 359"/>
              <a:gd name="T93" fmla="*/ 300 h 360"/>
              <a:gd name="T94" fmla="*/ 66 w 359"/>
              <a:gd name="T95" fmla="*/ 299 h 360"/>
              <a:gd name="T96" fmla="*/ 156 w 359"/>
              <a:gd name="T97" fmla="*/ 199 h 360"/>
              <a:gd name="T98" fmla="*/ 221 w 359"/>
              <a:gd name="T99" fmla="*/ 212 h 360"/>
              <a:gd name="T100" fmla="*/ 244 w 359"/>
              <a:gd name="T101" fmla="*/ 190 h 360"/>
              <a:gd name="T102" fmla="*/ 223 w 359"/>
              <a:gd name="T103" fmla="*/ 178 h 360"/>
              <a:gd name="T104" fmla="*/ 250 w 359"/>
              <a:gd name="T105" fmla="*/ 117 h 360"/>
              <a:gd name="T106" fmla="*/ 168 w 359"/>
              <a:gd name="T107" fmla="*/ 3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59" h="360">
                <a:moveTo>
                  <a:pt x="352" y="330"/>
                </a:moveTo>
                <a:cubicBezTo>
                  <a:pt x="359" y="336"/>
                  <a:pt x="359" y="347"/>
                  <a:pt x="352" y="353"/>
                </a:cubicBezTo>
                <a:cubicBezTo>
                  <a:pt x="346" y="360"/>
                  <a:pt x="335" y="360"/>
                  <a:pt x="329" y="353"/>
                </a:cubicBezTo>
                <a:lnTo>
                  <a:pt x="317" y="341"/>
                </a:lnTo>
                <a:lnTo>
                  <a:pt x="305" y="353"/>
                </a:lnTo>
                <a:cubicBezTo>
                  <a:pt x="299" y="360"/>
                  <a:pt x="288" y="360"/>
                  <a:pt x="282" y="353"/>
                </a:cubicBezTo>
                <a:cubicBezTo>
                  <a:pt x="275" y="347"/>
                  <a:pt x="275" y="336"/>
                  <a:pt x="282" y="330"/>
                </a:cubicBezTo>
                <a:lnTo>
                  <a:pt x="293" y="318"/>
                </a:lnTo>
                <a:lnTo>
                  <a:pt x="282" y="306"/>
                </a:lnTo>
                <a:cubicBezTo>
                  <a:pt x="275" y="300"/>
                  <a:pt x="275" y="289"/>
                  <a:pt x="282" y="283"/>
                </a:cubicBezTo>
                <a:cubicBezTo>
                  <a:pt x="288" y="276"/>
                  <a:pt x="299" y="276"/>
                  <a:pt x="305" y="283"/>
                </a:cubicBezTo>
                <a:lnTo>
                  <a:pt x="317" y="294"/>
                </a:lnTo>
                <a:lnTo>
                  <a:pt x="329" y="283"/>
                </a:lnTo>
                <a:cubicBezTo>
                  <a:pt x="335" y="276"/>
                  <a:pt x="346" y="276"/>
                  <a:pt x="352" y="283"/>
                </a:cubicBezTo>
                <a:cubicBezTo>
                  <a:pt x="359" y="289"/>
                  <a:pt x="359" y="300"/>
                  <a:pt x="352" y="306"/>
                </a:cubicBezTo>
                <a:lnTo>
                  <a:pt x="341" y="318"/>
                </a:lnTo>
                <a:lnTo>
                  <a:pt x="352" y="330"/>
                </a:lnTo>
                <a:close/>
                <a:moveTo>
                  <a:pt x="177" y="166"/>
                </a:moveTo>
                <a:cubicBezTo>
                  <a:pt x="168" y="165"/>
                  <a:pt x="165" y="165"/>
                  <a:pt x="156" y="166"/>
                </a:cubicBezTo>
                <a:cubicBezTo>
                  <a:pt x="134" y="161"/>
                  <a:pt x="117" y="141"/>
                  <a:pt x="117" y="117"/>
                </a:cubicBezTo>
                <a:cubicBezTo>
                  <a:pt x="117" y="89"/>
                  <a:pt x="139" y="67"/>
                  <a:pt x="167" y="67"/>
                </a:cubicBezTo>
                <a:cubicBezTo>
                  <a:pt x="195" y="67"/>
                  <a:pt x="217" y="89"/>
                  <a:pt x="217" y="117"/>
                </a:cubicBezTo>
                <a:cubicBezTo>
                  <a:pt x="217" y="141"/>
                  <a:pt x="200" y="161"/>
                  <a:pt x="177" y="166"/>
                </a:cubicBezTo>
                <a:close/>
                <a:moveTo>
                  <a:pt x="34" y="285"/>
                </a:moveTo>
                <a:cubicBezTo>
                  <a:pt x="34" y="284"/>
                  <a:pt x="34" y="284"/>
                  <a:pt x="34" y="284"/>
                </a:cubicBezTo>
                <a:lnTo>
                  <a:pt x="34" y="50"/>
                </a:lnTo>
                <a:cubicBezTo>
                  <a:pt x="34" y="41"/>
                  <a:pt x="41" y="34"/>
                  <a:pt x="50" y="34"/>
                </a:cubicBezTo>
                <a:lnTo>
                  <a:pt x="166" y="34"/>
                </a:lnTo>
                <a:cubicBezTo>
                  <a:pt x="120" y="34"/>
                  <a:pt x="84" y="71"/>
                  <a:pt x="84" y="117"/>
                </a:cubicBezTo>
                <a:cubicBezTo>
                  <a:pt x="84" y="141"/>
                  <a:pt x="94" y="163"/>
                  <a:pt x="110" y="178"/>
                </a:cubicBezTo>
                <a:cubicBezTo>
                  <a:pt x="69" y="197"/>
                  <a:pt x="39" y="237"/>
                  <a:pt x="34" y="285"/>
                </a:cubicBezTo>
                <a:close/>
                <a:moveTo>
                  <a:pt x="168" y="34"/>
                </a:moveTo>
                <a:lnTo>
                  <a:pt x="284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200"/>
                </a:lnTo>
                <a:cubicBezTo>
                  <a:pt x="300" y="210"/>
                  <a:pt x="308" y="217"/>
                  <a:pt x="317" y="217"/>
                </a:cubicBezTo>
                <a:cubicBezTo>
                  <a:pt x="326" y="217"/>
                  <a:pt x="334" y="210"/>
                  <a:pt x="334" y="200"/>
                </a:cubicBezTo>
                <a:lnTo>
                  <a:pt x="334" y="34"/>
                </a:lnTo>
                <a:cubicBezTo>
                  <a:pt x="334" y="15"/>
                  <a:pt x="319" y="0"/>
                  <a:pt x="300" y="0"/>
                </a:cubicBez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4" y="334"/>
                </a:cubicBezTo>
                <a:lnTo>
                  <a:pt x="200" y="334"/>
                </a:lnTo>
                <a:cubicBezTo>
                  <a:pt x="210" y="334"/>
                  <a:pt x="217" y="326"/>
                  <a:pt x="217" y="317"/>
                </a:cubicBezTo>
                <a:cubicBezTo>
                  <a:pt x="217" y="308"/>
                  <a:pt x="210" y="300"/>
                  <a:pt x="200" y="300"/>
                </a:cubicBezTo>
                <a:lnTo>
                  <a:pt x="67" y="300"/>
                </a:lnTo>
                <a:cubicBezTo>
                  <a:pt x="67" y="300"/>
                  <a:pt x="66" y="299"/>
                  <a:pt x="66" y="299"/>
                </a:cubicBezTo>
                <a:cubicBezTo>
                  <a:pt x="66" y="247"/>
                  <a:pt x="106" y="204"/>
                  <a:pt x="156" y="199"/>
                </a:cubicBezTo>
                <a:cubicBezTo>
                  <a:pt x="173" y="201"/>
                  <a:pt x="201" y="194"/>
                  <a:pt x="221" y="212"/>
                </a:cubicBezTo>
                <a:cubicBezTo>
                  <a:pt x="237" y="228"/>
                  <a:pt x="262" y="203"/>
                  <a:pt x="244" y="190"/>
                </a:cubicBezTo>
                <a:cubicBezTo>
                  <a:pt x="237" y="185"/>
                  <a:pt x="230" y="181"/>
                  <a:pt x="223" y="178"/>
                </a:cubicBezTo>
                <a:cubicBezTo>
                  <a:pt x="240" y="162"/>
                  <a:pt x="250" y="141"/>
                  <a:pt x="250" y="117"/>
                </a:cubicBezTo>
                <a:cubicBezTo>
                  <a:pt x="250" y="71"/>
                  <a:pt x="214" y="34"/>
                  <a:pt x="168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4F90D1FA-D55C-4A62-8360-A3C5D59B1A9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62363" y="4994275"/>
            <a:ext cx="276225" cy="254000"/>
          </a:xfrm>
          <a:custGeom>
            <a:avLst/>
            <a:gdLst>
              <a:gd name="T0" fmla="*/ 366 w 366"/>
              <a:gd name="T1" fmla="*/ 317 h 334"/>
              <a:gd name="T2" fmla="*/ 350 w 366"/>
              <a:gd name="T3" fmla="*/ 334 h 334"/>
              <a:gd name="T4" fmla="*/ 283 w 366"/>
              <a:gd name="T5" fmla="*/ 334 h 334"/>
              <a:gd name="T6" fmla="*/ 266 w 366"/>
              <a:gd name="T7" fmla="*/ 317 h 334"/>
              <a:gd name="T8" fmla="*/ 283 w 366"/>
              <a:gd name="T9" fmla="*/ 300 h 334"/>
              <a:gd name="T10" fmla="*/ 350 w 366"/>
              <a:gd name="T11" fmla="*/ 300 h 334"/>
              <a:gd name="T12" fmla="*/ 366 w 366"/>
              <a:gd name="T13" fmla="*/ 317 h 334"/>
              <a:gd name="T14" fmla="*/ 177 w 366"/>
              <a:gd name="T15" fmla="*/ 166 h 334"/>
              <a:gd name="T16" fmla="*/ 156 w 366"/>
              <a:gd name="T17" fmla="*/ 166 h 334"/>
              <a:gd name="T18" fmla="*/ 116 w 366"/>
              <a:gd name="T19" fmla="*/ 117 h 334"/>
              <a:gd name="T20" fmla="*/ 166 w 366"/>
              <a:gd name="T21" fmla="*/ 67 h 334"/>
              <a:gd name="T22" fmla="*/ 216 w 366"/>
              <a:gd name="T23" fmla="*/ 117 h 334"/>
              <a:gd name="T24" fmla="*/ 177 w 366"/>
              <a:gd name="T25" fmla="*/ 166 h 334"/>
              <a:gd name="T26" fmla="*/ 33 w 366"/>
              <a:gd name="T27" fmla="*/ 285 h 334"/>
              <a:gd name="T28" fmla="*/ 33 w 366"/>
              <a:gd name="T29" fmla="*/ 284 h 334"/>
              <a:gd name="T30" fmla="*/ 33 w 366"/>
              <a:gd name="T31" fmla="*/ 50 h 334"/>
              <a:gd name="T32" fmla="*/ 50 w 366"/>
              <a:gd name="T33" fmla="*/ 34 h 334"/>
              <a:gd name="T34" fmla="*/ 165 w 366"/>
              <a:gd name="T35" fmla="*/ 34 h 334"/>
              <a:gd name="T36" fmla="*/ 83 w 366"/>
              <a:gd name="T37" fmla="*/ 117 h 334"/>
              <a:gd name="T38" fmla="*/ 110 w 366"/>
              <a:gd name="T39" fmla="*/ 178 h 334"/>
              <a:gd name="T40" fmla="*/ 33 w 366"/>
              <a:gd name="T41" fmla="*/ 285 h 334"/>
              <a:gd name="T42" fmla="*/ 167 w 366"/>
              <a:gd name="T43" fmla="*/ 34 h 334"/>
              <a:gd name="T44" fmla="*/ 283 w 366"/>
              <a:gd name="T45" fmla="*/ 34 h 334"/>
              <a:gd name="T46" fmla="*/ 300 w 366"/>
              <a:gd name="T47" fmla="*/ 50 h 334"/>
              <a:gd name="T48" fmla="*/ 300 w 366"/>
              <a:gd name="T49" fmla="*/ 202 h 334"/>
              <a:gd name="T50" fmla="*/ 315 w 366"/>
              <a:gd name="T51" fmla="*/ 217 h 334"/>
              <a:gd name="T52" fmla="*/ 333 w 366"/>
              <a:gd name="T53" fmla="*/ 202 h 334"/>
              <a:gd name="T54" fmla="*/ 333 w 366"/>
              <a:gd name="T55" fmla="*/ 34 h 334"/>
              <a:gd name="T56" fmla="*/ 300 w 366"/>
              <a:gd name="T57" fmla="*/ 0 h 334"/>
              <a:gd name="T58" fmla="*/ 33 w 366"/>
              <a:gd name="T59" fmla="*/ 0 h 334"/>
              <a:gd name="T60" fmla="*/ 0 w 366"/>
              <a:gd name="T61" fmla="*/ 34 h 334"/>
              <a:gd name="T62" fmla="*/ 0 w 366"/>
              <a:gd name="T63" fmla="*/ 300 h 334"/>
              <a:gd name="T64" fmla="*/ 33 w 366"/>
              <a:gd name="T65" fmla="*/ 334 h 334"/>
              <a:gd name="T66" fmla="*/ 201 w 366"/>
              <a:gd name="T67" fmla="*/ 334 h 334"/>
              <a:gd name="T68" fmla="*/ 216 w 366"/>
              <a:gd name="T69" fmla="*/ 319 h 334"/>
              <a:gd name="T70" fmla="*/ 201 w 366"/>
              <a:gd name="T71" fmla="*/ 300 h 334"/>
              <a:gd name="T72" fmla="*/ 66 w 366"/>
              <a:gd name="T73" fmla="*/ 300 h 334"/>
              <a:gd name="T74" fmla="*/ 66 w 366"/>
              <a:gd name="T75" fmla="*/ 299 h 334"/>
              <a:gd name="T76" fmla="*/ 220 w 366"/>
              <a:gd name="T77" fmla="*/ 212 h 334"/>
              <a:gd name="T78" fmla="*/ 243 w 366"/>
              <a:gd name="T79" fmla="*/ 190 h 334"/>
              <a:gd name="T80" fmla="*/ 223 w 366"/>
              <a:gd name="T81" fmla="*/ 178 h 334"/>
              <a:gd name="T82" fmla="*/ 250 w 366"/>
              <a:gd name="T83" fmla="*/ 117 h 334"/>
              <a:gd name="T84" fmla="*/ 167 w 366"/>
              <a:gd name="T85" fmla="*/ 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66" h="334">
                <a:moveTo>
                  <a:pt x="366" y="317"/>
                </a:moveTo>
                <a:cubicBezTo>
                  <a:pt x="366" y="326"/>
                  <a:pt x="359" y="334"/>
                  <a:pt x="350" y="334"/>
                </a:cubicBezTo>
                <a:lnTo>
                  <a:pt x="283" y="334"/>
                </a:lnTo>
                <a:cubicBezTo>
                  <a:pt x="274" y="334"/>
                  <a:pt x="266" y="326"/>
                  <a:pt x="266" y="317"/>
                </a:cubicBezTo>
                <a:cubicBezTo>
                  <a:pt x="266" y="308"/>
                  <a:pt x="274" y="300"/>
                  <a:pt x="283" y="300"/>
                </a:cubicBezTo>
                <a:lnTo>
                  <a:pt x="350" y="300"/>
                </a:lnTo>
                <a:cubicBezTo>
                  <a:pt x="359" y="300"/>
                  <a:pt x="366" y="308"/>
                  <a:pt x="366" y="317"/>
                </a:cubicBezTo>
                <a:close/>
                <a:moveTo>
                  <a:pt x="177" y="166"/>
                </a:moveTo>
                <a:cubicBezTo>
                  <a:pt x="167" y="165"/>
                  <a:pt x="164" y="165"/>
                  <a:pt x="156" y="166"/>
                </a:cubicBezTo>
                <a:cubicBezTo>
                  <a:pt x="133" y="161"/>
                  <a:pt x="116" y="141"/>
                  <a:pt x="116" y="117"/>
                </a:cubicBezTo>
                <a:cubicBezTo>
                  <a:pt x="116" y="89"/>
                  <a:pt x="139" y="67"/>
                  <a:pt x="166" y="67"/>
                </a:cubicBezTo>
                <a:cubicBezTo>
                  <a:pt x="194" y="67"/>
                  <a:pt x="216" y="89"/>
                  <a:pt x="216" y="117"/>
                </a:cubicBezTo>
                <a:cubicBezTo>
                  <a:pt x="216" y="141"/>
                  <a:pt x="199" y="161"/>
                  <a:pt x="177" y="166"/>
                </a:cubicBezTo>
                <a:close/>
                <a:moveTo>
                  <a:pt x="33" y="285"/>
                </a:moveTo>
                <a:cubicBezTo>
                  <a:pt x="33" y="284"/>
                  <a:pt x="33" y="284"/>
                  <a:pt x="33" y="284"/>
                </a:cubicBezTo>
                <a:lnTo>
                  <a:pt x="33" y="50"/>
                </a:lnTo>
                <a:cubicBezTo>
                  <a:pt x="33" y="41"/>
                  <a:pt x="40" y="34"/>
                  <a:pt x="50" y="34"/>
                </a:cubicBezTo>
                <a:lnTo>
                  <a:pt x="165" y="34"/>
                </a:lnTo>
                <a:cubicBezTo>
                  <a:pt x="120" y="34"/>
                  <a:pt x="83" y="71"/>
                  <a:pt x="83" y="117"/>
                </a:cubicBezTo>
                <a:cubicBezTo>
                  <a:pt x="83" y="141"/>
                  <a:pt x="93" y="163"/>
                  <a:pt x="110" y="178"/>
                </a:cubicBezTo>
                <a:cubicBezTo>
                  <a:pt x="68" y="197"/>
                  <a:pt x="38" y="237"/>
                  <a:pt x="33" y="285"/>
                </a:cubicBezTo>
                <a:close/>
                <a:moveTo>
                  <a:pt x="167" y="34"/>
                </a:moveTo>
                <a:lnTo>
                  <a:pt x="283" y="34"/>
                </a:lnTo>
                <a:cubicBezTo>
                  <a:pt x="292" y="34"/>
                  <a:pt x="300" y="41"/>
                  <a:pt x="300" y="50"/>
                </a:cubicBezTo>
                <a:lnTo>
                  <a:pt x="300" y="202"/>
                </a:lnTo>
                <a:cubicBezTo>
                  <a:pt x="300" y="210"/>
                  <a:pt x="306" y="217"/>
                  <a:pt x="315" y="217"/>
                </a:cubicBezTo>
                <a:cubicBezTo>
                  <a:pt x="327" y="217"/>
                  <a:pt x="333" y="210"/>
                  <a:pt x="333" y="202"/>
                </a:cubicBez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201" y="334"/>
                </a:lnTo>
                <a:cubicBezTo>
                  <a:pt x="210" y="334"/>
                  <a:pt x="216" y="327"/>
                  <a:pt x="216" y="319"/>
                </a:cubicBezTo>
                <a:cubicBezTo>
                  <a:pt x="216" y="306"/>
                  <a:pt x="210" y="300"/>
                  <a:pt x="201" y="300"/>
                </a:cubicBezTo>
                <a:lnTo>
                  <a:pt x="66" y="300"/>
                </a:lnTo>
                <a:cubicBezTo>
                  <a:pt x="66" y="300"/>
                  <a:pt x="66" y="299"/>
                  <a:pt x="66" y="299"/>
                </a:cubicBezTo>
                <a:cubicBezTo>
                  <a:pt x="66" y="197"/>
                  <a:pt x="189" y="183"/>
                  <a:pt x="220" y="212"/>
                </a:cubicBezTo>
                <a:cubicBezTo>
                  <a:pt x="237" y="228"/>
                  <a:pt x="262" y="203"/>
                  <a:pt x="243" y="190"/>
                </a:cubicBezTo>
                <a:cubicBezTo>
                  <a:pt x="237" y="185"/>
                  <a:pt x="230" y="181"/>
                  <a:pt x="223" y="178"/>
                </a:cubicBezTo>
                <a:cubicBezTo>
                  <a:pt x="239" y="162"/>
                  <a:pt x="250" y="141"/>
                  <a:pt x="250" y="117"/>
                </a:cubicBezTo>
                <a:cubicBezTo>
                  <a:pt x="250" y="71"/>
                  <a:pt x="213" y="34"/>
                  <a:pt x="167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93E01594-79BF-4774-9748-956BF2DE860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59126" y="4994275"/>
            <a:ext cx="314325" cy="287338"/>
          </a:xfrm>
          <a:custGeom>
            <a:avLst/>
            <a:gdLst>
              <a:gd name="T0" fmla="*/ 356 w 416"/>
              <a:gd name="T1" fmla="*/ 339 h 379"/>
              <a:gd name="T2" fmla="*/ 270 w 416"/>
              <a:gd name="T3" fmla="*/ 338 h 379"/>
              <a:gd name="T4" fmla="*/ 311 w 416"/>
              <a:gd name="T5" fmla="*/ 271 h 379"/>
              <a:gd name="T6" fmla="*/ 316 w 416"/>
              <a:gd name="T7" fmla="*/ 271 h 379"/>
              <a:gd name="T8" fmla="*/ 356 w 416"/>
              <a:gd name="T9" fmla="*/ 339 h 379"/>
              <a:gd name="T10" fmla="*/ 177 w 416"/>
              <a:gd name="T11" fmla="*/ 166 h 379"/>
              <a:gd name="T12" fmla="*/ 156 w 416"/>
              <a:gd name="T13" fmla="*/ 166 h 379"/>
              <a:gd name="T14" fmla="*/ 117 w 416"/>
              <a:gd name="T15" fmla="*/ 117 h 379"/>
              <a:gd name="T16" fmla="*/ 167 w 416"/>
              <a:gd name="T17" fmla="*/ 67 h 379"/>
              <a:gd name="T18" fmla="*/ 217 w 416"/>
              <a:gd name="T19" fmla="*/ 117 h 379"/>
              <a:gd name="T20" fmla="*/ 177 w 416"/>
              <a:gd name="T21" fmla="*/ 166 h 379"/>
              <a:gd name="T22" fmla="*/ 34 w 416"/>
              <a:gd name="T23" fmla="*/ 285 h 379"/>
              <a:gd name="T24" fmla="*/ 33 w 416"/>
              <a:gd name="T25" fmla="*/ 284 h 379"/>
              <a:gd name="T26" fmla="*/ 33 w 416"/>
              <a:gd name="T27" fmla="*/ 50 h 379"/>
              <a:gd name="T28" fmla="*/ 50 w 416"/>
              <a:gd name="T29" fmla="*/ 34 h 379"/>
              <a:gd name="T30" fmla="*/ 166 w 416"/>
              <a:gd name="T31" fmla="*/ 34 h 379"/>
              <a:gd name="T32" fmla="*/ 83 w 416"/>
              <a:gd name="T33" fmla="*/ 117 h 379"/>
              <a:gd name="T34" fmla="*/ 110 w 416"/>
              <a:gd name="T35" fmla="*/ 178 h 379"/>
              <a:gd name="T36" fmla="*/ 34 w 416"/>
              <a:gd name="T37" fmla="*/ 285 h 379"/>
              <a:gd name="T38" fmla="*/ 243 w 416"/>
              <a:gd name="T39" fmla="*/ 190 h 379"/>
              <a:gd name="T40" fmla="*/ 223 w 416"/>
              <a:gd name="T41" fmla="*/ 178 h 379"/>
              <a:gd name="T42" fmla="*/ 250 w 416"/>
              <a:gd name="T43" fmla="*/ 117 h 379"/>
              <a:gd name="T44" fmla="*/ 168 w 416"/>
              <a:gd name="T45" fmla="*/ 34 h 379"/>
              <a:gd name="T46" fmla="*/ 283 w 416"/>
              <a:gd name="T47" fmla="*/ 34 h 379"/>
              <a:gd name="T48" fmla="*/ 300 w 416"/>
              <a:gd name="T49" fmla="*/ 50 h 379"/>
              <a:gd name="T50" fmla="*/ 300 w 416"/>
              <a:gd name="T51" fmla="*/ 202 h 379"/>
              <a:gd name="T52" fmla="*/ 315 w 416"/>
              <a:gd name="T53" fmla="*/ 217 h 379"/>
              <a:gd name="T54" fmla="*/ 333 w 416"/>
              <a:gd name="T55" fmla="*/ 202 h 379"/>
              <a:gd name="T56" fmla="*/ 333 w 416"/>
              <a:gd name="T57" fmla="*/ 34 h 379"/>
              <a:gd name="T58" fmla="*/ 300 w 416"/>
              <a:gd name="T59" fmla="*/ 0 h 379"/>
              <a:gd name="T60" fmla="*/ 33 w 416"/>
              <a:gd name="T61" fmla="*/ 0 h 379"/>
              <a:gd name="T62" fmla="*/ 0 w 416"/>
              <a:gd name="T63" fmla="*/ 34 h 379"/>
              <a:gd name="T64" fmla="*/ 0 w 416"/>
              <a:gd name="T65" fmla="*/ 300 h 379"/>
              <a:gd name="T66" fmla="*/ 33 w 416"/>
              <a:gd name="T67" fmla="*/ 334 h 379"/>
              <a:gd name="T68" fmla="*/ 201 w 416"/>
              <a:gd name="T69" fmla="*/ 334 h 379"/>
              <a:gd name="T70" fmla="*/ 217 w 416"/>
              <a:gd name="T71" fmla="*/ 318 h 379"/>
              <a:gd name="T72" fmla="*/ 201 w 416"/>
              <a:gd name="T73" fmla="*/ 300 h 379"/>
              <a:gd name="T74" fmla="*/ 66 w 416"/>
              <a:gd name="T75" fmla="*/ 300 h 379"/>
              <a:gd name="T76" fmla="*/ 66 w 416"/>
              <a:gd name="T77" fmla="*/ 299 h 379"/>
              <a:gd name="T78" fmla="*/ 220 w 416"/>
              <a:gd name="T79" fmla="*/ 212 h 379"/>
              <a:gd name="T80" fmla="*/ 243 w 416"/>
              <a:gd name="T81" fmla="*/ 190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16" h="379">
                <a:moveTo>
                  <a:pt x="356" y="339"/>
                </a:moveTo>
                <a:cubicBezTo>
                  <a:pt x="320" y="372"/>
                  <a:pt x="314" y="379"/>
                  <a:pt x="270" y="338"/>
                </a:cubicBezTo>
                <a:cubicBezTo>
                  <a:pt x="212" y="284"/>
                  <a:pt x="275" y="226"/>
                  <a:pt x="311" y="271"/>
                </a:cubicBezTo>
                <a:cubicBezTo>
                  <a:pt x="312" y="273"/>
                  <a:pt x="315" y="273"/>
                  <a:pt x="316" y="271"/>
                </a:cubicBezTo>
                <a:cubicBezTo>
                  <a:pt x="351" y="226"/>
                  <a:pt x="416" y="284"/>
                  <a:pt x="356" y="339"/>
                </a:cubicBezTo>
                <a:close/>
                <a:moveTo>
                  <a:pt x="177" y="166"/>
                </a:moveTo>
                <a:cubicBezTo>
                  <a:pt x="167" y="165"/>
                  <a:pt x="164" y="165"/>
                  <a:pt x="156" y="166"/>
                </a:cubicBezTo>
                <a:cubicBezTo>
                  <a:pt x="134" y="161"/>
                  <a:pt x="117" y="141"/>
                  <a:pt x="117" y="117"/>
                </a:cubicBezTo>
                <a:cubicBezTo>
                  <a:pt x="117" y="89"/>
                  <a:pt x="139" y="67"/>
                  <a:pt x="167" y="67"/>
                </a:cubicBezTo>
                <a:cubicBezTo>
                  <a:pt x="194" y="67"/>
                  <a:pt x="217" y="89"/>
                  <a:pt x="217" y="117"/>
                </a:cubicBezTo>
                <a:cubicBezTo>
                  <a:pt x="217" y="141"/>
                  <a:pt x="200" y="161"/>
                  <a:pt x="177" y="166"/>
                </a:cubicBezTo>
                <a:close/>
                <a:moveTo>
                  <a:pt x="34" y="285"/>
                </a:moveTo>
                <a:cubicBezTo>
                  <a:pt x="34" y="284"/>
                  <a:pt x="33" y="284"/>
                  <a:pt x="33" y="284"/>
                </a:cubicBezTo>
                <a:lnTo>
                  <a:pt x="33" y="50"/>
                </a:lnTo>
                <a:cubicBezTo>
                  <a:pt x="33" y="41"/>
                  <a:pt x="41" y="34"/>
                  <a:pt x="50" y="34"/>
                </a:cubicBezTo>
                <a:lnTo>
                  <a:pt x="166" y="34"/>
                </a:lnTo>
                <a:cubicBezTo>
                  <a:pt x="120" y="34"/>
                  <a:pt x="83" y="71"/>
                  <a:pt x="83" y="117"/>
                </a:cubicBezTo>
                <a:cubicBezTo>
                  <a:pt x="83" y="141"/>
                  <a:pt x="94" y="163"/>
                  <a:pt x="110" y="178"/>
                </a:cubicBezTo>
                <a:cubicBezTo>
                  <a:pt x="68" y="197"/>
                  <a:pt x="38" y="237"/>
                  <a:pt x="34" y="285"/>
                </a:cubicBezTo>
                <a:close/>
                <a:moveTo>
                  <a:pt x="243" y="190"/>
                </a:moveTo>
                <a:cubicBezTo>
                  <a:pt x="237" y="185"/>
                  <a:pt x="230" y="181"/>
                  <a:pt x="223" y="178"/>
                </a:cubicBezTo>
                <a:cubicBezTo>
                  <a:pt x="239" y="162"/>
                  <a:pt x="250" y="141"/>
                  <a:pt x="250" y="117"/>
                </a:cubicBezTo>
                <a:cubicBezTo>
                  <a:pt x="250" y="71"/>
                  <a:pt x="213" y="34"/>
                  <a:pt x="168" y="34"/>
                </a:cubicBezTo>
                <a:lnTo>
                  <a:pt x="283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202"/>
                </a:lnTo>
                <a:cubicBezTo>
                  <a:pt x="300" y="210"/>
                  <a:pt x="307" y="217"/>
                  <a:pt x="315" y="217"/>
                </a:cubicBezTo>
                <a:cubicBezTo>
                  <a:pt x="328" y="217"/>
                  <a:pt x="333" y="210"/>
                  <a:pt x="333" y="202"/>
                </a:cubicBez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201" y="334"/>
                </a:lnTo>
                <a:cubicBezTo>
                  <a:pt x="210" y="334"/>
                  <a:pt x="217" y="327"/>
                  <a:pt x="217" y="318"/>
                </a:cubicBezTo>
                <a:cubicBezTo>
                  <a:pt x="217" y="306"/>
                  <a:pt x="210" y="300"/>
                  <a:pt x="201" y="300"/>
                </a:cubicBezTo>
                <a:lnTo>
                  <a:pt x="66" y="300"/>
                </a:lnTo>
                <a:cubicBezTo>
                  <a:pt x="66" y="300"/>
                  <a:pt x="66" y="299"/>
                  <a:pt x="66" y="299"/>
                </a:cubicBezTo>
                <a:cubicBezTo>
                  <a:pt x="66" y="197"/>
                  <a:pt x="189" y="183"/>
                  <a:pt x="220" y="212"/>
                </a:cubicBezTo>
                <a:cubicBezTo>
                  <a:pt x="237" y="228"/>
                  <a:pt x="262" y="203"/>
                  <a:pt x="243" y="190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030935F6-91DA-4A2F-B197-8AEB140EDCC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55888" y="4994275"/>
            <a:ext cx="295275" cy="292100"/>
          </a:xfrm>
          <a:custGeom>
            <a:avLst/>
            <a:gdLst>
              <a:gd name="T0" fmla="*/ 360 w 390"/>
              <a:gd name="T1" fmla="*/ 343 h 384"/>
              <a:gd name="T2" fmla="*/ 352 w 390"/>
              <a:gd name="T3" fmla="*/ 384 h 384"/>
              <a:gd name="T4" fmla="*/ 323 w 390"/>
              <a:gd name="T5" fmla="*/ 370 h 384"/>
              <a:gd name="T6" fmla="*/ 311 w 390"/>
              <a:gd name="T7" fmla="*/ 370 h 384"/>
              <a:gd name="T8" fmla="*/ 282 w 390"/>
              <a:gd name="T9" fmla="*/ 384 h 384"/>
              <a:gd name="T10" fmla="*/ 274 w 390"/>
              <a:gd name="T11" fmla="*/ 343 h 384"/>
              <a:gd name="T12" fmla="*/ 251 w 390"/>
              <a:gd name="T13" fmla="*/ 313 h 384"/>
              <a:gd name="T14" fmla="*/ 284 w 390"/>
              <a:gd name="T15" fmla="*/ 288 h 384"/>
              <a:gd name="T16" fmla="*/ 306 w 390"/>
              <a:gd name="T17" fmla="*/ 257 h 384"/>
              <a:gd name="T18" fmla="*/ 328 w 390"/>
              <a:gd name="T19" fmla="*/ 257 h 384"/>
              <a:gd name="T20" fmla="*/ 350 w 390"/>
              <a:gd name="T21" fmla="*/ 288 h 384"/>
              <a:gd name="T22" fmla="*/ 383 w 390"/>
              <a:gd name="T23" fmla="*/ 313 h 384"/>
              <a:gd name="T24" fmla="*/ 177 w 390"/>
              <a:gd name="T25" fmla="*/ 166 h 384"/>
              <a:gd name="T26" fmla="*/ 156 w 390"/>
              <a:gd name="T27" fmla="*/ 166 h 384"/>
              <a:gd name="T28" fmla="*/ 167 w 390"/>
              <a:gd name="T29" fmla="*/ 67 h 384"/>
              <a:gd name="T30" fmla="*/ 177 w 390"/>
              <a:gd name="T31" fmla="*/ 166 h 384"/>
              <a:gd name="T32" fmla="*/ 34 w 390"/>
              <a:gd name="T33" fmla="*/ 284 h 384"/>
              <a:gd name="T34" fmla="*/ 50 w 390"/>
              <a:gd name="T35" fmla="*/ 34 h 384"/>
              <a:gd name="T36" fmla="*/ 84 w 390"/>
              <a:gd name="T37" fmla="*/ 117 h 384"/>
              <a:gd name="T38" fmla="*/ 34 w 390"/>
              <a:gd name="T39" fmla="*/ 285 h 384"/>
              <a:gd name="T40" fmla="*/ 223 w 390"/>
              <a:gd name="T41" fmla="*/ 178 h 384"/>
              <a:gd name="T42" fmla="*/ 168 w 390"/>
              <a:gd name="T43" fmla="*/ 34 h 384"/>
              <a:gd name="T44" fmla="*/ 300 w 390"/>
              <a:gd name="T45" fmla="*/ 50 h 384"/>
              <a:gd name="T46" fmla="*/ 315 w 390"/>
              <a:gd name="T47" fmla="*/ 217 h 384"/>
              <a:gd name="T48" fmla="*/ 334 w 390"/>
              <a:gd name="T49" fmla="*/ 34 h 384"/>
              <a:gd name="T50" fmla="*/ 34 w 390"/>
              <a:gd name="T51" fmla="*/ 0 h 384"/>
              <a:gd name="T52" fmla="*/ 0 w 390"/>
              <a:gd name="T53" fmla="*/ 300 h 384"/>
              <a:gd name="T54" fmla="*/ 202 w 390"/>
              <a:gd name="T55" fmla="*/ 334 h 384"/>
              <a:gd name="T56" fmla="*/ 202 w 390"/>
              <a:gd name="T57" fmla="*/ 300 h 384"/>
              <a:gd name="T58" fmla="*/ 66 w 390"/>
              <a:gd name="T59" fmla="*/ 299 h 384"/>
              <a:gd name="T60" fmla="*/ 167 w 390"/>
              <a:gd name="T61" fmla="*/ 200 h 384"/>
              <a:gd name="T62" fmla="*/ 220 w 390"/>
              <a:gd name="T63" fmla="*/ 212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90" h="384">
                <a:moveTo>
                  <a:pt x="364" y="332"/>
                </a:moveTo>
                <a:cubicBezTo>
                  <a:pt x="361" y="335"/>
                  <a:pt x="359" y="339"/>
                  <a:pt x="360" y="343"/>
                </a:cubicBezTo>
                <a:lnTo>
                  <a:pt x="365" y="369"/>
                </a:lnTo>
                <a:cubicBezTo>
                  <a:pt x="366" y="377"/>
                  <a:pt x="360" y="384"/>
                  <a:pt x="352" y="384"/>
                </a:cubicBezTo>
                <a:cubicBezTo>
                  <a:pt x="350" y="384"/>
                  <a:pt x="348" y="383"/>
                  <a:pt x="346" y="382"/>
                </a:cubicBezTo>
                <a:lnTo>
                  <a:pt x="323" y="370"/>
                </a:lnTo>
                <a:cubicBezTo>
                  <a:pt x="321" y="369"/>
                  <a:pt x="319" y="369"/>
                  <a:pt x="317" y="369"/>
                </a:cubicBezTo>
                <a:cubicBezTo>
                  <a:pt x="315" y="369"/>
                  <a:pt x="313" y="369"/>
                  <a:pt x="311" y="370"/>
                </a:cubicBezTo>
                <a:lnTo>
                  <a:pt x="288" y="382"/>
                </a:lnTo>
                <a:cubicBezTo>
                  <a:pt x="286" y="383"/>
                  <a:pt x="284" y="384"/>
                  <a:pt x="282" y="384"/>
                </a:cubicBezTo>
                <a:cubicBezTo>
                  <a:pt x="274" y="384"/>
                  <a:pt x="268" y="377"/>
                  <a:pt x="269" y="369"/>
                </a:cubicBezTo>
                <a:lnTo>
                  <a:pt x="274" y="343"/>
                </a:lnTo>
                <a:cubicBezTo>
                  <a:pt x="275" y="339"/>
                  <a:pt x="273" y="335"/>
                  <a:pt x="270" y="332"/>
                </a:cubicBezTo>
                <a:lnTo>
                  <a:pt x="251" y="313"/>
                </a:lnTo>
                <a:cubicBezTo>
                  <a:pt x="244" y="306"/>
                  <a:pt x="248" y="293"/>
                  <a:pt x="258" y="292"/>
                </a:cubicBezTo>
                <a:lnTo>
                  <a:pt x="284" y="288"/>
                </a:lnTo>
                <a:cubicBezTo>
                  <a:pt x="289" y="287"/>
                  <a:pt x="292" y="285"/>
                  <a:pt x="294" y="281"/>
                </a:cubicBezTo>
                <a:lnTo>
                  <a:pt x="306" y="257"/>
                </a:lnTo>
                <a:cubicBezTo>
                  <a:pt x="308" y="253"/>
                  <a:pt x="313" y="250"/>
                  <a:pt x="317" y="250"/>
                </a:cubicBezTo>
                <a:cubicBezTo>
                  <a:pt x="321" y="250"/>
                  <a:pt x="326" y="253"/>
                  <a:pt x="328" y="257"/>
                </a:cubicBezTo>
                <a:lnTo>
                  <a:pt x="340" y="281"/>
                </a:lnTo>
                <a:cubicBezTo>
                  <a:pt x="342" y="285"/>
                  <a:pt x="345" y="287"/>
                  <a:pt x="350" y="288"/>
                </a:cubicBezTo>
                <a:lnTo>
                  <a:pt x="376" y="292"/>
                </a:lnTo>
                <a:cubicBezTo>
                  <a:pt x="386" y="293"/>
                  <a:pt x="390" y="306"/>
                  <a:pt x="383" y="313"/>
                </a:cubicBezTo>
                <a:lnTo>
                  <a:pt x="364" y="332"/>
                </a:lnTo>
                <a:close/>
                <a:moveTo>
                  <a:pt x="177" y="166"/>
                </a:moveTo>
                <a:cubicBezTo>
                  <a:pt x="174" y="166"/>
                  <a:pt x="170" y="165"/>
                  <a:pt x="166" y="165"/>
                </a:cubicBezTo>
                <a:cubicBezTo>
                  <a:pt x="163" y="165"/>
                  <a:pt x="160" y="166"/>
                  <a:pt x="156" y="166"/>
                </a:cubicBezTo>
                <a:cubicBezTo>
                  <a:pt x="134" y="161"/>
                  <a:pt x="117" y="141"/>
                  <a:pt x="117" y="117"/>
                </a:cubicBezTo>
                <a:cubicBezTo>
                  <a:pt x="117" y="89"/>
                  <a:pt x="139" y="67"/>
                  <a:pt x="167" y="67"/>
                </a:cubicBezTo>
                <a:cubicBezTo>
                  <a:pt x="195" y="67"/>
                  <a:pt x="217" y="89"/>
                  <a:pt x="217" y="117"/>
                </a:cubicBezTo>
                <a:cubicBezTo>
                  <a:pt x="217" y="141"/>
                  <a:pt x="200" y="161"/>
                  <a:pt x="177" y="166"/>
                </a:cubicBezTo>
                <a:close/>
                <a:moveTo>
                  <a:pt x="34" y="285"/>
                </a:moveTo>
                <a:cubicBezTo>
                  <a:pt x="34" y="284"/>
                  <a:pt x="34" y="284"/>
                  <a:pt x="34" y="284"/>
                </a:cubicBezTo>
                <a:lnTo>
                  <a:pt x="34" y="50"/>
                </a:lnTo>
                <a:cubicBezTo>
                  <a:pt x="34" y="41"/>
                  <a:pt x="41" y="34"/>
                  <a:pt x="50" y="34"/>
                </a:cubicBezTo>
                <a:lnTo>
                  <a:pt x="166" y="34"/>
                </a:lnTo>
                <a:cubicBezTo>
                  <a:pt x="120" y="34"/>
                  <a:pt x="84" y="71"/>
                  <a:pt x="84" y="117"/>
                </a:cubicBezTo>
                <a:cubicBezTo>
                  <a:pt x="84" y="141"/>
                  <a:pt x="94" y="163"/>
                  <a:pt x="110" y="178"/>
                </a:cubicBezTo>
                <a:cubicBezTo>
                  <a:pt x="69" y="197"/>
                  <a:pt x="39" y="237"/>
                  <a:pt x="34" y="285"/>
                </a:cubicBezTo>
                <a:close/>
                <a:moveTo>
                  <a:pt x="244" y="190"/>
                </a:moveTo>
                <a:cubicBezTo>
                  <a:pt x="237" y="185"/>
                  <a:pt x="230" y="181"/>
                  <a:pt x="223" y="178"/>
                </a:cubicBezTo>
                <a:cubicBezTo>
                  <a:pt x="240" y="162"/>
                  <a:pt x="250" y="141"/>
                  <a:pt x="250" y="117"/>
                </a:cubicBezTo>
                <a:cubicBezTo>
                  <a:pt x="250" y="71"/>
                  <a:pt x="214" y="34"/>
                  <a:pt x="168" y="34"/>
                </a:cubicBezTo>
                <a:lnTo>
                  <a:pt x="284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202"/>
                </a:lnTo>
                <a:cubicBezTo>
                  <a:pt x="300" y="210"/>
                  <a:pt x="307" y="217"/>
                  <a:pt x="315" y="217"/>
                </a:cubicBezTo>
                <a:cubicBezTo>
                  <a:pt x="328" y="217"/>
                  <a:pt x="334" y="210"/>
                  <a:pt x="334" y="202"/>
                </a:cubicBezTo>
                <a:lnTo>
                  <a:pt x="334" y="34"/>
                </a:lnTo>
                <a:cubicBezTo>
                  <a:pt x="334" y="15"/>
                  <a:pt x="319" y="0"/>
                  <a:pt x="300" y="0"/>
                </a:cubicBez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4" y="334"/>
                </a:cubicBezTo>
                <a:lnTo>
                  <a:pt x="202" y="334"/>
                </a:lnTo>
                <a:cubicBezTo>
                  <a:pt x="210" y="334"/>
                  <a:pt x="217" y="327"/>
                  <a:pt x="217" y="318"/>
                </a:cubicBezTo>
                <a:cubicBezTo>
                  <a:pt x="217" y="306"/>
                  <a:pt x="210" y="300"/>
                  <a:pt x="202" y="300"/>
                </a:cubicBezTo>
                <a:lnTo>
                  <a:pt x="67" y="300"/>
                </a:lnTo>
                <a:cubicBezTo>
                  <a:pt x="67" y="300"/>
                  <a:pt x="66" y="299"/>
                  <a:pt x="66" y="299"/>
                </a:cubicBezTo>
                <a:cubicBezTo>
                  <a:pt x="66" y="247"/>
                  <a:pt x="106" y="204"/>
                  <a:pt x="156" y="199"/>
                </a:cubicBezTo>
                <a:cubicBezTo>
                  <a:pt x="160" y="200"/>
                  <a:pt x="163" y="200"/>
                  <a:pt x="167" y="200"/>
                </a:cubicBezTo>
                <a:cubicBezTo>
                  <a:pt x="171" y="200"/>
                  <a:pt x="174" y="199"/>
                  <a:pt x="177" y="199"/>
                </a:cubicBezTo>
                <a:cubicBezTo>
                  <a:pt x="193" y="201"/>
                  <a:pt x="208" y="200"/>
                  <a:pt x="220" y="212"/>
                </a:cubicBezTo>
                <a:cubicBezTo>
                  <a:pt x="237" y="228"/>
                  <a:pt x="262" y="203"/>
                  <a:pt x="244" y="1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C12B18DF-E793-404F-B869-5EF594AAA0E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54238" y="4994275"/>
            <a:ext cx="288925" cy="303213"/>
          </a:xfrm>
          <a:custGeom>
            <a:avLst/>
            <a:gdLst>
              <a:gd name="T0" fmla="*/ 383 w 383"/>
              <a:gd name="T1" fmla="*/ 267 h 400"/>
              <a:gd name="T2" fmla="*/ 383 w 383"/>
              <a:gd name="T3" fmla="*/ 350 h 400"/>
              <a:gd name="T4" fmla="*/ 383 w 383"/>
              <a:gd name="T5" fmla="*/ 350 h 400"/>
              <a:gd name="T6" fmla="*/ 350 w 383"/>
              <a:gd name="T7" fmla="*/ 383 h 400"/>
              <a:gd name="T8" fmla="*/ 316 w 383"/>
              <a:gd name="T9" fmla="*/ 350 h 400"/>
              <a:gd name="T10" fmla="*/ 350 w 383"/>
              <a:gd name="T11" fmla="*/ 317 h 400"/>
              <a:gd name="T12" fmla="*/ 350 w 383"/>
              <a:gd name="T13" fmla="*/ 300 h 400"/>
              <a:gd name="T14" fmla="*/ 283 w 383"/>
              <a:gd name="T15" fmla="*/ 300 h 400"/>
              <a:gd name="T16" fmla="*/ 283 w 383"/>
              <a:gd name="T17" fmla="*/ 367 h 400"/>
              <a:gd name="T18" fmla="*/ 283 w 383"/>
              <a:gd name="T19" fmla="*/ 367 h 400"/>
              <a:gd name="T20" fmla="*/ 250 w 383"/>
              <a:gd name="T21" fmla="*/ 400 h 400"/>
              <a:gd name="T22" fmla="*/ 216 w 383"/>
              <a:gd name="T23" fmla="*/ 367 h 400"/>
              <a:gd name="T24" fmla="*/ 250 w 383"/>
              <a:gd name="T25" fmla="*/ 333 h 400"/>
              <a:gd name="T26" fmla="*/ 250 w 383"/>
              <a:gd name="T27" fmla="*/ 267 h 400"/>
              <a:gd name="T28" fmla="*/ 383 w 383"/>
              <a:gd name="T29" fmla="*/ 267 h 400"/>
              <a:gd name="T30" fmla="*/ 33 w 383"/>
              <a:gd name="T31" fmla="*/ 284 h 400"/>
              <a:gd name="T32" fmla="*/ 33 w 383"/>
              <a:gd name="T33" fmla="*/ 50 h 400"/>
              <a:gd name="T34" fmla="*/ 50 w 383"/>
              <a:gd name="T35" fmla="*/ 34 h 400"/>
              <a:gd name="T36" fmla="*/ 165 w 383"/>
              <a:gd name="T37" fmla="*/ 34 h 400"/>
              <a:gd name="T38" fmla="*/ 83 w 383"/>
              <a:gd name="T39" fmla="*/ 117 h 400"/>
              <a:gd name="T40" fmla="*/ 110 w 383"/>
              <a:gd name="T41" fmla="*/ 178 h 400"/>
              <a:gd name="T42" fmla="*/ 33 w 383"/>
              <a:gd name="T43" fmla="*/ 285 h 400"/>
              <a:gd name="T44" fmla="*/ 33 w 383"/>
              <a:gd name="T45" fmla="*/ 284 h 400"/>
              <a:gd name="T46" fmla="*/ 216 w 383"/>
              <a:gd name="T47" fmla="*/ 117 h 400"/>
              <a:gd name="T48" fmla="*/ 177 w 383"/>
              <a:gd name="T49" fmla="*/ 166 h 400"/>
              <a:gd name="T50" fmla="*/ 156 w 383"/>
              <a:gd name="T51" fmla="*/ 166 h 400"/>
              <a:gd name="T52" fmla="*/ 116 w 383"/>
              <a:gd name="T53" fmla="*/ 117 h 400"/>
              <a:gd name="T54" fmla="*/ 166 w 383"/>
              <a:gd name="T55" fmla="*/ 67 h 400"/>
              <a:gd name="T56" fmla="*/ 216 w 383"/>
              <a:gd name="T57" fmla="*/ 117 h 400"/>
              <a:gd name="T58" fmla="*/ 201 w 383"/>
              <a:gd name="T59" fmla="*/ 300 h 400"/>
              <a:gd name="T60" fmla="*/ 66 w 383"/>
              <a:gd name="T61" fmla="*/ 300 h 400"/>
              <a:gd name="T62" fmla="*/ 66 w 383"/>
              <a:gd name="T63" fmla="*/ 299 h 400"/>
              <a:gd name="T64" fmla="*/ 155 w 383"/>
              <a:gd name="T65" fmla="*/ 199 h 400"/>
              <a:gd name="T66" fmla="*/ 177 w 383"/>
              <a:gd name="T67" fmla="*/ 199 h 400"/>
              <a:gd name="T68" fmla="*/ 220 w 383"/>
              <a:gd name="T69" fmla="*/ 212 h 400"/>
              <a:gd name="T70" fmla="*/ 231 w 383"/>
              <a:gd name="T71" fmla="*/ 217 h 400"/>
              <a:gd name="T72" fmla="*/ 243 w 383"/>
              <a:gd name="T73" fmla="*/ 190 h 400"/>
              <a:gd name="T74" fmla="*/ 223 w 383"/>
              <a:gd name="T75" fmla="*/ 178 h 400"/>
              <a:gd name="T76" fmla="*/ 250 w 383"/>
              <a:gd name="T77" fmla="*/ 117 h 400"/>
              <a:gd name="T78" fmla="*/ 167 w 383"/>
              <a:gd name="T79" fmla="*/ 34 h 400"/>
              <a:gd name="T80" fmla="*/ 283 w 383"/>
              <a:gd name="T81" fmla="*/ 34 h 400"/>
              <a:gd name="T82" fmla="*/ 300 w 383"/>
              <a:gd name="T83" fmla="*/ 50 h 400"/>
              <a:gd name="T84" fmla="*/ 300 w 383"/>
              <a:gd name="T85" fmla="*/ 202 h 400"/>
              <a:gd name="T86" fmla="*/ 315 w 383"/>
              <a:gd name="T87" fmla="*/ 217 h 400"/>
              <a:gd name="T88" fmla="*/ 318 w 383"/>
              <a:gd name="T89" fmla="*/ 217 h 400"/>
              <a:gd name="T90" fmla="*/ 333 w 383"/>
              <a:gd name="T91" fmla="*/ 202 h 400"/>
              <a:gd name="T92" fmla="*/ 333 w 383"/>
              <a:gd name="T93" fmla="*/ 34 h 400"/>
              <a:gd name="T94" fmla="*/ 300 w 383"/>
              <a:gd name="T95" fmla="*/ 0 h 400"/>
              <a:gd name="T96" fmla="*/ 33 w 383"/>
              <a:gd name="T97" fmla="*/ 0 h 400"/>
              <a:gd name="T98" fmla="*/ 0 w 383"/>
              <a:gd name="T99" fmla="*/ 34 h 400"/>
              <a:gd name="T100" fmla="*/ 0 w 383"/>
              <a:gd name="T101" fmla="*/ 300 h 400"/>
              <a:gd name="T102" fmla="*/ 33 w 383"/>
              <a:gd name="T103" fmla="*/ 334 h 400"/>
              <a:gd name="T104" fmla="*/ 201 w 383"/>
              <a:gd name="T105" fmla="*/ 334 h 400"/>
              <a:gd name="T106" fmla="*/ 216 w 383"/>
              <a:gd name="T107" fmla="*/ 319 h 400"/>
              <a:gd name="T108" fmla="*/ 201 w 383"/>
              <a:gd name="T109" fmla="*/ 30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83" h="400">
                <a:moveTo>
                  <a:pt x="383" y="267"/>
                </a:moveTo>
                <a:lnTo>
                  <a:pt x="383" y="350"/>
                </a:lnTo>
                <a:lnTo>
                  <a:pt x="383" y="350"/>
                </a:lnTo>
                <a:cubicBezTo>
                  <a:pt x="383" y="369"/>
                  <a:pt x="368" y="383"/>
                  <a:pt x="350" y="383"/>
                </a:cubicBezTo>
                <a:cubicBezTo>
                  <a:pt x="331" y="383"/>
                  <a:pt x="316" y="368"/>
                  <a:pt x="316" y="350"/>
                </a:cubicBezTo>
                <a:cubicBezTo>
                  <a:pt x="316" y="332"/>
                  <a:pt x="331" y="317"/>
                  <a:pt x="350" y="317"/>
                </a:cubicBezTo>
                <a:lnTo>
                  <a:pt x="350" y="300"/>
                </a:lnTo>
                <a:lnTo>
                  <a:pt x="283" y="300"/>
                </a:lnTo>
                <a:lnTo>
                  <a:pt x="283" y="367"/>
                </a:lnTo>
                <a:lnTo>
                  <a:pt x="283" y="367"/>
                </a:lnTo>
                <a:cubicBezTo>
                  <a:pt x="283" y="385"/>
                  <a:pt x="268" y="400"/>
                  <a:pt x="250" y="400"/>
                </a:cubicBezTo>
                <a:cubicBezTo>
                  <a:pt x="231" y="400"/>
                  <a:pt x="216" y="385"/>
                  <a:pt x="216" y="367"/>
                </a:cubicBezTo>
                <a:cubicBezTo>
                  <a:pt x="216" y="348"/>
                  <a:pt x="231" y="333"/>
                  <a:pt x="250" y="333"/>
                </a:cubicBezTo>
                <a:lnTo>
                  <a:pt x="250" y="267"/>
                </a:lnTo>
                <a:lnTo>
                  <a:pt x="383" y="267"/>
                </a:lnTo>
                <a:close/>
                <a:moveTo>
                  <a:pt x="33" y="284"/>
                </a:moveTo>
                <a:lnTo>
                  <a:pt x="33" y="50"/>
                </a:lnTo>
                <a:cubicBezTo>
                  <a:pt x="33" y="41"/>
                  <a:pt x="40" y="34"/>
                  <a:pt x="50" y="34"/>
                </a:cubicBezTo>
                <a:lnTo>
                  <a:pt x="165" y="34"/>
                </a:lnTo>
                <a:cubicBezTo>
                  <a:pt x="120" y="34"/>
                  <a:pt x="83" y="71"/>
                  <a:pt x="83" y="117"/>
                </a:cubicBezTo>
                <a:cubicBezTo>
                  <a:pt x="83" y="141"/>
                  <a:pt x="93" y="163"/>
                  <a:pt x="110" y="178"/>
                </a:cubicBezTo>
                <a:cubicBezTo>
                  <a:pt x="68" y="197"/>
                  <a:pt x="38" y="237"/>
                  <a:pt x="33" y="285"/>
                </a:cubicBezTo>
                <a:cubicBezTo>
                  <a:pt x="33" y="284"/>
                  <a:pt x="33" y="284"/>
                  <a:pt x="33" y="284"/>
                </a:cubicBezTo>
                <a:close/>
                <a:moveTo>
                  <a:pt x="216" y="117"/>
                </a:moveTo>
                <a:cubicBezTo>
                  <a:pt x="216" y="141"/>
                  <a:pt x="199" y="161"/>
                  <a:pt x="177" y="166"/>
                </a:cubicBezTo>
                <a:cubicBezTo>
                  <a:pt x="167" y="165"/>
                  <a:pt x="164" y="165"/>
                  <a:pt x="156" y="166"/>
                </a:cubicBezTo>
                <a:cubicBezTo>
                  <a:pt x="133" y="161"/>
                  <a:pt x="116" y="141"/>
                  <a:pt x="116" y="117"/>
                </a:cubicBezTo>
                <a:cubicBezTo>
                  <a:pt x="116" y="89"/>
                  <a:pt x="139" y="67"/>
                  <a:pt x="166" y="67"/>
                </a:cubicBezTo>
                <a:cubicBezTo>
                  <a:pt x="194" y="67"/>
                  <a:pt x="216" y="89"/>
                  <a:pt x="216" y="117"/>
                </a:cubicBezTo>
                <a:close/>
                <a:moveTo>
                  <a:pt x="201" y="300"/>
                </a:moveTo>
                <a:lnTo>
                  <a:pt x="66" y="300"/>
                </a:lnTo>
                <a:cubicBezTo>
                  <a:pt x="66" y="300"/>
                  <a:pt x="66" y="299"/>
                  <a:pt x="66" y="299"/>
                </a:cubicBezTo>
                <a:cubicBezTo>
                  <a:pt x="66" y="247"/>
                  <a:pt x="105" y="204"/>
                  <a:pt x="155" y="199"/>
                </a:cubicBezTo>
                <a:cubicBezTo>
                  <a:pt x="171" y="201"/>
                  <a:pt x="165" y="200"/>
                  <a:pt x="177" y="199"/>
                </a:cubicBezTo>
                <a:cubicBezTo>
                  <a:pt x="193" y="201"/>
                  <a:pt x="207" y="200"/>
                  <a:pt x="220" y="212"/>
                </a:cubicBezTo>
                <a:cubicBezTo>
                  <a:pt x="223" y="215"/>
                  <a:pt x="227" y="217"/>
                  <a:pt x="231" y="217"/>
                </a:cubicBezTo>
                <a:cubicBezTo>
                  <a:pt x="251" y="217"/>
                  <a:pt x="254" y="198"/>
                  <a:pt x="243" y="190"/>
                </a:cubicBezTo>
                <a:cubicBezTo>
                  <a:pt x="237" y="185"/>
                  <a:pt x="230" y="181"/>
                  <a:pt x="223" y="178"/>
                </a:cubicBezTo>
                <a:cubicBezTo>
                  <a:pt x="239" y="162"/>
                  <a:pt x="250" y="141"/>
                  <a:pt x="250" y="117"/>
                </a:cubicBezTo>
                <a:cubicBezTo>
                  <a:pt x="250" y="71"/>
                  <a:pt x="213" y="34"/>
                  <a:pt x="167" y="34"/>
                </a:cubicBezTo>
                <a:lnTo>
                  <a:pt x="283" y="34"/>
                </a:lnTo>
                <a:cubicBezTo>
                  <a:pt x="292" y="34"/>
                  <a:pt x="300" y="41"/>
                  <a:pt x="300" y="50"/>
                </a:cubicBezTo>
                <a:lnTo>
                  <a:pt x="300" y="202"/>
                </a:lnTo>
                <a:cubicBezTo>
                  <a:pt x="300" y="210"/>
                  <a:pt x="306" y="217"/>
                  <a:pt x="315" y="217"/>
                </a:cubicBezTo>
                <a:lnTo>
                  <a:pt x="318" y="217"/>
                </a:lnTo>
                <a:cubicBezTo>
                  <a:pt x="326" y="217"/>
                  <a:pt x="333" y="210"/>
                  <a:pt x="333" y="202"/>
                </a:cubicBez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201" y="334"/>
                </a:lnTo>
                <a:cubicBezTo>
                  <a:pt x="210" y="334"/>
                  <a:pt x="216" y="327"/>
                  <a:pt x="216" y="319"/>
                </a:cubicBezTo>
                <a:cubicBezTo>
                  <a:pt x="216" y="306"/>
                  <a:pt x="210" y="300"/>
                  <a:pt x="201" y="3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49E1D578-7B0D-44AE-B0CC-DB56A8674F8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49413" y="4972050"/>
            <a:ext cx="277813" cy="271463"/>
          </a:xfrm>
          <a:custGeom>
            <a:avLst/>
            <a:gdLst>
              <a:gd name="T0" fmla="*/ 167 w 368"/>
              <a:gd name="T1" fmla="*/ 189 h 357"/>
              <a:gd name="T2" fmla="*/ 133 w 368"/>
              <a:gd name="T3" fmla="*/ 155 h 357"/>
              <a:gd name="T4" fmla="*/ 100 w 368"/>
              <a:gd name="T5" fmla="*/ 189 h 357"/>
              <a:gd name="T6" fmla="*/ 132 w 368"/>
              <a:gd name="T7" fmla="*/ 222 h 357"/>
              <a:gd name="T8" fmla="*/ 133 w 368"/>
              <a:gd name="T9" fmla="*/ 222 h 357"/>
              <a:gd name="T10" fmla="*/ 134 w 368"/>
              <a:gd name="T11" fmla="*/ 222 h 357"/>
              <a:gd name="T12" fmla="*/ 167 w 368"/>
              <a:gd name="T13" fmla="*/ 189 h 357"/>
              <a:gd name="T14" fmla="*/ 265 w 368"/>
              <a:gd name="T15" fmla="*/ 338 h 357"/>
              <a:gd name="T16" fmla="*/ 249 w 368"/>
              <a:gd name="T17" fmla="*/ 357 h 357"/>
              <a:gd name="T18" fmla="*/ 249 w 368"/>
              <a:gd name="T19" fmla="*/ 357 h 357"/>
              <a:gd name="T20" fmla="*/ 232 w 368"/>
              <a:gd name="T21" fmla="*/ 343 h 357"/>
              <a:gd name="T22" fmla="*/ 134 w 368"/>
              <a:gd name="T23" fmla="*/ 255 h 357"/>
              <a:gd name="T24" fmla="*/ 133 w 368"/>
              <a:gd name="T25" fmla="*/ 255 h 357"/>
              <a:gd name="T26" fmla="*/ 132 w 368"/>
              <a:gd name="T27" fmla="*/ 255 h 357"/>
              <a:gd name="T28" fmla="*/ 34 w 368"/>
              <a:gd name="T29" fmla="*/ 343 h 357"/>
              <a:gd name="T30" fmla="*/ 18 w 368"/>
              <a:gd name="T31" fmla="*/ 357 h 357"/>
              <a:gd name="T32" fmla="*/ 1 w 368"/>
              <a:gd name="T33" fmla="*/ 338 h 357"/>
              <a:gd name="T34" fmla="*/ 83 w 368"/>
              <a:gd name="T35" fmla="*/ 232 h 357"/>
              <a:gd name="T36" fmla="*/ 67 w 368"/>
              <a:gd name="T37" fmla="*/ 189 h 357"/>
              <a:gd name="T38" fmla="*/ 149 w 368"/>
              <a:gd name="T39" fmla="*/ 124 h 357"/>
              <a:gd name="T40" fmla="*/ 197 w 368"/>
              <a:gd name="T41" fmla="*/ 169 h 357"/>
              <a:gd name="T42" fmla="*/ 184 w 368"/>
              <a:gd name="T43" fmla="*/ 232 h 357"/>
              <a:gd name="T44" fmla="*/ 265 w 368"/>
              <a:gd name="T45" fmla="*/ 338 h 357"/>
              <a:gd name="T46" fmla="*/ 307 w 368"/>
              <a:gd name="T47" fmla="*/ 114 h 357"/>
              <a:gd name="T48" fmla="*/ 222 w 368"/>
              <a:gd name="T49" fmla="*/ 113 h 357"/>
              <a:gd name="T50" fmla="*/ 262 w 368"/>
              <a:gd name="T51" fmla="*/ 45 h 357"/>
              <a:gd name="T52" fmla="*/ 267 w 368"/>
              <a:gd name="T53" fmla="*/ 45 h 357"/>
              <a:gd name="T54" fmla="*/ 307 w 368"/>
              <a:gd name="T55" fmla="*/ 114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68" h="357">
                <a:moveTo>
                  <a:pt x="167" y="189"/>
                </a:moveTo>
                <a:cubicBezTo>
                  <a:pt x="167" y="170"/>
                  <a:pt x="152" y="155"/>
                  <a:pt x="133" y="155"/>
                </a:cubicBezTo>
                <a:cubicBezTo>
                  <a:pt x="115" y="155"/>
                  <a:pt x="100" y="170"/>
                  <a:pt x="100" y="189"/>
                </a:cubicBezTo>
                <a:cubicBezTo>
                  <a:pt x="100" y="207"/>
                  <a:pt x="114" y="221"/>
                  <a:pt x="132" y="222"/>
                </a:cubicBezTo>
                <a:cubicBezTo>
                  <a:pt x="133" y="222"/>
                  <a:pt x="133" y="222"/>
                  <a:pt x="133" y="222"/>
                </a:cubicBezTo>
                <a:cubicBezTo>
                  <a:pt x="133" y="222"/>
                  <a:pt x="134" y="222"/>
                  <a:pt x="134" y="222"/>
                </a:cubicBezTo>
                <a:cubicBezTo>
                  <a:pt x="152" y="221"/>
                  <a:pt x="167" y="207"/>
                  <a:pt x="167" y="189"/>
                </a:cubicBezTo>
                <a:close/>
                <a:moveTo>
                  <a:pt x="265" y="338"/>
                </a:moveTo>
                <a:cubicBezTo>
                  <a:pt x="267" y="348"/>
                  <a:pt x="259" y="357"/>
                  <a:pt x="249" y="357"/>
                </a:cubicBezTo>
                <a:lnTo>
                  <a:pt x="249" y="357"/>
                </a:lnTo>
                <a:cubicBezTo>
                  <a:pt x="240" y="357"/>
                  <a:pt x="233" y="351"/>
                  <a:pt x="232" y="343"/>
                </a:cubicBezTo>
                <a:cubicBezTo>
                  <a:pt x="225" y="294"/>
                  <a:pt x="184" y="256"/>
                  <a:pt x="134" y="255"/>
                </a:cubicBezTo>
                <a:cubicBezTo>
                  <a:pt x="134" y="255"/>
                  <a:pt x="133" y="255"/>
                  <a:pt x="133" y="255"/>
                </a:cubicBezTo>
                <a:cubicBezTo>
                  <a:pt x="133" y="255"/>
                  <a:pt x="133" y="255"/>
                  <a:pt x="132" y="255"/>
                </a:cubicBezTo>
                <a:cubicBezTo>
                  <a:pt x="82" y="256"/>
                  <a:pt x="41" y="294"/>
                  <a:pt x="34" y="343"/>
                </a:cubicBezTo>
                <a:cubicBezTo>
                  <a:pt x="33" y="351"/>
                  <a:pt x="26" y="357"/>
                  <a:pt x="18" y="357"/>
                </a:cubicBezTo>
                <a:cubicBezTo>
                  <a:pt x="8" y="357"/>
                  <a:pt x="0" y="348"/>
                  <a:pt x="1" y="338"/>
                </a:cubicBezTo>
                <a:cubicBezTo>
                  <a:pt x="8" y="290"/>
                  <a:pt x="40" y="249"/>
                  <a:pt x="83" y="232"/>
                </a:cubicBezTo>
                <a:cubicBezTo>
                  <a:pt x="73" y="220"/>
                  <a:pt x="67" y="205"/>
                  <a:pt x="67" y="189"/>
                </a:cubicBezTo>
                <a:cubicBezTo>
                  <a:pt x="67" y="147"/>
                  <a:pt x="105" y="114"/>
                  <a:pt x="149" y="124"/>
                </a:cubicBezTo>
                <a:cubicBezTo>
                  <a:pt x="171" y="129"/>
                  <a:pt x="190" y="146"/>
                  <a:pt x="197" y="169"/>
                </a:cubicBezTo>
                <a:cubicBezTo>
                  <a:pt x="204" y="193"/>
                  <a:pt x="197" y="216"/>
                  <a:pt x="184" y="232"/>
                </a:cubicBezTo>
                <a:cubicBezTo>
                  <a:pt x="227" y="249"/>
                  <a:pt x="258" y="290"/>
                  <a:pt x="265" y="338"/>
                </a:cubicBezTo>
                <a:close/>
                <a:moveTo>
                  <a:pt x="307" y="114"/>
                </a:moveTo>
                <a:cubicBezTo>
                  <a:pt x="265" y="152"/>
                  <a:pt x="259" y="148"/>
                  <a:pt x="222" y="113"/>
                </a:cubicBezTo>
                <a:cubicBezTo>
                  <a:pt x="163" y="58"/>
                  <a:pt x="226" y="0"/>
                  <a:pt x="262" y="45"/>
                </a:cubicBezTo>
                <a:cubicBezTo>
                  <a:pt x="264" y="47"/>
                  <a:pt x="266" y="47"/>
                  <a:pt x="267" y="45"/>
                </a:cubicBezTo>
                <a:cubicBezTo>
                  <a:pt x="303" y="0"/>
                  <a:pt x="368" y="58"/>
                  <a:pt x="307" y="1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0824DFD7-D166-402F-835A-F0068A78D87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46176" y="4994275"/>
            <a:ext cx="258763" cy="252413"/>
          </a:xfrm>
          <a:custGeom>
            <a:avLst/>
            <a:gdLst>
              <a:gd name="T0" fmla="*/ 315 w 342"/>
              <a:gd name="T1" fmla="*/ 82 h 333"/>
              <a:gd name="T2" fmla="*/ 312 w 342"/>
              <a:gd name="T3" fmla="*/ 93 h 333"/>
              <a:gd name="T4" fmla="*/ 316 w 342"/>
              <a:gd name="T5" fmla="*/ 119 h 333"/>
              <a:gd name="T6" fmla="*/ 304 w 342"/>
              <a:gd name="T7" fmla="*/ 134 h 333"/>
              <a:gd name="T8" fmla="*/ 298 w 342"/>
              <a:gd name="T9" fmla="*/ 132 h 333"/>
              <a:gd name="T10" fmla="*/ 274 w 342"/>
              <a:gd name="T11" fmla="*/ 120 h 333"/>
              <a:gd name="T12" fmla="*/ 268 w 342"/>
              <a:gd name="T13" fmla="*/ 119 h 333"/>
              <a:gd name="T14" fmla="*/ 263 w 342"/>
              <a:gd name="T15" fmla="*/ 120 h 333"/>
              <a:gd name="T16" fmla="*/ 239 w 342"/>
              <a:gd name="T17" fmla="*/ 132 h 333"/>
              <a:gd name="T18" fmla="*/ 233 w 342"/>
              <a:gd name="T19" fmla="*/ 134 h 333"/>
              <a:gd name="T20" fmla="*/ 221 w 342"/>
              <a:gd name="T21" fmla="*/ 119 h 333"/>
              <a:gd name="T22" fmla="*/ 225 w 342"/>
              <a:gd name="T23" fmla="*/ 93 h 333"/>
              <a:gd name="T24" fmla="*/ 222 w 342"/>
              <a:gd name="T25" fmla="*/ 82 h 333"/>
              <a:gd name="T26" fmla="*/ 203 w 342"/>
              <a:gd name="T27" fmla="*/ 63 h 333"/>
              <a:gd name="T28" fmla="*/ 210 w 342"/>
              <a:gd name="T29" fmla="*/ 42 h 333"/>
              <a:gd name="T30" fmla="*/ 236 w 342"/>
              <a:gd name="T31" fmla="*/ 38 h 333"/>
              <a:gd name="T32" fmla="*/ 245 w 342"/>
              <a:gd name="T33" fmla="*/ 31 h 333"/>
              <a:gd name="T34" fmla="*/ 257 w 342"/>
              <a:gd name="T35" fmla="*/ 7 h 333"/>
              <a:gd name="T36" fmla="*/ 268 w 342"/>
              <a:gd name="T37" fmla="*/ 0 h 333"/>
              <a:gd name="T38" fmla="*/ 280 w 342"/>
              <a:gd name="T39" fmla="*/ 7 h 333"/>
              <a:gd name="T40" fmla="*/ 292 w 342"/>
              <a:gd name="T41" fmla="*/ 31 h 333"/>
              <a:gd name="T42" fmla="*/ 301 w 342"/>
              <a:gd name="T43" fmla="*/ 38 h 333"/>
              <a:gd name="T44" fmla="*/ 327 w 342"/>
              <a:gd name="T45" fmla="*/ 42 h 333"/>
              <a:gd name="T46" fmla="*/ 334 w 342"/>
              <a:gd name="T47" fmla="*/ 63 h 333"/>
              <a:gd name="T48" fmla="*/ 315 w 342"/>
              <a:gd name="T49" fmla="*/ 82 h 333"/>
              <a:gd name="T50" fmla="*/ 134 w 342"/>
              <a:gd name="T51" fmla="*/ 198 h 333"/>
              <a:gd name="T52" fmla="*/ 134 w 342"/>
              <a:gd name="T53" fmla="*/ 198 h 333"/>
              <a:gd name="T54" fmla="*/ 133 w 342"/>
              <a:gd name="T55" fmla="*/ 198 h 333"/>
              <a:gd name="T56" fmla="*/ 100 w 342"/>
              <a:gd name="T57" fmla="*/ 164 h 333"/>
              <a:gd name="T58" fmla="*/ 134 w 342"/>
              <a:gd name="T59" fmla="*/ 131 h 333"/>
              <a:gd name="T60" fmla="*/ 167 w 342"/>
              <a:gd name="T61" fmla="*/ 164 h 333"/>
              <a:gd name="T62" fmla="*/ 134 w 342"/>
              <a:gd name="T63" fmla="*/ 198 h 333"/>
              <a:gd name="T64" fmla="*/ 184 w 342"/>
              <a:gd name="T65" fmla="*/ 207 h 333"/>
              <a:gd name="T66" fmla="*/ 197 w 342"/>
              <a:gd name="T67" fmla="*/ 145 h 333"/>
              <a:gd name="T68" fmla="*/ 149 w 342"/>
              <a:gd name="T69" fmla="*/ 99 h 333"/>
              <a:gd name="T70" fmla="*/ 67 w 342"/>
              <a:gd name="T71" fmla="*/ 164 h 333"/>
              <a:gd name="T72" fmla="*/ 83 w 342"/>
              <a:gd name="T73" fmla="*/ 207 h 333"/>
              <a:gd name="T74" fmla="*/ 1 w 342"/>
              <a:gd name="T75" fmla="*/ 314 h 333"/>
              <a:gd name="T76" fmla="*/ 18 w 342"/>
              <a:gd name="T77" fmla="*/ 333 h 333"/>
              <a:gd name="T78" fmla="*/ 35 w 342"/>
              <a:gd name="T79" fmla="*/ 318 h 333"/>
              <a:gd name="T80" fmla="*/ 133 w 342"/>
              <a:gd name="T81" fmla="*/ 231 h 333"/>
              <a:gd name="T82" fmla="*/ 134 w 342"/>
              <a:gd name="T83" fmla="*/ 231 h 333"/>
              <a:gd name="T84" fmla="*/ 134 w 342"/>
              <a:gd name="T85" fmla="*/ 231 h 333"/>
              <a:gd name="T86" fmla="*/ 233 w 342"/>
              <a:gd name="T87" fmla="*/ 318 h 333"/>
              <a:gd name="T88" fmla="*/ 249 w 342"/>
              <a:gd name="T89" fmla="*/ 333 h 333"/>
              <a:gd name="T90" fmla="*/ 249 w 342"/>
              <a:gd name="T91" fmla="*/ 333 h 333"/>
              <a:gd name="T92" fmla="*/ 266 w 342"/>
              <a:gd name="T93" fmla="*/ 314 h 333"/>
              <a:gd name="T94" fmla="*/ 184 w 342"/>
              <a:gd name="T95" fmla="*/ 20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42" h="333">
                <a:moveTo>
                  <a:pt x="315" y="82"/>
                </a:moveTo>
                <a:cubicBezTo>
                  <a:pt x="312" y="85"/>
                  <a:pt x="311" y="89"/>
                  <a:pt x="312" y="93"/>
                </a:cubicBezTo>
                <a:lnTo>
                  <a:pt x="316" y="119"/>
                </a:lnTo>
                <a:cubicBezTo>
                  <a:pt x="318" y="127"/>
                  <a:pt x="311" y="134"/>
                  <a:pt x="304" y="134"/>
                </a:cubicBezTo>
                <a:cubicBezTo>
                  <a:pt x="302" y="134"/>
                  <a:pt x="300" y="133"/>
                  <a:pt x="298" y="132"/>
                </a:cubicBezTo>
                <a:lnTo>
                  <a:pt x="274" y="120"/>
                </a:lnTo>
                <a:cubicBezTo>
                  <a:pt x="273" y="119"/>
                  <a:pt x="271" y="119"/>
                  <a:pt x="268" y="119"/>
                </a:cubicBezTo>
                <a:cubicBezTo>
                  <a:pt x="266" y="119"/>
                  <a:pt x="264" y="119"/>
                  <a:pt x="263" y="120"/>
                </a:cubicBezTo>
                <a:lnTo>
                  <a:pt x="239" y="132"/>
                </a:lnTo>
                <a:cubicBezTo>
                  <a:pt x="237" y="133"/>
                  <a:pt x="235" y="134"/>
                  <a:pt x="233" y="134"/>
                </a:cubicBezTo>
                <a:cubicBezTo>
                  <a:pt x="226" y="134"/>
                  <a:pt x="219" y="127"/>
                  <a:pt x="221" y="119"/>
                </a:cubicBezTo>
                <a:lnTo>
                  <a:pt x="225" y="93"/>
                </a:lnTo>
                <a:cubicBezTo>
                  <a:pt x="226" y="89"/>
                  <a:pt x="225" y="85"/>
                  <a:pt x="222" y="82"/>
                </a:cubicBezTo>
                <a:lnTo>
                  <a:pt x="203" y="63"/>
                </a:lnTo>
                <a:cubicBezTo>
                  <a:pt x="195" y="56"/>
                  <a:pt x="199" y="43"/>
                  <a:pt x="210" y="42"/>
                </a:cubicBezTo>
                <a:lnTo>
                  <a:pt x="236" y="38"/>
                </a:lnTo>
                <a:cubicBezTo>
                  <a:pt x="240" y="37"/>
                  <a:pt x="244" y="35"/>
                  <a:pt x="245" y="31"/>
                </a:cubicBezTo>
                <a:lnTo>
                  <a:pt x="257" y="7"/>
                </a:lnTo>
                <a:cubicBezTo>
                  <a:pt x="260" y="3"/>
                  <a:pt x="264" y="0"/>
                  <a:pt x="268" y="0"/>
                </a:cubicBezTo>
                <a:cubicBezTo>
                  <a:pt x="273" y="0"/>
                  <a:pt x="277" y="3"/>
                  <a:pt x="280" y="7"/>
                </a:cubicBezTo>
                <a:lnTo>
                  <a:pt x="292" y="31"/>
                </a:lnTo>
                <a:cubicBezTo>
                  <a:pt x="293" y="35"/>
                  <a:pt x="297" y="37"/>
                  <a:pt x="301" y="38"/>
                </a:cubicBezTo>
                <a:lnTo>
                  <a:pt x="327" y="42"/>
                </a:lnTo>
                <a:cubicBezTo>
                  <a:pt x="338" y="43"/>
                  <a:pt x="342" y="56"/>
                  <a:pt x="334" y="63"/>
                </a:cubicBezTo>
                <a:lnTo>
                  <a:pt x="315" y="82"/>
                </a:lnTo>
                <a:close/>
                <a:moveTo>
                  <a:pt x="134" y="198"/>
                </a:moveTo>
                <a:cubicBezTo>
                  <a:pt x="134" y="198"/>
                  <a:pt x="134" y="198"/>
                  <a:pt x="134" y="198"/>
                </a:cubicBezTo>
                <a:cubicBezTo>
                  <a:pt x="133" y="198"/>
                  <a:pt x="133" y="198"/>
                  <a:pt x="133" y="198"/>
                </a:cubicBezTo>
                <a:cubicBezTo>
                  <a:pt x="115" y="197"/>
                  <a:pt x="100" y="182"/>
                  <a:pt x="100" y="164"/>
                </a:cubicBezTo>
                <a:cubicBezTo>
                  <a:pt x="100" y="146"/>
                  <a:pt x="115" y="131"/>
                  <a:pt x="134" y="131"/>
                </a:cubicBezTo>
                <a:cubicBezTo>
                  <a:pt x="152" y="131"/>
                  <a:pt x="167" y="146"/>
                  <a:pt x="167" y="164"/>
                </a:cubicBezTo>
                <a:cubicBezTo>
                  <a:pt x="167" y="182"/>
                  <a:pt x="152" y="197"/>
                  <a:pt x="134" y="198"/>
                </a:cubicBezTo>
                <a:close/>
                <a:moveTo>
                  <a:pt x="184" y="207"/>
                </a:moveTo>
                <a:cubicBezTo>
                  <a:pt x="198" y="191"/>
                  <a:pt x="204" y="169"/>
                  <a:pt x="197" y="145"/>
                </a:cubicBezTo>
                <a:cubicBezTo>
                  <a:pt x="191" y="122"/>
                  <a:pt x="172" y="105"/>
                  <a:pt x="149" y="99"/>
                </a:cubicBezTo>
                <a:cubicBezTo>
                  <a:pt x="105" y="90"/>
                  <a:pt x="67" y="122"/>
                  <a:pt x="67" y="164"/>
                </a:cubicBezTo>
                <a:cubicBezTo>
                  <a:pt x="67" y="181"/>
                  <a:pt x="73" y="196"/>
                  <a:pt x="83" y="207"/>
                </a:cubicBezTo>
                <a:cubicBezTo>
                  <a:pt x="40" y="225"/>
                  <a:pt x="8" y="266"/>
                  <a:pt x="1" y="314"/>
                </a:cubicBezTo>
                <a:cubicBezTo>
                  <a:pt x="0" y="324"/>
                  <a:pt x="8" y="333"/>
                  <a:pt x="18" y="333"/>
                </a:cubicBezTo>
                <a:cubicBezTo>
                  <a:pt x="26" y="333"/>
                  <a:pt x="33" y="327"/>
                  <a:pt x="35" y="318"/>
                </a:cubicBezTo>
                <a:cubicBezTo>
                  <a:pt x="41" y="270"/>
                  <a:pt x="83" y="231"/>
                  <a:pt x="133" y="231"/>
                </a:cubicBezTo>
                <a:cubicBezTo>
                  <a:pt x="133" y="231"/>
                  <a:pt x="133" y="231"/>
                  <a:pt x="134" y="231"/>
                </a:cubicBezTo>
                <a:cubicBezTo>
                  <a:pt x="134" y="231"/>
                  <a:pt x="134" y="231"/>
                  <a:pt x="134" y="231"/>
                </a:cubicBezTo>
                <a:cubicBezTo>
                  <a:pt x="184" y="231"/>
                  <a:pt x="226" y="270"/>
                  <a:pt x="233" y="318"/>
                </a:cubicBezTo>
                <a:cubicBezTo>
                  <a:pt x="234" y="327"/>
                  <a:pt x="241" y="333"/>
                  <a:pt x="249" y="333"/>
                </a:cubicBezTo>
                <a:lnTo>
                  <a:pt x="249" y="333"/>
                </a:lnTo>
                <a:cubicBezTo>
                  <a:pt x="259" y="333"/>
                  <a:pt x="267" y="324"/>
                  <a:pt x="266" y="314"/>
                </a:cubicBezTo>
                <a:cubicBezTo>
                  <a:pt x="259" y="266"/>
                  <a:pt x="227" y="225"/>
                  <a:pt x="184" y="207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68532FD8-BD82-47B5-AE0A-A56DF559D71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73726" y="4475163"/>
            <a:ext cx="252413" cy="252413"/>
          </a:xfrm>
          <a:custGeom>
            <a:avLst/>
            <a:gdLst>
              <a:gd name="T0" fmla="*/ 167 w 334"/>
              <a:gd name="T1" fmla="*/ 167 h 333"/>
              <a:gd name="T2" fmla="*/ 100 w 334"/>
              <a:gd name="T3" fmla="*/ 100 h 333"/>
              <a:gd name="T4" fmla="*/ 167 w 334"/>
              <a:gd name="T5" fmla="*/ 33 h 333"/>
              <a:gd name="T6" fmla="*/ 234 w 334"/>
              <a:gd name="T7" fmla="*/ 100 h 333"/>
              <a:gd name="T8" fmla="*/ 167 w 334"/>
              <a:gd name="T9" fmla="*/ 167 h 333"/>
              <a:gd name="T10" fmla="*/ 230 w 334"/>
              <a:gd name="T11" fmla="*/ 178 h 333"/>
              <a:gd name="T12" fmla="*/ 267 w 334"/>
              <a:gd name="T13" fmla="*/ 100 h 333"/>
              <a:gd name="T14" fmla="*/ 167 w 334"/>
              <a:gd name="T15" fmla="*/ 0 h 333"/>
              <a:gd name="T16" fmla="*/ 67 w 334"/>
              <a:gd name="T17" fmla="*/ 100 h 333"/>
              <a:gd name="T18" fmla="*/ 104 w 334"/>
              <a:gd name="T19" fmla="*/ 178 h 333"/>
              <a:gd name="T20" fmla="*/ 0 w 334"/>
              <a:gd name="T21" fmla="*/ 333 h 333"/>
              <a:gd name="T22" fmla="*/ 34 w 334"/>
              <a:gd name="T23" fmla="*/ 333 h 333"/>
              <a:gd name="T24" fmla="*/ 167 w 334"/>
              <a:gd name="T25" fmla="*/ 200 h 333"/>
              <a:gd name="T26" fmla="*/ 300 w 334"/>
              <a:gd name="T27" fmla="*/ 333 h 333"/>
              <a:gd name="T28" fmla="*/ 334 w 334"/>
              <a:gd name="T29" fmla="*/ 333 h 333"/>
              <a:gd name="T30" fmla="*/ 230 w 334"/>
              <a:gd name="T31" fmla="*/ 17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4" h="333">
                <a:moveTo>
                  <a:pt x="167" y="167"/>
                </a:moveTo>
                <a:cubicBezTo>
                  <a:pt x="130" y="167"/>
                  <a:pt x="100" y="137"/>
                  <a:pt x="100" y="100"/>
                </a:cubicBezTo>
                <a:cubicBezTo>
                  <a:pt x="100" y="63"/>
                  <a:pt x="130" y="33"/>
                  <a:pt x="167" y="33"/>
                </a:cubicBezTo>
                <a:cubicBezTo>
                  <a:pt x="204" y="33"/>
                  <a:pt x="234" y="63"/>
                  <a:pt x="234" y="100"/>
                </a:cubicBezTo>
                <a:cubicBezTo>
                  <a:pt x="234" y="137"/>
                  <a:pt x="204" y="167"/>
                  <a:pt x="167" y="167"/>
                </a:cubicBezTo>
                <a:close/>
                <a:moveTo>
                  <a:pt x="230" y="178"/>
                </a:moveTo>
                <a:cubicBezTo>
                  <a:pt x="252" y="160"/>
                  <a:pt x="267" y="132"/>
                  <a:pt x="267" y="100"/>
                </a:cubicBezTo>
                <a:cubicBezTo>
                  <a:pt x="267" y="45"/>
                  <a:pt x="222" y="0"/>
                  <a:pt x="167" y="0"/>
                </a:cubicBezTo>
                <a:cubicBezTo>
                  <a:pt x="112" y="0"/>
                  <a:pt x="67" y="45"/>
                  <a:pt x="67" y="100"/>
                </a:cubicBezTo>
                <a:cubicBezTo>
                  <a:pt x="67" y="132"/>
                  <a:pt x="82" y="160"/>
                  <a:pt x="104" y="178"/>
                </a:cubicBezTo>
                <a:cubicBezTo>
                  <a:pt x="43" y="201"/>
                  <a:pt x="0" y="257"/>
                  <a:pt x="0" y="333"/>
                </a:cubicBezTo>
                <a:lnTo>
                  <a:pt x="34" y="333"/>
                </a:lnTo>
                <a:cubicBezTo>
                  <a:pt x="34" y="250"/>
                  <a:pt x="93" y="200"/>
                  <a:pt x="167" y="200"/>
                </a:cubicBezTo>
                <a:cubicBezTo>
                  <a:pt x="241" y="200"/>
                  <a:pt x="300" y="250"/>
                  <a:pt x="300" y="333"/>
                </a:cubicBezTo>
                <a:lnTo>
                  <a:pt x="334" y="333"/>
                </a:lnTo>
                <a:cubicBezTo>
                  <a:pt x="334" y="257"/>
                  <a:pt x="291" y="201"/>
                  <a:pt x="230" y="17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C7B4BA0B-30CE-47E1-AD2C-1295BB7CA24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70488" y="4475163"/>
            <a:ext cx="252413" cy="252413"/>
          </a:xfrm>
          <a:custGeom>
            <a:avLst/>
            <a:gdLst>
              <a:gd name="T0" fmla="*/ 166 w 333"/>
              <a:gd name="T1" fmla="*/ 200 h 333"/>
              <a:gd name="T2" fmla="*/ 296 w 333"/>
              <a:gd name="T3" fmla="*/ 300 h 333"/>
              <a:gd name="T4" fmla="*/ 37 w 333"/>
              <a:gd name="T5" fmla="*/ 300 h 333"/>
              <a:gd name="T6" fmla="*/ 166 w 333"/>
              <a:gd name="T7" fmla="*/ 200 h 333"/>
              <a:gd name="T8" fmla="*/ 100 w 333"/>
              <a:gd name="T9" fmla="*/ 100 h 333"/>
              <a:gd name="T10" fmla="*/ 166 w 333"/>
              <a:gd name="T11" fmla="*/ 33 h 333"/>
              <a:gd name="T12" fmla="*/ 233 w 333"/>
              <a:gd name="T13" fmla="*/ 100 h 333"/>
              <a:gd name="T14" fmla="*/ 166 w 333"/>
              <a:gd name="T15" fmla="*/ 167 h 333"/>
              <a:gd name="T16" fmla="*/ 100 w 333"/>
              <a:gd name="T17" fmla="*/ 100 h 333"/>
              <a:gd name="T18" fmla="*/ 229 w 333"/>
              <a:gd name="T19" fmla="*/ 178 h 333"/>
              <a:gd name="T20" fmla="*/ 266 w 333"/>
              <a:gd name="T21" fmla="*/ 100 h 333"/>
              <a:gd name="T22" fmla="*/ 166 w 333"/>
              <a:gd name="T23" fmla="*/ 0 h 333"/>
              <a:gd name="T24" fmla="*/ 66 w 333"/>
              <a:gd name="T25" fmla="*/ 100 h 333"/>
              <a:gd name="T26" fmla="*/ 104 w 333"/>
              <a:gd name="T27" fmla="*/ 178 h 333"/>
              <a:gd name="T28" fmla="*/ 0 w 333"/>
              <a:gd name="T29" fmla="*/ 333 h 333"/>
              <a:gd name="T30" fmla="*/ 333 w 333"/>
              <a:gd name="T31" fmla="*/ 333 h 333"/>
              <a:gd name="T32" fmla="*/ 229 w 333"/>
              <a:gd name="T33" fmla="*/ 17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3" h="333">
                <a:moveTo>
                  <a:pt x="166" y="200"/>
                </a:moveTo>
                <a:cubicBezTo>
                  <a:pt x="229" y="200"/>
                  <a:pt x="282" y="237"/>
                  <a:pt x="296" y="300"/>
                </a:cubicBezTo>
                <a:lnTo>
                  <a:pt x="37" y="300"/>
                </a:lnTo>
                <a:cubicBezTo>
                  <a:pt x="50" y="237"/>
                  <a:pt x="103" y="200"/>
                  <a:pt x="166" y="200"/>
                </a:cubicBezTo>
                <a:close/>
                <a:moveTo>
                  <a:pt x="100" y="100"/>
                </a:moveTo>
                <a:cubicBezTo>
                  <a:pt x="100" y="63"/>
                  <a:pt x="130" y="33"/>
                  <a:pt x="166" y="33"/>
                </a:cubicBezTo>
                <a:cubicBezTo>
                  <a:pt x="203" y="33"/>
                  <a:pt x="233" y="63"/>
                  <a:pt x="233" y="100"/>
                </a:cubicBezTo>
                <a:cubicBezTo>
                  <a:pt x="233" y="137"/>
                  <a:pt x="203" y="167"/>
                  <a:pt x="166" y="167"/>
                </a:cubicBezTo>
                <a:cubicBezTo>
                  <a:pt x="130" y="167"/>
                  <a:pt x="100" y="137"/>
                  <a:pt x="100" y="100"/>
                </a:cubicBezTo>
                <a:close/>
                <a:moveTo>
                  <a:pt x="229" y="178"/>
                </a:moveTo>
                <a:cubicBezTo>
                  <a:pt x="252" y="160"/>
                  <a:pt x="266" y="132"/>
                  <a:pt x="266" y="100"/>
                </a:cubicBezTo>
                <a:cubicBezTo>
                  <a:pt x="266" y="45"/>
                  <a:pt x="222" y="0"/>
                  <a:pt x="166" y="0"/>
                </a:cubicBezTo>
                <a:cubicBezTo>
                  <a:pt x="111" y="0"/>
                  <a:pt x="66" y="45"/>
                  <a:pt x="66" y="100"/>
                </a:cubicBezTo>
                <a:cubicBezTo>
                  <a:pt x="66" y="132"/>
                  <a:pt x="81" y="160"/>
                  <a:pt x="104" y="178"/>
                </a:cubicBezTo>
                <a:cubicBezTo>
                  <a:pt x="43" y="201"/>
                  <a:pt x="0" y="257"/>
                  <a:pt x="0" y="333"/>
                </a:cubicBezTo>
                <a:lnTo>
                  <a:pt x="333" y="333"/>
                </a:lnTo>
                <a:cubicBezTo>
                  <a:pt x="333" y="257"/>
                  <a:pt x="290" y="201"/>
                  <a:pt x="229" y="17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EBCD94D8-14B2-4381-9574-870B6233333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68838" y="4475163"/>
            <a:ext cx="250825" cy="279400"/>
          </a:xfrm>
          <a:custGeom>
            <a:avLst/>
            <a:gdLst>
              <a:gd name="T0" fmla="*/ 233 w 333"/>
              <a:gd name="T1" fmla="*/ 100 h 367"/>
              <a:gd name="T2" fmla="*/ 167 w 333"/>
              <a:gd name="T3" fmla="*/ 33 h 367"/>
              <a:gd name="T4" fmla="*/ 100 w 333"/>
              <a:gd name="T5" fmla="*/ 100 h 367"/>
              <a:gd name="T6" fmla="*/ 167 w 333"/>
              <a:gd name="T7" fmla="*/ 167 h 367"/>
              <a:gd name="T8" fmla="*/ 233 w 333"/>
              <a:gd name="T9" fmla="*/ 100 h 367"/>
              <a:gd name="T10" fmla="*/ 333 w 333"/>
              <a:gd name="T11" fmla="*/ 333 h 367"/>
              <a:gd name="T12" fmla="*/ 250 w 333"/>
              <a:gd name="T13" fmla="*/ 333 h 367"/>
              <a:gd name="T14" fmla="*/ 250 w 333"/>
              <a:gd name="T15" fmla="*/ 300 h 367"/>
              <a:gd name="T16" fmla="*/ 296 w 333"/>
              <a:gd name="T17" fmla="*/ 300 h 367"/>
              <a:gd name="T18" fmla="*/ 167 w 333"/>
              <a:gd name="T19" fmla="*/ 200 h 367"/>
              <a:gd name="T20" fmla="*/ 37 w 333"/>
              <a:gd name="T21" fmla="*/ 300 h 367"/>
              <a:gd name="T22" fmla="*/ 83 w 333"/>
              <a:gd name="T23" fmla="*/ 300 h 367"/>
              <a:gd name="T24" fmla="*/ 83 w 333"/>
              <a:gd name="T25" fmla="*/ 333 h 367"/>
              <a:gd name="T26" fmla="*/ 0 w 333"/>
              <a:gd name="T27" fmla="*/ 333 h 367"/>
              <a:gd name="T28" fmla="*/ 104 w 333"/>
              <a:gd name="T29" fmla="*/ 178 h 367"/>
              <a:gd name="T30" fmla="*/ 67 w 333"/>
              <a:gd name="T31" fmla="*/ 100 h 367"/>
              <a:gd name="T32" fmla="*/ 167 w 333"/>
              <a:gd name="T33" fmla="*/ 0 h 367"/>
              <a:gd name="T34" fmla="*/ 267 w 333"/>
              <a:gd name="T35" fmla="*/ 100 h 367"/>
              <a:gd name="T36" fmla="*/ 229 w 333"/>
              <a:gd name="T37" fmla="*/ 178 h 367"/>
              <a:gd name="T38" fmla="*/ 333 w 333"/>
              <a:gd name="T39" fmla="*/ 333 h 367"/>
              <a:gd name="T40" fmla="*/ 183 w 333"/>
              <a:gd name="T41" fmla="*/ 300 h 367"/>
              <a:gd name="T42" fmla="*/ 217 w 333"/>
              <a:gd name="T43" fmla="*/ 300 h 367"/>
              <a:gd name="T44" fmla="*/ 217 w 333"/>
              <a:gd name="T45" fmla="*/ 333 h 367"/>
              <a:gd name="T46" fmla="*/ 183 w 333"/>
              <a:gd name="T47" fmla="*/ 333 h 367"/>
              <a:gd name="T48" fmla="*/ 183 w 333"/>
              <a:gd name="T49" fmla="*/ 367 h 367"/>
              <a:gd name="T50" fmla="*/ 150 w 333"/>
              <a:gd name="T51" fmla="*/ 367 h 367"/>
              <a:gd name="T52" fmla="*/ 150 w 333"/>
              <a:gd name="T53" fmla="*/ 333 h 367"/>
              <a:gd name="T54" fmla="*/ 117 w 333"/>
              <a:gd name="T55" fmla="*/ 333 h 367"/>
              <a:gd name="T56" fmla="*/ 117 w 333"/>
              <a:gd name="T57" fmla="*/ 300 h 367"/>
              <a:gd name="T58" fmla="*/ 150 w 333"/>
              <a:gd name="T59" fmla="*/ 300 h 367"/>
              <a:gd name="T60" fmla="*/ 150 w 333"/>
              <a:gd name="T61" fmla="*/ 267 h 367"/>
              <a:gd name="T62" fmla="*/ 183 w 333"/>
              <a:gd name="T63" fmla="*/ 267 h 367"/>
              <a:gd name="T64" fmla="*/ 183 w 333"/>
              <a:gd name="T65" fmla="*/ 300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67">
                <a:moveTo>
                  <a:pt x="233" y="100"/>
                </a:moveTo>
                <a:cubicBezTo>
                  <a:pt x="233" y="63"/>
                  <a:pt x="203" y="33"/>
                  <a:pt x="167" y="33"/>
                </a:cubicBezTo>
                <a:cubicBezTo>
                  <a:pt x="130" y="33"/>
                  <a:pt x="100" y="63"/>
                  <a:pt x="100" y="100"/>
                </a:cubicBezTo>
                <a:cubicBezTo>
                  <a:pt x="100" y="137"/>
                  <a:pt x="130" y="167"/>
                  <a:pt x="167" y="167"/>
                </a:cubicBezTo>
                <a:cubicBezTo>
                  <a:pt x="203" y="167"/>
                  <a:pt x="233" y="137"/>
                  <a:pt x="233" y="100"/>
                </a:cubicBezTo>
                <a:close/>
                <a:moveTo>
                  <a:pt x="333" y="333"/>
                </a:moveTo>
                <a:lnTo>
                  <a:pt x="250" y="333"/>
                </a:lnTo>
                <a:lnTo>
                  <a:pt x="250" y="300"/>
                </a:lnTo>
                <a:lnTo>
                  <a:pt x="296" y="300"/>
                </a:lnTo>
                <a:cubicBezTo>
                  <a:pt x="283" y="237"/>
                  <a:pt x="230" y="200"/>
                  <a:pt x="167" y="200"/>
                </a:cubicBezTo>
                <a:cubicBezTo>
                  <a:pt x="104" y="200"/>
                  <a:pt x="51" y="237"/>
                  <a:pt x="37" y="300"/>
                </a:cubicBezTo>
                <a:lnTo>
                  <a:pt x="83" y="300"/>
                </a:lnTo>
                <a:lnTo>
                  <a:pt x="83" y="333"/>
                </a:lnTo>
                <a:lnTo>
                  <a:pt x="0" y="333"/>
                </a:lnTo>
                <a:cubicBezTo>
                  <a:pt x="0" y="257"/>
                  <a:pt x="43" y="201"/>
                  <a:pt x="104" y="178"/>
                </a:cubicBezTo>
                <a:cubicBezTo>
                  <a:pt x="81" y="160"/>
                  <a:pt x="67" y="132"/>
                  <a:pt x="67" y="100"/>
                </a:cubicBezTo>
                <a:cubicBezTo>
                  <a:pt x="67" y="45"/>
                  <a:pt x="111" y="0"/>
                  <a:pt x="167" y="0"/>
                </a:cubicBezTo>
                <a:cubicBezTo>
                  <a:pt x="222" y="0"/>
                  <a:pt x="267" y="45"/>
                  <a:pt x="267" y="100"/>
                </a:cubicBezTo>
                <a:cubicBezTo>
                  <a:pt x="267" y="132"/>
                  <a:pt x="252" y="160"/>
                  <a:pt x="229" y="178"/>
                </a:cubicBezTo>
                <a:cubicBezTo>
                  <a:pt x="290" y="201"/>
                  <a:pt x="333" y="257"/>
                  <a:pt x="333" y="333"/>
                </a:cubicBezTo>
                <a:close/>
                <a:moveTo>
                  <a:pt x="183" y="300"/>
                </a:moveTo>
                <a:lnTo>
                  <a:pt x="217" y="300"/>
                </a:lnTo>
                <a:lnTo>
                  <a:pt x="217" y="333"/>
                </a:lnTo>
                <a:lnTo>
                  <a:pt x="183" y="333"/>
                </a:lnTo>
                <a:lnTo>
                  <a:pt x="183" y="367"/>
                </a:lnTo>
                <a:lnTo>
                  <a:pt x="150" y="367"/>
                </a:lnTo>
                <a:lnTo>
                  <a:pt x="150" y="333"/>
                </a:lnTo>
                <a:lnTo>
                  <a:pt x="117" y="333"/>
                </a:lnTo>
                <a:lnTo>
                  <a:pt x="117" y="300"/>
                </a:lnTo>
                <a:lnTo>
                  <a:pt x="150" y="300"/>
                </a:lnTo>
                <a:lnTo>
                  <a:pt x="150" y="267"/>
                </a:lnTo>
                <a:lnTo>
                  <a:pt x="183" y="267"/>
                </a:lnTo>
                <a:lnTo>
                  <a:pt x="183" y="3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B7CA7747-FD90-4755-A65D-9E3F18ED3C1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65601" y="4475163"/>
            <a:ext cx="250825" cy="276225"/>
          </a:xfrm>
          <a:custGeom>
            <a:avLst/>
            <a:gdLst>
              <a:gd name="T0" fmla="*/ 234 w 334"/>
              <a:gd name="T1" fmla="*/ 100 h 364"/>
              <a:gd name="T2" fmla="*/ 167 w 334"/>
              <a:gd name="T3" fmla="*/ 33 h 364"/>
              <a:gd name="T4" fmla="*/ 100 w 334"/>
              <a:gd name="T5" fmla="*/ 100 h 364"/>
              <a:gd name="T6" fmla="*/ 167 w 334"/>
              <a:gd name="T7" fmla="*/ 167 h 364"/>
              <a:gd name="T8" fmla="*/ 234 w 334"/>
              <a:gd name="T9" fmla="*/ 100 h 364"/>
              <a:gd name="T10" fmla="*/ 334 w 334"/>
              <a:gd name="T11" fmla="*/ 333 h 364"/>
              <a:gd name="T12" fmla="*/ 250 w 334"/>
              <a:gd name="T13" fmla="*/ 333 h 364"/>
              <a:gd name="T14" fmla="*/ 250 w 334"/>
              <a:gd name="T15" fmla="*/ 300 h 364"/>
              <a:gd name="T16" fmla="*/ 297 w 334"/>
              <a:gd name="T17" fmla="*/ 300 h 364"/>
              <a:gd name="T18" fmla="*/ 167 w 334"/>
              <a:gd name="T19" fmla="*/ 200 h 364"/>
              <a:gd name="T20" fmla="*/ 37 w 334"/>
              <a:gd name="T21" fmla="*/ 300 h 364"/>
              <a:gd name="T22" fmla="*/ 84 w 334"/>
              <a:gd name="T23" fmla="*/ 300 h 364"/>
              <a:gd name="T24" fmla="*/ 84 w 334"/>
              <a:gd name="T25" fmla="*/ 333 h 364"/>
              <a:gd name="T26" fmla="*/ 0 w 334"/>
              <a:gd name="T27" fmla="*/ 333 h 364"/>
              <a:gd name="T28" fmla="*/ 104 w 334"/>
              <a:gd name="T29" fmla="*/ 178 h 364"/>
              <a:gd name="T30" fmla="*/ 67 w 334"/>
              <a:gd name="T31" fmla="*/ 100 h 364"/>
              <a:gd name="T32" fmla="*/ 167 w 334"/>
              <a:gd name="T33" fmla="*/ 0 h 364"/>
              <a:gd name="T34" fmla="*/ 267 w 334"/>
              <a:gd name="T35" fmla="*/ 100 h 364"/>
              <a:gd name="T36" fmla="*/ 230 w 334"/>
              <a:gd name="T37" fmla="*/ 178 h 364"/>
              <a:gd name="T38" fmla="*/ 334 w 334"/>
              <a:gd name="T39" fmla="*/ 333 h 364"/>
              <a:gd name="T40" fmla="*/ 214 w 334"/>
              <a:gd name="T41" fmla="*/ 293 h 364"/>
              <a:gd name="T42" fmla="*/ 191 w 334"/>
              <a:gd name="T43" fmla="*/ 317 h 364"/>
              <a:gd name="T44" fmla="*/ 214 w 334"/>
              <a:gd name="T45" fmla="*/ 340 h 364"/>
              <a:gd name="T46" fmla="*/ 191 w 334"/>
              <a:gd name="T47" fmla="*/ 364 h 364"/>
              <a:gd name="T48" fmla="*/ 167 w 334"/>
              <a:gd name="T49" fmla="*/ 340 h 364"/>
              <a:gd name="T50" fmla="*/ 143 w 334"/>
              <a:gd name="T51" fmla="*/ 364 h 364"/>
              <a:gd name="T52" fmla="*/ 120 w 334"/>
              <a:gd name="T53" fmla="*/ 340 h 364"/>
              <a:gd name="T54" fmla="*/ 143 w 334"/>
              <a:gd name="T55" fmla="*/ 317 h 364"/>
              <a:gd name="T56" fmla="*/ 120 w 334"/>
              <a:gd name="T57" fmla="*/ 293 h 364"/>
              <a:gd name="T58" fmla="*/ 143 w 334"/>
              <a:gd name="T59" fmla="*/ 270 h 364"/>
              <a:gd name="T60" fmla="*/ 167 w 334"/>
              <a:gd name="T61" fmla="*/ 293 h 364"/>
              <a:gd name="T62" fmla="*/ 191 w 334"/>
              <a:gd name="T63" fmla="*/ 270 h 364"/>
              <a:gd name="T64" fmla="*/ 214 w 334"/>
              <a:gd name="T65" fmla="*/ 293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4" h="364">
                <a:moveTo>
                  <a:pt x="234" y="100"/>
                </a:moveTo>
                <a:cubicBezTo>
                  <a:pt x="234" y="63"/>
                  <a:pt x="204" y="33"/>
                  <a:pt x="167" y="33"/>
                </a:cubicBezTo>
                <a:cubicBezTo>
                  <a:pt x="130" y="33"/>
                  <a:pt x="100" y="63"/>
                  <a:pt x="100" y="100"/>
                </a:cubicBezTo>
                <a:cubicBezTo>
                  <a:pt x="100" y="137"/>
                  <a:pt x="130" y="167"/>
                  <a:pt x="167" y="167"/>
                </a:cubicBezTo>
                <a:cubicBezTo>
                  <a:pt x="204" y="167"/>
                  <a:pt x="234" y="137"/>
                  <a:pt x="234" y="100"/>
                </a:cubicBezTo>
                <a:close/>
                <a:moveTo>
                  <a:pt x="334" y="333"/>
                </a:moveTo>
                <a:lnTo>
                  <a:pt x="250" y="333"/>
                </a:lnTo>
                <a:lnTo>
                  <a:pt x="250" y="300"/>
                </a:lnTo>
                <a:lnTo>
                  <a:pt x="297" y="300"/>
                </a:lnTo>
                <a:cubicBezTo>
                  <a:pt x="283" y="237"/>
                  <a:pt x="230" y="200"/>
                  <a:pt x="167" y="200"/>
                </a:cubicBezTo>
                <a:cubicBezTo>
                  <a:pt x="104" y="200"/>
                  <a:pt x="51" y="237"/>
                  <a:pt x="37" y="300"/>
                </a:cubicBezTo>
                <a:lnTo>
                  <a:pt x="84" y="300"/>
                </a:lnTo>
                <a:lnTo>
                  <a:pt x="84" y="333"/>
                </a:lnTo>
                <a:lnTo>
                  <a:pt x="0" y="333"/>
                </a:lnTo>
                <a:cubicBezTo>
                  <a:pt x="0" y="257"/>
                  <a:pt x="43" y="201"/>
                  <a:pt x="104" y="178"/>
                </a:cubicBezTo>
                <a:cubicBezTo>
                  <a:pt x="82" y="160"/>
                  <a:pt x="67" y="132"/>
                  <a:pt x="67" y="100"/>
                </a:cubicBezTo>
                <a:cubicBezTo>
                  <a:pt x="67" y="45"/>
                  <a:pt x="112" y="0"/>
                  <a:pt x="167" y="0"/>
                </a:cubicBezTo>
                <a:cubicBezTo>
                  <a:pt x="222" y="0"/>
                  <a:pt x="267" y="45"/>
                  <a:pt x="267" y="100"/>
                </a:cubicBezTo>
                <a:cubicBezTo>
                  <a:pt x="267" y="132"/>
                  <a:pt x="252" y="160"/>
                  <a:pt x="230" y="178"/>
                </a:cubicBezTo>
                <a:cubicBezTo>
                  <a:pt x="291" y="201"/>
                  <a:pt x="334" y="257"/>
                  <a:pt x="334" y="333"/>
                </a:cubicBezTo>
                <a:close/>
                <a:moveTo>
                  <a:pt x="214" y="293"/>
                </a:moveTo>
                <a:lnTo>
                  <a:pt x="191" y="317"/>
                </a:lnTo>
                <a:lnTo>
                  <a:pt x="214" y="340"/>
                </a:lnTo>
                <a:lnTo>
                  <a:pt x="191" y="364"/>
                </a:lnTo>
                <a:lnTo>
                  <a:pt x="167" y="340"/>
                </a:lnTo>
                <a:lnTo>
                  <a:pt x="143" y="364"/>
                </a:lnTo>
                <a:lnTo>
                  <a:pt x="120" y="340"/>
                </a:lnTo>
                <a:lnTo>
                  <a:pt x="143" y="317"/>
                </a:lnTo>
                <a:lnTo>
                  <a:pt x="120" y="293"/>
                </a:lnTo>
                <a:lnTo>
                  <a:pt x="143" y="270"/>
                </a:lnTo>
                <a:lnTo>
                  <a:pt x="167" y="293"/>
                </a:lnTo>
                <a:lnTo>
                  <a:pt x="191" y="270"/>
                </a:lnTo>
                <a:lnTo>
                  <a:pt x="214" y="29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A9002FCC-A237-4891-8434-18CDCC910C2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62363" y="4475163"/>
            <a:ext cx="250825" cy="252413"/>
          </a:xfrm>
          <a:custGeom>
            <a:avLst/>
            <a:gdLst>
              <a:gd name="T0" fmla="*/ 233 w 333"/>
              <a:gd name="T1" fmla="*/ 100 h 333"/>
              <a:gd name="T2" fmla="*/ 166 w 333"/>
              <a:gd name="T3" fmla="*/ 33 h 333"/>
              <a:gd name="T4" fmla="*/ 100 w 333"/>
              <a:gd name="T5" fmla="*/ 100 h 333"/>
              <a:gd name="T6" fmla="*/ 166 w 333"/>
              <a:gd name="T7" fmla="*/ 167 h 333"/>
              <a:gd name="T8" fmla="*/ 233 w 333"/>
              <a:gd name="T9" fmla="*/ 100 h 333"/>
              <a:gd name="T10" fmla="*/ 333 w 333"/>
              <a:gd name="T11" fmla="*/ 333 h 333"/>
              <a:gd name="T12" fmla="*/ 250 w 333"/>
              <a:gd name="T13" fmla="*/ 333 h 333"/>
              <a:gd name="T14" fmla="*/ 250 w 333"/>
              <a:gd name="T15" fmla="*/ 300 h 333"/>
              <a:gd name="T16" fmla="*/ 296 w 333"/>
              <a:gd name="T17" fmla="*/ 300 h 333"/>
              <a:gd name="T18" fmla="*/ 166 w 333"/>
              <a:gd name="T19" fmla="*/ 200 h 333"/>
              <a:gd name="T20" fmla="*/ 37 w 333"/>
              <a:gd name="T21" fmla="*/ 300 h 333"/>
              <a:gd name="T22" fmla="*/ 83 w 333"/>
              <a:gd name="T23" fmla="*/ 300 h 333"/>
              <a:gd name="T24" fmla="*/ 83 w 333"/>
              <a:gd name="T25" fmla="*/ 333 h 333"/>
              <a:gd name="T26" fmla="*/ 0 w 333"/>
              <a:gd name="T27" fmla="*/ 333 h 333"/>
              <a:gd name="T28" fmla="*/ 104 w 333"/>
              <a:gd name="T29" fmla="*/ 178 h 333"/>
              <a:gd name="T30" fmla="*/ 66 w 333"/>
              <a:gd name="T31" fmla="*/ 100 h 333"/>
              <a:gd name="T32" fmla="*/ 166 w 333"/>
              <a:gd name="T33" fmla="*/ 0 h 333"/>
              <a:gd name="T34" fmla="*/ 266 w 333"/>
              <a:gd name="T35" fmla="*/ 100 h 333"/>
              <a:gd name="T36" fmla="*/ 229 w 333"/>
              <a:gd name="T37" fmla="*/ 178 h 333"/>
              <a:gd name="T38" fmla="*/ 333 w 333"/>
              <a:gd name="T39" fmla="*/ 333 h 333"/>
              <a:gd name="T40" fmla="*/ 207 w 333"/>
              <a:gd name="T41" fmla="*/ 246 h 333"/>
              <a:gd name="T42" fmla="*/ 230 w 333"/>
              <a:gd name="T43" fmla="*/ 270 h 333"/>
              <a:gd name="T44" fmla="*/ 166 w 333"/>
              <a:gd name="T45" fmla="*/ 333 h 333"/>
              <a:gd name="T46" fmla="*/ 119 w 333"/>
              <a:gd name="T47" fmla="*/ 286 h 333"/>
              <a:gd name="T48" fmla="*/ 143 w 333"/>
              <a:gd name="T49" fmla="*/ 263 h 333"/>
              <a:gd name="T50" fmla="*/ 166 w 333"/>
              <a:gd name="T51" fmla="*/ 286 h 333"/>
              <a:gd name="T52" fmla="*/ 207 w 333"/>
              <a:gd name="T53" fmla="*/ 24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3" h="333">
                <a:moveTo>
                  <a:pt x="233" y="100"/>
                </a:moveTo>
                <a:cubicBezTo>
                  <a:pt x="233" y="63"/>
                  <a:pt x="203" y="33"/>
                  <a:pt x="166" y="33"/>
                </a:cubicBezTo>
                <a:cubicBezTo>
                  <a:pt x="130" y="33"/>
                  <a:pt x="100" y="63"/>
                  <a:pt x="100" y="100"/>
                </a:cubicBezTo>
                <a:cubicBezTo>
                  <a:pt x="100" y="137"/>
                  <a:pt x="130" y="167"/>
                  <a:pt x="166" y="167"/>
                </a:cubicBezTo>
                <a:cubicBezTo>
                  <a:pt x="203" y="167"/>
                  <a:pt x="233" y="137"/>
                  <a:pt x="233" y="100"/>
                </a:cubicBezTo>
                <a:close/>
                <a:moveTo>
                  <a:pt x="333" y="333"/>
                </a:moveTo>
                <a:lnTo>
                  <a:pt x="250" y="333"/>
                </a:lnTo>
                <a:lnTo>
                  <a:pt x="250" y="300"/>
                </a:lnTo>
                <a:lnTo>
                  <a:pt x="296" y="300"/>
                </a:lnTo>
                <a:cubicBezTo>
                  <a:pt x="282" y="237"/>
                  <a:pt x="229" y="200"/>
                  <a:pt x="166" y="200"/>
                </a:cubicBezTo>
                <a:cubicBezTo>
                  <a:pt x="103" y="200"/>
                  <a:pt x="50" y="237"/>
                  <a:pt x="37" y="300"/>
                </a:cubicBezTo>
                <a:lnTo>
                  <a:pt x="83" y="300"/>
                </a:lnTo>
                <a:lnTo>
                  <a:pt x="83" y="333"/>
                </a:lnTo>
                <a:lnTo>
                  <a:pt x="0" y="333"/>
                </a:lnTo>
                <a:cubicBezTo>
                  <a:pt x="0" y="257"/>
                  <a:pt x="43" y="201"/>
                  <a:pt x="104" y="178"/>
                </a:cubicBezTo>
                <a:cubicBezTo>
                  <a:pt x="81" y="160"/>
                  <a:pt x="66" y="132"/>
                  <a:pt x="66" y="100"/>
                </a:cubicBezTo>
                <a:cubicBezTo>
                  <a:pt x="66" y="45"/>
                  <a:pt x="111" y="0"/>
                  <a:pt x="166" y="0"/>
                </a:cubicBezTo>
                <a:cubicBezTo>
                  <a:pt x="222" y="0"/>
                  <a:pt x="266" y="45"/>
                  <a:pt x="266" y="100"/>
                </a:cubicBezTo>
                <a:cubicBezTo>
                  <a:pt x="266" y="132"/>
                  <a:pt x="252" y="160"/>
                  <a:pt x="229" y="178"/>
                </a:cubicBezTo>
                <a:cubicBezTo>
                  <a:pt x="290" y="201"/>
                  <a:pt x="333" y="257"/>
                  <a:pt x="333" y="333"/>
                </a:cubicBezTo>
                <a:close/>
                <a:moveTo>
                  <a:pt x="207" y="246"/>
                </a:moveTo>
                <a:lnTo>
                  <a:pt x="230" y="270"/>
                </a:lnTo>
                <a:lnTo>
                  <a:pt x="166" y="333"/>
                </a:lnTo>
                <a:lnTo>
                  <a:pt x="119" y="286"/>
                </a:lnTo>
                <a:lnTo>
                  <a:pt x="143" y="263"/>
                </a:lnTo>
                <a:lnTo>
                  <a:pt x="166" y="286"/>
                </a:lnTo>
                <a:lnTo>
                  <a:pt x="207" y="2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8FA9BB4E-6493-4F27-8F69-7B042071FB2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59126" y="4475163"/>
            <a:ext cx="250825" cy="252413"/>
          </a:xfrm>
          <a:custGeom>
            <a:avLst/>
            <a:gdLst>
              <a:gd name="T0" fmla="*/ 233 w 333"/>
              <a:gd name="T1" fmla="*/ 100 h 333"/>
              <a:gd name="T2" fmla="*/ 167 w 333"/>
              <a:gd name="T3" fmla="*/ 33 h 333"/>
              <a:gd name="T4" fmla="*/ 100 w 333"/>
              <a:gd name="T5" fmla="*/ 100 h 333"/>
              <a:gd name="T6" fmla="*/ 167 w 333"/>
              <a:gd name="T7" fmla="*/ 167 h 333"/>
              <a:gd name="T8" fmla="*/ 233 w 333"/>
              <a:gd name="T9" fmla="*/ 100 h 333"/>
              <a:gd name="T10" fmla="*/ 333 w 333"/>
              <a:gd name="T11" fmla="*/ 333 h 333"/>
              <a:gd name="T12" fmla="*/ 250 w 333"/>
              <a:gd name="T13" fmla="*/ 333 h 333"/>
              <a:gd name="T14" fmla="*/ 250 w 333"/>
              <a:gd name="T15" fmla="*/ 300 h 333"/>
              <a:gd name="T16" fmla="*/ 296 w 333"/>
              <a:gd name="T17" fmla="*/ 300 h 333"/>
              <a:gd name="T18" fmla="*/ 167 w 333"/>
              <a:gd name="T19" fmla="*/ 200 h 333"/>
              <a:gd name="T20" fmla="*/ 37 w 333"/>
              <a:gd name="T21" fmla="*/ 300 h 333"/>
              <a:gd name="T22" fmla="*/ 83 w 333"/>
              <a:gd name="T23" fmla="*/ 300 h 333"/>
              <a:gd name="T24" fmla="*/ 83 w 333"/>
              <a:gd name="T25" fmla="*/ 333 h 333"/>
              <a:gd name="T26" fmla="*/ 0 w 333"/>
              <a:gd name="T27" fmla="*/ 333 h 333"/>
              <a:gd name="T28" fmla="*/ 104 w 333"/>
              <a:gd name="T29" fmla="*/ 178 h 333"/>
              <a:gd name="T30" fmla="*/ 67 w 333"/>
              <a:gd name="T31" fmla="*/ 100 h 333"/>
              <a:gd name="T32" fmla="*/ 167 w 333"/>
              <a:gd name="T33" fmla="*/ 0 h 333"/>
              <a:gd name="T34" fmla="*/ 267 w 333"/>
              <a:gd name="T35" fmla="*/ 100 h 333"/>
              <a:gd name="T36" fmla="*/ 229 w 333"/>
              <a:gd name="T37" fmla="*/ 178 h 333"/>
              <a:gd name="T38" fmla="*/ 333 w 333"/>
              <a:gd name="T39" fmla="*/ 333 h 333"/>
              <a:gd name="T40" fmla="*/ 117 w 333"/>
              <a:gd name="T41" fmla="*/ 300 h 333"/>
              <a:gd name="T42" fmla="*/ 217 w 333"/>
              <a:gd name="T43" fmla="*/ 300 h 333"/>
              <a:gd name="T44" fmla="*/ 217 w 333"/>
              <a:gd name="T45" fmla="*/ 333 h 333"/>
              <a:gd name="T46" fmla="*/ 117 w 333"/>
              <a:gd name="T47" fmla="*/ 333 h 333"/>
              <a:gd name="T48" fmla="*/ 117 w 333"/>
              <a:gd name="T49" fmla="*/ 3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3">
                <a:moveTo>
                  <a:pt x="233" y="100"/>
                </a:moveTo>
                <a:cubicBezTo>
                  <a:pt x="233" y="63"/>
                  <a:pt x="203" y="33"/>
                  <a:pt x="167" y="33"/>
                </a:cubicBezTo>
                <a:cubicBezTo>
                  <a:pt x="130" y="33"/>
                  <a:pt x="100" y="63"/>
                  <a:pt x="100" y="100"/>
                </a:cubicBezTo>
                <a:cubicBezTo>
                  <a:pt x="100" y="137"/>
                  <a:pt x="130" y="167"/>
                  <a:pt x="167" y="167"/>
                </a:cubicBezTo>
                <a:cubicBezTo>
                  <a:pt x="203" y="167"/>
                  <a:pt x="233" y="137"/>
                  <a:pt x="233" y="100"/>
                </a:cubicBezTo>
                <a:close/>
                <a:moveTo>
                  <a:pt x="333" y="333"/>
                </a:moveTo>
                <a:lnTo>
                  <a:pt x="250" y="333"/>
                </a:lnTo>
                <a:lnTo>
                  <a:pt x="250" y="300"/>
                </a:lnTo>
                <a:lnTo>
                  <a:pt x="296" y="300"/>
                </a:lnTo>
                <a:cubicBezTo>
                  <a:pt x="283" y="237"/>
                  <a:pt x="230" y="200"/>
                  <a:pt x="167" y="200"/>
                </a:cubicBezTo>
                <a:cubicBezTo>
                  <a:pt x="104" y="200"/>
                  <a:pt x="51" y="237"/>
                  <a:pt x="37" y="300"/>
                </a:cubicBezTo>
                <a:lnTo>
                  <a:pt x="83" y="300"/>
                </a:lnTo>
                <a:lnTo>
                  <a:pt x="83" y="333"/>
                </a:lnTo>
                <a:lnTo>
                  <a:pt x="0" y="333"/>
                </a:lnTo>
                <a:cubicBezTo>
                  <a:pt x="0" y="257"/>
                  <a:pt x="43" y="201"/>
                  <a:pt x="104" y="178"/>
                </a:cubicBezTo>
                <a:cubicBezTo>
                  <a:pt x="81" y="160"/>
                  <a:pt x="67" y="132"/>
                  <a:pt x="67" y="100"/>
                </a:cubicBezTo>
                <a:cubicBezTo>
                  <a:pt x="67" y="45"/>
                  <a:pt x="111" y="0"/>
                  <a:pt x="167" y="0"/>
                </a:cubicBezTo>
                <a:cubicBezTo>
                  <a:pt x="222" y="0"/>
                  <a:pt x="267" y="45"/>
                  <a:pt x="267" y="100"/>
                </a:cubicBezTo>
                <a:cubicBezTo>
                  <a:pt x="267" y="132"/>
                  <a:pt x="252" y="160"/>
                  <a:pt x="229" y="178"/>
                </a:cubicBezTo>
                <a:cubicBezTo>
                  <a:pt x="290" y="201"/>
                  <a:pt x="333" y="257"/>
                  <a:pt x="333" y="333"/>
                </a:cubicBezTo>
                <a:close/>
                <a:moveTo>
                  <a:pt x="117" y="300"/>
                </a:moveTo>
                <a:lnTo>
                  <a:pt x="217" y="300"/>
                </a:lnTo>
                <a:lnTo>
                  <a:pt x="217" y="333"/>
                </a:lnTo>
                <a:lnTo>
                  <a:pt x="117" y="333"/>
                </a:lnTo>
                <a:lnTo>
                  <a:pt x="117" y="3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A230B6AB-79B5-4143-BB1A-63F7EC7256C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55888" y="4470400"/>
            <a:ext cx="252413" cy="257175"/>
          </a:xfrm>
          <a:custGeom>
            <a:avLst/>
            <a:gdLst>
              <a:gd name="T0" fmla="*/ 167 w 334"/>
              <a:gd name="T1" fmla="*/ 173 h 339"/>
              <a:gd name="T2" fmla="*/ 101 w 334"/>
              <a:gd name="T3" fmla="*/ 106 h 339"/>
              <a:gd name="T4" fmla="*/ 167 w 334"/>
              <a:gd name="T5" fmla="*/ 39 h 339"/>
              <a:gd name="T6" fmla="*/ 234 w 334"/>
              <a:gd name="T7" fmla="*/ 106 h 339"/>
              <a:gd name="T8" fmla="*/ 167 w 334"/>
              <a:gd name="T9" fmla="*/ 173 h 339"/>
              <a:gd name="T10" fmla="*/ 230 w 334"/>
              <a:gd name="T11" fmla="*/ 184 h 339"/>
              <a:gd name="T12" fmla="*/ 266 w 334"/>
              <a:gd name="T13" fmla="*/ 91 h 339"/>
              <a:gd name="T14" fmla="*/ 179 w 334"/>
              <a:gd name="T15" fmla="*/ 7 h 339"/>
              <a:gd name="T16" fmla="*/ 67 w 334"/>
              <a:gd name="T17" fmla="*/ 106 h 339"/>
              <a:gd name="T18" fmla="*/ 105 w 334"/>
              <a:gd name="T19" fmla="*/ 184 h 339"/>
              <a:gd name="T20" fmla="*/ 1 w 334"/>
              <a:gd name="T21" fmla="*/ 321 h 339"/>
              <a:gd name="T22" fmla="*/ 18 w 334"/>
              <a:gd name="T23" fmla="*/ 339 h 339"/>
              <a:gd name="T24" fmla="*/ 35 w 334"/>
              <a:gd name="T25" fmla="*/ 324 h 339"/>
              <a:gd name="T26" fmla="*/ 167 w 334"/>
              <a:gd name="T27" fmla="*/ 206 h 339"/>
              <a:gd name="T28" fmla="*/ 300 w 334"/>
              <a:gd name="T29" fmla="*/ 324 h 339"/>
              <a:gd name="T30" fmla="*/ 316 w 334"/>
              <a:gd name="T31" fmla="*/ 339 h 339"/>
              <a:gd name="T32" fmla="*/ 333 w 334"/>
              <a:gd name="T33" fmla="*/ 321 h 339"/>
              <a:gd name="T34" fmla="*/ 230 w 334"/>
              <a:gd name="T35" fmla="*/ 184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4" h="339">
                <a:moveTo>
                  <a:pt x="167" y="173"/>
                </a:moveTo>
                <a:cubicBezTo>
                  <a:pt x="130" y="173"/>
                  <a:pt x="101" y="143"/>
                  <a:pt x="101" y="106"/>
                </a:cubicBezTo>
                <a:cubicBezTo>
                  <a:pt x="101" y="69"/>
                  <a:pt x="130" y="39"/>
                  <a:pt x="167" y="39"/>
                </a:cubicBezTo>
                <a:cubicBezTo>
                  <a:pt x="204" y="39"/>
                  <a:pt x="234" y="69"/>
                  <a:pt x="234" y="106"/>
                </a:cubicBezTo>
                <a:cubicBezTo>
                  <a:pt x="234" y="143"/>
                  <a:pt x="204" y="173"/>
                  <a:pt x="167" y="173"/>
                </a:cubicBezTo>
                <a:close/>
                <a:moveTo>
                  <a:pt x="230" y="184"/>
                </a:moveTo>
                <a:cubicBezTo>
                  <a:pt x="256" y="163"/>
                  <a:pt x="272" y="128"/>
                  <a:pt x="266" y="91"/>
                </a:cubicBezTo>
                <a:cubicBezTo>
                  <a:pt x="259" y="47"/>
                  <a:pt x="223" y="12"/>
                  <a:pt x="179" y="7"/>
                </a:cubicBezTo>
                <a:cubicBezTo>
                  <a:pt x="119" y="0"/>
                  <a:pt x="67" y="47"/>
                  <a:pt x="67" y="106"/>
                </a:cubicBezTo>
                <a:cubicBezTo>
                  <a:pt x="67" y="138"/>
                  <a:pt x="82" y="166"/>
                  <a:pt x="105" y="184"/>
                </a:cubicBezTo>
                <a:cubicBezTo>
                  <a:pt x="49" y="205"/>
                  <a:pt x="8" y="254"/>
                  <a:pt x="1" y="321"/>
                </a:cubicBezTo>
                <a:cubicBezTo>
                  <a:pt x="0" y="331"/>
                  <a:pt x="8" y="339"/>
                  <a:pt x="18" y="339"/>
                </a:cubicBezTo>
                <a:cubicBezTo>
                  <a:pt x="27" y="339"/>
                  <a:pt x="34" y="333"/>
                  <a:pt x="35" y="324"/>
                </a:cubicBezTo>
                <a:cubicBezTo>
                  <a:pt x="41" y="250"/>
                  <a:pt x="98" y="206"/>
                  <a:pt x="167" y="206"/>
                </a:cubicBezTo>
                <a:cubicBezTo>
                  <a:pt x="236" y="206"/>
                  <a:pt x="293" y="250"/>
                  <a:pt x="300" y="324"/>
                </a:cubicBezTo>
                <a:cubicBezTo>
                  <a:pt x="301" y="333"/>
                  <a:pt x="308" y="339"/>
                  <a:pt x="316" y="339"/>
                </a:cubicBezTo>
                <a:cubicBezTo>
                  <a:pt x="326" y="339"/>
                  <a:pt x="334" y="331"/>
                  <a:pt x="333" y="321"/>
                </a:cubicBezTo>
                <a:cubicBezTo>
                  <a:pt x="327" y="254"/>
                  <a:pt x="286" y="205"/>
                  <a:pt x="230" y="1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3BF2880B-0175-4C7F-9E21-DBCE44FE04D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51063" y="4470400"/>
            <a:ext cx="252413" cy="257175"/>
          </a:xfrm>
          <a:custGeom>
            <a:avLst/>
            <a:gdLst>
              <a:gd name="T0" fmla="*/ 274 w 334"/>
              <a:gd name="T1" fmla="*/ 306 h 339"/>
              <a:gd name="T2" fmla="*/ 60 w 334"/>
              <a:gd name="T3" fmla="*/ 306 h 339"/>
              <a:gd name="T4" fmla="*/ 44 w 334"/>
              <a:gd name="T5" fmla="*/ 284 h 339"/>
              <a:gd name="T6" fmla="*/ 167 w 334"/>
              <a:gd name="T7" fmla="*/ 206 h 339"/>
              <a:gd name="T8" fmla="*/ 290 w 334"/>
              <a:gd name="T9" fmla="*/ 284 h 339"/>
              <a:gd name="T10" fmla="*/ 274 w 334"/>
              <a:gd name="T11" fmla="*/ 306 h 339"/>
              <a:gd name="T12" fmla="*/ 100 w 334"/>
              <a:gd name="T13" fmla="*/ 106 h 339"/>
              <a:gd name="T14" fmla="*/ 167 w 334"/>
              <a:gd name="T15" fmla="*/ 39 h 339"/>
              <a:gd name="T16" fmla="*/ 234 w 334"/>
              <a:gd name="T17" fmla="*/ 106 h 339"/>
              <a:gd name="T18" fmla="*/ 167 w 334"/>
              <a:gd name="T19" fmla="*/ 173 h 339"/>
              <a:gd name="T20" fmla="*/ 100 w 334"/>
              <a:gd name="T21" fmla="*/ 106 h 339"/>
              <a:gd name="T22" fmla="*/ 329 w 334"/>
              <a:gd name="T23" fmla="*/ 300 h 339"/>
              <a:gd name="T24" fmla="*/ 230 w 334"/>
              <a:gd name="T25" fmla="*/ 184 h 339"/>
              <a:gd name="T26" fmla="*/ 266 w 334"/>
              <a:gd name="T27" fmla="*/ 91 h 339"/>
              <a:gd name="T28" fmla="*/ 179 w 334"/>
              <a:gd name="T29" fmla="*/ 7 h 339"/>
              <a:gd name="T30" fmla="*/ 67 w 334"/>
              <a:gd name="T31" fmla="*/ 106 h 339"/>
              <a:gd name="T32" fmla="*/ 104 w 334"/>
              <a:gd name="T33" fmla="*/ 184 h 339"/>
              <a:gd name="T34" fmla="*/ 4 w 334"/>
              <a:gd name="T35" fmla="*/ 300 h 339"/>
              <a:gd name="T36" fmla="*/ 37 w 334"/>
              <a:gd name="T37" fmla="*/ 339 h 339"/>
              <a:gd name="T38" fmla="*/ 297 w 334"/>
              <a:gd name="T39" fmla="*/ 339 h 339"/>
              <a:gd name="T40" fmla="*/ 329 w 334"/>
              <a:gd name="T41" fmla="*/ 30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4" h="339">
                <a:moveTo>
                  <a:pt x="274" y="306"/>
                </a:moveTo>
                <a:lnTo>
                  <a:pt x="60" y="306"/>
                </a:lnTo>
                <a:cubicBezTo>
                  <a:pt x="48" y="306"/>
                  <a:pt x="40" y="294"/>
                  <a:pt x="44" y="284"/>
                </a:cubicBezTo>
                <a:cubicBezTo>
                  <a:pt x="64" y="234"/>
                  <a:pt x="112" y="206"/>
                  <a:pt x="167" y="206"/>
                </a:cubicBezTo>
                <a:cubicBezTo>
                  <a:pt x="222" y="206"/>
                  <a:pt x="270" y="234"/>
                  <a:pt x="290" y="284"/>
                </a:cubicBezTo>
                <a:cubicBezTo>
                  <a:pt x="294" y="294"/>
                  <a:pt x="286" y="306"/>
                  <a:pt x="274" y="306"/>
                </a:cubicBezTo>
                <a:close/>
                <a:moveTo>
                  <a:pt x="100" y="106"/>
                </a:moveTo>
                <a:cubicBezTo>
                  <a:pt x="100" y="69"/>
                  <a:pt x="130" y="39"/>
                  <a:pt x="167" y="39"/>
                </a:cubicBezTo>
                <a:cubicBezTo>
                  <a:pt x="204" y="39"/>
                  <a:pt x="234" y="69"/>
                  <a:pt x="234" y="106"/>
                </a:cubicBezTo>
                <a:cubicBezTo>
                  <a:pt x="234" y="143"/>
                  <a:pt x="204" y="173"/>
                  <a:pt x="167" y="173"/>
                </a:cubicBezTo>
                <a:cubicBezTo>
                  <a:pt x="130" y="173"/>
                  <a:pt x="100" y="143"/>
                  <a:pt x="100" y="106"/>
                </a:cubicBezTo>
                <a:close/>
                <a:moveTo>
                  <a:pt x="329" y="300"/>
                </a:moveTo>
                <a:cubicBezTo>
                  <a:pt x="317" y="244"/>
                  <a:pt x="279" y="203"/>
                  <a:pt x="230" y="184"/>
                </a:cubicBezTo>
                <a:cubicBezTo>
                  <a:pt x="256" y="163"/>
                  <a:pt x="271" y="128"/>
                  <a:pt x="266" y="91"/>
                </a:cubicBezTo>
                <a:cubicBezTo>
                  <a:pt x="259" y="47"/>
                  <a:pt x="223" y="12"/>
                  <a:pt x="179" y="7"/>
                </a:cubicBezTo>
                <a:cubicBezTo>
                  <a:pt x="118" y="0"/>
                  <a:pt x="67" y="47"/>
                  <a:pt x="67" y="106"/>
                </a:cubicBezTo>
                <a:cubicBezTo>
                  <a:pt x="67" y="138"/>
                  <a:pt x="82" y="166"/>
                  <a:pt x="104" y="184"/>
                </a:cubicBezTo>
                <a:cubicBezTo>
                  <a:pt x="54" y="203"/>
                  <a:pt x="17" y="244"/>
                  <a:pt x="4" y="300"/>
                </a:cubicBezTo>
                <a:cubicBezTo>
                  <a:pt x="0" y="320"/>
                  <a:pt x="16" y="339"/>
                  <a:pt x="37" y="339"/>
                </a:cubicBezTo>
                <a:lnTo>
                  <a:pt x="297" y="339"/>
                </a:lnTo>
                <a:cubicBezTo>
                  <a:pt x="318" y="339"/>
                  <a:pt x="334" y="320"/>
                  <a:pt x="329" y="3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D707FE2E-F0D8-4C05-83D4-367BA5CD8FA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47826" y="4470400"/>
            <a:ext cx="252413" cy="284163"/>
          </a:xfrm>
          <a:custGeom>
            <a:avLst/>
            <a:gdLst>
              <a:gd name="T0" fmla="*/ 234 w 334"/>
              <a:gd name="T1" fmla="*/ 106 h 373"/>
              <a:gd name="T2" fmla="*/ 167 w 334"/>
              <a:gd name="T3" fmla="*/ 39 h 373"/>
              <a:gd name="T4" fmla="*/ 101 w 334"/>
              <a:gd name="T5" fmla="*/ 106 h 373"/>
              <a:gd name="T6" fmla="*/ 167 w 334"/>
              <a:gd name="T7" fmla="*/ 173 h 373"/>
              <a:gd name="T8" fmla="*/ 234 w 334"/>
              <a:gd name="T9" fmla="*/ 106 h 373"/>
              <a:gd name="T10" fmla="*/ 297 w 334"/>
              <a:gd name="T11" fmla="*/ 339 h 373"/>
              <a:gd name="T12" fmla="*/ 267 w 334"/>
              <a:gd name="T13" fmla="*/ 339 h 373"/>
              <a:gd name="T14" fmla="*/ 251 w 334"/>
              <a:gd name="T15" fmla="*/ 323 h 373"/>
              <a:gd name="T16" fmla="*/ 267 w 334"/>
              <a:gd name="T17" fmla="*/ 306 h 373"/>
              <a:gd name="T18" fmla="*/ 274 w 334"/>
              <a:gd name="T19" fmla="*/ 306 h 373"/>
              <a:gd name="T20" fmla="*/ 290 w 334"/>
              <a:gd name="T21" fmla="*/ 284 h 373"/>
              <a:gd name="T22" fmla="*/ 167 w 334"/>
              <a:gd name="T23" fmla="*/ 206 h 373"/>
              <a:gd name="T24" fmla="*/ 44 w 334"/>
              <a:gd name="T25" fmla="*/ 284 h 373"/>
              <a:gd name="T26" fmla="*/ 60 w 334"/>
              <a:gd name="T27" fmla="*/ 306 h 373"/>
              <a:gd name="T28" fmla="*/ 67 w 334"/>
              <a:gd name="T29" fmla="*/ 306 h 373"/>
              <a:gd name="T30" fmla="*/ 84 w 334"/>
              <a:gd name="T31" fmla="*/ 323 h 373"/>
              <a:gd name="T32" fmla="*/ 67 w 334"/>
              <a:gd name="T33" fmla="*/ 339 h 373"/>
              <a:gd name="T34" fmla="*/ 38 w 334"/>
              <a:gd name="T35" fmla="*/ 339 h 373"/>
              <a:gd name="T36" fmla="*/ 5 w 334"/>
              <a:gd name="T37" fmla="*/ 300 h 373"/>
              <a:gd name="T38" fmla="*/ 105 w 334"/>
              <a:gd name="T39" fmla="*/ 184 h 373"/>
              <a:gd name="T40" fmla="*/ 67 w 334"/>
              <a:gd name="T41" fmla="*/ 106 h 373"/>
              <a:gd name="T42" fmla="*/ 179 w 334"/>
              <a:gd name="T43" fmla="*/ 7 h 373"/>
              <a:gd name="T44" fmla="*/ 266 w 334"/>
              <a:gd name="T45" fmla="*/ 91 h 373"/>
              <a:gd name="T46" fmla="*/ 230 w 334"/>
              <a:gd name="T47" fmla="*/ 184 h 373"/>
              <a:gd name="T48" fmla="*/ 330 w 334"/>
              <a:gd name="T49" fmla="*/ 300 h 373"/>
              <a:gd name="T50" fmla="*/ 297 w 334"/>
              <a:gd name="T51" fmla="*/ 339 h 373"/>
              <a:gd name="T52" fmla="*/ 217 w 334"/>
              <a:gd name="T53" fmla="*/ 323 h 373"/>
              <a:gd name="T54" fmla="*/ 201 w 334"/>
              <a:gd name="T55" fmla="*/ 339 h 373"/>
              <a:gd name="T56" fmla="*/ 187 w 334"/>
              <a:gd name="T57" fmla="*/ 339 h 373"/>
              <a:gd name="T58" fmla="*/ 171 w 334"/>
              <a:gd name="T59" fmla="*/ 373 h 373"/>
              <a:gd name="T60" fmla="*/ 154 w 334"/>
              <a:gd name="T61" fmla="*/ 356 h 373"/>
              <a:gd name="T62" fmla="*/ 154 w 334"/>
              <a:gd name="T63" fmla="*/ 339 h 373"/>
              <a:gd name="T64" fmla="*/ 134 w 334"/>
              <a:gd name="T65" fmla="*/ 339 h 373"/>
              <a:gd name="T66" fmla="*/ 117 w 334"/>
              <a:gd name="T67" fmla="*/ 323 h 373"/>
              <a:gd name="T68" fmla="*/ 134 w 334"/>
              <a:gd name="T69" fmla="*/ 306 h 373"/>
              <a:gd name="T70" fmla="*/ 154 w 334"/>
              <a:gd name="T71" fmla="*/ 306 h 373"/>
              <a:gd name="T72" fmla="*/ 154 w 334"/>
              <a:gd name="T73" fmla="*/ 289 h 373"/>
              <a:gd name="T74" fmla="*/ 171 w 334"/>
              <a:gd name="T75" fmla="*/ 273 h 373"/>
              <a:gd name="T76" fmla="*/ 187 w 334"/>
              <a:gd name="T77" fmla="*/ 289 h 373"/>
              <a:gd name="T78" fmla="*/ 187 w 334"/>
              <a:gd name="T79" fmla="*/ 306 h 373"/>
              <a:gd name="T80" fmla="*/ 201 w 334"/>
              <a:gd name="T81" fmla="*/ 306 h 373"/>
              <a:gd name="T82" fmla="*/ 217 w 334"/>
              <a:gd name="T83" fmla="*/ 323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4" h="373">
                <a:moveTo>
                  <a:pt x="234" y="106"/>
                </a:moveTo>
                <a:cubicBezTo>
                  <a:pt x="234" y="69"/>
                  <a:pt x="204" y="39"/>
                  <a:pt x="167" y="39"/>
                </a:cubicBezTo>
                <a:cubicBezTo>
                  <a:pt x="131" y="39"/>
                  <a:pt x="101" y="69"/>
                  <a:pt x="101" y="106"/>
                </a:cubicBezTo>
                <a:cubicBezTo>
                  <a:pt x="101" y="143"/>
                  <a:pt x="131" y="173"/>
                  <a:pt x="167" y="173"/>
                </a:cubicBezTo>
                <a:cubicBezTo>
                  <a:pt x="204" y="173"/>
                  <a:pt x="234" y="143"/>
                  <a:pt x="234" y="106"/>
                </a:cubicBezTo>
                <a:close/>
                <a:moveTo>
                  <a:pt x="297" y="339"/>
                </a:moveTo>
                <a:lnTo>
                  <a:pt x="267" y="339"/>
                </a:lnTo>
                <a:cubicBezTo>
                  <a:pt x="258" y="339"/>
                  <a:pt x="251" y="332"/>
                  <a:pt x="251" y="323"/>
                </a:cubicBezTo>
                <a:cubicBezTo>
                  <a:pt x="251" y="313"/>
                  <a:pt x="258" y="306"/>
                  <a:pt x="267" y="306"/>
                </a:cubicBezTo>
                <a:lnTo>
                  <a:pt x="274" y="306"/>
                </a:lnTo>
                <a:cubicBezTo>
                  <a:pt x="286" y="306"/>
                  <a:pt x="294" y="294"/>
                  <a:pt x="290" y="284"/>
                </a:cubicBezTo>
                <a:cubicBezTo>
                  <a:pt x="270" y="234"/>
                  <a:pt x="223" y="206"/>
                  <a:pt x="167" y="206"/>
                </a:cubicBezTo>
                <a:cubicBezTo>
                  <a:pt x="112" y="206"/>
                  <a:pt x="65" y="234"/>
                  <a:pt x="44" y="284"/>
                </a:cubicBezTo>
                <a:cubicBezTo>
                  <a:pt x="40" y="294"/>
                  <a:pt x="49" y="306"/>
                  <a:pt x="60" y="306"/>
                </a:cubicBezTo>
                <a:lnTo>
                  <a:pt x="67" y="306"/>
                </a:lnTo>
                <a:cubicBezTo>
                  <a:pt x="76" y="306"/>
                  <a:pt x="84" y="313"/>
                  <a:pt x="84" y="323"/>
                </a:cubicBezTo>
                <a:cubicBezTo>
                  <a:pt x="84" y="332"/>
                  <a:pt x="76" y="339"/>
                  <a:pt x="67" y="339"/>
                </a:cubicBezTo>
                <a:lnTo>
                  <a:pt x="38" y="339"/>
                </a:lnTo>
                <a:cubicBezTo>
                  <a:pt x="17" y="339"/>
                  <a:pt x="0" y="320"/>
                  <a:pt x="5" y="300"/>
                </a:cubicBezTo>
                <a:cubicBezTo>
                  <a:pt x="17" y="244"/>
                  <a:pt x="55" y="203"/>
                  <a:pt x="105" y="184"/>
                </a:cubicBezTo>
                <a:cubicBezTo>
                  <a:pt x="82" y="166"/>
                  <a:pt x="67" y="138"/>
                  <a:pt x="67" y="106"/>
                </a:cubicBezTo>
                <a:cubicBezTo>
                  <a:pt x="67" y="47"/>
                  <a:pt x="119" y="0"/>
                  <a:pt x="179" y="7"/>
                </a:cubicBezTo>
                <a:cubicBezTo>
                  <a:pt x="223" y="12"/>
                  <a:pt x="260" y="47"/>
                  <a:pt x="266" y="91"/>
                </a:cubicBezTo>
                <a:cubicBezTo>
                  <a:pt x="272" y="128"/>
                  <a:pt x="256" y="163"/>
                  <a:pt x="230" y="184"/>
                </a:cubicBezTo>
                <a:cubicBezTo>
                  <a:pt x="280" y="203"/>
                  <a:pt x="318" y="244"/>
                  <a:pt x="330" y="300"/>
                </a:cubicBezTo>
                <a:cubicBezTo>
                  <a:pt x="334" y="320"/>
                  <a:pt x="318" y="339"/>
                  <a:pt x="297" y="339"/>
                </a:cubicBezTo>
                <a:close/>
                <a:moveTo>
                  <a:pt x="217" y="323"/>
                </a:moveTo>
                <a:cubicBezTo>
                  <a:pt x="217" y="332"/>
                  <a:pt x="210" y="339"/>
                  <a:pt x="201" y="339"/>
                </a:cubicBezTo>
                <a:lnTo>
                  <a:pt x="187" y="339"/>
                </a:lnTo>
                <a:cubicBezTo>
                  <a:pt x="187" y="356"/>
                  <a:pt x="189" y="373"/>
                  <a:pt x="171" y="373"/>
                </a:cubicBezTo>
                <a:cubicBezTo>
                  <a:pt x="161" y="373"/>
                  <a:pt x="154" y="365"/>
                  <a:pt x="154" y="356"/>
                </a:cubicBezTo>
                <a:lnTo>
                  <a:pt x="154" y="339"/>
                </a:lnTo>
                <a:lnTo>
                  <a:pt x="134" y="339"/>
                </a:lnTo>
                <a:cubicBezTo>
                  <a:pt x="125" y="339"/>
                  <a:pt x="117" y="332"/>
                  <a:pt x="117" y="323"/>
                </a:cubicBezTo>
                <a:cubicBezTo>
                  <a:pt x="117" y="313"/>
                  <a:pt x="125" y="306"/>
                  <a:pt x="134" y="306"/>
                </a:cubicBezTo>
                <a:lnTo>
                  <a:pt x="154" y="306"/>
                </a:lnTo>
                <a:lnTo>
                  <a:pt x="154" y="289"/>
                </a:lnTo>
                <a:cubicBezTo>
                  <a:pt x="154" y="280"/>
                  <a:pt x="161" y="273"/>
                  <a:pt x="171" y="273"/>
                </a:cubicBezTo>
                <a:cubicBezTo>
                  <a:pt x="180" y="273"/>
                  <a:pt x="187" y="280"/>
                  <a:pt x="187" y="289"/>
                </a:cubicBezTo>
                <a:lnTo>
                  <a:pt x="187" y="306"/>
                </a:lnTo>
                <a:lnTo>
                  <a:pt x="201" y="306"/>
                </a:lnTo>
                <a:cubicBezTo>
                  <a:pt x="210" y="306"/>
                  <a:pt x="217" y="313"/>
                  <a:pt x="217" y="3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98590190-FCBF-41CB-8469-0D15E7F473C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46176" y="4470400"/>
            <a:ext cx="250825" cy="277813"/>
          </a:xfrm>
          <a:custGeom>
            <a:avLst/>
            <a:gdLst>
              <a:gd name="T0" fmla="*/ 233 w 334"/>
              <a:gd name="T1" fmla="*/ 106 h 365"/>
              <a:gd name="T2" fmla="*/ 167 w 334"/>
              <a:gd name="T3" fmla="*/ 39 h 365"/>
              <a:gd name="T4" fmla="*/ 100 w 334"/>
              <a:gd name="T5" fmla="*/ 106 h 365"/>
              <a:gd name="T6" fmla="*/ 167 w 334"/>
              <a:gd name="T7" fmla="*/ 173 h 365"/>
              <a:gd name="T8" fmla="*/ 233 w 334"/>
              <a:gd name="T9" fmla="*/ 106 h 365"/>
              <a:gd name="T10" fmla="*/ 296 w 334"/>
              <a:gd name="T11" fmla="*/ 339 h 365"/>
              <a:gd name="T12" fmla="*/ 267 w 334"/>
              <a:gd name="T13" fmla="*/ 339 h 365"/>
              <a:gd name="T14" fmla="*/ 250 w 334"/>
              <a:gd name="T15" fmla="*/ 323 h 365"/>
              <a:gd name="T16" fmla="*/ 267 w 334"/>
              <a:gd name="T17" fmla="*/ 306 h 365"/>
              <a:gd name="T18" fmla="*/ 274 w 334"/>
              <a:gd name="T19" fmla="*/ 306 h 365"/>
              <a:gd name="T20" fmla="*/ 289 w 334"/>
              <a:gd name="T21" fmla="*/ 284 h 365"/>
              <a:gd name="T22" fmla="*/ 167 w 334"/>
              <a:gd name="T23" fmla="*/ 206 h 365"/>
              <a:gd name="T24" fmla="*/ 44 w 334"/>
              <a:gd name="T25" fmla="*/ 284 h 365"/>
              <a:gd name="T26" fmla="*/ 59 w 334"/>
              <a:gd name="T27" fmla="*/ 306 h 365"/>
              <a:gd name="T28" fmla="*/ 67 w 334"/>
              <a:gd name="T29" fmla="*/ 306 h 365"/>
              <a:gd name="T30" fmla="*/ 83 w 334"/>
              <a:gd name="T31" fmla="*/ 323 h 365"/>
              <a:gd name="T32" fmla="*/ 67 w 334"/>
              <a:gd name="T33" fmla="*/ 339 h 365"/>
              <a:gd name="T34" fmla="*/ 37 w 334"/>
              <a:gd name="T35" fmla="*/ 339 h 365"/>
              <a:gd name="T36" fmla="*/ 4 w 334"/>
              <a:gd name="T37" fmla="*/ 300 h 365"/>
              <a:gd name="T38" fmla="*/ 104 w 334"/>
              <a:gd name="T39" fmla="*/ 184 h 365"/>
              <a:gd name="T40" fmla="*/ 67 w 334"/>
              <a:gd name="T41" fmla="*/ 106 h 365"/>
              <a:gd name="T42" fmla="*/ 179 w 334"/>
              <a:gd name="T43" fmla="*/ 7 h 365"/>
              <a:gd name="T44" fmla="*/ 265 w 334"/>
              <a:gd name="T45" fmla="*/ 91 h 365"/>
              <a:gd name="T46" fmla="*/ 229 w 334"/>
              <a:gd name="T47" fmla="*/ 184 h 365"/>
              <a:gd name="T48" fmla="*/ 329 w 334"/>
              <a:gd name="T49" fmla="*/ 300 h 365"/>
              <a:gd name="T50" fmla="*/ 296 w 334"/>
              <a:gd name="T51" fmla="*/ 339 h 365"/>
              <a:gd name="T52" fmla="*/ 202 w 334"/>
              <a:gd name="T53" fmla="*/ 311 h 365"/>
              <a:gd name="T54" fmla="*/ 190 w 334"/>
              <a:gd name="T55" fmla="*/ 323 h 365"/>
              <a:gd name="T56" fmla="*/ 202 w 334"/>
              <a:gd name="T57" fmla="*/ 334 h 365"/>
              <a:gd name="T58" fmla="*/ 202 w 334"/>
              <a:gd name="T59" fmla="*/ 358 h 365"/>
              <a:gd name="T60" fmla="*/ 178 w 334"/>
              <a:gd name="T61" fmla="*/ 358 h 365"/>
              <a:gd name="T62" fmla="*/ 167 w 334"/>
              <a:gd name="T63" fmla="*/ 346 h 365"/>
              <a:gd name="T64" fmla="*/ 155 w 334"/>
              <a:gd name="T65" fmla="*/ 358 h 365"/>
              <a:gd name="T66" fmla="*/ 131 w 334"/>
              <a:gd name="T67" fmla="*/ 358 h 365"/>
              <a:gd name="T68" fmla="*/ 131 w 334"/>
              <a:gd name="T69" fmla="*/ 334 h 365"/>
              <a:gd name="T70" fmla="*/ 143 w 334"/>
              <a:gd name="T71" fmla="*/ 323 h 365"/>
              <a:gd name="T72" fmla="*/ 131 w 334"/>
              <a:gd name="T73" fmla="*/ 311 h 365"/>
              <a:gd name="T74" fmla="*/ 131 w 334"/>
              <a:gd name="T75" fmla="*/ 287 h 365"/>
              <a:gd name="T76" fmla="*/ 155 w 334"/>
              <a:gd name="T77" fmla="*/ 287 h 365"/>
              <a:gd name="T78" fmla="*/ 167 w 334"/>
              <a:gd name="T79" fmla="*/ 299 h 365"/>
              <a:gd name="T80" fmla="*/ 178 w 334"/>
              <a:gd name="T81" fmla="*/ 287 h 365"/>
              <a:gd name="T82" fmla="*/ 202 w 334"/>
              <a:gd name="T83" fmla="*/ 287 h 365"/>
              <a:gd name="T84" fmla="*/ 202 w 334"/>
              <a:gd name="T85" fmla="*/ 311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4" h="365">
                <a:moveTo>
                  <a:pt x="233" y="106"/>
                </a:moveTo>
                <a:cubicBezTo>
                  <a:pt x="233" y="69"/>
                  <a:pt x="203" y="39"/>
                  <a:pt x="167" y="39"/>
                </a:cubicBezTo>
                <a:cubicBezTo>
                  <a:pt x="130" y="39"/>
                  <a:pt x="100" y="69"/>
                  <a:pt x="100" y="106"/>
                </a:cubicBezTo>
                <a:cubicBezTo>
                  <a:pt x="100" y="143"/>
                  <a:pt x="130" y="173"/>
                  <a:pt x="167" y="173"/>
                </a:cubicBezTo>
                <a:cubicBezTo>
                  <a:pt x="203" y="173"/>
                  <a:pt x="233" y="143"/>
                  <a:pt x="233" y="106"/>
                </a:cubicBezTo>
                <a:close/>
                <a:moveTo>
                  <a:pt x="296" y="339"/>
                </a:moveTo>
                <a:lnTo>
                  <a:pt x="267" y="339"/>
                </a:lnTo>
                <a:cubicBezTo>
                  <a:pt x="257" y="339"/>
                  <a:pt x="250" y="332"/>
                  <a:pt x="250" y="323"/>
                </a:cubicBezTo>
                <a:cubicBezTo>
                  <a:pt x="250" y="313"/>
                  <a:pt x="257" y="306"/>
                  <a:pt x="267" y="306"/>
                </a:cubicBezTo>
                <a:lnTo>
                  <a:pt x="274" y="306"/>
                </a:lnTo>
                <a:cubicBezTo>
                  <a:pt x="285" y="306"/>
                  <a:pt x="294" y="294"/>
                  <a:pt x="289" y="284"/>
                </a:cubicBezTo>
                <a:cubicBezTo>
                  <a:pt x="269" y="234"/>
                  <a:pt x="222" y="206"/>
                  <a:pt x="167" y="206"/>
                </a:cubicBezTo>
                <a:cubicBezTo>
                  <a:pt x="111" y="206"/>
                  <a:pt x="64" y="234"/>
                  <a:pt x="44" y="284"/>
                </a:cubicBezTo>
                <a:cubicBezTo>
                  <a:pt x="39" y="294"/>
                  <a:pt x="48" y="306"/>
                  <a:pt x="59" y="306"/>
                </a:cubicBezTo>
                <a:lnTo>
                  <a:pt x="67" y="306"/>
                </a:lnTo>
                <a:cubicBezTo>
                  <a:pt x="76" y="306"/>
                  <a:pt x="83" y="313"/>
                  <a:pt x="83" y="323"/>
                </a:cubicBezTo>
                <a:cubicBezTo>
                  <a:pt x="83" y="332"/>
                  <a:pt x="76" y="339"/>
                  <a:pt x="67" y="339"/>
                </a:cubicBezTo>
                <a:lnTo>
                  <a:pt x="37" y="339"/>
                </a:lnTo>
                <a:cubicBezTo>
                  <a:pt x="16" y="339"/>
                  <a:pt x="0" y="320"/>
                  <a:pt x="4" y="300"/>
                </a:cubicBezTo>
                <a:cubicBezTo>
                  <a:pt x="16" y="244"/>
                  <a:pt x="54" y="203"/>
                  <a:pt x="104" y="184"/>
                </a:cubicBezTo>
                <a:cubicBezTo>
                  <a:pt x="81" y="166"/>
                  <a:pt x="67" y="138"/>
                  <a:pt x="67" y="106"/>
                </a:cubicBezTo>
                <a:cubicBezTo>
                  <a:pt x="67" y="47"/>
                  <a:pt x="118" y="0"/>
                  <a:pt x="179" y="7"/>
                </a:cubicBezTo>
                <a:cubicBezTo>
                  <a:pt x="222" y="12"/>
                  <a:pt x="259" y="47"/>
                  <a:pt x="265" y="91"/>
                </a:cubicBezTo>
                <a:cubicBezTo>
                  <a:pt x="271" y="128"/>
                  <a:pt x="256" y="163"/>
                  <a:pt x="229" y="184"/>
                </a:cubicBezTo>
                <a:cubicBezTo>
                  <a:pt x="279" y="203"/>
                  <a:pt x="317" y="244"/>
                  <a:pt x="329" y="300"/>
                </a:cubicBezTo>
                <a:cubicBezTo>
                  <a:pt x="334" y="320"/>
                  <a:pt x="317" y="339"/>
                  <a:pt x="296" y="339"/>
                </a:cubicBezTo>
                <a:close/>
                <a:moveTo>
                  <a:pt x="202" y="311"/>
                </a:moveTo>
                <a:lnTo>
                  <a:pt x="190" y="323"/>
                </a:lnTo>
                <a:lnTo>
                  <a:pt x="202" y="334"/>
                </a:lnTo>
                <a:cubicBezTo>
                  <a:pt x="208" y="341"/>
                  <a:pt x="208" y="352"/>
                  <a:pt x="202" y="358"/>
                </a:cubicBezTo>
                <a:cubicBezTo>
                  <a:pt x="195" y="365"/>
                  <a:pt x="185" y="365"/>
                  <a:pt x="178" y="358"/>
                </a:cubicBezTo>
                <a:lnTo>
                  <a:pt x="167" y="346"/>
                </a:lnTo>
                <a:lnTo>
                  <a:pt x="155" y="358"/>
                </a:lnTo>
                <a:cubicBezTo>
                  <a:pt x="148" y="365"/>
                  <a:pt x="138" y="365"/>
                  <a:pt x="131" y="358"/>
                </a:cubicBezTo>
                <a:cubicBezTo>
                  <a:pt x="125" y="352"/>
                  <a:pt x="125" y="341"/>
                  <a:pt x="131" y="334"/>
                </a:cubicBezTo>
                <a:lnTo>
                  <a:pt x="143" y="323"/>
                </a:lnTo>
                <a:lnTo>
                  <a:pt x="131" y="311"/>
                </a:lnTo>
                <a:cubicBezTo>
                  <a:pt x="125" y="304"/>
                  <a:pt x="125" y="294"/>
                  <a:pt x="131" y="287"/>
                </a:cubicBezTo>
                <a:cubicBezTo>
                  <a:pt x="138" y="281"/>
                  <a:pt x="148" y="281"/>
                  <a:pt x="155" y="287"/>
                </a:cubicBezTo>
                <a:lnTo>
                  <a:pt x="167" y="299"/>
                </a:lnTo>
                <a:lnTo>
                  <a:pt x="178" y="287"/>
                </a:lnTo>
                <a:cubicBezTo>
                  <a:pt x="185" y="281"/>
                  <a:pt x="195" y="281"/>
                  <a:pt x="202" y="287"/>
                </a:cubicBezTo>
                <a:cubicBezTo>
                  <a:pt x="208" y="294"/>
                  <a:pt x="208" y="304"/>
                  <a:pt x="202" y="31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42F888AF-A57F-479D-99AD-248FC428947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70551" y="3963988"/>
            <a:ext cx="252413" cy="257175"/>
          </a:xfrm>
          <a:custGeom>
            <a:avLst/>
            <a:gdLst>
              <a:gd name="T0" fmla="*/ 233 w 334"/>
              <a:gd name="T1" fmla="*/ 106 h 340"/>
              <a:gd name="T2" fmla="*/ 167 w 334"/>
              <a:gd name="T3" fmla="*/ 40 h 340"/>
              <a:gd name="T4" fmla="*/ 100 w 334"/>
              <a:gd name="T5" fmla="*/ 106 h 340"/>
              <a:gd name="T6" fmla="*/ 167 w 334"/>
              <a:gd name="T7" fmla="*/ 173 h 340"/>
              <a:gd name="T8" fmla="*/ 233 w 334"/>
              <a:gd name="T9" fmla="*/ 106 h 340"/>
              <a:gd name="T10" fmla="*/ 296 w 334"/>
              <a:gd name="T11" fmla="*/ 340 h 340"/>
              <a:gd name="T12" fmla="*/ 267 w 334"/>
              <a:gd name="T13" fmla="*/ 340 h 340"/>
              <a:gd name="T14" fmla="*/ 250 w 334"/>
              <a:gd name="T15" fmla="*/ 323 h 340"/>
              <a:gd name="T16" fmla="*/ 267 w 334"/>
              <a:gd name="T17" fmla="*/ 306 h 340"/>
              <a:gd name="T18" fmla="*/ 274 w 334"/>
              <a:gd name="T19" fmla="*/ 306 h 340"/>
              <a:gd name="T20" fmla="*/ 289 w 334"/>
              <a:gd name="T21" fmla="*/ 284 h 340"/>
              <a:gd name="T22" fmla="*/ 167 w 334"/>
              <a:gd name="T23" fmla="*/ 206 h 340"/>
              <a:gd name="T24" fmla="*/ 44 w 334"/>
              <a:gd name="T25" fmla="*/ 284 h 340"/>
              <a:gd name="T26" fmla="*/ 59 w 334"/>
              <a:gd name="T27" fmla="*/ 306 h 340"/>
              <a:gd name="T28" fmla="*/ 67 w 334"/>
              <a:gd name="T29" fmla="*/ 306 h 340"/>
              <a:gd name="T30" fmla="*/ 83 w 334"/>
              <a:gd name="T31" fmla="*/ 323 h 340"/>
              <a:gd name="T32" fmla="*/ 67 w 334"/>
              <a:gd name="T33" fmla="*/ 340 h 340"/>
              <a:gd name="T34" fmla="*/ 37 w 334"/>
              <a:gd name="T35" fmla="*/ 340 h 340"/>
              <a:gd name="T36" fmla="*/ 4 w 334"/>
              <a:gd name="T37" fmla="*/ 300 h 340"/>
              <a:gd name="T38" fmla="*/ 104 w 334"/>
              <a:gd name="T39" fmla="*/ 184 h 340"/>
              <a:gd name="T40" fmla="*/ 67 w 334"/>
              <a:gd name="T41" fmla="*/ 106 h 340"/>
              <a:gd name="T42" fmla="*/ 179 w 334"/>
              <a:gd name="T43" fmla="*/ 7 h 340"/>
              <a:gd name="T44" fmla="*/ 265 w 334"/>
              <a:gd name="T45" fmla="*/ 91 h 340"/>
              <a:gd name="T46" fmla="*/ 229 w 334"/>
              <a:gd name="T47" fmla="*/ 184 h 340"/>
              <a:gd name="T48" fmla="*/ 329 w 334"/>
              <a:gd name="T49" fmla="*/ 300 h 340"/>
              <a:gd name="T50" fmla="*/ 296 w 334"/>
              <a:gd name="T51" fmla="*/ 340 h 340"/>
              <a:gd name="T52" fmla="*/ 219 w 334"/>
              <a:gd name="T53" fmla="*/ 264 h 340"/>
              <a:gd name="T54" fmla="*/ 219 w 334"/>
              <a:gd name="T55" fmla="*/ 288 h 340"/>
              <a:gd name="T56" fmla="*/ 167 w 334"/>
              <a:gd name="T57" fmla="*/ 340 h 340"/>
              <a:gd name="T58" fmla="*/ 131 w 334"/>
              <a:gd name="T59" fmla="*/ 304 h 340"/>
              <a:gd name="T60" fmla="*/ 131 w 334"/>
              <a:gd name="T61" fmla="*/ 281 h 340"/>
              <a:gd name="T62" fmla="*/ 155 w 334"/>
              <a:gd name="T63" fmla="*/ 281 h 340"/>
              <a:gd name="T64" fmla="*/ 167 w 334"/>
              <a:gd name="T65" fmla="*/ 293 h 340"/>
              <a:gd name="T66" fmla="*/ 195 w 334"/>
              <a:gd name="T67" fmla="*/ 264 h 340"/>
              <a:gd name="T68" fmla="*/ 219 w 334"/>
              <a:gd name="T69" fmla="*/ 264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4" h="340">
                <a:moveTo>
                  <a:pt x="233" y="106"/>
                </a:moveTo>
                <a:cubicBezTo>
                  <a:pt x="233" y="70"/>
                  <a:pt x="203" y="40"/>
                  <a:pt x="167" y="40"/>
                </a:cubicBezTo>
                <a:cubicBezTo>
                  <a:pt x="130" y="40"/>
                  <a:pt x="100" y="70"/>
                  <a:pt x="100" y="106"/>
                </a:cubicBezTo>
                <a:cubicBezTo>
                  <a:pt x="100" y="143"/>
                  <a:pt x="130" y="173"/>
                  <a:pt x="167" y="173"/>
                </a:cubicBezTo>
                <a:cubicBezTo>
                  <a:pt x="203" y="173"/>
                  <a:pt x="233" y="143"/>
                  <a:pt x="233" y="106"/>
                </a:cubicBezTo>
                <a:close/>
                <a:moveTo>
                  <a:pt x="296" y="340"/>
                </a:moveTo>
                <a:lnTo>
                  <a:pt x="267" y="340"/>
                </a:lnTo>
                <a:cubicBezTo>
                  <a:pt x="257" y="340"/>
                  <a:pt x="250" y="332"/>
                  <a:pt x="250" y="323"/>
                </a:cubicBezTo>
                <a:cubicBezTo>
                  <a:pt x="250" y="314"/>
                  <a:pt x="257" y="306"/>
                  <a:pt x="267" y="306"/>
                </a:cubicBezTo>
                <a:lnTo>
                  <a:pt x="274" y="306"/>
                </a:lnTo>
                <a:cubicBezTo>
                  <a:pt x="285" y="306"/>
                  <a:pt x="294" y="295"/>
                  <a:pt x="289" y="284"/>
                </a:cubicBezTo>
                <a:cubicBezTo>
                  <a:pt x="269" y="235"/>
                  <a:pt x="222" y="206"/>
                  <a:pt x="167" y="206"/>
                </a:cubicBezTo>
                <a:cubicBezTo>
                  <a:pt x="111" y="206"/>
                  <a:pt x="64" y="235"/>
                  <a:pt x="44" y="284"/>
                </a:cubicBezTo>
                <a:cubicBezTo>
                  <a:pt x="39" y="295"/>
                  <a:pt x="48" y="306"/>
                  <a:pt x="59" y="306"/>
                </a:cubicBezTo>
                <a:lnTo>
                  <a:pt x="67" y="306"/>
                </a:lnTo>
                <a:cubicBezTo>
                  <a:pt x="76" y="306"/>
                  <a:pt x="83" y="314"/>
                  <a:pt x="83" y="323"/>
                </a:cubicBezTo>
                <a:cubicBezTo>
                  <a:pt x="83" y="332"/>
                  <a:pt x="76" y="340"/>
                  <a:pt x="67" y="340"/>
                </a:cubicBezTo>
                <a:lnTo>
                  <a:pt x="37" y="340"/>
                </a:lnTo>
                <a:cubicBezTo>
                  <a:pt x="16" y="340"/>
                  <a:pt x="0" y="321"/>
                  <a:pt x="4" y="300"/>
                </a:cubicBezTo>
                <a:cubicBezTo>
                  <a:pt x="16" y="244"/>
                  <a:pt x="54" y="203"/>
                  <a:pt x="104" y="184"/>
                </a:cubicBezTo>
                <a:cubicBezTo>
                  <a:pt x="81" y="166"/>
                  <a:pt x="67" y="138"/>
                  <a:pt x="67" y="106"/>
                </a:cubicBezTo>
                <a:cubicBezTo>
                  <a:pt x="67" y="47"/>
                  <a:pt x="118" y="0"/>
                  <a:pt x="179" y="7"/>
                </a:cubicBezTo>
                <a:cubicBezTo>
                  <a:pt x="222" y="12"/>
                  <a:pt x="259" y="47"/>
                  <a:pt x="265" y="91"/>
                </a:cubicBezTo>
                <a:cubicBezTo>
                  <a:pt x="271" y="129"/>
                  <a:pt x="256" y="163"/>
                  <a:pt x="229" y="184"/>
                </a:cubicBezTo>
                <a:cubicBezTo>
                  <a:pt x="279" y="203"/>
                  <a:pt x="317" y="244"/>
                  <a:pt x="329" y="300"/>
                </a:cubicBezTo>
                <a:cubicBezTo>
                  <a:pt x="334" y="321"/>
                  <a:pt x="317" y="340"/>
                  <a:pt x="296" y="340"/>
                </a:cubicBezTo>
                <a:close/>
                <a:moveTo>
                  <a:pt x="219" y="264"/>
                </a:moveTo>
                <a:cubicBezTo>
                  <a:pt x="225" y="271"/>
                  <a:pt x="225" y="281"/>
                  <a:pt x="219" y="288"/>
                </a:cubicBezTo>
                <a:lnTo>
                  <a:pt x="167" y="340"/>
                </a:lnTo>
                <a:lnTo>
                  <a:pt x="131" y="304"/>
                </a:lnTo>
                <a:cubicBezTo>
                  <a:pt x="125" y="298"/>
                  <a:pt x="125" y="287"/>
                  <a:pt x="131" y="281"/>
                </a:cubicBezTo>
                <a:cubicBezTo>
                  <a:pt x="138" y="274"/>
                  <a:pt x="148" y="274"/>
                  <a:pt x="155" y="281"/>
                </a:cubicBezTo>
                <a:lnTo>
                  <a:pt x="167" y="293"/>
                </a:lnTo>
                <a:lnTo>
                  <a:pt x="195" y="264"/>
                </a:lnTo>
                <a:cubicBezTo>
                  <a:pt x="202" y="258"/>
                  <a:pt x="212" y="258"/>
                  <a:pt x="219" y="2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168575BA-621A-4605-A8A0-EA8417AAF8C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68901" y="3963988"/>
            <a:ext cx="250825" cy="257175"/>
          </a:xfrm>
          <a:custGeom>
            <a:avLst/>
            <a:gdLst>
              <a:gd name="T0" fmla="*/ 234 w 334"/>
              <a:gd name="T1" fmla="*/ 106 h 340"/>
              <a:gd name="T2" fmla="*/ 167 w 334"/>
              <a:gd name="T3" fmla="*/ 40 h 340"/>
              <a:gd name="T4" fmla="*/ 100 w 334"/>
              <a:gd name="T5" fmla="*/ 106 h 340"/>
              <a:gd name="T6" fmla="*/ 167 w 334"/>
              <a:gd name="T7" fmla="*/ 173 h 340"/>
              <a:gd name="T8" fmla="*/ 234 w 334"/>
              <a:gd name="T9" fmla="*/ 106 h 340"/>
              <a:gd name="T10" fmla="*/ 297 w 334"/>
              <a:gd name="T11" fmla="*/ 340 h 340"/>
              <a:gd name="T12" fmla="*/ 267 w 334"/>
              <a:gd name="T13" fmla="*/ 340 h 340"/>
              <a:gd name="T14" fmla="*/ 250 w 334"/>
              <a:gd name="T15" fmla="*/ 323 h 340"/>
              <a:gd name="T16" fmla="*/ 267 w 334"/>
              <a:gd name="T17" fmla="*/ 306 h 340"/>
              <a:gd name="T18" fmla="*/ 274 w 334"/>
              <a:gd name="T19" fmla="*/ 306 h 340"/>
              <a:gd name="T20" fmla="*/ 290 w 334"/>
              <a:gd name="T21" fmla="*/ 284 h 340"/>
              <a:gd name="T22" fmla="*/ 167 w 334"/>
              <a:gd name="T23" fmla="*/ 206 h 340"/>
              <a:gd name="T24" fmla="*/ 44 w 334"/>
              <a:gd name="T25" fmla="*/ 284 h 340"/>
              <a:gd name="T26" fmla="*/ 60 w 334"/>
              <a:gd name="T27" fmla="*/ 306 h 340"/>
              <a:gd name="T28" fmla="*/ 67 w 334"/>
              <a:gd name="T29" fmla="*/ 306 h 340"/>
              <a:gd name="T30" fmla="*/ 84 w 334"/>
              <a:gd name="T31" fmla="*/ 323 h 340"/>
              <a:gd name="T32" fmla="*/ 67 w 334"/>
              <a:gd name="T33" fmla="*/ 340 h 340"/>
              <a:gd name="T34" fmla="*/ 37 w 334"/>
              <a:gd name="T35" fmla="*/ 340 h 340"/>
              <a:gd name="T36" fmla="*/ 4 w 334"/>
              <a:gd name="T37" fmla="*/ 300 h 340"/>
              <a:gd name="T38" fmla="*/ 104 w 334"/>
              <a:gd name="T39" fmla="*/ 184 h 340"/>
              <a:gd name="T40" fmla="*/ 67 w 334"/>
              <a:gd name="T41" fmla="*/ 106 h 340"/>
              <a:gd name="T42" fmla="*/ 179 w 334"/>
              <a:gd name="T43" fmla="*/ 7 h 340"/>
              <a:gd name="T44" fmla="*/ 266 w 334"/>
              <a:gd name="T45" fmla="*/ 91 h 340"/>
              <a:gd name="T46" fmla="*/ 230 w 334"/>
              <a:gd name="T47" fmla="*/ 184 h 340"/>
              <a:gd name="T48" fmla="*/ 329 w 334"/>
              <a:gd name="T49" fmla="*/ 300 h 340"/>
              <a:gd name="T50" fmla="*/ 297 w 334"/>
              <a:gd name="T51" fmla="*/ 340 h 340"/>
              <a:gd name="T52" fmla="*/ 217 w 334"/>
              <a:gd name="T53" fmla="*/ 323 h 340"/>
              <a:gd name="T54" fmla="*/ 200 w 334"/>
              <a:gd name="T55" fmla="*/ 340 h 340"/>
              <a:gd name="T56" fmla="*/ 134 w 334"/>
              <a:gd name="T57" fmla="*/ 340 h 340"/>
              <a:gd name="T58" fmla="*/ 117 w 334"/>
              <a:gd name="T59" fmla="*/ 323 h 340"/>
              <a:gd name="T60" fmla="*/ 134 w 334"/>
              <a:gd name="T61" fmla="*/ 306 h 340"/>
              <a:gd name="T62" fmla="*/ 200 w 334"/>
              <a:gd name="T63" fmla="*/ 306 h 340"/>
              <a:gd name="T64" fmla="*/ 217 w 334"/>
              <a:gd name="T65" fmla="*/ 323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4" h="340">
                <a:moveTo>
                  <a:pt x="234" y="106"/>
                </a:moveTo>
                <a:cubicBezTo>
                  <a:pt x="234" y="70"/>
                  <a:pt x="204" y="40"/>
                  <a:pt x="167" y="40"/>
                </a:cubicBezTo>
                <a:cubicBezTo>
                  <a:pt x="130" y="40"/>
                  <a:pt x="100" y="70"/>
                  <a:pt x="100" y="106"/>
                </a:cubicBezTo>
                <a:cubicBezTo>
                  <a:pt x="100" y="143"/>
                  <a:pt x="130" y="173"/>
                  <a:pt x="167" y="173"/>
                </a:cubicBezTo>
                <a:cubicBezTo>
                  <a:pt x="204" y="173"/>
                  <a:pt x="234" y="143"/>
                  <a:pt x="234" y="106"/>
                </a:cubicBezTo>
                <a:close/>
                <a:moveTo>
                  <a:pt x="297" y="340"/>
                </a:moveTo>
                <a:lnTo>
                  <a:pt x="267" y="340"/>
                </a:lnTo>
                <a:cubicBezTo>
                  <a:pt x="258" y="340"/>
                  <a:pt x="250" y="332"/>
                  <a:pt x="250" y="323"/>
                </a:cubicBezTo>
                <a:cubicBezTo>
                  <a:pt x="250" y="314"/>
                  <a:pt x="258" y="306"/>
                  <a:pt x="267" y="306"/>
                </a:cubicBezTo>
                <a:lnTo>
                  <a:pt x="274" y="306"/>
                </a:lnTo>
                <a:cubicBezTo>
                  <a:pt x="286" y="306"/>
                  <a:pt x="294" y="295"/>
                  <a:pt x="290" y="284"/>
                </a:cubicBezTo>
                <a:cubicBezTo>
                  <a:pt x="270" y="235"/>
                  <a:pt x="222" y="206"/>
                  <a:pt x="167" y="206"/>
                </a:cubicBezTo>
                <a:cubicBezTo>
                  <a:pt x="112" y="206"/>
                  <a:pt x="64" y="235"/>
                  <a:pt x="44" y="284"/>
                </a:cubicBezTo>
                <a:cubicBezTo>
                  <a:pt x="40" y="295"/>
                  <a:pt x="48" y="306"/>
                  <a:pt x="60" y="306"/>
                </a:cubicBezTo>
                <a:lnTo>
                  <a:pt x="67" y="306"/>
                </a:lnTo>
                <a:cubicBezTo>
                  <a:pt x="76" y="306"/>
                  <a:pt x="84" y="314"/>
                  <a:pt x="84" y="323"/>
                </a:cubicBezTo>
                <a:cubicBezTo>
                  <a:pt x="84" y="332"/>
                  <a:pt x="76" y="340"/>
                  <a:pt x="67" y="340"/>
                </a:cubicBezTo>
                <a:lnTo>
                  <a:pt x="37" y="340"/>
                </a:lnTo>
                <a:cubicBezTo>
                  <a:pt x="16" y="340"/>
                  <a:pt x="0" y="321"/>
                  <a:pt x="4" y="300"/>
                </a:cubicBezTo>
                <a:cubicBezTo>
                  <a:pt x="17" y="244"/>
                  <a:pt x="54" y="203"/>
                  <a:pt x="104" y="184"/>
                </a:cubicBezTo>
                <a:cubicBezTo>
                  <a:pt x="82" y="166"/>
                  <a:pt x="67" y="138"/>
                  <a:pt x="67" y="106"/>
                </a:cubicBezTo>
                <a:cubicBezTo>
                  <a:pt x="67" y="47"/>
                  <a:pt x="118" y="0"/>
                  <a:pt x="179" y="7"/>
                </a:cubicBezTo>
                <a:cubicBezTo>
                  <a:pt x="223" y="12"/>
                  <a:pt x="259" y="47"/>
                  <a:pt x="266" y="91"/>
                </a:cubicBezTo>
                <a:cubicBezTo>
                  <a:pt x="271" y="129"/>
                  <a:pt x="256" y="163"/>
                  <a:pt x="230" y="184"/>
                </a:cubicBezTo>
                <a:cubicBezTo>
                  <a:pt x="279" y="203"/>
                  <a:pt x="317" y="244"/>
                  <a:pt x="329" y="300"/>
                </a:cubicBezTo>
                <a:cubicBezTo>
                  <a:pt x="334" y="321"/>
                  <a:pt x="317" y="340"/>
                  <a:pt x="297" y="340"/>
                </a:cubicBezTo>
                <a:close/>
                <a:moveTo>
                  <a:pt x="217" y="323"/>
                </a:moveTo>
                <a:cubicBezTo>
                  <a:pt x="217" y="332"/>
                  <a:pt x="209" y="340"/>
                  <a:pt x="200" y="340"/>
                </a:cubicBezTo>
                <a:lnTo>
                  <a:pt x="134" y="340"/>
                </a:lnTo>
                <a:cubicBezTo>
                  <a:pt x="124" y="340"/>
                  <a:pt x="117" y="332"/>
                  <a:pt x="117" y="323"/>
                </a:cubicBezTo>
                <a:cubicBezTo>
                  <a:pt x="117" y="314"/>
                  <a:pt x="124" y="306"/>
                  <a:pt x="134" y="306"/>
                </a:cubicBezTo>
                <a:lnTo>
                  <a:pt x="200" y="306"/>
                </a:lnTo>
                <a:cubicBezTo>
                  <a:pt x="209" y="306"/>
                  <a:pt x="217" y="314"/>
                  <a:pt x="217" y="32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63460F87-2FBC-43B3-A248-AB5BE1F88F0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68838" y="3968750"/>
            <a:ext cx="250825" cy="252413"/>
          </a:xfrm>
          <a:custGeom>
            <a:avLst/>
            <a:gdLst>
              <a:gd name="T0" fmla="*/ 300 w 333"/>
              <a:gd name="T1" fmla="*/ 227 h 334"/>
              <a:gd name="T2" fmla="*/ 231 w 333"/>
              <a:gd name="T3" fmla="*/ 175 h 334"/>
              <a:gd name="T4" fmla="*/ 269 w 333"/>
              <a:gd name="T5" fmla="*/ 99 h 334"/>
              <a:gd name="T6" fmla="*/ 244 w 333"/>
              <a:gd name="T7" fmla="*/ 34 h 334"/>
              <a:gd name="T8" fmla="*/ 300 w 333"/>
              <a:gd name="T9" fmla="*/ 34 h 334"/>
              <a:gd name="T10" fmla="*/ 300 w 333"/>
              <a:gd name="T11" fmla="*/ 227 h 334"/>
              <a:gd name="T12" fmla="*/ 40 w 333"/>
              <a:gd name="T13" fmla="*/ 300 h 334"/>
              <a:gd name="T14" fmla="*/ 170 w 333"/>
              <a:gd name="T15" fmla="*/ 200 h 334"/>
              <a:gd name="T16" fmla="*/ 300 w 333"/>
              <a:gd name="T17" fmla="*/ 300 h 334"/>
              <a:gd name="T18" fmla="*/ 40 w 333"/>
              <a:gd name="T19" fmla="*/ 300 h 334"/>
              <a:gd name="T20" fmla="*/ 33 w 333"/>
              <a:gd name="T21" fmla="*/ 227 h 334"/>
              <a:gd name="T22" fmla="*/ 33 w 333"/>
              <a:gd name="T23" fmla="*/ 34 h 334"/>
              <a:gd name="T24" fmla="*/ 96 w 333"/>
              <a:gd name="T25" fmla="*/ 34 h 334"/>
              <a:gd name="T26" fmla="*/ 70 w 333"/>
              <a:gd name="T27" fmla="*/ 99 h 334"/>
              <a:gd name="T28" fmla="*/ 106 w 333"/>
              <a:gd name="T29" fmla="*/ 176 h 334"/>
              <a:gd name="T30" fmla="*/ 33 w 333"/>
              <a:gd name="T31" fmla="*/ 227 h 334"/>
              <a:gd name="T32" fmla="*/ 170 w 333"/>
              <a:gd name="T33" fmla="*/ 30 h 334"/>
              <a:gd name="T34" fmla="*/ 237 w 333"/>
              <a:gd name="T35" fmla="*/ 97 h 334"/>
              <a:gd name="T36" fmla="*/ 170 w 333"/>
              <a:gd name="T37" fmla="*/ 164 h 334"/>
              <a:gd name="T38" fmla="*/ 103 w 333"/>
              <a:gd name="T39" fmla="*/ 97 h 334"/>
              <a:gd name="T40" fmla="*/ 170 w 333"/>
              <a:gd name="T41" fmla="*/ 30 h 334"/>
              <a:gd name="T42" fmla="*/ 0 w 333"/>
              <a:gd name="T43" fmla="*/ 334 h 334"/>
              <a:gd name="T44" fmla="*/ 333 w 333"/>
              <a:gd name="T45" fmla="*/ 334 h 334"/>
              <a:gd name="T46" fmla="*/ 333 w 333"/>
              <a:gd name="T47" fmla="*/ 0 h 334"/>
              <a:gd name="T48" fmla="*/ 0 w 333"/>
              <a:gd name="T49" fmla="*/ 0 h 334"/>
              <a:gd name="T50" fmla="*/ 0 w 333"/>
              <a:gd name="T51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3" h="334">
                <a:moveTo>
                  <a:pt x="300" y="227"/>
                </a:moveTo>
                <a:cubicBezTo>
                  <a:pt x="283" y="204"/>
                  <a:pt x="259" y="186"/>
                  <a:pt x="231" y="175"/>
                </a:cubicBezTo>
                <a:cubicBezTo>
                  <a:pt x="254" y="157"/>
                  <a:pt x="269" y="130"/>
                  <a:pt x="269" y="99"/>
                </a:cubicBezTo>
                <a:cubicBezTo>
                  <a:pt x="269" y="73"/>
                  <a:pt x="260" y="50"/>
                  <a:pt x="244" y="34"/>
                </a:cubicBezTo>
                <a:lnTo>
                  <a:pt x="300" y="34"/>
                </a:lnTo>
                <a:lnTo>
                  <a:pt x="300" y="227"/>
                </a:lnTo>
                <a:close/>
                <a:moveTo>
                  <a:pt x="40" y="300"/>
                </a:moveTo>
                <a:cubicBezTo>
                  <a:pt x="54" y="234"/>
                  <a:pt x="107" y="200"/>
                  <a:pt x="170" y="200"/>
                </a:cubicBezTo>
                <a:cubicBezTo>
                  <a:pt x="233" y="200"/>
                  <a:pt x="286" y="234"/>
                  <a:pt x="300" y="300"/>
                </a:cubicBezTo>
                <a:lnTo>
                  <a:pt x="40" y="300"/>
                </a:lnTo>
                <a:close/>
                <a:moveTo>
                  <a:pt x="33" y="227"/>
                </a:moveTo>
                <a:lnTo>
                  <a:pt x="33" y="34"/>
                </a:lnTo>
                <a:lnTo>
                  <a:pt x="96" y="34"/>
                </a:lnTo>
                <a:cubicBezTo>
                  <a:pt x="80" y="50"/>
                  <a:pt x="70" y="73"/>
                  <a:pt x="70" y="99"/>
                </a:cubicBezTo>
                <a:cubicBezTo>
                  <a:pt x="70" y="130"/>
                  <a:pt x="83" y="157"/>
                  <a:pt x="106" y="176"/>
                </a:cubicBezTo>
                <a:cubicBezTo>
                  <a:pt x="77" y="186"/>
                  <a:pt x="50" y="204"/>
                  <a:pt x="33" y="227"/>
                </a:cubicBezTo>
                <a:close/>
                <a:moveTo>
                  <a:pt x="170" y="30"/>
                </a:moveTo>
                <a:cubicBezTo>
                  <a:pt x="207" y="30"/>
                  <a:pt x="237" y="60"/>
                  <a:pt x="237" y="97"/>
                </a:cubicBezTo>
                <a:cubicBezTo>
                  <a:pt x="237" y="134"/>
                  <a:pt x="207" y="164"/>
                  <a:pt x="170" y="164"/>
                </a:cubicBezTo>
                <a:cubicBezTo>
                  <a:pt x="133" y="164"/>
                  <a:pt x="103" y="134"/>
                  <a:pt x="103" y="97"/>
                </a:cubicBezTo>
                <a:cubicBezTo>
                  <a:pt x="103" y="60"/>
                  <a:pt x="133" y="30"/>
                  <a:pt x="170" y="30"/>
                </a:cubicBezTo>
                <a:close/>
                <a:moveTo>
                  <a:pt x="0" y="334"/>
                </a:moveTo>
                <a:lnTo>
                  <a:pt x="333" y="334"/>
                </a:lnTo>
                <a:lnTo>
                  <a:pt x="333" y="0"/>
                </a:lnTo>
                <a:lnTo>
                  <a:pt x="0" y="0"/>
                </a:lnTo>
                <a:lnTo>
                  <a:pt x="0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8589AC34-AC9F-409D-BFE8-3C7B931B60D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65601" y="3968750"/>
            <a:ext cx="250825" cy="252413"/>
          </a:xfrm>
          <a:custGeom>
            <a:avLst/>
            <a:gdLst>
              <a:gd name="T0" fmla="*/ 300 w 334"/>
              <a:gd name="T1" fmla="*/ 300 h 334"/>
              <a:gd name="T2" fmla="*/ 292 w 334"/>
              <a:gd name="T3" fmla="*/ 300 h 334"/>
              <a:gd name="T4" fmla="*/ 214 w 334"/>
              <a:gd name="T5" fmla="*/ 209 h 334"/>
              <a:gd name="T6" fmla="*/ 230 w 334"/>
              <a:gd name="T7" fmla="*/ 165 h 334"/>
              <a:gd name="T8" fmla="*/ 163 w 334"/>
              <a:gd name="T9" fmla="*/ 99 h 334"/>
              <a:gd name="T10" fmla="*/ 96 w 334"/>
              <a:gd name="T11" fmla="*/ 165 h 334"/>
              <a:gd name="T12" fmla="*/ 113 w 334"/>
              <a:gd name="T13" fmla="*/ 209 h 334"/>
              <a:gd name="T14" fmla="*/ 34 w 334"/>
              <a:gd name="T15" fmla="*/ 300 h 334"/>
              <a:gd name="T16" fmla="*/ 34 w 334"/>
              <a:gd name="T17" fmla="*/ 34 h 334"/>
              <a:gd name="T18" fmla="*/ 300 w 334"/>
              <a:gd name="T19" fmla="*/ 34 h 334"/>
              <a:gd name="T20" fmla="*/ 300 w 334"/>
              <a:gd name="T21" fmla="*/ 300 h 334"/>
              <a:gd name="T22" fmla="*/ 130 w 334"/>
              <a:gd name="T23" fmla="*/ 165 h 334"/>
              <a:gd name="T24" fmla="*/ 163 w 334"/>
              <a:gd name="T25" fmla="*/ 132 h 334"/>
              <a:gd name="T26" fmla="*/ 196 w 334"/>
              <a:gd name="T27" fmla="*/ 165 h 334"/>
              <a:gd name="T28" fmla="*/ 164 w 334"/>
              <a:gd name="T29" fmla="*/ 199 h 334"/>
              <a:gd name="T30" fmla="*/ 163 w 334"/>
              <a:gd name="T31" fmla="*/ 199 h 334"/>
              <a:gd name="T32" fmla="*/ 162 w 334"/>
              <a:gd name="T33" fmla="*/ 199 h 334"/>
              <a:gd name="T34" fmla="*/ 130 w 334"/>
              <a:gd name="T35" fmla="*/ 165 h 334"/>
              <a:gd name="T36" fmla="*/ 68 w 334"/>
              <a:gd name="T37" fmla="*/ 300 h 334"/>
              <a:gd name="T38" fmla="*/ 162 w 334"/>
              <a:gd name="T39" fmla="*/ 232 h 334"/>
              <a:gd name="T40" fmla="*/ 163 w 334"/>
              <a:gd name="T41" fmla="*/ 232 h 334"/>
              <a:gd name="T42" fmla="*/ 164 w 334"/>
              <a:gd name="T43" fmla="*/ 232 h 334"/>
              <a:gd name="T44" fmla="*/ 258 w 334"/>
              <a:gd name="T45" fmla="*/ 300 h 334"/>
              <a:gd name="T46" fmla="*/ 68 w 334"/>
              <a:gd name="T47" fmla="*/ 300 h 334"/>
              <a:gd name="T48" fmla="*/ 0 w 334"/>
              <a:gd name="T49" fmla="*/ 334 h 334"/>
              <a:gd name="T50" fmla="*/ 334 w 334"/>
              <a:gd name="T51" fmla="*/ 334 h 334"/>
              <a:gd name="T52" fmla="*/ 334 w 334"/>
              <a:gd name="T53" fmla="*/ 0 h 334"/>
              <a:gd name="T54" fmla="*/ 0 w 334"/>
              <a:gd name="T55" fmla="*/ 0 h 334"/>
              <a:gd name="T56" fmla="*/ 0 w 334"/>
              <a:gd name="T57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4" h="334">
                <a:moveTo>
                  <a:pt x="300" y="300"/>
                </a:moveTo>
                <a:lnTo>
                  <a:pt x="292" y="300"/>
                </a:lnTo>
                <a:cubicBezTo>
                  <a:pt x="282" y="259"/>
                  <a:pt x="253" y="225"/>
                  <a:pt x="214" y="209"/>
                </a:cubicBezTo>
                <a:cubicBezTo>
                  <a:pt x="223" y="197"/>
                  <a:pt x="230" y="182"/>
                  <a:pt x="230" y="165"/>
                </a:cubicBezTo>
                <a:cubicBezTo>
                  <a:pt x="230" y="129"/>
                  <a:pt x="200" y="99"/>
                  <a:pt x="163" y="99"/>
                </a:cubicBezTo>
                <a:cubicBezTo>
                  <a:pt x="126" y="99"/>
                  <a:pt x="96" y="129"/>
                  <a:pt x="96" y="165"/>
                </a:cubicBezTo>
                <a:cubicBezTo>
                  <a:pt x="96" y="182"/>
                  <a:pt x="103" y="197"/>
                  <a:pt x="113" y="209"/>
                </a:cubicBezTo>
                <a:cubicBezTo>
                  <a:pt x="74" y="225"/>
                  <a:pt x="44" y="259"/>
                  <a:pt x="34" y="300"/>
                </a:cubicBezTo>
                <a:lnTo>
                  <a:pt x="34" y="34"/>
                </a:lnTo>
                <a:lnTo>
                  <a:pt x="300" y="34"/>
                </a:lnTo>
                <a:lnTo>
                  <a:pt x="300" y="300"/>
                </a:lnTo>
                <a:close/>
                <a:moveTo>
                  <a:pt x="130" y="165"/>
                </a:moveTo>
                <a:cubicBezTo>
                  <a:pt x="130" y="147"/>
                  <a:pt x="145" y="132"/>
                  <a:pt x="163" y="132"/>
                </a:cubicBezTo>
                <a:cubicBezTo>
                  <a:pt x="181" y="132"/>
                  <a:pt x="196" y="147"/>
                  <a:pt x="196" y="165"/>
                </a:cubicBezTo>
                <a:cubicBezTo>
                  <a:pt x="196" y="184"/>
                  <a:pt x="182" y="198"/>
                  <a:pt x="164" y="199"/>
                </a:cubicBezTo>
                <a:cubicBezTo>
                  <a:pt x="164" y="199"/>
                  <a:pt x="163" y="199"/>
                  <a:pt x="163" y="199"/>
                </a:cubicBezTo>
                <a:cubicBezTo>
                  <a:pt x="163" y="199"/>
                  <a:pt x="163" y="199"/>
                  <a:pt x="162" y="199"/>
                </a:cubicBezTo>
                <a:cubicBezTo>
                  <a:pt x="144" y="198"/>
                  <a:pt x="130" y="184"/>
                  <a:pt x="130" y="165"/>
                </a:cubicBezTo>
                <a:close/>
                <a:moveTo>
                  <a:pt x="68" y="300"/>
                </a:moveTo>
                <a:cubicBezTo>
                  <a:pt x="81" y="261"/>
                  <a:pt x="119" y="232"/>
                  <a:pt x="162" y="232"/>
                </a:cubicBezTo>
                <a:cubicBezTo>
                  <a:pt x="163" y="232"/>
                  <a:pt x="163" y="232"/>
                  <a:pt x="163" y="232"/>
                </a:cubicBezTo>
                <a:cubicBezTo>
                  <a:pt x="163" y="232"/>
                  <a:pt x="164" y="232"/>
                  <a:pt x="164" y="232"/>
                </a:cubicBezTo>
                <a:cubicBezTo>
                  <a:pt x="208" y="232"/>
                  <a:pt x="245" y="261"/>
                  <a:pt x="258" y="300"/>
                </a:cubicBezTo>
                <a:lnTo>
                  <a:pt x="68" y="300"/>
                </a:lnTo>
                <a:close/>
                <a:moveTo>
                  <a:pt x="0" y="334"/>
                </a:moveTo>
                <a:lnTo>
                  <a:pt x="334" y="334"/>
                </a:lnTo>
                <a:lnTo>
                  <a:pt x="334" y="0"/>
                </a:lnTo>
                <a:lnTo>
                  <a:pt x="0" y="0"/>
                </a:lnTo>
                <a:lnTo>
                  <a:pt x="0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CDF3151A-3447-4852-9201-2E707DDE703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62363" y="3968750"/>
            <a:ext cx="250825" cy="252413"/>
          </a:xfrm>
          <a:custGeom>
            <a:avLst/>
            <a:gdLst>
              <a:gd name="T0" fmla="*/ 300 w 333"/>
              <a:gd name="T1" fmla="*/ 300 h 334"/>
              <a:gd name="T2" fmla="*/ 299 w 333"/>
              <a:gd name="T3" fmla="*/ 300 h 334"/>
              <a:gd name="T4" fmla="*/ 216 w 333"/>
              <a:gd name="T5" fmla="*/ 174 h 334"/>
              <a:gd name="T6" fmla="*/ 232 w 333"/>
              <a:gd name="T7" fmla="*/ 131 h 334"/>
              <a:gd name="T8" fmla="*/ 166 w 333"/>
              <a:gd name="T9" fmla="*/ 64 h 334"/>
              <a:gd name="T10" fmla="*/ 99 w 333"/>
              <a:gd name="T11" fmla="*/ 131 h 334"/>
              <a:gd name="T12" fmla="*/ 115 w 333"/>
              <a:gd name="T13" fmla="*/ 174 h 334"/>
              <a:gd name="T14" fmla="*/ 33 w 333"/>
              <a:gd name="T15" fmla="*/ 291 h 334"/>
              <a:gd name="T16" fmla="*/ 33 w 333"/>
              <a:gd name="T17" fmla="*/ 34 h 334"/>
              <a:gd name="T18" fmla="*/ 300 w 333"/>
              <a:gd name="T19" fmla="*/ 34 h 334"/>
              <a:gd name="T20" fmla="*/ 300 w 333"/>
              <a:gd name="T21" fmla="*/ 300 h 334"/>
              <a:gd name="T22" fmla="*/ 132 w 333"/>
              <a:gd name="T23" fmla="*/ 130 h 334"/>
              <a:gd name="T24" fmla="*/ 166 w 333"/>
              <a:gd name="T25" fmla="*/ 97 h 334"/>
              <a:gd name="T26" fmla="*/ 199 w 333"/>
              <a:gd name="T27" fmla="*/ 130 h 334"/>
              <a:gd name="T28" fmla="*/ 167 w 333"/>
              <a:gd name="T29" fmla="*/ 164 h 334"/>
              <a:gd name="T30" fmla="*/ 166 w 333"/>
              <a:gd name="T31" fmla="*/ 164 h 334"/>
              <a:gd name="T32" fmla="*/ 165 w 333"/>
              <a:gd name="T33" fmla="*/ 164 h 334"/>
              <a:gd name="T34" fmla="*/ 132 w 333"/>
              <a:gd name="T35" fmla="*/ 130 h 334"/>
              <a:gd name="T36" fmla="*/ 266 w 333"/>
              <a:gd name="T37" fmla="*/ 300 h 334"/>
              <a:gd name="T38" fmla="*/ 66 w 333"/>
              <a:gd name="T39" fmla="*/ 300 h 334"/>
              <a:gd name="T40" fmla="*/ 66 w 333"/>
              <a:gd name="T41" fmla="*/ 298 h 334"/>
              <a:gd name="T42" fmla="*/ 167 w 333"/>
              <a:gd name="T43" fmla="*/ 197 h 334"/>
              <a:gd name="T44" fmla="*/ 266 w 333"/>
              <a:gd name="T45" fmla="*/ 298 h 334"/>
              <a:gd name="T46" fmla="*/ 266 w 333"/>
              <a:gd name="T47" fmla="*/ 300 h 334"/>
              <a:gd name="T48" fmla="*/ 0 w 333"/>
              <a:gd name="T49" fmla="*/ 334 h 334"/>
              <a:gd name="T50" fmla="*/ 333 w 333"/>
              <a:gd name="T51" fmla="*/ 334 h 334"/>
              <a:gd name="T52" fmla="*/ 333 w 333"/>
              <a:gd name="T53" fmla="*/ 0 h 334"/>
              <a:gd name="T54" fmla="*/ 0 w 333"/>
              <a:gd name="T55" fmla="*/ 0 h 334"/>
              <a:gd name="T56" fmla="*/ 0 w 333"/>
              <a:gd name="T57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3" h="334">
                <a:moveTo>
                  <a:pt x="300" y="300"/>
                </a:moveTo>
                <a:lnTo>
                  <a:pt x="299" y="300"/>
                </a:lnTo>
                <a:cubicBezTo>
                  <a:pt x="302" y="252"/>
                  <a:pt x="271" y="196"/>
                  <a:pt x="216" y="174"/>
                </a:cubicBezTo>
                <a:cubicBezTo>
                  <a:pt x="226" y="162"/>
                  <a:pt x="232" y="147"/>
                  <a:pt x="232" y="131"/>
                </a:cubicBezTo>
                <a:cubicBezTo>
                  <a:pt x="232" y="94"/>
                  <a:pt x="203" y="64"/>
                  <a:pt x="166" y="64"/>
                </a:cubicBezTo>
                <a:cubicBezTo>
                  <a:pt x="129" y="64"/>
                  <a:pt x="99" y="94"/>
                  <a:pt x="99" y="131"/>
                </a:cubicBezTo>
                <a:cubicBezTo>
                  <a:pt x="99" y="147"/>
                  <a:pt x="106" y="162"/>
                  <a:pt x="115" y="174"/>
                </a:cubicBezTo>
                <a:cubicBezTo>
                  <a:pt x="69" y="193"/>
                  <a:pt x="33" y="238"/>
                  <a:pt x="33" y="291"/>
                </a:cubicBezTo>
                <a:lnTo>
                  <a:pt x="33" y="34"/>
                </a:lnTo>
                <a:lnTo>
                  <a:pt x="300" y="34"/>
                </a:lnTo>
                <a:lnTo>
                  <a:pt x="300" y="300"/>
                </a:lnTo>
                <a:close/>
                <a:moveTo>
                  <a:pt x="132" y="130"/>
                </a:moveTo>
                <a:cubicBezTo>
                  <a:pt x="132" y="112"/>
                  <a:pt x="147" y="97"/>
                  <a:pt x="166" y="97"/>
                </a:cubicBezTo>
                <a:cubicBezTo>
                  <a:pt x="184" y="97"/>
                  <a:pt x="199" y="112"/>
                  <a:pt x="199" y="130"/>
                </a:cubicBezTo>
                <a:cubicBezTo>
                  <a:pt x="199" y="149"/>
                  <a:pt x="185" y="163"/>
                  <a:pt x="167" y="164"/>
                </a:cubicBezTo>
                <a:cubicBezTo>
                  <a:pt x="166" y="164"/>
                  <a:pt x="166" y="164"/>
                  <a:pt x="166" y="164"/>
                </a:cubicBezTo>
                <a:cubicBezTo>
                  <a:pt x="166" y="164"/>
                  <a:pt x="165" y="164"/>
                  <a:pt x="165" y="164"/>
                </a:cubicBezTo>
                <a:cubicBezTo>
                  <a:pt x="147" y="163"/>
                  <a:pt x="132" y="149"/>
                  <a:pt x="132" y="130"/>
                </a:cubicBezTo>
                <a:close/>
                <a:moveTo>
                  <a:pt x="266" y="300"/>
                </a:moveTo>
                <a:lnTo>
                  <a:pt x="66" y="300"/>
                </a:lnTo>
                <a:cubicBezTo>
                  <a:pt x="66" y="300"/>
                  <a:pt x="66" y="298"/>
                  <a:pt x="66" y="298"/>
                </a:cubicBezTo>
                <a:cubicBezTo>
                  <a:pt x="66" y="245"/>
                  <a:pt x="107" y="198"/>
                  <a:pt x="167" y="197"/>
                </a:cubicBezTo>
                <a:cubicBezTo>
                  <a:pt x="221" y="198"/>
                  <a:pt x="266" y="243"/>
                  <a:pt x="266" y="298"/>
                </a:cubicBezTo>
                <a:cubicBezTo>
                  <a:pt x="266" y="298"/>
                  <a:pt x="266" y="300"/>
                  <a:pt x="266" y="300"/>
                </a:cubicBezTo>
                <a:close/>
                <a:moveTo>
                  <a:pt x="0" y="334"/>
                </a:moveTo>
                <a:lnTo>
                  <a:pt x="333" y="334"/>
                </a:lnTo>
                <a:lnTo>
                  <a:pt x="333" y="0"/>
                </a:lnTo>
                <a:lnTo>
                  <a:pt x="0" y="0"/>
                </a:lnTo>
                <a:lnTo>
                  <a:pt x="0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E94E627A-D265-4D89-8374-ED2ACB76094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59126" y="3968750"/>
            <a:ext cx="250825" cy="215900"/>
          </a:xfrm>
          <a:custGeom>
            <a:avLst/>
            <a:gdLst>
              <a:gd name="T0" fmla="*/ 333 w 333"/>
              <a:gd name="T1" fmla="*/ 34 h 284"/>
              <a:gd name="T2" fmla="*/ 200 w 333"/>
              <a:gd name="T3" fmla="*/ 34 h 284"/>
              <a:gd name="T4" fmla="*/ 200 w 333"/>
              <a:gd name="T5" fmla="*/ 0 h 284"/>
              <a:gd name="T6" fmla="*/ 333 w 333"/>
              <a:gd name="T7" fmla="*/ 0 h 284"/>
              <a:gd name="T8" fmla="*/ 333 w 333"/>
              <a:gd name="T9" fmla="*/ 34 h 284"/>
              <a:gd name="T10" fmla="*/ 134 w 333"/>
              <a:gd name="T11" fmla="*/ 149 h 284"/>
              <a:gd name="T12" fmla="*/ 133 w 333"/>
              <a:gd name="T13" fmla="*/ 149 h 284"/>
              <a:gd name="T14" fmla="*/ 133 w 333"/>
              <a:gd name="T15" fmla="*/ 149 h 284"/>
              <a:gd name="T16" fmla="*/ 100 w 333"/>
              <a:gd name="T17" fmla="*/ 115 h 284"/>
              <a:gd name="T18" fmla="*/ 133 w 333"/>
              <a:gd name="T19" fmla="*/ 82 h 284"/>
              <a:gd name="T20" fmla="*/ 167 w 333"/>
              <a:gd name="T21" fmla="*/ 115 h 284"/>
              <a:gd name="T22" fmla="*/ 134 w 333"/>
              <a:gd name="T23" fmla="*/ 149 h 284"/>
              <a:gd name="T24" fmla="*/ 184 w 333"/>
              <a:gd name="T25" fmla="*/ 159 h 284"/>
              <a:gd name="T26" fmla="*/ 200 w 333"/>
              <a:gd name="T27" fmla="*/ 115 h 284"/>
              <a:gd name="T28" fmla="*/ 133 w 333"/>
              <a:gd name="T29" fmla="*/ 49 h 284"/>
              <a:gd name="T30" fmla="*/ 67 w 333"/>
              <a:gd name="T31" fmla="*/ 115 h 284"/>
              <a:gd name="T32" fmla="*/ 83 w 333"/>
              <a:gd name="T33" fmla="*/ 159 h 284"/>
              <a:gd name="T34" fmla="*/ 0 w 333"/>
              <a:gd name="T35" fmla="*/ 284 h 284"/>
              <a:gd name="T36" fmla="*/ 0 w 333"/>
              <a:gd name="T37" fmla="*/ 284 h 284"/>
              <a:gd name="T38" fmla="*/ 33 w 333"/>
              <a:gd name="T39" fmla="*/ 284 h 284"/>
              <a:gd name="T40" fmla="*/ 133 w 333"/>
              <a:gd name="T41" fmla="*/ 182 h 284"/>
              <a:gd name="T42" fmla="*/ 133 w 333"/>
              <a:gd name="T43" fmla="*/ 182 h 284"/>
              <a:gd name="T44" fmla="*/ 134 w 333"/>
              <a:gd name="T45" fmla="*/ 182 h 284"/>
              <a:gd name="T46" fmla="*/ 233 w 333"/>
              <a:gd name="T47" fmla="*/ 284 h 284"/>
              <a:gd name="T48" fmla="*/ 267 w 333"/>
              <a:gd name="T49" fmla="*/ 284 h 284"/>
              <a:gd name="T50" fmla="*/ 184 w 333"/>
              <a:gd name="T51" fmla="*/ 159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3" h="284">
                <a:moveTo>
                  <a:pt x="333" y="34"/>
                </a:moveTo>
                <a:lnTo>
                  <a:pt x="200" y="34"/>
                </a:lnTo>
                <a:lnTo>
                  <a:pt x="200" y="0"/>
                </a:lnTo>
                <a:lnTo>
                  <a:pt x="333" y="0"/>
                </a:lnTo>
                <a:lnTo>
                  <a:pt x="333" y="34"/>
                </a:lnTo>
                <a:close/>
                <a:moveTo>
                  <a:pt x="134" y="149"/>
                </a:moveTo>
                <a:cubicBezTo>
                  <a:pt x="134" y="149"/>
                  <a:pt x="134" y="149"/>
                  <a:pt x="133" y="149"/>
                </a:cubicBezTo>
                <a:cubicBezTo>
                  <a:pt x="133" y="149"/>
                  <a:pt x="133" y="149"/>
                  <a:pt x="133" y="149"/>
                </a:cubicBezTo>
                <a:cubicBezTo>
                  <a:pt x="115" y="148"/>
                  <a:pt x="100" y="134"/>
                  <a:pt x="100" y="115"/>
                </a:cubicBezTo>
                <a:cubicBezTo>
                  <a:pt x="100" y="97"/>
                  <a:pt x="115" y="82"/>
                  <a:pt x="133" y="82"/>
                </a:cubicBezTo>
                <a:cubicBezTo>
                  <a:pt x="152" y="82"/>
                  <a:pt x="167" y="97"/>
                  <a:pt x="167" y="115"/>
                </a:cubicBezTo>
                <a:cubicBezTo>
                  <a:pt x="167" y="134"/>
                  <a:pt x="152" y="148"/>
                  <a:pt x="134" y="149"/>
                </a:cubicBezTo>
                <a:close/>
                <a:moveTo>
                  <a:pt x="184" y="159"/>
                </a:moveTo>
                <a:cubicBezTo>
                  <a:pt x="194" y="147"/>
                  <a:pt x="200" y="132"/>
                  <a:pt x="200" y="115"/>
                </a:cubicBezTo>
                <a:cubicBezTo>
                  <a:pt x="200" y="79"/>
                  <a:pt x="170" y="49"/>
                  <a:pt x="133" y="49"/>
                </a:cubicBezTo>
                <a:cubicBezTo>
                  <a:pt x="97" y="49"/>
                  <a:pt x="67" y="79"/>
                  <a:pt x="67" y="115"/>
                </a:cubicBezTo>
                <a:cubicBezTo>
                  <a:pt x="67" y="132"/>
                  <a:pt x="73" y="147"/>
                  <a:pt x="83" y="159"/>
                </a:cubicBezTo>
                <a:cubicBezTo>
                  <a:pt x="34" y="178"/>
                  <a:pt x="0" y="228"/>
                  <a:pt x="0" y="284"/>
                </a:cubicBezTo>
                <a:cubicBezTo>
                  <a:pt x="0" y="284"/>
                  <a:pt x="0" y="284"/>
                  <a:pt x="0" y="284"/>
                </a:cubicBezTo>
                <a:lnTo>
                  <a:pt x="33" y="284"/>
                </a:lnTo>
                <a:cubicBezTo>
                  <a:pt x="33" y="229"/>
                  <a:pt x="78" y="182"/>
                  <a:pt x="133" y="182"/>
                </a:cubicBezTo>
                <a:cubicBezTo>
                  <a:pt x="133" y="182"/>
                  <a:pt x="133" y="182"/>
                  <a:pt x="133" y="182"/>
                </a:cubicBezTo>
                <a:cubicBezTo>
                  <a:pt x="134" y="182"/>
                  <a:pt x="134" y="182"/>
                  <a:pt x="134" y="182"/>
                </a:cubicBezTo>
                <a:cubicBezTo>
                  <a:pt x="189" y="182"/>
                  <a:pt x="233" y="229"/>
                  <a:pt x="233" y="284"/>
                </a:cubicBezTo>
                <a:lnTo>
                  <a:pt x="267" y="284"/>
                </a:lnTo>
                <a:cubicBezTo>
                  <a:pt x="267" y="228"/>
                  <a:pt x="232" y="178"/>
                  <a:pt x="184" y="15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205A8AC9-9185-4C6B-A8E4-32D325021FE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55888" y="3968750"/>
            <a:ext cx="252413" cy="252413"/>
          </a:xfrm>
          <a:custGeom>
            <a:avLst/>
            <a:gdLst>
              <a:gd name="T0" fmla="*/ 334 w 334"/>
              <a:gd name="T1" fmla="*/ 50 h 334"/>
              <a:gd name="T2" fmla="*/ 334 w 334"/>
              <a:gd name="T3" fmla="*/ 84 h 334"/>
              <a:gd name="T4" fmla="*/ 284 w 334"/>
              <a:gd name="T5" fmla="*/ 84 h 334"/>
              <a:gd name="T6" fmla="*/ 284 w 334"/>
              <a:gd name="T7" fmla="*/ 134 h 334"/>
              <a:gd name="T8" fmla="*/ 250 w 334"/>
              <a:gd name="T9" fmla="*/ 134 h 334"/>
              <a:gd name="T10" fmla="*/ 250 w 334"/>
              <a:gd name="T11" fmla="*/ 84 h 334"/>
              <a:gd name="T12" fmla="*/ 200 w 334"/>
              <a:gd name="T13" fmla="*/ 84 h 334"/>
              <a:gd name="T14" fmla="*/ 200 w 334"/>
              <a:gd name="T15" fmla="*/ 50 h 334"/>
              <a:gd name="T16" fmla="*/ 250 w 334"/>
              <a:gd name="T17" fmla="*/ 50 h 334"/>
              <a:gd name="T18" fmla="*/ 250 w 334"/>
              <a:gd name="T19" fmla="*/ 0 h 334"/>
              <a:gd name="T20" fmla="*/ 284 w 334"/>
              <a:gd name="T21" fmla="*/ 0 h 334"/>
              <a:gd name="T22" fmla="*/ 284 w 334"/>
              <a:gd name="T23" fmla="*/ 50 h 334"/>
              <a:gd name="T24" fmla="*/ 334 w 334"/>
              <a:gd name="T25" fmla="*/ 50 h 334"/>
              <a:gd name="T26" fmla="*/ 134 w 334"/>
              <a:gd name="T27" fmla="*/ 199 h 334"/>
              <a:gd name="T28" fmla="*/ 134 w 334"/>
              <a:gd name="T29" fmla="*/ 199 h 334"/>
              <a:gd name="T30" fmla="*/ 133 w 334"/>
              <a:gd name="T31" fmla="*/ 199 h 334"/>
              <a:gd name="T32" fmla="*/ 100 w 334"/>
              <a:gd name="T33" fmla="*/ 165 h 334"/>
              <a:gd name="T34" fmla="*/ 134 w 334"/>
              <a:gd name="T35" fmla="*/ 132 h 334"/>
              <a:gd name="T36" fmla="*/ 167 w 334"/>
              <a:gd name="T37" fmla="*/ 165 h 334"/>
              <a:gd name="T38" fmla="*/ 134 w 334"/>
              <a:gd name="T39" fmla="*/ 199 h 334"/>
              <a:gd name="T40" fmla="*/ 184 w 334"/>
              <a:gd name="T41" fmla="*/ 209 h 334"/>
              <a:gd name="T42" fmla="*/ 200 w 334"/>
              <a:gd name="T43" fmla="*/ 165 h 334"/>
              <a:gd name="T44" fmla="*/ 134 w 334"/>
              <a:gd name="T45" fmla="*/ 99 h 334"/>
              <a:gd name="T46" fmla="*/ 67 w 334"/>
              <a:gd name="T47" fmla="*/ 165 h 334"/>
              <a:gd name="T48" fmla="*/ 83 w 334"/>
              <a:gd name="T49" fmla="*/ 209 h 334"/>
              <a:gd name="T50" fmla="*/ 0 w 334"/>
              <a:gd name="T51" fmla="*/ 334 h 334"/>
              <a:gd name="T52" fmla="*/ 0 w 334"/>
              <a:gd name="T53" fmla="*/ 334 h 334"/>
              <a:gd name="T54" fmla="*/ 34 w 334"/>
              <a:gd name="T55" fmla="*/ 334 h 334"/>
              <a:gd name="T56" fmla="*/ 133 w 334"/>
              <a:gd name="T57" fmla="*/ 232 h 334"/>
              <a:gd name="T58" fmla="*/ 134 w 334"/>
              <a:gd name="T59" fmla="*/ 232 h 334"/>
              <a:gd name="T60" fmla="*/ 134 w 334"/>
              <a:gd name="T61" fmla="*/ 232 h 334"/>
              <a:gd name="T62" fmla="*/ 234 w 334"/>
              <a:gd name="T63" fmla="*/ 334 h 334"/>
              <a:gd name="T64" fmla="*/ 267 w 334"/>
              <a:gd name="T65" fmla="*/ 334 h 334"/>
              <a:gd name="T66" fmla="*/ 184 w 334"/>
              <a:gd name="T67" fmla="*/ 209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4" h="334">
                <a:moveTo>
                  <a:pt x="334" y="50"/>
                </a:moveTo>
                <a:lnTo>
                  <a:pt x="334" y="84"/>
                </a:lnTo>
                <a:lnTo>
                  <a:pt x="284" y="84"/>
                </a:lnTo>
                <a:lnTo>
                  <a:pt x="284" y="134"/>
                </a:lnTo>
                <a:lnTo>
                  <a:pt x="250" y="134"/>
                </a:lnTo>
                <a:lnTo>
                  <a:pt x="250" y="84"/>
                </a:lnTo>
                <a:lnTo>
                  <a:pt x="200" y="84"/>
                </a:lnTo>
                <a:lnTo>
                  <a:pt x="200" y="50"/>
                </a:lnTo>
                <a:lnTo>
                  <a:pt x="250" y="50"/>
                </a:lnTo>
                <a:lnTo>
                  <a:pt x="250" y="0"/>
                </a:lnTo>
                <a:lnTo>
                  <a:pt x="284" y="0"/>
                </a:lnTo>
                <a:lnTo>
                  <a:pt x="284" y="50"/>
                </a:lnTo>
                <a:lnTo>
                  <a:pt x="334" y="50"/>
                </a:lnTo>
                <a:close/>
                <a:moveTo>
                  <a:pt x="134" y="199"/>
                </a:moveTo>
                <a:cubicBezTo>
                  <a:pt x="134" y="199"/>
                  <a:pt x="134" y="199"/>
                  <a:pt x="134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15" y="198"/>
                  <a:pt x="100" y="184"/>
                  <a:pt x="100" y="165"/>
                </a:cubicBezTo>
                <a:cubicBezTo>
                  <a:pt x="100" y="147"/>
                  <a:pt x="115" y="132"/>
                  <a:pt x="134" y="132"/>
                </a:cubicBezTo>
                <a:cubicBezTo>
                  <a:pt x="152" y="132"/>
                  <a:pt x="167" y="147"/>
                  <a:pt x="167" y="165"/>
                </a:cubicBezTo>
                <a:cubicBezTo>
                  <a:pt x="167" y="184"/>
                  <a:pt x="152" y="198"/>
                  <a:pt x="134" y="199"/>
                </a:cubicBezTo>
                <a:close/>
                <a:moveTo>
                  <a:pt x="184" y="209"/>
                </a:moveTo>
                <a:cubicBezTo>
                  <a:pt x="194" y="197"/>
                  <a:pt x="200" y="182"/>
                  <a:pt x="200" y="165"/>
                </a:cubicBezTo>
                <a:cubicBezTo>
                  <a:pt x="200" y="129"/>
                  <a:pt x="170" y="99"/>
                  <a:pt x="134" y="99"/>
                </a:cubicBezTo>
                <a:cubicBezTo>
                  <a:pt x="97" y="99"/>
                  <a:pt x="67" y="129"/>
                  <a:pt x="67" y="165"/>
                </a:cubicBezTo>
                <a:cubicBezTo>
                  <a:pt x="67" y="182"/>
                  <a:pt x="73" y="197"/>
                  <a:pt x="83" y="209"/>
                </a:cubicBezTo>
                <a:cubicBezTo>
                  <a:pt x="35" y="228"/>
                  <a:pt x="0" y="278"/>
                  <a:pt x="0" y="334"/>
                </a:cubicBezTo>
                <a:cubicBezTo>
                  <a:pt x="0" y="334"/>
                  <a:pt x="0" y="334"/>
                  <a:pt x="0" y="334"/>
                </a:cubicBezTo>
                <a:lnTo>
                  <a:pt x="34" y="334"/>
                </a:lnTo>
                <a:cubicBezTo>
                  <a:pt x="34" y="279"/>
                  <a:pt x="78" y="232"/>
                  <a:pt x="133" y="232"/>
                </a:cubicBezTo>
                <a:cubicBezTo>
                  <a:pt x="133" y="232"/>
                  <a:pt x="133" y="232"/>
                  <a:pt x="134" y="232"/>
                </a:cubicBezTo>
                <a:cubicBezTo>
                  <a:pt x="134" y="232"/>
                  <a:pt x="134" y="232"/>
                  <a:pt x="134" y="232"/>
                </a:cubicBezTo>
                <a:cubicBezTo>
                  <a:pt x="189" y="232"/>
                  <a:pt x="234" y="279"/>
                  <a:pt x="234" y="334"/>
                </a:cubicBezTo>
                <a:lnTo>
                  <a:pt x="267" y="334"/>
                </a:lnTo>
                <a:cubicBezTo>
                  <a:pt x="267" y="278"/>
                  <a:pt x="233" y="228"/>
                  <a:pt x="184" y="209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id="{89BEBFEB-9E74-42CC-B611-1956586074C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54238" y="3968750"/>
            <a:ext cx="246063" cy="252413"/>
          </a:xfrm>
          <a:custGeom>
            <a:avLst/>
            <a:gdLst>
              <a:gd name="T0" fmla="*/ 290 w 326"/>
              <a:gd name="T1" fmla="*/ 59 h 334"/>
              <a:gd name="T2" fmla="*/ 326 w 326"/>
              <a:gd name="T3" fmla="*/ 95 h 334"/>
              <a:gd name="T4" fmla="*/ 302 w 326"/>
              <a:gd name="T5" fmla="*/ 118 h 334"/>
              <a:gd name="T6" fmla="*/ 267 w 326"/>
              <a:gd name="T7" fmla="*/ 83 h 334"/>
              <a:gd name="T8" fmla="*/ 232 w 326"/>
              <a:gd name="T9" fmla="*/ 118 h 334"/>
              <a:gd name="T10" fmla="*/ 208 w 326"/>
              <a:gd name="T11" fmla="*/ 95 h 334"/>
              <a:gd name="T12" fmla="*/ 243 w 326"/>
              <a:gd name="T13" fmla="*/ 59 h 334"/>
              <a:gd name="T14" fmla="*/ 208 w 326"/>
              <a:gd name="T15" fmla="*/ 24 h 334"/>
              <a:gd name="T16" fmla="*/ 232 w 326"/>
              <a:gd name="T17" fmla="*/ 0 h 334"/>
              <a:gd name="T18" fmla="*/ 267 w 326"/>
              <a:gd name="T19" fmla="*/ 36 h 334"/>
              <a:gd name="T20" fmla="*/ 302 w 326"/>
              <a:gd name="T21" fmla="*/ 0 h 334"/>
              <a:gd name="T22" fmla="*/ 326 w 326"/>
              <a:gd name="T23" fmla="*/ 24 h 334"/>
              <a:gd name="T24" fmla="*/ 290 w 326"/>
              <a:gd name="T25" fmla="*/ 59 h 334"/>
              <a:gd name="T26" fmla="*/ 134 w 326"/>
              <a:gd name="T27" fmla="*/ 191 h 334"/>
              <a:gd name="T28" fmla="*/ 133 w 326"/>
              <a:gd name="T29" fmla="*/ 191 h 334"/>
              <a:gd name="T30" fmla="*/ 132 w 326"/>
              <a:gd name="T31" fmla="*/ 191 h 334"/>
              <a:gd name="T32" fmla="*/ 100 w 326"/>
              <a:gd name="T33" fmla="*/ 158 h 334"/>
              <a:gd name="T34" fmla="*/ 133 w 326"/>
              <a:gd name="T35" fmla="*/ 124 h 334"/>
              <a:gd name="T36" fmla="*/ 166 w 326"/>
              <a:gd name="T37" fmla="*/ 158 h 334"/>
              <a:gd name="T38" fmla="*/ 134 w 326"/>
              <a:gd name="T39" fmla="*/ 191 h 334"/>
              <a:gd name="T40" fmla="*/ 183 w 326"/>
              <a:gd name="T41" fmla="*/ 205 h 334"/>
              <a:gd name="T42" fmla="*/ 200 w 326"/>
              <a:gd name="T43" fmla="*/ 160 h 334"/>
              <a:gd name="T44" fmla="*/ 133 w 326"/>
              <a:gd name="T45" fmla="*/ 92 h 334"/>
              <a:gd name="T46" fmla="*/ 66 w 326"/>
              <a:gd name="T47" fmla="*/ 158 h 334"/>
              <a:gd name="T48" fmla="*/ 83 w 326"/>
              <a:gd name="T49" fmla="*/ 205 h 334"/>
              <a:gd name="T50" fmla="*/ 0 w 326"/>
              <a:gd name="T51" fmla="*/ 334 h 334"/>
              <a:gd name="T52" fmla="*/ 0 w 326"/>
              <a:gd name="T53" fmla="*/ 334 h 334"/>
              <a:gd name="T54" fmla="*/ 33 w 326"/>
              <a:gd name="T55" fmla="*/ 334 h 334"/>
              <a:gd name="T56" fmla="*/ 132 w 326"/>
              <a:gd name="T57" fmla="*/ 228 h 334"/>
              <a:gd name="T58" fmla="*/ 133 w 326"/>
              <a:gd name="T59" fmla="*/ 226 h 334"/>
              <a:gd name="T60" fmla="*/ 134 w 326"/>
              <a:gd name="T61" fmla="*/ 229 h 334"/>
              <a:gd name="T62" fmla="*/ 233 w 326"/>
              <a:gd name="T63" fmla="*/ 334 h 334"/>
              <a:gd name="T64" fmla="*/ 266 w 326"/>
              <a:gd name="T65" fmla="*/ 334 h 334"/>
              <a:gd name="T66" fmla="*/ 183 w 326"/>
              <a:gd name="T67" fmla="*/ 205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26" h="334">
                <a:moveTo>
                  <a:pt x="290" y="59"/>
                </a:moveTo>
                <a:lnTo>
                  <a:pt x="326" y="95"/>
                </a:lnTo>
                <a:lnTo>
                  <a:pt x="302" y="118"/>
                </a:lnTo>
                <a:lnTo>
                  <a:pt x="267" y="83"/>
                </a:lnTo>
                <a:lnTo>
                  <a:pt x="232" y="118"/>
                </a:lnTo>
                <a:lnTo>
                  <a:pt x="208" y="95"/>
                </a:lnTo>
                <a:lnTo>
                  <a:pt x="243" y="59"/>
                </a:lnTo>
                <a:lnTo>
                  <a:pt x="208" y="24"/>
                </a:lnTo>
                <a:lnTo>
                  <a:pt x="232" y="0"/>
                </a:lnTo>
                <a:lnTo>
                  <a:pt x="267" y="36"/>
                </a:lnTo>
                <a:lnTo>
                  <a:pt x="302" y="0"/>
                </a:lnTo>
                <a:lnTo>
                  <a:pt x="326" y="24"/>
                </a:lnTo>
                <a:lnTo>
                  <a:pt x="290" y="59"/>
                </a:lnTo>
                <a:close/>
                <a:moveTo>
                  <a:pt x="134" y="191"/>
                </a:moveTo>
                <a:cubicBezTo>
                  <a:pt x="133" y="191"/>
                  <a:pt x="133" y="191"/>
                  <a:pt x="133" y="191"/>
                </a:cubicBezTo>
                <a:cubicBezTo>
                  <a:pt x="133" y="191"/>
                  <a:pt x="133" y="191"/>
                  <a:pt x="132" y="191"/>
                </a:cubicBezTo>
                <a:cubicBezTo>
                  <a:pt x="114" y="191"/>
                  <a:pt x="100" y="176"/>
                  <a:pt x="100" y="158"/>
                </a:cubicBezTo>
                <a:cubicBezTo>
                  <a:pt x="100" y="139"/>
                  <a:pt x="115" y="124"/>
                  <a:pt x="133" y="124"/>
                </a:cubicBezTo>
                <a:cubicBezTo>
                  <a:pt x="151" y="124"/>
                  <a:pt x="166" y="139"/>
                  <a:pt x="166" y="158"/>
                </a:cubicBezTo>
                <a:cubicBezTo>
                  <a:pt x="166" y="176"/>
                  <a:pt x="152" y="191"/>
                  <a:pt x="134" y="191"/>
                </a:cubicBezTo>
                <a:close/>
                <a:moveTo>
                  <a:pt x="183" y="205"/>
                </a:moveTo>
                <a:cubicBezTo>
                  <a:pt x="193" y="193"/>
                  <a:pt x="200" y="176"/>
                  <a:pt x="200" y="160"/>
                </a:cubicBezTo>
                <a:cubicBezTo>
                  <a:pt x="200" y="123"/>
                  <a:pt x="170" y="92"/>
                  <a:pt x="133" y="92"/>
                </a:cubicBezTo>
                <a:cubicBezTo>
                  <a:pt x="96" y="92"/>
                  <a:pt x="66" y="121"/>
                  <a:pt x="66" y="158"/>
                </a:cubicBezTo>
                <a:cubicBezTo>
                  <a:pt x="66" y="175"/>
                  <a:pt x="73" y="193"/>
                  <a:pt x="83" y="205"/>
                </a:cubicBezTo>
                <a:cubicBezTo>
                  <a:pt x="34" y="225"/>
                  <a:pt x="0" y="267"/>
                  <a:pt x="0" y="334"/>
                </a:cubicBezTo>
                <a:lnTo>
                  <a:pt x="0" y="334"/>
                </a:lnTo>
                <a:lnTo>
                  <a:pt x="33" y="334"/>
                </a:lnTo>
                <a:cubicBezTo>
                  <a:pt x="33" y="267"/>
                  <a:pt x="77" y="229"/>
                  <a:pt x="132" y="228"/>
                </a:cubicBezTo>
                <a:cubicBezTo>
                  <a:pt x="133" y="228"/>
                  <a:pt x="133" y="226"/>
                  <a:pt x="133" y="226"/>
                </a:cubicBezTo>
                <a:cubicBezTo>
                  <a:pt x="133" y="226"/>
                  <a:pt x="133" y="229"/>
                  <a:pt x="134" y="229"/>
                </a:cubicBezTo>
                <a:cubicBezTo>
                  <a:pt x="189" y="230"/>
                  <a:pt x="233" y="267"/>
                  <a:pt x="233" y="334"/>
                </a:cubicBezTo>
                <a:lnTo>
                  <a:pt x="266" y="334"/>
                </a:lnTo>
                <a:cubicBezTo>
                  <a:pt x="266" y="267"/>
                  <a:pt x="232" y="225"/>
                  <a:pt x="183" y="2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id="{B8F1884D-859A-46A4-BE27-0CF06CE88D6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49413" y="3968750"/>
            <a:ext cx="252413" cy="215900"/>
          </a:xfrm>
          <a:custGeom>
            <a:avLst/>
            <a:gdLst>
              <a:gd name="T0" fmla="*/ 334 w 334"/>
              <a:gd name="T1" fmla="*/ 17 h 284"/>
              <a:gd name="T2" fmla="*/ 318 w 334"/>
              <a:gd name="T3" fmla="*/ 34 h 284"/>
              <a:gd name="T4" fmla="*/ 218 w 334"/>
              <a:gd name="T5" fmla="*/ 34 h 284"/>
              <a:gd name="T6" fmla="*/ 201 w 334"/>
              <a:gd name="T7" fmla="*/ 17 h 284"/>
              <a:gd name="T8" fmla="*/ 218 w 334"/>
              <a:gd name="T9" fmla="*/ 0 h 284"/>
              <a:gd name="T10" fmla="*/ 318 w 334"/>
              <a:gd name="T11" fmla="*/ 0 h 284"/>
              <a:gd name="T12" fmla="*/ 334 w 334"/>
              <a:gd name="T13" fmla="*/ 17 h 284"/>
              <a:gd name="T14" fmla="*/ 134 w 334"/>
              <a:gd name="T15" fmla="*/ 149 h 284"/>
              <a:gd name="T16" fmla="*/ 133 w 334"/>
              <a:gd name="T17" fmla="*/ 149 h 284"/>
              <a:gd name="T18" fmla="*/ 132 w 334"/>
              <a:gd name="T19" fmla="*/ 149 h 284"/>
              <a:gd name="T20" fmla="*/ 100 w 334"/>
              <a:gd name="T21" fmla="*/ 115 h 284"/>
              <a:gd name="T22" fmla="*/ 133 w 334"/>
              <a:gd name="T23" fmla="*/ 82 h 284"/>
              <a:gd name="T24" fmla="*/ 167 w 334"/>
              <a:gd name="T25" fmla="*/ 115 h 284"/>
              <a:gd name="T26" fmla="*/ 134 w 334"/>
              <a:gd name="T27" fmla="*/ 149 h 284"/>
              <a:gd name="T28" fmla="*/ 184 w 334"/>
              <a:gd name="T29" fmla="*/ 159 h 284"/>
              <a:gd name="T30" fmla="*/ 197 w 334"/>
              <a:gd name="T31" fmla="*/ 96 h 284"/>
              <a:gd name="T32" fmla="*/ 149 w 334"/>
              <a:gd name="T33" fmla="*/ 51 h 284"/>
              <a:gd name="T34" fmla="*/ 67 w 334"/>
              <a:gd name="T35" fmla="*/ 115 h 284"/>
              <a:gd name="T36" fmla="*/ 83 w 334"/>
              <a:gd name="T37" fmla="*/ 159 h 284"/>
              <a:gd name="T38" fmla="*/ 1 w 334"/>
              <a:gd name="T39" fmla="*/ 265 h 284"/>
              <a:gd name="T40" fmla="*/ 18 w 334"/>
              <a:gd name="T41" fmla="*/ 284 h 284"/>
              <a:gd name="T42" fmla="*/ 34 w 334"/>
              <a:gd name="T43" fmla="*/ 269 h 284"/>
              <a:gd name="T44" fmla="*/ 132 w 334"/>
              <a:gd name="T45" fmla="*/ 182 h 284"/>
              <a:gd name="T46" fmla="*/ 133 w 334"/>
              <a:gd name="T47" fmla="*/ 182 h 284"/>
              <a:gd name="T48" fmla="*/ 134 w 334"/>
              <a:gd name="T49" fmla="*/ 182 h 284"/>
              <a:gd name="T50" fmla="*/ 232 w 334"/>
              <a:gd name="T51" fmla="*/ 269 h 284"/>
              <a:gd name="T52" fmla="*/ 249 w 334"/>
              <a:gd name="T53" fmla="*/ 284 h 284"/>
              <a:gd name="T54" fmla="*/ 265 w 334"/>
              <a:gd name="T55" fmla="*/ 265 h 284"/>
              <a:gd name="T56" fmla="*/ 184 w 334"/>
              <a:gd name="T57" fmla="*/ 159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4" h="284">
                <a:moveTo>
                  <a:pt x="334" y="17"/>
                </a:moveTo>
                <a:cubicBezTo>
                  <a:pt x="334" y="26"/>
                  <a:pt x="327" y="34"/>
                  <a:pt x="318" y="34"/>
                </a:cubicBezTo>
                <a:lnTo>
                  <a:pt x="218" y="34"/>
                </a:lnTo>
                <a:cubicBezTo>
                  <a:pt x="208" y="34"/>
                  <a:pt x="201" y="26"/>
                  <a:pt x="201" y="17"/>
                </a:cubicBezTo>
                <a:cubicBezTo>
                  <a:pt x="201" y="8"/>
                  <a:pt x="208" y="0"/>
                  <a:pt x="218" y="0"/>
                </a:cubicBezTo>
                <a:lnTo>
                  <a:pt x="318" y="0"/>
                </a:lnTo>
                <a:cubicBezTo>
                  <a:pt x="327" y="0"/>
                  <a:pt x="334" y="8"/>
                  <a:pt x="334" y="17"/>
                </a:cubicBezTo>
                <a:close/>
                <a:moveTo>
                  <a:pt x="134" y="149"/>
                </a:moveTo>
                <a:cubicBezTo>
                  <a:pt x="134" y="149"/>
                  <a:pt x="133" y="149"/>
                  <a:pt x="133" y="149"/>
                </a:cubicBezTo>
                <a:cubicBezTo>
                  <a:pt x="133" y="149"/>
                  <a:pt x="133" y="149"/>
                  <a:pt x="132" y="149"/>
                </a:cubicBezTo>
                <a:cubicBezTo>
                  <a:pt x="114" y="148"/>
                  <a:pt x="100" y="134"/>
                  <a:pt x="100" y="115"/>
                </a:cubicBezTo>
                <a:cubicBezTo>
                  <a:pt x="100" y="97"/>
                  <a:pt x="115" y="82"/>
                  <a:pt x="133" y="82"/>
                </a:cubicBezTo>
                <a:cubicBezTo>
                  <a:pt x="152" y="82"/>
                  <a:pt x="167" y="97"/>
                  <a:pt x="167" y="115"/>
                </a:cubicBezTo>
                <a:cubicBezTo>
                  <a:pt x="167" y="134"/>
                  <a:pt x="152" y="148"/>
                  <a:pt x="134" y="149"/>
                </a:cubicBezTo>
                <a:close/>
                <a:moveTo>
                  <a:pt x="184" y="159"/>
                </a:moveTo>
                <a:cubicBezTo>
                  <a:pt x="197" y="142"/>
                  <a:pt x="204" y="120"/>
                  <a:pt x="197" y="96"/>
                </a:cubicBezTo>
                <a:cubicBezTo>
                  <a:pt x="190" y="73"/>
                  <a:pt x="171" y="56"/>
                  <a:pt x="149" y="51"/>
                </a:cubicBezTo>
                <a:cubicBezTo>
                  <a:pt x="105" y="41"/>
                  <a:pt x="67" y="74"/>
                  <a:pt x="67" y="115"/>
                </a:cubicBezTo>
                <a:cubicBezTo>
                  <a:pt x="67" y="132"/>
                  <a:pt x="73" y="147"/>
                  <a:pt x="83" y="159"/>
                </a:cubicBezTo>
                <a:cubicBezTo>
                  <a:pt x="40" y="176"/>
                  <a:pt x="8" y="217"/>
                  <a:pt x="1" y="265"/>
                </a:cubicBezTo>
                <a:cubicBezTo>
                  <a:pt x="0" y="275"/>
                  <a:pt x="8" y="284"/>
                  <a:pt x="18" y="284"/>
                </a:cubicBezTo>
                <a:cubicBezTo>
                  <a:pt x="26" y="284"/>
                  <a:pt x="33" y="278"/>
                  <a:pt x="34" y="269"/>
                </a:cubicBezTo>
                <a:cubicBezTo>
                  <a:pt x="41" y="221"/>
                  <a:pt x="82" y="182"/>
                  <a:pt x="132" y="182"/>
                </a:cubicBezTo>
                <a:cubicBezTo>
                  <a:pt x="133" y="182"/>
                  <a:pt x="133" y="182"/>
                  <a:pt x="133" y="182"/>
                </a:cubicBezTo>
                <a:cubicBezTo>
                  <a:pt x="133" y="182"/>
                  <a:pt x="134" y="182"/>
                  <a:pt x="134" y="182"/>
                </a:cubicBezTo>
                <a:cubicBezTo>
                  <a:pt x="184" y="182"/>
                  <a:pt x="225" y="221"/>
                  <a:pt x="232" y="269"/>
                </a:cubicBezTo>
                <a:cubicBezTo>
                  <a:pt x="233" y="278"/>
                  <a:pt x="240" y="284"/>
                  <a:pt x="249" y="284"/>
                </a:cubicBezTo>
                <a:cubicBezTo>
                  <a:pt x="259" y="284"/>
                  <a:pt x="267" y="275"/>
                  <a:pt x="265" y="265"/>
                </a:cubicBezTo>
                <a:cubicBezTo>
                  <a:pt x="258" y="217"/>
                  <a:pt x="227" y="176"/>
                  <a:pt x="184" y="159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48870B57-F5F1-4277-85C2-5167F086C55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46176" y="3968750"/>
            <a:ext cx="252413" cy="252413"/>
          </a:xfrm>
          <a:custGeom>
            <a:avLst/>
            <a:gdLst>
              <a:gd name="T0" fmla="*/ 268 w 334"/>
              <a:gd name="T1" fmla="*/ 0 h 334"/>
              <a:gd name="T2" fmla="*/ 268 w 334"/>
              <a:gd name="T3" fmla="*/ 0 h 334"/>
              <a:gd name="T4" fmla="*/ 267 w 334"/>
              <a:gd name="T5" fmla="*/ 0 h 334"/>
              <a:gd name="T6" fmla="*/ 268 w 334"/>
              <a:gd name="T7" fmla="*/ 0 h 334"/>
              <a:gd name="T8" fmla="*/ 334 w 334"/>
              <a:gd name="T9" fmla="*/ 67 h 334"/>
              <a:gd name="T10" fmla="*/ 317 w 334"/>
              <a:gd name="T11" fmla="*/ 84 h 334"/>
              <a:gd name="T12" fmla="*/ 285 w 334"/>
              <a:gd name="T13" fmla="*/ 84 h 334"/>
              <a:gd name="T14" fmla="*/ 285 w 334"/>
              <a:gd name="T15" fmla="*/ 117 h 334"/>
              <a:gd name="T16" fmla="*/ 268 w 334"/>
              <a:gd name="T17" fmla="*/ 134 h 334"/>
              <a:gd name="T18" fmla="*/ 267 w 334"/>
              <a:gd name="T19" fmla="*/ 134 h 334"/>
              <a:gd name="T20" fmla="*/ 251 w 334"/>
              <a:gd name="T21" fmla="*/ 117 h 334"/>
              <a:gd name="T22" fmla="*/ 251 w 334"/>
              <a:gd name="T23" fmla="*/ 84 h 334"/>
              <a:gd name="T24" fmla="*/ 217 w 334"/>
              <a:gd name="T25" fmla="*/ 84 h 334"/>
              <a:gd name="T26" fmla="*/ 200 w 334"/>
              <a:gd name="T27" fmla="*/ 67 h 334"/>
              <a:gd name="T28" fmla="*/ 217 w 334"/>
              <a:gd name="T29" fmla="*/ 50 h 334"/>
              <a:gd name="T30" fmla="*/ 251 w 334"/>
              <a:gd name="T31" fmla="*/ 50 h 334"/>
              <a:gd name="T32" fmla="*/ 251 w 334"/>
              <a:gd name="T33" fmla="*/ 17 h 334"/>
              <a:gd name="T34" fmla="*/ 268 w 334"/>
              <a:gd name="T35" fmla="*/ 0 h 334"/>
              <a:gd name="T36" fmla="*/ 285 w 334"/>
              <a:gd name="T37" fmla="*/ 17 h 334"/>
              <a:gd name="T38" fmla="*/ 285 w 334"/>
              <a:gd name="T39" fmla="*/ 50 h 334"/>
              <a:gd name="T40" fmla="*/ 317 w 334"/>
              <a:gd name="T41" fmla="*/ 50 h 334"/>
              <a:gd name="T42" fmla="*/ 334 w 334"/>
              <a:gd name="T43" fmla="*/ 67 h 334"/>
              <a:gd name="T44" fmla="*/ 134 w 334"/>
              <a:gd name="T45" fmla="*/ 199 h 334"/>
              <a:gd name="T46" fmla="*/ 134 w 334"/>
              <a:gd name="T47" fmla="*/ 199 h 334"/>
              <a:gd name="T48" fmla="*/ 133 w 334"/>
              <a:gd name="T49" fmla="*/ 199 h 334"/>
              <a:gd name="T50" fmla="*/ 100 w 334"/>
              <a:gd name="T51" fmla="*/ 165 h 334"/>
              <a:gd name="T52" fmla="*/ 134 w 334"/>
              <a:gd name="T53" fmla="*/ 132 h 334"/>
              <a:gd name="T54" fmla="*/ 167 w 334"/>
              <a:gd name="T55" fmla="*/ 165 h 334"/>
              <a:gd name="T56" fmla="*/ 134 w 334"/>
              <a:gd name="T57" fmla="*/ 199 h 334"/>
              <a:gd name="T58" fmla="*/ 184 w 334"/>
              <a:gd name="T59" fmla="*/ 209 h 334"/>
              <a:gd name="T60" fmla="*/ 197 w 334"/>
              <a:gd name="T61" fmla="*/ 146 h 334"/>
              <a:gd name="T62" fmla="*/ 149 w 334"/>
              <a:gd name="T63" fmla="*/ 101 h 334"/>
              <a:gd name="T64" fmla="*/ 67 w 334"/>
              <a:gd name="T65" fmla="*/ 165 h 334"/>
              <a:gd name="T66" fmla="*/ 83 w 334"/>
              <a:gd name="T67" fmla="*/ 209 h 334"/>
              <a:gd name="T68" fmla="*/ 1 w 334"/>
              <a:gd name="T69" fmla="*/ 315 h 334"/>
              <a:gd name="T70" fmla="*/ 18 w 334"/>
              <a:gd name="T71" fmla="*/ 334 h 334"/>
              <a:gd name="T72" fmla="*/ 35 w 334"/>
              <a:gd name="T73" fmla="*/ 319 h 334"/>
              <a:gd name="T74" fmla="*/ 133 w 334"/>
              <a:gd name="T75" fmla="*/ 232 h 334"/>
              <a:gd name="T76" fmla="*/ 134 w 334"/>
              <a:gd name="T77" fmla="*/ 232 h 334"/>
              <a:gd name="T78" fmla="*/ 134 w 334"/>
              <a:gd name="T79" fmla="*/ 232 h 334"/>
              <a:gd name="T80" fmla="*/ 233 w 334"/>
              <a:gd name="T81" fmla="*/ 319 h 334"/>
              <a:gd name="T82" fmla="*/ 249 w 334"/>
              <a:gd name="T83" fmla="*/ 334 h 334"/>
              <a:gd name="T84" fmla="*/ 249 w 334"/>
              <a:gd name="T85" fmla="*/ 334 h 334"/>
              <a:gd name="T86" fmla="*/ 266 w 334"/>
              <a:gd name="T87" fmla="*/ 315 h 334"/>
              <a:gd name="T88" fmla="*/ 184 w 334"/>
              <a:gd name="T89" fmla="*/ 209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4" h="334">
                <a:moveTo>
                  <a:pt x="268" y="0"/>
                </a:moveTo>
                <a:cubicBezTo>
                  <a:pt x="268" y="0"/>
                  <a:pt x="268" y="0"/>
                  <a:pt x="268" y="0"/>
                </a:cubicBezTo>
                <a:cubicBezTo>
                  <a:pt x="268" y="0"/>
                  <a:pt x="267" y="0"/>
                  <a:pt x="267" y="0"/>
                </a:cubicBezTo>
                <a:lnTo>
                  <a:pt x="268" y="0"/>
                </a:lnTo>
                <a:close/>
                <a:moveTo>
                  <a:pt x="334" y="67"/>
                </a:moveTo>
                <a:cubicBezTo>
                  <a:pt x="334" y="76"/>
                  <a:pt x="326" y="84"/>
                  <a:pt x="317" y="84"/>
                </a:cubicBezTo>
                <a:lnTo>
                  <a:pt x="285" y="84"/>
                </a:lnTo>
                <a:lnTo>
                  <a:pt x="285" y="117"/>
                </a:lnTo>
                <a:cubicBezTo>
                  <a:pt x="285" y="126"/>
                  <a:pt x="277" y="134"/>
                  <a:pt x="268" y="134"/>
                </a:cubicBezTo>
                <a:lnTo>
                  <a:pt x="267" y="134"/>
                </a:lnTo>
                <a:cubicBezTo>
                  <a:pt x="258" y="134"/>
                  <a:pt x="251" y="126"/>
                  <a:pt x="251" y="117"/>
                </a:cubicBezTo>
                <a:lnTo>
                  <a:pt x="251" y="84"/>
                </a:lnTo>
                <a:lnTo>
                  <a:pt x="217" y="84"/>
                </a:lnTo>
                <a:cubicBezTo>
                  <a:pt x="208" y="84"/>
                  <a:pt x="200" y="76"/>
                  <a:pt x="200" y="67"/>
                </a:cubicBezTo>
                <a:cubicBezTo>
                  <a:pt x="200" y="58"/>
                  <a:pt x="208" y="50"/>
                  <a:pt x="217" y="50"/>
                </a:cubicBezTo>
                <a:lnTo>
                  <a:pt x="251" y="50"/>
                </a:lnTo>
                <a:lnTo>
                  <a:pt x="251" y="17"/>
                </a:lnTo>
                <a:cubicBezTo>
                  <a:pt x="251" y="8"/>
                  <a:pt x="258" y="0"/>
                  <a:pt x="268" y="0"/>
                </a:cubicBezTo>
                <a:cubicBezTo>
                  <a:pt x="277" y="0"/>
                  <a:pt x="285" y="8"/>
                  <a:pt x="285" y="17"/>
                </a:cubicBezTo>
                <a:lnTo>
                  <a:pt x="285" y="50"/>
                </a:lnTo>
                <a:lnTo>
                  <a:pt x="317" y="50"/>
                </a:lnTo>
                <a:cubicBezTo>
                  <a:pt x="326" y="50"/>
                  <a:pt x="334" y="58"/>
                  <a:pt x="334" y="67"/>
                </a:cubicBezTo>
                <a:close/>
                <a:moveTo>
                  <a:pt x="134" y="199"/>
                </a:moveTo>
                <a:cubicBezTo>
                  <a:pt x="134" y="199"/>
                  <a:pt x="134" y="199"/>
                  <a:pt x="134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15" y="198"/>
                  <a:pt x="100" y="184"/>
                  <a:pt x="100" y="165"/>
                </a:cubicBezTo>
                <a:cubicBezTo>
                  <a:pt x="100" y="147"/>
                  <a:pt x="115" y="132"/>
                  <a:pt x="134" y="132"/>
                </a:cubicBezTo>
                <a:cubicBezTo>
                  <a:pt x="152" y="132"/>
                  <a:pt x="167" y="147"/>
                  <a:pt x="167" y="165"/>
                </a:cubicBezTo>
                <a:cubicBezTo>
                  <a:pt x="167" y="184"/>
                  <a:pt x="152" y="198"/>
                  <a:pt x="134" y="199"/>
                </a:cubicBezTo>
                <a:close/>
                <a:moveTo>
                  <a:pt x="184" y="209"/>
                </a:moveTo>
                <a:cubicBezTo>
                  <a:pt x="198" y="192"/>
                  <a:pt x="204" y="170"/>
                  <a:pt x="197" y="146"/>
                </a:cubicBezTo>
                <a:cubicBezTo>
                  <a:pt x="191" y="123"/>
                  <a:pt x="172" y="106"/>
                  <a:pt x="149" y="101"/>
                </a:cubicBezTo>
                <a:cubicBezTo>
                  <a:pt x="105" y="91"/>
                  <a:pt x="67" y="124"/>
                  <a:pt x="67" y="165"/>
                </a:cubicBezTo>
                <a:cubicBezTo>
                  <a:pt x="67" y="182"/>
                  <a:pt x="73" y="197"/>
                  <a:pt x="83" y="209"/>
                </a:cubicBezTo>
                <a:cubicBezTo>
                  <a:pt x="40" y="226"/>
                  <a:pt x="8" y="267"/>
                  <a:pt x="1" y="315"/>
                </a:cubicBezTo>
                <a:cubicBezTo>
                  <a:pt x="0" y="325"/>
                  <a:pt x="8" y="334"/>
                  <a:pt x="18" y="334"/>
                </a:cubicBezTo>
                <a:cubicBezTo>
                  <a:pt x="26" y="334"/>
                  <a:pt x="33" y="328"/>
                  <a:pt x="35" y="319"/>
                </a:cubicBezTo>
                <a:cubicBezTo>
                  <a:pt x="41" y="271"/>
                  <a:pt x="83" y="232"/>
                  <a:pt x="133" y="232"/>
                </a:cubicBezTo>
                <a:cubicBezTo>
                  <a:pt x="133" y="232"/>
                  <a:pt x="133" y="232"/>
                  <a:pt x="134" y="232"/>
                </a:cubicBezTo>
                <a:cubicBezTo>
                  <a:pt x="134" y="232"/>
                  <a:pt x="134" y="232"/>
                  <a:pt x="134" y="232"/>
                </a:cubicBezTo>
                <a:cubicBezTo>
                  <a:pt x="184" y="232"/>
                  <a:pt x="226" y="271"/>
                  <a:pt x="233" y="319"/>
                </a:cubicBezTo>
                <a:cubicBezTo>
                  <a:pt x="234" y="328"/>
                  <a:pt x="241" y="334"/>
                  <a:pt x="249" y="334"/>
                </a:cubicBezTo>
                <a:lnTo>
                  <a:pt x="249" y="334"/>
                </a:lnTo>
                <a:cubicBezTo>
                  <a:pt x="259" y="334"/>
                  <a:pt x="267" y="325"/>
                  <a:pt x="266" y="315"/>
                </a:cubicBezTo>
                <a:cubicBezTo>
                  <a:pt x="259" y="267"/>
                  <a:pt x="227" y="226"/>
                  <a:pt x="184" y="2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2254E4ED-94C6-485E-88A3-4CCEC6E6706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72138" y="3460750"/>
            <a:ext cx="242888" cy="242888"/>
          </a:xfrm>
          <a:custGeom>
            <a:avLst/>
            <a:gdLst>
              <a:gd name="T0" fmla="*/ 314 w 321"/>
              <a:gd name="T1" fmla="*/ 77 h 320"/>
              <a:gd name="T2" fmla="*/ 314 w 321"/>
              <a:gd name="T3" fmla="*/ 101 h 320"/>
              <a:gd name="T4" fmla="*/ 291 w 321"/>
              <a:gd name="T5" fmla="*/ 101 h 320"/>
              <a:gd name="T6" fmla="*/ 267 w 321"/>
              <a:gd name="T7" fmla="*/ 77 h 320"/>
              <a:gd name="T8" fmla="*/ 244 w 321"/>
              <a:gd name="T9" fmla="*/ 101 h 320"/>
              <a:gd name="T10" fmla="*/ 220 w 321"/>
              <a:gd name="T11" fmla="*/ 101 h 320"/>
              <a:gd name="T12" fmla="*/ 220 w 321"/>
              <a:gd name="T13" fmla="*/ 77 h 320"/>
              <a:gd name="T14" fmla="*/ 244 w 321"/>
              <a:gd name="T15" fmla="*/ 54 h 320"/>
              <a:gd name="T16" fmla="*/ 220 w 321"/>
              <a:gd name="T17" fmla="*/ 30 h 320"/>
              <a:gd name="T18" fmla="*/ 220 w 321"/>
              <a:gd name="T19" fmla="*/ 7 h 320"/>
              <a:gd name="T20" fmla="*/ 244 w 321"/>
              <a:gd name="T21" fmla="*/ 7 h 320"/>
              <a:gd name="T22" fmla="*/ 267 w 321"/>
              <a:gd name="T23" fmla="*/ 30 h 320"/>
              <a:gd name="T24" fmla="*/ 291 w 321"/>
              <a:gd name="T25" fmla="*/ 7 h 320"/>
              <a:gd name="T26" fmla="*/ 314 w 321"/>
              <a:gd name="T27" fmla="*/ 7 h 320"/>
              <a:gd name="T28" fmla="*/ 314 w 321"/>
              <a:gd name="T29" fmla="*/ 30 h 320"/>
              <a:gd name="T30" fmla="*/ 291 w 321"/>
              <a:gd name="T31" fmla="*/ 54 h 320"/>
              <a:gd name="T32" fmla="*/ 314 w 321"/>
              <a:gd name="T33" fmla="*/ 77 h 320"/>
              <a:gd name="T34" fmla="*/ 134 w 321"/>
              <a:gd name="T35" fmla="*/ 185 h 320"/>
              <a:gd name="T36" fmla="*/ 133 w 321"/>
              <a:gd name="T37" fmla="*/ 185 h 320"/>
              <a:gd name="T38" fmla="*/ 133 w 321"/>
              <a:gd name="T39" fmla="*/ 185 h 320"/>
              <a:gd name="T40" fmla="*/ 100 w 321"/>
              <a:gd name="T41" fmla="*/ 152 h 320"/>
              <a:gd name="T42" fmla="*/ 133 w 321"/>
              <a:gd name="T43" fmla="*/ 119 h 320"/>
              <a:gd name="T44" fmla="*/ 167 w 321"/>
              <a:gd name="T45" fmla="*/ 152 h 320"/>
              <a:gd name="T46" fmla="*/ 134 w 321"/>
              <a:gd name="T47" fmla="*/ 185 h 320"/>
              <a:gd name="T48" fmla="*/ 184 w 321"/>
              <a:gd name="T49" fmla="*/ 195 h 320"/>
              <a:gd name="T50" fmla="*/ 197 w 321"/>
              <a:gd name="T51" fmla="*/ 132 h 320"/>
              <a:gd name="T52" fmla="*/ 149 w 321"/>
              <a:gd name="T53" fmla="*/ 87 h 320"/>
              <a:gd name="T54" fmla="*/ 67 w 321"/>
              <a:gd name="T55" fmla="*/ 152 h 320"/>
              <a:gd name="T56" fmla="*/ 83 w 321"/>
              <a:gd name="T57" fmla="*/ 195 h 320"/>
              <a:gd name="T58" fmla="*/ 2 w 321"/>
              <a:gd name="T59" fmla="*/ 302 h 320"/>
              <a:gd name="T60" fmla="*/ 18 w 321"/>
              <a:gd name="T61" fmla="*/ 320 h 320"/>
              <a:gd name="T62" fmla="*/ 34 w 321"/>
              <a:gd name="T63" fmla="*/ 306 h 320"/>
              <a:gd name="T64" fmla="*/ 133 w 321"/>
              <a:gd name="T65" fmla="*/ 219 h 320"/>
              <a:gd name="T66" fmla="*/ 133 w 321"/>
              <a:gd name="T67" fmla="*/ 219 h 320"/>
              <a:gd name="T68" fmla="*/ 134 w 321"/>
              <a:gd name="T69" fmla="*/ 219 h 320"/>
              <a:gd name="T70" fmla="*/ 232 w 321"/>
              <a:gd name="T71" fmla="*/ 305 h 320"/>
              <a:gd name="T72" fmla="*/ 249 w 321"/>
              <a:gd name="T73" fmla="*/ 318 h 320"/>
              <a:gd name="T74" fmla="*/ 249 w 321"/>
              <a:gd name="T75" fmla="*/ 318 h 320"/>
              <a:gd name="T76" fmla="*/ 265 w 321"/>
              <a:gd name="T77" fmla="*/ 300 h 320"/>
              <a:gd name="T78" fmla="*/ 184 w 321"/>
              <a:gd name="T79" fmla="*/ 195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21" h="320">
                <a:moveTo>
                  <a:pt x="314" y="77"/>
                </a:moveTo>
                <a:cubicBezTo>
                  <a:pt x="321" y="84"/>
                  <a:pt x="321" y="94"/>
                  <a:pt x="314" y="101"/>
                </a:cubicBezTo>
                <a:cubicBezTo>
                  <a:pt x="308" y="107"/>
                  <a:pt x="297" y="107"/>
                  <a:pt x="291" y="101"/>
                </a:cubicBezTo>
                <a:lnTo>
                  <a:pt x="267" y="77"/>
                </a:lnTo>
                <a:lnTo>
                  <a:pt x="244" y="101"/>
                </a:lnTo>
                <a:cubicBezTo>
                  <a:pt x="237" y="107"/>
                  <a:pt x="227" y="107"/>
                  <a:pt x="220" y="101"/>
                </a:cubicBezTo>
                <a:cubicBezTo>
                  <a:pt x="214" y="94"/>
                  <a:pt x="214" y="84"/>
                  <a:pt x="220" y="77"/>
                </a:cubicBezTo>
                <a:lnTo>
                  <a:pt x="244" y="54"/>
                </a:lnTo>
                <a:lnTo>
                  <a:pt x="220" y="30"/>
                </a:lnTo>
                <a:cubicBezTo>
                  <a:pt x="214" y="24"/>
                  <a:pt x="214" y="13"/>
                  <a:pt x="220" y="7"/>
                </a:cubicBezTo>
                <a:cubicBezTo>
                  <a:pt x="227" y="0"/>
                  <a:pt x="237" y="0"/>
                  <a:pt x="244" y="7"/>
                </a:cubicBezTo>
                <a:lnTo>
                  <a:pt x="267" y="30"/>
                </a:lnTo>
                <a:lnTo>
                  <a:pt x="291" y="7"/>
                </a:lnTo>
                <a:cubicBezTo>
                  <a:pt x="297" y="0"/>
                  <a:pt x="308" y="0"/>
                  <a:pt x="314" y="7"/>
                </a:cubicBezTo>
                <a:cubicBezTo>
                  <a:pt x="321" y="13"/>
                  <a:pt x="321" y="24"/>
                  <a:pt x="314" y="30"/>
                </a:cubicBezTo>
                <a:lnTo>
                  <a:pt x="291" y="54"/>
                </a:lnTo>
                <a:lnTo>
                  <a:pt x="314" y="77"/>
                </a:lnTo>
                <a:close/>
                <a:moveTo>
                  <a:pt x="134" y="185"/>
                </a:moveTo>
                <a:cubicBezTo>
                  <a:pt x="134" y="185"/>
                  <a:pt x="134" y="185"/>
                  <a:pt x="133" y="185"/>
                </a:cubicBezTo>
                <a:cubicBezTo>
                  <a:pt x="133" y="185"/>
                  <a:pt x="133" y="185"/>
                  <a:pt x="133" y="185"/>
                </a:cubicBezTo>
                <a:cubicBezTo>
                  <a:pt x="115" y="185"/>
                  <a:pt x="100" y="170"/>
                  <a:pt x="100" y="152"/>
                </a:cubicBezTo>
                <a:cubicBezTo>
                  <a:pt x="100" y="134"/>
                  <a:pt x="115" y="119"/>
                  <a:pt x="133" y="119"/>
                </a:cubicBezTo>
                <a:cubicBezTo>
                  <a:pt x="152" y="119"/>
                  <a:pt x="167" y="134"/>
                  <a:pt x="167" y="152"/>
                </a:cubicBezTo>
                <a:cubicBezTo>
                  <a:pt x="167" y="170"/>
                  <a:pt x="152" y="185"/>
                  <a:pt x="134" y="185"/>
                </a:cubicBezTo>
                <a:close/>
                <a:moveTo>
                  <a:pt x="184" y="195"/>
                </a:moveTo>
                <a:cubicBezTo>
                  <a:pt x="198" y="179"/>
                  <a:pt x="204" y="157"/>
                  <a:pt x="197" y="132"/>
                </a:cubicBezTo>
                <a:cubicBezTo>
                  <a:pt x="191" y="110"/>
                  <a:pt x="172" y="92"/>
                  <a:pt x="149" y="87"/>
                </a:cubicBezTo>
                <a:cubicBezTo>
                  <a:pt x="105" y="77"/>
                  <a:pt x="67" y="110"/>
                  <a:pt x="67" y="152"/>
                </a:cubicBezTo>
                <a:cubicBezTo>
                  <a:pt x="67" y="169"/>
                  <a:pt x="73" y="184"/>
                  <a:pt x="83" y="195"/>
                </a:cubicBezTo>
                <a:cubicBezTo>
                  <a:pt x="40" y="213"/>
                  <a:pt x="8" y="254"/>
                  <a:pt x="2" y="302"/>
                </a:cubicBezTo>
                <a:cubicBezTo>
                  <a:pt x="0" y="311"/>
                  <a:pt x="8" y="320"/>
                  <a:pt x="18" y="320"/>
                </a:cubicBezTo>
                <a:cubicBezTo>
                  <a:pt x="26" y="320"/>
                  <a:pt x="33" y="314"/>
                  <a:pt x="34" y="306"/>
                </a:cubicBezTo>
                <a:cubicBezTo>
                  <a:pt x="41" y="258"/>
                  <a:pt x="83" y="219"/>
                  <a:pt x="133" y="219"/>
                </a:cubicBezTo>
                <a:cubicBezTo>
                  <a:pt x="133" y="219"/>
                  <a:pt x="133" y="219"/>
                  <a:pt x="133" y="219"/>
                </a:cubicBezTo>
                <a:cubicBezTo>
                  <a:pt x="134" y="219"/>
                  <a:pt x="134" y="219"/>
                  <a:pt x="134" y="219"/>
                </a:cubicBezTo>
                <a:cubicBezTo>
                  <a:pt x="184" y="219"/>
                  <a:pt x="226" y="257"/>
                  <a:pt x="232" y="305"/>
                </a:cubicBezTo>
                <a:cubicBezTo>
                  <a:pt x="234" y="313"/>
                  <a:pt x="241" y="318"/>
                  <a:pt x="249" y="318"/>
                </a:cubicBezTo>
                <a:lnTo>
                  <a:pt x="249" y="318"/>
                </a:lnTo>
                <a:cubicBezTo>
                  <a:pt x="259" y="318"/>
                  <a:pt x="267" y="310"/>
                  <a:pt x="265" y="300"/>
                </a:cubicBezTo>
                <a:cubicBezTo>
                  <a:pt x="259" y="253"/>
                  <a:pt x="227" y="213"/>
                  <a:pt x="184" y="1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id="{F5F4D91A-FF05-4C40-AA8B-4E9E16E776C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70488" y="3500438"/>
            <a:ext cx="252413" cy="214313"/>
          </a:xfrm>
          <a:custGeom>
            <a:avLst/>
            <a:gdLst>
              <a:gd name="T0" fmla="*/ 333 w 333"/>
              <a:gd name="T1" fmla="*/ 33 h 283"/>
              <a:gd name="T2" fmla="*/ 200 w 333"/>
              <a:gd name="T3" fmla="*/ 33 h 283"/>
              <a:gd name="T4" fmla="*/ 200 w 333"/>
              <a:gd name="T5" fmla="*/ 0 h 283"/>
              <a:gd name="T6" fmla="*/ 333 w 333"/>
              <a:gd name="T7" fmla="*/ 0 h 283"/>
              <a:gd name="T8" fmla="*/ 333 w 333"/>
              <a:gd name="T9" fmla="*/ 33 h 283"/>
              <a:gd name="T10" fmla="*/ 38 w 333"/>
              <a:gd name="T11" fmla="*/ 250 h 283"/>
              <a:gd name="T12" fmla="*/ 132 w 333"/>
              <a:gd name="T13" fmla="*/ 181 h 283"/>
              <a:gd name="T14" fmla="*/ 133 w 333"/>
              <a:gd name="T15" fmla="*/ 181 h 283"/>
              <a:gd name="T16" fmla="*/ 134 w 333"/>
              <a:gd name="T17" fmla="*/ 181 h 283"/>
              <a:gd name="T18" fmla="*/ 228 w 333"/>
              <a:gd name="T19" fmla="*/ 250 h 283"/>
              <a:gd name="T20" fmla="*/ 38 w 333"/>
              <a:gd name="T21" fmla="*/ 250 h 283"/>
              <a:gd name="T22" fmla="*/ 133 w 333"/>
              <a:gd name="T23" fmla="*/ 81 h 283"/>
              <a:gd name="T24" fmla="*/ 166 w 333"/>
              <a:gd name="T25" fmla="*/ 115 h 283"/>
              <a:gd name="T26" fmla="*/ 134 w 333"/>
              <a:gd name="T27" fmla="*/ 148 h 283"/>
              <a:gd name="T28" fmla="*/ 133 w 333"/>
              <a:gd name="T29" fmla="*/ 148 h 283"/>
              <a:gd name="T30" fmla="*/ 132 w 333"/>
              <a:gd name="T31" fmla="*/ 148 h 283"/>
              <a:gd name="T32" fmla="*/ 100 w 333"/>
              <a:gd name="T33" fmla="*/ 115 h 283"/>
              <a:gd name="T34" fmla="*/ 133 w 333"/>
              <a:gd name="T35" fmla="*/ 81 h 283"/>
              <a:gd name="T36" fmla="*/ 183 w 333"/>
              <a:gd name="T37" fmla="*/ 158 h 283"/>
              <a:gd name="T38" fmla="*/ 200 w 333"/>
              <a:gd name="T39" fmla="*/ 115 h 283"/>
              <a:gd name="T40" fmla="*/ 133 w 333"/>
              <a:gd name="T41" fmla="*/ 48 h 283"/>
              <a:gd name="T42" fmla="*/ 66 w 333"/>
              <a:gd name="T43" fmla="*/ 115 h 283"/>
              <a:gd name="T44" fmla="*/ 83 w 333"/>
              <a:gd name="T45" fmla="*/ 158 h 283"/>
              <a:gd name="T46" fmla="*/ 0 w 333"/>
              <a:gd name="T47" fmla="*/ 281 h 283"/>
              <a:gd name="T48" fmla="*/ 0 w 333"/>
              <a:gd name="T49" fmla="*/ 283 h 283"/>
              <a:gd name="T50" fmla="*/ 266 w 333"/>
              <a:gd name="T51" fmla="*/ 283 h 283"/>
              <a:gd name="T52" fmla="*/ 266 w 333"/>
              <a:gd name="T53" fmla="*/ 281 h 283"/>
              <a:gd name="T54" fmla="*/ 183 w 333"/>
              <a:gd name="T55" fmla="*/ 158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3" h="283">
                <a:moveTo>
                  <a:pt x="333" y="33"/>
                </a:moveTo>
                <a:lnTo>
                  <a:pt x="200" y="33"/>
                </a:lnTo>
                <a:lnTo>
                  <a:pt x="200" y="0"/>
                </a:lnTo>
                <a:lnTo>
                  <a:pt x="333" y="0"/>
                </a:lnTo>
                <a:lnTo>
                  <a:pt x="333" y="33"/>
                </a:lnTo>
                <a:close/>
                <a:moveTo>
                  <a:pt x="38" y="250"/>
                </a:moveTo>
                <a:cubicBezTo>
                  <a:pt x="51" y="210"/>
                  <a:pt x="88" y="182"/>
                  <a:pt x="132" y="181"/>
                </a:cubicBezTo>
                <a:cubicBezTo>
                  <a:pt x="133" y="181"/>
                  <a:pt x="133" y="181"/>
                  <a:pt x="133" y="181"/>
                </a:cubicBezTo>
                <a:cubicBezTo>
                  <a:pt x="133" y="181"/>
                  <a:pt x="133" y="181"/>
                  <a:pt x="134" y="181"/>
                </a:cubicBezTo>
                <a:cubicBezTo>
                  <a:pt x="178" y="182"/>
                  <a:pt x="215" y="210"/>
                  <a:pt x="228" y="250"/>
                </a:cubicBezTo>
                <a:lnTo>
                  <a:pt x="38" y="250"/>
                </a:lnTo>
                <a:close/>
                <a:moveTo>
                  <a:pt x="133" y="81"/>
                </a:moveTo>
                <a:cubicBezTo>
                  <a:pt x="151" y="81"/>
                  <a:pt x="166" y="96"/>
                  <a:pt x="166" y="115"/>
                </a:cubicBezTo>
                <a:cubicBezTo>
                  <a:pt x="166" y="133"/>
                  <a:pt x="152" y="148"/>
                  <a:pt x="134" y="148"/>
                </a:cubicBezTo>
                <a:cubicBezTo>
                  <a:pt x="133" y="148"/>
                  <a:pt x="133" y="148"/>
                  <a:pt x="133" y="148"/>
                </a:cubicBezTo>
                <a:cubicBezTo>
                  <a:pt x="133" y="148"/>
                  <a:pt x="133" y="148"/>
                  <a:pt x="132" y="148"/>
                </a:cubicBezTo>
                <a:cubicBezTo>
                  <a:pt x="114" y="148"/>
                  <a:pt x="100" y="133"/>
                  <a:pt x="100" y="115"/>
                </a:cubicBezTo>
                <a:cubicBezTo>
                  <a:pt x="100" y="96"/>
                  <a:pt x="115" y="81"/>
                  <a:pt x="133" y="81"/>
                </a:cubicBezTo>
                <a:close/>
                <a:moveTo>
                  <a:pt x="183" y="158"/>
                </a:moveTo>
                <a:cubicBezTo>
                  <a:pt x="193" y="146"/>
                  <a:pt x="200" y="131"/>
                  <a:pt x="200" y="115"/>
                </a:cubicBezTo>
                <a:cubicBezTo>
                  <a:pt x="200" y="78"/>
                  <a:pt x="170" y="48"/>
                  <a:pt x="133" y="48"/>
                </a:cubicBezTo>
                <a:cubicBezTo>
                  <a:pt x="96" y="48"/>
                  <a:pt x="66" y="78"/>
                  <a:pt x="66" y="115"/>
                </a:cubicBezTo>
                <a:cubicBezTo>
                  <a:pt x="66" y="131"/>
                  <a:pt x="73" y="146"/>
                  <a:pt x="83" y="158"/>
                </a:cubicBezTo>
                <a:cubicBezTo>
                  <a:pt x="34" y="178"/>
                  <a:pt x="0" y="225"/>
                  <a:pt x="0" y="281"/>
                </a:cubicBezTo>
                <a:cubicBezTo>
                  <a:pt x="0" y="282"/>
                  <a:pt x="0" y="283"/>
                  <a:pt x="0" y="283"/>
                </a:cubicBezTo>
                <a:lnTo>
                  <a:pt x="266" y="283"/>
                </a:lnTo>
                <a:cubicBezTo>
                  <a:pt x="266" y="283"/>
                  <a:pt x="266" y="282"/>
                  <a:pt x="266" y="281"/>
                </a:cubicBezTo>
                <a:cubicBezTo>
                  <a:pt x="266" y="225"/>
                  <a:pt x="232" y="178"/>
                  <a:pt x="183" y="158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id="{D7D7EEF7-8842-4FFD-80F5-B76A97C4FA8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68838" y="3462338"/>
            <a:ext cx="250825" cy="252413"/>
          </a:xfrm>
          <a:custGeom>
            <a:avLst/>
            <a:gdLst>
              <a:gd name="T0" fmla="*/ 333 w 333"/>
              <a:gd name="T1" fmla="*/ 50 h 333"/>
              <a:gd name="T2" fmla="*/ 333 w 333"/>
              <a:gd name="T3" fmla="*/ 83 h 333"/>
              <a:gd name="T4" fmla="*/ 283 w 333"/>
              <a:gd name="T5" fmla="*/ 83 h 333"/>
              <a:gd name="T6" fmla="*/ 283 w 333"/>
              <a:gd name="T7" fmla="*/ 133 h 333"/>
              <a:gd name="T8" fmla="*/ 250 w 333"/>
              <a:gd name="T9" fmla="*/ 133 h 333"/>
              <a:gd name="T10" fmla="*/ 250 w 333"/>
              <a:gd name="T11" fmla="*/ 83 h 333"/>
              <a:gd name="T12" fmla="*/ 200 w 333"/>
              <a:gd name="T13" fmla="*/ 83 h 333"/>
              <a:gd name="T14" fmla="*/ 200 w 333"/>
              <a:gd name="T15" fmla="*/ 50 h 333"/>
              <a:gd name="T16" fmla="*/ 250 w 333"/>
              <a:gd name="T17" fmla="*/ 50 h 333"/>
              <a:gd name="T18" fmla="*/ 250 w 333"/>
              <a:gd name="T19" fmla="*/ 0 h 333"/>
              <a:gd name="T20" fmla="*/ 283 w 333"/>
              <a:gd name="T21" fmla="*/ 0 h 333"/>
              <a:gd name="T22" fmla="*/ 283 w 333"/>
              <a:gd name="T23" fmla="*/ 50 h 333"/>
              <a:gd name="T24" fmla="*/ 333 w 333"/>
              <a:gd name="T25" fmla="*/ 50 h 333"/>
              <a:gd name="T26" fmla="*/ 39 w 333"/>
              <a:gd name="T27" fmla="*/ 300 h 333"/>
              <a:gd name="T28" fmla="*/ 133 w 333"/>
              <a:gd name="T29" fmla="*/ 231 h 333"/>
              <a:gd name="T30" fmla="*/ 133 w 333"/>
              <a:gd name="T31" fmla="*/ 231 h 333"/>
              <a:gd name="T32" fmla="*/ 134 w 333"/>
              <a:gd name="T33" fmla="*/ 231 h 333"/>
              <a:gd name="T34" fmla="*/ 228 w 333"/>
              <a:gd name="T35" fmla="*/ 300 h 333"/>
              <a:gd name="T36" fmla="*/ 39 w 333"/>
              <a:gd name="T37" fmla="*/ 300 h 333"/>
              <a:gd name="T38" fmla="*/ 133 w 333"/>
              <a:gd name="T39" fmla="*/ 131 h 333"/>
              <a:gd name="T40" fmla="*/ 167 w 333"/>
              <a:gd name="T41" fmla="*/ 165 h 333"/>
              <a:gd name="T42" fmla="*/ 134 w 333"/>
              <a:gd name="T43" fmla="*/ 198 h 333"/>
              <a:gd name="T44" fmla="*/ 133 w 333"/>
              <a:gd name="T45" fmla="*/ 198 h 333"/>
              <a:gd name="T46" fmla="*/ 133 w 333"/>
              <a:gd name="T47" fmla="*/ 198 h 333"/>
              <a:gd name="T48" fmla="*/ 100 w 333"/>
              <a:gd name="T49" fmla="*/ 165 h 333"/>
              <a:gd name="T50" fmla="*/ 133 w 333"/>
              <a:gd name="T51" fmla="*/ 131 h 333"/>
              <a:gd name="T52" fmla="*/ 184 w 333"/>
              <a:gd name="T53" fmla="*/ 208 h 333"/>
              <a:gd name="T54" fmla="*/ 200 w 333"/>
              <a:gd name="T55" fmla="*/ 165 h 333"/>
              <a:gd name="T56" fmla="*/ 133 w 333"/>
              <a:gd name="T57" fmla="*/ 98 h 333"/>
              <a:gd name="T58" fmla="*/ 67 w 333"/>
              <a:gd name="T59" fmla="*/ 165 h 333"/>
              <a:gd name="T60" fmla="*/ 83 w 333"/>
              <a:gd name="T61" fmla="*/ 208 h 333"/>
              <a:gd name="T62" fmla="*/ 0 w 333"/>
              <a:gd name="T63" fmla="*/ 331 h 333"/>
              <a:gd name="T64" fmla="*/ 0 w 333"/>
              <a:gd name="T65" fmla="*/ 333 h 333"/>
              <a:gd name="T66" fmla="*/ 267 w 333"/>
              <a:gd name="T67" fmla="*/ 333 h 333"/>
              <a:gd name="T68" fmla="*/ 184 w 333"/>
              <a:gd name="T69" fmla="*/ 20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3">
                <a:moveTo>
                  <a:pt x="333" y="50"/>
                </a:moveTo>
                <a:lnTo>
                  <a:pt x="333" y="83"/>
                </a:lnTo>
                <a:lnTo>
                  <a:pt x="283" y="83"/>
                </a:lnTo>
                <a:lnTo>
                  <a:pt x="283" y="133"/>
                </a:lnTo>
                <a:lnTo>
                  <a:pt x="250" y="133"/>
                </a:lnTo>
                <a:lnTo>
                  <a:pt x="250" y="83"/>
                </a:lnTo>
                <a:lnTo>
                  <a:pt x="200" y="83"/>
                </a:lnTo>
                <a:lnTo>
                  <a:pt x="200" y="50"/>
                </a:lnTo>
                <a:lnTo>
                  <a:pt x="250" y="50"/>
                </a:lnTo>
                <a:lnTo>
                  <a:pt x="250" y="0"/>
                </a:lnTo>
                <a:lnTo>
                  <a:pt x="283" y="0"/>
                </a:lnTo>
                <a:lnTo>
                  <a:pt x="283" y="50"/>
                </a:lnTo>
                <a:lnTo>
                  <a:pt x="333" y="50"/>
                </a:lnTo>
                <a:close/>
                <a:moveTo>
                  <a:pt x="39" y="300"/>
                </a:moveTo>
                <a:cubicBezTo>
                  <a:pt x="52" y="260"/>
                  <a:pt x="89" y="232"/>
                  <a:pt x="133" y="231"/>
                </a:cubicBezTo>
                <a:cubicBezTo>
                  <a:pt x="133" y="231"/>
                  <a:pt x="133" y="231"/>
                  <a:pt x="133" y="231"/>
                </a:cubicBezTo>
                <a:cubicBezTo>
                  <a:pt x="134" y="231"/>
                  <a:pt x="134" y="231"/>
                  <a:pt x="134" y="231"/>
                </a:cubicBezTo>
                <a:cubicBezTo>
                  <a:pt x="178" y="232"/>
                  <a:pt x="215" y="260"/>
                  <a:pt x="228" y="300"/>
                </a:cubicBezTo>
                <a:lnTo>
                  <a:pt x="39" y="300"/>
                </a:lnTo>
                <a:close/>
                <a:moveTo>
                  <a:pt x="133" y="131"/>
                </a:moveTo>
                <a:cubicBezTo>
                  <a:pt x="152" y="131"/>
                  <a:pt x="167" y="146"/>
                  <a:pt x="167" y="165"/>
                </a:cubicBezTo>
                <a:cubicBezTo>
                  <a:pt x="167" y="183"/>
                  <a:pt x="152" y="198"/>
                  <a:pt x="134" y="198"/>
                </a:cubicBezTo>
                <a:cubicBezTo>
                  <a:pt x="134" y="198"/>
                  <a:pt x="134" y="198"/>
                  <a:pt x="133" y="198"/>
                </a:cubicBezTo>
                <a:cubicBezTo>
                  <a:pt x="133" y="198"/>
                  <a:pt x="133" y="198"/>
                  <a:pt x="133" y="198"/>
                </a:cubicBezTo>
                <a:cubicBezTo>
                  <a:pt x="115" y="198"/>
                  <a:pt x="100" y="183"/>
                  <a:pt x="100" y="165"/>
                </a:cubicBezTo>
                <a:cubicBezTo>
                  <a:pt x="100" y="146"/>
                  <a:pt x="115" y="131"/>
                  <a:pt x="133" y="131"/>
                </a:cubicBezTo>
                <a:close/>
                <a:moveTo>
                  <a:pt x="184" y="208"/>
                </a:moveTo>
                <a:cubicBezTo>
                  <a:pt x="194" y="196"/>
                  <a:pt x="200" y="181"/>
                  <a:pt x="200" y="165"/>
                </a:cubicBezTo>
                <a:cubicBezTo>
                  <a:pt x="200" y="128"/>
                  <a:pt x="170" y="98"/>
                  <a:pt x="133" y="98"/>
                </a:cubicBezTo>
                <a:cubicBezTo>
                  <a:pt x="97" y="98"/>
                  <a:pt x="67" y="128"/>
                  <a:pt x="67" y="165"/>
                </a:cubicBezTo>
                <a:cubicBezTo>
                  <a:pt x="67" y="181"/>
                  <a:pt x="73" y="196"/>
                  <a:pt x="83" y="208"/>
                </a:cubicBezTo>
                <a:cubicBezTo>
                  <a:pt x="34" y="228"/>
                  <a:pt x="0" y="275"/>
                  <a:pt x="0" y="331"/>
                </a:cubicBezTo>
                <a:cubicBezTo>
                  <a:pt x="0" y="332"/>
                  <a:pt x="0" y="333"/>
                  <a:pt x="0" y="333"/>
                </a:cubicBezTo>
                <a:lnTo>
                  <a:pt x="267" y="333"/>
                </a:lnTo>
                <a:cubicBezTo>
                  <a:pt x="270" y="292"/>
                  <a:pt x="243" y="232"/>
                  <a:pt x="184" y="208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F92D14A5-9BE4-48E2-84AE-84872112D8F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65601" y="3462338"/>
            <a:ext cx="247650" cy="252413"/>
          </a:xfrm>
          <a:custGeom>
            <a:avLst/>
            <a:gdLst>
              <a:gd name="T0" fmla="*/ 295 w 330"/>
              <a:gd name="T1" fmla="*/ 59 h 333"/>
              <a:gd name="T2" fmla="*/ 330 w 330"/>
              <a:gd name="T3" fmla="*/ 94 h 333"/>
              <a:gd name="T4" fmla="*/ 306 w 330"/>
              <a:gd name="T5" fmla="*/ 118 h 333"/>
              <a:gd name="T6" fmla="*/ 271 w 330"/>
              <a:gd name="T7" fmla="*/ 82 h 333"/>
              <a:gd name="T8" fmla="*/ 236 w 330"/>
              <a:gd name="T9" fmla="*/ 118 h 333"/>
              <a:gd name="T10" fmla="*/ 212 w 330"/>
              <a:gd name="T11" fmla="*/ 94 h 333"/>
              <a:gd name="T12" fmla="*/ 247 w 330"/>
              <a:gd name="T13" fmla="*/ 59 h 333"/>
              <a:gd name="T14" fmla="*/ 212 w 330"/>
              <a:gd name="T15" fmla="*/ 23 h 333"/>
              <a:gd name="T16" fmla="*/ 236 w 330"/>
              <a:gd name="T17" fmla="*/ 0 h 333"/>
              <a:gd name="T18" fmla="*/ 271 w 330"/>
              <a:gd name="T19" fmla="*/ 35 h 333"/>
              <a:gd name="T20" fmla="*/ 306 w 330"/>
              <a:gd name="T21" fmla="*/ 0 h 333"/>
              <a:gd name="T22" fmla="*/ 330 w 330"/>
              <a:gd name="T23" fmla="*/ 23 h 333"/>
              <a:gd name="T24" fmla="*/ 295 w 330"/>
              <a:gd name="T25" fmla="*/ 59 h 333"/>
              <a:gd name="T26" fmla="*/ 42 w 330"/>
              <a:gd name="T27" fmla="*/ 300 h 333"/>
              <a:gd name="T28" fmla="*/ 136 w 330"/>
              <a:gd name="T29" fmla="*/ 227 h 333"/>
              <a:gd name="T30" fmla="*/ 137 w 330"/>
              <a:gd name="T31" fmla="*/ 226 h 333"/>
              <a:gd name="T32" fmla="*/ 138 w 330"/>
              <a:gd name="T33" fmla="*/ 228 h 333"/>
              <a:gd name="T34" fmla="*/ 232 w 330"/>
              <a:gd name="T35" fmla="*/ 300 h 333"/>
              <a:gd name="T36" fmla="*/ 42 w 330"/>
              <a:gd name="T37" fmla="*/ 300 h 333"/>
              <a:gd name="T38" fmla="*/ 137 w 330"/>
              <a:gd name="T39" fmla="*/ 124 h 333"/>
              <a:gd name="T40" fmla="*/ 170 w 330"/>
              <a:gd name="T41" fmla="*/ 157 h 333"/>
              <a:gd name="T42" fmla="*/ 138 w 330"/>
              <a:gd name="T43" fmla="*/ 190 h 333"/>
              <a:gd name="T44" fmla="*/ 137 w 330"/>
              <a:gd name="T45" fmla="*/ 190 h 333"/>
              <a:gd name="T46" fmla="*/ 136 w 330"/>
              <a:gd name="T47" fmla="*/ 190 h 333"/>
              <a:gd name="T48" fmla="*/ 104 w 330"/>
              <a:gd name="T49" fmla="*/ 157 h 333"/>
              <a:gd name="T50" fmla="*/ 137 w 330"/>
              <a:gd name="T51" fmla="*/ 124 h 333"/>
              <a:gd name="T52" fmla="*/ 188 w 330"/>
              <a:gd name="T53" fmla="*/ 202 h 333"/>
              <a:gd name="T54" fmla="*/ 204 w 330"/>
              <a:gd name="T55" fmla="*/ 158 h 333"/>
              <a:gd name="T56" fmla="*/ 137 w 330"/>
              <a:gd name="T57" fmla="*/ 91 h 333"/>
              <a:gd name="T58" fmla="*/ 70 w 330"/>
              <a:gd name="T59" fmla="*/ 157 h 333"/>
              <a:gd name="T60" fmla="*/ 87 w 330"/>
              <a:gd name="T61" fmla="*/ 200 h 333"/>
              <a:gd name="T62" fmla="*/ 4 w 330"/>
              <a:gd name="T63" fmla="*/ 327 h 333"/>
              <a:gd name="T64" fmla="*/ 0 w 330"/>
              <a:gd name="T65" fmla="*/ 333 h 333"/>
              <a:gd name="T66" fmla="*/ 270 w 330"/>
              <a:gd name="T67" fmla="*/ 333 h 333"/>
              <a:gd name="T68" fmla="*/ 188 w 330"/>
              <a:gd name="T69" fmla="*/ 202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0" h="333">
                <a:moveTo>
                  <a:pt x="295" y="59"/>
                </a:moveTo>
                <a:lnTo>
                  <a:pt x="330" y="94"/>
                </a:lnTo>
                <a:lnTo>
                  <a:pt x="306" y="118"/>
                </a:lnTo>
                <a:lnTo>
                  <a:pt x="271" y="82"/>
                </a:lnTo>
                <a:lnTo>
                  <a:pt x="236" y="118"/>
                </a:lnTo>
                <a:lnTo>
                  <a:pt x="212" y="94"/>
                </a:lnTo>
                <a:lnTo>
                  <a:pt x="247" y="59"/>
                </a:lnTo>
                <a:lnTo>
                  <a:pt x="212" y="23"/>
                </a:lnTo>
                <a:lnTo>
                  <a:pt x="236" y="0"/>
                </a:lnTo>
                <a:lnTo>
                  <a:pt x="271" y="35"/>
                </a:lnTo>
                <a:lnTo>
                  <a:pt x="306" y="0"/>
                </a:lnTo>
                <a:lnTo>
                  <a:pt x="330" y="23"/>
                </a:lnTo>
                <a:lnTo>
                  <a:pt x="295" y="59"/>
                </a:lnTo>
                <a:close/>
                <a:moveTo>
                  <a:pt x="42" y="300"/>
                </a:moveTo>
                <a:cubicBezTo>
                  <a:pt x="56" y="250"/>
                  <a:pt x="93" y="228"/>
                  <a:pt x="136" y="227"/>
                </a:cubicBezTo>
                <a:cubicBezTo>
                  <a:pt x="137" y="227"/>
                  <a:pt x="137" y="226"/>
                  <a:pt x="137" y="226"/>
                </a:cubicBezTo>
                <a:cubicBezTo>
                  <a:pt x="137" y="226"/>
                  <a:pt x="138" y="228"/>
                  <a:pt x="138" y="228"/>
                </a:cubicBezTo>
                <a:cubicBezTo>
                  <a:pt x="182" y="229"/>
                  <a:pt x="219" y="250"/>
                  <a:pt x="232" y="300"/>
                </a:cubicBezTo>
                <a:lnTo>
                  <a:pt x="42" y="300"/>
                </a:lnTo>
                <a:close/>
                <a:moveTo>
                  <a:pt x="137" y="124"/>
                </a:moveTo>
                <a:cubicBezTo>
                  <a:pt x="156" y="124"/>
                  <a:pt x="170" y="139"/>
                  <a:pt x="170" y="157"/>
                </a:cubicBezTo>
                <a:cubicBezTo>
                  <a:pt x="170" y="175"/>
                  <a:pt x="156" y="190"/>
                  <a:pt x="138" y="190"/>
                </a:cubicBezTo>
                <a:cubicBezTo>
                  <a:pt x="138" y="190"/>
                  <a:pt x="137" y="190"/>
                  <a:pt x="137" y="190"/>
                </a:cubicBezTo>
                <a:cubicBezTo>
                  <a:pt x="137" y="190"/>
                  <a:pt x="137" y="190"/>
                  <a:pt x="136" y="190"/>
                </a:cubicBezTo>
                <a:cubicBezTo>
                  <a:pt x="118" y="190"/>
                  <a:pt x="104" y="175"/>
                  <a:pt x="104" y="157"/>
                </a:cubicBezTo>
                <a:cubicBezTo>
                  <a:pt x="104" y="139"/>
                  <a:pt x="119" y="124"/>
                  <a:pt x="137" y="124"/>
                </a:cubicBezTo>
                <a:close/>
                <a:moveTo>
                  <a:pt x="188" y="202"/>
                </a:moveTo>
                <a:cubicBezTo>
                  <a:pt x="198" y="190"/>
                  <a:pt x="204" y="175"/>
                  <a:pt x="204" y="158"/>
                </a:cubicBezTo>
                <a:cubicBezTo>
                  <a:pt x="204" y="121"/>
                  <a:pt x="174" y="91"/>
                  <a:pt x="137" y="91"/>
                </a:cubicBezTo>
                <a:cubicBezTo>
                  <a:pt x="100" y="91"/>
                  <a:pt x="70" y="120"/>
                  <a:pt x="70" y="157"/>
                </a:cubicBezTo>
                <a:cubicBezTo>
                  <a:pt x="70" y="174"/>
                  <a:pt x="77" y="189"/>
                  <a:pt x="87" y="200"/>
                </a:cubicBezTo>
                <a:cubicBezTo>
                  <a:pt x="38" y="220"/>
                  <a:pt x="4" y="272"/>
                  <a:pt x="4" y="327"/>
                </a:cubicBezTo>
                <a:cubicBezTo>
                  <a:pt x="4" y="328"/>
                  <a:pt x="0" y="333"/>
                  <a:pt x="0" y="333"/>
                </a:cubicBezTo>
                <a:lnTo>
                  <a:pt x="270" y="333"/>
                </a:lnTo>
                <a:cubicBezTo>
                  <a:pt x="272" y="270"/>
                  <a:pt x="235" y="222"/>
                  <a:pt x="188" y="2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id="{F39D59DE-2F29-47CC-A631-E8C1B3EFD53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62363" y="3462338"/>
            <a:ext cx="288925" cy="290513"/>
          </a:xfrm>
          <a:custGeom>
            <a:avLst/>
            <a:gdLst>
              <a:gd name="T0" fmla="*/ 383 w 383"/>
              <a:gd name="T1" fmla="*/ 300 h 383"/>
              <a:gd name="T2" fmla="*/ 383 w 383"/>
              <a:gd name="T3" fmla="*/ 333 h 383"/>
              <a:gd name="T4" fmla="*/ 333 w 383"/>
              <a:gd name="T5" fmla="*/ 333 h 383"/>
              <a:gd name="T6" fmla="*/ 333 w 383"/>
              <a:gd name="T7" fmla="*/ 383 h 383"/>
              <a:gd name="T8" fmla="*/ 300 w 383"/>
              <a:gd name="T9" fmla="*/ 383 h 383"/>
              <a:gd name="T10" fmla="*/ 300 w 383"/>
              <a:gd name="T11" fmla="*/ 333 h 383"/>
              <a:gd name="T12" fmla="*/ 250 w 383"/>
              <a:gd name="T13" fmla="*/ 333 h 383"/>
              <a:gd name="T14" fmla="*/ 250 w 383"/>
              <a:gd name="T15" fmla="*/ 300 h 383"/>
              <a:gd name="T16" fmla="*/ 300 w 383"/>
              <a:gd name="T17" fmla="*/ 300 h 383"/>
              <a:gd name="T18" fmla="*/ 300 w 383"/>
              <a:gd name="T19" fmla="*/ 250 h 383"/>
              <a:gd name="T20" fmla="*/ 333 w 383"/>
              <a:gd name="T21" fmla="*/ 250 h 383"/>
              <a:gd name="T22" fmla="*/ 333 w 383"/>
              <a:gd name="T23" fmla="*/ 300 h 383"/>
              <a:gd name="T24" fmla="*/ 383 w 383"/>
              <a:gd name="T25" fmla="*/ 300 h 383"/>
              <a:gd name="T26" fmla="*/ 133 w 383"/>
              <a:gd name="T27" fmla="*/ 131 h 383"/>
              <a:gd name="T28" fmla="*/ 132 w 383"/>
              <a:gd name="T29" fmla="*/ 131 h 383"/>
              <a:gd name="T30" fmla="*/ 132 w 383"/>
              <a:gd name="T31" fmla="*/ 131 h 383"/>
              <a:gd name="T32" fmla="*/ 99 w 383"/>
              <a:gd name="T33" fmla="*/ 98 h 383"/>
              <a:gd name="T34" fmla="*/ 132 w 383"/>
              <a:gd name="T35" fmla="*/ 65 h 383"/>
              <a:gd name="T36" fmla="*/ 166 w 383"/>
              <a:gd name="T37" fmla="*/ 98 h 383"/>
              <a:gd name="T38" fmla="*/ 133 w 383"/>
              <a:gd name="T39" fmla="*/ 131 h 383"/>
              <a:gd name="T40" fmla="*/ 82 w 383"/>
              <a:gd name="T41" fmla="*/ 141 h 383"/>
              <a:gd name="T42" fmla="*/ 33 w 383"/>
              <a:gd name="T43" fmla="*/ 177 h 383"/>
              <a:gd name="T44" fmla="*/ 33 w 383"/>
              <a:gd name="T45" fmla="*/ 33 h 383"/>
              <a:gd name="T46" fmla="*/ 118 w 383"/>
              <a:gd name="T47" fmla="*/ 33 h 383"/>
              <a:gd name="T48" fmla="*/ 66 w 383"/>
              <a:gd name="T49" fmla="*/ 98 h 383"/>
              <a:gd name="T50" fmla="*/ 82 w 383"/>
              <a:gd name="T51" fmla="*/ 141 h 383"/>
              <a:gd name="T52" fmla="*/ 266 w 383"/>
              <a:gd name="T53" fmla="*/ 266 h 383"/>
              <a:gd name="T54" fmla="*/ 266 w 383"/>
              <a:gd name="T55" fmla="*/ 265 h 383"/>
              <a:gd name="T56" fmla="*/ 183 w 383"/>
              <a:gd name="T57" fmla="*/ 141 h 383"/>
              <a:gd name="T58" fmla="*/ 199 w 383"/>
              <a:gd name="T59" fmla="*/ 98 h 383"/>
              <a:gd name="T60" fmla="*/ 147 w 383"/>
              <a:gd name="T61" fmla="*/ 33 h 383"/>
              <a:gd name="T62" fmla="*/ 300 w 383"/>
              <a:gd name="T63" fmla="*/ 33 h 383"/>
              <a:gd name="T64" fmla="*/ 300 w 383"/>
              <a:gd name="T65" fmla="*/ 216 h 383"/>
              <a:gd name="T66" fmla="*/ 333 w 383"/>
              <a:gd name="T67" fmla="*/ 216 h 383"/>
              <a:gd name="T68" fmla="*/ 333 w 383"/>
              <a:gd name="T69" fmla="*/ 0 h 383"/>
              <a:gd name="T70" fmla="*/ 0 w 383"/>
              <a:gd name="T71" fmla="*/ 0 h 383"/>
              <a:gd name="T72" fmla="*/ 0 w 383"/>
              <a:gd name="T73" fmla="*/ 333 h 383"/>
              <a:gd name="T74" fmla="*/ 216 w 383"/>
              <a:gd name="T75" fmla="*/ 333 h 383"/>
              <a:gd name="T76" fmla="*/ 216 w 383"/>
              <a:gd name="T77" fmla="*/ 300 h 383"/>
              <a:gd name="T78" fmla="*/ 33 w 383"/>
              <a:gd name="T79" fmla="*/ 300 h 383"/>
              <a:gd name="T80" fmla="*/ 33 w 383"/>
              <a:gd name="T81" fmla="*/ 266 h 383"/>
              <a:gd name="T82" fmla="*/ 33 w 383"/>
              <a:gd name="T83" fmla="*/ 266 h 383"/>
              <a:gd name="T84" fmla="*/ 32 w 383"/>
              <a:gd name="T85" fmla="*/ 265 h 383"/>
              <a:gd name="T86" fmla="*/ 132 w 383"/>
              <a:gd name="T87" fmla="*/ 165 h 383"/>
              <a:gd name="T88" fmla="*/ 132 w 383"/>
              <a:gd name="T89" fmla="*/ 165 h 383"/>
              <a:gd name="T90" fmla="*/ 133 w 383"/>
              <a:gd name="T91" fmla="*/ 165 h 383"/>
              <a:gd name="T92" fmla="*/ 232 w 383"/>
              <a:gd name="T93" fmla="*/ 265 h 383"/>
              <a:gd name="T94" fmla="*/ 232 w 383"/>
              <a:gd name="T95" fmla="*/ 266 h 383"/>
              <a:gd name="T96" fmla="*/ 266 w 383"/>
              <a:gd name="T97" fmla="*/ 266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83" h="383">
                <a:moveTo>
                  <a:pt x="383" y="300"/>
                </a:moveTo>
                <a:lnTo>
                  <a:pt x="383" y="333"/>
                </a:lnTo>
                <a:lnTo>
                  <a:pt x="333" y="333"/>
                </a:lnTo>
                <a:lnTo>
                  <a:pt x="333" y="383"/>
                </a:lnTo>
                <a:lnTo>
                  <a:pt x="300" y="383"/>
                </a:lnTo>
                <a:lnTo>
                  <a:pt x="300" y="333"/>
                </a:lnTo>
                <a:lnTo>
                  <a:pt x="250" y="333"/>
                </a:lnTo>
                <a:lnTo>
                  <a:pt x="250" y="300"/>
                </a:lnTo>
                <a:lnTo>
                  <a:pt x="300" y="300"/>
                </a:lnTo>
                <a:lnTo>
                  <a:pt x="300" y="250"/>
                </a:lnTo>
                <a:lnTo>
                  <a:pt x="333" y="250"/>
                </a:lnTo>
                <a:lnTo>
                  <a:pt x="333" y="300"/>
                </a:lnTo>
                <a:lnTo>
                  <a:pt x="383" y="300"/>
                </a:lnTo>
                <a:close/>
                <a:moveTo>
                  <a:pt x="133" y="131"/>
                </a:moveTo>
                <a:cubicBezTo>
                  <a:pt x="133" y="131"/>
                  <a:pt x="133" y="131"/>
                  <a:pt x="132" y="131"/>
                </a:cubicBezTo>
                <a:cubicBezTo>
                  <a:pt x="132" y="131"/>
                  <a:pt x="132" y="131"/>
                  <a:pt x="132" y="131"/>
                </a:cubicBezTo>
                <a:cubicBezTo>
                  <a:pt x="114" y="131"/>
                  <a:pt x="99" y="116"/>
                  <a:pt x="99" y="98"/>
                </a:cubicBezTo>
                <a:cubicBezTo>
                  <a:pt x="99" y="80"/>
                  <a:pt x="114" y="65"/>
                  <a:pt x="132" y="65"/>
                </a:cubicBezTo>
                <a:cubicBezTo>
                  <a:pt x="151" y="65"/>
                  <a:pt x="166" y="80"/>
                  <a:pt x="166" y="98"/>
                </a:cubicBezTo>
                <a:cubicBezTo>
                  <a:pt x="166" y="116"/>
                  <a:pt x="151" y="131"/>
                  <a:pt x="133" y="131"/>
                </a:cubicBezTo>
                <a:close/>
                <a:moveTo>
                  <a:pt x="82" y="141"/>
                </a:moveTo>
                <a:cubicBezTo>
                  <a:pt x="63" y="149"/>
                  <a:pt x="50" y="161"/>
                  <a:pt x="33" y="177"/>
                </a:cubicBezTo>
                <a:lnTo>
                  <a:pt x="33" y="33"/>
                </a:lnTo>
                <a:lnTo>
                  <a:pt x="118" y="33"/>
                </a:lnTo>
                <a:cubicBezTo>
                  <a:pt x="88" y="39"/>
                  <a:pt x="66" y="66"/>
                  <a:pt x="66" y="98"/>
                </a:cubicBezTo>
                <a:cubicBezTo>
                  <a:pt x="66" y="115"/>
                  <a:pt x="72" y="130"/>
                  <a:pt x="82" y="141"/>
                </a:cubicBezTo>
                <a:close/>
                <a:moveTo>
                  <a:pt x="266" y="266"/>
                </a:moveTo>
                <a:cubicBezTo>
                  <a:pt x="266" y="266"/>
                  <a:pt x="266" y="265"/>
                  <a:pt x="266" y="265"/>
                </a:cubicBezTo>
                <a:cubicBezTo>
                  <a:pt x="266" y="209"/>
                  <a:pt x="232" y="161"/>
                  <a:pt x="183" y="141"/>
                </a:cubicBezTo>
                <a:cubicBezTo>
                  <a:pt x="193" y="130"/>
                  <a:pt x="199" y="115"/>
                  <a:pt x="199" y="98"/>
                </a:cubicBezTo>
                <a:cubicBezTo>
                  <a:pt x="199" y="66"/>
                  <a:pt x="177" y="39"/>
                  <a:pt x="147" y="33"/>
                </a:cubicBezTo>
                <a:lnTo>
                  <a:pt x="300" y="33"/>
                </a:lnTo>
                <a:lnTo>
                  <a:pt x="300" y="216"/>
                </a:lnTo>
                <a:lnTo>
                  <a:pt x="333" y="216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lnTo>
                  <a:pt x="216" y="333"/>
                </a:lnTo>
                <a:lnTo>
                  <a:pt x="216" y="300"/>
                </a:lnTo>
                <a:lnTo>
                  <a:pt x="33" y="300"/>
                </a:lnTo>
                <a:lnTo>
                  <a:pt x="33" y="266"/>
                </a:lnTo>
                <a:lnTo>
                  <a:pt x="33" y="266"/>
                </a:lnTo>
                <a:cubicBezTo>
                  <a:pt x="33" y="266"/>
                  <a:pt x="32" y="265"/>
                  <a:pt x="32" y="265"/>
                </a:cubicBezTo>
                <a:cubicBezTo>
                  <a:pt x="32" y="210"/>
                  <a:pt x="77" y="165"/>
                  <a:pt x="132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3" y="165"/>
                  <a:pt x="133" y="165"/>
                  <a:pt x="133" y="165"/>
                </a:cubicBezTo>
                <a:cubicBezTo>
                  <a:pt x="188" y="165"/>
                  <a:pt x="232" y="210"/>
                  <a:pt x="232" y="265"/>
                </a:cubicBezTo>
                <a:cubicBezTo>
                  <a:pt x="232" y="265"/>
                  <a:pt x="232" y="266"/>
                  <a:pt x="232" y="266"/>
                </a:cubicBezTo>
                <a:lnTo>
                  <a:pt x="266" y="2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2">
            <a:extLst>
              <a:ext uri="{FF2B5EF4-FFF2-40B4-BE49-F238E27FC236}">
                <a16:creationId xmlns:a16="http://schemas.microsoft.com/office/drawing/2014/main" id="{52725A97-3F5C-4DE0-9F12-167E4CE800A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59126" y="3462338"/>
            <a:ext cx="288925" cy="252413"/>
          </a:xfrm>
          <a:custGeom>
            <a:avLst/>
            <a:gdLst>
              <a:gd name="T0" fmla="*/ 383 w 383"/>
              <a:gd name="T1" fmla="*/ 333 h 333"/>
              <a:gd name="T2" fmla="*/ 250 w 383"/>
              <a:gd name="T3" fmla="*/ 333 h 333"/>
              <a:gd name="T4" fmla="*/ 250 w 383"/>
              <a:gd name="T5" fmla="*/ 300 h 333"/>
              <a:gd name="T6" fmla="*/ 383 w 383"/>
              <a:gd name="T7" fmla="*/ 300 h 333"/>
              <a:gd name="T8" fmla="*/ 383 w 383"/>
              <a:gd name="T9" fmla="*/ 333 h 333"/>
              <a:gd name="T10" fmla="*/ 134 w 383"/>
              <a:gd name="T11" fmla="*/ 131 h 333"/>
              <a:gd name="T12" fmla="*/ 133 w 383"/>
              <a:gd name="T13" fmla="*/ 131 h 333"/>
              <a:gd name="T14" fmla="*/ 132 w 383"/>
              <a:gd name="T15" fmla="*/ 131 h 333"/>
              <a:gd name="T16" fmla="*/ 99 w 383"/>
              <a:gd name="T17" fmla="*/ 98 h 333"/>
              <a:gd name="T18" fmla="*/ 133 w 383"/>
              <a:gd name="T19" fmla="*/ 65 h 333"/>
              <a:gd name="T20" fmla="*/ 166 w 383"/>
              <a:gd name="T21" fmla="*/ 98 h 333"/>
              <a:gd name="T22" fmla="*/ 134 w 383"/>
              <a:gd name="T23" fmla="*/ 131 h 333"/>
              <a:gd name="T24" fmla="*/ 83 w 383"/>
              <a:gd name="T25" fmla="*/ 141 h 333"/>
              <a:gd name="T26" fmla="*/ 33 w 383"/>
              <a:gd name="T27" fmla="*/ 177 h 333"/>
              <a:gd name="T28" fmla="*/ 33 w 383"/>
              <a:gd name="T29" fmla="*/ 33 h 333"/>
              <a:gd name="T30" fmla="*/ 119 w 383"/>
              <a:gd name="T31" fmla="*/ 33 h 333"/>
              <a:gd name="T32" fmla="*/ 66 w 383"/>
              <a:gd name="T33" fmla="*/ 98 h 333"/>
              <a:gd name="T34" fmla="*/ 83 w 383"/>
              <a:gd name="T35" fmla="*/ 141 h 333"/>
              <a:gd name="T36" fmla="*/ 266 w 383"/>
              <a:gd name="T37" fmla="*/ 266 h 333"/>
              <a:gd name="T38" fmla="*/ 266 w 383"/>
              <a:gd name="T39" fmla="*/ 265 h 333"/>
              <a:gd name="T40" fmla="*/ 183 w 383"/>
              <a:gd name="T41" fmla="*/ 141 h 333"/>
              <a:gd name="T42" fmla="*/ 199 w 383"/>
              <a:gd name="T43" fmla="*/ 98 h 333"/>
              <a:gd name="T44" fmla="*/ 147 w 383"/>
              <a:gd name="T45" fmla="*/ 33 h 333"/>
              <a:gd name="T46" fmla="*/ 300 w 383"/>
              <a:gd name="T47" fmla="*/ 33 h 333"/>
              <a:gd name="T48" fmla="*/ 300 w 383"/>
              <a:gd name="T49" fmla="*/ 216 h 333"/>
              <a:gd name="T50" fmla="*/ 333 w 383"/>
              <a:gd name="T51" fmla="*/ 216 h 333"/>
              <a:gd name="T52" fmla="*/ 333 w 383"/>
              <a:gd name="T53" fmla="*/ 0 h 333"/>
              <a:gd name="T54" fmla="*/ 0 w 383"/>
              <a:gd name="T55" fmla="*/ 0 h 333"/>
              <a:gd name="T56" fmla="*/ 0 w 383"/>
              <a:gd name="T57" fmla="*/ 333 h 333"/>
              <a:gd name="T58" fmla="*/ 217 w 383"/>
              <a:gd name="T59" fmla="*/ 333 h 333"/>
              <a:gd name="T60" fmla="*/ 217 w 383"/>
              <a:gd name="T61" fmla="*/ 300 h 333"/>
              <a:gd name="T62" fmla="*/ 33 w 383"/>
              <a:gd name="T63" fmla="*/ 300 h 333"/>
              <a:gd name="T64" fmla="*/ 33 w 383"/>
              <a:gd name="T65" fmla="*/ 266 h 333"/>
              <a:gd name="T66" fmla="*/ 33 w 383"/>
              <a:gd name="T67" fmla="*/ 265 h 333"/>
              <a:gd name="T68" fmla="*/ 132 w 383"/>
              <a:gd name="T69" fmla="*/ 165 h 333"/>
              <a:gd name="T70" fmla="*/ 133 w 383"/>
              <a:gd name="T71" fmla="*/ 165 h 333"/>
              <a:gd name="T72" fmla="*/ 134 w 383"/>
              <a:gd name="T73" fmla="*/ 165 h 333"/>
              <a:gd name="T74" fmla="*/ 233 w 383"/>
              <a:gd name="T75" fmla="*/ 265 h 333"/>
              <a:gd name="T76" fmla="*/ 233 w 383"/>
              <a:gd name="T77" fmla="*/ 266 h 333"/>
              <a:gd name="T78" fmla="*/ 266 w 383"/>
              <a:gd name="T79" fmla="*/ 2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83" h="333">
                <a:moveTo>
                  <a:pt x="383" y="333"/>
                </a:moveTo>
                <a:lnTo>
                  <a:pt x="250" y="333"/>
                </a:lnTo>
                <a:lnTo>
                  <a:pt x="250" y="300"/>
                </a:lnTo>
                <a:lnTo>
                  <a:pt x="383" y="300"/>
                </a:lnTo>
                <a:lnTo>
                  <a:pt x="383" y="333"/>
                </a:lnTo>
                <a:close/>
                <a:moveTo>
                  <a:pt x="134" y="131"/>
                </a:moveTo>
                <a:cubicBezTo>
                  <a:pt x="133" y="131"/>
                  <a:pt x="133" y="131"/>
                  <a:pt x="133" y="131"/>
                </a:cubicBezTo>
                <a:cubicBezTo>
                  <a:pt x="133" y="131"/>
                  <a:pt x="132" y="131"/>
                  <a:pt x="132" y="131"/>
                </a:cubicBezTo>
                <a:cubicBezTo>
                  <a:pt x="114" y="131"/>
                  <a:pt x="99" y="116"/>
                  <a:pt x="99" y="98"/>
                </a:cubicBezTo>
                <a:cubicBezTo>
                  <a:pt x="99" y="80"/>
                  <a:pt x="114" y="65"/>
                  <a:pt x="133" y="65"/>
                </a:cubicBezTo>
                <a:cubicBezTo>
                  <a:pt x="151" y="65"/>
                  <a:pt x="166" y="80"/>
                  <a:pt x="166" y="98"/>
                </a:cubicBezTo>
                <a:cubicBezTo>
                  <a:pt x="166" y="116"/>
                  <a:pt x="152" y="131"/>
                  <a:pt x="134" y="131"/>
                </a:cubicBezTo>
                <a:close/>
                <a:moveTo>
                  <a:pt x="83" y="141"/>
                </a:moveTo>
                <a:cubicBezTo>
                  <a:pt x="63" y="149"/>
                  <a:pt x="50" y="161"/>
                  <a:pt x="33" y="177"/>
                </a:cubicBezTo>
                <a:lnTo>
                  <a:pt x="33" y="33"/>
                </a:lnTo>
                <a:lnTo>
                  <a:pt x="119" y="33"/>
                </a:lnTo>
                <a:cubicBezTo>
                  <a:pt x="89" y="39"/>
                  <a:pt x="66" y="66"/>
                  <a:pt x="66" y="98"/>
                </a:cubicBezTo>
                <a:cubicBezTo>
                  <a:pt x="66" y="115"/>
                  <a:pt x="73" y="130"/>
                  <a:pt x="83" y="141"/>
                </a:cubicBezTo>
                <a:close/>
                <a:moveTo>
                  <a:pt x="266" y="266"/>
                </a:moveTo>
                <a:cubicBezTo>
                  <a:pt x="266" y="266"/>
                  <a:pt x="266" y="265"/>
                  <a:pt x="266" y="265"/>
                </a:cubicBezTo>
                <a:cubicBezTo>
                  <a:pt x="266" y="209"/>
                  <a:pt x="232" y="161"/>
                  <a:pt x="183" y="141"/>
                </a:cubicBezTo>
                <a:cubicBezTo>
                  <a:pt x="193" y="130"/>
                  <a:pt x="199" y="115"/>
                  <a:pt x="199" y="98"/>
                </a:cubicBezTo>
                <a:cubicBezTo>
                  <a:pt x="199" y="66"/>
                  <a:pt x="177" y="39"/>
                  <a:pt x="147" y="33"/>
                </a:cubicBezTo>
                <a:lnTo>
                  <a:pt x="300" y="33"/>
                </a:lnTo>
                <a:lnTo>
                  <a:pt x="300" y="216"/>
                </a:lnTo>
                <a:lnTo>
                  <a:pt x="333" y="216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lnTo>
                  <a:pt x="217" y="333"/>
                </a:lnTo>
                <a:lnTo>
                  <a:pt x="217" y="300"/>
                </a:lnTo>
                <a:lnTo>
                  <a:pt x="33" y="300"/>
                </a:lnTo>
                <a:lnTo>
                  <a:pt x="33" y="266"/>
                </a:lnTo>
                <a:cubicBezTo>
                  <a:pt x="33" y="266"/>
                  <a:pt x="33" y="265"/>
                  <a:pt x="33" y="265"/>
                </a:cubicBezTo>
                <a:cubicBezTo>
                  <a:pt x="33" y="210"/>
                  <a:pt x="77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5"/>
                  <a:pt x="133" y="165"/>
                  <a:pt x="134" y="165"/>
                </a:cubicBezTo>
                <a:cubicBezTo>
                  <a:pt x="188" y="165"/>
                  <a:pt x="233" y="210"/>
                  <a:pt x="233" y="265"/>
                </a:cubicBezTo>
                <a:cubicBezTo>
                  <a:pt x="233" y="265"/>
                  <a:pt x="233" y="266"/>
                  <a:pt x="233" y="266"/>
                </a:cubicBezTo>
                <a:lnTo>
                  <a:pt x="266" y="2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CE7D6C59-8070-4885-ACE0-9FD19A84663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55888" y="3462338"/>
            <a:ext cx="284163" cy="284163"/>
          </a:xfrm>
          <a:custGeom>
            <a:avLst/>
            <a:gdLst>
              <a:gd name="T0" fmla="*/ 341 w 376"/>
              <a:gd name="T1" fmla="*/ 316 h 375"/>
              <a:gd name="T2" fmla="*/ 376 w 376"/>
              <a:gd name="T3" fmla="*/ 352 h 375"/>
              <a:gd name="T4" fmla="*/ 352 w 376"/>
              <a:gd name="T5" fmla="*/ 375 h 375"/>
              <a:gd name="T6" fmla="*/ 317 w 376"/>
              <a:gd name="T7" fmla="*/ 340 h 375"/>
              <a:gd name="T8" fmla="*/ 282 w 376"/>
              <a:gd name="T9" fmla="*/ 375 h 375"/>
              <a:gd name="T10" fmla="*/ 258 w 376"/>
              <a:gd name="T11" fmla="*/ 352 h 375"/>
              <a:gd name="T12" fmla="*/ 293 w 376"/>
              <a:gd name="T13" fmla="*/ 316 h 375"/>
              <a:gd name="T14" fmla="*/ 258 w 376"/>
              <a:gd name="T15" fmla="*/ 281 h 375"/>
              <a:gd name="T16" fmla="*/ 282 w 376"/>
              <a:gd name="T17" fmla="*/ 257 h 375"/>
              <a:gd name="T18" fmla="*/ 317 w 376"/>
              <a:gd name="T19" fmla="*/ 293 h 375"/>
              <a:gd name="T20" fmla="*/ 352 w 376"/>
              <a:gd name="T21" fmla="*/ 257 h 375"/>
              <a:gd name="T22" fmla="*/ 376 w 376"/>
              <a:gd name="T23" fmla="*/ 281 h 375"/>
              <a:gd name="T24" fmla="*/ 341 w 376"/>
              <a:gd name="T25" fmla="*/ 316 h 375"/>
              <a:gd name="T26" fmla="*/ 134 w 376"/>
              <a:gd name="T27" fmla="*/ 131 h 375"/>
              <a:gd name="T28" fmla="*/ 133 w 376"/>
              <a:gd name="T29" fmla="*/ 131 h 375"/>
              <a:gd name="T30" fmla="*/ 132 w 376"/>
              <a:gd name="T31" fmla="*/ 131 h 375"/>
              <a:gd name="T32" fmla="*/ 100 w 376"/>
              <a:gd name="T33" fmla="*/ 98 h 375"/>
              <a:gd name="T34" fmla="*/ 133 w 376"/>
              <a:gd name="T35" fmla="*/ 65 h 375"/>
              <a:gd name="T36" fmla="*/ 166 w 376"/>
              <a:gd name="T37" fmla="*/ 98 h 375"/>
              <a:gd name="T38" fmla="*/ 134 w 376"/>
              <a:gd name="T39" fmla="*/ 131 h 375"/>
              <a:gd name="T40" fmla="*/ 83 w 376"/>
              <a:gd name="T41" fmla="*/ 141 h 375"/>
              <a:gd name="T42" fmla="*/ 34 w 376"/>
              <a:gd name="T43" fmla="*/ 177 h 375"/>
              <a:gd name="T44" fmla="*/ 34 w 376"/>
              <a:gd name="T45" fmla="*/ 33 h 375"/>
              <a:gd name="T46" fmla="*/ 119 w 376"/>
              <a:gd name="T47" fmla="*/ 33 h 375"/>
              <a:gd name="T48" fmla="*/ 66 w 376"/>
              <a:gd name="T49" fmla="*/ 98 h 375"/>
              <a:gd name="T50" fmla="*/ 83 w 376"/>
              <a:gd name="T51" fmla="*/ 141 h 375"/>
              <a:gd name="T52" fmla="*/ 266 w 376"/>
              <a:gd name="T53" fmla="*/ 266 h 375"/>
              <a:gd name="T54" fmla="*/ 266 w 376"/>
              <a:gd name="T55" fmla="*/ 265 h 375"/>
              <a:gd name="T56" fmla="*/ 184 w 376"/>
              <a:gd name="T57" fmla="*/ 141 h 375"/>
              <a:gd name="T58" fmla="*/ 200 w 376"/>
              <a:gd name="T59" fmla="*/ 98 h 375"/>
              <a:gd name="T60" fmla="*/ 147 w 376"/>
              <a:gd name="T61" fmla="*/ 33 h 375"/>
              <a:gd name="T62" fmla="*/ 300 w 376"/>
              <a:gd name="T63" fmla="*/ 33 h 375"/>
              <a:gd name="T64" fmla="*/ 300 w 376"/>
              <a:gd name="T65" fmla="*/ 216 h 375"/>
              <a:gd name="T66" fmla="*/ 334 w 376"/>
              <a:gd name="T67" fmla="*/ 216 h 375"/>
              <a:gd name="T68" fmla="*/ 334 w 376"/>
              <a:gd name="T69" fmla="*/ 0 h 375"/>
              <a:gd name="T70" fmla="*/ 0 w 376"/>
              <a:gd name="T71" fmla="*/ 0 h 375"/>
              <a:gd name="T72" fmla="*/ 0 w 376"/>
              <a:gd name="T73" fmla="*/ 333 h 375"/>
              <a:gd name="T74" fmla="*/ 217 w 376"/>
              <a:gd name="T75" fmla="*/ 333 h 375"/>
              <a:gd name="T76" fmla="*/ 217 w 376"/>
              <a:gd name="T77" fmla="*/ 300 h 375"/>
              <a:gd name="T78" fmla="*/ 34 w 376"/>
              <a:gd name="T79" fmla="*/ 300 h 375"/>
              <a:gd name="T80" fmla="*/ 34 w 376"/>
              <a:gd name="T81" fmla="*/ 266 h 375"/>
              <a:gd name="T82" fmla="*/ 33 w 376"/>
              <a:gd name="T83" fmla="*/ 266 h 375"/>
              <a:gd name="T84" fmla="*/ 33 w 376"/>
              <a:gd name="T85" fmla="*/ 265 h 375"/>
              <a:gd name="T86" fmla="*/ 132 w 376"/>
              <a:gd name="T87" fmla="*/ 165 h 375"/>
              <a:gd name="T88" fmla="*/ 133 w 376"/>
              <a:gd name="T89" fmla="*/ 165 h 375"/>
              <a:gd name="T90" fmla="*/ 134 w 376"/>
              <a:gd name="T91" fmla="*/ 165 h 375"/>
              <a:gd name="T92" fmla="*/ 233 w 376"/>
              <a:gd name="T93" fmla="*/ 265 h 375"/>
              <a:gd name="T94" fmla="*/ 233 w 376"/>
              <a:gd name="T95" fmla="*/ 266 h 375"/>
              <a:gd name="T96" fmla="*/ 266 w 376"/>
              <a:gd name="T97" fmla="*/ 266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76" h="375">
                <a:moveTo>
                  <a:pt x="341" y="316"/>
                </a:moveTo>
                <a:lnTo>
                  <a:pt x="376" y="352"/>
                </a:lnTo>
                <a:lnTo>
                  <a:pt x="352" y="375"/>
                </a:lnTo>
                <a:lnTo>
                  <a:pt x="317" y="340"/>
                </a:lnTo>
                <a:lnTo>
                  <a:pt x="282" y="375"/>
                </a:lnTo>
                <a:lnTo>
                  <a:pt x="258" y="352"/>
                </a:lnTo>
                <a:lnTo>
                  <a:pt x="293" y="316"/>
                </a:lnTo>
                <a:lnTo>
                  <a:pt x="258" y="281"/>
                </a:lnTo>
                <a:lnTo>
                  <a:pt x="282" y="257"/>
                </a:lnTo>
                <a:lnTo>
                  <a:pt x="317" y="293"/>
                </a:lnTo>
                <a:lnTo>
                  <a:pt x="352" y="257"/>
                </a:lnTo>
                <a:lnTo>
                  <a:pt x="376" y="281"/>
                </a:lnTo>
                <a:lnTo>
                  <a:pt x="341" y="316"/>
                </a:lnTo>
                <a:close/>
                <a:moveTo>
                  <a:pt x="134" y="131"/>
                </a:moveTo>
                <a:cubicBezTo>
                  <a:pt x="134" y="131"/>
                  <a:pt x="133" y="131"/>
                  <a:pt x="133" y="131"/>
                </a:cubicBezTo>
                <a:cubicBezTo>
                  <a:pt x="133" y="131"/>
                  <a:pt x="133" y="131"/>
                  <a:pt x="132" y="131"/>
                </a:cubicBezTo>
                <a:cubicBezTo>
                  <a:pt x="114" y="131"/>
                  <a:pt x="100" y="116"/>
                  <a:pt x="100" y="98"/>
                </a:cubicBezTo>
                <a:cubicBezTo>
                  <a:pt x="100" y="80"/>
                  <a:pt x="115" y="65"/>
                  <a:pt x="133" y="65"/>
                </a:cubicBezTo>
                <a:cubicBezTo>
                  <a:pt x="152" y="65"/>
                  <a:pt x="166" y="80"/>
                  <a:pt x="166" y="98"/>
                </a:cubicBezTo>
                <a:cubicBezTo>
                  <a:pt x="166" y="116"/>
                  <a:pt x="152" y="131"/>
                  <a:pt x="134" y="131"/>
                </a:cubicBezTo>
                <a:close/>
                <a:moveTo>
                  <a:pt x="83" y="141"/>
                </a:moveTo>
                <a:cubicBezTo>
                  <a:pt x="64" y="149"/>
                  <a:pt x="50" y="161"/>
                  <a:pt x="34" y="177"/>
                </a:cubicBezTo>
                <a:lnTo>
                  <a:pt x="34" y="33"/>
                </a:lnTo>
                <a:lnTo>
                  <a:pt x="119" y="33"/>
                </a:lnTo>
                <a:cubicBezTo>
                  <a:pt x="89" y="39"/>
                  <a:pt x="66" y="66"/>
                  <a:pt x="66" y="98"/>
                </a:cubicBezTo>
                <a:cubicBezTo>
                  <a:pt x="66" y="115"/>
                  <a:pt x="73" y="130"/>
                  <a:pt x="83" y="141"/>
                </a:cubicBezTo>
                <a:close/>
                <a:moveTo>
                  <a:pt x="266" y="266"/>
                </a:moveTo>
                <a:cubicBezTo>
                  <a:pt x="266" y="266"/>
                  <a:pt x="266" y="265"/>
                  <a:pt x="266" y="265"/>
                </a:cubicBezTo>
                <a:cubicBezTo>
                  <a:pt x="266" y="209"/>
                  <a:pt x="232" y="161"/>
                  <a:pt x="184" y="141"/>
                </a:cubicBezTo>
                <a:cubicBezTo>
                  <a:pt x="194" y="130"/>
                  <a:pt x="200" y="115"/>
                  <a:pt x="200" y="98"/>
                </a:cubicBezTo>
                <a:cubicBezTo>
                  <a:pt x="200" y="66"/>
                  <a:pt x="177" y="39"/>
                  <a:pt x="147" y="33"/>
                </a:cubicBezTo>
                <a:lnTo>
                  <a:pt x="300" y="33"/>
                </a:lnTo>
                <a:lnTo>
                  <a:pt x="300" y="216"/>
                </a:lnTo>
                <a:lnTo>
                  <a:pt x="334" y="216"/>
                </a:lnTo>
                <a:lnTo>
                  <a:pt x="334" y="0"/>
                </a:lnTo>
                <a:lnTo>
                  <a:pt x="0" y="0"/>
                </a:lnTo>
                <a:lnTo>
                  <a:pt x="0" y="333"/>
                </a:lnTo>
                <a:lnTo>
                  <a:pt x="217" y="333"/>
                </a:lnTo>
                <a:lnTo>
                  <a:pt x="217" y="300"/>
                </a:lnTo>
                <a:lnTo>
                  <a:pt x="34" y="300"/>
                </a:lnTo>
                <a:lnTo>
                  <a:pt x="34" y="266"/>
                </a:lnTo>
                <a:lnTo>
                  <a:pt x="33" y="266"/>
                </a:lnTo>
                <a:cubicBezTo>
                  <a:pt x="33" y="266"/>
                  <a:pt x="33" y="265"/>
                  <a:pt x="33" y="265"/>
                </a:cubicBezTo>
                <a:cubicBezTo>
                  <a:pt x="33" y="210"/>
                  <a:pt x="78" y="165"/>
                  <a:pt x="132" y="165"/>
                </a:cubicBezTo>
                <a:cubicBezTo>
                  <a:pt x="133" y="165"/>
                  <a:pt x="133" y="165"/>
                  <a:pt x="133" y="165"/>
                </a:cubicBezTo>
                <a:cubicBezTo>
                  <a:pt x="133" y="165"/>
                  <a:pt x="134" y="165"/>
                  <a:pt x="134" y="165"/>
                </a:cubicBezTo>
                <a:cubicBezTo>
                  <a:pt x="189" y="165"/>
                  <a:pt x="233" y="210"/>
                  <a:pt x="233" y="265"/>
                </a:cubicBezTo>
                <a:cubicBezTo>
                  <a:pt x="233" y="265"/>
                  <a:pt x="233" y="266"/>
                  <a:pt x="233" y="266"/>
                </a:cubicBezTo>
                <a:lnTo>
                  <a:pt x="266" y="2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BFF4CA6-7F73-408C-8831-27A988C30F8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54238" y="3462338"/>
            <a:ext cx="250825" cy="252413"/>
          </a:xfrm>
          <a:custGeom>
            <a:avLst/>
            <a:gdLst>
              <a:gd name="T0" fmla="*/ 300 w 333"/>
              <a:gd name="T1" fmla="*/ 233 h 333"/>
              <a:gd name="T2" fmla="*/ 295 w 333"/>
              <a:gd name="T3" fmla="*/ 233 h 333"/>
              <a:gd name="T4" fmla="*/ 216 w 333"/>
              <a:gd name="T5" fmla="*/ 141 h 333"/>
              <a:gd name="T6" fmla="*/ 232 w 333"/>
              <a:gd name="T7" fmla="*/ 98 h 333"/>
              <a:gd name="T8" fmla="*/ 180 w 333"/>
              <a:gd name="T9" fmla="*/ 33 h 333"/>
              <a:gd name="T10" fmla="*/ 300 w 333"/>
              <a:gd name="T11" fmla="*/ 33 h 333"/>
              <a:gd name="T12" fmla="*/ 300 w 333"/>
              <a:gd name="T13" fmla="*/ 233 h 333"/>
              <a:gd name="T14" fmla="*/ 300 w 333"/>
              <a:gd name="T15" fmla="*/ 300 h 333"/>
              <a:gd name="T16" fmla="*/ 33 w 333"/>
              <a:gd name="T17" fmla="*/ 300 h 333"/>
              <a:gd name="T18" fmla="*/ 33 w 333"/>
              <a:gd name="T19" fmla="*/ 266 h 333"/>
              <a:gd name="T20" fmla="*/ 299 w 333"/>
              <a:gd name="T21" fmla="*/ 266 h 333"/>
              <a:gd name="T22" fmla="*/ 300 w 333"/>
              <a:gd name="T23" fmla="*/ 266 h 333"/>
              <a:gd name="T24" fmla="*/ 300 w 333"/>
              <a:gd name="T25" fmla="*/ 300 h 333"/>
              <a:gd name="T26" fmla="*/ 33 w 333"/>
              <a:gd name="T27" fmla="*/ 33 h 333"/>
              <a:gd name="T28" fmla="*/ 152 w 333"/>
              <a:gd name="T29" fmla="*/ 33 h 333"/>
              <a:gd name="T30" fmla="*/ 99 w 333"/>
              <a:gd name="T31" fmla="*/ 98 h 333"/>
              <a:gd name="T32" fmla="*/ 115 w 333"/>
              <a:gd name="T33" fmla="*/ 141 h 333"/>
              <a:gd name="T34" fmla="*/ 36 w 333"/>
              <a:gd name="T35" fmla="*/ 233 h 333"/>
              <a:gd name="T36" fmla="*/ 33 w 333"/>
              <a:gd name="T37" fmla="*/ 233 h 333"/>
              <a:gd name="T38" fmla="*/ 33 w 333"/>
              <a:gd name="T39" fmla="*/ 33 h 333"/>
              <a:gd name="T40" fmla="*/ 261 w 333"/>
              <a:gd name="T41" fmla="*/ 233 h 333"/>
              <a:gd name="T42" fmla="*/ 71 w 333"/>
              <a:gd name="T43" fmla="*/ 233 h 333"/>
              <a:gd name="T44" fmla="*/ 165 w 333"/>
              <a:gd name="T45" fmla="*/ 165 h 333"/>
              <a:gd name="T46" fmla="*/ 166 w 333"/>
              <a:gd name="T47" fmla="*/ 165 h 333"/>
              <a:gd name="T48" fmla="*/ 167 w 333"/>
              <a:gd name="T49" fmla="*/ 165 h 333"/>
              <a:gd name="T50" fmla="*/ 261 w 333"/>
              <a:gd name="T51" fmla="*/ 233 h 333"/>
              <a:gd name="T52" fmla="*/ 167 w 333"/>
              <a:gd name="T53" fmla="*/ 131 h 333"/>
              <a:gd name="T54" fmla="*/ 166 w 333"/>
              <a:gd name="T55" fmla="*/ 131 h 333"/>
              <a:gd name="T56" fmla="*/ 165 w 333"/>
              <a:gd name="T57" fmla="*/ 131 h 333"/>
              <a:gd name="T58" fmla="*/ 132 w 333"/>
              <a:gd name="T59" fmla="*/ 98 h 333"/>
              <a:gd name="T60" fmla="*/ 166 w 333"/>
              <a:gd name="T61" fmla="*/ 65 h 333"/>
              <a:gd name="T62" fmla="*/ 199 w 333"/>
              <a:gd name="T63" fmla="*/ 98 h 333"/>
              <a:gd name="T64" fmla="*/ 167 w 333"/>
              <a:gd name="T65" fmla="*/ 131 h 333"/>
              <a:gd name="T66" fmla="*/ 0 w 333"/>
              <a:gd name="T67" fmla="*/ 333 h 333"/>
              <a:gd name="T68" fmla="*/ 333 w 333"/>
              <a:gd name="T69" fmla="*/ 333 h 333"/>
              <a:gd name="T70" fmla="*/ 333 w 333"/>
              <a:gd name="T71" fmla="*/ 0 h 333"/>
              <a:gd name="T72" fmla="*/ 0 w 333"/>
              <a:gd name="T73" fmla="*/ 0 h 333"/>
              <a:gd name="T74" fmla="*/ 0 w 333"/>
              <a:gd name="T75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3" h="333">
                <a:moveTo>
                  <a:pt x="300" y="233"/>
                </a:moveTo>
                <a:lnTo>
                  <a:pt x="295" y="233"/>
                </a:lnTo>
                <a:cubicBezTo>
                  <a:pt x="285" y="191"/>
                  <a:pt x="255" y="157"/>
                  <a:pt x="216" y="141"/>
                </a:cubicBezTo>
                <a:cubicBezTo>
                  <a:pt x="226" y="130"/>
                  <a:pt x="232" y="115"/>
                  <a:pt x="232" y="98"/>
                </a:cubicBezTo>
                <a:cubicBezTo>
                  <a:pt x="232" y="66"/>
                  <a:pt x="210" y="39"/>
                  <a:pt x="180" y="33"/>
                </a:cubicBezTo>
                <a:lnTo>
                  <a:pt x="300" y="33"/>
                </a:lnTo>
                <a:lnTo>
                  <a:pt x="300" y="233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266"/>
                </a:lnTo>
                <a:lnTo>
                  <a:pt x="299" y="266"/>
                </a:lnTo>
                <a:lnTo>
                  <a:pt x="300" y="266"/>
                </a:lnTo>
                <a:lnTo>
                  <a:pt x="300" y="300"/>
                </a:lnTo>
                <a:close/>
                <a:moveTo>
                  <a:pt x="33" y="33"/>
                </a:moveTo>
                <a:lnTo>
                  <a:pt x="152" y="33"/>
                </a:lnTo>
                <a:cubicBezTo>
                  <a:pt x="122" y="39"/>
                  <a:pt x="99" y="66"/>
                  <a:pt x="99" y="98"/>
                </a:cubicBezTo>
                <a:cubicBezTo>
                  <a:pt x="99" y="115"/>
                  <a:pt x="105" y="130"/>
                  <a:pt x="115" y="141"/>
                </a:cubicBezTo>
                <a:cubicBezTo>
                  <a:pt x="76" y="157"/>
                  <a:pt x="47" y="191"/>
                  <a:pt x="36" y="233"/>
                </a:cubicBezTo>
                <a:lnTo>
                  <a:pt x="33" y="233"/>
                </a:lnTo>
                <a:lnTo>
                  <a:pt x="33" y="33"/>
                </a:lnTo>
                <a:close/>
                <a:moveTo>
                  <a:pt x="261" y="233"/>
                </a:moveTo>
                <a:lnTo>
                  <a:pt x="71" y="233"/>
                </a:lnTo>
                <a:cubicBezTo>
                  <a:pt x="84" y="194"/>
                  <a:pt x="121" y="165"/>
                  <a:pt x="165" y="165"/>
                </a:cubicBezTo>
                <a:cubicBezTo>
                  <a:pt x="165" y="165"/>
                  <a:pt x="166" y="165"/>
                  <a:pt x="166" y="165"/>
                </a:cubicBezTo>
                <a:cubicBezTo>
                  <a:pt x="166" y="165"/>
                  <a:pt x="166" y="165"/>
                  <a:pt x="167" y="165"/>
                </a:cubicBezTo>
                <a:cubicBezTo>
                  <a:pt x="210" y="165"/>
                  <a:pt x="247" y="194"/>
                  <a:pt x="261" y="233"/>
                </a:cubicBezTo>
                <a:close/>
                <a:moveTo>
                  <a:pt x="167" y="131"/>
                </a:moveTo>
                <a:cubicBezTo>
                  <a:pt x="166" y="131"/>
                  <a:pt x="166" y="131"/>
                  <a:pt x="166" y="131"/>
                </a:cubicBezTo>
                <a:cubicBezTo>
                  <a:pt x="166" y="131"/>
                  <a:pt x="165" y="131"/>
                  <a:pt x="165" y="131"/>
                </a:cubicBezTo>
                <a:cubicBezTo>
                  <a:pt x="147" y="131"/>
                  <a:pt x="132" y="116"/>
                  <a:pt x="132" y="98"/>
                </a:cubicBezTo>
                <a:cubicBezTo>
                  <a:pt x="132" y="80"/>
                  <a:pt x="147" y="65"/>
                  <a:pt x="166" y="65"/>
                </a:cubicBezTo>
                <a:cubicBezTo>
                  <a:pt x="184" y="65"/>
                  <a:pt x="199" y="80"/>
                  <a:pt x="199" y="98"/>
                </a:cubicBezTo>
                <a:cubicBezTo>
                  <a:pt x="199" y="116"/>
                  <a:pt x="185" y="131"/>
                  <a:pt x="167" y="131"/>
                </a:cubicBez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BF232DBB-792A-42A3-B6F0-8FD6A43C854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20838" y="3460750"/>
            <a:ext cx="236538" cy="254000"/>
          </a:xfrm>
          <a:custGeom>
            <a:avLst/>
            <a:gdLst>
              <a:gd name="T0" fmla="*/ 156 w 312"/>
              <a:gd name="T1" fmla="*/ 200 h 334"/>
              <a:gd name="T2" fmla="*/ 97 w 312"/>
              <a:gd name="T3" fmla="*/ 175 h 334"/>
              <a:gd name="T4" fmla="*/ 156 w 312"/>
              <a:gd name="T5" fmla="*/ 33 h 334"/>
              <a:gd name="T6" fmla="*/ 215 w 312"/>
              <a:gd name="T7" fmla="*/ 175 h 334"/>
              <a:gd name="T8" fmla="*/ 156 w 312"/>
              <a:gd name="T9" fmla="*/ 200 h 334"/>
              <a:gd name="T10" fmla="*/ 238 w 312"/>
              <a:gd name="T11" fmla="*/ 199 h 334"/>
              <a:gd name="T12" fmla="*/ 156 w 312"/>
              <a:gd name="T13" fmla="*/ 0 h 334"/>
              <a:gd name="T14" fmla="*/ 73 w 312"/>
              <a:gd name="T15" fmla="*/ 199 h 334"/>
              <a:gd name="T16" fmla="*/ 139 w 312"/>
              <a:gd name="T17" fmla="*/ 232 h 334"/>
              <a:gd name="T18" fmla="*/ 139 w 312"/>
              <a:gd name="T19" fmla="*/ 267 h 334"/>
              <a:gd name="T20" fmla="*/ 89 w 312"/>
              <a:gd name="T21" fmla="*/ 267 h 334"/>
              <a:gd name="T22" fmla="*/ 89 w 312"/>
              <a:gd name="T23" fmla="*/ 301 h 334"/>
              <a:gd name="T24" fmla="*/ 139 w 312"/>
              <a:gd name="T25" fmla="*/ 301 h 334"/>
              <a:gd name="T26" fmla="*/ 139 w 312"/>
              <a:gd name="T27" fmla="*/ 334 h 334"/>
              <a:gd name="T28" fmla="*/ 172 w 312"/>
              <a:gd name="T29" fmla="*/ 334 h 334"/>
              <a:gd name="T30" fmla="*/ 172 w 312"/>
              <a:gd name="T31" fmla="*/ 301 h 334"/>
              <a:gd name="T32" fmla="*/ 222 w 312"/>
              <a:gd name="T33" fmla="*/ 301 h 334"/>
              <a:gd name="T34" fmla="*/ 222 w 312"/>
              <a:gd name="T35" fmla="*/ 267 h 334"/>
              <a:gd name="T36" fmla="*/ 172 w 312"/>
              <a:gd name="T37" fmla="*/ 267 h 334"/>
              <a:gd name="T38" fmla="*/ 172 w 312"/>
              <a:gd name="T39" fmla="*/ 232 h 334"/>
              <a:gd name="T40" fmla="*/ 238 w 312"/>
              <a:gd name="T41" fmla="*/ 199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12" h="334">
                <a:moveTo>
                  <a:pt x="156" y="200"/>
                </a:moveTo>
                <a:cubicBezTo>
                  <a:pt x="134" y="200"/>
                  <a:pt x="113" y="191"/>
                  <a:pt x="97" y="175"/>
                </a:cubicBezTo>
                <a:cubicBezTo>
                  <a:pt x="45" y="123"/>
                  <a:pt x="82" y="33"/>
                  <a:pt x="156" y="33"/>
                </a:cubicBezTo>
                <a:cubicBezTo>
                  <a:pt x="230" y="33"/>
                  <a:pt x="268" y="123"/>
                  <a:pt x="215" y="175"/>
                </a:cubicBezTo>
                <a:cubicBezTo>
                  <a:pt x="199" y="191"/>
                  <a:pt x="178" y="200"/>
                  <a:pt x="156" y="200"/>
                </a:cubicBezTo>
                <a:close/>
                <a:moveTo>
                  <a:pt x="238" y="199"/>
                </a:moveTo>
                <a:cubicBezTo>
                  <a:pt x="312" y="125"/>
                  <a:pt x="259" y="0"/>
                  <a:pt x="156" y="0"/>
                </a:cubicBezTo>
                <a:cubicBezTo>
                  <a:pt x="53" y="0"/>
                  <a:pt x="0" y="125"/>
                  <a:pt x="73" y="199"/>
                </a:cubicBezTo>
                <a:cubicBezTo>
                  <a:pt x="92" y="218"/>
                  <a:pt x="122" y="228"/>
                  <a:pt x="139" y="232"/>
                </a:cubicBezTo>
                <a:lnTo>
                  <a:pt x="139" y="267"/>
                </a:lnTo>
                <a:lnTo>
                  <a:pt x="89" y="267"/>
                </a:lnTo>
                <a:lnTo>
                  <a:pt x="89" y="301"/>
                </a:lnTo>
                <a:lnTo>
                  <a:pt x="139" y="301"/>
                </a:lnTo>
                <a:lnTo>
                  <a:pt x="139" y="334"/>
                </a:lnTo>
                <a:lnTo>
                  <a:pt x="172" y="334"/>
                </a:lnTo>
                <a:lnTo>
                  <a:pt x="172" y="301"/>
                </a:lnTo>
                <a:lnTo>
                  <a:pt x="222" y="301"/>
                </a:lnTo>
                <a:lnTo>
                  <a:pt x="222" y="267"/>
                </a:lnTo>
                <a:lnTo>
                  <a:pt x="172" y="267"/>
                </a:lnTo>
                <a:lnTo>
                  <a:pt x="172" y="232"/>
                </a:lnTo>
                <a:cubicBezTo>
                  <a:pt x="206" y="228"/>
                  <a:pt x="220" y="218"/>
                  <a:pt x="238" y="1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3F85D00F-B738-4BFA-A180-F15575D0468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47763" y="3462338"/>
            <a:ext cx="252413" cy="252413"/>
          </a:xfrm>
          <a:custGeom>
            <a:avLst/>
            <a:gdLst>
              <a:gd name="T0" fmla="*/ 117 w 334"/>
              <a:gd name="T1" fmla="*/ 300 h 333"/>
              <a:gd name="T2" fmla="*/ 34 w 334"/>
              <a:gd name="T3" fmla="*/ 216 h 333"/>
              <a:gd name="T4" fmla="*/ 117 w 334"/>
              <a:gd name="T5" fmla="*/ 133 h 333"/>
              <a:gd name="T6" fmla="*/ 200 w 334"/>
              <a:gd name="T7" fmla="*/ 216 h 333"/>
              <a:gd name="T8" fmla="*/ 117 w 334"/>
              <a:gd name="T9" fmla="*/ 300 h 333"/>
              <a:gd name="T10" fmla="*/ 200 w 334"/>
              <a:gd name="T11" fmla="*/ 0 h 333"/>
              <a:gd name="T12" fmla="*/ 200 w 334"/>
              <a:gd name="T13" fmla="*/ 33 h 333"/>
              <a:gd name="T14" fmla="*/ 277 w 334"/>
              <a:gd name="T15" fmla="*/ 33 h 333"/>
              <a:gd name="T16" fmla="*/ 187 w 334"/>
              <a:gd name="T17" fmla="*/ 123 h 333"/>
              <a:gd name="T18" fmla="*/ 117 w 334"/>
              <a:gd name="T19" fmla="*/ 100 h 333"/>
              <a:gd name="T20" fmla="*/ 0 w 334"/>
              <a:gd name="T21" fmla="*/ 216 h 333"/>
              <a:gd name="T22" fmla="*/ 117 w 334"/>
              <a:gd name="T23" fmla="*/ 333 h 333"/>
              <a:gd name="T24" fmla="*/ 234 w 334"/>
              <a:gd name="T25" fmla="*/ 216 h 333"/>
              <a:gd name="T26" fmla="*/ 210 w 334"/>
              <a:gd name="T27" fmla="*/ 147 h 333"/>
              <a:gd name="T28" fmla="*/ 300 w 334"/>
              <a:gd name="T29" fmla="*/ 57 h 333"/>
              <a:gd name="T30" fmla="*/ 300 w 334"/>
              <a:gd name="T31" fmla="*/ 133 h 333"/>
              <a:gd name="T32" fmla="*/ 334 w 334"/>
              <a:gd name="T33" fmla="*/ 133 h 333"/>
              <a:gd name="T34" fmla="*/ 334 w 334"/>
              <a:gd name="T35" fmla="*/ 0 h 333"/>
              <a:gd name="T36" fmla="*/ 200 w 334"/>
              <a:gd name="T3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4" h="333">
                <a:moveTo>
                  <a:pt x="117" y="300"/>
                </a:moveTo>
                <a:cubicBezTo>
                  <a:pt x="71" y="300"/>
                  <a:pt x="34" y="262"/>
                  <a:pt x="34" y="216"/>
                </a:cubicBezTo>
                <a:cubicBezTo>
                  <a:pt x="34" y="170"/>
                  <a:pt x="71" y="133"/>
                  <a:pt x="117" y="133"/>
                </a:cubicBezTo>
                <a:cubicBezTo>
                  <a:pt x="163" y="133"/>
                  <a:pt x="200" y="170"/>
                  <a:pt x="200" y="216"/>
                </a:cubicBezTo>
                <a:cubicBezTo>
                  <a:pt x="200" y="262"/>
                  <a:pt x="163" y="300"/>
                  <a:pt x="117" y="300"/>
                </a:cubicBezTo>
                <a:close/>
                <a:moveTo>
                  <a:pt x="200" y="0"/>
                </a:moveTo>
                <a:lnTo>
                  <a:pt x="200" y="33"/>
                </a:lnTo>
                <a:lnTo>
                  <a:pt x="277" y="33"/>
                </a:lnTo>
                <a:lnTo>
                  <a:pt x="187" y="123"/>
                </a:lnTo>
                <a:cubicBezTo>
                  <a:pt x="167" y="108"/>
                  <a:pt x="143" y="100"/>
                  <a:pt x="117" y="100"/>
                </a:cubicBezTo>
                <a:cubicBezTo>
                  <a:pt x="53" y="100"/>
                  <a:pt x="0" y="152"/>
                  <a:pt x="0" y="216"/>
                </a:cubicBezTo>
                <a:cubicBezTo>
                  <a:pt x="0" y="281"/>
                  <a:pt x="53" y="333"/>
                  <a:pt x="117" y="333"/>
                </a:cubicBezTo>
                <a:cubicBezTo>
                  <a:pt x="181" y="333"/>
                  <a:pt x="234" y="281"/>
                  <a:pt x="234" y="216"/>
                </a:cubicBezTo>
                <a:cubicBezTo>
                  <a:pt x="234" y="190"/>
                  <a:pt x="225" y="166"/>
                  <a:pt x="210" y="147"/>
                </a:cubicBezTo>
                <a:lnTo>
                  <a:pt x="300" y="57"/>
                </a:lnTo>
                <a:lnTo>
                  <a:pt x="300" y="133"/>
                </a:lnTo>
                <a:lnTo>
                  <a:pt x="334" y="133"/>
                </a:lnTo>
                <a:lnTo>
                  <a:pt x="334" y="0"/>
                </a:lnTo>
                <a:lnTo>
                  <a:pt x="2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A52DF763-33B7-DE46-ACA5-1AF9CA5ACD3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70488" y="2936876"/>
            <a:ext cx="252413" cy="252413"/>
          </a:xfrm>
          <a:custGeom>
            <a:avLst/>
            <a:gdLst>
              <a:gd name="T0" fmla="*/ 133 w 333"/>
              <a:gd name="T1" fmla="*/ 83 h 333"/>
              <a:gd name="T2" fmla="*/ 150 w 333"/>
              <a:gd name="T3" fmla="*/ 66 h 333"/>
              <a:gd name="T4" fmla="*/ 183 w 333"/>
              <a:gd name="T5" fmla="*/ 66 h 333"/>
              <a:gd name="T6" fmla="*/ 200 w 333"/>
              <a:gd name="T7" fmla="*/ 83 h 333"/>
              <a:gd name="T8" fmla="*/ 200 w 333"/>
              <a:gd name="T9" fmla="*/ 116 h 333"/>
              <a:gd name="T10" fmla="*/ 183 w 333"/>
              <a:gd name="T11" fmla="*/ 133 h 333"/>
              <a:gd name="T12" fmla="*/ 150 w 333"/>
              <a:gd name="T13" fmla="*/ 133 h 333"/>
              <a:gd name="T14" fmla="*/ 133 w 333"/>
              <a:gd name="T15" fmla="*/ 116 h 333"/>
              <a:gd name="T16" fmla="*/ 283 w 333"/>
              <a:gd name="T17" fmla="*/ 166 h 333"/>
              <a:gd name="T18" fmla="*/ 300 w 333"/>
              <a:gd name="T19" fmla="*/ 166 h 333"/>
              <a:gd name="T20" fmla="*/ 300 w 333"/>
              <a:gd name="T21" fmla="*/ 283 h 333"/>
              <a:gd name="T22" fmla="*/ 50 w 333"/>
              <a:gd name="T23" fmla="*/ 300 h 333"/>
              <a:gd name="T24" fmla="*/ 33 w 333"/>
              <a:gd name="T25" fmla="*/ 200 h 333"/>
              <a:gd name="T26" fmla="*/ 100 w 333"/>
              <a:gd name="T27" fmla="*/ 216 h 333"/>
              <a:gd name="T28" fmla="*/ 133 w 333"/>
              <a:gd name="T29" fmla="*/ 266 h 333"/>
              <a:gd name="T30" fmla="*/ 233 w 333"/>
              <a:gd name="T31" fmla="*/ 233 h 333"/>
              <a:gd name="T32" fmla="*/ 250 w 333"/>
              <a:gd name="T33" fmla="*/ 200 h 333"/>
              <a:gd name="T34" fmla="*/ 300 w 333"/>
              <a:gd name="T35" fmla="*/ 283 h 333"/>
              <a:gd name="T36" fmla="*/ 50 w 333"/>
              <a:gd name="T37" fmla="*/ 166 h 333"/>
              <a:gd name="T38" fmla="*/ 50 w 333"/>
              <a:gd name="T39" fmla="*/ 116 h 333"/>
              <a:gd name="T40" fmla="*/ 100 w 333"/>
              <a:gd name="T41" fmla="*/ 33 h 333"/>
              <a:gd name="T42" fmla="*/ 250 w 333"/>
              <a:gd name="T43" fmla="*/ 50 h 333"/>
              <a:gd name="T44" fmla="*/ 233 w 333"/>
              <a:gd name="T45" fmla="*/ 166 h 333"/>
              <a:gd name="T46" fmla="*/ 200 w 333"/>
              <a:gd name="T47" fmla="*/ 216 h 333"/>
              <a:gd name="T48" fmla="*/ 150 w 333"/>
              <a:gd name="T49" fmla="*/ 233 h 333"/>
              <a:gd name="T50" fmla="*/ 133 w 333"/>
              <a:gd name="T51" fmla="*/ 200 h 333"/>
              <a:gd name="T52" fmla="*/ 83 w 333"/>
              <a:gd name="T53" fmla="*/ 166 h 333"/>
              <a:gd name="T54" fmla="*/ 300 w 333"/>
              <a:gd name="T55" fmla="*/ 66 h 333"/>
              <a:gd name="T56" fmla="*/ 283 w 333"/>
              <a:gd name="T57" fmla="*/ 33 h 333"/>
              <a:gd name="T58" fmla="*/ 83 w 333"/>
              <a:gd name="T59" fmla="*/ 0 h 333"/>
              <a:gd name="T60" fmla="*/ 50 w 333"/>
              <a:gd name="T61" fmla="*/ 66 h 333"/>
              <a:gd name="T62" fmla="*/ 0 w 333"/>
              <a:gd name="T63" fmla="*/ 166 h 333"/>
              <a:gd name="T64" fmla="*/ 33 w 333"/>
              <a:gd name="T65" fmla="*/ 333 h 333"/>
              <a:gd name="T66" fmla="*/ 333 w 333"/>
              <a:gd name="T67" fmla="*/ 300 h 333"/>
              <a:gd name="T68" fmla="*/ 300 w 333"/>
              <a:gd name="T69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3">
                <a:moveTo>
                  <a:pt x="116" y="100"/>
                </a:moveTo>
                <a:cubicBezTo>
                  <a:pt x="116" y="90"/>
                  <a:pt x="124" y="83"/>
                  <a:pt x="133" y="83"/>
                </a:cubicBezTo>
                <a:lnTo>
                  <a:pt x="150" y="83"/>
                </a:lnTo>
                <a:lnTo>
                  <a:pt x="150" y="66"/>
                </a:lnTo>
                <a:cubicBezTo>
                  <a:pt x="150" y="57"/>
                  <a:pt x="157" y="50"/>
                  <a:pt x="166" y="50"/>
                </a:cubicBezTo>
                <a:cubicBezTo>
                  <a:pt x="176" y="50"/>
                  <a:pt x="183" y="57"/>
                  <a:pt x="183" y="66"/>
                </a:cubicBezTo>
                <a:lnTo>
                  <a:pt x="183" y="83"/>
                </a:lnTo>
                <a:lnTo>
                  <a:pt x="200" y="83"/>
                </a:lnTo>
                <a:cubicBezTo>
                  <a:pt x="209" y="83"/>
                  <a:pt x="216" y="90"/>
                  <a:pt x="216" y="100"/>
                </a:cubicBezTo>
                <a:cubicBezTo>
                  <a:pt x="216" y="109"/>
                  <a:pt x="209" y="116"/>
                  <a:pt x="200" y="116"/>
                </a:cubicBezTo>
                <a:lnTo>
                  <a:pt x="183" y="116"/>
                </a:lnTo>
                <a:lnTo>
                  <a:pt x="183" y="133"/>
                </a:lnTo>
                <a:cubicBezTo>
                  <a:pt x="183" y="142"/>
                  <a:pt x="176" y="150"/>
                  <a:pt x="166" y="150"/>
                </a:cubicBezTo>
                <a:cubicBezTo>
                  <a:pt x="157" y="150"/>
                  <a:pt x="150" y="142"/>
                  <a:pt x="150" y="133"/>
                </a:cubicBezTo>
                <a:lnTo>
                  <a:pt x="150" y="116"/>
                </a:lnTo>
                <a:lnTo>
                  <a:pt x="133" y="116"/>
                </a:lnTo>
                <a:cubicBezTo>
                  <a:pt x="124" y="116"/>
                  <a:pt x="116" y="109"/>
                  <a:pt x="116" y="100"/>
                </a:cubicBezTo>
                <a:close/>
                <a:moveTo>
                  <a:pt x="283" y="166"/>
                </a:moveTo>
                <a:lnTo>
                  <a:pt x="283" y="116"/>
                </a:lnTo>
                <a:lnTo>
                  <a:pt x="300" y="166"/>
                </a:lnTo>
                <a:lnTo>
                  <a:pt x="283" y="166"/>
                </a:lnTo>
                <a:close/>
                <a:moveTo>
                  <a:pt x="300" y="283"/>
                </a:moveTo>
                <a:cubicBezTo>
                  <a:pt x="300" y="292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92"/>
                  <a:pt x="33" y="283"/>
                </a:cubicBezTo>
                <a:lnTo>
                  <a:pt x="33" y="200"/>
                </a:lnTo>
                <a:lnTo>
                  <a:pt x="83" y="200"/>
                </a:lnTo>
                <a:cubicBezTo>
                  <a:pt x="92" y="200"/>
                  <a:pt x="100" y="207"/>
                  <a:pt x="100" y="216"/>
                </a:cubicBezTo>
                <a:lnTo>
                  <a:pt x="100" y="233"/>
                </a:lnTo>
                <a:cubicBezTo>
                  <a:pt x="100" y="251"/>
                  <a:pt x="115" y="266"/>
                  <a:pt x="133" y="266"/>
                </a:cubicBezTo>
                <a:lnTo>
                  <a:pt x="200" y="266"/>
                </a:lnTo>
                <a:cubicBezTo>
                  <a:pt x="218" y="266"/>
                  <a:pt x="233" y="251"/>
                  <a:pt x="233" y="233"/>
                </a:cubicBezTo>
                <a:lnTo>
                  <a:pt x="233" y="216"/>
                </a:lnTo>
                <a:cubicBezTo>
                  <a:pt x="233" y="207"/>
                  <a:pt x="240" y="200"/>
                  <a:pt x="250" y="200"/>
                </a:cubicBezTo>
                <a:lnTo>
                  <a:pt x="300" y="200"/>
                </a:lnTo>
                <a:lnTo>
                  <a:pt x="300" y="283"/>
                </a:lnTo>
                <a:close/>
                <a:moveTo>
                  <a:pt x="50" y="116"/>
                </a:moveTo>
                <a:lnTo>
                  <a:pt x="50" y="166"/>
                </a:lnTo>
                <a:lnTo>
                  <a:pt x="33" y="166"/>
                </a:lnTo>
                <a:lnTo>
                  <a:pt x="50" y="116"/>
                </a:lnTo>
                <a:close/>
                <a:moveTo>
                  <a:pt x="83" y="50"/>
                </a:moveTo>
                <a:cubicBezTo>
                  <a:pt x="83" y="40"/>
                  <a:pt x="90" y="33"/>
                  <a:pt x="100" y="33"/>
                </a:cubicBezTo>
                <a:lnTo>
                  <a:pt x="233" y="33"/>
                </a:lnTo>
                <a:cubicBezTo>
                  <a:pt x="242" y="33"/>
                  <a:pt x="250" y="40"/>
                  <a:pt x="250" y="50"/>
                </a:cubicBezTo>
                <a:lnTo>
                  <a:pt x="250" y="166"/>
                </a:lnTo>
                <a:lnTo>
                  <a:pt x="233" y="166"/>
                </a:lnTo>
                <a:cubicBezTo>
                  <a:pt x="215" y="166"/>
                  <a:pt x="200" y="181"/>
                  <a:pt x="200" y="200"/>
                </a:cubicBezTo>
                <a:lnTo>
                  <a:pt x="200" y="216"/>
                </a:lnTo>
                <a:cubicBezTo>
                  <a:pt x="200" y="226"/>
                  <a:pt x="192" y="233"/>
                  <a:pt x="183" y="233"/>
                </a:cubicBezTo>
                <a:lnTo>
                  <a:pt x="150" y="233"/>
                </a:lnTo>
                <a:cubicBezTo>
                  <a:pt x="140" y="233"/>
                  <a:pt x="133" y="226"/>
                  <a:pt x="133" y="216"/>
                </a:cubicBezTo>
                <a:lnTo>
                  <a:pt x="133" y="200"/>
                </a:lnTo>
                <a:cubicBezTo>
                  <a:pt x="133" y="181"/>
                  <a:pt x="118" y="166"/>
                  <a:pt x="100" y="166"/>
                </a:cubicBezTo>
                <a:lnTo>
                  <a:pt x="83" y="166"/>
                </a:lnTo>
                <a:lnTo>
                  <a:pt x="83" y="50"/>
                </a:lnTo>
                <a:close/>
                <a:moveTo>
                  <a:pt x="300" y="66"/>
                </a:moveTo>
                <a:lnTo>
                  <a:pt x="283" y="66"/>
                </a:lnTo>
                <a:lnTo>
                  <a:pt x="283" y="33"/>
                </a:lnTo>
                <a:cubicBezTo>
                  <a:pt x="283" y="15"/>
                  <a:pt x="268" y="0"/>
                  <a:pt x="250" y="0"/>
                </a:cubicBezTo>
                <a:lnTo>
                  <a:pt x="83" y="0"/>
                </a:lnTo>
                <a:cubicBezTo>
                  <a:pt x="65" y="0"/>
                  <a:pt x="50" y="15"/>
                  <a:pt x="50" y="33"/>
                </a:cubicBezTo>
                <a:lnTo>
                  <a:pt x="50" y="66"/>
                </a:lnTo>
                <a:lnTo>
                  <a:pt x="33" y="66"/>
                </a:lnTo>
                <a:lnTo>
                  <a:pt x="0" y="166"/>
                </a:ln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166"/>
                </a:lnTo>
                <a:lnTo>
                  <a:pt x="300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DDED343F-A0AB-E94B-9179-0433F294A7A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68838" y="2936876"/>
            <a:ext cx="250825" cy="252413"/>
          </a:xfrm>
          <a:custGeom>
            <a:avLst/>
            <a:gdLst>
              <a:gd name="T0" fmla="*/ 155 w 333"/>
              <a:gd name="T1" fmla="*/ 159 h 333"/>
              <a:gd name="T2" fmla="*/ 108 w 333"/>
              <a:gd name="T3" fmla="*/ 111 h 333"/>
              <a:gd name="T4" fmla="*/ 131 w 333"/>
              <a:gd name="T5" fmla="*/ 88 h 333"/>
              <a:gd name="T6" fmla="*/ 155 w 333"/>
              <a:gd name="T7" fmla="*/ 111 h 333"/>
              <a:gd name="T8" fmla="*/ 202 w 333"/>
              <a:gd name="T9" fmla="*/ 64 h 333"/>
              <a:gd name="T10" fmla="*/ 226 w 333"/>
              <a:gd name="T11" fmla="*/ 88 h 333"/>
              <a:gd name="T12" fmla="*/ 155 w 333"/>
              <a:gd name="T13" fmla="*/ 159 h 333"/>
              <a:gd name="T14" fmla="*/ 283 w 333"/>
              <a:gd name="T15" fmla="*/ 166 h 333"/>
              <a:gd name="T16" fmla="*/ 283 w 333"/>
              <a:gd name="T17" fmla="*/ 115 h 333"/>
              <a:gd name="T18" fmla="*/ 300 w 333"/>
              <a:gd name="T19" fmla="*/ 166 h 333"/>
              <a:gd name="T20" fmla="*/ 283 w 333"/>
              <a:gd name="T21" fmla="*/ 166 h 333"/>
              <a:gd name="T22" fmla="*/ 300 w 333"/>
              <a:gd name="T23" fmla="*/ 300 h 333"/>
              <a:gd name="T24" fmla="*/ 33 w 333"/>
              <a:gd name="T25" fmla="*/ 300 h 333"/>
              <a:gd name="T26" fmla="*/ 33 w 333"/>
              <a:gd name="T27" fmla="*/ 200 h 333"/>
              <a:gd name="T28" fmla="*/ 100 w 333"/>
              <a:gd name="T29" fmla="*/ 200 h 333"/>
              <a:gd name="T30" fmla="*/ 100 w 333"/>
              <a:gd name="T31" fmla="*/ 266 h 333"/>
              <a:gd name="T32" fmla="*/ 233 w 333"/>
              <a:gd name="T33" fmla="*/ 266 h 333"/>
              <a:gd name="T34" fmla="*/ 233 w 333"/>
              <a:gd name="T35" fmla="*/ 200 h 333"/>
              <a:gd name="T36" fmla="*/ 300 w 333"/>
              <a:gd name="T37" fmla="*/ 200 h 333"/>
              <a:gd name="T38" fmla="*/ 300 w 333"/>
              <a:gd name="T39" fmla="*/ 300 h 333"/>
              <a:gd name="T40" fmla="*/ 50 w 333"/>
              <a:gd name="T41" fmla="*/ 115 h 333"/>
              <a:gd name="T42" fmla="*/ 50 w 333"/>
              <a:gd name="T43" fmla="*/ 166 h 333"/>
              <a:gd name="T44" fmla="*/ 33 w 333"/>
              <a:gd name="T45" fmla="*/ 166 h 333"/>
              <a:gd name="T46" fmla="*/ 50 w 333"/>
              <a:gd name="T47" fmla="*/ 115 h 333"/>
              <a:gd name="T48" fmla="*/ 83 w 333"/>
              <a:gd name="T49" fmla="*/ 33 h 333"/>
              <a:gd name="T50" fmla="*/ 250 w 333"/>
              <a:gd name="T51" fmla="*/ 33 h 333"/>
              <a:gd name="T52" fmla="*/ 250 w 333"/>
              <a:gd name="T53" fmla="*/ 166 h 333"/>
              <a:gd name="T54" fmla="*/ 200 w 333"/>
              <a:gd name="T55" fmla="*/ 166 h 333"/>
              <a:gd name="T56" fmla="*/ 200 w 333"/>
              <a:gd name="T57" fmla="*/ 233 h 333"/>
              <a:gd name="T58" fmla="*/ 133 w 333"/>
              <a:gd name="T59" fmla="*/ 233 h 333"/>
              <a:gd name="T60" fmla="*/ 133 w 333"/>
              <a:gd name="T61" fmla="*/ 166 h 333"/>
              <a:gd name="T62" fmla="*/ 83 w 333"/>
              <a:gd name="T63" fmla="*/ 166 h 333"/>
              <a:gd name="T64" fmla="*/ 83 w 333"/>
              <a:gd name="T65" fmla="*/ 33 h 333"/>
              <a:gd name="T66" fmla="*/ 300 w 333"/>
              <a:gd name="T67" fmla="*/ 66 h 333"/>
              <a:gd name="T68" fmla="*/ 283 w 333"/>
              <a:gd name="T69" fmla="*/ 66 h 333"/>
              <a:gd name="T70" fmla="*/ 283 w 333"/>
              <a:gd name="T71" fmla="*/ 0 h 333"/>
              <a:gd name="T72" fmla="*/ 50 w 333"/>
              <a:gd name="T73" fmla="*/ 0 h 333"/>
              <a:gd name="T74" fmla="*/ 50 w 333"/>
              <a:gd name="T75" fmla="*/ 66 h 333"/>
              <a:gd name="T76" fmla="*/ 33 w 333"/>
              <a:gd name="T77" fmla="*/ 66 h 333"/>
              <a:gd name="T78" fmla="*/ 0 w 333"/>
              <a:gd name="T79" fmla="*/ 165 h 333"/>
              <a:gd name="T80" fmla="*/ 0 w 333"/>
              <a:gd name="T81" fmla="*/ 333 h 333"/>
              <a:gd name="T82" fmla="*/ 333 w 333"/>
              <a:gd name="T83" fmla="*/ 333 h 333"/>
              <a:gd name="T84" fmla="*/ 333 w 333"/>
              <a:gd name="T85" fmla="*/ 165 h 333"/>
              <a:gd name="T86" fmla="*/ 300 w 333"/>
              <a:gd name="T87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3" h="333">
                <a:moveTo>
                  <a:pt x="155" y="159"/>
                </a:moveTo>
                <a:lnTo>
                  <a:pt x="108" y="111"/>
                </a:lnTo>
                <a:lnTo>
                  <a:pt x="131" y="88"/>
                </a:lnTo>
                <a:lnTo>
                  <a:pt x="155" y="111"/>
                </a:lnTo>
                <a:lnTo>
                  <a:pt x="202" y="64"/>
                </a:lnTo>
                <a:lnTo>
                  <a:pt x="226" y="88"/>
                </a:lnTo>
                <a:lnTo>
                  <a:pt x="155" y="159"/>
                </a:lnTo>
                <a:close/>
                <a:moveTo>
                  <a:pt x="283" y="166"/>
                </a:moveTo>
                <a:lnTo>
                  <a:pt x="283" y="115"/>
                </a:lnTo>
                <a:lnTo>
                  <a:pt x="300" y="166"/>
                </a:lnTo>
                <a:lnTo>
                  <a:pt x="283" y="166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200"/>
                </a:lnTo>
                <a:lnTo>
                  <a:pt x="100" y="200"/>
                </a:lnTo>
                <a:lnTo>
                  <a:pt x="100" y="266"/>
                </a:lnTo>
                <a:lnTo>
                  <a:pt x="233" y="266"/>
                </a:lnTo>
                <a:lnTo>
                  <a:pt x="233" y="200"/>
                </a:lnTo>
                <a:lnTo>
                  <a:pt x="300" y="200"/>
                </a:lnTo>
                <a:lnTo>
                  <a:pt x="300" y="300"/>
                </a:lnTo>
                <a:close/>
                <a:moveTo>
                  <a:pt x="50" y="115"/>
                </a:moveTo>
                <a:lnTo>
                  <a:pt x="50" y="166"/>
                </a:lnTo>
                <a:lnTo>
                  <a:pt x="33" y="166"/>
                </a:lnTo>
                <a:lnTo>
                  <a:pt x="50" y="115"/>
                </a:lnTo>
                <a:close/>
                <a:moveTo>
                  <a:pt x="83" y="33"/>
                </a:moveTo>
                <a:lnTo>
                  <a:pt x="250" y="33"/>
                </a:lnTo>
                <a:lnTo>
                  <a:pt x="250" y="166"/>
                </a:lnTo>
                <a:lnTo>
                  <a:pt x="200" y="166"/>
                </a:lnTo>
                <a:lnTo>
                  <a:pt x="200" y="233"/>
                </a:lnTo>
                <a:lnTo>
                  <a:pt x="133" y="233"/>
                </a:lnTo>
                <a:lnTo>
                  <a:pt x="133" y="166"/>
                </a:lnTo>
                <a:lnTo>
                  <a:pt x="83" y="166"/>
                </a:lnTo>
                <a:lnTo>
                  <a:pt x="83" y="33"/>
                </a:lnTo>
                <a:close/>
                <a:moveTo>
                  <a:pt x="300" y="66"/>
                </a:moveTo>
                <a:lnTo>
                  <a:pt x="283" y="66"/>
                </a:lnTo>
                <a:lnTo>
                  <a:pt x="283" y="0"/>
                </a:lnTo>
                <a:lnTo>
                  <a:pt x="50" y="0"/>
                </a:lnTo>
                <a:lnTo>
                  <a:pt x="50" y="66"/>
                </a:lnTo>
                <a:lnTo>
                  <a:pt x="33" y="66"/>
                </a:lnTo>
                <a:lnTo>
                  <a:pt x="0" y="165"/>
                </a:lnTo>
                <a:lnTo>
                  <a:pt x="0" y="333"/>
                </a:lnTo>
                <a:lnTo>
                  <a:pt x="333" y="333"/>
                </a:lnTo>
                <a:lnTo>
                  <a:pt x="333" y="165"/>
                </a:lnTo>
                <a:lnTo>
                  <a:pt x="300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C2CF91A7-04B0-904C-B8F3-2B29DFFBA10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65601" y="2936876"/>
            <a:ext cx="250825" cy="252413"/>
          </a:xfrm>
          <a:custGeom>
            <a:avLst/>
            <a:gdLst>
              <a:gd name="T0" fmla="*/ 120 w 334"/>
              <a:gd name="T1" fmla="*/ 123 h 333"/>
              <a:gd name="T2" fmla="*/ 120 w 334"/>
              <a:gd name="T3" fmla="*/ 100 h 333"/>
              <a:gd name="T4" fmla="*/ 143 w 334"/>
              <a:gd name="T5" fmla="*/ 100 h 333"/>
              <a:gd name="T6" fmla="*/ 155 w 334"/>
              <a:gd name="T7" fmla="*/ 111 h 333"/>
              <a:gd name="T8" fmla="*/ 191 w 334"/>
              <a:gd name="T9" fmla="*/ 76 h 333"/>
              <a:gd name="T10" fmla="*/ 214 w 334"/>
              <a:gd name="T11" fmla="*/ 76 h 333"/>
              <a:gd name="T12" fmla="*/ 214 w 334"/>
              <a:gd name="T13" fmla="*/ 100 h 333"/>
              <a:gd name="T14" fmla="*/ 155 w 334"/>
              <a:gd name="T15" fmla="*/ 159 h 333"/>
              <a:gd name="T16" fmla="*/ 120 w 334"/>
              <a:gd name="T17" fmla="*/ 123 h 333"/>
              <a:gd name="T18" fmla="*/ 284 w 334"/>
              <a:gd name="T19" fmla="*/ 166 h 333"/>
              <a:gd name="T20" fmla="*/ 284 w 334"/>
              <a:gd name="T21" fmla="*/ 115 h 333"/>
              <a:gd name="T22" fmla="*/ 300 w 334"/>
              <a:gd name="T23" fmla="*/ 166 h 333"/>
              <a:gd name="T24" fmla="*/ 284 w 334"/>
              <a:gd name="T25" fmla="*/ 166 h 333"/>
              <a:gd name="T26" fmla="*/ 300 w 334"/>
              <a:gd name="T27" fmla="*/ 282 h 333"/>
              <a:gd name="T28" fmla="*/ 284 w 334"/>
              <a:gd name="T29" fmla="*/ 300 h 333"/>
              <a:gd name="T30" fmla="*/ 50 w 334"/>
              <a:gd name="T31" fmla="*/ 300 h 333"/>
              <a:gd name="T32" fmla="*/ 34 w 334"/>
              <a:gd name="T33" fmla="*/ 282 h 333"/>
              <a:gd name="T34" fmla="*/ 34 w 334"/>
              <a:gd name="T35" fmla="*/ 200 h 333"/>
              <a:gd name="T36" fmla="*/ 84 w 334"/>
              <a:gd name="T37" fmla="*/ 200 h 333"/>
              <a:gd name="T38" fmla="*/ 100 w 334"/>
              <a:gd name="T39" fmla="*/ 215 h 333"/>
              <a:gd name="T40" fmla="*/ 100 w 334"/>
              <a:gd name="T41" fmla="*/ 232 h 333"/>
              <a:gd name="T42" fmla="*/ 134 w 334"/>
              <a:gd name="T43" fmla="*/ 266 h 333"/>
              <a:gd name="T44" fmla="*/ 200 w 334"/>
              <a:gd name="T45" fmla="*/ 266 h 333"/>
              <a:gd name="T46" fmla="*/ 234 w 334"/>
              <a:gd name="T47" fmla="*/ 232 h 333"/>
              <a:gd name="T48" fmla="*/ 234 w 334"/>
              <a:gd name="T49" fmla="*/ 215 h 333"/>
              <a:gd name="T50" fmla="*/ 250 w 334"/>
              <a:gd name="T51" fmla="*/ 200 h 333"/>
              <a:gd name="T52" fmla="*/ 300 w 334"/>
              <a:gd name="T53" fmla="*/ 200 h 333"/>
              <a:gd name="T54" fmla="*/ 300 w 334"/>
              <a:gd name="T55" fmla="*/ 282 h 333"/>
              <a:gd name="T56" fmla="*/ 50 w 334"/>
              <a:gd name="T57" fmla="*/ 115 h 333"/>
              <a:gd name="T58" fmla="*/ 50 w 334"/>
              <a:gd name="T59" fmla="*/ 166 h 333"/>
              <a:gd name="T60" fmla="*/ 34 w 334"/>
              <a:gd name="T61" fmla="*/ 166 h 333"/>
              <a:gd name="T62" fmla="*/ 50 w 334"/>
              <a:gd name="T63" fmla="*/ 115 h 333"/>
              <a:gd name="T64" fmla="*/ 84 w 334"/>
              <a:gd name="T65" fmla="*/ 48 h 333"/>
              <a:gd name="T66" fmla="*/ 100 w 334"/>
              <a:gd name="T67" fmla="*/ 33 h 333"/>
              <a:gd name="T68" fmla="*/ 234 w 334"/>
              <a:gd name="T69" fmla="*/ 33 h 333"/>
              <a:gd name="T70" fmla="*/ 250 w 334"/>
              <a:gd name="T71" fmla="*/ 48 h 333"/>
              <a:gd name="T72" fmla="*/ 250 w 334"/>
              <a:gd name="T73" fmla="*/ 166 h 333"/>
              <a:gd name="T74" fmla="*/ 234 w 334"/>
              <a:gd name="T75" fmla="*/ 166 h 333"/>
              <a:gd name="T76" fmla="*/ 200 w 334"/>
              <a:gd name="T77" fmla="*/ 198 h 333"/>
              <a:gd name="T78" fmla="*/ 200 w 334"/>
              <a:gd name="T79" fmla="*/ 215 h 333"/>
              <a:gd name="T80" fmla="*/ 184 w 334"/>
              <a:gd name="T81" fmla="*/ 233 h 333"/>
              <a:gd name="T82" fmla="*/ 150 w 334"/>
              <a:gd name="T83" fmla="*/ 233 h 333"/>
              <a:gd name="T84" fmla="*/ 134 w 334"/>
              <a:gd name="T85" fmla="*/ 215 h 333"/>
              <a:gd name="T86" fmla="*/ 134 w 334"/>
              <a:gd name="T87" fmla="*/ 198 h 333"/>
              <a:gd name="T88" fmla="*/ 100 w 334"/>
              <a:gd name="T89" fmla="*/ 166 h 333"/>
              <a:gd name="T90" fmla="*/ 84 w 334"/>
              <a:gd name="T91" fmla="*/ 166 h 333"/>
              <a:gd name="T92" fmla="*/ 84 w 334"/>
              <a:gd name="T93" fmla="*/ 48 h 333"/>
              <a:gd name="T94" fmla="*/ 300 w 334"/>
              <a:gd name="T95" fmla="*/ 66 h 333"/>
              <a:gd name="T96" fmla="*/ 284 w 334"/>
              <a:gd name="T97" fmla="*/ 66 h 333"/>
              <a:gd name="T98" fmla="*/ 284 w 334"/>
              <a:gd name="T99" fmla="*/ 32 h 333"/>
              <a:gd name="T100" fmla="*/ 250 w 334"/>
              <a:gd name="T101" fmla="*/ 0 h 333"/>
              <a:gd name="T102" fmla="*/ 84 w 334"/>
              <a:gd name="T103" fmla="*/ 0 h 333"/>
              <a:gd name="T104" fmla="*/ 50 w 334"/>
              <a:gd name="T105" fmla="*/ 32 h 333"/>
              <a:gd name="T106" fmla="*/ 50 w 334"/>
              <a:gd name="T107" fmla="*/ 66 h 333"/>
              <a:gd name="T108" fmla="*/ 34 w 334"/>
              <a:gd name="T109" fmla="*/ 66 h 333"/>
              <a:gd name="T110" fmla="*/ 0 w 334"/>
              <a:gd name="T111" fmla="*/ 165 h 333"/>
              <a:gd name="T112" fmla="*/ 0 w 334"/>
              <a:gd name="T113" fmla="*/ 298 h 333"/>
              <a:gd name="T114" fmla="*/ 34 w 334"/>
              <a:gd name="T115" fmla="*/ 333 h 333"/>
              <a:gd name="T116" fmla="*/ 300 w 334"/>
              <a:gd name="T117" fmla="*/ 333 h 333"/>
              <a:gd name="T118" fmla="*/ 334 w 334"/>
              <a:gd name="T119" fmla="*/ 298 h 333"/>
              <a:gd name="T120" fmla="*/ 334 w 334"/>
              <a:gd name="T121" fmla="*/ 165 h 333"/>
              <a:gd name="T122" fmla="*/ 300 w 334"/>
              <a:gd name="T123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4" h="333">
                <a:moveTo>
                  <a:pt x="120" y="123"/>
                </a:moveTo>
                <a:cubicBezTo>
                  <a:pt x="113" y="117"/>
                  <a:pt x="113" y="106"/>
                  <a:pt x="120" y="100"/>
                </a:cubicBezTo>
                <a:cubicBezTo>
                  <a:pt x="126" y="93"/>
                  <a:pt x="137" y="93"/>
                  <a:pt x="143" y="100"/>
                </a:cubicBezTo>
                <a:lnTo>
                  <a:pt x="155" y="111"/>
                </a:lnTo>
                <a:lnTo>
                  <a:pt x="191" y="76"/>
                </a:lnTo>
                <a:cubicBezTo>
                  <a:pt x="197" y="70"/>
                  <a:pt x="208" y="70"/>
                  <a:pt x="214" y="76"/>
                </a:cubicBezTo>
                <a:cubicBezTo>
                  <a:pt x="221" y="83"/>
                  <a:pt x="221" y="93"/>
                  <a:pt x="214" y="100"/>
                </a:cubicBezTo>
                <a:lnTo>
                  <a:pt x="155" y="159"/>
                </a:lnTo>
                <a:lnTo>
                  <a:pt x="120" y="123"/>
                </a:lnTo>
                <a:close/>
                <a:moveTo>
                  <a:pt x="284" y="166"/>
                </a:moveTo>
                <a:lnTo>
                  <a:pt x="284" y="115"/>
                </a:lnTo>
                <a:lnTo>
                  <a:pt x="300" y="166"/>
                </a:lnTo>
                <a:lnTo>
                  <a:pt x="284" y="166"/>
                </a:lnTo>
                <a:close/>
                <a:moveTo>
                  <a:pt x="300" y="282"/>
                </a:moveTo>
                <a:cubicBezTo>
                  <a:pt x="300" y="291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91"/>
                  <a:pt x="34" y="282"/>
                </a:cubicBezTo>
                <a:lnTo>
                  <a:pt x="34" y="200"/>
                </a:lnTo>
                <a:lnTo>
                  <a:pt x="84" y="200"/>
                </a:lnTo>
                <a:cubicBezTo>
                  <a:pt x="93" y="200"/>
                  <a:pt x="100" y="206"/>
                  <a:pt x="100" y="215"/>
                </a:cubicBezTo>
                <a:lnTo>
                  <a:pt x="100" y="232"/>
                </a:lnTo>
                <a:cubicBezTo>
                  <a:pt x="100" y="250"/>
                  <a:pt x="115" y="266"/>
                  <a:pt x="134" y="266"/>
                </a:cubicBezTo>
                <a:lnTo>
                  <a:pt x="200" y="266"/>
                </a:lnTo>
                <a:cubicBezTo>
                  <a:pt x="219" y="266"/>
                  <a:pt x="234" y="250"/>
                  <a:pt x="234" y="232"/>
                </a:cubicBezTo>
                <a:lnTo>
                  <a:pt x="234" y="215"/>
                </a:lnTo>
                <a:cubicBezTo>
                  <a:pt x="234" y="206"/>
                  <a:pt x="241" y="200"/>
                  <a:pt x="250" y="200"/>
                </a:cubicBezTo>
                <a:lnTo>
                  <a:pt x="300" y="200"/>
                </a:lnTo>
                <a:lnTo>
                  <a:pt x="300" y="282"/>
                </a:lnTo>
                <a:close/>
                <a:moveTo>
                  <a:pt x="50" y="115"/>
                </a:moveTo>
                <a:lnTo>
                  <a:pt x="50" y="166"/>
                </a:lnTo>
                <a:lnTo>
                  <a:pt x="34" y="166"/>
                </a:lnTo>
                <a:lnTo>
                  <a:pt x="50" y="115"/>
                </a:lnTo>
                <a:close/>
                <a:moveTo>
                  <a:pt x="84" y="48"/>
                </a:moveTo>
                <a:cubicBezTo>
                  <a:pt x="84" y="39"/>
                  <a:pt x="91" y="33"/>
                  <a:pt x="100" y="33"/>
                </a:cubicBezTo>
                <a:lnTo>
                  <a:pt x="234" y="33"/>
                </a:lnTo>
                <a:cubicBezTo>
                  <a:pt x="243" y="33"/>
                  <a:pt x="250" y="39"/>
                  <a:pt x="250" y="48"/>
                </a:cubicBezTo>
                <a:lnTo>
                  <a:pt x="250" y="166"/>
                </a:lnTo>
                <a:lnTo>
                  <a:pt x="234" y="166"/>
                </a:lnTo>
                <a:cubicBezTo>
                  <a:pt x="215" y="166"/>
                  <a:pt x="200" y="180"/>
                  <a:pt x="200" y="198"/>
                </a:cubicBezTo>
                <a:lnTo>
                  <a:pt x="200" y="215"/>
                </a:lnTo>
                <a:cubicBezTo>
                  <a:pt x="200" y="224"/>
                  <a:pt x="193" y="233"/>
                  <a:pt x="184" y="233"/>
                </a:cubicBezTo>
                <a:lnTo>
                  <a:pt x="150" y="233"/>
                </a:lnTo>
                <a:cubicBezTo>
                  <a:pt x="141" y="233"/>
                  <a:pt x="134" y="224"/>
                  <a:pt x="134" y="215"/>
                </a:cubicBezTo>
                <a:lnTo>
                  <a:pt x="134" y="198"/>
                </a:lnTo>
                <a:cubicBezTo>
                  <a:pt x="134" y="180"/>
                  <a:pt x="119" y="166"/>
                  <a:pt x="100" y="166"/>
                </a:cubicBezTo>
                <a:lnTo>
                  <a:pt x="84" y="166"/>
                </a:lnTo>
                <a:lnTo>
                  <a:pt x="84" y="48"/>
                </a:lnTo>
                <a:close/>
                <a:moveTo>
                  <a:pt x="300" y="66"/>
                </a:moveTo>
                <a:lnTo>
                  <a:pt x="284" y="66"/>
                </a:lnTo>
                <a:lnTo>
                  <a:pt x="284" y="32"/>
                </a:lnTo>
                <a:cubicBezTo>
                  <a:pt x="284" y="13"/>
                  <a:pt x="269" y="0"/>
                  <a:pt x="250" y="0"/>
                </a:cubicBezTo>
                <a:lnTo>
                  <a:pt x="84" y="0"/>
                </a:lnTo>
                <a:cubicBezTo>
                  <a:pt x="65" y="0"/>
                  <a:pt x="50" y="13"/>
                  <a:pt x="50" y="32"/>
                </a:cubicBezTo>
                <a:lnTo>
                  <a:pt x="50" y="66"/>
                </a:lnTo>
                <a:lnTo>
                  <a:pt x="34" y="66"/>
                </a:lnTo>
                <a:lnTo>
                  <a:pt x="0" y="165"/>
                </a:lnTo>
                <a:lnTo>
                  <a:pt x="0" y="298"/>
                </a:lnTo>
                <a:cubicBezTo>
                  <a:pt x="0" y="317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7"/>
                  <a:pt x="334" y="298"/>
                </a:cubicBezTo>
                <a:lnTo>
                  <a:pt x="334" y="165"/>
                </a:lnTo>
                <a:lnTo>
                  <a:pt x="300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2E33F0BB-53B3-B44C-9B8F-BEC2278A087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62363" y="2936876"/>
            <a:ext cx="250825" cy="252413"/>
          </a:xfrm>
          <a:custGeom>
            <a:avLst/>
            <a:gdLst>
              <a:gd name="T0" fmla="*/ 216 w 333"/>
              <a:gd name="T1" fmla="*/ 116 h 333"/>
              <a:gd name="T2" fmla="*/ 116 w 333"/>
              <a:gd name="T3" fmla="*/ 116 h 333"/>
              <a:gd name="T4" fmla="*/ 116 w 333"/>
              <a:gd name="T5" fmla="*/ 83 h 333"/>
              <a:gd name="T6" fmla="*/ 216 w 333"/>
              <a:gd name="T7" fmla="*/ 83 h 333"/>
              <a:gd name="T8" fmla="*/ 216 w 333"/>
              <a:gd name="T9" fmla="*/ 116 h 333"/>
              <a:gd name="T10" fmla="*/ 283 w 333"/>
              <a:gd name="T11" fmla="*/ 166 h 333"/>
              <a:gd name="T12" fmla="*/ 283 w 333"/>
              <a:gd name="T13" fmla="*/ 115 h 333"/>
              <a:gd name="T14" fmla="*/ 300 w 333"/>
              <a:gd name="T15" fmla="*/ 166 h 333"/>
              <a:gd name="T16" fmla="*/ 283 w 333"/>
              <a:gd name="T17" fmla="*/ 166 h 333"/>
              <a:gd name="T18" fmla="*/ 300 w 333"/>
              <a:gd name="T19" fmla="*/ 300 h 333"/>
              <a:gd name="T20" fmla="*/ 33 w 333"/>
              <a:gd name="T21" fmla="*/ 300 h 333"/>
              <a:gd name="T22" fmla="*/ 33 w 333"/>
              <a:gd name="T23" fmla="*/ 200 h 333"/>
              <a:gd name="T24" fmla="*/ 100 w 333"/>
              <a:gd name="T25" fmla="*/ 200 h 333"/>
              <a:gd name="T26" fmla="*/ 100 w 333"/>
              <a:gd name="T27" fmla="*/ 266 h 333"/>
              <a:gd name="T28" fmla="*/ 233 w 333"/>
              <a:gd name="T29" fmla="*/ 266 h 333"/>
              <a:gd name="T30" fmla="*/ 233 w 333"/>
              <a:gd name="T31" fmla="*/ 200 h 333"/>
              <a:gd name="T32" fmla="*/ 300 w 333"/>
              <a:gd name="T33" fmla="*/ 200 h 333"/>
              <a:gd name="T34" fmla="*/ 300 w 333"/>
              <a:gd name="T35" fmla="*/ 300 h 333"/>
              <a:gd name="T36" fmla="*/ 50 w 333"/>
              <a:gd name="T37" fmla="*/ 115 h 333"/>
              <a:gd name="T38" fmla="*/ 50 w 333"/>
              <a:gd name="T39" fmla="*/ 166 h 333"/>
              <a:gd name="T40" fmla="*/ 33 w 333"/>
              <a:gd name="T41" fmla="*/ 166 h 333"/>
              <a:gd name="T42" fmla="*/ 50 w 333"/>
              <a:gd name="T43" fmla="*/ 115 h 333"/>
              <a:gd name="T44" fmla="*/ 83 w 333"/>
              <a:gd name="T45" fmla="*/ 33 h 333"/>
              <a:gd name="T46" fmla="*/ 250 w 333"/>
              <a:gd name="T47" fmla="*/ 33 h 333"/>
              <a:gd name="T48" fmla="*/ 250 w 333"/>
              <a:gd name="T49" fmla="*/ 166 h 333"/>
              <a:gd name="T50" fmla="*/ 200 w 333"/>
              <a:gd name="T51" fmla="*/ 166 h 333"/>
              <a:gd name="T52" fmla="*/ 200 w 333"/>
              <a:gd name="T53" fmla="*/ 233 h 333"/>
              <a:gd name="T54" fmla="*/ 133 w 333"/>
              <a:gd name="T55" fmla="*/ 233 h 333"/>
              <a:gd name="T56" fmla="*/ 133 w 333"/>
              <a:gd name="T57" fmla="*/ 166 h 333"/>
              <a:gd name="T58" fmla="*/ 83 w 333"/>
              <a:gd name="T59" fmla="*/ 166 h 333"/>
              <a:gd name="T60" fmla="*/ 83 w 333"/>
              <a:gd name="T61" fmla="*/ 33 h 333"/>
              <a:gd name="T62" fmla="*/ 300 w 333"/>
              <a:gd name="T63" fmla="*/ 66 h 333"/>
              <a:gd name="T64" fmla="*/ 283 w 333"/>
              <a:gd name="T65" fmla="*/ 66 h 333"/>
              <a:gd name="T66" fmla="*/ 283 w 333"/>
              <a:gd name="T67" fmla="*/ 0 h 333"/>
              <a:gd name="T68" fmla="*/ 50 w 333"/>
              <a:gd name="T69" fmla="*/ 0 h 333"/>
              <a:gd name="T70" fmla="*/ 50 w 333"/>
              <a:gd name="T71" fmla="*/ 66 h 333"/>
              <a:gd name="T72" fmla="*/ 33 w 333"/>
              <a:gd name="T73" fmla="*/ 66 h 333"/>
              <a:gd name="T74" fmla="*/ 0 w 333"/>
              <a:gd name="T75" fmla="*/ 165 h 333"/>
              <a:gd name="T76" fmla="*/ 0 w 333"/>
              <a:gd name="T77" fmla="*/ 333 h 333"/>
              <a:gd name="T78" fmla="*/ 333 w 333"/>
              <a:gd name="T79" fmla="*/ 333 h 333"/>
              <a:gd name="T80" fmla="*/ 333 w 333"/>
              <a:gd name="T81" fmla="*/ 165 h 333"/>
              <a:gd name="T82" fmla="*/ 300 w 333"/>
              <a:gd name="T83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3">
                <a:moveTo>
                  <a:pt x="216" y="116"/>
                </a:moveTo>
                <a:lnTo>
                  <a:pt x="116" y="116"/>
                </a:lnTo>
                <a:lnTo>
                  <a:pt x="116" y="83"/>
                </a:lnTo>
                <a:lnTo>
                  <a:pt x="216" y="83"/>
                </a:lnTo>
                <a:lnTo>
                  <a:pt x="216" y="116"/>
                </a:lnTo>
                <a:close/>
                <a:moveTo>
                  <a:pt x="283" y="166"/>
                </a:moveTo>
                <a:lnTo>
                  <a:pt x="283" y="115"/>
                </a:lnTo>
                <a:lnTo>
                  <a:pt x="300" y="166"/>
                </a:lnTo>
                <a:lnTo>
                  <a:pt x="283" y="166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200"/>
                </a:lnTo>
                <a:lnTo>
                  <a:pt x="100" y="200"/>
                </a:lnTo>
                <a:lnTo>
                  <a:pt x="100" y="266"/>
                </a:lnTo>
                <a:lnTo>
                  <a:pt x="233" y="266"/>
                </a:lnTo>
                <a:lnTo>
                  <a:pt x="233" y="200"/>
                </a:lnTo>
                <a:lnTo>
                  <a:pt x="300" y="200"/>
                </a:lnTo>
                <a:lnTo>
                  <a:pt x="300" y="300"/>
                </a:lnTo>
                <a:close/>
                <a:moveTo>
                  <a:pt x="50" y="115"/>
                </a:moveTo>
                <a:lnTo>
                  <a:pt x="50" y="166"/>
                </a:lnTo>
                <a:lnTo>
                  <a:pt x="33" y="166"/>
                </a:lnTo>
                <a:lnTo>
                  <a:pt x="50" y="115"/>
                </a:lnTo>
                <a:close/>
                <a:moveTo>
                  <a:pt x="83" y="33"/>
                </a:moveTo>
                <a:lnTo>
                  <a:pt x="250" y="33"/>
                </a:lnTo>
                <a:lnTo>
                  <a:pt x="250" y="166"/>
                </a:lnTo>
                <a:lnTo>
                  <a:pt x="200" y="166"/>
                </a:lnTo>
                <a:lnTo>
                  <a:pt x="200" y="233"/>
                </a:lnTo>
                <a:lnTo>
                  <a:pt x="133" y="233"/>
                </a:lnTo>
                <a:lnTo>
                  <a:pt x="133" y="166"/>
                </a:lnTo>
                <a:lnTo>
                  <a:pt x="83" y="166"/>
                </a:lnTo>
                <a:lnTo>
                  <a:pt x="83" y="33"/>
                </a:lnTo>
                <a:close/>
                <a:moveTo>
                  <a:pt x="300" y="66"/>
                </a:moveTo>
                <a:lnTo>
                  <a:pt x="283" y="66"/>
                </a:lnTo>
                <a:lnTo>
                  <a:pt x="283" y="0"/>
                </a:lnTo>
                <a:lnTo>
                  <a:pt x="50" y="0"/>
                </a:lnTo>
                <a:lnTo>
                  <a:pt x="50" y="66"/>
                </a:lnTo>
                <a:lnTo>
                  <a:pt x="33" y="66"/>
                </a:lnTo>
                <a:lnTo>
                  <a:pt x="0" y="165"/>
                </a:lnTo>
                <a:lnTo>
                  <a:pt x="0" y="333"/>
                </a:lnTo>
                <a:lnTo>
                  <a:pt x="333" y="333"/>
                </a:lnTo>
                <a:lnTo>
                  <a:pt x="333" y="165"/>
                </a:lnTo>
                <a:lnTo>
                  <a:pt x="300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54294F3D-51AC-014C-8945-79D81A76C99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59126" y="2936876"/>
            <a:ext cx="250825" cy="252413"/>
          </a:xfrm>
          <a:custGeom>
            <a:avLst/>
            <a:gdLst>
              <a:gd name="T0" fmla="*/ 117 w 333"/>
              <a:gd name="T1" fmla="*/ 100 h 333"/>
              <a:gd name="T2" fmla="*/ 133 w 333"/>
              <a:gd name="T3" fmla="*/ 83 h 333"/>
              <a:gd name="T4" fmla="*/ 200 w 333"/>
              <a:gd name="T5" fmla="*/ 83 h 333"/>
              <a:gd name="T6" fmla="*/ 217 w 333"/>
              <a:gd name="T7" fmla="*/ 100 h 333"/>
              <a:gd name="T8" fmla="*/ 200 w 333"/>
              <a:gd name="T9" fmla="*/ 116 h 333"/>
              <a:gd name="T10" fmla="*/ 133 w 333"/>
              <a:gd name="T11" fmla="*/ 116 h 333"/>
              <a:gd name="T12" fmla="*/ 117 w 333"/>
              <a:gd name="T13" fmla="*/ 100 h 333"/>
              <a:gd name="T14" fmla="*/ 283 w 333"/>
              <a:gd name="T15" fmla="*/ 166 h 333"/>
              <a:gd name="T16" fmla="*/ 283 w 333"/>
              <a:gd name="T17" fmla="*/ 115 h 333"/>
              <a:gd name="T18" fmla="*/ 300 w 333"/>
              <a:gd name="T19" fmla="*/ 166 h 333"/>
              <a:gd name="T20" fmla="*/ 283 w 333"/>
              <a:gd name="T21" fmla="*/ 166 h 333"/>
              <a:gd name="T22" fmla="*/ 300 w 333"/>
              <a:gd name="T23" fmla="*/ 282 h 333"/>
              <a:gd name="T24" fmla="*/ 283 w 333"/>
              <a:gd name="T25" fmla="*/ 300 h 333"/>
              <a:gd name="T26" fmla="*/ 50 w 333"/>
              <a:gd name="T27" fmla="*/ 300 h 333"/>
              <a:gd name="T28" fmla="*/ 33 w 333"/>
              <a:gd name="T29" fmla="*/ 282 h 333"/>
              <a:gd name="T30" fmla="*/ 33 w 333"/>
              <a:gd name="T31" fmla="*/ 200 h 333"/>
              <a:gd name="T32" fmla="*/ 83 w 333"/>
              <a:gd name="T33" fmla="*/ 200 h 333"/>
              <a:gd name="T34" fmla="*/ 100 w 333"/>
              <a:gd name="T35" fmla="*/ 215 h 333"/>
              <a:gd name="T36" fmla="*/ 100 w 333"/>
              <a:gd name="T37" fmla="*/ 232 h 333"/>
              <a:gd name="T38" fmla="*/ 133 w 333"/>
              <a:gd name="T39" fmla="*/ 266 h 333"/>
              <a:gd name="T40" fmla="*/ 200 w 333"/>
              <a:gd name="T41" fmla="*/ 266 h 333"/>
              <a:gd name="T42" fmla="*/ 233 w 333"/>
              <a:gd name="T43" fmla="*/ 232 h 333"/>
              <a:gd name="T44" fmla="*/ 233 w 333"/>
              <a:gd name="T45" fmla="*/ 215 h 333"/>
              <a:gd name="T46" fmla="*/ 250 w 333"/>
              <a:gd name="T47" fmla="*/ 200 h 333"/>
              <a:gd name="T48" fmla="*/ 300 w 333"/>
              <a:gd name="T49" fmla="*/ 200 h 333"/>
              <a:gd name="T50" fmla="*/ 300 w 333"/>
              <a:gd name="T51" fmla="*/ 282 h 333"/>
              <a:gd name="T52" fmla="*/ 50 w 333"/>
              <a:gd name="T53" fmla="*/ 115 h 333"/>
              <a:gd name="T54" fmla="*/ 50 w 333"/>
              <a:gd name="T55" fmla="*/ 166 h 333"/>
              <a:gd name="T56" fmla="*/ 33 w 333"/>
              <a:gd name="T57" fmla="*/ 166 h 333"/>
              <a:gd name="T58" fmla="*/ 50 w 333"/>
              <a:gd name="T59" fmla="*/ 115 h 333"/>
              <a:gd name="T60" fmla="*/ 83 w 333"/>
              <a:gd name="T61" fmla="*/ 48 h 333"/>
              <a:gd name="T62" fmla="*/ 100 w 333"/>
              <a:gd name="T63" fmla="*/ 33 h 333"/>
              <a:gd name="T64" fmla="*/ 233 w 333"/>
              <a:gd name="T65" fmla="*/ 33 h 333"/>
              <a:gd name="T66" fmla="*/ 250 w 333"/>
              <a:gd name="T67" fmla="*/ 48 h 333"/>
              <a:gd name="T68" fmla="*/ 250 w 333"/>
              <a:gd name="T69" fmla="*/ 166 h 333"/>
              <a:gd name="T70" fmla="*/ 233 w 333"/>
              <a:gd name="T71" fmla="*/ 166 h 333"/>
              <a:gd name="T72" fmla="*/ 200 w 333"/>
              <a:gd name="T73" fmla="*/ 198 h 333"/>
              <a:gd name="T74" fmla="*/ 200 w 333"/>
              <a:gd name="T75" fmla="*/ 215 h 333"/>
              <a:gd name="T76" fmla="*/ 183 w 333"/>
              <a:gd name="T77" fmla="*/ 233 h 333"/>
              <a:gd name="T78" fmla="*/ 150 w 333"/>
              <a:gd name="T79" fmla="*/ 233 h 333"/>
              <a:gd name="T80" fmla="*/ 133 w 333"/>
              <a:gd name="T81" fmla="*/ 215 h 333"/>
              <a:gd name="T82" fmla="*/ 133 w 333"/>
              <a:gd name="T83" fmla="*/ 198 h 333"/>
              <a:gd name="T84" fmla="*/ 100 w 333"/>
              <a:gd name="T85" fmla="*/ 166 h 333"/>
              <a:gd name="T86" fmla="*/ 83 w 333"/>
              <a:gd name="T87" fmla="*/ 166 h 333"/>
              <a:gd name="T88" fmla="*/ 83 w 333"/>
              <a:gd name="T89" fmla="*/ 48 h 333"/>
              <a:gd name="T90" fmla="*/ 300 w 333"/>
              <a:gd name="T91" fmla="*/ 66 h 333"/>
              <a:gd name="T92" fmla="*/ 283 w 333"/>
              <a:gd name="T93" fmla="*/ 66 h 333"/>
              <a:gd name="T94" fmla="*/ 283 w 333"/>
              <a:gd name="T95" fmla="*/ 32 h 333"/>
              <a:gd name="T96" fmla="*/ 250 w 333"/>
              <a:gd name="T97" fmla="*/ 0 h 333"/>
              <a:gd name="T98" fmla="*/ 83 w 333"/>
              <a:gd name="T99" fmla="*/ 0 h 333"/>
              <a:gd name="T100" fmla="*/ 50 w 333"/>
              <a:gd name="T101" fmla="*/ 32 h 333"/>
              <a:gd name="T102" fmla="*/ 50 w 333"/>
              <a:gd name="T103" fmla="*/ 66 h 333"/>
              <a:gd name="T104" fmla="*/ 33 w 333"/>
              <a:gd name="T105" fmla="*/ 66 h 333"/>
              <a:gd name="T106" fmla="*/ 0 w 333"/>
              <a:gd name="T107" fmla="*/ 165 h 333"/>
              <a:gd name="T108" fmla="*/ 0 w 333"/>
              <a:gd name="T109" fmla="*/ 298 h 333"/>
              <a:gd name="T110" fmla="*/ 33 w 333"/>
              <a:gd name="T111" fmla="*/ 333 h 333"/>
              <a:gd name="T112" fmla="*/ 300 w 333"/>
              <a:gd name="T113" fmla="*/ 333 h 333"/>
              <a:gd name="T114" fmla="*/ 333 w 333"/>
              <a:gd name="T115" fmla="*/ 298 h 333"/>
              <a:gd name="T116" fmla="*/ 333 w 333"/>
              <a:gd name="T117" fmla="*/ 165 h 333"/>
              <a:gd name="T118" fmla="*/ 300 w 333"/>
              <a:gd name="T119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3" h="333">
                <a:moveTo>
                  <a:pt x="117" y="100"/>
                </a:moveTo>
                <a:cubicBezTo>
                  <a:pt x="117" y="90"/>
                  <a:pt x="124" y="83"/>
                  <a:pt x="133" y="83"/>
                </a:cubicBezTo>
                <a:lnTo>
                  <a:pt x="200" y="83"/>
                </a:lnTo>
                <a:cubicBezTo>
                  <a:pt x="209" y="83"/>
                  <a:pt x="217" y="90"/>
                  <a:pt x="217" y="100"/>
                </a:cubicBezTo>
                <a:cubicBezTo>
                  <a:pt x="217" y="109"/>
                  <a:pt x="209" y="116"/>
                  <a:pt x="200" y="116"/>
                </a:cubicBezTo>
                <a:lnTo>
                  <a:pt x="133" y="116"/>
                </a:lnTo>
                <a:cubicBezTo>
                  <a:pt x="124" y="116"/>
                  <a:pt x="117" y="109"/>
                  <a:pt x="117" y="100"/>
                </a:cubicBezTo>
                <a:close/>
                <a:moveTo>
                  <a:pt x="283" y="166"/>
                </a:moveTo>
                <a:lnTo>
                  <a:pt x="283" y="115"/>
                </a:lnTo>
                <a:lnTo>
                  <a:pt x="300" y="166"/>
                </a:lnTo>
                <a:lnTo>
                  <a:pt x="283" y="166"/>
                </a:lnTo>
                <a:close/>
                <a:moveTo>
                  <a:pt x="300" y="282"/>
                </a:moveTo>
                <a:cubicBezTo>
                  <a:pt x="300" y="291"/>
                  <a:pt x="293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91"/>
                  <a:pt x="33" y="282"/>
                </a:cubicBezTo>
                <a:lnTo>
                  <a:pt x="33" y="200"/>
                </a:lnTo>
                <a:lnTo>
                  <a:pt x="83" y="200"/>
                </a:lnTo>
                <a:cubicBezTo>
                  <a:pt x="93" y="200"/>
                  <a:pt x="100" y="206"/>
                  <a:pt x="100" y="215"/>
                </a:cubicBezTo>
                <a:lnTo>
                  <a:pt x="100" y="232"/>
                </a:lnTo>
                <a:cubicBezTo>
                  <a:pt x="100" y="250"/>
                  <a:pt x="115" y="266"/>
                  <a:pt x="133" y="266"/>
                </a:cubicBezTo>
                <a:lnTo>
                  <a:pt x="200" y="266"/>
                </a:lnTo>
                <a:cubicBezTo>
                  <a:pt x="218" y="266"/>
                  <a:pt x="233" y="250"/>
                  <a:pt x="233" y="232"/>
                </a:cubicBezTo>
                <a:lnTo>
                  <a:pt x="233" y="215"/>
                </a:lnTo>
                <a:cubicBezTo>
                  <a:pt x="233" y="206"/>
                  <a:pt x="241" y="200"/>
                  <a:pt x="250" y="200"/>
                </a:cubicBezTo>
                <a:lnTo>
                  <a:pt x="300" y="200"/>
                </a:lnTo>
                <a:lnTo>
                  <a:pt x="300" y="282"/>
                </a:lnTo>
                <a:close/>
                <a:moveTo>
                  <a:pt x="50" y="115"/>
                </a:moveTo>
                <a:lnTo>
                  <a:pt x="50" y="166"/>
                </a:lnTo>
                <a:lnTo>
                  <a:pt x="33" y="166"/>
                </a:lnTo>
                <a:lnTo>
                  <a:pt x="50" y="115"/>
                </a:lnTo>
                <a:close/>
                <a:moveTo>
                  <a:pt x="83" y="48"/>
                </a:moveTo>
                <a:cubicBezTo>
                  <a:pt x="83" y="39"/>
                  <a:pt x="91" y="33"/>
                  <a:pt x="100" y="33"/>
                </a:cubicBezTo>
                <a:lnTo>
                  <a:pt x="233" y="33"/>
                </a:lnTo>
                <a:cubicBezTo>
                  <a:pt x="243" y="33"/>
                  <a:pt x="250" y="39"/>
                  <a:pt x="250" y="48"/>
                </a:cubicBezTo>
                <a:lnTo>
                  <a:pt x="250" y="166"/>
                </a:lnTo>
                <a:lnTo>
                  <a:pt x="233" y="166"/>
                </a:lnTo>
                <a:cubicBezTo>
                  <a:pt x="215" y="166"/>
                  <a:pt x="200" y="180"/>
                  <a:pt x="200" y="198"/>
                </a:cubicBezTo>
                <a:lnTo>
                  <a:pt x="200" y="215"/>
                </a:lnTo>
                <a:cubicBezTo>
                  <a:pt x="200" y="224"/>
                  <a:pt x="193" y="233"/>
                  <a:pt x="183" y="233"/>
                </a:cubicBezTo>
                <a:lnTo>
                  <a:pt x="150" y="233"/>
                </a:lnTo>
                <a:cubicBezTo>
                  <a:pt x="141" y="233"/>
                  <a:pt x="133" y="224"/>
                  <a:pt x="133" y="215"/>
                </a:cubicBezTo>
                <a:lnTo>
                  <a:pt x="133" y="198"/>
                </a:lnTo>
                <a:cubicBezTo>
                  <a:pt x="133" y="180"/>
                  <a:pt x="118" y="166"/>
                  <a:pt x="100" y="166"/>
                </a:cubicBezTo>
                <a:lnTo>
                  <a:pt x="83" y="166"/>
                </a:lnTo>
                <a:lnTo>
                  <a:pt x="83" y="48"/>
                </a:lnTo>
                <a:close/>
                <a:moveTo>
                  <a:pt x="300" y="66"/>
                </a:moveTo>
                <a:lnTo>
                  <a:pt x="283" y="66"/>
                </a:lnTo>
                <a:lnTo>
                  <a:pt x="283" y="32"/>
                </a:lnTo>
                <a:cubicBezTo>
                  <a:pt x="283" y="13"/>
                  <a:pt x="268" y="0"/>
                  <a:pt x="250" y="0"/>
                </a:cubicBezTo>
                <a:lnTo>
                  <a:pt x="83" y="0"/>
                </a:lnTo>
                <a:cubicBezTo>
                  <a:pt x="65" y="0"/>
                  <a:pt x="50" y="13"/>
                  <a:pt x="50" y="32"/>
                </a:cubicBezTo>
                <a:lnTo>
                  <a:pt x="50" y="66"/>
                </a:lnTo>
                <a:lnTo>
                  <a:pt x="33" y="66"/>
                </a:lnTo>
                <a:lnTo>
                  <a:pt x="0" y="165"/>
                </a:lnTo>
                <a:lnTo>
                  <a:pt x="0" y="298"/>
                </a:lnTo>
                <a:cubicBezTo>
                  <a:pt x="0" y="317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7"/>
                  <a:pt x="333" y="298"/>
                </a:cubicBezTo>
                <a:lnTo>
                  <a:pt x="333" y="165"/>
                </a:lnTo>
                <a:lnTo>
                  <a:pt x="300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D75F01EF-E9A4-FF48-AA78-914803437B7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55888" y="2936876"/>
            <a:ext cx="252413" cy="252413"/>
          </a:xfrm>
          <a:custGeom>
            <a:avLst/>
            <a:gdLst>
              <a:gd name="T0" fmla="*/ 143 w 334"/>
              <a:gd name="T1" fmla="*/ 147 h 333"/>
              <a:gd name="T2" fmla="*/ 120 w 334"/>
              <a:gd name="T3" fmla="*/ 123 h 333"/>
              <a:gd name="T4" fmla="*/ 143 w 334"/>
              <a:gd name="T5" fmla="*/ 100 h 333"/>
              <a:gd name="T6" fmla="*/ 120 w 334"/>
              <a:gd name="T7" fmla="*/ 76 h 333"/>
              <a:gd name="T8" fmla="*/ 143 w 334"/>
              <a:gd name="T9" fmla="*/ 53 h 333"/>
              <a:gd name="T10" fmla="*/ 167 w 334"/>
              <a:gd name="T11" fmla="*/ 76 h 333"/>
              <a:gd name="T12" fmla="*/ 191 w 334"/>
              <a:gd name="T13" fmla="*/ 53 h 333"/>
              <a:gd name="T14" fmla="*/ 214 w 334"/>
              <a:gd name="T15" fmla="*/ 76 h 333"/>
              <a:gd name="T16" fmla="*/ 191 w 334"/>
              <a:gd name="T17" fmla="*/ 100 h 333"/>
              <a:gd name="T18" fmla="*/ 214 w 334"/>
              <a:gd name="T19" fmla="*/ 123 h 333"/>
              <a:gd name="T20" fmla="*/ 191 w 334"/>
              <a:gd name="T21" fmla="*/ 147 h 333"/>
              <a:gd name="T22" fmla="*/ 167 w 334"/>
              <a:gd name="T23" fmla="*/ 123 h 333"/>
              <a:gd name="T24" fmla="*/ 143 w 334"/>
              <a:gd name="T25" fmla="*/ 147 h 333"/>
              <a:gd name="T26" fmla="*/ 284 w 334"/>
              <a:gd name="T27" fmla="*/ 166 h 333"/>
              <a:gd name="T28" fmla="*/ 284 w 334"/>
              <a:gd name="T29" fmla="*/ 115 h 333"/>
              <a:gd name="T30" fmla="*/ 300 w 334"/>
              <a:gd name="T31" fmla="*/ 166 h 333"/>
              <a:gd name="T32" fmla="*/ 284 w 334"/>
              <a:gd name="T33" fmla="*/ 166 h 333"/>
              <a:gd name="T34" fmla="*/ 300 w 334"/>
              <a:gd name="T35" fmla="*/ 300 h 333"/>
              <a:gd name="T36" fmla="*/ 34 w 334"/>
              <a:gd name="T37" fmla="*/ 300 h 333"/>
              <a:gd name="T38" fmla="*/ 34 w 334"/>
              <a:gd name="T39" fmla="*/ 200 h 333"/>
              <a:gd name="T40" fmla="*/ 100 w 334"/>
              <a:gd name="T41" fmla="*/ 200 h 333"/>
              <a:gd name="T42" fmla="*/ 100 w 334"/>
              <a:gd name="T43" fmla="*/ 266 h 333"/>
              <a:gd name="T44" fmla="*/ 234 w 334"/>
              <a:gd name="T45" fmla="*/ 266 h 333"/>
              <a:gd name="T46" fmla="*/ 234 w 334"/>
              <a:gd name="T47" fmla="*/ 200 h 333"/>
              <a:gd name="T48" fmla="*/ 300 w 334"/>
              <a:gd name="T49" fmla="*/ 200 h 333"/>
              <a:gd name="T50" fmla="*/ 300 w 334"/>
              <a:gd name="T51" fmla="*/ 300 h 333"/>
              <a:gd name="T52" fmla="*/ 50 w 334"/>
              <a:gd name="T53" fmla="*/ 115 h 333"/>
              <a:gd name="T54" fmla="*/ 50 w 334"/>
              <a:gd name="T55" fmla="*/ 166 h 333"/>
              <a:gd name="T56" fmla="*/ 34 w 334"/>
              <a:gd name="T57" fmla="*/ 166 h 333"/>
              <a:gd name="T58" fmla="*/ 50 w 334"/>
              <a:gd name="T59" fmla="*/ 115 h 333"/>
              <a:gd name="T60" fmla="*/ 84 w 334"/>
              <a:gd name="T61" fmla="*/ 33 h 333"/>
              <a:gd name="T62" fmla="*/ 250 w 334"/>
              <a:gd name="T63" fmla="*/ 33 h 333"/>
              <a:gd name="T64" fmla="*/ 250 w 334"/>
              <a:gd name="T65" fmla="*/ 166 h 333"/>
              <a:gd name="T66" fmla="*/ 200 w 334"/>
              <a:gd name="T67" fmla="*/ 166 h 333"/>
              <a:gd name="T68" fmla="*/ 200 w 334"/>
              <a:gd name="T69" fmla="*/ 233 h 333"/>
              <a:gd name="T70" fmla="*/ 134 w 334"/>
              <a:gd name="T71" fmla="*/ 233 h 333"/>
              <a:gd name="T72" fmla="*/ 134 w 334"/>
              <a:gd name="T73" fmla="*/ 166 h 333"/>
              <a:gd name="T74" fmla="*/ 84 w 334"/>
              <a:gd name="T75" fmla="*/ 166 h 333"/>
              <a:gd name="T76" fmla="*/ 84 w 334"/>
              <a:gd name="T77" fmla="*/ 33 h 333"/>
              <a:gd name="T78" fmla="*/ 300 w 334"/>
              <a:gd name="T79" fmla="*/ 66 h 333"/>
              <a:gd name="T80" fmla="*/ 284 w 334"/>
              <a:gd name="T81" fmla="*/ 66 h 333"/>
              <a:gd name="T82" fmla="*/ 284 w 334"/>
              <a:gd name="T83" fmla="*/ 0 h 333"/>
              <a:gd name="T84" fmla="*/ 50 w 334"/>
              <a:gd name="T85" fmla="*/ 0 h 333"/>
              <a:gd name="T86" fmla="*/ 50 w 334"/>
              <a:gd name="T87" fmla="*/ 66 h 333"/>
              <a:gd name="T88" fmla="*/ 34 w 334"/>
              <a:gd name="T89" fmla="*/ 66 h 333"/>
              <a:gd name="T90" fmla="*/ 0 w 334"/>
              <a:gd name="T91" fmla="*/ 165 h 333"/>
              <a:gd name="T92" fmla="*/ 0 w 334"/>
              <a:gd name="T93" fmla="*/ 333 h 333"/>
              <a:gd name="T94" fmla="*/ 334 w 334"/>
              <a:gd name="T95" fmla="*/ 333 h 333"/>
              <a:gd name="T96" fmla="*/ 334 w 334"/>
              <a:gd name="T97" fmla="*/ 165 h 333"/>
              <a:gd name="T98" fmla="*/ 300 w 334"/>
              <a:gd name="T99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34" h="333">
                <a:moveTo>
                  <a:pt x="143" y="147"/>
                </a:moveTo>
                <a:lnTo>
                  <a:pt x="120" y="123"/>
                </a:lnTo>
                <a:lnTo>
                  <a:pt x="143" y="100"/>
                </a:lnTo>
                <a:lnTo>
                  <a:pt x="120" y="76"/>
                </a:lnTo>
                <a:lnTo>
                  <a:pt x="143" y="53"/>
                </a:lnTo>
                <a:lnTo>
                  <a:pt x="167" y="76"/>
                </a:lnTo>
                <a:lnTo>
                  <a:pt x="191" y="53"/>
                </a:lnTo>
                <a:lnTo>
                  <a:pt x="214" y="76"/>
                </a:lnTo>
                <a:lnTo>
                  <a:pt x="191" y="100"/>
                </a:lnTo>
                <a:lnTo>
                  <a:pt x="214" y="123"/>
                </a:lnTo>
                <a:lnTo>
                  <a:pt x="191" y="147"/>
                </a:lnTo>
                <a:lnTo>
                  <a:pt x="167" y="123"/>
                </a:lnTo>
                <a:lnTo>
                  <a:pt x="143" y="147"/>
                </a:lnTo>
                <a:close/>
                <a:moveTo>
                  <a:pt x="284" y="166"/>
                </a:moveTo>
                <a:lnTo>
                  <a:pt x="284" y="115"/>
                </a:lnTo>
                <a:lnTo>
                  <a:pt x="300" y="166"/>
                </a:lnTo>
                <a:lnTo>
                  <a:pt x="284" y="166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200"/>
                </a:lnTo>
                <a:lnTo>
                  <a:pt x="100" y="200"/>
                </a:lnTo>
                <a:lnTo>
                  <a:pt x="100" y="266"/>
                </a:lnTo>
                <a:lnTo>
                  <a:pt x="234" y="266"/>
                </a:lnTo>
                <a:lnTo>
                  <a:pt x="234" y="200"/>
                </a:lnTo>
                <a:lnTo>
                  <a:pt x="300" y="200"/>
                </a:lnTo>
                <a:lnTo>
                  <a:pt x="300" y="300"/>
                </a:lnTo>
                <a:close/>
                <a:moveTo>
                  <a:pt x="50" y="115"/>
                </a:moveTo>
                <a:lnTo>
                  <a:pt x="50" y="166"/>
                </a:lnTo>
                <a:lnTo>
                  <a:pt x="34" y="166"/>
                </a:lnTo>
                <a:lnTo>
                  <a:pt x="50" y="115"/>
                </a:lnTo>
                <a:close/>
                <a:moveTo>
                  <a:pt x="84" y="33"/>
                </a:moveTo>
                <a:lnTo>
                  <a:pt x="250" y="33"/>
                </a:lnTo>
                <a:lnTo>
                  <a:pt x="250" y="166"/>
                </a:lnTo>
                <a:lnTo>
                  <a:pt x="200" y="166"/>
                </a:lnTo>
                <a:lnTo>
                  <a:pt x="200" y="233"/>
                </a:lnTo>
                <a:lnTo>
                  <a:pt x="134" y="233"/>
                </a:lnTo>
                <a:lnTo>
                  <a:pt x="134" y="166"/>
                </a:lnTo>
                <a:lnTo>
                  <a:pt x="84" y="166"/>
                </a:lnTo>
                <a:lnTo>
                  <a:pt x="84" y="33"/>
                </a:lnTo>
                <a:close/>
                <a:moveTo>
                  <a:pt x="300" y="66"/>
                </a:moveTo>
                <a:lnTo>
                  <a:pt x="284" y="66"/>
                </a:lnTo>
                <a:lnTo>
                  <a:pt x="284" y="0"/>
                </a:lnTo>
                <a:lnTo>
                  <a:pt x="50" y="0"/>
                </a:lnTo>
                <a:lnTo>
                  <a:pt x="50" y="66"/>
                </a:lnTo>
                <a:lnTo>
                  <a:pt x="34" y="66"/>
                </a:lnTo>
                <a:lnTo>
                  <a:pt x="0" y="165"/>
                </a:lnTo>
                <a:lnTo>
                  <a:pt x="0" y="333"/>
                </a:lnTo>
                <a:lnTo>
                  <a:pt x="334" y="333"/>
                </a:lnTo>
                <a:lnTo>
                  <a:pt x="334" y="165"/>
                </a:lnTo>
                <a:lnTo>
                  <a:pt x="300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3">
            <a:extLst>
              <a:ext uri="{FF2B5EF4-FFF2-40B4-BE49-F238E27FC236}">
                <a16:creationId xmlns:a16="http://schemas.microsoft.com/office/drawing/2014/main" id="{20CF750F-CD5E-3541-9236-8D72ABE8E05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54238" y="2936876"/>
            <a:ext cx="250825" cy="252413"/>
          </a:xfrm>
          <a:custGeom>
            <a:avLst/>
            <a:gdLst>
              <a:gd name="T0" fmla="*/ 143 w 333"/>
              <a:gd name="T1" fmla="*/ 100 h 333"/>
              <a:gd name="T2" fmla="*/ 131 w 333"/>
              <a:gd name="T3" fmla="*/ 64 h 333"/>
              <a:gd name="T4" fmla="*/ 166 w 333"/>
              <a:gd name="T5" fmla="*/ 76 h 333"/>
              <a:gd name="T6" fmla="*/ 202 w 333"/>
              <a:gd name="T7" fmla="*/ 64 h 333"/>
              <a:gd name="T8" fmla="*/ 190 w 333"/>
              <a:gd name="T9" fmla="*/ 100 h 333"/>
              <a:gd name="T10" fmla="*/ 202 w 333"/>
              <a:gd name="T11" fmla="*/ 135 h 333"/>
              <a:gd name="T12" fmla="*/ 166 w 333"/>
              <a:gd name="T13" fmla="*/ 123 h 333"/>
              <a:gd name="T14" fmla="*/ 131 w 333"/>
              <a:gd name="T15" fmla="*/ 135 h 333"/>
              <a:gd name="T16" fmla="*/ 283 w 333"/>
              <a:gd name="T17" fmla="*/ 166 h 333"/>
              <a:gd name="T18" fmla="*/ 300 w 333"/>
              <a:gd name="T19" fmla="*/ 166 h 333"/>
              <a:gd name="T20" fmla="*/ 300 w 333"/>
              <a:gd name="T21" fmla="*/ 282 h 333"/>
              <a:gd name="T22" fmla="*/ 50 w 333"/>
              <a:gd name="T23" fmla="*/ 300 h 333"/>
              <a:gd name="T24" fmla="*/ 33 w 333"/>
              <a:gd name="T25" fmla="*/ 200 h 333"/>
              <a:gd name="T26" fmla="*/ 100 w 333"/>
              <a:gd name="T27" fmla="*/ 215 h 333"/>
              <a:gd name="T28" fmla="*/ 133 w 333"/>
              <a:gd name="T29" fmla="*/ 266 h 333"/>
              <a:gd name="T30" fmla="*/ 233 w 333"/>
              <a:gd name="T31" fmla="*/ 232 h 333"/>
              <a:gd name="T32" fmla="*/ 250 w 333"/>
              <a:gd name="T33" fmla="*/ 200 h 333"/>
              <a:gd name="T34" fmla="*/ 300 w 333"/>
              <a:gd name="T35" fmla="*/ 282 h 333"/>
              <a:gd name="T36" fmla="*/ 50 w 333"/>
              <a:gd name="T37" fmla="*/ 166 h 333"/>
              <a:gd name="T38" fmla="*/ 50 w 333"/>
              <a:gd name="T39" fmla="*/ 115 h 333"/>
              <a:gd name="T40" fmla="*/ 100 w 333"/>
              <a:gd name="T41" fmla="*/ 33 h 333"/>
              <a:gd name="T42" fmla="*/ 250 w 333"/>
              <a:gd name="T43" fmla="*/ 48 h 333"/>
              <a:gd name="T44" fmla="*/ 233 w 333"/>
              <a:gd name="T45" fmla="*/ 166 h 333"/>
              <a:gd name="T46" fmla="*/ 200 w 333"/>
              <a:gd name="T47" fmla="*/ 215 h 333"/>
              <a:gd name="T48" fmla="*/ 150 w 333"/>
              <a:gd name="T49" fmla="*/ 233 h 333"/>
              <a:gd name="T50" fmla="*/ 133 w 333"/>
              <a:gd name="T51" fmla="*/ 198 h 333"/>
              <a:gd name="T52" fmla="*/ 83 w 333"/>
              <a:gd name="T53" fmla="*/ 166 h 333"/>
              <a:gd name="T54" fmla="*/ 300 w 333"/>
              <a:gd name="T55" fmla="*/ 66 h 333"/>
              <a:gd name="T56" fmla="*/ 283 w 333"/>
              <a:gd name="T57" fmla="*/ 32 h 333"/>
              <a:gd name="T58" fmla="*/ 83 w 333"/>
              <a:gd name="T59" fmla="*/ 0 h 333"/>
              <a:gd name="T60" fmla="*/ 50 w 333"/>
              <a:gd name="T61" fmla="*/ 66 h 333"/>
              <a:gd name="T62" fmla="*/ 0 w 333"/>
              <a:gd name="T63" fmla="*/ 165 h 333"/>
              <a:gd name="T64" fmla="*/ 33 w 333"/>
              <a:gd name="T65" fmla="*/ 333 h 333"/>
              <a:gd name="T66" fmla="*/ 333 w 333"/>
              <a:gd name="T67" fmla="*/ 298 h 333"/>
              <a:gd name="T68" fmla="*/ 300 w 333"/>
              <a:gd name="T69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3">
                <a:moveTo>
                  <a:pt x="131" y="111"/>
                </a:moveTo>
                <a:lnTo>
                  <a:pt x="143" y="100"/>
                </a:lnTo>
                <a:lnTo>
                  <a:pt x="131" y="88"/>
                </a:lnTo>
                <a:cubicBezTo>
                  <a:pt x="124" y="81"/>
                  <a:pt x="124" y="71"/>
                  <a:pt x="131" y="64"/>
                </a:cubicBezTo>
                <a:cubicBezTo>
                  <a:pt x="137" y="58"/>
                  <a:pt x="148" y="58"/>
                  <a:pt x="155" y="64"/>
                </a:cubicBezTo>
                <a:lnTo>
                  <a:pt x="166" y="76"/>
                </a:lnTo>
                <a:lnTo>
                  <a:pt x="178" y="64"/>
                </a:lnTo>
                <a:cubicBezTo>
                  <a:pt x="185" y="58"/>
                  <a:pt x="195" y="58"/>
                  <a:pt x="202" y="64"/>
                </a:cubicBezTo>
                <a:cubicBezTo>
                  <a:pt x="208" y="71"/>
                  <a:pt x="208" y="81"/>
                  <a:pt x="202" y="88"/>
                </a:cubicBezTo>
                <a:lnTo>
                  <a:pt x="190" y="100"/>
                </a:lnTo>
                <a:lnTo>
                  <a:pt x="202" y="111"/>
                </a:lnTo>
                <a:cubicBezTo>
                  <a:pt x="208" y="118"/>
                  <a:pt x="208" y="129"/>
                  <a:pt x="202" y="135"/>
                </a:cubicBezTo>
                <a:cubicBezTo>
                  <a:pt x="195" y="142"/>
                  <a:pt x="185" y="142"/>
                  <a:pt x="178" y="135"/>
                </a:cubicBezTo>
                <a:lnTo>
                  <a:pt x="166" y="123"/>
                </a:lnTo>
                <a:lnTo>
                  <a:pt x="155" y="135"/>
                </a:lnTo>
                <a:cubicBezTo>
                  <a:pt x="148" y="142"/>
                  <a:pt x="137" y="142"/>
                  <a:pt x="131" y="135"/>
                </a:cubicBezTo>
                <a:cubicBezTo>
                  <a:pt x="124" y="129"/>
                  <a:pt x="124" y="118"/>
                  <a:pt x="131" y="111"/>
                </a:cubicBezTo>
                <a:close/>
                <a:moveTo>
                  <a:pt x="283" y="166"/>
                </a:moveTo>
                <a:lnTo>
                  <a:pt x="283" y="115"/>
                </a:lnTo>
                <a:lnTo>
                  <a:pt x="300" y="166"/>
                </a:lnTo>
                <a:lnTo>
                  <a:pt x="283" y="166"/>
                </a:lnTo>
                <a:close/>
                <a:moveTo>
                  <a:pt x="300" y="282"/>
                </a:moveTo>
                <a:cubicBezTo>
                  <a:pt x="300" y="291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91"/>
                  <a:pt x="33" y="282"/>
                </a:cubicBezTo>
                <a:lnTo>
                  <a:pt x="33" y="200"/>
                </a:lnTo>
                <a:lnTo>
                  <a:pt x="83" y="200"/>
                </a:lnTo>
                <a:cubicBezTo>
                  <a:pt x="92" y="200"/>
                  <a:pt x="100" y="206"/>
                  <a:pt x="100" y="215"/>
                </a:cubicBezTo>
                <a:lnTo>
                  <a:pt x="100" y="232"/>
                </a:lnTo>
                <a:cubicBezTo>
                  <a:pt x="100" y="250"/>
                  <a:pt x="115" y="266"/>
                  <a:pt x="133" y="266"/>
                </a:cubicBezTo>
                <a:lnTo>
                  <a:pt x="200" y="266"/>
                </a:lnTo>
                <a:cubicBezTo>
                  <a:pt x="218" y="266"/>
                  <a:pt x="233" y="250"/>
                  <a:pt x="233" y="232"/>
                </a:cubicBezTo>
                <a:lnTo>
                  <a:pt x="233" y="215"/>
                </a:lnTo>
                <a:cubicBezTo>
                  <a:pt x="233" y="206"/>
                  <a:pt x="240" y="200"/>
                  <a:pt x="250" y="200"/>
                </a:cubicBezTo>
                <a:lnTo>
                  <a:pt x="300" y="200"/>
                </a:lnTo>
                <a:lnTo>
                  <a:pt x="300" y="282"/>
                </a:lnTo>
                <a:close/>
                <a:moveTo>
                  <a:pt x="50" y="115"/>
                </a:moveTo>
                <a:lnTo>
                  <a:pt x="50" y="166"/>
                </a:lnTo>
                <a:lnTo>
                  <a:pt x="33" y="166"/>
                </a:lnTo>
                <a:lnTo>
                  <a:pt x="50" y="115"/>
                </a:lnTo>
                <a:close/>
                <a:moveTo>
                  <a:pt x="83" y="48"/>
                </a:moveTo>
                <a:cubicBezTo>
                  <a:pt x="83" y="39"/>
                  <a:pt x="90" y="33"/>
                  <a:pt x="100" y="33"/>
                </a:cubicBezTo>
                <a:lnTo>
                  <a:pt x="233" y="33"/>
                </a:lnTo>
                <a:cubicBezTo>
                  <a:pt x="242" y="33"/>
                  <a:pt x="250" y="39"/>
                  <a:pt x="250" y="48"/>
                </a:cubicBezTo>
                <a:lnTo>
                  <a:pt x="250" y="166"/>
                </a:lnTo>
                <a:lnTo>
                  <a:pt x="233" y="166"/>
                </a:lnTo>
                <a:cubicBezTo>
                  <a:pt x="215" y="166"/>
                  <a:pt x="200" y="180"/>
                  <a:pt x="200" y="198"/>
                </a:cubicBezTo>
                <a:lnTo>
                  <a:pt x="200" y="215"/>
                </a:lnTo>
                <a:cubicBezTo>
                  <a:pt x="200" y="224"/>
                  <a:pt x="192" y="233"/>
                  <a:pt x="183" y="233"/>
                </a:cubicBezTo>
                <a:lnTo>
                  <a:pt x="150" y="233"/>
                </a:lnTo>
                <a:cubicBezTo>
                  <a:pt x="140" y="233"/>
                  <a:pt x="133" y="224"/>
                  <a:pt x="133" y="215"/>
                </a:cubicBezTo>
                <a:lnTo>
                  <a:pt x="133" y="198"/>
                </a:lnTo>
                <a:cubicBezTo>
                  <a:pt x="133" y="180"/>
                  <a:pt x="118" y="166"/>
                  <a:pt x="100" y="166"/>
                </a:cubicBezTo>
                <a:lnTo>
                  <a:pt x="83" y="166"/>
                </a:lnTo>
                <a:lnTo>
                  <a:pt x="83" y="48"/>
                </a:lnTo>
                <a:close/>
                <a:moveTo>
                  <a:pt x="300" y="66"/>
                </a:moveTo>
                <a:lnTo>
                  <a:pt x="283" y="66"/>
                </a:lnTo>
                <a:lnTo>
                  <a:pt x="283" y="32"/>
                </a:lnTo>
                <a:cubicBezTo>
                  <a:pt x="283" y="13"/>
                  <a:pt x="268" y="0"/>
                  <a:pt x="250" y="0"/>
                </a:cubicBezTo>
                <a:lnTo>
                  <a:pt x="83" y="0"/>
                </a:lnTo>
                <a:cubicBezTo>
                  <a:pt x="65" y="0"/>
                  <a:pt x="50" y="13"/>
                  <a:pt x="50" y="32"/>
                </a:cubicBezTo>
                <a:lnTo>
                  <a:pt x="50" y="66"/>
                </a:lnTo>
                <a:lnTo>
                  <a:pt x="33" y="66"/>
                </a:lnTo>
                <a:lnTo>
                  <a:pt x="0" y="165"/>
                </a:lnTo>
                <a:lnTo>
                  <a:pt x="0" y="298"/>
                </a:lnTo>
                <a:cubicBezTo>
                  <a:pt x="0" y="317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7"/>
                  <a:pt x="333" y="298"/>
                </a:cubicBezTo>
                <a:lnTo>
                  <a:pt x="333" y="165"/>
                </a:lnTo>
                <a:lnTo>
                  <a:pt x="300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66D30E13-0613-2F40-9FFE-BF3A6CBDE73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51001" y="2936876"/>
            <a:ext cx="250825" cy="252413"/>
          </a:xfrm>
          <a:custGeom>
            <a:avLst/>
            <a:gdLst>
              <a:gd name="T0" fmla="*/ 283 w 333"/>
              <a:gd name="T1" fmla="*/ 166 h 333"/>
              <a:gd name="T2" fmla="*/ 283 w 333"/>
              <a:gd name="T3" fmla="*/ 116 h 333"/>
              <a:gd name="T4" fmla="*/ 300 w 333"/>
              <a:gd name="T5" fmla="*/ 166 h 333"/>
              <a:gd name="T6" fmla="*/ 283 w 333"/>
              <a:gd name="T7" fmla="*/ 166 h 333"/>
              <a:gd name="T8" fmla="*/ 300 w 333"/>
              <a:gd name="T9" fmla="*/ 300 h 333"/>
              <a:gd name="T10" fmla="*/ 33 w 333"/>
              <a:gd name="T11" fmla="*/ 300 h 333"/>
              <a:gd name="T12" fmla="*/ 33 w 333"/>
              <a:gd name="T13" fmla="*/ 200 h 333"/>
              <a:gd name="T14" fmla="*/ 100 w 333"/>
              <a:gd name="T15" fmla="*/ 200 h 333"/>
              <a:gd name="T16" fmla="*/ 100 w 333"/>
              <a:gd name="T17" fmla="*/ 266 h 333"/>
              <a:gd name="T18" fmla="*/ 233 w 333"/>
              <a:gd name="T19" fmla="*/ 266 h 333"/>
              <a:gd name="T20" fmla="*/ 233 w 333"/>
              <a:gd name="T21" fmla="*/ 200 h 333"/>
              <a:gd name="T22" fmla="*/ 300 w 333"/>
              <a:gd name="T23" fmla="*/ 200 h 333"/>
              <a:gd name="T24" fmla="*/ 300 w 333"/>
              <a:gd name="T25" fmla="*/ 300 h 333"/>
              <a:gd name="T26" fmla="*/ 50 w 333"/>
              <a:gd name="T27" fmla="*/ 116 h 333"/>
              <a:gd name="T28" fmla="*/ 50 w 333"/>
              <a:gd name="T29" fmla="*/ 166 h 333"/>
              <a:gd name="T30" fmla="*/ 33 w 333"/>
              <a:gd name="T31" fmla="*/ 166 h 333"/>
              <a:gd name="T32" fmla="*/ 50 w 333"/>
              <a:gd name="T33" fmla="*/ 116 h 333"/>
              <a:gd name="T34" fmla="*/ 83 w 333"/>
              <a:gd name="T35" fmla="*/ 33 h 333"/>
              <a:gd name="T36" fmla="*/ 150 w 333"/>
              <a:gd name="T37" fmla="*/ 33 h 333"/>
              <a:gd name="T38" fmla="*/ 151 w 333"/>
              <a:gd name="T39" fmla="*/ 104 h 333"/>
              <a:gd name="T40" fmla="*/ 119 w 333"/>
              <a:gd name="T41" fmla="*/ 73 h 333"/>
              <a:gd name="T42" fmla="*/ 96 w 333"/>
              <a:gd name="T43" fmla="*/ 97 h 333"/>
              <a:gd name="T44" fmla="*/ 167 w 333"/>
              <a:gd name="T45" fmla="*/ 167 h 333"/>
              <a:gd name="T46" fmla="*/ 238 w 333"/>
              <a:gd name="T47" fmla="*/ 96 h 333"/>
              <a:gd name="T48" fmla="*/ 215 w 333"/>
              <a:gd name="T49" fmla="*/ 72 h 333"/>
              <a:gd name="T50" fmla="*/ 182 w 333"/>
              <a:gd name="T51" fmla="*/ 104 h 333"/>
              <a:gd name="T52" fmla="*/ 183 w 333"/>
              <a:gd name="T53" fmla="*/ 33 h 333"/>
              <a:gd name="T54" fmla="*/ 250 w 333"/>
              <a:gd name="T55" fmla="*/ 33 h 333"/>
              <a:gd name="T56" fmla="*/ 250 w 333"/>
              <a:gd name="T57" fmla="*/ 166 h 333"/>
              <a:gd name="T58" fmla="*/ 200 w 333"/>
              <a:gd name="T59" fmla="*/ 166 h 333"/>
              <a:gd name="T60" fmla="*/ 200 w 333"/>
              <a:gd name="T61" fmla="*/ 233 h 333"/>
              <a:gd name="T62" fmla="*/ 133 w 333"/>
              <a:gd name="T63" fmla="*/ 233 h 333"/>
              <a:gd name="T64" fmla="*/ 133 w 333"/>
              <a:gd name="T65" fmla="*/ 166 h 333"/>
              <a:gd name="T66" fmla="*/ 83 w 333"/>
              <a:gd name="T67" fmla="*/ 166 h 333"/>
              <a:gd name="T68" fmla="*/ 83 w 333"/>
              <a:gd name="T69" fmla="*/ 33 h 333"/>
              <a:gd name="T70" fmla="*/ 300 w 333"/>
              <a:gd name="T71" fmla="*/ 66 h 333"/>
              <a:gd name="T72" fmla="*/ 283 w 333"/>
              <a:gd name="T73" fmla="*/ 66 h 333"/>
              <a:gd name="T74" fmla="*/ 283 w 333"/>
              <a:gd name="T75" fmla="*/ 0 h 333"/>
              <a:gd name="T76" fmla="*/ 50 w 333"/>
              <a:gd name="T77" fmla="*/ 0 h 333"/>
              <a:gd name="T78" fmla="*/ 50 w 333"/>
              <a:gd name="T79" fmla="*/ 66 h 333"/>
              <a:gd name="T80" fmla="*/ 33 w 333"/>
              <a:gd name="T81" fmla="*/ 66 h 333"/>
              <a:gd name="T82" fmla="*/ 0 w 333"/>
              <a:gd name="T83" fmla="*/ 166 h 333"/>
              <a:gd name="T84" fmla="*/ 0 w 333"/>
              <a:gd name="T85" fmla="*/ 333 h 333"/>
              <a:gd name="T86" fmla="*/ 333 w 333"/>
              <a:gd name="T87" fmla="*/ 333 h 333"/>
              <a:gd name="T88" fmla="*/ 333 w 333"/>
              <a:gd name="T89" fmla="*/ 166 h 333"/>
              <a:gd name="T90" fmla="*/ 300 w 333"/>
              <a:gd name="T91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33" h="333">
                <a:moveTo>
                  <a:pt x="283" y="166"/>
                </a:moveTo>
                <a:lnTo>
                  <a:pt x="283" y="116"/>
                </a:lnTo>
                <a:lnTo>
                  <a:pt x="300" y="166"/>
                </a:lnTo>
                <a:lnTo>
                  <a:pt x="283" y="166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200"/>
                </a:lnTo>
                <a:lnTo>
                  <a:pt x="100" y="200"/>
                </a:lnTo>
                <a:lnTo>
                  <a:pt x="100" y="266"/>
                </a:lnTo>
                <a:lnTo>
                  <a:pt x="233" y="266"/>
                </a:lnTo>
                <a:lnTo>
                  <a:pt x="233" y="200"/>
                </a:lnTo>
                <a:lnTo>
                  <a:pt x="300" y="200"/>
                </a:lnTo>
                <a:lnTo>
                  <a:pt x="300" y="300"/>
                </a:lnTo>
                <a:close/>
                <a:moveTo>
                  <a:pt x="50" y="116"/>
                </a:moveTo>
                <a:lnTo>
                  <a:pt x="50" y="166"/>
                </a:lnTo>
                <a:lnTo>
                  <a:pt x="33" y="166"/>
                </a:lnTo>
                <a:lnTo>
                  <a:pt x="50" y="116"/>
                </a:lnTo>
                <a:close/>
                <a:moveTo>
                  <a:pt x="83" y="33"/>
                </a:moveTo>
                <a:lnTo>
                  <a:pt x="150" y="33"/>
                </a:lnTo>
                <a:lnTo>
                  <a:pt x="151" y="104"/>
                </a:lnTo>
                <a:lnTo>
                  <a:pt x="119" y="73"/>
                </a:lnTo>
                <a:lnTo>
                  <a:pt x="96" y="97"/>
                </a:lnTo>
                <a:cubicBezTo>
                  <a:pt x="155" y="156"/>
                  <a:pt x="143" y="144"/>
                  <a:pt x="167" y="167"/>
                </a:cubicBezTo>
                <a:lnTo>
                  <a:pt x="238" y="96"/>
                </a:lnTo>
                <a:lnTo>
                  <a:pt x="215" y="72"/>
                </a:lnTo>
                <a:lnTo>
                  <a:pt x="182" y="104"/>
                </a:lnTo>
                <a:lnTo>
                  <a:pt x="183" y="33"/>
                </a:lnTo>
                <a:lnTo>
                  <a:pt x="250" y="33"/>
                </a:lnTo>
                <a:lnTo>
                  <a:pt x="250" y="166"/>
                </a:lnTo>
                <a:lnTo>
                  <a:pt x="200" y="166"/>
                </a:lnTo>
                <a:lnTo>
                  <a:pt x="200" y="233"/>
                </a:lnTo>
                <a:lnTo>
                  <a:pt x="133" y="233"/>
                </a:lnTo>
                <a:lnTo>
                  <a:pt x="133" y="166"/>
                </a:lnTo>
                <a:lnTo>
                  <a:pt x="83" y="166"/>
                </a:lnTo>
                <a:lnTo>
                  <a:pt x="83" y="33"/>
                </a:lnTo>
                <a:close/>
                <a:moveTo>
                  <a:pt x="300" y="66"/>
                </a:moveTo>
                <a:lnTo>
                  <a:pt x="283" y="66"/>
                </a:lnTo>
                <a:lnTo>
                  <a:pt x="283" y="0"/>
                </a:lnTo>
                <a:lnTo>
                  <a:pt x="50" y="0"/>
                </a:lnTo>
                <a:lnTo>
                  <a:pt x="50" y="66"/>
                </a:lnTo>
                <a:lnTo>
                  <a:pt x="33" y="66"/>
                </a:lnTo>
                <a:lnTo>
                  <a:pt x="0" y="166"/>
                </a:lnTo>
                <a:lnTo>
                  <a:pt x="0" y="333"/>
                </a:lnTo>
                <a:lnTo>
                  <a:pt x="333" y="333"/>
                </a:lnTo>
                <a:lnTo>
                  <a:pt x="333" y="166"/>
                </a:lnTo>
                <a:lnTo>
                  <a:pt x="300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D2E874EF-0DFE-9D49-BCC2-505887678D8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47763" y="2936876"/>
            <a:ext cx="252413" cy="252413"/>
          </a:xfrm>
          <a:custGeom>
            <a:avLst/>
            <a:gdLst>
              <a:gd name="T0" fmla="*/ 284 w 334"/>
              <a:gd name="T1" fmla="*/ 166 h 333"/>
              <a:gd name="T2" fmla="*/ 284 w 334"/>
              <a:gd name="T3" fmla="*/ 120 h 333"/>
              <a:gd name="T4" fmla="*/ 300 w 334"/>
              <a:gd name="T5" fmla="*/ 166 h 333"/>
              <a:gd name="T6" fmla="*/ 284 w 334"/>
              <a:gd name="T7" fmla="*/ 166 h 333"/>
              <a:gd name="T8" fmla="*/ 300 w 334"/>
              <a:gd name="T9" fmla="*/ 300 h 333"/>
              <a:gd name="T10" fmla="*/ 34 w 334"/>
              <a:gd name="T11" fmla="*/ 300 h 333"/>
              <a:gd name="T12" fmla="*/ 34 w 334"/>
              <a:gd name="T13" fmla="*/ 200 h 333"/>
              <a:gd name="T14" fmla="*/ 100 w 334"/>
              <a:gd name="T15" fmla="*/ 200 h 333"/>
              <a:gd name="T16" fmla="*/ 100 w 334"/>
              <a:gd name="T17" fmla="*/ 266 h 333"/>
              <a:gd name="T18" fmla="*/ 234 w 334"/>
              <a:gd name="T19" fmla="*/ 266 h 333"/>
              <a:gd name="T20" fmla="*/ 234 w 334"/>
              <a:gd name="T21" fmla="*/ 200 h 333"/>
              <a:gd name="T22" fmla="*/ 300 w 334"/>
              <a:gd name="T23" fmla="*/ 200 h 333"/>
              <a:gd name="T24" fmla="*/ 300 w 334"/>
              <a:gd name="T25" fmla="*/ 300 h 333"/>
              <a:gd name="T26" fmla="*/ 50 w 334"/>
              <a:gd name="T27" fmla="*/ 120 h 333"/>
              <a:gd name="T28" fmla="*/ 50 w 334"/>
              <a:gd name="T29" fmla="*/ 166 h 333"/>
              <a:gd name="T30" fmla="*/ 34 w 334"/>
              <a:gd name="T31" fmla="*/ 166 h 333"/>
              <a:gd name="T32" fmla="*/ 50 w 334"/>
              <a:gd name="T33" fmla="*/ 120 h 333"/>
              <a:gd name="T34" fmla="*/ 84 w 334"/>
              <a:gd name="T35" fmla="*/ 33 h 333"/>
              <a:gd name="T36" fmla="*/ 250 w 334"/>
              <a:gd name="T37" fmla="*/ 33 h 333"/>
              <a:gd name="T38" fmla="*/ 250 w 334"/>
              <a:gd name="T39" fmla="*/ 166 h 333"/>
              <a:gd name="T40" fmla="*/ 200 w 334"/>
              <a:gd name="T41" fmla="*/ 166 h 333"/>
              <a:gd name="T42" fmla="*/ 200 w 334"/>
              <a:gd name="T43" fmla="*/ 233 h 333"/>
              <a:gd name="T44" fmla="*/ 183 w 334"/>
              <a:gd name="T45" fmla="*/ 233 h 333"/>
              <a:gd name="T46" fmla="*/ 183 w 334"/>
              <a:gd name="T47" fmla="*/ 112 h 333"/>
              <a:gd name="T48" fmla="*/ 214 w 334"/>
              <a:gd name="T49" fmla="*/ 143 h 333"/>
              <a:gd name="T50" fmla="*/ 237 w 334"/>
              <a:gd name="T51" fmla="*/ 119 h 333"/>
              <a:gd name="T52" fmla="*/ 167 w 334"/>
              <a:gd name="T53" fmla="*/ 49 h 333"/>
              <a:gd name="T54" fmla="*/ 95 w 334"/>
              <a:gd name="T55" fmla="*/ 120 h 333"/>
              <a:gd name="T56" fmla="*/ 118 w 334"/>
              <a:gd name="T57" fmla="*/ 144 h 333"/>
              <a:gd name="T58" fmla="*/ 151 w 334"/>
              <a:gd name="T59" fmla="*/ 112 h 333"/>
              <a:gd name="T60" fmla="*/ 151 w 334"/>
              <a:gd name="T61" fmla="*/ 233 h 333"/>
              <a:gd name="T62" fmla="*/ 134 w 334"/>
              <a:gd name="T63" fmla="*/ 233 h 333"/>
              <a:gd name="T64" fmla="*/ 134 w 334"/>
              <a:gd name="T65" fmla="*/ 166 h 333"/>
              <a:gd name="T66" fmla="*/ 84 w 334"/>
              <a:gd name="T67" fmla="*/ 166 h 333"/>
              <a:gd name="T68" fmla="*/ 84 w 334"/>
              <a:gd name="T69" fmla="*/ 33 h 333"/>
              <a:gd name="T70" fmla="*/ 300 w 334"/>
              <a:gd name="T71" fmla="*/ 66 h 333"/>
              <a:gd name="T72" fmla="*/ 284 w 334"/>
              <a:gd name="T73" fmla="*/ 66 h 333"/>
              <a:gd name="T74" fmla="*/ 284 w 334"/>
              <a:gd name="T75" fmla="*/ 0 h 333"/>
              <a:gd name="T76" fmla="*/ 50 w 334"/>
              <a:gd name="T77" fmla="*/ 0 h 333"/>
              <a:gd name="T78" fmla="*/ 50 w 334"/>
              <a:gd name="T79" fmla="*/ 66 h 333"/>
              <a:gd name="T80" fmla="*/ 34 w 334"/>
              <a:gd name="T81" fmla="*/ 66 h 333"/>
              <a:gd name="T82" fmla="*/ 0 w 334"/>
              <a:gd name="T83" fmla="*/ 170 h 333"/>
              <a:gd name="T84" fmla="*/ 0 w 334"/>
              <a:gd name="T85" fmla="*/ 333 h 333"/>
              <a:gd name="T86" fmla="*/ 334 w 334"/>
              <a:gd name="T87" fmla="*/ 333 h 333"/>
              <a:gd name="T88" fmla="*/ 334 w 334"/>
              <a:gd name="T89" fmla="*/ 170 h 333"/>
              <a:gd name="T90" fmla="*/ 300 w 334"/>
              <a:gd name="T91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34" h="333">
                <a:moveTo>
                  <a:pt x="284" y="166"/>
                </a:moveTo>
                <a:lnTo>
                  <a:pt x="284" y="120"/>
                </a:lnTo>
                <a:lnTo>
                  <a:pt x="300" y="166"/>
                </a:lnTo>
                <a:lnTo>
                  <a:pt x="284" y="166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200"/>
                </a:lnTo>
                <a:lnTo>
                  <a:pt x="100" y="200"/>
                </a:lnTo>
                <a:lnTo>
                  <a:pt x="100" y="266"/>
                </a:lnTo>
                <a:lnTo>
                  <a:pt x="234" y="266"/>
                </a:lnTo>
                <a:lnTo>
                  <a:pt x="234" y="200"/>
                </a:lnTo>
                <a:lnTo>
                  <a:pt x="300" y="200"/>
                </a:lnTo>
                <a:lnTo>
                  <a:pt x="300" y="300"/>
                </a:lnTo>
                <a:close/>
                <a:moveTo>
                  <a:pt x="50" y="120"/>
                </a:moveTo>
                <a:lnTo>
                  <a:pt x="50" y="166"/>
                </a:lnTo>
                <a:lnTo>
                  <a:pt x="34" y="166"/>
                </a:lnTo>
                <a:lnTo>
                  <a:pt x="50" y="120"/>
                </a:lnTo>
                <a:close/>
                <a:moveTo>
                  <a:pt x="84" y="33"/>
                </a:moveTo>
                <a:lnTo>
                  <a:pt x="250" y="33"/>
                </a:lnTo>
                <a:lnTo>
                  <a:pt x="250" y="166"/>
                </a:lnTo>
                <a:lnTo>
                  <a:pt x="200" y="166"/>
                </a:lnTo>
                <a:lnTo>
                  <a:pt x="200" y="233"/>
                </a:lnTo>
                <a:lnTo>
                  <a:pt x="183" y="233"/>
                </a:lnTo>
                <a:lnTo>
                  <a:pt x="183" y="112"/>
                </a:lnTo>
                <a:lnTo>
                  <a:pt x="214" y="143"/>
                </a:lnTo>
                <a:lnTo>
                  <a:pt x="237" y="119"/>
                </a:lnTo>
                <a:lnTo>
                  <a:pt x="167" y="49"/>
                </a:lnTo>
                <a:cubicBezTo>
                  <a:pt x="131" y="85"/>
                  <a:pt x="146" y="69"/>
                  <a:pt x="95" y="120"/>
                </a:cubicBezTo>
                <a:lnTo>
                  <a:pt x="118" y="144"/>
                </a:lnTo>
                <a:lnTo>
                  <a:pt x="151" y="112"/>
                </a:lnTo>
                <a:lnTo>
                  <a:pt x="151" y="233"/>
                </a:lnTo>
                <a:lnTo>
                  <a:pt x="134" y="233"/>
                </a:lnTo>
                <a:lnTo>
                  <a:pt x="134" y="166"/>
                </a:lnTo>
                <a:lnTo>
                  <a:pt x="84" y="166"/>
                </a:lnTo>
                <a:lnTo>
                  <a:pt x="84" y="33"/>
                </a:lnTo>
                <a:close/>
                <a:moveTo>
                  <a:pt x="300" y="66"/>
                </a:moveTo>
                <a:lnTo>
                  <a:pt x="284" y="66"/>
                </a:lnTo>
                <a:lnTo>
                  <a:pt x="284" y="0"/>
                </a:lnTo>
                <a:lnTo>
                  <a:pt x="50" y="0"/>
                </a:lnTo>
                <a:lnTo>
                  <a:pt x="50" y="66"/>
                </a:lnTo>
                <a:lnTo>
                  <a:pt x="34" y="66"/>
                </a:lnTo>
                <a:lnTo>
                  <a:pt x="0" y="170"/>
                </a:lnTo>
                <a:lnTo>
                  <a:pt x="0" y="333"/>
                </a:lnTo>
                <a:lnTo>
                  <a:pt x="334" y="333"/>
                </a:lnTo>
                <a:lnTo>
                  <a:pt x="334" y="170"/>
                </a:lnTo>
                <a:lnTo>
                  <a:pt x="300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6">
            <a:extLst>
              <a:ext uri="{FF2B5EF4-FFF2-40B4-BE49-F238E27FC236}">
                <a16:creationId xmlns:a16="http://schemas.microsoft.com/office/drawing/2014/main" id="{678402D2-24F1-364F-A413-36DB6FE2E25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73726" y="2428876"/>
            <a:ext cx="252413" cy="254000"/>
          </a:xfrm>
          <a:custGeom>
            <a:avLst/>
            <a:gdLst>
              <a:gd name="T0" fmla="*/ 284 w 334"/>
              <a:gd name="T1" fmla="*/ 117 h 333"/>
              <a:gd name="T2" fmla="*/ 284 w 334"/>
              <a:gd name="T3" fmla="*/ 167 h 333"/>
              <a:gd name="T4" fmla="*/ 284 w 334"/>
              <a:gd name="T5" fmla="*/ 300 h 333"/>
              <a:gd name="T6" fmla="*/ 34 w 334"/>
              <a:gd name="T7" fmla="*/ 283 h 333"/>
              <a:gd name="T8" fmla="*/ 84 w 334"/>
              <a:gd name="T9" fmla="*/ 200 h 333"/>
              <a:gd name="T10" fmla="*/ 100 w 334"/>
              <a:gd name="T11" fmla="*/ 233 h 333"/>
              <a:gd name="T12" fmla="*/ 200 w 334"/>
              <a:gd name="T13" fmla="*/ 267 h 333"/>
              <a:gd name="T14" fmla="*/ 234 w 334"/>
              <a:gd name="T15" fmla="*/ 217 h 333"/>
              <a:gd name="T16" fmla="*/ 300 w 334"/>
              <a:gd name="T17" fmla="*/ 200 h 333"/>
              <a:gd name="T18" fmla="*/ 50 w 334"/>
              <a:gd name="T19" fmla="*/ 117 h 333"/>
              <a:gd name="T20" fmla="*/ 34 w 334"/>
              <a:gd name="T21" fmla="*/ 167 h 333"/>
              <a:gd name="T22" fmla="*/ 84 w 334"/>
              <a:gd name="T23" fmla="*/ 50 h 333"/>
              <a:gd name="T24" fmla="*/ 151 w 334"/>
              <a:gd name="T25" fmla="*/ 33 h 333"/>
              <a:gd name="T26" fmla="*/ 137 w 334"/>
              <a:gd name="T27" fmla="*/ 90 h 333"/>
              <a:gd name="T28" fmla="*/ 108 w 334"/>
              <a:gd name="T29" fmla="*/ 85 h 333"/>
              <a:gd name="T30" fmla="*/ 143 w 334"/>
              <a:gd name="T31" fmla="*/ 144 h 333"/>
              <a:gd name="T32" fmla="*/ 227 w 334"/>
              <a:gd name="T33" fmla="*/ 108 h 333"/>
              <a:gd name="T34" fmla="*/ 203 w 334"/>
              <a:gd name="T35" fmla="*/ 84 h 333"/>
              <a:gd name="T36" fmla="*/ 183 w 334"/>
              <a:gd name="T37" fmla="*/ 85 h 333"/>
              <a:gd name="T38" fmla="*/ 234 w 334"/>
              <a:gd name="T39" fmla="*/ 33 h 333"/>
              <a:gd name="T40" fmla="*/ 250 w 334"/>
              <a:gd name="T41" fmla="*/ 167 h 333"/>
              <a:gd name="T42" fmla="*/ 200 w 334"/>
              <a:gd name="T43" fmla="*/ 200 h 333"/>
              <a:gd name="T44" fmla="*/ 184 w 334"/>
              <a:gd name="T45" fmla="*/ 233 h 333"/>
              <a:gd name="T46" fmla="*/ 134 w 334"/>
              <a:gd name="T47" fmla="*/ 217 h 333"/>
              <a:gd name="T48" fmla="*/ 100 w 334"/>
              <a:gd name="T49" fmla="*/ 167 h 333"/>
              <a:gd name="T50" fmla="*/ 84 w 334"/>
              <a:gd name="T51" fmla="*/ 50 h 333"/>
              <a:gd name="T52" fmla="*/ 284 w 334"/>
              <a:gd name="T53" fmla="*/ 67 h 333"/>
              <a:gd name="T54" fmla="*/ 250 w 334"/>
              <a:gd name="T55" fmla="*/ 0 h 333"/>
              <a:gd name="T56" fmla="*/ 50 w 334"/>
              <a:gd name="T57" fmla="*/ 33 h 333"/>
              <a:gd name="T58" fmla="*/ 34 w 334"/>
              <a:gd name="T59" fmla="*/ 67 h 333"/>
              <a:gd name="T60" fmla="*/ 0 w 334"/>
              <a:gd name="T61" fmla="*/ 300 h 333"/>
              <a:gd name="T62" fmla="*/ 300 w 334"/>
              <a:gd name="T63" fmla="*/ 333 h 333"/>
              <a:gd name="T64" fmla="*/ 334 w 334"/>
              <a:gd name="T65" fmla="*/ 1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4" h="333">
                <a:moveTo>
                  <a:pt x="284" y="167"/>
                </a:moveTo>
                <a:lnTo>
                  <a:pt x="284" y="117"/>
                </a:lnTo>
                <a:lnTo>
                  <a:pt x="300" y="167"/>
                </a:lnTo>
                <a:lnTo>
                  <a:pt x="284" y="167"/>
                </a:lnTo>
                <a:close/>
                <a:moveTo>
                  <a:pt x="300" y="283"/>
                </a:moveTo>
                <a:cubicBezTo>
                  <a:pt x="300" y="293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93"/>
                  <a:pt x="34" y="283"/>
                </a:cubicBezTo>
                <a:lnTo>
                  <a:pt x="34" y="200"/>
                </a:lnTo>
                <a:lnTo>
                  <a:pt x="84" y="200"/>
                </a:lnTo>
                <a:cubicBezTo>
                  <a:pt x="93" y="200"/>
                  <a:pt x="100" y="207"/>
                  <a:pt x="100" y="217"/>
                </a:cubicBezTo>
                <a:lnTo>
                  <a:pt x="100" y="233"/>
                </a:lnTo>
                <a:cubicBezTo>
                  <a:pt x="100" y="252"/>
                  <a:pt x="115" y="267"/>
                  <a:pt x="134" y="267"/>
                </a:cubicBezTo>
                <a:lnTo>
                  <a:pt x="200" y="267"/>
                </a:lnTo>
                <a:cubicBezTo>
                  <a:pt x="219" y="267"/>
                  <a:pt x="234" y="252"/>
                  <a:pt x="234" y="233"/>
                </a:cubicBezTo>
                <a:lnTo>
                  <a:pt x="234" y="217"/>
                </a:lnTo>
                <a:cubicBezTo>
                  <a:pt x="234" y="207"/>
                  <a:pt x="241" y="200"/>
                  <a:pt x="250" y="200"/>
                </a:cubicBezTo>
                <a:lnTo>
                  <a:pt x="300" y="200"/>
                </a:lnTo>
                <a:lnTo>
                  <a:pt x="300" y="283"/>
                </a:lnTo>
                <a:close/>
                <a:moveTo>
                  <a:pt x="50" y="117"/>
                </a:moveTo>
                <a:lnTo>
                  <a:pt x="50" y="167"/>
                </a:lnTo>
                <a:lnTo>
                  <a:pt x="34" y="167"/>
                </a:lnTo>
                <a:lnTo>
                  <a:pt x="50" y="117"/>
                </a:lnTo>
                <a:close/>
                <a:moveTo>
                  <a:pt x="84" y="50"/>
                </a:moveTo>
                <a:cubicBezTo>
                  <a:pt x="84" y="41"/>
                  <a:pt x="91" y="33"/>
                  <a:pt x="100" y="33"/>
                </a:cubicBezTo>
                <a:lnTo>
                  <a:pt x="151" y="33"/>
                </a:lnTo>
                <a:lnTo>
                  <a:pt x="151" y="84"/>
                </a:lnTo>
                <a:cubicBezTo>
                  <a:pt x="151" y="92"/>
                  <a:pt x="142" y="96"/>
                  <a:pt x="137" y="90"/>
                </a:cubicBezTo>
                <a:lnTo>
                  <a:pt x="132" y="85"/>
                </a:lnTo>
                <a:cubicBezTo>
                  <a:pt x="125" y="79"/>
                  <a:pt x="114" y="79"/>
                  <a:pt x="108" y="85"/>
                </a:cubicBezTo>
                <a:cubicBezTo>
                  <a:pt x="101" y="92"/>
                  <a:pt x="101" y="102"/>
                  <a:pt x="108" y="109"/>
                </a:cubicBezTo>
                <a:cubicBezTo>
                  <a:pt x="129" y="130"/>
                  <a:pt x="130" y="131"/>
                  <a:pt x="143" y="144"/>
                </a:cubicBezTo>
                <a:cubicBezTo>
                  <a:pt x="156" y="157"/>
                  <a:pt x="177" y="157"/>
                  <a:pt x="190" y="144"/>
                </a:cubicBezTo>
                <a:cubicBezTo>
                  <a:pt x="205" y="130"/>
                  <a:pt x="213" y="122"/>
                  <a:pt x="227" y="108"/>
                </a:cubicBezTo>
                <a:cubicBezTo>
                  <a:pt x="233" y="101"/>
                  <a:pt x="233" y="91"/>
                  <a:pt x="227" y="84"/>
                </a:cubicBezTo>
                <a:cubicBezTo>
                  <a:pt x="221" y="78"/>
                  <a:pt x="210" y="78"/>
                  <a:pt x="203" y="84"/>
                </a:cubicBezTo>
                <a:lnTo>
                  <a:pt x="197" y="90"/>
                </a:lnTo>
                <a:cubicBezTo>
                  <a:pt x="192" y="96"/>
                  <a:pt x="183" y="92"/>
                  <a:pt x="183" y="85"/>
                </a:cubicBezTo>
                <a:lnTo>
                  <a:pt x="183" y="33"/>
                </a:lnTo>
                <a:lnTo>
                  <a:pt x="234" y="33"/>
                </a:lnTo>
                <a:cubicBezTo>
                  <a:pt x="243" y="33"/>
                  <a:pt x="250" y="41"/>
                  <a:pt x="250" y="50"/>
                </a:cubicBezTo>
                <a:lnTo>
                  <a:pt x="250" y="167"/>
                </a:lnTo>
                <a:lnTo>
                  <a:pt x="234" y="167"/>
                </a:lnTo>
                <a:cubicBezTo>
                  <a:pt x="215" y="167"/>
                  <a:pt x="200" y="182"/>
                  <a:pt x="200" y="200"/>
                </a:cubicBezTo>
                <a:lnTo>
                  <a:pt x="200" y="217"/>
                </a:lnTo>
                <a:cubicBezTo>
                  <a:pt x="200" y="226"/>
                  <a:pt x="193" y="233"/>
                  <a:pt x="184" y="233"/>
                </a:cubicBezTo>
                <a:lnTo>
                  <a:pt x="150" y="233"/>
                </a:lnTo>
                <a:cubicBezTo>
                  <a:pt x="141" y="233"/>
                  <a:pt x="134" y="226"/>
                  <a:pt x="134" y="217"/>
                </a:cubicBezTo>
                <a:lnTo>
                  <a:pt x="134" y="200"/>
                </a:lnTo>
                <a:cubicBezTo>
                  <a:pt x="134" y="182"/>
                  <a:pt x="119" y="167"/>
                  <a:pt x="100" y="167"/>
                </a:cubicBezTo>
                <a:lnTo>
                  <a:pt x="84" y="167"/>
                </a:lnTo>
                <a:lnTo>
                  <a:pt x="84" y="50"/>
                </a:lnTo>
                <a:close/>
                <a:moveTo>
                  <a:pt x="300" y="67"/>
                </a:moveTo>
                <a:lnTo>
                  <a:pt x="284" y="67"/>
                </a:lnTo>
                <a:lnTo>
                  <a:pt x="284" y="33"/>
                </a:lnTo>
                <a:cubicBezTo>
                  <a:pt x="284" y="15"/>
                  <a:pt x="269" y="0"/>
                  <a:pt x="250" y="0"/>
                </a:cubicBezTo>
                <a:lnTo>
                  <a:pt x="84" y="0"/>
                </a:lnTo>
                <a:cubicBezTo>
                  <a:pt x="65" y="0"/>
                  <a:pt x="50" y="15"/>
                  <a:pt x="50" y="33"/>
                </a:cubicBezTo>
                <a:lnTo>
                  <a:pt x="50" y="67"/>
                </a:lnTo>
                <a:lnTo>
                  <a:pt x="34" y="67"/>
                </a:lnTo>
                <a:lnTo>
                  <a:pt x="0" y="167"/>
                </a:ln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167"/>
                </a:lnTo>
                <a:lnTo>
                  <a:pt x="300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7">
            <a:extLst>
              <a:ext uri="{FF2B5EF4-FFF2-40B4-BE49-F238E27FC236}">
                <a16:creationId xmlns:a16="http://schemas.microsoft.com/office/drawing/2014/main" id="{C6A70DCE-CFB0-524B-BC61-F54239C8323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70488" y="2428876"/>
            <a:ext cx="252413" cy="254000"/>
          </a:xfrm>
          <a:custGeom>
            <a:avLst/>
            <a:gdLst>
              <a:gd name="T0" fmla="*/ 283 w 333"/>
              <a:gd name="T1" fmla="*/ 118 h 333"/>
              <a:gd name="T2" fmla="*/ 283 w 333"/>
              <a:gd name="T3" fmla="*/ 167 h 333"/>
              <a:gd name="T4" fmla="*/ 283 w 333"/>
              <a:gd name="T5" fmla="*/ 300 h 333"/>
              <a:gd name="T6" fmla="*/ 33 w 333"/>
              <a:gd name="T7" fmla="*/ 284 h 333"/>
              <a:gd name="T8" fmla="*/ 83 w 333"/>
              <a:gd name="T9" fmla="*/ 200 h 333"/>
              <a:gd name="T10" fmla="*/ 100 w 333"/>
              <a:gd name="T11" fmla="*/ 234 h 333"/>
              <a:gd name="T12" fmla="*/ 200 w 333"/>
              <a:gd name="T13" fmla="*/ 267 h 333"/>
              <a:gd name="T14" fmla="*/ 233 w 333"/>
              <a:gd name="T15" fmla="*/ 218 h 333"/>
              <a:gd name="T16" fmla="*/ 300 w 333"/>
              <a:gd name="T17" fmla="*/ 200 h 333"/>
              <a:gd name="T18" fmla="*/ 50 w 333"/>
              <a:gd name="T19" fmla="*/ 118 h 333"/>
              <a:gd name="T20" fmla="*/ 33 w 333"/>
              <a:gd name="T21" fmla="*/ 167 h 333"/>
              <a:gd name="T22" fmla="*/ 83 w 333"/>
              <a:gd name="T23" fmla="*/ 51 h 333"/>
              <a:gd name="T24" fmla="*/ 233 w 333"/>
              <a:gd name="T25" fmla="*/ 33 h 333"/>
              <a:gd name="T26" fmla="*/ 250 w 333"/>
              <a:gd name="T27" fmla="*/ 167 h 333"/>
              <a:gd name="T28" fmla="*/ 200 w 333"/>
              <a:gd name="T29" fmla="*/ 201 h 333"/>
              <a:gd name="T30" fmla="*/ 183 w 333"/>
              <a:gd name="T31" fmla="*/ 233 h 333"/>
              <a:gd name="T32" fmla="*/ 182 w 333"/>
              <a:gd name="T33" fmla="*/ 129 h 333"/>
              <a:gd name="T34" fmla="*/ 201 w 333"/>
              <a:gd name="T35" fmla="*/ 129 h 333"/>
              <a:gd name="T36" fmla="*/ 225 w 333"/>
              <a:gd name="T37" fmla="*/ 105 h 333"/>
              <a:gd name="T38" fmla="*/ 142 w 333"/>
              <a:gd name="T39" fmla="*/ 70 h 333"/>
              <a:gd name="T40" fmla="*/ 106 w 333"/>
              <a:gd name="T41" fmla="*/ 130 h 333"/>
              <a:gd name="T42" fmla="*/ 136 w 333"/>
              <a:gd name="T43" fmla="*/ 124 h 333"/>
              <a:gd name="T44" fmla="*/ 150 w 333"/>
              <a:gd name="T45" fmla="*/ 233 h 333"/>
              <a:gd name="T46" fmla="*/ 133 w 333"/>
              <a:gd name="T47" fmla="*/ 218 h 333"/>
              <a:gd name="T48" fmla="*/ 100 w 333"/>
              <a:gd name="T49" fmla="*/ 167 h 333"/>
              <a:gd name="T50" fmla="*/ 83 w 333"/>
              <a:gd name="T51" fmla="*/ 51 h 333"/>
              <a:gd name="T52" fmla="*/ 283 w 333"/>
              <a:gd name="T53" fmla="*/ 67 h 333"/>
              <a:gd name="T54" fmla="*/ 250 w 333"/>
              <a:gd name="T55" fmla="*/ 0 h 333"/>
              <a:gd name="T56" fmla="*/ 50 w 333"/>
              <a:gd name="T57" fmla="*/ 34 h 333"/>
              <a:gd name="T58" fmla="*/ 33 w 333"/>
              <a:gd name="T59" fmla="*/ 67 h 333"/>
              <a:gd name="T60" fmla="*/ 0 w 333"/>
              <a:gd name="T61" fmla="*/ 301 h 333"/>
              <a:gd name="T62" fmla="*/ 300 w 333"/>
              <a:gd name="T63" fmla="*/ 333 h 333"/>
              <a:gd name="T64" fmla="*/ 333 w 333"/>
              <a:gd name="T65" fmla="*/ 16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3">
                <a:moveTo>
                  <a:pt x="283" y="167"/>
                </a:moveTo>
                <a:lnTo>
                  <a:pt x="283" y="118"/>
                </a:lnTo>
                <a:lnTo>
                  <a:pt x="300" y="167"/>
                </a:lnTo>
                <a:lnTo>
                  <a:pt x="283" y="167"/>
                </a:lnTo>
                <a:close/>
                <a:moveTo>
                  <a:pt x="300" y="284"/>
                </a:moveTo>
                <a:cubicBezTo>
                  <a:pt x="300" y="293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93"/>
                  <a:pt x="33" y="284"/>
                </a:cubicBezTo>
                <a:lnTo>
                  <a:pt x="33" y="200"/>
                </a:lnTo>
                <a:lnTo>
                  <a:pt x="83" y="200"/>
                </a:lnTo>
                <a:cubicBezTo>
                  <a:pt x="92" y="200"/>
                  <a:pt x="100" y="208"/>
                  <a:pt x="100" y="218"/>
                </a:cubicBezTo>
                <a:lnTo>
                  <a:pt x="100" y="234"/>
                </a:lnTo>
                <a:cubicBezTo>
                  <a:pt x="100" y="253"/>
                  <a:pt x="115" y="267"/>
                  <a:pt x="133" y="267"/>
                </a:cubicBezTo>
                <a:lnTo>
                  <a:pt x="200" y="267"/>
                </a:lnTo>
                <a:cubicBezTo>
                  <a:pt x="218" y="267"/>
                  <a:pt x="233" y="253"/>
                  <a:pt x="233" y="234"/>
                </a:cubicBezTo>
                <a:lnTo>
                  <a:pt x="233" y="218"/>
                </a:lnTo>
                <a:cubicBezTo>
                  <a:pt x="233" y="208"/>
                  <a:pt x="240" y="200"/>
                  <a:pt x="250" y="200"/>
                </a:cubicBezTo>
                <a:lnTo>
                  <a:pt x="300" y="200"/>
                </a:lnTo>
                <a:lnTo>
                  <a:pt x="300" y="284"/>
                </a:lnTo>
                <a:close/>
                <a:moveTo>
                  <a:pt x="50" y="118"/>
                </a:moveTo>
                <a:lnTo>
                  <a:pt x="50" y="167"/>
                </a:lnTo>
                <a:lnTo>
                  <a:pt x="33" y="167"/>
                </a:lnTo>
                <a:lnTo>
                  <a:pt x="50" y="118"/>
                </a:lnTo>
                <a:close/>
                <a:moveTo>
                  <a:pt x="83" y="51"/>
                </a:moveTo>
                <a:cubicBezTo>
                  <a:pt x="83" y="42"/>
                  <a:pt x="90" y="33"/>
                  <a:pt x="100" y="33"/>
                </a:cubicBezTo>
                <a:lnTo>
                  <a:pt x="233" y="33"/>
                </a:lnTo>
                <a:cubicBezTo>
                  <a:pt x="242" y="33"/>
                  <a:pt x="250" y="42"/>
                  <a:pt x="250" y="51"/>
                </a:cubicBezTo>
                <a:lnTo>
                  <a:pt x="250" y="167"/>
                </a:lnTo>
                <a:lnTo>
                  <a:pt x="233" y="167"/>
                </a:lnTo>
                <a:cubicBezTo>
                  <a:pt x="215" y="167"/>
                  <a:pt x="200" y="182"/>
                  <a:pt x="200" y="201"/>
                </a:cubicBezTo>
                <a:lnTo>
                  <a:pt x="200" y="218"/>
                </a:lnTo>
                <a:cubicBezTo>
                  <a:pt x="200" y="227"/>
                  <a:pt x="192" y="233"/>
                  <a:pt x="183" y="233"/>
                </a:cubicBezTo>
                <a:lnTo>
                  <a:pt x="182" y="233"/>
                </a:lnTo>
                <a:lnTo>
                  <a:pt x="182" y="129"/>
                </a:lnTo>
                <a:cubicBezTo>
                  <a:pt x="182" y="122"/>
                  <a:pt x="191" y="118"/>
                  <a:pt x="196" y="124"/>
                </a:cubicBezTo>
                <a:lnTo>
                  <a:pt x="201" y="129"/>
                </a:lnTo>
                <a:cubicBezTo>
                  <a:pt x="208" y="135"/>
                  <a:pt x="218" y="135"/>
                  <a:pt x="225" y="129"/>
                </a:cubicBezTo>
                <a:cubicBezTo>
                  <a:pt x="231" y="122"/>
                  <a:pt x="231" y="112"/>
                  <a:pt x="225" y="105"/>
                </a:cubicBezTo>
                <a:cubicBezTo>
                  <a:pt x="194" y="75"/>
                  <a:pt x="204" y="84"/>
                  <a:pt x="190" y="70"/>
                </a:cubicBezTo>
                <a:cubicBezTo>
                  <a:pt x="177" y="57"/>
                  <a:pt x="156" y="57"/>
                  <a:pt x="142" y="70"/>
                </a:cubicBezTo>
                <a:lnTo>
                  <a:pt x="106" y="106"/>
                </a:lnTo>
                <a:cubicBezTo>
                  <a:pt x="100" y="113"/>
                  <a:pt x="100" y="123"/>
                  <a:pt x="106" y="130"/>
                </a:cubicBezTo>
                <a:cubicBezTo>
                  <a:pt x="112" y="136"/>
                  <a:pt x="123" y="137"/>
                  <a:pt x="130" y="130"/>
                </a:cubicBezTo>
                <a:lnTo>
                  <a:pt x="136" y="124"/>
                </a:lnTo>
                <a:cubicBezTo>
                  <a:pt x="141" y="118"/>
                  <a:pt x="150" y="122"/>
                  <a:pt x="150" y="129"/>
                </a:cubicBezTo>
                <a:lnTo>
                  <a:pt x="150" y="233"/>
                </a:lnTo>
                <a:lnTo>
                  <a:pt x="150" y="233"/>
                </a:lnTo>
                <a:cubicBezTo>
                  <a:pt x="140" y="233"/>
                  <a:pt x="133" y="227"/>
                  <a:pt x="133" y="218"/>
                </a:cubicBezTo>
                <a:lnTo>
                  <a:pt x="133" y="201"/>
                </a:lnTo>
                <a:cubicBezTo>
                  <a:pt x="133" y="182"/>
                  <a:pt x="118" y="167"/>
                  <a:pt x="100" y="167"/>
                </a:cubicBezTo>
                <a:lnTo>
                  <a:pt x="83" y="167"/>
                </a:lnTo>
                <a:lnTo>
                  <a:pt x="83" y="51"/>
                </a:lnTo>
                <a:close/>
                <a:moveTo>
                  <a:pt x="300" y="67"/>
                </a:moveTo>
                <a:lnTo>
                  <a:pt x="283" y="67"/>
                </a:lnTo>
                <a:lnTo>
                  <a:pt x="283" y="34"/>
                </a:lnTo>
                <a:cubicBezTo>
                  <a:pt x="283" y="16"/>
                  <a:pt x="268" y="0"/>
                  <a:pt x="250" y="0"/>
                </a:cubicBezTo>
                <a:lnTo>
                  <a:pt x="83" y="0"/>
                </a:lnTo>
                <a:cubicBezTo>
                  <a:pt x="65" y="0"/>
                  <a:pt x="50" y="16"/>
                  <a:pt x="50" y="34"/>
                </a:cubicBezTo>
                <a:lnTo>
                  <a:pt x="50" y="67"/>
                </a:lnTo>
                <a:lnTo>
                  <a:pt x="33" y="67"/>
                </a:lnTo>
                <a:lnTo>
                  <a:pt x="0" y="168"/>
                </a:lnTo>
                <a:lnTo>
                  <a:pt x="0" y="301"/>
                </a:lnTo>
                <a:cubicBezTo>
                  <a:pt x="0" y="319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9"/>
                  <a:pt x="333" y="301"/>
                </a:cubicBezTo>
                <a:lnTo>
                  <a:pt x="333" y="168"/>
                </a:lnTo>
                <a:lnTo>
                  <a:pt x="300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8">
            <a:extLst>
              <a:ext uri="{FF2B5EF4-FFF2-40B4-BE49-F238E27FC236}">
                <a16:creationId xmlns:a16="http://schemas.microsoft.com/office/drawing/2014/main" id="{1F91F53F-3FA7-CB42-9B76-FE8747475EC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68838" y="2428876"/>
            <a:ext cx="250825" cy="254000"/>
          </a:xfrm>
          <a:custGeom>
            <a:avLst/>
            <a:gdLst>
              <a:gd name="T0" fmla="*/ 233 w 333"/>
              <a:gd name="T1" fmla="*/ 267 h 333"/>
              <a:gd name="T2" fmla="*/ 233 w 333"/>
              <a:gd name="T3" fmla="*/ 200 h 333"/>
              <a:gd name="T4" fmla="*/ 300 w 333"/>
              <a:gd name="T5" fmla="*/ 200 h 333"/>
              <a:gd name="T6" fmla="*/ 300 w 333"/>
              <a:gd name="T7" fmla="*/ 300 h 333"/>
              <a:gd name="T8" fmla="*/ 33 w 333"/>
              <a:gd name="T9" fmla="*/ 300 h 333"/>
              <a:gd name="T10" fmla="*/ 33 w 333"/>
              <a:gd name="T11" fmla="*/ 200 h 333"/>
              <a:gd name="T12" fmla="*/ 100 w 333"/>
              <a:gd name="T13" fmla="*/ 200 h 333"/>
              <a:gd name="T14" fmla="*/ 100 w 333"/>
              <a:gd name="T15" fmla="*/ 267 h 333"/>
              <a:gd name="T16" fmla="*/ 233 w 333"/>
              <a:gd name="T17" fmla="*/ 267 h 333"/>
              <a:gd name="T18" fmla="*/ 200 w 333"/>
              <a:gd name="T19" fmla="*/ 167 h 333"/>
              <a:gd name="T20" fmla="*/ 200 w 333"/>
              <a:gd name="T21" fmla="*/ 233 h 333"/>
              <a:gd name="T22" fmla="*/ 133 w 333"/>
              <a:gd name="T23" fmla="*/ 233 h 333"/>
              <a:gd name="T24" fmla="*/ 133 w 333"/>
              <a:gd name="T25" fmla="*/ 167 h 333"/>
              <a:gd name="T26" fmla="*/ 42 w 333"/>
              <a:gd name="T27" fmla="*/ 167 h 333"/>
              <a:gd name="T28" fmla="*/ 69 w 333"/>
              <a:gd name="T29" fmla="*/ 33 h 333"/>
              <a:gd name="T30" fmla="*/ 282 w 333"/>
              <a:gd name="T31" fmla="*/ 33 h 333"/>
              <a:gd name="T32" fmla="*/ 309 w 333"/>
              <a:gd name="T33" fmla="*/ 167 h 333"/>
              <a:gd name="T34" fmla="*/ 200 w 333"/>
              <a:gd name="T35" fmla="*/ 167 h 333"/>
              <a:gd name="T36" fmla="*/ 0 w 333"/>
              <a:gd name="T37" fmla="*/ 333 h 333"/>
              <a:gd name="T38" fmla="*/ 333 w 333"/>
              <a:gd name="T39" fmla="*/ 333 h 333"/>
              <a:gd name="T40" fmla="*/ 333 w 333"/>
              <a:gd name="T41" fmla="*/ 167 h 333"/>
              <a:gd name="T42" fmla="*/ 309 w 333"/>
              <a:gd name="T43" fmla="*/ 0 h 333"/>
              <a:gd name="T44" fmla="*/ 42 w 333"/>
              <a:gd name="T45" fmla="*/ 0 h 333"/>
              <a:gd name="T46" fmla="*/ 0 w 333"/>
              <a:gd name="T47" fmla="*/ 167 h 333"/>
              <a:gd name="T48" fmla="*/ 0 w 333"/>
              <a:gd name="T4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3">
                <a:moveTo>
                  <a:pt x="233" y="267"/>
                </a:moveTo>
                <a:lnTo>
                  <a:pt x="233" y="200"/>
                </a:lnTo>
                <a:lnTo>
                  <a:pt x="300" y="200"/>
                </a:lnTo>
                <a:lnTo>
                  <a:pt x="300" y="300"/>
                </a:lnTo>
                <a:lnTo>
                  <a:pt x="33" y="300"/>
                </a:lnTo>
                <a:lnTo>
                  <a:pt x="33" y="200"/>
                </a:lnTo>
                <a:lnTo>
                  <a:pt x="100" y="200"/>
                </a:lnTo>
                <a:lnTo>
                  <a:pt x="100" y="267"/>
                </a:lnTo>
                <a:lnTo>
                  <a:pt x="233" y="267"/>
                </a:lnTo>
                <a:close/>
                <a:moveTo>
                  <a:pt x="200" y="167"/>
                </a:moveTo>
                <a:lnTo>
                  <a:pt x="200" y="233"/>
                </a:lnTo>
                <a:lnTo>
                  <a:pt x="133" y="233"/>
                </a:lnTo>
                <a:lnTo>
                  <a:pt x="133" y="167"/>
                </a:lnTo>
                <a:lnTo>
                  <a:pt x="42" y="167"/>
                </a:lnTo>
                <a:lnTo>
                  <a:pt x="69" y="33"/>
                </a:lnTo>
                <a:lnTo>
                  <a:pt x="282" y="33"/>
                </a:lnTo>
                <a:lnTo>
                  <a:pt x="309" y="167"/>
                </a:lnTo>
                <a:lnTo>
                  <a:pt x="200" y="167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167"/>
                </a:lnTo>
                <a:lnTo>
                  <a:pt x="309" y="0"/>
                </a:lnTo>
                <a:lnTo>
                  <a:pt x="42" y="0"/>
                </a:lnTo>
                <a:lnTo>
                  <a:pt x="0" y="167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DD607BD3-31F4-9D44-9137-FCE4D418A8B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65601" y="2428876"/>
            <a:ext cx="250825" cy="254000"/>
          </a:xfrm>
          <a:custGeom>
            <a:avLst/>
            <a:gdLst>
              <a:gd name="T0" fmla="*/ 234 w 334"/>
              <a:gd name="T1" fmla="*/ 233 h 333"/>
              <a:gd name="T2" fmla="*/ 234 w 334"/>
              <a:gd name="T3" fmla="*/ 217 h 333"/>
              <a:gd name="T4" fmla="*/ 250 w 334"/>
              <a:gd name="T5" fmla="*/ 200 h 333"/>
              <a:gd name="T6" fmla="*/ 300 w 334"/>
              <a:gd name="T7" fmla="*/ 200 h 333"/>
              <a:gd name="T8" fmla="*/ 300 w 334"/>
              <a:gd name="T9" fmla="*/ 283 h 333"/>
              <a:gd name="T10" fmla="*/ 284 w 334"/>
              <a:gd name="T11" fmla="*/ 300 h 333"/>
              <a:gd name="T12" fmla="*/ 50 w 334"/>
              <a:gd name="T13" fmla="*/ 300 h 333"/>
              <a:gd name="T14" fmla="*/ 34 w 334"/>
              <a:gd name="T15" fmla="*/ 283 h 333"/>
              <a:gd name="T16" fmla="*/ 34 w 334"/>
              <a:gd name="T17" fmla="*/ 200 h 333"/>
              <a:gd name="T18" fmla="*/ 84 w 334"/>
              <a:gd name="T19" fmla="*/ 200 h 333"/>
              <a:gd name="T20" fmla="*/ 100 w 334"/>
              <a:gd name="T21" fmla="*/ 217 h 333"/>
              <a:gd name="T22" fmla="*/ 100 w 334"/>
              <a:gd name="T23" fmla="*/ 233 h 333"/>
              <a:gd name="T24" fmla="*/ 134 w 334"/>
              <a:gd name="T25" fmla="*/ 267 h 333"/>
              <a:gd name="T26" fmla="*/ 200 w 334"/>
              <a:gd name="T27" fmla="*/ 267 h 333"/>
              <a:gd name="T28" fmla="*/ 234 w 334"/>
              <a:gd name="T29" fmla="*/ 233 h 333"/>
              <a:gd name="T30" fmla="*/ 200 w 334"/>
              <a:gd name="T31" fmla="*/ 200 h 333"/>
              <a:gd name="T32" fmla="*/ 200 w 334"/>
              <a:gd name="T33" fmla="*/ 233 h 333"/>
              <a:gd name="T34" fmla="*/ 134 w 334"/>
              <a:gd name="T35" fmla="*/ 233 h 333"/>
              <a:gd name="T36" fmla="*/ 134 w 334"/>
              <a:gd name="T37" fmla="*/ 200 h 333"/>
              <a:gd name="T38" fmla="*/ 100 w 334"/>
              <a:gd name="T39" fmla="*/ 167 h 333"/>
              <a:gd name="T40" fmla="*/ 34 w 334"/>
              <a:gd name="T41" fmla="*/ 167 h 333"/>
              <a:gd name="T42" fmla="*/ 60 w 334"/>
              <a:gd name="T43" fmla="*/ 33 h 333"/>
              <a:gd name="T44" fmla="*/ 274 w 334"/>
              <a:gd name="T45" fmla="*/ 33 h 333"/>
              <a:gd name="T46" fmla="*/ 300 w 334"/>
              <a:gd name="T47" fmla="*/ 167 h 333"/>
              <a:gd name="T48" fmla="*/ 234 w 334"/>
              <a:gd name="T49" fmla="*/ 167 h 333"/>
              <a:gd name="T50" fmla="*/ 200 w 334"/>
              <a:gd name="T51" fmla="*/ 200 h 333"/>
              <a:gd name="T52" fmla="*/ 334 w 334"/>
              <a:gd name="T53" fmla="*/ 167 h 333"/>
              <a:gd name="T54" fmla="*/ 303 w 334"/>
              <a:gd name="T55" fmla="*/ 13 h 333"/>
              <a:gd name="T56" fmla="*/ 287 w 334"/>
              <a:gd name="T57" fmla="*/ 0 h 333"/>
              <a:gd name="T58" fmla="*/ 47 w 334"/>
              <a:gd name="T59" fmla="*/ 0 h 333"/>
              <a:gd name="T60" fmla="*/ 31 w 334"/>
              <a:gd name="T61" fmla="*/ 13 h 333"/>
              <a:gd name="T62" fmla="*/ 0 w 334"/>
              <a:gd name="T63" fmla="*/ 167 h 333"/>
              <a:gd name="T64" fmla="*/ 0 w 334"/>
              <a:gd name="T65" fmla="*/ 300 h 333"/>
              <a:gd name="T66" fmla="*/ 34 w 334"/>
              <a:gd name="T67" fmla="*/ 333 h 333"/>
              <a:gd name="T68" fmla="*/ 300 w 334"/>
              <a:gd name="T69" fmla="*/ 333 h 333"/>
              <a:gd name="T70" fmla="*/ 334 w 334"/>
              <a:gd name="T71" fmla="*/ 300 h 333"/>
              <a:gd name="T72" fmla="*/ 334 w 334"/>
              <a:gd name="T73" fmla="*/ 1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4" h="333">
                <a:moveTo>
                  <a:pt x="234" y="233"/>
                </a:moveTo>
                <a:lnTo>
                  <a:pt x="234" y="217"/>
                </a:lnTo>
                <a:cubicBezTo>
                  <a:pt x="234" y="207"/>
                  <a:pt x="241" y="200"/>
                  <a:pt x="250" y="200"/>
                </a:cubicBezTo>
                <a:lnTo>
                  <a:pt x="300" y="200"/>
                </a:lnTo>
                <a:lnTo>
                  <a:pt x="300" y="283"/>
                </a:lnTo>
                <a:cubicBezTo>
                  <a:pt x="300" y="293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93"/>
                  <a:pt x="34" y="283"/>
                </a:cubicBezTo>
                <a:lnTo>
                  <a:pt x="34" y="200"/>
                </a:lnTo>
                <a:lnTo>
                  <a:pt x="84" y="200"/>
                </a:lnTo>
                <a:cubicBezTo>
                  <a:pt x="93" y="200"/>
                  <a:pt x="100" y="207"/>
                  <a:pt x="100" y="217"/>
                </a:cubicBezTo>
                <a:lnTo>
                  <a:pt x="100" y="233"/>
                </a:lnTo>
                <a:cubicBezTo>
                  <a:pt x="100" y="252"/>
                  <a:pt x="115" y="267"/>
                  <a:pt x="134" y="267"/>
                </a:cubicBezTo>
                <a:lnTo>
                  <a:pt x="200" y="267"/>
                </a:lnTo>
                <a:cubicBezTo>
                  <a:pt x="219" y="267"/>
                  <a:pt x="234" y="252"/>
                  <a:pt x="234" y="233"/>
                </a:cubicBezTo>
                <a:close/>
                <a:moveTo>
                  <a:pt x="200" y="200"/>
                </a:moveTo>
                <a:lnTo>
                  <a:pt x="200" y="233"/>
                </a:lnTo>
                <a:lnTo>
                  <a:pt x="134" y="233"/>
                </a:lnTo>
                <a:lnTo>
                  <a:pt x="134" y="200"/>
                </a:lnTo>
                <a:cubicBezTo>
                  <a:pt x="134" y="182"/>
                  <a:pt x="119" y="167"/>
                  <a:pt x="100" y="167"/>
                </a:cubicBezTo>
                <a:lnTo>
                  <a:pt x="34" y="167"/>
                </a:lnTo>
                <a:lnTo>
                  <a:pt x="60" y="33"/>
                </a:lnTo>
                <a:lnTo>
                  <a:pt x="274" y="33"/>
                </a:lnTo>
                <a:lnTo>
                  <a:pt x="300" y="167"/>
                </a:lnTo>
                <a:lnTo>
                  <a:pt x="234" y="167"/>
                </a:lnTo>
                <a:cubicBezTo>
                  <a:pt x="215" y="167"/>
                  <a:pt x="200" y="182"/>
                  <a:pt x="200" y="200"/>
                </a:cubicBezTo>
                <a:close/>
                <a:moveTo>
                  <a:pt x="334" y="167"/>
                </a:moveTo>
                <a:lnTo>
                  <a:pt x="303" y="13"/>
                </a:lnTo>
                <a:cubicBezTo>
                  <a:pt x="301" y="6"/>
                  <a:pt x="295" y="0"/>
                  <a:pt x="287" y="0"/>
                </a:cubicBezTo>
                <a:lnTo>
                  <a:pt x="47" y="0"/>
                </a:lnTo>
                <a:cubicBezTo>
                  <a:pt x="39" y="0"/>
                  <a:pt x="33" y="6"/>
                  <a:pt x="31" y="13"/>
                </a:cubicBezTo>
                <a:lnTo>
                  <a:pt x="0" y="167"/>
                </a:ln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0">
            <a:extLst>
              <a:ext uri="{FF2B5EF4-FFF2-40B4-BE49-F238E27FC236}">
                <a16:creationId xmlns:a16="http://schemas.microsoft.com/office/drawing/2014/main" id="{C6DF6E9C-A179-CF44-A06B-C82483450FB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62363" y="2428876"/>
            <a:ext cx="250825" cy="254000"/>
          </a:xfrm>
          <a:custGeom>
            <a:avLst/>
            <a:gdLst>
              <a:gd name="T0" fmla="*/ 150 w 333"/>
              <a:gd name="T1" fmla="*/ 117 h 333"/>
              <a:gd name="T2" fmla="*/ 116 w 333"/>
              <a:gd name="T3" fmla="*/ 117 h 333"/>
              <a:gd name="T4" fmla="*/ 116 w 333"/>
              <a:gd name="T5" fmla="*/ 83 h 333"/>
              <a:gd name="T6" fmla="*/ 150 w 333"/>
              <a:gd name="T7" fmla="*/ 83 h 333"/>
              <a:gd name="T8" fmla="*/ 150 w 333"/>
              <a:gd name="T9" fmla="*/ 50 h 333"/>
              <a:gd name="T10" fmla="*/ 183 w 333"/>
              <a:gd name="T11" fmla="*/ 50 h 333"/>
              <a:gd name="T12" fmla="*/ 183 w 333"/>
              <a:gd name="T13" fmla="*/ 83 h 333"/>
              <a:gd name="T14" fmla="*/ 216 w 333"/>
              <a:gd name="T15" fmla="*/ 83 h 333"/>
              <a:gd name="T16" fmla="*/ 216 w 333"/>
              <a:gd name="T17" fmla="*/ 117 h 333"/>
              <a:gd name="T18" fmla="*/ 183 w 333"/>
              <a:gd name="T19" fmla="*/ 117 h 333"/>
              <a:gd name="T20" fmla="*/ 183 w 333"/>
              <a:gd name="T21" fmla="*/ 150 h 333"/>
              <a:gd name="T22" fmla="*/ 150 w 333"/>
              <a:gd name="T23" fmla="*/ 150 h 333"/>
              <a:gd name="T24" fmla="*/ 150 w 333"/>
              <a:gd name="T25" fmla="*/ 117 h 333"/>
              <a:gd name="T26" fmla="*/ 283 w 333"/>
              <a:gd name="T27" fmla="*/ 167 h 333"/>
              <a:gd name="T28" fmla="*/ 283 w 333"/>
              <a:gd name="T29" fmla="*/ 117 h 333"/>
              <a:gd name="T30" fmla="*/ 300 w 333"/>
              <a:gd name="T31" fmla="*/ 167 h 333"/>
              <a:gd name="T32" fmla="*/ 283 w 333"/>
              <a:gd name="T33" fmla="*/ 167 h 333"/>
              <a:gd name="T34" fmla="*/ 300 w 333"/>
              <a:gd name="T35" fmla="*/ 300 h 333"/>
              <a:gd name="T36" fmla="*/ 33 w 333"/>
              <a:gd name="T37" fmla="*/ 300 h 333"/>
              <a:gd name="T38" fmla="*/ 33 w 333"/>
              <a:gd name="T39" fmla="*/ 200 h 333"/>
              <a:gd name="T40" fmla="*/ 100 w 333"/>
              <a:gd name="T41" fmla="*/ 200 h 333"/>
              <a:gd name="T42" fmla="*/ 100 w 333"/>
              <a:gd name="T43" fmla="*/ 267 h 333"/>
              <a:gd name="T44" fmla="*/ 233 w 333"/>
              <a:gd name="T45" fmla="*/ 267 h 333"/>
              <a:gd name="T46" fmla="*/ 233 w 333"/>
              <a:gd name="T47" fmla="*/ 200 h 333"/>
              <a:gd name="T48" fmla="*/ 300 w 333"/>
              <a:gd name="T49" fmla="*/ 200 h 333"/>
              <a:gd name="T50" fmla="*/ 300 w 333"/>
              <a:gd name="T51" fmla="*/ 300 h 333"/>
              <a:gd name="T52" fmla="*/ 50 w 333"/>
              <a:gd name="T53" fmla="*/ 117 h 333"/>
              <a:gd name="T54" fmla="*/ 50 w 333"/>
              <a:gd name="T55" fmla="*/ 167 h 333"/>
              <a:gd name="T56" fmla="*/ 33 w 333"/>
              <a:gd name="T57" fmla="*/ 167 h 333"/>
              <a:gd name="T58" fmla="*/ 50 w 333"/>
              <a:gd name="T59" fmla="*/ 117 h 333"/>
              <a:gd name="T60" fmla="*/ 83 w 333"/>
              <a:gd name="T61" fmla="*/ 33 h 333"/>
              <a:gd name="T62" fmla="*/ 250 w 333"/>
              <a:gd name="T63" fmla="*/ 33 h 333"/>
              <a:gd name="T64" fmla="*/ 250 w 333"/>
              <a:gd name="T65" fmla="*/ 167 h 333"/>
              <a:gd name="T66" fmla="*/ 200 w 333"/>
              <a:gd name="T67" fmla="*/ 167 h 333"/>
              <a:gd name="T68" fmla="*/ 200 w 333"/>
              <a:gd name="T69" fmla="*/ 233 h 333"/>
              <a:gd name="T70" fmla="*/ 133 w 333"/>
              <a:gd name="T71" fmla="*/ 233 h 333"/>
              <a:gd name="T72" fmla="*/ 133 w 333"/>
              <a:gd name="T73" fmla="*/ 167 h 333"/>
              <a:gd name="T74" fmla="*/ 83 w 333"/>
              <a:gd name="T75" fmla="*/ 167 h 333"/>
              <a:gd name="T76" fmla="*/ 83 w 333"/>
              <a:gd name="T77" fmla="*/ 33 h 333"/>
              <a:gd name="T78" fmla="*/ 300 w 333"/>
              <a:gd name="T79" fmla="*/ 67 h 333"/>
              <a:gd name="T80" fmla="*/ 283 w 333"/>
              <a:gd name="T81" fmla="*/ 67 h 333"/>
              <a:gd name="T82" fmla="*/ 283 w 333"/>
              <a:gd name="T83" fmla="*/ 0 h 333"/>
              <a:gd name="T84" fmla="*/ 50 w 333"/>
              <a:gd name="T85" fmla="*/ 0 h 333"/>
              <a:gd name="T86" fmla="*/ 50 w 333"/>
              <a:gd name="T87" fmla="*/ 67 h 333"/>
              <a:gd name="T88" fmla="*/ 33 w 333"/>
              <a:gd name="T89" fmla="*/ 67 h 333"/>
              <a:gd name="T90" fmla="*/ 0 w 333"/>
              <a:gd name="T91" fmla="*/ 167 h 333"/>
              <a:gd name="T92" fmla="*/ 0 w 333"/>
              <a:gd name="T93" fmla="*/ 333 h 333"/>
              <a:gd name="T94" fmla="*/ 333 w 333"/>
              <a:gd name="T95" fmla="*/ 333 h 333"/>
              <a:gd name="T96" fmla="*/ 333 w 333"/>
              <a:gd name="T97" fmla="*/ 167 h 333"/>
              <a:gd name="T98" fmla="*/ 300 w 333"/>
              <a:gd name="T99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33" h="333">
                <a:moveTo>
                  <a:pt x="150" y="117"/>
                </a:moveTo>
                <a:lnTo>
                  <a:pt x="116" y="117"/>
                </a:lnTo>
                <a:lnTo>
                  <a:pt x="116" y="83"/>
                </a:lnTo>
                <a:lnTo>
                  <a:pt x="150" y="83"/>
                </a:lnTo>
                <a:lnTo>
                  <a:pt x="150" y="50"/>
                </a:lnTo>
                <a:lnTo>
                  <a:pt x="183" y="50"/>
                </a:lnTo>
                <a:lnTo>
                  <a:pt x="183" y="83"/>
                </a:lnTo>
                <a:lnTo>
                  <a:pt x="216" y="83"/>
                </a:lnTo>
                <a:lnTo>
                  <a:pt x="216" y="117"/>
                </a:lnTo>
                <a:lnTo>
                  <a:pt x="183" y="117"/>
                </a:lnTo>
                <a:lnTo>
                  <a:pt x="183" y="150"/>
                </a:lnTo>
                <a:lnTo>
                  <a:pt x="150" y="150"/>
                </a:lnTo>
                <a:lnTo>
                  <a:pt x="150" y="117"/>
                </a:lnTo>
                <a:close/>
                <a:moveTo>
                  <a:pt x="283" y="167"/>
                </a:moveTo>
                <a:lnTo>
                  <a:pt x="283" y="117"/>
                </a:lnTo>
                <a:lnTo>
                  <a:pt x="300" y="167"/>
                </a:lnTo>
                <a:lnTo>
                  <a:pt x="283" y="167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200"/>
                </a:lnTo>
                <a:lnTo>
                  <a:pt x="100" y="200"/>
                </a:lnTo>
                <a:lnTo>
                  <a:pt x="100" y="267"/>
                </a:lnTo>
                <a:lnTo>
                  <a:pt x="233" y="267"/>
                </a:lnTo>
                <a:lnTo>
                  <a:pt x="233" y="200"/>
                </a:lnTo>
                <a:lnTo>
                  <a:pt x="300" y="200"/>
                </a:lnTo>
                <a:lnTo>
                  <a:pt x="300" y="300"/>
                </a:lnTo>
                <a:close/>
                <a:moveTo>
                  <a:pt x="50" y="117"/>
                </a:moveTo>
                <a:lnTo>
                  <a:pt x="50" y="167"/>
                </a:lnTo>
                <a:lnTo>
                  <a:pt x="33" y="167"/>
                </a:lnTo>
                <a:lnTo>
                  <a:pt x="50" y="117"/>
                </a:lnTo>
                <a:close/>
                <a:moveTo>
                  <a:pt x="83" y="33"/>
                </a:moveTo>
                <a:lnTo>
                  <a:pt x="250" y="33"/>
                </a:lnTo>
                <a:lnTo>
                  <a:pt x="250" y="167"/>
                </a:lnTo>
                <a:lnTo>
                  <a:pt x="200" y="167"/>
                </a:lnTo>
                <a:lnTo>
                  <a:pt x="200" y="233"/>
                </a:lnTo>
                <a:lnTo>
                  <a:pt x="133" y="233"/>
                </a:lnTo>
                <a:lnTo>
                  <a:pt x="133" y="167"/>
                </a:lnTo>
                <a:lnTo>
                  <a:pt x="83" y="167"/>
                </a:lnTo>
                <a:lnTo>
                  <a:pt x="83" y="33"/>
                </a:lnTo>
                <a:close/>
                <a:moveTo>
                  <a:pt x="300" y="67"/>
                </a:moveTo>
                <a:lnTo>
                  <a:pt x="283" y="67"/>
                </a:lnTo>
                <a:lnTo>
                  <a:pt x="283" y="0"/>
                </a:lnTo>
                <a:lnTo>
                  <a:pt x="50" y="0"/>
                </a:lnTo>
                <a:lnTo>
                  <a:pt x="50" y="67"/>
                </a:lnTo>
                <a:lnTo>
                  <a:pt x="33" y="67"/>
                </a:lnTo>
                <a:lnTo>
                  <a:pt x="0" y="167"/>
                </a:lnTo>
                <a:lnTo>
                  <a:pt x="0" y="333"/>
                </a:lnTo>
                <a:lnTo>
                  <a:pt x="333" y="333"/>
                </a:lnTo>
                <a:lnTo>
                  <a:pt x="333" y="167"/>
                </a:lnTo>
                <a:lnTo>
                  <a:pt x="300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1">
            <a:extLst>
              <a:ext uri="{FF2B5EF4-FFF2-40B4-BE49-F238E27FC236}">
                <a16:creationId xmlns:a16="http://schemas.microsoft.com/office/drawing/2014/main" id="{001373AB-F2B0-BF44-A6E4-1F394152E69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59126" y="2428876"/>
            <a:ext cx="250825" cy="254000"/>
          </a:xfrm>
          <a:custGeom>
            <a:avLst/>
            <a:gdLst>
              <a:gd name="T0" fmla="*/ 283 w 333"/>
              <a:gd name="T1" fmla="*/ 167 h 333"/>
              <a:gd name="T2" fmla="*/ 283 w 333"/>
              <a:gd name="T3" fmla="*/ 117 h 333"/>
              <a:gd name="T4" fmla="*/ 300 w 333"/>
              <a:gd name="T5" fmla="*/ 167 h 333"/>
              <a:gd name="T6" fmla="*/ 283 w 333"/>
              <a:gd name="T7" fmla="*/ 167 h 333"/>
              <a:gd name="T8" fmla="*/ 300 w 333"/>
              <a:gd name="T9" fmla="*/ 200 h 333"/>
              <a:gd name="T10" fmla="*/ 300 w 333"/>
              <a:gd name="T11" fmla="*/ 300 h 333"/>
              <a:gd name="T12" fmla="*/ 33 w 333"/>
              <a:gd name="T13" fmla="*/ 300 h 333"/>
              <a:gd name="T14" fmla="*/ 33 w 333"/>
              <a:gd name="T15" fmla="*/ 200 h 333"/>
              <a:gd name="T16" fmla="*/ 100 w 333"/>
              <a:gd name="T17" fmla="*/ 200 h 333"/>
              <a:gd name="T18" fmla="*/ 100 w 333"/>
              <a:gd name="T19" fmla="*/ 267 h 333"/>
              <a:gd name="T20" fmla="*/ 233 w 333"/>
              <a:gd name="T21" fmla="*/ 267 h 333"/>
              <a:gd name="T22" fmla="*/ 233 w 333"/>
              <a:gd name="T23" fmla="*/ 200 h 333"/>
              <a:gd name="T24" fmla="*/ 300 w 333"/>
              <a:gd name="T25" fmla="*/ 200 h 333"/>
              <a:gd name="T26" fmla="*/ 50 w 333"/>
              <a:gd name="T27" fmla="*/ 117 h 333"/>
              <a:gd name="T28" fmla="*/ 50 w 333"/>
              <a:gd name="T29" fmla="*/ 167 h 333"/>
              <a:gd name="T30" fmla="*/ 33 w 333"/>
              <a:gd name="T31" fmla="*/ 167 h 333"/>
              <a:gd name="T32" fmla="*/ 50 w 333"/>
              <a:gd name="T33" fmla="*/ 117 h 333"/>
              <a:gd name="T34" fmla="*/ 250 w 333"/>
              <a:gd name="T35" fmla="*/ 167 h 333"/>
              <a:gd name="T36" fmla="*/ 200 w 333"/>
              <a:gd name="T37" fmla="*/ 167 h 333"/>
              <a:gd name="T38" fmla="*/ 200 w 333"/>
              <a:gd name="T39" fmla="*/ 233 h 333"/>
              <a:gd name="T40" fmla="*/ 133 w 333"/>
              <a:gd name="T41" fmla="*/ 233 h 333"/>
              <a:gd name="T42" fmla="*/ 133 w 333"/>
              <a:gd name="T43" fmla="*/ 167 h 333"/>
              <a:gd name="T44" fmla="*/ 83 w 333"/>
              <a:gd name="T45" fmla="*/ 167 h 333"/>
              <a:gd name="T46" fmla="*/ 83 w 333"/>
              <a:gd name="T47" fmla="*/ 33 h 333"/>
              <a:gd name="T48" fmla="*/ 250 w 333"/>
              <a:gd name="T49" fmla="*/ 33 h 333"/>
              <a:gd name="T50" fmla="*/ 250 w 333"/>
              <a:gd name="T51" fmla="*/ 167 h 333"/>
              <a:gd name="T52" fmla="*/ 0 w 333"/>
              <a:gd name="T53" fmla="*/ 333 h 333"/>
              <a:gd name="T54" fmla="*/ 333 w 333"/>
              <a:gd name="T55" fmla="*/ 333 h 333"/>
              <a:gd name="T56" fmla="*/ 333 w 333"/>
              <a:gd name="T57" fmla="*/ 167 h 333"/>
              <a:gd name="T58" fmla="*/ 300 w 333"/>
              <a:gd name="T59" fmla="*/ 67 h 333"/>
              <a:gd name="T60" fmla="*/ 283 w 333"/>
              <a:gd name="T61" fmla="*/ 67 h 333"/>
              <a:gd name="T62" fmla="*/ 283 w 333"/>
              <a:gd name="T63" fmla="*/ 0 h 333"/>
              <a:gd name="T64" fmla="*/ 50 w 333"/>
              <a:gd name="T65" fmla="*/ 0 h 333"/>
              <a:gd name="T66" fmla="*/ 50 w 333"/>
              <a:gd name="T67" fmla="*/ 67 h 333"/>
              <a:gd name="T68" fmla="*/ 33 w 333"/>
              <a:gd name="T69" fmla="*/ 67 h 333"/>
              <a:gd name="T70" fmla="*/ 0 w 333"/>
              <a:gd name="T71" fmla="*/ 167 h 333"/>
              <a:gd name="T72" fmla="*/ 0 w 333"/>
              <a:gd name="T73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3" h="333">
                <a:moveTo>
                  <a:pt x="283" y="167"/>
                </a:moveTo>
                <a:lnTo>
                  <a:pt x="283" y="117"/>
                </a:lnTo>
                <a:lnTo>
                  <a:pt x="300" y="167"/>
                </a:lnTo>
                <a:lnTo>
                  <a:pt x="283" y="167"/>
                </a:lnTo>
                <a:close/>
                <a:moveTo>
                  <a:pt x="300" y="200"/>
                </a:moveTo>
                <a:lnTo>
                  <a:pt x="300" y="300"/>
                </a:lnTo>
                <a:lnTo>
                  <a:pt x="33" y="300"/>
                </a:lnTo>
                <a:lnTo>
                  <a:pt x="33" y="200"/>
                </a:lnTo>
                <a:lnTo>
                  <a:pt x="100" y="200"/>
                </a:lnTo>
                <a:lnTo>
                  <a:pt x="100" y="267"/>
                </a:lnTo>
                <a:lnTo>
                  <a:pt x="233" y="267"/>
                </a:lnTo>
                <a:lnTo>
                  <a:pt x="233" y="200"/>
                </a:lnTo>
                <a:lnTo>
                  <a:pt x="300" y="200"/>
                </a:lnTo>
                <a:close/>
                <a:moveTo>
                  <a:pt x="50" y="117"/>
                </a:moveTo>
                <a:lnTo>
                  <a:pt x="50" y="167"/>
                </a:lnTo>
                <a:lnTo>
                  <a:pt x="33" y="167"/>
                </a:lnTo>
                <a:lnTo>
                  <a:pt x="50" y="117"/>
                </a:lnTo>
                <a:close/>
                <a:moveTo>
                  <a:pt x="250" y="167"/>
                </a:moveTo>
                <a:lnTo>
                  <a:pt x="200" y="167"/>
                </a:lnTo>
                <a:lnTo>
                  <a:pt x="200" y="233"/>
                </a:lnTo>
                <a:lnTo>
                  <a:pt x="133" y="233"/>
                </a:lnTo>
                <a:lnTo>
                  <a:pt x="133" y="167"/>
                </a:lnTo>
                <a:lnTo>
                  <a:pt x="83" y="167"/>
                </a:lnTo>
                <a:lnTo>
                  <a:pt x="83" y="33"/>
                </a:lnTo>
                <a:lnTo>
                  <a:pt x="250" y="33"/>
                </a:lnTo>
                <a:lnTo>
                  <a:pt x="250" y="167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167"/>
                </a:lnTo>
                <a:lnTo>
                  <a:pt x="300" y="67"/>
                </a:lnTo>
                <a:lnTo>
                  <a:pt x="283" y="67"/>
                </a:lnTo>
                <a:lnTo>
                  <a:pt x="283" y="0"/>
                </a:lnTo>
                <a:lnTo>
                  <a:pt x="50" y="0"/>
                </a:lnTo>
                <a:lnTo>
                  <a:pt x="50" y="67"/>
                </a:lnTo>
                <a:lnTo>
                  <a:pt x="33" y="67"/>
                </a:lnTo>
                <a:lnTo>
                  <a:pt x="0" y="167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2">
            <a:extLst>
              <a:ext uri="{FF2B5EF4-FFF2-40B4-BE49-F238E27FC236}">
                <a16:creationId xmlns:a16="http://schemas.microsoft.com/office/drawing/2014/main" id="{152E8489-A221-9442-B045-932467E85BA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55888" y="2428876"/>
            <a:ext cx="252413" cy="254000"/>
          </a:xfrm>
          <a:custGeom>
            <a:avLst/>
            <a:gdLst>
              <a:gd name="T0" fmla="*/ 284 w 334"/>
              <a:gd name="T1" fmla="*/ 167 h 333"/>
              <a:gd name="T2" fmla="*/ 284 w 334"/>
              <a:gd name="T3" fmla="*/ 117 h 333"/>
              <a:gd name="T4" fmla="*/ 300 w 334"/>
              <a:gd name="T5" fmla="*/ 167 h 333"/>
              <a:gd name="T6" fmla="*/ 284 w 334"/>
              <a:gd name="T7" fmla="*/ 167 h 333"/>
              <a:gd name="T8" fmla="*/ 284 w 334"/>
              <a:gd name="T9" fmla="*/ 300 h 333"/>
              <a:gd name="T10" fmla="*/ 50 w 334"/>
              <a:gd name="T11" fmla="*/ 300 h 333"/>
              <a:gd name="T12" fmla="*/ 34 w 334"/>
              <a:gd name="T13" fmla="*/ 283 h 333"/>
              <a:gd name="T14" fmla="*/ 34 w 334"/>
              <a:gd name="T15" fmla="*/ 200 h 333"/>
              <a:gd name="T16" fmla="*/ 84 w 334"/>
              <a:gd name="T17" fmla="*/ 200 h 333"/>
              <a:gd name="T18" fmla="*/ 100 w 334"/>
              <a:gd name="T19" fmla="*/ 217 h 333"/>
              <a:gd name="T20" fmla="*/ 100 w 334"/>
              <a:gd name="T21" fmla="*/ 233 h 333"/>
              <a:gd name="T22" fmla="*/ 134 w 334"/>
              <a:gd name="T23" fmla="*/ 267 h 333"/>
              <a:gd name="T24" fmla="*/ 200 w 334"/>
              <a:gd name="T25" fmla="*/ 267 h 333"/>
              <a:gd name="T26" fmla="*/ 234 w 334"/>
              <a:gd name="T27" fmla="*/ 233 h 333"/>
              <a:gd name="T28" fmla="*/ 234 w 334"/>
              <a:gd name="T29" fmla="*/ 217 h 333"/>
              <a:gd name="T30" fmla="*/ 250 w 334"/>
              <a:gd name="T31" fmla="*/ 200 h 333"/>
              <a:gd name="T32" fmla="*/ 300 w 334"/>
              <a:gd name="T33" fmla="*/ 200 h 333"/>
              <a:gd name="T34" fmla="*/ 300 w 334"/>
              <a:gd name="T35" fmla="*/ 283 h 333"/>
              <a:gd name="T36" fmla="*/ 284 w 334"/>
              <a:gd name="T37" fmla="*/ 300 h 333"/>
              <a:gd name="T38" fmla="*/ 50 w 334"/>
              <a:gd name="T39" fmla="*/ 117 h 333"/>
              <a:gd name="T40" fmla="*/ 50 w 334"/>
              <a:gd name="T41" fmla="*/ 167 h 333"/>
              <a:gd name="T42" fmla="*/ 34 w 334"/>
              <a:gd name="T43" fmla="*/ 167 h 333"/>
              <a:gd name="T44" fmla="*/ 50 w 334"/>
              <a:gd name="T45" fmla="*/ 117 h 333"/>
              <a:gd name="T46" fmla="*/ 100 w 334"/>
              <a:gd name="T47" fmla="*/ 33 h 333"/>
              <a:gd name="T48" fmla="*/ 234 w 334"/>
              <a:gd name="T49" fmla="*/ 33 h 333"/>
              <a:gd name="T50" fmla="*/ 250 w 334"/>
              <a:gd name="T51" fmla="*/ 50 h 333"/>
              <a:gd name="T52" fmla="*/ 250 w 334"/>
              <a:gd name="T53" fmla="*/ 167 h 333"/>
              <a:gd name="T54" fmla="*/ 234 w 334"/>
              <a:gd name="T55" fmla="*/ 167 h 333"/>
              <a:gd name="T56" fmla="*/ 200 w 334"/>
              <a:gd name="T57" fmla="*/ 200 h 333"/>
              <a:gd name="T58" fmla="*/ 200 w 334"/>
              <a:gd name="T59" fmla="*/ 217 h 333"/>
              <a:gd name="T60" fmla="*/ 184 w 334"/>
              <a:gd name="T61" fmla="*/ 233 h 333"/>
              <a:gd name="T62" fmla="*/ 150 w 334"/>
              <a:gd name="T63" fmla="*/ 233 h 333"/>
              <a:gd name="T64" fmla="*/ 134 w 334"/>
              <a:gd name="T65" fmla="*/ 217 h 333"/>
              <a:gd name="T66" fmla="*/ 134 w 334"/>
              <a:gd name="T67" fmla="*/ 200 h 333"/>
              <a:gd name="T68" fmla="*/ 100 w 334"/>
              <a:gd name="T69" fmla="*/ 167 h 333"/>
              <a:gd name="T70" fmla="*/ 84 w 334"/>
              <a:gd name="T71" fmla="*/ 167 h 333"/>
              <a:gd name="T72" fmla="*/ 84 w 334"/>
              <a:gd name="T73" fmla="*/ 50 h 333"/>
              <a:gd name="T74" fmla="*/ 100 w 334"/>
              <a:gd name="T75" fmla="*/ 33 h 333"/>
              <a:gd name="T76" fmla="*/ 300 w 334"/>
              <a:gd name="T77" fmla="*/ 67 h 333"/>
              <a:gd name="T78" fmla="*/ 284 w 334"/>
              <a:gd name="T79" fmla="*/ 67 h 333"/>
              <a:gd name="T80" fmla="*/ 284 w 334"/>
              <a:gd name="T81" fmla="*/ 33 h 333"/>
              <a:gd name="T82" fmla="*/ 250 w 334"/>
              <a:gd name="T83" fmla="*/ 0 h 333"/>
              <a:gd name="T84" fmla="*/ 84 w 334"/>
              <a:gd name="T85" fmla="*/ 0 h 333"/>
              <a:gd name="T86" fmla="*/ 50 w 334"/>
              <a:gd name="T87" fmla="*/ 33 h 333"/>
              <a:gd name="T88" fmla="*/ 50 w 334"/>
              <a:gd name="T89" fmla="*/ 67 h 333"/>
              <a:gd name="T90" fmla="*/ 34 w 334"/>
              <a:gd name="T91" fmla="*/ 67 h 333"/>
              <a:gd name="T92" fmla="*/ 0 w 334"/>
              <a:gd name="T93" fmla="*/ 167 h 333"/>
              <a:gd name="T94" fmla="*/ 0 w 334"/>
              <a:gd name="T95" fmla="*/ 300 h 333"/>
              <a:gd name="T96" fmla="*/ 34 w 334"/>
              <a:gd name="T97" fmla="*/ 333 h 333"/>
              <a:gd name="T98" fmla="*/ 300 w 334"/>
              <a:gd name="T99" fmla="*/ 333 h 333"/>
              <a:gd name="T100" fmla="*/ 334 w 334"/>
              <a:gd name="T101" fmla="*/ 300 h 333"/>
              <a:gd name="T102" fmla="*/ 334 w 334"/>
              <a:gd name="T103" fmla="*/ 167 h 333"/>
              <a:gd name="T104" fmla="*/ 300 w 334"/>
              <a:gd name="T105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4" h="333">
                <a:moveTo>
                  <a:pt x="284" y="167"/>
                </a:moveTo>
                <a:lnTo>
                  <a:pt x="284" y="117"/>
                </a:lnTo>
                <a:lnTo>
                  <a:pt x="300" y="167"/>
                </a:lnTo>
                <a:lnTo>
                  <a:pt x="284" y="167"/>
                </a:lnTo>
                <a:close/>
                <a:moveTo>
                  <a:pt x="284" y="300"/>
                </a:moveTo>
                <a:lnTo>
                  <a:pt x="50" y="300"/>
                </a:lnTo>
                <a:cubicBezTo>
                  <a:pt x="41" y="300"/>
                  <a:pt x="34" y="293"/>
                  <a:pt x="34" y="283"/>
                </a:cubicBezTo>
                <a:lnTo>
                  <a:pt x="34" y="200"/>
                </a:lnTo>
                <a:lnTo>
                  <a:pt x="84" y="200"/>
                </a:lnTo>
                <a:cubicBezTo>
                  <a:pt x="93" y="200"/>
                  <a:pt x="100" y="207"/>
                  <a:pt x="100" y="217"/>
                </a:cubicBezTo>
                <a:lnTo>
                  <a:pt x="100" y="233"/>
                </a:lnTo>
                <a:cubicBezTo>
                  <a:pt x="100" y="252"/>
                  <a:pt x="115" y="267"/>
                  <a:pt x="134" y="267"/>
                </a:cubicBezTo>
                <a:lnTo>
                  <a:pt x="200" y="267"/>
                </a:lnTo>
                <a:cubicBezTo>
                  <a:pt x="219" y="267"/>
                  <a:pt x="234" y="252"/>
                  <a:pt x="234" y="233"/>
                </a:cubicBezTo>
                <a:lnTo>
                  <a:pt x="234" y="217"/>
                </a:lnTo>
                <a:cubicBezTo>
                  <a:pt x="234" y="207"/>
                  <a:pt x="241" y="200"/>
                  <a:pt x="250" y="200"/>
                </a:cubicBezTo>
                <a:lnTo>
                  <a:pt x="300" y="200"/>
                </a:lnTo>
                <a:lnTo>
                  <a:pt x="300" y="283"/>
                </a:lnTo>
                <a:cubicBezTo>
                  <a:pt x="300" y="293"/>
                  <a:pt x="293" y="300"/>
                  <a:pt x="284" y="300"/>
                </a:cubicBezTo>
                <a:close/>
                <a:moveTo>
                  <a:pt x="50" y="117"/>
                </a:moveTo>
                <a:lnTo>
                  <a:pt x="50" y="167"/>
                </a:lnTo>
                <a:lnTo>
                  <a:pt x="34" y="167"/>
                </a:lnTo>
                <a:lnTo>
                  <a:pt x="50" y="117"/>
                </a:lnTo>
                <a:close/>
                <a:moveTo>
                  <a:pt x="100" y="33"/>
                </a:moveTo>
                <a:lnTo>
                  <a:pt x="234" y="33"/>
                </a:lnTo>
                <a:cubicBezTo>
                  <a:pt x="243" y="33"/>
                  <a:pt x="250" y="41"/>
                  <a:pt x="250" y="50"/>
                </a:cubicBezTo>
                <a:lnTo>
                  <a:pt x="250" y="167"/>
                </a:lnTo>
                <a:lnTo>
                  <a:pt x="234" y="167"/>
                </a:lnTo>
                <a:cubicBezTo>
                  <a:pt x="215" y="167"/>
                  <a:pt x="200" y="182"/>
                  <a:pt x="200" y="200"/>
                </a:cubicBezTo>
                <a:lnTo>
                  <a:pt x="200" y="217"/>
                </a:lnTo>
                <a:cubicBezTo>
                  <a:pt x="200" y="226"/>
                  <a:pt x="193" y="233"/>
                  <a:pt x="184" y="233"/>
                </a:cubicBezTo>
                <a:lnTo>
                  <a:pt x="150" y="233"/>
                </a:lnTo>
                <a:cubicBezTo>
                  <a:pt x="141" y="233"/>
                  <a:pt x="134" y="226"/>
                  <a:pt x="134" y="217"/>
                </a:cubicBezTo>
                <a:lnTo>
                  <a:pt x="134" y="200"/>
                </a:lnTo>
                <a:cubicBezTo>
                  <a:pt x="134" y="182"/>
                  <a:pt x="119" y="167"/>
                  <a:pt x="100" y="167"/>
                </a:cubicBezTo>
                <a:lnTo>
                  <a:pt x="84" y="167"/>
                </a:lnTo>
                <a:lnTo>
                  <a:pt x="84" y="50"/>
                </a:lnTo>
                <a:cubicBezTo>
                  <a:pt x="84" y="41"/>
                  <a:pt x="91" y="33"/>
                  <a:pt x="100" y="33"/>
                </a:cubicBezTo>
                <a:close/>
                <a:moveTo>
                  <a:pt x="300" y="67"/>
                </a:moveTo>
                <a:lnTo>
                  <a:pt x="284" y="67"/>
                </a:lnTo>
                <a:lnTo>
                  <a:pt x="284" y="33"/>
                </a:lnTo>
                <a:cubicBezTo>
                  <a:pt x="284" y="15"/>
                  <a:pt x="269" y="0"/>
                  <a:pt x="250" y="0"/>
                </a:cubicBezTo>
                <a:lnTo>
                  <a:pt x="84" y="0"/>
                </a:lnTo>
                <a:cubicBezTo>
                  <a:pt x="65" y="0"/>
                  <a:pt x="50" y="15"/>
                  <a:pt x="50" y="33"/>
                </a:cubicBezTo>
                <a:lnTo>
                  <a:pt x="50" y="67"/>
                </a:lnTo>
                <a:lnTo>
                  <a:pt x="34" y="67"/>
                </a:lnTo>
                <a:lnTo>
                  <a:pt x="0" y="167"/>
                </a:ln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167"/>
                </a:lnTo>
                <a:lnTo>
                  <a:pt x="300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3">
            <a:extLst>
              <a:ext uri="{FF2B5EF4-FFF2-40B4-BE49-F238E27FC236}">
                <a16:creationId xmlns:a16="http://schemas.microsoft.com/office/drawing/2014/main" id="{34D7B34C-6AA7-744C-BA37-F2CDEAF7C12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54238" y="2406651"/>
            <a:ext cx="260350" cy="279400"/>
          </a:xfrm>
          <a:custGeom>
            <a:avLst/>
            <a:gdLst>
              <a:gd name="T0" fmla="*/ 221 w 345"/>
              <a:gd name="T1" fmla="*/ 62 h 368"/>
              <a:gd name="T2" fmla="*/ 12 w 345"/>
              <a:gd name="T3" fmla="*/ 128 h 368"/>
              <a:gd name="T4" fmla="*/ 12 w 345"/>
              <a:gd name="T5" fmla="*/ 215 h 368"/>
              <a:gd name="T6" fmla="*/ 0 w 345"/>
              <a:gd name="T7" fmla="*/ 288 h 368"/>
              <a:gd name="T8" fmla="*/ 10 w 345"/>
              <a:gd name="T9" fmla="*/ 297 h 368"/>
              <a:gd name="T10" fmla="*/ 104 w 345"/>
              <a:gd name="T11" fmla="*/ 292 h 368"/>
              <a:gd name="T12" fmla="*/ 221 w 345"/>
              <a:gd name="T13" fmla="*/ 62 h 368"/>
              <a:gd name="T14" fmla="*/ 326 w 345"/>
              <a:gd name="T15" fmla="*/ 365 h 368"/>
              <a:gd name="T16" fmla="*/ 323 w 345"/>
              <a:gd name="T17" fmla="*/ 365 h 368"/>
              <a:gd name="T18" fmla="*/ 166 w 345"/>
              <a:gd name="T19" fmla="*/ 353 h 368"/>
              <a:gd name="T20" fmla="*/ 118 w 345"/>
              <a:gd name="T21" fmla="*/ 328 h 368"/>
              <a:gd name="T22" fmla="*/ 298 w 345"/>
              <a:gd name="T23" fmla="*/ 139 h 368"/>
              <a:gd name="T24" fmla="*/ 331 w 345"/>
              <a:gd name="T25" fmla="*/ 200 h 368"/>
              <a:gd name="T26" fmla="*/ 335 w 345"/>
              <a:gd name="T27" fmla="*/ 355 h 368"/>
              <a:gd name="T28" fmla="*/ 326 w 345"/>
              <a:gd name="T29" fmla="*/ 36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45" h="368">
                <a:moveTo>
                  <a:pt x="221" y="62"/>
                </a:moveTo>
                <a:cubicBezTo>
                  <a:pt x="149" y="0"/>
                  <a:pt x="37" y="35"/>
                  <a:pt x="12" y="128"/>
                </a:cubicBezTo>
                <a:cubicBezTo>
                  <a:pt x="2" y="167"/>
                  <a:pt x="12" y="185"/>
                  <a:pt x="12" y="215"/>
                </a:cubicBezTo>
                <a:cubicBezTo>
                  <a:pt x="12" y="245"/>
                  <a:pt x="0" y="288"/>
                  <a:pt x="0" y="288"/>
                </a:cubicBezTo>
                <a:cubicBezTo>
                  <a:pt x="0" y="294"/>
                  <a:pt x="4" y="299"/>
                  <a:pt x="10" y="297"/>
                </a:cubicBezTo>
                <a:cubicBezTo>
                  <a:pt x="31" y="292"/>
                  <a:pt x="64" y="281"/>
                  <a:pt x="104" y="292"/>
                </a:cubicBezTo>
                <a:cubicBezTo>
                  <a:pt x="238" y="328"/>
                  <a:pt x="324" y="152"/>
                  <a:pt x="221" y="62"/>
                </a:cubicBezTo>
                <a:close/>
                <a:moveTo>
                  <a:pt x="326" y="365"/>
                </a:moveTo>
                <a:cubicBezTo>
                  <a:pt x="325" y="365"/>
                  <a:pt x="324" y="365"/>
                  <a:pt x="323" y="365"/>
                </a:cubicBezTo>
                <a:cubicBezTo>
                  <a:pt x="217" y="339"/>
                  <a:pt x="224" y="368"/>
                  <a:pt x="166" y="353"/>
                </a:cubicBezTo>
                <a:cubicBezTo>
                  <a:pt x="148" y="348"/>
                  <a:pt x="132" y="339"/>
                  <a:pt x="118" y="328"/>
                </a:cubicBezTo>
                <a:cubicBezTo>
                  <a:pt x="225" y="341"/>
                  <a:pt x="313" y="249"/>
                  <a:pt x="298" y="139"/>
                </a:cubicBezTo>
                <a:cubicBezTo>
                  <a:pt x="314" y="156"/>
                  <a:pt x="326" y="177"/>
                  <a:pt x="331" y="200"/>
                </a:cubicBezTo>
                <a:cubicBezTo>
                  <a:pt x="345" y="266"/>
                  <a:pt x="309" y="255"/>
                  <a:pt x="335" y="355"/>
                </a:cubicBezTo>
                <a:cubicBezTo>
                  <a:pt x="336" y="361"/>
                  <a:pt x="331" y="365"/>
                  <a:pt x="326" y="3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4">
            <a:extLst>
              <a:ext uri="{FF2B5EF4-FFF2-40B4-BE49-F238E27FC236}">
                <a16:creationId xmlns:a16="http://schemas.microsoft.com/office/drawing/2014/main" id="{E4820E91-42D5-4644-82DA-DE9B6A329A7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51001" y="2428876"/>
            <a:ext cx="250825" cy="230188"/>
          </a:xfrm>
          <a:custGeom>
            <a:avLst/>
            <a:gdLst>
              <a:gd name="T0" fmla="*/ 217 w 333"/>
              <a:gd name="T1" fmla="*/ 135 h 301"/>
              <a:gd name="T2" fmla="*/ 250 w 333"/>
              <a:gd name="T3" fmla="*/ 102 h 301"/>
              <a:gd name="T4" fmla="*/ 283 w 333"/>
              <a:gd name="T5" fmla="*/ 135 h 301"/>
              <a:gd name="T6" fmla="*/ 250 w 333"/>
              <a:gd name="T7" fmla="*/ 168 h 301"/>
              <a:gd name="T8" fmla="*/ 217 w 333"/>
              <a:gd name="T9" fmla="*/ 135 h 301"/>
              <a:gd name="T10" fmla="*/ 133 w 333"/>
              <a:gd name="T11" fmla="*/ 135 h 301"/>
              <a:gd name="T12" fmla="*/ 167 w 333"/>
              <a:gd name="T13" fmla="*/ 102 h 301"/>
              <a:gd name="T14" fmla="*/ 200 w 333"/>
              <a:gd name="T15" fmla="*/ 135 h 301"/>
              <a:gd name="T16" fmla="*/ 167 w 333"/>
              <a:gd name="T17" fmla="*/ 168 h 301"/>
              <a:gd name="T18" fmla="*/ 133 w 333"/>
              <a:gd name="T19" fmla="*/ 135 h 301"/>
              <a:gd name="T20" fmla="*/ 50 w 333"/>
              <a:gd name="T21" fmla="*/ 135 h 301"/>
              <a:gd name="T22" fmla="*/ 83 w 333"/>
              <a:gd name="T23" fmla="*/ 102 h 301"/>
              <a:gd name="T24" fmla="*/ 117 w 333"/>
              <a:gd name="T25" fmla="*/ 135 h 301"/>
              <a:gd name="T26" fmla="*/ 83 w 333"/>
              <a:gd name="T27" fmla="*/ 168 h 301"/>
              <a:gd name="T28" fmla="*/ 50 w 333"/>
              <a:gd name="T29" fmla="*/ 135 h 301"/>
              <a:gd name="T30" fmla="*/ 300 w 333"/>
              <a:gd name="T31" fmla="*/ 217 h 301"/>
              <a:gd name="T32" fmla="*/ 201 w 333"/>
              <a:gd name="T33" fmla="*/ 217 h 301"/>
              <a:gd name="T34" fmla="*/ 191 w 333"/>
              <a:gd name="T35" fmla="*/ 235 h 301"/>
              <a:gd name="T36" fmla="*/ 174 w 333"/>
              <a:gd name="T37" fmla="*/ 264 h 301"/>
              <a:gd name="T38" fmla="*/ 168 w 333"/>
              <a:gd name="T39" fmla="*/ 268 h 301"/>
              <a:gd name="T40" fmla="*/ 145 w 333"/>
              <a:gd name="T41" fmla="*/ 236 h 301"/>
              <a:gd name="T42" fmla="*/ 135 w 333"/>
              <a:gd name="T43" fmla="*/ 217 h 301"/>
              <a:gd name="T44" fmla="*/ 33 w 333"/>
              <a:gd name="T45" fmla="*/ 217 h 301"/>
              <a:gd name="T46" fmla="*/ 33 w 333"/>
              <a:gd name="T47" fmla="*/ 33 h 301"/>
              <a:gd name="T48" fmla="*/ 300 w 333"/>
              <a:gd name="T49" fmla="*/ 33 h 301"/>
              <a:gd name="T50" fmla="*/ 300 w 333"/>
              <a:gd name="T51" fmla="*/ 217 h 301"/>
              <a:gd name="T52" fmla="*/ 0 w 333"/>
              <a:gd name="T53" fmla="*/ 0 h 301"/>
              <a:gd name="T54" fmla="*/ 0 w 333"/>
              <a:gd name="T55" fmla="*/ 250 h 301"/>
              <a:gd name="T56" fmla="*/ 117 w 333"/>
              <a:gd name="T57" fmla="*/ 250 h 301"/>
              <a:gd name="T58" fmla="*/ 168 w 333"/>
              <a:gd name="T59" fmla="*/ 301 h 301"/>
              <a:gd name="T60" fmla="*/ 219 w 333"/>
              <a:gd name="T61" fmla="*/ 250 h 301"/>
              <a:gd name="T62" fmla="*/ 333 w 333"/>
              <a:gd name="T63" fmla="*/ 250 h 301"/>
              <a:gd name="T64" fmla="*/ 333 w 333"/>
              <a:gd name="T65" fmla="*/ 0 h 301"/>
              <a:gd name="T66" fmla="*/ 0 w 333"/>
              <a:gd name="T67" fmla="*/ 0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3" h="301">
                <a:moveTo>
                  <a:pt x="217" y="135"/>
                </a:moveTo>
                <a:cubicBezTo>
                  <a:pt x="217" y="117"/>
                  <a:pt x="232" y="102"/>
                  <a:pt x="250" y="102"/>
                </a:cubicBezTo>
                <a:cubicBezTo>
                  <a:pt x="268" y="102"/>
                  <a:pt x="283" y="117"/>
                  <a:pt x="283" y="135"/>
                </a:cubicBezTo>
                <a:cubicBezTo>
                  <a:pt x="283" y="153"/>
                  <a:pt x="268" y="168"/>
                  <a:pt x="250" y="168"/>
                </a:cubicBezTo>
                <a:cubicBezTo>
                  <a:pt x="232" y="168"/>
                  <a:pt x="217" y="153"/>
                  <a:pt x="217" y="135"/>
                </a:cubicBezTo>
                <a:close/>
                <a:moveTo>
                  <a:pt x="133" y="135"/>
                </a:moveTo>
                <a:cubicBezTo>
                  <a:pt x="133" y="117"/>
                  <a:pt x="148" y="102"/>
                  <a:pt x="167" y="102"/>
                </a:cubicBezTo>
                <a:cubicBezTo>
                  <a:pt x="185" y="102"/>
                  <a:pt x="200" y="117"/>
                  <a:pt x="200" y="135"/>
                </a:cubicBezTo>
                <a:cubicBezTo>
                  <a:pt x="200" y="153"/>
                  <a:pt x="185" y="168"/>
                  <a:pt x="167" y="168"/>
                </a:cubicBezTo>
                <a:cubicBezTo>
                  <a:pt x="148" y="168"/>
                  <a:pt x="133" y="153"/>
                  <a:pt x="133" y="135"/>
                </a:cubicBezTo>
                <a:close/>
                <a:moveTo>
                  <a:pt x="50" y="135"/>
                </a:moveTo>
                <a:cubicBezTo>
                  <a:pt x="50" y="117"/>
                  <a:pt x="65" y="102"/>
                  <a:pt x="83" y="102"/>
                </a:cubicBezTo>
                <a:cubicBezTo>
                  <a:pt x="102" y="102"/>
                  <a:pt x="117" y="117"/>
                  <a:pt x="117" y="135"/>
                </a:cubicBezTo>
                <a:cubicBezTo>
                  <a:pt x="117" y="153"/>
                  <a:pt x="102" y="168"/>
                  <a:pt x="83" y="168"/>
                </a:cubicBezTo>
                <a:cubicBezTo>
                  <a:pt x="65" y="168"/>
                  <a:pt x="50" y="153"/>
                  <a:pt x="50" y="135"/>
                </a:cubicBezTo>
                <a:close/>
                <a:moveTo>
                  <a:pt x="300" y="217"/>
                </a:moveTo>
                <a:lnTo>
                  <a:pt x="201" y="217"/>
                </a:lnTo>
                <a:lnTo>
                  <a:pt x="191" y="235"/>
                </a:lnTo>
                <a:cubicBezTo>
                  <a:pt x="179" y="256"/>
                  <a:pt x="183" y="250"/>
                  <a:pt x="174" y="264"/>
                </a:cubicBezTo>
                <a:cubicBezTo>
                  <a:pt x="172" y="267"/>
                  <a:pt x="170" y="268"/>
                  <a:pt x="168" y="268"/>
                </a:cubicBezTo>
                <a:cubicBezTo>
                  <a:pt x="160" y="268"/>
                  <a:pt x="149" y="243"/>
                  <a:pt x="145" y="236"/>
                </a:cubicBezTo>
                <a:lnTo>
                  <a:pt x="135" y="217"/>
                </a:lnTo>
                <a:lnTo>
                  <a:pt x="33" y="217"/>
                </a:lnTo>
                <a:lnTo>
                  <a:pt x="33" y="33"/>
                </a:lnTo>
                <a:lnTo>
                  <a:pt x="300" y="33"/>
                </a:lnTo>
                <a:lnTo>
                  <a:pt x="300" y="217"/>
                </a:lnTo>
                <a:close/>
                <a:moveTo>
                  <a:pt x="0" y="0"/>
                </a:moveTo>
                <a:lnTo>
                  <a:pt x="0" y="250"/>
                </a:lnTo>
                <a:lnTo>
                  <a:pt x="117" y="250"/>
                </a:lnTo>
                <a:cubicBezTo>
                  <a:pt x="131" y="275"/>
                  <a:pt x="140" y="301"/>
                  <a:pt x="168" y="301"/>
                </a:cubicBezTo>
                <a:cubicBezTo>
                  <a:pt x="198" y="301"/>
                  <a:pt x="203" y="278"/>
                  <a:pt x="219" y="250"/>
                </a:cubicBezTo>
                <a:lnTo>
                  <a:pt x="333" y="250"/>
                </a:lnTo>
                <a:lnTo>
                  <a:pt x="33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5">
            <a:extLst>
              <a:ext uri="{FF2B5EF4-FFF2-40B4-BE49-F238E27FC236}">
                <a16:creationId xmlns:a16="http://schemas.microsoft.com/office/drawing/2014/main" id="{BE0085AB-4660-A94F-8679-9F2F13CDF73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46176" y="2428876"/>
            <a:ext cx="255588" cy="255588"/>
          </a:xfrm>
          <a:custGeom>
            <a:avLst/>
            <a:gdLst>
              <a:gd name="T0" fmla="*/ 256 w 338"/>
              <a:gd name="T1" fmla="*/ 102 h 336"/>
              <a:gd name="T2" fmla="*/ 289 w 338"/>
              <a:gd name="T3" fmla="*/ 135 h 336"/>
              <a:gd name="T4" fmla="*/ 256 w 338"/>
              <a:gd name="T5" fmla="*/ 168 h 336"/>
              <a:gd name="T6" fmla="*/ 222 w 338"/>
              <a:gd name="T7" fmla="*/ 135 h 336"/>
              <a:gd name="T8" fmla="*/ 256 w 338"/>
              <a:gd name="T9" fmla="*/ 102 h 336"/>
              <a:gd name="T10" fmla="*/ 206 w 338"/>
              <a:gd name="T11" fmla="*/ 135 h 336"/>
              <a:gd name="T12" fmla="*/ 172 w 338"/>
              <a:gd name="T13" fmla="*/ 168 h 336"/>
              <a:gd name="T14" fmla="*/ 139 w 338"/>
              <a:gd name="T15" fmla="*/ 135 h 336"/>
              <a:gd name="T16" fmla="*/ 172 w 338"/>
              <a:gd name="T17" fmla="*/ 102 h 336"/>
              <a:gd name="T18" fmla="*/ 206 w 338"/>
              <a:gd name="T19" fmla="*/ 135 h 336"/>
              <a:gd name="T20" fmla="*/ 122 w 338"/>
              <a:gd name="T21" fmla="*/ 135 h 336"/>
              <a:gd name="T22" fmla="*/ 89 w 338"/>
              <a:gd name="T23" fmla="*/ 168 h 336"/>
              <a:gd name="T24" fmla="*/ 56 w 338"/>
              <a:gd name="T25" fmla="*/ 135 h 336"/>
              <a:gd name="T26" fmla="*/ 89 w 338"/>
              <a:gd name="T27" fmla="*/ 102 h 336"/>
              <a:gd name="T28" fmla="*/ 122 w 338"/>
              <a:gd name="T29" fmla="*/ 135 h 336"/>
              <a:gd name="T30" fmla="*/ 222 w 338"/>
              <a:gd name="T31" fmla="*/ 223 h 336"/>
              <a:gd name="T32" fmla="*/ 176 w 338"/>
              <a:gd name="T33" fmla="*/ 255 h 336"/>
              <a:gd name="T34" fmla="*/ 169 w 338"/>
              <a:gd name="T35" fmla="*/ 268 h 336"/>
              <a:gd name="T36" fmla="*/ 162 w 338"/>
              <a:gd name="T37" fmla="*/ 255 h 336"/>
              <a:gd name="T38" fmla="*/ 116 w 338"/>
              <a:gd name="T39" fmla="*/ 224 h 336"/>
              <a:gd name="T40" fmla="*/ 36 w 338"/>
              <a:gd name="T41" fmla="*/ 125 h 336"/>
              <a:gd name="T42" fmla="*/ 144 w 338"/>
              <a:gd name="T43" fmla="*/ 33 h 336"/>
              <a:gd name="T44" fmla="*/ 206 w 338"/>
              <a:gd name="T45" fmla="*/ 33 h 336"/>
              <a:gd name="T46" fmla="*/ 203 w 338"/>
              <a:gd name="T47" fmla="*/ 35 h 336"/>
              <a:gd name="T48" fmla="*/ 302 w 338"/>
              <a:gd name="T49" fmla="*/ 125 h 336"/>
              <a:gd name="T50" fmla="*/ 222 w 338"/>
              <a:gd name="T51" fmla="*/ 223 h 336"/>
              <a:gd name="T52" fmla="*/ 203 w 338"/>
              <a:gd name="T53" fmla="*/ 0 h 336"/>
              <a:gd name="T54" fmla="*/ 144 w 338"/>
              <a:gd name="T55" fmla="*/ 0 h 336"/>
              <a:gd name="T56" fmla="*/ 2 w 338"/>
              <a:gd name="T57" fmla="*/ 123 h 336"/>
              <a:gd name="T58" fmla="*/ 112 w 338"/>
              <a:gd name="T59" fmla="*/ 256 h 336"/>
              <a:gd name="T60" fmla="*/ 133 w 338"/>
              <a:gd name="T61" fmla="*/ 271 h 336"/>
              <a:gd name="T62" fmla="*/ 169 w 338"/>
              <a:gd name="T63" fmla="*/ 336 h 336"/>
              <a:gd name="T64" fmla="*/ 205 w 338"/>
              <a:gd name="T65" fmla="*/ 271 h 336"/>
              <a:gd name="T66" fmla="*/ 226 w 338"/>
              <a:gd name="T67" fmla="*/ 257 h 336"/>
              <a:gd name="T68" fmla="*/ 336 w 338"/>
              <a:gd name="T69" fmla="*/ 123 h 336"/>
              <a:gd name="T70" fmla="*/ 203 w 338"/>
              <a:gd name="T71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8" h="336">
                <a:moveTo>
                  <a:pt x="256" y="102"/>
                </a:moveTo>
                <a:cubicBezTo>
                  <a:pt x="274" y="102"/>
                  <a:pt x="289" y="117"/>
                  <a:pt x="289" y="135"/>
                </a:cubicBezTo>
                <a:cubicBezTo>
                  <a:pt x="289" y="153"/>
                  <a:pt x="274" y="168"/>
                  <a:pt x="256" y="168"/>
                </a:cubicBezTo>
                <a:cubicBezTo>
                  <a:pt x="237" y="168"/>
                  <a:pt x="222" y="153"/>
                  <a:pt x="222" y="135"/>
                </a:cubicBezTo>
                <a:cubicBezTo>
                  <a:pt x="222" y="117"/>
                  <a:pt x="237" y="102"/>
                  <a:pt x="256" y="102"/>
                </a:cubicBezTo>
                <a:close/>
                <a:moveTo>
                  <a:pt x="206" y="135"/>
                </a:moveTo>
                <a:cubicBezTo>
                  <a:pt x="206" y="153"/>
                  <a:pt x="191" y="168"/>
                  <a:pt x="172" y="168"/>
                </a:cubicBezTo>
                <a:cubicBezTo>
                  <a:pt x="154" y="168"/>
                  <a:pt x="139" y="153"/>
                  <a:pt x="139" y="135"/>
                </a:cubicBezTo>
                <a:cubicBezTo>
                  <a:pt x="139" y="117"/>
                  <a:pt x="154" y="102"/>
                  <a:pt x="172" y="102"/>
                </a:cubicBezTo>
                <a:cubicBezTo>
                  <a:pt x="191" y="102"/>
                  <a:pt x="206" y="117"/>
                  <a:pt x="206" y="135"/>
                </a:cubicBezTo>
                <a:close/>
                <a:moveTo>
                  <a:pt x="122" y="135"/>
                </a:moveTo>
                <a:cubicBezTo>
                  <a:pt x="122" y="153"/>
                  <a:pt x="107" y="168"/>
                  <a:pt x="89" y="168"/>
                </a:cubicBezTo>
                <a:cubicBezTo>
                  <a:pt x="71" y="168"/>
                  <a:pt x="56" y="153"/>
                  <a:pt x="56" y="135"/>
                </a:cubicBezTo>
                <a:cubicBezTo>
                  <a:pt x="56" y="117"/>
                  <a:pt x="71" y="102"/>
                  <a:pt x="89" y="102"/>
                </a:cubicBezTo>
                <a:cubicBezTo>
                  <a:pt x="107" y="102"/>
                  <a:pt x="122" y="117"/>
                  <a:pt x="122" y="135"/>
                </a:cubicBezTo>
                <a:close/>
                <a:moveTo>
                  <a:pt x="222" y="223"/>
                </a:moveTo>
                <a:cubicBezTo>
                  <a:pt x="203" y="226"/>
                  <a:pt x="186" y="238"/>
                  <a:pt x="176" y="255"/>
                </a:cubicBezTo>
                <a:lnTo>
                  <a:pt x="169" y="268"/>
                </a:lnTo>
                <a:lnTo>
                  <a:pt x="162" y="255"/>
                </a:lnTo>
                <a:cubicBezTo>
                  <a:pt x="152" y="238"/>
                  <a:pt x="135" y="226"/>
                  <a:pt x="116" y="224"/>
                </a:cubicBezTo>
                <a:cubicBezTo>
                  <a:pt x="68" y="217"/>
                  <a:pt x="34" y="173"/>
                  <a:pt x="36" y="125"/>
                </a:cubicBezTo>
                <a:cubicBezTo>
                  <a:pt x="38" y="73"/>
                  <a:pt x="84" y="33"/>
                  <a:pt x="144" y="33"/>
                </a:cubicBezTo>
                <a:lnTo>
                  <a:pt x="206" y="33"/>
                </a:lnTo>
                <a:lnTo>
                  <a:pt x="203" y="35"/>
                </a:lnTo>
                <a:cubicBezTo>
                  <a:pt x="256" y="35"/>
                  <a:pt x="300" y="76"/>
                  <a:pt x="302" y="125"/>
                </a:cubicBezTo>
                <a:cubicBezTo>
                  <a:pt x="304" y="174"/>
                  <a:pt x="270" y="216"/>
                  <a:pt x="222" y="223"/>
                </a:cubicBezTo>
                <a:close/>
                <a:moveTo>
                  <a:pt x="203" y="0"/>
                </a:moveTo>
                <a:lnTo>
                  <a:pt x="144" y="0"/>
                </a:lnTo>
                <a:cubicBezTo>
                  <a:pt x="66" y="0"/>
                  <a:pt x="5" y="54"/>
                  <a:pt x="2" y="123"/>
                </a:cubicBezTo>
                <a:cubicBezTo>
                  <a:pt x="0" y="190"/>
                  <a:pt x="48" y="247"/>
                  <a:pt x="112" y="256"/>
                </a:cubicBezTo>
                <a:cubicBezTo>
                  <a:pt x="121" y="257"/>
                  <a:pt x="128" y="263"/>
                  <a:pt x="133" y="271"/>
                </a:cubicBezTo>
                <a:lnTo>
                  <a:pt x="169" y="336"/>
                </a:lnTo>
                <a:lnTo>
                  <a:pt x="205" y="271"/>
                </a:lnTo>
                <a:cubicBezTo>
                  <a:pt x="210" y="263"/>
                  <a:pt x="217" y="258"/>
                  <a:pt x="226" y="257"/>
                </a:cubicBezTo>
                <a:cubicBezTo>
                  <a:pt x="290" y="247"/>
                  <a:pt x="338" y="190"/>
                  <a:pt x="336" y="123"/>
                </a:cubicBezTo>
                <a:cubicBezTo>
                  <a:pt x="333" y="54"/>
                  <a:pt x="272" y="0"/>
                  <a:pt x="20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7F8118B8-DCB6-B04E-9C8D-185DB587D6E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64201" y="1922464"/>
            <a:ext cx="265113" cy="258763"/>
          </a:xfrm>
          <a:custGeom>
            <a:avLst/>
            <a:gdLst>
              <a:gd name="T0" fmla="*/ 294 w 352"/>
              <a:gd name="T1" fmla="*/ 166 h 340"/>
              <a:gd name="T2" fmla="*/ 260 w 352"/>
              <a:gd name="T3" fmla="*/ 199 h 340"/>
              <a:gd name="T4" fmla="*/ 227 w 352"/>
              <a:gd name="T5" fmla="*/ 166 h 340"/>
              <a:gd name="T6" fmla="*/ 260 w 352"/>
              <a:gd name="T7" fmla="*/ 133 h 340"/>
              <a:gd name="T8" fmla="*/ 294 w 352"/>
              <a:gd name="T9" fmla="*/ 166 h 340"/>
              <a:gd name="T10" fmla="*/ 210 w 352"/>
              <a:gd name="T11" fmla="*/ 166 h 340"/>
              <a:gd name="T12" fmla="*/ 177 w 352"/>
              <a:gd name="T13" fmla="*/ 199 h 340"/>
              <a:gd name="T14" fmla="*/ 144 w 352"/>
              <a:gd name="T15" fmla="*/ 166 h 340"/>
              <a:gd name="T16" fmla="*/ 177 w 352"/>
              <a:gd name="T17" fmla="*/ 133 h 340"/>
              <a:gd name="T18" fmla="*/ 210 w 352"/>
              <a:gd name="T19" fmla="*/ 166 h 340"/>
              <a:gd name="T20" fmla="*/ 127 w 352"/>
              <a:gd name="T21" fmla="*/ 166 h 340"/>
              <a:gd name="T22" fmla="*/ 94 w 352"/>
              <a:gd name="T23" fmla="*/ 199 h 340"/>
              <a:gd name="T24" fmla="*/ 60 w 352"/>
              <a:gd name="T25" fmla="*/ 166 h 340"/>
              <a:gd name="T26" fmla="*/ 94 w 352"/>
              <a:gd name="T27" fmla="*/ 133 h 340"/>
              <a:gd name="T28" fmla="*/ 127 w 352"/>
              <a:gd name="T29" fmla="*/ 166 h 340"/>
              <a:gd name="T30" fmla="*/ 303 w 352"/>
              <a:gd name="T31" fmla="*/ 300 h 340"/>
              <a:gd name="T32" fmla="*/ 229 w 352"/>
              <a:gd name="T33" fmla="*/ 288 h 340"/>
              <a:gd name="T34" fmla="*/ 178 w 352"/>
              <a:gd name="T35" fmla="*/ 292 h 340"/>
              <a:gd name="T36" fmla="*/ 47 w 352"/>
              <a:gd name="T37" fmla="*/ 181 h 340"/>
              <a:gd name="T38" fmla="*/ 178 w 352"/>
              <a:gd name="T39" fmla="*/ 34 h 340"/>
              <a:gd name="T40" fmla="*/ 308 w 352"/>
              <a:gd name="T41" fmla="*/ 135 h 340"/>
              <a:gd name="T42" fmla="*/ 307 w 352"/>
              <a:gd name="T43" fmla="*/ 196 h 340"/>
              <a:gd name="T44" fmla="*/ 307 w 352"/>
              <a:gd name="T45" fmla="*/ 272 h 340"/>
              <a:gd name="T46" fmla="*/ 303 w 352"/>
              <a:gd name="T47" fmla="*/ 300 h 340"/>
              <a:gd name="T48" fmla="*/ 344 w 352"/>
              <a:gd name="T49" fmla="*/ 281 h 340"/>
              <a:gd name="T50" fmla="*/ 340 w 352"/>
              <a:gd name="T51" fmla="*/ 264 h 340"/>
              <a:gd name="T52" fmla="*/ 339 w 352"/>
              <a:gd name="T53" fmla="*/ 204 h 340"/>
              <a:gd name="T54" fmla="*/ 340 w 352"/>
              <a:gd name="T55" fmla="*/ 128 h 340"/>
              <a:gd name="T56" fmla="*/ 178 w 352"/>
              <a:gd name="T57" fmla="*/ 0 h 340"/>
              <a:gd name="T58" fmla="*/ 14 w 352"/>
              <a:gd name="T59" fmla="*/ 186 h 340"/>
              <a:gd name="T60" fmla="*/ 178 w 352"/>
              <a:gd name="T61" fmla="*/ 326 h 340"/>
              <a:gd name="T62" fmla="*/ 229 w 352"/>
              <a:gd name="T63" fmla="*/ 321 h 340"/>
              <a:gd name="T64" fmla="*/ 292 w 352"/>
              <a:gd name="T65" fmla="*/ 332 h 340"/>
              <a:gd name="T66" fmla="*/ 344 w 352"/>
              <a:gd name="T67" fmla="*/ 281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2" h="340">
                <a:moveTo>
                  <a:pt x="294" y="166"/>
                </a:moveTo>
                <a:cubicBezTo>
                  <a:pt x="294" y="184"/>
                  <a:pt x="279" y="199"/>
                  <a:pt x="260" y="199"/>
                </a:cubicBezTo>
                <a:cubicBezTo>
                  <a:pt x="242" y="199"/>
                  <a:pt x="227" y="184"/>
                  <a:pt x="227" y="166"/>
                </a:cubicBezTo>
                <a:cubicBezTo>
                  <a:pt x="227" y="148"/>
                  <a:pt x="242" y="133"/>
                  <a:pt x="260" y="133"/>
                </a:cubicBezTo>
                <a:cubicBezTo>
                  <a:pt x="279" y="133"/>
                  <a:pt x="294" y="148"/>
                  <a:pt x="294" y="166"/>
                </a:cubicBezTo>
                <a:close/>
                <a:moveTo>
                  <a:pt x="210" y="166"/>
                </a:moveTo>
                <a:cubicBezTo>
                  <a:pt x="210" y="184"/>
                  <a:pt x="195" y="199"/>
                  <a:pt x="177" y="199"/>
                </a:cubicBezTo>
                <a:cubicBezTo>
                  <a:pt x="158" y="199"/>
                  <a:pt x="144" y="184"/>
                  <a:pt x="144" y="166"/>
                </a:cubicBezTo>
                <a:cubicBezTo>
                  <a:pt x="144" y="148"/>
                  <a:pt x="158" y="133"/>
                  <a:pt x="177" y="133"/>
                </a:cubicBezTo>
                <a:cubicBezTo>
                  <a:pt x="195" y="133"/>
                  <a:pt x="210" y="148"/>
                  <a:pt x="210" y="166"/>
                </a:cubicBezTo>
                <a:close/>
                <a:moveTo>
                  <a:pt x="127" y="166"/>
                </a:moveTo>
                <a:cubicBezTo>
                  <a:pt x="127" y="184"/>
                  <a:pt x="112" y="199"/>
                  <a:pt x="94" y="199"/>
                </a:cubicBezTo>
                <a:cubicBezTo>
                  <a:pt x="75" y="199"/>
                  <a:pt x="60" y="184"/>
                  <a:pt x="60" y="166"/>
                </a:cubicBezTo>
                <a:cubicBezTo>
                  <a:pt x="60" y="148"/>
                  <a:pt x="75" y="133"/>
                  <a:pt x="94" y="133"/>
                </a:cubicBezTo>
                <a:cubicBezTo>
                  <a:pt x="112" y="133"/>
                  <a:pt x="127" y="148"/>
                  <a:pt x="127" y="166"/>
                </a:cubicBezTo>
                <a:close/>
                <a:moveTo>
                  <a:pt x="303" y="300"/>
                </a:moveTo>
                <a:cubicBezTo>
                  <a:pt x="303" y="300"/>
                  <a:pt x="259" y="288"/>
                  <a:pt x="229" y="288"/>
                </a:cubicBezTo>
                <a:cubicBezTo>
                  <a:pt x="205" y="288"/>
                  <a:pt x="199" y="292"/>
                  <a:pt x="178" y="292"/>
                </a:cubicBezTo>
                <a:cubicBezTo>
                  <a:pt x="110" y="292"/>
                  <a:pt x="55" y="242"/>
                  <a:pt x="47" y="181"/>
                </a:cubicBezTo>
                <a:cubicBezTo>
                  <a:pt x="36" y="100"/>
                  <a:pt x="100" y="34"/>
                  <a:pt x="178" y="34"/>
                </a:cubicBezTo>
                <a:cubicBezTo>
                  <a:pt x="244" y="34"/>
                  <a:pt x="296" y="79"/>
                  <a:pt x="308" y="135"/>
                </a:cubicBezTo>
                <a:cubicBezTo>
                  <a:pt x="312" y="156"/>
                  <a:pt x="312" y="176"/>
                  <a:pt x="307" y="196"/>
                </a:cubicBezTo>
                <a:cubicBezTo>
                  <a:pt x="300" y="219"/>
                  <a:pt x="301" y="246"/>
                  <a:pt x="307" y="272"/>
                </a:cubicBezTo>
                <a:cubicBezTo>
                  <a:pt x="311" y="285"/>
                  <a:pt x="317" y="300"/>
                  <a:pt x="303" y="300"/>
                </a:cubicBezTo>
                <a:close/>
                <a:moveTo>
                  <a:pt x="344" y="281"/>
                </a:moveTo>
                <a:cubicBezTo>
                  <a:pt x="344" y="281"/>
                  <a:pt x="340" y="264"/>
                  <a:pt x="340" y="264"/>
                </a:cubicBezTo>
                <a:cubicBezTo>
                  <a:pt x="335" y="244"/>
                  <a:pt x="334" y="224"/>
                  <a:pt x="339" y="204"/>
                </a:cubicBezTo>
                <a:cubicBezTo>
                  <a:pt x="345" y="181"/>
                  <a:pt x="346" y="155"/>
                  <a:pt x="340" y="128"/>
                </a:cubicBezTo>
                <a:cubicBezTo>
                  <a:pt x="325" y="57"/>
                  <a:pt x="260" y="0"/>
                  <a:pt x="178" y="0"/>
                </a:cubicBezTo>
                <a:cubicBezTo>
                  <a:pt x="79" y="0"/>
                  <a:pt x="0" y="86"/>
                  <a:pt x="14" y="186"/>
                </a:cubicBezTo>
                <a:cubicBezTo>
                  <a:pt x="25" y="263"/>
                  <a:pt x="93" y="326"/>
                  <a:pt x="178" y="326"/>
                </a:cubicBezTo>
                <a:cubicBezTo>
                  <a:pt x="203" y="326"/>
                  <a:pt x="208" y="321"/>
                  <a:pt x="229" y="321"/>
                </a:cubicBezTo>
                <a:cubicBezTo>
                  <a:pt x="255" y="321"/>
                  <a:pt x="292" y="332"/>
                  <a:pt x="292" y="332"/>
                </a:cubicBezTo>
                <a:cubicBezTo>
                  <a:pt x="324" y="340"/>
                  <a:pt x="352" y="312"/>
                  <a:pt x="344" y="28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7">
            <a:extLst>
              <a:ext uri="{FF2B5EF4-FFF2-40B4-BE49-F238E27FC236}">
                <a16:creationId xmlns:a16="http://schemas.microsoft.com/office/drawing/2014/main" id="{E6C2526B-A556-6044-901D-786298ECC49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70488" y="1922464"/>
            <a:ext cx="252413" cy="228600"/>
          </a:xfrm>
          <a:custGeom>
            <a:avLst/>
            <a:gdLst>
              <a:gd name="T0" fmla="*/ 133 w 333"/>
              <a:gd name="T1" fmla="*/ 135 h 301"/>
              <a:gd name="T2" fmla="*/ 166 w 333"/>
              <a:gd name="T3" fmla="*/ 102 h 301"/>
              <a:gd name="T4" fmla="*/ 200 w 333"/>
              <a:gd name="T5" fmla="*/ 135 h 301"/>
              <a:gd name="T6" fmla="*/ 166 w 333"/>
              <a:gd name="T7" fmla="*/ 169 h 301"/>
              <a:gd name="T8" fmla="*/ 133 w 333"/>
              <a:gd name="T9" fmla="*/ 135 h 301"/>
              <a:gd name="T10" fmla="*/ 300 w 333"/>
              <a:gd name="T11" fmla="*/ 217 h 301"/>
              <a:gd name="T12" fmla="*/ 201 w 333"/>
              <a:gd name="T13" fmla="*/ 217 h 301"/>
              <a:gd name="T14" fmla="*/ 174 w 333"/>
              <a:gd name="T15" fmla="*/ 264 h 301"/>
              <a:gd name="T16" fmla="*/ 168 w 333"/>
              <a:gd name="T17" fmla="*/ 268 h 301"/>
              <a:gd name="T18" fmla="*/ 162 w 333"/>
              <a:gd name="T19" fmla="*/ 265 h 301"/>
              <a:gd name="T20" fmla="*/ 135 w 333"/>
              <a:gd name="T21" fmla="*/ 217 h 301"/>
              <a:gd name="T22" fmla="*/ 33 w 333"/>
              <a:gd name="T23" fmla="*/ 217 h 301"/>
              <a:gd name="T24" fmla="*/ 33 w 333"/>
              <a:gd name="T25" fmla="*/ 34 h 301"/>
              <a:gd name="T26" fmla="*/ 300 w 333"/>
              <a:gd name="T27" fmla="*/ 34 h 301"/>
              <a:gd name="T28" fmla="*/ 300 w 333"/>
              <a:gd name="T29" fmla="*/ 217 h 301"/>
              <a:gd name="T30" fmla="*/ 0 w 333"/>
              <a:gd name="T31" fmla="*/ 0 h 301"/>
              <a:gd name="T32" fmla="*/ 0 w 333"/>
              <a:gd name="T33" fmla="*/ 250 h 301"/>
              <a:gd name="T34" fmla="*/ 117 w 333"/>
              <a:gd name="T35" fmla="*/ 250 h 301"/>
              <a:gd name="T36" fmla="*/ 168 w 333"/>
              <a:gd name="T37" fmla="*/ 301 h 301"/>
              <a:gd name="T38" fmla="*/ 218 w 333"/>
              <a:gd name="T39" fmla="*/ 250 h 301"/>
              <a:gd name="T40" fmla="*/ 333 w 333"/>
              <a:gd name="T41" fmla="*/ 250 h 301"/>
              <a:gd name="T42" fmla="*/ 333 w 333"/>
              <a:gd name="T43" fmla="*/ 0 h 301"/>
              <a:gd name="T44" fmla="*/ 0 w 333"/>
              <a:gd name="T45" fmla="*/ 0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3" h="301">
                <a:moveTo>
                  <a:pt x="133" y="135"/>
                </a:moveTo>
                <a:cubicBezTo>
                  <a:pt x="133" y="117"/>
                  <a:pt x="148" y="102"/>
                  <a:pt x="166" y="102"/>
                </a:cubicBezTo>
                <a:cubicBezTo>
                  <a:pt x="185" y="102"/>
                  <a:pt x="200" y="117"/>
                  <a:pt x="200" y="135"/>
                </a:cubicBezTo>
                <a:cubicBezTo>
                  <a:pt x="200" y="154"/>
                  <a:pt x="185" y="169"/>
                  <a:pt x="166" y="169"/>
                </a:cubicBezTo>
                <a:cubicBezTo>
                  <a:pt x="148" y="169"/>
                  <a:pt x="133" y="154"/>
                  <a:pt x="133" y="135"/>
                </a:cubicBezTo>
                <a:close/>
                <a:moveTo>
                  <a:pt x="300" y="217"/>
                </a:moveTo>
                <a:lnTo>
                  <a:pt x="201" y="217"/>
                </a:lnTo>
                <a:cubicBezTo>
                  <a:pt x="189" y="240"/>
                  <a:pt x="194" y="231"/>
                  <a:pt x="174" y="264"/>
                </a:cubicBezTo>
                <a:cubicBezTo>
                  <a:pt x="172" y="267"/>
                  <a:pt x="169" y="268"/>
                  <a:pt x="168" y="268"/>
                </a:cubicBezTo>
                <a:cubicBezTo>
                  <a:pt x="166" y="268"/>
                  <a:pt x="163" y="268"/>
                  <a:pt x="162" y="265"/>
                </a:cubicBezTo>
                <a:cubicBezTo>
                  <a:pt x="152" y="252"/>
                  <a:pt x="157" y="260"/>
                  <a:pt x="135" y="217"/>
                </a:cubicBezTo>
                <a:lnTo>
                  <a:pt x="33" y="217"/>
                </a:lnTo>
                <a:lnTo>
                  <a:pt x="33" y="34"/>
                </a:lnTo>
                <a:lnTo>
                  <a:pt x="300" y="34"/>
                </a:lnTo>
                <a:lnTo>
                  <a:pt x="300" y="217"/>
                </a:lnTo>
                <a:close/>
                <a:moveTo>
                  <a:pt x="0" y="0"/>
                </a:moveTo>
                <a:lnTo>
                  <a:pt x="0" y="250"/>
                </a:lnTo>
                <a:lnTo>
                  <a:pt x="117" y="250"/>
                </a:lnTo>
                <a:cubicBezTo>
                  <a:pt x="130" y="275"/>
                  <a:pt x="139" y="301"/>
                  <a:pt x="168" y="301"/>
                </a:cubicBezTo>
                <a:cubicBezTo>
                  <a:pt x="198" y="301"/>
                  <a:pt x="203" y="279"/>
                  <a:pt x="218" y="250"/>
                </a:cubicBezTo>
                <a:lnTo>
                  <a:pt x="333" y="250"/>
                </a:lnTo>
                <a:lnTo>
                  <a:pt x="33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8">
            <a:extLst>
              <a:ext uri="{FF2B5EF4-FFF2-40B4-BE49-F238E27FC236}">
                <a16:creationId xmlns:a16="http://schemas.microsoft.com/office/drawing/2014/main" id="{35F265A0-AAAA-4248-94A1-67E8F668582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65663" y="1922464"/>
            <a:ext cx="255588" cy="255588"/>
          </a:xfrm>
          <a:custGeom>
            <a:avLst/>
            <a:gdLst>
              <a:gd name="T0" fmla="*/ 206 w 339"/>
              <a:gd name="T1" fmla="*/ 135 h 336"/>
              <a:gd name="T2" fmla="*/ 173 w 339"/>
              <a:gd name="T3" fmla="*/ 169 h 336"/>
              <a:gd name="T4" fmla="*/ 140 w 339"/>
              <a:gd name="T5" fmla="*/ 135 h 336"/>
              <a:gd name="T6" fmla="*/ 173 w 339"/>
              <a:gd name="T7" fmla="*/ 102 h 336"/>
              <a:gd name="T8" fmla="*/ 206 w 339"/>
              <a:gd name="T9" fmla="*/ 135 h 336"/>
              <a:gd name="T10" fmla="*/ 222 w 339"/>
              <a:gd name="T11" fmla="*/ 224 h 336"/>
              <a:gd name="T12" fmla="*/ 177 w 339"/>
              <a:gd name="T13" fmla="*/ 255 h 336"/>
              <a:gd name="T14" fmla="*/ 170 w 339"/>
              <a:gd name="T15" fmla="*/ 268 h 336"/>
              <a:gd name="T16" fmla="*/ 162 w 339"/>
              <a:gd name="T17" fmla="*/ 255 h 336"/>
              <a:gd name="T18" fmla="*/ 117 w 339"/>
              <a:gd name="T19" fmla="*/ 224 h 336"/>
              <a:gd name="T20" fmla="*/ 36 w 339"/>
              <a:gd name="T21" fmla="*/ 125 h 336"/>
              <a:gd name="T22" fmla="*/ 145 w 339"/>
              <a:gd name="T23" fmla="*/ 34 h 336"/>
              <a:gd name="T24" fmla="*/ 206 w 339"/>
              <a:gd name="T25" fmla="*/ 34 h 336"/>
              <a:gd name="T26" fmla="*/ 204 w 339"/>
              <a:gd name="T27" fmla="*/ 35 h 336"/>
              <a:gd name="T28" fmla="*/ 303 w 339"/>
              <a:gd name="T29" fmla="*/ 126 h 336"/>
              <a:gd name="T30" fmla="*/ 222 w 339"/>
              <a:gd name="T31" fmla="*/ 224 h 336"/>
              <a:gd name="T32" fmla="*/ 204 w 339"/>
              <a:gd name="T33" fmla="*/ 0 h 336"/>
              <a:gd name="T34" fmla="*/ 145 w 339"/>
              <a:gd name="T35" fmla="*/ 0 h 336"/>
              <a:gd name="T36" fmla="*/ 3 w 339"/>
              <a:gd name="T37" fmla="*/ 124 h 336"/>
              <a:gd name="T38" fmla="*/ 112 w 339"/>
              <a:gd name="T39" fmla="*/ 256 h 336"/>
              <a:gd name="T40" fmla="*/ 133 w 339"/>
              <a:gd name="T41" fmla="*/ 271 h 336"/>
              <a:gd name="T42" fmla="*/ 170 w 339"/>
              <a:gd name="T43" fmla="*/ 336 h 336"/>
              <a:gd name="T44" fmla="*/ 206 w 339"/>
              <a:gd name="T45" fmla="*/ 272 h 336"/>
              <a:gd name="T46" fmla="*/ 227 w 339"/>
              <a:gd name="T47" fmla="*/ 257 h 336"/>
              <a:gd name="T48" fmla="*/ 336 w 339"/>
              <a:gd name="T49" fmla="*/ 124 h 336"/>
              <a:gd name="T50" fmla="*/ 204 w 339"/>
              <a:gd name="T51" fmla="*/ 0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9" h="336">
                <a:moveTo>
                  <a:pt x="206" y="135"/>
                </a:moveTo>
                <a:cubicBezTo>
                  <a:pt x="206" y="154"/>
                  <a:pt x="191" y="169"/>
                  <a:pt x="173" y="169"/>
                </a:cubicBezTo>
                <a:cubicBezTo>
                  <a:pt x="155" y="169"/>
                  <a:pt x="140" y="154"/>
                  <a:pt x="140" y="135"/>
                </a:cubicBezTo>
                <a:cubicBezTo>
                  <a:pt x="140" y="117"/>
                  <a:pt x="155" y="102"/>
                  <a:pt x="173" y="102"/>
                </a:cubicBezTo>
                <a:cubicBezTo>
                  <a:pt x="191" y="102"/>
                  <a:pt x="206" y="117"/>
                  <a:pt x="206" y="135"/>
                </a:cubicBezTo>
                <a:close/>
                <a:moveTo>
                  <a:pt x="222" y="224"/>
                </a:moveTo>
                <a:cubicBezTo>
                  <a:pt x="203" y="226"/>
                  <a:pt x="187" y="238"/>
                  <a:pt x="177" y="255"/>
                </a:cubicBezTo>
                <a:lnTo>
                  <a:pt x="170" y="268"/>
                </a:lnTo>
                <a:lnTo>
                  <a:pt x="162" y="255"/>
                </a:lnTo>
                <a:cubicBezTo>
                  <a:pt x="153" y="238"/>
                  <a:pt x="136" y="227"/>
                  <a:pt x="117" y="224"/>
                </a:cubicBezTo>
                <a:cubicBezTo>
                  <a:pt x="69" y="217"/>
                  <a:pt x="34" y="174"/>
                  <a:pt x="36" y="125"/>
                </a:cubicBezTo>
                <a:cubicBezTo>
                  <a:pt x="39" y="74"/>
                  <a:pt x="85" y="34"/>
                  <a:pt x="145" y="34"/>
                </a:cubicBezTo>
                <a:lnTo>
                  <a:pt x="206" y="34"/>
                </a:lnTo>
                <a:lnTo>
                  <a:pt x="204" y="35"/>
                </a:lnTo>
                <a:cubicBezTo>
                  <a:pt x="256" y="35"/>
                  <a:pt x="301" y="76"/>
                  <a:pt x="303" y="126"/>
                </a:cubicBezTo>
                <a:cubicBezTo>
                  <a:pt x="305" y="174"/>
                  <a:pt x="270" y="217"/>
                  <a:pt x="222" y="224"/>
                </a:cubicBezTo>
                <a:close/>
                <a:moveTo>
                  <a:pt x="204" y="0"/>
                </a:moveTo>
                <a:lnTo>
                  <a:pt x="145" y="0"/>
                </a:lnTo>
                <a:cubicBezTo>
                  <a:pt x="67" y="0"/>
                  <a:pt x="6" y="55"/>
                  <a:pt x="3" y="124"/>
                </a:cubicBezTo>
                <a:cubicBezTo>
                  <a:pt x="0" y="190"/>
                  <a:pt x="49" y="247"/>
                  <a:pt x="112" y="256"/>
                </a:cubicBezTo>
                <a:cubicBezTo>
                  <a:pt x="121" y="257"/>
                  <a:pt x="129" y="263"/>
                  <a:pt x="133" y="271"/>
                </a:cubicBezTo>
                <a:lnTo>
                  <a:pt x="170" y="336"/>
                </a:lnTo>
                <a:lnTo>
                  <a:pt x="206" y="272"/>
                </a:lnTo>
                <a:cubicBezTo>
                  <a:pt x="210" y="264"/>
                  <a:pt x="218" y="258"/>
                  <a:pt x="227" y="257"/>
                </a:cubicBezTo>
                <a:cubicBezTo>
                  <a:pt x="291" y="248"/>
                  <a:pt x="339" y="190"/>
                  <a:pt x="336" y="124"/>
                </a:cubicBezTo>
                <a:cubicBezTo>
                  <a:pt x="333" y="55"/>
                  <a:pt x="273" y="0"/>
                  <a:pt x="20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E31B631E-9F5F-C94E-8742-98E586361C7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56076" y="1922464"/>
            <a:ext cx="268288" cy="254000"/>
          </a:xfrm>
          <a:custGeom>
            <a:avLst/>
            <a:gdLst>
              <a:gd name="T0" fmla="*/ 210 w 356"/>
              <a:gd name="T1" fmla="*/ 166 h 334"/>
              <a:gd name="T2" fmla="*/ 177 w 356"/>
              <a:gd name="T3" fmla="*/ 199 h 334"/>
              <a:gd name="T4" fmla="*/ 144 w 356"/>
              <a:gd name="T5" fmla="*/ 166 h 334"/>
              <a:gd name="T6" fmla="*/ 177 w 356"/>
              <a:gd name="T7" fmla="*/ 133 h 334"/>
              <a:gd name="T8" fmla="*/ 210 w 356"/>
              <a:gd name="T9" fmla="*/ 166 h 334"/>
              <a:gd name="T10" fmla="*/ 303 w 356"/>
              <a:gd name="T11" fmla="*/ 300 h 334"/>
              <a:gd name="T12" fmla="*/ 201 w 356"/>
              <a:gd name="T13" fmla="*/ 290 h 334"/>
              <a:gd name="T14" fmla="*/ 143 w 356"/>
              <a:gd name="T15" fmla="*/ 288 h 334"/>
              <a:gd name="T16" fmla="*/ 47 w 356"/>
              <a:gd name="T17" fmla="*/ 181 h 334"/>
              <a:gd name="T18" fmla="*/ 77 w 356"/>
              <a:gd name="T19" fmla="*/ 79 h 334"/>
              <a:gd name="T20" fmla="*/ 178 w 356"/>
              <a:gd name="T21" fmla="*/ 34 h 334"/>
              <a:gd name="T22" fmla="*/ 308 w 356"/>
              <a:gd name="T23" fmla="*/ 135 h 334"/>
              <a:gd name="T24" fmla="*/ 312 w 356"/>
              <a:gd name="T25" fmla="*/ 290 h 334"/>
              <a:gd name="T26" fmla="*/ 303 w 356"/>
              <a:gd name="T27" fmla="*/ 300 h 334"/>
              <a:gd name="T28" fmla="*/ 344 w 356"/>
              <a:gd name="T29" fmla="*/ 281 h 334"/>
              <a:gd name="T30" fmla="*/ 344 w 356"/>
              <a:gd name="T31" fmla="*/ 281 h 334"/>
              <a:gd name="T32" fmla="*/ 340 w 356"/>
              <a:gd name="T33" fmla="*/ 128 h 334"/>
              <a:gd name="T34" fmla="*/ 178 w 356"/>
              <a:gd name="T35" fmla="*/ 0 h 334"/>
              <a:gd name="T36" fmla="*/ 14 w 356"/>
              <a:gd name="T37" fmla="*/ 186 h 334"/>
              <a:gd name="T38" fmla="*/ 134 w 356"/>
              <a:gd name="T39" fmla="*/ 320 h 334"/>
              <a:gd name="T40" fmla="*/ 207 w 356"/>
              <a:gd name="T41" fmla="*/ 323 h 334"/>
              <a:gd name="T42" fmla="*/ 303 w 356"/>
              <a:gd name="T43" fmla="*/ 334 h 334"/>
              <a:gd name="T44" fmla="*/ 344 w 356"/>
              <a:gd name="T45" fmla="*/ 281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6" h="334">
                <a:moveTo>
                  <a:pt x="210" y="166"/>
                </a:moveTo>
                <a:cubicBezTo>
                  <a:pt x="210" y="184"/>
                  <a:pt x="195" y="199"/>
                  <a:pt x="177" y="199"/>
                </a:cubicBezTo>
                <a:cubicBezTo>
                  <a:pt x="158" y="199"/>
                  <a:pt x="144" y="184"/>
                  <a:pt x="144" y="166"/>
                </a:cubicBezTo>
                <a:cubicBezTo>
                  <a:pt x="144" y="148"/>
                  <a:pt x="158" y="133"/>
                  <a:pt x="177" y="133"/>
                </a:cubicBezTo>
                <a:cubicBezTo>
                  <a:pt x="195" y="133"/>
                  <a:pt x="210" y="148"/>
                  <a:pt x="210" y="166"/>
                </a:cubicBezTo>
                <a:close/>
                <a:moveTo>
                  <a:pt x="303" y="300"/>
                </a:moveTo>
                <a:cubicBezTo>
                  <a:pt x="286" y="300"/>
                  <a:pt x="256" y="281"/>
                  <a:pt x="201" y="290"/>
                </a:cubicBezTo>
                <a:cubicBezTo>
                  <a:pt x="182" y="294"/>
                  <a:pt x="162" y="293"/>
                  <a:pt x="143" y="288"/>
                </a:cubicBezTo>
                <a:cubicBezTo>
                  <a:pt x="92" y="274"/>
                  <a:pt x="54" y="231"/>
                  <a:pt x="47" y="181"/>
                </a:cubicBezTo>
                <a:cubicBezTo>
                  <a:pt x="42" y="144"/>
                  <a:pt x="52" y="108"/>
                  <a:pt x="77" y="79"/>
                </a:cubicBezTo>
                <a:cubicBezTo>
                  <a:pt x="102" y="50"/>
                  <a:pt x="139" y="34"/>
                  <a:pt x="178" y="34"/>
                </a:cubicBezTo>
                <a:cubicBezTo>
                  <a:pt x="244" y="34"/>
                  <a:pt x="296" y="79"/>
                  <a:pt x="308" y="135"/>
                </a:cubicBezTo>
                <a:cubicBezTo>
                  <a:pt x="322" y="199"/>
                  <a:pt x="287" y="192"/>
                  <a:pt x="312" y="290"/>
                </a:cubicBezTo>
                <a:cubicBezTo>
                  <a:pt x="314" y="296"/>
                  <a:pt x="308" y="300"/>
                  <a:pt x="303" y="300"/>
                </a:cubicBezTo>
                <a:close/>
                <a:moveTo>
                  <a:pt x="344" y="281"/>
                </a:moveTo>
                <a:lnTo>
                  <a:pt x="344" y="281"/>
                </a:lnTo>
                <a:cubicBezTo>
                  <a:pt x="321" y="192"/>
                  <a:pt x="356" y="202"/>
                  <a:pt x="340" y="128"/>
                </a:cubicBezTo>
                <a:cubicBezTo>
                  <a:pt x="325" y="57"/>
                  <a:pt x="260" y="0"/>
                  <a:pt x="178" y="0"/>
                </a:cubicBezTo>
                <a:cubicBezTo>
                  <a:pt x="79" y="0"/>
                  <a:pt x="0" y="86"/>
                  <a:pt x="14" y="186"/>
                </a:cubicBezTo>
                <a:cubicBezTo>
                  <a:pt x="23" y="249"/>
                  <a:pt x="71" y="303"/>
                  <a:pt x="134" y="320"/>
                </a:cubicBezTo>
                <a:cubicBezTo>
                  <a:pt x="158" y="326"/>
                  <a:pt x="182" y="327"/>
                  <a:pt x="207" y="323"/>
                </a:cubicBezTo>
                <a:cubicBezTo>
                  <a:pt x="252" y="315"/>
                  <a:pt x="283" y="334"/>
                  <a:pt x="303" y="334"/>
                </a:cubicBezTo>
                <a:cubicBezTo>
                  <a:pt x="330" y="334"/>
                  <a:pt x="351" y="309"/>
                  <a:pt x="344" y="28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0">
            <a:extLst>
              <a:ext uri="{FF2B5EF4-FFF2-40B4-BE49-F238E27FC236}">
                <a16:creationId xmlns:a16="http://schemas.microsoft.com/office/drawing/2014/main" id="{A8697CEE-D5CD-FE48-870D-555CBDD5865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62363" y="1922464"/>
            <a:ext cx="250825" cy="254000"/>
          </a:xfrm>
          <a:custGeom>
            <a:avLst/>
            <a:gdLst>
              <a:gd name="T0" fmla="*/ 66 w 333"/>
              <a:gd name="T1" fmla="*/ 43 h 334"/>
              <a:gd name="T2" fmla="*/ 83 w 333"/>
              <a:gd name="T3" fmla="*/ 34 h 334"/>
              <a:gd name="T4" fmla="*/ 250 w 333"/>
              <a:gd name="T5" fmla="*/ 34 h 334"/>
              <a:gd name="T6" fmla="*/ 266 w 333"/>
              <a:gd name="T7" fmla="*/ 43 h 334"/>
              <a:gd name="T8" fmla="*/ 266 w 333"/>
              <a:gd name="T9" fmla="*/ 64 h 334"/>
              <a:gd name="T10" fmla="*/ 174 w 333"/>
              <a:gd name="T11" fmla="*/ 111 h 334"/>
              <a:gd name="T12" fmla="*/ 159 w 333"/>
              <a:gd name="T13" fmla="*/ 111 h 334"/>
              <a:gd name="T14" fmla="*/ 66 w 333"/>
              <a:gd name="T15" fmla="*/ 64 h 334"/>
              <a:gd name="T16" fmla="*/ 66 w 333"/>
              <a:gd name="T17" fmla="*/ 43 h 334"/>
              <a:gd name="T18" fmla="*/ 38 w 333"/>
              <a:gd name="T19" fmla="*/ 87 h 334"/>
              <a:gd name="T20" fmla="*/ 151 w 333"/>
              <a:gd name="T21" fmla="*/ 144 h 334"/>
              <a:gd name="T22" fmla="*/ 181 w 333"/>
              <a:gd name="T23" fmla="*/ 144 h 334"/>
              <a:gd name="T24" fmla="*/ 295 w 333"/>
              <a:gd name="T25" fmla="*/ 87 h 334"/>
              <a:gd name="T26" fmla="*/ 300 w 333"/>
              <a:gd name="T27" fmla="*/ 80 h 334"/>
              <a:gd name="T28" fmla="*/ 300 w 333"/>
              <a:gd name="T29" fmla="*/ 27 h 334"/>
              <a:gd name="T30" fmla="*/ 266 w 333"/>
              <a:gd name="T31" fmla="*/ 0 h 334"/>
              <a:gd name="T32" fmla="*/ 66 w 333"/>
              <a:gd name="T33" fmla="*/ 0 h 334"/>
              <a:gd name="T34" fmla="*/ 33 w 333"/>
              <a:gd name="T35" fmla="*/ 27 h 334"/>
              <a:gd name="T36" fmla="*/ 33 w 333"/>
              <a:gd name="T37" fmla="*/ 80 h 334"/>
              <a:gd name="T38" fmla="*/ 38 w 333"/>
              <a:gd name="T39" fmla="*/ 87 h 334"/>
              <a:gd name="T40" fmla="*/ 300 w 333"/>
              <a:gd name="T41" fmla="*/ 277 h 334"/>
              <a:gd name="T42" fmla="*/ 283 w 333"/>
              <a:gd name="T43" fmla="*/ 300 h 334"/>
              <a:gd name="T44" fmla="*/ 50 w 333"/>
              <a:gd name="T45" fmla="*/ 300 h 334"/>
              <a:gd name="T46" fmla="*/ 33 w 333"/>
              <a:gd name="T47" fmla="*/ 277 h 334"/>
              <a:gd name="T48" fmla="*/ 33 w 333"/>
              <a:gd name="T49" fmla="*/ 169 h 334"/>
              <a:gd name="T50" fmla="*/ 45 w 333"/>
              <a:gd name="T51" fmla="*/ 161 h 334"/>
              <a:gd name="T52" fmla="*/ 152 w 333"/>
              <a:gd name="T53" fmla="*/ 215 h 334"/>
              <a:gd name="T54" fmla="*/ 181 w 333"/>
              <a:gd name="T55" fmla="*/ 215 h 334"/>
              <a:gd name="T56" fmla="*/ 288 w 333"/>
              <a:gd name="T57" fmla="*/ 164 h 334"/>
              <a:gd name="T58" fmla="*/ 300 w 333"/>
              <a:gd name="T59" fmla="*/ 171 h 334"/>
              <a:gd name="T60" fmla="*/ 300 w 333"/>
              <a:gd name="T61" fmla="*/ 277 h 334"/>
              <a:gd name="T62" fmla="*/ 285 w 333"/>
              <a:gd name="T63" fmla="*/ 126 h 334"/>
              <a:gd name="T64" fmla="*/ 174 w 333"/>
              <a:gd name="T65" fmla="*/ 181 h 334"/>
              <a:gd name="T66" fmla="*/ 159 w 333"/>
              <a:gd name="T67" fmla="*/ 181 h 334"/>
              <a:gd name="T68" fmla="*/ 48 w 333"/>
              <a:gd name="T69" fmla="*/ 126 h 334"/>
              <a:gd name="T70" fmla="*/ 0 w 333"/>
              <a:gd name="T71" fmla="*/ 155 h 334"/>
              <a:gd name="T72" fmla="*/ 0 w 333"/>
              <a:gd name="T73" fmla="*/ 293 h 334"/>
              <a:gd name="T74" fmla="*/ 33 w 333"/>
              <a:gd name="T75" fmla="*/ 334 h 334"/>
              <a:gd name="T76" fmla="*/ 300 w 333"/>
              <a:gd name="T77" fmla="*/ 334 h 334"/>
              <a:gd name="T78" fmla="*/ 333 w 333"/>
              <a:gd name="T79" fmla="*/ 293 h 334"/>
              <a:gd name="T80" fmla="*/ 333 w 333"/>
              <a:gd name="T81" fmla="*/ 155 h 334"/>
              <a:gd name="T82" fmla="*/ 285 w 333"/>
              <a:gd name="T83" fmla="*/ 126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4">
                <a:moveTo>
                  <a:pt x="66" y="43"/>
                </a:moveTo>
                <a:cubicBezTo>
                  <a:pt x="66" y="34"/>
                  <a:pt x="74" y="34"/>
                  <a:pt x="83" y="34"/>
                </a:cubicBezTo>
                <a:lnTo>
                  <a:pt x="250" y="34"/>
                </a:lnTo>
                <a:cubicBezTo>
                  <a:pt x="259" y="34"/>
                  <a:pt x="266" y="34"/>
                  <a:pt x="266" y="43"/>
                </a:cubicBezTo>
                <a:lnTo>
                  <a:pt x="266" y="64"/>
                </a:lnTo>
                <a:lnTo>
                  <a:pt x="174" y="111"/>
                </a:lnTo>
                <a:cubicBezTo>
                  <a:pt x="169" y="113"/>
                  <a:pt x="164" y="113"/>
                  <a:pt x="159" y="111"/>
                </a:cubicBezTo>
                <a:lnTo>
                  <a:pt x="66" y="64"/>
                </a:lnTo>
                <a:lnTo>
                  <a:pt x="66" y="43"/>
                </a:lnTo>
                <a:close/>
                <a:moveTo>
                  <a:pt x="38" y="87"/>
                </a:moveTo>
                <a:lnTo>
                  <a:pt x="151" y="144"/>
                </a:lnTo>
                <a:cubicBezTo>
                  <a:pt x="161" y="149"/>
                  <a:pt x="172" y="149"/>
                  <a:pt x="181" y="144"/>
                </a:cubicBezTo>
                <a:lnTo>
                  <a:pt x="295" y="87"/>
                </a:lnTo>
                <a:cubicBezTo>
                  <a:pt x="298" y="86"/>
                  <a:pt x="300" y="83"/>
                  <a:pt x="300" y="80"/>
                </a:cubicBezTo>
                <a:lnTo>
                  <a:pt x="300" y="27"/>
                </a:lnTo>
                <a:cubicBezTo>
                  <a:pt x="300" y="8"/>
                  <a:pt x="285" y="0"/>
                  <a:pt x="266" y="0"/>
                </a:cubicBezTo>
                <a:lnTo>
                  <a:pt x="66" y="0"/>
                </a:lnTo>
                <a:cubicBezTo>
                  <a:pt x="48" y="0"/>
                  <a:pt x="33" y="8"/>
                  <a:pt x="33" y="27"/>
                </a:cubicBezTo>
                <a:lnTo>
                  <a:pt x="33" y="80"/>
                </a:lnTo>
                <a:cubicBezTo>
                  <a:pt x="33" y="83"/>
                  <a:pt x="35" y="86"/>
                  <a:pt x="38" y="87"/>
                </a:cubicBezTo>
                <a:close/>
                <a:moveTo>
                  <a:pt x="300" y="277"/>
                </a:moveTo>
                <a:cubicBezTo>
                  <a:pt x="300" y="286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86"/>
                  <a:pt x="33" y="277"/>
                </a:cubicBezTo>
                <a:lnTo>
                  <a:pt x="33" y="169"/>
                </a:lnTo>
                <a:cubicBezTo>
                  <a:pt x="33" y="163"/>
                  <a:pt x="40" y="159"/>
                  <a:pt x="45" y="161"/>
                </a:cubicBezTo>
                <a:lnTo>
                  <a:pt x="152" y="215"/>
                </a:lnTo>
                <a:cubicBezTo>
                  <a:pt x="161" y="219"/>
                  <a:pt x="172" y="219"/>
                  <a:pt x="181" y="215"/>
                </a:cubicBezTo>
                <a:cubicBezTo>
                  <a:pt x="239" y="187"/>
                  <a:pt x="215" y="199"/>
                  <a:pt x="288" y="164"/>
                </a:cubicBezTo>
                <a:cubicBezTo>
                  <a:pt x="293" y="161"/>
                  <a:pt x="300" y="165"/>
                  <a:pt x="300" y="171"/>
                </a:cubicBezTo>
                <a:lnTo>
                  <a:pt x="300" y="277"/>
                </a:lnTo>
                <a:close/>
                <a:moveTo>
                  <a:pt x="285" y="126"/>
                </a:moveTo>
                <a:lnTo>
                  <a:pt x="174" y="181"/>
                </a:lnTo>
                <a:cubicBezTo>
                  <a:pt x="169" y="183"/>
                  <a:pt x="164" y="183"/>
                  <a:pt x="159" y="181"/>
                </a:cubicBezTo>
                <a:lnTo>
                  <a:pt x="48" y="126"/>
                </a:lnTo>
                <a:cubicBezTo>
                  <a:pt x="26" y="115"/>
                  <a:pt x="0" y="131"/>
                  <a:pt x="0" y="155"/>
                </a:cubicBezTo>
                <a:lnTo>
                  <a:pt x="0" y="293"/>
                </a:lnTo>
                <a:cubicBezTo>
                  <a:pt x="0" y="312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2"/>
                  <a:pt x="333" y="293"/>
                </a:cubicBezTo>
                <a:lnTo>
                  <a:pt x="333" y="155"/>
                </a:lnTo>
                <a:cubicBezTo>
                  <a:pt x="333" y="131"/>
                  <a:pt x="307" y="115"/>
                  <a:pt x="285" y="1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1">
            <a:extLst>
              <a:ext uri="{FF2B5EF4-FFF2-40B4-BE49-F238E27FC236}">
                <a16:creationId xmlns:a16="http://schemas.microsoft.com/office/drawing/2014/main" id="{50F9A08D-1DF5-A54C-BDDF-EC8392A3098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55951" y="1914526"/>
            <a:ext cx="257175" cy="252413"/>
          </a:xfrm>
          <a:custGeom>
            <a:avLst/>
            <a:gdLst>
              <a:gd name="T0" fmla="*/ 253 w 340"/>
              <a:gd name="T1" fmla="*/ 211 h 332"/>
              <a:gd name="T2" fmla="*/ 197 w 340"/>
              <a:gd name="T3" fmla="*/ 211 h 332"/>
              <a:gd name="T4" fmla="*/ 174 w 340"/>
              <a:gd name="T5" fmla="*/ 221 h 332"/>
              <a:gd name="T6" fmla="*/ 118 w 340"/>
              <a:gd name="T7" fmla="*/ 274 h 332"/>
              <a:gd name="T8" fmla="*/ 104 w 340"/>
              <a:gd name="T9" fmla="*/ 268 h 332"/>
              <a:gd name="T10" fmla="*/ 104 w 340"/>
              <a:gd name="T11" fmla="*/ 228 h 332"/>
              <a:gd name="T12" fmla="*/ 87 w 340"/>
              <a:gd name="T13" fmla="*/ 211 h 332"/>
              <a:gd name="T14" fmla="*/ 38 w 340"/>
              <a:gd name="T15" fmla="*/ 185 h 332"/>
              <a:gd name="T16" fmla="*/ 91 w 340"/>
              <a:gd name="T17" fmla="*/ 152 h 332"/>
              <a:gd name="T18" fmla="*/ 252 w 340"/>
              <a:gd name="T19" fmla="*/ 112 h 332"/>
              <a:gd name="T20" fmla="*/ 253 w 340"/>
              <a:gd name="T21" fmla="*/ 111 h 332"/>
              <a:gd name="T22" fmla="*/ 254 w 340"/>
              <a:gd name="T23" fmla="*/ 111 h 332"/>
              <a:gd name="T24" fmla="*/ 253 w 340"/>
              <a:gd name="T25" fmla="*/ 211 h 332"/>
              <a:gd name="T26" fmla="*/ 278 w 340"/>
              <a:gd name="T27" fmla="*/ 82 h 332"/>
              <a:gd name="T28" fmla="*/ 278 w 340"/>
              <a:gd name="T29" fmla="*/ 82 h 332"/>
              <a:gd name="T30" fmla="*/ 278 w 340"/>
              <a:gd name="T31" fmla="*/ 82 h 332"/>
              <a:gd name="T32" fmla="*/ 171 w 340"/>
              <a:gd name="T33" fmla="*/ 11 h 332"/>
              <a:gd name="T34" fmla="*/ 55 w 340"/>
              <a:gd name="T35" fmla="*/ 113 h 332"/>
              <a:gd name="T36" fmla="*/ 55 w 340"/>
              <a:gd name="T37" fmla="*/ 113 h 332"/>
              <a:gd name="T38" fmla="*/ 55 w 340"/>
              <a:gd name="T39" fmla="*/ 113 h 332"/>
              <a:gd name="T40" fmla="*/ 5 w 340"/>
              <a:gd name="T41" fmla="*/ 187 h 332"/>
              <a:gd name="T42" fmla="*/ 63 w 340"/>
              <a:gd name="T43" fmla="*/ 244 h 332"/>
              <a:gd name="T44" fmla="*/ 71 w 340"/>
              <a:gd name="T45" fmla="*/ 252 h 332"/>
              <a:gd name="T46" fmla="*/ 71 w 340"/>
              <a:gd name="T47" fmla="*/ 288 h 332"/>
              <a:gd name="T48" fmla="*/ 128 w 340"/>
              <a:gd name="T49" fmla="*/ 311 h 332"/>
              <a:gd name="T50" fmla="*/ 189 w 340"/>
              <a:gd name="T51" fmla="*/ 250 h 332"/>
              <a:gd name="T52" fmla="*/ 201 w 340"/>
              <a:gd name="T53" fmla="*/ 245 h 332"/>
              <a:gd name="T54" fmla="*/ 250 w 340"/>
              <a:gd name="T55" fmla="*/ 245 h 332"/>
              <a:gd name="T56" fmla="*/ 337 w 340"/>
              <a:gd name="T57" fmla="*/ 169 h 332"/>
              <a:gd name="T58" fmla="*/ 278 w 340"/>
              <a:gd name="T59" fmla="*/ 82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40" h="332">
                <a:moveTo>
                  <a:pt x="253" y="211"/>
                </a:moveTo>
                <a:lnTo>
                  <a:pt x="197" y="211"/>
                </a:lnTo>
                <a:cubicBezTo>
                  <a:pt x="189" y="211"/>
                  <a:pt x="180" y="215"/>
                  <a:pt x="174" y="221"/>
                </a:cubicBezTo>
                <a:lnTo>
                  <a:pt x="118" y="274"/>
                </a:lnTo>
                <a:cubicBezTo>
                  <a:pt x="113" y="279"/>
                  <a:pt x="104" y="276"/>
                  <a:pt x="104" y="268"/>
                </a:cubicBezTo>
                <a:lnTo>
                  <a:pt x="104" y="228"/>
                </a:lnTo>
                <a:cubicBezTo>
                  <a:pt x="104" y="219"/>
                  <a:pt x="97" y="211"/>
                  <a:pt x="87" y="211"/>
                </a:cubicBezTo>
                <a:cubicBezTo>
                  <a:pt x="71" y="211"/>
                  <a:pt x="44" y="212"/>
                  <a:pt x="38" y="185"/>
                </a:cubicBezTo>
                <a:cubicBezTo>
                  <a:pt x="32" y="155"/>
                  <a:pt x="67" y="133"/>
                  <a:pt x="91" y="152"/>
                </a:cubicBezTo>
                <a:cubicBezTo>
                  <a:pt x="57" y="39"/>
                  <a:pt x="230" y="0"/>
                  <a:pt x="252" y="112"/>
                </a:cubicBezTo>
                <a:cubicBezTo>
                  <a:pt x="253" y="112"/>
                  <a:pt x="253" y="111"/>
                  <a:pt x="253" y="111"/>
                </a:cubicBezTo>
                <a:cubicBezTo>
                  <a:pt x="253" y="111"/>
                  <a:pt x="254" y="111"/>
                  <a:pt x="254" y="111"/>
                </a:cubicBezTo>
                <a:cubicBezTo>
                  <a:pt x="319" y="111"/>
                  <a:pt x="322" y="211"/>
                  <a:pt x="253" y="211"/>
                </a:cubicBezTo>
                <a:close/>
                <a:moveTo>
                  <a:pt x="278" y="82"/>
                </a:moveTo>
                <a:cubicBezTo>
                  <a:pt x="278" y="82"/>
                  <a:pt x="278" y="82"/>
                  <a:pt x="278" y="82"/>
                </a:cubicBezTo>
                <a:cubicBezTo>
                  <a:pt x="278" y="82"/>
                  <a:pt x="278" y="82"/>
                  <a:pt x="278" y="82"/>
                </a:cubicBezTo>
                <a:cubicBezTo>
                  <a:pt x="260" y="40"/>
                  <a:pt x="218" y="11"/>
                  <a:pt x="171" y="11"/>
                </a:cubicBezTo>
                <a:cubicBezTo>
                  <a:pt x="111" y="11"/>
                  <a:pt x="62" y="56"/>
                  <a:pt x="55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23" y="121"/>
                  <a:pt x="0" y="152"/>
                  <a:pt x="5" y="187"/>
                </a:cubicBezTo>
                <a:cubicBezTo>
                  <a:pt x="8" y="216"/>
                  <a:pt x="32" y="239"/>
                  <a:pt x="63" y="244"/>
                </a:cubicBezTo>
                <a:cubicBezTo>
                  <a:pt x="67" y="244"/>
                  <a:pt x="71" y="248"/>
                  <a:pt x="71" y="252"/>
                </a:cubicBezTo>
                <a:lnTo>
                  <a:pt x="71" y="288"/>
                </a:lnTo>
                <a:cubicBezTo>
                  <a:pt x="71" y="317"/>
                  <a:pt x="107" y="332"/>
                  <a:pt x="128" y="311"/>
                </a:cubicBezTo>
                <a:lnTo>
                  <a:pt x="189" y="250"/>
                </a:lnTo>
                <a:cubicBezTo>
                  <a:pt x="192" y="246"/>
                  <a:pt x="197" y="245"/>
                  <a:pt x="201" y="245"/>
                </a:cubicBezTo>
                <a:lnTo>
                  <a:pt x="250" y="245"/>
                </a:lnTo>
                <a:cubicBezTo>
                  <a:pt x="294" y="245"/>
                  <a:pt x="333" y="212"/>
                  <a:pt x="337" y="169"/>
                </a:cubicBezTo>
                <a:cubicBezTo>
                  <a:pt x="340" y="128"/>
                  <a:pt x="315" y="93"/>
                  <a:pt x="278" y="8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2">
            <a:extLst>
              <a:ext uri="{FF2B5EF4-FFF2-40B4-BE49-F238E27FC236}">
                <a16:creationId xmlns:a16="http://schemas.microsoft.com/office/drawing/2014/main" id="{98433E1E-6D53-E542-B6DE-2E6371EB277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52713" y="1922464"/>
            <a:ext cx="257175" cy="244475"/>
          </a:xfrm>
          <a:custGeom>
            <a:avLst/>
            <a:gdLst>
              <a:gd name="T0" fmla="*/ 121 w 341"/>
              <a:gd name="T1" fmla="*/ 163 h 321"/>
              <a:gd name="T2" fmla="*/ 104 w 341"/>
              <a:gd name="T3" fmla="*/ 179 h 321"/>
              <a:gd name="T4" fmla="*/ 88 w 341"/>
              <a:gd name="T5" fmla="*/ 163 h 321"/>
              <a:gd name="T6" fmla="*/ 104 w 341"/>
              <a:gd name="T7" fmla="*/ 146 h 321"/>
              <a:gd name="T8" fmla="*/ 121 w 341"/>
              <a:gd name="T9" fmla="*/ 163 h 321"/>
              <a:gd name="T10" fmla="*/ 254 w 341"/>
              <a:gd name="T11" fmla="*/ 163 h 321"/>
              <a:gd name="T12" fmla="*/ 238 w 341"/>
              <a:gd name="T13" fmla="*/ 179 h 321"/>
              <a:gd name="T14" fmla="*/ 221 w 341"/>
              <a:gd name="T15" fmla="*/ 163 h 321"/>
              <a:gd name="T16" fmla="*/ 238 w 341"/>
              <a:gd name="T17" fmla="*/ 146 h 321"/>
              <a:gd name="T18" fmla="*/ 254 w 341"/>
              <a:gd name="T19" fmla="*/ 163 h 321"/>
              <a:gd name="T20" fmla="*/ 188 w 341"/>
              <a:gd name="T21" fmla="*/ 163 h 321"/>
              <a:gd name="T22" fmla="*/ 171 w 341"/>
              <a:gd name="T23" fmla="*/ 179 h 321"/>
              <a:gd name="T24" fmla="*/ 154 w 341"/>
              <a:gd name="T25" fmla="*/ 163 h 321"/>
              <a:gd name="T26" fmla="*/ 171 w 341"/>
              <a:gd name="T27" fmla="*/ 146 h 321"/>
              <a:gd name="T28" fmla="*/ 188 w 341"/>
              <a:gd name="T29" fmla="*/ 163 h 321"/>
              <a:gd name="T30" fmla="*/ 302 w 341"/>
              <a:gd name="T31" fmla="*/ 166 h 321"/>
              <a:gd name="T32" fmla="*/ 253 w 341"/>
              <a:gd name="T33" fmla="*/ 200 h 321"/>
              <a:gd name="T34" fmla="*/ 253 w 341"/>
              <a:gd name="T35" fmla="*/ 200 h 321"/>
              <a:gd name="T36" fmla="*/ 198 w 341"/>
              <a:gd name="T37" fmla="*/ 200 h 321"/>
              <a:gd name="T38" fmla="*/ 175 w 341"/>
              <a:gd name="T39" fmla="*/ 210 h 321"/>
              <a:gd name="T40" fmla="*/ 118 w 341"/>
              <a:gd name="T41" fmla="*/ 263 h 321"/>
              <a:gd name="T42" fmla="*/ 104 w 341"/>
              <a:gd name="T43" fmla="*/ 257 h 321"/>
              <a:gd name="T44" fmla="*/ 104 w 341"/>
              <a:gd name="T45" fmla="*/ 217 h 321"/>
              <a:gd name="T46" fmla="*/ 88 w 341"/>
              <a:gd name="T47" fmla="*/ 200 h 321"/>
              <a:gd name="T48" fmla="*/ 51 w 341"/>
              <a:gd name="T49" fmla="*/ 193 h 321"/>
              <a:gd name="T50" fmla="*/ 38 w 341"/>
              <a:gd name="T51" fmla="*/ 174 h 321"/>
              <a:gd name="T52" fmla="*/ 41 w 341"/>
              <a:gd name="T53" fmla="*/ 152 h 321"/>
              <a:gd name="T54" fmla="*/ 92 w 341"/>
              <a:gd name="T55" fmla="*/ 141 h 321"/>
              <a:gd name="T56" fmla="*/ 171 w 341"/>
              <a:gd name="T57" fmla="*/ 34 h 321"/>
              <a:gd name="T58" fmla="*/ 253 w 341"/>
              <a:gd name="T59" fmla="*/ 101 h 321"/>
              <a:gd name="T60" fmla="*/ 253 w 341"/>
              <a:gd name="T61" fmla="*/ 100 h 321"/>
              <a:gd name="T62" fmla="*/ 254 w 341"/>
              <a:gd name="T63" fmla="*/ 100 h 321"/>
              <a:gd name="T64" fmla="*/ 302 w 341"/>
              <a:gd name="T65" fmla="*/ 166 h 321"/>
              <a:gd name="T66" fmla="*/ 278 w 341"/>
              <a:gd name="T67" fmla="*/ 71 h 321"/>
              <a:gd name="T68" fmla="*/ 278 w 341"/>
              <a:gd name="T69" fmla="*/ 71 h 321"/>
              <a:gd name="T70" fmla="*/ 278 w 341"/>
              <a:gd name="T71" fmla="*/ 71 h 321"/>
              <a:gd name="T72" fmla="*/ 171 w 341"/>
              <a:gd name="T73" fmla="*/ 0 h 321"/>
              <a:gd name="T74" fmla="*/ 55 w 341"/>
              <a:gd name="T75" fmla="*/ 102 h 321"/>
              <a:gd name="T76" fmla="*/ 55 w 341"/>
              <a:gd name="T77" fmla="*/ 102 h 321"/>
              <a:gd name="T78" fmla="*/ 55 w 341"/>
              <a:gd name="T79" fmla="*/ 102 h 321"/>
              <a:gd name="T80" fmla="*/ 5 w 341"/>
              <a:gd name="T81" fmla="*/ 176 h 321"/>
              <a:gd name="T82" fmla="*/ 63 w 341"/>
              <a:gd name="T83" fmla="*/ 233 h 321"/>
              <a:gd name="T84" fmla="*/ 71 w 341"/>
              <a:gd name="T85" fmla="*/ 241 h 321"/>
              <a:gd name="T86" fmla="*/ 71 w 341"/>
              <a:gd name="T87" fmla="*/ 277 h 321"/>
              <a:gd name="T88" fmla="*/ 128 w 341"/>
              <a:gd name="T89" fmla="*/ 300 h 321"/>
              <a:gd name="T90" fmla="*/ 190 w 341"/>
              <a:gd name="T91" fmla="*/ 239 h 321"/>
              <a:gd name="T92" fmla="*/ 201 w 341"/>
              <a:gd name="T93" fmla="*/ 234 h 321"/>
              <a:gd name="T94" fmla="*/ 251 w 341"/>
              <a:gd name="T95" fmla="*/ 234 h 321"/>
              <a:gd name="T96" fmla="*/ 337 w 341"/>
              <a:gd name="T97" fmla="*/ 158 h 321"/>
              <a:gd name="T98" fmla="*/ 278 w 341"/>
              <a:gd name="T99" fmla="*/ 71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41" h="321">
                <a:moveTo>
                  <a:pt x="121" y="163"/>
                </a:moveTo>
                <a:cubicBezTo>
                  <a:pt x="121" y="172"/>
                  <a:pt x="114" y="179"/>
                  <a:pt x="104" y="179"/>
                </a:cubicBezTo>
                <a:cubicBezTo>
                  <a:pt x="95" y="179"/>
                  <a:pt x="88" y="172"/>
                  <a:pt x="88" y="163"/>
                </a:cubicBezTo>
                <a:cubicBezTo>
                  <a:pt x="88" y="153"/>
                  <a:pt x="95" y="146"/>
                  <a:pt x="104" y="146"/>
                </a:cubicBezTo>
                <a:cubicBezTo>
                  <a:pt x="114" y="146"/>
                  <a:pt x="121" y="153"/>
                  <a:pt x="121" y="163"/>
                </a:cubicBezTo>
                <a:close/>
                <a:moveTo>
                  <a:pt x="254" y="163"/>
                </a:moveTo>
                <a:cubicBezTo>
                  <a:pt x="254" y="172"/>
                  <a:pt x="247" y="179"/>
                  <a:pt x="238" y="179"/>
                </a:cubicBezTo>
                <a:cubicBezTo>
                  <a:pt x="228" y="179"/>
                  <a:pt x="221" y="172"/>
                  <a:pt x="221" y="163"/>
                </a:cubicBezTo>
                <a:cubicBezTo>
                  <a:pt x="221" y="153"/>
                  <a:pt x="228" y="146"/>
                  <a:pt x="238" y="146"/>
                </a:cubicBezTo>
                <a:cubicBezTo>
                  <a:pt x="247" y="146"/>
                  <a:pt x="254" y="153"/>
                  <a:pt x="254" y="163"/>
                </a:cubicBezTo>
                <a:close/>
                <a:moveTo>
                  <a:pt x="188" y="163"/>
                </a:moveTo>
                <a:cubicBezTo>
                  <a:pt x="188" y="172"/>
                  <a:pt x="180" y="179"/>
                  <a:pt x="171" y="179"/>
                </a:cubicBezTo>
                <a:cubicBezTo>
                  <a:pt x="162" y="179"/>
                  <a:pt x="154" y="172"/>
                  <a:pt x="154" y="163"/>
                </a:cubicBezTo>
                <a:cubicBezTo>
                  <a:pt x="154" y="153"/>
                  <a:pt x="162" y="146"/>
                  <a:pt x="171" y="146"/>
                </a:cubicBezTo>
                <a:cubicBezTo>
                  <a:pt x="180" y="146"/>
                  <a:pt x="188" y="153"/>
                  <a:pt x="188" y="163"/>
                </a:cubicBezTo>
                <a:close/>
                <a:moveTo>
                  <a:pt x="302" y="166"/>
                </a:moveTo>
                <a:cubicBezTo>
                  <a:pt x="295" y="187"/>
                  <a:pt x="275" y="200"/>
                  <a:pt x="253" y="200"/>
                </a:cubicBezTo>
                <a:lnTo>
                  <a:pt x="253" y="200"/>
                </a:lnTo>
                <a:lnTo>
                  <a:pt x="198" y="200"/>
                </a:lnTo>
                <a:cubicBezTo>
                  <a:pt x="189" y="200"/>
                  <a:pt x="181" y="204"/>
                  <a:pt x="175" y="210"/>
                </a:cubicBezTo>
                <a:lnTo>
                  <a:pt x="118" y="263"/>
                </a:lnTo>
                <a:cubicBezTo>
                  <a:pt x="113" y="268"/>
                  <a:pt x="104" y="265"/>
                  <a:pt x="104" y="257"/>
                </a:cubicBezTo>
                <a:lnTo>
                  <a:pt x="104" y="217"/>
                </a:lnTo>
                <a:cubicBezTo>
                  <a:pt x="104" y="208"/>
                  <a:pt x="97" y="200"/>
                  <a:pt x="88" y="200"/>
                </a:cubicBezTo>
                <a:cubicBezTo>
                  <a:pt x="73" y="200"/>
                  <a:pt x="62" y="202"/>
                  <a:pt x="51" y="193"/>
                </a:cubicBezTo>
                <a:cubicBezTo>
                  <a:pt x="45" y="188"/>
                  <a:pt x="40" y="182"/>
                  <a:pt x="38" y="174"/>
                </a:cubicBezTo>
                <a:cubicBezTo>
                  <a:pt x="37" y="166"/>
                  <a:pt x="38" y="158"/>
                  <a:pt x="41" y="152"/>
                </a:cubicBezTo>
                <a:cubicBezTo>
                  <a:pt x="50" y="134"/>
                  <a:pt x="74" y="127"/>
                  <a:pt x="92" y="141"/>
                </a:cubicBezTo>
                <a:cubicBezTo>
                  <a:pt x="75" y="85"/>
                  <a:pt x="117" y="34"/>
                  <a:pt x="171" y="34"/>
                </a:cubicBezTo>
                <a:cubicBezTo>
                  <a:pt x="212" y="34"/>
                  <a:pt x="245" y="64"/>
                  <a:pt x="253" y="101"/>
                </a:cubicBezTo>
                <a:cubicBezTo>
                  <a:pt x="253" y="101"/>
                  <a:pt x="253" y="100"/>
                  <a:pt x="253" y="100"/>
                </a:cubicBezTo>
                <a:cubicBezTo>
                  <a:pt x="254" y="100"/>
                  <a:pt x="254" y="100"/>
                  <a:pt x="254" y="100"/>
                </a:cubicBezTo>
                <a:cubicBezTo>
                  <a:pt x="286" y="100"/>
                  <a:pt x="313" y="131"/>
                  <a:pt x="302" y="166"/>
                </a:cubicBezTo>
                <a:close/>
                <a:moveTo>
                  <a:pt x="278" y="71"/>
                </a:moveTo>
                <a:cubicBezTo>
                  <a:pt x="278" y="71"/>
                  <a:pt x="278" y="71"/>
                  <a:pt x="278" y="71"/>
                </a:cubicBezTo>
                <a:cubicBezTo>
                  <a:pt x="278" y="71"/>
                  <a:pt x="278" y="71"/>
                  <a:pt x="278" y="71"/>
                </a:cubicBezTo>
                <a:cubicBezTo>
                  <a:pt x="260" y="29"/>
                  <a:pt x="219" y="0"/>
                  <a:pt x="171" y="0"/>
                </a:cubicBezTo>
                <a:cubicBezTo>
                  <a:pt x="112" y="0"/>
                  <a:pt x="63" y="45"/>
                  <a:pt x="55" y="102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23" y="110"/>
                  <a:pt x="0" y="141"/>
                  <a:pt x="5" y="176"/>
                </a:cubicBezTo>
                <a:cubicBezTo>
                  <a:pt x="9" y="205"/>
                  <a:pt x="33" y="228"/>
                  <a:pt x="63" y="233"/>
                </a:cubicBezTo>
                <a:cubicBezTo>
                  <a:pt x="68" y="233"/>
                  <a:pt x="71" y="237"/>
                  <a:pt x="71" y="241"/>
                </a:cubicBezTo>
                <a:lnTo>
                  <a:pt x="71" y="277"/>
                </a:lnTo>
                <a:cubicBezTo>
                  <a:pt x="71" y="306"/>
                  <a:pt x="107" y="321"/>
                  <a:pt x="128" y="300"/>
                </a:cubicBezTo>
                <a:lnTo>
                  <a:pt x="190" y="239"/>
                </a:lnTo>
                <a:cubicBezTo>
                  <a:pt x="193" y="235"/>
                  <a:pt x="197" y="234"/>
                  <a:pt x="201" y="234"/>
                </a:cubicBezTo>
                <a:lnTo>
                  <a:pt x="251" y="234"/>
                </a:lnTo>
                <a:cubicBezTo>
                  <a:pt x="294" y="234"/>
                  <a:pt x="334" y="201"/>
                  <a:pt x="337" y="158"/>
                </a:cubicBezTo>
                <a:cubicBezTo>
                  <a:pt x="341" y="117"/>
                  <a:pt x="315" y="82"/>
                  <a:pt x="278" y="7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3">
            <a:extLst>
              <a:ext uri="{FF2B5EF4-FFF2-40B4-BE49-F238E27FC236}">
                <a16:creationId xmlns:a16="http://schemas.microsoft.com/office/drawing/2014/main" id="{195DE84A-65EE-3F4F-8B26-56347978658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54238" y="1922464"/>
            <a:ext cx="250825" cy="254000"/>
          </a:xfrm>
          <a:custGeom>
            <a:avLst/>
            <a:gdLst>
              <a:gd name="T0" fmla="*/ 173 w 333"/>
              <a:gd name="T1" fmla="*/ 125 h 334"/>
              <a:gd name="T2" fmla="*/ 206 w 333"/>
              <a:gd name="T3" fmla="*/ 158 h 334"/>
              <a:gd name="T4" fmla="*/ 173 w 333"/>
              <a:gd name="T5" fmla="*/ 191 h 334"/>
              <a:gd name="T6" fmla="*/ 139 w 333"/>
              <a:gd name="T7" fmla="*/ 158 h 334"/>
              <a:gd name="T8" fmla="*/ 173 w 333"/>
              <a:gd name="T9" fmla="*/ 125 h 334"/>
              <a:gd name="T10" fmla="*/ 0 w 333"/>
              <a:gd name="T11" fmla="*/ 300 h 334"/>
              <a:gd name="T12" fmla="*/ 333 w 333"/>
              <a:gd name="T13" fmla="*/ 300 h 334"/>
              <a:gd name="T14" fmla="*/ 333 w 333"/>
              <a:gd name="T15" fmla="*/ 334 h 334"/>
              <a:gd name="T16" fmla="*/ 0 w 333"/>
              <a:gd name="T17" fmla="*/ 334 h 334"/>
              <a:gd name="T18" fmla="*/ 0 w 333"/>
              <a:gd name="T19" fmla="*/ 300 h 334"/>
              <a:gd name="T20" fmla="*/ 282 w 333"/>
              <a:gd name="T21" fmla="*/ 220 h 334"/>
              <a:gd name="T22" fmla="*/ 92 w 333"/>
              <a:gd name="T23" fmla="*/ 233 h 334"/>
              <a:gd name="T24" fmla="*/ 102 w 333"/>
              <a:gd name="T25" fmla="*/ 53 h 334"/>
              <a:gd name="T26" fmla="*/ 177 w 333"/>
              <a:gd name="T27" fmla="*/ 37 h 334"/>
              <a:gd name="T28" fmla="*/ 296 w 333"/>
              <a:gd name="T29" fmla="*/ 152 h 334"/>
              <a:gd name="T30" fmla="*/ 282 w 333"/>
              <a:gd name="T31" fmla="*/ 220 h 334"/>
              <a:gd name="T32" fmla="*/ 333 w 333"/>
              <a:gd name="T33" fmla="*/ 141 h 334"/>
              <a:gd name="T34" fmla="*/ 187 w 333"/>
              <a:gd name="T35" fmla="*/ 0 h 334"/>
              <a:gd name="T36" fmla="*/ 71 w 333"/>
              <a:gd name="T37" fmla="*/ 26 h 334"/>
              <a:gd name="T38" fmla="*/ 56 w 333"/>
              <a:gd name="T39" fmla="*/ 268 h 334"/>
              <a:gd name="T40" fmla="*/ 309 w 333"/>
              <a:gd name="T41" fmla="*/ 252 h 334"/>
              <a:gd name="T42" fmla="*/ 333 w 333"/>
              <a:gd name="T43" fmla="*/ 141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3" h="334">
                <a:moveTo>
                  <a:pt x="173" y="125"/>
                </a:moveTo>
                <a:cubicBezTo>
                  <a:pt x="191" y="125"/>
                  <a:pt x="206" y="140"/>
                  <a:pt x="206" y="158"/>
                </a:cubicBezTo>
                <a:cubicBezTo>
                  <a:pt x="206" y="177"/>
                  <a:pt x="191" y="191"/>
                  <a:pt x="173" y="191"/>
                </a:cubicBezTo>
                <a:cubicBezTo>
                  <a:pt x="154" y="191"/>
                  <a:pt x="139" y="177"/>
                  <a:pt x="139" y="158"/>
                </a:cubicBezTo>
                <a:cubicBezTo>
                  <a:pt x="139" y="140"/>
                  <a:pt x="154" y="125"/>
                  <a:pt x="173" y="125"/>
                </a:cubicBezTo>
                <a:close/>
                <a:moveTo>
                  <a:pt x="0" y="300"/>
                </a:moveTo>
                <a:lnTo>
                  <a:pt x="333" y="300"/>
                </a:lnTo>
                <a:lnTo>
                  <a:pt x="333" y="334"/>
                </a:lnTo>
                <a:lnTo>
                  <a:pt x="0" y="334"/>
                </a:lnTo>
                <a:lnTo>
                  <a:pt x="0" y="300"/>
                </a:lnTo>
                <a:close/>
                <a:moveTo>
                  <a:pt x="282" y="220"/>
                </a:moveTo>
                <a:lnTo>
                  <a:pt x="92" y="233"/>
                </a:lnTo>
                <a:lnTo>
                  <a:pt x="102" y="53"/>
                </a:lnTo>
                <a:lnTo>
                  <a:pt x="177" y="37"/>
                </a:lnTo>
                <a:lnTo>
                  <a:pt x="296" y="152"/>
                </a:lnTo>
                <a:lnTo>
                  <a:pt x="282" y="220"/>
                </a:lnTo>
                <a:close/>
                <a:moveTo>
                  <a:pt x="333" y="141"/>
                </a:moveTo>
                <a:lnTo>
                  <a:pt x="187" y="0"/>
                </a:lnTo>
                <a:lnTo>
                  <a:pt x="71" y="26"/>
                </a:lnTo>
                <a:lnTo>
                  <a:pt x="56" y="268"/>
                </a:lnTo>
                <a:lnTo>
                  <a:pt x="309" y="252"/>
                </a:lnTo>
                <a:lnTo>
                  <a:pt x="333" y="1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4">
            <a:extLst>
              <a:ext uri="{FF2B5EF4-FFF2-40B4-BE49-F238E27FC236}">
                <a16:creationId xmlns:a16="http://schemas.microsoft.com/office/drawing/2014/main" id="{A9F80FB1-D3BB-4B48-B4AE-E00DAE43896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51001" y="1922464"/>
            <a:ext cx="250825" cy="254000"/>
          </a:xfrm>
          <a:custGeom>
            <a:avLst/>
            <a:gdLst>
              <a:gd name="T0" fmla="*/ 173 w 333"/>
              <a:gd name="T1" fmla="*/ 123 h 335"/>
              <a:gd name="T2" fmla="*/ 206 w 333"/>
              <a:gd name="T3" fmla="*/ 156 h 335"/>
              <a:gd name="T4" fmla="*/ 173 w 333"/>
              <a:gd name="T5" fmla="*/ 189 h 335"/>
              <a:gd name="T6" fmla="*/ 140 w 333"/>
              <a:gd name="T7" fmla="*/ 156 h 335"/>
              <a:gd name="T8" fmla="*/ 173 w 333"/>
              <a:gd name="T9" fmla="*/ 123 h 335"/>
              <a:gd name="T10" fmla="*/ 333 w 333"/>
              <a:gd name="T11" fmla="*/ 318 h 335"/>
              <a:gd name="T12" fmla="*/ 317 w 333"/>
              <a:gd name="T13" fmla="*/ 335 h 335"/>
              <a:gd name="T14" fmla="*/ 17 w 333"/>
              <a:gd name="T15" fmla="*/ 335 h 335"/>
              <a:gd name="T16" fmla="*/ 0 w 333"/>
              <a:gd name="T17" fmla="*/ 318 h 335"/>
              <a:gd name="T18" fmla="*/ 17 w 333"/>
              <a:gd name="T19" fmla="*/ 301 h 335"/>
              <a:gd name="T20" fmla="*/ 317 w 333"/>
              <a:gd name="T21" fmla="*/ 301 h 335"/>
              <a:gd name="T22" fmla="*/ 333 w 333"/>
              <a:gd name="T23" fmla="*/ 318 h 335"/>
              <a:gd name="T24" fmla="*/ 269 w 333"/>
              <a:gd name="T25" fmla="*/ 219 h 335"/>
              <a:gd name="T26" fmla="*/ 111 w 333"/>
              <a:gd name="T27" fmla="*/ 229 h 335"/>
              <a:gd name="T28" fmla="*/ 93 w 333"/>
              <a:gd name="T29" fmla="*/ 212 h 335"/>
              <a:gd name="T30" fmla="*/ 102 w 333"/>
              <a:gd name="T31" fmla="*/ 64 h 335"/>
              <a:gd name="T32" fmla="*/ 115 w 333"/>
              <a:gd name="T33" fmla="*/ 48 h 335"/>
              <a:gd name="T34" fmla="*/ 169 w 333"/>
              <a:gd name="T35" fmla="*/ 37 h 335"/>
              <a:gd name="T36" fmla="*/ 184 w 333"/>
              <a:gd name="T37" fmla="*/ 41 h 335"/>
              <a:gd name="T38" fmla="*/ 290 w 333"/>
              <a:gd name="T39" fmla="*/ 144 h 335"/>
              <a:gd name="T40" fmla="*/ 295 w 333"/>
              <a:gd name="T41" fmla="*/ 159 h 335"/>
              <a:gd name="T42" fmla="*/ 285 w 333"/>
              <a:gd name="T43" fmla="*/ 206 h 335"/>
              <a:gd name="T44" fmla="*/ 269 w 333"/>
              <a:gd name="T45" fmla="*/ 219 h 335"/>
              <a:gd name="T46" fmla="*/ 320 w 333"/>
              <a:gd name="T47" fmla="*/ 126 h 335"/>
              <a:gd name="T48" fmla="*/ 201 w 333"/>
              <a:gd name="T49" fmla="*/ 11 h 335"/>
              <a:gd name="T50" fmla="*/ 170 w 333"/>
              <a:gd name="T51" fmla="*/ 2 h 335"/>
              <a:gd name="T52" fmla="*/ 95 w 333"/>
              <a:gd name="T53" fmla="*/ 19 h 335"/>
              <a:gd name="T54" fmla="*/ 69 w 333"/>
              <a:gd name="T55" fmla="*/ 49 h 335"/>
              <a:gd name="T56" fmla="*/ 59 w 333"/>
              <a:gd name="T57" fmla="*/ 229 h 335"/>
              <a:gd name="T58" fmla="*/ 94 w 333"/>
              <a:gd name="T59" fmla="*/ 264 h 335"/>
              <a:gd name="T60" fmla="*/ 284 w 333"/>
              <a:gd name="T61" fmla="*/ 252 h 335"/>
              <a:gd name="T62" fmla="*/ 315 w 333"/>
              <a:gd name="T63" fmla="*/ 225 h 335"/>
              <a:gd name="T64" fmla="*/ 329 w 333"/>
              <a:gd name="T65" fmla="*/ 157 h 335"/>
              <a:gd name="T66" fmla="*/ 320 w 333"/>
              <a:gd name="T67" fmla="*/ 126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3" h="335">
                <a:moveTo>
                  <a:pt x="173" y="123"/>
                </a:moveTo>
                <a:cubicBezTo>
                  <a:pt x="191" y="123"/>
                  <a:pt x="206" y="138"/>
                  <a:pt x="206" y="156"/>
                </a:cubicBezTo>
                <a:cubicBezTo>
                  <a:pt x="206" y="174"/>
                  <a:pt x="191" y="189"/>
                  <a:pt x="173" y="189"/>
                </a:cubicBezTo>
                <a:cubicBezTo>
                  <a:pt x="155" y="189"/>
                  <a:pt x="140" y="174"/>
                  <a:pt x="140" y="156"/>
                </a:cubicBezTo>
                <a:cubicBezTo>
                  <a:pt x="140" y="138"/>
                  <a:pt x="155" y="123"/>
                  <a:pt x="173" y="123"/>
                </a:cubicBezTo>
                <a:close/>
                <a:moveTo>
                  <a:pt x="333" y="318"/>
                </a:moveTo>
                <a:cubicBezTo>
                  <a:pt x="333" y="327"/>
                  <a:pt x="326" y="335"/>
                  <a:pt x="317" y="335"/>
                </a:cubicBezTo>
                <a:lnTo>
                  <a:pt x="17" y="335"/>
                </a:lnTo>
                <a:cubicBezTo>
                  <a:pt x="7" y="335"/>
                  <a:pt x="0" y="327"/>
                  <a:pt x="0" y="318"/>
                </a:cubicBezTo>
                <a:cubicBezTo>
                  <a:pt x="0" y="309"/>
                  <a:pt x="7" y="301"/>
                  <a:pt x="17" y="301"/>
                </a:cubicBezTo>
                <a:lnTo>
                  <a:pt x="317" y="301"/>
                </a:lnTo>
                <a:cubicBezTo>
                  <a:pt x="326" y="301"/>
                  <a:pt x="333" y="309"/>
                  <a:pt x="333" y="318"/>
                </a:cubicBezTo>
                <a:close/>
                <a:moveTo>
                  <a:pt x="269" y="219"/>
                </a:moveTo>
                <a:lnTo>
                  <a:pt x="111" y="229"/>
                </a:lnTo>
                <a:cubicBezTo>
                  <a:pt x="101" y="230"/>
                  <a:pt x="93" y="222"/>
                  <a:pt x="93" y="212"/>
                </a:cubicBezTo>
                <a:lnTo>
                  <a:pt x="102" y="64"/>
                </a:lnTo>
                <a:cubicBezTo>
                  <a:pt x="102" y="56"/>
                  <a:pt x="108" y="50"/>
                  <a:pt x="115" y="48"/>
                </a:cubicBezTo>
                <a:lnTo>
                  <a:pt x="169" y="37"/>
                </a:lnTo>
                <a:cubicBezTo>
                  <a:pt x="174" y="35"/>
                  <a:pt x="180" y="37"/>
                  <a:pt x="184" y="41"/>
                </a:cubicBezTo>
                <a:lnTo>
                  <a:pt x="290" y="144"/>
                </a:lnTo>
                <a:cubicBezTo>
                  <a:pt x="294" y="148"/>
                  <a:pt x="296" y="154"/>
                  <a:pt x="295" y="159"/>
                </a:cubicBezTo>
                <a:lnTo>
                  <a:pt x="285" y="206"/>
                </a:lnTo>
                <a:cubicBezTo>
                  <a:pt x="283" y="213"/>
                  <a:pt x="277" y="219"/>
                  <a:pt x="269" y="219"/>
                </a:cubicBezTo>
                <a:close/>
                <a:moveTo>
                  <a:pt x="320" y="126"/>
                </a:moveTo>
                <a:lnTo>
                  <a:pt x="201" y="11"/>
                </a:lnTo>
                <a:cubicBezTo>
                  <a:pt x="192" y="3"/>
                  <a:pt x="181" y="0"/>
                  <a:pt x="170" y="2"/>
                </a:cubicBezTo>
                <a:lnTo>
                  <a:pt x="95" y="19"/>
                </a:lnTo>
                <a:cubicBezTo>
                  <a:pt x="81" y="22"/>
                  <a:pt x="70" y="34"/>
                  <a:pt x="69" y="49"/>
                </a:cubicBezTo>
                <a:lnTo>
                  <a:pt x="59" y="229"/>
                </a:lnTo>
                <a:cubicBezTo>
                  <a:pt x="58" y="249"/>
                  <a:pt x="74" y="265"/>
                  <a:pt x="94" y="264"/>
                </a:cubicBezTo>
                <a:lnTo>
                  <a:pt x="284" y="252"/>
                </a:lnTo>
                <a:cubicBezTo>
                  <a:pt x="299" y="251"/>
                  <a:pt x="311" y="240"/>
                  <a:pt x="315" y="225"/>
                </a:cubicBezTo>
                <a:lnTo>
                  <a:pt x="329" y="157"/>
                </a:lnTo>
                <a:cubicBezTo>
                  <a:pt x="332" y="146"/>
                  <a:pt x="328" y="134"/>
                  <a:pt x="320" y="12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5">
            <a:extLst>
              <a:ext uri="{FF2B5EF4-FFF2-40B4-BE49-F238E27FC236}">
                <a16:creationId xmlns:a16="http://schemas.microsoft.com/office/drawing/2014/main" id="{0DF0B950-106E-B140-A038-E4724DE6F13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47763" y="1922464"/>
            <a:ext cx="252413" cy="254000"/>
          </a:xfrm>
          <a:custGeom>
            <a:avLst/>
            <a:gdLst>
              <a:gd name="T0" fmla="*/ 196 w 334"/>
              <a:gd name="T1" fmla="*/ 169 h 334"/>
              <a:gd name="T2" fmla="*/ 293 w 334"/>
              <a:gd name="T3" fmla="*/ 72 h 334"/>
              <a:gd name="T4" fmla="*/ 307 w 334"/>
              <a:gd name="T5" fmla="*/ 78 h 334"/>
              <a:gd name="T6" fmla="*/ 308 w 334"/>
              <a:gd name="T7" fmla="*/ 101 h 334"/>
              <a:gd name="T8" fmla="*/ 325 w 334"/>
              <a:gd name="T9" fmla="*/ 117 h 334"/>
              <a:gd name="T10" fmla="*/ 321 w 334"/>
              <a:gd name="T11" fmla="*/ 117 h 334"/>
              <a:gd name="T12" fmla="*/ 334 w 334"/>
              <a:gd name="T13" fmla="*/ 100 h 334"/>
              <a:gd name="T14" fmla="*/ 334 w 334"/>
              <a:gd name="T15" fmla="*/ 34 h 334"/>
              <a:gd name="T16" fmla="*/ 300 w 334"/>
              <a:gd name="T17" fmla="*/ 0 h 334"/>
              <a:gd name="T18" fmla="*/ 242 w 334"/>
              <a:gd name="T19" fmla="*/ 0 h 334"/>
              <a:gd name="T20" fmla="*/ 217 w 334"/>
              <a:gd name="T21" fmla="*/ 17 h 334"/>
              <a:gd name="T22" fmla="*/ 217 w 334"/>
              <a:gd name="T23" fmla="*/ 17 h 334"/>
              <a:gd name="T24" fmla="*/ 237 w 334"/>
              <a:gd name="T25" fmla="*/ 34 h 334"/>
              <a:gd name="T26" fmla="*/ 263 w 334"/>
              <a:gd name="T27" fmla="*/ 34 h 334"/>
              <a:gd name="T28" fmla="*/ 268 w 334"/>
              <a:gd name="T29" fmla="*/ 49 h 334"/>
              <a:gd name="T30" fmla="*/ 172 w 334"/>
              <a:gd name="T31" fmla="*/ 146 h 334"/>
              <a:gd name="T32" fmla="*/ 172 w 334"/>
              <a:gd name="T33" fmla="*/ 169 h 334"/>
              <a:gd name="T34" fmla="*/ 196 w 334"/>
              <a:gd name="T35" fmla="*/ 169 h 334"/>
              <a:gd name="T36" fmla="*/ 334 w 334"/>
              <a:gd name="T37" fmla="*/ 217 h 334"/>
              <a:gd name="T38" fmla="*/ 334 w 334"/>
              <a:gd name="T39" fmla="*/ 301 h 334"/>
              <a:gd name="T40" fmla="*/ 308 w 334"/>
              <a:gd name="T41" fmla="*/ 334 h 334"/>
              <a:gd name="T42" fmla="*/ 41 w 334"/>
              <a:gd name="T43" fmla="*/ 334 h 334"/>
              <a:gd name="T44" fmla="*/ 0 w 334"/>
              <a:gd name="T45" fmla="*/ 301 h 334"/>
              <a:gd name="T46" fmla="*/ 0 w 334"/>
              <a:gd name="T47" fmla="*/ 34 h 334"/>
              <a:gd name="T48" fmla="*/ 41 w 334"/>
              <a:gd name="T49" fmla="*/ 0 h 334"/>
              <a:gd name="T50" fmla="*/ 124 w 334"/>
              <a:gd name="T51" fmla="*/ 0 h 334"/>
              <a:gd name="T52" fmla="*/ 141 w 334"/>
              <a:gd name="T53" fmla="*/ 17 h 334"/>
              <a:gd name="T54" fmla="*/ 124 w 334"/>
              <a:gd name="T55" fmla="*/ 34 h 334"/>
              <a:gd name="T56" fmla="*/ 58 w 334"/>
              <a:gd name="T57" fmla="*/ 34 h 334"/>
              <a:gd name="T58" fmla="*/ 34 w 334"/>
              <a:gd name="T59" fmla="*/ 51 h 334"/>
              <a:gd name="T60" fmla="*/ 34 w 334"/>
              <a:gd name="T61" fmla="*/ 267 h 334"/>
              <a:gd name="T62" fmla="*/ 74 w 334"/>
              <a:gd name="T63" fmla="*/ 300 h 334"/>
              <a:gd name="T64" fmla="*/ 291 w 334"/>
              <a:gd name="T65" fmla="*/ 300 h 334"/>
              <a:gd name="T66" fmla="*/ 300 w 334"/>
              <a:gd name="T67" fmla="*/ 284 h 334"/>
              <a:gd name="T68" fmla="*/ 300 w 334"/>
              <a:gd name="T69" fmla="*/ 217 h 334"/>
              <a:gd name="T70" fmla="*/ 317 w 334"/>
              <a:gd name="T71" fmla="*/ 201 h 334"/>
              <a:gd name="T72" fmla="*/ 334 w 334"/>
              <a:gd name="T73" fmla="*/ 21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4" h="334">
                <a:moveTo>
                  <a:pt x="196" y="169"/>
                </a:moveTo>
                <a:lnTo>
                  <a:pt x="293" y="72"/>
                </a:lnTo>
                <a:cubicBezTo>
                  <a:pt x="298" y="67"/>
                  <a:pt x="307" y="71"/>
                  <a:pt x="307" y="78"/>
                </a:cubicBezTo>
                <a:lnTo>
                  <a:pt x="308" y="101"/>
                </a:lnTo>
                <a:cubicBezTo>
                  <a:pt x="308" y="110"/>
                  <a:pt x="316" y="117"/>
                  <a:pt x="325" y="117"/>
                </a:cubicBezTo>
                <a:lnTo>
                  <a:pt x="321" y="117"/>
                </a:lnTo>
                <a:cubicBezTo>
                  <a:pt x="330" y="117"/>
                  <a:pt x="334" y="109"/>
                  <a:pt x="334" y="100"/>
                </a:cubicBezTo>
                <a:lnTo>
                  <a:pt x="334" y="34"/>
                </a:lnTo>
                <a:cubicBezTo>
                  <a:pt x="334" y="15"/>
                  <a:pt x="319" y="0"/>
                  <a:pt x="300" y="0"/>
                </a:cubicBezTo>
                <a:lnTo>
                  <a:pt x="242" y="0"/>
                </a:lnTo>
                <a:cubicBezTo>
                  <a:pt x="233" y="0"/>
                  <a:pt x="217" y="7"/>
                  <a:pt x="217" y="17"/>
                </a:cubicBezTo>
                <a:lnTo>
                  <a:pt x="217" y="17"/>
                </a:lnTo>
                <a:cubicBezTo>
                  <a:pt x="217" y="26"/>
                  <a:pt x="228" y="34"/>
                  <a:pt x="237" y="34"/>
                </a:cubicBezTo>
                <a:lnTo>
                  <a:pt x="263" y="34"/>
                </a:lnTo>
                <a:cubicBezTo>
                  <a:pt x="270" y="35"/>
                  <a:pt x="273" y="44"/>
                  <a:pt x="268" y="49"/>
                </a:cubicBezTo>
                <a:lnTo>
                  <a:pt x="172" y="146"/>
                </a:lnTo>
                <a:cubicBezTo>
                  <a:pt x="165" y="152"/>
                  <a:pt x="166" y="163"/>
                  <a:pt x="172" y="169"/>
                </a:cubicBezTo>
                <a:cubicBezTo>
                  <a:pt x="179" y="176"/>
                  <a:pt x="189" y="176"/>
                  <a:pt x="196" y="169"/>
                </a:cubicBezTo>
                <a:close/>
                <a:moveTo>
                  <a:pt x="334" y="217"/>
                </a:moveTo>
                <a:lnTo>
                  <a:pt x="334" y="301"/>
                </a:lnTo>
                <a:cubicBezTo>
                  <a:pt x="334" y="319"/>
                  <a:pt x="326" y="334"/>
                  <a:pt x="308" y="334"/>
                </a:cubicBezTo>
                <a:lnTo>
                  <a:pt x="41" y="334"/>
                </a:lnTo>
                <a:cubicBezTo>
                  <a:pt x="23" y="334"/>
                  <a:pt x="0" y="319"/>
                  <a:pt x="0" y="301"/>
                </a:cubicBezTo>
                <a:lnTo>
                  <a:pt x="0" y="34"/>
                </a:lnTo>
                <a:cubicBezTo>
                  <a:pt x="0" y="15"/>
                  <a:pt x="23" y="0"/>
                  <a:pt x="41" y="0"/>
                </a:cubicBezTo>
                <a:lnTo>
                  <a:pt x="124" y="0"/>
                </a:lnTo>
                <a:cubicBezTo>
                  <a:pt x="134" y="0"/>
                  <a:pt x="141" y="8"/>
                  <a:pt x="141" y="17"/>
                </a:cubicBezTo>
                <a:cubicBezTo>
                  <a:pt x="141" y="26"/>
                  <a:pt x="134" y="34"/>
                  <a:pt x="124" y="34"/>
                </a:cubicBezTo>
                <a:lnTo>
                  <a:pt x="58" y="34"/>
                </a:lnTo>
                <a:cubicBezTo>
                  <a:pt x="49" y="34"/>
                  <a:pt x="34" y="41"/>
                  <a:pt x="34" y="51"/>
                </a:cubicBezTo>
                <a:lnTo>
                  <a:pt x="34" y="267"/>
                </a:lnTo>
                <a:cubicBezTo>
                  <a:pt x="34" y="286"/>
                  <a:pt x="56" y="300"/>
                  <a:pt x="74" y="300"/>
                </a:cubicBezTo>
                <a:lnTo>
                  <a:pt x="291" y="300"/>
                </a:lnTo>
                <a:cubicBezTo>
                  <a:pt x="300" y="300"/>
                  <a:pt x="300" y="293"/>
                  <a:pt x="300" y="284"/>
                </a:cubicBezTo>
                <a:lnTo>
                  <a:pt x="300" y="217"/>
                </a:lnTo>
                <a:cubicBezTo>
                  <a:pt x="300" y="208"/>
                  <a:pt x="308" y="201"/>
                  <a:pt x="317" y="201"/>
                </a:cubicBezTo>
                <a:cubicBezTo>
                  <a:pt x="326" y="201"/>
                  <a:pt x="334" y="208"/>
                  <a:pt x="334" y="2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6">
            <a:extLst>
              <a:ext uri="{FF2B5EF4-FFF2-40B4-BE49-F238E27FC236}">
                <a16:creationId xmlns:a16="http://schemas.microsoft.com/office/drawing/2014/main" id="{44D62D56-800D-C244-95D5-AD47EB24A1B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73726" y="1416051"/>
            <a:ext cx="252413" cy="254000"/>
          </a:xfrm>
          <a:custGeom>
            <a:avLst/>
            <a:gdLst>
              <a:gd name="T0" fmla="*/ 200 w 334"/>
              <a:gd name="T1" fmla="*/ 0 h 333"/>
              <a:gd name="T2" fmla="*/ 200 w 334"/>
              <a:gd name="T3" fmla="*/ 33 h 333"/>
              <a:gd name="T4" fmla="*/ 275 w 334"/>
              <a:gd name="T5" fmla="*/ 33 h 333"/>
              <a:gd name="T6" fmla="*/ 151 w 334"/>
              <a:gd name="T7" fmla="*/ 152 h 333"/>
              <a:gd name="T8" fmla="*/ 176 w 334"/>
              <a:gd name="T9" fmla="*/ 174 h 333"/>
              <a:gd name="T10" fmla="*/ 300 w 334"/>
              <a:gd name="T11" fmla="*/ 48 h 333"/>
              <a:gd name="T12" fmla="*/ 300 w 334"/>
              <a:gd name="T13" fmla="*/ 133 h 333"/>
              <a:gd name="T14" fmla="*/ 334 w 334"/>
              <a:gd name="T15" fmla="*/ 133 h 333"/>
              <a:gd name="T16" fmla="*/ 334 w 334"/>
              <a:gd name="T17" fmla="*/ 0 h 333"/>
              <a:gd name="T18" fmla="*/ 200 w 334"/>
              <a:gd name="T19" fmla="*/ 0 h 333"/>
              <a:gd name="T20" fmla="*/ 300 w 334"/>
              <a:gd name="T21" fmla="*/ 200 h 333"/>
              <a:gd name="T22" fmla="*/ 334 w 334"/>
              <a:gd name="T23" fmla="*/ 200 h 333"/>
              <a:gd name="T24" fmla="*/ 334 w 334"/>
              <a:gd name="T25" fmla="*/ 333 h 333"/>
              <a:gd name="T26" fmla="*/ 0 w 334"/>
              <a:gd name="T27" fmla="*/ 333 h 333"/>
              <a:gd name="T28" fmla="*/ 0 w 334"/>
              <a:gd name="T29" fmla="*/ 0 h 333"/>
              <a:gd name="T30" fmla="*/ 134 w 334"/>
              <a:gd name="T31" fmla="*/ 0 h 333"/>
              <a:gd name="T32" fmla="*/ 134 w 334"/>
              <a:gd name="T33" fmla="*/ 33 h 333"/>
              <a:gd name="T34" fmla="*/ 34 w 334"/>
              <a:gd name="T35" fmla="*/ 33 h 333"/>
              <a:gd name="T36" fmla="*/ 34 w 334"/>
              <a:gd name="T37" fmla="*/ 300 h 333"/>
              <a:gd name="T38" fmla="*/ 300 w 334"/>
              <a:gd name="T39" fmla="*/ 300 h 333"/>
              <a:gd name="T40" fmla="*/ 300 w 334"/>
              <a:gd name="T41" fmla="*/ 2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4" h="333">
                <a:moveTo>
                  <a:pt x="200" y="0"/>
                </a:moveTo>
                <a:lnTo>
                  <a:pt x="200" y="33"/>
                </a:lnTo>
                <a:lnTo>
                  <a:pt x="275" y="33"/>
                </a:lnTo>
                <a:lnTo>
                  <a:pt x="151" y="152"/>
                </a:lnTo>
                <a:lnTo>
                  <a:pt x="176" y="174"/>
                </a:lnTo>
                <a:lnTo>
                  <a:pt x="300" y="48"/>
                </a:lnTo>
                <a:lnTo>
                  <a:pt x="300" y="133"/>
                </a:lnTo>
                <a:lnTo>
                  <a:pt x="334" y="133"/>
                </a:lnTo>
                <a:lnTo>
                  <a:pt x="334" y="0"/>
                </a:lnTo>
                <a:lnTo>
                  <a:pt x="200" y="0"/>
                </a:lnTo>
                <a:close/>
                <a:moveTo>
                  <a:pt x="300" y="200"/>
                </a:moveTo>
                <a:lnTo>
                  <a:pt x="334" y="200"/>
                </a:lnTo>
                <a:lnTo>
                  <a:pt x="334" y="333"/>
                </a:lnTo>
                <a:lnTo>
                  <a:pt x="0" y="333"/>
                </a:lnTo>
                <a:lnTo>
                  <a:pt x="0" y="0"/>
                </a:lnTo>
                <a:lnTo>
                  <a:pt x="134" y="0"/>
                </a:lnTo>
                <a:lnTo>
                  <a:pt x="134" y="33"/>
                </a:lnTo>
                <a:lnTo>
                  <a:pt x="34" y="33"/>
                </a:lnTo>
                <a:lnTo>
                  <a:pt x="34" y="300"/>
                </a:lnTo>
                <a:lnTo>
                  <a:pt x="300" y="300"/>
                </a:lnTo>
                <a:lnTo>
                  <a:pt x="300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7">
            <a:extLst>
              <a:ext uri="{FF2B5EF4-FFF2-40B4-BE49-F238E27FC236}">
                <a16:creationId xmlns:a16="http://schemas.microsoft.com/office/drawing/2014/main" id="{8443321C-5C62-0E45-8361-5F944D67E75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70488" y="1416051"/>
            <a:ext cx="252413" cy="254000"/>
          </a:xfrm>
          <a:custGeom>
            <a:avLst/>
            <a:gdLst>
              <a:gd name="T0" fmla="*/ 300 w 333"/>
              <a:gd name="T1" fmla="*/ 65 h 333"/>
              <a:gd name="T2" fmla="*/ 166 w 333"/>
              <a:gd name="T3" fmla="*/ 182 h 333"/>
              <a:gd name="T4" fmla="*/ 33 w 333"/>
              <a:gd name="T5" fmla="*/ 65 h 333"/>
              <a:gd name="T6" fmla="*/ 33 w 333"/>
              <a:gd name="T7" fmla="*/ 33 h 333"/>
              <a:gd name="T8" fmla="*/ 300 w 333"/>
              <a:gd name="T9" fmla="*/ 33 h 333"/>
              <a:gd name="T10" fmla="*/ 300 w 333"/>
              <a:gd name="T11" fmla="*/ 65 h 333"/>
              <a:gd name="T12" fmla="*/ 33 w 333"/>
              <a:gd name="T13" fmla="*/ 300 h 333"/>
              <a:gd name="T14" fmla="*/ 33 w 333"/>
              <a:gd name="T15" fmla="*/ 109 h 333"/>
              <a:gd name="T16" fmla="*/ 166 w 333"/>
              <a:gd name="T17" fmla="*/ 227 h 333"/>
              <a:gd name="T18" fmla="*/ 300 w 333"/>
              <a:gd name="T19" fmla="*/ 109 h 333"/>
              <a:gd name="T20" fmla="*/ 300 w 333"/>
              <a:gd name="T21" fmla="*/ 300 h 333"/>
              <a:gd name="T22" fmla="*/ 33 w 333"/>
              <a:gd name="T23" fmla="*/ 300 h 333"/>
              <a:gd name="T24" fmla="*/ 0 w 333"/>
              <a:gd name="T25" fmla="*/ 333 h 333"/>
              <a:gd name="T26" fmla="*/ 333 w 333"/>
              <a:gd name="T27" fmla="*/ 333 h 333"/>
              <a:gd name="T28" fmla="*/ 333 w 333"/>
              <a:gd name="T29" fmla="*/ 0 h 333"/>
              <a:gd name="T30" fmla="*/ 0 w 333"/>
              <a:gd name="T31" fmla="*/ 0 h 333"/>
              <a:gd name="T32" fmla="*/ 0 w 333"/>
              <a:gd name="T33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3" h="333">
                <a:moveTo>
                  <a:pt x="300" y="65"/>
                </a:moveTo>
                <a:lnTo>
                  <a:pt x="166" y="182"/>
                </a:lnTo>
                <a:lnTo>
                  <a:pt x="33" y="65"/>
                </a:lnTo>
                <a:lnTo>
                  <a:pt x="33" y="33"/>
                </a:lnTo>
                <a:lnTo>
                  <a:pt x="300" y="33"/>
                </a:lnTo>
                <a:lnTo>
                  <a:pt x="300" y="65"/>
                </a:lnTo>
                <a:close/>
                <a:moveTo>
                  <a:pt x="33" y="300"/>
                </a:moveTo>
                <a:lnTo>
                  <a:pt x="33" y="109"/>
                </a:lnTo>
                <a:lnTo>
                  <a:pt x="166" y="227"/>
                </a:lnTo>
                <a:lnTo>
                  <a:pt x="300" y="109"/>
                </a:lnTo>
                <a:lnTo>
                  <a:pt x="300" y="300"/>
                </a:lnTo>
                <a:lnTo>
                  <a:pt x="33" y="3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8">
            <a:extLst>
              <a:ext uri="{FF2B5EF4-FFF2-40B4-BE49-F238E27FC236}">
                <a16:creationId xmlns:a16="http://schemas.microsoft.com/office/drawing/2014/main" id="{2818512D-C13B-084F-871A-89033F1128F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68838" y="1479551"/>
            <a:ext cx="250825" cy="190500"/>
          </a:xfrm>
          <a:custGeom>
            <a:avLst/>
            <a:gdLst>
              <a:gd name="T0" fmla="*/ 167 w 333"/>
              <a:gd name="T1" fmla="*/ 208 h 250"/>
              <a:gd name="T2" fmla="*/ 0 w 333"/>
              <a:gd name="T3" fmla="*/ 61 h 250"/>
              <a:gd name="T4" fmla="*/ 0 w 333"/>
              <a:gd name="T5" fmla="*/ 250 h 250"/>
              <a:gd name="T6" fmla="*/ 333 w 333"/>
              <a:gd name="T7" fmla="*/ 250 h 250"/>
              <a:gd name="T8" fmla="*/ 333 w 333"/>
              <a:gd name="T9" fmla="*/ 61 h 250"/>
              <a:gd name="T10" fmla="*/ 167 w 333"/>
              <a:gd name="T11" fmla="*/ 208 h 250"/>
              <a:gd name="T12" fmla="*/ 167 w 333"/>
              <a:gd name="T13" fmla="*/ 164 h 250"/>
              <a:gd name="T14" fmla="*/ 0 w 333"/>
              <a:gd name="T15" fmla="*/ 16 h 250"/>
              <a:gd name="T16" fmla="*/ 0 w 333"/>
              <a:gd name="T17" fmla="*/ 0 h 250"/>
              <a:gd name="T18" fmla="*/ 333 w 333"/>
              <a:gd name="T19" fmla="*/ 0 h 250"/>
              <a:gd name="T20" fmla="*/ 333 w 333"/>
              <a:gd name="T21" fmla="*/ 16 h 250"/>
              <a:gd name="T22" fmla="*/ 167 w 333"/>
              <a:gd name="T23" fmla="*/ 164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3" h="250">
                <a:moveTo>
                  <a:pt x="167" y="208"/>
                </a:moveTo>
                <a:lnTo>
                  <a:pt x="0" y="61"/>
                </a:lnTo>
                <a:lnTo>
                  <a:pt x="0" y="250"/>
                </a:lnTo>
                <a:lnTo>
                  <a:pt x="333" y="250"/>
                </a:lnTo>
                <a:lnTo>
                  <a:pt x="333" y="61"/>
                </a:lnTo>
                <a:lnTo>
                  <a:pt x="167" y="208"/>
                </a:lnTo>
                <a:close/>
                <a:moveTo>
                  <a:pt x="167" y="164"/>
                </a:moveTo>
                <a:lnTo>
                  <a:pt x="0" y="16"/>
                </a:lnTo>
                <a:lnTo>
                  <a:pt x="0" y="0"/>
                </a:lnTo>
                <a:lnTo>
                  <a:pt x="333" y="0"/>
                </a:lnTo>
                <a:lnTo>
                  <a:pt x="333" y="16"/>
                </a:lnTo>
                <a:lnTo>
                  <a:pt x="167" y="1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9">
            <a:extLst>
              <a:ext uri="{FF2B5EF4-FFF2-40B4-BE49-F238E27FC236}">
                <a16:creationId xmlns:a16="http://schemas.microsoft.com/office/drawing/2014/main" id="{D29D80A6-7782-FD44-8E5A-333D893F248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65601" y="1479551"/>
            <a:ext cx="250825" cy="190500"/>
          </a:xfrm>
          <a:custGeom>
            <a:avLst/>
            <a:gdLst>
              <a:gd name="T0" fmla="*/ 300 w 334"/>
              <a:gd name="T1" fmla="*/ 38 h 250"/>
              <a:gd name="T2" fmla="*/ 167 w 334"/>
              <a:gd name="T3" fmla="*/ 155 h 250"/>
              <a:gd name="T4" fmla="*/ 34 w 334"/>
              <a:gd name="T5" fmla="*/ 38 h 250"/>
              <a:gd name="T6" fmla="*/ 34 w 334"/>
              <a:gd name="T7" fmla="*/ 33 h 250"/>
              <a:gd name="T8" fmla="*/ 300 w 334"/>
              <a:gd name="T9" fmla="*/ 33 h 250"/>
              <a:gd name="T10" fmla="*/ 300 w 334"/>
              <a:gd name="T11" fmla="*/ 38 h 250"/>
              <a:gd name="T12" fmla="*/ 34 w 334"/>
              <a:gd name="T13" fmla="*/ 217 h 250"/>
              <a:gd name="T14" fmla="*/ 34 w 334"/>
              <a:gd name="T15" fmla="*/ 82 h 250"/>
              <a:gd name="T16" fmla="*/ 167 w 334"/>
              <a:gd name="T17" fmla="*/ 200 h 250"/>
              <a:gd name="T18" fmla="*/ 300 w 334"/>
              <a:gd name="T19" fmla="*/ 83 h 250"/>
              <a:gd name="T20" fmla="*/ 300 w 334"/>
              <a:gd name="T21" fmla="*/ 217 h 250"/>
              <a:gd name="T22" fmla="*/ 34 w 334"/>
              <a:gd name="T23" fmla="*/ 217 h 250"/>
              <a:gd name="T24" fmla="*/ 0 w 334"/>
              <a:gd name="T25" fmla="*/ 250 h 250"/>
              <a:gd name="T26" fmla="*/ 334 w 334"/>
              <a:gd name="T27" fmla="*/ 250 h 250"/>
              <a:gd name="T28" fmla="*/ 334 w 334"/>
              <a:gd name="T29" fmla="*/ 0 h 250"/>
              <a:gd name="T30" fmla="*/ 0 w 334"/>
              <a:gd name="T31" fmla="*/ 0 h 250"/>
              <a:gd name="T32" fmla="*/ 0 w 334"/>
              <a:gd name="T33" fmla="*/ 25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4" h="250">
                <a:moveTo>
                  <a:pt x="300" y="38"/>
                </a:moveTo>
                <a:lnTo>
                  <a:pt x="167" y="155"/>
                </a:lnTo>
                <a:lnTo>
                  <a:pt x="34" y="38"/>
                </a:lnTo>
                <a:lnTo>
                  <a:pt x="34" y="33"/>
                </a:lnTo>
                <a:lnTo>
                  <a:pt x="300" y="33"/>
                </a:lnTo>
                <a:lnTo>
                  <a:pt x="300" y="38"/>
                </a:lnTo>
                <a:close/>
                <a:moveTo>
                  <a:pt x="34" y="217"/>
                </a:moveTo>
                <a:lnTo>
                  <a:pt x="34" y="82"/>
                </a:lnTo>
                <a:lnTo>
                  <a:pt x="167" y="200"/>
                </a:lnTo>
                <a:lnTo>
                  <a:pt x="300" y="83"/>
                </a:lnTo>
                <a:lnTo>
                  <a:pt x="300" y="217"/>
                </a:lnTo>
                <a:lnTo>
                  <a:pt x="34" y="217"/>
                </a:lnTo>
                <a:close/>
                <a:moveTo>
                  <a:pt x="0" y="250"/>
                </a:moveTo>
                <a:lnTo>
                  <a:pt x="334" y="250"/>
                </a:lnTo>
                <a:lnTo>
                  <a:pt x="334" y="0"/>
                </a:lnTo>
                <a:lnTo>
                  <a:pt x="0" y="0"/>
                </a:lnTo>
                <a:lnTo>
                  <a:pt x="0" y="2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0">
            <a:extLst>
              <a:ext uri="{FF2B5EF4-FFF2-40B4-BE49-F238E27FC236}">
                <a16:creationId xmlns:a16="http://schemas.microsoft.com/office/drawing/2014/main" id="{15DE58E0-07A8-2F46-A43D-8C40E77610D2}"/>
              </a:ext>
            </a:extLst>
          </p:cNvPr>
          <p:cNvSpPr>
            <a:spLocks noChangeAspect="1"/>
          </p:cNvSpPr>
          <p:nvPr/>
        </p:nvSpPr>
        <p:spPr bwMode="auto">
          <a:xfrm>
            <a:off x="3668713" y="1416051"/>
            <a:ext cx="177800" cy="254000"/>
          </a:xfrm>
          <a:custGeom>
            <a:avLst/>
            <a:gdLst>
              <a:gd name="T0" fmla="*/ 218 w 234"/>
              <a:gd name="T1" fmla="*/ 67 h 333"/>
              <a:gd name="T2" fmla="*/ 218 w 234"/>
              <a:gd name="T3" fmla="*/ 67 h 333"/>
              <a:gd name="T4" fmla="*/ 234 w 234"/>
              <a:gd name="T5" fmla="*/ 84 h 333"/>
              <a:gd name="T6" fmla="*/ 233 w 234"/>
              <a:gd name="T7" fmla="*/ 299 h 333"/>
              <a:gd name="T8" fmla="*/ 200 w 234"/>
              <a:gd name="T9" fmla="*/ 333 h 333"/>
              <a:gd name="T10" fmla="*/ 33 w 234"/>
              <a:gd name="T11" fmla="*/ 332 h 333"/>
              <a:gd name="T12" fmla="*/ 0 w 234"/>
              <a:gd name="T13" fmla="*/ 299 h 333"/>
              <a:gd name="T14" fmla="*/ 1 w 234"/>
              <a:gd name="T15" fmla="*/ 33 h 333"/>
              <a:gd name="T16" fmla="*/ 35 w 234"/>
              <a:gd name="T17" fmla="*/ 0 h 333"/>
              <a:gd name="T18" fmla="*/ 135 w 234"/>
              <a:gd name="T19" fmla="*/ 0 h 333"/>
              <a:gd name="T20" fmla="*/ 168 w 234"/>
              <a:gd name="T21" fmla="*/ 34 h 333"/>
              <a:gd name="T22" fmla="*/ 167 w 234"/>
              <a:gd name="T23" fmla="*/ 233 h 333"/>
              <a:gd name="T24" fmla="*/ 133 w 234"/>
              <a:gd name="T25" fmla="*/ 266 h 333"/>
              <a:gd name="T26" fmla="*/ 100 w 234"/>
              <a:gd name="T27" fmla="*/ 266 h 333"/>
              <a:gd name="T28" fmla="*/ 67 w 234"/>
              <a:gd name="T29" fmla="*/ 232 h 333"/>
              <a:gd name="T30" fmla="*/ 68 w 234"/>
              <a:gd name="T31" fmla="*/ 83 h 333"/>
              <a:gd name="T32" fmla="*/ 84 w 234"/>
              <a:gd name="T33" fmla="*/ 67 h 333"/>
              <a:gd name="T34" fmla="*/ 101 w 234"/>
              <a:gd name="T35" fmla="*/ 83 h 333"/>
              <a:gd name="T36" fmla="*/ 100 w 234"/>
              <a:gd name="T37" fmla="*/ 216 h 333"/>
              <a:gd name="T38" fmla="*/ 117 w 234"/>
              <a:gd name="T39" fmla="*/ 233 h 333"/>
              <a:gd name="T40" fmla="*/ 133 w 234"/>
              <a:gd name="T41" fmla="*/ 216 h 333"/>
              <a:gd name="T42" fmla="*/ 134 w 234"/>
              <a:gd name="T43" fmla="*/ 50 h 333"/>
              <a:gd name="T44" fmla="*/ 118 w 234"/>
              <a:gd name="T45" fmla="*/ 33 h 333"/>
              <a:gd name="T46" fmla="*/ 51 w 234"/>
              <a:gd name="T47" fmla="*/ 33 h 333"/>
              <a:gd name="T48" fmla="*/ 34 w 234"/>
              <a:gd name="T49" fmla="*/ 50 h 333"/>
              <a:gd name="T50" fmla="*/ 33 w 234"/>
              <a:gd name="T51" fmla="*/ 282 h 333"/>
              <a:gd name="T52" fmla="*/ 50 w 234"/>
              <a:gd name="T53" fmla="*/ 299 h 333"/>
              <a:gd name="T54" fmla="*/ 183 w 234"/>
              <a:gd name="T55" fmla="*/ 299 h 333"/>
              <a:gd name="T56" fmla="*/ 200 w 234"/>
              <a:gd name="T57" fmla="*/ 283 h 333"/>
              <a:gd name="T58" fmla="*/ 201 w 234"/>
              <a:gd name="T59" fmla="*/ 84 h 333"/>
              <a:gd name="T60" fmla="*/ 218 w 234"/>
              <a:gd name="T61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34" h="333">
                <a:moveTo>
                  <a:pt x="218" y="67"/>
                </a:moveTo>
                <a:lnTo>
                  <a:pt x="218" y="67"/>
                </a:lnTo>
                <a:cubicBezTo>
                  <a:pt x="227" y="67"/>
                  <a:pt x="234" y="75"/>
                  <a:pt x="234" y="84"/>
                </a:cubicBezTo>
                <a:lnTo>
                  <a:pt x="233" y="299"/>
                </a:lnTo>
                <a:cubicBezTo>
                  <a:pt x="233" y="318"/>
                  <a:pt x="218" y="333"/>
                  <a:pt x="200" y="333"/>
                </a:cubicBezTo>
                <a:lnTo>
                  <a:pt x="33" y="332"/>
                </a:lnTo>
                <a:cubicBezTo>
                  <a:pt x="15" y="332"/>
                  <a:pt x="0" y="317"/>
                  <a:pt x="0" y="299"/>
                </a:cubicBezTo>
                <a:lnTo>
                  <a:pt x="1" y="33"/>
                </a:lnTo>
                <a:cubicBezTo>
                  <a:pt x="1" y="15"/>
                  <a:pt x="16" y="0"/>
                  <a:pt x="35" y="0"/>
                </a:cubicBezTo>
                <a:lnTo>
                  <a:pt x="135" y="0"/>
                </a:lnTo>
                <a:cubicBezTo>
                  <a:pt x="153" y="0"/>
                  <a:pt x="168" y="15"/>
                  <a:pt x="168" y="34"/>
                </a:cubicBezTo>
                <a:lnTo>
                  <a:pt x="167" y="233"/>
                </a:lnTo>
                <a:cubicBezTo>
                  <a:pt x="167" y="251"/>
                  <a:pt x="152" y="266"/>
                  <a:pt x="133" y="266"/>
                </a:cubicBezTo>
                <a:lnTo>
                  <a:pt x="100" y="266"/>
                </a:lnTo>
                <a:cubicBezTo>
                  <a:pt x="82" y="266"/>
                  <a:pt x="67" y="251"/>
                  <a:pt x="67" y="232"/>
                </a:cubicBezTo>
                <a:lnTo>
                  <a:pt x="68" y="83"/>
                </a:lnTo>
                <a:cubicBezTo>
                  <a:pt x="68" y="74"/>
                  <a:pt x="75" y="67"/>
                  <a:pt x="84" y="67"/>
                </a:cubicBezTo>
                <a:cubicBezTo>
                  <a:pt x="94" y="67"/>
                  <a:pt x="101" y="74"/>
                  <a:pt x="101" y="83"/>
                </a:cubicBezTo>
                <a:lnTo>
                  <a:pt x="100" y="216"/>
                </a:lnTo>
                <a:cubicBezTo>
                  <a:pt x="100" y="225"/>
                  <a:pt x="107" y="232"/>
                  <a:pt x="117" y="233"/>
                </a:cubicBezTo>
                <a:cubicBezTo>
                  <a:pt x="126" y="233"/>
                  <a:pt x="133" y="225"/>
                  <a:pt x="133" y="216"/>
                </a:cubicBezTo>
                <a:lnTo>
                  <a:pt x="134" y="50"/>
                </a:lnTo>
                <a:cubicBezTo>
                  <a:pt x="134" y="41"/>
                  <a:pt x="127" y="34"/>
                  <a:pt x="118" y="33"/>
                </a:cubicBezTo>
                <a:lnTo>
                  <a:pt x="51" y="33"/>
                </a:lnTo>
                <a:cubicBezTo>
                  <a:pt x="42" y="33"/>
                  <a:pt x="34" y="41"/>
                  <a:pt x="34" y="50"/>
                </a:cubicBezTo>
                <a:lnTo>
                  <a:pt x="33" y="282"/>
                </a:lnTo>
                <a:cubicBezTo>
                  <a:pt x="33" y="291"/>
                  <a:pt x="41" y="299"/>
                  <a:pt x="50" y="299"/>
                </a:cubicBezTo>
                <a:lnTo>
                  <a:pt x="183" y="299"/>
                </a:lnTo>
                <a:cubicBezTo>
                  <a:pt x="192" y="299"/>
                  <a:pt x="200" y="292"/>
                  <a:pt x="200" y="283"/>
                </a:cubicBezTo>
                <a:lnTo>
                  <a:pt x="201" y="84"/>
                </a:lnTo>
                <a:cubicBezTo>
                  <a:pt x="201" y="74"/>
                  <a:pt x="209" y="67"/>
                  <a:pt x="218" y="67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1">
            <a:extLst>
              <a:ext uri="{FF2B5EF4-FFF2-40B4-BE49-F238E27FC236}">
                <a16:creationId xmlns:a16="http://schemas.microsoft.com/office/drawing/2014/main" id="{E646E01F-38C2-8F42-9D26-1CA0F69BA7A3}"/>
              </a:ext>
            </a:extLst>
          </p:cNvPr>
          <p:cNvSpPr>
            <a:spLocks noChangeAspect="1"/>
          </p:cNvSpPr>
          <p:nvPr/>
        </p:nvSpPr>
        <p:spPr bwMode="auto">
          <a:xfrm>
            <a:off x="3155951" y="1412876"/>
            <a:ext cx="204788" cy="260350"/>
          </a:xfrm>
          <a:custGeom>
            <a:avLst/>
            <a:gdLst>
              <a:gd name="T0" fmla="*/ 267 w 271"/>
              <a:gd name="T1" fmla="*/ 154 h 343"/>
              <a:gd name="T2" fmla="*/ 189 w 271"/>
              <a:gd name="T3" fmla="*/ 319 h 343"/>
              <a:gd name="T4" fmla="*/ 145 w 271"/>
              <a:gd name="T5" fmla="*/ 335 h 343"/>
              <a:gd name="T6" fmla="*/ 24 w 271"/>
              <a:gd name="T7" fmla="*/ 279 h 343"/>
              <a:gd name="T8" fmla="*/ 8 w 271"/>
              <a:gd name="T9" fmla="*/ 234 h 343"/>
              <a:gd name="T10" fmla="*/ 107 w 271"/>
              <a:gd name="T11" fmla="*/ 24 h 343"/>
              <a:gd name="T12" fmla="*/ 151 w 271"/>
              <a:gd name="T13" fmla="*/ 8 h 343"/>
              <a:gd name="T14" fmla="*/ 227 w 271"/>
              <a:gd name="T15" fmla="*/ 43 h 343"/>
              <a:gd name="T16" fmla="*/ 243 w 271"/>
              <a:gd name="T17" fmla="*/ 87 h 343"/>
              <a:gd name="T18" fmla="*/ 172 w 271"/>
              <a:gd name="T19" fmla="*/ 237 h 343"/>
              <a:gd name="T20" fmla="*/ 128 w 271"/>
              <a:gd name="T21" fmla="*/ 253 h 343"/>
              <a:gd name="T22" fmla="*/ 98 w 271"/>
              <a:gd name="T23" fmla="*/ 239 h 343"/>
              <a:gd name="T24" fmla="*/ 82 w 271"/>
              <a:gd name="T25" fmla="*/ 195 h 343"/>
              <a:gd name="T26" fmla="*/ 131 w 271"/>
              <a:gd name="T27" fmla="*/ 90 h 343"/>
              <a:gd name="T28" fmla="*/ 153 w 271"/>
              <a:gd name="T29" fmla="*/ 82 h 343"/>
              <a:gd name="T30" fmla="*/ 161 w 271"/>
              <a:gd name="T31" fmla="*/ 104 h 343"/>
              <a:gd name="T32" fmla="*/ 119 w 271"/>
              <a:gd name="T33" fmla="*/ 194 h 343"/>
              <a:gd name="T34" fmla="*/ 127 w 271"/>
              <a:gd name="T35" fmla="*/ 216 h 343"/>
              <a:gd name="T36" fmla="*/ 149 w 271"/>
              <a:gd name="T37" fmla="*/ 208 h 343"/>
              <a:gd name="T38" fmla="*/ 206 w 271"/>
              <a:gd name="T39" fmla="*/ 88 h 343"/>
              <a:gd name="T40" fmla="*/ 198 w 271"/>
              <a:gd name="T41" fmla="*/ 66 h 343"/>
              <a:gd name="T42" fmla="*/ 152 w 271"/>
              <a:gd name="T43" fmla="*/ 45 h 343"/>
              <a:gd name="T44" fmla="*/ 130 w 271"/>
              <a:gd name="T45" fmla="*/ 53 h 343"/>
              <a:gd name="T46" fmla="*/ 45 w 271"/>
              <a:gd name="T47" fmla="*/ 233 h 343"/>
              <a:gd name="T48" fmla="*/ 54 w 271"/>
              <a:gd name="T49" fmla="*/ 255 h 343"/>
              <a:gd name="T50" fmla="*/ 144 w 271"/>
              <a:gd name="T51" fmla="*/ 298 h 343"/>
              <a:gd name="T52" fmla="*/ 166 w 271"/>
              <a:gd name="T53" fmla="*/ 289 h 343"/>
              <a:gd name="T54" fmla="*/ 237 w 271"/>
              <a:gd name="T55" fmla="*/ 140 h 343"/>
              <a:gd name="T56" fmla="*/ 259 w 271"/>
              <a:gd name="T57" fmla="*/ 132 h 343"/>
              <a:gd name="T58" fmla="*/ 267 w 271"/>
              <a:gd name="T59" fmla="*/ 154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71" h="343">
                <a:moveTo>
                  <a:pt x="267" y="154"/>
                </a:moveTo>
                <a:lnTo>
                  <a:pt x="189" y="319"/>
                </a:lnTo>
                <a:cubicBezTo>
                  <a:pt x="182" y="335"/>
                  <a:pt x="162" y="343"/>
                  <a:pt x="145" y="335"/>
                </a:cubicBezTo>
                <a:lnTo>
                  <a:pt x="24" y="279"/>
                </a:lnTo>
                <a:cubicBezTo>
                  <a:pt x="8" y="271"/>
                  <a:pt x="0" y="251"/>
                  <a:pt x="8" y="234"/>
                </a:cubicBezTo>
                <a:lnTo>
                  <a:pt x="107" y="24"/>
                </a:lnTo>
                <a:cubicBezTo>
                  <a:pt x="115" y="7"/>
                  <a:pt x="135" y="0"/>
                  <a:pt x="151" y="8"/>
                </a:cubicBezTo>
                <a:lnTo>
                  <a:pt x="227" y="43"/>
                </a:lnTo>
                <a:cubicBezTo>
                  <a:pt x="243" y="51"/>
                  <a:pt x="251" y="71"/>
                  <a:pt x="243" y="87"/>
                </a:cubicBezTo>
                <a:lnTo>
                  <a:pt x="172" y="237"/>
                </a:lnTo>
                <a:cubicBezTo>
                  <a:pt x="164" y="254"/>
                  <a:pt x="145" y="261"/>
                  <a:pt x="128" y="253"/>
                </a:cubicBezTo>
                <a:lnTo>
                  <a:pt x="98" y="239"/>
                </a:lnTo>
                <a:cubicBezTo>
                  <a:pt x="81" y="231"/>
                  <a:pt x="74" y="212"/>
                  <a:pt x="82" y="195"/>
                </a:cubicBezTo>
                <a:lnTo>
                  <a:pt x="131" y="90"/>
                </a:lnTo>
                <a:cubicBezTo>
                  <a:pt x="135" y="82"/>
                  <a:pt x="145" y="78"/>
                  <a:pt x="153" y="82"/>
                </a:cubicBezTo>
                <a:cubicBezTo>
                  <a:pt x="162" y="86"/>
                  <a:pt x="165" y="96"/>
                  <a:pt x="161" y="104"/>
                </a:cubicBezTo>
                <a:lnTo>
                  <a:pt x="119" y="194"/>
                </a:lnTo>
                <a:cubicBezTo>
                  <a:pt x="115" y="202"/>
                  <a:pt x="119" y="212"/>
                  <a:pt x="127" y="216"/>
                </a:cubicBezTo>
                <a:cubicBezTo>
                  <a:pt x="135" y="220"/>
                  <a:pt x="145" y="216"/>
                  <a:pt x="149" y="208"/>
                </a:cubicBezTo>
                <a:lnTo>
                  <a:pt x="206" y="88"/>
                </a:lnTo>
                <a:cubicBezTo>
                  <a:pt x="210" y="80"/>
                  <a:pt x="206" y="70"/>
                  <a:pt x="198" y="66"/>
                </a:cubicBezTo>
                <a:lnTo>
                  <a:pt x="152" y="45"/>
                </a:lnTo>
                <a:cubicBezTo>
                  <a:pt x="144" y="41"/>
                  <a:pt x="134" y="45"/>
                  <a:pt x="130" y="53"/>
                </a:cubicBezTo>
                <a:lnTo>
                  <a:pt x="45" y="233"/>
                </a:lnTo>
                <a:cubicBezTo>
                  <a:pt x="42" y="242"/>
                  <a:pt x="45" y="251"/>
                  <a:pt x="54" y="255"/>
                </a:cubicBezTo>
                <a:lnTo>
                  <a:pt x="144" y="298"/>
                </a:lnTo>
                <a:cubicBezTo>
                  <a:pt x="152" y="301"/>
                  <a:pt x="162" y="298"/>
                  <a:pt x="166" y="289"/>
                </a:cubicBezTo>
                <a:lnTo>
                  <a:pt x="237" y="140"/>
                </a:lnTo>
                <a:cubicBezTo>
                  <a:pt x="241" y="131"/>
                  <a:pt x="251" y="128"/>
                  <a:pt x="259" y="132"/>
                </a:cubicBezTo>
                <a:cubicBezTo>
                  <a:pt x="267" y="136"/>
                  <a:pt x="271" y="145"/>
                  <a:pt x="267" y="154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2">
            <a:extLst>
              <a:ext uri="{FF2B5EF4-FFF2-40B4-BE49-F238E27FC236}">
                <a16:creationId xmlns:a16="http://schemas.microsoft.com/office/drawing/2014/main" id="{A05B5718-75D2-2F4A-9DE3-05A016B8D71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55888" y="1416051"/>
            <a:ext cx="252413" cy="254000"/>
          </a:xfrm>
          <a:custGeom>
            <a:avLst/>
            <a:gdLst>
              <a:gd name="T0" fmla="*/ 334 w 334"/>
              <a:gd name="T1" fmla="*/ 0 h 333"/>
              <a:gd name="T2" fmla="*/ 0 w 334"/>
              <a:gd name="T3" fmla="*/ 0 h 333"/>
              <a:gd name="T4" fmla="*/ 0 w 334"/>
              <a:gd name="T5" fmla="*/ 283 h 333"/>
              <a:gd name="T6" fmla="*/ 118 w 334"/>
              <a:gd name="T7" fmla="*/ 283 h 333"/>
              <a:gd name="T8" fmla="*/ 168 w 334"/>
              <a:gd name="T9" fmla="*/ 333 h 333"/>
              <a:gd name="T10" fmla="*/ 219 w 334"/>
              <a:gd name="T11" fmla="*/ 283 h 333"/>
              <a:gd name="T12" fmla="*/ 334 w 334"/>
              <a:gd name="T13" fmla="*/ 283 h 333"/>
              <a:gd name="T14" fmla="*/ 334 w 334"/>
              <a:gd name="T15" fmla="*/ 0 h 333"/>
              <a:gd name="T16" fmla="*/ 300 w 334"/>
              <a:gd name="T17" fmla="*/ 33 h 333"/>
              <a:gd name="T18" fmla="*/ 300 w 334"/>
              <a:gd name="T19" fmla="*/ 250 h 333"/>
              <a:gd name="T20" fmla="*/ 201 w 334"/>
              <a:gd name="T21" fmla="*/ 250 h 333"/>
              <a:gd name="T22" fmla="*/ 174 w 334"/>
              <a:gd name="T23" fmla="*/ 296 h 333"/>
              <a:gd name="T24" fmla="*/ 168 w 334"/>
              <a:gd name="T25" fmla="*/ 300 h 333"/>
              <a:gd name="T26" fmla="*/ 162 w 334"/>
              <a:gd name="T27" fmla="*/ 297 h 333"/>
              <a:gd name="T28" fmla="*/ 135 w 334"/>
              <a:gd name="T29" fmla="*/ 250 h 333"/>
              <a:gd name="T30" fmla="*/ 34 w 334"/>
              <a:gd name="T31" fmla="*/ 250 h 333"/>
              <a:gd name="T32" fmla="*/ 34 w 334"/>
              <a:gd name="T33" fmla="*/ 33 h 333"/>
              <a:gd name="T34" fmla="*/ 300 w 334"/>
              <a:gd name="T35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4" h="333">
                <a:moveTo>
                  <a:pt x="334" y="0"/>
                </a:moveTo>
                <a:lnTo>
                  <a:pt x="0" y="0"/>
                </a:lnTo>
                <a:lnTo>
                  <a:pt x="0" y="283"/>
                </a:lnTo>
                <a:lnTo>
                  <a:pt x="118" y="283"/>
                </a:lnTo>
                <a:cubicBezTo>
                  <a:pt x="131" y="308"/>
                  <a:pt x="140" y="333"/>
                  <a:pt x="168" y="333"/>
                </a:cubicBezTo>
                <a:cubicBezTo>
                  <a:pt x="198" y="333"/>
                  <a:pt x="203" y="313"/>
                  <a:pt x="219" y="283"/>
                </a:cubicBezTo>
                <a:lnTo>
                  <a:pt x="334" y="283"/>
                </a:lnTo>
                <a:lnTo>
                  <a:pt x="334" y="0"/>
                </a:lnTo>
                <a:close/>
                <a:moveTo>
                  <a:pt x="300" y="33"/>
                </a:moveTo>
                <a:lnTo>
                  <a:pt x="300" y="250"/>
                </a:lnTo>
                <a:lnTo>
                  <a:pt x="201" y="250"/>
                </a:lnTo>
                <a:cubicBezTo>
                  <a:pt x="189" y="272"/>
                  <a:pt x="195" y="263"/>
                  <a:pt x="174" y="296"/>
                </a:cubicBezTo>
                <a:cubicBezTo>
                  <a:pt x="173" y="299"/>
                  <a:pt x="170" y="300"/>
                  <a:pt x="168" y="300"/>
                </a:cubicBezTo>
                <a:cubicBezTo>
                  <a:pt x="167" y="300"/>
                  <a:pt x="164" y="300"/>
                  <a:pt x="162" y="297"/>
                </a:cubicBezTo>
                <a:cubicBezTo>
                  <a:pt x="153" y="284"/>
                  <a:pt x="158" y="293"/>
                  <a:pt x="135" y="250"/>
                </a:cubicBezTo>
                <a:lnTo>
                  <a:pt x="34" y="250"/>
                </a:lnTo>
                <a:lnTo>
                  <a:pt x="34" y="33"/>
                </a:lnTo>
                <a:lnTo>
                  <a:pt x="300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3">
            <a:extLst>
              <a:ext uri="{FF2B5EF4-FFF2-40B4-BE49-F238E27FC236}">
                <a16:creationId xmlns:a16="http://schemas.microsoft.com/office/drawing/2014/main" id="{6C8AA7FA-626D-C940-A8CA-E885B56133B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51063" y="1416051"/>
            <a:ext cx="255588" cy="254000"/>
          </a:xfrm>
          <a:custGeom>
            <a:avLst/>
            <a:gdLst>
              <a:gd name="T0" fmla="*/ 203 w 339"/>
              <a:gd name="T1" fmla="*/ 0 h 333"/>
              <a:gd name="T2" fmla="*/ 144 w 339"/>
              <a:gd name="T3" fmla="*/ 0 h 333"/>
              <a:gd name="T4" fmla="*/ 3 w 339"/>
              <a:gd name="T5" fmla="*/ 122 h 333"/>
              <a:gd name="T6" fmla="*/ 112 w 339"/>
              <a:gd name="T7" fmla="*/ 253 h 333"/>
              <a:gd name="T8" fmla="*/ 133 w 339"/>
              <a:gd name="T9" fmla="*/ 268 h 333"/>
              <a:gd name="T10" fmla="*/ 169 w 339"/>
              <a:gd name="T11" fmla="*/ 333 h 333"/>
              <a:gd name="T12" fmla="*/ 206 w 339"/>
              <a:gd name="T13" fmla="*/ 268 h 333"/>
              <a:gd name="T14" fmla="*/ 227 w 339"/>
              <a:gd name="T15" fmla="*/ 253 h 333"/>
              <a:gd name="T16" fmla="*/ 336 w 339"/>
              <a:gd name="T17" fmla="*/ 122 h 333"/>
              <a:gd name="T18" fmla="*/ 203 w 339"/>
              <a:gd name="T19" fmla="*/ 0 h 333"/>
              <a:gd name="T20" fmla="*/ 202 w 339"/>
              <a:gd name="T21" fmla="*/ 33 h 333"/>
              <a:gd name="T22" fmla="*/ 302 w 339"/>
              <a:gd name="T23" fmla="*/ 123 h 333"/>
              <a:gd name="T24" fmla="*/ 222 w 339"/>
              <a:gd name="T25" fmla="*/ 220 h 333"/>
              <a:gd name="T26" fmla="*/ 169 w 339"/>
              <a:gd name="T27" fmla="*/ 265 h 333"/>
              <a:gd name="T28" fmla="*/ 117 w 339"/>
              <a:gd name="T29" fmla="*/ 220 h 333"/>
              <a:gd name="T30" fmla="*/ 36 w 339"/>
              <a:gd name="T31" fmla="*/ 123 h 333"/>
              <a:gd name="T32" fmla="*/ 144 w 339"/>
              <a:gd name="T33" fmla="*/ 33 h 333"/>
              <a:gd name="T34" fmla="*/ 203 w 339"/>
              <a:gd name="T35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9" h="333">
                <a:moveTo>
                  <a:pt x="203" y="0"/>
                </a:moveTo>
                <a:lnTo>
                  <a:pt x="144" y="0"/>
                </a:lnTo>
                <a:cubicBezTo>
                  <a:pt x="66" y="0"/>
                  <a:pt x="6" y="53"/>
                  <a:pt x="3" y="122"/>
                </a:cubicBezTo>
                <a:cubicBezTo>
                  <a:pt x="0" y="188"/>
                  <a:pt x="48" y="244"/>
                  <a:pt x="112" y="253"/>
                </a:cubicBezTo>
                <a:cubicBezTo>
                  <a:pt x="121" y="255"/>
                  <a:pt x="129" y="260"/>
                  <a:pt x="133" y="268"/>
                </a:cubicBezTo>
                <a:lnTo>
                  <a:pt x="169" y="333"/>
                </a:lnTo>
                <a:lnTo>
                  <a:pt x="206" y="268"/>
                </a:lnTo>
                <a:cubicBezTo>
                  <a:pt x="210" y="260"/>
                  <a:pt x="218" y="255"/>
                  <a:pt x="227" y="253"/>
                </a:cubicBezTo>
                <a:cubicBezTo>
                  <a:pt x="290" y="244"/>
                  <a:pt x="339" y="188"/>
                  <a:pt x="336" y="122"/>
                </a:cubicBezTo>
                <a:cubicBezTo>
                  <a:pt x="333" y="53"/>
                  <a:pt x="272" y="0"/>
                  <a:pt x="203" y="0"/>
                </a:cubicBezTo>
                <a:close/>
                <a:moveTo>
                  <a:pt x="202" y="33"/>
                </a:moveTo>
                <a:cubicBezTo>
                  <a:pt x="254" y="33"/>
                  <a:pt x="300" y="73"/>
                  <a:pt x="302" y="123"/>
                </a:cubicBezTo>
                <a:cubicBezTo>
                  <a:pt x="304" y="172"/>
                  <a:pt x="270" y="213"/>
                  <a:pt x="222" y="220"/>
                </a:cubicBezTo>
                <a:cubicBezTo>
                  <a:pt x="190" y="225"/>
                  <a:pt x="178" y="248"/>
                  <a:pt x="169" y="265"/>
                </a:cubicBezTo>
                <a:cubicBezTo>
                  <a:pt x="160" y="248"/>
                  <a:pt x="149" y="225"/>
                  <a:pt x="117" y="220"/>
                </a:cubicBezTo>
                <a:cubicBezTo>
                  <a:pt x="69" y="214"/>
                  <a:pt x="34" y="172"/>
                  <a:pt x="36" y="123"/>
                </a:cubicBezTo>
                <a:cubicBezTo>
                  <a:pt x="38" y="72"/>
                  <a:pt x="85" y="33"/>
                  <a:pt x="144" y="33"/>
                </a:cubicBezTo>
                <a:lnTo>
                  <a:pt x="203" y="33"/>
                </a:ln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4">
            <a:extLst>
              <a:ext uri="{FF2B5EF4-FFF2-40B4-BE49-F238E27FC236}">
                <a16:creationId xmlns:a16="http://schemas.microsoft.com/office/drawing/2014/main" id="{1E7DF643-2124-0945-9C12-4787550E565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51001" y="1416051"/>
            <a:ext cx="250825" cy="266700"/>
          </a:xfrm>
          <a:custGeom>
            <a:avLst/>
            <a:gdLst>
              <a:gd name="T0" fmla="*/ 206 w 333"/>
              <a:gd name="T1" fmla="*/ 0 h 350"/>
              <a:gd name="T2" fmla="*/ 128 w 333"/>
              <a:gd name="T3" fmla="*/ 0 h 350"/>
              <a:gd name="T4" fmla="*/ 0 w 333"/>
              <a:gd name="T5" fmla="*/ 125 h 350"/>
              <a:gd name="T6" fmla="*/ 128 w 333"/>
              <a:gd name="T7" fmla="*/ 250 h 350"/>
              <a:gd name="T8" fmla="*/ 198 w 333"/>
              <a:gd name="T9" fmla="*/ 250 h 350"/>
              <a:gd name="T10" fmla="*/ 265 w 333"/>
              <a:gd name="T11" fmla="*/ 320 h 350"/>
              <a:gd name="T12" fmla="*/ 333 w 333"/>
              <a:gd name="T13" fmla="*/ 296 h 350"/>
              <a:gd name="T14" fmla="*/ 333 w 333"/>
              <a:gd name="T15" fmla="*/ 131 h 350"/>
              <a:gd name="T16" fmla="*/ 205 w 333"/>
              <a:gd name="T17" fmla="*/ 0 h 350"/>
              <a:gd name="T18" fmla="*/ 206 w 333"/>
              <a:gd name="T19" fmla="*/ 0 h 350"/>
              <a:gd name="T20" fmla="*/ 203 w 333"/>
              <a:gd name="T21" fmla="*/ 35 h 350"/>
              <a:gd name="T22" fmla="*/ 300 w 333"/>
              <a:gd name="T23" fmla="*/ 131 h 350"/>
              <a:gd name="T24" fmla="*/ 300 w 333"/>
              <a:gd name="T25" fmla="*/ 296 h 350"/>
              <a:gd name="T26" fmla="*/ 288 w 333"/>
              <a:gd name="T27" fmla="*/ 301 h 350"/>
              <a:gd name="T28" fmla="*/ 212 w 333"/>
              <a:gd name="T29" fmla="*/ 216 h 350"/>
              <a:gd name="T30" fmla="*/ 128 w 333"/>
              <a:gd name="T31" fmla="*/ 216 h 350"/>
              <a:gd name="T32" fmla="*/ 33 w 333"/>
              <a:gd name="T33" fmla="*/ 125 h 350"/>
              <a:gd name="T34" fmla="*/ 128 w 333"/>
              <a:gd name="T35" fmla="*/ 33 h 350"/>
              <a:gd name="T36" fmla="*/ 200 w 333"/>
              <a:gd name="T37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3" h="350">
                <a:moveTo>
                  <a:pt x="206" y="0"/>
                </a:moveTo>
                <a:lnTo>
                  <a:pt x="128" y="0"/>
                </a:lnTo>
                <a:cubicBezTo>
                  <a:pt x="57" y="0"/>
                  <a:pt x="0" y="54"/>
                  <a:pt x="0" y="125"/>
                </a:cubicBezTo>
                <a:cubicBezTo>
                  <a:pt x="0" y="195"/>
                  <a:pt x="57" y="250"/>
                  <a:pt x="128" y="250"/>
                </a:cubicBezTo>
                <a:lnTo>
                  <a:pt x="198" y="250"/>
                </a:lnTo>
                <a:lnTo>
                  <a:pt x="265" y="320"/>
                </a:lnTo>
                <a:cubicBezTo>
                  <a:pt x="294" y="350"/>
                  <a:pt x="333" y="328"/>
                  <a:pt x="333" y="296"/>
                </a:cubicBezTo>
                <a:lnTo>
                  <a:pt x="333" y="131"/>
                </a:lnTo>
                <a:cubicBezTo>
                  <a:pt x="333" y="60"/>
                  <a:pt x="276" y="0"/>
                  <a:pt x="205" y="0"/>
                </a:cubicBezTo>
                <a:lnTo>
                  <a:pt x="206" y="0"/>
                </a:lnTo>
                <a:close/>
                <a:moveTo>
                  <a:pt x="203" y="35"/>
                </a:moveTo>
                <a:cubicBezTo>
                  <a:pt x="255" y="35"/>
                  <a:pt x="300" y="79"/>
                  <a:pt x="300" y="131"/>
                </a:cubicBezTo>
                <a:lnTo>
                  <a:pt x="300" y="296"/>
                </a:lnTo>
                <a:cubicBezTo>
                  <a:pt x="300" y="302"/>
                  <a:pt x="293" y="305"/>
                  <a:pt x="288" y="301"/>
                </a:cubicBezTo>
                <a:cubicBezTo>
                  <a:pt x="212" y="220"/>
                  <a:pt x="225" y="235"/>
                  <a:pt x="212" y="216"/>
                </a:cubicBezTo>
                <a:lnTo>
                  <a:pt x="128" y="216"/>
                </a:lnTo>
                <a:cubicBezTo>
                  <a:pt x="76" y="216"/>
                  <a:pt x="33" y="177"/>
                  <a:pt x="33" y="125"/>
                </a:cubicBezTo>
                <a:cubicBezTo>
                  <a:pt x="33" y="73"/>
                  <a:pt x="76" y="33"/>
                  <a:pt x="128" y="33"/>
                </a:cubicBezTo>
                <a:lnTo>
                  <a:pt x="200" y="33"/>
                </a:ln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5">
            <a:extLst>
              <a:ext uri="{FF2B5EF4-FFF2-40B4-BE49-F238E27FC236}">
                <a16:creationId xmlns:a16="http://schemas.microsoft.com/office/drawing/2014/main" id="{BE5229FA-C20F-F94D-801E-58F17DDD928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38238" y="1416051"/>
            <a:ext cx="266700" cy="258763"/>
          </a:xfrm>
          <a:custGeom>
            <a:avLst/>
            <a:gdLst>
              <a:gd name="T0" fmla="*/ 178 w 352"/>
              <a:gd name="T1" fmla="*/ 0 h 340"/>
              <a:gd name="T2" fmla="*/ 14 w 352"/>
              <a:gd name="T3" fmla="*/ 185 h 340"/>
              <a:gd name="T4" fmla="*/ 134 w 352"/>
              <a:gd name="T5" fmla="*/ 319 h 340"/>
              <a:gd name="T6" fmla="*/ 207 w 352"/>
              <a:gd name="T7" fmla="*/ 323 h 340"/>
              <a:gd name="T8" fmla="*/ 268 w 352"/>
              <a:gd name="T9" fmla="*/ 326 h 340"/>
              <a:gd name="T10" fmla="*/ 292 w 352"/>
              <a:gd name="T11" fmla="*/ 332 h 340"/>
              <a:gd name="T12" fmla="*/ 344 w 352"/>
              <a:gd name="T13" fmla="*/ 281 h 340"/>
              <a:gd name="T14" fmla="*/ 340 w 352"/>
              <a:gd name="T15" fmla="*/ 263 h 340"/>
              <a:gd name="T16" fmla="*/ 339 w 352"/>
              <a:gd name="T17" fmla="*/ 204 h 340"/>
              <a:gd name="T18" fmla="*/ 340 w 352"/>
              <a:gd name="T19" fmla="*/ 127 h 340"/>
              <a:gd name="T20" fmla="*/ 178 w 352"/>
              <a:gd name="T21" fmla="*/ 0 h 340"/>
              <a:gd name="T22" fmla="*/ 178 w 352"/>
              <a:gd name="T23" fmla="*/ 33 h 340"/>
              <a:gd name="T24" fmla="*/ 308 w 352"/>
              <a:gd name="T25" fmla="*/ 134 h 340"/>
              <a:gd name="T26" fmla="*/ 307 w 352"/>
              <a:gd name="T27" fmla="*/ 195 h 340"/>
              <a:gd name="T28" fmla="*/ 276 w 352"/>
              <a:gd name="T29" fmla="*/ 293 h 340"/>
              <a:gd name="T30" fmla="*/ 201 w 352"/>
              <a:gd name="T31" fmla="*/ 290 h 340"/>
              <a:gd name="T32" fmla="*/ 143 w 352"/>
              <a:gd name="T33" fmla="*/ 287 h 340"/>
              <a:gd name="T34" fmla="*/ 47 w 352"/>
              <a:gd name="T35" fmla="*/ 181 h 340"/>
              <a:gd name="T36" fmla="*/ 178 w 352"/>
              <a:gd name="T37" fmla="*/ 33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52" h="340">
                <a:moveTo>
                  <a:pt x="178" y="0"/>
                </a:moveTo>
                <a:cubicBezTo>
                  <a:pt x="79" y="0"/>
                  <a:pt x="0" y="85"/>
                  <a:pt x="14" y="185"/>
                </a:cubicBezTo>
                <a:cubicBezTo>
                  <a:pt x="23" y="249"/>
                  <a:pt x="71" y="302"/>
                  <a:pt x="134" y="319"/>
                </a:cubicBezTo>
                <a:cubicBezTo>
                  <a:pt x="158" y="325"/>
                  <a:pt x="182" y="327"/>
                  <a:pt x="207" y="323"/>
                </a:cubicBezTo>
                <a:cubicBezTo>
                  <a:pt x="227" y="319"/>
                  <a:pt x="248" y="321"/>
                  <a:pt x="268" y="326"/>
                </a:cubicBezTo>
                <a:lnTo>
                  <a:pt x="292" y="332"/>
                </a:lnTo>
                <a:cubicBezTo>
                  <a:pt x="324" y="340"/>
                  <a:pt x="352" y="312"/>
                  <a:pt x="344" y="281"/>
                </a:cubicBezTo>
                <a:cubicBezTo>
                  <a:pt x="344" y="281"/>
                  <a:pt x="340" y="263"/>
                  <a:pt x="340" y="263"/>
                </a:cubicBezTo>
                <a:cubicBezTo>
                  <a:pt x="335" y="244"/>
                  <a:pt x="334" y="223"/>
                  <a:pt x="339" y="204"/>
                </a:cubicBezTo>
                <a:cubicBezTo>
                  <a:pt x="345" y="180"/>
                  <a:pt x="346" y="154"/>
                  <a:pt x="340" y="127"/>
                </a:cubicBezTo>
                <a:cubicBezTo>
                  <a:pt x="325" y="57"/>
                  <a:pt x="260" y="0"/>
                  <a:pt x="178" y="0"/>
                </a:cubicBezTo>
                <a:close/>
                <a:moveTo>
                  <a:pt x="178" y="33"/>
                </a:moveTo>
                <a:cubicBezTo>
                  <a:pt x="244" y="33"/>
                  <a:pt x="296" y="78"/>
                  <a:pt x="308" y="134"/>
                </a:cubicBezTo>
                <a:cubicBezTo>
                  <a:pt x="312" y="155"/>
                  <a:pt x="312" y="175"/>
                  <a:pt x="307" y="195"/>
                </a:cubicBezTo>
                <a:cubicBezTo>
                  <a:pt x="284" y="278"/>
                  <a:pt x="350" y="312"/>
                  <a:pt x="276" y="293"/>
                </a:cubicBezTo>
                <a:cubicBezTo>
                  <a:pt x="252" y="287"/>
                  <a:pt x="226" y="285"/>
                  <a:pt x="201" y="290"/>
                </a:cubicBezTo>
                <a:cubicBezTo>
                  <a:pt x="182" y="293"/>
                  <a:pt x="162" y="292"/>
                  <a:pt x="143" y="287"/>
                </a:cubicBezTo>
                <a:cubicBezTo>
                  <a:pt x="92" y="273"/>
                  <a:pt x="54" y="231"/>
                  <a:pt x="47" y="181"/>
                </a:cubicBezTo>
                <a:cubicBezTo>
                  <a:pt x="36" y="100"/>
                  <a:pt x="100" y="33"/>
                  <a:pt x="178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6">
            <a:extLst>
              <a:ext uri="{FF2B5EF4-FFF2-40B4-BE49-F238E27FC236}">
                <a16:creationId xmlns:a16="http://schemas.microsoft.com/office/drawing/2014/main" id="{FB5D9BB6-AFB0-AB48-9484-AEF81A32BAE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56450" y="4994275"/>
            <a:ext cx="252413" cy="239713"/>
          </a:xfrm>
          <a:custGeom>
            <a:avLst/>
            <a:gdLst>
              <a:gd name="T0" fmla="*/ 195 w 333"/>
              <a:gd name="T1" fmla="*/ 247 h 316"/>
              <a:gd name="T2" fmla="*/ 131 w 333"/>
              <a:gd name="T3" fmla="*/ 246 h 316"/>
              <a:gd name="T4" fmla="*/ 161 w 333"/>
              <a:gd name="T5" fmla="*/ 196 h 316"/>
              <a:gd name="T6" fmla="*/ 165 w 333"/>
              <a:gd name="T7" fmla="*/ 196 h 316"/>
              <a:gd name="T8" fmla="*/ 195 w 333"/>
              <a:gd name="T9" fmla="*/ 247 h 316"/>
              <a:gd name="T10" fmla="*/ 255 w 333"/>
              <a:gd name="T11" fmla="*/ 283 h 316"/>
              <a:gd name="T12" fmla="*/ 78 w 333"/>
              <a:gd name="T13" fmla="*/ 283 h 316"/>
              <a:gd name="T14" fmla="*/ 56 w 333"/>
              <a:gd name="T15" fmla="*/ 149 h 316"/>
              <a:gd name="T16" fmla="*/ 277 w 333"/>
              <a:gd name="T17" fmla="*/ 149 h 316"/>
              <a:gd name="T18" fmla="*/ 255 w 333"/>
              <a:gd name="T19" fmla="*/ 283 h 316"/>
              <a:gd name="T20" fmla="*/ 283 w 333"/>
              <a:gd name="T21" fmla="*/ 116 h 316"/>
              <a:gd name="T22" fmla="*/ 216 w 333"/>
              <a:gd name="T23" fmla="*/ 0 h 316"/>
              <a:gd name="T24" fmla="*/ 187 w 333"/>
              <a:gd name="T25" fmla="*/ 17 h 316"/>
              <a:gd name="T26" fmla="*/ 245 w 333"/>
              <a:gd name="T27" fmla="*/ 116 h 316"/>
              <a:gd name="T28" fmla="*/ 88 w 333"/>
              <a:gd name="T29" fmla="*/ 116 h 316"/>
              <a:gd name="T30" fmla="*/ 146 w 333"/>
              <a:gd name="T31" fmla="*/ 17 h 316"/>
              <a:gd name="T32" fmla="*/ 117 w 333"/>
              <a:gd name="T33" fmla="*/ 0 h 316"/>
              <a:gd name="T34" fmla="*/ 50 w 333"/>
              <a:gd name="T35" fmla="*/ 116 h 316"/>
              <a:gd name="T36" fmla="*/ 0 w 333"/>
              <a:gd name="T37" fmla="*/ 116 h 316"/>
              <a:gd name="T38" fmla="*/ 0 w 333"/>
              <a:gd name="T39" fmla="*/ 149 h 316"/>
              <a:gd name="T40" fmla="*/ 22 w 333"/>
              <a:gd name="T41" fmla="*/ 149 h 316"/>
              <a:gd name="T42" fmla="*/ 50 w 333"/>
              <a:gd name="T43" fmla="*/ 316 h 316"/>
              <a:gd name="T44" fmla="*/ 283 w 333"/>
              <a:gd name="T45" fmla="*/ 316 h 316"/>
              <a:gd name="T46" fmla="*/ 311 w 333"/>
              <a:gd name="T47" fmla="*/ 149 h 316"/>
              <a:gd name="T48" fmla="*/ 333 w 333"/>
              <a:gd name="T49" fmla="*/ 149 h 316"/>
              <a:gd name="T50" fmla="*/ 333 w 333"/>
              <a:gd name="T51" fmla="*/ 116 h 316"/>
              <a:gd name="T52" fmla="*/ 283 w 333"/>
              <a:gd name="T53" fmla="*/ 116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3" h="316">
                <a:moveTo>
                  <a:pt x="195" y="247"/>
                </a:moveTo>
                <a:cubicBezTo>
                  <a:pt x="169" y="271"/>
                  <a:pt x="164" y="277"/>
                  <a:pt x="131" y="246"/>
                </a:cubicBezTo>
                <a:cubicBezTo>
                  <a:pt x="87" y="206"/>
                  <a:pt x="134" y="162"/>
                  <a:pt x="161" y="196"/>
                </a:cubicBezTo>
                <a:cubicBezTo>
                  <a:pt x="162" y="197"/>
                  <a:pt x="164" y="197"/>
                  <a:pt x="165" y="196"/>
                </a:cubicBezTo>
                <a:cubicBezTo>
                  <a:pt x="192" y="162"/>
                  <a:pt x="240" y="206"/>
                  <a:pt x="195" y="247"/>
                </a:cubicBezTo>
                <a:close/>
                <a:moveTo>
                  <a:pt x="255" y="283"/>
                </a:moveTo>
                <a:lnTo>
                  <a:pt x="78" y="283"/>
                </a:lnTo>
                <a:lnTo>
                  <a:pt x="56" y="149"/>
                </a:lnTo>
                <a:lnTo>
                  <a:pt x="277" y="149"/>
                </a:lnTo>
                <a:lnTo>
                  <a:pt x="255" y="283"/>
                </a:lnTo>
                <a:close/>
                <a:moveTo>
                  <a:pt x="283" y="116"/>
                </a:moveTo>
                <a:lnTo>
                  <a:pt x="216" y="0"/>
                </a:lnTo>
                <a:lnTo>
                  <a:pt x="187" y="17"/>
                </a:lnTo>
                <a:lnTo>
                  <a:pt x="245" y="116"/>
                </a:lnTo>
                <a:lnTo>
                  <a:pt x="88" y="116"/>
                </a:lnTo>
                <a:lnTo>
                  <a:pt x="146" y="17"/>
                </a:lnTo>
                <a:lnTo>
                  <a:pt x="117" y="0"/>
                </a:lnTo>
                <a:lnTo>
                  <a:pt x="50" y="116"/>
                </a:lnTo>
                <a:lnTo>
                  <a:pt x="0" y="116"/>
                </a:lnTo>
                <a:lnTo>
                  <a:pt x="0" y="149"/>
                </a:lnTo>
                <a:lnTo>
                  <a:pt x="22" y="149"/>
                </a:lnTo>
                <a:lnTo>
                  <a:pt x="50" y="316"/>
                </a:lnTo>
                <a:lnTo>
                  <a:pt x="283" y="316"/>
                </a:lnTo>
                <a:lnTo>
                  <a:pt x="311" y="149"/>
                </a:lnTo>
                <a:lnTo>
                  <a:pt x="333" y="149"/>
                </a:lnTo>
                <a:lnTo>
                  <a:pt x="333" y="116"/>
                </a:lnTo>
                <a:lnTo>
                  <a:pt x="283" y="116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7">
            <a:extLst>
              <a:ext uri="{FF2B5EF4-FFF2-40B4-BE49-F238E27FC236}">
                <a16:creationId xmlns:a16="http://schemas.microsoft.com/office/drawing/2014/main" id="{CC75589A-6600-5F42-83BC-80421158DA7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63238" y="4487863"/>
            <a:ext cx="296863" cy="298450"/>
          </a:xfrm>
          <a:custGeom>
            <a:avLst/>
            <a:gdLst>
              <a:gd name="T0" fmla="*/ 220 w 395"/>
              <a:gd name="T1" fmla="*/ 100 h 393"/>
              <a:gd name="T2" fmla="*/ 120 w 395"/>
              <a:gd name="T3" fmla="*/ 100 h 393"/>
              <a:gd name="T4" fmla="*/ 120 w 395"/>
              <a:gd name="T5" fmla="*/ 83 h 393"/>
              <a:gd name="T6" fmla="*/ 170 w 395"/>
              <a:gd name="T7" fmla="*/ 33 h 393"/>
              <a:gd name="T8" fmla="*/ 220 w 395"/>
              <a:gd name="T9" fmla="*/ 83 h 393"/>
              <a:gd name="T10" fmla="*/ 220 w 395"/>
              <a:gd name="T11" fmla="*/ 100 h 393"/>
              <a:gd name="T12" fmla="*/ 281 w 395"/>
              <a:gd name="T13" fmla="*/ 147 h 393"/>
              <a:gd name="T14" fmla="*/ 293 w 395"/>
              <a:gd name="T15" fmla="*/ 233 h 393"/>
              <a:gd name="T16" fmla="*/ 326 w 395"/>
              <a:gd name="T17" fmla="*/ 227 h 393"/>
              <a:gd name="T18" fmla="*/ 312 w 395"/>
              <a:gd name="T19" fmla="*/ 128 h 393"/>
              <a:gd name="T20" fmla="*/ 279 w 395"/>
              <a:gd name="T21" fmla="*/ 100 h 393"/>
              <a:gd name="T22" fmla="*/ 253 w 395"/>
              <a:gd name="T23" fmla="*/ 100 h 393"/>
              <a:gd name="T24" fmla="*/ 253 w 395"/>
              <a:gd name="T25" fmla="*/ 83 h 393"/>
              <a:gd name="T26" fmla="*/ 170 w 395"/>
              <a:gd name="T27" fmla="*/ 0 h 393"/>
              <a:gd name="T28" fmla="*/ 86 w 395"/>
              <a:gd name="T29" fmla="*/ 83 h 393"/>
              <a:gd name="T30" fmla="*/ 86 w 395"/>
              <a:gd name="T31" fmla="*/ 100 h 393"/>
              <a:gd name="T32" fmla="*/ 65 w 395"/>
              <a:gd name="T33" fmla="*/ 100 h 393"/>
              <a:gd name="T34" fmla="*/ 27 w 395"/>
              <a:gd name="T35" fmla="*/ 128 h 393"/>
              <a:gd name="T36" fmla="*/ 3 w 395"/>
              <a:gd name="T37" fmla="*/ 295 h 393"/>
              <a:gd name="T38" fmla="*/ 36 w 395"/>
              <a:gd name="T39" fmla="*/ 333 h 393"/>
              <a:gd name="T40" fmla="*/ 228 w 395"/>
              <a:gd name="T41" fmla="*/ 333 h 393"/>
              <a:gd name="T42" fmla="*/ 232 w 395"/>
              <a:gd name="T43" fmla="*/ 300 h 393"/>
              <a:gd name="T44" fmla="*/ 56 w 395"/>
              <a:gd name="T45" fmla="*/ 300 h 393"/>
              <a:gd name="T46" fmla="*/ 39 w 395"/>
              <a:gd name="T47" fmla="*/ 281 h 393"/>
              <a:gd name="T48" fmla="*/ 58 w 395"/>
              <a:gd name="T49" fmla="*/ 147 h 393"/>
              <a:gd name="T50" fmla="*/ 75 w 395"/>
              <a:gd name="T51" fmla="*/ 133 h 393"/>
              <a:gd name="T52" fmla="*/ 86 w 395"/>
              <a:gd name="T53" fmla="*/ 133 h 393"/>
              <a:gd name="T54" fmla="*/ 86 w 395"/>
              <a:gd name="T55" fmla="*/ 166 h 393"/>
              <a:gd name="T56" fmla="*/ 103 w 395"/>
              <a:gd name="T57" fmla="*/ 183 h 393"/>
              <a:gd name="T58" fmla="*/ 120 w 395"/>
              <a:gd name="T59" fmla="*/ 166 h 393"/>
              <a:gd name="T60" fmla="*/ 120 w 395"/>
              <a:gd name="T61" fmla="*/ 133 h 393"/>
              <a:gd name="T62" fmla="*/ 220 w 395"/>
              <a:gd name="T63" fmla="*/ 133 h 393"/>
              <a:gd name="T64" fmla="*/ 220 w 395"/>
              <a:gd name="T65" fmla="*/ 166 h 393"/>
              <a:gd name="T66" fmla="*/ 236 w 395"/>
              <a:gd name="T67" fmla="*/ 183 h 393"/>
              <a:gd name="T68" fmla="*/ 253 w 395"/>
              <a:gd name="T69" fmla="*/ 166 h 393"/>
              <a:gd name="T70" fmla="*/ 253 w 395"/>
              <a:gd name="T71" fmla="*/ 133 h 393"/>
              <a:gd name="T72" fmla="*/ 265 w 395"/>
              <a:gd name="T73" fmla="*/ 133 h 393"/>
              <a:gd name="T74" fmla="*/ 281 w 395"/>
              <a:gd name="T75" fmla="*/ 147 h 393"/>
              <a:gd name="T76" fmla="*/ 328 w 395"/>
              <a:gd name="T77" fmla="*/ 360 h 393"/>
              <a:gd name="T78" fmla="*/ 295 w 395"/>
              <a:gd name="T79" fmla="*/ 327 h 393"/>
              <a:gd name="T80" fmla="*/ 328 w 395"/>
              <a:gd name="T81" fmla="*/ 293 h 393"/>
              <a:gd name="T82" fmla="*/ 361 w 395"/>
              <a:gd name="T83" fmla="*/ 327 h 393"/>
              <a:gd name="T84" fmla="*/ 328 w 395"/>
              <a:gd name="T85" fmla="*/ 360 h 393"/>
              <a:gd name="T86" fmla="*/ 328 w 395"/>
              <a:gd name="T87" fmla="*/ 260 h 393"/>
              <a:gd name="T88" fmla="*/ 261 w 395"/>
              <a:gd name="T89" fmla="*/ 327 h 393"/>
              <a:gd name="T90" fmla="*/ 328 w 395"/>
              <a:gd name="T91" fmla="*/ 393 h 393"/>
              <a:gd name="T92" fmla="*/ 395 w 395"/>
              <a:gd name="T93" fmla="*/ 327 h 393"/>
              <a:gd name="T94" fmla="*/ 328 w 395"/>
              <a:gd name="T95" fmla="*/ 260 h 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5" h="393">
                <a:moveTo>
                  <a:pt x="220" y="100"/>
                </a:moveTo>
                <a:lnTo>
                  <a:pt x="120" y="100"/>
                </a:lnTo>
                <a:lnTo>
                  <a:pt x="120" y="83"/>
                </a:lnTo>
                <a:cubicBezTo>
                  <a:pt x="120" y="55"/>
                  <a:pt x="142" y="33"/>
                  <a:pt x="170" y="33"/>
                </a:cubicBezTo>
                <a:cubicBezTo>
                  <a:pt x="197" y="33"/>
                  <a:pt x="220" y="50"/>
                  <a:pt x="220" y="83"/>
                </a:cubicBezTo>
                <a:lnTo>
                  <a:pt x="220" y="100"/>
                </a:lnTo>
                <a:close/>
                <a:moveTo>
                  <a:pt x="281" y="147"/>
                </a:moveTo>
                <a:lnTo>
                  <a:pt x="293" y="233"/>
                </a:lnTo>
                <a:cubicBezTo>
                  <a:pt x="304" y="229"/>
                  <a:pt x="315" y="227"/>
                  <a:pt x="326" y="227"/>
                </a:cubicBezTo>
                <a:lnTo>
                  <a:pt x="312" y="128"/>
                </a:lnTo>
                <a:cubicBezTo>
                  <a:pt x="310" y="112"/>
                  <a:pt x="296" y="100"/>
                  <a:pt x="279" y="100"/>
                </a:cubicBezTo>
                <a:lnTo>
                  <a:pt x="253" y="100"/>
                </a:lnTo>
                <a:lnTo>
                  <a:pt x="253" y="83"/>
                </a:lnTo>
                <a:cubicBezTo>
                  <a:pt x="253" y="33"/>
                  <a:pt x="216" y="0"/>
                  <a:pt x="170" y="0"/>
                </a:cubicBezTo>
                <a:cubicBezTo>
                  <a:pt x="124" y="0"/>
                  <a:pt x="86" y="37"/>
                  <a:pt x="86" y="83"/>
                </a:cubicBezTo>
                <a:lnTo>
                  <a:pt x="86" y="100"/>
                </a:lnTo>
                <a:lnTo>
                  <a:pt x="65" y="100"/>
                </a:lnTo>
                <a:cubicBezTo>
                  <a:pt x="49" y="100"/>
                  <a:pt x="29" y="112"/>
                  <a:pt x="27" y="128"/>
                </a:cubicBezTo>
                <a:lnTo>
                  <a:pt x="3" y="295"/>
                </a:lnTo>
                <a:cubicBezTo>
                  <a:pt x="0" y="315"/>
                  <a:pt x="16" y="333"/>
                  <a:pt x="36" y="333"/>
                </a:cubicBezTo>
                <a:lnTo>
                  <a:pt x="228" y="333"/>
                </a:lnTo>
                <a:cubicBezTo>
                  <a:pt x="226" y="333"/>
                  <a:pt x="231" y="302"/>
                  <a:pt x="232" y="300"/>
                </a:cubicBezTo>
                <a:lnTo>
                  <a:pt x="56" y="300"/>
                </a:lnTo>
                <a:cubicBezTo>
                  <a:pt x="45" y="300"/>
                  <a:pt x="38" y="291"/>
                  <a:pt x="39" y="281"/>
                </a:cubicBezTo>
                <a:lnTo>
                  <a:pt x="58" y="147"/>
                </a:lnTo>
                <a:cubicBezTo>
                  <a:pt x="59" y="139"/>
                  <a:pt x="66" y="133"/>
                  <a:pt x="75" y="133"/>
                </a:cubicBezTo>
                <a:lnTo>
                  <a:pt x="86" y="133"/>
                </a:lnTo>
                <a:lnTo>
                  <a:pt x="86" y="166"/>
                </a:lnTo>
                <a:cubicBezTo>
                  <a:pt x="86" y="176"/>
                  <a:pt x="94" y="183"/>
                  <a:pt x="103" y="183"/>
                </a:cubicBezTo>
                <a:cubicBezTo>
                  <a:pt x="112" y="183"/>
                  <a:pt x="120" y="176"/>
                  <a:pt x="120" y="166"/>
                </a:cubicBezTo>
                <a:lnTo>
                  <a:pt x="120" y="133"/>
                </a:lnTo>
                <a:lnTo>
                  <a:pt x="220" y="133"/>
                </a:lnTo>
                <a:lnTo>
                  <a:pt x="220" y="166"/>
                </a:lnTo>
                <a:cubicBezTo>
                  <a:pt x="220" y="176"/>
                  <a:pt x="227" y="183"/>
                  <a:pt x="236" y="183"/>
                </a:cubicBezTo>
                <a:cubicBezTo>
                  <a:pt x="246" y="183"/>
                  <a:pt x="253" y="176"/>
                  <a:pt x="253" y="166"/>
                </a:cubicBezTo>
                <a:lnTo>
                  <a:pt x="253" y="133"/>
                </a:lnTo>
                <a:lnTo>
                  <a:pt x="265" y="133"/>
                </a:lnTo>
                <a:cubicBezTo>
                  <a:pt x="273" y="133"/>
                  <a:pt x="280" y="139"/>
                  <a:pt x="281" y="147"/>
                </a:cubicBezTo>
                <a:close/>
                <a:moveTo>
                  <a:pt x="328" y="360"/>
                </a:moveTo>
                <a:cubicBezTo>
                  <a:pt x="310" y="360"/>
                  <a:pt x="295" y="345"/>
                  <a:pt x="295" y="327"/>
                </a:cubicBezTo>
                <a:cubicBezTo>
                  <a:pt x="295" y="308"/>
                  <a:pt x="310" y="293"/>
                  <a:pt x="328" y="293"/>
                </a:cubicBezTo>
                <a:cubicBezTo>
                  <a:pt x="346" y="293"/>
                  <a:pt x="361" y="308"/>
                  <a:pt x="361" y="327"/>
                </a:cubicBezTo>
                <a:cubicBezTo>
                  <a:pt x="361" y="345"/>
                  <a:pt x="346" y="360"/>
                  <a:pt x="328" y="360"/>
                </a:cubicBezTo>
                <a:close/>
                <a:moveTo>
                  <a:pt x="328" y="260"/>
                </a:moveTo>
                <a:cubicBezTo>
                  <a:pt x="291" y="260"/>
                  <a:pt x="261" y="290"/>
                  <a:pt x="261" y="327"/>
                </a:cubicBezTo>
                <a:cubicBezTo>
                  <a:pt x="261" y="364"/>
                  <a:pt x="291" y="393"/>
                  <a:pt x="328" y="393"/>
                </a:cubicBezTo>
                <a:cubicBezTo>
                  <a:pt x="365" y="393"/>
                  <a:pt x="395" y="364"/>
                  <a:pt x="395" y="327"/>
                </a:cubicBezTo>
                <a:cubicBezTo>
                  <a:pt x="395" y="290"/>
                  <a:pt x="365" y="260"/>
                  <a:pt x="328" y="2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8">
            <a:extLst>
              <a:ext uri="{FF2B5EF4-FFF2-40B4-BE49-F238E27FC236}">
                <a16:creationId xmlns:a16="http://schemas.microsoft.com/office/drawing/2014/main" id="{B9EDE217-2915-F74D-BAA4-695A103FFEC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60001" y="4487863"/>
            <a:ext cx="279400" cy="252413"/>
          </a:xfrm>
          <a:custGeom>
            <a:avLst/>
            <a:gdLst>
              <a:gd name="T0" fmla="*/ 369 w 369"/>
              <a:gd name="T1" fmla="*/ 316 h 333"/>
              <a:gd name="T2" fmla="*/ 352 w 369"/>
              <a:gd name="T3" fmla="*/ 333 h 333"/>
              <a:gd name="T4" fmla="*/ 286 w 369"/>
              <a:gd name="T5" fmla="*/ 333 h 333"/>
              <a:gd name="T6" fmla="*/ 269 w 369"/>
              <a:gd name="T7" fmla="*/ 316 h 333"/>
              <a:gd name="T8" fmla="*/ 286 w 369"/>
              <a:gd name="T9" fmla="*/ 300 h 333"/>
              <a:gd name="T10" fmla="*/ 352 w 369"/>
              <a:gd name="T11" fmla="*/ 300 h 333"/>
              <a:gd name="T12" fmla="*/ 369 w 369"/>
              <a:gd name="T13" fmla="*/ 316 h 333"/>
              <a:gd name="T14" fmla="*/ 219 w 369"/>
              <a:gd name="T15" fmla="*/ 100 h 333"/>
              <a:gd name="T16" fmla="*/ 119 w 369"/>
              <a:gd name="T17" fmla="*/ 100 h 333"/>
              <a:gd name="T18" fmla="*/ 119 w 369"/>
              <a:gd name="T19" fmla="*/ 83 h 333"/>
              <a:gd name="T20" fmla="*/ 169 w 369"/>
              <a:gd name="T21" fmla="*/ 33 h 333"/>
              <a:gd name="T22" fmla="*/ 219 w 369"/>
              <a:gd name="T23" fmla="*/ 83 h 333"/>
              <a:gd name="T24" fmla="*/ 219 w 369"/>
              <a:gd name="T25" fmla="*/ 100 h 333"/>
              <a:gd name="T26" fmla="*/ 281 w 369"/>
              <a:gd name="T27" fmla="*/ 147 h 333"/>
              <a:gd name="T28" fmla="*/ 298 w 369"/>
              <a:gd name="T29" fmla="*/ 266 h 333"/>
              <a:gd name="T30" fmla="*/ 331 w 369"/>
              <a:gd name="T31" fmla="*/ 266 h 333"/>
              <a:gd name="T32" fmla="*/ 312 w 369"/>
              <a:gd name="T33" fmla="*/ 128 h 333"/>
              <a:gd name="T34" fmla="*/ 279 w 369"/>
              <a:gd name="T35" fmla="*/ 100 h 333"/>
              <a:gd name="T36" fmla="*/ 252 w 369"/>
              <a:gd name="T37" fmla="*/ 100 h 333"/>
              <a:gd name="T38" fmla="*/ 252 w 369"/>
              <a:gd name="T39" fmla="*/ 83 h 333"/>
              <a:gd name="T40" fmla="*/ 169 w 369"/>
              <a:gd name="T41" fmla="*/ 0 h 333"/>
              <a:gd name="T42" fmla="*/ 86 w 369"/>
              <a:gd name="T43" fmla="*/ 83 h 333"/>
              <a:gd name="T44" fmla="*/ 86 w 369"/>
              <a:gd name="T45" fmla="*/ 100 h 333"/>
              <a:gd name="T46" fmla="*/ 65 w 369"/>
              <a:gd name="T47" fmla="*/ 100 h 333"/>
              <a:gd name="T48" fmla="*/ 26 w 369"/>
              <a:gd name="T49" fmla="*/ 128 h 333"/>
              <a:gd name="T50" fmla="*/ 3 w 369"/>
              <a:gd name="T51" fmla="*/ 295 h 333"/>
              <a:gd name="T52" fmla="*/ 36 w 369"/>
              <a:gd name="T53" fmla="*/ 333 h 333"/>
              <a:gd name="T54" fmla="*/ 236 w 369"/>
              <a:gd name="T55" fmla="*/ 333 h 333"/>
              <a:gd name="T56" fmla="*/ 236 w 369"/>
              <a:gd name="T57" fmla="*/ 300 h 333"/>
              <a:gd name="T58" fmla="*/ 55 w 369"/>
              <a:gd name="T59" fmla="*/ 300 h 333"/>
              <a:gd name="T60" fmla="*/ 38 w 369"/>
              <a:gd name="T61" fmla="*/ 281 h 333"/>
              <a:gd name="T62" fmla="*/ 57 w 369"/>
              <a:gd name="T63" fmla="*/ 147 h 333"/>
              <a:gd name="T64" fmla="*/ 74 w 369"/>
              <a:gd name="T65" fmla="*/ 133 h 333"/>
              <a:gd name="T66" fmla="*/ 86 w 369"/>
              <a:gd name="T67" fmla="*/ 133 h 333"/>
              <a:gd name="T68" fmla="*/ 86 w 369"/>
              <a:gd name="T69" fmla="*/ 166 h 333"/>
              <a:gd name="T70" fmla="*/ 102 w 369"/>
              <a:gd name="T71" fmla="*/ 183 h 333"/>
              <a:gd name="T72" fmla="*/ 119 w 369"/>
              <a:gd name="T73" fmla="*/ 166 h 333"/>
              <a:gd name="T74" fmla="*/ 119 w 369"/>
              <a:gd name="T75" fmla="*/ 133 h 333"/>
              <a:gd name="T76" fmla="*/ 219 w 369"/>
              <a:gd name="T77" fmla="*/ 133 h 333"/>
              <a:gd name="T78" fmla="*/ 219 w 369"/>
              <a:gd name="T79" fmla="*/ 166 h 333"/>
              <a:gd name="T80" fmla="*/ 236 w 369"/>
              <a:gd name="T81" fmla="*/ 183 h 333"/>
              <a:gd name="T82" fmla="*/ 252 w 369"/>
              <a:gd name="T83" fmla="*/ 166 h 333"/>
              <a:gd name="T84" fmla="*/ 252 w 369"/>
              <a:gd name="T85" fmla="*/ 133 h 333"/>
              <a:gd name="T86" fmla="*/ 264 w 369"/>
              <a:gd name="T87" fmla="*/ 133 h 333"/>
              <a:gd name="T88" fmla="*/ 281 w 369"/>
              <a:gd name="T89" fmla="*/ 14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9" h="333">
                <a:moveTo>
                  <a:pt x="369" y="316"/>
                </a:moveTo>
                <a:cubicBezTo>
                  <a:pt x="369" y="326"/>
                  <a:pt x="362" y="333"/>
                  <a:pt x="352" y="333"/>
                </a:cubicBezTo>
                <a:lnTo>
                  <a:pt x="286" y="333"/>
                </a:lnTo>
                <a:cubicBezTo>
                  <a:pt x="276" y="333"/>
                  <a:pt x="269" y="326"/>
                  <a:pt x="269" y="316"/>
                </a:cubicBezTo>
                <a:cubicBezTo>
                  <a:pt x="269" y="307"/>
                  <a:pt x="276" y="300"/>
                  <a:pt x="286" y="300"/>
                </a:cubicBezTo>
                <a:lnTo>
                  <a:pt x="352" y="300"/>
                </a:lnTo>
                <a:cubicBezTo>
                  <a:pt x="362" y="300"/>
                  <a:pt x="369" y="307"/>
                  <a:pt x="369" y="316"/>
                </a:cubicBezTo>
                <a:close/>
                <a:moveTo>
                  <a:pt x="219" y="100"/>
                </a:moveTo>
                <a:lnTo>
                  <a:pt x="119" y="100"/>
                </a:lnTo>
                <a:lnTo>
                  <a:pt x="119" y="83"/>
                </a:lnTo>
                <a:cubicBezTo>
                  <a:pt x="119" y="55"/>
                  <a:pt x="141" y="33"/>
                  <a:pt x="169" y="33"/>
                </a:cubicBezTo>
                <a:cubicBezTo>
                  <a:pt x="197" y="33"/>
                  <a:pt x="219" y="50"/>
                  <a:pt x="219" y="83"/>
                </a:cubicBezTo>
                <a:lnTo>
                  <a:pt x="219" y="100"/>
                </a:lnTo>
                <a:close/>
                <a:moveTo>
                  <a:pt x="281" y="147"/>
                </a:moveTo>
                <a:lnTo>
                  <a:pt x="298" y="266"/>
                </a:lnTo>
                <a:lnTo>
                  <a:pt x="331" y="266"/>
                </a:lnTo>
                <a:lnTo>
                  <a:pt x="312" y="128"/>
                </a:lnTo>
                <a:cubicBezTo>
                  <a:pt x="309" y="112"/>
                  <a:pt x="295" y="100"/>
                  <a:pt x="279" y="100"/>
                </a:cubicBezTo>
                <a:lnTo>
                  <a:pt x="252" y="100"/>
                </a:lnTo>
                <a:lnTo>
                  <a:pt x="252" y="83"/>
                </a:lnTo>
                <a:cubicBezTo>
                  <a:pt x="252" y="33"/>
                  <a:pt x="215" y="0"/>
                  <a:pt x="169" y="0"/>
                </a:cubicBezTo>
                <a:cubicBezTo>
                  <a:pt x="123" y="0"/>
                  <a:pt x="86" y="37"/>
                  <a:pt x="86" y="83"/>
                </a:cubicBezTo>
                <a:lnTo>
                  <a:pt x="86" y="100"/>
                </a:lnTo>
                <a:lnTo>
                  <a:pt x="65" y="100"/>
                </a:lnTo>
                <a:cubicBezTo>
                  <a:pt x="48" y="100"/>
                  <a:pt x="29" y="112"/>
                  <a:pt x="26" y="128"/>
                </a:cubicBezTo>
                <a:lnTo>
                  <a:pt x="3" y="295"/>
                </a:lnTo>
                <a:cubicBezTo>
                  <a:pt x="0" y="315"/>
                  <a:pt x="15" y="333"/>
                  <a:pt x="36" y="333"/>
                </a:cubicBezTo>
                <a:lnTo>
                  <a:pt x="236" y="333"/>
                </a:lnTo>
                <a:lnTo>
                  <a:pt x="236" y="300"/>
                </a:lnTo>
                <a:lnTo>
                  <a:pt x="55" y="300"/>
                </a:lnTo>
                <a:cubicBezTo>
                  <a:pt x="45" y="300"/>
                  <a:pt x="37" y="291"/>
                  <a:pt x="38" y="281"/>
                </a:cubicBezTo>
                <a:lnTo>
                  <a:pt x="57" y="147"/>
                </a:lnTo>
                <a:cubicBezTo>
                  <a:pt x="59" y="139"/>
                  <a:pt x="66" y="133"/>
                  <a:pt x="74" y="133"/>
                </a:cubicBezTo>
                <a:lnTo>
                  <a:pt x="86" y="133"/>
                </a:lnTo>
                <a:lnTo>
                  <a:pt x="86" y="166"/>
                </a:lnTo>
                <a:cubicBezTo>
                  <a:pt x="86" y="176"/>
                  <a:pt x="93" y="183"/>
                  <a:pt x="102" y="183"/>
                </a:cubicBezTo>
                <a:cubicBezTo>
                  <a:pt x="112" y="183"/>
                  <a:pt x="119" y="176"/>
                  <a:pt x="119" y="166"/>
                </a:cubicBezTo>
                <a:lnTo>
                  <a:pt x="119" y="133"/>
                </a:lnTo>
                <a:lnTo>
                  <a:pt x="219" y="133"/>
                </a:lnTo>
                <a:lnTo>
                  <a:pt x="219" y="166"/>
                </a:lnTo>
                <a:cubicBezTo>
                  <a:pt x="219" y="176"/>
                  <a:pt x="226" y="183"/>
                  <a:pt x="236" y="183"/>
                </a:cubicBezTo>
                <a:cubicBezTo>
                  <a:pt x="245" y="183"/>
                  <a:pt x="252" y="176"/>
                  <a:pt x="252" y="166"/>
                </a:cubicBezTo>
                <a:lnTo>
                  <a:pt x="252" y="133"/>
                </a:lnTo>
                <a:lnTo>
                  <a:pt x="264" y="133"/>
                </a:lnTo>
                <a:cubicBezTo>
                  <a:pt x="272" y="133"/>
                  <a:pt x="279" y="139"/>
                  <a:pt x="281" y="1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89">
            <a:extLst>
              <a:ext uri="{FF2B5EF4-FFF2-40B4-BE49-F238E27FC236}">
                <a16:creationId xmlns:a16="http://schemas.microsoft.com/office/drawing/2014/main" id="{6CB2CE4C-CD5B-A841-BA1F-2F40B94FCE0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56763" y="4487863"/>
            <a:ext cx="279400" cy="277813"/>
          </a:xfrm>
          <a:custGeom>
            <a:avLst/>
            <a:gdLst>
              <a:gd name="T0" fmla="*/ 369 w 369"/>
              <a:gd name="T1" fmla="*/ 316 h 366"/>
              <a:gd name="T2" fmla="*/ 353 w 369"/>
              <a:gd name="T3" fmla="*/ 333 h 366"/>
              <a:gd name="T4" fmla="*/ 336 w 369"/>
              <a:gd name="T5" fmla="*/ 333 h 366"/>
              <a:gd name="T6" fmla="*/ 319 w 369"/>
              <a:gd name="T7" fmla="*/ 366 h 366"/>
              <a:gd name="T8" fmla="*/ 303 w 369"/>
              <a:gd name="T9" fmla="*/ 333 h 366"/>
              <a:gd name="T10" fmla="*/ 269 w 369"/>
              <a:gd name="T11" fmla="*/ 316 h 366"/>
              <a:gd name="T12" fmla="*/ 303 w 369"/>
              <a:gd name="T13" fmla="*/ 300 h 366"/>
              <a:gd name="T14" fmla="*/ 319 w 369"/>
              <a:gd name="T15" fmla="*/ 266 h 366"/>
              <a:gd name="T16" fmla="*/ 336 w 369"/>
              <a:gd name="T17" fmla="*/ 300 h 366"/>
              <a:gd name="T18" fmla="*/ 369 w 369"/>
              <a:gd name="T19" fmla="*/ 316 h 366"/>
              <a:gd name="T20" fmla="*/ 219 w 369"/>
              <a:gd name="T21" fmla="*/ 100 h 366"/>
              <a:gd name="T22" fmla="*/ 119 w 369"/>
              <a:gd name="T23" fmla="*/ 100 h 366"/>
              <a:gd name="T24" fmla="*/ 119 w 369"/>
              <a:gd name="T25" fmla="*/ 83 h 366"/>
              <a:gd name="T26" fmla="*/ 169 w 369"/>
              <a:gd name="T27" fmla="*/ 33 h 366"/>
              <a:gd name="T28" fmla="*/ 219 w 369"/>
              <a:gd name="T29" fmla="*/ 83 h 366"/>
              <a:gd name="T30" fmla="*/ 219 w 369"/>
              <a:gd name="T31" fmla="*/ 100 h 366"/>
              <a:gd name="T32" fmla="*/ 281 w 369"/>
              <a:gd name="T33" fmla="*/ 147 h 366"/>
              <a:gd name="T34" fmla="*/ 294 w 369"/>
              <a:gd name="T35" fmla="*/ 240 h 366"/>
              <a:gd name="T36" fmla="*/ 327 w 369"/>
              <a:gd name="T37" fmla="*/ 234 h 366"/>
              <a:gd name="T38" fmla="*/ 312 w 369"/>
              <a:gd name="T39" fmla="*/ 128 h 366"/>
              <a:gd name="T40" fmla="*/ 279 w 369"/>
              <a:gd name="T41" fmla="*/ 100 h 366"/>
              <a:gd name="T42" fmla="*/ 253 w 369"/>
              <a:gd name="T43" fmla="*/ 100 h 366"/>
              <a:gd name="T44" fmla="*/ 253 w 369"/>
              <a:gd name="T45" fmla="*/ 83 h 366"/>
              <a:gd name="T46" fmla="*/ 169 w 369"/>
              <a:gd name="T47" fmla="*/ 0 h 366"/>
              <a:gd name="T48" fmla="*/ 86 w 369"/>
              <a:gd name="T49" fmla="*/ 83 h 366"/>
              <a:gd name="T50" fmla="*/ 86 w 369"/>
              <a:gd name="T51" fmla="*/ 100 h 366"/>
              <a:gd name="T52" fmla="*/ 65 w 369"/>
              <a:gd name="T53" fmla="*/ 100 h 366"/>
              <a:gd name="T54" fmla="*/ 27 w 369"/>
              <a:gd name="T55" fmla="*/ 128 h 366"/>
              <a:gd name="T56" fmla="*/ 3 w 369"/>
              <a:gd name="T57" fmla="*/ 295 h 366"/>
              <a:gd name="T58" fmla="*/ 36 w 369"/>
              <a:gd name="T59" fmla="*/ 333 h 366"/>
              <a:gd name="T60" fmla="*/ 236 w 369"/>
              <a:gd name="T61" fmla="*/ 333 h 366"/>
              <a:gd name="T62" fmla="*/ 236 w 369"/>
              <a:gd name="T63" fmla="*/ 300 h 366"/>
              <a:gd name="T64" fmla="*/ 55 w 369"/>
              <a:gd name="T65" fmla="*/ 300 h 366"/>
              <a:gd name="T66" fmla="*/ 39 w 369"/>
              <a:gd name="T67" fmla="*/ 281 h 366"/>
              <a:gd name="T68" fmla="*/ 58 w 369"/>
              <a:gd name="T69" fmla="*/ 147 h 366"/>
              <a:gd name="T70" fmla="*/ 74 w 369"/>
              <a:gd name="T71" fmla="*/ 133 h 366"/>
              <a:gd name="T72" fmla="*/ 86 w 369"/>
              <a:gd name="T73" fmla="*/ 133 h 366"/>
              <a:gd name="T74" fmla="*/ 86 w 369"/>
              <a:gd name="T75" fmla="*/ 166 h 366"/>
              <a:gd name="T76" fmla="*/ 103 w 369"/>
              <a:gd name="T77" fmla="*/ 183 h 366"/>
              <a:gd name="T78" fmla="*/ 119 w 369"/>
              <a:gd name="T79" fmla="*/ 166 h 366"/>
              <a:gd name="T80" fmla="*/ 119 w 369"/>
              <a:gd name="T81" fmla="*/ 133 h 366"/>
              <a:gd name="T82" fmla="*/ 219 w 369"/>
              <a:gd name="T83" fmla="*/ 133 h 366"/>
              <a:gd name="T84" fmla="*/ 219 w 369"/>
              <a:gd name="T85" fmla="*/ 166 h 366"/>
              <a:gd name="T86" fmla="*/ 236 w 369"/>
              <a:gd name="T87" fmla="*/ 183 h 366"/>
              <a:gd name="T88" fmla="*/ 253 w 369"/>
              <a:gd name="T89" fmla="*/ 166 h 366"/>
              <a:gd name="T90" fmla="*/ 253 w 369"/>
              <a:gd name="T91" fmla="*/ 133 h 366"/>
              <a:gd name="T92" fmla="*/ 264 w 369"/>
              <a:gd name="T93" fmla="*/ 133 h 366"/>
              <a:gd name="T94" fmla="*/ 281 w 369"/>
              <a:gd name="T95" fmla="*/ 147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69" h="366">
                <a:moveTo>
                  <a:pt x="369" y="316"/>
                </a:moveTo>
                <a:cubicBezTo>
                  <a:pt x="369" y="326"/>
                  <a:pt x="362" y="333"/>
                  <a:pt x="353" y="333"/>
                </a:cubicBezTo>
                <a:lnTo>
                  <a:pt x="336" y="333"/>
                </a:lnTo>
                <a:cubicBezTo>
                  <a:pt x="336" y="350"/>
                  <a:pt x="338" y="366"/>
                  <a:pt x="319" y="366"/>
                </a:cubicBezTo>
                <a:cubicBezTo>
                  <a:pt x="301" y="366"/>
                  <a:pt x="303" y="350"/>
                  <a:pt x="303" y="333"/>
                </a:cubicBezTo>
                <a:cubicBezTo>
                  <a:pt x="286" y="333"/>
                  <a:pt x="269" y="335"/>
                  <a:pt x="269" y="316"/>
                </a:cubicBezTo>
                <a:cubicBezTo>
                  <a:pt x="269" y="298"/>
                  <a:pt x="286" y="300"/>
                  <a:pt x="303" y="300"/>
                </a:cubicBezTo>
                <a:cubicBezTo>
                  <a:pt x="303" y="283"/>
                  <a:pt x="301" y="266"/>
                  <a:pt x="319" y="266"/>
                </a:cubicBezTo>
                <a:cubicBezTo>
                  <a:pt x="338" y="266"/>
                  <a:pt x="336" y="283"/>
                  <a:pt x="336" y="300"/>
                </a:cubicBezTo>
                <a:cubicBezTo>
                  <a:pt x="353" y="300"/>
                  <a:pt x="369" y="298"/>
                  <a:pt x="369" y="316"/>
                </a:cubicBezTo>
                <a:close/>
                <a:moveTo>
                  <a:pt x="219" y="100"/>
                </a:moveTo>
                <a:lnTo>
                  <a:pt x="119" y="100"/>
                </a:lnTo>
                <a:lnTo>
                  <a:pt x="119" y="83"/>
                </a:lnTo>
                <a:cubicBezTo>
                  <a:pt x="119" y="55"/>
                  <a:pt x="142" y="33"/>
                  <a:pt x="169" y="33"/>
                </a:cubicBezTo>
                <a:cubicBezTo>
                  <a:pt x="197" y="33"/>
                  <a:pt x="219" y="50"/>
                  <a:pt x="219" y="83"/>
                </a:cubicBezTo>
                <a:lnTo>
                  <a:pt x="219" y="100"/>
                </a:lnTo>
                <a:close/>
                <a:moveTo>
                  <a:pt x="281" y="147"/>
                </a:moveTo>
                <a:lnTo>
                  <a:pt x="294" y="240"/>
                </a:lnTo>
                <a:cubicBezTo>
                  <a:pt x="304" y="234"/>
                  <a:pt x="315" y="232"/>
                  <a:pt x="327" y="234"/>
                </a:cubicBezTo>
                <a:lnTo>
                  <a:pt x="312" y="128"/>
                </a:lnTo>
                <a:cubicBezTo>
                  <a:pt x="309" y="112"/>
                  <a:pt x="295" y="100"/>
                  <a:pt x="279" y="100"/>
                </a:cubicBezTo>
                <a:lnTo>
                  <a:pt x="253" y="100"/>
                </a:lnTo>
                <a:lnTo>
                  <a:pt x="253" y="83"/>
                </a:lnTo>
                <a:cubicBezTo>
                  <a:pt x="253" y="33"/>
                  <a:pt x="215" y="0"/>
                  <a:pt x="169" y="0"/>
                </a:cubicBezTo>
                <a:cubicBezTo>
                  <a:pt x="123" y="0"/>
                  <a:pt x="86" y="37"/>
                  <a:pt x="86" y="83"/>
                </a:cubicBezTo>
                <a:lnTo>
                  <a:pt x="86" y="100"/>
                </a:lnTo>
                <a:lnTo>
                  <a:pt x="65" y="100"/>
                </a:lnTo>
                <a:cubicBezTo>
                  <a:pt x="48" y="100"/>
                  <a:pt x="29" y="112"/>
                  <a:pt x="27" y="128"/>
                </a:cubicBezTo>
                <a:lnTo>
                  <a:pt x="3" y="295"/>
                </a:lnTo>
                <a:cubicBezTo>
                  <a:pt x="0" y="315"/>
                  <a:pt x="16" y="333"/>
                  <a:pt x="36" y="333"/>
                </a:cubicBezTo>
                <a:lnTo>
                  <a:pt x="236" y="333"/>
                </a:lnTo>
                <a:lnTo>
                  <a:pt x="236" y="300"/>
                </a:lnTo>
                <a:lnTo>
                  <a:pt x="55" y="300"/>
                </a:lnTo>
                <a:cubicBezTo>
                  <a:pt x="45" y="300"/>
                  <a:pt x="37" y="291"/>
                  <a:pt x="39" y="281"/>
                </a:cubicBezTo>
                <a:lnTo>
                  <a:pt x="58" y="147"/>
                </a:lnTo>
                <a:cubicBezTo>
                  <a:pt x="59" y="139"/>
                  <a:pt x="66" y="133"/>
                  <a:pt x="74" y="133"/>
                </a:cubicBezTo>
                <a:lnTo>
                  <a:pt x="86" y="133"/>
                </a:lnTo>
                <a:lnTo>
                  <a:pt x="86" y="166"/>
                </a:lnTo>
                <a:cubicBezTo>
                  <a:pt x="86" y="176"/>
                  <a:pt x="93" y="183"/>
                  <a:pt x="103" y="183"/>
                </a:cubicBezTo>
                <a:cubicBezTo>
                  <a:pt x="112" y="183"/>
                  <a:pt x="119" y="176"/>
                  <a:pt x="119" y="166"/>
                </a:cubicBezTo>
                <a:lnTo>
                  <a:pt x="119" y="133"/>
                </a:lnTo>
                <a:lnTo>
                  <a:pt x="219" y="133"/>
                </a:lnTo>
                <a:lnTo>
                  <a:pt x="219" y="166"/>
                </a:lnTo>
                <a:cubicBezTo>
                  <a:pt x="219" y="176"/>
                  <a:pt x="227" y="183"/>
                  <a:pt x="236" y="183"/>
                </a:cubicBezTo>
                <a:cubicBezTo>
                  <a:pt x="245" y="183"/>
                  <a:pt x="253" y="176"/>
                  <a:pt x="253" y="166"/>
                </a:cubicBezTo>
                <a:lnTo>
                  <a:pt x="253" y="133"/>
                </a:lnTo>
                <a:lnTo>
                  <a:pt x="264" y="133"/>
                </a:lnTo>
                <a:cubicBezTo>
                  <a:pt x="273" y="133"/>
                  <a:pt x="280" y="139"/>
                  <a:pt x="281" y="1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0">
            <a:extLst>
              <a:ext uri="{FF2B5EF4-FFF2-40B4-BE49-F238E27FC236}">
                <a16:creationId xmlns:a16="http://schemas.microsoft.com/office/drawing/2014/main" id="{0DE2F1A3-8E78-2649-B372-A25389934C3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53526" y="4487863"/>
            <a:ext cx="273050" cy="277813"/>
          </a:xfrm>
          <a:custGeom>
            <a:avLst/>
            <a:gdLst>
              <a:gd name="T0" fmla="*/ 355 w 362"/>
              <a:gd name="T1" fmla="*/ 328 h 365"/>
              <a:gd name="T2" fmla="*/ 355 w 362"/>
              <a:gd name="T3" fmla="*/ 352 h 365"/>
              <a:gd name="T4" fmla="*/ 320 w 362"/>
              <a:gd name="T5" fmla="*/ 340 h 365"/>
              <a:gd name="T6" fmla="*/ 308 w 362"/>
              <a:gd name="T7" fmla="*/ 352 h 365"/>
              <a:gd name="T8" fmla="*/ 284 w 362"/>
              <a:gd name="T9" fmla="*/ 352 h 365"/>
              <a:gd name="T10" fmla="*/ 296 w 362"/>
              <a:gd name="T11" fmla="*/ 316 h 365"/>
              <a:gd name="T12" fmla="*/ 284 w 362"/>
              <a:gd name="T13" fmla="*/ 305 h 365"/>
              <a:gd name="T14" fmla="*/ 284 w 362"/>
              <a:gd name="T15" fmla="*/ 281 h 365"/>
              <a:gd name="T16" fmla="*/ 320 w 362"/>
              <a:gd name="T17" fmla="*/ 293 h 365"/>
              <a:gd name="T18" fmla="*/ 331 w 362"/>
              <a:gd name="T19" fmla="*/ 281 h 365"/>
              <a:gd name="T20" fmla="*/ 355 w 362"/>
              <a:gd name="T21" fmla="*/ 281 h 365"/>
              <a:gd name="T22" fmla="*/ 355 w 362"/>
              <a:gd name="T23" fmla="*/ 305 h 365"/>
              <a:gd name="T24" fmla="*/ 343 w 362"/>
              <a:gd name="T25" fmla="*/ 316 h 365"/>
              <a:gd name="T26" fmla="*/ 355 w 362"/>
              <a:gd name="T27" fmla="*/ 328 h 365"/>
              <a:gd name="T28" fmla="*/ 220 w 362"/>
              <a:gd name="T29" fmla="*/ 100 h 365"/>
              <a:gd name="T30" fmla="*/ 120 w 362"/>
              <a:gd name="T31" fmla="*/ 100 h 365"/>
              <a:gd name="T32" fmla="*/ 120 w 362"/>
              <a:gd name="T33" fmla="*/ 83 h 365"/>
              <a:gd name="T34" fmla="*/ 170 w 362"/>
              <a:gd name="T35" fmla="*/ 33 h 365"/>
              <a:gd name="T36" fmla="*/ 220 w 362"/>
              <a:gd name="T37" fmla="*/ 83 h 365"/>
              <a:gd name="T38" fmla="*/ 220 w 362"/>
              <a:gd name="T39" fmla="*/ 100 h 365"/>
              <a:gd name="T40" fmla="*/ 294 w 362"/>
              <a:gd name="T41" fmla="*/ 240 h 365"/>
              <a:gd name="T42" fmla="*/ 320 w 362"/>
              <a:gd name="T43" fmla="*/ 233 h 365"/>
              <a:gd name="T44" fmla="*/ 327 w 362"/>
              <a:gd name="T45" fmla="*/ 234 h 365"/>
              <a:gd name="T46" fmla="*/ 312 w 362"/>
              <a:gd name="T47" fmla="*/ 128 h 365"/>
              <a:gd name="T48" fmla="*/ 279 w 362"/>
              <a:gd name="T49" fmla="*/ 100 h 365"/>
              <a:gd name="T50" fmla="*/ 253 w 362"/>
              <a:gd name="T51" fmla="*/ 100 h 365"/>
              <a:gd name="T52" fmla="*/ 253 w 362"/>
              <a:gd name="T53" fmla="*/ 83 h 365"/>
              <a:gd name="T54" fmla="*/ 170 w 362"/>
              <a:gd name="T55" fmla="*/ 0 h 365"/>
              <a:gd name="T56" fmla="*/ 86 w 362"/>
              <a:gd name="T57" fmla="*/ 83 h 365"/>
              <a:gd name="T58" fmla="*/ 86 w 362"/>
              <a:gd name="T59" fmla="*/ 100 h 365"/>
              <a:gd name="T60" fmla="*/ 65 w 362"/>
              <a:gd name="T61" fmla="*/ 100 h 365"/>
              <a:gd name="T62" fmla="*/ 27 w 362"/>
              <a:gd name="T63" fmla="*/ 128 h 365"/>
              <a:gd name="T64" fmla="*/ 3 w 362"/>
              <a:gd name="T65" fmla="*/ 295 h 365"/>
              <a:gd name="T66" fmla="*/ 36 w 362"/>
              <a:gd name="T67" fmla="*/ 333 h 365"/>
              <a:gd name="T68" fmla="*/ 239 w 362"/>
              <a:gd name="T69" fmla="*/ 333 h 365"/>
              <a:gd name="T70" fmla="*/ 236 w 362"/>
              <a:gd name="T71" fmla="*/ 316 h 365"/>
              <a:gd name="T72" fmla="*/ 239 w 362"/>
              <a:gd name="T73" fmla="*/ 300 h 365"/>
              <a:gd name="T74" fmla="*/ 56 w 362"/>
              <a:gd name="T75" fmla="*/ 300 h 365"/>
              <a:gd name="T76" fmla="*/ 39 w 362"/>
              <a:gd name="T77" fmla="*/ 281 h 365"/>
              <a:gd name="T78" fmla="*/ 58 w 362"/>
              <a:gd name="T79" fmla="*/ 147 h 365"/>
              <a:gd name="T80" fmla="*/ 75 w 362"/>
              <a:gd name="T81" fmla="*/ 133 h 365"/>
              <a:gd name="T82" fmla="*/ 86 w 362"/>
              <a:gd name="T83" fmla="*/ 133 h 365"/>
              <a:gd name="T84" fmla="*/ 86 w 362"/>
              <a:gd name="T85" fmla="*/ 166 h 365"/>
              <a:gd name="T86" fmla="*/ 103 w 362"/>
              <a:gd name="T87" fmla="*/ 183 h 365"/>
              <a:gd name="T88" fmla="*/ 120 w 362"/>
              <a:gd name="T89" fmla="*/ 166 h 365"/>
              <a:gd name="T90" fmla="*/ 120 w 362"/>
              <a:gd name="T91" fmla="*/ 133 h 365"/>
              <a:gd name="T92" fmla="*/ 220 w 362"/>
              <a:gd name="T93" fmla="*/ 133 h 365"/>
              <a:gd name="T94" fmla="*/ 220 w 362"/>
              <a:gd name="T95" fmla="*/ 166 h 365"/>
              <a:gd name="T96" fmla="*/ 236 w 362"/>
              <a:gd name="T97" fmla="*/ 183 h 365"/>
              <a:gd name="T98" fmla="*/ 253 w 362"/>
              <a:gd name="T99" fmla="*/ 166 h 365"/>
              <a:gd name="T100" fmla="*/ 253 w 362"/>
              <a:gd name="T101" fmla="*/ 133 h 365"/>
              <a:gd name="T102" fmla="*/ 265 w 362"/>
              <a:gd name="T103" fmla="*/ 133 h 365"/>
              <a:gd name="T104" fmla="*/ 281 w 362"/>
              <a:gd name="T105" fmla="*/ 147 h 365"/>
              <a:gd name="T106" fmla="*/ 294 w 362"/>
              <a:gd name="T107" fmla="*/ 240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62" h="365">
                <a:moveTo>
                  <a:pt x="355" y="328"/>
                </a:moveTo>
                <a:cubicBezTo>
                  <a:pt x="362" y="335"/>
                  <a:pt x="362" y="345"/>
                  <a:pt x="355" y="352"/>
                </a:cubicBezTo>
                <a:cubicBezTo>
                  <a:pt x="342" y="365"/>
                  <a:pt x="332" y="352"/>
                  <a:pt x="320" y="340"/>
                </a:cubicBezTo>
                <a:lnTo>
                  <a:pt x="308" y="352"/>
                </a:lnTo>
                <a:cubicBezTo>
                  <a:pt x="301" y="358"/>
                  <a:pt x="291" y="358"/>
                  <a:pt x="284" y="352"/>
                </a:cubicBezTo>
                <a:cubicBezTo>
                  <a:pt x="271" y="339"/>
                  <a:pt x="284" y="328"/>
                  <a:pt x="296" y="316"/>
                </a:cubicBezTo>
                <a:lnTo>
                  <a:pt x="284" y="305"/>
                </a:lnTo>
                <a:cubicBezTo>
                  <a:pt x="278" y="298"/>
                  <a:pt x="278" y="287"/>
                  <a:pt x="284" y="281"/>
                </a:cubicBezTo>
                <a:cubicBezTo>
                  <a:pt x="297" y="268"/>
                  <a:pt x="308" y="281"/>
                  <a:pt x="320" y="293"/>
                </a:cubicBezTo>
                <a:lnTo>
                  <a:pt x="331" y="281"/>
                </a:lnTo>
                <a:cubicBezTo>
                  <a:pt x="338" y="274"/>
                  <a:pt x="349" y="274"/>
                  <a:pt x="355" y="281"/>
                </a:cubicBezTo>
                <a:cubicBezTo>
                  <a:pt x="362" y="287"/>
                  <a:pt x="362" y="298"/>
                  <a:pt x="355" y="305"/>
                </a:cubicBezTo>
                <a:lnTo>
                  <a:pt x="343" y="316"/>
                </a:lnTo>
                <a:lnTo>
                  <a:pt x="355" y="328"/>
                </a:lnTo>
                <a:close/>
                <a:moveTo>
                  <a:pt x="220" y="100"/>
                </a:moveTo>
                <a:lnTo>
                  <a:pt x="120" y="100"/>
                </a:lnTo>
                <a:lnTo>
                  <a:pt x="120" y="83"/>
                </a:lnTo>
                <a:cubicBezTo>
                  <a:pt x="120" y="55"/>
                  <a:pt x="142" y="33"/>
                  <a:pt x="170" y="33"/>
                </a:cubicBezTo>
                <a:cubicBezTo>
                  <a:pt x="197" y="33"/>
                  <a:pt x="220" y="50"/>
                  <a:pt x="220" y="83"/>
                </a:cubicBezTo>
                <a:lnTo>
                  <a:pt x="220" y="100"/>
                </a:lnTo>
                <a:close/>
                <a:moveTo>
                  <a:pt x="294" y="240"/>
                </a:moveTo>
                <a:cubicBezTo>
                  <a:pt x="302" y="236"/>
                  <a:pt x="310" y="233"/>
                  <a:pt x="320" y="233"/>
                </a:cubicBezTo>
                <a:cubicBezTo>
                  <a:pt x="322" y="233"/>
                  <a:pt x="325" y="233"/>
                  <a:pt x="327" y="234"/>
                </a:cubicBezTo>
                <a:lnTo>
                  <a:pt x="312" y="128"/>
                </a:lnTo>
                <a:cubicBezTo>
                  <a:pt x="310" y="112"/>
                  <a:pt x="296" y="100"/>
                  <a:pt x="279" y="100"/>
                </a:cubicBezTo>
                <a:lnTo>
                  <a:pt x="253" y="100"/>
                </a:lnTo>
                <a:lnTo>
                  <a:pt x="253" y="83"/>
                </a:lnTo>
                <a:cubicBezTo>
                  <a:pt x="253" y="33"/>
                  <a:pt x="216" y="0"/>
                  <a:pt x="170" y="0"/>
                </a:cubicBezTo>
                <a:cubicBezTo>
                  <a:pt x="124" y="0"/>
                  <a:pt x="86" y="37"/>
                  <a:pt x="86" y="83"/>
                </a:cubicBezTo>
                <a:lnTo>
                  <a:pt x="86" y="100"/>
                </a:lnTo>
                <a:lnTo>
                  <a:pt x="65" y="100"/>
                </a:lnTo>
                <a:cubicBezTo>
                  <a:pt x="49" y="100"/>
                  <a:pt x="30" y="112"/>
                  <a:pt x="27" y="128"/>
                </a:cubicBezTo>
                <a:lnTo>
                  <a:pt x="3" y="295"/>
                </a:lnTo>
                <a:cubicBezTo>
                  <a:pt x="0" y="315"/>
                  <a:pt x="16" y="333"/>
                  <a:pt x="36" y="333"/>
                </a:cubicBezTo>
                <a:lnTo>
                  <a:pt x="239" y="333"/>
                </a:lnTo>
                <a:cubicBezTo>
                  <a:pt x="237" y="333"/>
                  <a:pt x="236" y="322"/>
                  <a:pt x="236" y="316"/>
                </a:cubicBezTo>
                <a:cubicBezTo>
                  <a:pt x="236" y="310"/>
                  <a:pt x="237" y="300"/>
                  <a:pt x="239" y="300"/>
                </a:cubicBezTo>
                <a:lnTo>
                  <a:pt x="56" y="300"/>
                </a:lnTo>
                <a:cubicBezTo>
                  <a:pt x="45" y="300"/>
                  <a:pt x="38" y="291"/>
                  <a:pt x="39" y="281"/>
                </a:cubicBezTo>
                <a:lnTo>
                  <a:pt x="58" y="147"/>
                </a:lnTo>
                <a:cubicBezTo>
                  <a:pt x="59" y="139"/>
                  <a:pt x="66" y="133"/>
                  <a:pt x="75" y="133"/>
                </a:cubicBezTo>
                <a:lnTo>
                  <a:pt x="86" y="133"/>
                </a:lnTo>
                <a:lnTo>
                  <a:pt x="86" y="166"/>
                </a:lnTo>
                <a:cubicBezTo>
                  <a:pt x="86" y="176"/>
                  <a:pt x="94" y="183"/>
                  <a:pt x="103" y="183"/>
                </a:cubicBezTo>
                <a:cubicBezTo>
                  <a:pt x="112" y="183"/>
                  <a:pt x="120" y="176"/>
                  <a:pt x="120" y="166"/>
                </a:cubicBezTo>
                <a:lnTo>
                  <a:pt x="120" y="133"/>
                </a:lnTo>
                <a:lnTo>
                  <a:pt x="220" y="133"/>
                </a:lnTo>
                <a:lnTo>
                  <a:pt x="220" y="166"/>
                </a:lnTo>
                <a:cubicBezTo>
                  <a:pt x="220" y="176"/>
                  <a:pt x="227" y="183"/>
                  <a:pt x="236" y="183"/>
                </a:cubicBezTo>
                <a:cubicBezTo>
                  <a:pt x="246" y="183"/>
                  <a:pt x="253" y="176"/>
                  <a:pt x="253" y="166"/>
                </a:cubicBezTo>
                <a:lnTo>
                  <a:pt x="253" y="133"/>
                </a:lnTo>
                <a:lnTo>
                  <a:pt x="265" y="133"/>
                </a:lnTo>
                <a:cubicBezTo>
                  <a:pt x="273" y="133"/>
                  <a:pt x="280" y="139"/>
                  <a:pt x="281" y="147"/>
                </a:cubicBezTo>
                <a:lnTo>
                  <a:pt x="294" y="2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1">
            <a:extLst>
              <a:ext uri="{FF2B5EF4-FFF2-40B4-BE49-F238E27FC236}">
                <a16:creationId xmlns:a16="http://schemas.microsoft.com/office/drawing/2014/main" id="{CBCA4F58-57F8-2346-A1F8-E1372202715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51876" y="4487863"/>
            <a:ext cx="277813" cy="252413"/>
          </a:xfrm>
          <a:custGeom>
            <a:avLst/>
            <a:gdLst>
              <a:gd name="T0" fmla="*/ 352 w 369"/>
              <a:gd name="T1" fmla="*/ 300 h 333"/>
              <a:gd name="T2" fmla="*/ 286 w 369"/>
              <a:gd name="T3" fmla="*/ 300 h 333"/>
              <a:gd name="T4" fmla="*/ 269 w 369"/>
              <a:gd name="T5" fmla="*/ 316 h 333"/>
              <a:gd name="T6" fmla="*/ 286 w 369"/>
              <a:gd name="T7" fmla="*/ 333 h 333"/>
              <a:gd name="T8" fmla="*/ 352 w 369"/>
              <a:gd name="T9" fmla="*/ 333 h 333"/>
              <a:gd name="T10" fmla="*/ 369 w 369"/>
              <a:gd name="T11" fmla="*/ 316 h 333"/>
              <a:gd name="T12" fmla="*/ 352 w 369"/>
              <a:gd name="T13" fmla="*/ 300 h 333"/>
              <a:gd name="T14" fmla="*/ 219 w 369"/>
              <a:gd name="T15" fmla="*/ 83 h 333"/>
              <a:gd name="T16" fmla="*/ 169 w 369"/>
              <a:gd name="T17" fmla="*/ 33 h 333"/>
              <a:gd name="T18" fmla="*/ 119 w 369"/>
              <a:gd name="T19" fmla="*/ 83 h 333"/>
              <a:gd name="T20" fmla="*/ 119 w 369"/>
              <a:gd name="T21" fmla="*/ 100 h 333"/>
              <a:gd name="T22" fmla="*/ 219 w 369"/>
              <a:gd name="T23" fmla="*/ 100 h 333"/>
              <a:gd name="T24" fmla="*/ 219 w 369"/>
              <a:gd name="T25" fmla="*/ 83 h 333"/>
              <a:gd name="T26" fmla="*/ 264 w 369"/>
              <a:gd name="T27" fmla="*/ 133 h 333"/>
              <a:gd name="T28" fmla="*/ 252 w 369"/>
              <a:gd name="T29" fmla="*/ 133 h 333"/>
              <a:gd name="T30" fmla="*/ 252 w 369"/>
              <a:gd name="T31" fmla="*/ 166 h 333"/>
              <a:gd name="T32" fmla="*/ 236 w 369"/>
              <a:gd name="T33" fmla="*/ 183 h 333"/>
              <a:gd name="T34" fmla="*/ 219 w 369"/>
              <a:gd name="T35" fmla="*/ 166 h 333"/>
              <a:gd name="T36" fmla="*/ 219 w 369"/>
              <a:gd name="T37" fmla="*/ 133 h 333"/>
              <a:gd name="T38" fmla="*/ 119 w 369"/>
              <a:gd name="T39" fmla="*/ 133 h 333"/>
              <a:gd name="T40" fmla="*/ 119 w 369"/>
              <a:gd name="T41" fmla="*/ 166 h 333"/>
              <a:gd name="T42" fmla="*/ 102 w 369"/>
              <a:gd name="T43" fmla="*/ 183 h 333"/>
              <a:gd name="T44" fmla="*/ 86 w 369"/>
              <a:gd name="T45" fmla="*/ 166 h 333"/>
              <a:gd name="T46" fmla="*/ 86 w 369"/>
              <a:gd name="T47" fmla="*/ 133 h 333"/>
              <a:gd name="T48" fmla="*/ 74 w 369"/>
              <a:gd name="T49" fmla="*/ 133 h 333"/>
              <a:gd name="T50" fmla="*/ 57 w 369"/>
              <a:gd name="T51" fmla="*/ 147 h 333"/>
              <a:gd name="T52" fmla="*/ 38 w 369"/>
              <a:gd name="T53" fmla="*/ 281 h 333"/>
              <a:gd name="T54" fmla="*/ 55 w 369"/>
              <a:gd name="T55" fmla="*/ 300 h 333"/>
              <a:gd name="T56" fmla="*/ 236 w 369"/>
              <a:gd name="T57" fmla="*/ 300 h 333"/>
              <a:gd name="T58" fmla="*/ 236 w 369"/>
              <a:gd name="T59" fmla="*/ 333 h 333"/>
              <a:gd name="T60" fmla="*/ 36 w 369"/>
              <a:gd name="T61" fmla="*/ 333 h 333"/>
              <a:gd name="T62" fmla="*/ 3 w 369"/>
              <a:gd name="T63" fmla="*/ 295 h 333"/>
              <a:gd name="T64" fmla="*/ 26 w 369"/>
              <a:gd name="T65" fmla="*/ 128 h 333"/>
              <a:gd name="T66" fmla="*/ 65 w 369"/>
              <a:gd name="T67" fmla="*/ 100 h 333"/>
              <a:gd name="T68" fmla="*/ 86 w 369"/>
              <a:gd name="T69" fmla="*/ 100 h 333"/>
              <a:gd name="T70" fmla="*/ 86 w 369"/>
              <a:gd name="T71" fmla="*/ 83 h 333"/>
              <a:gd name="T72" fmla="*/ 169 w 369"/>
              <a:gd name="T73" fmla="*/ 0 h 333"/>
              <a:gd name="T74" fmla="*/ 252 w 369"/>
              <a:gd name="T75" fmla="*/ 83 h 333"/>
              <a:gd name="T76" fmla="*/ 252 w 369"/>
              <a:gd name="T77" fmla="*/ 100 h 333"/>
              <a:gd name="T78" fmla="*/ 279 w 369"/>
              <a:gd name="T79" fmla="*/ 100 h 333"/>
              <a:gd name="T80" fmla="*/ 312 w 369"/>
              <a:gd name="T81" fmla="*/ 128 h 333"/>
              <a:gd name="T82" fmla="*/ 331 w 369"/>
              <a:gd name="T83" fmla="*/ 266 h 333"/>
              <a:gd name="T84" fmla="*/ 298 w 369"/>
              <a:gd name="T85" fmla="*/ 266 h 333"/>
              <a:gd name="T86" fmla="*/ 281 w 369"/>
              <a:gd name="T87" fmla="*/ 147 h 333"/>
              <a:gd name="T88" fmla="*/ 264 w 369"/>
              <a:gd name="T89" fmla="*/ 133 h 333"/>
              <a:gd name="T90" fmla="*/ 148 w 369"/>
              <a:gd name="T91" fmla="*/ 168 h 333"/>
              <a:gd name="T92" fmla="*/ 215 w 369"/>
              <a:gd name="T93" fmla="*/ 209 h 333"/>
              <a:gd name="T94" fmla="*/ 215 w 369"/>
              <a:gd name="T95" fmla="*/ 223 h 333"/>
              <a:gd name="T96" fmla="*/ 148 w 369"/>
              <a:gd name="T97" fmla="*/ 265 h 333"/>
              <a:gd name="T98" fmla="*/ 136 w 369"/>
              <a:gd name="T99" fmla="*/ 258 h 333"/>
              <a:gd name="T100" fmla="*/ 136 w 369"/>
              <a:gd name="T101" fmla="*/ 175 h 333"/>
              <a:gd name="T102" fmla="*/ 148 w 369"/>
              <a:gd name="T103" fmla="*/ 16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69" h="333">
                <a:moveTo>
                  <a:pt x="352" y="300"/>
                </a:moveTo>
                <a:lnTo>
                  <a:pt x="286" y="300"/>
                </a:lnTo>
                <a:cubicBezTo>
                  <a:pt x="276" y="300"/>
                  <a:pt x="269" y="307"/>
                  <a:pt x="269" y="316"/>
                </a:cubicBezTo>
                <a:cubicBezTo>
                  <a:pt x="269" y="326"/>
                  <a:pt x="276" y="333"/>
                  <a:pt x="286" y="333"/>
                </a:cubicBezTo>
                <a:lnTo>
                  <a:pt x="352" y="333"/>
                </a:lnTo>
                <a:cubicBezTo>
                  <a:pt x="362" y="333"/>
                  <a:pt x="369" y="326"/>
                  <a:pt x="369" y="316"/>
                </a:cubicBezTo>
                <a:cubicBezTo>
                  <a:pt x="369" y="307"/>
                  <a:pt x="362" y="300"/>
                  <a:pt x="352" y="300"/>
                </a:cubicBezTo>
                <a:close/>
                <a:moveTo>
                  <a:pt x="219" y="83"/>
                </a:moveTo>
                <a:cubicBezTo>
                  <a:pt x="219" y="50"/>
                  <a:pt x="197" y="33"/>
                  <a:pt x="169" y="33"/>
                </a:cubicBezTo>
                <a:cubicBezTo>
                  <a:pt x="141" y="33"/>
                  <a:pt x="119" y="55"/>
                  <a:pt x="119" y="83"/>
                </a:cubicBezTo>
                <a:lnTo>
                  <a:pt x="119" y="100"/>
                </a:lnTo>
                <a:lnTo>
                  <a:pt x="219" y="100"/>
                </a:lnTo>
                <a:lnTo>
                  <a:pt x="219" y="83"/>
                </a:lnTo>
                <a:close/>
                <a:moveTo>
                  <a:pt x="264" y="133"/>
                </a:moveTo>
                <a:lnTo>
                  <a:pt x="252" y="133"/>
                </a:lnTo>
                <a:lnTo>
                  <a:pt x="252" y="166"/>
                </a:lnTo>
                <a:cubicBezTo>
                  <a:pt x="252" y="176"/>
                  <a:pt x="245" y="183"/>
                  <a:pt x="236" y="183"/>
                </a:cubicBezTo>
                <a:cubicBezTo>
                  <a:pt x="226" y="183"/>
                  <a:pt x="219" y="176"/>
                  <a:pt x="219" y="166"/>
                </a:cubicBezTo>
                <a:lnTo>
                  <a:pt x="219" y="133"/>
                </a:lnTo>
                <a:lnTo>
                  <a:pt x="119" y="133"/>
                </a:lnTo>
                <a:lnTo>
                  <a:pt x="119" y="166"/>
                </a:lnTo>
                <a:cubicBezTo>
                  <a:pt x="119" y="176"/>
                  <a:pt x="112" y="183"/>
                  <a:pt x="102" y="183"/>
                </a:cubicBezTo>
                <a:cubicBezTo>
                  <a:pt x="93" y="183"/>
                  <a:pt x="86" y="176"/>
                  <a:pt x="86" y="166"/>
                </a:cubicBezTo>
                <a:lnTo>
                  <a:pt x="86" y="133"/>
                </a:lnTo>
                <a:lnTo>
                  <a:pt x="74" y="133"/>
                </a:lnTo>
                <a:cubicBezTo>
                  <a:pt x="66" y="133"/>
                  <a:pt x="59" y="139"/>
                  <a:pt x="57" y="147"/>
                </a:cubicBezTo>
                <a:lnTo>
                  <a:pt x="38" y="281"/>
                </a:lnTo>
                <a:cubicBezTo>
                  <a:pt x="37" y="291"/>
                  <a:pt x="45" y="300"/>
                  <a:pt x="55" y="300"/>
                </a:cubicBezTo>
                <a:lnTo>
                  <a:pt x="236" y="300"/>
                </a:lnTo>
                <a:lnTo>
                  <a:pt x="236" y="333"/>
                </a:lnTo>
                <a:lnTo>
                  <a:pt x="36" y="333"/>
                </a:lnTo>
                <a:cubicBezTo>
                  <a:pt x="15" y="333"/>
                  <a:pt x="0" y="315"/>
                  <a:pt x="3" y="295"/>
                </a:cubicBezTo>
                <a:lnTo>
                  <a:pt x="26" y="128"/>
                </a:lnTo>
                <a:cubicBezTo>
                  <a:pt x="29" y="112"/>
                  <a:pt x="48" y="100"/>
                  <a:pt x="65" y="100"/>
                </a:cubicBezTo>
                <a:lnTo>
                  <a:pt x="86" y="100"/>
                </a:lnTo>
                <a:lnTo>
                  <a:pt x="86" y="83"/>
                </a:lnTo>
                <a:cubicBezTo>
                  <a:pt x="86" y="37"/>
                  <a:pt x="123" y="0"/>
                  <a:pt x="169" y="0"/>
                </a:cubicBezTo>
                <a:cubicBezTo>
                  <a:pt x="215" y="0"/>
                  <a:pt x="252" y="33"/>
                  <a:pt x="252" y="83"/>
                </a:cubicBezTo>
                <a:lnTo>
                  <a:pt x="252" y="100"/>
                </a:lnTo>
                <a:lnTo>
                  <a:pt x="279" y="100"/>
                </a:lnTo>
                <a:cubicBezTo>
                  <a:pt x="295" y="100"/>
                  <a:pt x="309" y="112"/>
                  <a:pt x="312" y="128"/>
                </a:cubicBezTo>
                <a:lnTo>
                  <a:pt x="331" y="266"/>
                </a:lnTo>
                <a:lnTo>
                  <a:pt x="298" y="266"/>
                </a:lnTo>
                <a:lnTo>
                  <a:pt x="281" y="147"/>
                </a:lnTo>
                <a:cubicBezTo>
                  <a:pt x="279" y="139"/>
                  <a:pt x="272" y="133"/>
                  <a:pt x="264" y="133"/>
                </a:cubicBezTo>
                <a:close/>
                <a:moveTo>
                  <a:pt x="148" y="168"/>
                </a:moveTo>
                <a:lnTo>
                  <a:pt x="215" y="209"/>
                </a:lnTo>
                <a:cubicBezTo>
                  <a:pt x="220" y="212"/>
                  <a:pt x="220" y="220"/>
                  <a:pt x="215" y="223"/>
                </a:cubicBezTo>
                <a:lnTo>
                  <a:pt x="148" y="265"/>
                </a:lnTo>
                <a:cubicBezTo>
                  <a:pt x="143" y="269"/>
                  <a:pt x="136" y="265"/>
                  <a:pt x="136" y="258"/>
                </a:cubicBezTo>
                <a:lnTo>
                  <a:pt x="136" y="175"/>
                </a:lnTo>
                <a:cubicBezTo>
                  <a:pt x="136" y="168"/>
                  <a:pt x="143" y="164"/>
                  <a:pt x="148" y="1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2">
            <a:extLst>
              <a:ext uri="{FF2B5EF4-FFF2-40B4-BE49-F238E27FC236}">
                <a16:creationId xmlns:a16="http://schemas.microsoft.com/office/drawing/2014/main" id="{B0D44C15-FDAB-7145-A30C-047FA8B0C59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48638" y="4487863"/>
            <a:ext cx="279400" cy="277813"/>
          </a:xfrm>
          <a:custGeom>
            <a:avLst/>
            <a:gdLst>
              <a:gd name="T0" fmla="*/ 149 w 370"/>
              <a:gd name="T1" fmla="*/ 168 h 365"/>
              <a:gd name="T2" fmla="*/ 215 w 370"/>
              <a:gd name="T3" fmla="*/ 209 h 365"/>
              <a:gd name="T4" fmla="*/ 215 w 370"/>
              <a:gd name="T5" fmla="*/ 223 h 365"/>
              <a:gd name="T6" fmla="*/ 149 w 370"/>
              <a:gd name="T7" fmla="*/ 265 h 365"/>
              <a:gd name="T8" fmla="*/ 136 w 370"/>
              <a:gd name="T9" fmla="*/ 258 h 365"/>
              <a:gd name="T10" fmla="*/ 136 w 370"/>
              <a:gd name="T11" fmla="*/ 175 h 365"/>
              <a:gd name="T12" fmla="*/ 149 w 370"/>
              <a:gd name="T13" fmla="*/ 168 h 365"/>
              <a:gd name="T14" fmla="*/ 355 w 370"/>
              <a:gd name="T15" fmla="*/ 328 h 365"/>
              <a:gd name="T16" fmla="*/ 355 w 370"/>
              <a:gd name="T17" fmla="*/ 352 h 365"/>
              <a:gd name="T18" fmla="*/ 319 w 370"/>
              <a:gd name="T19" fmla="*/ 340 h 365"/>
              <a:gd name="T20" fmla="*/ 308 w 370"/>
              <a:gd name="T21" fmla="*/ 352 h 365"/>
              <a:gd name="T22" fmla="*/ 284 w 370"/>
              <a:gd name="T23" fmla="*/ 352 h 365"/>
              <a:gd name="T24" fmla="*/ 296 w 370"/>
              <a:gd name="T25" fmla="*/ 316 h 365"/>
              <a:gd name="T26" fmla="*/ 284 w 370"/>
              <a:gd name="T27" fmla="*/ 305 h 365"/>
              <a:gd name="T28" fmla="*/ 284 w 370"/>
              <a:gd name="T29" fmla="*/ 281 h 365"/>
              <a:gd name="T30" fmla="*/ 319 w 370"/>
              <a:gd name="T31" fmla="*/ 293 h 365"/>
              <a:gd name="T32" fmla="*/ 331 w 370"/>
              <a:gd name="T33" fmla="*/ 281 h 365"/>
              <a:gd name="T34" fmla="*/ 355 w 370"/>
              <a:gd name="T35" fmla="*/ 305 h 365"/>
              <a:gd name="T36" fmla="*/ 343 w 370"/>
              <a:gd name="T37" fmla="*/ 316 h 365"/>
              <a:gd name="T38" fmla="*/ 355 w 370"/>
              <a:gd name="T39" fmla="*/ 328 h 365"/>
              <a:gd name="T40" fmla="*/ 219 w 370"/>
              <a:gd name="T41" fmla="*/ 100 h 365"/>
              <a:gd name="T42" fmla="*/ 119 w 370"/>
              <a:gd name="T43" fmla="*/ 100 h 365"/>
              <a:gd name="T44" fmla="*/ 119 w 370"/>
              <a:gd name="T45" fmla="*/ 83 h 365"/>
              <a:gd name="T46" fmla="*/ 169 w 370"/>
              <a:gd name="T47" fmla="*/ 33 h 365"/>
              <a:gd name="T48" fmla="*/ 219 w 370"/>
              <a:gd name="T49" fmla="*/ 83 h 365"/>
              <a:gd name="T50" fmla="*/ 219 w 370"/>
              <a:gd name="T51" fmla="*/ 100 h 365"/>
              <a:gd name="T52" fmla="*/ 294 w 370"/>
              <a:gd name="T53" fmla="*/ 240 h 365"/>
              <a:gd name="T54" fmla="*/ 319 w 370"/>
              <a:gd name="T55" fmla="*/ 233 h 365"/>
              <a:gd name="T56" fmla="*/ 327 w 370"/>
              <a:gd name="T57" fmla="*/ 234 h 365"/>
              <a:gd name="T58" fmla="*/ 312 w 370"/>
              <a:gd name="T59" fmla="*/ 128 h 365"/>
              <a:gd name="T60" fmla="*/ 253 w 370"/>
              <a:gd name="T61" fmla="*/ 100 h 365"/>
              <a:gd name="T62" fmla="*/ 253 w 370"/>
              <a:gd name="T63" fmla="*/ 83 h 365"/>
              <a:gd name="T64" fmla="*/ 169 w 370"/>
              <a:gd name="T65" fmla="*/ 0 h 365"/>
              <a:gd name="T66" fmla="*/ 86 w 370"/>
              <a:gd name="T67" fmla="*/ 83 h 365"/>
              <a:gd name="T68" fmla="*/ 86 w 370"/>
              <a:gd name="T69" fmla="*/ 100 h 365"/>
              <a:gd name="T70" fmla="*/ 65 w 370"/>
              <a:gd name="T71" fmla="*/ 100 h 365"/>
              <a:gd name="T72" fmla="*/ 27 w 370"/>
              <a:gd name="T73" fmla="*/ 128 h 365"/>
              <a:gd name="T74" fmla="*/ 3 w 370"/>
              <a:gd name="T75" fmla="*/ 295 h 365"/>
              <a:gd name="T76" fmla="*/ 36 w 370"/>
              <a:gd name="T77" fmla="*/ 333 h 365"/>
              <a:gd name="T78" fmla="*/ 239 w 370"/>
              <a:gd name="T79" fmla="*/ 333 h 365"/>
              <a:gd name="T80" fmla="*/ 236 w 370"/>
              <a:gd name="T81" fmla="*/ 316 h 365"/>
              <a:gd name="T82" fmla="*/ 239 w 370"/>
              <a:gd name="T83" fmla="*/ 300 h 365"/>
              <a:gd name="T84" fmla="*/ 55 w 370"/>
              <a:gd name="T85" fmla="*/ 300 h 365"/>
              <a:gd name="T86" fmla="*/ 39 w 370"/>
              <a:gd name="T87" fmla="*/ 281 h 365"/>
              <a:gd name="T88" fmla="*/ 58 w 370"/>
              <a:gd name="T89" fmla="*/ 147 h 365"/>
              <a:gd name="T90" fmla="*/ 86 w 370"/>
              <a:gd name="T91" fmla="*/ 133 h 365"/>
              <a:gd name="T92" fmla="*/ 86 w 370"/>
              <a:gd name="T93" fmla="*/ 166 h 365"/>
              <a:gd name="T94" fmla="*/ 103 w 370"/>
              <a:gd name="T95" fmla="*/ 183 h 365"/>
              <a:gd name="T96" fmla="*/ 119 w 370"/>
              <a:gd name="T97" fmla="*/ 133 h 365"/>
              <a:gd name="T98" fmla="*/ 219 w 370"/>
              <a:gd name="T99" fmla="*/ 133 h 365"/>
              <a:gd name="T100" fmla="*/ 219 w 370"/>
              <a:gd name="T101" fmla="*/ 166 h 365"/>
              <a:gd name="T102" fmla="*/ 236 w 370"/>
              <a:gd name="T103" fmla="*/ 183 h 365"/>
              <a:gd name="T104" fmla="*/ 253 w 370"/>
              <a:gd name="T105" fmla="*/ 166 h 365"/>
              <a:gd name="T106" fmla="*/ 253 w 370"/>
              <a:gd name="T107" fmla="*/ 133 h 365"/>
              <a:gd name="T108" fmla="*/ 281 w 370"/>
              <a:gd name="T109" fmla="*/ 147 h 365"/>
              <a:gd name="T110" fmla="*/ 294 w 370"/>
              <a:gd name="T111" fmla="*/ 240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70" h="365">
                <a:moveTo>
                  <a:pt x="149" y="168"/>
                </a:moveTo>
                <a:lnTo>
                  <a:pt x="215" y="209"/>
                </a:lnTo>
                <a:cubicBezTo>
                  <a:pt x="221" y="212"/>
                  <a:pt x="221" y="220"/>
                  <a:pt x="215" y="223"/>
                </a:cubicBezTo>
                <a:lnTo>
                  <a:pt x="149" y="265"/>
                </a:lnTo>
                <a:cubicBezTo>
                  <a:pt x="143" y="269"/>
                  <a:pt x="136" y="264"/>
                  <a:pt x="136" y="258"/>
                </a:cubicBezTo>
                <a:lnTo>
                  <a:pt x="136" y="175"/>
                </a:lnTo>
                <a:cubicBezTo>
                  <a:pt x="136" y="168"/>
                  <a:pt x="143" y="164"/>
                  <a:pt x="149" y="168"/>
                </a:cubicBezTo>
                <a:close/>
                <a:moveTo>
                  <a:pt x="355" y="328"/>
                </a:moveTo>
                <a:cubicBezTo>
                  <a:pt x="361" y="335"/>
                  <a:pt x="361" y="345"/>
                  <a:pt x="355" y="352"/>
                </a:cubicBezTo>
                <a:cubicBezTo>
                  <a:pt x="342" y="365"/>
                  <a:pt x="331" y="352"/>
                  <a:pt x="319" y="340"/>
                </a:cubicBezTo>
                <a:lnTo>
                  <a:pt x="308" y="352"/>
                </a:lnTo>
                <a:cubicBezTo>
                  <a:pt x="301" y="358"/>
                  <a:pt x="290" y="358"/>
                  <a:pt x="284" y="352"/>
                </a:cubicBezTo>
                <a:cubicBezTo>
                  <a:pt x="271" y="339"/>
                  <a:pt x="284" y="328"/>
                  <a:pt x="296" y="316"/>
                </a:cubicBezTo>
                <a:lnTo>
                  <a:pt x="284" y="305"/>
                </a:lnTo>
                <a:cubicBezTo>
                  <a:pt x="277" y="298"/>
                  <a:pt x="277" y="287"/>
                  <a:pt x="284" y="281"/>
                </a:cubicBezTo>
                <a:cubicBezTo>
                  <a:pt x="297" y="268"/>
                  <a:pt x="307" y="281"/>
                  <a:pt x="319" y="293"/>
                </a:cubicBezTo>
                <a:lnTo>
                  <a:pt x="331" y="281"/>
                </a:lnTo>
                <a:cubicBezTo>
                  <a:pt x="347" y="265"/>
                  <a:pt x="370" y="289"/>
                  <a:pt x="355" y="305"/>
                </a:cubicBezTo>
                <a:lnTo>
                  <a:pt x="343" y="316"/>
                </a:lnTo>
                <a:lnTo>
                  <a:pt x="355" y="328"/>
                </a:lnTo>
                <a:close/>
                <a:moveTo>
                  <a:pt x="219" y="100"/>
                </a:moveTo>
                <a:lnTo>
                  <a:pt x="119" y="100"/>
                </a:lnTo>
                <a:lnTo>
                  <a:pt x="119" y="83"/>
                </a:lnTo>
                <a:cubicBezTo>
                  <a:pt x="119" y="55"/>
                  <a:pt x="142" y="33"/>
                  <a:pt x="169" y="33"/>
                </a:cubicBezTo>
                <a:cubicBezTo>
                  <a:pt x="197" y="33"/>
                  <a:pt x="219" y="50"/>
                  <a:pt x="219" y="83"/>
                </a:cubicBezTo>
                <a:lnTo>
                  <a:pt x="219" y="100"/>
                </a:lnTo>
                <a:close/>
                <a:moveTo>
                  <a:pt x="294" y="240"/>
                </a:moveTo>
                <a:cubicBezTo>
                  <a:pt x="302" y="236"/>
                  <a:pt x="310" y="233"/>
                  <a:pt x="319" y="233"/>
                </a:cubicBezTo>
                <a:cubicBezTo>
                  <a:pt x="322" y="233"/>
                  <a:pt x="324" y="233"/>
                  <a:pt x="327" y="234"/>
                </a:cubicBezTo>
                <a:lnTo>
                  <a:pt x="312" y="128"/>
                </a:lnTo>
                <a:cubicBezTo>
                  <a:pt x="307" y="95"/>
                  <a:pt x="273" y="100"/>
                  <a:pt x="253" y="100"/>
                </a:cubicBezTo>
                <a:lnTo>
                  <a:pt x="253" y="83"/>
                </a:lnTo>
                <a:cubicBezTo>
                  <a:pt x="253" y="33"/>
                  <a:pt x="215" y="0"/>
                  <a:pt x="169" y="0"/>
                </a:cubicBezTo>
                <a:cubicBezTo>
                  <a:pt x="123" y="0"/>
                  <a:pt x="86" y="37"/>
                  <a:pt x="86" y="83"/>
                </a:cubicBezTo>
                <a:lnTo>
                  <a:pt x="86" y="100"/>
                </a:lnTo>
                <a:lnTo>
                  <a:pt x="65" y="100"/>
                </a:lnTo>
                <a:cubicBezTo>
                  <a:pt x="48" y="100"/>
                  <a:pt x="29" y="112"/>
                  <a:pt x="27" y="128"/>
                </a:cubicBezTo>
                <a:lnTo>
                  <a:pt x="3" y="295"/>
                </a:lnTo>
                <a:cubicBezTo>
                  <a:pt x="0" y="315"/>
                  <a:pt x="16" y="333"/>
                  <a:pt x="36" y="333"/>
                </a:cubicBezTo>
                <a:lnTo>
                  <a:pt x="239" y="333"/>
                </a:lnTo>
                <a:cubicBezTo>
                  <a:pt x="237" y="333"/>
                  <a:pt x="236" y="322"/>
                  <a:pt x="236" y="316"/>
                </a:cubicBezTo>
                <a:cubicBezTo>
                  <a:pt x="236" y="310"/>
                  <a:pt x="237" y="300"/>
                  <a:pt x="239" y="300"/>
                </a:cubicBezTo>
                <a:lnTo>
                  <a:pt x="55" y="300"/>
                </a:lnTo>
                <a:cubicBezTo>
                  <a:pt x="45" y="300"/>
                  <a:pt x="37" y="291"/>
                  <a:pt x="39" y="281"/>
                </a:cubicBezTo>
                <a:lnTo>
                  <a:pt x="58" y="147"/>
                </a:lnTo>
                <a:cubicBezTo>
                  <a:pt x="60" y="132"/>
                  <a:pt x="72" y="133"/>
                  <a:pt x="86" y="133"/>
                </a:cubicBezTo>
                <a:lnTo>
                  <a:pt x="86" y="166"/>
                </a:lnTo>
                <a:cubicBezTo>
                  <a:pt x="86" y="176"/>
                  <a:pt x="93" y="183"/>
                  <a:pt x="103" y="183"/>
                </a:cubicBezTo>
                <a:cubicBezTo>
                  <a:pt x="124" y="183"/>
                  <a:pt x="119" y="160"/>
                  <a:pt x="119" y="133"/>
                </a:cubicBezTo>
                <a:lnTo>
                  <a:pt x="219" y="133"/>
                </a:lnTo>
                <a:lnTo>
                  <a:pt x="219" y="166"/>
                </a:lnTo>
                <a:cubicBezTo>
                  <a:pt x="219" y="176"/>
                  <a:pt x="227" y="183"/>
                  <a:pt x="236" y="183"/>
                </a:cubicBezTo>
                <a:cubicBezTo>
                  <a:pt x="245" y="183"/>
                  <a:pt x="253" y="176"/>
                  <a:pt x="253" y="166"/>
                </a:cubicBezTo>
                <a:lnTo>
                  <a:pt x="253" y="133"/>
                </a:lnTo>
                <a:cubicBezTo>
                  <a:pt x="267" y="133"/>
                  <a:pt x="279" y="132"/>
                  <a:pt x="281" y="147"/>
                </a:cubicBezTo>
                <a:lnTo>
                  <a:pt x="294" y="2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3">
            <a:extLst>
              <a:ext uri="{FF2B5EF4-FFF2-40B4-BE49-F238E27FC236}">
                <a16:creationId xmlns:a16="http://schemas.microsoft.com/office/drawing/2014/main" id="{5343B447-9A43-9A40-B2F2-0D7C3FC1A32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45401" y="4487863"/>
            <a:ext cx="255588" cy="252413"/>
          </a:xfrm>
          <a:custGeom>
            <a:avLst/>
            <a:gdLst>
              <a:gd name="T0" fmla="*/ 216 w 339"/>
              <a:gd name="T1" fmla="*/ 209 h 333"/>
              <a:gd name="T2" fmla="*/ 216 w 339"/>
              <a:gd name="T3" fmla="*/ 223 h 333"/>
              <a:gd name="T4" fmla="*/ 149 w 339"/>
              <a:gd name="T5" fmla="*/ 265 h 333"/>
              <a:gd name="T6" fmla="*/ 136 w 339"/>
              <a:gd name="T7" fmla="*/ 258 h 333"/>
              <a:gd name="T8" fmla="*/ 136 w 339"/>
              <a:gd name="T9" fmla="*/ 175 h 333"/>
              <a:gd name="T10" fmla="*/ 149 w 339"/>
              <a:gd name="T11" fmla="*/ 168 h 333"/>
              <a:gd name="T12" fmla="*/ 216 w 339"/>
              <a:gd name="T13" fmla="*/ 209 h 333"/>
              <a:gd name="T14" fmla="*/ 284 w 339"/>
              <a:gd name="T15" fmla="*/ 300 h 333"/>
              <a:gd name="T16" fmla="*/ 56 w 339"/>
              <a:gd name="T17" fmla="*/ 300 h 333"/>
              <a:gd name="T18" fmla="*/ 39 w 339"/>
              <a:gd name="T19" fmla="*/ 281 h 333"/>
              <a:gd name="T20" fmla="*/ 86 w 339"/>
              <a:gd name="T21" fmla="*/ 133 h 333"/>
              <a:gd name="T22" fmla="*/ 103 w 339"/>
              <a:gd name="T23" fmla="*/ 183 h 333"/>
              <a:gd name="T24" fmla="*/ 120 w 339"/>
              <a:gd name="T25" fmla="*/ 166 h 333"/>
              <a:gd name="T26" fmla="*/ 120 w 339"/>
              <a:gd name="T27" fmla="*/ 133 h 333"/>
              <a:gd name="T28" fmla="*/ 220 w 339"/>
              <a:gd name="T29" fmla="*/ 133 h 333"/>
              <a:gd name="T30" fmla="*/ 220 w 339"/>
              <a:gd name="T31" fmla="*/ 166 h 333"/>
              <a:gd name="T32" fmla="*/ 236 w 339"/>
              <a:gd name="T33" fmla="*/ 183 h 333"/>
              <a:gd name="T34" fmla="*/ 253 w 339"/>
              <a:gd name="T35" fmla="*/ 166 h 333"/>
              <a:gd name="T36" fmla="*/ 253 w 339"/>
              <a:gd name="T37" fmla="*/ 133 h 333"/>
              <a:gd name="T38" fmla="*/ 281 w 339"/>
              <a:gd name="T39" fmla="*/ 147 h 333"/>
              <a:gd name="T40" fmla="*/ 300 w 339"/>
              <a:gd name="T41" fmla="*/ 281 h 333"/>
              <a:gd name="T42" fmla="*/ 284 w 339"/>
              <a:gd name="T43" fmla="*/ 300 h 333"/>
              <a:gd name="T44" fmla="*/ 120 w 339"/>
              <a:gd name="T45" fmla="*/ 83 h 333"/>
              <a:gd name="T46" fmla="*/ 170 w 339"/>
              <a:gd name="T47" fmla="*/ 33 h 333"/>
              <a:gd name="T48" fmla="*/ 220 w 339"/>
              <a:gd name="T49" fmla="*/ 83 h 333"/>
              <a:gd name="T50" fmla="*/ 220 w 339"/>
              <a:gd name="T51" fmla="*/ 100 h 333"/>
              <a:gd name="T52" fmla="*/ 120 w 339"/>
              <a:gd name="T53" fmla="*/ 100 h 333"/>
              <a:gd name="T54" fmla="*/ 120 w 339"/>
              <a:gd name="T55" fmla="*/ 83 h 333"/>
              <a:gd name="T56" fmla="*/ 336 w 339"/>
              <a:gd name="T57" fmla="*/ 295 h 333"/>
              <a:gd name="T58" fmla="*/ 312 w 339"/>
              <a:gd name="T59" fmla="*/ 128 h 333"/>
              <a:gd name="T60" fmla="*/ 253 w 339"/>
              <a:gd name="T61" fmla="*/ 100 h 333"/>
              <a:gd name="T62" fmla="*/ 253 w 339"/>
              <a:gd name="T63" fmla="*/ 83 h 333"/>
              <a:gd name="T64" fmla="*/ 170 w 339"/>
              <a:gd name="T65" fmla="*/ 0 h 333"/>
              <a:gd name="T66" fmla="*/ 86 w 339"/>
              <a:gd name="T67" fmla="*/ 83 h 333"/>
              <a:gd name="T68" fmla="*/ 86 w 339"/>
              <a:gd name="T69" fmla="*/ 100 h 333"/>
              <a:gd name="T70" fmla="*/ 65 w 339"/>
              <a:gd name="T71" fmla="*/ 100 h 333"/>
              <a:gd name="T72" fmla="*/ 27 w 339"/>
              <a:gd name="T73" fmla="*/ 128 h 333"/>
              <a:gd name="T74" fmla="*/ 3 w 339"/>
              <a:gd name="T75" fmla="*/ 295 h 333"/>
              <a:gd name="T76" fmla="*/ 36 w 339"/>
              <a:gd name="T77" fmla="*/ 333 h 333"/>
              <a:gd name="T78" fmla="*/ 303 w 339"/>
              <a:gd name="T79" fmla="*/ 333 h 333"/>
              <a:gd name="T80" fmla="*/ 336 w 339"/>
              <a:gd name="T81" fmla="*/ 295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9" h="333">
                <a:moveTo>
                  <a:pt x="216" y="209"/>
                </a:moveTo>
                <a:cubicBezTo>
                  <a:pt x="221" y="212"/>
                  <a:pt x="221" y="220"/>
                  <a:pt x="216" y="223"/>
                </a:cubicBezTo>
                <a:lnTo>
                  <a:pt x="149" y="265"/>
                </a:lnTo>
                <a:cubicBezTo>
                  <a:pt x="143" y="269"/>
                  <a:pt x="136" y="264"/>
                  <a:pt x="136" y="258"/>
                </a:cubicBezTo>
                <a:lnTo>
                  <a:pt x="136" y="175"/>
                </a:lnTo>
                <a:cubicBezTo>
                  <a:pt x="136" y="168"/>
                  <a:pt x="143" y="164"/>
                  <a:pt x="149" y="168"/>
                </a:cubicBezTo>
                <a:lnTo>
                  <a:pt x="216" y="209"/>
                </a:lnTo>
                <a:close/>
                <a:moveTo>
                  <a:pt x="284" y="300"/>
                </a:moveTo>
                <a:lnTo>
                  <a:pt x="56" y="300"/>
                </a:lnTo>
                <a:cubicBezTo>
                  <a:pt x="45" y="300"/>
                  <a:pt x="38" y="291"/>
                  <a:pt x="39" y="281"/>
                </a:cubicBezTo>
                <a:cubicBezTo>
                  <a:pt x="61" y="126"/>
                  <a:pt x="51" y="133"/>
                  <a:pt x="86" y="133"/>
                </a:cubicBezTo>
                <a:cubicBezTo>
                  <a:pt x="86" y="160"/>
                  <a:pt x="82" y="183"/>
                  <a:pt x="103" y="183"/>
                </a:cubicBezTo>
                <a:cubicBezTo>
                  <a:pt x="112" y="183"/>
                  <a:pt x="120" y="176"/>
                  <a:pt x="120" y="166"/>
                </a:cubicBezTo>
                <a:lnTo>
                  <a:pt x="120" y="133"/>
                </a:lnTo>
                <a:lnTo>
                  <a:pt x="220" y="133"/>
                </a:lnTo>
                <a:lnTo>
                  <a:pt x="220" y="166"/>
                </a:lnTo>
                <a:cubicBezTo>
                  <a:pt x="220" y="176"/>
                  <a:pt x="227" y="183"/>
                  <a:pt x="236" y="183"/>
                </a:cubicBezTo>
                <a:cubicBezTo>
                  <a:pt x="246" y="183"/>
                  <a:pt x="253" y="176"/>
                  <a:pt x="253" y="166"/>
                </a:cubicBezTo>
                <a:lnTo>
                  <a:pt x="253" y="133"/>
                </a:lnTo>
                <a:cubicBezTo>
                  <a:pt x="267" y="133"/>
                  <a:pt x="279" y="132"/>
                  <a:pt x="281" y="147"/>
                </a:cubicBezTo>
                <a:lnTo>
                  <a:pt x="300" y="281"/>
                </a:lnTo>
                <a:cubicBezTo>
                  <a:pt x="302" y="291"/>
                  <a:pt x="294" y="300"/>
                  <a:pt x="284" y="300"/>
                </a:cubicBezTo>
                <a:close/>
                <a:moveTo>
                  <a:pt x="120" y="83"/>
                </a:moveTo>
                <a:cubicBezTo>
                  <a:pt x="120" y="55"/>
                  <a:pt x="142" y="33"/>
                  <a:pt x="170" y="33"/>
                </a:cubicBezTo>
                <a:cubicBezTo>
                  <a:pt x="197" y="33"/>
                  <a:pt x="220" y="50"/>
                  <a:pt x="220" y="83"/>
                </a:cubicBezTo>
                <a:lnTo>
                  <a:pt x="220" y="100"/>
                </a:lnTo>
                <a:lnTo>
                  <a:pt x="120" y="100"/>
                </a:lnTo>
                <a:lnTo>
                  <a:pt x="120" y="83"/>
                </a:lnTo>
                <a:close/>
                <a:moveTo>
                  <a:pt x="336" y="295"/>
                </a:moveTo>
                <a:lnTo>
                  <a:pt x="312" y="128"/>
                </a:lnTo>
                <a:cubicBezTo>
                  <a:pt x="307" y="95"/>
                  <a:pt x="274" y="100"/>
                  <a:pt x="253" y="100"/>
                </a:cubicBezTo>
                <a:lnTo>
                  <a:pt x="253" y="83"/>
                </a:lnTo>
                <a:cubicBezTo>
                  <a:pt x="253" y="33"/>
                  <a:pt x="216" y="0"/>
                  <a:pt x="170" y="0"/>
                </a:cubicBezTo>
                <a:cubicBezTo>
                  <a:pt x="124" y="0"/>
                  <a:pt x="86" y="37"/>
                  <a:pt x="86" y="83"/>
                </a:cubicBezTo>
                <a:lnTo>
                  <a:pt x="86" y="100"/>
                </a:lnTo>
                <a:lnTo>
                  <a:pt x="65" y="100"/>
                </a:lnTo>
                <a:cubicBezTo>
                  <a:pt x="49" y="100"/>
                  <a:pt x="29" y="112"/>
                  <a:pt x="27" y="128"/>
                </a:cubicBezTo>
                <a:lnTo>
                  <a:pt x="3" y="295"/>
                </a:lnTo>
                <a:cubicBezTo>
                  <a:pt x="0" y="315"/>
                  <a:pt x="16" y="333"/>
                  <a:pt x="36" y="333"/>
                </a:cubicBezTo>
                <a:lnTo>
                  <a:pt x="303" y="333"/>
                </a:lnTo>
                <a:cubicBezTo>
                  <a:pt x="323" y="333"/>
                  <a:pt x="339" y="315"/>
                  <a:pt x="336" y="2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3E8AD5DC-8D23-464D-94F1-9897E0DA6B3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43751" y="4487863"/>
            <a:ext cx="277813" cy="277813"/>
          </a:xfrm>
          <a:custGeom>
            <a:avLst/>
            <a:gdLst>
              <a:gd name="T0" fmla="*/ 136 w 369"/>
              <a:gd name="T1" fmla="*/ 175 h 366"/>
              <a:gd name="T2" fmla="*/ 136 w 369"/>
              <a:gd name="T3" fmla="*/ 258 h 366"/>
              <a:gd name="T4" fmla="*/ 148 w 369"/>
              <a:gd name="T5" fmla="*/ 265 h 366"/>
              <a:gd name="T6" fmla="*/ 215 w 369"/>
              <a:gd name="T7" fmla="*/ 223 h 366"/>
              <a:gd name="T8" fmla="*/ 215 w 369"/>
              <a:gd name="T9" fmla="*/ 209 h 366"/>
              <a:gd name="T10" fmla="*/ 148 w 369"/>
              <a:gd name="T11" fmla="*/ 168 h 366"/>
              <a:gd name="T12" fmla="*/ 136 w 369"/>
              <a:gd name="T13" fmla="*/ 175 h 366"/>
              <a:gd name="T14" fmla="*/ 169 w 369"/>
              <a:gd name="T15" fmla="*/ 33 h 366"/>
              <a:gd name="T16" fmla="*/ 119 w 369"/>
              <a:gd name="T17" fmla="*/ 83 h 366"/>
              <a:gd name="T18" fmla="*/ 119 w 369"/>
              <a:gd name="T19" fmla="*/ 100 h 366"/>
              <a:gd name="T20" fmla="*/ 219 w 369"/>
              <a:gd name="T21" fmla="*/ 100 h 366"/>
              <a:gd name="T22" fmla="*/ 169 w 369"/>
              <a:gd name="T23" fmla="*/ 33 h 366"/>
              <a:gd name="T24" fmla="*/ 252 w 369"/>
              <a:gd name="T25" fmla="*/ 133 h 366"/>
              <a:gd name="T26" fmla="*/ 252 w 369"/>
              <a:gd name="T27" fmla="*/ 166 h 366"/>
              <a:gd name="T28" fmla="*/ 236 w 369"/>
              <a:gd name="T29" fmla="*/ 183 h 366"/>
              <a:gd name="T30" fmla="*/ 219 w 369"/>
              <a:gd name="T31" fmla="*/ 166 h 366"/>
              <a:gd name="T32" fmla="*/ 219 w 369"/>
              <a:gd name="T33" fmla="*/ 133 h 366"/>
              <a:gd name="T34" fmla="*/ 119 w 369"/>
              <a:gd name="T35" fmla="*/ 133 h 366"/>
              <a:gd name="T36" fmla="*/ 119 w 369"/>
              <a:gd name="T37" fmla="*/ 166 h 366"/>
              <a:gd name="T38" fmla="*/ 102 w 369"/>
              <a:gd name="T39" fmla="*/ 183 h 366"/>
              <a:gd name="T40" fmla="*/ 86 w 369"/>
              <a:gd name="T41" fmla="*/ 166 h 366"/>
              <a:gd name="T42" fmla="*/ 86 w 369"/>
              <a:gd name="T43" fmla="*/ 133 h 366"/>
              <a:gd name="T44" fmla="*/ 57 w 369"/>
              <a:gd name="T45" fmla="*/ 147 h 366"/>
              <a:gd name="T46" fmla="*/ 38 w 369"/>
              <a:gd name="T47" fmla="*/ 281 h 366"/>
              <a:gd name="T48" fmla="*/ 55 w 369"/>
              <a:gd name="T49" fmla="*/ 300 h 366"/>
              <a:gd name="T50" fmla="*/ 239 w 369"/>
              <a:gd name="T51" fmla="*/ 300 h 366"/>
              <a:gd name="T52" fmla="*/ 236 w 369"/>
              <a:gd name="T53" fmla="*/ 316 h 366"/>
              <a:gd name="T54" fmla="*/ 239 w 369"/>
              <a:gd name="T55" fmla="*/ 333 h 366"/>
              <a:gd name="T56" fmla="*/ 36 w 369"/>
              <a:gd name="T57" fmla="*/ 333 h 366"/>
              <a:gd name="T58" fmla="*/ 3 w 369"/>
              <a:gd name="T59" fmla="*/ 295 h 366"/>
              <a:gd name="T60" fmla="*/ 26 w 369"/>
              <a:gd name="T61" fmla="*/ 128 h 366"/>
              <a:gd name="T62" fmla="*/ 65 w 369"/>
              <a:gd name="T63" fmla="*/ 100 h 366"/>
              <a:gd name="T64" fmla="*/ 86 w 369"/>
              <a:gd name="T65" fmla="*/ 100 h 366"/>
              <a:gd name="T66" fmla="*/ 86 w 369"/>
              <a:gd name="T67" fmla="*/ 83 h 366"/>
              <a:gd name="T68" fmla="*/ 169 w 369"/>
              <a:gd name="T69" fmla="*/ 0 h 366"/>
              <a:gd name="T70" fmla="*/ 252 w 369"/>
              <a:gd name="T71" fmla="*/ 83 h 366"/>
              <a:gd name="T72" fmla="*/ 252 w 369"/>
              <a:gd name="T73" fmla="*/ 100 h 366"/>
              <a:gd name="T74" fmla="*/ 312 w 369"/>
              <a:gd name="T75" fmla="*/ 128 h 366"/>
              <a:gd name="T76" fmla="*/ 327 w 369"/>
              <a:gd name="T77" fmla="*/ 234 h 366"/>
              <a:gd name="T78" fmla="*/ 319 w 369"/>
              <a:gd name="T79" fmla="*/ 233 h 366"/>
              <a:gd name="T80" fmla="*/ 294 w 369"/>
              <a:gd name="T81" fmla="*/ 240 h 366"/>
              <a:gd name="T82" fmla="*/ 281 w 369"/>
              <a:gd name="T83" fmla="*/ 147 h 366"/>
              <a:gd name="T84" fmla="*/ 252 w 369"/>
              <a:gd name="T85" fmla="*/ 133 h 366"/>
              <a:gd name="T86" fmla="*/ 369 w 369"/>
              <a:gd name="T87" fmla="*/ 316 h 366"/>
              <a:gd name="T88" fmla="*/ 336 w 369"/>
              <a:gd name="T89" fmla="*/ 333 h 366"/>
              <a:gd name="T90" fmla="*/ 319 w 369"/>
              <a:gd name="T91" fmla="*/ 366 h 366"/>
              <a:gd name="T92" fmla="*/ 302 w 369"/>
              <a:gd name="T93" fmla="*/ 333 h 366"/>
              <a:gd name="T94" fmla="*/ 269 w 369"/>
              <a:gd name="T95" fmla="*/ 316 h 366"/>
              <a:gd name="T96" fmla="*/ 302 w 369"/>
              <a:gd name="T97" fmla="*/ 300 h 366"/>
              <a:gd name="T98" fmla="*/ 319 w 369"/>
              <a:gd name="T99" fmla="*/ 266 h 366"/>
              <a:gd name="T100" fmla="*/ 336 w 369"/>
              <a:gd name="T101" fmla="*/ 300 h 366"/>
              <a:gd name="T102" fmla="*/ 369 w 369"/>
              <a:gd name="T103" fmla="*/ 316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69" h="366">
                <a:moveTo>
                  <a:pt x="136" y="175"/>
                </a:moveTo>
                <a:lnTo>
                  <a:pt x="136" y="258"/>
                </a:lnTo>
                <a:cubicBezTo>
                  <a:pt x="136" y="265"/>
                  <a:pt x="143" y="269"/>
                  <a:pt x="148" y="265"/>
                </a:cubicBezTo>
                <a:lnTo>
                  <a:pt x="215" y="223"/>
                </a:lnTo>
                <a:cubicBezTo>
                  <a:pt x="220" y="220"/>
                  <a:pt x="220" y="212"/>
                  <a:pt x="215" y="209"/>
                </a:cubicBezTo>
                <a:lnTo>
                  <a:pt x="148" y="168"/>
                </a:lnTo>
                <a:cubicBezTo>
                  <a:pt x="143" y="164"/>
                  <a:pt x="136" y="168"/>
                  <a:pt x="136" y="175"/>
                </a:cubicBezTo>
                <a:close/>
                <a:moveTo>
                  <a:pt x="169" y="33"/>
                </a:moveTo>
                <a:cubicBezTo>
                  <a:pt x="141" y="33"/>
                  <a:pt x="119" y="55"/>
                  <a:pt x="119" y="83"/>
                </a:cubicBezTo>
                <a:lnTo>
                  <a:pt x="119" y="100"/>
                </a:lnTo>
                <a:lnTo>
                  <a:pt x="219" y="100"/>
                </a:lnTo>
                <a:cubicBezTo>
                  <a:pt x="219" y="83"/>
                  <a:pt x="223" y="33"/>
                  <a:pt x="169" y="33"/>
                </a:cubicBezTo>
                <a:close/>
                <a:moveTo>
                  <a:pt x="252" y="133"/>
                </a:moveTo>
                <a:lnTo>
                  <a:pt x="252" y="166"/>
                </a:lnTo>
                <a:cubicBezTo>
                  <a:pt x="252" y="176"/>
                  <a:pt x="245" y="183"/>
                  <a:pt x="236" y="183"/>
                </a:cubicBezTo>
                <a:cubicBezTo>
                  <a:pt x="226" y="183"/>
                  <a:pt x="219" y="176"/>
                  <a:pt x="219" y="166"/>
                </a:cubicBezTo>
                <a:lnTo>
                  <a:pt x="219" y="133"/>
                </a:lnTo>
                <a:lnTo>
                  <a:pt x="119" y="133"/>
                </a:lnTo>
                <a:lnTo>
                  <a:pt x="119" y="166"/>
                </a:lnTo>
                <a:cubicBezTo>
                  <a:pt x="119" y="176"/>
                  <a:pt x="112" y="183"/>
                  <a:pt x="102" y="183"/>
                </a:cubicBezTo>
                <a:cubicBezTo>
                  <a:pt x="93" y="183"/>
                  <a:pt x="86" y="176"/>
                  <a:pt x="86" y="166"/>
                </a:cubicBezTo>
                <a:lnTo>
                  <a:pt x="86" y="133"/>
                </a:lnTo>
                <a:cubicBezTo>
                  <a:pt x="72" y="133"/>
                  <a:pt x="60" y="132"/>
                  <a:pt x="57" y="147"/>
                </a:cubicBezTo>
                <a:lnTo>
                  <a:pt x="38" y="281"/>
                </a:lnTo>
                <a:cubicBezTo>
                  <a:pt x="37" y="291"/>
                  <a:pt x="45" y="300"/>
                  <a:pt x="55" y="300"/>
                </a:cubicBezTo>
                <a:lnTo>
                  <a:pt x="239" y="300"/>
                </a:lnTo>
                <a:cubicBezTo>
                  <a:pt x="237" y="300"/>
                  <a:pt x="236" y="310"/>
                  <a:pt x="236" y="316"/>
                </a:cubicBezTo>
                <a:cubicBezTo>
                  <a:pt x="236" y="322"/>
                  <a:pt x="237" y="333"/>
                  <a:pt x="239" y="333"/>
                </a:cubicBezTo>
                <a:lnTo>
                  <a:pt x="36" y="333"/>
                </a:lnTo>
                <a:cubicBezTo>
                  <a:pt x="15" y="333"/>
                  <a:pt x="0" y="315"/>
                  <a:pt x="3" y="295"/>
                </a:cubicBezTo>
                <a:lnTo>
                  <a:pt x="26" y="128"/>
                </a:lnTo>
                <a:cubicBezTo>
                  <a:pt x="29" y="112"/>
                  <a:pt x="48" y="100"/>
                  <a:pt x="65" y="100"/>
                </a:cubicBezTo>
                <a:lnTo>
                  <a:pt x="86" y="100"/>
                </a:lnTo>
                <a:lnTo>
                  <a:pt x="86" y="83"/>
                </a:lnTo>
                <a:cubicBezTo>
                  <a:pt x="86" y="37"/>
                  <a:pt x="123" y="0"/>
                  <a:pt x="169" y="0"/>
                </a:cubicBezTo>
                <a:cubicBezTo>
                  <a:pt x="215" y="0"/>
                  <a:pt x="252" y="33"/>
                  <a:pt x="252" y="83"/>
                </a:cubicBezTo>
                <a:lnTo>
                  <a:pt x="252" y="100"/>
                </a:lnTo>
                <a:cubicBezTo>
                  <a:pt x="271" y="100"/>
                  <a:pt x="307" y="95"/>
                  <a:pt x="312" y="128"/>
                </a:cubicBezTo>
                <a:lnTo>
                  <a:pt x="327" y="234"/>
                </a:lnTo>
                <a:cubicBezTo>
                  <a:pt x="324" y="233"/>
                  <a:pt x="322" y="233"/>
                  <a:pt x="319" y="233"/>
                </a:cubicBezTo>
                <a:cubicBezTo>
                  <a:pt x="310" y="233"/>
                  <a:pt x="301" y="236"/>
                  <a:pt x="294" y="240"/>
                </a:cubicBezTo>
                <a:lnTo>
                  <a:pt x="281" y="147"/>
                </a:lnTo>
                <a:cubicBezTo>
                  <a:pt x="278" y="132"/>
                  <a:pt x="266" y="133"/>
                  <a:pt x="252" y="133"/>
                </a:cubicBezTo>
                <a:close/>
                <a:moveTo>
                  <a:pt x="369" y="316"/>
                </a:moveTo>
                <a:cubicBezTo>
                  <a:pt x="369" y="335"/>
                  <a:pt x="352" y="333"/>
                  <a:pt x="336" y="333"/>
                </a:cubicBezTo>
                <a:cubicBezTo>
                  <a:pt x="336" y="350"/>
                  <a:pt x="337" y="366"/>
                  <a:pt x="319" y="366"/>
                </a:cubicBezTo>
                <a:cubicBezTo>
                  <a:pt x="301" y="366"/>
                  <a:pt x="302" y="350"/>
                  <a:pt x="302" y="333"/>
                </a:cubicBezTo>
                <a:cubicBezTo>
                  <a:pt x="286" y="333"/>
                  <a:pt x="269" y="335"/>
                  <a:pt x="269" y="316"/>
                </a:cubicBezTo>
                <a:cubicBezTo>
                  <a:pt x="269" y="298"/>
                  <a:pt x="286" y="300"/>
                  <a:pt x="302" y="300"/>
                </a:cubicBezTo>
                <a:cubicBezTo>
                  <a:pt x="302" y="283"/>
                  <a:pt x="301" y="266"/>
                  <a:pt x="319" y="266"/>
                </a:cubicBezTo>
                <a:cubicBezTo>
                  <a:pt x="337" y="266"/>
                  <a:pt x="336" y="283"/>
                  <a:pt x="336" y="300"/>
                </a:cubicBezTo>
                <a:cubicBezTo>
                  <a:pt x="352" y="300"/>
                  <a:pt x="369" y="298"/>
                  <a:pt x="369" y="3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0B610B6E-DA05-D34A-B3DC-8C7F9A9EB76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40513" y="4487863"/>
            <a:ext cx="296863" cy="298450"/>
          </a:xfrm>
          <a:custGeom>
            <a:avLst/>
            <a:gdLst>
              <a:gd name="T0" fmla="*/ 149 w 394"/>
              <a:gd name="T1" fmla="*/ 168 h 393"/>
              <a:gd name="T2" fmla="*/ 215 w 394"/>
              <a:gd name="T3" fmla="*/ 209 h 393"/>
              <a:gd name="T4" fmla="*/ 215 w 394"/>
              <a:gd name="T5" fmla="*/ 223 h 393"/>
              <a:gd name="T6" fmla="*/ 149 w 394"/>
              <a:gd name="T7" fmla="*/ 265 h 393"/>
              <a:gd name="T8" fmla="*/ 136 w 394"/>
              <a:gd name="T9" fmla="*/ 258 h 393"/>
              <a:gd name="T10" fmla="*/ 136 w 394"/>
              <a:gd name="T11" fmla="*/ 175 h 393"/>
              <a:gd name="T12" fmla="*/ 149 w 394"/>
              <a:gd name="T13" fmla="*/ 168 h 393"/>
              <a:gd name="T14" fmla="*/ 219 w 394"/>
              <a:gd name="T15" fmla="*/ 100 h 393"/>
              <a:gd name="T16" fmla="*/ 119 w 394"/>
              <a:gd name="T17" fmla="*/ 100 h 393"/>
              <a:gd name="T18" fmla="*/ 119 w 394"/>
              <a:gd name="T19" fmla="*/ 83 h 393"/>
              <a:gd name="T20" fmla="*/ 169 w 394"/>
              <a:gd name="T21" fmla="*/ 33 h 393"/>
              <a:gd name="T22" fmla="*/ 219 w 394"/>
              <a:gd name="T23" fmla="*/ 83 h 393"/>
              <a:gd name="T24" fmla="*/ 219 w 394"/>
              <a:gd name="T25" fmla="*/ 100 h 393"/>
              <a:gd name="T26" fmla="*/ 281 w 394"/>
              <a:gd name="T27" fmla="*/ 147 h 393"/>
              <a:gd name="T28" fmla="*/ 293 w 394"/>
              <a:gd name="T29" fmla="*/ 233 h 393"/>
              <a:gd name="T30" fmla="*/ 326 w 394"/>
              <a:gd name="T31" fmla="*/ 227 h 393"/>
              <a:gd name="T32" fmla="*/ 312 w 394"/>
              <a:gd name="T33" fmla="*/ 128 h 393"/>
              <a:gd name="T34" fmla="*/ 279 w 394"/>
              <a:gd name="T35" fmla="*/ 100 h 393"/>
              <a:gd name="T36" fmla="*/ 253 w 394"/>
              <a:gd name="T37" fmla="*/ 100 h 393"/>
              <a:gd name="T38" fmla="*/ 253 w 394"/>
              <a:gd name="T39" fmla="*/ 83 h 393"/>
              <a:gd name="T40" fmla="*/ 169 w 394"/>
              <a:gd name="T41" fmla="*/ 0 h 393"/>
              <a:gd name="T42" fmla="*/ 86 w 394"/>
              <a:gd name="T43" fmla="*/ 83 h 393"/>
              <a:gd name="T44" fmla="*/ 86 w 394"/>
              <a:gd name="T45" fmla="*/ 100 h 393"/>
              <a:gd name="T46" fmla="*/ 65 w 394"/>
              <a:gd name="T47" fmla="*/ 100 h 393"/>
              <a:gd name="T48" fmla="*/ 27 w 394"/>
              <a:gd name="T49" fmla="*/ 128 h 393"/>
              <a:gd name="T50" fmla="*/ 3 w 394"/>
              <a:gd name="T51" fmla="*/ 295 h 393"/>
              <a:gd name="T52" fmla="*/ 36 w 394"/>
              <a:gd name="T53" fmla="*/ 333 h 393"/>
              <a:gd name="T54" fmla="*/ 228 w 394"/>
              <a:gd name="T55" fmla="*/ 333 h 393"/>
              <a:gd name="T56" fmla="*/ 228 w 394"/>
              <a:gd name="T57" fmla="*/ 327 h 393"/>
              <a:gd name="T58" fmla="*/ 231 w 394"/>
              <a:gd name="T59" fmla="*/ 300 h 393"/>
              <a:gd name="T60" fmla="*/ 55 w 394"/>
              <a:gd name="T61" fmla="*/ 300 h 393"/>
              <a:gd name="T62" fmla="*/ 39 w 394"/>
              <a:gd name="T63" fmla="*/ 281 h 393"/>
              <a:gd name="T64" fmla="*/ 58 w 394"/>
              <a:gd name="T65" fmla="*/ 147 h 393"/>
              <a:gd name="T66" fmla="*/ 74 w 394"/>
              <a:gd name="T67" fmla="*/ 133 h 393"/>
              <a:gd name="T68" fmla="*/ 86 w 394"/>
              <a:gd name="T69" fmla="*/ 133 h 393"/>
              <a:gd name="T70" fmla="*/ 86 w 394"/>
              <a:gd name="T71" fmla="*/ 166 h 393"/>
              <a:gd name="T72" fmla="*/ 103 w 394"/>
              <a:gd name="T73" fmla="*/ 183 h 393"/>
              <a:gd name="T74" fmla="*/ 119 w 394"/>
              <a:gd name="T75" fmla="*/ 166 h 393"/>
              <a:gd name="T76" fmla="*/ 119 w 394"/>
              <a:gd name="T77" fmla="*/ 133 h 393"/>
              <a:gd name="T78" fmla="*/ 219 w 394"/>
              <a:gd name="T79" fmla="*/ 133 h 393"/>
              <a:gd name="T80" fmla="*/ 219 w 394"/>
              <a:gd name="T81" fmla="*/ 166 h 393"/>
              <a:gd name="T82" fmla="*/ 236 w 394"/>
              <a:gd name="T83" fmla="*/ 183 h 393"/>
              <a:gd name="T84" fmla="*/ 253 w 394"/>
              <a:gd name="T85" fmla="*/ 166 h 393"/>
              <a:gd name="T86" fmla="*/ 253 w 394"/>
              <a:gd name="T87" fmla="*/ 133 h 393"/>
              <a:gd name="T88" fmla="*/ 264 w 394"/>
              <a:gd name="T89" fmla="*/ 133 h 393"/>
              <a:gd name="T90" fmla="*/ 281 w 394"/>
              <a:gd name="T91" fmla="*/ 147 h 393"/>
              <a:gd name="T92" fmla="*/ 328 w 394"/>
              <a:gd name="T93" fmla="*/ 360 h 393"/>
              <a:gd name="T94" fmla="*/ 294 w 394"/>
              <a:gd name="T95" fmla="*/ 327 h 393"/>
              <a:gd name="T96" fmla="*/ 328 w 394"/>
              <a:gd name="T97" fmla="*/ 293 h 393"/>
              <a:gd name="T98" fmla="*/ 361 w 394"/>
              <a:gd name="T99" fmla="*/ 327 h 393"/>
              <a:gd name="T100" fmla="*/ 328 w 394"/>
              <a:gd name="T101" fmla="*/ 360 h 393"/>
              <a:gd name="T102" fmla="*/ 328 w 394"/>
              <a:gd name="T103" fmla="*/ 260 h 393"/>
              <a:gd name="T104" fmla="*/ 261 w 394"/>
              <a:gd name="T105" fmla="*/ 327 h 393"/>
              <a:gd name="T106" fmla="*/ 328 w 394"/>
              <a:gd name="T107" fmla="*/ 393 h 393"/>
              <a:gd name="T108" fmla="*/ 394 w 394"/>
              <a:gd name="T109" fmla="*/ 327 h 393"/>
              <a:gd name="T110" fmla="*/ 328 w 394"/>
              <a:gd name="T111" fmla="*/ 260 h 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94" h="393">
                <a:moveTo>
                  <a:pt x="149" y="168"/>
                </a:moveTo>
                <a:lnTo>
                  <a:pt x="215" y="209"/>
                </a:lnTo>
                <a:cubicBezTo>
                  <a:pt x="221" y="212"/>
                  <a:pt x="221" y="220"/>
                  <a:pt x="215" y="223"/>
                </a:cubicBezTo>
                <a:lnTo>
                  <a:pt x="149" y="265"/>
                </a:lnTo>
                <a:cubicBezTo>
                  <a:pt x="143" y="269"/>
                  <a:pt x="136" y="264"/>
                  <a:pt x="136" y="258"/>
                </a:cubicBezTo>
                <a:lnTo>
                  <a:pt x="136" y="175"/>
                </a:lnTo>
                <a:cubicBezTo>
                  <a:pt x="136" y="168"/>
                  <a:pt x="143" y="164"/>
                  <a:pt x="149" y="168"/>
                </a:cubicBezTo>
                <a:close/>
                <a:moveTo>
                  <a:pt x="219" y="100"/>
                </a:moveTo>
                <a:lnTo>
                  <a:pt x="119" y="100"/>
                </a:lnTo>
                <a:lnTo>
                  <a:pt x="119" y="83"/>
                </a:lnTo>
                <a:cubicBezTo>
                  <a:pt x="119" y="55"/>
                  <a:pt x="142" y="33"/>
                  <a:pt x="169" y="33"/>
                </a:cubicBezTo>
                <a:cubicBezTo>
                  <a:pt x="197" y="33"/>
                  <a:pt x="219" y="50"/>
                  <a:pt x="219" y="83"/>
                </a:cubicBezTo>
                <a:lnTo>
                  <a:pt x="219" y="100"/>
                </a:lnTo>
                <a:close/>
                <a:moveTo>
                  <a:pt x="281" y="147"/>
                </a:moveTo>
                <a:lnTo>
                  <a:pt x="293" y="233"/>
                </a:lnTo>
                <a:cubicBezTo>
                  <a:pt x="303" y="229"/>
                  <a:pt x="314" y="227"/>
                  <a:pt x="326" y="227"/>
                </a:cubicBezTo>
                <a:lnTo>
                  <a:pt x="312" y="128"/>
                </a:lnTo>
                <a:cubicBezTo>
                  <a:pt x="309" y="112"/>
                  <a:pt x="295" y="100"/>
                  <a:pt x="279" y="100"/>
                </a:cubicBezTo>
                <a:lnTo>
                  <a:pt x="253" y="100"/>
                </a:lnTo>
                <a:lnTo>
                  <a:pt x="253" y="83"/>
                </a:lnTo>
                <a:cubicBezTo>
                  <a:pt x="253" y="33"/>
                  <a:pt x="215" y="0"/>
                  <a:pt x="169" y="0"/>
                </a:cubicBezTo>
                <a:cubicBezTo>
                  <a:pt x="123" y="0"/>
                  <a:pt x="86" y="37"/>
                  <a:pt x="86" y="83"/>
                </a:cubicBezTo>
                <a:lnTo>
                  <a:pt x="86" y="100"/>
                </a:lnTo>
                <a:lnTo>
                  <a:pt x="65" y="100"/>
                </a:lnTo>
                <a:cubicBezTo>
                  <a:pt x="48" y="100"/>
                  <a:pt x="29" y="112"/>
                  <a:pt x="27" y="128"/>
                </a:cubicBezTo>
                <a:lnTo>
                  <a:pt x="3" y="295"/>
                </a:lnTo>
                <a:cubicBezTo>
                  <a:pt x="0" y="315"/>
                  <a:pt x="16" y="333"/>
                  <a:pt x="36" y="333"/>
                </a:cubicBezTo>
                <a:lnTo>
                  <a:pt x="228" y="333"/>
                </a:lnTo>
                <a:cubicBezTo>
                  <a:pt x="228" y="333"/>
                  <a:pt x="228" y="329"/>
                  <a:pt x="228" y="327"/>
                </a:cubicBezTo>
                <a:cubicBezTo>
                  <a:pt x="228" y="317"/>
                  <a:pt x="229" y="316"/>
                  <a:pt x="231" y="300"/>
                </a:cubicBezTo>
                <a:lnTo>
                  <a:pt x="55" y="300"/>
                </a:lnTo>
                <a:cubicBezTo>
                  <a:pt x="45" y="300"/>
                  <a:pt x="37" y="291"/>
                  <a:pt x="39" y="281"/>
                </a:cubicBezTo>
                <a:lnTo>
                  <a:pt x="58" y="147"/>
                </a:lnTo>
                <a:cubicBezTo>
                  <a:pt x="59" y="139"/>
                  <a:pt x="66" y="133"/>
                  <a:pt x="74" y="133"/>
                </a:cubicBezTo>
                <a:lnTo>
                  <a:pt x="86" y="133"/>
                </a:lnTo>
                <a:lnTo>
                  <a:pt x="86" y="166"/>
                </a:lnTo>
                <a:cubicBezTo>
                  <a:pt x="86" y="176"/>
                  <a:pt x="93" y="183"/>
                  <a:pt x="103" y="183"/>
                </a:cubicBezTo>
                <a:cubicBezTo>
                  <a:pt x="112" y="183"/>
                  <a:pt x="119" y="176"/>
                  <a:pt x="119" y="166"/>
                </a:cubicBezTo>
                <a:lnTo>
                  <a:pt x="119" y="133"/>
                </a:lnTo>
                <a:lnTo>
                  <a:pt x="219" y="133"/>
                </a:lnTo>
                <a:lnTo>
                  <a:pt x="219" y="166"/>
                </a:lnTo>
                <a:cubicBezTo>
                  <a:pt x="219" y="176"/>
                  <a:pt x="227" y="183"/>
                  <a:pt x="236" y="183"/>
                </a:cubicBezTo>
                <a:cubicBezTo>
                  <a:pt x="245" y="183"/>
                  <a:pt x="253" y="176"/>
                  <a:pt x="253" y="166"/>
                </a:cubicBezTo>
                <a:lnTo>
                  <a:pt x="253" y="133"/>
                </a:lnTo>
                <a:lnTo>
                  <a:pt x="264" y="133"/>
                </a:lnTo>
                <a:cubicBezTo>
                  <a:pt x="273" y="133"/>
                  <a:pt x="280" y="139"/>
                  <a:pt x="281" y="147"/>
                </a:cubicBezTo>
                <a:close/>
                <a:moveTo>
                  <a:pt x="328" y="360"/>
                </a:moveTo>
                <a:cubicBezTo>
                  <a:pt x="309" y="360"/>
                  <a:pt x="294" y="345"/>
                  <a:pt x="294" y="327"/>
                </a:cubicBezTo>
                <a:cubicBezTo>
                  <a:pt x="294" y="308"/>
                  <a:pt x="309" y="293"/>
                  <a:pt x="328" y="293"/>
                </a:cubicBezTo>
                <a:cubicBezTo>
                  <a:pt x="346" y="293"/>
                  <a:pt x="361" y="308"/>
                  <a:pt x="361" y="327"/>
                </a:cubicBezTo>
                <a:cubicBezTo>
                  <a:pt x="361" y="345"/>
                  <a:pt x="346" y="360"/>
                  <a:pt x="328" y="360"/>
                </a:cubicBezTo>
                <a:close/>
                <a:moveTo>
                  <a:pt x="328" y="260"/>
                </a:moveTo>
                <a:cubicBezTo>
                  <a:pt x="291" y="260"/>
                  <a:pt x="261" y="290"/>
                  <a:pt x="261" y="327"/>
                </a:cubicBezTo>
                <a:cubicBezTo>
                  <a:pt x="261" y="364"/>
                  <a:pt x="291" y="393"/>
                  <a:pt x="328" y="393"/>
                </a:cubicBezTo>
                <a:cubicBezTo>
                  <a:pt x="364" y="393"/>
                  <a:pt x="394" y="364"/>
                  <a:pt x="394" y="327"/>
                </a:cubicBezTo>
                <a:cubicBezTo>
                  <a:pt x="394" y="290"/>
                  <a:pt x="364" y="260"/>
                  <a:pt x="328" y="2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6">
            <a:extLst>
              <a:ext uri="{FF2B5EF4-FFF2-40B4-BE49-F238E27FC236}">
                <a16:creationId xmlns:a16="http://schemas.microsoft.com/office/drawing/2014/main" id="{A28BDB56-9E19-AD41-AEFF-09D961EEA3D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38863" y="4487863"/>
            <a:ext cx="252413" cy="239713"/>
          </a:xfrm>
          <a:custGeom>
            <a:avLst/>
            <a:gdLst>
              <a:gd name="T0" fmla="*/ 183 w 333"/>
              <a:gd name="T1" fmla="*/ 200 h 316"/>
              <a:gd name="T2" fmla="*/ 217 w 333"/>
              <a:gd name="T3" fmla="*/ 200 h 316"/>
              <a:gd name="T4" fmla="*/ 217 w 333"/>
              <a:gd name="T5" fmla="*/ 233 h 316"/>
              <a:gd name="T6" fmla="*/ 183 w 333"/>
              <a:gd name="T7" fmla="*/ 233 h 316"/>
              <a:gd name="T8" fmla="*/ 183 w 333"/>
              <a:gd name="T9" fmla="*/ 266 h 316"/>
              <a:gd name="T10" fmla="*/ 150 w 333"/>
              <a:gd name="T11" fmla="*/ 266 h 316"/>
              <a:gd name="T12" fmla="*/ 150 w 333"/>
              <a:gd name="T13" fmla="*/ 233 h 316"/>
              <a:gd name="T14" fmla="*/ 117 w 333"/>
              <a:gd name="T15" fmla="*/ 233 h 316"/>
              <a:gd name="T16" fmla="*/ 117 w 333"/>
              <a:gd name="T17" fmla="*/ 200 h 316"/>
              <a:gd name="T18" fmla="*/ 150 w 333"/>
              <a:gd name="T19" fmla="*/ 200 h 316"/>
              <a:gd name="T20" fmla="*/ 150 w 333"/>
              <a:gd name="T21" fmla="*/ 166 h 316"/>
              <a:gd name="T22" fmla="*/ 183 w 333"/>
              <a:gd name="T23" fmla="*/ 166 h 316"/>
              <a:gd name="T24" fmla="*/ 183 w 333"/>
              <a:gd name="T25" fmla="*/ 200 h 316"/>
              <a:gd name="T26" fmla="*/ 255 w 333"/>
              <a:gd name="T27" fmla="*/ 283 h 316"/>
              <a:gd name="T28" fmla="*/ 78 w 333"/>
              <a:gd name="T29" fmla="*/ 283 h 316"/>
              <a:gd name="T30" fmla="*/ 56 w 333"/>
              <a:gd name="T31" fmla="*/ 150 h 316"/>
              <a:gd name="T32" fmla="*/ 280 w 333"/>
              <a:gd name="T33" fmla="*/ 150 h 316"/>
              <a:gd name="T34" fmla="*/ 255 w 333"/>
              <a:gd name="T35" fmla="*/ 283 h 316"/>
              <a:gd name="T36" fmla="*/ 283 w 333"/>
              <a:gd name="T37" fmla="*/ 116 h 316"/>
              <a:gd name="T38" fmla="*/ 216 w 333"/>
              <a:gd name="T39" fmla="*/ 1 h 316"/>
              <a:gd name="T40" fmla="*/ 187 w 333"/>
              <a:gd name="T41" fmla="*/ 17 h 316"/>
              <a:gd name="T42" fmla="*/ 245 w 333"/>
              <a:gd name="T43" fmla="*/ 116 h 316"/>
              <a:gd name="T44" fmla="*/ 88 w 333"/>
              <a:gd name="T45" fmla="*/ 116 h 316"/>
              <a:gd name="T46" fmla="*/ 146 w 333"/>
              <a:gd name="T47" fmla="*/ 17 h 316"/>
              <a:gd name="T48" fmla="*/ 117 w 333"/>
              <a:gd name="T49" fmla="*/ 0 h 316"/>
              <a:gd name="T50" fmla="*/ 50 w 333"/>
              <a:gd name="T51" fmla="*/ 116 h 316"/>
              <a:gd name="T52" fmla="*/ 0 w 333"/>
              <a:gd name="T53" fmla="*/ 116 h 316"/>
              <a:gd name="T54" fmla="*/ 0 w 333"/>
              <a:gd name="T55" fmla="*/ 150 h 316"/>
              <a:gd name="T56" fmla="*/ 22 w 333"/>
              <a:gd name="T57" fmla="*/ 150 h 316"/>
              <a:gd name="T58" fmla="*/ 50 w 333"/>
              <a:gd name="T59" fmla="*/ 316 h 316"/>
              <a:gd name="T60" fmla="*/ 283 w 333"/>
              <a:gd name="T61" fmla="*/ 316 h 316"/>
              <a:gd name="T62" fmla="*/ 311 w 333"/>
              <a:gd name="T63" fmla="*/ 150 h 316"/>
              <a:gd name="T64" fmla="*/ 333 w 333"/>
              <a:gd name="T65" fmla="*/ 150 h 316"/>
              <a:gd name="T66" fmla="*/ 333 w 333"/>
              <a:gd name="T67" fmla="*/ 116 h 316"/>
              <a:gd name="T68" fmla="*/ 283 w 333"/>
              <a:gd name="T69" fmla="*/ 116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16">
                <a:moveTo>
                  <a:pt x="183" y="200"/>
                </a:moveTo>
                <a:lnTo>
                  <a:pt x="217" y="200"/>
                </a:lnTo>
                <a:lnTo>
                  <a:pt x="217" y="233"/>
                </a:lnTo>
                <a:lnTo>
                  <a:pt x="183" y="233"/>
                </a:lnTo>
                <a:lnTo>
                  <a:pt x="183" y="266"/>
                </a:lnTo>
                <a:lnTo>
                  <a:pt x="150" y="266"/>
                </a:lnTo>
                <a:lnTo>
                  <a:pt x="150" y="233"/>
                </a:lnTo>
                <a:lnTo>
                  <a:pt x="117" y="233"/>
                </a:lnTo>
                <a:lnTo>
                  <a:pt x="117" y="200"/>
                </a:lnTo>
                <a:lnTo>
                  <a:pt x="150" y="200"/>
                </a:lnTo>
                <a:lnTo>
                  <a:pt x="150" y="166"/>
                </a:lnTo>
                <a:lnTo>
                  <a:pt x="183" y="166"/>
                </a:lnTo>
                <a:lnTo>
                  <a:pt x="183" y="200"/>
                </a:lnTo>
                <a:close/>
                <a:moveTo>
                  <a:pt x="255" y="283"/>
                </a:moveTo>
                <a:lnTo>
                  <a:pt x="78" y="283"/>
                </a:lnTo>
                <a:lnTo>
                  <a:pt x="56" y="150"/>
                </a:lnTo>
                <a:lnTo>
                  <a:pt x="280" y="150"/>
                </a:lnTo>
                <a:lnTo>
                  <a:pt x="255" y="283"/>
                </a:lnTo>
                <a:close/>
                <a:moveTo>
                  <a:pt x="283" y="116"/>
                </a:moveTo>
                <a:lnTo>
                  <a:pt x="216" y="1"/>
                </a:lnTo>
                <a:lnTo>
                  <a:pt x="187" y="17"/>
                </a:lnTo>
                <a:lnTo>
                  <a:pt x="245" y="116"/>
                </a:lnTo>
                <a:lnTo>
                  <a:pt x="88" y="116"/>
                </a:lnTo>
                <a:lnTo>
                  <a:pt x="146" y="17"/>
                </a:lnTo>
                <a:lnTo>
                  <a:pt x="117" y="0"/>
                </a:lnTo>
                <a:lnTo>
                  <a:pt x="50" y="116"/>
                </a:lnTo>
                <a:lnTo>
                  <a:pt x="0" y="116"/>
                </a:lnTo>
                <a:lnTo>
                  <a:pt x="0" y="150"/>
                </a:lnTo>
                <a:lnTo>
                  <a:pt x="22" y="150"/>
                </a:lnTo>
                <a:lnTo>
                  <a:pt x="50" y="316"/>
                </a:lnTo>
                <a:lnTo>
                  <a:pt x="283" y="316"/>
                </a:lnTo>
                <a:lnTo>
                  <a:pt x="311" y="150"/>
                </a:lnTo>
                <a:lnTo>
                  <a:pt x="333" y="150"/>
                </a:lnTo>
                <a:lnTo>
                  <a:pt x="333" y="116"/>
                </a:lnTo>
                <a:lnTo>
                  <a:pt x="283" y="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7">
            <a:extLst>
              <a:ext uri="{FF2B5EF4-FFF2-40B4-BE49-F238E27FC236}">
                <a16:creationId xmlns:a16="http://schemas.microsoft.com/office/drawing/2014/main" id="{328CF18A-9198-7343-840E-5DAF1198180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56888" y="3979863"/>
            <a:ext cx="266700" cy="241300"/>
          </a:xfrm>
          <a:custGeom>
            <a:avLst/>
            <a:gdLst>
              <a:gd name="T0" fmla="*/ 127 w 353"/>
              <a:gd name="T1" fmla="*/ 217 h 317"/>
              <a:gd name="T2" fmla="*/ 143 w 353"/>
              <a:gd name="T3" fmla="*/ 200 h 317"/>
              <a:gd name="T4" fmla="*/ 160 w 353"/>
              <a:gd name="T5" fmla="*/ 200 h 317"/>
              <a:gd name="T6" fmla="*/ 160 w 353"/>
              <a:gd name="T7" fmla="*/ 177 h 317"/>
              <a:gd name="T8" fmla="*/ 177 w 353"/>
              <a:gd name="T9" fmla="*/ 161 h 317"/>
              <a:gd name="T10" fmla="*/ 193 w 353"/>
              <a:gd name="T11" fmla="*/ 177 h 317"/>
              <a:gd name="T12" fmla="*/ 193 w 353"/>
              <a:gd name="T13" fmla="*/ 200 h 317"/>
              <a:gd name="T14" fmla="*/ 210 w 353"/>
              <a:gd name="T15" fmla="*/ 200 h 317"/>
              <a:gd name="T16" fmla="*/ 227 w 353"/>
              <a:gd name="T17" fmla="*/ 217 h 317"/>
              <a:gd name="T18" fmla="*/ 210 w 353"/>
              <a:gd name="T19" fmla="*/ 233 h 317"/>
              <a:gd name="T20" fmla="*/ 193 w 353"/>
              <a:gd name="T21" fmla="*/ 233 h 317"/>
              <a:gd name="T22" fmla="*/ 193 w 353"/>
              <a:gd name="T23" fmla="*/ 244 h 317"/>
              <a:gd name="T24" fmla="*/ 177 w 353"/>
              <a:gd name="T25" fmla="*/ 261 h 317"/>
              <a:gd name="T26" fmla="*/ 160 w 353"/>
              <a:gd name="T27" fmla="*/ 244 h 317"/>
              <a:gd name="T28" fmla="*/ 160 w 353"/>
              <a:gd name="T29" fmla="*/ 233 h 317"/>
              <a:gd name="T30" fmla="*/ 143 w 353"/>
              <a:gd name="T31" fmla="*/ 233 h 317"/>
              <a:gd name="T32" fmla="*/ 127 w 353"/>
              <a:gd name="T33" fmla="*/ 217 h 317"/>
              <a:gd name="T34" fmla="*/ 268 w 353"/>
              <a:gd name="T35" fmla="*/ 270 h 317"/>
              <a:gd name="T36" fmla="*/ 251 w 353"/>
              <a:gd name="T37" fmla="*/ 283 h 317"/>
              <a:gd name="T38" fmla="*/ 102 w 353"/>
              <a:gd name="T39" fmla="*/ 283 h 317"/>
              <a:gd name="T40" fmla="*/ 86 w 353"/>
              <a:gd name="T41" fmla="*/ 269 h 317"/>
              <a:gd name="T42" fmla="*/ 66 w 353"/>
              <a:gd name="T43" fmla="*/ 150 h 317"/>
              <a:gd name="T44" fmla="*/ 290 w 353"/>
              <a:gd name="T45" fmla="*/ 150 h 317"/>
              <a:gd name="T46" fmla="*/ 268 w 353"/>
              <a:gd name="T47" fmla="*/ 270 h 317"/>
              <a:gd name="T48" fmla="*/ 327 w 353"/>
              <a:gd name="T49" fmla="*/ 117 h 317"/>
              <a:gd name="T50" fmla="*/ 293 w 353"/>
              <a:gd name="T51" fmla="*/ 117 h 317"/>
              <a:gd name="T52" fmla="*/ 235 w 353"/>
              <a:gd name="T53" fmla="*/ 12 h 317"/>
              <a:gd name="T54" fmla="*/ 212 w 353"/>
              <a:gd name="T55" fmla="*/ 4 h 317"/>
              <a:gd name="T56" fmla="*/ 206 w 353"/>
              <a:gd name="T57" fmla="*/ 29 h 317"/>
              <a:gd name="T58" fmla="*/ 255 w 353"/>
              <a:gd name="T59" fmla="*/ 117 h 317"/>
              <a:gd name="T60" fmla="*/ 98 w 353"/>
              <a:gd name="T61" fmla="*/ 117 h 317"/>
              <a:gd name="T62" fmla="*/ 148 w 353"/>
              <a:gd name="T63" fmla="*/ 29 h 317"/>
              <a:gd name="T64" fmla="*/ 141 w 353"/>
              <a:gd name="T65" fmla="*/ 4 h 317"/>
              <a:gd name="T66" fmla="*/ 119 w 353"/>
              <a:gd name="T67" fmla="*/ 13 h 317"/>
              <a:gd name="T68" fmla="*/ 60 w 353"/>
              <a:gd name="T69" fmla="*/ 117 h 317"/>
              <a:gd name="T70" fmla="*/ 27 w 353"/>
              <a:gd name="T71" fmla="*/ 117 h 317"/>
              <a:gd name="T72" fmla="*/ 32 w 353"/>
              <a:gd name="T73" fmla="*/ 150 h 317"/>
              <a:gd name="T74" fmla="*/ 55 w 353"/>
              <a:gd name="T75" fmla="*/ 289 h 317"/>
              <a:gd name="T76" fmla="*/ 88 w 353"/>
              <a:gd name="T77" fmla="*/ 317 h 317"/>
              <a:gd name="T78" fmla="*/ 265 w 353"/>
              <a:gd name="T79" fmla="*/ 317 h 317"/>
              <a:gd name="T80" fmla="*/ 298 w 353"/>
              <a:gd name="T81" fmla="*/ 289 h 317"/>
              <a:gd name="T82" fmla="*/ 321 w 353"/>
              <a:gd name="T83" fmla="*/ 150 h 317"/>
              <a:gd name="T84" fmla="*/ 327 w 353"/>
              <a:gd name="T85" fmla="*/ 117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17">
                <a:moveTo>
                  <a:pt x="127" y="217"/>
                </a:moveTo>
                <a:cubicBezTo>
                  <a:pt x="127" y="207"/>
                  <a:pt x="134" y="200"/>
                  <a:pt x="143" y="200"/>
                </a:cubicBezTo>
                <a:lnTo>
                  <a:pt x="160" y="200"/>
                </a:lnTo>
                <a:lnTo>
                  <a:pt x="160" y="177"/>
                </a:lnTo>
                <a:cubicBezTo>
                  <a:pt x="160" y="168"/>
                  <a:pt x="167" y="161"/>
                  <a:pt x="177" y="161"/>
                </a:cubicBezTo>
                <a:cubicBezTo>
                  <a:pt x="186" y="161"/>
                  <a:pt x="193" y="168"/>
                  <a:pt x="193" y="177"/>
                </a:cubicBezTo>
                <a:lnTo>
                  <a:pt x="193" y="200"/>
                </a:lnTo>
                <a:lnTo>
                  <a:pt x="210" y="200"/>
                </a:lnTo>
                <a:cubicBezTo>
                  <a:pt x="219" y="200"/>
                  <a:pt x="227" y="207"/>
                  <a:pt x="227" y="217"/>
                </a:cubicBezTo>
                <a:cubicBezTo>
                  <a:pt x="227" y="226"/>
                  <a:pt x="219" y="233"/>
                  <a:pt x="210" y="233"/>
                </a:cubicBezTo>
                <a:lnTo>
                  <a:pt x="193" y="233"/>
                </a:lnTo>
                <a:lnTo>
                  <a:pt x="193" y="244"/>
                </a:lnTo>
                <a:cubicBezTo>
                  <a:pt x="193" y="253"/>
                  <a:pt x="186" y="261"/>
                  <a:pt x="177" y="261"/>
                </a:cubicBezTo>
                <a:cubicBezTo>
                  <a:pt x="167" y="261"/>
                  <a:pt x="160" y="253"/>
                  <a:pt x="160" y="244"/>
                </a:cubicBezTo>
                <a:lnTo>
                  <a:pt x="160" y="233"/>
                </a:lnTo>
                <a:lnTo>
                  <a:pt x="143" y="233"/>
                </a:lnTo>
                <a:cubicBezTo>
                  <a:pt x="134" y="233"/>
                  <a:pt x="127" y="226"/>
                  <a:pt x="127" y="217"/>
                </a:cubicBezTo>
                <a:close/>
                <a:moveTo>
                  <a:pt x="268" y="270"/>
                </a:moveTo>
                <a:cubicBezTo>
                  <a:pt x="266" y="278"/>
                  <a:pt x="259" y="283"/>
                  <a:pt x="251" y="283"/>
                </a:cubicBezTo>
                <a:lnTo>
                  <a:pt x="102" y="283"/>
                </a:lnTo>
                <a:cubicBezTo>
                  <a:pt x="94" y="283"/>
                  <a:pt x="87" y="277"/>
                  <a:pt x="86" y="269"/>
                </a:cubicBezTo>
                <a:lnTo>
                  <a:pt x="66" y="150"/>
                </a:lnTo>
                <a:lnTo>
                  <a:pt x="290" y="150"/>
                </a:lnTo>
                <a:lnTo>
                  <a:pt x="268" y="270"/>
                </a:lnTo>
                <a:close/>
                <a:moveTo>
                  <a:pt x="327" y="117"/>
                </a:moveTo>
                <a:lnTo>
                  <a:pt x="293" y="117"/>
                </a:lnTo>
                <a:lnTo>
                  <a:pt x="235" y="12"/>
                </a:lnTo>
                <a:cubicBezTo>
                  <a:pt x="230" y="4"/>
                  <a:pt x="220" y="0"/>
                  <a:pt x="212" y="4"/>
                </a:cubicBezTo>
                <a:cubicBezTo>
                  <a:pt x="204" y="9"/>
                  <a:pt x="201" y="21"/>
                  <a:pt x="206" y="29"/>
                </a:cubicBezTo>
                <a:lnTo>
                  <a:pt x="255" y="117"/>
                </a:lnTo>
                <a:lnTo>
                  <a:pt x="98" y="117"/>
                </a:lnTo>
                <a:lnTo>
                  <a:pt x="148" y="29"/>
                </a:lnTo>
                <a:cubicBezTo>
                  <a:pt x="152" y="21"/>
                  <a:pt x="149" y="9"/>
                  <a:pt x="141" y="4"/>
                </a:cubicBezTo>
                <a:cubicBezTo>
                  <a:pt x="134" y="0"/>
                  <a:pt x="123" y="5"/>
                  <a:pt x="119" y="13"/>
                </a:cubicBezTo>
                <a:lnTo>
                  <a:pt x="60" y="117"/>
                </a:lnTo>
                <a:lnTo>
                  <a:pt x="27" y="117"/>
                </a:lnTo>
                <a:cubicBezTo>
                  <a:pt x="6" y="117"/>
                  <a:pt x="0" y="150"/>
                  <a:pt x="32" y="150"/>
                </a:cubicBezTo>
                <a:lnTo>
                  <a:pt x="55" y="289"/>
                </a:lnTo>
                <a:cubicBezTo>
                  <a:pt x="58" y="305"/>
                  <a:pt x="72" y="317"/>
                  <a:pt x="88" y="317"/>
                </a:cubicBezTo>
                <a:lnTo>
                  <a:pt x="265" y="317"/>
                </a:lnTo>
                <a:cubicBezTo>
                  <a:pt x="281" y="317"/>
                  <a:pt x="295" y="305"/>
                  <a:pt x="298" y="289"/>
                </a:cubicBezTo>
                <a:lnTo>
                  <a:pt x="321" y="150"/>
                </a:lnTo>
                <a:cubicBezTo>
                  <a:pt x="353" y="150"/>
                  <a:pt x="347" y="117"/>
                  <a:pt x="327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98">
            <a:extLst>
              <a:ext uri="{FF2B5EF4-FFF2-40B4-BE49-F238E27FC236}">
                <a16:creationId xmlns:a16="http://schemas.microsoft.com/office/drawing/2014/main" id="{B75E4340-AC33-F74F-B984-5B4EC0D6072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61588" y="3981450"/>
            <a:ext cx="252413" cy="239713"/>
          </a:xfrm>
          <a:custGeom>
            <a:avLst/>
            <a:gdLst>
              <a:gd name="T0" fmla="*/ 214 w 334"/>
              <a:gd name="T1" fmla="*/ 193 h 316"/>
              <a:gd name="T2" fmla="*/ 191 w 334"/>
              <a:gd name="T3" fmla="*/ 216 h 316"/>
              <a:gd name="T4" fmla="*/ 214 w 334"/>
              <a:gd name="T5" fmla="*/ 240 h 316"/>
              <a:gd name="T6" fmla="*/ 191 w 334"/>
              <a:gd name="T7" fmla="*/ 264 h 316"/>
              <a:gd name="T8" fmla="*/ 167 w 334"/>
              <a:gd name="T9" fmla="*/ 240 h 316"/>
              <a:gd name="T10" fmla="*/ 143 w 334"/>
              <a:gd name="T11" fmla="*/ 264 h 316"/>
              <a:gd name="T12" fmla="*/ 120 w 334"/>
              <a:gd name="T13" fmla="*/ 240 h 316"/>
              <a:gd name="T14" fmla="*/ 143 w 334"/>
              <a:gd name="T15" fmla="*/ 216 h 316"/>
              <a:gd name="T16" fmla="*/ 120 w 334"/>
              <a:gd name="T17" fmla="*/ 193 h 316"/>
              <a:gd name="T18" fmla="*/ 143 w 334"/>
              <a:gd name="T19" fmla="*/ 169 h 316"/>
              <a:gd name="T20" fmla="*/ 167 w 334"/>
              <a:gd name="T21" fmla="*/ 193 h 316"/>
              <a:gd name="T22" fmla="*/ 191 w 334"/>
              <a:gd name="T23" fmla="*/ 169 h 316"/>
              <a:gd name="T24" fmla="*/ 214 w 334"/>
              <a:gd name="T25" fmla="*/ 193 h 316"/>
              <a:gd name="T26" fmla="*/ 255 w 334"/>
              <a:gd name="T27" fmla="*/ 282 h 316"/>
              <a:gd name="T28" fmla="*/ 79 w 334"/>
              <a:gd name="T29" fmla="*/ 282 h 316"/>
              <a:gd name="T30" fmla="*/ 56 w 334"/>
              <a:gd name="T31" fmla="*/ 149 h 316"/>
              <a:gd name="T32" fmla="*/ 281 w 334"/>
              <a:gd name="T33" fmla="*/ 149 h 316"/>
              <a:gd name="T34" fmla="*/ 255 w 334"/>
              <a:gd name="T35" fmla="*/ 282 h 316"/>
              <a:gd name="T36" fmla="*/ 284 w 334"/>
              <a:gd name="T37" fmla="*/ 116 h 316"/>
              <a:gd name="T38" fmla="*/ 217 w 334"/>
              <a:gd name="T39" fmla="*/ 0 h 316"/>
              <a:gd name="T40" fmla="*/ 188 w 334"/>
              <a:gd name="T41" fmla="*/ 16 h 316"/>
              <a:gd name="T42" fmla="*/ 245 w 334"/>
              <a:gd name="T43" fmla="*/ 116 h 316"/>
              <a:gd name="T44" fmla="*/ 89 w 334"/>
              <a:gd name="T45" fmla="*/ 116 h 316"/>
              <a:gd name="T46" fmla="*/ 146 w 334"/>
              <a:gd name="T47" fmla="*/ 17 h 316"/>
              <a:gd name="T48" fmla="*/ 117 w 334"/>
              <a:gd name="T49" fmla="*/ 0 h 316"/>
              <a:gd name="T50" fmla="*/ 50 w 334"/>
              <a:gd name="T51" fmla="*/ 116 h 316"/>
              <a:gd name="T52" fmla="*/ 0 w 334"/>
              <a:gd name="T53" fmla="*/ 116 h 316"/>
              <a:gd name="T54" fmla="*/ 0 w 334"/>
              <a:gd name="T55" fmla="*/ 149 h 316"/>
              <a:gd name="T56" fmla="*/ 23 w 334"/>
              <a:gd name="T57" fmla="*/ 149 h 316"/>
              <a:gd name="T58" fmla="*/ 50 w 334"/>
              <a:gd name="T59" fmla="*/ 316 h 316"/>
              <a:gd name="T60" fmla="*/ 284 w 334"/>
              <a:gd name="T61" fmla="*/ 316 h 316"/>
              <a:gd name="T62" fmla="*/ 311 w 334"/>
              <a:gd name="T63" fmla="*/ 149 h 316"/>
              <a:gd name="T64" fmla="*/ 334 w 334"/>
              <a:gd name="T65" fmla="*/ 149 h 316"/>
              <a:gd name="T66" fmla="*/ 334 w 334"/>
              <a:gd name="T67" fmla="*/ 116 h 316"/>
              <a:gd name="T68" fmla="*/ 284 w 334"/>
              <a:gd name="T69" fmla="*/ 116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4" h="316">
                <a:moveTo>
                  <a:pt x="214" y="193"/>
                </a:moveTo>
                <a:lnTo>
                  <a:pt x="191" y="216"/>
                </a:lnTo>
                <a:lnTo>
                  <a:pt x="214" y="240"/>
                </a:lnTo>
                <a:lnTo>
                  <a:pt x="191" y="264"/>
                </a:lnTo>
                <a:lnTo>
                  <a:pt x="167" y="240"/>
                </a:lnTo>
                <a:lnTo>
                  <a:pt x="143" y="264"/>
                </a:lnTo>
                <a:lnTo>
                  <a:pt x="120" y="240"/>
                </a:lnTo>
                <a:lnTo>
                  <a:pt x="143" y="216"/>
                </a:lnTo>
                <a:lnTo>
                  <a:pt x="120" y="193"/>
                </a:lnTo>
                <a:lnTo>
                  <a:pt x="143" y="169"/>
                </a:lnTo>
                <a:lnTo>
                  <a:pt x="167" y="193"/>
                </a:lnTo>
                <a:lnTo>
                  <a:pt x="191" y="169"/>
                </a:lnTo>
                <a:lnTo>
                  <a:pt x="214" y="193"/>
                </a:lnTo>
                <a:close/>
                <a:moveTo>
                  <a:pt x="255" y="282"/>
                </a:moveTo>
                <a:lnTo>
                  <a:pt x="79" y="282"/>
                </a:lnTo>
                <a:lnTo>
                  <a:pt x="56" y="149"/>
                </a:lnTo>
                <a:lnTo>
                  <a:pt x="281" y="149"/>
                </a:lnTo>
                <a:lnTo>
                  <a:pt x="255" y="282"/>
                </a:lnTo>
                <a:close/>
                <a:moveTo>
                  <a:pt x="284" y="116"/>
                </a:moveTo>
                <a:lnTo>
                  <a:pt x="217" y="0"/>
                </a:lnTo>
                <a:lnTo>
                  <a:pt x="188" y="16"/>
                </a:lnTo>
                <a:lnTo>
                  <a:pt x="245" y="116"/>
                </a:lnTo>
                <a:lnTo>
                  <a:pt x="89" y="116"/>
                </a:lnTo>
                <a:lnTo>
                  <a:pt x="146" y="17"/>
                </a:lnTo>
                <a:lnTo>
                  <a:pt x="117" y="0"/>
                </a:lnTo>
                <a:lnTo>
                  <a:pt x="50" y="116"/>
                </a:lnTo>
                <a:lnTo>
                  <a:pt x="0" y="116"/>
                </a:lnTo>
                <a:lnTo>
                  <a:pt x="0" y="149"/>
                </a:lnTo>
                <a:lnTo>
                  <a:pt x="23" y="149"/>
                </a:lnTo>
                <a:lnTo>
                  <a:pt x="50" y="316"/>
                </a:lnTo>
                <a:lnTo>
                  <a:pt x="284" y="316"/>
                </a:lnTo>
                <a:lnTo>
                  <a:pt x="311" y="149"/>
                </a:lnTo>
                <a:lnTo>
                  <a:pt x="334" y="149"/>
                </a:lnTo>
                <a:lnTo>
                  <a:pt x="334" y="116"/>
                </a:lnTo>
                <a:lnTo>
                  <a:pt x="284" y="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99">
            <a:extLst>
              <a:ext uri="{FF2B5EF4-FFF2-40B4-BE49-F238E27FC236}">
                <a16:creationId xmlns:a16="http://schemas.microsoft.com/office/drawing/2014/main" id="{3F1FD1A6-AFDB-A047-A10C-51D6CEA97D0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52001" y="3979863"/>
            <a:ext cx="266700" cy="241300"/>
          </a:xfrm>
          <a:custGeom>
            <a:avLst/>
            <a:gdLst>
              <a:gd name="T0" fmla="*/ 141 w 353"/>
              <a:gd name="T1" fmla="*/ 222 h 317"/>
              <a:gd name="T2" fmla="*/ 153 w 353"/>
              <a:gd name="T3" fmla="*/ 211 h 317"/>
              <a:gd name="T4" fmla="*/ 141 w 353"/>
              <a:gd name="T5" fmla="*/ 199 h 317"/>
              <a:gd name="T6" fmla="*/ 141 w 353"/>
              <a:gd name="T7" fmla="*/ 175 h 317"/>
              <a:gd name="T8" fmla="*/ 165 w 353"/>
              <a:gd name="T9" fmla="*/ 175 h 317"/>
              <a:gd name="T10" fmla="*/ 176 w 353"/>
              <a:gd name="T11" fmla="*/ 187 h 317"/>
              <a:gd name="T12" fmla="*/ 188 w 353"/>
              <a:gd name="T13" fmla="*/ 175 h 317"/>
              <a:gd name="T14" fmla="*/ 212 w 353"/>
              <a:gd name="T15" fmla="*/ 175 h 317"/>
              <a:gd name="T16" fmla="*/ 212 w 353"/>
              <a:gd name="T17" fmla="*/ 199 h 317"/>
              <a:gd name="T18" fmla="*/ 200 w 353"/>
              <a:gd name="T19" fmla="*/ 211 h 317"/>
              <a:gd name="T20" fmla="*/ 212 w 353"/>
              <a:gd name="T21" fmla="*/ 222 h 317"/>
              <a:gd name="T22" fmla="*/ 212 w 353"/>
              <a:gd name="T23" fmla="*/ 246 h 317"/>
              <a:gd name="T24" fmla="*/ 188 w 353"/>
              <a:gd name="T25" fmla="*/ 246 h 317"/>
              <a:gd name="T26" fmla="*/ 176 w 353"/>
              <a:gd name="T27" fmla="*/ 234 h 317"/>
              <a:gd name="T28" fmla="*/ 165 w 353"/>
              <a:gd name="T29" fmla="*/ 246 h 317"/>
              <a:gd name="T30" fmla="*/ 141 w 353"/>
              <a:gd name="T31" fmla="*/ 246 h 317"/>
              <a:gd name="T32" fmla="*/ 141 w 353"/>
              <a:gd name="T33" fmla="*/ 222 h 317"/>
              <a:gd name="T34" fmla="*/ 267 w 353"/>
              <a:gd name="T35" fmla="*/ 270 h 317"/>
              <a:gd name="T36" fmla="*/ 251 w 353"/>
              <a:gd name="T37" fmla="*/ 283 h 317"/>
              <a:gd name="T38" fmla="*/ 102 w 353"/>
              <a:gd name="T39" fmla="*/ 283 h 317"/>
              <a:gd name="T40" fmla="*/ 86 w 353"/>
              <a:gd name="T41" fmla="*/ 269 h 317"/>
              <a:gd name="T42" fmla="*/ 66 w 353"/>
              <a:gd name="T43" fmla="*/ 150 h 317"/>
              <a:gd name="T44" fmla="*/ 290 w 353"/>
              <a:gd name="T45" fmla="*/ 150 h 317"/>
              <a:gd name="T46" fmla="*/ 267 w 353"/>
              <a:gd name="T47" fmla="*/ 270 h 317"/>
              <a:gd name="T48" fmla="*/ 326 w 353"/>
              <a:gd name="T49" fmla="*/ 117 h 317"/>
              <a:gd name="T50" fmla="*/ 293 w 353"/>
              <a:gd name="T51" fmla="*/ 117 h 317"/>
              <a:gd name="T52" fmla="*/ 234 w 353"/>
              <a:gd name="T53" fmla="*/ 12 h 317"/>
              <a:gd name="T54" fmla="*/ 211 w 353"/>
              <a:gd name="T55" fmla="*/ 4 h 317"/>
              <a:gd name="T56" fmla="*/ 205 w 353"/>
              <a:gd name="T57" fmla="*/ 29 h 317"/>
              <a:gd name="T58" fmla="*/ 255 w 353"/>
              <a:gd name="T59" fmla="*/ 117 h 317"/>
              <a:gd name="T60" fmla="*/ 98 w 353"/>
              <a:gd name="T61" fmla="*/ 117 h 317"/>
              <a:gd name="T62" fmla="*/ 147 w 353"/>
              <a:gd name="T63" fmla="*/ 29 h 317"/>
              <a:gd name="T64" fmla="*/ 141 w 353"/>
              <a:gd name="T65" fmla="*/ 4 h 317"/>
              <a:gd name="T66" fmla="*/ 118 w 353"/>
              <a:gd name="T67" fmla="*/ 13 h 317"/>
              <a:gd name="T68" fmla="*/ 60 w 353"/>
              <a:gd name="T69" fmla="*/ 117 h 317"/>
              <a:gd name="T70" fmla="*/ 26 w 353"/>
              <a:gd name="T71" fmla="*/ 117 h 317"/>
              <a:gd name="T72" fmla="*/ 32 w 353"/>
              <a:gd name="T73" fmla="*/ 150 h 317"/>
              <a:gd name="T74" fmla="*/ 55 w 353"/>
              <a:gd name="T75" fmla="*/ 289 h 317"/>
              <a:gd name="T76" fmla="*/ 88 w 353"/>
              <a:gd name="T77" fmla="*/ 317 h 317"/>
              <a:gd name="T78" fmla="*/ 265 w 353"/>
              <a:gd name="T79" fmla="*/ 317 h 317"/>
              <a:gd name="T80" fmla="*/ 298 w 353"/>
              <a:gd name="T81" fmla="*/ 289 h 317"/>
              <a:gd name="T82" fmla="*/ 321 w 353"/>
              <a:gd name="T83" fmla="*/ 150 h 317"/>
              <a:gd name="T84" fmla="*/ 326 w 353"/>
              <a:gd name="T85" fmla="*/ 117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17">
                <a:moveTo>
                  <a:pt x="141" y="222"/>
                </a:moveTo>
                <a:lnTo>
                  <a:pt x="153" y="211"/>
                </a:lnTo>
                <a:lnTo>
                  <a:pt x="141" y="199"/>
                </a:lnTo>
                <a:cubicBezTo>
                  <a:pt x="134" y="192"/>
                  <a:pt x="134" y="182"/>
                  <a:pt x="141" y="175"/>
                </a:cubicBezTo>
                <a:cubicBezTo>
                  <a:pt x="147" y="169"/>
                  <a:pt x="158" y="169"/>
                  <a:pt x="165" y="175"/>
                </a:cubicBezTo>
                <a:lnTo>
                  <a:pt x="176" y="187"/>
                </a:lnTo>
                <a:lnTo>
                  <a:pt x="188" y="175"/>
                </a:lnTo>
                <a:cubicBezTo>
                  <a:pt x="195" y="169"/>
                  <a:pt x="205" y="169"/>
                  <a:pt x="212" y="175"/>
                </a:cubicBezTo>
                <a:cubicBezTo>
                  <a:pt x="218" y="182"/>
                  <a:pt x="218" y="192"/>
                  <a:pt x="212" y="199"/>
                </a:cubicBezTo>
                <a:lnTo>
                  <a:pt x="200" y="211"/>
                </a:lnTo>
                <a:lnTo>
                  <a:pt x="212" y="222"/>
                </a:lnTo>
                <a:cubicBezTo>
                  <a:pt x="218" y="229"/>
                  <a:pt x="218" y="239"/>
                  <a:pt x="212" y="246"/>
                </a:cubicBezTo>
                <a:cubicBezTo>
                  <a:pt x="205" y="253"/>
                  <a:pt x="195" y="253"/>
                  <a:pt x="188" y="246"/>
                </a:cubicBezTo>
                <a:lnTo>
                  <a:pt x="176" y="234"/>
                </a:lnTo>
                <a:lnTo>
                  <a:pt x="165" y="246"/>
                </a:lnTo>
                <a:cubicBezTo>
                  <a:pt x="158" y="253"/>
                  <a:pt x="147" y="253"/>
                  <a:pt x="141" y="246"/>
                </a:cubicBezTo>
                <a:cubicBezTo>
                  <a:pt x="134" y="239"/>
                  <a:pt x="134" y="229"/>
                  <a:pt x="141" y="222"/>
                </a:cubicBezTo>
                <a:close/>
                <a:moveTo>
                  <a:pt x="267" y="270"/>
                </a:moveTo>
                <a:cubicBezTo>
                  <a:pt x="266" y="278"/>
                  <a:pt x="259" y="283"/>
                  <a:pt x="251" y="283"/>
                </a:cubicBezTo>
                <a:lnTo>
                  <a:pt x="102" y="283"/>
                </a:lnTo>
                <a:cubicBezTo>
                  <a:pt x="94" y="283"/>
                  <a:pt x="87" y="277"/>
                  <a:pt x="86" y="269"/>
                </a:cubicBezTo>
                <a:lnTo>
                  <a:pt x="66" y="150"/>
                </a:lnTo>
                <a:lnTo>
                  <a:pt x="290" y="150"/>
                </a:lnTo>
                <a:lnTo>
                  <a:pt x="267" y="270"/>
                </a:lnTo>
                <a:close/>
                <a:moveTo>
                  <a:pt x="326" y="117"/>
                </a:moveTo>
                <a:lnTo>
                  <a:pt x="293" y="117"/>
                </a:lnTo>
                <a:lnTo>
                  <a:pt x="234" y="12"/>
                </a:lnTo>
                <a:cubicBezTo>
                  <a:pt x="230" y="4"/>
                  <a:pt x="219" y="0"/>
                  <a:pt x="211" y="4"/>
                </a:cubicBezTo>
                <a:cubicBezTo>
                  <a:pt x="204" y="9"/>
                  <a:pt x="201" y="21"/>
                  <a:pt x="205" y="29"/>
                </a:cubicBezTo>
                <a:lnTo>
                  <a:pt x="255" y="117"/>
                </a:lnTo>
                <a:lnTo>
                  <a:pt x="98" y="117"/>
                </a:lnTo>
                <a:lnTo>
                  <a:pt x="147" y="29"/>
                </a:lnTo>
                <a:cubicBezTo>
                  <a:pt x="152" y="21"/>
                  <a:pt x="149" y="9"/>
                  <a:pt x="141" y="4"/>
                </a:cubicBezTo>
                <a:cubicBezTo>
                  <a:pt x="133" y="0"/>
                  <a:pt x="123" y="5"/>
                  <a:pt x="118" y="13"/>
                </a:cubicBezTo>
                <a:lnTo>
                  <a:pt x="60" y="117"/>
                </a:lnTo>
                <a:lnTo>
                  <a:pt x="26" y="117"/>
                </a:lnTo>
                <a:cubicBezTo>
                  <a:pt x="6" y="117"/>
                  <a:pt x="0" y="150"/>
                  <a:pt x="32" y="150"/>
                </a:cubicBezTo>
                <a:lnTo>
                  <a:pt x="55" y="289"/>
                </a:lnTo>
                <a:cubicBezTo>
                  <a:pt x="58" y="305"/>
                  <a:pt x="72" y="317"/>
                  <a:pt x="88" y="317"/>
                </a:cubicBezTo>
                <a:lnTo>
                  <a:pt x="265" y="317"/>
                </a:lnTo>
                <a:cubicBezTo>
                  <a:pt x="281" y="317"/>
                  <a:pt x="295" y="305"/>
                  <a:pt x="298" y="289"/>
                </a:cubicBezTo>
                <a:lnTo>
                  <a:pt x="321" y="150"/>
                </a:lnTo>
                <a:cubicBezTo>
                  <a:pt x="353" y="150"/>
                  <a:pt x="346" y="117"/>
                  <a:pt x="326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100">
            <a:extLst>
              <a:ext uri="{FF2B5EF4-FFF2-40B4-BE49-F238E27FC236}">
                <a16:creationId xmlns:a16="http://schemas.microsoft.com/office/drawing/2014/main" id="{45F80A29-4CA4-AB4C-BD11-4A77650B541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56701" y="3981450"/>
            <a:ext cx="250825" cy="239713"/>
          </a:xfrm>
          <a:custGeom>
            <a:avLst/>
            <a:gdLst>
              <a:gd name="T0" fmla="*/ 117 w 333"/>
              <a:gd name="T1" fmla="*/ 199 h 316"/>
              <a:gd name="T2" fmla="*/ 217 w 333"/>
              <a:gd name="T3" fmla="*/ 199 h 316"/>
              <a:gd name="T4" fmla="*/ 217 w 333"/>
              <a:gd name="T5" fmla="*/ 232 h 316"/>
              <a:gd name="T6" fmla="*/ 117 w 333"/>
              <a:gd name="T7" fmla="*/ 232 h 316"/>
              <a:gd name="T8" fmla="*/ 117 w 333"/>
              <a:gd name="T9" fmla="*/ 199 h 316"/>
              <a:gd name="T10" fmla="*/ 255 w 333"/>
              <a:gd name="T11" fmla="*/ 282 h 316"/>
              <a:gd name="T12" fmla="*/ 78 w 333"/>
              <a:gd name="T13" fmla="*/ 282 h 316"/>
              <a:gd name="T14" fmla="*/ 56 w 333"/>
              <a:gd name="T15" fmla="*/ 149 h 316"/>
              <a:gd name="T16" fmla="*/ 280 w 333"/>
              <a:gd name="T17" fmla="*/ 149 h 316"/>
              <a:gd name="T18" fmla="*/ 255 w 333"/>
              <a:gd name="T19" fmla="*/ 282 h 316"/>
              <a:gd name="T20" fmla="*/ 283 w 333"/>
              <a:gd name="T21" fmla="*/ 116 h 316"/>
              <a:gd name="T22" fmla="*/ 216 w 333"/>
              <a:gd name="T23" fmla="*/ 0 h 316"/>
              <a:gd name="T24" fmla="*/ 187 w 333"/>
              <a:gd name="T25" fmla="*/ 16 h 316"/>
              <a:gd name="T26" fmla="*/ 245 w 333"/>
              <a:gd name="T27" fmla="*/ 116 h 316"/>
              <a:gd name="T28" fmla="*/ 88 w 333"/>
              <a:gd name="T29" fmla="*/ 116 h 316"/>
              <a:gd name="T30" fmla="*/ 146 w 333"/>
              <a:gd name="T31" fmla="*/ 17 h 316"/>
              <a:gd name="T32" fmla="*/ 117 w 333"/>
              <a:gd name="T33" fmla="*/ 0 h 316"/>
              <a:gd name="T34" fmla="*/ 50 w 333"/>
              <a:gd name="T35" fmla="*/ 116 h 316"/>
              <a:gd name="T36" fmla="*/ 0 w 333"/>
              <a:gd name="T37" fmla="*/ 116 h 316"/>
              <a:gd name="T38" fmla="*/ 0 w 333"/>
              <a:gd name="T39" fmla="*/ 149 h 316"/>
              <a:gd name="T40" fmla="*/ 22 w 333"/>
              <a:gd name="T41" fmla="*/ 149 h 316"/>
              <a:gd name="T42" fmla="*/ 50 w 333"/>
              <a:gd name="T43" fmla="*/ 316 h 316"/>
              <a:gd name="T44" fmla="*/ 283 w 333"/>
              <a:gd name="T45" fmla="*/ 316 h 316"/>
              <a:gd name="T46" fmla="*/ 311 w 333"/>
              <a:gd name="T47" fmla="*/ 149 h 316"/>
              <a:gd name="T48" fmla="*/ 333 w 333"/>
              <a:gd name="T49" fmla="*/ 149 h 316"/>
              <a:gd name="T50" fmla="*/ 333 w 333"/>
              <a:gd name="T51" fmla="*/ 116 h 316"/>
              <a:gd name="T52" fmla="*/ 283 w 333"/>
              <a:gd name="T53" fmla="*/ 116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3" h="316">
                <a:moveTo>
                  <a:pt x="117" y="199"/>
                </a:moveTo>
                <a:lnTo>
                  <a:pt x="217" y="199"/>
                </a:lnTo>
                <a:lnTo>
                  <a:pt x="217" y="232"/>
                </a:lnTo>
                <a:lnTo>
                  <a:pt x="117" y="232"/>
                </a:lnTo>
                <a:lnTo>
                  <a:pt x="117" y="199"/>
                </a:lnTo>
                <a:close/>
                <a:moveTo>
                  <a:pt x="255" y="282"/>
                </a:moveTo>
                <a:lnTo>
                  <a:pt x="78" y="282"/>
                </a:lnTo>
                <a:lnTo>
                  <a:pt x="56" y="149"/>
                </a:lnTo>
                <a:lnTo>
                  <a:pt x="280" y="149"/>
                </a:lnTo>
                <a:lnTo>
                  <a:pt x="255" y="282"/>
                </a:lnTo>
                <a:close/>
                <a:moveTo>
                  <a:pt x="283" y="116"/>
                </a:moveTo>
                <a:lnTo>
                  <a:pt x="216" y="0"/>
                </a:lnTo>
                <a:lnTo>
                  <a:pt x="187" y="16"/>
                </a:lnTo>
                <a:lnTo>
                  <a:pt x="245" y="116"/>
                </a:lnTo>
                <a:lnTo>
                  <a:pt x="88" y="116"/>
                </a:lnTo>
                <a:lnTo>
                  <a:pt x="146" y="17"/>
                </a:lnTo>
                <a:lnTo>
                  <a:pt x="117" y="0"/>
                </a:lnTo>
                <a:lnTo>
                  <a:pt x="50" y="116"/>
                </a:lnTo>
                <a:lnTo>
                  <a:pt x="0" y="116"/>
                </a:lnTo>
                <a:lnTo>
                  <a:pt x="0" y="149"/>
                </a:lnTo>
                <a:lnTo>
                  <a:pt x="22" y="149"/>
                </a:lnTo>
                <a:lnTo>
                  <a:pt x="50" y="316"/>
                </a:lnTo>
                <a:lnTo>
                  <a:pt x="283" y="316"/>
                </a:lnTo>
                <a:lnTo>
                  <a:pt x="311" y="149"/>
                </a:lnTo>
                <a:lnTo>
                  <a:pt x="333" y="149"/>
                </a:lnTo>
                <a:lnTo>
                  <a:pt x="333" y="116"/>
                </a:lnTo>
                <a:lnTo>
                  <a:pt x="283" y="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1">
            <a:extLst>
              <a:ext uri="{FF2B5EF4-FFF2-40B4-BE49-F238E27FC236}">
                <a16:creationId xmlns:a16="http://schemas.microsoft.com/office/drawing/2014/main" id="{E64E87D2-C994-1845-9C22-1035461233D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45526" y="3979863"/>
            <a:ext cx="266700" cy="241300"/>
          </a:xfrm>
          <a:custGeom>
            <a:avLst/>
            <a:gdLst>
              <a:gd name="T0" fmla="*/ 127 w 354"/>
              <a:gd name="T1" fmla="*/ 217 h 317"/>
              <a:gd name="T2" fmla="*/ 144 w 354"/>
              <a:gd name="T3" fmla="*/ 200 h 317"/>
              <a:gd name="T4" fmla="*/ 210 w 354"/>
              <a:gd name="T5" fmla="*/ 200 h 317"/>
              <a:gd name="T6" fmla="*/ 227 w 354"/>
              <a:gd name="T7" fmla="*/ 217 h 317"/>
              <a:gd name="T8" fmla="*/ 210 w 354"/>
              <a:gd name="T9" fmla="*/ 233 h 317"/>
              <a:gd name="T10" fmla="*/ 144 w 354"/>
              <a:gd name="T11" fmla="*/ 233 h 317"/>
              <a:gd name="T12" fmla="*/ 127 w 354"/>
              <a:gd name="T13" fmla="*/ 217 h 317"/>
              <a:gd name="T14" fmla="*/ 268 w 354"/>
              <a:gd name="T15" fmla="*/ 270 h 317"/>
              <a:gd name="T16" fmla="*/ 252 w 354"/>
              <a:gd name="T17" fmla="*/ 283 h 317"/>
              <a:gd name="T18" fmla="*/ 103 w 354"/>
              <a:gd name="T19" fmla="*/ 283 h 317"/>
              <a:gd name="T20" fmla="*/ 86 w 354"/>
              <a:gd name="T21" fmla="*/ 269 h 317"/>
              <a:gd name="T22" fmla="*/ 66 w 354"/>
              <a:gd name="T23" fmla="*/ 150 h 317"/>
              <a:gd name="T24" fmla="*/ 291 w 354"/>
              <a:gd name="T25" fmla="*/ 150 h 317"/>
              <a:gd name="T26" fmla="*/ 268 w 354"/>
              <a:gd name="T27" fmla="*/ 270 h 317"/>
              <a:gd name="T28" fmla="*/ 327 w 354"/>
              <a:gd name="T29" fmla="*/ 117 h 317"/>
              <a:gd name="T30" fmla="*/ 294 w 354"/>
              <a:gd name="T31" fmla="*/ 117 h 317"/>
              <a:gd name="T32" fmla="*/ 235 w 354"/>
              <a:gd name="T33" fmla="*/ 12 h 317"/>
              <a:gd name="T34" fmla="*/ 212 w 354"/>
              <a:gd name="T35" fmla="*/ 4 h 317"/>
              <a:gd name="T36" fmla="*/ 206 w 354"/>
              <a:gd name="T37" fmla="*/ 29 h 317"/>
              <a:gd name="T38" fmla="*/ 255 w 354"/>
              <a:gd name="T39" fmla="*/ 117 h 317"/>
              <a:gd name="T40" fmla="*/ 99 w 354"/>
              <a:gd name="T41" fmla="*/ 117 h 317"/>
              <a:gd name="T42" fmla="*/ 148 w 354"/>
              <a:gd name="T43" fmla="*/ 29 h 317"/>
              <a:gd name="T44" fmla="*/ 142 w 354"/>
              <a:gd name="T45" fmla="*/ 4 h 317"/>
              <a:gd name="T46" fmla="*/ 119 w 354"/>
              <a:gd name="T47" fmla="*/ 13 h 317"/>
              <a:gd name="T48" fmla="*/ 60 w 354"/>
              <a:gd name="T49" fmla="*/ 117 h 317"/>
              <a:gd name="T50" fmla="*/ 27 w 354"/>
              <a:gd name="T51" fmla="*/ 117 h 317"/>
              <a:gd name="T52" fmla="*/ 33 w 354"/>
              <a:gd name="T53" fmla="*/ 150 h 317"/>
              <a:gd name="T54" fmla="*/ 56 w 354"/>
              <a:gd name="T55" fmla="*/ 289 h 317"/>
              <a:gd name="T56" fmla="*/ 89 w 354"/>
              <a:gd name="T57" fmla="*/ 317 h 317"/>
              <a:gd name="T58" fmla="*/ 265 w 354"/>
              <a:gd name="T59" fmla="*/ 317 h 317"/>
              <a:gd name="T60" fmla="*/ 298 w 354"/>
              <a:gd name="T61" fmla="*/ 289 h 317"/>
              <a:gd name="T62" fmla="*/ 321 w 354"/>
              <a:gd name="T63" fmla="*/ 150 h 317"/>
              <a:gd name="T64" fmla="*/ 327 w 354"/>
              <a:gd name="T65" fmla="*/ 117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4" h="317">
                <a:moveTo>
                  <a:pt x="127" y="217"/>
                </a:moveTo>
                <a:cubicBezTo>
                  <a:pt x="127" y="207"/>
                  <a:pt x="134" y="200"/>
                  <a:pt x="144" y="200"/>
                </a:cubicBezTo>
                <a:lnTo>
                  <a:pt x="210" y="200"/>
                </a:lnTo>
                <a:cubicBezTo>
                  <a:pt x="220" y="200"/>
                  <a:pt x="227" y="207"/>
                  <a:pt x="227" y="217"/>
                </a:cubicBezTo>
                <a:cubicBezTo>
                  <a:pt x="227" y="226"/>
                  <a:pt x="220" y="233"/>
                  <a:pt x="210" y="233"/>
                </a:cubicBezTo>
                <a:lnTo>
                  <a:pt x="144" y="233"/>
                </a:lnTo>
                <a:cubicBezTo>
                  <a:pt x="134" y="233"/>
                  <a:pt x="127" y="226"/>
                  <a:pt x="127" y="217"/>
                </a:cubicBezTo>
                <a:close/>
                <a:moveTo>
                  <a:pt x="268" y="270"/>
                </a:moveTo>
                <a:cubicBezTo>
                  <a:pt x="266" y="278"/>
                  <a:pt x="260" y="283"/>
                  <a:pt x="252" y="283"/>
                </a:cubicBezTo>
                <a:lnTo>
                  <a:pt x="103" y="283"/>
                </a:lnTo>
                <a:cubicBezTo>
                  <a:pt x="95" y="283"/>
                  <a:pt x="88" y="277"/>
                  <a:pt x="86" y="269"/>
                </a:cubicBezTo>
                <a:lnTo>
                  <a:pt x="66" y="150"/>
                </a:lnTo>
                <a:lnTo>
                  <a:pt x="291" y="150"/>
                </a:lnTo>
                <a:lnTo>
                  <a:pt x="268" y="270"/>
                </a:lnTo>
                <a:close/>
                <a:moveTo>
                  <a:pt x="327" y="117"/>
                </a:moveTo>
                <a:lnTo>
                  <a:pt x="294" y="117"/>
                </a:lnTo>
                <a:lnTo>
                  <a:pt x="235" y="12"/>
                </a:lnTo>
                <a:cubicBezTo>
                  <a:pt x="230" y="4"/>
                  <a:pt x="220" y="0"/>
                  <a:pt x="212" y="4"/>
                </a:cubicBezTo>
                <a:cubicBezTo>
                  <a:pt x="204" y="9"/>
                  <a:pt x="201" y="21"/>
                  <a:pt x="206" y="29"/>
                </a:cubicBezTo>
                <a:lnTo>
                  <a:pt x="255" y="117"/>
                </a:lnTo>
                <a:lnTo>
                  <a:pt x="99" y="117"/>
                </a:lnTo>
                <a:lnTo>
                  <a:pt x="148" y="29"/>
                </a:lnTo>
                <a:cubicBezTo>
                  <a:pt x="153" y="21"/>
                  <a:pt x="150" y="9"/>
                  <a:pt x="142" y="4"/>
                </a:cubicBezTo>
                <a:cubicBezTo>
                  <a:pt x="134" y="0"/>
                  <a:pt x="124" y="5"/>
                  <a:pt x="119" y="13"/>
                </a:cubicBezTo>
                <a:lnTo>
                  <a:pt x="60" y="117"/>
                </a:lnTo>
                <a:lnTo>
                  <a:pt x="27" y="117"/>
                </a:lnTo>
                <a:cubicBezTo>
                  <a:pt x="7" y="117"/>
                  <a:pt x="0" y="150"/>
                  <a:pt x="33" y="150"/>
                </a:cubicBezTo>
                <a:lnTo>
                  <a:pt x="56" y="289"/>
                </a:lnTo>
                <a:cubicBezTo>
                  <a:pt x="58" y="305"/>
                  <a:pt x="72" y="317"/>
                  <a:pt x="89" y="317"/>
                </a:cubicBezTo>
                <a:lnTo>
                  <a:pt x="265" y="317"/>
                </a:lnTo>
                <a:cubicBezTo>
                  <a:pt x="282" y="317"/>
                  <a:pt x="296" y="305"/>
                  <a:pt x="298" y="289"/>
                </a:cubicBezTo>
                <a:lnTo>
                  <a:pt x="321" y="150"/>
                </a:lnTo>
                <a:cubicBezTo>
                  <a:pt x="354" y="150"/>
                  <a:pt x="347" y="117"/>
                  <a:pt x="327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2">
            <a:extLst>
              <a:ext uri="{FF2B5EF4-FFF2-40B4-BE49-F238E27FC236}">
                <a16:creationId xmlns:a16="http://schemas.microsoft.com/office/drawing/2014/main" id="{9DA48732-3AAD-D247-BDEA-3737BA25BAC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48638" y="3979863"/>
            <a:ext cx="255588" cy="254000"/>
          </a:xfrm>
          <a:custGeom>
            <a:avLst/>
            <a:gdLst>
              <a:gd name="T0" fmla="*/ 283 w 339"/>
              <a:gd name="T1" fmla="*/ 300 h 333"/>
              <a:gd name="T2" fmla="*/ 55 w 339"/>
              <a:gd name="T3" fmla="*/ 300 h 333"/>
              <a:gd name="T4" fmla="*/ 39 w 339"/>
              <a:gd name="T5" fmla="*/ 281 h 333"/>
              <a:gd name="T6" fmla="*/ 58 w 339"/>
              <a:gd name="T7" fmla="*/ 148 h 333"/>
              <a:gd name="T8" fmla="*/ 74 w 339"/>
              <a:gd name="T9" fmla="*/ 133 h 333"/>
              <a:gd name="T10" fmla="*/ 86 w 339"/>
              <a:gd name="T11" fmla="*/ 133 h 333"/>
              <a:gd name="T12" fmla="*/ 86 w 339"/>
              <a:gd name="T13" fmla="*/ 167 h 333"/>
              <a:gd name="T14" fmla="*/ 103 w 339"/>
              <a:gd name="T15" fmla="*/ 183 h 333"/>
              <a:gd name="T16" fmla="*/ 119 w 339"/>
              <a:gd name="T17" fmla="*/ 167 h 333"/>
              <a:gd name="T18" fmla="*/ 119 w 339"/>
              <a:gd name="T19" fmla="*/ 133 h 333"/>
              <a:gd name="T20" fmla="*/ 219 w 339"/>
              <a:gd name="T21" fmla="*/ 133 h 333"/>
              <a:gd name="T22" fmla="*/ 219 w 339"/>
              <a:gd name="T23" fmla="*/ 167 h 333"/>
              <a:gd name="T24" fmla="*/ 236 w 339"/>
              <a:gd name="T25" fmla="*/ 183 h 333"/>
              <a:gd name="T26" fmla="*/ 253 w 339"/>
              <a:gd name="T27" fmla="*/ 167 h 333"/>
              <a:gd name="T28" fmla="*/ 253 w 339"/>
              <a:gd name="T29" fmla="*/ 133 h 333"/>
              <a:gd name="T30" fmla="*/ 264 w 339"/>
              <a:gd name="T31" fmla="*/ 133 h 333"/>
              <a:gd name="T32" fmla="*/ 281 w 339"/>
              <a:gd name="T33" fmla="*/ 148 h 333"/>
              <a:gd name="T34" fmla="*/ 300 w 339"/>
              <a:gd name="T35" fmla="*/ 281 h 333"/>
              <a:gd name="T36" fmla="*/ 283 w 339"/>
              <a:gd name="T37" fmla="*/ 300 h 333"/>
              <a:gd name="T38" fmla="*/ 119 w 339"/>
              <a:gd name="T39" fmla="*/ 83 h 333"/>
              <a:gd name="T40" fmla="*/ 169 w 339"/>
              <a:gd name="T41" fmla="*/ 33 h 333"/>
              <a:gd name="T42" fmla="*/ 219 w 339"/>
              <a:gd name="T43" fmla="*/ 83 h 333"/>
              <a:gd name="T44" fmla="*/ 219 w 339"/>
              <a:gd name="T45" fmla="*/ 100 h 333"/>
              <a:gd name="T46" fmla="*/ 119 w 339"/>
              <a:gd name="T47" fmla="*/ 100 h 333"/>
              <a:gd name="T48" fmla="*/ 119 w 339"/>
              <a:gd name="T49" fmla="*/ 83 h 333"/>
              <a:gd name="T50" fmla="*/ 336 w 339"/>
              <a:gd name="T51" fmla="*/ 295 h 333"/>
              <a:gd name="T52" fmla="*/ 312 w 339"/>
              <a:gd name="T53" fmla="*/ 129 h 333"/>
              <a:gd name="T54" fmla="*/ 279 w 339"/>
              <a:gd name="T55" fmla="*/ 100 h 333"/>
              <a:gd name="T56" fmla="*/ 253 w 339"/>
              <a:gd name="T57" fmla="*/ 100 h 333"/>
              <a:gd name="T58" fmla="*/ 253 w 339"/>
              <a:gd name="T59" fmla="*/ 83 h 333"/>
              <a:gd name="T60" fmla="*/ 169 w 339"/>
              <a:gd name="T61" fmla="*/ 0 h 333"/>
              <a:gd name="T62" fmla="*/ 86 w 339"/>
              <a:gd name="T63" fmla="*/ 83 h 333"/>
              <a:gd name="T64" fmla="*/ 86 w 339"/>
              <a:gd name="T65" fmla="*/ 100 h 333"/>
              <a:gd name="T66" fmla="*/ 65 w 339"/>
              <a:gd name="T67" fmla="*/ 100 h 333"/>
              <a:gd name="T68" fmla="*/ 27 w 339"/>
              <a:gd name="T69" fmla="*/ 129 h 333"/>
              <a:gd name="T70" fmla="*/ 3 w 339"/>
              <a:gd name="T71" fmla="*/ 295 h 333"/>
              <a:gd name="T72" fmla="*/ 36 w 339"/>
              <a:gd name="T73" fmla="*/ 333 h 333"/>
              <a:gd name="T74" fmla="*/ 303 w 339"/>
              <a:gd name="T75" fmla="*/ 333 h 333"/>
              <a:gd name="T76" fmla="*/ 336 w 339"/>
              <a:gd name="T77" fmla="*/ 295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9" h="333">
                <a:moveTo>
                  <a:pt x="283" y="300"/>
                </a:moveTo>
                <a:lnTo>
                  <a:pt x="55" y="300"/>
                </a:lnTo>
                <a:cubicBezTo>
                  <a:pt x="45" y="300"/>
                  <a:pt x="37" y="291"/>
                  <a:pt x="39" y="281"/>
                </a:cubicBezTo>
                <a:lnTo>
                  <a:pt x="58" y="148"/>
                </a:lnTo>
                <a:cubicBezTo>
                  <a:pt x="59" y="139"/>
                  <a:pt x="66" y="133"/>
                  <a:pt x="74" y="133"/>
                </a:cubicBezTo>
                <a:lnTo>
                  <a:pt x="86" y="133"/>
                </a:lnTo>
                <a:lnTo>
                  <a:pt x="86" y="167"/>
                </a:lnTo>
                <a:cubicBezTo>
                  <a:pt x="86" y="176"/>
                  <a:pt x="93" y="183"/>
                  <a:pt x="103" y="183"/>
                </a:cubicBezTo>
                <a:cubicBezTo>
                  <a:pt x="112" y="183"/>
                  <a:pt x="119" y="176"/>
                  <a:pt x="119" y="167"/>
                </a:cubicBezTo>
                <a:lnTo>
                  <a:pt x="119" y="133"/>
                </a:lnTo>
                <a:lnTo>
                  <a:pt x="219" y="133"/>
                </a:lnTo>
                <a:lnTo>
                  <a:pt x="219" y="167"/>
                </a:lnTo>
                <a:cubicBezTo>
                  <a:pt x="219" y="176"/>
                  <a:pt x="227" y="183"/>
                  <a:pt x="236" y="183"/>
                </a:cubicBezTo>
                <a:cubicBezTo>
                  <a:pt x="245" y="183"/>
                  <a:pt x="253" y="176"/>
                  <a:pt x="253" y="167"/>
                </a:cubicBezTo>
                <a:lnTo>
                  <a:pt x="253" y="133"/>
                </a:lnTo>
                <a:lnTo>
                  <a:pt x="264" y="133"/>
                </a:lnTo>
                <a:cubicBezTo>
                  <a:pt x="273" y="133"/>
                  <a:pt x="280" y="139"/>
                  <a:pt x="281" y="148"/>
                </a:cubicBezTo>
                <a:lnTo>
                  <a:pt x="300" y="281"/>
                </a:lnTo>
                <a:cubicBezTo>
                  <a:pt x="301" y="291"/>
                  <a:pt x="294" y="300"/>
                  <a:pt x="283" y="300"/>
                </a:cubicBezTo>
                <a:close/>
                <a:moveTo>
                  <a:pt x="119" y="83"/>
                </a:moveTo>
                <a:cubicBezTo>
                  <a:pt x="119" y="56"/>
                  <a:pt x="142" y="33"/>
                  <a:pt x="169" y="33"/>
                </a:cubicBezTo>
                <a:cubicBezTo>
                  <a:pt x="197" y="33"/>
                  <a:pt x="219" y="50"/>
                  <a:pt x="219" y="83"/>
                </a:cubicBezTo>
                <a:lnTo>
                  <a:pt x="219" y="100"/>
                </a:lnTo>
                <a:lnTo>
                  <a:pt x="119" y="100"/>
                </a:lnTo>
                <a:lnTo>
                  <a:pt x="119" y="83"/>
                </a:lnTo>
                <a:close/>
                <a:moveTo>
                  <a:pt x="336" y="295"/>
                </a:moveTo>
                <a:lnTo>
                  <a:pt x="312" y="129"/>
                </a:lnTo>
                <a:cubicBezTo>
                  <a:pt x="309" y="112"/>
                  <a:pt x="295" y="100"/>
                  <a:pt x="279" y="100"/>
                </a:cubicBezTo>
                <a:lnTo>
                  <a:pt x="253" y="100"/>
                </a:lnTo>
                <a:lnTo>
                  <a:pt x="253" y="83"/>
                </a:lnTo>
                <a:cubicBezTo>
                  <a:pt x="253" y="33"/>
                  <a:pt x="215" y="0"/>
                  <a:pt x="169" y="0"/>
                </a:cubicBezTo>
                <a:cubicBezTo>
                  <a:pt x="123" y="0"/>
                  <a:pt x="86" y="37"/>
                  <a:pt x="86" y="83"/>
                </a:cubicBezTo>
                <a:lnTo>
                  <a:pt x="86" y="100"/>
                </a:lnTo>
                <a:lnTo>
                  <a:pt x="65" y="100"/>
                </a:lnTo>
                <a:cubicBezTo>
                  <a:pt x="48" y="100"/>
                  <a:pt x="29" y="112"/>
                  <a:pt x="27" y="129"/>
                </a:cubicBezTo>
                <a:lnTo>
                  <a:pt x="3" y="295"/>
                </a:lnTo>
                <a:cubicBezTo>
                  <a:pt x="0" y="315"/>
                  <a:pt x="16" y="333"/>
                  <a:pt x="36" y="333"/>
                </a:cubicBezTo>
                <a:lnTo>
                  <a:pt x="303" y="333"/>
                </a:lnTo>
                <a:cubicBezTo>
                  <a:pt x="323" y="333"/>
                  <a:pt x="339" y="315"/>
                  <a:pt x="336" y="2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3">
            <a:extLst>
              <a:ext uri="{FF2B5EF4-FFF2-40B4-BE49-F238E27FC236}">
                <a16:creationId xmlns:a16="http://schemas.microsoft.com/office/drawing/2014/main" id="{868B755E-DF7B-3F43-8FBC-15EACE76C57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48576" y="3981450"/>
            <a:ext cx="250825" cy="239713"/>
          </a:xfrm>
          <a:custGeom>
            <a:avLst/>
            <a:gdLst>
              <a:gd name="T0" fmla="*/ 255 w 333"/>
              <a:gd name="T1" fmla="*/ 282 h 316"/>
              <a:gd name="T2" fmla="*/ 78 w 333"/>
              <a:gd name="T3" fmla="*/ 282 h 316"/>
              <a:gd name="T4" fmla="*/ 56 w 333"/>
              <a:gd name="T5" fmla="*/ 149 h 316"/>
              <a:gd name="T6" fmla="*/ 280 w 333"/>
              <a:gd name="T7" fmla="*/ 149 h 316"/>
              <a:gd name="T8" fmla="*/ 255 w 333"/>
              <a:gd name="T9" fmla="*/ 282 h 316"/>
              <a:gd name="T10" fmla="*/ 283 w 333"/>
              <a:gd name="T11" fmla="*/ 116 h 316"/>
              <a:gd name="T12" fmla="*/ 216 w 333"/>
              <a:gd name="T13" fmla="*/ 0 h 316"/>
              <a:gd name="T14" fmla="*/ 187 w 333"/>
              <a:gd name="T15" fmla="*/ 16 h 316"/>
              <a:gd name="T16" fmla="*/ 245 w 333"/>
              <a:gd name="T17" fmla="*/ 116 h 316"/>
              <a:gd name="T18" fmla="*/ 88 w 333"/>
              <a:gd name="T19" fmla="*/ 116 h 316"/>
              <a:gd name="T20" fmla="*/ 146 w 333"/>
              <a:gd name="T21" fmla="*/ 17 h 316"/>
              <a:gd name="T22" fmla="*/ 117 w 333"/>
              <a:gd name="T23" fmla="*/ 0 h 316"/>
              <a:gd name="T24" fmla="*/ 50 w 333"/>
              <a:gd name="T25" fmla="*/ 116 h 316"/>
              <a:gd name="T26" fmla="*/ 0 w 333"/>
              <a:gd name="T27" fmla="*/ 116 h 316"/>
              <a:gd name="T28" fmla="*/ 0 w 333"/>
              <a:gd name="T29" fmla="*/ 149 h 316"/>
              <a:gd name="T30" fmla="*/ 22 w 333"/>
              <a:gd name="T31" fmla="*/ 149 h 316"/>
              <a:gd name="T32" fmla="*/ 50 w 333"/>
              <a:gd name="T33" fmla="*/ 316 h 316"/>
              <a:gd name="T34" fmla="*/ 283 w 333"/>
              <a:gd name="T35" fmla="*/ 316 h 316"/>
              <a:gd name="T36" fmla="*/ 311 w 333"/>
              <a:gd name="T37" fmla="*/ 149 h 316"/>
              <a:gd name="T38" fmla="*/ 333 w 333"/>
              <a:gd name="T39" fmla="*/ 149 h 316"/>
              <a:gd name="T40" fmla="*/ 333 w 333"/>
              <a:gd name="T41" fmla="*/ 116 h 316"/>
              <a:gd name="T42" fmla="*/ 283 w 333"/>
              <a:gd name="T43" fmla="*/ 116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3" h="316">
                <a:moveTo>
                  <a:pt x="255" y="282"/>
                </a:moveTo>
                <a:lnTo>
                  <a:pt x="78" y="282"/>
                </a:lnTo>
                <a:lnTo>
                  <a:pt x="56" y="149"/>
                </a:lnTo>
                <a:lnTo>
                  <a:pt x="280" y="149"/>
                </a:lnTo>
                <a:lnTo>
                  <a:pt x="255" y="282"/>
                </a:lnTo>
                <a:close/>
                <a:moveTo>
                  <a:pt x="283" y="116"/>
                </a:moveTo>
                <a:lnTo>
                  <a:pt x="216" y="0"/>
                </a:lnTo>
                <a:lnTo>
                  <a:pt x="187" y="16"/>
                </a:lnTo>
                <a:lnTo>
                  <a:pt x="245" y="116"/>
                </a:lnTo>
                <a:lnTo>
                  <a:pt x="88" y="116"/>
                </a:lnTo>
                <a:lnTo>
                  <a:pt x="146" y="17"/>
                </a:lnTo>
                <a:lnTo>
                  <a:pt x="117" y="0"/>
                </a:lnTo>
                <a:lnTo>
                  <a:pt x="50" y="116"/>
                </a:lnTo>
                <a:lnTo>
                  <a:pt x="0" y="116"/>
                </a:lnTo>
                <a:lnTo>
                  <a:pt x="0" y="149"/>
                </a:lnTo>
                <a:lnTo>
                  <a:pt x="22" y="149"/>
                </a:lnTo>
                <a:lnTo>
                  <a:pt x="50" y="316"/>
                </a:lnTo>
                <a:lnTo>
                  <a:pt x="283" y="316"/>
                </a:lnTo>
                <a:lnTo>
                  <a:pt x="311" y="149"/>
                </a:lnTo>
                <a:lnTo>
                  <a:pt x="333" y="149"/>
                </a:lnTo>
                <a:lnTo>
                  <a:pt x="333" y="116"/>
                </a:lnTo>
                <a:lnTo>
                  <a:pt x="283" y="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4">
            <a:extLst>
              <a:ext uri="{FF2B5EF4-FFF2-40B4-BE49-F238E27FC236}">
                <a16:creationId xmlns:a16="http://schemas.microsoft.com/office/drawing/2014/main" id="{6CCCA475-B6F4-C54B-BFAB-550D2F84E9B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45338" y="3984625"/>
            <a:ext cx="250825" cy="236538"/>
          </a:xfrm>
          <a:custGeom>
            <a:avLst/>
            <a:gdLst>
              <a:gd name="T0" fmla="*/ 242 w 334"/>
              <a:gd name="T1" fmla="*/ 278 h 312"/>
              <a:gd name="T2" fmla="*/ 93 w 334"/>
              <a:gd name="T3" fmla="*/ 278 h 312"/>
              <a:gd name="T4" fmla="*/ 76 w 334"/>
              <a:gd name="T5" fmla="*/ 264 h 312"/>
              <a:gd name="T6" fmla="*/ 56 w 334"/>
              <a:gd name="T7" fmla="*/ 145 h 312"/>
              <a:gd name="T8" fmla="*/ 281 w 334"/>
              <a:gd name="T9" fmla="*/ 145 h 312"/>
              <a:gd name="T10" fmla="*/ 258 w 334"/>
              <a:gd name="T11" fmla="*/ 265 h 312"/>
              <a:gd name="T12" fmla="*/ 242 w 334"/>
              <a:gd name="T13" fmla="*/ 278 h 312"/>
              <a:gd name="T14" fmla="*/ 284 w 334"/>
              <a:gd name="T15" fmla="*/ 112 h 312"/>
              <a:gd name="T16" fmla="*/ 225 w 334"/>
              <a:gd name="T17" fmla="*/ 10 h 312"/>
              <a:gd name="T18" fmla="*/ 202 w 334"/>
              <a:gd name="T19" fmla="*/ 4 h 312"/>
              <a:gd name="T20" fmla="*/ 196 w 334"/>
              <a:gd name="T21" fmla="*/ 27 h 312"/>
              <a:gd name="T22" fmla="*/ 245 w 334"/>
              <a:gd name="T23" fmla="*/ 112 h 312"/>
              <a:gd name="T24" fmla="*/ 89 w 334"/>
              <a:gd name="T25" fmla="*/ 112 h 312"/>
              <a:gd name="T26" fmla="*/ 138 w 334"/>
              <a:gd name="T27" fmla="*/ 27 h 312"/>
              <a:gd name="T28" fmla="*/ 132 w 334"/>
              <a:gd name="T29" fmla="*/ 4 h 312"/>
              <a:gd name="T30" fmla="*/ 132 w 334"/>
              <a:gd name="T31" fmla="*/ 4 h 312"/>
              <a:gd name="T32" fmla="*/ 109 w 334"/>
              <a:gd name="T33" fmla="*/ 10 h 312"/>
              <a:gd name="T34" fmla="*/ 50 w 334"/>
              <a:gd name="T35" fmla="*/ 112 h 312"/>
              <a:gd name="T36" fmla="*/ 17 w 334"/>
              <a:gd name="T37" fmla="*/ 112 h 312"/>
              <a:gd name="T38" fmla="*/ 0 w 334"/>
              <a:gd name="T39" fmla="*/ 128 h 312"/>
              <a:gd name="T40" fmla="*/ 17 w 334"/>
              <a:gd name="T41" fmla="*/ 145 h 312"/>
              <a:gd name="T42" fmla="*/ 23 w 334"/>
              <a:gd name="T43" fmla="*/ 145 h 312"/>
              <a:gd name="T44" fmla="*/ 46 w 334"/>
              <a:gd name="T45" fmla="*/ 284 h 312"/>
              <a:gd name="T46" fmla="*/ 79 w 334"/>
              <a:gd name="T47" fmla="*/ 312 h 312"/>
              <a:gd name="T48" fmla="*/ 255 w 334"/>
              <a:gd name="T49" fmla="*/ 312 h 312"/>
              <a:gd name="T50" fmla="*/ 288 w 334"/>
              <a:gd name="T51" fmla="*/ 284 h 312"/>
              <a:gd name="T52" fmla="*/ 311 w 334"/>
              <a:gd name="T53" fmla="*/ 145 h 312"/>
              <a:gd name="T54" fmla="*/ 317 w 334"/>
              <a:gd name="T55" fmla="*/ 145 h 312"/>
              <a:gd name="T56" fmla="*/ 334 w 334"/>
              <a:gd name="T57" fmla="*/ 128 h 312"/>
              <a:gd name="T58" fmla="*/ 317 w 334"/>
              <a:gd name="T59" fmla="*/ 112 h 312"/>
              <a:gd name="T60" fmla="*/ 284 w 334"/>
              <a:gd name="T61" fmla="*/ 11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4" h="312">
                <a:moveTo>
                  <a:pt x="242" y="278"/>
                </a:moveTo>
                <a:lnTo>
                  <a:pt x="93" y="278"/>
                </a:lnTo>
                <a:cubicBezTo>
                  <a:pt x="85" y="278"/>
                  <a:pt x="78" y="272"/>
                  <a:pt x="76" y="264"/>
                </a:cubicBezTo>
                <a:lnTo>
                  <a:pt x="56" y="145"/>
                </a:lnTo>
                <a:lnTo>
                  <a:pt x="281" y="145"/>
                </a:lnTo>
                <a:lnTo>
                  <a:pt x="258" y="265"/>
                </a:lnTo>
                <a:cubicBezTo>
                  <a:pt x="257" y="273"/>
                  <a:pt x="250" y="278"/>
                  <a:pt x="242" y="278"/>
                </a:cubicBezTo>
                <a:close/>
                <a:moveTo>
                  <a:pt x="284" y="112"/>
                </a:moveTo>
                <a:lnTo>
                  <a:pt x="225" y="10"/>
                </a:lnTo>
                <a:cubicBezTo>
                  <a:pt x="220" y="2"/>
                  <a:pt x="210" y="0"/>
                  <a:pt x="202" y="4"/>
                </a:cubicBezTo>
                <a:cubicBezTo>
                  <a:pt x="194" y="9"/>
                  <a:pt x="192" y="19"/>
                  <a:pt x="196" y="27"/>
                </a:cubicBezTo>
                <a:lnTo>
                  <a:pt x="245" y="112"/>
                </a:lnTo>
                <a:lnTo>
                  <a:pt x="89" y="112"/>
                </a:lnTo>
                <a:lnTo>
                  <a:pt x="138" y="27"/>
                </a:lnTo>
                <a:cubicBezTo>
                  <a:pt x="143" y="19"/>
                  <a:pt x="140" y="9"/>
                  <a:pt x="132" y="4"/>
                </a:cubicBezTo>
                <a:lnTo>
                  <a:pt x="132" y="4"/>
                </a:lnTo>
                <a:cubicBezTo>
                  <a:pt x="124" y="0"/>
                  <a:pt x="114" y="2"/>
                  <a:pt x="109" y="10"/>
                </a:cubicBezTo>
                <a:lnTo>
                  <a:pt x="50" y="112"/>
                </a:lnTo>
                <a:lnTo>
                  <a:pt x="17" y="112"/>
                </a:lnTo>
                <a:cubicBezTo>
                  <a:pt x="8" y="112"/>
                  <a:pt x="0" y="119"/>
                  <a:pt x="0" y="128"/>
                </a:cubicBezTo>
                <a:cubicBezTo>
                  <a:pt x="0" y="138"/>
                  <a:pt x="8" y="145"/>
                  <a:pt x="17" y="145"/>
                </a:cubicBezTo>
                <a:lnTo>
                  <a:pt x="23" y="145"/>
                </a:lnTo>
                <a:lnTo>
                  <a:pt x="46" y="284"/>
                </a:lnTo>
                <a:cubicBezTo>
                  <a:pt x="48" y="300"/>
                  <a:pt x="62" y="312"/>
                  <a:pt x="79" y="312"/>
                </a:cubicBezTo>
                <a:lnTo>
                  <a:pt x="255" y="312"/>
                </a:lnTo>
                <a:cubicBezTo>
                  <a:pt x="272" y="312"/>
                  <a:pt x="286" y="300"/>
                  <a:pt x="288" y="284"/>
                </a:cubicBezTo>
                <a:lnTo>
                  <a:pt x="311" y="145"/>
                </a:lnTo>
                <a:lnTo>
                  <a:pt x="317" y="145"/>
                </a:lnTo>
                <a:cubicBezTo>
                  <a:pt x="326" y="145"/>
                  <a:pt x="334" y="138"/>
                  <a:pt x="334" y="128"/>
                </a:cubicBezTo>
                <a:cubicBezTo>
                  <a:pt x="334" y="119"/>
                  <a:pt x="326" y="112"/>
                  <a:pt x="317" y="112"/>
                </a:cubicBezTo>
                <a:lnTo>
                  <a:pt x="284" y="1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5">
            <a:extLst>
              <a:ext uri="{FF2B5EF4-FFF2-40B4-BE49-F238E27FC236}">
                <a16:creationId xmlns:a16="http://schemas.microsoft.com/office/drawing/2014/main" id="{5F0A175F-5650-124E-B024-77DD83B639D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32576" y="3979863"/>
            <a:ext cx="260350" cy="258763"/>
          </a:xfrm>
          <a:custGeom>
            <a:avLst/>
            <a:gdLst>
              <a:gd name="T0" fmla="*/ 280 w 347"/>
              <a:gd name="T1" fmla="*/ 287 h 339"/>
              <a:gd name="T2" fmla="*/ 263 w 347"/>
              <a:gd name="T3" fmla="*/ 303 h 339"/>
              <a:gd name="T4" fmla="*/ 246 w 347"/>
              <a:gd name="T5" fmla="*/ 287 h 339"/>
              <a:gd name="T6" fmla="*/ 263 w 347"/>
              <a:gd name="T7" fmla="*/ 270 h 339"/>
              <a:gd name="T8" fmla="*/ 280 w 347"/>
              <a:gd name="T9" fmla="*/ 287 h 339"/>
              <a:gd name="T10" fmla="*/ 189 w 347"/>
              <a:gd name="T11" fmla="*/ 168 h 339"/>
              <a:gd name="T12" fmla="*/ 155 w 347"/>
              <a:gd name="T13" fmla="*/ 188 h 339"/>
              <a:gd name="T14" fmla="*/ 130 w 347"/>
              <a:gd name="T15" fmla="*/ 174 h 339"/>
              <a:gd name="T16" fmla="*/ 130 w 347"/>
              <a:gd name="T17" fmla="*/ 133 h 339"/>
              <a:gd name="T18" fmla="*/ 155 w 347"/>
              <a:gd name="T19" fmla="*/ 118 h 339"/>
              <a:gd name="T20" fmla="*/ 189 w 347"/>
              <a:gd name="T21" fmla="*/ 139 h 339"/>
              <a:gd name="T22" fmla="*/ 189 w 347"/>
              <a:gd name="T23" fmla="*/ 168 h 339"/>
              <a:gd name="T24" fmla="*/ 80 w 347"/>
              <a:gd name="T25" fmla="*/ 287 h 339"/>
              <a:gd name="T26" fmla="*/ 63 w 347"/>
              <a:gd name="T27" fmla="*/ 303 h 339"/>
              <a:gd name="T28" fmla="*/ 46 w 347"/>
              <a:gd name="T29" fmla="*/ 287 h 339"/>
              <a:gd name="T30" fmla="*/ 63 w 347"/>
              <a:gd name="T31" fmla="*/ 270 h 339"/>
              <a:gd name="T32" fmla="*/ 80 w 347"/>
              <a:gd name="T33" fmla="*/ 287 h 339"/>
              <a:gd name="T34" fmla="*/ 79 w 347"/>
              <a:gd name="T35" fmla="*/ 67 h 339"/>
              <a:gd name="T36" fmla="*/ 47 w 347"/>
              <a:gd name="T37" fmla="*/ 103 h 339"/>
              <a:gd name="T38" fmla="*/ 47 w 347"/>
              <a:gd name="T39" fmla="*/ 240 h 339"/>
              <a:gd name="T40" fmla="*/ 22 w 347"/>
              <a:gd name="T41" fmla="*/ 313 h 339"/>
              <a:gd name="T42" fmla="*/ 58 w 347"/>
              <a:gd name="T43" fmla="*/ 336 h 339"/>
              <a:gd name="T44" fmla="*/ 113 w 347"/>
              <a:gd name="T45" fmla="*/ 287 h 339"/>
              <a:gd name="T46" fmla="*/ 80 w 347"/>
              <a:gd name="T47" fmla="*/ 240 h 339"/>
              <a:gd name="T48" fmla="*/ 80 w 347"/>
              <a:gd name="T49" fmla="*/ 233 h 339"/>
              <a:gd name="T50" fmla="*/ 247 w 347"/>
              <a:gd name="T51" fmla="*/ 233 h 339"/>
              <a:gd name="T52" fmla="*/ 247 w 347"/>
              <a:gd name="T53" fmla="*/ 240 h 339"/>
              <a:gd name="T54" fmla="*/ 222 w 347"/>
              <a:gd name="T55" fmla="*/ 313 h 339"/>
              <a:gd name="T56" fmla="*/ 258 w 347"/>
              <a:gd name="T57" fmla="*/ 336 h 339"/>
              <a:gd name="T58" fmla="*/ 313 w 347"/>
              <a:gd name="T59" fmla="*/ 287 h 339"/>
              <a:gd name="T60" fmla="*/ 280 w 347"/>
              <a:gd name="T61" fmla="*/ 240 h 339"/>
              <a:gd name="T62" fmla="*/ 280 w 347"/>
              <a:gd name="T63" fmla="*/ 237 h 339"/>
              <a:gd name="T64" fmla="*/ 280 w 347"/>
              <a:gd name="T65" fmla="*/ 53 h 339"/>
              <a:gd name="T66" fmla="*/ 296 w 347"/>
              <a:gd name="T67" fmla="*/ 33 h 339"/>
              <a:gd name="T68" fmla="*/ 329 w 347"/>
              <a:gd name="T69" fmla="*/ 33 h 339"/>
              <a:gd name="T70" fmla="*/ 347 w 347"/>
              <a:gd name="T71" fmla="*/ 18 h 339"/>
              <a:gd name="T72" fmla="*/ 347 w 347"/>
              <a:gd name="T73" fmla="*/ 18 h 339"/>
              <a:gd name="T74" fmla="*/ 329 w 347"/>
              <a:gd name="T75" fmla="*/ 0 h 339"/>
              <a:gd name="T76" fmla="*/ 280 w 347"/>
              <a:gd name="T77" fmla="*/ 0 h 339"/>
              <a:gd name="T78" fmla="*/ 279 w 347"/>
              <a:gd name="T79" fmla="*/ 0 h 339"/>
              <a:gd name="T80" fmla="*/ 247 w 347"/>
              <a:gd name="T81" fmla="*/ 37 h 339"/>
              <a:gd name="T82" fmla="*/ 247 w 347"/>
              <a:gd name="T83" fmla="*/ 67 h 339"/>
              <a:gd name="T84" fmla="*/ 79 w 347"/>
              <a:gd name="T85" fmla="*/ 67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47" h="339">
                <a:moveTo>
                  <a:pt x="280" y="287"/>
                </a:moveTo>
                <a:cubicBezTo>
                  <a:pt x="280" y="296"/>
                  <a:pt x="272" y="303"/>
                  <a:pt x="263" y="303"/>
                </a:cubicBezTo>
                <a:cubicBezTo>
                  <a:pt x="254" y="303"/>
                  <a:pt x="246" y="296"/>
                  <a:pt x="246" y="287"/>
                </a:cubicBezTo>
                <a:cubicBezTo>
                  <a:pt x="246" y="277"/>
                  <a:pt x="254" y="270"/>
                  <a:pt x="263" y="270"/>
                </a:cubicBezTo>
                <a:cubicBezTo>
                  <a:pt x="272" y="270"/>
                  <a:pt x="280" y="277"/>
                  <a:pt x="280" y="287"/>
                </a:cubicBezTo>
                <a:close/>
                <a:moveTo>
                  <a:pt x="189" y="168"/>
                </a:moveTo>
                <a:lnTo>
                  <a:pt x="155" y="188"/>
                </a:lnTo>
                <a:cubicBezTo>
                  <a:pt x="144" y="195"/>
                  <a:pt x="130" y="187"/>
                  <a:pt x="130" y="174"/>
                </a:cubicBezTo>
                <a:lnTo>
                  <a:pt x="130" y="133"/>
                </a:lnTo>
                <a:cubicBezTo>
                  <a:pt x="130" y="120"/>
                  <a:pt x="144" y="112"/>
                  <a:pt x="155" y="118"/>
                </a:cubicBezTo>
                <a:lnTo>
                  <a:pt x="189" y="139"/>
                </a:lnTo>
                <a:cubicBezTo>
                  <a:pt x="200" y="146"/>
                  <a:pt x="199" y="161"/>
                  <a:pt x="189" y="168"/>
                </a:cubicBezTo>
                <a:close/>
                <a:moveTo>
                  <a:pt x="80" y="287"/>
                </a:moveTo>
                <a:cubicBezTo>
                  <a:pt x="80" y="296"/>
                  <a:pt x="72" y="303"/>
                  <a:pt x="63" y="303"/>
                </a:cubicBezTo>
                <a:cubicBezTo>
                  <a:pt x="54" y="303"/>
                  <a:pt x="46" y="296"/>
                  <a:pt x="46" y="287"/>
                </a:cubicBezTo>
                <a:cubicBezTo>
                  <a:pt x="46" y="277"/>
                  <a:pt x="54" y="270"/>
                  <a:pt x="63" y="270"/>
                </a:cubicBezTo>
                <a:cubicBezTo>
                  <a:pt x="72" y="270"/>
                  <a:pt x="80" y="277"/>
                  <a:pt x="80" y="287"/>
                </a:cubicBezTo>
                <a:close/>
                <a:moveTo>
                  <a:pt x="79" y="67"/>
                </a:moveTo>
                <a:cubicBezTo>
                  <a:pt x="61" y="67"/>
                  <a:pt x="47" y="85"/>
                  <a:pt x="47" y="103"/>
                </a:cubicBezTo>
                <a:lnTo>
                  <a:pt x="47" y="240"/>
                </a:lnTo>
                <a:cubicBezTo>
                  <a:pt x="30" y="249"/>
                  <a:pt x="0" y="281"/>
                  <a:pt x="22" y="313"/>
                </a:cubicBezTo>
                <a:cubicBezTo>
                  <a:pt x="30" y="326"/>
                  <a:pt x="43" y="335"/>
                  <a:pt x="58" y="336"/>
                </a:cubicBezTo>
                <a:cubicBezTo>
                  <a:pt x="88" y="339"/>
                  <a:pt x="113" y="316"/>
                  <a:pt x="113" y="287"/>
                </a:cubicBezTo>
                <a:cubicBezTo>
                  <a:pt x="113" y="265"/>
                  <a:pt x="97" y="247"/>
                  <a:pt x="80" y="240"/>
                </a:cubicBezTo>
                <a:lnTo>
                  <a:pt x="80" y="233"/>
                </a:lnTo>
                <a:lnTo>
                  <a:pt x="247" y="233"/>
                </a:lnTo>
                <a:lnTo>
                  <a:pt x="247" y="240"/>
                </a:lnTo>
                <a:cubicBezTo>
                  <a:pt x="230" y="249"/>
                  <a:pt x="200" y="281"/>
                  <a:pt x="222" y="313"/>
                </a:cubicBezTo>
                <a:cubicBezTo>
                  <a:pt x="230" y="326"/>
                  <a:pt x="243" y="335"/>
                  <a:pt x="258" y="336"/>
                </a:cubicBezTo>
                <a:cubicBezTo>
                  <a:pt x="288" y="339"/>
                  <a:pt x="313" y="316"/>
                  <a:pt x="313" y="287"/>
                </a:cubicBezTo>
                <a:cubicBezTo>
                  <a:pt x="313" y="265"/>
                  <a:pt x="297" y="247"/>
                  <a:pt x="280" y="240"/>
                </a:cubicBezTo>
                <a:lnTo>
                  <a:pt x="280" y="237"/>
                </a:lnTo>
                <a:lnTo>
                  <a:pt x="280" y="53"/>
                </a:lnTo>
                <a:cubicBezTo>
                  <a:pt x="280" y="44"/>
                  <a:pt x="286" y="33"/>
                  <a:pt x="296" y="33"/>
                </a:cubicBezTo>
                <a:lnTo>
                  <a:pt x="329" y="33"/>
                </a:lnTo>
                <a:cubicBezTo>
                  <a:pt x="338" y="33"/>
                  <a:pt x="347" y="28"/>
                  <a:pt x="347" y="18"/>
                </a:cubicBezTo>
                <a:lnTo>
                  <a:pt x="347" y="18"/>
                </a:lnTo>
                <a:cubicBezTo>
                  <a:pt x="347" y="8"/>
                  <a:pt x="338" y="0"/>
                  <a:pt x="329" y="0"/>
                </a:cubicBezTo>
                <a:lnTo>
                  <a:pt x="280" y="0"/>
                </a:lnTo>
                <a:lnTo>
                  <a:pt x="279" y="0"/>
                </a:lnTo>
                <a:cubicBezTo>
                  <a:pt x="261" y="0"/>
                  <a:pt x="247" y="18"/>
                  <a:pt x="247" y="37"/>
                </a:cubicBezTo>
                <a:lnTo>
                  <a:pt x="247" y="67"/>
                </a:lnTo>
                <a:lnTo>
                  <a:pt x="79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6">
            <a:extLst>
              <a:ext uri="{FF2B5EF4-FFF2-40B4-BE49-F238E27FC236}">
                <a16:creationId xmlns:a16="http://schemas.microsoft.com/office/drawing/2014/main" id="{9596048C-4AE5-BE4D-BC0C-B6F51643D3F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30926" y="3979863"/>
            <a:ext cx="269875" cy="254000"/>
          </a:xfrm>
          <a:custGeom>
            <a:avLst/>
            <a:gdLst>
              <a:gd name="T0" fmla="*/ 307 w 359"/>
              <a:gd name="T1" fmla="*/ 33 h 333"/>
              <a:gd name="T2" fmla="*/ 251 w 359"/>
              <a:gd name="T3" fmla="*/ 33 h 333"/>
              <a:gd name="T4" fmla="*/ 253 w 359"/>
              <a:gd name="T5" fmla="*/ 119 h 333"/>
              <a:gd name="T6" fmla="*/ 265 w 359"/>
              <a:gd name="T7" fmla="*/ 120 h 333"/>
              <a:gd name="T8" fmla="*/ 310 w 359"/>
              <a:gd name="T9" fmla="*/ 112 h 333"/>
              <a:gd name="T10" fmla="*/ 307 w 359"/>
              <a:gd name="T11" fmla="*/ 33 h 333"/>
              <a:gd name="T12" fmla="*/ 279 w 359"/>
              <a:gd name="T13" fmla="*/ 153 h 333"/>
              <a:gd name="T14" fmla="*/ 221 w 359"/>
              <a:gd name="T15" fmla="*/ 147 h 333"/>
              <a:gd name="T16" fmla="*/ 132 w 359"/>
              <a:gd name="T17" fmla="*/ 147 h 333"/>
              <a:gd name="T18" fmla="*/ 79 w 359"/>
              <a:gd name="T19" fmla="*/ 153 h 333"/>
              <a:gd name="T20" fmla="*/ 79 w 359"/>
              <a:gd name="T21" fmla="*/ 300 h 333"/>
              <a:gd name="T22" fmla="*/ 162 w 359"/>
              <a:gd name="T23" fmla="*/ 300 h 333"/>
              <a:gd name="T24" fmla="*/ 162 w 359"/>
              <a:gd name="T25" fmla="*/ 233 h 333"/>
              <a:gd name="T26" fmla="*/ 195 w 359"/>
              <a:gd name="T27" fmla="*/ 233 h 333"/>
              <a:gd name="T28" fmla="*/ 195 w 359"/>
              <a:gd name="T29" fmla="*/ 300 h 333"/>
              <a:gd name="T30" fmla="*/ 279 w 359"/>
              <a:gd name="T31" fmla="*/ 300 h 333"/>
              <a:gd name="T32" fmla="*/ 279 w 359"/>
              <a:gd name="T33" fmla="*/ 153 h 333"/>
              <a:gd name="T34" fmla="*/ 48 w 359"/>
              <a:gd name="T35" fmla="*/ 113 h 333"/>
              <a:gd name="T36" fmla="*/ 86 w 359"/>
              <a:gd name="T37" fmla="*/ 120 h 333"/>
              <a:gd name="T38" fmla="*/ 104 w 359"/>
              <a:gd name="T39" fmla="*/ 119 h 333"/>
              <a:gd name="T40" fmla="*/ 106 w 359"/>
              <a:gd name="T41" fmla="*/ 33 h 333"/>
              <a:gd name="T42" fmla="*/ 50 w 359"/>
              <a:gd name="T43" fmla="*/ 33 h 333"/>
              <a:gd name="T44" fmla="*/ 48 w 359"/>
              <a:gd name="T45" fmla="*/ 113 h 333"/>
              <a:gd name="T46" fmla="*/ 137 w 359"/>
              <a:gd name="T47" fmla="*/ 113 h 333"/>
              <a:gd name="T48" fmla="*/ 221 w 359"/>
              <a:gd name="T49" fmla="*/ 112 h 333"/>
              <a:gd name="T50" fmla="*/ 218 w 359"/>
              <a:gd name="T51" fmla="*/ 33 h 333"/>
              <a:gd name="T52" fmla="*/ 139 w 359"/>
              <a:gd name="T53" fmla="*/ 33 h 333"/>
              <a:gd name="T54" fmla="*/ 137 w 359"/>
              <a:gd name="T55" fmla="*/ 113 h 333"/>
              <a:gd name="T56" fmla="*/ 335 w 359"/>
              <a:gd name="T57" fmla="*/ 134 h 333"/>
              <a:gd name="T58" fmla="*/ 312 w 359"/>
              <a:gd name="T59" fmla="*/ 147 h 333"/>
              <a:gd name="T60" fmla="*/ 312 w 359"/>
              <a:gd name="T61" fmla="*/ 333 h 333"/>
              <a:gd name="T62" fmla="*/ 45 w 359"/>
              <a:gd name="T63" fmla="*/ 333 h 333"/>
              <a:gd name="T64" fmla="*/ 45 w 359"/>
              <a:gd name="T65" fmla="*/ 148 h 333"/>
              <a:gd name="T66" fmla="*/ 21 w 359"/>
              <a:gd name="T67" fmla="*/ 134 h 333"/>
              <a:gd name="T68" fmla="*/ 21 w 359"/>
              <a:gd name="T69" fmla="*/ 0 h 333"/>
              <a:gd name="T70" fmla="*/ 335 w 359"/>
              <a:gd name="T71" fmla="*/ 0 h 333"/>
              <a:gd name="T72" fmla="*/ 335 w 359"/>
              <a:gd name="T73" fmla="*/ 134 h 333"/>
              <a:gd name="T74" fmla="*/ 112 w 359"/>
              <a:gd name="T75" fmla="*/ 233 h 333"/>
              <a:gd name="T76" fmla="*/ 145 w 359"/>
              <a:gd name="T77" fmla="*/ 233 h 333"/>
              <a:gd name="T78" fmla="*/ 145 w 359"/>
              <a:gd name="T79" fmla="*/ 167 h 333"/>
              <a:gd name="T80" fmla="*/ 112 w 359"/>
              <a:gd name="T81" fmla="*/ 167 h 333"/>
              <a:gd name="T82" fmla="*/ 112 w 359"/>
              <a:gd name="T83" fmla="*/ 233 h 333"/>
              <a:gd name="T84" fmla="*/ 212 w 359"/>
              <a:gd name="T85" fmla="*/ 167 h 333"/>
              <a:gd name="T86" fmla="*/ 245 w 359"/>
              <a:gd name="T87" fmla="*/ 167 h 333"/>
              <a:gd name="T88" fmla="*/ 245 w 359"/>
              <a:gd name="T89" fmla="*/ 233 h 333"/>
              <a:gd name="T90" fmla="*/ 212 w 359"/>
              <a:gd name="T91" fmla="*/ 233 h 333"/>
              <a:gd name="T92" fmla="*/ 212 w 359"/>
              <a:gd name="T93" fmla="*/ 1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9" h="333">
                <a:moveTo>
                  <a:pt x="307" y="33"/>
                </a:moveTo>
                <a:lnTo>
                  <a:pt x="251" y="33"/>
                </a:lnTo>
                <a:cubicBezTo>
                  <a:pt x="255" y="60"/>
                  <a:pt x="259" y="97"/>
                  <a:pt x="253" y="119"/>
                </a:cubicBezTo>
                <a:cubicBezTo>
                  <a:pt x="256" y="120"/>
                  <a:pt x="260" y="120"/>
                  <a:pt x="265" y="120"/>
                </a:cubicBezTo>
                <a:cubicBezTo>
                  <a:pt x="287" y="120"/>
                  <a:pt x="304" y="115"/>
                  <a:pt x="310" y="112"/>
                </a:cubicBezTo>
                <a:cubicBezTo>
                  <a:pt x="314" y="100"/>
                  <a:pt x="312" y="67"/>
                  <a:pt x="307" y="33"/>
                </a:cubicBezTo>
                <a:close/>
                <a:moveTo>
                  <a:pt x="279" y="153"/>
                </a:moveTo>
                <a:cubicBezTo>
                  <a:pt x="260" y="154"/>
                  <a:pt x="239" y="153"/>
                  <a:pt x="221" y="147"/>
                </a:cubicBezTo>
                <a:cubicBezTo>
                  <a:pt x="194" y="155"/>
                  <a:pt x="157" y="155"/>
                  <a:pt x="132" y="147"/>
                </a:cubicBezTo>
                <a:cubicBezTo>
                  <a:pt x="117" y="151"/>
                  <a:pt x="99" y="154"/>
                  <a:pt x="79" y="153"/>
                </a:cubicBezTo>
                <a:lnTo>
                  <a:pt x="79" y="300"/>
                </a:lnTo>
                <a:lnTo>
                  <a:pt x="162" y="300"/>
                </a:lnTo>
                <a:lnTo>
                  <a:pt x="162" y="233"/>
                </a:lnTo>
                <a:lnTo>
                  <a:pt x="195" y="233"/>
                </a:lnTo>
                <a:lnTo>
                  <a:pt x="195" y="300"/>
                </a:lnTo>
                <a:lnTo>
                  <a:pt x="279" y="300"/>
                </a:lnTo>
                <a:lnTo>
                  <a:pt x="279" y="153"/>
                </a:lnTo>
                <a:close/>
                <a:moveTo>
                  <a:pt x="48" y="113"/>
                </a:moveTo>
                <a:cubicBezTo>
                  <a:pt x="52" y="116"/>
                  <a:pt x="65" y="120"/>
                  <a:pt x="86" y="120"/>
                </a:cubicBezTo>
                <a:cubicBezTo>
                  <a:pt x="92" y="120"/>
                  <a:pt x="99" y="119"/>
                  <a:pt x="104" y="119"/>
                </a:cubicBezTo>
                <a:cubicBezTo>
                  <a:pt x="99" y="96"/>
                  <a:pt x="102" y="60"/>
                  <a:pt x="106" y="33"/>
                </a:cubicBezTo>
                <a:lnTo>
                  <a:pt x="50" y="33"/>
                </a:lnTo>
                <a:cubicBezTo>
                  <a:pt x="45" y="68"/>
                  <a:pt x="44" y="102"/>
                  <a:pt x="48" y="113"/>
                </a:cubicBezTo>
                <a:close/>
                <a:moveTo>
                  <a:pt x="137" y="113"/>
                </a:moveTo>
                <a:cubicBezTo>
                  <a:pt x="154" y="123"/>
                  <a:pt x="203" y="121"/>
                  <a:pt x="221" y="112"/>
                </a:cubicBezTo>
                <a:cubicBezTo>
                  <a:pt x="224" y="100"/>
                  <a:pt x="223" y="67"/>
                  <a:pt x="218" y="33"/>
                </a:cubicBezTo>
                <a:lnTo>
                  <a:pt x="139" y="33"/>
                </a:lnTo>
                <a:cubicBezTo>
                  <a:pt x="134" y="68"/>
                  <a:pt x="133" y="102"/>
                  <a:pt x="137" y="113"/>
                </a:cubicBezTo>
                <a:close/>
                <a:moveTo>
                  <a:pt x="335" y="134"/>
                </a:moveTo>
                <a:cubicBezTo>
                  <a:pt x="330" y="139"/>
                  <a:pt x="322" y="143"/>
                  <a:pt x="312" y="147"/>
                </a:cubicBezTo>
                <a:lnTo>
                  <a:pt x="312" y="333"/>
                </a:lnTo>
                <a:lnTo>
                  <a:pt x="45" y="333"/>
                </a:lnTo>
                <a:lnTo>
                  <a:pt x="45" y="148"/>
                </a:lnTo>
                <a:cubicBezTo>
                  <a:pt x="35" y="145"/>
                  <a:pt x="26" y="140"/>
                  <a:pt x="21" y="134"/>
                </a:cubicBezTo>
                <a:cubicBezTo>
                  <a:pt x="0" y="108"/>
                  <a:pt x="21" y="0"/>
                  <a:pt x="21" y="0"/>
                </a:cubicBezTo>
                <a:lnTo>
                  <a:pt x="335" y="0"/>
                </a:lnTo>
                <a:cubicBezTo>
                  <a:pt x="335" y="0"/>
                  <a:pt x="359" y="111"/>
                  <a:pt x="335" y="134"/>
                </a:cubicBezTo>
                <a:close/>
                <a:moveTo>
                  <a:pt x="112" y="233"/>
                </a:moveTo>
                <a:lnTo>
                  <a:pt x="145" y="233"/>
                </a:lnTo>
                <a:lnTo>
                  <a:pt x="145" y="167"/>
                </a:lnTo>
                <a:lnTo>
                  <a:pt x="112" y="167"/>
                </a:lnTo>
                <a:lnTo>
                  <a:pt x="112" y="233"/>
                </a:lnTo>
                <a:close/>
                <a:moveTo>
                  <a:pt x="212" y="167"/>
                </a:moveTo>
                <a:lnTo>
                  <a:pt x="245" y="167"/>
                </a:lnTo>
                <a:lnTo>
                  <a:pt x="245" y="233"/>
                </a:lnTo>
                <a:lnTo>
                  <a:pt x="212" y="233"/>
                </a:lnTo>
                <a:lnTo>
                  <a:pt x="212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07">
            <a:extLst>
              <a:ext uri="{FF2B5EF4-FFF2-40B4-BE49-F238E27FC236}">
                <a16:creationId xmlns:a16="http://schemas.microsoft.com/office/drawing/2014/main" id="{E8A96054-7012-A240-A94C-2E0D78FB264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61651" y="3473450"/>
            <a:ext cx="258763" cy="254000"/>
          </a:xfrm>
          <a:custGeom>
            <a:avLst/>
            <a:gdLst>
              <a:gd name="T0" fmla="*/ 302 w 344"/>
              <a:gd name="T1" fmla="*/ 48 h 334"/>
              <a:gd name="T2" fmla="*/ 285 w 344"/>
              <a:gd name="T3" fmla="*/ 34 h 334"/>
              <a:gd name="T4" fmla="*/ 244 w 344"/>
              <a:gd name="T5" fmla="*/ 34 h 334"/>
              <a:gd name="T6" fmla="*/ 246 w 344"/>
              <a:gd name="T7" fmla="*/ 120 h 334"/>
              <a:gd name="T8" fmla="*/ 303 w 344"/>
              <a:gd name="T9" fmla="*/ 112 h 334"/>
              <a:gd name="T10" fmla="*/ 302 w 344"/>
              <a:gd name="T11" fmla="*/ 48 h 334"/>
              <a:gd name="T12" fmla="*/ 272 w 344"/>
              <a:gd name="T13" fmla="*/ 153 h 334"/>
              <a:gd name="T14" fmla="*/ 214 w 344"/>
              <a:gd name="T15" fmla="*/ 147 h 334"/>
              <a:gd name="T16" fmla="*/ 168 w 344"/>
              <a:gd name="T17" fmla="*/ 154 h 334"/>
              <a:gd name="T18" fmla="*/ 125 w 344"/>
              <a:gd name="T19" fmla="*/ 147 h 334"/>
              <a:gd name="T20" fmla="*/ 72 w 344"/>
              <a:gd name="T21" fmla="*/ 153 h 334"/>
              <a:gd name="T22" fmla="*/ 72 w 344"/>
              <a:gd name="T23" fmla="*/ 284 h 334"/>
              <a:gd name="T24" fmla="*/ 88 w 344"/>
              <a:gd name="T25" fmla="*/ 300 h 334"/>
              <a:gd name="T26" fmla="*/ 155 w 344"/>
              <a:gd name="T27" fmla="*/ 300 h 334"/>
              <a:gd name="T28" fmla="*/ 155 w 344"/>
              <a:gd name="T29" fmla="*/ 250 h 334"/>
              <a:gd name="T30" fmla="*/ 172 w 344"/>
              <a:gd name="T31" fmla="*/ 234 h 334"/>
              <a:gd name="T32" fmla="*/ 188 w 344"/>
              <a:gd name="T33" fmla="*/ 250 h 334"/>
              <a:gd name="T34" fmla="*/ 188 w 344"/>
              <a:gd name="T35" fmla="*/ 300 h 334"/>
              <a:gd name="T36" fmla="*/ 255 w 344"/>
              <a:gd name="T37" fmla="*/ 300 h 334"/>
              <a:gd name="T38" fmla="*/ 272 w 344"/>
              <a:gd name="T39" fmla="*/ 284 h 334"/>
              <a:gd name="T40" fmla="*/ 272 w 344"/>
              <a:gd name="T41" fmla="*/ 153 h 334"/>
              <a:gd name="T42" fmla="*/ 97 w 344"/>
              <a:gd name="T43" fmla="*/ 119 h 334"/>
              <a:gd name="T44" fmla="*/ 99 w 344"/>
              <a:gd name="T45" fmla="*/ 34 h 334"/>
              <a:gd name="T46" fmla="*/ 57 w 344"/>
              <a:gd name="T47" fmla="*/ 34 h 334"/>
              <a:gd name="T48" fmla="*/ 41 w 344"/>
              <a:gd name="T49" fmla="*/ 49 h 334"/>
              <a:gd name="T50" fmla="*/ 41 w 344"/>
              <a:gd name="T51" fmla="*/ 114 h 334"/>
              <a:gd name="T52" fmla="*/ 97 w 344"/>
              <a:gd name="T53" fmla="*/ 119 h 334"/>
              <a:gd name="T54" fmla="*/ 130 w 344"/>
              <a:gd name="T55" fmla="*/ 114 h 334"/>
              <a:gd name="T56" fmla="*/ 214 w 344"/>
              <a:gd name="T57" fmla="*/ 112 h 334"/>
              <a:gd name="T58" fmla="*/ 211 w 344"/>
              <a:gd name="T59" fmla="*/ 34 h 334"/>
              <a:gd name="T60" fmla="*/ 132 w 344"/>
              <a:gd name="T61" fmla="*/ 34 h 334"/>
              <a:gd name="T62" fmla="*/ 130 w 344"/>
              <a:gd name="T63" fmla="*/ 114 h 334"/>
              <a:gd name="T64" fmla="*/ 328 w 344"/>
              <a:gd name="T65" fmla="*/ 135 h 334"/>
              <a:gd name="T66" fmla="*/ 305 w 344"/>
              <a:gd name="T67" fmla="*/ 147 h 334"/>
              <a:gd name="T68" fmla="*/ 305 w 344"/>
              <a:gd name="T69" fmla="*/ 300 h 334"/>
              <a:gd name="T70" fmla="*/ 272 w 344"/>
              <a:gd name="T71" fmla="*/ 334 h 334"/>
              <a:gd name="T72" fmla="*/ 72 w 344"/>
              <a:gd name="T73" fmla="*/ 334 h 334"/>
              <a:gd name="T74" fmla="*/ 38 w 344"/>
              <a:gd name="T75" fmla="*/ 300 h 334"/>
              <a:gd name="T76" fmla="*/ 38 w 344"/>
              <a:gd name="T77" fmla="*/ 148 h 334"/>
              <a:gd name="T78" fmla="*/ 14 w 344"/>
              <a:gd name="T79" fmla="*/ 135 h 334"/>
              <a:gd name="T80" fmla="*/ 10 w 344"/>
              <a:gd name="T81" fmla="*/ 29 h 334"/>
              <a:gd name="T82" fmla="*/ 43 w 344"/>
              <a:gd name="T83" fmla="*/ 0 h 334"/>
              <a:gd name="T84" fmla="*/ 300 w 344"/>
              <a:gd name="T85" fmla="*/ 0 h 334"/>
              <a:gd name="T86" fmla="*/ 333 w 344"/>
              <a:gd name="T87" fmla="*/ 28 h 334"/>
              <a:gd name="T88" fmla="*/ 328 w 344"/>
              <a:gd name="T89" fmla="*/ 135 h 334"/>
              <a:gd name="T90" fmla="*/ 122 w 344"/>
              <a:gd name="T91" fmla="*/ 167 h 334"/>
              <a:gd name="T92" fmla="*/ 105 w 344"/>
              <a:gd name="T93" fmla="*/ 184 h 334"/>
              <a:gd name="T94" fmla="*/ 105 w 344"/>
              <a:gd name="T95" fmla="*/ 217 h 334"/>
              <a:gd name="T96" fmla="*/ 122 w 344"/>
              <a:gd name="T97" fmla="*/ 234 h 334"/>
              <a:gd name="T98" fmla="*/ 138 w 344"/>
              <a:gd name="T99" fmla="*/ 217 h 334"/>
              <a:gd name="T100" fmla="*/ 138 w 344"/>
              <a:gd name="T101" fmla="*/ 184 h 334"/>
              <a:gd name="T102" fmla="*/ 122 w 344"/>
              <a:gd name="T103" fmla="*/ 167 h 334"/>
              <a:gd name="T104" fmla="*/ 238 w 344"/>
              <a:gd name="T105" fmla="*/ 184 h 334"/>
              <a:gd name="T106" fmla="*/ 238 w 344"/>
              <a:gd name="T107" fmla="*/ 217 h 334"/>
              <a:gd name="T108" fmla="*/ 222 w 344"/>
              <a:gd name="T109" fmla="*/ 234 h 334"/>
              <a:gd name="T110" fmla="*/ 205 w 344"/>
              <a:gd name="T111" fmla="*/ 217 h 334"/>
              <a:gd name="T112" fmla="*/ 205 w 344"/>
              <a:gd name="T113" fmla="*/ 184 h 334"/>
              <a:gd name="T114" fmla="*/ 222 w 344"/>
              <a:gd name="T115" fmla="*/ 167 h 334"/>
              <a:gd name="T116" fmla="*/ 238 w 344"/>
              <a:gd name="T117" fmla="*/ 18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44" h="334">
                <a:moveTo>
                  <a:pt x="302" y="48"/>
                </a:moveTo>
                <a:cubicBezTo>
                  <a:pt x="301" y="40"/>
                  <a:pt x="294" y="34"/>
                  <a:pt x="285" y="34"/>
                </a:cubicBezTo>
                <a:lnTo>
                  <a:pt x="244" y="34"/>
                </a:lnTo>
                <a:cubicBezTo>
                  <a:pt x="248" y="61"/>
                  <a:pt x="252" y="97"/>
                  <a:pt x="246" y="120"/>
                </a:cubicBezTo>
                <a:cubicBezTo>
                  <a:pt x="273" y="122"/>
                  <a:pt x="295" y="116"/>
                  <a:pt x="303" y="112"/>
                </a:cubicBezTo>
                <a:cubicBezTo>
                  <a:pt x="306" y="102"/>
                  <a:pt x="306" y="77"/>
                  <a:pt x="302" y="48"/>
                </a:cubicBezTo>
                <a:close/>
                <a:moveTo>
                  <a:pt x="272" y="153"/>
                </a:moveTo>
                <a:cubicBezTo>
                  <a:pt x="253" y="154"/>
                  <a:pt x="232" y="153"/>
                  <a:pt x="214" y="147"/>
                </a:cubicBezTo>
                <a:cubicBezTo>
                  <a:pt x="201" y="151"/>
                  <a:pt x="184" y="154"/>
                  <a:pt x="168" y="154"/>
                </a:cubicBezTo>
                <a:cubicBezTo>
                  <a:pt x="152" y="154"/>
                  <a:pt x="137" y="151"/>
                  <a:pt x="125" y="147"/>
                </a:cubicBezTo>
                <a:cubicBezTo>
                  <a:pt x="110" y="152"/>
                  <a:pt x="92" y="154"/>
                  <a:pt x="72" y="153"/>
                </a:cubicBezTo>
                <a:lnTo>
                  <a:pt x="72" y="284"/>
                </a:lnTo>
                <a:cubicBezTo>
                  <a:pt x="72" y="293"/>
                  <a:pt x="79" y="300"/>
                  <a:pt x="88" y="300"/>
                </a:cubicBezTo>
                <a:lnTo>
                  <a:pt x="155" y="300"/>
                </a:lnTo>
                <a:lnTo>
                  <a:pt x="155" y="250"/>
                </a:lnTo>
                <a:cubicBezTo>
                  <a:pt x="155" y="241"/>
                  <a:pt x="162" y="234"/>
                  <a:pt x="172" y="234"/>
                </a:cubicBezTo>
                <a:cubicBezTo>
                  <a:pt x="181" y="234"/>
                  <a:pt x="188" y="241"/>
                  <a:pt x="188" y="250"/>
                </a:cubicBezTo>
                <a:lnTo>
                  <a:pt x="188" y="300"/>
                </a:lnTo>
                <a:lnTo>
                  <a:pt x="255" y="300"/>
                </a:lnTo>
                <a:cubicBezTo>
                  <a:pt x="264" y="300"/>
                  <a:pt x="272" y="293"/>
                  <a:pt x="272" y="284"/>
                </a:cubicBezTo>
                <a:lnTo>
                  <a:pt x="272" y="153"/>
                </a:lnTo>
                <a:close/>
                <a:moveTo>
                  <a:pt x="97" y="119"/>
                </a:moveTo>
                <a:cubicBezTo>
                  <a:pt x="92" y="96"/>
                  <a:pt x="95" y="60"/>
                  <a:pt x="99" y="34"/>
                </a:cubicBezTo>
                <a:lnTo>
                  <a:pt x="57" y="34"/>
                </a:lnTo>
                <a:cubicBezTo>
                  <a:pt x="49" y="34"/>
                  <a:pt x="42" y="40"/>
                  <a:pt x="41" y="49"/>
                </a:cubicBezTo>
                <a:cubicBezTo>
                  <a:pt x="38" y="78"/>
                  <a:pt x="37" y="104"/>
                  <a:pt x="41" y="114"/>
                </a:cubicBezTo>
                <a:cubicBezTo>
                  <a:pt x="53" y="121"/>
                  <a:pt x="82" y="121"/>
                  <a:pt x="97" y="119"/>
                </a:cubicBezTo>
                <a:close/>
                <a:moveTo>
                  <a:pt x="130" y="114"/>
                </a:moveTo>
                <a:cubicBezTo>
                  <a:pt x="147" y="123"/>
                  <a:pt x="197" y="122"/>
                  <a:pt x="214" y="112"/>
                </a:cubicBezTo>
                <a:cubicBezTo>
                  <a:pt x="217" y="101"/>
                  <a:pt x="216" y="68"/>
                  <a:pt x="211" y="34"/>
                </a:cubicBezTo>
                <a:lnTo>
                  <a:pt x="132" y="34"/>
                </a:lnTo>
                <a:cubicBezTo>
                  <a:pt x="127" y="69"/>
                  <a:pt x="126" y="102"/>
                  <a:pt x="130" y="114"/>
                </a:cubicBezTo>
                <a:close/>
                <a:moveTo>
                  <a:pt x="328" y="135"/>
                </a:moveTo>
                <a:cubicBezTo>
                  <a:pt x="323" y="140"/>
                  <a:pt x="315" y="144"/>
                  <a:pt x="305" y="147"/>
                </a:cubicBezTo>
                <a:lnTo>
                  <a:pt x="305" y="300"/>
                </a:lnTo>
                <a:cubicBezTo>
                  <a:pt x="305" y="319"/>
                  <a:pt x="290" y="334"/>
                  <a:pt x="272" y="334"/>
                </a:cubicBezTo>
                <a:lnTo>
                  <a:pt x="72" y="334"/>
                </a:lnTo>
                <a:cubicBezTo>
                  <a:pt x="53" y="334"/>
                  <a:pt x="38" y="319"/>
                  <a:pt x="38" y="300"/>
                </a:cubicBezTo>
                <a:lnTo>
                  <a:pt x="38" y="148"/>
                </a:lnTo>
                <a:cubicBezTo>
                  <a:pt x="28" y="145"/>
                  <a:pt x="19" y="141"/>
                  <a:pt x="14" y="135"/>
                </a:cubicBezTo>
                <a:cubicBezTo>
                  <a:pt x="0" y="117"/>
                  <a:pt x="5" y="63"/>
                  <a:pt x="10" y="29"/>
                </a:cubicBezTo>
                <a:cubicBezTo>
                  <a:pt x="12" y="13"/>
                  <a:pt x="26" y="0"/>
                  <a:pt x="43" y="0"/>
                </a:cubicBezTo>
                <a:lnTo>
                  <a:pt x="300" y="0"/>
                </a:lnTo>
                <a:cubicBezTo>
                  <a:pt x="316" y="0"/>
                  <a:pt x="330" y="12"/>
                  <a:pt x="333" y="28"/>
                </a:cubicBezTo>
                <a:cubicBezTo>
                  <a:pt x="338" y="63"/>
                  <a:pt x="344" y="119"/>
                  <a:pt x="328" y="135"/>
                </a:cubicBezTo>
                <a:close/>
                <a:moveTo>
                  <a:pt x="122" y="167"/>
                </a:moveTo>
                <a:cubicBezTo>
                  <a:pt x="112" y="167"/>
                  <a:pt x="105" y="174"/>
                  <a:pt x="105" y="184"/>
                </a:cubicBezTo>
                <a:lnTo>
                  <a:pt x="105" y="217"/>
                </a:lnTo>
                <a:cubicBezTo>
                  <a:pt x="105" y="226"/>
                  <a:pt x="112" y="234"/>
                  <a:pt x="122" y="234"/>
                </a:cubicBezTo>
                <a:cubicBezTo>
                  <a:pt x="131" y="234"/>
                  <a:pt x="138" y="226"/>
                  <a:pt x="138" y="217"/>
                </a:cubicBezTo>
                <a:lnTo>
                  <a:pt x="138" y="184"/>
                </a:lnTo>
                <a:cubicBezTo>
                  <a:pt x="138" y="174"/>
                  <a:pt x="131" y="167"/>
                  <a:pt x="122" y="167"/>
                </a:cubicBezTo>
                <a:close/>
                <a:moveTo>
                  <a:pt x="238" y="184"/>
                </a:moveTo>
                <a:lnTo>
                  <a:pt x="238" y="217"/>
                </a:lnTo>
                <a:cubicBezTo>
                  <a:pt x="238" y="226"/>
                  <a:pt x="231" y="234"/>
                  <a:pt x="222" y="234"/>
                </a:cubicBezTo>
                <a:cubicBezTo>
                  <a:pt x="212" y="234"/>
                  <a:pt x="205" y="226"/>
                  <a:pt x="205" y="217"/>
                </a:cubicBezTo>
                <a:lnTo>
                  <a:pt x="205" y="184"/>
                </a:lnTo>
                <a:cubicBezTo>
                  <a:pt x="205" y="174"/>
                  <a:pt x="212" y="167"/>
                  <a:pt x="222" y="167"/>
                </a:cubicBezTo>
                <a:cubicBezTo>
                  <a:pt x="231" y="167"/>
                  <a:pt x="238" y="174"/>
                  <a:pt x="238" y="1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08">
            <a:extLst>
              <a:ext uri="{FF2B5EF4-FFF2-40B4-BE49-F238E27FC236}">
                <a16:creationId xmlns:a16="http://schemas.microsoft.com/office/drawing/2014/main" id="{A8C1DF30-0DDF-AD43-9C7B-230808F2658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61588" y="3473450"/>
            <a:ext cx="252413" cy="254000"/>
          </a:xfrm>
          <a:custGeom>
            <a:avLst/>
            <a:gdLst>
              <a:gd name="T0" fmla="*/ 193 w 334"/>
              <a:gd name="T1" fmla="*/ 233 h 335"/>
              <a:gd name="T2" fmla="*/ 159 w 334"/>
              <a:gd name="T3" fmla="*/ 254 h 335"/>
              <a:gd name="T4" fmla="*/ 134 w 334"/>
              <a:gd name="T5" fmla="*/ 240 h 335"/>
              <a:gd name="T6" fmla="*/ 134 w 334"/>
              <a:gd name="T7" fmla="*/ 198 h 335"/>
              <a:gd name="T8" fmla="*/ 159 w 334"/>
              <a:gd name="T9" fmla="*/ 184 h 335"/>
              <a:gd name="T10" fmla="*/ 193 w 334"/>
              <a:gd name="T11" fmla="*/ 205 h 335"/>
              <a:gd name="T12" fmla="*/ 193 w 334"/>
              <a:gd name="T13" fmla="*/ 233 h 335"/>
              <a:gd name="T14" fmla="*/ 300 w 334"/>
              <a:gd name="T15" fmla="*/ 285 h 335"/>
              <a:gd name="T16" fmla="*/ 284 w 334"/>
              <a:gd name="T17" fmla="*/ 301 h 335"/>
              <a:gd name="T18" fmla="*/ 50 w 334"/>
              <a:gd name="T19" fmla="*/ 301 h 335"/>
              <a:gd name="T20" fmla="*/ 34 w 334"/>
              <a:gd name="T21" fmla="*/ 285 h 335"/>
              <a:gd name="T22" fmla="*/ 34 w 334"/>
              <a:gd name="T23" fmla="*/ 151 h 335"/>
              <a:gd name="T24" fmla="*/ 50 w 334"/>
              <a:gd name="T25" fmla="*/ 135 h 335"/>
              <a:gd name="T26" fmla="*/ 284 w 334"/>
              <a:gd name="T27" fmla="*/ 135 h 335"/>
              <a:gd name="T28" fmla="*/ 300 w 334"/>
              <a:gd name="T29" fmla="*/ 151 h 335"/>
              <a:gd name="T30" fmla="*/ 300 w 334"/>
              <a:gd name="T31" fmla="*/ 285 h 335"/>
              <a:gd name="T32" fmla="*/ 167 w 334"/>
              <a:gd name="T33" fmla="*/ 33 h 335"/>
              <a:gd name="T34" fmla="*/ 247 w 334"/>
              <a:gd name="T35" fmla="*/ 101 h 335"/>
              <a:gd name="T36" fmla="*/ 85 w 334"/>
              <a:gd name="T37" fmla="*/ 101 h 335"/>
              <a:gd name="T38" fmla="*/ 167 w 334"/>
              <a:gd name="T39" fmla="*/ 33 h 335"/>
              <a:gd name="T40" fmla="*/ 300 w 334"/>
              <a:gd name="T41" fmla="*/ 101 h 335"/>
              <a:gd name="T42" fmla="*/ 282 w 334"/>
              <a:gd name="T43" fmla="*/ 101 h 335"/>
              <a:gd name="T44" fmla="*/ 167 w 334"/>
              <a:gd name="T45" fmla="*/ 0 h 335"/>
              <a:gd name="T46" fmla="*/ 52 w 334"/>
              <a:gd name="T47" fmla="*/ 101 h 335"/>
              <a:gd name="T48" fmla="*/ 34 w 334"/>
              <a:gd name="T49" fmla="*/ 101 h 335"/>
              <a:gd name="T50" fmla="*/ 0 w 334"/>
              <a:gd name="T51" fmla="*/ 136 h 335"/>
              <a:gd name="T52" fmla="*/ 0 w 334"/>
              <a:gd name="T53" fmla="*/ 302 h 335"/>
              <a:gd name="T54" fmla="*/ 34 w 334"/>
              <a:gd name="T55" fmla="*/ 335 h 335"/>
              <a:gd name="T56" fmla="*/ 300 w 334"/>
              <a:gd name="T57" fmla="*/ 335 h 335"/>
              <a:gd name="T58" fmla="*/ 334 w 334"/>
              <a:gd name="T59" fmla="*/ 302 h 335"/>
              <a:gd name="T60" fmla="*/ 334 w 334"/>
              <a:gd name="T61" fmla="*/ 136 h 335"/>
              <a:gd name="T62" fmla="*/ 300 w 334"/>
              <a:gd name="T63" fmla="*/ 101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4" h="335">
                <a:moveTo>
                  <a:pt x="193" y="233"/>
                </a:moveTo>
                <a:lnTo>
                  <a:pt x="159" y="254"/>
                </a:lnTo>
                <a:cubicBezTo>
                  <a:pt x="148" y="261"/>
                  <a:pt x="134" y="253"/>
                  <a:pt x="134" y="240"/>
                </a:cubicBezTo>
                <a:lnTo>
                  <a:pt x="134" y="198"/>
                </a:lnTo>
                <a:cubicBezTo>
                  <a:pt x="134" y="186"/>
                  <a:pt x="148" y="178"/>
                  <a:pt x="159" y="184"/>
                </a:cubicBezTo>
                <a:lnTo>
                  <a:pt x="193" y="205"/>
                </a:lnTo>
                <a:cubicBezTo>
                  <a:pt x="204" y="211"/>
                  <a:pt x="204" y="227"/>
                  <a:pt x="193" y="233"/>
                </a:cubicBezTo>
                <a:close/>
                <a:moveTo>
                  <a:pt x="300" y="285"/>
                </a:moveTo>
                <a:cubicBezTo>
                  <a:pt x="300" y="294"/>
                  <a:pt x="293" y="301"/>
                  <a:pt x="284" y="301"/>
                </a:cubicBezTo>
                <a:lnTo>
                  <a:pt x="50" y="301"/>
                </a:lnTo>
                <a:cubicBezTo>
                  <a:pt x="41" y="301"/>
                  <a:pt x="34" y="294"/>
                  <a:pt x="34" y="285"/>
                </a:cubicBezTo>
                <a:lnTo>
                  <a:pt x="34" y="151"/>
                </a:lnTo>
                <a:cubicBezTo>
                  <a:pt x="34" y="142"/>
                  <a:pt x="41" y="135"/>
                  <a:pt x="50" y="135"/>
                </a:cubicBezTo>
                <a:lnTo>
                  <a:pt x="284" y="135"/>
                </a:lnTo>
                <a:cubicBezTo>
                  <a:pt x="293" y="135"/>
                  <a:pt x="300" y="142"/>
                  <a:pt x="300" y="151"/>
                </a:cubicBezTo>
                <a:lnTo>
                  <a:pt x="300" y="285"/>
                </a:lnTo>
                <a:close/>
                <a:moveTo>
                  <a:pt x="167" y="33"/>
                </a:moveTo>
                <a:cubicBezTo>
                  <a:pt x="205" y="33"/>
                  <a:pt x="237" y="68"/>
                  <a:pt x="247" y="101"/>
                </a:cubicBezTo>
                <a:lnTo>
                  <a:pt x="85" y="101"/>
                </a:lnTo>
                <a:cubicBezTo>
                  <a:pt x="93" y="68"/>
                  <a:pt x="127" y="33"/>
                  <a:pt x="167" y="33"/>
                </a:cubicBezTo>
                <a:close/>
                <a:moveTo>
                  <a:pt x="300" y="101"/>
                </a:moveTo>
                <a:lnTo>
                  <a:pt x="282" y="101"/>
                </a:lnTo>
                <a:cubicBezTo>
                  <a:pt x="271" y="51"/>
                  <a:pt x="223" y="0"/>
                  <a:pt x="167" y="0"/>
                </a:cubicBezTo>
                <a:cubicBezTo>
                  <a:pt x="109" y="0"/>
                  <a:pt x="60" y="51"/>
                  <a:pt x="52" y="101"/>
                </a:cubicBezTo>
                <a:lnTo>
                  <a:pt x="34" y="101"/>
                </a:lnTo>
                <a:cubicBezTo>
                  <a:pt x="15" y="101"/>
                  <a:pt x="0" y="117"/>
                  <a:pt x="0" y="136"/>
                </a:cubicBezTo>
                <a:lnTo>
                  <a:pt x="0" y="302"/>
                </a:lnTo>
                <a:cubicBezTo>
                  <a:pt x="0" y="321"/>
                  <a:pt x="15" y="335"/>
                  <a:pt x="34" y="335"/>
                </a:cubicBezTo>
                <a:lnTo>
                  <a:pt x="300" y="335"/>
                </a:lnTo>
                <a:cubicBezTo>
                  <a:pt x="319" y="335"/>
                  <a:pt x="334" y="321"/>
                  <a:pt x="334" y="302"/>
                </a:cubicBezTo>
                <a:lnTo>
                  <a:pt x="334" y="136"/>
                </a:lnTo>
                <a:cubicBezTo>
                  <a:pt x="334" y="117"/>
                  <a:pt x="319" y="101"/>
                  <a:pt x="300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09">
            <a:extLst>
              <a:ext uri="{FF2B5EF4-FFF2-40B4-BE49-F238E27FC236}">
                <a16:creationId xmlns:a16="http://schemas.microsoft.com/office/drawing/2014/main" id="{4C9BBB4F-10A3-AF46-B0CF-3372DE833BB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59938" y="3473450"/>
            <a:ext cx="250825" cy="254000"/>
          </a:xfrm>
          <a:custGeom>
            <a:avLst/>
            <a:gdLst>
              <a:gd name="T0" fmla="*/ 300 w 333"/>
              <a:gd name="T1" fmla="*/ 285 h 335"/>
              <a:gd name="T2" fmla="*/ 283 w 333"/>
              <a:gd name="T3" fmla="*/ 301 h 335"/>
              <a:gd name="T4" fmla="*/ 50 w 333"/>
              <a:gd name="T5" fmla="*/ 301 h 335"/>
              <a:gd name="T6" fmla="*/ 33 w 333"/>
              <a:gd name="T7" fmla="*/ 285 h 335"/>
              <a:gd name="T8" fmla="*/ 33 w 333"/>
              <a:gd name="T9" fmla="*/ 151 h 335"/>
              <a:gd name="T10" fmla="*/ 50 w 333"/>
              <a:gd name="T11" fmla="*/ 135 h 335"/>
              <a:gd name="T12" fmla="*/ 283 w 333"/>
              <a:gd name="T13" fmla="*/ 135 h 335"/>
              <a:gd name="T14" fmla="*/ 300 w 333"/>
              <a:gd name="T15" fmla="*/ 151 h 335"/>
              <a:gd name="T16" fmla="*/ 300 w 333"/>
              <a:gd name="T17" fmla="*/ 285 h 335"/>
              <a:gd name="T18" fmla="*/ 166 w 333"/>
              <a:gd name="T19" fmla="*/ 33 h 335"/>
              <a:gd name="T20" fmla="*/ 247 w 333"/>
              <a:gd name="T21" fmla="*/ 101 h 335"/>
              <a:gd name="T22" fmla="*/ 85 w 333"/>
              <a:gd name="T23" fmla="*/ 101 h 335"/>
              <a:gd name="T24" fmla="*/ 166 w 333"/>
              <a:gd name="T25" fmla="*/ 33 h 335"/>
              <a:gd name="T26" fmla="*/ 300 w 333"/>
              <a:gd name="T27" fmla="*/ 101 h 335"/>
              <a:gd name="T28" fmla="*/ 281 w 333"/>
              <a:gd name="T29" fmla="*/ 101 h 335"/>
              <a:gd name="T30" fmla="*/ 166 w 333"/>
              <a:gd name="T31" fmla="*/ 0 h 335"/>
              <a:gd name="T32" fmla="*/ 51 w 333"/>
              <a:gd name="T33" fmla="*/ 101 h 335"/>
              <a:gd name="T34" fmla="*/ 33 w 333"/>
              <a:gd name="T35" fmla="*/ 101 h 335"/>
              <a:gd name="T36" fmla="*/ 0 w 333"/>
              <a:gd name="T37" fmla="*/ 136 h 335"/>
              <a:gd name="T38" fmla="*/ 0 w 333"/>
              <a:gd name="T39" fmla="*/ 302 h 335"/>
              <a:gd name="T40" fmla="*/ 33 w 333"/>
              <a:gd name="T41" fmla="*/ 335 h 335"/>
              <a:gd name="T42" fmla="*/ 300 w 333"/>
              <a:gd name="T43" fmla="*/ 335 h 335"/>
              <a:gd name="T44" fmla="*/ 333 w 333"/>
              <a:gd name="T45" fmla="*/ 302 h 335"/>
              <a:gd name="T46" fmla="*/ 333 w 333"/>
              <a:gd name="T47" fmla="*/ 136 h 335"/>
              <a:gd name="T48" fmla="*/ 300 w 333"/>
              <a:gd name="T49" fmla="*/ 101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5">
                <a:moveTo>
                  <a:pt x="300" y="285"/>
                </a:moveTo>
                <a:cubicBezTo>
                  <a:pt x="300" y="294"/>
                  <a:pt x="292" y="301"/>
                  <a:pt x="283" y="301"/>
                </a:cubicBezTo>
                <a:lnTo>
                  <a:pt x="50" y="301"/>
                </a:lnTo>
                <a:cubicBezTo>
                  <a:pt x="40" y="301"/>
                  <a:pt x="33" y="294"/>
                  <a:pt x="33" y="285"/>
                </a:cubicBezTo>
                <a:lnTo>
                  <a:pt x="33" y="151"/>
                </a:lnTo>
                <a:cubicBezTo>
                  <a:pt x="33" y="142"/>
                  <a:pt x="40" y="135"/>
                  <a:pt x="50" y="135"/>
                </a:cubicBezTo>
                <a:lnTo>
                  <a:pt x="283" y="135"/>
                </a:lnTo>
                <a:cubicBezTo>
                  <a:pt x="292" y="135"/>
                  <a:pt x="300" y="142"/>
                  <a:pt x="300" y="151"/>
                </a:cubicBezTo>
                <a:lnTo>
                  <a:pt x="300" y="285"/>
                </a:lnTo>
                <a:close/>
                <a:moveTo>
                  <a:pt x="166" y="33"/>
                </a:moveTo>
                <a:cubicBezTo>
                  <a:pt x="204" y="33"/>
                  <a:pt x="237" y="68"/>
                  <a:pt x="247" y="101"/>
                </a:cubicBezTo>
                <a:lnTo>
                  <a:pt x="85" y="101"/>
                </a:lnTo>
                <a:cubicBezTo>
                  <a:pt x="92" y="68"/>
                  <a:pt x="126" y="33"/>
                  <a:pt x="166" y="33"/>
                </a:cubicBezTo>
                <a:close/>
                <a:moveTo>
                  <a:pt x="300" y="101"/>
                </a:moveTo>
                <a:lnTo>
                  <a:pt x="281" y="101"/>
                </a:lnTo>
                <a:cubicBezTo>
                  <a:pt x="271" y="51"/>
                  <a:pt x="222" y="0"/>
                  <a:pt x="166" y="0"/>
                </a:cubicBezTo>
                <a:cubicBezTo>
                  <a:pt x="108" y="0"/>
                  <a:pt x="59" y="51"/>
                  <a:pt x="51" y="101"/>
                </a:cubicBezTo>
                <a:lnTo>
                  <a:pt x="33" y="101"/>
                </a:lnTo>
                <a:cubicBezTo>
                  <a:pt x="15" y="101"/>
                  <a:pt x="0" y="117"/>
                  <a:pt x="0" y="136"/>
                </a:cubicBezTo>
                <a:lnTo>
                  <a:pt x="0" y="302"/>
                </a:lnTo>
                <a:cubicBezTo>
                  <a:pt x="0" y="321"/>
                  <a:pt x="15" y="335"/>
                  <a:pt x="33" y="335"/>
                </a:cubicBezTo>
                <a:lnTo>
                  <a:pt x="300" y="335"/>
                </a:lnTo>
                <a:cubicBezTo>
                  <a:pt x="318" y="335"/>
                  <a:pt x="333" y="321"/>
                  <a:pt x="333" y="302"/>
                </a:cubicBezTo>
                <a:lnTo>
                  <a:pt x="333" y="136"/>
                </a:lnTo>
                <a:cubicBezTo>
                  <a:pt x="333" y="117"/>
                  <a:pt x="318" y="101"/>
                  <a:pt x="300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10">
            <a:extLst>
              <a:ext uri="{FF2B5EF4-FFF2-40B4-BE49-F238E27FC236}">
                <a16:creationId xmlns:a16="http://schemas.microsoft.com/office/drawing/2014/main" id="{97D17ED9-DB20-4046-ADF8-3BE8E109024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56701" y="3473450"/>
            <a:ext cx="250825" cy="254000"/>
          </a:xfrm>
          <a:custGeom>
            <a:avLst/>
            <a:gdLst>
              <a:gd name="T0" fmla="*/ 300 w 333"/>
              <a:gd name="T1" fmla="*/ 301 h 335"/>
              <a:gd name="T2" fmla="*/ 33 w 333"/>
              <a:gd name="T3" fmla="*/ 301 h 335"/>
              <a:gd name="T4" fmla="*/ 33 w 333"/>
              <a:gd name="T5" fmla="*/ 135 h 335"/>
              <a:gd name="T6" fmla="*/ 300 w 333"/>
              <a:gd name="T7" fmla="*/ 135 h 335"/>
              <a:gd name="T8" fmla="*/ 300 w 333"/>
              <a:gd name="T9" fmla="*/ 301 h 335"/>
              <a:gd name="T10" fmla="*/ 166 w 333"/>
              <a:gd name="T11" fmla="*/ 33 h 335"/>
              <a:gd name="T12" fmla="*/ 246 w 333"/>
              <a:gd name="T13" fmla="*/ 101 h 335"/>
              <a:gd name="T14" fmla="*/ 84 w 333"/>
              <a:gd name="T15" fmla="*/ 101 h 335"/>
              <a:gd name="T16" fmla="*/ 166 w 333"/>
              <a:gd name="T17" fmla="*/ 33 h 335"/>
              <a:gd name="T18" fmla="*/ 281 w 333"/>
              <a:gd name="T19" fmla="*/ 101 h 335"/>
              <a:gd name="T20" fmla="*/ 166 w 333"/>
              <a:gd name="T21" fmla="*/ 0 h 335"/>
              <a:gd name="T22" fmla="*/ 51 w 333"/>
              <a:gd name="T23" fmla="*/ 101 h 335"/>
              <a:gd name="T24" fmla="*/ 0 w 333"/>
              <a:gd name="T25" fmla="*/ 101 h 335"/>
              <a:gd name="T26" fmla="*/ 0 w 333"/>
              <a:gd name="T27" fmla="*/ 335 h 335"/>
              <a:gd name="T28" fmla="*/ 333 w 333"/>
              <a:gd name="T29" fmla="*/ 335 h 335"/>
              <a:gd name="T30" fmla="*/ 333 w 333"/>
              <a:gd name="T31" fmla="*/ 101 h 335"/>
              <a:gd name="T32" fmla="*/ 281 w 333"/>
              <a:gd name="T33" fmla="*/ 101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3" h="335">
                <a:moveTo>
                  <a:pt x="300" y="301"/>
                </a:moveTo>
                <a:lnTo>
                  <a:pt x="33" y="301"/>
                </a:lnTo>
                <a:lnTo>
                  <a:pt x="33" y="135"/>
                </a:lnTo>
                <a:lnTo>
                  <a:pt x="300" y="135"/>
                </a:lnTo>
                <a:lnTo>
                  <a:pt x="300" y="301"/>
                </a:lnTo>
                <a:close/>
                <a:moveTo>
                  <a:pt x="166" y="33"/>
                </a:moveTo>
                <a:cubicBezTo>
                  <a:pt x="204" y="33"/>
                  <a:pt x="236" y="68"/>
                  <a:pt x="246" y="101"/>
                </a:cubicBezTo>
                <a:lnTo>
                  <a:pt x="84" y="101"/>
                </a:lnTo>
                <a:cubicBezTo>
                  <a:pt x="92" y="51"/>
                  <a:pt x="126" y="33"/>
                  <a:pt x="166" y="33"/>
                </a:cubicBezTo>
                <a:close/>
                <a:moveTo>
                  <a:pt x="281" y="101"/>
                </a:moveTo>
                <a:cubicBezTo>
                  <a:pt x="270" y="51"/>
                  <a:pt x="222" y="0"/>
                  <a:pt x="166" y="0"/>
                </a:cubicBezTo>
                <a:cubicBezTo>
                  <a:pt x="108" y="0"/>
                  <a:pt x="59" y="35"/>
                  <a:pt x="51" y="101"/>
                </a:cubicBezTo>
                <a:lnTo>
                  <a:pt x="0" y="101"/>
                </a:lnTo>
                <a:lnTo>
                  <a:pt x="0" y="335"/>
                </a:lnTo>
                <a:lnTo>
                  <a:pt x="333" y="335"/>
                </a:lnTo>
                <a:lnTo>
                  <a:pt x="333" y="101"/>
                </a:lnTo>
                <a:lnTo>
                  <a:pt x="281" y="10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1">
            <a:extLst>
              <a:ext uri="{FF2B5EF4-FFF2-40B4-BE49-F238E27FC236}">
                <a16:creationId xmlns:a16="http://schemas.microsoft.com/office/drawing/2014/main" id="{F48883C5-769C-1949-A5D3-2B51ED55CFE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53463" y="3473450"/>
            <a:ext cx="252413" cy="254000"/>
          </a:xfrm>
          <a:custGeom>
            <a:avLst/>
            <a:gdLst>
              <a:gd name="T0" fmla="*/ 184 w 334"/>
              <a:gd name="T1" fmla="*/ 268 h 335"/>
              <a:gd name="T2" fmla="*/ 150 w 334"/>
              <a:gd name="T3" fmla="*/ 268 h 335"/>
              <a:gd name="T4" fmla="*/ 150 w 334"/>
              <a:gd name="T5" fmla="*/ 168 h 335"/>
              <a:gd name="T6" fmla="*/ 184 w 334"/>
              <a:gd name="T7" fmla="*/ 168 h 335"/>
              <a:gd name="T8" fmla="*/ 184 w 334"/>
              <a:gd name="T9" fmla="*/ 268 h 335"/>
              <a:gd name="T10" fmla="*/ 300 w 334"/>
              <a:gd name="T11" fmla="*/ 301 h 335"/>
              <a:gd name="T12" fmla="*/ 34 w 334"/>
              <a:gd name="T13" fmla="*/ 301 h 335"/>
              <a:gd name="T14" fmla="*/ 34 w 334"/>
              <a:gd name="T15" fmla="*/ 135 h 335"/>
              <a:gd name="T16" fmla="*/ 300 w 334"/>
              <a:gd name="T17" fmla="*/ 135 h 335"/>
              <a:gd name="T18" fmla="*/ 300 w 334"/>
              <a:gd name="T19" fmla="*/ 301 h 335"/>
              <a:gd name="T20" fmla="*/ 167 w 334"/>
              <a:gd name="T21" fmla="*/ 33 h 335"/>
              <a:gd name="T22" fmla="*/ 247 w 334"/>
              <a:gd name="T23" fmla="*/ 101 h 335"/>
              <a:gd name="T24" fmla="*/ 85 w 334"/>
              <a:gd name="T25" fmla="*/ 101 h 335"/>
              <a:gd name="T26" fmla="*/ 167 w 334"/>
              <a:gd name="T27" fmla="*/ 33 h 335"/>
              <a:gd name="T28" fmla="*/ 282 w 334"/>
              <a:gd name="T29" fmla="*/ 101 h 335"/>
              <a:gd name="T30" fmla="*/ 167 w 334"/>
              <a:gd name="T31" fmla="*/ 0 h 335"/>
              <a:gd name="T32" fmla="*/ 52 w 334"/>
              <a:gd name="T33" fmla="*/ 101 h 335"/>
              <a:gd name="T34" fmla="*/ 0 w 334"/>
              <a:gd name="T35" fmla="*/ 101 h 335"/>
              <a:gd name="T36" fmla="*/ 0 w 334"/>
              <a:gd name="T37" fmla="*/ 335 h 335"/>
              <a:gd name="T38" fmla="*/ 334 w 334"/>
              <a:gd name="T39" fmla="*/ 335 h 335"/>
              <a:gd name="T40" fmla="*/ 334 w 334"/>
              <a:gd name="T41" fmla="*/ 101 h 335"/>
              <a:gd name="T42" fmla="*/ 282 w 334"/>
              <a:gd name="T43" fmla="*/ 101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4" h="335">
                <a:moveTo>
                  <a:pt x="184" y="268"/>
                </a:moveTo>
                <a:lnTo>
                  <a:pt x="150" y="268"/>
                </a:lnTo>
                <a:lnTo>
                  <a:pt x="150" y="168"/>
                </a:lnTo>
                <a:lnTo>
                  <a:pt x="184" y="168"/>
                </a:lnTo>
                <a:lnTo>
                  <a:pt x="184" y="268"/>
                </a:lnTo>
                <a:close/>
                <a:moveTo>
                  <a:pt x="300" y="301"/>
                </a:moveTo>
                <a:lnTo>
                  <a:pt x="34" y="301"/>
                </a:lnTo>
                <a:lnTo>
                  <a:pt x="34" y="135"/>
                </a:lnTo>
                <a:lnTo>
                  <a:pt x="300" y="135"/>
                </a:lnTo>
                <a:lnTo>
                  <a:pt x="300" y="301"/>
                </a:lnTo>
                <a:close/>
                <a:moveTo>
                  <a:pt x="167" y="33"/>
                </a:moveTo>
                <a:cubicBezTo>
                  <a:pt x="205" y="33"/>
                  <a:pt x="237" y="68"/>
                  <a:pt x="247" y="101"/>
                </a:cubicBezTo>
                <a:lnTo>
                  <a:pt x="85" y="101"/>
                </a:lnTo>
                <a:cubicBezTo>
                  <a:pt x="93" y="68"/>
                  <a:pt x="127" y="33"/>
                  <a:pt x="167" y="33"/>
                </a:cubicBezTo>
                <a:close/>
                <a:moveTo>
                  <a:pt x="282" y="101"/>
                </a:moveTo>
                <a:cubicBezTo>
                  <a:pt x="271" y="51"/>
                  <a:pt x="223" y="0"/>
                  <a:pt x="167" y="0"/>
                </a:cubicBezTo>
                <a:cubicBezTo>
                  <a:pt x="109" y="0"/>
                  <a:pt x="60" y="51"/>
                  <a:pt x="52" y="101"/>
                </a:cubicBezTo>
                <a:lnTo>
                  <a:pt x="0" y="101"/>
                </a:lnTo>
                <a:lnTo>
                  <a:pt x="0" y="335"/>
                </a:lnTo>
                <a:lnTo>
                  <a:pt x="334" y="335"/>
                </a:lnTo>
                <a:lnTo>
                  <a:pt x="334" y="101"/>
                </a:lnTo>
                <a:lnTo>
                  <a:pt x="282" y="10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2">
            <a:extLst>
              <a:ext uri="{FF2B5EF4-FFF2-40B4-BE49-F238E27FC236}">
                <a16:creationId xmlns:a16="http://schemas.microsoft.com/office/drawing/2014/main" id="{DA8CDDA7-6B16-5243-B3DE-60C3365923A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51813" y="3473450"/>
            <a:ext cx="250825" cy="254000"/>
          </a:xfrm>
          <a:custGeom>
            <a:avLst/>
            <a:gdLst>
              <a:gd name="T0" fmla="*/ 150 w 333"/>
              <a:gd name="T1" fmla="*/ 235 h 335"/>
              <a:gd name="T2" fmla="*/ 116 w 333"/>
              <a:gd name="T3" fmla="*/ 235 h 335"/>
              <a:gd name="T4" fmla="*/ 116 w 333"/>
              <a:gd name="T5" fmla="*/ 201 h 335"/>
              <a:gd name="T6" fmla="*/ 150 w 333"/>
              <a:gd name="T7" fmla="*/ 201 h 335"/>
              <a:gd name="T8" fmla="*/ 150 w 333"/>
              <a:gd name="T9" fmla="*/ 168 h 335"/>
              <a:gd name="T10" fmla="*/ 183 w 333"/>
              <a:gd name="T11" fmla="*/ 168 h 335"/>
              <a:gd name="T12" fmla="*/ 183 w 333"/>
              <a:gd name="T13" fmla="*/ 201 h 335"/>
              <a:gd name="T14" fmla="*/ 216 w 333"/>
              <a:gd name="T15" fmla="*/ 201 h 335"/>
              <a:gd name="T16" fmla="*/ 216 w 333"/>
              <a:gd name="T17" fmla="*/ 235 h 335"/>
              <a:gd name="T18" fmla="*/ 183 w 333"/>
              <a:gd name="T19" fmla="*/ 235 h 335"/>
              <a:gd name="T20" fmla="*/ 183 w 333"/>
              <a:gd name="T21" fmla="*/ 268 h 335"/>
              <a:gd name="T22" fmla="*/ 150 w 333"/>
              <a:gd name="T23" fmla="*/ 268 h 335"/>
              <a:gd name="T24" fmla="*/ 150 w 333"/>
              <a:gd name="T25" fmla="*/ 235 h 335"/>
              <a:gd name="T26" fmla="*/ 300 w 333"/>
              <a:gd name="T27" fmla="*/ 301 h 335"/>
              <a:gd name="T28" fmla="*/ 33 w 333"/>
              <a:gd name="T29" fmla="*/ 301 h 335"/>
              <a:gd name="T30" fmla="*/ 33 w 333"/>
              <a:gd name="T31" fmla="*/ 135 h 335"/>
              <a:gd name="T32" fmla="*/ 300 w 333"/>
              <a:gd name="T33" fmla="*/ 135 h 335"/>
              <a:gd name="T34" fmla="*/ 300 w 333"/>
              <a:gd name="T35" fmla="*/ 301 h 335"/>
              <a:gd name="T36" fmla="*/ 166 w 333"/>
              <a:gd name="T37" fmla="*/ 33 h 335"/>
              <a:gd name="T38" fmla="*/ 247 w 333"/>
              <a:gd name="T39" fmla="*/ 101 h 335"/>
              <a:gd name="T40" fmla="*/ 85 w 333"/>
              <a:gd name="T41" fmla="*/ 101 h 335"/>
              <a:gd name="T42" fmla="*/ 166 w 333"/>
              <a:gd name="T43" fmla="*/ 33 h 335"/>
              <a:gd name="T44" fmla="*/ 281 w 333"/>
              <a:gd name="T45" fmla="*/ 101 h 335"/>
              <a:gd name="T46" fmla="*/ 166 w 333"/>
              <a:gd name="T47" fmla="*/ 0 h 335"/>
              <a:gd name="T48" fmla="*/ 51 w 333"/>
              <a:gd name="T49" fmla="*/ 101 h 335"/>
              <a:gd name="T50" fmla="*/ 0 w 333"/>
              <a:gd name="T51" fmla="*/ 101 h 335"/>
              <a:gd name="T52" fmla="*/ 0 w 333"/>
              <a:gd name="T53" fmla="*/ 335 h 335"/>
              <a:gd name="T54" fmla="*/ 333 w 333"/>
              <a:gd name="T55" fmla="*/ 335 h 335"/>
              <a:gd name="T56" fmla="*/ 333 w 333"/>
              <a:gd name="T57" fmla="*/ 101 h 335"/>
              <a:gd name="T58" fmla="*/ 281 w 333"/>
              <a:gd name="T59" fmla="*/ 101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3" h="335">
                <a:moveTo>
                  <a:pt x="150" y="235"/>
                </a:moveTo>
                <a:lnTo>
                  <a:pt x="116" y="235"/>
                </a:lnTo>
                <a:lnTo>
                  <a:pt x="116" y="201"/>
                </a:lnTo>
                <a:lnTo>
                  <a:pt x="150" y="201"/>
                </a:lnTo>
                <a:lnTo>
                  <a:pt x="150" y="168"/>
                </a:lnTo>
                <a:lnTo>
                  <a:pt x="183" y="168"/>
                </a:lnTo>
                <a:lnTo>
                  <a:pt x="183" y="201"/>
                </a:lnTo>
                <a:lnTo>
                  <a:pt x="216" y="201"/>
                </a:lnTo>
                <a:lnTo>
                  <a:pt x="216" y="235"/>
                </a:lnTo>
                <a:lnTo>
                  <a:pt x="183" y="235"/>
                </a:lnTo>
                <a:lnTo>
                  <a:pt x="183" y="268"/>
                </a:lnTo>
                <a:lnTo>
                  <a:pt x="150" y="268"/>
                </a:lnTo>
                <a:lnTo>
                  <a:pt x="150" y="235"/>
                </a:lnTo>
                <a:close/>
                <a:moveTo>
                  <a:pt x="300" y="301"/>
                </a:moveTo>
                <a:lnTo>
                  <a:pt x="33" y="301"/>
                </a:lnTo>
                <a:lnTo>
                  <a:pt x="33" y="135"/>
                </a:lnTo>
                <a:lnTo>
                  <a:pt x="300" y="135"/>
                </a:lnTo>
                <a:lnTo>
                  <a:pt x="300" y="301"/>
                </a:lnTo>
                <a:close/>
                <a:moveTo>
                  <a:pt x="166" y="33"/>
                </a:moveTo>
                <a:cubicBezTo>
                  <a:pt x="204" y="33"/>
                  <a:pt x="237" y="68"/>
                  <a:pt x="247" y="101"/>
                </a:cubicBezTo>
                <a:lnTo>
                  <a:pt x="85" y="101"/>
                </a:lnTo>
                <a:cubicBezTo>
                  <a:pt x="92" y="68"/>
                  <a:pt x="126" y="33"/>
                  <a:pt x="166" y="33"/>
                </a:cubicBezTo>
                <a:close/>
                <a:moveTo>
                  <a:pt x="281" y="101"/>
                </a:moveTo>
                <a:cubicBezTo>
                  <a:pt x="271" y="51"/>
                  <a:pt x="222" y="0"/>
                  <a:pt x="166" y="0"/>
                </a:cubicBezTo>
                <a:cubicBezTo>
                  <a:pt x="108" y="0"/>
                  <a:pt x="59" y="51"/>
                  <a:pt x="51" y="101"/>
                </a:cubicBezTo>
                <a:lnTo>
                  <a:pt x="0" y="101"/>
                </a:lnTo>
                <a:lnTo>
                  <a:pt x="0" y="335"/>
                </a:lnTo>
                <a:lnTo>
                  <a:pt x="333" y="335"/>
                </a:lnTo>
                <a:lnTo>
                  <a:pt x="333" y="101"/>
                </a:lnTo>
                <a:lnTo>
                  <a:pt x="281" y="10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3">
            <a:extLst>
              <a:ext uri="{FF2B5EF4-FFF2-40B4-BE49-F238E27FC236}">
                <a16:creationId xmlns:a16="http://schemas.microsoft.com/office/drawing/2014/main" id="{9901C581-EDBF-D54F-99DB-EA00A9FA580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48576" y="3473450"/>
            <a:ext cx="250825" cy="254000"/>
          </a:xfrm>
          <a:custGeom>
            <a:avLst/>
            <a:gdLst>
              <a:gd name="T0" fmla="*/ 120 w 333"/>
              <a:gd name="T1" fmla="*/ 242 h 335"/>
              <a:gd name="T2" fmla="*/ 143 w 333"/>
              <a:gd name="T3" fmla="*/ 219 h 335"/>
              <a:gd name="T4" fmla="*/ 120 w 333"/>
              <a:gd name="T5" fmla="*/ 195 h 335"/>
              <a:gd name="T6" fmla="*/ 143 w 333"/>
              <a:gd name="T7" fmla="*/ 171 h 335"/>
              <a:gd name="T8" fmla="*/ 167 w 333"/>
              <a:gd name="T9" fmla="*/ 195 h 335"/>
              <a:gd name="T10" fmla="*/ 190 w 333"/>
              <a:gd name="T11" fmla="*/ 171 h 335"/>
              <a:gd name="T12" fmla="*/ 214 w 333"/>
              <a:gd name="T13" fmla="*/ 195 h 335"/>
              <a:gd name="T14" fmla="*/ 190 w 333"/>
              <a:gd name="T15" fmla="*/ 219 h 335"/>
              <a:gd name="T16" fmla="*/ 214 w 333"/>
              <a:gd name="T17" fmla="*/ 242 h 335"/>
              <a:gd name="T18" fmla="*/ 190 w 333"/>
              <a:gd name="T19" fmla="*/ 266 h 335"/>
              <a:gd name="T20" fmla="*/ 167 w 333"/>
              <a:gd name="T21" fmla="*/ 242 h 335"/>
              <a:gd name="T22" fmla="*/ 143 w 333"/>
              <a:gd name="T23" fmla="*/ 266 h 335"/>
              <a:gd name="T24" fmla="*/ 120 w 333"/>
              <a:gd name="T25" fmla="*/ 242 h 335"/>
              <a:gd name="T26" fmla="*/ 300 w 333"/>
              <a:gd name="T27" fmla="*/ 301 h 335"/>
              <a:gd name="T28" fmla="*/ 33 w 333"/>
              <a:gd name="T29" fmla="*/ 301 h 335"/>
              <a:gd name="T30" fmla="*/ 33 w 333"/>
              <a:gd name="T31" fmla="*/ 135 h 335"/>
              <a:gd name="T32" fmla="*/ 300 w 333"/>
              <a:gd name="T33" fmla="*/ 135 h 335"/>
              <a:gd name="T34" fmla="*/ 300 w 333"/>
              <a:gd name="T35" fmla="*/ 301 h 335"/>
              <a:gd name="T36" fmla="*/ 167 w 333"/>
              <a:gd name="T37" fmla="*/ 33 h 335"/>
              <a:gd name="T38" fmla="*/ 247 w 333"/>
              <a:gd name="T39" fmla="*/ 101 h 335"/>
              <a:gd name="T40" fmla="*/ 85 w 333"/>
              <a:gd name="T41" fmla="*/ 101 h 335"/>
              <a:gd name="T42" fmla="*/ 167 w 333"/>
              <a:gd name="T43" fmla="*/ 33 h 335"/>
              <a:gd name="T44" fmla="*/ 281 w 333"/>
              <a:gd name="T45" fmla="*/ 101 h 335"/>
              <a:gd name="T46" fmla="*/ 167 w 333"/>
              <a:gd name="T47" fmla="*/ 0 h 335"/>
              <a:gd name="T48" fmla="*/ 51 w 333"/>
              <a:gd name="T49" fmla="*/ 101 h 335"/>
              <a:gd name="T50" fmla="*/ 0 w 333"/>
              <a:gd name="T51" fmla="*/ 101 h 335"/>
              <a:gd name="T52" fmla="*/ 0 w 333"/>
              <a:gd name="T53" fmla="*/ 335 h 335"/>
              <a:gd name="T54" fmla="*/ 333 w 333"/>
              <a:gd name="T55" fmla="*/ 335 h 335"/>
              <a:gd name="T56" fmla="*/ 333 w 333"/>
              <a:gd name="T57" fmla="*/ 101 h 335"/>
              <a:gd name="T58" fmla="*/ 281 w 333"/>
              <a:gd name="T59" fmla="*/ 101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3" h="335">
                <a:moveTo>
                  <a:pt x="120" y="242"/>
                </a:moveTo>
                <a:lnTo>
                  <a:pt x="143" y="219"/>
                </a:lnTo>
                <a:lnTo>
                  <a:pt x="120" y="195"/>
                </a:lnTo>
                <a:lnTo>
                  <a:pt x="143" y="171"/>
                </a:lnTo>
                <a:lnTo>
                  <a:pt x="167" y="195"/>
                </a:lnTo>
                <a:lnTo>
                  <a:pt x="190" y="171"/>
                </a:lnTo>
                <a:lnTo>
                  <a:pt x="214" y="195"/>
                </a:lnTo>
                <a:lnTo>
                  <a:pt x="190" y="219"/>
                </a:lnTo>
                <a:lnTo>
                  <a:pt x="214" y="242"/>
                </a:lnTo>
                <a:lnTo>
                  <a:pt x="190" y="266"/>
                </a:lnTo>
                <a:lnTo>
                  <a:pt x="167" y="242"/>
                </a:lnTo>
                <a:lnTo>
                  <a:pt x="143" y="266"/>
                </a:lnTo>
                <a:lnTo>
                  <a:pt x="120" y="242"/>
                </a:lnTo>
                <a:close/>
                <a:moveTo>
                  <a:pt x="300" y="301"/>
                </a:moveTo>
                <a:lnTo>
                  <a:pt x="33" y="301"/>
                </a:lnTo>
                <a:lnTo>
                  <a:pt x="33" y="135"/>
                </a:lnTo>
                <a:lnTo>
                  <a:pt x="300" y="135"/>
                </a:lnTo>
                <a:lnTo>
                  <a:pt x="300" y="301"/>
                </a:lnTo>
                <a:close/>
                <a:moveTo>
                  <a:pt x="167" y="33"/>
                </a:moveTo>
                <a:cubicBezTo>
                  <a:pt x="204" y="33"/>
                  <a:pt x="237" y="68"/>
                  <a:pt x="247" y="101"/>
                </a:cubicBezTo>
                <a:lnTo>
                  <a:pt x="85" y="101"/>
                </a:lnTo>
                <a:cubicBezTo>
                  <a:pt x="92" y="68"/>
                  <a:pt x="127" y="33"/>
                  <a:pt x="167" y="33"/>
                </a:cubicBezTo>
                <a:close/>
                <a:moveTo>
                  <a:pt x="281" y="101"/>
                </a:moveTo>
                <a:cubicBezTo>
                  <a:pt x="271" y="51"/>
                  <a:pt x="223" y="0"/>
                  <a:pt x="167" y="0"/>
                </a:cubicBezTo>
                <a:cubicBezTo>
                  <a:pt x="109" y="0"/>
                  <a:pt x="59" y="51"/>
                  <a:pt x="51" y="101"/>
                </a:cubicBezTo>
                <a:lnTo>
                  <a:pt x="0" y="101"/>
                </a:lnTo>
                <a:lnTo>
                  <a:pt x="0" y="335"/>
                </a:lnTo>
                <a:lnTo>
                  <a:pt x="333" y="335"/>
                </a:lnTo>
                <a:lnTo>
                  <a:pt x="333" y="101"/>
                </a:lnTo>
                <a:lnTo>
                  <a:pt x="281" y="10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4">
            <a:extLst>
              <a:ext uri="{FF2B5EF4-FFF2-40B4-BE49-F238E27FC236}">
                <a16:creationId xmlns:a16="http://schemas.microsoft.com/office/drawing/2014/main" id="{4785F86F-1ADF-8145-B5F4-35A9852A1F1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45338" y="3473450"/>
            <a:ext cx="250825" cy="254000"/>
          </a:xfrm>
          <a:custGeom>
            <a:avLst/>
            <a:gdLst>
              <a:gd name="T0" fmla="*/ 217 w 334"/>
              <a:gd name="T1" fmla="*/ 235 h 335"/>
              <a:gd name="T2" fmla="*/ 117 w 334"/>
              <a:gd name="T3" fmla="*/ 235 h 335"/>
              <a:gd name="T4" fmla="*/ 117 w 334"/>
              <a:gd name="T5" fmla="*/ 201 h 335"/>
              <a:gd name="T6" fmla="*/ 217 w 334"/>
              <a:gd name="T7" fmla="*/ 201 h 335"/>
              <a:gd name="T8" fmla="*/ 217 w 334"/>
              <a:gd name="T9" fmla="*/ 235 h 335"/>
              <a:gd name="T10" fmla="*/ 300 w 334"/>
              <a:gd name="T11" fmla="*/ 301 h 335"/>
              <a:gd name="T12" fmla="*/ 34 w 334"/>
              <a:gd name="T13" fmla="*/ 301 h 335"/>
              <a:gd name="T14" fmla="*/ 34 w 334"/>
              <a:gd name="T15" fmla="*/ 135 h 335"/>
              <a:gd name="T16" fmla="*/ 300 w 334"/>
              <a:gd name="T17" fmla="*/ 135 h 335"/>
              <a:gd name="T18" fmla="*/ 300 w 334"/>
              <a:gd name="T19" fmla="*/ 301 h 335"/>
              <a:gd name="T20" fmla="*/ 167 w 334"/>
              <a:gd name="T21" fmla="*/ 33 h 335"/>
              <a:gd name="T22" fmla="*/ 247 w 334"/>
              <a:gd name="T23" fmla="*/ 101 h 335"/>
              <a:gd name="T24" fmla="*/ 85 w 334"/>
              <a:gd name="T25" fmla="*/ 101 h 335"/>
              <a:gd name="T26" fmla="*/ 167 w 334"/>
              <a:gd name="T27" fmla="*/ 33 h 335"/>
              <a:gd name="T28" fmla="*/ 282 w 334"/>
              <a:gd name="T29" fmla="*/ 101 h 335"/>
              <a:gd name="T30" fmla="*/ 167 w 334"/>
              <a:gd name="T31" fmla="*/ 0 h 335"/>
              <a:gd name="T32" fmla="*/ 52 w 334"/>
              <a:gd name="T33" fmla="*/ 101 h 335"/>
              <a:gd name="T34" fmla="*/ 0 w 334"/>
              <a:gd name="T35" fmla="*/ 101 h 335"/>
              <a:gd name="T36" fmla="*/ 0 w 334"/>
              <a:gd name="T37" fmla="*/ 335 h 335"/>
              <a:gd name="T38" fmla="*/ 334 w 334"/>
              <a:gd name="T39" fmla="*/ 335 h 335"/>
              <a:gd name="T40" fmla="*/ 334 w 334"/>
              <a:gd name="T41" fmla="*/ 101 h 335"/>
              <a:gd name="T42" fmla="*/ 282 w 334"/>
              <a:gd name="T43" fmla="*/ 101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4" h="335">
                <a:moveTo>
                  <a:pt x="217" y="235"/>
                </a:moveTo>
                <a:lnTo>
                  <a:pt x="117" y="235"/>
                </a:lnTo>
                <a:lnTo>
                  <a:pt x="117" y="201"/>
                </a:lnTo>
                <a:lnTo>
                  <a:pt x="217" y="201"/>
                </a:lnTo>
                <a:lnTo>
                  <a:pt x="217" y="235"/>
                </a:lnTo>
                <a:close/>
                <a:moveTo>
                  <a:pt x="300" y="301"/>
                </a:moveTo>
                <a:lnTo>
                  <a:pt x="34" y="301"/>
                </a:lnTo>
                <a:lnTo>
                  <a:pt x="34" y="135"/>
                </a:lnTo>
                <a:lnTo>
                  <a:pt x="300" y="135"/>
                </a:lnTo>
                <a:lnTo>
                  <a:pt x="300" y="301"/>
                </a:lnTo>
                <a:close/>
                <a:moveTo>
                  <a:pt x="167" y="33"/>
                </a:moveTo>
                <a:cubicBezTo>
                  <a:pt x="205" y="33"/>
                  <a:pt x="237" y="68"/>
                  <a:pt x="247" y="101"/>
                </a:cubicBezTo>
                <a:lnTo>
                  <a:pt x="85" y="101"/>
                </a:lnTo>
                <a:cubicBezTo>
                  <a:pt x="93" y="68"/>
                  <a:pt x="127" y="33"/>
                  <a:pt x="167" y="33"/>
                </a:cubicBezTo>
                <a:close/>
                <a:moveTo>
                  <a:pt x="282" y="101"/>
                </a:moveTo>
                <a:cubicBezTo>
                  <a:pt x="271" y="51"/>
                  <a:pt x="223" y="0"/>
                  <a:pt x="167" y="0"/>
                </a:cubicBezTo>
                <a:cubicBezTo>
                  <a:pt x="109" y="0"/>
                  <a:pt x="60" y="51"/>
                  <a:pt x="52" y="101"/>
                </a:cubicBezTo>
                <a:lnTo>
                  <a:pt x="0" y="101"/>
                </a:lnTo>
                <a:lnTo>
                  <a:pt x="0" y="335"/>
                </a:lnTo>
                <a:lnTo>
                  <a:pt x="334" y="335"/>
                </a:lnTo>
                <a:lnTo>
                  <a:pt x="334" y="101"/>
                </a:lnTo>
                <a:lnTo>
                  <a:pt x="282" y="10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115">
            <a:extLst>
              <a:ext uri="{FF2B5EF4-FFF2-40B4-BE49-F238E27FC236}">
                <a16:creationId xmlns:a16="http://schemas.microsoft.com/office/drawing/2014/main" id="{7297ED99-BDFC-3640-B3E5-911E4E7B3A5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42101" y="3473450"/>
            <a:ext cx="250825" cy="254000"/>
          </a:xfrm>
          <a:custGeom>
            <a:avLst/>
            <a:gdLst>
              <a:gd name="T0" fmla="*/ 183 w 333"/>
              <a:gd name="T1" fmla="*/ 186 h 335"/>
              <a:gd name="T2" fmla="*/ 183 w 333"/>
              <a:gd name="T3" fmla="*/ 252 h 335"/>
              <a:gd name="T4" fmla="*/ 166 w 333"/>
              <a:gd name="T5" fmla="*/ 269 h 335"/>
              <a:gd name="T6" fmla="*/ 150 w 333"/>
              <a:gd name="T7" fmla="*/ 252 h 335"/>
              <a:gd name="T8" fmla="*/ 150 w 333"/>
              <a:gd name="T9" fmla="*/ 186 h 335"/>
              <a:gd name="T10" fmla="*/ 166 w 333"/>
              <a:gd name="T11" fmla="*/ 169 h 335"/>
              <a:gd name="T12" fmla="*/ 183 w 333"/>
              <a:gd name="T13" fmla="*/ 186 h 335"/>
              <a:gd name="T14" fmla="*/ 300 w 333"/>
              <a:gd name="T15" fmla="*/ 285 h 335"/>
              <a:gd name="T16" fmla="*/ 283 w 333"/>
              <a:gd name="T17" fmla="*/ 301 h 335"/>
              <a:gd name="T18" fmla="*/ 50 w 333"/>
              <a:gd name="T19" fmla="*/ 301 h 335"/>
              <a:gd name="T20" fmla="*/ 33 w 333"/>
              <a:gd name="T21" fmla="*/ 285 h 335"/>
              <a:gd name="T22" fmla="*/ 33 w 333"/>
              <a:gd name="T23" fmla="*/ 151 h 335"/>
              <a:gd name="T24" fmla="*/ 50 w 333"/>
              <a:gd name="T25" fmla="*/ 135 h 335"/>
              <a:gd name="T26" fmla="*/ 283 w 333"/>
              <a:gd name="T27" fmla="*/ 135 h 335"/>
              <a:gd name="T28" fmla="*/ 300 w 333"/>
              <a:gd name="T29" fmla="*/ 151 h 335"/>
              <a:gd name="T30" fmla="*/ 300 w 333"/>
              <a:gd name="T31" fmla="*/ 285 h 335"/>
              <a:gd name="T32" fmla="*/ 166 w 333"/>
              <a:gd name="T33" fmla="*/ 33 h 335"/>
              <a:gd name="T34" fmla="*/ 247 w 333"/>
              <a:gd name="T35" fmla="*/ 101 h 335"/>
              <a:gd name="T36" fmla="*/ 85 w 333"/>
              <a:gd name="T37" fmla="*/ 101 h 335"/>
              <a:gd name="T38" fmla="*/ 166 w 333"/>
              <a:gd name="T39" fmla="*/ 33 h 335"/>
              <a:gd name="T40" fmla="*/ 300 w 333"/>
              <a:gd name="T41" fmla="*/ 101 h 335"/>
              <a:gd name="T42" fmla="*/ 281 w 333"/>
              <a:gd name="T43" fmla="*/ 101 h 335"/>
              <a:gd name="T44" fmla="*/ 166 w 333"/>
              <a:gd name="T45" fmla="*/ 0 h 335"/>
              <a:gd name="T46" fmla="*/ 51 w 333"/>
              <a:gd name="T47" fmla="*/ 101 h 335"/>
              <a:gd name="T48" fmla="*/ 33 w 333"/>
              <a:gd name="T49" fmla="*/ 101 h 335"/>
              <a:gd name="T50" fmla="*/ 0 w 333"/>
              <a:gd name="T51" fmla="*/ 136 h 335"/>
              <a:gd name="T52" fmla="*/ 0 w 333"/>
              <a:gd name="T53" fmla="*/ 302 h 335"/>
              <a:gd name="T54" fmla="*/ 33 w 333"/>
              <a:gd name="T55" fmla="*/ 335 h 335"/>
              <a:gd name="T56" fmla="*/ 300 w 333"/>
              <a:gd name="T57" fmla="*/ 335 h 335"/>
              <a:gd name="T58" fmla="*/ 333 w 333"/>
              <a:gd name="T59" fmla="*/ 302 h 335"/>
              <a:gd name="T60" fmla="*/ 333 w 333"/>
              <a:gd name="T61" fmla="*/ 136 h 335"/>
              <a:gd name="T62" fmla="*/ 300 w 333"/>
              <a:gd name="T63" fmla="*/ 101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3" h="335">
                <a:moveTo>
                  <a:pt x="183" y="186"/>
                </a:moveTo>
                <a:lnTo>
                  <a:pt x="183" y="252"/>
                </a:lnTo>
                <a:cubicBezTo>
                  <a:pt x="183" y="262"/>
                  <a:pt x="176" y="269"/>
                  <a:pt x="166" y="269"/>
                </a:cubicBezTo>
                <a:cubicBezTo>
                  <a:pt x="157" y="269"/>
                  <a:pt x="150" y="262"/>
                  <a:pt x="150" y="252"/>
                </a:cubicBezTo>
                <a:lnTo>
                  <a:pt x="150" y="186"/>
                </a:lnTo>
                <a:cubicBezTo>
                  <a:pt x="150" y="177"/>
                  <a:pt x="157" y="169"/>
                  <a:pt x="166" y="169"/>
                </a:cubicBezTo>
                <a:cubicBezTo>
                  <a:pt x="176" y="169"/>
                  <a:pt x="183" y="177"/>
                  <a:pt x="183" y="186"/>
                </a:cubicBezTo>
                <a:close/>
                <a:moveTo>
                  <a:pt x="300" y="285"/>
                </a:moveTo>
                <a:cubicBezTo>
                  <a:pt x="300" y="294"/>
                  <a:pt x="292" y="301"/>
                  <a:pt x="283" y="301"/>
                </a:cubicBezTo>
                <a:lnTo>
                  <a:pt x="50" y="301"/>
                </a:lnTo>
                <a:cubicBezTo>
                  <a:pt x="40" y="301"/>
                  <a:pt x="33" y="294"/>
                  <a:pt x="33" y="285"/>
                </a:cubicBezTo>
                <a:lnTo>
                  <a:pt x="33" y="151"/>
                </a:lnTo>
                <a:cubicBezTo>
                  <a:pt x="33" y="142"/>
                  <a:pt x="40" y="135"/>
                  <a:pt x="50" y="135"/>
                </a:cubicBezTo>
                <a:lnTo>
                  <a:pt x="283" y="135"/>
                </a:lnTo>
                <a:cubicBezTo>
                  <a:pt x="292" y="135"/>
                  <a:pt x="300" y="142"/>
                  <a:pt x="300" y="151"/>
                </a:cubicBezTo>
                <a:lnTo>
                  <a:pt x="300" y="285"/>
                </a:lnTo>
                <a:close/>
                <a:moveTo>
                  <a:pt x="166" y="33"/>
                </a:moveTo>
                <a:cubicBezTo>
                  <a:pt x="204" y="33"/>
                  <a:pt x="237" y="68"/>
                  <a:pt x="247" y="101"/>
                </a:cubicBezTo>
                <a:lnTo>
                  <a:pt x="85" y="101"/>
                </a:lnTo>
                <a:cubicBezTo>
                  <a:pt x="92" y="68"/>
                  <a:pt x="126" y="33"/>
                  <a:pt x="166" y="33"/>
                </a:cubicBezTo>
                <a:close/>
                <a:moveTo>
                  <a:pt x="300" y="101"/>
                </a:moveTo>
                <a:lnTo>
                  <a:pt x="281" y="101"/>
                </a:lnTo>
                <a:cubicBezTo>
                  <a:pt x="271" y="51"/>
                  <a:pt x="222" y="0"/>
                  <a:pt x="166" y="0"/>
                </a:cubicBezTo>
                <a:cubicBezTo>
                  <a:pt x="108" y="0"/>
                  <a:pt x="59" y="51"/>
                  <a:pt x="51" y="101"/>
                </a:cubicBezTo>
                <a:lnTo>
                  <a:pt x="33" y="101"/>
                </a:lnTo>
                <a:cubicBezTo>
                  <a:pt x="15" y="101"/>
                  <a:pt x="0" y="117"/>
                  <a:pt x="0" y="136"/>
                </a:cubicBezTo>
                <a:lnTo>
                  <a:pt x="0" y="302"/>
                </a:lnTo>
                <a:cubicBezTo>
                  <a:pt x="0" y="321"/>
                  <a:pt x="15" y="335"/>
                  <a:pt x="33" y="335"/>
                </a:cubicBezTo>
                <a:lnTo>
                  <a:pt x="300" y="335"/>
                </a:lnTo>
                <a:cubicBezTo>
                  <a:pt x="318" y="335"/>
                  <a:pt x="333" y="321"/>
                  <a:pt x="333" y="302"/>
                </a:cubicBezTo>
                <a:lnTo>
                  <a:pt x="333" y="136"/>
                </a:lnTo>
                <a:cubicBezTo>
                  <a:pt x="333" y="117"/>
                  <a:pt x="318" y="101"/>
                  <a:pt x="300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116">
            <a:extLst>
              <a:ext uri="{FF2B5EF4-FFF2-40B4-BE49-F238E27FC236}">
                <a16:creationId xmlns:a16="http://schemas.microsoft.com/office/drawing/2014/main" id="{36DE4556-B51E-6647-891B-00C5A7B7FE7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38863" y="3473450"/>
            <a:ext cx="252413" cy="254000"/>
          </a:xfrm>
          <a:custGeom>
            <a:avLst/>
            <a:gdLst>
              <a:gd name="T0" fmla="*/ 217 w 333"/>
              <a:gd name="T1" fmla="*/ 219 h 335"/>
              <a:gd name="T2" fmla="*/ 133 w 333"/>
              <a:gd name="T3" fmla="*/ 269 h 335"/>
              <a:gd name="T4" fmla="*/ 133 w 333"/>
              <a:gd name="T5" fmla="*/ 169 h 335"/>
              <a:gd name="T6" fmla="*/ 217 w 333"/>
              <a:gd name="T7" fmla="*/ 219 h 335"/>
              <a:gd name="T8" fmla="*/ 300 w 333"/>
              <a:gd name="T9" fmla="*/ 301 h 335"/>
              <a:gd name="T10" fmla="*/ 33 w 333"/>
              <a:gd name="T11" fmla="*/ 301 h 335"/>
              <a:gd name="T12" fmla="*/ 33 w 333"/>
              <a:gd name="T13" fmla="*/ 135 h 335"/>
              <a:gd name="T14" fmla="*/ 300 w 333"/>
              <a:gd name="T15" fmla="*/ 135 h 335"/>
              <a:gd name="T16" fmla="*/ 300 w 333"/>
              <a:gd name="T17" fmla="*/ 301 h 335"/>
              <a:gd name="T18" fmla="*/ 167 w 333"/>
              <a:gd name="T19" fmla="*/ 33 h 335"/>
              <a:gd name="T20" fmla="*/ 247 w 333"/>
              <a:gd name="T21" fmla="*/ 101 h 335"/>
              <a:gd name="T22" fmla="*/ 85 w 333"/>
              <a:gd name="T23" fmla="*/ 101 h 335"/>
              <a:gd name="T24" fmla="*/ 167 w 333"/>
              <a:gd name="T25" fmla="*/ 33 h 335"/>
              <a:gd name="T26" fmla="*/ 281 w 333"/>
              <a:gd name="T27" fmla="*/ 101 h 335"/>
              <a:gd name="T28" fmla="*/ 167 w 333"/>
              <a:gd name="T29" fmla="*/ 0 h 335"/>
              <a:gd name="T30" fmla="*/ 51 w 333"/>
              <a:gd name="T31" fmla="*/ 101 h 335"/>
              <a:gd name="T32" fmla="*/ 0 w 333"/>
              <a:gd name="T33" fmla="*/ 101 h 335"/>
              <a:gd name="T34" fmla="*/ 0 w 333"/>
              <a:gd name="T35" fmla="*/ 335 h 335"/>
              <a:gd name="T36" fmla="*/ 333 w 333"/>
              <a:gd name="T37" fmla="*/ 335 h 335"/>
              <a:gd name="T38" fmla="*/ 333 w 333"/>
              <a:gd name="T39" fmla="*/ 101 h 335"/>
              <a:gd name="T40" fmla="*/ 281 w 333"/>
              <a:gd name="T41" fmla="*/ 101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3" h="335">
                <a:moveTo>
                  <a:pt x="217" y="219"/>
                </a:moveTo>
                <a:lnTo>
                  <a:pt x="133" y="269"/>
                </a:lnTo>
                <a:lnTo>
                  <a:pt x="133" y="169"/>
                </a:lnTo>
                <a:lnTo>
                  <a:pt x="217" y="219"/>
                </a:lnTo>
                <a:close/>
                <a:moveTo>
                  <a:pt x="300" y="301"/>
                </a:moveTo>
                <a:lnTo>
                  <a:pt x="33" y="301"/>
                </a:lnTo>
                <a:lnTo>
                  <a:pt x="33" y="135"/>
                </a:lnTo>
                <a:lnTo>
                  <a:pt x="300" y="135"/>
                </a:lnTo>
                <a:lnTo>
                  <a:pt x="300" y="301"/>
                </a:lnTo>
                <a:close/>
                <a:moveTo>
                  <a:pt x="167" y="33"/>
                </a:moveTo>
                <a:cubicBezTo>
                  <a:pt x="204" y="33"/>
                  <a:pt x="237" y="68"/>
                  <a:pt x="247" y="101"/>
                </a:cubicBezTo>
                <a:lnTo>
                  <a:pt x="85" y="101"/>
                </a:lnTo>
                <a:cubicBezTo>
                  <a:pt x="92" y="68"/>
                  <a:pt x="127" y="33"/>
                  <a:pt x="167" y="33"/>
                </a:cubicBezTo>
                <a:close/>
                <a:moveTo>
                  <a:pt x="281" y="101"/>
                </a:moveTo>
                <a:cubicBezTo>
                  <a:pt x="271" y="51"/>
                  <a:pt x="223" y="0"/>
                  <a:pt x="167" y="0"/>
                </a:cubicBezTo>
                <a:cubicBezTo>
                  <a:pt x="109" y="0"/>
                  <a:pt x="59" y="51"/>
                  <a:pt x="51" y="101"/>
                </a:cubicBezTo>
                <a:lnTo>
                  <a:pt x="0" y="101"/>
                </a:lnTo>
                <a:lnTo>
                  <a:pt x="0" y="335"/>
                </a:lnTo>
                <a:lnTo>
                  <a:pt x="333" y="335"/>
                </a:lnTo>
                <a:lnTo>
                  <a:pt x="333" y="101"/>
                </a:lnTo>
                <a:lnTo>
                  <a:pt x="281" y="10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17">
            <a:extLst>
              <a:ext uri="{FF2B5EF4-FFF2-40B4-BE49-F238E27FC236}">
                <a16:creationId xmlns:a16="http://schemas.microsoft.com/office/drawing/2014/main" id="{FA3A2619-7A1E-6F4B-8202-E7C17634F36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64826" y="2967038"/>
            <a:ext cx="250825" cy="254000"/>
          </a:xfrm>
          <a:custGeom>
            <a:avLst/>
            <a:gdLst>
              <a:gd name="T0" fmla="*/ 217 w 333"/>
              <a:gd name="T1" fmla="*/ 217 h 334"/>
              <a:gd name="T2" fmla="*/ 200 w 333"/>
              <a:gd name="T3" fmla="*/ 234 h 334"/>
              <a:gd name="T4" fmla="*/ 183 w 333"/>
              <a:gd name="T5" fmla="*/ 234 h 334"/>
              <a:gd name="T6" fmla="*/ 183 w 333"/>
              <a:gd name="T7" fmla="*/ 252 h 334"/>
              <a:gd name="T8" fmla="*/ 167 w 333"/>
              <a:gd name="T9" fmla="*/ 268 h 334"/>
              <a:gd name="T10" fmla="*/ 150 w 333"/>
              <a:gd name="T11" fmla="*/ 252 h 334"/>
              <a:gd name="T12" fmla="*/ 150 w 333"/>
              <a:gd name="T13" fmla="*/ 234 h 334"/>
              <a:gd name="T14" fmla="*/ 133 w 333"/>
              <a:gd name="T15" fmla="*/ 234 h 334"/>
              <a:gd name="T16" fmla="*/ 117 w 333"/>
              <a:gd name="T17" fmla="*/ 217 h 334"/>
              <a:gd name="T18" fmla="*/ 133 w 333"/>
              <a:gd name="T19" fmla="*/ 201 h 334"/>
              <a:gd name="T20" fmla="*/ 150 w 333"/>
              <a:gd name="T21" fmla="*/ 201 h 334"/>
              <a:gd name="T22" fmla="*/ 150 w 333"/>
              <a:gd name="T23" fmla="*/ 185 h 334"/>
              <a:gd name="T24" fmla="*/ 167 w 333"/>
              <a:gd name="T25" fmla="*/ 168 h 334"/>
              <a:gd name="T26" fmla="*/ 183 w 333"/>
              <a:gd name="T27" fmla="*/ 185 h 334"/>
              <a:gd name="T28" fmla="*/ 183 w 333"/>
              <a:gd name="T29" fmla="*/ 201 h 334"/>
              <a:gd name="T30" fmla="*/ 200 w 333"/>
              <a:gd name="T31" fmla="*/ 201 h 334"/>
              <a:gd name="T32" fmla="*/ 217 w 333"/>
              <a:gd name="T33" fmla="*/ 217 h 334"/>
              <a:gd name="T34" fmla="*/ 300 w 333"/>
              <a:gd name="T35" fmla="*/ 284 h 334"/>
              <a:gd name="T36" fmla="*/ 283 w 333"/>
              <a:gd name="T37" fmla="*/ 301 h 334"/>
              <a:gd name="T38" fmla="*/ 50 w 333"/>
              <a:gd name="T39" fmla="*/ 301 h 334"/>
              <a:gd name="T40" fmla="*/ 33 w 333"/>
              <a:gd name="T41" fmla="*/ 284 h 334"/>
              <a:gd name="T42" fmla="*/ 33 w 333"/>
              <a:gd name="T43" fmla="*/ 151 h 334"/>
              <a:gd name="T44" fmla="*/ 50 w 333"/>
              <a:gd name="T45" fmla="*/ 134 h 334"/>
              <a:gd name="T46" fmla="*/ 283 w 333"/>
              <a:gd name="T47" fmla="*/ 134 h 334"/>
              <a:gd name="T48" fmla="*/ 300 w 333"/>
              <a:gd name="T49" fmla="*/ 151 h 334"/>
              <a:gd name="T50" fmla="*/ 300 w 333"/>
              <a:gd name="T51" fmla="*/ 284 h 334"/>
              <a:gd name="T52" fmla="*/ 166 w 333"/>
              <a:gd name="T53" fmla="*/ 33 h 334"/>
              <a:gd name="T54" fmla="*/ 246 w 333"/>
              <a:gd name="T55" fmla="*/ 101 h 334"/>
              <a:gd name="T56" fmla="*/ 84 w 333"/>
              <a:gd name="T57" fmla="*/ 101 h 334"/>
              <a:gd name="T58" fmla="*/ 166 w 333"/>
              <a:gd name="T59" fmla="*/ 33 h 334"/>
              <a:gd name="T60" fmla="*/ 299 w 333"/>
              <a:gd name="T61" fmla="*/ 101 h 334"/>
              <a:gd name="T62" fmla="*/ 281 w 333"/>
              <a:gd name="T63" fmla="*/ 101 h 334"/>
              <a:gd name="T64" fmla="*/ 166 w 333"/>
              <a:gd name="T65" fmla="*/ 0 h 334"/>
              <a:gd name="T66" fmla="*/ 51 w 333"/>
              <a:gd name="T67" fmla="*/ 101 h 334"/>
              <a:gd name="T68" fmla="*/ 33 w 333"/>
              <a:gd name="T69" fmla="*/ 101 h 334"/>
              <a:gd name="T70" fmla="*/ 0 w 333"/>
              <a:gd name="T71" fmla="*/ 135 h 334"/>
              <a:gd name="T72" fmla="*/ 0 w 333"/>
              <a:gd name="T73" fmla="*/ 302 h 334"/>
              <a:gd name="T74" fmla="*/ 33 w 333"/>
              <a:gd name="T75" fmla="*/ 334 h 334"/>
              <a:gd name="T76" fmla="*/ 299 w 333"/>
              <a:gd name="T77" fmla="*/ 334 h 334"/>
              <a:gd name="T78" fmla="*/ 333 w 333"/>
              <a:gd name="T79" fmla="*/ 302 h 334"/>
              <a:gd name="T80" fmla="*/ 333 w 333"/>
              <a:gd name="T81" fmla="*/ 135 h 334"/>
              <a:gd name="T82" fmla="*/ 299 w 333"/>
              <a:gd name="T83" fmla="*/ 101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4">
                <a:moveTo>
                  <a:pt x="217" y="217"/>
                </a:moveTo>
                <a:cubicBezTo>
                  <a:pt x="217" y="227"/>
                  <a:pt x="209" y="234"/>
                  <a:pt x="200" y="234"/>
                </a:cubicBezTo>
                <a:lnTo>
                  <a:pt x="183" y="234"/>
                </a:lnTo>
                <a:lnTo>
                  <a:pt x="183" y="252"/>
                </a:lnTo>
                <a:cubicBezTo>
                  <a:pt x="183" y="261"/>
                  <a:pt x="176" y="268"/>
                  <a:pt x="167" y="268"/>
                </a:cubicBezTo>
                <a:cubicBezTo>
                  <a:pt x="157" y="268"/>
                  <a:pt x="150" y="261"/>
                  <a:pt x="150" y="252"/>
                </a:cubicBezTo>
                <a:lnTo>
                  <a:pt x="150" y="234"/>
                </a:lnTo>
                <a:lnTo>
                  <a:pt x="133" y="234"/>
                </a:lnTo>
                <a:cubicBezTo>
                  <a:pt x="124" y="234"/>
                  <a:pt x="117" y="227"/>
                  <a:pt x="117" y="217"/>
                </a:cubicBezTo>
                <a:cubicBezTo>
                  <a:pt x="117" y="208"/>
                  <a:pt x="124" y="201"/>
                  <a:pt x="133" y="201"/>
                </a:cubicBezTo>
                <a:lnTo>
                  <a:pt x="150" y="201"/>
                </a:lnTo>
                <a:lnTo>
                  <a:pt x="150" y="185"/>
                </a:lnTo>
                <a:cubicBezTo>
                  <a:pt x="150" y="176"/>
                  <a:pt x="157" y="168"/>
                  <a:pt x="167" y="168"/>
                </a:cubicBezTo>
                <a:cubicBezTo>
                  <a:pt x="176" y="168"/>
                  <a:pt x="183" y="176"/>
                  <a:pt x="183" y="185"/>
                </a:cubicBezTo>
                <a:lnTo>
                  <a:pt x="183" y="201"/>
                </a:lnTo>
                <a:lnTo>
                  <a:pt x="200" y="201"/>
                </a:lnTo>
                <a:cubicBezTo>
                  <a:pt x="209" y="201"/>
                  <a:pt x="217" y="208"/>
                  <a:pt x="217" y="217"/>
                </a:cubicBezTo>
                <a:close/>
                <a:moveTo>
                  <a:pt x="300" y="284"/>
                </a:moveTo>
                <a:cubicBezTo>
                  <a:pt x="300" y="293"/>
                  <a:pt x="293" y="301"/>
                  <a:pt x="283" y="301"/>
                </a:cubicBezTo>
                <a:lnTo>
                  <a:pt x="50" y="301"/>
                </a:lnTo>
                <a:cubicBezTo>
                  <a:pt x="41" y="301"/>
                  <a:pt x="33" y="293"/>
                  <a:pt x="33" y="284"/>
                </a:cubicBezTo>
                <a:lnTo>
                  <a:pt x="33" y="151"/>
                </a:lnTo>
                <a:cubicBezTo>
                  <a:pt x="33" y="141"/>
                  <a:pt x="41" y="134"/>
                  <a:pt x="50" y="134"/>
                </a:cubicBezTo>
                <a:lnTo>
                  <a:pt x="283" y="134"/>
                </a:lnTo>
                <a:cubicBezTo>
                  <a:pt x="293" y="134"/>
                  <a:pt x="300" y="141"/>
                  <a:pt x="300" y="151"/>
                </a:cubicBezTo>
                <a:lnTo>
                  <a:pt x="300" y="284"/>
                </a:lnTo>
                <a:close/>
                <a:moveTo>
                  <a:pt x="166" y="33"/>
                </a:moveTo>
                <a:cubicBezTo>
                  <a:pt x="204" y="33"/>
                  <a:pt x="236" y="67"/>
                  <a:pt x="246" y="101"/>
                </a:cubicBezTo>
                <a:lnTo>
                  <a:pt x="84" y="101"/>
                </a:lnTo>
                <a:cubicBezTo>
                  <a:pt x="92" y="67"/>
                  <a:pt x="126" y="33"/>
                  <a:pt x="166" y="33"/>
                </a:cubicBezTo>
                <a:close/>
                <a:moveTo>
                  <a:pt x="299" y="101"/>
                </a:moveTo>
                <a:lnTo>
                  <a:pt x="281" y="101"/>
                </a:lnTo>
                <a:cubicBezTo>
                  <a:pt x="270" y="51"/>
                  <a:pt x="222" y="0"/>
                  <a:pt x="166" y="0"/>
                </a:cubicBezTo>
                <a:cubicBezTo>
                  <a:pt x="108" y="0"/>
                  <a:pt x="59" y="51"/>
                  <a:pt x="51" y="101"/>
                </a:cubicBezTo>
                <a:lnTo>
                  <a:pt x="33" y="101"/>
                </a:lnTo>
                <a:cubicBezTo>
                  <a:pt x="14" y="101"/>
                  <a:pt x="0" y="117"/>
                  <a:pt x="0" y="135"/>
                </a:cubicBezTo>
                <a:lnTo>
                  <a:pt x="0" y="302"/>
                </a:lnTo>
                <a:cubicBezTo>
                  <a:pt x="0" y="320"/>
                  <a:pt x="14" y="334"/>
                  <a:pt x="33" y="334"/>
                </a:cubicBezTo>
                <a:lnTo>
                  <a:pt x="299" y="334"/>
                </a:lnTo>
                <a:cubicBezTo>
                  <a:pt x="318" y="334"/>
                  <a:pt x="333" y="320"/>
                  <a:pt x="333" y="302"/>
                </a:cubicBezTo>
                <a:lnTo>
                  <a:pt x="333" y="135"/>
                </a:lnTo>
                <a:cubicBezTo>
                  <a:pt x="333" y="117"/>
                  <a:pt x="318" y="101"/>
                  <a:pt x="299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8">
            <a:extLst>
              <a:ext uri="{FF2B5EF4-FFF2-40B4-BE49-F238E27FC236}">
                <a16:creationId xmlns:a16="http://schemas.microsoft.com/office/drawing/2014/main" id="{1DE5B468-A907-0B4E-B17D-B07B0F65EDE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61588" y="2967038"/>
            <a:ext cx="252413" cy="254000"/>
          </a:xfrm>
          <a:custGeom>
            <a:avLst/>
            <a:gdLst>
              <a:gd name="T0" fmla="*/ 202 w 334"/>
              <a:gd name="T1" fmla="*/ 207 h 334"/>
              <a:gd name="T2" fmla="*/ 191 w 334"/>
              <a:gd name="T3" fmla="*/ 218 h 334"/>
              <a:gd name="T4" fmla="*/ 202 w 334"/>
              <a:gd name="T5" fmla="*/ 230 h 334"/>
              <a:gd name="T6" fmla="*/ 202 w 334"/>
              <a:gd name="T7" fmla="*/ 254 h 334"/>
              <a:gd name="T8" fmla="*/ 179 w 334"/>
              <a:gd name="T9" fmla="*/ 254 h 334"/>
              <a:gd name="T10" fmla="*/ 167 w 334"/>
              <a:gd name="T11" fmla="*/ 242 h 334"/>
              <a:gd name="T12" fmla="*/ 155 w 334"/>
              <a:gd name="T13" fmla="*/ 254 h 334"/>
              <a:gd name="T14" fmla="*/ 132 w 334"/>
              <a:gd name="T15" fmla="*/ 254 h 334"/>
              <a:gd name="T16" fmla="*/ 132 w 334"/>
              <a:gd name="T17" fmla="*/ 230 h 334"/>
              <a:gd name="T18" fmla="*/ 143 w 334"/>
              <a:gd name="T19" fmla="*/ 218 h 334"/>
              <a:gd name="T20" fmla="*/ 132 w 334"/>
              <a:gd name="T21" fmla="*/ 207 h 334"/>
              <a:gd name="T22" fmla="*/ 132 w 334"/>
              <a:gd name="T23" fmla="*/ 183 h 334"/>
              <a:gd name="T24" fmla="*/ 155 w 334"/>
              <a:gd name="T25" fmla="*/ 183 h 334"/>
              <a:gd name="T26" fmla="*/ 167 w 334"/>
              <a:gd name="T27" fmla="*/ 195 h 334"/>
              <a:gd name="T28" fmla="*/ 179 w 334"/>
              <a:gd name="T29" fmla="*/ 183 h 334"/>
              <a:gd name="T30" fmla="*/ 202 w 334"/>
              <a:gd name="T31" fmla="*/ 183 h 334"/>
              <a:gd name="T32" fmla="*/ 202 w 334"/>
              <a:gd name="T33" fmla="*/ 207 h 334"/>
              <a:gd name="T34" fmla="*/ 300 w 334"/>
              <a:gd name="T35" fmla="*/ 284 h 334"/>
              <a:gd name="T36" fmla="*/ 284 w 334"/>
              <a:gd name="T37" fmla="*/ 301 h 334"/>
              <a:gd name="T38" fmla="*/ 50 w 334"/>
              <a:gd name="T39" fmla="*/ 301 h 334"/>
              <a:gd name="T40" fmla="*/ 34 w 334"/>
              <a:gd name="T41" fmla="*/ 284 h 334"/>
              <a:gd name="T42" fmla="*/ 34 w 334"/>
              <a:gd name="T43" fmla="*/ 151 h 334"/>
              <a:gd name="T44" fmla="*/ 50 w 334"/>
              <a:gd name="T45" fmla="*/ 134 h 334"/>
              <a:gd name="T46" fmla="*/ 284 w 334"/>
              <a:gd name="T47" fmla="*/ 134 h 334"/>
              <a:gd name="T48" fmla="*/ 300 w 334"/>
              <a:gd name="T49" fmla="*/ 151 h 334"/>
              <a:gd name="T50" fmla="*/ 300 w 334"/>
              <a:gd name="T51" fmla="*/ 284 h 334"/>
              <a:gd name="T52" fmla="*/ 165 w 334"/>
              <a:gd name="T53" fmla="*/ 33 h 334"/>
              <a:gd name="T54" fmla="*/ 246 w 334"/>
              <a:gd name="T55" fmla="*/ 101 h 334"/>
              <a:gd name="T56" fmla="*/ 84 w 334"/>
              <a:gd name="T57" fmla="*/ 101 h 334"/>
              <a:gd name="T58" fmla="*/ 165 w 334"/>
              <a:gd name="T59" fmla="*/ 33 h 334"/>
              <a:gd name="T60" fmla="*/ 299 w 334"/>
              <a:gd name="T61" fmla="*/ 101 h 334"/>
              <a:gd name="T62" fmla="*/ 280 w 334"/>
              <a:gd name="T63" fmla="*/ 101 h 334"/>
              <a:gd name="T64" fmla="*/ 165 w 334"/>
              <a:gd name="T65" fmla="*/ 0 h 334"/>
              <a:gd name="T66" fmla="*/ 50 w 334"/>
              <a:gd name="T67" fmla="*/ 101 h 334"/>
              <a:gd name="T68" fmla="*/ 32 w 334"/>
              <a:gd name="T69" fmla="*/ 101 h 334"/>
              <a:gd name="T70" fmla="*/ 0 w 334"/>
              <a:gd name="T71" fmla="*/ 135 h 334"/>
              <a:gd name="T72" fmla="*/ 0 w 334"/>
              <a:gd name="T73" fmla="*/ 302 h 334"/>
              <a:gd name="T74" fmla="*/ 32 w 334"/>
              <a:gd name="T75" fmla="*/ 334 h 334"/>
              <a:gd name="T76" fmla="*/ 299 w 334"/>
              <a:gd name="T77" fmla="*/ 334 h 334"/>
              <a:gd name="T78" fmla="*/ 334 w 334"/>
              <a:gd name="T79" fmla="*/ 302 h 334"/>
              <a:gd name="T80" fmla="*/ 334 w 334"/>
              <a:gd name="T81" fmla="*/ 135 h 334"/>
              <a:gd name="T82" fmla="*/ 299 w 334"/>
              <a:gd name="T83" fmla="*/ 101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4" h="334">
                <a:moveTo>
                  <a:pt x="202" y="207"/>
                </a:moveTo>
                <a:lnTo>
                  <a:pt x="191" y="218"/>
                </a:lnTo>
                <a:lnTo>
                  <a:pt x="202" y="230"/>
                </a:lnTo>
                <a:cubicBezTo>
                  <a:pt x="209" y="237"/>
                  <a:pt x="209" y="247"/>
                  <a:pt x="202" y="254"/>
                </a:cubicBezTo>
                <a:cubicBezTo>
                  <a:pt x="196" y="260"/>
                  <a:pt x="185" y="260"/>
                  <a:pt x="179" y="254"/>
                </a:cubicBezTo>
                <a:lnTo>
                  <a:pt x="167" y="242"/>
                </a:lnTo>
                <a:lnTo>
                  <a:pt x="155" y="254"/>
                </a:lnTo>
                <a:cubicBezTo>
                  <a:pt x="149" y="260"/>
                  <a:pt x="138" y="260"/>
                  <a:pt x="132" y="254"/>
                </a:cubicBezTo>
                <a:cubicBezTo>
                  <a:pt x="125" y="247"/>
                  <a:pt x="125" y="237"/>
                  <a:pt x="132" y="230"/>
                </a:cubicBezTo>
                <a:lnTo>
                  <a:pt x="143" y="218"/>
                </a:lnTo>
                <a:lnTo>
                  <a:pt x="132" y="207"/>
                </a:lnTo>
                <a:cubicBezTo>
                  <a:pt x="125" y="200"/>
                  <a:pt x="125" y="190"/>
                  <a:pt x="132" y="183"/>
                </a:cubicBezTo>
                <a:cubicBezTo>
                  <a:pt x="138" y="177"/>
                  <a:pt x="149" y="177"/>
                  <a:pt x="155" y="183"/>
                </a:cubicBezTo>
                <a:lnTo>
                  <a:pt x="167" y="195"/>
                </a:lnTo>
                <a:lnTo>
                  <a:pt x="179" y="183"/>
                </a:lnTo>
                <a:cubicBezTo>
                  <a:pt x="185" y="177"/>
                  <a:pt x="196" y="177"/>
                  <a:pt x="202" y="183"/>
                </a:cubicBezTo>
                <a:cubicBezTo>
                  <a:pt x="209" y="190"/>
                  <a:pt x="209" y="200"/>
                  <a:pt x="202" y="207"/>
                </a:cubicBezTo>
                <a:close/>
                <a:moveTo>
                  <a:pt x="300" y="284"/>
                </a:moveTo>
                <a:cubicBezTo>
                  <a:pt x="300" y="293"/>
                  <a:pt x="293" y="301"/>
                  <a:pt x="284" y="301"/>
                </a:cubicBezTo>
                <a:lnTo>
                  <a:pt x="50" y="301"/>
                </a:lnTo>
                <a:cubicBezTo>
                  <a:pt x="41" y="301"/>
                  <a:pt x="34" y="293"/>
                  <a:pt x="34" y="284"/>
                </a:cubicBezTo>
                <a:lnTo>
                  <a:pt x="34" y="151"/>
                </a:lnTo>
                <a:cubicBezTo>
                  <a:pt x="34" y="141"/>
                  <a:pt x="41" y="134"/>
                  <a:pt x="50" y="134"/>
                </a:cubicBezTo>
                <a:lnTo>
                  <a:pt x="284" y="134"/>
                </a:lnTo>
                <a:cubicBezTo>
                  <a:pt x="293" y="134"/>
                  <a:pt x="300" y="141"/>
                  <a:pt x="300" y="151"/>
                </a:cubicBezTo>
                <a:lnTo>
                  <a:pt x="300" y="284"/>
                </a:lnTo>
                <a:close/>
                <a:moveTo>
                  <a:pt x="165" y="33"/>
                </a:moveTo>
                <a:cubicBezTo>
                  <a:pt x="203" y="33"/>
                  <a:pt x="236" y="67"/>
                  <a:pt x="246" y="101"/>
                </a:cubicBezTo>
                <a:lnTo>
                  <a:pt x="84" y="101"/>
                </a:lnTo>
                <a:cubicBezTo>
                  <a:pt x="91" y="67"/>
                  <a:pt x="126" y="33"/>
                  <a:pt x="165" y="33"/>
                </a:cubicBezTo>
                <a:close/>
                <a:moveTo>
                  <a:pt x="299" y="101"/>
                </a:moveTo>
                <a:lnTo>
                  <a:pt x="280" y="101"/>
                </a:lnTo>
                <a:cubicBezTo>
                  <a:pt x="270" y="51"/>
                  <a:pt x="222" y="0"/>
                  <a:pt x="165" y="0"/>
                </a:cubicBezTo>
                <a:cubicBezTo>
                  <a:pt x="108" y="0"/>
                  <a:pt x="58" y="51"/>
                  <a:pt x="50" y="101"/>
                </a:cubicBezTo>
                <a:lnTo>
                  <a:pt x="32" y="101"/>
                </a:lnTo>
                <a:cubicBezTo>
                  <a:pt x="14" y="101"/>
                  <a:pt x="0" y="117"/>
                  <a:pt x="0" y="135"/>
                </a:cubicBezTo>
                <a:lnTo>
                  <a:pt x="0" y="302"/>
                </a:lnTo>
                <a:cubicBezTo>
                  <a:pt x="0" y="320"/>
                  <a:pt x="14" y="334"/>
                  <a:pt x="32" y="334"/>
                </a:cubicBezTo>
                <a:lnTo>
                  <a:pt x="299" y="334"/>
                </a:lnTo>
                <a:cubicBezTo>
                  <a:pt x="317" y="334"/>
                  <a:pt x="334" y="320"/>
                  <a:pt x="334" y="302"/>
                </a:cubicBezTo>
                <a:lnTo>
                  <a:pt x="334" y="135"/>
                </a:lnTo>
                <a:cubicBezTo>
                  <a:pt x="334" y="117"/>
                  <a:pt x="317" y="101"/>
                  <a:pt x="299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9">
            <a:extLst>
              <a:ext uri="{FF2B5EF4-FFF2-40B4-BE49-F238E27FC236}">
                <a16:creationId xmlns:a16="http://schemas.microsoft.com/office/drawing/2014/main" id="{6A1C183A-15F9-7746-A98C-85B412041CA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59938" y="2967038"/>
            <a:ext cx="250825" cy="254000"/>
          </a:xfrm>
          <a:custGeom>
            <a:avLst/>
            <a:gdLst>
              <a:gd name="T0" fmla="*/ 216 w 333"/>
              <a:gd name="T1" fmla="*/ 217 h 334"/>
              <a:gd name="T2" fmla="*/ 200 w 333"/>
              <a:gd name="T3" fmla="*/ 234 h 334"/>
              <a:gd name="T4" fmla="*/ 133 w 333"/>
              <a:gd name="T5" fmla="*/ 234 h 334"/>
              <a:gd name="T6" fmla="*/ 116 w 333"/>
              <a:gd name="T7" fmla="*/ 217 h 334"/>
              <a:gd name="T8" fmla="*/ 133 w 333"/>
              <a:gd name="T9" fmla="*/ 201 h 334"/>
              <a:gd name="T10" fmla="*/ 200 w 333"/>
              <a:gd name="T11" fmla="*/ 201 h 334"/>
              <a:gd name="T12" fmla="*/ 216 w 333"/>
              <a:gd name="T13" fmla="*/ 217 h 334"/>
              <a:gd name="T14" fmla="*/ 300 w 333"/>
              <a:gd name="T15" fmla="*/ 284 h 334"/>
              <a:gd name="T16" fmla="*/ 283 w 333"/>
              <a:gd name="T17" fmla="*/ 301 h 334"/>
              <a:gd name="T18" fmla="*/ 50 w 333"/>
              <a:gd name="T19" fmla="*/ 301 h 334"/>
              <a:gd name="T20" fmla="*/ 33 w 333"/>
              <a:gd name="T21" fmla="*/ 284 h 334"/>
              <a:gd name="T22" fmla="*/ 33 w 333"/>
              <a:gd name="T23" fmla="*/ 151 h 334"/>
              <a:gd name="T24" fmla="*/ 50 w 333"/>
              <a:gd name="T25" fmla="*/ 134 h 334"/>
              <a:gd name="T26" fmla="*/ 283 w 333"/>
              <a:gd name="T27" fmla="*/ 134 h 334"/>
              <a:gd name="T28" fmla="*/ 300 w 333"/>
              <a:gd name="T29" fmla="*/ 151 h 334"/>
              <a:gd name="T30" fmla="*/ 300 w 333"/>
              <a:gd name="T31" fmla="*/ 284 h 334"/>
              <a:gd name="T32" fmla="*/ 166 w 333"/>
              <a:gd name="T33" fmla="*/ 33 h 334"/>
              <a:gd name="T34" fmla="*/ 246 w 333"/>
              <a:gd name="T35" fmla="*/ 101 h 334"/>
              <a:gd name="T36" fmla="*/ 84 w 333"/>
              <a:gd name="T37" fmla="*/ 101 h 334"/>
              <a:gd name="T38" fmla="*/ 166 w 333"/>
              <a:gd name="T39" fmla="*/ 33 h 334"/>
              <a:gd name="T40" fmla="*/ 299 w 333"/>
              <a:gd name="T41" fmla="*/ 101 h 334"/>
              <a:gd name="T42" fmla="*/ 280 w 333"/>
              <a:gd name="T43" fmla="*/ 101 h 334"/>
              <a:gd name="T44" fmla="*/ 166 w 333"/>
              <a:gd name="T45" fmla="*/ 0 h 334"/>
              <a:gd name="T46" fmla="*/ 50 w 333"/>
              <a:gd name="T47" fmla="*/ 101 h 334"/>
              <a:gd name="T48" fmla="*/ 32 w 333"/>
              <a:gd name="T49" fmla="*/ 101 h 334"/>
              <a:gd name="T50" fmla="*/ 0 w 333"/>
              <a:gd name="T51" fmla="*/ 135 h 334"/>
              <a:gd name="T52" fmla="*/ 0 w 333"/>
              <a:gd name="T53" fmla="*/ 302 h 334"/>
              <a:gd name="T54" fmla="*/ 32 w 333"/>
              <a:gd name="T55" fmla="*/ 334 h 334"/>
              <a:gd name="T56" fmla="*/ 299 w 333"/>
              <a:gd name="T57" fmla="*/ 334 h 334"/>
              <a:gd name="T58" fmla="*/ 333 w 333"/>
              <a:gd name="T59" fmla="*/ 302 h 334"/>
              <a:gd name="T60" fmla="*/ 333 w 333"/>
              <a:gd name="T61" fmla="*/ 135 h 334"/>
              <a:gd name="T62" fmla="*/ 299 w 333"/>
              <a:gd name="T63" fmla="*/ 101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3" h="334">
                <a:moveTo>
                  <a:pt x="216" y="217"/>
                </a:moveTo>
                <a:cubicBezTo>
                  <a:pt x="216" y="227"/>
                  <a:pt x="209" y="234"/>
                  <a:pt x="200" y="234"/>
                </a:cubicBezTo>
                <a:lnTo>
                  <a:pt x="133" y="234"/>
                </a:lnTo>
                <a:cubicBezTo>
                  <a:pt x="124" y="234"/>
                  <a:pt x="116" y="227"/>
                  <a:pt x="116" y="217"/>
                </a:cubicBezTo>
                <a:cubicBezTo>
                  <a:pt x="116" y="208"/>
                  <a:pt x="124" y="201"/>
                  <a:pt x="133" y="201"/>
                </a:cubicBezTo>
                <a:lnTo>
                  <a:pt x="200" y="201"/>
                </a:lnTo>
                <a:cubicBezTo>
                  <a:pt x="209" y="201"/>
                  <a:pt x="216" y="208"/>
                  <a:pt x="216" y="217"/>
                </a:cubicBezTo>
                <a:close/>
                <a:moveTo>
                  <a:pt x="300" y="284"/>
                </a:moveTo>
                <a:cubicBezTo>
                  <a:pt x="300" y="293"/>
                  <a:pt x="292" y="301"/>
                  <a:pt x="283" y="301"/>
                </a:cubicBezTo>
                <a:lnTo>
                  <a:pt x="50" y="301"/>
                </a:lnTo>
                <a:cubicBezTo>
                  <a:pt x="40" y="301"/>
                  <a:pt x="33" y="293"/>
                  <a:pt x="33" y="284"/>
                </a:cubicBezTo>
                <a:lnTo>
                  <a:pt x="33" y="151"/>
                </a:lnTo>
                <a:cubicBezTo>
                  <a:pt x="33" y="141"/>
                  <a:pt x="40" y="134"/>
                  <a:pt x="50" y="134"/>
                </a:cubicBezTo>
                <a:lnTo>
                  <a:pt x="283" y="134"/>
                </a:lnTo>
                <a:cubicBezTo>
                  <a:pt x="292" y="134"/>
                  <a:pt x="300" y="141"/>
                  <a:pt x="300" y="151"/>
                </a:cubicBezTo>
                <a:lnTo>
                  <a:pt x="300" y="284"/>
                </a:lnTo>
                <a:close/>
                <a:moveTo>
                  <a:pt x="166" y="33"/>
                </a:moveTo>
                <a:cubicBezTo>
                  <a:pt x="203" y="33"/>
                  <a:pt x="236" y="67"/>
                  <a:pt x="246" y="101"/>
                </a:cubicBezTo>
                <a:lnTo>
                  <a:pt x="84" y="101"/>
                </a:lnTo>
                <a:cubicBezTo>
                  <a:pt x="91" y="67"/>
                  <a:pt x="126" y="33"/>
                  <a:pt x="166" y="33"/>
                </a:cubicBezTo>
                <a:close/>
                <a:moveTo>
                  <a:pt x="299" y="101"/>
                </a:moveTo>
                <a:lnTo>
                  <a:pt x="280" y="101"/>
                </a:lnTo>
                <a:cubicBezTo>
                  <a:pt x="270" y="51"/>
                  <a:pt x="222" y="0"/>
                  <a:pt x="166" y="0"/>
                </a:cubicBezTo>
                <a:cubicBezTo>
                  <a:pt x="108" y="0"/>
                  <a:pt x="58" y="51"/>
                  <a:pt x="50" y="101"/>
                </a:cubicBezTo>
                <a:lnTo>
                  <a:pt x="32" y="101"/>
                </a:lnTo>
                <a:cubicBezTo>
                  <a:pt x="14" y="101"/>
                  <a:pt x="0" y="117"/>
                  <a:pt x="0" y="135"/>
                </a:cubicBezTo>
                <a:lnTo>
                  <a:pt x="0" y="302"/>
                </a:lnTo>
                <a:cubicBezTo>
                  <a:pt x="0" y="320"/>
                  <a:pt x="14" y="334"/>
                  <a:pt x="32" y="334"/>
                </a:cubicBezTo>
                <a:lnTo>
                  <a:pt x="299" y="334"/>
                </a:lnTo>
                <a:cubicBezTo>
                  <a:pt x="317" y="334"/>
                  <a:pt x="333" y="320"/>
                  <a:pt x="333" y="302"/>
                </a:cubicBezTo>
                <a:lnTo>
                  <a:pt x="333" y="135"/>
                </a:lnTo>
                <a:cubicBezTo>
                  <a:pt x="333" y="117"/>
                  <a:pt x="317" y="101"/>
                  <a:pt x="299" y="1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20">
            <a:extLst>
              <a:ext uri="{FF2B5EF4-FFF2-40B4-BE49-F238E27FC236}">
                <a16:creationId xmlns:a16="http://schemas.microsoft.com/office/drawing/2014/main" id="{4BBAEBD5-0EB1-B541-9769-A8807FE02A9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56701" y="2967038"/>
            <a:ext cx="250825" cy="254000"/>
          </a:xfrm>
          <a:custGeom>
            <a:avLst/>
            <a:gdLst>
              <a:gd name="T0" fmla="*/ 200 w 333"/>
              <a:gd name="T1" fmla="*/ 66 h 333"/>
              <a:gd name="T2" fmla="*/ 33 w 333"/>
              <a:gd name="T3" fmla="*/ 66 h 333"/>
              <a:gd name="T4" fmla="*/ 33 w 333"/>
              <a:gd name="T5" fmla="*/ 166 h 333"/>
              <a:gd name="T6" fmla="*/ 200 w 333"/>
              <a:gd name="T7" fmla="*/ 166 h 333"/>
              <a:gd name="T8" fmla="*/ 200 w 333"/>
              <a:gd name="T9" fmla="*/ 66 h 333"/>
              <a:gd name="T10" fmla="*/ 167 w 333"/>
              <a:gd name="T11" fmla="*/ 133 h 333"/>
              <a:gd name="T12" fmla="*/ 67 w 333"/>
              <a:gd name="T13" fmla="*/ 133 h 333"/>
              <a:gd name="T14" fmla="*/ 67 w 333"/>
              <a:gd name="T15" fmla="*/ 100 h 333"/>
              <a:gd name="T16" fmla="*/ 167 w 333"/>
              <a:gd name="T17" fmla="*/ 100 h 333"/>
              <a:gd name="T18" fmla="*/ 167 w 333"/>
              <a:gd name="T19" fmla="*/ 133 h 333"/>
              <a:gd name="T20" fmla="*/ 333 w 333"/>
              <a:gd name="T21" fmla="*/ 0 h 333"/>
              <a:gd name="T22" fmla="*/ 233 w 333"/>
              <a:gd name="T23" fmla="*/ 0 h 333"/>
              <a:gd name="T24" fmla="*/ 233 w 333"/>
              <a:gd name="T25" fmla="*/ 200 h 333"/>
              <a:gd name="T26" fmla="*/ 33 w 333"/>
              <a:gd name="T27" fmla="*/ 200 h 333"/>
              <a:gd name="T28" fmla="*/ 33 w 333"/>
              <a:gd name="T29" fmla="*/ 233 h 333"/>
              <a:gd name="T30" fmla="*/ 33 w 333"/>
              <a:gd name="T31" fmla="*/ 236 h 333"/>
              <a:gd name="T32" fmla="*/ 0 w 333"/>
              <a:gd name="T33" fmla="*/ 283 h 333"/>
              <a:gd name="T34" fmla="*/ 50 w 333"/>
              <a:gd name="T35" fmla="*/ 333 h 333"/>
              <a:gd name="T36" fmla="*/ 100 w 333"/>
              <a:gd name="T37" fmla="*/ 283 h 333"/>
              <a:gd name="T38" fmla="*/ 67 w 333"/>
              <a:gd name="T39" fmla="*/ 236 h 333"/>
              <a:gd name="T40" fmla="*/ 67 w 333"/>
              <a:gd name="T41" fmla="*/ 233 h 333"/>
              <a:gd name="T42" fmla="*/ 233 w 333"/>
              <a:gd name="T43" fmla="*/ 233 h 333"/>
              <a:gd name="T44" fmla="*/ 233 w 333"/>
              <a:gd name="T45" fmla="*/ 236 h 333"/>
              <a:gd name="T46" fmla="*/ 200 w 333"/>
              <a:gd name="T47" fmla="*/ 283 h 333"/>
              <a:gd name="T48" fmla="*/ 250 w 333"/>
              <a:gd name="T49" fmla="*/ 333 h 333"/>
              <a:gd name="T50" fmla="*/ 300 w 333"/>
              <a:gd name="T51" fmla="*/ 283 h 333"/>
              <a:gd name="T52" fmla="*/ 267 w 333"/>
              <a:gd name="T53" fmla="*/ 236 h 333"/>
              <a:gd name="T54" fmla="*/ 267 w 333"/>
              <a:gd name="T55" fmla="*/ 33 h 333"/>
              <a:gd name="T56" fmla="*/ 333 w 333"/>
              <a:gd name="T57" fmla="*/ 33 h 333"/>
              <a:gd name="T58" fmla="*/ 333 w 333"/>
              <a:gd name="T59" fmla="*/ 0 h 333"/>
              <a:gd name="T60" fmla="*/ 50 w 333"/>
              <a:gd name="T61" fmla="*/ 266 h 333"/>
              <a:gd name="T62" fmla="*/ 67 w 333"/>
              <a:gd name="T63" fmla="*/ 283 h 333"/>
              <a:gd name="T64" fmla="*/ 50 w 333"/>
              <a:gd name="T65" fmla="*/ 300 h 333"/>
              <a:gd name="T66" fmla="*/ 33 w 333"/>
              <a:gd name="T67" fmla="*/ 283 h 333"/>
              <a:gd name="T68" fmla="*/ 50 w 333"/>
              <a:gd name="T69" fmla="*/ 266 h 333"/>
              <a:gd name="T70" fmla="*/ 250 w 333"/>
              <a:gd name="T71" fmla="*/ 266 h 333"/>
              <a:gd name="T72" fmla="*/ 267 w 333"/>
              <a:gd name="T73" fmla="*/ 283 h 333"/>
              <a:gd name="T74" fmla="*/ 250 w 333"/>
              <a:gd name="T75" fmla="*/ 300 h 333"/>
              <a:gd name="T76" fmla="*/ 233 w 333"/>
              <a:gd name="T77" fmla="*/ 283 h 333"/>
              <a:gd name="T78" fmla="*/ 250 w 333"/>
              <a:gd name="T79" fmla="*/ 2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3">
                <a:moveTo>
                  <a:pt x="200" y="66"/>
                </a:moveTo>
                <a:lnTo>
                  <a:pt x="33" y="66"/>
                </a:lnTo>
                <a:lnTo>
                  <a:pt x="33" y="166"/>
                </a:lnTo>
                <a:lnTo>
                  <a:pt x="200" y="166"/>
                </a:lnTo>
                <a:lnTo>
                  <a:pt x="200" y="66"/>
                </a:lnTo>
                <a:close/>
                <a:moveTo>
                  <a:pt x="167" y="133"/>
                </a:moveTo>
                <a:lnTo>
                  <a:pt x="67" y="133"/>
                </a:lnTo>
                <a:lnTo>
                  <a:pt x="67" y="100"/>
                </a:lnTo>
                <a:lnTo>
                  <a:pt x="167" y="100"/>
                </a:lnTo>
                <a:lnTo>
                  <a:pt x="167" y="133"/>
                </a:lnTo>
                <a:close/>
                <a:moveTo>
                  <a:pt x="333" y="0"/>
                </a:moveTo>
                <a:lnTo>
                  <a:pt x="233" y="0"/>
                </a:lnTo>
                <a:lnTo>
                  <a:pt x="233" y="200"/>
                </a:lnTo>
                <a:lnTo>
                  <a:pt x="33" y="200"/>
                </a:lnTo>
                <a:lnTo>
                  <a:pt x="33" y="233"/>
                </a:lnTo>
                <a:lnTo>
                  <a:pt x="33" y="236"/>
                </a:lnTo>
                <a:cubicBezTo>
                  <a:pt x="14" y="243"/>
                  <a:pt x="0" y="261"/>
                  <a:pt x="0" y="283"/>
                </a:cubicBezTo>
                <a:cubicBezTo>
                  <a:pt x="0" y="311"/>
                  <a:pt x="22" y="333"/>
                  <a:pt x="50" y="333"/>
                </a:cubicBezTo>
                <a:cubicBezTo>
                  <a:pt x="78" y="333"/>
                  <a:pt x="100" y="311"/>
                  <a:pt x="100" y="283"/>
                </a:cubicBezTo>
                <a:cubicBezTo>
                  <a:pt x="100" y="261"/>
                  <a:pt x="86" y="243"/>
                  <a:pt x="67" y="236"/>
                </a:cubicBezTo>
                <a:lnTo>
                  <a:pt x="67" y="233"/>
                </a:lnTo>
                <a:lnTo>
                  <a:pt x="233" y="233"/>
                </a:lnTo>
                <a:lnTo>
                  <a:pt x="233" y="236"/>
                </a:lnTo>
                <a:cubicBezTo>
                  <a:pt x="214" y="243"/>
                  <a:pt x="200" y="261"/>
                  <a:pt x="200" y="283"/>
                </a:cubicBezTo>
                <a:cubicBezTo>
                  <a:pt x="200" y="311"/>
                  <a:pt x="222" y="333"/>
                  <a:pt x="250" y="333"/>
                </a:cubicBezTo>
                <a:cubicBezTo>
                  <a:pt x="278" y="333"/>
                  <a:pt x="300" y="311"/>
                  <a:pt x="300" y="283"/>
                </a:cubicBezTo>
                <a:cubicBezTo>
                  <a:pt x="300" y="261"/>
                  <a:pt x="286" y="243"/>
                  <a:pt x="267" y="236"/>
                </a:cubicBezTo>
                <a:lnTo>
                  <a:pt x="267" y="33"/>
                </a:lnTo>
                <a:lnTo>
                  <a:pt x="333" y="33"/>
                </a:lnTo>
                <a:lnTo>
                  <a:pt x="333" y="0"/>
                </a:lnTo>
                <a:close/>
                <a:moveTo>
                  <a:pt x="50" y="266"/>
                </a:moveTo>
                <a:cubicBezTo>
                  <a:pt x="59" y="269"/>
                  <a:pt x="67" y="272"/>
                  <a:pt x="67" y="283"/>
                </a:cubicBezTo>
                <a:cubicBezTo>
                  <a:pt x="67" y="292"/>
                  <a:pt x="59" y="300"/>
                  <a:pt x="50" y="300"/>
                </a:cubicBezTo>
                <a:cubicBezTo>
                  <a:pt x="41" y="300"/>
                  <a:pt x="33" y="292"/>
                  <a:pt x="33" y="283"/>
                </a:cubicBezTo>
                <a:cubicBezTo>
                  <a:pt x="33" y="272"/>
                  <a:pt x="41" y="269"/>
                  <a:pt x="50" y="266"/>
                </a:cubicBezTo>
                <a:close/>
                <a:moveTo>
                  <a:pt x="250" y="266"/>
                </a:moveTo>
                <a:cubicBezTo>
                  <a:pt x="259" y="269"/>
                  <a:pt x="267" y="272"/>
                  <a:pt x="267" y="283"/>
                </a:cubicBezTo>
                <a:cubicBezTo>
                  <a:pt x="267" y="292"/>
                  <a:pt x="259" y="300"/>
                  <a:pt x="250" y="300"/>
                </a:cubicBezTo>
                <a:cubicBezTo>
                  <a:pt x="241" y="300"/>
                  <a:pt x="233" y="292"/>
                  <a:pt x="233" y="283"/>
                </a:cubicBezTo>
                <a:cubicBezTo>
                  <a:pt x="233" y="272"/>
                  <a:pt x="241" y="269"/>
                  <a:pt x="250" y="2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21">
            <a:extLst>
              <a:ext uri="{FF2B5EF4-FFF2-40B4-BE49-F238E27FC236}">
                <a16:creationId xmlns:a16="http://schemas.microsoft.com/office/drawing/2014/main" id="{9001BF53-EA43-3C42-96B9-8E10D2EE3FA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53463" y="2967038"/>
            <a:ext cx="252413" cy="254000"/>
          </a:xfrm>
          <a:custGeom>
            <a:avLst/>
            <a:gdLst>
              <a:gd name="T0" fmla="*/ 200 w 334"/>
              <a:gd name="T1" fmla="*/ 66 h 333"/>
              <a:gd name="T2" fmla="*/ 34 w 334"/>
              <a:gd name="T3" fmla="*/ 66 h 333"/>
              <a:gd name="T4" fmla="*/ 34 w 334"/>
              <a:gd name="T5" fmla="*/ 166 h 333"/>
              <a:gd name="T6" fmla="*/ 200 w 334"/>
              <a:gd name="T7" fmla="*/ 166 h 333"/>
              <a:gd name="T8" fmla="*/ 200 w 334"/>
              <a:gd name="T9" fmla="*/ 66 h 333"/>
              <a:gd name="T10" fmla="*/ 334 w 334"/>
              <a:gd name="T11" fmla="*/ 0 h 333"/>
              <a:gd name="T12" fmla="*/ 234 w 334"/>
              <a:gd name="T13" fmla="*/ 0 h 333"/>
              <a:gd name="T14" fmla="*/ 234 w 334"/>
              <a:gd name="T15" fmla="*/ 200 h 333"/>
              <a:gd name="T16" fmla="*/ 34 w 334"/>
              <a:gd name="T17" fmla="*/ 200 h 333"/>
              <a:gd name="T18" fmla="*/ 34 w 334"/>
              <a:gd name="T19" fmla="*/ 236 h 333"/>
              <a:gd name="T20" fmla="*/ 0 w 334"/>
              <a:gd name="T21" fmla="*/ 283 h 333"/>
              <a:gd name="T22" fmla="*/ 50 w 334"/>
              <a:gd name="T23" fmla="*/ 333 h 333"/>
              <a:gd name="T24" fmla="*/ 100 w 334"/>
              <a:gd name="T25" fmla="*/ 283 h 333"/>
              <a:gd name="T26" fmla="*/ 67 w 334"/>
              <a:gd name="T27" fmla="*/ 236 h 333"/>
              <a:gd name="T28" fmla="*/ 67 w 334"/>
              <a:gd name="T29" fmla="*/ 233 h 333"/>
              <a:gd name="T30" fmla="*/ 234 w 334"/>
              <a:gd name="T31" fmla="*/ 233 h 333"/>
              <a:gd name="T32" fmla="*/ 234 w 334"/>
              <a:gd name="T33" fmla="*/ 236 h 333"/>
              <a:gd name="T34" fmla="*/ 200 w 334"/>
              <a:gd name="T35" fmla="*/ 283 h 333"/>
              <a:gd name="T36" fmla="*/ 250 w 334"/>
              <a:gd name="T37" fmla="*/ 333 h 333"/>
              <a:gd name="T38" fmla="*/ 300 w 334"/>
              <a:gd name="T39" fmla="*/ 283 h 333"/>
              <a:gd name="T40" fmla="*/ 267 w 334"/>
              <a:gd name="T41" fmla="*/ 236 h 333"/>
              <a:gd name="T42" fmla="*/ 267 w 334"/>
              <a:gd name="T43" fmla="*/ 33 h 333"/>
              <a:gd name="T44" fmla="*/ 334 w 334"/>
              <a:gd name="T45" fmla="*/ 33 h 333"/>
              <a:gd name="T46" fmla="*/ 334 w 334"/>
              <a:gd name="T47" fmla="*/ 0 h 333"/>
              <a:gd name="T48" fmla="*/ 50 w 334"/>
              <a:gd name="T49" fmla="*/ 266 h 333"/>
              <a:gd name="T50" fmla="*/ 67 w 334"/>
              <a:gd name="T51" fmla="*/ 283 h 333"/>
              <a:gd name="T52" fmla="*/ 50 w 334"/>
              <a:gd name="T53" fmla="*/ 300 h 333"/>
              <a:gd name="T54" fmla="*/ 34 w 334"/>
              <a:gd name="T55" fmla="*/ 283 h 333"/>
              <a:gd name="T56" fmla="*/ 50 w 334"/>
              <a:gd name="T57" fmla="*/ 266 h 333"/>
              <a:gd name="T58" fmla="*/ 250 w 334"/>
              <a:gd name="T59" fmla="*/ 266 h 333"/>
              <a:gd name="T60" fmla="*/ 267 w 334"/>
              <a:gd name="T61" fmla="*/ 283 h 333"/>
              <a:gd name="T62" fmla="*/ 250 w 334"/>
              <a:gd name="T63" fmla="*/ 300 h 333"/>
              <a:gd name="T64" fmla="*/ 234 w 334"/>
              <a:gd name="T65" fmla="*/ 283 h 333"/>
              <a:gd name="T66" fmla="*/ 250 w 334"/>
              <a:gd name="T67" fmla="*/ 2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4" h="333">
                <a:moveTo>
                  <a:pt x="200" y="66"/>
                </a:moveTo>
                <a:lnTo>
                  <a:pt x="34" y="66"/>
                </a:lnTo>
                <a:lnTo>
                  <a:pt x="34" y="166"/>
                </a:lnTo>
                <a:lnTo>
                  <a:pt x="200" y="166"/>
                </a:lnTo>
                <a:lnTo>
                  <a:pt x="200" y="66"/>
                </a:lnTo>
                <a:close/>
                <a:moveTo>
                  <a:pt x="334" y="0"/>
                </a:moveTo>
                <a:lnTo>
                  <a:pt x="234" y="0"/>
                </a:lnTo>
                <a:lnTo>
                  <a:pt x="234" y="200"/>
                </a:lnTo>
                <a:lnTo>
                  <a:pt x="34" y="200"/>
                </a:lnTo>
                <a:lnTo>
                  <a:pt x="34" y="236"/>
                </a:lnTo>
                <a:cubicBezTo>
                  <a:pt x="14" y="243"/>
                  <a:pt x="0" y="261"/>
                  <a:pt x="0" y="283"/>
                </a:cubicBezTo>
                <a:cubicBezTo>
                  <a:pt x="0" y="311"/>
                  <a:pt x="23" y="333"/>
                  <a:pt x="50" y="333"/>
                </a:cubicBezTo>
                <a:cubicBezTo>
                  <a:pt x="78" y="333"/>
                  <a:pt x="100" y="311"/>
                  <a:pt x="100" y="283"/>
                </a:cubicBezTo>
                <a:cubicBezTo>
                  <a:pt x="100" y="261"/>
                  <a:pt x="86" y="243"/>
                  <a:pt x="67" y="236"/>
                </a:cubicBezTo>
                <a:lnTo>
                  <a:pt x="67" y="233"/>
                </a:lnTo>
                <a:lnTo>
                  <a:pt x="234" y="233"/>
                </a:lnTo>
                <a:lnTo>
                  <a:pt x="234" y="236"/>
                </a:lnTo>
                <a:cubicBezTo>
                  <a:pt x="214" y="243"/>
                  <a:pt x="200" y="261"/>
                  <a:pt x="200" y="283"/>
                </a:cubicBezTo>
                <a:cubicBezTo>
                  <a:pt x="200" y="311"/>
                  <a:pt x="223" y="333"/>
                  <a:pt x="250" y="333"/>
                </a:cubicBezTo>
                <a:cubicBezTo>
                  <a:pt x="278" y="333"/>
                  <a:pt x="300" y="311"/>
                  <a:pt x="300" y="283"/>
                </a:cubicBezTo>
                <a:cubicBezTo>
                  <a:pt x="300" y="261"/>
                  <a:pt x="286" y="243"/>
                  <a:pt x="267" y="236"/>
                </a:cubicBezTo>
                <a:lnTo>
                  <a:pt x="267" y="33"/>
                </a:lnTo>
                <a:lnTo>
                  <a:pt x="334" y="33"/>
                </a:lnTo>
                <a:lnTo>
                  <a:pt x="334" y="0"/>
                </a:lnTo>
                <a:close/>
                <a:moveTo>
                  <a:pt x="50" y="266"/>
                </a:moveTo>
                <a:cubicBezTo>
                  <a:pt x="59" y="269"/>
                  <a:pt x="67" y="272"/>
                  <a:pt x="67" y="283"/>
                </a:cubicBezTo>
                <a:cubicBezTo>
                  <a:pt x="67" y="292"/>
                  <a:pt x="60" y="300"/>
                  <a:pt x="50" y="300"/>
                </a:cubicBezTo>
                <a:cubicBezTo>
                  <a:pt x="41" y="300"/>
                  <a:pt x="34" y="292"/>
                  <a:pt x="34" y="283"/>
                </a:cubicBezTo>
                <a:cubicBezTo>
                  <a:pt x="34" y="272"/>
                  <a:pt x="41" y="269"/>
                  <a:pt x="50" y="266"/>
                </a:cubicBezTo>
                <a:close/>
                <a:moveTo>
                  <a:pt x="250" y="266"/>
                </a:moveTo>
                <a:cubicBezTo>
                  <a:pt x="259" y="269"/>
                  <a:pt x="267" y="272"/>
                  <a:pt x="267" y="283"/>
                </a:cubicBezTo>
                <a:cubicBezTo>
                  <a:pt x="267" y="292"/>
                  <a:pt x="260" y="300"/>
                  <a:pt x="250" y="300"/>
                </a:cubicBezTo>
                <a:cubicBezTo>
                  <a:pt x="241" y="300"/>
                  <a:pt x="234" y="292"/>
                  <a:pt x="234" y="283"/>
                </a:cubicBezTo>
                <a:cubicBezTo>
                  <a:pt x="234" y="272"/>
                  <a:pt x="241" y="269"/>
                  <a:pt x="250" y="2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22">
            <a:extLst>
              <a:ext uri="{FF2B5EF4-FFF2-40B4-BE49-F238E27FC236}">
                <a16:creationId xmlns:a16="http://schemas.microsoft.com/office/drawing/2014/main" id="{6B881919-3900-844E-B94F-182E1DC2A0A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48638" y="2967038"/>
            <a:ext cx="254000" cy="257175"/>
          </a:xfrm>
          <a:custGeom>
            <a:avLst/>
            <a:gdLst>
              <a:gd name="T0" fmla="*/ 170 w 337"/>
              <a:gd name="T1" fmla="*/ 116 h 338"/>
              <a:gd name="T2" fmla="*/ 154 w 337"/>
              <a:gd name="T3" fmla="*/ 133 h 338"/>
              <a:gd name="T4" fmla="*/ 87 w 337"/>
              <a:gd name="T5" fmla="*/ 133 h 338"/>
              <a:gd name="T6" fmla="*/ 70 w 337"/>
              <a:gd name="T7" fmla="*/ 116 h 338"/>
              <a:gd name="T8" fmla="*/ 87 w 337"/>
              <a:gd name="T9" fmla="*/ 100 h 338"/>
              <a:gd name="T10" fmla="*/ 154 w 337"/>
              <a:gd name="T11" fmla="*/ 100 h 338"/>
              <a:gd name="T12" fmla="*/ 170 w 337"/>
              <a:gd name="T13" fmla="*/ 116 h 338"/>
              <a:gd name="T14" fmla="*/ 204 w 337"/>
              <a:gd name="T15" fmla="*/ 100 h 338"/>
              <a:gd name="T16" fmla="*/ 170 w 337"/>
              <a:gd name="T17" fmla="*/ 66 h 338"/>
              <a:gd name="T18" fmla="*/ 70 w 337"/>
              <a:gd name="T19" fmla="*/ 66 h 338"/>
              <a:gd name="T20" fmla="*/ 37 w 337"/>
              <a:gd name="T21" fmla="*/ 100 h 338"/>
              <a:gd name="T22" fmla="*/ 37 w 337"/>
              <a:gd name="T23" fmla="*/ 133 h 338"/>
              <a:gd name="T24" fmla="*/ 70 w 337"/>
              <a:gd name="T25" fmla="*/ 166 h 338"/>
              <a:gd name="T26" fmla="*/ 170 w 337"/>
              <a:gd name="T27" fmla="*/ 166 h 338"/>
              <a:gd name="T28" fmla="*/ 204 w 337"/>
              <a:gd name="T29" fmla="*/ 133 h 338"/>
              <a:gd name="T30" fmla="*/ 204 w 337"/>
              <a:gd name="T31" fmla="*/ 100 h 338"/>
              <a:gd name="T32" fmla="*/ 254 w 337"/>
              <a:gd name="T33" fmla="*/ 300 h 338"/>
              <a:gd name="T34" fmla="*/ 237 w 337"/>
              <a:gd name="T35" fmla="*/ 283 h 338"/>
              <a:gd name="T36" fmla="*/ 254 w 337"/>
              <a:gd name="T37" fmla="*/ 266 h 338"/>
              <a:gd name="T38" fmla="*/ 270 w 337"/>
              <a:gd name="T39" fmla="*/ 283 h 338"/>
              <a:gd name="T40" fmla="*/ 254 w 337"/>
              <a:gd name="T41" fmla="*/ 300 h 338"/>
              <a:gd name="T42" fmla="*/ 54 w 337"/>
              <a:gd name="T43" fmla="*/ 300 h 338"/>
              <a:gd name="T44" fmla="*/ 37 w 337"/>
              <a:gd name="T45" fmla="*/ 283 h 338"/>
              <a:gd name="T46" fmla="*/ 54 w 337"/>
              <a:gd name="T47" fmla="*/ 266 h 338"/>
              <a:gd name="T48" fmla="*/ 70 w 337"/>
              <a:gd name="T49" fmla="*/ 283 h 338"/>
              <a:gd name="T50" fmla="*/ 54 w 337"/>
              <a:gd name="T51" fmla="*/ 300 h 338"/>
              <a:gd name="T52" fmla="*/ 270 w 337"/>
              <a:gd name="T53" fmla="*/ 50 h 338"/>
              <a:gd name="T54" fmla="*/ 287 w 337"/>
              <a:gd name="T55" fmla="*/ 33 h 338"/>
              <a:gd name="T56" fmla="*/ 320 w 337"/>
              <a:gd name="T57" fmla="*/ 33 h 338"/>
              <a:gd name="T58" fmla="*/ 337 w 337"/>
              <a:gd name="T59" fmla="*/ 16 h 338"/>
              <a:gd name="T60" fmla="*/ 320 w 337"/>
              <a:gd name="T61" fmla="*/ 0 h 338"/>
              <a:gd name="T62" fmla="*/ 270 w 337"/>
              <a:gd name="T63" fmla="*/ 0 h 338"/>
              <a:gd name="T64" fmla="*/ 237 w 337"/>
              <a:gd name="T65" fmla="*/ 33 h 338"/>
              <a:gd name="T66" fmla="*/ 237 w 337"/>
              <a:gd name="T67" fmla="*/ 200 h 338"/>
              <a:gd name="T68" fmla="*/ 70 w 337"/>
              <a:gd name="T69" fmla="*/ 200 h 338"/>
              <a:gd name="T70" fmla="*/ 37 w 337"/>
              <a:gd name="T71" fmla="*/ 233 h 338"/>
              <a:gd name="T72" fmla="*/ 37 w 337"/>
              <a:gd name="T73" fmla="*/ 236 h 338"/>
              <a:gd name="T74" fmla="*/ 5 w 337"/>
              <a:gd name="T75" fmla="*/ 293 h 338"/>
              <a:gd name="T76" fmla="*/ 44 w 337"/>
              <a:gd name="T77" fmla="*/ 332 h 338"/>
              <a:gd name="T78" fmla="*/ 104 w 337"/>
              <a:gd name="T79" fmla="*/ 283 h 338"/>
              <a:gd name="T80" fmla="*/ 70 w 337"/>
              <a:gd name="T81" fmla="*/ 236 h 338"/>
              <a:gd name="T82" fmla="*/ 70 w 337"/>
              <a:gd name="T83" fmla="*/ 233 h 338"/>
              <a:gd name="T84" fmla="*/ 237 w 337"/>
              <a:gd name="T85" fmla="*/ 233 h 338"/>
              <a:gd name="T86" fmla="*/ 237 w 337"/>
              <a:gd name="T87" fmla="*/ 236 h 338"/>
              <a:gd name="T88" fmla="*/ 205 w 337"/>
              <a:gd name="T89" fmla="*/ 293 h 338"/>
              <a:gd name="T90" fmla="*/ 244 w 337"/>
              <a:gd name="T91" fmla="*/ 332 h 338"/>
              <a:gd name="T92" fmla="*/ 304 w 337"/>
              <a:gd name="T93" fmla="*/ 283 h 338"/>
              <a:gd name="T94" fmla="*/ 270 w 337"/>
              <a:gd name="T95" fmla="*/ 236 h 338"/>
              <a:gd name="T96" fmla="*/ 270 w 337"/>
              <a:gd name="T97" fmla="*/ 50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7" h="338">
                <a:moveTo>
                  <a:pt x="170" y="116"/>
                </a:moveTo>
                <a:cubicBezTo>
                  <a:pt x="170" y="126"/>
                  <a:pt x="163" y="133"/>
                  <a:pt x="154" y="133"/>
                </a:cubicBezTo>
                <a:lnTo>
                  <a:pt x="87" y="133"/>
                </a:lnTo>
                <a:cubicBezTo>
                  <a:pt x="78" y="133"/>
                  <a:pt x="70" y="126"/>
                  <a:pt x="70" y="116"/>
                </a:cubicBezTo>
                <a:cubicBezTo>
                  <a:pt x="70" y="107"/>
                  <a:pt x="78" y="100"/>
                  <a:pt x="87" y="100"/>
                </a:cubicBezTo>
                <a:lnTo>
                  <a:pt x="154" y="100"/>
                </a:lnTo>
                <a:cubicBezTo>
                  <a:pt x="163" y="100"/>
                  <a:pt x="170" y="107"/>
                  <a:pt x="170" y="116"/>
                </a:cubicBezTo>
                <a:close/>
                <a:moveTo>
                  <a:pt x="204" y="100"/>
                </a:moveTo>
                <a:cubicBezTo>
                  <a:pt x="204" y="81"/>
                  <a:pt x="189" y="66"/>
                  <a:pt x="170" y="66"/>
                </a:cubicBezTo>
                <a:lnTo>
                  <a:pt x="70" y="66"/>
                </a:lnTo>
                <a:cubicBezTo>
                  <a:pt x="52" y="66"/>
                  <a:pt x="37" y="81"/>
                  <a:pt x="37" y="100"/>
                </a:cubicBezTo>
                <a:lnTo>
                  <a:pt x="37" y="133"/>
                </a:lnTo>
                <a:cubicBezTo>
                  <a:pt x="37" y="151"/>
                  <a:pt x="52" y="166"/>
                  <a:pt x="70" y="166"/>
                </a:cubicBezTo>
                <a:lnTo>
                  <a:pt x="170" y="166"/>
                </a:lnTo>
                <a:cubicBezTo>
                  <a:pt x="189" y="166"/>
                  <a:pt x="204" y="151"/>
                  <a:pt x="204" y="133"/>
                </a:cubicBezTo>
                <a:lnTo>
                  <a:pt x="204" y="100"/>
                </a:lnTo>
                <a:close/>
                <a:moveTo>
                  <a:pt x="254" y="300"/>
                </a:moveTo>
                <a:cubicBezTo>
                  <a:pt x="244" y="300"/>
                  <a:pt x="237" y="292"/>
                  <a:pt x="237" y="283"/>
                </a:cubicBezTo>
                <a:cubicBezTo>
                  <a:pt x="237" y="272"/>
                  <a:pt x="245" y="269"/>
                  <a:pt x="254" y="266"/>
                </a:cubicBezTo>
                <a:cubicBezTo>
                  <a:pt x="263" y="269"/>
                  <a:pt x="270" y="272"/>
                  <a:pt x="270" y="283"/>
                </a:cubicBezTo>
                <a:cubicBezTo>
                  <a:pt x="270" y="292"/>
                  <a:pt x="263" y="300"/>
                  <a:pt x="254" y="300"/>
                </a:cubicBezTo>
                <a:close/>
                <a:moveTo>
                  <a:pt x="54" y="300"/>
                </a:moveTo>
                <a:cubicBezTo>
                  <a:pt x="44" y="300"/>
                  <a:pt x="37" y="292"/>
                  <a:pt x="37" y="283"/>
                </a:cubicBezTo>
                <a:cubicBezTo>
                  <a:pt x="37" y="272"/>
                  <a:pt x="45" y="269"/>
                  <a:pt x="54" y="266"/>
                </a:cubicBezTo>
                <a:cubicBezTo>
                  <a:pt x="63" y="269"/>
                  <a:pt x="70" y="272"/>
                  <a:pt x="70" y="283"/>
                </a:cubicBezTo>
                <a:cubicBezTo>
                  <a:pt x="70" y="292"/>
                  <a:pt x="63" y="300"/>
                  <a:pt x="54" y="300"/>
                </a:cubicBezTo>
                <a:close/>
                <a:moveTo>
                  <a:pt x="270" y="50"/>
                </a:moveTo>
                <a:cubicBezTo>
                  <a:pt x="270" y="40"/>
                  <a:pt x="278" y="33"/>
                  <a:pt x="287" y="33"/>
                </a:cubicBezTo>
                <a:lnTo>
                  <a:pt x="320" y="33"/>
                </a:lnTo>
                <a:cubicBezTo>
                  <a:pt x="330" y="33"/>
                  <a:pt x="337" y="26"/>
                  <a:pt x="337" y="16"/>
                </a:cubicBezTo>
                <a:cubicBezTo>
                  <a:pt x="337" y="7"/>
                  <a:pt x="330" y="0"/>
                  <a:pt x="320" y="0"/>
                </a:cubicBezTo>
                <a:lnTo>
                  <a:pt x="270" y="0"/>
                </a:lnTo>
                <a:cubicBezTo>
                  <a:pt x="252" y="0"/>
                  <a:pt x="237" y="15"/>
                  <a:pt x="237" y="33"/>
                </a:cubicBezTo>
                <a:lnTo>
                  <a:pt x="237" y="200"/>
                </a:lnTo>
                <a:lnTo>
                  <a:pt x="70" y="200"/>
                </a:lnTo>
                <a:cubicBezTo>
                  <a:pt x="52" y="200"/>
                  <a:pt x="37" y="215"/>
                  <a:pt x="37" y="233"/>
                </a:cubicBezTo>
                <a:lnTo>
                  <a:pt x="37" y="236"/>
                </a:lnTo>
                <a:cubicBezTo>
                  <a:pt x="15" y="244"/>
                  <a:pt x="0" y="267"/>
                  <a:pt x="5" y="293"/>
                </a:cubicBezTo>
                <a:cubicBezTo>
                  <a:pt x="8" y="313"/>
                  <a:pt x="25" y="329"/>
                  <a:pt x="44" y="332"/>
                </a:cubicBezTo>
                <a:cubicBezTo>
                  <a:pt x="76" y="338"/>
                  <a:pt x="104" y="314"/>
                  <a:pt x="104" y="283"/>
                </a:cubicBezTo>
                <a:cubicBezTo>
                  <a:pt x="104" y="261"/>
                  <a:pt x="90" y="243"/>
                  <a:pt x="70" y="236"/>
                </a:cubicBezTo>
                <a:lnTo>
                  <a:pt x="70" y="233"/>
                </a:lnTo>
                <a:lnTo>
                  <a:pt x="237" y="233"/>
                </a:lnTo>
                <a:lnTo>
                  <a:pt x="237" y="236"/>
                </a:lnTo>
                <a:cubicBezTo>
                  <a:pt x="215" y="244"/>
                  <a:pt x="200" y="267"/>
                  <a:pt x="205" y="293"/>
                </a:cubicBezTo>
                <a:cubicBezTo>
                  <a:pt x="208" y="313"/>
                  <a:pt x="225" y="329"/>
                  <a:pt x="244" y="332"/>
                </a:cubicBezTo>
                <a:cubicBezTo>
                  <a:pt x="276" y="338"/>
                  <a:pt x="304" y="314"/>
                  <a:pt x="304" y="283"/>
                </a:cubicBezTo>
                <a:cubicBezTo>
                  <a:pt x="304" y="261"/>
                  <a:pt x="290" y="243"/>
                  <a:pt x="270" y="236"/>
                </a:cubicBezTo>
                <a:lnTo>
                  <a:pt x="270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23">
            <a:extLst>
              <a:ext uri="{FF2B5EF4-FFF2-40B4-BE49-F238E27FC236}">
                <a16:creationId xmlns:a16="http://schemas.microsoft.com/office/drawing/2014/main" id="{85A01B5A-A515-7948-BF68-3B0593EC1BD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45401" y="2967038"/>
            <a:ext cx="254000" cy="257175"/>
          </a:xfrm>
          <a:custGeom>
            <a:avLst/>
            <a:gdLst>
              <a:gd name="T0" fmla="*/ 204 w 337"/>
              <a:gd name="T1" fmla="*/ 133 h 338"/>
              <a:gd name="T2" fmla="*/ 171 w 337"/>
              <a:gd name="T3" fmla="*/ 166 h 338"/>
              <a:gd name="T4" fmla="*/ 71 w 337"/>
              <a:gd name="T5" fmla="*/ 166 h 338"/>
              <a:gd name="T6" fmla="*/ 37 w 337"/>
              <a:gd name="T7" fmla="*/ 133 h 338"/>
              <a:gd name="T8" fmla="*/ 37 w 337"/>
              <a:gd name="T9" fmla="*/ 100 h 338"/>
              <a:gd name="T10" fmla="*/ 71 w 337"/>
              <a:gd name="T11" fmla="*/ 66 h 338"/>
              <a:gd name="T12" fmla="*/ 171 w 337"/>
              <a:gd name="T13" fmla="*/ 66 h 338"/>
              <a:gd name="T14" fmla="*/ 204 w 337"/>
              <a:gd name="T15" fmla="*/ 100 h 338"/>
              <a:gd name="T16" fmla="*/ 204 w 337"/>
              <a:gd name="T17" fmla="*/ 133 h 338"/>
              <a:gd name="T18" fmla="*/ 254 w 337"/>
              <a:gd name="T19" fmla="*/ 300 h 338"/>
              <a:gd name="T20" fmla="*/ 237 w 337"/>
              <a:gd name="T21" fmla="*/ 283 h 338"/>
              <a:gd name="T22" fmla="*/ 254 w 337"/>
              <a:gd name="T23" fmla="*/ 266 h 338"/>
              <a:gd name="T24" fmla="*/ 270 w 337"/>
              <a:gd name="T25" fmla="*/ 283 h 338"/>
              <a:gd name="T26" fmla="*/ 254 w 337"/>
              <a:gd name="T27" fmla="*/ 300 h 338"/>
              <a:gd name="T28" fmla="*/ 54 w 337"/>
              <a:gd name="T29" fmla="*/ 300 h 338"/>
              <a:gd name="T30" fmla="*/ 37 w 337"/>
              <a:gd name="T31" fmla="*/ 283 h 338"/>
              <a:gd name="T32" fmla="*/ 54 w 337"/>
              <a:gd name="T33" fmla="*/ 266 h 338"/>
              <a:gd name="T34" fmla="*/ 70 w 337"/>
              <a:gd name="T35" fmla="*/ 283 h 338"/>
              <a:gd name="T36" fmla="*/ 54 w 337"/>
              <a:gd name="T37" fmla="*/ 300 h 338"/>
              <a:gd name="T38" fmla="*/ 271 w 337"/>
              <a:gd name="T39" fmla="*/ 50 h 338"/>
              <a:gd name="T40" fmla="*/ 287 w 337"/>
              <a:gd name="T41" fmla="*/ 33 h 338"/>
              <a:gd name="T42" fmla="*/ 320 w 337"/>
              <a:gd name="T43" fmla="*/ 33 h 338"/>
              <a:gd name="T44" fmla="*/ 337 w 337"/>
              <a:gd name="T45" fmla="*/ 16 h 338"/>
              <a:gd name="T46" fmla="*/ 320 w 337"/>
              <a:gd name="T47" fmla="*/ 0 h 338"/>
              <a:gd name="T48" fmla="*/ 270 w 337"/>
              <a:gd name="T49" fmla="*/ 0 h 338"/>
              <a:gd name="T50" fmla="*/ 270 w 337"/>
              <a:gd name="T51" fmla="*/ 0 h 338"/>
              <a:gd name="T52" fmla="*/ 237 w 337"/>
              <a:gd name="T53" fmla="*/ 33 h 338"/>
              <a:gd name="T54" fmla="*/ 237 w 337"/>
              <a:gd name="T55" fmla="*/ 200 h 338"/>
              <a:gd name="T56" fmla="*/ 70 w 337"/>
              <a:gd name="T57" fmla="*/ 200 h 338"/>
              <a:gd name="T58" fmla="*/ 37 w 337"/>
              <a:gd name="T59" fmla="*/ 233 h 338"/>
              <a:gd name="T60" fmla="*/ 37 w 337"/>
              <a:gd name="T61" fmla="*/ 233 h 338"/>
              <a:gd name="T62" fmla="*/ 37 w 337"/>
              <a:gd name="T63" fmla="*/ 236 h 338"/>
              <a:gd name="T64" fmla="*/ 5 w 337"/>
              <a:gd name="T65" fmla="*/ 293 h 338"/>
              <a:gd name="T66" fmla="*/ 44 w 337"/>
              <a:gd name="T67" fmla="*/ 332 h 338"/>
              <a:gd name="T68" fmla="*/ 104 w 337"/>
              <a:gd name="T69" fmla="*/ 283 h 338"/>
              <a:gd name="T70" fmla="*/ 71 w 337"/>
              <a:gd name="T71" fmla="*/ 236 h 338"/>
              <a:gd name="T72" fmla="*/ 71 w 337"/>
              <a:gd name="T73" fmla="*/ 233 h 338"/>
              <a:gd name="T74" fmla="*/ 237 w 337"/>
              <a:gd name="T75" fmla="*/ 233 h 338"/>
              <a:gd name="T76" fmla="*/ 237 w 337"/>
              <a:gd name="T77" fmla="*/ 236 h 338"/>
              <a:gd name="T78" fmla="*/ 205 w 337"/>
              <a:gd name="T79" fmla="*/ 293 h 338"/>
              <a:gd name="T80" fmla="*/ 244 w 337"/>
              <a:gd name="T81" fmla="*/ 332 h 338"/>
              <a:gd name="T82" fmla="*/ 304 w 337"/>
              <a:gd name="T83" fmla="*/ 283 h 338"/>
              <a:gd name="T84" fmla="*/ 271 w 337"/>
              <a:gd name="T85" fmla="*/ 236 h 338"/>
              <a:gd name="T86" fmla="*/ 271 w 337"/>
              <a:gd name="T87" fmla="*/ 50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7" h="338">
                <a:moveTo>
                  <a:pt x="204" y="133"/>
                </a:moveTo>
                <a:cubicBezTo>
                  <a:pt x="204" y="151"/>
                  <a:pt x="189" y="166"/>
                  <a:pt x="171" y="166"/>
                </a:cubicBezTo>
                <a:lnTo>
                  <a:pt x="71" y="166"/>
                </a:lnTo>
                <a:cubicBezTo>
                  <a:pt x="52" y="166"/>
                  <a:pt x="37" y="151"/>
                  <a:pt x="37" y="133"/>
                </a:cubicBezTo>
                <a:lnTo>
                  <a:pt x="37" y="100"/>
                </a:lnTo>
                <a:cubicBezTo>
                  <a:pt x="37" y="81"/>
                  <a:pt x="52" y="66"/>
                  <a:pt x="71" y="66"/>
                </a:cubicBezTo>
                <a:lnTo>
                  <a:pt x="171" y="66"/>
                </a:lnTo>
                <a:cubicBezTo>
                  <a:pt x="189" y="66"/>
                  <a:pt x="204" y="81"/>
                  <a:pt x="204" y="100"/>
                </a:cubicBezTo>
                <a:lnTo>
                  <a:pt x="204" y="133"/>
                </a:lnTo>
                <a:close/>
                <a:moveTo>
                  <a:pt x="254" y="300"/>
                </a:moveTo>
                <a:cubicBezTo>
                  <a:pt x="245" y="300"/>
                  <a:pt x="237" y="292"/>
                  <a:pt x="237" y="283"/>
                </a:cubicBezTo>
                <a:cubicBezTo>
                  <a:pt x="237" y="272"/>
                  <a:pt x="245" y="269"/>
                  <a:pt x="254" y="266"/>
                </a:cubicBezTo>
                <a:cubicBezTo>
                  <a:pt x="263" y="269"/>
                  <a:pt x="270" y="272"/>
                  <a:pt x="270" y="283"/>
                </a:cubicBezTo>
                <a:cubicBezTo>
                  <a:pt x="270" y="292"/>
                  <a:pt x="263" y="300"/>
                  <a:pt x="254" y="300"/>
                </a:cubicBezTo>
                <a:close/>
                <a:moveTo>
                  <a:pt x="54" y="300"/>
                </a:moveTo>
                <a:cubicBezTo>
                  <a:pt x="45" y="300"/>
                  <a:pt x="37" y="292"/>
                  <a:pt x="37" y="283"/>
                </a:cubicBezTo>
                <a:cubicBezTo>
                  <a:pt x="37" y="272"/>
                  <a:pt x="45" y="269"/>
                  <a:pt x="54" y="266"/>
                </a:cubicBezTo>
                <a:cubicBezTo>
                  <a:pt x="63" y="269"/>
                  <a:pt x="70" y="272"/>
                  <a:pt x="70" y="283"/>
                </a:cubicBezTo>
                <a:cubicBezTo>
                  <a:pt x="70" y="292"/>
                  <a:pt x="63" y="300"/>
                  <a:pt x="54" y="300"/>
                </a:cubicBezTo>
                <a:close/>
                <a:moveTo>
                  <a:pt x="271" y="50"/>
                </a:moveTo>
                <a:cubicBezTo>
                  <a:pt x="271" y="40"/>
                  <a:pt x="278" y="33"/>
                  <a:pt x="287" y="33"/>
                </a:cubicBezTo>
                <a:lnTo>
                  <a:pt x="320" y="33"/>
                </a:lnTo>
                <a:cubicBezTo>
                  <a:pt x="330" y="33"/>
                  <a:pt x="337" y="26"/>
                  <a:pt x="337" y="16"/>
                </a:cubicBezTo>
                <a:cubicBezTo>
                  <a:pt x="337" y="7"/>
                  <a:pt x="330" y="0"/>
                  <a:pt x="320" y="0"/>
                </a:cubicBezTo>
                <a:lnTo>
                  <a:pt x="270" y="0"/>
                </a:lnTo>
                <a:lnTo>
                  <a:pt x="270" y="0"/>
                </a:lnTo>
                <a:cubicBezTo>
                  <a:pt x="252" y="0"/>
                  <a:pt x="237" y="15"/>
                  <a:pt x="237" y="33"/>
                </a:cubicBezTo>
                <a:lnTo>
                  <a:pt x="237" y="200"/>
                </a:lnTo>
                <a:lnTo>
                  <a:pt x="70" y="200"/>
                </a:lnTo>
                <a:cubicBezTo>
                  <a:pt x="52" y="200"/>
                  <a:pt x="37" y="216"/>
                  <a:pt x="37" y="233"/>
                </a:cubicBezTo>
                <a:lnTo>
                  <a:pt x="37" y="233"/>
                </a:lnTo>
                <a:lnTo>
                  <a:pt x="37" y="236"/>
                </a:lnTo>
                <a:cubicBezTo>
                  <a:pt x="21" y="244"/>
                  <a:pt x="0" y="267"/>
                  <a:pt x="5" y="293"/>
                </a:cubicBezTo>
                <a:cubicBezTo>
                  <a:pt x="9" y="313"/>
                  <a:pt x="25" y="329"/>
                  <a:pt x="44" y="332"/>
                </a:cubicBezTo>
                <a:cubicBezTo>
                  <a:pt x="76" y="338"/>
                  <a:pt x="104" y="314"/>
                  <a:pt x="104" y="283"/>
                </a:cubicBezTo>
                <a:cubicBezTo>
                  <a:pt x="104" y="261"/>
                  <a:pt x="87" y="243"/>
                  <a:pt x="71" y="236"/>
                </a:cubicBezTo>
                <a:lnTo>
                  <a:pt x="71" y="233"/>
                </a:lnTo>
                <a:lnTo>
                  <a:pt x="237" y="233"/>
                </a:lnTo>
                <a:lnTo>
                  <a:pt x="237" y="236"/>
                </a:lnTo>
                <a:cubicBezTo>
                  <a:pt x="221" y="244"/>
                  <a:pt x="200" y="267"/>
                  <a:pt x="205" y="293"/>
                </a:cubicBezTo>
                <a:cubicBezTo>
                  <a:pt x="209" y="313"/>
                  <a:pt x="225" y="329"/>
                  <a:pt x="244" y="332"/>
                </a:cubicBezTo>
                <a:cubicBezTo>
                  <a:pt x="276" y="338"/>
                  <a:pt x="304" y="314"/>
                  <a:pt x="304" y="283"/>
                </a:cubicBezTo>
                <a:cubicBezTo>
                  <a:pt x="304" y="261"/>
                  <a:pt x="287" y="243"/>
                  <a:pt x="271" y="236"/>
                </a:cubicBezTo>
                <a:lnTo>
                  <a:pt x="271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4">
            <a:extLst>
              <a:ext uri="{FF2B5EF4-FFF2-40B4-BE49-F238E27FC236}">
                <a16:creationId xmlns:a16="http://schemas.microsoft.com/office/drawing/2014/main" id="{07452415-D150-0F4B-B561-198BC486863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45338" y="2967038"/>
            <a:ext cx="250825" cy="254000"/>
          </a:xfrm>
          <a:custGeom>
            <a:avLst/>
            <a:gdLst>
              <a:gd name="T0" fmla="*/ 67 w 334"/>
              <a:gd name="T1" fmla="*/ 33 h 333"/>
              <a:gd name="T2" fmla="*/ 34 w 334"/>
              <a:gd name="T3" fmla="*/ 33 h 333"/>
              <a:gd name="T4" fmla="*/ 34 w 334"/>
              <a:gd name="T5" fmla="*/ 66 h 333"/>
              <a:gd name="T6" fmla="*/ 0 w 334"/>
              <a:gd name="T7" fmla="*/ 66 h 333"/>
              <a:gd name="T8" fmla="*/ 0 w 334"/>
              <a:gd name="T9" fmla="*/ 100 h 333"/>
              <a:gd name="T10" fmla="*/ 34 w 334"/>
              <a:gd name="T11" fmla="*/ 100 h 333"/>
              <a:gd name="T12" fmla="*/ 34 w 334"/>
              <a:gd name="T13" fmla="*/ 133 h 333"/>
              <a:gd name="T14" fmla="*/ 67 w 334"/>
              <a:gd name="T15" fmla="*/ 133 h 333"/>
              <a:gd name="T16" fmla="*/ 67 w 334"/>
              <a:gd name="T17" fmla="*/ 100 h 333"/>
              <a:gd name="T18" fmla="*/ 100 w 334"/>
              <a:gd name="T19" fmla="*/ 100 h 333"/>
              <a:gd name="T20" fmla="*/ 100 w 334"/>
              <a:gd name="T21" fmla="*/ 66 h 333"/>
              <a:gd name="T22" fmla="*/ 67 w 334"/>
              <a:gd name="T23" fmla="*/ 66 h 333"/>
              <a:gd name="T24" fmla="*/ 67 w 334"/>
              <a:gd name="T25" fmla="*/ 33 h 333"/>
              <a:gd name="T26" fmla="*/ 334 w 334"/>
              <a:gd name="T27" fmla="*/ 0 h 333"/>
              <a:gd name="T28" fmla="*/ 234 w 334"/>
              <a:gd name="T29" fmla="*/ 0 h 333"/>
              <a:gd name="T30" fmla="*/ 234 w 334"/>
              <a:gd name="T31" fmla="*/ 200 h 333"/>
              <a:gd name="T32" fmla="*/ 34 w 334"/>
              <a:gd name="T33" fmla="*/ 200 h 333"/>
              <a:gd name="T34" fmla="*/ 34 w 334"/>
              <a:gd name="T35" fmla="*/ 236 h 333"/>
              <a:gd name="T36" fmla="*/ 0 w 334"/>
              <a:gd name="T37" fmla="*/ 283 h 333"/>
              <a:gd name="T38" fmla="*/ 50 w 334"/>
              <a:gd name="T39" fmla="*/ 333 h 333"/>
              <a:gd name="T40" fmla="*/ 100 w 334"/>
              <a:gd name="T41" fmla="*/ 283 h 333"/>
              <a:gd name="T42" fmla="*/ 67 w 334"/>
              <a:gd name="T43" fmla="*/ 236 h 333"/>
              <a:gd name="T44" fmla="*/ 67 w 334"/>
              <a:gd name="T45" fmla="*/ 233 h 333"/>
              <a:gd name="T46" fmla="*/ 234 w 334"/>
              <a:gd name="T47" fmla="*/ 233 h 333"/>
              <a:gd name="T48" fmla="*/ 234 w 334"/>
              <a:gd name="T49" fmla="*/ 236 h 333"/>
              <a:gd name="T50" fmla="*/ 200 w 334"/>
              <a:gd name="T51" fmla="*/ 283 h 333"/>
              <a:gd name="T52" fmla="*/ 250 w 334"/>
              <a:gd name="T53" fmla="*/ 333 h 333"/>
              <a:gd name="T54" fmla="*/ 300 w 334"/>
              <a:gd name="T55" fmla="*/ 283 h 333"/>
              <a:gd name="T56" fmla="*/ 267 w 334"/>
              <a:gd name="T57" fmla="*/ 236 h 333"/>
              <a:gd name="T58" fmla="*/ 267 w 334"/>
              <a:gd name="T59" fmla="*/ 33 h 333"/>
              <a:gd name="T60" fmla="*/ 334 w 334"/>
              <a:gd name="T61" fmla="*/ 33 h 333"/>
              <a:gd name="T62" fmla="*/ 334 w 334"/>
              <a:gd name="T63" fmla="*/ 0 h 333"/>
              <a:gd name="T64" fmla="*/ 50 w 334"/>
              <a:gd name="T65" fmla="*/ 266 h 333"/>
              <a:gd name="T66" fmla="*/ 67 w 334"/>
              <a:gd name="T67" fmla="*/ 283 h 333"/>
              <a:gd name="T68" fmla="*/ 50 w 334"/>
              <a:gd name="T69" fmla="*/ 300 h 333"/>
              <a:gd name="T70" fmla="*/ 34 w 334"/>
              <a:gd name="T71" fmla="*/ 283 h 333"/>
              <a:gd name="T72" fmla="*/ 50 w 334"/>
              <a:gd name="T73" fmla="*/ 266 h 333"/>
              <a:gd name="T74" fmla="*/ 250 w 334"/>
              <a:gd name="T75" fmla="*/ 266 h 333"/>
              <a:gd name="T76" fmla="*/ 267 w 334"/>
              <a:gd name="T77" fmla="*/ 283 h 333"/>
              <a:gd name="T78" fmla="*/ 250 w 334"/>
              <a:gd name="T79" fmla="*/ 300 h 333"/>
              <a:gd name="T80" fmla="*/ 234 w 334"/>
              <a:gd name="T81" fmla="*/ 283 h 333"/>
              <a:gd name="T82" fmla="*/ 250 w 334"/>
              <a:gd name="T83" fmla="*/ 2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4" h="333">
                <a:moveTo>
                  <a:pt x="67" y="33"/>
                </a:moveTo>
                <a:lnTo>
                  <a:pt x="34" y="33"/>
                </a:lnTo>
                <a:lnTo>
                  <a:pt x="34" y="66"/>
                </a:lnTo>
                <a:lnTo>
                  <a:pt x="0" y="66"/>
                </a:lnTo>
                <a:lnTo>
                  <a:pt x="0" y="100"/>
                </a:lnTo>
                <a:lnTo>
                  <a:pt x="34" y="100"/>
                </a:lnTo>
                <a:lnTo>
                  <a:pt x="34" y="133"/>
                </a:lnTo>
                <a:lnTo>
                  <a:pt x="67" y="133"/>
                </a:lnTo>
                <a:lnTo>
                  <a:pt x="67" y="100"/>
                </a:lnTo>
                <a:lnTo>
                  <a:pt x="100" y="100"/>
                </a:lnTo>
                <a:lnTo>
                  <a:pt x="100" y="66"/>
                </a:lnTo>
                <a:lnTo>
                  <a:pt x="67" y="66"/>
                </a:lnTo>
                <a:lnTo>
                  <a:pt x="67" y="33"/>
                </a:lnTo>
                <a:close/>
                <a:moveTo>
                  <a:pt x="334" y="0"/>
                </a:moveTo>
                <a:lnTo>
                  <a:pt x="234" y="0"/>
                </a:lnTo>
                <a:lnTo>
                  <a:pt x="234" y="200"/>
                </a:lnTo>
                <a:lnTo>
                  <a:pt x="34" y="200"/>
                </a:lnTo>
                <a:lnTo>
                  <a:pt x="34" y="236"/>
                </a:lnTo>
                <a:cubicBezTo>
                  <a:pt x="14" y="243"/>
                  <a:pt x="0" y="261"/>
                  <a:pt x="0" y="283"/>
                </a:cubicBezTo>
                <a:cubicBezTo>
                  <a:pt x="0" y="311"/>
                  <a:pt x="23" y="333"/>
                  <a:pt x="50" y="333"/>
                </a:cubicBezTo>
                <a:cubicBezTo>
                  <a:pt x="78" y="333"/>
                  <a:pt x="100" y="311"/>
                  <a:pt x="100" y="283"/>
                </a:cubicBezTo>
                <a:cubicBezTo>
                  <a:pt x="100" y="261"/>
                  <a:pt x="86" y="243"/>
                  <a:pt x="67" y="236"/>
                </a:cubicBezTo>
                <a:lnTo>
                  <a:pt x="67" y="233"/>
                </a:lnTo>
                <a:lnTo>
                  <a:pt x="234" y="233"/>
                </a:lnTo>
                <a:lnTo>
                  <a:pt x="234" y="236"/>
                </a:lnTo>
                <a:cubicBezTo>
                  <a:pt x="214" y="243"/>
                  <a:pt x="200" y="261"/>
                  <a:pt x="200" y="283"/>
                </a:cubicBezTo>
                <a:cubicBezTo>
                  <a:pt x="200" y="311"/>
                  <a:pt x="223" y="333"/>
                  <a:pt x="250" y="333"/>
                </a:cubicBezTo>
                <a:cubicBezTo>
                  <a:pt x="278" y="333"/>
                  <a:pt x="300" y="311"/>
                  <a:pt x="300" y="283"/>
                </a:cubicBezTo>
                <a:cubicBezTo>
                  <a:pt x="300" y="261"/>
                  <a:pt x="286" y="243"/>
                  <a:pt x="267" y="236"/>
                </a:cubicBezTo>
                <a:lnTo>
                  <a:pt x="267" y="33"/>
                </a:lnTo>
                <a:lnTo>
                  <a:pt x="334" y="33"/>
                </a:lnTo>
                <a:lnTo>
                  <a:pt x="334" y="0"/>
                </a:lnTo>
                <a:close/>
                <a:moveTo>
                  <a:pt x="50" y="266"/>
                </a:moveTo>
                <a:cubicBezTo>
                  <a:pt x="59" y="269"/>
                  <a:pt x="67" y="272"/>
                  <a:pt x="67" y="283"/>
                </a:cubicBezTo>
                <a:cubicBezTo>
                  <a:pt x="67" y="292"/>
                  <a:pt x="60" y="300"/>
                  <a:pt x="50" y="300"/>
                </a:cubicBezTo>
                <a:cubicBezTo>
                  <a:pt x="41" y="300"/>
                  <a:pt x="34" y="292"/>
                  <a:pt x="34" y="283"/>
                </a:cubicBezTo>
                <a:cubicBezTo>
                  <a:pt x="34" y="272"/>
                  <a:pt x="41" y="269"/>
                  <a:pt x="50" y="266"/>
                </a:cubicBezTo>
                <a:close/>
                <a:moveTo>
                  <a:pt x="250" y="266"/>
                </a:moveTo>
                <a:cubicBezTo>
                  <a:pt x="259" y="269"/>
                  <a:pt x="267" y="272"/>
                  <a:pt x="267" y="283"/>
                </a:cubicBezTo>
                <a:cubicBezTo>
                  <a:pt x="267" y="292"/>
                  <a:pt x="260" y="300"/>
                  <a:pt x="250" y="300"/>
                </a:cubicBezTo>
                <a:cubicBezTo>
                  <a:pt x="241" y="300"/>
                  <a:pt x="234" y="292"/>
                  <a:pt x="234" y="283"/>
                </a:cubicBezTo>
                <a:cubicBezTo>
                  <a:pt x="234" y="272"/>
                  <a:pt x="241" y="269"/>
                  <a:pt x="250" y="2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125">
            <a:extLst>
              <a:ext uri="{FF2B5EF4-FFF2-40B4-BE49-F238E27FC236}">
                <a16:creationId xmlns:a16="http://schemas.microsoft.com/office/drawing/2014/main" id="{9C03C899-ABB9-714C-AFBE-89260D14ABE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38926" y="2967038"/>
            <a:ext cx="254000" cy="257175"/>
          </a:xfrm>
          <a:custGeom>
            <a:avLst/>
            <a:gdLst>
              <a:gd name="T0" fmla="*/ 87 w 337"/>
              <a:gd name="T1" fmla="*/ 66 h 338"/>
              <a:gd name="T2" fmla="*/ 104 w 337"/>
              <a:gd name="T3" fmla="*/ 83 h 338"/>
              <a:gd name="T4" fmla="*/ 87 w 337"/>
              <a:gd name="T5" fmla="*/ 100 h 338"/>
              <a:gd name="T6" fmla="*/ 70 w 337"/>
              <a:gd name="T7" fmla="*/ 100 h 338"/>
              <a:gd name="T8" fmla="*/ 70 w 337"/>
              <a:gd name="T9" fmla="*/ 116 h 338"/>
              <a:gd name="T10" fmla="*/ 54 w 337"/>
              <a:gd name="T11" fmla="*/ 133 h 338"/>
              <a:gd name="T12" fmla="*/ 37 w 337"/>
              <a:gd name="T13" fmla="*/ 116 h 338"/>
              <a:gd name="T14" fmla="*/ 37 w 337"/>
              <a:gd name="T15" fmla="*/ 100 h 338"/>
              <a:gd name="T16" fmla="*/ 20 w 337"/>
              <a:gd name="T17" fmla="*/ 100 h 338"/>
              <a:gd name="T18" fmla="*/ 4 w 337"/>
              <a:gd name="T19" fmla="*/ 83 h 338"/>
              <a:gd name="T20" fmla="*/ 20 w 337"/>
              <a:gd name="T21" fmla="*/ 66 h 338"/>
              <a:gd name="T22" fmla="*/ 37 w 337"/>
              <a:gd name="T23" fmla="*/ 66 h 338"/>
              <a:gd name="T24" fmla="*/ 37 w 337"/>
              <a:gd name="T25" fmla="*/ 50 h 338"/>
              <a:gd name="T26" fmla="*/ 54 w 337"/>
              <a:gd name="T27" fmla="*/ 33 h 338"/>
              <a:gd name="T28" fmla="*/ 70 w 337"/>
              <a:gd name="T29" fmla="*/ 50 h 338"/>
              <a:gd name="T30" fmla="*/ 70 w 337"/>
              <a:gd name="T31" fmla="*/ 66 h 338"/>
              <a:gd name="T32" fmla="*/ 87 w 337"/>
              <a:gd name="T33" fmla="*/ 66 h 338"/>
              <a:gd name="T34" fmla="*/ 254 w 337"/>
              <a:gd name="T35" fmla="*/ 300 h 338"/>
              <a:gd name="T36" fmla="*/ 237 w 337"/>
              <a:gd name="T37" fmla="*/ 283 h 338"/>
              <a:gd name="T38" fmla="*/ 254 w 337"/>
              <a:gd name="T39" fmla="*/ 266 h 338"/>
              <a:gd name="T40" fmla="*/ 270 w 337"/>
              <a:gd name="T41" fmla="*/ 283 h 338"/>
              <a:gd name="T42" fmla="*/ 254 w 337"/>
              <a:gd name="T43" fmla="*/ 300 h 338"/>
              <a:gd name="T44" fmla="*/ 54 w 337"/>
              <a:gd name="T45" fmla="*/ 300 h 338"/>
              <a:gd name="T46" fmla="*/ 37 w 337"/>
              <a:gd name="T47" fmla="*/ 283 h 338"/>
              <a:gd name="T48" fmla="*/ 54 w 337"/>
              <a:gd name="T49" fmla="*/ 266 h 338"/>
              <a:gd name="T50" fmla="*/ 70 w 337"/>
              <a:gd name="T51" fmla="*/ 283 h 338"/>
              <a:gd name="T52" fmla="*/ 54 w 337"/>
              <a:gd name="T53" fmla="*/ 300 h 338"/>
              <a:gd name="T54" fmla="*/ 270 w 337"/>
              <a:gd name="T55" fmla="*/ 50 h 338"/>
              <a:gd name="T56" fmla="*/ 287 w 337"/>
              <a:gd name="T57" fmla="*/ 33 h 338"/>
              <a:gd name="T58" fmla="*/ 320 w 337"/>
              <a:gd name="T59" fmla="*/ 33 h 338"/>
              <a:gd name="T60" fmla="*/ 337 w 337"/>
              <a:gd name="T61" fmla="*/ 16 h 338"/>
              <a:gd name="T62" fmla="*/ 320 w 337"/>
              <a:gd name="T63" fmla="*/ 0 h 338"/>
              <a:gd name="T64" fmla="*/ 270 w 337"/>
              <a:gd name="T65" fmla="*/ 0 h 338"/>
              <a:gd name="T66" fmla="*/ 237 w 337"/>
              <a:gd name="T67" fmla="*/ 33 h 338"/>
              <a:gd name="T68" fmla="*/ 237 w 337"/>
              <a:gd name="T69" fmla="*/ 200 h 338"/>
              <a:gd name="T70" fmla="*/ 70 w 337"/>
              <a:gd name="T71" fmla="*/ 200 h 338"/>
              <a:gd name="T72" fmla="*/ 37 w 337"/>
              <a:gd name="T73" fmla="*/ 233 h 338"/>
              <a:gd name="T74" fmla="*/ 37 w 337"/>
              <a:gd name="T75" fmla="*/ 236 h 338"/>
              <a:gd name="T76" fmla="*/ 5 w 337"/>
              <a:gd name="T77" fmla="*/ 293 h 338"/>
              <a:gd name="T78" fmla="*/ 44 w 337"/>
              <a:gd name="T79" fmla="*/ 332 h 338"/>
              <a:gd name="T80" fmla="*/ 104 w 337"/>
              <a:gd name="T81" fmla="*/ 283 h 338"/>
              <a:gd name="T82" fmla="*/ 70 w 337"/>
              <a:gd name="T83" fmla="*/ 236 h 338"/>
              <a:gd name="T84" fmla="*/ 70 w 337"/>
              <a:gd name="T85" fmla="*/ 233 h 338"/>
              <a:gd name="T86" fmla="*/ 237 w 337"/>
              <a:gd name="T87" fmla="*/ 233 h 338"/>
              <a:gd name="T88" fmla="*/ 237 w 337"/>
              <a:gd name="T89" fmla="*/ 236 h 338"/>
              <a:gd name="T90" fmla="*/ 205 w 337"/>
              <a:gd name="T91" fmla="*/ 293 h 338"/>
              <a:gd name="T92" fmla="*/ 244 w 337"/>
              <a:gd name="T93" fmla="*/ 332 h 338"/>
              <a:gd name="T94" fmla="*/ 304 w 337"/>
              <a:gd name="T95" fmla="*/ 283 h 338"/>
              <a:gd name="T96" fmla="*/ 270 w 337"/>
              <a:gd name="T97" fmla="*/ 236 h 338"/>
              <a:gd name="T98" fmla="*/ 270 w 337"/>
              <a:gd name="T99" fmla="*/ 50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37" h="338">
                <a:moveTo>
                  <a:pt x="87" y="66"/>
                </a:moveTo>
                <a:cubicBezTo>
                  <a:pt x="96" y="66"/>
                  <a:pt x="104" y="74"/>
                  <a:pt x="104" y="83"/>
                </a:cubicBezTo>
                <a:cubicBezTo>
                  <a:pt x="104" y="92"/>
                  <a:pt x="96" y="100"/>
                  <a:pt x="87" y="100"/>
                </a:cubicBezTo>
                <a:lnTo>
                  <a:pt x="70" y="100"/>
                </a:lnTo>
                <a:lnTo>
                  <a:pt x="70" y="116"/>
                </a:lnTo>
                <a:cubicBezTo>
                  <a:pt x="70" y="126"/>
                  <a:pt x="63" y="133"/>
                  <a:pt x="54" y="133"/>
                </a:cubicBezTo>
                <a:cubicBezTo>
                  <a:pt x="44" y="133"/>
                  <a:pt x="37" y="126"/>
                  <a:pt x="37" y="116"/>
                </a:cubicBezTo>
                <a:lnTo>
                  <a:pt x="37" y="100"/>
                </a:lnTo>
                <a:lnTo>
                  <a:pt x="20" y="100"/>
                </a:lnTo>
                <a:cubicBezTo>
                  <a:pt x="11" y="100"/>
                  <a:pt x="4" y="92"/>
                  <a:pt x="4" y="83"/>
                </a:cubicBezTo>
                <a:cubicBezTo>
                  <a:pt x="4" y="74"/>
                  <a:pt x="11" y="66"/>
                  <a:pt x="20" y="66"/>
                </a:cubicBezTo>
                <a:lnTo>
                  <a:pt x="37" y="66"/>
                </a:lnTo>
                <a:lnTo>
                  <a:pt x="37" y="50"/>
                </a:lnTo>
                <a:cubicBezTo>
                  <a:pt x="37" y="40"/>
                  <a:pt x="44" y="33"/>
                  <a:pt x="54" y="33"/>
                </a:cubicBezTo>
                <a:cubicBezTo>
                  <a:pt x="63" y="33"/>
                  <a:pt x="70" y="40"/>
                  <a:pt x="70" y="50"/>
                </a:cubicBezTo>
                <a:lnTo>
                  <a:pt x="70" y="66"/>
                </a:lnTo>
                <a:lnTo>
                  <a:pt x="87" y="66"/>
                </a:lnTo>
                <a:close/>
                <a:moveTo>
                  <a:pt x="254" y="300"/>
                </a:moveTo>
                <a:cubicBezTo>
                  <a:pt x="244" y="300"/>
                  <a:pt x="237" y="292"/>
                  <a:pt x="237" y="283"/>
                </a:cubicBezTo>
                <a:cubicBezTo>
                  <a:pt x="237" y="272"/>
                  <a:pt x="245" y="269"/>
                  <a:pt x="254" y="266"/>
                </a:cubicBezTo>
                <a:cubicBezTo>
                  <a:pt x="263" y="269"/>
                  <a:pt x="270" y="272"/>
                  <a:pt x="270" y="283"/>
                </a:cubicBezTo>
                <a:cubicBezTo>
                  <a:pt x="270" y="292"/>
                  <a:pt x="263" y="300"/>
                  <a:pt x="254" y="300"/>
                </a:cubicBezTo>
                <a:close/>
                <a:moveTo>
                  <a:pt x="54" y="300"/>
                </a:moveTo>
                <a:cubicBezTo>
                  <a:pt x="44" y="300"/>
                  <a:pt x="37" y="292"/>
                  <a:pt x="37" y="283"/>
                </a:cubicBezTo>
                <a:cubicBezTo>
                  <a:pt x="37" y="272"/>
                  <a:pt x="45" y="269"/>
                  <a:pt x="54" y="266"/>
                </a:cubicBezTo>
                <a:cubicBezTo>
                  <a:pt x="63" y="269"/>
                  <a:pt x="70" y="272"/>
                  <a:pt x="70" y="283"/>
                </a:cubicBezTo>
                <a:cubicBezTo>
                  <a:pt x="70" y="292"/>
                  <a:pt x="63" y="300"/>
                  <a:pt x="54" y="300"/>
                </a:cubicBezTo>
                <a:close/>
                <a:moveTo>
                  <a:pt x="270" y="50"/>
                </a:moveTo>
                <a:cubicBezTo>
                  <a:pt x="270" y="40"/>
                  <a:pt x="278" y="33"/>
                  <a:pt x="287" y="33"/>
                </a:cubicBezTo>
                <a:lnTo>
                  <a:pt x="320" y="33"/>
                </a:lnTo>
                <a:cubicBezTo>
                  <a:pt x="330" y="33"/>
                  <a:pt x="337" y="26"/>
                  <a:pt x="337" y="16"/>
                </a:cubicBezTo>
                <a:cubicBezTo>
                  <a:pt x="337" y="7"/>
                  <a:pt x="330" y="0"/>
                  <a:pt x="320" y="0"/>
                </a:cubicBezTo>
                <a:lnTo>
                  <a:pt x="270" y="0"/>
                </a:lnTo>
                <a:cubicBezTo>
                  <a:pt x="252" y="0"/>
                  <a:pt x="237" y="15"/>
                  <a:pt x="237" y="33"/>
                </a:cubicBezTo>
                <a:lnTo>
                  <a:pt x="237" y="200"/>
                </a:lnTo>
                <a:lnTo>
                  <a:pt x="70" y="200"/>
                </a:lnTo>
                <a:cubicBezTo>
                  <a:pt x="52" y="200"/>
                  <a:pt x="37" y="215"/>
                  <a:pt x="37" y="233"/>
                </a:cubicBezTo>
                <a:lnTo>
                  <a:pt x="37" y="236"/>
                </a:lnTo>
                <a:cubicBezTo>
                  <a:pt x="15" y="244"/>
                  <a:pt x="0" y="267"/>
                  <a:pt x="5" y="293"/>
                </a:cubicBezTo>
                <a:cubicBezTo>
                  <a:pt x="8" y="313"/>
                  <a:pt x="25" y="329"/>
                  <a:pt x="44" y="332"/>
                </a:cubicBezTo>
                <a:cubicBezTo>
                  <a:pt x="76" y="338"/>
                  <a:pt x="104" y="314"/>
                  <a:pt x="104" y="283"/>
                </a:cubicBezTo>
                <a:cubicBezTo>
                  <a:pt x="104" y="261"/>
                  <a:pt x="90" y="243"/>
                  <a:pt x="70" y="236"/>
                </a:cubicBezTo>
                <a:lnTo>
                  <a:pt x="70" y="233"/>
                </a:lnTo>
                <a:lnTo>
                  <a:pt x="237" y="233"/>
                </a:lnTo>
                <a:lnTo>
                  <a:pt x="237" y="236"/>
                </a:lnTo>
                <a:cubicBezTo>
                  <a:pt x="215" y="244"/>
                  <a:pt x="200" y="267"/>
                  <a:pt x="205" y="293"/>
                </a:cubicBezTo>
                <a:cubicBezTo>
                  <a:pt x="208" y="313"/>
                  <a:pt x="225" y="329"/>
                  <a:pt x="244" y="332"/>
                </a:cubicBezTo>
                <a:cubicBezTo>
                  <a:pt x="276" y="338"/>
                  <a:pt x="304" y="314"/>
                  <a:pt x="304" y="283"/>
                </a:cubicBezTo>
                <a:cubicBezTo>
                  <a:pt x="304" y="261"/>
                  <a:pt x="290" y="243"/>
                  <a:pt x="270" y="236"/>
                </a:cubicBezTo>
                <a:lnTo>
                  <a:pt x="270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126">
            <a:extLst>
              <a:ext uri="{FF2B5EF4-FFF2-40B4-BE49-F238E27FC236}">
                <a16:creationId xmlns:a16="http://schemas.microsoft.com/office/drawing/2014/main" id="{F03F8ABE-E4D8-E241-9B55-F3201D863C4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38863" y="2967038"/>
            <a:ext cx="252413" cy="254000"/>
          </a:xfrm>
          <a:custGeom>
            <a:avLst/>
            <a:gdLst>
              <a:gd name="T0" fmla="*/ 97 w 333"/>
              <a:gd name="T1" fmla="*/ 59 h 333"/>
              <a:gd name="T2" fmla="*/ 74 w 333"/>
              <a:gd name="T3" fmla="*/ 36 h 333"/>
              <a:gd name="T4" fmla="*/ 50 w 333"/>
              <a:gd name="T5" fmla="*/ 59 h 333"/>
              <a:gd name="T6" fmla="*/ 26 w 333"/>
              <a:gd name="T7" fmla="*/ 36 h 333"/>
              <a:gd name="T8" fmla="*/ 3 w 333"/>
              <a:gd name="T9" fmla="*/ 59 h 333"/>
              <a:gd name="T10" fmla="*/ 26 w 333"/>
              <a:gd name="T11" fmla="*/ 83 h 333"/>
              <a:gd name="T12" fmla="*/ 3 w 333"/>
              <a:gd name="T13" fmla="*/ 107 h 333"/>
              <a:gd name="T14" fmla="*/ 26 w 333"/>
              <a:gd name="T15" fmla="*/ 130 h 333"/>
              <a:gd name="T16" fmla="*/ 50 w 333"/>
              <a:gd name="T17" fmla="*/ 107 h 333"/>
              <a:gd name="T18" fmla="*/ 74 w 333"/>
              <a:gd name="T19" fmla="*/ 130 h 333"/>
              <a:gd name="T20" fmla="*/ 97 w 333"/>
              <a:gd name="T21" fmla="*/ 107 h 333"/>
              <a:gd name="T22" fmla="*/ 74 w 333"/>
              <a:gd name="T23" fmla="*/ 83 h 333"/>
              <a:gd name="T24" fmla="*/ 97 w 333"/>
              <a:gd name="T25" fmla="*/ 59 h 333"/>
              <a:gd name="T26" fmla="*/ 333 w 333"/>
              <a:gd name="T27" fmla="*/ 0 h 333"/>
              <a:gd name="T28" fmla="*/ 233 w 333"/>
              <a:gd name="T29" fmla="*/ 0 h 333"/>
              <a:gd name="T30" fmla="*/ 233 w 333"/>
              <a:gd name="T31" fmla="*/ 200 h 333"/>
              <a:gd name="T32" fmla="*/ 33 w 333"/>
              <a:gd name="T33" fmla="*/ 200 h 333"/>
              <a:gd name="T34" fmla="*/ 33 w 333"/>
              <a:gd name="T35" fmla="*/ 236 h 333"/>
              <a:gd name="T36" fmla="*/ 0 w 333"/>
              <a:gd name="T37" fmla="*/ 283 h 333"/>
              <a:gd name="T38" fmla="*/ 50 w 333"/>
              <a:gd name="T39" fmla="*/ 333 h 333"/>
              <a:gd name="T40" fmla="*/ 100 w 333"/>
              <a:gd name="T41" fmla="*/ 283 h 333"/>
              <a:gd name="T42" fmla="*/ 67 w 333"/>
              <a:gd name="T43" fmla="*/ 236 h 333"/>
              <a:gd name="T44" fmla="*/ 67 w 333"/>
              <a:gd name="T45" fmla="*/ 233 h 333"/>
              <a:gd name="T46" fmla="*/ 233 w 333"/>
              <a:gd name="T47" fmla="*/ 233 h 333"/>
              <a:gd name="T48" fmla="*/ 233 w 333"/>
              <a:gd name="T49" fmla="*/ 236 h 333"/>
              <a:gd name="T50" fmla="*/ 200 w 333"/>
              <a:gd name="T51" fmla="*/ 283 h 333"/>
              <a:gd name="T52" fmla="*/ 250 w 333"/>
              <a:gd name="T53" fmla="*/ 333 h 333"/>
              <a:gd name="T54" fmla="*/ 300 w 333"/>
              <a:gd name="T55" fmla="*/ 283 h 333"/>
              <a:gd name="T56" fmla="*/ 267 w 333"/>
              <a:gd name="T57" fmla="*/ 236 h 333"/>
              <a:gd name="T58" fmla="*/ 267 w 333"/>
              <a:gd name="T59" fmla="*/ 33 h 333"/>
              <a:gd name="T60" fmla="*/ 333 w 333"/>
              <a:gd name="T61" fmla="*/ 33 h 333"/>
              <a:gd name="T62" fmla="*/ 333 w 333"/>
              <a:gd name="T63" fmla="*/ 0 h 333"/>
              <a:gd name="T64" fmla="*/ 50 w 333"/>
              <a:gd name="T65" fmla="*/ 266 h 333"/>
              <a:gd name="T66" fmla="*/ 67 w 333"/>
              <a:gd name="T67" fmla="*/ 283 h 333"/>
              <a:gd name="T68" fmla="*/ 50 w 333"/>
              <a:gd name="T69" fmla="*/ 300 h 333"/>
              <a:gd name="T70" fmla="*/ 33 w 333"/>
              <a:gd name="T71" fmla="*/ 283 h 333"/>
              <a:gd name="T72" fmla="*/ 50 w 333"/>
              <a:gd name="T73" fmla="*/ 266 h 333"/>
              <a:gd name="T74" fmla="*/ 250 w 333"/>
              <a:gd name="T75" fmla="*/ 266 h 333"/>
              <a:gd name="T76" fmla="*/ 267 w 333"/>
              <a:gd name="T77" fmla="*/ 283 h 333"/>
              <a:gd name="T78" fmla="*/ 250 w 333"/>
              <a:gd name="T79" fmla="*/ 300 h 333"/>
              <a:gd name="T80" fmla="*/ 233 w 333"/>
              <a:gd name="T81" fmla="*/ 283 h 333"/>
              <a:gd name="T82" fmla="*/ 250 w 333"/>
              <a:gd name="T83" fmla="*/ 2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3">
                <a:moveTo>
                  <a:pt x="97" y="59"/>
                </a:moveTo>
                <a:lnTo>
                  <a:pt x="74" y="36"/>
                </a:lnTo>
                <a:lnTo>
                  <a:pt x="50" y="59"/>
                </a:lnTo>
                <a:lnTo>
                  <a:pt x="26" y="36"/>
                </a:lnTo>
                <a:lnTo>
                  <a:pt x="3" y="59"/>
                </a:lnTo>
                <a:lnTo>
                  <a:pt x="26" y="83"/>
                </a:lnTo>
                <a:lnTo>
                  <a:pt x="3" y="107"/>
                </a:lnTo>
                <a:lnTo>
                  <a:pt x="26" y="130"/>
                </a:lnTo>
                <a:lnTo>
                  <a:pt x="50" y="107"/>
                </a:lnTo>
                <a:lnTo>
                  <a:pt x="74" y="130"/>
                </a:lnTo>
                <a:lnTo>
                  <a:pt x="97" y="107"/>
                </a:lnTo>
                <a:lnTo>
                  <a:pt x="74" y="83"/>
                </a:lnTo>
                <a:lnTo>
                  <a:pt x="97" y="59"/>
                </a:lnTo>
                <a:close/>
                <a:moveTo>
                  <a:pt x="333" y="0"/>
                </a:moveTo>
                <a:lnTo>
                  <a:pt x="233" y="0"/>
                </a:lnTo>
                <a:lnTo>
                  <a:pt x="233" y="200"/>
                </a:lnTo>
                <a:lnTo>
                  <a:pt x="33" y="200"/>
                </a:lnTo>
                <a:lnTo>
                  <a:pt x="33" y="236"/>
                </a:lnTo>
                <a:cubicBezTo>
                  <a:pt x="14" y="243"/>
                  <a:pt x="0" y="261"/>
                  <a:pt x="0" y="283"/>
                </a:cubicBezTo>
                <a:cubicBezTo>
                  <a:pt x="0" y="311"/>
                  <a:pt x="22" y="333"/>
                  <a:pt x="50" y="333"/>
                </a:cubicBezTo>
                <a:cubicBezTo>
                  <a:pt x="78" y="333"/>
                  <a:pt x="100" y="311"/>
                  <a:pt x="100" y="283"/>
                </a:cubicBezTo>
                <a:cubicBezTo>
                  <a:pt x="100" y="261"/>
                  <a:pt x="86" y="243"/>
                  <a:pt x="67" y="236"/>
                </a:cubicBezTo>
                <a:lnTo>
                  <a:pt x="67" y="233"/>
                </a:lnTo>
                <a:lnTo>
                  <a:pt x="233" y="233"/>
                </a:lnTo>
                <a:lnTo>
                  <a:pt x="233" y="236"/>
                </a:lnTo>
                <a:cubicBezTo>
                  <a:pt x="214" y="243"/>
                  <a:pt x="200" y="261"/>
                  <a:pt x="200" y="283"/>
                </a:cubicBezTo>
                <a:cubicBezTo>
                  <a:pt x="200" y="311"/>
                  <a:pt x="222" y="333"/>
                  <a:pt x="250" y="333"/>
                </a:cubicBezTo>
                <a:cubicBezTo>
                  <a:pt x="278" y="333"/>
                  <a:pt x="300" y="311"/>
                  <a:pt x="300" y="283"/>
                </a:cubicBezTo>
                <a:cubicBezTo>
                  <a:pt x="300" y="261"/>
                  <a:pt x="286" y="243"/>
                  <a:pt x="267" y="236"/>
                </a:cubicBezTo>
                <a:lnTo>
                  <a:pt x="267" y="33"/>
                </a:lnTo>
                <a:lnTo>
                  <a:pt x="333" y="33"/>
                </a:lnTo>
                <a:lnTo>
                  <a:pt x="333" y="0"/>
                </a:lnTo>
                <a:close/>
                <a:moveTo>
                  <a:pt x="50" y="266"/>
                </a:moveTo>
                <a:cubicBezTo>
                  <a:pt x="59" y="269"/>
                  <a:pt x="67" y="272"/>
                  <a:pt x="67" y="283"/>
                </a:cubicBezTo>
                <a:cubicBezTo>
                  <a:pt x="67" y="292"/>
                  <a:pt x="59" y="300"/>
                  <a:pt x="50" y="300"/>
                </a:cubicBezTo>
                <a:cubicBezTo>
                  <a:pt x="41" y="300"/>
                  <a:pt x="33" y="292"/>
                  <a:pt x="33" y="283"/>
                </a:cubicBezTo>
                <a:cubicBezTo>
                  <a:pt x="33" y="272"/>
                  <a:pt x="41" y="269"/>
                  <a:pt x="50" y="266"/>
                </a:cubicBezTo>
                <a:close/>
                <a:moveTo>
                  <a:pt x="250" y="266"/>
                </a:moveTo>
                <a:cubicBezTo>
                  <a:pt x="259" y="269"/>
                  <a:pt x="267" y="272"/>
                  <a:pt x="267" y="283"/>
                </a:cubicBezTo>
                <a:cubicBezTo>
                  <a:pt x="267" y="292"/>
                  <a:pt x="259" y="300"/>
                  <a:pt x="250" y="300"/>
                </a:cubicBezTo>
                <a:cubicBezTo>
                  <a:pt x="241" y="300"/>
                  <a:pt x="233" y="292"/>
                  <a:pt x="233" y="283"/>
                </a:cubicBezTo>
                <a:cubicBezTo>
                  <a:pt x="233" y="272"/>
                  <a:pt x="241" y="269"/>
                  <a:pt x="250" y="2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27">
            <a:extLst>
              <a:ext uri="{FF2B5EF4-FFF2-40B4-BE49-F238E27FC236}">
                <a16:creationId xmlns:a16="http://schemas.microsoft.com/office/drawing/2014/main" id="{1DADDF69-BFB8-C947-A017-AF449DD1D20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61651" y="2460625"/>
            <a:ext cx="254000" cy="257175"/>
          </a:xfrm>
          <a:custGeom>
            <a:avLst/>
            <a:gdLst>
              <a:gd name="T0" fmla="*/ 89 w 337"/>
              <a:gd name="T1" fmla="*/ 95 h 338"/>
              <a:gd name="T2" fmla="*/ 89 w 337"/>
              <a:gd name="T3" fmla="*/ 119 h 338"/>
              <a:gd name="T4" fmla="*/ 65 w 337"/>
              <a:gd name="T5" fmla="*/ 119 h 338"/>
              <a:gd name="T6" fmla="*/ 53 w 337"/>
              <a:gd name="T7" fmla="*/ 107 h 338"/>
              <a:gd name="T8" fmla="*/ 42 w 337"/>
              <a:gd name="T9" fmla="*/ 119 h 338"/>
              <a:gd name="T10" fmla="*/ 18 w 337"/>
              <a:gd name="T11" fmla="*/ 119 h 338"/>
              <a:gd name="T12" fmla="*/ 18 w 337"/>
              <a:gd name="T13" fmla="*/ 95 h 338"/>
              <a:gd name="T14" fmla="*/ 30 w 337"/>
              <a:gd name="T15" fmla="*/ 83 h 338"/>
              <a:gd name="T16" fmla="*/ 18 w 337"/>
              <a:gd name="T17" fmla="*/ 72 h 338"/>
              <a:gd name="T18" fmla="*/ 18 w 337"/>
              <a:gd name="T19" fmla="*/ 48 h 338"/>
              <a:gd name="T20" fmla="*/ 42 w 337"/>
              <a:gd name="T21" fmla="*/ 48 h 338"/>
              <a:gd name="T22" fmla="*/ 53 w 337"/>
              <a:gd name="T23" fmla="*/ 60 h 338"/>
              <a:gd name="T24" fmla="*/ 65 w 337"/>
              <a:gd name="T25" fmla="*/ 48 h 338"/>
              <a:gd name="T26" fmla="*/ 89 w 337"/>
              <a:gd name="T27" fmla="*/ 48 h 338"/>
              <a:gd name="T28" fmla="*/ 89 w 337"/>
              <a:gd name="T29" fmla="*/ 72 h 338"/>
              <a:gd name="T30" fmla="*/ 77 w 337"/>
              <a:gd name="T31" fmla="*/ 83 h 338"/>
              <a:gd name="T32" fmla="*/ 89 w 337"/>
              <a:gd name="T33" fmla="*/ 95 h 338"/>
              <a:gd name="T34" fmla="*/ 253 w 337"/>
              <a:gd name="T35" fmla="*/ 300 h 338"/>
              <a:gd name="T36" fmla="*/ 253 w 337"/>
              <a:gd name="T37" fmla="*/ 266 h 338"/>
              <a:gd name="T38" fmla="*/ 270 w 337"/>
              <a:gd name="T39" fmla="*/ 283 h 338"/>
              <a:gd name="T40" fmla="*/ 253 w 337"/>
              <a:gd name="T41" fmla="*/ 300 h 338"/>
              <a:gd name="T42" fmla="*/ 53 w 337"/>
              <a:gd name="T43" fmla="*/ 300 h 338"/>
              <a:gd name="T44" fmla="*/ 37 w 337"/>
              <a:gd name="T45" fmla="*/ 283 h 338"/>
              <a:gd name="T46" fmla="*/ 53 w 337"/>
              <a:gd name="T47" fmla="*/ 266 h 338"/>
              <a:gd name="T48" fmla="*/ 70 w 337"/>
              <a:gd name="T49" fmla="*/ 283 h 338"/>
              <a:gd name="T50" fmla="*/ 53 w 337"/>
              <a:gd name="T51" fmla="*/ 300 h 338"/>
              <a:gd name="T52" fmla="*/ 271 w 337"/>
              <a:gd name="T53" fmla="*/ 50 h 338"/>
              <a:gd name="T54" fmla="*/ 287 w 337"/>
              <a:gd name="T55" fmla="*/ 33 h 338"/>
              <a:gd name="T56" fmla="*/ 320 w 337"/>
              <a:gd name="T57" fmla="*/ 33 h 338"/>
              <a:gd name="T58" fmla="*/ 337 w 337"/>
              <a:gd name="T59" fmla="*/ 17 h 338"/>
              <a:gd name="T60" fmla="*/ 320 w 337"/>
              <a:gd name="T61" fmla="*/ 0 h 338"/>
              <a:gd name="T62" fmla="*/ 270 w 337"/>
              <a:gd name="T63" fmla="*/ 0 h 338"/>
              <a:gd name="T64" fmla="*/ 237 w 337"/>
              <a:gd name="T65" fmla="*/ 33 h 338"/>
              <a:gd name="T66" fmla="*/ 237 w 337"/>
              <a:gd name="T67" fmla="*/ 200 h 338"/>
              <a:gd name="T68" fmla="*/ 70 w 337"/>
              <a:gd name="T69" fmla="*/ 200 h 338"/>
              <a:gd name="T70" fmla="*/ 37 w 337"/>
              <a:gd name="T71" fmla="*/ 236 h 338"/>
              <a:gd name="T72" fmla="*/ 5 w 337"/>
              <a:gd name="T73" fmla="*/ 293 h 338"/>
              <a:gd name="T74" fmla="*/ 44 w 337"/>
              <a:gd name="T75" fmla="*/ 332 h 338"/>
              <a:gd name="T76" fmla="*/ 104 w 337"/>
              <a:gd name="T77" fmla="*/ 283 h 338"/>
              <a:gd name="T78" fmla="*/ 71 w 337"/>
              <a:gd name="T79" fmla="*/ 236 h 338"/>
              <a:gd name="T80" fmla="*/ 71 w 337"/>
              <a:gd name="T81" fmla="*/ 233 h 338"/>
              <a:gd name="T82" fmla="*/ 237 w 337"/>
              <a:gd name="T83" fmla="*/ 233 h 338"/>
              <a:gd name="T84" fmla="*/ 237 w 337"/>
              <a:gd name="T85" fmla="*/ 236 h 338"/>
              <a:gd name="T86" fmla="*/ 205 w 337"/>
              <a:gd name="T87" fmla="*/ 293 h 338"/>
              <a:gd name="T88" fmla="*/ 244 w 337"/>
              <a:gd name="T89" fmla="*/ 332 h 338"/>
              <a:gd name="T90" fmla="*/ 304 w 337"/>
              <a:gd name="T91" fmla="*/ 283 h 338"/>
              <a:gd name="T92" fmla="*/ 271 w 337"/>
              <a:gd name="T93" fmla="*/ 236 h 338"/>
              <a:gd name="T94" fmla="*/ 271 w 337"/>
              <a:gd name="T95" fmla="*/ 50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7" h="338">
                <a:moveTo>
                  <a:pt x="89" y="95"/>
                </a:moveTo>
                <a:cubicBezTo>
                  <a:pt x="95" y="102"/>
                  <a:pt x="95" y="112"/>
                  <a:pt x="89" y="119"/>
                </a:cubicBezTo>
                <a:cubicBezTo>
                  <a:pt x="82" y="125"/>
                  <a:pt x="72" y="125"/>
                  <a:pt x="65" y="119"/>
                </a:cubicBezTo>
                <a:lnTo>
                  <a:pt x="53" y="107"/>
                </a:lnTo>
                <a:lnTo>
                  <a:pt x="42" y="119"/>
                </a:lnTo>
                <a:cubicBezTo>
                  <a:pt x="35" y="125"/>
                  <a:pt x="25" y="125"/>
                  <a:pt x="18" y="119"/>
                </a:cubicBezTo>
                <a:cubicBezTo>
                  <a:pt x="12" y="112"/>
                  <a:pt x="12" y="102"/>
                  <a:pt x="18" y="95"/>
                </a:cubicBezTo>
                <a:lnTo>
                  <a:pt x="30" y="83"/>
                </a:lnTo>
                <a:lnTo>
                  <a:pt x="18" y="72"/>
                </a:lnTo>
                <a:cubicBezTo>
                  <a:pt x="12" y="65"/>
                  <a:pt x="12" y="54"/>
                  <a:pt x="18" y="48"/>
                </a:cubicBezTo>
                <a:cubicBezTo>
                  <a:pt x="25" y="41"/>
                  <a:pt x="35" y="41"/>
                  <a:pt x="42" y="48"/>
                </a:cubicBezTo>
                <a:lnTo>
                  <a:pt x="53" y="60"/>
                </a:lnTo>
                <a:lnTo>
                  <a:pt x="65" y="48"/>
                </a:lnTo>
                <a:cubicBezTo>
                  <a:pt x="72" y="41"/>
                  <a:pt x="82" y="41"/>
                  <a:pt x="89" y="48"/>
                </a:cubicBezTo>
                <a:cubicBezTo>
                  <a:pt x="95" y="54"/>
                  <a:pt x="95" y="65"/>
                  <a:pt x="89" y="72"/>
                </a:cubicBezTo>
                <a:lnTo>
                  <a:pt x="77" y="83"/>
                </a:lnTo>
                <a:lnTo>
                  <a:pt x="89" y="95"/>
                </a:lnTo>
                <a:close/>
                <a:moveTo>
                  <a:pt x="253" y="300"/>
                </a:moveTo>
                <a:cubicBezTo>
                  <a:pt x="237" y="300"/>
                  <a:pt x="226" y="276"/>
                  <a:pt x="253" y="266"/>
                </a:cubicBezTo>
                <a:cubicBezTo>
                  <a:pt x="263" y="269"/>
                  <a:pt x="270" y="272"/>
                  <a:pt x="270" y="283"/>
                </a:cubicBezTo>
                <a:cubicBezTo>
                  <a:pt x="270" y="293"/>
                  <a:pt x="263" y="300"/>
                  <a:pt x="253" y="300"/>
                </a:cubicBezTo>
                <a:close/>
                <a:moveTo>
                  <a:pt x="53" y="300"/>
                </a:moveTo>
                <a:cubicBezTo>
                  <a:pt x="44" y="300"/>
                  <a:pt x="37" y="293"/>
                  <a:pt x="37" y="283"/>
                </a:cubicBezTo>
                <a:cubicBezTo>
                  <a:pt x="37" y="272"/>
                  <a:pt x="44" y="269"/>
                  <a:pt x="53" y="266"/>
                </a:cubicBezTo>
                <a:cubicBezTo>
                  <a:pt x="63" y="269"/>
                  <a:pt x="70" y="272"/>
                  <a:pt x="70" y="283"/>
                </a:cubicBezTo>
                <a:cubicBezTo>
                  <a:pt x="70" y="293"/>
                  <a:pt x="63" y="300"/>
                  <a:pt x="53" y="300"/>
                </a:cubicBezTo>
                <a:close/>
                <a:moveTo>
                  <a:pt x="271" y="50"/>
                </a:moveTo>
                <a:cubicBezTo>
                  <a:pt x="271" y="41"/>
                  <a:pt x="278" y="33"/>
                  <a:pt x="287" y="33"/>
                </a:cubicBezTo>
                <a:lnTo>
                  <a:pt x="320" y="33"/>
                </a:lnTo>
                <a:cubicBezTo>
                  <a:pt x="329" y="33"/>
                  <a:pt x="337" y="26"/>
                  <a:pt x="337" y="17"/>
                </a:cubicBezTo>
                <a:cubicBezTo>
                  <a:pt x="337" y="7"/>
                  <a:pt x="329" y="0"/>
                  <a:pt x="320" y="0"/>
                </a:cubicBezTo>
                <a:lnTo>
                  <a:pt x="270" y="0"/>
                </a:lnTo>
                <a:cubicBezTo>
                  <a:pt x="252" y="0"/>
                  <a:pt x="237" y="15"/>
                  <a:pt x="237" y="33"/>
                </a:cubicBezTo>
                <a:lnTo>
                  <a:pt x="237" y="200"/>
                </a:lnTo>
                <a:lnTo>
                  <a:pt x="70" y="200"/>
                </a:lnTo>
                <a:cubicBezTo>
                  <a:pt x="53" y="200"/>
                  <a:pt x="37" y="212"/>
                  <a:pt x="37" y="236"/>
                </a:cubicBezTo>
                <a:cubicBezTo>
                  <a:pt x="21" y="244"/>
                  <a:pt x="0" y="267"/>
                  <a:pt x="5" y="293"/>
                </a:cubicBezTo>
                <a:cubicBezTo>
                  <a:pt x="8" y="313"/>
                  <a:pt x="24" y="329"/>
                  <a:pt x="44" y="332"/>
                </a:cubicBezTo>
                <a:cubicBezTo>
                  <a:pt x="76" y="338"/>
                  <a:pt x="104" y="314"/>
                  <a:pt x="104" y="283"/>
                </a:cubicBezTo>
                <a:cubicBezTo>
                  <a:pt x="104" y="262"/>
                  <a:pt x="87" y="243"/>
                  <a:pt x="71" y="236"/>
                </a:cubicBezTo>
                <a:lnTo>
                  <a:pt x="71" y="233"/>
                </a:lnTo>
                <a:lnTo>
                  <a:pt x="237" y="233"/>
                </a:lnTo>
                <a:lnTo>
                  <a:pt x="237" y="236"/>
                </a:lnTo>
                <a:cubicBezTo>
                  <a:pt x="221" y="244"/>
                  <a:pt x="200" y="267"/>
                  <a:pt x="205" y="293"/>
                </a:cubicBezTo>
                <a:cubicBezTo>
                  <a:pt x="208" y="313"/>
                  <a:pt x="224" y="329"/>
                  <a:pt x="244" y="332"/>
                </a:cubicBezTo>
                <a:cubicBezTo>
                  <a:pt x="276" y="338"/>
                  <a:pt x="304" y="314"/>
                  <a:pt x="304" y="283"/>
                </a:cubicBezTo>
                <a:cubicBezTo>
                  <a:pt x="304" y="262"/>
                  <a:pt x="287" y="243"/>
                  <a:pt x="271" y="236"/>
                </a:cubicBezTo>
                <a:lnTo>
                  <a:pt x="271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28">
            <a:extLst>
              <a:ext uri="{FF2B5EF4-FFF2-40B4-BE49-F238E27FC236}">
                <a16:creationId xmlns:a16="http://schemas.microsoft.com/office/drawing/2014/main" id="{F33FE18C-99FC-834F-9225-DBFA3B2A9E1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61588" y="2460625"/>
            <a:ext cx="252413" cy="252413"/>
          </a:xfrm>
          <a:custGeom>
            <a:avLst/>
            <a:gdLst>
              <a:gd name="T0" fmla="*/ 100 w 334"/>
              <a:gd name="T1" fmla="*/ 67 h 333"/>
              <a:gd name="T2" fmla="*/ 0 w 334"/>
              <a:gd name="T3" fmla="*/ 67 h 333"/>
              <a:gd name="T4" fmla="*/ 0 w 334"/>
              <a:gd name="T5" fmla="*/ 100 h 333"/>
              <a:gd name="T6" fmla="*/ 100 w 334"/>
              <a:gd name="T7" fmla="*/ 100 h 333"/>
              <a:gd name="T8" fmla="*/ 100 w 334"/>
              <a:gd name="T9" fmla="*/ 67 h 333"/>
              <a:gd name="T10" fmla="*/ 334 w 334"/>
              <a:gd name="T11" fmla="*/ 0 h 333"/>
              <a:gd name="T12" fmla="*/ 234 w 334"/>
              <a:gd name="T13" fmla="*/ 0 h 333"/>
              <a:gd name="T14" fmla="*/ 234 w 334"/>
              <a:gd name="T15" fmla="*/ 200 h 333"/>
              <a:gd name="T16" fmla="*/ 34 w 334"/>
              <a:gd name="T17" fmla="*/ 200 h 333"/>
              <a:gd name="T18" fmla="*/ 34 w 334"/>
              <a:gd name="T19" fmla="*/ 236 h 333"/>
              <a:gd name="T20" fmla="*/ 0 w 334"/>
              <a:gd name="T21" fmla="*/ 283 h 333"/>
              <a:gd name="T22" fmla="*/ 50 w 334"/>
              <a:gd name="T23" fmla="*/ 333 h 333"/>
              <a:gd name="T24" fmla="*/ 100 w 334"/>
              <a:gd name="T25" fmla="*/ 283 h 333"/>
              <a:gd name="T26" fmla="*/ 67 w 334"/>
              <a:gd name="T27" fmla="*/ 236 h 333"/>
              <a:gd name="T28" fmla="*/ 67 w 334"/>
              <a:gd name="T29" fmla="*/ 233 h 333"/>
              <a:gd name="T30" fmla="*/ 234 w 334"/>
              <a:gd name="T31" fmla="*/ 233 h 333"/>
              <a:gd name="T32" fmla="*/ 234 w 334"/>
              <a:gd name="T33" fmla="*/ 236 h 333"/>
              <a:gd name="T34" fmla="*/ 200 w 334"/>
              <a:gd name="T35" fmla="*/ 283 h 333"/>
              <a:gd name="T36" fmla="*/ 250 w 334"/>
              <a:gd name="T37" fmla="*/ 333 h 333"/>
              <a:gd name="T38" fmla="*/ 300 w 334"/>
              <a:gd name="T39" fmla="*/ 283 h 333"/>
              <a:gd name="T40" fmla="*/ 267 w 334"/>
              <a:gd name="T41" fmla="*/ 236 h 333"/>
              <a:gd name="T42" fmla="*/ 267 w 334"/>
              <a:gd name="T43" fmla="*/ 33 h 333"/>
              <a:gd name="T44" fmla="*/ 334 w 334"/>
              <a:gd name="T45" fmla="*/ 33 h 333"/>
              <a:gd name="T46" fmla="*/ 334 w 334"/>
              <a:gd name="T47" fmla="*/ 0 h 333"/>
              <a:gd name="T48" fmla="*/ 50 w 334"/>
              <a:gd name="T49" fmla="*/ 266 h 333"/>
              <a:gd name="T50" fmla="*/ 67 w 334"/>
              <a:gd name="T51" fmla="*/ 283 h 333"/>
              <a:gd name="T52" fmla="*/ 50 w 334"/>
              <a:gd name="T53" fmla="*/ 300 h 333"/>
              <a:gd name="T54" fmla="*/ 34 w 334"/>
              <a:gd name="T55" fmla="*/ 283 h 333"/>
              <a:gd name="T56" fmla="*/ 50 w 334"/>
              <a:gd name="T57" fmla="*/ 266 h 333"/>
              <a:gd name="T58" fmla="*/ 250 w 334"/>
              <a:gd name="T59" fmla="*/ 266 h 333"/>
              <a:gd name="T60" fmla="*/ 267 w 334"/>
              <a:gd name="T61" fmla="*/ 283 h 333"/>
              <a:gd name="T62" fmla="*/ 250 w 334"/>
              <a:gd name="T63" fmla="*/ 300 h 333"/>
              <a:gd name="T64" fmla="*/ 234 w 334"/>
              <a:gd name="T65" fmla="*/ 283 h 333"/>
              <a:gd name="T66" fmla="*/ 250 w 334"/>
              <a:gd name="T67" fmla="*/ 2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4" h="333">
                <a:moveTo>
                  <a:pt x="100" y="67"/>
                </a:moveTo>
                <a:lnTo>
                  <a:pt x="0" y="67"/>
                </a:lnTo>
                <a:lnTo>
                  <a:pt x="0" y="100"/>
                </a:lnTo>
                <a:lnTo>
                  <a:pt x="100" y="100"/>
                </a:lnTo>
                <a:lnTo>
                  <a:pt x="100" y="67"/>
                </a:lnTo>
                <a:close/>
                <a:moveTo>
                  <a:pt x="334" y="0"/>
                </a:moveTo>
                <a:lnTo>
                  <a:pt x="234" y="0"/>
                </a:lnTo>
                <a:lnTo>
                  <a:pt x="234" y="200"/>
                </a:lnTo>
                <a:lnTo>
                  <a:pt x="34" y="200"/>
                </a:lnTo>
                <a:lnTo>
                  <a:pt x="34" y="236"/>
                </a:lnTo>
                <a:cubicBezTo>
                  <a:pt x="14" y="243"/>
                  <a:pt x="0" y="262"/>
                  <a:pt x="0" y="283"/>
                </a:cubicBezTo>
                <a:cubicBezTo>
                  <a:pt x="0" y="311"/>
                  <a:pt x="23" y="333"/>
                  <a:pt x="50" y="333"/>
                </a:cubicBezTo>
                <a:cubicBezTo>
                  <a:pt x="78" y="333"/>
                  <a:pt x="100" y="311"/>
                  <a:pt x="100" y="283"/>
                </a:cubicBezTo>
                <a:cubicBezTo>
                  <a:pt x="100" y="262"/>
                  <a:pt x="86" y="243"/>
                  <a:pt x="67" y="236"/>
                </a:cubicBezTo>
                <a:lnTo>
                  <a:pt x="67" y="233"/>
                </a:lnTo>
                <a:lnTo>
                  <a:pt x="234" y="233"/>
                </a:lnTo>
                <a:lnTo>
                  <a:pt x="234" y="236"/>
                </a:lnTo>
                <a:cubicBezTo>
                  <a:pt x="214" y="243"/>
                  <a:pt x="200" y="262"/>
                  <a:pt x="200" y="283"/>
                </a:cubicBezTo>
                <a:cubicBezTo>
                  <a:pt x="200" y="311"/>
                  <a:pt x="223" y="333"/>
                  <a:pt x="250" y="333"/>
                </a:cubicBezTo>
                <a:cubicBezTo>
                  <a:pt x="278" y="333"/>
                  <a:pt x="300" y="311"/>
                  <a:pt x="300" y="283"/>
                </a:cubicBezTo>
                <a:cubicBezTo>
                  <a:pt x="300" y="262"/>
                  <a:pt x="286" y="243"/>
                  <a:pt x="267" y="236"/>
                </a:cubicBezTo>
                <a:lnTo>
                  <a:pt x="267" y="33"/>
                </a:lnTo>
                <a:lnTo>
                  <a:pt x="334" y="33"/>
                </a:lnTo>
                <a:lnTo>
                  <a:pt x="334" y="0"/>
                </a:lnTo>
                <a:close/>
                <a:moveTo>
                  <a:pt x="50" y="266"/>
                </a:moveTo>
                <a:cubicBezTo>
                  <a:pt x="59" y="269"/>
                  <a:pt x="67" y="272"/>
                  <a:pt x="67" y="283"/>
                </a:cubicBezTo>
                <a:cubicBezTo>
                  <a:pt x="67" y="293"/>
                  <a:pt x="60" y="300"/>
                  <a:pt x="50" y="300"/>
                </a:cubicBezTo>
                <a:cubicBezTo>
                  <a:pt x="41" y="300"/>
                  <a:pt x="34" y="293"/>
                  <a:pt x="34" y="283"/>
                </a:cubicBezTo>
                <a:cubicBezTo>
                  <a:pt x="34" y="272"/>
                  <a:pt x="41" y="269"/>
                  <a:pt x="50" y="266"/>
                </a:cubicBezTo>
                <a:close/>
                <a:moveTo>
                  <a:pt x="250" y="266"/>
                </a:moveTo>
                <a:cubicBezTo>
                  <a:pt x="259" y="269"/>
                  <a:pt x="267" y="272"/>
                  <a:pt x="267" y="283"/>
                </a:cubicBezTo>
                <a:cubicBezTo>
                  <a:pt x="267" y="293"/>
                  <a:pt x="260" y="300"/>
                  <a:pt x="250" y="300"/>
                </a:cubicBezTo>
                <a:cubicBezTo>
                  <a:pt x="241" y="300"/>
                  <a:pt x="234" y="293"/>
                  <a:pt x="234" y="283"/>
                </a:cubicBezTo>
                <a:cubicBezTo>
                  <a:pt x="234" y="272"/>
                  <a:pt x="241" y="269"/>
                  <a:pt x="250" y="2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29">
            <a:extLst>
              <a:ext uri="{FF2B5EF4-FFF2-40B4-BE49-F238E27FC236}">
                <a16:creationId xmlns:a16="http://schemas.microsoft.com/office/drawing/2014/main" id="{C7C6391C-0750-3940-8557-60D9866724C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56763" y="2460625"/>
            <a:ext cx="254000" cy="260350"/>
          </a:xfrm>
          <a:custGeom>
            <a:avLst/>
            <a:gdLst>
              <a:gd name="T0" fmla="*/ 20 w 337"/>
              <a:gd name="T1" fmla="*/ 100 h 342"/>
              <a:gd name="T2" fmla="*/ 4 w 337"/>
              <a:gd name="T3" fmla="*/ 84 h 342"/>
              <a:gd name="T4" fmla="*/ 4 w 337"/>
              <a:gd name="T5" fmla="*/ 85 h 342"/>
              <a:gd name="T6" fmla="*/ 20 w 337"/>
              <a:gd name="T7" fmla="*/ 67 h 342"/>
              <a:gd name="T8" fmla="*/ 87 w 337"/>
              <a:gd name="T9" fmla="*/ 67 h 342"/>
              <a:gd name="T10" fmla="*/ 104 w 337"/>
              <a:gd name="T11" fmla="*/ 84 h 342"/>
              <a:gd name="T12" fmla="*/ 104 w 337"/>
              <a:gd name="T13" fmla="*/ 85 h 342"/>
              <a:gd name="T14" fmla="*/ 87 w 337"/>
              <a:gd name="T15" fmla="*/ 100 h 342"/>
              <a:gd name="T16" fmla="*/ 20 w 337"/>
              <a:gd name="T17" fmla="*/ 100 h 342"/>
              <a:gd name="T18" fmla="*/ 254 w 337"/>
              <a:gd name="T19" fmla="*/ 303 h 342"/>
              <a:gd name="T20" fmla="*/ 237 w 337"/>
              <a:gd name="T21" fmla="*/ 287 h 342"/>
              <a:gd name="T22" fmla="*/ 254 w 337"/>
              <a:gd name="T23" fmla="*/ 269 h 342"/>
              <a:gd name="T24" fmla="*/ 270 w 337"/>
              <a:gd name="T25" fmla="*/ 287 h 342"/>
              <a:gd name="T26" fmla="*/ 254 w 337"/>
              <a:gd name="T27" fmla="*/ 303 h 342"/>
              <a:gd name="T28" fmla="*/ 54 w 337"/>
              <a:gd name="T29" fmla="*/ 303 h 342"/>
              <a:gd name="T30" fmla="*/ 37 w 337"/>
              <a:gd name="T31" fmla="*/ 287 h 342"/>
              <a:gd name="T32" fmla="*/ 54 w 337"/>
              <a:gd name="T33" fmla="*/ 269 h 342"/>
              <a:gd name="T34" fmla="*/ 70 w 337"/>
              <a:gd name="T35" fmla="*/ 287 h 342"/>
              <a:gd name="T36" fmla="*/ 54 w 337"/>
              <a:gd name="T37" fmla="*/ 303 h 342"/>
              <a:gd name="T38" fmla="*/ 270 w 337"/>
              <a:gd name="T39" fmla="*/ 53 h 342"/>
              <a:gd name="T40" fmla="*/ 287 w 337"/>
              <a:gd name="T41" fmla="*/ 33 h 342"/>
              <a:gd name="T42" fmla="*/ 320 w 337"/>
              <a:gd name="T43" fmla="*/ 33 h 342"/>
              <a:gd name="T44" fmla="*/ 337 w 337"/>
              <a:gd name="T45" fmla="*/ 18 h 342"/>
              <a:gd name="T46" fmla="*/ 337 w 337"/>
              <a:gd name="T47" fmla="*/ 18 h 342"/>
              <a:gd name="T48" fmla="*/ 320 w 337"/>
              <a:gd name="T49" fmla="*/ 0 h 342"/>
              <a:gd name="T50" fmla="*/ 270 w 337"/>
              <a:gd name="T51" fmla="*/ 0 h 342"/>
              <a:gd name="T52" fmla="*/ 237 w 337"/>
              <a:gd name="T53" fmla="*/ 37 h 342"/>
              <a:gd name="T54" fmla="*/ 237 w 337"/>
              <a:gd name="T55" fmla="*/ 200 h 342"/>
              <a:gd name="T56" fmla="*/ 70 w 337"/>
              <a:gd name="T57" fmla="*/ 200 h 342"/>
              <a:gd name="T58" fmla="*/ 37 w 337"/>
              <a:gd name="T59" fmla="*/ 237 h 342"/>
              <a:gd name="T60" fmla="*/ 37 w 337"/>
              <a:gd name="T61" fmla="*/ 240 h 342"/>
              <a:gd name="T62" fmla="*/ 5 w 337"/>
              <a:gd name="T63" fmla="*/ 297 h 342"/>
              <a:gd name="T64" fmla="*/ 44 w 337"/>
              <a:gd name="T65" fmla="*/ 336 h 342"/>
              <a:gd name="T66" fmla="*/ 104 w 337"/>
              <a:gd name="T67" fmla="*/ 287 h 342"/>
              <a:gd name="T68" fmla="*/ 70 w 337"/>
              <a:gd name="T69" fmla="*/ 240 h 342"/>
              <a:gd name="T70" fmla="*/ 70 w 337"/>
              <a:gd name="T71" fmla="*/ 233 h 342"/>
              <a:gd name="T72" fmla="*/ 237 w 337"/>
              <a:gd name="T73" fmla="*/ 233 h 342"/>
              <a:gd name="T74" fmla="*/ 237 w 337"/>
              <a:gd name="T75" fmla="*/ 240 h 342"/>
              <a:gd name="T76" fmla="*/ 205 w 337"/>
              <a:gd name="T77" fmla="*/ 297 h 342"/>
              <a:gd name="T78" fmla="*/ 244 w 337"/>
              <a:gd name="T79" fmla="*/ 336 h 342"/>
              <a:gd name="T80" fmla="*/ 304 w 337"/>
              <a:gd name="T81" fmla="*/ 287 h 342"/>
              <a:gd name="T82" fmla="*/ 270 w 337"/>
              <a:gd name="T83" fmla="*/ 240 h 342"/>
              <a:gd name="T84" fmla="*/ 270 w 337"/>
              <a:gd name="T85" fmla="*/ 53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7" h="342">
                <a:moveTo>
                  <a:pt x="20" y="100"/>
                </a:moveTo>
                <a:cubicBezTo>
                  <a:pt x="11" y="100"/>
                  <a:pt x="4" y="93"/>
                  <a:pt x="4" y="84"/>
                </a:cubicBezTo>
                <a:lnTo>
                  <a:pt x="4" y="85"/>
                </a:lnTo>
                <a:cubicBezTo>
                  <a:pt x="4" y="76"/>
                  <a:pt x="11" y="67"/>
                  <a:pt x="20" y="67"/>
                </a:cubicBezTo>
                <a:lnTo>
                  <a:pt x="87" y="67"/>
                </a:lnTo>
                <a:cubicBezTo>
                  <a:pt x="96" y="67"/>
                  <a:pt x="104" y="75"/>
                  <a:pt x="104" y="84"/>
                </a:cubicBezTo>
                <a:lnTo>
                  <a:pt x="104" y="85"/>
                </a:lnTo>
                <a:cubicBezTo>
                  <a:pt x="104" y="94"/>
                  <a:pt x="96" y="100"/>
                  <a:pt x="87" y="100"/>
                </a:cubicBezTo>
                <a:lnTo>
                  <a:pt x="20" y="100"/>
                </a:lnTo>
                <a:close/>
                <a:moveTo>
                  <a:pt x="254" y="303"/>
                </a:moveTo>
                <a:cubicBezTo>
                  <a:pt x="245" y="303"/>
                  <a:pt x="237" y="296"/>
                  <a:pt x="237" y="287"/>
                </a:cubicBezTo>
                <a:cubicBezTo>
                  <a:pt x="237" y="276"/>
                  <a:pt x="245" y="272"/>
                  <a:pt x="254" y="269"/>
                </a:cubicBezTo>
                <a:cubicBezTo>
                  <a:pt x="263" y="272"/>
                  <a:pt x="270" y="276"/>
                  <a:pt x="270" y="287"/>
                </a:cubicBezTo>
                <a:cubicBezTo>
                  <a:pt x="270" y="296"/>
                  <a:pt x="263" y="303"/>
                  <a:pt x="254" y="303"/>
                </a:cubicBezTo>
                <a:close/>
                <a:moveTo>
                  <a:pt x="54" y="303"/>
                </a:moveTo>
                <a:cubicBezTo>
                  <a:pt x="45" y="303"/>
                  <a:pt x="37" y="296"/>
                  <a:pt x="37" y="287"/>
                </a:cubicBezTo>
                <a:cubicBezTo>
                  <a:pt x="37" y="276"/>
                  <a:pt x="45" y="272"/>
                  <a:pt x="54" y="269"/>
                </a:cubicBezTo>
                <a:cubicBezTo>
                  <a:pt x="63" y="272"/>
                  <a:pt x="70" y="276"/>
                  <a:pt x="70" y="287"/>
                </a:cubicBezTo>
                <a:cubicBezTo>
                  <a:pt x="70" y="296"/>
                  <a:pt x="63" y="303"/>
                  <a:pt x="54" y="303"/>
                </a:cubicBezTo>
                <a:close/>
                <a:moveTo>
                  <a:pt x="270" y="53"/>
                </a:moveTo>
                <a:cubicBezTo>
                  <a:pt x="270" y="44"/>
                  <a:pt x="278" y="33"/>
                  <a:pt x="287" y="33"/>
                </a:cubicBezTo>
                <a:lnTo>
                  <a:pt x="320" y="33"/>
                </a:lnTo>
                <a:cubicBezTo>
                  <a:pt x="330" y="33"/>
                  <a:pt x="337" y="28"/>
                  <a:pt x="337" y="18"/>
                </a:cubicBezTo>
                <a:lnTo>
                  <a:pt x="337" y="18"/>
                </a:lnTo>
                <a:cubicBezTo>
                  <a:pt x="337" y="8"/>
                  <a:pt x="330" y="0"/>
                  <a:pt x="320" y="0"/>
                </a:cubicBezTo>
                <a:lnTo>
                  <a:pt x="270" y="0"/>
                </a:lnTo>
                <a:cubicBezTo>
                  <a:pt x="252" y="0"/>
                  <a:pt x="237" y="18"/>
                  <a:pt x="237" y="37"/>
                </a:cubicBezTo>
                <a:lnTo>
                  <a:pt x="237" y="200"/>
                </a:lnTo>
                <a:lnTo>
                  <a:pt x="70" y="200"/>
                </a:lnTo>
                <a:cubicBezTo>
                  <a:pt x="52" y="200"/>
                  <a:pt x="37" y="218"/>
                  <a:pt x="37" y="237"/>
                </a:cubicBezTo>
                <a:lnTo>
                  <a:pt x="37" y="240"/>
                </a:lnTo>
                <a:cubicBezTo>
                  <a:pt x="20" y="248"/>
                  <a:pt x="0" y="271"/>
                  <a:pt x="5" y="297"/>
                </a:cubicBezTo>
                <a:cubicBezTo>
                  <a:pt x="8" y="316"/>
                  <a:pt x="25" y="332"/>
                  <a:pt x="44" y="336"/>
                </a:cubicBezTo>
                <a:cubicBezTo>
                  <a:pt x="76" y="342"/>
                  <a:pt x="104" y="317"/>
                  <a:pt x="104" y="287"/>
                </a:cubicBezTo>
                <a:cubicBezTo>
                  <a:pt x="104" y="265"/>
                  <a:pt x="87" y="247"/>
                  <a:pt x="70" y="240"/>
                </a:cubicBezTo>
                <a:lnTo>
                  <a:pt x="70" y="233"/>
                </a:lnTo>
                <a:lnTo>
                  <a:pt x="237" y="233"/>
                </a:lnTo>
                <a:lnTo>
                  <a:pt x="237" y="240"/>
                </a:lnTo>
                <a:cubicBezTo>
                  <a:pt x="220" y="248"/>
                  <a:pt x="200" y="271"/>
                  <a:pt x="205" y="297"/>
                </a:cubicBezTo>
                <a:cubicBezTo>
                  <a:pt x="208" y="316"/>
                  <a:pt x="225" y="332"/>
                  <a:pt x="244" y="336"/>
                </a:cubicBezTo>
                <a:cubicBezTo>
                  <a:pt x="276" y="342"/>
                  <a:pt x="304" y="317"/>
                  <a:pt x="304" y="287"/>
                </a:cubicBezTo>
                <a:cubicBezTo>
                  <a:pt x="304" y="265"/>
                  <a:pt x="287" y="247"/>
                  <a:pt x="270" y="240"/>
                </a:cubicBezTo>
                <a:lnTo>
                  <a:pt x="270" y="5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30">
            <a:extLst>
              <a:ext uri="{FF2B5EF4-FFF2-40B4-BE49-F238E27FC236}">
                <a16:creationId xmlns:a16="http://schemas.microsoft.com/office/drawing/2014/main" id="{59B4135C-4451-BA49-B65B-2C5062FD24C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56701" y="2460625"/>
            <a:ext cx="250825" cy="252413"/>
          </a:xfrm>
          <a:custGeom>
            <a:avLst/>
            <a:gdLst>
              <a:gd name="T0" fmla="*/ 333 w 333"/>
              <a:gd name="T1" fmla="*/ 0 h 333"/>
              <a:gd name="T2" fmla="*/ 267 w 333"/>
              <a:gd name="T3" fmla="*/ 0 h 333"/>
              <a:gd name="T4" fmla="*/ 233 w 333"/>
              <a:gd name="T5" fmla="*/ 0 h 333"/>
              <a:gd name="T6" fmla="*/ 233 w 333"/>
              <a:gd name="T7" fmla="*/ 200 h 333"/>
              <a:gd name="T8" fmla="*/ 33 w 333"/>
              <a:gd name="T9" fmla="*/ 200 h 333"/>
              <a:gd name="T10" fmla="*/ 33 w 333"/>
              <a:gd name="T11" fmla="*/ 236 h 333"/>
              <a:gd name="T12" fmla="*/ 0 w 333"/>
              <a:gd name="T13" fmla="*/ 283 h 333"/>
              <a:gd name="T14" fmla="*/ 50 w 333"/>
              <a:gd name="T15" fmla="*/ 333 h 333"/>
              <a:gd name="T16" fmla="*/ 100 w 333"/>
              <a:gd name="T17" fmla="*/ 283 h 333"/>
              <a:gd name="T18" fmla="*/ 67 w 333"/>
              <a:gd name="T19" fmla="*/ 236 h 333"/>
              <a:gd name="T20" fmla="*/ 67 w 333"/>
              <a:gd name="T21" fmla="*/ 233 h 333"/>
              <a:gd name="T22" fmla="*/ 233 w 333"/>
              <a:gd name="T23" fmla="*/ 233 h 333"/>
              <a:gd name="T24" fmla="*/ 233 w 333"/>
              <a:gd name="T25" fmla="*/ 236 h 333"/>
              <a:gd name="T26" fmla="*/ 200 w 333"/>
              <a:gd name="T27" fmla="*/ 283 h 333"/>
              <a:gd name="T28" fmla="*/ 250 w 333"/>
              <a:gd name="T29" fmla="*/ 333 h 333"/>
              <a:gd name="T30" fmla="*/ 300 w 333"/>
              <a:gd name="T31" fmla="*/ 283 h 333"/>
              <a:gd name="T32" fmla="*/ 267 w 333"/>
              <a:gd name="T33" fmla="*/ 236 h 333"/>
              <a:gd name="T34" fmla="*/ 267 w 333"/>
              <a:gd name="T35" fmla="*/ 33 h 333"/>
              <a:gd name="T36" fmla="*/ 333 w 333"/>
              <a:gd name="T37" fmla="*/ 33 h 333"/>
              <a:gd name="T38" fmla="*/ 333 w 333"/>
              <a:gd name="T39" fmla="*/ 0 h 333"/>
              <a:gd name="T40" fmla="*/ 50 w 333"/>
              <a:gd name="T41" fmla="*/ 266 h 333"/>
              <a:gd name="T42" fmla="*/ 55 w 333"/>
              <a:gd name="T43" fmla="*/ 268 h 333"/>
              <a:gd name="T44" fmla="*/ 67 w 333"/>
              <a:gd name="T45" fmla="*/ 283 h 333"/>
              <a:gd name="T46" fmla="*/ 50 w 333"/>
              <a:gd name="T47" fmla="*/ 300 h 333"/>
              <a:gd name="T48" fmla="*/ 33 w 333"/>
              <a:gd name="T49" fmla="*/ 283 h 333"/>
              <a:gd name="T50" fmla="*/ 44 w 333"/>
              <a:gd name="T51" fmla="*/ 268 h 333"/>
              <a:gd name="T52" fmla="*/ 50 w 333"/>
              <a:gd name="T53" fmla="*/ 266 h 333"/>
              <a:gd name="T54" fmla="*/ 250 w 333"/>
              <a:gd name="T55" fmla="*/ 266 h 333"/>
              <a:gd name="T56" fmla="*/ 267 w 333"/>
              <a:gd name="T57" fmla="*/ 283 h 333"/>
              <a:gd name="T58" fmla="*/ 250 w 333"/>
              <a:gd name="T59" fmla="*/ 300 h 333"/>
              <a:gd name="T60" fmla="*/ 233 w 333"/>
              <a:gd name="T61" fmla="*/ 283 h 333"/>
              <a:gd name="T62" fmla="*/ 250 w 333"/>
              <a:gd name="T63" fmla="*/ 2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3" h="333">
                <a:moveTo>
                  <a:pt x="333" y="0"/>
                </a:moveTo>
                <a:lnTo>
                  <a:pt x="267" y="0"/>
                </a:lnTo>
                <a:lnTo>
                  <a:pt x="233" y="0"/>
                </a:lnTo>
                <a:lnTo>
                  <a:pt x="233" y="200"/>
                </a:lnTo>
                <a:lnTo>
                  <a:pt x="33" y="200"/>
                </a:lnTo>
                <a:lnTo>
                  <a:pt x="33" y="236"/>
                </a:lnTo>
                <a:cubicBezTo>
                  <a:pt x="14" y="243"/>
                  <a:pt x="0" y="262"/>
                  <a:pt x="0" y="283"/>
                </a:cubicBezTo>
                <a:cubicBezTo>
                  <a:pt x="0" y="311"/>
                  <a:pt x="22" y="333"/>
                  <a:pt x="50" y="333"/>
                </a:cubicBezTo>
                <a:cubicBezTo>
                  <a:pt x="78" y="333"/>
                  <a:pt x="100" y="311"/>
                  <a:pt x="100" y="283"/>
                </a:cubicBezTo>
                <a:cubicBezTo>
                  <a:pt x="100" y="262"/>
                  <a:pt x="86" y="243"/>
                  <a:pt x="67" y="236"/>
                </a:cubicBezTo>
                <a:lnTo>
                  <a:pt x="67" y="233"/>
                </a:lnTo>
                <a:lnTo>
                  <a:pt x="233" y="233"/>
                </a:lnTo>
                <a:lnTo>
                  <a:pt x="233" y="236"/>
                </a:lnTo>
                <a:cubicBezTo>
                  <a:pt x="214" y="243"/>
                  <a:pt x="200" y="262"/>
                  <a:pt x="200" y="283"/>
                </a:cubicBezTo>
                <a:cubicBezTo>
                  <a:pt x="200" y="311"/>
                  <a:pt x="222" y="333"/>
                  <a:pt x="250" y="333"/>
                </a:cubicBezTo>
                <a:cubicBezTo>
                  <a:pt x="278" y="333"/>
                  <a:pt x="300" y="311"/>
                  <a:pt x="300" y="283"/>
                </a:cubicBezTo>
                <a:cubicBezTo>
                  <a:pt x="300" y="262"/>
                  <a:pt x="286" y="243"/>
                  <a:pt x="267" y="236"/>
                </a:cubicBezTo>
                <a:lnTo>
                  <a:pt x="267" y="33"/>
                </a:lnTo>
                <a:lnTo>
                  <a:pt x="333" y="33"/>
                </a:lnTo>
                <a:lnTo>
                  <a:pt x="333" y="0"/>
                </a:lnTo>
                <a:close/>
                <a:moveTo>
                  <a:pt x="50" y="266"/>
                </a:moveTo>
                <a:lnTo>
                  <a:pt x="55" y="268"/>
                </a:lnTo>
                <a:cubicBezTo>
                  <a:pt x="61" y="270"/>
                  <a:pt x="67" y="275"/>
                  <a:pt x="67" y="283"/>
                </a:cubicBezTo>
                <a:cubicBezTo>
                  <a:pt x="67" y="293"/>
                  <a:pt x="59" y="300"/>
                  <a:pt x="50" y="300"/>
                </a:cubicBezTo>
                <a:cubicBezTo>
                  <a:pt x="41" y="300"/>
                  <a:pt x="33" y="293"/>
                  <a:pt x="33" y="283"/>
                </a:cubicBezTo>
                <a:cubicBezTo>
                  <a:pt x="33" y="275"/>
                  <a:pt x="39" y="270"/>
                  <a:pt x="44" y="268"/>
                </a:cubicBezTo>
                <a:lnTo>
                  <a:pt x="50" y="266"/>
                </a:lnTo>
                <a:close/>
                <a:moveTo>
                  <a:pt x="250" y="266"/>
                </a:moveTo>
                <a:cubicBezTo>
                  <a:pt x="259" y="269"/>
                  <a:pt x="267" y="272"/>
                  <a:pt x="267" y="283"/>
                </a:cubicBezTo>
                <a:cubicBezTo>
                  <a:pt x="267" y="293"/>
                  <a:pt x="259" y="300"/>
                  <a:pt x="250" y="300"/>
                </a:cubicBezTo>
                <a:cubicBezTo>
                  <a:pt x="241" y="300"/>
                  <a:pt x="233" y="293"/>
                  <a:pt x="233" y="283"/>
                </a:cubicBezTo>
                <a:cubicBezTo>
                  <a:pt x="233" y="272"/>
                  <a:pt x="241" y="269"/>
                  <a:pt x="250" y="2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31">
            <a:extLst>
              <a:ext uri="{FF2B5EF4-FFF2-40B4-BE49-F238E27FC236}">
                <a16:creationId xmlns:a16="http://schemas.microsoft.com/office/drawing/2014/main" id="{AC5B273F-E1F9-7646-9D57-236C7AA9B89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50288" y="2460625"/>
            <a:ext cx="255588" cy="261938"/>
          </a:xfrm>
          <a:custGeom>
            <a:avLst/>
            <a:gdLst>
              <a:gd name="T0" fmla="*/ 254 w 338"/>
              <a:gd name="T1" fmla="*/ 307 h 345"/>
              <a:gd name="T2" fmla="*/ 238 w 338"/>
              <a:gd name="T3" fmla="*/ 290 h 345"/>
              <a:gd name="T4" fmla="*/ 254 w 338"/>
              <a:gd name="T5" fmla="*/ 272 h 345"/>
              <a:gd name="T6" fmla="*/ 271 w 338"/>
              <a:gd name="T7" fmla="*/ 290 h 345"/>
              <a:gd name="T8" fmla="*/ 254 w 338"/>
              <a:gd name="T9" fmla="*/ 307 h 345"/>
              <a:gd name="T10" fmla="*/ 54 w 338"/>
              <a:gd name="T11" fmla="*/ 307 h 345"/>
              <a:gd name="T12" fmla="*/ 38 w 338"/>
              <a:gd name="T13" fmla="*/ 290 h 345"/>
              <a:gd name="T14" fmla="*/ 54 w 338"/>
              <a:gd name="T15" fmla="*/ 272 h 345"/>
              <a:gd name="T16" fmla="*/ 71 w 338"/>
              <a:gd name="T17" fmla="*/ 290 h 345"/>
              <a:gd name="T18" fmla="*/ 54 w 338"/>
              <a:gd name="T19" fmla="*/ 307 h 345"/>
              <a:gd name="T20" fmla="*/ 271 w 338"/>
              <a:gd name="T21" fmla="*/ 57 h 345"/>
              <a:gd name="T22" fmla="*/ 288 w 338"/>
              <a:gd name="T23" fmla="*/ 33 h 345"/>
              <a:gd name="T24" fmla="*/ 321 w 338"/>
              <a:gd name="T25" fmla="*/ 33 h 345"/>
              <a:gd name="T26" fmla="*/ 338 w 338"/>
              <a:gd name="T27" fmla="*/ 20 h 345"/>
              <a:gd name="T28" fmla="*/ 338 w 338"/>
              <a:gd name="T29" fmla="*/ 18 h 345"/>
              <a:gd name="T30" fmla="*/ 321 w 338"/>
              <a:gd name="T31" fmla="*/ 0 h 345"/>
              <a:gd name="T32" fmla="*/ 271 w 338"/>
              <a:gd name="T33" fmla="*/ 0 h 345"/>
              <a:gd name="T34" fmla="*/ 238 w 338"/>
              <a:gd name="T35" fmla="*/ 40 h 345"/>
              <a:gd name="T36" fmla="*/ 238 w 338"/>
              <a:gd name="T37" fmla="*/ 200 h 345"/>
              <a:gd name="T38" fmla="*/ 71 w 338"/>
              <a:gd name="T39" fmla="*/ 200 h 345"/>
              <a:gd name="T40" fmla="*/ 38 w 338"/>
              <a:gd name="T41" fmla="*/ 243 h 345"/>
              <a:gd name="T42" fmla="*/ 5 w 338"/>
              <a:gd name="T43" fmla="*/ 300 h 345"/>
              <a:gd name="T44" fmla="*/ 45 w 338"/>
              <a:gd name="T45" fmla="*/ 339 h 345"/>
              <a:gd name="T46" fmla="*/ 104 w 338"/>
              <a:gd name="T47" fmla="*/ 290 h 345"/>
              <a:gd name="T48" fmla="*/ 71 w 338"/>
              <a:gd name="T49" fmla="*/ 243 h 345"/>
              <a:gd name="T50" fmla="*/ 71 w 338"/>
              <a:gd name="T51" fmla="*/ 233 h 345"/>
              <a:gd name="T52" fmla="*/ 238 w 338"/>
              <a:gd name="T53" fmla="*/ 233 h 345"/>
              <a:gd name="T54" fmla="*/ 238 w 338"/>
              <a:gd name="T55" fmla="*/ 243 h 345"/>
              <a:gd name="T56" fmla="*/ 205 w 338"/>
              <a:gd name="T57" fmla="*/ 300 h 345"/>
              <a:gd name="T58" fmla="*/ 245 w 338"/>
              <a:gd name="T59" fmla="*/ 339 h 345"/>
              <a:gd name="T60" fmla="*/ 304 w 338"/>
              <a:gd name="T61" fmla="*/ 290 h 345"/>
              <a:gd name="T62" fmla="*/ 271 w 338"/>
              <a:gd name="T63" fmla="*/ 243 h 345"/>
              <a:gd name="T64" fmla="*/ 271 w 338"/>
              <a:gd name="T65" fmla="*/ 57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8" h="345">
                <a:moveTo>
                  <a:pt x="254" y="307"/>
                </a:moveTo>
                <a:cubicBezTo>
                  <a:pt x="245" y="307"/>
                  <a:pt x="238" y="299"/>
                  <a:pt x="238" y="290"/>
                </a:cubicBezTo>
                <a:cubicBezTo>
                  <a:pt x="238" y="279"/>
                  <a:pt x="245" y="276"/>
                  <a:pt x="254" y="272"/>
                </a:cubicBezTo>
                <a:cubicBezTo>
                  <a:pt x="263" y="276"/>
                  <a:pt x="271" y="279"/>
                  <a:pt x="271" y="290"/>
                </a:cubicBezTo>
                <a:cubicBezTo>
                  <a:pt x="271" y="299"/>
                  <a:pt x="264" y="307"/>
                  <a:pt x="254" y="307"/>
                </a:cubicBezTo>
                <a:close/>
                <a:moveTo>
                  <a:pt x="54" y="307"/>
                </a:moveTo>
                <a:cubicBezTo>
                  <a:pt x="45" y="307"/>
                  <a:pt x="38" y="299"/>
                  <a:pt x="38" y="290"/>
                </a:cubicBezTo>
                <a:cubicBezTo>
                  <a:pt x="38" y="279"/>
                  <a:pt x="45" y="276"/>
                  <a:pt x="54" y="272"/>
                </a:cubicBezTo>
                <a:cubicBezTo>
                  <a:pt x="63" y="276"/>
                  <a:pt x="71" y="279"/>
                  <a:pt x="71" y="290"/>
                </a:cubicBezTo>
                <a:cubicBezTo>
                  <a:pt x="71" y="299"/>
                  <a:pt x="64" y="307"/>
                  <a:pt x="54" y="307"/>
                </a:cubicBezTo>
                <a:close/>
                <a:moveTo>
                  <a:pt x="271" y="57"/>
                </a:moveTo>
                <a:cubicBezTo>
                  <a:pt x="271" y="47"/>
                  <a:pt x="278" y="33"/>
                  <a:pt x="288" y="33"/>
                </a:cubicBezTo>
                <a:lnTo>
                  <a:pt x="321" y="33"/>
                </a:lnTo>
                <a:cubicBezTo>
                  <a:pt x="330" y="33"/>
                  <a:pt x="338" y="29"/>
                  <a:pt x="338" y="20"/>
                </a:cubicBezTo>
                <a:lnTo>
                  <a:pt x="338" y="18"/>
                </a:lnTo>
                <a:cubicBezTo>
                  <a:pt x="338" y="9"/>
                  <a:pt x="330" y="0"/>
                  <a:pt x="321" y="0"/>
                </a:cubicBezTo>
                <a:lnTo>
                  <a:pt x="271" y="0"/>
                </a:lnTo>
                <a:cubicBezTo>
                  <a:pt x="253" y="0"/>
                  <a:pt x="238" y="22"/>
                  <a:pt x="238" y="40"/>
                </a:cubicBezTo>
                <a:lnTo>
                  <a:pt x="238" y="200"/>
                </a:lnTo>
                <a:lnTo>
                  <a:pt x="71" y="200"/>
                </a:lnTo>
                <a:cubicBezTo>
                  <a:pt x="56" y="200"/>
                  <a:pt x="38" y="216"/>
                  <a:pt x="38" y="243"/>
                </a:cubicBezTo>
                <a:cubicBezTo>
                  <a:pt x="15" y="251"/>
                  <a:pt x="0" y="274"/>
                  <a:pt x="5" y="300"/>
                </a:cubicBezTo>
                <a:cubicBezTo>
                  <a:pt x="9" y="320"/>
                  <a:pt x="25" y="336"/>
                  <a:pt x="45" y="339"/>
                </a:cubicBezTo>
                <a:cubicBezTo>
                  <a:pt x="77" y="345"/>
                  <a:pt x="104" y="321"/>
                  <a:pt x="104" y="290"/>
                </a:cubicBezTo>
                <a:cubicBezTo>
                  <a:pt x="104" y="268"/>
                  <a:pt x="90" y="250"/>
                  <a:pt x="71" y="243"/>
                </a:cubicBezTo>
                <a:lnTo>
                  <a:pt x="71" y="233"/>
                </a:lnTo>
                <a:lnTo>
                  <a:pt x="238" y="233"/>
                </a:lnTo>
                <a:lnTo>
                  <a:pt x="238" y="243"/>
                </a:lnTo>
                <a:cubicBezTo>
                  <a:pt x="215" y="251"/>
                  <a:pt x="200" y="274"/>
                  <a:pt x="205" y="300"/>
                </a:cubicBezTo>
                <a:cubicBezTo>
                  <a:pt x="209" y="320"/>
                  <a:pt x="225" y="336"/>
                  <a:pt x="245" y="339"/>
                </a:cubicBezTo>
                <a:cubicBezTo>
                  <a:pt x="277" y="345"/>
                  <a:pt x="304" y="321"/>
                  <a:pt x="304" y="290"/>
                </a:cubicBezTo>
                <a:cubicBezTo>
                  <a:pt x="304" y="268"/>
                  <a:pt x="290" y="250"/>
                  <a:pt x="271" y="243"/>
                </a:cubicBezTo>
                <a:lnTo>
                  <a:pt x="271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32">
            <a:extLst>
              <a:ext uri="{FF2B5EF4-FFF2-40B4-BE49-F238E27FC236}">
                <a16:creationId xmlns:a16="http://schemas.microsoft.com/office/drawing/2014/main" id="{05BAEBB0-4A42-0645-806B-F2B9791AB42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51813" y="2460625"/>
            <a:ext cx="250825" cy="252413"/>
          </a:xfrm>
          <a:custGeom>
            <a:avLst/>
            <a:gdLst>
              <a:gd name="T0" fmla="*/ 333 w 333"/>
              <a:gd name="T1" fmla="*/ 0 h 333"/>
              <a:gd name="T2" fmla="*/ 233 w 333"/>
              <a:gd name="T3" fmla="*/ 0 h 333"/>
              <a:gd name="T4" fmla="*/ 233 w 333"/>
              <a:gd name="T5" fmla="*/ 200 h 333"/>
              <a:gd name="T6" fmla="*/ 66 w 333"/>
              <a:gd name="T7" fmla="*/ 200 h 333"/>
              <a:gd name="T8" fmla="*/ 66 w 333"/>
              <a:gd name="T9" fmla="*/ 100 h 333"/>
              <a:gd name="T10" fmla="*/ 166 w 333"/>
              <a:gd name="T11" fmla="*/ 100 h 333"/>
              <a:gd name="T12" fmla="*/ 166 w 333"/>
              <a:gd name="T13" fmla="*/ 67 h 333"/>
              <a:gd name="T14" fmla="*/ 33 w 333"/>
              <a:gd name="T15" fmla="*/ 67 h 333"/>
              <a:gd name="T16" fmla="*/ 33 w 333"/>
              <a:gd name="T17" fmla="*/ 236 h 333"/>
              <a:gd name="T18" fmla="*/ 0 w 333"/>
              <a:gd name="T19" fmla="*/ 283 h 333"/>
              <a:gd name="T20" fmla="*/ 50 w 333"/>
              <a:gd name="T21" fmla="*/ 333 h 333"/>
              <a:gd name="T22" fmla="*/ 100 w 333"/>
              <a:gd name="T23" fmla="*/ 283 h 333"/>
              <a:gd name="T24" fmla="*/ 66 w 333"/>
              <a:gd name="T25" fmla="*/ 236 h 333"/>
              <a:gd name="T26" fmla="*/ 66 w 333"/>
              <a:gd name="T27" fmla="*/ 233 h 333"/>
              <a:gd name="T28" fmla="*/ 233 w 333"/>
              <a:gd name="T29" fmla="*/ 233 h 333"/>
              <a:gd name="T30" fmla="*/ 233 w 333"/>
              <a:gd name="T31" fmla="*/ 236 h 333"/>
              <a:gd name="T32" fmla="*/ 200 w 333"/>
              <a:gd name="T33" fmla="*/ 283 h 333"/>
              <a:gd name="T34" fmla="*/ 250 w 333"/>
              <a:gd name="T35" fmla="*/ 333 h 333"/>
              <a:gd name="T36" fmla="*/ 300 w 333"/>
              <a:gd name="T37" fmla="*/ 283 h 333"/>
              <a:gd name="T38" fmla="*/ 266 w 333"/>
              <a:gd name="T39" fmla="*/ 236 h 333"/>
              <a:gd name="T40" fmla="*/ 266 w 333"/>
              <a:gd name="T41" fmla="*/ 33 h 333"/>
              <a:gd name="T42" fmla="*/ 333 w 333"/>
              <a:gd name="T43" fmla="*/ 33 h 333"/>
              <a:gd name="T44" fmla="*/ 333 w 333"/>
              <a:gd name="T45" fmla="*/ 0 h 333"/>
              <a:gd name="T46" fmla="*/ 50 w 333"/>
              <a:gd name="T47" fmla="*/ 266 h 333"/>
              <a:gd name="T48" fmla="*/ 55 w 333"/>
              <a:gd name="T49" fmla="*/ 268 h 333"/>
              <a:gd name="T50" fmla="*/ 66 w 333"/>
              <a:gd name="T51" fmla="*/ 283 h 333"/>
              <a:gd name="T52" fmla="*/ 50 w 333"/>
              <a:gd name="T53" fmla="*/ 300 h 333"/>
              <a:gd name="T54" fmla="*/ 33 w 333"/>
              <a:gd name="T55" fmla="*/ 283 h 333"/>
              <a:gd name="T56" fmla="*/ 44 w 333"/>
              <a:gd name="T57" fmla="*/ 268 h 333"/>
              <a:gd name="T58" fmla="*/ 50 w 333"/>
              <a:gd name="T59" fmla="*/ 266 h 333"/>
              <a:gd name="T60" fmla="*/ 250 w 333"/>
              <a:gd name="T61" fmla="*/ 266 h 333"/>
              <a:gd name="T62" fmla="*/ 255 w 333"/>
              <a:gd name="T63" fmla="*/ 268 h 333"/>
              <a:gd name="T64" fmla="*/ 266 w 333"/>
              <a:gd name="T65" fmla="*/ 283 h 333"/>
              <a:gd name="T66" fmla="*/ 250 w 333"/>
              <a:gd name="T67" fmla="*/ 300 h 333"/>
              <a:gd name="T68" fmla="*/ 233 w 333"/>
              <a:gd name="T69" fmla="*/ 283 h 333"/>
              <a:gd name="T70" fmla="*/ 244 w 333"/>
              <a:gd name="T71" fmla="*/ 268 h 333"/>
              <a:gd name="T72" fmla="*/ 250 w 333"/>
              <a:gd name="T73" fmla="*/ 2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3" h="333">
                <a:moveTo>
                  <a:pt x="333" y="0"/>
                </a:moveTo>
                <a:lnTo>
                  <a:pt x="233" y="0"/>
                </a:lnTo>
                <a:lnTo>
                  <a:pt x="233" y="200"/>
                </a:lnTo>
                <a:lnTo>
                  <a:pt x="66" y="200"/>
                </a:lnTo>
                <a:lnTo>
                  <a:pt x="66" y="100"/>
                </a:lnTo>
                <a:lnTo>
                  <a:pt x="166" y="100"/>
                </a:lnTo>
                <a:lnTo>
                  <a:pt x="166" y="67"/>
                </a:lnTo>
                <a:lnTo>
                  <a:pt x="33" y="67"/>
                </a:lnTo>
                <a:lnTo>
                  <a:pt x="33" y="236"/>
                </a:lnTo>
                <a:cubicBezTo>
                  <a:pt x="14" y="243"/>
                  <a:pt x="0" y="262"/>
                  <a:pt x="0" y="283"/>
                </a:cubicBezTo>
                <a:cubicBezTo>
                  <a:pt x="0" y="311"/>
                  <a:pt x="22" y="333"/>
                  <a:pt x="50" y="333"/>
                </a:cubicBezTo>
                <a:cubicBezTo>
                  <a:pt x="77" y="333"/>
                  <a:pt x="100" y="311"/>
                  <a:pt x="100" y="283"/>
                </a:cubicBezTo>
                <a:cubicBezTo>
                  <a:pt x="100" y="262"/>
                  <a:pt x="86" y="243"/>
                  <a:pt x="66" y="236"/>
                </a:cubicBezTo>
                <a:lnTo>
                  <a:pt x="66" y="233"/>
                </a:lnTo>
                <a:lnTo>
                  <a:pt x="233" y="233"/>
                </a:lnTo>
                <a:lnTo>
                  <a:pt x="233" y="236"/>
                </a:lnTo>
                <a:cubicBezTo>
                  <a:pt x="214" y="243"/>
                  <a:pt x="200" y="262"/>
                  <a:pt x="200" y="283"/>
                </a:cubicBezTo>
                <a:cubicBezTo>
                  <a:pt x="200" y="311"/>
                  <a:pt x="222" y="333"/>
                  <a:pt x="250" y="333"/>
                </a:cubicBezTo>
                <a:cubicBezTo>
                  <a:pt x="277" y="333"/>
                  <a:pt x="300" y="311"/>
                  <a:pt x="300" y="283"/>
                </a:cubicBezTo>
                <a:cubicBezTo>
                  <a:pt x="300" y="262"/>
                  <a:pt x="286" y="243"/>
                  <a:pt x="266" y="236"/>
                </a:cubicBezTo>
                <a:lnTo>
                  <a:pt x="266" y="33"/>
                </a:lnTo>
                <a:lnTo>
                  <a:pt x="333" y="33"/>
                </a:lnTo>
                <a:lnTo>
                  <a:pt x="333" y="0"/>
                </a:lnTo>
                <a:close/>
                <a:moveTo>
                  <a:pt x="50" y="266"/>
                </a:moveTo>
                <a:lnTo>
                  <a:pt x="55" y="268"/>
                </a:lnTo>
                <a:cubicBezTo>
                  <a:pt x="61" y="270"/>
                  <a:pt x="66" y="275"/>
                  <a:pt x="66" y="283"/>
                </a:cubicBezTo>
                <a:cubicBezTo>
                  <a:pt x="66" y="293"/>
                  <a:pt x="59" y="300"/>
                  <a:pt x="50" y="300"/>
                </a:cubicBezTo>
                <a:cubicBezTo>
                  <a:pt x="40" y="300"/>
                  <a:pt x="33" y="293"/>
                  <a:pt x="33" y="283"/>
                </a:cubicBezTo>
                <a:cubicBezTo>
                  <a:pt x="33" y="275"/>
                  <a:pt x="39" y="270"/>
                  <a:pt x="44" y="268"/>
                </a:cubicBezTo>
                <a:lnTo>
                  <a:pt x="50" y="266"/>
                </a:lnTo>
                <a:close/>
                <a:moveTo>
                  <a:pt x="250" y="266"/>
                </a:moveTo>
                <a:lnTo>
                  <a:pt x="255" y="268"/>
                </a:lnTo>
                <a:cubicBezTo>
                  <a:pt x="261" y="270"/>
                  <a:pt x="266" y="275"/>
                  <a:pt x="266" y="283"/>
                </a:cubicBezTo>
                <a:cubicBezTo>
                  <a:pt x="266" y="293"/>
                  <a:pt x="259" y="300"/>
                  <a:pt x="250" y="300"/>
                </a:cubicBezTo>
                <a:cubicBezTo>
                  <a:pt x="240" y="300"/>
                  <a:pt x="233" y="293"/>
                  <a:pt x="233" y="283"/>
                </a:cubicBezTo>
                <a:cubicBezTo>
                  <a:pt x="233" y="275"/>
                  <a:pt x="239" y="270"/>
                  <a:pt x="244" y="268"/>
                </a:cubicBezTo>
                <a:lnTo>
                  <a:pt x="250" y="2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3">
            <a:extLst>
              <a:ext uri="{FF2B5EF4-FFF2-40B4-BE49-F238E27FC236}">
                <a16:creationId xmlns:a16="http://schemas.microsoft.com/office/drawing/2014/main" id="{B71F45A7-B8D8-774F-9BD6-830BF162775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45401" y="2460625"/>
            <a:ext cx="254000" cy="252413"/>
          </a:xfrm>
          <a:custGeom>
            <a:avLst/>
            <a:gdLst>
              <a:gd name="T0" fmla="*/ 321 w 337"/>
              <a:gd name="T1" fmla="*/ 0 h 333"/>
              <a:gd name="T2" fmla="*/ 271 w 337"/>
              <a:gd name="T3" fmla="*/ 0 h 333"/>
              <a:gd name="T4" fmla="*/ 237 w 337"/>
              <a:gd name="T5" fmla="*/ 33 h 333"/>
              <a:gd name="T6" fmla="*/ 237 w 337"/>
              <a:gd name="T7" fmla="*/ 200 h 333"/>
              <a:gd name="T8" fmla="*/ 71 w 337"/>
              <a:gd name="T9" fmla="*/ 200 h 333"/>
              <a:gd name="T10" fmla="*/ 71 w 337"/>
              <a:gd name="T11" fmla="*/ 117 h 333"/>
              <a:gd name="T12" fmla="*/ 87 w 337"/>
              <a:gd name="T13" fmla="*/ 100 h 333"/>
              <a:gd name="T14" fmla="*/ 154 w 337"/>
              <a:gd name="T15" fmla="*/ 100 h 333"/>
              <a:gd name="T16" fmla="*/ 171 w 337"/>
              <a:gd name="T17" fmla="*/ 83 h 333"/>
              <a:gd name="T18" fmla="*/ 154 w 337"/>
              <a:gd name="T19" fmla="*/ 67 h 333"/>
              <a:gd name="T20" fmla="*/ 71 w 337"/>
              <a:gd name="T21" fmla="*/ 67 h 333"/>
              <a:gd name="T22" fmla="*/ 37 w 337"/>
              <a:gd name="T23" fmla="*/ 100 h 333"/>
              <a:gd name="T24" fmla="*/ 37 w 337"/>
              <a:gd name="T25" fmla="*/ 236 h 333"/>
              <a:gd name="T26" fmla="*/ 5 w 337"/>
              <a:gd name="T27" fmla="*/ 293 h 333"/>
              <a:gd name="T28" fmla="*/ 45 w 337"/>
              <a:gd name="T29" fmla="*/ 332 h 333"/>
              <a:gd name="T30" fmla="*/ 54 w 337"/>
              <a:gd name="T31" fmla="*/ 333 h 333"/>
              <a:gd name="T32" fmla="*/ 104 w 337"/>
              <a:gd name="T33" fmla="*/ 283 h 333"/>
              <a:gd name="T34" fmla="*/ 71 w 337"/>
              <a:gd name="T35" fmla="*/ 236 h 333"/>
              <a:gd name="T36" fmla="*/ 71 w 337"/>
              <a:gd name="T37" fmla="*/ 233 h 333"/>
              <a:gd name="T38" fmla="*/ 237 w 337"/>
              <a:gd name="T39" fmla="*/ 233 h 333"/>
              <a:gd name="T40" fmla="*/ 237 w 337"/>
              <a:gd name="T41" fmla="*/ 236 h 333"/>
              <a:gd name="T42" fmla="*/ 205 w 337"/>
              <a:gd name="T43" fmla="*/ 293 h 333"/>
              <a:gd name="T44" fmla="*/ 245 w 337"/>
              <a:gd name="T45" fmla="*/ 332 h 333"/>
              <a:gd name="T46" fmla="*/ 254 w 337"/>
              <a:gd name="T47" fmla="*/ 333 h 333"/>
              <a:gd name="T48" fmla="*/ 304 w 337"/>
              <a:gd name="T49" fmla="*/ 283 h 333"/>
              <a:gd name="T50" fmla="*/ 271 w 337"/>
              <a:gd name="T51" fmla="*/ 236 h 333"/>
              <a:gd name="T52" fmla="*/ 271 w 337"/>
              <a:gd name="T53" fmla="*/ 50 h 333"/>
              <a:gd name="T54" fmla="*/ 287 w 337"/>
              <a:gd name="T55" fmla="*/ 33 h 333"/>
              <a:gd name="T56" fmla="*/ 321 w 337"/>
              <a:gd name="T57" fmla="*/ 33 h 333"/>
              <a:gd name="T58" fmla="*/ 337 w 337"/>
              <a:gd name="T59" fmla="*/ 17 h 333"/>
              <a:gd name="T60" fmla="*/ 321 w 337"/>
              <a:gd name="T61" fmla="*/ 0 h 333"/>
              <a:gd name="T62" fmla="*/ 54 w 337"/>
              <a:gd name="T63" fmla="*/ 266 h 333"/>
              <a:gd name="T64" fmla="*/ 59 w 337"/>
              <a:gd name="T65" fmla="*/ 268 h 333"/>
              <a:gd name="T66" fmla="*/ 71 w 337"/>
              <a:gd name="T67" fmla="*/ 283 h 333"/>
              <a:gd name="T68" fmla="*/ 54 w 337"/>
              <a:gd name="T69" fmla="*/ 300 h 333"/>
              <a:gd name="T70" fmla="*/ 51 w 337"/>
              <a:gd name="T71" fmla="*/ 300 h 333"/>
              <a:gd name="T72" fmla="*/ 38 w 337"/>
              <a:gd name="T73" fmla="*/ 287 h 333"/>
              <a:gd name="T74" fmla="*/ 48 w 337"/>
              <a:gd name="T75" fmla="*/ 268 h 333"/>
              <a:gd name="T76" fmla="*/ 54 w 337"/>
              <a:gd name="T77" fmla="*/ 266 h 333"/>
              <a:gd name="T78" fmla="*/ 254 w 337"/>
              <a:gd name="T79" fmla="*/ 266 h 333"/>
              <a:gd name="T80" fmla="*/ 259 w 337"/>
              <a:gd name="T81" fmla="*/ 268 h 333"/>
              <a:gd name="T82" fmla="*/ 271 w 337"/>
              <a:gd name="T83" fmla="*/ 283 h 333"/>
              <a:gd name="T84" fmla="*/ 254 w 337"/>
              <a:gd name="T85" fmla="*/ 300 h 333"/>
              <a:gd name="T86" fmla="*/ 251 w 337"/>
              <a:gd name="T87" fmla="*/ 300 h 333"/>
              <a:gd name="T88" fmla="*/ 238 w 337"/>
              <a:gd name="T89" fmla="*/ 287 h 333"/>
              <a:gd name="T90" fmla="*/ 248 w 337"/>
              <a:gd name="T91" fmla="*/ 268 h 333"/>
              <a:gd name="T92" fmla="*/ 254 w 337"/>
              <a:gd name="T93" fmla="*/ 2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37" h="333">
                <a:moveTo>
                  <a:pt x="321" y="0"/>
                </a:moveTo>
                <a:lnTo>
                  <a:pt x="271" y="0"/>
                </a:lnTo>
                <a:cubicBezTo>
                  <a:pt x="252" y="0"/>
                  <a:pt x="237" y="15"/>
                  <a:pt x="237" y="33"/>
                </a:cubicBezTo>
                <a:lnTo>
                  <a:pt x="237" y="200"/>
                </a:lnTo>
                <a:lnTo>
                  <a:pt x="71" y="200"/>
                </a:lnTo>
                <a:lnTo>
                  <a:pt x="71" y="117"/>
                </a:lnTo>
                <a:cubicBezTo>
                  <a:pt x="71" y="107"/>
                  <a:pt x="78" y="100"/>
                  <a:pt x="87" y="100"/>
                </a:cubicBezTo>
                <a:lnTo>
                  <a:pt x="154" y="100"/>
                </a:lnTo>
                <a:cubicBezTo>
                  <a:pt x="163" y="100"/>
                  <a:pt x="171" y="93"/>
                  <a:pt x="171" y="83"/>
                </a:cubicBezTo>
                <a:cubicBezTo>
                  <a:pt x="171" y="74"/>
                  <a:pt x="163" y="67"/>
                  <a:pt x="154" y="67"/>
                </a:cubicBezTo>
                <a:lnTo>
                  <a:pt x="71" y="67"/>
                </a:lnTo>
                <a:cubicBezTo>
                  <a:pt x="52" y="67"/>
                  <a:pt x="37" y="82"/>
                  <a:pt x="37" y="100"/>
                </a:cubicBezTo>
                <a:lnTo>
                  <a:pt x="37" y="236"/>
                </a:lnTo>
                <a:cubicBezTo>
                  <a:pt x="15" y="244"/>
                  <a:pt x="0" y="267"/>
                  <a:pt x="5" y="293"/>
                </a:cubicBezTo>
                <a:cubicBezTo>
                  <a:pt x="9" y="313"/>
                  <a:pt x="25" y="329"/>
                  <a:pt x="45" y="332"/>
                </a:cubicBezTo>
                <a:cubicBezTo>
                  <a:pt x="48" y="333"/>
                  <a:pt x="51" y="333"/>
                  <a:pt x="54" y="333"/>
                </a:cubicBezTo>
                <a:cubicBezTo>
                  <a:pt x="82" y="333"/>
                  <a:pt x="104" y="311"/>
                  <a:pt x="104" y="283"/>
                </a:cubicBezTo>
                <a:cubicBezTo>
                  <a:pt x="104" y="262"/>
                  <a:pt x="90" y="243"/>
                  <a:pt x="71" y="236"/>
                </a:cubicBezTo>
                <a:lnTo>
                  <a:pt x="71" y="233"/>
                </a:lnTo>
                <a:lnTo>
                  <a:pt x="237" y="233"/>
                </a:lnTo>
                <a:lnTo>
                  <a:pt x="237" y="236"/>
                </a:lnTo>
                <a:cubicBezTo>
                  <a:pt x="215" y="244"/>
                  <a:pt x="200" y="267"/>
                  <a:pt x="205" y="293"/>
                </a:cubicBezTo>
                <a:cubicBezTo>
                  <a:pt x="209" y="313"/>
                  <a:pt x="225" y="329"/>
                  <a:pt x="245" y="332"/>
                </a:cubicBezTo>
                <a:cubicBezTo>
                  <a:pt x="248" y="333"/>
                  <a:pt x="251" y="333"/>
                  <a:pt x="254" y="333"/>
                </a:cubicBezTo>
                <a:cubicBezTo>
                  <a:pt x="282" y="333"/>
                  <a:pt x="304" y="311"/>
                  <a:pt x="304" y="283"/>
                </a:cubicBezTo>
                <a:cubicBezTo>
                  <a:pt x="304" y="262"/>
                  <a:pt x="290" y="243"/>
                  <a:pt x="271" y="236"/>
                </a:cubicBezTo>
                <a:lnTo>
                  <a:pt x="271" y="50"/>
                </a:lnTo>
                <a:cubicBezTo>
                  <a:pt x="271" y="41"/>
                  <a:pt x="278" y="33"/>
                  <a:pt x="287" y="33"/>
                </a:cubicBezTo>
                <a:lnTo>
                  <a:pt x="321" y="33"/>
                </a:lnTo>
                <a:cubicBezTo>
                  <a:pt x="330" y="33"/>
                  <a:pt x="337" y="26"/>
                  <a:pt x="337" y="17"/>
                </a:cubicBezTo>
                <a:cubicBezTo>
                  <a:pt x="337" y="7"/>
                  <a:pt x="330" y="0"/>
                  <a:pt x="321" y="0"/>
                </a:cubicBezTo>
                <a:close/>
                <a:moveTo>
                  <a:pt x="54" y="266"/>
                </a:moveTo>
                <a:lnTo>
                  <a:pt x="59" y="268"/>
                </a:lnTo>
                <a:cubicBezTo>
                  <a:pt x="65" y="270"/>
                  <a:pt x="71" y="275"/>
                  <a:pt x="71" y="283"/>
                </a:cubicBezTo>
                <a:cubicBezTo>
                  <a:pt x="71" y="293"/>
                  <a:pt x="63" y="300"/>
                  <a:pt x="54" y="300"/>
                </a:cubicBezTo>
                <a:cubicBezTo>
                  <a:pt x="53" y="300"/>
                  <a:pt x="52" y="300"/>
                  <a:pt x="51" y="300"/>
                </a:cubicBezTo>
                <a:cubicBezTo>
                  <a:pt x="44" y="299"/>
                  <a:pt x="39" y="293"/>
                  <a:pt x="38" y="287"/>
                </a:cubicBezTo>
                <a:cubicBezTo>
                  <a:pt x="36" y="277"/>
                  <a:pt x="42" y="270"/>
                  <a:pt x="48" y="268"/>
                </a:cubicBezTo>
                <a:lnTo>
                  <a:pt x="54" y="266"/>
                </a:lnTo>
                <a:close/>
                <a:moveTo>
                  <a:pt x="254" y="266"/>
                </a:moveTo>
                <a:lnTo>
                  <a:pt x="259" y="268"/>
                </a:lnTo>
                <a:cubicBezTo>
                  <a:pt x="265" y="270"/>
                  <a:pt x="271" y="275"/>
                  <a:pt x="271" y="283"/>
                </a:cubicBezTo>
                <a:cubicBezTo>
                  <a:pt x="271" y="293"/>
                  <a:pt x="263" y="300"/>
                  <a:pt x="254" y="300"/>
                </a:cubicBezTo>
                <a:cubicBezTo>
                  <a:pt x="253" y="300"/>
                  <a:pt x="252" y="300"/>
                  <a:pt x="251" y="300"/>
                </a:cubicBezTo>
                <a:cubicBezTo>
                  <a:pt x="244" y="299"/>
                  <a:pt x="239" y="293"/>
                  <a:pt x="238" y="287"/>
                </a:cubicBezTo>
                <a:cubicBezTo>
                  <a:pt x="236" y="277"/>
                  <a:pt x="242" y="270"/>
                  <a:pt x="248" y="268"/>
                </a:cubicBezTo>
                <a:lnTo>
                  <a:pt x="254" y="2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4">
            <a:extLst>
              <a:ext uri="{FF2B5EF4-FFF2-40B4-BE49-F238E27FC236}">
                <a16:creationId xmlns:a16="http://schemas.microsoft.com/office/drawing/2014/main" id="{F2DC3C90-1BFB-3E4C-9A3D-C34922013CB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45338" y="2460625"/>
            <a:ext cx="250825" cy="252413"/>
          </a:xfrm>
          <a:custGeom>
            <a:avLst/>
            <a:gdLst>
              <a:gd name="T0" fmla="*/ 250 w 334"/>
              <a:gd name="T1" fmla="*/ 300 h 333"/>
              <a:gd name="T2" fmla="*/ 233 w 334"/>
              <a:gd name="T3" fmla="*/ 283 h 333"/>
              <a:gd name="T4" fmla="*/ 250 w 334"/>
              <a:gd name="T5" fmla="*/ 267 h 333"/>
              <a:gd name="T6" fmla="*/ 267 w 334"/>
              <a:gd name="T7" fmla="*/ 283 h 333"/>
              <a:gd name="T8" fmla="*/ 250 w 334"/>
              <a:gd name="T9" fmla="*/ 300 h 333"/>
              <a:gd name="T10" fmla="*/ 67 w 334"/>
              <a:gd name="T11" fmla="*/ 100 h 333"/>
              <a:gd name="T12" fmla="*/ 234 w 334"/>
              <a:gd name="T13" fmla="*/ 100 h 333"/>
              <a:gd name="T14" fmla="*/ 234 w 334"/>
              <a:gd name="T15" fmla="*/ 200 h 333"/>
              <a:gd name="T16" fmla="*/ 67 w 334"/>
              <a:gd name="T17" fmla="*/ 200 h 333"/>
              <a:gd name="T18" fmla="*/ 67 w 334"/>
              <a:gd name="T19" fmla="*/ 100 h 333"/>
              <a:gd name="T20" fmla="*/ 50 w 334"/>
              <a:gd name="T21" fmla="*/ 300 h 333"/>
              <a:gd name="T22" fmla="*/ 33 w 334"/>
              <a:gd name="T23" fmla="*/ 283 h 333"/>
              <a:gd name="T24" fmla="*/ 50 w 334"/>
              <a:gd name="T25" fmla="*/ 267 h 333"/>
              <a:gd name="T26" fmla="*/ 67 w 334"/>
              <a:gd name="T27" fmla="*/ 283 h 333"/>
              <a:gd name="T28" fmla="*/ 50 w 334"/>
              <a:gd name="T29" fmla="*/ 300 h 333"/>
              <a:gd name="T30" fmla="*/ 267 w 334"/>
              <a:gd name="T31" fmla="*/ 33 h 333"/>
              <a:gd name="T32" fmla="*/ 334 w 334"/>
              <a:gd name="T33" fmla="*/ 33 h 333"/>
              <a:gd name="T34" fmla="*/ 334 w 334"/>
              <a:gd name="T35" fmla="*/ 0 h 333"/>
              <a:gd name="T36" fmla="*/ 234 w 334"/>
              <a:gd name="T37" fmla="*/ 0 h 333"/>
              <a:gd name="T38" fmla="*/ 234 w 334"/>
              <a:gd name="T39" fmla="*/ 67 h 333"/>
              <a:gd name="T40" fmla="*/ 34 w 334"/>
              <a:gd name="T41" fmla="*/ 67 h 333"/>
              <a:gd name="T42" fmla="*/ 34 w 334"/>
              <a:gd name="T43" fmla="*/ 236 h 333"/>
              <a:gd name="T44" fmla="*/ 0 w 334"/>
              <a:gd name="T45" fmla="*/ 283 h 333"/>
              <a:gd name="T46" fmla="*/ 50 w 334"/>
              <a:gd name="T47" fmla="*/ 333 h 333"/>
              <a:gd name="T48" fmla="*/ 100 w 334"/>
              <a:gd name="T49" fmla="*/ 283 h 333"/>
              <a:gd name="T50" fmla="*/ 67 w 334"/>
              <a:gd name="T51" fmla="*/ 236 h 333"/>
              <a:gd name="T52" fmla="*/ 67 w 334"/>
              <a:gd name="T53" fmla="*/ 233 h 333"/>
              <a:gd name="T54" fmla="*/ 234 w 334"/>
              <a:gd name="T55" fmla="*/ 233 h 333"/>
              <a:gd name="T56" fmla="*/ 234 w 334"/>
              <a:gd name="T57" fmla="*/ 236 h 333"/>
              <a:gd name="T58" fmla="*/ 200 w 334"/>
              <a:gd name="T59" fmla="*/ 283 h 333"/>
              <a:gd name="T60" fmla="*/ 250 w 334"/>
              <a:gd name="T61" fmla="*/ 333 h 333"/>
              <a:gd name="T62" fmla="*/ 300 w 334"/>
              <a:gd name="T63" fmla="*/ 283 h 333"/>
              <a:gd name="T64" fmla="*/ 267 w 334"/>
              <a:gd name="T65" fmla="*/ 236 h 333"/>
              <a:gd name="T66" fmla="*/ 267 w 334"/>
              <a:gd name="T67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4" h="333">
                <a:moveTo>
                  <a:pt x="250" y="300"/>
                </a:moveTo>
                <a:cubicBezTo>
                  <a:pt x="241" y="300"/>
                  <a:pt x="233" y="293"/>
                  <a:pt x="233" y="283"/>
                </a:cubicBezTo>
                <a:cubicBezTo>
                  <a:pt x="233" y="274"/>
                  <a:pt x="241" y="267"/>
                  <a:pt x="250" y="267"/>
                </a:cubicBezTo>
                <a:cubicBezTo>
                  <a:pt x="259" y="267"/>
                  <a:pt x="267" y="274"/>
                  <a:pt x="267" y="283"/>
                </a:cubicBezTo>
                <a:cubicBezTo>
                  <a:pt x="267" y="293"/>
                  <a:pt x="259" y="300"/>
                  <a:pt x="250" y="300"/>
                </a:cubicBezTo>
                <a:close/>
                <a:moveTo>
                  <a:pt x="67" y="100"/>
                </a:moveTo>
                <a:lnTo>
                  <a:pt x="234" y="100"/>
                </a:lnTo>
                <a:lnTo>
                  <a:pt x="234" y="200"/>
                </a:lnTo>
                <a:lnTo>
                  <a:pt x="67" y="200"/>
                </a:lnTo>
                <a:lnTo>
                  <a:pt x="67" y="100"/>
                </a:lnTo>
                <a:close/>
                <a:moveTo>
                  <a:pt x="50" y="300"/>
                </a:moveTo>
                <a:cubicBezTo>
                  <a:pt x="41" y="300"/>
                  <a:pt x="33" y="293"/>
                  <a:pt x="33" y="283"/>
                </a:cubicBezTo>
                <a:cubicBezTo>
                  <a:pt x="33" y="274"/>
                  <a:pt x="41" y="267"/>
                  <a:pt x="50" y="267"/>
                </a:cubicBezTo>
                <a:cubicBezTo>
                  <a:pt x="59" y="267"/>
                  <a:pt x="67" y="274"/>
                  <a:pt x="67" y="283"/>
                </a:cubicBezTo>
                <a:cubicBezTo>
                  <a:pt x="67" y="293"/>
                  <a:pt x="59" y="300"/>
                  <a:pt x="50" y="300"/>
                </a:cubicBezTo>
                <a:close/>
                <a:moveTo>
                  <a:pt x="267" y="33"/>
                </a:moveTo>
                <a:lnTo>
                  <a:pt x="334" y="33"/>
                </a:lnTo>
                <a:lnTo>
                  <a:pt x="334" y="0"/>
                </a:lnTo>
                <a:lnTo>
                  <a:pt x="234" y="0"/>
                </a:lnTo>
                <a:lnTo>
                  <a:pt x="234" y="67"/>
                </a:lnTo>
                <a:lnTo>
                  <a:pt x="34" y="67"/>
                </a:lnTo>
                <a:lnTo>
                  <a:pt x="34" y="236"/>
                </a:lnTo>
                <a:cubicBezTo>
                  <a:pt x="17" y="243"/>
                  <a:pt x="0" y="262"/>
                  <a:pt x="0" y="283"/>
                </a:cubicBezTo>
                <a:cubicBezTo>
                  <a:pt x="0" y="311"/>
                  <a:pt x="22" y="333"/>
                  <a:pt x="50" y="333"/>
                </a:cubicBezTo>
                <a:cubicBezTo>
                  <a:pt x="78" y="333"/>
                  <a:pt x="100" y="311"/>
                  <a:pt x="100" y="283"/>
                </a:cubicBezTo>
                <a:cubicBezTo>
                  <a:pt x="100" y="262"/>
                  <a:pt x="84" y="243"/>
                  <a:pt x="67" y="236"/>
                </a:cubicBezTo>
                <a:lnTo>
                  <a:pt x="67" y="233"/>
                </a:lnTo>
                <a:lnTo>
                  <a:pt x="234" y="233"/>
                </a:lnTo>
                <a:lnTo>
                  <a:pt x="234" y="236"/>
                </a:lnTo>
                <a:cubicBezTo>
                  <a:pt x="217" y="243"/>
                  <a:pt x="200" y="262"/>
                  <a:pt x="200" y="283"/>
                </a:cubicBezTo>
                <a:cubicBezTo>
                  <a:pt x="200" y="311"/>
                  <a:pt x="222" y="333"/>
                  <a:pt x="250" y="333"/>
                </a:cubicBezTo>
                <a:cubicBezTo>
                  <a:pt x="278" y="333"/>
                  <a:pt x="300" y="311"/>
                  <a:pt x="300" y="283"/>
                </a:cubicBezTo>
                <a:cubicBezTo>
                  <a:pt x="300" y="262"/>
                  <a:pt x="284" y="243"/>
                  <a:pt x="267" y="236"/>
                </a:cubicBezTo>
                <a:lnTo>
                  <a:pt x="267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5">
            <a:extLst>
              <a:ext uri="{FF2B5EF4-FFF2-40B4-BE49-F238E27FC236}">
                <a16:creationId xmlns:a16="http://schemas.microsoft.com/office/drawing/2014/main" id="{E650422D-2B6F-E045-BC43-B4B3D4654E5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42101" y="2460625"/>
            <a:ext cx="250825" cy="252413"/>
          </a:xfrm>
          <a:custGeom>
            <a:avLst/>
            <a:gdLst>
              <a:gd name="T0" fmla="*/ 250 w 334"/>
              <a:gd name="T1" fmla="*/ 300 h 333"/>
              <a:gd name="T2" fmla="*/ 234 w 334"/>
              <a:gd name="T3" fmla="*/ 283 h 333"/>
              <a:gd name="T4" fmla="*/ 250 w 334"/>
              <a:gd name="T5" fmla="*/ 267 h 333"/>
              <a:gd name="T6" fmla="*/ 267 w 334"/>
              <a:gd name="T7" fmla="*/ 283 h 333"/>
              <a:gd name="T8" fmla="*/ 250 w 334"/>
              <a:gd name="T9" fmla="*/ 300 h 333"/>
              <a:gd name="T10" fmla="*/ 50 w 334"/>
              <a:gd name="T11" fmla="*/ 300 h 333"/>
              <a:gd name="T12" fmla="*/ 34 w 334"/>
              <a:gd name="T13" fmla="*/ 283 h 333"/>
              <a:gd name="T14" fmla="*/ 50 w 334"/>
              <a:gd name="T15" fmla="*/ 267 h 333"/>
              <a:gd name="T16" fmla="*/ 67 w 334"/>
              <a:gd name="T17" fmla="*/ 283 h 333"/>
              <a:gd name="T18" fmla="*/ 50 w 334"/>
              <a:gd name="T19" fmla="*/ 300 h 333"/>
              <a:gd name="T20" fmla="*/ 267 w 334"/>
              <a:gd name="T21" fmla="*/ 33 h 333"/>
              <a:gd name="T22" fmla="*/ 334 w 334"/>
              <a:gd name="T23" fmla="*/ 33 h 333"/>
              <a:gd name="T24" fmla="*/ 334 w 334"/>
              <a:gd name="T25" fmla="*/ 0 h 333"/>
              <a:gd name="T26" fmla="*/ 234 w 334"/>
              <a:gd name="T27" fmla="*/ 0 h 333"/>
              <a:gd name="T28" fmla="*/ 234 w 334"/>
              <a:gd name="T29" fmla="*/ 67 h 333"/>
              <a:gd name="T30" fmla="*/ 34 w 334"/>
              <a:gd name="T31" fmla="*/ 67 h 333"/>
              <a:gd name="T32" fmla="*/ 34 w 334"/>
              <a:gd name="T33" fmla="*/ 236 h 333"/>
              <a:gd name="T34" fmla="*/ 0 w 334"/>
              <a:gd name="T35" fmla="*/ 283 h 333"/>
              <a:gd name="T36" fmla="*/ 50 w 334"/>
              <a:gd name="T37" fmla="*/ 333 h 333"/>
              <a:gd name="T38" fmla="*/ 101 w 334"/>
              <a:gd name="T39" fmla="*/ 283 h 333"/>
              <a:gd name="T40" fmla="*/ 67 w 334"/>
              <a:gd name="T41" fmla="*/ 236 h 333"/>
              <a:gd name="T42" fmla="*/ 67 w 334"/>
              <a:gd name="T43" fmla="*/ 233 h 333"/>
              <a:gd name="T44" fmla="*/ 234 w 334"/>
              <a:gd name="T45" fmla="*/ 233 h 333"/>
              <a:gd name="T46" fmla="*/ 234 w 334"/>
              <a:gd name="T47" fmla="*/ 236 h 333"/>
              <a:gd name="T48" fmla="*/ 200 w 334"/>
              <a:gd name="T49" fmla="*/ 283 h 333"/>
              <a:gd name="T50" fmla="*/ 250 w 334"/>
              <a:gd name="T51" fmla="*/ 333 h 333"/>
              <a:gd name="T52" fmla="*/ 301 w 334"/>
              <a:gd name="T53" fmla="*/ 283 h 333"/>
              <a:gd name="T54" fmla="*/ 267 w 334"/>
              <a:gd name="T55" fmla="*/ 236 h 333"/>
              <a:gd name="T56" fmla="*/ 267 w 334"/>
              <a:gd name="T57" fmla="*/ 233 h 333"/>
              <a:gd name="T58" fmla="*/ 267 w 334"/>
              <a:gd name="T59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4" h="333">
                <a:moveTo>
                  <a:pt x="250" y="300"/>
                </a:moveTo>
                <a:cubicBezTo>
                  <a:pt x="241" y="300"/>
                  <a:pt x="234" y="293"/>
                  <a:pt x="234" y="283"/>
                </a:cubicBezTo>
                <a:cubicBezTo>
                  <a:pt x="234" y="274"/>
                  <a:pt x="241" y="267"/>
                  <a:pt x="250" y="267"/>
                </a:cubicBezTo>
                <a:cubicBezTo>
                  <a:pt x="259" y="267"/>
                  <a:pt x="267" y="274"/>
                  <a:pt x="267" y="283"/>
                </a:cubicBezTo>
                <a:cubicBezTo>
                  <a:pt x="267" y="293"/>
                  <a:pt x="259" y="300"/>
                  <a:pt x="250" y="300"/>
                </a:cubicBezTo>
                <a:close/>
                <a:moveTo>
                  <a:pt x="50" y="300"/>
                </a:moveTo>
                <a:cubicBezTo>
                  <a:pt x="41" y="300"/>
                  <a:pt x="34" y="293"/>
                  <a:pt x="34" y="283"/>
                </a:cubicBezTo>
                <a:cubicBezTo>
                  <a:pt x="34" y="274"/>
                  <a:pt x="41" y="267"/>
                  <a:pt x="50" y="267"/>
                </a:cubicBezTo>
                <a:cubicBezTo>
                  <a:pt x="59" y="267"/>
                  <a:pt x="67" y="274"/>
                  <a:pt x="67" y="283"/>
                </a:cubicBezTo>
                <a:cubicBezTo>
                  <a:pt x="67" y="293"/>
                  <a:pt x="59" y="300"/>
                  <a:pt x="50" y="300"/>
                </a:cubicBezTo>
                <a:close/>
                <a:moveTo>
                  <a:pt x="267" y="33"/>
                </a:moveTo>
                <a:lnTo>
                  <a:pt x="334" y="33"/>
                </a:lnTo>
                <a:lnTo>
                  <a:pt x="334" y="0"/>
                </a:lnTo>
                <a:lnTo>
                  <a:pt x="234" y="0"/>
                </a:lnTo>
                <a:lnTo>
                  <a:pt x="234" y="67"/>
                </a:lnTo>
                <a:lnTo>
                  <a:pt x="34" y="67"/>
                </a:lnTo>
                <a:lnTo>
                  <a:pt x="34" y="236"/>
                </a:lnTo>
                <a:cubicBezTo>
                  <a:pt x="17" y="243"/>
                  <a:pt x="0" y="262"/>
                  <a:pt x="0" y="283"/>
                </a:cubicBezTo>
                <a:cubicBezTo>
                  <a:pt x="0" y="311"/>
                  <a:pt x="23" y="333"/>
                  <a:pt x="50" y="333"/>
                </a:cubicBezTo>
                <a:cubicBezTo>
                  <a:pt x="78" y="333"/>
                  <a:pt x="101" y="311"/>
                  <a:pt x="101" y="283"/>
                </a:cubicBezTo>
                <a:cubicBezTo>
                  <a:pt x="101" y="262"/>
                  <a:pt x="84" y="243"/>
                  <a:pt x="67" y="236"/>
                </a:cubicBezTo>
                <a:lnTo>
                  <a:pt x="67" y="233"/>
                </a:lnTo>
                <a:lnTo>
                  <a:pt x="234" y="233"/>
                </a:lnTo>
                <a:lnTo>
                  <a:pt x="234" y="236"/>
                </a:lnTo>
                <a:cubicBezTo>
                  <a:pt x="217" y="243"/>
                  <a:pt x="200" y="262"/>
                  <a:pt x="200" y="283"/>
                </a:cubicBezTo>
                <a:cubicBezTo>
                  <a:pt x="200" y="311"/>
                  <a:pt x="223" y="333"/>
                  <a:pt x="250" y="333"/>
                </a:cubicBezTo>
                <a:cubicBezTo>
                  <a:pt x="278" y="333"/>
                  <a:pt x="301" y="311"/>
                  <a:pt x="301" y="283"/>
                </a:cubicBezTo>
                <a:cubicBezTo>
                  <a:pt x="301" y="262"/>
                  <a:pt x="284" y="243"/>
                  <a:pt x="267" y="236"/>
                </a:cubicBezTo>
                <a:lnTo>
                  <a:pt x="267" y="233"/>
                </a:lnTo>
                <a:lnTo>
                  <a:pt x="267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6">
            <a:extLst>
              <a:ext uri="{FF2B5EF4-FFF2-40B4-BE49-F238E27FC236}">
                <a16:creationId xmlns:a16="http://schemas.microsoft.com/office/drawing/2014/main" id="{DEDFB8FE-F450-BC4F-88EA-13A123C5940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35688" y="2460625"/>
            <a:ext cx="255588" cy="257175"/>
          </a:xfrm>
          <a:custGeom>
            <a:avLst/>
            <a:gdLst>
              <a:gd name="T0" fmla="*/ 254 w 337"/>
              <a:gd name="T1" fmla="*/ 300 h 338"/>
              <a:gd name="T2" fmla="*/ 237 w 337"/>
              <a:gd name="T3" fmla="*/ 283 h 338"/>
              <a:gd name="T4" fmla="*/ 254 w 337"/>
              <a:gd name="T5" fmla="*/ 267 h 338"/>
              <a:gd name="T6" fmla="*/ 271 w 337"/>
              <a:gd name="T7" fmla="*/ 283 h 338"/>
              <a:gd name="T8" fmla="*/ 254 w 337"/>
              <a:gd name="T9" fmla="*/ 300 h 338"/>
              <a:gd name="T10" fmla="*/ 71 w 337"/>
              <a:gd name="T11" fmla="*/ 200 h 338"/>
              <a:gd name="T12" fmla="*/ 71 w 337"/>
              <a:gd name="T13" fmla="*/ 117 h 338"/>
              <a:gd name="T14" fmla="*/ 87 w 337"/>
              <a:gd name="T15" fmla="*/ 100 h 338"/>
              <a:gd name="T16" fmla="*/ 237 w 337"/>
              <a:gd name="T17" fmla="*/ 100 h 338"/>
              <a:gd name="T18" fmla="*/ 237 w 337"/>
              <a:gd name="T19" fmla="*/ 200 h 338"/>
              <a:gd name="T20" fmla="*/ 71 w 337"/>
              <a:gd name="T21" fmla="*/ 200 h 338"/>
              <a:gd name="T22" fmla="*/ 54 w 337"/>
              <a:gd name="T23" fmla="*/ 300 h 338"/>
              <a:gd name="T24" fmla="*/ 37 w 337"/>
              <a:gd name="T25" fmla="*/ 283 h 338"/>
              <a:gd name="T26" fmla="*/ 54 w 337"/>
              <a:gd name="T27" fmla="*/ 267 h 338"/>
              <a:gd name="T28" fmla="*/ 71 w 337"/>
              <a:gd name="T29" fmla="*/ 283 h 338"/>
              <a:gd name="T30" fmla="*/ 54 w 337"/>
              <a:gd name="T31" fmla="*/ 300 h 338"/>
              <a:gd name="T32" fmla="*/ 71 w 337"/>
              <a:gd name="T33" fmla="*/ 67 h 338"/>
              <a:gd name="T34" fmla="*/ 37 w 337"/>
              <a:gd name="T35" fmla="*/ 100 h 338"/>
              <a:gd name="T36" fmla="*/ 37 w 337"/>
              <a:gd name="T37" fmla="*/ 236 h 338"/>
              <a:gd name="T38" fmla="*/ 5 w 337"/>
              <a:gd name="T39" fmla="*/ 293 h 338"/>
              <a:gd name="T40" fmla="*/ 45 w 337"/>
              <a:gd name="T41" fmla="*/ 332 h 338"/>
              <a:gd name="T42" fmla="*/ 104 w 337"/>
              <a:gd name="T43" fmla="*/ 283 h 338"/>
              <a:gd name="T44" fmla="*/ 71 w 337"/>
              <a:gd name="T45" fmla="*/ 236 h 338"/>
              <a:gd name="T46" fmla="*/ 71 w 337"/>
              <a:gd name="T47" fmla="*/ 233 h 338"/>
              <a:gd name="T48" fmla="*/ 237 w 337"/>
              <a:gd name="T49" fmla="*/ 233 h 338"/>
              <a:gd name="T50" fmla="*/ 237 w 337"/>
              <a:gd name="T51" fmla="*/ 236 h 338"/>
              <a:gd name="T52" fmla="*/ 205 w 337"/>
              <a:gd name="T53" fmla="*/ 293 h 338"/>
              <a:gd name="T54" fmla="*/ 245 w 337"/>
              <a:gd name="T55" fmla="*/ 332 h 338"/>
              <a:gd name="T56" fmla="*/ 304 w 337"/>
              <a:gd name="T57" fmla="*/ 283 h 338"/>
              <a:gd name="T58" fmla="*/ 271 w 337"/>
              <a:gd name="T59" fmla="*/ 236 h 338"/>
              <a:gd name="T60" fmla="*/ 271 w 337"/>
              <a:gd name="T61" fmla="*/ 50 h 338"/>
              <a:gd name="T62" fmla="*/ 287 w 337"/>
              <a:gd name="T63" fmla="*/ 33 h 338"/>
              <a:gd name="T64" fmla="*/ 321 w 337"/>
              <a:gd name="T65" fmla="*/ 33 h 338"/>
              <a:gd name="T66" fmla="*/ 337 w 337"/>
              <a:gd name="T67" fmla="*/ 17 h 338"/>
              <a:gd name="T68" fmla="*/ 321 w 337"/>
              <a:gd name="T69" fmla="*/ 0 h 338"/>
              <a:gd name="T70" fmla="*/ 271 w 337"/>
              <a:gd name="T71" fmla="*/ 0 h 338"/>
              <a:gd name="T72" fmla="*/ 237 w 337"/>
              <a:gd name="T73" fmla="*/ 33 h 338"/>
              <a:gd name="T74" fmla="*/ 237 w 337"/>
              <a:gd name="T75" fmla="*/ 67 h 338"/>
              <a:gd name="T76" fmla="*/ 71 w 337"/>
              <a:gd name="T77" fmla="*/ 67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7" h="338">
                <a:moveTo>
                  <a:pt x="254" y="300"/>
                </a:moveTo>
                <a:cubicBezTo>
                  <a:pt x="245" y="300"/>
                  <a:pt x="237" y="293"/>
                  <a:pt x="237" y="283"/>
                </a:cubicBezTo>
                <a:cubicBezTo>
                  <a:pt x="237" y="274"/>
                  <a:pt x="245" y="267"/>
                  <a:pt x="254" y="267"/>
                </a:cubicBezTo>
                <a:cubicBezTo>
                  <a:pt x="263" y="267"/>
                  <a:pt x="271" y="274"/>
                  <a:pt x="271" y="283"/>
                </a:cubicBezTo>
                <a:cubicBezTo>
                  <a:pt x="271" y="293"/>
                  <a:pt x="263" y="300"/>
                  <a:pt x="254" y="300"/>
                </a:cubicBezTo>
                <a:close/>
                <a:moveTo>
                  <a:pt x="71" y="200"/>
                </a:moveTo>
                <a:lnTo>
                  <a:pt x="71" y="117"/>
                </a:lnTo>
                <a:cubicBezTo>
                  <a:pt x="71" y="107"/>
                  <a:pt x="78" y="100"/>
                  <a:pt x="87" y="100"/>
                </a:cubicBezTo>
                <a:lnTo>
                  <a:pt x="237" y="100"/>
                </a:lnTo>
                <a:lnTo>
                  <a:pt x="237" y="200"/>
                </a:lnTo>
                <a:lnTo>
                  <a:pt x="71" y="200"/>
                </a:lnTo>
                <a:close/>
                <a:moveTo>
                  <a:pt x="54" y="300"/>
                </a:moveTo>
                <a:cubicBezTo>
                  <a:pt x="45" y="300"/>
                  <a:pt x="37" y="293"/>
                  <a:pt x="37" y="283"/>
                </a:cubicBezTo>
                <a:cubicBezTo>
                  <a:pt x="37" y="274"/>
                  <a:pt x="45" y="267"/>
                  <a:pt x="54" y="267"/>
                </a:cubicBezTo>
                <a:cubicBezTo>
                  <a:pt x="63" y="267"/>
                  <a:pt x="71" y="274"/>
                  <a:pt x="71" y="283"/>
                </a:cubicBezTo>
                <a:cubicBezTo>
                  <a:pt x="71" y="293"/>
                  <a:pt x="63" y="300"/>
                  <a:pt x="54" y="300"/>
                </a:cubicBezTo>
                <a:close/>
                <a:moveTo>
                  <a:pt x="71" y="67"/>
                </a:moveTo>
                <a:cubicBezTo>
                  <a:pt x="52" y="67"/>
                  <a:pt x="37" y="82"/>
                  <a:pt x="37" y="100"/>
                </a:cubicBezTo>
                <a:lnTo>
                  <a:pt x="37" y="236"/>
                </a:lnTo>
                <a:cubicBezTo>
                  <a:pt x="15" y="244"/>
                  <a:pt x="0" y="267"/>
                  <a:pt x="5" y="293"/>
                </a:cubicBezTo>
                <a:cubicBezTo>
                  <a:pt x="9" y="313"/>
                  <a:pt x="25" y="329"/>
                  <a:pt x="45" y="332"/>
                </a:cubicBezTo>
                <a:cubicBezTo>
                  <a:pt x="76" y="338"/>
                  <a:pt x="104" y="314"/>
                  <a:pt x="104" y="283"/>
                </a:cubicBezTo>
                <a:cubicBezTo>
                  <a:pt x="104" y="262"/>
                  <a:pt x="90" y="243"/>
                  <a:pt x="71" y="236"/>
                </a:cubicBezTo>
                <a:lnTo>
                  <a:pt x="71" y="233"/>
                </a:lnTo>
                <a:lnTo>
                  <a:pt x="237" y="233"/>
                </a:lnTo>
                <a:lnTo>
                  <a:pt x="237" y="236"/>
                </a:lnTo>
                <a:cubicBezTo>
                  <a:pt x="215" y="244"/>
                  <a:pt x="200" y="267"/>
                  <a:pt x="205" y="293"/>
                </a:cubicBezTo>
                <a:cubicBezTo>
                  <a:pt x="209" y="313"/>
                  <a:pt x="225" y="329"/>
                  <a:pt x="245" y="332"/>
                </a:cubicBezTo>
                <a:cubicBezTo>
                  <a:pt x="276" y="338"/>
                  <a:pt x="304" y="314"/>
                  <a:pt x="304" y="283"/>
                </a:cubicBezTo>
                <a:cubicBezTo>
                  <a:pt x="304" y="262"/>
                  <a:pt x="290" y="243"/>
                  <a:pt x="271" y="236"/>
                </a:cubicBezTo>
                <a:lnTo>
                  <a:pt x="271" y="50"/>
                </a:lnTo>
                <a:cubicBezTo>
                  <a:pt x="271" y="41"/>
                  <a:pt x="278" y="33"/>
                  <a:pt x="287" y="33"/>
                </a:cubicBezTo>
                <a:lnTo>
                  <a:pt x="321" y="33"/>
                </a:lnTo>
                <a:cubicBezTo>
                  <a:pt x="330" y="33"/>
                  <a:pt x="337" y="26"/>
                  <a:pt x="337" y="17"/>
                </a:cubicBezTo>
                <a:cubicBezTo>
                  <a:pt x="337" y="7"/>
                  <a:pt x="330" y="0"/>
                  <a:pt x="321" y="0"/>
                </a:cubicBezTo>
                <a:lnTo>
                  <a:pt x="271" y="0"/>
                </a:lnTo>
                <a:cubicBezTo>
                  <a:pt x="252" y="0"/>
                  <a:pt x="237" y="15"/>
                  <a:pt x="237" y="33"/>
                </a:cubicBezTo>
                <a:lnTo>
                  <a:pt x="237" y="67"/>
                </a:lnTo>
                <a:lnTo>
                  <a:pt x="71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37">
            <a:extLst>
              <a:ext uri="{FF2B5EF4-FFF2-40B4-BE49-F238E27FC236}">
                <a16:creationId xmlns:a16="http://schemas.microsoft.com/office/drawing/2014/main" id="{0FFE4F87-91EF-9041-BCEC-BEDAFA2E921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61651" y="1954213"/>
            <a:ext cx="254000" cy="257175"/>
          </a:xfrm>
          <a:custGeom>
            <a:avLst/>
            <a:gdLst>
              <a:gd name="T0" fmla="*/ 254 w 337"/>
              <a:gd name="T1" fmla="*/ 300 h 339"/>
              <a:gd name="T2" fmla="*/ 237 w 337"/>
              <a:gd name="T3" fmla="*/ 284 h 339"/>
              <a:gd name="T4" fmla="*/ 271 w 337"/>
              <a:gd name="T5" fmla="*/ 284 h 339"/>
              <a:gd name="T6" fmla="*/ 254 w 337"/>
              <a:gd name="T7" fmla="*/ 300 h 339"/>
              <a:gd name="T8" fmla="*/ 54 w 337"/>
              <a:gd name="T9" fmla="*/ 300 h 339"/>
              <a:gd name="T10" fmla="*/ 37 w 337"/>
              <a:gd name="T11" fmla="*/ 284 h 339"/>
              <a:gd name="T12" fmla="*/ 54 w 337"/>
              <a:gd name="T13" fmla="*/ 267 h 339"/>
              <a:gd name="T14" fmla="*/ 71 w 337"/>
              <a:gd name="T15" fmla="*/ 284 h 339"/>
              <a:gd name="T16" fmla="*/ 54 w 337"/>
              <a:gd name="T17" fmla="*/ 300 h 339"/>
              <a:gd name="T18" fmla="*/ 71 w 337"/>
              <a:gd name="T19" fmla="*/ 67 h 339"/>
              <a:gd name="T20" fmla="*/ 37 w 337"/>
              <a:gd name="T21" fmla="*/ 100 h 339"/>
              <a:gd name="T22" fmla="*/ 37 w 337"/>
              <a:gd name="T23" fmla="*/ 237 h 339"/>
              <a:gd name="T24" fmla="*/ 5 w 337"/>
              <a:gd name="T25" fmla="*/ 294 h 339"/>
              <a:gd name="T26" fmla="*/ 45 w 337"/>
              <a:gd name="T27" fmla="*/ 333 h 339"/>
              <a:gd name="T28" fmla="*/ 104 w 337"/>
              <a:gd name="T29" fmla="*/ 284 h 339"/>
              <a:gd name="T30" fmla="*/ 71 w 337"/>
              <a:gd name="T31" fmla="*/ 237 h 339"/>
              <a:gd name="T32" fmla="*/ 71 w 337"/>
              <a:gd name="T33" fmla="*/ 234 h 339"/>
              <a:gd name="T34" fmla="*/ 237 w 337"/>
              <a:gd name="T35" fmla="*/ 234 h 339"/>
              <a:gd name="T36" fmla="*/ 237 w 337"/>
              <a:gd name="T37" fmla="*/ 237 h 339"/>
              <a:gd name="T38" fmla="*/ 205 w 337"/>
              <a:gd name="T39" fmla="*/ 294 h 339"/>
              <a:gd name="T40" fmla="*/ 245 w 337"/>
              <a:gd name="T41" fmla="*/ 333 h 339"/>
              <a:gd name="T42" fmla="*/ 304 w 337"/>
              <a:gd name="T43" fmla="*/ 284 h 339"/>
              <a:gd name="T44" fmla="*/ 271 w 337"/>
              <a:gd name="T45" fmla="*/ 237 h 339"/>
              <a:gd name="T46" fmla="*/ 271 w 337"/>
              <a:gd name="T47" fmla="*/ 50 h 339"/>
              <a:gd name="T48" fmla="*/ 287 w 337"/>
              <a:gd name="T49" fmla="*/ 34 h 339"/>
              <a:gd name="T50" fmla="*/ 321 w 337"/>
              <a:gd name="T51" fmla="*/ 34 h 339"/>
              <a:gd name="T52" fmla="*/ 337 w 337"/>
              <a:gd name="T53" fmla="*/ 17 h 339"/>
              <a:gd name="T54" fmla="*/ 321 w 337"/>
              <a:gd name="T55" fmla="*/ 0 h 339"/>
              <a:gd name="T56" fmla="*/ 271 w 337"/>
              <a:gd name="T57" fmla="*/ 0 h 339"/>
              <a:gd name="T58" fmla="*/ 237 w 337"/>
              <a:gd name="T59" fmla="*/ 34 h 339"/>
              <a:gd name="T60" fmla="*/ 237 w 337"/>
              <a:gd name="T61" fmla="*/ 67 h 339"/>
              <a:gd name="T62" fmla="*/ 71 w 337"/>
              <a:gd name="T63" fmla="*/ 67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7" h="339">
                <a:moveTo>
                  <a:pt x="254" y="300"/>
                </a:moveTo>
                <a:cubicBezTo>
                  <a:pt x="245" y="300"/>
                  <a:pt x="237" y="293"/>
                  <a:pt x="237" y="284"/>
                </a:cubicBezTo>
                <a:cubicBezTo>
                  <a:pt x="237" y="262"/>
                  <a:pt x="271" y="262"/>
                  <a:pt x="271" y="284"/>
                </a:cubicBezTo>
                <a:cubicBezTo>
                  <a:pt x="271" y="293"/>
                  <a:pt x="263" y="300"/>
                  <a:pt x="254" y="300"/>
                </a:cubicBezTo>
                <a:close/>
                <a:moveTo>
                  <a:pt x="54" y="300"/>
                </a:moveTo>
                <a:cubicBezTo>
                  <a:pt x="45" y="300"/>
                  <a:pt x="37" y="293"/>
                  <a:pt x="37" y="284"/>
                </a:cubicBezTo>
                <a:cubicBezTo>
                  <a:pt x="37" y="274"/>
                  <a:pt x="45" y="267"/>
                  <a:pt x="54" y="267"/>
                </a:cubicBezTo>
                <a:cubicBezTo>
                  <a:pt x="63" y="267"/>
                  <a:pt x="71" y="274"/>
                  <a:pt x="71" y="284"/>
                </a:cubicBezTo>
                <a:cubicBezTo>
                  <a:pt x="71" y="293"/>
                  <a:pt x="63" y="300"/>
                  <a:pt x="54" y="300"/>
                </a:cubicBezTo>
                <a:close/>
                <a:moveTo>
                  <a:pt x="71" y="67"/>
                </a:moveTo>
                <a:cubicBezTo>
                  <a:pt x="52" y="67"/>
                  <a:pt x="37" y="82"/>
                  <a:pt x="37" y="100"/>
                </a:cubicBezTo>
                <a:lnTo>
                  <a:pt x="37" y="237"/>
                </a:lnTo>
                <a:cubicBezTo>
                  <a:pt x="15" y="245"/>
                  <a:pt x="0" y="268"/>
                  <a:pt x="5" y="294"/>
                </a:cubicBezTo>
                <a:cubicBezTo>
                  <a:pt x="9" y="313"/>
                  <a:pt x="25" y="329"/>
                  <a:pt x="45" y="333"/>
                </a:cubicBezTo>
                <a:cubicBezTo>
                  <a:pt x="76" y="339"/>
                  <a:pt x="104" y="314"/>
                  <a:pt x="104" y="284"/>
                </a:cubicBezTo>
                <a:cubicBezTo>
                  <a:pt x="104" y="262"/>
                  <a:pt x="90" y="244"/>
                  <a:pt x="71" y="237"/>
                </a:cubicBezTo>
                <a:lnTo>
                  <a:pt x="71" y="234"/>
                </a:lnTo>
                <a:lnTo>
                  <a:pt x="237" y="234"/>
                </a:lnTo>
                <a:lnTo>
                  <a:pt x="237" y="237"/>
                </a:lnTo>
                <a:cubicBezTo>
                  <a:pt x="215" y="245"/>
                  <a:pt x="200" y="268"/>
                  <a:pt x="205" y="294"/>
                </a:cubicBezTo>
                <a:cubicBezTo>
                  <a:pt x="209" y="313"/>
                  <a:pt x="225" y="329"/>
                  <a:pt x="245" y="333"/>
                </a:cubicBezTo>
                <a:cubicBezTo>
                  <a:pt x="276" y="339"/>
                  <a:pt x="304" y="314"/>
                  <a:pt x="304" y="284"/>
                </a:cubicBezTo>
                <a:cubicBezTo>
                  <a:pt x="304" y="262"/>
                  <a:pt x="290" y="244"/>
                  <a:pt x="271" y="237"/>
                </a:cubicBezTo>
                <a:lnTo>
                  <a:pt x="271" y="50"/>
                </a:lnTo>
                <a:cubicBezTo>
                  <a:pt x="271" y="41"/>
                  <a:pt x="278" y="34"/>
                  <a:pt x="287" y="34"/>
                </a:cubicBezTo>
                <a:lnTo>
                  <a:pt x="321" y="34"/>
                </a:lnTo>
                <a:cubicBezTo>
                  <a:pt x="330" y="34"/>
                  <a:pt x="337" y="26"/>
                  <a:pt x="337" y="17"/>
                </a:cubicBezTo>
                <a:cubicBezTo>
                  <a:pt x="337" y="8"/>
                  <a:pt x="330" y="0"/>
                  <a:pt x="321" y="0"/>
                </a:cubicBezTo>
                <a:lnTo>
                  <a:pt x="271" y="0"/>
                </a:lnTo>
                <a:cubicBezTo>
                  <a:pt x="252" y="0"/>
                  <a:pt x="237" y="15"/>
                  <a:pt x="237" y="34"/>
                </a:cubicBezTo>
                <a:lnTo>
                  <a:pt x="237" y="67"/>
                </a:lnTo>
                <a:lnTo>
                  <a:pt x="71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38">
            <a:extLst>
              <a:ext uri="{FF2B5EF4-FFF2-40B4-BE49-F238E27FC236}">
                <a16:creationId xmlns:a16="http://schemas.microsoft.com/office/drawing/2014/main" id="{8D8E52E0-898E-004F-AD5F-F0A41069F8F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58413" y="1954213"/>
            <a:ext cx="255588" cy="257175"/>
          </a:xfrm>
          <a:custGeom>
            <a:avLst/>
            <a:gdLst>
              <a:gd name="T0" fmla="*/ 135 w 338"/>
              <a:gd name="T1" fmla="*/ 130 h 339"/>
              <a:gd name="T2" fmla="*/ 154 w 338"/>
              <a:gd name="T3" fmla="*/ 141 h 339"/>
              <a:gd name="T4" fmla="*/ 154 w 338"/>
              <a:gd name="T5" fmla="*/ 18 h 339"/>
              <a:gd name="T6" fmla="*/ 171 w 338"/>
              <a:gd name="T7" fmla="*/ 2 h 339"/>
              <a:gd name="T8" fmla="*/ 188 w 338"/>
              <a:gd name="T9" fmla="*/ 18 h 339"/>
              <a:gd name="T10" fmla="*/ 188 w 338"/>
              <a:gd name="T11" fmla="*/ 141 h 339"/>
              <a:gd name="T12" fmla="*/ 207 w 338"/>
              <a:gd name="T13" fmla="*/ 130 h 339"/>
              <a:gd name="T14" fmla="*/ 229 w 338"/>
              <a:gd name="T15" fmla="*/ 143 h 339"/>
              <a:gd name="T16" fmla="*/ 222 w 338"/>
              <a:gd name="T17" fmla="*/ 155 h 339"/>
              <a:gd name="T18" fmla="*/ 179 w 338"/>
              <a:gd name="T19" fmla="*/ 179 h 339"/>
              <a:gd name="T20" fmla="*/ 163 w 338"/>
              <a:gd name="T21" fmla="*/ 179 h 339"/>
              <a:gd name="T22" fmla="*/ 120 w 338"/>
              <a:gd name="T23" fmla="*/ 155 h 339"/>
              <a:gd name="T24" fmla="*/ 113 w 338"/>
              <a:gd name="T25" fmla="*/ 143 h 339"/>
              <a:gd name="T26" fmla="*/ 135 w 338"/>
              <a:gd name="T27" fmla="*/ 130 h 339"/>
              <a:gd name="T28" fmla="*/ 254 w 338"/>
              <a:gd name="T29" fmla="*/ 300 h 339"/>
              <a:gd name="T30" fmla="*/ 238 w 338"/>
              <a:gd name="T31" fmla="*/ 284 h 339"/>
              <a:gd name="T32" fmla="*/ 271 w 338"/>
              <a:gd name="T33" fmla="*/ 284 h 339"/>
              <a:gd name="T34" fmla="*/ 254 w 338"/>
              <a:gd name="T35" fmla="*/ 300 h 339"/>
              <a:gd name="T36" fmla="*/ 54 w 338"/>
              <a:gd name="T37" fmla="*/ 300 h 339"/>
              <a:gd name="T38" fmla="*/ 38 w 338"/>
              <a:gd name="T39" fmla="*/ 284 h 339"/>
              <a:gd name="T40" fmla="*/ 71 w 338"/>
              <a:gd name="T41" fmla="*/ 284 h 339"/>
              <a:gd name="T42" fmla="*/ 54 w 338"/>
              <a:gd name="T43" fmla="*/ 300 h 339"/>
              <a:gd name="T44" fmla="*/ 321 w 338"/>
              <a:gd name="T45" fmla="*/ 0 h 339"/>
              <a:gd name="T46" fmla="*/ 271 w 338"/>
              <a:gd name="T47" fmla="*/ 0 h 339"/>
              <a:gd name="T48" fmla="*/ 238 w 338"/>
              <a:gd name="T49" fmla="*/ 40 h 339"/>
              <a:gd name="T50" fmla="*/ 238 w 338"/>
              <a:gd name="T51" fmla="*/ 200 h 339"/>
              <a:gd name="T52" fmla="*/ 71 w 338"/>
              <a:gd name="T53" fmla="*/ 200 h 339"/>
              <a:gd name="T54" fmla="*/ 71 w 338"/>
              <a:gd name="T55" fmla="*/ 117 h 339"/>
              <a:gd name="T56" fmla="*/ 121 w 338"/>
              <a:gd name="T57" fmla="*/ 84 h 339"/>
              <a:gd name="T58" fmla="*/ 104 w 338"/>
              <a:gd name="T59" fmla="*/ 67 h 339"/>
              <a:gd name="T60" fmla="*/ 71 w 338"/>
              <a:gd name="T61" fmla="*/ 67 h 339"/>
              <a:gd name="T62" fmla="*/ 38 w 338"/>
              <a:gd name="T63" fmla="*/ 100 h 339"/>
              <a:gd name="T64" fmla="*/ 38 w 338"/>
              <a:gd name="T65" fmla="*/ 237 h 339"/>
              <a:gd name="T66" fmla="*/ 5 w 338"/>
              <a:gd name="T67" fmla="*/ 294 h 339"/>
              <a:gd name="T68" fmla="*/ 45 w 338"/>
              <a:gd name="T69" fmla="*/ 333 h 339"/>
              <a:gd name="T70" fmla="*/ 104 w 338"/>
              <a:gd name="T71" fmla="*/ 284 h 339"/>
              <a:gd name="T72" fmla="*/ 71 w 338"/>
              <a:gd name="T73" fmla="*/ 237 h 339"/>
              <a:gd name="T74" fmla="*/ 71 w 338"/>
              <a:gd name="T75" fmla="*/ 234 h 339"/>
              <a:gd name="T76" fmla="*/ 238 w 338"/>
              <a:gd name="T77" fmla="*/ 234 h 339"/>
              <a:gd name="T78" fmla="*/ 238 w 338"/>
              <a:gd name="T79" fmla="*/ 237 h 339"/>
              <a:gd name="T80" fmla="*/ 205 w 338"/>
              <a:gd name="T81" fmla="*/ 294 h 339"/>
              <a:gd name="T82" fmla="*/ 245 w 338"/>
              <a:gd name="T83" fmla="*/ 333 h 339"/>
              <a:gd name="T84" fmla="*/ 304 w 338"/>
              <a:gd name="T85" fmla="*/ 284 h 339"/>
              <a:gd name="T86" fmla="*/ 271 w 338"/>
              <a:gd name="T87" fmla="*/ 237 h 339"/>
              <a:gd name="T88" fmla="*/ 321 w 338"/>
              <a:gd name="T89" fmla="*/ 34 h 339"/>
              <a:gd name="T90" fmla="*/ 338 w 338"/>
              <a:gd name="T91" fmla="*/ 17 h 339"/>
              <a:gd name="T92" fmla="*/ 321 w 338"/>
              <a:gd name="T93" fmla="*/ 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38" h="339">
                <a:moveTo>
                  <a:pt x="135" y="130"/>
                </a:moveTo>
                <a:lnTo>
                  <a:pt x="154" y="141"/>
                </a:lnTo>
                <a:lnTo>
                  <a:pt x="154" y="18"/>
                </a:lnTo>
                <a:cubicBezTo>
                  <a:pt x="154" y="9"/>
                  <a:pt x="162" y="2"/>
                  <a:pt x="171" y="2"/>
                </a:cubicBezTo>
                <a:cubicBezTo>
                  <a:pt x="180" y="2"/>
                  <a:pt x="188" y="9"/>
                  <a:pt x="188" y="18"/>
                </a:cubicBezTo>
                <a:lnTo>
                  <a:pt x="188" y="141"/>
                </a:lnTo>
                <a:lnTo>
                  <a:pt x="207" y="130"/>
                </a:lnTo>
                <a:cubicBezTo>
                  <a:pt x="217" y="125"/>
                  <a:pt x="229" y="131"/>
                  <a:pt x="229" y="143"/>
                </a:cubicBezTo>
                <a:cubicBezTo>
                  <a:pt x="229" y="148"/>
                  <a:pt x="226" y="153"/>
                  <a:pt x="222" y="155"/>
                </a:cubicBezTo>
                <a:lnTo>
                  <a:pt x="179" y="179"/>
                </a:lnTo>
                <a:cubicBezTo>
                  <a:pt x="174" y="182"/>
                  <a:pt x="168" y="182"/>
                  <a:pt x="163" y="179"/>
                </a:cubicBezTo>
                <a:lnTo>
                  <a:pt x="120" y="155"/>
                </a:lnTo>
                <a:cubicBezTo>
                  <a:pt x="116" y="153"/>
                  <a:pt x="113" y="148"/>
                  <a:pt x="113" y="143"/>
                </a:cubicBezTo>
                <a:cubicBezTo>
                  <a:pt x="113" y="131"/>
                  <a:pt x="125" y="125"/>
                  <a:pt x="135" y="130"/>
                </a:cubicBezTo>
                <a:close/>
                <a:moveTo>
                  <a:pt x="254" y="300"/>
                </a:moveTo>
                <a:cubicBezTo>
                  <a:pt x="245" y="300"/>
                  <a:pt x="238" y="293"/>
                  <a:pt x="238" y="284"/>
                </a:cubicBezTo>
                <a:cubicBezTo>
                  <a:pt x="238" y="262"/>
                  <a:pt x="271" y="262"/>
                  <a:pt x="271" y="284"/>
                </a:cubicBezTo>
                <a:cubicBezTo>
                  <a:pt x="271" y="293"/>
                  <a:pt x="264" y="300"/>
                  <a:pt x="254" y="300"/>
                </a:cubicBezTo>
                <a:close/>
                <a:moveTo>
                  <a:pt x="54" y="300"/>
                </a:moveTo>
                <a:cubicBezTo>
                  <a:pt x="45" y="300"/>
                  <a:pt x="38" y="293"/>
                  <a:pt x="38" y="284"/>
                </a:cubicBezTo>
                <a:cubicBezTo>
                  <a:pt x="38" y="262"/>
                  <a:pt x="71" y="262"/>
                  <a:pt x="71" y="284"/>
                </a:cubicBezTo>
                <a:cubicBezTo>
                  <a:pt x="71" y="293"/>
                  <a:pt x="64" y="300"/>
                  <a:pt x="54" y="300"/>
                </a:cubicBezTo>
                <a:close/>
                <a:moveTo>
                  <a:pt x="321" y="0"/>
                </a:moveTo>
                <a:lnTo>
                  <a:pt x="271" y="0"/>
                </a:lnTo>
                <a:cubicBezTo>
                  <a:pt x="254" y="0"/>
                  <a:pt x="238" y="11"/>
                  <a:pt x="238" y="40"/>
                </a:cubicBezTo>
                <a:lnTo>
                  <a:pt x="238" y="200"/>
                </a:lnTo>
                <a:lnTo>
                  <a:pt x="71" y="200"/>
                </a:lnTo>
                <a:lnTo>
                  <a:pt x="71" y="117"/>
                </a:lnTo>
                <a:cubicBezTo>
                  <a:pt x="71" y="84"/>
                  <a:pt x="121" y="117"/>
                  <a:pt x="121" y="84"/>
                </a:cubicBezTo>
                <a:cubicBezTo>
                  <a:pt x="121" y="74"/>
                  <a:pt x="114" y="67"/>
                  <a:pt x="104" y="67"/>
                </a:cubicBezTo>
                <a:lnTo>
                  <a:pt x="71" y="67"/>
                </a:lnTo>
                <a:cubicBezTo>
                  <a:pt x="53" y="67"/>
                  <a:pt x="38" y="82"/>
                  <a:pt x="38" y="100"/>
                </a:cubicBezTo>
                <a:lnTo>
                  <a:pt x="38" y="237"/>
                </a:lnTo>
                <a:cubicBezTo>
                  <a:pt x="15" y="245"/>
                  <a:pt x="0" y="268"/>
                  <a:pt x="5" y="294"/>
                </a:cubicBezTo>
                <a:cubicBezTo>
                  <a:pt x="9" y="313"/>
                  <a:pt x="25" y="329"/>
                  <a:pt x="45" y="333"/>
                </a:cubicBezTo>
                <a:cubicBezTo>
                  <a:pt x="77" y="339"/>
                  <a:pt x="104" y="314"/>
                  <a:pt x="104" y="284"/>
                </a:cubicBezTo>
                <a:cubicBezTo>
                  <a:pt x="104" y="262"/>
                  <a:pt x="90" y="244"/>
                  <a:pt x="71" y="237"/>
                </a:cubicBezTo>
                <a:lnTo>
                  <a:pt x="71" y="234"/>
                </a:lnTo>
                <a:lnTo>
                  <a:pt x="238" y="234"/>
                </a:lnTo>
                <a:lnTo>
                  <a:pt x="238" y="237"/>
                </a:lnTo>
                <a:cubicBezTo>
                  <a:pt x="215" y="245"/>
                  <a:pt x="200" y="268"/>
                  <a:pt x="205" y="294"/>
                </a:cubicBezTo>
                <a:cubicBezTo>
                  <a:pt x="209" y="313"/>
                  <a:pt x="225" y="329"/>
                  <a:pt x="245" y="333"/>
                </a:cubicBezTo>
                <a:cubicBezTo>
                  <a:pt x="277" y="339"/>
                  <a:pt x="304" y="314"/>
                  <a:pt x="304" y="284"/>
                </a:cubicBezTo>
                <a:cubicBezTo>
                  <a:pt x="304" y="262"/>
                  <a:pt x="290" y="244"/>
                  <a:pt x="271" y="237"/>
                </a:cubicBezTo>
                <a:cubicBezTo>
                  <a:pt x="271" y="12"/>
                  <a:pt x="254" y="34"/>
                  <a:pt x="321" y="34"/>
                </a:cubicBezTo>
                <a:cubicBezTo>
                  <a:pt x="330" y="34"/>
                  <a:pt x="338" y="26"/>
                  <a:pt x="338" y="17"/>
                </a:cubicBezTo>
                <a:cubicBezTo>
                  <a:pt x="338" y="8"/>
                  <a:pt x="330" y="0"/>
                  <a:pt x="321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39">
            <a:extLst>
              <a:ext uri="{FF2B5EF4-FFF2-40B4-BE49-F238E27FC236}">
                <a16:creationId xmlns:a16="http://schemas.microsoft.com/office/drawing/2014/main" id="{3269C047-B37B-8849-946A-36E39D6354F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56763" y="1954213"/>
            <a:ext cx="254000" cy="257175"/>
          </a:xfrm>
          <a:custGeom>
            <a:avLst/>
            <a:gdLst>
              <a:gd name="T0" fmla="*/ 207 w 337"/>
              <a:gd name="T1" fmla="*/ 53 h 339"/>
              <a:gd name="T2" fmla="*/ 187 w 337"/>
              <a:gd name="T3" fmla="*/ 42 h 339"/>
              <a:gd name="T4" fmla="*/ 187 w 337"/>
              <a:gd name="T5" fmla="*/ 165 h 339"/>
              <a:gd name="T6" fmla="*/ 170 w 337"/>
              <a:gd name="T7" fmla="*/ 182 h 339"/>
              <a:gd name="T8" fmla="*/ 154 w 337"/>
              <a:gd name="T9" fmla="*/ 165 h 339"/>
              <a:gd name="T10" fmla="*/ 154 w 337"/>
              <a:gd name="T11" fmla="*/ 42 h 339"/>
              <a:gd name="T12" fmla="*/ 134 w 337"/>
              <a:gd name="T13" fmla="*/ 53 h 339"/>
              <a:gd name="T14" fmla="*/ 112 w 337"/>
              <a:gd name="T15" fmla="*/ 41 h 339"/>
              <a:gd name="T16" fmla="*/ 120 w 337"/>
              <a:gd name="T17" fmla="*/ 28 h 339"/>
              <a:gd name="T18" fmla="*/ 162 w 337"/>
              <a:gd name="T19" fmla="*/ 4 h 339"/>
              <a:gd name="T20" fmla="*/ 179 w 337"/>
              <a:gd name="T21" fmla="*/ 4 h 339"/>
              <a:gd name="T22" fmla="*/ 221 w 337"/>
              <a:gd name="T23" fmla="*/ 28 h 339"/>
              <a:gd name="T24" fmla="*/ 207 w 337"/>
              <a:gd name="T25" fmla="*/ 53 h 339"/>
              <a:gd name="T26" fmla="*/ 254 w 337"/>
              <a:gd name="T27" fmla="*/ 300 h 339"/>
              <a:gd name="T28" fmla="*/ 237 w 337"/>
              <a:gd name="T29" fmla="*/ 284 h 339"/>
              <a:gd name="T30" fmla="*/ 270 w 337"/>
              <a:gd name="T31" fmla="*/ 284 h 339"/>
              <a:gd name="T32" fmla="*/ 254 w 337"/>
              <a:gd name="T33" fmla="*/ 300 h 339"/>
              <a:gd name="T34" fmla="*/ 54 w 337"/>
              <a:gd name="T35" fmla="*/ 300 h 339"/>
              <a:gd name="T36" fmla="*/ 37 w 337"/>
              <a:gd name="T37" fmla="*/ 284 h 339"/>
              <a:gd name="T38" fmla="*/ 54 w 337"/>
              <a:gd name="T39" fmla="*/ 267 h 339"/>
              <a:gd name="T40" fmla="*/ 70 w 337"/>
              <a:gd name="T41" fmla="*/ 284 h 339"/>
              <a:gd name="T42" fmla="*/ 54 w 337"/>
              <a:gd name="T43" fmla="*/ 300 h 339"/>
              <a:gd name="T44" fmla="*/ 320 w 337"/>
              <a:gd name="T45" fmla="*/ 0 h 339"/>
              <a:gd name="T46" fmla="*/ 270 w 337"/>
              <a:gd name="T47" fmla="*/ 0 h 339"/>
              <a:gd name="T48" fmla="*/ 237 w 337"/>
              <a:gd name="T49" fmla="*/ 200 h 339"/>
              <a:gd name="T50" fmla="*/ 70 w 337"/>
              <a:gd name="T51" fmla="*/ 200 h 339"/>
              <a:gd name="T52" fmla="*/ 70 w 337"/>
              <a:gd name="T53" fmla="*/ 117 h 339"/>
              <a:gd name="T54" fmla="*/ 120 w 337"/>
              <a:gd name="T55" fmla="*/ 84 h 339"/>
              <a:gd name="T56" fmla="*/ 104 w 337"/>
              <a:gd name="T57" fmla="*/ 67 h 339"/>
              <a:gd name="T58" fmla="*/ 70 w 337"/>
              <a:gd name="T59" fmla="*/ 67 h 339"/>
              <a:gd name="T60" fmla="*/ 37 w 337"/>
              <a:gd name="T61" fmla="*/ 100 h 339"/>
              <a:gd name="T62" fmla="*/ 37 w 337"/>
              <a:gd name="T63" fmla="*/ 234 h 339"/>
              <a:gd name="T64" fmla="*/ 37 w 337"/>
              <a:gd name="T65" fmla="*/ 237 h 339"/>
              <a:gd name="T66" fmla="*/ 5 w 337"/>
              <a:gd name="T67" fmla="*/ 294 h 339"/>
              <a:gd name="T68" fmla="*/ 44 w 337"/>
              <a:gd name="T69" fmla="*/ 333 h 339"/>
              <a:gd name="T70" fmla="*/ 104 w 337"/>
              <a:gd name="T71" fmla="*/ 284 h 339"/>
              <a:gd name="T72" fmla="*/ 70 w 337"/>
              <a:gd name="T73" fmla="*/ 237 h 339"/>
              <a:gd name="T74" fmla="*/ 70 w 337"/>
              <a:gd name="T75" fmla="*/ 234 h 339"/>
              <a:gd name="T76" fmla="*/ 237 w 337"/>
              <a:gd name="T77" fmla="*/ 234 h 339"/>
              <a:gd name="T78" fmla="*/ 237 w 337"/>
              <a:gd name="T79" fmla="*/ 237 h 339"/>
              <a:gd name="T80" fmla="*/ 205 w 337"/>
              <a:gd name="T81" fmla="*/ 294 h 339"/>
              <a:gd name="T82" fmla="*/ 244 w 337"/>
              <a:gd name="T83" fmla="*/ 333 h 339"/>
              <a:gd name="T84" fmla="*/ 304 w 337"/>
              <a:gd name="T85" fmla="*/ 284 h 339"/>
              <a:gd name="T86" fmla="*/ 270 w 337"/>
              <a:gd name="T87" fmla="*/ 237 h 339"/>
              <a:gd name="T88" fmla="*/ 320 w 337"/>
              <a:gd name="T89" fmla="*/ 34 h 339"/>
              <a:gd name="T90" fmla="*/ 337 w 337"/>
              <a:gd name="T91" fmla="*/ 17 h 339"/>
              <a:gd name="T92" fmla="*/ 320 w 337"/>
              <a:gd name="T93" fmla="*/ 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37" h="339">
                <a:moveTo>
                  <a:pt x="207" y="53"/>
                </a:moveTo>
                <a:lnTo>
                  <a:pt x="187" y="42"/>
                </a:lnTo>
                <a:lnTo>
                  <a:pt x="187" y="165"/>
                </a:lnTo>
                <a:cubicBezTo>
                  <a:pt x="187" y="174"/>
                  <a:pt x="180" y="182"/>
                  <a:pt x="170" y="182"/>
                </a:cubicBezTo>
                <a:cubicBezTo>
                  <a:pt x="161" y="182"/>
                  <a:pt x="154" y="174"/>
                  <a:pt x="154" y="165"/>
                </a:cubicBezTo>
                <a:lnTo>
                  <a:pt x="154" y="42"/>
                </a:lnTo>
                <a:lnTo>
                  <a:pt x="134" y="53"/>
                </a:lnTo>
                <a:cubicBezTo>
                  <a:pt x="124" y="59"/>
                  <a:pt x="112" y="52"/>
                  <a:pt x="112" y="41"/>
                </a:cubicBezTo>
                <a:cubicBezTo>
                  <a:pt x="112" y="36"/>
                  <a:pt x="115" y="31"/>
                  <a:pt x="120" y="28"/>
                </a:cubicBezTo>
                <a:lnTo>
                  <a:pt x="162" y="4"/>
                </a:lnTo>
                <a:cubicBezTo>
                  <a:pt x="167" y="1"/>
                  <a:pt x="174" y="1"/>
                  <a:pt x="179" y="4"/>
                </a:cubicBezTo>
                <a:lnTo>
                  <a:pt x="221" y="28"/>
                </a:lnTo>
                <a:cubicBezTo>
                  <a:pt x="237" y="38"/>
                  <a:pt x="223" y="63"/>
                  <a:pt x="207" y="53"/>
                </a:cubicBezTo>
                <a:close/>
                <a:moveTo>
                  <a:pt x="254" y="300"/>
                </a:moveTo>
                <a:cubicBezTo>
                  <a:pt x="244" y="300"/>
                  <a:pt x="237" y="293"/>
                  <a:pt x="237" y="284"/>
                </a:cubicBezTo>
                <a:cubicBezTo>
                  <a:pt x="237" y="262"/>
                  <a:pt x="270" y="262"/>
                  <a:pt x="270" y="284"/>
                </a:cubicBezTo>
                <a:cubicBezTo>
                  <a:pt x="270" y="293"/>
                  <a:pt x="263" y="300"/>
                  <a:pt x="254" y="300"/>
                </a:cubicBezTo>
                <a:close/>
                <a:moveTo>
                  <a:pt x="54" y="300"/>
                </a:moveTo>
                <a:cubicBezTo>
                  <a:pt x="44" y="300"/>
                  <a:pt x="37" y="293"/>
                  <a:pt x="37" y="284"/>
                </a:cubicBezTo>
                <a:cubicBezTo>
                  <a:pt x="37" y="274"/>
                  <a:pt x="44" y="267"/>
                  <a:pt x="54" y="267"/>
                </a:cubicBezTo>
                <a:cubicBezTo>
                  <a:pt x="63" y="267"/>
                  <a:pt x="70" y="274"/>
                  <a:pt x="70" y="284"/>
                </a:cubicBezTo>
                <a:cubicBezTo>
                  <a:pt x="70" y="293"/>
                  <a:pt x="63" y="300"/>
                  <a:pt x="54" y="300"/>
                </a:cubicBezTo>
                <a:close/>
                <a:moveTo>
                  <a:pt x="320" y="0"/>
                </a:moveTo>
                <a:lnTo>
                  <a:pt x="270" y="0"/>
                </a:lnTo>
                <a:cubicBezTo>
                  <a:pt x="226" y="0"/>
                  <a:pt x="237" y="43"/>
                  <a:pt x="237" y="200"/>
                </a:cubicBezTo>
                <a:lnTo>
                  <a:pt x="70" y="200"/>
                </a:lnTo>
                <a:lnTo>
                  <a:pt x="70" y="117"/>
                </a:lnTo>
                <a:cubicBezTo>
                  <a:pt x="70" y="84"/>
                  <a:pt x="120" y="117"/>
                  <a:pt x="120" y="84"/>
                </a:cubicBezTo>
                <a:cubicBezTo>
                  <a:pt x="120" y="74"/>
                  <a:pt x="113" y="67"/>
                  <a:pt x="104" y="67"/>
                </a:cubicBezTo>
                <a:lnTo>
                  <a:pt x="70" y="67"/>
                </a:lnTo>
                <a:cubicBezTo>
                  <a:pt x="52" y="67"/>
                  <a:pt x="37" y="82"/>
                  <a:pt x="37" y="100"/>
                </a:cubicBezTo>
                <a:lnTo>
                  <a:pt x="37" y="234"/>
                </a:lnTo>
                <a:lnTo>
                  <a:pt x="37" y="237"/>
                </a:lnTo>
                <a:cubicBezTo>
                  <a:pt x="15" y="245"/>
                  <a:pt x="0" y="268"/>
                  <a:pt x="5" y="294"/>
                </a:cubicBezTo>
                <a:cubicBezTo>
                  <a:pt x="8" y="313"/>
                  <a:pt x="25" y="329"/>
                  <a:pt x="44" y="333"/>
                </a:cubicBezTo>
                <a:cubicBezTo>
                  <a:pt x="76" y="339"/>
                  <a:pt x="104" y="314"/>
                  <a:pt x="104" y="284"/>
                </a:cubicBezTo>
                <a:cubicBezTo>
                  <a:pt x="104" y="262"/>
                  <a:pt x="90" y="244"/>
                  <a:pt x="70" y="237"/>
                </a:cubicBezTo>
                <a:lnTo>
                  <a:pt x="70" y="234"/>
                </a:lnTo>
                <a:lnTo>
                  <a:pt x="237" y="234"/>
                </a:lnTo>
                <a:lnTo>
                  <a:pt x="237" y="237"/>
                </a:lnTo>
                <a:cubicBezTo>
                  <a:pt x="215" y="245"/>
                  <a:pt x="200" y="268"/>
                  <a:pt x="205" y="294"/>
                </a:cubicBezTo>
                <a:cubicBezTo>
                  <a:pt x="208" y="313"/>
                  <a:pt x="225" y="329"/>
                  <a:pt x="244" y="333"/>
                </a:cubicBezTo>
                <a:cubicBezTo>
                  <a:pt x="276" y="339"/>
                  <a:pt x="304" y="314"/>
                  <a:pt x="304" y="284"/>
                </a:cubicBezTo>
                <a:cubicBezTo>
                  <a:pt x="304" y="262"/>
                  <a:pt x="290" y="244"/>
                  <a:pt x="270" y="237"/>
                </a:cubicBezTo>
                <a:cubicBezTo>
                  <a:pt x="270" y="12"/>
                  <a:pt x="254" y="34"/>
                  <a:pt x="320" y="34"/>
                </a:cubicBezTo>
                <a:cubicBezTo>
                  <a:pt x="330" y="34"/>
                  <a:pt x="337" y="26"/>
                  <a:pt x="337" y="17"/>
                </a:cubicBezTo>
                <a:cubicBezTo>
                  <a:pt x="337" y="8"/>
                  <a:pt x="330" y="0"/>
                  <a:pt x="32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40">
            <a:extLst>
              <a:ext uri="{FF2B5EF4-FFF2-40B4-BE49-F238E27FC236}">
                <a16:creationId xmlns:a16="http://schemas.microsoft.com/office/drawing/2014/main" id="{DD01660D-EDC6-F948-AE36-0C7D67E3444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56701" y="1927225"/>
            <a:ext cx="250825" cy="279400"/>
          </a:xfrm>
          <a:custGeom>
            <a:avLst/>
            <a:gdLst>
              <a:gd name="T0" fmla="*/ 64 w 333"/>
              <a:gd name="T1" fmla="*/ 99 h 369"/>
              <a:gd name="T2" fmla="*/ 97 w 333"/>
              <a:gd name="T3" fmla="*/ 99 h 369"/>
              <a:gd name="T4" fmla="*/ 97 w 333"/>
              <a:gd name="T5" fmla="*/ 132 h 369"/>
              <a:gd name="T6" fmla="*/ 64 w 333"/>
              <a:gd name="T7" fmla="*/ 132 h 369"/>
              <a:gd name="T8" fmla="*/ 64 w 333"/>
              <a:gd name="T9" fmla="*/ 99 h 369"/>
              <a:gd name="T10" fmla="*/ 192 w 333"/>
              <a:gd name="T11" fmla="*/ 322 h 369"/>
              <a:gd name="T12" fmla="*/ 33 w 333"/>
              <a:gd name="T13" fmla="*/ 163 h 369"/>
              <a:gd name="T14" fmla="*/ 33 w 333"/>
              <a:gd name="T15" fmla="*/ 69 h 369"/>
              <a:gd name="T16" fmla="*/ 128 w 333"/>
              <a:gd name="T17" fmla="*/ 69 h 369"/>
              <a:gd name="T18" fmla="*/ 286 w 333"/>
              <a:gd name="T19" fmla="*/ 227 h 369"/>
              <a:gd name="T20" fmla="*/ 192 w 333"/>
              <a:gd name="T21" fmla="*/ 322 h 369"/>
              <a:gd name="T22" fmla="*/ 323 w 333"/>
              <a:gd name="T23" fmla="*/ 217 h 369"/>
              <a:gd name="T24" fmla="*/ 323 w 333"/>
              <a:gd name="T25" fmla="*/ 217 h 369"/>
              <a:gd name="T26" fmla="*/ 141 w 333"/>
              <a:gd name="T27" fmla="*/ 35 h 369"/>
              <a:gd name="T28" fmla="*/ 0 w 333"/>
              <a:gd name="T29" fmla="*/ 35 h 369"/>
              <a:gd name="T30" fmla="*/ 0 w 333"/>
              <a:gd name="T31" fmla="*/ 177 h 369"/>
              <a:gd name="T32" fmla="*/ 192 w 333"/>
              <a:gd name="T33" fmla="*/ 369 h 369"/>
              <a:gd name="T34" fmla="*/ 333 w 333"/>
              <a:gd name="T35" fmla="*/ 227 h 369"/>
              <a:gd name="T36" fmla="*/ 323 w 333"/>
              <a:gd name="T37" fmla="*/ 217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3" h="369">
                <a:moveTo>
                  <a:pt x="64" y="99"/>
                </a:moveTo>
                <a:lnTo>
                  <a:pt x="97" y="99"/>
                </a:lnTo>
                <a:lnTo>
                  <a:pt x="97" y="132"/>
                </a:lnTo>
                <a:lnTo>
                  <a:pt x="64" y="132"/>
                </a:lnTo>
                <a:lnTo>
                  <a:pt x="64" y="99"/>
                </a:lnTo>
                <a:close/>
                <a:moveTo>
                  <a:pt x="192" y="322"/>
                </a:moveTo>
                <a:lnTo>
                  <a:pt x="33" y="163"/>
                </a:lnTo>
                <a:lnTo>
                  <a:pt x="33" y="69"/>
                </a:lnTo>
                <a:lnTo>
                  <a:pt x="128" y="69"/>
                </a:lnTo>
                <a:lnTo>
                  <a:pt x="286" y="227"/>
                </a:lnTo>
                <a:lnTo>
                  <a:pt x="192" y="322"/>
                </a:lnTo>
                <a:close/>
                <a:moveTo>
                  <a:pt x="323" y="217"/>
                </a:moveTo>
                <a:lnTo>
                  <a:pt x="323" y="217"/>
                </a:lnTo>
                <a:cubicBezTo>
                  <a:pt x="107" y="0"/>
                  <a:pt x="209" y="103"/>
                  <a:pt x="141" y="35"/>
                </a:cubicBezTo>
                <a:lnTo>
                  <a:pt x="0" y="35"/>
                </a:lnTo>
                <a:lnTo>
                  <a:pt x="0" y="177"/>
                </a:lnTo>
                <a:cubicBezTo>
                  <a:pt x="68" y="245"/>
                  <a:pt x="156" y="333"/>
                  <a:pt x="192" y="369"/>
                </a:cubicBezTo>
                <a:lnTo>
                  <a:pt x="333" y="227"/>
                </a:lnTo>
                <a:lnTo>
                  <a:pt x="323" y="2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41">
            <a:extLst>
              <a:ext uri="{FF2B5EF4-FFF2-40B4-BE49-F238E27FC236}">
                <a16:creationId xmlns:a16="http://schemas.microsoft.com/office/drawing/2014/main" id="{5971BF80-0BD7-4941-863F-AB4195AD5F4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53463" y="1954213"/>
            <a:ext cx="242888" cy="244475"/>
          </a:xfrm>
          <a:custGeom>
            <a:avLst/>
            <a:gdLst>
              <a:gd name="T0" fmla="*/ 64 w 323"/>
              <a:gd name="T1" fmla="*/ 81 h 323"/>
              <a:gd name="T2" fmla="*/ 64 w 323"/>
              <a:gd name="T3" fmla="*/ 81 h 323"/>
              <a:gd name="T4" fmla="*/ 81 w 323"/>
              <a:gd name="T5" fmla="*/ 64 h 323"/>
              <a:gd name="T6" fmla="*/ 97 w 323"/>
              <a:gd name="T7" fmla="*/ 81 h 323"/>
              <a:gd name="T8" fmla="*/ 81 w 323"/>
              <a:gd name="T9" fmla="*/ 97 h 323"/>
              <a:gd name="T10" fmla="*/ 64 w 323"/>
              <a:gd name="T11" fmla="*/ 81 h 323"/>
              <a:gd name="T12" fmla="*/ 180 w 323"/>
              <a:gd name="T13" fmla="*/ 275 h 323"/>
              <a:gd name="T14" fmla="*/ 36 w 323"/>
              <a:gd name="T15" fmla="*/ 130 h 323"/>
              <a:gd name="T16" fmla="*/ 34 w 323"/>
              <a:gd name="T17" fmla="*/ 124 h 323"/>
              <a:gd name="T18" fmla="*/ 34 w 323"/>
              <a:gd name="T19" fmla="*/ 50 h 323"/>
              <a:gd name="T20" fmla="*/ 50 w 323"/>
              <a:gd name="T21" fmla="*/ 34 h 323"/>
              <a:gd name="T22" fmla="*/ 125 w 323"/>
              <a:gd name="T23" fmla="*/ 34 h 323"/>
              <a:gd name="T24" fmla="*/ 130 w 323"/>
              <a:gd name="T25" fmla="*/ 36 h 323"/>
              <a:gd name="T26" fmla="*/ 275 w 323"/>
              <a:gd name="T27" fmla="*/ 180 h 323"/>
              <a:gd name="T28" fmla="*/ 275 w 323"/>
              <a:gd name="T29" fmla="*/ 204 h 323"/>
              <a:gd name="T30" fmla="*/ 204 w 323"/>
              <a:gd name="T31" fmla="*/ 275 h 323"/>
              <a:gd name="T32" fmla="*/ 180 w 323"/>
              <a:gd name="T33" fmla="*/ 275 h 323"/>
              <a:gd name="T34" fmla="*/ 255 w 323"/>
              <a:gd name="T35" fmla="*/ 113 h 323"/>
              <a:gd name="T36" fmla="*/ 255 w 323"/>
              <a:gd name="T37" fmla="*/ 113 h 323"/>
              <a:gd name="T38" fmla="*/ 147 w 323"/>
              <a:gd name="T39" fmla="*/ 5 h 323"/>
              <a:gd name="T40" fmla="*/ 135 w 323"/>
              <a:gd name="T41" fmla="*/ 0 h 323"/>
              <a:gd name="T42" fmla="*/ 34 w 323"/>
              <a:gd name="T43" fmla="*/ 0 h 323"/>
              <a:gd name="T44" fmla="*/ 0 w 323"/>
              <a:gd name="T45" fmla="*/ 34 h 323"/>
              <a:gd name="T46" fmla="*/ 0 w 323"/>
              <a:gd name="T47" fmla="*/ 135 h 323"/>
              <a:gd name="T48" fmla="*/ 5 w 323"/>
              <a:gd name="T49" fmla="*/ 147 h 323"/>
              <a:gd name="T50" fmla="*/ 169 w 323"/>
              <a:gd name="T51" fmla="*/ 310 h 323"/>
              <a:gd name="T52" fmla="*/ 216 w 323"/>
              <a:gd name="T53" fmla="*/ 310 h 323"/>
              <a:gd name="T54" fmla="*/ 310 w 323"/>
              <a:gd name="T55" fmla="*/ 216 h 323"/>
              <a:gd name="T56" fmla="*/ 310 w 323"/>
              <a:gd name="T57" fmla="*/ 169 h 323"/>
              <a:gd name="T58" fmla="*/ 255 w 323"/>
              <a:gd name="T59" fmla="*/ 113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23" h="323">
                <a:moveTo>
                  <a:pt x="64" y="81"/>
                </a:moveTo>
                <a:lnTo>
                  <a:pt x="64" y="81"/>
                </a:lnTo>
                <a:cubicBezTo>
                  <a:pt x="64" y="71"/>
                  <a:pt x="71" y="64"/>
                  <a:pt x="81" y="64"/>
                </a:cubicBezTo>
                <a:cubicBezTo>
                  <a:pt x="90" y="64"/>
                  <a:pt x="97" y="71"/>
                  <a:pt x="97" y="81"/>
                </a:cubicBezTo>
                <a:cubicBezTo>
                  <a:pt x="97" y="90"/>
                  <a:pt x="90" y="97"/>
                  <a:pt x="81" y="97"/>
                </a:cubicBezTo>
                <a:cubicBezTo>
                  <a:pt x="71" y="97"/>
                  <a:pt x="64" y="90"/>
                  <a:pt x="64" y="81"/>
                </a:cubicBezTo>
                <a:close/>
                <a:moveTo>
                  <a:pt x="180" y="275"/>
                </a:moveTo>
                <a:lnTo>
                  <a:pt x="36" y="130"/>
                </a:lnTo>
                <a:cubicBezTo>
                  <a:pt x="35" y="129"/>
                  <a:pt x="34" y="127"/>
                  <a:pt x="34" y="124"/>
                </a:cubicBezTo>
                <a:lnTo>
                  <a:pt x="34" y="50"/>
                </a:lnTo>
                <a:cubicBezTo>
                  <a:pt x="34" y="41"/>
                  <a:pt x="41" y="34"/>
                  <a:pt x="50" y="34"/>
                </a:cubicBezTo>
                <a:lnTo>
                  <a:pt x="125" y="34"/>
                </a:lnTo>
                <a:cubicBezTo>
                  <a:pt x="127" y="34"/>
                  <a:pt x="129" y="35"/>
                  <a:pt x="130" y="36"/>
                </a:cubicBezTo>
                <a:lnTo>
                  <a:pt x="275" y="180"/>
                </a:lnTo>
                <a:cubicBezTo>
                  <a:pt x="281" y="187"/>
                  <a:pt x="281" y="198"/>
                  <a:pt x="275" y="204"/>
                </a:cubicBezTo>
                <a:lnTo>
                  <a:pt x="204" y="275"/>
                </a:lnTo>
                <a:cubicBezTo>
                  <a:pt x="198" y="281"/>
                  <a:pt x="187" y="281"/>
                  <a:pt x="180" y="275"/>
                </a:cubicBezTo>
                <a:close/>
                <a:moveTo>
                  <a:pt x="255" y="113"/>
                </a:moveTo>
                <a:lnTo>
                  <a:pt x="255" y="113"/>
                </a:lnTo>
                <a:cubicBezTo>
                  <a:pt x="252" y="111"/>
                  <a:pt x="144" y="2"/>
                  <a:pt x="147" y="5"/>
                </a:cubicBezTo>
                <a:cubicBezTo>
                  <a:pt x="144" y="2"/>
                  <a:pt x="139" y="0"/>
                  <a:pt x="135" y="0"/>
                </a:cubicBez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lnTo>
                  <a:pt x="0" y="135"/>
                </a:lnTo>
                <a:cubicBezTo>
                  <a:pt x="0" y="139"/>
                  <a:pt x="2" y="144"/>
                  <a:pt x="5" y="147"/>
                </a:cubicBezTo>
                <a:cubicBezTo>
                  <a:pt x="71" y="212"/>
                  <a:pt x="23" y="165"/>
                  <a:pt x="169" y="310"/>
                </a:cubicBezTo>
                <a:cubicBezTo>
                  <a:pt x="182" y="323"/>
                  <a:pt x="203" y="323"/>
                  <a:pt x="216" y="310"/>
                </a:cubicBezTo>
                <a:cubicBezTo>
                  <a:pt x="219" y="307"/>
                  <a:pt x="311" y="215"/>
                  <a:pt x="310" y="216"/>
                </a:cubicBezTo>
                <a:cubicBezTo>
                  <a:pt x="323" y="203"/>
                  <a:pt x="323" y="182"/>
                  <a:pt x="310" y="169"/>
                </a:cubicBezTo>
                <a:lnTo>
                  <a:pt x="255" y="1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42">
            <a:extLst>
              <a:ext uri="{FF2B5EF4-FFF2-40B4-BE49-F238E27FC236}">
                <a16:creationId xmlns:a16="http://schemas.microsoft.com/office/drawing/2014/main" id="{840B3049-A74F-5D4B-A173-F91352F13BE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51813" y="1927225"/>
            <a:ext cx="250825" cy="279400"/>
          </a:xfrm>
          <a:custGeom>
            <a:avLst/>
            <a:gdLst>
              <a:gd name="T0" fmla="*/ 97 w 333"/>
              <a:gd name="T1" fmla="*/ 132 h 369"/>
              <a:gd name="T2" fmla="*/ 63 w 333"/>
              <a:gd name="T3" fmla="*/ 132 h 369"/>
              <a:gd name="T4" fmla="*/ 63 w 333"/>
              <a:gd name="T5" fmla="*/ 99 h 369"/>
              <a:gd name="T6" fmla="*/ 97 w 333"/>
              <a:gd name="T7" fmla="*/ 99 h 369"/>
              <a:gd name="T8" fmla="*/ 97 w 333"/>
              <a:gd name="T9" fmla="*/ 132 h 369"/>
              <a:gd name="T10" fmla="*/ 323 w 333"/>
              <a:gd name="T11" fmla="*/ 217 h 369"/>
              <a:gd name="T12" fmla="*/ 323 w 333"/>
              <a:gd name="T13" fmla="*/ 217 h 369"/>
              <a:gd name="T14" fmla="*/ 141 w 333"/>
              <a:gd name="T15" fmla="*/ 35 h 369"/>
              <a:gd name="T16" fmla="*/ 0 w 333"/>
              <a:gd name="T17" fmla="*/ 35 h 369"/>
              <a:gd name="T18" fmla="*/ 0 w 333"/>
              <a:gd name="T19" fmla="*/ 177 h 369"/>
              <a:gd name="T20" fmla="*/ 192 w 333"/>
              <a:gd name="T21" fmla="*/ 369 h 369"/>
              <a:gd name="T22" fmla="*/ 333 w 333"/>
              <a:gd name="T23" fmla="*/ 227 h 369"/>
              <a:gd name="T24" fmla="*/ 323 w 333"/>
              <a:gd name="T25" fmla="*/ 217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3" h="369">
                <a:moveTo>
                  <a:pt x="97" y="132"/>
                </a:moveTo>
                <a:lnTo>
                  <a:pt x="63" y="132"/>
                </a:lnTo>
                <a:lnTo>
                  <a:pt x="63" y="99"/>
                </a:lnTo>
                <a:lnTo>
                  <a:pt x="97" y="99"/>
                </a:lnTo>
                <a:lnTo>
                  <a:pt x="97" y="132"/>
                </a:lnTo>
                <a:close/>
                <a:moveTo>
                  <a:pt x="323" y="217"/>
                </a:moveTo>
                <a:lnTo>
                  <a:pt x="323" y="217"/>
                </a:lnTo>
                <a:cubicBezTo>
                  <a:pt x="106" y="0"/>
                  <a:pt x="208" y="103"/>
                  <a:pt x="141" y="35"/>
                </a:cubicBezTo>
                <a:lnTo>
                  <a:pt x="0" y="35"/>
                </a:lnTo>
                <a:lnTo>
                  <a:pt x="0" y="177"/>
                </a:lnTo>
                <a:cubicBezTo>
                  <a:pt x="40" y="217"/>
                  <a:pt x="150" y="328"/>
                  <a:pt x="192" y="369"/>
                </a:cubicBezTo>
                <a:cubicBezTo>
                  <a:pt x="243" y="317"/>
                  <a:pt x="284" y="276"/>
                  <a:pt x="333" y="227"/>
                </a:cubicBezTo>
                <a:lnTo>
                  <a:pt x="323" y="2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43">
            <a:extLst>
              <a:ext uri="{FF2B5EF4-FFF2-40B4-BE49-F238E27FC236}">
                <a16:creationId xmlns:a16="http://schemas.microsoft.com/office/drawing/2014/main" id="{BC425AE1-9112-D049-A5F1-C0D13A4F430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48576" y="1954213"/>
            <a:ext cx="242888" cy="247650"/>
          </a:xfrm>
          <a:custGeom>
            <a:avLst/>
            <a:gdLst>
              <a:gd name="T0" fmla="*/ 80 w 323"/>
              <a:gd name="T1" fmla="*/ 101 h 327"/>
              <a:gd name="T2" fmla="*/ 64 w 323"/>
              <a:gd name="T3" fmla="*/ 84 h 327"/>
              <a:gd name="T4" fmla="*/ 80 w 323"/>
              <a:gd name="T5" fmla="*/ 68 h 327"/>
              <a:gd name="T6" fmla="*/ 97 w 323"/>
              <a:gd name="T7" fmla="*/ 84 h 327"/>
              <a:gd name="T8" fmla="*/ 80 w 323"/>
              <a:gd name="T9" fmla="*/ 101 h 327"/>
              <a:gd name="T10" fmla="*/ 310 w 323"/>
              <a:gd name="T11" fmla="*/ 172 h 327"/>
              <a:gd name="T12" fmla="*/ 255 w 323"/>
              <a:gd name="T13" fmla="*/ 117 h 327"/>
              <a:gd name="T14" fmla="*/ 146 w 323"/>
              <a:gd name="T15" fmla="*/ 7 h 327"/>
              <a:gd name="T16" fmla="*/ 135 w 323"/>
              <a:gd name="T17" fmla="*/ 0 h 327"/>
              <a:gd name="T18" fmla="*/ 33 w 323"/>
              <a:gd name="T19" fmla="*/ 0 h 327"/>
              <a:gd name="T20" fmla="*/ 0 w 323"/>
              <a:gd name="T21" fmla="*/ 37 h 327"/>
              <a:gd name="T22" fmla="*/ 0 w 323"/>
              <a:gd name="T23" fmla="*/ 139 h 327"/>
              <a:gd name="T24" fmla="*/ 5 w 323"/>
              <a:gd name="T25" fmla="*/ 150 h 327"/>
              <a:gd name="T26" fmla="*/ 168 w 323"/>
              <a:gd name="T27" fmla="*/ 314 h 327"/>
              <a:gd name="T28" fmla="*/ 215 w 323"/>
              <a:gd name="T29" fmla="*/ 314 h 327"/>
              <a:gd name="T30" fmla="*/ 310 w 323"/>
              <a:gd name="T31" fmla="*/ 220 h 327"/>
              <a:gd name="T32" fmla="*/ 310 w 323"/>
              <a:gd name="T33" fmla="*/ 172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3" h="327">
                <a:moveTo>
                  <a:pt x="80" y="101"/>
                </a:moveTo>
                <a:cubicBezTo>
                  <a:pt x="71" y="101"/>
                  <a:pt x="64" y="94"/>
                  <a:pt x="64" y="84"/>
                </a:cubicBezTo>
                <a:cubicBezTo>
                  <a:pt x="64" y="75"/>
                  <a:pt x="71" y="68"/>
                  <a:pt x="80" y="68"/>
                </a:cubicBezTo>
                <a:cubicBezTo>
                  <a:pt x="89" y="68"/>
                  <a:pt x="97" y="75"/>
                  <a:pt x="97" y="84"/>
                </a:cubicBezTo>
                <a:cubicBezTo>
                  <a:pt x="97" y="94"/>
                  <a:pt x="89" y="101"/>
                  <a:pt x="80" y="101"/>
                </a:cubicBezTo>
                <a:close/>
                <a:moveTo>
                  <a:pt x="310" y="172"/>
                </a:moveTo>
                <a:lnTo>
                  <a:pt x="255" y="117"/>
                </a:lnTo>
                <a:cubicBezTo>
                  <a:pt x="161" y="23"/>
                  <a:pt x="183" y="46"/>
                  <a:pt x="146" y="7"/>
                </a:cubicBezTo>
                <a:cubicBezTo>
                  <a:pt x="143" y="4"/>
                  <a:pt x="139" y="0"/>
                  <a:pt x="135" y="0"/>
                </a:cubicBezTo>
                <a:lnTo>
                  <a:pt x="33" y="0"/>
                </a:lnTo>
                <a:cubicBezTo>
                  <a:pt x="15" y="0"/>
                  <a:pt x="0" y="19"/>
                  <a:pt x="0" y="37"/>
                </a:cubicBezTo>
                <a:lnTo>
                  <a:pt x="0" y="139"/>
                </a:lnTo>
                <a:cubicBezTo>
                  <a:pt x="0" y="143"/>
                  <a:pt x="2" y="147"/>
                  <a:pt x="5" y="150"/>
                </a:cubicBezTo>
                <a:lnTo>
                  <a:pt x="168" y="314"/>
                </a:lnTo>
                <a:cubicBezTo>
                  <a:pt x="181" y="327"/>
                  <a:pt x="202" y="327"/>
                  <a:pt x="215" y="314"/>
                </a:cubicBezTo>
                <a:cubicBezTo>
                  <a:pt x="288" y="242"/>
                  <a:pt x="272" y="258"/>
                  <a:pt x="310" y="220"/>
                </a:cubicBezTo>
                <a:cubicBezTo>
                  <a:pt x="323" y="207"/>
                  <a:pt x="323" y="185"/>
                  <a:pt x="310" y="1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44">
            <a:extLst>
              <a:ext uri="{FF2B5EF4-FFF2-40B4-BE49-F238E27FC236}">
                <a16:creationId xmlns:a16="http://schemas.microsoft.com/office/drawing/2014/main" id="{6E7C1A8A-5F99-F049-A56A-2D614BB3D25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45338" y="1954213"/>
            <a:ext cx="250825" cy="252413"/>
          </a:xfrm>
          <a:custGeom>
            <a:avLst/>
            <a:gdLst>
              <a:gd name="T0" fmla="*/ 192 w 333"/>
              <a:gd name="T1" fmla="*/ 287 h 334"/>
              <a:gd name="T2" fmla="*/ 34 w 333"/>
              <a:gd name="T3" fmla="*/ 128 h 334"/>
              <a:gd name="T4" fmla="*/ 34 w 333"/>
              <a:gd name="T5" fmla="*/ 34 h 334"/>
              <a:gd name="T6" fmla="*/ 128 w 333"/>
              <a:gd name="T7" fmla="*/ 34 h 334"/>
              <a:gd name="T8" fmla="*/ 286 w 333"/>
              <a:gd name="T9" fmla="*/ 192 h 334"/>
              <a:gd name="T10" fmla="*/ 192 w 333"/>
              <a:gd name="T11" fmla="*/ 287 h 334"/>
              <a:gd name="T12" fmla="*/ 323 w 333"/>
              <a:gd name="T13" fmla="*/ 182 h 334"/>
              <a:gd name="T14" fmla="*/ 323 w 333"/>
              <a:gd name="T15" fmla="*/ 182 h 334"/>
              <a:gd name="T16" fmla="*/ 141 w 333"/>
              <a:gd name="T17" fmla="*/ 0 h 334"/>
              <a:gd name="T18" fmla="*/ 0 w 333"/>
              <a:gd name="T19" fmla="*/ 0 h 334"/>
              <a:gd name="T20" fmla="*/ 0 w 333"/>
              <a:gd name="T21" fmla="*/ 142 h 334"/>
              <a:gd name="T22" fmla="*/ 192 w 333"/>
              <a:gd name="T23" fmla="*/ 334 h 334"/>
              <a:gd name="T24" fmla="*/ 333 w 333"/>
              <a:gd name="T25" fmla="*/ 192 h 334"/>
              <a:gd name="T26" fmla="*/ 323 w 333"/>
              <a:gd name="T27" fmla="*/ 182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3" h="334">
                <a:moveTo>
                  <a:pt x="192" y="287"/>
                </a:moveTo>
                <a:lnTo>
                  <a:pt x="34" y="128"/>
                </a:lnTo>
                <a:lnTo>
                  <a:pt x="34" y="34"/>
                </a:lnTo>
                <a:lnTo>
                  <a:pt x="128" y="34"/>
                </a:lnTo>
                <a:lnTo>
                  <a:pt x="286" y="192"/>
                </a:lnTo>
                <a:lnTo>
                  <a:pt x="192" y="287"/>
                </a:lnTo>
                <a:close/>
                <a:moveTo>
                  <a:pt x="323" y="182"/>
                </a:moveTo>
                <a:lnTo>
                  <a:pt x="323" y="182"/>
                </a:lnTo>
                <a:lnTo>
                  <a:pt x="141" y="0"/>
                </a:lnTo>
                <a:lnTo>
                  <a:pt x="0" y="0"/>
                </a:lnTo>
                <a:lnTo>
                  <a:pt x="0" y="142"/>
                </a:lnTo>
                <a:cubicBezTo>
                  <a:pt x="67" y="208"/>
                  <a:pt x="97" y="238"/>
                  <a:pt x="192" y="334"/>
                </a:cubicBezTo>
                <a:cubicBezTo>
                  <a:pt x="237" y="288"/>
                  <a:pt x="234" y="292"/>
                  <a:pt x="333" y="192"/>
                </a:cubicBezTo>
                <a:lnTo>
                  <a:pt x="323" y="18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Freeform 145">
            <a:extLst>
              <a:ext uri="{FF2B5EF4-FFF2-40B4-BE49-F238E27FC236}">
                <a16:creationId xmlns:a16="http://schemas.microsoft.com/office/drawing/2014/main" id="{808A3AD6-A03D-514D-B887-8B6E1DFC6B3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40513" y="1954213"/>
            <a:ext cx="244475" cy="244475"/>
          </a:xfrm>
          <a:custGeom>
            <a:avLst/>
            <a:gdLst>
              <a:gd name="T0" fmla="*/ 183 w 325"/>
              <a:gd name="T1" fmla="*/ 275 h 323"/>
              <a:gd name="T2" fmla="*/ 38 w 325"/>
              <a:gd name="T3" fmla="*/ 130 h 323"/>
              <a:gd name="T4" fmla="*/ 36 w 325"/>
              <a:gd name="T5" fmla="*/ 124 h 323"/>
              <a:gd name="T6" fmla="*/ 36 w 325"/>
              <a:gd name="T7" fmla="*/ 50 h 323"/>
              <a:gd name="T8" fmla="*/ 53 w 325"/>
              <a:gd name="T9" fmla="*/ 34 h 323"/>
              <a:gd name="T10" fmla="*/ 127 w 325"/>
              <a:gd name="T11" fmla="*/ 34 h 323"/>
              <a:gd name="T12" fmla="*/ 133 w 325"/>
              <a:gd name="T13" fmla="*/ 36 h 323"/>
              <a:gd name="T14" fmla="*/ 277 w 325"/>
              <a:gd name="T15" fmla="*/ 180 h 323"/>
              <a:gd name="T16" fmla="*/ 277 w 325"/>
              <a:gd name="T17" fmla="*/ 204 h 323"/>
              <a:gd name="T18" fmla="*/ 206 w 325"/>
              <a:gd name="T19" fmla="*/ 275 h 323"/>
              <a:gd name="T20" fmla="*/ 183 w 325"/>
              <a:gd name="T21" fmla="*/ 275 h 323"/>
              <a:gd name="T22" fmla="*/ 257 w 325"/>
              <a:gd name="T23" fmla="*/ 113 h 323"/>
              <a:gd name="T24" fmla="*/ 257 w 325"/>
              <a:gd name="T25" fmla="*/ 113 h 323"/>
              <a:gd name="T26" fmla="*/ 149 w 325"/>
              <a:gd name="T27" fmla="*/ 5 h 323"/>
              <a:gd name="T28" fmla="*/ 137 w 325"/>
              <a:gd name="T29" fmla="*/ 0 h 323"/>
              <a:gd name="T30" fmla="*/ 36 w 325"/>
              <a:gd name="T31" fmla="*/ 0 h 323"/>
              <a:gd name="T32" fmla="*/ 3 w 325"/>
              <a:gd name="T33" fmla="*/ 34 h 323"/>
              <a:gd name="T34" fmla="*/ 8 w 325"/>
              <a:gd name="T35" fmla="*/ 147 h 323"/>
              <a:gd name="T36" fmla="*/ 171 w 325"/>
              <a:gd name="T37" fmla="*/ 310 h 323"/>
              <a:gd name="T38" fmla="*/ 218 w 325"/>
              <a:gd name="T39" fmla="*/ 310 h 323"/>
              <a:gd name="T40" fmla="*/ 312 w 325"/>
              <a:gd name="T41" fmla="*/ 216 h 323"/>
              <a:gd name="T42" fmla="*/ 312 w 325"/>
              <a:gd name="T43" fmla="*/ 169 h 323"/>
              <a:gd name="T44" fmla="*/ 257 w 325"/>
              <a:gd name="T45" fmla="*/ 113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25" h="323">
                <a:moveTo>
                  <a:pt x="183" y="275"/>
                </a:moveTo>
                <a:lnTo>
                  <a:pt x="38" y="130"/>
                </a:lnTo>
                <a:cubicBezTo>
                  <a:pt x="37" y="129"/>
                  <a:pt x="36" y="127"/>
                  <a:pt x="36" y="124"/>
                </a:cubicBezTo>
                <a:lnTo>
                  <a:pt x="36" y="50"/>
                </a:lnTo>
                <a:cubicBezTo>
                  <a:pt x="36" y="41"/>
                  <a:pt x="43" y="34"/>
                  <a:pt x="53" y="34"/>
                </a:cubicBezTo>
                <a:lnTo>
                  <a:pt x="127" y="34"/>
                </a:lnTo>
                <a:cubicBezTo>
                  <a:pt x="129" y="34"/>
                  <a:pt x="131" y="35"/>
                  <a:pt x="133" y="36"/>
                </a:cubicBezTo>
                <a:lnTo>
                  <a:pt x="277" y="180"/>
                </a:lnTo>
                <a:cubicBezTo>
                  <a:pt x="284" y="187"/>
                  <a:pt x="284" y="198"/>
                  <a:pt x="277" y="204"/>
                </a:cubicBezTo>
                <a:lnTo>
                  <a:pt x="206" y="275"/>
                </a:lnTo>
                <a:cubicBezTo>
                  <a:pt x="200" y="281"/>
                  <a:pt x="189" y="281"/>
                  <a:pt x="183" y="275"/>
                </a:cubicBezTo>
                <a:close/>
                <a:moveTo>
                  <a:pt x="257" y="113"/>
                </a:moveTo>
                <a:lnTo>
                  <a:pt x="257" y="113"/>
                </a:lnTo>
                <a:lnTo>
                  <a:pt x="149" y="5"/>
                </a:lnTo>
                <a:cubicBezTo>
                  <a:pt x="146" y="2"/>
                  <a:pt x="142" y="0"/>
                  <a:pt x="137" y="0"/>
                </a:cubicBezTo>
                <a:lnTo>
                  <a:pt x="36" y="0"/>
                </a:lnTo>
                <a:cubicBezTo>
                  <a:pt x="18" y="0"/>
                  <a:pt x="3" y="15"/>
                  <a:pt x="3" y="34"/>
                </a:cubicBezTo>
                <a:cubicBezTo>
                  <a:pt x="3" y="135"/>
                  <a:pt x="0" y="139"/>
                  <a:pt x="8" y="147"/>
                </a:cubicBezTo>
                <a:lnTo>
                  <a:pt x="171" y="310"/>
                </a:lnTo>
                <a:cubicBezTo>
                  <a:pt x="184" y="323"/>
                  <a:pt x="205" y="323"/>
                  <a:pt x="218" y="310"/>
                </a:cubicBezTo>
                <a:cubicBezTo>
                  <a:pt x="221" y="307"/>
                  <a:pt x="313" y="215"/>
                  <a:pt x="312" y="216"/>
                </a:cubicBezTo>
                <a:cubicBezTo>
                  <a:pt x="325" y="203"/>
                  <a:pt x="325" y="182"/>
                  <a:pt x="312" y="169"/>
                </a:cubicBezTo>
                <a:lnTo>
                  <a:pt x="257" y="1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Freeform 146">
            <a:extLst>
              <a:ext uri="{FF2B5EF4-FFF2-40B4-BE49-F238E27FC236}">
                <a16:creationId xmlns:a16="http://schemas.microsoft.com/office/drawing/2014/main" id="{445519AF-9F9A-B943-8D59-E97E0DE5378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38863" y="1954213"/>
            <a:ext cx="252413" cy="150813"/>
          </a:xfrm>
          <a:custGeom>
            <a:avLst/>
            <a:gdLst>
              <a:gd name="T0" fmla="*/ 133 w 333"/>
              <a:gd name="T1" fmla="*/ 100 h 200"/>
              <a:gd name="T2" fmla="*/ 167 w 333"/>
              <a:gd name="T3" fmla="*/ 67 h 200"/>
              <a:gd name="T4" fmla="*/ 200 w 333"/>
              <a:gd name="T5" fmla="*/ 100 h 200"/>
              <a:gd name="T6" fmla="*/ 167 w 333"/>
              <a:gd name="T7" fmla="*/ 134 h 200"/>
              <a:gd name="T8" fmla="*/ 133 w 333"/>
              <a:gd name="T9" fmla="*/ 100 h 200"/>
              <a:gd name="T10" fmla="*/ 300 w 333"/>
              <a:gd name="T11" fmla="*/ 167 h 200"/>
              <a:gd name="T12" fmla="*/ 33 w 333"/>
              <a:gd name="T13" fmla="*/ 167 h 200"/>
              <a:gd name="T14" fmla="*/ 33 w 333"/>
              <a:gd name="T15" fmla="*/ 34 h 200"/>
              <a:gd name="T16" fmla="*/ 300 w 333"/>
              <a:gd name="T17" fmla="*/ 34 h 200"/>
              <a:gd name="T18" fmla="*/ 300 w 333"/>
              <a:gd name="T19" fmla="*/ 167 h 200"/>
              <a:gd name="T20" fmla="*/ 0 w 333"/>
              <a:gd name="T21" fmla="*/ 200 h 200"/>
              <a:gd name="T22" fmla="*/ 333 w 333"/>
              <a:gd name="T23" fmla="*/ 200 h 200"/>
              <a:gd name="T24" fmla="*/ 333 w 333"/>
              <a:gd name="T25" fmla="*/ 0 h 200"/>
              <a:gd name="T26" fmla="*/ 0 w 333"/>
              <a:gd name="T27" fmla="*/ 0 h 200"/>
              <a:gd name="T28" fmla="*/ 0 w 333"/>
              <a:gd name="T29" fmla="*/ 20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200">
                <a:moveTo>
                  <a:pt x="133" y="100"/>
                </a:moveTo>
                <a:cubicBezTo>
                  <a:pt x="133" y="82"/>
                  <a:pt x="148" y="67"/>
                  <a:pt x="167" y="67"/>
                </a:cubicBezTo>
                <a:cubicBezTo>
                  <a:pt x="185" y="67"/>
                  <a:pt x="200" y="82"/>
                  <a:pt x="200" y="100"/>
                </a:cubicBezTo>
                <a:cubicBezTo>
                  <a:pt x="200" y="119"/>
                  <a:pt x="185" y="134"/>
                  <a:pt x="167" y="134"/>
                </a:cubicBezTo>
                <a:cubicBezTo>
                  <a:pt x="148" y="134"/>
                  <a:pt x="133" y="119"/>
                  <a:pt x="133" y="100"/>
                </a:cubicBezTo>
                <a:close/>
                <a:moveTo>
                  <a:pt x="300" y="167"/>
                </a:moveTo>
                <a:lnTo>
                  <a:pt x="33" y="167"/>
                </a:lnTo>
                <a:lnTo>
                  <a:pt x="33" y="34"/>
                </a:lnTo>
                <a:lnTo>
                  <a:pt x="300" y="34"/>
                </a:lnTo>
                <a:lnTo>
                  <a:pt x="300" y="167"/>
                </a:lnTo>
                <a:close/>
                <a:moveTo>
                  <a:pt x="0" y="200"/>
                </a:moveTo>
                <a:lnTo>
                  <a:pt x="333" y="200"/>
                </a:lnTo>
                <a:lnTo>
                  <a:pt x="333" y="0"/>
                </a:lnTo>
                <a:lnTo>
                  <a:pt x="0" y="0"/>
                </a:lnTo>
                <a:lnTo>
                  <a:pt x="0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47">
            <a:extLst>
              <a:ext uri="{FF2B5EF4-FFF2-40B4-BE49-F238E27FC236}">
                <a16:creationId xmlns:a16="http://schemas.microsoft.com/office/drawing/2014/main" id="{092137D7-8D2A-B942-AC2F-7BA8C330B8D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64826" y="1447800"/>
            <a:ext cx="250825" cy="150813"/>
          </a:xfrm>
          <a:custGeom>
            <a:avLst/>
            <a:gdLst>
              <a:gd name="T0" fmla="*/ 133 w 333"/>
              <a:gd name="T1" fmla="*/ 100 h 200"/>
              <a:gd name="T2" fmla="*/ 167 w 333"/>
              <a:gd name="T3" fmla="*/ 66 h 200"/>
              <a:gd name="T4" fmla="*/ 200 w 333"/>
              <a:gd name="T5" fmla="*/ 100 h 200"/>
              <a:gd name="T6" fmla="*/ 167 w 333"/>
              <a:gd name="T7" fmla="*/ 133 h 200"/>
              <a:gd name="T8" fmla="*/ 133 w 333"/>
              <a:gd name="T9" fmla="*/ 100 h 200"/>
              <a:gd name="T10" fmla="*/ 283 w 333"/>
              <a:gd name="T11" fmla="*/ 166 h 200"/>
              <a:gd name="T12" fmla="*/ 50 w 333"/>
              <a:gd name="T13" fmla="*/ 166 h 200"/>
              <a:gd name="T14" fmla="*/ 33 w 333"/>
              <a:gd name="T15" fmla="*/ 150 h 200"/>
              <a:gd name="T16" fmla="*/ 33 w 333"/>
              <a:gd name="T17" fmla="*/ 50 h 200"/>
              <a:gd name="T18" fmla="*/ 50 w 333"/>
              <a:gd name="T19" fmla="*/ 33 h 200"/>
              <a:gd name="T20" fmla="*/ 283 w 333"/>
              <a:gd name="T21" fmla="*/ 33 h 200"/>
              <a:gd name="T22" fmla="*/ 300 w 333"/>
              <a:gd name="T23" fmla="*/ 50 h 200"/>
              <a:gd name="T24" fmla="*/ 300 w 333"/>
              <a:gd name="T25" fmla="*/ 150 h 200"/>
              <a:gd name="T26" fmla="*/ 283 w 333"/>
              <a:gd name="T27" fmla="*/ 166 h 200"/>
              <a:gd name="T28" fmla="*/ 0 w 333"/>
              <a:gd name="T29" fmla="*/ 33 h 200"/>
              <a:gd name="T30" fmla="*/ 0 w 333"/>
              <a:gd name="T31" fmla="*/ 166 h 200"/>
              <a:gd name="T32" fmla="*/ 33 w 333"/>
              <a:gd name="T33" fmla="*/ 200 h 200"/>
              <a:gd name="T34" fmla="*/ 300 w 333"/>
              <a:gd name="T35" fmla="*/ 200 h 200"/>
              <a:gd name="T36" fmla="*/ 333 w 333"/>
              <a:gd name="T37" fmla="*/ 166 h 200"/>
              <a:gd name="T38" fmla="*/ 333 w 333"/>
              <a:gd name="T39" fmla="*/ 33 h 200"/>
              <a:gd name="T40" fmla="*/ 300 w 333"/>
              <a:gd name="T41" fmla="*/ 0 h 200"/>
              <a:gd name="T42" fmla="*/ 33 w 333"/>
              <a:gd name="T43" fmla="*/ 0 h 200"/>
              <a:gd name="T44" fmla="*/ 0 w 333"/>
              <a:gd name="T45" fmla="*/ 33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3" h="200">
                <a:moveTo>
                  <a:pt x="133" y="100"/>
                </a:moveTo>
                <a:cubicBezTo>
                  <a:pt x="133" y="81"/>
                  <a:pt x="148" y="66"/>
                  <a:pt x="167" y="66"/>
                </a:cubicBezTo>
                <a:cubicBezTo>
                  <a:pt x="185" y="66"/>
                  <a:pt x="200" y="81"/>
                  <a:pt x="200" y="100"/>
                </a:cubicBezTo>
                <a:cubicBezTo>
                  <a:pt x="200" y="118"/>
                  <a:pt x="185" y="133"/>
                  <a:pt x="167" y="133"/>
                </a:cubicBezTo>
                <a:cubicBezTo>
                  <a:pt x="148" y="133"/>
                  <a:pt x="133" y="118"/>
                  <a:pt x="133" y="100"/>
                </a:cubicBezTo>
                <a:close/>
                <a:moveTo>
                  <a:pt x="283" y="166"/>
                </a:moveTo>
                <a:lnTo>
                  <a:pt x="50" y="166"/>
                </a:lnTo>
                <a:cubicBezTo>
                  <a:pt x="41" y="166"/>
                  <a:pt x="33" y="159"/>
                  <a:pt x="33" y="150"/>
                </a:cubicBezTo>
                <a:lnTo>
                  <a:pt x="33" y="50"/>
                </a:lnTo>
                <a:cubicBezTo>
                  <a:pt x="33" y="40"/>
                  <a:pt x="41" y="33"/>
                  <a:pt x="50" y="33"/>
                </a:cubicBezTo>
                <a:lnTo>
                  <a:pt x="283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150"/>
                </a:lnTo>
                <a:cubicBezTo>
                  <a:pt x="300" y="159"/>
                  <a:pt x="293" y="166"/>
                  <a:pt x="283" y="166"/>
                </a:cubicBezTo>
                <a:close/>
                <a:moveTo>
                  <a:pt x="0" y="33"/>
                </a:moveTo>
                <a:lnTo>
                  <a:pt x="0" y="166"/>
                </a:lnTo>
                <a:cubicBezTo>
                  <a:pt x="0" y="185"/>
                  <a:pt x="15" y="200"/>
                  <a:pt x="33" y="200"/>
                </a:cubicBezTo>
                <a:lnTo>
                  <a:pt x="300" y="200"/>
                </a:lnTo>
                <a:cubicBezTo>
                  <a:pt x="318" y="200"/>
                  <a:pt x="333" y="185"/>
                  <a:pt x="333" y="166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48">
            <a:extLst>
              <a:ext uri="{FF2B5EF4-FFF2-40B4-BE49-F238E27FC236}">
                <a16:creationId xmlns:a16="http://schemas.microsoft.com/office/drawing/2014/main" id="{9F3042A2-116D-8243-BE19-30BDB02EACF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61588" y="1447800"/>
            <a:ext cx="252413" cy="150813"/>
          </a:xfrm>
          <a:custGeom>
            <a:avLst/>
            <a:gdLst>
              <a:gd name="T0" fmla="*/ 134 w 334"/>
              <a:gd name="T1" fmla="*/ 100 h 200"/>
              <a:gd name="T2" fmla="*/ 167 w 334"/>
              <a:gd name="T3" fmla="*/ 66 h 200"/>
              <a:gd name="T4" fmla="*/ 200 w 334"/>
              <a:gd name="T5" fmla="*/ 100 h 200"/>
              <a:gd name="T6" fmla="*/ 167 w 334"/>
              <a:gd name="T7" fmla="*/ 133 h 200"/>
              <a:gd name="T8" fmla="*/ 134 w 334"/>
              <a:gd name="T9" fmla="*/ 100 h 200"/>
              <a:gd name="T10" fmla="*/ 273 w 334"/>
              <a:gd name="T11" fmla="*/ 33 h 200"/>
              <a:gd name="T12" fmla="*/ 300 w 334"/>
              <a:gd name="T13" fmla="*/ 61 h 200"/>
              <a:gd name="T14" fmla="*/ 273 w 334"/>
              <a:gd name="T15" fmla="*/ 33 h 200"/>
              <a:gd name="T16" fmla="*/ 273 w 334"/>
              <a:gd name="T17" fmla="*/ 166 h 200"/>
              <a:gd name="T18" fmla="*/ 300 w 334"/>
              <a:gd name="T19" fmla="*/ 139 h 200"/>
              <a:gd name="T20" fmla="*/ 273 w 334"/>
              <a:gd name="T21" fmla="*/ 166 h 200"/>
              <a:gd name="T22" fmla="*/ 34 w 334"/>
              <a:gd name="T23" fmla="*/ 139 h 200"/>
              <a:gd name="T24" fmla="*/ 61 w 334"/>
              <a:gd name="T25" fmla="*/ 166 h 200"/>
              <a:gd name="T26" fmla="*/ 34 w 334"/>
              <a:gd name="T27" fmla="*/ 139 h 200"/>
              <a:gd name="T28" fmla="*/ 61 w 334"/>
              <a:gd name="T29" fmla="*/ 33 h 200"/>
              <a:gd name="T30" fmla="*/ 34 w 334"/>
              <a:gd name="T31" fmla="*/ 61 h 200"/>
              <a:gd name="T32" fmla="*/ 61 w 334"/>
              <a:gd name="T33" fmla="*/ 33 h 200"/>
              <a:gd name="T34" fmla="*/ 226 w 334"/>
              <a:gd name="T35" fmla="*/ 33 h 200"/>
              <a:gd name="T36" fmla="*/ 292 w 334"/>
              <a:gd name="T37" fmla="*/ 100 h 200"/>
              <a:gd name="T38" fmla="*/ 226 w 334"/>
              <a:gd name="T39" fmla="*/ 166 h 200"/>
              <a:gd name="T40" fmla="*/ 108 w 334"/>
              <a:gd name="T41" fmla="*/ 166 h 200"/>
              <a:gd name="T42" fmla="*/ 42 w 334"/>
              <a:gd name="T43" fmla="*/ 100 h 200"/>
              <a:gd name="T44" fmla="*/ 108 w 334"/>
              <a:gd name="T45" fmla="*/ 33 h 200"/>
              <a:gd name="T46" fmla="*/ 226 w 334"/>
              <a:gd name="T47" fmla="*/ 33 h 200"/>
              <a:gd name="T48" fmla="*/ 300 w 334"/>
              <a:gd name="T49" fmla="*/ 0 h 200"/>
              <a:gd name="T50" fmla="*/ 34 w 334"/>
              <a:gd name="T51" fmla="*/ 0 h 200"/>
              <a:gd name="T52" fmla="*/ 0 w 334"/>
              <a:gd name="T53" fmla="*/ 33 h 200"/>
              <a:gd name="T54" fmla="*/ 0 w 334"/>
              <a:gd name="T55" fmla="*/ 166 h 200"/>
              <a:gd name="T56" fmla="*/ 34 w 334"/>
              <a:gd name="T57" fmla="*/ 200 h 200"/>
              <a:gd name="T58" fmla="*/ 300 w 334"/>
              <a:gd name="T59" fmla="*/ 200 h 200"/>
              <a:gd name="T60" fmla="*/ 334 w 334"/>
              <a:gd name="T61" fmla="*/ 166 h 200"/>
              <a:gd name="T62" fmla="*/ 334 w 334"/>
              <a:gd name="T63" fmla="*/ 33 h 200"/>
              <a:gd name="T64" fmla="*/ 300 w 334"/>
              <a:gd name="T65" fmla="*/ 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4" h="200">
                <a:moveTo>
                  <a:pt x="134" y="100"/>
                </a:moveTo>
                <a:cubicBezTo>
                  <a:pt x="134" y="81"/>
                  <a:pt x="149" y="66"/>
                  <a:pt x="167" y="66"/>
                </a:cubicBezTo>
                <a:cubicBezTo>
                  <a:pt x="185" y="66"/>
                  <a:pt x="200" y="81"/>
                  <a:pt x="200" y="100"/>
                </a:cubicBezTo>
                <a:cubicBezTo>
                  <a:pt x="200" y="118"/>
                  <a:pt x="185" y="133"/>
                  <a:pt x="167" y="133"/>
                </a:cubicBezTo>
                <a:cubicBezTo>
                  <a:pt x="149" y="133"/>
                  <a:pt x="134" y="118"/>
                  <a:pt x="134" y="100"/>
                </a:cubicBezTo>
                <a:close/>
                <a:moveTo>
                  <a:pt x="273" y="33"/>
                </a:moveTo>
                <a:cubicBezTo>
                  <a:pt x="300" y="33"/>
                  <a:pt x="300" y="39"/>
                  <a:pt x="300" y="61"/>
                </a:cubicBezTo>
                <a:lnTo>
                  <a:pt x="273" y="33"/>
                </a:lnTo>
                <a:close/>
                <a:moveTo>
                  <a:pt x="273" y="166"/>
                </a:moveTo>
                <a:lnTo>
                  <a:pt x="300" y="139"/>
                </a:lnTo>
                <a:cubicBezTo>
                  <a:pt x="300" y="166"/>
                  <a:pt x="294" y="166"/>
                  <a:pt x="273" y="166"/>
                </a:cubicBezTo>
                <a:close/>
                <a:moveTo>
                  <a:pt x="34" y="139"/>
                </a:moveTo>
                <a:lnTo>
                  <a:pt x="61" y="166"/>
                </a:lnTo>
                <a:cubicBezTo>
                  <a:pt x="34" y="166"/>
                  <a:pt x="34" y="160"/>
                  <a:pt x="34" y="139"/>
                </a:cubicBezTo>
                <a:close/>
                <a:moveTo>
                  <a:pt x="61" y="33"/>
                </a:moveTo>
                <a:lnTo>
                  <a:pt x="34" y="61"/>
                </a:lnTo>
                <a:cubicBezTo>
                  <a:pt x="34" y="33"/>
                  <a:pt x="40" y="33"/>
                  <a:pt x="61" y="33"/>
                </a:cubicBezTo>
                <a:close/>
                <a:moveTo>
                  <a:pt x="226" y="33"/>
                </a:moveTo>
                <a:lnTo>
                  <a:pt x="292" y="100"/>
                </a:lnTo>
                <a:lnTo>
                  <a:pt x="226" y="166"/>
                </a:lnTo>
                <a:lnTo>
                  <a:pt x="108" y="166"/>
                </a:lnTo>
                <a:lnTo>
                  <a:pt x="42" y="100"/>
                </a:lnTo>
                <a:lnTo>
                  <a:pt x="108" y="33"/>
                </a:lnTo>
                <a:lnTo>
                  <a:pt x="226" y="33"/>
                </a:lnTo>
                <a:close/>
                <a:moveTo>
                  <a:pt x="300" y="0"/>
                </a:move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166"/>
                </a:lnTo>
                <a:cubicBezTo>
                  <a:pt x="0" y="185"/>
                  <a:pt x="15" y="200"/>
                  <a:pt x="34" y="200"/>
                </a:cubicBezTo>
                <a:lnTo>
                  <a:pt x="300" y="200"/>
                </a:lnTo>
                <a:cubicBezTo>
                  <a:pt x="319" y="200"/>
                  <a:pt x="334" y="185"/>
                  <a:pt x="334" y="166"/>
                </a:cubicBezTo>
                <a:lnTo>
                  <a:pt x="334" y="33"/>
                </a:lnTo>
                <a:cubicBezTo>
                  <a:pt x="334" y="15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49">
            <a:extLst>
              <a:ext uri="{FF2B5EF4-FFF2-40B4-BE49-F238E27FC236}">
                <a16:creationId xmlns:a16="http://schemas.microsoft.com/office/drawing/2014/main" id="{417AACBC-4DB8-924A-8E07-7A7F7963A98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59938" y="1447800"/>
            <a:ext cx="250825" cy="150813"/>
          </a:xfrm>
          <a:custGeom>
            <a:avLst/>
            <a:gdLst>
              <a:gd name="T0" fmla="*/ 133 w 333"/>
              <a:gd name="T1" fmla="*/ 100 h 200"/>
              <a:gd name="T2" fmla="*/ 166 w 333"/>
              <a:gd name="T3" fmla="*/ 66 h 200"/>
              <a:gd name="T4" fmla="*/ 200 w 333"/>
              <a:gd name="T5" fmla="*/ 100 h 200"/>
              <a:gd name="T6" fmla="*/ 166 w 333"/>
              <a:gd name="T7" fmla="*/ 133 h 200"/>
              <a:gd name="T8" fmla="*/ 133 w 333"/>
              <a:gd name="T9" fmla="*/ 100 h 200"/>
              <a:gd name="T10" fmla="*/ 272 w 333"/>
              <a:gd name="T11" fmla="*/ 33 h 200"/>
              <a:gd name="T12" fmla="*/ 300 w 333"/>
              <a:gd name="T13" fmla="*/ 33 h 200"/>
              <a:gd name="T14" fmla="*/ 300 w 333"/>
              <a:gd name="T15" fmla="*/ 61 h 200"/>
              <a:gd name="T16" fmla="*/ 272 w 333"/>
              <a:gd name="T17" fmla="*/ 33 h 200"/>
              <a:gd name="T18" fmla="*/ 300 w 333"/>
              <a:gd name="T19" fmla="*/ 166 h 200"/>
              <a:gd name="T20" fmla="*/ 272 w 333"/>
              <a:gd name="T21" fmla="*/ 166 h 200"/>
              <a:gd name="T22" fmla="*/ 300 w 333"/>
              <a:gd name="T23" fmla="*/ 139 h 200"/>
              <a:gd name="T24" fmla="*/ 300 w 333"/>
              <a:gd name="T25" fmla="*/ 166 h 200"/>
              <a:gd name="T26" fmla="*/ 33 w 333"/>
              <a:gd name="T27" fmla="*/ 166 h 200"/>
              <a:gd name="T28" fmla="*/ 33 w 333"/>
              <a:gd name="T29" fmla="*/ 139 h 200"/>
              <a:gd name="T30" fmla="*/ 61 w 333"/>
              <a:gd name="T31" fmla="*/ 166 h 200"/>
              <a:gd name="T32" fmla="*/ 33 w 333"/>
              <a:gd name="T33" fmla="*/ 166 h 200"/>
              <a:gd name="T34" fmla="*/ 33 w 333"/>
              <a:gd name="T35" fmla="*/ 33 h 200"/>
              <a:gd name="T36" fmla="*/ 61 w 333"/>
              <a:gd name="T37" fmla="*/ 33 h 200"/>
              <a:gd name="T38" fmla="*/ 33 w 333"/>
              <a:gd name="T39" fmla="*/ 61 h 200"/>
              <a:gd name="T40" fmla="*/ 33 w 333"/>
              <a:gd name="T41" fmla="*/ 33 h 200"/>
              <a:gd name="T42" fmla="*/ 225 w 333"/>
              <a:gd name="T43" fmla="*/ 33 h 200"/>
              <a:gd name="T44" fmla="*/ 292 w 333"/>
              <a:gd name="T45" fmla="*/ 100 h 200"/>
              <a:gd name="T46" fmla="*/ 225 w 333"/>
              <a:gd name="T47" fmla="*/ 166 h 200"/>
              <a:gd name="T48" fmla="*/ 108 w 333"/>
              <a:gd name="T49" fmla="*/ 166 h 200"/>
              <a:gd name="T50" fmla="*/ 41 w 333"/>
              <a:gd name="T51" fmla="*/ 100 h 200"/>
              <a:gd name="T52" fmla="*/ 108 w 333"/>
              <a:gd name="T53" fmla="*/ 33 h 200"/>
              <a:gd name="T54" fmla="*/ 225 w 333"/>
              <a:gd name="T55" fmla="*/ 33 h 200"/>
              <a:gd name="T56" fmla="*/ 0 w 333"/>
              <a:gd name="T57" fmla="*/ 200 h 200"/>
              <a:gd name="T58" fmla="*/ 333 w 333"/>
              <a:gd name="T59" fmla="*/ 200 h 200"/>
              <a:gd name="T60" fmla="*/ 333 w 333"/>
              <a:gd name="T61" fmla="*/ 0 h 200"/>
              <a:gd name="T62" fmla="*/ 0 w 333"/>
              <a:gd name="T63" fmla="*/ 0 h 200"/>
              <a:gd name="T64" fmla="*/ 0 w 333"/>
              <a:gd name="T65" fmla="*/ 20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200">
                <a:moveTo>
                  <a:pt x="133" y="100"/>
                </a:moveTo>
                <a:cubicBezTo>
                  <a:pt x="133" y="81"/>
                  <a:pt x="148" y="66"/>
                  <a:pt x="166" y="66"/>
                </a:cubicBezTo>
                <a:cubicBezTo>
                  <a:pt x="185" y="66"/>
                  <a:pt x="200" y="81"/>
                  <a:pt x="200" y="100"/>
                </a:cubicBezTo>
                <a:cubicBezTo>
                  <a:pt x="200" y="118"/>
                  <a:pt x="185" y="133"/>
                  <a:pt x="166" y="133"/>
                </a:cubicBezTo>
                <a:cubicBezTo>
                  <a:pt x="148" y="133"/>
                  <a:pt x="133" y="118"/>
                  <a:pt x="133" y="100"/>
                </a:cubicBezTo>
                <a:close/>
                <a:moveTo>
                  <a:pt x="272" y="33"/>
                </a:moveTo>
                <a:lnTo>
                  <a:pt x="300" y="33"/>
                </a:lnTo>
                <a:lnTo>
                  <a:pt x="300" y="61"/>
                </a:lnTo>
                <a:lnTo>
                  <a:pt x="272" y="33"/>
                </a:lnTo>
                <a:close/>
                <a:moveTo>
                  <a:pt x="300" y="166"/>
                </a:moveTo>
                <a:lnTo>
                  <a:pt x="272" y="166"/>
                </a:lnTo>
                <a:lnTo>
                  <a:pt x="300" y="139"/>
                </a:lnTo>
                <a:lnTo>
                  <a:pt x="300" y="166"/>
                </a:lnTo>
                <a:close/>
                <a:moveTo>
                  <a:pt x="33" y="166"/>
                </a:moveTo>
                <a:lnTo>
                  <a:pt x="33" y="139"/>
                </a:lnTo>
                <a:lnTo>
                  <a:pt x="61" y="166"/>
                </a:lnTo>
                <a:lnTo>
                  <a:pt x="33" y="166"/>
                </a:lnTo>
                <a:close/>
                <a:moveTo>
                  <a:pt x="33" y="33"/>
                </a:moveTo>
                <a:lnTo>
                  <a:pt x="61" y="33"/>
                </a:lnTo>
                <a:lnTo>
                  <a:pt x="33" y="61"/>
                </a:lnTo>
                <a:lnTo>
                  <a:pt x="33" y="33"/>
                </a:lnTo>
                <a:close/>
                <a:moveTo>
                  <a:pt x="225" y="33"/>
                </a:moveTo>
                <a:lnTo>
                  <a:pt x="292" y="100"/>
                </a:lnTo>
                <a:lnTo>
                  <a:pt x="225" y="166"/>
                </a:lnTo>
                <a:lnTo>
                  <a:pt x="108" y="166"/>
                </a:lnTo>
                <a:lnTo>
                  <a:pt x="41" y="100"/>
                </a:lnTo>
                <a:lnTo>
                  <a:pt x="108" y="33"/>
                </a:lnTo>
                <a:lnTo>
                  <a:pt x="225" y="33"/>
                </a:lnTo>
                <a:close/>
                <a:moveTo>
                  <a:pt x="0" y="200"/>
                </a:moveTo>
                <a:lnTo>
                  <a:pt x="333" y="200"/>
                </a:lnTo>
                <a:lnTo>
                  <a:pt x="333" y="0"/>
                </a:lnTo>
                <a:lnTo>
                  <a:pt x="0" y="0"/>
                </a:lnTo>
                <a:lnTo>
                  <a:pt x="0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50">
            <a:extLst>
              <a:ext uri="{FF2B5EF4-FFF2-40B4-BE49-F238E27FC236}">
                <a16:creationId xmlns:a16="http://schemas.microsoft.com/office/drawing/2014/main" id="{BD7ED351-0716-5342-BCC1-D2155DB6903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56701" y="1447800"/>
            <a:ext cx="250825" cy="227013"/>
          </a:xfrm>
          <a:custGeom>
            <a:avLst/>
            <a:gdLst>
              <a:gd name="T0" fmla="*/ 67 w 333"/>
              <a:gd name="T1" fmla="*/ 66 h 300"/>
              <a:gd name="T2" fmla="*/ 33 w 333"/>
              <a:gd name="T3" fmla="*/ 66 h 300"/>
              <a:gd name="T4" fmla="*/ 33 w 333"/>
              <a:gd name="T5" fmla="*/ 0 h 300"/>
              <a:gd name="T6" fmla="*/ 300 w 333"/>
              <a:gd name="T7" fmla="*/ 0 h 300"/>
              <a:gd name="T8" fmla="*/ 300 w 333"/>
              <a:gd name="T9" fmla="*/ 66 h 300"/>
              <a:gd name="T10" fmla="*/ 267 w 333"/>
              <a:gd name="T11" fmla="*/ 66 h 300"/>
              <a:gd name="T12" fmla="*/ 267 w 333"/>
              <a:gd name="T13" fmla="*/ 33 h 300"/>
              <a:gd name="T14" fmla="*/ 67 w 333"/>
              <a:gd name="T15" fmla="*/ 33 h 300"/>
              <a:gd name="T16" fmla="*/ 67 w 333"/>
              <a:gd name="T17" fmla="*/ 66 h 300"/>
              <a:gd name="T18" fmla="*/ 200 w 333"/>
              <a:gd name="T19" fmla="*/ 200 h 300"/>
              <a:gd name="T20" fmla="*/ 167 w 333"/>
              <a:gd name="T21" fmla="*/ 233 h 300"/>
              <a:gd name="T22" fmla="*/ 133 w 333"/>
              <a:gd name="T23" fmla="*/ 200 h 300"/>
              <a:gd name="T24" fmla="*/ 167 w 333"/>
              <a:gd name="T25" fmla="*/ 166 h 300"/>
              <a:gd name="T26" fmla="*/ 200 w 333"/>
              <a:gd name="T27" fmla="*/ 200 h 300"/>
              <a:gd name="T28" fmla="*/ 300 w 333"/>
              <a:gd name="T29" fmla="*/ 161 h 300"/>
              <a:gd name="T30" fmla="*/ 272 w 333"/>
              <a:gd name="T31" fmla="*/ 133 h 300"/>
              <a:gd name="T32" fmla="*/ 300 w 333"/>
              <a:gd name="T33" fmla="*/ 133 h 300"/>
              <a:gd name="T34" fmla="*/ 300 w 333"/>
              <a:gd name="T35" fmla="*/ 161 h 300"/>
              <a:gd name="T36" fmla="*/ 300 w 333"/>
              <a:gd name="T37" fmla="*/ 266 h 300"/>
              <a:gd name="T38" fmla="*/ 272 w 333"/>
              <a:gd name="T39" fmla="*/ 266 h 300"/>
              <a:gd name="T40" fmla="*/ 300 w 333"/>
              <a:gd name="T41" fmla="*/ 239 h 300"/>
              <a:gd name="T42" fmla="*/ 300 w 333"/>
              <a:gd name="T43" fmla="*/ 266 h 300"/>
              <a:gd name="T44" fmla="*/ 108 w 333"/>
              <a:gd name="T45" fmla="*/ 266 h 300"/>
              <a:gd name="T46" fmla="*/ 41 w 333"/>
              <a:gd name="T47" fmla="*/ 200 h 300"/>
              <a:gd name="T48" fmla="*/ 108 w 333"/>
              <a:gd name="T49" fmla="*/ 133 h 300"/>
              <a:gd name="T50" fmla="*/ 225 w 333"/>
              <a:gd name="T51" fmla="*/ 133 h 300"/>
              <a:gd name="T52" fmla="*/ 292 w 333"/>
              <a:gd name="T53" fmla="*/ 200 h 300"/>
              <a:gd name="T54" fmla="*/ 225 w 333"/>
              <a:gd name="T55" fmla="*/ 266 h 300"/>
              <a:gd name="T56" fmla="*/ 108 w 333"/>
              <a:gd name="T57" fmla="*/ 266 h 300"/>
              <a:gd name="T58" fmla="*/ 33 w 333"/>
              <a:gd name="T59" fmla="*/ 266 h 300"/>
              <a:gd name="T60" fmla="*/ 33 w 333"/>
              <a:gd name="T61" fmla="*/ 239 h 300"/>
              <a:gd name="T62" fmla="*/ 61 w 333"/>
              <a:gd name="T63" fmla="*/ 266 h 300"/>
              <a:gd name="T64" fmla="*/ 33 w 333"/>
              <a:gd name="T65" fmla="*/ 266 h 300"/>
              <a:gd name="T66" fmla="*/ 33 w 333"/>
              <a:gd name="T67" fmla="*/ 133 h 300"/>
              <a:gd name="T68" fmla="*/ 61 w 333"/>
              <a:gd name="T69" fmla="*/ 133 h 300"/>
              <a:gd name="T70" fmla="*/ 33 w 333"/>
              <a:gd name="T71" fmla="*/ 161 h 300"/>
              <a:gd name="T72" fmla="*/ 33 w 333"/>
              <a:gd name="T73" fmla="*/ 133 h 300"/>
              <a:gd name="T74" fmla="*/ 0 w 333"/>
              <a:gd name="T75" fmla="*/ 300 h 300"/>
              <a:gd name="T76" fmla="*/ 333 w 333"/>
              <a:gd name="T77" fmla="*/ 300 h 300"/>
              <a:gd name="T78" fmla="*/ 333 w 333"/>
              <a:gd name="T79" fmla="*/ 100 h 300"/>
              <a:gd name="T80" fmla="*/ 0 w 333"/>
              <a:gd name="T81" fmla="*/ 100 h 300"/>
              <a:gd name="T82" fmla="*/ 0 w 333"/>
              <a:gd name="T83" fmla="*/ 30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00">
                <a:moveTo>
                  <a:pt x="67" y="66"/>
                </a:moveTo>
                <a:lnTo>
                  <a:pt x="33" y="66"/>
                </a:lnTo>
                <a:lnTo>
                  <a:pt x="33" y="0"/>
                </a:lnTo>
                <a:lnTo>
                  <a:pt x="300" y="0"/>
                </a:lnTo>
                <a:lnTo>
                  <a:pt x="300" y="66"/>
                </a:lnTo>
                <a:lnTo>
                  <a:pt x="267" y="66"/>
                </a:lnTo>
                <a:lnTo>
                  <a:pt x="267" y="33"/>
                </a:lnTo>
                <a:lnTo>
                  <a:pt x="67" y="33"/>
                </a:lnTo>
                <a:lnTo>
                  <a:pt x="67" y="66"/>
                </a:lnTo>
                <a:close/>
                <a:moveTo>
                  <a:pt x="200" y="200"/>
                </a:moveTo>
                <a:cubicBezTo>
                  <a:pt x="200" y="218"/>
                  <a:pt x="185" y="233"/>
                  <a:pt x="167" y="233"/>
                </a:cubicBezTo>
                <a:cubicBezTo>
                  <a:pt x="148" y="233"/>
                  <a:pt x="133" y="218"/>
                  <a:pt x="133" y="200"/>
                </a:cubicBezTo>
                <a:cubicBezTo>
                  <a:pt x="133" y="181"/>
                  <a:pt x="148" y="166"/>
                  <a:pt x="167" y="166"/>
                </a:cubicBezTo>
                <a:cubicBezTo>
                  <a:pt x="185" y="166"/>
                  <a:pt x="200" y="181"/>
                  <a:pt x="200" y="200"/>
                </a:cubicBezTo>
                <a:close/>
                <a:moveTo>
                  <a:pt x="300" y="161"/>
                </a:moveTo>
                <a:lnTo>
                  <a:pt x="272" y="133"/>
                </a:lnTo>
                <a:lnTo>
                  <a:pt x="300" y="133"/>
                </a:lnTo>
                <a:lnTo>
                  <a:pt x="300" y="161"/>
                </a:lnTo>
                <a:close/>
                <a:moveTo>
                  <a:pt x="300" y="266"/>
                </a:moveTo>
                <a:lnTo>
                  <a:pt x="272" y="266"/>
                </a:lnTo>
                <a:lnTo>
                  <a:pt x="300" y="239"/>
                </a:lnTo>
                <a:lnTo>
                  <a:pt x="300" y="266"/>
                </a:lnTo>
                <a:close/>
                <a:moveTo>
                  <a:pt x="108" y="266"/>
                </a:moveTo>
                <a:lnTo>
                  <a:pt x="41" y="200"/>
                </a:lnTo>
                <a:lnTo>
                  <a:pt x="108" y="133"/>
                </a:lnTo>
                <a:lnTo>
                  <a:pt x="225" y="133"/>
                </a:lnTo>
                <a:lnTo>
                  <a:pt x="292" y="200"/>
                </a:lnTo>
                <a:lnTo>
                  <a:pt x="225" y="266"/>
                </a:lnTo>
                <a:lnTo>
                  <a:pt x="108" y="266"/>
                </a:lnTo>
                <a:close/>
                <a:moveTo>
                  <a:pt x="33" y="266"/>
                </a:moveTo>
                <a:lnTo>
                  <a:pt x="33" y="239"/>
                </a:lnTo>
                <a:lnTo>
                  <a:pt x="61" y="266"/>
                </a:lnTo>
                <a:lnTo>
                  <a:pt x="33" y="266"/>
                </a:lnTo>
                <a:close/>
                <a:moveTo>
                  <a:pt x="33" y="133"/>
                </a:moveTo>
                <a:lnTo>
                  <a:pt x="61" y="133"/>
                </a:lnTo>
                <a:lnTo>
                  <a:pt x="33" y="161"/>
                </a:lnTo>
                <a:lnTo>
                  <a:pt x="33" y="133"/>
                </a:lnTo>
                <a:close/>
                <a:moveTo>
                  <a:pt x="0" y="300"/>
                </a:moveTo>
                <a:lnTo>
                  <a:pt x="333" y="300"/>
                </a:lnTo>
                <a:lnTo>
                  <a:pt x="333" y="100"/>
                </a:lnTo>
                <a:lnTo>
                  <a:pt x="0" y="100"/>
                </a:lnTo>
                <a:lnTo>
                  <a:pt x="0" y="3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reeform 151">
            <a:extLst>
              <a:ext uri="{FF2B5EF4-FFF2-40B4-BE49-F238E27FC236}">
                <a16:creationId xmlns:a16="http://schemas.microsoft.com/office/drawing/2014/main" id="{4F0E0C54-F8C0-4949-9229-CF347D191FE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53463" y="1447800"/>
            <a:ext cx="252413" cy="227013"/>
          </a:xfrm>
          <a:custGeom>
            <a:avLst/>
            <a:gdLst>
              <a:gd name="T0" fmla="*/ 34 w 334"/>
              <a:gd name="T1" fmla="*/ 50 h 300"/>
              <a:gd name="T2" fmla="*/ 34 w 334"/>
              <a:gd name="T3" fmla="*/ 33 h 300"/>
              <a:gd name="T4" fmla="*/ 67 w 334"/>
              <a:gd name="T5" fmla="*/ 0 h 300"/>
              <a:gd name="T6" fmla="*/ 267 w 334"/>
              <a:gd name="T7" fmla="*/ 0 h 300"/>
              <a:gd name="T8" fmla="*/ 300 w 334"/>
              <a:gd name="T9" fmla="*/ 33 h 300"/>
              <a:gd name="T10" fmla="*/ 300 w 334"/>
              <a:gd name="T11" fmla="*/ 50 h 300"/>
              <a:gd name="T12" fmla="*/ 284 w 334"/>
              <a:gd name="T13" fmla="*/ 66 h 300"/>
              <a:gd name="T14" fmla="*/ 267 w 334"/>
              <a:gd name="T15" fmla="*/ 50 h 300"/>
              <a:gd name="T16" fmla="*/ 250 w 334"/>
              <a:gd name="T17" fmla="*/ 33 h 300"/>
              <a:gd name="T18" fmla="*/ 84 w 334"/>
              <a:gd name="T19" fmla="*/ 33 h 300"/>
              <a:gd name="T20" fmla="*/ 67 w 334"/>
              <a:gd name="T21" fmla="*/ 50 h 300"/>
              <a:gd name="T22" fmla="*/ 50 w 334"/>
              <a:gd name="T23" fmla="*/ 66 h 300"/>
              <a:gd name="T24" fmla="*/ 34 w 334"/>
              <a:gd name="T25" fmla="*/ 50 h 300"/>
              <a:gd name="T26" fmla="*/ 200 w 334"/>
              <a:gd name="T27" fmla="*/ 200 h 300"/>
              <a:gd name="T28" fmla="*/ 167 w 334"/>
              <a:gd name="T29" fmla="*/ 233 h 300"/>
              <a:gd name="T30" fmla="*/ 134 w 334"/>
              <a:gd name="T31" fmla="*/ 200 h 300"/>
              <a:gd name="T32" fmla="*/ 167 w 334"/>
              <a:gd name="T33" fmla="*/ 166 h 300"/>
              <a:gd name="T34" fmla="*/ 200 w 334"/>
              <a:gd name="T35" fmla="*/ 200 h 300"/>
              <a:gd name="T36" fmla="*/ 300 w 334"/>
              <a:gd name="T37" fmla="*/ 161 h 300"/>
              <a:gd name="T38" fmla="*/ 273 w 334"/>
              <a:gd name="T39" fmla="*/ 133 h 300"/>
              <a:gd name="T40" fmla="*/ 300 w 334"/>
              <a:gd name="T41" fmla="*/ 161 h 300"/>
              <a:gd name="T42" fmla="*/ 273 w 334"/>
              <a:gd name="T43" fmla="*/ 266 h 300"/>
              <a:gd name="T44" fmla="*/ 300 w 334"/>
              <a:gd name="T45" fmla="*/ 239 h 300"/>
              <a:gd name="T46" fmla="*/ 273 w 334"/>
              <a:gd name="T47" fmla="*/ 266 h 300"/>
              <a:gd name="T48" fmla="*/ 108 w 334"/>
              <a:gd name="T49" fmla="*/ 266 h 300"/>
              <a:gd name="T50" fmla="*/ 42 w 334"/>
              <a:gd name="T51" fmla="*/ 200 h 300"/>
              <a:gd name="T52" fmla="*/ 108 w 334"/>
              <a:gd name="T53" fmla="*/ 133 h 300"/>
              <a:gd name="T54" fmla="*/ 226 w 334"/>
              <a:gd name="T55" fmla="*/ 133 h 300"/>
              <a:gd name="T56" fmla="*/ 292 w 334"/>
              <a:gd name="T57" fmla="*/ 200 h 300"/>
              <a:gd name="T58" fmla="*/ 226 w 334"/>
              <a:gd name="T59" fmla="*/ 266 h 300"/>
              <a:gd name="T60" fmla="*/ 108 w 334"/>
              <a:gd name="T61" fmla="*/ 266 h 300"/>
              <a:gd name="T62" fmla="*/ 34 w 334"/>
              <a:gd name="T63" fmla="*/ 239 h 300"/>
              <a:gd name="T64" fmla="*/ 61 w 334"/>
              <a:gd name="T65" fmla="*/ 266 h 300"/>
              <a:gd name="T66" fmla="*/ 34 w 334"/>
              <a:gd name="T67" fmla="*/ 239 h 300"/>
              <a:gd name="T68" fmla="*/ 61 w 334"/>
              <a:gd name="T69" fmla="*/ 133 h 300"/>
              <a:gd name="T70" fmla="*/ 34 w 334"/>
              <a:gd name="T71" fmla="*/ 161 h 300"/>
              <a:gd name="T72" fmla="*/ 61 w 334"/>
              <a:gd name="T73" fmla="*/ 133 h 300"/>
              <a:gd name="T74" fmla="*/ 300 w 334"/>
              <a:gd name="T75" fmla="*/ 100 h 300"/>
              <a:gd name="T76" fmla="*/ 34 w 334"/>
              <a:gd name="T77" fmla="*/ 100 h 300"/>
              <a:gd name="T78" fmla="*/ 0 w 334"/>
              <a:gd name="T79" fmla="*/ 133 h 300"/>
              <a:gd name="T80" fmla="*/ 0 w 334"/>
              <a:gd name="T81" fmla="*/ 266 h 300"/>
              <a:gd name="T82" fmla="*/ 34 w 334"/>
              <a:gd name="T83" fmla="*/ 300 h 300"/>
              <a:gd name="T84" fmla="*/ 300 w 334"/>
              <a:gd name="T85" fmla="*/ 300 h 300"/>
              <a:gd name="T86" fmla="*/ 334 w 334"/>
              <a:gd name="T87" fmla="*/ 266 h 300"/>
              <a:gd name="T88" fmla="*/ 334 w 334"/>
              <a:gd name="T89" fmla="*/ 133 h 300"/>
              <a:gd name="T90" fmla="*/ 300 w 334"/>
              <a:gd name="T91" fmla="*/ 10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34" h="300">
                <a:moveTo>
                  <a:pt x="34" y="50"/>
                </a:moveTo>
                <a:lnTo>
                  <a:pt x="34" y="33"/>
                </a:lnTo>
                <a:cubicBezTo>
                  <a:pt x="34" y="15"/>
                  <a:pt x="49" y="0"/>
                  <a:pt x="67" y="0"/>
                </a:cubicBezTo>
                <a:lnTo>
                  <a:pt x="267" y="0"/>
                </a:lnTo>
                <a:cubicBezTo>
                  <a:pt x="285" y="0"/>
                  <a:pt x="300" y="15"/>
                  <a:pt x="300" y="33"/>
                </a:cubicBezTo>
                <a:lnTo>
                  <a:pt x="300" y="50"/>
                </a:lnTo>
                <a:cubicBezTo>
                  <a:pt x="300" y="59"/>
                  <a:pt x="293" y="66"/>
                  <a:pt x="284" y="66"/>
                </a:cubicBezTo>
                <a:cubicBezTo>
                  <a:pt x="274" y="66"/>
                  <a:pt x="267" y="59"/>
                  <a:pt x="267" y="50"/>
                </a:cubicBezTo>
                <a:cubicBezTo>
                  <a:pt x="267" y="40"/>
                  <a:pt x="260" y="33"/>
                  <a:pt x="250" y="33"/>
                </a:cubicBezTo>
                <a:lnTo>
                  <a:pt x="84" y="33"/>
                </a:lnTo>
                <a:cubicBezTo>
                  <a:pt x="74" y="33"/>
                  <a:pt x="67" y="40"/>
                  <a:pt x="67" y="50"/>
                </a:cubicBezTo>
                <a:cubicBezTo>
                  <a:pt x="67" y="59"/>
                  <a:pt x="60" y="66"/>
                  <a:pt x="50" y="66"/>
                </a:cubicBezTo>
                <a:cubicBezTo>
                  <a:pt x="41" y="66"/>
                  <a:pt x="34" y="59"/>
                  <a:pt x="34" y="50"/>
                </a:cubicBezTo>
                <a:close/>
                <a:moveTo>
                  <a:pt x="200" y="200"/>
                </a:moveTo>
                <a:cubicBezTo>
                  <a:pt x="200" y="218"/>
                  <a:pt x="185" y="233"/>
                  <a:pt x="167" y="233"/>
                </a:cubicBezTo>
                <a:cubicBezTo>
                  <a:pt x="149" y="233"/>
                  <a:pt x="134" y="218"/>
                  <a:pt x="134" y="200"/>
                </a:cubicBezTo>
                <a:cubicBezTo>
                  <a:pt x="134" y="181"/>
                  <a:pt x="149" y="166"/>
                  <a:pt x="167" y="166"/>
                </a:cubicBezTo>
                <a:cubicBezTo>
                  <a:pt x="185" y="166"/>
                  <a:pt x="200" y="181"/>
                  <a:pt x="200" y="200"/>
                </a:cubicBezTo>
                <a:close/>
                <a:moveTo>
                  <a:pt x="300" y="161"/>
                </a:moveTo>
                <a:lnTo>
                  <a:pt x="273" y="133"/>
                </a:lnTo>
                <a:cubicBezTo>
                  <a:pt x="300" y="133"/>
                  <a:pt x="300" y="139"/>
                  <a:pt x="300" y="161"/>
                </a:cubicBezTo>
                <a:close/>
                <a:moveTo>
                  <a:pt x="273" y="266"/>
                </a:moveTo>
                <a:lnTo>
                  <a:pt x="300" y="239"/>
                </a:lnTo>
                <a:cubicBezTo>
                  <a:pt x="300" y="266"/>
                  <a:pt x="294" y="266"/>
                  <a:pt x="273" y="266"/>
                </a:cubicBezTo>
                <a:close/>
                <a:moveTo>
                  <a:pt x="108" y="266"/>
                </a:moveTo>
                <a:lnTo>
                  <a:pt x="42" y="200"/>
                </a:lnTo>
                <a:lnTo>
                  <a:pt x="108" y="133"/>
                </a:lnTo>
                <a:lnTo>
                  <a:pt x="226" y="133"/>
                </a:lnTo>
                <a:lnTo>
                  <a:pt x="292" y="200"/>
                </a:lnTo>
                <a:lnTo>
                  <a:pt x="226" y="266"/>
                </a:lnTo>
                <a:lnTo>
                  <a:pt x="108" y="266"/>
                </a:lnTo>
                <a:close/>
                <a:moveTo>
                  <a:pt x="34" y="239"/>
                </a:moveTo>
                <a:lnTo>
                  <a:pt x="61" y="266"/>
                </a:lnTo>
                <a:cubicBezTo>
                  <a:pt x="34" y="266"/>
                  <a:pt x="34" y="260"/>
                  <a:pt x="34" y="239"/>
                </a:cubicBezTo>
                <a:close/>
                <a:moveTo>
                  <a:pt x="61" y="133"/>
                </a:moveTo>
                <a:lnTo>
                  <a:pt x="34" y="161"/>
                </a:lnTo>
                <a:cubicBezTo>
                  <a:pt x="34" y="133"/>
                  <a:pt x="40" y="133"/>
                  <a:pt x="61" y="133"/>
                </a:cubicBezTo>
                <a:close/>
                <a:moveTo>
                  <a:pt x="300" y="100"/>
                </a:moveTo>
                <a:lnTo>
                  <a:pt x="34" y="100"/>
                </a:lnTo>
                <a:cubicBezTo>
                  <a:pt x="15" y="100"/>
                  <a:pt x="0" y="115"/>
                  <a:pt x="0" y="133"/>
                </a:cubicBezTo>
                <a:lnTo>
                  <a:pt x="0" y="266"/>
                </a:lnTo>
                <a:cubicBezTo>
                  <a:pt x="0" y="285"/>
                  <a:pt x="15" y="300"/>
                  <a:pt x="34" y="300"/>
                </a:cubicBezTo>
                <a:lnTo>
                  <a:pt x="300" y="300"/>
                </a:lnTo>
                <a:cubicBezTo>
                  <a:pt x="319" y="300"/>
                  <a:pt x="334" y="285"/>
                  <a:pt x="334" y="266"/>
                </a:cubicBezTo>
                <a:lnTo>
                  <a:pt x="334" y="133"/>
                </a:lnTo>
                <a:cubicBezTo>
                  <a:pt x="334" y="115"/>
                  <a:pt x="319" y="100"/>
                  <a:pt x="300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Freeform 152">
            <a:extLst>
              <a:ext uri="{FF2B5EF4-FFF2-40B4-BE49-F238E27FC236}">
                <a16:creationId xmlns:a16="http://schemas.microsoft.com/office/drawing/2014/main" id="{3D25FB4C-9CAA-B24B-9B8C-10E713C8D8CF}"/>
              </a:ext>
            </a:extLst>
          </p:cNvPr>
          <p:cNvSpPr>
            <a:spLocks noChangeAspect="1"/>
          </p:cNvSpPr>
          <p:nvPr/>
        </p:nvSpPr>
        <p:spPr bwMode="auto">
          <a:xfrm>
            <a:off x="8147051" y="1447800"/>
            <a:ext cx="188913" cy="252413"/>
          </a:xfrm>
          <a:custGeom>
            <a:avLst/>
            <a:gdLst>
              <a:gd name="T0" fmla="*/ 138 w 250"/>
              <a:gd name="T1" fmla="*/ 150 h 333"/>
              <a:gd name="T2" fmla="*/ 188 w 250"/>
              <a:gd name="T3" fmla="*/ 150 h 333"/>
              <a:gd name="T4" fmla="*/ 188 w 250"/>
              <a:gd name="T5" fmla="*/ 183 h 333"/>
              <a:gd name="T6" fmla="*/ 138 w 250"/>
              <a:gd name="T7" fmla="*/ 183 h 333"/>
              <a:gd name="T8" fmla="*/ 138 w 250"/>
              <a:gd name="T9" fmla="*/ 200 h 333"/>
              <a:gd name="T10" fmla="*/ 188 w 250"/>
              <a:gd name="T11" fmla="*/ 200 h 333"/>
              <a:gd name="T12" fmla="*/ 188 w 250"/>
              <a:gd name="T13" fmla="*/ 233 h 333"/>
              <a:gd name="T14" fmla="*/ 138 w 250"/>
              <a:gd name="T15" fmla="*/ 233 h 333"/>
              <a:gd name="T16" fmla="*/ 138 w 250"/>
              <a:gd name="T17" fmla="*/ 333 h 333"/>
              <a:gd name="T18" fmla="*/ 105 w 250"/>
              <a:gd name="T19" fmla="*/ 333 h 333"/>
              <a:gd name="T20" fmla="*/ 105 w 250"/>
              <a:gd name="T21" fmla="*/ 233 h 333"/>
              <a:gd name="T22" fmla="*/ 55 w 250"/>
              <a:gd name="T23" fmla="*/ 233 h 333"/>
              <a:gd name="T24" fmla="*/ 55 w 250"/>
              <a:gd name="T25" fmla="*/ 200 h 333"/>
              <a:gd name="T26" fmla="*/ 105 w 250"/>
              <a:gd name="T27" fmla="*/ 200 h 333"/>
              <a:gd name="T28" fmla="*/ 105 w 250"/>
              <a:gd name="T29" fmla="*/ 183 h 333"/>
              <a:gd name="T30" fmla="*/ 55 w 250"/>
              <a:gd name="T31" fmla="*/ 183 h 333"/>
              <a:gd name="T32" fmla="*/ 55 w 250"/>
              <a:gd name="T33" fmla="*/ 150 h 333"/>
              <a:gd name="T34" fmla="*/ 105 w 250"/>
              <a:gd name="T35" fmla="*/ 150 h 333"/>
              <a:gd name="T36" fmla="*/ 105 w 250"/>
              <a:gd name="T37" fmla="*/ 146 h 333"/>
              <a:gd name="T38" fmla="*/ 0 w 250"/>
              <a:gd name="T39" fmla="*/ 23 h 333"/>
              <a:gd name="T40" fmla="*/ 28 w 250"/>
              <a:gd name="T41" fmla="*/ 0 h 333"/>
              <a:gd name="T42" fmla="*/ 128 w 250"/>
              <a:gd name="T43" fmla="*/ 114 h 333"/>
              <a:gd name="T44" fmla="*/ 229 w 250"/>
              <a:gd name="T45" fmla="*/ 0 h 333"/>
              <a:gd name="T46" fmla="*/ 250 w 250"/>
              <a:gd name="T47" fmla="*/ 23 h 333"/>
              <a:gd name="T48" fmla="*/ 138 w 250"/>
              <a:gd name="T49" fmla="*/ 146 h 333"/>
              <a:gd name="T50" fmla="*/ 138 w 250"/>
              <a:gd name="T51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50" h="333">
                <a:moveTo>
                  <a:pt x="138" y="150"/>
                </a:moveTo>
                <a:lnTo>
                  <a:pt x="188" y="150"/>
                </a:lnTo>
                <a:lnTo>
                  <a:pt x="188" y="183"/>
                </a:lnTo>
                <a:lnTo>
                  <a:pt x="138" y="183"/>
                </a:lnTo>
                <a:lnTo>
                  <a:pt x="138" y="200"/>
                </a:lnTo>
                <a:lnTo>
                  <a:pt x="188" y="200"/>
                </a:lnTo>
                <a:lnTo>
                  <a:pt x="188" y="233"/>
                </a:lnTo>
                <a:lnTo>
                  <a:pt x="138" y="233"/>
                </a:lnTo>
                <a:lnTo>
                  <a:pt x="138" y="333"/>
                </a:lnTo>
                <a:lnTo>
                  <a:pt x="105" y="333"/>
                </a:lnTo>
                <a:lnTo>
                  <a:pt x="105" y="233"/>
                </a:lnTo>
                <a:lnTo>
                  <a:pt x="55" y="233"/>
                </a:lnTo>
                <a:lnTo>
                  <a:pt x="55" y="200"/>
                </a:lnTo>
                <a:lnTo>
                  <a:pt x="105" y="200"/>
                </a:lnTo>
                <a:lnTo>
                  <a:pt x="105" y="183"/>
                </a:lnTo>
                <a:lnTo>
                  <a:pt x="55" y="183"/>
                </a:lnTo>
                <a:lnTo>
                  <a:pt x="55" y="150"/>
                </a:lnTo>
                <a:lnTo>
                  <a:pt x="105" y="150"/>
                </a:lnTo>
                <a:lnTo>
                  <a:pt x="105" y="146"/>
                </a:lnTo>
                <a:lnTo>
                  <a:pt x="0" y="23"/>
                </a:lnTo>
                <a:lnTo>
                  <a:pt x="28" y="0"/>
                </a:lnTo>
                <a:lnTo>
                  <a:pt x="128" y="114"/>
                </a:lnTo>
                <a:lnTo>
                  <a:pt x="229" y="0"/>
                </a:lnTo>
                <a:lnTo>
                  <a:pt x="250" y="23"/>
                </a:lnTo>
                <a:lnTo>
                  <a:pt x="138" y="146"/>
                </a:lnTo>
                <a:lnTo>
                  <a:pt x="138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53">
            <a:extLst>
              <a:ext uri="{FF2B5EF4-FFF2-40B4-BE49-F238E27FC236}">
                <a16:creationId xmlns:a16="http://schemas.microsoft.com/office/drawing/2014/main" id="{3F30661F-6977-8748-999A-7F6B38AD0A5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48576" y="1447800"/>
            <a:ext cx="214313" cy="303213"/>
          </a:xfrm>
          <a:custGeom>
            <a:avLst/>
            <a:gdLst>
              <a:gd name="T0" fmla="*/ 33 w 285"/>
              <a:gd name="T1" fmla="*/ 333 h 400"/>
              <a:gd name="T2" fmla="*/ 33 w 285"/>
              <a:gd name="T3" fmla="*/ 216 h 400"/>
              <a:gd name="T4" fmla="*/ 171 w 285"/>
              <a:gd name="T5" fmla="*/ 216 h 400"/>
              <a:gd name="T6" fmla="*/ 167 w 285"/>
              <a:gd name="T7" fmla="*/ 332 h 400"/>
              <a:gd name="T8" fmla="*/ 33 w 285"/>
              <a:gd name="T9" fmla="*/ 333 h 400"/>
              <a:gd name="T10" fmla="*/ 33 w 285"/>
              <a:gd name="T11" fmla="*/ 183 h 400"/>
              <a:gd name="T12" fmla="*/ 33 w 285"/>
              <a:gd name="T13" fmla="*/ 66 h 400"/>
              <a:gd name="T14" fmla="*/ 167 w 285"/>
              <a:gd name="T15" fmla="*/ 66 h 400"/>
              <a:gd name="T16" fmla="*/ 171 w 285"/>
              <a:gd name="T17" fmla="*/ 183 h 400"/>
              <a:gd name="T18" fmla="*/ 33 w 285"/>
              <a:gd name="T19" fmla="*/ 183 h 400"/>
              <a:gd name="T20" fmla="*/ 223 w 285"/>
              <a:gd name="T21" fmla="*/ 199 h 400"/>
              <a:gd name="T22" fmla="*/ 167 w 285"/>
              <a:gd name="T23" fmla="*/ 33 h 400"/>
              <a:gd name="T24" fmla="*/ 167 w 285"/>
              <a:gd name="T25" fmla="*/ 0 h 400"/>
              <a:gd name="T26" fmla="*/ 133 w 285"/>
              <a:gd name="T27" fmla="*/ 0 h 400"/>
              <a:gd name="T28" fmla="*/ 133 w 285"/>
              <a:gd name="T29" fmla="*/ 33 h 400"/>
              <a:gd name="T30" fmla="*/ 100 w 285"/>
              <a:gd name="T31" fmla="*/ 33 h 400"/>
              <a:gd name="T32" fmla="*/ 100 w 285"/>
              <a:gd name="T33" fmla="*/ 0 h 400"/>
              <a:gd name="T34" fmla="*/ 67 w 285"/>
              <a:gd name="T35" fmla="*/ 0 h 400"/>
              <a:gd name="T36" fmla="*/ 67 w 285"/>
              <a:gd name="T37" fmla="*/ 33 h 400"/>
              <a:gd name="T38" fmla="*/ 0 w 285"/>
              <a:gd name="T39" fmla="*/ 33 h 400"/>
              <a:gd name="T40" fmla="*/ 0 w 285"/>
              <a:gd name="T41" fmla="*/ 366 h 400"/>
              <a:gd name="T42" fmla="*/ 67 w 285"/>
              <a:gd name="T43" fmla="*/ 366 h 400"/>
              <a:gd name="T44" fmla="*/ 67 w 285"/>
              <a:gd name="T45" fmla="*/ 400 h 400"/>
              <a:gd name="T46" fmla="*/ 100 w 285"/>
              <a:gd name="T47" fmla="*/ 400 h 400"/>
              <a:gd name="T48" fmla="*/ 100 w 285"/>
              <a:gd name="T49" fmla="*/ 366 h 400"/>
              <a:gd name="T50" fmla="*/ 133 w 285"/>
              <a:gd name="T51" fmla="*/ 366 h 400"/>
              <a:gd name="T52" fmla="*/ 133 w 285"/>
              <a:gd name="T53" fmla="*/ 400 h 400"/>
              <a:gd name="T54" fmla="*/ 167 w 285"/>
              <a:gd name="T55" fmla="*/ 400 h 400"/>
              <a:gd name="T56" fmla="*/ 167 w 285"/>
              <a:gd name="T57" fmla="*/ 366 h 400"/>
              <a:gd name="T58" fmla="*/ 167 w 285"/>
              <a:gd name="T59" fmla="*/ 366 h 400"/>
              <a:gd name="T60" fmla="*/ 223 w 285"/>
              <a:gd name="T61" fmla="*/ 199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85" h="400">
                <a:moveTo>
                  <a:pt x="33" y="333"/>
                </a:moveTo>
                <a:lnTo>
                  <a:pt x="33" y="216"/>
                </a:lnTo>
                <a:lnTo>
                  <a:pt x="171" y="216"/>
                </a:lnTo>
                <a:cubicBezTo>
                  <a:pt x="244" y="221"/>
                  <a:pt x="243" y="332"/>
                  <a:pt x="167" y="332"/>
                </a:cubicBezTo>
                <a:lnTo>
                  <a:pt x="33" y="333"/>
                </a:lnTo>
                <a:close/>
                <a:moveTo>
                  <a:pt x="33" y="183"/>
                </a:moveTo>
                <a:lnTo>
                  <a:pt x="33" y="66"/>
                </a:lnTo>
                <a:lnTo>
                  <a:pt x="167" y="66"/>
                </a:lnTo>
                <a:cubicBezTo>
                  <a:pt x="243" y="66"/>
                  <a:pt x="244" y="178"/>
                  <a:pt x="171" y="183"/>
                </a:cubicBezTo>
                <a:lnTo>
                  <a:pt x="33" y="183"/>
                </a:lnTo>
                <a:close/>
                <a:moveTo>
                  <a:pt x="223" y="199"/>
                </a:moveTo>
                <a:cubicBezTo>
                  <a:pt x="285" y="154"/>
                  <a:pt x="266" y="33"/>
                  <a:pt x="167" y="33"/>
                </a:cubicBezTo>
                <a:lnTo>
                  <a:pt x="167" y="0"/>
                </a:lnTo>
                <a:lnTo>
                  <a:pt x="133" y="0"/>
                </a:lnTo>
                <a:lnTo>
                  <a:pt x="133" y="33"/>
                </a:lnTo>
                <a:lnTo>
                  <a:pt x="100" y="33"/>
                </a:lnTo>
                <a:lnTo>
                  <a:pt x="100" y="0"/>
                </a:lnTo>
                <a:lnTo>
                  <a:pt x="67" y="0"/>
                </a:lnTo>
                <a:lnTo>
                  <a:pt x="67" y="33"/>
                </a:lnTo>
                <a:lnTo>
                  <a:pt x="0" y="33"/>
                </a:lnTo>
                <a:lnTo>
                  <a:pt x="0" y="366"/>
                </a:lnTo>
                <a:lnTo>
                  <a:pt x="67" y="366"/>
                </a:lnTo>
                <a:lnTo>
                  <a:pt x="67" y="400"/>
                </a:lnTo>
                <a:lnTo>
                  <a:pt x="100" y="400"/>
                </a:lnTo>
                <a:lnTo>
                  <a:pt x="100" y="366"/>
                </a:lnTo>
                <a:lnTo>
                  <a:pt x="133" y="366"/>
                </a:lnTo>
                <a:lnTo>
                  <a:pt x="133" y="400"/>
                </a:lnTo>
                <a:lnTo>
                  <a:pt x="167" y="400"/>
                </a:lnTo>
                <a:lnTo>
                  <a:pt x="167" y="366"/>
                </a:lnTo>
                <a:lnTo>
                  <a:pt x="167" y="366"/>
                </a:lnTo>
                <a:cubicBezTo>
                  <a:pt x="266" y="366"/>
                  <a:pt x="285" y="245"/>
                  <a:pt x="223" y="1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54">
            <a:extLst>
              <a:ext uri="{FF2B5EF4-FFF2-40B4-BE49-F238E27FC236}">
                <a16:creationId xmlns:a16="http://schemas.microsoft.com/office/drawing/2014/main" id="{9FE298F9-4C89-924E-BC9A-358470FB6045}"/>
              </a:ext>
            </a:extLst>
          </p:cNvPr>
          <p:cNvSpPr>
            <a:spLocks noChangeAspect="1"/>
          </p:cNvSpPr>
          <p:nvPr/>
        </p:nvSpPr>
        <p:spPr bwMode="auto">
          <a:xfrm>
            <a:off x="7145338" y="1447800"/>
            <a:ext cx="187325" cy="255588"/>
          </a:xfrm>
          <a:custGeom>
            <a:avLst/>
            <a:gdLst>
              <a:gd name="T0" fmla="*/ 250 w 250"/>
              <a:gd name="T1" fmla="*/ 283 h 337"/>
              <a:gd name="T2" fmla="*/ 250 w 250"/>
              <a:gd name="T3" fmla="*/ 316 h 337"/>
              <a:gd name="T4" fmla="*/ 157 w 250"/>
              <a:gd name="T5" fmla="*/ 333 h 337"/>
              <a:gd name="T6" fmla="*/ 55 w 250"/>
              <a:gd name="T7" fmla="*/ 319 h 337"/>
              <a:gd name="T8" fmla="*/ 0 w 250"/>
              <a:gd name="T9" fmla="*/ 333 h 337"/>
              <a:gd name="T10" fmla="*/ 0 w 250"/>
              <a:gd name="T11" fmla="*/ 300 h 337"/>
              <a:gd name="T12" fmla="*/ 34 w 250"/>
              <a:gd name="T13" fmla="*/ 268 h 337"/>
              <a:gd name="T14" fmla="*/ 50 w 250"/>
              <a:gd name="T15" fmla="*/ 216 h 337"/>
              <a:gd name="T16" fmla="*/ 0 w 250"/>
              <a:gd name="T17" fmla="*/ 216 h 337"/>
              <a:gd name="T18" fmla="*/ 0 w 250"/>
              <a:gd name="T19" fmla="*/ 183 h 337"/>
              <a:gd name="T20" fmla="*/ 50 w 250"/>
              <a:gd name="T21" fmla="*/ 183 h 337"/>
              <a:gd name="T22" fmla="*/ 45 w 250"/>
              <a:gd name="T23" fmla="*/ 150 h 337"/>
              <a:gd name="T24" fmla="*/ 0 w 250"/>
              <a:gd name="T25" fmla="*/ 150 h 337"/>
              <a:gd name="T26" fmla="*/ 0 w 250"/>
              <a:gd name="T27" fmla="*/ 116 h 337"/>
              <a:gd name="T28" fmla="*/ 37 w 250"/>
              <a:gd name="T29" fmla="*/ 116 h 337"/>
              <a:gd name="T30" fmla="*/ 141 w 250"/>
              <a:gd name="T31" fmla="*/ 0 h 337"/>
              <a:gd name="T32" fmla="*/ 217 w 250"/>
              <a:gd name="T33" fmla="*/ 0 h 337"/>
              <a:gd name="T34" fmla="*/ 217 w 250"/>
              <a:gd name="T35" fmla="*/ 66 h 337"/>
              <a:gd name="T36" fmla="*/ 184 w 250"/>
              <a:gd name="T37" fmla="*/ 66 h 337"/>
              <a:gd name="T38" fmla="*/ 184 w 250"/>
              <a:gd name="T39" fmla="*/ 33 h 337"/>
              <a:gd name="T40" fmla="*/ 143 w 250"/>
              <a:gd name="T41" fmla="*/ 33 h 337"/>
              <a:gd name="T42" fmla="*/ 70 w 250"/>
              <a:gd name="T43" fmla="*/ 116 h 337"/>
              <a:gd name="T44" fmla="*/ 167 w 250"/>
              <a:gd name="T45" fmla="*/ 116 h 337"/>
              <a:gd name="T46" fmla="*/ 167 w 250"/>
              <a:gd name="T47" fmla="*/ 150 h 337"/>
              <a:gd name="T48" fmla="*/ 77 w 250"/>
              <a:gd name="T49" fmla="*/ 150 h 337"/>
              <a:gd name="T50" fmla="*/ 83 w 250"/>
              <a:gd name="T51" fmla="*/ 183 h 337"/>
              <a:gd name="T52" fmla="*/ 167 w 250"/>
              <a:gd name="T53" fmla="*/ 183 h 337"/>
              <a:gd name="T54" fmla="*/ 167 w 250"/>
              <a:gd name="T55" fmla="*/ 216 h 337"/>
              <a:gd name="T56" fmla="*/ 82 w 250"/>
              <a:gd name="T57" fmla="*/ 216 h 337"/>
              <a:gd name="T58" fmla="*/ 58 w 250"/>
              <a:gd name="T59" fmla="*/ 286 h 337"/>
              <a:gd name="T60" fmla="*/ 149 w 250"/>
              <a:gd name="T61" fmla="*/ 296 h 337"/>
              <a:gd name="T62" fmla="*/ 250 w 250"/>
              <a:gd name="T63" fmla="*/ 283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0" h="337">
                <a:moveTo>
                  <a:pt x="250" y="283"/>
                </a:moveTo>
                <a:lnTo>
                  <a:pt x="250" y="316"/>
                </a:lnTo>
                <a:cubicBezTo>
                  <a:pt x="177" y="329"/>
                  <a:pt x="179" y="337"/>
                  <a:pt x="157" y="333"/>
                </a:cubicBezTo>
                <a:cubicBezTo>
                  <a:pt x="124" y="327"/>
                  <a:pt x="109" y="306"/>
                  <a:pt x="55" y="319"/>
                </a:cubicBezTo>
                <a:lnTo>
                  <a:pt x="0" y="333"/>
                </a:lnTo>
                <a:lnTo>
                  <a:pt x="0" y="300"/>
                </a:lnTo>
                <a:cubicBezTo>
                  <a:pt x="22" y="300"/>
                  <a:pt x="25" y="287"/>
                  <a:pt x="34" y="268"/>
                </a:cubicBezTo>
                <a:cubicBezTo>
                  <a:pt x="43" y="249"/>
                  <a:pt x="48" y="233"/>
                  <a:pt x="50" y="216"/>
                </a:cubicBezTo>
                <a:lnTo>
                  <a:pt x="0" y="216"/>
                </a:lnTo>
                <a:lnTo>
                  <a:pt x="0" y="183"/>
                </a:lnTo>
                <a:lnTo>
                  <a:pt x="50" y="183"/>
                </a:lnTo>
                <a:cubicBezTo>
                  <a:pt x="49" y="173"/>
                  <a:pt x="47" y="162"/>
                  <a:pt x="45" y="150"/>
                </a:cubicBezTo>
                <a:lnTo>
                  <a:pt x="0" y="150"/>
                </a:lnTo>
                <a:lnTo>
                  <a:pt x="0" y="116"/>
                </a:lnTo>
                <a:lnTo>
                  <a:pt x="37" y="116"/>
                </a:lnTo>
                <a:cubicBezTo>
                  <a:pt x="30" y="55"/>
                  <a:pt x="77" y="0"/>
                  <a:pt x="141" y="0"/>
                </a:cubicBezTo>
                <a:lnTo>
                  <a:pt x="217" y="0"/>
                </a:lnTo>
                <a:lnTo>
                  <a:pt x="217" y="66"/>
                </a:lnTo>
                <a:lnTo>
                  <a:pt x="184" y="66"/>
                </a:lnTo>
                <a:lnTo>
                  <a:pt x="184" y="33"/>
                </a:lnTo>
                <a:lnTo>
                  <a:pt x="143" y="33"/>
                </a:lnTo>
                <a:cubicBezTo>
                  <a:pt x="98" y="33"/>
                  <a:pt x="64" y="73"/>
                  <a:pt x="70" y="116"/>
                </a:cubicBezTo>
                <a:lnTo>
                  <a:pt x="167" y="116"/>
                </a:lnTo>
                <a:lnTo>
                  <a:pt x="167" y="150"/>
                </a:lnTo>
                <a:lnTo>
                  <a:pt x="77" y="150"/>
                </a:lnTo>
                <a:cubicBezTo>
                  <a:pt x="80" y="161"/>
                  <a:pt x="82" y="172"/>
                  <a:pt x="83" y="183"/>
                </a:cubicBezTo>
                <a:lnTo>
                  <a:pt x="167" y="183"/>
                </a:lnTo>
                <a:lnTo>
                  <a:pt x="167" y="216"/>
                </a:lnTo>
                <a:lnTo>
                  <a:pt x="82" y="216"/>
                </a:lnTo>
                <a:cubicBezTo>
                  <a:pt x="79" y="241"/>
                  <a:pt x="78" y="253"/>
                  <a:pt x="58" y="286"/>
                </a:cubicBezTo>
                <a:cubicBezTo>
                  <a:pt x="100" y="275"/>
                  <a:pt x="114" y="285"/>
                  <a:pt x="149" y="296"/>
                </a:cubicBezTo>
                <a:cubicBezTo>
                  <a:pt x="173" y="304"/>
                  <a:pt x="176" y="295"/>
                  <a:pt x="250" y="2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55">
            <a:extLst>
              <a:ext uri="{FF2B5EF4-FFF2-40B4-BE49-F238E27FC236}">
                <a16:creationId xmlns:a16="http://schemas.microsoft.com/office/drawing/2014/main" id="{287FC45A-2C09-7A4B-B4FD-19C8CC1DAF89}"/>
              </a:ext>
            </a:extLst>
          </p:cNvPr>
          <p:cNvSpPr>
            <a:spLocks noChangeAspect="1"/>
          </p:cNvSpPr>
          <p:nvPr/>
        </p:nvSpPr>
        <p:spPr bwMode="auto">
          <a:xfrm>
            <a:off x="6642101" y="1447800"/>
            <a:ext cx="250825" cy="252413"/>
          </a:xfrm>
          <a:custGeom>
            <a:avLst/>
            <a:gdLst>
              <a:gd name="T0" fmla="*/ 93 w 333"/>
              <a:gd name="T1" fmla="*/ 116 h 333"/>
              <a:gd name="T2" fmla="*/ 200 w 333"/>
              <a:gd name="T3" fmla="*/ 116 h 333"/>
              <a:gd name="T4" fmla="*/ 200 w 333"/>
              <a:gd name="T5" fmla="*/ 150 h 333"/>
              <a:gd name="T6" fmla="*/ 84 w 333"/>
              <a:gd name="T7" fmla="*/ 150 h 333"/>
              <a:gd name="T8" fmla="*/ 84 w 333"/>
              <a:gd name="T9" fmla="*/ 183 h 333"/>
              <a:gd name="T10" fmla="*/ 200 w 333"/>
              <a:gd name="T11" fmla="*/ 183 h 333"/>
              <a:gd name="T12" fmla="*/ 200 w 333"/>
              <a:gd name="T13" fmla="*/ 216 h 333"/>
              <a:gd name="T14" fmla="*/ 93 w 333"/>
              <a:gd name="T15" fmla="*/ 216 h 333"/>
              <a:gd name="T16" fmla="*/ 233 w 333"/>
              <a:gd name="T17" fmla="*/ 300 h 333"/>
              <a:gd name="T18" fmla="*/ 333 w 333"/>
              <a:gd name="T19" fmla="*/ 300 h 333"/>
              <a:gd name="T20" fmla="*/ 333 w 333"/>
              <a:gd name="T21" fmla="*/ 333 h 333"/>
              <a:gd name="T22" fmla="*/ 233 w 333"/>
              <a:gd name="T23" fmla="*/ 333 h 333"/>
              <a:gd name="T24" fmla="*/ 57 w 333"/>
              <a:gd name="T25" fmla="*/ 216 h 333"/>
              <a:gd name="T26" fmla="*/ 0 w 333"/>
              <a:gd name="T27" fmla="*/ 216 h 333"/>
              <a:gd name="T28" fmla="*/ 0 w 333"/>
              <a:gd name="T29" fmla="*/ 183 h 333"/>
              <a:gd name="T30" fmla="*/ 51 w 333"/>
              <a:gd name="T31" fmla="*/ 183 h 333"/>
              <a:gd name="T32" fmla="*/ 51 w 333"/>
              <a:gd name="T33" fmla="*/ 150 h 333"/>
              <a:gd name="T34" fmla="*/ 0 w 333"/>
              <a:gd name="T35" fmla="*/ 150 h 333"/>
              <a:gd name="T36" fmla="*/ 0 w 333"/>
              <a:gd name="T37" fmla="*/ 116 h 333"/>
              <a:gd name="T38" fmla="*/ 57 w 333"/>
              <a:gd name="T39" fmla="*/ 116 h 333"/>
              <a:gd name="T40" fmla="*/ 233 w 333"/>
              <a:gd name="T41" fmla="*/ 0 h 333"/>
              <a:gd name="T42" fmla="*/ 333 w 333"/>
              <a:gd name="T43" fmla="*/ 0 h 333"/>
              <a:gd name="T44" fmla="*/ 333 w 333"/>
              <a:gd name="T45" fmla="*/ 33 h 333"/>
              <a:gd name="T46" fmla="*/ 233 w 333"/>
              <a:gd name="T47" fmla="*/ 33 h 333"/>
              <a:gd name="T48" fmla="*/ 93 w 333"/>
              <a:gd name="T49" fmla="*/ 11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3">
                <a:moveTo>
                  <a:pt x="93" y="116"/>
                </a:moveTo>
                <a:lnTo>
                  <a:pt x="200" y="116"/>
                </a:lnTo>
                <a:lnTo>
                  <a:pt x="200" y="150"/>
                </a:lnTo>
                <a:lnTo>
                  <a:pt x="84" y="150"/>
                </a:lnTo>
                <a:cubicBezTo>
                  <a:pt x="83" y="161"/>
                  <a:pt x="83" y="172"/>
                  <a:pt x="84" y="183"/>
                </a:cubicBezTo>
                <a:lnTo>
                  <a:pt x="200" y="183"/>
                </a:lnTo>
                <a:lnTo>
                  <a:pt x="200" y="216"/>
                </a:lnTo>
                <a:lnTo>
                  <a:pt x="93" y="216"/>
                </a:lnTo>
                <a:cubicBezTo>
                  <a:pt x="112" y="263"/>
                  <a:pt x="159" y="300"/>
                  <a:pt x="233" y="300"/>
                </a:cubicBezTo>
                <a:lnTo>
                  <a:pt x="333" y="300"/>
                </a:lnTo>
                <a:lnTo>
                  <a:pt x="333" y="333"/>
                </a:lnTo>
                <a:lnTo>
                  <a:pt x="233" y="333"/>
                </a:lnTo>
                <a:cubicBezTo>
                  <a:pt x="136" y="333"/>
                  <a:pt x="77" y="280"/>
                  <a:pt x="57" y="216"/>
                </a:cubicBezTo>
                <a:lnTo>
                  <a:pt x="0" y="216"/>
                </a:lnTo>
                <a:lnTo>
                  <a:pt x="0" y="183"/>
                </a:lnTo>
                <a:lnTo>
                  <a:pt x="51" y="183"/>
                </a:lnTo>
                <a:cubicBezTo>
                  <a:pt x="49" y="172"/>
                  <a:pt x="49" y="161"/>
                  <a:pt x="51" y="150"/>
                </a:cubicBezTo>
                <a:lnTo>
                  <a:pt x="0" y="150"/>
                </a:lnTo>
                <a:lnTo>
                  <a:pt x="0" y="116"/>
                </a:lnTo>
                <a:lnTo>
                  <a:pt x="57" y="116"/>
                </a:lnTo>
                <a:cubicBezTo>
                  <a:pt x="77" y="53"/>
                  <a:pt x="136" y="0"/>
                  <a:pt x="233" y="0"/>
                </a:cubicBezTo>
                <a:lnTo>
                  <a:pt x="333" y="0"/>
                </a:lnTo>
                <a:lnTo>
                  <a:pt x="333" y="33"/>
                </a:lnTo>
                <a:lnTo>
                  <a:pt x="233" y="33"/>
                </a:lnTo>
                <a:cubicBezTo>
                  <a:pt x="159" y="33"/>
                  <a:pt x="112" y="70"/>
                  <a:pt x="93" y="1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56">
            <a:extLst>
              <a:ext uri="{FF2B5EF4-FFF2-40B4-BE49-F238E27FC236}">
                <a16:creationId xmlns:a16="http://schemas.microsoft.com/office/drawing/2014/main" id="{FBBFBA2A-C322-0E4B-81A7-928D511203D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38863" y="1420813"/>
            <a:ext cx="176213" cy="304800"/>
          </a:xfrm>
          <a:custGeom>
            <a:avLst/>
            <a:gdLst>
              <a:gd name="T0" fmla="*/ 100 w 233"/>
              <a:gd name="T1" fmla="*/ 184 h 400"/>
              <a:gd name="T2" fmla="*/ 33 w 233"/>
              <a:gd name="T3" fmla="*/ 125 h 400"/>
              <a:gd name="T4" fmla="*/ 100 w 233"/>
              <a:gd name="T5" fmla="*/ 67 h 400"/>
              <a:gd name="T6" fmla="*/ 100 w 233"/>
              <a:gd name="T7" fmla="*/ 184 h 400"/>
              <a:gd name="T8" fmla="*/ 200 w 233"/>
              <a:gd name="T9" fmla="*/ 275 h 400"/>
              <a:gd name="T10" fmla="*/ 200 w 233"/>
              <a:gd name="T11" fmla="*/ 275 h 400"/>
              <a:gd name="T12" fmla="*/ 133 w 233"/>
              <a:gd name="T13" fmla="*/ 334 h 400"/>
              <a:gd name="T14" fmla="*/ 133 w 233"/>
              <a:gd name="T15" fmla="*/ 217 h 400"/>
              <a:gd name="T16" fmla="*/ 200 w 233"/>
              <a:gd name="T17" fmla="*/ 275 h 400"/>
              <a:gd name="T18" fmla="*/ 233 w 233"/>
              <a:gd name="T19" fmla="*/ 275 h 400"/>
              <a:gd name="T20" fmla="*/ 233 w 233"/>
              <a:gd name="T21" fmla="*/ 275 h 400"/>
              <a:gd name="T22" fmla="*/ 133 w 233"/>
              <a:gd name="T23" fmla="*/ 184 h 400"/>
              <a:gd name="T24" fmla="*/ 133 w 233"/>
              <a:gd name="T25" fmla="*/ 67 h 400"/>
              <a:gd name="T26" fmla="*/ 167 w 233"/>
              <a:gd name="T27" fmla="*/ 67 h 400"/>
              <a:gd name="T28" fmla="*/ 200 w 233"/>
              <a:gd name="T29" fmla="*/ 100 h 400"/>
              <a:gd name="T30" fmla="*/ 233 w 233"/>
              <a:gd name="T31" fmla="*/ 100 h 400"/>
              <a:gd name="T32" fmla="*/ 167 w 233"/>
              <a:gd name="T33" fmla="*/ 34 h 400"/>
              <a:gd name="T34" fmla="*/ 133 w 233"/>
              <a:gd name="T35" fmla="*/ 34 h 400"/>
              <a:gd name="T36" fmla="*/ 133 w 233"/>
              <a:gd name="T37" fmla="*/ 0 h 400"/>
              <a:gd name="T38" fmla="*/ 100 w 233"/>
              <a:gd name="T39" fmla="*/ 0 h 400"/>
              <a:gd name="T40" fmla="*/ 100 w 233"/>
              <a:gd name="T41" fmla="*/ 34 h 400"/>
              <a:gd name="T42" fmla="*/ 0 w 233"/>
              <a:gd name="T43" fmla="*/ 125 h 400"/>
              <a:gd name="T44" fmla="*/ 100 w 233"/>
              <a:gd name="T45" fmla="*/ 217 h 400"/>
              <a:gd name="T46" fmla="*/ 100 w 233"/>
              <a:gd name="T47" fmla="*/ 334 h 400"/>
              <a:gd name="T48" fmla="*/ 67 w 233"/>
              <a:gd name="T49" fmla="*/ 334 h 400"/>
              <a:gd name="T50" fmla="*/ 33 w 233"/>
              <a:gd name="T51" fmla="*/ 300 h 400"/>
              <a:gd name="T52" fmla="*/ 0 w 233"/>
              <a:gd name="T53" fmla="*/ 300 h 400"/>
              <a:gd name="T54" fmla="*/ 67 w 233"/>
              <a:gd name="T55" fmla="*/ 367 h 400"/>
              <a:gd name="T56" fmla="*/ 100 w 233"/>
              <a:gd name="T57" fmla="*/ 367 h 400"/>
              <a:gd name="T58" fmla="*/ 100 w 233"/>
              <a:gd name="T59" fmla="*/ 400 h 400"/>
              <a:gd name="T60" fmla="*/ 133 w 233"/>
              <a:gd name="T61" fmla="*/ 400 h 400"/>
              <a:gd name="T62" fmla="*/ 133 w 233"/>
              <a:gd name="T63" fmla="*/ 367 h 400"/>
              <a:gd name="T64" fmla="*/ 233 w 233"/>
              <a:gd name="T65" fmla="*/ 275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3" h="400">
                <a:moveTo>
                  <a:pt x="100" y="184"/>
                </a:moveTo>
                <a:cubicBezTo>
                  <a:pt x="56" y="184"/>
                  <a:pt x="33" y="157"/>
                  <a:pt x="33" y="125"/>
                </a:cubicBezTo>
                <a:cubicBezTo>
                  <a:pt x="33" y="95"/>
                  <a:pt x="55" y="67"/>
                  <a:pt x="100" y="67"/>
                </a:cubicBezTo>
                <a:lnTo>
                  <a:pt x="100" y="184"/>
                </a:lnTo>
                <a:close/>
                <a:moveTo>
                  <a:pt x="200" y="275"/>
                </a:moveTo>
                <a:lnTo>
                  <a:pt x="200" y="275"/>
                </a:lnTo>
                <a:cubicBezTo>
                  <a:pt x="200" y="305"/>
                  <a:pt x="179" y="334"/>
                  <a:pt x="133" y="334"/>
                </a:cubicBezTo>
                <a:lnTo>
                  <a:pt x="133" y="217"/>
                </a:lnTo>
                <a:cubicBezTo>
                  <a:pt x="178" y="217"/>
                  <a:pt x="200" y="244"/>
                  <a:pt x="200" y="275"/>
                </a:cubicBezTo>
                <a:close/>
                <a:moveTo>
                  <a:pt x="233" y="275"/>
                </a:moveTo>
                <a:lnTo>
                  <a:pt x="233" y="275"/>
                </a:lnTo>
                <a:cubicBezTo>
                  <a:pt x="233" y="229"/>
                  <a:pt x="200" y="184"/>
                  <a:pt x="133" y="184"/>
                </a:cubicBezTo>
                <a:lnTo>
                  <a:pt x="133" y="67"/>
                </a:lnTo>
                <a:lnTo>
                  <a:pt x="167" y="67"/>
                </a:lnTo>
                <a:cubicBezTo>
                  <a:pt x="185" y="67"/>
                  <a:pt x="200" y="82"/>
                  <a:pt x="200" y="100"/>
                </a:cubicBezTo>
                <a:lnTo>
                  <a:pt x="233" y="100"/>
                </a:lnTo>
                <a:cubicBezTo>
                  <a:pt x="233" y="64"/>
                  <a:pt x="203" y="34"/>
                  <a:pt x="167" y="34"/>
                </a:cubicBezTo>
                <a:lnTo>
                  <a:pt x="133" y="34"/>
                </a:lnTo>
                <a:lnTo>
                  <a:pt x="133" y="0"/>
                </a:lnTo>
                <a:lnTo>
                  <a:pt x="100" y="0"/>
                </a:lnTo>
                <a:lnTo>
                  <a:pt x="100" y="34"/>
                </a:lnTo>
                <a:cubicBezTo>
                  <a:pt x="34" y="34"/>
                  <a:pt x="0" y="79"/>
                  <a:pt x="0" y="125"/>
                </a:cubicBezTo>
                <a:cubicBezTo>
                  <a:pt x="0" y="171"/>
                  <a:pt x="34" y="217"/>
                  <a:pt x="100" y="217"/>
                </a:cubicBezTo>
                <a:lnTo>
                  <a:pt x="100" y="334"/>
                </a:lnTo>
                <a:lnTo>
                  <a:pt x="67" y="334"/>
                </a:lnTo>
                <a:cubicBezTo>
                  <a:pt x="48" y="334"/>
                  <a:pt x="33" y="319"/>
                  <a:pt x="33" y="300"/>
                </a:cubicBezTo>
                <a:lnTo>
                  <a:pt x="0" y="300"/>
                </a:lnTo>
                <a:cubicBezTo>
                  <a:pt x="0" y="337"/>
                  <a:pt x="30" y="367"/>
                  <a:pt x="67" y="367"/>
                </a:cubicBezTo>
                <a:lnTo>
                  <a:pt x="100" y="367"/>
                </a:lnTo>
                <a:lnTo>
                  <a:pt x="100" y="400"/>
                </a:lnTo>
                <a:lnTo>
                  <a:pt x="133" y="400"/>
                </a:lnTo>
                <a:lnTo>
                  <a:pt x="133" y="367"/>
                </a:lnTo>
                <a:cubicBezTo>
                  <a:pt x="199" y="367"/>
                  <a:pt x="233" y="322"/>
                  <a:pt x="233" y="2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EC54BD75-18E5-6845-AF57-2E16B1AE8CCC}"/>
              </a:ext>
            </a:extLst>
          </p:cNvPr>
          <p:cNvSpPr txBox="1"/>
          <p:nvPr/>
        </p:nvSpPr>
        <p:spPr>
          <a:xfrm>
            <a:off x="0" y="6585856"/>
            <a:ext cx="62166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Icons courtesy of </a:t>
            </a:r>
            <a:r>
              <a:rPr lang="en-US" sz="1200" dirty="0" err="1">
                <a:latin typeface="Arial" panose="020B0604020202020204" pitchFamily="34" charset="0"/>
                <a:cs typeface="Arial" panose="020B0604020202020204" pitchFamily="34" charset="0"/>
              </a:rPr>
              <a:t>dribbble.com</a:t>
            </a:r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/shots/2888226-1800-Free-Minimal-Icon-Pack-20x20</a:t>
            </a:r>
          </a:p>
        </p:txBody>
      </p:sp>
    </p:spTree>
    <p:extLst>
      <p:ext uri="{BB962C8B-B14F-4D97-AF65-F5344CB8AC3E}">
        <p14:creationId xmlns:p14="http://schemas.microsoft.com/office/powerpoint/2010/main" val="267471284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>
            <a:extLst>
              <a:ext uri="{FF2B5EF4-FFF2-40B4-BE49-F238E27FC236}">
                <a16:creationId xmlns:a16="http://schemas.microsoft.com/office/drawing/2014/main" id="{470F7B4A-5128-4458-8039-E47B61E7A7AC}"/>
              </a:ext>
            </a:extLst>
          </p:cNvPr>
          <p:cNvSpPr>
            <a:spLocks noChangeAspect="1"/>
          </p:cNvSpPr>
          <p:nvPr/>
        </p:nvSpPr>
        <p:spPr bwMode="auto">
          <a:xfrm>
            <a:off x="8802688" y="5178425"/>
            <a:ext cx="271463" cy="271463"/>
          </a:xfrm>
          <a:custGeom>
            <a:avLst/>
            <a:gdLst>
              <a:gd name="T0" fmla="*/ 279 w 358"/>
              <a:gd name="T1" fmla="*/ 327 h 358"/>
              <a:gd name="T2" fmla="*/ 134 w 358"/>
              <a:gd name="T3" fmla="*/ 182 h 358"/>
              <a:gd name="T4" fmla="*/ 40 w 358"/>
              <a:gd name="T5" fmla="*/ 182 h 358"/>
              <a:gd name="T6" fmla="*/ 13 w 358"/>
              <a:gd name="T7" fmla="*/ 155 h 358"/>
              <a:gd name="T8" fmla="*/ 13 w 358"/>
              <a:gd name="T9" fmla="*/ 107 h 358"/>
              <a:gd name="T10" fmla="*/ 60 w 358"/>
              <a:gd name="T11" fmla="*/ 107 h 358"/>
              <a:gd name="T12" fmla="*/ 111 w 358"/>
              <a:gd name="T13" fmla="*/ 111 h 358"/>
              <a:gd name="T14" fmla="*/ 107 w 358"/>
              <a:gd name="T15" fmla="*/ 60 h 358"/>
              <a:gd name="T16" fmla="*/ 107 w 358"/>
              <a:gd name="T17" fmla="*/ 13 h 358"/>
              <a:gd name="T18" fmla="*/ 154 w 358"/>
              <a:gd name="T19" fmla="*/ 13 h 358"/>
              <a:gd name="T20" fmla="*/ 181 w 358"/>
              <a:gd name="T21" fmla="*/ 40 h 358"/>
              <a:gd name="T22" fmla="*/ 181 w 358"/>
              <a:gd name="T23" fmla="*/ 135 h 358"/>
              <a:gd name="T24" fmla="*/ 327 w 358"/>
              <a:gd name="T25" fmla="*/ 280 h 358"/>
              <a:gd name="T26" fmla="*/ 279 w 358"/>
              <a:gd name="T27" fmla="*/ 327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58" h="358">
                <a:moveTo>
                  <a:pt x="279" y="327"/>
                </a:moveTo>
                <a:lnTo>
                  <a:pt x="134" y="182"/>
                </a:lnTo>
                <a:cubicBezTo>
                  <a:pt x="108" y="208"/>
                  <a:pt x="66" y="208"/>
                  <a:pt x="40" y="182"/>
                </a:cubicBezTo>
                <a:lnTo>
                  <a:pt x="13" y="155"/>
                </a:lnTo>
                <a:cubicBezTo>
                  <a:pt x="0" y="142"/>
                  <a:pt x="0" y="120"/>
                  <a:pt x="13" y="107"/>
                </a:cubicBezTo>
                <a:cubicBezTo>
                  <a:pt x="26" y="94"/>
                  <a:pt x="47" y="94"/>
                  <a:pt x="60" y="107"/>
                </a:cubicBezTo>
                <a:cubicBezTo>
                  <a:pt x="78" y="126"/>
                  <a:pt x="98" y="124"/>
                  <a:pt x="111" y="111"/>
                </a:cubicBezTo>
                <a:cubicBezTo>
                  <a:pt x="124" y="98"/>
                  <a:pt x="125" y="78"/>
                  <a:pt x="107" y="60"/>
                </a:cubicBezTo>
                <a:cubicBezTo>
                  <a:pt x="94" y="47"/>
                  <a:pt x="94" y="26"/>
                  <a:pt x="107" y="13"/>
                </a:cubicBezTo>
                <a:cubicBezTo>
                  <a:pt x="120" y="0"/>
                  <a:pt x="141" y="0"/>
                  <a:pt x="154" y="13"/>
                </a:cubicBezTo>
                <a:lnTo>
                  <a:pt x="181" y="40"/>
                </a:lnTo>
                <a:cubicBezTo>
                  <a:pt x="207" y="66"/>
                  <a:pt x="207" y="109"/>
                  <a:pt x="181" y="135"/>
                </a:cubicBezTo>
                <a:lnTo>
                  <a:pt x="327" y="280"/>
                </a:lnTo>
                <a:cubicBezTo>
                  <a:pt x="358" y="311"/>
                  <a:pt x="311" y="358"/>
                  <a:pt x="279" y="32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FEC60ED9-5E7B-4B68-933D-7ECCB724B6E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302626" y="5180013"/>
            <a:ext cx="252413" cy="254000"/>
          </a:xfrm>
          <a:custGeom>
            <a:avLst/>
            <a:gdLst>
              <a:gd name="T0" fmla="*/ 300 w 334"/>
              <a:gd name="T1" fmla="*/ 300 h 334"/>
              <a:gd name="T2" fmla="*/ 267 w 334"/>
              <a:gd name="T3" fmla="*/ 300 h 334"/>
              <a:gd name="T4" fmla="*/ 267 w 334"/>
              <a:gd name="T5" fmla="*/ 34 h 334"/>
              <a:gd name="T6" fmla="*/ 300 w 334"/>
              <a:gd name="T7" fmla="*/ 34 h 334"/>
              <a:gd name="T8" fmla="*/ 300 w 334"/>
              <a:gd name="T9" fmla="*/ 300 h 334"/>
              <a:gd name="T10" fmla="*/ 234 w 334"/>
              <a:gd name="T11" fmla="*/ 334 h 334"/>
              <a:gd name="T12" fmla="*/ 334 w 334"/>
              <a:gd name="T13" fmla="*/ 334 h 334"/>
              <a:gd name="T14" fmla="*/ 334 w 334"/>
              <a:gd name="T15" fmla="*/ 0 h 334"/>
              <a:gd name="T16" fmla="*/ 234 w 334"/>
              <a:gd name="T17" fmla="*/ 0 h 334"/>
              <a:gd name="T18" fmla="*/ 234 w 334"/>
              <a:gd name="T19" fmla="*/ 334 h 334"/>
              <a:gd name="T20" fmla="*/ 150 w 334"/>
              <a:gd name="T21" fmla="*/ 100 h 334"/>
              <a:gd name="T22" fmla="*/ 184 w 334"/>
              <a:gd name="T23" fmla="*/ 100 h 334"/>
              <a:gd name="T24" fmla="*/ 184 w 334"/>
              <a:gd name="T25" fmla="*/ 300 h 334"/>
              <a:gd name="T26" fmla="*/ 150 w 334"/>
              <a:gd name="T27" fmla="*/ 300 h 334"/>
              <a:gd name="T28" fmla="*/ 150 w 334"/>
              <a:gd name="T29" fmla="*/ 100 h 334"/>
              <a:gd name="T30" fmla="*/ 117 w 334"/>
              <a:gd name="T31" fmla="*/ 334 h 334"/>
              <a:gd name="T32" fmla="*/ 217 w 334"/>
              <a:gd name="T33" fmla="*/ 334 h 334"/>
              <a:gd name="T34" fmla="*/ 217 w 334"/>
              <a:gd name="T35" fmla="*/ 67 h 334"/>
              <a:gd name="T36" fmla="*/ 117 w 334"/>
              <a:gd name="T37" fmla="*/ 67 h 334"/>
              <a:gd name="T38" fmla="*/ 117 w 334"/>
              <a:gd name="T39" fmla="*/ 334 h 334"/>
              <a:gd name="T40" fmla="*/ 34 w 334"/>
              <a:gd name="T41" fmla="*/ 200 h 334"/>
              <a:gd name="T42" fmla="*/ 67 w 334"/>
              <a:gd name="T43" fmla="*/ 200 h 334"/>
              <a:gd name="T44" fmla="*/ 67 w 334"/>
              <a:gd name="T45" fmla="*/ 300 h 334"/>
              <a:gd name="T46" fmla="*/ 34 w 334"/>
              <a:gd name="T47" fmla="*/ 300 h 334"/>
              <a:gd name="T48" fmla="*/ 34 w 334"/>
              <a:gd name="T49" fmla="*/ 200 h 334"/>
              <a:gd name="T50" fmla="*/ 0 w 334"/>
              <a:gd name="T51" fmla="*/ 334 h 334"/>
              <a:gd name="T52" fmla="*/ 100 w 334"/>
              <a:gd name="T53" fmla="*/ 334 h 334"/>
              <a:gd name="T54" fmla="*/ 100 w 334"/>
              <a:gd name="T55" fmla="*/ 167 h 334"/>
              <a:gd name="T56" fmla="*/ 0 w 334"/>
              <a:gd name="T57" fmla="*/ 167 h 334"/>
              <a:gd name="T58" fmla="*/ 0 w 334"/>
              <a:gd name="T59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4" h="334">
                <a:moveTo>
                  <a:pt x="300" y="300"/>
                </a:moveTo>
                <a:lnTo>
                  <a:pt x="267" y="300"/>
                </a:lnTo>
                <a:lnTo>
                  <a:pt x="267" y="34"/>
                </a:lnTo>
                <a:lnTo>
                  <a:pt x="300" y="34"/>
                </a:lnTo>
                <a:lnTo>
                  <a:pt x="300" y="300"/>
                </a:lnTo>
                <a:close/>
                <a:moveTo>
                  <a:pt x="234" y="334"/>
                </a:moveTo>
                <a:lnTo>
                  <a:pt x="334" y="334"/>
                </a:lnTo>
                <a:lnTo>
                  <a:pt x="334" y="0"/>
                </a:lnTo>
                <a:lnTo>
                  <a:pt x="234" y="0"/>
                </a:lnTo>
                <a:lnTo>
                  <a:pt x="234" y="334"/>
                </a:lnTo>
                <a:close/>
                <a:moveTo>
                  <a:pt x="150" y="100"/>
                </a:moveTo>
                <a:lnTo>
                  <a:pt x="184" y="100"/>
                </a:lnTo>
                <a:lnTo>
                  <a:pt x="184" y="300"/>
                </a:lnTo>
                <a:lnTo>
                  <a:pt x="150" y="300"/>
                </a:lnTo>
                <a:lnTo>
                  <a:pt x="150" y="100"/>
                </a:lnTo>
                <a:close/>
                <a:moveTo>
                  <a:pt x="117" y="334"/>
                </a:moveTo>
                <a:lnTo>
                  <a:pt x="217" y="334"/>
                </a:lnTo>
                <a:lnTo>
                  <a:pt x="217" y="67"/>
                </a:lnTo>
                <a:lnTo>
                  <a:pt x="117" y="67"/>
                </a:lnTo>
                <a:lnTo>
                  <a:pt x="117" y="334"/>
                </a:lnTo>
                <a:close/>
                <a:moveTo>
                  <a:pt x="34" y="200"/>
                </a:moveTo>
                <a:lnTo>
                  <a:pt x="67" y="200"/>
                </a:lnTo>
                <a:lnTo>
                  <a:pt x="67" y="300"/>
                </a:lnTo>
                <a:lnTo>
                  <a:pt x="34" y="300"/>
                </a:lnTo>
                <a:lnTo>
                  <a:pt x="34" y="200"/>
                </a:lnTo>
                <a:close/>
                <a:moveTo>
                  <a:pt x="0" y="334"/>
                </a:moveTo>
                <a:lnTo>
                  <a:pt x="100" y="334"/>
                </a:lnTo>
                <a:lnTo>
                  <a:pt x="100" y="167"/>
                </a:lnTo>
                <a:lnTo>
                  <a:pt x="0" y="167"/>
                </a:lnTo>
                <a:lnTo>
                  <a:pt x="0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03194A22-C493-4849-A9CF-272BA98937A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99388" y="5180013"/>
            <a:ext cx="252413" cy="254000"/>
          </a:xfrm>
          <a:custGeom>
            <a:avLst/>
            <a:gdLst>
              <a:gd name="T0" fmla="*/ 300 w 333"/>
              <a:gd name="T1" fmla="*/ 284 h 334"/>
              <a:gd name="T2" fmla="*/ 283 w 333"/>
              <a:gd name="T3" fmla="*/ 300 h 334"/>
              <a:gd name="T4" fmla="*/ 266 w 333"/>
              <a:gd name="T5" fmla="*/ 284 h 334"/>
              <a:gd name="T6" fmla="*/ 266 w 333"/>
              <a:gd name="T7" fmla="*/ 50 h 334"/>
              <a:gd name="T8" fmla="*/ 283 w 333"/>
              <a:gd name="T9" fmla="*/ 34 h 334"/>
              <a:gd name="T10" fmla="*/ 300 w 333"/>
              <a:gd name="T11" fmla="*/ 50 h 334"/>
              <a:gd name="T12" fmla="*/ 300 w 333"/>
              <a:gd name="T13" fmla="*/ 284 h 334"/>
              <a:gd name="T14" fmla="*/ 300 w 333"/>
              <a:gd name="T15" fmla="*/ 0 h 334"/>
              <a:gd name="T16" fmla="*/ 266 w 333"/>
              <a:gd name="T17" fmla="*/ 0 h 334"/>
              <a:gd name="T18" fmla="*/ 233 w 333"/>
              <a:gd name="T19" fmla="*/ 34 h 334"/>
              <a:gd name="T20" fmla="*/ 233 w 333"/>
              <a:gd name="T21" fmla="*/ 300 h 334"/>
              <a:gd name="T22" fmla="*/ 266 w 333"/>
              <a:gd name="T23" fmla="*/ 334 h 334"/>
              <a:gd name="T24" fmla="*/ 300 w 333"/>
              <a:gd name="T25" fmla="*/ 334 h 334"/>
              <a:gd name="T26" fmla="*/ 333 w 333"/>
              <a:gd name="T27" fmla="*/ 300 h 334"/>
              <a:gd name="T28" fmla="*/ 333 w 333"/>
              <a:gd name="T29" fmla="*/ 34 h 334"/>
              <a:gd name="T30" fmla="*/ 300 w 333"/>
              <a:gd name="T31" fmla="*/ 0 h 334"/>
              <a:gd name="T32" fmla="*/ 183 w 333"/>
              <a:gd name="T33" fmla="*/ 284 h 334"/>
              <a:gd name="T34" fmla="*/ 166 w 333"/>
              <a:gd name="T35" fmla="*/ 300 h 334"/>
              <a:gd name="T36" fmla="*/ 150 w 333"/>
              <a:gd name="T37" fmla="*/ 284 h 334"/>
              <a:gd name="T38" fmla="*/ 150 w 333"/>
              <a:gd name="T39" fmla="*/ 117 h 334"/>
              <a:gd name="T40" fmla="*/ 166 w 333"/>
              <a:gd name="T41" fmla="*/ 100 h 334"/>
              <a:gd name="T42" fmla="*/ 183 w 333"/>
              <a:gd name="T43" fmla="*/ 117 h 334"/>
              <a:gd name="T44" fmla="*/ 183 w 333"/>
              <a:gd name="T45" fmla="*/ 284 h 334"/>
              <a:gd name="T46" fmla="*/ 183 w 333"/>
              <a:gd name="T47" fmla="*/ 67 h 334"/>
              <a:gd name="T48" fmla="*/ 150 w 333"/>
              <a:gd name="T49" fmla="*/ 67 h 334"/>
              <a:gd name="T50" fmla="*/ 116 w 333"/>
              <a:gd name="T51" fmla="*/ 100 h 334"/>
              <a:gd name="T52" fmla="*/ 116 w 333"/>
              <a:gd name="T53" fmla="*/ 300 h 334"/>
              <a:gd name="T54" fmla="*/ 150 w 333"/>
              <a:gd name="T55" fmla="*/ 334 h 334"/>
              <a:gd name="T56" fmla="*/ 183 w 333"/>
              <a:gd name="T57" fmla="*/ 334 h 334"/>
              <a:gd name="T58" fmla="*/ 216 w 333"/>
              <a:gd name="T59" fmla="*/ 300 h 334"/>
              <a:gd name="T60" fmla="*/ 216 w 333"/>
              <a:gd name="T61" fmla="*/ 100 h 334"/>
              <a:gd name="T62" fmla="*/ 183 w 333"/>
              <a:gd name="T63" fmla="*/ 67 h 334"/>
              <a:gd name="T64" fmla="*/ 66 w 333"/>
              <a:gd name="T65" fmla="*/ 284 h 334"/>
              <a:gd name="T66" fmla="*/ 50 w 333"/>
              <a:gd name="T67" fmla="*/ 300 h 334"/>
              <a:gd name="T68" fmla="*/ 33 w 333"/>
              <a:gd name="T69" fmla="*/ 284 h 334"/>
              <a:gd name="T70" fmla="*/ 33 w 333"/>
              <a:gd name="T71" fmla="*/ 217 h 334"/>
              <a:gd name="T72" fmla="*/ 50 w 333"/>
              <a:gd name="T73" fmla="*/ 200 h 334"/>
              <a:gd name="T74" fmla="*/ 66 w 333"/>
              <a:gd name="T75" fmla="*/ 217 h 334"/>
              <a:gd name="T76" fmla="*/ 66 w 333"/>
              <a:gd name="T77" fmla="*/ 284 h 334"/>
              <a:gd name="T78" fmla="*/ 66 w 333"/>
              <a:gd name="T79" fmla="*/ 167 h 334"/>
              <a:gd name="T80" fmla="*/ 33 w 333"/>
              <a:gd name="T81" fmla="*/ 167 h 334"/>
              <a:gd name="T82" fmla="*/ 0 w 333"/>
              <a:gd name="T83" fmla="*/ 200 h 334"/>
              <a:gd name="T84" fmla="*/ 0 w 333"/>
              <a:gd name="T85" fmla="*/ 300 h 334"/>
              <a:gd name="T86" fmla="*/ 33 w 333"/>
              <a:gd name="T87" fmla="*/ 334 h 334"/>
              <a:gd name="T88" fmla="*/ 66 w 333"/>
              <a:gd name="T89" fmla="*/ 334 h 334"/>
              <a:gd name="T90" fmla="*/ 100 w 333"/>
              <a:gd name="T91" fmla="*/ 300 h 334"/>
              <a:gd name="T92" fmla="*/ 100 w 333"/>
              <a:gd name="T93" fmla="*/ 200 h 334"/>
              <a:gd name="T94" fmla="*/ 66 w 333"/>
              <a:gd name="T95" fmla="*/ 1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3" h="334">
                <a:moveTo>
                  <a:pt x="300" y="284"/>
                </a:moveTo>
                <a:cubicBezTo>
                  <a:pt x="300" y="293"/>
                  <a:pt x="292" y="300"/>
                  <a:pt x="283" y="300"/>
                </a:cubicBezTo>
                <a:cubicBezTo>
                  <a:pt x="274" y="300"/>
                  <a:pt x="266" y="293"/>
                  <a:pt x="266" y="284"/>
                </a:cubicBezTo>
                <a:lnTo>
                  <a:pt x="266" y="50"/>
                </a:lnTo>
                <a:cubicBezTo>
                  <a:pt x="266" y="41"/>
                  <a:pt x="274" y="34"/>
                  <a:pt x="283" y="34"/>
                </a:cubicBezTo>
                <a:cubicBezTo>
                  <a:pt x="292" y="34"/>
                  <a:pt x="300" y="41"/>
                  <a:pt x="300" y="50"/>
                </a:cubicBezTo>
                <a:lnTo>
                  <a:pt x="300" y="284"/>
                </a:lnTo>
                <a:close/>
                <a:moveTo>
                  <a:pt x="300" y="0"/>
                </a:moveTo>
                <a:lnTo>
                  <a:pt x="266" y="0"/>
                </a:lnTo>
                <a:cubicBezTo>
                  <a:pt x="248" y="0"/>
                  <a:pt x="233" y="15"/>
                  <a:pt x="233" y="34"/>
                </a:cubicBezTo>
                <a:lnTo>
                  <a:pt x="233" y="300"/>
                </a:lnTo>
                <a:cubicBezTo>
                  <a:pt x="233" y="319"/>
                  <a:pt x="248" y="334"/>
                  <a:pt x="266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close/>
                <a:moveTo>
                  <a:pt x="183" y="284"/>
                </a:moveTo>
                <a:cubicBezTo>
                  <a:pt x="183" y="293"/>
                  <a:pt x="176" y="300"/>
                  <a:pt x="166" y="300"/>
                </a:cubicBezTo>
                <a:cubicBezTo>
                  <a:pt x="157" y="300"/>
                  <a:pt x="150" y="293"/>
                  <a:pt x="150" y="284"/>
                </a:cubicBezTo>
                <a:lnTo>
                  <a:pt x="150" y="117"/>
                </a:lnTo>
                <a:cubicBezTo>
                  <a:pt x="150" y="108"/>
                  <a:pt x="157" y="100"/>
                  <a:pt x="166" y="100"/>
                </a:cubicBezTo>
                <a:cubicBezTo>
                  <a:pt x="176" y="100"/>
                  <a:pt x="183" y="108"/>
                  <a:pt x="183" y="117"/>
                </a:cubicBezTo>
                <a:lnTo>
                  <a:pt x="183" y="284"/>
                </a:lnTo>
                <a:close/>
                <a:moveTo>
                  <a:pt x="183" y="67"/>
                </a:moveTo>
                <a:lnTo>
                  <a:pt x="150" y="67"/>
                </a:lnTo>
                <a:cubicBezTo>
                  <a:pt x="131" y="67"/>
                  <a:pt x="116" y="82"/>
                  <a:pt x="116" y="100"/>
                </a:cubicBezTo>
                <a:lnTo>
                  <a:pt x="116" y="300"/>
                </a:lnTo>
                <a:cubicBezTo>
                  <a:pt x="116" y="319"/>
                  <a:pt x="131" y="334"/>
                  <a:pt x="150" y="334"/>
                </a:cubicBezTo>
                <a:lnTo>
                  <a:pt x="183" y="334"/>
                </a:lnTo>
                <a:cubicBezTo>
                  <a:pt x="201" y="334"/>
                  <a:pt x="216" y="319"/>
                  <a:pt x="216" y="300"/>
                </a:cubicBezTo>
                <a:lnTo>
                  <a:pt x="216" y="100"/>
                </a:lnTo>
                <a:cubicBezTo>
                  <a:pt x="216" y="82"/>
                  <a:pt x="201" y="67"/>
                  <a:pt x="183" y="67"/>
                </a:cubicBezTo>
                <a:close/>
                <a:moveTo>
                  <a:pt x="66" y="284"/>
                </a:moveTo>
                <a:cubicBezTo>
                  <a:pt x="66" y="293"/>
                  <a:pt x="59" y="300"/>
                  <a:pt x="50" y="300"/>
                </a:cubicBezTo>
                <a:cubicBezTo>
                  <a:pt x="40" y="300"/>
                  <a:pt x="33" y="293"/>
                  <a:pt x="33" y="284"/>
                </a:cubicBezTo>
                <a:lnTo>
                  <a:pt x="33" y="217"/>
                </a:lnTo>
                <a:cubicBezTo>
                  <a:pt x="33" y="208"/>
                  <a:pt x="40" y="200"/>
                  <a:pt x="50" y="200"/>
                </a:cubicBezTo>
                <a:cubicBezTo>
                  <a:pt x="59" y="200"/>
                  <a:pt x="66" y="208"/>
                  <a:pt x="66" y="217"/>
                </a:cubicBezTo>
                <a:lnTo>
                  <a:pt x="66" y="284"/>
                </a:lnTo>
                <a:close/>
                <a:moveTo>
                  <a:pt x="66" y="167"/>
                </a:moveTo>
                <a:lnTo>
                  <a:pt x="33" y="167"/>
                </a:lnTo>
                <a:cubicBezTo>
                  <a:pt x="15" y="167"/>
                  <a:pt x="0" y="182"/>
                  <a:pt x="0" y="200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66" y="334"/>
                </a:lnTo>
                <a:cubicBezTo>
                  <a:pt x="85" y="334"/>
                  <a:pt x="100" y="319"/>
                  <a:pt x="100" y="300"/>
                </a:cubicBezTo>
                <a:lnTo>
                  <a:pt x="100" y="200"/>
                </a:lnTo>
                <a:cubicBezTo>
                  <a:pt x="100" y="182"/>
                  <a:pt x="85" y="167"/>
                  <a:pt x="66" y="1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BA98ED1E-A822-4DC6-B8AB-E245EEB2ED9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97738" y="5180013"/>
            <a:ext cx="250825" cy="254000"/>
          </a:xfrm>
          <a:custGeom>
            <a:avLst/>
            <a:gdLst>
              <a:gd name="T0" fmla="*/ 300 w 333"/>
              <a:gd name="T1" fmla="*/ 300 h 334"/>
              <a:gd name="T2" fmla="*/ 267 w 333"/>
              <a:gd name="T3" fmla="*/ 300 h 334"/>
              <a:gd name="T4" fmla="*/ 267 w 333"/>
              <a:gd name="T5" fmla="*/ 34 h 334"/>
              <a:gd name="T6" fmla="*/ 300 w 333"/>
              <a:gd name="T7" fmla="*/ 34 h 334"/>
              <a:gd name="T8" fmla="*/ 300 w 333"/>
              <a:gd name="T9" fmla="*/ 300 h 334"/>
              <a:gd name="T10" fmla="*/ 233 w 333"/>
              <a:gd name="T11" fmla="*/ 334 h 334"/>
              <a:gd name="T12" fmla="*/ 333 w 333"/>
              <a:gd name="T13" fmla="*/ 334 h 334"/>
              <a:gd name="T14" fmla="*/ 333 w 333"/>
              <a:gd name="T15" fmla="*/ 0 h 334"/>
              <a:gd name="T16" fmla="*/ 233 w 333"/>
              <a:gd name="T17" fmla="*/ 0 h 334"/>
              <a:gd name="T18" fmla="*/ 233 w 333"/>
              <a:gd name="T19" fmla="*/ 334 h 334"/>
              <a:gd name="T20" fmla="*/ 33 w 333"/>
              <a:gd name="T21" fmla="*/ 100 h 334"/>
              <a:gd name="T22" fmla="*/ 67 w 333"/>
              <a:gd name="T23" fmla="*/ 100 h 334"/>
              <a:gd name="T24" fmla="*/ 67 w 333"/>
              <a:gd name="T25" fmla="*/ 300 h 334"/>
              <a:gd name="T26" fmla="*/ 33 w 333"/>
              <a:gd name="T27" fmla="*/ 300 h 334"/>
              <a:gd name="T28" fmla="*/ 33 w 333"/>
              <a:gd name="T29" fmla="*/ 100 h 334"/>
              <a:gd name="T30" fmla="*/ 0 w 333"/>
              <a:gd name="T31" fmla="*/ 334 h 334"/>
              <a:gd name="T32" fmla="*/ 100 w 333"/>
              <a:gd name="T33" fmla="*/ 334 h 334"/>
              <a:gd name="T34" fmla="*/ 100 w 333"/>
              <a:gd name="T35" fmla="*/ 67 h 334"/>
              <a:gd name="T36" fmla="*/ 0 w 333"/>
              <a:gd name="T37" fmla="*/ 67 h 334"/>
              <a:gd name="T38" fmla="*/ 0 w 333"/>
              <a:gd name="T39" fmla="*/ 334 h 334"/>
              <a:gd name="T40" fmla="*/ 150 w 333"/>
              <a:gd name="T41" fmla="*/ 200 h 334"/>
              <a:gd name="T42" fmla="*/ 183 w 333"/>
              <a:gd name="T43" fmla="*/ 200 h 334"/>
              <a:gd name="T44" fmla="*/ 183 w 333"/>
              <a:gd name="T45" fmla="*/ 300 h 334"/>
              <a:gd name="T46" fmla="*/ 150 w 333"/>
              <a:gd name="T47" fmla="*/ 300 h 334"/>
              <a:gd name="T48" fmla="*/ 150 w 333"/>
              <a:gd name="T49" fmla="*/ 200 h 334"/>
              <a:gd name="T50" fmla="*/ 117 w 333"/>
              <a:gd name="T51" fmla="*/ 334 h 334"/>
              <a:gd name="T52" fmla="*/ 217 w 333"/>
              <a:gd name="T53" fmla="*/ 334 h 334"/>
              <a:gd name="T54" fmla="*/ 217 w 333"/>
              <a:gd name="T55" fmla="*/ 167 h 334"/>
              <a:gd name="T56" fmla="*/ 117 w 333"/>
              <a:gd name="T57" fmla="*/ 167 h 334"/>
              <a:gd name="T58" fmla="*/ 117 w 333"/>
              <a:gd name="T59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3" h="334">
                <a:moveTo>
                  <a:pt x="300" y="300"/>
                </a:moveTo>
                <a:lnTo>
                  <a:pt x="267" y="300"/>
                </a:lnTo>
                <a:lnTo>
                  <a:pt x="267" y="34"/>
                </a:lnTo>
                <a:lnTo>
                  <a:pt x="300" y="34"/>
                </a:lnTo>
                <a:lnTo>
                  <a:pt x="300" y="300"/>
                </a:lnTo>
                <a:close/>
                <a:moveTo>
                  <a:pt x="233" y="334"/>
                </a:moveTo>
                <a:lnTo>
                  <a:pt x="333" y="334"/>
                </a:lnTo>
                <a:lnTo>
                  <a:pt x="333" y="0"/>
                </a:lnTo>
                <a:lnTo>
                  <a:pt x="233" y="0"/>
                </a:lnTo>
                <a:lnTo>
                  <a:pt x="233" y="334"/>
                </a:lnTo>
                <a:close/>
                <a:moveTo>
                  <a:pt x="33" y="100"/>
                </a:moveTo>
                <a:lnTo>
                  <a:pt x="67" y="100"/>
                </a:lnTo>
                <a:lnTo>
                  <a:pt x="67" y="300"/>
                </a:lnTo>
                <a:lnTo>
                  <a:pt x="33" y="300"/>
                </a:lnTo>
                <a:lnTo>
                  <a:pt x="33" y="100"/>
                </a:lnTo>
                <a:close/>
                <a:moveTo>
                  <a:pt x="0" y="334"/>
                </a:moveTo>
                <a:lnTo>
                  <a:pt x="100" y="334"/>
                </a:lnTo>
                <a:lnTo>
                  <a:pt x="100" y="67"/>
                </a:lnTo>
                <a:lnTo>
                  <a:pt x="0" y="67"/>
                </a:lnTo>
                <a:lnTo>
                  <a:pt x="0" y="334"/>
                </a:lnTo>
                <a:close/>
                <a:moveTo>
                  <a:pt x="150" y="200"/>
                </a:moveTo>
                <a:lnTo>
                  <a:pt x="183" y="200"/>
                </a:lnTo>
                <a:lnTo>
                  <a:pt x="183" y="300"/>
                </a:lnTo>
                <a:lnTo>
                  <a:pt x="150" y="300"/>
                </a:lnTo>
                <a:lnTo>
                  <a:pt x="150" y="200"/>
                </a:lnTo>
                <a:close/>
                <a:moveTo>
                  <a:pt x="117" y="334"/>
                </a:moveTo>
                <a:lnTo>
                  <a:pt x="217" y="334"/>
                </a:lnTo>
                <a:lnTo>
                  <a:pt x="217" y="167"/>
                </a:lnTo>
                <a:lnTo>
                  <a:pt x="117" y="167"/>
                </a:lnTo>
                <a:lnTo>
                  <a:pt x="117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99A6B623-069C-4B94-A83C-3773A378AB5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94501" y="5180013"/>
            <a:ext cx="250825" cy="254000"/>
          </a:xfrm>
          <a:custGeom>
            <a:avLst/>
            <a:gdLst>
              <a:gd name="T0" fmla="*/ 300 w 334"/>
              <a:gd name="T1" fmla="*/ 284 h 334"/>
              <a:gd name="T2" fmla="*/ 284 w 334"/>
              <a:gd name="T3" fmla="*/ 300 h 334"/>
              <a:gd name="T4" fmla="*/ 267 w 334"/>
              <a:gd name="T5" fmla="*/ 284 h 334"/>
              <a:gd name="T6" fmla="*/ 267 w 334"/>
              <a:gd name="T7" fmla="*/ 50 h 334"/>
              <a:gd name="T8" fmla="*/ 284 w 334"/>
              <a:gd name="T9" fmla="*/ 34 h 334"/>
              <a:gd name="T10" fmla="*/ 300 w 334"/>
              <a:gd name="T11" fmla="*/ 50 h 334"/>
              <a:gd name="T12" fmla="*/ 300 w 334"/>
              <a:gd name="T13" fmla="*/ 284 h 334"/>
              <a:gd name="T14" fmla="*/ 300 w 334"/>
              <a:gd name="T15" fmla="*/ 0 h 334"/>
              <a:gd name="T16" fmla="*/ 267 w 334"/>
              <a:gd name="T17" fmla="*/ 0 h 334"/>
              <a:gd name="T18" fmla="*/ 234 w 334"/>
              <a:gd name="T19" fmla="*/ 34 h 334"/>
              <a:gd name="T20" fmla="*/ 234 w 334"/>
              <a:gd name="T21" fmla="*/ 300 h 334"/>
              <a:gd name="T22" fmla="*/ 267 w 334"/>
              <a:gd name="T23" fmla="*/ 334 h 334"/>
              <a:gd name="T24" fmla="*/ 300 w 334"/>
              <a:gd name="T25" fmla="*/ 334 h 334"/>
              <a:gd name="T26" fmla="*/ 334 w 334"/>
              <a:gd name="T27" fmla="*/ 300 h 334"/>
              <a:gd name="T28" fmla="*/ 334 w 334"/>
              <a:gd name="T29" fmla="*/ 34 h 334"/>
              <a:gd name="T30" fmla="*/ 300 w 334"/>
              <a:gd name="T31" fmla="*/ 0 h 334"/>
              <a:gd name="T32" fmla="*/ 67 w 334"/>
              <a:gd name="T33" fmla="*/ 284 h 334"/>
              <a:gd name="T34" fmla="*/ 50 w 334"/>
              <a:gd name="T35" fmla="*/ 300 h 334"/>
              <a:gd name="T36" fmla="*/ 34 w 334"/>
              <a:gd name="T37" fmla="*/ 284 h 334"/>
              <a:gd name="T38" fmla="*/ 34 w 334"/>
              <a:gd name="T39" fmla="*/ 117 h 334"/>
              <a:gd name="T40" fmla="*/ 50 w 334"/>
              <a:gd name="T41" fmla="*/ 100 h 334"/>
              <a:gd name="T42" fmla="*/ 67 w 334"/>
              <a:gd name="T43" fmla="*/ 117 h 334"/>
              <a:gd name="T44" fmla="*/ 67 w 334"/>
              <a:gd name="T45" fmla="*/ 284 h 334"/>
              <a:gd name="T46" fmla="*/ 67 w 334"/>
              <a:gd name="T47" fmla="*/ 67 h 334"/>
              <a:gd name="T48" fmla="*/ 34 w 334"/>
              <a:gd name="T49" fmla="*/ 67 h 334"/>
              <a:gd name="T50" fmla="*/ 0 w 334"/>
              <a:gd name="T51" fmla="*/ 100 h 334"/>
              <a:gd name="T52" fmla="*/ 0 w 334"/>
              <a:gd name="T53" fmla="*/ 300 h 334"/>
              <a:gd name="T54" fmla="*/ 34 w 334"/>
              <a:gd name="T55" fmla="*/ 334 h 334"/>
              <a:gd name="T56" fmla="*/ 67 w 334"/>
              <a:gd name="T57" fmla="*/ 334 h 334"/>
              <a:gd name="T58" fmla="*/ 100 w 334"/>
              <a:gd name="T59" fmla="*/ 300 h 334"/>
              <a:gd name="T60" fmla="*/ 100 w 334"/>
              <a:gd name="T61" fmla="*/ 100 h 334"/>
              <a:gd name="T62" fmla="*/ 67 w 334"/>
              <a:gd name="T63" fmla="*/ 67 h 334"/>
              <a:gd name="T64" fmla="*/ 184 w 334"/>
              <a:gd name="T65" fmla="*/ 284 h 334"/>
              <a:gd name="T66" fmla="*/ 167 w 334"/>
              <a:gd name="T67" fmla="*/ 300 h 334"/>
              <a:gd name="T68" fmla="*/ 150 w 334"/>
              <a:gd name="T69" fmla="*/ 284 h 334"/>
              <a:gd name="T70" fmla="*/ 150 w 334"/>
              <a:gd name="T71" fmla="*/ 217 h 334"/>
              <a:gd name="T72" fmla="*/ 167 w 334"/>
              <a:gd name="T73" fmla="*/ 200 h 334"/>
              <a:gd name="T74" fmla="*/ 184 w 334"/>
              <a:gd name="T75" fmla="*/ 217 h 334"/>
              <a:gd name="T76" fmla="*/ 184 w 334"/>
              <a:gd name="T77" fmla="*/ 284 h 334"/>
              <a:gd name="T78" fmla="*/ 184 w 334"/>
              <a:gd name="T79" fmla="*/ 167 h 334"/>
              <a:gd name="T80" fmla="*/ 150 w 334"/>
              <a:gd name="T81" fmla="*/ 167 h 334"/>
              <a:gd name="T82" fmla="*/ 117 w 334"/>
              <a:gd name="T83" fmla="*/ 200 h 334"/>
              <a:gd name="T84" fmla="*/ 117 w 334"/>
              <a:gd name="T85" fmla="*/ 300 h 334"/>
              <a:gd name="T86" fmla="*/ 150 w 334"/>
              <a:gd name="T87" fmla="*/ 334 h 334"/>
              <a:gd name="T88" fmla="*/ 184 w 334"/>
              <a:gd name="T89" fmla="*/ 334 h 334"/>
              <a:gd name="T90" fmla="*/ 217 w 334"/>
              <a:gd name="T91" fmla="*/ 300 h 334"/>
              <a:gd name="T92" fmla="*/ 217 w 334"/>
              <a:gd name="T93" fmla="*/ 200 h 334"/>
              <a:gd name="T94" fmla="*/ 184 w 334"/>
              <a:gd name="T95" fmla="*/ 1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4" h="334">
                <a:moveTo>
                  <a:pt x="300" y="284"/>
                </a:moveTo>
                <a:cubicBezTo>
                  <a:pt x="300" y="293"/>
                  <a:pt x="293" y="300"/>
                  <a:pt x="284" y="300"/>
                </a:cubicBezTo>
                <a:cubicBezTo>
                  <a:pt x="274" y="300"/>
                  <a:pt x="267" y="293"/>
                  <a:pt x="267" y="284"/>
                </a:cubicBezTo>
                <a:lnTo>
                  <a:pt x="267" y="50"/>
                </a:lnTo>
                <a:cubicBezTo>
                  <a:pt x="267" y="41"/>
                  <a:pt x="274" y="34"/>
                  <a:pt x="284" y="34"/>
                </a:cubicBezTo>
                <a:cubicBezTo>
                  <a:pt x="293" y="34"/>
                  <a:pt x="300" y="41"/>
                  <a:pt x="300" y="50"/>
                </a:cubicBezTo>
                <a:lnTo>
                  <a:pt x="300" y="284"/>
                </a:lnTo>
                <a:close/>
                <a:moveTo>
                  <a:pt x="300" y="0"/>
                </a:moveTo>
                <a:lnTo>
                  <a:pt x="267" y="0"/>
                </a:lnTo>
                <a:cubicBezTo>
                  <a:pt x="249" y="0"/>
                  <a:pt x="234" y="15"/>
                  <a:pt x="234" y="34"/>
                </a:cubicBezTo>
                <a:lnTo>
                  <a:pt x="234" y="300"/>
                </a:lnTo>
                <a:cubicBezTo>
                  <a:pt x="234" y="319"/>
                  <a:pt x="249" y="334"/>
                  <a:pt x="267" y="334"/>
                </a:cubicBezTo>
                <a:lnTo>
                  <a:pt x="300" y="334"/>
                </a:lnTo>
                <a:cubicBezTo>
                  <a:pt x="319" y="334"/>
                  <a:pt x="334" y="319"/>
                  <a:pt x="334" y="300"/>
                </a:cubicBezTo>
                <a:lnTo>
                  <a:pt x="334" y="34"/>
                </a:lnTo>
                <a:cubicBezTo>
                  <a:pt x="334" y="15"/>
                  <a:pt x="319" y="0"/>
                  <a:pt x="300" y="0"/>
                </a:cubicBezTo>
                <a:close/>
                <a:moveTo>
                  <a:pt x="67" y="284"/>
                </a:moveTo>
                <a:cubicBezTo>
                  <a:pt x="67" y="293"/>
                  <a:pt x="60" y="300"/>
                  <a:pt x="50" y="300"/>
                </a:cubicBezTo>
                <a:cubicBezTo>
                  <a:pt x="41" y="300"/>
                  <a:pt x="34" y="293"/>
                  <a:pt x="34" y="284"/>
                </a:cubicBezTo>
                <a:lnTo>
                  <a:pt x="34" y="117"/>
                </a:lnTo>
                <a:cubicBezTo>
                  <a:pt x="34" y="108"/>
                  <a:pt x="41" y="100"/>
                  <a:pt x="50" y="100"/>
                </a:cubicBezTo>
                <a:cubicBezTo>
                  <a:pt x="60" y="100"/>
                  <a:pt x="67" y="108"/>
                  <a:pt x="67" y="117"/>
                </a:cubicBezTo>
                <a:lnTo>
                  <a:pt x="67" y="284"/>
                </a:lnTo>
                <a:close/>
                <a:moveTo>
                  <a:pt x="67" y="67"/>
                </a:moveTo>
                <a:lnTo>
                  <a:pt x="34" y="67"/>
                </a:lnTo>
                <a:cubicBezTo>
                  <a:pt x="15" y="67"/>
                  <a:pt x="0" y="82"/>
                  <a:pt x="0" y="100"/>
                </a:cubicBezTo>
                <a:lnTo>
                  <a:pt x="0" y="300"/>
                </a:lnTo>
                <a:cubicBezTo>
                  <a:pt x="0" y="319"/>
                  <a:pt x="15" y="334"/>
                  <a:pt x="34" y="334"/>
                </a:cubicBezTo>
                <a:lnTo>
                  <a:pt x="67" y="334"/>
                </a:lnTo>
                <a:cubicBezTo>
                  <a:pt x="85" y="334"/>
                  <a:pt x="100" y="319"/>
                  <a:pt x="100" y="300"/>
                </a:cubicBezTo>
                <a:lnTo>
                  <a:pt x="100" y="100"/>
                </a:lnTo>
                <a:cubicBezTo>
                  <a:pt x="100" y="82"/>
                  <a:pt x="85" y="67"/>
                  <a:pt x="67" y="67"/>
                </a:cubicBezTo>
                <a:close/>
                <a:moveTo>
                  <a:pt x="184" y="284"/>
                </a:moveTo>
                <a:cubicBezTo>
                  <a:pt x="184" y="293"/>
                  <a:pt x="176" y="300"/>
                  <a:pt x="167" y="300"/>
                </a:cubicBezTo>
                <a:cubicBezTo>
                  <a:pt x="158" y="300"/>
                  <a:pt x="150" y="293"/>
                  <a:pt x="150" y="284"/>
                </a:cubicBezTo>
                <a:lnTo>
                  <a:pt x="150" y="217"/>
                </a:lnTo>
                <a:cubicBezTo>
                  <a:pt x="150" y="208"/>
                  <a:pt x="158" y="200"/>
                  <a:pt x="167" y="200"/>
                </a:cubicBezTo>
                <a:cubicBezTo>
                  <a:pt x="176" y="200"/>
                  <a:pt x="184" y="208"/>
                  <a:pt x="184" y="217"/>
                </a:cubicBezTo>
                <a:lnTo>
                  <a:pt x="184" y="284"/>
                </a:lnTo>
                <a:close/>
                <a:moveTo>
                  <a:pt x="184" y="167"/>
                </a:moveTo>
                <a:lnTo>
                  <a:pt x="150" y="167"/>
                </a:lnTo>
                <a:cubicBezTo>
                  <a:pt x="132" y="167"/>
                  <a:pt x="117" y="182"/>
                  <a:pt x="117" y="200"/>
                </a:cubicBezTo>
                <a:lnTo>
                  <a:pt x="117" y="300"/>
                </a:lnTo>
                <a:cubicBezTo>
                  <a:pt x="117" y="319"/>
                  <a:pt x="132" y="334"/>
                  <a:pt x="150" y="334"/>
                </a:cubicBezTo>
                <a:lnTo>
                  <a:pt x="184" y="334"/>
                </a:lnTo>
                <a:cubicBezTo>
                  <a:pt x="202" y="334"/>
                  <a:pt x="217" y="319"/>
                  <a:pt x="217" y="300"/>
                </a:cubicBezTo>
                <a:lnTo>
                  <a:pt x="217" y="200"/>
                </a:lnTo>
                <a:cubicBezTo>
                  <a:pt x="217" y="182"/>
                  <a:pt x="202" y="167"/>
                  <a:pt x="184" y="1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DD2B3FA1-7747-44B3-80CF-CA5D7E0D5F5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91263" y="5180013"/>
            <a:ext cx="250825" cy="254000"/>
          </a:xfrm>
          <a:custGeom>
            <a:avLst/>
            <a:gdLst>
              <a:gd name="T0" fmla="*/ 150 w 333"/>
              <a:gd name="T1" fmla="*/ 34 h 334"/>
              <a:gd name="T2" fmla="*/ 183 w 333"/>
              <a:gd name="T3" fmla="*/ 34 h 334"/>
              <a:gd name="T4" fmla="*/ 183 w 333"/>
              <a:gd name="T5" fmla="*/ 300 h 334"/>
              <a:gd name="T6" fmla="*/ 150 w 333"/>
              <a:gd name="T7" fmla="*/ 300 h 334"/>
              <a:gd name="T8" fmla="*/ 150 w 333"/>
              <a:gd name="T9" fmla="*/ 34 h 334"/>
              <a:gd name="T10" fmla="*/ 116 w 333"/>
              <a:gd name="T11" fmla="*/ 334 h 334"/>
              <a:gd name="T12" fmla="*/ 216 w 333"/>
              <a:gd name="T13" fmla="*/ 334 h 334"/>
              <a:gd name="T14" fmla="*/ 216 w 333"/>
              <a:gd name="T15" fmla="*/ 0 h 334"/>
              <a:gd name="T16" fmla="*/ 116 w 333"/>
              <a:gd name="T17" fmla="*/ 0 h 334"/>
              <a:gd name="T18" fmla="*/ 116 w 333"/>
              <a:gd name="T19" fmla="*/ 334 h 334"/>
              <a:gd name="T20" fmla="*/ 33 w 333"/>
              <a:gd name="T21" fmla="*/ 100 h 334"/>
              <a:gd name="T22" fmla="*/ 66 w 333"/>
              <a:gd name="T23" fmla="*/ 100 h 334"/>
              <a:gd name="T24" fmla="*/ 66 w 333"/>
              <a:gd name="T25" fmla="*/ 300 h 334"/>
              <a:gd name="T26" fmla="*/ 33 w 333"/>
              <a:gd name="T27" fmla="*/ 300 h 334"/>
              <a:gd name="T28" fmla="*/ 33 w 333"/>
              <a:gd name="T29" fmla="*/ 100 h 334"/>
              <a:gd name="T30" fmla="*/ 0 w 333"/>
              <a:gd name="T31" fmla="*/ 334 h 334"/>
              <a:gd name="T32" fmla="*/ 100 w 333"/>
              <a:gd name="T33" fmla="*/ 334 h 334"/>
              <a:gd name="T34" fmla="*/ 100 w 333"/>
              <a:gd name="T35" fmla="*/ 67 h 334"/>
              <a:gd name="T36" fmla="*/ 0 w 333"/>
              <a:gd name="T37" fmla="*/ 67 h 334"/>
              <a:gd name="T38" fmla="*/ 0 w 333"/>
              <a:gd name="T39" fmla="*/ 334 h 334"/>
              <a:gd name="T40" fmla="*/ 300 w 333"/>
              <a:gd name="T41" fmla="*/ 300 h 334"/>
              <a:gd name="T42" fmla="*/ 266 w 333"/>
              <a:gd name="T43" fmla="*/ 300 h 334"/>
              <a:gd name="T44" fmla="*/ 266 w 333"/>
              <a:gd name="T45" fmla="*/ 200 h 334"/>
              <a:gd name="T46" fmla="*/ 300 w 333"/>
              <a:gd name="T47" fmla="*/ 200 h 334"/>
              <a:gd name="T48" fmla="*/ 300 w 333"/>
              <a:gd name="T49" fmla="*/ 300 h 334"/>
              <a:gd name="T50" fmla="*/ 233 w 333"/>
              <a:gd name="T51" fmla="*/ 334 h 334"/>
              <a:gd name="T52" fmla="*/ 333 w 333"/>
              <a:gd name="T53" fmla="*/ 334 h 334"/>
              <a:gd name="T54" fmla="*/ 333 w 333"/>
              <a:gd name="T55" fmla="*/ 167 h 334"/>
              <a:gd name="T56" fmla="*/ 233 w 333"/>
              <a:gd name="T57" fmla="*/ 167 h 334"/>
              <a:gd name="T58" fmla="*/ 233 w 333"/>
              <a:gd name="T59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3" h="334">
                <a:moveTo>
                  <a:pt x="150" y="34"/>
                </a:moveTo>
                <a:lnTo>
                  <a:pt x="183" y="34"/>
                </a:lnTo>
                <a:lnTo>
                  <a:pt x="183" y="300"/>
                </a:lnTo>
                <a:lnTo>
                  <a:pt x="150" y="300"/>
                </a:lnTo>
                <a:lnTo>
                  <a:pt x="150" y="34"/>
                </a:lnTo>
                <a:close/>
                <a:moveTo>
                  <a:pt x="116" y="334"/>
                </a:moveTo>
                <a:lnTo>
                  <a:pt x="216" y="334"/>
                </a:lnTo>
                <a:lnTo>
                  <a:pt x="216" y="0"/>
                </a:lnTo>
                <a:lnTo>
                  <a:pt x="116" y="0"/>
                </a:lnTo>
                <a:lnTo>
                  <a:pt x="116" y="334"/>
                </a:lnTo>
                <a:close/>
                <a:moveTo>
                  <a:pt x="33" y="100"/>
                </a:moveTo>
                <a:lnTo>
                  <a:pt x="66" y="100"/>
                </a:lnTo>
                <a:lnTo>
                  <a:pt x="66" y="300"/>
                </a:lnTo>
                <a:lnTo>
                  <a:pt x="33" y="300"/>
                </a:lnTo>
                <a:lnTo>
                  <a:pt x="33" y="100"/>
                </a:lnTo>
                <a:close/>
                <a:moveTo>
                  <a:pt x="0" y="334"/>
                </a:moveTo>
                <a:lnTo>
                  <a:pt x="100" y="334"/>
                </a:lnTo>
                <a:lnTo>
                  <a:pt x="100" y="67"/>
                </a:lnTo>
                <a:lnTo>
                  <a:pt x="0" y="67"/>
                </a:lnTo>
                <a:lnTo>
                  <a:pt x="0" y="334"/>
                </a:lnTo>
                <a:close/>
                <a:moveTo>
                  <a:pt x="300" y="300"/>
                </a:moveTo>
                <a:lnTo>
                  <a:pt x="266" y="300"/>
                </a:lnTo>
                <a:lnTo>
                  <a:pt x="266" y="200"/>
                </a:lnTo>
                <a:lnTo>
                  <a:pt x="300" y="200"/>
                </a:lnTo>
                <a:lnTo>
                  <a:pt x="300" y="300"/>
                </a:lnTo>
                <a:close/>
                <a:moveTo>
                  <a:pt x="233" y="334"/>
                </a:moveTo>
                <a:lnTo>
                  <a:pt x="333" y="334"/>
                </a:lnTo>
                <a:lnTo>
                  <a:pt x="333" y="167"/>
                </a:lnTo>
                <a:lnTo>
                  <a:pt x="233" y="167"/>
                </a:lnTo>
                <a:lnTo>
                  <a:pt x="233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7430A66A-AF69-45F5-B66E-59DA18414DF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817226" y="4673600"/>
            <a:ext cx="250825" cy="254000"/>
          </a:xfrm>
          <a:custGeom>
            <a:avLst/>
            <a:gdLst>
              <a:gd name="T0" fmla="*/ 183 w 333"/>
              <a:gd name="T1" fmla="*/ 283 h 333"/>
              <a:gd name="T2" fmla="*/ 166 w 333"/>
              <a:gd name="T3" fmla="*/ 300 h 333"/>
              <a:gd name="T4" fmla="*/ 150 w 333"/>
              <a:gd name="T5" fmla="*/ 283 h 333"/>
              <a:gd name="T6" fmla="*/ 150 w 333"/>
              <a:gd name="T7" fmla="*/ 50 h 333"/>
              <a:gd name="T8" fmla="*/ 166 w 333"/>
              <a:gd name="T9" fmla="*/ 33 h 333"/>
              <a:gd name="T10" fmla="*/ 183 w 333"/>
              <a:gd name="T11" fmla="*/ 50 h 333"/>
              <a:gd name="T12" fmla="*/ 183 w 333"/>
              <a:gd name="T13" fmla="*/ 283 h 333"/>
              <a:gd name="T14" fmla="*/ 183 w 333"/>
              <a:gd name="T15" fmla="*/ 0 h 333"/>
              <a:gd name="T16" fmla="*/ 150 w 333"/>
              <a:gd name="T17" fmla="*/ 0 h 333"/>
              <a:gd name="T18" fmla="*/ 116 w 333"/>
              <a:gd name="T19" fmla="*/ 33 h 333"/>
              <a:gd name="T20" fmla="*/ 116 w 333"/>
              <a:gd name="T21" fmla="*/ 300 h 333"/>
              <a:gd name="T22" fmla="*/ 150 w 333"/>
              <a:gd name="T23" fmla="*/ 333 h 333"/>
              <a:gd name="T24" fmla="*/ 183 w 333"/>
              <a:gd name="T25" fmla="*/ 333 h 333"/>
              <a:gd name="T26" fmla="*/ 216 w 333"/>
              <a:gd name="T27" fmla="*/ 300 h 333"/>
              <a:gd name="T28" fmla="*/ 216 w 333"/>
              <a:gd name="T29" fmla="*/ 33 h 333"/>
              <a:gd name="T30" fmla="*/ 183 w 333"/>
              <a:gd name="T31" fmla="*/ 0 h 333"/>
              <a:gd name="T32" fmla="*/ 66 w 333"/>
              <a:gd name="T33" fmla="*/ 283 h 333"/>
              <a:gd name="T34" fmla="*/ 50 w 333"/>
              <a:gd name="T35" fmla="*/ 300 h 333"/>
              <a:gd name="T36" fmla="*/ 33 w 333"/>
              <a:gd name="T37" fmla="*/ 283 h 333"/>
              <a:gd name="T38" fmla="*/ 33 w 333"/>
              <a:gd name="T39" fmla="*/ 116 h 333"/>
              <a:gd name="T40" fmla="*/ 50 w 333"/>
              <a:gd name="T41" fmla="*/ 100 h 333"/>
              <a:gd name="T42" fmla="*/ 66 w 333"/>
              <a:gd name="T43" fmla="*/ 116 h 333"/>
              <a:gd name="T44" fmla="*/ 66 w 333"/>
              <a:gd name="T45" fmla="*/ 283 h 333"/>
              <a:gd name="T46" fmla="*/ 66 w 333"/>
              <a:gd name="T47" fmla="*/ 66 h 333"/>
              <a:gd name="T48" fmla="*/ 33 w 333"/>
              <a:gd name="T49" fmla="*/ 66 h 333"/>
              <a:gd name="T50" fmla="*/ 0 w 333"/>
              <a:gd name="T51" fmla="*/ 100 h 333"/>
              <a:gd name="T52" fmla="*/ 0 w 333"/>
              <a:gd name="T53" fmla="*/ 300 h 333"/>
              <a:gd name="T54" fmla="*/ 33 w 333"/>
              <a:gd name="T55" fmla="*/ 333 h 333"/>
              <a:gd name="T56" fmla="*/ 66 w 333"/>
              <a:gd name="T57" fmla="*/ 333 h 333"/>
              <a:gd name="T58" fmla="*/ 100 w 333"/>
              <a:gd name="T59" fmla="*/ 300 h 333"/>
              <a:gd name="T60" fmla="*/ 100 w 333"/>
              <a:gd name="T61" fmla="*/ 100 h 333"/>
              <a:gd name="T62" fmla="*/ 66 w 333"/>
              <a:gd name="T63" fmla="*/ 66 h 333"/>
              <a:gd name="T64" fmla="*/ 300 w 333"/>
              <a:gd name="T65" fmla="*/ 283 h 333"/>
              <a:gd name="T66" fmla="*/ 283 w 333"/>
              <a:gd name="T67" fmla="*/ 300 h 333"/>
              <a:gd name="T68" fmla="*/ 266 w 333"/>
              <a:gd name="T69" fmla="*/ 283 h 333"/>
              <a:gd name="T70" fmla="*/ 266 w 333"/>
              <a:gd name="T71" fmla="*/ 216 h 333"/>
              <a:gd name="T72" fmla="*/ 283 w 333"/>
              <a:gd name="T73" fmla="*/ 200 h 333"/>
              <a:gd name="T74" fmla="*/ 300 w 333"/>
              <a:gd name="T75" fmla="*/ 216 h 333"/>
              <a:gd name="T76" fmla="*/ 300 w 333"/>
              <a:gd name="T77" fmla="*/ 283 h 333"/>
              <a:gd name="T78" fmla="*/ 300 w 333"/>
              <a:gd name="T79" fmla="*/ 166 h 333"/>
              <a:gd name="T80" fmla="*/ 266 w 333"/>
              <a:gd name="T81" fmla="*/ 166 h 333"/>
              <a:gd name="T82" fmla="*/ 233 w 333"/>
              <a:gd name="T83" fmla="*/ 200 h 333"/>
              <a:gd name="T84" fmla="*/ 233 w 333"/>
              <a:gd name="T85" fmla="*/ 300 h 333"/>
              <a:gd name="T86" fmla="*/ 266 w 333"/>
              <a:gd name="T87" fmla="*/ 333 h 333"/>
              <a:gd name="T88" fmla="*/ 300 w 333"/>
              <a:gd name="T89" fmla="*/ 333 h 333"/>
              <a:gd name="T90" fmla="*/ 333 w 333"/>
              <a:gd name="T91" fmla="*/ 300 h 333"/>
              <a:gd name="T92" fmla="*/ 333 w 333"/>
              <a:gd name="T93" fmla="*/ 200 h 333"/>
              <a:gd name="T94" fmla="*/ 300 w 333"/>
              <a:gd name="T95" fmla="*/ 1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3" h="333">
                <a:moveTo>
                  <a:pt x="183" y="283"/>
                </a:moveTo>
                <a:cubicBezTo>
                  <a:pt x="183" y="292"/>
                  <a:pt x="176" y="300"/>
                  <a:pt x="166" y="300"/>
                </a:cubicBezTo>
                <a:cubicBezTo>
                  <a:pt x="157" y="300"/>
                  <a:pt x="150" y="292"/>
                  <a:pt x="150" y="283"/>
                </a:cubicBezTo>
                <a:lnTo>
                  <a:pt x="150" y="50"/>
                </a:lnTo>
                <a:cubicBezTo>
                  <a:pt x="150" y="40"/>
                  <a:pt x="157" y="33"/>
                  <a:pt x="166" y="33"/>
                </a:cubicBezTo>
                <a:cubicBezTo>
                  <a:pt x="176" y="33"/>
                  <a:pt x="183" y="40"/>
                  <a:pt x="183" y="50"/>
                </a:cubicBezTo>
                <a:lnTo>
                  <a:pt x="183" y="283"/>
                </a:lnTo>
                <a:close/>
                <a:moveTo>
                  <a:pt x="183" y="0"/>
                </a:moveTo>
                <a:lnTo>
                  <a:pt x="150" y="0"/>
                </a:lnTo>
                <a:cubicBezTo>
                  <a:pt x="131" y="0"/>
                  <a:pt x="116" y="15"/>
                  <a:pt x="116" y="33"/>
                </a:cubicBezTo>
                <a:lnTo>
                  <a:pt x="116" y="300"/>
                </a:lnTo>
                <a:cubicBezTo>
                  <a:pt x="116" y="318"/>
                  <a:pt x="131" y="333"/>
                  <a:pt x="150" y="333"/>
                </a:cubicBezTo>
                <a:lnTo>
                  <a:pt x="183" y="333"/>
                </a:lnTo>
                <a:cubicBezTo>
                  <a:pt x="201" y="333"/>
                  <a:pt x="216" y="318"/>
                  <a:pt x="216" y="300"/>
                </a:cubicBezTo>
                <a:lnTo>
                  <a:pt x="216" y="33"/>
                </a:lnTo>
                <a:cubicBezTo>
                  <a:pt x="216" y="15"/>
                  <a:pt x="201" y="0"/>
                  <a:pt x="183" y="0"/>
                </a:cubicBezTo>
                <a:close/>
                <a:moveTo>
                  <a:pt x="66" y="283"/>
                </a:moveTo>
                <a:cubicBezTo>
                  <a:pt x="66" y="292"/>
                  <a:pt x="59" y="300"/>
                  <a:pt x="50" y="300"/>
                </a:cubicBezTo>
                <a:cubicBezTo>
                  <a:pt x="40" y="300"/>
                  <a:pt x="33" y="292"/>
                  <a:pt x="33" y="283"/>
                </a:cubicBezTo>
                <a:lnTo>
                  <a:pt x="33" y="116"/>
                </a:lnTo>
                <a:cubicBezTo>
                  <a:pt x="33" y="107"/>
                  <a:pt x="40" y="100"/>
                  <a:pt x="50" y="100"/>
                </a:cubicBezTo>
                <a:cubicBezTo>
                  <a:pt x="59" y="100"/>
                  <a:pt x="66" y="107"/>
                  <a:pt x="66" y="116"/>
                </a:cubicBezTo>
                <a:lnTo>
                  <a:pt x="66" y="283"/>
                </a:lnTo>
                <a:close/>
                <a:moveTo>
                  <a:pt x="66" y="66"/>
                </a:moveTo>
                <a:lnTo>
                  <a:pt x="33" y="66"/>
                </a:lnTo>
                <a:cubicBezTo>
                  <a:pt x="15" y="66"/>
                  <a:pt x="0" y="81"/>
                  <a:pt x="0" y="100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66" y="333"/>
                </a:lnTo>
                <a:cubicBezTo>
                  <a:pt x="85" y="333"/>
                  <a:pt x="100" y="318"/>
                  <a:pt x="100" y="300"/>
                </a:cubicBezTo>
                <a:lnTo>
                  <a:pt x="100" y="100"/>
                </a:lnTo>
                <a:cubicBezTo>
                  <a:pt x="100" y="81"/>
                  <a:pt x="85" y="66"/>
                  <a:pt x="66" y="66"/>
                </a:cubicBezTo>
                <a:close/>
                <a:moveTo>
                  <a:pt x="300" y="283"/>
                </a:moveTo>
                <a:cubicBezTo>
                  <a:pt x="300" y="292"/>
                  <a:pt x="292" y="300"/>
                  <a:pt x="283" y="300"/>
                </a:cubicBezTo>
                <a:cubicBezTo>
                  <a:pt x="274" y="300"/>
                  <a:pt x="266" y="292"/>
                  <a:pt x="266" y="283"/>
                </a:cubicBezTo>
                <a:lnTo>
                  <a:pt x="266" y="216"/>
                </a:lnTo>
                <a:cubicBezTo>
                  <a:pt x="266" y="207"/>
                  <a:pt x="274" y="200"/>
                  <a:pt x="283" y="200"/>
                </a:cubicBezTo>
                <a:cubicBezTo>
                  <a:pt x="292" y="200"/>
                  <a:pt x="300" y="207"/>
                  <a:pt x="300" y="216"/>
                </a:cubicBezTo>
                <a:lnTo>
                  <a:pt x="300" y="283"/>
                </a:lnTo>
                <a:close/>
                <a:moveTo>
                  <a:pt x="300" y="166"/>
                </a:moveTo>
                <a:lnTo>
                  <a:pt x="266" y="166"/>
                </a:lnTo>
                <a:cubicBezTo>
                  <a:pt x="248" y="166"/>
                  <a:pt x="233" y="181"/>
                  <a:pt x="233" y="200"/>
                </a:cubicBezTo>
                <a:lnTo>
                  <a:pt x="233" y="300"/>
                </a:lnTo>
                <a:cubicBezTo>
                  <a:pt x="233" y="318"/>
                  <a:pt x="248" y="333"/>
                  <a:pt x="266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200"/>
                </a:lnTo>
                <a:cubicBezTo>
                  <a:pt x="333" y="181"/>
                  <a:pt x="318" y="166"/>
                  <a:pt x="300" y="1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B79C98DC-4F6A-493C-A302-5EF32D8D9E6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313988" y="4673600"/>
            <a:ext cx="250825" cy="254000"/>
          </a:xfrm>
          <a:custGeom>
            <a:avLst/>
            <a:gdLst>
              <a:gd name="T0" fmla="*/ 67 w 333"/>
              <a:gd name="T1" fmla="*/ 233 h 333"/>
              <a:gd name="T2" fmla="*/ 33 w 333"/>
              <a:gd name="T3" fmla="*/ 233 h 333"/>
              <a:gd name="T4" fmla="*/ 33 w 333"/>
              <a:gd name="T5" fmla="*/ 100 h 333"/>
              <a:gd name="T6" fmla="*/ 67 w 333"/>
              <a:gd name="T7" fmla="*/ 100 h 333"/>
              <a:gd name="T8" fmla="*/ 67 w 333"/>
              <a:gd name="T9" fmla="*/ 66 h 333"/>
              <a:gd name="T10" fmla="*/ 0 w 333"/>
              <a:gd name="T11" fmla="*/ 66 h 333"/>
              <a:gd name="T12" fmla="*/ 0 w 333"/>
              <a:gd name="T13" fmla="*/ 266 h 333"/>
              <a:gd name="T14" fmla="*/ 67 w 333"/>
              <a:gd name="T15" fmla="*/ 266 h 333"/>
              <a:gd name="T16" fmla="*/ 67 w 333"/>
              <a:gd name="T17" fmla="*/ 233 h 333"/>
              <a:gd name="T18" fmla="*/ 167 w 333"/>
              <a:gd name="T19" fmla="*/ 66 h 333"/>
              <a:gd name="T20" fmla="*/ 167 w 333"/>
              <a:gd name="T21" fmla="*/ 100 h 333"/>
              <a:gd name="T22" fmla="*/ 300 w 333"/>
              <a:gd name="T23" fmla="*/ 100 h 333"/>
              <a:gd name="T24" fmla="*/ 300 w 333"/>
              <a:gd name="T25" fmla="*/ 233 h 333"/>
              <a:gd name="T26" fmla="*/ 167 w 333"/>
              <a:gd name="T27" fmla="*/ 233 h 333"/>
              <a:gd name="T28" fmla="*/ 167 w 333"/>
              <a:gd name="T29" fmla="*/ 266 h 333"/>
              <a:gd name="T30" fmla="*/ 333 w 333"/>
              <a:gd name="T31" fmla="*/ 266 h 333"/>
              <a:gd name="T32" fmla="*/ 333 w 333"/>
              <a:gd name="T33" fmla="*/ 66 h 333"/>
              <a:gd name="T34" fmla="*/ 167 w 333"/>
              <a:gd name="T35" fmla="*/ 66 h 333"/>
              <a:gd name="T36" fmla="*/ 133 w 333"/>
              <a:gd name="T37" fmla="*/ 300 h 333"/>
              <a:gd name="T38" fmla="*/ 167 w 333"/>
              <a:gd name="T39" fmla="*/ 300 h 333"/>
              <a:gd name="T40" fmla="*/ 167 w 333"/>
              <a:gd name="T41" fmla="*/ 333 h 333"/>
              <a:gd name="T42" fmla="*/ 67 w 333"/>
              <a:gd name="T43" fmla="*/ 333 h 333"/>
              <a:gd name="T44" fmla="*/ 67 w 333"/>
              <a:gd name="T45" fmla="*/ 300 h 333"/>
              <a:gd name="T46" fmla="*/ 100 w 333"/>
              <a:gd name="T47" fmla="*/ 300 h 333"/>
              <a:gd name="T48" fmla="*/ 100 w 333"/>
              <a:gd name="T49" fmla="*/ 33 h 333"/>
              <a:gd name="T50" fmla="*/ 67 w 333"/>
              <a:gd name="T51" fmla="*/ 33 h 333"/>
              <a:gd name="T52" fmla="*/ 67 w 333"/>
              <a:gd name="T53" fmla="*/ 0 h 333"/>
              <a:gd name="T54" fmla="*/ 167 w 333"/>
              <a:gd name="T55" fmla="*/ 0 h 333"/>
              <a:gd name="T56" fmla="*/ 167 w 333"/>
              <a:gd name="T57" fmla="*/ 33 h 333"/>
              <a:gd name="T58" fmla="*/ 133 w 333"/>
              <a:gd name="T59" fmla="*/ 33 h 333"/>
              <a:gd name="T60" fmla="*/ 133 w 333"/>
              <a:gd name="T61" fmla="*/ 3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3" h="333">
                <a:moveTo>
                  <a:pt x="67" y="233"/>
                </a:moveTo>
                <a:lnTo>
                  <a:pt x="33" y="233"/>
                </a:lnTo>
                <a:lnTo>
                  <a:pt x="33" y="100"/>
                </a:lnTo>
                <a:lnTo>
                  <a:pt x="67" y="100"/>
                </a:lnTo>
                <a:lnTo>
                  <a:pt x="67" y="66"/>
                </a:lnTo>
                <a:lnTo>
                  <a:pt x="0" y="66"/>
                </a:lnTo>
                <a:lnTo>
                  <a:pt x="0" y="266"/>
                </a:lnTo>
                <a:lnTo>
                  <a:pt x="67" y="266"/>
                </a:lnTo>
                <a:lnTo>
                  <a:pt x="67" y="233"/>
                </a:lnTo>
                <a:close/>
                <a:moveTo>
                  <a:pt x="167" y="66"/>
                </a:moveTo>
                <a:lnTo>
                  <a:pt x="167" y="100"/>
                </a:lnTo>
                <a:lnTo>
                  <a:pt x="300" y="100"/>
                </a:lnTo>
                <a:lnTo>
                  <a:pt x="300" y="233"/>
                </a:lnTo>
                <a:lnTo>
                  <a:pt x="167" y="233"/>
                </a:lnTo>
                <a:lnTo>
                  <a:pt x="167" y="266"/>
                </a:lnTo>
                <a:lnTo>
                  <a:pt x="333" y="266"/>
                </a:lnTo>
                <a:lnTo>
                  <a:pt x="333" y="66"/>
                </a:lnTo>
                <a:lnTo>
                  <a:pt x="167" y="66"/>
                </a:lnTo>
                <a:close/>
                <a:moveTo>
                  <a:pt x="133" y="300"/>
                </a:moveTo>
                <a:lnTo>
                  <a:pt x="167" y="300"/>
                </a:lnTo>
                <a:lnTo>
                  <a:pt x="167" y="333"/>
                </a:lnTo>
                <a:lnTo>
                  <a:pt x="67" y="333"/>
                </a:lnTo>
                <a:lnTo>
                  <a:pt x="67" y="300"/>
                </a:lnTo>
                <a:lnTo>
                  <a:pt x="100" y="300"/>
                </a:lnTo>
                <a:lnTo>
                  <a:pt x="100" y="33"/>
                </a:lnTo>
                <a:lnTo>
                  <a:pt x="67" y="33"/>
                </a:lnTo>
                <a:lnTo>
                  <a:pt x="67" y="0"/>
                </a:lnTo>
                <a:lnTo>
                  <a:pt x="167" y="0"/>
                </a:lnTo>
                <a:lnTo>
                  <a:pt x="167" y="33"/>
                </a:lnTo>
                <a:lnTo>
                  <a:pt x="133" y="33"/>
                </a:lnTo>
                <a:lnTo>
                  <a:pt x="133" y="3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A6EF0AC5-6959-4D0B-9B88-11DB784FB0C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810751" y="4673600"/>
            <a:ext cx="252413" cy="254000"/>
          </a:xfrm>
          <a:custGeom>
            <a:avLst/>
            <a:gdLst>
              <a:gd name="T0" fmla="*/ 50 w 334"/>
              <a:gd name="T1" fmla="*/ 233 h 333"/>
              <a:gd name="T2" fmla="*/ 34 w 334"/>
              <a:gd name="T3" fmla="*/ 216 h 333"/>
              <a:gd name="T4" fmla="*/ 34 w 334"/>
              <a:gd name="T5" fmla="*/ 116 h 333"/>
              <a:gd name="T6" fmla="*/ 50 w 334"/>
              <a:gd name="T7" fmla="*/ 100 h 333"/>
              <a:gd name="T8" fmla="*/ 67 w 334"/>
              <a:gd name="T9" fmla="*/ 83 h 333"/>
              <a:gd name="T10" fmla="*/ 50 w 334"/>
              <a:gd name="T11" fmla="*/ 66 h 333"/>
              <a:gd name="T12" fmla="*/ 34 w 334"/>
              <a:gd name="T13" fmla="*/ 66 h 333"/>
              <a:gd name="T14" fmla="*/ 0 w 334"/>
              <a:gd name="T15" fmla="*/ 100 h 333"/>
              <a:gd name="T16" fmla="*/ 0 w 334"/>
              <a:gd name="T17" fmla="*/ 233 h 333"/>
              <a:gd name="T18" fmla="*/ 34 w 334"/>
              <a:gd name="T19" fmla="*/ 266 h 333"/>
              <a:gd name="T20" fmla="*/ 50 w 334"/>
              <a:gd name="T21" fmla="*/ 266 h 333"/>
              <a:gd name="T22" fmla="*/ 67 w 334"/>
              <a:gd name="T23" fmla="*/ 250 h 333"/>
              <a:gd name="T24" fmla="*/ 50 w 334"/>
              <a:gd name="T25" fmla="*/ 233 h 333"/>
              <a:gd name="T26" fmla="*/ 300 w 334"/>
              <a:gd name="T27" fmla="*/ 66 h 333"/>
              <a:gd name="T28" fmla="*/ 184 w 334"/>
              <a:gd name="T29" fmla="*/ 66 h 333"/>
              <a:gd name="T30" fmla="*/ 167 w 334"/>
              <a:gd name="T31" fmla="*/ 83 h 333"/>
              <a:gd name="T32" fmla="*/ 184 w 334"/>
              <a:gd name="T33" fmla="*/ 100 h 333"/>
              <a:gd name="T34" fmla="*/ 284 w 334"/>
              <a:gd name="T35" fmla="*/ 100 h 333"/>
              <a:gd name="T36" fmla="*/ 300 w 334"/>
              <a:gd name="T37" fmla="*/ 116 h 333"/>
              <a:gd name="T38" fmla="*/ 300 w 334"/>
              <a:gd name="T39" fmla="*/ 216 h 333"/>
              <a:gd name="T40" fmla="*/ 284 w 334"/>
              <a:gd name="T41" fmla="*/ 233 h 333"/>
              <a:gd name="T42" fmla="*/ 184 w 334"/>
              <a:gd name="T43" fmla="*/ 233 h 333"/>
              <a:gd name="T44" fmla="*/ 167 w 334"/>
              <a:gd name="T45" fmla="*/ 250 h 333"/>
              <a:gd name="T46" fmla="*/ 184 w 334"/>
              <a:gd name="T47" fmla="*/ 266 h 333"/>
              <a:gd name="T48" fmla="*/ 300 w 334"/>
              <a:gd name="T49" fmla="*/ 266 h 333"/>
              <a:gd name="T50" fmla="*/ 334 w 334"/>
              <a:gd name="T51" fmla="*/ 233 h 333"/>
              <a:gd name="T52" fmla="*/ 334 w 334"/>
              <a:gd name="T53" fmla="*/ 100 h 333"/>
              <a:gd name="T54" fmla="*/ 300 w 334"/>
              <a:gd name="T55" fmla="*/ 66 h 333"/>
              <a:gd name="T56" fmla="*/ 167 w 334"/>
              <a:gd name="T57" fmla="*/ 316 h 333"/>
              <a:gd name="T58" fmla="*/ 150 w 334"/>
              <a:gd name="T59" fmla="*/ 333 h 333"/>
              <a:gd name="T60" fmla="*/ 84 w 334"/>
              <a:gd name="T61" fmla="*/ 333 h 333"/>
              <a:gd name="T62" fmla="*/ 67 w 334"/>
              <a:gd name="T63" fmla="*/ 316 h 333"/>
              <a:gd name="T64" fmla="*/ 84 w 334"/>
              <a:gd name="T65" fmla="*/ 300 h 333"/>
              <a:gd name="T66" fmla="*/ 100 w 334"/>
              <a:gd name="T67" fmla="*/ 300 h 333"/>
              <a:gd name="T68" fmla="*/ 100 w 334"/>
              <a:gd name="T69" fmla="*/ 33 h 333"/>
              <a:gd name="T70" fmla="*/ 84 w 334"/>
              <a:gd name="T71" fmla="*/ 33 h 333"/>
              <a:gd name="T72" fmla="*/ 67 w 334"/>
              <a:gd name="T73" fmla="*/ 16 h 333"/>
              <a:gd name="T74" fmla="*/ 84 w 334"/>
              <a:gd name="T75" fmla="*/ 0 h 333"/>
              <a:gd name="T76" fmla="*/ 150 w 334"/>
              <a:gd name="T77" fmla="*/ 0 h 333"/>
              <a:gd name="T78" fmla="*/ 167 w 334"/>
              <a:gd name="T79" fmla="*/ 16 h 333"/>
              <a:gd name="T80" fmla="*/ 150 w 334"/>
              <a:gd name="T81" fmla="*/ 33 h 333"/>
              <a:gd name="T82" fmla="*/ 134 w 334"/>
              <a:gd name="T83" fmla="*/ 33 h 333"/>
              <a:gd name="T84" fmla="*/ 134 w 334"/>
              <a:gd name="T85" fmla="*/ 300 h 333"/>
              <a:gd name="T86" fmla="*/ 150 w 334"/>
              <a:gd name="T87" fmla="*/ 300 h 333"/>
              <a:gd name="T88" fmla="*/ 167 w 334"/>
              <a:gd name="T89" fmla="*/ 31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4" h="333">
                <a:moveTo>
                  <a:pt x="50" y="233"/>
                </a:moveTo>
                <a:cubicBezTo>
                  <a:pt x="41" y="233"/>
                  <a:pt x="34" y="226"/>
                  <a:pt x="34" y="216"/>
                </a:cubicBezTo>
                <a:lnTo>
                  <a:pt x="34" y="116"/>
                </a:lnTo>
                <a:cubicBezTo>
                  <a:pt x="34" y="107"/>
                  <a:pt x="41" y="100"/>
                  <a:pt x="50" y="100"/>
                </a:cubicBezTo>
                <a:cubicBezTo>
                  <a:pt x="60" y="100"/>
                  <a:pt x="67" y="92"/>
                  <a:pt x="67" y="83"/>
                </a:cubicBezTo>
                <a:cubicBezTo>
                  <a:pt x="67" y="74"/>
                  <a:pt x="60" y="66"/>
                  <a:pt x="50" y="66"/>
                </a:cubicBezTo>
                <a:lnTo>
                  <a:pt x="34" y="66"/>
                </a:lnTo>
                <a:cubicBezTo>
                  <a:pt x="15" y="66"/>
                  <a:pt x="0" y="81"/>
                  <a:pt x="0" y="100"/>
                </a:cubicBezTo>
                <a:lnTo>
                  <a:pt x="0" y="233"/>
                </a:lnTo>
                <a:cubicBezTo>
                  <a:pt x="0" y="251"/>
                  <a:pt x="15" y="266"/>
                  <a:pt x="34" y="266"/>
                </a:cubicBezTo>
                <a:lnTo>
                  <a:pt x="50" y="266"/>
                </a:lnTo>
                <a:cubicBezTo>
                  <a:pt x="60" y="266"/>
                  <a:pt x="67" y="259"/>
                  <a:pt x="67" y="250"/>
                </a:cubicBezTo>
                <a:cubicBezTo>
                  <a:pt x="67" y="240"/>
                  <a:pt x="60" y="233"/>
                  <a:pt x="50" y="233"/>
                </a:cubicBezTo>
                <a:close/>
                <a:moveTo>
                  <a:pt x="300" y="66"/>
                </a:moveTo>
                <a:lnTo>
                  <a:pt x="184" y="66"/>
                </a:lnTo>
                <a:cubicBezTo>
                  <a:pt x="174" y="66"/>
                  <a:pt x="167" y="74"/>
                  <a:pt x="167" y="83"/>
                </a:cubicBezTo>
                <a:cubicBezTo>
                  <a:pt x="167" y="92"/>
                  <a:pt x="174" y="100"/>
                  <a:pt x="184" y="100"/>
                </a:cubicBezTo>
                <a:lnTo>
                  <a:pt x="284" y="100"/>
                </a:lnTo>
                <a:cubicBezTo>
                  <a:pt x="293" y="100"/>
                  <a:pt x="300" y="107"/>
                  <a:pt x="300" y="116"/>
                </a:cubicBezTo>
                <a:lnTo>
                  <a:pt x="300" y="216"/>
                </a:lnTo>
                <a:cubicBezTo>
                  <a:pt x="300" y="226"/>
                  <a:pt x="293" y="233"/>
                  <a:pt x="284" y="233"/>
                </a:cubicBezTo>
                <a:lnTo>
                  <a:pt x="184" y="233"/>
                </a:lnTo>
                <a:cubicBezTo>
                  <a:pt x="174" y="233"/>
                  <a:pt x="167" y="240"/>
                  <a:pt x="167" y="250"/>
                </a:cubicBezTo>
                <a:cubicBezTo>
                  <a:pt x="167" y="259"/>
                  <a:pt x="174" y="266"/>
                  <a:pt x="184" y="266"/>
                </a:cubicBezTo>
                <a:lnTo>
                  <a:pt x="300" y="266"/>
                </a:lnTo>
                <a:cubicBezTo>
                  <a:pt x="319" y="266"/>
                  <a:pt x="334" y="251"/>
                  <a:pt x="334" y="233"/>
                </a:cubicBezTo>
                <a:lnTo>
                  <a:pt x="334" y="100"/>
                </a:lnTo>
                <a:cubicBezTo>
                  <a:pt x="334" y="81"/>
                  <a:pt x="319" y="66"/>
                  <a:pt x="300" y="66"/>
                </a:cubicBezTo>
                <a:close/>
                <a:moveTo>
                  <a:pt x="167" y="316"/>
                </a:moveTo>
                <a:cubicBezTo>
                  <a:pt x="167" y="326"/>
                  <a:pt x="160" y="333"/>
                  <a:pt x="150" y="333"/>
                </a:cubicBezTo>
                <a:lnTo>
                  <a:pt x="84" y="333"/>
                </a:lnTo>
                <a:cubicBezTo>
                  <a:pt x="74" y="333"/>
                  <a:pt x="67" y="326"/>
                  <a:pt x="67" y="316"/>
                </a:cubicBezTo>
                <a:cubicBezTo>
                  <a:pt x="67" y="307"/>
                  <a:pt x="74" y="300"/>
                  <a:pt x="84" y="300"/>
                </a:cubicBezTo>
                <a:lnTo>
                  <a:pt x="100" y="300"/>
                </a:lnTo>
                <a:lnTo>
                  <a:pt x="100" y="33"/>
                </a:lnTo>
                <a:lnTo>
                  <a:pt x="84" y="33"/>
                </a:lnTo>
                <a:cubicBezTo>
                  <a:pt x="74" y="33"/>
                  <a:pt x="67" y="26"/>
                  <a:pt x="67" y="16"/>
                </a:cubicBezTo>
                <a:cubicBezTo>
                  <a:pt x="67" y="7"/>
                  <a:pt x="74" y="0"/>
                  <a:pt x="84" y="0"/>
                </a:cubicBezTo>
                <a:lnTo>
                  <a:pt x="150" y="0"/>
                </a:lnTo>
                <a:cubicBezTo>
                  <a:pt x="160" y="0"/>
                  <a:pt x="167" y="7"/>
                  <a:pt x="167" y="16"/>
                </a:cubicBezTo>
                <a:cubicBezTo>
                  <a:pt x="167" y="26"/>
                  <a:pt x="160" y="33"/>
                  <a:pt x="150" y="33"/>
                </a:cubicBezTo>
                <a:lnTo>
                  <a:pt x="134" y="33"/>
                </a:lnTo>
                <a:lnTo>
                  <a:pt x="134" y="300"/>
                </a:lnTo>
                <a:lnTo>
                  <a:pt x="150" y="300"/>
                </a:lnTo>
                <a:cubicBezTo>
                  <a:pt x="160" y="300"/>
                  <a:pt x="167" y="307"/>
                  <a:pt x="167" y="3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5DC88262-CC93-4E11-831E-DEBABF5A342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309101" y="4673600"/>
            <a:ext cx="74613" cy="254000"/>
          </a:xfrm>
          <a:custGeom>
            <a:avLst/>
            <a:gdLst>
              <a:gd name="T0" fmla="*/ 50 w 100"/>
              <a:gd name="T1" fmla="*/ 300 h 333"/>
              <a:gd name="T2" fmla="*/ 33 w 100"/>
              <a:gd name="T3" fmla="*/ 283 h 333"/>
              <a:gd name="T4" fmla="*/ 50 w 100"/>
              <a:gd name="T5" fmla="*/ 266 h 333"/>
              <a:gd name="T6" fmla="*/ 66 w 100"/>
              <a:gd name="T7" fmla="*/ 283 h 333"/>
              <a:gd name="T8" fmla="*/ 50 w 100"/>
              <a:gd name="T9" fmla="*/ 300 h 333"/>
              <a:gd name="T10" fmla="*/ 50 w 100"/>
              <a:gd name="T11" fmla="*/ 233 h 333"/>
              <a:gd name="T12" fmla="*/ 0 w 100"/>
              <a:gd name="T13" fmla="*/ 283 h 333"/>
              <a:gd name="T14" fmla="*/ 50 w 100"/>
              <a:gd name="T15" fmla="*/ 333 h 333"/>
              <a:gd name="T16" fmla="*/ 100 w 100"/>
              <a:gd name="T17" fmla="*/ 283 h 333"/>
              <a:gd name="T18" fmla="*/ 50 w 100"/>
              <a:gd name="T19" fmla="*/ 233 h 333"/>
              <a:gd name="T20" fmla="*/ 50 w 100"/>
              <a:gd name="T21" fmla="*/ 183 h 333"/>
              <a:gd name="T22" fmla="*/ 33 w 100"/>
              <a:gd name="T23" fmla="*/ 166 h 333"/>
              <a:gd name="T24" fmla="*/ 50 w 100"/>
              <a:gd name="T25" fmla="*/ 150 h 333"/>
              <a:gd name="T26" fmla="*/ 66 w 100"/>
              <a:gd name="T27" fmla="*/ 166 h 333"/>
              <a:gd name="T28" fmla="*/ 50 w 100"/>
              <a:gd name="T29" fmla="*/ 183 h 333"/>
              <a:gd name="T30" fmla="*/ 50 w 100"/>
              <a:gd name="T31" fmla="*/ 116 h 333"/>
              <a:gd name="T32" fmla="*/ 0 w 100"/>
              <a:gd name="T33" fmla="*/ 166 h 333"/>
              <a:gd name="T34" fmla="*/ 50 w 100"/>
              <a:gd name="T35" fmla="*/ 216 h 333"/>
              <a:gd name="T36" fmla="*/ 100 w 100"/>
              <a:gd name="T37" fmla="*/ 166 h 333"/>
              <a:gd name="T38" fmla="*/ 50 w 100"/>
              <a:gd name="T39" fmla="*/ 116 h 333"/>
              <a:gd name="T40" fmla="*/ 50 w 100"/>
              <a:gd name="T41" fmla="*/ 33 h 333"/>
              <a:gd name="T42" fmla="*/ 66 w 100"/>
              <a:gd name="T43" fmla="*/ 50 h 333"/>
              <a:gd name="T44" fmla="*/ 50 w 100"/>
              <a:gd name="T45" fmla="*/ 66 h 333"/>
              <a:gd name="T46" fmla="*/ 33 w 100"/>
              <a:gd name="T47" fmla="*/ 50 h 333"/>
              <a:gd name="T48" fmla="*/ 50 w 100"/>
              <a:gd name="T49" fmla="*/ 33 h 333"/>
              <a:gd name="T50" fmla="*/ 50 w 100"/>
              <a:gd name="T51" fmla="*/ 100 h 333"/>
              <a:gd name="T52" fmla="*/ 100 w 100"/>
              <a:gd name="T53" fmla="*/ 50 h 333"/>
              <a:gd name="T54" fmla="*/ 50 w 100"/>
              <a:gd name="T55" fmla="*/ 0 h 333"/>
              <a:gd name="T56" fmla="*/ 0 w 100"/>
              <a:gd name="T57" fmla="*/ 50 h 333"/>
              <a:gd name="T58" fmla="*/ 50 w 100"/>
              <a:gd name="T59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0" h="333">
                <a:moveTo>
                  <a:pt x="50" y="300"/>
                </a:moveTo>
                <a:cubicBezTo>
                  <a:pt x="40" y="300"/>
                  <a:pt x="33" y="292"/>
                  <a:pt x="33" y="283"/>
                </a:cubicBezTo>
                <a:cubicBezTo>
                  <a:pt x="33" y="274"/>
                  <a:pt x="40" y="266"/>
                  <a:pt x="50" y="266"/>
                </a:cubicBezTo>
                <a:cubicBezTo>
                  <a:pt x="59" y="266"/>
                  <a:pt x="66" y="274"/>
                  <a:pt x="66" y="283"/>
                </a:cubicBezTo>
                <a:cubicBezTo>
                  <a:pt x="66" y="292"/>
                  <a:pt x="59" y="300"/>
                  <a:pt x="50" y="300"/>
                </a:cubicBezTo>
                <a:close/>
                <a:moveTo>
                  <a:pt x="50" y="233"/>
                </a:moveTo>
                <a:cubicBezTo>
                  <a:pt x="22" y="233"/>
                  <a:pt x="0" y="255"/>
                  <a:pt x="0" y="283"/>
                </a:cubicBezTo>
                <a:cubicBezTo>
                  <a:pt x="0" y="311"/>
                  <a:pt x="22" y="333"/>
                  <a:pt x="50" y="333"/>
                </a:cubicBezTo>
                <a:cubicBezTo>
                  <a:pt x="77" y="333"/>
                  <a:pt x="100" y="311"/>
                  <a:pt x="100" y="283"/>
                </a:cubicBezTo>
                <a:cubicBezTo>
                  <a:pt x="100" y="255"/>
                  <a:pt x="77" y="233"/>
                  <a:pt x="50" y="233"/>
                </a:cubicBezTo>
                <a:close/>
                <a:moveTo>
                  <a:pt x="50" y="183"/>
                </a:moveTo>
                <a:cubicBezTo>
                  <a:pt x="40" y="183"/>
                  <a:pt x="33" y="176"/>
                  <a:pt x="33" y="166"/>
                </a:cubicBezTo>
                <a:cubicBezTo>
                  <a:pt x="33" y="157"/>
                  <a:pt x="40" y="150"/>
                  <a:pt x="50" y="150"/>
                </a:cubicBezTo>
                <a:cubicBezTo>
                  <a:pt x="59" y="150"/>
                  <a:pt x="66" y="157"/>
                  <a:pt x="66" y="166"/>
                </a:cubicBezTo>
                <a:cubicBezTo>
                  <a:pt x="66" y="176"/>
                  <a:pt x="59" y="183"/>
                  <a:pt x="50" y="183"/>
                </a:cubicBezTo>
                <a:close/>
                <a:moveTo>
                  <a:pt x="50" y="116"/>
                </a:moveTo>
                <a:cubicBezTo>
                  <a:pt x="22" y="116"/>
                  <a:pt x="0" y="139"/>
                  <a:pt x="0" y="166"/>
                </a:cubicBezTo>
                <a:cubicBezTo>
                  <a:pt x="0" y="194"/>
                  <a:pt x="22" y="216"/>
                  <a:pt x="50" y="216"/>
                </a:cubicBezTo>
                <a:cubicBezTo>
                  <a:pt x="77" y="216"/>
                  <a:pt x="100" y="194"/>
                  <a:pt x="100" y="166"/>
                </a:cubicBezTo>
                <a:cubicBezTo>
                  <a:pt x="100" y="139"/>
                  <a:pt x="77" y="116"/>
                  <a:pt x="50" y="116"/>
                </a:cubicBezTo>
                <a:close/>
                <a:moveTo>
                  <a:pt x="50" y="33"/>
                </a:moveTo>
                <a:cubicBezTo>
                  <a:pt x="59" y="33"/>
                  <a:pt x="66" y="40"/>
                  <a:pt x="66" y="50"/>
                </a:cubicBezTo>
                <a:cubicBezTo>
                  <a:pt x="66" y="59"/>
                  <a:pt x="59" y="66"/>
                  <a:pt x="50" y="66"/>
                </a:cubicBezTo>
                <a:cubicBezTo>
                  <a:pt x="40" y="66"/>
                  <a:pt x="33" y="59"/>
                  <a:pt x="33" y="50"/>
                </a:cubicBezTo>
                <a:cubicBezTo>
                  <a:pt x="33" y="40"/>
                  <a:pt x="40" y="33"/>
                  <a:pt x="50" y="33"/>
                </a:cubicBezTo>
                <a:close/>
                <a:moveTo>
                  <a:pt x="50" y="100"/>
                </a:moveTo>
                <a:cubicBezTo>
                  <a:pt x="77" y="100"/>
                  <a:pt x="100" y="77"/>
                  <a:pt x="100" y="50"/>
                </a:cubicBezTo>
                <a:cubicBezTo>
                  <a:pt x="100" y="22"/>
                  <a:pt x="77" y="0"/>
                  <a:pt x="50" y="0"/>
                </a:cubicBezTo>
                <a:cubicBezTo>
                  <a:pt x="22" y="0"/>
                  <a:pt x="0" y="22"/>
                  <a:pt x="0" y="50"/>
                </a:cubicBezTo>
                <a:cubicBezTo>
                  <a:pt x="0" y="77"/>
                  <a:pt x="22" y="100"/>
                  <a:pt x="50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E3C30CF7-3EDD-4E6F-BD15-C01AD3D9821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805863" y="4673600"/>
            <a:ext cx="74613" cy="254000"/>
          </a:xfrm>
          <a:custGeom>
            <a:avLst/>
            <a:gdLst>
              <a:gd name="T0" fmla="*/ 33 w 100"/>
              <a:gd name="T1" fmla="*/ 266 h 333"/>
              <a:gd name="T2" fmla="*/ 67 w 100"/>
              <a:gd name="T3" fmla="*/ 266 h 333"/>
              <a:gd name="T4" fmla="*/ 67 w 100"/>
              <a:gd name="T5" fmla="*/ 300 h 333"/>
              <a:gd name="T6" fmla="*/ 33 w 100"/>
              <a:gd name="T7" fmla="*/ 300 h 333"/>
              <a:gd name="T8" fmla="*/ 33 w 100"/>
              <a:gd name="T9" fmla="*/ 266 h 333"/>
              <a:gd name="T10" fmla="*/ 0 w 100"/>
              <a:gd name="T11" fmla="*/ 333 h 333"/>
              <a:gd name="T12" fmla="*/ 100 w 100"/>
              <a:gd name="T13" fmla="*/ 333 h 333"/>
              <a:gd name="T14" fmla="*/ 100 w 100"/>
              <a:gd name="T15" fmla="*/ 233 h 333"/>
              <a:gd name="T16" fmla="*/ 0 w 100"/>
              <a:gd name="T17" fmla="*/ 233 h 333"/>
              <a:gd name="T18" fmla="*/ 0 w 100"/>
              <a:gd name="T19" fmla="*/ 333 h 333"/>
              <a:gd name="T20" fmla="*/ 33 w 100"/>
              <a:gd name="T21" fmla="*/ 150 h 333"/>
              <a:gd name="T22" fmla="*/ 67 w 100"/>
              <a:gd name="T23" fmla="*/ 150 h 333"/>
              <a:gd name="T24" fmla="*/ 67 w 100"/>
              <a:gd name="T25" fmla="*/ 183 h 333"/>
              <a:gd name="T26" fmla="*/ 33 w 100"/>
              <a:gd name="T27" fmla="*/ 183 h 333"/>
              <a:gd name="T28" fmla="*/ 33 w 100"/>
              <a:gd name="T29" fmla="*/ 150 h 333"/>
              <a:gd name="T30" fmla="*/ 0 w 100"/>
              <a:gd name="T31" fmla="*/ 216 h 333"/>
              <a:gd name="T32" fmla="*/ 100 w 100"/>
              <a:gd name="T33" fmla="*/ 216 h 333"/>
              <a:gd name="T34" fmla="*/ 100 w 100"/>
              <a:gd name="T35" fmla="*/ 116 h 333"/>
              <a:gd name="T36" fmla="*/ 0 w 100"/>
              <a:gd name="T37" fmla="*/ 116 h 333"/>
              <a:gd name="T38" fmla="*/ 0 w 100"/>
              <a:gd name="T39" fmla="*/ 216 h 333"/>
              <a:gd name="T40" fmla="*/ 67 w 100"/>
              <a:gd name="T41" fmla="*/ 66 h 333"/>
              <a:gd name="T42" fmla="*/ 33 w 100"/>
              <a:gd name="T43" fmla="*/ 66 h 333"/>
              <a:gd name="T44" fmla="*/ 33 w 100"/>
              <a:gd name="T45" fmla="*/ 33 h 333"/>
              <a:gd name="T46" fmla="*/ 67 w 100"/>
              <a:gd name="T47" fmla="*/ 33 h 333"/>
              <a:gd name="T48" fmla="*/ 67 w 100"/>
              <a:gd name="T49" fmla="*/ 66 h 333"/>
              <a:gd name="T50" fmla="*/ 0 w 100"/>
              <a:gd name="T51" fmla="*/ 100 h 333"/>
              <a:gd name="T52" fmla="*/ 100 w 100"/>
              <a:gd name="T53" fmla="*/ 100 h 333"/>
              <a:gd name="T54" fmla="*/ 100 w 100"/>
              <a:gd name="T55" fmla="*/ 0 h 333"/>
              <a:gd name="T56" fmla="*/ 0 w 100"/>
              <a:gd name="T57" fmla="*/ 0 h 333"/>
              <a:gd name="T58" fmla="*/ 0 w 100"/>
              <a:gd name="T59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0" h="333">
                <a:moveTo>
                  <a:pt x="33" y="266"/>
                </a:moveTo>
                <a:lnTo>
                  <a:pt x="67" y="266"/>
                </a:lnTo>
                <a:lnTo>
                  <a:pt x="67" y="300"/>
                </a:lnTo>
                <a:lnTo>
                  <a:pt x="33" y="300"/>
                </a:lnTo>
                <a:lnTo>
                  <a:pt x="33" y="266"/>
                </a:lnTo>
                <a:close/>
                <a:moveTo>
                  <a:pt x="0" y="333"/>
                </a:moveTo>
                <a:lnTo>
                  <a:pt x="100" y="333"/>
                </a:lnTo>
                <a:lnTo>
                  <a:pt x="100" y="233"/>
                </a:lnTo>
                <a:lnTo>
                  <a:pt x="0" y="233"/>
                </a:lnTo>
                <a:lnTo>
                  <a:pt x="0" y="333"/>
                </a:lnTo>
                <a:close/>
                <a:moveTo>
                  <a:pt x="33" y="150"/>
                </a:moveTo>
                <a:lnTo>
                  <a:pt x="67" y="150"/>
                </a:lnTo>
                <a:lnTo>
                  <a:pt x="67" y="183"/>
                </a:lnTo>
                <a:lnTo>
                  <a:pt x="33" y="183"/>
                </a:lnTo>
                <a:lnTo>
                  <a:pt x="33" y="150"/>
                </a:lnTo>
                <a:close/>
                <a:moveTo>
                  <a:pt x="0" y="216"/>
                </a:moveTo>
                <a:lnTo>
                  <a:pt x="100" y="216"/>
                </a:lnTo>
                <a:lnTo>
                  <a:pt x="100" y="116"/>
                </a:lnTo>
                <a:lnTo>
                  <a:pt x="0" y="116"/>
                </a:lnTo>
                <a:lnTo>
                  <a:pt x="0" y="216"/>
                </a:lnTo>
                <a:close/>
                <a:moveTo>
                  <a:pt x="67" y="66"/>
                </a:moveTo>
                <a:lnTo>
                  <a:pt x="33" y="66"/>
                </a:lnTo>
                <a:lnTo>
                  <a:pt x="33" y="33"/>
                </a:lnTo>
                <a:lnTo>
                  <a:pt x="67" y="33"/>
                </a:lnTo>
                <a:lnTo>
                  <a:pt x="67" y="66"/>
                </a:lnTo>
                <a:close/>
                <a:moveTo>
                  <a:pt x="0" y="100"/>
                </a:moveTo>
                <a:lnTo>
                  <a:pt x="100" y="100"/>
                </a:lnTo>
                <a:lnTo>
                  <a:pt x="100" y="0"/>
                </a:lnTo>
                <a:lnTo>
                  <a:pt x="0" y="0"/>
                </a:lnTo>
                <a:lnTo>
                  <a:pt x="0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D965BC8D-82EF-4B92-AE0B-AD94F6C95C3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302626" y="4673600"/>
            <a:ext cx="74613" cy="254000"/>
          </a:xfrm>
          <a:custGeom>
            <a:avLst/>
            <a:gdLst>
              <a:gd name="T0" fmla="*/ 50 w 100"/>
              <a:gd name="T1" fmla="*/ 300 h 333"/>
              <a:gd name="T2" fmla="*/ 34 w 100"/>
              <a:gd name="T3" fmla="*/ 283 h 333"/>
              <a:gd name="T4" fmla="*/ 50 w 100"/>
              <a:gd name="T5" fmla="*/ 266 h 333"/>
              <a:gd name="T6" fmla="*/ 67 w 100"/>
              <a:gd name="T7" fmla="*/ 283 h 333"/>
              <a:gd name="T8" fmla="*/ 50 w 100"/>
              <a:gd name="T9" fmla="*/ 300 h 333"/>
              <a:gd name="T10" fmla="*/ 67 w 100"/>
              <a:gd name="T11" fmla="*/ 233 h 333"/>
              <a:gd name="T12" fmla="*/ 34 w 100"/>
              <a:gd name="T13" fmla="*/ 233 h 333"/>
              <a:gd name="T14" fmla="*/ 0 w 100"/>
              <a:gd name="T15" fmla="*/ 266 h 333"/>
              <a:gd name="T16" fmla="*/ 0 w 100"/>
              <a:gd name="T17" fmla="*/ 300 h 333"/>
              <a:gd name="T18" fmla="*/ 34 w 100"/>
              <a:gd name="T19" fmla="*/ 333 h 333"/>
              <a:gd name="T20" fmla="*/ 67 w 100"/>
              <a:gd name="T21" fmla="*/ 333 h 333"/>
              <a:gd name="T22" fmla="*/ 100 w 100"/>
              <a:gd name="T23" fmla="*/ 300 h 333"/>
              <a:gd name="T24" fmla="*/ 100 w 100"/>
              <a:gd name="T25" fmla="*/ 266 h 333"/>
              <a:gd name="T26" fmla="*/ 67 w 100"/>
              <a:gd name="T27" fmla="*/ 233 h 333"/>
              <a:gd name="T28" fmla="*/ 50 w 100"/>
              <a:gd name="T29" fmla="*/ 183 h 333"/>
              <a:gd name="T30" fmla="*/ 34 w 100"/>
              <a:gd name="T31" fmla="*/ 166 h 333"/>
              <a:gd name="T32" fmla="*/ 50 w 100"/>
              <a:gd name="T33" fmla="*/ 150 h 333"/>
              <a:gd name="T34" fmla="*/ 67 w 100"/>
              <a:gd name="T35" fmla="*/ 166 h 333"/>
              <a:gd name="T36" fmla="*/ 50 w 100"/>
              <a:gd name="T37" fmla="*/ 183 h 333"/>
              <a:gd name="T38" fmla="*/ 67 w 100"/>
              <a:gd name="T39" fmla="*/ 116 h 333"/>
              <a:gd name="T40" fmla="*/ 34 w 100"/>
              <a:gd name="T41" fmla="*/ 116 h 333"/>
              <a:gd name="T42" fmla="*/ 0 w 100"/>
              <a:gd name="T43" fmla="*/ 150 h 333"/>
              <a:gd name="T44" fmla="*/ 0 w 100"/>
              <a:gd name="T45" fmla="*/ 183 h 333"/>
              <a:gd name="T46" fmla="*/ 34 w 100"/>
              <a:gd name="T47" fmla="*/ 216 h 333"/>
              <a:gd name="T48" fmla="*/ 67 w 100"/>
              <a:gd name="T49" fmla="*/ 216 h 333"/>
              <a:gd name="T50" fmla="*/ 100 w 100"/>
              <a:gd name="T51" fmla="*/ 183 h 333"/>
              <a:gd name="T52" fmla="*/ 100 w 100"/>
              <a:gd name="T53" fmla="*/ 150 h 333"/>
              <a:gd name="T54" fmla="*/ 67 w 100"/>
              <a:gd name="T55" fmla="*/ 116 h 333"/>
              <a:gd name="T56" fmla="*/ 50 w 100"/>
              <a:gd name="T57" fmla="*/ 66 h 333"/>
              <a:gd name="T58" fmla="*/ 34 w 100"/>
              <a:gd name="T59" fmla="*/ 50 h 333"/>
              <a:gd name="T60" fmla="*/ 50 w 100"/>
              <a:gd name="T61" fmla="*/ 33 h 333"/>
              <a:gd name="T62" fmla="*/ 67 w 100"/>
              <a:gd name="T63" fmla="*/ 50 h 333"/>
              <a:gd name="T64" fmla="*/ 50 w 100"/>
              <a:gd name="T65" fmla="*/ 66 h 333"/>
              <a:gd name="T66" fmla="*/ 67 w 100"/>
              <a:gd name="T67" fmla="*/ 0 h 333"/>
              <a:gd name="T68" fmla="*/ 34 w 100"/>
              <a:gd name="T69" fmla="*/ 0 h 333"/>
              <a:gd name="T70" fmla="*/ 0 w 100"/>
              <a:gd name="T71" fmla="*/ 33 h 333"/>
              <a:gd name="T72" fmla="*/ 0 w 100"/>
              <a:gd name="T73" fmla="*/ 66 h 333"/>
              <a:gd name="T74" fmla="*/ 34 w 100"/>
              <a:gd name="T75" fmla="*/ 100 h 333"/>
              <a:gd name="T76" fmla="*/ 67 w 100"/>
              <a:gd name="T77" fmla="*/ 100 h 333"/>
              <a:gd name="T78" fmla="*/ 100 w 100"/>
              <a:gd name="T79" fmla="*/ 66 h 333"/>
              <a:gd name="T80" fmla="*/ 100 w 100"/>
              <a:gd name="T81" fmla="*/ 33 h 333"/>
              <a:gd name="T82" fmla="*/ 67 w 100"/>
              <a:gd name="T8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0" h="333">
                <a:moveTo>
                  <a:pt x="50" y="300"/>
                </a:moveTo>
                <a:cubicBezTo>
                  <a:pt x="41" y="300"/>
                  <a:pt x="34" y="292"/>
                  <a:pt x="34" y="283"/>
                </a:cubicBezTo>
                <a:cubicBezTo>
                  <a:pt x="34" y="274"/>
                  <a:pt x="41" y="266"/>
                  <a:pt x="50" y="266"/>
                </a:cubicBezTo>
                <a:cubicBezTo>
                  <a:pt x="60" y="266"/>
                  <a:pt x="67" y="274"/>
                  <a:pt x="67" y="283"/>
                </a:cubicBezTo>
                <a:cubicBezTo>
                  <a:pt x="67" y="292"/>
                  <a:pt x="60" y="300"/>
                  <a:pt x="50" y="300"/>
                </a:cubicBezTo>
                <a:close/>
                <a:moveTo>
                  <a:pt x="67" y="233"/>
                </a:moveTo>
                <a:lnTo>
                  <a:pt x="34" y="233"/>
                </a:lnTo>
                <a:cubicBezTo>
                  <a:pt x="15" y="233"/>
                  <a:pt x="0" y="248"/>
                  <a:pt x="0" y="266"/>
                </a:cubicBez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67" y="333"/>
                </a:lnTo>
                <a:cubicBezTo>
                  <a:pt x="85" y="333"/>
                  <a:pt x="100" y="318"/>
                  <a:pt x="100" y="300"/>
                </a:cubicBezTo>
                <a:lnTo>
                  <a:pt x="100" y="266"/>
                </a:lnTo>
                <a:cubicBezTo>
                  <a:pt x="100" y="248"/>
                  <a:pt x="85" y="233"/>
                  <a:pt x="67" y="233"/>
                </a:cubicBezTo>
                <a:close/>
                <a:moveTo>
                  <a:pt x="50" y="183"/>
                </a:moveTo>
                <a:cubicBezTo>
                  <a:pt x="41" y="183"/>
                  <a:pt x="34" y="176"/>
                  <a:pt x="34" y="166"/>
                </a:cubicBezTo>
                <a:cubicBezTo>
                  <a:pt x="34" y="157"/>
                  <a:pt x="41" y="150"/>
                  <a:pt x="50" y="150"/>
                </a:cubicBezTo>
                <a:cubicBezTo>
                  <a:pt x="60" y="150"/>
                  <a:pt x="67" y="157"/>
                  <a:pt x="67" y="166"/>
                </a:cubicBezTo>
                <a:cubicBezTo>
                  <a:pt x="67" y="176"/>
                  <a:pt x="60" y="183"/>
                  <a:pt x="50" y="183"/>
                </a:cubicBezTo>
                <a:close/>
                <a:moveTo>
                  <a:pt x="67" y="116"/>
                </a:moveTo>
                <a:lnTo>
                  <a:pt x="34" y="116"/>
                </a:lnTo>
                <a:cubicBezTo>
                  <a:pt x="15" y="116"/>
                  <a:pt x="0" y="131"/>
                  <a:pt x="0" y="150"/>
                </a:cubicBezTo>
                <a:lnTo>
                  <a:pt x="0" y="183"/>
                </a:lnTo>
                <a:cubicBezTo>
                  <a:pt x="0" y="201"/>
                  <a:pt x="15" y="216"/>
                  <a:pt x="34" y="216"/>
                </a:cubicBezTo>
                <a:lnTo>
                  <a:pt x="67" y="216"/>
                </a:lnTo>
                <a:cubicBezTo>
                  <a:pt x="85" y="216"/>
                  <a:pt x="100" y="201"/>
                  <a:pt x="100" y="183"/>
                </a:cubicBezTo>
                <a:lnTo>
                  <a:pt x="100" y="150"/>
                </a:lnTo>
                <a:cubicBezTo>
                  <a:pt x="100" y="131"/>
                  <a:pt x="85" y="116"/>
                  <a:pt x="67" y="116"/>
                </a:cubicBezTo>
                <a:close/>
                <a:moveTo>
                  <a:pt x="50" y="66"/>
                </a:moveTo>
                <a:cubicBezTo>
                  <a:pt x="41" y="66"/>
                  <a:pt x="34" y="59"/>
                  <a:pt x="34" y="50"/>
                </a:cubicBezTo>
                <a:cubicBezTo>
                  <a:pt x="34" y="40"/>
                  <a:pt x="41" y="33"/>
                  <a:pt x="50" y="33"/>
                </a:cubicBezTo>
                <a:cubicBezTo>
                  <a:pt x="60" y="33"/>
                  <a:pt x="67" y="40"/>
                  <a:pt x="67" y="50"/>
                </a:cubicBezTo>
                <a:cubicBezTo>
                  <a:pt x="67" y="59"/>
                  <a:pt x="60" y="66"/>
                  <a:pt x="50" y="66"/>
                </a:cubicBezTo>
                <a:close/>
                <a:moveTo>
                  <a:pt x="67" y="0"/>
                </a:move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66"/>
                </a:lnTo>
                <a:cubicBezTo>
                  <a:pt x="0" y="85"/>
                  <a:pt x="15" y="100"/>
                  <a:pt x="34" y="100"/>
                </a:cubicBezTo>
                <a:lnTo>
                  <a:pt x="67" y="100"/>
                </a:lnTo>
                <a:cubicBezTo>
                  <a:pt x="85" y="100"/>
                  <a:pt x="100" y="85"/>
                  <a:pt x="100" y="66"/>
                </a:cubicBezTo>
                <a:lnTo>
                  <a:pt x="100" y="33"/>
                </a:lnTo>
                <a:cubicBezTo>
                  <a:pt x="100" y="15"/>
                  <a:pt x="85" y="0"/>
                  <a:pt x="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C5E216FC-46E3-4206-A0FC-B4B4FA3D39E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99388" y="4673600"/>
            <a:ext cx="255588" cy="252413"/>
          </a:xfrm>
          <a:custGeom>
            <a:avLst/>
            <a:gdLst>
              <a:gd name="T0" fmla="*/ 150 w 338"/>
              <a:gd name="T1" fmla="*/ 33 h 331"/>
              <a:gd name="T2" fmla="*/ 150 w 338"/>
              <a:gd name="T3" fmla="*/ 0 h 331"/>
              <a:gd name="T4" fmla="*/ 11 w 338"/>
              <a:gd name="T5" fmla="*/ 100 h 331"/>
              <a:gd name="T6" fmla="*/ 48 w 338"/>
              <a:gd name="T7" fmla="*/ 100 h 331"/>
              <a:gd name="T8" fmla="*/ 150 w 338"/>
              <a:gd name="T9" fmla="*/ 33 h 331"/>
              <a:gd name="T10" fmla="*/ 0 w 338"/>
              <a:gd name="T11" fmla="*/ 163 h 331"/>
              <a:gd name="T12" fmla="*/ 0 w 338"/>
              <a:gd name="T13" fmla="*/ 166 h 331"/>
              <a:gd name="T14" fmla="*/ 0 w 338"/>
              <a:gd name="T15" fmla="*/ 166 h 331"/>
              <a:gd name="T16" fmla="*/ 0 w 338"/>
              <a:gd name="T17" fmla="*/ 215 h 331"/>
              <a:gd name="T18" fmla="*/ 16 w 338"/>
              <a:gd name="T19" fmla="*/ 232 h 331"/>
              <a:gd name="T20" fmla="*/ 33 w 338"/>
              <a:gd name="T21" fmla="*/ 215 h 331"/>
              <a:gd name="T22" fmla="*/ 33 w 338"/>
              <a:gd name="T23" fmla="*/ 166 h 331"/>
              <a:gd name="T24" fmla="*/ 33 w 338"/>
              <a:gd name="T25" fmla="*/ 166 h 331"/>
              <a:gd name="T26" fmla="*/ 36 w 338"/>
              <a:gd name="T27" fmla="*/ 133 h 331"/>
              <a:gd name="T28" fmla="*/ 2 w 338"/>
              <a:gd name="T29" fmla="*/ 133 h 331"/>
              <a:gd name="T30" fmla="*/ 0 w 338"/>
              <a:gd name="T31" fmla="*/ 163 h 331"/>
              <a:gd name="T32" fmla="*/ 272 w 338"/>
              <a:gd name="T33" fmla="*/ 36 h 331"/>
              <a:gd name="T34" fmla="*/ 183 w 338"/>
              <a:gd name="T35" fmla="*/ 0 h 331"/>
              <a:gd name="T36" fmla="*/ 183 w 338"/>
              <a:gd name="T37" fmla="*/ 33 h 331"/>
              <a:gd name="T38" fmla="*/ 248 w 338"/>
              <a:gd name="T39" fmla="*/ 60 h 331"/>
              <a:gd name="T40" fmla="*/ 272 w 338"/>
              <a:gd name="T41" fmla="*/ 36 h 331"/>
              <a:gd name="T42" fmla="*/ 130 w 338"/>
              <a:gd name="T43" fmla="*/ 110 h 331"/>
              <a:gd name="T44" fmla="*/ 176 w 338"/>
              <a:gd name="T45" fmla="*/ 100 h 331"/>
              <a:gd name="T46" fmla="*/ 191 w 338"/>
              <a:gd name="T47" fmla="*/ 69 h 331"/>
              <a:gd name="T48" fmla="*/ 107 w 338"/>
              <a:gd name="T49" fmla="*/ 87 h 331"/>
              <a:gd name="T50" fmla="*/ 130 w 338"/>
              <a:gd name="T51" fmla="*/ 110 h 331"/>
              <a:gd name="T52" fmla="*/ 66 w 338"/>
              <a:gd name="T53" fmla="*/ 166 h 331"/>
              <a:gd name="T54" fmla="*/ 100 w 338"/>
              <a:gd name="T55" fmla="*/ 166 h 331"/>
              <a:gd name="T56" fmla="*/ 108 w 338"/>
              <a:gd name="T57" fmla="*/ 136 h 331"/>
              <a:gd name="T58" fmla="*/ 84 w 338"/>
              <a:gd name="T59" fmla="*/ 112 h 331"/>
              <a:gd name="T60" fmla="*/ 66 w 338"/>
              <a:gd name="T61" fmla="*/ 166 h 331"/>
              <a:gd name="T62" fmla="*/ 100 w 338"/>
              <a:gd name="T63" fmla="*/ 200 h 331"/>
              <a:gd name="T64" fmla="*/ 66 w 338"/>
              <a:gd name="T65" fmla="*/ 200 h 331"/>
              <a:gd name="T66" fmla="*/ 183 w 338"/>
              <a:gd name="T67" fmla="*/ 331 h 331"/>
              <a:gd name="T68" fmla="*/ 183 w 338"/>
              <a:gd name="T69" fmla="*/ 298 h 331"/>
              <a:gd name="T70" fmla="*/ 100 w 338"/>
              <a:gd name="T71" fmla="*/ 200 h 331"/>
              <a:gd name="T72" fmla="*/ 333 w 338"/>
              <a:gd name="T73" fmla="*/ 199 h 331"/>
              <a:gd name="T74" fmla="*/ 295 w 338"/>
              <a:gd name="T75" fmla="*/ 60 h 331"/>
              <a:gd name="T76" fmla="*/ 272 w 338"/>
              <a:gd name="T77" fmla="*/ 84 h 331"/>
              <a:gd name="T78" fmla="*/ 300 w 338"/>
              <a:gd name="T79" fmla="*/ 199 h 331"/>
              <a:gd name="T80" fmla="*/ 295 w 338"/>
              <a:gd name="T81" fmla="*/ 229 h 331"/>
              <a:gd name="T82" fmla="*/ 320 w 338"/>
              <a:gd name="T83" fmla="*/ 255 h 331"/>
              <a:gd name="T84" fmla="*/ 333 w 338"/>
              <a:gd name="T85" fmla="*/ 199 h 331"/>
              <a:gd name="T86" fmla="*/ 216 w 338"/>
              <a:gd name="T87" fmla="*/ 298 h 331"/>
              <a:gd name="T88" fmla="*/ 216 w 338"/>
              <a:gd name="T89" fmla="*/ 331 h 331"/>
              <a:gd name="T90" fmla="*/ 302 w 338"/>
              <a:gd name="T91" fmla="*/ 284 h 331"/>
              <a:gd name="T92" fmla="*/ 279 w 338"/>
              <a:gd name="T93" fmla="*/ 260 h 331"/>
              <a:gd name="T94" fmla="*/ 216 w 338"/>
              <a:gd name="T95" fmla="*/ 298 h 331"/>
              <a:gd name="T96" fmla="*/ 200 w 338"/>
              <a:gd name="T97" fmla="*/ 199 h 331"/>
              <a:gd name="T98" fmla="*/ 200 w 338"/>
              <a:gd name="T99" fmla="*/ 199 h 331"/>
              <a:gd name="T100" fmla="*/ 233 w 338"/>
              <a:gd name="T101" fmla="*/ 198 h 331"/>
              <a:gd name="T102" fmla="*/ 207 w 338"/>
              <a:gd name="T103" fmla="*/ 113 h 331"/>
              <a:gd name="T104" fmla="*/ 221 w 338"/>
              <a:gd name="T105" fmla="*/ 83 h 331"/>
              <a:gd name="T106" fmla="*/ 266 w 338"/>
              <a:gd name="T107" fmla="*/ 200 h 331"/>
              <a:gd name="T108" fmla="*/ 166 w 338"/>
              <a:gd name="T109" fmla="*/ 200 h 331"/>
              <a:gd name="T110" fmla="*/ 133 w 338"/>
              <a:gd name="T111" fmla="*/ 166 h 331"/>
              <a:gd name="T112" fmla="*/ 166 w 338"/>
              <a:gd name="T113" fmla="*/ 132 h 331"/>
              <a:gd name="T114" fmla="*/ 200 w 338"/>
              <a:gd name="T115" fmla="*/ 165 h 331"/>
              <a:gd name="T116" fmla="*/ 200 w 338"/>
              <a:gd name="T117" fmla="*/ 199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38" h="331">
                <a:moveTo>
                  <a:pt x="150" y="33"/>
                </a:moveTo>
                <a:lnTo>
                  <a:pt x="150" y="0"/>
                </a:lnTo>
                <a:cubicBezTo>
                  <a:pt x="90" y="6"/>
                  <a:pt x="34" y="50"/>
                  <a:pt x="11" y="100"/>
                </a:cubicBezTo>
                <a:lnTo>
                  <a:pt x="48" y="100"/>
                </a:lnTo>
                <a:cubicBezTo>
                  <a:pt x="68" y="66"/>
                  <a:pt x="105" y="39"/>
                  <a:pt x="150" y="33"/>
                </a:cubicBezTo>
                <a:close/>
                <a:moveTo>
                  <a:pt x="0" y="163"/>
                </a:moveTo>
                <a:cubicBezTo>
                  <a:pt x="0" y="163"/>
                  <a:pt x="0" y="166"/>
                  <a:pt x="0" y="166"/>
                </a:cubicBezTo>
                <a:lnTo>
                  <a:pt x="0" y="166"/>
                </a:lnTo>
                <a:lnTo>
                  <a:pt x="0" y="215"/>
                </a:lnTo>
                <a:cubicBezTo>
                  <a:pt x="0" y="225"/>
                  <a:pt x="7" y="232"/>
                  <a:pt x="16" y="232"/>
                </a:cubicBezTo>
                <a:cubicBezTo>
                  <a:pt x="26" y="232"/>
                  <a:pt x="33" y="225"/>
                  <a:pt x="33" y="215"/>
                </a:cubicBezTo>
                <a:lnTo>
                  <a:pt x="33" y="166"/>
                </a:lnTo>
                <a:lnTo>
                  <a:pt x="33" y="166"/>
                </a:lnTo>
                <a:cubicBezTo>
                  <a:pt x="33" y="157"/>
                  <a:pt x="34" y="150"/>
                  <a:pt x="36" y="133"/>
                </a:cubicBezTo>
                <a:lnTo>
                  <a:pt x="2" y="133"/>
                </a:lnTo>
                <a:cubicBezTo>
                  <a:pt x="1" y="150"/>
                  <a:pt x="0" y="154"/>
                  <a:pt x="0" y="163"/>
                </a:cubicBezTo>
                <a:close/>
                <a:moveTo>
                  <a:pt x="272" y="36"/>
                </a:moveTo>
                <a:cubicBezTo>
                  <a:pt x="247" y="16"/>
                  <a:pt x="217" y="3"/>
                  <a:pt x="183" y="0"/>
                </a:cubicBezTo>
                <a:lnTo>
                  <a:pt x="183" y="33"/>
                </a:lnTo>
                <a:cubicBezTo>
                  <a:pt x="207" y="36"/>
                  <a:pt x="230" y="46"/>
                  <a:pt x="248" y="60"/>
                </a:cubicBezTo>
                <a:lnTo>
                  <a:pt x="272" y="36"/>
                </a:lnTo>
                <a:close/>
                <a:moveTo>
                  <a:pt x="130" y="110"/>
                </a:moveTo>
                <a:cubicBezTo>
                  <a:pt x="146" y="100"/>
                  <a:pt x="160" y="97"/>
                  <a:pt x="176" y="100"/>
                </a:cubicBezTo>
                <a:lnTo>
                  <a:pt x="191" y="69"/>
                </a:lnTo>
                <a:cubicBezTo>
                  <a:pt x="160" y="61"/>
                  <a:pt x="131" y="68"/>
                  <a:pt x="107" y="87"/>
                </a:cubicBezTo>
                <a:lnTo>
                  <a:pt x="130" y="110"/>
                </a:lnTo>
                <a:close/>
                <a:moveTo>
                  <a:pt x="66" y="166"/>
                </a:moveTo>
                <a:lnTo>
                  <a:pt x="100" y="166"/>
                </a:lnTo>
                <a:cubicBezTo>
                  <a:pt x="100" y="150"/>
                  <a:pt x="103" y="145"/>
                  <a:pt x="108" y="136"/>
                </a:cubicBezTo>
                <a:lnTo>
                  <a:pt x="84" y="112"/>
                </a:lnTo>
                <a:cubicBezTo>
                  <a:pt x="73" y="128"/>
                  <a:pt x="66" y="150"/>
                  <a:pt x="66" y="166"/>
                </a:cubicBezTo>
                <a:close/>
                <a:moveTo>
                  <a:pt x="100" y="200"/>
                </a:moveTo>
                <a:lnTo>
                  <a:pt x="66" y="200"/>
                </a:lnTo>
                <a:cubicBezTo>
                  <a:pt x="66" y="261"/>
                  <a:pt x="116" y="322"/>
                  <a:pt x="183" y="331"/>
                </a:cubicBezTo>
                <a:lnTo>
                  <a:pt x="183" y="298"/>
                </a:lnTo>
                <a:cubicBezTo>
                  <a:pt x="133" y="289"/>
                  <a:pt x="100" y="245"/>
                  <a:pt x="100" y="200"/>
                </a:cubicBezTo>
                <a:close/>
                <a:moveTo>
                  <a:pt x="333" y="199"/>
                </a:moveTo>
                <a:cubicBezTo>
                  <a:pt x="333" y="162"/>
                  <a:pt x="338" y="112"/>
                  <a:pt x="295" y="60"/>
                </a:cubicBezTo>
                <a:lnTo>
                  <a:pt x="272" y="84"/>
                </a:lnTo>
                <a:cubicBezTo>
                  <a:pt x="303" y="125"/>
                  <a:pt x="300" y="162"/>
                  <a:pt x="300" y="199"/>
                </a:cubicBezTo>
                <a:cubicBezTo>
                  <a:pt x="300" y="209"/>
                  <a:pt x="298" y="220"/>
                  <a:pt x="295" y="229"/>
                </a:cubicBezTo>
                <a:lnTo>
                  <a:pt x="320" y="255"/>
                </a:lnTo>
                <a:cubicBezTo>
                  <a:pt x="328" y="238"/>
                  <a:pt x="333" y="219"/>
                  <a:pt x="333" y="199"/>
                </a:cubicBezTo>
                <a:close/>
                <a:moveTo>
                  <a:pt x="216" y="298"/>
                </a:moveTo>
                <a:lnTo>
                  <a:pt x="216" y="331"/>
                </a:lnTo>
                <a:cubicBezTo>
                  <a:pt x="250" y="327"/>
                  <a:pt x="281" y="310"/>
                  <a:pt x="302" y="284"/>
                </a:cubicBezTo>
                <a:lnTo>
                  <a:pt x="279" y="260"/>
                </a:lnTo>
                <a:cubicBezTo>
                  <a:pt x="263" y="280"/>
                  <a:pt x="250" y="293"/>
                  <a:pt x="216" y="298"/>
                </a:cubicBezTo>
                <a:close/>
                <a:moveTo>
                  <a:pt x="200" y="199"/>
                </a:moveTo>
                <a:lnTo>
                  <a:pt x="200" y="199"/>
                </a:lnTo>
                <a:cubicBezTo>
                  <a:pt x="200" y="221"/>
                  <a:pt x="233" y="219"/>
                  <a:pt x="233" y="198"/>
                </a:cubicBezTo>
                <a:cubicBezTo>
                  <a:pt x="233" y="166"/>
                  <a:pt x="238" y="137"/>
                  <a:pt x="207" y="113"/>
                </a:cubicBezTo>
                <a:lnTo>
                  <a:pt x="221" y="83"/>
                </a:lnTo>
                <a:cubicBezTo>
                  <a:pt x="272" y="116"/>
                  <a:pt x="266" y="166"/>
                  <a:pt x="266" y="200"/>
                </a:cubicBezTo>
                <a:cubicBezTo>
                  <a:pt x="266" y="266"/>
                  <a:pt x="166" y="266"/>
                  <a:pt x="166" y="200"/>
                </a:cubicBezTo>
                <a:cubicBezTo>
                  <a:pt x="150" y="200"/>
                  <a:pt x="133" y="184"/>
                  <a:pt x="133" y="166"/>
                </a:cubicBezTo>
                <a:cubicBezTo>
                  <a:pt x="133" y="147"/>
                  <a:pt x="148" y="132"/>
                  <a:pt x="166" y="132"/>
                </a:cubicBezTo>
                <a:cubicBezTo>
                  <a:pt x="185" y="132"/>
                  <a:pt x="200" y="147"/>
                  <a:pt x="200" y="165"/>
                </a:cubicBezTo>
                <a:lnTo>
                  <a:pt x="200" y="19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4333F7A7-33E5-49D7-A50D-251CAFD5661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97738" y="4672013"/>
            <a:ext cx="254000" cy="230188"/>
          </a:xfrm>
          <a:custGeom>
            <a:avLst/>
            <a:gdLst>
              <a:gd name="T0" fmla="*/ 67 w 337"/>
              <a:gd name="T1" fmla="*/ 85 h 302"/>
              <a:gd name="T2" fmla="*/ 50 w 337"/>
              <a:gd name="T3" fmla="*/ 68 h 302"/>
              <a:gd name="T4" fmla="*/ 17 w 337"/>
              <a:gd name="T5" fmla="*/ 68 h 302"/>
              <a:gd name="T6" fmla="*/ 0 w 337"/>
              <a:gd name="T7" fmla="*/ 85 h 302"/>
              <a:gd name="T8" fmla="*/ 17 w 337"/>
              <a:gd name="T9" fmla="*/ 102 h 302"/>
              <a:gd name="T10" fmla="*/ 50 w 337"/>
              <a:gd name="T11" fmla="*/ 102 h 302"/>
              <a:gd name="T12" fmla="*/ 67 w 337"/>
              <a:gd name="T13" fmla="*/ 85 h 302"/>
              <a:gd name="T14" fmla="*/ 324 w 337"/>
              <a:gd name="T15" fmla="*/ 66 h 302"/>
              <a:gd name="T16" fmla="*/ 318 w 337"/>
              <a:gd name="T17" fmla="*/ 60 h 302"/>
              <a:gd name="T18" fmla="*/ 265 w 337"/>
              <a:gd name="T19" fmla="*/ 7 h 302"/>
              <a:gd name="T20" fmla="*/ 241 w 337"/>
              <a:gd name="T21" fmla="*/ 7 h 302"/>
              <a:gd name="T22" fmla="*/ 241 w 337"/>
              <a:gd name="T23" fmla="*/ 30 h 302"/>
              <a:gd name="T24" fmla="*/ 269 w 337"/>
              <a:gd name="T25" fmla="*/ 56 h 302"/>
              <a:gd name="T26" fmla="*/ 263 w 337"/>
              <a:gd name="T27" fmla="*/ 68 h 302"/>
              <a:gd name="T28" fmla="*/ 178 w 337"/>
              <a:gd name="T29" fmla="*/ 68 h 302"/>
              <a:gd name="T30" fmla="*/ 161 w 337"/>
              <a:gd name="T31" fmla="*/ 85 h 302"/>
              <a:gd name="T32" fmla="*/ 178 w 337"/>
              <a:gd name="T33" fmla="*/ 102 h 302"/>
              <a:gd name="T34" fmla="*/ 263 w 337"/>
              <a:gd name="T35" fmla="*/ 102 h 302"/>
              <a:gd name="T36" fmla="*/ 269 w 337"/>
              <a:gd name="T37" fmla="*/ 118 h 302"/>
              <a:gd name="T38" fmla="*/ 241 w 337"/>
              <a:gd name="T39" fmla="*/ 147 h 302"/>
              <a:gd name="T40" fmla="*/ 241 w 337"/>
              <a:gd name="T41" fmla="*/ 171 h 302"/>
              <a:gd name="T42" fmla="*/ 265 w 337"/>
              <a:gd name="T43" fmla="*/ 171 h 302"/>
              <a:gd name="T44" fmla="*/ 324 w 337"/>
              <a:gd name="T45" fmla="*/ 112 h 302"/>
              <a:gd name="T46" fmla="*/ 324 w 337"/>
              <a:gd name="T47" fmla="*/ 66 h 302"/>
              <a:gd name="T48" fmla="*/ 228 w 337"/>
              <a:gd name="T49" fmla="*/ 219 h 302"/>
              <a:gd name="T50" fmla="*/ 222 w 337"/>
              <a:gd name="T51" fmla="*/ 278 h 302"/>
              <a:gd name="T52" fmla="*/ 189 w 337"/>
              <a:gd name="T53" fmla="*/ 302 h 302"/>
              <a:gd name="T54" fmla="*/ 109 w 337"/>
              <a:gd name="T55" fmla="*/ 302 h 302"/>
              <a:gd name="T56" fmla="*/ 95 w 337"/>
              <a:gd name="T57" fmla="*/ 298 h 302"/>
              <a:gd name="T58" fmla="*/ 59 w 337"/>
              <a:gd name="T59" fmla="*/ 232 h 302"/>
              <a:gd name="T60" fmla="*/ 61 w 337"/>
              <a:gd name="T61" fmla="*/ 211 h 302"/>
              <a:gd name="T62" fmla="*/ 86 w 337"/>
              <a:gd name="T63" fmla="*/ 214 h 302"/>
              <a:gd name="T64" fmla="*/ 100 w 337"/>
              <a:gd name="T65" fmla="*/ 233 h 302"/>
              <a:gd name="T66" fmla="*/ 100 w 337"/>
              <a:gd name="T67" fmla="*/ 92 h 302"/>
              <a:gd name="T68" fmla="*/ 117 w 337"/>
              <a:gd name="T69" fmla="*/ 75 h 302"/>
              <a:gd name="T70" fmla="*/ 133 w 337"/>
              <a:gd name="T71" fmla="*/ 92 h 302"/>
              <a:gd name="T72" fmla="*/ 134 w 337"/>
              <a:gd name="T73" fmla="*/ 176 h 302"/>
              <a:gd name="T74" fmla="*/ 206 w 337"/>
              <a:gd name="T75" fmla="*/ 183 h 302"/>
              <a:gd name="T76" fmla="*/ 228 w 337"/>
              <a:gd name="T77" fmla="*/ 219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7" h="302">
                <a:moveTo>
                  <a:pt x="67" y="85"/>
                </a:moveTo>
                <a:cubicBezTo>
                  <a:pt x="67" y="76"/>
                  <a:pt x="59" y="68"/>
                  <a:pt x="50" y="68"/>
                </a:cubicBezTo>
                <a:lnTo>
                  <a:pt x="17" y="68"/>
                </a:lnTo>
                <a:cubicBezTo>
                  <a:pt x="7" y="68"/>
                  <a:pt x="0" y="76"/>
                  <a:pt x="0" y="85"/>
                </a:cubicBezTo>
                <a:cubicBezTo>
                  <a:pt x="0" y="94"/>
                  <a:pt x="7" y="102"/>
                  <a:pt x="17" y="102"/>
                </a:cubicBezTo>
                <a:lnTo>
                  <a:pt x="50" y="102"/>
                </a:lnTo>
                <a:cubicBezTo>
                  <a:pt x="59" y="102"/>
                  <a:pt x="67" y="94"/>
                  <a:pt x="67" y="85"/>
                </a:cubicBezTo>
                <a:close/>
                <a:moveTo>
                  <a:pt x="324" y="66"/>
                </a:moveTo>
                <a:lnTo>
                  <a:pt x="318" y="60"/>
                </a:lnTo>
                <a:lnTo>
                  <a:pt x="265" y="7"/>
                </a:lnTo>
                <a:cubicBezTo>
                  <a:pt x="258" y="0"/>
                  <a:pt x="248" y="0"/>
                  <a:pt x="241" y="7"/>
                </a:cubicBezTo>
                <a:cubicBezTo>
                  <a:pt x="235" y="13"/>
                  <a:pt x="235" y="24"/>
                  <a:pt x="241" y="30"/>
                </a:cubicBezTo>
                <a:lnTo>
                  <a:pt x="269" y="56"/>
                </a:lnTo>
                <a:cubicBezTo>
                  <a:pt x="274" y="61"/>
                  <a:pt x="271" y="68"/>
                  <a:pt x="263" y="68"/>
                </a:cubicBezTo>
                <a:lnTo>
                  <a:pt x="178" y="68"/>
                </a:lnTo>
                <a:cubicBezTo>
                  <a:pt x="168" y="68"/>
                  <a:pt x="161" y="76"/>
                  <a:pt x="161" y="85"/>
                </a:cubicBezTo>
                <a:cubicBezTo>
                  <a:pt x="161" y="94"/>
                  <a:pt x="168" y="102"/>
                  <a:pt x="178" y="102"/>
                </a:cubicBezTo>
                <a:lnTo>
                  <a:pt x="263" y="102"/>
                </a:lnTo>
                <a:cubicBezTo>
                  <a:pt x="271" y="102"/>
                  <a:pt x="274" y="113"/>
                  <a:pt x="269" y="118"/>
                </a:cubicBezTo>
                <a:lnTo>
                  <a:pt x="241" y="147"/>
                </a:lnTo>
                <a:cubicBezTo>
                  <a:pt x="235" y="153"/>
                  <a:pt x="235" y="165"/>
                  <a:pt x="241" y="171"/>
                </a:cubicBezTo>
                <a:cubicBezTo>
                  <a:pt x="248" y="178"/>
                  <a:pt x="258" y="178"/>
                  <a:pt x="265" y="171"/>
                </a:cubicBezTo>
                <a:lnTo>
                  <a:pt x="324" y="112"/>
                </a:lnTo>
                <a:cubicBezTo>
                  <a:pt x="337" y="99"/>
                  <a:pt x="337" y="79"/>
                  <a:pt x="324" y="66"/>
                </a:cubicBezTo>
                <a:close/>
                <a:moveTo>
                  <a:pt x="228" y="219"/>
                </a:moveTo>
                <a:lnTo>
                  <a:pt x="222" y="278"/>
                </a:lnTo>
                <a:cubicBezTo>
                  <a:pt x="219" y="294"/>
                  <a:pt x="205" y="302"/>
                  <a:pt x="189" y="302"/>
                </a:cubicBezTo>
                <a:lnTo>
                  <a:pt x="109" y="302"/>
                </a:lnTo>
                <a:cubicBezTo>
                  <a:pt x="103" y="302"/>
                  <a:pt x="98" y="302"/>
                  <a:pt x="95" y="298"/>
                </a:cubicBezTo>
                <a:lnTo>
                  <a:pt x="59" y="232"/>
                </a:lnTo>
                <a:cubicBezTo>
                  <a:pt x="55" y="226"/>
                  <a:pt x="55" y="217"/>
                  <a:pt x="61" y="211"/>
                </a:cubicBezTo>
                <a:cubicBezTo>
                  <a:pt x="68" y="204"/>
                  <a:pt x="80" y="205"/>
                  <a:pt x="86" y="214"/>
                </a:cubicBezTo>
                <a:lnTo>
                  <a:pt x="100" y="233"/>
                </a:lnTo>
                <a:lnTo>
                  <a:pt x="100" y="92"/>
                </a:lnTo>
                <a:cubicBezTo>
                  <a:pt x="100" y="83"/>
                  <a:pt x="108" y="75"/>
                  <a:pt x="117" y="75"/>
                </a:cubicBezTo>
                <a:cubicBezTo>
                  <a:pt x="129" y="75"/>
                  <a:pt x="133" y="86"/>
                  <a:pt x="133" y="92"/>
                </a:cubicBezTo>
                <a:lnTo>
                  <a:pt x="134" y="176"/>
                </a:lnTo>
                <a:lnTo>
                  <a:pt x="206" y="183"/>
                </a:lnTo>
                <a:cubicBezTo>
                  <a:pt x="221" y="188"/>
                  <a:pt x="231" y="203"/>
                  <a:pt x="228" y="2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9F3DDF05-AF04-4BCF-A1C0-F918A792033C}"/>
              </a:ext>
            </a:extLst>
          </p:cNvPr>
          <p:cNvSpPr>
            <a:spLocks noChangeAspect="1"/>
          </p:cNvSpPr>
          <p:nvPr/>
        </p:nvSpPr>
        <p:spPr bwMode="auto">
          <a:xfrm>
            <a:off x="6792913" y="4673600"/>
            <a:ext cx="188913" cy="254000"/>
          </a:xfrm>
          <a:custGeom>
            <a:avLst/>
            <a:gdLst>
              <a:gd name="T0" fmla="*/ 247 w 252"/>
              <a:gd name="T1" fmla="*/ 208 h 333"/>
              <a:gd name="T2" fmla="*/ 239 w 252"/>
              <a:gd name="T3" fmla="*/ 295 h 333"/>
              <a:gd name="T4" fmla="*/ 192 w 252"/>
              <a:gd name="T5" fmla="*/ 333 h 333"/>
              <a:gd name="T6" fmla="*/ 77 w 252"/>
              <a:gd name="T7" fmla="*/ 333 h 333"/>
              <a:gd name="T8" fmla="*/ 58 w 252"/>
              <a:gd name="T9" fmla="*/ 323 h 333"/>
              <a:gd name="T10" fmla="*/ 7 w 252"/>
              <a:gd name="T11" fmla="*/ 224 h 333"/>
              <a:gd name="T12" fmla="*/ 10 w 252"/>
              <a:gd name="T13" fmla="*/ 194 h 333"/>
              <a:gd name="T14" fmla="*/ 47 w 252"/>
              <a:gd name="T15" fmla="*/ 197 h 333"/>
              <a:gd name="T16" fmla="*/ 69 w 252"/>
              <a:gd name="T17" fmla="*/ 226 h 333"/>
              <a:gd name="T18" fmla="*/ 69 w 252"/>
              <a:gd name="T19" fmla="*/ 23 h 333"/>
              <a:gd name="T20" fmla="*/ 91 w 252"/>
              <a:gd name="T21" fmla="*/ 0 h 333"/>
              <a:gd name="T22" fmla="*/ 112 w 252"/>
              <a:gd name="T23" fmla="*/ 23 h 333"/>
              <a:gd name="T24" fmla="*/ 113 w 252"/>
              <a:gd name="T25" fmla="*/ 144 h 333"/>
              <a:gd name="T26" fmla="*/ 215 w 252"/>
              <a:gd name="T27" fmla="*/ 153 h 333"/>
              <a:gd name="T28" fmla="*/ 247 w 252"/>
              <a:gd name="T29" fmla="*/ 20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52" h="333">
                <a:moveTo>
                  <a:pt x="247" y="208"/>
                </a:moveTo>
                <a:lnTo>
                  <a:pt x="239" y="295"/>
                </a:lnTo>
                <a:cubicBezTo>
                  <a:pt x="235" y="317"/>
                  <a:pt x="215" y="333"/>
                  <a:pt x="192" y="333"/>
                </a:cubicBezTo>
                <a:lnTo>
                  <a:pt x="77" y="333"/>
                </a:lnTo>
                <a:cubicBezTo>
                  <a:pt x="69" y="333"/>
                  <a:pt x="62" y="329"/>
                  <a:pt x="58" y="323"/>
                </a:cubicBezTo>
                <a:lnTo>
                  <a:pt x="7" y="224"/>
                </a:lnTo>
                <a:cubicBezTo>
                  <a:pt x="0" y="215"/>
                  <a:pt x="2" y="202"/>
                  <a:pt x="10" y="194"/>
                </a:cubicBezTo>
                <a:cubicBezTo>
                  <a:pt x="20" y="184"/>
                  <a:pt x="39" y="185"/>
                  <a:pt x="47" y="197"/>
                </a:cubicBezTo>
                <a:lnTo>
                  <a:pt x="69" y="226"/>
                </a:lnTo>
                <a:lnTo>
                  <a:pt x="69" y="23"/>
                </a:lnTo>
                <a:cubicBezTo>
                  <a:pt x="69" y="10"/>
                  <a:pt x="78" y="0"/>
                  <a:pt x="91" y="0"/>
                </a:cubicBezTo>
                <a:cubicBezTo>
                  <a:pt x="108" y="0"/>
                  <a:pt x="112" y="15"/>
                  <a:pt x="112" y="23"/>
                </a:cubicBezTo>
                <a:lnTo>
                  <a:pt x="113" y="144"/>
                </a:lnTo>
                <a:lnTo>
                  <a:pt x="215" y="153"/>
                </a:lnTo>
                <a:cubicBezTo>
                  <a:pt x="238" y="161"/>
                  <a:pt x="252" y="184"/>
                  <a:pt x="247" y="2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75B13423-99BC-44BC-B757-18ECA46943C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88088" y="4672013"/>
            <a:ext cx="254000" cy="230188"/>
          </a:xfrm>
          <a:custGeom>
            <a:avLst/>
            <a:gdLst>
              <a:gd name="T0" fmla="*/ 320 w 337"/>
              <a:gd name="T1" fmla="*/ 69 h 303"/>
              <a:gd name="T2" fmla="*/ 287 w 337"/>
              <a:gd name="T3" fmla="*/ 69 h 303"/>
              <a:gd name="T4" fmla="*/ 270 w 337"/>
              <a:gd name="T5" fmla="*/ 86 h 303"/>
              <a:gd name="T6" fmla="*/ 287 w 337"/>
              <a:gd name="T7" fmla="*/ 103 h 303"/>
              <a:gd name="T8" fmla="*/ 320 w 337"/>
              <a:gd name="T9" fmla="*/ 103 h 303"/>
              <a:gd name="T10" fmla="*/ 337 w 337"/>
              <a:gd name="T11" fmla="*/ 86 h 303"/>
              <a:gd name="T12" fmla="*/ 320 w 337"/>
              <a:gd name="T13" fmla="*/ 69 h 303"/>
              <a:gd name="T14" fmla="*/ 68 w 337"/>
              <a:gd name="T15" fmla="*/ 119 h 303"/>
              <a:gd name="T16" fmla="*/ 74 w 337"/>
              <a:gd name="T17" fmla="*/ 103 h 303"/>
              <a:gd name="T18" fmla="*/ 159 w 337"/>
              <a:gd name="T19" fmla="*/ 103 h 303"/>
              <a:gd name="T20" fmla="*/ 176 w 337"/>
              <a:gd name="T21" fmla="*/ 86 h 303"/>
              <a:gd name="T22" fmla="*/ 159 w 337"/>
              <a:gd name="T23" fmla="*/ 69 h 303"/>
              <a:gd name="T24" fmla="*/ 74 w 337"/>
              <a:gd name="T25" fmla="*/ 69 h 303"/>
              <a:gd name="T26" fmla="*/ 68 w 337"/>
              <a:gd name="T27" fmla="*/ 57 h 303"/>
              <a:gd name="T28" fmla="*/ 96 w 337"/>
              <a:gd name="T29" fmla="*/ 29 h 303"/>
              <a:gd name="T30" fmla="*/ 96 w 337"/>
              <a:gd name="T31" fmla="*/ 7 h 303"/>
              <a:gd name="T32" fmla="*/ 72 w 337"/>
              <a:gd name="T33" fmla="*/ 7 h 303"/>
              <a:gd name="T34" fmla="*/ 19 w 337"/>
              <a:gd name="T35" fmla="*/ 60 h 303"/>
              <a:gd name="T36" fmla="*/ 13 w 337"/>
              <a:gd name="T37" fmla="*/ 66 h 303"/>
              <a:gd name="T38" fmla="*/ 13 w 337"/>
              <a:gd name="T39" fmla="*/ 114 h 303"/>
              <a:gd name="T40" fmla="*/ 72 w 337"/>
              <a:gd name="T41" fmla="*/ 173 h 303"/>
              <a:gd name="T42" fmla="*/ 96 w 337"/>
              <a:gd name="T43" fmla="*/ 173 h 303"/>
              <a:gd name="T44" fmla="*/ 96 w 337"/>
              <a:gd name="T45" fmla="*/ 148 h 303"/>
              <a:gd name="T46" fmla="*/ 68 w 337"/>
              <a:gd name="T47" fmla="*/ 119 h 303"/>
              <a:gd name="T48" fmla="*/ 330 w 337"/>
              <a:gd name="T49" fmla="*/ 220 h 303"/>
              <a:gd name="T50" fmla="*/ 325 w 337"/>
              <a:gd name="T51" fmla="*/ 279 h 303"/>
              <a:gd name="T52" fmla="*/ 292 w 337"/>
              <a:gd name="T53" fmla="*/ 303 h 303"/>
              <a:gd name="T54" fmla="*/ 211 w 337"/>
              <a:gd name="T55" fmla="*/ 303 h 303"/>
              <a:gd name="T56" fmla="*/ 198 w 337"/>
              <a:gd name="T57" fmla="*/ 299 h 303"/>
              <a:gd name="T58" fmla="*/ 162 w 337"/>
              <a:gd name="T59" fmla="*/ 233 h 303"/>
              <a:gd name="T60" fmla="*/ 164 w 337"/>
              <a:gd name="T61" fmla="*/ 212 h 303"/>
              <a:gd name="T62" fmla="*/ 189 w 337"/>
              <a:gd name="T63" fmla="*/ 215 h 303"/>
              <a:gd name="T64" fmla="*/ 204 w 337"/>
              <a:gd name="T65" fmla="*/ 234 h 303"/>
              <a:gd name="T66" fmla="*/ 204 w 337"/>
              <a:gd name="T67" fmla="*/ 93 h 303"/>
              <a:gd name="T68" fmla="*/ 220 w 337"/>
              <a:gd name="T69" fmla="*/ 76 h 303"/>
              <a:gd name="T70" fmla="*/ 236 w 337"/>
              <a:gd name="T71" fmla="*/ 93 h 303"/>
              <a:gd name="T72" fmla="*/ 236 w 337"/>
              <a:gd name="T73" fmla="*/ 177 h 303"/>
              <a:gd name="T74" fmla="*/ 308 w 337"/>
              <a:gd name="T75" fmla="*/ 184 h 303"/>
              <a:gd name="T76" fmla="*/ 330 w 337"/>
              <a:gd name="T77" fmla="*/ 220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7" h="303">
                <a:moveTo>
                  <a:pt x="320" y="69"/>
                </a:moveTo>
                <a:lnTo>
                  <a:pt x="287" y="69"/>
                </a:lnTo>
                <a:cubicBezTo>
                  <a:pt x="278" y="69"/>
                  <a:pt x="270" y="77"/>
                  <a:pt x="270" y="86"/>
                </a:cubicBezTo>
                <a:cubicBezTo>
                  <a:pt x="270" y="95"/>
                  <a:pt x="278" y="103"/>
                  <a:pt x="287" y="103"/>
                </a:cubicBezTo>
                <a:lnTo>
                  <a:pt x="320" y="103"/>
                </a:lnTo>
                <a:cubicBezTo>
                  <a:pt x="330" y="103"/>
                  <a:pt x="337" y="95"/>
                  <a:pt x="337" y="86"/>
                </a:cubicBezTo>
                <a:cubicBezTo>
                  <a:pt x="337" y="77"/>
                  <a:pt x="330" y="69"/>
                  <a:pt x="320" y="69"/>
                </a:cubicBezTo>
                <a:close/>
                <a:moveTo>
                  <a:pt x="68" y="119"/>
                </a:moveTo>
                <a:cubicBezTo>
                  <a:pt x="63" y="114"/>
                  <a:pt x="66" y="103"/>
                  <a:pt x="74" y="103"/>
                </a:cubicBezTo>
                <a:lnTo>
                  <a:pt x="159" y="103"/>
                </a:lnTo>
                <a:cubicBezTo>
                  <a:pt x="169" y="103"/>
                  <a:pt x="176" y="95"/>
                  <a:pt x="176" y="86"/>
                </a:cubicBezTo>
                <a:cubicBezTo>
                  <a:pt x="176" y="77"/>
                  <a:pt x="169" y="69"/>
                  <a:pt x="159" y="69"/>
                </a:cubicBezTo>
                <a:lnTo>
                  <a:pt x="74" y="69"/>
                </a:lnTo>
                <a:cubicBezTo>
                  <a:pt x="66" y="69"/>
                  <a:pt x="63" y="62"/>
                  <a:pt x="68" y="57"/>
                </a:cubicBezTo>
                <a:lnTo>
                  <a:pt x="96" y="29"/>
                </a:lnTo>
                <a:cubicBezTo>
                  <a:pt x="102" y="23"/>
                  <a:pt x="102" y="13"/>
                  <a:pt x="96" y="7"/>
                </a:cubicBezTo>
                <a:cubicBezTo>
                  <a:pt x="89" y="0"/>
                  <a:pt x="79" y="1"/>
                  <a:pt x="72" y="7"/>
                </a:cubicBezTo>
                <a:lnTo>
                  <a:pt x="19" y="60"/>
                </a:lnTo>
                <a:lnTo>
                  <a:pt x="13" y="66"/>
                </a:lnTo>
                <a:cubicBezTo>
                  <a:pt x="0" y="79"/>
                  <a:pt x="0" y="101"/>
                  <a:pt x="13" y="114"/>
                </a:cubicBezTo>
                <a:lnTo>
                  <a:pt x="72" y="173"/>
                </a:lnTo>
                <a:cubicBezTo>
                  <a:pt x="79" y="179"/>
                  <a:pt x="89" y="179"/>
                  <a:pt x="96" y="173"/>
                </a:cubicBezTo>
                <a:cubicBezTo>
                  <a:pt x="102" y="166"/>
                  <a:pt x="102" y="154"/>
                  <a:pt x="96" y="148"/>
                </a:cubicBezTo>
                <a:lnTo>
                  <a:pt x="68" y="119"/>
                </a:lnTo>
                <a:close/>
                <a:moveTo>
                  <a:pt x="330" y="220"/>
                </a:moveTo>
                <a:lnTo>
                  <a:pt x="325" y="279"/>
                </a:lnTo>
                <a:cubicBezTo>
                  <a:pt x="321" y="295"/>
                  <a:pt x="308" y="303"/>
                  <a:pt x="292" y="303"/>
                </a:cubicBezTo>
                <a:lnTo>
                  <a:pt x="211" y="303"/>
                </a:lnTo>
                <a:cubicBezTo>
                  <a:pt x="206" y="303"/>
                  <a:pt x="201" y="303"/>
                  <a:pt x="198" y="299"/>
                </a:cubicBezTo>
                <a:lnTo>
                  <a:pt x="162" y="233"/>
                </a:lnTo>
                <a:cubicBezTo>
                  <a:pt x="157" y="227"/>
                  <a:pt x="158" y="218"/>
                  <a:pt x="164" y="212"/>
                </a:cubicBezTo>
                <a:cubicBezTo>
                  <a:pt x="171" y="205"/>
                  <a:pt x="183" y="206"/>
                  <a:pt x="189" y="215"/>
                </a:cubicBezTo>
                <a:lnTo>
                  <a:pt x="204" y="234"/>
                </a:lnTo>
                <a:lnTo>
                  <a:pt x="204" y="93"/>
                </a:lnTo>
                <a:cubicBezTo>
                  <a:pt x="204" y="84"/>
                  <a:pt x="211" y="76"/>
                  <a:pt x="220" y="76"/>
                </a:cubicBezTo>
                <a:cubicBezTo>
                  <a:pt x="232" y="76"/>
                  <a:pt x="236" y="87"/>
                  <a:pt x="236" y="93"/>
                </a:cubicBezTo>
                <a:lnTo>
                  <a:pt x="236" y="177"/>
                </a:lnTo>
                <a:lnTo>
                  <a:pt x="308" y="184"/>
                </a:lnTo>
                <a:cubicBezTo>
                  <a:pt x="324" y="189"/>
                  <a:pt x="333" y="204"/>
                  <a:pt x="330" y="22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A7C10316-8F4D-494C-88A0-3DFD8818071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815638" y="4167188"/>
            <a:ext cx="228600" cy="255588"/>
          </a:xfrm>
          <a:custGeom>
            <a:avLst/>
            <a:gdLst>
              <a:gd name="T0" fmla="*/ 85 w 303"/>
              <a:gd name="T1" fmla="*/ 67 h 337"/>
              <a:gd name="T2" fmla="*/ 102 w 303"/>
              <a:gd name="T3" fmla="*/ 50 h 337"/>
              <a:gd name="T4" fmla="*/ 102 w 303"/>
              <a:gd name="T5" fmla="*/ 17 h 337"/>
              <a:gd name="T6" fmla="*/ 85 w 303"/>
              <a:gd name="T7" fmla="*/ 0 h 337"/>
              <a:gd name="T8" fmla="*/ 68 w 303"/>
              <a:gd name="T9" fmla="*/ 17 h 337"/>
              <a:gd name="T10" fmla="*/ 68 w 303"/>
              <a:gd name="T11" fmla="*/ 50 h 337"/>
              <a:gd name="T12" fmla="*/ 85 w 303"/>
              <a:gd name="T13" fmla="*/ 67 h 337"/>
              <a:gd name="T14" fmla="*/ 148 w 303"/>
              <a:gd name="T15" fmla="*/ 241 h 337"/>
              <a:gd name="T16" fmla="*/ 118 w 303"/>
              <a:gd name="T17" fmla="*/ 269 h 337"/>
              <a:gd name="T18" fmla="*/ 102 w 303"/>
              <a:gd name="T19" fmla="*/ 263 h 337"/>
              <a:gd name="T20" fmla="*/ 102 w 303"/>
              <a:gd name="T21" fmla="*/ 178 h 337"/>
              <a:gd name="T22" fmla="*/ 85 w 303"/>
              <a:gd name="T23" fmla="*/ 161 h 337"/>
              <a:gd name="T24" fmla="*/ 68 w 303"/>
              <a:gd name="T25" fmla="*/ 178 h 337"/>
              <a:gd name="T26" fmla="*/ 68 w 303"/>
              <a:gd name="T27" fmla="*/ 263 h 337"/>
              <a:gd name="T28" fmla="*/ 56 w 303"/>
              <a:gd name="T29" fmla="*/ 269 h 337"/>
              <a:gd name="T30" fmla="*/ 29 w 303"/>
              <a:gd name="T31" fmla="*/ 241 h 337"/>
              <a:gd name="T32" fmla="*/ 6 w 303"/>
              <a:gd name="T33" fmla="*/ 241 h 337"/>
              <a:gd name="T34" fmla="*/ 7 w 303"/>
              <a:gd name="T35" fmla="*/ 265 h 337"/>
              <a:gd name="T36" fmla="*/ 60 w 303"/>
              <a:gd name="T37" fmla="*/ 318 h 337"/>
              <a:gd name="T38" fmla="*/ 66 w 303"/>
              <a:gd name="T39" fmla="*/ 324 h 337"/>
              <a:gd name="T40" fmla="*/ 113 w 303"/>
              <a:gd name="T41" fmla="*/ 324 h 337"/>
              <a:gd name="T42" fmla="*/ 172 w 303"/>
              <a:gd name="T43" fmla="*/ 265 h 337"/>
              <a:gd name="T44" fmla="*/ 173 w 303"/>
              <a:gd name="T45" fmla="*/ 241 h 337"/>
              <a:gd name="T46" fmla="*/ 148 w 303"/>
              <a:gd name="T47" fmla="*/ 241 h 337"/>
              <a:gd name="T48" fmla="*/ 298 w 303"/>
              <a:gd name="T49" fmla="*/ 139 h 337"/>
              <a:gd name="T50" fmla="*/ 233 w 303"/>
              <a:gd name="T51" fmla="*/ 175 h 337"/>
              <a:gd name="T52" fmla="*/ 212 w 303"/>
              <a:gd name="T53" fmla="*/ 173 h 337"/>
              <a:gd name="T54" fmla="*/ 214 w 303"/>
              <a:gd name="T55" fmla="*/ 148 h 337"/>
              <a:gd name="T56" fmla="*/ 234 w 303"/>
              <a:gd name="T57" fmla="*/ 133 h 337"/>
              <a:gd name="T58" fmla="*/ 93 w 303"/>
              <a:gd name="T59" fmla="*/ 133 h 337"/>
              <a:gd name="T60" fmla="*/ 76 w 303"/>
              <a:gd name="T61" fmla="*/ 117 h 337"/>
              <a:gd name="T62" fmla="*/ 92 w 303"/>
              <a:gd name="T63" fmla="*/ 101 h 337"/>
              <a:gd name="T64" fmla="*/ 176 w 303"/>
              <a:gd name="T65" fmla="*/ 101 h 337"/>
              <a:gd name="T66" fmla="*/ 183 w 303"/>
              <a:gd name="T67" fmla="*/ 29 h 337"/>
              <a:gd name="T68" fmla="*/ 220 w 303"/>
              <a:gd name="T69" fmla="*/ 7 h 337"/>
              <a:gd name="T70" fmla="*/ 279 w 303"/>
              <a:gd name="T71" fmla="*/ 12 h 337"/>
              <a:gd name="T72" fmla="*/ 302 w 303"/>
              <a:gd name="T73" fmla="*/ 45 h 337"/>
              <a:gd name="T74" fmla="*/ 302 w 303"/>
              <a:gd name="T75" fmla="*/ 126 h 337"/>
              <a:gd name="T76" fmla="*/ 298 w 303"/>
              <a:gd name="T77" fmla="*/ 139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03" h="337">
                <a:moveTo>
                  <a:pt x="85" y="67"/>
                </a:moveTo>
                <a:cubicBezTo>
                  <a:pt x="94" y="67"/>
                  <a:pt x="102" y="59"/>
                  <a:pt x="102" y="50"/>
                </a:cubicBezTo>
                <a:lnTo>
                  <a:pt x="102" y="17"/>
                </a:lnTo>
                <a:cubicBezTo>
                  <a:pt x="102" y="7"/>
                  <a:pt x="94" y="0"/>
                  <a:pt x="85" y="0"/>
                </a:cubicBezTo>
                <a:cubicBezTo>
                  <a:pt x="76" y="0"/>
                  <a:pt x="68" y="7"/>
                  <a:pt x="68" y="17"/>
                </a:cubicBezTo>
                <a:lnTo>
                  <a:pt x="68" y="50"/>
                </a:lnTo>
                <a:cubicBezTo>
                  <a:pt x="68" y="59"/>
                  <a:pt x="76" y="67"/>
                  <a:pt x="85" y="67"/>
                </a:cubicBezTo>
                <a:close/>
                <a:moveTo>
                  <a:pt x="148" y="241"/>
                </a:moveTo>
                <a:lnTo>
                  <a:pt x="118" y="269"/>
                </a:lnTo>
                <a:cubicBezTo>
                  <a:pt x="113" y="274"/>
                  <a:pt x="102" y="271"/>
                  <a:pt x="102" y="263"/>
                </a:cubicBezTo>
                <a:lnTo>
                  <a:pt x="102" y="178"/>
                </a:lnTo>
                <a:cubicBezTo>
                  <a:pt x="102" y="168"/>
                  <a:pt x="94" y="161"/>
                  <a:pt x="85" y="161"/>
                </a:cubicBezTo>
                <a:cubicBezTo>
                  <a:pt x="76" y="161"/>
                  <a:pt x="68" y="168"/>
                  <a:pt x="68" y="178"/>
                </a:cubicBezTo>
                <a:lnTo>
                  <a:pt x="68" y="263"/>
                </a:lnTo>
                <a:cubicBezTo>
                  <a:pt x="68" y="271"/>
                  <a:pt x="62" y="274"/>
                  <a:pt x="56" y="269"/>
                </a:cubicBezTo>
                <a:lnTo>
                  <a:pt x="29" y="241"/>
                </a:lnTo>
                <a:cubicBezTo>
                  <a:pt x="22" y="235"/>
                  <a:pt x="13" y="235"/>
                  <a:pt x="6" y="241"/>
                </a:cubicBezTo>
                <a:cubicBezTo>
                  <a:pt x="0" y="248"/>
                  <a:pt x="0" y="258"/>
                  <a:pt x="7" y="265"/>
                </a:cubicBezTo>
                <a:lnTo>
                  <a:pt x="60" y="318"/>
                </a:lnTo>
                <a:lnTo>
                  <a:pt x="66" y="324"/>
                </a:lnTo>
                <a:cubicBezTo>
                  <a:pt x="79" y="337"/>
                  <a:pt x="100" y="337"/>
                  <a:pt x="113" y="324"/>
                </a:cubicBezTo>
                <a:lnTo>
                  <a:pt x="172" y="265"/>
                </a:lnTo>
                <a:cubicBezTo>
                  <a:pt x="179" y="258"/>
                  <a:pt x="179" y="248"/>
                  <a:pt x="173" y="241"/>
                </a:cubicBezTo>
                <a:cubicBezTo>
                  <a:pt x="166" y="235"/>
                  <a:pt x="155" y="235"/>
                  <a:pt x="148" y="241"/>
                </a:cubicBezTo>
                <a:close/>
                <a:moveTo>
                  <a:pt x="298" y="139"/>
                </a:moveTo>
                <a:lnTo>
                  <a:pt x="233" y="175"/>
                </a:lnTo>
                <a:cubicBezTo>
                  <a:pt x="227" y="180"/>
                  <a:pt x="218" y="179"/>
                  <a:pt x="212" y="173"/>
                </a:cubicBezTo>
                <a:cubicBezTo>
                  <a:pt x="205" y="166"/>
                  <a:pt x="206" y="154"/>
                  <a:pt x="214" y="148"/>
                </a:cubicBezTo>
                <a:lnTo>
                  <a:pt x="234" y="133"/>
                </a:lnTo>
                <a:lnTo>
                  <a:pt x="93" y="133"/>
                </a:lnTo>
                <a:cubicBezTo>
                  <a:pt x="83" y="133"/>
                  <a:pt x="76" y="126"/>
                  <a:pt x="76" y="117"/>
                </a:cubicBezTo>
                <a:cubicBezTo>
                  <a:pt x="76" y="105"/>
                  <a:pt x="87" y="101"/>
                  <a:pt x="92" y="101"/>
                </a:cubicBezTo>
                <a:lnTo>
                  <a:pt x="176" y="101"/>
                </a:lnTo>
                <a:lnTo>
                  <a:pt x="183" y="29"/>
                </a:lnTo>
                <a:cubicBezTo>
                  <a:pt x="188" y="13"/>
                  <a:pt x="203" y="4"/>
                  <a:pt x="220" y="7"/>
                </a:cubicBezTo>
                <a:lnTo>
                  <a:pt x="279" y="12"/>
                </a:lnTo>
                <a:cubicBezTo>
                  <a:pt x="294" y="16"/>
                  <a:pt x="302" y="29"/>
                  <a:pt x="302" y="45"/>
                </a:cubicBezTo>
                <a:lnTo>
                  <a:pt x="302" y="126"/>
                </a:lnTo>
                <a:cubicBezTo>
                  <a:pt x="302" y="131"/>
                  <a:pt x="303" y="136"/>
                  <a:pt x="298" y="13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86A44495-2A30-4E82-BEBA-88CF87F44B4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312401" y="4165600"/>
            <a:ext cx="228600" cy="255588"/>
          </a:xfrm>
          <a:custGeom>
            <a:avLst/>
            <a:gdLst>
              <a:gd name="T0" fmla="*/ 85 w 303"/>
              <a:gd name="T1" fmla="*/ 270 h 336"/>
              <a:gd name="T2" fmla="*/ 69 w 303"/>
              <a:gd name="T3" fmla="*/ 286 h 336"/>
              <a:gd name="T4" fmla="*/ 69 w 303"/>
              <a:gd name="T5" fmla="*/ 320 h 336"/>
              <a:gd name="T6" fmla="*/ 85 w 303"/>
              <a:gd name="T7" fmla="*/ 336 h 336"/>
              <a:gd name="T8" fmla="*/ 102 w 303"/>
              <a:gd name="T9" fmla="*/ 320 h 336"/>
              <a:gd name="T10" fmla="*/ 102 w 303"/>
              <a:gd name="T11" fmla="*/ 286 h 336"/>
              <a:gd name="T12" fmla="*/ 85 w 303"/>
              <a:gd name="T13" fmla="*/ 270 h 336"/>
              <a:gd name="T14" fmla="*/ 69 w 303"/>
              <a:gd name="T15" fmla="*/ 159 h 336"/>
              <a:gd name="T16" fmla="*/ 85 w 303"/>
              <a:gd name="T17" fmla="*/ 175 h 336"/>
              <a:gd name="T18" fmla="*/ 102 w 303"/>
              <a:gd name="T19" fmla="*/ 159 h 336"/>
              <a:gd name="T20" fmla="*/ 102 w 303"/>
              <a:gd name="T21" fmla="*/ 73 h 336"/>
              <a:gd name="T22" fmla="*/ 118 w 303"/>
              <a:gd name="T23" fmla="*/ 67 h 336"/>
              <a:gd name="T24" fmla="*/ 148 w 303"/>
              <a:gd name="T25" fmla="*/ 95 h 336"/>
              <a:gd name="T26" fmla="*/ 172 w 303"/>
              <a:gd name="T27" fmla="*/ 95 h 336"/>
              <a:gd name="T28" fmla="*/ 172 w 303"/>
              <a:gd name="T29" fmla="*/ 72 h 336"/>
              <a:gd name="T30" fmla="*/ 113 w 303"/>
              <a:gd name="T31" fmla="*/ 13 h 336"/>
              <a:gd name="T32" fmla="*/ 66 w 303"/>
              <a:gd name="T33" fmla="*/ 13 h 336"/>
              <a:gd name="T34" fmla="*/ 60 w 303"/>
              <a:gd name="T35" fmla="*/ 19 h 336"/>
              <a:gd name="T36" fmla="*/ 7 w 303"/>
              <a:gd name="T37" fmla="*/ 72 h 336"/>
              <a:gd name="T38" fmla="*/ 7 w 303"/>
              <a:gd name="T39" fmla="*/ 95 h 336"/>
              <a:gd name="T40" fmla="*/ 30 w 303"/>
              <a:gd name="T41" fmla="*/ 95 h 336"/>
              <a:gd name="T42" fmla="*/ 57 w 303"/>
              <a:gd name="T43" fmla="*/ 67 h 336"/>
              <a:gd name="T44" fmla="*/ 69 w 303"/>
              <a:gd name="T45" fmla="*/ 73 h 336"/>
              <a:gd name="T46" fmla="*/ 69 w 303"/>
              <a:gd name="T47" fmla="*/ 159 h 336"/>
              <a:gd name="T48" fmla="*/ 298 w 303"/>
              <a:gd name="T49" fmla="*/ 242 h 336"/>
              <a:gd name="T50" fmla="*/ 233 w 303"/>
              <a:gd name="T51" fmla="*/ 278 h 336"/>
              <a:gd name="T52" fmla="*/ 212 w 303"/>
              <a:gd name="T53" fmla="*/ 276 h 336"/>
              <a:gd name="T54" fmla="*/ 214 w 303"/>
              <a:gd name="T55" fmla="*/ 251 h 336"/>
              <a:gd name="T56" fmla="*/ 234 w 303"/>
              <a:gd name="T57" fmla="*/ 236 h 336"/>
              <a:gd name="T58" fmla="*/ 93 w 303"/>
              <a:gd name="T59" fmla="*/ 236 h 336"/>
              <a:gd name="T60" fmla="*/ 76 w 303"/>
              <a:gd name="T61" fmla="*/ 220 h 336"/>
              <a:gd name="T62" fmla="*/ 92 w 303"/>
              <a:gd name="T63" fmla="*/ 204 h 336"/>
              <a:gd name="T64" fmla="*/ 176 w 303"/>
              <a:gd name="T65" fmla="*/ 204 h 336"/>
              <a:gd name="T66" fmla="*/ 183 w 303"/>
              <a:gd name="T67" fmla="*/ 132 h 336"/>
              <a:gd name="T68" fmla="*/ 220 w 303"/>
              <a:gd name="T69" fmla="*/ 109 h 336"/>
              <a:gd name="T70" fmla="*/ 279 w 303"/>
              <a:gd name="T71" fmla="*/ 115 h 336"/>
              <a:gd name="T72" fmla="*/ 302 w 303"/>
              <a:gd name="T73" fmla="*/ 148 h 336"/>
              <a:gd name="T74" fmla="*/ 302 w 303"/>
              <a:gd name="T75" fmla="*/ 228 h 336"/>
              <a:gd name="T76" fmla="*/ 298 w 303"/>
              <a:gd name="T77" fmla="*/ 242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03" h="336">
                <a:moveTo>
                  <a:pt x="85" y="270"/>
                </a:moveTo>
                <a:cubicBezTo>
                  <a:pt x="76" y="270"/>
                  <a:pt x="69" y="277"/>
                  <a:pt x="69" y="286"/>
                </a:cubicBezTo>
                <a:lnTo>
                  <a:pt x="69" y="320"/>
                </a:lnTo>
                <a:cubicBezTo>
                  <a:pt x="69" y="329"/>
                  <a:pt x="76" y="336"/>
                  <a:pt x="85" y="336"/>
                </a:cubicBezTo>
                <a:cubicBezTo>
                  <a:pt x="95" y="336"/>
                  <a:pt x="102" y="329"/>
                  <a:pt x="102" y="320"/>
                </a:cubicBezTo>
                <a:lnTo>
                  <a:pt x="102" y="286"/>
                </a:lnTo>
                <a:cubicBezTo>
                  <a:pt x="102" y="277"/>
                  <a:pt x="95" y="270"/>
                  <a:pt x="85" y="270"/>
                </a:cubicBezTo>
                <a:close/>
                <a:moveTo>
                  <a:pt x="69" y="159"/>
                </a:moveTo>
                <a:cubicBezTo>
                  <a:pt x="69" y="168"/>
                  <a:pt x="76" y="175"/>
                  <a:pt x="85" y="175"/>
                </a:cubicBezTo>
                <a:cubicBezTo>
                  <a:pt x="95" y="175"/>
                  <a:pt x="102" y="168"/>
                  <a:pt x="102" y="159"/>
                </a:cubicBezTo>
                <a:lnTo>
                  <a:pt x="102" y="73"/>
                </a:lnTo>
                <a:cubicBezTo>
                  <a:pt x="102" y="66"/>
                  <a:pt x="113" y="62"/>
                  <a:pt x="118" y="67"/>
                </a:cubicBezTo>
                <a:lnTo>
                  <a:pt x="148" y="95"/>
                </a:lnTo>
                <a:cubicBezTo>
                  <a:pt x="154" y="102"/>
                  <a:pt x="166" y="102"/>
                  <a:pt x="172" y="95"/>
                </a:cubicBezTo>
                <a:cubicBezTo>
                  <a:pt x="179" y="89"/>
                  <a:pt x="179" y="78"/>
                  <a:pt x="172" y="72"/>
                </a:cubicBezTo>
                <a:lnTo>
                  <a:pt x="113" y="13"/>
                </a:lnTo>
                <a:cubicBezTo>
                  <a:pt x="100" y="0"/>
                  <a:pt x="79" y="0"/>
                  <a:pt x="66" y="13"/>
                </a:cubicBezTo>
                <a:lnTo>
                  <a:pt x="60" y="19"/>
                </a:lnTo>
                <a:lnTo>
                  <a:pt x="7" y="72"/>
                </a:lnTo>
                <a:cubicBezTo>
                  <a:pt x="0" y="78"/>
                  <a:pt x="0" y="89"/>
                  <a:pt x="7" y="95"/>
                </a:cubicBezTo>
                <a:cubicBezTo>
                  <a:pt x="13" y="102"/>
                  <a:pt x="23" y="102"/>
                  <a:pt x="30" y="95"/>
                </a:cubicBezTo>
                <a:lnTo>
                  <a:pt x="57" y="67"/>
                </a:lnTo>
                <a:cubicBezTo>
                  <a:pt x="62" y="62"/>
                  <a:pt x="69" y="66"/>
                  <a:pt x="69" y="73"/>
                </a:cubicBezTo>
                <a:lnTo>
                  <a:pt x="69" y="159"/>
                </a:lnTo>
                <a:close/>
                <a:moveTo>
                  <a:pt x="298" y="242"/>
                </a:moveTo>
                <a:lnTo>
                  <a:pt x="233" y="278"/>
                </a:lnTo>
                <a:cubicBezTo>
                  <a:pt x="227" y="282"/>
                  <a:pt x="218" y="282"/>
                  <a:pt x="212" y="276"/>
                </a:cubicBezTo>
                <a:cubicBezTo>
                  <a:pt x="205" y="269"/>
                  <a:pt x="206" y="256"/>
                  <a:pt x="214" y="251"/>
                </a:cubicBezTo>
                <a:lnTo>
                  <a:pt x="234" y="236"/>
                </a:lnTo>
                <a:lnTo>
                  <a:pt x="93" y="236"/>
                </a:lnTo>
                <a:cubicBezTo>
                  <a:pt x="83" y="236"/>
                  <a:pt x="76" y="229"/>
                  <a:pt x="76" y="220"/>
                </a:cubicBezTo>
                <a:cubicBezTo>
                  <a:pt x="76" y="208"/>
                  <a:pt x="87" y="204"/>
                  <a:pt x="92" y="204"/>
                </a:cubicBezTo>
                <a:lnTo>
                  <a:pt x="176" y="204"/>
                </a:lnTo>
                <a:lnTo>
                  <a:pt x="183" y="132"/>
                </a:lnTo>
                <a:cubicBezTo>
                  <a:pt x="188" y="116"/>
                  <a:pt x="203" y="106"/>
                  <a:pt x="220" y="109"/>
                </a:cubicBezTo>
                <a:lnTo>
                  <a:pt x="279" y="115"/>
                </a:lnTo>
                <a:cubicBezTo>
                  <a:pt x="294" y="118"/>
                  <a:pt x="302" y="132"/>
                  <a:pt x="302" y="148"/>
                </a:cubicBezTo>
                <a:lnTo>
                  <a:pt x="302" y="228"/>
                </a:lnTo>
                <a:cubicBezTo>
                  <a:pt x="302" y="234"/>
                  <a:pt x="303" y="239"/>
                  <a:pt x="298" y="2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2453FAF7-99E9-4381-BB8E-99F8129BE37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810751" y="4141788"/>
            <a:ext cx="149225" cy="254000"/>
          </a:xfrm>
          <a:custGeom>
            <a:avLst/>
            <a:gdLst>
              <a:gd name="T0" fmla="*/ 173 w 198"/>
              <a:gd name="T1" fmla="*/ 211 h 333"/>
              <a:gd name="T2" fmla="*/ 101 w 198"/>
              <a:gd name="T3" fmla="*/ 205 h 333"/>
              <a:gd name="T4" fmla="*/ 100 w 198"/>
              <a:gd name="T5" fmla="*/ 120 h 333"/>
              <a:gd name="T6" fmla="*/ 84 w 198"/>
              <a:gd name="T7" fmla="*/ 104 h 333"/>
              <a:gd name="T8" fmla="*/ 67 w 198"/>
              <a:gd name="T9" fmla="*/ 120 h 333"/>
              <a:gd name="T10" fmla="*/ 67 w 198"/>
              <a:gd name="T11" fmla="*/ 262 h 333"/>
              <a:gd name="T12" fmla="*/ 53 w 198"/>
              <a:gd name="T13" fmla="*/ 242 h 333"/>
              <a:gd name="T14" fmla="*/ 28 w 198"/>
              <a:gd name="T15" fmla="*/ 240 h 333"/>
              <a:gd name="T16" fmla="*/ 26 w 198"/>
              <a:gd name="T17" fmla="*/ 261 h 333"/>
              <a:gd name="T18" fmla="*/ 62 w 198"/>
              <a:gd name="T19" fmla="*/ 328 h 333"/>
              <a:gd name="T20" fmla="*/ 76 w 198"/>
              <a:gd name="T21" fmla="*/ 333 h 333"/>
              <a:gd name="T22" fmla="*/ 156 w 198"/>
              <a:gd name="T23" fmla="*/ 333 h 333"/>
              <a:gd name="T24" fmla="*/ 189 w 198"/>
              <a:gd name="T25" fmla="*/ 308 h 333"/>
              <a:gd name="T26" fmla="*/ 195 w 198"/>
              <a:gd name="T27" fmla="*/ 248 h 333"/>
              <a:gd name="T28" fmla="*/ 173 w 198"/>
              <a:gd name="T29" fmla="*/ 211 h 333"/>
              <a:gd name="T30" fmla="*/ 17 w 198"/>
              <a:gd name="T31" fmla="*/ 154 h 333"/>
              <a:gd name="T32" fmla="*/ 0 w 198"/>
              <a:gd name="T33" fmla="*/ 137 h 333"/>
              <a:gd name="T34" fmla="*/ 0 w 198"/>
              <a:gd name="T35" fmla="*/ 116 h 333"/>
              <a:gd name="T36" fmla="*/ 167 w 198"/>
              <a:gd name="T37" fmla="*/ 116 h 333"/>
              <a:gd name="T38" fmla="*/ 167 w 198"/>
              <a:gd name="T39" fmla="*/ 137 h 333"/>
              <a:gd name="T40" fmla="*/ 150 w 198"/>
              <a:gd name="T41" fmla="*/ 154 h 333"/>
              <a:gd name="T42" fmla="*/ 134 w 198"/>
              <a:gd name="T43" fmla="*/ 137 h 333"/>
              <a:gd name="T44" fmla="*/ 134 w 198"/>
              <a:gd name="T45" fmla="*/ 116 h 333"/>
              <a:gd name="T46" fmla="*/ 34 w 198"/>
              <a:gd name="T47" fmla="*/ 116 h 333"/>
              <a:gd name="T48" fmla="*/ 34 w 198"/>
              <a:gd name="T49" fmla="*/ 137 h 333"/>
              <a:gd name="T50" fmla="*/ 17 w 198"/>
              <a:gd name="T51" fmla="*/ 154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98" h="333">
                <a:moveTo>
                  <a:pt x="173" y="211"/>
                </a:moveTo>
                <a:lnTo>
                  <a:pt x="101" y="205"/>
                </a:lnTo>
                <a:lnTo>
                  <a:pt x="100" y="120"/>
                </a:lnTo>
                <a:cubicBezTo>
                  <a:pt x="100" y="115"/>
                  <a:pt x="96" y="104"/>
                  <a:pt x="84" y="104"/>
                </a:cubicBezTo>
                <a:cubicBezTo>
                  <a:pt x="75" y="104"/>
                  <a:pt x="67" y="111"/>
                  <a:pt x="67" y="120"/>
                </a:cubicBezTo>
                <a:lnTo>
                  <a:pt x="67" y="262"/>
                </a:lnTo>
                <a:lnTo>
                  <a:pt x="53" y="242"/>
                </a:lnTo>
                <a:cubicBezTo>
                  <a:pt x="47" y="234"/>
                  <a:pt x="35" y="233"/>
                  <a:pt x="28" y="240"/>
                </a:cubicBezTo>
                <a:cubicBezTo>
                  <a:pt x="22" y="246"/>
                  <a:pt x="22" y="255"/>
                  <a:pt x="26" y="261"/>
                </a:cubicBezTo>
                <a:lnTo>
                  <a:pt x="62" y="328"/>
                </a:lnTo>
                <a:cubicBezTo>
                  <a:pt x="65" y="332"/>
                  <a:pt x="70" y="333"/>
                  <a:pt x="76" y="333"/>
                </a:cubicBezTo>
                <a:lnTo>
                  <a:pt x="156" y="333"/>
                </a:lnTo>
                <a:cubicBezTo>
                  <a:pt x="172" y="333"/>
                  <a:pt x="186" y="324"/>
                  <a:pt x="189" y="308"/>
                </a:cubicBezTo>
                <a:lnTo>
                  <a:pt x="195" y="248"/>
                </a:lnTo>
                <a:cubicBezTo>
                  <a:pt x="198" y="232"/>
                  <a:pt x="188" y="216"/>
                  <a:pt x="173" y="211"/>
                </a:cubicBezTo>
                <a:close/>
                <a:moveTo>
                  <a:pt x="17" y="154"/>
                </a:moveTo>
                <a:cubicBezTo>
                  <a:pt x="8" y="154"/>
                  <a:pt x="0" y="146"/>
                  <a:pt x="0" y="137"/>
                </a:cubicBezTo>
                <a:lnTo>
                  <a:pt x="0" y="116"/>
                </a:lnTo>
                <a:cubicBezTo>
                  <a:pt x="0" y="0"/>
                  <a:pt x="167" y="0"/>
                  <a:pt x="167" y="116"/>
                </a:cubicBezTo>
                <a:lnTo>
                  <a:pt x="167" y="137"/>
                </a:lnTo>
                <a:cubicBezTo>
                  <a:pt x="167" y="146"/>
                  <a:pt x="160" y="154"/>
                  <a:pt x="150" y="154"/>
                </a:cubicBezTo>
                <a:cubicBezTo>
                  <a:pt x="141" y="154"/>
                  <a:pt x="134" y="146"/>
                  <a:pt x="134" y="137"/>
                </a:cubicBezTo>
                <a:lnTo>
                  <a:pt x="134" y="116"/>
                </a:lnTo>
                <a:cubicBezTo>
                  <a:pt x="134" y="50"/>
                  <a:pt x="34" y="50"/>
                  <a:pt x="34" y="116"/>
                </a:cubicBezTo>
                <a:lnTo>
                  <a:pt x="34" y="137"/>
                </a:lnTo>
                <a:cubicBezTo>
                  <a:pt x="34" y="146"/>
                  <a:pt x="26" y="154"/>
                  <a:pt x="17" y="1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E6FA0315-5920-4A8C-B5B5-3DE074AA49B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309101" y="4167188"/>
            <a:ext cx="250825" cy="254000"/>
          </a:xfrm>
          <a:custGeom>
            <a:avLst/>
            <a:gdLst>
              <a:gd name="T0" fmla="*/ 183 w 333"/>
              <a:gd name="T1" fmla="*/ 167 h 333"/>
              <a:gd name="T2" fmla="*/ 183 w 333"/>
              <a:gd name="T3" fmla="*/ 233 h 333"/>
              <a:gd name="T4" fmla="*/ 150 w 333"/>
              <a:gd name="T5" fmla="*/ 233 h 333"/>
              <a:gd name="T6" fmla="*/ 150 w 333"/>
              <a:gd name="T7" fmla="*/ 167 h 333"/>
              <a:gd name="T8" fmla="*/ 57 w 333"/>
              <a:gd name="T9" fmla="*/ 33 h 333"/>
              <a:gd name="T10" fmla="*/ 275 w 333"/>
              <a:gd name="T11" fmla="*/ 33 h 333"/>
              <a:gd name="T12" fmla="*/ 183 w 333"/>
              <a:gd name="T13" fmla="*/ 167 h 333"/>
              <a:gd name="T14" fmla="*/ 183 w 333"/>
              <a:gd name="T15" fmla="*/ 300 h 333"/>
              <a:gd name="T16" fmla="*/ 150 w 333"/>
              <a:gd name="T17" fmla="*/ 300 h 333"/>
              <a:gd name="T18" fmla="*/ 150 w 333"/>
              <a:gd name="T19" fmla="*/ 267 h 333"/>
              <a:gd name="T20" fmla="*/ 183 w 333"/>
              <a:gd name="T21" fmla="*/ 267 h 333"/>
              <a:gd name="T22" fmla="*/ 183 w 333"/>
              <a:gd name="T23" fmla="*/ 300 h 333"/>
              <a:gd name="T24" fmla="*/ 0 w 333"/>
              <a:gd name="T25" fmla="*/ 0 h 333"/>
              <a:gd name="T26" fmla="*/ 116 w 333"/>
              <a:gd name="T27" fmla="*/ 181 h 333"/>
              <a:gd name="T28" fmla="*/ 116 w 333"/>
              <a:gd name="T29" fmla="*/ 333 h 333"/>
              <a:gd name="T30" fmla="*/ 216 w 333"/>
              <a:gd name="T31" fmla="*/ 333 h 333"/>
              <a:gd name="T32" fmla="*/ 216 w 333"/>
              <a:gd name="T33" fmla="*/ 181 h 333"/>
              <a:gd name="T34" fmla="*/ 333 w 333"/>
              <a:gd name="T35" fmla="*/ 0 h 333"/>
              <a:gd name="T36" fmla="*/ 0 w 333"/>
              <a:gd name="T3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3" h="333">
                <a:moveTo>
                  <a:pt x="183" y="167"/>
                </a:moveTo>
                <a:lnTo>
                  <a:pt x="183" y="233"/>
                </a:lnTo>
                <a:lnTo>
                  <a:pt x="150" y="233"/>
                </a:lnTo>
                <a:lnTo>
                  <a:pt x="150" y="167"/>
                </a:lnTo>
                <a:lnTo>
                  <a:pt x="57" y="33"/>
                </a:lnTo>
                <a:lnTo>
                  <a:pt x="275" y="33"/>
                </a:lnTo>
                <a:lnTo>
                  <a:pt x="183" y="167"/>
                </a:lnTo>
                <a:close/>
                <a:moveTo>
                  <a:pt x="183" y="300"/>
                </a:moveTo>
                <a:lnTo>
                  <a:pt x="150" y="300"/>
                </a:lnTo>
                <a:lnTo>
                  <a:pt x="150" y="267"/>
                </a:lnTo>
                <a:lnTo>
                  <a:pt x="183" y="267"/>
                </a:lnTo>
                <a:lnTo>
                  <a:pt x="183" y="300"/>
                </a:lnTo>
                <a:close/>
                <a:moveTo>
                  <a:pt x="0" y="0"/>
                </a:moveTo>
                <a:lnTo>
                  <a:pt x="116" y="181"/>
                </a:lnTo>
                <a:lnTo>
                  <a:pt x="116" y="333"/>
                </a:lnTo>
                <a:lnTo>
                  <a:pt x="216" y="333"/>
                </a:lnTo>
                <a:lnTo>
                  <a:pt x="216" y="181"/>
                </a:lnTo>
                <a:lnTo>
                  <a:pt x="33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0EBDDAAF-0EF1-47D7-B2A5-5227CB6390F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805863" y="4167188"/>
            <a:ext cx="255588" cy="254000"/>
          </a:xfrm>
          <a:custGeom>
            <a:avLst/>
            <a:gdLst>
              <a:gd name="T0" fmla="*/ 0 w 339"/>
              <a:gd name="T1" fmla="*/ 333 h 333"/>
              <a:gd name="T2" fmla="*/ 67 w 339"/>
              <a:gd name="T3" fmla="*/ 333 h 333"/>
              <a:gd name="T4" fmla="*/ 67 w 339"/>
              <a:gd name="T5" fmla="*/ 133 h 333"/>
              <a:gd name="T6" fmla="*/ 0 w 339"/>
              <a:gd name="T7" fmla="*/ 133 h 333"/>
              <a:gd name="T8" fmla="*/ 0 w 339"/>
              <a:gd name="T9" fmla="*/ 333 h 333"/>
              <a:gd name="T10" fmla="*/ 332 w 339"/>
              <a:gd name="T11" fmla="*/ 189 h 333"/>
              <a:gd name="T12" fmla="*/ 303 w 339"/>
              <a:gd name="T13" fmla="*/ 298 h 333"/>
              <a:gd name="T14" fmla="*/ 259 w 339"/>
              <a:gd name="T15" fmla="*/ 333 h 333"/>
              <a:gd name="T16" fmla="*/ 100 w 339"/>
              <a:gd name="T17" fmla="*/ 333 h 333"/>
              <a:gd name="T18" fmla="*/ 100 w 339"/>
              <a:gd name="T19" fmla="*/ 134 h 333"/>
              <a:gd name="T20" fmla="*/ 129 w 339"/>
              <a:gd name="T21" fmla="*/ 30 h 333"/>
              <a:gd name="T22" fmla="*/ 164 w 339"/>
              <a:gd name="T23" fmla="*/ 0 h 333"/>
              <a:gd name="T24" fmla="*/ 200 w 339"/>
              <a:gd name="T25" fmla="*/ 36 h 333"/>
              <a:gd name="T26" fmla="*/ 200 w 339"/>
              <a:gd name="T27" fmla="*/ 133 h 333"/>
              <a:gd name="T28" fmla="*/ 288 w 339"/>
              <a:gd name="T29" fmla="*/ 133 h 333"/>
              <a:gd name="T30" fmla="*/ 332 w 339"/>
              <a:gd name="T31" fmla="*/ 189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9" h="333">
                <a:moveTo>
                  <a:pt x="0" y="333"/>
                </a:moveTo>
                <a:lnTo>
                  <a:pt x="67" y="333"/>
                </a:lnTo>
                <a:lnTo>
                  <a:pt x="67" y="133"/>
                </a:lnTo>
                <a:lnTo>
                  <a:pt x="0" y="133"/>
                </a:lnTo>
                <a:lnTo>
                  <a:pt x="0" y="333"/>
                </a:lnTo>
                <a:close/>
                <a:moveTo>
                  <a:pt x="332" y="189"/>
                </a:moveTo>
                <a:lnTo>
                  <a:pt x="303" y="298"/>
                </a:lnTo>
                <a:cubicBezTo>
                  <a:pt x="298" y="319"/>
                  <a:pt x="280" y="333"/>
                  <a:pt x="259" y="333"/>
                </a:cubicBezTo>
                <a:lnTo>
                  <a:pt x="100" y="333"/>
                </a:lnTo>
                <a:lnTo>
                  <a:pt x="100" y="134"/>
                </a:lnTo>
                <a:lnTo>
                  <a:pt x="129" y="30"/>
                </a:lnTo>
                <a:cubicBezTo>
                  <a:pt x="131" y="13"/>
                  <a:pt x="146" y="0"/>
                  <a:pt x="164" y="0"/>
                </a:cubicBezTo>
                <a:cubicBezTo>
                  <a:pt x="184" y="0"/>
                  <a:pt x="200" y="16"/>
                  <a:pt x="200" y="36"/>
                </a:cubicBezTo>
                <a:lnTo>
                  <a:pt x="200" y="133"/>
                </a:lnTo>
                <a:lnTo>
                  <a:pt x="288" y="133"/>
                </a:lnTo>
                <a:cubicBezTo>
                  <a:pt x="317" y="133"/>
                  <a:pt x="339" y="161"/>
                  <a:pt x="332" y="189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50D87E69-43BE-4A22-BCB6-D069B68ACAD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302626" y="4162425"/>
            <a:ext cx="255588" cy="258763"/>
          </a:xfrm>
          <a:custGeom>
            <a:avLst/>
            <a:gdLst>
              <a:gd name="T0" fmla="*/ 0 w 339"/>
              <a:gd name="T1" fmla="*/ 173 h 339"/>
              <a:gd name="T2" fmla="*/ 0 w 339"/>
              <a:gd name="T3" fmla="*/ 306 h 339"/>
              <a:gd name="T4" fmla="*/ 34 w 339"/>
              <a:gd name="T5" fmla="*/ 339 h 339"/>
              <a:gd name="T6" fmla="*/ 67 w 339"/>
              <a:gd name="T7" fmla="*/ 339 h 339"/>
              <a:gd name="T8" fmla="*/ 67 w 339"/>
              <a:gd name="T9" fmla="*/ 139 h 339"/>
              <a:gd name="T10" fmla="*/ 34 w 339"/>
              <a:gd name="T11" fmla="*/ 139 h 339"/>
              <a:gd name="T12" fmla="*/ 0 w 339"/>
              <a:gd name="T13" fmla="*/ 173 h 339"/>
              <a:gd name="T14" fmla="*/ 332 w 339"/>
              <a:gd name="T15" fmla="*/ 195 h 339"/>
              <a:gd name="T16" fmla="*/ 304 w 339"/>
              <a:gd name="T17" fmla="*/ 304 h 339"/>
              <a:gd name="T18" fmla="*/ 259 w 339"/>
              <a:gd name="T19" fmla="*/ 339 h 339"/>
              <a:gd name="T20" fmla="*/ 100 w 339"/>
              <a:gd name="T21" fmla="*/ 339 h 339"/>
              <a:gd name="T22" fmla="*/ 100 w 339"/>
              <a:gd name="T23" fmla="*/ 140 h 339"/>
              <a:gd name="T24" fmla="*/ 129 w 339"/>
              <a:gd name="T25" fmla="*/ 36 h 339"/>
              <a:gd name="T26" fmla="*/ 178 w 339"/>
              <a:gd name="T27" fmla="*/ 9 h 339"/>
              <a:gd name="T28" fmla="*/ 200 w 339"/>
              <a:gd name="T29" fmla="*/ 43 h 339"/>
              <a:gd name="T30" fmla="*/ 200 w 339"/>
              <a:gd name="T31" fmla="*/ 123 h 339"/>
              <a:gd name="T32" fmla="*/ 217 w 339"/>
              <a:gd name="T33" fmla="*/ 139 h 339"/>
              <a:gd name="T34" fmla="*/ 288 w 339"/>
              <a:gd name="T35" fmla="*/ 139 h 339"/>
              <a:gd name="T36" fmla="*/ 332 w 339"/>
              <a:gd name="T37" fmla="*/ 195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9" h="339">
                <a:moveTo>
                  <a:pt x="0" y="173"/>
                </a:moveTo>
                <a:lnTo>
                  <a:pt x="0" y="306"/>
                </a:lnTo>
                <a:cubicBezTo>
                  <a:pt x="0" y="325"/>
                  <a:pt x="15" y="339"/>
                  <a:pt x="34" y="339"/>
                </a:cubicBezTo>
                <a:lnTo>
                  <a:pt x="67" y="339"/>
                </a:lnTo>
                <a:lnTo>
                  <a:pt x="67" y="139"/>
                </a:lnTo>
                <a:lnTo>
                  <a:pt x="34" y="139"/>
                </a:lnTo>
                <a:cubicBezTo>
                  <a:pt x="15" y="139"/>
                  <a:pt x="0" y="155"/>
                  <a:pt x="0" y="173"/>
                </a:cubicBezTo>
                <a:close/>
                <a:moveTo>
                  <a:pt x="332" y="195"/>
                </a:moveTo>
                <a:lnTo>
                  <a:pt x="304" y="304"/>
                </a:lnTo>
                <a:cubicBezTo>
                  <a:pt x="299" y="325"/>
                  <a:pt x="280" y="339"/>
                  <a:pt x="259" y="339"/>
                </a:cubicBezTo>
                <a:lnTo>
                  <a:pt x="100" y="339"/>
                </a:lnTo>
                <a:lnTo>
                  <a:pt x="100" y="140"/>
                </a:lnTo>
                <a:lnTo>
                  <a:pt x="129" y="36"/>
                </a:lnTo>
                <a:cubicBezTo>
                  <a:pt x="132" y="14"/>
                  <a:pt x="155" y="0"/>
                  <a:pt x="178" y="9"/>
                </a:cubicBezTo>
                <a:cubicBezTo>
                  <a:pt x="192" y="14"/>
                  <a:pt x="200" y="28"/>
                  <a:pt x="200" y="43"/>
                </a:cubicBezTo>
                <a:lnTo>
                  <a:pt x="200" y="123"/>
                </a:lnTo>
                <a:cubicBezTo>
                  <a:pt x="200" y="132"/>
                  <a:pt x="208" y="139"/>
                  <a:pt x="217" y="139"/>
                </a:cubicBezTo>
                <a:lnTo>
                  <a:pt x="288" y="139"/>
                </a:lnTo>
                <a:cubicBezTo>
                  <a:pt x="317" y="139"/>
                  <a:pt x="339" y="167"/>
                  <a:pt x="332" y="1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8E8985D2-2DBF-4280-BC38-2A8C4CA4C7E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96213" y="4167188"/>
            <a:ext cx="255588" cy="254000"/>
          </a:xfrm>
          <a:custGeom>
            <a:avLst/>
            <a:gdLst>
              <a:gd name="T0" fmla="*/ 272 w 339"/>
              <a:gd name="T1" fmla="*/ 200 h 333"/>
              <a:gd name="T2" fmla="*/ 339 w 339"/>
              <a:gd name="T3" fmla="*/ 200 h 333"/>
              <a:gd name="T4" fmla="*/ 339 w 339"/>
              <a:gd name="T5" fmla="*/ 0 h 333"/>
              <a:gd name="T6" fmla="*/ 272 w 339"/>
              <a:gd name="T7" fmla="*/ 0 h 333"/>
              <a:gd name="T8" fmla="*/ 272 w 339"/>
              <a:gd name="T9" fmla="*/ 200 h 333"/>
              <a:gd name="T10" fmla="*/ 80 w 339"/>
              <a:gd name="T11" fmla="*/ 0 h 333"/>
              <a:gd name="T12" fmla="*/ 239 w 339"/>
              <a:gd name="T13" fmla="*/ 0 h 333"/>
              <a:gd name="T14" fmla="*/ 239 w 339"/>
              <a:gd name="T15" fmla="*/ 200 h 333"/>
              <a:gd name="T16" fmla="*/ 210 w 339"/>
              <a:gd name="T17" fmla="*/ 303 h 333"/>
              <a:gd name="T18" fmla="*/ 175 w 339"/>
              <a:gd name="T19" fmla="*/ 333 h 333"/>
              <a:gd name="T20" fmla="*/ 139 w 339"/>
              <a:gd name="T21" fmla="*/ 297 h 333"/>
              <a:gd name="T22" fmla="*/ 139 w 339"/>
              <a:gd name="T23" fmla="*/ 200 h 333"/>
              <a:gd name="T24" fmla="*/ 51 w 339"/>
              <a:gd name="T25" fmla="*/ 200 h 333"/>
              <a:gd name="T26" fmla="*/ 7 w 339"/>
              <a:gd name="T27" fmla="*/ 144 h 333"/>
              <a:gd name="T28" fmla="*/ 36 w 339"/>
              <a:gd name="T29" fmla="*/ 35 h 333"/>
              <a:gd name="T30" fmla="*/ 80 w 339"/>
              <a:gd name="T3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9" h="333">
                <a:moveTo>
                  <a:pt x="272" y="200"/>
                </a:moveTo>
                <a:lnTo>
                  <a:pt x="339" y="200"/>
                </a:lnTo>
                <a:lnTo>
                  <a:pt x="339" y="0"/>
                </a:lnTo>
                <a:lnTo>
                  <a:pt x="272" y="0"/>
                </a:lnTo>
                <a:lnTo>
                  <a:pt x="272" y="200"/>
                </a:lnTo>
                <a:close/>
                <a:moveTo>
                  <a:pt x="80" y="0"/>
                </a:moveTo>
                <a:lnTo>
                  <a:pt x="239" y="0"/>
                </a:lnTo>
                <a:lnTo>
                  <a:pt x="239" y="200"/>
                </a:lnTo>
                <a:lnTo>
                  <a:pt x="210" y="303"/>
                </a:lnTo>
                <a:cubicBezTo>
                  <a:pt x="208" y="320"/>
                  <a:pt x="193" y="333"/>
                  <a:pt x="175" y="333"/>
                </a:cubicBezTo>
                <a:cubicBezTo>
                  <a:pt x="155" y="333"/>
                  <a:pt x="139" y="317"/>
                  <a:pt x="139" y="297"/>
                </a:cubicBezTo>
                <a:lnTo>
                  <a:pt x="139" y="200"/>
                </a:lnTo>
                <a:lnTo>
                  <a:pt x="51" y="200"/>
                </a:lnTo>
                <a:cubicBezTo>
                  <a:pt x="22" y="200"/>
                  <a:pt x="0" y="173"/>
                  <a:pt x="7" y="144"/>
                </a:cubicBezTo>
                <a:lnTo>
                  <a:pt x="36" y="35"/>
                </a:lnTo>
                <a:cubicBezTo>
                  <a:pt x="41" y="14"/>
                  <a:pt x="59" y="0"/>
                  <a:pt x="80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505EA59B-AE86-4277-AA52-89B0B21C08D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92976" y="4167188"/>
            <a:ext cx="255588" cy="258763"/>
          </a:xfrm>
          <a:custGeom>
            <a:avLst/>
            <a:gdLst>
              <a:gd name="T0" fmla="*/ 305 w 338"/>
              <a:gd name="T1" fmla="*/ 0 h 340"/>
              <a:gd name="T2" fmla="*/ 272 w 338"/>
              <a:gd name="T3" fmla="*/ 0 h 340"/>
              <a:gd name="T4" fmla="*/ 272 w 338"/>
              <a:gd name="T5" fmla="*/ 200 h 340"/>
              <a:gd name="T6" fmla="*/ 305 w 338"/>
              <a:gd name="T7" fmla="*/ 200 h 340"/>
              <a:gd name="T8" fmla="*/ 338 w 338"/>
              <a:gd name="T9" fmla="*/ 167 h 340"/>
              <a:gd name="T10" fmla="*/ 338 w 338"/>
              <a:gd name="T11" fmla="*/ 33 h 340"/>
              <a:gd name="T12" fmla="*/ 305 w 338"/>
              <a:gd name="T13" fmla="*/ 0 h 340"/>
              <a:gd name="T14" fmla="*/ 80 w 338"/>
              <a:gd name="T15" fmla="*/ 0 h 340"/>
              <a:gd name="T16" fmla="*/ 238 w 338"/>
              <a:gd name="T17" fmla="*/ 0 h 340"/>
              <a:gd name="T18" fmla="*/ 238 w 338"/>
              <a:gd name="T19" fmla="*/ 200 h 340"/>
              <a:gd name="T20" fmla="*/ 210 w 338"/>
              <a:gd name="T21" fmla="*/ 303 h 340"/>
              <a:gd name="T22" fmla="*/ 160 w 338"/>
              <a:gd name="T23" fmla="*/ 331 h 340"/>
              <a:gd name="T24" fmla="*/ 138 w 338"/>
              <a:gd name="T25" fmla="*/ 297 h 340"/>
              <a:gd name="T26" fmla="*/ 138 w 338"/>
              <a:gd name="T27" fmla="*/ 217 h 340"/>
              <a:gd name="T28" fmla="*/ 122 w 338"/>
              <a:gd name="T29" fmla="*/ 200 h 340"/>
              <a:gd name="T30" fmla="*/ 51 w 338"/>
              <a:gd name="T31" fmla="*/ 200 h 340"/>
              <a:gd name="T32" fmla="*/ 6 w 338"/>
              <a:gd name="T33" fmla="*/ 144 h 340"/>
              <a:gd name="T34" fmla="*/ 35 w 338"/>
              <a:gd name="T35" fmla="*/ 35 h 340"/>
              <a:gd name="T36" fmla="*/ 80 w 338"/>
              <a:gd name="T37" fmla="*/ 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8" h="340">
                <a:moveTo>
                  <a:pt x="305" y="0"/>
                </a:moveTo>
                <a:lnTo>
                  <a:pt x="272" y="0"/>
                </a:lnTo>
                <a:lnTo>
                  <a:pt x="272" y="200"/>
                </a:lnTo>
                <a:lnTo>
                  <a:pt x="305" y="200"/>
                </a:lnTo>
                <a:cubicBezTo>
                  <a:pt x="323" y="200"/>
                  <a:pt x="338" y="185"/>
                  <a:pt x="338" y="167"/>
                </a:cubicBezTo>
                <a:lnTo>
                  <a:pt x="338" y="33"/>
                </a:lnTo>
                <a:cubicBezTo>
                  <a:pt x="338" y="15"/>
                  <a:pt x="323" y="0"/>
                  <a:pt x="305" y="0"/>
                </a:cubicBezTo>
                <a:close/>
                <a:moveTo>
                  <a:pt x="80" y="0"/>
                </a:moveTo>
                <a:lnTo>
                  <a:pt x="238" y="0"/>
                </a:lnTo>
                <a:lnTo>
                  <a:pt x="238" y="200"/>
                </a:lnTo>
                <a:lnTo>
                  <a:pt x="210" y="303"/>
                </a:lnTo>
                <a:cubicBezTo>
                  <a:pt x="206" y="325"/>
                  <a:pt x="183" y="340"/>
                  <a:pt x="160" y="331"/>
                </a:cubicBezTo>
                <a:cubicBezTo>
                  <a:pt x="147" y="326"/>
                  <a:pt x="138" y="311"/>
                  <a:pt x="138" y="297"/>
                </a:cubicBezTo>
                <a:lnTo>
                  <a:pt x="138" y="217"/>
                </a:lnTo>
                <a:cubicBezTo>
                  <a:pt x="138" y="207"/>
                  <a:pt x="131" y="200"/>
                  <a:pt x="122" y="200"/>
                </a:cubicBezTo>
                <a:lnTo>
                  <a:pt x="51" y="200"/>
                </a:lnTo>
                <a:cubicBezTo>
                  <a:pt x="21" y="200"/>
                  <a:pt x="0" y="173"/>
                  <a:pt x="6" y="144"/>
                </a:cubicBezTo>
                <a:lnTo>
                  <a:pt x="35" y="35"/>
                </a:lnTo>
                <a:cubicBezTo>
                  <a:pt x="40" y="15"/>
                  <a:pt x="58" y="0"/>
                  <a:pt x="8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90BF3E49-0C43-48A2-8372-5E40009ED8F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94501" y="4167188"/>
            <a:ext cx="250825" cy="177800"/>
          </a:xfrm>
          <a:custGeom>
            <a:avLst/>
            <a:gdLst>
              <a:gd name="T0" fmla="*/ 167 w 334"/>
              <a:gd name="T1" fmla="*/ 50 h 233"/>
              <a:gd name="T2" fmla="*/ 170 w 334"/>
              <a:gd name="T3" fmla="*/ 33 h 233"/>
              <a:gd name="T4" fmla="*/ 0 w 334"/>
              <a:gd name="T5" fmla="*/ 33 h 233"/>
              <a:gd name="T6" fmla="*/ 0 w 334"/>
              <a:gd name="T7" fmla="*/ 67 h 233"/>
              <a:gd name="T8" fmla="*/ 170 w 334"/>
              <a:gd name="T9" fmla="*/ 67 h 233"/>
              <a:gd name="T10" fmla="*/ 167 w 334"/>
              <a:gd name="T11" fmla="*/ 50 h 233"/>
              <a:gd name="T12" fmla="*/ 297 w 334"/>
              <a:gd name="T13" fmla="*/ 33 h 233"/>
              <a:gd name="T14" fmla="*/ 250 w 334"/>
              <a:gd name="T15" fmla="*/ 0 h 233"/>
              <a:gd name="T16" fmla="*/ 200 w 334"/>
              <a:gd name="T17" fmla="*/ 50 h 233"/>
              <a:gd name="T18" fmla="*/ 250 w 334"/>
              <a:gd name="T19" fmla="*/ 100 h 233"/>
              <a:gd name="T20" fmla="*/ 297 w 334"/>
              <a:gd name="T21" fmla="*/ 67 h 233"/>
              <a:gd name="T22" fmla="*/ 334 w 334"/>
              <a:gd name="T23" fmla="*/ 67 h 233"/>
              <a:gd name="T24" fmla="*/ 334 w 334"/>
              <a:gd name="T25" fmla="*/ 33 h 233"/>
              <a:gd name="T26" fmla="*/ 297 w 334"/>
              <a:gd name="T27" fmla="*/ 33 h 233"/>
              <a:gd name="T28" fmla="*/ 167 w 334"/>
              <a:gd name="T29" fmla="*/ 183 h 233"/>
              <a:gd name="T30" fmla="*/ 164 w 334"/>
              <a:gd name="T31" fmla="*/ 200 h 233"/>
              <a:gd name="T32" fmla="*/ 334 w 334"/>
              <a:gd name="T33" fmla="*/ 200 h 233"/>
              <a:gd name="T34" fmla="*/ 334 w 334"/>
              <a:gd name="T35" fmla="*/ 167 h 233"/>
              <a:gd name="T36" fmla="*/ 164 w 334"/>
              <a:gd name="T37" fmla="*/ 167 h 233"/>
              <a:gd name="T38" fmla="*/ 167 w 334"/>
              <a:gd name="T39" fmla="*/ 183 h 233"/>
              <a:gd name="T40" fmla="*/ 134 w 334"/>
              <a:gd name="T41" fmla="*/ 183 h 233"/>
              <a:gd name="T42" fmla="*/ 84 w 334"/>
              <a:gd name="T43" fmla="*/ 233 h 233"/>
              <a:gd name="T44" fmla="*/ 37 w 334"/>
              <a:gd name="T45" fmla="*/ 200 h 233"/>
              <a:gd name="T46" fmla="*/ 0 w 334"/>
              <a:gd name="T47" fmla="*/ 200 h 233"/>
              <a:gd name="T48" fmla="*/ 0 w 334"/>
              <a:gd name="T49" fmla="*/ 167 h 233"/>
              <a:gd name="T50" fmla="*/ 37 w 334"/>
              <a:gd name="T51" fmla="*/ 167 h 233"/>
              <a:gd name="T52" fmla="*/ 84 w 334"/>
              <a:gd name="T53" fmla="*/ 133 h 233"/>
              <a:gd name="T54" fmla="*/ 134 w 334"/>
              <a:gd name="T55" fmla="*/ 183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4" h="233">
                <a:moveTo>
                  <a:pt x="167" y="50"/>
                </a:moveTo>
                <a:cubicBezTo>
                  <a:pt x="167" y="44"/>
                  <a:pt x="168" y="33"/>
                  <a:pt x="170" y="33"/>
                </a:cubicBezTo>
                <a:lnTo>
                  <a:pt x="0" y="33"/>
                </a:lnTo>
                <a:lnTo>
                  <a:pt x="0" y="67"/>
                </a:lnTo>
                <a:lnTo>
                  <a:pt x="170" y="67"/>
                </a:lnTo>
                <a:cubicBezTo>
                  <a:pt x="168" y="67"/>
                  <a:pt x="167" y="56"/>
                  <a:pt x="167" y="50"/>
                </a:cubicBezTo>
                <a:close/>
                <a:moveTo>
                  <a:pt x="297" y="33"/>
                </a:moveTo>
                <a:cubicBezTo>
                  <a:pt x="290" y="17"/>
                  <a:pt x="272" y="0"/>
                  <a:pt x="250" y="0"/>
                </a:cubicBezTo>
                <a:cubicBezTo>
                  <a:pt x="223" y="0"/>
                  <a:pt x="200" y="22"/>
                  <a:pt x="200" y="50"/>
                </a:cubicBezTo>
                <a:cubicBezTo>
                  <a:pt x="200" y="78"/>
                  <a:pt x="223" y="100"/>
                  <a:pt x="250" y="100"/>
                </a:cubicBezTo>
                <a:cubicBezTo>
                  <a:pt x="272" y="100"/>
                  <a:pt x="290" y="83"/>
                  <a:pt x="297" y="67"/>
                </a:cubicBezTo>
                <a:lnTo>
                  <a:pt x="334" y="67"/>
                </a:lnTo>
                <a:lnTo>
                  <a:pt x="334" y="33"/>
                </a:lnTo>
                <a:lnTo>
                  <a:pt x="297" y="33"/>
                </a:lnTo>
                <a:close/>
                <a:moveTo>
                  <a:pt x="167" y="183"/>
                </a:moveTo>
                <a:cubicBezTo>
                  <a:pt x="167" y="189"/>
                  <a:pt x="166" y="195"/>
                  <a:pt x="164" y="200"/>
                </a:cubicBezTo>
                <a:lnTo>
                  <a:pt x="334" y="200"/>
                </a:lnTo>
                <a:lnTo>
                  <a:pt x="334" y="167"/>
                </a:lnTo>
                <a:lnTo>
                  <a:pt x="164" y="167"/>
                </a:lnTo>
                <a:cubicBezTo>
                  <a:pt x="166" y="167"/>
                  <a:pt x="167" y="177"/>
                  <a:pt x="167" y="183"/>
                </a:cubicBezTo>
                <a:close/>
                <a:moveTo>
                  <a:pt x="134" y="183"/>
                </a:moveTo>
                <a:cubicBezTo>
                  <a:pt x="134" y="211"/>
                  <a:pt x="111" y="233"/>
                  <a:pt x="84" y="233"/>
                </a:cubicBezTo>
                <a:cubicBezTo>
                  <a:pt x="62" y="233"/>
                  <a:pt x="44" y="217"/>
                  <a:pt x="37" y="200"/>
                </a:cubicBezTo>
                <a:lnTo>
                  <a:pt x="0" y="200"/>
                </a:lnTo>
                <a:lnTo>
                  <a:pt x="0" y="167"/>
                </a:lnTo>
                <a:lnTo>
                  <a:pt x="37" y="167"/>
                </a:lnTo>
                <a:cubicBezTo>
                  <a:pt x="44" y="150"/>
                  <a:pt x="62" y="133"/>
                  <a:pt x="84" y="133"/>
                </a:cubicBezTo>
                <a:cubicBezTo>
                  <a:pt x="111" y="133"/>
                  <a:pt x="134" y="156"/>
                  <a:pt x="134" y="1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7EC8ADEE-6536-4BA3-897F-85391A131DA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91263" y="4167188"/>
            <a:ext cx="176213" cy="254000"/>
          </a:xfrm>
          <a:custGeom>
            <a:avLst/>
            <a:gdLst>
              <a:gd name="T0" fmla="*/ 183 w 233"/>
              <a:gd name="T1" fmla="*/ 167 h 333"/>
              <a:gd name="T2" fmla="*/ 166 w 233"/>
              <a:gd name="T3" fmla="*/ 164 h 333"/>
              <a:gd name="T4" fmla="*/ 166 w 233"/>
              <a:gd name="T5" fmla="*/ 333 h 333"/>
              <a:gd name="T6" fmla="*/ 200 w 233"/>
              <a:gd name="T7" fmla="*/ 333 h 333"/>
              <a:gd name="T8" fmla="*/ 200 w 233"/>
              <a:gd name="T9" fmla="*/ 164 h 333"/>
              <a:gd name="T10" fmla="*/ 183 w 233"/>
              <a:gd name="T11" fmla="*/ 167 h 333"/>
              <a:gd name="T12" fmla="*/ 200 w 233"/>
              <a:gd name="T13" fmla="*/ 36 h 333"/>
              <a:gd name="T14" fmla="*/ 200 w 233"/>
              <a:gd name="T15" fmla="*/ 0 h 333"/>
              <a:gd name="T16" fmla="*/ 166 w 233"/>
              <a:gd name="T17" fmla="*/ 0 h 333"/>
              <a:gd name="T18" fmla="*/ 166 w 233"/>
              <a:gd name="T19" fmla="*/ 36 h 333"/>
              <a:gd name="T20" fmla="*/ 133 w 233"/>
              <a:gd name="T21" fmla="*/ 83 h 333"/>
              <a:gd name="T22" fmla="*/ 183 w 233"/>
              <a:gd name="T23" fmla="*/ 133 h 333"/>
              <a:gd name="T24" fmla="*/ 233 w 233"/>
              <a:gd name="T25" fmla="*/ 83 h 333"/>
              <a:gd name="T26" fmla="*/ 200 w 233"/>
              <a:gd name="T27" fmla="*/ 36 h 333"/>
              <a:gd name="T28" fmla="*/ 66 w 233"/>
              <a:gd name="T29" fmla="*/ 170 h 333"/>
              <a:gd name="T30" fmla="*/ 66 w 233"/>
              <a:gd name="T31" fmla="*/ 0 h 333"/>
              <a:gd name="T32" fmla="*/ 33 w 233"/>
              <a:gd name="T33" fmla="*/ 0 h 333"/>
              <a:gd name="T34" fmla="*/ 33 w 233"/>
              <a:gd name="T35" fmla="*/ 170 h 333"/>
              <a:gd name="T36" fmla="*/ 50 w 233"/>
              <a:gd name="T37" fmla="*/ 167 h 333"/>
              <a:gd name="T38" fmla="*/ 66 w 233"/>
              <a:gd name="T39" fmla="*/ 170 h 333"/>
              <a:gd name="T40" fmla="*/ 100 w 233"/>
              <a:gd name="T41" fmla="*/ 250 h 333"/>
              <a:gd name="T42" fmla="*/ 66 w 233"/>
              <a:gd name="T43" fmla="*/ 297 h 333"/>
              <a:gd name="T44" fmla="*/ 66 w 233"/>
              <a:gd name="T45" fmla="*/ 333 h 333"/>
              <a:gd name="T46" fmla="*/ 33 w 233"/>
              <a:gd name="T47" fmla="*/ 333 h 333"/>
              <a:gd name="T48" fmla="*/ 33 w 233"/>
              <a:gd name="T49" fmla="*/ 297 h 333"/>
              <a:gd name="T50" fmla="*/ 0 w 233"/>
              <a:gd name="T51" fmla="*/ 250 h 333"/>
              <a:gd name="T52" fmla="*/ 50 w 233"/>
              <a:gd name="T53" fmla="*/ 200 h 333"/>
              <a:gd name="T54" fmla="*/ 100 w 233"/>
              <a:gd name="T55" fmla="*/ 2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33" h="333">
                <a:moveTo>
                  <a:pt x="183" y="167"/>
                </a:moveTo>
                <a:cubicBezTo>
                  <a:pt x="177" y="167"/>
                  <a:pt x="166" y="165"/>
                  <a:pt x="166" y="164"/>
                </a:cubicBezTo>
                <a:lnTo>
                  <a:pt x="166" y="333"/>
                </a:lnTo>
                <a:lnTo>
                  <a:pt x="200" y="333"/>
                </a:lnTo>
                <a:lnTo>
                  <a:pt x="200" y="164"/>
                </a:lnTo>
                <a:cubicBezTo>
                  <a:pt x="200" y="165"/>
                  <a:pt x="189" y="167"/>
                  <a:pt x="183" y="167"/>
                </a:cubicBezTo>
                <a:close/>
                <a:moveTo>
                  <a:pt x="200" y="36"/>
                </a:moveTo>
                <a:lnTo>
                  <a:pt x="200" y="0"/>
                </a:lnTo>
                <a:lnTo>
                  <a:pt x="166" y="0"/>
                </a:lnTo>
                <a:lnTo>
                  <a:pt x="166" y="36"/>
                </a:lnTo>
                <a:cubicBezTo>
                  <a:pt x="150" y="43"/>
                  <a:pt x="133" y="62"/>
                  <a:pt x="133" y="83"/>
                </a:cubicBezTo>
                <a:cubicBezTo>
                  <a:pt x="133" y="111"/>
                  <a:pt x="155" y="133"/>
                  <a:pt x="183" y="133"/>
                </a:cubicBezTo>
                <a:cubicBezTo>
                  <a:pt x="211" y="133"/>
                  <a:pt x="233" y="111"/>
                  <a:pt x="233" y="83"/>
                </a:cubicBezTo>
                <a:cubicBezTo>
                  <a:pt x="233" y="62"/>
                  <a:pt x="216" y="43"/>
                  <a:pt x="200" y="36"/>
                </a:cubicBezTo>
                <a:close/>
                <a:moveTo>
                  <a:pt x="66" y="170"/>
                </a:moveTo>
                <a:lnTo>
                  <a:pt x="66" y="0"/>
                </a:lnTo>
                <a:lnTo>
                  <a:pt x="33" y="0"/>
                </a:lnTo>
                <a:lnTo>
                  <a:pt x="33" y="170"/>
                </a:lnTo>
                <a:cubicBezTo>
                  <a:pt x="38" y="168"/>
                  <a:pt x="44" y="167"/>
                  <a:pt x="50" y="167"/>
                </a:cubicBezTo>
                <a:cubicBezTo>
                  <a:pt x="56" y="167"/>
                  <a:pt x="66" y="168"/>
                  <a:pt x="66" y="170"/>
                </a:cubicBezTo>
                <a:close/>
                <a:moveTo>
                  <a:pt x="100" y="250"/>
                </a:moveTo>
                <a:cubicBezTo>
                  <a:pt x="100" y="272"/>
                  <a:pt x="83" y="290"/>
                  <a:pt x="66" y="297"/>
                </a:cubicBezTo>
                <a:lnTo>
                  <a:pt x="66" y="333"/>
                </a:lnTo>
                <a:lnTo>
                  <a:pt x="33" y="333"/>
                </a:lnTo>
                <a:lnTo>
                  <a:pt x="33" y="297"/>
                </a:lnTo>
                <a:cubicBezTo>
                  <a:pt x="16" y="290"/>
                  <a:pt x="0" y="272"/>
                  <a:pt x="0" y="250"/>
                </a:cubicBezTo>
                <a:cubicBezTo>
                  <a:pt x="0" y="222"/>
                  <a:pt x="22" y="200"/>
                  <a:pt x="50" y="200"/>
                </a:cubicBezTo>
                <a:cubicBezTo>
                  <a:pt x="77" y="200"/>
                  <a:pt x="100" y="222"/>
                  <a:pt x="100" y="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62288445-840C-4CFF-9EB5-89A0807D2F7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817226" y="3660775"/>
            <a:ext cx="250825" cy="254000"/>
          </a:xfrm>
          <a:custGeom>
            <a:avLst/>
            <a:gdLst>
              <a:gd name="T0" fmla="*/ 266 w 333"/>
              <a:gd name="T1" fmla="*/ 300 h 334"/>
              <a:gd name="T2" fmla="*/ 216 w 333"/>
              <a:gd name="T3" fmla="*/ 300 h 334"/>
              <a:gd name="T4" fmla="*/ 216 w 333"/>
              <a:gd name="T5" fmla="*/ 234 h 334"/>
              <a:gd name="T6" fmla="*/ 116 w 333"/>
              <a:gd name="T7" fmla="*/ 234 h 334"/>
              <a:gd name="T8" fmla="*/ 116 w 333"/>
              <a:gd name="T9" fmla="*/ 300 h 334"/>
              <a:gd name="T10" fmla="*/ 66 w 333"/>
              <a:gd name="T11" fmla="*/ 300 h 334"/>
              <a:gd name="T12" fmla="*/ 66 w 333"/>
              <a:gd name="T13" fmla="*/ 147 h 334"/>
              <a:gd name="T14" fmla="*/ 166 w 333"/>
              <a:gd name="T15" fmla="*/ 47 h 334"/>
              <a:gd name="T16" fmla="*/ 266 w 333"/>
              <a:gd name="T17" fmla="*/ 148 h 334"/>
              <a:gd name="T18" fmla="*/ 266 w 333"/>
              <a:gd name="T19" fmla="*/ 300 h 334"/>
              <a:gd name="T20" fmla="*/ 300 w 333"/>
              <a:gd name="T21" fmla="*/ 134 h 334"/>
              <a:gd name="T22" fmla="*/ 300 w 333"/>
              <a:gd name="T23" fmla="*/ 134 h 334"/>
              <a:gd name="T24" fmla="*/ 166 w 333"/>
              <a:gd name="T25" fmla="*/ 0 h 334"/>
              <a:gd name="T26" fmla="*/ 0 w 333"/>
              <a:gd name="T27" fmla="*/ 167 h 334"/>
              <a:gd name="T28" fmla="*/ 23 w 333"/>
              <a:gd name="T29" fmla="*/ 190 h 334"/>
              <a:gd name="T30" fmla="*/ 33 w 333"/>
              <a:gd name="T31" fmla="*/ 181 h 334"/>
              <a:gd name="T32" fmla="*/ 33 w 333"/>
              <a:gd name="T33" fmla="*/ 334 h 334"/>
              <a:gd name="T34" fmla="*/ 150 w 333"/>
              <a:gd name="T35" fmla="*/ 334 h 334"/>
              <a:gd name="T36" fmla="*/ 150 w 333"/>
              <a:gd name="T37" fmla="*/ 267 h 334"/>
              <a:gd name="T38" fmla="*/ 183 w 333"/>
              <a:gd name="T39" fmla="*/ 267 h 334"/>
              <a:gd name="T40" fmla="*/ 183 w 333"/>
              <a:gd name="T41" fmla="*/ 334 h 334"/>
              <a:gd name="T42" fmla="*/ 300 w 333"/>
              <a:gd name="T43" fmla="*/ 334 h 334"/>
              <a:gd name="T44" fmla="*/ 300 w 333"/>
              <a:gd name="T45" fmla="*/ 334 h 334"/>
              <a:gd name="T46" fmla="*/ 300 w 333"/>
              <a:gd name="T47" fmla="*/ 181 h 334"/>
              <a:gd name="T48" fmla="*/ 309 w 333"/>
              <a:gd name="T49" fmla="*/ 191 h 334"/>
              <a:gd name="T50" fmla="*/ 333 w 333"/>
              <a:gd name="T51" fmla="*/ 167 h 334"/>
              <a:gd name="T52" fmla="*/ 300 w 333"/>
              <a:gd name="T53" fmla="*/ 1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3" h="334">
                <a:moveTo>
                  <a:pt x="266" y="300"/>
                </a:moveTo>
                <a:lnTo>
                  <a:pt x="216" y="300"/>
                </a:lnTo>
                <a:lnTo>
                  <a:pt x="216" y="234"/>
                </a:lnTo>
                <a:lnTo>
                  <a:pt x="116" y="234"/>
                </a:lnTo>
                <a:lnTo>
                  <a:pt x="116" y="300"/>
                </a:lnTo>
                <a:lnTo>
                  <a:pt x="66" y="300"/>
                </a:lnTo>
                <a:lnTo>
                  <a:pt x="66" y="147"/>
                </a:lnTo>
                <a:lnTo>
                  <a:pt x="166" y="47"/>
                </a:lnTo>
                <a:lnTo>
                  <a:pt x="266" y="148"/>
                </a:lnTo>
                <a:lnTo>
                  <a:pt x="266" y="300"/>
                </a:lnTo>
                <a:close/>
                <a:moveTo>
                  <a:pt x="300" y="134"/>
                </a:moveTo>
                <a:lnTo>
                  <a:pt x="300" y="134"/>
                </a:lnTo>
                <a:lnTo>
                  <a:pt x="166" y="0"/>
                </a:lnTo>
                <a:lnTo>
                  <a:pt x="0" y="167"/>
                </a:lnTo>
                <a:lnTo>
                  <a:pt x="23" y="190"/>
                </a:lnTo>
                <a:lnTo>
                  <a:pt x="33" y="181"/>
                </a:lnTo>
                <a:lnTo>
                  <a:pt x="33" y="334"/>
                </a:lnTo>
                <a:lnTo>
                  <a:pt x="150" y="334"/>
                </a:lnTo>
                <a:lnTo>
                  <a:pt x="150" y="267"/>
                </a:lnTo>
                <a:lnTo>
                  <a:pt x="183" y="267"/>
                </a:lnTo>
                <a:lnTo>
                  <a:pt x="183" y="334"/>
                </a:lnTo>
                <a:lnTo>
                  <a:pt x="300" y="334"/>
                </a:lnTo>
                <a:lnTo>
                  <a:pt x="300" y="334"/>
                </a:lnTo>
                <a:lnTo>
                  <a:pt x="300" y="181"/>
                </a:lnTo>
                <a:lnTo>
                  <a:pt x="309" y="191"/>
                </a:lnTo>
                <a:lnTo>
                  <a:pt x="333" y="167"/>
                </a:lnTo>
                <a:lnTo>
                  <a:pt x="300" y="1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E3D7A639-6858-4CB0-A273-C51F8861DDB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313988" y="3660775"/>
            <a:ext cx="201613" cy="254000"/>
          </a:xfrm>
          <a:custGeom>
            <a:avLst/>
            <a:gdLst>
              <a:gd name="T0" fmla="*/ 233 w 267"/>
              <a:gd name="T1" fmla="*/ 300 h 334"/>
              <a:gd name="T2" fmla="*/ 183 w 267"/>
              <a:gd name="T3" fmla="*/ 300 h 334"/>
              <a:gd name="T4" fmla="*/ 183 w 267"/>
              <a:gd name="T5" fmla="*/ 234 h 334"/>
              <a:gd name="T6" fmla="*/ 83 w 267"/>
              <a:gd name="T7" fmla="*/ 234 h 334"/>
              <a:gd name="T8" fmla="*/ 83 w 267"/>
              <a:gd name="T9" fmla="*/ 300 h 334"/>
              <a:gd name="T10" fmla="*/ 33 w 267"/>
              <a:gd name="T11" fmla="*/ 300 h 334"/>
              <a:gd name="T12" fmla="*/ 33 w 267"/>
              <a:gd name="T13" fmla="*/ 147 h 334"/>
              <a:gd name="T14" fmla="*/ 133 w 267"/>
              <a:gd name="T15" fmla="*/ 47 h 334"/>
              <a:gd name="T16" fmla="*/ 233 w 267"/>
              <a:gd name="T17" fmla="*/ 147 h 334"/>
              <a:gd name="T18" fmla="*/ 233 w 267"/>
              <a:gd name="T19" fmla="*/ 300 h 334"/>
              <a:gd name="T20" fmla="*/ 266 w 267"/>
              <a:gd name="T21" fmla="*/ 134 h 334"/>
              <a:gd name="T22" fmla="*/ 133 w 267"/>
              <a:gd name="T23" fmla="*/ 0 h 334"/>
              <a:gd name="T24" fmla="*/ 0 w 267"/>
              <a:gd name="T25" fmla="*/ 133 h 334"/>
              <a:gd name="T26" fmla="*/ 0 w 267"/>
              <a:gd name="T27" fmla="*/ 334 h 334"/>
              <a:gd name="T28" fmla="*/ 117 w 267"/>
              <a:gd name="T29" fmla="*/ 334 h 334"/>
              <a:gd name="T30" fmla="*/ 117 w 267"/>
              <a:gd name="T31" fmla="*/ 267 h 334"/>
              <a:gd name="T32" fmla="*/ 150 w 267"/>
              <a:gd name="T33" fmla="*/ 267 h 334"/>
              <a:gd name="T34" fmla="*/ 150 w 267"/>
              <a:gd name="T35" fmla="*/ 334 h 334"/>
              <a:gd name="T36" fmla="*/ 267 w 267"/>
              <a:gd name="T37" fmla="*/ 334 h 334"/>
              <a:gd name="T38" fmla="*/ 267 w 267"/>
              <a:gd name="T39" fmla="*/ 333 h 334"/>
              <a:gd name="T40" fmla="*/ 267 w 267"/>
              <a:gd name="T41" fmla="*/ 134 h 334"/>
              <a:gd name="T42" fmla="*/ 266 w 267"/>
              <a:gd name="T43" fmla="*/ 1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67" h="334">
                <a:moveTo>
                  <a:pt x="233" y="300"/>
                </a:moveTo>
                <a:lnTo>
                  <a:pt x="183" y="300"/>
                </a:lnTo>
                <a:lnTo>
                  <a:pt x="183" y="234"/>
                </a:lnTo>
                <a:lnTo>
                  <a:pt x="83" y="234"/>
                </a:lnTo>
                <a:lnTo>
                  <a:pt x="83" y="300"/>
                </a:lnTo>
                <a:lnTo>
                  <a:pt x="33" y="300"/>
                </a:lnTo>
                <a:lnTo>
                  <a:pt x="33" y="147"/>
                </a:lnTo>
                <a:lnTo>
                  <a:pt x="133" y="47"/>
                </a:lnTo>
                <a:lnTo>
                  <a:pt x="233" y="147"/>
                </a:lnTo>
                <a:lnTo>
                  <a:pt x="233" y="300"/>
                </a:lnTo>
                <a:close/>
                <a:moveTo>
                  <a:pt x="266" y="134"/>
                </a:moveTo>
                <a:lnTo>
                  <a:pt x="133" y="0"/>
                </a:lnTo>
                <a:lnTo>
                  <a:pt x="0" y="133"/>
                </a:lnTo>
                <a:lnTo>
                  <a:pt x="0" y="334"/>
                </a:lnTo>
                <a:lnTo>
                  <a:pt x="117" y="334"/>
                </a:lnTo>
                <a:lnTo>
                  <a:pt x="117" y="267"/>
                </a:lnTo>
                <a:lnTo>
                  <a:pt x="150" y="267"/>
                </a:lnTo>
                <a:lnTo>
                  <a:pt x="150" y="334"/>
                </a:lnTo>
                <a:lnTo>
                  <a:pt x="267" y="334"/>
                </a:lnTo>
                <a:lnTo>
                  <a:pt x="267" y="333"/>
                </a:lnTo>
                <a:lnTo>
                  <a:pt x="267" y="134"/>
                </a:lnTo>
                <a:lnTo>
                  <a:pt x="266" y="1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48A3CDFD-06DD-4DA4-8846-8B33EE6C415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810751" y="3657600"/>
            <a:ext cx="201613" cy="244475"/>
          </a:xfrm>
          <a:custGeom>
            <a:avLst/>
            <a:gdLst>
              <a:gd name="T0" fmla="*/ 234 w 267"/>
              <a:gd name="T1" fmla="*/ 274 h 320"/>
              <a:gd name="T2" fmla="*/ 217 w 267"/>
              <a:gd name="T3" fmla="*/ 287 h 320"/>
              <a:gd name="T4" fmla="*/ 200 w 267"/>
              <a:gd name="T5" fmla="*/ 287 h 320"/>
              <a:gd name="T6" fmla="*/ 184 w 267"/>
              <a:gd name="T7" fmla="*/ 274 h 320"/>
              <a:gd name="T8" fmla="*/ 184 w 267"/>
              <a:gd name="T9" fmla="*/ 257 h 320"/>
              <a:gd name="T10" fmla="*/ 150 w 267"/>
              <a:gd name="T11" fmla="*/ 220 h 320"/>
              <a:gd name="T12" fmla="*/ 117 w 267"/>
              <a:gd name="T13" fmla="*/ 220 h 320"/>
              <a:gd name="T14" fmla="*/ 84 w 267"/>
              <a:gd name="T15" fmla="*/ 257 h 320"/>
              <a:gd name="T16" fmla="*/ 84 w 267"/>
              <a:gd name="T17" fmla="*/ 274 h 320"/>
              <a:gd name="T18" fmla="*/ 67 w 267"/>
              <a:gd name="T19" fmla="*/ 287 h 320"/>
              <a:gd name="T20" fmla="*/ 50 w 267"/>
              <a:gd name="T21" fmla="*/ 287 h 320"/>
              <a:gd name="T22" fmla="*/ 34 w 267"/>
              <a:gd name="T23" fmla="*/ 274 h 320"/>
              <a:gd name="T24" fmla="*/ 34 w 267"/>
              <a:gd name="T25" fmla="*/ 139 h 320"/>
              <a:gd name="T26" fmla="*/ 36 w 267"/>
              <a:gd name="T27" fmla="*/ 133 h 320"/>
              <a:gd name="T28" fmla="*/ 122 w 267"/>
              <a:gd name="T29" fmla="*/ 48 h 320"/>
              <a:gd name="T30" fmla="*/ 145 w 267"/>
              <a:gd name="T31" fmla="*/ 48 h 320"/>
              <a:gd name="T32" fmla="*/ 231 w 267"/>
              <a:gd name="T33" fmla="*/ 134 h 320"/>
              <a:gd name="T34" fmla="*/ 234 w 267"/>
              <a:gd name="T35" fmla="*/ 139 h 320"/>
              <a:gd name="T36" fmla="*/ 234 w 267"/>
              <a:gd name="T37" fmla="*/ 274 h 320"/>
              <a:gd name="T38" fmla="*/ 267 w 267"/>
              <a:gd name="T39" fmla="*/ 130 h 320"/>
              <a:gd name="T40" fmla="*/ 262 w 267"/>
              <a:gd name="T41" fmla="*/ 119 h 320"/>
              <a:gd name="T42" fmla="*/ 157 w 267"/>
              <a:gd name="T43" fmla="*/ 13 h 320"/>
              <a:gd name="T44" fmla="*/ 110 w 267"/>
              <a:gd name="T45" fmla="*/ 13 h 320"/>
              <a:gd name="T46" fmla="*/ 5 w 267"/>
              <a:gd name="T47" fmla="*/ 117 h 320"/>
              <a:gd name="T48" fmla="*/ 0 w 267"/>
              <a:gd name="T49" fmla="*/ 129 h 320"/>
              <a:gd name="T50" fmla="*/ 0 w 267"/>
              <a:gd name="T51" fmla="*/ 290 h 320"/>
              <a:gd name="T52" fmla="*/ 34 w 267"/>
              <a:gd name="T53" fmla="*/ 320 h 320"/>
              <a:gd name="T54" fmla="*/ 84 w 267"/>
              <a:gd name="T55" fmla="*/ 320 h 320"/>
              <a:gd name="T56" fmla="*/ 117 w 267"/>
              <a:gd name="T57" fmla="*/ 290 h 320"/>
              <a:gd name="T58" fmla="*/ 117 w 267"/>
              <a:gd name="T59" fmla="*/ 274 h 320"/>
              <a:gd name="T60" fmla="*/ 134 w 267"/>
              <a:gd name="T61" fmla="*/ 257 h 320"/>
              <a:gd name="T62" fmla="*/ 150 w 267"/>
              <a:gd name="T63" fmla="*/ 274 h 320"/>
              <a:gd name="T64" fmla="*/ 150 w 267"/>
              <a:gd name="T65" fmla="*/ 290 h 320"/>
              <a:gd name="T66" fmla="*/ 184 w 267"/>
              <a:gd name="T67" fmla="*/ 320 h 320"/>
              <a:gd name="T68" fmla="*/ 234 w 267"/>
              <a:gd name="T69" fmla="*/ 320 h 320"/>
              <a:gd name="T70" fmla="*/ 267 w 267"/>
              <a:gd name="T71" fmla="*/ 290 h 320"/>
              <a:gd name="T72" fmla="*/ 267 w 267"/>
              <a:gd name="T73" fmla="*/ 130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67" h="320">
                <a:moveTo>
                  <a:pt x="234" y="274"/>
                </a:moveTo>
                <a:cubicBezTo>
                  <a:pt x="234" y="283"/>
                  <a:pt x="226" y="287"/>
                  <a:pt x="217" y="287"/>
                </a:cubicBezTo>
                <a:lnTo>
                  <a:pt x="200" y="287"/>
                </a:lnTo>
                <a:cubicBezTo>
                  <a:pt x="191" y="287"/>
                  <a:pt x="184" y="283"/>
                  <a:pt x="184" y="274"/>
                </a:cubicBezTo>
                <a:lnTo>
                  <a:pt x="184" y="257"/>
                </a:lnTo>
                <a:cubicBezTo>
                  <a:pt x="184" y="238"/>
                  <a:pt x="169" y="220"/>
                  <a:pt x="150" y="220"/>
                </a:cubicBezTo>
                <a:lnTo>
                  <a:pt x="117" y="220"/>
                </a:lnTo>
                <a:cubicBezTo>
                  <a:pt x="99" y="220"/>
                  <a:pt x="84" y="238"/>
                  <a:pt x="84" y="257"/>
                </a:cubicBezTo>
                <a:lnTo>
                  <a:pt x="84" y="274"/>
                </a:lnTo>
                <a:cubicBezTo>
                  <a:pt x="84" y="283"/>
                  <a:pt x="76" y="287"/>
                  <a:pt x="67" y="287"/>
                </a:cubicBezTo>
                <a:lnTo>
                  <a:pt x="50" y="287"/>
                </a:lnTo>
                <a:cubicBezTo>
                  <a:pt x="41" y="287"/>
                  <a:pt x="34" y="283"/>
                  <a:pt x="34" y="274"/>
                </a:cubicBezTo>
                <a:lnTo>
                  <a:pt x="34" y="139"/>
                </a:lnTo>
                <a:cubicBezTo>
                  <a:pt x="34" y="137"/>
                  <a:pt x="35" y="135"/>
                  <a:pt x="36" y="133"/>
                </a:cubicBezTo>
                <a:lnTo>
                  <a:pt x="122" y="48"/>
                </a:lnTo>
                <a:cubicBezTo>
                  <a:pt x="128" y="41"/>
                  <a:pt x="139" y="41"/>
                  <a:pt x="145" y="48"/>
                </a:cubicBezTo>
                <a:lnTo>
                  <a:pt x="231" y="134"/>
                </a:lnTo>
                <a:cubicBezTo>
                  <a:pt x="233" y="135"/>
                  <a:pt x="234" y="137"/>
                  <a:pt x="234" y="139"/>
                </a:cubicBezTo>
                <a:lnTo>
                  <a:pt x="234" y="274"/>
                </a:lnTo>
                <a:close/>
                <a:moveTo>
                  <a:pt x="267" y="130"/>
                </a:moveTo>
                <a:cubicBezTo>
                  <a:pt x="267" y="126"/>
                  <a:pt x="265" y="122"/>
                  <a:pt x="262" y="119"/>
                </a:cubicBezTo>
                <a:lnTo>
                  <a:pt x="157" y="13"/>
                </a:lnTo>
                <a:cubicBezTo>
                  <a:pt x="144" y="0"/>
                  <a:pt x="123" y="0"/>
                  <a:pt x="110" y="13"/>
                </a:cubicBezTo>
                <a:lnTo>
                  <a:pt x="5" y="117"/>
                </a:lnTo>
                <a:cubicBezTo>
                  <a:pt x="2" y="121"/>
                  <a:pt x="0" y="125"/>
                  <a:pt x="0" y="129"/>
                </a:cubicBezTo>
                <a:lnTo>
                  <a:pt x="0" y="290"/>
                </a:lnTo>
                <a:cubicBezTo>
                  <a:pt x="0" y="309"/>
                  <a:pt x="15" y="320"/>
                  <a:pt x="34" y="320"/>
                </a:cubicBezTo>
                <a:lnTo>
                  <a:pt x="84" y="320"/>
                </a:lnTo>
                <a:cubicBezTo>
                  <a:pt x="102" y="320"/>
                  <a:pt x="117" y="309"/>
                  <a:pt x="117" y="290"/>
                </a:cubicBezTo>
                <a:lnTo>
                  <a:pt x="117" y="274"/>
                </a:lnTo>
                <a:cubicBezTo>
                  <a:pt x="117" y="264"/>
                  <a:pt x="124" y="257"/>
                  <a:pt x="134" y="257"/>
                </a:cubicBezTo>
                <a:cubicBezTo>
                  <a:pt x="143" y="257"/>
                  <a:pt x="150" y="264"/>
                  <a:pt x="150" y="274"/>
                </a:cubicBezTo>
                <a:lnTo>
                  <a:pt x="150" y="290"/>
                </a:lnTo>
                <a:cubicBezTo>
                  <a:pt x="150" y="309"/>
                  <a:pt x="165" y="320"/>
                  <a:pt x="184" y="320"/>
                </a:cubicBezTo>
                <a:lnTo>
                  <a:pt x="234" y="320"/>
                </a:lnTo>
                <a:cubicBezTo>
                  <a:pt x="252" y="320"/>
                  <a:pt x="267" y="309"/>
                  <a:pt x="267" y="290"/>
                </a:cubicBezTo>
                <a:lnTo>
                  <a:pt x="267" y="1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id="{57B17869-D804-4EF8-8483-B4815053312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309101" y="3660775"/>
            <a:ext cx="200025" cy="254000"/>
          </a:xfrm>
          <a:custGeom>
            <a:avLst/>
            <a:gdLst>
              <a:gd name="T0" fmla="*/ 200 w 266"/>
              <a:gd name="T1" fmla="*/ 234 h 334"/>
              <a:gd name="T2" fmla="*/ 66 w 266"/>
              <a:gd name="T3" fmla="*/ 234 h 334"/>
              <a:gd name="T4" fmla="*/ 66 w 266"/>
              <a:gd name="T5" fmla="*/ 134 h 334"/>
              <a:gd name="T6" fmla="*/ 133 w 266"/>
              <a:gd name="T7" fmla="*/ 67 h 334"/>
              <a:gd name="T8" fmla="*/ 133 w 266"/>
              <a:gd name="T9" fmla="*/ 67 h 334"/>
              <a:gd name="T10" fmla="*/ 200 w 266"/>
              <a:gd name="T11" fmla="*/ 134 h 334"/>
              <a:gd name="T12" fmla="*/ 200 w 266"/>
              <a:gd name="T13" fmla="*/ 234 h 334"/>
              <a:gd name="T14" fmla="*/ 150 w 266"/>
              <a:gd name="T15" fmla="*/ 284 h 334"/>
              <a:gd name="T16" fmla="*/ 133 w 266"/>
              <a:gd name="T17" fmla="*/ 300 h 334"/>
              <a:gd name="T18" fmla="*/ 116 w 266"/>
              <a:gd name="T19" fmla="*/ 284 h 334"/>
              <a:gd name="T20" fmla="*/ 116 w 266"/>
              <a:gd name="T21" fmla="*/ 267 h 334"/>
              <a:gd name="T22" fmla="*/ 150 w 266"/>
              <a:gd name="T23" fmla="*/ 267 h 334"/>
              <a:gd name="T24" fmla="*/ 150 w 266"/>
              <a:gd name="T25" fmla="*/ 284 h 334"/>
              <a:gd name="T26" fmla="*/ 233 w 266"/>
              <a:gd name="T27" fmla="*/ 234 h 334"/>
              <a:gd name="T28" fmla="*/ 233 w 266"/>
              <a:gd name="T29" fmla="*/ 134 h 334"/>
              <a:gd name="T30" fmla="*/ 150 w 266"/>
              <a:gd name="T31" fmla="*/ 35 h 334"/>
              <a:gd name="T32" fmla="*/ 150 w 266"/>
              <a:gd name="T33" fmla="*/ 0 h 334"/>
              <a:gd name="T34" fmla="*/ 116 w 266"/>
              <a:gd name="T35" fmla="*/ 0 h 334"/>
              <a:gd name="T36" fmla="*/ 116 w 266"/>
              <a:gd name="T37" fmla="*/ 35 h 334"/>
              <a:gd name="T38" fmla="*/ 33 w 266"/>
              <a:gd name="T39" fmla="*/ 134 h 334"/>
              <a:gd name="T40" fmla="*/ 33 w 266"/>
              <a:gd name="T41" fmla="*/ 234 h 334"/>
              <a:gd name="T42" fmla="*/ 0 w 266"/>
              <a:gd name="T43" fmla="*/ 234 h 334"/>
              <a:gd name="T44" fmla="*/ 0 w 266"/>
              <a:gd name="T45" fmla="*/ 267 h 334"/>
              <a:gd name="T46" fmla="*/ 83 w 266"/>
              <a:gd name="T47" fmla="*/ 267 h 334"/>
              <a:gd name="T48" fmla="*/ 83 w 266"/>
              <a:gd name="T49" fmla="*/ 284 h 334"/>
              <a:gd name="T50" fmla="*/ 133 w 266"/>
              <a:gd name="T51" fmla="*/ 334 h 334"/>
              <a:gd name="T52" fmla="*/ 183 w 266"/>
              <a:gd name="T53" fmla="*/ 284 h 334"/>
              <a:gd name="T54" fmla="*/ 183 w 266"/>
              <a:gd name="T55" fmla="*/ 267 h 334"/>
              <a:gd name="T56" fmla="*/ 266 w 266"/>
              <a:gd name="T57" fmla="*/ 267 h 334"/>
              <a:gd name="T58" fmla="*/ 266 w 266"/>
              <a:gd name="T59" fmla="*/ 234 h 334"/>
              <a:gd name="T60" fmla="*/ 233 w 266"/>
              <a:gd name="T61" fmla="*/ 2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66" h="334">
                <a:moveTo>
                  <a:pt x="200" y="234"/>
                </a:moveTo>
                <a:lnTo>
                  <a:pt x="66" y="234"/>
                </a:lnTo>
                <a:lnTo>
                  <a:pt x="66" y="134"/>
                </a:lnTo>
                <a:cubicBezTo>
                  <a:pt x="66" y="89"/>
                  <a:pt x="100" y="67"/>
                  <a:pt x="133" y="67"/>
                </a:cubicBezTo>
                <a:lnTo>
                  <a:pt x="133" y="67"/>
                </a:lnTo>
                <a:cubicBezTo>
                  <a:pt x="166" y="67"/>
                  <a:pt x="200" y="89"/>
                  <a:pt x="200" y="134"/>
                </a:cubicBezTo>
                <a:lnTo>
                  <a:pt x="200" y="234"/>
                </a:lnTo>
                <a:close/>
                <a:moveTo>
                  <a:pt x="150" y="284"/>
                </a:moveTo>
                <a:cubicBezTo>
                  <a:pt x="150" y="293"/>
                  <a:pt x="142" y="300"/>
                  <a:pt x="133" y="300"/>
                </a:cubicBezTo>
                <a:cubicBezTo>
                  <a:pt x="124" y="300"/>
                  <a:pt x="116" y="293"/>
                  <a:pt x="116" y="284"/>
                </a:cubicBezTo>
                <a:lnTo>
                  <a:pt x="116" y="267"/>
                </a:lnTo>
                <a:lnTo>
                  <a:pt x="150" y="267"/>
                </a:lnTo>
                <a:lnTo>
                  <a:pt x="150" y="284"/>
                </a:lnTo>
                <a:close/>
                <a:moveTo>
                  <a:pt x="233" y="234"/>
                </a:moveTo>
                <a:lnTo>
                  <a:pt x="233" y="134"/>
                </a:lnTo>
                <a:cubicBezTo>
                  <a:pt x="233" y="74"/>
                  <a:pt x="194" y="42"/>
                  <a:pt x="150" y="35"/>
                </a:cubicBezTo>
                <a:lnTo>
                  <a:pt x="150" y="0"/>
                </a:lnTo>
                <a:lnTo>
                  <a:pt x="116" y="0"/>
                </a:lnTo>
                <a:lnTo>
                  <a:pt x="116" y="35"/>
                </a:lnTo>
                <a:cubicBezTo>
                  <a:pt x="72" y="42"/>
                  <a:pt x="33" y="74"/>
                  <a:pt x="33" y="134"/>
                </a:cubicBezTo>
                <a:lnTo>
                  <a:pt x="33" y="234"/>
                </a:lnTo>
                <a:lnTo>
                  <a:pt x="0" y="234"/>
                </a:lnTo>
                <a:lnTo>
                  <a:pt x="0" y="267"/>
                </a:lnTo>
                <a:lnTo>
                  <a:pt x="83" y="267"/>
                </a:lnTo>
                <a:lnTo>
                  <a:pt x="83" y="284"/>
                </a:lnTo>
                <a:cubicBezTo>
                  <a:pt x="83" y="311"/>
                  <a:pt x="105" y="334"/>
                  <a:pt x="133" y="334"/>
                </a:cubicBezTo>
                <a:cubicBezTo>
                  <a:pt x="161" y="334"/>
                  <a:pt x="183" y="311"/>
                  <a:pt x="183" y="284"/>
                </a:cubicBezTo>
                <a:lnTo>
                  <a:pt x="183" y="267"/>
                </a:lnTo>
                <a:lnTo>
                  <a:pt x="266" y="267"/>
                </a:lnTo>
                <a:lnTo>
                  <a:pt x="266" y="234"/>
                </a:lnTo>
                <a:lnTo>
                  <a:pt x="233" y="2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id="{BEA2F815-C556-427E-AC0B-5FB935352BA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805863" y="3660775"/>
            <a:ext cx="201613" cy="254000"/>
          </a:xfrm>
          <a:custGeom>
            <a:avLst/>
            <a:gdLst>
              <a:gd name="T0" fmla="*/ 200 w 267"/>
              <a:gd name="T1" fmla="*/ 234 h 334"/>
              <a:gd name="T2" fmla="*/ 67 w 267"/>
              <a:gd name="T3" fmla="*/ 234 h 334"/>
              <a:gd name="T4" fmla="*/ 67 w 267"/>
              <a:gd name="T5" fmla="*/ 134 h 334"/>
              <a:gd name="T6" fmla="*/ 133 w 267"/>
              <a:gd name="T7" fmla="*/ 67 h 334"/>
              <a:gd name="T8" fmla="*/ 133 w 267"/>
              <a:gd name="T9" fmla="*/ 67 h 334"/>
              <a:gd name="T10" fmla="*/ 200 w 267"/>
              <a:gd name="T11" fmla="*/ 134 h 334"/>
              <a:gd name="T12" fmla="*/ 200 w 267"/>
              <a:gd name="T13" fmla="*/ 234 h 334"/>
              <a:gd name="T14" fmla="*/ 150 w 267"/>
              <a:gd name="T15" fmla="*/ 284 h 334"/>
              <a:gd name="T16" fmla="*/ 133 w 267"/>
              <a:gd name="T17" fmla="*/ 300 h 334"/>
              <a:gd name="T18" fmla="*/ 117 w 267"/>
              <a:gd name="T19" fmla="*/ 284 h 334"/>
              <a:gd name="T20" fmla="*/ 117 w 267"/>
              <a:gd name="T21" fmla="*/ 267 h 334"/>
              <a:gd name="T22" fmla="*/ 150 w 267"/>
              <a:gd name="T23" fmla="*/ 267 h 334"/>
              <a:gd name="T24" fmla="*/ 150 w 267"/>
              <a:gd name="T25" fmla="*/ 284 h 334"/>
              <a:gd name="T26" fmla="*/ 233 w 267"/>
              <a:gd name="T27" fmla="*/ 234 h 334"/>
              <a:gd name="T28" fmla="*/ 233 w 267"/>
              <a:gd name="T29" fmla="*/ 134 h 334"/>
              <a:gd name="T30" fmla="*/ 150 w 267"/>
              <a:gd name="T31" fmla="*/ 35 h 334"/>
              <a:gd name="T32" fmla="*/ 150 w 267"/>
              <a:gd name="T33" fmla="*/ 0 h 334"/>
              <a:gd name="T34" fmla="*/ 117 w 267"/>
              <a:gd name="T35" fmla="*/ 0 h 334"/>
              <a:gd name="T36" fmla="*/ 117 w 267"/>
              <a:gd name="T37" fmla="*/ 35 h 334"/>
              <a:gd name="T38" fmla="*/ 33 w 267"/>
              <a:gd name="T39" fmla="*/ 134 h 334"/>
              <a:gd name="T40" fmla="*/ 33 w 267"/>
              <a:gd name="T41" fmla="*/ 234 h 334"/>
              <a:gd name="T42" fmla="*/ 0 w 267"/>
              <a:gd name="T43" fmla="*/ 234 h 334"/>
              <a:gd name="T44" fmla="*/ 0 w 267"/>
              <a:gd name="T45" fmla="*/ 267 h 334"/>
              <a:gd name="T46" fmla="*/ 83 w 267"/>
              <a:gd name="T47" fmla="*/ 267 h 334"/>
              <a:gd name="T48" fmla="*/ 83 w 267"/>
              <a:gd name="T49" fmla="*/ 284 h 334"/>
              <a:gd name="T50" fmla="*/ 133 w 267"/>
              <a:gd name="T51" fmla="*/ 334 h 334"/>
              <a:gd name="T52" fmla="*/ 183 w 267"/>
              <a:gd name="T53" fmla="*/ 284 h 334"/>
              <a:gd name="T54" fmla="*/ 183 w 267"/>
              <a:gd name="T55" fmla="*/ 267 h 334"/>
              <a:gd name="T56" fmla="*/ 267 w 267"/>
              <a:gd name="T57" fmla="*/ 267 h 334"/>
              <a:gd name="T58" fmla="*/ 267 w 267"/>
              <a:gd name="T59" fmla="*/ 234 h 334"/>
              <a:gd name="T60" fmla="*/ 233 w 267"/>
              <a:gd name="T61" fmla="*/ 2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67" h="334">
                <a:moveTo>
                  <a:pt x="200" y="234"/>
                </a:moveTo>
                <a:lnTo>
                  <a:pt x="67" y="234"/>
                </a:lnTo>
                <a:lnTo>
                  <a:pt x="67" y="134"/>
                </a:lnTo>
                <a:cubicBezTo>
                  <a:pt x="67" y="89"/>
                  <a:pt x="100" y="67"/>
                  <a:pt x="133" y="67"/>
                </a:cubicBezTo>
                <a:lnTo>
                  <a:pt x="133" y="67"/>
                </a:lnTo>
                <a:cubicBezTo>
                  <a:pt x="167" y="67"/>
                  <a:pt x="200" y="89"/>
                  <a:pt x="200" y="134"/>
                </a:cubicBezTo>
                <a:lnTo>
                  <a:pt x="200" y="234"/>
                </a:lnTo>
                <a:close/>
                <a:moveTo>
                  <a:pt x="150" y="284"/>
                </a:moveTo>
                <a:cubicBezTo>
                  <a:pt x="150" y="293"/>
                  <a:pt x="143" y="300"/>
                  <a:pt x="133" y="300"/>
                </a:cubicBezTo>
                <a:cubicBezTo>
                  <a:pt x="124" y="300"/>
                  <a:pt x="117" y="293"/>
                  <a:pt x="117" y="284"/>
                </a:cubicBezTo>
                <a:lnTo>
                  <a:pt x="117" y="267"/>
                </a:lnTo>
                <a:lnTo>
                  <a:pt x="150" y="267"/>
                </a:lnTo>
                <a:lnTo>
                  <a:pt x="150" y="284"/>
                </a:lnTo>
                <a:close/>
                <a:moveTo>
                  <a:pt x="233" y="234"/>
                </a:moveTo>
                <a:lnTo>
                  <a:pt x="233" y="134"/>
                </a:lnTo>
                <a:cubicBezTo>
                  <a:pt x="233" y="74"/>
                  <a:pt x="194" y="42"/>
                  <a:pt x="150" y="35"/>
                </a:cubicBezTo>
                <a:lnTo>
                  <a:pt x="150" y="0"/>
                </a:lnTo>
                <a:lnTo>
                  <a:pt x="117" y="0"/>
                </a:lnTo>
                <a:lnTo>
                  <a:pt x="117" y="35"/>
                </a:lnTo>
                <a:cubicBezTo>
                  <a:pt x="73" y="42"/>
                  <a:pt x="33" y="74"/>
                  <a:pt x="33" y="134"/>
                </a:cubicBezTo>
                <a:lnTo>
                  <a:pt x="33" y="234"/>
                </a:lnTo>
                <a:lnTo>
                  <a:pt x="0" y="234"/>
                </a:lnTo>
                <a:lnTo>
                  <a:pt x="0" y="267"/>
                </a:lnTo>
                <a:lnTo>
                  <a:pt x="83" y="267"/>
                </a:lnTo>
                <a:lnTo>
                  <a:pt x="83" y="284"/>
                </a:lnTo>
                <a:cubicBezTo>
                  <a:pt x="83" y="311"/>
                  <a:pt x="106" y="334"/>
                  <a:pt x="133" y="334"/>
                </a:cubicBezTo>
                <a:cubicBezTo>
                  <a:pt x="161" y="334"/>
                  <a:pt x="183" y="311"/>
                  <a:pt x="183" y="284"/>
                </a:cubicBezTo>
                <a:lnTo>
                  <a:pt x="183" y="267"/>
                </a:lnTo>
                <a:lnTo>
                  <a:pt x="267" y="267"/>
                </a:lnTo>
                <a:lnTo>
                  <a:pt x="267" y="234"/>
                </a:lnTo>
                <a:lnTo>
                  <a:pt x="233" y="2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E52038C1-D39C-41E1-8934-05F5525B646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302626" y="3660775"/>
            <a:ext cx="201613" cy="254000"/>
          </a:xfrm>
          <a:custGeom>
            <a:avLst/>
            <a:gdLst>
              <a:gd name="T0" fmla="*/ 200 w 267"/>
              <a:gd name="T1" fmla="*/ 234 h 334"/>
              <a:gd name="T2" fmla="*/ 67 w 267"/>
              <a:gd name="T3" fmla="*/ 234 h 334"/>
              <a:gd name="T4" fmla="*/ 67 w 267"/>
              <a:gd name="T5" fmla="*/ 134 h 334"/>
              <a:gd name="T6" fmla="*/ 134 w 267"/>
              <a:gd name="T7" fmla="*/ 67 h 334"/>
              <a:gd name="T8" fmla="*/ 134 w 267"/>
              <a:gd name="T9" fmla="*/ 67 h 334"/>
              <a:gd name="T10" fmla="*/ 200 w 267"/>
              <a:gd name="T11" fmla="*/ 134 h 334"/>
              <a:gd name="T12" fmla="*/ 200 w 267"/>
              <a:gd name="T13" fmla="*/ 234 h 334"/>
              <a:gd name="T14" fmla="*/ 150 w 267"/>
              <a:gd name="T15" fmla="*/ 284 h 334"/>
              <a:gd name="T16" fmla="*/ 134 w 267"/>
              <a:gd name="T17" fmla="*/ 300 h 334"/>
              <a:gd name="T18" fmla="*/ 117 w 267"/>
              <a:gd name="T19" fmla="*/ 284 h 334"/>
              <a:gd name="T20" fmla="*/ 117 w 267"/>
              <a:gd name="T21" fmla="*/ 267 h 334"/>
              <a:gd name="T22" fmla="*/ 150 w 267"/>
              <a:gd name="T23" fmla="*/ 267 h 334"/>
              <a:gd name="T24" fmla="*/ 150 w 267"/>
              <a:gd name="T25" fmla="*/ 284 h 334"/>
              <a:gd name="T26" fmla="*/ 234 w 267"/>
              <a:gd name="T27" fmla="*/ 200 h 334"/>
              <a:gd name="T28" fmla="*/ 234 w 267"/>
              <a:gd name="T29" fmla="*/ 134 h 334"/>
              <a:gd name="T30" fmla="*/ 150 w 267"/>
              <a:gd name="T31" fmla="*/ 35 h 334"/>
              <a:gd name="T32" fmla="*/ 150 w 267"/>
              <a:gd name="T33" fmla="*/ 0 h 334"/>
              <a:gd name="T34" fmla="*/ 117 w 267"/>
              <a:gd name="T35" fmla="*/ 0 h 334"/>
              <a:gd name="T36" fmla="*/ 117 w 267"/>
              <a:gd name="T37" fmla="*/ 35 h 334"/>
              <a:gd name="T38" fmla="*/ 34 w 267"/>
              <a:gd name="T39" fmla="*/ 134 h 334"/>
              <a:gd name="T40" fmla="*/ 34 w 267"/>
              <a:gd name="T41" fmla="*/ 200 h 334"/>
              <a:gd name="T42" fmla="*/ 0 w 267"/>
              <a:gd name="T43" fmla="*/ 234 h 334"/>
              <a:gd name="T44" fmla="*/ 0 w 267"/>
              <a:gd name="T45" fmla="*/ 267 h 334"/>
              <a:gd name="T46" fmla="*/ 84 w 267"/>
              <a:gd name="T47" fmla="*/ 267 h 334"/>
              <a:gd name="T48" fmla="*/ 84 w 267"/>
              <a:gd name="T49" fmla="*/ 284 h 334"/>
              <a:gd name="T50" fmla="*/ 134 w 267"/>
              <a:gd name="T51" fmla="*/ 334 h 334"/>
              <a:gd name="T52" fmla="*/ 184 w 267"/>
              <a:gd name="T53" fmla="*/ 284 h 334"/>
              <a:gd name="T54" fmla="*/ 184 w 267"/>
              <a:gd name="T55" fmla="*/ 267 h 334"/>
              <a:gd name="T56" fmla="*/ 267 w 267"/>
              <a:gd name="T57" fmla="*/ 267 h 334"/>
              <a:gd name="T58" fmla="*/ 267 w 267"/>
              <a:gd name="T59" fmla="*/ 234 h 334"/>
              <a:gd name="T60" fmla="*/ 234 w 267"/>
              <a:gd name="T61" fmla="*/ 2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67" h="334">
                <a:moveTo>
                  <a:pt x="200" y="234"/>
                </a:moveTo>
                <a:lnTo>
                  <a:pt x="67" y="234"/>
                </a:lnTo>
                <a:lnTo>
                  <a:pt x="67" y="134"/>
                </a:lnTo>
                <a:cubicBezTo>
                  <a:pt x="67" y="89"/>
                  <a:pt x="100" y="67"/>
                  <a:pt x="134" y="67"/>
                </a:cubicBezTo>
                <a:lnTo>
                  <a:pt x="134" y="67"/>
                </a:lnTo>
                <a:cubicBezTo>
                  <a:pt x="167" y="67"/>
                  <a:pt x="200" y="89"/>
                  <a:pt x="200" y="134"/>
                </a:cubicBezTo>
                <a:lnTo>
                  <a:pt x="200" y="234"/>
                </a:lnTo>
                <a:close/>
                <a:moveTo>
                  <a:pt x="150" y="284"/>
                </a:moveTo>
                <a:cubicBezTo>
                  <a:pt x="150" y="293"/>
                  <a:pt x="143" y="300"/>
                  <a:pt x="134" y="300"/>
                </a:cubicBezTo>
                <a:cubicBezTo>
                  <a:pt x="124" y="300"/>
                  <a:pt x="117" y="293"/>
                  <a:pt x="117" y="284"/>
                </a:cubicBezTo>
                <a:lnTo>
                  <a:pt x="117" y="267"/>
                </a:lnTo>
                <a:lnTo>
                  <a:pt x="150" y="267"/>
                </a:lnTo>
                <a:lnTo>
                  <a:pt x="150" y="284"/>
                </a:lnTo>
                <a:close/>
                <a:moveTo>
                  <a:pt x="234" y="200"/>
                </a:moveTo>
                <a:lnTo>
                  <a:pt x="234" y="134"/>
                </a:lnTo>
                <a:cubicBezTo>
                  <a:pt x="234" y="74"/>
                  <a:pt x="194" y="42"/>
                  <a:pt x="150" y="35"/>
                </a:cubicBezTo>
                <a:lnTo>
                  <a:pt x="150" y="0"/>
                </a:lnTo>
                <a:lnTo>
                  <a:pt x="117" y="0"/>
                </a:lnTo>
                <a:lnTo>
                  <a:pt x="117" y="35"/>
                </a:lnTo>
                <a:cubicBezTo>
                  <a:pt x="73" y="42"/>
                  <a:pt x="34" y="74"/>
                  <a:pt x="34" y="134"/>
                </a:cubicBezTo>
                <a:lnTo>
                  <a:pt x="34" y="200"/>
                </a:lnTo>
                <a:cubicBezTo>
                  <a:pt x="34" y="219"/>
                  <a:pt x="19" y="234"/>
                  <a:pt x="0" y="234"/>
                </a:cubicBezTo>
                <a:lnTo>
                  <a:pt x="0" y="267"/>
                </a:lnTo>
                <a:lnTo>
                  <a:pt x="84" y="267"/>
                </a:lnTo>
                <a:lnTo>
                  <a:pt x="84" y="284"/>
                </a:lnTo>
                <a:cubicBezTo>
                  <a:pt x="84" y="311"/>
                  <a:pt x="106" y="334"/>
                  <a:pt x="134" y="334"/>
                </a:cubicBezTo>
                <a:cubicBezTo>
                  <a:pt x="161" y="334"/>
                  <a:pt x="184" y="311"/>
                  <a:pt x="184" y="284"/>
                </a:cubicBezTo>
                <a:lnTo>
                  <a:pt x="184" y="267"/>
                </a:lnTo>
                <a:lnTo>
                  <a:pt x="267" y="267"/>
                </a:lnTo>
                <a:lnTo>
                  <a:pt x="267" y="234"/>
                </a:lnTo>
                <a:cubicBezTo>
                  <a:pt x="249" y="234"/>
                  <a:pt x="234" y="219"/>
                  <a:pt x="234" y="2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DC8C7317-EEE4-4261-AD28-C1816B3D56E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99388" y="3660775"/>
            <a:ext cx="201613" cy="254000"/>
          </a:xfrm>
          <a:custGeom>
            <a:avLst/>
            <a:gdLst>
              <a:gd name="T0" fmla="*/ 200 w 266"/>
              <a:gd name="T1" fmla="*/ 234 h 334"/>
              <a:gd name="T2" fmla="*/ 66 w 266"/>
              <a:gd name="T3" fmla="*/ 234 h 334"/>
              <a:gd name="T4" fmla="*/ 66 w 266"/>
              <a:gd name="T5" fmla="*/ 134 h 334"/>
              <a:gd name="T6" fmla="*/ 133 w 266"/>
              <a:gd name="T7" fmla="*/ 67 h 334"/>
              <a:gd name="T8" fmla="*/ 133 w 266"/>
              <a:gd name="T9" fmla="*/ 67 h 334"/>
              <a:gd name="T10" fmla="*/ 200 w 266"/>
              <a:gd name="T11" fmla="*/ 134 h 334"/>
              <a:gd name="T12" fmla="*/ 200 w 266"/>
              <a:gd name="T13" fmla="*/ 234 h 334"/>
              <a:gd name="T14" fmla="*/ 150 w 266"/>
              <a:gd name="T15" fmla="*/ 284 h 334"/>
              <a:gd name="T16" fmla="*/ 133 w 266"/>
              <a:gd name="T17" fmla="*/ 300 h 334"/>
              <a:gd name="T18" fmla="*/ 116 w 266"/>
              <a:gd name="T19" fmla="*/ 284 h 334"/>
              <a:gd name="T20" fmla="*/ 116 w 266"/>
              <a:gd name="T21" fmla="*/ 267 h 334"/>
              <a:gd name="T22" fmla="*/ 150 w 266"/>
              <a:gd name="T23" fmla="*/ 267 h 334"/>
              <a:gd name="T24" fmla="*/ 150 w 266"/>
              <a:gd name="T25" fmla="*/ 284 h 334"/>
              <a:gd name="T26" fmla="*/ 250 w 266"/>
              <a:gd name="T27" fmla="*/ 234 h 334"/>
              <a:gd name="T28" fmla="*/ 233 w 266"/>
              <a:gd name="T29" fmla="*/ 217 h 334"/>
              <a:gd name="T30" fmla="*/ 233 w 266"/>
              <a:gd name="T31" fmla="*/ 134 h 334"/>
              <a:gd name="T32" fmla="*/ 150 w 266"/>
              <a:gd name="T33" fmla="*/ 35 h 334"/>
              <a:gd name="T34" fmla="*/ 150 w 266"/>
              <a:gd name="T35" fmla="*/ 17 h 334"/>
              <a:gd name="T36" fmla="*/ 133 w 266"/>
              <a:gd name="T37" fmla="*/ 0 h 334"/>
              <a:gd name="T38" fmla="*/ 116 w 266"/>
              <a:gd name="T39" fmla="*/ 17 h 334"/>
              <a:gd name="T40" fmla="*/ 116 w 266"/>
              <a:gd name="T41" fmla="*/ 35 h 334"/>
              <a:gd name="T42" fmla="*/ 33 w 266"/>
              <a:gd name="T43" fmla="*/ 134 h 334"/>
              <a:gd name="T44" fmla="*/ 33 w 266"/>
              <a:gd name="T45" fmla="*/ 217 h 334"/>
              <a:gd name="T46" fmla="*/ 16 w 266"/>
              <a:gd name="T47" fmla="*/ 234 h 334"/>
              <a:gd name="T48" fmla="*/ 0 w 266"/>
              <a:gd name="T49" fmla="*/ 250 h 334"/>
              <a:gd name="T50" fmla="*/ 16 w 266"/>
              <a:gd name="T51" fmla="*/ 267 h 334"/>
              <a:gd name="T52" fmla="*/ 83 w 266"/>
              <a:gd name="T53" fmla="*/ 267 h 334"/>
              <a:gd name="T54" fmla="*/ 83 w 266"/>
              <a:gd name="T55" fmla="*/ 284 h 334"/>
              <a:gd name="T56" fmla="*/ 133 w 266"/>
              <a:gd name="T57" fmla="*/ 334 h 334"/>
              <a:gd name="T58" fmla="*/ 183 w 266"/>
              <a:gd name="T59" fmla="*/ 284 h 334"/>
              <a:gd name="T60" fmla="*/ 183 w 266"/>
              <a:gd name="T61" fmla="*/ 267 h 334"/>
              <a:gd name="T62" fmla="*/ 250 w 266"/>
              <a:gd name="T63" fmla="*/ 267 h 334"/>
              <a:gd name="T64" fmla="*/ 266 w 266"/>
              <a:gd name="T65" fmla="*/ 250 h 334"/>
              <a:gd name="T66" fmla="*/ 250 w 266"/>
              <a:gd name="T67" fmla="*/ 2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6" h="334">
                <a:moveTo>
                  <a:pt x="200" y="234"/>
                </a:moveTo>
                <a:lnTo>
                  <a:pt x="66" y="234"/>
                </a:lnTo>
                <a:lnTo>
                  <a:pt x="66" y="134"/>
                </a:lnTo>
                <a:cubicBezTo>
                  <a:pt x="66" y="89"/>
                  <a:pt x="100" y="67"/>
                  <a:pt x="133" y="67"/>
                </a:cubicBezTo>
                <a:lnTo>
                  <a:pt x="133" y="67"/>
                </a:lnTo>
                <a:cubicBezTo>
                  <a:pt x="166" y="67"/>
                  <a:pt x="200" y="89"/>
                  <a:pt x="200" y="134"/>
                </a:cubicBezTo>
                <a:lnTo>
                  <a:pt x="200" y="234"/>
                </a:lnTo>
                <a:close/>
                <a:moveTo>
                  <a:pt x="150" y="284"/>
                </a:moveTo>
                <a:cubicBezTo>
                  <a:pt x="150" y="293"/>
                  <a:pt x="142" y="300"/>
                  <a:pt x="133" y="300"/>
                </a:cubicBezTo>
                <a:cubicBezTo>
                  <a:pt x="124" y="300"/>
                  <a:pt x="116" y="293"/>
                  <a:pt x="116" y="284"/>
                </a:cubicBezTo>
                <a:lnTo>
                  <a:pt x="116" y="267"/>
                </a:lnTo>
                <a:lnTo>
                  <a:pt x="150" y="267"/>
                </a:lnTo>
                <a:lnTo>
                  <a:pt x="150" y="284"/>
                </a:lnTo>
                <a:close/>
                <a:moveTo>
                  <a:pt x="250" y="234"/>
                </a:moveTo>
                <a:cubicBezTo>
                  <a:pt x="240" y="234"/>
                  <a:pt x="233" y="226"/>
                  <a:pt x="233" y="217"/>
                </a:cubicBezTo>
                <a:lnTo>
                  <a:pt x="233" y="134"/>
                </a:lnTo>
                <a:cubicBezTo>
                  <a:pt x="233" y="74"/>
                  <a:pt x="194" y="42"/>
                  <a:pt x="150" y="35"/>
                </a:cubicBezTo>
                <a:lnTo>
                  <a:pt x="150" y="17"/>
                </a:lnTo>
                <a:cubicBezTo>
                  <a:pt x="150" y="8"/>
                  <a:pt x="142" y="0"/>
                  <a:pt x="133" y="0"/>
                </a:cubicBezTo>
                <a:cubicBezTo>
                  <a:pt x="124" y="0"/>
                  <a:pt x="116" y="8"/>
                  <a:pt x="116" y="17"/>
                </a:cubicBezTo>
                <a:lnTo>
                  <a:pt x="116" y="35"/>
                </a:lnTo>
                <a:cubicBezTo>
                  <a:pt x="72" y="42"/>
                  <a:pt x="33" y="74"/>
                  <a:pt x="33" y="134"/>
                </a:cubicBezTo>
                <a:lnTo>
                  <a:pt x="33" y="217"/>
                </a:lnTo>
                <a:cubicBezTo>
                  <a:pt x="33" y="226"/>
                  <a:pt x="26" y="234"/>
                  <a:pt x="16" y="234"/>
                </a:cubicBezTo>
                <a:cubicBezTo>
                  <a:pt x="7" y="234"/>
                  <a:pt x="0" y="241"/>
                  <a:pt x="0" y="250"/>
                </a:cubicBezTo>
                <a:cubicBezTo>
                  <a:pt x="0" y="260"/>
                  <a:pt x="7" y="267"/>
                  <a:pt x="16" y="267"/>
                </a:cubicBezTo>
                <a:lnTo>
                  <a:pt x="83" y="267"/>
                </a:lnTo>
                <a:lnTo>
                  <a:pt x="83" y="284"/>
                </a:lnTo>
                <a:cubicBezTo>
                  <a:pt x="83" y="311"/>
                  <a:pt x="105" y="334"/>
                  <a:pt x="133" y="334"/>
                </a:cubicBezTo>
                <a:cubicBezTo>
                  <a:pt x="161" y="334"/>
                  <a:pt x="183" y="311"/>
                  <a:pt x="183" y="284"/>
                </a:cubicBezTo>
                <a:lnTo>
                  <a:pt x="183" y="267"/>
                </a:lnTo>
                <a:lnTo>
                  <a:pt x="250" y="267"/>
                </a:lnTo>
                <a:cubicBezTo>
                  <a:pt x="259" y="267"/>
                  <a:pt x="266" y="260"/>
                  <a:pt x="266" y="250"/>
                </a:cubicBezTo>
                <a:cubicBezTo>
                  <a:pt x="266" y="241"/>
                  <a:pt x="259" y="234"/>
                  <a:pt x="250" y="2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id="{12169A8E-E3A0-4DF4-86C8-CF0BA93AA73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97738" y="3660775"/>
            <a:ext cx="200025" cy="254000"/>
          </a:xfrm>
          <a:custGeom>
            <a:avLst/>
            <a:gdLst>
              <a:gd name="T0" fmla="*/ 200 w 267"/>
              <a:gd name="T1" fmla="*/ 234 h 334"/>
              <a:gd name="T2" fmla="*/ 67 w 267"/>
              <a:gd name="T3" fmla="*/ 234 h 334"/>
              <a:gd name="T4" fmla="*/ 67 w 267"/>
              <a:gd name="T5" fmla="*/ 134 h 334"/>
              <a:gd name="T6" fmla="*/ 133 w 267"/>
              <a:gd name="T7" fmla="*/ 67 h 334"/>
              <a:gd name="T8" fmla="*/ 133 w 267"/>
              <a:gd name="T9" fmla="*/ 67 h 334"/>
              <a:gd name="T10" fmla="*/ 200 w 267"/>
              <a:gd name="T11" fmla="*/ 134 h 334"/>
              <a:gd name="T12" fmla="*/ 200 w 267"/>
              <a:gd name="T13" fmla="*/ 234 h 334"/>
              <a:gd name="T14" fmla="*/ 150 w 267"/>
              <a:gd name="T15" fmla="*/ 284 h 334"/>
              <a:gd name="T16" fmla="*/ 133 w 267"/>
              <a:gd name="T17" fmla="*/ 300 h 334"/>
              <a:gd name="T18" fmla="*/ 117 w 267"/>
              <a:gd name="T19" fmla="*/ 284 h 334"/>
              <a:gd name="T20" fmla="*/ 117 w 267"/>
              <a:gd name="T21" fmla="*/ 267 h 334"/>
              <a:gd name="T22" fmla="*/ 150 w 267"/>
              <a:gd name="T23" fmla="*/ 267 h 334"/>
              <a:gd name="T24" fmla="*/ 150 w 267"/>
              <a:gd name="T25" fmla="*/ 284 h 334"/>
              <a:gd name="T26" fmla="*/ 250 w 267"/>
              <a:gd name="T27" fmla="*/ 234 h 334"/>
              <a:gd name="T28" fmla="*/ 233 w 267"/>
              <a:gd name="T29" fmla="*/ 234 h 334"/>
              <a:gd name="T30" fmla="*/ 233 w 267"/>
              <a:gd name="T31" fmla="*/ 134 h 334"/>
              <a:gd name="T32" fmla="*/ 150 w 267"/>
              <a:gd name="T33" fmla="*/ 35 h 334"/>
              <a:gd name="T34" fmla="*/ 150 w 267"/>
              <a:gd name="T35" fmla="*/ 0 h 334"/>
              <a:gd name="T36" fmla="*/ 117 w 267"/>
              <a:gd name="T37" fmla="*/ 0 h 334"/>
              <a:gd name="T38" fmla="*/ 117 w 267"/>
              <a:gd name="T39" fmla="*/ 35 h 334"/>
              <a:gd name="T40" fmla="*/ 33 w 267"/>
              <a:gd name="T41" fmla="*/ 134 h 334"/>
              <a:gd name="T42" fmla="*/ 33 w 267"/>
              <a:gd name="T43" fmla="*/ 234 h 334"/>
              <a:gd name="T44" fmla="*/ 17 w 267"/>
              <a:gd name="T45" fmla="*/ 234 h 334"/>
              <a:gd name="T46" fmla="*/ 0 w 267"/>
              <a:gd name="T47" fmla="*/ 250 h 334"/>
              <a:gd name="T48" fmla="*/ 17 w 267"/>
              <a:gd name="T49" fmla="*/ 267 h 334"/>
              <a:gd name="T50" fmla="*/ 83 w 267"/>
              <a:gd name="T51" fmla="*/ 267 h 334"/>
              <a:gd name="T52" fmla="*/ 83 w 267"/>
              <a:gd name="T53" fmla="*/ 284 h 334"/>
              <a:gd name="T54" fmla="*/ 133 w 267"/>
              <a:gd name="T55" fmla="*/ 334 h 334"/>
              <a:gd name="T56" fmla="*/ 183 w 267"/>
              <a:gd name="T57" fmla="*/ 284 h 334"/>
              <a:gd name="T58" fmla="*/ 183 w 267"/>
              <a:gd name="T59" fmla="*/ 267 h 334"/>
              <a:gd name="T60" fmla="*/ 250 w 267"/>
              <a:gd name="T61" fmla="*/ 267 h 334"/>
              <a:gd name="T62" fmla="*/ 267 w 267"/>
              <a:gd name="T63" fmla="*/ 250 h 334"/>
              <a:gd name="T64" fmla="*/ 250 w 267"/>
              <a:gd name="T65" fmla="*/ 2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7" h="334">
                <a:moveTo>
                  <a:pt x="200" y="234"/>
                </a:moveTo>
                <a:lnTo>
                  <a:pt x="67" y="234"/>
                </a:lnTo>
                <a:lnTo>
                  <a:pt x="67" y="134"/>
                </a:lnTo>
                <a:cubicBezTo>
                  <a:pt x="67" y="89"/>
                  <a:pt x="100" y="67"/>
                  <a:pt x="133" y="67"/>
                </a:cubicBezTo>
                <a:lnTo>
                  <a:pt x="133" y="67"/>
                </a:lnTo>
                <a:cubicBezTo>
                  <a:pt x="167" y="67"/>
                  <a:pt x="200" y="89"/>
                  <a:pt x="200" y="134"/>
                </a:cubicBezTo>
                <a:lnTo>
                  <a:pt x="200" y="234"/>
                </a:lnTo>
                <a:close/>
                <a:moveTo>
                  <a:pt x="150" y="284"/>
                </a:moveTo>
                <a:cubicBezTo>
                  <a:pt x="150" y="293"/>
                  <a:pt x="143" y="300"/>
                  <a:pt x="133" y="300"/>
                </a:cubicBezTo>
                <a:cubicBezTo>
                  <a:pt x="124" y="300"/>
                  <a:pt x="117" y="293"/>
                  <a:pt x="117" y="284"/>
                </a:cubicBezTo>
                <a:lnTo>
                  <a:pt x="117" y="267"/>
                </a:lnTo>
                <a:lnTo>
                  <a:pt x="150" y="267"/>
                </a:lnTo>
                <a:lnTo>
                  <a:pt x="150" y="284"/>
                </a:lnTo>
                <a:close/>
                <a:moveTo>
                  <a:pt x="250" y="234"/>
                </a:moveTo>
                <a:lnTo>
                  <a:pt x="233" y="234"/>
                </a:lnTo>
                <a:lnTo>
                  <a:pt x="233" y="134"/>
                </a:lnTo>
                <a:cubicBezTo>
                  <a:pt x="233" y="74"/>
                  <a:pt x="194" y="42"/>
                  <a:pt x="150" y="35"/>
                </a:cubicBezTo>
                <a:lnTo>
                  <a:pt x="150" y="0"/>
                </a:lnTo>
                <a:lnTo>
                  <a:pt x="117" y="0"/>
                </a:lnTo>
                <a:lnTo>
                  <a:pt x="117" y="35"/>
                </a:lnTo>
                <a:cubicBezTo>
                  <a:pt x="73" y="42"/>
                  <a:pt x="33" y="74"/>
                  <a:pt x="33" y="134"/>
                </a:cubicBezTo>
                <a:lnTo>
                  <a:pt x="33" y="234"/>
                </a:lnTo>
                <a:lnTo>
                  <a:pt x="17" y="234"/>
                </a:lnTo>
                <a:cubicBezTo>
                  <a:pt x="7" y="234"/>
                  <a:pt x="0" y="241"/>
                  <a:pt x="0" y="250"/>
                </a:cubicBezTo>
                <a:cubicBezTo>
                  <a:pt x="0" y="260"/>
                  <a:pt x="7" y="267"/>
                  <a:pt x="17" y="267"/>
                </a:cubicBezTo>
                <a:lnTo>
                  <a:pt x="83" y="267"/>
                </a:lnTo>
                <a:lnTo>
                  <a:pt x="83" y="284"/>
                </a:lnTo>
                <a:cubicBezTo>
                  <a:pt x="83" y="311"/>
                  <a:pt x="106" y="334"/>
                  <a:pt x="133" y="334"/>
                </a:cubicBezTo>
                <a:cubicBezTo>
                  <a:pt x="161" y="334"/>
                  <a:pt x="183" y="311"/>
                  <a:pt x="183" y="284"/>
                </a:cubicBezTo>
                <a:lnTo>
                  <a:pt x="183" y="267"/>
                </a:lnTo>
                <a:lnTo>
                  <a:pt x="250" y="267"/>
                </a:lnTo>
                <a:cubicBezTo>
                  <a:pt x="259" y="267"/>
                  <a:pt x="267" y="260"/>
                  <a:pt x="267" y="250"/>
                </a:cubicBezTo>
                <a:cubicBezTo>
                  <a:pt x="267" y="241"/>
                  <a:pt x="259" y="234"/>
                  <a:pt x="250" y="2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id="{95862389-446D-4CBC-9D7E-E0B3C611352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94501" y="3660775"/>
            <a:ext cx="250825" cy="254000"/>
          </a:xfrm>
          <a:custGeom>
            <a:avLst/>
            <a:gdLst>
              <a:gd name="T0" fmla="*/ 300 w 334"/>
              <a:gd name="T1" fmla="*/ 67 h 334"/>
              <a:gd name="T2" fmla="*/ 300 w 334"/>
              <a:gd name="T3" fmla="*/ 0 h 334"/>
              <a:gd name="T4" fmla="*/ 267 w 334"/>
              <a:gd name="T5" fmla="*/ 0 h 334"/>
              <a:gd name="T6" fmla="*/ 267 w 334"/>
              <a:gd name="T7" fmla="*/ 67 h 334"/>
              <a:gd name="T8" fmla="*/ 234 w 334"/>
              <a:gd name="T9" fmla="*/ 67 h 334"/>
              <a:gd name="T10" fmla="*/ 234 w 334"/>
              <a:gd name="T11" fmla="*/ 100 h 334"/>
              <a:gd name="T12" fmla="*/ 267 w 334"/>
              <a:gd name="T13" fmla="*/ 100 h 334"/>
              <a:gd name="T14" fmla="*/ 267 w 334"/>
              <a:gd name="T15" fmla="*/ 334 h 334"/>
              <a:gd name="T16" fmla="*/ 300 w 334"/>
              <a:gd name="T17" fmla="*/ 334 h 334"/>
              <a:gd name="T18" fmla="*/ 300 w 334"/>
              <a:gd name="T19" fmla="*/ 100 h 334"/>
              <a:gd name="T20" fmla="*/ 334 w 334"/>
              <a:gd name="T21" fmla="*/ 100 h 334"/>
              <a:gd name="T22" fmla="*/ 334 w 334"/>
              <a:gd name="T23" fmla="*/ 67 h 334"/>
              <a:gd name="T24" fmla="*/ 300 w 334"/>
              <a:gd name="T25" fmla="*/ 67 h 334"/>
              <a:gd name="T26" fmla="*/ 184 w 334"/>
              <a:gd name="T27" fmla="*/ 0 h 334"/>
              <a:gd name="T28" fmla="*/ 150 w 334"/>
              <a:gd name="T29" fmla="*/ 0 h 334"/>
              <a:gd name="T30" fmla="*/ 150 w 334"/>
              <a:gd name="T31" fmla="*/ 150 h 334"/>
              <a:gd name="T32" fmla="*/ 117 w 334"/>
              <a:gd name="T33" fmla="*/ 150 h 334"/>
              <a:gd name="T34" fmla="*/ 117 w 334"/>
              <a:gd name="T35" fmla="*/ 184 h 334"/>
              <a:gd name="T36" fmla="*/ 150 w 334"/>
              <a:gd name="T37" fmla="*/ 184 h 334"/>
              <a:gd name="T38" fmla="*/ 150 w 334"/>
              <a:gd name="T39" fmla="*/ 334 h 334"/>
              <a:gd name="T40" fmla="*/ 184 w 334"/>
              <a:gd name="T41" fmla="*/ 334 h 334"/>
              <a:gd name="T42" fmla="*/ 184 w 334"/>
              <a:gd name="T43" fmla="*/ 184 h 334"/>
              <a:gd name="T44" fmla="*/ 217 w 334"/>
              <a:gd name="T45" fmla="*/ 184 h 334"/>
              <a:gd name="T46" fmla="*/ 217 w 334"/>
              <a:gd name="T47" fmla="*/ 150 h 334"/>
              <a:gd name="T48" fmla="*/ 184 w 334"/>
              <a:gd name="T49" fmla="*/ 150 h 334"/>
              <a:gd name="T50" fmla="*/ 184 w 334"/>
              <a:gd name="T51" fmla="*/ 0 h 334"/>
              <a:gd name="T52" fmla="*/ 67 w 334"/>
              <a:gd name="T53" fmla="*/ 234 h 334"/>
              <a:gd name="T54" fmla="*/ 100 w 334"/>
              <a:gd name="T55" fmla="*/ 234 h 334"/>
              <a:gd name="T56" fmla="*/ 100 w 334"/>
              <a:gd name="T57" fmla="*/ 267 h 334"/>
              <a:gd name="T58" fmla="*/ 67 w 334"/>
              <a:gd name="T59" fmla="*/ 267 h 334"/>
              <a:gd name="T60" fmla="*/ 67 w 334"/>
              <a:gd name="T61" fmla="*/ 334 h 334"/>
              <a:gd name="T62" fmla="*/ 34 w 334"/>
              <a:gd name="T63" fmla="*/ 334 h 334"/>
              <a:gd name="T64" fmla="*/ 34 w 334"/>
              <a:gd name="T65" fmla="*/ 267 h 334"/>
              <a:gd name="T66" fmla="*/ 0 w 334"/>
              <a:gd name="T67" fmla="*/ 267 h 334"/>
              <a:gd name="T68" fmla="*/ 0 w 334"/>
              <a:gd name="T69" fmla="*/ 234 h 334"/>
              <a:gd name="T70" fmla="*/ 34 w 334"/>
              <a:gd name="T71" fmla="*/ 234 h 334"/>
              <a:gd name="T72" fmla="*/ 34 w 334"/>
              <a:gd name="T73" fmla="*/ 0 h 334"/>
              <a:gd name="T74" fmla="*/ 67 w 334"/>
              <a:gd name="T75" fmla="*/ 0 h 334"/>
              <a:gd name="T76" fmla="*/ 67 w 334"/>
              <a:gd name="T77" fmla="*/ 2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4" h="334">
                <a:moveTo>
                  <a:pt x="300" y="67"/>
                </a:moveTo>
                <a:lnTo>
                  <a:pt x="300" y="0"/>
                </a:lnTo>
                <a:lnTo>
                  <a:pt x="267" y="0"/>
                </a:lnTo>
                <a:lnTo>
                  <a:pt x="267" y="67"/>
                </a:lnTo>
                <a:lnTo>
                  <a:pt x="234" y="67"/>
                </a:lnTo>
                <a:lnTo>
                  <a:pt x="234" y="100"/>
                </a:lnTo>
                <a:lnTo>
                  <a:pt x="267" y="100"/>
                </a:lnTo>
                <a:lnTo>
                  <a:pt x="267" y="334"/>
                </a:lnTo>
                <a:lnTo>
                  <a:pt x="300" y="334"/>
                </a:lnTo>
                <a:lnTo>
                  <a:pt x="300" y="100"/>
                </a:lnTo>
                <a:lnTo>
                  <a:pt x="334" y="100"/>
                </a:lnTo>
                <a:lnTo>
                  <a:pt x="334" y="67"/>
                </a:lnTo>
                <a:lnTo>
                  <a:pt x="300" y="67"/>
                </a:lnTo>
                <a:close/>
                <a:moveTo>
                  <a:pt x="184" y="0"/>
                </a:moveTo>
                <a:lnTo>
                  <a:pt x="150" y="0"/>
                </a:lnTo>
                <a:lnTo>
                  <a:pt x="150" y="150"/>
                </a:lnTo>
                <a:lnTo>
                  <a:pt x="117" y="150"/>
                </a:lnTo>
                <a:lnTo>
                  <a:pt x="117" y="184"/>
                </a:lnTo>
                <a:lnTo>
                  <a:pt x="150" y="184"/>
                </a:lnTo>
                <a:lnTo>
                  <a:pt x="150" y="334"/>
                </a:lnTo>
                <a:lnTo>
                  <a:pt x="184" y="334"/>
                </a:lnTo>
                <a:lnTo>
                  <a:pt x="184" y="184"/>
                </a:lnTo>
                <a:lnTo>
                  <a:pt x="217" y="184"/>
                </a:lnTo>
                <a:lnTo>
                  <a:pt x="217" y="150"/>
                </a:lnTo>
                <a:lnTo>
                  <a:pt x="184" y="150"/>
                </a:lnTo>
                <a:lnTo>
                  <a:pt x="184" y="0"/>
                </a:lnTo>
                <a:close/>
                <a:moveTo>
                  <a:pt x="67" y="234"/>
                </a:moveTo>
                <a:lnTo>
                  <a:pt x="100" y="234"/>
                </a:lnTo>
                <a:lnTo>
                  <a:pt x="100" y="267"/>
                </a:lnTo>
                <a:lnTo>
                  <a:pt x="67" y="267"/>
                </a:lnTo>
                <a:lnTo>
                  <a:pt x="67" y="334"/>
                </a:lnTo>
                <a:lnTo>
                  <a:pt x="34" y="334"/>
                </a:lnTo>
                <a:lnTo>
                  <a:pt x="34" y="267"/>
                </a:lnTo>
                <a:lnTo>
                  <a:pt x="0" y="267"/>
                </a:lnTo>
                <a:lnTo>
                  <a:pt x="0" y="234"/>
                </a:lnTo>
                <a:lnTo>
                  <a:pt x="34" y="234"/>
                </a:lnTo>
                <a:lnTo>
                  <a:pt x="34" y="0"/>
                </a:lnTo>
                <a:lnTo>
                  <a:pt x="67" y="0"/>
                </a:lnTo>
                <a:lnTo>
                  <a:pt x="67" y="2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67D7DA66-FAC6-4C5C-86F9-9ADF0EE5508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91263" y="3660775"/>
            <a:ext cx="250825" cy="254000"/>
          </a:xfrm>
          <a:custGeom>
            <a:avLst/>
            <a:gdLst>
              <a:gd name="T0" fmla="*/ 300 w 333"/>
              <a:gd name="T1" fmla="*/ 234 h 334"/>
              <a:gd name="T2" fmla="*/ 300 w 333"/>
              <a:gd name="T3" fmla="*/ 0 h 334"/>
              <a:gd name="T4" fmla="*/ 266 w 333"/>
              <a:gd name="T5" fmla="*/ 0 h 334"/>
              <a:gd name="T6" fmla="*/ 266 w 333"/>
              <a:gd name="T7" fmla="*/ 234 h 334"/>
              <a:gd name="T8" fmla="*/ 233 w 333"/>
              <a:gd name="T9" fmla="*/ 234 h 334"/>
              <a:gd name="T10" fmla="*/ 233 w 333"/>
              <a:gd name="T11" fmla="*/ 267 h 334"/>
              <a:gd name="T12" fmla="*/ 266 w 333"/>
              <a:gd name="T13" fmla="*/ 267 h 334"/>
              <a:gd name="T14" fmla="*/ 266 w 333"/>
              <a:gd name="T15" fmla="*/ 334 h 334"/>
              <a:gd name="T16" fmla="*/ 300 w 333"/>
              <a:gd name="T17" fmla="*/ 334 h 334"/>
              <a:gd name="T18" fmla="*/ 300 w 333"/>
              <a:gd name="T19" fmla="*/ 267 h 334"/>
              <a:gd name="T20" fmla="*/ 333 w 333"/>
              <a:gd name="T21" fmla="*/ 267 h 334"/>
              <a:gd name="T22" fmla="*/ 333 w 333"/>
              <a:gd name="T23" fmla="*/ 234 h 334"/>
              <a:gd name="T24" fmla="*/ 300 w 333"/>
              <a:gd name="T25" fmla="*/ 234 h 334"/>
              <a:gd name="T26" fmla="*/ 183 w 333"/>
              <a:gd name="T27" fmla="*/ 0 h 334"/>
              <a:gd name="T28" fmla="*/ 150 w 333"/>
              <a:gd name="T29" fmla="*/ 0 h 334"/>
              <a:gd name="T30" fmla="*/ 150 w 333"/>
              <a:gd name="T31" fmla="*/ 150 h 334"/>
              <a:gd name="T32" fmla="*/ 116 w 333"/>
              <a:gd name="T33" fmla="*/ 150 h 334"/>
              <a:gd name="T34" fmla="*/ 116 w 333"/>
              <a:gd name="T35" fmla="*/ 184 h 334"/>
              <a:gd name="T36" fmla="*/ 150 w 333"/>
              <a:gd name="T37" fmla="*/ 184 h 334"/>
              <a:gd name="T38" fmla="*/ 150 w 333"/>
              <a:gd name="T39" fmla="*/ 334 h 334"/>
              <a:gd name="T40" fmla="*/ 183 w 333"/>
              <a:gd name="T41" fmla="*/ 334 h 334"/>
              <a:gd name="T42" fmla="*/ 183 w 333"/>
              <a:gd name="T43" fmla="*/ 184 h 334"/>
              <a:gd name="T44" fmla="*/ 216 w 333"/>
              <a:gd name="T45" fmla="*/ 184 h 334"/>
              <a:gd name="T46" fmla="*/ 216 w 333"/>
              <a:gd name="T47" fmla="*/ 150 h 334"/>
              <a:gd name="T48" fmla="*/ 183 w 333"/>
              <a:gd name="T49" fmla="*/ 150 h 334"/>
              <a:gd name="T50" fmla="*/ 183 w 333"/>
              <a:gd name="T51" fmla="*/ 0 h 334"/>
              <a:gd name="T52" fmla="*/ 66 w 333"/>
              <a:gd name="T53" fmla="*/ 234 h 334"/>
              <a:gd name="T54" fmla="*/ 100 w 333"/>
              <a:gd name="T55" fmla="*/ 234 h 334"/>
              <a:gd name="T56" fmla="*/ 100 w 333"/>
              <a:gd name="T57" fmla="*/ 267 h 334"/>
              <a:gd name="T58" fmla="*/ 66 w 333"/>
              <a:gd name="T59" fmla="*/ 267 h 334"/>
              <a:gd name="T60" fmla="*/ 66 w 333"/>
              <a:gd name="T61" fmla="*/ 334 h 334"/>
              <a:gd name="T62" fmla="*/ 33 w 333"/>
              <a:gd name="T63" fmla="*/ 334 h 334"/>
              <a:gd name="T64" fmla="*/ 33 w 333"/>
              <a:gd name="T65" fmla="*/ 267 h 334"/>
              <a:gd name="T66" fmla="*/ 0 w 333"/>
              <a:gd name="T67" fmla="*/ 267 h 334"/>
              <a:gd name="T68" fmla="*/ 0 w 333"/>
              <a:gd name="T69" fmla="*/ 234 h 334"/>
              <a:gd name="T70" fmla="*/ 33 w 333"/>
              <a:gd name="T71" fmla="*/ 234 h 334"/>
              <a:gd name="T72" fmla="*/ 33 w 333"/>
              <a:gd name="T73" fmla="*/ 0 h 334"/>
              <a:gd name="T74" fmla="*/ 66 w 333"/>
              <a:gd name="T75" fmla="*/ 0 h 334"/>
              <a:gd name="T76" fmla="*/ 66 w 333"/>
              <a:gd name="T77" fmla="*/ 2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34">
                <a:moveTo>
                  <a:pt x="300" y="234"/>
                </a:moveTo>
                <a:lnTo>
                  <a:pt x="300" y="0"/>
                </a:lnTo>
                <a:lnTo>
                  <a:pt x="266" y="0"/>
                </a:lnTo>
                <a:lnTo>
                  <a:pt x="266" y="234"/>
                </a:lnTo>
                <a:lnTo>
                  <a:pt x="233" y="234"/>
                </a:lnTo>
                <a:lnTo>
                  <a:pt x="233" y="267"/>
                </a:lnTo>
                <a:lnTo>
                  <a:pt x="266" y="267"/>
                </a:lnTo>
                <a:lnTo>
                  <a:pt x="266" y="334"/>
                </a:lnTo>
                <a:lnTo>
                  <a:pt x="300" y="334"/>
                </a:lnTo>
                <a:lnTo>
                  <a:pt x="300" y="267"/>
                </a:lnTo>
                <a:lnTo>
                  <a:pt x="333" y="267"/>
                </a:lnTo>
                <a:lnTo>
                  <a:pt x="333" y="234"/>
                </a:lnTo>
                <a:lnTo>
                  <a:pt x="300" y="234"/>
                </a:lnTo>
                <a:close/>
                <a:moveTo>
                  <a:pt x="183" y="0"/>
                </a:moveTo>
                <a:lnTo>
                  <a:pt x="150" y="0"/>
                </a:lnTo>
                <a:lnTo>
                  <a:pt x="150" y="150"/>
                </a:lnTo>
                <a:lnTo>
                  <a:pt x="116" y="150"/>
                </a:lnTo>
                <a:lnTo>
                  <a:pt x="116" y="184"/>
                </a:lnTo>
                <a:lnTo>
                  <a:pt x="150" y="184"/>
                </a:lnTo>
                <a:lnTo>
                  <a:pt x="150" y="334"/>
                </a:lnTo>
                <a:lnTo>
                  <a:pt x="183" y="334"/>
                </a:lnTo>
                <a:lnTo>
                  <a:pt x="183" y="184"/>
                </a:lnTo>
                <a:lnTo>
                  <a:pt x="216" y="184"/>
                </a:lnTo>
                <a:lnTo>
                  <a:pt x="216" y="150"/>
                </a:lnTo>
                <a:lnTo>
                  <a:pt x="183" y="150"/>
                </a:lnTo>
                <a:lnTo>
                  <a:pt x="183" y="0"/>
                </a:lnTo>
                <a:close/>
                <a:moveTo>
                  <a:pt x="66" y="234"/>
                </a:moveTo>
                <a:lnTo>
                  <a:pt x="100" y="234"/>
                </a:lnTo>
                <a:lnTo>
                  <a:pt x="100" y="267"/>
                </a:lnTo>
                <a:lnTo>
                  <a:pt x="66" y="267"/>
                </a:lnTo>
                <a:lnTo>
                  <a:pt x="66" y="334"/>
                </a:lnTo>
                <a:lnTo>
                  <a:pt x="33" y="334"/>
                </a:lnTo>
                <a:lnTo>
                  <a:pt x="33" y="267"/>
                </a:lnTo>
                <a:lnTo>
                  <a:pt x="0" y="267"/>
                </a:lnTo>
                <a:lnTo>
                  <a:pt x="0" y="234"/>
                </a:lnTo>
                <a:lnTo>
                  <a:pt x="33" y="234"/>
                </a:lnTo>
                <a:lnTo>
                  <a:pt x="33" y="0"/>
                </a:lnTo>
                <a:lnTo>
                  <a:pt x="66" y="0"/>
                </a:lnTo>
                <a:lnTo>
                  <a:pt x="66" y="2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id="{617D0920-AA10-4A06-9C4D-D3441767131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817226" y="3154363"/>
            <a:ext cx="250825" cy="252413"/>
          </a:xfrm>
          <a:custGeom>
            <a:avLst/>
            <a:gdLst>
              <a:gd name="T0" fmla="*/ 300 w 333"/>
              <a:gd name="T1" fmla="*/ 150 h 333"/>
              <a:gd name="T2" fmla="*/ 300 w 333"/>
              <a:gd name="T3" fmla="*/ 0 h 333"/>
              <a:gd name="T4" fmla="*/ 266 w 333"/>
              <a:gd name="T5" fmla="*/ 0 h 333"/>
              <a:gd name="T6" fmla="*/ 266 w 333"/>
              <a:gd name="T7" fmla="*/ 150 h 333"/>
              <a:gd name="T8" fmla="*/ 233 w 333"/>
              <a:gd name="T9" fmla="*/ 150 h 333"/>
              <a:gd name="T10" fmla="*/ 233 w 333"/>
              <a:gd name="T11" fmla="*/ 183 h 333"/>
              <a:gd name="T12" fmla="*/ 266 w 333"/>
              <a:gd name="T13" fmla="*/ 183 h 333"/>
              <a:gd name="T14" fmla="*/ 266 w 333"/>
              <a:gd name="T15" fmla="*/ 333 h 333"/>
              <a:gd name="T16" fmla="*/ 300 w 333"/>
              <a:gd name="T17" fmla="*/ 333 h 333"/>
              <a:gd name="T18" fmla="*/ 300 w 333"/>
              <a:gd name="T19" fmla="*/ 183 h 333"/>
              <a:gd name="T20" fmla="*/ 333 w 333"/>
              <a:gd name="T21" fmla="*/ 183 h 333"/>
              <a:gd name="T22" fmla="*/ 333 w 333"/>
              <a:gd name="T23" fmla="*/ 150 h 333"/>
              <a:gd name="T24" fmla="*/ 300 w 333"/>
              <a:gd name="T25" fmla="*/ 150 h 333"/>
              <a:gd name="T26" fmla="*/ 183 w 333"/>
              <a:gd name="T27" fmla="*/ 0 h 333"/>
              <a:gd name="T28" fmla="*/ 150 w 333"/>
              <a:gd name="T29" fmla="*/ 0 h 333"/>
              <a:gd name="T30" fmla="*/ 150 w 333"/>
              <a:gd name="T31" fmla="*/ 66 h 333"/>
              <a:gd name="T32" fmla="*/ 116 w 333"/>
              <a:gd name="T33" fmla="*/ 66 h 333"/>
              <a:gd name="T34" fmla="*/ 116 w 333"/>
              <a:gd name="T35" fmla="*/ 100 h 333"/>
              <a:gd name="T36" fmla="*/ 150 w 333"/>
              <a:gd name="T37" fmla="*/ 100 h 333"/>
              <a:gd name="T38" fmla="*/ 150 w 333"/>
              <a:gd name="T39" fmla="*/ 333 h 333"/>
              <a:gd name="T40" fmla="*/ 183 w 333"/>
              <a:gd name="T41" fmla="*/ 333 h 333"/>
              <a:gd name="T42" fmla="*/ 183 w 333"/>
              <a:gd name="T43" fmla="*/ 100 h 333"/>
              <a:gd name="T44" fmla="*/ 216 w 333"/>
              <a:gd name="T45" fmla="*/ 100 h 333"/>
              <a:gd name="T46" fmla="*/ 216 w 333"/>
              <a:gd name="T47" fmla="*/ 66 h 333"/>
              <a:gd name="T48" fmla="*/ 183 w 333"/>
              <a:gd name="T49" fmla="*/ 66 h 333"/>
              <a:gd name="T50" fmla="*/ 183 w 333"/>
              <a:gd name="T51" fmla="*/ 0 h 333"/>
              <a:gd name="T52" fmla="*/ 66 w 333"/>
              <a:gd name="T53" fmla="*/ 150 h 333"/>
              <a:gd name="T54" fmla="*/ 100 w 333"/>
              <a:gd name="T55" fmla="*/ 150 h 333"/>
              <a:gd name="T56" fmla="*/ 100 w 333"/>
              <a:gd name="T57" fmla="*/ 183 h 333"/>
              <a:gd name="T58" fmla="*/ 66 w 333"/>
              <a:gd name="T59" fmla="*/ 183 h 333"/>
              <a:gd name="T60" fmla="*/ 66 w 333"/>
              <a:gd name="T61" fmla="*/ 333 h 333"/>
              <a:gd name="T62" fmla="*/ 33 w 333"/>
              <a:gd name="T63" fmla="*/ 333 h 333"/>
              <a:gd name="T64" fmla="*/ 33 w 333"/>
              <a:gd name="T65" fmla="*/ 183 h 333"/>
              <a:gd name="T66" fmla="*/ 0 w 333"/>
              <a:gd name="T67" fmla="*/ 183 h 333"/>
              <a:gd name="T68" fmla="*/ 0 w 333"/>
              <a:gd name="T69" fmla="*/ 150 h 333"/>
              <a:gd name="T70" fmla="*/ 33 w 333"/>
              <a:gd name="T71" fmla="*/ 150 h 333"/>
              <a:gd name="T72" fmla="*/ 33 w 333"/>
              <a:gd name="T73" fmla="*/ 0 h 333"/>
              <a:gd name="T74" fmla="*/ 66 w 333"/>
              <a:gd name="T75" fmla="*/ 0 h 333"/>
              <a:gd name="T76" fmla="*/ 66 w 333"/>
              <a:gd name="T77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33">
                <a:moveTo>
                  <a:pt x="300" y="150"/>
                </a:moveTo>
                <a:lnTo>
                  <a:pt x="300" y="0"/>
                </a:lnTo>
                <a:lnTo>
                  <a:pt x="266" y="0"/>
                </a:lnTo>
                <a:lnTo>
                  <a:pt x="266" y="150"/>
                </a:lnTo>
                <a:lnTo>
                  <a:pt x="233" y="150"/>
                </a:lnTo>
                <a:lnTo>
                  <a:pt x="233" y="183"/>
                </a:lnTo>
                <a:lnTo>
                  <a:pt x="266" y="183"/>
                </a:lnTo>
                <a:lnTo>
                  <a:pt x="266" y="333"/>
                </a:lnTo>
                <a:lnTo>
                  <a:pt x="300" y="333"/>
                </a:lnTo>
                <a:lnTo>
                  <a:pt x="300" y="183"/>
                </a:lnTo>
                <a:lnTo>
                  <a:pt x="333" y="183"/>
                </a:lnTo>
                <a:lnTo>
                  <a:pt x="333" y="150"/>
                </a:lnTo>
                <a:lnTo>
                  <a:pt x="300" y="150"/>
                </a:lnTo>
                <a:close/>
                <a:moveTo>
                  <a:pt x="183" y="0"/>
                </a:moveTo>
                <a:lnTo>
                  <a:pt x="150" y="0"/>
                </a:lnTo>
                <a:lnTo>
                  <a:pt x="150" y="66"/>
                </a:lnTo>
                <a:lnTo>
                  <a:pt x="116" y="66"/>
                </a:lnTo>
                <a:lnTo>
                  <a:pt x="116" y="100"/>
                </a:lnTo>
                <a:lnTo>
                  <a:pt x="150" y="100"/>
                </a:lnTo>
                <a:lnTo>
                  <a:pt x="150" y="333"/>
                </a:lnTo>
                <a:lnTo>
                  <a:pt x="183" y="333"/>
                </a:lnTo>
                <a:lnTo>
                  <a:pt x="183" y="100"/>
                </a:lnTo>
                <a:lnTo>
                  <a:pt x="216" y="100"/>
                </a:lnTo>
                <a:lnTo>
                  <a:pt x="216" y="66"/>
                </a:lnTo>
                <a:lnTo>
                  <a:pt x="183" y="66"/>
                </a:lnTo>
                <a:lnTo>
                  <a:pt x="183" y="0"/>
                </a:lnTo>
                <a:close/>
                <a:moveTo>
                  <a:pt x="66" y="150"/>
                </a:moveTo>
                <a:lnTo>
                  <a:pt x="100" y="150"/>
                </a:lnTo>
                <a:lnTo>
                  <a:pt x="100" y="183"/>
                </a:lnTo>
                <a:lnTo>
                  <a:pt x="66" y="183"/>
                </a:lnTo>
                <a:lnTo>
                  <a:pt x="66" y="333"/>
                </a:lnTo>
                <a:lnTo>
                  <a:pt x="33" y="333"/>
                </a:lnTo>
                <a:lnTo>
                  <a:pt x="33" y="183"/>
                </a:lnTo>
                <a:lnTo>
                  <a:pt x="0" y="183"/>
                </a:lnTo>
                <a:lnTo>
                  <a:pt x="0" y="150"/>
                </a:lnTo>
                <a:lnTo>
                  <a:pt x="33" y="150"/>
                </a:lnTo>
                <a:lnTo>
                  <a:pt x="33" y="0"/>
                </a:lnTo>
                <a:lnTo>
                  <a:pt x="66" y="0"/>
                </a:lnTo>
                <a:lnTo>
                  <a:pt x="66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2">
            <a:extLst>
              <a:ext uri="{FF2B5EF4-FFF2-40B4-BE49-F238E27FC236}">
                <a16:creationId xmlns:a16="http://schemas.microsoft.com/office/drawing/2014/main" id="{2FCE2733-ACB8-4328-A894-617609C007A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313988" y="3154363"/>
            <a:ext cx="250825" cy="252413"/>
          </a:xfrm>
          <a:custGeom>
            <a:avLst/>
            <a:gdLst>
              <a:gd name="T0" fmla="*/ 217 w 333"/>
              <a:gd name="T1" fmla="*/ 216 h 333"/>
              <a:gd name="T2" fmla="*/ 300 w 333"/>
              <a:gd name="T3" fmla="*/ 216 h 333"/>
              <a:gd name="T4" fmla="*/ 300 w 333"/>
              <a:gd name="T5" fmla="*/ 300 h 333"/>
              <a:gd name="T6" fmla="*/ 217 w 333"/>
              <a:gd name="T7" fmla="*/ 300 h 333"/>
              <a:gd name="T8" fmla="*/ 217 w 333"/>
              <a:gd name="T9" fmla="*/ 216 h 333"/>
              <a:gd name="T10" fmla="*/ 183 w 333"/>
              <a:gd name="T11" fmla="*/ 333 h 333"/>
              <a:gd name="T12" fmla="*/ 333 w 333"/>
              <a:gd name="T13" fmla="*/ 333 h 333"/>
              <a:gd name="T14" fmla="*/ 333 w 333"/>
              <a:gd name="T15" fmla="*/ 183 h 333"/>
              <a:gd name="T16" fmla="*/ 183 w 333"/>
              <a:gd name="T17" fmla="*/ 183 h 333"/>
              <a:gd name="T18" fmla="*/ 183 w 333"/>
              <a:gd name="T19" fmla="*/ 333 h 333"/>
              <a:gd name="T20" fmla="*/ 300 w 333"/>
              <a:gd name="T21" fmla="*/ 116 h 333"/>
              <a:gd name="T22" fmla="*/ 217 w 333"/>
              <a:gd name="T23" fmla="*/ 116 h 333"/>
              <a:gd name="T24" fmla="*/ 217 w 333"/>
              <a:gd name="T25" fmla="*/ 33 h 333"/>
              <a:gd name="T26" fmla="*/ 300 w 333"/>
              <a:gd name="T27" fmla="*/ 33 h 333"/>
              <a:gd name="T28" fmla="*/ 300 w 333"/>
              <a:gd name="T29" fmla="*/ 116 h 333"/>
              <a:gd name="T30" fmla="*/ 183 w 333"/>
              <a:gd name="T31" fmla="*/ 150 h 333"/>
              <a:gd name="T32" fmla="*/ 333 w 333"/>
              <a:gd name="T33" fmla="*/ 150 h 333"/>
              <a:gd name="T34" fmla="*/ 333 w 333"/>
              <a:gd name="T35" fmla="*/ 0 h 333"/>
              <a:gd name="T36" fmla="*/ 183 w 333"/>
              <a:gd name="T37" fmla="*/ 0 h 333"/>
              <a:gd name="T38" fmla="*/ 183 w 333"/>
              <a:gd name="T39" fmla="*/ 150 h 333"/>
              <a:gd name="T40" fmla="*/ 33 w 333"/>
              <a:gd name="T41" fmla="*/ 33 h 333"/>
              <a:gd name="T42" fmla="*/ 117 w 333"/>
              <a:gd name="T43" fmla="*/ 33 h 333"/>
              <a:gd name="T44" fmla="*/ 117 w 333"/>
              <a:gd name="T45" fmla="*/ 300 h 333"/>
              <a:gd name="T46" fmla="*/ 33 w 333"/>
              <a:gd name="T47" fmla="*/ 300 h 333"/>
              <a:gd name="T48" fmla="*/ 33 w 333"/>
              <a:gd name="T49" fmla="*/ 33 h 333"/>
              <a:gd name="T50" fmla="*/ 0 w 333"/>
              <a:gd name="T51" fmla="*/ 333 h 333"/>
              <a:gd name="T52" fmla="*/ 150 w 333"/>
              <a:gd name="T53" fmla="*/ 333 h 333"/>
              <a:gd name="T54" fmla="*/ 150 w 333"/>
              <a:gd name="T55" fmla="*/ 0 h 333"/>
              <a:gd name="T56" fmla="*/ 0 w 333"/>
              <a:gd name="T57" fmla="*/ 0 h 333"/>
              <a:gd name="T58" fmla="*/ 0 w 333"/>
              <a:gd name="T5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3" h="333">
                <a:moveTo>
                  <a:pt x="217" y="216"/>
                </a:moveTo>
                <a:lnTo>
                  <a:pt x="300" y="216"/>
                </a:lnTo>
                <a:lnTo>
                  <a:pt x="300" y="300"/>
                </a:lnTo>
                <a:lnTo>
                  <a:pt x="217" y="300"/>
                </a:lnTo>
                <a:lnTo>
                  <a:pt x="217" y="216"/>
                </a:lnTo>
                <a:close/>
                <a:moveTo>
                  <a:pt x="183" y="333"/>
                </a:moveTo>
                <a:lnTo>
                  <a:pt x="333" y="333"/>
                </a:lnTo>
                <a:lnTo>
                  <a:pt x="333" y="183"/>
                </a:lnTo>
                <a:lnTo>
                  <a:pt x="183" y="183"/>
                </a:lnTo>
                <a:lnTo>
                  <a:pt x="183" y="333"/>
                </a:lnTo>
                <a:close/>
                <a:moveTo>
                  <a:pt x="300" y="116"/>
                </a:moveTo>
                <a:lnTo>
                  <a:pt x="217" y="116"/>
                </a:lnTo>
                <a:lnTo>
                  <a:pt x="217" y="33"/>
                </a:lnTo>
                <a:lnTo>
                  <a:pt x="300" y="33"/>
                </a:lnTo>
                <a:lnTo>
                  <a:pt x="300" y="116"/>
                </a:lnTo>
                <a:close/>
                <a:moveTo>
                  <a:pt x="183" y="150"/>
                </a:moveTo>
                <a:lnTo>
                  <a:pt x="333" y="150"/>
                </a:lnTo>
                <a:lnTo>
                  <a:pt x="333" y="0"/>
                </a:lnTo>
                <a:lnTo>
                  <a:pt x="183" y="0"/>
                </a:lnTo>
                <a:lnTo>
                  <a:pt x="183" y="150"/>
                </a:lnTo>
                <a:close/>
                <a:moveTo>
                  <a:pt x="33" y="33"/>
                </a:moveTo>
                <a:lnTo>
                  <a:pt x="117" y="33"/>
                </a:lnTo>
                <a:lnTo>
                  <a:pt x="117" y="300"/>
                </a:lnTo>
                <a:lnTo>
                  <a:pt x="33" y="300"/>
                </a:lnTo>
                <a:lnTo>
                  <a:pt x="33" y="33"/>
                </a:lnTo>
                <a:close/>
                <a:moveTo>
                  <a:pt x="0" y="333"/>
                </a:moveTo>
                <a:lnTo>
                  <a:pt x="150" y="333"/>
                </a:lnTo>
                <a:lnTo>
                  <a:pt x="150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0A2B7EB8-6F55-4CFB-BAC0-05B948DA345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810751" y="3154363"/>
            <a:ext cx="252413" cy="252413"/>
          </a:xfrm>
          <a:custGeom>
            <a:avLst/>
            <a:gdLst>
              <a:gd name="T0" fmla="*/ 300 w 334"/>
              <a:gd name="T1" fmla="*/ 283 h 333"/>
              <a:gd name="T2" fmla="*/ 284 w 334"/>
              <a:gd name="T3" fmla="*/ 300 h 333"/>
              <a:gd name="T4" fmla="*/ 234 w 334"/>
              <a:gd name="T5" fmla="*/ 300 h 333"/>
              <a:gd name="T6" fmla="*/ 217 w 334"/>
              <a:gd name="T7" fmla="*/ 283 h 333"/>
              <a:gd name="T8" fmla="*/ 217 w 334"/>
              <a:gd name="T9" fmla="*/ 233 h 333"/>
              <a:gd name="T10" fmla="*/ 234 w 334"/>
              <a:gd name="T11" fmla="*/ 216 h 333"/>
              <a:gd name="T12" fmla="*/ 284 w 334"/>
              <a:gd name="T13" fmla="*/ 216 h 333"/>
              <a:gd name="T14" fmla="*/ 300 w 334"/>
              <a:gd name="T15" fmla="*/ 233 h 333"/>
              <a:gd name="T16" fmla="*/ 300 w 334"/>
              <a:gd name="T17" fmla="*/ 283 h 333"/>
              <a:gd name="T18" fmla="*/ 300 w 334"/>
              <a:gd name="T19" fmla="*/ 183 h 333"/>
              <a:gd name="T20" fmla="*/ 217 w 334"/>
              <a:gd name="T21" fmla="*/ 183 h 333"/>
              <a:gd name="T22" fmla="*/ 184 w 334"/>
              <a:gd name="T23" fmla="*/ 216 h 333"/>
              <a:gd name="T24" fmla="*/ 184 w 334"/>
              <a:gd name="T25" fmla="*/ 300 h 333"/>
              <a:gd name="T26" fmla="*/ 217 w 334"/>
              <a:gd name="T27" fmla="*/ 333 h 333"/>
              <a:gd name="T28" fmla="*/ 300 w 334"/>
              <a:gd name="T29" fmla="*/ 333 h 333"/>
              <a:gd name="T30" fmla="*/ 334 w 334"/>
              <a:gd name="T31" fmla="*/ 300 h 333"/>
              <a:gd name="T32" fmla="*/ 334 w 334"/>
              <a:gd name="T33" fmla="*/ 216 h 333"/>
              <a:gd name="T34" fmla="*/ 300 w 334"/>
              <a:gd name="T35" fmla="*/ 183 h 333"/>
              <a:gd name="T36" fmla="*/ 300 w 334"/>
              <a:gd name="T37" fmla="*/ 100 h 333"/>
              <a:gd name="T38" fmla="*/ 284 w 334"/>
              <a:gd name="T39" fmla="*/ 116 h 333"/>
              <a:gd name="T40" fmla="*/ 234 w 334"/>
              <a:gd name="T41" fmla="*/ 116 h 333"/>
              <a:gd name="T42" fmla="*/ 217 w 334"/>
              <a:gd name="T43" fmla="*/ 100 h 333"/>
              <a:gd name="T44" fmla="*/ 217 w 334"/>
              <a:gd name="T45" fmla="*/ 50 h 333"/>
              <a:gd name="T46" fmla="*/ 234 w 334"/>
              <a:gd name="T47" fmla="*/ 33 h 333"/>
              <a:gd name="T48" fmla="*/ 284 w 334"/>
              <a:gd name="T49" fmla="*/ 33 h 333"/>
              <a:gd name="T50" fmla="*/ 300 w 334"/>
              <a:gd name="T51" fmla="*/ 50 h 333"/>
              <a:gd name="T52" fmla="*/ 300 w 334"/>
              <a:gd name="T53" fmla="*/ 100 h 333"/>
              <a:gd name="T54" fmla="*/ 300 w 334"/>
              <a:gd name="T55" fmla="*/ 0 h 333"/>
              <a:gd name="T56" fmla="*/ 217 w 334"/>
              <a:gd name="T57" fmla="*/ 0 h 333"/>
              <a:gd name="T58" fmla="*/ 184 w 334"/>
              <a:gd name="T59" fmla="*/ 33 h 333"/>
              <a:gd name="T60" fmla="*/ 184 w 334"/>
              <a:gd name="T61" fmla="*/ 116 h 333"/>
              <a:gd name="T62" fmla="*/ 217 w 334"/>
              <a:gd name="T63" fmla="*/ 150 h 333"/>
              <a:gd name="T64" fmla="*/ 300 w 334"/>
              <a:gd name="T65" fmla="*/ 150 h 333"/>
              <a:gd name="T66" fmla="*/ 334 w 334"/>
              <a:gd name="T67" fmla="*/ 116 h 333"/>
              <a:gd name="T68" fmla="*/ 334 w 334"/>
              <a:gd name="T69" fmla="*/ 33 h 333"/>
              <a:gd name="T70" fmla="*/ 300 w 334"/>
              <a:gd name="T71" fmla="*/ 0 h 333"/>
              <a:gd name="T72" fmla="*/ 117 w 334"/>
              <a:gd name="T73" fmla="*/ 283 h 333"/>
              <a:gd name="T74" fmla="*/ 100 w 334"/>
              <a:gd name="T75" fmla="*/ 300 h 333"/>
              <a:gd name="T76" fmla="*/ 50 w 334"/>
              <a:gd name="T77" fmla="*/ 300 h 333"/>
              <a:gd name="T78" fmla="*/ 34 w 334"/>
              <a:gd name="T79" fmla="*/ 283 h 333"/>
              <a:gd name="T80" fmla="*/ 34 w 334"/>
              <a:gd name="T81" fmla="*/ 50 h 333"/>
              <a:gd name="T82" fmla="*/ 50 w 334"/>
              <a:gd name="T83" fmla="*/ 33 h 333"/>
              <a:gd name="T84" fmla="*/ 100 w 334"/>
              <a:gd name="T85" fmla="*/ 33 h 333"/>
              <a:gd name="T86" fmla="*/ 117 w 334"/>
              <a:gd name="T87" fmla="*/ 50 h 333"/>
              <a:gd name="T88" fmla="*/ 117 w 334"/>
              <a:gd name="T89" fmla="*/ 283 h 333"/>
              <a:gd name="T90" fmla="*/ 117 w 334"/>
              <a:gd name="T91" fmla="*/ 0 h 333"/>
              <a:gd name="T92" fmla="*/ 34 w 334"/>
              <a:gd name="T93" fmla="*/ 0 h 333"/>
              <a:gd name="T94" fmla="*/ 0 w 334"/>
              <a:gd name="T95" fmla="*/ 33 h 333"/>
              <a:gd name="T96" fmla="*/ 0 w 334"/>
              <a:gd name="T97" fmla="*/ 300 h 333"/>
              <a:gd name="T98" fmla="*/ 34 w 334"/>
              <a:gd name="T99" fmla="*/ 333 h 333"/>
              <a:gd name="T100" fmla="*/ 117 w 334"/>
              <a:gd name="T101" fmla="*/ 333 h 333"/>
              <a:gd name="T102" fmla="*/ 150 w 334"/>
              <a:gd name="T103" fmla="*/ 300 h 333"/>
              <a:gd name="T104" fmla="*/ 150 w 334"/>
              <a:gd name="T105" fmla="*/ 33 h 333"/>
              <a:gd name="T106" fmla="*/ 117 w 334"/>
              <a:gd name="T10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4" h="333">
                <a:moveTo>
                  <a:pt x="300" y="283"/>
                </a:moveTo>
                <a:cubicBezTo>
                  <a:pt x="300" y="292"/>
                  <a:pt x="293" y="300"/>
                  <a:pt x="284" y="300"/>
                </a:cubicBezTo>
                <a:lnTo>
                  <a:pt x="234" y="300"/>
                </a:lnTo>
                <a:cubicBezTo>
                  <a:pt x="224" y="300"/>
                  <a:pt x="217" y="292"/>
                  <a:pt x="217" y="283"/>
                </a:cubicBezTo>
                <a:lnTo>
                  <a:pt x="217" y="233"/>
                </a:lnTo>
                <a:cubicBezTo>
                  <a:pt x="217" y="224"/>
                  <a:pt x="224" y="216"/>
                  <a:pt x="234" y="216"/>
                </a:cubicBezTo>
                <a:lnTo>
                  <a:pt x="284" y="216"/>
                </a:lnTo>
                <a:cubicBezTo>
                  <a:pt x="293" y="216"/>
                  <a:pt x="300" y="224"/>
                  <a:pt x="300" y="233"/>
                </a:cubicBezTo>
                <a:lnTo>
                  <a:pt x="300" y="283"/>
                </a:lnTo>
                <a:close/>
                <a:moveTo>
                  <a:pt x="300" y="183"/>
                </a:moveTo>
                <a:lnTo>
                  <a:pt x="217" y="183"/>
                </a:lnTo>
                <a:cubicBezTo>
                  <a:pt x="199" y="183"/>
                  <a:pt x="184" y="198"/>
                  <a:pt x="184" y="216"/>
                </a:cubicBezTo>
                <a:lnTo>
                  <a:pt x="184" y="300"/>
                </a:lnTo>
                <a:cubicBezTo>
                  <a:pt x="184" y="318"/>
                  <a:pt x="199" y="333"/>
                  <a:pt x="217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216"/>
                </a:lnTo>
                <a:cubicBezTo>
                  <a:pt x="334" y="198"/>
                  <a:pt x="319" y="183"/>
                  <a:pt x="300" y="183"/>
                </a:cubicBezTo>
                <a:close/>
                <a:moveTo>
                  <a:pt x="300" y="100"/>
                </a:moveTo>
                <a:cubicBezTo>
                  <a:pt x="300" y="109"/>
                  <a:pt x="293" y="116"/>
                  <a:pt x="284" y="116"/>
                </a:cubicBezTo>
                <a:lnTo>
                  <a:pt x="234" y="116"/>
                </a:lnTo>
                <a:cubicBezTo>
                  <a:pt x="224" y="116"/>
                  <a:pt x="217" y="109"/>
                  <a:pt x="217" y="100"/>
                </a:cubicBezTo>
                <a:lnTo>
                  <a:pt x="217" y="50"/>
                </a:lnTo>
                <a:cubicBezTo>
                  <a:pt x="217" y="40"/>
                  <a:pt x="224" y="33"/>
                  <a:pt x="234" y="33"/>
                </a:cubicBezTo>
                <a:lnTo>
                  <a:pt x="284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100"/>
                </a:lnTo>
                <a:close/>
                <a:moveTo>
                  <a:pt x="300" y="0"/>
                </a:moveTo>
                <a:lnTo>
                  <a:pt x="217" y="0"/>
                </a:lnTo>
                <a:cubicBezTo>
                  <a:pt x="199" y="0"/>
                  <a:pt x="184" y="15"/>
                  <a:pt x="184" y="33"/>
                </a:cubicBezTo>
                <a:lnTo>
                  <a:pt x="184" y="116"/>
                </a:lnTo>
                <a:cubicBezTo>
                  <a:pt x="184" y="135"/>
                  <a:pt x="199" y="150"/>
                  <a:pt x="217" y="150"/>
                </a:cubicBezTo>
                <a:lnTo>
                  <a:pt x="300" y="150"/>
                </a:lnTo>
                <a:cubicBezTo>
                  <a:pt x="319" y="150"/>
                  <a:pt x="334" y="135"/>
                  <a:pt x="334" y="116"/>
                </a:cubicBezTo>
                <a:lnTo>
                  <a:pt x="334" y="33"/>
                </a:lnTo>
                <a:cubicBezTo>
                  <a:pt x="334" y="15"/>
                  <a:pt x="319" y="0"/>
                  <a:pt x="300" y="0"/>
                </a:cubicBezTo>
                <a:close/>
                <a:moveTo>
                  <a:pt x="117" y="283"/>
                </a:moveTo>
                <a:cubicBezTo>
                  <a:pt x="117" y="292"/>
                  <a:pt x="110" y="300"/>
                  <a:pt x="100" y="300"/>
                </a:cubicBezTo>
                <a:lnTo>
                  <a:pt x="50" y="300"/>
                </a:lnTo>
                <a:cubicBezTo>
                  <a:pt x="41" y="300"/>
                  <a:pt x="34" y="292"/>
                  <a:pt x="34" y="283"/>
                </a:cubicBezTo>
                <a:lnTo>
                  <a:pt x="34" y="50"/>
                </a:lnTo>
                <a:cubicBezTo>
                  <a:pt x="34" y="40"/>
                  <a:pt x="41" y="33"/>
                  <a:pt x="50" y="33"/>
                </a:cubicBezTo>
                <a:lnTo>
                  <a:pt x="100" y="33"/>
                </a:lnTo>
                <a:cubicBezTo>
                  <a:pt x="110" y="33"/>
                  <a:pt x="117" y="40"/>
                  <a:pt x="117" y="50"/>
                </a:cubicBezTo>
                <a:lnTo>
                  <a:pt x="117" y="283"/>
                </a:lnTo>
                <a:close/>
                <a:moveTo>
                  <a:pt x="117" y="0"/>
                </a:move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117" y="333"/>
                </a:lnTo>
                <a:cubicBezTo>
                  <a:pt x="135" y="333"/>
                  <a:pt x="150" y="318"/>
                  <a:pt x="150" y="300"/>
                </a:cubicBezTo>
                <a:lnTo>
                  <a:pt x="150" y="33"/>
                </a:lnTo>
                <a:cubicBezTo>
                  <a:pt x="150" y="15"/>
                  <a:pt x="135" y="0"/>
                  <a:pt x="1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EEE97880-671B-4561-A9A0-59F92D20C70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309101" y="3154363"/>
            <a:ext cx="250825" cy="252413"/>
          </a:xfrm>
          <a:custGeom>
            <a:avLst/>
            <a:gdLst>
              <a:gd name="T0" fmla="*/ 33 w 333"/>
              <a:gd name="T1" fmla="*/ 266 h 333"/>
              <a:gd name="T2" fmla="*/ 116 w 333"/>
              <a:gd name="T3" fmla="*/ 266 h 333"/>
              <a:gd name="T4" fmla="*/ 116 w 333"/>
              <a:gd name="T5" fmla="*/ 300 h 333"/>
              <a:gd name="T6" fmla="*/ 33 w 333"/>
              <a:gd name="T7" fmla="*/ 300 h 333"/>
              <a:gd name="T8" fmla="*/ 33 w 333"/>
              <a:gd name="T9" fmla="*/ 266 h 333"/>
              <a:gd name="T10" fmla="*/ 0 w 333"/>
              <a:gd name="T11" fmla="*/ 333 h 333"/>
              <a:gd name="T12" fmla="*/ 150 w 333"/>
              <a:gd name="T13" fmla="*/ 333 h 333"/>
              <a:gd name="T14" fmla="*/ 150 w 333"/>
              <a:gd name="T15" fmla="*/ 233 h 333"/>
              <a:gd name="T16" fmla="*/ 0 w 333"/>
              <a:gd name="T17" fmla="*/ 233 h 333"/>
              <a:gd name="T18" fmla="*/ 0 w 333"/>
              <a:gd name="T19" fmla="*/ 333 h 333"/>
              <a:gd name="T20" fmla="*/ 300 w 333"/>
              <a:gd name="T21" fmla="*/ 66 h 333"/>
              <a:gd name="T22" fmla="*/ 216 w 333"/>
              <a:gd name="T23" fmla="*/ 66 h 333"/>
              <a:gd name="T24" fmla="*/ 216 w 333"/>
              <a:gd name="T25" fmla="*/ 33 h 333"/>
              <a:gd name="T26" fmla="*/ 300 w 333"/>
              <a:gd name="T27" fmla="*/ 33 h 333"/>
              <a:gd name="T28" fmla="*/ 300 w 333"/>
              <a:gd name="T29" fmla="*/ 66 h 333"/>
              <a:gd name="T30" fmla="*/ 183 w 333"/>
              <a:gd name="T31" fmla="*/ 100 h 333"/>
              <a:gd name="T32" fmla="*/ 333 w 333"/>
              <a:gd name="T33" fmla="*/ 100 h 333"/>
              <a:gd name="T34" fmla="*/ 333 w 333"/>
              <a:gd name="T35" fmla="*/ 0 h 333"/>
              <a:gd name="T36" fmla="*/ 183 w 333"/>
              <a:gd name="T37" fmla="*/ 0 h 333"/>
              <a:gd name="T38" fmla="*/ 183 w 333"/>
              <a:gd name="T39" fmla="*/ 100 h 333"/>
              <a:gd name="T40" fmla="*/ 216 w 333"/>
              <a:gd name="T41" fmla="*/ 166 h 333"/>
              <a:gd name="T42" fmla="*/ 300 w 333"/>
              <a:gd name="T43" fmla="*/ 166 h 333"/>
              <a:gd name="T44" fmla="*/ 300 w 333"/>
              <a:gd name="T45" fmla="*/ 300 h 333"/>
              <a:gd name="T46" fmla="*/ 216 w 333"/>
              <a:gd name="T47" fmla="*/ 300 h 333"/>
              <a:gd name="T48" fmla="*/ 216 w 333"/>
              <a:gd name="T49" fmla="*/ 166 h 333"/>
              <a:gd name="T50" fmla="*/ 183 w 333"/>
              <a:gd name="T51" fmla="*/ 333 h 333"/>
              <a:gd name="T52" fmla="*/ 333 w 333"/>
              <a:gd name="T53" fmla="*/ 333 h 333"/>
              <a:gd name="T54" fmla="*/ 333 w 333"/>
              <a:gd name="T55" fmla="*/ 133 h 333"/>
              <a:gd name="T56" fmla="*/ 183 w 333"/>
              <a:gd name="T57" fmla="*/ 133 h 333"/>
              <a:gd name="T58" fmla="*/ 183 w 333"/>
              <a:gd name="T59" fmla="*/ 333 h 333"/>
              <a:gd name="T60" fmla="*/ 33 w 333"/>
              <a:gd name="T61" fmla="*/ 33 h 333"/>
              <a:gd name="T62" fmla="*/ 116 w 333"/>
              <a:gd name="T63" fmla="*/ 33 h 333"/>
              <a:gd name="T64" fmla="*/ 116 w 333"/>
              <a:gd name="T65" fmla="*/ 166 h 333"/>
              <a:gd name="T66" fmla="*/ 33 w 333"/>
              <a:gd name="T67" fmla="*/ 166 h 333"/>
              <a:gd name="T68" fmla="*/ 33 w 333"/>
              <a:gd name="T69" fmla="*/ 33 h 333"/>
              <a:gd name="T70" fmla="*/ 0 w 333"/>
              <a:gd name="T71" fmla="*/ 200 h 333"/>
              <a:gd name="T72" fmla="*/ 150 w 333"/>
              <a:gd name="T73" fmla="*/ 200 h 333"/>
              <a:gd name="T74" fmla="*/ 150 w 333"/>
              <a:gd name="T75" fmla="*/ 0 h 333"/>
              <a:gd name="T76" fmla="*/ 0 w 333"/>
              <a:gd name="T77" fmla="*/ 0 h 333"/>
              <a:gd name="T78" fmla="*/ 0 w 333"/>
              <a:gd name="T79" fmla="*/ 2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3">
                <a:moveTo>
                  <a:pt x="33" y="266"/>
                </a:moveTo>
                <a:lnTo>
                  <a:pt x="116" y="266"/>
                </a:lnTo>
                <a:lnTo>
                  <a:pt x="116" y="300"/>
                </a:lnTo>
                <a:lnTo>
                  <a:pt x="33" y="300"/>
                </a:lnTo>
                <a:lnTo>
                  <a:pt x="33" y="266"/>
                </a:lnTo>
                <a:close/>
                <a:moveTo>
                  <a:pt x="0" y="333"/>
                </a:moveTo>
                <a:lnTo>
                  <a:pt x="150" y="333"/>
                </a:lnTo>
                <a:lnTo>
                  <a:pt x="150" y="233"/>
                </a:lnTo>
                <a:lnTo>
                  <a:pt x="0" y="233"/>
                </a:lnTo>
                <a:lnTo>
                  <a:pt x="0" y="333"/>
                </a:lnTo>
                <a:close/>
                <a:moveTo>
                  <a:pt x="300" y="66"/>
                </a:moveTo>
                <a:lnTo>
                  <a:pt x="216" y="66"/>
                </a:lnTo>
                <a:lnTo>
                  <a:pt x="216" y="33"/>
                </a:lnTo>
                <a:lnTo>
                  <a:pt x="300" y="33"/>
                </a:lnTo>
                <a:lnTo>
                  <a:pt x="300" y="66"/>
                </a:lnTo>
                <a:close/>
                <a:moveTo>
                  <a:pt x="183" y="100"/>
                </a:moveTo>
                <a:lnTo>
                  <a:pt x="333" y="100"/>
                </a:lnTo>
                <a:lnTo>
                  <a:pt x="333" y="0"/>
                </a:lnTo>
                <a:lnTo>
                  <a:pt x="183" y="0"/>
                </a:lnTo>
                <a:lnTo>
                  <a:pt x="183" y="100"/>
                </a:lnTo>
                <a:close/>
                <a:moveTo>
                  <a:pt x="216" y="166"/>
                </a:moveTo>
                <a:lnTo>
                  <a:pt x="300" y="166"/>
                </a:lnTo>
                <a:lnTo>
                  <a:pt x="300" y="300"/>
                </a:lnTo>
                <a:lnTo>
                  <a:pt x="216" y="300"/>
                </a:lnTo>
                <a:lnTo>
                  <a:pt x="216" y="166"/>
                </a:lnTo>
                <a:close/>
                <a:moveTo>
                  <a:pt x="183" y="333"/>
                </a:moveTo>
                <a:lnTo>
                  <a:pt x="333" y="333"/>
                </a:lnTo>
                <a:lnTo>
                  <a:pt x="333" y="133"/>
                </a:lnTo>
                <a:lnTo>
                  <a:pt x="183" y="133"/>
                </a:lnTo>
                <a:lnTo>
                  <a:pt x="183" y="333"/>
                </a:lnTo>
                <a:close/>
                <a:moveTo>
                  <a:pt x="33" y="33"/>
                </a:moveTo>
                <a:lnTo>
                  <a:pt x="116" y="33"/>
                </a:lnTo>
                <a:lnTo>
                  <a:pt x="116" y="166"/>
                </a:lnTo>
                <a:lnTo>
                  <a:pt x="33" y="166"/>
                </a:lnTo>
                <a:lnTo>
                  <a:pt x="33" y="33"/>
                </a:lnTo>
                <a:close/>
                <a:moveTo>
                  <a:pt x="0" y="200"/>
                </a:moveTo>
                <a:lnTo>
                  <a:pt x="150" y="200"/>
                </a:lnTo>
                <a:lnTo>
                  <a:pt x="150" y="0"/>
                </a:lnTo>
                <a:lnTo>
                  <a:pt x="0" y="0"/>
                </a:lnTo>
                <a:lnTo>
                  <a:pt x="0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8EA8E28F-4FDC-46C1-8B99-A4B6145C9EC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805863" y="3154363"/>
            <a:ext cx="250825" cy="252413"/>
          </a:xfrm>
          <a:custGeom>
            <a:avLst/>
            <a:gdLst>
              <a:gd name="T0" fmla="*/ 50 w 333"/>
              <a:gd name="T1" fmla="*/ 300 h 333"/>
              <a:gd name="T2" fmla="*/ 50 w 333"/>
              <a:gd name="T3" fmla="*/ 266 h 333"/>
              <a:gd name="T4" fmla="*/ 117 w 333"/>
              <a:gd name="T5" fmla="*/ 283 h 333"/>
              <a:gd name="T6" fmla="*/ 117 w 333"/>
              <a:gd name="T7" fmla="*/ 233 h 333"/>
              <a:gd name="T8" fmla="*/ 0 w 333"/>
              <a:gd name="T9" fmla="*/ 266 h 333"/>
              <a:gd name="T10" fmla="*/ 33 w 333"/>
              <a:gd name="T11" fmla="*/ 333 h 333"/>
              <a:gd name="T12" fmla="*/ 150 w 333"/>
              <a:gd name="T13" fmla="*/ 300 h 333"/>
              <a:gd name="T14" fmla="*/ 117 w 333"/>
              <a:gd name="T15" fmla="*/ 233 h 333"/>
              <a:gd name="T16" fmla="*/ 233 w 333"/>
              <a:gd name="T17" fmla="*/ 66 h 333"/>
              <a:gd name="T18" fmla="*/ 233 w 333"/>
              <a:gd name="T19" fmla="*/ 33 h 333"/>
              <a:gd name="T20" fmla="*/ 300 w 333"/>
              <a:gd name="T21" fmla="*/ 50 h 333"/>
              <a:gd name="T22" fmla="*/ 300 w 333"/>
              <a:gd name="T23" fmla="*/ 0 h 333"/>
              <a:gd name="T24" fmla="*/ 183 w 333"/>
              <a:gd name="T25" fmla="*/ 33 h 333"/>
              <a:gd name="T26" fmla="*/ 217 w 333"/>
              <a:gd name="T27" fmla="*/ 100 h 333"/>
              <a:gd name="T28" fmla="*/ 333 w 333"/>
              <a:gd name="T29" fmla="*/ 66 h 333"/>
              <a:gd name="T30" fmla="*/ 300 w 333"/>
              <a:gd name="T31" fmla="*/ 0 h 333"/>
              <a:gd name="T32" fmla="*/ 283 w 333"/>
              <a:gd name="T33" fmla="*/ 300 h 333"/>
              <a:gd name="T34" fmla="*/ 217 w 333"/>
              <a:gd name="T35" fmla="*/ 283 h 333"/>
              <a:gd name="T36" fmla="*/ 233 w 333"/>
              <a:gd name="T37" fmla="*/ 166 h 333"/>
              <a:gd name="T38" fmla="*/ 300 w 333"/>
              <a:gd name="T39" fmla="*/ 183 h 333"/>
              <a:gd name="T40" fmla="*/ 300 w 333"/>
              <a:gd name="T41" fmla="*/ 133 h 333"/>
              <a:gd name="T42" fmla="*/ 183 w 333"/>
              <a:gd name="T43" fmla="*/ 166 h 333"/>
              <a:gd name="T44" fmla="*/ 217 w 333"/>
              <a:gd name="T45" fmla="*/ 333 h 333"/>
              <a:gd name="T46" fmla="*/ 333 w 333"/>
              <a:gd name="T47" fmla="*/ 300 h 333"/>
              <a:gd name="T48" fmla="*/ 300 w 333"/>
              <a:gd name="T49" fmla="*/ 133 h 333"/>
              <a:gd name="T50" fmla="*/ 100 w 333"/>
              <a:gd name="T51" fmla="*/ 166 h 333"/>
              <a:gd name="T52" fmla="*/ 33 w 333"/>
              <a:gd name="T53" fmla="*/ 150 h 333"/>
              <a:gd name="T54" fmla="*/ 50 w 333"/>
              <a:gd name="T55" fmla="*/ 33 h 333"/>
              <a:gd name="T56" fmla="*/ 117 w 333"/>
              <a:gd name="T57" fmla="*/ 50 h 333"/>
              <a:gd name="T58" fmla="*/ 117 w 333"/>
              <a:gd name="T59" fmla="*/ 0 h 333"/>
              <a:gd name="T60" fmla="*/ 0 w 333"/>
              <a:gd name="T61" fmla="*/ 33 h 333"/>
              <a:gd name="T62" fmla="*/ 33 w 333"/>
              <a:gd name="T63" fmla="*/ 200 h 333"/>
              <a:gd name="T64" fmla="*/ 150 w 333"/>
              <a:gd name="T65" fmla="*/ 166 h 333"/>
              <a:gd name="T66" fmla="*/ 117 w 333"/>
              <a:gd name="T6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3" h="333">
                <a:moveTo>
                  <a:pt x="100" y="300"/>
                </a:moveTo>
                <a:lnTo>
                  <a:pt x="50" y="300"/>
                </a:lnTo>
                <a:cubicBezTo>
                  <a:pt x="41" y="300"/>
                  <a:pt x="33" y="292"/>
                  <a:pt x="33" y="283"/>
                </a:cubicBezTo>
                <a:cubicBezTo>
                  <a:pt x="33" y="274"/>
                  <a:pt x="41" y="266"/>
                  <a:pt x="50" y="266"/>
                </a:cubicBezTo>
                <a:lnTo>
                  <a:pt x="100" y="266"/>
                </a:lnTo>
                <a:cubicBezTo>
                  <a:pt x="109" y="266"/>
                  <a:pt x="117" y="274"/>
                  <a:pt x="117" y="283"/>
                </a:cubicBezTo>
                <a:cubicBezTo>
                  <a:pt x="117" y="292"/>
                  <a:pt x="109" y="300"/>
                  <a:pt x="100" y="300"/>
                </a:cubicBezTo>
                <a:close/>
                <a:moveTo>
                  <a:pt x="117" y="233"/>
                </a:moveTo>
                <a:lnTo>
                  <a:pt x="33" y="233"/>
                </a:lnTo>
                <a:cubicBezTo>
                  <a:pt x="15" y="233"/>
                  <a:pt x="0" y="248"/>
                  <a:pt x="0" y="266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117" y="333"/>
                </a:lnTo>
                <a:cubicBezTo>
                  <a:pt x="135" y="333"/>
                  <a:pt x="150" y="318"/>
                  <a:pt x="150" y="300"/>
                </a:cubicBezTo>
                <a:lnTo>
                  <a:pt x="150" y="266"/>
                </a:lnTo>
                <a:cubicBezTo>
                  <a:pt x="150" y="248"/>
                  <a:pt x="135" y="233"/>
                  <a:pt x="117" y="233"/>
                </a:cubicBezTo>
                <a:close/>
                <a:moveTo>
                  <a:pt x="283" y="66"/>
                </a:moveTo>
                <a:lnTo>
                  <a:pt x="233" y="66"/>
                </a:lnTo>
                <a:cubicBezTo>
                  <a:pt x="224" y="66"/>
                  <a:pt x="217" y="59"/>
                  <a:pt x="217" y="50"/>
                </a:cubicBezTo>
                <a:cubicBezTo>
                  <a:pt x="217" y="40"/>
                  <a:pt x="224" y="33"/>
                  <a:pt x="233" y="33"/>
                </a:cubicBezTo>
                <a:lnTo>
                  <a:pt x="283" y="33"/>
                </a:lnTo>
                <a:cubicBezTo>
                  <a:pt x="293" y="33"/>
                  <a:pt x="300" y="40"/>
                  <a:pt x="300" y="50"/>
                </a:cubicBezTo>
                <a:cubicBezTo>
                  <a:pt x="300" y="59"/>
                  <a:pt x="293" y="66"/>
                  <a:pt x="283" y="66"/>
                </a:cubicBezTo>
                <a:close/>
                <a:moveTo>
                  <a:pt x="300" y="0"/>
                </a:moveTo>
                <a:lnTo>
                  <a:pt x="217" y="0"/>
                </a:lnTo>
                <a:cubicBezTo>
                  <a:pt x="198" y="0"/>
                  <a:pt x="183" y="15"/>
                  <a:pt x="183" y="33"/>
                </a:cubicBezTo>
                <a:lnTo>
                  <a:pt x="183" y="66"/>
                </a:lnTo>
                <a:cubicBezTo>
                  <a:pt x="183" y="85"/>
                  <a:pt x="198" y="100"/>
                  <a:pt x="217" y="100"/>
                </a:cubicBezTo>
                <a:lnTo>
                  <a:pt x="300" y="100"/>
                </a:lnTo>
                <a:cubicBezTo>
                  <a:pt x="318" y="100"/>
                  <a:pt x="333" y="85"/>
                  <a:pt x="333" y="66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close/>
                <a:moveTo>
                  <a:pt x="300" y="283"/>
                </a:moveTo>
                <a:cubicBezTo>
                  <a:pt x="300" y="292"/>
                  <a:pt x="293" y="300"/>
                  <a:pt x="283" y="300"/>
                </a:cubicBezTo>
                <a:lnTo>
                  <a:pt x="233" y="300"/>
                </a:lnTo>
                <a:cubicBezTo>
                  <a:pt x="224" y="300"/>
                  <a:pt x="217" y="292"/>
                  <a:pt x="217" y="283"/>
                </a:cubicBezTo>
                <a:lnTo>
                  <a:pt x="217" y="183"/>
                </a:lnTo>
                <a:cubicBezTo>
                  <a:pt x="217" y="174"/>
                  <a:pt x="224" y="166"/>
                  <a:pt x="233" y="166"/>
                </a:cubicBezTo>
                <a:lnTo>
                  <a:pt x="283" y="166"/>
                </a:lnTo>
                <a:cubicBezTo>
                  <a:pt x="293" y="166"/>
                  <a:pt x="300" y="174"/>
                  <a:pt x="300" y="183"/>
                </a:cubicBezTo>
                <a:lnTo>
                  <a:pt x="300" y="283"/>
                </a:lnTo>
                <a:close/>
                <a:moveTo>
                  <a:pt x="300" y="133"/>
                </a:moveTo>
                <a:lnTo>
                  <a:pt x="217" y="133"/>
                </a:lnTo>
                <a:cubicBezTo>
                  <a:pt x="198" y="133"/>
                  <a:pt x="183" y="148"/>
                  <a:pt x="183" y="166"/>
                </a:cubicBezTo>
                <a:lnTo>
                  <a:pt x="183" y="300"/>
                </a:lnTo>
                <a:cubicBezTo>
                  <a:pt x="183" y="318"/>
                  <a:pt x="198" y="333"/>
                  <a:pt x="217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166"/>
                </a:lnTo>
                <a:cubicBezTo>
                  <a:pt x="333" y="148"/>
                  <a:pt x="318" y="133"/>
                  <a:pt x="300" y="133"/>
                </a:cubicBezTo>
                <a:close/>
                <a:moveTo>
                  <a:pt x="117" y="150"/>
                </a:moveTo>
                <a:cubicBezTo>
                  <a:pt x="117" y="159"/>
                  <a:pt x="109" y="166"/>
                  <a:pt x="100" y="166"/>
                </a:cubicBezTo>
                <a:lnTo>
                  <a:pt x="50" y="166"/>
                </a:lnTo>
                <a:cubicBezTo>
                  <a:pt x="41" y="166"/>
                  <a:pt x="33" y="159"/>
                  <a:pt x="33" y="150"/>
                </a:cubicBezTo>
                <a:lnTo>
                  <a:pt x="33" y="50"/>
                </a:lnTo>
                <a:cubicBezTo>
                  <a:pt x="33" y="40"/>
                  <a:pt x="41" y="33"/>
                  <a:pt x="50" y="33"/>
                </a:cubicBezTo>
                <a:lnTo>
                  <a:pt x="100" y="33"/>
                </a:lnTo>
                <a:cubicBezTo>
                  <a:pt x="109" y="33"/>
                  <a:pt x="117" y="40"/>
                  <a:pt x="117" y="50"/>
                </a:cubicBezTo>
                <a:lnTo>
                  <a:pt x="117" y="150"/>
                </a:lnTo>
                <a:close/>
                <a:moveTo>
                  <a:pt x="117" y="0"/>
                </a:move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166"/>
                </a:lnTo>
                <a:cubicBezTo>
                  <a:pt x="0" y="185"/>
                  <a:pt x="15" y="200"/>
                  <a:pt x="33" y="200"/>
                </a:cubicBezTo>
                <a:lnTo>
                  <a:pt x="117" y="200"/>
                </a:lnTo>
                <a:cubicBezTo>
                  <a:pt x="135" y="200"/>
                  <a:pt x="150" y="185"/>
                  <a:pt x="150" y="166"/>
                </a:cubicBezTo>
                <a:lnTo>
                  <a:pt x="150" y="33"/>
                </a:lnTo>
                <a:cubicBezTo>
                  <a:pt x="150" y="15"/>
                  <a:pt x="135" y="0"/>
                  <a:pt x="1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037B92ED-8832-4CEA-8B76-DC1B7B91587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301038" y="3151188"/>
            <a:ext cx="255588" cy="257175"/>
          </a:xfrm>
          <a:custGeom>
            <a:avLst/>
            <a:gdLst>
              <a:gd name="T0" fmla="*/ 290 w 338"/>
              <a:gd name="T1" fmla="*/ 72 h 339"/>
              <a:gd name="T2" fmla="*/ 89 w 338"/>
              <a:gd name="T3" fmla="*/ 273 h 339"/>
              <a:gd name="T4" fmla="*/ 65 w 338"/>
              <a:gd name="T5" fmla="*/ 250 h 339"/>
              <a:gd name="T6" fmla="*/ 266 w 338"/>
              <a:gd name="T7" fmla="*/ 49 h 339"/>
              <a:gd name="T8" fmla="*/ 290 w 338"/>
              <a:gd name="T9" fmla="*/ 49 h 339"/>
              <a:gd name="T10" fmla="*/ 290 w 338"/>
              <a:gd name="T11" fmla="*/ 72 h 339"/>
              <a:gd name="T12" fmla="*/ 279 w 338"/>
              <a:gd name="T13" fmla="*/ 282 h 339"/>
              <a:gd name="T14" fmla="*/ 265 w 338"/>
              <a:gd name="T15" fmla="*/ 304 h 339"/>
              <a:gd name="T16" fmla="*/ 265 w 338"/>
              <a:gd name="T17" fmla="*/ 304 h 339"/>
              <a:gd name="T18" fmla="*/ 250 w 338"/>
              <a:gd name="T19" fmla="*/ 294 h 339"/>
              <a:gd name="T20" fmla="*/ 211 w 338"/>
              <a:gd name="T21" fmla="*/ 198 h 339"/>
              <a:gd name="T22" fmla="*/ 235 w 338"/>
              <a:gd name="T23" fmla="*/ 174 h 339"/>
              <a:gd name="T24" fmla="*/ 279 w 338"/>
              <a:gd name="T25" fmla="*/ 282 h 339"/>
              <a:gd name="T26" fmla="*/ 44 w 338"/>
              <a:gd name="T27" fmla="*/ 88 h 339"/>
              <a:gd name="T28" fmla="*/ 35 w 338"/>
              <a:gd name="T29" fmla="*/ 73 h 339"/>
              <a:gd name="T30" fmla="*/ 56 w 338"/>
              <a:gd name="T31" fmla="*/ 59 h 339"/>
              <a:gd name="T32" fmla="*/ 164 w 338"/>
              <a:gd name="T33" fmla="*/ 104 h 339"/>
              <a:gd name="T34" fmla="*/ 140 w 338"/>
              <a:gd name="T35" fmla="*/ 127 h 339"/>
              <a:gd name="T36" fmla="*/ 44 w 338"/>
              <a:gd name="T37" fmla="*/ 88 h 339"/>
              <a:gd name="T38" fmla="*/ 325 w 338"/>
              <a:gd name="T39" fmla="*/ 37 h 339"/>
              <a:gd name="T40" fmla="*/ 301 w 338"/>
              <a:gd name="T41" fmla="*/ 13 h 339"/>
              <a:gd name="T42" fmla="*/ 254 w 338"/>
              <a:gd name="T43" fmla="*/ 13 h 339"/>
              <a:gd name="T44" fmla="*/ 187 w 338"/>
              <a:gd name="T45" fmla="*/ 80 h 339"/>
              <a:gd name="T46" fmla="*/ 73 w 338"/>
              <a:gd name="T47" fmla="*/ 33 h 339"/>
              <a:gd name="T48" fmla="*/ 1 w 338"/>
              <a:gd name="T49" fmla="*/ 81 h 339"/>
              <a:gd name="T50" fmla="*/ 22 w 338"/>
              <a:gd name="T51" fmla="*/ 112 h 339"/>
              <a:gd name="T52" fmla="*/ 117 w 338"/>
              <a:gd name="T53" fmla="*/ 151 h 339"/>
              <a:gd name="T54" fmla="*/ 53 w 338"/>
              <a:gd name="T55" fmla="*/ 214 h 339"/>
              <a:gd name="T56" fmla="*/ 30 w 338"/>
              <a:gd name="T57" fmla="*/ 214 h 339"/>
              <a:gd name="T58" fmla="*/ 6 w 338"/>
              <a:gd name="T59" fmla="*/ 214 h 339"/>
              <a:gd name="T60" fmla="*/ 6 w 338"/>
              <a:gd name="T61" fmla="*/ 238 h 339"/>
              <a:gd name="T62" fmla="*/ 100 w 338"/>
              <a:gd name="T63" fmla="*/ 332 h 339"/>
              <a:gd name="T64" fmla="*/ 124 w 338"/>
              <a:gd name="T65" fmla="*/ 332 h 339"/>
              <a:gd name="T66" fmla="*/ 124 w 338"/>
              <a:gd name="T67" fmla="*/ 309 h 339"/>
              <a:gd name="T68" fmla="*/ 124 w 338"/>
              <a:gd name="T69" fmla="*/ 285 h 339"/>
              <a:gd name="T70" fmla="*/ 187 w 338"/>
              <a:gd name="T71" fmla="*/ 222 h 339"/>
              <a:gd name="T72" fmla="*/ 227 w 338"/>
              <a:gd name="T73" fmla="*/ 316 h 339"/>
              <a:gd name="T74" fmla="*/ 257 w 338"/>
              <a:gd name="T75" fmla="*/ 337 h 339"/>
              <a:gd name="T76" fmla="*/ 305 w 338"/>
              <a:gd name="T77" fmla="*/ 265 h 339"/>
              <a:gd name="T78" fmla="*/ 258 w 338"/>
              <a:gd name="T79" fmla="*/ 151 h 339"/>
              <a:gd name="T80" fmla="*/ 325 w 338"/>
              <a:gd name="T81" fmla="*/ 84 h 339"/>
              <a:gd name="T82" fmla="*/ 325 w 338"/>
              <a:gd name="T83" fmla="*/ 37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8" h="339">
                <a:moveTo>
                  <a:pt x="290" y="72"/>
                </a:moveTo>
                <a:lnTo>
                  <a:pt x="89" y="273"/>
                </a:lnTo>
                <a:lnTo>
                  <a:pt x="65" y="250"/>
                </a:lnTo>
                <a:lnTo>
                  <a:pt x="266" y="49"/>
                </a:lnTo>
                <a:cubicBezTo>
                  <a:pt x="272" y="42"/>
                  <a:pt x="283" y="42"/>
                  <a:pt x="290" y="49"/>
                </a:cubicBezTo>
                <a:cubicBezTo>
                  <a:pt x="296" y="55"/>
                  <a:pt x="296" y="66"/>
                  <a:pt x="290" y="72"/>
                </a:cubicBezTo>
                <a:close/>
                <a:moveTo>
                  <a:pt x="279" y="282"/>
                </a:moveTo>
                <a:cubicBezTo>
                  <a:pt x="283" y="293"/>
                  <a:pt x="276" y="304"/>
                  <a:pt x="265" y="304"/>
                </a:cubicBezTo>
                <a:lnTo>
                  <a:pt x="265" y="304"/>
                </a:lnTo>
                <a:cubicBezTo>
                  <a:pt x="258" y="304"/>
                  <a:pt x="253" y="300"/>
                  <a:pt x="250" y="294"/>
                </a:cubicBezTo>
                <a:lnTo>
                  <a:pt x="211" y="198"/>
                </a:lnTo>
                <a:lnTo>
                  <a:pt x="235" y="174"/>
                </a:lnTo>
                <a:lnTo>
                  <a:pt x="279" y="282"/>
                </a:lnTo>
                <a:close/>
                <a:moveTo>
                  <a:pt x="44" y="88"/>
                </a:moveTo>
                <a:cubicBezTo>
                  <a:pt x="38" y="85"/>
                  <a:pt x="35" y="80"/>
                  <a:pt x="35" y="73"/>
                </a:cubicBezTo>
                <a:cubicBezTo>
                  <a:pt x="35" y="62"/>
                  <a:pt x="46" y="55"/>
                  <a:pt x="56" y="59"/>
                </a:cubicBezTo>
                <a:lnTo>
                  <a:pt x="164" y="104"/>
                </a:lnTo>
                <a:lnTo>
                  <a:pt x="140" y="127"/>
                </a:lnTo>
                <a:lnTo>
                  <a:pt x="44" y="88"/>
                </a:lnTo>
                <a:close/>
                <a:moveTo>
                  <a:pt x="325" y="37"/>
                </a:moveTo>
                <a:lnTo>
                  <a:pt x="301" y="13"/>
                </a:lnTo>
                <a:cubicBezTo>
                  <a:pt x="288" y="0"/>
                  <a:pt x="267" y="0"/>
                  <a:pt x="254" y="13"/>
                </a:cubicBezTo>
                <a:lnTo>
                  <a:pt x="187" y="80"/>
                </a:lnTo>
                <a:lnTo>
                  <a:pt x="73" y="33"/>
                </a:lnTo>
                <a:cubicBezTo>
                  <a:pt x="39" y="19"/>
                  <a:pt x="1" y="44"/>
                  <a:pt x="1" y="81"/>
                </a:cubicBezTo>
                <a:cubicBezTo>
                  <a:pt x="1" y="95"/>
                  <a:pt x="9" y="107"/>
                  <a:pt x="22" y="112"/>
                </a:cubicBezTo>
                <a:lnTo>
                  <a:pt x="117" y="151"/>
                </a:lnTo>
                <a:lnTo>
                  <a:pt x="53" y="214"/>
                </a:lnTo>
                <a:cubicBezTo>
                  <a:pt x="47" y="221"/>
                  <a:pt x="36" y="221"/>
                  <a:pt x="30" y="214"/>
                </a:cubicBezTo>
                <a:cubicBezTo>
                  <a:pt x="23" y="208"/>
                  <a:pt x="13" y="208"/>
                  <a:pt x="6" y="214"/>
                </a:cubicBezTo>
                <a:cubicBezTo>
                  <a:pt x="0" y="221"/>
                  <a:pt x="0" y="231"/>
                  <a:pt x="6" y="238"/>
                </a:cubicBezTo>
                <a:lnTo>
                  <a:pt x="100" y="332"/>
                </a:lnTo>
                <a:cubicBezTo>
                  <a:pt x="107" y="339"/>
                  <a:pt x="118" y="339"/>
                  <a:pt x="124" y="332"/>
                </a:cubicBezTo>
                <a:cubicBezTo>
                  <a:pt x="131" y="326"/>
                  <a:pt x="131" y="315"/>
                  <a:pt x="124" y="309"/>
                </a:cubicBezTo>
                <a:cubicBezTo>
                  <a:pt x="118" y="302"/>
                  <a:pt x="118" y="291"/>
                  <a:pt x="124" y="285"/>
                </a:cubicBezTo>
                <a:lnTo>
                  <a:pt x="187" y="222"/>
                </a:lnTo>
                <a:lnTo>
                  <a:pt x="227" y="316"/>
                </a:lnTo>
                <a:cubicBezTo>
                  <a:pt x="232" y="329"/>
                  <a:pt x="244" y="337"/>
                  <a:pt x="257" y="337"/>
                </a:cubicBezTo>
                <a:cubicBezTo>
                  <a:pt x="294" y="337"/>
                  <a:pt x="319" y="300"/>
                  <a:pt x="305" y="265"/>
                </a:cubicBezTo>
                <a:lnTo>
                  <a:pt x="258" y="151"/>
                </a:lnTo>
                <a:lnTo>
                  <a:pt x="325" y="84"/>
                </a:lnTo>
                <a:cubicBezTo>
                  <a:pt x="338" y="71"/>
                  <a:pt x="338" y="50"/>
                  <a:pt x="325" y="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EF02439E-B318-42F2-A79C-93001868A77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99388" y="3151188"/>
            <a:ext cx="254000" cy="257175"/>
          </a:xfrm>
          <a:custGeom>
            <a:avLst/>
            <a:gdLst>
              <a:gd name="T0" fmla="*/ 37 w 338"/>
              <a:gd name="T1" fmla="*/ 15 h 339"/>
              <a:gd name="T2" fmla="*/ 13 w 338"/>
              <a:gd name="T3" fmla="*/ 15 h 339"/>
              <a:gd name="T4" fmla="*/ 13 w 338"/>
              <a:gd name="T5" fmla="*/ 39 h 339"/>
              <a:gd name="T6" fmla="*/ 299 w 338"/>
              <a:gd name="T7" fmla="*/ 325 h 339"/>
              <a:gd name="T8" fmla="*/ 323 w 338"/>
              <a:gd name="T9" fmla="*/ 325 h 339"/>
              <a:gd name="T10" fmla="*/ 323 w 338"/>
              <a:gd name="T11" fmla="*/ 301 h 339"/>
              <a:gd name="T12" fmla="*/ 37 w 338"/>
              <a:gd name="T13" fmla="*/ 15 h 339"/>
              <a:gd name="T14" fmla="*/ 227 w 338"/>
              <a:gd name="T15" fmla="*/ 316 h 339"/>
              <a:gd name="T16" fmla="*/ 258 w 338"/>
              <a:gd name="T17" fmla="*/ 337 h 339"/>
              <a:gd name="T18" fmla="*/ 264 w 338"/>
              <a:gd name="T19" fmla="*/ 336 h 339"/>
              <a:gd name="T20" fmla="*/ 215 w 338"/>
              <a:gd name="T21" fmla="*/ 288 h 339"/>
              <a:gd name="T22" fmla="*/ 227 w 338"/>
              <a:gd name="T23" fmla="*/ 316 h 339"/>
              <a:gd name="T24" fmla="*/ 168 w 338"/>
              <a:gd name="T25" fmla="*/ 241 h 339"/>
              <a:gd name="T26" fmla="*/ 145 w 338"/>
              <a:gd name="T27" fmla="*/ 217 h 339"/>
              <a:gd name="T28" fmla="*/ 89 w 338"/>
              <a:gd name="T29" fmla="*/ 273 h 339"/>
              <a:gd name="T30" fmla="*/ 65 w 338"/>
              <a:gd name="T31" fmla="*/ 250 h 339"/>
              <a:gd name="T32" fmla="*/ 121 w 338"/>
              <a:gd name="T33" fmla="*/ 194 h 339"/>
              <a:gd name="T34" fmla="*/ 98 w 338"/>
              <a:gd name="T35" fmla="*/ 170 h 339"/>
              <a:gd name="T36" fmla="*/ 54 w 338"/>
              <a:gd name="T37" fmla="*/ 214 h 339"/>
              <a:gd name="T38" fmla="*/ 30 w 338"/>
              <a:gd name="T39" fmla="*/ 214 h 339"/>
              <a:gd name="T40" fmla="*/ 7 w 338"/>
              <a:gd name="T41" fmla="*/ 214 h 339"/>
              <a:gd name="T42" fmla="*/ 7 w 338"/>
              <a:gd name="T43" fmla="*/ 238 h 339"/>
              <a:gd name="T44" fmla="*/ 101 w 338"/>
              <a:gd name="T45" fmla="*/ 332 h 339"/>
              <a:gd name="T46" fmla="*/ 124 w 338"/>
              <a:gd name="T47" fmla="*/ 332 h 339"/>
              <a:gd name="T48" fmla="*/ 124 w 338"/>
              <a:gd name="T49" fmla="*/ 309 h 339"/>
              <a:gd name="T50" fmla="*/ 124 w 338"/>
              <a:gd name="T51" fmla="*/ 285 h 339"/>
              <a:gd name="T52" fmla="*/ 168 w 338"/>
              <a:gd name="T53" fmla="*/ 241 h 339"/>
              <a:gd name="T54" fmla="*/ 266 w 338"/>
              <a:gd name="T55" fmla="*/ 49 h 339"/>
              <a:gd name="T56" fmla="*/ 290 w 338"/>
              <a:gd name="T57" fmla="*/ 49 h 339"/>
              <a:gd name="T58" fmla="*/ 290 w 338"/>
              <a:gd name="T59" fmla="*/ 72 h 339"/>
              <a:gd name="T60" fmla="*/ 215 w 338"/>
              <a:gd name="T61" fmla="*/ 147 h 339"/>
              <a:gd name="T62" fmla="*/ 286 w 338"/>
              <a:gd name="T63" fmla="*/ 217 h 339"/>
              <a:gd name="T64" fmla="*/ 259 w 338"/>
              <a:gd name="T65" fmla="*/ 151 h 339"/>
              <a:gd name="T66" fmla="*/ 325 w 338"/>
              <a:gd name="T67" fmla="*/ 84 h 339"/>
              <a:gd name="T68" fmla="*/ 325 w 338"/>
              <a:gd name="T69" fmla="*/ 37 h 339"/>
              <a:gd name="T70" fmla="*/ 302 w 338"/>
              <a:gd name="T71" fmla="*/ 13 h 339"/>
              <a:gd name="T72" fmla="*/ 255 w 338"/>
              <a:gd name="T73" fmla="*/ 13 h 339"/>
              <a:gd name="T74" fmla="*/ 188 w 338"/>
              <a:gd name="T75" fmla="*/ 80 h 339"/>
              <a:gd name="T76" fmla="*/ 122 w 338"/>
              <a:gd name="T77" fmla="*/ 53 h 339"/>
              <a:gd name="T78" fmla="*/ 192 w 338"/>
              <a:gd name="T79" fmla="*/ 123 h 339"/>
              <a:gd name="T80" fmla="*/ 266 w 338"/>
              <a:gd name="T81" fmla="*/ 49 h 339"/>
              <a:gd name="T82" fmla="*/ 2 w 338"/>
              <a:gd name="T83" fmla="*/ 81 h 339"/>
              <a:gd name="T84" fmla="*/ 2 w 338"/>
              <a:gd name="T85" fmla="*/ 75 h 339"/>
              <a:gd name="T86" fmla="*/ 51 w 338"/>
              <a:gd name="T87" fmla="*/ 124 h 339"/>
              <a:gd name="T88" fmla="*/ 22 w 338"/>
              <a:gd name="T89" fmla="*/ 112 h 339"/>
              <a:gd name="T90" fmla="*/ 2 w 338"/>
              <a:gd name="T91" fmla="*/ 8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38" h="339">
                <a:moveTo>
                  <a:pt x="37" y="15"/>
                </a:moveTo>
                <a:cubicBezTo>
                  <a:pt x="31" y="9"/>
                  <a:pt x="20" y="9"/>
                  <a:pt x="13" y="15"/>
                </a:cubicBezTo>
                <a:cubicBezTo>
                  <a:pt x="7" y="22"/>
                  <a:pt x="7" y="33"/>
                  <a:pt x="13" y="39"/>
                </a:cubicBezTo>
                <a:lnTo>
                  <a:pt x="299" y="325"/>
                </a:lnTo>
                <a:cubicBezTo>
                  <a:pt x="306" y="331"/>
                  <a:pt x="316" y="331"/>
                  <a:pt x="323" y="325"/>
                </a:cubicBezTo>
                <a:cubicBezTo>
                  <a:pt x="329" y="318"/>
                  <a:pt x="329" y="308"/>
                  <a:pt x="323" y="301"/>
                </a:cubicBezTo>
                <a:lnTo>
                  <a:pt x="37" y="15"/>
                </a:lnTo>
                <a:close/>
                <a:moveTo>
                  <a:pt x="227" y="316"/>
                </a:moveTo>
                <a:cubicBezTo>
                  <a:pt x="232" y="329"/>
                  <a:pt x="244" y="337"/>
                  <a:pt x="258" y="337"/>
                </a:cubicBezTo>
                <a:cubicBezTo>
                  <a:pt x="260" y="337"/>
                  <a:pt x="262" y="336"/>
                  <a:pt x="264" y="336"/>
                </a:cubicBezTo>
                <a:lnTo>
                  <a:pt x="215" y="288"/>
                </a:lnTo>
                <a:lnTo>
                  <a:pt x="227" y="316"/>
                </a:lnTo>
                <a:close/>
                <a:moveTo>
                  <a:pt x="168" y="241"/>
                </a:moveTo>
                <a:lnTo>
                  <a:pt x="145" y="217"/>
                </a:lnTo>
                <a:lnTo>
                  <a:pt x="89" y="273"/>
                </a:lnTo>
                <a:lnTo>
                  <a:pt x="65" y="250"/>
                </a:lnTo>
                <a:lnTo>
                  <a:pt x="121" y="194"/>
                </a:lnTo>
                <a:lnTo>
                  <a:pt x="98" y="170"/>
                </a:lnTo>
                <a:lnTo>
                  <a:pt x="54" y="214"/>
                </a:lnTo>
                <a:cubicBezTo>
                  <a:pt x="47" y="221"/>
                  <a:pt x="37" y="221"/>
                  <a:pt x="30" y="214"/>
                </a:cubicBezTo>
                <a:cubicBezTo>
                  <a:pt x="24" y="208"/>
                  <a:pt x="13" y="208"/>
                  <a:pt x="7" y="214"/>
                </a:cubicBezTo>
                <a:cubicBezTo>
                  <a:pt x="0" y="221"/>
                  <a:pt x="0" y="231"/>
                  <a:pt x="7" y="238"/>
                </a:cubicBezTo>
                <a:lnTo>
                  <a:pt x="101" y="332"/>
                </a:lnTo>
                <a:cubicBezTo>
                  <a:pt x="107" y="339"/>
                  <a:pt x="118" y="339"/>
                  <a:pt x="124" y="332"/>
                </a:cubicBezTo>
                <a:cubicBezTo>
                  <a:pt x="131" y="326"/>
                  <a:pt x="131" y="315"/>
                  <a:pt x="124" y="309"/>
                </a:cubicBezTo>
                <a:cubicBezTo>
                  <a:pt x="118" y="302"/>
                  <a:pt x="118" y="291"/>
                  <a:pt x="124" y="285"/>
                </a:cubicBezTo>
                <a:lnTo>
                  <a:pt x="168" y="241"/>
                </a:lnTo>
                <a:close/>
                <a:moveTo>
                  <a:pt x="266" y="49"/>
                </a:moveTo>
                <a:cubicBezTo>
                  <a:pt x="273" y="42"/>
                  <a:pt x="283" y="42"/>
                  <a:pt x="290" y="49"/>
                </a:cubicBezTo>
                <a:cubicBezTo>
                  <a:pt x="296" y="55"/>
                  <a:pt x="296" y="66"/>
                  <a:pt x="290" y="72"/>
                </a:cubicBezTo>
                <a:lnTo>
                  <a:pt x="215" y="147"/>
                </a:lnTo>
                <a:lnTo>
                  <a:pt x="286" y="217"/>
                </a:lnTo>
                <a:lnTo>
                  <a:pt x="259" y="151"/>
                </a:lnTo>
                <a:lnTo>
                  <a:pt x="325" y="84"/>
                </a:lnTo>
                <a:cubicBezTo>
                  <a:pt x="338" y="71"/>
                  <a:pt x="338" y="50"/>
                  <a:pt x="325" y="37"/>
                </a:cubicBezTo>
                <a:lnTo>
                  <a:pt x="302" y="13"/>
                </a:lnTo>
                <a:cubicBezTo>
                  <a:pt x="289" y="0"/>
                  <a:pt x="268" y="0"/>
                  <a:pt x="255" y="13"/>
                </a:cubicBezTo>
                <a:lnTo>
                  <a:pt x="188" y="80"/>
                </a:lnTo>
                <a:lnTo>
                  <a:pt x="122" y="53"/>
                </a:lnTo>
                <a:lnTo>
                  <a:pt x="192" y="123"/>
                </a:lnTo>
                <a:lnTo>
                  <a:pt x="266" y="49"/>
                </a:lnTo>
                <a:close/>
                <a:moveTo>
                  <a:pt x="2" y="81"/>
                </a:moveTo>
                <a:cubicBezTo>
                  <a:pt x="2" y="79"/>
                  <a:pt x="2" y="77"/>
                  <a:pt x="2" y="75"/>
                </a:cubicBezTo>
                <a:lnTo>
                  <a:pt x="51" y="124"/>
                </a:lnTo>
                <a:lnTo>
                  <a:pt x="22" y="112"/>
                </a:lnTo>
                <a:cubicBezTo>
                  <a:pt x="10" y="107"/>
                  <a:pt x="2" y="95"/>
                  <a:pt x="2" y="8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214B861E-FDBF-4855-8FEB-CE76A16DDF7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97738" y="3154363"/>
            <a:ext cx="250825" cy="252413"/>
          </a:xfrm>
          <a:custGeom>
            <a:avLst/>
            <a:gdLst>
              <a:gd name="T0" fmla="*/ 115 w 333"/>
              <a:gd name="T1" fmla="*/ 50 h 333"/>
              <a:gd name="T2" fmla="*/ 148 w 333"/>
              <a:gd name="T3" fmla="*/ 50 h 333"/>
              <a:gd name="T4" fmla="*/ 148 w 333"/>
              <a:gd name="T5" fmla="*/ 83 h 333"/>
              <a:gd name="T6" fmla="*/ 115 w 333"/>
              <a:gd name="T7" fmla="*/ 83 h 333"/>
              <a:gd name="T8" fmla="*/ 115 w 333"/>
              <a:gd name="T9" fmla="*/ 50 h 333"/>
              <a:gd name="T10" fmla="*/ 67 w 333"/>
              <a:gd name="T11" fmla="*/ 233 h 333"/>
              <a:gd name="T12" fmla="*/ 267 w 333"/>
              <a:gd name="T13" fmla="*/ 233 h 333"/>
              <a:gd name="T14" fmla="*/ 267 w 333"/>
              <a:gd name="T15" fmla="*/ 266 h 333"/>
              <a:gd name="T16" fmla="*/ 67 w 333"/>
              <a:gd name="T17" fmla="*/ 266 h 333"/>
              <a:gd name="T18" fmla="*/ 67 w 333"/>
              <a:gd name="T19" fmla="*/ 233 h 333"/>
              <a:gd name="T20" fmla="*/ 67 w 333"/>
              <a:gd name="T21" fmla="*/ 166 h 333"/>
              <a:gd name="T22" fmla="*/ 267 w 333"/>
              <a:gd name="T23" fmla="*/ 166 h 333"/>
              <a:gd name="T24" fmla="*/ 267 w 333"/>
              <a:gd name="T25" fmla="*/ 200 h 333"/>
              <a:gd name="T26" fmla="*/ 67 w 333"/>
              <a:gd name="T27" fmla="*/ 200 h 333"/>
              <a:gd name="T28" fmla="*/ 67 w 333"/>
              <a:gd name="T29" fmla="*/ 166 h 333"/>
              <a:gd name="T30" fmla="*/ 300 w 333"/>
              <a:gd name="T31" fmla="*/ 300 h 333"/>
              <a:gd name="T32" fmla="*/ 33 w 333"/>
              <a:gd name="T33" fmla="*/ 300 h 333"/>
              <a:gd name="T34" fmla="*/ 33 w 333"/>
              <a:gd name="T35" fmla="*/ 114 h 333"/>
              <a:gd name="T36" fmla="*/ 67 w 333"/>
              <a:gd name="T37" fmla="*/ 80 h 333"/>
              <a:gd name="T38" fmla="*/ 67 w 333"/>
              <a:gd name="T39" fmla="*/ 133 h 333"/>
              <a:gd name="T40" fmla="*/ 81 w 333"/>
              <a:gd name="T41" fmla="*/ 133 h 333"/>
              <a:gd name="T42" fmla="*/ 100 w 333"/>
              <a:gd name="T43" fmla="*/ 133 h 333"/>
              <a:gd name="T44" fmla="*/ 233 w 333"/>
              <a:gd name="T45" fmla="*/ 133 h 333"/>
              <a:gd name="T46" fmla="*/ 261 w 333"/>
              <a:gd name="T47" fmla="*/ 133 h 333"/>
              <a:gd name="T48" fmla="*/ 267 w 333"/>
              <a:gd name="T49" fmla="*/ 133 h 333"/>
              <a:gd name="T50" fmla="*/ 267 w 333"/>
              <a:gd name="T51" fmla="*/ 33 h 333"/>
              <a:gd name="T52" fmla="*/ 300 w 333"/>
              <a:gd name="T53" fmla="*/ 33 h 333"/>
              <a:gd name="T54" fmla="*/ 300 w 333"/>
              <a:gd name="T55" fmla="*/ 300 h 333"/>
              <a:gd name="T56" fmla="*/ 100 w 333"/>
              <a:gd name="T57" fmla="*/ 47 h 333"/>
              <a:gd name="T58" fmla="*/ 114 w 333"/>
              <a:gd name="T59" fmla="*/ 33 h 333"/>
              <a:gd name="T60" fmla="*/ 233 w 333"/>
              <a:gd name="T61" fmla="*/ 33 h 333"/>
              <a:gd name="T62" fmla="*/ 233 w 333"/>
              <a:gd name="T63" fmla="*/ 100 h 333"/>
              <a:gd name="T64" fmla="*/ 100 w 333"/>
              <a:gd name="T65" fmla="*/ 100 h 333"/>
              <a:gd name="T66" fmla="*/ 100 w 333"/>
              <a:gd name="T67" fmla="*/ 47 h 333"/>
              <a:gd name="T68" fmla="*/ 333 w 333"/>
              <a:gd name="T69" fmla="*/ 0 h 333"/>
              <a:gd name="T70" fmla="*/ 299 w 333"/>
              <a:gd name="T71" fmla="*/ 0 h 333"/>
              <a:gd name="T72" fmla="*/ 100 w 333"/>
              <a:gd name="T73" fmla="*/ 0 h 333"/>
              <a:gd name="T74" fmla="*/ 100 w 333"/>
              <a:gd name="T75" fmla="*/ 0 h 333"/>
              <a:gd name="T76" fmla="*/ 67 w 333"/>
              <a:gd name="T77" fmla="*/ 33 h 333"/>
              <a:gd name="T78" fmla="*/ 67 w 333"/>
              <a:gd name="T79" fmla="*/ 33 h 333"/>
              <a:gd name="T80" fmla="*/ 67 w 333"/>
              <a:gd name="T81" fmla="*/ 33 h 333"/>
              <a:gd name="T82" fmla="*/ 0 w 333"/>
              <a:gd name="T83" fmla="*/ 100 h 333"/>
              <a:gd name="T84" fmla="*/ 0 w 333"/>
              <a:gd name="T85" fmla="*/ 100 h 333"/>
              <a:gd name="T86" fmla="*/ 0 w 333"/>
              <a:gd name="T87" fmla="*/ 300 h 333"/>
              <a:gd name="T88" fmla="*/ 0 w 333"/>
              <a:gd name="T89" fmla="*/ 333 h 333"/>
              <a:gd name="T90" fmla="*/ 33 w 333"/>
              <a:gd name="T91" fmla="*/ 333 h 333"/>
              <a:gd name="T92" fmla="*/ 299 w 333"/>
              <a:gd name="T93" fmla="*/ 333 h 333"/>
              <a:gd name="T94" fmla="*/ 333 w 333"/>
              <a:gd name="T95" fmla="*/ 333 h 333"/>
              <a:gd name="T96" fmla="*/ 333 w 333"/>
              <a:gd name="T97" fmla="*/ 333 h 333"/>
              <a:gd name="T98" fmla="*/ 333 w 333"/>
              <a:gd name="T99" fmla="*/ 300 h 333"/>
              <a:gd name="T100" fmla="*/ 333 w 333"/>
              <a:gd name="T101" fmla="*/ 33 h 333"/>
              <a:gd name="T102" fmla="*/ 333 w 333"/>
              <a:gd name="T10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3" h="333">
                <a:moveTo>
                  <a:pt x="115" y="50"/>
                </a:moveTo>
                <a:lnTo>
                  <a:pt x="148" y="50"/>
                </a:lnTo>
                <a:lnTo>
                  <a:pt x="148" y="83"/>
                </a:lnTo>
                <a:lnTo>
                  <a:pt x="115" y="83"/>
                </a:lnTo>
                <a:lnTo>
                  <a:pt x="115" y="50"/>
                </a:lnTo>
                <a:close/>
                <a:moveTo>
                  <a:pt x="67" y="233"/>
                </a:moveTo>
                <a:lnTo>
                  <a:pt x="267" y="233"/>
                </a:lnTo>
                <a:lnTo>
                  <a:pt x="267" y="266"/>
                </a:lnTo>
                <a:lnTo>
                  <a:pt x="67" y="266"/>
                </a:lnTo>
                <a:lnTo>
                  <a:pt x="67" y="233"/>
                </a:lnTo>
                <a:close/>
                <a:moveTo>
                  <a:pt x="67" y="166"/>
                </a:moveTo>
                <a:lnTo>
                  <a:pt x="267" y="166"/>
                </a:lnTo>
                <a:lnTo>
                  <a:pt x="267" y="200"/>
                </a:lnTo>
                <a:lnTo>
                  <a:pt x="67" y="200"/>
                </a:lnTo>
                <a:lnTo>
                  <a:pt x="67" y="166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114"/>
                </a:lnTo>
                <a:lnTo>
                  <a:pt x="67" y="80"/>
                </a:lnTo>
                <a:lnTo>
                  <a:pt x="67" y="133"/>
                </a:lnTo>
                <a:lnTo>
                  <a:pt x="81" y="133"/>
                </a:lnTo>
                <a:lnTo>
                  <a:pt x="100" y="133"/>
                </a:lnTo>
                <a:lnTo>
                  <a:pt x="233" y="133"/>
                </a:lnTo>
                <a:lnTo>
                  <a:pt x="261" y="133"/>
                </a:lnTo>
                <a:lnTo>
                  <a:pt x="267" y="133"/>
                </a:lnTo>
                <a:lnTo>
                  <a:pt x="267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100" y="47"/>
                </a:moveTo>
                <a:lnTo>
                  <a:pt x="114" y="33"/>
                </a:lnTo>
                <a:lnTo>
                  <a:pt x="233" y="33"/>
                </a:lnTo>
                <a:lnTo>
                  <a:pt x="233" y="100"/>
                </a:lnTo>
                <a:lnTo>
                  <a:pt x="100" y="100"/>
                </a:lnTo>
                <a:lnTo>
                  <a:pt x="100" y="47"/>
                </a:lnTo>
                <a:close/>
                <a:moveTo>
                  <a:pt x="333" y="0"/>
                </a:moveTo>
                <a:lnTo>
                  <a:pt x="299" y="0"/>
                </a:lnTo>
                <a:lnTo>
                  <a:pt x="100" y="0"/>
                </a:lnTo>
                <a:lnTo>
                  <a:pt x="100" y="0"/>
                </a:lnTo>
                <a:lnTo>
                  <a:pt x="67" y="33"/>
                </a:lnTo>
                <a:lnTo>
                  <a:pt x="67" y="33"/>
                </a:lnTo>
                <a:lnTo>
                  <a:pt x="67" y="33"/>
                </a:lnTo>
                <a:lnTo>
                  <a:pt x="0" y="100"/>
                </a:lnTo>
                <a:lnTo>
                  <a:pt x="0" y="100"/>
                </a:lnTo>
                <a:lnTo>
                  <a:pt x="0" y="300"/>
                </a:lnTo>
                <a:lnTo>
                  <a:pt x="0" y="333"/>
                </a:lnTo>
                <a:lnTo>
                  <a:pt x="33" y="333"/>
                </a:lnTo>
                <a:lnTo>
                  <a:pt x="299" y="333"/>
                </a:lnTo>
                <a:lnTo>
                  <a:pt x="333" y="333"/>
                </a:lnTo>
                <a:lnTo>
                  <a:pt x="333" y="333"/>
                </a:lnTo>
                <a:lnTo>
                  <a:pt x="333" y="300"/>
                </a:lnTo>
                <a:lnTo>
                  <a:pt x="333" y="33"/>
                </a:lnTo>
                <a:lnTo>
                  <a:pt x="3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A17C8985-372A-4C21-8585-AF2774AB2D8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94501" y="3154363"/>
            <a:ext cx="250825" cy="252413"/>
          </a:xfrm>
          <a:custGeom>
            <a:avLst/>
            <a:gdLst>
              <a:gd name="T0" fmla="*/ 115 w 334"/>
              <a:gd name="T1" fmla="*/ 50 h 333"/>
              <a:gd name="T2" fmla="*/ 148 w 334"/>
              <a:gd name="T3" fmla="*/ 50 h 333"/>
              <a:gd name="T4" fmla="*/ 148 w 334"/>
              <a:gd name="T5" fmla="*/ 83 h 333"/>
              <a:gd name="T6" fmla="*/ 115 w 334"/>
              <a:gd name="T7" fmla="*/ 83 h 333"/>
              <a:gd name="T8" fmla="*/ 115 w 334"/>
              <a:gd name="T9" fmla="*/ 50 h 333"/>
              <a:gd name="T10" fmla="*/ 300 w 334"/>
              <a:gd name="T11" fmla="*/ 300 h 333"/>
              <a:gd name="T12" fmla="*/ 267 w 334"/>
              <a:gd name="T13" fmla="*/ 300 h 333"/>
              <a:gd name="T14" fmla="*/ 267 w 334"/>
              <a:gd name="T15" fmla="*/ 200 h 333"/>
              <a:gd name="T16" fmla="*/ 252 w 334"/>
              <a:gd name="T17" fmla="*/ 200 h 333"/>
              <a:gd name="T18" fmla="*/ 234 w 334"/>
              <a:gd name="T19" fmla="*/ 200 h 333"/>
              <a:gd name="T20" fmla="*/ 100 w 334"/>
              <a:gd name="T21" fmla="*/ 200 h 333"/>
              <a:gd name="T22" fmla="*/ 72 w 334"/>
              <a:gd name="T23" fmla="*/ 200 h 333"/>
              <a:gd name="T24" fmla="*/ 67 w 334"/>
              <a:gd name="T25" fmla="*/ 200 h 333"/>
              <a:gd name="T26" fmla="*/ 67 w 334"/>
              <a:gd name="T27" fmla="*/ 300 h 333"/>
              <a:gd name="T28" fmla="*/ 34 w 334"/>
              <a:gd name="T29" fmla="*/ 300 h 333"/>
              <a:gd name="T30" fmla="*/ 34 w 334"/>
              <a:gd name="T31" fmla="*/ 114 h 333"/>
              <a:gd name="T32" fmla="*/ 67 w 334"/>
              <a:gd name="T33" fmla="*/ 80 h 333"/>
              <a:gd name="T34" fmla="*/ 67 w 334"/>
              <a:gd name="T35" fmla="*/ 133 h 333"/>
              <a:gd name="T36" fmla="*/ 82 w 334"/>
              <a:gd name="T37" fmla="*/ 133 h 333"/>
              <a:gd name="T38" fmla="*/ 100 w 334"/>
              <a:gd name="T39" fmla="*/ 133 h 333"/>
              <a:gd name="T40" fmla="*/ 234 w 334"/>
              <a:gd name="T41" fmla="*/ 133 h 333"/>
              <a:gd name="T42" fmla="*/ 262 w 334"/>
              <a:gd name="T43" fmla="*/ 133 h 333"/>
              <a:gd name="T44" fmla="*/ 267 w 334"/>
              <a:gd name="T45" fmla="*/ 133 h 333"/>
              <a:gd name="T46" fmla="*/ 267 w 334"/>
              <a:gd name="T47" fmla="*/ 33 h 333"/>
              <a:gd name="T48" fmla="*/ 300 w 334"/>
              <a:gd name="T49" fmla="*/ 33 h 333"/>
              <a:gd name="T50" fmla="*/ 300 w 334"/>
              <a:gd name="T51" fmla="*/ 300 h 333"/>
              <a:gd name="T52" fmla="*/ 234 w 334"/>
              <a:gd name="T53" fmla="*/ 300 h 333"/>
              <a:gd name="T54" fmla="*/ 100 w 334"/>
              <a:gd name="T55" fmla="*/ 300 h 333"/>
              <a:gd name="T56" fmla="*/ 100 w 334"/>
              <a:gd name="T57" fmla="*/ 233 h 333"/>
              <a:gd name="T58" fmla="*/ 234 w 334"/>
              <a:gd name="T59" fmla="*/ 233 h 333"/>
              <a:gd name="T60" fmla="*/ 234 w 334"/>
              <a:gd name="T61" fmla="*/ 300 h 333"/>
              <a:gd name="T62" fmla="*/ 100 w 334"/>
              <a:gd name="T63" fmla="*/ 47 h 333"/>
              <a:gd name="T64" fmla="*/ 114 w 334"/>
              <a:gd name="T65" fmla="*/ 33 h 333"/>
              <a:gd name="T66" fmla="*/ 234 w 334"/>
              <a:gd name="T67" fmla="*/ 33 h 333"/>
              <a:gd name="T68" fmla="*/ 234 w 334"/>
              <a:gd name="T69" fmla="*/ 100 h 333"/>
              <a:gd name="T70" fmla="*/ 100 w 334"/>
              <a:gd name="T71" fmla="*/ 100 h 333"/>
              <a:gd name="T72" fmla="*/ 100 w 334"/>
              <a:gd name="T73" fmla="*/ 47 h 333"/>
              <a:gd name="T74" fmla="*/ 333 w 334"/>
              <a:gd name="T75" fmla="*/ 0 h 333"/>
              <a:gd name="T76" fmla="*/ 300 w 334"/>
              <a:gd name="T77" fmla="*/ 0 h 333"/>
              <a:gd name="T78" fmla="*/ 100 w 334"/>
              <a:gd name="T79" fmla="*/ 0 h 333"/>
              <a:gd name="T80" fmla="*/ 100 w 334"/>
              <a:gd name="T81" fmla="*/ 0 h 333"/>
              <a:gd name="T82" fmla="*/ 67 w 334"/>
              <a:gd name="T83" fmla="*/ 33 h 333"/>
              <a:gd name="T84" fmla="*/ 67 w 334"/>
              <a:gd name="T85" fmla="*/ 33 h 333"/>
              <a:gd name="T86" fmla="*/ 67 w 334"/>
              <a:gd name="T87" fmla="*/ 33 h 333"/>
              <a:gd name="T88" fmla="*/ 0 w 334"/>
              <a:gd name="T89" fmla="*/ 100 h 333"/>
              <a:gd name="T90" fmla="*/ 0 w 334"/>
              <a:gd name="T91" fmla="*/ 100 h 333"/>
              <a:gd name="T92" fmla="*/ 0 w 334"/>
              <a:gd name="T93" fmla="*/ 300 h 333"/>
              <a:gd name="T94" fmla="*/ 0 w 334"/>
              <a:gd name="T95" fmla="*/ 333 h 333"/>
              <a:gd name="T96" fmla="*/ 34 w 334"/>
              <a:gd name="T97" fmla="*/ 333 h 333"/>
              <a:gd name="T98" fmla="*/ 300 w 334"/>
              <a:gd name="T99" fmla="*/ 333 h 333"/>
              <a:gd name="T100" fmla="*/ 333 w 334"/>
              <a:gd name="T101" fmla="*/ 333 h 333"/>
              <a:gd name="T102" fmla="*/ 334 w 334"/>
              <a:gd name="T103" fmla="*/ 333 h 333"/>
              <a:gd name="T104" fmla="*/ 334 w 334"/>
              <a:gd name="T105" fmla="*/ 300 h 333"/>
              <a:gd name="T106" fmla="*/ 334 w 334"/>
              <a:gd name="T107" fmla="*/ 33 h 333"/>
              <a:gd name="T108" fmla="*/ 334 w 334"/>
              <a:gd name="T109" fmla="*/ 0 h 333"/>
              <a:gd name="T110" fmla="*/ 333 w 334"/>
              <a:gd name="T11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34" h="333">
                <a:moveTo>
                  <a:pt x="115" y="50"/>
                </a:moveTo>
                <a:lnTo>
                  <a:pt x="148" y="50"/>
                </a:lnTo>
                <a:lnTo>
                  <a:pt x="148" y="83"/>
                </a:lnTo>
                <a:lnTo>
                  <a:pt x="115" y="83"/>
                </a:lnTo>
                <a:lnTo>
                  <a:pt x="115" y="50"/>
                </a:lnTo>
                <a:close/>
                <a:moveTo>
                  <a:pt x="300" y="300"/>
                </a:moveTo>
                <a:lnTo>
                  <a:pt x="267" y="300"/>
                </a:lnTo>
                <a:lnTo>
                  <a:pt x="267" y="200"/>
                </a:lnTo>
                <a:lnTo>
                  <a:pt x="252" y="200"/>
                </a:lnTo>
                <a:lnTo>
                  <a:pt x="234" y="200"/>
                </a:lnTo>
                <a:lnTo>
                  <a:pt x="100" y="200"/>
                </a:lnTo>
                <a:lnTo>
                  <a:pt x="72" y="200"/>
                </a:lnTo>
                <a:lnTo>
                  <a:pt x="67" y="200"/>
                </a:lnTo>
                <a:lnTo>
                  <a:pt x="67" y="300"/>
                </a:lnTo>
                <a:lnTo>
                  <a:pt x="34" y="300"/>
                </a:lnTo>
                <a:lnTo>
                  <a:pt x="34" y="114"/>
                </a:lnTo>
                <a:lnTo>
                  <a:pt x="67" y="80"/>
                </a:lnTo>
                <a:lnTo>
                  <a:pt x="67" y="133"/>
                </a:lnTo>
                <a:lnTo>
                  <a:pt x="82" y="133"/>
                </a:lnTo>
                <a:lnTo>
                  <a:pt x="100" y="133"/>
                </a:lnTo>
                <a:lnTo>
                  <a:pt x="234" y="133"/>
                </a:lnTo>
                <a:lnTo>
                  <a:pt x="262" y="133"/>
                </a:lnTo>
                <a:lnTo>
                  <a:pt x="267" y="133"/>
                </a:lnTo>
                <a:lnTo>
                  <a:pt x="267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234" y="300"/>
                </a:moveTo>
                <a:lnTo>
                  <a:pt x="100" y="300"/>
                </a:lnTo>
                <a:lnTo>
                  <a:pt x="100" y="233"/>
                </a:lnTo>
                <a:lnTo>
                  <a:pt x="234" y="233"/>
                </a:lnTo>
                <a:lnTo>
                  <a:pt x="234" y="300"/>
                </a:lnTo>
                <a:close/>
                <a:moveTo>
                  <a:pt x="100" y="47"/>
                </a:moveTo>
                <a:lnTo>
                  <a:pt x="114" y="33"/>
                </a:lnTo>
                <a:lnTo>
                  <a:pt x="234" y="33"/>
                </a:lnTo>
                <a:lnTo>
                  <a:pt x="234" y="100"/>
                </a:lnTo>
                <a:lnTo>
                  <a:pt x="100" y="100"/>
                </a:lnTo>
                <a:lnTo>
                  <a:pt x="100" y="47"/>
                </a:lnTo>
                <a:close/>
                <a:moveTo>
                  <a:pt x="333" y="0"/>
                </a:moveTo>
                <a:lnTo>
                  <a:pt x="300" y="0"/>
                </a:lnTo>
                <a:lnTo>
                  <a:pt x="100" y="0"/>
                </a:lnTo>
                <a:lnTo>
                  <a:pt x="100" y="0"/>
                </a:lnTo>
                <a:lnTo>
                  <a:pt x="67" y="33"/>
                </a:lnTo>
                <a:lnTo>
                  <a:pt x="67" y="33"/>
                </a:lnTo>
                <a:lnTo>
                  <a:pt x="67" y="33"/>
                </a:lnTo>
                <a:lnTo>
                  <a:pt x="0" y="100"/>
                </a:lnTo>
                <a:lnTo>
                  <a:pt x="0" y="100"/>
                </a:lnTo>
                <a:lnTo>
                  <a:pt x="0" y="300"/>
                </a:lnTo>
                <a:lnTo>
                  <a:pt x="0" y="333"/>
                </a:lnTo>
                <a:lnTo>
                  <a:pt x="34" y="333"/>
                </a:lnTo>
                <a:lnTo>
                  <a:pt x="300" y="333"/>
                </a:lnTo>
                <a:lnTo>
                  <a:pt x="333" y="333"/>
                </a:lnTo>
                <a:lnTo>
                  <a:pt x="334" y="333"/>
                </a:lnTo>
                <a:lnTo>
                  <a:pt x="334" y="300"/>
                </a:lnTo>
                <a:lnTo>
                  <a:pt x="334" y="33"/>
                </a:lnTo>
                <a:lnTo>
                  <a:pt x="334" y="0"/>
                </a:lnTo>
                <a:lnTo>
                  <a:pt x="3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42713565-5878-42C2-B822-2C5DB64B0A6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91263" y="3154363"/>
            <a:ext cx="250825" cy="252413"/>
          </a:xfrm>
          <a:custGeom>
            <a:avLst/>
            <a:gdLst>
              <a:gd name="T0" fmla="*/ 114 w 333"/>
              <a:gd name="T1" fmla="*/ 66 h 333"/>
              <a:gd name="T2" fmla="*/ 131 w 333"/>
              <a:gd name="T3" fmla="*/ 50 h 333"/>
              <a:gd name="T4" fmla="*/ 148 w 333"/>
              <a:gd name="T5" fmla="*/ 66 h 333"/>
              <a:gd name="T6" fmla="*/ 131 w 333"/>
              <a:gd name="T7" fmla="*/ 83 h 333"/>
              <a:gd name="T8" fmla="*/ 114 w 333"/>
              <a:gd name="T9" fmla="*/ 66 h 333"/>
              <a:gd name="T10" fmla="*/ 266 w 333"/>
              <a:gd name="T11" fmla="*/ 250 h 333"/>
              <a:gd name="T12" fmla="*/ 250 w 333"/>
              <a:gd name="T13" fmla="*/ 266 h 333"/>
              <a:gd name="T14" fmla="*/ 83 w 333"/>
              <a:gd name="T15" fmla="*/ 266 h 333"/>
              <a:gd name="T16" fmla="*/ 66 w 333"/>
              <a:gd name="T17" fmla="*/ 250 h 333"/>
              <a:gd name="T18" fmla="*/ 83 w 333"/>
              <a:gd name="T19" fmla="*/ 233 h 333"/>
              <a:gd name="T20" fmla="*/ 250 w 333"/>
              <a:gd name="T21" fmla="*/ 233 h 333"/>
              <a:gd name="T22" fmla="*/ 266 w 333"/>
              <a:gd name="T23" fmla="*/ 250 h 333"/>
              <a:gd name="T24" fmla="*/ 266 w 333"/>
              <a:gd name="T25" fmla="*/ 183 h 333"/>
              <a:gd name="T26" fmla="*/ 250 w 333"/>
              <a:gd name="T27" fmla="*/ 200 h 333"/>
              <a:gd name="T28" fmla="*/ 83 w 333"/>
              <a:gd name="T29" fmla="*/ 200 h 333"/>
              <a:gd name="T30" fmla="*/ 66 w 333"/>
              <a:gd name="T31" fmla="*/ 183 h 333"/>
              <a:gd name="T32" fmla="*/ 83 w 333"/>
              <a:gd name="T33" fmla="*/ 166 h 333"/>
              <a:gd name="T34" fmla="*/ 250 w 333"/>
              <a:gd name="T35" fmla="*/ 166 h 333"/>
              <a:gd name="T36" fmla="*/ 266 w 333"/>
              <a:gd name="T37" fmla="*/ 183 h 333"/>
              <a:gd name="T38" fmla="*/ 300 w 333"/>
              <a:gd name="T39" fmla="*/ 283 h 333"/>
              <a:gd name="T40" fmla="*/ 283 w 333"/>
              <a:gd name="T41" fmla="*/ 300 h 333"/>
              <a:gd name="T42" fmla="*/ 50 w 333"/>
              <a:gd name="T43" fmla="*/ 300 h 333"/>
              <a:gd name="T44" fmla="*/ 33 w 333"/>
              <a:gd name="T45" fmla="*/ 283 h 333"/>
              <a:gd name="T46" fmla="*/ 33 w 333"/>
              <a:gd name="T47" fmla="*/ 117 h 333"/>
              <a:gd name="T48" fmla="*/ 35 w 333"/>
              <a:gd name="T49" fmla="*/ 111 h 333"/>
              <a:gd name="T50" fmla="*/ 66 w 333"/>
              <a:gd name="T51" fmla="*/ 80 h 333"/>
              <a:gd name="T52" fmla="*/ 66 w 333"/>
              <a:gd name="T53" fmla="*/ 100 h 333"/>
              <a:gd name="T54" fmla="*/ 100 w 333"/>
              <a:gd name="T55" fmla="*/ 133 h 333"/>
              <a:gd name="T56" fmla="*/ 233 w 333"/>
              <a:gd name="T57" fmla="*/ 133 h 333"/>
              <a:gd name="T58" fmla="*/ 266 w 333"/>
              <a:gd name="T59" fmla="*/ 100 h 333"/>
              <a:gd name="T60" fmla="*/ 266 w 333"/>
              <a:gd name="T61" fmla="*/ 33 h 333"/>
              <a:gd name="T62" fmla="*/ 283 w 333"/>
              <a:gd name="T63" fmla="*/ 33 h 333"/>
              <a:gd name="T64" fmla="*/ 300 w 333"/>
              <a:gd name="T65" fmla="*/ 50 h 333"/>
              <a:gd name="T66" fmla="*/ 300 w 333"/>
              <a:gd name="T67" fmla="*/ 283 h 333"/>
              <a:gd name="T68" fmla="*/ 100 w 333"/>
              <a:gd name="T69" fmla="*/ 47 h 333"/>
              <a:gd name="T70" fmla="*/ 111 w 333"/>
              <a:gd name="T71" fmla="*/ 35 h 333"/>
              <a:gd name="T72" fmla="*/ 117 w 333"/>
              <a:gd name="T73" fmla="*/ 33 h 333"/>
              <a:gd name="T74" fmla="*/ 233 w 333"/>
              <a:gd name="T75" fmla="*/ 33 h 333"/>
              <a:gd name="T76" fmla="*/ 233 w 333"/>
              <a:gd name="T77" fmla="*/ 83 h 333"/>
              <a:gd name="T78" fmla="*/ 216 w 333"/>
              <a:gd name="T79" fmla="*/ 100 h 333"/>
              <a:gd name="T80" fmla="*/ 116 w 333"/>
              <a:gd name="T81" fmla="*/ 100 h 333"/>
              <a:gd name="T82" fmla="*/ 100 w 333"/>
              <a:gd name="T83" fmla="*/ 83 h 333"/>
              <a:gd name="T84" fmla="*/ 100 w 333"/>
              <a:gd name="T85" fmla="*/ 47 h 333"/>
              <a:gd name="T86" fmla="*/ 300 w 333"/>
              <a:gd name="T87" fmla="*/ 0 h 333"/>
              <a:gd name="T88" fmla="*/ 107 w 333"/>
              <a:gd name="T89" fmla="*/ 0 h 333"/>
              <a:gd name="T90" fmla="*/ 95 w 333"/>
              <a:gd name="T91" fmla="*/ 5 h 333"/>
              <a:gd name="T92" fmla="*/ 5 w 333"/>
              <a:gd name="T93" fmla="*/ 95 h 333"/>
              <a:gd name="T94" fmla="*/ 0 w 333"/>
              <a:gd name="T95" fmla="*/ 107 h 333"/>
              <a:gd name="T96" fmla="*/ 0 w 333"/>
              <a:gd name="T97" fmla="*/ 300 h 333"/>
              <a:gd name="T98" fmla="*/ 33 w 333"/>
              <a:gd name="T99" fmla="*/ 333 h 333"/>
              <a:gd name="T100" fmla="*/ 300 w 333"/>
              <a:gd name="T101" fmla="*/ 333 h 333"/>
              <a:gd name="T102" fmla="*/ 333 w 333"/>
              <a:gd name="T103" fmla="*/ 300 h 333"/>
              <a:gd name="T104" fmla="*/ 333 w 333"/>
              <a:gd name="T105" fmla="*/ 33 h 333"/>
              <a:gd name="T106" fmla="*/ 300 w 333"/>
              <a:gd name="T10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3" h="333">
                <a:moveTo>
                  <a:pt x="114" y="66"/>
                </a:moveTo>
                <a:cubicBezTo>
                  <a:pt x="114" y="57"/>
                  <a:pt x="122" y="50"/>
                  <a:pt x="131" y="50"/>
                </a:cubicBezTo>
                <a:cubicBezTo>
                  <a:pt x="140" y="50"/>
                  <a:pt x="148" y="57"/>
                  <a:pt x="148" y="66"/>
                </a:cubicBezTo>
                <a:cubicBezTo>
                  <a:pt x="148" y="76"/>
                  <a:pt x="140" y="83"/>
                  <a:pt x="131" y="83"/>
                </a:cubicBezTo>
                <a:cubicBezTo>
                  <a:pt x="122" y="83"/>
                  <a:pt x="114" y="76"/>
                  <a:pt x="114" y="66"/>
                </a:cubicBezTo>
                <a:close/>
                <a:moveTo>
                  <a:pt x="266" y="250"/>
                </a:moveTo>
                <a:cubicBezTo>
                  <a:pt x="266" y="259"/>
                  <a:pt x="259" y="266"/>
                  <a:pt x="250" y="266"/>
                </a:cubicBezTo>
                <a:lnTo>
                  <a:pt x="83" y="266"/>
                </a:lnTo>
                <a:cubicBezTo>
                  <a:pt x="74" y="266"/>
                  <a:pt x="66" y="259"/>
                  <a:pt x="66" y="250"/>
                </a:cubicBezTo>
                <a:cubicBezTo>
                  <a:pt x="66" y="240"/>
                  <a:pt x="74" y="233"/>
                  <a:pt x="83" y="233"/>
                </a:cubicBezTo>
                <a:lnTo>
                  <a:pt x="250" y="233"/>
                </a:lnTo>
                <a:cubicBezTo>
                  <a:pt x="259" y="233"/>
                  <a:pt x="266" y="240"/>
                  <a:pt x="266" y="250"/>
                </a:cubicBezTo>
                <a:close/>
                <a:moveTo>
                  <a:pt x="266" y="183"/>
                </a:moveTo>
                <a:cubicBezTo>
                  <a:pt x="266" y="192"/>
                  <a:pt x="259" y="200"/>
                  <a:pt x="250" y="200"/>
                </a:cubicBezTo>
                <a:lnTo>
                  <a:pt x="83" y="200"/>
                </a:lnTo>
                <a:cubicBezTo>
                  <a:pt x="74" y="200"/>
                  <a:pt x="66" y="192"/>
                  <a:pt x="66" y="183"/>
                </a:cubicBezTo>
                <a:cubicBezTo>
                  <a:pt x="66" y="174"/>
                  <a:pt x="74" y="166"/>
                  <a:pt x="83" y="166"/>
                </a:cubicBezTo>
                <a:lnTo>
                  <a:pt x="250" y="166"/>
                </a:lnTo>
                <a:cubicBezTo>
                  <a:pt x="259" y="166"/>
                  <a:pt x="266" y="174"/>
                  <a:pt x="266" y="183"/>
                </a:cubicBezTo>
                <a:close/>
                <a:moveTo>
                  <a:pt x="300" y="283"/>
                </a:moveTo>
                <a:cubicBezTo>
                  <a:pt x="300" y="292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92"/>
                  <a:pt x="33" y="283"/>
                </a:cubicBezTo>
                <a:lnTo>
                  <a:pt x="33" y="117"/>
                </a:lnTo>
                <a:cubicBezTo>
                  <a:pt x="33" y="115"/>
                  <a:pt x="34" y="113"/>
                  <a:pt x="35" y="111"/>
                </a:cubicBezTo>
                <a:lnTo>
                  <a:pt x="66" y="80"/>
                </a:lnTo>
                <a:lnTo>
                  <a:pt x="66" y="100"/>
                </a:lnTo>
                <a:cubicBezTo>
                  <a:pt x="66" y="118"/>
                  <a:pt x="81" y="133"/>
                  <a:pt x="100" y="133"/>
                </a:cubicBezTo>
                <a:lnTo>
                  <a:pt x="233" y="133"/>
                </a:lnTo>
                <a:cubicBezTo>
                  <a:pt x="251" y="133"/>
                  <a:pt x="266" y="118"/>
                  <a:pt x="266" y="100"/>
                </a:cubicBezTo>
                <a:lnTo>
                  <a:pt x="266" y="33"/>
                </a:lnTo>
                <a:lnTo>
                  <a:pt x="283" y="33"/>
                </a:lnTo>
                <a:cubicBezTo>
                  <a:pt x="292" y="33"/>
                  <a:pt x="300" y="40"/>
                  <a:pt x="300" y="50"/>
                </a:cubicBezTo>
                <a:lnTo>
                  <a:pt x="300" y="283"/>
                </a:lnTo>
                <a:close/>
                <a:moveTo>
                  <a:pt x="100" y="47"/>
                </a:moveTo>
                <a:lnTo>
                  <a:pt x="111" y="35"/>
                </a:lnTo>
                <a:cubicBezTo>
                  <a:pt x="113" y="34"/>
                  <a:pt x="115" y="33"/>
                  <a:pt x="117" y="33"/>
                </a:cubicBezTo>
                <a:lnTo>
                  <a:pt x="233" y="33"/>
                </a:lnTo>
                <a:lnTo>
                  <a:pt x="233" y="83"/>
                </a:lnTo>
                <a:cubicBezTo>
                  <a:pt x="233" y="92"/>
                  <a:pt x="226" y="100"/>
                  <a:pt x="216" y="100"/>
                </a:cubicBezTo>
                <a:lnTo>
                  <a:pt x="116" y="100"/>
                </a:lnTo>
                <a:cubicBezTo>
                  <a:pt x="107" y="100"/>
                  <a:pt x="100" y="92"/>
                  <a:pt x="100" y="83"/>
                </a:cubicBezTo>
                <a:lnTo>
                  <a:pt x="100" y="47"/>
                </a:lnTo>
                <a:close/>
                <a:moveTo>
                  <a:pt x="300" y="0"/>
                </a:moveTo>
                <a:lnTo>
                  <a:pt x="107" y="0"/>
                </a:lnTo>
                <a:cubicBezTo>
                  <a:pt x="102" y="0"/>
                  <a:pt x="98" y="1"/>
                  <a:pt x="95" y="5"/>
                </a:cubicBezTo>
                <a:lnTo>
                  <a:pt x="5" y="95"/>
                </a:lnTo>
                <a:cubicBezTo>
                  <a:pt x="1" y="98"/>
                  <a:pt x="0" y="102"/>
                  <a:pt x="0" y="107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D7425CE5-2C6A-4B5B-9A5A-201839CFEBA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817226" y="2647950"/>
            <a:ext cx="250825" cy="252413"/>
          </a:xfrm>
          <a:custGeom>
            <a:avLst/>
            <a:gdLst>
              <a:gd name="T0" fmla="*/ 114 w 333"/>
              <a:gd name="T1" fmla="*/ 67 h 333"/>
              <a:gd name="T2" fmla="*/ 131 w 333"/>
              <a:gd name="T3" fmla="*/ 50 h 333"/>
              <a:gd name="T4" fmla="*/ 148 w 333"/>
              <a:gd name="T5" fmla="*/ 67 h 333"/>
              <a:gd name="T6" fmla="*/ 131 w 333"/>
              <a:gd name="T7" fmla="*/ 83 h 333"/>
              <a:gd name="T8" fmla="*/ 114 w 333"/>
              <a:gd name="T9" fmla="*/ 67 h 333"/>
              <a:gd name="T10" fmla="*/ 300 w 333"/>
              <a:gd name="T11" fmla="*/ 283 h 333"/>
              <a:gd name="T12" fmla="*/ 283 w 333"/>
              <a:gd name="T13" fmla="*/ 300 h 333"/>
              <a:gd name="T14" fmla="*/ 266 w 333"/>
              <a:gd name="T15" fmla="*/ 300 h 333"/>
              <a:gd name="T16" fmla="*/ 266 w 333"/>
              <a:gd name="T17" fmla="*/ 233 h 333"/>
              <a:gd name="T18" fmla="*/ 233 w 333"/>
              <a:gd name="T19" fmla="*/ 200 h 333"/>
              <a:gd name="T20" fmla="*/ 100 w 333"/>
              <a:gd name="T21" fmla="*/ 200 h 333"/>
              <a:gd name="T22" fmla="*/ 66 w 333"/>
              <a:gd name="T23" fmla="*/ 233 h 333"/>
              <a:gd name="T24" fmla="*/ 66 w 333"/>
              <a:gd name="T25" fmla="*/ 300 h 333"/>
              <a:gd name="T26" fmla="*/ 50 w 333"/>
              <a:gd name="T27" fmla="*/ 300 h 333"/>
              <a:gd name="T28" fmla="*/ 33 w 333"/>
              <a:gd name="T29" fmla="*/ 283 h 333"/>
              <a:gd name="T30" fmla="*/ 33 w 333"/>
              <a:gd name="T31" fmla="*/ 117 h 333"/>
              <a:gd name="T32" fmla="*/ 35 w 333"/>
              <a:gd name="T33" fmla="*/ 112 h 333"/>
              <a:gd name="T34" fmla="*/ 66 w 333"/>
              <a:gd name="T35" fmla="*/ 81 h 333"/>
              <a:gd name="T36" fmla="*/ 66 w 333"/>
              <a:gd name="T37" fmla="*/ 100 h 333"/>
              <a:gd name="T38" fmla="*/ 100 w 333"/>
              <a:gd name="T39" fmla="*/ 133 h 333"/>
              <a:gd name="T40" fmla="*/ 233 w 333"/>
              <a:gd name="T41" fmla="*/ 133 h 333"/>
              <a:gd name="T42" fmla="*/ 266 w 333"/>
              <a:gd name="T43" fmla="*/ 100 h 333"/>
              <a:gd name="T44" fmla="*/ 266 w 333"/>
              <a:gd name="T45" fmla="*/ 33 h 333"/>
              <a:gd name="T46" fmla="*/ 283 w 333"/>
              <a:gd name="T47" fmla="*/ 33 h 333"/>
              <a:gd name="T48" fmla="*/ 300 w 333"/>
              <a:gd name="T49" fmla="*/ 50 h 333"/>
              <a:gd name="T50" fmla="*/ 300 w 333"/>
              <a:gd name="T51" fmla="*/ 283 h 333"/>
              <a:gd name="T52" fmla="*/ 233 w 333"/>
              <a:gd name="T53" fmla="*/ 300 h 333"/>
              <a:gd name="T54" fmla="*/ 100 w 333"/>
              <a:gd name="T55" fmla="*/ 300 h 333"/>
              <a:gd name="T56" fmla="*/ 100 w 333"/>
              <a:gd name="T57" fmla="*/ 250 h 333"/>
              <a:gd name="T58" fmla="*/ 116 w 333"/>
              <a:gd name="T59" fmla="*/ 233 h 333"/>
              <a:gd name="T60" fmla="*/ 216 w 333"/>
              <a:gd name="T61" fmla="*/ 233 h 333"/>
              <a:gd name="T62" fmla="*/ 233 w 333"/>
              <a:gd name="T63" fmla="*/ 250 h 333"/>
              <a:gd name="T64" fmla="*/ 233 w 333"/>
              <a:gd name="T65" fmla="*/ 300 h 333"/>
              <a:gd name="T66" fmla="*/ 100 w 333"/>
              <a:gd name="T67" fmla="*/ 47 h 333"/>
              <a:gd name="T68" fmla="*/ 114 w 333"/>
              <a:gd name="T69" fmla="*/ 33 h 333"/>
              <a:gd name="T70" fmla="*/ 233 w 333"/>
              <a:gd name="T71" fmla="*/ 33 h 333"/>
              <a:gd name="T72" fmla="*/ 233 w 333"/>
              <a:gd name="T73" fmla="*/ 83 h 333"/>
              <a:gd name="T74" fmla="*/ 216 w 333"/>
              <a:gd name="T75" fmla="*/ 100 h 333"/>
              <a:gd name="T76" fmla="*/ 116 w 333"/>
              <a:gd name="T77" fmla="*/ 100 h 333"/>
              <a:gd name="T78" fmla="*/ 100 w 333"/>
              <a:gd name="T79" fmla="*/ 83 h 333"/>
              <a:gd name="T80" fmla="*/ 100 w 333"/>
              <a:gd name="T81" fmla="*/ 47 h 333"/>
              <a:gd name="T82" fmla="*/ 300 w 333"/>
              <a:gd name="T83" fmla="*/ 0 h 333"/>
              <a:gd name="T84" fmla="*/ 107 w 333"/>
              <a:gd name="T85" fmla="*/ 0 h 333"/>
              <a:gd name="T86" fmla="*/ 95 w 333"/>
              <a:gd name="T87" fmla="*/ 5 h 333"/>
              <a:gd name="T88" fmla="*/ 5 w 333"/>
              <a:gd name="T89" fmla="*/ 95 h 333"/>
              <a:gd name="T90" fmla="*/ 0 w 333"/>
              <a:gd name="T91" fmla="*/ 107 h 333"/>
              <a:gd name="T92" fmla="*/ 0 w 333"/>
              <a:gd name="T93" fmla="*/ 300 h 333"/>
              <a:gd name="T94" fmla="*/ 33 w 333"/>
              <a:gd name="T95" fmla="*/ 333 h 333"/>
              <a:gd name="T96" fmla="*/ 300 w 333"/>
              <a:gd name="T97" fmla="*/ 333 h 333"/>
              <a:gd name="T98" fmla="*/ 333 w 333"/>
              <a:gd name="T99" fmla="*/ 300 h 333"/>
              <a:gd name="T100" fmla="*/ 333 w 333"/>
              <a:gd name="T101" fmla="*/ 33 h 333"/>
              <a:gd name="T102" fmla="*/ 300 w 333"/>
              <a:gd name="T10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3" h="333">
                <a:moveTo>
                  <a:pt x="114" y="67"/>
                </a:moveTo>
                <a:cubicBezTo>
                  <a:pt x="114" y="57"/>
                  <a:pt x="122" y="50"/>
                  <a:pt x="131" y="50"/>
                </a:cubicBezTo>
                <a:cubicBezTo>
                  <a:pt x="140" y="50"/>
                  <a:pt x="148" y="57"/>
                  <a:pt x="148" y="67"/>
                </a:cubicBezTo>
                <a:cubicBezTo>
                  <a:pt x="148" y="76"/>
                  <a:pt x="140" y="83"/>
                  <a:pt x="131" y="83"/>
                </a:cubicBezTo>
                <a:cubicBezTo>
                  <a:pt x="122" y="83"/>
                  <a:pt x="114" y="76"/>
                  <a:pt x="114" y="67"/>
                </a:cubicBezTo>
                <a:close/>
                <a:moveTo>
                  <a:pt x="300" y="283"/>
                </a:moveTo>
                <a:cubicBezTo>
                  <a:pt x="300" y="293"/>
                  <a:pt x="292" y="300"/>
                  <a:pt x="283" y="300"/>
                </a:cubicBezTo>
                <a:lnTo>
                  <a:pt x="266" y="300"/>
                </a:lnTo>
                <a:lnTo>
                  <a:pt x="266" y="233"/>
                </a:lnTo>
                <a:cubicBezTo>
                  <a:pt x="266" y="215"/>
                  <a:pt x="251" y="200"/>
                  <a:pt x="233" y="200"/>
                </a:cubicBezTo>
                <a:lnTo>
                  <a:pt x="100" y="200"/>
                </a:lnTo>
                <a:cubicBezTo>
                  <a:pt x="81" y="200"/>
                  <a:pt x="66" y="215"/>
                  <a:pt x="66" y="233"/>
                </a:cubicBezTo>
                <a:lnTo>
                  <a:pt x="66" y="300"/>
                </a:lnTo>
                <a:lnTo>
                  <a:pt x="50" y="300"/>
                </a:lnTo>
                <a:cubicBezTo>
                  <a:pt x="40" y="300"/>
                  <a:pt x="33" y="293"/>
                  <a:pt x="33" y="283"/>
                </a:cubicBezTo>
                <a:lnTo>
                  <a:pt x="33" y="117"/>
                </a:lnTo>
                <a:cubicBezTo>
                  <a:pt x="33" y="115"/>
                  <a:pt x="34" y="113"/>
                  <a:pt x="35" y="112"/>
                </a:cubicBezTo>
                <a:lnTo>
                  <a:pt x="66" y="81"/>
                </a:lnTo>
                <a:lnTo>
                  <a:pt x="66" y="100"/>
                </a:lnTo>
                <a:cubicBezTo>
                  <a:pt x="66" y="118"/>
                  <a:pt x="81" y="133"/>
                  <a:pt x="100" y="133"/>
                </a:cubicBezTo>
                <a:lnTo>
                  <a:pt x="233" y="133"/>
                </a:lnTo>
                <a:cubicBezTo>
                  <a:pt x="251" y="133"/>
                  <a:pt x="266" y="118"/>
                  <a:pt x="266" y="100"/>
                </a:cubicBezTo>
                <a:lnTo>
                  <a:pt x="266" y="33"/>
                </a:lnTo>
                <a:lnTo>
                  <a:pt x="283" y="33"/>
                </a:lnTo>
                <a:cubicBezTo>
                  <a:pt x="292" y="33"/>
                  <a:pt x="300" y="41"/>
                  <a:pt x="300" y="50"/>
                </a:cubicBezTo>
                <a:lnTo>
                  <a:pt x="300" y="283"/>
                </a:lnTo>
                <a:close/>
                <a:moveTo>
                  <a:pt x="233" y="300"/>
                </a:moveTo>
                <a:lnTo>
                  <a:pt x="100" y="300"/>
                </a:lnTo>
                <a:lnTo>
                  <a:pt x="100" y="250"/>
                </a:lnTo>
                <a:cubicBezTo>
                  <a:pt x="100" y="241"/>
                  <a:pt x="107" y="233"/>
                  <a:pt x="116" y="233"/>
                </a:cubicBezTo>
                <a:lnTo>
                  <a:pt x="216" y="233"/>
                </a:lnTo>
                <a:cubicBezTo>
                  <a:pt x="226" y="233"/>
                  <a:pt x="233" y="241"/>
                  <a:pt x="233" y="250"/>
                </a:cubicBezTo>
                <a:lnTo>
                  <a:pt x="233" y="300"/>
                </a:lnTo>
                <a:close/>
                <a:moveTo>
                  <a:pt x="100" y="47"/>
                </a:moveTo>
                <a:lnTo>
                  <a:pt x="114" y="33"/>
                </a:lnTo>
                <a:lnTo>
                  <a:pt x="233" y="33"/>
                </a:lnTo>
                <a:lnTo>
                  <a:pt x="233" y="83"/>
                </a:lnTo>
                <a:cubicBezTo>
                  <a:pt x="233" y="93"/>
                  <a:pt x="226" y="100"/>
                  <a:pt x="216" y="100"/>
                </a:cubicBezTo>
                <a:lnTo>
                  <a:pt x="116" y="100"/>
                </a:lnTo>
                <a:cubicBezTo>
                  <a:pt x="107" y="100"/>
                  <a:pt x="100" y="93"/>
                  <a:pt x="100" y="83"/>
                </a:cubicBezTo>
                <a:lnTo>
                  <a:pt x="100" y="47"/>
                </a:lnTo>
                <a:close/>
                <a:moveTo>
                  <a:pt x="300" y="0"/>
                </a:moveTo>
                <a:lnTo>
                  <a:pt x="107" y="0"/>
                </a:lnTo>
                <a:cubicBezTo>
                  <a:pt x="102" y="0"/>
                  <a:pt x="98" y="2"/>
                  <a:pt x="95" y="5"/>
                </a:cubicBezTo>
                <a:lnTo>
                  <a:pt x="5" y="95"/>
                </a:lnTo>
                <a:cubicBezTo>
                  <a:pt x="1" y="98"/>
                  <a:pt x="0" y="102"/>
                  <a:pt x="0" y="107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32F4017B-FF12-421C-944A-5466AAE5A2B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313988" y="2647950"/>
            <a:ext cx="227013" cy="252413"/>
          </a:xfrm>
          <a:custGeom>
            <a:avLst/>
            <a:gdLst>
              <a:gd name="T0" fmla="*/ 33 w 300"/>
              <a:gd name="T1" fmla="*/ 283 h 333"/>
              <a:gd name="T2" fmla="*/ 267 w 300"/>
              <a:gd name="T3" fmla="*/ 283 h 333"/>
              <a:gd name="T4" fmla="*/ 267 w 300"/>
              <a:gd name="T5" fmla="*/ 250 h 333"/>
              <a:gd name="T6" fmla="*/ 33 w 300"/>
              <a:gd name="T7" fmla="*/ 250 h 333"/>
              <a:gd name="T8" fmla="*/ 33 w 300"/>
              <a:gd name="T9" fmla="*/ 283 h 333"/>
              <a:gd name="T10" fmla="*/ 200 w 300"/>
              <a:gd name="T11" fmla="*/ 133 h 333"/>
              <a:gd name="T12" fmla="*/ 100 w 300"/>
              <a:gd name="T13" fmla="*/ 133 h 333"/>
              <a:gd name="T14" fmla="*/ 100 w 300"/>
              <a:gd name="T15" fmla="*/ 200 h 333"/>
              <a:gd name="T16" fmla="*/ 200 w 300"/>
              <a:gd name="T17" fmla="*/ 200 h 333"/>
              <a:gd name="T18" fmla="*/ 200 w 300"/>
              <a:gd name="T19" fmla="*/ 133 h 333"/>
              <a:gd name="T20" fmla="*/ 233 w 300"/>
              <a:gd name="T21" fmla="*/ 233 h 333"/>
              <a:gd name="T22" fmla="*/ 67 w 300"/>
              <a:gd name="T23" fmla="*/ 233 h 333"/>
              <a:gd name="T24" fmla="*/ 67 w 300"/>
              <a:gd name="T25" fmla="*/ 100 h 333"/>
              <a:gd name="T26" fmla="*/ 233 w 300"/>
              <a:gd name="T27" fmla="*/ 100 h 333"/>
              <a:gd name="T28" fmla="*/ 233 w 300"/>
              <a:gd name="T29" fmla="*/ 233 h 333"/>
              <a:gd name="T30" fmla="*/ 267 w 300"/>
              <a:gd name="T31" fmla="*/ 50 h 333"/>
              <a:gd name="T32" fmla="*/ 33 w 300"/>
              <a:gd name="T33" fmla="*/ 50 h 333"/>
              <a:gd name="T34" fmla="*/ 33 w 300"/>
              <a:gd name="T35" fmla="*/ 83 h 333"/>
              <a:gd name="T36" fmla="*/ 267 w 300"/>
              <a:gd name="T37" fmla="*/ 83 h 333"/>
              <a:gd name="T38" fmla="*/ 267 w 300"/>
              <a:gd name="T39" fmla="*/ 50 h 333"/>
              <a:gd name="T40" fmla="*/ 0 w 300"/>
              <a:gd name="T41" fmla="*/ 33 h 333"/>
              <a:gd name="T42" fmla="*/ 300 w 300"/>
              <a:gd name="T43" fmla="*/ 33 h 333"/>
              <a:gd name="T44" fmla="*/ 300 w 300"/>
              <a:gd name="T45" fmla="*/ 0 h 333"/>
              <a:gd name="T46" fmla="*/ 0 w 300"/>
              <a:gd name="T47" fmla="*/ 0 h 333"/>
              <a:gd name="T48" fmla="*/ 0 w 300"/>
              <a:gd name="T49" fmla="*/ 33 h 333"/>
              <a:gd name="T50" fmla="*/ 0 w 300"/>
              <a:gd name="T51" fmla="*/ 300 h 333"/>
              <a:gd name="T52" fmla="*/ 300 w 300"/>
              <a:gd name="T53" fmla="*/ 300 h 333"/>
              <a:gd name="T54" fmla="*/ 300 w 300"/>
              <a:gd name="T55" fmla="*/ 333 h 333"/>
              <a:gd name="T56" fmla="*/ 0 w 300"/>
              <a:gd name="T57" fmla="*/ 333 h 333"/>
              <a:gd name="T58" fmla="*/ 0 w 300"/>
              <a:gd name="T59" fmla="*/ 3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00" h="333">
                <a:moveTo>
                  <a:pt x="33" y="283"/>
                </a:moveTo>
                <a:lnTo>
                  <a:pt x="267" y="283"/>
                </a:lnTo>
                <a:lnTo>
                  <a:pt x="267" y="250"/>
                </a:lnTo>
                <a:lnTo>
                  <a:pt x="33" y="250"/>
                </a:lnTo>
                <a:lnTo>
                  <a:pt x="33" y="283"/>
                </a:lnTo>
                <a:close/>
                <a:moveTo>
                  <a:pt x="200" y="133"/>
                </a:moveTo>
                <a:lnTo>
                  <a:pt x="100" y="133"/>
                </a:lnTo>
                <a:lnTo>
                  <a:pt x="100" y="200"/>
                </a:lnTo>
                <a:lnTo>
                  <a:pt x="200" y="200"/>
                </a:lnTo>
                <a:lnTo>
                  <a:pt x="200" y="133"/>
                </a:lnTo>
                <a:close/>
                <a:moveTo>
                  <a:pt x="233" y="233"/>
                </a:moveTo>
                <a:lnTo>
                  <a:pt x="67" y="233"/>
                </a:lnTo>
                <a:lnTo>
                  <a:pt x="67" y="100"/>
                </a:lnTo>
                <a:lnTo>
                  <a:pt x="233" y="100"/>
                </a:lnTo>
                <a:lnTo>
                  <a:pt x="233" y="233"/>
                </a:lnTo>
                <a:close/>
                <a:moveTo>
                  <a:pt x="267" y="50"/>
                </a:moveTo>
                <a:lnTo>
                  <a:pt x="33" y="50"/>
                </a:lnTo>
                <a:lnTo>
                  <a:pt x="33" y="83"/>
                </a:lnTo>
                <a:lnTo>
                  <a:pt x="267" y="83"/>
                </a:lnTo>
                <a:lnTo>
                  <a:pt x="267" y="50"/>
                </a:lnTo>
                <a:close/>
                <a:moveTo>
                  <a:pt x="0" y="33"/>
                </a:moveTo>
                <a:lnTo>
                  <a:pt x="300" y="33"/>
                </a:lnTo>
                <a:lnTo>
                  <a:pt x="300" y="0"/>
                </a:lnTo>
                <a:lnTo>
                  <a:pt x="0" y="0"/>
                </a:lnTo>
                <a:lnTo>
                  <a:pt x="0" y="33"/>
                </a:lnTo>
                <a:close/>
                <a:moveTo>
                  <a:pt x="0" y="300"/>
                </a:moveTo>
                <a:lnTo>
                  <a:pt x="300" y="300"/>
                </a:lnTo>
                <a:lnTo>
                  <a:pt x="300" y="333"/>
                </a:lnTo>
                <a:lnTo>
                  <a:pt x="0" y="333"/>
                </a:lnTo>
                <a:lnTo>
                  <a:pt x="0" y="3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3">
            <a:extLst>
              <a:ext uri="{FF2B5EF4-FFF2-40B4-BE49-F238E27FC236}">
                <a16:creationId xmlns:a16="http://schemas.microsoft.com/office/drawing/2014/main" id="{298A5B89-07FA-413D-837A-217961B009E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810751" y="2647950"/>
            <a:ext cx="227013" cy="252413"/>
          </a:xfrm>
          <a:custGeom>
            <a:avLst/>
            <a:gdLst>
              <a:gd name="T0" fmla="*/ 34 w 300"/>
              <a:gd name="T1" fmla="*/ 267 h 333"/>
              <a:gd name="T2" fmla="*/ 50 w 300"/>
              <a:gd name="T3" fmla="*/ 283 h 333"/>
              <a:gd name="T4" fmla="*/ 250 w 300"/>
              <a:gd name="T5" fmla="*/ 283 h 333"/>
              <a:gd name="T6" fmla="*/ 267 w 300"/>
              <a:gd name="T7" fmla="*/ 267 h 333"/>
              <a:gd name="T8" fmla="*/ 250 w 300"/>
              <a:gd name="T9" fmla="*/ 250 h 333"/>
              <a:gd name="T10" fmla="*/ 50 w 300"/>
              <a:gd name="T11" fmla="*/ 250 h 333"/>
              <a:gd name="T12" fmla="*/ 34 w 300"/>
              <a:gd name="T13" fmla="*/ 267 h 333"/>
              <a:gd name="T14" fmla="*/ 100 w 300"/>
              <a:gd name="T15" fmla="*/ 183 h 333"/>
              <a:gd name="T16" fmla="*/ 117 w 300"/>
              <a:gd name="T17" fmla="*/ 200 h 333"/>
              <a:gd name="T18" fmla="*/ 184 w 300"/>
              <a:gd name="T19" fmla="*/ 200 h 333"/>
              <a:gd name="T20" fmla="*/ 200 w 300"/>
              <a:gd name="T21" fmla="*/ 183 h 333"/>
              <a:gd name="T22" fmla="*/ 200 w 300"/>
              <a:gd name="T23" fmla="*/ 150 h 333"/>
              <a:gd name="T24" fmla="*/ 184 w 300"/>
              <a:gd name="T25" fmla="*/ 133 h 333"/>
              <a:gd name="T26" fmla="*/ 117 w 300"/>
              <a:gd name="T27" fmla="*/ 133 h 333"/>
              <a:gd name="T28" fmla="*/ 100 w 300"/>
              <a:gd name="T29" fmla="*/ 150 h 333"/>
              <a:gd name="T30" fmla="*/ 100 w 300"/>
              <a:gd name="T31" fmla="*/ 183 h 333"/>
              <a:gd name="T32" fmla="*/ 100 w 300"/>
              <a:gd name="T33" fmla="*/ 233 h 333"/>
              <a:gd name="T34" fmla="*/ 67 w 300"/>
              <a:gd name="T35" fmla="*/ 200 h 333"/>
              <a:gd name="T36" fmla="*/ 67 w 300"/>
              <a:gd name="T37" fmla="*/ 133 h 333"/>
              <a:gd name="T38" fmla="*/ 100 w 300"/>
              <a:gd name="T39" fmla="*/ 100 h 333"/>
              <a:gd name="T40" fmla="*/ 200 w 300"/>
              <a:gd name="T41" fmla="*/ 100 h 333"/>
              <a:gd name="T42" fmla="*/ 234 w 300"/>
              <a:gd name="T43" fmla="*/ 133 h 333"/>
              <a:gd name="T44" fmla="*/ 234 w 300"/>
              <a:gd name="T45" fmla="*/ 200 h 333"/>
              <a:gd name="T46" fmla="*/ 200 w 300"/>
              <a:gd name="T47" fmla="*/ 233 h 333"/>
              <a:gd name="T48" fmla="*/ 100 w 300"/>
              <a:gd name="T49" fmla="*/ 233 h 333"/>
              <a:gd name="T50" fmla="*/ 250 w 300"/>
              <a:gd name="T51" fmla="*/ 50 h 333"/>
              <a:gd name="T52" fmla="*/ 50 w 300"/>
              <a:gd name="T53" fmla="*/ 50 h 333"/>
              <a:gd name="T54" fmla="*/ 34 w 300"/>
              <a:gd name="T55" fmla="*/ 67 h 333"/>
              <a:gd name="T56" fmla="*/ 50 w 300"/>
              <a:gd name="T57" fmla="*/ 83 h 333"/>
              <a:gd name="T58" fmla="*/ 250 w 300"/>
              <a:gd name="T59" fmla="*/ 83 h 333"/>
              <a:gd name="T60" fmla="*/ 267 w 300"/>
              <a:gd name="T61" fmla="*/ 67 h 333"/>
              <a:gd name="T62" fmla="*/ 250 w 300"/>
              <a:gd name="T63" fmla="*/ 50 h 333"/>
              <a:gd name="T64" fmla="*/ 17 w 300"/>
              <a:gd name="T65" fmla="*/ 33 h 333"/>
              <a:gd name="T66" fmla="*/ 284 w 300"/>
              <a:gd name="T67" fmla="*/ 33 h 333"/>
              <a:gd name="T68" fmla="*/ 300 w 300"/>
              <a:gd name="T69" fmla="*/ 17 h 333"/>
              <a:gd name="T70" fmla="*/ 284 w 300"/>
              <a:gd name="T71" fmla="*/ 0 h 333"/>
              <a:gd name="T72" fmla="*/ 17 w 300"/>
              <a:gd name="T73" fmla="*/ 0 h 333"/>
              <a:gd name="T74" fmla="*/ 0 w 300"/>
              <a:gd name="T75" fmla="*/ 17 h 333"/>
              <a:gd name="T76" fmla="*/ 17 w 300"/>
              <a:gd name="T77" fmla="*/ 33 h 333"/>
              <a:gd name="T78" fmla="*/ 300 w 300"/>
              <a:gd name="T79" fmla="*/ 317 h 333"/>
              <a:gd name="T80" fmla="*/ 284 w 300"/>
              <a:gd name="T81" fmla="*/ 333 h 333"/>
              <a:gd name="T82" fmla="*/ 17 w 300"/>
              <a:gd name="T83" fmla="*/ 333 h 333"/>
              <a:gd name="T84" fmla="*/ 0 w 300"/>
              <a:gd name="T85" fmla="*/ 317 h 333"/>
              <a:gd name="T86" fmla="*/ 17 w 300"/>
              <a:gd name="T87" fmla="*/ 300 h 333"/>
              <a:gd name="T88" fmla="*/ 284 w 300"/>
              <a:gd name="T89" fmla="*/ 300 h 333"/>
              <a:gd name="T90" fmla="*/ 300 w 300"/>
              <a:gd name="T91" fmla="*/ 31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00" h="333">
                <a:moveTo>
                  <a:pt x="34" y="267"/>
                </a:moveTo>
                <a:cubicBezTo>
                  <a:pt x="34" y="276"/>
                  <a:pt x="41" y="283"/>
                  <a:pt x="50" y="283"/>
                </a:cubicBezTo>
                <a:lnTo>
                  <a:pt x="250" y="283"/>
                </a:lnTo>
                <a:cubicBezTo>
                  <a:pt x="260" y="283"/>
                  <a:pt x="267" y="276"/>
                  <a:pt x="267" y="267"/>
                </a:cubicBezTo>
                <a:cubicBezTo>
                  <a:pt x="267" y="257"/>
                  <a:pt x="260" y="250"/>
                  <a:pt x="250" y="250"/>
                </a:cubicBezTo>
                <a:lnTo>
                  <a:pt x="50" y="250"/>
                </a:lnTo>
                <a:cubicBezTo>
                  <a:pt x="41" y="250"/>
                  <a:pt x="34" y="257"/>
                  <a:pt x="34" y="267"/>
                </a:cubicBezTo>
                <a:close/>
                <a:moveTo>
                  <a:pt x="100" y="183"/>
                </a:moveTo>
                <a:cubicBezTo>
                  <a:pt x="100" y="193"/>
                  <a:pt x="108" y="200"/>
                  <a:pt x="117" y="200"/>
                </a:cubicBezTo>
                <a:lnTo>
                  <a:pt x="184" y="200"/>
                </a:lnTo>
                <a:cubicBezTo>
                  <a:pt x="193" y="200"/>
                  <a:pt x="200" y="193"/>
                  <a:pt x="200" y="183"/>
                </a:cubicBezTo>
                <a:lnTo>
                  <a:pt x="200" y="150"/>
                </a:lnTo>
                <a:cubicBezTo>
                  <a:pt x="200" y="141"/>
                  <a:pt x="193" y="133"/>
                  <a:pt x="184" y="133"/>
                </a:cubicBezTo>
                <a:lnTo>
                  <a:pt x="117" y="133"/>
                </a:lnTo>
                <a:cubicBezTo>
                  <a:pt x="108" y="133"/>
                  <a:pt x="100" y="141"/>
                  <a:pt x="100" y="150"/>
                </a:cubicBezTo>
                <a:lnTo>
                  <a:pt x="100" y="183"/>
                </a:lnTo>
                <a:close/>
                <a:moveTo>
                  <a:pt x="100" y="233"/>
                </a:moveTo>
                <a:cubicBezTo>
                  <a:pt x="82" y="233"/>
                  <a:pt x="67" y="218"/>
                  <a:pt x="67" y="200"/>
                </a:cubicBezTo>
                <a:lnTo>
                  <a:pt x="67" y="133"/>
                </a:lnTo>
                <a:cubicBezTo>
                  <a:pt x="67" y="115"/>
                  <a:pt x="82" y="100"/>
                  <a:pt x="100" y="100"/>
                </a:cubicBezTo>
                <a:lnTo>
                  <a:pt x="200" y="100"/>
                </a:lnTo>
                <a:cubicBezTo>
                  <a:pt x="219" y="100"/>
                  <a:pt x="234" y="115"/>
                  <a:pt x="234" y="133"/>
                </a:cubicBezTo>
                <a:lnTo>
                  <a:pt x="234" y="200"/>
                </a:lnTo>
                <a:cubicBezTo>
                  <a:pt x="234" y="218"/>
                  <a:pt x="219" y="233"/>
                  <a:pt x="200" y="233"/>
                </a:cubicBezTo>
                <a:lnTo>
                  <a:pt x="100" y="233"/>
                </a:lnTo>
                <a:close/>
                <a:moveTo>
                  <a:pt x="250" y="50"/>
                </a:moveTo>
                <a:lnTo>
                  <a:pt x="50" y="50"/>
                </a:lnTo>
                <a:cubicBezTo>
                  <a:pt x="41" y="50"/>
                  <a:pt x="34" y="57"/>
                  <a:pt x="34" y="67"/>
                </a:cubicBezTo>
                <a:cubicBezTo>
                  <a:pt x="34" y="76"/>
                  <a:pt x="41" y="83"/>
                  <a:pt x="50" y="83"/>
                </a:cubicBezTo>
                <a:lnTo>
                  <a:pt x="250" y="83"/>
                </a:lnTo>
                <a:cubicBezTo>
                  <a:pt x="260" y="83"/>
                  <a:pt x="267" y="76"/>
                  <a:pt x="267" y="67"/>
                </a:cubicBezTo>
                <a:cubicBezTo>
                  <a:pt x="267" y="57"/>
                  <a:pt x="260" y="50"/>
                  <a:pt x="250" y="50"/>
                </a:cubicBezTo>
                <a:close/>
                <a:moveTo>
                  <a:pt x="17" y="33"/>
                </a:moveTo>
                <a:lnTo>
                  <a:pt x="284" y="33"/>
                </a:lnTo>
                <a:cubicBezTo>
                  <a:pt x="293" y="33"/>
                  <a:pt x="300" y="26"/>
                  <a:pt x="300" y="17"/>
                </a:cubicBezTo>
                <a:cubicBezTo>
                  <a:pt x="300" y="7"/>
                  <a:pt x="293" y="0"/>
                  <a:pt x="284" y="0"/>
                </a:cubicBezTo>
                <a:lnTo>
                  <a:pt x="17" y="0"/>
                </a:lnTo>
                <a:cubicBezTo>
                  <a:pt x="8" y="0"/>
                  <a:pt x="0" y="7"/>
                  <a:pt x="0" y="17"/>
                </a:cubicBezTo>
                <a:cubicBezTo>
                  <a:pt x="0" y="26"/>
                  <a:pt x="8" y="33"/>
                  <a:pt x="17" y="33"/>
                </a:cubicBezTo>
                <a:close/>
                <a:moveTo>
                  <a:pt x="300" y="317"/>
                </a:moveTo>
                <a:cubicBezTo>
                  <a:pt x="300" y="326"/>
                  <a:pt x="293" y="333"/>
                  <a:pt x="284" y="333"/>
                </a:cubicBezTo>
                <a:lnTo>
                  <a:pt x="17" y="333"/>
                </a:lnTo>
                <a:cubicBezTo>
                  <a:pt x="8" y="333"/>
                  <a:pt x="0" y="326"/>
                  <a:pt x="0" y="317"/>
                </a:cubicBezTo>
                <a:cubicBezTo>
                  <a:pt x="0" y="307"/>
                  <a:pt x="8" y="300"/>
                  <a:pt x="17" y="300"/>
                </a:cubicBezTo>
                <a:lnTo>
                  <a:pt x="284" y="300"/>
                </a:lnTo>
                <a:cubicBezTo>
                  <a:pt x="293" y="300"/>
                  <a:pt x="300" y="307"/>
                  <a:pt x="300" y="3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AEDA2987-0C33-47AF-A6B7-663A66B8432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309101" y="2660650"/>
            <a:ext cx="250825" cy="227013"/>
          </a:xfrm>
          <a:custGeom>
            <a:avLst/>
            <a:gdLst>
              <a:gd name="T0" fmla="*/ 66 w 333"/>
              <a:gd name="T1" fmla="*/ 33 h 300"/>
              <a:gd name="T2" fmla="*/ 50 w 333"/>
              <a:gd name="T3" fmla="*/ 50 h 300"/>
              <a:gd name="T4" fmla="*/ 50 w 333"/>
              <a:gd name="T5" fmla="*/ 250 h 300"/>
              <a:gd name="T6" fmla="*/ 66 w 333"/>
              <a:gd name="T7" fmla="*/ 266 h 300"/>
              <a:gd name="T8" fmla="*/ 83 w 333"/>
              <a:gd name="T9" fmla="*/ 250 h 300"/>
              <a:gd name="T10" fmla="*/ 83 w 333"/>
              <a:gd name="T11" fmla="*/ 50 h 300"/>
              <a:gd name="T12" fmla="*/ 66 w 333"/>
              <a:gd name="T13" fmla="*/ 33 h 300"/>
              <a:gd name="T14" fmla="*/ 200 w 333"/>
              <a:gd name="T15" fmla="*/ 116 h 300"/>
              <a:gd name="T16" fmla="*/ 183 w 333"/>
              <a:gd name="T17" fmla="*/ 100 h 300"/>
              <a:gd name="T18" fmla="*/ 150 w 333"/>
              <a:gd name="T19" fmla="*/ 100 h 300"/>
              <a:gd name="T20" fmla="*/ 133 w 333"/>
              <a:gd name="T21" fmla="*/ 116 h 300"/>
              <a:gd name="T22" fmla="*/ 133 w 333"/>
              <a:gd name="T23" fmla="*/ 183 h 300"/>
              <a:gd name="T24" fmla="*/ 150 w 333"/>
              <a:gd name="T25" fmla="*/ 200 h 300"/>
              <a:gd name="T26" fmla="*/ 183 w 333"/>
              <a:gd name="T27" fmla="*/ 200 h 300"/>
              <a:gd name="T28" fmla="*/ 200 w 333"/>
              <a:gd name="T29" fmla="*/ 183 h 300"/>
              <a:gd name="T30" fmla="*/ 200 w 333"/>
              <a:gd name="T31" fmla="*/ 116 h 300"/>
              <a:gd name="T32" fmla="*/ 233 w 333"/>
              <a:gd name="T33" fmla="*/ 200 h 300"/>
              <a:gd name="T34" fmla="*/ 200 w 333"/>
              <a:gd name="T35" fmla="*/ 233 h 300"/>
              <a:gd name="T36" fmla="*/ 133 w 333"/>
              <a:gd name="T37" fmla="*/ 233 h 300"/>
              <a:gd name="T38" fmla="*/ 100 w 333"/>
              <a:gd name="T39" fmla="*/ 200 h 300"/>
              <a:gd name="T40" fmla="*/ 100 w 333"/>
              <a:gd name="T41" fmla="*/ 100 h 300"/>
              <a:gd name="T42" fmla="*/ 133 w 333"/>
              <a:gd name="T43" fmla="*/ 66 h 300"/>
              <a:gd name="T44" fmla="*/ 200 w 333"/>
              <a:gd name="T45" fmla="*/ 66 h 300"/>
              <a:gd name="T46" fmla="*/ 233 w 333"/>
              <a:gd name="T47" fmla="*/ 100 h 300"/>
              <a:gd name="T48" fmla="*/ 233 w 333"/>
              <a:gd name="T49" fmla="*/ 200 h 300"/>
              <a:gd name="T50" fmla="*/ 283 w 333"/>
              <a:gd name="T51" fmla="*/ 250 h 300"/>
              <a:gd name="T52" fmla="*/ 283 w 333"/>
              <a:gd name="T53" fmla="*/ 50 h 300"/>
              <a:gd name="T54" fmla="*/ 266 w 333"/>
              <a:gd name="T55" fmla="*/ 33 h 300"/>
              <a:gd name="T56" fmla="*/ 250 w 333"/>
              <a:gd name="T57" fmla="*/ 50 h 300"/>
              <a:gd name="T58" fmla="*/ 250 w 333"/>
              <a:gd name="T59" fmla="*/ 250 h 300"/>
              <a:gd name="T60" fmla="*/ 266 w 333"/>
              <a:gd name="T61" fmla="*/ 266 h 300"/>
              <a:gd name="T62" fmla="*/ 283 w 333"/>
              <a:gd name="T63" fmla="*/ 250 h 300"/>
              <a:gd name="T64" fmla="*/ 300 w 333"/>
              <a:gd name="T65" fmla="*/ 16 h 300"/>
              <a:gd name="T66" fmla="*/ 300 w 333"/>
              <a:gd name="T67" fmla="*/ 283 h 300"/>
              <a:gd name="T68" fmla="*/ 316 w 333"/>
              <a:gd name="T69" fmla="*/ 300 h 300"/>
              <a:gd name="T70" fmla="*/ 333 w 333"/>
              <a:gd name="T71" fmla="*/ 283 h 300"/>
              <a:gd name="T72" fmla="*/ 333 w 333"/>
              <a:gd name="T73" fmla="*/ 16 h 300"/>
              <a:gd name="T74" fmla="*/ 316 w 333"/>
              <a:gd name="T75" fmla="*/ 0 h 300"/>
              <a:gd name="T76" fmla="*/ 300 w 333"/>
              <a:gd name="T77" fmla="*/ 16 h 300"/>
              <a:gd name="T78" fmla="*/ 16 w 333"/>
              <a:gd name="T79" fmla="*/ 300 h 300"/>
              <a:gd name="T80" fmla="*/ 0 w 333"/>
              <a:gd name="T81" fmla="*/ 283 h 300"/>
              <a:gd name="T82" fmla="*/ 0 w 333"/>
              <a:gd name="T83" fmla="*/ 16 h 300"/>
              <a:gd name="T84" fmla="*/ 16 w 333"/>
              <a:gd name="T85" fmla="*/ 0 h 300"/>
              <a:gd name="T86" fmla="*/ 33 w 333"/>
              <a:gd name="T87" fmla="*/ 16 h 300"/>
              <a:gd name="T88" fmla="*/ 33 w 333"/>
              <a:gd name="T89" fmla="*/ 283 h 300"/>
              <a:gd name="T90" fmla="*/ 16 w 333"/>
              <a:gd name="T91" fmla="*/ 30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33" h="300">
                <a:moveTo>
                  <a:pt x="66" y="33"/>
                </a:moveTo>
                <a:cubicBezTo>
                  <a:pt x="57" y="33"/>
                  <a:pt x="50" y="40"/>
                  <a:pt x="50" y="50"/>
                </a:cubicBezTo>
                <a:lnTo>
                  <a:pt x="50" y="250"/>
                </a:lnTo>
                <a:cubicBezTo>
                  <a:pt x="50" y="259"/>
                  <a:pt x="57" y="266"/>
                  <a:pt x="66" y="266"/>
                </a:cubicBezTo>
                <a:cubicBezTo>
                  <a:pt x="76" y="266"/>
                  <a:pt x="83" y="259"/>
                  <a:pt x="83" y="250"/>
                </a:cubicBezTo>
                <a:lnTo>
                  <a:pt x="83" y="50"/>
                </a:lnTo>
                <a:cubicBezTo>
                  <a:pt x="83" y="40"/>
                  <a:pt x="76" y="33"/>
                  <a:pt x="66" y="33"/>
                </a:cubicBezTo>
                <a:close/>
                <a:moveTo>
                  <a:pt x="200" y="116"/>
                </a:moveTo>
                <a:cubicBezTo>
                  <a:pt x="200" y="107"/>
                  <a:pt x="192" y="100"/>
                  <a:pt x="183" y="100"/>
                </a:cubicBezTo>
                <a:lnTo>
                  <a:pt x="150" y="100"/>
                </a:lnTo>
                <a:cubicBezTo>
                  <a:pt x="140" y="100"/>
                  <a:pt x="133" y="107"/>
                  <a:pt x="133" y="116"/>
                </a:cubicBezTo>
                <a:lnTo>
                  <a:pt x="133" y="183"/>
                </a:lnTo>
                <a:cubicBezTo>
                  <a:pt x="133" y="192"/>
                  <a:pt x="140" y="200"/>
                  <a:pt x="150" y="200"/>
                </a:cubicBezTo>
                <a:lnTo>
                  <a:pt x="183" y="200"/>
                </a:lnTo>
                <a:cubicBezTo>
                  <a:pt x="192" y="200"/>
                  <a:pt x="200" y="192"/>
                  <a:pt x="200" y="183"/>
                </a:cubicBezTo>
                <a:lnTo>
                  <a:pt x="200" y="116"/>
                </a:lnTo>
                <a:close/>
                <a:moveTo>
                  <a:pt x="233" y="200"/>
                </a:moveTo>
                <a:cubicBezTo>
                  <a:pt x="233" y="218"/>
                  <a:pt x="218" y="233"/>
                  <a:pt x="200" y="233"/>
                </a:cubicBezTo>
                <a:lnTo>
                  <a:pt x="133" y="233"/>
                </a:lnTo>
                <a:cubicBezTo>
                  <a:pt x="115" y="233"/>
                  <a:pt x="100" y="218"/>
                  <a:pt x="100" y="200"/>
                </a:cubicBezTo>
                <a:lnTo>
                  <a:pt x="100" y="100"/>
                </a:lnTo>
                <a:cubicBezTo>
                  <a:pt x="100" y="81"/>
                  <a:pt x="115" y="66"/>
                  <a:pt x="133" y="66"/>
                </a:cubicBezTo>
                <a:lnTo>
                  <a:pt x="200" y="66"/>
                </a:lnTo>
                <a:cubicBezTo>
                  <a:pt x="218" y="66"/>
                  <a:pt x="233" y="81"/>
                  <a:pt x="233" y="100"/>
                </a:cubicBezTo>
                <a:lnTo>
                  <a:pt x="233" y="200"/>
                </a:lnTo>
                <a:close/>
                <a:moveTo>
                  <a:pt x="283" y="250"/>
                </a:moveTo>
                <a:lnTo>
                  <a:pt x="283" y="50"/>
                </a:lnTo>
                <a:cubicBezTo>
                  <a:pt x="283" y="40"/>
                  <a:pt x="276" y="33"/>
                  <a:pt x="266" y="33"/>
                </a:cubicBezTo>
                <a:cubicBezTo>
                  <a:pt x="257" y="33"/>
                  <a:pt x="250" y="40"/>
                  <a:pt x="250" y="50"/>
                </a:cubicBezTo>
                <a:lnTo>
                  <a:pt x="250" y="250"/>
                </a:lnTo>
                <a:cubicBezTo>
                  <a:pt x="250" y="259"/>
                  <a:pt x="257" y="266"/>
                  <a:pt x="266" y="266"/>
                </a:cubicBezTo>
                <a:cubicBezTo>
                  <a:pt x="276" y="266"/>
                  <a:pt x="283" y="259"/>
                  <a:pt x="283" y="250"/>
                </a:cubicBezTo>
                <a:close/>
                <a:moveTo>
                  <a:pt x="300" y="16"/>
                </a:moveTo>
                <a:lnTo>
                  <a:pt x="300" y="283"/>
                </a:lnTo>
                <a:cubicBezTo>
                  <a:pt x="300" y="292"/>
                  <a:pt x="307" y="300"/>
                  <a:pt x="316" y="300"/>
                </a:cubicBezTo>
                <a:cubicBezTo>
                  <a:pt x="326" y="300"/>
                  <a:pt x="333" y="292"/>
                  <a:pt x="333" y="283"/>
                </a:cubicBezTo>
                <a:lnTo>
                  <a:pt x="333" y="16"/>
                </a:lnTo>
                <a:cubicBezTo>
                  <a:pt x="333" y="7"/>
                  <a:pt x="326" y="0"/>
                  <a:pt x="316" y="0"/>
                </a:cubicBezTo>
                <a:cubicBezTo>
                  <a:pt x="307" y="0"/>
                  <a:pt x="300" y="7"/>
                  <a:pt x="300" y="16"/>
                </a:cubicBezTo>
                <a:close/>
                <a:moveTo>
                  <a:pt x="16" y="300"/>
                </a:moveTo>
                <a:cubicBezTo>
                  <a:pt x="7" y="300"/>
                  <a:pt x="0" y="292"/>
                  <a:pt x="0" y="283"/>
                </a:cubicBezTo>
                <a:lnTo>
                  <a:pt x="0" y="16"/>
                </a:lnTo>
                <a:cubicBezTo>
                  <a:pt x="0" y="7"/>
                  <a:pt x="7" y="0"/>
                  <a:pt x="16" y="0"/>
                </a:cubicBezTo>
                <a:cubicBezTo>
                  <a:pt x="26" y="0"/>
                  <a:pt x="33" y="7"/>
                  <a:pt x="33" y="16"/>
                </a:cubicBezTo>
                <a:lnTo>
                  <a:pt x="33" y="283"/>
                </a:lnTo>
                <a:cubicBezTo>
                  <a:pt x="33" y="292"/>
                  <a:pt x="26" y="300"/>
                  <a:pt x="16" y="3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EEF915D7-4994-400D-97A8-EBADBAA0FBE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805863" y="2647950"/>
            <a:ext cx="250825" cy="227013"/>
          </a:xfrm>
          <a:custGeom>
            <a:avLst/>
            <a:gdLst>
              <a:gd name="T0" fmla="*/ 50 w 333"/>
              <a:gd name="T1" fmla="*/ 267 h 300"/>
              <a:gd name="T2" fmla="*/ 83 w 333"/>
              <a:gd name="T3" fmla="*/ 267 h 300"/>
              <a:gd name="T4" fmla="*/ 83 w 333"/>
              <a:gd name="T5" fmla="*/ 33 h 300"/>
              <a:gd name="T6" fmla="*/ 50 w 333"/>
              <a:gd name="T7" fmla="*/ 33 h 300"/>
              <a:gd name="T8" fmla="*/ 50 w 333"/>
              <a:gd name="T9" fmla="*/ 267 h 300"/>
              <a:gd name="T10" fmla="*/ 200 w 333"/>
              <a:gd name="T11" fmla="*/ 100 h 300"/>
              <a:gd name="T12" fmla="*/ 133 w 333"/>
              <a:gd name="T13" fmla="*/ 100 h 300"/>
              <a:gd name="T14" fmla="*/ 133 w 333"/>
              <a:gd name="T15" fmla="*/ 200 h 300"/>
              <a:gd name="T16" fmla="*/ 200 w 333"/>
              <a:gd name="T17" fmla="*/ 200 h 300"/>
              <a:gd name="T18" fmla="*/ 200 w 333"/>
              <a:gd name="T19" fmla="*/ 100 h 300"/>
              <a:gd name="T20" fmla="*/ 233 w 333"/>
              <a:gd name="T21" fmla="*/ 233 h 300"/>
              <a:gd name="T22" fmla="*/ 100 w 333"/>
              <a:gd name="T23" fmla="*/ 233 h 300"/>
              <a:gd name="T24" fmla="*/ 100 w 333"/>
              <a:gd name="T25" fmla="*/ 67 h 300"/>
              <a:gd name="T26" fmla="*/ 233 w 333"/>
              <a:gd name="T27" fmla="*/ 67 h 300"/>
              <a:gd name="T28" fmla="*/ 233 w 333"/>
              <a:gd name="T29" fmla="*/ 233 h 300"/>
              <a:gd name="T30" fmla="*/ 250 w 333"/>
              <a:gd name="T31" fmla="*/ 267 h 300"/>
              <a:gd name="T32" fmla="*/ 283 w 333"/>
              <a:gd name="T33" fmla="*/ 267 h 300"/>
              <a:gd name="T34" fmla="*/ 283 w 333"/>
              <a:gd name="T35" fmla="*/ 33 h 300"/>
              <a:gd name="T36" fmla="*/ 250 w 333"/>
              <a:gd name="T37" fmla="*/ 33 h 300"/>
              <a:gd name="T38" fmla="*/ 250 w 333"/>
              <a:gd name="T39" fmla="*/ 267 h 300"/>
              <a:gd name="T40" fmla="*/ 300 w 333"/>
              <a:gd name="T41" fmla="*/ 300 h 300"/>
              <a:gd name="T42" fmla="*/ 333 w 333"/>
              <a:gd name="T43" fmla="*/ 300 h 300"/>
              <a:gd name="T44" fmla="*/ 333 w 333"/>
              <a:gd name="T45" fmla="*/ 0 h 300"/>
              <a:gd name="T46" fmla="*/ 300 w 333"/>
              <a:gd name="T47" fmla="*/ 0 h 300"/>
              <a:gd name="T48" fmla="*/ 300 w 333"/>
              <a:gd name="T49" fmla="*/ 300 h 300"/>
              <a:gd name="T50" fmla="*/ 0 w 333"/>
              <a:gd name="T51" fmla="*/ 0 h 300"/>
              <a:gd name="T52" fmla="*/ 33 w 333"/>
              <a:gd name="T53" fmla="*/ 0 h 300"/>
              <a:gd name="T54" fmla="*/ 33 w 333"/>
              <a:gd name="T55" fmla="*/ 300 h 300"/>
              <a:gd name="T56" fmla="*/ 0 w 333"/>
              <a:gd name="T57" fmla="*/ 300 h 300"/>
              <a:gd name="T58" fmla="*/ 0 w 333"/>
              <a:gd name="T59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3" h="300">
                <a:moveTo>
                  <a:pt x="50" y="267"/>
                </a:moveTo>
                <a:lnTo>
                  <a:pt x="83" y="267"/>
                </a:lnTo>
                <a:lnTo>
                  <a:pt x="83" y="33"/>
                </a:lnTo>
                <a:lnTo>
                  <a:pt x="50" y="33"/>
                </a:lnTo>
                <a:lnTo>
                  <a:pt x="50" y="267"/>
                </a:lnTo>
                <a:close/>
                <a:moveTo>
                  <a:pt x="200" y="100"/>
                </a:moveTo>
                <a:lnTo>
                  <a:pt x="133" y="100"/>
                </a:lnTo>
                <a:lnTo>
                  <a:pt x="133" y="200"/>
                </a:lnTo>
                <a:lnTo>
                  <a:pt x="200" y="200"/>
                </a:lnTo>
                <a:lnTo>
                  <a:pt x="200" y="100"/>
                </a:lnTo>
                <a:close/>
                <a:moveTo>
                  <a:pt x="233" y="233"/>
                </a:moveTo>
                <a:lnTo>
                  <a:pt x="100" y="233"/>
                </a:lnTo>
                <a:lnTo>
                  <a:pt x="100" y="67"/>
                </a:lnTo>
                <a:lnTo>
                  <a:pt x="233" y="67"/>
                </a:lnTo>
                <a:lnTo>
                  <a:pt x="233" y="233"/>
                </a:lnTo>
                <a:close/>
                <a:moveTo>
                  <a:pt x="250" y="267"/>
                </a:moveTo>
                <a:lnTo>
                  <a:pt x="283" y="267"/>
                </a:lnTo>
                <a:lnTo>
                  <a:pt x="283" y="33"/>
                </a:lnTo>
                <a:lnTo>
                  <a:pt x="250" y="33"/>
                </a:lnTo>
                <a:lnTo>
                  <a:pt x="250" y="267"/>
                </a:lnTo>
                <a:close/>
                <a:moveTo>
                  <a:pt x="300" y="300"/>
                </a:moveTo>
                <a:lnTo>
                  <a:pt x="333" y="300"/>
                </a:lnTo>
                <a:lnTo>
                  <a:pt x="333" y="0"/>
                </a:lnTo>
                <a:lnTo>
                  <a:pt x="300" y="0"/>
                </a:lnTo>
                <a:lnTo>
                  <a:pt x="300" y="300"/>
                </a:lnTo>
                <a:close/>
                <a:moveTo>
                  <a:pt x="0" y="0"/>
                </a:moveTo>
                <a:lnTo>
                  <a:pt x="33" y="0"/>
                </a:lnTo>
                <a:lnTo>
                  <a:pt x="33" y="300"/>
                </a:lnTo>
                <a:lnTo>
                  <a:pt x="0" y="3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6">
            <a:extLst>
              <a:ext uri="{FF2B5EF4-FFF2-40B4-BE49-F238E27FC236}">
                <a16:creationId xmlns:a16="http://schemas.microsoft.com/office/drawing/2014/main" id="{D491CDF5-4734-40BA-B422-60EEA789D9E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302626" y="2647950"/>
            <a:ext cx="252413" cy="252413"/>
          </a:xfrm>
          <a:custGeom>
            <a:avLst/>
            <a:gdLst>
              <a:gd name="T0" fmla="*/ 300 w 334"/>
              <a:gd name="T1" fmla="*/ 33 h 333"/>
              <a:gd name="T2" fmla="*/ 100 w 334"/>
              <a:gd name="T3" fmla="*/ 33 h 333"/>
              <a:gd name="T4" fmla="*/ 100 w 334"/>
              <a:gd name="T5" fmla="*/ 167 h 333"/>
              <a:gd name="T6" fmla="*/ 300 w 334"/>
              <a:gd name="T7" fmla="*/ 167 h 333"/>
              <a:gd name="T8" fmla="*/ 300 w 334"/>
              <a:gd name="T9" fmla="*/ 33 h 333"/>
              <a:gd name="T10" fmla="*/ 334 w 334"/>
              <a:gd name="T11" fmla="*/ 200 h 333"/>
              <a:gd name="T12" fmla="*/ 67 w 334"/>
              <a:gd name="T13" fmla="*/ 200 h 333"/>
              <a:gd name="T14" fmla="*/ 67 w 334"/>
              <a:gd name="T15" fmla="*/ 0 h 333"/>
              <a:gd name="T16" fmla="*/ 334 w 334"/>
              <a:gd name="T17" fmla="*/ 0 h 333"/>
              <a:gd name="T18" fmla="*/ 334 w 334"/>
              <a:gd name="T19" fmla="*/ 200 h 333"/>
              <a:gd name="T20" fmla="*/ 0 w 334"/>
              <a:gd name="T21" fmla="*/ 0 h 333"/>
              <a:gd name="T22" fmla="*/ 34 w 334"/>
              <a:gd name="T23" fmla="*/ 0 h 333"/>
              <a:gd name="T24" fmla="*/ 34 w 334"/>
              <a:gd name="T25" fmla="*/ 333 h 333"/>
              <a:gd name="T26" fmla="*/ 0 w 334"/>
              <a:gd name="T27" fmla="*/ 333 h 333"/>
              <a:gd name="T28" fmla="*/ 0 w 334"/>
              <a:gd name="T2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4" h="333">
                <a:moveTo>
                  <a:pt x="300" y="33"/>
                </a:moveTo>
                <a:lnTo>
                  <a:pt x="100" y="33"/>
                </a:lnTo>
                <a:lnTo>
                  <a:pt x="100" y="167"/>
                </a:lnTo>
                <a:lnTo>
                  <a:pt x="300" y="167"/>
                </a:lnTo>
                <a:lnTo>
                  <a:pt x="300" y="33"/>
                </a:lnTo>
                <a:close/>
                <a:moveTo>
                  <a:pt x="334" y="200"/>
                </a:moveTo>
                <a:lnTo>
                  <a:pt x="67" y="200"/>
                </a:lnTo>
                <a:lnTo>
                  <a:pt x="67" y="0"/>
                </a:lnTo>
                <a:lnTo>
                  <a:pt x="334" y="0"/>
                </a:lnTo>
                <a:lnTo>
                  <a:pt x="334" y="200"/>
                </a:lnTo>
                <a:close/>
                <a:moveTo>
                  <a:pt x="0" y="0"/>
                </a:moveTo>
                <a:lnTo>
                  <a:pt x="34" y="0"/>
                </a:lnTo>
                <a:lnTo>
                  <a:pt x="34" y="333"/>
                </a:lnTo>
                <a:lnTo>
                  <a:pt x="0" y="33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7">
            <a:extLst>
              <a:ext uri="{FF2B5EF4-FFF2-40B4-BE49-F238E27FC236}">
                <a16:creationId xmlns:a16="http://schemas.microsoft.com/office/drawing/2014/main" id="{DC555EC1-5716-4287-81E6-3C9EA70C589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99388" y="2647950"/>
            <a:ext cx="252413" cy="252413"/>
          </a:xfrm>
          <a:custGeom>
            <a:avLst/>
            <a:gdLst>
              <a:gd name="T0" fmla="*/ 300 w 333"/>
              <a:gd name="T1" fmla="*/ 167 h 333"/>
              <a:gd name="T2" fmla="*/ 33 w 333"/>
              <a:gd name="T3" fmla="*/ 167 h 333"/>
              <a:gd name="T4" fmla="*/ 33 w 333"/>
              <a:gd name="T5" fmla="*/ 33 h 333"/>
              <a:gd name="T6" fmla="*/ 300 w 333"/>
              <a:gd name="T7" fmla="*/ 33 h 333"/>
              <a:gd name="T8" fmla="*/ 300 w 333"/>
              <a:gd name="T9" fmla="*/ 167 h 333"/>
              <a:gd name="T10" fmla="*/ 0 w 333"/>
              <a:gd name="T11" fmla="*/ 0 h 333"/>
              <a:gd name="T12" fmla="*/ 0 w 333"/>
              <a:gd name="T13" fmla="*/ 333 h 333"/>
              <a:gd name="T14" fmla="*/ 33 w 333"/>
              <a:gd name="T15" fmla="*/ 333 h 333"/>
              <a:gd name="T16" fmla="*/ 33 w 333"/>
              <a:gd name="T17" fmla="*/ 200 h 333"/>
              <a:gd name="T18" fmla="*/ 333 w 333"/>
              <a:gd name="T19" fmla="*/ 200 h 333"/>
              <a:gd name="T20" fmla="*/ 333 w 333"/>
              <a:gd name="T21" fmla="*/ 0 h 333"/>
              <a:gd name="T22" fmla="*/ 0 w 333"/>
              <a:gd name="T2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3" h="333">
                <a:moveTo>
                  <a:pt x="300" y="167"/>
                </a:moveTo>
                <a:lnTo>
                  <a:pt x="33" y="167"/>
                </a:lnTo>
                <a:lnTo>
                  <a:pt x="33" y="33"/>
                </a:lnTo>
                <a:lnTo>
                  <a:pt x="300" y="33"/>
                </a:lnTo>
                <a:lnTo>
                  <a:pt x="300" y="167"/>
                </a:lnTo>
                <a:close/>
                <a:moveTo>
                  <a:pt x="0" y="0"/>
                </a:moveTo>
                <a:lnTo>
                  <a:pt x="0" y="333"/>
                </a:lnTo>
                <a:lnTo>
                  <a:pt x="33" y="333"/>
                </a:lnTo>
                <a:lnTo>
                  <a:pt x="33" y="200"/>
                </a:lnTo>
                <a:lnTo>
                  <a:pt x="333" y="200"/>
                </a:lnTo>
                <a:lnTo>
                  <a:pt x="33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8">
            <a:extLst>
              <a:ext uri="{FF2B5EF4-FFF2-40B4-BE49-F238E27FC236}">
                <a16:creationId xmlns:a16="http://schemas.microsoft.com/office/drawing/2014/main" id="{ECDAF947-CFC8-428E-8EB8-F83FAF31E66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97738" y="2647950"/>
            <a:ext cx="250825" cy="252413"/>
          </a:xfrm>
          <a:custGeom>
            <a:avLst/>
            <a:gdLst>
              <a:gd name="T0" fmla="*/ 300 w 333"/>
              <a:gd name="T1" fmla="*/ 150 h 333"/>
              <a:gd name="T2" fmla="*/ 283 w 333"/>
              <a:gd name="T3" fmla="*/ 167 h 333"/>
              <a:gd name="T4" fmla="*/ 33 w 333"/>
              <a:gd name="T5" fmla="*/ 167 h 333"/>
              <a:gd name="T6" fmla="*/ 33 w 333"/>
              <a:gd name="T7" fmla="*/ 50 h 333"/>
              <a:gd name="T8" fmla="*/ 50 w 333"/>
              <a:gd name="T9" fmla="*/ 33 h 333"/>
              <a:gd name="T10" fmla="*/ 283 w 333"/>
              <a:gd name="T11" fmla="*/ 33 h 333"/>
              <a:gd name="T12" fmla="*/ 300 w 333"/>
              <a:gd name="T13" fmla="*/ 50 h 333"/>
              <a:gd name="T14" fmla="*/ 300 w 333"/>
              <a:gd name="T15" fmla="*/ 150 h 333"/>
              <a:gd name="T16" fmla="*/ 300 w 333"/>
              <a:gd name="T17" fmla="*/ 0 h 333"/>
              <a:gd name="T18" fmla="*/ 33 w 333"/>
              <a:gd name="T19" fmla="*/ 0 h 333"/>
              <a:gd name="T20" fmla="*/ 0 w 333"/>
              <a:gd name="T21" fmla="*/ 33 h 333"/>
              <a:gd name="T22" fmla="*/ 0 w 333"/>
              <a:gd name="T23" fmla="*/ 317 h 333"/>
              <a:gd name="T24" fmla="*/ 17 w 333"/>
              <a:gd name="T25" fmla="*/ 333 h 333"/>
              <a:gd name="T26" fmla="*/ 33 w 333"/>
              <a:gd name="T27" fmla="*/ 317 h 333"/>
              <a:gd name="T28" fmla="*/ 33 w 333"/>
              <a:gd name="T29" fmla="*/ 200 h 333"/>
              <a:gd name="T30" fmla="*/ 300 w 333"/>
              <a:gd name="T31" fmla="*/ 200 h 333"/>
              <a:gd name="T32" fmla="*/ 333 w 333"/>
              <a:gd name="T33" fmla="*/ 167 h 333"/>
              <a:gd name="T34" fmla="*/ 333 w 333"/>
              <a:gd name="T35" fmla="*/ 33 h 333"/>
              <a:gd name="T36" fmla="*/ 300 w 333"/>
              <a:gd name="T3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3" h="333">
                <a:moveTo>
                  <a:pt x="300" y="150"/>
                </a:moveTo>
                <a:cubicBezTo>
                  <a:pt x="300" y="159"/>
                  <a:pt x="293" y="167"/>
                  <a:pt x="283" y="167"/>
                </a:cubicBezTo>
                <a:lnTo>
                  <a:pt x="33" y="167"/>
                </a:lnTo>
                <a:lnTo>
                  <a:pt x="33" y="50"/>
                </a:lnTo>
                <a:cubicBezTo>
                  <a:pt x="33" y="41"/>
                  <a:pt x="41" y="33"/>
                  <a:pt x="50" y="33"/>
                </a:cubicBezTo>
                <a:lnTo>
                  <a:pt x="283" y="33"/>
                </a:lnTo>
                <a:cubicBezTo>
                  <a:pt x="293" y="33"/>
                  <a:pt x="300" y="41"/>
                  <a:pt x="300" y="50"/>
                </a:cubicBezTo>
                <a:lnTo>
                  <a:pt x="300" y="150"/>
                </a:ln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17"/>
                </a:lnTo>
                <a:cubicBezTo>
                  <a:pt x="0" y="326"/>
                  <a:pt x="7" y="333"/>
                  <a:pt x="17" y="333"/>
                </a:cubicBezTo>
                <a:cubicBezTo>
                  <a:pt x="26" y="333"/>
                  <a:pt x="33" y="326"/>
                  <a:pt x="33" y="317"/>
                </a:cubicBezTo>
                <a:lnTo>
                  <a:pt x="33" y="200"/>
                </a:lnTo>
                <a:lnTo>
                  <a:pt x="300" y="200"/>
                </a:lnTo>
                <a:cubicBezTo>
                  <a:pt x="318" y="200"/>
                  <a:pt x="333" y="185"/>
                  <a:pt x="333" y="167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E757F9BD-A72C-4577-9BCB-1C1361EF25E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94501" y="2647950"/>
            <a:ext cx="250825" cy="252413"/>
          </a:xfrm>
          <a:custGeom>
            <a:avLst/>
            <a:gdLst>
              <a:gd name="T0" fmla="*/ 300 w 334"/>
              <a:gd name="T1" fmla="*/ 50 h 333"/>
              <a:gd name="T2" fmla="*/ 284 w 334"/>
              <a:gd name="T3" fmla="*/ 33 h 333"/>
              <a:gd name="T4" fmla="*/ 100 w 334"/>
              <a:gd name="T5" fmla="*/ 33 h 333"/>
              <a:gd name="T6" fmla="*/ 100 w 334"/>
              <a:gd name="T7" fmla="*/ 167 h 333"/>
              <a:gd name="T8" fmla="*/ 284 w 334"/>
              <a:gd name="T9" fmla="*/ 167 h 333"/>
              <a:gd name="T10" fmla="*/ 300 w 334"/>
              <a:gd name="T11" fmla="*/ 150 h 333"/>
              <a:gd name="T12" fmla="*/ 300 w 334"/>
              <a:gd name="T13" fmla="*/ 50 h 333"/>
              <a:gd name="T14" fmla="*/ 334 w 334"/>
              <a:gd name="T15" fmla="*/ 33 h 333"/>
              <a:gd name="T16" fmla="*/ 334 w 334"/>
              <a:gd name="T17" fmla="*/ 167 h 333"/>
              <a:gd name="T18" fmla="*/ 300 w 334"/>
              <a:gd name="T19" fmla="*/ 200 h 333"/>
              <a:gd name="T20" fmla="*/ 67 w 334"/>
              <a:gd name="T21" fmla="*/ 200 h 333"/>
              <a:gd name="T22" fmla="*/ 67 w 334"/>
              <a:gd name="T23" fmla="*/ 0 h 333"/>
              <a:gd name="T24" fmla="*/ 300 w 334"/>
              <a:gd name="T25" fmla="*/ 0 h 333"/>
              <a:gd name="T26" fmla="*/ 334 w 334"/>
              <a:gd name="T27" fmla="*/ 33 h 333"/>
              <a:gd name="T28" fmla="*/ 17 w 334"/>
              <a:gd name="T29" fmla="*/ 0 h 333"/>
              <a:gd name="T30" fmla="*/ 34 w 334"/>
              <a:gd name="T31" fmla="*/ 0 h 333"/>
              <a:gd name="T32" fmla="*/ 34 w 334"/>
              <a:gd name="T33" fmla="*/ 317 h 333"/>
              <a:gd name="T34" fmla="*/ 17 w 334"/>
              <a:gd name="T35" fmla="*/ 333 h 333"/>
              <a:gd name="T36" fmla="*/ 0 w 334"/>
              <a:gd name="T37" fmla="*/ 317 h 333"/>
              <a:gd name="T38" fmla="*/ 0 w 334"/>
              <a:gd name="T39" fmla="*/ 17 h 333"/>
              <a:gd name="T40" fmla="*/ 17 w 334"/>
              <a:gd name="T4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4" h="333">
                <a:moveTo>
                  <a:pt x="300" y="50"/>
                </a:moveTo>
                <a:cubicBezTo>
                  <a:pt x="300" y="41"/>
                  <a:pt x="293" y="33"/>
                  <a:pt x="284" y="33"/>
                </a:cubicBezTo>
                <a:lnTo>
                  <a:pt x="100" y="33"/>
                </a:lnTo>
                <a:lnTo>
                  <a:pt x="100" y="167"/>
                </a:lnTo>
                <a:lnTo>
                  <a:pt x="284" y="167"/>
                </a:lnTo>
                <a:cubicBezTo>
                  <a:pt x="293" y="167"/>
                  <a:pt x="300" y="159"/>
                  <a:pt x="300" y="150"/>
                </a:cubicBezTo>
                <a:lnTo>
                  <a:pt x="300" y="50"/>
                </a:lnTo>
                <a:close/>
                <a:moveTo>
                  <a:pt x="334" y="33"/>
                </a:moveTo>
                <a:lnTo>
                  <a:pt x="334" y="167"/>
                </a:lnTo>
                <a:cubicBezTo>
                  <a:pt x="334" y="185"/>
                  <a:pt x="319" y="200"/>
                  <a:pt x="300" y="200"/>
                </a:cubicBezTo>
                <a:lnTo>
                  <a:pt x="67" y="200"/>
                </a:lnTo>
                <a:lnTo>
                  <a:pt x="67" y="0"/>
                </a:lnTo>
                <a:lnTo>
                  <a:pt x="300" y="0"/>
                </a:lnTo>
                <a:cubicBezTo>
                  <a:pt x="319" y="0"/>
                  <a:pt x="334" y="15"/>
                  <a:pt x="334" y="33"/>
                </a:cubicBezTo>
                <a:close/>
                <a:moveTo>
                  <a:pt x="17" y="0"/>
                </a:moveTo>
                <a:lnTo>
                  <a:pt x="34" y="0"/>
                </a:lnTo>
                <a:lnTo>
                  <a:pt x="34" y="317"/>
                </a:lnTo>
                <a:cubicBezTo>
                  <a:pt x="34" y="326"/>
                  <a:pt x="26" y="333"/>
                  <a:pt x="17" y="333"/>
                </a:cubicBezTo>
                <a:cubicBezTo>
                  <a:pt x="8" y="333"/>
                  <a:pt x="0" y="326"/>
                  <a:pt x="0" y="317"/>
                </a:cubicBezTo>
                <a:lnTo>
                  <a:pt x="0" y="17"/>
                </a:lnTo>
                <a:cubicBezTo>
                  <a:pt x="0" y="7"/>
                  <a:pt x="8" y="0"/>
                  <a:pt x="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0">
            <a:extLst>
              <a:ext uri="{FF2B5EF4-FFF2-40B4-BE49-F238E27FC236}">
                <a16:creationId xmlns:a16="http://schemas.microsoft.com/office/drawing/2014/main" id="{83E50687-60B5-4F40-8940-68BEC280773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91263" y="2647950"/>
            <a:ext cx="250825" cy="252413"/>
          </a:xfrm>
          <a:custGeom>
            <a:avLst/>
            <a:gdLst>
              <a:gd name="T0" fmla="*/ 66 w 333"/>
              <a:gd name="T1" fmla="*/ 200 h 333"/>
              <a:gd name="T2" fmla="*/ 333 w 333"/>
              <a:gd name="T3" fmla="*/ 200 h 333"/>
              <a:gd name="T4" fmla="*/ 333 w 333"/>
              <a:gd name="T5" fmla="*/ 0 h 333"/>
              <a:gd name="T6" fmla="*/ 66 w 333"/>
              <a:gd name="T7" fmla="*/ 0 h 333"/>
              <a:gd name="T8" fmla="*/ 66 w 333"/>
              <a:gd name="T9" fmla="*/ 200 h 333"/>
              <a:gd name="T10" fmla="*/ 0 w 333"/>
              <a:gd name="T11" fmla="*/ 0 h 333"/>
              <a:gd name="T12" fmla="*/ 33 w 333"/>
              <a:gd name="T13" fmla="*/ 0 h 333"/>
              <a:gd name="T14" fmla="*/ 33 w 333"/>
              <a:gd name="T15" fmla="*/ 333 h 333"/>
              <a:gd name="T16" fmla="*/ 0 w 333"/>
              <a:gd name="T17" fmla="*/ 333 h 333"/>
              <a:gd name="T18" fmla="*/ 0 w 333"/>
              <a:gd name="T1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3" h="333">
                <a:moveTo>
                  <a:pt x="66" y="200"/>
                </a:moveTo>
                <a:lnTo>
                  <a:pt x="333" y="200"/>
                </a:lnTo>
                <a:lnTo>
                  <a:pt x="333" y="0"/>
                </a:lnTo>
                <a:lnTo>
                  <a:pt x="66" y="0"/>
                </a:lnTo>
                <a:lnTo>
                  <a:pt x="66" y="200"/>
                </a:lnTo>
                <a:close/>
                <a:moveTo>
                  <a:pt x="0" y="0"/>
                </a:moveTo>
                <a:lnTo>
                  <a:pt x="33" y="0"/>
                </a:lnTo>
                <a:lnTo>
                  <a:pt x="33" y="333"/>
                </a:lnTo>
                <a:lnTo>
                  <a:pt x="0" y="33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1">
            <a:extLst>
              <a:ext uri="{FF2B5EF4-FFF2-40B4-BE49-F238E27FC236}">
                <a16:creationId xmlns:a16="http://schemas.microsoft.com/office/drawing/2014/main" id="{937A7450-077A-414B-A570-368EAAC94DC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817226" y="2139950"/>
            <a:ext cx="250825" cy="254000"/>
          </a:xfrm>
          <a:custGeom>
            <a:avLst/>
            <a:gdLst>
              <a:gd name="T0" fmla="*/ 300 w 333"/>
              <a:gd name="T1" fmla="*/ 0 h 334"/>
              <a:gd name="T2" fmla="*/ 100 w 333"/>
              <a:gd name="T3" fmla="*/ 0 h 334"/>
              <a:gd name="T4" fmla="*/ 66 w 333"/>
              <a:gd name="T5" fmla="*/ 34 h 334"/>
              <a:gd name="T6" fmla="*/ 66 w 333"/>
              <a:gd name="T7" fmla="*/ 167 h 334"/>
              <a:gd name="T8" fmla="*/ 100 w 333"/>
              <a:gd name="T9" fmla="*/ 200 h 334"/>
              <a:gd name="T10" fmla="*/ 300 w 333"/>
              <a:gd name="T11" fmla="*/ 200 h 334"/>
              <a:gd name="T12" fmla="*/ 333 w 333"/>
              <a:gd name="T13" fmla="*/ 167 h 334"/>
              <a:gd name="T14" fmla="*/ 333 w 333"/>
              <a:gd name="T15" fmla="*/ 34 h 334"/>
              <a:gd name="T16" fmla="*/ 300 w 333"/>
              <a:gd name="T17" fmla="*/ 0 h 334"/>
              <a:gd name="T18" fmla="*/ 33 w 333"/>
              <a:gd name="T19" fmla="*/ 17 h 334"/>
              <a:gd name="T20" fmla="*/ 33 w 333"/>
              <a:gd name="T21" fmla="*/ 317 h 334"/>
              <a:gd name="T22" fmla="*/ 16 w 333"/>
              <a:gd name="T23" fmla="*/ 334 h 334"/>
              <a:gd name="T24" fmla="*/ 0 w 333"/>
              <a:gd name="T25" fmla="*/ 317 h 334"/>
              <a:gd name="T26" fmla="*/ 0 w 333"/>
              <a:gd name="T27" fmla="*/ 17 h 334"/>
              <a:gd name="T28" fmla="*/ 16 w 333"/>
              <a:gd name="T29" fmla="*/ 0 h 334"/>
              <a:gd name="T30" fmla="*/ 33 w 333"/>
              <a:gd name="T31" fmla="*/ 1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3" h="334">
                <a:moveTo>
                  <a:pt x="300" y="0"/>
                </a:moveTo>
                <a:lnTo>
                  <a:pt x="100" y="0"/>
                </a:lnTo>
                <a:cubicBezTo>
                  <a:pt x="81" y="0"/>
                  <a:pt x="66" y="15"/>
                  <a:pt x="66" y="34"/>
                </a:cubicBezTo>
                <a:lnTo>
                  <a:pt x="66" y="167"/>
                </a:lnTo>
                <a:cubicBezTo>
                  <a:pt x="66" y="185"/>
                  <a:pt x="81" y="200"/>
                  <a:pt x="100" y="200"/>
                </a:cubicBezTo>
                <a:lnTo>
                  <a:pt x="300" y="200"/>
                </a:lnTo>
                <a:cubicBezTo>
                  <a:pt x="318" y="200"/>
                  <a:pt x="333" y="185"/>
                  <a:pt x="333" y="167"/>
                </a:cubicBez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close/>
                <a:moveTo>
                  <a:pt x="33" y="17"/>
                </a:moveTo>
                <a:lnTo>
                  <a:pt x="33" y="317"/>
                </a:lnTo>
                <a:cubicBezTo>
                  <a:pt x="33" y="326"/>
                  <a:pt x="26" y="334"/>
                  <a:pt x="16" y="334"/>
                </a:cubicBezTo>
                <a:cubicBezTo>
                  <a:pt x="7" y="334"/>
                  <a:pt x="0" y="326"/>
                  <a:pt x="0" y="317"/>
                </a:cubicBezTo>
                <a:lnTo>
                  <a:pt x="0" y="17"/>
                </a:lnTo>
                <a:cubicBezTo>
                  <a:pt x="0" y="8"/>
                  <a:pt x="7" y="0"/>
                  <a:pt x="16" y="0"/>
                </a:cubicBezTo>
                <a:cubicBezTo>
                  <a:pt x="26" y="0"/>
                  <a:pt x="33" y="8"/>
                  <a:pt x="33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2">
            <a:extLst>
              <a:ext uri="{FF2B5EF4-FFF2-40B4-BE49-F238E27FC236}">
                <a16:creationId xmlns:a16="http://schemas.microsoft.com/office/drawing/2014/main" id="{7E385F0D-B061-4717-854C-6217C34BC9C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313988" y="2139950"/>
            <a:ext cx="250825" cy="254000"/>
          </a:xfrm>
          <a:custGeom>
            <a:avLst/>
            <a:gdLst>
              <a:gd name="T0" fmla="*/ 33 w 333"/>
              <a:gd name="T1" fmla="*/ 50 h 334"/>
              <a:gd name="T2" fmla="*/ 67 w 333"/>
              <a:gd name="T3" fmla="*/ 50 h 334"/>
              <a:gd name="T4" fmla="*/ 67 w 333"/>
              <a:gd name="T5" fmla="*/ 0 h 334"/>
              <a:gd name="T6" fmla="*/ 0 w 333"/>
              <a:gd name="T7" fmla="*/ 34 h 334"/>
              <a:gd name="T8" fmla="*/ 33 w 333"/>
              <a:gd name="T9" fmla="*/ 100 h 334"/>
              <a:gd name="T10" fmla="*/ 100 w 333"/>
              <a:gd name="T11" fmla="*/ 67 h 334"/>
              <a:gd name="T12" fmla="*/ 67 w 333"/>
              <a:gd name="T13" fmla="*/ 0 h 334"/>
              <a:gd name="T14" fmla="*/ 33 w 333"/>
              <a:gd name="T15" fmla="*/ 167 h 334"/>
              <a:gd name="T16" fmla="*/ 67 w 333"/>
              <a:gd name="T17" fmla="*/ 167 h 334"/>
              <a:gd name="T18" fmla="*/ 67 w 333"/>
              <a:gd name="T19" fmla="*/ 117 h 334"/>
              <a:gd name="T20" fmla="*/ 0 w 333"/>
              <a:gd name="T21" fmla="*/ 150 h 334"/>
              <a:gd name="T22" fmla="*/ 33 w 333"/>
              <a:gd name="T23" fmla="*/ 217 h 334"/>
              <a:gd name="T24" fmla="*/ 100 w 333"/>
              <a:gd name="T25" fmla="*/ 184 h 334"/>
              <a:gd name="T26" fmla="*/ 67 w 333"/>
              <a:gd name="T27" fmla="*/ 117 h 334"/>
              <a:gd name="T28" fmla="*/ 33 w 333"/>
              <a:gd name="T29" fmla="*/ 284 h 334"/>
              <a:gd name="T30" fmla="*/ 67 w 333"/>
              <a:gd name="T31" fmla="*/ 284 h 334"/>
              <a:gd name="T32" fmla="*/ 67 w 333"/>
              <a:gd name="T33" fmla="*/ 234 h 334"/>
              <a:gd name="T34" fmla="*/ 0 w 333"/>
              <a:gd name="T35" fmla="*/ 267 h 334"/>
              <a:gd name="T36" fmla="*/ 33 w 333"/>
              <a:gd name="T37" fmla="*/ 334 h 334"/>
              <a:gd name="T38" fmla="*/ 100 w 333"/>
              <a:gd name="T39" fmla="*/ 300 h 334"/>
              <a:gd name="T40" fmla="*/ 67 w 333"/>
              <a:gd name="T41" fmla="*/ 234 h 334"/>
              <a:gd name="T42" fmla="*/ 183 w 333"/>
              <a:gd name="T43" fmla="*/ 184 h 334"/>
              <a:gd name="T44" fmla="*/ 183 w 333"/>
              <a:gd name="T45" fmla="*/ 150 h 334"/>
              <a:gd name="T46" fmla="*/ 300 w 333"/>
              <a:gd name="T47" fmla="*/ 167 h 334"/>
              <a:gd name="T48" fmla="*/ 300 w 333"/>
              <a:gd name="T49" fmla="*/ 117 h 334"/>
              <a:gd name="T50" fmla="*/ 133 w 333"/>
              <a:gd name="T51" fmla="*/ 150 h 334"/>
              <a:gd name="T52" fmla="*/ 167 w 333"/>
              <a:gd name="T53" fmla="*/ 217 h 334"/>
              <a:gd name="T54" fmla="*/ 333 w 333"/>
              <a:gd name="T55" fmla="*/ 184 h 334"/>
              <a:gd name="T56" fmla="*/ 300 w 333"/>
              <a:gd name="T57" fmla="*/ 117 h 334"/>
              <a:gd name="T58" fmla="*/ 183 w 333"/>
              <a:gd name="T59" fmla="*/ 67 h 334"/>
              <a:gd name="T60" fmla="*/ 183 w 333"/>
              <a:gd name="T61" fmla="*/ 34 h 334"/>
              <a:gd name="T62" fmla="*/ 300 w 333"/>
              <a:gd name="T63" fmla="*/ 50 h 334"/>
              <a:gd name="T64" fmla="*/ 300 w 333"/>
              <a:gd name="T65" fmla="*/ 0 h 334"/>
              <a:gd name="T66" fmla="*/ 133 w 333"/>
              <a:gd name="T67" fmla="*/ 34 h 334"/>
              <a:gd name="T68" fmla="*/ 167 w 333"/>
              <a:gd name="T69" fmla="*/ 100 h 334"/>
              <a:gd name="T70" fmla="*/ 333 w 333"/>
              <a:gd name="T71" fmla="*/ 67 h 334"/>
              <a:gd name="T72" fmla="*/ 300 w 333"/>
              <a:gd name="T73" fmla="*/ 0 h 334"/>
              <a:gd name="T74" fmla="*/ 183 w 333"/>
              <a:gd name="T75" fmla="*/ 300 h 334"/>
              <a:gd name="T76" fmla="*/ 183 w 333"/>
              <a:gd name="T77" fmla="*/ 267 h 334"/>
              <a:gd name="T78" fmla="*/ 300 w 333"/>
              <a:gd name="T79" fmla="*/ 284 h 334"/>
              <a:gd name="T80" fmla="*/ 300 w 333"/>
              <a:gd name="T81" fmla="*/ 234 h 334"/>
              <a:gd name="T82" fmla="*/ 133 w 333"/>
              <a:gd name="T83" fmla="*/ 267 h 334"/>
              <a:gd name="T84" fmla="*/ 167 w 333"/>
              <a:gd name="T85" fmla="*/ 334 h 334"/>
              <a:gd name="T86" fmla="*/ 333 w 333"/>
              <a:gd name="T87" fmla="*/ 300 h 334"/>
              <a:gd name="T88" fmla="*/ 300 w 333"/>
              <a:gd name="T89" fmla="*/ 2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3" h="334">
                <a:moveTo>
                  <a:pt x="50" y="67"/>
                </a:moveTo>
                <a:cubicBezTo>
                  <a:pt x="41" y="67"/>
                  <a:pt x="33" y="60"/>
                  <a:pt x="33" y="50"/>
                </a:cubicBezTo>
                <a:cubicBezTo>
                  <a:pt x="33" y="41"/>
                  <a:pt x="41" y="34"/>
                  <a:pt x="50" y="34"/>
                </a:cubicBezTo>
                <a:cubicBezTo>
                  <a:pt x="59" y="34"/>
                  <a:pt x="67" y="41"/>
                  <a:pt x="67" y="50"/>
                </a:cubicBezTo>
                <a:cubicBezTo>
                  <a:pt x="67" y="60"/>
                  <a:pt x="59" y="67"/>
                  <a:pt x="50" y="67"/>
                </a:cubicBezTo>
                <a:close/>
                <a:moveTo>
                  <a:pt x="67" y="0"/>
                </a:move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67"/>
                </a:lnTo>
                <a:cubicBezTo>
                  <a:pt x="0" y="85"/>
                  <a:pt x="15" y="100"/>
                  <a:pt x="33" y="100"/>
                </a:cubicBezTo>
                <a:lnTo>
                  <a:pt x="67" y="100"/>
                </a:lnTo>
                <a:cubicBezTo>
                  <a:pt x="85" y="100"/>
                  <a:pt x="100" y="85"/>
                  <a:pt x="100" y="67"/>
                </a:cubicBezTo>
                <a:lnTo>
                  <a:pt x="100" y="34"/>
                </a:lnTo>
                <a:cubicBezTo>
                  <a:pt x="100" y="15"/>
                  <a:pt x="85" y="0"/>
                  <a:pt x="67" y="0"/>
                </a:cubicBezTo>
                <a:close/>
                <a:moveTo>
                  <a:pt x="50" y="184"/>
                </a:moveTo>
                <a:cubicBezTo>
                  <a:pt x="41" y="184"/>
                  <a:pt x="33" y="176"/>
                  <a:pt x="33" y="167"/>
                </a:cubicBezTo>
                <a:cubicBezTo>
                  <a:pt x="33" y="158"/>
                  <a:pt x="41" y="150"/>
                  <a:pt x="50" y="150"/>
                </a:cubicBezTo>
                <a:cubicBezTo>
                  <a:pt x="59" y="150"/>
                  <a:pt x="67" y="158"/>
                  <a:pt x="67" y="167"/>
                </a:cubicBezTo>
                <a:cubicBezTo>
                  <a:pt x="67" y="176"/>
                  <a:pt x="59" y="184"/>
                  <a:pt x="50" y="184"/>
                </a:cubicBezTo>
                <a:close/>
                <a:moveTo>
                  <a:pt x="67" y="117"/>
                </a:moveTo>
                <a:lnTo>
                  <a:pt x="33" y="117"/>
                </a:lnTo>
                <a:cubicBezTo>
                  <a:pt x="15" y="117"/>
                  <a:pt x="0" y="132"/>
                  <a:pt x="0" y="150"/>
                </a:cubicBezTo>
                <a:lnTo>
                  <a:pt x="0" y="184"/>
                </a:lnTo>
                <a:cubicBezTo>
                  <a:pt x="0" y="202"/>
                  <a:pt x="15" y="217"/>
                  <a:pt x="33" y="217"/>
                </a:cubicBezTo>
                <a:lnTo>
                  <a:pt x="67" y="217"/>
                </a:lnTo>
                <a:cubicBezTo>
                  <a:pt x="85" y="217"/>
                  <a:pt x="100" y="202"/>
                  <a:pt x="100" y="184"/>
                </a:cubicBezTo>
                <a:lnTo>
                  <a:pt x="100" y="150"/>
                </a:lnTo>
                <a:cubicBezTo>
                  <a:pt x="100" y="132"/>
                  <a:pt x="85" y="117"/>
                  <a:pt x="67" y="117"/>
                </a:cubicBezTo>
                <a:close/>
                <a:moveTo>
                  <a:pt x="50" y="300"/>
                </a:moveTo>
                <a:cubicBezTo>
                  <a:pt x="41" y="300"/>
                  <a:pt x="33" y="293"/>
                  <a:pt x="33" y="284"/>
                </a:cubicBezTo>
                <a:cubicBezTo>
                  <a:pt x="33" y="274"/>
                  <a:pt x="41" y="267"/>
                  <a:pt x="50" y="267"/>
                </a:cubicBezTo>
                <a:cubicBezTo>
                  <a:pt x="59" y="267"/>
                  <a:pt x="67" y="274"/>
                  <a:pt x="67" y="284"/>
                </a:cubicBezTo>
                <a:cubicBezTo>
                  <a:pt x="67" y="293"/>
                  <a:pt x="59" y="300"/>
                  <a:pt x="50" y="300"/>
                </a:cubicBezTo>
                <a:close/>
                <a:moveTo>
                  <a:pt x="67" y="234"/>
                </a:moveTo>
                <a:lnTo>
                  <a:pt x="33" y="234"/>
                </a:lnTo>
                <a:cubicBezTo>
                  <a:pt x="15" y="234"/>
                  <a:pt x="0" y="249"/>
                  <a:pt x="0" y="267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67" y="334"/>
                </a:lnTo>
                <a:cubicBezTo>
                  <a:pt x="85" y="334"/>
                  <a:pt x="100" y="319"/>
                  <a:pt x="100" y="300"/>
                </a:cubicBezTo>
                <a:lnTo>
                  <a:pt x="100" y="267"/>
                </a:lnTo>
                <a:cubicBezTo>
                  <a:pt x="100" y="249"/>
                  <a:pt x="85" y="234"/>
                  <a:pt x="67" y="234"/>
                </a:cubicBezTo>
                <a:close/>
                <a:moveTo>
                  <a:pt x="283" y="184"/>
                </a:moveTo>
                <a:lnTo>
                  <a:pt x="183" y="184"/>
                </a:lnTo>
                <a:cubicBezTo>
                  <a:pt x="174" y="184"/>
                  <a:pt x="167" y="176"/>
                  <a:pt x="167" y="167"/>
                </a:cubicBezTo>
                <a:cubicBezTo>
                  <a:pt x="167" y="158"/>
                  <a:pt x="174" y="150"/>
                  <a:pt x="183" y="150"/>
                </a:cubicBezTo>
                <a:lnTo>
                  <a:pt x="283" y="150"/>
                </a:lnTo>
                <a:cubicBezTo>
                  <a:pt x="293" y="150"/>
                  <a:pt x="300" y="158"/>
                  <a:pt x="300" y="167"/>
                </a:cubicBezTo>
                <a:cubicBezTo>
                  <a:pt x="300" y="176"/>
                  <a:pt x="293" y="184"/>
                  <a:pt x="283" y="184"/>
                </a:cubicBezTo>
                <a:close/>
                <a:moveTo>
                  <a:pt x="300" y="117"/>
                </a:moveTo>
                <a:lnTo>
                  <a:pt x="167" y="117"/>
                </a:lnTo>
                <a:cubicBezTo>
                  <a:pt x="148" y="117"/>
                  <a:pt x="133" y="132"/>
                  <a:pt x="133" y="150"/>
                </a:cubicBezTo>
                <a:lnTo>
                  <a:pt x="133" y="184"/>
                </a:lnTo>
                <a:cubicBezTo>
                  <a:pt x="133" y="202"/>
                  <a:pt x="148" y="217"/>
                  <a:pt x="167" y="217"/>
                </a:cubicBezTo>
                <a:lnTo>
                  <a:pt x="300" y="217"/>
                </a:lnTo>
                <a:cubicBezTo>
                  <a:pt x="318" y="217"/>
                  <a:pt x="333" y="202"/>
                  <a:pt x="333" y="184"/>
                </a:cubicBezTo>
                <a:lnTo>
                  <a:pt x="333" y="150"/>
                </a:lnTo>
                <a:cubicBezTo>
                  <a:pt x="333" y="132"/>
                  <a:pt x="318" y="117"/>
                  <a:pt x="300" y="117"/>
                </a:cubicBezTo>
                <a:close/>
                <a:moveTo>
                  <a:pt x="283" y="67"/>
                </a:moveTo>
                <a:lnTo>
                  <a:pt x="183" y="67"/>
                </a:lnTo>
                <a:cubicBezTo>
                  <a:pt x="174" y="67"/>
                  <a:pt x="167" y="60"/>
                  <a:pt x="167" y="50"/>
                </a:cubicBezTo>
                <a:cubicBezTo>
                  <a:pt x="167" y="41"/>
                  <a:pt x="174" y="34"/>
                  <a:pt x="183" y="34"/>
                </a:cubicBezTo>
                <a:lnTo>
                  <a:pt x="283" y="34"/>
                </a:lnTo>
                <a:cubicBezTo>
                  <a:pt x="293" y="34"/>
                  <a:pt x="300" y="41"/>
                  <a:pt x="300" y="50"/>
                </a:cubicBezTo>
                <a:cubicBezTo>
                  <a:pt x="300" y="60"/>
                  <a:pt x="293" y="67"/>
                  <a:pt x="283" y="67"/>
                </a:cubicBezTo>
                <a:close/>
                <a:moveTo>
                  <a:pt x="300" y="0"/>
                </a:moveTo>
                <a:lnTo>
                  <a:pt x="167" y="0"/>
                </a:lnTo>
                <a:cubicBezTo>
                  <a:pt x="148" y="0"/>
                  <a:pt x="133" y="15"/>
                  <a:pt x="133" y="34"/>
                </a:cubicBezTo>
                <a:lnTo>
                  <a:pt x="133" y="67"/>
                </a:lnTo>
                <a:cubicBezTo>
                  <a:pt x="133" y="85"/>
                  <a:pt x="148" y="100"/>
                  <a:pt x="167" y="100"/>
                </a:cubicBezTo>
                <a:lnTo>
                  <a:pt x="300" y="100"/>
                </a:lnTo>
                <a:cubicBezTo>
                  <a:pt x="318" y="100"/>
                  <a:pt x="333" y="85"/>
                  <a:pt x="333" y="67"/>
                </a:cubicBez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close/>
                <a:moveTo>
                  <a:pt x="283" y="300"/>
                </a:moveTo>
                <a:lnTo>
                  <a:pt x="183" y="300"/>
                </a:lnTo>
                <a:cubicBezTo>
                  <a:pt x="174" y="300"/>
                  <a:pt x="167" y="293"/>
                  <a:pt x="167" y="284"/>
                </a:cubicBezTo>
                <a:cubicBezTo>
                  <a:pt x="167" y="274"/>
                  <a:pt x="174" y="267"/>
                  <a:pt x="183" y="267"/>
                </a:cubicBezTo>
                <a:lnTo>
                  <a:pt x="283" y="267"/>
                </a:lnTo>
                <a:cubicBezTo>
                  <a:pt x="293" y="267"/>
                  <a:pt x="300" y="274"/>
                  <a:pt x="300" y="284"/>
                </a:cubicBezTo>
                <a:cubicBezTo>
                  <a:pt x="300" y="293"/>
                  <a:pt x="293" y="300"/>
                  <a:pt x="283" y="300"/>
                </a:cubicBezTo>
                <a:close/>
                <a:moveTo>
                  <a:pt x="300" y="234"/>
                </a:moveTo>
                <a:lnTo>
                  <a:pt x="167" y="234"/>
                </a:lnTo>
                <a:cubicBezTo>
                  <a:pt x="148" y="234"/>
                  <a:pt x="133" y="249"/>
                  <a:pt x="133" y="267"/>
                </a:cubicBezTo>
                <a:lnTo>
                  <a:pt x="133" y="300"/>
                </a:lnTo>
                <a:cubicBezTo>
                  <a:pt x="133" y="319"/>
                  <a:pt x="148" y="334"/>
                  <a:pt x="167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267"/>
                </a:lnTo>
                <a:cubicBezTo>
                  <a:pt x="333" y="249"/>
                  <a:pt x="318" y="234"/>
                  <a:pt x="300" y="2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3">
            <a:extLst>
              <a:ext uri="{FF2B5EF4-FFF2-40B4-BE49-F238E27FC236}">
                <a16:creationId xmlns:a16="http://schemas.microsoft.com/office/drawing/2014/main" id="{8A2E69F4-6F14-404D-BACD-6D0D18FEDD1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804401" y="2133600"/>
            <a:ext cx="261938" cy="263525"/>
          </a:xfrm>
          <a:custGeom>
            <a:avLst/>
            <a:gdLst>
              <a:gd name="T0" fmla="*/ 62 w 347"/>
              <a:gd name="T1" fmla="*/ 62 h 347"/>
              <a:gd name="T2" fmla="*/ 156 w 347"/>
              <a:gd name="T3" fmla="*/ 62 h 347"/>
              <a:gd name="T4" fmla="*/ 180 w 347"/>
              <a:gd name="T5" fmla="*/ 86 h 347"/>
              <a:gd name="T6" fmla="*/ 204 w 347"/>
              <a:gd name="T7" fmla="*/ 62 h 347"/>
              <a:gd name="T8" fmla="*/ 180 w 347"/>
              <a:gd name="T9" fmla="*/ 39 h 347"/>
              <a:gd name="T10" fmla="*/ 39 w 347"/>
              <a:gd name="T11" fmla="*/ 39 h 347"/>
              <a:gd name="T12" fmla="*/ 39 w 347"/>
              <a:gd name="T13" fmla="*/ 180 h 347"/>
              <a:gd name="T14" fmla="*/ 62 w 347"/>
              <a:gd name="T15" fmla="*/ 204 h 347"/>
              <a:gd name="T16" fmla="*/ 86 w 347"/>
              <a:gd name="T17" fmla="*/ 180 h 347"/>
              <a:gd name="T18" fmla="*/ 62 w 347"/>
              <a:gd name="T19" fmla="*/ 156 h 347"/>
              <a:gd name="T20" fmla="*/ 62 w 347"/>
              <a:gd name="T21" fmla="*/ 62 h 347"/>
              <a:gd name="T22" fmla="*/ 308 w 347"/>
              <a:gd name="T23" fmla="*/ 166 h 347"/>
              <a:gd name="T24" fmla="*/ 284 w 347"/>
              <a:gd name="T25" fmla="*/ 143 h 347"/>
              <a:gd name="T26" fmla="*/ 261 w 347"/>
              <a:gd name="T27" fmla="*/ 166 h 347"/>
              <a:gd name="T28" fmla="*/ 284 w 347"/>
              <a:gd name="T29" fmla="*/ 190 h 347"/>
              <a:gd name="T30" fmla="*/ 284 w 347"/>
              <a:gd name="T31" fmla="*/ 284 h 347"/>
              <a:gd name="T32" fmla="*/ 190 w 347"/>
              <a:gd name="T33" fmla="*/ 284 h 347"/>
              <a:gd name="T34" fmla="*/ 166 w 347"/>
              <a:gd name="T35" fmla="*/ 261 h 347"/>
              <a:gd name="T36" fmla="*/ 143 w 347"/>
              <a:gd name="T37" fmla="*/ 284 h 347"/>
              <a:gd name="T38" fmla="*/ 166 w 347"/>
              <a:gd name="T39" fmla="*/ 308 h 347"/>
              <a:gd name="T40" fmla="*/ 308 w 347"/>
              <a:gd name="T41" fmla="*/ 308 h 347"/>
              <a:gd name="T42" fmla="*/ 308 w 347"/>
              <a:gd name="T43" fmla="*/ 166 h 347"/>
              <a:gd name="T44" fmla="*/ 98 w 347"/>
              <a:gd name="T45" fmla="*/ 74 h 347"/>
              <a:gd name="T46" fmla="*/ 272 w 347"/>
              <a:gd name="T47" fmla="*/ 249 h 347"/>
              <a:gd name="T48" fmla="*/ 249 w 347"/>
              <a:gd name="T49" fmla="*/ 272 h 347"/>
              <a:gd name="T50" fmla="*/ 74 w 347"/>
              <a:gd name="T51" fmla="*/ 98 h 347"/>
              <a:gd name="T52" fmla="*/ 98 w 347"/>
              <a:gd name="T53" fmla="*/ 74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47" h="347">
                <a:moveTo>
                  <a:pt x="62" y="62"/>
                </a:moveTo>
                <a:cubicBezTo>
                  <a:pt x="88" y="36"/>
                  <a:pt x="130" y="36"/>
                  <a:pt x="156" y="62"/>
                </a:cubicBezTo>
                <a:lnTo>
                  <a:pt x="180" y="86"/>
                </a:lnTo>
                <a:lnTo>
                  <a:pt x="204" y="62"/>
                </a:lnTo>
                <a:lnTo>
                  <a:pt x="180" y="39"/>
                </a:lnTo>
                <a:cubicBezTo>
                  <a:pt x="141" y="0"/>
                  <a:pt x="78" y="0"/>
                  <a:pt x="39" y="39"/>
                </a:cubicBezTo>
                <a:cubicBezTo>
                  <a:pt x="0" y="78"/>
                  <a:pt x="0" y="141"/>
                  <a:pt x="39" y="180"/>
                </a:cubicBezTo>
                <a:lnTo>
                  <a:pt x="62" y="204"/>
                </a:lnTo>
                <a:lnTo>
                  <a:pt x="86" y="180"/>
                </a:lnTo>
                <a:lnTo>
                  <a:pt x="62" y="156"/>
                </a:lnTo>
                <a:cubicBezTo>
                  <a:pt x="36" y="130"/>
                  <a:pt x="36" y="88"/>
                  <a:pt x="62" y="62"/>
                </a:cubicBezTo>
                <a:close/>
                <a:moveTo>
                  <a:pt x="308" y="166"/>
                </a:moveTo>
                <a:lnTo>
                  <a:pt x="284" y="143"/>
                </a:lnTo>
                <a:lnTo>
                  <a:pt x="261" y="166"/>
                </a:lnTo>
                <a:lnTo>
                  <a:pt x="284" y="190"/>
                </a:lnTo>
                <a:cubicBezTo>
                  <a:pt x="310" y="216"/>
                  <a:pt x="310" y="258"/>
                  <a:pt x="284" y="284"/>
                </a:cubicBezTo>
                <a:cubicBezTo>
                  <a:pt x="258" y="310"/>
                  <a:pt x="216" y="310"/>
                  <a:pt x="190" y="284"/>
                </a:cubicBezTo>
                <a:lnTo>
                  <a:pt x="166" y="261"/>
                </a:lnTo>
                <a:lnTo>
                  <a:pt x="143" y="284"/>
                </a:lnTo>
                <a:lnTo>
                  <a:pt x="166" y="308"/>
                </a:lnTo>
                <a:cubicBezTo>
                  <a:pt x="205" y="347"/>
                  <a:pt x="269" y="347"/>
                  <a:pt x="308" y="308"/>
                </a:cubicBezTo>
                <a:cubicBezTo>
                  <a:pt x="347" y="269"/>
                  <a:pt x="347" y="205"/>
                  <a:pt x="308" y="166"/>
                </a:cubicBezTo>
                <a:close/>
                <a:moveTo>
                  <a:pt x="98" y="74"/>
                </a:moveTo>
                <a:lnTo>
                  <a:pt x="272" y="249"/>
                </a:lnTo>
                <a:lnTo>
                  <a:pt x="249" y="272"/>
                </a:lnTo>
                <a:lnTo>
                  <a:pt x="74" y="98"/>
                </a:lnTo>
                <a:lnTo>
                  <a:pt x="98" y="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4">
            <a:extLst>
              <a:ext uri="{FF2B5EF4-FFF2-40B4-BE49-F238E27FC236}">
                <a16:creationId xmlns:a16="http://schemas.microsoft.com/office/drawing/2014/main" id="{D12E1A92-99CC-4FAD-9461-12D0A1D7289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301163" y="2132013"/>
            <a:ext cx="261938" cy="265113"/>
          </a:xfrm>
          <a:custGeom>
            <a:avLst/>
            <a:gdLst>
              <a:gd name="T0" fmla="*/ 64 w 349"/>
              <a:gd name="T1" fmla="*/ 157 h 348"/>
              <a:gd name="T2" fmla="*/ 74 w 349"/>
              <a:gd name="T3" fmla="*/ 54 h 348"/>
              <a:gd name="T4" fmla="*/ 159 w 349"/>
              <a:gd name="T5" fmla="*/ 65 h 348"/>
              <a:gd name="T6" fmla="*/ 170 w 349"/>
              <a:gd name="T7" fmla="*/ 75 h 348"/>
              <a:gd name="T8" fmla="*/ 193 w 349"/>
              <a:gd name="T9" fmla="*/ 75 h 348"/>
              <a:gd name="T10" fmla="*/ 193 w 349"/>
              <a:gd name="T11" fmla="*/ 51 h 348"/>
              <a:gd name="T12" fmla="*/ 184 w 349"/>
              <a:gd name="T13" fmla="*/ 43 h 348"/>
              <a:gd name="T14" fmla="*/ 42 w 349"/>
              <a:gd name="T15" fmla="*/ 37 h 348"/>
              <a:gd name="T16" fmla="*/ 40 w 349"/>
              <a:gd name="T17" fmla="*/ 181 h 348"/>
              <a:gd name="T18" fmla="*/ 52 w 349"/>
              <a:gd name="T19" fmla="*/ 193 h 348"/>
              <a:gd name="T20" fmla="*/ 75 w 349"/>
              <a:gd name="T21" fmla="*/ 193 h 348"/>
              <a:gd name="T22" fmla="*/ 75 w 349"/>
              <a:gd name="T23" fmla="*/ 169 h 348"/>
              <a:gd name="T24" fmla="*/ 64 w 349"/>
              <a:gd name="T25" fmla="*/ 157 h 348"/>
              <a:gd name="T26" fmla="*/ 306 w 349"/>
              <a:gd name="T27" fmla="*/ 164 h 348"/>
              <a:gd name="T28" fmla="*/ 297 w 349"/>
              <a:gd name="T29" fmla="*/ 155 h 348"/>
              <a:gd name="T30" fmla="*/ 274 w 349"/>
              <a:gd name="T31" fmla="*/ 155 h 348"/>
              <a:gd name="T32" fmla="*/ 274 w 349"/>
              <a:gd name="T33" fmla="*/ 179 h 348"/>
              <a:gd name="T34" fmla="*/ 284 w 349"/>
              <a:gd name="T35" fmla="*/ 189 h 348"/>
              <a:gd name="T36" fmla="*/ 294 w 349"/>
              <a:gd name="T37" fmla="*/ 274 h 348"/>
              <a:gd name="T38" fmla="*/ 191 w 349"/>
              <a:gd name="T39" fmla="*/ 285 h 348"/>
              <a:gd name="T40" fmla="*/ 179 w 349"/>
              <a:gd name="T41" fmla="*/ 273 h 348"/>
              <a:gd name="T42" fmla="*/ 156 w 349"/>
              <a:gd name="T43" fmla="*/ 273 h 348"/>
              <a:gd name="T44" fmla="*/ 156 w 349"/>
              <a:gd name="T45" fmla="*/ 297 h 348"/>
              <a:gd name="T46" fmla="*/ 168 w 349"/>
              <a:gd name="T47" fmla="*/ 309 h 348"/>
              <a:gd name="T48" fmla="*/ 311 w 349"/>
              <a:gd name="T49" fmla="*/ 307 h 348"/>
              <a:gd name="T50" fmla="*/ 306 w 349"/>
              <a:gd name="T51" fmla="*/ 164 h 348"/>
              <a:gd name="T52" fmla="*/ 238 w 349"/>
              <a:gd name="T53" fmla="*/ 262 h 348"/>
              <a:gd name="T54" fmla="*/ 87 w 349"/>
              <a:gd name="T55" fmla="*/ 110 h 348"/>
              <a:gd name="T56" fmla="*/ 87 w 349"/>
              <a:gd name="T57" fmla="*/ 87 h 348"/>
              <a:gd name="T58" fmla="*/ 111 w 349"/>
              <a:gd name="T59" fmla="*/ 87 h 348"/>
              <a:gd name="T60" fmla="*/ 262 w 349"/>
              <a:gd name="T61" fmla="*/ 238 h 348"/>
              <a:gd name="T62" fmla="*/ 262 w 349"/>
              <a:gd name="T63" fmla="*/ 262 h 348"/>
              <a:gd name="T64" fmla="*/ 238 w 349"/>
              <a:gd name="T65" fmla="*/ 262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49" h="348">
                <a:moveTo>
                  <a:pt x="64" y="157"/>
                </a:moveTo>
                <a:cubicBezTo>
                  <a:pt x="34" y="128"/>
                  <a:pt x="38" y="78"/>
                  <a:pt x="74" y="54"/>
                </a:cubicBezTo>
                <a:cubicBezTo>
                  <a:pt x="101" y="37"/>
                  <a:pt x="137" y="42"/>
                  <a:pt x="159" y="65"/>
                </a:cubicBezTo>
                <a:lnTo>
                  <a:pt x="170" y="75"/>
                </a:lnTo>
                <a:cubicBezTo>
                  <a:pt x="176" y="81"/>
                  <a:pt x="187" y="81"/>
                  <a:pt x="193" y="75"/>
                </a:cubicBezTo>
                <a:cubicBezTo>
                  <a:pt x="200" y="68"/>
                  <a:pt x="200" y="58"/>
                  <a:pt x="193" y="51"/>
                </a:cubicBezTo>
                <a:lnTo>
                  <a:pt x="184" y="43"/>
                </a:lnTo>
                <a:cubicBezTo>
                  <a:pt x="146" y="4"/>
                  <a:pt x="82" y="0"/>
                  <a:pt x="42" y="37"/>
                </a:cubicBezTo>
                <a:cubicBezTo>
                  <a:pt x="1" y="76"/>
                  <a:pt x="0" y="141"/>
                  <a:pt x="40" y="181"/>
                </a:cubicBezTo>
                <a:lnTo>
                  <a:pt x="52" y="193"/>
                </a:lnTo>
                <a:cubicBezTo>
                  <a:pt x="58" y="199"/>
                  <a:pt x="69" y="199"/>
                  <a:pt x="75" y="193"/>
                </a:cubicBezTo>
                <a:cubicBezTo>
                  <a:pt x="82" y="186"/>
                  <a:pt x="82" y="176"/>
                  <a:pt x="75" y="169"/>
                </a:cubicBezTo>
                <a:lnTo>
                  <a:pt x="64" y="157"/>
                </a:lnTo>
                <a:close/>
                <a:moveTo>
                  <a:pt x="306" y="164"/>
                </a:moveTo>
                <a:lnTo>
                  <a:pt x="297" y="155"/>
                </a:lnTo>
                <a:cubicBezTo>
                  <a:pt x="291" y="149"/>
                  <a:pt x="280" y="149"/>
                  <a:pt x="274" y="155"/>
                </a:cubicBezTo>
                <a:cubicBezTo>
                  <a:pt x="267" y="162"/>
                  <a:pt x="267" y="173"/>
                  <a:pt x="274" y="179"/>
                </a:cubicBezTo>
                <a:lnTo>
                  <a:pt x="284" y="189"/>
                </a:lnTo>
                <a:cubicBezTo>
                  <a:pt x="307" y="212"/>
                  <a:pt x="312" y="248"/>
                  <a:pt x="294" y="274"/>
                </a:cubicBezTo>
                <a:cubicBezTo>
                  <a:pt x="270" y="311"/>
                  <a:pt x="220" y="314"/>
                  <a:pt x="191" y="285"/>
                </a:cubicBezTo>
                <a:lnTo>
                  <a:pt x="179" y="273"/>
                </a:lnTo>
                <a:cubicBezTo>
                  <a:pt x="173" y="267"/>
                  <a:pt x="162" y="267"/>
                  <a:pt x="156" y="273"/>
                </a:cubicBezTo>
                <a:cubicBezTo>
                  <a:pt x="149" y="280"/>
                  <a:pt x="149" y="290"/>
                  <a:pt x="156" y="297"/>
                </a:cubicBezTo>
                <a:lnTo>
                  <a:pt x="168" y="309"/>
                </a:lnTo>
                <a:cubicBezTo>
                  <a:pt x="207" y="348"/>
                  <a:pt x="272" y="348"/>
                  <a:pt x="311" y="307"/>
                </a:cubicBezTo>
                <a:cubicBezTo>
                  <a:pt x="349" y="267"/>
                  <a:pt x="345" y="203"/>
                  <a:pt x="306" y="164"/>
                </a:cubicBezTo>
                <a:close/>
                <a:moveTo>
                  <a:pt x="238" y="262"/>
                </a:moveTo>
                <a:lnTo>
                  <a:pt x="87" y="110"/>
                </a:lnTo>
                <a:cubicBezTo>
                  <a:pt x="81" y="104"/>
                  <a:pt x="81" y="93"/>
                  <a:pt x="87" y="87"/>
                </a:cubicBezTo>
                <a:cubicBezTo>
                  <a:pt x="94" y="80"/>
                  <a:pt x="104" y="80"/>
                  <a:pt x="111" y="87"/>
                </a:cubicBezTo>
                <a:lnTo>
                  <a:pt x="262" y="238"/>
                </a:lnTo>
                <a:cubicBezTo>
                  <a:pt x="268" y="244"/>
                  <a:pt x="268" y="255"/>
                  <a:pt x="262" y="262"/>
                </a:cubicBezTo>
                <a:cubicBezTo>
                  <a:pt x="255" y="268"/>
                  <a:pt x="245" y="268"/>
                  <a:pt x="238" y="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5">
            <a:extLst>
              <a:ext uri="{FF2B5EF4-FFF2-40B4-BE49-F238E27FC236}">
                <a16:creationId xmlns:a16="http://schemas.microsoft.com/office/drawing/2014/main" id="{FB084248-1AE0-4E42-B08A-FD50C9AC9CC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805863" y="2139950"/>
            <a:ext cx="250825" cy="254000"/>
          </a:xfrm>
          <a:custGeom>
            <a:avLst/>
            <a:gdLst>
              <a:gd name="T0" fmla="*/ 183 w 333"/>
              <a:gd name="T1" fmla="*/ 150 h 334"/>
              <a:gd name="T2" fmla="*/ 233 w 333"/>
              <a:gd name="T3" fmla="*/ 150 h 334"/>
              <a:gd name="T4" fmla="*/ 233 w 333"/>
              <a:gd name="T5" fmla="*/ 184 h 334"/>
              <a:gd name="T6" fmla="*/ 183 w 333"/>
              <a:gd name="T7" fmla="*/ 184 h 334"/>
              <a:gd name="T8" fmla="*/ 183 w 333"/>
              <a:gd name="T9" fmla="*/ 234 h 334"/>
              <a:gd name="T10" fmla="*/ 150 w 333"/>
              <a:gd name="T11" fmla="*/ 234 h 334"/>
              <a:gd name="T12" fmla="*/ 150 w 333"/>
              <a:gd name="T13" fmla="*/ 184 h 334"/>
              <a:gd name="T14" fmla="*/ 100 w 333"/>
              <a:gd name="T15" fmla="*/ 184 h 334"/>
              <a:gd name="T16" fmla="*/ 100 w 333"/>
              <a:gd name="T17" fmla="*/ 150 h 334"/>
              <a:gd name="T18" fmla="*/ 150 w 333"/>
              <a:gd name="T19" fmla="*/ 150 h 334"/>
              <a:gd name="T20" fmla="*/ 150 w 333"/>
              <a:gd name="T21" fmla="*/ 100 h 334"/>
              <a:gd name="T22" fmla="*/ 183 w 333"/>
              <a:gd name="T23" fmla="*/ 100 h 334"/>
              <a:gd name="T24" fmla="*/ 183 w 333"/>
              <a:gd name="T25" fmla="*/ 150 h 334"/>
              <a:gd name="T26" fmla="*/ 167 w 333"/>
              <a:gd name="T27" fmla="*/ 300 h 334"/>
              <a:gd name="T28" fmla="*/ 33 w 333"/>
              <a:gd name="T29" fmla="*/ 167 h 334"/>
              <a:gd name="T30" fmla="*/ 167 w 333"/>
              <a:gd name="T31" fmla="*/ 34 h 334"/>
              <a:gd name="T32" fmla="*/ 300 w 333"/>
              <a:gd name="T33" fmla="*/ 167 h 334"/>
              <a:gd name="T34" fmla="*/ 167 w 333"/>
              <a:gd name="T35" fmla="*/ 300 h 334"/>
              <a:gd name="T36" fmla="*/ 167 w 333"/>
              <a:gd name="T37" fmla="*/ 0 h 334"/>
              <a:gd name="T38" fmla="*/ 0 w 333"/>
              <a:gd name="T39" fmla="*/ 167 h 334"/>
              <a:gd name="T40" fmla="*/ 167 w 333"/>
              <a:gd name="T41" fmla="*/ 334 h 334"/>
              <a:gd name="T42" fmla="*/ 333 w 333"/>
              <a:gd name="T43" fmla="*/ 167 h 334"/>
              <a:gd name="T44" fmla="*/ 167 w 333"/>
              <a:gd name="T45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3" h="334">
                <a:moveTo>
                  <a:pt x="183" y="150"/>
                </a:moveTo>
                <a:lnTo>
                  <a:pt x="233" y="150"/>
                </a:lnTo>
                <a:lnTo>
                  <a:pt x="233" y="184"/>
                </a:lnTo>
                <a:lnTo>
                  <a:pt x="183" y="184"/>
                </a:lnTo>
                <a:lnTo>
                  <a:pt x="183" y="234"/>
                </a:lnTo>
                <a:lnTo>
                  <a:pt x="150" y="234"/>
                </a:lnTo>
                <a:lnTo>
                  <a:pt x="150" y="184"/>
                </a:lnTo>
                <a:lnTo>
                  <a:pt x="100" y="184"/>
                </a:lnTo>
                <a:lnTo>
                  <a:pt x="100" y="150"/>
                </a:lnTo>
                <a:lnTo>
                  <a:pt x="150" y="150"/>
                </a:lnTo>
                <a:lnTo>
                  <a:pt x="150" y="100"/>
                </a:lnTo>
                <a:lnTo>
                  <a:pt x="183" y="100"/>
                </a:lnTo>
                <a:lnTo>
                  <a:pt x="183" y="150"/>
                </a:lnTo>
                <a:close/>
                <a:moveTo>
                  <a:pt x="167" y="300"/>
                </a:moveTo>
                <a:cubicBezTo>
                  <a:pt x="93" y="300"/>
                  <a:pt x="33" y="241"/>
                  <a:pt x="33" y="167"/>
                </a:cubicBezTo>
                <a:cubicBezTo>
                  <a:pt x="33" y="93"/>
                  <a:pt x="93" y="34"/>
                  <a:pt x="167" y="34"/>
                </a:cubicBezTo>
                <a:cubicBezTo>
                  <a:pt x="240" y="34"/>
                  <a:pt x="300" y="93"/>
                  <a:pt x="300" y="167"/>
                </a:cubicBezTo>
                <a:cubicBezTo>
                  <a:pt x="300" y="241"/>
                  <a:pt x="240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ubicBezTo>
                  <a:pt x="259" y="334"/>
                  <a:pt x="333" y="259"/>
                  <a:pt x="333" y="167"/>
                </a:cubicBezTo>
                <a:cubicBezTo>
                  <a:pt x="333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B0B24BA2-727B-4379-A34E-59C6CDB4B22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302626" y="2139950"/>
            <a:ext cx="252413" cy="254000"/>
          </a:xfrm>
          <a:custGeom>
            <a:avLst/>
            <a:gdLst>
              <a:gd name="T0" fmla="*/ 234 w 334"/>
              <a:gd name="T1" fmla="*/ 167 h 334"/>
              <a:gd name="T2" fmla="*/ 217 w 334"/>
              <a:gd name="T3" fmla="*/ 184 h 334"/>
              <a:gd name="T4" fmla="*/ 117 w 334"/>
              <a:gd name="T5" fmla="*/ 184 h 334"/>
              <a:gd name="T6" fmla="*/ 100 w 334"/>
              <a:gd name="T7" fmla="*/ 167 h 334"/>
              <a:gd name="T8" fmla="*/ 117 w 334"/>
              <a:gd name="T9" fmla="*/ 150 h 334"/>
              <a:gd name="T10" fmla="*/ 217 w 334"/>
              <a:gd name="T11" fmla="*/ 150 h 334"/>
              <a:gd name="T12" fmla="*/ 234 w 334"/>
              <a:gd name="T13" fmla="*/ 167 h 334"/>
              <a:gd name="T14" fmla="*/ 167 w 334"/>
              <a:gd name="T15" fmla="*/ 300 h 334"/>
              <a:gd name="T16" fmla="*/ 34 w 334"/>
              <a:gd name="T17" fmla="*/ 167 h 334"/>
              <a:gd name="T18" fmla="*/ 167 w 334"/>
              <a:gd name="T19" fmla="*/ 34 h 334"/>
              <a:gd name="T20" fmla="*/ 300 w 334"/>
              <a:gd name="T21" fmla="*/ 167 h 334"/>
              <a:gd name="T22" fmla="*/ 167 w 334"/>
              <a:gd name="T23" fmla="*/ 300 h 334"/>
              <a:gd name="T24" fmla="*/ 167 w 334"/>
              <a:gd name="T25" fmla="*/ 0 h 334"/>
              <a:gd name="T26" fmla="*/ 0 w 334"/>
              <a:gd name="T27" fmla="*/ 167 h 334"/>
              <a:gd name="T28" fmla="*/ 167 w 334"/>
              <a:gd name="T29" fmla="*/ 334 h 334"/>
              <a:gd name="T30" fmla="*/ 334 w 334"/>
              <a:gd name="T31" fmla="*/ 167 h 334"/>
              <a:gd name="T32" fmla="*/ 167 w 334"/>
              <a:gd name="T3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4" h="334">
                <a:moveTo>
                  <a:pt x="234" y="167"/>
                </a:moveTo>
                <a:cubicBezTo>
                  <a:pt x="234" y="176"/>
                  <a:pt x="226" y="184"/>
                  <a:pt x="217" y="184"/>
                </a:cubicBezTo>
                <a:lnTo>
                  <a:pt x="117" y="184"/>
                </a:lnTo>
                <a:cubicBezTo>
                  <a:pt x="108" y="184"/>
                  <a:pt x="100" y="176"/>
                  <a:pt x="100" y="167"/>
                </a:cubicBezTo>
                <a:cubicBezTo>
                  <a:pt x="100" y="158"/>
                  <a:pt x="108" y="150"/>
                  <a:pt x="117" y="150"/>
                </a:cubicBezTo>
                <a:lnTo>
                  <a:pt x="217" y="150"/>
                </a:lnTo>
                <a:cubicBezTo>
                  <a:pt x="226" y="150"/>
                  <a:pt x="234" y="158"/>
                  <a:pt x="234" y="167"/>
                </a:cubicBezTo>
                <a:close/>
                <a:moveTo>
                  <a:pt x="167" y="300"/>
                </a:moveTo>
                <a:cubicBezTo>
                  <a:pt x="93" y="300"/>
                  <a:pt x="34" y="241"/>
                  <a:pt x="34" y="167"/>
                </a:cubicBezTo>
                <a:cubicBezTo>
                  <a:pt x="34" y="93"/>
                  <a:pt x="93" y="34"/>
                  <a:pt x="167" y="34"/>
                </a:cubicBezTo>
                <a:cubicBezTo>
                  <a:pt x="241" y="34"/>
                  <a:pt x="300" y="93"/>
                  <a:pt x="300" y="167"/>
                </a:cubicBezTo>
                <a:cubicBezTo>
                  <a:pt x="300" y="241"/>
                  <a:pt x="241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ubicBezTo>
                  <a:pt x="259" y="334"/>
                  <a:pt x="334" y="259"/>
                  <a:pt x="334" y="167"/>
                </a:cubicBezTo>
                <a:cubicBezTo>
                  <a:pt x="334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7">
            <a:extLst>
              <a:ext uri="{FF2B5EF4-FFF2-40B4-BE49-F238E27FC236}">
                <a16:creationId xmlns:a16="http://schemas.microsoft.com/office/drawing/2014/main" id="{4E4785FA-D366-4757-A742-96E61586784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99388" y="2139950"/>
            <a:ext cx="252413" cy="254000"/>
          </a:xfrm>
          <a:custGeom>
            <a:avLst/>
            <a:gdLst>
              <a:gd name="T0" fmla="*/ 233 w 333"/>
              <a:gd name="T1" fmla="*/ 167 h 334"/>
              <a:gd name="T2" fmla="*/ 216 w 333"/>
              <a:gd name="T3" fmla="*/ 184 h 334"/>
              <a:gd name="T4" fmla="*/ 183 w 333"/>
              <a:gd name="T5" fmla="*/ 184 h 334"/>
              <a:gd name="T6" fmla="*/ 183 w 333"/>
              <a:gd name="T7" fmla="*/ 217 h 334"/>
              <a:gd name="T8" fmla="*/ 166 w 333"/>
              <a:gd name="T9" fmla="*/ 234 h 334"/>
              <a:gd name="T10" fmla="*/ 150 w 333"/>
              <a:gd name="T11" fmla="*/ 217 h 334"/>
              <a:gd name="T12" fmla="*/ 150 w 333"/>
              <a:gd name="T13" fmla="*/ 184 h 334"/>
              <a:gd name="T14" fmla="*/ 116 w 333"/>
              <a:gd name="T15" fmla="*/ 184 h 334"/>
              <a:gd name="T16" fmla="*/ 100 w 333"/>
              <a:gd name="T17" fmla="*/ 167 h 334"/>
              <a:gd name="T18" fmla="*/ 116 w 333"/>
              <a:gd name="T19" fmla="*/ 150 h 334"/>
              <a:gd name="T20" fmla="*/ 150 w 333"/>
              <a:gd name="T21" fmla="*/ 150 h 334"/>
              <a:gd name="T22" fmla="*/ 150 w 333"/>
              <a:gd name="T23" fmla="*/ 117 h 334"/>
              <a:gd name="T24" fmla="*/ 166 w 333"/>
              <a:gd name="T25" fmla="*/ 100 h 334"/>
              <a:gd name="T26" fmla="*/ 183 w 333"/>
              <a:gd name="T27" fmla="*/ 117 h 334"/>
              <a:gd name="T28" fmla="*/ 183 w 333"/>
              <a:gd name="T29" fmla="*/ 150 h 334"/>
              <a:gd name="T30" fmla="*/ 216 w 333"/>
              <a:gd name="T31" fmla="*/ 150 h 334"/>
              <a:gd name="T32" fmla="*/ 233 w 333"/>
              <a:gd name="T33" fmla="*/ 167 h 334"/>
              <a:gd name="T34" fmla="*/ 166 w 333"/>
              <a:gd name="T35" fmla="*/ 300 h 334"/>
              <a:gd name="T36" fmla="*/ 33 w 333"/>
              <a:gd name="T37" fmla="*/ 167 h 334"/>
              <a:gd name="T38" fmla="*/ 166 w 333"/>
              <a:gd name="T39" fmla="*/ 34 h 334"/>
              <a:gd name="T40" fmla="*/ 300 w 333"/>
              <a:gd name="T41" fmla="*/ 167 h 334"/>
              <a:gd name="T42" fmla="*/ 166 w 333"/>
              <a:gd name="T43" fmla="*/ 300 h 334"/>
              <a:gd name="T44" fmla="*/ 166 w 333"/>
              <a:gd name="T45" fmla="*/ 0 h 334"/>
              <a:gd name="T46" fmla="*/ 0 w 333"/>
              <a:gd name="T47" fmla="*/ 167 h 334"/>
              <a:gd name="T48" fmla="*/ 166 w 333"/>
              <a:gd name="T49" fmla="*/ 334 h 334"/>
              <a:gd name="T50" fmla="*/ 333 w 333"/>
              <a:gd name="T51" fmla="*/ 167 h 334"/>
              <a:gd name="T52" fmla="*/ 166 w 333"/>
              <a:gd name="T5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3" h="334">
                <a:moveTo>
                  <a:pt x="233" y="167"/>
                </a:moveTo>
                <a:cubicBezTo>
                  <a:pt x="233" y="176"/>
                  <a:pt x="226" y="184"/>
                  <a:pt x="216" y="184"/>
                </a:cubicBezTo>
                <a:lnTo>
                  <a:pt x="183" y="184"/>
                </a:lnTo>
                <a:lnTo>
                  <a:pt x="183" y="217"/>
                </a:lnTo>
                <a:cubicBezTo>
                  <a:pt x="183" y="226"/>
                  <a:pt x="176" y="234"/>
                  <a:pt x="166" y="234"/>
                </a:cubicBezTo>
                <a:cubicBezTo>
                  <a:pt x="157" y="234"/>
                  <a:pt x="150" y="226"/>
                  <a:pt x="150" y="217"/>
                </a:cubicBezTo>
                <a:lnTo>
                  <a:pt x="150" y="184"/>
                </a:lnTo>
                <a:lnTo>
                  <a:pt x="116" y="184"/>
                </a:lnTo>
                <a:cubicBezTo>
                  <a:pt x="107" y="184"/>
                  <a:pt x="100" y="176"/>
                  <a:pt x="100" y="167"/>
                </a:cubicBezTo>
                <a:cubicBezTo>
                  <a:pt x="100" y="158"/>
                  <a:pt x="107" y="150"/>
                  <a:pt x="116" y="150"/>
                </a:cubicBezTo>
                <a:lnTo>
                  <a:pt x="150" y="150"/>
                </a:lnTo>
                <a:lnTo>
                  <a:pt x="150" y="117"/>
                </a:lnTo>
                <a:cubicBezTo>
                  <a:pt x="150" y="108"/>
                  <a:pt x="157" y="100"/>
                  <a:pt x="166" y="100"/>
                </a:cubicBezTo>
                <a:cubicBezTo>
                  <a:pt x="176" y="100"/>
                  <a:pt x="183" y="108"/>
                  <a:pt x="183" y="117"/>
                </a:cubicBezTo>
                <a:lnTo>
                  <a:pt x="183" y="150"/>
                </a:lnTo>
                <a:lnTo>
                  <a:pt x="216" y="150"/>
                </a:lnTo>
                <a:cubicBezTo>
                  <a:pt x="226" y="150"/>
                  <a:pt x="233" y="158"/>
                  <a:pt x="233" y="167"/>
                </a:cubicBezTo>
                <a:close/>
                <a:moveTo>
                  <a:pt x="166" y="300"/>
                </a:moveTo>
                <a:cubicBezTo>
                  <a:pt x="93" y="300"/>
                  <a:pt x="33" y="241"/>
                  <a:pt x="33" y="167"/>
                </a:cubicBezTo>
                <a:cubicBezTo>
                  <a:pt x="33" y="93"/>
                  <a:pt x="93" y="34"/>
                  <a:pt x="166" y="34"/>
                </a:cubicBezTo>
                <a:cubicBezTo>
                  <a:pt x="240" y="34"/>
                  <a:pt x="300" y="93"/>
                  <a:pt x="300" y="167"/>
                </a:cubicBezTo>
                <a:cubicBezTo>
                  <a:pt x="300" y="241"/>
                  <a:pt x="240" y="300"/>
                  <a:pt x="166" y="300"/>
                </a:cubicBezTo>
                <a:close/>
                <a:moveTo>
                  <a:pt x="166" y="0"/>
                </a:moveTo>
                <a:cubicBezTo>
                  <a:pt x="74" y="0"/>
                  <a:pt x="0" y="75"/>
                  <a:pt x="0" y="167"/>
                </a:cubicBezTo>
                <a:cubicBezTo>
                  <a:pt x="0" y="259"/>
                  <a:pt x="74" y="334"/>
                  <a:pt x="166" y="334"/>
                </a:cubicBezTo>
                <a:cubicBezTo>
                  <a:pt x="258" y="334"/>
                  <a:pt x="333" y="259"/>
                  <a:pt x="333" y="167"/>
                </a:cubicBezTo>
                <a:cubicBezTo>
                  <a:pt x="333" y="75"/>
                  <a:pt x="258" y="0"/>
                  <a:pt x="1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8">
            <a:extLst>
              <a:ext uri="{FF2B5EF4-FFF2-40B4-BE49-F238E27FC236}">
                <a16:creationId xmlns:a16="http://schemas.microsoft.com/office/drawing/2014/main" id="{18A533C1-B04E-4424-A15F-6D1E7A55793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85038" y="2128838"/>
            <a:ext cx="276225" cy="277813"/>
          </a:xfrm>
          <a:custGeom>
            <a:avLst/>
            <a:gdLst>
              <a:gd name="T0" fmla="*/ 277 w 366"/>
              <a:gd name="T1" fmla="*/ 89 h 366"/>
              <a:gd name="T2" fmla="*/ 88 w 366"/>
              <a:gd name="T3" fmla="*/ 89 h 366"/>
              <a:gd name="T4" fmla="*/ 88 w 366"/>
              <a:gd name="T5" fmla="*/ 277 h 366"/>
              <a:gd name="T6" fmla="*/ 277 w 366"/>
              <a:gd name="T7" fmla="*/ 277 h 366"/>
              <a:gd name="T8" fmla="*/ 277 w 366"/>
              <a:gd name="T9" fmla="*/ 89 h 366"/>
              <a:gd name="T10" fmla="*/ 301 w 366"/>
              <a:gd name="T11" fmla="*/ 301 h 366"/>
              <a:gd name="T12" fmla="*/ 65 w 366"/>
              <a:gd name="T13" fmla="*/ 301 h 366"/>
              <a:gd name="T14" fmla="*/ 65 w 366"/>
              <a:gd name="T15" fmla="*/ 65 h 366"/>
              <a:gd name="T16" fmla="*/ 301 w 366"/>
              <a:gd name="T17" fmla="*/ 65 h 366"/>
              <a:gd name="T18" fmla="*/ 301 w 366"/>
              <a:gd name="T19" fmla="*/ 301 h 366"/>
              <a:gd name="T20" fmla="*/ 253 w 366"/>
              <a:gd name="T21" fmla="*/ 254 h 366"/>
              <a:gd name="T22" fmla="*/ 112 w 366"/>
              <a:gd name="T23" fmla="*/ 112 h 366"/>
              <a:gd name="T24" fmla="*/ 253 w 366"/>
              <a:gd name="T25" fmla="*/ 112 h 366"/>
              <a:gd name="T26" fmla="*/ 253 w 366"/>
              <a:gd name="T27" fmla="*/ 254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6" h="366">
                <a:moveTo>
                  <a:pt x="277" y="89"/>
                </a:moveTo>
                <a:cubicBezTo>
                  <a:pt x="225" y="37"/>
                  <a:pt x="140" y="37"/>
                  <a:pt x="88" y="89"/>
                </a:cubicBezTo>
                <a:cubicBezTo>
                  <a:pt x="36" y="141"/>
                  <a:pt x="36" y="225"/>
                  <a:pt x="88" y="277"/>
                </a:cubicBezTo>
                <a:cubicBezTo>
                  <a:pt x="140" y="329"/>
                  <a:pt x="225" y="329"/>
                  <a:pt x="277" y="277"/>
                </a:cubicBezTo>
                <a:cubicBezTo>
                  <a:pt x="329" y="225"/>
                  <a:pt x="329" y="141"/>
                  <a:pt x="277" y="89"/>
                </a:cubicBezTo>
                <a:close/>
                <a:moveTo>
                  <a:pt x="301" y="301"/>
                </a:moveTo>
                <a:cubicBezTo>
                  <a:pt x="235" y="366"/>
                  <a:pt x="130" y="366"/>
                  <a:pt x="65" y="301"/>
                </a:cubicBezTo>
                <a:cubicBezTo>
                  <a:pt x="0" y="236"/>
                  <a:pt x="0" y="130"/>
                  <a:pt x="65" y="65"/>
                </a:cubicBezTo>
                <a:cubicBezTo>
                  <a:pt x="130" y="0"/>
                  <a:pt x="235" y="0"/>
                  <a:pt x="301" y="65"/>
                </a:cubicBezTo>
                <a:cubicBezTo>
                  <a:pt x="366" y="130"/>
                  <a:pt x="366" y="236"/>
                  <a:pt x="301" y="301"/>
                </a:cubicBezTo>
                <a:close/>
                <a:moveTo>
                  <a:pt x="253" y="254"/>
                </a:moveTo>
                <a:lnTo>
                  <a:pt x="112" y="112"/>
                </a:lnTo>
                <a:cubicBezTo>
                  <a:pt x="151" y="73"/>
                  <a:pt x="214" y="73"/>
                  <a:pt x="253" y="112"/>
                </a:cubicBezTo>
                <a:cubicBezTo>
                  <a:pt x="292" y="151"/>
                  <a:pt x="292" y="215"/>
                  <a:pt x="253" y="2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F7563CBB-7F11-4C64-9CBD-07F58706D2D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94501" y="2139950"/>
            <a:ext cx="250825" cy="254000"/>
          </a:xfrm>
          <a:custGeom>
            <a:avLst/>
            <a:gdLst>
              <a:gd name="T0" fmla="*/ 100 w 334"/>
              <a:gd name="T1" fmla="*/ 150 h 334"/>
              <a:gd name="T2" fmla="*/ 234 w 334"/>
              <a:gd name="T3" fmla="*/ 150 h 334"/>
              <a:gd name="T4" fmla="*/ 234 w 334"/>
              <a:gd name="T5" fmla="*/ 184 h 334"/>
              <a:gd name="T6" fmla="*/ 100 w 334"/>
              <a:gd name="T7" fmla="*/ 184 h 334"/>
              <a:gd name="T8" fmla="*/ 100 w 334"/>
              <a:gd name="T9" fmla="*/ 150 h 334"/>
              <a:gd name="T10" fmla="*/ 167 w 334"/>
              <a:gd name="T11" fmla="*/ 300 h 334"/>
              <a:gd name="T12" fmla="*/ 34 w 334"/>
              <a:gd name="T13" fmla="*/ 167 h 334"/>
              <a:gd name="T14" fmla="*/ 167 w 334"/>
              <a:gd name="T15" fmla="*/ 34 h 334"/>
              <a:gd name="T16" fmla="*/ 300 w 334"/>
              <a:gd name="T17" fmla="*/ 167 h 334"/>
              <a:gd name="T18" fmla="*/ 167 w 334"/>
              <a:gd name="T19" fmla="*/ 300 h 334"/>
              <a:gd name="T20" fmla="*/ 167 w 334"/>
              <a:gd name="T21" fmla="*/ 0 h 334"/>
              <a:gd name="T22" fmla="*/ 0 w 334"/>
              <a:gd name="T23" fmla="*/ 167 h 334"/>
              <a:gd name="T24" fmla="*/ 167 w 334"/>
              <a:gd name="T25" fmla="*/ 334 h 334"/>
              <a:gd name="T26" fmla="*/ 334 w 334"/>
              <a:gd name="T27" fmla="*/ 167 h 334"/>
              <a:gd name="T28" fmla="*/ 167 w 334"/>
              <a:gd name="T2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4" h="334">
                <a:moveTo>
                  <a:pt x="100" y="150"/>
                </a:moveTo>
                <a:lnTo>
                  <a:pt x="234" y="150"/>
                </a:lnTo>
                <a:lnTo>
                  <a:pt x="234" y="184"/>
                </a:lnTo>
                <a:lnTo>
                  <a:pt x="100" y="184"/>
                </a:lnTo>
                <a:lnTo>
                  <a:pt x="100" y="150"/>
                </a:lnTo>
                <a:close/>
                <a:moveTo>
                  <a:pt x="167" y="300"/>
                </a:moveTo>
                <a:cubicBezTo>
                  <a:pt x="93" y="300"/>
                  <a:pt x="34" y="241"/>
                  <a:pt x="34" y="167"/>
                </a:cubicBezTo>
                <a:cubicBezTo>
                  <a:pt x="34" y="93"/>
                  <a:pt x="93" y="34"/>
                  <a:pt x="167" y="34"/>
                </a:cubicBezTo>
                <a:cubicBezTo>
                  <a:pt x="241" y="34"/>
                  <a:pt x="300" y="93"/>
                  <a:pt x="300" y="167"/>
                </a:cubicBezTo>
                <a:cubicBezTo>
                  <a:pt x="300" y="241"/>
                  <a:pt x="241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ubicBezTo>
                  <a:pt x="259" y="334"/>
                  <a:pt x="334" y="259"/>
                  <a:pt x="334" y="167"/>
                </a:cubicBezTo>
                <a:cubicBezTo>
                  <a:pt x="334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0">
            <a:extLst>
              <a:ext uri="{FF2B5EF4-FFF2-40B4-BE49-F238E27FC236}">
                <a16:creationId xmlns:a16="http://schemas.microsoft.com/office/drawing/2014/main" id="{E6D379EA-B766-4D33-A816-D6B05EDD2F6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91263" y="2139950"/>
            <a:ext cx="250825" cy="254000"/>
          </a:xfrm>
          <a:custGeom>
            <a:avLst/>
            <a:gdLst>
              <a:gd name="T0" fmla="*/ 300 w 333"/>
              <a:gd name="T1" fmla="*/ 150 h 334"/>
              <a:gd name="T2" fmla="*/ 233 w 333"/>
              <a:gd name="T3" fmla="*/ 150 h 334"/>
              <a:gd name="T4" fmla="*/ 233 w 333"/>
              <a:gd name="T5" fmla="*/ 184 h 334"/>
              <a:gd name="T6" fmla="*/ 300 w 333"/>
              <a:gd name="T7" fmla="*/ 184 h 334"/>
              <a:gd name="T8" fmla="*/ 300 w 333"/>
              <a:gd name="T9" fmla="*/ 300 h 334"/>
              <a:gd name="T10" fmla="*/ 183 w 333"/>
              <a:gd name="T11" fmla="*/ 300 h 334"/>
              <a:gd name="T12" fmla="*/ 183 w 333"/>
              <a:gd name="T13" fmla="*/ 234 h 334"/>
              <a:gd name="T14" fmla="*/ 150 w 333"/>
              <a:gd name="T15" fmla="*/ 234 h 334"/>
              <a:gd name="T16" fmla="*/ 150 w 333"/>
              <a:gd name="T17" fmla="*/ 300 h 334"/>
              <a:gd name="T18" fmla="*/ 33 w 333"/>
              <a:gd name="T19" fmla="*/ 300 h 334"/>
              <a:gd name="T20" fmla="*/ 33 w 333"/>
              <a:gd name="T21" fmla="*/ 184 h 334"/>
              <a:gd name="T22" fmla="*/ 100 w 333"/>
              <a:gd name="T23" fmla="*/ 184 h 334"/>
              <a:gd name="T24" fmla="*/ 100 w 333"/>
              <a:gd name="T25" fmla="*/ 150 h 334"/>
              <a:gd name="T26" fmla="*/ 33 w 333"/>
              <a:gd name="T27" fmla="*/ 150 h 334"/>
              <a:gd name="T28" fmla="*/ 33 w 333"/>
              <a:gd name="T29" fmla="*/ 34 h 334"/>
              <a:gd name="T30" fmla="*/ 150 w 333"/>
              <a:gd name="T31" fmla="*/ 34 h 334"/>
              <a:gd name="T32" fmla="*/ 150 w 333"/>
              <a:gd name="T33" fmla="*/ 100 h 334"/>
              <a:gd name="T34" fmla="*/ 183 w 333"/>
              <a:gd name="T35" fmla="*/ 100 h 334"/>
              <a:gd name="T36" fmla="*/ 183 w 333"/>
              <a:gd name="T37" fmla="*/ 34 h 334"/>
              <a:gd name="T38" fmla="*/ 300 w 333"/>
              <a:gd name="T39" fmla="*/ 34 h 334"/>
              <a:gd name="T40" fmla="*/ 300 w 333"/>
              <a:gd name="T41" fmla="*/ 150 h 334"/>
              <a:gd name="T42" fmla="*/ 0 w 333"/>
              <a:gd name="T43" fmla="*/ 334 h 334"/>
              <a:gd name="T44" fmla="*/ 333 w 333"/>
              <a:gd name="T45" fmla="*/ 334 h 334"/>
              <a:gd name="T46" fmla="*/ 333 w 333"/>
              <a:gd name="T47" fmla="*/ 0 h 334"/>
              <a:gd name="T48" fmla="*/ 0 w 333"/>
              <a:gd name="T49" fmla="*/ 0 h 334"/>
              <a:gd name="T50" fmla="*/ 0 w 333"/>
              <a:gd name="T51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3" h="334">
                <a:moveTo>
                  <a:pt x="300" y="150"/>
                </a:moveTo>
                <a:lnTo>
                  <a:pt x="233" y="150"/>
                </a:lnTo>
                <a:lnTo>
                  <a:pt x="233" y="184"/>
                </a:lnTo>
                <a:lnTo>
                  <a:pt x="300" y="184"/>
                </a:lnTo>
                <a:lnTo>
                  <a:pt x="300" y="300"/>
                </a:lnTo>
                <a:lnTo>
                  <a:pt x="183" y="300"/>
                </a:lnTo>
                <a:lnTo>
                  <a:pt x="183" y="234"/>
                </a:lnTo>
                <a:lnTo>
                  <a:pt x="150" y="234"/>
                </a:lnTo>
                <a:lnTo>
                  <a:pt x="150" y="300"/>
                </a:lnTo>
                <a:lnTo>
                  <a:pt x="33" y="300"/>
                </a:lnTo>
                <a:lnTo>
                  <a:pt x="33" y="184"/>
                </a:lnTo>
                <a:lnTo>
                  <a:pt x="100" y="184"/>
                </a:lnTo>
                <a:lnTo>
                  <a:pt x="100" y="150"/>
                </a:lnTo>
                <a:lnTo>
                  <a:pt x="33" y="150"/>
                </a:lnTo>
                <a:lnTo>
                  <a:pt x="33" y="34"/>
                </a:lnTo>
                <a:lnTo>
                  <a:pt x="150" y="34"/>
                </a:lnTo>
                <a:lnTo>
                  <a:pt x="150" y="100"/>
                </a:lnTo>
                <a:lnTo>
                  <a:pt x="183" y="100"/>
                </a:lnTo>
                <a:lnTo>
                  <a:pt x="183" y="34"/>
                </a:lnTo>
                <a:lnTo>
                  <a:pt x="300" y="34"/>
                </a:lnTo>
                <a:lnTo>
                  <a:pt x="300" y="150"/>
                </a:lnTo>
                <a:close/>
                <a:moveTo>
                  <a:pt x="0" y="334"/>
                </a:moveTo>
                <a:lnTo>
                  <a:pt x="333" y="334"/>
                </a:lnTo>
                <a:lnTo>
                  <a:pt x="333" y="0"/>
                </a:lnTo>
                <a:lnTo>
                  <a:pt x="0" y="0"/>
                </a:lnTo>
                <a:lnTo>
                  <a:pt x="0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1">
            <a:extLst>
              <a:ext uri="{FF2B5EF4-FFF2-40B4-BE49-F238E27FC236}">
                <a16:creationId xmlns:a16="http://schemas.microsoft.com/office/drawing/2014/main" id="{6777BB66-F962-4CB0-A180-6BC77273FB0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810876" y="1633538"/>
            <a:ext cx="257175" cy="261938"/>
          </a:xfrm>
          <a:custGeom>
            <a:avLst/>
            <a:gdLst>
              <a:gd name="T0" fmla="*/ 252 w 341"/>
              <a:gd name="T1" fmla="*/ 19 h 343"/>
              <a:gd name="T2" fmla="*/ 224 w 341"/>
              <a:gd name="T3" fmla="*/ 35 h 343"/>
              <a:gd name="T4" fmla="*/ 235 w 341"/>
              <a:gd name="T5" fmla="*/ 52 h 343"/>
              <a:gd name="T6" fmla="*/ 303 w 341"/>
              <a:gd name="T7" fmla="*/ 186 h 343"/>
              <a:gd name="T8" fmla="*/ 189 w 341"/>
              <a:gd name="T9" fmla="*/ 295 h 343"/>
              <a:gd name="T10" fmla="*/ 45 w 341"/>
              <a:gd name="T11" fmla="*/ 166 h 343"/>
              <a:gd name="T12" fmla="*/ 115 w 341"/>
              <a:gd name="T13" fmla="*/ 51 h 343"/>
              <a:gd name="T14" fmla="*/ 124 w 341"/>
              <a:gd name="T15" fmla="*/ 36 h 343"/>
              <a:gd name="T16" fmla="*/ 124 w 341"/>
              <a:gd name="T17" fmla="*/ 34 h 343"/>
              <a:gd name="T18" fmla="*/ 97 w 341"/>
              <a:gd name="T19" fmla="*/ 18 h 343"/>
              <a:gd name="T20" fmla="*/ 9 w 341"/>
              <a:gd name="T21" fmla="*/ 186 h 343"/>
              <a:gd name="T22" fmla="*/ 155 w 341"/>
              <a:gd name="T23" fmla="*/ 332 h 343"/>
              <a:gd name="T24" fmla="*/ 341 w 341"/>
              <a:gd name="T25" fmla="*/ 166 h 343"/>
              <a:gd name="T26" fmla="*/ 252 w 341"/>
              <a:gd name="T27" fmla="*/ 19 h 343"/>
              <a:gd name="T28" fmla="*/ 158 w 341"/>
              <a:gd name="T29" fmla="*/ 150 h 343"/>
              <a:gd name="T30" fmla="*/ 158 w 341"/>
              <a:gd name="T31" fmla="*/ 16 h 343"/>
              <a:gd name="T32" fmla="*/ 174 w 341"/>
              <a:gd name="T33" fmla="*/ 0 h 343"/>
              <a:gd name="T34" fmla="*/ 191 w 341"/>
              <a:gd name="T35" fmla="*/ 16 h 343"/>
              <a:gd name="T36" fmla="*/ 191 w 341"/>
              <a:gd name="T37" fmla="*/ 150 h 343"/>
              <a:gd name="T38" fmla="*/ 174 w 341"/>
              <a:gd name="T39" fmla="*/ 166 h 343"/>
              <a:gd name="T40" fmla="*/ 158 w 341"/>
              <a:gd name="T41" fmla="*/ 150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41" h="343">
                <a:moveTo>
                  <a:pt x="252" y="19"/>
                </a:moveTo>
                <a:cubicBezTo>
                  <a:pt x="239" y="12"/>
                  <a:pt x="224" y="21"/>
                  <a:pt x="224" y="35"/>
                </a:cubicBezTo>
                <a:cubicBezTo>
                  <a:pt x="224" y="42"/>
                  <a:pt x="229" y="48"/>
                  <a:pt x="235" y="52"/>
                </a:cubicBezTo>
                <a:cubicBezTo>
                  <a:pt x="281" y="76"/>
                  <a:pt x="311" y="128"/>
                  <a:pt x="303" y="186"/>
                </a:cubicBezTo>
                <a:cubicBezTo>
                  <a:pt x="294" y="243"/>
                  <a:pt x="247" y="289"/>
                  <a:pt x="189" y="295"/>
                </a:cubicBezTo>
                <a:cubicBezTo>
                  <a:pt x="111" y="304"/>
                  <a:pt x="45" y="243"/>
                  <a:pt x="45" y="166"/>
                </a:cubicBezTo>
                <a:cubicBezTo>
                  <a:pt x="45" y="116"/>
                  <a:pt x="73" y="73"/>
                  <a:pt x="115" y="51"/>
                </a:cubicBezTo>
                <a:cubicBezTo>
                  <a:pt x="120" y="48"/>
                  <a:pt x="124" y="43"/>
                  <a:pt x="124" y="36"/>
                </a:cubicBezTo>
                <a:lnTo>
                  <a:pt x="124" y="34"/>
                </a:lnTo>
                <a:cubicBezTo>
                  <a:pt x="124" y="21"/>
                  <a:pt x="110" y="12"/>
                  <a:pt x="97" y="18"/>
                </a:cubicBezTo>
                <a:cubicBezTo>
                  <a:pt x="39" y="49"/>
                  <a:pt x="0" y="114"/>
                  <a:pt x="9" y="186"/>
                </a:cubicBezTo>
                <a:cubicBezTo>
                  <a:pt x="18" y="262"/>
                  <a:pt x="79" y="324"/>
                  <a:pt x="155" y="332"/>
                </a:cubicBezTo>
                <a:cubicBezTo>
                  <a:pt x="256" y="343"/>
                  <a:pt x="341" y="265"/>
                  <a:pt x="341" y="166"/>
                </a:cubicBezTo>
                <a:cubicBezTo>
                  <a:pt x="341" y="102"/>
                  <a:pt x="305" y="47"/>
                  <a:pt x="252" y="19"/>
                </a:cubicBezTo>
                <a:close/>
                <a:moveTo>
                  <a:pt x="158" y="150"/>
                </a:moveTo>
                <a:lnTo>
                  <a:pt x="158" y="16"/>
                </a:lnTo>
                <a:cubicBezTo>
                  <a:pt x="158" y="7"/>
                  <a:pt x="165" y="0"/>
                  <a:pt x="174" y="0"/>
                </a:cubicBezTo>
                <a:cubicBezTo>
                  <a:pt x="184" y="0"/>
                  <a:pt x="191" y="7"/>
                  <a:pt x="191" y="16"/>
                </a:cubicBezTo>
                <a:lnTo>
                  <a:pt x="191" y="150"/>
                </a:lnTo>
                <a:cubicBezTo>
                  <a:pt x="191" y="159"/>
                  <a:pt x="184" y="166"/>
                  <a:pt x="174" y="166"/>
                </a:cubicBezTo>
                <a:cubicBezTo>
                  <a:pt x="165" y="166"/>
                  <a:pt x="158" y="159"/>
                  <a:pt x="158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2">
            <a:extLst>
              <a:ext uri="{FF2B5EF4-FFF2-40B4-BE49-F238E27FC236}">
                <a16:creationId xmlns:a16="http://schemas.microsoft.com/office/drawing/2014/main" id="{4FF181B0-D3FE-4237-9DDD-07C46F3CDA1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313988" y="1633538"/>
            <a:ext cx="250825" cy="254000"/>
          </a:xfrm>
          <a:custGeom>
            <a:avLst/>
            <a:gdLst>
              <a:gd name="T0" fmla="*/ 278 w 333"/>
              <a:gd name="T1" fmla="*/ 200 h 333"/>
              <a:gd name="T2" fmla="*/ 242 w 333"/>
              <a:gd name="T3" fmla="*/ 200 h 333"/>
              <a:gd name="T4" fmla="*/ 246 w 333"/>
              <a:gd name="T5" fmla="*/ 166 h 333"/>
              <a:gd name="T6" fmla="*/ 289 w 333"/>
              <a:gd name="T7" fmla="*/ 166 h 333"/>
              <a:gd name="T8" fmla="*/ 278 w 333"/>
              <a:gd name="T9" fmla="*/ 200 h 333"/>
              <a:gd name="T10" fmla="*/ 204 w 333"/>
              <a:gd name="T11" fmla="*/ 233 h 333"/>
              <a:gd name="T12" fmla="*/ 129 w 333"/>
              <a:gd name="T13" fmla="*/ 233 h 333"/>
              <a:gd name="T14" fmla="*/ 104 w 333"/>
              <a:gd name="T15" fmla="*/ 33 h 333"/>
              <a:gd name="T16" fmla="*/ 229 w 333"/>
              <a:gd name="T17" fmla="*/ 33 h 333"/>
              <a:gd name="T18" fmla="*/ 204 w 333"/>
              <a:gd name="T19" fmla="*/ 233 h 333"/>
              <a:gd name="T20" fmla="*/ 56 w 333"/>
              <a:gd name="T21" fmla="*/ 200 h 333"/>
              <a:gd name="T22" fmla="*/ 44 w 333"/>
              <a:gd name="T23" fmla="*/ 166 h 333"/>
              <a:gd name="T24" fmla="*/ 87 w 333"/>
              <a:gd name="T25" fmla="*/ 166 h 333"/>
              <a:gd name="T26" fmla="*/ 92 w 333"/>
              <a:gd name="T27" fmla="*/ 200 h 333"/>
              <a:gd name="T28" fmla="*/ 56 w 333"/>
              <a:gd name="T29" fmla="*/ 200 h 333"/>
              <a:gd name="T30" fmla="*/ 250 w 333"/>
              <a:gd name="T31" fmla="*/ 133 h 333"/>
              <a:gd name="T32" fmla="*/ 267 w 333"/>
              <a:gd name="T33" fmla="*/ 0 h 333"/>
              <a:gd name="T34" fmla="*/ 67 w 333"/>
              <a:gd name="T35" fmla="*/ 0 h 333"/>
              <a:gd name="T36" fmla="*/ 83 w 333"/>
              <a:gd name="T37" fmla="*/ 133 h 333"/>
              <a:gd name="T38" fmla="*/ 0 w 333"/>
              <a:gd name="T39" fmla="*/ 133 h 333"/>
              <a:gd name="T40" fmla="*/ 33 w 333"/>
              <a:gd name="T41" fmla="*/ 233 h 333"/>
              <a:gd name="T42" fmla="*/ 96 w 333"/>
              <a:gd name="T43" fmla="*/ 233 h 333"/>
              <a:gd name="T44" fmla="*/ 100 w 333"/>
              <a:gd name="T45" fmla="*/ 266 h 333"/>
              <a:gd name="T46" fmla="*/ 150 w 333"/>
              <a:gd name="T47" fmla="*/ 266 h 333"/>
              <a:gd name="T48" fmla="*/ 150 w 333"/>
              <a:gd name="T49" fmla="*/ 300 h 333"/>
              <a:gd name="T50" fmla="*/ 117 w 333"/>
              <a:gd name="T51" fmla="*/ 300 h 333"/>
              <a:gd name="T52" fmla="*/ 117 w 333"/>
              <a:gd name="T53" fmla="*/ 333 h 333"/>
              <a:gd name="T54" fmla="*/ 217 w 333"/>
              <a:gd name="T55" fmla="*/ 333 h 333"/>
              <a:gd name="T56" fmla="*/ 217 w 333"/>
              <a:gd name="T57" fmla="*/ 300 h 333"/>
              <a:gd name="T58" fmla="*/ 183 w 333"/>
              <a:gd name="T59" fmla="*/ 300 h 333"/>
              <a:gd name="T60" fmla="*/ 183 w 333"/>
              <a:gd name="T61" fmla="*/ 266 h 333"/>
              <a:gd name="T62" fmla="*/ 233 w 333"/>
              <a:gd name="T63" fmla="*/ 266 h 333"/>
              <a:gd name="T64" fmla="*/ 237 w 333"/>
              <a:gd name="T65" fmla="*/ 233 h 333"/>
              <a:gd name="T66" fmla="*/ 300 w 333"/>
              <a:gd name="T67" fmla="*/ 233 h 333"/>
              <a:gd name="T68" fmla="*/ 333 w 333"/>
              <a:gd name="T69" fmla="*/ 133 h 333"/>
              <a:gd name="T70" fmla="*/ 250 w 333"/>
              <a:gd name="T71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3" h="333">
                <a:moveTo>
                  <a:pt x="278" y="200"/>
                </a:moveTo>
                <a:lnTo>
                  <a:pt x="242" y="200"/>
                </a:lnTo>
                <a:lnTo>
                  <a:pt x="246" y="166"/>
                </a:lnTo>
                <a:lnTo>
                  <a:pt x="289" y="166"/>
                </a:lnTo>
                <a:lnTo>
                  <a:pt x="278" y="200"/>
                </a:lnTo>
                <a:close/>
                <a:moveTo>
                  <a:pt x="204" y="233"/>
                </a:moveTo>
                <a:lnTo>
                  <a:pt x="129" y="233"/>
                </a:lnTo>
                <a:lnTo>
                  <a:pt x="104" y="33"/>
                </a:lnTo>
                <a:lnTo>
                  <a:pt x="229" y="33"/>
                </a:lnTo>
                <a:lnTo>
                  <a:pt x="204" y="233"/>
                </a:lnTo>
                <a:close/>
                <a:moveTo>
                  <a:pt x="56" y="200"/>
                </a:moveTo>
                <a:lnTo>
                  <a:pt x="44" y="166"/>
                </a:lnTo>
                <a:lnTo>
                  <a:pt x="87" y="166"/>
                </a:lnTo>
                <a:lnTo>
                  <a:pt x="92" y="200"/>
                </a:lnTo>
                <a:lnTo>
                  <a:pt x="56" y="200"/>
                </a:lnTo>
                <a:close/>
                <a:moveTo>
                  <a:pt x="250" y="133"/>
                </a:moveTo>
                <a:lnTo>
                  <a:pt x="267" y="0"/>
                </a:lnTo>
                <a:lnTo>
                  <a:pt x="67" y="0"/>
                </a:lnTo>
                <a:lnTo>
                  <a:pt x="83" y="133"/>
                </a:lnTo>
                <a:lnTo>
                  <a:pt x="0" y="133"/>
                </a:lnTo>
                <a:lnTo>
                  <a:pt x="33" y="233"/>
                </a:lnTo>
                <a:lnTo>
                  <a:pt x="96" y="233"/>
                </a:lnTo>
                <a:lnTo>
                  <a:pt x="100" y="266"/>
                </a:lnTo>
                <a:lnTo>
                  <a:pt x="150" y="266"/>
                </a:lnTo>
                <a:lnTo>
                  <a:pt x="150" y="300"/>
                </a:lnTo>
                <a:lnTo>
                  <a:pt x="117" y="300"/>
                </a:lnTo>
                <a:lnTo>
                  <a:pt x="117" y="333"/>
                </a:lnTo>
                <a:lnTo>
                  <a:pt x="217" y="333"/>
                </a:lnTo>
                <a:lnTo>
                  <a:pt x="217" y="300"/>
                </a:lnTo>
                <a:lnTo>
                  <a:pt x="183" y="300"/>
                </a:lnTo>
                <a:lnTo>
                  <a:pt x="183" y="266"/>
                </a:lnTo>
                <a:lnTo>
                  <a:pt x="233" y="266"/>
                </a:lnTo>
                <a:lnTo>
                  <a:pt x="237" y="233"/>
                </a:lnTo>
                <a:lnTo>
                  <a:pt x="300" y="233"/>
                </a:lnTo>
                <a:lnTo>
                  <a:pt x="333" y="133"/>
                </a:lnTo>
                <a:lnTo>
                  <a:pt x="250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3">
            <a:extLst>
              <a:ext uri="{FF2B5EF4-FFF2-40B4-BE49-F238E27FC236}">
                <a16:creationId xmlns:a16="http://schemas.microsoft.com/office/drawing/2014/main" id="{24EFA344-593B-4EB6-8378-10224F58BDAC}"/>
              </a:ext>
            </a:extLst>
          </p:cNvPr>
          <p:cNvSpPr>
            <a:spLocks noChangeAspect="1"/>
          </p:cNvSpPr>
          <p:nvPr/>
        </p:nvSpPr>
        <p:spPr bwMode="auto">
          <a:xfrm>
            <a:off x="9810751" y="1633538"/>
            <a:ext cx="252413" cy="254000"/>
          </a:xfrm>
          <a:custGeom>
            <a:avLst/>
            <a:gdLst>
              <a:gd name="T0" fmla="*/ 334 w 334"/>
              <a:gd name="T1" fmla="*/ 286 h 333"/>
              <a:gd name="T2" fmla="*/ 287 w 334"/>
              <a:gd name="T3" fmla="*/ 333 h 333"/>
              <a:gd name="T4" fmla="*/ 145 w 334"/>
              <a:gd name="T5" fmla="*/ 192 h 333"/>
              <a:gd name="T6" fmla="*/ 98 w 334"/>
              <a:gd name="T7" fmla="*/ 239 h 333"/>
              <a:gd name="T8" fmla="*/ 0 w 334"/>
              <a:gd name="T9" fmla="*/ 141 h 333"/>
              <a:gd name="T10" fmla="*/ 47 w 334"/>
              <a:gd name="T11" fmla="*/ 94 h 333"/>
              <a:gd name="T12" fmla="*/ 98 w 334"/>
              <a:gd name="T13" fmla="*/ 145 h 333"/>
              <a:gd name="T14" fmla="*/ 145 w 334"/>
              <a:gd name="T15" fmla="*/ 98 h 333"/>
              <a:gd name="T16" fmla="*/ 95 w 334"/>
              <a:gd name="T17" fmla="*/ 47 h 333"/>
              <a:gd name="T18" fmla="*/ 142 w 334"/>
              <a:gd name="T19" fmla="*/ 0 h 333"/>
              <a:gd name="T20" fmla="*/ 240 w 334"/>
              <a:gd name="T21" fmla="*/ 98 h 333"/>
              <a:gd name="T22" fmla="*/ 193 w 334"/>
              <a:gd name="T23" fmla="*/ 145 h 333"/>
              <a:gd name="T24" fmla="*/ 334 w 334"/>
              <a:gd name="T25" fmla="*/ 28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4" h="333">
                <a:moveTo>
                  <a:pt x="334" y="286"/>
                </a:moveTo>
                <a:lnTo>
                  <a:pt x="287" y="333"/>
                </a:lnTo>
                <a:lnTo>
                  <a:pt x="145" y="192"/>
                </a:lnTo>
                <a:lnTo>
                  <a:pt x="98" y="239"/>
                </a:lnTo>
                <a:lnTo>
                  <a:pt x="0" y="141"/>
                </a:lnTo>
                <a:lnTo>
                  <a:pt x="47" y="94"/>
                </a:lnTo>
                <a:lnTo>
                  <a:pt x="98" y="145"/>
                </a:lnTo>
                <a:lnTo>
                  <a:pt x="145" y="98"/>
                </a:lnTo>
                <a:lnTo>
                  <a:pt x="95" y="47"/>
                </a:lnTo>
                <a:lnTo>
                  <a:pt x="142" y="0"/>
                </a:lnTo>
                <a:lnTo>
                  <a:pt x="240" y="98"/>
                </a:lnTo>
                <a:lnTo>
                  <a:pt x="193" y="145"/>
                </a:lnTo>
                <a:lnTo>
                  <a:pt x="334" y="2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4">
            <a:extLst>
              <a:ext uri="{FF2B5EF4-FFF2-40B4-BE49-F238E27FC236}">
                <a16:creationId xmlns:a16="http://schemas.microsoft.com/office/drawing/2014/main" id="{150DA52F-CBD6-4C81-8012-610E1411CD3C}"/>
              </a:ext>
            </a:extLst>
          </p:cNvPr>
          <p:cNvSpPr>
            <a:spLocks noChangeAspect="1"/>
          </p:cNvSpPr>
          <p:nvPr/>
        </p:nvSpPr>
        <p:spPr bwMode="auto">
          <a:xfrm>
            <a:off x="9371013" y="1709738"/>
            <a:ext cx="127000" cy="127000"/>
          </a:xfrm>
          <a:custGeom>
            <a:avLst/>
            <a:gdLst>
              <a:gd name="T0" fmla="*/ 167 w 167"/>
              <a:gd name="T1" fmla="*/ 83 h 166"/>
              <a:gd name="T2" fmla="*/ 150 w 167"/>
              <a:gd name="T3" fmla="*/ 100 h 166"/>
              <a:gd name="T4" fmla="*/ 124 w 167"/>
              <a:gd name="T5" fmla="*/ 100 h 166"/>
              <a:gd name="T6" fmla="*/ 142 w 167"/>
              <a:gd name="T7" fmla="*/ 118 h 166"/>
              <a:gd name="T8" fmla="*/ 142 w 167"/>
              <a:gd name="T9" fmla="*/ 142 h 166"/>
              <a:gd name="T10" fmla="*/ 119 w 167"/>
              <a:gd name="T11" fmla="*/ 142 h 166"/>
              <a:gd name="T12" fmla="*/ 100 w 167"/>
              <a:gd name="T13" fmla="*/ 123 h 166"/>
              <a:gd name="T14" fmla="*/ 100 w 167"/>
              <a:gd name="T15" fmla="*/ 150 h 166"/>
              <a:gd name="T16" fmla="*/ 83 w 167"/>
              <a:gd name="T17" fmla="*/ 166 h 166"/>
              <a:gd name="T18" fmla="*/ 67 w 167"/>
              <a:gd name="T19" fmla="*/ 150 h 166"/>
              <a:gd name="T20" fmla="*/ 67 w 167"/>
              <a:gd name="T21" fmla="*/ 123 h 166"/>
              <a:gd name="T22" fmla="*/ 48 w 167"/>
              <a:gd name="T23" fmla="*/ 142 h 166"/>
              <a:gd name="T24" fmla="*/ 24 w 167"/>
              <a:gd name="T25" fmla="*/ 142 h 166"/>
              <a:gd name="T26" fmla="*/ 24 w 167"/>
              <a:gd name="T27" fmla="*/ 118 h 166"/>
              <a:gd name="T28" fmla="*/ 43 w 167"/>
              <a:gd name="T29" fmla="*/ 100 h 166"/>
              <a:gd name="T30" fmla="*/ 17 w 167"/>
              <a:gd name="T31" fmla="*/ 100 h 166"/>
              <a:gd name="T32" fmla="*/ 0 w 167"/>
              <a:gd name="T33" fmla="*/ 83 h 166"/>
              <a:gd name="T34" fmla="*/ 17 w 167"/>
              <a:gd name="T35" fmla="*/ 66 h 166"/>
              <a:gd name="T36" fmla="*/ 43 w 167"/>
              <a:gd name="T37" fmla="*/ 66 h 166"/>
              <a:gd name="T38" fmla="*/ 24 w 167"/>
              <a:gd name="T39" fmla="*/ 48 h 166"/>
              <a:gd name="T40" fmla="*/ 24 w 167"/>
              <a:gd name="T41" fmla="*/ 24 h 166"/>
              <a:gd name="T42" fmla="*/ 48 w 167"/>
              <a:gd name="T43" fmla="*/ 24 h 166"/>
              <a:gd name="T44" fmla="*/ 67 w 167"/>
              <a:gd name="T45" fmla="*/ 43 h 166"/>
              <a:gd name="T46" fmla="*/ 67 w 167"/>
              <a:gd name="T47" fmla="*/ 16 h 166"/>
              <a:gd name="T48" fmla="*/ 83 w 167"/>
              <a:gd name="T49" fmla="*/ 0 h 166"/>
              <a:gd name="T50" fmla="*/ 100 w 167"/>
              <a:gd name="T51" fmla="*/ 16 h 166"/>
              <a:gd name="T52" fmla="*/ 100 w 167"/>
              <a:gd name="T53" fmla="*/ 43 h 166"/>
              <a:gd name="T54" fmla="*/ 119 w 167"/>
              <a:gd name="T55" fmla="*/ 24 h 166"/>
              <a:gd name="T56" fmla="*/ 142 w 167"/>
              <a:gd name="T57" fmla="*/ 24 h 166"/>
              <a:gd name="T58" fmla="*/ 142 w 167"/>
              <a:gd name="T59" fmla="*/ 48 h 166"/>
              <a:gd name="T60" fmla="*/ 124 w 167"/>
              <a:gd name="T61" fmla="*/ 66 h 166"/>
              <a:gd name="T62" fmla="*/ 150 w 167"/>
              <a:gd name="T63" fmla="*/ 66 h 166"/>
              <a:gd name="T64" fmla="*/ 167 w 167"/>
              <a:gd name="T65" fmla="*/ 83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7" h="166">
                <a:moveTo>
                  <a:pt x="167" y="83"/>
                </a:moveTo>
                <a:cubicBezTo>
                  <a:pt x="167" y="92"/>
                  <a:pt x="159" y="100"/>
                  <a:pt x="150" y="100"/>
                </a:cubicBezTo>
                <a:lnTo>
                  <a:pt x="124" y="100"/>
                </a:lnTo>
                <a:lnTo>
                  <a:pt x="142" y="118"/>
                </a:lnTo>
                <a:cubicBezTo>
                  <a:pt x="149" y="125"/>
                  <a:pt x="149" y="135"/>
                  <a:pt x="142" y="142"/>
                </a:cubicBezTo>
                <a:cubicBezTo>
                  <a:pt x="136" y="148"/>
                  <a:pt x="125" y="148"/>
                  <a:pt x="119" y="142"/>
                </a:cubicBezTo>
                <a:lnTo>
                  <a:pt x="100" y="123"/>
                </a:lnTo>
                <a:lnTo>
                  <a:pt x="100" y="150"/>
                </a:lnTo>
                <a:cubicBezTo>
                  <a:pt x="100" y="159"/>
                  <a:pt x="93" y="166"/>
                  <a:pt x="83" y="166"/>
                </a:cubicBezTo>
                <a:cubicBezTo>
                  <a:pt x="74" y="166"/>
                  <a:pt x="67" y="159"/>
                  <a:pt x="67" y="150"/>
                </a:cubicBezTo>
                <a:lnTo>
                  <a:pt x="67" y="123"/>
                </a:lnTo>
                <a:lnTo>
                  <a:pt x="48" y="142"/>
                </a:lnTo>
                <a:cubicBezTo>
                  <a:pt x="41" y="148"/>
                  <a:pt x="31" y="148"/>
                  <a:pt x="24" y="142"/>
                </a:cubicBezTo>
                <a:cubicBezTo>
                  <a:pt x="18" y="135"/>
                  <a:pt x="18" y="125"/>
                  <a:pt x="24" y="118"/>
                </a:cubicBezTo>
                <a:lnTo>
                  <a:pt x="43" y="100"/>
                </a:lnTo>
                <a:lnTo>
                  <a:pt x="17" y="100"/>
                </a:lnTo>
                <a:cubicBezTo>
                  <a:pt x="7" y="100"/>
                  <a:pt x="0" y="92"/>
                  <a:pt x="0" y="83"/>
                </a:cubicBezTo>
                <a:cubicBezTo>
                  <a:pt x="0" y="74"/>
                  <a:pt x="7" y="66"/>
                  <a:pt x="17" y="66"/>
                </a:cubicBezTo>
                <a:lnTo>
                  <a:pt x="43" y="66"/>
                </a:lnTo>
                <a:lnTo>
                  <a:pt x="24" y="48"/>
                </a:lnTo>
                <a:cubicBezTo>
                  <a:pt x="18" y="41"/>
                  <a:pt x="18" y="31"/>
                  <a:pt x="24" y="24"/>
                </a:cubicBezTo>
                <a:cubicBezTo>
                  <a:pt x="31" y="18"/>
                  <a:pt x="41" y="18"/>
                  <a:pt x="48" y="24"/>
                </a:cubicBezTo>
                <a:lnTo>
                  <a:pt x="67" y="43"/>
                </a:lnTo>
                <a:lnTo>
                  <a:pt x="67" y="16"/>
                </a:lnTo>
                <a:cubicBezTo>
                  <a:pt x="67" y="7"/>
                  <a:pt x="74" y="0"/>
                  <a:pt x="83" y="0"/>
                </a:cubicBezTo>
                <a:cubicBezTo>
                  <a:pt x="93" y="0"/>
                  <a:pt x="100" y="7"/>
                  <a:pt x="100" y="16"/>
                </a:cubicBezTo>
                <a:lnTo>
                  <a:pt x="100" y="43"/>
                </a:lnTo>
                <a:lnTo>
                  <a:pt x="119" y="24"/>
                </a:lnTo>
                <a:cubicBezTo>
                  <a:pt x="125" y="18"/>
                  <a:pt x="136" y="18"/>
                  <a:pt x="142" y="24"/>
                </a:cubicBezTo>
                <a:cubicBezTo>
                  <a:pt x="149" y="31"/>
                  <a:pt x="149" y="41"/>
                  <a:pt x="142" y="48"/>
                </a:cubicBezTo>
                <a:lnTo>
                  <a:pt x="124" y="66"/>
                </a:lnTo>
                <a:lnTo>
                  <a:pt x="150" y="66"/>
                </a:lnTo>
                <a:cubicBezTo>
                  <a:pt x="159" y="66"/>
                  <a:pt x="167" y="74"/>
                  <a:pt x="167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5">
            <a:extLst>
              <a:ext uri="{FF2B5EF4-FFF2-40B4-BE49-F238E27FC236}">
                <a16:creationId xmlns:a16="http://schemas.microsoft.com/office/drawing/2014/main" id="{FBBB7783-100E-42B5-AF4C-3D8F8C02C5F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805863" y="1633538"/>
            <a:ext cx="250825" cy="254000"/>
          </a:xfrm>
          <a:custGeom>
            <a:avLst/>
            <a:gdLst>
              <a:gd name="T0" fmla="*/ 300 w 333"/>
              <a:gd name="T1" fmla="*/ 100 h 333"/>
              <a:gd name="T2" fmla="*/ 33 w 333"/>
              <a:gd name="T3" fmla="*/ 100 h 333"/>
              <a:gd name="T4" fmla="*/ 33 w 333"/>
              <a:gd name="T5" fmla="*/ 300 h 333"/>
              <a:gd name="T6" fmla="*/ 300 w 333"/>
              <a:gd name="T7" fmla="*/ 300 h 333"/>
              <a:gd name="T8" fmla="*/ 300 w 333"/>
              <a:gd name="T9" fmla="*/ 100 h 333"/>
              <a:gd name="T10" fmla="*/ 133 w 333"/>
              <a:gd name="T11" fmla="*/ 66 h 333"/>
              <a:gd name="T12" fmla="*/ 200 w 333"/>
              <a:gd name="T13" fmla="*/ 66 h 333"/>
              <a:gd name="T14" fmla="*/ 200 w 333"/>
              <a:gd name="T15" fmla="*/ 33 h 333"/>
              <a:gd name="T16" fmla="*/ 133 w 333"/>
              <a:gd name="T17" fmla="*/ 33 h 333"/>
              <a:gd name="T18" fmla="*/ 133 w 333"/>
              <a:gd name="T19" fmla="*/ 66 h 333"/>
              <a:gd name="T20" fmla="*/ 333 w 333"/>
              <a:gd name="T21" fmla="*/ 66 h 333"/>
              <a:gd name="T22" fmla="*/ 333 w 333"/>
              <a:gd name="T23" fmla="*/ 333 h 333"/>
              <a:gd name="T24" fmla="*/ 0 w 333"/>
              <a:gd name="T25" fmla="*/ 333 h 333"/>
              <a:gd name="T26" fmla="*/ 0 w 333"/>
              <a:gd name="T27" fmla="*/ 66 h 333"/>
              <a:gd name="T28" fmla="*/ 100 w 333"/>
              <a:gd name="T29" fmla="*/ 66 h 333"/>
              <a:gd name="T30" fmla="*/ 100 w 333"/>
              <a:gd name="T31" fmla="*/ 0 h 333"/>
              <a:gd name="T32" fmla="*/ 233 w 333"/>
              <a:gd name="T33" fmla="*/ 0 h 333"/>
              <a:gd name="T34" fmla="*/ 233 w 333"/>
              <a:gd name="T35" fmla="*/ 66 h 333"/>
              <a:gd name="T36" fmla="*/ 333 w 333"/>
              <a:gd name="T37" fmla="*/ 66 h 333"/>
              <a:gd name="T38" fmla="*/ 150 w 333"/>
              <a:gd name="T39" fmla="*/ 216 h 333"/>
              <a:gd name="T40" fmla="*/ 100 w 333"/>
              <a:gd name="T41" fmla="*/ 216 h 333"/>
              <a:gd name="T42" fmla="*/ 100 w 333"/>
              <a:gd name="T43" fmla="*/ 183 h 333"/>
              <a:gd name="T44" fmla="*/ 150 w 333"/>
              <a:gd name="T45" fmla="*/ 183 h 333"/>
              <a:gd name="T46" fmla="*/ 150 w 333"/>
              <a:gd name="T47" fmla="*/ 133 h 333"/>
              <a:gd name="T48" fmla="*/ 183 w 333"/>
              <a:gd name="T49" fmla="*/ 133 h 333"/>
              <a:gd name="T50" fmla="*/ 183 w 333"/>
              <a:gd name="T51" fmla="*/ 183 h 333"/>
              <a:gd name="T52" fmla="*/ 233 w 333"/>
              <a:gd name="T53" fmla="*/ 183 h 333"/>
              <a:gd name="T54" fmla="*/ 233 w 333"/>
              <a:gd name="T55" fmla="*/ 216 h 333"/>
              <a:gd name="T56" fmla="*/ 183 w 333"/>
              <a:gd name="T57" fmla="*/ 216 h 333"/>
              <a:gd name="T58" fmla="*/ 183 w 333"/>
              <a:gd name="T59" fmla="*/ 266 h 333"/>
              <a:gd name="T60" fmla="*/ 150 w 333"/>
              <a:gd name="T61" fmla="*/ 266 h 333"/>
              <a:gd name="T62" fmla="*/ 150 w 333"/>
              <a:gd name="T63" fmla="*/ 21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3" h="333">
                <a:moveTo>
                  <a:pt x="300" y="100"/>
                </a:moveTo>
                <a:lnTo>
                  <a:pt x="33" y="100"/>
                </a:lnTo>
                <a:lnTo>
                  <a:pt x="33" y="300"/>
                </a:lnTo>
                <a:lnTo>
                  <a:pt x="300" y="300"/>
                </a:lnTo>
                <a:lnTo>
                  <a:pt x="300" y="100"/>
                </a:lnTo>
                <a:close/>
                <a:moveTo>
                  <a:pt x="133" y="66"/>
                </a:moveTo>
                <a:lnTo>
                  <a:pt x="200" y="66"/>
                </a:lnTo>
                <a:lnTo>
                  <a:pt x="200" y="33"/>
                </a:lnTo>
                <a:lnTo>
                  <a:pt x="133" y="33"/>
                </a:lnTo>
                <a:lnTo>
                  <a:pt x="133" y="66"/>
                </a:lnTo>
                <a:close/>
                <a:moveTo>
                  <a:pt x="333" y="66"/>
                </a:moveTo>
                <a:lnTo>
                  <a:pt x="333" y="333"/>
                </a:lnTo>
                <a:lnTo>
                  <a:pt x="0" y="333"/>
                </a:lnTo>
                <a:lnTo>
                  <a:pt x="0" y="66"/>
                </a:lnTo>
                <a:lnTo>
                  <a:pt x="100" y="66"/>
                </a:lnTo>
                <a:lnTo>
                  <a:pt x="100" y="0"/>
                </a:lnTo>
                <a:lnTo>
                  <a:pt x="233" y="0"/>
                </a:lnTo>
                <a:lnTo>
                  <a:pt x="233" y="66"/>
                </a:lnTo>
                <a:lnTo>
                  <a:pt x="333" y="66"/>
                </a:lnTo>
                <a:close/>
                <a:moveTo>
                  <a:pt x="150" y="216"/>
                </a:moveTo>
                <a:lnTo>
                  <a:pt x="100" y="216"/>
                </a:lnTo>
                <a:lnTo>
                  <a:pt x="100" y="183"/>
                </a:lnTo>
                <a:lnTo>
                  <a:pt x="150" y="183"/>
                </a:lnTo>
                <a:lnTo>
                  <a:pt x="150" y="133"/>
                </a:lnTo>
                <a:lnTo>
                  <a:pt x="183" y="133"/>
                </a:lnTo>
                <a:lnTo>
                  <a:pt x="183" y="183"/>
                </a:lnTo>
                <a:lnTo>
                  <a:pt x="233" y="183"/>
                </a:lnTo>
                <a:lnTo>
                  <a:pt x="233" y="216"/>
                </a:lnTo>
                <a:lnTo>
                  <a:pt x="183" y="216"/>
                </a:lnTo>
                <a:lnTo>
                  <a:pt x="183" y="266"/>
                </a:lnTo>
                <a:lnTo>
                  <a:pt x="150" y="266"/>
                </a:lnTo>
                <a:lnTo>
                  <a:pt x="150" y="2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6">
            <a:extLst>
              <a:ext uri="{FF2B5EF4-FFF2-40B4-BE49-F238E27FC236}">
                <a16:creationId xmlns:a16="http://schemas.microsoft.com/office/drawing/2014/main" id="{7D860EEC-1A15-448B-8886-1642935E40C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302626" y="1633538"/>
            <a:ext cx="252413" cy="254000"/>
          </a:xfrm>
          <a:custGeom>
            <a:avLst/>
            <a:gdLst>
              <a:gd name="T0" fmla="*/ 300 w 334"/>
              <a:gd name="T1" fmla="*/ 283 h 333"/>
              <a:gd name="T2" fmla="*/ 300 w 334"/>
              <a:gd name="T3" fmla="*/ 116 h 333"/>
              <a:gd name="T4" fmla="*/ 284 w 334"/>
              <a:gd name="T5" fmla="*/ 100 h 333"/>
              <a:gd name="T6" fmla="*/ 50 w 334"/>
              <a:gd name="T7" fmla="*/ 100 h 333"/>
              <a:gd name="T8" fmla="*/ 34 w 334"/>
              <a:gd name="T9" fmla="*/ 116 h 333"/>
              <a:gd name="T10" fmla="*/ 34 w 334"/>
              <a:gd name="T11" fmla="*/ 283 h 333"/>
              <a:gd name="T12" fmla="*/ 50 w 334"/>
              <a:gd name="T13" fmla="*/ 300 h 333"/>
              <a:gd name="T14" fmla="*/ 284 w 334"/>
              <a:gd name="T15" fmla="*/ 300 h 333"/>
              <a:gd name="T16" fmla="*/ 300 w 334"/>
              <a:gd name="T17" fmla="*/ 283 h 333"/>
              <a:gd name="T18" fmla="*/ 134 w 334"/>
              <a:gd name="T19" fmla="*/ 50 h 333"/>
              <a:gd name="T20" fmla="*/ 134 w 334"/>
              <a:gd name="T21" fmla="*/ 66 h 333"/>
              <a:gd name="T22" fmla="*/ 200 w 334"/>
              <a:gd name="T23" fmla="*/ 66 h 333"/>
              <a:gd name="T24" fmla="*/ 200 w 334"/>
              <a:gd name="T25" fmla="*/ 50 h 333"/>
              <a:gd name="T26" fmla="*/ 184 w 334"/>
              <a:gd name="T27" fmla="*/ 33 h 333"/>
              <a:gd name="T28" fmla="*/ 150 w 334"/>
              <a:gd name="T29" fmla="*/ 33 h 333"/>
              <a:gd name="T30" fmla="*/ 134 w 334"/>
              <a:gd name="T31" fmla="*/ 50 h 333"/>
              <a:gd name="T32" fmla="*/ 300 w 334"/>
              <a:gd name="T33" fmla="*/ 66 h 333"/>
              <a:gd name="T34" fmla="*/ 334 w 334"/>
              <a:gd name="T35" fmla="*/ 100 h 333"/>
              <a:gd name="T36" fmla="*/ 334 w 334"/>
              <a:gd name="T37" fmla="*/ 300 h 333"/>
              <a:gd name="T38" fmla="*/ 300 w 334"/>
              <a:gd name="T39" fmla="*/ 333 h 333"/>
              <a:gd name="T40" fmla="*/ 34 w 334"/>
              <a:gd name="T41" fmla="*/ 333 h 333"/>
              <a:gd name="T42" fmla="*/ 0 w 334"/>
              <a:gd name="T43" fmla="*/ 300 h 333"/>
              <a:gd name="T44" fmla="*/ 0 w 334"/>
              <a:gd name="T45" fmla="*/ 100 h 333"/>
              <a:gd name="T46" fmla="*/ 34 w 334"/>
              <a:gd name="T47" fmla="*/ 66 h 333"/>
              <a:gd name="T48" fmla="*/ 100 w 334"/>
              <a:gd name="T49" fmla="*/ 66 h 333"/>
              <a:gd name="T50" fmla="*/ 100 w 334"/>
              <a:gd name="T51" fmla="*/ 33 h 333"/>
              <a:gd name="T52" fmla="*/ 134 w 334"/>
              <a:gd name="T53" fmla="*/ 0 h 333"/>
              <a:gd name="T54" fmla="*/ 200 w 334"/>
              <a:gd name="T55" fmla="*/ 0 h 333"/>
              <a:gd name="T56" fmla="*/ 234 w 334"/>
              <a:gd name="T57" fmla="*/ 33 h 333"/>
              <a:gd name="T58" fmla="*/ 234 w 334"/>
              <a:gd name="T59" fmla="*/ 66 h 333"/>
              <a:gd name="T60" fmla="*/ 300 w 334"/>
              <a:gd name="T61" fmla="*/ 66 h 333"/>
              <a:gd name="T62" fmla="*/ 150 w 334"/>
              <a:gd name="T63" fmla="*/ 250 h 333"/>
              <a:gd name="T64" fmla="*/ 150 w 334"/>
              <a:gd name="T65" fmla="*/ 216 h 333"/>
              <a:gd name="T66" fmla="*/ 117 w 334"/>
              <a:gd name="T67" fmla="*/ 216 h 333"/>
              <a:gd name="T68" fmla="*/ 100 w 334"/>
              <a:gd name="T69" fmla="*/ 200 h 333"/>
              <a:gd name="T70" fmla="*/ 117 w 334"/>
              <a:gd name="T71" fmla="*/ 183 h 333"/>
              <a:gd name="T72" fmla="*/ 150 w 334"/>
              <a:gd name="T73" fmla="*/ 183 h 333"/>
              <a:gd name="T74" fmla="*/ 150 w 334"/>
              <a:gd name="T75" fmla="*/ 150 h 333"/>
              <a:gd name="T76" fmla="*/ 167 w 334"/>
              <a:gd name="T77" fmla="*/ 133 h 333"/>
              <a:gd name="T78" fmla="*/ 184 w 334"/>
              <a:gd name="T79" fmla="*/ 150 h 333"/>
              <a:gd name="T80" fmla="*/ 184 w 334"/>
              <a:gd name="T81" fmla="*/ 183 h 333"/>
              <a:gd name="T82" fmla="*/ 217 w 334"/>
              <a:gd name="T83" fmla="*/ 183 h 333"/>
              <a:gd name="T84" fmla="*/ 234 w 334"/>
              <a:gd name="T85" fmla="*/ 200 h 333"/>
              <a:gd name="T86" fmla="*/ 217 w 334"/>
              <a:gd name="T87" fmla="*/ 216 h 333"/>
              <a:gd name="T88" fmla="*/ 184 w 334"/>
              <a:gd name="T89" fmla="*/ 216 h 333"/>
              <a:gd name="T90" fmla="*/ 184 w 334"/>
              <a:gd name="T91" fmla="*/ 250 h 333"/>
              <a:gd name="T92" fmla="*/ 167 w 334"/>
              <a:gd name="T93" fmla="*/ 266 h 333"/>
              <a:gd name="T94" fmla="*/ 150 w 334"/>
              <a:gd name="T95" fmla="*/ 2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4" h="333">
                <a:moveTo>
                  <a:pt x="300" y="283"/>
                </a:moveTo>
                <a:lnTo>
                  <a:pt x="300" y="116"/>
                </a:lnTo>
                <a:cubicBezTo>
                  <a:pt x="300" y="107"/>
                  <a:pt x="293" y="100"/>
                  <a:pt x="284" y="100"/>
                </a:cubicBezTo>
                <a:lnTo>
                  <a:pt x="50" y="100"/>
                </a:lnTo>
                <a:cubicBezTo>
                  <a:pt x="41" y="100"/>
                  <a:pt x="34" y="107"/>
                  <a:pt x="34" y="116"/>
                </a:cubicBezTo>
                <a:lnTo>
                  <a:pt x="34" y="283"/>
                </a:lnTo>
                <a:cubicBezTo>
                  <a:pt x="34" y="292"/>
                  <a:pt x="41" y="300"/>
                  <a:pt x="50" y="300"/>
                </a:cubicBezTo>
                <a:lnTo>
                  <a:pt x="284" y="300"/>
                </a:lnTo>
                <a:cubicBezTo>
                  <a:pt x="293" y="300"/>
                  <a:pt x="300" y="292"/>
                  <a:pt x="300" y="283"/>
                </a:cubicBezTo>
                <a:close/>
                <a:moveTo>
                  <a:pt x="134" y="50"/>
                </a:moveTo>
                <a:lnTo>
                  <a:pt x="134" y="66"/>
                </a:lnTo>
                <a:lnTo>
                  <a:pt x="200" y="66"/>
                </a:lnTo>
                <a:lnTo>
                  <a:pt x="200" y="50"/>
                </a:lnTo>
                <a:cubicBezTo>
                  <a:pt x="200" y="40"/>
                  <a:pt x="193" y="33"/>
                  <a:pt x="184" y="33"/>
                </a:cubicBezTo>
                <a:lnTo>
                  <a:pt x="150" y="33"/>
                </a:lnTo>
                <a:cubicBezTo>
                  <a:pt x="141" y="33"/>
                  <a:pt x="134" y="40"/>
                  <a:pt x="134" y="50"/>
                </a:cubicBezTo>
                <a:close/>
                <a:moveTo>
                  <a:pt x="300" y="66"/>
                </a:moveTo>
                <a:cubicBezTo>
                  <a:pt x="319" y="66"/>
                  <a:pt x="334" y="81"/>
                  <a:pt x="334" y="100"/>
                </a:cubicBezTo>
                <a:lnTo>
                  <a:pt x="334" y="300"/>
                </a:lnTo>
                <a:cubicBezTo>
                  <a:pt x="334" y="318"/>
                  <a:pt x="319" y="333"/>
                  <a:pt x="300" y="333"/>
                </a:cubicBezTo>
                <a:lnTo>
                  <a:pt x="34" y="333"/>
                </a:lnTo>
                <a:cubicBezTo>
                  <a:pt x="15" y="333"/>
                  <a:pt x="0" y="318"/>
                  <a:pt x="0" y="300"/>
                </a:cubicBezTo>
                <a:lnTo>
                  <a:pt x="0" y="100"/>
                </a:lnTo>
                <a:cubicBezTo>
                  <a:pt x="0" y="81"/>
                  <a:pt x="15" y="66"/>
                  <a:pt x="34" y="66"/>
                </a:cubicBezTo>
                <a:lnTo>
                  <a:pt x="100" y="66"/>
                </a:lnTo>
                <a:lnTo>
                  <a:pt x="100" y="33"/>
                </a:lnTo>
                <a:cubicBezTo>
                  <a:pt x="100" y="15"/>
                  <a:pt x="115" y="0"/>
                  <a:pt x="134" y="0"/>
                </a:cubicBezTo>
                <a:lnTo>
                  <a:pt x="200" y="0"/>
                </a:lnTo>
                <a:cubicBezTo>
                  <a:pt x="219" y="0"/>
                  <a:pt x="234" y="15"/>
                  <a:pt x="234" y="33"/>
                </a:cubicBezTo>
                <a:lnTo>
                  <a:pt x="234" y="66"/>
                </a:lnTo>
                <a:lnTo>
                  <a:pt x="300" y="66"/>
                </a:lnTo>
                <a:close/>
                <a:moveTo>
                  <a:pt x="150" y="250"/>
                </a:moveTo>
                <a:lnTo>
                  <a:pt x="150" y="216"/>
                </a:lnTo>
                <a:lnTo>
                  <a:pt x="117" y="216"/>
                </a:lnTo>
                <a:cubicBezTo>
                  <a:pt x="108" y="216"/>
                  <a:pt x="100" y="209"/>
                  <a:pt x="100" y="200"/>
                </a:cubicBezTo>
                <a:cubicBezTo>
                  <a:pt x="100" y="190"/>
                  <a:pt x="108" y="183"/>
                  <a:pt x="117" y="183"/>
                </a:cubicBezTo>
                <a:lnTo>
                  <a:pt x="150" y="183"/>
                </a:lnTo>
                <a:lnTo>
                  <a:pt x="150" y="150"/>
                </a:lnTo>
                <a:cubicBezTo>
                  <a:pt x="150" y="140"/>
                  <a:pt x="158" y="133"/>
                  <a:pt x="167" y="133"/>
                </a:cubicBezTo>
                <a:cubicBezTo>
                  <a:pt x="176" y="133"/>
                  <a:pt x="184" y="140"/>
                  <a:pt x="184" y="150"/>
                </a:cubicBezTo>
                <a:lnTo>
                  <a:pt x="184" y="183"/>
                </a:lnTo>
                <a:lnTo>
                  <a:pt x="217" y="183"/>
                </a:lnTo>
                <a:cubicBezTo>
                  <a:pt x="226" y="183"/>
                  <a:pt x="234" y="190"/>
                  <a:pt x="234" y="200"/>
                </a:cubicBezTo>
                <a:cubicBezTo>
                  <a:pt x="234" y="209"/>
                  <a:pt x="226" y="216"/>
                  <a:pt x="217" y="216"/>
                </a:cubicBezTo>
                <a:lnTo>
                  <a:pt x="184" y="216"/>
                </a:lnTo>
                <a:lnTo>
                  <a:pt x="184" y="250"/>
                </a:lnTo>
                <a:cubicBezTo>
                  <a:pt x="184" y="259"/>
                  <a:pt x="176" y="266"/>
                  <a:pt x="167" y="266"/>
                </a:cubicBezTo>
                <a:cubicBezTo>
                  <a:pt x="158" y="266"/>
                  <a:pt x="150" y="259"/>
                  <a:pt x="150" y="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8F5E073C-CA01-4D76-AC75-B450ACE098C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799388" y="1862138"/>
            <a:ext cx="252413" cy="254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8">
            <a:extLst>
              <a:ext uri="{FF2B5EF4-FFF2-40B4-BE49-F238E27FC236}">
                <a16:creationId xmlns:a16="http://schemas.microsoft.com/office/drawing/2014/main" id="{CBADDA5E-7CD3-4591-835B-73CCECF0898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97738" y="1633538"/>
            <a:ext cx="250825" cy="254000"/>
          </a:xfrm>
          <a:custGeom>
            <a:avLst/>
            <a:gdLst>
              <a:gd name="T0" fmla="*/ 300 w 333"/>
              <a:gd name="T1" fmla="*/ 216 h 333"/>
              <a:gd name="T2" fmla="*/ 250 w 333"/>
              <a:gd name="T3" fmla="*/ 216 h 333"/>
              <a:gd name="T4" fmla="*/ 250 w 333"/>
              <a:gd name="T5" fmla="*/ 116 h 333"/>
              <a:gd name="T6" fmla="*/ 300 w 333"/>
              <a:gd name="T7" fmla="*/ 116 h 333"/>
              <a:gd name="T8" fmla="*/ 300 w 333"/>
              <a:gd name="T9" fmla="*/ 216 h 333"/>
              <a:gd name="T10" fmla="*/ 217 w 333"/>
              <a:gd name="T11" fmla="*/ 83 h 333"/>
              <a:gd name="T12" fmla="*/ 117 w 333"/>
              <a:gd name="T13" fmla="*/ 83 h 333"/>
              <a:gd name="T14" fmla="*/ 117 w 333"/>
              <a:gd name="T15" fmla="*/ 33 h 333"/>
              <a:gd name="T16" fmla="*/ 217 w 333"/>
              <a:gd name="T17" fmla="*/ 33 h 333"/>
              <a:gd name="T18" fmla="*/ 217 w 333"/>
              <a:gd name="T19" fmla="*/ 83 h 333"/>
              <a:gd name="T20" fmla="*/ 217 w 333"/>
              <a:gd name="T21" fmla="*/ 216 h 333"/>
              <a:gd name="T22" fmla="*/ 117 w 333"/>
              <a:gd name="T23" fmla="*/ 216 h 333"/>
              <a:gd name="T24" fmla="*/ 117 w 333"/>
              <a:gd name="T25" fmla="*/ 116 h 333"/>
              <a:gd name="T26" fmla="*/ 217 w 333"/>
              <a:gd name="T27" fmla="*/ 116 h 333"/>
              <a:gd name="T28" fmla="*/ 217 w 333"/>
              <a:gd name="T29" fmla="*/ 216 h 333"/>
              <a:gd name="T30" fmla="*/ 217 w 333"/>
              <a:gd name="T31" fmla="*/ 300 h 333"/>
              <a:gd name="T32" fmla="*/ 117 w 333"/>
              <a:gd name="T33" fmla="*/ 300 h 333"/>
              <a:gd name="T34" fmla="*/ 117 w 333"/>
              <a:gd name="T35" fmla="*/ 250 h 333"/>
              <a:gd name="T36" fmla="*/ 217 w 333"/>
              <a:gd name="T37" fmla="*/ 250 h 333"/>
              <a:gd name="T38" fmla="*/ 217 w 333"/>
              <a:gd name="T39" fmla="*/ 300 h 333"/>
              <a:gd name="T40" fmla="*/ 83 w 333"/>
              <a:gd name="T41" fmla="*/ 216 h 333"/>
              <a:gd name="T42" fmla="*/ 33 w 333"/>
              <a:gd name="T43" fmla="*/ 216 h 333"/>
              <a:gd name="T44" fmla="*/ 33 w 333"/>
              <a:gd name="T45" fmla="*/ 116 h 333"/>
              <a:gd name="T46" fmla="*/ 83 w 333"/>
              <a:gd name="T47" fmla="*/ 116 h 333"/>
              <a:gd name="T48" fmla="*/ 83 w 333"/>
              <a:gd name="T49" fmla="*/ 216 h 333"/>
              <a:gd name="T50" fmla="*/ 250 w 333"/>
              <a:gd name="T51" fmla="*/ 83 h 333"/>
              <a:gd name="T52" fmla="*/ 250 w 333"/>
              <a:gd name="T53" fmla="*/ 0 h 333"/>
              <a:gd name="T54" fmla="*/ 83 w 333"/>
              <a:gd name="T55" fmla="*/ 0 h 333"/>
              <a:gd name="T56" fmla="*/ 83 w 333"/>
              <a:gd name="T57" fmla="*/ 83 h 333"/>
              <a:gd name="T58" fmla="*/ 0 w 333"/>
              <a:gd name="T59" fmla="*/ 83 h 333"/>
              <a:gd name="T60" fmla="*/ 0 w 333"/>
              <a:gd name="T61" fmla="*/ 250 h 333"/>
              <a:gd name="T62" fmla="*/ 83 w 333"/>
              <a:gd name="T63" fmla="*/ 250 h 333"/>
              <a:gd name="T64" fmla="*/ 83 w 333"/>
              <a:gd name="T65" fmla="*/ 333 h 333"/>
              <a:gd name="T66" fmla="*/ 250 w 333"/>
              <a:gd name="T67" fmla="*/ 333 h 333"/>
              <a:gd name="T68" fmla="*/ 250 w 333"/>
              <a:gd name="T69" fmla="*/ 250 h 333"/>
              <a:gd name="T70" fmla="*/ 333 w 333"/>
              <a:gd name="T71" fmla="*/ 250 h 333"/>
              <a:gd name="T72" fmla="*/ 333 w 333"/>
              <a:gd name="T73" fmla="*/ 83 h 333"/>
              <a:gd name="T74" fmla="*/ 250 w 333"/>
              <a:gd name="T75" fmla="*/ 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3" h="333">
                <a:moveTo>
                  <a:pt x="300" y="216"/>
                </a:moveTo>
                <a:lnTo>
                  <a:pt x="250" y="216"/>
                </a:lnTo>
                <a:lnTo>
                  <a:pt x="250" y="116"/>
                </a:lnTo>
                <a:lnTo>
                  <a:pt x="300" y="116"/>
                </a:lnTo>
                <a:lnTo>
                  <a:pt x="300" y="216"/>
                </a:lnTo>
                <a:close/>
                <a:moveTo>
                  <a:pt x="217" y="83"/>
                </a:moveTo>
                <a:lnTo>
                  <a:pt x="117" y="83"/>
                </a:lnTo>
                <a:lnTo>
                  <a:pt x="117" y="33"/>
                </a:lnTo>
                <a:lnTo>
                  <a:pt x="217" y="33"/>
                </a:lnTo>
                <a:lnTo>
                  <a:pt x="217" y="83"/>
                </a:lnTo>
                <a:close/>
                <a:moveTo>
                  <a:pt x="217" y="216"/>
                </a:moveTo>
                <a:lnTo>
                  <a:pt x="117" y="216"/>
                </a:lnTo>
                <a:lnTo>
                  <a:pt x="117" y="116"/>
                </a:lnTo>
                <a:lnTo>
                  <a:pt x="217" y="116"/>
                </a:lnTo>
                <a:lnTo>
                  <a:pt x="217" y="216"/>
                </a:lnTo>
                <a:close/>
                <a:moveTo>
                  <a:pt x="217" y="300"/>
                </a:moveTo>
                <a:lnTo>
                  <a:pt x="117" y="300"/>
                </a:lnTo>
                <a:lnTo>
                  <a:pt x="117" y="250"/>
                </a:lnTo>
                <a:lnTo>
                  <a:pt x="217" y="250"/>
                </a:lnTo>
                <a:lnTo>
                  <a:pt x="217" y="300"/>
                </a:lnTo>
                <a:close/>
                <a:moveTo>
                  <a:pt x="83" y="216"/>
                </a:moveTo>
                <a:lnTo>
                  <a:pt x="33" y="216"/>
                </a:lnTo>
                <a:lnTo>
                  <a:pt x="33" y="116"/>
                </a:lnTo>
                <a:lnTo>
                  <a:pt x="83" y="116"/>
                </a:lnTo>
                <a:lnTo>
                  <a:pt x="83" y="216"/>
                </a:lnTo>
                <a:close/>
                <a:moveTo>
                  <a:pt x="250" y="83"/>
                </a:moveTo>
                <a:lnTo>
                  <a:pt x="250" y="0"/>
                </a:lnTo>
                <a:lnTo>
                  <a:pt x="83" y="0"/>
                </a:lnTo>
                <a:lnTo>
                  <a:pt x="83" y="83"/>
                </a:lnTo>
                <a:lnTo>
                  <a:pt x="0" y="83"/>
                </a:lnTo>
                <a:lnTo>
                  <a:pt x="0" y="250"/>
                </a:lnTo>
                <a:lnTo>
                  <a:pt x="83" y="250"/>
                </a:lnTo>
                <a:lnTo>
                  <a:pt x="83" y="333"/>
                </a:lnTo>
                <a:lnTo>
                  <a:pt x="250" y="333"/>
                </a:lnTo>
                <a:lnTo>
                  <a:pt x="250" y="250"/>
                </a:lnTo>
                <a:lnTo>
                  <a:pt x="333" y="250"/>
                </a:lnTo>
                <a:lnTo>
                  <a:pt x="333" y="83"/>
                </a:lnTo>
                <a:lnTo>
                  <a:pt x="250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9">
            <a:extLst>
              <a:ext uri="{FF2B5EF4-FFF2-40B4-BE49-F238E27FC236}">
                <a16:creationId xmlns:a16="http://schemas.microsoft.com/office/drawing/2014/main" id="{FC997F6F-290C-4D51-9131-2983D1D6620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94501" y="1633538"/>
            <a:ext cx="250825" cy="254000"/>
          </a:xfrm>
          <a:custGeom>
            <a:avLst/>
            <a:gdLst>
              <a:gd name="T0" fmla="*/ 300 w 334"/>
              <a:gd name="T1" fmla="*/ 200 h 333"/>
              <a:gd name="T2" fmla="*/ 284 w 334"/>
              <a:gd name="T3" fmla="*/ 216 h 333"/>
              <a:gd name="T4" fmla="*/ 250 w 334"/>
              <a:gd name="T5" fmla="*/ 216 h 333"/>
              <a:gd name="T6" fmla="*/ 250 w 334"/>
              <a:gd name="T7" fmla="*/ 116 h 333"/>
              <a:gd name="T8" fmla="*/ 284 w 334"/>
              <a:gd name="T9" fmla="*/ 116 h 333"/>
              <a:gd name="T10" fmla="*/ 300 w 334"/>
              <a:gd name="T11" fmla="*/ 133 h 333"/>
              <a:gd name="T12" fmla="*/ 300 w 334"/>
              <a:gd name="T13" fmla="*/ 200 h 333"/>
              <a:gd name="T14" fmla="*/ 217 w 334"/>
              <a:gd name="T15" fmla="*/ 83 h 333"/>
              <a:gd name="T16" fmla="*/ 117 w 334"/>
              <a:gd name="T17" fmla="*/ 83 h 333"/>
              <a:gd name="T18" fmla="*/ 117 w 334"/>
              <a:gd name="T19" fmla="*/ 50 h 333"/>
              <a:gd name="T20" fmla="*/ 134 w 334"/>
              <a:gd name="T21" fmla="*/ 33 h 333"/>
              <a:gd name="T22" fmla="*/ 200 w 334"/>
              <a:gd name="T23" fmla="*/ 33 h 333"/>
              <a:gd name="T24" fmla="*/ 217 w 334"/>
              <a:gd name="T25" fmla="*/ 50 h 333"/>
              <a:gd name="T26" fmla="*/ 217 w 334"/>
              <a:gd name="T27" fmla="*/ 83 h 333"/>
              <a:gd name="T28" fmla="*/ 217 w 334"/>
              <a:gd name="T29" fmla="*/ 216 h 333"/>
              <a:gd name="T30" fmla="*/ 117 w 334"/>
              <a:gd name="T31" fmla="*/ 216 h 333"/>
              <a:gd name="T32" fmla="*/ 117 w 334"/>
              <a:gd name="T33" fmla="*/ 116 h 333"/>
              <a:gd name="T34" fmla="*/ 217 w 334"/>
              <a:gd name="T35" fmla="*/ 116 h 333"/>
              <a:gd name="T36" fmla="*/ 217 w 334"/>
              <a:gd name="T37" fmla="*/ 216 h 333"/>
              <a:gd name="T38" fmla="*/ 217 w 334"/>
              <a:gd name="T39" fmla="*/ 283 h 333"/>
              <a:gd name="T40" fmla="*/ 200 w 334"/>
              <a:gd name="T41" fmla="*/ 300 h 333"/>
              <a:gd name="T42" fmla="*/ 134 w 334"/>
              <a:gd name="T43" fmla="*/ 300 h 333"/>
              <a:gd name="T44" fmla="*/ 117 w 334"/>
              <a:gd name="T45" fmla="*/ 283 h 333"/>
              <a:gd name="T46" fmla="*/ 117 w 334"/>
              <a:gd name="T47" fmla="*/ 250 h 333"/>
              <a:gd name="T48" fmla="*/ 217 w 334"/>
              <a:gd name="T49" fmla="*/ 250 h 333"/>
              <a:gd name="T50" fmla="*/ 217 w 334"/>
              <a:gd name="T51" fmla="*/ 283 h 333"/>
              <a:gd name="T52" fmla="*/ 84 w 334"/>
              <a:gd name="T53" fmla="*/ 216 h 333"/>
              <a:gd name="T54" fmla="*/ 50 w 334"/>
              <a:gd name="T55" fmla="*/ 216 h 333"/>
              <a:gd name="T56" fmla="*/ 34 w 334"/>
              <a:gd name="T57" fmla="*/ 200 h 333"/>
              <a:gd name="T58" fmla="*/ 34 w 334"/>
              <a:gd name="T59" fmla="*/ 133 h 333"/>
              <a:gd name="T60" fmla="*/ 50 w 334"/>
              <a:gd name="T61" fmla="*/ 116 h 333"/>
              <a:gd name="T62" fmla="*/ 84 w 334"/>
              <a:gd name="T63" fmla="*/ 116 h 333"/>
              <a:gd name="T64" fmla="*/ 84 w 334"/>
              <a:gd name="T65" fmla="*/ 216 h 333"/>
              <a:gd name="T66" fmla="*/ 300 w 334"/>
              <a:gd name="T67" fmla="*/ 83 h 333"/>
              <a:gd name="T68" fmla="*/ 267 w 334"/>
              <a:gd name="T69" fmla="*/ 83 h 333"/>
              <a:gd name="T70" fmla="*/ 250 w 334"/>
              <a:gd name="T71" fmla="*/ 66 h 333"/>
              <a:gd name="T72" fmla="*/ 250 w 334"/>
              <a:gd name="T73" fmla="*/ 33 h 333"/>
              <a:gd name="T74" fmla="*/ 217 w 334"/>
              <a:gd name="T75" fmla="*/ 0 h 333"/>
              <a:gd name="T76" fmla="*/ 117 w 334"/>
              <a:gd name="T77" fmla="*/ 0 h 333"/>
              <a:gd name="T78" fmla="*/ 84 w 334"/>
              <a:gd name="T79" fmla="*/ 33 h 333"/>
              <a:gd name="T80" fmla="*/ 84 w 334"/>
              <a:gd name="T81" fmla="*/ 66 h 333"/>
              <a:gd name="T82" fmla="*/ 67 w 334"/>
              <a:gd name="T83" fmla="*/ 83 h 333"/>
              <a:gd name="T84" fmla="*/ 34 w 334"/>
              <a:gd name="T85" fmla="*/ 83 h 333"/>
              <a:gd name="T86" fmla="*/ 0 w 334"/>
              <a:gd name="T87" fmla="*/ 116 h 333"/>
              <a:gd name="T88" fmla="*/ 0 w 334"/>
              <a:gd name="T89" fmla="*/ 216 h 333"/>
              <a:gd name="T90" fmla="*/ 34 w 334"/>
              <a:gd name="T91" fmla="*/ 250 h 333"/>
              <a:gd name="T92" fmla="*/ 67 w 334"/>
              <a:gd name="T93" fmla="*/ 250 h 333"/>
              <a:gd name="T94" fmla="*/ 84 w 334"/>
              <a:gd name="T95" fmla="*/ 266 h 333"/>
              <a:gd name="T96" fmla="*/ 84 w 334"/>
              <a:gd name="T97" fmla="*/ 300 h 333"/>
              <a:gd name="T98" fmla="*/ 117 w 334"/>
              <a:gd name="T99" fmla="*/ 333 h 333"/>
              <a:gd name="T100" fmla="*/ 217 w 334"/>
              <a:gd name="T101" fmla="*/ 333 h 333"/>
              <a:gd name="T102" fmla="*/ 250 w 334"/>
              <a:gd name="T103" fmla="*/ 300 h 333"/>
              <a:gd name="T104" fmla="*/ 250 w 334"/>
              <a:gd name="T105" fmla="*/ 266 h 333"/>
              <a:gd name="T106" fmla="*/ 267 w 334"/>
              <a:gd name="T107" fmla="*/ 250 h 333"/>
              <a:gd name="T108" fmla="*/ 300 w 334"/>
              <a:gd name="T109" fmla="*/ 250 h 333"/>
              <a:gd name="T110" fmla="*/ 334 w 334"/>
              <a:gd name="T111" fmla="*/ 216 h 333"/>
              <a:gd name="T112" fmla="*/ 334 w 334"/>
              <a:gd name="T113" fmla="*/ 116 h 333"/>
              <a:gd name="T114" fmla="*/ 300 w 334"/>
              <a:gd name="T115" fmla="*/ 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34" h="333">
                <a:moveTo>
                  <a:pt x="300" y="200"/>
                </a:moveTo>
                <a:cubicBezTo>
                  <a:pt x="300" y="209"/>
                  <a:pt x="293" y="216"/>
                  <a:pt x="284" y="216"/>
                </a:cubicBezTo>
                <a:lnTo>
                  <a:pt x="250" y="216"/>
                </a:lnTo>
                <a:lnTo>
                  <a:pt x="250" y="116"/>
                </a:lnTo>
                <a:lnTo>
                  <a:pt x="284" y="116"/>
                </a:lnTo>
                <a:cubicBezTo>
                  <a:pt x="293" y="116"/>
                  <a:pt x="300" y="124"/>
                  <a:pt x="300" y="133"/>
                </a:cubicBezTo>
                <a:lnTo>
                  <a:pt x="300" y="200"/>
                </a:lnTo>
                <a:close/>
                <a:moveTo>
                  <a:pt x="217" y="83"/>
                </a:moveTo>
                <a:lnTo>
                  <a:pt x="117" y="83"/>
                </a:lnTo>
                <a:lnTo>
                  <a:pt x="117" y="50"/>
                </a:lnTo>
                <a:cubicBezTo>
                  <a:pt x="117" y="40"/>
                  <a:pt x="124" y="33"/>
                  <a:pt x="134" y="33"/>
                </a:cubicBezTo>
                <a:lnTo>
                  <a:pt x="200" y="33"/>
                </a:lnTo>
                <a:cubicBezTo>
                  <a:pt x="210" y="33"/>
                  <a:pt x="217" y="40"/>
                  <a:pt x="217" y="50"/>
                </a:cubicBezTo>
                <a:lnTo>
                  <a:pt x="217" y="83"/>
                </a:lnTo>
                <a:close/>
                <a:moveTo>
                  <a:pt x="217" y="216"/>
                </a:moveTo>
                <a:lnTo>
                  <a:pt x="117" y="216"/>
                </a:lnTo>
                <a:lnTo>
                  <a:pt x="117" y="116"/>
                </a:lnTo>
                <a:lnTo>
                  <a:pt x="217" y="116"/>
                </a:lnTo>
                <a:lnTo>
                  <a:pt x="217" y="216"/>
                </a:lnTo>
                <a:close/>
                <a:moveTo>
                  <a:pt x="217" y="283"/>
                </a:moveTo>
                <a:cubicBezTo>
                  <a:pt x="217" y="292"/>
                  <a:pt x="210" y="300"/>
                  <a:pt x="200" y="300"/>
                </a:cubicBezTo>
                <a:lnTo>
                  <a:pt x="134" y="300"/>
                </a:lnTo>
                <a:cubicBezTo>
                  <a:pt x="124" y="300"/>
                  <a:pt x="117" y="292"/>
                  <a:pt x="117" y="283"/>
                </a:cubicBezTo>
                <a:lnTo>
                  <a:pt x="117" y="250"/>
                </a:lnTo>
                <a:lnTo>
                  <a:pt x="217" y="250"/>
                </a:lnTo>
                <a:lnTo>
                  <a:pt x="217" y="283"/>
                </a:lnTo>
                <a:close/>
                <a:moveTo>
                  <a:pt x="84" y="216"/>
                </a:moveTo>
                <a:lnTo>
                  <a:pt x="50" y="216"/>
                </a:lnTo>
                <a:cubicBezTo>
                  <a:pt x="41" y="216"/>
                  <a:pt x="34" y="209"/>
                  <a:pt x="34" y="200"/>
                </a:cubicBezTo>
                <a:lnTo>
                  <a:pt x="34" y="133"/>
                </a:lnTo>
                <a:cubicBezTo>
                  <a:pt x="34" y="124"/>
                  <a:pt x="41" y="116"/>
                  <a:pt x="50" y="116"/>
                </a:cubicBezTo>
                <a:lnTo>
                  <a:pt x="84" y="116"/>
                </a:lnTo>
                <a:lnTo>
                  <a:pt x="84" y="216"/>
                </a:lnTo>
                <a:close/>
                <a:moveTo>
                  <a:pt x="300" y="83"/>
                </a:moveTo>
                <a:lnTo>
                  <a:pt x="267" y="83"/>
                </a:lnTo>
                <a:cubicBezTo>
                  <a:pt x="258" y="83"/>
                  <a:pt x="250" y="76"/>
                  <a:pt x="250" y="66"/>
                </a:cubicBezTo>
                <a:lnTo>
                  <a:pt x="250" y="33"/>
                </a:lnTo>
                <a:cubicBezTo>
                  <a:pt x="250" y="15"/>
                  <a:pt x="235" y="0"/>
                  <a:pt x="217" y="0"/>
                </a:cubicBezTo>
                <a:lnTo>
                  <a:pt x="117" y="0"/>
                </a:lnTo>
                <a:cubicBezTo>
                  <a:pt x="99" y="0"/>
                  <a:pt x="84" y="15"/>
                  <a:pt x="84" y="33"/>
                </a:cubicBezTo>
                <a:lnTo>
                  <a:pt x="84" y="66"/>
                </a:lnTo>
                <a:cubicBezTo>
                  <a:pt x="84" y="76"/>
                  <a:pt x="76" y="83"/>
                  <a:pt x="67" y="83"/>
                </a:cubicBezTo>
                <a:lnTo>
                  <a:pt x="34" y="83"/>
                </a:lnTo>
                <a:cubicBezTo>
                  <a:pt x="15" y="83"/>
                  <a:pt x="0" y="98"/>
                  <a:pt x="0" y="116"/>
                </a:cubicBezTo>
                <a:lnTo>
                  <a:pt x="0" y="216"/>
                </a:lnTo>
                <a:cubicBezTo>
                  <a:pt x="0" y="235"/>
                  <a:pt x="15" y="250"/>
                  <a:pt x="34" y="250"/>
                </a:cubicBezTo>
                <a:lnTo>
                  <a:pt x="67" y="250"/>
                </a:lnTo>
                <a:cubicBezTo>
                  <a:pt x="76" y="250"/>
                  <a:pt x="84" y="257"/>
                  <a:pt x="84" y="266"/>
                </a:cubicBezTo>
                <a:lnTo>
                  <a:pt x="84" y="300"/>
                </a:lnTo>
                <a:cubicBezTo>
                  <a:pt x="84" y="318"/>
                  <a:pt x="99" y="333"/>
                  <a:pt x="117" y="333"/>
                </a:cubicBezTo>
                <a:lnTo>
                  <a:pt x="217" y="333"/>
                </a:lnTo>
                <a:cubicBezTo>
                  <a:pt x="235" y="333"/>
                  <a:pt x="250" y="318"/>
                  <a:pt x="250" y="300"/>
                </a:cubicBezTo>
                <a:lnTo>
                  <a:pt x="250" y="266"/>
                </a:lnTo>
                <a:cubicBezTo>
                  <a:pt x="250" y="257"/>
                  <a:pt x="258" y="250"/>
                  <a:pt x="267" y="250"/>
                </a:cubicBezTo>
                <a:lnTo>
                  <a:pt x="300" y="250"/>
                </a:lnTo>
                <a:cubicBezTo>
                  <a:pt x="319" y="250"/>
                  <a:pt x="334" y="235"/>
                  <a:pt x="334" y="216"/>
                </a:cubicBezTo>
                <a:lnTo>
                  <a:pt x="334" y="116"/>
                </a:lnTo>
                <a:cubicBezTo>
                  <a:pt x="334" y="98"/>
                  <a:pt x="319" y="83"/>
                  <a:pt x="300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0">
            <a:extLst>
              <a:ext uri="{FF2B5EF4-FFF2-40B4-BE49-F238E27FC236}">
                <a16:creationId xmlns:a16="http://schemas.microsoft.com/office/drawing/2014/main" id="{F5769AEA-245B-41FF-B4AB-F50DA35ECF7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91263" y="1633538"/>
            <a:ext cx="250825" cy="254000"/>
          </a:xfrm>
          <a:custGeom>
            <a:avLst/>
            <a:gdLst>
              <a:gd name="T0" fmla="*/ 300 w 333"/>
              <a:gd name="T1" fmla="*/ 215 h 333"/>
              <a:gd name="T2" fmla="*/ 283 w 333"/>
              <a:gd name="T3" fmla="*/ 233 h 333"/>
              <a:gd name="T4" fmla="*/ 266 w 333"/>
              <a:gd name="T5" fmla="*/ 233 h 333"/>
              <a:gd name="T6" fmla="*/ 266 w 333"/>
              <a:gd name="T7" fmla="*/ 98 h 333"/>
              <a:gd name="T8" fmla="*/ 233 w 333"/>
              <a:gd name="T9" fmla="*/ 66 h 333"/>
              <a:gd name="T10" fmla="*/ 100 w 333"/>
              <a:gd name="T11" fmla="*/ 66 h 333"/>
              <a:gd name="T12" fmla="*/ 100 w 333"/>
              <a:gd name="T13" fmla="*/ 48 h 333"/>
              <a:gd name="T14" fmla="*/ 116 w 333"/>
              <a:gd name="T15" fmla="*/ 33 h 333"/>
              <a:gd name="T16" fmla="*/ 283 w 333"/>
              <a:gd name="T17" fmla="*/ 33 h 333"/>
              <a:gd name="T18" fmla="*/ 300 w 333"/>
              <a:gd name="T19" fmla="*/ 48 h 333"/>
              <a:gd name="T20" fmla="*/ 300 w 333"/>
              <a:gd name="T21" fmla="*/ 215 h 333"/>
              <a:gd name="T22" fmla="*/ 233 w 333"/>
              <a:gd name="T23" fmla="*/ 283 h 333"/>
              <a:gd name="T24" fmla="*/ 216 w 333"/>
              <a:gd name="T25" fmla="*/ 300 h 333"/>
              <a:gd name="T26" fmla="*/ 50 w 333"/>
              <a:gd name="T27" fmla="*/ 300 h 333"/>
              <a:gd name="T28" fmla="*/ 33 w 333"/>
              <a:gd name="T29" fmla="*/ 283 h 333"/>
              <a:gd name="T30" fmla="*/ 33 w 333"/>
              <a:gd name="T31" fmla="*/ 116 h 333"/>
              <a:gd name="T32" fmla="*/ 50 w 333"/>
              <a:gd name="T33" fmla="*/ 100 h 333"/>
              <a:gd name="T34" fmla="*/ 216 w 333"/>
              <a:gd name="T35" fmla="*/ 100 h 333"/>
              <a:gd name="T36" fmla="*/ 233 w 333"/>
              <a:gd name="T37" fmla="*/ 116 h 333"/>
              <a:gd name="T38" fmla="*/ 233 w 333"/>
              <a:gd name="T39" fmla="*/ 283 h 333"/>
              <a:gd name="T40" fmla="*/ 300 w 333"/>
              <a:gd name="T41" fmla="*/ 0 h 333"/>
              <a:gd name="T42" fmla="*/ 100 w 333"/>
              <a:gd name="T43" fmla="*/ 0 h 333"/>
              <a:gd name="T44" fmla="*/ 66 w 333"/>
              <a:gd name="T45" fmla="*/ 32 h 333"/>
              <a:gd name="T46" fmla="*/ 66 w 333"/>
              <a:gd name="T47" fmla="*/ 66 h 333"/>
              <a:gd name="T48" fmla="*/ 33 w 333"/>
              <a:gd name="T49" fmla="*/ 66 h 333"/>
              <a:gd name="T50" fmla="*/ 0 w 333"/>
              <a:gd name="T51" fmla="*/ 98 h 333"/>
              <a:gd name="T52" fmla="*/ 0 w 333"/>
              <a:gd name="T53" fmla="*/ 298 h 333"/>
              <a:gd name="T54" fmla="*/ 33 w 333"/>
              <a:gd name="T55" fmla="*/ 333 h 333"/>
              <a:gd name="T56" fmla="*/ 233 w 333"/>
              <a:gd name="T57" fmla="*/ 333 h 333"/>
              <a:gd name="T58" fmla="*/ 266 w 333"/>
              <a:gd name="T59" fmla="*/ 298 h 333"/>
              <a:gd name="T60" fmla="*/ 266 w 333"/>
              <a:gd name="T61" fmla="*/ 266 h 333"/>
              <a:gd name="T62" fmla="*/ 300 w 333"/>
              <a:gd name="T63" fmla="*/ 266 h 333"/>
              <a:gd name="T64" fmla="*/ 333 w 333"/>
              <a:gd name="T65" fmla="*/ 232 h 333"/>
              <a:gd name="T66" fmla="*/ 333 w 333"/>
              <a:gd name="T67" fmla="*/ 32 h 333"/>
              <a:gd name="T68" fmla="*/ 300 w 333"/>
              <a:gd name="T6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3">
                <a:moveTo>
                  <a:pt x="300" y="215"/>
                </a:moveTo>
                <a:cubicBezTo>
                  <a:pt x="300" y="224"/>
                  <a:pt x="292" y="233"/>
                  <a:pt x="283" y="233"/>
                </a:cubicBezTo>
                <a:lnTo>
                  <a:pt x="266" y="233"/>
                </a:lnTo>
                <a:lnTo>
                  <a:pt x="266" y="98"/>
                </a:lnTo>
                <a:cubicBezTo>
                  <a:pt x="266" y="80"/>
                  <a:pt x="251" y="66"/>
                  <a:pt x="233" y="66"/>
                </a:cubicBezTo>
                <a:lnTo>
                  <a:pt x="100" y="66"/>
                </a:lnTo>
                <a:lnTo>
                  <a:pt x="100" y="48"/>
                </a:lnTo>
                <a:cubicBezTo>
                  <a:pt x="100" y="39"/>
                  <a:pt x="107" y="33"/>
                  <a:pt x="116" y="33"/>
                </a:cubicBezTo>
                <a:lnTo>
                  <a:pt x="283" y="33"/>
                </a:lnTo>
                <a:cubicBezTo>
                  <a:pt x="292" y="33"/>
                  <a:pt x="300" y="39"/>
                  <a:pt x="300" y="48"/>
                </a:cubicBezTo>
                <a:lnTo>
                  <a:pt x="300" y="215"/>
                </a:lnTo>
                <a:close/>
                <a:moveTo>
                  <a:pt x="233" y="283"/>
                </a:moveTo>
                <a:cubicBezTo>
                  <a:pt x="233" y="292"/>
                  <a:pt x="226" y="300"/>
                  <a:pt x="216" y="300"/>
                </a:cubicBezTo>
                <a:lnTo>
                  <a:pt x="50" y="300"/>
                </a:lnTo>
                <a:cubicBezTo>
                  <a:pt x="40" y="300"/>
                  <a:pt x="33" y="292"/>
                  <a:pt x="33" y="283"/>
                </a:cubicBezTo>
                <a:lnTo>
                  <a:pt x="33" y="116"/>
                </a:lnTo>
                <a:cubicBezTo>
                  <a:pt x="33" y="107"/>
                  <a:pt x="40" y="100"/>
                  <a:pt x="50" y="100"/>
                </a:cubicBezTo>
                <a:lnTo>
                  <a:pt x="216" y="100"/>
                </a:lnTo>
                <a:cubicBezTo>
                  <a:pt x="226" y="100"/>
                  <a:pt x="233" y="107"/>
                  <a:pt x="233" y="116"/>
                </a:cubicBezTo>
                <a:lnTo>
                  <a:pt x="233" y="283"/>
                </a:lnTo>
                <a:close/>
                <a:moveTo>
                  <a:pt x="300" y="0"/>
                </a:moveTo>
                <a:lnTo>
                  <a:pt x="100" y="0"/>
                </a:lnTo>
                <a:cubicBezTo>
                  <a:pt x="81" y="0"/>
                  <a:pt x="66" y="13"/>
                  <a:pt x="66" y="32"/>
                </a:cubicBezTo>
                <a:lnTo>
                  <a:pt x="66" y="66"/>
                </a:lnTo>
                <a:lnTo>
                  <a:pt x="33" y="66"/>
                </a:lnTo>
                <a:cubicBezTo>
                  <a:pt x="15" y="66"/>
                  <a:pt x="0" y="80"/>
                  <a:pt x="0" y="98"/>
                </a:cubicBezTo>
                <a:lnTo>
                  <a:pt x="0" y="298"/>
                </a:lnTo>
                <a:cubicBezTo>
                  <a:pt x="0" y="317"/>
                  <a:pt x="15" y="333"/>
                  <a:pt x="33" y="333"/>
                </a:cubicBezTo>
                <a:lnTo>
                  <a:pt x="233" y="333"/>
                </a:lnTo>
                <a:cubicBezTo>
                  <a:pt x="251" y="333"/>
                  <a:pt x="266" y="317"/>
                  <a:pt x="266" y="298"/>
                </a:cubicBezTo>
                <a:lnTo>
                  <a:pt x="266" y="266"/>
                </a:lnTo>
                <a:lnTo>
                  <a:pt x="300" y="266"/>
                </a:lnTo>
                <a:cubicBezTo>
                  <a:pt x="318" y="266"/>
                  <a:pt x="333" y="250"/>
                  <a:pt x="333" y="232"/>
                </a:cubicBezTo>
                <a:lnTo>
                  <a:pt x="333" y="32"/>
                </a:lnTo>
                <a:cubicBezTo>
                  <a:pt x="333" y="13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1">
            <a:extLst>
              <a:ext uri="{FF2B5EF4-FFF2-40B4-BE49-F238E27FC236}">
                <a16:creationId xmlns:a16="http://schemas.microsoft.com/office/drawing/2014/main" id="{3857DB33-7C99-4CC0-9F9E-0DCE2E60D22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817226" y="1127125"/>
            <a:ext cx="250825" cy="252413"/>
          </a:xfrm>
          <a:custGeom>
            <a:avLst/>
            <a:gdLst>
              <a:gd name="T0" fmla="*/ 183 w 333"/>
              <a:gd name="T1" fmla="*/ 150 h 333"/>
              <a:gd name="T2" fmla="*/ 233 w 333"/>
              <a:gd name="T3" fmla="*/ 150 h 333"/>
              <a:gd name="T4" fmla="*/ 233 w 333"/>
              <a:gd name="T5" fmla="*/ 183 h 333"/>
              <a:gd name="T6" fmla="*/ 183 w 333"/>
              <a:gd name="T7" fmla="*/ 183 h 333"/>
              <a:gd name="T8" fmla="*/ 183 w 333"/>
              <a:gd name="T9" fmla="*/ 233 h 333"/>
              <a:gd name="T10" fmla="*/ 150 w 333"/>
              <a:gd name="T11" fmla="*/ 233 h 333"/>
              <a:gd name="T12" fmla="*/ 150 w 333"/>
              <a:gd name="T13" fmla="*/ 183 h 333"/>
              <a:gd name="T14" fmla="*/ 100 w 333"/>
              <a:gd name="T15" fmla="*/ 183 h 333"/>
              <a:gd name="T16" fmla="*/ 100 w 333"/>
              <a:gd name="T17" fmla="*/ 150 h 333"/>
              <a:gd name="T18" fmla="*/ 150 w 333"/>
              <a:gd name="T19" fmla="*/ 150 h 333"/>
              <a:gd name="T20" fmla="*/ 150 w 333"/>
              <a:gd name="T21" fmla="*/ 100 h 333"/>
              <a:gd name="T22" fmla="*/ 183 w 333"/>
              <a:gd name="T23" fmla="*/ 100 h 333"/>
              <a:gd name="T24" fmla="*/ 183 w 333"/>
              <a:gd name="T25" fmla="*/ 150 h 333"/>
              <a:gd name="T26" fmla="*/ 166 w 333"/>
              <a:gd name="T27" fmla="*/ 300 h 333"/>
              <a:gd name="T28" fmla="*/ 33 w 333"/>
              <a:gd name="T29" fmla="*/ 167 h 333"/>
              <a:gd name="T30" fmla="*/ 166 w 333"/>
              <a:gd name="T31" fmla="*/ 33 h 333"/>
              <a:gd name="T32" fmla="*/ 300 w 333"/>
              <a:gd name="T33" fmla="*/ 167 h 333"/>
              <a:gd name="T34" fmla="*/ 166 w 333"/>
              <a:gd name="T35" fmla="*/ 300 h 333"/>
              <a:gd name="T36" fmla="*/ 166 w 333"/>
              <a:gd name="T37" fmla="*/ 0 h 333"/>
              <a:gd name="T38" fmla="*/ 0 w 333"/>
              <a:gd name="T39" fmla="*/ 167 h 333"/>
              <a:gd name="T40" fmla="*/ 166 w 333"/>
              <a:gd name="T41" fmla="*/ 333 h 333"/>
              <a:gd name="T42" fmla="*/ 333 w 333"/>
              <a:gd name="T43" fmla="*/ 167 h 333"/>
              <a:gd name="T44" fmla="*/ 166 w 333"/>
              <a:gd name="T4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3" h="333">
                <a:moveTo>
                  <a:pt x="183" y="150"/>
                </a:moveTo>
                <a:lnTo>
                  <a:pt x="233" y="150"/>
                </a:lnTo>
                <a:lnTo>
                  <a:pt x="233" y="183"/>
                </a:lnTo>
                <a:lnTo>
                  <a:pt x="183" y="183"/>
                </a:lnTo>
                <a:lnTo>
                  <a:pt x="183" y="233"/>
                </a:lnTo>
                <a:lnTo>
                  <a:pt x="150" y="233"/>
                </a:lnTo>
                <a:lnTo>
                  <a:pt x="150" y="183"/>
                </a:lnTo>
                <a:lnTo>
                  <a:pt x="100" y="183"/>
                </a:lnTo>
                <a:lnTo>
                  <a:pt x="100" y="150"/>
                </a:lnTo>
                <a:lnTo>
                  <a:pt x="150" y="150"/>
                </a:lnTo>
                <a:lnTo>
                  <a:pt x="150" y="100"/>
                </a:lnTo>
                <a:lnTo>
                  <a:pt x="183" y="100"/>
                </a:lnTo>
                <a:lnTo>
                  <a:pt x="183" y="150"/>
                </a:lnTo>
                <a:close/>
                <a:moveTo>
                  <a:pt x="166" y="300"/>
                </a:moveTo>
                <a:cubicBezTo>
                  <a:pt x="93" y="300"/>
                  <a:pt x="33" y="240"/>
                  <a:pt x="33" y="167"/>
                </a:cubicBezTo>
                <a:cubicBezTo>
                  <a:pt x="33" y="93"/>
                  <a:pt x="93" y="33"/>
                  <a:pt x="166" y="33"/>
                </a:cubicBezTo>
                <a:cubicBezTo>
                  <a:pt x="240" y="33"/>
                  <a:pt x="300" y="93"/>
                  <a:pt x="300" y="167"/>
                </a:cubicBezTo>
                <a:cubicBezTo>
                  <a:pt x="300" y="240"/>
                  <a:pt x="240" y="300"/>
                  <a:pt x="166" y="300"/>
                </a:cubicBezTo>
                <a:close/>
                <a:moveTo>
                  <a:pt x="166" y="0"/>
                </a:moveTo>
                <a:cubicBezTo>
                  <a:pt x="74" y="0"/>
                  <a:pt x="0" y="75"/>
                  <a:pt x="0" y="167"/>
                </a:cubicBezTo>
                <a:cubicBezTo>
                  <a:pt x="0" y="259"/>
                  <a:pt x="74" y="333"/>
                  <a:pt x="166" y="333"/>
                </a:cubicBezTo>
                <a:cubicBezTo>
                  <a:pt x="258" y="333"/>
                  <a:pt x="333" y="259"/>
                  <a:pt x="333" y="167"/>
                </a:cubicBezTo>
                <a:cubicBezTo>
                  <a:pt x="333" y="75"/>
                  <a:pt x="258" y="0"/>
                  <a:pt x="1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2">
            <a:extLst>
              <a:ext uri="{FF2B5EF4-FFF2-40B4-BE49-F238E27FC236}">
                <a16:creationId xmlns:a16="http://schemas.microsoft.com/office/drawing/2014/main" id="{C504CE6B-1AE1-41FB-A8AF-3FA165A66C2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313988" y="1127125"/>
            <a:ext cx="250825" cy="252413"/>
          </a:xfrm>
          <a:custGeom>
            <a:avLst/>
            <a:gdLst>
              <a:gd name="T0" fmla="*/ 100 w 333"/>
              <a:gd name="T1" fmla="*/ 150 h 333"/>
              <a:gd name="T2" fmla="*/ 233 w 333"/>
              <a:gd name="T3" fmla="*/ 150 h 333"/>
              <a:gd name="T4" fmla="*/ 233 w 333"/>
              <a:gd name="T5" fmla="*/ 183 h 333"/>
              <a:gd name="T6" fmla="*/ 100 w 333"/>
              <a:gd name="T7" fmla="*/ 183 h 333"/>
              <a:gd name="T8" fmla="*/ 100 w 333"/>
              <a:gd name="T9" fmla="*/ 150 h 333"/>
              <a:gd name="T10" fmla="*/ 167 w 333"/>
              <a:gd name="T11" fmla="*/ 300 h 333"/>
              <a:gd name="T12" fmla="*/ 33 w 333"/>
              <a:gd name="T13" fmla="*/ 167 h 333"/>
              <a:gd name="T14" fmla="*/ 167 w 333"/>
              <a:gd name="T15" fmla="*/ 33 h 333"/>
              <a:gd name="T16" fmla="*/ 300 w 333"/>
              <a:gd name="T17" fmla="*/ 167 h 333"/>
              <a:gd name="T18" fmla="*/ 167 w 333"/>
              <a:gd name="T19" fmla="*/ 300 h 333"/>
              <a:gd name="T20" fmla="*/ 167 w 333"/>
              <a:gd name="T21" fmla="*/ 0 h 333"/>
              <a:gd name="T22" fmla="*/ 0 w 333"/>
              <a:gd name="T23" fmla="*/ 167 h 333"/>
              <a:gd name="T24" fmla="*/ 167 w 333"/>
              <a:gd name="T25" fmla="*/ 333 h 333"/>
              <a:gd name="T26" fmla="*/ 333 w 333"/>
              <a:gd name="T27" fmla="*/ 167 h 333"/>
              <a:gd name="T28" fmla="*/ 167 w 333"/>
              <a:gd name="T2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333">
                <a:moveTo>
                  <a:pt x="100" y="150"/>
                </a:moveTo>
                <a:lnTo>
                  <a:pt x="233" y="150"/>
                </a:lnTo>
                <a:lnTo>
                  <a:pt x="233" y="183"/>
                </a:lnTo>
                <a:lnTo>
                  <a:pt x="100" y="183"/>
                </a:lnTo>
                <a:lnTo>
                  <a:pt x="100" y="150"/>
                </a:lnTo>
                <a:close/>
                <a:moveTo>
                  <a:pt x="167" y="300"/>
                </a:moveTo>
                <a:cubicBezTo>
                  <a:pt x="93" y="300"/>
                  <a:pt x="33" y="240"/>
                  <a:pt x="33" y="167"/>
                </a:cubicBezTo>
                <a:cubicBezTo>
                  <a:pt x="33" y="93"/>
                  <a:pt x="93" y="33"/>
                  <a:pt x="167" y="33"/>
                </a:cubicBezTo>
                <a:cubicBezTo>
                  <a:pt x="240" y="33"/>
                  <a:pt x="300" y="93"/>
                  <a:pt x="300" y="167"/>
                </a:cubicBezTo>
                <a:cubicBezTo>
                  <a:pt x="300" y="240"/>
                  <a:pt x="240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3"/>
                  <a:pt x="167" y="333"/>
                </a:cubicBezTo>
                <a:cubicBezTo>
                  <a:pt x="259" y="333"/>
                  <a:pt x="333" y="259"/>
                  <a:pt x="333" y="167"/>
                </a:cubicBezTo>
                <a:cubicBezTo>
                  <a:pt x="333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3">
            <a:extLst>
              <a:ext uri="{FF2B5EF4-FFF2-40B4-BE49-F238E27FC236}">
                <a16:creationId xmlns:a16="http://schemas.microsoft.com/office/drawing/2014/main" id="{1602EE30-1CCD-4E25-8E22-252FF08C2231}"/>
              </a:ext>
            </a:extLst>
          </p:cNvPr>
          <p:cNvSpPr>
            <a:spLocks noChangeAspect="1"/>
          </p:cNvSpPr>
          <p:nvPr/>
        </p:nvSpPr>
        <p:spPr bwMode="auto">
          <a:xfrm>
            <a:off x="9874251" y="1203325"/>
            <a:ext cx="125413" cy="127000"/>
          </a:xfrm>
          <a:custGeom>
            <a:avLst/>
            <a:gdLst>
              <a:gd name="T0" fmla="*/ 166 w 166"/>
              <a:gd name="T1" fmla="*/ 100 h 167"/>
              <a:gd name="T2" fmla="*/ 123 w 166"/>
              <a:gd name="T3" fmla="*/ 100 h 167"/>
              <a:gd name="T4" fmla="*/ 154 w 166"/>
              <a:gd name="T5" fmla="*/ 130 h 167"/>
              <a:gd name="T6" fmla="*/ 130 w 166"/>
              <a:gd name="T7" fmla="*/ 154 h 167"/>
              <a:gd name="T8" fmla="*/ 100 w 166"/>
              <a:gd name="T9" fmla="*/ 124 h 167"/>
              <a:gd name="T10" fmla="*/ 100 w 166"/>
              <a:gd name="T11" fmla="*/ 167 h 167"/>
              <a:gd name="T12" fmla="*/ 66 w 166"/>
              <a:gd name="T13" fmla="*/ 167 h 167"/>
              <a:gd name="T14" fmla="*/ 66 w 166"/>
              <a:gd name="T15" fmla="*/ 124 h 167"/>
              <a:gd name="T16" fmla="*/ 36 w 166"/>
              <a:gd name="T17" fmla="*/ 154 h 167"/>
              <a:gd name="T18" fmla="*/ 12 w 166"/>
              <a:gd name="T19" fmla="*/ 130 h 167"/>
              <a:gd name="T20" fmla="*/ 43 w 166"/>
              <a:gd name="T21" fmla="*/ 100 h 167"/>
              <a:gd name="T22" fmla="*/ 0 w 166"/>
              <a:gd name="T23" fmla="*/ 100 h 167"/>
              <a:gd name="T24" fmla="*/ 0 w 166"/>
              <a:gd name="T25" fmla="*/ 67 h 167"/>
              <a:gd name="T26" fmla="*/ 43 w 166"/>
              <a:gd name="T27" fmla="*/ 67 h 167"/>
              <a:gd name="T28" fmla="*/ 12 w 166"/>
              <a:gd name="T29" fmla="*/ 36 h 167"/>
              <a:gd name="T30" fmla="*/ 36 w 166"/>
              <a:gd name="T31" fmla="*/ 13 h 167"/>
              <a:gd name="T32" fmla="*/ 66 w 166"/>
              <a:gd name="T33" fmla="*/ 43 h 167"/>
              <a:gd name="T34" fmla="*/ 66 w 166"/>
              <a:gd name="T35" fmla="*/ 0 h 167"/>
              <a:gd name="T36" fmla="*/ 100 w 166"/>
              <a:gd name="T37" fmla="*/ 0 h 167"/>
              <a:gd name="T38" fmla="*/ 100 w 166"/>
              <a:gd name="T39" fmla="*/ 43 h 167"/>
              <a:gd name="T40" fmla="*/ 130 w 166"/>
              <a:gd name="T41" fmla="*/ 13 h 167"/>
              <a:gd name="T42" fmla="*/ 154 w 166"/>
              <a:gd name="T43" fmla="*/ 36 h 167"/>
              <a:gd name="T44" fmla="*/ 123 w 166"/>
              <a:gd name="T45" fmla="*/ 67 h 167"/>
              <a:gd name="T46" fmla="*/ 166 w 166"/>
              <a:gd name="T47" fmla="*/ 67 h 167"/>
              <a:gd name="T48" fmla="*/ 166 w 166"/>
              <a:gd name="T49" fmla="*/ 10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6" h="167">
                <a:moveTo>
                  <a:pt x="166" y="100"/>
                </a:moveTo>
                <a:lnTo>
                  <a:pt x="123" y="100"/>
                </a:lnTo>
                <a:lnTo>
                  <a:pt x="154" y="130"/>
                </a:lnTo>
                <a:lnTo>
                  <a:pt x="130" y="154"/>
                </a:lnTo>
                <a:lnTo>
                  <a:pt x="100" y="124"/>
                </a:lnTo>
                <a:lnTo>
                  <a:pt x="100" y="167"/>
                </a:lnTo>
                <a:lnTo>
                  <a:pt x="66" y="167"/>
                </a:lnTo>
                <a:lnTo>
                  <a:pt x="66" y="124"/>
                </a:lnTo>
                <a:lnTo>
                  <a:pt x="36" y="154"/>
                </a:lnTo>
                <a:lnTo>
                  <a:pt x="12" y="130"/>
                </a:lnTo>
                <a:lnTo>
                  <a:pt x="43" y="100"/>
                </a:lnTo>
                <a:lnTo>
                  <a:pt x="0" y="100"/>
                </a:lnTo>
                <a:lnTo>
                  <a:pt x="0" y="67"/>
                </a:lnTo>
                <a:lnTo>
                  <a:pt x="43" y="67"/>
                </a:lnTo>
                <a:lnTo>
                  <a:pt x="12" y="36"/>
                </a:lnTo>
                <a:lnTo>
                  <a:pt x="36" y="13"/>
                </a:lnTo>
                <a:lnTo>
                  <a:pt x="66" y="43"/>
                </a:lnTo>
                <a:lnTo>
                  <a:pt x="66" y="0"/>
                </a:lnTo>
                <a:lnTo>
                  <a:pt x="100" y="0"/>
                </a:lnTo>
                <a:lnTo>
                  <a:pt x="100" y="43"/>
                </a:lnTo>
                <a:lnTo>
                  <a:pt x="130" y="13"/>
                </a:lnTo>
                <a:lnTo>
                  <a:pt x="154" y="36"/>
                </a:lnTo>
                <a:lnTo>
                  <a:pt x="123" y="67"/>
                </a:lnTo>
                <a:lnTo>
                  <a:pt x="166" y="67"/>
                </a:lnTo>
                <a:lnTo>
                  <a:pt x="166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4">
            <a:extLst>
              <a:ext uri="{FF2B5EF4-FFF2-40B4-BE49-F238E27FC236}">
                <a16:creationId xmlns:a16="http://schemas.microsoft.com/office/drawing/2014/main" id="{BBDE4F57-91C9-403B-A9D9-5F323184869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309101" y="1127125"/>
            <a:ext cx="250825" cy="252413"/>
          </a:xfrm>
          <a:custGeom>
            <a:avLst/>
            <a:gdLst>
              <a:gd name="T0" fmla="*/ 163 w 333"/>
              <a:gd name="T1" fmla="*/ 242 h 333"/>
              <a:gd name="T2" fmla="*/ 146 w 333"/>
              <a:gd name="T3" fmla="*/ 259 h 333"/>
              <a:gd name="T4" fmla="*/ 129 w 333"/>
              <a:gd name="T5" fmla="*/ 242 h 333"/>
              <a:gd name="T6" fmla="*/ 146 w 333"/>
              <a:gd name="T7" fmla="*/ 225 h 333"/>
              <a:gd name="T8" fmla="*/ 163 w 333"/>
              <a:gd name="T9" fmla="*/ 242 h 333"/>
              <a:gd name="T10" fmla="*/ 96 w 333"/>
              <a:gd name="T11" fmla="*/ 83 h 333"/>
              <a:gd name="T12" fmla="*/ 113 w 333"/>
              <a:gd name="T13" fmla="*/ 67 h 333"/>
              <a:gd name="T14" fmla="*/ 208 w 333"/>
              <a:gd name="T15" fmla="*/ 67 h 333"/>
              <a:gd name="T16" fmla="*/ 233 w 333"/>
              <a:gd name="T17" fmla="*/ 92 h 333"/>
              <a:gd name="T18" fmla="*/ 233 w 333"/>
              <a:gd name="T19" fmla="*/ 133 h 333"/>
              <a:gd name="T20" fmla="*/ 200 w 333"/>
              <a:gd name="T21" fmla="*/ 167 h 333"/>
              <a:gd name="T22" fmla="*/ 175 w 333"/>
              <a:gd name="T23" fmla="*/ 167 h 333"/>
              <a:gd name="T24" fmla="*/ 166 w 333"/>
              <a:gd name="T25" fmla="*/ 175 h 333"/>
              <a:gd name="T26" fmla="*/ 166 w 333"/>
              <a:gd name="T27" fmla="*/ 192 h 333"/>
              <a:gd name="T28" fmla="*/ 150 w 333"/>
              <a:gd name="T29" fmla="*/ 209 h 333"/>
              <a:gd name="T30" fmla="*/ 133 w 333"/>
              <a:gd name="T31" fmla="*/ 192 h 333"/>
              <a:gd name="T32" fmla="*/ 133 w 333"/>
              <a:gd name="T33" fmla="*/ 163 h 333"/>
              <a:gd name="T34" fmla="*/ 163 w 333"/>
              <a:gd name="T35" fmla="*/ 133 h 333"/>
              <a:gd name="T36" fmla="*/ 179 w 333"/>
              <a:gd name="T37" fmla="*/ 133 h 333"/>
              <a:gd name="T38" fmla="*/ 196 w 333"/>
              <a:gd name="T39" fmla="*/ 117 h 333"/>
              <a:gd name="T40" fmla="*/ 179 w 333"/>
              <a:gd name="T41" fmla="*/ 100 h 333"/>
              <a:gd name="T42" fmla="*/ 113 w 333"/>
              <a:gd name="T43" fmla="*/ 100 h 333"/>
              <a:gd name="T44" fmla="*/ 96 w 333"/>
              <a:gd name="T45" fmla="*/ 83 h 333"/>
              <a:gd name="T46" fmla="*/ 300 w 333"/>
              <a:gd name="T47" fmla="*/ 300 h 333"/>
              <a:gd name="T48" fmla="*/ 33 w 333"/>
              <a:gd name="T49" fmla="*/ 300 h 333"/>
              <a:gd name="T50" fmla="*/ 33 w 333"/>
              <a:gd name="T51" fmla="*/ 33 h 333"/>
              <a:gd name="T52" fmla="*/ 300 w 333"/>
              <a:gd name="T53" fmla="*/ 33 h 333"/>
              <a:gd name="T54" fmla="*/ 300 w 333"/>
              <a:gd name="T55" fmla="*/ 300 h 333"/>
              <a:gd name="T56" fmla="*/ 0 w 333"/>
              <a:gd name="T57" fmla="*/ 333 h 333"/>
              <a:gd name="T58" fmla="*/ 333 w 333"/>
              <a:gd name="T59" fmla="*/ 333 h 333"/>
              <a:gd name="T60" fmla="*/ 333 w 333"/>
              <a:gd name="T61" fmla="*/ 0 h 333"/>
              <a:gd name="T62" fmla="*/ 0 w 333"/>
              <a:gd name="T63" fmla="*/ 0 h 333"/>
              <a:gd name="T64" fmla="*/ 0 w 333"/>
              <a:gd name="T65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3">
                <a:moveTo>
                  <a:pt x="163" y="242"/>
                </a:moveTo>
                <a:cubicBezTo>
                  <a:pt x="163" y="251"/>
                  <a:pt x="155" y="259"/>
                  <a:pt x="146" y="259"/>
                </a:cubicBezTo>
                <a:cubicBezTo>
                  <a:pt x="137" y="259"/>
                  <a:pt x="129" y="251"/>
                  <a:pt x="129" y="242"/>
                </a:cubicBezTo>
                <a:cubicBezTo>
                  <a:pt x="129" y="233"/>
                  <a:pt x="137" y="225"/>
                  <a:pt x="146" y="225"/>
                </a:cubicBezTo>
                <a:cubicBezTo>
                  <a:pt x="155" y="225"/>
                  <a:pt x="163" y="233"/>
                  <a:pt x="163" y="242"/>
                </a:cubicBezTo>
                <a:close/>
                <a:moveTo>
                  <a:pt x="96" y="83"/>
                </a:moveTo>
                <a:cubicBezTo>
                  <a:pt x="96" y="74"/>
                  <a:pt x="103" y="67"/>
                  <a:pt x="113" y="67"/>
                </a:cubicBezTo>
                <a:lnTo>
                  <a:pt x="208" y="67"/>
                </a:lnTo>
                <a:cubicBezTo>
                  <a:pt x="222" y="67"/>
                  <a:pt x="233" y="78"/>
                  <a:pt x="233" y="92"/>
                </a:cubicBezTo>
                <a:lnTo>
                  <a:pt x="233" y="133"/>
                </a:lnTo>
                <a:cubicBezTo>
                  <a:pt x="233" y="152"/>
                  <a:pt x="218" y="167"/>
                  <a:pt x="200" y="167"/>
                </a:cubicBezTo>
                <a:lnTo>
                  <a:pt x="175" y="167"/>
                </a:lnTo>
                <a:cubicBezTo>
                  <a:pt x="170" y="167"/>
                  <a:pt x="166" y="170"/>
                  <a:pt x="166" y="175"/>
                </a:cubicBezTo>
                <a:lnTo>
                  <a:pt x="166" y="192"/>
                </a:lnTo>
                <a:cubicBezTo>
                  <a:pt x="166" y="201"/>
                  <a:pt x="159" y="209"/>
                  <a:pt x="150" y="209"/>
                </a:cubicBezTo>
                <a:cubicBezTo>
                  <a:pt x="140" y="209"/>
                  <a:pt x="133" y="201"/>
                  <a:pt x="133" y="192"/>
                </a:cubicBezTo>
                <a:lnTo>
                  <a:pt x="133" y="163"/>
                </a:lnTo>
                <a:cubicBezTo>
                  <a:pt x="133" y="147"/>
                  <a:pt x="146" y="133"/>
                  <a:pt x="163" y="133"/>
                </a:cubicBezTo>
                <a:lnTo>
                  <a:pt x="179" y="133"/>
                </a:lnTo>
                <a:cubicBezTo>
                  <a:pt x="189" y="133"/>
                  <a:pt x="196" y="126"/>
                  <a:pt x="196" y="117"/>
                </a:cubicBezTo>
                <a:cubicBezTo>
                  <a:pt x="196" y="107"/>
                  <a:pt x="189" y="100"/>
                  <a:pt x="179" y="100"/>
                </a:cubicBezTo>
                <a:lnTo>
                  <a:pt x="113" y="100"/>
                </a:lnTo>
                <a:cubicBezTo>
                  <a:pt x="103" y="100"/>
                  <a:pt x="96" y="93"/>
                  <a:pt x="96" y="83"/>
                </a:cubicBez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5">
            <a:extLst>
              <a:ext uri="{FF2B5EF4-FFF2-40B4-BE49-F238E27FC236}">
                <a16:creationId xmlns:a16="http://schemas.microsoft.com/office/drawing/2014/main" id="{D829DE86-344B-486C-BF33-77B4F57BF23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805863" y="1127125"/>
            <a:ext cx="250825" cy="252413"/>
          </a:xfrm>
          <a:custGeom>
            <a:avLst/>
            <a:gdLst>
              <a:gd name="T0" fmla="*/ 163 w 333"/>
              <a:gd name="T1" fmla="*/ 242 h 333"/>
              <a:gd name="T2" fmla="*/ 146 w 333"/>
              <a:gd name="T3" fmla="*/ 259 h 333"/>
              <a:gd name="T4" fmla="*/ 130 w 333"/>
              <a:gd name="T5" fmla="*/ 242 h 333"/>
              <a:gd name="T6" fmla="*/ 146 w 333"/>
              <a:gd name="T7" fmla="*/ 225 h 333"/>
              <a:gd name="T8" fmla="*/ 163 w 333"/>
              <a:gd name="T9" fmla="*/ 242 h 333"/>
              <a:gd name="T10" fmla="*/ 96 w 333"/>
              <a:gd name="T11" fmla="*/ 83 h 333"/>
              <a:gd name="T12" fmla="*/ 113 w 333"/>
              <a:gd name="T13" fmla="*/ 67 h 333"/>
              <a:gd name="T14" fmla="*/ 208 w 333"/>
              <a:gd name="T15" fmla="*/ 67 h 333"/>
              <a:gd name="T16" fmla="*/ 233 w 333"/>
              <a:gd name="T17" fmla="*/ 92 h 333"/>
              <a:gd name="T18" fmla="*/ 233 w 333"/>
              <a:gd name="T19" fmla="*/ 133 h 333"/>
              <a:gd name="T20" fmla="*/ 200 w 333"/>
              <a:gd name="T21" fmla="*/ 167 h 333"/>
              <a:gd name="T22" fmla="*/ 175 w 333"/>
              <a:gd name="T23" fmla="*/ 167 h 333"/>
              <a:gd name="T24" fmla="*/ 167 w 333"/>
              <a:gd name="T25" fmla="*/ 175 h 333"/>
              <a:gd name="T26" fmla="*/ 167 w 333"/>
              <a:gd name="T27" fmla="*/ 192 h 333"/>
              <a:gd name="T28" fmla="*/ 150 w 333"/>
              <a:gd name="T29" fmla="*/ 209 h 333"/>
              <a:gd name="T30" fmla="*/ 133 w 333"/>
              <a:gd name="T31" fmla="*/ 192 h 333"/>
              <a:gd name="T32" fmla="*/ 133 w 333"/>
              <a:gd name="T33" fmla="*/ 163 h 333"/>
              <a:gd name="T34" fmla="*/ 163 w 333"/>
              <a:gd name="T35" fmla="*/ 133 h 333"/>
              <a:gd name="T36" fmla="*/ 180 w 333"/>
              <a:gd name="T37" fmla="*/ 133 h 333"/>
              <a:gd name="T38" fmla="*/ 196 w 333"/>
              <a:gd name="T39" fmla="*/ 117 h 333"/>
              <a:gd name="T40" fmla="*/ 180 w 333"/>
              <a:gd name="T41" fmla="*/ 100 h 333"/>
              <a:gd name="T42" fmla="*/ 113 w 333"/>
              <a:gd name="T43" fmla="*/ 100 h 333"/>
              <a:gd name="T44" fmla="*/ 96 w 333"/>
              <a:gd name="T45" fmla="*/ 83 h 333"/>
              <a:gd name="T46" fmla="*/ 283 w 333"/>
              <a:gd name="T47" fmla="*/ 300 h 333"/>
              <a:gd name="T48" fmla="*/ 50 w 333"/>
              <a:gd name="T49" fmla="*/ 300 h 333"/>
              <a:gd name="T50" fmla="*/ 33 w 333"/>
              <a:gd name="T51" fmla="*/ 283 h 333"/>
              <a:gd name="T52" fmla="*/ 33 w 333"/>
              <a:gd name="T53" fmla="*/ 50 h 333"/>
              <a:gd name="T54" fmla="*/ 50 w 333"/>
              <a:gd name="T55" fmla="*/ 33 h 333"/>
              <a:gd name="T56" fmla="*/ 283 w 333"/>
              <a:gd name="T57" fmla="*/ 33 h 333"/>
              <a:gd name="T58" fmla="*/ 300 w 333"/>
              <a:gd name="T59" fmla="*/ 50 h 333"/>
              <a:gd name="T60" fmla="*/ 300 w 333"/>
              <a:gd name="T61" fmla="*/ 283 h 333"/>
              <a:gd name="T62" fmla="*/ 283 w 333"/>
              <a:gd name="T63" fmla="*/ 300 h 333"/>
              <a:gd name="T64" fmla="*/ 0 w 333"/>
              <a:gd name="T65" fmla="*/ 33 h 333"/>
              <a:gd name="T66" fmla="*/ 0 w 333"/>
              <a:gd name="T67" fmla="*/ 300 h 333"/>
              <a:gd name="T68" fmla="*/ 33 w 333"/>
              <a:gd name="T69" fmla="*/ 333 h 333"/>
              <a:gd name="T70" fmla="*/ 300 w 333"/>
              <a:gd name="T71" fmla="*/ 333 h 333"/>
              <a:gd name="T72" fmla="*/ 333 w 333"/>
              <a:gd name="T73" fmla="*/ 300 h 333"/>
              <a:gd name="T74" fmla="*/ 333 w 333"/>
              <a:gd name="T75" fmla="*/ 33 h 333"/>
              <a:gd name="T76" fmla="*/ 300 w 333"/>
              <a:gd name="T77" fmla="*/ 0 h 333"/>
              <a:gd name="T78" fmla="*/ 33 w 333"/>
              <a:gd name="T79" fmla="*/ 0 h 333"/>
              <a:gd name="T80" fmla="*/ 0 w 333"/>
              <a:gd name="T81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3">
                <a:moveTo>
                  <a:pt x="163" y="242"/>
                </a:moveTo>
                <a:cubicBezTo>
                  <a:pt x="163" y="251"/>
                  <a:pt x="156" y="259"/>
                  <a:pt x="146" y="259"/>
                </a:cubicBezTo>
                <a:cubicBezTo>
                  <a:pt x="137" y="259"/>
                  <a:pt x="130" y="251"/>
                  <a:pt x="130" y="242"/>
                </a:cubicBezTo>
                <a:cubicBezTo>
                  <a:pt x="130" y="233"/>
                  <a:pt x="137" y="225"/>
                  <a:pt x="146" y="225"/>
                </a:cubicBezTo>
                <a:cubicBezTo>
                  <a:pt x="156" y="225"/>
                  <a:pt x="163" y="233"/>
                  <a:pt x="163" y="242"/>
                </a:cubicBezTo>
                <a:close/>
                <a:moveTo>
                  <a:pt x="96" y="83"/>
                </a:moveTo>
                <a:cubicBezTo>
                  <a:pt x="96" y="74"/>
                  <a:pt x="104" y="67"/>
                  <a:pt x="113" y="67"/>
                </a:cubicBezTo>
                <a:lnTo>
                  <a:pt x="208" y="67"/>
                </a:lnTo>
                <a:cubicBezTo>
                  <a:pt x="222" y="67"/>
                  <a:pt x="233" y="78"/>
                  <a:pt x="233" y="92"/>
                </a:cubicBezTo>
                <a:lnTo>
                  <a:pt x="233" y="133"/>
                </a:lnTo>
                <a:cubicBezTo>
                  <a:pt x="233" y="152"/>
                  <a:pt x="218" y="167"/>
                  <a:pt x="200" y="167"/>
                </a:cubicBezTo>
                <a:lnTo>
                  <a:pt x="175" y="167"/>
                </a:lnTo>
                <a:cubicBezTo>
                  <a:pt x="170" y="167"/>
                  <a:pt x="167" y="170"/>
                  <a:pt x="167" y="175"/>
                </a:cubicBezTo>
                <a:lnTo>
                  <a:pt x="167" y="192"/>
                </a:lnTo>
                <a:cubicBezTo>
                  <a:pt x="167" y="201"/>
                  <a:pt x="159" y="209"/>
                  <a:pt x="150" y="209"/>
                </a:cubicBezTo>
                <a:cubicBezTo>
                  <a:pt x="141" y="209"/>
                  <a:pt x="133" y="201"/>
                  <a:pt x="133" y="192"/>
                </a:cubicBezTo>
                <a:lnTo>
                  <a:pt x="133" y="163"/>
                </a:lnTo>
                <a:cubicBezTo>
                  <a:pt x="133" y="147"/>
                  <a:pt x="147" y="133"/>
                  <a:pt x="163" y="133"/>
                </a:cubicBezTo>
                <a:lnTo>
                  <a:pt x="180" y="133"/>
                </a:lnTo>
                <a:cubicBezTo>
                  <a:pt x="189" y="133"/>
                  <a:pt x="196" y="126"/>
                  <a:pt x="196" y="117"/>
                </a:cubicBezTo>
                <a:cubicBezTo>
                  <a:pt x="196" y="107"/>
                  <a:pt x="189" y="100"/>
                  <a:pt x="180" y="100"/>
                </a:cubicBezTo>
                <a:lnTo>
                  <a:pt x="113" y="100"/>
                </a:lnTo>
                <a:cubicBezTo>
                  <a:pt x="104" y="100"/>
                  <a:pt x="96" y="93"/>
                  <a:pt x="96" y="83"/>
                </a:cubicBezTo>
                <a:close/>
                <a:moveTo>
                  <a:pt x="283" y="300"/>
                </a:moveTo>
                <a:lnTo>
                  <a:pt x="50" y="300"/>
                </a:lnTo>
                <a:cubicBezTo>
                  <a:pt x="41" y="300"/>
                  <a:pt x="33" y="293"/>
                  <a:pt x="33" y="283"/>
                </a:cubicBezTo>
                <a:lnTo>
                  <a:pt x="33" y="50"/>
                </a:lnTo>
                <a:cubicBezTo>
                  <a:pt x="33" y="41"/>
                  <a:pt x="41" y="33"/>
                  <a:pt x="50" y="33"/>
                </a:cubicBezTo>
                <a:lnTo>
                  <a:pt x="283" y="33"/>
                </a:lnTo>
                <a:cubicBezTo>
                  <a:pt x="293" y="33"/>
                  <a:pt x="300" y="41"/>
                  <a:pt x="300" y="50"/>
                </a:cubicBezTo>
                <a:lnTo>
                  <a:pt x="300" y="283"/>
                </a:lnTo>
                <a:cubicBezTo>
                  <a:pt x="300" y="293"/>
                  <a:pt x="293" y="300"/>
                  <a:pt x="283" y="300"/>
                </a:cubicBezTo>
                <a:close/>
                <a:moveTo>
                  <a:pt x="0" y="33"/>
                </a:move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6">
            <a:extLst>
              <a:ext uri="{FF2B5EF4-FFF2-40B4-BE49-F238E27FC236}">
                <a16:creationId xmlns:a16="http://schemas.microsoft.com/office/drawing/2014/main" id="{05AE0630-3D01-4691-8DD2-4FB49B1FC9D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302626" y="1127125"/>
            <a:ext cx="252413" cy="252413"/>
          </a:xfrm>
          <a:custGeom>
            <a:avLst/>
            <a:gdLst>
              <a:gd name="T0" fmla="*/ 184 w 334"/>
              <a:gd name="T1" fmla="*/ 109 h 333"/>
              <a:gd name="T2" fmla="*/ 184 w 334"/>
              <a:gd name="T3" fmla="*/ 109 h 333"/>
              <a:gd name="T4" fmla="*/ 167 w 334"/>
              <a:gd name="T5" fmla="*/ 125 h 333"/>
              <a:gd name="T6" fmla="*/ 150 w 334"/>
              <a:gd name="T7" fmla="*/ 109 h 333"/>
              <a:gd name="T8" fmla="*/ 167 w 334"/>
              <a:gd name="T9" fmla="*/ 92 h 333"/>
              <a:gd name="T10" fmla="*/ 184 w 334"/>
              <a:gd name="T11" fmla="*/ 109 h 333"/>
              <a:gd name="T12" fmla="*/ 284 w 334"/>
              <a:gd name="T13" fmla="*/ 300 h 333"/>
              <a:gd name="T14" fmla="*/ 184 w 334"/>
              <a:gd name="T15" fmla="*/ 300 h 333"/>
              <a:gd name="T16" fmla="*/ 184 w 334"/>
              <a:gd name="T17" fmla="*/ 183 h 333"/>
              <a:gd name="T18" fmla="*/ 167 w 334"/>
              <a:gd name="T19" fmla="*/ 167 h 333"/>
              <a:gd name="T20" fmla="*/ 150 w 334"/>
              <a:gd name="T21" fmla="*/ 183 h 333"/>
              <a:gd name="T22" fmla="*/ 150 w 334"/>
              <a:gd name="T23" fmla="*/ 300 h 333"/>
              <a:gd name="T24" fmla="*/ 50 w 334"/>
              <a:gd name="T25" fmla="*/ 300 h 333"/>
              <a:gd name="T26" fmla="*/ 34 w 334"/>
              <a:gd name="T27" fmla="*/ 283 h 333"/>
              <a:gd name="T28" fmla="*/ 34 w 334"/>
              <a:gd name="T29" fmla="*/ 50 h 333"/>
              <a:gd name="T30" fmla="*/ 50 w 334"/>
              <a:gd name="T31" fmla="*/ 33 h 333"/>
              <a:gd name="T32" fmla="*/ 284 w 334"/>
              <a:gd name="T33" fmla="*/ 33 h 333"/>
              <a:gd name="T34" fmla="*/ 300 w 334"/>
              <a:gd name="T35" fmla="*/ 50 h 333"/>
              <a:gd name="T36" fmla="*/ 300 w 334"/>
              <a:gd name="T37" fmla="*/ 283 h 333"/>
              <a:gd name="T38" fmla="*/ 284 w 334"/>
              <a:gd name="T39" fmla="*/ 300 h 333"/>
              <a:gd name="T40" fmla="*/ 0 w 334"/>
              <a:gd name="T41" fmla="*/ 33 h 333"/>
              <a:gd name="T42" fmla="*/ 0 w 334"/>
              <a:gd name="T43" fmla="*/ 300 h 333"/>
              <a:gd name="T44" fmla="*/ 34 w 334"/>
              <a:gd name="T45" fmla="*/ 333 h 333"/>
              <a:gd name="T46" fmla="*/ 300 w 334"/>
              <a:gd name="T47" fmla="*/ 333 h 333"/>
              <a:gd name="T48" fmla="*/ 334 w 334"/>
              <a:gd name="T49" fmla="*/ 300 h 333"/>
              <a:gd name="T50" fmla="*/ 334 w 334"/>
              <a:gd name="T51" fmla="*/ 33 h 333"/>
              <a:gd name="T52" fmla="*/ 300 w 334"/>
              <a:gd name="T53" fmla="*/ 0 h 333"/>
              <a:gd name="T54" fmla="*/ 34 w 334"/>
              <a:gd name="T55" fmla="*/ 0 h 333"/>
              <a:gd name="T56" fmla="*/ 0 w 334"/>
              <a:gd name="T57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4" h="333">
                <a:moveTo>
                  <a:pt x="184" y="109"/>
                </a:moveTo>
                <a:lnTo>
                  <a:pt x="184" y="109"/>
                </a:lnTo>
                <a:cubicBezTo>
                  <a:pt x="184" y="118"/>
                  <a:pt x="176" y="125"/>
                  <a:pt x="167" y="125"/>
                </a:cubicBezTo>
                <a:cubicBezTo>
                  <a:pt x="158" y="125"/>
                  <a:pt x="150" y="118"/>
                  <a:pt x="150" y="109"/>
                </a:cubicBezTo>
                <a:cubicBezTo>
                  <a:pt x="150" y="99"/>
                  <a:pt x="158" y="92"/>
                  <a:pt x="167" y="92"/>
                </a:cubicBezTo>
                <a:cubicBezTo>
                  <a:pt x="176" y="92"/>
                  <a:pt x="184" y="99"/>
                  <a:pt x="184" y="109"/>
                </a:cubicBezTo>
                <a:close/>
                <a:moveTo>
                  <a:pt x="284" y="300"/>
                </a:moveTo>
                <a:lnTo>
                  <a:pt x="184" y="300"/>
                </a:lnTo>
                <a:lnTo>
                  <a:pt x="184" y="183"/>
                </a:lnTo>
                <a:cubicBezTo>
                  <a:pt x="184" y="174"/>
                  <a:pt x="176" y="167"/>
                  <a:pt x="167" y="167"/>
                </a:cubicBezTo>
                <a:cubicBezTo>
                  <a:pt x="158" y="167"/>
                  <a:pt x="150" y="174"/>
                  <a:pt x="150" y="183"/>
                </a:cubicBezTo>
                <a:lnTo>
                  <a:pt x="150" y="300"/>
                </a:lnTo>
                <a:lnTo>
                  <a:pt x="50" y="300"/>
                </a:lnTo>
                <a:cubicBezTo>
                  <a:pt x="41" y="300"/>
                  <a:pt x="34" y="293"/>
                  <a:pt x="34" y="283"/>
                </a:cubicBezTo>
                <a:lnTo>
                  <a:pt x="34" y="50"/>
                </a:lnTo>
                <a:cubicBezTo>
                  <a:pt x="34" y="41"/>
                  <a:pt x="41" y="33"/>
                  <a:pt x="50" y="33"/>
                </a:cubicBezTo>
                <a:lnTo>
                  <a:pt x="284" y="33"/>
                </a:lnTo>
                <a:cubicBezTo>
                  <a:pt x="293" y="33"/>
                  <a:pt x="300" y="41"/>
                  <a:pt x="300" y="50"/>
                </a:cubicBezTo>
                <a:lnTo>
                  <a:pt x="300" y="283"/>
                </a:lnTo>
                <a:cubicBezTo>
                  <a:pt x="300" y="293"/>
                  <a:pt x="293" y="300"/>
                  <a:pt x="284" y="300"/>
                </a:cubicBezTo>
                <a:close/>
                <a:moveTo>
                  <a:pt x="0" y="33"/>
                </a:move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33"/>
                </a:lnTo>
                <a:cubicBezTo>
                  <a:pt x="334" y="15"/>
                  <a:pt x="319" y="0"/>
                  <a:pt x="300" y="0"/>
                </a:cubicBez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7">
            <a:extLst>
              <a:ext uri="{FF2B5EF4-FFF2-40B4-BE49-F238E27FC236}">
                <a16:creationId xmlns:a16="http://schemas.microsoft.com/office/drawing/2014/main" id="{0A646B85-D616-4DD8-AE86-E6A3B651CC6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99388" y="1127125"/>
            <a:ext cx="252413" cy="252413"/>
          </a:xfrm>
          <a:custGeom>
            <a:avLst/>
            <a:gdLst>
              <a:gd name="T0" fmla="*/ 183 w 333"/>
              <a:gd name="T1" fmla="*/ 125 h 333"/>
              <a:gd name="T2" fmla="*/ 150 w 333"/>
              <a:gd name="T3" fmla="*/ 125 h 333"/>
              <a:gd name="T4" fmla="*/ 150 w 333"/>
              <a:gd name="T5" fmla="*/ 92 h 333"/>
              <a:gd name="T6" fmla="*/ 183 w 333"/>
              <a:gd name="T7" fmla="*/ 92 h 333"/>
              <a:gd name="T8" fmla="*/ 183 w 333"/>
              <a:gd name="T9" fmla="*/ 125 h 333"/>
              <a:gd name="T10" fmla="*/ 300 w 333"/>
              <a:gd name="T11" fmla="*/ 300 h 333"/>
              <a:gd name="T12" fmla="*/ 183 w 333"/>
              <a:gd name="T13" fmla="*/ 300 h 333"/>
              <a:gd name="T14" fmla="*/ 183 w 333"/>
              <a:gd name="T15" fmla="*/ 167 h 333"/>
              <a:gd name="T16" fmla="*/ 150 w 333"/>
              <a:gd name="T17" fmla="*/ 167 h 333"/>
              <a:gd name="T18" fmla="*/ 150 w 333"/>
              <a:gd name="T19" fmla="*/ 300 h 333"/>
              <a:gd name="T20" fmla="*/ 33 w 333"/>
              <a:gd name="T21" fmla="*/ 300 h 333"/>
              <a:gd name="T22" fmla="*/ 33 w 333"/>
              <a:gd name="T23" fmla="*/ 33 h 333"/>
              <a:gd name="T24" fmla="*/ 300 w 333"/>
              <a:gd name="T25" fmla="*/ 33 h 333"/>
              <a:gd name="T26" fmla="*/ 300 w 333"/>
              <a:gd name="T27" fmla="*/ 300 h 333"/>
              <a:gd name="T28" fmla="*/ 0 w 333"/>
              <a:gd name="T29" fmla="*/ 333 h 333"/>
              <a:gd name="T30" fmla="*/ 333 w 333"/>
              <a:gd name="T31" fmla="*/ 333 h 333"/>
              <a:gd name="T32" fmla="*/ 333 w 333"/>
              <a:gd name="T33" fmla="*/ 0 h 333"/>
              <a:gd name="T34" fmla="*/ 0 w 333"/>
              <a:gd name="T35" fmla="*/ 0 h 333"/>
              <a:gd name="T36" fmla="*/ 0 w 333"/>
              <a:gd name="T37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3" h="333">
                <a:moveTo>
                  <a:pt x="183" y="125"/>
                </a:moveTo>
                <a:lnTo>
                  <a:pt x="150" y="125"/>
                </a:lnTo>
                <a:lnTo>
                  <a:pt x="150" y="92"/>
                </a:lnTo>
                <a:lnTo>
                  <a:pt x="183" y="92"/>
                </a:lnTo>
                <a:lnTo>
                  <a:pt x="183" y="125"/>
                </a:lnTo>
                <a:close/>
                <a:moveTo>
                  <a:pt x="300" y="300"/>
                </a:moveTo>
                <a:lnTo>
                  <a:pt x="183" y="300"/>
                </a:lnTo>
                <a:lnTo>
                  <a:pt x="183" y="167"/>
                </a:lnTo>
                <a:lnTo>
                  <a:pt x="150" y="167"/>
                </a:lnTo>
                <a:lnTo>
                  <a:pt x="150" y="300"/>
                </a:lnTo>
                <a:lnTo>
                  <a:pt x="33" y="300"/>
                </a:lnTo>
                <a:lnTo>
                  <a:pt x="33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8">
            <a:extLst>
              <a:ext uri="{FF2B5EF4-FFF2-40B4-BE49-F238E27FC236}">
                <a16:creationId xmlns:a16="http://schemas.microsoft.com/office/drawing/2014/main" id="{CBD22FC5-E541-4CC4-B635-89016EFFCA0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97738" y="1127125"/>
            <a:ext cx="250825" cy="252413"/>
          </a:xfrm>
          <a:custGeom>
            <a:avLst/>
            <a:gdLst>
              <a:gd name="T0" fmla="*/ 183 w 333"/>
              <a:gd name="T1" fmla="*/ 83 h 333"/>
              <a:gd name="T2" fmla="*/ 183 w 333"/>
              <a:gd name="T3" fmla="*/ 200 h 333"/>
              <a:gd name="T4" fmla="*/ 167 w 333"/>
              <a:gd name="T5" fmla="*/ 217 h 333"/>
              <a:gd name="T6" fmla="*/ 150 w 333"/>
              <a:gd name="T7" fmla="*/ 200 h 333"/>
              <a:gd name="T8" fmla="*/ 150 w 333"/>
              <a:gd name="T9" fmla="*/ 83 h 333"/>
              <a:gd name="T10" fmla="*/ 167 w 333"/>
              <a:gd name="T11" fmla="*/ 67 h 333"/>
              <a:gd name="T12" fmla="*/ 183 w 333"/>
              <a:gd name="T13" fmla="*/ 83 h 333"/>
              <a:gd name="T14" fmla="*/ 183 w 333"/>
              <a:gd name="T15" fmla="*/ 250 h 333"/>
              <a:gd name="T16" fmla="*/ 167 w 333"/>
              <a:gd name="T17" fmla="*/ 267 h 333"/>
              <a:gd name="T18" fmla="*/ 150 w 333"/>
              <a:gd name="T19" fmla="*/ 250 h 333"/>
              <a:gd name="T20" fmla="*/ 167 w 333"/>
              <a:gd name="T21" fmla="*/ 233 h 333"/>
              <a:gd name="T22" fmla="*/ 183 w 333"/>
              <a:gd name="T23" fmla="*/ 250 h 333"/>
              <a:gd name="T24" fmla="*/ 300 w 333"/>
              <a:gd name="T25" fmla="*/ 283 h 333"/>
              <a:gd name="T26" fmla="*/ 283 w 333"/>
              <a:gd name="T27" fmla="*/ 300 h 333"/>
              <a:gd name="T28" fmla="*/ 50 w 333"/>
              <a:gd name="T29" fmla="*/ 300 h 333"/>
              <a:gd name="T30" fmla="*/ 33 w 333"/>
              <a:gd name="T31" fmla="*/ 283 h 333"/>
              <a:gd name="T32" fmla="*/ 33 w 333"/>
              <a:gd name="T33" fmla="*/ 50 h 333"/>
              <a:gd name="T34" fmla="*/ 50 w 333"/>
              <a:gd name="T35" fmla="*/ 33 h 333"/>
              <a:gd name="T36" fmla="*/ 283 w 333"/>
              <a:gd name="T37" fmla="*/ 33 h 333"/>
              <a:gd name="T38" fmla="*/ 300 w 333"/>
              <a:gd name="T39" fmla="*/ 50 h 333"/>
              <a:gd name="T40" fmla="*/ 300 w 333"/>
              <a:gd name="T41" fmla="*/ 283 h 333"/>
              <a:gd name="T42" fmla="*/ 300 w 333"/>
              <a:gd name="T43" fmla="*/ 0 h 333"/>
              <a:gd name="T44" fmla="*/ 33 w 333"/>
              <a:gd name="T45" fmla="*/ 0 h 333"/>
              <a:gd name="T46" fmla="*/ 0 w 333"/>
              <a:gd name="T47" fmla="*/ 33 h 333"/>
              <a:gd name="T48" fmla="*/ 0 w 333"/>
              <a:gd name="T49" fmla="*/ 33 h 333"/>
              <a:gd name="T50" fmla="*/ 0 w 333"/>
              <a:gd name="T51" fmla="*/ 300 h 333"/>
              <a:gd name="T52" fmla="*/ 33 w 333"/>
              <a:gd name="T53" fmla="*/ 333 h 333"/>
              <a:gd name="T54" fmla="*/ 300 w 333"/>
              <a:gd name="T55" fmla="*/ 333 h 333"/>
              <a:gd name="T56" fmla="*/ 333 w 333"/>
              <a:gd name="T57" fmla="*/ 300 h 333"/>
              <a:gd name="T58" fmla="*/ 333 w 333"/>
              <a:gd name="T59" fmla="*/ 33 h 333"/>
              <a:gd name="T60" fmla="*/ 300 w 333"/>
              <a:gd name="T6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3" h="333">
                <a:moveTo>
                  <a:pt x="183" y="83"/>
                </a:moveTo>
                <a:lnTo>
                  <a:pt x="183" y="200"/>
                </a:lnTo>
                <a:cubicBezTo>
                  <a:pt x="183" y="209"/>
                  <a:pt x="176" y="217"/>
                  <a:pt x="167" y="217"/>
                </a:cubicBezTo>
                <a:cubicBezTo>
                  <a:pt x="157" y="217"/>
                  <a:pt x="150" y="209"/>
                  <a:pt x="150" y="200"/>
                </a:cubicBezTo>
                <a:lnTo>
                  <a:pt x="150" y="83"/>
                </a:lnTo>
                <a:cubicBezTo>
                  <a:pt x="150" y="74"/>
                  <a:pt x="157" y="67"/>
                  <a:pt x="167" y="67"/>
                </a:cubicBezTo>
                <a:cubicBezTo>
                  <a:pt x="176" y="67"/>
                  <a:pt x="183" y="74"/>
                  <a:pt x="183" y="83"/>
                </a:cubicBezTo>
                <a:close/>
                <a:moveTo>
                  <a:pt x="183" y="250"/>
                </a:moveTo>
                <a:cubicBezTo>
                  <a:pt x="183" y="259"/>
                  <a:pt x="176" y="267"/>
                  <a:pt x="167" y="267"/>
                </a:cubicBezTo>
                <a:cubicBezTo>
                  <a:pt x="157" y="267"/>
                  <a:pt x="150" y="259"/>
                  <a:pt x="150" y="250"/>
                </a:cubicBezTo>
                <a:cubicBezTo>
                  <a:pt x="150" y="241"/>
                  <a:pt x="157" y="233"/>
                  <a:pt x="167" y="233"/>
                </a:cubicBezTo>
                <a:cubicBezTo>
                  <a:pt x="176" y="233"/>
                  <a:pt x="183" y="241"/>
                  <a:pt x="183" y="250"/>
                </a:cubicBezTo>
                <a:close/>
                <a:moveTo>
                  <a:pt x="300" y="283"/>
                </a:moveTo>
                <a:cubicBezTo>
                  <a:pt x="300" y="293"/>
                  <a:pt x="293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93"/>
                  <a:pt x="33" y="283"/>
                </a:cubicBezTo>
                <a:lnTo>
                  <a:pt x="33" y="50"/>
                </a:lnTo>
                <a:cubicBezTo>
                  <a:pt x="33" y="41"/>
                  <a:pt x="41" y="33"/>
                  <a:pt x="50" y="33"/>
                </a:cubicBezTo>
                <a:lnTo>
                  <a:pt x="283" y="33"/>
                </a:lnTo>
                <a:cubicBezTo>
                  <a:pt x="293" y="33"/>
                  <a:pt x="300" y="41"/>
                  <a:pt x="300" y="50"/>
                </a:cubicBezTo>
                <a:lnTo>
                  <a:pt x="300" y="283"/>
                </a:ln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3"/>
                </a:lnTo>
                <a:lnTo>
                  <a:pt x="0" y="300"/>
                </a:lnTo>
                <a:cubicBezTo>
                  <a:pt x="0" y="319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ubicBezTo>
                  <a:pt x="333" y="15"/>
                  <a:pt x="317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89">
            <a:extLst>
              <a:ext uri="{FF2B5EF4-FFF2-40B4-BE49-F238E27FC236}">
                <a16:creationId xmlns:a16="http://schemas.microsoft.com/office/drawing/2014/main" id="{A50B8D28-1C86-4F12-AD03-353753CC11B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94501" y="1127125"/>
            <a:ext cx="250825" cy="252413"/>
          </a:xfrm>
          <a:custGeom>
            <a:avLst/>
            <a:gdLst>
              <a:gd name="T0" fmla="*/ 150 w 334"/>
              <a:gd name="T1" fmla="*/ 192 h 333"/>
              <a:gd name="T2" fmla="*/ 150 w 334"/>
              <a:gd name="T3" fmla="*/ 75 h 333"/>
              <a:gd name="T4" fmla="*/ 167 w 334"/>
              <a:gd name="T5" fmla="*/ 59 h 333"/>
              <a:gd name="T6" fmla="*/ 184 w 334"/>
              <a:gd name="T7" fmla="*/ 75 h 333"/>
              <a:gd name="T8" fmla="*/ 184 w 334"/>
              <a:gd name="T9" fmla="*/ 192 h 333"/>
              <a:gd name="T10" fmla="*/ 167 w 334"/>
              <a:gd name="T11" fmla="*/ 209 h 333"/>
              <a:gd name="T12" fmla="*/ 150 w 334"/>
              <a:gd name="T13" fmla="*/ 192 h 333"/>
              <a:gd name="T14" fmla="*/ 184 w 334"/>
              <a:gd name="T15" fmla="*/ 242 h 333"/>
              <a:gd name="T16" fmla="*/ 167 w 334"/>
              <a:gd name="T17" fmla="*/ 259 h 333"/>
              <a:gd name="T18" fmla="*/ 150 w 334"/>
              <a:gd name="T19" fmla="*/ 242 h 333"/>
              <a:gd name="T20" fmla="*/ 167 w 334"/>
              <a:gd name="T21" fmla="*/ 225 h 333"/>
              <a:gd name="T22" fmla="*/ 184 w 334"/>
              <a:gd name="T23" fmla="*/ 242 h 333"/>
              <a:gd name="T24" fmla="*/ 300 w 334"/>
              <a:gd name="T25" fmla="*/ 300 h 333"/>
              <a:gd name="T26" fmla="*/ 34 w 334"/>
              <a:gd name="T27" fmla="*/ 300 h 333"/>
              <a:gd name="T28" fmla="*/ 34 w 334"/>
              <a:gd name="T29" fmla="*/ 33 h 333"/>
              <a:gd name="T30" fmla="*/ 300 w 334"/>
              <a:gd name="T31" fmla="*/ 33 h 333"/>
              <a:gd name="T32" fmla="*/ 300 w 334"/>
              <a:gd name="T33" fmla="*/ 300 h 333"/>
              <a:gd name="T34" fmla="*/ 0 w 334"/>
              <a:gd name="T35" fmla="*/ 333 h 333"/>
              <a:gd name="T36" fmla="*/ 334 w 334"/>
              <a:gd name="T37" fmla="*/ 333 h 333"/>
              <a:gd name="T38" fmla="*/ 334 w 334"/>
              <a:gd name="T39" fmla="*/ 0 h 333"/>
              <a:gd name="T40" fmla="*/ 0 w 334"/>
              <a:gd name="T41" fmla="*/ 0 h 333"/>
              <a:gd name="T42" fmla="*/ 0 w 334"/>
              <a:gd name="T43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4" h="333">
                <a:moveTo>
                  <a:pt x="150" y="192"/>
                </a:moveTo>
                <a:lnTo>
                  <a:pt x="150" y="75"/>
                </a:lnTo>
                <a:cubicBezTo>
                  <a:pt x="150" y="66"/>
                  <a:pt x="158" y="59"/>
                  <a:pt x="167" y="59"/>
                </a:cubicBezTo>
                <a:cubicBezTo>
                  <a:pt x="176" y="59"/>
                  <a:pt x="184" y="66"/>
                  <a:pt x="184" y="75"/>
                </a:cubicBezTo>
                <a:lnTo>
                  <a:pt x="184" y="192"/>
                </a:lnTo>
                <a:cubicBezTo>
                  <a:pt x="184" y="201"/>
                  <a:pt x="176" y="209"/>
                  <a:pt x="167" y="209"/>
                </a:cubicBezTo>
                <a:cubicBezTo>
                  <a:pt x="158" y="209"/>
                  <a:pt x="150" y="201"/>
                  <a:pt x="150" y="192"/>
                </a:cubicBezTo>
                <a:close/>
                <a:moveTo>
                  <a:pt x="184" y="242"/>
                </a:moveTo>
                <a:cubicBezTo>
                  <a:pt x="184" y="251"/>
                  <a:pt x="176" y="259"/>
                  <a:pt x="167" y="259"/>
                </a:cubicBezTo>
                <a:cubicBezTo>
                  <a:pt x="158" y="259"/>
                  <a:pt x="150" y="251"/>
                  <a:pt x="150" y="242"/>
                </a:cubicBezTo>
                <a:cubicBezTo>
                  <a:pt x="150" y="233"/>
                  <a:pt x="158" y="225"/>
                  <a:pt x="167" y="225"/>
                </a:cubicBezTo>
                <a:cubicBezTo>
                  <a:pt x="176" y="225"/>
                  <a:pt x="184" y="233"/>
                  <a:pt x="184" y="242"/>
                </a:cubicBezTo>
                <a:close/>
                <a:moveTo>
                  <a:pt x="300" y="300"/>
                </a:moveTo>
                <a:lnTo>
                  <a:pt x="34" y="300"/>
                </a:lnTo>
                <a:lnTo>
                  <a:pt x="34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4" y="333"/>
                </a:lnTo>
                <a:lnTo>
                  <a:pt x="334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0">
            <a:extLst>
              <a:ext uri="{FF2B5EF4-FFF2-40B4-BE49-F238E27FC236}">
                <a16:creationId xmlns:a16="http://schemas.microsoft.com/office/drawing/2014/main" id="{70DA35DB-FE4B-4B19-AD7E-07F19DFB916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291263" y="1127125"/>
            <a:ext cx="250825" cy="252413"/>
          </a:xfrm>
          <a:custGeom>
            <a:avLst/>
            <a:gdLst>
              <a:gd name="T0" fmla="*/ 200 w 333"/>
              <a:gd name="T1" fmla="*/ 0 h 333"/>
              <a:gd name="T2" fmla="*/ 200 w 333"/>
              <a:gd name="T3" fmla="*/ 33 h 333"/>
              <a:gd name="T4" fmla="*/ 300 w 333"/>
              <a:gd name="T5" fmla="*/ 33 h 333"/>
              <a:gd name="T6" fmla="*/ 300 w 333"/>
              <a:gd name="T7" fmla="*/ 133 h 333"/>
              <a:gd name="T8" fmla="*/ 333 w 333"/>
              <a:gd name="T9" fmla="*/ 133 h 333"/>
              <a:gd name="T10" fmla="*/ 333 w 333"/>
              <a:gd name="T11" fmla="*/ 0 h 333"/>
              <a:gd name="T12" fmla="*/ 200 w 333"/>
              <a:gd name="T13" fmla="*/ 0 h 333"/>
              <a:gd name="T14" fmla="*/ 300 w 333"/>
              <a:gd name="T15" fmla="*/ 300 h 333"/>
              <a:gd name="T16" fmla="*/ 200 w 333"/>
              <a:gd name="T17" fmla="*/ 300 h 333"/>
              <a:gd name="T18" fmla="*/ 200 w 333"/>
              <a:gd name="T19" fmla="*/ 333 h 333"/>
              <a:gd name="T20" fmla="*/ 333 w 333"/>
              <a:gd name="T21" fmla="*/ 333 h 333"/>
              <a:gd name="T22" fmla="*/ 333 w 333"/>
              <a:gd name="T23" fmla="*/ 200 h 333"/>
              <a:gd name="T24" fmla="*/ 300 w 333"/>
              <a:gd name="T25" fmla="*/ 200 h 333"/>
              <a:gd name="T26" fmla="*/ 300 w 333"/>
              <a:gd name="T27" fmla="*/ 300 h 333"/>
              <a:gd name="T28" fmla="*/ 33 w 333"/>
              <a:gd name="T29" fmla="*/ 200 h 333"/>
              <a:gd name="T30" fmla="*/ 0 w 333"/>
              <a:gd name="T31" fmla="*/ 200 h 333"/>
              <a:gd name="T32" fmla="*/ 0 w 333"/>
              <a:gd name="T33" fmla="*/ 333 h 333"/>
              <a:gd name="T34" fmla="*/ 133 w 333"/>
              <a:gd name="T35" fmla="*/ 333 h 333"/>
              <a:gd name="T36" fmla="*/ 133 w 333"/>
              <a:gd name="T37" fmla="*/ 300 h 333"/>
              <a:gd name="T38" fmla="*/ 33 w 333"/>
              <a:gd name="T39" fmla="*/ 300 h 333"/>
              <a:gd name="T40" fmla="*/ 33 w 333"/>
              <a:gd name="T41" fmla="*/ 200 h 333"/>
              <a:gd name="T42" fmla="*/ 33 w 333"/>
              <a:gd name="T43" fmla="*/ 33 h 333"/>
              <a:gd name="T44" fmla="*/ 133 w 333"/>
              <a:gd name="T45" fmla="*/ 33 h 333"/>
              <a:gd name="T46" fmla="*/ 133 w 333"/>
              <a:gd name="T47" fmla="*/ 0 h 333"/>
              <a:gd name="T48" fmla="*/ 0 w 333"/>
              <a:gd name="T49" fmla="*/ 0 h 333"/>
              <a:gd name="T50" fmla="*/ 0 w 333"/>
              <a:gd name="T51" fmla="*/ 133 h 333"/>
              <a:gd name="T52" fmla="*/ 33 w 333"/>
              <a:gd name="T53" fmla="*/ 133 h 333"/>
              <a:gd name="T54" fmla="*/ 33 w 333"/>
              <a:gd name="T55" fmla="*/ 33 h 333"/>
              <a:gd name="T56" fmla="*/ 246 w 333"/>
              <a:gd name="T57" fmla="*/ 185 h 333"/>
              <a:gd name="T58" fmla="*/ 163 w 333"/>
              <a:gd name="T59" fmla="*/ 263 h 333"/>
              <a:gd name="T60" fmla="*/ 81 w 333"/>
              <a:gd name="T61" fmla="*/ 185 h 333"/>
              <a:gd name="T62" fmla="*/ 105 w 333"/>
              <a:gd name="T63" fmla="*/ 161 h 333"/>
              <a:gd name="T64" fmla="*/ 150 w 333"/>
              <a:gd name="T65" fmla="*/ 202 h 333"/>
              <a:gd name="T66" fmla="*/ 150 w 333"/>
              <a:gd name="T67" fmla="*/ 67 h 333"/>
              <a:gd name="T68" fmla="*/ 183 w 333"/>
              <a:gd name="T69" fmla="*/ 67 h 333"/>
              <a:gd name="T70" fmla="*/ 183 w 333"/>
              <a:gd name="T71" fmla="*/ 202 h 333"/>
              <a:gd name="T72" fmla="*/ 224 w 333"/>
              <a:gd name="T73" fmla="*/ 161 h 333"/>
              <a:gd name="T74" fmla="*/ 246 w 333"/>
              <a:gd name="T75" fmla="*/ 185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3" h="333">
                <a:moveTo>
                  <a:pt x="200" y="0"/>
                </a:moveTo>
                <a:lnTo>
                  <a:pt x="200" y="33"/>
                </a:lnTo>
                <a:lnTo>
                  <a:pt x="300" y="33"/>
                </a:lnTo>
                <a:lnTo>
                  <a:pt x="300" y="133"/>
                </a:lnTo>
                <a:lnTo>
                  <a:pt x="333" y="133"/>
                </a:lnTo>
                <a:lnTo>
                  <a:pt x="333" y="0"/>
                </a:lnTo>
                <a:lnTo>
                  <a:pt x="200" y="0"/>
                </a:lnTo>
                <a:close/>
                <a:moveTo>
                  <a:pt x="300" y="300"/>
                </a:moveTo>
                <a:lnTo>
                  <a:pt x="200" y="300"/>
                </a:lnTo>
                <a:lnTo>
                  <a:pt x="200" y="333"/>
                </a:lnTo>
                <a:lnTo>
                  <a:pt x="333" y="333"/>
                </a:lnTo>
                <a:lnTo>
                  <a:pt x="333" y="200"/>
                </a:lnTo>
                <a:lnTo>
                  <a:pt x="300" y="200"/>
                </a:lnTo>
                <a:lnTo>
                  <a:pt x="300" y="300"/>
                </a:lnTo>
                <a:close/>
                <a:moveTo>
                  <a:pt x="33" y="200"/>
                </a:moveTo>
                <a:lnTo>
                  <a:pt x="0" y="200"/>
                </a:lnTo>
                <a:lnTo>
                  <a:pt x="0" y="333"/>
                </a:lnTo>
                <a:lnTo>
                  <a:pt x="133" y="333"/>
                </a:lnTo>
                <a:lnTo>
                  <a:pt x="133" y="300"/>
                </a:lnTo>
                <a:lnTo>
                  <a:pt x="33" y="300"/>
                </a:lnTo>
                <a:lnTo>
                  <a:pt x="33" y="200"/>
                </a:lnTo>
                <a:close/>
                <a:moveTo>
                  <a:pt x="33" y="33"/>
                </a:moveTo>
                <a:lnTo>
                  <a:pt x="133" y="33"/>
                </a:lnTo>
                <a:lnTo>
                  <a:pt x="133" y="0"/>
                </a:lnTo>
                <a:lnTo>
                  <a:pt x="0" y="0"/>
                </a:lnTo>
                <a:lnTo>
                  <a:pt x="0" y="133"/>
                </a:lnTo>
                <a:lnTo>
                  <a:pt x="33" y="133"/>
                </a:lnTo>
                <a:lnTo>
                  <a:pt x="33" y="33"/>
                </a:lnTo>
                <a:close/>
                <a:moveTo>
                  <a:pt x="246" y="185"/>
                </a:moveTo>
                <a:lnTo>
                  <a:pt x="163" y="263"/>
                </a:lnTo>
                <a:lnTo>
                  <a:pt x="81" y="185"/>
                </a:lnTo>
                <a:lnTo>
                  <a:pt x="105" y="161"/>
                </a:lnTo>
                <a:lnTo>
                  <a:pt x="150" y="202"/>
                </a:lnTo>
                <a:lnTo>
                  <a:pt x="150" y="67"/>
                </a:lnTo>
                <a:lnTo>
                  <a:pt x="183" y="67"/>
                </a:lnTo>
                <a:lnTo>
                  <a:pt x="183" y="202"/>
                </a:lnTo>
                <a:lnTo>
                  <a:pt x="224" y="161"/>
                </a:lnTo>
                <a:lnTo>
                  <a:pt x="246" y="1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1">
            <a:extLst>
              <a:ext uri="{FF2B5EF4-FFF2-40B4-BE49-F238E27FC236}">
                <a16:creationId xmlns:a16="http://schemas.microsoft.com/office/drawing/2014/main" id="{553D328A-C115-4685-9344-65AA7990188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88026" y="5181600"/>
            <a:ext cx="250825" cy="252413"/>
          </a:xfrm>
          <a:custGeom>
            <a:avLst/>
            <a:gdLst>
              <a:gd name="T0" fmla="*/ 183 w 333"/>
              <a:gd name="T1" fmla="*/ 183 h 333"/>
              <a:gd name="T2" fmla="*/ 183 w 333"/>
              <a:gd name="T3" fmla="*/ 66 h 333"/>
              <a:gd name="T4" fmla="*/ 150 w 333"/>
              <a:gd name="T5" fmla="*/ 66 h 333"/>
              <a:gd name="T6" fmla="*/ 150 w 333"/>
              <a:gd name="T7" fmla="*/ 183 h 333"/>
              <a:gd name="T8" fmla="*/ 94 w 333"/>
              <a:gd name="T9" fmla="*/ 183 h 333"/>
              <a:gd name="T10" fmla="*/ 165 w 333"/>
              <a:gd name="T11" fmla="*/ 270 h 333"/>
              <a:gd name="T12" fmla="*/ 240 w 333"/>
              <a:gd name="T13" fmla="*/ 183 h 333"/>
              <a:gd name="T14" fmla="*/ 183 w 333"/>
              <a:gd name="T15" fmla="*/ 183 h 333"/>
              <a:gd name="T16" fmla="*/ 200 w 333"/>
              <a:gd name="T17" fmla="*/ 0 h 333"/>
              <a:gd name="T18" fmla="*/ 200 w 333"/>
              <a:gd name="T19" fmla="*/ 33 h 333"/>
              <a:gd name="T20" fmla="*/ 300 w 333"/>
              <a:gd name="T21" fmla="*/ 33 h 333"/>
              <a:gd name="T22" fmla="*/ 300 w 333"/>
              <a:gd name="T23" fmla="*/ 133 h 333"/>
              <a:gd name="T24" fmla="*/ 333 w 333"/>
              <a:gd name="T25" fmla="*/ 133 h 333"/>
              <a:gd name="T26" fmla="*/ 333 w 333"/>
              <a:gd name="T27" fmla="*/ 0 h 333"/>
              <a:gd name="T28" fmla="*/ 200 w 333"/>
              <a:gd name="T29" fmla="*/ 0 h 333"/>
              <a:gd name="T30" fmla="*/ 300 w 333"/>
              <a:gd name="T31" fmla="*/ 300 h 333"/>
              <a:gd name="T32" fmla="*/ 200 w 333"/>
              <a:gd name="T33" fmla="*/ 300 h 333"/>
              <a:gd name="T34" fmla="*/ 200 w 333"/>
              <a:gd name="T35" fmla="*/ 333 h 333"/>
              <a:gd name="T36" fmla="*/ 333 w 333"/>
              <a:gd name="T37" fmla="*/ 333 h 333"/>
              <a:gd name="T38" fmla="*/ 333 w 333"/>
              <a:gd name="T39" fmla="*/ 200 h 333"/>
              <a:gd name="T40" fmla="*/ 300 w 333"/>
              <a:gd name="T41" fmla="*/ 200 h 333"/>
              <a:gd name="T42" fmla="*/ 300 w 333"/>
              <a:gd name="T43" fmla="*/ 300 h 333"/>
              <a:gd name="T44" fmla="*/ 33 w 333"/>
              <a:gd name="T45" fmla="*/ 200 h 333"/>
              <a:gd name="T46" fmla="*/ 0 w 333"/>
              <a:gd name="T47" fmla="*/ 200 h 333"/>
              <a:gd name="T48" fmla="*/ 0 w 333"/>
              <a:gd name="T49" fmla="*/ 333 h 333"/>
              <a:gd name="T50" fmla="*/ 133 w 333"/>
              <a:gd name="T51" fmla="*/ 333 h 333"/>
              <a:gd name="T52" fmla="*/ 133 w 333"/>
              <a:gd name="T53" fmla="*/ 300 h 333"/>
              <a:gd name="T54" fmla="*/ 33 w 333"/>
              <a:gd name="T55" fmla="*/ 300 h 333"/>
              <a:gd name="T56" fmla="*/ 33 w 333"/>
              <a:gd name="T57" fmla="*/ 200 h 333"/>
              <a:gd name="T58" fmla="*/ 33 w 333"/>
              <a:gd name="T59" fmla="*/ 133 h 333"/>
              <a:gd name="T60" fmla="*/ 0 w 333"/>
              <a:gd name="T61" fmla="*/ 133 h 333"/>
              <a:gd name="T62" fmla="*/ 0 w 333"/>
              <a:gd name="T63" fmla="*/ 0 h 333"/>
              <a:gd name="T64" fmla="*/ 133 w 333"/>
              <a:gd name="T65" fmla="*/ 0 h 333"/>
              <a:gd name="T66" fmla="*/ 133 w 333"/>
              <a:gd name="T67" fmla="*/ 33 h 333"/>
              <a:gd name="T68" fmla="*/ 33 w 333"/>
              <a:gd name="T69" fmla="*/ 33 h 333"/>
              <a:gd name="T70" fmla="*/ 33 w 333"/>
              <a:gd name="T71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3" h="333">
                <a:moveTo>
                  <a:pt x="183" y="183"/>
                </a:moveTo>
                <a:lnTo>
                  <a:pt x="183" y="66"/>
                </a:lnTo>
                <a:lnTo>
                  <a:pt x="150" y="66"/>
                </a:lnTo>
                <a:lnTo>
                  <a:pt x="150" y="183"/>
                </a:lnTo>
                <a:lnTo>
                  <a:pt x="94" y="183"/>
                </a:lnTo>
                <a:lnTo>
                  <a:pt x="165" y="270"/>
                </a:lnTo>
                <a:lnTo>
                  <a:pt x="240" y="183"/>
                </a:lnTo>
                <a:lnTo>
                  <a:pt x="183" y="183"/>
                </a:lnTo>
                <a:close/>
                <a:moveTo>
                  <a:pt x="200" y="0"/>
                </a:moveTo>
                <a:lnTo>
                  <a:pt x="200" y="33"/>
                </a:lnTo>
                <a:lnTo>
                  <a:pt x="300" y="33"/>
                </a:lnTo>
                <a:lnTo>
                  <a:pt x="300" y="133"/>
                </a:lnTo>
                <a:lnTo>
                  <a:pt x="333" y="133"/>
                </a:lnTo>
                <a:lnTo>
                  <a:pt x="333" y="0"/>
                </a:lnTo>
                <a:lnTo>
                  <a:pt x="200" y="0"/>
                </a:lnTo>
                <a:close/>
                <a:moveTo>
                  <a:pt x="300" y="300"/>
                </a:moveTo>
                <a:lnTo>
                  <a:pt x="200" y="300"/>
                </a:lnTo>
                <a:lnTo>
                  <a:pt x="200" y="333"/>
                </a:lnTo>
                <a:lnTo>
                  <a:pt x="333" y="333"/>
                </a:lnTo>
                <a:lnTo>
                  <a:pt x="333" y="200"/>
                </a:lnTo>
                <a:lnTo>
                  <a:pt x="300" y="200"/>
                </a:lnTo>
                <a:lnTo>
                  <a:pt x="300" y="300"/>
                </a:lnTo>
                <a:close/>
                <a:moveTo>
                  <a:pt x="33" y="200"/>
                </a:moveTo>
                <a:lnTo>
                  <a:pt x="0" y="200"/>
                </a:lnTo>
                <a:lnTo>
                  <a:pt x="0" y="333"/>
                </a:lnTo>
                <a:lnTo>
                  <a:pt x="133" y="333"/>
                </a:lnTo>
                <a:lnTo>
                  <a:pt x="133" y="300"/>
                </a:lnTo>
                <a:lnTo>
                  <a:pt x="33" y="300"/>
                </a:lnTo>
                <a:lnTo>
                  <a:pt x="33" y="200"/>
                </a:lnTo>
                <a:close/>
                <a:moveTo>
                  <a:pt x="33" y="133"/>
                </a:moveTo>
                <a:lnTo>
                  <a:pt x="0" y="133"/>
                </a:lnTo>
                <a:lnTo>
                  <a:pt x="0" y="0"/>
                </a:lnTo>
                <a:lnTo>
                  <a:pt x="133" y="0"/>
                </a:lnTo>
                <a:lnTo>
                  <a:pt x="133" y="33"/>
                </a:lnTo>
                <a:lnTo>
                  <a:pt x="33" y="33"/>
                </a:lnTo>
                <a:lnTo>
                  <a:pt x="33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2">
            <a:extLst>
              <a:ext uri="{FF2B5EF4-FFF2-40B4-BE49-F238E27FC236}">
                <a16:creationId xmlns:a16="http://schemas.microsoft.com/office/drawing/2014/main" id="{395074D2-04AD-4489-98B4-1B123686264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84788" y="5181600"/>
            <a:ext cx="252413" cy="252413"/>
          </a:xfrm>
          <a:custGeom>
            <a:avLst/>
            <a:gdLst>
              <a:gd name="T0" fmla="*/ 167 w 334"/>
              <a:gd name="T1" fmla="*/ 270 h 333"/>
              <a:gd name="T2" fmla="*/ 85 w 334"/>
              <a:gd name="T3" fmla="*/ 192 h 333"/>
              <a:gd name="T4" fmla="*/ 108 w 334"/>
              <a:gd name="T5" fmla="*/ 168 h 333"/>
              <a:gd name="T6" fmla="*/ 150 w 334"/>
              <a:gd name="T7" fmla="*/ 208 h 333"/>
              <a:gd name="T8" fmla="*/ 150 w 334"/>
              <a:gd name="T9" fmla="*/ 83 h 333"/>
              <a:gd name="T10" fmla="*/ 184 w 334"/>
              <a:gd name="T11" fmla="*/ 83 h 333"/>
              <a:gd name="T12" fmla="*/ 184 w 334"/>
              <a:gd name="T13" fmla="*/ 208 h 333"/>
              <a:gd name="T14" fmla="*/ 226 w 334"/>
              <a:gd name="T15" fmla="*/ 168 h 333"/>
              <a:gd name="T16" fmla="*/ 249 w 334"/>
              <a:gd name="T17" fmla="*/ 192 h 333"/>
              <a:gd name="T18" fmla="*/ 167 w 334"/>
              <a:gd name="T19" fmla="*/ 270 h 333"/>
              <a:gd name="T20" fmla="*/ 300 w 334"/>
              <a:gd name="T21" fmla="*/ 300 h 333"/>
              <a:gd name="T22" fmla="*/ 34 w 334"/>
              <a:gd name="T23" fmla="*/ 300 h 333"/>
              <a:gd name="T24" fmla="*/ 34 w 334"/>
              <a:gd name="T25" fmla="*/ 33 h 333"/>
              <a:gd name="T26" fmla="*/ 300 w 334"/>
              <a:gd name="T27" fmla="*/ 33 h 333"/>
              <a:gd name="T28" fmla="*/ 300 w 334"/>
              <a:gd name="T29" fmla="*/ 300 h 333"/>
              <a:gd name="T30" fmla="*/ 0 w 334"/>
              <a:gd name="T31" fmla="*/ 333 h 333"/>
              <a:gd name="T32" fmla="*/ 334 w 334"/>
              <a:gd name="T33" fmla="*/ 333 h 333"/>
              <a:gd name="T34" fmla="*/ 334 w 334"/>
              <a:gd name="T35" fmla="*/ 0 h 333"/>
              <a:gd name="T36" fmla="*/ 0 w 334"/>
              <a:gd name="T37" fmla="*/ 0 h 333"/>
              <a:gd name="T38" fmla="*/ 0 w 334"/>
              <a:gd name="T3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4" h="333">
                <a:moveTo>
                  <a:pt x="167" y="270"/>
                </a:moveTo>
                <a:lnTo>
                  <a:pt x="85" y="192"/>
                </a:lnTo>
                <a:lnTo>
                  <a:pt x="108" y="168"/>
                </a:lnTo>
                <a:lnTo>
                  <a:pt x="150" y="208"/>
                </a:lnTo>
                <a:lnTo>
                  <a:pt x="150" y="83"/>
                </a:lnTo>
                <a:lnTo>
                  <a:pt x="184" y="83"/>
                </a:lnTo>
                <a:lnTo>
                  <a:pt x="184" y="208"/>
                </a:lnTo>
                <a:lnTo>
                  <a:pt x="226" y="168"/>
                </a:lnTo>
                <a:lnTo>
                  <a:pt x="249" y="192"/>
                </a:lnTo>
                <a:lnTo>
                  <a:pt x="167" y="270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4" y="333"/>
                </a:lnTo>
                <a:lnTo>
                  <a:pt x="334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3">
            <a:extLst>
              <a:ext uri="{FF2B5EF4-FFF2-40B4-BE49-F238E27FC236}">
                <a16:creationId xmlns:a16="http://schemas.microsoft.com/office/drawing/2014/main" id="{55DB89B7-3EE2-479B-BB9E-10D452F3880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83138" y="5181600"/>
            <a:ext cx="250825" cy="252413"/>
          </a:xfrm>
          <a:custGeom>
            <a:avLst/>
            <a:gdLst>
              <a:gd name="T0" fmla="*/ 237 w 333"/>
              <a:gd name="T1" fmla="*/ 203 h 333"/>
              <a:gd name="T2" fmla="*/ 189 w 333"/>
              <a:gd name="T3" fmla="*/ 248 h 333"/>
              <a:gd name="T4" fmla="*/ 143 w 333"/>
              <a:gd name="T5" fmla="*/ 248 h 333"/>
              <a:gd name="T6" fmla="*/ 96 w 333"/>
              <a:gd name="T7" fmla="*/ 203 h 333"/>
              <a:gd name="T8" fmla="*/ 95 w 333"/>
              <a:gd name="T9" fmla="*/ 180 h 333"/>
              <a:gd name="T10" fmla="*/ 119 w 333"/>
              <a:gd name="T11" fmla="*/ 179 h 333"/>
              <a:gd name="T12" fmla="*/ 136 w 333"/>
              <a:gd name="T13" fmla="*/ 195 h 333"/>
              <a:gd name="T14" fmla="*/ 150 w 333"/>
              <a:gd name="T15" fmla="*/ 189 h 333"/>
              <a:gd name="T16" fmla="*/ 150 w 333"/>
              <a:gd name="T17" fmla="*/ 100 h 333"/>
              <a:gd name="T18" fmla="*/ 166 w 333"/>
              <a:gd name="T19" fmla="*/ 83 h 333"/>
              <a:gd name="T20" fmla="*/ 183 w 333"/>
              <a:gd name="T21" fmla="*/ 100 h 333"/>
              <a:gd name="T22" fmla="*/ 183 w 333"/>
              <a:gd name="T23" fmla="*/ 189 h 333"/>
              <a:gd name="T24" fmla="*/ 197 w 333"/>
              <a:gd name="T25" fmla="*/ 195 h 333"/>
              <a:gd name="T26" fmla="*/ 214 w 333"/>
              <a:gd name="T27" fmla="*/ 179 h 333"/>
              <a:gd name="T28" fmla="*/ 237 w 333"/>
              <a:gd name="T29" fmla="*/ 180 h 333"/>
              <a:gd name="T30" fmla="*/ 237 w 333"/>
              <a:gd name="T31" fmla="*/ 203 h 333"/>
              <a:gd name="T32" fmla="*/ 283 w 333"/>
              <a:gd name="T33" fmla="*/ 300 h 333"/>
              <a:gd name="T34" fmla="*/ 50 w 333"/>
              <a:gd name="T35" fmla="*/ 300 h 333"/>
              <a:gd name="T36" fmla="*/ 33 w 333"/>
              <a:gd name="T37" fmla="*/ 283 h 333"/>
              <a:gd name="T38" fmla="*/ 33 w 333"/>
              <a:gd name="T39" fmla="*/ 50 h 333"/>
              <a:gd name="T40" fmla="*/ 50 w 333"/>
              <a:gd name="T41" fmla="*/ 33 h 333"/>
              <a:gd name="T42" fmla="*/ 283 w 333"/>
              <a:gd name="T43" fmla="*/ 33 h 333"/>
              <a:gd name="T44" fmla="*/ 300 w 333"/>
              <a:gd name="T45" fmla="*/ 50 h 333"/>
              <a:gd name="T46" fmla="*/ 300 w 333"/>
              <a:gd name="T47" fmla="*/ 283 h 333"/>
              <a:gd name="T48" fmla="*/ 283 w 333"/>
              <a:gd name="T49" fmla="*/ 300 h 333"/>
              <a:gd name="T50" fmla="*/ 0 w 333"/>
              <a:gd name="T51" fmla="*/ 33 h 333"/>
              <a:gd name="T52" fmla="*/ 0 w 333"/>
              <a:gd name="T53" fmla="*/ 300 h 333"/>
              <a:gd name="T54" fmla="*/ 33 w 333"/>
              <a:gd name="T55" fmla="*/ 333 h 333"/>
              <a:gd name="T56" fmla="*/ 300 w 333"/>
              <a:gd name="T57" fmla="*/ 333 h 333"/>
              <a:gd name="T58" fmla="*/ 333 w 333"/>
              <a:gd name="T59" fmla="*/ 300 h 333"/>
              <a:gd name="T60" fmla="*/ 333 w 333"/>
              <a:gd name="T61" fmla="*/ 33 h 333"/>
              <a:gd name="T62" fmla="*/ 300 w 333"/>
              <a:gd name="T63" fmla="*/ 0 h 333"/>
              <a:gd name="T64" fmla="*/ 33 w 333"/>
              <a:gd name="T65" fmla="*/ 0 h 333"/>
              <a:gd name="T66" fmla="*/ 0 w 333"/>
              <a:gd name="T67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3" h="333">
                <a:moveTo>
                  <a:pt x="237" y="203"/>
                </a:moveTo>
                <a:lnTo>
                  <a:pt x="189" y="248"/>
                </a:lnTo>
                <a:cubicBezTo>
                  <a:pt x="176" y="260"/>
                  <a:pt x="156" y="260"/>
                  <a:pt x="143" y="248"/>
                </a:cubicBezTo>
                <a:lnTo>
                  <a:pt x="96" y="203"/>
                </a:lnTo>
                <a:cubicBezTo>
                  <a:pt x="89" y="197"/>
                  <a:pt x="89" y="187"/>
                  <a:pt x="95" y="180"/>
                </a:cubicBezTo>
                <a:cubicBezTo>
                  <a:pt x="102" y="173"/>
                  <a:pt x="112" y="173"/>
                  <a:pt x="119" y="179"/>
                </a:cubicBezTo>
                <a:lnTo>
                  <a:pt x="136" y="195"/>
                </a:lnTo>
                <a:cubicBezTo>
                  <a:pt x="141" y="200"/>
                  <a:pt x="150" y="196"/>
                  <a:pt x="150" y="189"/>
                </a:cubicBezTo>
                <a:lnTo>
                  <a:pt x="150" y="100"/>
                </a:lnTo>
                <a:cubicBezTo>
                  <a:pt x="150" y="90"/>
                  <a:pt x="157" y="83"/>
                  <a:pt x="166" y="83"/>
                </a:cubicBezTo>
                <a:cubicBezTo>
                  <a:pt x="176" y="83"/>
                  <a:pt x="183" y="90"/>
                  <a:pt x="183" y="100"/>
                </a:cubicBezTo>
                <a:lnTo>
                  <a:pt x="183" y="189"/>
                </a:lnTo>
                <a:cubicBezTo>
                  <a:pt x="183" y="196"/>
                  <a:pt x="192" y="200"/>
                  <a:pt x="197" y="195"/>
                </a:cubicBezTo>
                <a:lnTo>
                  <a:pt x="214" y="179"/>
                </a:lnTo>
                <a:cubicBezTo>
                  <a:pt x="220" y="173"/>
                  <a:pt x="231" y="173"/>
                  <a:pt x="237" y="180"/>
                </a:cubicBezTo>
                <a:cubicBezTo>
                  <a:pt x="244" y="187"/>
                  <a:pt x="243" y="197"/>
                  <a:pt x="237" y="203"/>
                </a:cubicBezTo>
                <a:close/>
                <a:moveTo>
                  <a:pt x="283" y="300"/>
                </a:moveTo>
                <a:lnTo>
                  <a:pt x="50" y="300"/>
                </a:lnTo>
                <a:cubicBezTo>
                  <a:pt x="40" y="300"/>
                  <a:pt x="33" y="292"/>
                  <a:pt x="33" y="283"/>
                </a:cubicBezTo>
                <a:lnTo>
                  <a:pt x="33" y="50"/>
                </a:lnTo>
                <a:cubicBezTo>
                  <a:pt x="33" y="40"/>
                  <a:pt x="40" y="33"/>
                  <a:pt x="50" y="33"/>
                </a:cubicBezTo>
                <a:lnTo>
                  <a:pt x="283" y="33"/>
                </a:lnTo>
                <a:cubicBezTo>
                  <a:pt x="292" y="33"/>
                  <a:pt x="300" y="40"/>
                  <a:pt x="300" y="50"/>
                </a:cubicBezTo>
                <a:lnTo>
                  <a:pt x="300" y="283"/>
                </a:lnTo>
                <a:cubicBezTo>
                  <a:pt x="300" y="292"/>
                  <a:pt x="292" y="300"/>
                  <a:pt x="283" y="300"/>
                </a:cubicBezTo>
                <a:close/>
                <a:moveTo>
                  <a:pt x="0" y="33"/>
                </a:move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51620DBC-FFCA-4FBC-8AC2-1D7948A15EC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79901" y="5181600"/>
            <a:ext cx="250825" cy="252413"/>
          </a:xfrm>
          <a:custGeom>
            <a:avLst/>
            <a:gdLst>
              <a:gd name="T0" fmla="*/ 183 w 333"/>
              <a:gd name="T1" fmla="*/ 66 h 333"/>
              <a:gd name="T2" fmla="*/ 150 w 333"/>
              <a:gd name="T3" fmla="*/ 66 h 333"/>
              <a:gd name="T4" fmla="*/ 150 w 333"/>
              <a:gd name="T5" fmla="*/ 183 h 333"/>
              <a:gd name="T6" fmla="*/ 96 w 333"/>
              <a:gd name="T7" fmla="*/ 183 h 333"/>
              <a:gd name="T8" fmla="*/ 167 w 333"/>
              <a:gd name="T9" fmla="*/ 270 h 333"/>
              <a:gd name="T10" fmla="*/ 243 w 333"/>
              <a:gd name="T11" fmla="*/ 183 h 333"/>
              <a:gd name="T12" fmla="*/ 183 w 333"/>
              <a:gd name="T13" fmla="*/ 183 h 333"/>
              <a:gd name="T14" fmla="*/ 183 w 333"/>
              <a:gd name="T15" fmla="*/ 66 h 333"/>
              <a:gd name="T16" fmla="*/ 300 w 333"/>
              <a:gd name="T17" fmla="*/ 233 h 333"/>
              <a:gd name="T18" fmla="*/ 333 w 333"/>
              <a:gd name="T19" fmla="*/ 233 h 333"/>
              <a:gd name="T20" fmla="*/ 333 w 333"/>
              <a:gd name="T21" fmla="*/ 100 h 333"/>
              <a:gd name="T22" fmla="*/ 300 w 333"/>
              <a:gd name="T23" fmla="*/ 100 h 333"/>
              <a:gd name="T24" fmla="*/ 300 w 333"/>
              <a:gd name="T25" fmla="*/ 233 h 333"/>
              <a:gd name="T26" fmla="*/ 300 w 333"/>
              <a:gd name="T27" fmla="*/ 300 h 333"/>
              <a:gd name="T28" fmla="*/ 267 w 333"/>
              <a:gd name="T29" fmla="*/ 300 h 333"/>
              <a:gd name="T30" fmla="*/ 267 w 333"/>
              <a:gd name="T31" fmla="*/ 333 h 333"/>
              <a:gd name="T32" fmla="*/ 333 w 333"/>
              <a:gd name="T33" fmla="*/ 333 h 333"/>
              <a:gd name="T34" fmla="*/ 333 w 333"/>
              <a:gd name="T35" fmla="*/ 266 h 333"/>
              <a:gd name="T36" fmla="*/ 300 w 333"/>
              <a:gd name="T37" fmla="*/ 266 h 333"/>
              <a:gd name="T38" fmla="*/ 300 w 333"/>
              <a:gd name="T39" fmla="*/ 300 h 333"/>
              <a:gd name="T40" fmla="*/ 267 w 333"/>
              <a:gd name="T41" fmla="*/ 0 h 333"/>
              <a:gd name="T42" fmla="*/ 267 w 333"/>
              <a:gd name="T43" fmla="*/ 33 h 333"/>
              <a:gd name="T44" fmla="*/ 300 w 333"/>
              <a:gd name="T45" fmla="*/ 33 h 333"/>
              <a:gd name="T46" fmla="*/ 300 w 333"/>
              <a:gd name="T47" fmla="*/ 66 h 333"/>
              <a:gd name="T48" fmla="*/ 333 w 333"/>
              <a:gd name="T49" fmla="*/ 66 h 333"/>
              <a:gd name="T50" fmla="*/ 333 w 333"/>
              <a:gd name="T51" fmla="*/ 0 h 333"/>
              <a:gd name="T52" fmla="*/ 267 w 333"/>
              <a:gd name="T53" fmla="*/ 0 h 333"/>
              <a:gd name="T54" fmla="*/ 33 w 333"/>
              <a:gd name="T55" fmla="*/ 100 h 333"/>
              <a:gd name="T56" fmla="*/ 0 w 333"/>
              <a:gd name="T57" fmla="*/ 100 h 333"/>
              <a:gd name="T58" fmla="*/ 0 w 333"/>
              <a:gd name="T59" fmla="*/ 233 h 333"/>
              <a:gd name="T60" fmla="*/ 33 w 333"/>
              <a:gd name="T61" fmla="*/ 233 h 333"/>
              <a:gd name="T62" fmla="*/ 33 w 333"/>
              <a:gd name="T63" fmla="*/ 100 h 333"/>
              <a:gd name="T64" fmla="*/ 33 w 333"/>
              <a:gd name="T65" fmla="*/ 266 h 333"/>
              <a:gd name="T66" fmla="*/ 0 w 333"/>
              <a:gd name="T67" fmla="*/ 266 h 333"/>
              <a:gd name="T68" fmla="*/ 0 w 333"/>
              <a:gd name="T69" fmla="*/ 333 h 333"/>
              <a:gd name="T70" fmla="*/ 67 w 333"/>
              <a:gd name="T71" fmla="*/ 333 h 333"/>
              <a:gd name="T72" fmla="*/ 67 w 333"/>
              <a:gd name="T73" fmla="*/ 300 h 333"/>
              <a:gd name="T74" fmla="*/ 33 w 333"/>
              <a:gd name="T75" fmla="*/ 300 h 333"/>
              <a:gd name="T76" fmla="*/ 33 w 333"/>
              <a:gd name="T77" fmla="*/ 266 h 333"/>
              <a:gd name="T78" fmla="*/ 0 w 333"/>
              <a:gd name="T79" fmla="*/ 0 h 333"/>
              <a:gd name="T80" fmla="*/ 0 w 333"/>
              <a:gd name="T81" fmla="*/ 66 h 333"/>
              <a:gd name="T82" fmla="*/ 33 w 333"/>
              <a:gd name="T83" fmla="*/ 66 h 333"/>
              <a:gd name="T84" fmla="*/ 33 w 333"/>
              <a:gd name="T85" fmla="*/ 33 h 333"/>
              <a:gd name="T86" fmla="*/ 67 w 333"/>
              <a:gd name="T87" fmla="*/ 33 h 333"/>
              <a:gd name="T88" fmla="*/ 67 w 333"/>
              <a:gd name="T89" fmla="*/ 0 h 333"/>
              <a:gd name="T90" fmla="*/ 0 w 333"/>
              <a:gd name="T91" fmla="*/ 0 h 333"/>
              <a:gd name="T92" fmla="*/ 100 w 333"/>
              <a:gd name="T93" fmla="*/ 333 h 333"/>
              <a:gd name="T94" fmla="*/ 233 w 333"/>
              <a:gd name="T95" fmla="*/ 333 h 333"/>
              <a:gd name="T96" fmla="*/ 233 w 333"/>
              <a:gd name="T97" fmla="*/ 300 h 333"/>
              <a:gd name="T98" fmla="*/ 100 w 333"/>
              <a:gd name="T99" fmla="*/ 300 h 333"/>
              <a:gd name="T100" fmla="*/ 100 w 333"/>
              <a:gd name="T101" fmla="*/ 333 h 333"/>
              <a:gd name="T102" fmla="*/ 233 w 333"/>
              <a:gd name="T103" fmla="*/ 33 h 333"/>
              <a:gd name="T104" fmla="*/ 100 w 333"/>
              <a:gd name="T105" fmla="*/ 33 h 333"/>
              <a:gd name="T106" fmla="*/ 100 w 333"/>
              <a:gd name="T107" fmla="*/ 0 h 333"/>
              <a:gd name="T108" fmla="*/ 233 w 333"/>
              <a:gd name="T109" fmla="*/ 0 h 333"/>
              <a:gd name="T110" fmla="*/ 233 w 333"/>
              <a:gd name="T111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33" h="333">
                <a:moveTo>
                  <a:pt x="183" y="66"/>
                </a:moveTo>
                <a:lnTo>
                  <a:pt x="150" y="66"/>
                </a:lnTo>
                <a:lnTo>
                  <a:pt x="150" y="183"/>
                </a:lnTo>
                <a:lnTo>
                  <a:pt x="96" y="183"/>
                </a:lnTo>
                <a:lnTo>
                  <a:pt x="167" y="270"/>
                </a:lnTo>
                <a:lnTo>
                  <a:pt x="243" y="183"/>
                </a:lnTo>
                <a:lnTo>
                  <a:pt x="183" y="183"/>
                </a:lnTo>
                <a:lnTo>
                  <a:pt x="183" y="66"/>
                </a:lnTo>
                <a:close/>
                <a:moveTo>
                  <a:pt x="300" y="233"/>
                </a:moveTo>
                <a:lnTo>
                  <a:pt x="333" y="233"/>
                </a:lnTo>
                <a:lnTo>
                  <a:pt x="333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00" y="300"/>
                </a:moveTo>
                <a:lnTo>
                  <a:pt x="267" y="300"/>
                </a:lnTo>
                <a:lnTo>
                  <a:pt x="267" y="333"/>
                </a:lnTo>
                <a:lnTo>
                  <a:pt x="333" y="333"/>
                </a:lnTo>
                <a:lnTo>
                  <a:pt x="333" y="266"/>
                </a:lnTo>
                <a:lnTo>
                  <a:pt x="300" y="266"/>
                </a:lnTo>
                <a:lnTo>
                  <a:pt x="300" y="300"/>
                </a:lnTo>
                <a:close/>
                <a:moveTo>
                  <a:pt x="267" y="0"/>
                </a:moveTo>
                <a:lnTo>
                  <a:pt x="267" y="33"/>
                </a:lnTo>
                <a:lnTo>
                  <a:pt x="300" y="33"/>
                </a:lnTo>
                <a:lnTo>
                  <a:pt x="300" y="66"/>
                </a:lnTo>
                <a:lnTo>
                  <a:pt x="333" y="66"/>
                </a:lnTo>
                <a:lnTo>
                  <a:pt x="333" y="0"/>
                </a:lnTo>
                <a:lnTo>
                  <a:pt x="267" y="0"/>
                </a:lnTo>
                <a:close/>
                <a:moveTo>
                  <a:pt x="33" y="100"/>
                </a:moveTo>
                <a:lnTo>
                  <a:pt x="0" y="100"/>
                </a:lnTo>
                <a:lnTo>
                  <a:pt x="0" y="233"/>
                </a:lnTo>
                <a:lnTo>
                  <a:pt x="33" y="233"/>
                </a:lnTo>
                <a:lnTo>
                  <a:pt x="33" y="100"/>
                </a:lnTo>
                <a:close/>
                <a:moveTo>
                  <a:pt x="33" y="266"/>
                </a:moveTo>
                <a:lnTo>
                  <a:pt x="0" y="266"/>
                </a:lnTo>
                <a:lnTo>
                  <a:pt x="0" y="333"/>
                </a:lnTo>
                <a:lnTo>
                  <a:pt x="67" y="333"/>
                </a:lnTo>
                <a:lnTo>
                  <a:pt x="67" y="300"/>
                </a:lnTo>
                <a:lnTo>
                  <a:pt x="33" y="300"/>
                </a:lnTo>
                <a:lnTo>
                  <a:pt x="33" y="266"/>
                </a:lnTo>
                <a:close/>
                <a:moveTo>
                  <a:pt x="0" y="0"/>
                </a:moveTo>
                <a:lnTo>
                  <a:pt x="0" y="66"/>
                </a:lnTo>
                <a:lnTo>
                  <a:pt x="33" y="66"/>
                </a:lnTo>
                <a:lnTo>
                  <a:pt x="33" y="33"/>
                </a:lnTo>
                <a:lnTo>
                  <a:pt x="67" y="33"/>
                </a:lnTo>
                <a:lnTo>
                  <a:pt x="67" y="0"/>
                </a:lnTo>
                <a:lnTo>
                  <a:pt x="0" y="0"/>
                </a:lnTo>
                <a:close/>
                <a:moveTo>
                  <a:pt x="100" y="333"/>
                </a:moveTo>
                <a:lnTo>
                  <a:pt x="233" y="333"/>
                </a:lnTo>
                <a:lnTo>
                  <a:pt x="233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233" y="33"/>
                </a:moveTo>
                <a:lnTo>
                  <a:pt x="100" y="33"/>
                </a:lnTo>
                <a:lnTo>
                  <a:pt x="100" y="0"/>
                </a:lnTo>
                <a:lnTo>
                  <a:pt x="233" y="0"/>
                </a:lnTo>
                <a:lnTo>
                  <a:pt x="23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022AB0FA-244B-4B35-BDAE-0697D8F68E9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76663" y="5181600"/>
            <a:ext cx="252413" cy="252413"/>
          </a:xfrm>
          <a:custGeom>
            <a:avLst/>
            <a:gdLst>
              <a:gd name="T0" fmla="*/ 184 w 334"/>
              <a:gd name="T1" fmla="*/ 100 h 333"/>
              <a:gd name="T2" fmla="*/ 150 w 334"/>
              <a:gd name="T3" fmla="*/ 100 h 333"/>
              <a:gd name="T4" fmla="*/ 150 w 334"/>
              <a:gd name="T5" fmla="*/ 150 h 333"/>
              <a:gd name="T6" fmla="*/ 100 w 334"/>
              <a:gd name="T7" fmla="*/ 150 h 333"/>
              <a:gd name="T8" fmla="*/ 100 w 334"/>
              <a:gd name="T9" fmla="*/ 183 h 333"/>
              <a:gd name="T10" fmla="*/ 150 w 334"/>
              <a:gd name="T11" fmla="*/ 183 h 333"/>
              <a:gd name="T12" fmla="*/ 150 w 334"/>
              <a:gd name="T13" fmla="*/ 233 h 333"/>
              <a:gd name="T14" fmla="*/ 184 w 334"/>
              <a:gd name="T15" fmla="*/ 233 h 333"/>
              <a:gd name="T16" fmla="*/ 184 w 334"/>
              <a:gd name="T17" fmla="*/ 183 h 333"/>
              <a:gd name="T18" fmla="*/ 234 w 334"/>
              <a:gd name="T19" fmla="*/ 183 h 333"/>
              <a:gd name="T20" fmla="*/ 234 w 334"/>
              <a:gd name="T21" fmla="*/ 150 h 333"/>
              <a:gd name="T22" fmla="*/ 184 w 334"/>
              <a:gd name="T23" fmla="*/ 150 h 333"/>
              <a:gd name="T24" fmla="*/ 184 w 334"/>
              <a:gd name="T25" fmla="*/ 100 h 333"/>
              <a:gd name="T26" fmla="*/ 300 w 334"/>
              <a:gd name="T27" fmla="*/ 233 h 333"/>
              <a:gd name="T28" fmla="*/ 334 w 334"/>
              <a:gd name="T29" fmla="*/ 233 h 333"/>
              <a:gd name="T30" fmla="*/ 334 w 334"/>
              <a:gd name="T31" fmla="*/ 100 h 333"/>
              <a:gd name="T32" fmla="*/ 300 w 334"/>
              <a:gd name="T33" fmla="*/ 100 h 333"/>
              <a:gd name="T34" fmla="*/ 300 w 334"/>
              <a:gd name="T35" fmla="*/ 233 h 333"/>
              <a:gd name="T36" fmla="*/ 300 w 334"/>
              <a:gd name="T37" fmla="*/ 300 h 333"/>
              <a:gd name="T38" fmla="*/ 267 w 334"/>
              <a:gd name="T39" fmla="*/ 300 h 333"/>
              <a:gd name="T40" fmla="*/ 267 w 334"/>
              <a:gd name="T41" fmla="*/ 333 h 333"/>
              <a:gd name="T42" fmla="*/ 334 w 334"/>
              <a:gd name="T43" fmla="*/ 333 h 333"/>
              <a:gd name="T44" fmla="*/ 334 w 334"/>
              <a:gd name="T45" fmla="*/ 266 h 333"/>
              <a:gd name="T46" fmla="*/ 300 w 334"/>
              <a:gd name="T47" fmla="*/ 266 h 333"/>
              <a:gd name="T48" fmla="*/ 300 w 334"/>
              <a:gd name="T49" fmla="*/ 300 h 333"/>
              <a:gd name="T50" fmla="*/ 267 w 334"/>
              <a:gd name="T51" fmla="*/ 0 h 333"/>
              <a:gd name="T52" fmla="*/ 267 w 334"/>
              <a:gd name="T53" fmla="*/ 33 h 333"/>
              <a:gd name="T54" fmla="*/ 300 w 334"/>
              <a:gd name="T55" fmla="*/ 33 h 333"/>
              <a:gd name="T56" fmla="*/ 300 w 334"/>
              <a:gd name="T57" fmla="*/ 66 h 333"/>
              <a:gd name="T58" fmla="*/ 334 w 334"/>
              <a:gd name="T59" fmla="*/ 66 h 333"/>
              <a:gd name="T60" fmla="*/ 334 w 334"/>
              <a:gd name="T61" fmla="*/ 0 h 333"/>
              <a:gd name="T62" fmla="*/ 267 w 334"/>
              <a:gd name="T63" fmla="*/ 0 h 333"/>
              <a:gd name="T64" fmla="*/ 34 w 334"/>
              <a:gd name="T65" fmla="*/ 100 h 333"/>
              <a:gd name="T66" fmla="*/ 0 w 334"/>
              <a:gd name="T67" fmla="*/ 100 h 333"/>
              <a:gd name="T68" fmla="*/ 0 w 334"/>
              <a:gd name="T69" fmla="*/ 233 h 333"/>
              <a:gd name="T70" fmla="*/ 34 w 334"/>
              <a:gd name="T71" fmla="*/ 233 h 333"/>
              <a:gd name="T72" fmla="*/ 34 w 334"/>
              <a:gd name="T73" fmla="*/ 100 h 333"/>
              <a:gd name="T74" fmla="*/ 34 w 334"/>
              <a:gd name="T75" fmla="*/ 266 h 333"/>
              <a:gd name="T76" fmla="*/ 0 w 334"/>
              <a:gd name="T77" fmla="*/ 266 h 333"/>
              <a:gd name="T78" fmla="*/ 0 w 334"/>
              <a:gd name="T79" fmla="*/ 333 h 333"/>
              <a:gd name="T80" fmla="*/ 67 w 334"/>
              <a:gd name="T81" fmla="*/ 333 h 333"/>
              <a:gd name="T82" fmla="*/ 67 w 334"/>
              <a:gd name="T83" fmla="*/ 300 h 333"/>
              <a:gd name="T84" fmla="*/ 34 w 334"/>
              <a:gd name="T85" fmla="*/ 300 h 333"/>
              <a:gd name="T86" fmla="*/ 34 w 334"/>
              <a:gd name="T87" fmla="*/ 266 h 333"/>
              <a:gd name="T88" fmla="*/ 0 w 334"/>
              <a:gd name="T89" fmla="*/ 0 h 333"/>
              <a:gd name="T90" fmla="*/ 0 w 334"/>
              <a:gd name="T91" fmla="*/ 66 h 333"/>
              <a:gd name="T92" fmla="*/ 34 w 334"/>
              <a:gd name="T93" fmla="*/ 66 h 333"/>
              <a:gd name="T94" fmla="*/ 34 w 334"/>
              <a:gd name="T95" fmla="*/ 33 h 333"/>
              <a:gd name="T96" fmla="*/ 67 w 334"/>
              <a:gd name="T97" fmla="*/ 33 h 333"/>
              <a:gd name="T98" fmla="*/ 67 w 334"/>
              <a:gd name="T99" fmla="*/ 0 h 333"/>
              <a:gd name="T100" fmla="*/ 0 w 334"/>
              <a:gd name="T101" fmla="*/ 0 h 333"/>
              <a:gd name="T102" fmla="*/ 100 w 334"/>
              <a:gd name="T103" fmla="*/ 333 h 333"/>
              <a:gd name="T104" fmla="*/ 234 w 334"/>
              <a:gd name="T105" fmla="*/ 333 h 333"/>
              <a:gd name="T106" fmla="*/ 234 w 334"/>
              <a:gd name="T107" fmla="*/ 300 h 333"/>
              <a:gd name="T108" fmla="*/ 100 w 334"/>
              <a:gd name="T109" fmla="*/ 300 h 333"/>
              <a:gd name="T110" fmla="*/ 100 w 334"/>
              <a:gd name="T111" fmla="*/ 333 h 333"/>
              <a:gd name="T112" fmla="*/ 100 w 334"/>
              <a:gd name="T113" fmla="*/ 0 h 333"/>
              <a:gd name="T114" fmla="*/ 234 w 334"/>
              <a:gd name="T115" fmla="*/ 0 h 333"/>
              <a:gd name="T116" fmla="*/ 234 w 334"/>
              <a:gd name="T117" fmla="*/ 33 h 333"/>
              <a:gd name="T118" fmla="*/ 100 w 334"/>
              <a:gd name="T119" fmla="*/ 33 h 333"/>
              <a:gd name="T120" fmla="*/ 100 w 334"/>
              <a:gd name="T12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34" h="333">
                <a:moveTo>
                  <a:pt x="184" y="100"/>
                </a:moveTo>
                <a:lnTo>
                  <a:pt x="150" y="100"/>
                </a:lnTo>
                <a:lnTo>
                  <a:pt x="150" y="150"/>
                </a:lnTo>
                <a:lnTo>
                  <a:pt x="100" y="150"/>
                </a:lnTo>
                <a:lnTo>
                  <a:pt x="100" y="183"/>
                </a:lnTo>
                <a:lnTo>
                  <a:pt x="150" y="183"/>
                </a:lnTo>
                <a:lnTo>
                  <a:pt x="150" y="233"/>
                </a:lnTo>
                <a:lnTo>
                  <a:pt x="184" y="233"/>
                </a:lnTo>
                <a:lnTo>
                  <a:pt x="184" y="183"/>
                </a:lnTo>
                <a:lnTo>
                  <a:pt x="234" y="183"/>
                </a:lnTo>
                <a:lnTo>
                  <a:pt x="234" y="150"/>
                </a:lnTo>
                <a:lnTo>
                  <a:pt x="184" y="150"/>
                </a:lnTo>
                <a:lnTo>
                  <a:pt x="184" y="100"/>
                </a:lnTo>
                <a:close/>
                <a:moveTo>
                  <a:pt x="300" y="233"/>
                </a:moveTo>
                <a:lnTo>
                  <a:pt x="334" y="233"/>
                </a:lnTo>
                <a:lnTo>
                  <a:pt x="334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00" y="300"/>
                </a:moveTo>
                <a:lnTo>
                  <a:pt x="267" y="300"/>
                </a:lnTo>
                <a:lnTo>
                  <a:pt x="267" y="333"/>
                </a:lnTo>
                <a:lnTo>
                  <a:pt x="334" y="333"/>
                </a:lnTo>
                <a:lnTo>
                  <a:pt x="334" y="266"/>
                </a:lnTo>
                <a:lnTo>
                  <a:pt x="300" y="266"/>
                </a:lnTo>
                <a:lnTo>
                  <a:pt x="300" y="300"/>
                </a:lnTo>
                <a:close/>
                <a:moveTo>
                  <a:pt x="267" y="0"/>
                </a:moveTo>
                <a:lnTo>
                  <a:pt x="267" y="33"/>
                </a:lnTo>
                <a:lnTo>
                  <a:pt x="300" y="33"/>
                </a:lnTo>
                <a:lnTo>
                  <a:pt x="300" y="66"/>
                </a:lnTo>
                <a:lnTo>
                  <a:pt x="334" y="66"/>
                </a:lnTo>
                <a:lnTo>
                  <a:pt x="334" y="0"/>
                </a:lnTo>
                <a:lnTo>
                  <a:pt x="267" y="0"/>
                </a:lnTo>
                <a:close/>
                <a:moveTo>
                  <a:pt x="34" y="100"/>
                </a:moveTo>
                <a:lnTo>
                  <a:pt x="0" y="100"/>
                </a:lnTo>
                <a:lnTo>
                  <a:pt x="0" y="233"/>
                </a:lnTo>
                <a:lnTo>
                  <a:pt x="34" y="233"/>
                </a:lnTo>
                <a:lnTo>
                  <a:pt x="34" y="100"/>
                </a:lnTo>
                <a:close/>
                <a:moveTo>
                  <a:pt x="34" y="266"/>
                </a:moveTo>
                <a:lnTo>
                  <a:pt x="0" y="266"/>
                </a:lnTo>
                <a:lnTo>
                  <a:pt x="0" y="333"/>
                </a:lnTo>
                <a:lnTo>
                  <a:pt x="67" y="333"/>
                </a:lnTo>
                <a:lnTo>
                  <a:pt x="67" y="300"/>
                </a:lnTo>
                <a:lnTo>
                  <a:pt x="34" y="300"/>
                </a:lnTo>
                <a:lnTo>
                  <a:pt x="34" y="266"/>
                </a:lnTo>
                <a:close/>
                <a:moveTo>
                  <a:pt x="0" y="0"/>
                </a:moveTo>
                <a:lnTo>
                  <a:pt x="0" y="66"/>
                </a:lnTo>
                <a:lnTo>
                  <a:pt x="34" y="66"/>
                </a:lnTo>
                <a:lnTo>
                  <a:pt x="34" y="33"/>
                </a:lnTo>
                <a:lnTo>
                  <a:pt x="67" y="33"/>
                </a:lnTo>
                <a:lnTo>
                  <a:pt x="67" y="0"/>
                </a:lnTo>
                <a:lnTo>
                  <a:pt x="0" y="0"/>
                </a:lnTo>
                <a:close/>
                <a:moveTo>
                  <a:pt x="100" y="333"/>
                </a:moveTo>
                <a:lnTo>
                  <a:pt x="234" y="333"/>
                </a:lnTo>
                <a:lnTo>
                  <a:pt x="234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100" y="0"/>
                </a:moveTo>
                <a:lnTo>
                  <a:pt x="234" y="0"/>
                </a:lnTo>
                <a:lnTo>
                  <a:pt x="234" y="33"/>
                </a:lnTo>
                <a:lnTo>
                  <a:pt x="100" y="33"/>
                </a:lnTo>
                <a:lnTo>
                  <a:pt x="1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6">
            <a:extLst>
              <a:ext uri="{FF2B5EF4-FFF2-40B4-BE49-F238E27FC236}">
                <a16:creationId xmlns:a16="http://schemas.microsoft.com/office/drawing/2014/main" id="{62A9CA0F-5758-4172-9835-EE702689E7C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75013" y="5181600"/>
            <a:ext cx="250825" cy="252413"/>
          </a:xfrm>
          <a:custGeom>
            <a:avLst/>
            <a:gdLst>
              <a:gd name="T0" fmla="*/ 100 w 333"/>
              <a:gd name="T1" fmla="*/ 183 h 333"/>
              <a:gd name="T2" fmla="*/ 233 w 333"/>
              <a:gd name="T3" fmla="*/ 183 h 333"/>
              <a:gd name="T4" fmla="*/ 233 w 333"/>
              <a:gd name="T5" fmla="*/ 150 h 333"/>
              <a:gd name="T6" fmla="*/ 100 w 333"/>
              <a:gd name="T7" fmla="*/ 150 h 333"/>
              <a:gd name="T8" fmla="*/ 100 w 333"/>
              <a:gd name="T9" fmla="*/ 183 h 333"/>
              <a:gd name="T10" fmla="*/ 300 w 333"/>
              <a:gd name="T11" fmla="*/ 233 h 333"/>
              <a:gd name="T12" fmla="*/ 333 w 333"/>
              <a:gd name="T13" fmla="*/ 233 h 333"/>
              <a:gd name="T14" fmla="*/ 333 w 333"/>
              <a:gd name="T15" fmla="*/ 100 h 333"/>
              <a:gd name="T16" fmla="*/ 300 w 333"/>
              <a:gd name="T17" fmla="*/ 100 h 333"/>
              <a:gd name="T18" fmla="*/ 300 w 333"/>
              <a:gd name="T19" fmla="*/ 233 h 333"/>
              <a:gd name="T20" fmla="*/ 300 w 333"/>
              <a:gd name="T21" fmla="*/ 300 h 333"/>
              <a:gd name="T22" fmla="*/ 266 w 333"/>
              <a:gd name="T23" fmla="*/ 300 h 333"/>
              <a:gd name="T24" fmla="*/ 266 w 333"/>
              <a:gd name="T25" fmla="*/ 333 h 333"/>
              <a:gd name="T26" fmla="*/ 333 w 333"/>
              <a:gd name="T27" fmla="*/ 333 h 333"/>
              <a:gd name="T28" fmla="*/ 333 w 333"/>
              <a:gd name="T29" fmla="*/ 266 h 333"/>
              <a:gd name="T30" fmla="*/ 300 w 333"/>
              <a:gd name="T31" fmla="*/ 266 h 333"/>
              <a:gd name="T32" fmla="*/ 300 w 333"/>
              <a:gd name="T33" fmla="*/ 300 h 333"/>
              <a:gd name="T34" fmla="*/ 266 w 333"/>
              <a:gd name="T35" fmla="*/ 0 h 333"/>
              <a:gd name="T36" fmla="*/ 266 w 333"/>
              <a:gd name="T37" fmla="*/ 33 h 333"/>
              <a:gd name="T38" fmla="*/ 300 w 333"/>
              <a:gd name="T39" fmla="*/ 33 h 333"/>
              <a:gd name="T40" fmla="*/ 300 w 333"/>
              <a:gd name="T41" fmla="*/ 66 h 333"/>
              <a:gd name="T42" fmla="*/ 333 w 333"/>
              <a:gd name="T43" fmla="*/ 66 h 333"/>
              <a:gd name="T44" fmla="*/ 333 w 333"/>
              <a:gd name="T45" fmla="*/ 0 h 333"/>
              <a:gd name="T46" fmla="*/ 266 w 333"/>
              <a:gd name="T47" fmla="*/ 0 h 333"/>
              <a:gd name="T48" fmla="*/ 33 w 333"/>
              <a:gd name="T49" fmla="*/ 100 h 333"/>
              <a:gd name="T50" fmla="*/ 0 w 333"/>
              <a:gd name="T51" fmla="*/ 100 h 333"/>
              <a:gd name="T52" fmla="*/ 0 w 333"/>
              <a:gd name="T53" fmla="*/ 233 h 333"/>
              <a:gd name="T54" fmla="*/ 33 w 333"/>
              <a:gd name="T55" fmla="*/ 233 h 333"/>
              <a:gd name="T56" fmla="*/ 33 w 333"/>
              <a:gd name="T57" fmla="*/ 100 h 333"/>
              <a:gd name="T58" fmla="*/ 33 w 333"/>
              <a:gd name="T59" fmla="*/ 266 h 333"/>
              <a:gd name="T60" fmla="*/ 0 w 333"/>
              <a:gd name="T61" fmla="*/ 266 h 333"/>
              <a:gd name="T62" fmla="*/ 0 w 333"/>
              <a:gd name="T63" fmla="*/ 333 h 333"/>
              <a:gd name="T64" fmla="*/ 66 w 333"/>
              <a:gd name="T65" fmla="*/ 333 h 333"/>
              <a:gd name="T66" fmla="*/ 66 w 333"/>
              <a:gd name="T67" fmla="*/ 300 h 333"/>
              <a:gd name="T68" fmla="*/ 33 w 333"/>
              <a:gd name="T69" fmla="*/ 300 h 333"/>
              <a:gd name="T70" fmla="*/ 33 w 333"/>
              <a:gd name="T71" fmla="*/ 266 h 333"/>
              <a:gd name="T72" fmla="*/ 0 w 333"/>
              <a:gd name="T73" fmla="*/ 0 h 333"/>
              <a:gd name="T74" fmla="*/ 0 w 333"/>
              <a:gd name="T75" fmla="*/ 66 h 333"/>
              <a:gd name="T76" fmla="*/ 33 w 333"/>
              <a:gd name="T77" fmla="*/ 66 h 333"/>
              <a:gd name="T78" fmla="*/ 33 w 333"/>
              <a:gd name="T79" fmla="*/ 33 h 333"/>
              <a:gd name="T80" fmla="*/ 66 w 333"/>
              <a:gd name="T81" fmla="*/ 33 h 333"/>
              <a:gd name="T82" fmla="*/ 66 w 333"/>
              <a:gd name="T83" fmla="*/ 0 h 333"/>
              <a:gd name="T84" fmla="*/ 0 w 333"/>
              <a:gd name="T85" fmla="*/ 0 h 333"/>
              <a:gd name="T86" fmla="*/ 100 w 333"/>
              <a:gd name="T87" fmla="*/ 333 h 333"/>
              <a:gd name="T88" fmla="*/ 233 w 333"/>
              <a:gd name="T89" fmla="*/ 333 h 333"/>
              <a:gd name="T90" fmla="*/ 233 w 333"/>
              <a:gd name="T91" fmla="*/ 300 h 333"/>
              <a:gd name="T92" fmla="*/ 100 w 333"/>
              <a:gd name="T93" fmla="*/ 300 h 333"/>
              <a:gd name="T94" fmla="*/ 100 w 333"/>
              <a:gd name="T95" fmla="*/ 333 h 333"/>
              <a:gd name="T96" fmla="*/ 100 w 333"/>
              <a:gd name="T97" fmla="*/ 0 h 333"/>
              <a:gd name="T98" fmla="*/ 233 w 333"/>
              <a:gd name="T99" fmla="*/ 0 h 333"/>
              <a:gd name="T100" fmla="*/ 233 w 333"/>
              <a:gd name="T101" fmla="*/ 33 h 333"/>
              <a:gd name="T102" fmla="*/ 100 w 333"/>
              <a:gd name="T103" fmla="*/ 33 h 333"/>
              <a:gd name="T104" fmla="*/ 100 w 333"/>
              <a:gd name="T10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3" h="333">
                <a:moveTo>
                  <a:pt x="100" y="183"/>
                </a:moveTo>
                <a:lnTo>
                  <a:pt x="233" y="183"/>
                </a:lnTo>
                <a:lnTo>
                  <a:pt x="233" y="150"/>
                </a:lnTo>
                <a:lnTo>
                  <a:pt x="100" y="150"/>
                </a:lnTo>
                <a:lnTo>
                  <a:pt x="100" y="183"/>
                </a:lnTo>
                <a:close/>
                <a:moveTo>
                  <a:pt x="300" y="233"/>
                </a:moveTo>
                <a:lnTo>
                  <a:pt x="333" y="233"/>
                </a:lnTo>
                <a:lnTo>
                  <a:pt x="333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00" y="300"/>
                </a:moveTo>
                <a:lnTo>
                  <a:pt x="266" y="300"/>
                </a:lnTo>
                <a:lnTo>
                  <a:pt x="266" y="333"/>
                </a:lnTo>
                <a:lnTo>
                  <a:pt x="333" y="333"/>
                </a:lnTo>
                <a:lnTo>
                  <a:pt x="333" y="266"/>
                </a:lnTo>
                <a:lnTo>
                  <a:pt x="300" y="266"/>
                </a:lnTo>
                <a:lnTo>
                  <a:pt x="300" y="300"/>
                </a:lnTo>
                <a:close/>
                <a:moveTo>
                  <a:pt x="266" y="0"/>
                </a:moveTo>
                <a:lnTo>
                  <a:pt x="266" y="33"/>
                </a:lnTo>
                <a:lnTo>
                  <a:pt x="300" y="33"/>
                </a:lnTo>
                <a:lnTo>
                  <a:pt x="300" y="66"/>
                </a:lnTo>
                <a:lnTo>
                  <a:pt x="333" y="66"/>
                </a:lnTo>
                <a:lnTo>
                  <a:pt x="333" y="0"/>
                </a:lnTo>
                <a:lnTo>
                  <a:pt x="266" y="0"/>
                </a:lnTo>
                <a:close/>
                <a:moveTo>
                  <a:pt x="33" y="100"/>
                </a:moveTo>
                <a:lnTo>
                  <a:pt x="0" y="100"/>
                </a:lnTo>
                <a:lnTo>
                  <a:pt x="0" y="233"/>
                </a:lnTo>
                <a:lnTo>
                  <a:pt x="33" y="233"/>
                </a:lnTo>
                <a:lnTo>
                  <a:pt x="33" y="100"/>
                </a:lnTo>
                <a:close/>
                <a:moveTo>
                  <a:pt x="33" y="266"/>
                </a:moveTo>
                <a:lnTo>
                  <a:pt x="0" y="266"/>
                </a:lnTo>
                <a:lnTo>
                  <a:pt x="0" y="333"/>
                </a:lnTo>
                <a:lnTo>
                  <a:pt x="66" y="333"/>
                </a:lnTo>
                <a:lnTo>
                  <a:pt x="66" y="300"/>
                </a:lnTo>
                <a:lnTo>
                  <a:pt x="33" y="300"/>
                </a:lnTo>
                <a:lnTo>
                  <a:pt x="33" y="266"/>
                </a:lnTo>
                <a:close/>
                <a:moveTo>
                  <a:pt x="0" y="0"/>
                </a:moveTo>
                <a:lnTo>
                  <a:pt x="0" y="66"/>
                </a:lnTo>
                <a:lnTo>
                  <a:pt x="33" y="66"/>
                </a:lnTo>
                <a:lnTo>
                  <a:pt x="33" y="33"/>
                </a:lnTo>
                <a:lnTo>
                  <a:pt x="66" y="33"/>
                </a:lnTo>
                <a:lnTo>
                  <a:pt x="66" y="0"/>
                </a:lnTo>
                <a:lnTo>
                  <a:pt x="0" y="0"/>
                </a:lnTo>
                <a:close/>
                <a:moveTo>
                  <a:pt x="100" y="333"/>
                </a:moveTo>
                <a:lnTo>
                  <a:pt x="233" y="333"/>
                </a:lnTo>
                <a:lnTo>
                  <a:pt x="233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100" y="0"/>
                </a:moveTo>
                <a:lnTo>
                  <a:pt x="233" y="0"/>
                </a:lnTo>
                <a:lnTo>
                  <a:pt x="233" y="33"/>
                </a:lnTo>
                <a:lnTo>
                  <a:pt x="100" y="33"/>
                </a:lnTo>
                <a:lnTo>
                  <a:pt x="1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7">
            <a:extLst>
              <a:ext uri="{FF2B5EF4-FFF2-40B4-BE49-F238E27FC236}">
                <a16:creationId xmlns:a16="http://schemas.microsoft.com/office/drawing/2014/main" id="{F67AB89F-6EE0-4386-8E1E-4827C5232A7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71776" y="5181600"/>
            <a:ext cx="250825" cy="252413"/>
          </a:xfrm>
          <a:custGeom>
            <a:avLst/>
            <a:gdLst>
              <a:gd name="T0" fmla="*/ 183 w 333"/>
              <a:gd name="T1" fmla="*/ 201 h 333"/>
              <a:gd name="T2" fmla="*/ 183 w 333"/>
              <a:gd name="T3" fmla="*/ 66 h 333"/>
              <a:gd name="T4" fmla="*/ 150 w 333"/>
              <a:gd name="T5" fmla="*/ 66 h 333"/>
              <a:gd name="T6" fmla="*/ 150 w 333"/>
              <a:gd name="T7" fmla="*/ 201 h 333"/>
              <a:gd name="T8" fmla="*/ 110 w 333"/>
              <a:gd name="T9" fmla="*/ 161 h 333"/>
              <a:gd name="T10" fmla="*/ 88 w 333"/>
              <a:gd name="T11" fmla="*/ 185 h 333"/>
              <a:gd name="T12" fmla="*/ 167 w 333"/>
              <a:gd name="T13" fmla="*/ 263 h 333"/>
              <a:gd name="T14" fmla="*/ 246 w 333"/>
              <a:gd name="T15" fmla="*/ 189 h 333"/>
              <a:gd name="T16" fmla="*/ 229 w 333"/>
              <a:gd name="T17" fmla="*/ 161 h 333"/>
              <a:gd name="T18" fmla="*/ 183 w 333"/>
              <a:gd name="T19" fmla="*/ 201 h 333"/>
              <a:gd name="T20" fmla="*/ 300 w 333"/>
              <a:gd name="T21" fmla="*/ 233 h 333"/>
              <a:gd name="T22" fmla="*/ 333 w 333"/>
              <a:gd name="T23" fmla="*/ 233 h 333"/>
              <a:gd name="T24" fmla="*/ 333 w 333"/>
              <a:gd name="T25" fmla="*/ 100 h 333"/>
              <a:gd name="T26" fmla="*/ 300 w 333"/>
              <a:gd name="T27" fmla="*/ 100 h 333"/>
              <a:gd name="T28" fmla="*/ 300 w 333"/>
              <a:gd name="T29" fmla="*/ 233 h 333"/>
              <a:gd name="T30" fmla="*/ 300 w 333"/>
              <a:gd name="T31" fmla="*/ 300 h 333"/>
              <a:gd name="T32" fmla="*/ 267 w 333"/>
              <a:gd name="T33" fmla="*/ 300 h 333"/>
              <a:gd name="T34" fmla="*/ 267 w 333"/>
              <a:gd name="T35" fmla="*/ 333 h 333"/>
              <a:gd name="T36" fmla="*/ 333 w 333"/>
              <a:gd name="T37" fmla="*/ 333 h 333"/>
              <a:gd name="T38" fmla="*/ 333 w 333"/>
              <a:gd name="T39" fmla="*/ 266 h 333"/>
              <a:gd name="T40" fmla="*/ 300 w 333"/>
              <a:gd name="T41" fmla="*/ 266 h 333"/>
              <a:gd name="T42" fmla="*/ 300 w 333"/>
              <a:gd name="T43" fmla="*/ 300 h 333"/>
              <a:gd name="T44" fmla="*/ 267 w 333"/>
              <a:gd name="T45" fmla="*/ 0 h 333"/>
              <a:gd name="T46" fmla="*/ 267 w 333"/>
              <a:gd name="T47" fmla="*/ 33 h 333"/>
              <a:gd name="T48" fmla="*/ 300 w 333"/>
              <a:gd name="T49" fmla="*/ 33 h 333"/>
              <a:gd name="T50" fmla="*/ 300 w 333"/>
              <a:gd name="T51" fmla="*/ 66 h 333"/>
              <a:gd name="T52" fmla="*/ 333 w 333"/>
              <a:gd name="T53" fmla="*/ 66 h 333"/>
              <a:gd name="T54" fmla="*/ 333 w 333"/>
              <a:gd name="T55" fmla="*/ 0 h 333"/>
              <a:gd name="T56" fmla="*/ 267 w 333"/>
              <a:gd name="T57" fmla="*/ 0 h 333"/>
              <a:gd name="T58" fmla="*/ 33 w 333"/>
              <a:gd name="T59" fmla="*/ 100 h 333"/>
              <a:gd name="T60" fmla="*/ 0 w 333"/>
              <a:gd name="T61" fmla="*/ 100 h 333"/>
              <a:gd name="T62" fmla="*/ 0 w 333"/>
              <a:gd name="T63" fmla="*/ 233 h 333"/>
              <a:gd name="T64" fmla="*/ 33 w 333"/>
              <a:gd name="T65" fmla="*/ 233 h 333"/>
              <a:gd name="T66" fmla="*/ 33 w 333"/>
              <a:gd name="T67" fmla="*/ 100 h 333"/>
              <a:gd name="T68" fmla="*/ 33 w 333"/>
              <a:gd name="T69" fmla="*/ 266 h 333"/>
              <a:gd name="T70" fmla="*/ 0 w 333"/>
              <a:gd name="T71" fmla="*/ 266 h 333"/>
              <a:gd name="T72" fmla="*/ 0 w 333"/>
              <a:gd name="T73" fmla="*/ 333 h 333"/>
              <a:gd name="T74" fmla="*/ 67 w 333"/>
              <a:gd name="T75" fmla="*/ 333 h 333"/>
              <a:gd name="T76" fmla="*/ 67 w 333"/>
              <a:gd name="T77" fmla="*/ 300 h 333"/>
              <a:gd name="T78" fmla="*/ 33 w 333"/>
              <a:gd name="T79" fmla="*/ 300 h 333"/>
              <a:gd name="T80" fmla="*/ 33 w 333"/>
              <a:gd name="T81" fmla="*/ 266 h 333"/>
              <a:gd name="T82" fmla="*/ 0 w 333"/>
              <a:gd name="T83" fmla="*/ 0 h 333"/>
              <a:gd name="T84" fmla="*/ 0 w 333"/>
              <a:gd name="T85" fmla="*/ 66 h 333"/>
              <a:gd name="T86" fmla="*/ 33 w 333"/>
              <a:gd name="T87" fmla="*/ 66 h 333"/>
              <a:gd name="T88" fmla="*/ 33 w 333"/>
              <a:gd name="T89" fmla="*/ 33 h 333"/>
              <a:gd name="T90" fmla="*/ 67 w 333"/>
              <a:gd name="T91" fmla="*/ 33 h 333"/>
              <a:gd name="T92" fmla="*/ 67 w 333"/>
              <a:gd name="T93" fmla="*/ 0 h 333"/>
              <a:gd name="T94" fmla="*/ 0 w 333"/>
              <a:gd name="T95" fmla="*/ 0 h 333"/>
              <a:gd name="T96" fmla="*/ 100 w 333"/>
              <a:gd name="T97" fmla="*/ 333 h 333"/>
              <a:gd name="T98" fmla="*/ 233 w 333"/>
              <a:gd name="T99" fmla="*/ 333 h 333"/>
              <a:gd name="T100" fmla="*/ 233 w 333"/>
              <a:gd name="T101" fmla="*/ 300 h 333"/>
              <a:gd name="T102" fmla="*/ 100 w 333"/>
              <a:gd name="T103" fmla="*/ 300 h 333"/>
              <a:gd name="T104" fmla="*/ 100 w 333"/>
              <a:gd name="T105" fmla="*/ 333 h 333"/>
              <a:gd name="T106" fmla="*/ 233 w 333"/>
              <a:gd name="T107" fmla="*/ 33 h 333"/>
              <a:gd name="T108" fmla="*/ 100 w 333"/>
              <a:gd name="T109" fmla="*/ 33 h 333"/>
              <a:gd name="T110" fmla="*/ 100 w 333"/>
              <a:gd name="T111" fmla="*/ 0 h 333"/>
              <a:gd name="T112" fmla="*/ 233 w 333"/>
              <a:gd name="T113" fmla="*/ 0 h 333"/>
              <a:gd name="T114" fmla="*/ 233 w 333"/>
              <a:gd name="T115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33" h="333">
                <a:moveTo>
                  <a:pt x="183" y="201"/>
                </a:moveTo>
                <a:lnTo>
                  <a:pt x="183" y="66"/>
                </a:lnTo>
                <a:lnTo>
                  <a:pt x="150" y="66"/>
                </a:lnTo>
                <a:lnTo>
                  <a:pt x="150" y="201"/>
                </a:lnTo>
                <a:lnTo>
                  <a:pt x="110" y="161"/>
                </a:lnTo>
                <a:lnTo>
                  <a:pt x="88" y="185"/>
                </a:lnTo>
                <a:lnTo>
                  <a:pt x="167" y="263"/>
                </a:lnTo>
                <a:lnTo>
                  <a:pt x="246" y="189"/>
                </a:lnTo>
                <a:lnTo>
                  <a:pt x="229" y="161"/>
                </a:lnTo>
                <a:lnTo>
                  <a:pt x="183" y="201"/>
                </a:lnTo>
                <a:close/>
                <a:moveTo>
                  <a:pt x="300" y="233"/>
                </a:moveTo>
                <a:lnTo>
                  <a:pt x="333" y="233"/>
                </a:lnTo>
                <a:lnTo>
                  <a:pt x="333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00" y="300"/>
                </a:moveTo>
                <a:lnTo>
                  <a:pt x="267" y="300"/>
                </a:lnTo>
                <a:lnTo>
                  <a:pt x="267" y="333"/>
                </a:lnTo>
                <a:lnTo>
                  <a:pt x="333" y="333"/>
                </a:lnTo>
                <a:lnTo>
                  <a:pt x="333" y="266"/>
                </a:lnTo>
                <a:lnTo>
                  <a:pt x="300" y="266"/>
                </a:lnTo>
                <a:lnTo>
                  <a:pt x="300" y="300"/>
                </a:lnTo>
                <a:close/>
                <a:moveTo>
                  <a:pt x="267" y="0"/>
                </a:moveTo>
                <a:lnTo>
                  <a:pt x="267" y="33"/>
                </a:lnTo>
                <a:lnTo>
                  <a:pt x="300" y="33"/>
                </a:lnTo>
                <a:lnTo>
                  <a:pt x="300" y="66"/>
                </a:lnTo>
                <a:lnTo>
                  <a:pt x="333" y="66"/>
                </a:lnTo>
                <a:lnTo>
                  <a:pt x="333" y="0"/>
                </a:lnTo>
                <a:lnTo>
                  <a:pt x="267" y="0"/>
                </a:lnTo>
                <a:close/>
                <a:moveTo>
                  <a:pt x="33" y="100"/>
                </a:moveTo>
                <a:lnTo>
                  <a:pt x="0" y="100"/>
                </a:lnTo>
                <a:lnTo>
                  <a:pt x="0" y="233"/>
                </a:lnTo>
                <a:lnTo>
                  <a:pt x="33" y="233"/>
                </a:lnTo>
                <a:lnTo>
                  <a:pt x="33" y="100"/>
                </a:lnTo>
                <a:close/>
                <a:moveTo>
                  <a:pt x="33" y="266"/>
                </a:moveTo>
                <a:lnTo>
                  <a:pt x="0" y="266"/>
                </a:lnTo>
                <a:lnTo>
                  <a:pt x="0" y="333"/>
                </a:lnTo>
                <a:lnTo>
                  <a:pt x="67" y="333"/>
                </a:lnTo>
                <a:lnTo>
                  <a:pt x="67" y="300"/>
                </a:lnTo>
                <a:lnTo>
                  <a:pt x="33" y="300"/>
                </a:lnTo>
                <a:lnTo>
                  <a:pt x="33" y="266"/>
                </a:lnTo>
                <a:close/>
                <a:moveTo>
                  <a:pt x="0" y="0"/>
                </a:moveTo>
                <a:lnTo>
                  <a:pt x="0" y="66"/>
                </a:lnTo>
                <a:lnTo>
                  <a:pt x="33" y="66"/>
                </a:lnTo>
                <a:lnTo>
                  <a:pt x="33" y="33"/>
                </a:lnTo>
                <a:lnTo>
                  <a:pt x="67" y="33"/>
                </a:lnTo>
                <a:lnTo>
                  <a:pt x="67" y="0"/>
                </a:lnTo>
                <a:lnTo>
                  <a:pt x="0" y="0"/>
                </a:lnTo>
                <a:close/>
                <a:moveTo>
                  <a:pt x="100" y="333"/>
                </a:moveTo>
                <a:lnTo>
                  <a:pt x="233" y="333"/>
                </a:lnTo>
                <a:lnTo>
                  <a:pt x="233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233" y="33"/>
                </a:moveTo>
                <a:lnTo>
                  <a:pt x="100" y="33"/>
                </a:lnTo>
                <a:lnTo>
                  <a:pt x="100" y="0"/>
                </a:lnTo>
                <a:lnTo>
                  <a:pt x="233" y="0"/>
                </a:lnTo>
                <a:lnTo>
                  <a:pt x="23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98">
            <a:extLst>
              <a:ext uri="{FF2B5EF4-FFF2-40B4-BE49-F238E27FC236}">
                <a16:creationId xmlns:a16="http://schemas.microsoft.com/office/drawing/2014/main" id="{F90EAC35-FF3D-4E66-BE7C-AFBF1D1675B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68538" y="5181600"/>
            <a:ext cx="250825" cy="252413"/>
          </a:xfrm>
          <a:custGeom>
            <a:avLst/>
            <a:gdLst>
              <a:gd name="T0" fmla="*/ 167 w 334"/>
              <a:gd name="T1" fmla="*/ 270 h 333"/>
              <a:gd name="T2" fmla="*/ 93 w 334"/>
              <a:gd name="T3" fmla="*/ 183 h 333"/>
              <a:gd name="T4" fmla="*/ 150 w 334"/>
              <a:gd name="T5" fmla="*/ 183 h 333"/>
              <a:gd name="T6" fmla="*/ 150 w 334"/>
              <a:gd name="T7" fmla="*/ 66 h 333"/>
              <a:gd name="T8" fmla="*/ 184 w 334"/>
              <a:gd name="T9" fmla="*/ 66 h 333"/>
              <a:gd name="T10" fmla="*/ 184 w 334"/>
              <a:gd name="T11" fmla="*/ 183 h 333"/>
              <a:gd name="T12" fmla="*/ 243 w 334"/>
              <a:gd name="T13" fmla="*/ 184 h 333"/>
              <a:gd name="T14" fmla="*/ 167 w 334"/>
              <a:gd name="T15" fmla="*/ 270 h 333"/>
              <a:gd name="T16" fmla="*/ 300 w 334"/>
              <a:gd name="T17" fmla="*/ 300 h 333"/>
              <a:gd name="T18" fmla="*/ 34 w 334"/>
              <a:gd name="T19" fmla="*/ 300 h 333"/>
              <a:gd name="T20" fmla="*/ 34 w 334"/>
              <a:gd name="T21" fmla="*/ 33 h 333"/>
              <a:gd name="T22" fmla="*/ 300 w 334"/>
              <a:gd name="T23" fmla="*/ 33 h 333"/>
              <a:gd name="T24" fmla="*/ 300 w 334"/>
              <a:gd name="T25" fmla="*/ 300 h 333"/>
              <a:gd name="T26" fmla="*/ 0 w 334"/>
              <a:gd name="T27" fmla="*/ 333 h 333"/>
              <a:gd name="T28" fmla="*/ 334 w 334"/>
              <a:gd name="T29" fmla="*/ 333 h 333"/>
              <a:gd name="T30" fmla="*/ 334 w 334"/>
              <a:gd name="T31" fmla="*/ 0 h 333"/>
              <a:gd name="T32" fmla="*/ 0 w 334"/>
              <a:gd name="T33" fmla="*/ 0 h 333"/>
              <a:gd name="T34" fmla="*/ 0 w 334"/>
              <a:gd name="T35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4" h="333">
                <a:moveTo>
                  <a:pt x="167" y="270"/>
                </a:moveTo>
                <a:lnTo>
                  <a:pt x="93" y="183"/>
                </a:lnTo>
                <a:lnTo>
                  <a:pt x="150" y="183"/>
                </a:lnTo>
                <a:lnTo>
                  <a:pt x="150" y="66"/>
                </a:lnTo>
                <a:lnTo>
                  <a:pt x="184" y="66"/>
                </a:lnTo>
                <a:lnTo>
                  <a:pt x="184" y="183"/>
                </a:lnTo>
                <a:lnTo>
                  <a:pt x="243" y="184"/>
                </a:lnTo>
                <a:lnTo>
                  <a:pt x="167" y="270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4" y="333"/>
                </a:lnTo>
                <a:lnTo>
                  <a:pt x="334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99">
            <a:extLst>
              <a:ext uri="{FF2B5EF4-FFF2-40B4-BE49-F238E27FC236}">
                <a16:creationId xmlns:a16="http://schemas.microsoft.com/office/drawing/2014/main" id="{6379CF94-5B44-4443-83DF-FDC1A87ADEA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65301" y="5181600"/>
            <a:ext cx="244475" cy="252413"/>
          </a:xfrm>
          <a:custGeom>
            <a:avLst/>
            <a:gdLst>
              <a:gd name="T0" fmla="*/ 200 w 323"/>
              <a:gd name="T1" fmla="*/ 149 h 332"/>
              <a:gd name="T2" fmla="*/ 66 w 323"/>
              <a:gd name="T3" fmla="*/ 149 h 332"/>
              <a:gd name="T4" fmla="*/ 66 w 323"/>
              <a:gd name="T5" fmla="*/ 115 h 332"/>
              <a:gd name="T6" fmla="*/ 200 w 323"/>
              <a:gd name="T7" fmla="*/ 115 h 332"/>
              <a:gd name="T8" fmla="*/ 200 w 323"/>
              <a:gd name="T9" fmla="*/ 149 h 332"/>
              <a:gd name="T10" fmla="*/ 323 w 323"/>
              <a:gd name="T11" fmla="*/ 308 h 332"/>
              <a:gd name="T12" fmla="*/ 300 w 323"/>
              <a:gd name="T13" fmla="*/ 332 h 332"/>
              <a:gd name="T14" fmla="*/ 229 w 323"/>
              <a:gd name="T15" fmla="*/ 261 h 332"/>
              <a:gd name="T16" fmla="*/ 253 w 323"/>
              <a:gd name="T17" fmla="*/ 238 h 332"/>
              <a:gd name="T18" fmla="*/ 323 w 323"/>
              <a:gd name="T19" fmla="*/ 308 h 332"/>
              <a:gd name="T20" fmla="*/ 133 w 323"/>
              <a:gd name="T21" fmla="*/ 233 h 332"/>
              <a:gd name="T22" fmla="*/ 33 w 323"/>
              <a:gd name="T23" fmla="*/ 133 h 332"/>
              <a:gd name="T24" fmla="*/ 133 w 323"/>
              <a:gd name="T25" fmla="*/ 33 h 332"/>
              <a:gd name="T26" fmla="*/ 233 w 323"/>
              <a:gd name="T27" fmla="*/ 133 h 332"/>
              <a:gd name="T28" fmla="*/ 133 w 323"/>
              <a:gd name="T29" fmla="*/ 233 h 332"/>
              <a:gd name="T30" fmla="*/ 133 w 323"/>
              <a:gd name="T31" fmla="*/ 0 h 332"/>
              <a:gd name="T32" fmla="*/ 0 w 323"/>
              <a:gd name="T33" fmla="*/ 133 h 332"/>
              <a:gd name="T34" fmla="*/ 133 w 323"/>
              <a:gd name="T35" fmla="*/ 266 h 332"/>
              <a:gd name="T36" fmla="*/ 266 w 323"/>
              <a:gd name="T37" fmla="*/ 133 h 332"/>
              <a:gd name="T38" fmla="*/ 133 w 323"/>
              <a:gd name="T39" fmla="*/ 0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23" h="332">
                <a:moveTo>
                  <a:pt x="200" y="149"/>
                </a:moveTo>
                <a:lnTo>
                  <a:pt x="66" y="149"/>
                </a:lnTo>
                <a:lnTo>
                  <a:pt x="66" y="115"/>
                </a:lnTo>
                <a:lnTo>
                  <a:pt x="200" y="115"/>
                </a:lnTo>
                <a:lnTo>
                  <a:pt x="200" y="149"/>
                </a:lnTo>
                <a:close/>
                <a:moveTo>
                  <a:pt x="323" y="308"/>
                </a:moveTo>
                <a:lnTo>
                  <a:pt x="300" y="332"/>
                </a:lnTo>
                <a:lnTo>
                  <a:pt x="229" y="261"/>
                </a:lnTo>
                <a:lnTo>
                  <a:pt x="253" y="238"/>
                </a:lnTo>
                <a:lnTo>
                  <a:pt x="323" y="308"/>
                </a:lnTo>
                <a:close/>
                <a:moveTo>
                  <a:pt x="133" y="233"/>
                </a:moveTo>
                <a:cubicBezTo>
                  <a:pt x="78" y="233"/>
                  <a:pt x="33" y="188"/>
                  <a:pt x="33" y="133"/>
                </a:cubicBezTo>
                <a:cubicBezTo>
                  <a:pt x="33" y="78"/>
                  <a:pt x="78" y="33"/>
                  <a:pt x="133" y="33"/>
                </a:cubicBezTo>
                <a:cubicBezTo>
                  <a:pt x="188" y="33"/>
                  <a:pt x="233" y="78"/>
                  <a:pt x="233" y="133"/>
                </a:cubicBezTo>
                <a:cubicBezTo>
                  <a:pt x="233" y="188"/>
                  <a:pt x="188" y="233"/>
                  <a:pt x="133" y="233"/>
                </a:cubicBezTo>
                <a:moveTo>
                  <a:pt x="133" y="0"/>
                </a:moveTo>
                <a:cubicBezTo>
                  <a:pt x="59" y="0"/>
                  <a:pt x="0" y="59"/>
                  <a:pt x="0" y="133"/>
                </a:cubicBezTo>
                <a:cubicBezTo>
                  <a:pt x="0" y="206"/>
                  <a:pt x="59" y="266"/>
                  <a:pt x="133" y="266"/>
                </a:cubicBezTo>
                <a:cubicBezTo>
                  <a:pt x="207" y="266"/>
                  <a:pt x="266" y="206"/>
                  <a:pt x="266" y="133"/>
                </a:cubicBezTo>
                <a:cubicBezTo>
                  <a:pt x="266" y="59"/>
                  <a:pt x="207" y="0"/>
                  <a:pt x="13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100">
            <a:extLst>
              <a:ext uri="{FF2B5EF4-FFF2-40B4-BE49-F238E27FC236}">
                <a16:creationId xmlns:a16="http://schemas.microsoft.com/office/drawing/2014/main" id="{5F8A6B97-04C7-4F26-9864-9C168B680C3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62063" y="5181600"/>
            <a:ext cx="247650" cy="254000"/>
          </a:xfrm>
          <a:custGeom>
            <a:avLst/>
            <a:gdLst>
              <a:gd name="T0" fmla="*/ 83 w 327"/>
              <a:gd name="T1" fmla="*/ 115 h 334"/>
              <a:gd name="T2" fmla="*/ 183 w 327"/>
              <a:gd name="T3" fmla="*/ 115 h 334"/>
              <a:gd name="T4" fmla="*/ 200 w 327"/>
              <a:gd name="T5" fmla="*/ 132 h 334"/>
              <a:gd name="T6" fmla="*/ 183 w 327"/>
              <a:gd name="T7" fmla="*/ 149 h 334"/>
              <a:gd name="T8" fmla="*/ 83 w 327"/>
              <a:gd name="T9" fmla="*/ 149 h 334"/>
              <a:gd name="T10" fmla="*/ 67 w 327"/>
              <a:gd name="T11" fmla="*/ 132 h 334"/>
              <a:gd name="T12" fmla="*/ 83 w 327"/>
              <a:gd name="T13" fmla="*/ 115 h 334"/>
              <a:gd name="T14" fmla="*/ 321 w 327"/>
              <a:gd name="T15" fmla="*/ 304 h 334"/>
              <a:gd name="T16" fmla="*/ 321 w 327"/>
              <a:gd name="T17" fmla="*/ 327 h 334"/>
              <a:gd name="T18" fmla="*/ 297 w 327"/>
              <a:gd name="T19" fmla="*/ 327 h 334"/>
              <a:gd name="T20" fmla="*/ 229 w 327"/>
              <a:gd name="T21" fmla="*/ 261 h 334"/>
              <a:gd name="T22" fmla="*/ 253 w 327"/>
              <a:gd name="T23" fmla="*/ 238 h 334"/>
              <a:gd name="T24" fmla="*/ 321 w 327"/>
              <a:gd name="T25" fmla="*/ 304 h 334"/>
              <a:gd name="T26" fmla="*/ 133 w 327"/>
              <a:gd name="T27" fmla="*/ 233 h 334"/>
              <a:gd name="T28" fmla="*/ 33 w 327"/>
              <a:gd name="T29" fmla="*/ 133 h 334"/>
              <a:gd name="T30" fmla="*/ 133 w 327"/>
              <a:gd name="T31" fmla="*/ 33 h 334"/>
              <a:gd name="T32" fmla="*/ 233 w 327"/>
              <a:gd name="T33" fmla="*/ 133 h 334"/>
              <a:gd name="T34" fmla="*/ 133 w 327"/>
              <a:gd name="T35" fmla="*/ 233 h 334"/>
              <a:gd name="T36" fmla="*/ 133 w 327"/>
              <a:gd name="T37" fmla="*/ 0 h 334"/>
              <a:gd name="T38" fmla="*/ 0 w 327"/>
              <a:gd name="T39" fmla="*/ 133 h 334"/>
              <a:gd name="T40" fmla="*/ 133 w 327"/>
              <a:gd name="T41" fmla="*/ 266 h 334"/>
              <a:gd name="T42" fmla="*/ 267 w 327"/>
              <a:gd name="T43" fmla="*/ 133 h 334"/>
              <a:gd name="T44" fmla="*/ 133 w 327"/>
              <a:gd name="T45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27" h="334">
                <a:moveTo>
                  <a:pt x="83" y="115"/>
                </a:moveTo>
                <a:lnTo>
                  <a:pt x="183" y="115"/>
                </a:lnTo>
                <a:cubicBezTo>
                  <a:pt x="193" y="115"/>
                  <a:pt x="200" y="123"/>
                  <a:pt x="200" y="132"/>
                </a:cubicBezTo>
                <a:cubicBezTo>
                  <a:pt x="200" y="141"/>
                  <a:pt x="193" y="149"/>
                  <a:pt x="183" y="149"/>
                </a:cubicBezTo>
                <a:lnTo>
                  <a:pt x="83" y="149"/>
                </a:lnTo>
                <a:cubicBezTo>
                  <a:pt x="74" y="149"/>
                  <a:pt x="67" y="141"/>
                  <a:pt x="67" y="132"/>
                </a:cubicBezTo>
                <a:cubicBezTo>
                  <a:pt x="67" y="123"/>
                  <a:pt x="74" y="115"/>
                  <a:pt x="83" y="115"/>
                </a:cubicBezTo>
                <a:close/>
                <a:moveTo>
                  <a:pt x="321" y="304"/>
                </a:moveTo>
                <a:cubicBezTo>
                  <a:pt x="327" y="310"/>
                  <a:pt x="327" y="321"/>
                  <a:pt x="321" y="327"/>
                </a:cubicBezTo>
                <a:cubicBezTo>
                  <a:pt x="314" y="334"/>
                  <a:pt x="304" y="334"/>
                  <a:pt x="297" y="327"/>
                </a:cubicBezTo>
                <a:lnTo>
                  <a:pt x="229" y="261"/>
                </a:lnTo>
                <a:lnTo>
                  <a:pt x="253" y="238"/>
                </a:lnTo>
                <a:lnTo>
                  <a:pt x="321" y="304"/>
                </a:lnTo>
                <a:close/>
                <a:moveTo>
                  <a:pt x="133" y="233"/>
                </a:moveTo>
                <a:cubicBezTo>
                  <a:pt x="78" y="233"/>
                  <a:pt x="33" y="188"/>
                  <a:pt x="33" y="133"/>
                </a:cubicBezTo>
                <a:cubicBezTo>
                  <a:pt x="33" y="78"/>
                  <a:pt x="78" y="33"/>
                  <a:pt x="133" y="33"/>
                </a:cubicBezTo>
                <a:cubicBezTo>
                  <a:pt x="188" y="33"/>
                  <a:pt x="233" y="78"/>
                  <a:pt x="233" y="133"/>
                </a:cubicBezTo>
                <a:cubicBezTo>
                  <a:pt x="233" y="188"/>
                  <a:pt x="188" y="233"/>
                  <a:pt x="133" y="233"/>
                </a:cubicBezTo>
                <a:close/>
                <a:moveTo>
                  <a:pt x="133" y="0"/>
                </a:moveTo>
                <a:cubicBezTo>
                  <a:pt x="60" y="0"/>
                  <a:pt x="0" y="59"/>
                  <a:pt x="0" y="133"/>
                </a:cubicBezTo>
                <a:cubicBezTo>
                  <a:pt x="0" y="206"/>
                  <a:pt x="60" y="266"/>
                  <a:pt x="133" y="266"/>
                </a:cubicBezTo>
                <a:cubicBezTo>
                  <a:pt x="207" y="266"/>
                  <a:pt x="267" y="206"/>
                  <a:pt x="267" y="133"/>
                </a:cubicBezTo>
                <a:cubicBezTo>
                  <a:pt x="267" y="59"/>
                  <a:pt x="207" y="0"/>
                  <a:pt x="13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1">
            <a:extLst>
              <a:ext uri="{FF2B5EF4-FFF2-40B4-BE49-F238E27FC236}">
                <a16:creationId xmlns:a16="http://schemas.microsoft.com/office/drawing/2014/main" id="{3804FBE2-E1E3-4CD7-95DA-FA81756489B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88026" y="4675188"/>
            <a:ext cx="250825" cy="252413"/>
          </a:xfrm>
          <a:custGeom>
            <a:avLst/>
            <a:gdLst>
              <a:gd name="T0" fmla="*/ 150 w 333"/>
              <a:gd name="T1" fmla="*/ 116 h 332"/>
              <a:gd name="T2" fmla="*/ 200 w 333"/>
              <a:gd name="T3" fmla="*/ 116 h 332"/>
              <a:gd name="T4" fmla="*/ 200 w 333"/>
              <a:gd name="T5" fmla="*/ 149 h 332"/>
              <a:gd name="T6" fmla="*/ 150 w 333"/>
              <a:gd name="T7" fmla="*/ 149 h 332"/>
              <a:gd name="T8" fmla="*/ 150 w 333"/>
              <a:gd name="T9" fmla="*/ 199 h 332"/>
              <a:gd name="T10" fmla="*/ 117 w 333"/>
              <a:gd name="T11" fmla="*/ 199 h 332"/>
              <a:gd name="T12" fmla="*/ 117 w 333"/>
              <a:gd name="T13" fmla="*/ 149 h 332"/>
              <a:gd name="T14" fmla="*/ 67 w 333"/>
              <a:gd name="T15" fmla="*/ 149 h 332"/>
              <a:gd name="T16" fmla="*/ 67 w 333"/>
              <a:gd name="T17" fmla="*/ 116 h 332"/>
              <a:gd name="T18" fmla="*/ 117 w 333"/>
              <a:gd name="T19" fmla="*/ 116 h 332"/>
              <a:gd name="T20" fmla="*/ 117 w 333"/>
              <a:gd name="T21" fmla="*/ 66 h 332"/>
              <a:gd name="T22" fmla="*/ 150 w 333"/>
              <a:gd name="T23" fmla="*/ 66 h 332"/>
              <a:gd name="T24" fmla="*/ 150 w 333"/>
              <a:gd name="T25" fmla="*/ 116 h 332"/>
              <a:gd name="T26" fmla="*/ 333 w 333"/>
              <a:gd name="T27" fmla="*/ 309 h 332"/>
              <a:gd name="T28" fmla="*/ 310 w 333"/>
              <a:gd name="T29" fmla="*/ 332 h 332"/>
              <a:gd name="T30" fmla="*/ 239 w 333"/>
              <a:gd name="T31" fmla="*/ 262 h 332"/>
              <a:gd name="T32" fmla="*/ 263 w 333"/>
              <a:gd name="T33" fmla="*/ 238 h 332"/>
              <a:gd name="T34" fmla="*/ 333 w 333"/>
              <a:gd name="T35" fmla="*/ 309 h 332"/>
              <a:gd name="T36" fmla="*/ 133 w 333"/>
              <a:gd name="T37" fmla="*/ 233 h 332"/>
              <a:gd name="T38" fmla="*/ 33 w 333"/>
              <a:gd name="T39" fmla="*/ 133 h 332"/>
              <a:gd name="T40" fmla="*/ 133 w 333"/>
              <a:gd name="T41" fmla="*/ 33 h 332"/>
              <a:gd name="T42" fmla="*/ 233 w 333"/>
              <a:gd name="T43" fmla="*/ 133 h 332"/>
              <a:gd name="T44" fmla="*/ 133 w 333"/>
              <a:gd name="T45" fmla="*/ 233 h 332"/>
              <a:gd name="T46" fmla="*/ 133 w 333"/>
              <a:gd name="T47" fmla="*/ 0 h 332"/>
              <a:gd name="T48" fmla="*/ 0 w 333"/>
              <a:gd name="T49" fmla="*/ 133 h 332"/>
              <a:gd name="T50" fmla="*/ 133 w 333"/>
              <a:gd name="T51" fmla="*/ 267 h 332"/>
              <a:gd name="T52" fmla="*/ 267 w 333"/>
              <a:gd name="T53" fmla="*/ 133 h 332"/>
              <a:gd name="T54" fmla="*/ 133 w 333"/>
              <a:gd name="T55" fmla="*/ 0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3" h="332">
                <a:moveTo>
                  <a:pt x="150" y="116"/>
                </a:moveTo>
                <a:lnTo>
                  <a:pt x="200" y="116"/>
                </a:lnTo>
                <a:lnTo>
                  <a:pt x="200" y="149"/>
                </a:lnTo>
                <a:lnTo>
                  <a:pt x="150" y="149"/>
                </a:lnTo>
                <a:lnTo>
                  <a:pt x="150" y="199"/>
                </a:lnTo>
                <a:lnTo>
                  <a:pt x="117" y="199"/>
                </a:lnTo>
                <a:lnTo>
                  <a:pt x="117" y="149"/>
                </a:lnTo>
                <a:lnTo>
                  <a:pt x="67" y="149"/>
                </a:lnTo>
                <a:lnTo>
                  <a:pt x="67" y="116"/>
                </a:lnTo>
                <a:lnTo>
                  <a:pt x="117" y="116"/>
                </a:lnTo>
                <a:lnTo>
                  <a:pt x="117" y="66"/>
                </a:lnTo>
                <a:lnTo>
                  <a:pt x="150" y="66"/>
                </a:lnTo>
                <a:lnTo>
                  <a:pt x="150" y="116"/>
                </a:lnTo>
                <a:close/>
                <a:moveTo>
                  <a:pt x="333" y="309"/>
                </a:moveTo>
                <a:lnTo>
                  <a:pt x="310" y="332"/>
                </a:lnTo>
                <a:lnTo>
                  <a:pt x="239" y="262"/>
                </a:lnTo>
                <a:lnTo>
                  <a:pt x="263" y="238"/>
                </a:lnTo>
                <a:lnTo>
                  <a:pt x="333" y="309"/>
                </a:lnTo>
                <a:close/>
                <a:moveTo>
                  <a:pt x="133" y="233"/>
                </a:moveTo>
                <a:cubicBezTo>
                  <a:pt x="78" y="233"/>
                  <a:pt x="33" y="188"/>
                  <a:pt x="33" y="133"/>
                </a:cubicBezTo>
                <a:cubicBezTo>
                  <a:pt x="33" y="78"/>
                  <a:pt x="78" y="33"/>
                  <a:pt x="133" y="33"/>
                </a:cubicBezTo>
                <a:cubicBezTo>
                  <a:pt x="188" y="33"/>
                  <a:pt x="233" y="78"/>
                  <a:pt x="233" y="133"/>
                </a:cubicBezTo>
                <a:cubicBezTo>
                  <a:pt x="233" y="188"/>
                  <a:pt x="188" y="233"/>
                  <a:pt x="133" y="233"/>
                </a:cubicBezTo>
                <a:close/>
                <a:moveTo>
                  <a:pt x="133" y="0"/>
                </a:move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7"/>
                  <a:pt x="133" y="267"/>
                </a:cubicBezTo>
                <a:cubicBezTo>
                  <a:pt x="207" y="267"/>
                  <a:pt x="267" y="207"/>
                  <a:pt x="267" y="133"/>
                </a:cubicBezTo>
                <a:cubicBezTo>
                  <a:pt x="267" y="60"/>
                  <a:pt x="207" y="0"/>
                  <a:pt x="13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2">
            <a:extLst>
              <a:ext uri="{FF2B5EF4-FFF2-40B4-BE49-F238E27FC236}">
                <a16:creationId xmlns:a16="http://schemas.microsoft.com/office/drawing/2014/main" id="{7BDE9FDC-187E-4471-8636-9C2A91B9610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84788" y="4675188"/>
            <a:ext cx="252413" cy="254000"/>
          </a:xfrm>
          <a:custGeom>
            <a:avLst/>
            <a:gdLst>
              <a:gd name="T0" fmla="*/ 150 w 335"/>
              <a:gd name="T1" fmla="*/ 116 h 334"/>
              <a:gd name="T2" fmla="*/ 184 w 335"/>
              <a:gd name="T3" fmla="*/ 116 h 334"/>
              <a:gd name="T4" fmla="*/ 200 w 335"/>
              <a:gd name="T5" fmla="*/ 132 h 334"/>
              <a:gd name="T6" fmla="*/ 184 w 335"/>
              <a:gd name="T7" fmla="*/ 149 h 334"/>
              <a:gd name="T8" fmla="*/ 150 w 335"/>
              <a:gd name="T9" fmla="*/ 149 h 334"/>
              <a:gd name="T10" fmla="*/ 150 w 335"/>
              <a:gd name="T11" fmla="*/ 182 h 334"/>
              <a:gd name="T12" fmla="*/ 134 w 335"/>
              <a:gd name="T13" fmla="*/ 199 h 334"/>
              <a:gd name="T14" fmla="*/ 117 w 335"/>
              <a:gd name="T15" fmla="*/ 182 h 334"/>
              <a:gd name="T16" fmla="*/ 117 w 335"/>
              <a:gd name="T17" fmla="*/ 149 h 334"/>
              <a:gd name="T18" fmla="*/ 84 w 335"/>
              <a:gd name="T19" fmla="*/ 149 h 334"/>
              <a:gd name="T20" fmla="*/ 67 w 335"/>
              <a:gd name="T21" fmla="*/ 132 h 334"/>
              <a:gd name="T22" fmla="*/ 84 w 335"/>
              <a:gd name="T23" fmla="*/ 116 h 334"/>
              <a:gd name="T24" fmla="*/ 117 w 335"/>
              <a:gd name="T25" fmla="*/ 116 h 334"/>
              <a:gd name="T26" fmla="*/ 117 w 335"/>
              <a:gd name="T27" fmla="*/ 82 h 334"/>
              <a:gd name="T28" fmla="*/ 134 w 335"/>
              <a:gd name="T29" fmla="*/ 66 h 334"/>
              <a:gd name="T30" fmla="*/ 150 w 335"/>
              <a:gd name="T31" fmla="*/ 82 h 334"/>
              <a:gd name="T32" fmla="*/ 150 w 335"/>
              <a:gd name="T33" fmla="*/ 116 h 334"/>
              <a:gd name="T34" fmla="*/ 329 w 335"/>
              <a:gd name="T35" fmla="*/ 327 h 334"/>
              <a:gd name="T36" fmla="*/ 329 w 335"/>
              <a:gd name="T37" fmla="*/ 327 h 334"/>
              <a:gd name="T38" fmla="*/ 305 w 335"/>
              <a:gd name="T39" fmla="*/ 327 h 334"/>
              <a:gd name="T40" fmla="*/ 239 w 335"/>
              <a:gd name="T41" fmla="*/ 262 h 334"/>
              <a:gd name="T42" fmla="*/ 263 w 335"/>
              <a:gd name="T43" fmla="*/ 238 h 334"/>
              <a:gd name="T44" fmla="*/ 329 w 335"/>
              <a:gd name="T45" fmla="*/ 304 h 334"/>
              <a:gd name="T46" fmla="*/ 329 w 335"/>
              <a:gd name="T47" fmla="*/ 327 h 334"/>
              <a:gd name="T48" fmla="*/ 134 w 335"/>
              <a:gd name="T49" fmla="*/ 233 h 334"/>
              <a:gd name="T50" fmla="*/ 34 w 335"/>
              <a:gd name="T51" fmla="*/ 133 h 334"/>
              <a:gd name="T52" fmla="*/ 134 w 335"/>
              <a:gd name="T53" fmla="*/ 33 h 334"/>
              <a:gd name="T54" fmla="*/ 234 w 335"/>
              <a:gd name="T55" fmla="*/ 133 h 334"/>
              <a:gd name="T56" fmla="*/ 134 w 335"/>
              <a:gd name="T57" fmla="*/ 233 h 334"/>
              <a:gd name="T58" fmla="*/ 134 w 335"/>
              <a:gd name="T59" fmla="*/ 0 h 334"/>
              <a:gd name="T60" fmla="*/ 0 w 335"/>
              <a:gd name="T61" fmla="*/ 133 h 334"/>
              <a:gd name="T62" fmla="*/ 134 w 335"/>
              <a:gd name="T63" fmla="*/ 267 h 334"/>
              <a:gd name="T64" fmla="*/ 267 w 335"/>
              <a:gd name="T65" fmla="*/ 133 h 334"/>
              <a:gd name="T66" fmla="*/ 134 w 335"/>
              <a:gd name="T67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5" h="334">
                <a:moveTo>
                  <a:pt x="150" y="116"/>
                </a:moveTo>
                <a:lnTo>
                  <a:pt x="184" y="116"/>
                </a:lnTo>
                <a:cubicBezTo>
                  <a:pt x="193" y="116"/>
                  <a:pt x="200" y="123"/>
                  <a:pt x="200" y="132"/>
                </a:cubicBezTo>
                <a:cubicBezTo>
                  <a:pt x="200" y="142"/>
                  <a:pt x="193" y="149"/>
                  <a:pt x="184" y="149"/>
                </a:cubicBezTo>
                <a:lnTo>
                  <a:pt x="150" y="149"/>
                </a:lnTo>
                <a:lnTo>
                  <a:pt x="150" y="182"/>
                </a:lnTo>
                <a:cubicBezTo>
                  <a:pt x="150" y="192"/>
                  <a:pt x="143" y="199"/>
                  <a:pt x="134" y="199"/>
                </a:cubicBezTo>
                <a:cubicBezTo>
                  <a:pt x="124" y="199"/>
                  <a:pt x="117" y="192"/>
                  <a:pt x="117" y="182"/>
                </a:cubicBezTo>
                <a:lnTo>
                  <a:pt x="117" y="149"/>
                </a:lnTo>
                <a:lnTo>
                  <a:pt x="84" y="149"/>
                </a:lnTo>
                <a:cubicBezTo>
                  <a:pt x="74" y="149"/>
                  <a:pt x="67" y="142"/>
                  <a:pt x="67" y="132"/>
                </a:cubicBezTo>
                <a:cubicBezTo>
                  <a:pt x="67" y="123"/>
                  <a:pt x="74" y="116"/>
                  <a:pt x="84" y="116"/>
                </a:cubicBezTo>
                <a:lnTo>
                  <a:pt x="117" y="116"/>
                </a:lnTo>
                <a:lnTo>
                  <a:pt x="117" y="82"/>
                </a:lnTo>
                <a:cubicBezTo>
                  <a:pt x="117" y="73"/>
                  <a:pt x="124" y="66"/>
                  <a:pt x="134" y="66"/>
                </a:cubicBezTo>
                <a:cubicBezTo>
                  <a:pt x="143" y="66"/>
                  <a:pt x="150" y="73"/>
                  <a:pt x="150" y="82"/>
                </a:cubicBezTo>
                <a:lnTo>
                  <a:pt x="150" y="116"/>
                </a:lnTo>
                <a:close/>
                <a:moveTo>
                  <a:pt x="329" y="327"/>
                </a:moveTo>
                <a:lnTo>
                  <a:pt x="329" y="327"/>
                </a:lnTo>
                <a:cubicBezTo>
                  <a:pt x="322" y="334"/>
                  <a:pt x="312" y="334"/>
                  <a:pt x="305" y="327"/>
                </a:cubicBezTo>
                <a:lnTo>
                  <a:pt x="239" y="262"/>
                </a:lnTo>
                <a:lnTo>
                  <a:pt x="263" y="238"/>
                </a:lnTo>
                <a:lnTo>
                  <a:pt x="329" y="304"/>
                </a:lnTo>
                <a:cubicBezTo>
                  <a:pt x="335" y="310"/>
                  <a:pt x="335" y="321"/>
                  <a:pt x="329" y="327"/>
                </a:cubicBezTo>
                <a:close/>
                <a:moveTo>
                  <a:pt x="134" y="233"/>
                </a:moveTo>
                <a:cubicBezTo>
                  <a:pt x="79" y="233"/>
                  <a:pt x="34" y="188"/>
                  <a:pt x="34" y="133"/>
                </a:cubicBezTo>
                <a:cubicBezTo>
                  <a:pt x="34" y="78"/>
                  <a:pt x="79" y="33"/>
                  <a:pt x="134" y="33"/>
                </a:cubicBezTo>
                <a:cubicBezTo>
                  <a:pt x="189" y="33"/>
                  <a:pt x="234" y="78"/>
                  <a:pt x="234" y="133"/>
                </a:cubicBezTo>
                <a:cubicBezTo>
                  <a:pt x="234" y="188"/>
                  <a:pt x="189" y="233"/>
                  <a:pt x="134" y="233"/>
                </a:cubicBezTo>
                <a:close/>
                <a:moveTo>
                  <a:pt x="134" y="0"/>
                </a:moveTo>
                <a:cubicBezTo>
                  <a:pt x="60" y="0"/>
                  <a:pt x="0" y="60"/>
                  <a:pt x="0" y="133"/>
                </a:cubicBezTo>
                <a:cubicBezTo>
                  <a:pt x="0" y="207"/>
                  <a:pt x="60" y="267"/>
                  <a:pt x="134" y="267"/>
                </a:cubicBezTo>
                <a:cubicBezTo>
                  <a:pt x="207" y="267"/>
                  <a:pt x="267" y="207"/>
                  <a:pt x="267" y="133"/>
                </a:cubicBezTo>
                <a:cubicBezTo>
                  <a:pt x="267" y="60"/>
                  <a:pt x="207" y="0"/>
                  <a:pt x="134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3">
            <a:extLst>
              <a:ext uri="{FF2B5EF4-FFF2-40B4-BE49-F238E27FC236}">
                <a16:creationId xmlns:a16="http://schemas.microsoft.com/office/drawing/2014/main" id="{C53DBD58-B73E-48AE-BEA0-65E4C013D39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83138" y="4673600"/>
            <a:ext cx="250825" cy="254000"/>
          </a:xfrm>
          <a:custGeom>
            <a:avLst/>
            <a:gdLst>
              <a:gd name="T0" fmla="*/ 316 w 333"/>
              <a:gd name="T1" fmla="*/ 33 h 333"/>
              <a:gd name="T2" fmla="*/ 300 w 333"/>
              <a:gd name="T3" fmla="*/ 33 h 333"/>
              <a:gd name="T4" fmla="*/ 300 w 333"/>
              <a:gd name="T5" fmla="*/ 17 h 333"/>
              <a:gd name="T6" fmla="*/ 283 w 333"/>
              <a:gd name="T7" fmla="*/ 0 h 333"/>
              <a:gd name="T8" fmla="*/ 266 w 333"/>
              <a:gd name="T9" fmla="*/ 17 h 333"/>
              <a:gd name="T10" fmla="*/ 266 w 333"/>
              <a:gd name="T11" fmla="*/ 33 h 333"/>
              <a:gd name="T12" fmla="*/ 250 w 333"/>
              <a:gd name="T13" fmla="*/ 33 h 333"/>
              <a:gd name="T14" fmla="*/ 233 w 333"/>
              <a:gd name="T15" fmla="*/ 50 h 333"/>
              <a:gd name="T16" fmla="*/ 250 w 333"/>
              <a:gd name="T17" fmla="*/ 67 h 333"/>
              <a:gd name="T18" fmla="*/ 266 w 333"/>
              <a:gd name="T19" fmla="*/ 67 h 333"/>
              <a:gd name="T20" fmla="*/ 266 w 333"/>
              <a:gd name="T21" fmla="*/ 83 h 333"/>
              <a:gd name="T22" fmla="*/ 283 w 333"/>
              <a:gd name="T23" fmla="*/ 100 h 333"/>
              <a:gd name="T24" fmla="*/ 300 w 333"/>
              <a:gd name="T25" fmla="*/ 83 h 333"/>
              <a:gd name="T26" fmla="*/ 300 w 333"/>
              <a:gd name="T27" fmla="*/ 67 h 333"/>
              <a:gd name="T28" fmla="*/ 316 w 333"/>
              <a:gd name="T29" fmla="*/ 67 h 333"/>
              <a:gd name="T30" fmla="*/ 333 w 333"/>
              <a:gd name="T31" fmla="*/ 50 h 333"/>
              <a:gd name="T32" fmla="*/ 316 w 333"/>
              <a:gd name="T33" fmla="*/ 33 h 333"/>
              <a:gd name="T34" fmla="*/ 300 w 333"/>
              <a:gd name="T35" fmla="*/ 151 h 333"/>
              <a:gd name="T36" fmla="*/ 300 w 333"/>
              <a:gd name="T37" fmla="*/ 301 h 333"/>
              <a:gd name="T38" fmla="*/ 300 w 333"/>
              <a:gd name="T39" fmla="*/ 302 h 333"/>
              <a:gd name="T40" fmla="*/ 268 w 333"/>
              <a:gd name="T41" fmla="*/ 333 h 333"/>
              <a:gd name="T42" fmla="*/ 267 w 333"/>
              <a:gd name="T43" fmla="*/ 333 h 333"/>
              <a:gd name="T44" fmla="*/ 34 w 333"/>
              <a:gd name="T45" fmla="*/ 333 h 333"/>
              <a:gd name="T46" fmla="*/ 33 w 333"/>
              <a:gd name="T47" fmla="*/ 333 h 333"/>
              <a:gd name="T48" fmla="*/ 0 w 333"/>
              <a:gd name="T49" fmla="*/ 302 h 333"/>
              <a:gd name="T50" fmla="*/ 0 w 333"/>
              <a:gd name="T51" fmla="*/ 301 h 333"/>
              <a:gd name="T52" fmla="*/ 0 w 333"/>
              <a:gd name="T53" fmla="*/ 67 h 333"/>
              <a:gd name="T54" fmla="*/ 33 w 333"/>
              <a:gd name="T55" fmla="*/ 33 h 333"/>
              <a:gd name="T56" fmla="*/ 184 w 333"/>
              <a:gd name="T57" fmla="*/ 33 h 333"/>
              <a:gd name="T58" fmla="*/ 200 w 333"/>
              <a:gd name="T59" fmla="*/ 50 h 333"/>
              <a:gd name="T60" fmla="*/ 200 w 333"/>
              <a:gd name="T61" fmla="*/ 51 h 333"/>
              <a:gd name="T62" fmla="*/ 184 w 333"/>
              <a:gd name="T63" fmla="*/ 67 h 333"/>
              <a:gd name="T64" fmla="*/ 51 w 333"/>
              <a:gd name="T65" fmla="*/ 67 h 333"/>
              <a:gd name="T66" fmla="*/ 33 w 333"/>
              <a:gd name="T67" fmla="*/ 84 h 333"/>
              <a:gd name="T68" fmla="*/ 33 w 333"/>
              <a:gd name="T69" fmla="*/ 284 h 333"/>
              <a:gd name="T70" fmla="*/ 51 w 333"/>
              <a:gd name="T71" fmla="*/ 300 h 333"/>
              <a:gd name="T72" fmla="*/ 251 w 333"/>
              <a:gd name="T73" fmla="*/ 300 h 333"/>
              <a:gd name="T74" fmla="*/ 266 w 333"/>
              <a:gd name="T75" fmla="*/ 284 h 333"/>
              <a:gd name="T76" fmla="*/ 266 w 333"/>
              <a:gd name="T77" fmla="*/ 151 h 333"/>
              <a:gd name="T78" fmla="*/ 283 w 333"/>
              <a:gd name="T79" fmla="*/ 133 h 333"/>
              <a:gd name="T80" fmla="*/ 284 w 333"/>
              <a:gd name="T81" fmla="*/ 133 h 333"/>
              <a:gd name="T82" fmla="*/ 300 w 333"/>
              <a:gd name="T83" fmla="*/ 15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3">
                <a:moveTo>
                  <a:pt x="316" y="33"/>
                </a:moveTo>
                <a:lnTo>
                  <a:pt x="300" y="33"/>
                </a:lnTo>
                <a:lnTo>
                  <a:pt x="300" y="17"/>
                </a:lnTo>
                <a:cubicBezTo>
                  <a:pt x="300" y="7"/>
                  <a:pt x="292" y="0"/>
                  <a:pt x="283" y="0"/>
                </a:cubicBezTo>
                <a:cubicBezTo>
                  <a:pt x="274" y="0"/>
                  <a:pt x="266" y="7"/>
                  <a:pt x="266" y="17"/>
                </a:cubicBezTo>
                <a:lnTo>
                  <a:pt x="266" y="33"/>
                </a:lnTo>
                <a:lnTo>
                  <a:pt x="250" y="33"/>
                </a:lnTo>
                <a:cubicBezTo>
                  <a:pt x="240" y="33"/>
                  <a:pt x="233" y="41"/>
                  <a:pt x="233" y="50"/>
                </a:cubicBezTo>
                <a:cubicBezTo>
                  <a:pt x="233" y="59"/>
                  <a:pt x="240" y="67"/>
                  <a:pt x="250" y="67"/>
                </a:cubicBezTo>
                <a:lnTo>
                  <a:pt x="266" y="67"/>
                </a:lnTo>
                <a:lnTo>
                  <a:pt x="266" y="83"/>
                </a:lnTo>
                <a:cubicBezTo>
                  <a:pt x="266" y="93"/>
                  <a:pt x="274" y="100"/>
                  <a:pt x="283" y="100"/>
                </a:cubicBezTo>
                <a:cubicBezTo>
                  <a:pt x="292" y="100"/>
                  <a:pt x="300" y="93"/>
                  <a:pt x="300" y="83"/>
                </a:cubicBezTo>
                <a:lnTo>
                  <a:pt x="300" y="67"/>
                </a:lnTo>
                <a:lnTo>
                  <a:pt x="316" y="67"/>
                </a:lnTo>
                <a:cubicBezTo>
                  <a:pt x="326" y="67"/>
                  <a:pt x="333" y="59"/>
                  <a:pt x="333" y="50"/>
                </a:cubicBezTo>
                <a:cubicBezTo>
                  <a:pt x="333" y="41"/>
                  <a:pt x="326" y="33"/>
                  <a:pt x="316" y="33"/>
                </a:cubicBezTo>
                <a:close/>
                <a:moveTo>
                  <a:pt x="300" y="151"/>
                </a:moveTo>
                <a:lnTo>
                  <a:pt x="300" y="301"/>
                </a:lnTo>
                <a:lnTo>
                  <a:pt x="300" y="302"/>
                </a:lnTo>
                <a:cubicBezTo>
                  <a:pt x="300" y="320"/>
                  <a:pt x="286" y="333"/>
                  <a:pt x="268" y="333"/>
                </a:cubicBezTo>
                <a:lnTo>
                  <a:pt x="267" y="333"/>
                </a:lnTo>
                <a:lnTo>
                  <a:pt x="34" y="333"/>
                </a:lnTo>
                <a:lnTo>
                  <a:pt x="33" y="333"/>
                </a:lnTo>
                <a:cubicBezTo>
                  <a:pt x="15" y="333"/>
                  <a:pt x="0" y="320"/>
                  <a:pt x="0" y="302"/>
                </a:cubicBezTo>
                <a:lnTo>
                  <a:pt x="0" y="301"/>
                </a:lnTo>
                <a:lnTo>
                  <a:pt x="0" y="67"/>
                </a:lnTo>
                <a:cubicBezTo>
                  <a:pt x="0" y="49"/>
                  <a:pt x="15" y="33"/>
                  <a:pt x="33" y="33"/>
                </a:cubicBezTo>
                <a:lnTo>
                  <a:pt x="184" y="33"/>
                </a:lnTo>
                <a:cubicBezTo>
                  <a:pt x="193" y="33"/>
                  <a:pt x="200" y="41"/>
                  <a:pt x="200" y="50"/>
                </a:cubicBezTo>
                <a:lnTo>
                  <a:pt x="200" y="51"/>
                </a:lnTo>
                <a:cubicBezTo>
                  <a:pt x="200" y="60"/>
                  <a:pt x="193" y="67"/>
                  <a:pt x="184" y="67"/>
                </a:cubicBezTo>
                <a:lnTo>
                  <a:pt x="51" y="67"/>
                </a:lnTo>
                <a:cubicBezTo>
                  <a:pt x="42" y="67"/>
                  <a:pt x="33" y="75"/>
                  <a:pt x="33" y="84"/>
                </a:cubicBezTo>
                <a:lnTo>
                  <a:pt x="33" y="284"/>
                </a:lnTo>
                <a:cubicBezTo>
                  <a:pt x="33" y="294"/>
                  <a:pt x="42" y="300"/>
                  <a:pt x="51" y="300"/>
                </a:cubicBezTo>
                <a:lnTo>
                  <a:pt x="251" y="300"/>
                </a:lnTo>
                <a:cubicBezTo>
                  <a:pt x="260" y="300"/>
                  <a:pt x="266" y="294"/>
                  <a:pt x="266" y="284"/>
                </a:cubicBezTo>
                <a:lnTo>
                  <a:pt x="266" y="151"/>
                </a:lnTo>
                <a:cubicBezTo>
                  <a:pt x="266" y="142"/>
                  <a:pt x="274" y="133"/>
                  <a:pt x="283" y="133"/>
                </a:cubicBezTo>
                <a:lnTo>
                  <a:pt x="284" y="133"/>
                </a:lnTo>
                <a:cubicBezTo>
                  <a:pt x="293" y="133"/>
                  <a:pt x="300" y="142"/>
                  <a:pt x="300" y="1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4">
            <a:extLst>
              <a:ext uri="{FF2B5EF4-FFF2-40B4-BE49-F238E27FC236}">
                <a16:creationId xmlns:a16="http://schemas.microsoft.com/office/drawing/2014/main" id="{3025F1F9-832A-4C5F-BE24-23A9BEB81CC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79901" y="4699000"/>
            <a:ext cx="250825" cy="228600"/>
          </a:xfrm>
          <a:custGeom>
            <a:avLst/>
            <a:gdLst>
              <a:gd name="T0" fmla="*/ 317 w 333"/>
              <a:gd name="T1" fmla="*/ 0 h 300"/>
              <a:gd name="T2" fmla="*/ 250 w 333"/>
              <a:gd name="T3" fmla="*/ 0 h 300"/>
              <a:gd name="T4" fmla="*/ 233 w 333"/>
              <a:gd name="T5" fmla="*/ 17 h 300"/>
              <a:gd name="T6" fmla="*/ 250 w 333"/>
              <a:gd name="T7" fmla="*/ 34 h 300"/>
              <a:gd name="T8" fmla="*/ 317 w 333"/>
              <a:gd name="T9" fmla="*/ 34 h 300"/>
              <a:gd name="T10" fmla="*/ 333 w 333"/>
              <a:gd name="T11" fmla="*/ 17 h 300"/>
              <a:gd name="T12" fmla="*/ 317 w 333"/>
              <a:gd name="T13" fmla="*/ 0 h 300"/>
              <a:gd name="T14" fmla="*/ 300 w 333"/>
              <a:gd name="T15" fmla="*/ 118 h 300"/>
              <a:gd name="T16" fmla="*/ 300 w 333"/>
              <a:gd name="T17" fmla="*/ 268 h 300"/>
              <a:gd name="T18" fmla="*/ 300 w 333"/>
              <a:gd name="T19" fmla="*/ 269 h 300"/>
              <a:gd name="T20" fmla="*/ 269 w 333"/>
              <a:gd name="T21" fmla="*/ 300 h 300"/>
              <a:gd name="T22" fmla="*/ 268 w 333"/>
              <a:gd name="T23" fmla="*/ 300 h 300"/>
              <a:gd name="T24" fmla="*/ 34 w 333"/>
              <a:gd name="T25" fmla="*/ 300 h 300"/>
              <a:gd name="T26" fmla="*/ 33 w 333"/>
              <a:gd name="T27" fmla="*/ 300 h 300"/>
              <a:gd name="T28" fmla="*/ 0 w 333"/>
              <a:gd name="T29" fmla="*/ 269 h 300"/>
              <a:gd name="T30" fmla="*/ 0 w 333"/>
              <a:gd name="T31" fmla="*/ 268 h 300"/>
              <a:gd name="T32" fmla="*/ 0 w 333"/>
              <a:gd name="T33" fmla="*/ 34 h 300"/>
              <a:gd name="T34" fmla="*/ 33 w 333"/>
              <a:gd name="T35" fmla="*/ 0 h 300"/>
              <a:gd name="T36" fmla="*/ 184 w 333"/>
              <a:gd name="T37" fmla="*/ 0 h 300"/>
              <a:gd name="T38" fmla="*/ 200 w 333"/>
              <a:gd name="T39" fmla="*/ 17 h 300"/>
              <a:gd name="T40" fmla="*/ 200 w 333"/>
              <a:gd name="T41" fmla="*/ 18 h 300"/>
              <a:gd name="T42" fmla="*/ 184 w 333"/>
              <a:gd name="T43" fmla="*/ 34 h 300"/>
              <a:gd name="T44" fmla="*/ 51 w 333"/>
              <a:gd name="T45" fmla="*/ 34 h 300"/>
              <a:gd name="T46" fmla="*/ 33 w 333"/>
              <a:gd name="T47" fmla="*/ 51 h 300"/>
              <a:gd name="T48" fmla="*/ 33 w 333"/>
              <a:gd name="T49" fmla="*/ 251 h 300"/>
              <a:gd name="T50" fmla="*/ 51 w 333"/>
              <a:gd name="T51" fmla="*/ 267 h 300"/>
              <a:gd name="T52" fmla="*/ 251 w 333"/>
              <a:gd name="T53" fmla="*/ 267 h 300"/>
              <a:gd name="T54" fmla="*/ 267 w 333"/>
              <a:gd name="T55" fmla="*/ 251 h 300"/>
              <a:gd name="T56" fmla="*/ 267 w 333"/>
              <a:gd name="T57" fmla="*/ 118 h 300"/>
              <a:gd name="T58" fmla="*/ 284 w 333"/>
              <a:gd name="T59" fmla="*/ 100 h 300"/>
              <a:gd name="T60" fmla="*/ 284 w 333"/>
              <a:gd name="T61" fmla="*/ 100 h 300"/>
              <a:gd name="T62" fmla="*/ 300 w 333"/>
              <a:gd name="T63" fmla="*/ 118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3" h="300">
                <a:moveTo>
                  <a:pt x="317" y="0"/>
                </a:moveTo>
                <a:lnTo>
                  <a:pt x="250" y="0"/>
                </a:lnTo>
                <a:cubicBezTo>
                  <a:pt x="241" y="0"/>
                  <a:pt x="233" y="8"/>
                  <a:pt x="233" y="17"/>
                </a:cubicBezTo>
                <a:cubicBezTo>
                  <a:pt x="233" y="26"/>
                  <a:pt x="241" y="34"/>
                  <a:pt x="250" y="34"/>
                </a:cubicBezTo>
                <a:lnTo>
                  <a:pt x="317" y="34"/>
                </a:lnTo>
                <a:cubicBezTo>
                  <a:pt x="326" y="34"/>
                  <a:pt x="333" y="26"/>
                  <a:pt x="333" y="17"/>
                </a:cubicBezTo>
                <a:cubicBezTo>
                  <a:pt x="333" y="8"/>
                  <a:pt x="326" y="0"/>
                  <a:pt x="317" y="0"/>
                </a:cubicBezTo>
                <a:close/>
                <a:moveTo>
                  <a:pt x="300" y="118"/>
                </a:moveTo>
                <a:lnTo>
                  <a:pt x="300" y="268"/>
                </a:lnTo>
                <a:lnTo>
                  <a:pt x="300" y="269"/>
                </a:lnTo>
                <a:cubicBezTo>
                  <a:pt x="300" y="287"/>
                  <a:pt x="287" y="300"/>
                  <a:pt x="269" y="300"/>
                </a:cubicBezTo>
                <a:lnTo>
                  <a:pt x="268" y="300"/>
                </a:lnTo>
                <a:lnTo>
                  <a:pt x="34" y="300"/>
                </a:lnTo>
                <a:lnTo>
                  <a:pt x="33" y="300"/>
                </a:lnTo>
                <a:cubicBezTo>
                  <a:pt x="16" y="300"/>
                  <a:pt x="0" y="287"/>
                  <a:pt x="0" y="269"/>
                </a:cubicBezTo>
                <a:lnTo>
                  <a:pt x="0" y="268"/>
                </a:lnTo>
                <a:lnTo>
                  <a:pt x="0" y="34"/>
                </a:lnTo>
                <a:cubicBezTo>
                  <a:pt x="0" y="16"/>
                  <a:pt x="16" y="0"/>
                  <a:pt x="33" y="0"/>
                </a:cubicBezTo>
                <a:lnTo>
                  <a:pt x="184" y="0"/>
                </a:lnTo>
                <a:cubicBezTo>
                  <a:pt x="194" y="0"/>
                  <a:pt x="200" y="8"/>
                  <a:pt x="200" y="17"/>
                </a:cubicBezTo>
                <a:lnTo>
                  <a:pt x="200" y="18"/>
                </a:lnTo>
                <a:cubicBezTo>
                  <a:pt x="200" y="27"/>
                  <a:pt x="194" y="34"/>
                  <a:pt x="184" y="34"/>
                </a:cubicBezTo>
                <a:lnTo>
                  <a:pt x="51" y="34"/>
                </a:lnTo>
                <a:cubicBezTo>
                  <a:pt x="42" y="34"/>
                  <a:pt x="33" y="42"/>
                  <a:pt x="33" y="51"/>
                </a:cubicBezTo>
                <a:lnTo>
                  <a:pt x="33" y="251"/>
                </a:lnTo>
                <a:cubicBezTo>
                  <a:pt x="33" y="261"/>
                  <a:pt x="42" y="267"/>
                  <a:pt x="51" y="267"/>
                </a:cubicBezTo>
                <a:lnTo>
                  <a:pt x="251" y="267"/>
                </a:lnTo>
                <a:cubicBezTo>
                  <a:pt x="260" y="267"/>
                  <a:pt x="267" y="261"/>
                  <a:pt x="267" y="251"/>
                </a:cubicBezTo>
                <a:lnTo>
                  <a:pt x="267" y="118"/>
                </a:lnTo>
                <a:cubicBezTo>
                  <a:pt x="267" y="109"/>
                  <a:pt x="274" y="100"/>
                  <a:pt x="284" y="100"/>
                </a:cubicBezTo>
                <a:lnTo>
                  <a:pt x="284" y="100"/>
                </a:lnTo>
                <a:cubicBezTo>
                  <a:pt x="293" y="100"/>
                  <a:pt x="300" y="109"/>
                  <a:pt x="300" y="1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5">
            <a:extLst>
              <a:ext uri="{FF2B5EF4-FFF2-40B4-BE49-F238E27FC236}">
                <a16:creationId xmlns:a16="http://schemas.microsoft.com/office/drawing/2014/main" id="{C0A0AB3B-6338-46B8-9742-D4FF477E539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76663" y="4673600"/>
            <a:ext cx="252413" cy="254000"/>
          </a:xfrm>
          <a:custGeom>
            <a:avLst/>
            <a:gdLst>
              <a:gd name="T0" fmla="*/ 267 w 334"/>
              <a:gd name="T1" fmla="*/ 217 h 333"/>
              <a:gd name="T2" fmla="*/ 67 w 334"/>
              <a:gd name="T3" fmla="*/ 217 h 333"/>
              <a:gd name="T4" fmla="*/ 67 w 334"/>
              <a:gd name="T5" fmla="*/ 183 h 333"/>
              <a:gd name="T6" fmla="*/ 267 w 334"/>
              <a:gd name="T7" fmla="*/ 183 h 333"/>
              <a:gd name="T8" fmla="*/ 267 w 334"/>
              <a:gd name="T9" fmla="*/ 217 h 333"/>
              <a:gd name="T10" fmla="*/ 267 w 334"/>
              <a:gd name="T11" fmla="*/ 150 h 333"/>
              <a:gd name="T12" fmla="*/ 67 w 334"/>
              <a:gd name="T13" fmla="*/ 150 h 333"/>
              <a:gd name="T14" fmla="*/ 67 w 334"/>
              <a:gd name="T15" fmla="*/ 117 h 333"/>
              <a:gd name="T16" fmla="*/ 267 w 334"/>
              <a:gd name="T17" fmla="*/ 117 h 333"/>
              <a:gd name="T18" fmla="*/ 267 w 334"/>
              <a:gd name="T19" fmla="*/ 150 h 333"/>
              <a:gd name="T20" fmla="*/ 300 w 334"/>
              <a:gd name="T21" fmla="*/ 300 h 333"/>
              <a:gd name="T22" fmla="*/ 34 w 334"/>
              <a:gd name="T23" fmla="*/ 300 h 333"/>
              <a:gd name="T24" fmla="*/ 34 w 334"/>
              <a:gd name="T25" fmla="*/ 33 h 333"/>
              <a:gd name="T26" fmla="*/ 300 w 334"/>
              <a:gd name="T27" fmla="*/ 33 h 333"/>
              <a:gd name="T28" fmla="*/ 300 w 334"/>
              <a:gd name="T29" fmla="*/ 300 h 333"/>
              <a:gd name="T30" fmla="*/ 0 w 334"/>
              <a:gd name="T31" fmla="*/ 333 h 333"/>
              <a:gd name="T32" fmla="*/ 334 w 334"/>
              <a:gd name="T33" fmla="*/ 333 h 333"/>
              <a:gd name="T34" fmla="*/ 334 w 334"/>
              <a:gd name="T35" fmla="*/ 0 h 333"/>
              <a:gd name="T36" fmla="*/ 0 w 334"/>
              <a:gd name="T37" fmla="*/ 0 h 333"/>
              <a:gd name="T38" fmla="*/ 0 w 334"/>
              <a:gd name="T3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4" h="333">
                <a:moveTo>
                  <a:pt x="267" y="217"/>
                </a:moveTo>
                <a:lnTo>
                  <a:pt x="67" y="217"/>
                </a:lnTo>
                <a:lnTo>
                  <a:pt x="67" y="183"/>
                </a:lnTo>
                <a:lnTo>
                  <a:pt x="267" y="183"/>
                </a:lnTo>
                <a:lnTo>
                  <a:pt x="267" y="217"/>
                </a:lnTo>
                <a:close/>
                <a:moveTo>
                  <a:pt x="267" y="150"/>
                </a:moveTo>
                <a:lnTo>
                  <a:pt x="67" y="150"/>
                </a:lnTo>
                <a:lnTo>
                  <a:pt x="67" y="117"/>
                </a:lnTo>
                <a:lnTo>
                  <a:pt x="267" y="117"/>
                </a:lnTo>
                <a:lnTo>
                  <a:pt x="267" y="150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4" y="333"/>
                </a:lnTo>
                <a:lnTo>
                  <a:pt x="334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6">
            <a:extLst>
              <a:ext uri="{FF2B5EF4-FFF2-40B4-BE49-F238E27FC236}">
                <a16:creationId xmlns:a16="http://schemas.microsoft.com/office/drawing/2014/main" id="{7B3F56F0-C46C-4E23-B3C9-8522B6505A2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75013" y="4673600"/>
            <a:ext cx="250825" cy="254000"/>
          </a:xfrm>
          <a:custGeom>
            <a:avLst/>
            <a:gdLst>
              <a:gd name="T0" fmla="*/ 300 w 333"/>
              <a:gd name="T1" fmla="*/ 33 h 333"/>
              <a:gd name="T2" fmla="*/ 300 w 333"/>
              <a:gd name="T3" fmla="*/ 0 h 333"/>
              <a:gd name="T4" fmla="*/ 266 w 333"/>
              <a:gd name="T5" fmla="*/ 0 h 333"/>
              <a:gd name="T6" fmla="*/ 266 w 333"/>
              <a:gd name="T7" fmla="*/ 33 h 333"/>
              <a:gd name="T8" fmla="*/ 233 w 333"/>
              <a:gd name="T9" fmla="*/ 33 h 333"/>
              <a:gd name="T10" fmla="*/ 233 w 333"/>
              <a:gd name="T11" fmla="*/ 67 h 333"/>
              <a:gd name="T12" fmla="*/ 266 w 333"/>
              <a:gd name="T13" fmla="*/ 67 h 333"/>
              <a:gd name="T14" fmla="*/ 266 w 333"/>
              <a:gd name="T15" fmla="*/ 100 h 333"/>
              <a:gd name="T16" fmla="*/ 300 w 333"/>
              <a:gd name="T17" fmla="*/ 100 h 333"/>
              <a:gd name="T18" fmla="*/ 300 w 333"/>
              <a:gd name="T19" fmla="*/ 67 h 333"/>
              <a:gd name="T20" fmla="*/ 333 w 333"/>
              <a:gd name="T21" fmla="*/ 67 h 333"/>
              <a:gd name="T22" fmla="*/ 333 w 333"/>
              <a:gd name="T23" fmla="*/ 33 h 333"/>
              <a:gd name="T24" fmla="*/ 300 w 333"/>
              <a:gd name="T25" fmla="*/ 33 h 333"/>
              <a:gd name="T26" fmla="*/ 266 w 333"/>
              <a:gd name="T27" fmla="*/ 133 h 333"/>
              <a:gd name="T28" fmla="*/ 300 w 333"/>
              <a:gd name="T29" fmla="*/ 133 h 333"/>
              <a:gd name="T30" fmla="*/ 300 w 333"/>
              <a:gd name="T31" fmla="*/ 333 h 333"/>
              <a:gd name="T32" fmla="*/ 0 w 333"/>
              <a:gd name="T33" fmla="*/ 333 h 333"/>
              <a:gd name="T34" fmla="*/ 0 w 333"/>
              <a:gd name="T35" fmla="*/ 33 h 333"/>
              <a:gd name="T36" fmla="*/ 200 w 333"/>
              <a:gd name="T37" fmla="*/ 33 h 333"/>
              <a:gd name="T38" fmla="*/ 200 w 333"/>
              <a:gd name="T39" fmla="*/ 67 h 333"/>
              <a:gd name="T40" fmla="*/ 33 w 333"/>
              <a:gd name="T41" fmla="*/ 67 h 333"/>
              <a:gd name="T42" fmla="*/ 33 w 333"/>
              <a:gd name="T43" fmla="*/ 300 h 333"/>
              <a:gd name="T44" fmla="*/ 266 w 333"/>
              <a:gd name="T45" fmla="*/ 300 h 333"/>
              <a:gd name="T46" fmla="*/ 266 w 333"/>
              <a:gd name="T47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3" h="333">
                <a:moveTo>
                  <a:pt x="300" y="33"/>
                </a:moveTo>
                <a:lnTo>
                  <a:pt x="300" y="0"/>
                </a:lnTo>
                <a:lnTo>
                  <a:pt x="266" y="0"/>
                </a:lnTo>
                <a:lnTo>
                  <a:pt x="266" y="33"/>
                </a:lnTo>
                <a:lnTo>
                  <a:pt x="233" y="33"/>
                </a:lnTo>
                <a:lnTo>
                  <a:pt x="233" y="67"/>
                </a:lnTo>
                <a:lnTo>
                  <a:pt x="266" y="67"/>
                </a:lnTo>
                <a:lnTo>
                  <a:pt x="266" y="100"/>
                </a:lnTo>
                <a:lnTo>
                  <a:pt x="300" y="100"/>
                </a:lnTo>
                <a:lnTo>
                  <a:pt x="300" y="67"/>
                </a:lnTo>
                <a:lnTo>
                  <a:pt x="333" y="67"/>
                </a:lnTo>
                <a:lnTo>
                  <a:pt x="333" y="33"/>
                </a:lnTo>
                <a:lnTo>
                  <a:pt x="300" y="33"/>
                </a:lnTo>
                <a:close/>
                <a:moveTo>
                  <a:pt x="266" y="133"/>
                </a:moveTo>
                <a:lnTo>
                  <a:pt x="300" y="133"/>
                </a:lnTo>
                <a:lnTo>
                  <a:pt x="300" y="333"/>
                </a:lnTo>
                <a:lnTo>
                  <a:pt x="0" y="333"/>
                </a:lnTo>
                <a:lnTo>
                  <a:pt x="0" y="33"/>
                </a:lnTo>
                <a:lnTo>
                  <a:pt x="200" y="33"/>
                </a:lnTo>
                <a:lnTo>
                  <a:pt x="200" y="67"/>
                </a:lnTo>
                <a:lnTo>
                  <a:pt x="33" y="67"/>
                </a:lnTo>
                <a:lnTo>
                  <a:pt x="33" y="300"/>
                </a:lnTo>
                <a:lnTo>
                  <a:pt x="266" y="300"/>
                </a:lnTo>
                <a:lnTo>
                  <a:pt x="266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07">
            <a:extLst>
              <a:ext uri="{FF2B5EF4-FFF2-40B4-BE49-F238E27FC236}">
                <a16:creationId xmlns:a16="http://schemas.microsoft.com/office/drawing/2014/main" id="{1532D8C9-73A0-429B-8235-A329DB27921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71776" y="4699000"/>
            <a:ext cx="250825" cy="228600"/>
          </a:xfrm>
          <a:custGeom>
            <a:avLst/>
            <a:gdLst>
              <a:gd name="T0" fmla="*/ 233 w 333"/>
              <a:gd name="T1" fmla="*/ 34 h 300"/>
              <a:gd name="T2" fmla="*/ 333 w 333"/>
              <a:gd name="T3" fmla="*/ 34 h 300"/>
              <a:gd name="T4" fmla="*/ 333 w 333"/>
              <a:gd name="T5" fmla="*/ 0 h 300"/>
              <a:gd name="T6" fmla="*/ 233 w 333"/>
              <a:gd name="T7" fmla="*/ 0 h 300"/>
              <a:gd name="T8" fmla="*/ 233 w 333"/>
              <a:gd name="T9" fmla="*/ 34 h 300"/>
              <a:gd name="T10" fmla="*/ 267 w 333"/>
              <a:gd name="T11" fmla="*/ 100 h 300"/>
              <a:gd name="T12" fmla="*/ 300 w 333"/>
              <a:gd name="T13" fmla="*/ 100 h 300"/>
              <a:gd name="T14" fmla="*/ 300 w 333"/>
              <a:gd name="T15" fmla="*/ 300 h 300"/>
              <a:gd name="T16" fmla="*/ 0 w 333"/>
              <a:gd name="T17" fmla="*/ 300 h 300"/>
              <a:gd name="T18" fmla="*/ 0 w 333"/>
              <a:gd name="T19" fmla="*/ 0 h 300"/>
              <a:gd name="T20" fmla="*/ 200 w 333"/>
              <a:gd name="T21" fmla="*/ 0 h 300"/>
              <a:gd name="T22" fmla="*/ 200 w 333"/>
              <a:gd name="T23" fmla="*/ 34 h 300"/>
              <a:gd name="T24" fmla="*/ 33 w 333"/>
              <a:gd name="T25" fmla="*/ 34 h 300"/>
              <a:gd name="T26" fmla="*/ 33 w 333"/>
              <a:gd name="T27" fmla="*/ 267 h 300"/>
              <a:gd name="T28" fmla="*/ 267 w 333"/>
              <a:gd name="T29" fmla="*/ 267 h 300"/>
              <a:gd name="T30" fmla="*/ 267 w 333"/>
              <a:gd name="T31" fmla="*/ 10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33" h="300">
                <a:moveTo>
                  <a:pt x="233" y="34"/>
                </a:moveTo>
                <a:lnTo>
                  <a:pt x="333" y="34"/>
                </a:lnTo>
                <a:lnTo>
                  <a:pt x="333" y="0"/>
                </a:lnTo>
                <a:lnTo>
                  <a:pt x="233" y="0"/>
                </a:lnTo>
                <a:lnTo>
                  <a:pt x="233" y="34"/>
                </a:lnTo>
                <a:close/>
                <a:moveTo>
                  <a:pt x="267" y="100"/>
                </a:moveTo>
                <a:lnTo>
                  <a:pt x="300" y="100"/>
                </a:lnTo>
                <a:lnTo>
                  <a:pt x="300" y="300"/>
                </a:lnTo>
                <a:lnTo>
                  <a:pt x="0" y="300"/>
                </a:lnTo>
                <a:lnTo>
                  <a:pt x="0" y="0"/>
                </a:lnTo>
                <a:lnTo>
                  <a:pt x="200" y="0"/>
                </a:lnTo>
                <a:lnTo>
                  <a:pt x="200" y="34"/>
                </a:lnTo>
                <a:lnTo>
                  <a:pt x="33" y="34"/>
                </a:lnTo>
                <a:lnTo>
                  <a:pt x="33" y="267"/>
                </a:lnTo>
                <a:lnTo>
                  <a:pt x="267" y="267"/>
                </a:lnTo>
                <a:lnTo>
                  <a:pt x="267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08">
            <a:extLst>
              <a:ext uri="{FF2B5EF4-FFF2-40B4-BE49-F238E27FC236}">
                <a16:creationId xmlns:a16="http://schemas.microsoft.com/office/drawing/2014/main" id="{8DCDD5CE-D124-40BF-B155-0D6C6FCC0D5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68538" y="4673600"/>
            <a:ext cx="250825" cy="254000"/>
          </a:xfrm>
          <a:custGeom>
            <a:avLst/>
            <a:gdLst>
              <a:gd name="T0" fmla="*/ 100 w 334"/>
              <a:gd name="T1" fmla="*/ 183 h 333"/>
              <a:gd name="T2" fmla="*/ 234 w 334"/>
              <a:gd name="T3" fmla="*/ 183 h 333"/>
              <a:gd name="T4" fmla="*/ 234 w 334"/>
              <a:gd name="T5" fmla="*/ 150 h 333"/>
              <a:gd name="T6" fmla="*/ 100 w 334"/>
              <a:gd name="T7" fmla="*/ 150 h 333"/>
              <a:gd name="T8" fmla="*/ 100 w 334"/>
              <a:gd name="T9" fmla="*/ 183 h 333"/>
              <a:gd name="T10" fmla="*/ 200 w 334"/>
              <a:gd name="T11" fmla="*/ 0 h 333"/>
              <a:gd name="T12" fmla="*/ 200 w 334"/>
              <a:gd name="T13" fmla="*/ 33 h 333"/>
              <a:gd name="T14" fmla="*/ 300 w 334"/>
              <a:gd name="T15" fmla="*/ 33 h 333"/>
              <a:gd name="T16" fmla="*/ 300 w 334"/>
              <a:gd name="T17" fmla="*/ 133 h 333"/>
              <a:gd name="T18" fmla="*/ 334 w 334"/>
              <a:gd name="T19" fmla="*/ 133 h 333"/>
              <a:gd name="T20" fmla="*/ 334 w 334"/>
              <a:gd name="T21" fmla="*/ 0 h 333"/>
              <a:gd name="T22" fmla="*/ 200 w 334"/>
              <a:gd name="T23" fmla="*/ 0 h 333"/>
              <a:gd name="T24" fmla="*/ 300 w 334"/>
              <a:gd name="T25" fmla="*/ 300 h 333"/>
              <a:gd name="T26" fmla="*/ 200 w 334"/>
              <a:gd name="T27" fmla="*/ 300 h 333"/>
              <a:gd name="T28" fmla="*/ 200 w 334"/>
              <a:gd name="T29" fmla="*/ 333 h 333"/>
              <a:gd name="T30" fmla="*/ 334 w 334"/>
              <a:gd name="T31" fmla="*/ 333 h 333"/>
              <a:gd name="T32" fmla="*/ 334 w 334"/>
              <a:gd name="T33" fmla="*/ 200 h 333"/>
              <a:gd name="T34" fmla="*/ 300 w 334"/>
              <a:gd name="T35" fmla="*/ 200 h 333"/>
              <a:gd name="T36" fmla="*/ 300 w 334"/>
              <a:gd name="T37" fmla="*/ 300 h 333"/>
              <a:gd name="T38" fmla="*/ 34 w 334"/>
              <a:gd name="T39" fmla="*/ 200 h 333"/>
              <a:gd name="T40" fmla="*/ 0 w 334"/>
              <a:gd name="T41" fmla="*/ 200 h 333"/>
              <a:gd name="T42" fmla="*/ 0 w 334"/>
              <a:gd name="T43" fmla="*/ 333 h 333"/>
              <a:gd name="T44" fmla="*/ 134 w 334"/>
              <a:gd name="T45" fmla="*/ 333 h 333"/>
              <a:gd name="T46" fmla="*/ 134 w 334"/>
              <a:gd name="T47" fmla="*/ 300 h 333"/>
              <a:gd name="T48" fmla="*/ 34 w 334"/>
              <a:gd name="T49" fmla="*/ 300 h 333"/>
              <a:gd name="T50" fmla="*/ 34 w 334"/>
              <a:gd name="T51" fmla="*/ 200 h 333"/>
              <a:gd name="T52" fmla="*/ 34 w 334"/>
              <a:gd name="T53" fmla="*/ 133 h 333"/>
              <a:gd name="T54" fmla="*/ 0 w 334"/>
              <a:gd name="T55" fmla="*/ 133 h 333"/>
              <a:gd name="T56" fmla="*/ 0 w 334"/>
              <a:gd name="T57" fmla="*/ 0 h 333"/>
              <a:gd name="T58" fmla="*/ 134 w 334"/>
              <a:gd name="T59" fmla="*/ 0 h 333"/>
              <a:gd name="T60" fmla="*/ 134 w 334"/>
              <a:gd name="T61" fmla="*/ 33 h 333"/>
              <a:gd name="T62" fmla="*/ 34 w 334"/>
              <a:gd name="T63" fmla="*/ 33 h 333"/>
              <a:gd name="T64" fmla="*/ 34 w 334"/>
              <a:gd name="T65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4" h="333">
                <a:moveTo>
                  <a:pt x="100" y="183"/>
                </a:moveTo>
                <a:lnTo>
                  <a:pt x="234" y="183"/>
                </a:lnTo>
                <a:lnTo>
                  <a:pt x="234" y="150"/>
                </a:lnTo>
                <a:lnTo>
                  <a:pt x="100" y="150"/>
                </a:lnTo>
                <a:lnTo>
                  <a:pt x="100" y="183"/>
                </a:lnTo>
                <a:close/>
                <a:moveTo>
                  <a:pt x="200" y="0"/>
                </a:moveTo>
                <a:lnTo>
                  <a:pt x="200" y="33"/>
                </a:lnTo>
                <a:lnTo>
                  <a:pt x="300" y="33"/>
                </a:lnTo>
                <a:lnTo>
                  <a:pt x="300" y="133"/>
                </a:lnTo>
                <a:lnTo>
                  <a:pt x="334" y="133"/>
                </a:lnTo>
                <a:lnTo>
                  <a:pt x="334" y="0"/>
                </a:lnTo>
                <a:lnTo>
                  <a:pt x="200" y="0"/>
                </a:lnTo>
                <a:close/>
                <a:moveTo>
                  <a:pt x="300" y="300"/>
                </a:moveTo>
                <a:lnTo>
                  <a:pt x="200" y="300"/>
                </a:lnTo>
                <a:lnTo>
                  <a:pt x="200" y="333"/>
                </a:lnTo>
                <a:lnTo>
                  <a:pt x="334" y="333"/>
                </a:lnTo>
                <a:lnTo>
                  <a:pt x="334" y="200"/>
                </a:lnTo>
                <a:lnTo>
                  <a:pt x="300" y="200"/>
                </a:lnTo>
                <a:lnTo>
                  <a:pt x="300" y="300"/>
                </a:lnTo>
                <a:close/>
                <a:moveTo>
                  <a:pt x="34" y="200"/>
                </a:moveTo>
                <a:lnTo>
                  <a:pt x="0" y="200"/>
                </a:lnTo>
                <a:lnTo>
                  <a:pt x="0" y="333"/>
                </a:lnTo>
                <a:lnTo>
                  <a:pt x="134" y="333"/>
                </a:lnTo>
                <a:lnTo>
                  <a:pt x="134" y="300"/>
                </a:lnTo>
                <a:lnTo>
                  <a:pt x="34" y="300"/>
                </a:lnTo>
                <a:lnTo>
                  <a:pt x="34" y="200"/>
                </a:lnTo>
                <a:close/>
                <a:moveTo>
                  <a:pt x="34" y="133"/>
                </a:moveTo>
                <a:lnTo>
                  <a:pt x="0" y="133"/>
                </a:lnTo>
                <a:lnTo>
                  <a:pt x="0" y="0"/>
                </a:lnTo>
                <a:lnTo>
                  <a:pt x="134" y="0"/>
                </a:lnTo>
                <a:lnTo>
                  <a:pt x="134" y="33"/>
                </a:lnTo>
                <a:lnTo>
                  <a:pt x="34" y="33"/>
                </a:lnTo>
                <a:lnTo>
                  <a:pt x="34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09">
            <a:extLst>
              <a:ext uri="{FF2B5EF4-FFF2-40B4-BE49-F238E27FC236}">
                <a16:creationId xmlns:a16="http://schemas.microsoft.com/office/drawing/2014/main" id="{D530DF36-AF92-4354-AB3F-AAB550118BA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65301" y="4673600"/>
            <a:ext cx="250825" cy="254000"/>
          </a:xfrm>
          <a:custGeom>
            <a:avLst/>
            <a:gdLst>
              <a:gd name="T0" fmla="*/ 233 w 333"/>
              <a:gd name="T1" fmla="*/ 150 h 333"/>
              <a:gd name="T2" fmla="*/ 183 w 333"/>
              <a:gd name="T3" fmla="*/ 150 h 333"/>
              <a:gd name="T4" fmla="*/ 183 w 333"/>
              <a:gd name="T5" fmla="*/ 100 h 333"/>
              <a:gd name="T6" fmla="*/ 150 w 333"/>
              <a:gd name="T7" fmla="*/ 100 h 333"/>
              <a:gd name="T8" fmla="*/ 150 w 333"/>
              <a:gd name="T9" fmla="*/ 150 h 333"/>
              <a:gd name="T10" fmla="*/ 100 w 333"/>
              <a:gd name="T11" fmla="*/ 150 h 333"/>
              <a:gd name="T12" fmla="*/ 100 w 333"/>
              <a:gd name="T13" fmla="*/ 183 h 333"/>
              <a:gd name="T14" fmla="*/ 150 w 333"/>
              <a:gd name="T15" fmla="*/ 183 h 333"/>
              <a:gd name="T16" fmla="*/ 150 w 333"/>
              <a:gd name="T17" fmla="*/ 233 h 333"/>
              <a:gd name="T18" fmla="*/ 183 w 333"/>
              <a:gd name="T19" fmla="*/ 233 h 333"/>
              <a:gd name="T20" fmla="*/ 183 w 333"/>
              <a:gd name="T21" fmla="*/ 183 h 333"/>
              <a:gd name="T22" fmla="*/ 233 w 333"/>
              <a:gd name="T23" fmla="*/ 183 h 333"/>
              <a:gd name="T24" fmla="*/ 233 w 333"/>
              <a:gd name="T25" fmla="*/ 150 h 333"/>
              <a:gd name="T26" fmla="*/ 200 w 333"/>
              <a:gd name="T27" fmla="*/ 0 h 333"/>
              <a:gd name="T28" fmla="*/ 200 w 333"/>
              <a:gd name="T29" fmla="*/ 33 h 333"/>
              <a:gd name="T30" fmla="*/ 300 w 333"/>
              <a:gd name="T31" fmla="*/ 33 h 333"/>
              <a:gd name="T32" fmla="*/ 300 w 333"/>
              <a:gd name="T33" fmla="*/ 133 h 333"/>
              <a:gd name="T34" fmla="*/ 333 w 333"/>
              <a:gd name="T35" fmla="*/ 133 h 333"/>
              <a:gd name="T36" fmla="*/ 333 w 333"/>
              <a:gd name="T37" fmla="*/ 0 h 333"/>
              <a:gd name="T38" fmla="*/ 200 w 333"/>
              <a:gd name="T39" fmla="*/ 0 h 333"/>
              <a:gd name="T40" fmla="*/ 300 w 333"/>
              <a:gd name="T41" fmla="*/ 300 h 333"/>
              <a:gd name="T42" fmla="*/ 200 w 333"/>
              <a:gd name="T43" fmla="*/ 300 h 333"/>
              <a:gd name="T44" fmla="*/ 200 w 333"/>
              <a:gd name="T45" fmla="*/ 333 h 333"/>
              <a:gd name="T46" fmla="*/ 333 w 333"/>
              <a:gd name="T47" fmla="*/ 333 h 333"/>
              <a:gd name="T48" fmla="*/ 333 w 333"/>
              <a:gd name="T49" fmla="*/ 200 h 333"/>
              <a:gd name="T50" fmla="*/ 300 w 333"/>
              <a:gd name="T51" fmla="*/ 200 h 333"/>
              <a:gd name="T52" fmla="*/ 300 w 333"/>
              <a:gd name="T53" fmla="*/ 300 h 333"/>
              <a:gd name="T54" fmla="*/ 33 w 333"/>
              <a:gd name="T55" fmla="*/ 200 h 333"/>
              <a:gd name="T56" fmla="*/ 0 w 333"/>
              <a:gd name="T57" fmla="*/ 200 h 333"/>
              <a:gd name="T58" fmla="*/ 0 w 333"/>
              <a:gd name="T59" fmla="*/ 333 h 333"/>
              <a:gd name="T60" fmla="*/ 133 w 333"/>
              <a:gd name="T61" fmla="*/ 333 h 333"/>
              <a:gd name="T62" fmla="*/ 133 w 333"/>
              <a:gd name="T63" fmla="*/ 300 h 333"/>
              <a:gd name="T64" fmla="*/ 33 w 333"/>
              <a:gd name="T65" fmla="*/ 300 h 333"/>
              <a:gd name="T66" fmla="*/ 33 w 333"/>
              <a:gd name="T67" fmla="*/ 200 h 333"/>
              <a:gd name="T68" fmla="*/ 33 w 333"/>
              <a:gd name="T69" fmla="*/ 133 h 333"/>
              <a:gd name="T70" fmla="*/ 0 w 333"/>
              <a:gd name="T71" fmla="*/ 133 h 333"/>
              <a:gd name="T72" fmla="*/ 0 w 333"/>
              <a:gd name="T73" fmla="*/ 0 h 333"/>
              <a:gd name="T74" fmla="*/ 133 w 333"/>
              <a:gd name="T75" fmla="*/ 0 h 333"/>
              <a:gd name="T76" fmla="*/ 133 w 333"/>
              <a:gd name="T77" fmla="*/ 33 h 333"/>
              <a:gd name="T78" fmla="*/ 33 w 333"/>
              <a:gd name="T79" fmla="*/ 33 h 333"/>
              <a:gd name="T80" fmla="*/ 33 w 333"/>
              <a:gd name="T81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3">
                <a:moveTo>
                  <a:pt x="233" y="150"/>
                </a:moveTo>
                <a:lnTo>
                  <a:pt x="183" y="150"/>
                </a:lnTo>
                <a:lnTo>
                  <a:pt x="183" y="100"/>
                </a:lnTo>
                <a:lnTo>
                  <a:pt x="150" y="100"/>
                </a:lnTo>
                <a:lnTo>
                  <a:pt x="150" y="150"/>
                </a:lnTo>
                <a:lnTo>
                  <a:pt x="100" y="150"/>
                </a:lnTo>
                <a:lnTo>
                  <a:pt x="100" y="183"/>
                </a:lnTo>
                <a:lnTo>
                  <a:pt x="150" y="183"/>
                </a:lnTo>
                <a:lnTo>
                  <a:pt x="150" y="233"/>
                </a:lnTo>
                <a:lnTo>
                  <a:pt x="183" y="233"/>
                </a:lnTo>
                <a:lnTo>
                  <a:pt x="183" y="183"/>
                </a:lnTo>
                <a:lnTo>
                  <a:pt x="233" y="183"/>
                </a:lnTo>
                <a:lnTo>
                  <a:pt x="233" y="150"/>
                </a:lnTo>
                <a:close/>
                <a:moveTo>
                  <a:pt x="200" y="0"/>
                </a:moveTo>
                <a:lnTo>
                  <a:pt x="200" y="33"/>
                </a:lnTo>
                <a:lnTo>
                  <a:pt x="300" y="33"/>
                </a:lnTo>
                <a:lnTo>
                  <a:pt x="300" y="133"/>
                </a:lnTo>
                <a:lnTo>
                  <a:pt x="333" y="133"/>
                </a:lnTo>
                <a:lnTo>
                  <a:pt x="333" y="0"/>
                </a:lnTo>
                <a:lnTo>
                  <a:pt x="200" y="0"/>
                </a:lnTo>
                <a:close/>
                <a:moveTo>
                  <a:pt x="300" y="300"/>
                </a:moveTo>
                <a:lnTo>
                  <a:pt x="200" y="300"/>
                </a:lnTo>
                <a:lnTo>
                  <a:pt x="200" y="333"/>
                </a:lnTo>
                <a:lnTo>
                  <a:pt x="333" y="333"/>
                </a:lnTo>
                <a:lnTo>
                  <a:pt x="333" y="200"/>
                </a:lnTo>
                <a:lnTo>
                  <a:pt x="300" y="200"/>
                </a:lnTo>
                <a:lnTo>
                  <a:pt x="300" y="300"/>
                </a:lnTo>
                <a:close/>
                <a:moveTo>
                  <a:pt x="33" y="200"/>
                </a:moveTo>
                <a:lnTo>
                  <a:pt x="0" y="200"/>
                </a:lnTo>
                <a:lnTo>
                  <a:pt x="0" y="333"/>
                </a:lnTo>
                <a:lnTo>
                  <a:pt x="133" y="333"/>
                </a:lnTo>
                <a:lnTo>
                  <a:pt x="133" y="300"/>
                </a:lnTo>
                <a:lnTo>
                  <a:pt x="33" y="300"/>
                </a:lnTo>
                <a:lnTo>
                  <a:pt x="33" y="200"/>
                </a:lnTo>
                <a:close/>
                <a:moveTo>
                  <a:pt x="33" y="133"/>
                </a:moveTo>
                <a:lnTo>
                  <a:pt x="0" y="133"/>
                </a:lnTo>
                <a:lnTo>
                  <a:pt x="0" y="0"/>
                </a:lnTo>
                <a:lnTo>
                  <a:pt x="133" y="0"/>
                </a:lnTo>
                <a:lnTo>
                  <a:pt x="133" y="33"/>
                </a:lnTo>
                <a:lnTo>
                  <a:pt x="33" y="33"/>
                </a:lnTo>
                <a:lnTo>
                  <a:pt x="33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10">
            <a:extLst>
              <a:ext uri="{FF2B5EF4-FFF2-40B4-BE49-F238E27FC236}">
                <a16:creationId xmlns:a16="http://schemas.microsoft.com/office/drawing/2014/main" id="{312722E2-8D1E-4FEC-BF3B-01AB4F2F1C8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62063" y="4673600"/>
            <a:ext cx="250825" cy="254000"/>
          </a:xfrm>
          <a:custGeom>
            <a:avLst/>
            <a:gdLst>
              <a:gd name="T0" fmla="*/ 100 w 333"/>
              <a:gd name="T1" fmla="*/ 233 h 333"/>
              <a:gd name="T2" fmla="*/ 233 w 333"/>
              <a:gd name="T3" fmla="*/ 233 h 333"/>
              <a:gd name="T4" fmla="*/ 233 w 333"/>
              <a:gd name="T5" fmla="*/ 100 h 333"/>
              <a:gd name="T6" fmla="*/ 100 w 333"/>
              <a:gd name="T7" fmla="*/ 100 h 333"/>
              <a:gd name="T8" fmla="*/ 100 w 333"/>
              <a:gd name="T9" fmla="*/ 233 h 333"/>
              <a:gd name="T10" fmla="*/ 200 w 333"/>
              <a:gd name="T11" fmla="*/ 0 h 333"/>
              <a:gd name="T12" fmla="*/ 200 w 333"/>
              <a:gd name="T13" fmla="*/ 33 h 333"/>
              <a:gd name="T14" fmla="*/ 300 w 333"/>
              <a:gd name="T15" fmla="*/ 33 h 333"/>
              <a:gd name="T16" fmla="*/ 300 w 333"/>
              <a:gd name="T17" fmla="*/ 133 h 333"/>
              <a:gd name="T18" fmla="*/ 333 w 333"/>
              <a:gd name="T19" fmla="*/ 133 h 333"/>
              <a:gd name="T20" fmla="*/ 333 w 333"/>
              <a:gd name="T21" fmla="*/ 0 h 333"/>
              <a:gd name="T22" fmla="*/ 200 w 333"/>
              <a:gd name="T23" fmla="*/ 0 h 333"/>
              <a:gd name="T24" fmla="*/ 300 w 333"/>
              <a:gd name="T25" fmla="*/ 300 h 333"/>
              <a:gd name="T26" fmla="*/ 200 w 333"/>
              <a:gd name="T27" fmla="*/ 300 h 333"/>
              <a:gd name="T28" fmla="*/ 200 w 333"/>
              <a:gd name="T29" fmla="*/ 333 h 333"/>
              <a:gd name="T30" fmla="*/ 333 w 333"/>
              <a:gd name="T31" fmla="*/ 333 h 333"/>
              <a:gd name="T32" fmla="*/ 333 w 333"/>
              <a:gd name="T33" fmla="*/ 200 h 333"/>
              <a:gd name="T34" fmla="*/ 300 w 333"/>
              <a:gd name="T35" fmla="*/ 200 h 333"/>
              <a:gd name="T36" fmla="*/ 300 w 333"/>
              <a:gd name="T37" fmla="*/ 300 h 333"/>
              <a:gd name="T38" fmla="*/ 33 w 333"/>
              <a:gd name="T39" fmla="*/ 200 h 333"/>
              <a:gd name="T40" fmla="*/ 0 w 333"/>
              <a:gd name="T41" fmla="*/ 200 h 333"/>
              <a:gd name="T42" fmla="*/ 0 w 333"/>
              <a:gd name="T43" fmla="*/ 333 h 333"/>
              <a:gd name="T44" fmla="*/ 133 w 333"/>
              <a:gd name="T45" fmla="*/ 333 h 333"/>
              <a:gd name="T46" fmla="*/ 133 w 333"/>
              <a:gd name="T47" fmla="*/ 300 h 333"/>
              <a:gd name="T48" fmla="*/ 33 w 333"/>
              <a:gd name="T49" fmla="*/ 300 h 333"/>
              <a:gd name="T50" fmla="*/ 33 w 333"/>
              <a:gd name="T51" fmla="*/ 200 h 333"/>
              <a:gd name="T52" fmla="*/ 33 w 333"/>
              <a:gd name="T53" fmla="*/ 133 h 333"/>
              <a:gd name="T54" fmla="*/ 0 w 333"/>
              <a:gd name="T55" fmla="*/ 133 h 333"/>
              <a:gd name="T56" fmla="*/ 0 w 333"/>
              <a:gd name="T57" fmla="*/ 0 h 333"/>
              <a:gd name="T58" fmla="*/ 133 w 333"/>
              <a:gd name="T59" fmla="*/ 0 h 333"/>
              <a:gd name="T60" fmla="*/ 133 w 333"/>
              <a:gd name="T61" fmla="*/ 33 h 333"/>
              <a:gd name="T62" fmla="*/ 33 w 333"/>
              <a:gd name="T63" fmla="*/ 33 h 333"/>
              <a:gd name="T64" fmla="*/ 33 w 333"/>
              <a:gd name="T65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3">
                <a:moveTo>
                  <a:pt x="100" y="233"/>
                </a:moveTo>
                <a:lnTo>
                  <a:pt x="233" y="233"/>
                </a:lnTo>
                <a:lnTo>
                  <a:pt x="233" y="100"/>
                </a:lnTo>
                <a:lnTo>
                  <a:pt x="100" y="100"/>
                </a:lnTo>
                <a:lnTo>
                  <a:pt x="100" y="233"/>
                </a:lnTo>
                <a:close/>
                <a:moveTo>
                  <a:pt x="200" y="0"/>
                </a:moveTo>
                <a:lnTo>
                  <a:pt x="200" y="33"/>
                </a:lnTo>
                <a:lnTo>
                  <a:pt x="300" y="33"/>
                </a:lnTo>
                <a:lnTo>
                  <a:pt x="300" y="133"/>
                </a:lnTo>
                <a:lnTo>
                  <a:pt x="333" y="133"/>
                </a:lnTo>
                <a:lnTo>
                  <a:pt x="333" y="0"/>
                </a:lnTo>
                <a:lnTo>
                  <a:pt x="200" y="0"/>
                </a:lnTo>
                <a:close/>
                <a:moveTo>
                  <a:pt x="300" y="300"/>
                </a:moveTo>
                <a:lnTo>
                  <a:pt x="200" y="300"/>
                </a:lnTo>
                <a:lnTo>
                  <a:pt x="200" y="333"/>
                </a:lnTo>
                <a:lnTo>
                  <a:pt x="333" y="333"/>
                </a:lnTo>
                <a:lnTo>
                  <a:pt x="333" y="200"/>
                </a:lnTo>
                <a:lnTo>
                  <a:pt x="300" y="200"/>
                </a:lnTo>
                <a:lnTo>
                  <a:pt x="300" y="300"/>
                </a:lnTo>
                <a:close/>
                <a:moveTo>
                  <a:pt x="33" y="200"/>
                </a:moveTo>
                <a:lnTo>
                  <a:pt x="0" y="200"/>
                </a:lnTo>
                <a:lnTo>
                  <a:pt x="0" y="333"/>
                </a:lnTo>
                <a:lnTo>
                  <a:pt x="133" y="333"/>
                </a:lnTo>
                <a:lnTo>
                  <a:pt x="133" y="300"/>
                </a:lnTo>
                <a:lnTo>
                  <a:pt x="33" y="300"/>
                </a:lnTo>
                <a:lnTo>
                  <a:pt x="33" y="200"/>
                </a:lnTo>
                <a:close/>
                <a:moveTo>
                  <a:pt x="33" y="133"/>
                </a:moveTo>
                <a:lnTo>
                  <a:pt x="0" y="133"/>
                </a:lnTo>
                <a:lnTo>
                  <a:pt x="0" y="0"/>
                </a:lnTo>
                <a:lnTo>
                  <a:pt x="133" y="0"/>
                </a:lnTo>
                <a:lnTo>
                  <a:pt x="133" y="33"/>
                </a:lnTo>
                <a:lnTo>
                  <a:pt x="33" y="33"/>
                </a:lnTo>
                <a:lnTo>
                  <a:pt x="33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1">
            <a:extLst>
              <a:ext uri="{FF2B5EF4-FFF2-40B4-BE49-F238E27FC236}">
                <a16:creationId xmlns:a16="http://schemas.microsoft.com/office/drawing/2014/main" id="{E9722FD0-9F70-4532-88CE-046B64AB3EC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88026" y="4243388"/>
            <a:ext cx="250825" cy="177800"/>
          </a:xfrm>
          <a:custGeom>
            <a:avLst/>
            <a:gdLst>
              <a:gd name="T0" fmla="*/ 267 w 333"/>
              <a:gd name="T1" fmla="*/ 200 h 234"/>
              <a:gd name="T2" fmla="*/ 33 w 333"/>
              <a:gd name="T3" fmla="*/ 200 h 234"/>
              <a:gd name="T4" fmla="*/ 33 w 333"/>
              <a:gd name="T5" fmla="*/ 34 h 234"/>
              <a:gd name="T6" fmla="*/ 267 w 333"/>
              <a:gd name="T7" fmla="*/ 34 h 234"/>
              <a:gd name="T8" fmla="*/ 267 w 333"/>
              <a:gd name="T9" fmla="*/ 200 h 234"/>
              <a:gd name="T10" fmla="*/ 300 w 333"/>
              <a:gd name="T11" fmla="*/ 67 h 234"/>
              <a:gd name="T12" fmla="*/ 300 w 333"/>
              <a:gd name="T13" fmla="*/ 0 h 234"/>
              <a:gd name="T14" fmla="*/ 0 w 333"/>
              <a:gd name="T15" fmla="*/ 0 h 234"/>
              <a:gd name="T16" fmla="*/ 0 w 333"/>
              <a:gd name="T17" fmla="*/ 234 h 234"/>
              <a:gd name="T18" fmla="*/ 300 w 333"/>
              <a:gd name="T19" fmla="*/ 234 h 234"/>
              <a:gd name="T20" fmla="*/ 300 w 333"/>
              <a:gd name="T21" fmla="*/ 167 h 234"/>
              <a:gd name="T22" fmla="*/ 333 w 333"/>
              <a:gd name="T23" fmla="*/ 167 h 234"/>
              <a:gd name="T24" fmla="*/ 333 w 333"/>
              <a:gd name="T25" fmla="*/ 67 h 234"/>
              <a:gd name="T26" fmla="*/ 300 w 333"/>
              <a:gd name="T27" fmla="*/ 67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3" h="234">
                <a:moveTo>
                  <a:pt x="267" y="200"/>
                </a:moveTo>
                <a:lnTo>
                  <a:pt x="33" y="200"/>
                </a:lnTo>
                <a:lnTo>
                  <a:pt x="33" y="34"/>
                </a:lnTo>
                <a:lnTo>
                  <a:pt x="267" y="34"/>
                </a:lnTo>
                <a:lnTo>
                  <a:pt x="267" y="200"/>
                </a:lnTo>
                <a:close/>
                <a:moveTo>
                  <a:pt x="300" y="67"/>
                </a:moveTo>
                <a:lnTo>
                  <a:pt x="300" y="0"/>
                </a:lnTo>
                <a:lnTo>
                  <a:pt x="0" y="0"/>
                </a:lnTo>
                <a:lnTo>
                  <a:pt x="0" y="234"/>
                </a:lnTo>
                <a:lnTo>
                  <a:pt x="300" y="234"/>
                </a:lnTo>
                <a:lnTo>
                  <a:pt x="300" y="167"/>
                </a:lnTo>
                <a:lnTo>
                  <a:pt x="333" y="167"/>
                </a:lnTo>
                <a:lnTo>
                  <a:pt x="333" y="67"/>
                </a:lnTo>
                <a:lnTo>
                  <a:pt x="300" y="67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2">
            <a:extLst>
              <a:ext uri="{FF2B5EF4-FFF2-40B4-BE49-F238E27FC236}">
                <a16:creationId xmlns:a16="http://schemas.microsoft.com/office/drawing/2014/main" id="{EA3FB426-A04C-41E2-9AD2-C680A2D776B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84788" y="4243388"/>
            <a:ext cx="252413" cy="177800"/>
          </a:xfrm>
          <a:custGeom>
            <a:avLst/>
            <a:gdLst>
              <a:gd name="T0" fmla="*/ 267 w 334"/>
              <a:gd name="T1" fmla="*/ 200 h 234"/>
              <a:gd name="T2" fmla="*/ 163 w 334"/>
              <a:gd name="T3" fmla="*/ 200 h 234"/>
              <a:gd name="T4" fmla="*/ 140 w 334"/>
              <a:gd name="T5" fmla="*/ 34 h 234"/>
              <a:gd name="T6" fmla="*/ 267 w 334"/>
              <a:gd name="T7" fmla="*/ 34 h 234"/>
              <a:gd name="T8" fmla="*/ 267 w 334"/>
              <a:gd name="T9" fmla="*/ 200 h 234"/>
              <a:gd name="T10" fmla="*/ 300 w 334"/>
              <a:gd name="T11" fmla="*/ 67 h 234"/>
              <a:gd name="T12" fmla="*/ 300 w 334"/>
              <a:gd name="T13" fmla="*/ 0 h 234"/>
              <a:gd name="T14" fmla="*/ 0 w 334"/>
              <a:gd name="T15" fmla="*/ 0 h 234"/>
              <a:gd name="T16" fmla="*/ 0 w 334"/>
              <a:gd name="T17" fmla="*/ 234 h 234"/>
              <a:gd name="T18" fmla="*/ 300 w 334"/>
              <a:gd name="T19" fmla="*/ 234 h 234"/>
              <a:gd name="T20" fmla="*/ 300 w 334"/>
              <a:gd name="T21" fmla="*/ 167 h 234"/>
              <a:gd name="T22" fmla="*/ 334 w 334"/>
              <a:gd name="T23" fmla="*/ 167 h 234"/>
              <a:gd name="T24" fmla="*/ 334 w 334"/>
              <a:gd name="T25" fmla="*/ 67 h 234"/>
              <a:gd name="T26" fmla="*/ 300 w 334"/>
              <a:gd name="T27" fmla="*/ 67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4" h="234">
                <a:moveTo>
                  <a:pt x="267" y="200"/>
                </a:moveTo>
                <a:lnTo>
                  <a:pt x="163" y="200"/>
                </a:lnTo>
                <a:lnTo>
                  <a:pt x="140" y="34"/>
                </a:lnTo>
                <a:lnTo>
                  <a:pt x="267" y="34"/>
                </a:lnTo>
                <a:lnTo>
                  <a:pt x="267" y="200"/>
                </a:lnTo>
                <a:close/>
                <a:moveTo>
                  <a:pt x="300" y="67"/>
                </a:moveTo>
                <a:lnTo>
                  <a:pt x="300" y="0"/>
                </a:lnTo>
                <a:lnTo>
                  <a:pt x="0" y="0"/>
                </a:lnTo>
                <a:lnTo>
                  <a:pt x="0" y="234"/>
                </a:lnTo>
                <a:lnTo>
                  <a:pt x="300" y="234"/>
                </a:lnTo>
                <a:lnTo>
                  <a:pt x="300" y="167"/>
                </a:lnTo>
                <a:lnTo>
                  <a:pt x="334" y="167"/>
                </a:lnTo>
                <a:lnTo>
                  <a:pt x="334" y="67"/>
                </a:lnTo>
                <a:lnTo>
                  <a:pt x="300" y="67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3">
            <a:extLst>
              <a:ext uri="{FF2B5EF4-FFF2-40B4-BE49-F238E27FC236}">
                <a16:creationId xmlns:a16="http://schemas.microsoft.com/office/drawing/2014/main" id="{C8559022-AAFF-4980-843A-BC0E6A571AA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83138" y="4243388"/>
            <a:ext cx="250825" cy="177800"/>
          </a:xfrm>
          <a:custGeom>
            <a:avLst/>
            <a:gdLst>
              <a:gd name="T0" fmla="*/ 266 w 333"/>
              <a:gd name="T1" fmla="*/ 200 h 234"/>
              <a:gd name="T2" fmla="*/ 133 w 333"/>
              <a:gd name="T3" fmla="*/ 200 h 234"/>
              <a:gd name="T4" fmla="*/ 133 w 333"/>
              <a:gd name="T5" fmla="*/ 34 h 234"/>
              <a:gd name="T6" fmla="*/ 266 w 333"/>
              <a:gd name="T7" fmla="*/ 34 h 234"/>
              <a:gd name="T8" fmla="*/ 266 w 333"/>
              <a:gd name="T9" fmla="*/ 200 h 234"/>
              <a:gd name="T10" fmla="*/ 300 w 333"/>
              <a:gd name="T11" fmla="*/ 67 h 234"/>
              <a:gd name="T12" fmla="*/ 300 w 333"/>
              <a:gd name="T13" fmla="*/ 0 h 234"/>
              <a:gd name="T14" fmla="*/ 0 w 333"/>
              <a:gd name="T15" fmla="*/ 0 h 234"/>
              <a:gd name="T16" fmla="*/ 0 w 333"/>
              <a:gd name="T17" fmla="*/ 234 h 234"/>
              <a:gd name="T18" fmla="*/ 300 w 333"/>
              <a:gd name="T19" fmla="*/ 234 h 234"/>
              <a:gd name="T20" fmla="*/ 300 w 333"/>
              <a:gd name="T21" fmla="*/ 167 h 234"/>
              <a:gd name="T22" fmla="*/ 333 w 333"/>
              <a:gd name="T23" fmla="*/ 167 h 234"/>
              <a:gd name="T24" fmla="*/ 333 w 333"/>
              <a:gd name="T25" fmla="*/ 67 h 234"/>
              <a:gd name="T26" fmla="*/ 300 w 333"/>
              <a:gd name="T27" fmla="*/ 67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3" h="234">
                <a:moveTo>
                  <a:pt x="266" y="200"/>
                </a:moveTo>
                <a:lnTo>
                  <a:pt x="133" y="200"/>
                </a:lnTo>
                <a:lnTo>
                  <a:pt x="133" y="34"/>
                </a:lnTo>
                <a:lnTo>
                  <a:pt x="266" y="34"/>
                </a:lnTo>
                <a:lnTo>
                  <a:pt x="266" y="200"/>
                </a:lnTo>
                <a:close/>
                <a:moveTo>
                  <a:pt x="300" y="67"/>
                </a:moveTo>
                <a:lnTo>
                  <a:pt x="300" y="0"/>
                </a:lnTo>
                <a:lnTo>
                  <a:pt x="0" y="0"/>
                </a:lnTo>
                <a:lnTo>
                  <a:pt x="0" y="234"/>
                </a:lnTo>
                <a:lnTo>
                  <a:pt x="300" y="234"/>
                </a:lnTo>
                <a:lnTo>
                  <a:pt x="300" y="167"/>
                </a:lnTo>
                <a:lnTo>
                  <a:pt x="333" y="167"/>
                </a:lnTo>
                <a:lnTo>
                  <a:pt x="333" y="67"/>
                </a:lnTo>
                <a:lnTo>
                  <a:pt x="300" y="67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4">
            <a:extLst>
              <a:ext uri="{FF2B5EF4-FFF2-40B4-BE49-F238E27FC236}">
                <a16:creationId xmlns:a16="http://schemas.microsoft.com/office/drawing/2014/main" id="{CB5055C9-9FC6-4A49-9D28-159DC744638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79901" y="4243388"/>
            <a:ext cx="250825" cy="177800"/>
          </a:xfrm>
          <a:custGeom>
            <a:avLst/>
            <a:gdLst>
              <a:gd name="T0" fmla="*/ 267 w 333"/>
              <a:gd name="T1" fmla="*/ 34 h 234"/>
              <a:gd name="T2" fmla="*/ 33 w 333"/>
              <a:gd name="T3" fmla="*/ 34 h 234"/>
              <a:gd name="T4" fmla="*/ 33 w 333"/>
              <a:gd name="T5" fmla="*/ 200 h 234"/>
              <a:gd name="T6" fmla="*/ 267 w 333"/>
              <a:gd name="T7" fmla="*/ 200 h 234"/>
              <a:gd name="T8" fmla="*/ 267 w 333"/>
              <a:gd name="T9" fmla="*/ 34 h 234"/>
              <a:gd name="T10" fmla="*/ 333 w 333"/>
              <a:gd name="T11" fmla="*/ 67 h 234"/>
              <a:gd name="T12" fmla="*/ 333 w 333"/>
              <a:gd name="T13" fmla="*/ 167 h 234"/>
              <a:gd name="T14" fmla="*/ 300 w 333"/>
              <a:gd name="T15" fmla="*/ 167 h 234"/>
              <a:gd name="T16" fmla="*/ 300 w 333"/>
              <a:gd name="T17" fmla="*/ 234 h 234"/>
              <a:gd name="T18" fmla="*/ 0 w 333"/>
              <a:gd name="T19" fmla="*/ 234 h 234"/>
              <a:gd name="T20" fmla="*/ 0 w 333"/>
              <a:gd name="T21" fmla="*/ 0 h 234"/>
              <a:gd name="T22" fmla="*/ 300 w 333"/>
              <a:gd name="T23" fmla="*/ 0 h 234"/>
              <a:gd name="T24" fmla="*/ 300 w 333"/>
              <a:gd name="T25" fmla="*/ 67 h 234"/>
              <a:gd name="T26" fmla="*/ 333 w 333"/>
              <a:gd name="T27" fmla="*/ 67 h 234"/>
              <a:gd name="T28" fmla="*/ 67 w 333"/>
              <a:gd name="T29" fmla="*/ 67 h 234"/>
              <a:gd name="T30" fmla="*/ 167 w 333"/>
              <a:gd name="T31" fmla="*/ 67 h 234"/>
              <a:gd name="T32" fmla="*/ 167 w 333"/>
              <a:gd name="T33" fmla="*/ 167 h 234"/>
              <a:gd name="T34" fmla="*/ 67 w 333"/>
              <a:gd name="T35" fmla="*/ 167 h 234"/>
              <a:gd name="T36" fmla="*/ 67 w 333"/>
              <a:gd name="T37" fmla="*/ 67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3" h="234">
                <a:moveTo>
                  <a:pt x="267" y="34"/>
                </a:moveTo>
                <a:lnTo>
                  <a:pt x="33" y="34"/>
                </a:lnTo>
                <a:lnTo>
                  <a:pt x="33" y="200"/>
                </a:lnTo>
                <a:lnTo>
                  <a:pt x="267" y="200"/>
                </a:lnTo>
                <a:lnTo>
                  <a:pt x="267" y="34"/>
                </a:lnTo>
                <a:close/>
                <a:moveTo>
                  <a:pt x="333" y="67"/>
                </a:moveTo>
                <a:lnTo>
                  <a:pt x="333" y="167"/>
                </a:lnTo>
                <a:lnTo>
                  <a:pt x="300" y="167"/>
                </a:lnTo>
                <a:lnTo>
                  <a:pt x="300" y="234"/>
                </a:lnTo>
                <a:lnTo>
                  <a:pt x="0" y="234"/>
                </a:lnTo>
                <a:lnTo>
                  <a:pt x="0" y="0"/>
                </a:lnTo>
                <a:lnTo>
                  <a:pt x="300" y="0"/>
                </a:lnTo>
                <a:lnTo>
                  <a:pt x="300" y="67"/>
                </a:lnTo>
                <a:lnTo>
                  <a:pt x="333" y="67"/>
                </a:lnTo>
                <a:close/>
                <a:moveTo>
                  <a:pt x="67" y="67"/>
                </a:moveTo>
                <a:lnTo>
                  <a:pt x="167" y="67"/>
                </a:lnTo>
                <a:lnTo>
                  <a:pt x="167" y="167"/>
                </a:lnTo>
                <a:lnTo>
                  <a:pt x="67" y="167"/>
                </a:lnTo>
                <a:lnTo>
                  <a:pt x="67" y="67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115">
            <a:extLst>
              <a:ext uri="{FF2B5EF4-FFF2-40B4-BE49-F238E27FC236}">
                <a16:creationId xmlns:a16="http://schemas.microsoft.com/office/drawing/2014/main" id="{504C04AC-F9EA-4AAD-A0D0-BC235CAA493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76663" y="4243388"/>
            <a:ext cx="252413" cy="177800"/>
          </a:xfrm>
          <a:custGeom>
            <a:avLst/>
            <a:gdLst>
              <a:gd name="T0" fmla="*/ 167 w 334"/>
              <a:gd name="T1" fmla="*/ 167 h 234"/>
              <a:gd name="T2" fmla="*/ 67 w 334"/>
              <a:gd name="T3" fmla="*/ 167 h 234"/>
              <a:gd name="T4" fmla="*/ 67 w 334"/>
              <a:gd name="T5" fmla="*/ 67 h 234"/>
              <a:gd name="T6" fmla="*/ 167 w 334"/>
              <a:gd name="T7" fmla="*/ 67 h 234"/>
              <a:gd name="T8" fmla="*/ 167 w 334"/>
              <a:gd name="T9" fmla="*/ 167 h 234"/>
              <a:gd name="T10" fmla="*/ 300 w 334"/>
              <a:gd name="T11" fmla="*/ 67 h 234"/>
              <a:gd name="T12" fmla="*/ 300 w 334"/>
              <a:gd name="T13" fmla="*/ 0 h 234"/>
              <a:gd name="T14" fmla="*/ 0 w 334"/>
              <a:gd name="T15" fmla="*/ 0 h 234"/>
              <a:gd name="T16" fmla="*/ 0 w 334"/>
              <a:gd name="T17" fmla="*/ 234 h 234"/>
              <a:gd name="T18" fmla="*/ 300 w 334"/>
              <a:gd name="T19" fmla="*/ 234 h 234"/>
              <a:gd name="T20" fmla="*/ 300 w 334"/>
              <a:gd name="T21" fmla="*/ 167 h 234"/>
              <a:gd name="T22" fmla="*/ 334 w 334"/>
              <a:gd name="T23" fmla="*/ 167 h 234"/>
              <a:gd name="T24" fmla="*/ 334 w 334"/>
              <a:gd name="T25" fmla="*/ 67 h 234"/>
              <a:gd name="T26" fmla="*/ 300 w 334"/>
              <a:gd name="T27" fmla="*/ 67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4" h="234">
                <a:moveTo>
                  <a:pt x="167" y="167"/>
                </a:moveTo>
                <a:lnTo>
                  <a:pt x="67" y="167"/>
                </a:lnTo>
                <a:lnTo>
                  <a:pt x="67" y="67"/>
                </a:lnTo>
                <a:lnTo>
                  <a:pt x="167" y="67"/>
                </a:lnTo>
                <a:lnTo>
                  <a:pt x="167" y="167"/>
                </a:lnTo>
                <a:close/>
                <a:moveTo>
                  <a:pt x="300" y="67"/>
                </a:moveTo>
                <a:lnTo>
                  <a:pt x="300" y="0"/>
                </a:lnTo>
                <a:lnTo>
                  <a:pt x="0" y="0"/>
                </a:lnTo>
                <a:lnTo>
                  <a:pt x="0" y="234"/>
                </a:lnTo>
                <a:lnTo>
                  <a:pt x="300" y="234"/>
                </a:lnTo>
                <a:lnTo>
                  <a:pt x="300" y="167"/>
                </a:lnTo>
                <a:lnTo>
                  <a:pt x="334" y="167"/>
                </a:lnTo>
                <a:lnTo>
                  <a:pt x="334" y="67"/>
                </a:lnTo>
                <a:lnTo>
                  <a:pt x="300" y="67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116">
            <a:extLst>
              <a:ext uri="{FF2B5EF4-FFF2-40B4-BE49-F238E27FC236}">
                <a16:creationId xmlns:a16="http://schemas.microsoft.com/office/drawing/2014/main" id="{F12D0D6A-CD09-4F19-A124-A52B0F22DAC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75013" y="4167188"/>
            <a:ext cx="250825" cy="254000"/>
          </a:xfrm>
          <a:custGeom>
            <a:avLst/>
            <a:gdLst>
              <a:gd name="T0" fmla="*/ 300 w 333"/>
              <a:gd name="T1" fmla="*/ 300 h 334"/>
              <a:gd name="T2" fmla="*/ 33 w 333"/>
              <a:gd name="T3" fmla="*/ 300 h 334"/>
              <a:gd name="T4" fmla="*/ 33 w 333"/>
              <a:gd name="T5" fmla="*/ 34 h 334"/>
              <a:gd name="T6" fmla="*/ 166 w 333"/>
              <a:gd name="T7" fmla="*/ 34 h 334"/>
              <a:gd name="T8" fmla="*/ 166 w 333"/>
              <a:gd name="T9" fmla="*/ 0 h 334"/>
              <a:gd name="T10" fmla="*/ 0 w 333"/>
              <a:gd name="T11" fmla="*/ 0 h 334"/>
              <a:gd name="T12" fmla="*/ 0 w 333"/>
              <a:gd name="T13" fmla="*/ 334 h 334"/>
              <a:gd name="T14" fmla="*/ 333 w 333"/>
              <a:gd name="T15" fmla="*/ 334 h 334"/>
              <a:gd name="T16" fmla="*/ 333 w 333"/>
              <a:gd name="T17" fmla="*/ 167 h 334"/>
              <a:gd name="T18" fmla="*/ 300 w 333"/>
              <a:gd name="T19" fmla="*/ 167 h 334"/>
              <a:gd name="T20" fmla="*/ 300 w 333"/>
              <a:gd name="T21" fmla="*/ 300 h 334"/>
              <a:gd name="T22" fmla="*/ 120 w 333"/>
              <a:gd name="T23" fmla="*/ 86 h 334"/>
              <a:gd name="T24" fmla="*/ 172 w 333"/>
              <a:gd name="T25" fmla="*/ 138 h 334"/>
              <a:gd name="T26" fmla="*/ 309 w 333"/>
              <a:gd name="T27" fmla="*/ 0 h 334"/>
              <a:gd name="T28" fmla="*/ 333 w 333"/>
              <a:gd name="T29" fmla="*/ 24 h 334"/>
              <a:gd name="T30" fmla="*/ 172 w 333"/>
              <a:gd name="T31" fmla="*/ 185 h 334"/>
              <a:gd name="T32" fmla="*/ 172 w 333"/>
              <a:gd name="T33" fmla="*/ 185 h 334"/>
              <a:gd name="T34" fmla="*/ 172 w 333"/>
              <a:gd name="T35" fmla="*/ 185 h 334"/>
              <a:gd name="T36" fmla="*/ 96 w 333"/>
              <a:gd name="T37" fmla="*/ 109 h 334"/>
              <a:gd name="T38" fmla="*/ 120 w 333"/>
              <a:gd name="T39" fmla="*/ 86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3" h="334">
                <a:moveTo>
                  <a:pt x="300" y="300"/>
                </a:moveTo>
                <a:lnTo>
                  <a:pt x="33" y="300"/>
                </a:lnTo>
                <a:lnTo>
                  <a:pt x="33" y="34"/>
                </a:lnTo>
                <a:lnTo>
                  <a:pt x="166" y="34"/>
                </a:lnTo>
                <a:lnTo>
                  <a:pt x="166" y="0"/>
                </a:lnTo>
                <a:lnTo>
                  <a:pt x="0" y="0"/>
                </a:lnTo>
                <a:lnTo>
                  <a:pt x="0" y="334"/>
                </a:lnTo>
                <a:lnTo>
                  <a:pt x="333" y="334"/>
                </a:lnTo>
                <a:lnTo>
                  <a:pt x="333" y="167"/>
                </a:lnTo>
                <a:lnTo>
                  <a:pt x="300" y="167"/>
                </a:lnTo>
                <a:lnTo>
                  <a:pt x="300" y="300"/>
                </a:lnTo>
                <a:close/>
                <a:moveTo>
                  <a:pt x="120" y="86"/>
                </a:moveTo>
                <a:lnTo>
                  <a:pt x="172" y="138"/>
                </a:lnTo>
                <a:lnTo>
                  <a:pt x="309" y="0"/>
                </a:lnTo>
                <a:lnTo>
                  <a:pt x="333" y="24"/>
                </a:lnTo>
                <a:lnTo>
                  <a:pt x="172" y="185"/>
                </a:lnTo>
                <a:lnTo>
                  <a:pt x="172" y="185"/>
                </a:lnTo>
                <a:lnTo>
                  <a:pt x="172" y="185"/>
                </a:lnTo>
                <a:lnTo>
                  <a:pt x="96" y="109"/>
                </a:lnTo>
                <a:lnTo>
                  <a:pt x="120" y="86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17">
            <a:extLst>
              <a:ext uri="{FF2B5EF4-FFF2-40B4-BE49-F238E27FC236}">
                <a16:creationId xmlns:a16="http://schemas.microsoft.com/office/drawing/2014/main" id="{A1D83D1C-0F33-40BB-B2DB-A1457946879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71776" y="4167188"/>
            <a:ext cx="250825" cy="254000"/>
          </a:xfrm>
          <a:custGeom>
            <a:avLst/>
            <a:gdLst>
              <a:gd name="T0" fmla="*/ 300 w 333"/>
              <a:gd name="T1" fmla="*/ 50 h 334"/>
              <a:gd name="T2" fmla="*/ 283 w 333"/>
              <a:gd name="T3" fmla="*/ 34 h 334"/>
              <a:gd name="T4" fmla="*/ 50 w 333"/>
              <a:gd name="T5" fmla="*/ 34 h 334"/>
              <a:gd name="T6" fmla="*/ 33 w 333"/>
              <a:gd name="T7" fmla="*/ 50 h 334"/>
              <a:gd name="T8" fmla="*/ 33 w 333"/>
              <a:gd name="T9" fmla="*/ 284 h 334"/>
              <a:gd name="T10" fmla="*/ 50 w 333"/>
              <a:gd name="T11" fmla="*/ 300 h 334"/>
              <a:gd name="T12" fmla="*/ 283 w 333"/>
              <a:gd name="T13" fmla="*/ 300 h 334"/>
              <a:gd name="T14" fmla="*/ 300 w 333"/>
              <a:gd name="T15" fmla="*/ 284 h 334"/>
              <a:gd name="T16" fmla="*/ 300 w 333"/>
              <a:gd name="T17" fmla="*/ 50 h 334"/>
              <a:gd name="T18" fmla="*/ 333 w 333"/>
              <a:gd name="T19" fmla="*/ 34 h 334"/>
              <a:gd name="T20" fmla="*/ 333 w 333"/>
              <a:gd name="T21" fmla="*/ 300 h 334"/>
              <a:gd name="T22" fmla="*/ 300 w 333"/>
              <a:gd name="T23" fmla="*/ 334 h 334"/>
              <a:gd name="T24" fmla="*/ 33 w 333"/>
              <a:gd name="T25" fmla="*/ 334 h 334"/>
              <a:gd name="T26" fmla="*/ 0 w 333"/>
              <a:gd name="T27" fmla="*/ 300 h 334"/>
              <a:gd name="T28" fmla="*/ 0 w 333"/>
              <a:gd name="T29" fmla="*/ 34 h 334"/>
              <a:gd name="T30" fmla="*/ 33 w 333"/>
              <a:gd name="T31" fmla="*/ 0 h 334"/>
              <a:gd name="T32" fmla="*/ 300 w 333"/>
              <a:gd name="T33" fmla="*/ 0 h 334"/>
              <a:gd name="T34" fmla="*/ 333 w 333"/>
              <a:gd name="T35" fmla="*/ 34 h 334"/>
              <a:gd name="T36" fmla="*/ 234 w 333"/>
              <a:gd name="T37" fmla="*/ 117 h 334"/>
              <a:gd name="T38" fmla="*/ 234 w 333"/>
              <a:gd name="T39" fmla="*/ 141 h 334"/>
              <a:gd name="T40" fmla="*/ 169 w 333"/>
              <a:gd name="T41" fmla="*/ 206 h 334"/>
              <a:gd name="T42" fmla="*/ 133 w 333"/>
              <a:gd name="T43" fmla="*/ 206 h 334"/>
              <a:gd name="T44" fmla="*/ 104 w 333"/>
              <a:gd name="T45" fmla="*/ 176 h 334"/>
              <a:gd name="T46" fmla="*/ 104 w 333"/>
              <a:gd name="T47" fmla="*/ 153 h 334"/>
              <a:gd name="T48" fmla="*/ 128 w 333"/>
              <a:gd name="T49" fmla="*/ 153 h 334"/>
              <a:gd name="T50" fmla="*/ 139 w 333"/>
              <a:gd name="T51" fmla="*/ 164 h 334"/>
              <a:gd name="T52" fmla="*/ 163 w 333"/>
              <a:gd name="T53" fmla="*/ 164 h 334"/>
              <a:gd name="T54" fmla="*/ 210 w 333"/>
              <a:gd name="T55" fmla="*/ 117 h 334"/>
              <a:gd name="T56" fmla="*/ 234 w 333"/>
              <a:gd name="T57" fmla="*/ 11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3" h="334">
                <a:moveTo>
                  <a:pt x="300" y="50"/>
                </a:moveTo>
                <a:cubicBezTo>
                  <a:pt x="300" y="41"/>
                  <a:pt x="293" y="34"/>
                  <a:pt x="283" y="34"/>
                </a:cubicBezTo>
                <a:lnTo>
                  <a:pt x="50" y="34"/>
                </a:lnTo>
                <a:cubicBezTo>
                  <a:pt x="41" y="34"/>
                  <a:pt x="33" y="41"/>
                  <a:pt x="33" y="50"/>
                </a:cubicBezTo>
                <a:lnTo>
                  <a:pt x="33" y="284"/>
                </a:lnTo>
                <a:cubicBezTo>
                  <a:pt x="33" y="293"/>
                  <a:pt x="41" y="300"/>
                  <a:pt x="50" y="300"/>
                </a:cubicBezTo>
                <a:lnTo>
                  <a:pt x="283" y="300"/>
                </a:lnTo>
                <a:cubicBezTo>
                  <a:pt x="293" y="300"/>
                  <a:pt x="300" y="293"/>
                  <a:pt x="300" y="284"/>
                </a:cubicBezTo>
                <a:lnTo>
                  <a:pt x="300" y="50"/>
                </a:lnTo>
                <a:close/>
                <a:moveTo>
                  <a:pt x="333" y="34"/>
                </a:moveTo>
                <a:lnTo>
                  <a:pt x="333" y="300"/>
                </a:lnTo>
                <a:cubicBezTo>
                  <a:pt x="333" y="319"/>
                  <a:pt x="318" y="334"/>
                  <a:pt x="300" y="334"/>
                </a:cubicBezTo>
                <a:lnTo>
                  <a:pt x="33" y="334"/>
                </a:lnTo>
                <a:cubicBezTo>
                  <a:pt x="15" y="334"/>
                  <a:pt x="0" y="319"/>
                  <a:pt x="0" y="300"/>
                </a:cubicBezTo>
                <a:lnTo>
                  <a:pt x="0" y="34"/>
                </a:lnTo>
                <a:cubicBezTo>
                  <a:pt x="0" y="15"/>
                  <a:pt x="15" y="0"/>
                  <a:pt x="33" y="0"/>
                </a:cubicBezTo>
                <a:lnTo>
                  <a:pt x="300" y="0"/>
                </a:lnTo>
                <a:cubicBezTo>
                  <a:pt x="318" y="0"/>
                  <a:pt x="333" y="15"/>
                  <a:pt x="333" y="34"/>
                </a:cubicBezTo>
                <a:close/>
                <a:moveTo>
                  <a:pt x="234" y="117"/>
                </a:moveTo>
                <a:cubicBezTo>
                  <a:pt x="240" y="124"/>
                  <a:pt x="240" y="134"/>
                  <a:pt x="234" y="141"/>
                </a:cubicBezTo>
                <a:lnTo>
                  <a:pt x="169" y="206"/>
                </a:lnTo>
                <a:cubicBezTo>
                  <a:pt x="159" y="215"/>
                  <a:pt x="143" y="215"/>
                  <a:pt x="133" y="206"/>
                </a:cubicBezTo>
                <a:lnTo>
                  <a:pt x="104" y="176"/>
                </a:lnTo>
                <a:cubicBezTo>
                  <a:pt x="98" y="170"/>
                  <a:pt x="98" y="159"/>
                  <a:pt x="104" y="153"/>
                </a:cubicBezTo>
                <a:cubicBezTo>
                  <a:pt x="111" y="146"/>
                  <a:pt x="121" y="146"/>
                  <a:pt x="128" y="153"/>
                </a:cubicBezTo>
                <a:lnTo>
                  <a:pt x="139" y="164"/>
                </a:lnTo>
                <a:cubicBezTo>
                  <a:pt x="146" y="171"/>
                  <a:pt x="156" y="171"/>
                  <a:pt x="163" y="164"/>
                </a:cubicBezTo>
                <a:lnTo>
                  <a:pt x="210" y="117"/>
                </a:lnTo>
                <a:cubicBezTo>
                  <a:pt x="217" y="111"/>
                  <a:pt x="227" y="111"/>
                  <a:pt x="234" y="117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8">
            <a:extLst>
              <a:ext uri="{FF2B5EF4-FFF2-40B4-BE49-F238E27FC236}">
                <a16:creationId xmlns:a16="http://schemas.microsoft.com/office/drawing/2014/main" id="{F0950D5A-0AFE-45D6-A080-67AC673D059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68538" y="4167188"/>
            <a:ext cx="250825" cy="254000"/>
          </a:xfrm>
          <a:custGeom>
            <a:avLst/>
            <a:gdLst>
              <a:gd name="T0" fmla="*/ 226 w 334"/>
              <a:gd name="T1" fmla="*/ 136 h 334"/>
              <a:gd name="T2" fmla="*/ 156 w 334"/>
              <a:gd name="T3" fmla="*/ 207 h 334"/>
              <a:gd name="T4" fmla="*/ 132 w 334"/>
              <a:gd name="T5" fmla="*/ 207 h 334"/>
              <a:gd name="T6" fmla="*/ 97 w 334"/>
              <a:gd name="T7" fmla="*/ 172 h 334"/>
              <a:gd name="T8" fmla="*/ 97 w 334"/>
              <a:gd name="T9" fmla="*/ 148 h 334"/>
              <a:gd name="T10" fmla="*/ 120 w 334"/>
              <a:gd name="T11" fmla="*/ 148 h 334"/>
              <a:gd name="T12" fmla="*/ 132 w 334"/>
              <a:gd name="T13" fmla="*/ 160 h 334"/>
              <a:gd name="T14" fmla="*/ 156 w 334"/>
              <a:gd name="T15" fmla="*/ 160 h 334"/>
              <a:gd name="T16" fmla="*/ 203 w 334"/>
              <a:gd name="T17" fmla="*/ 113 h 334"/>
              <a:gd name="T18" fmla="*/ 226 w 334"/>
              <a:gd name="T19" fmla="*/ 113 h 334"/>
              <a:gd name="T20" fmla="*/ 226 w 334"/>
              <a:gd name="T21" fmla="*/ 136 h 334"/>
              <a:gd name="T22" fmla="*/ 300 w 334"/>
              <a:gd name="T23" fmla="*/ 0 h 334"/>
              <a:gd name="T24" fmla="*/ 34 w 334"/>
              <a:gd name="T25" fmla="*/ 0 h 334"/>
              <a:gd name="T26" fmla="*/ 0 w 334"/>
              <a:gd name="T27" fmla="*/ 34 h 334"/>
              <a:gd name="T28" fmla="*/ 0 w 334"/>
              <a:gd name="T29" fmla="*/ 300 h 334"/>
              <a:gd name="T30" fmla="*/ 34 w 334"/>
              <a:gd name="T31" fmla="*/ 334 h 334"/>
              <a:gd name="T32" fmla="*/ 300 w 334"/>
              <a:gd name="T33" fmla="*/ 334 h 334"/>
              <a:gd name="T34" fmla="*/ 334 w 334"/>
              <a:gd name="T35" fmla="*/ 300 h 334"/>
              <a:gd name="T36" fmla="*/ 334 w 334"/>
              <a:gd name="T37" fmla="*/ 34 h 334"/>
              <a:gd name="T38" fmla="*/ 300 w 334"/>
              <a:gd name="T3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4" h="334">
                <a:moveTo>
                  <a:pt x="226" y="136"/>
                </a:moveTo>
                <a:lnTo>
                  <a:pt x="156" y="207"/>
                </a:lnTo>
                <a:cubicBezTo>
                  <a:pt x="149" y="214"/>
                  <a:pt x="138" y="214"/>
                  <a:pt x="132" y="207"/>
                </a:cubicBezTo>
                <a:lnTo>
                  <a:pt x="97" y="172"/>
                </a:lnTo>
                <a:cubicBezTo>
                  <a:pt x="90" y="165"/>
                  <a:pt x="90" y="155"/>
                  <a:pt x="97" y="148"/>
                </a:cubicBezTo>
                <a:cubicBezTo>
                  <a:pt x="103" y="142"/>
                  <a:pt x="114" y="142"/>
                  <a:pt x="120" y="148"/>
                </a:cubicBezTo>
                <a:lnTo>
                  <a:pt x="132" y="160"/>
                </a:lnTo>
                <a:cubicBezTo>
                  <a:pt x="138" y="167"/>
                  <a:pt x="149" y="167"/>
                  <a:pt x="156" y="160"/>
                </a:cubicBezTo>
                <a:lnTo>
                  <a:pt x="203" y="113"/>
                </a:lnTo>
                <a:cubicBezTo>
                  <a:pt x="209" y="106"/>
                  <a:pt x="220" y="106"/>
                  <a:pt x="226" y="113"/>
                </a:cubicBezTo>
                <a:cubicBezTo>
                  <a:pt x="233" y="119"/>
                  <a:pt x="233" y="130"/>
                  <a:pt x="226" y="136"/>
                </a:cubicBezTo>
                <a:close/>
                <a:moveTo>
                  <a:pt x="300" y="0"/>
                </a:move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4" y="334"/>
                </a:cubicBezTo>
                <a:lnTo>
                  <a:pt x="300" y="334"/>
                </a:lnTo>
                <a:cubicBezTo>
                  <a:pt x="319" y="334"/>
                  <a:pt x="334" y="319"/>
                  <a:pt x="334" y="300"/>
                </a:cubicBezTo>
                <a:lnTo>
                  <a:pt x="334" y="34"/>
                </a:lnTo>
                <a:cubicBezTo>
                  <a:pt x="334" y="15"/>
                  <a:pt x="319" y="0"/>
                  <a:pt x="300" y="0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9">
            <a:extLst>
              <a:ext uri="{FF2B5EF4-FFF2-40B4-BE49-F238E27FC236}">
                <a16:creationId xmlns:a16="http://schemas.microsoft.com/office/drawing/2014/main" id="{A04228B0-3C00-4647-9B27-E61AFC944F6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65301" y="4167188"/>
            <a:ext cx="250825" cy="254000"/>
          </a:xfrm>
          <a:custGeom>
            <a:avLst/>
            <a:gdLst>
              <a:gd name="T0" fmla="*/ 300 w 333"/>
              <a:gd name="T1" fmla="*/ 301 h 335"/>
              <a:gd name="T2" fmla="*/ 33 w 333"/>
              <a:gd name="T3" fmla="*/ 301 h 335"/>
              <a:gd name="T4" fmla="*/ 33 w 333"/>
              <a:gd name="T5" fmla="*/ 35 h 335"/>
              <a:gd name="T6" fmla="*/ 166 w 333"/>
              <a:gd name="T7" fmla="*/ 35 h 335"/>
              <a:gd name="T8" fmla="*/ 166 w 333"/>
              <a:gd name="T9" fmla="*/ 1 h 335"/>
              <a:gd name="T10" fmla="*/ 0 w 333"/>
              <a:gd name="T11" fmla="*/ 1 h 335"/>
              <a:gd name="T12" fmla="*/ 0 w 333"/>
              <a:gd name="T13" fmla="*/ 335 h 335"/>
              <a:gd name="T14" fmla="*/ 333 w 333"/>
              <a:gd name="T15" fmla="*/ 335 h 335"/>
              <a:gd name="T16" fmla="*/ 333 w 333"/>
              <a:gd name="T17" fmla="*/ 168 h 335"/>
              <a:gd name="T18" fmla="*/ 300 w 333"/>
              <a:gd name="T19" fmla="*/ 168 h 335"/>
              <a:gd name="T20" fmla="*/ 300 w 333"/>
              <a:gd name="T21" fmla="*/ 301 h 335"/>
              <a:gd name="T22" fmla="*/ 100 w 333"/>
              <a:gd name="T23" fmla="*/ 166 h 335"/>
              <a:gd name="T24" fmla="*/ 264 w 333"/>
              <a:gd name="T25" fmla="*/ 0 h 335"/>
              <a:gd name="T26" fmla="*/ 333 w 333"/>
              <a:gd name="T27" fmla="*/ 69 h 335"/>
              <a:gd name="T28" fmla="*/ 164 w 333"/>
              <a:gd name="T29" fmla="*/ 235 h 335"/>
              <a:gd name="T30" fmla="*/ 100 w 333"/>
              <a:gd name="T31" fmla="*/ 235 h 335"/>
              <a:gd name="T32" fmla="*/ 100 w 333"/>
              <a:gd name="T33" fmla="*/ 166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3" h="335">
                <a:moveTo>
                  <a:pt x="300" y="301"/>
                </a:moveTo>
                <a:lnTo>
                  <a:pt x="33" y="301"/>
                </a:lnTo>
                <a:lnTo>
                  <a:pt x="33" y="35"/>
                </a:lnTo>
                <a:lnTo>
                  <a:pt x="166" y="35"/>
                </a:lnTo>
                <a:lnTo>
                  <a:pt x="166" y="1"/>
                </a:lnTo>
                <a:lnTo>
                  <a:pt x="0" y="1"/>
                </a:lnTo>
                <a:lnTo>
                  <a:pt x="0" y="335"/>
                </a:lnTo>
                <a:lnTo>
                  <a:pt x="333" y="335"/>
                </a:lnTo>
                <a:lnTo>
                  <a:pt x="333" y="168"/>
                </a:lnTo>
                <a:lnTo>
                  <a:pt x="300" y="168"/>
                </a:lnTo>
                <a:lnTo>
                  <a:pt x="300" y="301"/>
                </a:lnTo>
                <a:close/>
                <a:moveTo>
                  <a:pt x="100" y="166"/>
                </a:moveTo>
                <a:lnTo>
                  <a:pt x="264" y="0"/>
                </a:lnTo>
                <a:lnTo>
                  <a:pt x="333" y="69"/>
                </a:lnTo>
                <a:lnTo>
                  <a:pt x="164" y="235"/>
                </a:lnTo>
                <a:lnTo>
                  <a:pt x="100" y="235"/>
                </a:lnTo>
                <a:lnTo>
                  <a:pt x="100" y="166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20">
            <a:extLst>
              <a:ext uri="{FF2B5EF4-FFF2-40B4-BE49-F238E27FC236}">
                <a16:creationId xmlns:a16="http://schemas.microsoft.com/office/drawing/2014/main" id="{3B285F37-405D-43F6-9528-1F97D99566E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62063" y="4167188"/>
            <a:ext cx="250825" cy="254000"/>
          </a:xfrm>
          <a:custGeom>
            <a:avLst/>
            <a:gdLst>
              <a:gd name="T0" fmla="*/ 0 w 333"/>
              <a:gd name="T1" fmla="*/ 335 h 335"/>
              <a:gd name="T2" fmla="*/ 333 w 333"/>
              <a:gd name="T3" fmla="*/ 335 h 335"/>
              <a:gd name="T4" fmla="*/ 333 w 333"/>
              <a:gd name="T5" fmla="*/ 301 h 335"/>
              <a:gd name="T6" fmla="*/ 0 w 333"/>
              <a:gd name="T7" fmla="*/ 301 h 335"/>
              <a:gd name="T8" fmla="*/ 0 w 333"/>
              <a:gd name="T9" fmla="*/ 335 h 335"/>
              <a:gd name="T10" fmla="*/ 164 w 333"/>
              <a:gd name="T11" fmla="*/ 235 h 335"/>
              <a:gd name="T12" fmla="*/ 100 w 333"/>
              <a:gd name="T13" fmla="*/ 235 h 335"/>
              <a:gd name="T14" fmla="*/ 100 w 333"/>
              <a:gd name="T15" fmla="*/ 166 h 335"/>
              <a:gd name="T16" fmla="*/ 264 w 333"/>
              <a:gd name="T17" fmla="*/ 0 h 335"/>
              <a:gd name="T18" fmla="*/ 333 w 333"/>
              <a:gd name="T19" fmla="*/ 69 h 335"/>
              <a:gd name="T20" fmla="*/ 164 w 333"/>
              <a:gd name="T21" fmla="*/ 235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3" h="335">
                <a:moveTo>
                  <a:pt x="0" y="335"/>
                </a:moveTo>
                <a:lnTo>
                  <a:pt x="333" y="335"/>
                </a:lnTo>
                <a:lnTo>
                  <a:pt x="333" y="301"/>
                </a:lnTo>
                <a:lnTo>
                  <a:pt x="0" y="301"/>
                </a:lnTo>
                <a:lnTo>
                  <a:pt x="0" y="335"/>
                </a:lnTo>
                <a:close/>
                <a:moveTo>
                  <a:pt x="164" y="235"/>
                </a:moveTo>
                <a:lnTo>
                  <a:pt x="100" y="235"/>
                </a:lnTo>
                <a:lnTo>
                  <a:pt x="100" y="166"/>
                </a:lnTo>
                <a:lnTo>
                  <a:pt x="264" y="0"/>
                </a:lnTo>
                <a:lnTo>
                  <a:pt x="333" y="69"/>
                </a:lnTo>
                <a:lnTo>
                  <a:pt x="164" y="235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21">
            <a:extLst>
              <a:ext uri="{FF2B5EF4-FFF2-40B4-BE49-F238E27FC236}">
                <a16:creationId xmlns:a16="http://schemas.microsoft.com/office/drawing/2014/main" id="{2D4A457B-F721-44CB-AEA8-DEFB61AA015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88026" y="3656013"/>
            <a:ext cx="250825" cy="258763"/>
          </a:xfrm>
          <a:custGeom>
            <a:avLst/>
            <a:gdLst>
              <a:gd name="T0" fmla="*/ 333 w 333"/>
              <a:gd name="T1" fmla="*/ 173 h 340"/>
              <a:gd name="T2" fmla="*/ 333 w 333"/>
              <a:gd name="T3" fmla="*/ 340 h 340"/>
              <a:gd name="T4" fmla="*/ 0 w 333"/>
              <a:gd name="T5" fmla="*/ 340 h 340"/>
              <a:gd name="T6" fmla="*/ 0 w 333"/>
              <a:gd name="T7" fmla="*/ 7 h 340"/>
              <a:gd name="T8" fmla="*/ 167 w 333"/>
              <a:gd name="T9" fmla="*/ 7 h 340"/>
              <a:gd name="T10" fmla="*/ 167 w 333"/>
              <a:gd name="T11" fmla="*/ 40 h 340"/>
              <a:gd name="T12" fmla="*/ 33 w 333"/>
              <a:gd name="T13" fmla="*/ 40 h 340"/>
              <a:gd name="T14" fmla="*/ 33 w 333"/>
              <a:gd name="T15" fmla="*/ 307 h 340"/>
              <a:gd name="T16" fmla="*/ 300 w 333"/>
              <a:gd name="T17" fmla="*/ 307 h 340"/>
              <a:gd name="T18" fmla="*/ 300 w 333"/>
              <a:gd name="T19" fmla="*/ 173 h 340"/>
              <a:gd name="T20" fmla="*/ 333 w 333"/>
              <a:gd name="T21" fmla="*/ 173 h 340"/>
              <a:gd name="T22" fmla="*/ 117 w 333"/>
              <a:gd name="T23" fmla="*/ 179 h 340"/>
              <a:gd name="T24" fmla="*/ 250 w 333"/>
              <a:gd name="T25" fmla="*/ 45 h 340"/>
              <a:gd name="T26" fmla="*/ 276 w 333"/>
              <a:gd name="T27" fmla="*/ 79 h 340"/>
              <a:gd name="T28" fmla="*/ 141 w 333"/>
              <a:gd name="T29" fmla="*/ 223 h 340"/>
              <a:gd name="T30" fmla="*/ 117 w 333"/>
              <a:gd name="T31" fmla="*/ 223 h 340"/>
              <a:gd name="T32" fmla="*/ 117 w 333"/>
              <a:gd name="T33" fmla="*/ 179 h 340"/>
              <a:gd name="T34" fmla="*/ 83 w 333"/>
              <a:gd name="T35" fmla="*/ 257 h 340"/>
              <a:gd name="T36" fmla="*/ 155 w 333"/>
              <a:gd name="T37" fmla="*/ 257 h 340"/>
              <a:gd name="T38" fmla="*/ 320 w 333"/>
              <a:gd name="T39" fmla="*/ 79 h 340"/>
              <a:gd name="T40" fmla="*/ 251 w 333"/>
              <a:gd name="T41" fmla="*/ 0 h 340"/>
              <a:gd name="T42" fmla="*/ 83 w 333"/>
              <a:gd name="T43" fmla="*/ 164 h 340"/>
              <a:gd name="T44" fmla="*/ 83 w 333"/>
              <a:gd name="T45" fmla="*/ 257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3" h="340">
                <a:moveTo>
                  <a:pt x="333" y="173"/>
                </a:moveTo>
                <a:lnTo>
                  <a:pt x="333" y="340"/>
                </a:lnTo>
                <a:lnTo>
                  <a:pt x="0" y="340"/>
                </a:lnTo>
                <a:lnTo>
                  <a:pt x="0" y="7"/>
                </a:lnTo>
                <a:lnTo>
                  <a:pt x="167" y="7"/>
                </a:lnTo>
                <a:lnTo>
                  <a:pt x="167" y="40"/>
                </a:lnTo>
                <a:lnTo>
                  <a:pt x="33" y="40"/>
                </a:lnTo>
                <a:lnTo>
                  <a:pt x="33" y="307"/>
                </a:lnTo>
                <a:lnTo>
                  <a:pt x="300" y="307"/>
                </a:lnTo>
                <a:lnTo>
                  <a:pt x="300" y="173"/>
                </a:lnTo>
                <a:lnTo>
                  <a:pt x="333" y="173"/>
                </a:lnTo>
                <a:close/>
                <a:moveTo>
                  <a:pt x="117" y="179"/>
                </a:moveTo>
                <a:lnTo>
                  <a:pt x="250" y="45"/>
                </a:lnTo>
                <a:lnTo>
                  <a:pt x="276" y="79"/>
                </a:lnTo>
                <a:lnTo>
                  <a:pt x="141" y="223"/>
                </a:lnTo>
                <a:lnTo>
                  <a:pt x="117" y="223"/>
                </a:lnTo>
                <a:lnTo>
                  <a:pt x="117" y="179"/>
                </a:lnTo>
                <a:close/>
                <a:moveTo>
                  <a:pt x="83" y="257"/>
                </a:moveTo>
                <a:lnTo>
                  <a:pt x="155" y="257"/>
                </a:lnTo>
                <a:lnTo>
                  <a:pt x="320" y="79"/>
                </a:lnTo>
                <a:lnTo>
                  <a:pt x="251" y="0"/>
                </a:lnTo>
                <a:lnTo>
                  <a:pt x="83" y="164"/>
                </a:lnTo>
                <a:lnTo>
                  <a:pt x="83" y="257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22">
            <a:extLst>
              <a:ext uri="{FF2B5EF4-FFF2-40B4-BE49-F238E27FC236}">
                <a16:creationId xmlns:a16="http://schemas.microsoft.com/office/drawing/2014/main" id="{FD902C91-D47C-4408-829F-C1A2C0CDD5D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84788" y="3656013"/>
            <a:ext cx="255588" cy="258763"/>
          </a:xfrm>
          <a:custGeom>
            <a:avLst/>
            <a:gdLst>
              <a:gd name="T0" fmla="*/ 334 w 339"/>
              <a:gd name="T1" fmla="*/ 340 h 340"/>
              <a:gd name="T2" fmla="*/ 0 w 339"/>
              <a:gd name="T3" fmla="*/ 340 h 340"/>
              <a:gd name="T4" fmla="*/ 0 w 339"/>
              <a:gd name="T5" fmla="*/ 307 h 340"/>
              <a:gd name="T6" fmla="*/ 334 w 339"/>
              <a:gd name="T7" fmla="*/ 307 h 340"/>
              <a:gd name="T8" fmla="*/ 334 w 339"/>
              <a:gd name="T9" fmla="*/ 340 h 340"/>
              <a:gd name="T10" fmla="*/ 117 w 339"/>
              <a:gd name="T11" fmla="*/ 223 h 340"/>
              <a:gd name="T12" fmla="*/ 117 w 339"/>
              <a:gd name="T13" fmla="*/ 179 h 340"/>
              <a:gd name="T14" fmla="*/ 260 w 339"/>
              <a:gd name="T15" fmla="*/ 45 h 340"/>
              <a:gd name="T16" fmla="*/ 290 w 339"/>
              <a:gd name="T17" fmla="*/ 79 h 340"/>
              <a:gd name="T18" fmla="*/ 160 w 339"/>
              <a:gd name="T19" fmla="*/ 223 h 340"/>
              <a:gd name="T20" fmla="*/ 117 w 339"/>
              <a:gd name="T21" fmla="*/ 223 h 340"/>
              <a:gd name="T22" fmla="*/ 339 w 339"/>
              <a:gd name="T23" fmla="*/ 79 h 340"/>
              <a:gd name="T24" fmla="*/ 261 w 339"/>
              <a:gd name="T25" fmla="*/ 0 h 340"/>
              <a:gd name="T26" fmla="*/ 84 w 339"/>
              <a:gd name="T27" fmla="*/ 164 h 340"/>
              <a:gd name="T28" fmla="*/ 84 w 339"/>
              <a:gd name="T29" fmla="*/ 257 h 340"/>
              <a:gd name="T30" fmla="*/ 174 w 339"/>
              <a:gd name="T31" fmla="*/ 257 h 340"/>
              <a:gd name="T32" fmla="*/ 339 w 339"/>
              <a:gd name="T33" fmla="*/ 79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9" h="340">
                <a:moveTo>
                  <a:pt x="334" y="340"/>
                </a:moveTo>
                <a:lnTo>
                  <a:pt x="0" y="340"/>
                </a:lnTo>
                <a:lnTo>
                  <a:pt x="0" y="307"/>
                </a:lnTo>
                <a:lnTo>
                  <a:pt x="334" y="307"/>
                </a:lnTo>
                <a:lnTo>
                  <a:pt x="334" y="340"/>
                </a:lnTo>
                <a:close/>
                <a:moveTo>
                  <a:pt x="117" y="223"/>
                </a:moveTo>
                <a:lnTo>
                  <a:pt x="117" y="179"/>
                </a:lnTo>
                <a:lnTo>
                  <a:pt x="260" y="45"/>
                </a:lnTo>
                <a:lnTo>
                  <a:pt x="290" y="79"/>
                </a:lnTo>
                <a:lnTo>
                  <a:pt x="160" y="223"/>
                </a:lnTo>
                <a:lnTo>
                  <a:pt x="117" y="223"/>
                </a:lnTo>
                <a:close/>
                <a:moveTo>
                  <a:pt x="339" y="79"/>
                </a:moveTo>
                <a:lnTo>
                  <a:pt x="261" y="0"/>
                </a:lnTo>
                <a:lnTo>
                  <a:pt x="84" y="164"/>
                </a:lnTo>
                <a:lnTo>
                  <a:pt x="84" y="257"/>
                </a:lnTo>
                <a:lnTo>
                  <a:pt x="174" y="257"/>
                </a:lnTo>
                <a:lnTo>
                  <a:pt x="339" y="79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23">
            <a:extLst>
              <a:ext uri="{FF2B5EF4-FFF2-40B4-BE49-F238E27FC236}">
                <a16:creationId xmlns:a16="http://schemas.microsoft.com/office/drawing/2014/main" id="{53B8F7EE-2221-4DC3-A489-DB25D7C5FE2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83138" y="3656013"/>
            <a:ext cx="255588" cy="258763"/>
          </a:xfrm>
          <a:custGeom>
            <a:avLst/>
            <a:gdLst>
              <a:gd name="T0" fmla="*/ 333 w 339"/>
              <a:gd name="T1" fmla="*/ 340 h 340"/>
              <a:gd name="T2" fmla="*/ 0 w 339"/>
              <a:gd name="T3" fmla="*/ 340 h 340"/>
              <a:gd name="T4" fmla="*/ 0 w 339"/>
              <a:gd name="T5" fmla="*/ 307 h 340"/>
              <a:gd name="T6" fmla="*/ 333 w 339"/>
              <a:gd name="T7" fmla="*/ 307 h 340"/>
              <a:gd name="T8" fmla="*/ 333 w 339"/>
              <a:gd name="T9" fmla="*/ 340 h 340"/>
              <a:gd name="T10" fmla="*/ 116 w 339"/>
              <a:gd name="T11" fmla="*/ 223 h 340"/>
              <a:gd name="T12" fmla="*/ 116 w 339"/>
              <a:gd name="T13" fmla="*/ 179 h 340"/>
              <a:gd name="T14" fmla="*/ 211 w 339"/>
              <a:gd name="T15" fmla="*/ 90 h 340"/>
              <a:gd name="T16" fmla="*/ 245 w 339"/>
              <a:gd name="T17" fmla="*/ 127 h 340"/>
              <a:gd name="T18" fmla="*/ 160 w 339"/>
              <a:gd name="T19" fmla="*/ 223 h 340"/>
              <a:gd name="T20" fmla="*/ 116 w 339"/>
              <a:gd name="T21" fmla="*/ 223 h 340"/>
              <a:gd name="T22" fmla="*/ 262 w 339"/>
              <a:gd name="T23" fmla="*/ 45 h 340"/>
              <a:gd name="T24" fmla="*/ 292 w 339"/>
              <a:gd name="T25" fmla="*/ 74 h 340"/>
              <a:gd name="T26" fmla="*/ 269 w 339"/>
              <a:gd name="T27" fmla="*/ 98 h 340"/>
              <a:gd name="T28" fmla="*/ 238 w 339"/>
              <a:gd name="T29" fmla="*/ 67 h 340"/>
              <a:gd name="T30" fmla="*/ 262 w 339"/>
              <a:gd name="T31" fmla="*/ 45 h 340"/>
              <a:gd name="T32" fmla="*/ 339 w 339"/>
              <a:gd name="T33" fmla="*/ 79 h 340"/>
              <a:gd name="T34" fmla="*/ 260 w 339"/>
              <a:gd name="T35" fmla="*/ 0 h 340"/>
              <a:gd name="T36" fmla="*/ 83 w 339"/>
              <a:gd name="T37" fmla="*/ 164 h 340"/>
              <a:gd name="T38" fmla="*/ 83 w 339"/>
              <a:gd name="T39" fmla="*/ 257 h 340"/>
              <a:gd name="T40" fmla="*/ 174 w 339"/>
              <a:gd name="T41" fmla="*/ 257 h 340"/>
              <a:gd name="T42" fmla="*/ 339 w 339"/>
              <a:gd name="T43" fmla="*/ 79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9" h="340">
                <a:moveTo>
                  <a:pt x="333" y="340"/>
                </a:moveTo>
                <a:lnTo>
                  <a:pt x="0" y="340"/>
                </a:lnTo>
                <a:lnTo>
                  <a:pt x="0" y="307"/>
                </a:lnTo>
                <a:lnTo>
                  <a:pt x="333" y="307"/>
                </a:lnTo>
                <a:lnTo>
                  <a:pt x="333" y="340"/>
                </a:lnTo>
                <a:close/>
                <a:moveTo>
                  <a:pt x="116" y="223"/>
                </a:moveTo>
                <a:lnTo>
                  <a:pt x="116" y="179"/>
                </a:lnTo>
                <a:lnTo>
                  <a:pt x="211" y="90"/>
                </a:lnTo>
                <a:lnTo>
                  <a:pt x="245" y="127"/>
                </a:lnTo>
                <a:lnTo>
                  <a:pt x="160" y="223"/>
                </a:lnTo>
                <a:lnTo>
                  <a:pt x="116" y="223"/>
                </a:lnTo>
                <a:close/>
                <a:moveTo>
                  <a:pt x="262" y="45"/>
                </a:moveTo>
                <a:lnTo>
                  <a:pt x="292" y="74"/>
                </a:lnTo>
                <a:lnTo>
                  <a:pt x="269" y="98"/>
                </a:lnTo>
                <a:lnTo>
                  <a:pt x="238" y="67"/>
                </a:lnTo>
                <a:lnTo>
                  <a:pt x="262" y="45"/>
                </a:lnTo>
                <a:close/>
                <a:moveTo>
                  <a:pt x="339" y="79"/>
                </a:moveTo>
                <a:lnTo>
                  <a:pt x="260" y="0"/>
                </a:lnTo>
                <a:lnTo>
                  <a:pt x="83" y="164"/>
                </a:lnTo>
                <a:lnTo>
                  <a:pt x="83" y="257"/>
                </a:lnTo>
                <a:lnTo>
                  <a:pt x="174" y="257"/>
                </a:lnTo>
                <a:lnTo>
                  <a:pt x="339" y="79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4">
            <a:extLst>
              <a:ext uri="{FF2B5EF4-FFF2-40B4-BE49-F238E27FC236}">
                <a16:creationId xmlns:a16="http://schemas.microsoft.com/office/drawing/2014/main" id="{A3824220-F491-41F8-BC43-5B696239CA64}"/>
              </a:ext>
            </a:extLst>
          </p:cNvPr>
          <p:cNvSpPr>
            <a:spLocks noChangeAspect="1"/>
          </p:cNvSpPr>
          <p:nvPr/>
        </p:nvSpPr>
        <p:spPr bwMode="auto">
          <a:xfrm>
            <a:off x="4337051" y="3736975"/>
            <a:ext cx="125413" cy="101600"/>
          </a:xfrm>
          <a:custGeom>
            <a:avLst/>
            <a:gdLst>
              <a:gd name="T0" fmla="*/ 166 w 166"/>
              <a:gd name="T1" fmla="*/ 26 h 133"/>
              <a:gd name="T2" fmla="*/ 64 w 166"/>
              <a:gd name="T3" fmla="*/ 133 h 133"/>
              <a:gd name="T4" fmla="*/ 64 w 166"/>
              <a:gd name="T5" fmla="*/ 133 h 133"/>
              <a:gd name="T6" fmla="*/ 64 w 166"/>
              <a:gd name="T7" fmla="*/ 133 h 133"/>
              <a:gd name="T8" fmla="*/ 0 w 166"/>
              <a:gd name="T9" fmla="*/ 66 h 133"/>
              <a:gd name="T10" fmla="*/ 25 w 166"/>
              <a:gd name="T11" fmla="*/ 40 h 133"/>
              <a:gd name="T12" fmla="*/ 64 w 166"/>
              <a:gd name="T13" fmla="*/ 80 h 133"/>
              <a:gd name="T14" fmla="*/ 141 w 166"/>
              <a:gd name="T15" fmla="*/ 0 h 133"/>
              <a:gd name="T16" fmla="*/ 166 w 166"/>
              <a:gd name="T17" fmla="*/ 26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6" h="133">
                <a:moveTo>
                  <a:pt x="166" y="26"/>
                </a:moveTo>
                <a:lnTo>
                  <a:pt x="64" y="133"/>
                </a:lnTo>
                <a:lnTo>
                  <a:pt x="64" y="133"/>
                </a:lnTo>
                <a:lnTo>
                  <a:pt x="64" y="133"/>
                </a:lnTo>
                <a:lnTo>
                  <a:pt x="0" y="66"/>
                </a:lnTo>
                <a:lnTo>
                  <a:pt x="25" y="40"/>
                </a:lnTo>
                <a:lnTo>
                  <a:pt x="64" y="80"/>
                </a:lnTo>
                <a:lnTo>
                  <a:pt x="141" y="0"/>
                </a:lnTo>
                <a:lnTo>
                  <a:pt x="166" y="26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125">
            <a:extLst>
              <a:ext uri="{FF2B5EF4-FFF2-40B4-BE49-F238E27FC236}">
                <a16:creationId xmlns:a16="http://schemas.microsoft.com/office/drawing/2014/main" id="{C5073DA2-849B-4A16-B431-8FFAD54F772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76663" y="3660775"/>
            <a:ext cx="252413" cy="254000"/>
          </a:xfrm>
          <a:custGeom>
            <a:avLst/>
            <a:gdLst>
              <a:gd name="T0" fmla="*/ 300 w 334"/>
              <a:gd name="T1" fmla="*/ 33 h 333"/>
              <a:gd name="T2" fmla="*/ 34 w 334"/>
              <a:gd name="T3" fmla="*/ 33 h 333"/>
              <a:gd name="T4" fmla="*/ 34 w 334"/>
              <a:gd name="T5" fmla="*/ 300 h 333"/>
              <a:gd name="T6" fmla="*/ 300 w 334"/>
              <a:gd name="T7" fmla="*/ 300 h 333"/>
              <a:gd name="T8" fmla="*/ 300 w 334"/>
              <a:gd name="T9" fmla="*/ 33 h 333"/>
              <a:gd name="T10" fmla="*/ 334 w 334"/>
              <a:gd name="T11" fmla="*/ 333 h 333"/>
              <a:gd name="T12" fmla="*/ 0 w 334"/>
              <a:gd name="T13" fmla="*/ 333 h 333"/>
              <a:gd name="T14" fmla="*/ 0 w 334"/>
              <a:gd name="T15" fmla="*/ 0 h 333"/>
              <a:gd name="T16" fmla="*/ 334 w 334"/>
              <a:gd name="T17" fmla="*/ 0 h 333"/>
              <a:gd name="T18" fmla="*/ 334 w 334"/>
              <a:gd name="T19" fmla="*/ 333 h 333"/>
              <a:gd name="T20" fmla="*/ 158 w 334"/>
              <a:gd name="T21" fmla="*/ 229 h 333"/>
              <a:gd name="T22" fmla="*/ 99 w 334"/>
              <a:gd name="T23" fmla="*/ 170 h 333"/>
              <a:gd name="T24" fmla="*/ 122 w 334"/>
              <a:gd name="T25" fmla="*/ 146 h 333"/>
              <a:gd name="T26" fmla="*/ 158 w 334"/>
              <a:gd name="T27" fmla="*/ 182 h 333"/>
              <a:gd name="T28" fmla="*/ 228 w 334"/>
              <a:gd name="T29" fmla="*/ 111 h 333"/>
              <a:gd name="T30" fmla="*/ 252 w 334"/>
              <a:gd name="T31" fmla="*/ 135 h 333"/>
              <a:gd name="T32" fmla="*/ 158 w 334"/>
              <a:gd name="T33" fmla="*/ 229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4" h="333">
                <a:moveTo>
                  <a:pt x="300" y="33"/>
                </a:moveTo>
                <a:lnTo>
                  <a:pt x="34" y="33"/>
                </a:lnTo>
                <a:lnTo>
                  <a:pt x="34" y="300"/>
                </a:lnTo>
                <a:lnTo>
                  <a:pt x="300" y="300"/>
                </a:lnTo>
                <a:lnTo>
                  <a:pt x="300" y="33"/>
                </a:lnTo>
                <a:close/>
                <a:moveTo>
                  <a:pt x="334" y="333"/>
                </a:moveTo>
                <a:lnTo>
                  <a:pt x="0" y="333"/>
                </a:lnTo>
                <a:lnTo>
                  <a:pt x="0" y="0"/>
                </a:lnTo>
                <a:lnTo>
                  <a:pt x="334" y="0"/>
                </a:lnTo>
                <a:lnTo>
                  <a:pt x="334" y="333"/>
                </a:lnTo>
                <a:close/>
                <a:moveTo>
                  <a:pt x="158" y="229"/>
                </a:moveTo>
                <a:lnTo>
                  <a:pt x="99" y="170"/>
                </a:lnTo>
                <a:lnTo>
                  <a:pt x="122" y="146"/>
                </a:lnTo>
                <a:lnTo>
                  <a:pt x="158" y="182"/>
                </a:lnTo>
                <a:lnTo>
                  <a:pt x="228" y="111"/>
                </a:lnTo>
                <a:lnTo>
                  <a:pt x="252" y="135"/>
                </a:lnTo>
                <a:lnTo>
                  <a:pt x="158" y="229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126">
            <a:extLst>
              <a:ext uri="{FF2B5EF4-FFF2-40B4-BE49-F238E27FC236}">
                <a16:creationId xmlns:a16="http://schemas.microsoft.com/office/drawing/2014/main" id="{9E90DCA4-B68A-42B2-9DD2-7A1C6195A3B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75013" y="3660775"/>
            <a:ext cx="250825" cy="254000"/>
          </a:xfrm>
          <a:custGeom>
            <a:avLst/>
            <a:gdLst>
              <a:gd name="T0" fmla="*/ 159 w 333"/>
              <a:gd name="T1" fmla="*/ 229 h 333"/>
              <a:gd name="T2" fmla="*/ 159 w 333"/>
              <a:gd name="T3" fmla="*/ 229 h 333"/>
              <a:gd name="T4" fmla="*/ 159 w 333"/>
              <a:gd name="T5" fmla="*/ 229 h 333"/>
              <a:gd name="T6" fmla="*/ 100 w 333"/>
              <a:gd name="T7" fmla="*/ 170 h 333"/>
              <a:gd name="T8" fmla="*/ 124 w 333"/>
              <a:gd name="T9" fmla="*/ 146 h 333"/>
              <a:gd name="T10" fmla="*/ 159 w 333"/>
              <a:gd name="T11" fmla="*/ 182 h 333"/>
              <a:gd name="T12" fmla="*/ 230 w 333"/>
              <a:gd name="T13" fmla="*/ 111 h 333"/>
              <a:gd name="T14" fmla="*/ 254 w 333"/>
              <a:gd name="T15" fmla="*/ 135 h 333"/>
              <a:gd name="T16" fmla="*/ 159 w 333"/>
              <a:gd name="T17" fmla="*/ 229 h 333"/>
              <a:gd name="T18" fmla="*/ 0 w 333"/>
              <a:gd name="T19" fmla="*/ 333 h 333"/>
              <a:gd name="T20" fmla="*/ 333 w 333"/>
              <a:gd name="T21" fmla="*/ 333 h 333"/>
              <a:gd name="T22" fmla="*/ 333 w 333"/>
              <a:gd name="T23" fmla="*/ 0 h 333"/>
              <a:gd name="T24" fmla="*/ 0 w 333"/>
              <a:gd name="T25" fmla="*/ 0 h 333"/>
              <a:gd name="T26" fmla="*/ 0 w 333"/>
              <a:gd name="T27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3" h="333">
                <a:moveTo>
                  <a:pt x="159" y="229"/>
                </a:moveTo>
                <a:lnTo>
                  <a:pt x="159" y="229"/>
                </a:lnTo>
                <a:lnTo>
                  <a:pt x="159" y="229"/>
                </a:lnTo>
                <a:lnTo>
                  <a:pt x="100" y="170"/>
                </a:lnTo>
                <a:lnTo>
                  <a:pt x="124" y="146"/>
                </a:lnTo>
                <a:lnTo>
                  <a:pt x="159" y="182"/>
                </a:lnTo>
                <a:lnTo>
                  <a:pt x="230" y="111"/>
                </a:lnTo>
                <a:lnTo>
                  <a:pt x="254" y="135"/>
                </a:lnTo>
                <a:lnTo>
                  <a:pt x="159" y="229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27">
            <a:extLst>
              <a:ext uri="{FF2B5EF4-FFF2-40B4-BE49-F238E27FC236}">
                <a16:creationId xmlns:a16="http://schemas.microsoft.com/office/drawing/2014/main" id="{E6A21B0D-3550-497E-99BA-32445DA292A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71776" y="3660775"/>
            <a:ext cx="250825" cy="254000"/>
          </a:xfrm>
          <a:custGeom>
            <a:avLst/>
            <a:gdLst>
              <a:gd name="T0" fmla="*/ 150 w 333"/>
              <a:gd name="T1" fmla="*/ 266 h 333"/>
              <a:gd name="T2" fmla="*/ 117 w 333"/>
              <a:gd name="T3" fmla="*/ 266 h 333"/>
              <a:gd name="T4" fmla="*/ 117 w 333"/>
              <a:gd name="T5" fmla="*/ 133 h 333"/>
              <a:gd name="T6" fmla="*/ 150 w 333"/>
              <a:gd name="T7" fmla="*/ 133 h 333"/>
              <a:gd name="T8" fmla="*/ 150 w 333"/>
              <a:gd name="T9" fmla="*/ 266 h 333"/>
              <a:gd name="T10" fmla="*/ 217 w 333"/>
              <a:gd name="T11" fmla="*/ 266 h 333"/>
              <a:gd name="T12" fmla="*/ 183 w 333"/>
              <a:gd name="T13" fmla="*/ 266 h 333"/>
              <a:gd name="T14" fmla="*/ 183 w 333"/>
              <a:gd name="T15" fmla="*/ 133 h 333"/>
              <a:gd name="T16" fmla="*/ 217 w 333"/>
              <a:gd name="T17" fmla="*/ 133 h 333"/>
              <a:gd name="T18" fmla="*/ 217 w 333"/>
              <a:gd name="T19" fmla="*/ 266 h 333"/>
              <a:gd name="T20" fmla="*/ 250 w 333"/>
              <a:gd name="T21" fmla="*/ 300 h 333"/>
              <a:gd name="T22" fmla="*/ 83 w 333"/>
              <a:gd name="T23" fmla="*/ 300 h 333"/>
              <a:gd name="T24" fmla="*/ 83 w 333"/>
              <a:gd name="T25" fmla="*/ 100 h 333"/>
              <a:gd name="T26" fmla="*/ 250 w 333"/>
              <a:gd name="T27" fmla="*/ 100 h 333"/>
              <a:gd name="T28" fmla="*/ 250 w 333"/>
              <a:gd name="T29" fmla="*/ 300 h 333"/>
              <a:gd name="T30" fmla="*/ 117 w 333"/>
              <a:gd name="T31" fmla="*/ 33 h 333"/>
              <a:gd name="T32" fmla="*/ 217 w 333"/>
              <a:gd name="T33" fmla="*/ 33 h 333"/>
              <a:gd name="T34" fmla="*/ 217 w 333"/>
              <a:gd name="T35" fmla="*/ 66 h 333"/>
              <a:gd name="T36" fmla="*/ 117 w 333"/>
              <a:gd name="T37" fmla="*/ 66 h 333"/>
              <a:gd name="T38" fmla="*/ 117 w 333"/>
              <a:gd name="T39" fmla="*/ 33 h 333"/>
              <a:gd name="T40" fmla="*/ 250 w 333"/>
              <a:gd name="T41" fmla="*/ 66 h 333"/>
              <a:gd name="T42" fmla="*/ 250 w 333"/>
              <a:gd name="T43" fmla="*/ 0 h 333"/>
              <a:gd name="T44" fmla="*/ 83 w 333"/>
              <a:gd name="T45" fmla="*/ 0 h 333"/>
              <a:gd name="T46" fmla="*/ 83 w 333"/>
              <a:gd name="T47" fmla="*/ 66 h 333"/>
              <a:gd name="T48" fmla="*/ 0 w 333"/>
              <a:gd name="T49" fmla="*/ 66 h 333"/>
              <a:gd name="T50" fmla="*/ 0 w 333"/>
              <a:gd name="T51" fmla="*/ 100 h 333"/>
              <a:gd name="T52" fmla="*/ 50 w 333"/>
              <a:gd name="T53" fmla="*/ 100 h 333"/>
              <a:gd name="T54" fmla="*/ 50 w 333"/>
              <a:gd name="T55" fmla="*/ 333 h 333"/>
              <a:gd name="T56" fmla="*/ 283 w 333"/>
              <a:gd name="T57" fmla="*/ 333 h 333"/>
              <a:gd name="T58" fmla="*/ 283 w 333"/>
              <a:gd name="T59" fmla="*/ 100 h 333"/>
              <a:gd name="T60" fmla="*/ 333 w 333"/>
              <a:gd name="T61" fmla="*/ 100 h 333"/>
              <a:gd name="T62" fmla="*/ 333 w 333"/>
              <a:gd name="T63" fmla="*/ 66 h 333"/>
              <a:gd name="T64" fmla="*/ 250 w 333"/>
              <a:gd name="T65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3">
                <a:moveTo>
                  <a:pt x="150" y="266"/>
                </a:moveTo>
                <a:lnTo>
                  <a:pt x="117" y="266"/>
                </a:lnTo>
                <a:lnTo>
                  <a:pt x="117" y="133"/>
                </a:lnTo>
                <a:lnTo>
                  <a:pt x="150" y="133"/>
                </a:lnTo>
                <a:lnTo>
                  <a:pt x="150" y="266"/>
                </a:lnTo>
                <a:close/>
                <a:moveTo>
                  <a:pt x="217" y="266"/>
                </a:moveTo>
                <a:lnTo>
                  <a:pt x="183" y="266"/>
                </a:lnTo>
                <a:lnTo>
                  <a:pt x="183" y="133"/>
                </a:lnTo>
                <a:lnTo>
                  <a:pt x="217" y="133"/>
                </a:lnTo>
                <a:lnTo>
                  <a:pt x="217" y="266"/>
                </a:lnTo>
                <a:close/>
                <a:moveTo>
                  <a:pt x="250" y="300"/>
                </a:moveTo>
                <a:lnTo>
                  <a:pt x="83" y="300"/>
                </a:lnTo>
                <a:lnTo>
                  <a:pt x="83" y="100"/>
                </a:lnTo>
                <a:lnTo>
                  <a:pt x="250" y="100"/>
                </a:lnTo>
                <a:lnTo>
                  <a:pt x="250" y="300"/>
                </a:lnTo>
                <a:close/>
                <a:moveTo>
                  <a:pt x="117" y="33"/>
                </a:moveTo>
                <a:lnTo>
                  <a:pt x="217" y="33"/>
                </a:lnTo>
                <a:lnTo>
                  <a:pt x="217" y="66"/>
                </a:lnTo>
                <a:lnTo>
                  <a:pt x="117" y="66"/>
                </a:lnTo>
                <a:lnTo>
                  <a:pt x="117" y="33"/>
                </a:lnTo>
                <a:close/>
                <a:moveTo>
                  <a:pt x="250" y="66"/>
                </a:moveTo>
                <a:lnTo>
                  <a:pt x="250" y="0"/>
                </a:lnTo>
                <a:lnTo>
                  <a:pt x="83" y="0"/>
                </a:lnTo>
                <a:lnTo>
                  <a:pt x="83" y="66"/>
                </a:lnTo>
                <a:lnTo>
                  <a:pt x="0" y="66"/>
                </a:lnTo>
                <a:lnTo>
                  <a:pt x="0" y="100"/>
                </a:lnTo>
                <a:lnTo>
                  <a:pt x="50" y="100"/>
                </a:lnTo>
                <a:lnTo>
                  <a:pt x="50" y="333"/>
                </a:lnTo>
                <a:lnTo>
                  <a:pt x="283" y="333"/>
                </a:lnTo>
                <a:lnTo>
                  <a:pt x="283" y="100"/>
                </a:lnTo>
                <a:lnTo>
                  <a:pt x="333" y="100"/>
                </a:lnTo>
                <a:lnTo>
                  <a:pt x="333" y="66"/>
                </a:lnTo>
                <a:lnTo>
                  <a:pt x="250" y="66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28">
            <a:extLst>
              <a:ext uri="{FF2B5EF4-FFF2-40B4-BE49-F238E27FC236}">
                <a16:creationId xmlns:a16="http://schemas.microsoft.com/office/drawing/2014/main" id="{7DB34987-7D6F-4313-9C52-CB3ACF261406}"/>
              </a:ext>
            </a:extLst>
          </p:cNvPr>
          <p:cNvSpPr>
            <a:spLocks noChangeAspect="1"/>
          </p:cNvSpPr>
          <p:nvPr/>
        </p:nvSpPr>
        <p:spPr bwMode="auto">
          <a:xfrm>
            <a:off x="2265363" y="3686175"/>
            <a:ext cx="257175" cy="233363"/>
          </a:xfrm>
          <a:custGeom>
            <a:avLst/>
            <a:gdLst>
              <a:gd name="T0" fmla="*/ 337 w 341"/>
              <a:gd name="T1" fmla="*/ 128 h 308"/>
              <a:gd name="T2" fmla="*/ 225 w 341"/>
              <a:gd name="T3" fmla="*/ 281 h 308"/>
              <a:gd name="T4" fmla="*/ 115 w 341"/>
              <a:gd name="T5" fmla="*/ 281 h 308"/>
              <a:gd name="T6" fmla="*/ 3 w 341"/>
              <a:gd name="T7" fmla="*/ 125 h 308"/>
              <a:gd name="T8" fmla="*/ 164 w 341"/>
              <a:gd name="T9" fmla="*/ 73 h 308"/>
              <a:gd name="T10" fmla="*/ 176 w 341"/>
              <a:gd name="T11" fmla="*/ 73 h 308"/>
              <a:gd name="T12" fmla="*/ 337 w 341"/>
              <a:gd name="T13" fmla="*/ 128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1" h="308">
                <a:moveTo>
                  <a:pt x="337" y="128"/>
                </a:moveTo>
                <a:cubicBezTo>
                  <a:pt x="333" y="196"/>
                  <a:pt x="285" y="230"/>
                  <a:pt x="225" y="281"/>
                </a:cubicBezTo>
                <a:cubicBezTo>
                  <a:pt x="194" y="308"/>
                  <a:pt x="147" y="308"/>
                  <a:pt x="115" y="281"/>
                </a:cubicBezTo>
                <a:cubicBezTo>
                  <a:pt x="56" y="231"/>
                  <a:pt x="6" y="196"/>
                  <a:pt x="3" y="125"/>
                </a:cubicBezTo>
                <a:cubicBezTo>
                  <a:pt x="0" y="37"/>
                  <a:pt x="104" y="0"/>
                  <a:pt x="164" y="73"/>
                </a:cubicBezTo>
                <a:cubicBezTo>
                  <a:pt x="167" y="77"/>
                  <a:pt x="173" y="77"/>
                  <a:pt x="176" y="73"/>
                </a:cubicBezTo>
                <a:cubicBezTo>
                  <a:pt x="235" y="0"/>
                  <a:pt x="341" y="37"/>
                  <a:pt x="337" y="128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29">
            <a:extLst>
              <a:ext uri="{FF2B5EF4-FFF2-40B4-BE49-F238E27FC236}">
                <a16:creationId xmlns:a16="http://schemas.microsoft.com/office/drawing/2014/main" id="{58BCAAB7-F013-45FD-8A49-F534B7F8BAD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63713" y="3686175"/>
            <a:ext cx="255588" cy="228600"/>
          </a:xfrm>
          <a:custGeom>
            <a:avLst/>
            <a:gdLst>
              <a:gd name="T0" fmla="*/ 203 w 340"/>
              <a:gd name="T1" fmla="*/ 257 h 301"/>
              <a:gd name="T2" fmla="*/ 169 w 340"/>
              <a:gd name="T3" fmla="*/ 269 h 301"/>
              <a:gd name="T4" fmla="*/ 136 w 340"/>
              <a:gd name="T5" fmla="*/ 257 h 301"/>
              <a:gd name="T6" fmla="*/ 36 w 340"/>
              <a:gd name="T7" fmla="*/ 124 h 301"/>
              <a:gd name="T8" fmla="*/ 137 w 340"/>
              <a:gd name="T9" fmla="*/ 93 h 301"/>
              <a:gd name="T10" fmla="*/ 169 w 340"/>
              <a:gd name="T11" fmla="*/ 108 h 301"/>
              <a:gd name="T12" fmla="*/ 202 w 340"/>
              <a:gd name="T13" fmla="*/ 93 h 301"/>
              <a:gd name="T14" fmla="*/ 303 w 340"/>
              <a:gd name="T15" fmla="*/ 126 h 301"/>
              <a:gd name="T16" fmla="*/ 203 w 340"/>
              <a:gd name="T17" fmla="*/ 257 h 301"/>
              <a:gd name="T18" fmla="*/ 176 w 340"/>
              <a:gd name="T19" fmla="*/ 73 h 301"/>
              <a:gd name="T20" fmla="*/ 169 w 340"/>
              <a:gd name="T21" fmla="*/ 76 h 301"/>
              <a:gd name="T22" fmla="*/ 163 w 340"/>
              <a:gd name="T23" fmla="*/ 73 h 301"/>
              <a:gd name="T24" fmla="*/ 3 w 340"/>
              <a:gd name="T25" fmla="*/ 125 h 301"/>
              <a:gd name="T26" fmla="*/ 114 w 340"/>
              <a:gd name="T27" fmla="*/ 281 h 301"/>
              <a:gd name="T28" fmla="*/ 169 w 340"/>
              <a:gd name="T29" fmla="*/ 301 h 301"/>
              <a:gd name="T30" fmla="*/ 225 w 340"/>
              <a:gd name="T31" fmla="*/ 281 h 301"/>
              <a:gd name="T32" fmla="*/ 336 w 340"/>
              <a:gd name="T33" fmla="*/ 128 h 301"/>
              <a:gd name="T34" fmla="*/ 176 w 340"/>
              <a:gd name="T35" fmla="*/ 73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40" h="301">
                <a:moveTo>
                  <a:pt x="203" y="257"/>
                </a:moveTo>
                <a:cubicBezTo>
                  <a:pt x="193" y="265"/>
                  <a:pt x="182" y="269"/>
                  <a:pt x="169" y="269"/>
                </a:cubicBezTo>
                <a:cubicBezTo>
                  <a:pt x="157" y="269"/>
                  <a:pt x="146" y="265"/>
                  <a:pt x="136" y="257"/>
                </a:cubicBezTo>
                <a:cubicBezTo>
                  <a:pt x="76" y="206"/>
                  <a:pt x="38" y="179"/>
                  <a:pt x="36" y="124"/>
                </a:cubicBezTo>
                <a:cubicBezTo>
                  <a:pt x="34" y="66"/>
                  <a:pt x="98" y="45"/>
                  <a:pt x="137" y="93"/>
                </a:cubicBezTo>
                <a:cubicBezTo>
                  <a:pt x="145" y="102"/>
                  <a:pt x="156" y="108"/>
                  <a:pt x="169" y="108"/>
                </a:cubicBezTo>
                <a:cubicBezTo>
                  <a:pt x="182" y="108"/>
                  <a:pt x="194" y="102"/>
                  <a:pt x="202" y="93"/>
                </a:cubicBezTo>
                <a:cubicBezTo>
                  <a:pt x="240" y="46"/>
                  <a:pt x="306" y="66"/>
                  <a:pt x="303" y="126"/>
                </a:cubicBezTo>
                <a:cubicBezTo>
                  <a:pt x="300" y="180"/>
                  <a:pt x="260" y="208"/>
                  <a:pt x="203" y="257"/>
                </a:cubicBezTo>
                <a:close/>
                <a:moveTo>
                  <a:pt x="176" y="73"/>
                </a:moveTo>
                <a:cubicBezTo>
                  <a:pt x="174" y="75"/>
                  <a:pt x="172" y="76"/>
                  <a:pt x="169" y="76"/>
                </a:cubicBezTo>
                <a:cubicBezTo>
                  <a:pt x="167" y="76"/>
                  <a:pt x="164" y="75"/>
                  <a:pt x="163" y="73"/>
                </a:cubicBezTo>
                <a:cubicBezTo>
                  <a:pt x="104" y="1"/>
                  <a:pt x="0" y="37"/>
                  <a:pt x="3" y="125"/>
                </a:cubicBezTo>
                <a:cubicBezTo>
                  <a:pt x="5" y="196"/>
                  <a:pt x="55" y="231"/>
                  <a:pt x="114" y="281"/>
                </a:cubicBezTo>
                <a:cubicBezTo>
                  <a:pt x="130" y="294"/>
                  <a:pt x="150" y="301"/>
                  <a:pt x="169" y="301"/>
                </a:cubicBezTo>
                <a:cubicBezTo>
                  <a:pt x="189" y="301"/>
                  <a:pt x="209" y="294"/>
                  <a:pt x="225" y="281"/>
                </a:cubicBezTo>
                <a:cubicBezTo>
                  <a:pt x="283" y="231"/>
                  <a:pt x="332" y="196"/>
                  <a:pt x="336" y="128"/>
                </a:cubicBezTo>
                <a:cubicBezTo>
                  <a:pt x="340" y="37"/>
                  <a:pt x="235" y="0"/>
                  <a:pt x="176" y="73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30">
            <a:extLst>
              <a:ext uri="{FF2B5EF4-FFF2-40B4-BE49-F238E27FC236}">
                <a16:creationId xmlns:a16="http://schemas.microsoft.com/office/drawing/2014/main" id="{484F78BA-E7B0-4A0F-B63E-82BF7D9DCC1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62063" y="3660775"/>
            <a:ext cx="250825" cy="254000"/>
          </a:xfrm>
          <a:custGeom>
            <a:avLst/>
            <a:gdLst>
              <a:gd name="T0" fmla="*/ 300 w 333"/>
              <a:gd name="T1" fmla="*/ 233 h 333"/>
              <a:gd name="T2" fmla="*/ 267 w 333"/>
              <a:gd name="T3" fmla="*/ 233 h 333"/>
              <a:gd name="T4" fmla="*/ 267 w 333"/>
              <a:gd name="T5" fmla="*/ 66 h 333"/>
              <a:gd name="T6" fmla="*/ 100 w 333"/>
              <a:gd name="T7" fmla="*/ 66 h 333"/>
              <a:gd name="T8" fmla="*/ 100 w 333"/>
              <a:gd name="T9" fmla="*/ 33 h 333"/>
              <a:gd name="T10" fmla="*/ 300 w 333"/>
              <a:gd name="T11" fmla="*/ 33 h 333"/>
              <a:gd name="T12" fmla="*/ 300 w 333"/>
              <a:gd name="T13" fmla="*/ 233 h 333"/>
              <a:gd name="T14" fmla="*/ 233 w 333"/>
              <a:gd name="T15" fmla="*/ 300 h 333"/>
              <a:gd name="T16" fmla="*/ 33 w 333"/>
              <a:gd name="T17" fmla="*/ 300 h 333"/>
              <a:gd name="T18" fmla="*/ 33 w 333"/>
              <a:gd name="T19" fmla="*/ 100 h 333"/>
              <a:gd name="T20" fmla="*/ 233 w 333"/>
              <a:gd name="T21" fmla="*/ 100 h 333"/>
              <a:gd name="T22" fmla="*/ 233 w 333"/>
              <a:gd name="T23" fmla="*/ 300 h 333"/>
              <a:gd name="T24" fmla="*/ 67 w 333"/>
              <a:gd name="T25" fmla="*/ 0 h 333"/>
              <a:gd name="T26" fmla="*/ 67 w 333"/>
              <a:gd name="T27" fmla="*/ 66 h 333"/>
              <a:gd name="T28" fmla="*/ 0 w 333"/>
              <a:gd name="T29" fmla="*/ 66 h 333"/>
              <a:gd name="T30" fmla="*/ 0 w 333"/>
              <a:gd name="T31" fmla="*/ 333 h 333"/>
              <a:gd name="T32" fmla="*/ 267 w 333"/>
              <a:gd name="T33" fmla="*/ 333 h 333"/>
              <a:gd name="T34" fmla="*/ 267 w 333"/>
              <a:gd name="T35" fmla="*/ 266 h 333"/>
              <a:gd name="T36" fmla="*/ 333 w 333"/>
              <a:gd name="T37" fmla="*/ 266 h 333"/>
              <a:gd name="T38" fmla="*/ 333 w 333"/>
              <a:gd name="T39" fmla="*/ 0 h 333"/>
              <a:gd name="T40" fmla="*/ 67 w 333"/>
              <a:gd name="T4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3" h="333">
                <a:moveTo>
                  <a:pt x="300" y="233"/>
                </a:moveTo>
                <a:lnTo>
                  <a:pt x="267" y="233"/>
                </a:lnTo>
                <a:lnTo>
                  <a:pt x="267" y="66"/>
                </a:lnTo>
                <a:lnTo>
                  <a:pt x="100" y="66"/>
                </a:lnTo>
                <a:lnTo>
                  <a:pt x="100" y="33"/>
                </a:lnTo>
                <a:lnTo>
                  <a:pt x="300" y="33"/>
                </a:lnTo>
                <a:lnTo>
                  <a:pt x="300" y="233"/>
                </a:lnTo>
                <a:close/>
                <a:moveTo>
                  <a:pt x="233" y="300"/>
                </a:moveTo>
                <a:lnTo>
                  <a:pt x="33" y="300"/>
                </a:lnTo>
                <a:lnTo>
                  <a:pt x="33" y="100"/>
                </a:lnTo>
                <a:lnTo>
                  <a:pt x="233" y="100"/>
                </a:lnTo>
                <a:lnTo>
                  <a:pt x="233" y="300"/>
                </a:lnTo>
                <a:close/>
                <a:moveTo>
                  <a:pt x="67" y="0"/>
                </a:moveTo>
                <a:lnTo>
                  <a:pt x="67" y="66"/>
                </a:lnTo>
                <a:lnTo>
                  <a:pt x="0" y="66"/>
                </a:lnTo>
                <a:lnTo>
                  <a:pt x="0" y="333"/>
                </a:lnTo>
                <a:lnTo>
                  <a:pt x="267" y="333"/>
                </a:lnTo>
                <a:lnTo>
                  <a:pt x="267" y="266"/>
                </a:lnTo>
                <a:lnTo>
                  <a:pt x="333" y="266"/>
                </a:lnTo>
                <a:lnTo>
                  <a:pt x="333" y="0"/>
                </a:lnTo>
                <a:lnTo>
                  <a:pt x="67" y="0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31">
            <a:extLst>
              <a:ext uri="{FF2B5EF4-FFF2-40B4-BE49-F238E27FC236}">
                <a16:creationId xmlns:a16="http://schemas.microsoft.com/office/drawing/2014/main" id="{467A9D4F-D81E-4A29-9C58-DEC258C9DFB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88026" y="3154363"/>
            <a:ext cx="250825" cy="252413"/>
          </a:xfrm>
          <a:custGeom>
            <a:avLst/>
            <a:gdLst>
              <a:gd name="T0" fmla="*/ 167 w 333"/>
              <a:gd name="T1" fmla="*/ 183 h 333"/>
              <a:gd name="T2" fmla="*/ 167 w 333"/>
              <a:gd name="T3" fmla="*/ 150 h 333"/>
              <a:gd name="T4" fmla="*/ 247 w 333"/>
              <a:gd name="T5" fmla="*/ 189 h 333"/>
              <a:gd name="T6" fmla="*/ 86 w 333"/>
              <a:gd name="T7" fmla="*/ 144 h 333"/>
              <a:gd name="T8" fmla="*/ 247 w 333"/>
              <a:gd name="T9" fmla="*/ 189 h 333"/>
              <a:gd name="T10" fmla="*/ 289 w 333"/>
              <a:gd name="T11" fmla="*/ 150 h 333"/>
              <a:gd name="T12" fmla="*/ 264 w 333"/>
              <a:gd name="T13" fmla="*/ 98 h 333"/>
              <a:gd name="T14" fmla="*/ 285 w 333"/>
              <a:gd name="T15" fmla="*/ 71 h 333"/>
              <a:gd name="T16" fmla="*/ 261 w 333"/>
              <a:gd name="T17" fmla="*/ 49 h 333"/>
              <a:gd name="T18" fmla="*/ 231 w 333"/>
              <a:gd name="T19" fmla="*/ 69 h 333"/>
              <a:gd name="T20" fmla="*/ 183 w 333"/>
              <a:gd name="T21" fmla="*/ 44 h 333"/>
              <a:gd name="T22" fmla="*/ 167 w 333"/>
              <a:gd name="T23" fmla="*/ 0 h 333"/>
              <a:gd name="T24" fmla="*/ 150 w 333"/>
              <a:gd name="T25" fmla="*/ 44 h 333"/>
              <a:gd name="T26" fmla="*/ 102 w 333"/>
              <a:gd name="T27" fmla="*/ 69 h 333"/>
              <a:gd name="T28" fmla="*/ 72 w 333"/>
              <a:gd name="T29" fmla="*/ 49 h 333"/>
              <a:gd name="T30" fmla="*/ 49 w 333"/>
              <a:gd name="T31" fmla="*/ 72 h 333"/>
              <a:gd name="T32" fmla="*/ 69 w 333"/>
              <a:gd name="T33" fmla="*/ 102 h 333"/>
              <a:gd name="T34" fmla="*/ 44 w 333"/>
              <a:gd name="T35" fmla="*/ 150 h 333"/>
              <a:gd name="T36" fmla="*/ 0 w 333"/>
              <a:gd name="T37" fmla="*/ 167 h 333"/>
              <a:gd name="T38" fmla="*/ 44 w 333"/>
              <a:gd name="T39" fmla="*/ 183 h 333"/>
              <a:gd name="T40" fmla="*/ 69 w 333"/>
              <a:gd name="T41" fmla="*/ 227 h 333"/>
              <a:gd name="T42" fmla="*/ 49 w 333"/>
              <a:gd name="T43" fmla="*/ 260 h 333"/>
              <a:gd name="T44" fmla="*/ 72 w 333"/>
              <a:gd name="T45" fmla="*/ 284 h 333"/>
              <a:gd name="T46" fmla="*/ 102 w 333"/>
              <a:gd name="T47" fmla="*/ 264 h 333"/>
              <a:gd name="T48" fmla="*/ 150 w 333"/>
              <a:gd name="T49" fmla="*/ 289 h 333"/>
              <a:gd name="T50" fmla="*/ 167 w 333"/>
              <a:gd name="T51" fmla="*/ 333 h 333"/>
              <a:gd name="T52" fmla="*/ 183 w 333"/>
              <a:gd name="T53" fmla="*/ 289 h 333"/>
              <a:gd name="T54" fmla="*/ 231 w 333"/>
              <a:gd name="T55" fmla="*/ 264 h 333"/>
              <a:gd name="T56" fmla="*/ 261 w 333"/>
              <a:gd name="T57" fmla="*/ 285 h 333"/>
              <a:gd name="T58" fmla="*/ 285 w 333"/>
              <a:gd name="T59" fmla="*/ 261 h 333"/>
              <a:gd name="T60" fmla="*/ 264 w 333"/>
              <a:gd name="T61" fmla="*/ 231 h 333"/>
              <a:gd name="T62" fmla="*/ 289 w 333"/>
              <a:gd name="T63" fmla="*/ 183 h 333"/>
              <a:gd name="T64" fmla="*/ 333 w 333"/>
              <a:gd name="T65" fmla="*/ 1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3">
                <a:moveTo>
                  <a:pt x="183" y="167"/>
                </a:moveTo>
                <a:cubicBezTo>
                  <a:pt x="183" y="176"/>
                  <a:pt x="176" y="183"/>
                  <a:pt x="167" y="183"/>
                </a:cubicBezTo>
                <a:cubicBezTo>
                  <a:pt x="157" y="183"/>
                  <a:pt x="150" y="176"/>
                  <a:pt x="150" y="167"/>
                </a:cubicBezTo>
                <a:cubicBezTo>
                  <a:pt x="150" y="157"/>
                  <a:pt x="157" y="150"/>
                  <a:pt x="167" y="150"/>
                </a:cubicBezTo>
                <a:cubicBezTo>
                  <a:pt x="176" y="150"/>
                  <a:pt x="183" y="157"/>
                  <a:pt x="183" y="167"/>
                </a:cubicBezTo>
                <a:close/>
                <a:moveTo>
                  <a:pt x="247" y="189"/>
                </a:moveTo>
                <a:cubicBezTo>
                  <a:pt x="240" y="217"/>
                  <a:pt x="217" y="240"/>
                  <a:pt x="189" y="247"/>
                </a:cubicBezTo>
                <a:cubicBezTo>
                  <a:pt x="126" y="264"/>
                  <a:pt x="70" y="207"/>
                  <a:pt x="86" y="144"/>
                </a:cubicBezTo>
                <a:cubicBezTo>
                  <a:pt x="94" y="116"/>
                  <a:pt x="116" y="94"/>
                  <a:pt x="144" y="86"/>
                </a:cubicBezTo>
                <a:cubicBezTo>
                  <a:pt x="207" y="70"/>
                  <a:pt x="264" y="126"/>
                  <a:pt x="247" y="189"/>
                </a:cubicBezTo>
                <a:close/>
                <a:moveTo>
                  <a:pt x="317" y="150"/>
                </a:moveTo>
                <a:lnTo>
                  <a:pt x="289" y="150"/>
                </a:lnTo>
                <a:cubicBezTo>
                  <a:pt x="285" y="150"/>
                  <a:pt x="280" y="150"/>
                  <a:pt x="280" y="146"/>
                </a:cubicBezTo>
                <a:cubicBezTo>
                  <a:pt x="280" y="131"/>
                  <a:pt x="275" y="110"/>
                  <a:pt x="264" y="98"/>
                </a:cubicBezTo>
                <a:cubicBezTo>
                  <a:pt x="261" y="95"/>
                  <a:pt x="262" y="93"/>
                  <a:pt x="265" y="90"/>
                </a:cubicBezTo>
                <a:lnTo>
                  <a:pt x="285" y="71"/>
                </a:lnTo>
                <a:cubicBezTo>
                  <a:pt x="291" y="65"/>
                  <a:pt x="291" y="55"/>
                  <a:pt x="285" y="48"/>
                </a:cubicBezTo>
                <a:cubicBezTo>
                  <a:pt x="278" y="42"/>
                  <a:pt x="267" y="42"/>
                  <a:pt x="261" y="49"/>
                </a:cubicBezTo>
                <a:lnTo>
                  <a:pt x="241" y="68"/>
                </a:lnTo>
                <a:cubicBezTo>
                  <a:pt x="239" y="71"/>
                  <a:pt x="234" y="71"/>
                  <a:pt x="231" y="69"/>
                </a:cubicBezTo>
                <a:cubicBezTo>
                  <a:pt x="219" y="61"/>
                  <a:pt x="205" y="55"/>
                  <a:pt x="190" y="52"/>
                </a:cubicBezTo>
                <a:cubicBezTo>
                  <a:pt x="186" y="52"/>
                  <a:pt x="183" y="48"/>
                  <a:pt x="183" y="44"/>
                </a:cubicBezTo>
                <a:lnTo>
                  <a:pt x="183" y="17"/>
                </a:lnTo>
                <a:cubicBezTo>
                  <a:pt x="183" y="7"/>
                  <a:pt x="176" y="0"/>
                  <a:pt x="167" y="0"/>
                </a:cubicBezTo>
                <a:cubicBezTo>
                  <a:pt x="157" y="0"/>
                  <a:pt x="150" y="7"/>
                  <a:pt x="150" y="17"/>
                </a:cubicBezTo>
                <a:lnTo>
                  <a:pt x="150" y="44"/>
                </a:lnTo>
                <a:cubicBezTo>
                  <a:pt x="150" y="48"/>
                  <a:pt x="147" y="52"/>
                  <a:pt x="143" y="52"/>
                </a:cubicBezTo>
                <a:cubicBezTo>
                  <a:pt x="128" y="55"/>
                  <a:pt x="115" y="61"/>
                  <a:pt x="102" y="69"/>
                </a:cubicBezTo>
                <a:cubicBezTo>
                  <a:pt x="99" y="71"/>
                  <a:pt x="95" y="71"/>
                  <a:pt x="92" y="68"/>
                </a:cubicBezTo>
                <a:lnTo>
                  <a:pt x="72" y="49"/>
                </a:lnTo>
                <a:cubicBezTo>
                  <a:pt x="66" y="42"/>
                  <a:pt x="55" y="42"/>
                  <a:pt x="49" y="49"/>
                </a:cubicBezTo>
                <a:cubicBezTo>
                  <a:pt x="42" y="55"/>
                  <a:pt x="42" y="66"/>
                  <a:pt x="49" y="72"/>
                </a:cubicBezTo>
                <a:lnTo>
                  <a:pt x="68" y="92"/>
                </a:lnTo>
                <a:cubicBezTo>
                  <a:pt x="71" y="95"/>
                  <a:pt x="72" y="99"/>
                  <a:pt x="69" y="102"/>
                </a:cubicBezTo>
                <a:cubicBezTo>
                  <a:pt x="61" y="114"/>
                  <a:pt x="56" y="126"/>
                  <a:pt x="53" y="147"/>
                </a:cubicBezTo>
                <a:cubicBezTo>
                  <a:pt x="53" y="151"/>
                  <a:pt x="48" y="150"/>
                  <a:pt x="44" y="150"/>
                </a:cubicBezTo>
                <a:lnTo>
                  <a:pt x="17" y="150"/>
                </a:lnTo>
                <a:cubicBezTo>
                  <a:pt x="7" y="150"/>
                  <a:pt x="0" y="157"/>
                  <a:pt x="0" y="167"/>
                </a:cubicBezTo>
                <a:cubicBezTo>
                  <a:pt x="0" y="176"/>
                  <a:pt x="7" y="183"/>
                  <a:pt x="17" y="183"/>
                </a:cubicBezTo>
                <a:lnTo>
                  <a:pt x="44" y="183"/>
                </a:lnTo>
                <a:cubicBezTo>
                  <a:pt x="48" y="183"/>
                  <a:pt x="53" y="185"/>
                  <a:pt x="54" y="189"/>
                </a:cubicBezTo>
                <a:cubicBezTo>
                  <a:pt x="57" y="204"/>
                  <a:pt x="61" y="215"/>
                  <a:pt x="69" y="227"/>
                </a:cubicBezTo>
                <a:cubicBezTo>
                  <a:pt x="71" y="230"/>
                  <a:pt x="71" y="237"/>
                  <a:pt x="68" y="239"/>
                </a:cubicBezTo>
                <a:lnTo>
                  <a:pt x="49" y="260"/>
                </a:lnTo>
                <a:cubicBezTo>
                  <a:pt x="42" y="266"/>
                  <a:pt x="42" y="277"/>
                  <a:pt x="49" y="284"/>
                </a:cubicBezTo>
                <a:cubicBezTo>
                  <a:pt x="55" y="291"/>
                  <a:pt x="66" y="291"/>
                  <a:pt x="72" y="284"/>
                </a:cubicBezTo>
                <a:lnTo>
                  <a:pt x="92" y="265"/>
                </a:lnTo>
                <a:cubicBezTo>
                  <a:pt x="95" y="262"/>
                  <a:pt x="99" y="262"/>
                  <a:pt x="102" y="264"/>
                </a:cubicBezTo>
                <a:cubicBezTo>
                  <a:pt x="115" y="272"/>
                  <a:pt x="128" y="278"/>
                  <a:pt x="143" y="281"/>
                </a:cubicBezTo>
                <a:cubicBezTo>
                  <a:pt x="147" y="282"/>
                  <a:pt x="150" y="285"/>
                  <a:pt x="150" y="289"/>
                </a:cubicBezTo>
                <a:lnTo>
                  <a:pt x="150" y="317"/>
                </a:lnTo>
                <a:cubicBezTo>
                  <a:pt x="150" y="326"/>
                  <a:pt x="157" y="333"/>
                  <a:pt x="167" y="333"/>
                </a:cubicBezTo>
                <a:cubicBezTo>
                  <a:pt x="176" y="333"/>
                  <a:pt x="183" y="326"/>
                  <a:pt x="183" y="317"/>
                </a:cubicBezTo>
                <a:lnTo>
                  <a:pt x="183" y="289"/>
                </a:lnTo>
                <a:cubicBezTo>
                  <a:pt x="183" y="285"/>
                  <a:pt x="186" y="282"/>
                  <a:pt x="190" y="281"/>
                </a:cubicBezTo>
                <a:cubicBezTo>
                  <a:pt x="205" y="278"/>
                  <a:pt x="219" y="272"/>
                  <a:pt x="231" y="264"/>
                </a:cubicBezTo>
                <a:cubicBezTo>
                  <a:pt x="234" y="262"/>
                  <a:pt x="239" y="262"/>
                  <a:pt x="241" y="265"/>
                </a:cubicBezTo>
                <a:lnTo>
                  <a:pt x="261" y="285"/>
                </a:lnTo>
                <a:cubicBezTo>
                  <a:pt x="267" y="291"/>
                  <a:pt x="278" y="291"/>
                  <a:pt x="285" y="285"/>
                </a:cubicBezTo>
                <a:cubicBezTo>
                  <a:pt x="291" y="278"/>
                  <a:pt x="291" y="267"/>
                  <a:pt x="285" y="261"/>
                </a:cubicBezTo>
                <a:lnTo>
                  <a:pt x="265" y="241"/>
                </a:lnTo>
                <a:cubicBezTo>
                  <a:pt x="262" y="239"/>
                  <a:pt x="262" y="234"/>
                  <a:pt x="264" y="231"/>
                </a:cubicBezTo>
                <a:cubicBezTo>
                  <a:pt x="272" y="219"/>
                  <a:pt x="276" y="212"/>
                  <a:pt x="281" y="199"/>
                </a:cubicBezTo>
                <a:cubicBezTo>
                  <a:pt x="282" y="195"/>
                  <a:pt x="285" y="183"/>
                  <a:pt x="289" y="183"/>
                </a:cubicBezTo>
                <a:lnTo>
                  <a:pt x="317" y="183"/>
                </a:lnTo>
                <a:cubicBezTo>
                  <a:pt x="326" y="183"/>
                  <a:pt x="333" y="176"/>
                  <a:pt x="333" y="167"/>
                </a:cubicBezTo>
                <a:cubicBezTo>
                  <a:pt x="333" y="157"/>
                  <a:pt x="326" y="150"/>
                  <a:pt x="317" y="150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32">
            <a:extLst>
              <a:ext uri="{FF2B5EF4-FFF2-40B4-BE49-F238E27FC236}">
                <a16:creationId xmlns:a16="http://schemas.microsoft.com/office/drawing/2014/main" id="{1CE10AFB-8BB6-41FC-BAB2-73D4F0769EE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84788" y="3154363"/>
            <a:ext cx="252413" cy="252413"/>
          </a:xfrm>
          <a:custGeom>
            <a:avLst/>
            <a:gdLst>
              <a:gd name="T0" fmla="*/ 100 w 334"/>
              <a:gd name="T1" fmla="*/ 300 h 333"/>
              <a:gd name="T2" fmla="*/ 234 w 334"/>
              <a:gd name="T3" fmla="*/ 300 h 333"/>
              <a:gd name="T4" fmla="*/ 234 w 334"/>
              <a:gd name="T5" fmla="*/ 217 h 333"/>
              <a:gd name="T6" fmla="*/ 100 w 334"/>
              <a:gd name="T7" fmla="*/ 217 h 333"/>
              <a:gd name="T8" fmla="*/ 100 w 334"/>
              <a:gd name="T9" fmla="*/ 300 h 333"/>
              <a:gd name="T10" fmla="*/ 67 w 334"/>
              <a:gd name="T11" fmla="*/ 183 h 333"/>
              <a:gd name="T12" fmla="*/ 267 w 334"/>
              <a:gd name="T13" fmla="*/ 183 h 333"/>
              <a:gd name="T14" fmla="*/ 267 w 334"/>
              <a:gd name="T15" fmla="*/ 333 h 333"/>
              <a:gd name="T16" fmla="*/ 67 w 334"/>
              <a:gd name="T17" fmla="*/ 333 h 333"/>
              <a:gd name="T18" fmla="*/ 67 w 334"/>
              <a:gd name="T19" fmla="*/ 183 h 333"/>
              <a:gd name="T20" fmla="*/ 100 w 334"/>
              <a:gd name="T21" fmla="*/ 117 h 333"/>
              <a:gd name="T22" fmla="*/ 234 w 334"/>
              <a:gd name="T23" fmla="*/ 117 h 333"/>
              <a:gd name="T24" fmla="*/ 234 w 334"/>
              <a:gd name="T25" fmla="*/ 33 h 333"/>
              <a:gd name="T26" fmla="*/ 100 w 334"/>
              <a:gd name="T27" fmla="*/ 33 h 333"/>
              <a:gd name="T28" fmla="*/ 100 w 334"/>
              <a:gd name="T29" fmla="*/ 117 h 333"/>
              <a:gd name="T30" fmla="*/ 67 w 334"/>
              <a:gd name="T31" fmla="*/ 0 h 333"/>
              <a:gd name="T32" fmla="*/ 267 w 334"/>
              <a:gd name="T33" fmla="*/ 0 h 333"/>
              <a:gd name="T34" fmla="*/ 267 w 334"/>
              <a:gd name="T35" fmla="*/ 150 h 333"/>
              <a:gd name="T36" fmla="*/ 67 w 334"/>
              <a:gd name="T37" fmla="*/ 150 h 333"/>
              <a:gd name="T38" fmla="*/ 67 w 334"/>
              <a:gd name="T39" fmla="*/ 0 h 333"/>
              <a:gd name="T40" fmla="*/ 300 w 334"/>
              <a:gd name="T41" fmla="*/ 333 h 333"/>
              <a:gd name="T42" fmla="*/ 334 w 334"/>
              <a:gd name="T43" fmla="*/ 333 h 333"/>
              <a:gd name="T44" fmla="*/ 334 w 334"/>
              <a:gd name="T45" fmla="*/ 0 h 333"/>
              <a:gd name="T46" fmla="*/ 300 w 334"/>
              <a:gd name="T47" fmla="*/ 0 h 333"/>
              <a:gd name="T48" fmla="*/ 300 w 334"/>
              <a:gd name="T49" fmla="*/ 333 h 333"/>
              <a:gd name="T50" fmla="*/ 0 w 334"/>
              <a:gd name="T51" fmla="*/ 0 h 333"/>
              <a:gd name="T52" fmla="*/ 34 w 334"/>
              <a:gd name="T53" fmla="*/ 0 h 333"/>
              <a:gd name="T54" fmla="*/ 34 w 334"/>
              <a:gd name="T55" fmla="*/ 333 h 333"/>
              <a:gd name="T56" fmla="*/ 0 w 334"/>
              <a:gd name="T57" fmla="*/ 333 h 333"/>
              <a:gd name="T58" fmla="*/ 0 w 334"/>
              <a:gd name="T5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4" h="333">
                <a:moveTo>
                  <a:pt x="100" y="300"/>
                </a:moveTo>
                <a:lnTo>
                  <a:pt x="234" y="300"/>
                </a:lnTo>
                <a:lnTo>
                  <a:pt x="234" y="217"/>
                </a:lnTo>
                <a:lnTo>
                  <a:pt x="100" y="217"/>
                </a:lnTo>
                <a:lnTo>
                  <a:pt x="100" y="300"/>
                </a:lnTo>
                <a:close/>
                <a:moveTo>
                  <a:pt x="67" y="183"/>
                </a:moveTo>
                <a:lnTo>
                  <a:pt x="267" y="183"/>
                </a:lnTo>
                <a:lnTo>
                  <a:pt x="267" y="333"/>
                </a:lnTo>
                <a:lnTo>
                  <a:pt x="67" y="333"/>
                </a:lnTo>
                <a:lnTo>
                  <a:pt x="67" y="183"/>
                </a:lnTo>
                <a:close/>
                <a:moveTo>
                  <a:pt x="100" y="117"/>
                </a:moveTo>
                <a:lnTo>
                  <a:pt x="234" y="117"/>
                </a:lnTo>
                <a:lnTo>
                  <a:pt x="234" y="33"/>
                </a:lnTo>
                <a:lnTo>
                  <a:pt x="100" y="33"/>
                </a:lnTo>
                <a:lnTo>
                  <a:pt x="100" y="117"/>
                </a:lnTo>
                <a:close/>
                <a:moveTo>
                  <a:pt x="67" y="0"/>
                </a:moveTo>
                <a:lnTo>
                  <a:pt x="267" y="0"/>
                </a:lnTo>
                <a:lnTo>
                  <a:pt x="267" y="150"/>
                </a:lnTo>
                <a:lnTo>
                  <a:pt x="67" y="150"/>
                </a:lnTo>
                <a:lnTo>
                  <a:pt x="67" y="0"/>
                </a:lnTo>
                <a:close/>
                <a:moveTo>
                  <a:pt x="300" y="333"/>
                </a:moveTo>
                <a:lnTo>
                  <a:pt x="334" y="333"/>
                </a:lnTo>
                <a:lnTo>
                  <a:pt x="334" y="0"/>
                </a:lnTo>
                <a:lnTo>
                  <a:pt x="300" y="0"/>
                </a:lnTo>
                <a:lnTo>
                  <a:pt x="300" y="333"/>
                </a:lnTo>
                <a:close/>
                <a:moveTo>
                  <a:pt x="0" y="0"/>
                </a:moveTo>
                <a:lnTo>
                  <a:pt x="34" y="0"/>
                </a:lnTo>
                <a:lnTo>
                  <a:pt x="34" y="333"/>
                </a:lnTo>
                <a:lnTo>
                  <a:pt x="0" y="333"/>
                </a:lnTo>
                <a:lnTo>
                  <a:pt x="0" y="0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3">
            <a:extLst>
              <a:ext uri="{FF2B5EF4-FFF2-40B4-BE49-F238E27FC236}">
                <a16:creationId xmlns:a16="http://schemas.microsoft.com/office/drawing/2014/main" id="{5734DDB3-EBA8-4AE3-BFFB-17B62756B57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83138" y="3154363"/>
            <a:ext cx="250825" cy="252413"/>
          </a:xfrm>
          <a:custGeom>
            <a:avLst/>
            <a:gdLst>
              <a:gd name="T0" fmla="*/ 283 w 333"/>
              <a:gd name="T1" fmla="*/ 33 h 333"/>
              <a:gd name="T2" fmla="*/ 100 w 333"/>
              <a:gd name="T3" fmla="*/ 33 h 333"/>
              <a:gd name="T4" fmla="*/ 100 w 333"/>
              <a:gd name="T5" fmla="*/ 133 h 333"/>
              <a:gd name="T6" fmla="*/ 287 w 333"/>
              <a:gd name="T7" fmla="*/ 133 h 333"/>
              <a:gd name="T8" fmla="*/ 235 w 333"/>
              <a:gd name="T9" fmla="*/ 83 h 333"/>
              <a:gd name="T10" fmla="*/ 283 w 333"/>
              <a:gd name="T11" fmla="*/ 33 h 333"/>
              <a:gd name="T12" fmla="*/ 333 w 333"/>
              <a:gd name="T13" fmla="*/ 33 h 333"/>
              <a:gd name="T14" fmla="*/ 282 w 333"/>
              <a:gd name="T15" fmla="*/ 83 h 333"/>
              <a:gd name="T16" fmla="*/ 333 w 333"/>
              <a:gd name="T17" fmla="*/ 133 h 333"/>
              <a:gd name="T18" fmla="*/ 333 w 333"/>
              <a:gd name="T19" fmla="*/ 167 h 333"/>
              <a:gd name="T20" fmla="*/ 66 w 333"/>
              <a:gd name="T21" fmla="*/ 167 h 333"/>
              <a:gd name="T22" fmla="*/ 66 w 333"/>
              <a:gd name="T23" fmla="*/ 0 h 333"/>
              <a:gd name="T24" fmla="*/ 321 w 333"/>
              <a:gd name="T25" fmla="*/ 0 h 333"/>
              <a:gd name="T26" fmla="*/ 333 w 333"/>
              <a:gd name="T27" fmla="*/ 0 h 333"/>
              <a:gd name="T28" fmla="*/ 333 w 333"/>
              <a:gd name="T29" fmla="*/ 33 h 333"/>
              <a:gd name="T30" fmla="*/ 0 w 333"/>
              <a:gd name="T31" fmla="*/ 0 h 333"/>
              <a:gd name="T32" fmla="*/ 33 w 333"/>
              <a:gd name="T33" fmla="*/ 0 h 333"/>
              <a:gd name="T34" fmla="*/ 33 w 333"/>
              <a:gd name="T35" fmla="*/ 333 h 333"/>
              <a:gd name="T36" fmla="*/ 0 w 333"/>
              <a:gd name="T37" fmla="*/ 333 h 333"/>
              <a:gd name="T38" fmla="*/ 0 w 333"/>
              <a:gd name="T3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3" h="333">
                <a:moveTo>
                  <a:pt x="283" y="33"/>
                </a:moveTo>
                <a:lnTo>
                  <a:pt x="100" y="33"/>
                </a:lnTo>
                <a:lnTo>
                  <a:pt x="100" y="133"/>
                </a:lnTo>
                <a:lnTo>
                  <a:pt x="287" y="133"/>
                </a:lnTo>
                <a:lnTo>
                  <a:pt x="235" y="83"/>
                </a:lnTo>
                <a:lnTo>
                  <a:pt x="283" y="33"/>
                </a:lnTo>
                <a:close/>
                <a:moveTo>
                  <a:pt x="333" y="33"/>
                </a:moveTo>
                <a:lnTo>
                  <a:pt x="282" y="83"/>
                </a:lnTo>
                <a:lnTo>
                  <a:pt x="333" y="133"/>
                </a:lnTo>
                <a:lnTo>
                  <a:pt x="333" y="167"/>
                </a:lnTo>
                <a:lnTo>
                  <a:pt x="66" y="167"/>
                </a:lnTo>
                <a:lnTo>
                  <a:pt x="66" y="0"/>
                </a:lnTo>
                <a:lnTo>
                  <a:pt x="321" y="0"/>
                </a:lnTo>
                <a:lnTo>
                  <a:pt x="333" y="0"/>
                </a:lnTo>
                <a:lnTo>
                  <a:pt x="333" y="33"/>
                </a:lnTo>
                <a:close/>
                <a:moveTo>
                  <a:pt x="0" y="0"/>
                </a:moveTo>
                <a:lnTo>
                  <a:pt x="33" y="0"/>
                </a:lnTo>
                <a:lnTo>
                  <a:pt x="33" y="333"/>
                </a:lnTo>
                <a:lnTo>
                  <a:pt x="0" y="333"/>
                </a:lnTo>
                <a:lnTo>
                  <a:pt x="0" y="0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4">
            <a:extLst>
              <a:ext uri="{FF2B5EF4-FFF2-40B4-BE49-F238E27FC236}">
                <a16:creationId xmlns:a16="http://schemas.microsoft.com/office/drawing/2014/main" id="{CA1D4458-99F5-484E-AF6D-1F4A5B13716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79901" y="3154363"/>
            <a:ext cx="250825" cy="252413"/>
          </a:xfrm>
          <a:custGeom>
            <a:avLst/>
            <a:gdLst>
              <a:gd name="T0" fmla="*/ 300 w 333"/>
              <a:gd name="T1" fmla="*/ 33 h 333"/>
              <a:gd name="T2" fmla="*/ 100 w 333"/>
              <a:gd name="T3" fmla="*/ 33 h 333"/>
              <a:gd name="T4" fmla="*/ 100 w 333"/>
              <a:gd name="T5" fmla="*/ 133 h 333"/>
              <a:gd name="T6" fmla="*/ 300 w 333"/>
              <a:gd name="T7" fmla="*/ 133 h 333"/>
              <a:gd name="T8" fmla="*/ 300 w 333"/>
              <a:gd name="T9" fmla="*/ 33 h 333"/>
              <a:gd name="T10" fmla="*/ 333 w 333"/>
              <a:gd name="T11" fmla="*/ 167 h 333"/>
              <a:gd name="T12" fmla="*/ 67 w 333"/>
              <a:gd name="T13" fmla="*/ 167 h 333"/>
              <a:gd name="T14" fmla="*/ 67 w 333"/>
              <a:gd name="T15" fmla="*/ 0 h 333"/>
              <a:gd name="T16" fmla="*/ 333 w 333"/>
              <a:gd name="T17" fmla="*/ 0 h 333"/>
              <a:gd name="T18" fmla="*/ 333 w 333"/>
              <a:gd name="T19" fmla="*/ 167 h 333"/>
              <a:gd name="T20" fmla="*/ 0 w 333"/>
              <a:gd name="T21" fmla="*/ 0 h 333"/>
              <a:gd name="T22" fmla="*/ 33 w 333"/>
              <a:gd name="T23" fmla="*/ 0 h 333"/>
              <a:gd name="T24" fmla="*/ 33 w 333"/>
              <a:gd name="T25" fmla="*/ 333 h 333"/>
              <a:gd name="T26" fmla="*/ 0 w 333"/>
              <a:gd name="T27" fmla="*/ 333 h 333"/>
              <a:gd name="T28" fmla="*/ 0 w 333"/>
              <a:gd name="T2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333">
                <a:moveTo>
                  <a:pt x="300" y="33"/>
                </a:moveTo>
                <a:lnTo>
                  <a:pt x="100" y="33"/>
                </a:lnTo>
                <a:lnTo>
                  <a:pt x="100" y="133"/>
                </a:lnTo>
                <a:lnTo>
                  <a:pt x="300" y="133"/>
                </a:lnTo>
                <a:lnTo>
                  <a:pt x="300" y="33"/>
                </a:lnTo>
                <a:close/>
                <a:moveTo>
                  <a:pt x="333" y="167"/>
                </a:moveTo>
                <a:lnTo>
                  <a:pt x="67" y="167"/>
                </a:lnTo>
                <a:lnTo>
                  <a:pt x="67" y="0"/>
                </a:lnTo>
                <a:lnTo>
                  <a:pt x="333" y="0"/>
                </a:lnTo>
                <a:lnTo>
                  <a:pt x="333" y="167"/>
                </a:lnTo>
                <a:close/>
                <a:moveTo>
                  <a:pt x="0" y="0"/>
                </a:moveTo>
                <a:lnTo>
                  <a:pt x="33" y="0"/>
                </a:lnTo>
                <a:lnTo>
                  <a:pt x="33" y="333"/>
                </a:lnTo>
                <a:lnTo>
                  <a:pt x="0" y="333"/>
                </a:lnTo>
                <a:lnTo>
                  <a:pt x="0" y="0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5">
            <a:extLst>
              <a:ext uri="{FF2B5EF4-FFF2-40B4-BE49-F238E27FC236}">
                <a16:creationId xmlns:a16="http://schemas.microsoft.com/office/drawing/2014/main" id="{5037E2F8-641E-465C-A778-3C9323B4E71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76663" y="3154363"/>
            <a:ext cx="252413" cy="252413"/>
          </a:xfrm>
          <a:custGeom>
            <a:avLst/>
            <a:gdLst>
              <a:gd name="T0" fmla="*/ 300 w 334"/>
              <a:gd name="T1" fmla="*/ 133 h 333"/>
              <a:gd name="T2" fmla="*/ 234 w 334"/>
              <a:gd name="T3" fmla="*/ 133 h 333"/>
              <a:gd name="T4" fmla="*/ 34 w 334"/>
              <a:gd name="T5" fmla="*/ 133 h 333"/>
              <a:gd name="T6" fmla="*/ 34 w 334"/>
              <a:gd name="T7" fmla="*/ 253 h 333"/>
              <a:gd name="T8" fmla="*/ 81 w 334"/>
              <a:gd name="T9" fmla="*/ 300 h 333"/>
              <a:gd name="T10" fmla="*/ 300 w 334"/>
              <a:gd name="T11" fmla="*/ 300 h 333"/>
              <a:gd name="T12" fmla="*/ 300 w 334"/>
              <a:gd name="T13" fmla="*/ 133 h 333"/>
              <a:gd name="T14" fmla="*/ 34 w 334"/>
              <a:gd name="T15" fmla="*/ 100 h 333"/>
              <a:gd name="T16" fmla="*/ 200 w 334"/>
              <a:gd name="T17" fmla="*/ 100 h 333"/>
              <a:gd name="T18" fmla="*/ 200 w 334"/>
              <a:gd name="T19" fmla="*/ 81 h 333"/>
              <a:gd name="T20" fmla="*/ 152 w 334"/>
              <a:gd name="T21" fmla="*/ 33 h 333"/>
              <a:gd name="T22" fmla="*/ 150 w 334"/>
              <a:gd name="T23" fmla="*/ 33 h 333"/>
              <a:gd name="T24" fmla="*/ 34 w 334"/>
              <a:gd name="T25" fmla="*/ 33 h 333"/>
              <a:gd name="T26" fmla="*/ 34 w 334"/>
              <a:gd name="T27" fmla="*/ 100 h 333"/>
              <a:gd name="T28" fmla="*/ 334 w 334"/>
              <a:gd name="T29" fmla="*/ 100 h 333"/>
              <a:gd name="T30" fmla="*/ 334 w 334"/>
              <a:gd name="T31" fmla="*/ 333 h 333"/>
              <a:gd name="T32" fmla="*/ 81 w 334"/>
              <a:gd name="T33" fmla="*/ 333 h 333"/>
              <a:gd name="T34" fmla="*/ 0 w 334"/>
              <a:gd name="T35" fmla="*/ 253 h 333"/>
              <a:gd name="T36" fmla="*/ 0 w 334"/>
              <a:gd name="T37" fmla="*/ 0 h 333"/>
              <a:gd name="T38" fmla="*/ 154 w 334"/>
              <a:gd name="T39" fmla="*/ 0 h 333"/>
              <a:gd name="T40" fmla="*/ 234 w 334"/>
              <a:gd name="T41" fmla="*/ 81 h 333"/>
              <a:gd name="T42" fmla="*/ 234 w 334"/>
              <a:gd name="T43" fmla="*/ 100 h 333"/>
              <a:gd name="T44" fmla="*/ 334 w 334"/>
              <a:gd name="T45" fmla="*/ 100 h 333"/>
              <a:gd name="T46" fmla="*/ 236 w 334"/>
              <a:gd name="T47" fmla="*/ 217 h 333"/>
              <a:gd name="T48" fmla="*/ 253 w 334"/>
              <a:gd name="T49" fmla="*/ 200 h 333"/>
              <a:gd name="T50" fmla="*/ 270 w 334"/>
              <a:gd name="T51" fmla="*/ 217 h 333"/>
              <a:gd name="T52" fmla="*/ 253 w 334"/>
              <a:gd name="T53" fmla="*/ 233 h 333"/>
              <a:gd name="T54" fmla="*/ 236 w 334"/>
              <a:gd name="T55" fmla="*/ 21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4" h="333">
                <a:moveTo>
                  <a:pt x="300" y="133"/>
                </a:moveTo>
                <a:lnTo>
                  <a:pt x="234" y="133"/>
                </a:lnTo>
                <a:lnTo>
                  <a:pt x="34" y="133"/>
                </a:lnTo>
                <a:lnTo>
                  <a:pt x="34" y="253"/>
                </a:lnTo>
                <a:cubicBezTo>
                  <a:pt x="34" y="279"/>
                  <a:pt x="55" y="300"/>
                  <a:pt x="81" y="300"/>
                </a:cubicBezTo>
                <a:lnTo>
                  <a:pt x="300" y="300"/>
                </a:lnTo>
                <a:lnTo>
                  <a:pt x="300" y="133"/>
                </a:lnTo>
                <a:close/>
                <a:moveTo>
                  <a:pt x="34" y="100"/>
                </a:moveTo>
                <a:lnTo>
                  <a:pt x="200" y="100"/>
                </a:lnTo>
                <a:lnTo>
                  <a:pt x="200" y="81"/>
                </a:lnTo>
                <a:cubicBezTo>
                  <a:pt x="200" y="55"/>
                  <a:pt x="178" y="33"/>
                  <a:pt x="152" y="33"/>
                </a:cubicBezTo>
                <a:lnTo>
                  <a:pt x="150" y="33"/>
                </a:lnTo>
                <a:lnTo>
                  <a:pt x="34" y="33"/>
                </a:lnTo>
                <a:lnTo>
                  <a:pt x="34" y="100"/>
                </a:lnTo>
                <a:close/>
                <a:moveTo>
                  <a:pt x="334" y="100"/>
                </a:moveTo>
                <a:lnTo>
                  <a:pt x="334" y="333"/>
                </a:lnTo>
                <a:lnTo>
                  <a:pt x="81" y="333"/>
                </a:lnTo>
                <a:cubicBezTo>
                  <a:pt x="36" y="333"/>
                  <a:pt x="0" y="297"/>
                  <a:pt x="0" y="253"/>
                </a:cubicBezTo>
                <a:lnTo>
                  <a:pt x="0" y="0"/>
                </a:lnTo>
                <a:lnTo>
                  <a:pt x="154" y="0"/>
                </a:lnTo>
                <a:cubicBezTo>
                  <a:pt x="199" y="0"/>
                  <a:pt x="234" y="36"/>
                  <a:pt x="234" y="81"/>
                </a:cubicBezTo>
                <a:lnTo>
                  <a:pt x="234" y="100"/>
                </a:lnTo>
                <a:lnTo>
                  <a:pt x="334" y="100"/>
                </a:lnTo>
                <a:close/>
                <a:moveTo>
                  <a:pt x="236" y="217"/>
                </a:moveTo>
                <a:cubicBezTo>
                  <a:pt x="236" y="207"/>
                  <a:pt x="244" y="200"/>
                  <a:pt x="253" y="200"/>
                </a:cubicBezTo>
                <a:cubicBezTo>
                  <a:pt x="262" y="200"/>
                  <a:pt x="270" y="207"/>
                  <a:pt x="270" y="217"/>
                </a:cubicBezTo>
                <a:cubicBezTo>
                  <a:pt x="270" y="226"/>
                  <a:pt x="262" y="233"/>
                  <a:pt x="253" y="233"/>
                </a:cubicBezTo>
                <a:cubicBezTo>
                  <a:pt x="244" y="233"/>
                  <a:pt x="236" y="226"/>
                  <a:pt x="236" y="217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6">
            <a:extLst>
              <a:ext uri="{FF2B5EF4-FFF2-40B4-BE49-F238E27FC236}">
                <a16:creationId xmlns:a16="http://schemas.microsoft.com/office/drawing/2014/main" id="{BC76F57D-33AA-4376-8577-B6784A60008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75013" y="3217863"/>
            <a:ext cx="250825" cy="188913"/>
          </a:xfrm>
          <a:custGeom>
            <a:avLst/>
            <a:gdLst>
              <a:gd name="T0" fmla="*/ 0 w 333"/>
              <a:gd name="T1" fmla="*/ 250 h 250"/>
              <a:gd name="T2" fmla="*/ 50 w 333"/>
              <a:gd name="T3" fmla="*/ 250 h 250"/>
              <a:gd name="T4" fmla="*/ 50 w 333"/>
              <a:gd name="T5" fmla="*/ 200 h 250"/>
              <a:gd name="T6" fmla="*/ 0 w 333"/>
              <a:gd name="T7" fmla="*/ 200 h 250"/>
              <a:gd name="T8" fmla="*/ 0 w 333"/>
              <a:gd name="T9" fmla="*/ 250 h 250"/>
              <a:gd name="T10" fmla="*/ 83 w 333"/>
              <a:gd name="T11" fmla="*/ 250 h 250"/>
              <a:gd name="T12" fmla="*/ 333 w 333"/>
              <a:gd name="T13" fmla="*/ 250 h 250"/>
              <a:gd name="T14" fmla="*/ 333 w 333"/>
              <a:gd name="T15" fmla="*/ 217 h 250"/>
              <a:gd name="T16" fmla="*/ 83 w 333"/>
              <a:gd name="T17" fmla="*/ 217 h 250"/>
              <a:gd name="T18" fmla="*/ 83 w 333"/>
              <a:gd name="T19" fmla="*/ 250 h 250"/>
              <a:gd name="T20" fmla="*/ 0 w 333"/>
              <a:gd name="T21" fmla="*/ 150 h 250"/>
              <a:gd name="T22" fmla="*/ 50 w 333"/>
              <a:gd name="T23" fmla="*/ 150 h 250"/>
              <a:gd name="T24" fmla="*/ 50 w 333"/>
              <a:gd name="T25" fmla="*/ 100 h 250"/>
              <a:gd name="T26" fmla="*/ 0 w 333"/>
              <a:gd name="T27" fmla="*/ 100 h 250"/>
              <a:gd name="T28" fmla="*/ 0 w 333"/>
              <a:gd name="T29" fmla="*/ 150 h 250"/>
              <a:gd name="T30" fmla="*/ 83 w 333"/>
              <a:gd name="T31" fmla="*/ 150 h 250"/>
              <a:gd name="T32" fmla="*/ 333 w 333"/>
              <a:gd name="T33" fmla="*/ 150 h 250"/>
              <a:gd name="T34" fmla="*/ 333 w 333"/>
              <a:gd name="T35" fmla="*/ 117 h 250"/>
              <a:gd name="T36" fmla="*/ 83 w 333"/>
              <a:gd name="T37" fmla="*/ 117 h 250"/>
              <a:gd name="T38" fmla="*/ 83 w 333"/>
              <a:gd name="T39" fmla="*/ 150 h 250"/>
              <a:gd name="T40" fmla="*/ 0 w 333"/>
              <a:gd name="T41" fmla="*/ 50 h 250"/>
              <a:gd name="T42" fmla="*/ 50 w 333"/>
              <a:gd name="T43" fmla="*/ 50 h 250"/>
              <a:gd name="T44" fmla="*/ 50 w 333"/>
              <a:gd name="T45" fmla="*/ 0 h 250"/>
              <a:gd name="T46" fmla="*/ 0 w 333"/>
              <a:gd name="T47" fmla="*/ 0 h 250"/>
              <a:gd name="T48" fmla="*/ 0 w 333"/>
              <a:gd name="T49" fmla="*/ 50 h 250"/>
              <a:gd name="T50" fmla="*/ 333 w 333"/>
              <a:gd name="T51" fmla="*/ 50 h 250"/>
              <a:gd name="T52" fmla="*/ 83 w 333"/>
              <a:gd name="T53" fmla="*/ 50 h 250"/>
              <a:gd name="T54" fmla="*/ 83 w 333"/>
              <a:gd name="T55" fmla="*/ 17 h 250"/>
              <a:gd name="T56" fmla="*/ 333 w 333"/>
              <a:gd name="T57" fmla="*/ 17 h 250"/>
              <a:gd name="T58" fmla="*/ 333 w 333"/>
              <a:gd name="T59" fmla="*/ 5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3" h="250">
                <a:moveTo>
                  <a:pt x="0" y="250"/>
                </a:moveTo>
                <a:lnTo>
                  <a:pt x="50" y="250"/>
                </a:lnTo>
                <a:lnTo>
                  <a:pt x="50" y="200"/>
                </a:lnTo>
                <a:lnTo>
                  <a:pt x="0" y="200"/>
                </a:lnTo>
                <a:lnTo>
                  <a:pt x="0" y="250"/>
                </a:lnTo>
                <a:close/>
                <a:moveTo>
                  <a:pt x="83" y="250"/>
                </a:moveTo>
                <a:lnTo>
                  <a:pt x="333" y="250"/>
                </a:lnTo>
                <a:lnTo>
                  <a:pt x="333" y="217"/>
                </a:lnTo>
                <a:lnTo>
                  <a:pt x="83" y="217"/>
                </a:lnTo>
                <a:lnTo>
                  <a:pt x="83" y="250"/>
                </a:lnTo>
                <a:close/>
                <a:moveTo>
                  <a:pt x="0" y="150"/>
                </a:moveTo>
                <a:lnTo>
                  <a:pt x="50" y="150"/>
                </a:lnTo>
                <a:lnTo>
                  <a:pt x="50" y="100"/>
                </a:lnTo>
                <a:lnTo>
                  <a:pt x="0" y="100"/>
                </a:lnTo>
                <a:lnTo>
                  <a:pt x="0" y="150"/>
                </a:lnTo>
                <a:close/>
                <a:moveTo>
                  <a:pt x="83" y="150"/>
                </a:moveTo>
                <a:lnTo>
                  <a:pt x="333" y="150"/>
                </a:lnTo>
                <a:lnTo>
                  <a:pt x="333" y="117"/>
                </a:lnTo>
                <a:lnTo>
                  <a:pt x="83" y="117"/>
                </a:lnTo>
                <a:lnTo>
                  <a:pt x="83" y="150"/>
                </a:lnTo>
                <a:close/>
                <a:moveTo>
                  <a:pt x="0" y="50"/>
                </a:moveTo>
                <a:lnTo>
                  <a:pt x="50" y="50"/>
                </a:lnTo>
                <a:lnTo>
                  <a:pt x="50" y="0"/>
                </a:lnTo>
                <a:lnTo>
                  <a:pt x="0" y="0"/>
                </a:lnTo>
                <a:lnTo>
                  <a:pt x="0" y="50"/>
                </a:lnTo>
                <a:close/>
                <a:moveTo>
                  <a:pt x="333" y="50"/>
                </a:moveTo>
                <a:lnTo>
                  <a:pt x="83" y="50"/>
                </a:lnTo>
                <a:lnTo>
                  <a:pt x="83" y="17"/>
                </a:lnTo>
                <a:lnTo>
                  <a:pt x="333" y="17"/>
                </a:lnTo>
                <a:lnTo>
                  <a:pt x="333" y="50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37">
            <a:extLst>
              <a:ext uri="{FF2B5EF4-FFF2-40B4-BE49-F238E27FC236}">
                <a16:creationId xmlns:a16="http://schemas.microsoft.com/office/drawing/2014/main" id="{F13996E1-9CD9-4945-A135-B11BE83CA14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71776" y="3217863"/>
            <a:ext cx="250825" cy="188913"/>
          </a:xfrm>
          <a:custGeom>
            <a:avLst/>
            <a:gdLst>
              <a:gd name="T0" fmla="*/ 25 w 333"/>
              <a:gd name="T1" fmla="*/ 200 h 250"/>
              <a:gd name="T2" fmla="*/ 0 w 333"/>
              <a:gd name="T3" fmla="*/ 225 h 250"/>
              <a:gd name="T4" fmla="*/ 25 w 333"/>
              <a:gd name="T5" fmla="*/ 250 h 250"/>
              <a:gd name="T6" fmla="*/ 50 w 333"/>
              <a:gd name="T7" fmla="*/ 225 h 250"/>
              <a:gd name="T8" fmla="*/ 25 w 333"/>
              <a:gd name="T9" fmla="*/ 200 h 250"/>
              <a:gd name="T10" fmla="*/ 83 w 333"/>
              <a:gd name="T11" fmla="*/ 250 h 250"/>
              <a:gd name="T12" fmla="*/ 333 w 333"/>
              <a:gd name="T13" fmla="*/ 250 h 250"/>
              <a:gd name="T14" fmla="*/ 333 w 333"/>
              <a:gd name="T15" fmla="*/ 217 h 250"/>
              <a:gd name="T16" fmla="*/ 83 w 333"/>
              <a:gd name="T17" fmla="*/ 217 h 250"/>
              <a:gd name="T18" fmla="*/ 83 w 333"/>
              <a:gd name="T19" fmla="*/ 250 h 250"/>
              <a:gd name="T20" fmla="*/ 25 w 333"/>
              <a:gd name="T21" fmla="*/ 100 h 250"/>
              <a:gd name="T22" fmla="*/ 0 w 333"/>
              <a:gd name="T23" fmla="*/ 125 h 250"/>
              <a:gd name="T24" fmla="*/ 25 w 333"/>
              <a:gd name="T25" fmla="*/ 150 h 250"/>
              <a:gd name="T26" fmla="*/ 50 w 333"/>
              <a:gd name="T27" fmla="*/ 125 h 250"/>
              <a:gd name="T28" fmla="*/ 25 w 333"/>
              <a:gd name="T29" fmla="*/ 100 h 250"/>
              <a:gd name="T30" fmla="*/ 83 w 333"/>
              <a:gd name="T31" fmla="*/ 150 h 250"/>
              <a:gd name="T32" fmla="*/ 333 w 333"/>
              <a:gd name="T33" fmla="*/ 150 h 250"/>
              <a:gd name="T34" fmla="*/ 333 w 333"/>
              <a:gd name="T35" fmla="*/ 117 h 250"/>
              <a:gd name="T36" fmla="*/ 83 w 333"/>
              <a:gd name="T37" fmla="*/ 117 h 250"/>
              <a:gd name="T38" fmla="*/ 83 w 333"/>
              <a:gd name="T39" fmla="*/ 150 h 250"/>
              <a:gd name="T40" fmla="*/ 25 w 333"/>
              <a:gd name="T41" fmla="*/ 0 h 250"/>
              <a:gd name="T42" fmla="*/ 0 w 333"/>
              <a:gd name="T43" fmla="*/ 25 h 250"/>
              <a:gd name="T44" fmla="*/ 25 w 333"/>
              <a:gd name="T45" fmla="*/ 50 h 250"/>
              <a:gd name="T46" fmla="*/ 50 w 333"/>
              <a:gd name="T47" fmla="*/ 25 h 250"/>
              <a:gd name="T48" fmla="*/ 25 w 333"/>
              <a:gd name="T49" fmla="*/ 0 h 250"/>
              <a:gd name="T50" fmla="*/ 333 w 333"/>
              <a:gd name="T51" fmla="*/ 50 h 250"/>
              <a:gd name="T52" fmla="*/ 83 w 333"/>
              <a:gd name="T53" fmla="*/ 50 h 250"/>
              <a:gd name="T54" fmla="*/ 83 w 333"/>
              <a:gd name="T55" fmla="*/ 17 h 250"/>
              <a:gd name="T56" fmla="*/ 333 w 333"/>
              <a:gd name="T57" fmla="*/ 17 h 250"/>
              <a:gd name="T58" fmla="*/ 333 w 333"/>
              <a:gd name="T59" fmla="*/ 50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3" h="250">
                <a:moveTo>
                  <a:pt x="25" y="200"/>
                </a:moveTo>
                <a:cubicBezTo>
                  <a:pt x="11" y="200"/>
                  <a:pt x="0" y="212"/>
                  <a:pt x="0" y="225"/>
                </a:cubicBezTo>
                <a:cubicBezTo>
                  <a:pt x="0" y="239"/>
                  <a:pt x="11" y="250"/>
                  <a:pt x="25" y="250"/>
                </a:cubicBezTo>
                <a:cubicBezTo>
                  <a:pt x="39" y="250"/>
                  <a:pt x="50" y="239"/>
                  <a:pt x="50" y="225"/>
                </a:cubicBezTo>
                <a:cubicBezTo>
                  <a:pt x="50" y="212"/>
                  <a:pt x="39" y="200"/>
                  <a:pt x="25" y="200"/>
                </a:cubicBezTo>
                <a:close/>
                <a:moveTo>
                  <a:pt x="83" y="250"/>
                </a:moveTo>
                <a:lnTo>
                  <a:pt x="333" y="250"/>
                </a:lnTo>
                <a:lnTo>
                  <a:pt x="333" y="217"/>
                </a:lnTo>
                <a:lnTo>
                  <a:pt x="83" y="217"/>
                </a:lnTo>
                <a:lnTo>
                  <a:pt x="83" y="250"/>
                </a:lnTo>
                <a:close/>
                <a:moveTo>
                  <a:pt x="25" y="100"/>
                </a:moveTo>
                <a:cubicBezTo>
                  <a:pt x="11" y="100"/>
                  <a:pt x="0" y="112"/>
                  <a:pt x="0" y="125"/>
                </a:cubicBezTo>
                <a:cubicBezTo>
                  <a:pt x="0" y="139"/>
                  <a:pt x="11" y="150"/>
                  <a:pt x="25" y="150"/>
                </a:cubicBezTo>
                <a:cubicBezTo>
                  <a:pt x="39" y="150"/>
                  <a:pt x="50" y="139"/>
                  <a:pt x="50" y="125"/>
                </a:cubicBezTo>
                <a:cubicBezTo>
                  <a:pt x="50" y="112"/>
                  <a:pt x="39" y="100"/>
                  <a:pt x="25" y="100"/>
                </a:cubicBezTo>
                <a:close/>
                <a:moveTo>
                  <a:pt x="83" y="150"/>
                </a:moveTo>
                <a:lnTo>
                  <a:pt x="333" y="150"/>
                </a:lnTo>
                <a:lnTo>
                  <a:pt x="333" y="117"/>
                </a:lnTo>
                <a:lnTo>
                  <a:pt x="83" y="117"/>
                </a:lnTo>
                <a:lnTo>
                  <a:pt x="83" y="150"/>
                </a:lnTo>
                <a:close/>
                <a:moveTo>
                  <a:pt x="25" y="0"/>
                </a:moveTo>
                <a:cubicBezTo>
                  <a:pt x="11" y="0"/>
                  <a:pt x="0" y="12"/>
                  <a:pt x="0" y="25"/>
                </a:cubicBezTo>
                <a:cubicBezTo>
                  <a:pt x="0" y="39"/>
                  <a:pt x="11" y="50"/>
                  <a:pt x="25" y="50"/>
                </a:cubicBezTo>
                <a:cubicBezTo>
                  <a:pt x="39" y="50"/>
                  <a:pt x="50" y="39"/>
                  <a:pt x="50" y="25"/>
                </a:cubicBezTo>
                <a:cubicBezTo>
                  <a:pt x="50" y="12"/>
                  <a:pt x="39" y="0"/>
                  <a:pt x="25" y="0"/>
                </a:cubicBezTo>
                <a:close/>
                <a:moveTo>
                  <a:pt x="333" y="50"/>
                </a:moveTo>
                <a:lnTo>
                  <a:pt x="83" y="50"/>
                </a:lnTo>
                <a:lnTo>
                  <a:pt x="83" y="17"/>
                </a:lnTo>
                <a:lnTo>
                  <a:pt x="333" y="17"/>
                </a:lnTo>
                <a:lnTo>
                  <a:pt x="333" y="50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38">
            <a:extLst>
              <a:ext uri="{FF2B5EF4-FFF2-40B4-BE49-F238E27FC236}">
                <a16:creationId xmlns:a16="http://schemas.microsoft.com/office/drawing/2014/main" id="{6BDAB953-9741-4C67-ABD2-F89931F55A8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62188" y="3154363"/>
            <a:ext cx="263525" cy="252413"/>
          </a:xfrm>
          <a:custGeom>
            <a:avLst/>
            <a:gdLst>
              <a:gd name="T0" fmla="*/ 259 w 350"/>
              <a:gd name="T1" fmla="*/ 173 h 333"/>
              <a:gd name="T2" fmla="*/ 239 w 350"/>
              <a:gd name="T3" fmla="*/ 238 h 333"/>
              <a:gd name="T4" fmla="*/ 246 w 350"/>
              <a:gd name="T5" fmla="*/ 283 h 333"/>
              <a:gd name="T6" fmla="*/ 208 w 350"/>
              <a:gd name="T7" fmla="*/ 262 h 333"/>
              <a:gd name="T8" fmla="*/ 175 w 350"/>
              <a:gd name="T9" fmla="*/ 253 h 333"/>
              <a:gd name="T10" fmla="*/ 142 w 350"/>
              <a:gd name="T11" fmla="*/ 262 h 333"/>
              <a:gd name="T12" fmla="*/ 104 w 350"/>
              <a:gd name="T13" fmla="*/ 283 h 333"/>
              <a:gd name="T14" fmla="*/ 111 w 350"/>
              <a:gd name="T15" fmla="*/ 238 h 333"/>
              <a:gd name="T16" fmla="*/ 91 w 350"/>
              <a:gd name="T17" fmla="*/ 173 h 333"/>
              <a:gd name="T18" fmla="*/ 60 w 350"/>
              <a:gd name="T19" fmla="*/ 142 h 333"/>
              <a:gd name="T20" fmla="*/ 103 w 350"/>
              <a:gd name="T21" fmla="*/ 136 h 333"/>
              <a:gd name="T22" fmla="*/ 156 w 350"/>
              <a:gd name="T23" fmla="*/ 95 h 333"/>
              <a:gd name="T24" fmla="*/ 175 w 350"/>
              <a:gd name="T25" fmla="*/ 55 h 333"/>
              <a:gd name="T26" fmla="*/ 194 w 350"/>
              <a:gd name="T27" fmla="*/ 95 h 333"/>
              <a:gd name="T28" fmla="*/ 247 w 350"/>
              <a:gd name="T29" fmla="*/ 136 h 333"/>
              <a:gd name="T30" fmla="*/ 290 w 350"/>
              <a:gd name="T31" fmla="*/ 142 h 333"/>
              <a:gd name="T32" fmla="*/ 259 w 350"/>
              <a:gd name="T33" fmla="*/ 173 h 333"/>
              <a:gd name="T34" fmla="*/ 333 w 350"/>
              <a:gd name="T35" fmla="*/ 157 h 333"/>
              <a:gd name="T36" fmla="*/ 316 w 350"/>
              <a:gd name="T37" fmla="*/ 104 h 333"/>
              <a:gd name="T38" fmla="*/ 253 w 350"/>
              <a:gd name="T39" fmla="*/ 94 h 333"/>
              <a:gd name="T40" fmla="*/ 230 w 350"/>
              <a:gd name="T41" fmla="*/ 77 h 333"/>
              <a:gd name="T42" fmla="*/ 202 w 350"/>
              <a:gd name="T43" fmla="*/ 18 h 333"/>
              <a:gd name="T44" fmla="*/ 175 w 350"/>
              <a:gd name="T45" fmla="*/ 0 h 333"/>
              <a:gd name="T46" fmla="*/ 148 w 350"/>
              <a:gd name="T47" fmla="*/ 18 h 333"/>
              <a:gd name="T48" fmla="*/ 120 w 350"/>
              <a:gd name="T49" fmla="*/ 77 h 333"/>
              <a:gd name="T50" fmla="*/ 97 w 350"/>
              <a:gd name="T51" fmla="*/ 94 h 333"/>
              <a:gd name="T52" fmla="*/ 34 w 350"/>
              <a:gd name="T53" fmla="*/ 104 h 333"/>
              <a:gd name="T54" fmla="*/ 17 w 350"/>
              <a:gd name="T55" fmla="*/ 157 h 333"/>
              <a:gd name="T56" fmla="*/ 63 w 350"/>
              <a:gd name="T57" fmla="*/ 203 h 333"/>
              <a:gd name="T58" fmla="*/ 72 w 350"/>
              <a:gd name="T59" fmla="*/ 231 h 333"/>
              <a:gd name="T60" fmla="*/ 61 w 350"/>
              <a:gd name="T61" fmla="*/ 297 h 333"/>
              <a:gd name="T62" fmla="*/ 91 w 350"/>
              <a:gd name="T63" fmla="*/ 333 h 333"/>
              <a:gd name="T64" fmla="*/ 105 w 350"/>
              <a:gd name="T65" fmla="*/ 330 h 333"/>
              <a:gd name="T66" fmla="*/ 161 w 350"/>
              <a:gd name="T67" fmla="*/ 299 h 333"/>
              <a:gd name="T68" fmla="*/ 175 w 350"/>
              <a:gd name="T69" fmla="*/ 295 h 333"/>
              <a:gd name="T70" fmla="*/ 189 w 350"/>
              <a:gd name="T71" fmla="*/ 299 h 333"/>
              <a:gd name="T72" fmla="*/ 245 w 350"/>
              <a:gd name="T73" fmla="*/ 330 h 333"/>
              <a:gd name="T74" fmla="*/ 259 w 350"/>
              <a:gd name="T75" fmla="*/ 333 h 333"/>
              <a:gd name="T76" fmla="*/ 289 w 350"/>
              <a:gd name="T77" fmla="*/ 297 h 333"/>
              <a:gd name="T78" fmla="*/ 278 w 350"/>
              <a:gd name="T79" fmla="*/ 231 h 333"/>
              <a:gd name="T80" fmla="*/ 287 w 350"/>
              <a:gd name="T81" fmla="*/ 203 h 333"/>
              <a:gd name="T82" fmla="*/ 333 w 350"/>
              <a:gd name="T83" fmla="*/ 15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50" h="333">
                <a:moveTo>
                  <a:pt x="259" y="173"/>
                </a:moveTo>
                <a:cubicBezTo>
                  <a:pt x="242" y="190"/>
                  <a:pt x="235" y="215"/>
                  <a:pt x="239" y="238"/>
                </a:cubicBezTo>
                <a:lnTo>
                  <a:pt x="246" y="283"/>
                </a:lnTo>
                <a:lnTo>
                  <a:pt x="208" y="262"/>
                </a:lnTo>
                <a:cubicBezTo>
                  <a:pt x="198" y="256"/>
                  <a:pt x="186" y="253"/>
                  <a:pt x="175" y="253"/>
                </a:cubicBezTo>
                <a:cubicBezTo>
                  <a:pt x="164" y="253"/>
                  <a:pt x="152" y="256"/>
                  <a:pt x="142" y="262"/>
                </a:cubicBezTo>
                <a:lnTo>
                  <a:pt x="104" y="283"/>
                </a:lnTo>
                <a:lnTo>
                  <a:pt x="111" y="238"/>
                </a:lnTo>
                <a:cubicBezTo>
                  <a:pt x="115" y="215"/>
                  <a:pt x="108" y="190"/>
                  <a:pt x="91" y="173"/>
                </a:cubicBezTo>
                <a:lnTo>
                  <a:pt x="60" y="142"/>
                </a:lnTo>
                <a:lnTo>
                  <a:pt x="103" y="136"/>
                </a:lnTo>
                <a:cubicBezTo>
                  <a:pt x="126" y="132"/>
                  <a:pt x="146" y="117"/>
                  <a:pt x="156" y="95"/>
                </a:cubicBezTo>
                <a:lnTo>
                  <a:pt x="175" y="55"/>
                </a:lnTo>
                <a:lnTo>
                  <a:pt x="194" y="95"/>
                </a:lnTo>
                <a:cubicBezTo>
                  <a:pt x="204" y="117"/>
                  <a:pt x="224" y="132"/>
                  <a:pt x="247" y="136"/>
                </a:cubicBezTo>
                <a:lnTo>
                  <a:pt x="290" y="142"/>
                </a:lnTo>
                <a:lnTo>
                  <a:pt x="259" y="173"/>
                </a:lnTo>
                <a:close/>
                <a:moveTo>
                  <a:pt x="333" y="157"/>
                </a:moveTo>
                <a:cubicBezTo>
                  <a:pt x="350" y="139"/>
                  <a:pt x="341" y="107"/>
                  <a:pt x="316" y="104"/>
                </a:cubicBezTo>
                <a:lnTo>
                  <a:pt x="253" y="94"/>
                </a:lnTo>
                <a:cubicBezTo>
                  <a:pt x="243" y="93"/>
                  <a:pt x="235" y="86"/>
                  <a:pt x="230" y="77"/>
                </a:cubicBezTo>
                <a:lnTo>
                  <a:pt x="202" y="18"/>
                </a:lnTo>
                <a:cubicBezTo>
                  <a:pt x="197" y="6"/>
                  <a:pt x="186" y="0"/>
                  <a:pt x="175" y="0"/>
                </a:cubicBezTo>
                <a:cubicBezTo>
                  <a:pt x="164" y="0"/>
                  <a:pt x="153" y="6"/>
                  <a:pt x="148" y="18"/>
                </a:cubicBezTo>
                <a:lnTo>
                  <a:pt x="120" y="77"/>
                </a:lnTo>
                <a:cubicBezTo>
                  <a:pt x="115" y="86"/>
                  <a:pt x="107" y="93"/>
                  <a:pt x="97" y="94"/>
                </a:cubicBezTo>
                <a:lnTo>
                  <a:pt x="34" y="104"/>
                </a:lnTo>
                <a:cubicBezTo>
                  <a:pt x="9" y="107"/>
                  <a:pt x="0" y="139"/>
                  <a:pt x="17" y="157"/>
                </a:cubicBezTo>
                <a:lnTo>
                  <a:pt x="63" y="203"/>
                </a:lnTo>
                <a:cubicBezTo>
                  <a:pt x="70" y="211"/>
                  <a:pt x="73" y="221"/>
                  <a:pt x="72" y="231"/>
                </a:cubicBezTo>
                <a:lnTo>
                  <a:pt x="61" y="297"/>
                </a:lnTo>
                <a:cubicBezTo>
                  <a:pt x="58" y="317"/>
                  <a:pt x="73" y="333"/>
                  <a:pt x="91" y="333"/>
                </a:cubicBezTo>
                <a:cubicBezTo>
                  <a:pt x="95" y="333"/>
                  <a:pt x="100" y="332"/>
                  <a:pt x="105" y="330"/>
                </a:cubicBezTo>
                <a:lnTo>
                  <a:pt x="161" y="299"/>
                </a:lnTo>
                <a:cubicBezTo>
                  <a:pt x="165" y="296"/>
                  <a:pt x="170" y="295"/>
                  <a:pt x="175" y="295"/>
                </a:cubicBezTo>
                <a:cubicBezTo>
                  <a:pt x="180" y="295"/>
                  <a:pt x="185" y="296"/>
                  <a:pt x="189" y="299"/>
                </a:cubicBezTo>
                <a:lnTo>
                  <a:pt x="245" y="330"/>
                </a:lnTo>
                <a:cubicBezTo>
                  <a:pt x="250" y="332"/>
                  <a:pt x="255" y="333"/>
                  <a:pt x="259" y="333"/>
                </a:cubicBezTo>
                <a:cubicBezTo>
                  <a:pt x="277" y="333"/>
                  <a:pt x="292" y="317"/>
                  <a:pt x="289" y="297"/>
                </a:cubicBezTo>
                <a:lnTo>
                  <a:pt x="278" y="231"/>
                </a:lnTo>
                <a:cubicBezTo>
                  <a:pt x="277" y="221"/>
                  <a:pt x="280" y="211"/>
                  <a:pt x="287" y="203"/>
                </a:cubicBezTo>
                <a:lnTo>
                  <a:pt x="333" y="157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39">
            <a:extLst>
              <a:ext uri="{FF2B5EF4-FFF2-40B4-BE49-F238E27FC236}">
                <a16:creationId xmlns:a16="http://schemas.microsoft.com/office/drawing/2014/main" id="{AC622931-B526-4ED9-AD7E-C41DE4D735D3}"/>
              </a:ext>
            </a:extLst>
          </p:cNvPr>
          <p:cNvSpPr>
            <a:spLocks noChangeAspect="1"/>
          </p:cNvSpPr>
          <p:nvPr/>
        </p:nvSpPr>
        <p:spPr bwMode="auto">
          <a:xfrm>
            <a:off x="1758951" y="3154363"/>
            <a:ext cx="265113" cy="252413"/>
          </a:xfrm>
          <a:custGeom>
            <a:avLst/>
            <a:gdLst>
              <a:gd name="T0" fmla="*/ 287 w 351"/>
              <a:gd name="T1" fmla="*/ 203 h 333"/>
              <a:gd name="T2" fmla="*/ 279 w 351"/>
              <a:gd name="T3" fmla="*/ 231 h 333"/>
              <a:gd name="T4" fmla="*/ 289 w 351"/>
              <a:gd name="T5" fmla="*/ 297 h 333"/>
              <a:gd name="T6" fmla="*/ 260 w 351"/>
              <a:gd name="T7" fmla="*/ 333 h 333"/>
              <a:gd name="T8" fmla="*/ 246 w 351"/>
              <a:gd name="T9" fmla="*/ 330 h 333"/>
              <a:gd name="T10" fmla="*/ 189 w 351"/>
              <a:gd name="T11" fmla="*/ 299 h 333"/>
              <a:gd name="T12" fmla="*/ 175 w 351"/>
              <a:gd name="T13" fmla="*/ 295 h 333"/>
              <a:gd name="T14" fmla="*/ 161 w 351"/>
              <a:gd name="T15" fmla="*/ 299 h 333"/>
              <a:gd name="T16" fmla="*/ 105 w 351"/>
              <a:gd name="T17" fmla="*/ 330 h 333"/>
              <a:gd name="T18" fmla="*/ 91 w 351"/>
              <a:gd name="T19" fmla="*/ 333 h 333"/>
              <a:gd name="T20" fmla="*/ 61 w 351"/>
              <a:gd name="T21" fmla="*/ 297 h 333"/>
              <a:gd name="T22" fmla="*/ 72 w 351"/>
              <a:gd name="T23" fmla="*/ 231 h 333"/>
              <a:gd name="T24" fmla="*/ 63 w 351"/>
              <a:gd name="T25" fmla="*/ 203 h 333"/>
              <a:gd name="T26" fmla="*/ 18 w 351"/>
              <a:gd name="T27" fmla="*/ 157 h 333"/>
              <a:gd name="T28" fmla="*/ 35 w 351"/>
              <a:gd name="T29" fmla="*/ 104 h 333"/>
              <a:gd name="T30" fmla="*/ 97 w 351"/>
              <a:gd name="T31" fmla="*/ 94 h 333"/>
              <a:gd name="T32" fmla="*/ 120 w 351"/>
              <a:gd name="T33" fmla="*/ 77 h 333"/>
              <a:gd name="T34" fmla="*/ 148 w 351"/>
              <a:gd name="T35" fmla="*/ 18 h 333"/>
              <a:gd name="T36" fmla="*/ 175 w 351"/>
              <a:gd name="T37" fmla="*/ 0 h 333"/>
              <a:gd name="T38" fmla="*/ 202 w 351"/>
              <a:gd name="T39" fmla="*/ 18 h 333"/>
              <a:gd name="T40" fmla="*/ 231 w 351"/>
              <a:gd name="T41" fmla="*/ 77 h 333"/>
              <a:gd name="T42" fmla="*/ 253 w 351"/>
              <a:gd name="T43" fmla="*/ 94 h 333"/>
              <a:gd name="T44" fmla="*/ 316 w 351"/>
              <a:gd name="T45" fmla="*/ 104 h 333"/>
              <a:gd name="T46" fmla="*/ 333 w 351"/>
              <a:gd name="T47" fmla="*/ 157 h 333"/>
              <a:gd name="T48" fmla="*/ 287 w 351"/>
              <a:gd name="T49" fmla="*/ 20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51" h="333">
                <a:moveTo>
                  <a:pt x="287" y="203"/>
                </a:moveTo>
                <a:cubicBezTo>
                  <a:pt x="280" y="211"/>
                  <a:pt x="277" y="221"/>
                  <a:pt x="279" y="231"/>
                </a:cubicBezTo>
                <a:lnTo>
                  <a:pt x="289" y="297"/>
                </a:lnTo>
                <a:cubicBezTo>
                  <a:pt x="293" y="317"/>
                  <a:pt x="277" y="333"/>
                  <a:pt x="260" y="333"/>
                </a:cubicBezTo>
                <a:cubicBezTo>
                  <a:pt x="255" y="333"/>
                  <a:pt x="250" y="332"/>
                  <a:pt x="246" y="330"/>
                </a:cubicBezTo>
                <a:lnTo>
                  <a:pt x="189" y="299"/>
                </a:lnTo>
                <a:cubicBezTo>
                  <a:pt x="185" y="296"/>
                  <a:pt x="180" y="295"/>
                  <a:pt x="175" y="295"/>
                </a:cubicBezTo>
                <a:cubicBezTo>
                  <a:pt x="171" y="295"/>
                  <a:pt x="166" y="296"/>
                  <a:pt x="161" y="299"/>
                </a:cubicBezTo>
                <a:lnTo>
                  <a:pt x="105" y="330"/>
                </a:lnTo>
                <a:cubicBezTo>
                  <a:pt x="100" y="332"/>
                  <a:pt x="96" y="333"/>
                  <a:pt x="91" y="333"/>
                </a:cubicBezTo>
                <a:cubicBezTo>
                  <a:pt x="73" y="333"/>
                  <a:pt x="58" y="317"/>
                  <a:pt x="61" y="297"/>
                </a:cubicBezTo>
                <a:lnTo>
                  <a:pt x="72" y="231"/>
                </a:lnTo>
                <a:cubicBezTo>
                  <a:pt x="74" y="221"/>
                  <a:pt x="70" y="211"/>
                  <a:pt x="63" y="203"/>
                </a:cubicBezTo>
                <a:lnTo>
                  <a:pt x="18" y="157"/>
                </a:lnTo>
                <a:cubicBezTo>
                  <a:pt x="0" y="139"/>
                  <a:pt x="10" y="107"/>
                  <a:pt x="35" y="104"/>
                </a:cubicBezTo>
                <a:lnTo>
                  <a:pt x="97" y="94"/>
                </a:lnTo>
                <a:cubicBezTo>
                  <a:pt x="107" y="93"/>
                  <a:pt x="116" y="86"/>
                  <a:pt x="120" y="77"/>
                </a:cubicBezTo>
                <a:lnTo>
                  <a:pt x="148" y="18"/>
                </a:lnTo>
                <a:cubicBezTo>
                  <a:pt x="154" y="6"/>
                  <a:pt x="165" y="0"/>
                  <a:pt x="175" y="0"/>
                </a:cubicBezTo>
                <a:cubicBezTo>
                  <a:pt x="186" y="0"/>
                  <a:pt x="197" y="6"/>
                  <a:pt x="202" y="18"/>
                </a:cubicBezTo>
                <a:lnTo>
                  <a:pt x="231" y="77"/>
                </a:lnTo>
                <a:cubicBezTo>
                  <a:pt x="235" y="86"/>
                  <a:pt x="243" y="93"/>
                  <a:pt x="253" y="94"/>
                </a:cubicBezTo>
                <a:lnTo>
                  <a:pt x="316" y="104"/>
                </a:lnTo>
                <a:cubicBezTo>
                  <a:pt x="341" y="107"/>
                  <a:pt x="351" y="139"/>
                  <a:pt x="333" y="157"/>
                </a:cubicBezTo>
                <a:lnTo>
                  <a:pt x="287" y="203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40">
            <a:extLst>
              <a:ext uri="{FF2B5EF4-FFF2-40B4-BE49-F238E27FC236}">
                <a16:creationId xmlns:a16="http://schemas.microsoft.com/office/drawing/2014/main" id="{D49872A1-4F39-4022-97E6-E914C744BC24}"/>
              </a:ext>
            </a:extLst>
          </p:cNvPr>
          <p:cNvSpPr>
            <a:spLocks noChangeAspect="1"/>
          </p:cNvSpPr>
          <p:nvPr/>
        </p:nvSpPr>
        <p:spPr bwMode="auto">
          <a:xfrm>
            <a:off x="1255713" y="3151188"/>
            <a:ext cx="133350" cy="255588"/>
          </a:xfrm>
          <a:custGeom>
            <a:avLst/>
            <a:gdLst>
              <a:gd name="T0" fmla="*/ 104 w 176"/>
              <a:gd name="T1" fmla="*/ 139 h 336"/>
              <a:gd name="T2" fmla="*/ 61 w 176"/>
              <a:gd name="T3" fmla="*/ 145 h 336"/>
              <a:gd name="T4" fmla="*/ 92 w 176"/>
              <a:gd name="T5" fmla="*/ 176 h 336"/>
              <a:gd name="T6" fmla="*/ 112 w 176"/>
              <a:gd name="T7" fmla="*/ 241 h 336"/>
              <a:gd name="T8" fmla="*/ 105 w 176"/>
              <a:gd name="T9" fmla="*/ 286 h 336"/>
              <a:gd name="T10" fmla="*/ 143 w 176"/>
              <a:gd name="T11" fmla="*/ 265 h 336"/>
              <a:gd name="T12" fmla="*/ 176 w 176"/>
              <a:gd name="T13" fmla="*/ 256 h 336"/>
              <a:gd name="T14" fmla="*/ 176 w 176"/>
              <a:gd name="T15" fmla="*/ 298 h 336"/>
              <a:gd name="T16" fmla="*/ 162 w 176"/>
              <a:gd name="T17" fmla="*/ 302 h 336"/>
              <a:gd name="T18" fmla="*/ 105 w 176"/>
              <a:gd name="T19" fmla="*/ 333 h 336"/>
              <a:gd name="T20" fmla="*/ 91 w 176"/>
              <a:gd name="T21" fmla="*/ 336 h 336"/>
              <a:gd name="T22" fmla="*/ 62 w 176"/>
              <a:gd name="T23" fmla="*/ 300 h 336"/>
              <a:gd name="T24" fmla="*/ 72 w 176"/>
              <a:gd name="T25" fmla="*/ 234 h 336"/>
              <a:gd name="T26" fmla="*/ 64 w 176"/>
              <a:gd name="T27" fmla="*/ 206 h 336"/>
              <a:gd name="T28" fmla="*/ 18 w 176"/>
              <a:gd name="T29" fmla="*/ 160 h 336"/>
              <a:gd name="T30" fmla="*/ 35 w 176"/>
              <a:gd name="T31" fmla="*/ 107 h 336"/>
              <a:gd name="T32" fmla="*/ 98 w 176"/>
              <a:gd name="T33" fmla="*/ 97 h 336"/>
              <a:gd name="T34" fmla="*/ 120 w 176"/>
              <a:gd name="T35" fmla="*/ 80 h 336"/>
              <a:gd name="T36" fmla="*/ 149 w 176"/>
              <a:gd name="T37" fmla="*/ 21 h 336"/>
              <a:gd name="T38" fmla="*/ 176 w 176"/>
              <a:gd name="T39" fmla="*/ 3 h 336"/>
              <a:gd name="T40" fmla="*/ 176 w 176"/>
              <a:gd name="T41" fmla="*/ 58 h 336"/>
              <a:gd name="T42" fmla="*/ 157 w 176"/>
              <a:gd name="T43" fmla="*/ 98 h 336"/>
              <a:gd name="T44" fmla="*/ 104 w 176"/>
              <a:gd name="T45" fmla="*/ 139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6" h="336">
                <a:moveTo>
                  <a:pt x="104" y="139"/>
                </a:moveTo>
                <a:lnTo>
                  <a:pt x="61" y="145"/>
                </a:lnTo>
                <a:lnTo>
                  <a:pt x="92" y="176"/>
                </a:lnTo>
                <a:cubicBezTo>
                  <a:pt x="108" y="193"/>
                  <a:pt x="116" y="218"/>
                  <a:pt x="112" y="241"/>
                </a:cubicBezTo>
                <a:lnTo>
                  <a:pt x="105" y="286"/>
                </a:lnTo>
                <a:lnTo>
                  <a:pt x="143" y="265"/>
                </a:lnTo>
                <a:cubicBezTo>
                  <a:pt x="164" y="252"/>
                  <a:pt x="176" y="256"/>
                  <a:pt x="176" y="256"/>
                </a:cubicBezTo>
                <a:lnTo>
                  <a:pt x="176" y="298"/>
                </a:lnTo>
                <a:cubicBezTo>
                  <a:pt x="176" y="298"/>
                  <a:pt x="166" y="299"/>
                  <a:pt x="162" y="302"/>
                </a:cubicBezTo>
                <a:lnTo>
                  <a:pt x="105" y="333"/>
                </a:lnTo>
                <a:cubicBezTo>
                  <a:pt x="101" y="335"/>
                  <a:pt x="96" y="336"/>
                  <a:pt x="91" y="336"/>
                </a:cubicBezTo>
                <a:cubicBezTo>
                  <a:pt x="74" y="336"/>
                  <a:pt x="58" y="320"/>
                  <a:pt x="62" y="300"/>
                </a:cubicBezTo>
                <a:lnTo>
                  <a:pt x="72" y="234"/>
                </a:lnTo>
                <a:cubicBezTo>
                  <a:pt x="74" y="224"/>
                  <a:pt x="71" y="214"/>
                  <a:pt x="64" y="206"/>
                </a:cubicBezTo>
                <a:lnTo>
                  <a:pt x="18" y="160"/>
                </a:lnTo>
                <a:cubicBezTo>
                  <a:pt x="0" y="142"/>
                  <a:pt x="10" y="110"/>
                  <a:pt x="35" y="107"/>
                </a:cubicBezTo>
                <a:lnTo>
                  <a:pt x="98" y="97"/>
                </a:lnTo>
                <a:cubicBezTo>
                  <a:pt x="108" y="96"/>
                  <a:pt x="116" y="89"/>
                  <a:pt x="120" y="80"/>
                </a:cubicBezTo>
                <a:lnTo>
                  <a:pt x="149" y="21"/>
                </a:lnTo>
                <a:cubicBezTo>
                  <a:pt x="157" y="0"/>
                  <a:pt x="176" y="3"/>
                  <a:pt x="176" y="3"/>
                </a:cubicBezTo>
                <a:lnTo>
                  <a:pt x="176" y="58"/>
                </a:lnTo>
                <a:lnTo>
                  <a:pt x="157" y="98"/>
                </a:lnTo>
                <a:cubicBezTo>
                  <a:pt x="146" y="120"/>
                  <a:pt x="126" y="135"/>
                  <a:pt x="104" y="139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41">
            <a:extLst>
              <a:ext uri="{FF2B5EF4-FFF2-40B4-BE49-F238E27FC236}">
                <a16:creationId xmlns:a16="http://schemas.microsoft.com/office/drawing/2014/main" id="{719E4F32-0D3C-47AE-AD4B-CAD39A21251A}"/>
              </a:ext>
            </a:extLst>
          </p:cNvPr>
          <p:cNvSpPr>
            <a:spLocks noChangeAspect="1"/>
          </p:cNvSpPr>
          <p:nvPr/>
        </p:nvSpPr>
        <p:spPr bwMode="auto">
          <a:xfrm>
            <a:off x="5781676" y="2647950"/>
            <a:ext cx="133350" cy="252413"/>
          </a:xfrm>
          <a:custGeom>
            <a:avLst/>
            <a:gdLst>
              <a:gd name="T0" fmla="*/ 176 w 176"/>
              <a:gd name="T1" fmla="*/ 0 h 334"/>
              <a:gd name="T2" fmla="*/ 176 w 176"/>
              <a:gd name="T3" fmla="*/ 296 h 334"/>
              <a:gd name="T4" fmla="*/ 165 w 176"/>
              <a:gd name="T5" fmla="*/ 299 h 334"/>
              <a:gd name="T6" fmla="*/ 110 w 176"/>
              <a:gd name="T7" fmla="*/ 330 h 334"/>
              <a:gd name="T8" fmla="*/ 95 w 176"/>
              <a:gd name="T9" fmla="*/ 334 h 334"/>
              <a:gd name="T10" fmla="*/ 64 w 176"/>
              <a:gd name="T11" fmla="*/ 297 h 334"/>
              <a:gd name="T12" fmla="*/ 75 w 176"/>
              <a:gd name="T13" fmla="*/ 232 h 334"/>
              <a:gd name="T14" fmla="*/ 66 w 176"/>
              <a:gd name="T15" fmla="*/ 204 h 334"/>
              <a:gd name="T16" fmla="*/ 18 w 176"/>
              <a:gd name="T17" fmla="*/ 158 h 334"/>
              <a:gd name="T18" fmla="*/ 36 w 176"/>
              <a:gd name="T19" fmla="*/ 104 h 334"/>
              <a:gd name="T20" fmla="*/ 101 w 176"/>
              <a:gd name="T21" fmla="*/ 94 h 334"/>
              <a:gd name="T22" fmla="*/ 124 w 176"/>
              <a:gd name="T23" fmla="*/ 77 h 334"/>
              <a:gd name="T24" fmla="*/ 151 w 176"/>
              <a:gd name="T25" fmla="*/ 18 h 334"/>
              <a:gd name="T26" fmla="*/ 176 w 176"/>
              <a:gd name="T27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6" h="334">
                <a:moveTo>
                  <a:pt x="176" y="0"/>
                </a:moveTo>
                <a:lnTo>
                  <a:pt x="176" y="296"/>
                </a:lnTo>
                <a:cubicBezTo>
                  <a:pt x="176" y="296"/>
                  <a:pt x="169" y="297"/>
                  <a:pt x="165" y="299"/>
                </a:cubicBezTo>
                <a:lnTo>
                  <a:pt x="110" y="330"/>
                </a:lnTo>
                <a:cubicBezTo>
                  <a:pt x="105" y="333"/>
                  <a:pt x="100" y="334"/>
                  <a:pt x="95" y="334"/>
                </a:cubicBezTo>
                <a:cubicBezTo>
                  <a:pt x="77" y="334"/>
                  <a:pt x="60" y="317"/>
                  <a:pt x="64" y="297"/>
                </a:cubicBezTo>
                <a:lnTo>
                  <a:pt x="75" y="232"/>
                </a:lnTo>
                <a:cubicBezTo>
                  <a:pt x="77" y="221"/>
                  <a:pt x="73" y="211"/>
                  <a:pt x="66" y="204"/>
                </a:cubicBezTo>
                <a:lnTo>
                  <a:pt x="18" y="158"/>
                </a:lnTo>
                <a:cubicBezTo>
                  <a:pt x="0" y="139"/>
                  <a:pt x="10" y="108"/>
                  <a:pt x="36" y="104"/>
                </a:cubicBezTo>
                <a:lnTo>
                  <a:pt x="101" y="94"/>
                </a:lnTo>
                <a:cubicBezTo>
                  <a:pt x="111" y="93"/>
                  <a:pt x="119" y="87"/>
                  <a:pt x="124" y="77"/>
                </a:cubicBezTo>
                <a:lnTo>
                  <a:pt x="151" y="18"/>
                </a:lnTo>
                <a:cubicBezTo>
                  <a:pt x="157" y="6"/>
                  <a:pt x="159" y="0"/>
                  <a:pt x="17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42">
            <a:extLst>
              <a:ext uri="{FF2B5EF4-FFF2-40B4-BE49-F238E27FC236}">
                <a16:creationId xmlns:a16="http://schemas.microsoft.com/office/drawing/2014/main" id="{31C150DA-192E-4D2A-930F-651E117DA26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84788" y="2647950"/>
            <a:ext cx="252413" cy="252413"/>
          </a:xfrm>
          <a:custGeom>
            <a:avLst/>
            <a:gdLst>
              <a:gd name="T0" fmla="*/ 300 w 334"/>
              <a:gd name="T1" fmla="*/ 288 h 334"/>
              <a:gd name="T2" fmla="*/ 285 w 334"/>
              <a:gd name="T3" fmla="*/ 300 h 334"/>
              <a:gd name="T4" fmla="*/ 135 w 334"/>
              <a:gd name="T5" fmla="*/ 300 h 334"/>
              <a:gd name="T6" fmla="*/ 117 w 334"/>
              <a:gd name="T7" fmla="*/ 288 h 334"/>
              <a:gd name="T8" fmla="*/ 117 w 334"/>
              <a:gd name="T9" fmla="*/ 250 h 334"/>
              <a:gd name="T10" fmla="*/ 226 w 334"/>
              <a:gd name="T11" fmla="*/ 250 h 334"/>
              <a:gd name="T12" fmla="*/ 250 w 334"/>
              <a:gd name="T13" fmla="*/ 230 h 334"/>
              <a:gd name="T14" fmla="*/ 250 w 334"/>
              <a:gd name="T15" fmla="*/ 117 h 334"/>
              <a:gd name="T16" fmla="*/ 285 w 334"/>
              <a:gd name="T17" fmla="*/ 117 h 334"/>
              <a:gd name="T18" fmla="*/ 300 w 334"/>
              <a:gd name="T19" fmla="*/ 138 h 334"/>
              <a:gd name="T20" fmla="*/ 300 w 334"/>
              <a:gd name="T21" fmla="*/ 288 h 334"/>
              <a:gd name="T22" fmla="*/ 51 w 334"/>
              <a:gd name="T23" fmla="*/ 217 h 334"/>
              <a:gd name="T24" fmla="*/ 34 w 334"/>
              <a:gd name="T25" fmla="*/ 205 h 334"/>
              <a:gd name="T26" fmla="*/ 34 w 334"/>
              <a:gd name="T27" fmla="*/ 55 h 334"/>
              <a:gd name="T28" fmla="*/ 51 w 334"/>
              <a:gd name="T29" fmla="*/ 34 h 334"/>
              <a:gd name="T30" fmla="*/ 201 w 334"/>
              <a:gd name="T31" fmla="*/ 34 h 334"/>
              <a:gd name="T32" fmla="*/ 217 w 334"/>
              <a:gd name="T33" fmla="*/ 55 h 334"/>
              <a:gd name="T34" fmla="*/ 217 w 334"/>
              <a:gd name="T35" fmla="*/ 205 h 334"/>
              <a:gd name="T36" fmla="*/ 201 w 334"/>
              <a:gd name="T37" fmla="*/ 217 h 334"/>
              <a:gd name="T38" fmla="*/ 51 w 334"/>
              <a:gd name="T39" fmla="*/ 217 h 334"/>
              <a:gd name="T40" fmla="*/ 310 w 334"/>
              <a:gd name="T41" fmla="*/ 84 h 334"/>
              <a:gd name="T42" fmla="*/ 250 w 334"/>
              <a:gd name="T43" fmla="*/ 84 h 334"/>
              <a:gd name="T44" fmla="*/ 250 w 334"/>
              <a:gd name="T45" fmla="*/ 30 h 334"/>
              <a:gd name="T46" fmla="*/ 226 w 334"/>
              <a:gd name="T47" fmla="*/ 0 h 334"/>
              <a:gd name="T48" fmla="*/ 26 w 334"/>
              <a:gd name="T49" fmla="*/ 0 h 334"/>
              <a:gd name="T50" fmla="*/ 0 w 334"/>
              <a:gd name="T51" fmla="*/ 30 h 334"/>
              <a:gd name="T52" fmla="*/ 0 w 334"/>
              <a:gd name="T53" fmla="*/ 230 h 334"/>
              <a:gd name="T54" fmla="*/ 26 w 334"/>
              <a:gd name="T55" fmla="*/ 250 h 334"/>
              <a:gd name="T56" fmla="*/ 84 w 334"/>
              <a:gd name="T57" fmla="*/ 250 h 334"/>
              <a:gd name="T58" fmla="*/ 84 w 334"/>
              <a:gd name="T59" fmla="*/ 313 h 334"/>
              <a:gd name="T60" fmla="*/ 110 w 334"/>
              <a:gd name="T61" fmla="*/ 334 h 334"/>
              <a:gd name="T62" fmla="*/ 310 w 334"/>
              <a:gd name="T63" fmla="*/ 334 h 334"/>
              <a:gd name="T64" fmla="*/ 334 w 334"/>
              <a:gd name="T65" fmla="*/ 313 h 334"/>
              <a:gd name="T66" fmla="*/ 334 w 334"/>
              <a:gd name="T67" fmla="*/ 113 h 334"/>
              <a:gd name="T68" fmla="*/ 310 w 334"/>
              <a:gd name="T69" fmla="*/ 8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4" h="334">
                <a:moveTo>
                  <a:pt x="300" y="288"/>
                </a:moveTo>
                <a:cubicBezTo>
                  <a:pt x="300" y="297"/>
                  <a:pt x="294" y="300"/>
                  <a:pt x="285" y="300"/>
                </a:cubicBezTo>
                <a:lnTo>
                  <a:pt x="135" y="300"/>
                </a:lnTo>
                <a:cubicBezTo>
                  <a:pt x="126" y="300"/>
                  <a:pt x="117" y="297"/>
                  <a:pt x="117" y="288"/>
                </a:cubicBezTo>
                <a:lnTo>
                  <a:pt x="117" y="250"/>
                </a:lnTo>
                <a:lnTo>
                  <a:pt x="226" y="250"/>
                </a:lnTo>
                <a:cubicBezTo>
                  <a:pt x="240" y="250"/>
                  <a:pt x="250" y="243"/>
                  <a:pt x="250" y="230"/>
                </a:cubicBezTo>
                <a:lnTo>
                  <a:pt x="250" y="117"/>
                </a:lnTo>
                <a:lnTo>
                  <a:pt x="285" y="117"/>
                </a:lnTo>
                <a:cubicBezTo>
                  <a:pt x="294" y="117"/>
                  <a:pt x="300" y="129"/>
                  <a:pt x="300" y="138"/>
                </a:cubicBezTo>
                <a:lnTo>
                  <a:pt x="300" y="288"/>
                </a:lnTo>
                <a:close/>
                <a:moveTo>
                  <a:pt x="51" y="217"/>
                </a:moveTo>
                <a:cubicBezTo>
                  <a:pt x="42" y="217"/>
                  <a:pt x="34" y="214"/>
                  <a:pt x="34" y="205"/>
                </a:cubicBezTo>
                <a:lnTo>
                  <a:pt x="34" y="55"/>
                </a:lnTo>
                <a:cubicBezTo>
                  <a:pt x="34" y="45"/>
                  <a:pt x="42" y="34"/>
                  <a:pt x="51" y="34"/>
                </a:cubicBezTo>
                <a:lnTo>
                  <a:pt x="201" y="34"/>
                </a:lnTo>
                <a:cubicBezTo>
                  <a:pt x="211" y="34"/>
                  <a:pt x="217" y="45"/>
                  <a:pt x="217" y="55"/>
                </a:cubicBezTo>
                <a:lnTo>
                  <a:pt x="217" y="205"/>
                </a:lnTo>
                <a:cubicBezTo>
                  <a:pt x="217" y="214"/>
                  <a:pt x="211" y="217"/>
                  <a:pt x="201" y="217"/>
                </a:cubicBezTo>
                <a:lnTo>
                  <a:pt x="51" y="217"/>
                </a:lnTo>
                <a:close/>
                <a:moveTo>
                  <a:pt x="310" y="84"/>
                </a:moveTo>
                <a:lnTo>
                  <a:pt x="250" y="84"/>
                </a:lnTo>
                <a:lnTo>
                  <a:pt x="250" y="30"/>
                </a:lnTo>
                <a:cubicBezTo>
                  <a:pt x="250" y="16"/>
                  <a:pt x="240" y="0"/>
                  <a:pt x="226" y="0"/>
                </a:cubicBezTo>
                <a:lnTo>
                  <a:pt x="26" y="0"/>
                </a:lnTo>
                <a:cubicBezTo>
                  <a:pt x="13" y="0"/>
                  <a:pt x="0" y="16"/>
                  <a:pt x="0" y="30"/>
                </a:cubicBezTo>
                <a:lnTo>
                  <a:pt x="0" y="230"/>
                </a:lnTo>
                <a:cubicBezTo>
                  <a:pt x="0" y="243"/>
                  <a:pt x="13" y="250"/>
                  <a:pt x="26" y="250"/>
                </a:cubicBezTo>
                <a:lnTo>
                  <a:pt x="84" y="250"/>
                </a:lnTo>
                <a:lnTo>
                  <a:pt x="84" y="313"/>
                </a:lnTo>
                <a:cubicBezTo>
                  <a:pt x="84" y="327"/>
                  <a:pt x="96" y="334"/>
                  <a:pt x="110" y="334"/>
                </a:cubicBezTo>
                <a:lnTo>
                  <a:pt x="310" y="334"/>
                </a:lnTo>
                <a:cubicBezTo>
                  <a:pt x="324" y="334"/>
                  <a:pt x="334" y="327"/>
                  <a:pt x="334" y="313"/>
                </a:cubicBezTo>
                <a:lnTo>
                  <a:pt x="334" y="113"/>
                </a:lnTo>
                <a:cubicBezTo>
                  <a:pt x="334" y="99"/>
                  <a:pt x="324" y="84"/>
                  <a:pt x="310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43">
            <a:extLst>
              <a:ext uri="{FF2B5EF4-FFF2-40B4-BE49-F238E27FC236}">
                <a16:creationId xmlns:a16="http://schemas.microsoft.com/office/drawing/2014/main" id="{E039CD3B-E721-41BD-9FD9-601D6CE2574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83138" y="2647950"/>
            <a:ext cx="250825" cy="252413"/>
          </a:xfrm>
          <a:custGeom>
            <a:avLst/>
            <a:gdLst>
              <a:gd name="T0" fmla="*/ 278 w 333"/>
              <a:gd name="T1" fmla="*/ 100 h 334"/>
              <a:gd name="T2" fmla="*/ 266 w 333"/>
              <a:gd name="T3" fmla="*/ 100 h 334"/>
              <a:gd name="T4" fmla="*/ 266 w 333"/>
              <a:gd name="T5" fmla="*/ 184 h 334"/>
              <a:gd name="T6" fmla="*/ 183 w 333"/>
              <a:gd name="T7" fmla="*/ 267 h 334"/>
              <a:gd name="T8" fmla="*/ 100 w 333"/>
              <a:gd name="T9" fmla="*/ 267 h 334"/>
              <a:gd name="T10" fmla="*/ 100 w 333"/>
              <a:gd name="T11" fmla="*/ 279 h 334"/>
              <a:gd name="T12" fmla="*/ 155 w 333"/>
              <a:gd name="T13" fmla="*/ 334 h 334"/>
              <a:gd name="T14" fmla="*/ 278 w 333"/>
              <a:gd name="T15" fmla="*/ 334 h 334"/>
              <a:gd name="T16" fmla="*/ 333 w 333"/>
              <a:gd name="T17" fmla="*/ 279 h 334"/>
              <a:gd name="T18" fmla="*/ 333 w 333"/>
              <a:gd name="T19" fmla="*/ 155 h 334"/>
              <a:gd name="T20" fmla="*/ 278 w 333"/>
              <a:gd name="T21" fmla="*/ 100 h 334"/>
              <a:gd name="T22" fmla="*/ 178 w 333"/>
              <a:gd name="T23" fmla="*/ 234 h 334"/>
              <a:gd name="T24" fmla="*/ 55 w 333"/>
              <a:gd name="T25" fmla="*/ 234 h 334"/>
              <a:gd name="T26" fmla="*/ 0 w 333"/>
              <a:gd name="T27" fmla="*/ 179 h 334"/>
              <a:gd name="T28" fmla="*/ 0 w 333"/>
              <a:gd name="T29" fmla="*/ 55 h 334"/>
              <a:gd name="T30" fmla="*/ 55 w 333"/>
              <a:gd name="T31" fmla="*/ 0 h 334"/>
              <a:gd name="T32" fmla="*/ 178 w 333"/>
              <a:gd name="T33" fmla="*/ 0 h 334"/>
              <a:gd name="T34" fmla="*/ 233 w 333"/>
              <a:gd name="T35" fmla="*/ 55 h 334"/>
              <a:gd name="T36" fmla="*/ 233 w 333"/>
              <a:gd name="T37" fmla="*/ 179 h 334"/>
              <a:gd name="T38" fmla="*/ 178 w 333"/>
              <a:gd name="T39" fmla="*/ 2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3" h="334">
                <a:moveTo>
                  <a:pt x="278" y="100"/>
                </a:moveTo>
                <a:lnTo>
                  <a:pt x="266" y="100"/>
                </a:lnTo>
                <a:lnTo>
                  <a:pt x="266" y="184"/>
                </a:lnTo>
                <a:cubicBezTo>
                  <a:pt x="266" y="227"/>
                  <a:pt x="227" y="267"/>
                  <a:pt x="183" y="267"/>
                </a:cubicBezTo>
                <a:lnTo>
                  <a:pt x="100" y="267"/>
                </a:lnTo>
                <a:lnTo>
                  <a:pt x="100" y="279"/>
                </a:lnTo>
                <a:cubicBezTo>
                  <a:pt x="100" y="309"/>
                  <a:pt x="124" y="334"/>
                  <a:pt x="155" y="334"/>
                </a:cubicBezTo>
                <a:lnTo>
                  <a:pt x="278" y="334"/>
                </a:lnTo>
                <a:cubicBezTo>
                  <a:pt x="308" y="334"/>
                  <a:pt x="333" y="309"/>
                  <a:pt x="333" y="279"/>
                </a:cubicBezTo>
                <a:lnTo>
                  <a:pt x="333" y="155"/>
                </a:lnTo>
                <a:cubicBezTo>
                  <a:pt x="333" y="125"/>
                  <a:pt x="308" y="100"/>
                  <a:pt x="278" y="100"/>
                </a:cubicBezTo>
                <a:close/>
                <a:moveTo>
                  <a:pt x="178" y="234"/>
                </a:moveTo>
                <a:lnTo>
                  <a:pt x="55" y="234"/>
                </a:lnTo>
                <a:cubicBezTo>
                  <a:pt x="24" y="234"/>
                  <a:pt x="0" y="209"/>
                  <a:pt x="0" y="179"/>
                </a:cubicBezTo>
                <a:lnTo>
                  <a:pt x="0" y="55"/>
                </a:lnTo>
                <a:cubicBezTo>
                  <a:pt x="0" y="25"/>
                  <a:pt x="24" y="0"/>
                  <a:pt x="55" y="0"/>
                </a:cubicBezTo>
                <a:lnTo>
                  <a:pt x="178" y="0"/>
                </a:lnTo>
                <a:cubicBezTo>
                  <a:pt x="208" y="0"/>
                  <a:pt x="233" y="25"/>
                  <a:pt x="233" y="55"/>
                </a:cubicBezTo>
                <a:lnTo>
                  <a:pt x="233" y="179"/>
                </a:lnTo>
                <a:cubicBezTo>
                  <a:pt x="233" y="209"/>
                  <a:pt x="208" y="234"/>
                  <a:pt x="178" y="2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44">
            <a:extLst>
              <a:ext uri="{FF2B5EF4-FFF2-40B4-BE49-F238E27FC236}">
                <a16:creationId xmlns:a16="http://schemas.microsoft.com/office/drawing/2014/main" id="{B6CAAA1C-4342-4EF6-9755-5623938DADF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79901" y="2647950"/>
            <a:ext cx="250825" cy="252413"/>
          </a:xfrm>
          <a:custGeom>
            <a:avLst/>
            <a:gdLst>
              <a:gd name="T0" fmla="*/ 333 w 333"/>
              <a:gd name="T1" fmla="*/ 310 h 334"/>
              <a:gd name="T2" fmla="*/ 310 w 333"/>
              <a:gd name="T3" fmla="*/ 334 h 334"/>
              <a:gd name="T4" fmla="*/ 239 w 333"/>
              <a:gd name="T5" fmla="*/ 263 h 334"/>
              <a:gd name="T6" fmla="*/ 263 w 333"/>
              <a:gd name="T7" fmla="*/ 239 h 334"/>
              <a:gd name="T8" fmla="*/ 333 w 333"/>
              <a:gd name="T9" fmla="*/ 310 h 334"/>
              <a:gd name="T10" fmla="*/ 133 w 333"/>
              <a:gd name="T11" fmla="*/ 234 h 334"/>
              <a:gd name="T12" fmla="*/ 33 w 333"/>
              <a:gd name="T13" fmla="*/ 134 h 334"/>
              <a:gd name="T14" fmla="*/ 133 w 333"/>
              <a:gd name="T15" fmla="*/ 34 h 334"/>
              <a:gd name="T16" fmla="*/ 233 w 333"/>
              <a:gd name="T17" fmla="*/ 134 h 334"/>
              <a:gd name="T18" fmla="*/ 133 w 333"/>
              <a:gd name="T19" fmla="*/ 234 h 334"/>
              <a:gd name="T20" fmla="*/ 133 w 333"/>
              <a:gd name="T21" fmla="*/ 0 h 334"/>
              <a:gd name="T22" fmla="*/ 0 w 333"/>
              <a:gd name="T23" fmla="*/ 134 h 334"/>
              <a:gd name="T24" fmla="*/ 133 w 333"/>
              <a:gd name="T25" fmla="*/ 267 h 334"/>
              <a:gd name="T26" fmla="*/ 267 w 333"/>
              <a:gd name="T27" fmla="*/ 134 h 334"/>
              <a:gd name="T28" fmla="*/ 133 w 333"/>
              <a:gd name="T2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334">
                <a:moveTo>
                  <a:pt x="333" y="310"/>
                </a:moveTo>
                <a:lnTo>
                  <a:pt x="310" y="334"/>
                </a:lnTo>
                <a:lnTo>
                  <a:pt x="239" y="263"/>
                </a:lnTo>
                <a:lnTo>
                  <a:pt x="263" y="239"/>
                </a:lnTo>
                <a:lnTo>
                  <a:pt x="333" y="310"/>
                </a:lnTo>
                <a:close/>
                <a:moveTo>
                  <a:pt x="133" y="234"/>
                </a:moveTo>
                <a:cubicBezTo>
                  <a:pt x="78" y="234"/>
                  <a:pt x="33" y="189"/>
                  <a:pt x="33" y="134"/>
                </a:cubicBezTo>
                <a:cubicBezTo>
                  <a:pt x="33" y="79"/>
                  <a:pt x="78" y="34"/>
                  <a:pt x="133" y="34"/>
                </a:cubicBezTo>
                <a:cubicBezTo>
                  <a:pt x="188" y="34"/>
                  <a:pt x="233" y="79"/>
                  <a:pt x="233" y="134"/>
                </a:cubicBezTo>
                <a:cubicBezTo>
                  <a:pt x="233" y="189"/>
                  <a:pt x="188" y="234"/>
                  <a:pt x="133" y="234"/>
                </a:cubicBezTo>
                <a:close/>
                <a:moveTo>
                  <a:pt x="133" y="0"/>
                </a:moveTo>
                <a:cubicBezTo>
                  <a:pt x="60" y="0"/>
                  <a:pt x="0" y="60"/>
                  <a:pt x="0" y="134"/>
                </a:cubicBezTo>
                <a:cubicBezTo>
                  <a:pt x="0" y="207"/>
                  <a:pt x="60" y="267"/>
                  <a:pt x="133" y="267"/>
                </a:cubicBezTo>
                <a:cubicBezTo>
                  <a:pt x="207" y="267"/>
                  <a:pt x="267" y="207"/>
                  <a:pt x="267" y="134"/>
                </a:cubicBezTo>
                <a:cubicBezTo>
                  <a:pt x="267" y="60"/>
                  <a:pt x="207" y="0"/>
                  <a:pt x="13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Freeform 145">
            <a:extLst>
              <a:ext uri="{FF2B5EF4-FFF2-40B4-BE49-F238E27FC236}">
                <a16:creationId xmlns:a16="http://schemas.microsoft.com/office/drawing/2014/main" id="{CAD8882A-79E1-4639-AC21-E72FF4191FD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76663" y="2647950"/>
            <a:ext cx="252413" cy="252413"/>
          </a:xfrm>
          <a:custGeom>
            <a:avLst/>
            <a:gdLst>
              <a:gd name="T0" fmla="*/ 71 w 334"/>
              <a:gd name="T1" fmla="*/ 239 h 334"/>
              <a:gd name="T2" fmla="*/ 95 w 334"/>
              <a:gd name="T3" fmla="*/ 263 h 334"/>
              <a:gd name="T4" fmla="*/ 24 w 334"/>
              <a:gd name="T5" fmla="*/ 334 h 334"/>
              <a:gd name="T6" fmla="*/ 0 w 334"/>
              <a:gd name="T7" fmla="*/ 310 h 334"/>
              <a:gd name="T8" fmla="*/ 71 w 334"/>
              <a:gd name="T9" fmla="*/ 239 h 334"/>
              <a:gd name="T10" fmla="*/ 200 w 334"/>
              <a:gd name="T11" fmla="*/ 234 h 334"/>
              <a:gd name="T12" fmla="*/ 100 w 334"/>
              <a:gd name="T13" fmla="*/ 134 h 334"/>
              <a:gd name="T14" fmla="*/ 200 w 334"/>
              <a:gd name="T15" fmla="*/ 34 h 334"/>
              <a:gd name="T16" fmla="*/ 300 w 334"/>
              <a:gd name="T17" fmla="*/ 134 h 334"/>
              <a:gd name="T18" fmla="*/ 200 w 334"/>
              <a:gd name="T19" fmla="*/ 234 h 334"/>
              <a:gd name="T20" fmla="*/ 200 w 334"/>
              <a:gd name="T21" fmla="*/ 0 h 334"/>
              <a:gd name="T22" fmla="*/ 67 w 334"/>
              <a:gd name="T23" fmla="*/ 134 h 334"/>
              <a:gd name="T24" fmla="*/ 200 w 334"/>
              <a:gd name="T25" fmla="*/ 267 h 334"/>
              <a:gd name="T26" fmla="*/ 334 w 334"/>
              <a:gd name="T27" fmla="*/ 134 h 334"/>
              <a:gd name="T28" fmla="*/ 200 w 334"/>
              <a:gd name="T2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4" h="334">
                <a:moveTo>
                  <a:pt x="71" y="239"/>
                </a:moveTo>
                <a:lnTo>
                  <a:pt x="95" y="263"/>
                </a:lnTo>
                <a:lnTo>
                  <a:pt x="24" y="334"/>
                </a:lnTo>
                <a:lnTo>
                  <a:pt x="0" y="310"/>
                </a:lnTo>
                <a:lnTo>
                  <a:pt x="71" y="239"/>
                </a:lnTo>
                <a:close/>
                <a:moveTo>
                  <a:pt x="200" y="234"/>
                </a:moveTo>
                <a:cubicBezTo>
                  <a:pt x="145" y="234"/>
                  <a:pt x="100" y="189"/>
                  <a:pt x="100" y="134"/>
                </a:cubicBezTo>
                <a:cubicBezTo>
                  <a:pt x="100" y="79"/>
                  <a:pt x="145" y="34"/>
                  <a:pt x="200" y="34"/>
                </a:cubicBezTo>
                <a:cubicBezTo>
                  <a:pt x="255" y="34"/>
                  <a:pt x="300" y="79"/>
                  <a:pt x="300" y="134"/>
                </a:cubicBezTo>
                <a:cubicBezTo>
                  <a:pt x="300" y="189"/>
                  <a:pt x="255" y="234"/>
                  <a:pt x="200" y="234"/>
                </a:cubicBezTo>
                <a:close/>
                <a:moveTo>
                  <a:pt x="200" y="0"/>
                </a:moveTo>
                <a:cubicBezTo>
                  <a:pt x="127" y="0"/>
                  <a:pt x="67" y="60"/>
                  <a:pt x="67" y="134"/>
                </a:cubicBezTo>
                <a:cubicBezTo>
                  <a:pt x="67" y="207"/>
                  <a:pt x="127" y="267"/>
                  <a:pt x="200" y="267"/>
                </a:cubicBezTo>
                <a:cubicBezTo>
                  <a:pt x="274" y="267"/>
                  <a:pt x="334" y="207"/>
                  <a:pt x="334" y="134"/>
                </a:cubicBezTo>
                <a:cubicBezTo>
                  <a:pt x="334" y="60"/>
                  <a:pt x="274" y="0"/>
                  <a:pt x="2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Freeform 146">
            <a:extLst>
              <a:ext uri="{FF2B5EF4-FFF2-40B4-BE49-F238E27FC236}">
                <a16:creationId xmlns:a16="http://schemas.microsoft.com/office/drawing/2014/main" id="{D6B25614-E650-4909-803B-20BCFB8AF05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75013" y="2647950"/>
            <a:ext cx="250825" cy="252413"/>
          </a:xfrm>
          <a:custGeom>
            <a:avLst/>
            <a:gdLst>
              <a:gd name="T0" fmla="*/ 333 w 333"/>
              <a:gd name="T1" fmla="*/ 310 h 334"/>
              <a:gd name="T2" fmla="*/ 309 w 333"/>
              <a:gd name="T3" fmla="*/ 334 h 334"/>
              <a:gd name="T4" fmla="*/ 215 w 333"/>
              <a:gd name="T5" fmla="*/ 239 h 334"/>
              <a:gd name="T6" fmla="*/ 239 w 333"/>
              <a:gd name="T7" fmla="*/ 216 h 334"/>
              <a:gd name="T8" fmla="*/ 333 w 333"/>
              <a:gd name="T9" fmla="*/ 310 h 334"/>
              <a:gd name="T10" fmla="*/ 116 w 333"/>
              <a:gd name="T11" fmla="*/ 200 h 334"/>
              <a:gd name="T12" fmla="*/ 33 w 333"/>
              <a:gd name="T13" fmla="*/ 117 h 334"/>
              <a:gd name="T14" fmla="*/ 116 w 333"/>
              <a:gd name="T15" fmla="*/ 34 h 334"/>
              <a:gd name="T16" fmla="*/ 200 w 333"/>
              <a:gd name="T17" fmla="*/ 117 h 334"/>
              <a:gd name="T18" fmla="*/ 116 w 333"/>
              <a:gd name="T19" fmla="*/ 200 h 334"/>
              <a:gd name="T20" fmla="*/ 116 w 333"/>
              <a:gd name="T21" fmla="*/ 0 h 334"/>
              <a:gd name="T22" fmla="*/ 0 w 333"/>
              <a:gd name="T23" fmla="*/ 117 h 334"/>
              <a:gd name="T24" fmla="*/ 116 w 333"/>
              <a:gd name="T25" fmla="*/ 234 h 334"/>
              <a:gd name="T26" fmla="*/ 233 w 333"/>
              <a:gd name="T27" fmla="*/ 117 h 334"/>
              <a:gd name="T28" fmla="*/ 116 w 333"/>
              <a:gd name="T2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334">
                <a:moveTo>
                  <a:pt x="333" y="310"/>
                </a:moveTo>
                <a:lnTo>
                  <a:pt x="309" y="334"/>
                </a:lnTo>
                <a:lnTo>
                  <a:pt x="215" y="239"/>
                </a:lnTo>
                <a:lnTo>
                  <a:pt x="239" y="216"/>
                </a:lnTo>
                <a:lnTo>
                  <a:pt x="333" y="310"/>
                </a:lnTo>
                <a:close/>
                <a:moveTo>
                  <a:pt x="116" y="200"/>
                </a:moveTo>
                <a:cubicBezTo>
                  <a:pt x="70" y="200"/>
                  <a:pt x="33" y="163"/>
                  <a:pt x="33" y="117"/>
                </a:cubicBezTo>
                <a:cubicBezTo>
                  <a:pt x="33" y="71"/>
                  <a:pt x="70" y="34"/>
                  <a:pt x="116" y="34"/>
                </a:cubicBezTo>
                <a:cubicBezTo>
                  <a:pt x="162" y="34"/>
                  <a:pt x="200" y="71"/>
                  <a:pt x="200" y="117"/>
                </a:cubicBezTo>
                <a:cubicBezTo>
                  <a:pt x="200" y="163"/>
                  <a:pt x="162" y="200"/>
                  <a:pt x="116" y="200"/>
                </a:cubicBezTo>
                <a:close/>
                <a:moveTo>
                  <a:pt x="116" y="0"/>
                </a:moveTo>
                <a:cubicBezTo>
                  <a:pt x="52" y="0"/>
                  <a:pt x="0" y="53"/>
                  <a:pt x="0" y="117"/>
                </a:cubicBezTo>
                <a:cubicBezTo>
                  <a:pt x="0" y="181"/>
                  <a:pt x="52" y="234"/>
                  <a:pt x="116" y="234"/>
                </a:cubicBezTo>
                <a:cubicBezTo>
                  <a:pt x="181" y="234"/>
                  <a:pt x="233" y="181"/>
                  <a:pt x="233" y="117"/>
                </a:cubicBezTo>
                <a:cubicBezTo>
                  <a:pt x="233" y="53"/>
                  <a:pt x="181" y="0"/>
                  <a:pt x="11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47">
            <a:extLst>
              <a:ext uri="{FF2B5EF4-FFF2-40B4-BE49-F238E27FC236}">
                <a16:creationId xmlns:a16="http://schemas.microsoft.com/office/drawing/2014/main" id="{A5F7AC51-CA15-4B56-A46B-F00AAB7E417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71776" y="2647950"/>
            <a:ext cx="250825" cy="252413"/>
          </a:xfrm>
          <a:custGeom>
            <a:avLst/>
            <a:gdLst>
              <a:gd name="T0" fmla="*/ 94 w 333"/>
              <a:gd name="T1" fmla="*/ 216 h 334"/>
              <a:gd name="T2" fmla="*/ 118 w 333"/>
              <a:gd name="T3" fmla="*/ 239 h 334"/>
              <a:gd name="T4" fmla="*/ 24 w 333"/>
              <a:gd name="T5" fmla="*/ 334 h 334"/>
              <a:gd name="T6" fmla="*/ 0 w 333"/>
              <a:gd name="T7" fmla="*/ 310 h 334"/>
              <a:gd name="T8" fmla="*/ 94 w 333"/>
              <a:gd name="T9" fmla="*/ 216 h 334"/>
              <a:gd name="T10" fmla="*/ 217 w 333"/>
              <a:gd name="T11" fmla="*/ 200 h 334"/>
              <a:gd name="T12" fmla="*/ 133 w 333"/>
              <a:gd name="T13" fmla="*/ 117 h 334"/>
              <a:gd name="T14" fmla="*/ 217 w 333"/>
              <a:gd name="T15" fmla="*/ 34 h 334"/>
              <a:gd name="T16" fmla="*/ 300 w 333"/>
              <a:gd name="T17" fmla="*/ 117 h 334"/>
              <a:gd name="T18" fmla="*/ 217 w 333"/>
              <a:gd name="T19" fmla="*/ 200 h 334"/>
              <a:gd name="T20" fmla="*/ 217 w 333"/>
              <a:gd name="T21" fmla="*/ 0 h 334"/>
              <a:gd name="T22" fmla="*/ 100 w 333"/>
              <a:gd name="T23" fmla="*/ 117 h 334"/>
              <a:gd name="T24" fmla="*/ 217 w 333"/>
              <a:gd name="T25" fmla="*/ 234 h 334"/>
              <a:gd name="T26" fmla="*/ 333 w 333"/>
              <a:gd name="T27" fmla="*/ 117 h 334"/>
              <a:gd name="T28" fmla="*/ 217 w 333"/>
              <a:gd name="T2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334">
                <a:moveTo>
                  <a:pt x="94" y="216"/>
                </a:moveTo>
                <a:lnTo>
                  <a:pt x="118" y="239"/>
                </a:lnTo>
                <a:lnTo>
                  <a:pt x="24" y="334"/>
                </a:lnTo>
                <a:lnTo>
                  <a:pt x="0" y="310"/>
                </a:lnTo>
                <a:lnTo>
                  <a:pt x="94" y="216"/>
                </a:lnTo>
                <a:close/>
                <a:moveTo>
                  <a:pt x="217" y="200"/>
                </a:moveTo>
                <a:cubicBezTo>
                  <a:pt x="171" y="200"/>
                  <a:pt x="133" y="163"/>
                  <a:pt x="133" y="117"/>
                </a:cubicBezTo>
                <a:cubicBezTo>
                  <a:pt x="133" y="71"/>
                  <a:pt x="171" y="34"/>
                  <a:pt x="217" y="34"/>
                </a:cubicBezTo>
                <a:cubicBezTo>
                  <a:pt x="263" y="34"/>
                  <a:pt x="300" y="71"/>
                  <a:pt x="300" y="117"/>
                </a:cubicBezTo>
                <a:cubicBezTo>
                  <a:pt x="300" y="163"/>
                  <a:pt x="263" y="200"/>
                  <a:pt x="217" y="200"/>
                </a:cubicBezTo>
                <a:close/>
                <a:moveTo>
                  <a:pt x="217" y="0"/>
                </a:moveTo>
                <a:cubicBezTo>
                  <a:pt x="152" y="0"/>
                  <a:pt x="100" y="53"/>
                  <a:pt x="100" y="117"/>
                </a:cubicBezTo>
                <a:cubicBezTo>
                  <a:pt x="100" y="181"/>
                  <a:pt x="152" y="234"/>
                  <a:pt x="217" y="234"/>
                </a:cubicBezTo>
                <a:cubicBezTo>
                  <a:pt x="281" y="234"/>
                  <a:pt x="333" y="181"/>
                  <a:pt x="333" y="117"/>
                </a:cubicBezTo>
                <a:cubicBezTo>
                  <a:pt x="333" y="53"/>
                  <a:pt x="281" y="0"/>
                  <a:pt x="2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48">
            <a:extLst>
              <a:ext uri="{FF2B5EF4-FFF2-40B4-BE49-F238E27FC236}">
                <a16:creationId xmlns:a16="http://schemas.microsoft.com/office/drawing/2014/main" id="{7D72175B-469B-408B-AB2E-EC77121BE50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68538" y="2774950"/>
            <a:ext cx="250825" cy="125413"/>
          </a:xfrm>
          <a:custGeom>
            <a:avLst/>
            <a:gdLst>
              <a:gd name="T0" fmla="*/ 25 w 334"/>
              <a:gd name="T1" fmla="*/ 133 h 167"/>
              <a:gd name="T2" fmla="*/ 9 w 334"/>
              <a:gd name="T3" fmla="*/ 133 h 167"/>
              <a:gd name="T4" fmla="*/ 0 w 334"/>
              <a:gd name="T5" fmla="*/ 142 h 167"/>
              <a:gd name="T6" fmla="*/ 0 w 334"/>
              <a:gd name="T7" fmla="*/ 158 h 167"/>
              <a:gd name="T8" fmla="*/ 9 w 334"/>
              <a:gd name="T9" fmla="*/ 167 h 167"/>
              <a:gd name="T10" fmla="*/ 25 w 334"/>
              <a:gd name="T11" fmla="*/ 167 h 167"/>
              <a:gd name="T12" fmla="*/ 34 w 334"/>
              <a:gd name="T13" fmla="*/ 158 h 167"/>
              <a:gd name="T14" fmla="*/ 34 w 334"/>
              <a:gd name="T15" fmla="*/ 142 h 167"/>
              <a:gd name="T16" fmla="*/ 25 w 334"/>
              <a:gd name="T17" fmla="*/ 133 h 167"/>
              <a:gd name="T18" fmla="*/ 25 w 334"/>
              <a:gd name="T19" fmla="*/ 0 h 167"/>
              <a:gd name="T20" fmla="*/ 9 w 334"/>
              <a:gd name="T21" fmla="*/ 0 h 167"/>
              <a:gd name="T22" fmla="*/ 0 w 334"/>
              <a:gd name="T23" fmla="*/ 8 h 167"/>
              <a:gd name="T24" fmla="*/ 0 w 334"/>
              <a:gd name="T25" fmla="*/ 25 h 167"/>
              <a:gd name="T26" fmla="*/ 9 w 334"/>
              <a:gd name="T27" fmla="*/ 33 h 167"/>
              <a:gd name="T28" fmla="*/ 25 w 334"/>
              <a:gd name="T29" fmla="*/ 33 h 167"/>
              <a:gd name="T30" fmla="*/ 34 w 334"/>
              <a:gd name="T31" fmla="*/ 25 h 167"/>
              <a:gd name="T32" fmla="*/ 34 w 334"/>
              <a:gd name="T33" fmla="*/ 8 h 167"/>
              <a:gd name="T34" fmla="*/ 25 w 334"/>
              <a:gd name="T35" fmla="*/ 0 h 167"/>
              <a:gd name="T36" fmla="*/ 25 w 334"/>
              <a:gd name="T37" fmla="*/ 67 h 167"/>
              <a:gd name="T38" fmla="*/ 9 w 334"/>
              <a:gd name="T39" fmla="*/ 67 h 167"/>
              <a:gd name="T40" fmla="*/ 0 w 334"/>
              <a:gd name="T41" fmla="*/ 75 h 167"/>
              <a:gd name="T42" fmla="*/ 0 w 334"/>
              <a:gd name="T43" fmla="*/ 92 h 167"/>
              <a:gd name="T44" fmla="*/ 9 w 334"/>
              <a:gd name="T45" fmla="*/ 100 h 167"/>
              <a:gd name="T46" fmla="*/ 25 w 334"/>
              <a:gd name="T47" fmla="*/ 100 h 167"/>
              <a:gd name="T48" fmla="*/ 34 w 334"/>
              <a:gd name="T49" fmla="*/ 92 h 167"/>
              <a:gd name="T50" fmla="*/ 34 w 334"/>
              <a:gd name="T51" fmla="*/ 75 h 167"/>
              <a:gd name="T52" fmla="*/ 25 w 334"/>
              <a:gd name="T53" fmla="*/ 67 h 167"/>
              <a:gd name="T54" fmla="*/ 325 w 334"/>
              <a:gd name="T55" fmla="*/ 133 h 167"/>
              <a:gd name="T56" fmla="*/ 75 w 334"/>
              <a:gd name="T57" fmla="*/ 133 h 167"/>
              <a:gd name="T58" fmla="*/ 67 w 334"/>
              <a:gd name="T59" fmla="*/ 142 h 167"/>
              <a:gd name="T60" fmla="*/ 67 w 334"/>
              <a:gd name="T61" fmla="*/ 158 h 167"/>
              <a:gd name="T62" fmla="*/ 75 w 334"/>
              <a:gd name="T63" fmla="*/ 167 h 167"/>
              <a:gd name="T64" fmla="*/ 325 w 334"/>
              <a:gd name="T65" fmla="*/ 167 h 167"/>
              <a:gd name="T66" fmla="*/ 334 w 334"/>
              <a:gd name="T67" fmla="*/ 158 h 167"/>
              <a:gd name="T68" fmla="*/ 334 w 334"/>
              <a:gd name="T69" fmla="*/ 142 h 167"/>
              <a:gd name="T70" fmla="*/ 325 w 334"/>
              <a:gd name="T71" fmla="*/ 133 h 167"/>
              <a:gd name="T72" fmla="*/ 325 w 334"/>
              <a:gd name="T73" fmla="*/ 0 h 167"/>
              <a:gd name="T74" fmla="*/ 75 w 334"/>
              <a:gd name="T75" fmla="*/ 0 h 167"/>
              <a:gd name="T76" fmla="*/ 67 w 334"/>
              <a:gd name="T77" fmla="*/ 8 h 167"/>
              <a:gd name="T78" fmla="*/ 67 w 334"/>
              <a:gd name="T79" fmla="*/ 25 h 167"/>
              <a:gd name="T80" fmla="*/ 75 w 334"/>
              <a:gd name="T81" fmla="*/ 33 h 167"/>
              <a:gd name="T82" fmla="*/ 325 w 334"/>
              <a:gd name="T83" fmla="*/ 33 h 167"/>
              <a:gd name="T84" fmla="*/ 334 w 334"/>
              <a:gd name="T85" fmla="*/ 25 h 167"/>
              <a:gd name="T86" fmla="*/ 334 w 334"/>
              <a:gd name="T87" fmla="*/ 8 h 167"/>
              <a:gd name="T88" fmla="*/ 325 w 334"/>
              <a:gd name="T89" fmla="*/ 0 h 167"/>
              <a:gd name="T90" fmla="*/ 334 w 334"/>
              <a:gd name="T91" fmla="*/ 75 h 167"/>
              <a:gd name="T92" fmla="*/ 334 w 334"/>
              <a:gd name="T93" fmla="*/ 92 h 167"/>
              <a:gd name="T94" fmla="*/ 325 w 334"/>
              <a:gd name="T95" fmla="*/ 100 h 167"/>
              <a:gd name="T96" fmla="*/ 75 w 334"/>
              <a:gd name="T97" fmla="*/ 100 h 167"/>
              <a:gd name="T98" fmla="*/ 67 w 334"/>
              <a:gd name="T99" fmla="*/ 92 h 167"/>
              <a:gd name="T100" fmla="*/ 67 w 334"/>
              <a:gd name="T101" fmla="*/ 75 h 167"/>
              <a:gd name="T102" fmla="*/ 75 w 334"/>
              <a:gd name="T103" fmla="*/ 67 h 167"/>
              <a:gd name="T104" fmla="*/ 325 w 334"/>
              <a:gd name="T105" fmla="*/ 67 h 167"/>
              <a:gd name="T106" fmla="*/ 334 w 334"/>
              <a:gd name="T107" fmla="*/ 75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4" h="167">
                <a:moveTo>
                  <a:pt x="25" y="133"/>
                </a:moveTo>
                <a:lnTo>
                  <a:pt x="9" y="133"/>
                </a:lnTo>
                <a:cubicBezTo>
                  <a:pt x="4" y="133"/>
                  <a:pt x="0" y="137"/>
                  <a:pt x="0" y="142"/>
                </a:cubicBezTo>
                <a:lnTo>
                  <a:pt x="0" y="158"/>
                </a:lnTo>
                <a:cubicBezTo>
                  <a:pt x="0" y="163"/>
                  <a:pt x="4" y="167"/>
                  <a:pt x="9" y="167"/>
                </a:cubicBezTo>
                <a:lnTo>
                  <a:pt x="25" y="167"/>
                </a:lnTo>
                <a:cubicBezTo>
                  <a:pt x="30" y="167"/>
                  <a:pt x="34" y="163"/>
                  <a:pt x="34" y="158"/>
                </a:cubicBezTo>
                <a:lnTo>
                  <a:pt x="34" y="142"/>
                </a:lnTo>
                <a:cubicBezTo>
                  <a:pt x="34" y="137"/>
                  <a:pt x="30" y="133"/>
                  <a:pt x="25" y="133"/>
                </a:cubicBezTo>
                <a:close/>
                <a:moveTo>
                  <a:pt x="25" y="0"/>
                </a:moveTo>
                <a:lnTo>
                  <a:pt x="9" y="0"/>
                </a:lnTo>
                <a:cubicBezTo>
                  <a:pt x="4" y="0"/>
                  <a:pt x="0" y="4"/>
                  <a:pt x="0" y="8"/>
                </a:cubicBezTo>
                <a:lnTo>
                  <a:pt x="0" y="25"/>
                </a:lnTo>
                <a:cubicBezTo>
                  <a:pt x="0" y="30"/>
                  <a:pt x="4" y="33"/>
                  <a:pt x="9" y="33"/>
                </a:cubicBezTo>
                <a:lnTo>
                  <a:pt x="25" y="33"/>
                </a:lnTo>
                <a:cubicBezTo>
                  <a:pt x="30" y="33"/>
                  <a:pt x="34" y="30"/>
                  <a:pt x="34" y="25"/>
                </a:cubicBezTo>
                <a:lnTo>
                  <a:pt x="34" y="8"/>
                </a:lnTo>
                <a:cubicBezTo>
                  <a:pt x="34" y="4"/>
                  <a:pt x="30" y="0"/>
                  <a:pt x="25" y="0"/>
                </a:cubicBezTo>
                <a:close/>
                <a:moveTo>
                  <a:pt x="25" y="67"/>
                </a:moveTo>
                <a:lnTo>
                  <a:pt x="9" y="67"/>
                </a:lnTo>
                <a:cubicBezTo>
                  <a:pt x="4" y="67"/>
                  <a:pt x="0" y="70"/>
                  <a:pt x="0" y="75"/>
                </a:cubicBezTo>
                <a:lnTo>
                  <a:pt x="0" y="92"/>
                </a:lnTo>
                <a:cubicBezTo>
                  <a:pt x="0" y="96"/>
                  <a:pt x="4" y="100"/>
                  <a:pt x="9" y="100"/>
                </a:cubicBezTo>
                <a:lnTo>
                  <a:pt x="25" y="100"/>
                </a:lnTo>
                <a:cubicBezTo>
                  <a:pt x="30" y="100"/>
                  <a:pt x="34" y="96"/>
                  <a:pt x="34" y="92"/>
                </a:cubicBezTo>
                <a:lnTo>
                  <a:pt x="34" y="75"/>
                </a:lnTo>
                <a:cubicBezTo>
                  <a:pt x="34" y="70"/>
                  <a:pt x="30" y="67"/>
                  <a:pt x="25" y="67"/>
                </a:cubicBezTo>
                <a:close/>
                <a:moveTo>
                  <a:pt x="325" y="133"/>
                </a:moveTo>
                <a:lnTo>
                  <a:pt x="75" y="133"/>
                </a:lnTo>
                <a:cubicBezTo>
                  <a:pt x="71" y="133"/>
                  <a:pt x="67" y="137"/>
                  <a:pt x="67" y="142"/>
                </a:cubicBezTo>
                <a:lnTo>
                  <a:pt x="67" y="158"/>
                </a:lnTo>
                <a:cubicBezTo>
                  <a:pt x="67" y="163"/>
                  <a:pt x="71" y="167"/>
                  <a:pt x="75" y="167"/>
                </a:cubicBezTo>
                <a:lnTo>
                  <a:pt x="325" y="167"/>
                </a:lnTo>
                <a:cubicBezTo>
                  <a:pt x="330" y="167"/>
                  <a:pt x="334" y="163"/>
                  <a:pt x="334" y="158"/>
                </a:cubicBezTo>
                <a:lnTo>
                  <a:pt x="334" y="142"/>
                </a:lnTo>
                <a:cubicBezTo>
                  <a:pt x="334" y="137"/>
                  <a:pt x="330" y="133"/>
                  <a:pt x="325" y="133"/>
                </a:cubicBezTo>
                <a:close/>
                <a:moveTo>
                  <a:pt x="325" y="0"/>
                </a:moveTo>
                <a:lnTo>
                  <a:pt x="75" y="0"/>
                </a:lnTo>
                <a:cubicBezTo>
                  <a:pt x="71" y="0"/>
                  <a:pt x="67" y="4"/>
                  <a:pt x="67" y="8"/>
                </a:cubicBezTo>
                <a:lnTo>
                  <a:pt x="67" y="25"/>
                </a:lnTo>
                <a:cubicBezTo>
                  <a:pt x="67" y="30"/>
                  <a:pt x="71" y="33"/>
                  <a:pt x="75" y="33"/>
                </a:cubicBezTo>
                <a:lnTo>
                  <a:pt x="325" y="33"/>
                </a:lnTo>
                <a:cubicBezTo>
                  <a:pt x="330" y="33"/>
                  <a:pt x="334" y="30"/>
                  <a:pt x="334" y="25"/>
                </a:cubicBezTo>
                <a:lnTo>
                  <a:pt x="334" y="8"/>
                </a:lnTo>
                <a:cubicBezTo>
                  <a:pt x="334" y="4"/>
                  <a:pt x="330" y="0"/>
                  <a:pt x="325" y="0"/>
                </a:cubicBezTo>
                <a:close/>
                <a:moveTo>
                  <a:pt x="334" y="75"/>
                </a:moveTo>
                <a:lnTo>
                  <a:pt x="334" y="92"/>
                </a:lnTo>
                <a:cubicBezTo>
                  <a:pt x="334" y="96"/>
                  <a:pt x="330" y="100"/>
                  <a:pt x="325" y="100"/>
                </a:cubicBezTo>
                <a:lnTo>
                  <a:pt x="75" y="100"/>
                </a:lnTo>
                <a:cubicBezTo>
                  <a:pt x="71" y="100"/>
                  <a:pt x="67" y="96"/>
                  <a:pt x="67" y="92"/>
                </a:cubicBezTo>
                <a:lnTo>
                  <a:pt x="67" y="75"/>
                </a:lnTo>
                <a:cubicBezTo>
                  <a:pt x="67" y="70"/>
                  <a:pt x="71" y="67"/>
                  <a:pt x="75" y="67"/>
                </a:cubicBezTo>
                <a:lnTo>
                  <a:pt x="325" y="67"/>
                </a:lnTo>
                <a:cubicBezTo>
                  <a:pt x="330" y="67"/>
                  <a:pt x="334" y="70"/>
                  <a:pt x="334" y="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49">
            <a:extLst>
              <a:ext uri="{FF2B5EF4-FFF2-40B4-BE49-F238E27FC236}">
                <a16:creationId xmlns:a16="http://schemas.microsoft.com/office/drawing/2014/main" id="{03BB9045-8FC2-461D-8367-5476EFA354F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65301" y="2774950"/>
            <a:ext cx="250825" cy="125413"/>
          </a:xfrm>
          <a:custGeom>
            <a:avLst/>
            <a:gdLst>
              <a:gd name="T0" fmla="*/ 16 w 333"/>
              <a:gd name="T1" fmla="*/ 133 h 167"/>
              <a:gd name="T2" fmla="*/ 0 w 333"/>
              <a:gd name="T3" fmla="*/ 150 h 167"/>
              <a:gd name="T4" fmla="*/ 16 w 333"/>
              <a:gd name="T5" fmla="*/ 167 h 167"/>
              <a:gd name="T6" fmla="*/ 33 w 333"/>
              <a:gd name="T7" fmla="*/ 150 h 167"/>
              <a:gd name="T8" fmla="*/ 16 w 333"/>
              <a:gd name="T9" fmla="*/ 133 h 167"/>
              <a:gd name="T10" fmla="*/ 16 w 333"/>
              <a:gd name="T11" fmla="*/ 0 h 167"/>
              <a:gd name="T12" fmla="*/ 0 w 333"/>
              <a:gd name="T13" fmla="*/ 17 h 167"/>
              <a:gd name="T14" fmla="*/ 16 w 333"/>
              <a:gd name="T15" fmla="*/ 33 h 167"/>
              <a:gd name="T16" fmla="*/ 33 w 333"/>
              <a:gd name="T17" fmla="*/ 17 h 167"/>
              <a:gd name="T18" fmla="*/ 16 w 333"/>
              <a:gd name="T19" fmla="*/ 0 h 167"/>
              <a:gd name="T20" fmla="*/ 16 w 333"/>
              <a:gd name="T21" fmla="*/ 67 h 167"/>
              <a:gd name="T22" fmla="*/ 0 w 333"/>
              <a:gd name="T23" fmla="*/ 83 h 167"/>
              <a:gd name="T24" fmla="*/ 16 w 333"/>
              <a:gd name="T25" fmla="*/ 100 h 167"/>
              <a:gd name="T26" fmla="*/ 33 w 333"/>
              <a:gd name="T27" fmla="*/ 83 h 167"/>
              <a:gd name="T28" fmla="*/ 16 w 333"/>
              <a:gd name="T29" fmla="*/ 67 h 167"/>
              <a:gd name="T30" fmla="*/ 66 w 333"/>
              <a:gd name="T31" fmla="*/ 167 h 167"/>
              <a:gd name="T32" fmla="*/ 333 w 333"/>
              <a:gd name="T33" fmla="*/ 167 h 167"/>
              <a:gd name="T34" fmla="*/ 333 w 333"/>
              <a:gd name="T35" fmla="*/ 133 h 167"/>
              <a:gd name="T36" fmla="*/ 66 w 333"/>
              <a:gd name="T37" fmla="*/ 133 h 167"/>
              <a:gd name="T38" fmla="*/ 66 w 333"/>
              <a:gd name="T39" fmla="*/ 167 h 167"/>
              <a:gd name="T40" fmla="*/ 66 w 333"/>
              <a:gd name="T41" fmla="*/ 33 h 167"/>
              <a:gd name="T42" fmla="*/ 333 w 333"/>
              <a:gd name="T43" fmla="*/ 33 h 167"/>
              <a:gd name="T44" fmla="*/ 333 w 333"/>
              <a:gd name="T45" fmla="*/ 0 h 167"/>
              <a:gd name="T46" fmla="*/ 66 w 333"/>
              <a:gd name="T47" fmla="*/ 0 h 167"/>
              <a:gd name="T48" fmla="*/ 66 w 333"/>
              <a:gd name="T49" fmla="*/ 33 h 167"/>
              <a:gd name="T50" fmla="*/ 66 w 333"/>
              <a:gd name="T51" fmla="*/ 67 h 167"/>
              <a:gd name="T52" fmla="*/ 333 w 333"/>
              <a:gd name="T53" fmla="*/ 67 h 167"/>
              <a:gd name="T54" fmla="*/ 333 w 333"/>
              <a:gd name="T55" fmla="*/ 100 h 167"/>
              <a:gd name="T56" fmla="*/ 66 w 333"/>
              <a:gd name="T57" fmla="*/ 100 h 167"/>
              <a:gd name="T58" fmla="*/ 66 w 333"/>
              <a:gd name="T59" fmla="*/ 6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3" h="167">
                <a:moveTo>
                  <a:pt x="16" y="133"/>
                </a:moveTo>
                <a:cubicBezTo>
                  <a:pt x="7" y="133"/>
                  <a:pt x="0" y="141"/>
                  <a:pt x="0" y="150"/>
                </a:cubicBezTo>
                <a:cubicBezTo>
                  <a:pt x="0" y="159"/>
                  <a:pt x="7" y="167"/>
                  <a:pt x="16" y="167"/>
                </a:cubicBezTo>
                <a:cubicBezTo>
                  <a:pt x="26" y="167"/>
                  <a:pt x="33" y="159"/>
                  <a:pt x="33" y="150"/>
                </a:cubicBezTo>
                <a:cubicBezTo>
                  <a:pt x="33" y="141"/>
                  <a:pt x="26" y="133"/>
                  <a:pt x="16" y="133"/>
                </a:cubicBezTo>
                <a:close/>
                <a:moveTo>
                  <a:pt x="16" y="0"/>
                </a:moveTo>
                <a:cubicBezTo>
                  <a:pt x="7" y="0"/>
                  <a:pt x="0" y="8"/>
                  <a:pt x="0" y="17"/>
                </a:cubicBezTo>
                <a:cubicBezTo>
                  <a:pt x="0" y="26"/>
                  <a:pt x="7" y="33"/>
                  <a:pt x="16" y="33"/>
                </a:cubicBezTo>
                <a:cubicBezTo>
                  <a:pt x="26" y="33"/>
                  <a:pt x="33" y="26"/>
                  <a:pt x="33" y="17"/>
                </a:cubicBezTo>
                <a:cubicBezTo>
                  <a:pt x="33" y="8"/>
                  <a:pt x="26" y="0"/>
                  <a:pt x="16" y="0"/>
                </a:cubicBezTo>
                <a:close/>
                <a:moveTo>
                  <a:pt x="16" y="67"/>
                </a:moveTo>
                <a:cubicBezTo>
                  <a:pt x="7" y="67"/>
                  <a:pt x="0" y="74"/>
                  <a:pt x="0" y="83"/>
                </a:cubicBezTo>
                <a:cubicBezTo>
                  <a:pt x="0" y="93"/>
                  <a:pt x="7" y="100"/>
                  <a:pt x="16" y="100"/>
                </a:cubicBezTo>
                <a:cubicBezTo>
                  <a:pt x="26" y="100"/>
                  <a:pt x="33" y="93"/>
                  <a:pt x="33" y="83"/>
                </a:cubicBezTo>
                <a:cubicBezTo>
                  <a:pt x="33" y="74"/>
                  <a:pt x="26" y="67"/>
                  <a:pt x="16" y="67"/>
                </a:cubicBezTo>
                <a:close/>
                <a:moveTo>
                  <a:pt x="66" y="167"/>
                </a:moveTo>
                <a:lnTo>
                  <a:pt x="333" y="167"/>
                </a:lnTo>
                <a:lnTo>
                  <a:pt x="333" y="133"/>
                </a:lnTo>
                <a:lnTo>
                  <a:pt x="66" y="133"/>
                </a:lnTo>
                <a:lnTo>
                  <a:pt x="66" y="167"/>
                </a:lnTo>
                <a:close/>
                <a:moveTo>
                  <a:pt x="66" y="33"/>
                </a:moveTo>
                <a:lnTo>
                  <a:pt x="333" y="33"/>
                </a:lnTo>
                <a:lnTo>
                  <a:pt x="333" y="0"/>
                </a:lnTo>
                <a:lnTo>
                  <a:pt x="66" y="0"/>
                </a:lnTo>
                <a:lnTo>
                  <a:pt x="66" y="33"/>
                </a:lnTo>
                <a:close/>
                <a:moveTo>
                  <a:pt x="66" y="67"/>
                </a:moveTo>
                <a:lnTo>
                  <a:pt x="333" y="67"/>
                </a:lnTo>
                <a:lnTo>
                  <a:pt x="333" y="100"/>
                </a:lnTo>
                <a:lnTo>
                  <a:pt x="66" y="100"/>
                </a:lnTo>
                <a:lnTo>
                  <a:pt x="66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50">
            <a:extLst>
              <a:ext uri="{FF2B5EF4-FFF2-40B4-BE49-F238E27FC236}">
                <a16:creationId xmlns:a16="http://schemas.microsoft.com/office/drawing/2014/main" id="{C0D60DCE-8D0C-4E64-95AD-9107E3EBBB7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62063" y="2774950"/>
            <a:ext cx="250825" cy="125413"/>
          </a:xfrm>
          <a:custGeom>
            <a:avLst/>
            <a:gdLst>
              <a:gd name="T0" fmla="*/ 0 w 333"/>
              <a:gd name="T1" fmla="*/ 167 h 167"/>
              <a:gd name="T2" fmla="*/ 33 w 333"/>
              <a:gd name="T3" fmla="*/ 167 h 167"/>
              <a:gd name="T4" fmla="*/ 33 w 333"/>
              <a:gd name="T5" fmla="*/ 133 h 167"/>
              <a:gd name="T6" fmla="*/ 0 w 333"/>
              <a:gd name="T7" fmla="*/ 133 h 167"/>
              <a:gd name="T8" fmla="*/ 0 w 333"/>
              <a:gd name="T9" fmla="*/ 167 h 167"/>
              <a:gd name="T10" fmla="*/ 0 w 333"/>
              <a:gd name="T11" fmla="*/ 33 h 167"/>
              <a:gd name="T12" fmla="*/ 33 w 333"/>
              <a:gd name="T13" fmla="*/ 33 h 167"/>
              <a:gd name="T14" fmla="*/ 33 w 333"/>
              <a:gd name="T15" fmla="*/ 0 h 167"/>
              <a:gd name="T16" fmla="*/ 0 w 333"/>
              <a:gd name="T17" fmla="*/ 0 h 167"/>
              <a:gd name="T18" fmla="*/ 0 w 333"/>
              <a:gd name="T19" fmla="*/ 33 h 167"/>
              <a:gd name="T20" fmla="*/ 0 w 333"/>
              <a:gd name="T21" fmla="*/ 100 h 167"/>
              <a:gd name="T22" fmla="*/ 33 w 333"/>
              <a:gd name="T23" fmla="*/ 100 h 167"/>
              <a:gd name="T24" fmla="*/ 33 w 333"/>
              <a:gd name="T25" fmla="*/ 67 h 167"/>
              <a:gd name="T26" fmla="*/ 0 w 333"/>
              <a:gd name="T27" fmla="*/ 67 h 167"/>
              <a:gd name="T28" fmla="*/ 0 w 333"/>
              <a:gd name="T29" fmla="*/ 100 h 167"/>
              <a:gd name="T30" fmla="*/ 67 w 333"/>
              <a:gd name="T31" fmla="*/ 167 h 167"/>
              <a:gd name="T32" fmla="*/ 333 w 333"/>
              <a:gd name="T33" fmla="*/ 167 h 167"/>
              <a:gd name="T34" fmla="*/ 333 w 333"/>
              <a:gd name="T35" fmla="*/ 133 h 167"/>
              <a:gd name="T36" fmla="*/ 67 w 333"/>
              <a:gd name="T37" fmla="*/ 133 h 167"/>
              <a:gd name="T38" fmla="*/ 67 w 333"/>
              <a:gd name="T39" fmla="*/ 167 h 167"/>
              <a:gd name="T40" fmla="*/ 67 w 333"/>
              <a:gd name="T41" fmla="*/ 33 h 167"/>
              <a:gd name="T42" fmla="*/ 333 w 333"/>
              <a:gd name="T43" fmla="*/ 33 h 167"/>
              <a:gd name="T44" fmla="*/ 333 w 333"/>
              <a:gd name="T45" fmla="*/ 0 h 167"/>
              <a:gd name="T46" fmla="*/ 67 w 333"/>
              <a:gd name="T47" fmla="*/ 0 h 167"/>
              <a:gd name="T48" fmla="*/ 67 w 333"/>
              <a:gd name="T49" fmla="*/ 33 h 167"/>
              <a:gd name="T50" fmla="*/ 67 w 333"/>
              <a:gd name="T51" fmla="*/ 67 h 167"/>
              <a:gd name="T52" fmla="*/ 333 w 333"/>
              <a:gd name="T53" fmla="*/ 67 h 167"/>
              <a:gd name="T54" fmla="*/ 333 w 333"/>
              <a:gd name="T55" fmla="*/ 100 h 167"/>
              <a:gd name="T56" fmla="*/ 67 w 333"/>
              <a:gd name="T57" fmla="*/ 100 h 167"/>
              <a:gd name="T58" fmla="*/ 67 w 333"/>
              <a:gd name="T59" fmla="*/ 6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3" h="167">
                <a:moveTo>
                  <a:pt x="0" y="167"/>
                </a:moveTo>
                <a:lnTo>
                  <a:pt x="33" y="167"/>
                </a:lnTo>
                <a:lnTo>
                  <a:pt x="33" y="133"/>
                </a:lnTo>
                <a:lnTo>
                  <a:pt x="0" y="133"/>
                </a:lnTo>
                <a:lnTo>
                  <a:pt x="0" y="167"/>
                </a:lnTo>
                <a:close/>
                <a:moveTo>
                  <a:pt x="0" y="33"/>
                </a:moveTo>
                <a:lnTo>
                  <a:pt x="33" y="33"/>
                </a:lnTo>
                <a:lnTo>
                  <a:pt x="33" y="0"/>
                </a:lnTo>
                <a:lnTo>
                  <a:pt x="0" y="0"/>
                </a:lnTo>
                <a:lnTo>
                  <a:pt x="0" y="33"/>
                </a:lnTo>
                <a:close/>
                <a:moveTo>
                  <a:pt x="0" y="100"/>
                </a:moveTo>
                <a:lnTo>
                  <a:pt x="33" y="100"/>
                </a:lnTo>
                <a:lnTo>
                  <a:pt x="33" y="67"/>
                </a:lnTo>
                <a:lnTo>
                  <a:pt x="0" y="67"/>
                </a:lnTo>
                <a:lnTo>
                  <a:pt x="0" y="100"/>
                </a:lnTo>
                <a:close/>
                <a:moveTo>
                  <a:pt x="67" y="167"/>
                </a:moveTo>
                <a:lnTo>
                  <a:pt x="333" y="167"/>
                </a:lnTo>
                <a:lnTo>
                  <a:pt x="333" y="133"/>
                </a:lnTo>
                <a:lnTo>
                  <a:pt x="67" y="133"/>
                </a:lnTo>
                <a:lnTo>
                  <a:pt x="67" y="167"/>
                </a:lnTo>
                <a:close/>
                <a:moveTo>
                  <a:pt x="67" y="33"/>
                </a:moveTo>
                <a:lnTo>
                  <a:pt x="333" y="33"/>
                </a:lnTo>
                <a:lnTo>
                  <a:pt x="333" y="0"/>
                </a:lnTo>
                <a:lnTo>
                  <a:pt x="67" y="0"/>
                </a:lnTo>
                <a:lnTo>
                  <a:pt x="67" y="33"/>
                </a:lnTo>
                <a:close/>
                <a:moveTo>
                  <a:pt x="67" y="67"/>
                </a:moveTo>
                <a:lnTo>
                  <a:pt x="333" y="67"/>
                </a:lnTo>
                <a:lnTo>
                  <a:pt x="333" y="100"/>
                </a:lnTo>
                <a:lnTo>
                  <a:pt x="67" y="100"/>
                </a:lnTo>
                <a:lnTo>
                  <a:pt x="67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reeform 151">
            <a:extLst>
              <a:ext uri="{FF2B5EF4-FFF2-40B4-BE49-F238E27FC236}">
                <a16:creationId xmlns:a16="http://schemas.microsoft.com/office/drawing/2014/main" id="{AF15C30A-78E3-47A7-BC7E-76788E43C3C4}"/>
              </a:ext>
            </a:extLst>
          </p:cNvPr>
          <p:cNvSpPr>
            <a:spLocks noChangeAspect="1"/>
          </p:cNvSpPr>
          <p:nvPr/>
        </p:nvSpPr>
        <p:spPr bwMode="auto">
          <a:xfrm>
            <a:off x="5788026" y="2141538"/>
            <a:ext cx="250825" cy="252413"/>
          </a:xfrm>
          <a:custGeom>
            <a:avLst/>
            <a:gdLst>
              <a:gd name="T0" fmla="*/ 191 w 333"/>
              <a:gd name="T1" fmla="*/ 166 h 333"/>
              <a:gd name="T2" fmla="*/ 333 w 333"/>
              <a:gd name="T3" fmla="*/ 309 h 333"/>
              <a:gd name="T4" fmla="*/ 309 w 333"/>
              <a:gd name="T5" fmla="*/ 333 h 333"/>
              <a:gd name="T6" fmla="*/ 167 w 333"/>
              <a:gd name="T7" fmla="*/ 190 h 333"/>
              <a:gd name="T8" fmla="*/ 24 w 333"/>
              <a:gd name="T9" fmla="*/ 333 h 333"/>
              <a:gd name="T10" fmla="*/ 0 w 333"/>
              <a:gd name="T11" fmla="*/ 309 h 333"/>
              <a:gd name="T12" fmla="*/ 143 w 333"/>
              <a:gd name="T13" fmla="*/ 166 h 333"/>
              <a:gd name="T14" fmla="*/ 0 w 333"/>
              <a:gd name="T15" fmla="*/ 24 h 333"/>
              <a:gd name="T16" fmla="*/ 24 w 333"/>
              <a:gd name="T17" fmla="*/ 0 h 333"/>
              <a:gd name="T18" fmla="*/ 167 w 333"/>
              <a:gd name="T19" fmla="*/ 142 h 333"/>
              <a:gd name="T20" fmla="*/ 309 w 333"/>
              <a:gd name="T21" fmla="*/ 0 h 333"/>
              <a:gd name="T22" fmla="*/ 333 w 333"/>
              <a:gd name="T23" fmla="*/ 24 h 333"/>
              <a:gd name="T24" fmla="*/ 191 w 333"/>
              <a:gd name="T25" fmla="*/ 1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3" h="333">
                <a:moveTo>
                  <a:pt x="191" y="166"/>
                </a:moveTo>
                <a:lnTo>
                  <a:pt x="333" y="309"/>
                </a:lnTo>
                <a:lnTo>
                  <a:pt x="309" y="333"/>
                </a:lnTo>
                <a:lnTo>
                  <a:pt x="167" y="190"/>
                </a:lnTo>
                <a:lnTo>
                  <a:pt x="24" y="333"/>
                </a:lnTo>
                <a:lnTo>
                  <a:pt x="0" y="309"/>
                </a:lnTo>
                <a:lnTo>
                  <a:pt x="143" y="166"/>
                </a:lnTo>
                <a:lnTo>
                  <a:pt x="0" y="24"/>
                </a:lnTo>
                <a:lnTo>
                  <a:pt x="24" y="0"/>
                </a:lnTo>
                <a:lnTo>
                  <a:pt x="167" y="142"/>
                </a:lnTo>
                <a:lnTo>
                  <a:pt x="309" y="0"/>
                </a:lnTo>
                <a:lnTo>
                  <a:pt x="333" y="24"/>
                </a:lnTo>
                <a:lnTo>
                  <a:pt x="191" y="1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Freeform 152">
            <a:extLst>
              <a:ext uri="{FF2B5EF4-FFF2-40B4-BE49-F238E27FC236}">
                <a16:creationId xmlns:a16="http://schemas.microsoft.com/office/drawing/2014/main" id="{D918C157-EA2B-46E4-BCC4-7F0E8CAAE112}"/>
              </a:ext>
            </a:extLst>
          </p:cNvPr>
          <p:cNvSpPr>
            <a:spLocks noChangeAspect="1"/>
          </p:cNvSpPr>
          <p:nvPr/>
        </p:nvSpPr>
        <p:spPr bwMode="auto">
          <a:xfrm>
            <a:off x="5284788" y="2141538"/>
            <a:ext cx="252413" cy="252413"/>
          </a:xfrm>
          <a:custGeom>
            <a:avLst/>
            <a:gdLst>
              <a:gd name="T0" fmla="*/ 334 w 334"/>
              <a:gd name="T1" fmla="*/ 150 h 333"/>
              <a:gd name="T2" fmla="*/ 334 w 334"/>
              <a:gd name="T3" fmla="*/ 183 h 333"/>
              <a:gd name="T4" fmla="*/ 184 w 334"/>
              <a:gd name="T5" fmla="*/ 183 h 333"/>
              <a:gd name="T6" fmla="*/ 184 w 334"/>
              <a:gd name="T7" fmla="*/ 333 h 333"/>
              <a:gd name="T8" fmla="*/ 150 w 334"/>
              <a:gd name="T9" fmla="*/ 333 h 333"/>
              <a:gd name="T10" fmla="*/ 150 w 334"/>
              <a:gd name="T11" fmla="*/ 183 h 333"/>
              <a:gd name="T12" fmla="*/ 0 w 334"/>
              <a:gd name="T13" fmla="*/ 183 h 333"/>
              <a:gd name="T14" fmla="*/ 0 w 334"/>
              <a:gd name="T15" fmla="*/ 150 h 333"/>
              <a:gd name="T16" fmla="*/ 150 w 334"/>
              <a:gd name="T17" fmla="*/ 150 h 333"/>
              <a:gd name="T18" fmla="*/ 150 w 334"/>
              <a:gd name="T19" fmla="*/ 0 h 333"/>
              <a:gd name="T20" fmla="*/ 184 w 334"/>
              <a:gd name="T21" fmla="*/ 0 h 333"/>
              <a:gd name="T22" fmla="*/ 184 w 334"/>
              <a:gd name="T23" fmla="*/ 150 h 333"/>
              <a:gd name="T24" fmla="*/ 334 w 334"/>
              <a:gd name="T25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4" h="333">
                <a:moveTo>
                  <a:pt x="334" y="150"/>
                </a:moveTo>
                <a:lnTo>
                  <a:pt x="334" y="183"/>
                </a:lnTo>
                <a:lnTo>
                  <a:pt x="184" y="183"/>
                </a:lnTo>
                <a:lnTo>
                  <a:pt x="184" y="333"/>
                </a:lnTo>
                <a:lnTo>
                  <a:pt x="150" y="333"/>
                </a:lnTo>
                <a:lnTo>
                  <a:pt x="150" y="183"/>
                </a:lnTo>
                <a:lnTo>
                  <a:pt x="0" y="183"/>
                </a:lnTo>
                <a:lnTo>
                  <a:pt x="0" y="150"/>
                </a:lnTo>
                <a:lnTo>
                  <a:pt x="150" y="150"/>
                </a:lnTo>
                <a:lnTo>
                  <a:pt x="150" y="0"/>
                </a:lnTo>
                <a:lnTo>
                  <a:pt x="184" y="0"/>
                </a:lnTo>
                <a:lnTo>
                  <a:pt x="184" y="150"/>
                </a:lnTo>
                <a:lnTo>
                  <a:pt x="334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53">
            <a:extLst>
              <a:ext uri="{FF2B5EF4-FFF2-40B4-BE49-F238E27FC236}">
                <a16:creationId xmlns:a16="http://schemas.microsoft.com/office/drawing/2014/main" id="{84686D49-F46D-40B9-B070-29A45231C26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83138" y="2141538"/>
            <a:ext cx="250825" cy="252413"/>
          </a:xfrm>
          <a:custGeom>
            <a:avLst/>
            <a:gdLst>
              <a:gd name="T0" fmla="*/ 300 w 333"/>
              <a:gd name="T1" fmla="*/ 33 h 333"/>
              <a:gd name="T2" fmla="*/ 33 w 333"/>
              <a:gd name="T3" fmla="*/ 33 h 333"/>
              <a:gd name="T4" fmla="*/ 33 w 333"/>
              <a:gd name="T5" fmla="*/ 300 h 333"/>
              <a:gd name="T6" fmla="*/ 300 w 333"/>
              <a:gd name="T7" fmla="*/ 300 h 333"/>
              <a:gd name="T8" fmla="*/ 300 w 333"/>
              <a:gd name="T9" fmla="*/ 33 h 333"/>
              <a:gd name="T10" fmla="*/ 333 w 333"/>
              <a:gd name="T11" fmla="*/ 333 h 333"/>
              <a:gd name="T12" fmla="*/ 0 w 333"/>
              <a:gd name="T13" fmla="*/ 333 h 333"/>
              <a:gd name="T14" fmla="*/ 0 w 333"/>
              <a:gd name="T15" fmla="*/ 0 h 333"/>
              <a:gd name="T16" fmla="*/ 333 w 333"/>
              <a:gd name="T17" fmla="*/ 0 h 333"/>
              <a:gd name="T18" fmla="*/ 333 w 333"/>
              <a:gd name="T19" fmla="*/ 333 h 333"/>
              <a:gd name="T20" fmla="*/ 150 w 333"/>
              <a:gd name="T21" fmla="*/ 183 h 333"/>
              <a:gd name="T22" fmla="*/ 100 w 333"/>
              <a:gd name="T23" fmla="*/ 183 h 333"/>
              <a:gd name="T24" fmla="*/ 100 w 333"/>
              <a:gd name="T25" fmla="*/ 150 h 333"/>
              <a:gd name="T26" fmla="*/ 150 w 333"/>
              <a:gd name="T27" fmla="*/ 150 h 333"/>
              <a:gd name="T28" fmla="*/ 150 w 333"/>
              <a:gd name="T29" fmla="*/ 100 h 333"/>
              <a:gd name="T30" fmla="*/ 183 w 333"/>
              <a:gd name="T31" fmla="*/ 100 h 333"/>
              <a:gd name="T32" fmla="*/ 183 w 333"/>
              <a:gd name="T33" fmla="*/ 150 h 333"/>
              <a:gd name="T34" fmla="*/ 233 w 333"/>
              <a:gd name="T35" fmla="*/ 150 h 333"/>
              <a:gd name="T36" fmla="*/ 233 w 333"/>
              <a:gd name="T37" fmla="*/ 183 h 333"/>
              <a:gd name="T38" fmla="*/ 183 w 333"/>
              <a:gd name="T39" fmla="*/ 183 h 333"/>
              <a:gd name="T40" fmla="*/ 183 w 333"/>
              <a:gd name="T41" fmla="*/ 233 h 333"/>
              <a:gd name="T42" fmla="*/ 150 w 333"/>
              <a:gd name="T43" fmla="*/ 233 h 333"/>
              <a:gd name="T44" fmla="*/ 150 w 333"/>
              <a:gd name="T45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3" h="333">
                <a:moveTo>
                  <a:pt x="300" y="33"/>
                </a:moveTo>
                <a:lnTo>
                  <a:pt x="33" y="33"/>
                </a:lnTo>
                <a:lnTo>
                  <a:pt x="33" y="300"/>
                </a:lnTo>
                <a:lnTo>
                  <a:pt x="300" y="300"/>
                </a:lnTo>
                <a:lnTo>
                  <a:pt x="300" y="33"/>
                </a:lnTo>
                <a:close/>
                <a:moveTo>
                  <a:pt x="333" y="333"/>
                </a:moveTo>
                <a:lnTo>
                  <a:pt x="0" y="333"/>
                </a:lnTo>
                <a:lnTo>
                  <a:pt x="0" y="0"/>
                </a:lnTo>
                <a:lnTo>
                  <a:pt x="333" y="0"/>
                </a:lnTo>
                <a:lnTo>
                  <a:pt x="333" y="333"/>
                </a:lnTo>
                <a:close/>
                <a:moveTo>
                  <a:pt x="150" y="183"/>
                </a:moveTo>
                <a:lnTo>
                  <a:pt x="100" y="183"/>
                </a:lnTo>
                <a:lnTo>
                  <a:pt x="100" y="150"/>
                </a:lnTo>
                <a:lnTo>
                  <a:pt x="150" y="150"/>
                </a:lnTo>
                <a:lnTo>
                  <a:pt x="150" y="100"/>
                </a:lnTo>
                <a:lnTo>
                  <a:pt x="183" y="100"/>
                </a:lnTo>
                <a:lnTo>
                  <a:pt x="183" y="150"/>
                </a:lnTo>
                <a:lnTo>
                  <a:pt x="233" y="150"/>
                </a:lnTo>
                <a:lnTo>
                  <a:pt x="233" y="183"/>
                </a:lnTo>
                <a:lnTo>
                  <a:pt x="183" y="183"/>
                </a:lnTo>
                <a:lnTo>
                  <a:pt x="183" y="233"/>
                </a:lnTo>
                <a:lnTo>
                  <a:pt x="150" y="233"/>
                </a:lnTo>
                <a:lnTo>
                  <a:pt x="150" y="1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54">
            <a:extLst>
              <a:ext uri="{FF2B5EF4-FFF2-40B4-BE49-F238E27FC236}">
                <a16:creationId xmlns:a16="http://schemas.microsoft.com/office/drawing/2014/main" id="{CCD41574-B5D2-45B6-BD31-BB6B6BAB397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79901" y="2141538"/>
            <a:ext cx="250825" cy="252413"/>
          </a:xfrm>
          <a:custGeom>
            <a:avLst/>
            <a:gdLst>
              <a:gd name="T0" fmla="*/ 300 w 333"/>
              <a:gd name="T1" fmla="*/ 33 h 333"/>
              <a:gd name="T2" fmla="*/ 33 w 333"/>
              <a:gd name="T3" fmla="*/ 33 h 333"/>
              <a:gd name="T4" fmla="*/ 33 w 333"/>
              <a:gd name="T5" fmla="*/ 300 h 333"/>
              <a:gd name="T6" fmla="*/ 300 w 333"/>
              <a:gd name="T7" fmla="*/ 300 h 333"/>
              <a:gd name="T8" fmla="*/ 300 w 333"/>
              <a:gd name="T9" fmla="*/ 33 h 333"/>
              <a:gd name="T10" fmla="*/ 333 w 333"/>
              <a:gd name="T11" fmla="*/ 333 h 333"/>
              <a:gd name="T12" fmla="*/ 0 w 333"/>
              <a:gd name="T13" fmla="*/ 333 h 333"/>
              <a:gd name="T14" fmla="*/ 0 w 333"/>
              <a:gd name="T15" fmla="*/ 0 h 333"/>
              <a:gd name="T16" fmla="*/ 333 w 333"/>
              <a:gd name="T17" fmla="*/ 0 h 333"/>
              <a:gd name="T18" fmla="*/ 333 w 333"/>
              <a:gd name="T19" fmla="*/ 333 h 333"/>
              <a:gd name="T20" fmla="*/ 250 w 333"/>
              <a:gd name="T21" fmla="*/ 183 h 333"/>
              <a:gd name="T22" fmla="*/ 83 w 333"/>
              <a:gd name="T23" fmla="*/ 183 h 333"/>
              <a:gd name="T24" fmla="*/ 83 w 333"/>
              <a:gd name="T25" fmla="*/ 150 h 333"/>
              <a:gd name="T26" fmla="*/ 250 w 333"/>
              <a:gd name="T27" fmla="*/ 150 h 333"/>
              <a:gd name="T28" fmla="*/ 250 w 333"/>
              <a:gd name="T29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333">
                <a:moveTo>
                  <a:pt x="300" y="33"/>
                </a:moveTo>
                <a:lnTo>
                  <a:pt x="33" y="33"/>
                </a:lnTo>
                <a:lnTo>
                  <a:pt x="33" y="300"/>
                </a:lnTo>
                <a:lnTo>
                  <a:pt x="300" y="300"/>
                </a:lnTo>
                <a:lnTo>
                  <a:pt x="300" y="33"/>
                </a:lnTo>
                <a:close/>
                <a:moveTo>
                  <a:pt x="333" y="333"/>
                </a:moveTo>
                <a:lnTo>
                  <a:pt x="0" y="333"/>
                </a:lnTo>
                <a:lnTo>
                  <a:pt x="0" y="0"/>
                </a:lnTo>
                <a:lnTo>
                  <a:pt x="333" y="0"/>
                </a:lnTo>
                <a:lnTo>
                  <a:pt x="333" y="333"/>
                </a:lnTo>
                <a:close/>
                <a:moveTo>
                  <a:pt x="250" y="183"/>
                </a:moveTo>
                <a:lnTo>
                  <a:pt x="83" y="183"/>
                </a:lnTo>
                <a:lnTo>
                  <a:pt x="83" y="150"/>
                </a:lnTo>
                <a:lnTo>
                  <a:pt x="250" y="150"/>
                </a:lnTo>
                <a:lnTo>
                  <a:pt x="250" y="1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55">
            <a:extLst>
              <a:ext uri="{FF2B5EF4-FFF2-40B4-BE49-F238E27FC236}">
                <a16:creationId xmlns:a16="http://schemas.microsoft.com/office/drawing/2014/main" id="{ABC7EE01-DDC0-4194-8F5C-AA6E2B8027D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76663" y="2190750"/>
            <a:ext cx="252413" cy="203200"/>
          </a:xfrm>
          <a:custGeom>
            <a:avLst/>
            <a:gdLst>
              <a:gd name="T0" fmla="*/ 300 w 334"/>
              <a:gd name="T1" fmla="*/ 34 h 267"/>
              <a:gd name="T2" fmla="*/ 34 w 334"/>
              <a:gd name="T3" fmla="*/ 34 h 267"/>
              <a:gd name="T4" fmla="*/ 34 w 334"/>
              <a:gd name="T5" fmla="*/ 234 h 267"/>
              <a:gd name="T6" fmla="*/ 300 w 334"/>
              <a:gd name="T7" fmla="*/ 234 h 267"/>
              <a:gd name="T8" fmla="*/ 300 w 334"/>
              <a:gd name="T9" fmla="*/ 34 h 267"/>
              <a:gd name="T10" fmla="*/ 334 w 334"/>
              <a:gd name="T11" fmla="*/ 267 h 267"/>
              <a:gd name="T12" fmla="*/ 0 w 334"/>
              <a:gd name="T13" fmla="*/ 267 h 267"/>
              <a:gd name="T14" fmla="*/ 0 w 334"/>
              <a:gd name="T15" fmla="*/ 0 h 267"/>
              <a:gd name="T16" fmla="*/ 334 w 334"/>
              <a:gd name="T17" fmla="*/ 0 h 267"/>
              <a:gd name="T18" fmla="*/ 334 w 334"/>
              <a:gd name="T19" fmla="*/ 267 h 267"/>
              <a:gd name="T20" fmla="*/ 250 w 334"/>
              <a:gd name="T21" fmla="*/ 150 h 267"/>
              <a:gd name="T22" fmla="*/ 84 w 334"/>
              <a:gd name="T23" fmla="*/ 150 h 267"/>
              <a:gd name="T24" fmla="*/ 84 w 334"/>
              <a:gd name="T25" fmla="*/ 117 h 267"/>
              <a:gd name="T26" fmla="*/ 250 w 334"/>
              <a:gd name="T27" fmla="*/ 117 h 267"/>
              <a:gd name="T28" fmla="*/ 250 w 334"/>
              <a:gd name="T29" fmla="*/ 15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4" h="267">
                <a:moveTo>
                  <a:pt x="300" y="34"/>
                </a:moveTo>
                <a:lnTo>
                  <a:pt x="34" y="34"/>
                </a:lnTo>
                <a:lnTo>
                  <a:pt x="34" y="234"/>
                </a:lnTo>
                <a:lnTo>
                  <a:pt x="300" y="234"/>
                </a:lnTo>
                <a:lnTo>
                  <a:pt x="300" y="34"/>
                </a:lnTo>
                <a:close/>
                <a:moveTo>
                  <a:pt x="334" y="267"/>
                </a:moveTo>
                <a:lnTo>
                  <a:pt x="0" y="267"/>
                </a:lnTo>
                <a:lnTo>
                  <a:pt x="0" y="0"/>
                </a:lnTo>
                <a:lnTo>
                  <a:pt x="334" y="0"/>
                </a:lnTo>
                <a:lnTo>
                  <a:pt x="334" y="267"/>
                </a:lnTo>
                <a:close/>
                <a:moveTo>
                  <a:pt x="250" y="150"/>
                </a:moveTo>
                <a:lnTo>
                  <a:pt x="84" y="150"/>
                </a:lnTo>
                <a:lnTo>
                  <a:pt x="84" y="117"/>
                </a:lnTo>
                <a:lnTo>
                  <a:pt x="250" y="117"/>
                </a:lnTo>
                <a:lnTo>
                  <a:pt x="250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56">
            <a:extLst>
              <a:ext uri="{FF2B5EF4-FFF2-40B4-BE49-F238E27FC236}">
                <a16:creationId xmlns:a16="http://schemas.microsoft.com/office/drawing/2014/main" id="{D25BD015-11D2-41B2-9FB7-7BE0B5BFE90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75013" y="2141538"/>
            <a:ext cx="123825" cy="252413"/>
          </a:xfrm>
          <a:custGeom>
            <a:avLst/>
            <a:gdLst>
              <a:gd name="T0" fmla="*/ 0 w 166"/>
              <a:gd name="T1" fmla="*/ 333 h 333"/>
              <a:gd name="T2" fmla="*/ 33 w 166"/>
              <a:gd name="T3" fmla="*/ 333 h 333"/>
              <a:gd name="T4" fmla="*/ 33 w 166"/>
              <a:gd name="T5" fmla="*/ 200 h 333"/>
              <a:gd name="T6" fmla="*/ 0 w 166"/>
              <a:gd name="T7" fmla="*/ 200 h 333"/>
              <a:gd name="T8" fmla="*/ 0 w 166"/>
              <a:gd name="T9" fmla="*/ 333 h 333"/>
              <a:gd name="T10" fmla="*/ 133 w 166"/>
              <a:gd name="T11" fmla="*/ 333 h 333"/>
              <a:gd name="T12" fmla="*/ 166 w 166"/>
              <a:gd name="T13" fmla="*/ 333 h 333"/>
              <a:gd name="T14" fmla="*/ 166 w 166"/>
              <a:gd name="T15" fmla="*/ 0 h 333"/>
              <a:gd name="T16" fmla="*/ 133 w 166"/>
              <a:gd name="T17" fmla="*/ 0 h 333"/>
              <a:gd name="T18" fmla="*/ 133 w 166"/>
              <a:gd name="T19" fmla="*/ 333 h 333"/>
              <a:gd name="T20" fmla="*/ 66 w 166"/>
              <a:gd name="T21" fmla="*/ 100 h 333"/>
              <a:gd name="T22" fmla="*/ 100 w 166"/>
              <a:gd name="T23" fmla="*/ 100 h 333"/>
              <a:gd name="T24" fmla="*/ 100 w 166"/>
              <a:gd name="T25" fmla="*/ 333 h 333"/>
              <a:gd name="T26" fmla="*/ 66 w 166"/>
              <a:gd name="T27" fmla="*/ 333 h 333"/>
              <a:gd name="T28" fmla="*/ 66 w 166"/>
              <a:gd name="T29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6" h="333">
                <a:moveTo>
                  <a:pt x="0" y="333"/>
                </a:moveTo>
                <a:lnTo>
                  <a:pt x="33" y="333"/>
                </a:lnTo>
                <a:lnTo>
                  <a:pt x="33" y="200"/>
                </a:lnTo>
                <a:lnTo>
                  <a:pt x="0" y="200"/>
                </a:lnTo>
                <a:lnTo>
                  <a:pt x="0" y="333"/>
                </a:lnTo>
                <a:close/>
                <a:moveTo>
                  <a:pt x="133" y="333"/>
                </a:moveTo>
                <a:lnTo>
                  <a:pt x="166" y="333"/>
                </a:lnTo>
                <a:lnTo>
                  <a:pt x="166" y="0"/>
                </a:lnTo>
                <a:lnTo>
                  <a:pt x="133" y="0"/>
                </a:lnTo>
                <a:lnTo>
                  <a:pt x="133" y="333"/>
                </a:lnTo>
                <a:close/>
                <a:moveTo>
                  <a:pt x="66" y="100"/>
                </a:moveTo>
                <a:lnTo>
                  <a:pt x="100" y="100"/>
                </a:lnTo>
                <a:lnTo>
                  <a:pt x="100" y="333"/>
                </a:lnTo>
                <a:lnTo>
                  <a:pt x="66" y="333"/>
                </a:lnTo>
                <a:lnTo>
                  <a:pt x="66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reeform 157">
            <a:extLst>
              <a:ext uri="{FF2B5EF4-FFF2-40B4-BE49-F238E27FC236}">
                <a16:creationId xmlns:a16="http://schemas.microsoft.com/office/drawing/2014/main" id="{45081B26-2EF6-423B-9168-32E9265517D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71776" y="2141538"/>
            <a:ext cx="174625" cy="252413"/>
          </a:xfrm>
          <a:custGeom>
            <a:avLst/>
            <a:gdLst>
              <a:gd name="T0" fmla="*/ 0 w 233"/>
              <a:gd name="T1" fmla="*/ 333 h 333"/>
              <a:gd name="T2" fmla="*/ 33 w 233"/>
              <a:gd name="T3" fmla="*/ 333 h 333"/>
              <a:gd name="T4" fmla="*/ 33 w 233"/>
              <a:gd name="T5" fmla="*/ 266 h 333"/>
              <a:gd name="T6" fmla="*/ 0 w 233"/>
              <a:gd name="T7" fmla="*/ 266 h 333"/>
              <a:gd name="T8" fmla="*/ 0 w 233"/>
              <a:gd name="T9" fmla="*/ 333 h 333"/>
              <a:gd name="T10" fmla="*/ 67 w 233"/>
              <a:gd name="T11" fmla="*/ 333 h 333"/>
              <a:gd name="T12" fmla="*/ 100 w 233"/>
              <a:gd name="T13" fmla="*/ 333 h 333"/>
              <a:gd name="T14" fmla="*/ 100 w 233"/>
              <a:gd name="T15" fmla="*/ 200 h 333"/>
              <a:gd name="T16" fmla="*/ 67 w 233"/>
              <a:gd name="T17" fmla="*/ 200 h 333"/>
              <a:gd name="T18" fmla="*/ 67 w 233"/>
              <a:gd name="T19" fmla="*/ 333 h 333"/>
              <a:gd name="T20" fmla="*/ 200 w 233"/>
              <a:gd name="T21" fmla="*/ 333 h 333"/>
              <a:gd name="T22" fmla="*/ 233 w 233"/>
              <a:gd name="T23" fmla="*/ 333 h 333"/>
              <a:gd name="T24" fmla="*/ 233 w 233"/>
              <a:gd name="T25" fmla="*/ 0 h 333"/>
              <a:gd name="T26" fmla="*/ 200 w 233"/>
              <a:gd name="T27" fmla="*/ 0 h 333"/>
              <a:gd name="T28" fmla="*/ 200 w 233"/>
              <a:gd name="T29" fmla="*/ 333 h 333"/>
              <a:gd name="T30" fmla="*/ 133 w 233"/>
              <a:gd name="T31" fmla="*/ 100 h 333"/>
              <a:gd name="T32" fmla="*/ 167 w 233"/>
              <a:gd name="T33" fmla="*/ 100 h 333"/>
              <a:gd name="T34" fmla="*/ 167 w 233"/>
              <a:gd name="T35" fmla="*/ 333 h 333"/>
              <a:gd name="T36" fmla="*/ 133 w 233"/>
              <a:gd name="T37" fmla="*/ 333 h 333"/>
              <a:gd name="T38" fmla="*/ 133 w 233"/>
              <a:gd name="T39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33" h="333">
                <a:moveTo>
                  <a:pt x="0" y="333"/>
                </a:moveTo>
                <a:lnTo>
                  <a:pt x="33" y="333"/>
                </a:lnTo>
                <a:lnTo>
                  <a:pt x="33" y="266"/>
                </a:lnTo>
                <a:lnTo>
                  <a:pt x="0" y="266"/>
                </a:lnTo>
                <a:lnTo>
                  <a:pt x="0" y="333"/>
                </a:lnTo>
                <a:close/>
                <a:moveTo>
                  <a:pt x="67" y="333"/>
                </a:moveTo>
                <a:lnTo>
                  <a:pt x="100" y="333"/>
                </a:lnTo>
                <a:lnTo>
                  <a:pt x="100" y="200"/>
                </a:lnTo>
                <a:lnTo>
                  <a:pt x="67" y="200"/>
                </a:lnTo>
                <a:lnTo>
                  <a:pt x="67" y="333"/>
                </a:lnTo>
                <a:close/>
                <a:moveTo>
                  <a:pt x="200" y="333"/>
                </a:moveTo>
                <a:lnTo>
                  <a:pt x="233" y="333"/>
                </a:lnTo>
                <a:lnTo>
                  <a:pt x="233" y="0"/>
                </a:lnTo>
                <a:lnTo>
                  <a:pt x="200" y="0"/>
                </a:lnTo>
                <a:lnTo>
                  <a:pt x="200" y="333"/>
                </a:lnTo>
                <a:close/>
                <a:moveTo>
                  <a:pt x="133" y="100"/>
                </a:moveTo>
                <a:lnTo>
                  <a:pt x="167" y="100"/>
                </a:lnTo>
                <a:lnTo>
                  <a:pt x="167" y="333"/>
                </a:lnTo>
                <a:lnTo>
                  <a:pt x="133" y="333"/>
                </a:lnTo>
                <a:lnTo>
                  <a:pt x="133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44435CA4-C013-40C0-8064-EF23EF74213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68538" y="2141538"/>
            <a:ext cx="125413" cy="252413"/>
          </a:xfrm>
          <a:custGeom>
            <a:avLst/>
            <a:gdLst>
              <a:gd name="T0" fmla="*/ 0 w 167"/>
              <a:gd name="T1" fmla="*/ 133 h 333"/>
              <a:gd name="T2" fmla="*/ 34 w 167"/>
              <a:gd name="T3" fmla="*/ 133 h 333"/>
              <a:gd name="T4" fmla="*/ 34 w 167"/>
              <a:gd name="T5" fmla="*/ 0 h 333"/>
              <a:gd name="T6" fmla="*/ 0 w 167"/>
              <a:gd name="T7" fmla="*/ 0 h 333"/>
              <a:gd name="T8" fmla="*/ 0 w 167"/>
              <a:gd name="T9" fmla="*/ 133 h 333"/>
              <a:gd name="T10" fmla="*/ 134 w 167"/>
              <a:gd name="T11" fmla="*/ 333 h 333"/>
              <a:gd name="T12" fmla="*/ 167 w 167"/>
              <a:gd name="T13" fmla="*/ 333 h 333"/>
              <a:gd name="T14" fmla="*/ 167 w 167"/>
              <a:gd name="T15" fmla="*/ 0 h 333"/>
              <a:gd name="T16" fmla="*/ 134 w 167"/>
              <a:gd name="T17" fmla="*/ 0 h 333"/>
              <a:gd name="T18" fmla="*/ 134 w 167"/>
              <a:gd name="T19" fmla="*/ 333 h 333"/>
              <a:gd name="T20" fmla="*/ 67 w 167"/>
              <a:gd name="T21" fmla="*/ 0 h 333"/>
              <a:gd name="T22" fmla="*/ 100 w 167"/>
              <a:gd name="T23" fmla="*/ 0 h 333"/>
              <a:gd name="T24" fmla="*/ 100 w 167"/>
              <a:gd name="T25" fmla="*/ 233 h 333"/>
              <a:gd name="T26" fmla="*/ 67 w 167"/>
              <a:gd name="T27" fmla="*/ 233 h 333"/>
              <a:gd name="T28" fmla="*/ 67 w 167"/>
              <a:gd name="T2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7" h="333">
                <a:moveTo>
                  <a:pt x="0" y="133"/>
                </a:moveTo>
                <a:lnTo>
                  <a:pt x="34" y="133"/>
                </a:lnTo>
                <a:lnTo>
                  <a:pt x="34" y="0"/>
                </a:lnTo>
                <a:lnTo>
                  <a:pt x="0" y="0"/>
                </a:lnTo>
                <a:lnTo>
                  <a:pt x="0" y="133"/>
                </a:lnTo>
                <a:close/>
                <a:moveTo>
                  <a:pt x="134" y="333"/>
                </a:moveTo>
                <a:lnTo>
                  <a:pt x="167" y="333"/>
                </a:lnTo>
                <a:lnTo>
                  <a:pt x="167" y="0"/>
                </a:lnTo>
                <a:lnTo>
                  <a:pt x="134" y="0"/>
                </a:lnTo>
                <a:lnTo>
                  <a:pt x="134" y="333"/>
                </a:lnTo>
                <a:close/>
                <a:moveTo>
                  <a:pt x="67" y="0"/>
                </a:moveTo>
                <a:lnTo>
                  <a:pt x="100" y="0"/>
                </a:lnTo>
                <a:lnTo>
                  <a:pt x="100" y="233"/>
                </a:lnTo>
                <a:lnTo>
                  <a:pt x="67" y="233"/>
                </a:lnTo>
                <a:lnTo>
                  <a:pt x="6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7929E4FB-0167-4CD2-BF6B-DF7FEF7C8AA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65301" y="2141538"/>
            <a:ext cx="125413" cy="252413"/>
          </a:xfrm>
          <a:custGeom>
            <a:avLst/>
            <a:gdLst>
              <a:gd name="T0" fmla="*/ 0 w 166"/>
              <a:gd name="T1" fmla="*/ 233 h 333"/>
              <a:gd name="T2" fmla="*/ 33 w 166"/>
              <a:gd name="T3" fmla="*/ 233 h 333"/>
              <a:gd name="T4" fmla="*/ 33 w 166"/>
              <a:gd name="T5" fmla="*/ 100 h 333"/>
              <a:gd name="T6" fmla="*/ 0 w 166"/>
              <a:gd name="T7" fmla="*/ 100 h 333"/>
              <a:gd name="T8" fmla="*/ 0 w 166"/>
              <a:gd name="T9" fmla="*/ 233 h 333"/>
              <a:gd name="T10" fmla="*/ 133 w 166"/>
              <a:gd name="T11" fmla="*/ 333 h 333"/>
              <a:gd name="T12" fmla="*/ 166 w 166"/>
              <a:gd name="T13" fmla="*/ 333 h 333"/>
              <a:gd name="T14" fmla="*/ 166 w 166"/>
              <a:gd name="T15" fmla="*/ 0 h 333"/>
              <a:gd name="T16" fmla="*/ 133 w 166"/>
              <a:gd name="T17" fmla="*/ 0 h 333"/>
              <a:gd name="T18" fmla="*/ 133 w 166"/>
              <a:gd name="T19" fmla="*/ 333 h 333"/>
              <a:gd name="T20" fmla="*/ 66 w 166"/>
              <a:gd name="T21" fmla="*/ 50 h 333"/>
              <a:gd name="T22" fmla="*/ 100 w 166"/>
              <a:gd name="T23" fmla="*/ 50 h 333"/>
              <a:gd name="T24" fmla="*/ 100 w 166"/>
              <a:gd name="T25" fmla="*/ 283 h 333"/>
              <a:gd name="T26" fmla="*/ 66 w 166"/>
              <a:gd name="T27" fmla="*/ 283 h 333"/>
              <a:gd name="T28" fmla="*/ 66 w 166"/>
              <a:gd name="T29" fmla="*/ 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6" h="333">
                <a:moveTo>
                  <a:pt x="0" y="233"/>
                </a:moveTo>
                <a:lnTo>
                  <a:pt x="33" y="233"/>
                </a:lnTo>
                <a:lnTo>
                  <a:pt x="33" y="100"/>
                </a:lnTo>
                <a:lnTo>
                  <a:pt x="0" y="100"/>
                </a:lnTo>
                <a:lnTo>
                  <a:pt x="0" y="233"/>
                </a:lnTo>
                <a:close/>
                <a:moveTo>
                  <a:pt x="133" y="333"/>
                </a:moveTo>
                <a:lnTo>
                  <a:pt x="166" y="333"/>
                </a:lnTo>
                <a:lnTo>
                  <a:pt x="166" y="0"/>
                </a:lnTo>
                <a:lnTo>
                  <a:pt x="133" y="0"/>
                </a:lnTo>
                <a:lnTo>
                  <a:pt x="133" y="333"/>
                </a:lnTo>
                <a:close/>
                <a:moveTo>
                  <a:pt x="66" y="50"/>
                </a:moveTo>
                <a:lnTo>
                  <a:pt x="100" y="50"/>
                </a:lnTo>
                <a:lnTo>
                  <a:pt x="100" y="283"/>
                </a:lnTo>
                <a:lnTo>
                  <a:pt x="66" y="283"/>
                </a:lnTo>
                <a:lnTo>
                  <a:pt x="66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63B0ADE4-AF56-4BAA-847D-73525586916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62063" y="2141538"/>
            <a:ext cx="250825" cy="252413"/>
          </a:xfrm>
          <a:custGeom>
            <a:avLst/>
            <a:gdLst>
              <a:gd name="T0" fmla="*/ 217 w 333"/>
              <a:gd name="T1" fmla="*/ 216 h 333"/>
              <a:gd name="T2" fmla="*/ 300 w 333"/>
              <a:gd name="T3" fmla="*/ 216 h 333"/>
              <a:gd name="T4" fmla="*/ 300 w 333"/>
              <a:gd name="T5" fmla="*/ 300 h 333"/>
              <a:gd name="T6" fmla="*/ 217 w 333"/>
              <a:gd name="T7" fmla="*/ 300 h 333"/>
              <a:gd name="T8" fmla="*/ 217 w 333"/>
              <a:gd name="T9" fmla="*/ 216 h 333"/>
              <a:gd name="T10" fmla="*/ 183 w 333"/>
              <a:gd name="T11" fmla="*/ 333 h 333"/>
              <a:gd name="T12" fmla="*/ 333 w 333"/>
              <a:gd name="T13" fmla="*/ 333 h 333"/>
              <a:gd name="T14" fmla="*/ 333 w 333"/>
              <a:gd name="T15" fmla="*/ 183 h 333"/>
              <a:gd name="T16" fmla="*/ 183 w 333"/>
              <a:gd name="T17" fmla="*/ 183 h 333"/>
              <a:gd name="T18" fmla="*/ 183 w 333"/>
              <a:gd name="T19" fmla="*/ 333 h 333"/>
              <a:gd name="T20" fmla="*/ 33 w 333"/>
              <a:gd name="T21" fmla="*/ 216 h 333"/>
              <a:gd name="T22" fmla="*/ 117 w 333"/>
              <a:gd name="T23" fmla="*/ 216 h 333"/>
              <a:gd name="T24" fmla="*/ 117 w 333"/>
              <a:gd name="T25" fmla="*/ 300 h 333"/>
              <a:gd name="T26" fmla="*/ 33 w 333"/>
              <a:gd name="T27" fmla="*/ 300 h 333"/>
              <a:gd name="T28" fmla="*/ 33 w 333"/>
              <a:gd name="T29" fmla="*/ 216 h 333"/>
              <a:gd name="T30" fmla="*/ 0 w 333"/>
              <a:gd name="T31" fmla="*/ 333 h 333"/>
              <a:gd name="T32" fmla="*/ 150 w 333"/>
              <a:gd name="T33" fmla="*/ 333 h 333"/>
              <a:gd name="T34" fmla="*/ 150 w 333"/>
              <a:gd name="T35" fmla="*/ 183 h 333"/>
              <a:gd name="T36" fmla="*/ 0 w 333"/>
              <a:gd name="T37" fmla="*/ 183 h 333"/>
              <a:gd name="T38" fmla="*/ 0 w 333"/>
              <a:gd name="T39" fmla="*/ 333 h 333"/>
              <a:gd name="T40" fmla="*/ 300 w 333"/>
              <a:gd name="T41" fmla="*/ 116 h 333"/>
              <a:gd name="T42" fmla="*/ 217 w 333"/>
              <a:gd name="T43" fmla="*/ 116 h 333"/>
              <a:gd name="T44" fmla="*/ 217 w 333"/>
              <a:gd name="T45" fmla="*/ 33 h 333"/>
              <a:gd name="T46" fmla="*/ 300 w 333"/>
              <a:gd name="T47" fmla="*/ 33 h 333"/>
              <a:gd name="T48" fmla="*/ 300 w 333"/>
              <a:gd name="T49" fmla="*/ 116 h 333"/>
              <a:gd name="T50" fmla="*/ 183 w 333"/>
              <a:gd name="T51" fmla="*/ 150 h 333"/>
              <a:gd name="T52" fmla="*/ 333 w 333"/>
              <a:gd name="T53" fmla="*/ 150 h 333"/>
              <a:gd name="T54" fmla="*/ 333 w 333"/>
              <a:gd name="T55" fmla="*/ 0 h 333"/>
              <a:gd name="T56" fmla="*/ 183 w 333"/>
              <a:gd name="T57" fmla="*/ 0 h 333"/>
              <a:gd name="T58" fmla="*/ 183 w 333"/>
              <a:gd name="T59" fmla="*/ 150 h 333"/>
              <a:gd name="T60" fmla="*/ 33 w 333"/>
              <a:gd name="T61" fmla="*/ 33 h 333"/>
              <a:gd name="T62" fmla="*/ 117 w 333"/>
              <a:gd name="T63" fmla="*/ 33 h 333"/>
              <a:gd name="T64" fmla="*/ 117 w 333"/>
              <a:gd name="T65" fmla="*/ 116 h 333"/>
              <a:gd name="T66" fmla="*/ 33 w 333"/>
              <a:gd name="T67" fmla="*/ 116 h 333"/>
              <a:gd name="T68" fmla="*/ 33 w 333"/>
              <a:gd name="T69" fmla="*/ 33 h 333"/>
              <a:gd name="T70" fmla="*/ 0 w 333"/>
              <a:gd name="T71" fmla="*/ 150 h 333"/>
              <a:gd name="T72" fmla="*/ 150 w 333"/>
              <a:gd name="T73" fmla="*/ 150 h 333"/>
              <a:gd name="T74" fmla="*/ 150 w 333"/>
              <a:gd name="T75" fmla="*/ 0 h 333"/>
              <a:gd name="T76" fmla="*/ 0 w 333"/>
              <a:gd name="T77" fmla="*/ 0 h 333"/>
              <a:gd name="T78" fmla="*/ 0 w 333"/>
              <a:gd name="T79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3">
                <a:moveTo>
                  <a:pt x="217" y="216"/>
                </a:moveTo>
                <a:lnTo>
                  <a:pt x="300" y="216"/>
                </a:lnTo>
                <a:lnTo>
                  <a:pt x="300" y="300"/>
                </a:lnTo>
                <a:lnTo>
                  <a:pt x="217" y="300"/>
                </a:lnTo>
                <a:lnTo>
                  <a:pt x="217" y="216"/>
                </a:lnTo>
                <a:close/>
                <a:moveTo>
                  <a:pt x="183" y="333"/>
                </a:moveTo>
                <a:lnTo>
                  <a:pt x="333" y="333"/>
                </a:lnTo>
                <a:lnTo>
                  <a:pt x="333" y="183"/>
                </a:lnTo>
                <a:lnTo>
                  <a:pt x="183" y="183"/>
                </a:lnTo>
                <a:lnTo>
                  <a:pt x="183" y="333"/>
                </a:lnTo>
                <a:close/>
                <a:moveTo>
                  <a:pt x="33" y="216"/>
                </a:moveTo>
                <a:lnTo>
                  <a:pt x="117" y="216"/>
                </a:lnTo>
                <a:lnTo>
                  <a:pt x="117" y="300"/>
                </a:lnTo>
                <a:lnTo>
                  <a:pt x="33" y="300"/>
                </a:lnTo>
                <a:lnTo>
                  <a:pt x="33" y="216"/>
                </a:lnTo>
                <a:close/>
                <a:moveTo>
                  <a:pt x="0" y="333"/>
                </a:moveTo>
                <a:lnTo>
                  <a:pt x="150" y="333"/>
                </a:lnTo>
                <a:lnTo>
                  <a:pt x="150" y="183"/>
                </a:lnTo>
                <a:lnTo>
                  <a:pt x="0" y="183"/>
                </a:lnTo>
                <a:lnTo>
                  <a:pt x="0" y="333"/>
                </a:lnTo>
                <a:close/>
                <a:moveTo>
                  <a:pt x="300" y="116"/>
                </a:moveTo>
                <a:lnTo>
                  <a:pt x="217" y="116"/>
                </a:lnTo>
                <a:lnTo>
                  <a:pt x="217" y="33"/>
                </a:lnTo>
                <a:lnTo>
                  <a:pt x="300" y="33"/>
                </a:lnTo>
                <a:lnTo>
                  <a:pt x="300" y="116"/>
                </a:lnTo>
                <a:close/>
                <a:moveTo>
                  <a:pt x="183" y="150"/>
                </a:moveTo>
                <a:lnTo>
                  <a:pt x="333" y="150"/>
                </a:lnTo>
                <a:lnTo>
                  <a:pt x="333" y="0"/>
                </a:lnTo>
                <a:lnTo>
                  <a:pt x="183" y="0"/>
                </a:lnTo>
                <a:lnTo>
                  <a:pt x="183" y="150"/>
                </a:lnTo>
                <a:close/>
                <a:moveTo>
                  <a:pt x="33" y="33"/>
                </a:moveTo>
                <a:lnTo>
                  <a:pt x="117" y="33"/>
                </a:lnTo>
                <a:lnTo>
                  <a:pt x="117" y="116"/>
                </a:lnTo>
                <a:lnTo>
                  <a:pt x="33" y="116"/>
                </a:lnTo>
                <a:lnTo>
                  <a:pt x="33" y="33"/>
                </a:lnTo>
                <a:close/>
                <a:moveTo>
                  <a:pt x="0" y="150"/>
                </a:moveTo>
                <a:lnTo>
                  <a:pt x="150" y="150"/>
                </a:lnTo>
                <a:lnTo>
                  <a:pt x="150" y="0"/>
                </a:lnTo>
                <a:lnTo>
                  <a:pt x="0" y="0"/>
                </a:lnTo>
                <a:lnTo>
                  <a:pt x="0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161">
            <a:extLst>
              <a:ext uri="{FF2B5EF4-FFF2-40B4-BE49-F238E27FC236}">
                <a16:creationId xmlns:a16="http://schemas.microsoft.com/office/drawing/2014/main" id="{FD3F0749-EFA7-4F48-8DFF-665F1DA23A5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88026" y="1684338"/>
            <a:ext cx="250825" cy="203200"/>
          </a:xfrm>
          <a:custGeom>
            <a:avLst/>
            <a:gdLst>
              <a:gd name="T0" fmla="*/ 267 w 333"/>
              <a:gd name="T1" fmla="*/ 200 h 266"/>
              <a:gd name="T2" fmla="*/ 233 w 333"/>
              <a:gd name="T3" fmla="*/ 200 h 266"/>
              <a:gd name="T4" fmla="*/ 233 w 333"/>
              <a:gd name="T5" fmla="*/ 66 h 266"/>
              <a:gd name="T6" fmla="*/ 267 w 333"/>
              <a:gd name="T7" fmla="*/ 66 h 266"/>
              <a:gd name="T8" fmla="*/ 267 w 333"/>
              <a:gd name="T9" fmla="*/ 200 h 266"/>
              <a:gd name="T10" fmla="*/ 300 w 333"/>
              <a:gd name="T11" fmla="*/ 233 h 266"/>
              <a:gd name="T12" fmla="*/ 33 w 333"/>
              <a:gd name="T13" fmla="*/ 233 h 266"/>
              <a:gd name="T14" fmla="*/ 33 w 333"/>
              <a:gd name="T15" fmla="*/ 33 h 266"/>
              <a:gd name="T16" fmla="*/ 300 w 333"/>
              <a:gd name="T17" fmla="*/ 33 h 266"/>
              <a:gd name="T18" fmla="*/ 300 w 333"/>
              <a:gd name="T19" fmla="*/ 233 h 266"/>
              <a:gd name="T20" fmla="*/ 0 w 333"/>
              <a:gd name="T21" fmla="*/ 266 h 266"/>
              <a:gd name="T22" fmla="*/ 333 w 333"/>
              <a:gd name="T23" fmla="*/ 266 h 266"/>
              <a:gd name="T24" fmla="*/ 333 w 333"/>
              <a:gd name="T25" fmla="*/ 0 h 266"/>
              <a:gd name="T26" fmla="*/ 0 w 333"/>
              <a:gd name="T27" fmla="*/ 0 h 266"/>
              <a:gd name="T28" fmla="*/ 0 w 333"/>
              <a:gd name="T29" fmla="*/ 266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266">
                <a:moveTo>
                  <a:pt x="267" y="200"/>
                </a:moveTo>
                <a:lnTo>
                  <a:pt x="233" y="200"/>
                </a:lnTo>
                <a:lnTo>
                  <a:pt x="233" y="66"/>
                </a:lnTo>
                <a:lnTo>
                  <a:pt x="267" y="66"/>
                </a:lnTo>
                <a:lnTo>
                  <a:pt x="267" y="200"/>
                </a:lnTo>
                <a:close/>
                <a:moveTo>
                  <a:pt x="300" y="233"/>
                </a:moveTo>
                <a:lnTo>
                  <a:pt x="33" y="233"/>
                </a:lnTo>
                <a:lnTo>
                  <a:pt x="33" y="33"/>
                </a:lnTo>
                <a:lnTo>
                  <a:pt x="300" y="33"/>
                </a:lnTo>
                <a:lnTo>
                  <a:pt x="300" y="233"/>
                </a:lnTo>
                <a:close/>
                <a:moveTo>
                  <a:pt x="0" y="266"/>
                </a:moveTo>
                <a:lnTo>
                  <a:pt x="333" y="266"/>
                </a:lnTo>
                <a:lnTo>
                  <a:pt x="333" y="0"/>
                </a:lnTo>
                <a:lnTo>
                  <a:pt x="0" y="0"/>
                </a:lnTo>
                <a:lnTo>
                  <a:pt x="0" y="266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eeform 162">
            <a:extLst>
              <a:ext uri="{FF2B5EF4-FFF2-40B4-BE49-F238E27FC236}">
                <a16:creationId xmlns:a16="http://schemas.microsoft.com/office/drawing/2014/main" id="{58B4108F-D720-48AA-B038-1B3CCAD00C7C}"/>
              </a:ext>
            </a:extLst>
          </p:cNvPr>
          <p:cNvSpPr>
            <a:spLocks noChangeAspect="1"/>
          </p:cNvSpPr>
          <p:nvPr/>
        </p:nvSpPr>
        <p:spPr bwMode="auto">
          <a:xfrm>
            <a:off x="5367338" y="1716088"/>
            <a:ext cx="87313" cy="88900"/>
          </a:xfrm>
          <a:custGeom>
            <a:avLst/>
            <a:gdLst>
              <a:gd name="T0" fmla="*/ 81 w 116"/>
              <a:gd name="T1" fmla="*/ 58 h 116"/>
              <a:gd name="T2" fmla="*/ 116 w 116"/>
              <a:gd name="T3" fmla="*/ 93 h 116"/>
              <a:gd name="T4" fmla="*/ 93 w 116"/>
              <a:gd name="T5" fmla="*/ 116 h 116"/>
              <a:gd name="T6" fmla="*/ 58 w 116"/>
              <a:gd name="T7" fmla="*/ 81 h 116"/>
              <a:gd name="T8" fmla="*/ 23 w 116"/>
              <a:gd name="T9" fmla="*/ 116 h 116"/>
              <a:gd name="T10" fmla="*/ 0 w 116"/>
              <a:gd name="T11" fmla="*/ 93 h 116"/>
              <a:gd name="T12" fmla="*/ 35 w 116"/>
              <a:gd name="T13" fmla="*/ 58 h 116"/>
              <a:gd name="T14" fmla="*/ 0 w 116"/>
              <a:gd name="T15" fmla="*/ 23 h 116"/>
              <a:gd name="T16" fmla="*/ 23 w 116"/>
              <a:gd name="T17" fmla="*/ 0 h 116"/>
              <a:gd name="T18" fmla="*/ 58 w 116"/>
              <a:gd name="T19" fmla="*/ 35 h 116"/>
              <a:gd name="T20" fmla="*/ 93 w 116"/>
              <a:gd name="T21" fmla="*/ 0 h 116"/>
              <a:gd name="T22" fmla="*/ 116 w 116"/>
              <a:gd name="T23" fmla="*/ 23 h 116"/>
              <a:gd name="T24" fmla="*/ 81 w 116"/>
              <a:gd name="T25" fmla="*/ 5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" h="116">
                <a:moveTo>
                  <a:pt x="81" y="58"/>
                </a:moveTo>
                <a:lnTo>
                  <a:pt x="116" y="93"/>
                </a:lnTo>
                <a:lnTo>
                  <a:pt x="93" y="116"/>
                </a:lnTo>
                <a:lnTo>
                  <a:pt x="58" y="81"/>
                </a:lnTo>
                <a:lnTo>
                  <a:pt x="23" y="116"/>
                </a:lnTo>
                <a:lnTo>
                  <a:pt x="0" y="93"/>
                </a:lnTo>
                <a:lnTo>
                  <a:pt x="35" y="58"/>
                </a:lnTo>
                <a:lnTo>
                  <a:pt x="0" y="23"/>
                </a:lnTo>
                <a:lnTo>
                  <a:pt x="23" y="0"/>
                </a:lnTo>
                <a:lnTo>
                  <a:pt x="58" y="35"/>
                </a:lnTo>
                <a:lnTo>
                  <a:pt x="93" y="0"/>
                </a:lnTo>
                <a:lnTo>
                  <a:pt x="116" y="23"/>
                </a:lnTo>
                <a:lnTo>
                  <a:pt x="81" y="58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163">
            <a:extLst>
              <a:ext uri="{FF2B5EF4-FFF2-40B4-BE49-F238E27FC236}">
                <a16:creationId xmlns:a16="http://schemas.microsoft.com/office/drawing/2014/main" id="{5C204594-1EC4-430A-864D-0B152F4DC417}"/>
              </a:ext>
            </a:extLst>
          </p:cNvPr>
          <p:cNvSpPr>
            <a:spLocks noChangeAspect="1"/>
          </p:cNvSpPr>
          <p:nvPr/>
        </p:nvSpPr>
        <p:spPr bwMode="auto">
          <a:xfrm>
            <a:off x="4857751" y="1709738"/>
            <a:ext cx="101600" cy="101600"/>
          </a:xfrm>
          <a:custGeom>
            <a:avLst/>
            <a:gdLst>
              <a:gd name="T0" fmla="*/ 133 w 133"/>
              <a:gd name="T1" fmla="*/ 50 h 133"/>
              <a:gd name="T2" fmla="*/ 133 w 133"/>
              <a:gd name="T3" fmla="*/ 83 h 133"/>
              <a:gd name="T4" fmla="*/ 83 w 133"/>
              <a:gd name="T5" fmla="*/ 83 h 133"/>
              <a:gd name="T6" fmla="*/ 83 w 133"/>
              <a:gd name="T7" fmla="*/ 133 h 133"/>
              <a:gd name="T8" fmla="*/ 50 w 133"/>
              <a:gd name="T9" fmla="*/ 133 h 133"/>
              <a:gd name="T10" fmla="*/ 50 w 133"/>
              <a:gd name="T11" fmla="*/ 83 h 133"/>
              <a:gd name="T12" fmla="*/ 0 w 133"/>
              <a:gd name="T13" fmla="*/ 83 h 133"/>
              <a:gd name="T14" fmla="*/ 0 w 133"/>
              <a:gd name="T15" fmla="*/ 50 h 133"/>
              <a:gd name="T16" fmla="*/ 50 w 133"/>
              <a:gd name="T17" fmla="*/ 50 h 133"/>
              <a:gd name="T18" fmla="*/ 50 w 133"/>
              <a:gd name="T19" fmla="*/ 0 h 133"/>
              <a:gd name="T20" fmla="*/ 83 w 133"/>
              <a:gd name="T21" fmla="*/ 0 h 133"/>
              <a:gd name="T22" fmla="*/ 83 w 133"/>
              <a:gd name="T23" fmla="*/ 50 h 133"/>
              <a:gd name="T24" fmla="*/ 133 w 133"/>
              <a:gd name="T25" fmla="*/ 5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3" h="133">
                <a:moveTo>
                  <a:pt x="133" y="50"/>
                </a:moveTo>
                <a:lnTo>
                  <a:pt x="133" y="83"/>
                </a:lnTo>
                <a:lnTo>
                  <a:pt x="83" y="83"/>
                </a:lnTo>
                <a:lnTo>
                  <a:pt x="83" y="133"/>
                </a:lnTo>
                <a:lnTo>
                  <a:pt x="50" y="133"/>
                </a:lnTo>
                <a:lnTo>
                  <a:pt x="50" y="83"/>
                </a:lnTo>
                <a:lnTo>
                  <a:pt x="0" y="83"/>
                </a:lnTo>
                <a:lnTo>
                  <a:pt x="0" y="50"/>
                </a:lnTo>
                <a:lnTo>
                  <a:pt x="50" y="50"/>
                </a:lnTo>
                <a:lnTo>
                  <a:pt x="50" y="0"/>
                </a:lnTo>
                <a:lnTo>
                  <a:pt x="83" y="0"/>
                </a:lnTo>
                <a:lnTo>
                  <a:pt x="83" y="50"/>
                </a:lnTo>
                <a:lnTo>
                  <a:pt x="133" y="50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164">
            <a:extLst>
              <a:ext uri="{FF2B5EF4-FFF2-40B4-BE49-F238E27FC236}">
                <a16:creationId xmlns:a16="http://schemas.microsoft.com/office/drawing/2014/main" id="{74BF8127-2F92-4533-A912-1B8FB79BEAB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79901" y="1633538"/>
            <a:ext cx="250825" cy="254000"/>
          </a:xfrm>
          <a:custGeom>
            <a:avLst/>
            <a:gdLst>
              <a:gd name="T0" fmla="*/ 300 w 333"/>
              <a:gd name="T1" fmla="*/ 150 h 333"/>
              <a:gd name="T2" fmla="*/ 183 w 333"/>
              <a:gd name="T3" fmla="*/ 150 h 333"/>
              <a:gd name="T4" fmla="*/ 183 w 333"/>
              <a:gd name="T5" fmla="*/ 33 h 333"/>
              <a:gd name="T6" fmla="*/ 300 w 333"/>
              <a:gd name="T7" fmla="*/ 33 h 333"/>
              <a:gd name="T8" fmla="*/ 300 w 333"/>
              <a:gd name="T9" fmla="*/ 150 h 333"/>
              <a:gd name="T10" fmla="*/ 300 w 333"/>
              <a:gd name="T11" fmla="*/ 300 h 333"/>
              <a:gd name="T12" fmla="*/ 183 w 333"/>
              <a:gd name="T13" fmla="*/ 300 h 333"/>
              <a:gd name="T14" fmla="*/ 183 w 333"/>
              <a:gd name="T15" fmla="*/ 183 h 333"/>
              <a:gd name="T16" fmla="*/ 300 w 333"/>
              <a:gd name="T17" fmla="*/ 183 h 333"/>
              <a:gd name="T18" fmla="*/ 300 w 333"/>
              <a:gd name="T19" fmla="*/ 300 h 333"/>
              <a:gd name="T20" fmla="*/ 150 w 333"/>
              <a:gd name="T21" fmla="*/ 150 h 333"/>
              <a:gd name="T22" fmla="*/ 33 w 333"/>
              <a:gd name="T23" fmla="*/ 150 h 333"/>
              <a:gd name="T24" fmla="*/ 33 w 333"/>
              <a:gd name="T25" fmla="*/ 33 h 333"/>
              <a:gd name="T26" fmla="*/ 150 w 333"/>
              <a:gd name="T27" fmla="*/ 33 h 333"/>
              <a:gd name="T28" fmla="*/ 150 w 333"/>
              <a:gd name="T29" fmla="*/ 150 h 333"/>
              <a:gd name="T30" fmla="*/ 150 w 333"/>
              <a:gd name="T31" fmla="*/ 300 h 333"/>
              <a:gd name="T32" fmla="*/ 33 w 333"/>
              <a:gd name="T33" fmla="*/ 300 h 333"/>
              <a:gd name="T34" fmla="*/ 33 w 333"/>
              <a:gd name="T35" fmla="*/ 183 h 333"/>
              <a:gd name="T36" fmla="*/ 150 w 333"/>
              <a:gd name="T37" fmla="*/ 183 h 333"/>
              <a:gd name="T38" fmla="*/ 150 w 333"/>
              <a:gd name="T39" fmla="*/ 300 h 333"/>
              <a:gd name="T40" fmla="*/ 0 w 333"/>
              <a:gd name="T41" fmla="*/ 333 h 333"/>
              <a:gd name="T42" fmla="*/ 333 w 333"/>
              <a:gd name="T43" fmla="*/ 333 h 333"/>
              <a:gd name="T44" fmla="*/ 333 w 333"/>
              <a:gd name="T45" fmla="*/ 0 h 333"/>
              <a:gd name="T46" fmla="*/ 0 w 333"/>
              <a:gd name="T47" fmla="*/ 0 h 333"/>
              <a:gd name="T48" fmla="*/ 0 w 333"/>
              <a:gd name="T4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3">
                <a:moveTo>
                  <a:pt x="300" y="150"/>
                </a:moveTo>
                <a:lnTo>
                  <a:pt x="183" y="150"/>
                </a:lnTo>
                <a:lnTo>
                  <a:pt x="183" y="33"/>
                </a:lnTo>
                <a:lnTo>
                  <a:pt x="300" y="33"/>
                </a:lnTo>
                <a:lnTo>
                  <a:pt x="300" y="150"/>
                </a:lnTo>
                <a:close/>
                <a:moveTo>
                  <a:pt x="300" y="300"/>
                </a:moveTo>
                <a:lnTo>
                  <a:pt x="183" y="300"/>
                </a:lnTo>
                <a:lnTo>
                  <a:pt x="183" y="183"/>
                </a:lnTo>
                <a:lnTo>
                  <a:pt x="300" y="183"/>
                </a:lnTo>
                <a:lnTo>
                  <a:pt x="300" y="300"/>
                </a:lnTo>
                <a:close/>
                <a:moveTo>
                  <a:pt x="150" y="150"/>
                </a:moveTo>
                <a:lnTo>
                  <a:pt x="33" y="150"/>
                </a:lnTo>
                <a:lnTo>
                  <a:pt x="33" y="33"/>
                </a:lnTo>
                <a:lnTo>
                  <a:pt x="150" y="33"/>
                </a:lnTo>
                <a:lnTo>
                  <a:pt x="150" y="150"/>
                </a:lnTo>
                <a:close/>
                <a:moveTo>
                  <a:pt x="150" y="300"/>
                </a:moveTo>
                <a:lnTo>
                  <a:pt x="33" y="300"/>
                </a:lnTo>
                <a:lnTo>
                  <a:pt x="33" y="183"/>
                </a:lnTo>
                <a:lnTo>
                  <a:pt x="150" y="183"/>
                </a:lnTo>
                <a:lnTo>
                  <a:pt x="150" y="3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165">
            <a:extLst>
              <a:ext uri="{FF2B5EF4-FFF2-40B4-BE49-F238E27FC236}">
                <a16:creationId xmlns:a16="http://schemas.microsoft.com/office/drawing/2014/main" id="{D74CD3C0-5DAC-4DBB-B62F-5E1AFF11673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76663" y="1633538"/>
            <a:ext cx="252413" cy="254000"/>
          </a:xfrm>
          <a:custGeom>
            <a:avLst/>
            <a:gdLst>
              <a:gd name="T0" fmla="*/ 267 w 334"/>
              <a:gd name="T1" fmla="*/ 300 h 333"/>
              <a:gd name="T2" fmla="*/ 300 w 334"/>
              <a:gd name="T3" fmla="*/ 267 h 333"/>
              <a:gd name="T4" fmla="*/ 300 w 334"/>
              <a:gd name="T5" fmla="*/ 233 h 333"/>
              <a:gd name="T6" fmla="*/ 234 w 334"/>
              <a:gd name="T7" fmla="*/ 267 h 333"/>
              <a:gd name="T8" fmla="*/ 267 w 334"/>
              <a:gd name="T9" fmla="*/ 333 h 333"/>
              <a:gd name="T10" fmla="*/ 334 w 334"/>
              <a:gd name="T11" fmla="*/ 300 h 333"/>
              <a:gd name="T12" fmla="*/ 300 w 334"/>
              <a:gd name="T13" fmla="*/ 233 h 333"/>
              <a:gd name="T14" fmla="*/ 150 w 334"/>
              <a:gd name="T15" fmla="*/ 300 h 333"/>
              <a:gd name="T16" fmla="*/ 184 w 334"/>
              <a:gd name="T17" fmla="*/ 267 h 333"/>
              <a:gd name="T18" fmla="*/ 184 w 334"/>
              <a:gd name="T19" fmla="*/ 233 h 333"/>
              <a:gd name="T20" fmla="*/ 117 w 334"/>
              <a:gd name="T21" fmla="*/ 267 h 333"/>
              <a:gd name="T22" fmla="*/ 150 w 334"/>
              <a:gd name="T23" fmla="*/ 333 h 333"/>
              <a:gd name="T24" fmla="*/ 217 w 334"/>
              <a:gd name="T25" fmla="*/ 300 h 333"/>
              <a:gd name="T26" fmla="*/ 184 w 334"/>
              <a:gd name="T27" fmla="*/ 233 h 333"/>
              <a:gd name="T28" fmla="*/ 34 w 334"/>
              <a:gd name="T29" fmla="*/ 300 h 333"/>
              <a:gd name="T30" fmla="*/ 67 w 334"/>
              <a:gd name="T31" fmla="*/ 267 h 333"/>
              <a:gd name="T32" fmla="*/ 67 w 334"/>
              <a:gd name="T33" fmla="*/ 233 h 333"/>
              <a:gd name="T34" fmla="*/ 0 w 334"/>
              <a:gd name="T35" fmla="*/ 267 h 333"/>
              <a:gd name="T36" fmla="*/ 34 w 334"/>
              <a:gd name="T37" fmla="*/ 333 h 333"/>
              <a:gd name="T38" fmla="*/ 100 w 334"/>
              <a:gd name="T39" fmla="*/ 300 h 333"/>
              <a:gd name="T40" fmla="*/ 67 w 334"/>
              <a:gd name="T41" fmla="*/ 233 h 333"/>
              <a:gd name="T42" fmla="*/ 267 w 334"/>
              <a:gd name="T43" fmla="*/ 183 h 333"/>
              <a:gd name="T44" fmla="*/ 300 w 334"/>
              <a:gd name="T45" fmla="*/ 150 h 333"/>
              <a:gd name="T46" fmla="*/ 300 w 334"/>
              <a:gd name="T47" fmla="*/ 117 h 333"/>
              <a:gd name="T48" fmla="*/ 234 w 334"/>
              <a:gd name="T49" fmla="*/ 150 h 333"/>
              <a:gd name="T50" fmla="*/ 267 w 334"/>
              <a:gd name="T51" fmla="*/ 217 h 333"/>
              <a:gd name="T52" fmla="*/ 334 w 334"/>
              <a:gd name="T53" fmla="*/ 183 h 333"/>
              <a:gd name="T54" fmla="*/ 300 w 334"/>
              <a:gd name="T55" fmla="*/ 117 h 333"/>
              <a:gd name="T56" fmla="*/ 150 w 334"/>
              <a:gd name="T57" fmla="*/ 183 h 333"/>
              <a:gd name="T58" fmla="*/ 184 w 334"/>
              <a:gd name="T59" fmla="*/ 150 h 333"/>
              <a:gd name="T60" fmla="*/ 184 w 334"/>
              <a:gd name="T61" fmla="*/ 117 h 333"/>
              <a:gd name="T62" fmla="*/ 117 w 334"/>
              <a:gd name="T63" fmla="*/ 150 h 333"/>
              <a:gd name="T64" fmla="*/ 150 w 334"/>
              <a:gd name="T65" fmla="*/ 217 h 333"/>
              <a:gd name="T66" fmla="*/ 217 w 334"/>
              <a:gd name="T67" fmla="*/ 183 h 333"/>
              <a:gd name="T68" fmla="*/ 184 w 334"/>
              <a:gd name="T69" fmla="*/ 117 h 333"/>
              <a:gd name="T70" fmla="*/ 34 w 334"/>
              <a:gd name="T71" fmla="*/ 183 h 333"/>
              <a:gd name="T72" fmla="*/ 67 w 334"/>
              <a:gd name="T73" fmla="*/ 150 h 333"/>
              <a:gd name="T74" fmla="*/ 67 w 334"/>
              <a:gd name="T75" fmla="*/ 117 h 333"/>
              <a:gd name="T76" fmla="*/ 0 w 334"/>
              <a:gd name="T77" fmla="*/ 150 h 333"/>
              <a:gd name="T78" fmla="*/ 34 w 334"/>
              <a:gd name="T79" fmla="*/ 217 h 333"/>
              <a:gd name="T80" fmla="*/ 100 w 334"/>
              <a:gd name="T81" fmla="*/ 183 h 333"/>
              <a:gd name="T82" fmla="*/ 67 w 334"/>
              <a:gd name="T83" fmla="*/ 117 h 333"/>
              <a:gd name="T84" fmla="*/ 267 w 334"/>
              <a:gd name="T85" fmla="*/ 67 h 333"/>
              <a:gd name="T86" fmla="*/ 300 w 334"/>
              <a:gd name="T87" fmla="*/ 33 h 333"/>
              <a:gd name="T88" fmla="*/ 300 w 334"/>
              <a:gd name="T89" fmla="*/ 0 h 333"/>
              <a:gd name="T90" fmla="*/ 234 w 334"/>
              <a:gd name="T91" fmla="*/ 33 h 333"/>
              <a:gd name="T92" fmla="*/ 267 w 334"/>
              <a:gd name="T93" fmla="*/ 100 h 333"/>
              <a:gd name="T94" fmla="*/ 334 w 334"/>
              <a:gd name="T95" fmla="*/ 67 h 333"/>
              <a:gd name="T96" fmla="*/ 300 w 334"/>
              <a:gd name="T97" fmla="*/ 0 h 333"/>
              <a:gd name="T98" fmla="*/ 150 w 334"/>
              <a:gd name="T99" fmla="*/ 67 h 333"/>
              <a:gd name="T100" fmla="*/ 184 w 334"/>
              <a:gd name="T101" fmla="*/ 33 h 333"/>
              <a:gd name="T102" fmla="*/ 184 w 334"/>
              <a:gd name="T103" fmla="*/ 0 h 333"/>
              <a:gd name="T104" fmla="*/ 117 w 334"/>
              <a:gd name="T105" fmla="*/ 33 h 333"/>
              <a:gd name="T106" fmla="*/ 150 w 334"/>
              <a:gd name="T107" fmla="*/ 100 h 333"/>
              <a:gd name="T108" fmla="*/ 217 w 334"/>
              <a:gd name="T109" fmla="*/ 67 h 333"/>
              <a:gd name="T110" fmla="*/ 184 w 334"/>
              <a:gd name="T111" fmla="*/ 0 h 333"/>
              <a:gd name="T112" fmla="*/ 34 w 334"/>
              <a:gd name="T113" fmla="*/ 67 h 333"/>
              <a:gd name="T114" fmla="*/ 67 w 334"/>
              <a:gd name="T115" fmla="*/ 33 h 333"/>
              <a:gd name="T116" fmla="*/ 67 w 334"/>
              <a:gd name="T117" fmla="*/ 0 h 333"/>
              <a:gd name="T118" fmla="*/ 0 w 334"/>
              <a:gd name="T119" fmla="*/ 33 h 333"/>
              <a:gd name="T120" fmla="*/ 34 w 334"/>
              <a:gd name="T121" fmla="*/ 100 h 333"/>
              <a:gd name="T122" fmla="*/ 100 w 334"/>
              <a:gd name="T123" fmla="*/ 67 h 333"/>
              <a:gd name="T124" fmla="*/ 67 w 334"/>
              <a:gd name="T12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4" h="333">
                <a:moveTo>
                  <a:pt x="300" y="300"/>
                </a:moveTo>
                <a:lnTo>
                  <a:pt x="267" y="300"/>
                </a:lnTo>
                <a:lnTo>
                  <a:pt x="267" y="267"/>
                </a:lnTo>
                <a:lnTo>
                  <a:pt x="300" y="267"/>
                </a:lnTo>
                <a:lnTo>
                  <a:pt x="300" y="300"/>
                </a:lnTo>
                <a:close/>
                <a:moveTo>
                  <a:pt x="300" y="233"/>
                </a:moveTo>
                <a:lnTo>
                  <a:pt x="267" y="233"/>
                </a:lnTo>
                <a:cubicBezTo>
                  <a:pt x="249" y="233"/>
                  <a:pt x="234" y="248"/>
                  <a:pt x="234" y="267"/>
                </a:cubicBezTo>
                <a:lnTo>
                  <a:pt x="234" y="300"/>
                </a:lnTo>
                <a:cubicBezTo>
                  <a:pt x="234" y="318"/>
                  <a:pt x="249" y="333"/>
                  <a:pt x="267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267"/>
                </a:lnTo>
                <a:cubicBezTo>
                  <a:pt x="334" y="248"/>
                  <a:pt x="319" y="233"/>
                  <a:pt x="300" y="233"/>
                </a:cubicBezTo>
                <a:close/>
                <a:moveTo>
                  <a:pt x="184" y="300"/>
                </a:moveTo>
                <a:lnTo>
                  <a:pt x="150" y="300"/>
                </a:lnTo>
                <a:lnTo>
                  <a:pt x="150" y="267"/>
                </a:lnTo>
                <a:lnTo>
                  <a:pt x="184" y="267"/>
                </a:lnTo>
                <a:lnTo>
                  <a:pt x="184" y="300"/>
                </a:lnTo>
                <a:close/>
                <a:moveTo>
                  <a:pt x="184" y="233"/>
                </a:moveTo>
                <a:lnTo>
                  <a:pt x="150" y="233"/>
                </a:lnTo>
                <a:cubicBezTo>
                  <a:pt x="132" y="233"/>
                  <a:pt x="117" y="248"/>
                  <a:pt x="117" y="267"/>
                </a:cubicBezTo>
                <a:lnTo>
                  <a:pt x="117" y="300"/>
                </a:lnTo>
                <a:cubicBezTo>
                  <a:pt x="117" y="318"/>
                  <a:pt x="132" y="333"/>
                  <a:pt x="150" y="333"/>
                </a:cubicBezTo>
                <a:lnTo>
                  <a:pt x="184" y="333"/>
                </a:lnTo>
                <a:cubicBezTo>
                  <a:pt x="202" y="333"/>
                  <a:pt x="217" y="318"/>
                  <a:pt x="217" y="300"/>
                </a:cubicBezTo>
                <a:lnTo>
                  <a:pt x="217" y="267"/>
                </a:lnTo>
                <a:cubicBezTo>
                  <a:pt x="217" y="248"/>
                  <a:pt x="202" y="233"/>
                  <a:pt x="184" y="233"/>
                </a:cubicBezTo>
                <a:close/>
                <a:moveTo>
                  <a:pt x="67" y="300"/>
                </a:moveTo>
                <a:lnTo>
                  <a:pt x="34" y="300"/>
                </a:lnTo>
                <a:lnTo>
                  <a:pt x="34" y="267"/>
                </a:lnTo>
                <a:lnTo>
                  <a:pt x="67" y="267"/>
                </a:lnTo>
                <a:lnTo>
                  <a:pt x="67" y="300"/>
                </a:lnTo>
                <a:close/>
                <a:moveTo>
                  <a:pt x="67" y="233"/>
                </a:moveTo>
                <a:lnTo>
                  <a:pt x="34" y="233"/>
                </a:lnTo>
                <a:cubicBezTo>
                  <a:pt x="15" y="233"/>
                  <a:pt x="0" y="248"/>
                  <a:pt x="0" y="267"/>
                </a:cubicBez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67" y="333"/>
                </a:lnTo>
                <a:cubicBezTo>
                  <a:pt x="85" y="333"/>
                  <a:pt x="100" y="318"/>
                  <a:pt x="100" y="300"/>
                </a:cubicBezTo>
                <a:lnTo>
                  <a:pt x="100" y="267"/>
                </a:lnTo>
                <a:cubicBezTo>
                  <a:pt x="100" y="248"/>
                  <a:pt x="85" y="233"/>
                  <a:pt x="67" y="233"/>
                </a:cubicBezTo>
                <a:close/>
                <a:moveTo>
                  <a:pt x="300" y="183"/>
                </a:moveTo>
                <a:lnTo>
                  <a:pt x="267" y="183"/>
                </a:lnTo>
                <a:lnTo>
                  <a:pt x="267" y="150"/>
                </a:lnTo>
                <a:lnTo>
                  <a:pt x="300" y="150"/>
                </a:lnTo>
                <a:lnTo>
                  <a:pt x="300" y="183"/>
                </a:lnTo>
                <a:close/>
                <a:moveTo>
                  <a:pt x="300" y="117"/>
                </a:moveTo>
                <a:lnTo>
                  <a:pt x="267" y="117"/>
                </a:lnTo>
                <a:cubicBezTo>
                  <a:pt x="249" y="117"/>
                  <a:pt x="234" y="132"/>
                  <a:pt x="234" y="150"/>
                </a:cubicBezTo>
                <a:lnTo>
                  <a:pt x="234" y="183"/>
                </a:lnTo>
                <a:cubicBezTo>
                  <a:pt x="234" y="202"/>
                  <a:pt x="249" y="217"/>
                  <a:pt x="267" y="217"/>
                </a:cubicBezTo>
                <a:lnTo>
                  <a:pt x="300" y="217"/>
                </a:lnTo>
                <a:cubicBezTo>
                  <a:pt x="319" y="217"/>
                  <a:pt x="334" y="202"/>
                  <a:pt x="334" y="183"/>
                </a:cubicBezTo>
                <a:lnTo>
                  <a:pt x="334" y="150"/>
                </a:lnTo>
                <a:cubicBezTo>
                  <a:pt x="334" y="132"/>
                  <a:pt x="319" y="117"/>
                  <a:pt x="300" y="117"/>
                </a:cubicBezTo>
                <a:close/>
                <a:moveTo>
                  <a:pt x="184" y="183"/>
                </a:moveTo>
                <a:lnTo>
                  <a:pt x="150" y="183"/>
                </a:lnTo>
                <a:lnTo>
                  <a:pt x="150" y="150"/>
                </a:lnTo>
                <a:lnTo>
                  <a:pt x="184" y="150"/>
                </a:lnTo>
                <a:lnTo>
                  <a:pt x="184" y="183"/>
                </a:lnTo>
                <a:close/>
                <a:moveTo>
                  <a:pt x="184" y="117"/>
                </a:moveTo>
                <a:lnTo>
                  <a:pt x="150" y="117"/>
                </a:lnTo>
                <a:cubicBezTo>
                  <a:pt x="132" y="117"/>
                  <a:pt x="117" y="132"/>
                  <a:pt x="117" y="150"/>
                </a:cubicBezTo>
                <a:lnTo>
                  <a:pt x="117" y="183"/>
                </a:lnTo>
                <a:cubicBezTo>
                  <a:pt x="117" y="202"/>
                  <a:pt x="132" y="217"/>
                  <a:pt x="150" y="217"/>
                </a:cubicBezTo>
                <a:lnTo>
                  <a:pt x="184" y="217"/>
                </a:lnTo>
                <a:cubicBezTo>
                  <a:pt x="202" y="217"/>
                  <a:pt x="217" y="202"/>
                  <a:pt x="217" y="183"/>
                </a:cubicBezTo>
                <a:lnTo>
                  <a:pt x="217" y="150"/>
                </a:lnTo>
                <a:cubicBezTo>
                  <a:pt x="217" y="132"/>
                  <a:pt x="202" y="117"/>
                  <a:pt x="184" y="117"/>
                </a:cubicBezTo>
                <a:close/>
                <a:moveTo>
                  <a:pt x="67" y="183"/>
                </a:moveTo>
                <a:lnTo>
                  <a:pt x="34" y="183"/>
                </a:lnTo>
                <a:lnTo>
                  <a:pt x="34" y="150"/>
                </a:lnTo>
                <a:lnTo>
                  <a:pt x="67" y="150"/>
                </a:lnTo>
                <a:lnTo>
                  <a:pt x="67" y="183"/>
                </a:lnTo>
                <a:close/>
                <a:moveTo>
                  <a:pt x="67" y="117"/>
                </a:moveTo>
                <a:lnTo>
                  <a:pt x="34" y="117"/>
                </a:lnTo>
                <a:cubicBezTo>
                  <a:pt x="15" y="117"/>
                  <a:pt x="0" y="132"/>
                  <a:pt x="0" y="150"/>
                </a:cubicBezTo>
                <a:lnTo>
                  <a:pt x="0" y="183"/>
                </a:lnTo>
                <a:cubicBezTo>
                  <a:pt x="0" y="202"/>
                  <a:pt x="15" y="217"/>
                  <a:pt x="34" y="217"/>
                </a:cubicBezTo>
                <a:lnTo>
                  <a:pt x="67" y="217"/>
                </a:lnTo>
                <a:cubicBezTo>
                  <a:pt x="85" y="217"/>
                  <a:pt x="100" y="202"/>
                  <a:pt x="100" y="183"/>
                </a:cubicBezTo>
                <a:lnTo>
                  <a:pt x="100" y="150"/>
                </a:lnTo>
                <a:cubicBezTo>
                  <a:pt x="100" y="132"/>
                  <a:pt x="85" y="117"/>
                  <a:pt x="67" y="117"/>
                </a:cubicBezTo>
                <a:close/>
                <a:moveTo>
                  <a:pt x="300" y="67"/>
                </a:moveTo>
                <a:lnTo>
                  <a:pt x="267" y="67"/>
                </a:lnTo>
                <a:lnTo>
                  <a:pt x="267" y="33"/>
                </a:lnTo>
                <a:lnTo>
                  <a:pt x="300" y="33"/>
                </a:lnTo>
                <a:lnTo>
                  <a:pt x="300" y="67"/>
                </a:lnTo>
                <a:close/>
                <a:moveTo>
                  <a:pt x="300" y="0"/>
                </a:moveTo>
                <a:lnTo>
                  <a:pt x="267" y="0"/>
                </a:lnTo>
                <a:cubicBezTo>
                  <a:pt x="249" y="0"/>
                  <a:pt x="234" y="15"/>
                  <a:pt x="234" y="33"/>
                </a:cubicBezTo>
                <a:lnTo>
                  <a:pt x="234" y="67"/>
                </a:lnTo>
                <a:cubicBezTo>
                  <a:pt x="234" y="85"/>
                  <a:pt x="249" y="100"/>
                  <a:pt x="267" y="100"/>
                </a:cubicBezTo>
                <a:lnTo>
                  <a:pt x="300" y="100"/>
                </a:lnTo>
                <a:cubicBezTo>
                  <a:pt x="319" y="100"/>
                  <a:pt x="334" y="85"/>
                  <a:pt x="334" y="67"/>
                </a:cubicBezTo>
                <a:lnTo>
                  <a:pt x="334" y="33"/>
                </a:lnTo>
                <a:cubicBezTo>
                  <a:pt x="334" y="15"/>
                  <a:pt x="319" y="0"/>
                  <a:pt x="300" y="0"/>
                </a:cubicBezTo>
                <a:close/>
                <a:moveTo>
                  <a:pt x="184" y="67"/>
                </a:moveTo>
                <a:lnTo>
                  <a:pt x="150" y="67"/>
                </a:lnTo>
                <a:lnTo>
                  <a:pt x="150" y="33"/>
                </a:lnTo>
                <a:lnTo>
                  <a:pt x="184" y="33"/>
                </a:lnTo>
                <a:lnTo>
                  <a:pt x="184" y="67"/>
                </a:lnTo>
                <a:close/>
                <a:moveTo>
                  <a:pt x="184" y="0"/>
                </a:moveTo>
                <a:lnTo>
                  <a:pt x="150" y="0"/>
                </a:lnTo>
                <a:cubicBezTo>
                  <a:pt x="132" y="0"/>
                  <a:pt x="117" y="15"/>
                  <a:pt x="117" y="33"/>
                </a:cubicBezTo>
                <a:lnTo>
                  <a:pt x="117" y="67"/>
                </a:lnTo>
                <a:cubicBezTo>
                  <a:pt x="117" y="85"/>
                  <a:pt x="132" y="100"/>
                  <a:pt x="150" y="100"/>
                </a:cubicBezTo>
                <a:lnTo>
                  <a:pt x="184" y="100"/>
                </a:lnTo>
                <a:cubicBezTo>
                  <a:pt x="202" y="100"/>
                  <a:pt x="217" y="85"/>
                  <a:pt x="217" y="67"/>
                </a:cubicBezTo>
                <a:lnTo>
                  <a:pt x="217" y="33"/>
                </a:lnTo>
                <a:cubicBezTo>
                  <a:pt x="217" y="15"/>
                  <a:pt x="202" y="0"/>
                  <a:pt x="184" y="0"/>
                </a:cubicBezTo>
                <a:close/>
                <a:moveTo>
                  <a:pt x="67" y="67"/>
                </a:moveTo>
                <a:lnTo>
                  <a:pt x="34" y="67"/>
                </a:lnTo>
                <a:lnTo>
                  <a:pt x="34" y="33"/>
                </a:lnTo>
                <a:lnTo>
                  <a:pt x="67" y="33"/>
                </a:lnTo>
                <a:lnTo>
                  <a:pt x="67" y="67"/>
                </a:lnTo>
                <a:close/>
                <a:moveTo>
                  <a:pt x="67" y="0"/>
                </a:move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67"/>
                </a:lnTo>
                <a:cubicBezTo>
                  <a:pt x="0" y="85"/>
                  <a:pt x="15" y="100"/>
                  <a:pt x="34" y="100"/>
                </a:cubicBezTo>
                <a:lnTo>
                  <a:pt x="67" y="100"/>
                </a:lnTo>
                <a:cubicBezTo>
                  <a:pt x="85" y="100"/>
                  <a:pt x="100" y="85"/>
                  <a:pt x="100" y="67"/>
                </a:cubicBezTo>
                <a:lnTo>
                  <a:pt x="100" y="33"/>
                </a:lnTo>
                <a:cubicBezTo>
                  <a:pt x="100" y="15"/>
                  <a:pt x="85" y="0"/>
                  <a:pt x="67" y="0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eeform 166">
            <a:extLst>
              <a:ext uri="{FF2B5EF4-FFF2-40B4-BE49-F238E27FC236}">
                <a16:creationId xmlns:a16="http://schemas.microsoft.com/office/drawing/2014/main" id="{72047DD2-05AB-43B0-BD9E-FB0CF341361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75013" y="1633538"/>
            <a:ext cx="250825" cy="254000"/>
          </a:xfrm>
          <a:custGeom>
            <a:avLst/>
            <a:gdLst>
              <a:gd name="T0" fmla="*/ 266 w 333"/>
              <a:gd name="T1" fmla="*/ 233 h 333"/>
              <a:gd name="T2" fmla="*/ 233 w 333"/>
              <a:gd name="T3" fmla="*/ 300 h 333"/>
              <a:gd name="T4" fmla="*/ 300 w 333"/>
              <a:gd name="T5" fmla="*/ 333 h 333"/>
              <a:gd name="T6" fmla="*/ 333 w 333"/>
              <a:gd name="T7" fmla="*/ 267 h 333"/>
              <a:gd name="T8" fmla="*/ 183 w 333"/>
              <a:gd name="T9" fmla="*/ 233 h 333"/>
              <a:gd name="T10" fmla="*/ 116 w 333"/>
              <a:gd name="T11" fmla="*/ 267 h 333"/>
              <a:gd name="T12" fmla="*/ 150 w 333"/>
              <a:gd name="T13" fmla="*/ 333 h 333"/>
              <a:gd name="T14" fmla="*/ 216 w 333"/>
              <a:gd name="T15" fmla="*/ 300 h 333"/>
              <a:gd name="T16" fmla="*/ 183 w 333"/>
              <a:gd name="T17" fmla="*/ 233 h 333"/>
              <a:gd name="T18" fmla="*/ 33 w 333"/>
              <a:gd name="T19" fmla="*/ 233 h 333"/>
              <a:gd name="T20" fmla="*/ 0 w 333"/>
              <a:gd name="T21" fmla="*/ 300 h 333"/>
              <a:gd name="T22" fmla="*/ 66 w 333"/>
              <a:gd name="T23" fmla="*/ 333 h 333"/>
              <a:gd name="T24" fmla="*/ 100 w 333"/>
              <a:gd name="T25" fmla="*/ 267 h 333"/>
              <a:gd name="T26" fmla="*/ 300 w 333"/>
              <a:gd name="T27" fmla="*/ 117 h 333"/>
              <a:gd name="T28" fmla="*/ 233 w 333"/>
              <a:gd name="T29" fmla="*/ 150 h 333"/>
              <a:gd name="T30" fmla="*/ 266 w 333"/>
              <a:gd name="T31" fmla="*/ 217 h 333"/>
              <a:gd name="T32" fmla="*/ 333 w 333"/>
              <a:gd name="T33" fmla="*/ 183 h 333"/>
              <a:gd name="T34" fmla="*/ 300 w 333"/>
              <a:gd name="T35" fmla="*/ 117 h 333"/>
              <a:gd name="T36" fmla="*/ 150 w 333"/>
              <a:gd name="T37" fmla="*/ 117 h 333"/>
              <a:gd name="T38" fmla="*/ 116 w 333"/>
              <a:gd name="T39" fmla="*/ 183 h 333"/>
              <a:gd name="T40" fmla="*/ 183 w 333"/>
              <a:gd name="T41" fmla="*/ 217 h 333"/>
              <a:gd name="T42" fmla="*/ 216 w 333"/>
              <a:gd name="T43" fmla="*/ 150 h 333"/>
              <a:gd name="T44" fmla="*/ 66 w 333"/>
              <a:gd name="T45" fmla="*/ 117 h 333"/>
              <a:gd name="T46" fmla="*/ 0 w 333"/>
              <a:gd name="T47" fmla="*/ 150 h 333"/>
              <a:gd name="T48" fmla="*/ 33 w 333"/>
              <a:gd name="T49" fmla="*/ 217 h 333"/>
              <a:gd name="T50" fmla="*/ 100 w 333"/>
              <a:gd name="T51" fmla="*/ 183 h 333"/>
              <a:gd name="T52" fmla="*/ 66 w 333"/>
              <a:gd name="T53" fmla="*/ 117 h 333"/>
              <a:gd name="T54" fmla="*/ 266 w 333"/>
              <a:gd name="T55" fmla="*/ 0 h 333"/>
              <a:gd name="T56" fmla="*/ 233 w 333"/>
              <a:gd name="T57" fmla="*/ 67 h 333"/>
              <a:gd name="T58" fmla="*/ 300 w 333"/>
              <a:gd name="T59" fmla="*/ 100 h 333"/>
              <a:gd name="T60" fmla="*/ 333 w 333"/>
              <a:gd name="T61" fmla="*/ 33 h 333"/>
              <a:gd name="T62" fmla="*/ 183 w 333"/>
              <a:gd name="T63" fmla="*/ 0 h 333"/>
              <a:gd name="T64" fmla="*/ 116 w 333"/>
              <a:gd name="T65" fmla="*/ 33 h 333"/>
              <a:gd name="T66" fmla="*/ 150 w 333"/>
              <a:gd name="T67" fmla="*/ 100 h 333"/>
              <a:gd name="T68" fmla="*/ 216 w 333"/>
              <a:gd name="T69" fmla="*/ 67 h 333"/>
              <a:gd name="T70" fmla="*/ 183 w 333"/>
              <a:gd name="T71" fmla="*/ 0 h 333"/>
              <a:gd name="T72" fmla="*/ 100 w 333"/>
              <a:gd name="T73" fmla="*/ 67 h 333"/>
              <a:gd name="T74" fmla="*/ 33 w 333"/>
              <a:gd name="T75" fmla="*/ 100 h 333"/>
              <a:gd name="T76" fmla="*/ 0 w 333"/>
              <a:gd name="T77" fmla="*/ 33 h 333"/>
              <a:gd name="T78" fmla="*/ 66 w 333"/>
              <a:gd name="T7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3">
                <a:moveTo>
                  <a:pt x="300" y="233"/>
                </a:moveTo>
                <a:lnTo>
                  <a:pt x="266" y="233"/>
                </a:lnTo>
                <a:cubicBezTo>
                  <a:pt x="248" y="233"/>
                  <a:pt x="233" y="248"/>
                  <a:pt x="233" y="267"/>
                </a:cubicBezTo>
                <a:lnTo>
                  <a:pt x="233" y="300"/>
                </a:lnTo>
                <a:cubicBezTo>
                  <a:pt x="233" y="318"/>
                  <a:pt x="248" y="333"/>
                  <a:pt x="266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267"/>
                </a:lnTo>
                <a:cubicBezTo>
                  <a:pt x="333" y="248"/>
                  <a:pt x="318" y="233"/>
                  <a:pt x="300" y="233"/>
                </a:cubicBezTo>
                <a:close/>
                <a:moveTo>
                  <a:pt x="183" y="233"/>
                </a:moveTo>
                <a:lnTo>
                  <a:pt x="150" y="233"/>
                </a:lnTo>
                <a:cubicBezTo>
                  <a:pt x="131" y="233"/>
                  <a:pt x="116" y="248"/>
                  <a:pt x="116" y="267"/>
                </a:cubicBezTo>
                <a:lnTo>
                  <a:pt x="116" y="300"/>
                </a:lnTo>
                <a:cubicBezTo>
                  <a:pt x="116" y="318"/>
                  <a:pt x="131" y="333"/>
                  <a:pt x="150" y="333"/>
                </a:cubicBezTo>
                <a:lnTo>
                  <a:pt x="183" y="333"/>
                </a:lnTo>
                <a:cubicBezTo>
                  <a:pt x="201" y="333"/>
                  <a:pt x="216" y="318"/>
                  <a:pt x="216" y="300"/>
                </a:cubicBezTo>
                <a:lnTo>
                  <a:pt x="216" y="267"/>
                </a:lnTo>
                <a:cubicBezTo>
                  <a:pt x="216" y="248"/>
                  <a:pt x="201" y="233"/>
                  <a:pt x="183" y="233"/>
                </a:cubicBezTo>
                <a:close/>
                <a:moveTo>
                  <a:pt x="66" y="233"/>
                </a:moveTo>
                <a:lnTo>
                  <a:pt x="33" y="233"/>
                </a:lnTo>
                <a:cubicBezTo>
                  <a:pt x="15" y="233"/>
                  <a:pt x="0" y="248"/>
                  <a:pt x="0" y="267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66" y="333"/>
                </a:lnTo>
                <a:cubicBezTo>
                  <a:pt x="85" y="333"/>
                  <a:pt x="100" y="318"/>
                  <a:pt x="100" y="300"/>
                </a:cubicBezTo>
                <a:lnTo>
                  <a:pt x="100" y="267"/>
                </a:lnTo>
                <a:cubicBezTo>
                  <a:pt x="100" y="248"/>
                  <a:pt x="85" y="233"/>
                  <a:pt x="66" y="233"/>
                </a:cubicBezTo>
                <a:close/>
                <a:moveTo>
                  <a:pt x="300" y="117"/>
                </a:moveTo>
                <a:lnTo>
                  <a:pt x="266" y="117"/>
                </a:lnTo>
                <a:cubicBezTo>
                  <a:pt x="248" y="117"/>
                  <a:pt x="233" y="132"/>
                  <a:pt x="233" y="150"/>
                </a:cubicBezTo>
                <a:lnTo>
                  <a:pt x="233" y="183"/>
                </a:lnTo>
                <a:cubicBezTo>
                  <a:pt x="233" y="202"/>
                  <a:pt x="248" y="217"/>
                  <a:pt x="266" y="217"/>
                </a:cubicBezTo>
                <a:lnTo>
                  <a:pt x="300" y="217"/>
                </a:lnTo>
                <a:cubicBezTo>
                  <a:pt x="318" y="217"/>
                  <a:pt x="333" y="202"/>
                  <a:pt x="333" y="183"/>
                </a:cubicBezTo>
                <a:lnTo>
                  <a:pt x="333" y="150"/>
                </a:lnTo>
                <a:cubicBezTo>
                  <a:pt x="333" y="132"/>
                  <a:pt x="318" y="117"/>
                  <a:pt x="300" y="117"/>
                </a:cubicBezTo>
                <a:close/>
                <a:moveTo>
                  <a:pt x="183" y="117"/>
                </a:moveTo>
                <a:lnTo>
                  <a:pt x="150" y="117"/>
                </a:lnTo>
                <a:cubicBezTo>
                  <a:pt x="131" y="117"/>
                  <a:pt x="116" y="132"/>
                  <a:pt x="116" y="150"/>
                </a:cubicBezTo>
                <a:lnTo>
                  <a:pt x="116" y="183"/>
                </a:lnTo>
                <a:cubicBezTo>
                  <a:pt x="116" y="202"/>
                  <a:pt x="131" y="217"/>
                  <a:pt x="150" y="217"/>
                </a:cubicBezTo>
                <a:lnTo>
                  <a:pt x="183" y="217"/>
                </a:lnTo>
                <a:cubicBezTo>
                  <a:pt x="201" y="217"/>
                  <a:pt x="216" y="202"/>
                  <a:pt x="216" y="183"/>
                </a:cubicBezTo>
                <a:lnTo>
                  <a:pt x="216" y="150"/>
                </a:lnTo>
                <a:cubicBezTo>
                  <a:pt x="216" y="132"/>
                  <a:pt x="201" y="117"/>
                  <a:pt x="183" y="117"/>
                </a:cubicBezTo>
                <a:close/>
                <a:moveTo>
                  <a:pt x="66" y="117"/>
                </a:moveTo>
                <a:lnTo>
                  <a:pt x="33" y="117"/>
                </a:lnTo>
                <a:cubicBezTo>
                  <a:pt x="15" y="117"/>
                  <a:pt x="0" y="132"/>
                  <a:pt x="0" y="150"/>
                </a:cubicBezTo>
                <a:lnTo>
                  <a:pt x="0" y="183"/>
                </a:lnTo>
                <a:cubicBezTo>
                  <a:pt x="0" y="202"/>
                  <a:pt x="15" y="217"/>
                  <a:pt x="33" y="217"/>
                </a:cubicBezTo>
                <a:lnTo>
                  <a:pt x="66" y="217"/>
                </a:lnTo>
                <a:cubicBezTo>
                  <a:pt x="85" y="217"/>
                  <a:pt x="100" y="202"/>
                  <a:pt x="100" y="183"/>
                </a:cubicBezTo>
                <a:lnTo>
                  <a:pt x="100" y="150"/>
                </a:lnTo>
                <a:cubicBezTo>
                  <a:pt x="100" y="132"/>
                  <a:pt x="85" y="117"/>
                  <a:pt x="66" y="117"/>
                </a:cubicBezTo>
                <a:close/>
                <a:moveTo>
                  <a:pt x="300" y="0"/>
                </a:moveTo>
                <a:lnTo>
                  <a:pt x="266" y="0"/>
                </a:lnTo>
                <a:cubicBezTo>
                  <a:pt x="248" y="0"/>
                  <a:pt x="233" y="15"/>
                  <a:pt x="233" y="33"/>
                </a:cubicBezTo>
                <a:lnTo>
                  <a:pt x="233" y="67"/>
                </a:lnTo>
                <a:cubicBezTo>
                  <a:pt x="233" y="85"/>
                  <a:pt x="248" y="100"/>
                  <a:pt x="266" y="100"/>
                </a:cubicBezTo>
                <a:lnTo>
                  <a:pt x="300" y="100"/>
                </a:lnTo>
                <a:cubicBezTo>
                  <a:pt x="318" y="100"/>
                  <a:pt x="333" y="85"/>
                  <a:pt x="333" y="67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close/>
                <a:moveTo>
                  <a:pt x="183" y="0"/>
                </a:moveTo>
                <a:lnTo>
                  <a:pt x="150" y="0"/>
                </a:lnTo>
                <a:cubicBezTo>
                  <a:pt x="131" y="0"/>
                  <a:pt x="116" y="15"/>
                  <a:pt x="116" y="33"/>
                </a:cubicBezTo>
                <a:lnTo>
                  <a:pt x="116" y="67"/>
                </a:lnTo>
                <a:cubicBezTo>
                  <a:pt x="116" y="85"/>
                  <a:pt x="131" y="100"/>
                  <a:pt x="150" y="100"/>
                </a:cubicBezTo>
                <a:lnTo>
                  <a:pt x="183" y="100"/>
                </a:lnTo>
                <a:cubicBezTo>
                  <a:pt x="201" y="100"/>
                  <a:pt x="216" y="85"/>
                  <a:pt x="216" y="67"/>
                </a:cubicBezTo>
                <a:lnTo>
                  <a:pt x="216" y="33"/>
                </a:lnTo>
                <a:cubicBezTo>
                  <a:pt x="216" y="15"/>
                  <a:pt x="201" y="0"/>
                  <a:pt x="183" y="0"/>
                </a:cubicBezTo>
                <a:close/>
                <a:moveTo>
                  <a:pt x="100" y="33"/>
                </a:moveTo>
                <a:lnTo>
                  <a:pt x="100" y="67"/>
                </a:lnTo>
                <a:cubicBezTo>
                  <a:pt x="100" y="85"/>
                  <a:pt x="85" y="100"/>
                  <a:pt x="66" y="100"/>
                </a:cubicBezTo>
                <a:lnTo>
                  <a:pt x="33" y="100"/>
                </a:lnTo>
                <a:cubicBezTo>
                  <a:pt x="15" y="100"/>
                  <a:pt x="0" y="85"/>
                  <a:pt x="0" y="67"/>
                </a:cubicBezTo>
                <a:lnTo>
                  <a:pt x="0" y="33"/>
                </a:lnTo>
                <a:cubicBezTo>
                  <a:pt x="0" y="15"/>
                  <a:pt x="15" y="0"/>
                  <a:pt x="33" y="0"/>
                </a:cubicBezTo>
                <a:lnTo>
                  <a:pt x="66" y="0"/>
                </a:lnTo>
                <a:cubicBezTo>
                  <a:pt x="85" y="0"/>
                  <a:pt x="100" y="15"/>
                  <a:pt x="100" y="33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eeform 167">
            <a:extLst>
              <a:ext uri="{FF2B5EF4-FFF2-40B4-BE49-F238E27FC236}">
                <a16:creationId xmlns:a16="http://schemas.microsoft.com/office/drawing/2014/main" id="{E8045201-8F9E-4CED-8BE2-2306C09E25F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71776" y="1760538"/>
            <a:ext cx="250825" cy="127000"/>
          </a:xfrm>
          <a:custGeom>
            <a:avLst/>
            <a:gdLst>
              <a:gd name="T0" fmla="*/ 0 w 333"/>
              <a:gd name="T1" fmla="*/ 166 h 166"/>
              <a:gd name="T2" fmla="*/ 333 w 333"/>
              <a:gd name="T3" fmla="*/ 166 h 166"/>
              <a:gd name="T4" fmla="*/ 333 w 333"/>
              <a:gd name="T5" fmla="*/ 133 h 166"/>
              <a:gd name="T6" fmla="*/ 0 w 333"/>
              <a:gd name="T7" fmla="*/ 133 h 166"/>
              <a:gd name="T8" fmla="*/ 0 w 333"/>
              <a:gd name="T9" fmla="*/ 166 h 166"/>
              <a:gd name="T10" fmla="*/ 0 w 333"/>
              <a:gd name="T11" fmla="*/ 33 h 166"/>
              <a:gd name="T12" fmla="*/ 333 w 333"/>
              <a:gd name="T13" fmla="*/ 33 h 166"/>
              <a:gd name="T14" fmla="*/ 333 w 333"/>
              <a:gd name="T15" fmla="*/ 0 h 166"/>
              <a:gd name="T16" fmla="*/ 0 w 333"/>
              <a:gd name="T17" fmla="*/ 0 h 166"/>
              <a:gd name="T18" fmla="*/ 0 w 333"/>
              <a:gd name="T19" fmla="*/ 33 h 166"/>
              <a:gd name="T20" fmla="*/ 0 w 333"/>
              <a:gd name="T21" fmla="*/ 66 h 166"/>
              <a:gd name="T22" fmla="*/ 333 w 333"/>
              <a:gd name="T23" fmla="*/ 66 h 166"/>
              <a:gd name="T24" fmla="*/ 333 w 333"/>
              <a:gd name="T25" fmla="*/ 100 h 166"/>
              <a:gd name="T26" fmla="*/ 0 w 333"/>
              <a:gd name="T27" fmla="*/ 100 h 166"/>
              <a:gd name="T28" fmla="*/ 0 w 333"/>
              <a:gd name="T29" fmla="*/ 66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166">
                <a:moveTo>
                  <a:pt x="0" y="166"/>
                </a:moveTo>
                <a:lnTo>
                  <a:pt x="333" y="166"/>
                </a:lnTo>
                <a:lnTo>
                  <a:pt x="333" y="133"/>
                </a:lnTo>
                <a:lnTo>
                  <a:pt x="0" y="133"/>
                </a:lnTo>
                <a:lnTo>
                  <a:pt x="0" y="166"/>
                </a:lnTo>
                <a:close/>
                <a:moveTo>
                  <a:pt x="0" y="33"/>
                </a:moveTo>
                <a:lnTo>
                  <a:pt x="333" y="33"/>
                </a:lnTo>
                <a:lnTo>
                  <a:pt x="333" y="0"/>
                </a:lnTo>
                <a:lnTo>
                  <a:pt x="0" y="0"/>
                </a:lnTo>
                <a:lnTo>
                  <a:pt x="0" y="33"/>
                </a:lnTo>
                <a:close/>
                <a:moveTo>
                  <a:pt x="0" y="66"/>
                </a:moveTo>
                <a:lnTo>
                  <a:pt x="333" y="66"/>
                </a:lnTo>
                <a:lnTo>
                  <a:pt x="333" y="100"/>
                </a:lnTo>
                <a:lnTo>
                  <a:pt x="0" y="100"/>
                </a:lnTo>
                <a:lnTo>
                  <a:pt x="0" y="66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eeform 168">
            <a:extLst>
              <a:ext uri="{FF2B5EF4-FFF2-40B4-BE49-F238E27FC236}">
                <a16:creationId xmlns:a16="http://schemas.microsoft.com/office/drawing/2014/main" id="{5EA6289E-2689-4AAB-9C64-02643135A9B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68538" y="1633538"/>
            <a:ext cx="250825" cy="254000"/>
          </a:xfrm>
          <a:custGeom>
            <a:avLst/>
            <a:gdLst>
              <a:gd name="T0" fmla="*/ 283 w 334"/>
              <a:gd name="T1" fmla="*/ 300 h 333"/>
              <a:gd name="T2" fmla="*/ 217 w 334"/>
              <a:gd name="T3" fmla="*/ 283 h 333"/>
              <a:gd name="T4" fmla="*/ 233 w 334"/>
              <a:gd name="T5" fmla="*/ 217 h 333"/>
              <a:gd name="T6" fmla="*/ 300 w 334"/>
              <a:gd name="T7" fmla="*/ 233 h 333"/>
              <a:gd name="T8" fmla="*/ 283 w 334"/>
              <a:gd name="T9" fmla="*/ 183 h 333"/>
              <a:gd name="T10" fmla="*/ 184 w 334"/>
              <a:gd name="T11" fmla="*/ 233 h 333"/>
              <a:gd name="T12" fmla="*/ 233 w 334"/>
              <a:gd name="T13" fmla="*/ 333 h 333"/>
              <a:gd name="T14" fmla="*/ 334 w 334"/>
              <a:gd name="T15" fmla="*/ 283 h 333"/>
              <a:gd name="T16" fmla="*/ 283 w 334"/>
              <a:gd name="T17" fmla="*/ 183 h 333"/>
              <a:gd name="T18" fmla="*/ 100 w 334"/>
              <a:gd name="T19" fmla="*/ 300 h 333"/>
              <a:gd name="T20" fmla="*/ 34 w 334"/>
              <a:gd name="T21" fmla="*/ 283 h 333"/>
              <a:gd name="T22" fmla="*/ 50 w 334"/>
              <a:gd name="T23" fmla="*/ 217 h 333"/>
              <a:gd name="T24" fmla="*/ 117 w 334"/>
              <a:gd name="T25" fmla="*/ 233 h 333"/>
              <a:gd name="T26" fmla="*/ 100 w 334"/>
              <a:gd name="T27" fmla="*/ 183 h 333"/>
              <a:gd name="T28" fmla="*/ 0 w 334"/>
              <a:gd name="T29" fmla="*/ 233 h 333"/>
              <a:gd name="T30" fmla="*/ 50 w 334"/>
              <a:gd name="T31" fmla="*/ 333 h 333"/>
              <a:gd name="T32" fmla="*/ 150 w 334"/>
              <a:gd name="T33" fmla="*/ 283 h 333"/>
              <a:gd name="T34" fmla="*/ 100 w 334"/>
              <a:gd name="T35" fmla="*/ 183 h 333"/>
              <a:gd name="T36" fmla="*/ 283 w 334"/>
              <a:gd name="T37" fmla="*/ 117 h 333"/>
              <a:gd name="T38" fmla="*/ 217 w 334"/>
              <a:gd name="T39" fmla="*/ 100 h 333"/>
              <a:gd name="T40" fmla="*/ 233 w 334"/>
              <a:gd name="T41" fmla="*/ 33 h 333"/>
              <a:gd name="T42" fmla="*/ 300 w 334"/>
              <a:gd name="T43" fmla="*/ 50 h 333"/>
              <a:gd name="T44" fmla="*/ 283 w 334"/>
              <a:gd name="T45" fmla="*/ 0 h 333"/>
              <a:gd name="T46" fmla="*/ 184 w 334"/>
              <a:gd name="T47" fmla="*/ 50 h 333"/>
              <a:gd name="T48" fmla="*/ 233 w 334"/>
              <a:gd name="T49" fmla="*/ 150 h 333"/>
              <a:gd name="T50" fmla="*/ 334 w 334"/>
              <a:gd name="T51" fmla="*/ 100 h 333"/>
              <a:gd name="T52" fmla="*/ 283 w 334"/>
              <a:gd name="T53" fmla="*/ 0 h 333"/>
              <a:gd name="T54" fmla="*/ 100 w 334"/>
              <a:gd name="T55" fmla="*/ 117 h 333"/>
              <a:gd name="T56" fmla="*/ 34 w 334"/>
              <a:gd name="T57" fmla="*/ 100 h 333"/>
              <a:gd name="T58" fmla="*/ 50 w 334"/>
              <a:gd name="T59" fmla="*/ 33 h 333"/>
              <a:gd name="T60" fmla="*/ 117 w 334"/>
              <a:gd name="T61" fmla="*/ 50 h 333"/>
              <a:gd name="T62" fmla="*/ 100 w 334"/>
              <a:gd name="T63" fmla="*/ 0 h 333"/>
              <a:gd name="T64" fmla="*/ 0 w 334"/>
              <a:gd name="T65" fmla="*/ 50 h 333"/>
              <a:gd name="T66" fmla="*/ 50 w 334"/>
              <a:gd name="T67" fmla="*/ 150 h 333"/>
              <a:gd name="T68" fmla="*/ 150 w 334"/>
              <a:gd name="T69" fmla="*/ 100 h 333"/>
              <a:gd name="T70" fmla="*/ 100 w 334"/>
              <a:gd name="T7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4" h="333">
                <a:moveTo>
                  <a:pt x="300" y="283"/>
                </a:moveTo>
                <a:cubicBezTo>
                  <a:pt x="300" y="293"/>
                  <a:pt x="292" y="300"/>
                  <a:pt x="283" y="300"/>
                </a:cubicBezTo>
                <a:lnTo>
                  <a:pt x="233" y="300"/>
                </a:lnTo>
                <a:cubicBezTo>
                  <a:pt x="224" y="300"/>
                  <a:pt x="217" y="293"/>
                  <a:pt x="217" y="283"/>
                </a:cubicBezTo>
                <a:lnTo>
                  <a:pt x="217" y="233"/>
                </a:lnTo>
                <a:cubicBezTo>
                  <a:pt x="217" y="224"/>
                  <a:pt x="224" y="217"/>
                  <a:pt x="233" y="217"/>
                </a:cubicBezTo>
                <a:lnTo>
                  <a:pt x="283" y="217"/>
                </a:lnTo>
                <a:cubicBezTo>
                  <a:pt x="292" y="217"/>
                  <a:pt x="300" y="224"/>
                  <a:pt x="300" y="233"/>
                </a:cubicBezTo>
                <a:lnTo>
                  <a:pt x="300" y="283"/>
                </a:lnTo>
                <a:close/>
                <a:moveTo>
                  <a:pt x="283" y="183"/>
                </a:moveTo>
                <a:lnTo>
                  <a:pt x="233" y="183"/>
                </a:lnTo>
                <a:cubicBezTo>
                  <a:pt x="205" y="183"/>
                  <a:pt x="184" y="206"/>
                  <a:pt x="184" y="233"/>
                </a:cubicBezTo>
                <a:lnTo>
                  <a:pt x="184" y="283"/>
                </a:lnTo>
                <a:cubicBezTo>
                  <a:pt x="184" y="311"/>
                  <a:pt x="205" y="333"/>
                  <a:pt x="233" y="333"/>
                </a:cubicBezTo>
                <a:lnTo>
                  <a:pt x="283" y="333"/>
                </a:lnTo>
                <a:cubicBezTo>
                  <a:pt x="311" y="333"/>
                  <a:pt x="334" y="311"/>
                  <a:pt x="334" y="283"/>
                </a:cubicBezTo>
                <a:lnTo>
                  <a:pt x="334" y="233"/>
                </a:lnTo>
                <a:cubicBezTo>
                  <a:pt x="334" y="206"/>
                  <a:pt x="311" y="183"/>
                  <a:pt x="283" y="183"/>
                </a:cubicBezTo>
                <a:close/>
                <a:moveTo>
                  <a:pt x="117" y="283"/>
                </a:moveTo>
                <a:cubicBezTo>
                  <a:pt x="117" y="293"/>
                  <a:pt x="109" y="300"/>
                  <a:pt x="100" y="300"/>
                </a:cubicBezTo>
                <a:lnTo>
                  <a:pt x="50" y="300"/>
                </a:lnTo>
                <a:cubicBezTo>
                  <a:pt x="40" y="300"/>
                  <a:pt x="34" y="293"/>
                  <a:pt x="34" y="283"/>
                </a:cubicBezTo>
                <a:lnTo>
                  <a:pt x="34" y="233"/>
                </a:lnTo>
                <a:cubicBezTo>
                  <a:pt x="34" y="224"/>
                  <a:pt x="40" y="217"/>
                  <a:pt x="50" y="217"/>
                </a:cubicBezTo>
                <a:lnTo>
                  <a:pt x="100" y="217"/>
                </a:lnTo>
                <a:cubicBezTo>
                  <a:pt x="109" y="217"/>
                  <a:pt x="117" y="224"/>
                  <a:pt x="117" y="233"/>
                </a:cubicBezTo>
                <a:lnTo>
                  <a:pt x="117" y="283"/>
                </a:lnTo>
                <a:close/>
                <a:moveTo>
                  <a:pt x="100" y="183"/>
                </a:moveTo>
                <a:lnTo>
                  <a:pt x="50" y="183"/>
                </a:lnTo>
                <a:cubicBezTo>
                  <a:pt x="22" y="183"/>
                  <a:pt x="0" y="206"/>
                  <a:pt x="0" y="233"/>
                </a:cubicBezTo>
                <a:lnTo>
                  <a:pt x="0" y="283"/>
                </a:lnTo>
                <a:cubicBezTo>
                  <a:pt x="0" y="311"/>
                  <a:pt x="22" y="333"/>
                  <a:pt x="50" y="333"/>
                </a:cubicBezTo>
                <a:lnTo>
                  <a:pt x="100" y="333"/>
                </a:lnTo>
                <a:cubicBezTo>
                  <a:pt x="127" y="333"/>
                  <a:pt x="150" y="311"/>
                  <a:pt x="150" y="283"/>
                </a:cubicBezTo>
                <a:lnTo>
                  <a:pt x="150" y="233"/>
                </a:lnTo>
                <a:cubicBezTo>
                  <a:pt x="150" y="206"/>
                  <a:pt x="127" y="183"/>
                  <a:pt x="100" y="183"/>
                </a:cubicBezTo>
                <a:close/>
                <a:moveTo>
                  <a:pt x="300" y="100"/>
                </a:moveTo>
                <a:cubicBezTo>
                  <a:pt x="300" y="109"/>
                  <a:pt x="292" y="117"/>
                  <a:pt x="283" y="117"/>
                </a:cubicBezTo>
                <a:lnTo>
                  <a:pt x="233" y="117"/>
                </a:lnTo>
                <a:cubicBezTo>
                  <a:pt x="224" y="117"/>
                  <a:pt x="217" y="109"/>
                  <a:pt x="217" y="100"/>
                </a:cubicBezTo>
                <a:lnTo>
                  <a:pt x="217" y="50"/>
                </a:lnTo>
                <a:cubicBezTo>
                  <a:pt x="217" y="41"/>
                  <a:pt x="224" y="33"/>
                  <a:pt x="233" y="33"/>
                </a:cubicBezTo>
                <a:lnTo>
                  <a:pt x="283" y="33"/>
                </a:lnTo>
                <a:cubicBezTo>
                  <a:pt x="292" y="33"/>
                  <a:pt x="300" y="41"/>
                  <a:pt x="300" y="50"/>
                </a:cubicBezTo>
                <a:lnTo>
                  <a:pt x="300" y="100"/>
                </a:lnTo>
                <a:close/>
                <a:moveTo>
                  <a:pt x="283" y="0"/>
                </a:moveTo>
                <a:lnTo>
                  <a:pt x="233" y="0"/>
                </a:lnTo>
                <a:cubicBezTo>
                  <a:pt x="205" y="0"/>
                  <a:pt x="184" y="23"/>
                  <a:pt x="184" y="50"/>
                </a:cubicBezTo>
                <a:lnTo>
                  <a:pt x="184" y="100"/>
                </a:lnTo>
                <a:cubicBezTo>
                  <a:pt x="184" y="128"/>
                  <a:pt x="205" y="150"/>
                  <a:pt x="233" y="150"/>
                </a:cubicBezTo>
                <a:lnTo>
                  <a:pt x="283" y="150"/>
                </a:lnTo>
                <a:cubicBezTo>
                  <a:pt x="311" y="150"/>
                  <a:pt x="334" y="128"/>
                  <a:pt x="334" y="100"/>
                </a:cubicBezTo>
                <a:lnTo>
                  <a:pt x="334" y="50"/>
                </a:lnTo>
                <a:cubicBezTo>
                  <a:pt x="334" y="23"/>
                  <a:pt x="311" y="0"/>
                  <a:pt x="283" y="0"/>
                </a:cubicBezTo>
                <a:close/>
                <a:moveTo>
                  <a:pt x="117" y="100"/>
                </a:moveTo>
                <a:cubicBezTo>
                  <a:pt x="117" y="109"/>
                  <a:pt x="109" y="117"/>
                  <a:pt x="100" y="117"/>
                </a:cubicBezTo>
                <a:lnTo>
                  <a:pt x="50" y="117"/>
                </a:lnTo>
                <a:cubicBezTo>
                  <a:pt x="40" y="117"/>
                  <a:pt x="34" y="109"/>
                  <a:pt x="34" y="100"/>
                </a:cubicBezTo>
                <a:lnTo>
                  <a:pt x="34" y="50"/>
                </a:lnTo>
                <a:cubicBezTo>
                  <a:pt x="34" y="41"/>
                  <a:pt x="40" y="33"/>
                  <a:pt x="50" y="33"/>
                </a:cubicBezTo>
                <a:lnTo>
                  <a:pt x="100" y="33"/>
                </a:lnTo>
                <a:cubicBezTo>
                  <a:pt x="109" y="33"/>
                  <a:pt x="117" y="41"/>
                  <a:pt x="117" y="50"/>
                </a:cubicBezTo>
                <a:lnTo>
                  <a:pt x="117" y="100"/>
                </a:lnTo>
                <a:close/>
                <a:moveTo>
                  <a:pt x="100" y="0"/>
                </a:moveTo>
                <a:lnTo>
                  <a:pt x="50" y="0"/>
                </a:lnTo>
                <a:cubicBezTo>
                  <a:pt x="22" y="0"/>
                  <a:pt x="0" y="23"/>
                  <a:pt x="0" y="50"/>
                </a:cubicBezTo>
                <a:lnTo>
                  <a:pt x="0" y="100"/>
                </a:lnTo>
                <a:cubicBezTo>
                  <a:pt x="0" y="128"/>
                  <a:pt x="22" y="150"/>
                  <a:pt x="50" y="150"/>
                </a:cubicBezTo>
                <a:lnTo>
                  <a:pt x="100" y="150"/>
                </a:lnTo>
                <a:cubicBezTo>
                  <a:pt x="127" y="150"/>
                  <a:pt x="150" y="128"/>
                  <a:pt x="150" y="100"/>
                </a:cubicBezTo>
                <a:lnTo>
                  <a:pt x="150" y="50"/>
                </a:lnTo>
                <a:cubicBezTo>
                  <a:pt x="150" y="23"/>
                  <a:pt x="127" y="0"/>
                  <a:pt x="100" y="0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reeform 169">
            <a:extLst>
              <a:ext uri="{FF2B5EF4-FFF2-40B4-BE49-F238E27FC236}">
                <a16:creationId xmlns:a16="http://schemas.microsoft.com/office/drawing/2014/main" id="{803BD1A0-3E48-44C1-B83D-8CF9A5EC68C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65301" y="1633538"/>
            <a:ext cx="250825" cy="254000"/>
          </a:xfrm>
          <a:custGeom>
            <a:avLst/>
            <a:gdLst>
              <a:gd name="T0" fmla="*/ 283 w 333"/>
              <a:gd name="T1" fmla="*/ 183 h 333"/>
              <a:gd name="T2" fmla="*/ 233 w 333"/>
              <a:gd name="T3" fmla="*/ 183 h 333"/>
              <a:gd name="T4" fmla="*/ 183 w 333"/>
              <a:gd name="T5" fmla="*/ 233 h 333"/>
              <a:gd name="T6" fmla="*/ 183 w 333"/>
              <a:gd name="T7" fmla="*/ 283 h 333"/>
              <a:gd name="T8" fmla="*/ 233 w 333"/>
              <a:gd name="T9" fmla="*/ 333 h 333"/>
              <a:gd name="T10" fmla="*/ 283 w 333"/>
              <a:gd name="T11" fmla="*/ 333 h 333"/>
              <a:gd name="T12" fmla="*/ 333 w 333"/>
              <a:gd name="T13" fmla="*/ 283 h 333"/>
              <a:gd name="T14" fmla="*/ 333 w 333"/>
              <a:gd name="T15" fmla="*/ 233 h 333"/>
              <a:gd name="T16" fmla="*/ 283 w 333"/>
              <a:gd name="T17" fmla="*/ 183 h 333"/>
              <a:gd name="T18" fmla="*/ 100 w 333"/>
              <a:gd name="T19" fmla="*/ 183 h 333"/>
              <a:gd name="T20" fmla="*/ 50 w 333"/>
              <a:gd name="T21" fmla="*/ 183 h 333"/>
              <a:gd name="T22" fmla="*/ 0 w 333"/>
              <a:gd name="T23" fmla="*/ 233 h 333"/>
              <a:gd name="T24" fmla="*/ 0 w 333"/>
              <a:gd name="T25" fmla="*/ 283 h 333"/>
              <a:gd name="T26" fmla="*/ 50 w 333"/>
              <a:gd name="T27" fmla="*/ 333 h 333"/>
              <a:gd name="T28" fmla="*/ 100 w 333"/>
              <a:gd name="T29" fmla="*/ 333 h 333"/>
              <a:gd name="T30" fmla="*/ 150 w 333"/>
              <a:gd name="T31" fmla="*/ 283 h 333"/>
              <a:gd name="T32" fmla="*/ 150 w 333"/>
              <a:gd name="T33" fmla="*/ 233 h 333"/>
              <a:gd name="T34" fmla="*/ 100 w 333"/>
              <a:gd name="T35" fmla="*/ 183 h 333"/>
              <a:gd name="T36" fmla="*/ 283 w 333"/>
              <a:gd name="T37" fmla="*/ 0 h 333"/>
              <a:gd name="T38" fmla="*/ 233 w 333"/>
              <a:gd name="T39" fmla="*/ 0 h 333"/>
              <a:gd name="T40" fmla="*/ 183 w 333"/>
              <a:gd name="T41" fmla="*/ 50 h 333"/>
              <a:gd name="T42" fmla="*/ 183 w 333"/>
              <a:gd name="T43" fmla="*/ 100 h 333"/>
              <a:gd name="T44" fmla="*/ 233 w 333"/>
              <a:gd name="T45" fmla="*/ 150 h 333"/>
              <a:gd name="T46" fmla="*/ 283 w 333"/>
              <a:gd name="T47" fmla="*/ 150 h 333"/>
              <a:gd name="T48" fmla="*/ 333 w 333"/>
              <a:gd name="T49" fmla="*/ 100 h 333"/>
              <a:gd name="T50" fmla="*/ 333 w 333"/>
              <a:gd name="T51" fmla="*/ 50 h 333"/>
              <a:gd name="T52" fmla="*/ 283 w 333"/>
              <a:gd name="T53" fmla="*/ 0 h 333"/>
              <a:gd name="T54" fmla="*/ 150 w 333"/>
              <a:gd name="T55" fmla="*/ 50 h 333"/>
              <a:gd name="T56" fmla="*/ 150 w 333"/>
              <a:gd name="T57" fmla="*/ 100 h 333"/>
              <a:gd name="T58" fmla="*/ 100 w 333"/>
              <a:gd name="T59" fmla="*/ 150 h 333"/>
              <a:gd name="T60" fmla="*/ 50 w 333"/>
              <a:gd name="T61" fmla="*/ 150 h 333"/>
              <a:gd name="T62" fmla="*/ 0 w 333"/>
              <a:gd name="T63" fmla="*/ 100 h 333"/>
              <a:gd name="T64" fmla="*/ 0 w 333"/>
              <a:gd name="T65" fmla="*/ 50 h 333"/>
              <a:gd name="T66" fmla="*/ 50 w 333"/>
              <a:gd name="T67" fmla="*/ 0 h 333"/>
              <a:gd name="T68" fmla="*/ 100 w 333"/>
              <a:gd name="T69" fmla="*/ 0 h 333"/>
              <a:gd name="T70" fmla="*/ 150 w 333"/>
              <a:gd name="T71" fmla="*/ 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3" h="333">
                <a:moveTo>
                  <a:pt x="283" y="183"/>
                </a:moveTo>
                <a:lnTo>
                  <a:pt x="233" y="183"/>
                </a:lnTo>
                <a:cubicBezTo>
                  <a:pt x="205" y="183"/>
                  <a:pt x="183" y="206"/>
                  <a:pt x="183" y="233"/>
                </a:cubicBezTo>
                <a:lnTo>
                  <a:pt x="183" y="283"/>
                </a:lnTo>
                <a:cubicBezTo>
                  <a:pt x="183" y="311"/>
                  <a:pt x="205" y="333"/>
                  <a:pt x="233" y="333"/>
                </a:cubicBezTo>
                <a:lnTo>
                  <a:pt x="283" y="333"/>
                </a:lnTo>
                <a:cubicBezTo>
                  <a:pt x="311" y="333"/>
                  <a:pt x="333" y="311"/>
                  <a:pt x="333" y="283"/>
                </a:cubicBezTo>
                <a:lnTo>
                  <a:pt x="333" y="233"/>
                </a:lnTo>
                <a:cubicBezTo>
                  <a:pt x="333" y="206"/>
                  <a:pt x="311" y="183"/>
                  <a:pt x="283" y="183"/>
                </a:cubicBezTo>
                <a:close/>
                <a:moveTo>
                  <a:pt x="100" y="183"/>
                </a:moveTo>
                <a:lnTo>
                  <a:pt x="50" y="183"/>
                </a:lnTo>
                <a:cubicBezTo>
                  <a:pt x="22" y="183"/>
                  <a:pt x="0" y="206"/>
                  <a:pt x="0" y="233"/>
                </a:cubicBezTo>
                <a:lnTo>
                  <a:pt x="0" y="283"/>
                </a:lnTo>
                <a:cubicBezTo>
                  <a:pt x="0" y="311"/>
                  <a:pt x="22" y="333"/>
                  <a:pt x="50" y="333"/>
                </a:cubicBezTo>
                <a:lnTo>
                  <a:pt x="100" y="333"/>
                </a:lnTo>
                <a:cubicBezTo>
                  <a:pt x="127" y="333"/>
                  <a:pt x="150" y="311"/>
                  <a:pt x="150" y="283"/>
                </a:cubicBezTo>
                <a:lnTo>
                  <a:pt x="150" y="233"/>
                </a:lnTo>
                <a:cubicBezTo>
                  <a:pt x="150" y="206"/>
                  <a:pt x="127" y="183"/>
                  <a:pt x="100" y="183"/>
                </a:cubicBezTo>
                <a:close/>
                <a:moveTo>
                  <a:pt x="283" y="0"/>
                </a:moveTo>
                <a:lnTo>
                  <a:pt x="233" y="0"/>
                </a:lnTo>
                <a:cubicBezTo>
                  <a:pt x="205" y="0"/>
                  <a:pt x="183" y="22"/>
                  <a:pt x="183" y="50"/>
                </a:cubicBezTo>
                <a:lnTo>
                  <a:pt x="183" y="100"/>
                </a:lnTo>
                <a:cubicBezTo>
                  <a:pt x="183" y="128"/>
                  <a:pt x="205" y="150"/>
                  <a:pt x="233" y="150"/>
                </a:cubicBezTo>
                <a:lnTo>
                  <a:pt x="283" y="150"/>
                </a:lnTo>
                <a:cubicBezTo>
                  <a:pt x="311" y="150"/>
                  <a:pt x="333" y="128"/>
                  <a:pt x="333" y="100"/>
                </a:cubicBezTo>
                <a:lnTo>
                  <a:pt x="333" y="50"/>
                </a:lnTo>
                <a:cubicBezTo>
                  <a:pt x="333" y="22"/>
                  <a:pt x="311" y="0"/>
                  <a:pt x="283" y="0"/>
                </a:cubicBezTo>
                <a:close/>
                <a:moveTo>
                  <a:pt x="150" y="50"/>
                </a:moveTo>
                <a:lnTo>
                  <a:pt x="150" y="100"/>
                </a:lnTo>
                <a:cubicBezTo>
                  <a:pt x="150" y="128"/>
                  <a:pt x="127" y="150"/>
                  <a:pt x="100" y="150"/>
                </a:cubicBezTo>
                <a:lnTo>
                  <a:pt x="50" y="150"/>
                </a:lnTo>
                <a:cubicBezTo>
                  <a:pt x="22" y="150"/>
                  <a:pt x="0" y="128"/>
                  <a:pt x="0" y="100"/>
                </a:cubicBezTo>
                <a:lnTo>
                  <a:pt x="0" y="50"/>
                </a:lnTo>
                <a:cubicBezTo>
                  <a:pt x="0" y="22"/>
                  <a:pt x="22" y="0"/>
                  <a:pt x="50" y="0"/>
                </a:cubicBezTo>
                <a:lnTo>
                  <a:pt x="100" y="0"/>
                </a:lnTo>
                <a:cubicBezTo>
                  <a:pt x="127" y="0"/>
                  <a:pt x="150" y="22"/>
                  <a:pt x="150" y="50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eeform 170">
            <a:extLst>
              <a:ext uri="{FF2B5EF4-FFF2-40B4-BE49-F238E27FC236}">
                <a16:creationId xmlns:a16="http://schemas.microsoft.com/office/drawing/2014/main" id="{9963D5FB-33B5-415B-8EBD-A1AB9B1D6C2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62063" y="1633538"/>
            <a:ext cx="250825" cy="254000"/>
          </a:xfrm>
          <a:custGeom>
            <a:avLst/>
            <a:gdLst>
              <a:gd name="T0" fmla="*/ 183 w 333"/>
              <a:gd name="T1" fmla="*/ 333 h 333"/>
              <a:gd name="T2" fmla="*/ 333 w 333"/>
              <a:gd name="T3" fmla="*/ 333 h 333"/>
              <a:gd name="T4" fmla="*/ 333 w 333"/>
              <a:gd name="T5" fmla="*/ 183 h 333"/>
              <a:gd name="T6" fmla="*/ 183 w 333"/>
              <a:gd name="T7" fmla="*/ 183 h 333"/>
              <a:gd name="T8" fmla="*/ 183 w 333"/>
              <a:gd name="T9" fmla="*/ 333 h 333"/>
              <a:gd name="T10" fmla="*/ 0 w 333"/>
              <a:gd name="T11" fmla="*/ 333 h 333"/>
              <a:gd name="T12" fmla="*/ 150 w 333"/>
              <a:gd name="T13" fmla="*/ 333 h 333"/>
              <a:gd name="T14" fmla="*/ 150 w 333"/>
              <a:gd name="T15" fmla="*/ 183 h 333"/>
              <a:gd name="T16" fmla="*/ 0 w 333"/>
              <a:gd name="T17" fmla="*/ 183 h 333"/>
              <a:gd name="T18" fmla="*/ 0 w 333"/>
              <a:gd name="T19" fmla="*/ 333 h 333"/>
              <a:gd name="T20" fmla="*/ 183 w 333"/>
              <a:gd name="T21" fmla="*/ 150 h 333"/>
              <a:gd name="T22" fmla="*/ 333 w 333"/>
              <a:gd name="T23" fmla="*/ 150 h 333"/>
              <a:gd name="T24" fmla="*/ 333 w 333"/>
              <a:gd name="T25" fmla="*/ 0 h 333"/>
              <a:gd name="T26" fmla="*/ 183 w 333"/>
              <a:gd name="T27" fmla="*/ 0 h 333"/>
              <a:gd name="T28" fmla="*/ 183 w 333"/>
              <a:gd name="T29" fmla="*/ 150 h 333"/>
              <a:gd name="T30" fmla="*/ 0 w 333"/>
              <a:gd name="T31" fmla="*/ 0 h 333"/>
              <a:gd name="T32" fmla="*/ 150 w 333"/>
              <a:gd name="T33" fmla="*/ 0 h 333"/>
              <a:gd name="T34" fmla="*/ 150 w 333"/>
              <a:gd name="T35" fmla="*/ 150 h 333"/>
              <a:gd name="T36" fmla="*/ 0 w 333"/>
              <a:gd name="T37" fmla="*/ 150 h 333"/>
              <a:gd name="T38" fmla="*/ 0 w 333"/>
              <a:gd name="T3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3" h="333">
                <a:moveTo>
                  <a:pt x="183" y="333"/>
                </a:moveTo>
                <a:lnTo>
                  <a:pt x="333" y="333"/>
                </a:lnTo>
                <a:lnTo>
                  <a:pt x="333" y="183"/>
                </a:lnTo>
                <a:lnTo>
                  <a:pt x="183" y="183"/>
                </a:lnTo>
                <a:lnTo>
                  <a:pt x="183" y="333"/>
                </a:lnTo>
                <a:close/>
                <a:moveTo>
                  <a:pt x="0" y="333"/>
                </a:moveTo>
                <a:lnTo>
                  <a:pt x="150" y="333"/>
                </a:lnTo>
                <a:lnTo>
                  <a:pt x="150" y="183"/>
                </a:lnTo>
                <a:lnTo>
                  <a:pt x="0" y="183"/>
                </a:lnTo>
                <a:lnTo>
                  <a:pt x="0" y="333"/>
                </a:lnTo>
                <a:close/>
                <a:moveTo>
                  <a:pt x="183" y="150"/>
                </a:moveTo>
                <a:lnTo>
                  <a:pt x="333" y="150"/>
                </a:lnTo>
                <a:lnTo>
                  <a:pt x="333" y="0"/>
                </a:lnTo>
                <a:lnTo>
                  <a:pt x="183" y="0"/>
                </a:lnTo>
                <a:lnTo>
                  <a:pt x="183" y="150"/>
                </a:lnTo>
                <a:close/>
                <a:moveTo>
                  <a:pt x="0" y="0"/>
                </a:moveTo>
                <a:lnTo>
                  <a:pt x="150" y="0"/>
                </a:lnTo>
                <a:lnTo>
                  <a:pt x="150" y="150"/>
                </a:lnTo>
                <a:lnTo>
                  <a:pt x="0" y="150"/>
                </a:lnTo>
                <a:lnTo>
                  <a:pt x="0" y="0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Freeform 171">
            <a:extLst>
              <a:ext uri="{FF2B5EF4-FFF2-40B4-BE49-F238E27FC236}">
                <a16:creationId xmlns:a16="http://schemas.microsoft.com/office/drawing/2014/main" id="{29FD235B-7120-469A-BCC5-82C8188E691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788026" y="1177925"/>
            <a:ext cx="250825" cy="203200"/>
          </a:xfrm>
          <a:custGeom>
            <a:avLst/>
            <a:gdLst>
              <a:gd name="T0" fmla="*/ 100 w 333"/>
              <a:gd name="T1" fmla="*/ 200 h 267"/>
              <a:gd name="T2" fmla="*/ 67 w 333"/>
              <a:gd name="T3" fmla="*/ 200 h 267"/>
              <a:gd name="T4" fmla="*/ 67 w 333"/>
              <a:gd name="T5" fmla="*/ 67 h 267"/>
              <a:gd name="T6" fmla="*/ 100 w 333"/>
              <a:gd name="T7" fmla="*/ 67 h 267"/>
              <a:gd name="T8" fmla="*/ 100 w 333"/>
              <a:gd name="T9" fmla="*/ 200 h 267"/>
              <a:gd name="T10" fmla="*/ 300 w 333"/>
              <a:gd name="T11" fmla="*/ 233 h 267"/>
              <a:gd name="T12" fmla="*/ 33 w 333"/>
              <a:gd name="T13" fmla="*/ 233 h 267"/>
              <a:gd name="T14" fmla="*/ 33 w 333"/>
              <a:gd name="T15" fmla="*/ 33 h 267"/>
              <a:gd name="T16" fmla="*/ 300 w 333"/>
              <a:gd name="T17" fmla="*/ 33 h 267"/>
              <a:gd name="T18" fmla="*/ 300 w 333"/>
              <a:gd name="T19" fmla="*/ 233 h 267"/>
              <a:gd name="T20" fmla="*/ 0 w 333"/>
              <a:gd name="T21" fmla="*/ 267 h 267"/>
              <a:gd name="T22" fmla="*/ 333 w 333"/>
              <a:gd name="T23" fmla="*/ 267 h 267"/>
              <a:gd name="T24" fmla="*/ 333 w 333"/>
              <a:gd name="T25" fmla="*/ 0 h 267"/>
              <a:gd name="T26" fmla="*/ 0 w 333"/>
              <a:gd name="T27" fmla="*/ 0 h 267"/>
              <a:gd name="T28" fmla="*/ 0 w 333"/>
              <a:gd name="T29" fmla="*/ 267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267">
                <a:moveTo>
                  <a:pt x="100" y="200"/>
                </a:moveTo>
                <a:lnTo>
                  <a:pt x="67" y="200"/>
                </a:lnTo>
                <a:lnTo>
                  <a:pt x="67" y="67"/>
                </a:lnTo>
                <a:lnTo>
                  <a:pt x="100" y="67"/>
                </a:lnTo>
                <a:lnTo>
                  <a:pt x="100" y="200"/>
                </a:lnTo>
                <a:close/>
                <a:moveTo>
                  <a:pt x="300" y="233"/>
                </a:moveTo>
                <a:lnTo>
                  <a:pt x="33" y="233"/>
                </a:lnTo>
                <a:lnTo>
                  <a:pt x="33" y="33"/>
                </a:lnTo>
                <a:lnTo>
                  <a:pt x="300" y="33"/>
                </a:lnTo>
                <a:lnTo>
                  <a:pt x="300" y="233"/>
                </a:lnTo>
                <a:close/>
                <a:moveTo>
                  <a:pt x="0" y="267"/>
                </a:moveTo>
                <a:lnTo>
                  <a:pt x="333" y="267"/>
                </a:lnTo>
                <a:lnTo>
                  <a:pt x="333" y="0"/>
                </a:lnTo>
                <a:lnTo>
                  <a:pt x="0" y="0"/>
                </a:lnTo>
                <a:lnTo>
                  <a:pt x="0" y="2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Freeform 172">
            <a:extLst>
              <a:ext uri="{FF2B5EF4-FFF2-40B4-BE49-F238E27FC236}">
                <a16:creationId xmlns:a16="http://schemas.microsoft.com/office/drawing/2014/main" id="{4AE9B469-8AED-48B6-93C8-99A476B9707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84788" y="1177925"/>
            <a:ext cx="252413" cy="203200"/>
          </a:xfrm>
          <a:custGeom>
            <a:avLst/>
            <a:gdLst>
              <a:gd name="T0" fmla="*/ 300 w 334"/>
              <a:gd name="T1" fmla="*/ 33 h 267"/>
              <a:gd name="T2" fmla="*/ 34 w 334"/>
              <a:gd name="T3" fmla="*/ 33 h 267"/>
              <a:gd name="T4" fmla="*/ 34 w 334"/>
              <a:gd name="T5" fmla="*/ 233 h 267"/>
              <a:gd name="T6" fmla="*/ 300 w 334"/>
              <a:gd name="T7" fmla="*/ 233 h 267"/>
              <a:gd name="T8" fmla="*/ 300 w 334"/>
              <a:gd name="T9" fmla="*/ 33 h 267"/>
              <a:gd name="T10" fmla="*/ 334 w 334"/>
              <a:gd name="T11" fmla="*/ 267 h 267"/>
              <a:gd name="T12" fmla="*/ 0 w 334"/>
              <a:gd name="T13" fmla="*/ 267 h 267"/>
              <a:gd name="T14" fmla="*/ 0 w 334"/>
              <a:gd name="T15" fmla="*/ 0 h 267"/>
              <a:gd name="T16" fmla="*/ 334 w 334"/>
              <a:gd name="T17" fmla="*/ 0 h 267"/>
              <a:gd name="T18" fmla="*/ 334 w 334"/>
              <a:gd name="T19" fmla="*/ 267 h 267"/>
              <a:gd name="T20" fmla="*/ 267 w 334"/>
              <a:gd name="T21" fmla="*/ 100 h 267"/>
              <a:gd name="T22" fmla="*/ 67 w 334"/>
              <a:gd name="T23" fmla="*/ 100 h 267"/>
              <a:gd name="T24" fmla="*/ 67 w 334"/>
              <a:gd name="T25" fmla="*/ 67 h 267"/>
              <a:gd name="T26" fmla="*/ 267 w 334"/>
              <a:gd name="T27" fmla="*/ 67 h 267"/>
              <a:gd name="T28" fmla="*/ 267 w 334"/>
              <a:gd name="T29" fmla="*/ 10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4" h="267">
                <a:moveTo>
                  <a:pt x="300" y="33"/>
                </a:moveTo>
                <a:lnTo>
                  <a:pt x="34" y="33"/>
                </a:lnTo>
                <a:lnTo>
                  <a:pt x="34" y="233"/>
                </a:lnTo>
                <a:lnTo>
                  <a:pt x="300" y="233"/>
                </a:lnTo>
                <a:lnTo>
                  <a:pt x="300" y="33"/>
                </a:lnTo>
                <a:close/>
                <a:moveTo>
                  <a:pt x="334" y="267"/>
                </a:moveTo>
                <a:lnTo>
                  <a:pt x="0" y="267"/>
                </a:lnTo>
                <a:lnTo>
                  <a:pt x="0" y="0"/>
                </a:lnTo>
                <a:lnTo>
                  <a:pt x="334" y="0"/>
                </a:lnTo>
                <a:lnTo>
                  <a:pt x="334" y="267"/>
                </a:lnTo>
                <a:close/>
                <a:moveTo>
                  <a:pt x="267" y="100"/>
                </a:moveTo>
                <a:lnTo>
                  <a:pt x="67" y="100"/>
                </a:lnTo>
                <a:lnTo>
                  <a:pt x="67" y="67"/>
                </a:lnTo>
                <a:lnTo>
                  <a:pt x="267" y="67"/>
                </a:lnTo>
                <a:lnTo>
                  <a:pt x="267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Freeform 173">
            <a:extLst>
              <a:ext uri="{FF2B5EF4-FFF2-40B4-BE49-F238E27FC236}">
                <a16:creationId xmlns:a16="http://schemas.microsoft.com/office/drawing/2014/main" id="{B20990BA-46C0-40B0-AF38-2939BD5F39B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83138" y="1177925"/>
            <a:ext cx="250825" cy="203200"/>
          </a:xfrm>
          <a:custGeom>
            <a:avLst/>
            <a:gdLst>
              <a:gd name="T0" fmla="*/ 300 w 333"/>
              <a:gd name="T1" fmla="*/ 33 h 267"/>
              <a:gd name="T2" fmla="*/ 33 w 333"/>
              <a:gd name="T3" fmla="*/ 33 h 267"/>
              <a:gd name="T4" fmla="*/ 33 w 333"/>
              <a:gd name="T5" fmla="*/ 233 h 267"/>
              <a:gd name="T6" fmla="*/ 300 w 333"/>
              <a:gd name="T7" fmla="*/ 233 h 267"/>
              <a:gd name="T8" fmla="*/ 300 w 333"/>
              <a:gd name="T9" fmla="*/ 33 h 267"/>
              <a:gd name="T10" fmla="*/ 333 w 333"/>
              <a:gd name="T11" fmla="*/ 267 h 267"/>
              <a:gd name="T12" fmla="*/ 0 w 333"/>
              <a:gd name="T13" fmla="*/ 267 h 267"/>
              <a:gd name="T14" fmla="*/ 0 w 333"/>
              <a:gd name="T15" fmla="*/ 0 h 267"/>
              <a:gd name="T16" fmla="*/ 333 w 333"/>
              <a:gd name="T17" fmla="*/ 0 h 267"/>
              <a:gd name="T18" fmla="*/ 333 w 333"/>
              <a:gd name="T19" fmla="*/ 267 h 267"/>
              <a:gd name="T20" fmla="*/ 266 w 333"/>
              <a:gd name="T21" fmla="*/ 200 h 267"/>
              <a:gd name="T22" fmla="*/ 66 w 333"/>
              <a:gd name="T23" fmla="*/ 200 h 267"/>
              <a:gd name="T24" fmla="*/ 66 w 333"/>
              <a:gd name="T25" fmla="*/ 167 h 267"/>
              <a:gd name="T26" fmla="*/ 266 w 333"/>
              <a:gd name="T27" fmla="*/ 167 h 267"/>
              <a:gd name="T28" fmla="*/ 266 w 333"/>
              <a:gd name="T29" fmla="*/ 20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267">
                <a:moveTo>
                  <a:pt x="300" y="33"/>
                </a:moveTo>
                <a:lnTo>
                  <a:pt x="33" y="33"/>
                </a:lnTo>
                <a:lnTo>
                  <a:pt x="33" y="233"/>
                </a:lnTo>
                <a:lnTo>
                  <a:pt x="300" y="233"/>
                </a:lnTo>
                <a:lnTo>
                  <a:pt x="300" y="33"/>
                </a:lnTo>
                <a:close/>
                <a:moveTo>
                  <a:pt x="333" y="267"/>
                </a:moveTo>
                <a:lnTo>
                  <a:pt x="0" y="267"/>
                </a:lnTo>
                <a:lnTo>
                  <a:pt x="0" y="0"/>
                </a:lnTo>
                <a:lnTo>
                  <a:pt x="333" y="0"/>
                </a:lnTo>
                <a:lnTo>
                  <a:pt x="333" y="267"/>
                </a:lnTo>
                <a:close/>
                <a:moveTo>
                  <a:pt x="266" y="200"/>
                </a:moveTo>
                <a:lnTo>
                  <a:pt x="66" y="200"/>
                </a:lnTo>
                <a:lnTo>
                  <a:pt x="66" y="167"/>
                </a:lnTo>
                <a:lnTo>
                  <a:pt x="266" y="167"/>
                </a:lnTo>
                <a:lnTo>
                  <a:pt x="266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id="{B1927E4F-085C-454C-9116-A9E626F383A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79901" y="1127125"/>
            <a:ext cx="250825" cy="254000"/>
          </a:xfrm>
          <a:custGeom>
            <a:avLst/>
            <a:gdLst>
              <a:gd name="T0" fmla="*/ 300 w 333"/>
              <a:gd name="T1" fmla="*/ 34 h 334"/>
              <a:gd name="T2" fmla="*/ 33 w 333"/>
              <a:gd name="T3" fmla="*/ 34 h 334"/>
              <a:gd name="T4" fmla="*/ 33 w 333"/>
              <a:gd name="T5" fmla="*/ 300 h 334"/>
              <a:gd name="T6" fmla="*/ 300 w 333"/>
              <a:gd name="T7" fmla="*/ 300 h 334"/>
              <a:gd name="T8" fmla="*/ 300 w 333"/>
              <a:gd name="T9" fmla="*/ 34 h 334"/>
              <a:gd name="T10" fmla="*/ 333 w 333"/>
              <a:gd name="T11" fmla="*/ 334 h 334"/>
              <a:gd name="T12" fmla="*/ 0 w 333"/>
              <a:gd name="T13" fmla="*/ 334 h 334"/>
              <a:gd name="T14" fmla="*/ 0 w 333"/>
              <a:gd name="T15" fmla="*/ 0 h 334"/>
              <a:gd name="T16" fmla="*/ 333 w 333"/>
              <a:gd name="T17" fmla="*/ 0 h 334"/>
              <a:gd name="T18" fmla="*/ 333 w 333"/>
              <a:gd name="T19" fmla="*/ 334 h 334"/>
              <a:gd name="T20" fmla="*/ 267 w 333"/>
              <a:gd name="T21" fmla="*/ 167 h 334"/>
              <a:gd name="T22" fmla="*/ 67 w 333"/>
              <a:gd name="T23" fmla="*/ 167 h 334"/>
              <a:gd name="T24" fmla="*/ 67 w 333"/>
              <a:gd name="T25" fmla="*/ 200 h 334"/>
              <a:gd name="T26" fmla="*/ 267 w 333"/>
              <a:gd name="T27" fmla="*/ 200 h 334"/>
              <a:gd name="T28" fmla="*/ 267 w 333"/>
              <a:gd name="T29" fmla="*/ 167 h 334"/>
              <a:gd name="T30" fmla="*/ 267 w 333"/>
              <a:gd name="T31" fmla="*/ 267 h 334"/>
              <a:gd name="T32" fmla="*/ 67 w 333"/>
              <a:gd name="T33" fmla="*/ 267 h 334"/>
              <a:gd name="T34" fmla="*/ 67 w 333"/>
              <a:gd name="T35" fmla="*/ 234 h 334"/>
              <a:gd name="T36" fmla="*/ 267 w 333"/>
              <a:gd name="T37" fmla="*/ 234 h 334"/>
              <a:gd name="T38" fmla="*/ 267 w 333"/>
              <a:gd name="T39" fmla="*/ 2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3" h="334">
                <a:moveTo>
                  <a:pt x="300" y="34"/>
                </a:moveTo>
                <a:lnTo>
                  <a:pt x="33" y="34"/>
                </a:lnTo>
                <a:lnTo>
                  <a:pt x="33" y="300"/>
                </a:lnTo>
                <a:lnTo>
                  <a:pt x="300" y="300"/>
                </a:lnTo>
                <a:lnTo>
                  <a:pt x="300" y="34"/>
                </a:lnTo>
                <a:close/>
                <a:moveTo>
                  <a:pt x="333" y="334"/>
                </a:moveTo>
                <a:lnTo>
                  <a:pt x="0" y="334"/>
                </a:lnTo>
                <a:lnTo>
                  <a:pt x="0" y="0"/>
                </a:lnTo>
                <a:lnTo>
                  <a:pt x="333" y="0"/>
                </a:lnTo>
                <a:lnTo>
                  <a:pt x="333" y="334"/>
                </a:lnTo>
                <a:close/>
                <a:moveTo>
                  <a:pt x="267" y="167"/>
                </a:moveTo>
                <a:lnTo>
                  <a:pt x="67" y="167"/>
                </a:lnTo>
                <a:lnTo>
                  <a:pt x="67" y="200"/>
                </a:lnTo>
                <a:lnTo>
                  <a:pt x="267" y="200"/>
                </a:lnTo>
                <a:lnTo>
                  <a:pt x="267" y="167"/>
                </a:lnTo>
                <a:close/>
                <a:moveTo>
                  <a:pt x="267" y="267"/>
                </a:moveTo>
                <a:lnTo>
                  <a:pt x="67" y="267"/>
                </a:lnTo>
                <a:lnTo>
                  <a:pt x="67" y="234"/>
                </a:lnTo>
                <a:lnTo>
                  <a:pt x="267" y="234"/>
                </a:lnTo>
                <a:lnTo>
                  <a:pt x="267" y="2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Freeform 175">
            <a:extLst>
              <a:ext uri="{FF2B5EF4-FFF2-40B4-BE49-F238E27FC236}">
                <a16:creationId xmlns:a16="http://schemas.microsoft.com/office/drawing/2014/main" id="{C36BB896-9A0B-4674-839C-20FDF42F52C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76663" y="1127125"/>
            <a:ext cx="252413" cy="254000"/>
          </a:xfrm>
          <a:custGeom>
            <a:avLst/>
            <a:gdLst>
              <a:gd name="T0" fmla="*/ 300 w 334"/>
              <a:gd name="T1" fmla="*/ 34 h 334"/>
              <a:gd name="T2" fmla="*/ 34 w 334"/>
              <a:gd name="T3" fmla="*/ 34 h 334"/>
              <a:gd name="T4" fmla="*/ 34 w 334"/>
              <a:gd name="T5" fmla="*/ 300 h 334"/>
              <a:gd name="T6" fmla="*/ 300 w 334"/>
              <a:gd name="T7" fmla="*/ 300 h 334"/>
              <a:gd name="T8" fmla="*/ 300 w 334"/>
              <a:gd name="T9" fmla="*/ 34 h 334"/>
              <a:gd name="T10" fmla="*/ 334 w 334"/>
              <a:gd name="T11" fmla="*/ 334 h 334"/>
              <a:gd name="T12" fmla="*/ 0 w 334"/>
              <a:gd name="T13" fmla="*/ 334 h 334"/>
              <a:gd name="T14" fmla="*/ 0 w 334"/>
              <a:gd name="T15" fmla="*/ 0 h 334"/>
              <a:gd name="T16" fmla="*/ 334 w 334"/>
              <a:gd name="T17" fmla="*/ 0 h 334"/>
              <a:gd name="T18" fmla="*/ 334 w 334"/>
              <a:gd name="T19" fmla="*/ 334 h 334"/>
              <a:gd name="T20" fmla="*/ 184 w 334"/>
              <a:gd name="T21" fmla="*/ 84 h 334"/>
              <a:gd name="T22" fmla="*/ 150 w 334"/>
              <a:gd name="T23" fmla="*/ 84 h 334"/>
              <a:gd name="T24" fmla="*/ 150 w 334"/>
              <a:gd name="T25" fmla="*/ 117 h 334"/>
              <a:gd name="T26" fmla="*/ 184 w 334"/>
              <a:gd name="T27" fmla="*/ 117 h 334"/>
              <a:gd name="T28" fmla="*/ 184 w 334"/>
              <a:gd name="T29" fmla="*/ 84 h 334"/>
              <a:gd name="T30" fmla="*/ 184 w 334"/>
              <a:gd name="T31" fmla="*/ 250 h 334"/>
              <a:gd name="T32" fmla="*/ 150 w 334"/>
              <a:gd name="T33" fmla="*/ 250 h 334"/>
              <a:gd name="T34" fmla="*/ 150 w 334"/>
              <a:gd name="T35" fmla="*/ 150 h 334"/>
              <a:gd name="T36" fmla="*/ 184 w 334"/>
              <a:gd name="T37" fmla="*/ 150 h 334"/>
              <a:gd name="T38" fmla="*/ 184 w 334"/>
              <a:gd name="T39" fmla="*/ 25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4" h="334">
                <a:moveTo>
                  <a:pt x="300" y="34"/>
                </a:moveTo>
                <a:lnTo>
                  <a:pt x="34" y="34"/>
                </a:lnTo>
                <a:lnTo>
                  <a:pt x="34" y="300"/>
                </a:lnTo>
                <a:lnTo>
                  <a:pt x="300" y="300"/>
                </a:lnTo>
                <a:lnTo>
                  <a:pt x="300" y="34"/>
                </a:lnTo>
                <a:close/>
                <a:moveTo>
                  <a:pt x="334" y="334"/>
                </a:moveTo>
                <a:lnTo>
                  <a:pt x="0" y="334"/>
                </a:lnTo>
                <a:lnTo>
                  <a:pt x="0" y="0"/>
                </a:lnTo>
                <a:lnTo>
                  <a:pt x="334" y="0"/>
                </a:lnTo>
                <a:lnTo>
                  <a:pt x="334" y="334"/>
                </a:lnTo>
                <a:close/>
                <a:moveTo>
                  <a:pt x="184" y="84"/>
                </a:moveTo>
                <a:lnTo>
                  <a:pt x="150" y="84"/>
                </a:lnTo>
                <a:lnTo>
                  <a:pt x="150" y="117"/>
                </a:lnTo>
                <a:lnTo>
                  <a:pt x="184" y="117"/>
                </a:lnTo>
                <a:lnTo>
                  <a:pt x="184" y="84"/>
                </a:lnTo>
                <a:close/>
                <a:moveTo>
                  <a:pt x="184" y="250"/>
                </a:moveTo>
                <a:lnTo>
                  <a:pt x="150" y="250"/>
                </a:lnTo>
                <a:lnTo>
                  <a:pt x="150" y="150"/>
                </a:lnTo>
                <a:lnTo>
                  <a:pt x="184" y="150"/>
                </a:lnTo>
                <a:lnTo>
                  <a:pt x="184" y="2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F98A0AD2-EDB8-4DBB-A46F-C3E8D091462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75013" y="1165225"/>
            <a:ext cx="250825" cy="215900"/>
          </a:xfrm>
          <a:custGeom>
            <a:avLst/>
            <a:gdLst>
              <a:gd name="T0" fmla="*/ 300 w 333"/>
              <a:gd name="T1" fmla="*/ 250 h 284"/>
              <a:gd name="T2" fmla="*/ 233 w 333"/>
              <a:gd name="T3" fmla="*/ 250 h 284"/>
              <a:gd name="T4" fmla="*/ 233 w 333"/>
              <a:gd name="T5" fmla="*/ 34 h 284"/>
              <a:gd name="T6" fmla="*/ 300 w 333"/>
              <a:gd name="T7" fmla="*/ 34 h 284"/>
              <a:gd name="T8" fmla="*/ 300 w 333"/>
              <a:gd name="T9" fmla="*/ 250 h 284"/>
              <a:gd name="T10" fmla="*/ 200 w 333"/>
              <a:gd name="T11" fmla="*/ 84 h 284"/>
              <a:gd name="T12" fmla="*/ 33 w 333"/>
              <a:gd name="T13" fmla="*/ 84 h 284"/>
              <a:gd name="T14" fmla="*/ 33 w 333"/>
              <a:gd name="T15" fmla="*/ 34 h 284"/>
              <a:gd name="T16" fmla="*/ 200 w 333"/>
              <a:gd name="T17" fmla="*/ 34 h 284"/>
              <a:gd name="T18" fmla="*/ 200 w 333"/>
              <a:gd name="T19" fmla="*/ 84 h 284"/>
              <a:gd name="T20" fmla="*/ 200 w 333"/>
              <a:gd name="T21" fmla="*/ 167 h 284"/>
              <a:gd name="T22" fmla="*/ 33 w 333"/>
              <a:gd name="T23" fmla="*/ 167 h 284"/>
              <a:gd name="T24" fmla="*/ 33 w 333"/>
              <a:gd name="T25" fmla="*/ 117 h 284"/>
              <a:gd name="T26" fmla="*/ 200 w 333"/>
              <a:gd name="T27" fmla="*/ 117 h 284"/>
              <a:gd name="T28" fmla="*/ 200 w 333"/>
              <a:gd name="T29" fmla="*/ 167 h 284"/>
              <a:gd name="T30" fmla="*/ 200 w 333"/>
              <a:gd name="T31" fmla="*/ 250 h 284"/>
              <a:gd name="T32" fmla="*/ 33 w 333"/>
              <a:gd name="T33" fmla="*/ 250 h 284"/>
              <a:gd name="T34" fmla="*/ 33 w 333"/>
              <a:gd name="T35" fmla="*/ 200 h 284"/>
              <a:gd name="T36" fmla="*/ 200 w 333"/>
              <a:gd name="T37" fmla="*/ 200 h 284"/>
              <a:gd name="T38" fmla="*/ 200 w 333"/>
              <a:gd name="T39" fmla="*/ 250 h 284"/>
              <a:gd name="T40" fmla="*/ 0 w 333"/>
              <a:gd name="T41" fmla="*/ 284 h 284"/>
              <a:gd name="T42" fmla="*/ 333 w 333"/>
              <a:gd name="T43" fmla="*/ 284 h 284"/>
              <a:gd name="T44" fmla="*/ 333 w 333"/>
              <a:gd name="T45" fmla="*/ 0 h 284"/>
              <a:gd name="T46" fmla="*/ 0 w 333"/>
              <a:gd name="T47" fmla="*/ 0 h 284"/>
              <a:gd name="T48" fmla="*/ 0 w 333"/>
              <a:gd name="T49" fmla="*/ 284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284">
                <a:moveTo>
                  <a:pt x="300" y="250"/>
                </a:moveTo>
                <a:lnTo>
                  <a:pt x="233" y="250"/>
                </a:lnTo>
                <a:lnTo>
                  <a:pt x="233" y="34"/>
                </a:lnTo>
                <a:lnTo>
                  <a:pt x="300" y="34"/>
                </a:lnTo>
                <a:lnTo>
                  <a:pt x="300" y="250"/>
                </a:lnTo>
                <a:close/>
                <a:moveTo>
                  <a:pt x="200" y="84"/>
                </a:moveTo>
                <a:lnTo>
                  <a:pt x="33" y="84"/>
                </a:lnTo>
                <a:lnTo>
                  <a:pt x="33" y="34"/>
                </a:lnTo>
                <a:lnTo>
                  <a:pt x="200" y="34"/>
                </a:lnTo>
                <a:lnTo>
                  <a:pt x="200" y="84"/>
                </a:lnTo>
                <a:close/>
                <a:moveTo>
                  <a:pt x="200" y="167"/>
                </a:moveTo>
                <a:lnTo>
                  <a:pt x="33" y="167"/>
                </a:lnTo>
                <a:lnTo>
                  <a:pt x="33" y="117"/>
                </a:lnTo>
                <a:lnTo>
                  <a:pt x="200" y="117"/>
                </a:lnTo>
                <a:lnTo>
                  <a:pt x="200" y="167"/>
                </a:lnTo>
                <a:close/>
                <a:moveTo>
                  <a:pt x="200" y="250"/>
                </a:moveTo>
                <a:lnTo>
                  <a:pt x="33" y="250"/>
                </a:lnTo>
                <a:lnTo>
                  <a:pt x="33" y="200"/>
                </a:lnTo>
                <a:lnTo>
                  <a:pt x="200" y="200"/>
                </a:lnTo>
                <a:lnTo>
                  <a:pt x="200" y="250"/>
                </a:lnTo>
                <a:close/>
                <a:moveTo>
                  <a:pt x="0" y="284"/>
                </a:moveTo>
                <a:lnTo>
                  <a:pt x="333" y="284"/>
                </a:lnTo>
                <a:lnTo>
                  <a:pt x="333" y="0"/>
                </a:lnTo>
                <a:lnTo>
                  <a:pt x="0" y="0"/>
                </a:lnTo>
                <a:lnTo>
                  <a:pt x="0" y="2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B64E1153-27F4-485A-A2D2-DBCC914DF5A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71776" y="1127125"/>
            <a:ext cx="250825" cy="254000"/>
          </a:xfrm>
          <a:custGeom>
            <a:avLst/>
            <a:gdLst>
              <a:gd name="T0" fmla="*/ 300 w 333"/>
              <a:gd name="T1" fmla="*/ 300 h 334"/>
              <a:gd name="T2" fmla="*/ 233 w 333"/>
              <a:gd name="T3" fmla="*/ 300 h 334"/>
              <a:gd name="T4" fmla="*/ 233 w 333"/>
              <a:gd name="T5" fmla="*/ 34 h 334"/>
              <a:gd name="T6" fmla="*/ 300 w 333"/>
              <a:gd name="T7" fmla="*/ 34 h 334"/>
              <a:gd name="T8" fmla="*/ 300 w 333"/>
              <a:gd name="T9" fmla="*/ 300 h 334"/>
              <a:gd name="T10" fmla="*/ 200 w 333"/>
              <a:gd name="T11" fmla="*/ 100 h 334"/>
              <a:gd name="T12" fmla="*/ 33 w 333"/>
              <a:gd name="T13" fmla="*/ 100 h 334"/>
              <a:gd name="T14" fmla="*/ 33 w 333"/>
              <a:gd name="T15" fmla="*/ 34 h 334"/>
              <a:gd name="T16" fmla="*/ 200 w 333"/>
              <a:gd name="T17" fmla="*/ 34 h 334"/>
              <a:gd name="T18" fmla="*/ 200 w 333"/>
              <a:gd name="T19" fmla="*/ 100 h 334"/>
              <a:gd name="T20" fmla="*/ 200 w 333"/>
              <a:gd name="T21" fmla="*/ 200 h 334"/>
              <a:gd name="T22" fmla="*/ 33 w 333"/>
              <a:gd name="T23" fmla="*/ 200 h 334"/>
              <a:gd name="T24" fmla="*/ 33 w 333"/>
              <a:gd name="T25" fmla="*/ 134 h 334"/>
              <a:gd name="T26" fmla="*/ 200 w 333"/>
              <a:gd name="T27" fmla="*/ 134 h 334"/>
              <a:gd name="T28" fmla="*/ 200 w 333"/>
              <a:gd name="T29" fmla="*/ 200 h 334"/>
              <a:gd name="T30" fmla="*/ 200 w 333"/>
              <a:gd name="T31" fmla="*/ 300 h 334"/>
              <a:gd name="T32" fmla="*/ 33 w 333"/>
              <a:gd name="T33" fmla="*/ 300 h 334"/>
              <a:gd name="T34" fmla="*/ 33 w 333"/>
              <a:gd name="T35" fmla="*/ 234 h 334"/>
              <a:gd name="T36" fmla="*/ 200 w 333"/>
              <a:gd name="T37" fmla="*/ 234 h 334"/>
              <a:gd name="T38" fmla="*/ 200 w 333"/>
              <a:gd name="T39" fmla="*/ 300 h 334"/>
              <a:gd name="T40" fmla="*/ 0 w 333"/>
              <a:gd name="T41" fmla="*/ 334 h 334"/>
              <a:gd name="T42" fmla="*/ 333 w 333"/>
              <a:gd name="T43" fmla="*/ 334 h 334"/>
              <a:gd name="T44" fmla="*/ 333 w 333"/>
              <a:gd name="T45" fmla="*/ 0 h 334"/>
              <a:gd name="T46" fmla="*/ 0 w 333"/>
              <a:gd name="T47" fmla="*/ 0 h 334"/>
              <a:gd name="T48" fmla="*/ 0 w 333"/>
              <a:gd name="T49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4">
                <a:moveTo>
                  <a:pt x="300" y="300"/>
                </a:moveTo>
                <a:lnTo>
                  <a:pt x="233" y="300"/>
                </a:lnTo>
                <a:lnTo>
                  <a:pt x="233" y="34"/>
                </a:lnTo>
                <a:lnTo>
                  <a:pt x="300" y="34"/>
                </a:lnTo>
                <a:lnTo>
                  <a:pt x="300" y="300"/>
                </a:lnTo>
                <a:close/>
                <a:moveTo>
                  <a:pt x="200" y="100"/>
                </a:moveTo>
                <a:lnTo>
                  <a:pt x="33" y="100"/>
                </a:lnTo>
                <a:lnTo>
                  <a:pt x="33" y="34"/>
                </a:lnTo>
                <a:lnTo>
                  <a:pt x="200" y="34"/>
                </a:lnTo>
                <a:lnTo>
                  <a:pt x="200" y="100"/>
                </a:lnTo>
                <a:close/>
                <a:moveTo>
                  <a:pt x="200" y="200"/>
                </a:moveTo>
                <a:lnTo>
                  <a:pt x="33" y="200"/>
                </a:lnTo>
                <a:lnTo>
                  <a:pt x="33" y="134"/>
                </a:lnTo>
                <a:lnTo>
                  <a:pt x="200" y="134"/>
                </a:lnTo>
                <a:lnTo>
                  <a:pt x="200" y="200"/>
                </a:lnTo>
                <a:close/>
                <a:moveTo>
                  <a:pt x="200" y="300"/>
                </a:moveTo>
                <a:lnTo>
                  <a:pt x="33" y="300"/>
                </a:lnTo>
                <a:lnTo>
                  <a:pt x="33" y="234"/>
                </a:lnTo>
                <a:lnTo>
                  <a:pt x="200" y="234"/>
                </a:lnTo>
                <a:lnTo>
                  <a:pt x="200" y="300"/>
                </a:lnTo>
                <a:close/>
                <a:moveTo>
                  <a:pt x="0" y="334"/>
                </a:moveTo>
                <a:lnTo>
                  <a:pt x="333" y="334"/>
                </a:lnTo>
                <a:lnTo>
                  <a:pt x="333" y="0"/>
                </a:lnTo>
                <a:lnTo>
                  <a:pt x="0" y="0"/>
                </a:lnTo>
                <a:lnTo>
                  <a:pt x="0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Freeform 178">
            <a:extLst>
              <a:ext uri="{FF2B5EF4-FFF2-40B4-BE49-F238E27FC236}">
                <a16:creationId xmlns:a16="http://schemas.microsoft.com/office/drawing/2014/main" id="{082E85B3-9AF0-4042-8AB1-16CA232807A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68538" y="1127125"/>
            <a:ext cx="250825" cy="254000"/>
          </a:xfrm>
          <a:custGeom>
            <a:avLst/>
            <a:gdLst>
              <a:gd name="T0" fmla="*/ 300 w 334"/>
              <a:gd name="T1" fmla="*/ 34 h 334"/>
              <a:gd name="T2" fmla="*/ 34 w 334"/>
              <a:gd name="T3" fmla="*/ 34 h 334"/>
              <a:gd name="T4" fmla="*/ 34 w 334"/>
              <a:gd name="T5" fmla="*/ 300 h 334"/>
              <a:gd name="T6" fmla="*/ 300 w 334"/>
              <a:gd name="T7" fmla="*/ 300 h 334"/>
              <a:gd name="T8" fmla="*/ 300 w 334"/>
              <a:gd name="T9" fmla="*/ 34 h 334"/>
              <a:gd name="T10" fmla="*/ 334 w 334"/>
              <a:gd name="T11" fmla="*/ 334 h 334"/>
              <a:gd name="T12" fmla="*/ 0 w 334"/>
              <a:gd name="T13" fmla="*/ 334 h 334"/>
              <a:gd name="T14" fmla="*/ 0 w 334"/>
              <a:gd name="T15" fmla="*/ 0 h 334"/>
              <a:gd name="T16" fmla="*/ 334 w 334"/>
              <a:gd name="T17" fmla="*/ 0 h 334"/>
              <a:gd name="T18" fmla="*/ 334 w 334"/>
              <a:gd name="T19" fmla="*/ 334 h 334"/>
              <a:gd name="T20" fmla="*/ 108 w 334"/>
              <a:gd name="T21" fmla="*/ 198 h 334"/>
              <a:gd name="T22" fmla="*/ 143 w 334"/>
              <a:gd name="T23" fmla="*/ 163 h 334"/>
              <a:gd name="T24" fmla="*/ 108 w 334"/>
              <a:gd name="T25" fmla="*/ 127 h 334"/>
              <a:gd name="T26" fmla="*/ 132 w 334"/>
              <a:gd name="T27" fmla="*/ 104 h 334"/>
              <a:gd name="T28" fmla="*/ 167 w 334"/>
              <a:gd name="T29" fmla="*/ 139 h 334"/>
              <a:gd name="T30" fmla="*/ 202 w 334"/>
              <a:gd name="T31" fmla="*/ 104 h 334"/>
              <a:gd name="T32" fmla="*/ 226 w 334"/>
              <a:gd name="T33" fmla="*/ 127 h 334"/>
              <a:gd name="T34" fmla="*/ 191 w 334"/>
              <a:gd name="T35" fmla="*/ 163 h 334"/>
              <a:gd name="T36" fmla="*/ 226 w 334"/>
              <a:gd name="T37" fmla="*/ 198 h 334"/>
              <a:gd name="T38" fmla="*/ 202 w 334"/>
              <a:gd name="T39" fmla="*/ 222 h 334"/>
              <a:gd name="T40" fmla="*/ 167 w 334"/>
              <a:gd name="T41" fmla="*/ 186 h 334"/>
              <a:gd name="T42" fmla="*/ 132 w 334"/>
              <a:gd name="T43" fmla="*/ 222 h 334"/>
              <a:gd name="T44" fmla="*/ 108 w 334"/>
              <a:gd name="T45" fmla="*/ 198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4" h="334">
                <a:moveTo>
                  <a:pt x="300" y="34"/>
                </a:moveTo>
                <a:lnTo>
                  <a:pt x="34" y="34"/>
                </a:lnTo>
                <a:lnTo>
                  <a:pt x="34" y="300"/>
                </a:lnTo>
                <a:lnTo>
                  <a:pt x="300" y="300"/>
                </a:lnTo>
                <a:lnTo>
                  <a:pt x="300" y="34"/>
                </a:lnTo>
                <a:close/>
                <a:moveTo>
                  <a:pt x="334" y="334"/>
                </a:moveTo>
                <a:lnTo>
                  <a:pt x="0" y="334"/>
                </a:lnTo>
                <a:lnTo>
                  <a:pt x="0" y="0"/>
                </a:lnTo>
                <a:lnTo>
                  <a:pt x="334" y="0"/>
                </a:lnTo>
                <a:lnTo>
                  <a:pt x="334" y="334"/>
                </a:lnTo>
                <a:close/>
                <a:moveTo>
                  <a:pt x="108" y="198"/>
                </a:moveTo>
                <a:lnTo>
                  <a:pt x="143" y="163"/>
                </a:lnTo>
                <a:lnTo>
                  <a:pt x="108" y="127"/>
                </a:lnTo>
                <a:lnTo>
                  <a:pt x="132" y="104"/>
                </a:lnTo>
                <a:lnTo>
                  <a:pt x="167" y="139"/>
                </a:lnTo>
                <a:lnTo>
                  <a:pt x="202" y="104"/>
                </a:lnTo>
                <a:lnTo>
                  <a:pt x="226" y="127"/>
                </a:lnTo>
                <a:lnTo>
                  <a:pt x="191" y="163"/>
                </a:lnTo>
                <a:lnTo>
                  <a:pt x="226" y="198"/>
                </a:lnTo>
                <a:lnTo>
                  <a:pt x="202" y="222"/>
                </a:lnTo>
                <a:lnTo>
                  <a:pt x="167" y="186"/>
                </a:lnTo>
                <a:lnTo>
                  <a:pt x="132" y="222"/>
                </a:lnTo>
                <a:lnTo>
                  <a:pt x="108" y="1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Freeform 179">
            <a:extLst>
              <a:ext uri="{FF2B5EF4-FFF2-40B4-BE49-F238E27FC236}">
                <a16:creationId xmlns:a16="http://schemas.microsoft.com/office/drawing/2014/main" id="{B2B0E124-A214-4A19-8B14-40D598F69CF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65301" y="1254125"/>
            <a:ext cx="250825" cy="127000"/>
          </a:xfrm>
          <a:custGeom>
            <a:avLst/>
            <a:gdLst>
              <a:gd name="T0" fmla="*/ 50 w 333"/>
              <a:gd name="T1" fmla="*/ 0 h 167"/>
              <a:gd name="T2" fmla="*/ 100 w 333"/>
              <a:gd name="T3" fmla="*/ 50 h 167"/>
              <a:gd name="T4" fmla="*/ 50 w 333"/>
              <a:gd name="T5" fmla="*/ 100 h 167"/>
              <a:gd name="T6" fmla="*/ 0 w 333"/>
              <a:gd name="T7" fmla="*/ 50 h 167"/>
              <a:gd name="T8" fmla="*/ 50 w 333"/>
              <a:gd name="T9" fmla="*/ 0 h 167"/>
              <a:gd name="T10" fmla="*/ 50 w 333"/>
              <a:gd name="T11" fmla="*/ 33 h 167"/>
              <a:gd name="T12" fmla="*/ 33 w 333"/>
              <a:gd name="T13" fmla="*/ 50 h 167"/>
              <a:gd name="T14" fmla="*/ 50 w 333"/>
              <a:gd name="T15" fmla="*/ 67 h 167"/>
              <a:gd name="T16" fmla="*/ 66 w 333"/>
              <a:gd name="T17" fmla="*/ 50 h 167"/>
              <a:gd name="T18" fmla="*/ 50 w 333"/>
              <a:gd name="T19" fmla="*/ 33 h 167"/>
              <a:gd name="T20" fmla="*/ 333 w 333"/>
              <a:gd name="T21" fmla="*/ 133 h 167"/>
              <a:gd name="T22" fmla="*/ 0 w 333"/>
              <a:gd name="T23" fmla="*/ 133 h 167"/>
              <a:gd name="T24" fmla="*/ 0 w 333"/>
              <a:gd name="T25" fmla="*/ 167 h 167"/>
              <a:gd name="T26" fmla="*/ 333 w 333"/>
              <a:gd name="T27" fmla="*/ 167 h 167"/>
              <a:gd name="T28" fmla="*/ 333 w 333"/>
              <a:gd name="T29" fmla="*/ 133 h 167"/>
              <a:gd name="T30" fmla="*/ 333 w 333"/>
              <a:gd name="T31" fmla="*/ 0 h 167"/>
              <a:gd name="T32" fmla="*/ 133 w 333"/>
              <a:gd name="T33" fmla="*/ 0 h 167"/>
              <a:gd name="T34" fmla="*/ 133 w 333"/>
              <a:gd name="T35" fmla="*/ 33 h 167"/>
              <a:gd name="T36" fmla="*/ 333 w 333"/>
              <a:gd name="T37" fmla="*/ 33 h 167"/>
              <a:gd name="T38" fmla="*/ 333 w 333"/>
              <a:gd name="T39" fmla="*/ 0 h 167"/>
              <a:gd name="T40" fmla="*/ 333 w 333"/>
              <a:gd name="T41" fmla="*/ 100 h 167"/>
              <a:gd name="T42" fmla="*/ 133 w 333"/>
              <a:gd name="T43" fmla="*/ 100 h 167"/>
              <a:gd name="T44" fmla="*/ 133 w 333"/>
              <a:gd name="T45" fmla="*/ 67 h 167"/>
              <a:gd name="T46" fmla="*/ 333 w 333"/>
              <a:gd name="T47" fmla="*/ 67 h 167"/>
              <a:gd name="T48" fmla="*/ 333 w 333"/>
              <a:gd name="T49" fmla="*/ 10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167">
                <a:moveTo>
                  <a:pt x="50" y="0"/>
                </a:moveTo>
                <a:cubicBezTo>
                  <a:pt x="77" y="0"/>
                  <a:pt x="100" y="22"/>
                  <a:pt x="100" y="50"/>
                </a:cubicBezTo>
                <a:cubicBezTo>
                  <a:pt x="100" y="78"/>
                  <a:pt x="77" y="100"/>
                  <a:pt x="50" y="100"/>
                </a:cubicBezTo>
                <a:cubicBezTo>
                  <a:pt x="22" y="100"/>
                  <a:pt x="0" y="78"/>
                  <a:pt x="0" y="50"/>
                </a:cubicBezTo>
                <a:cubicBezTo>
                  <a:pt x="0" y="22"/>
                  <a:pt x="22" y="0"/>
                  <a:pt x="50" y="0"/>
                </a:cubicBezTo>
                <a:close/>
                <a:moveTo>
                  <a:pt x="50" y="33"/>
                </a:moveTo>
                <a:cubicBezTo>
                  <a:pt x="40" y="33"/>
                  <a:pt x="33" y="41"/>
                  <a:pt x="33" y="50"/>
                </a:cubicBezTo>
                <a:cubicBezTo>
                  <a:pt x="33" y="59"/>
                  <a:pt x="40" y="67"/>
                  <a:pt x="50" y="67"/>
                </a:cubicBezTo>
                <a:cubicBezTo>
                  <a:pt x="59" y="67"/>
                  <a:pt x="66" y="59"/>
                  <a:pt x="66" y="50"/>
                </a:cubicBezTo>
                <a:cubicBezTo>
                  <a:pt x="66" y="41"/>
                  <a:pt x="59" y="33"/>
                  <a:pt x="50" y="33"/>
                </a:cubicBezTo>
                <a:close/>
                <a:moveTo>
                  <a:pt x="333" y="133"/>
                </a:moveTo>
                <a:lnTo>
                  <a:pt x="0" y="133"/>
                </a:lnTo>
                <a:lnTo>
                  <a:pt x="0" y="167"/>
                </a:lnTo>
                <a:lnTo>
                  <a:pt x="333" y="167"/>
                </a:lnTo>
                <a:lnTo>
                  <a:pt x="333" y="133"/>
                </a:lnTo>
                <a:close/>
                <a:moveTo>
                  <a:pt x="333" y="0"/>
                </a:moveTo>
                <a:lnTo>
                  <a:pt x="133" y="0"/>
                </a:lnTo>
                <a:lnTo>
                  <a:pt x="133" y="33"/>
                </a:lnTo>
                <a:lnTo>
                  <a:pt x="333" y="33"/>
                </a:lnTo>
                <a:lnTo>
                  <a:pt x="333" y="0"/>
                </a:lnTo>
                <a:close/>
                <a:moveTo>
                  <a:pt x="333" y="100"/>
                </a:moveTo>
                <a:lnTo>
                  <a:pt x="133" y="100"/>
                </a:lnTo>
                <a:lnTo>
                  <a:pt x="133" y="67"/>
                </a:lnTo>
                <a:lnTo>
                  <a:pt x="333" y="67"/>
                </a:lnTo>
                <a:lnTo>
                  <a:pt x="333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Freeform 180">
            <a:extLst>
              <a:ext uri="{FF2B5EF4-FFF2-40B4-BE49-F238E27FC236}">
                <a16:creationId xmlns:a16="http://schemas.microsoft.com/office/drawing/2014/main" id="{ACBC9ED9-245F-4BF8-9533-7AEB9B6DD3F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62063" y="1127125"/>
            <a:ext cx="250825" cy="254000"/>
          </a:xfrm>
          <a:custGeom>
            <a:avLst/>
            <a:gdLst>
              <a:gd name="T0" fmla="*/ 50 w 333"/>
              <a:gd name="T1" fmla="*/ 234 h 334"/>
              <a:gd name="T2" fmla="*/ 100 w 333"/>
              <a:gd name="T3" fmla="*/ 284 h 334"/>
              <a:gd name="T4" fmla="*/ 50 w 333"/>
              <a:gd name="T5" fmla="*/ 334 h 334"/>
              <a:gd name="T6" fmla="*/ 0 w 333"/>
              <a:gd name="T7" fmla="*/ 284 h 334"/>
              <a:gd name="T8" fmla="*/ 50 w 333"/>
              <a:gd name="T9" fmla="*/ 234 h 334"/>
              <a:gd name="T10" fmla="*/ 50 w 333"/>
              <a:gd name="T11" fmla="*/ 267 h 334"/>
              <a:gd name="T12" fmla="*/ 33 w 333"/>
              <a:gd name="T13" fmla="*/ 284 h 334"/>
              <a:gd name="T14" fmla="*/ 50 w 333"/>
              <a:gd name="T15" fmla="*/ 300 h 334"/>
              <a:gd name="T16" fmla="*/ 67 w 333"/>
              <a:gd name="T17" fmla="*/ 284 h 334"/>
              <a:gd name="T18" fmla="*/ 50 w 333"/>
              <a:gd name="T19" fmla="*/ 267 h 334"/>
              <a:gd name="T20" fmla="*/ 50 w 333"/>
              <a:gd name="T21" fmla="*/ 0 h 334"/>
              <a:gd name="T22" fmla="*/ 100 w 333"/>
              <a:gd name="T23" fmla="*/ 50 h 334"/>
              <a:gd name="T24" fmla="*/ 50 w 333"/>
              <a:gd name="T25" fmla="*/ 100 h 334"/>
              <a:gd name="T26" fmla="*/ 0 w 333"/>
              <a:gd name="T27" fmla="*/ 50 h 334"/>
              <a:gd name="T28" fmla="*/ 50 w 333"/>
              <a:gd name="T29" fmla="*/ 0 h 334"/>
              <a:gd name="T30" fmla="*/ 50 w 333"/>
              <a:gd name="T31" fmla="*/ 34 h 334"/>
              <a:gd name="T32" fmla="*/ 33 w 333"/>
              <a:gd name="T33" fmla="*/ 50 h 334"/>
              <a:gd name="T34" fmla="*/ 50 w 333"/>
              <a:gd name="T35" fmla="*/ 67 h 334"/>
              <a:gd name="T36" fmla="*/ 67 w 333"/>
              <a:gd name="T37" fmla="*/ 50 h 334"/>
              <a:gd name="T38" fmla="*/ 50 w 333"/>
              <a:gd name="T39" fmla="*/ 34 h 334"/>
              <a:gd name="T40" fmla="*/ 50 w 333"/>
              <a:gd name="T41" fmla="*/ 117 h 334"/>
              <a:gd name="T42" fmla="*/ 100 w 333"/>
              <a:gd name="T43" fmla="*/ 167 h 334"/>
              <a:gd name="T44" fmla="*/ 50 w 333"/>
              <a:gd name="T45" fmla="*/ 217 h 334"/>
              <a:gd name="T46" fmla="*/ 0 w 333"/>
              <a:gd name="T47" fmla="*/ 167 h 334"/>
              <a:gd name="T48" fmla="*/ 50 w 333"/>
              <a:gd name="T49" fmla="*/ 117 h 334"/>
              <a:gd name="T50" fmla="*/ 50 w 333"/>
              <a:gd name="T51" fmla="*/ 150 h 334"/>
              <a:gd name="T52" fmla="*/ 33 w 333"/>
              <a:gd name="T53" fmla="*/ 167 h 334"/>
              <a:gd name="T54" fmla="*/ 50 w 333"/>
              <a:gd name="T55" fmla="*/ 184 h 334"/>
              <a:gd name="T56" fmla="*/ 67 w 333"/>
              <a:gd name="T57" fmla="*/ 167 h 334"/>
              <a:gd name="T58" fmla="*/ 50 w 333"/>
              <a:gd name="T59" fmla="*/ 150 h 334"/>
              <a:gd name="T60" fmla="*/ 333 w 333"/>
              <a:gd name="T61" fmla="*/ 267 h 334"/>
              <a:gd name="T62" fmla="*/ 133 w 333"/>
              <a:gd name="T63" fmla="*/ 267 h 334"/>
              <a:gd name="T64" fmla="*/ 133 w 333"/>
              <a:gd name="T65" fmla="*/ 300 h 334"/>
              <a:gd name="T66" fmla="*/ 333 w 333"/>
              <a:gd name="T67" fmla="*/ 300 h 334"/>
              <a:gd name="T68" fmla="*/ 333 w 333"/>
              <a:gd name="T69" fmla="*/ 267 h 334"/>
              <a:gd name="T70" fmla="*/ 333 w 333"/>
              <a:gd name="T71" fmla="*/ 34 h 334"/>
              <a:gd name="T72" fmla="*/ 133 w 333"/>
              <a:gd name="T73" fmla="*/ 34 h 334"/>
              <a:gd name="T74" fmla="*/ 133 w 333"/>
              <a:gd name="T75" fmla="*/ 67 h 334"/>
              <a:gd name="T76" fmla="*/ 333 w 333"/>
              <a:gd name="T77" fmla="*/ 67 h 334"/>
              <a:gd name="T78" fmla="*/ 333 w 333"/>
              <a:gd name="T79" fmla="*/ 34 h 334"/>
              <a:gd name="T80" fmla="*/ 333 w 333"/>
              <a:gd name="T81" fmla="*/ 184 h 334"/>
              <a:gd name="T82" fmla="*/ 133 w 333"/>
              <a:gd name="T83" fmla="*/ 184 h 334"/>
              <a:gd name="T84" fmla="*/ 133 w 333"/>
              <a:gd name="T85" fmla="*/ 150 h 334"/>
              <a:gd name="T86" fmla="*/ 333 w 333"/>
              <a:gd name="T87" fmla="*/ 150 h 334"/>
              <a:gd name="T88" fmla="*/ 333 w 333"/>
              <a:gd name="T89" fmla="*/ 18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3" h="334">
                <a:moveTo>
                  <a:pt x="50" y="234"/>
                </a:moveTo>
                <a:cubicBezTo>
                  <a:pt x="78" y="234"/>
                  <a:pt x="100" y="256"/>
                  <a:pt x="100" y="284"/>
                </a:cubicBezTo>
                <a:cubicBezTo>
                  <a:pt x="100" y="311"/>
                  <a:pt x="78" y="334"/>
                  <a:pt x="50" y="334"/>
                </a:cubicBezTo>
                <a:cubicBezTo>
                  <a:pt x="22" y="334"/>
                  <a:pt x="0" y="311"/>
                  <a:pt x="0" y="284"/>
                </a:cubicBezTo>
                <a:cubicBezTo>
                  <a:pt x="0" y="256"/>
                  <a:pt x="22" y="234"/>
                  <a:pt x="50" y="234"/>
                </a:cubicBezTo>
                <a:close/>
                <a:moveTo>
                  <a:pt x="50" y="267"/>
                </a:moveTo>
                <a:cubicBezTo>
                  <a:pt x="41" y="267"/>
                  <a:pt x="33" y="274"/>
                  <a:pt x="33" y="284"/>
                </a:cubicBezTo>
                <a:cubicBezTo>
                  <a:pt x="33" y="293"/>
                  <a:pt x="41" y="300"/>
                  <a:pt x="50" y="300"/>
                </a:cubicBezTo>
                <a:cubicBezTo>
                  <a:pt x="59" y="300"/>
                  <a:pt x="67" y="293"/>
                  <a:pt x="67" y="284"/>
                </a:cubicBezTo>
                <a:cubicBezTo>
                  <a:pt x="67" y="274"/>
                  <a:pt x="59" y="267"/>
                  <a:pt x="50" y="267"/>
                </a:cubicBezTo>
                <a:close/>
                <a:moveTo>
                  <a:pt x="50" y="0"/>
                </a:moveTo>
                <a:cubicBezTo>
                  <a:pt x="78" y="0"/>
                  <a:pt x="100" y="23"/>
                  <a:pt x="100" y="50"/>
                </a:cubicBezTo>
                <a:cubicBezTo>
                  <a:pt x="100" y="78"/>
                  <a:pt x="78" y="100"/>
                  <a:pt x="50" y="100"/>
                </a:cubicBezTo>
                <a:cubicBezTo>
                  <a:pt x="22" y="100"/>
                  <a:pt x="0" y="78"/>
                  <a:pt x="0" y="50"/>
                </a:cubicBezTo>
                <a:cubicBezTo>
                  <a:pt x="0" y="23"/>
                  <a:pt x="22" y="0"/>
                  <a:pt x="50" y="0"/>
                </a:cubicBezTo>
                <a:close/>
                <a:moveTo>
                  <a:pt x="50" y="34"/>
                </a:moveTo>
                <a:cubicBezTo>
                  <a:pt x="41" y="34"/>
                  <a:pt x="33" y="41"/>
                  <a:pt x="33" y="50"/>
                </a:cubicBezTo>
                <a:cubicBezTo>
                  <a:pt x="33" y="60"/>
                  <a:pt x="41" y="67"/>
                  <a:pt x="50" y="67"/>
                </a:cubicBezTo>
                <a:cubicBezTo>
                  <a:pt x="59" y="67"/>
                  <a:pt x="67" y="60"/>
                  <a:pt x="67" y="50"/>
                </a:cubicBezTo>
                <a:cubicBezTo>
                  <a:pt x="67" y="41"/>
                  <a:pt x="59" y="34"/>
                  <a:pt x="50" y="34"/>
                </a:cubicBezTo>
                <a:close/>
                <a:moveTo>
                  <a:pt x="50" y="117"/>
                </a:moveTo>
                <a:cubicBezTo>
                  <a:pt x="78" y="117"/>
                  <a:pt x="100" y="139"/>
                  <a:pt x="100" y="167"/>
                </a:cubicBezTo>
                <a:cubicBezTo>
                  <a:pt x="100" y="195"/>
                  <a:pt x="78" y="217"/>
                  <a:pt x="50" y="217"/>
                </a:cubicBezTo>
                <a:cubicBezTo>
                  <a:pt x="22" y="217"/>
                  <a:pt x="0" y="195"/>
                  <a:pt x="0" y="167"/>
                </a:cubicBezTo>
                <a:cubicBezTo>
                  <a:pt x="0" y="139"/>
                  <a:pt x="22" y="117"/>
                  <a:pt x="50" y="117"/>
                </a:cubicBezTo>
                <a:close/>
                <a:moveTo>
                  <a:pt x="50" y="150"/>
                </a:moveTo>
                <a:cubicBezTo>
                  <a:pt x="41" y="150"/>
                  <a:pt x="33" y="158"/>
                  <a:pt x="33" y="167"/>
                </a:cubicBezTo>
                <a:cubicBezTo>
                  <a:pt x="33" y="176"/>
                  <a:pt x="41" y="184"/>
                  <a:pt x="50" y="184"/>
                </a:cubicBezTo>
                <a:cubicBezTo>
                  <a:pt x="59" y="184"/>
                  <a:pt x="67" y="176"/>
                  <a:pt x="67" y="167"/>
                </a:cubicBezTo>
                <a:cubicBezTo>
                  <a:pt x="67" y="158"/>
                  <a:pt x="59" y="150"/>
                  <a:pt x="50" y="150"/>
                </a:cubicBezTo>
                <a:close/>
                <a:moveTo>
                  <a:pt x="333" y="267"/>
                </a:moveTo>
                <a:lnTo>
                  <a:pt x="133" y="267"/>
                </a:lnTo>
                <a:lnTo>
                  <a:pt x="133" y="300"/>
                </a:lnTo>
                <a:lnTo>
                  <a:pt x="333" y="300"/>
                </a:lnTo>
                <a:lnTo>
                  <a:pt x="333" y="267"/>
                </a:lnTo>
                <a:close/>
                <a:moveTo>
                  <a:pt x="333" y="34"/>
                </a:moveTo>
                <a:lnTo>
                  <a:pt x="133" y="34"/>
                </a:lnTo>
                <a:lnTo>
                  <a:pt x="133" y="67"/>
                </a:lnTo>
                <a:lnTo>
                  <a:pt x="333" y="67"/>
                </a:lnTo>
                <a:lnTo>
                  <a:pt x="333" y="34"/>
                </a:lnTo>
                <a:close/>
                <a:moveTo>
                  <a:pt x="333" y="184"/>
                </a:moveTo>
                <a:lnTo>
                  <a:pt x="133" y="184"/>
                </a:lnTo>
                <a:lnTo>
                  <a:pt x="133" y="150"/>
                </a:lnTo>
                <a:lnTo>
                  <a:pt x="333" y="150"/>
                </a:lnTo>
                <a:lnTo>
                  <a:pt x="333" y="1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040D60D7-9ED2-D74B-89B7-796E48DEC361}"/>
              </a:ext>
            </a:extLst>
          </p:cNvPr>
          <p:cNvSpPr txBox="1"/>
          <p:nvPr/>
        </p:nvSpPr>
        <p:spPr>
          <a:xfrm>
            <a:off x="0" y="6585856"/>
            <a:ext cx="62166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Icons courtesy of </a:t>
            </a:r>
            <a:r>
              <a:rPr lang="en-US" sz="1200" dirty="0" err="1">
                <a:latin typeface="Arial" panose="020B0604020202020204" pitchFamily="34" charset="0"/>
                <a:cs typeface="Arial" panose="020B0604020202020204" pitchFamily="34" charset="0"/>
              </a:rPr>
              <a:t>dribbble.com</a:t>
            </a:r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/shots/2888226-1800-Free-Minimal-Icon-Pack-20x20</a:t>
            </a:r>
          </a:p>
        </p:txBody>
      </p:sp>
    </p:spTree>
    <p:extLst>
      <p:ext uri="{BB962C8B-B14F-4D97-AF65-F5344CB8AC3E}">
        <p14:creationId xmlns:p14="http://schemas.microsoft.com/office/powerpoint/2010/main" val="364810013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 5">
            <a:extLst>
              <a:ext uri="{FF2B5EF4-FFF2-40B4-BE49-F238E27FC236}">
                <a16:creationId xmlns:a16="http://schemas.microsoft.com/office/drawing/2014/main" id="{08A03FA0-F3CC-471C-AC2D-58FB4DE9658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584951" y="6149976"/>
            <a:ext cx="298450" cy="300038"/>
          </a:xfrm>
          <a:custGeom>
            <a:avLst/>
            <a:gdLst>
              <a:gd name="T0" fmla="*/ 120 w 396"/>
              <a:gd name="T1" fmla="*/ 272 h 394"/>
              <a:gd name="T2" fmla="*/ 82 w 396"/>
              <a:gd name="T3" fmla="*/ 287 h 394"/>
              <a:gd name="T4" fmla="*/ 77 w 396"/>
              <a:gd name="T5" fmla="*/ 287 h 394"/>
              <a:gd name="T6" fmla="*/ 35 w 396"/>
              <a:gd name="T7" fmla="*/ 273 h 394"/>
              <a:gd name="T8" fmla="*/ 36 w 396"/>
              <a:gd name="T9" fmla="*/ 354 h 394"/>
              <a:gd name="T10" fmla="*/ 121 w 396"/>
              <a:gd name="T11" fmla="*/ 356 h 394"/>
              <a:gd name="T12" fmla="*/ 120 w 396"/>
              <a:gd name="T13" fmla="*/ 272 h 394"/>
              <a:gd name="T14" fmla="*/ 396 w 396"/>
              <a:gd name="T15" fmla="*/ 101 h 394"/>
              <a:gd name="T16" fmla="*/ 396 w 396"/>
              <a:gd name="T17" fmla="*/ 333 h 394"/>
              <a:gd name="T18" fmla="*/ 179 w 396"/>
              <a:gd name="T19" fmla="*/ 333 h 394"/>
              <a:gd name="T20" fmla="*/ 179 w 396"/>
              <a:gd name="T21" fmla="*/ 300 h 394"/>
              <a:gd name="T22" fmla="*/ 363 w 396"/>
              <a:gd name="T23" fmla="*/ 300 h 394"/>
              <a:gd name="T24" fmla="*/ 363 w 396"/>
              <a:gd name="T25" fmla="*/ 133 h 394"/>
              <a:gd name="T26" fmla="*/ 263 w 396"/>
              <a:gd name="T27" fmla="*/ 133 h 394"/>
              <a:gd name="T28" fmla="*/ 263 w 396"/>
              <a:gd name="T29" fmla="*/ 33 h 394"/>
              <a:gd name="T30" fmla="*/ 96 w 396"/>
              <a:gd name="T31" fmla="*/ 33 h 394"/>
              <a:gd name="T32" fmla="*/ 96 w 396"/>
              <a:gd name="T33" fmla="*/ 233 h 394"/>
              <a:gd name="T34" fmla="*/ 63 w 396"/>
              <a:gd name="T35" fmla="*/ 233 h 394"/>
              <a:gd name="T36" fmla="*/ 63 w 396"/>
              <a:gd name="T37" fmla="*/ 0 h 394"/>
              <a:gd name="T38" fmla="*/ 299 w 396"/>
              <a:gd name="T39" fmla="*/ 0 h 394"/>
              <a:gd name="T40" fmla="*/ 396 w 396"/>
              <a:gd name="T41" fmla="*/ 101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96" h="394">
                <a:moveTo>
                  <a:pt x="120" y="272"/>
                </a:moveTo>
                <a:cubicBezTo>
                  <a:pt x="105" y="268"/>
                  <a:pt x="91" y="275"/>
                  <a:pt x="82" y="287"/>
                </a:cubicBezTo>
                <a:cubicBezTo>
                  <a:pt x="80" y="289"/>
                  <a:pt x="78" y="289"/>
                  <a:pt x="77" y="287"/>
                </a:cubicBezTo>
                <a:cubicBezTo>
                  <a:pt x="67" y="275"/>
                  <a:pt x="51" y="268"/>
                  <a:pt x="35" y="273"/>
                </a:cubicBezTo>
                <a:cubicBezTo>
                  <a:pt x="9" y="282"/>
                  <a:pt x="0" y="321"/>
                  <a:pt x="36" y="354"/>
                </a:cubicBezTo>
                <a:cubicBezTo>
                  <a:pt x="73" y="389"/>
                  <a:pt x="79" y="394"/>
                  <a:pt x="121" y="356"/>
                </a:cubicBezTo>
                <a:cubicBezTo>
                  <a:pt x="159" y="321"/>
                  <a:pt x="149" y="279"/>
                  <a:pt x="120" y="272"/>
                </a:cubicBezTo>
                <a:close/>
                <a:moveTo>
                  <a:pt x="396" y="101"/>
                </a:moveTo>
                <a:lnTo>
                  <a:pt x="396" y="333"/>
                </a:lnTo>
                <a:lnTo>
                  <a:pt x="179" y="333"/>
                </a:lnTo>
                <a:lnTo>
                  <a:pt x="179" y="300"/>
                </a:lnTo>
                <a:lnTo>
                  <a:pt x="363" y="300"/>
                </a:lnTo>
                <a:lnTo>
                  <a:pt x="363" y="133"/>
                </a:lnTo>
                <a:lnTo>
                  <a:pt x="263" y="133"/>
                </a:lnTo>
                <a:lnTo>
                  <a:pt x="263" y="33"/>
                </a:lnTo>
                <a:lnTo>
                  <a:pt x="96" y="33"/>
                </a:lnTo>
                <a:lnTo>
                  <a:pt x="96" y="233"/>
                </a:lnTo>
                <a:lnTo>
                  <a:pt x="63" y="233"/>
                </a:lnTo>
                <a:lnTo>
                  <a:pt x="63" y="0"/>
                </a:lnTo>
                <a:lnTo>
                  <a:pt x="299" y="0"/>
                </a:lnTo>
                <a:lnTo>
                  <a:pt x="396" y="101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6">
            <a:extLst>
              <a:ext uri="{FF2B5EF4-FFF2-40B4-BE49-F238E27FC236}">
                <a16:creationId xmlns:a16="http://schemas.microsoft.com/office/drawing/2014/main" id="{4A259321-268E-4B4E-99AC-72A79514C3B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29338" y="6149976"/>
            <a:ext cx="250825" cy="254000"/>
          </a:xfrm>
          <a:custGeom>
            <a:avLst/>
            <a:gdLst>
              <a:gd name="T0" fmla="*/ 208 w 333"/>
              <a:gd name="T1" fmla="*/ 193 h 334"/>
              <a:gd name="T2" fmla="*/ 141 w 333"/>
              <a:gd name="T3" fmla="*/ 231 h 334"/>
              <a:gd name="T4" fmla="*/ 117 w 333"/>
              <a:gd name="T5" fmla="*/ 216 h 334"/>
              <a:gd name="T6" fmla="*/ 117 w 333"/>
              <a:gd name="T7" fmla="*/ 140 h 334"/>
              <a:gd name="T8" fmla="*/ 141 w 333"/>
              <a:gd name="T9" fmla="*/ 126 h 334"/>
              <a:gd name="T10" fmla="*/ 208 w 333"/>
              <a:gd name="T11" fmla="*/ 164 h 334"/>
              <a:gd name="T12" fmla="*/ 208 w 333"/>
              <a:gd name="T13" fmla="*/ 193 h 334"/>
              <a:gd name="T14" fmla="*/ 300 w 333"/>
              <a:gd name="T15" fmla="*/ 278 h 334"/>
              <a:gd name="T16" fmla="*/ 283 w 333"/>
              <a:gd name="T17" fmla="*/ 301 h 334"/>
              <a:gd name="T18" fmla="*/ 50 w 333"/>
              <a:gd name="T19" fmla="*/ 301 h 334"/>
              <a:gd name="T20" fmla="*/ 33 w 333"/>
              <a:gd name="T21" fmla="*/ 278 h 334"/>
              <a:gd name="T22" fmla="*/ 33 w 333"/>
              <a:gd name="T23" fmla="*/ 45 h 334"/>
              <a:gd name="T24" fmla="*/ 50 w 333"/>
              <a:gd name="T25" fmla="*/ 34 h 334"/>
              <a:gd name="T26" fmla="*/ 200 w 333"/>
              <a:gd name="T27" fmla="*/ 34 h 334"/>
              <a:gd name="T28" fmla="*/ 200 w 333"/>
              <a:gd name="T29" fmla="*/ 95 h 334"/>
              <a:gd name="T30" fmla="*/ 233 w 333"/>
              <a:gd name="T31" fmla="*/ 134 h 334"/>
              <a:gd name="T32" fmla="*/ 300 w 333"/>
              <a:gd name="T33" fmla="*/ 134 h 334"/>
              <a:gd name="T34" fmla="*/ 300 w 333"/>
              <a:gd name="T35" fmla="*/ 278 h 334"/>
              <a:gd name="T36" fmla="*/ 328 w 333"/>
              <a:gd name="T37" fmla="*/ 90 h 334"/>
              <a:gd name="T38" fmla="*/ 238 w 333"/>
              <a:gd name="T39" fmla="*/ 3 h 334"/>
              <a:gd name="T40" fmla="*/ 226 w 333"/>
              <a:gd name="T41" fmla="*/ 1 h 334"/>
              <a:gd name="T42" fmla="*/ 33 w 333"/>
              <a:gd name="T43" fmla="*/ 1 h 334"/>
              <a:gd name="T44" fmla="*/ 0 w 333"/>
              <a:gd name="T45" fmla="*/ 28 h 334"/>
              <a:gd name="T46" fmla="*/ 0 w 333"/>
              <a:gd name="T47" fmla="*/ 295 h 334"/>
              <a:gd name="T48" fmla="*/ 33 w 333"/>
              <a:gd name="T49" fmla="*/ 334 h 334"/>
              <a:gd name="T50" fmla="*/ 300 w 333"/>
              <a:gd name="T51" fmla="*/ 334 h 334"/>
              <a:gd name="T52" fmla="*/ 333 w 333"/>
              <a:gd name="T53" fmla="*/ 295 h 334"/>
              <a:gd name="T54" fmla="*/ 333 w 333"/>
              <a:gd name="T55" fmla="*/ 102 h 334"/>
              <a:gd name="T56" fmla="*/ 328 w 333"/>
              <a:gd name="T57" fmla="*/ 9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3" h="334">
                <a:moveTo>
                  <a:pt x="208" y="193"/>
                </a:moveTo>
                <a:lnTo>
                  <a:pt x="141" y="231"/>
                </a:lnTo>
                <a:cubicBezTo>
                  <a:pt x="130" y="237"/>
                  <a:pt x="117" y="229"/>
                  <a:pt x="117" y="216"/>
                </a:cubicBezTo>
                <a:lnTo>
                  <a:pt x="117" y="140"/>
                </a:lnTo>
                <a:cubicBezTo>
                  <a:pt x="117" y="128"/>
                  <a:pt x="130" y="120"/>
                  <a:pt x="141" y="126"/>
                </a:cubicBezTo>
                <a:lnTo>
                  <a:pt x="208" y="164"/>
                </a:lnTo>
                <a:cubicBezTo>
                  <a:pt x="219" y="170"/>
                  <a:pt x="219" y="186"/>
                  <a:pt x="208" y="193"/>
                </a:cubicBezTo>
                <a:close/>
                <a:moveTo>
                  <a:pt x="300" y="278"/>
                </a:moveTo>
                <a:cubicBezTo>
                  <a:pt x="300" y="288"/>
                  <a:pt x="292" y="301"/>
                  <a:pt x="283" y="301"/>
                </a:cubicBezTo>
                <a:lnTo>
                  <a:pt x="50" y="301"/>
                </a:lnTo>
                <a:cubicBezTo>
                  <a:pt x="41" y="301"/>
                  <a:pt x="33" y="288"/>
                  <a:pt x="33" y="278"/>
                </a:cubicBezTo>
                <a:lnTo>
                  <a:pt x="33" y="45"/>
                </a:lnTo>
                <a:cubicBezTo>
                  <a:pt x="33" y="36"/>
                  <a:pt x="41" y="34"/>
                  <a:pt x="50" y="34"/>
                </a:cubicBezTo>
                <a:lnTo>
                  <a:pt x="200" y="34"/>
                </a:lnTo>
                <a:lnTo>
                  <a:pt x="200" y="95"/>
                </a:lnTo>
                <a:cubicBezTo>
                  <a:pt x="200" y="114"/>
                  <a:pt x="215" y="134"/>
                  <a:pt x="233" y="134"/>
                </a:cubicBezTo>
                <a:lnTo>
                  <a:pt x="300" y="134"/>
                </a:lnTo>
                <a:lnTo>
                  <a:pt x="300" y="278"/>
                </a:lnTo>
                <a:close/>
                <a:moveTo>
                  <a:pt x="328" y="90"/>
                </a:moveTo>
                <a:lnTo>
                  <a:pt x="238" y="3"/>
                </a:lnTo>
                <a:cubicBezTo>
                  <a:pt x="235" y="0"/>
                  <a:pt x="231" y="1"/>
                  <a:pt x="226" y="1"/>
                </a:cubicBezTo>
                <a:lnTo>
                  <a:pt x="33" y="1"/>
                </a:lnTo>
                <a:cubicBezTo>
                  <a:pt x="15" y="1"/>
                  <a:pt x="0" y="10"/>
                  <a:pt x="0" y="28"/>
                </a:cubicBezTo>
                <a:lnTo>
                  <a:pt x="0" y="295"/>
                </a:lnTo>
                <a:cubicBezTo>
                  <a:pt x="0" y="314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4"/>
                  <a:pt x="333" y="295"/>
                </a:cubicBezTo>
                <a:lnTo>
                  <a:pt x="333" y="102"/>
                </a:lnTo>
                <a:cubicBezTo>
                  <a:pt x="333" y="98"/>
                  <a:pt x="331" y="93"/>
                  <a:pt x="328" y="9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7">
            <a:extLst>
              <a:ext uri="{FF2B5EF4-FFF2-40B4-BE49-F238E27FC236}">
                <a16:creationId xmlns:a16="http://schemas.microsoft.com/office/drawing/2014/main" id="{A5EAC7E0-698B-4AB9-8806-C7E9F6973CF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55301" y="5643563"/>
            <a:ext cx="176213" cy="252413"/>
          </a:xfrm>
          <a:custGeom>
            <a:avLst/>
            <a:gdLst>
              <a:gd name="T0" fmla="*/ 133 w 233"/>
              <a:gd name="T1" fmla="*/ 183 h 333"/>
              <a:gd name="T2" fmla="*/ 167 w 233"/>
              <a:gd name="T3" fmla="*/ 183 h 333"/>
              <a:gd name="T4" fmla="*/ 167 w 233"/>
              <a:gd name="T5" fmla="*/ 217 h 333"/>
              <a:gd name="T6" fmla="*/ 133 w 233"/>
              <a:gd name="T7" fmla="*/ 217 h 333"/>
              <a:gd name="T8" fmla="*/ 133 w 233"/>
              <a:gd name="T9" fmla="*/ 250 h 333"/>
              <a:gd name="T10" fmla="*/ 100 w 233"/>
              <a:gd name="T11" fmla="*/ 250 h 333"/>
              <a:gd name="T12" fmla="*/ 100 w 233"/>
              <a:gd name="T13" fmla="*/ 217 h 333"/>
              <a:gd name="T14" fmla="*/ 67 w 233"/>
              <a:gd name="T15" fmla="*/ 217 h 333"/>
              <a:gd name="T16" fmla="*/ 67 w 233"/>
              <a:gd name="T17" fmla="*/ 183 h 333"/>
              <a:gd name="T18" fmla="*/ 100 w 233"/>
              <a:gd name="T19" fmla="*/ 183 h 333"/>
              <a:gd name="T20" fmla="*/ 100 w 233"/>
              <a:gd name="T21" fmla="*/ 150 h 333"/>
              <a:gd name="T22" fmla="*/ 133 w 233"/>
              <a:gd name="T23" fmla="*/ 150 h 333"/>
              <a:gd name="T24" fmla="*/ 133 w 233"/>
              <a:gd name="T25" fmla="*/ 183 h 333"/>
              <a:gd name="T26" fmla="*/ 200 w 233"/>
              <a:gd name="T27" fmla="*/ 300 h 333"/>
              <a:gd name="T28" fmla="*/ 33 w 233"/>
              <a:gd name="T29" fmla="*/ 300 h 333"/>
              <a:gd name="T30" fmla="*/ 33 w 233"/>
              <a:gd name="T31" fmla="*/ 67 h 333"/>
              <a:gd name="T32" fmla="*/ 50 w 233"/>
              <a:gd name="T33" fmla="*/ 67 h 333"/>
              <a:gd name="T34" fmla="*/ 50 w 233"/>
              <a:gd name="T35" fmla="*/ 100 h 333"/>
              <a:gd name="T36" fmla="*/ 183 w 233"/>
              <a:gd name="T37" fmla="*/ 100 h 333"/>
              <a:gd name="T38" fmla="*/ 183 w 233"/>
              <a:gd name="T39" fmla="*/ 67 h 333"/>
              <a:gd name="T40" fmla="*/ 200 w 233"/>
              <a:gd name="T41" fmla="*/ 67 h 333"/>
              <a:gd name="T42" fmla="*/ 200 w 233"/>
              <a:gd name="T43" fmla="*/ 300 h 333"/>
              <a:gd name="T44" fmla="*/ 83 w 233"/>
              <a:gd name="T45" fmla="*/ 33 h 333"/>
              <a:gd name="T46" fmla="*/ 150 w 233"/>
              <a:gd name="T47" fmla="*/ 33 h 333"/>
              <a:gd name="T48" fmla="*/ 150 w 233"/>
              <a:gd name="T49" fmla="*/ 67 h 333"/>
              <a:gd name="T50" fmla="*/ 83 w 233"/>
              <a:gd name="T51" fmla="*/ 67 h 333"/>
              <a:gd name="T52" fmla="*/ 83 w 233"/>
              <a:gd name="T53" fmla="*/ 33 h 333"/>
              <a:gd name="T54" fmla="*/ 183 w 233"/>
              <a:gd name="T55" fmla="*/ 33 h 333"/>
              <a:gd name="T56" fmla="*/ 183 w 233"/>
              <a:gd name="T57" fmla="*/ 0 h 333"/>
              <a:gd name="T58" fmla="*/ 50 w 233"/>
              <a:gd name="T59" fmla="*/ 0 h 333"/>
              <a:gd name="T60" fmla="*/ 50 w 233"/>
              <a:gd name="T61" fmla="*/ 33 h 333"/>
              <a:gd name="T62" fmla="*/ 0 w 233"/>
              <a:gd name="T63" fmla="*/ 33 h 333"/>
              <a:gd name="T64" fmla="*/ 0 w 233"/>
              <a:gd name="T65" fmla="*/ 333 h 333"/>
              <a:gd name="T66" fmla="*/ 233 w 233"/>
              <a:gd name="T67" fmla="*/ 333 h 333"/>
              <a:gd name="T68" fmla="*/ 233 w 233"/>
              <a:gd name="T69" fmla="*/ 33 h 333"/>
              <a:gd name="T70" fmla="*/ 183 w 233"/>
              <a:gd name="T71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3" h="333">
                <a:moveTo>
                  <a:pt x="133" y="183"/>
                </a:moveTo>
                <a:lnTo>
                  <a:pt x="167" y="183"/>
                </a:lnTo>
                <a:lnTo>
                  <a:pt x="167" y="217"/>
                </a:lnTo>
                <a:lnTo>
                  <a:pt x="133" y="217"/>
                </a:lnTo>
                <a:lnTo>
                  <a:pt x="133" y="250"/>
                </a:lnTo>
                <a:lnTo>
                  <a:pt x="100" y="250"/>
                </a:lnTo>
                <a:lnTo>
                  <a:pt x="100" y="217"/>
                </a:lnTo>
                <a:lnTo>
                  <a:pt x="67" y="217"/>
                </a:lnTo>
                <a:lnTo>
                  <a:pt x="67" y="183"/>
                </a:lnTo>
                <a:lnTo>
                  <a:pt x="100" y="183"/>
                </a:lnTo>
                <a:lnTo>
                  <a:pt x="100" y="150"/>
                </a:lnTo>
                <a:lnTo>
                  <a:pt x="133" y="150"/>
                </a:lnTo>
                <a:lnTo>
                  <a:pt x="133" y="183"/>
                </a:lnTo>
                <a:close/>
                <a:moveTo>
                  <a:pt x="200" y="300"/>
                </a:moveTo>
                <a:lnTo>
                  <a:pt x="33" y="300"/>
                </a:lnTo>
                <a:lnTo>
                  <a:pt x="33" y="67"/>
                </a:lnTo>
                <a:lnTo>
                  <a:pt x="50" y="67"/>
                </a:lnTo>
                <a:lnTo>
                  <a:pt x="50" y="100"/>
                </a:lnTo>
                <a:lnTo>
                  <a:pt x="183" y="100"/>
                </a:lnTo>
                <a:lnTo>
                  <a:pt x="183" y="67"/>
                </a:lnTo>
                <a:lnTo>
                  <a:pt x="200" y="67"/>
                </a:lnTo>
                <a:lnTo>
                  <a:pt x="200" y="300"/>
                </a:lnTo>
                <a:close/>
                <a:moveTo>
                  <a:pt x="83" y="33"/>
                </a:moveTo>
                <a:lnTo>
                  <a:pt x="150" y="33"/>
                </a:lnTo>
                <a:lnTo>
                  <a:pt x="150" y="67"/>
                </a:lnTo>
                <a:lnTo>
                  <a:pt x="83" y="67"/>
                </a:lnTo>
                <a:lnTo>
                  <a:pt x="83" y="33"/>
                </a:lnTo>
                <a:close/>
                <a:moveTo>
                  <a:pt x="183" y="33"/>
                </a:moveTo>
                <a:lnTo>
                  <a:pt x="183" y="0"/>
                </a:lnTo>
                <a:lnTo>
                  <a:pt x="50" y="0"/>
                </a:lnTo>
                <a:lnTo>
                  <a:pt x="50" y="33"/>
                </a:lnTo>
                <a:lnTo>
                  <a:pt x="0" y="33"/>
                </a:lnTo>
                <a:lnTo>
                  <a:pt x="0" y="333"/>
                </a:lnTo>
                <a:lnTo>
                  <a:pt x="233" y="333"/>
                </a:lnTo>
                <a:lnTo>
                  <a:pt x="233" y="33"/>
                </a:lnTo>
                <a:lnTo>
                  <a:pt x="18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8">
            <a:extLst>
              <a:ext uri="{FF2B5EF4-FFF2-40B4-BE49-F238E27FC236}">
                <a16:creationId xmlns:a16="http://schemas.microsoft.com/office/drawing/2014/main" id="{97AC073E-6CB9-46A7-9CFF-1BC7F5658C6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52063" y="5643563"/>
            <a:ext cx="176213" cy="252413"/>
          </a:xfrm>
          <a:custGeom>
            <a:avLst/>
            <a:gdLst>
              <a:gd name="T0" fmla="*/ 200 w 234"/>
              <a:gd name="T1" fmla="*/ 67 h 333"/>
              <a:gd name="T2" fmla="*/ 184 w 234"/>
              <a:gd name="T3" fmla="*/ 67 h 333"/>
              <a:gd name="T4" fmla="*/ 184 w 234"/>
              <a:gd name="T5" fmla="*/ 100 h 333"/>
              <a:gd name="T6" fmla="*/ 50 w 234"/>
              <a:gd name="T7" fmla="*/ 100 h 333"/>
              <a:gd name="T8" fmla="*/ 50 w 234"/>
              <a:gd name="T9" fmla="*/ 67 h 333"/>
              <a:gd name="T10" fmla="*/ 34 w 234"/>
              <a:gd name="T11" fmla="*/ 67 h 333"/>
              <a:gd name="T12" fmla="*/ 34 w 234"/>
              <a:gd name="T13" fmla="*/ 300 h 333"/>
              <a:gd name="T14" fmla="*/ 200 w 234"/>
              <a:gd name="T15" fmla="*/ 300 h 333"/>
              <a:gd name="T16" fmla="*/ 200 w 234"/>
              <a:gd name="T17" fmla="*/ 67 h 333"/>
              <a:gd name="T18" fmla="*/ 84 w 234"/>
              <a:gd name="T19" fmla="*/ 67 h 333"/>
              <a:gd name="T20" fmla="*/ 150 w 234"/>
              <a:gd name="T21" fmla="*/ 67 h 333"/>
              <a:gd name="T22" fmla="*/ 150 w 234"/>
              <a:gd name="T23" fmla="*/ 33 h 333"/>
              <a:gd name="T24" fmla="*/ 84 w 234"/>
              <a:gd name="T25" fmla="*/ 33 h 333"/>
              <a:gd name="T26" fmla="*/ 84 w 234"/>
              <a:gd name="T27" fmla="*/ 67 h 333"/>
              <a:gd name="T28" fmla="*/ 234 w 234"/>
              <a:gd name="T29" fmla="*/ 33 h 333"/>
              <a:gd name="T30" fmla="*/ 234 w 234"/>
              <a:gd name="T31" fmla="*/ 333 h 333"/>
              <a:gd name="T32" fmla="*/ 0 w 234"/>
              <a:gd name="T33" fmla="*/ 333 h 333"/>
              <a:gd name="T34" fmla="*/ 0 w 234"/>
              <a:gd name="T35" fmla="*/ 33 h 333"/>
              <a:gd name="T36" fmla="*/ 50 w 234"/>
              <a:gd name="T37" fmla="*/ 33 h 333"/>
              <a:gd name="T38" fmla="*/ 50 w 234"/>
              <a:gd name="T39" fmla="*/ 0 h 333"/>
              <a:gd name="T40" fmla="*/ 184 w 234"/>
              <a:gd name="T41" fmla="*/ 0 h 333"/>
              <a:gd name="T42" fmla="*/ 184 w 234"/>
              <a:gd name="T43" fmla="*/ 33 h 333"/>
              <a:gd name="T44" fmla="*/ 234 w 234"/>
              <a:gd name="T45" fmla="*/ 33 h 333"/>
              <a:gd name="T46" fmla="*/ 152 w 234"/>
              <a:gd name="T47" fmla="*/ 136 h 333"/>
              <a:gd name="T48" fmla="*/ 176 w 234"/>
              <a:gd name="T49" fmla="*/ 160 h 333"/>
              <a:gd name="T50" fmla="*/ 105 w 234"/>
              <a:gd name="T51" fmla="*/ 231 h 333"/>
              <a:gd name="T52" fmla="*/ 58 w 234"/>
              <a:gd name="T53" fmla="*/ 183 h 333"/>
              <a:gd name="T54" fmla="*/ 82 w 234"/>
              <a:gd name="T55" fmla="*/ 160 h 333"/>
              <a:gd name="T56" fmla="*/ 105 w 234"/>
              <a:gd name="T57" fmla="*/ 183 h 333"/>
              <a:gd name="T58" fmla="*/ 152 w 234"/>
              <a:gd name="T59" fmla="*/ 13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34" h="333">
                <a:moveTo>
                  <a:pt x="200" y="67"/>
                </a:moveTo>
                <a:lnTo>
                  <a:pt x="184" y="67"/>
                </a:lnTo>
                <a:lnTo>
                  <a:pt x="184" y="100"/>
                </a:lnTo>
                <a:lnTo>
                  <a:pt x="50" y="100"/>
                </a:lnTo>
                <a:lnTo>
                  <a:pt x="50" y="67"/>
                </a:lnTo>
                <a:lnTo>
                  <a:pt x="34" y="67"/>
                </a:lnTo>
                <a:lnTo>
                  <a:pt x="34" y="300"/>
                </a:lnTo>
                <a:lnTo>
                  <a:pt x="200" y="300"/>
                </a:lnTo>
                <a:lnTo>
                  <a:pt x="200" y="67"/>
                </a:lnTo>
                <a:close/>
                <a:moveTo>
                  <a:pt x="84" y="67"/>
                </a:moveTo>
                <a:lnTo>
                  <a:pt x="150" y="67"/>
                </a:lnTo>
                <a:lnTo>
                  <a:pt x="150" y="33"/>
                </a:lnTo>
                <a:lnTo>
                  <a:pt x="84" y="33"/>
                </a:lnTo>
                <a:lnTo>
                  <a:pt x="84" y="67"/>
                </a:lnTo>
                <a:close/>
                <a:moveTo>
                  <a:pt x="234" y="33"/>
                </a:moveTo>
                <a:lnTo>
                  <a:pt x="234" y="333"/>
                </a:lnTo>
                <a:lnTo>
                  <a:pt x="0" y="333"/>
                </a:lnTo>
                <a:lnTo>
                  <a:pt x="0" y="33"/>
                </a:lnTo>
                <a:lnTo>
                  <a:pt x="50" y="33"/>
                </a:lnTo>
                <a:lnTo>
                  <a:pt x="50" y="0"/>
                </a:lnTo>
                <a:lnTo>
                  <a:pt x="184" y="0"/>
                </a:lnTo>
                <a:lnTo>
                  <a:pt x="184" y="33"/>
                </a:lnTo>
                <a:lnTo>
                  <a:pt x="234" y="33"/>
                </a:lnTo>
                <a:close/>
                <a:moveTo>
                  <a:pt x="152" y="136"/>
                </a:moveTo>
                <a:lnTo>
                  <a:pt x="176" y="160"/>
                </a:lnTo>
                <a:lnTo>
                  <a:pt x="105" y="231"/>
                </a:lnTo>
                <a:lnTo>
                  <a:pt x="58" y="183"/>
                </a:lnTo>
                <a:lnTo>
                  <a:pt x="82" y="160"/>
                </a:lnTo>
                <a:lnTo>
                  <a:pt x="105" y="183"/>
                </a:lnTo>
                <a:lnTo>
                  <a:pt x="152" y="1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9">
            <a:extLst>
              <a:ext uri="{FF2B5EF4-FFF2-40B4-BE49-F238E27FC236}">
                <a16:creationId xmlns:a16="http://schemas.microsoft.com/office/drawing/2014/main" id="{C009BCB8-2424-4A2F-9581-50D06F7C33A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50413" y="5643563"/>
            <a:ext cx="174625" cy="252413"/>
          </a:xfrm>
          <a:custGeom>
            <a:avLst/>
            <a:gdLst>
              <a:gd name="T0" fmla="*/ 200 w 233"/>
              <a:gd name="T1" fmla="*/ 75 h 333"/>
              <a:gd name="T2" fmla="*/ 191 w 233"/>
              <a:gd name="T3" fmla="*/ 67 h 333"/>
              <a:gd name="T4" fmla="*/ 183 w 233"/>
              <a:gd name="T5" fmla="*/ 67 h 333"/>
              <a:gd name="T6" fmla="*/ 150 w 233"/>
              <a:gd name="T7" fmla="*/ 100 h 333"/>
              <a:gd name="T8" fmla="*/ 83 w 233"/>
              <a:gd name="T9" fmla="*/ 100 h 333"/>
              <a:gd name="T10" fmla="*/ 50 w 233"/>
              <a:gd name="T11" fmla="*/ 67 h 333"/>
              <a:gd name="T12" fmla="*/ 41 w 233"/>
              <a:gd name="T13" fmla="*/ 67 h 333"/>
              <a:gd name="T14" fmla="*/ 33 w 233"/>
              <a:gd name="T15" fmla="*/ 75 h 333"/>
              <a:gd name="T16" fmla="*/ 33 w 233"/>
              <a:gd name="T17" fmla="*/ 283 h 333"/>
              <a:gd name="T18" fmla="*/ 50 w 233"/>
              <a:gd name="T19" fmla="*/ 300 h 333"/>
              <a:gd name="T20" fmla="*/ 183 w 233"/>
              <a:gd name="T21" fmla="*/ 300 h 333"/>
              <a:gd name="T22" fmla="*/ 200 w 233"/>
              <a:gd name="T23" fmla="*/ 283 h 333"/>
              <a:gd name="T24" fmla="*/ 200 w 233"/>
              <a:gd name="T25" fmla="*/ 75 h 333"/>
              <a:gd name="T26" fmla="*/ 83 w 233"/>
              <a:gd name="T27" fmla="*/ 50 h 333"/>
              <a:gd name="T28" fmla="*/ 100 w 233"/>
              <a:gd name="T29" fmla="*/ 67 h 333"/>
              <a:gd name="T30" fmla="*/ 133 w 233"/>
              <a:gd name="T31" fmla="*/ 67 h 333"/>
              <a:gd name="T32" fmla="*/ 150 w 233"/>
              <a:gd name="T33" fmla="*/ 50 h 333"/>
              <a:gd name="T34" fmla="*/ 133 w 233"/>
              <a:gd name="T35" fmla="*/ 33 h 333"/>
              <a:gd name="T36" fmla="*/ 100 w 233"/>
              <a:gd name="T37" fmla="*/ 33 h 333"/>
              <a:gd name="T38" fmla="*/ 83 w 233"/>
              <a:gd name="T39" fmla="*/ 50 h 333"/>
              <a:gd name="T40" fmla="*/ 233 w 233"/>
              <a:gd name="T41" fmla="*/ 67 h 333"/>
              <a:gd name="T42" fmla="*/ 233 w 233"/>
              <a:gd name="T43" fmla="*/ 300 h 333"/>
              <a:gd name="T44" fmla="*/ 200 w 233"/>
              <a:gd name="T45" fmla="*/ 333 h 333"/>
              <a:gd name="T46" fmla="*/ 33 w 233"/>
              <a:gd name="T47" fmla="*/ 333 h 333"/>
              <a:gd name="T48" fmla="*/ 0 w 233"/>
              <a:gd name="T49" fmla="*/ 300 h 333"/>
              <a:gd name="T50" fmla="*/ 0 w 233"/>
              <a:gd name="T51" fmla="*/ 67 h 333"/>
              <a:gd name="T52" fmla="*/ 33 w 233"/>
              <a:gd name="T53" fmla="*/ 33 h 333"/>
              <a:gd name="T54" fmla="*/ 50 w 233"/>
              <a:gd name="T55" fmla="*/ 33 h 333"/>
              <a:gd name="T56" fmla="*/ 83 w 233"/>
              <a:gd name="T57" fmla="*/ 0 h 333"/>
              <a:gd name="T58" fmla="*/ 150 w 233"/>
              <a:gd name="T59" fmla="*/ 0 h 333"/>
              <a:gd name="T60" fmla="*/ 183 w 233"/>
              <a:gd name="T61" fmla="*/ 33 h 333"/>
              <a:gd name="T62" fmla="*/ 200 w 233"/>
              <a:gd name="T63" fmla="*/ 33 h 333"/>
              <a:gd name="T64" fmla="*/ 233 w 233"/>
              <a:gd name="T65" fmla="*/ 67 h 333"/>
              <a:gd name="T66" fmla="*/ 163 w 233"/>
              <a:gd name="T67" fmla="*/ 148 h 333"/>
              <a:gd name="T68" fmla="*/ 163 w 233"/>
              <a:gd name="T69" fmla="*/ 172 h 333"/>
              <a:gd name="T70" fmla="*/ 104 w 233"/>
              <a:gd name="T71" fmla="*/ 231 h 333"/>
              <a:gd name="T72" fmla="*/ 69 w 233"/>
              <a:gd name="T73" fmla="*/ 195 h 333"/>
              <a:gd name="T74" fmla="*/ 69 w 233"/>
              <a:gd name="T75" fmla="*/ 172 h 333"/>
              <a:gd name="T76" fmla="*/ 93 w 233"/>
              <a:gd name="T77" fmla="*/ 172 h 333"/>
              <a:gd name="T78" fmla="*/ 104 w 233"/>
              <a:gd name="T79" fmla="*/ 183 h 333"/>
              <a:gd name="T80" fmla="*/ 140 w 233"/>
              <a:gd name="T81" fmla="*/ 148 h 333"/>
              <a:gd name="T82" fmla="*/ 163 w 233"/>
              <a:gd name="T83" fmla="*/ 14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3" h="333">
                <a:moveTo>
                  <a:pt x="200" y="75"/>
                </a:moveTo>
                <a:cubicBezTo>
                  <a:pt x="200" y="71"/>
                  <a:pt x="196" y="67"/>
                  <a:pt x="191" y="67"/>
                </a:cubicBezTo>
                <a:lnTo>
                  <a:pt x="183" y="67"/>
                </a:lnTo>
                <a:cubicBezTo>
                  <a:pt x="183" y="85"/>
                  <a:pt x="168" y="100"/>
                  <a:pt x="150" y="100"/>
                </a:cubicBezTo>
                <a:lnTo>
                  <a:pt x="83" y="100"/>
                </a:lnTo>
                <a:cubicBezTo>
                  <a:pt x="64" y="100"/>
                  <a:pt x="50" y="85"/>
                  <a:pt x="50" y="67"/>
                </a:cubicBezTo>
                <a:lnTo>
                  <a:pt x="41" y="67"/>
                </a:lnTo>
                <a:cubicBezTo>
                  <a:pt x="37" y="67"/>
                  <a:pt x="33" y="71"/>
                  <a:pt x="33" y="75"/>
                </a:cubicBezTo>
                <a:lnTo>
                  <a:pt x="33" y="283"/>
                </a:lnTo>
                <a:cubicBezTo>
                  <a:pt x="33" y="293"/>
                  <a:pt x="40" y="300"/>
                  <a:pt x="50" y="300"/>
                </a:cubicBezTo>
                <a:lnTo>
                  <a:pt x="183" y="300"/>
                </a:lnTo>
                <a:cubicBezTo>
                  <a:pt x="192" y="300"/>
                  <a:pt x="200" y="293"/>
                  <a:pt x="200" y="283"/>
                </a:cubicBezTo>
                <a:lnTo>
                  <a:pt x="200" y="75"/>
                </a:lnTo>
                <a:close/>
                <a:moveTo>
                  <a:pt x="83" y="50"/>
                </a:moveTo>
                <a:cubicBezTo>
                  <a:pt x="83" y="59"/>
                  <a:pt x="90" y="67"/>
                  <a:pt x="100" y="67"/>
                </a:cubicBezTo>
                <a:lnTo>
                  <a:pt x="133" y="67"/>
                </a:lnTo>
                <a:cubicBezTo>
                  <a:pt x="142" y="67"/>
                  <a:pt x="150" y="59"/>
                  <a:pt x="150" y="50"/>
                </a:cubicBezTo>
                <a:cubicBezTo>
                  <a:pt x="150" y="41"/>
                  <a:pt x="142" y="33"/>
                  <a:pt x="133" y="33"/>
                </a:cubicBezTo>
                <a:lnTo>
                  <a:pt x="100" y="33"/>
                </a:lnTo>
                <a:cubicBezTo>
                  <a:pt x="90" y="33"/>
                  <a:pt x="83" y="41"/>
                  <a:pt x="83" y="50"/>
                </a:cubicBezTo>
                <a:close/>
                <a:moveTo>
                  <a:pt x="233" y="67"/>
                </a:moveTo>
                <a:lnTo>
                  <a:pt x="233" y="300"/>
                </a:lnTo>
                <a:cubicBezTo>
                  <a:pt x="233" y="319"/>
                  <a:pt x="218" y="333"/>
                  <a:pt x="200" y="333"/>
                </a:cubicBezTo>
                <a:lnTo>
                  <a:pt x="33" y="333"/>
                </a:lnTo>
                <a:cubicBezTo>
                  <a:pt x="14" y="333"/>
                  <a:pt x="0" y="319"/>
                  <a:pt x="0" y="300"/>
                </a:cubicBezTo>
                <a:lnTo>
                  <a:pt x="0" y="67"/>
                </a:lnTo>
                <a:cubicBezTo>
                  <a:pt x="0" y="48"/>
                  <a:pt x="14" y="33"/>
                  <a:pt x="33" y="33"/>
                </a:cubicBezTo>
                <a:lnTo>
                  <a:pt x="50" y="33"/>
                </a:lnTo>
                <a:cubicBezTo>
                  <a:pt x="50" y="15"/>
                  <a:pt x="64" y="0"/>
                  <a:pt x="83" y="0"/>
                </a:cubicBezTo>
                <a:lnTo>
                  <a:pt x="150" y="0"/>
                </a:lnTo>
                <a:cubicBezTo>
                  <a:pt x="168" y="0"/>
                  <a:pt x="183" y="15"/>
                  <a:pt x="183" y="33"/>
                </a:cubicBezTo>
                <a:lnTo>
                  <a:pt x="200" y="33"/>
                </a:lnTo>
                <a:cubicBezTo>
                  <a:pt x="218" y="33"/>
                  <a:pt x="233" y="48"/>
                  <a:pt x="233" y="67"/>
                </a:cubicBezTo>
                <a:close/>
                <a:moveTo>
                  <a:pt x="163" y="148"/>
                </a:moveTo>
                <a:cubicBezTo>
                  <a:pt x="170" y="155"/>
                  <a:pt x="170" y="165"/>
                  <a:pt x="163" y="172"/>
                </a:cubicBezTo>
                <a:lnTo>
                  <a:pt x="104" y="231"/>
                </a:lnTo>
                <a:lnTo>
                  <a:pt x="69" y="195"/>
                </a:lnTo>
                <a:cubicBezTo>
                  <a:pt x="63" y="189"/>
                  <a:pt x="63" y="178"/>
                  <a:pt x="69" y="172"/>
                </a:cubicBezTo>
                <a:cubicBezTo>
                  <a:pt x="76" y="165"/>
                  <a:pt x="86" y="165"/>
                  <a:pt x="93" y="172"/>
                </a:cubicBezTo>
                <a:lnTo>
                  <a:pt x="104" y="183"/>
                </a:lnTo>
                <a:lnTo>
                  <a:pt x="140" y="148"/>
                </a:lnTo>
                <a:cubicBezTo>
                  <a:pt x="146" y="142"/>
                  <a:pt x="157" y="142"/>
                  <a:pt x="163" y="1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10">
            <a:extLst>
              <a:ext uri="{FF2B5EF4-FFF2-40B4-BE49-F238E27FC236}">
                <a16:creationId xmlns:a16="http://schemas.microsoft.com/office/drawing/2014/main" id="{6797675F-EEC7-46BA-9F5F-A452B49BDC9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47176" y="5643563"/>
            <a:ext cx="174625" cy="252413"/>
          </a:xfrm>
          <a:custGeom>
            <a:avLst/>
            <a:gdLst>
              <a:gd name="T0" fmla="*/ 200 w 233"/>
              <a:gd name="T1" fmla="*/ 67 h 333"/>
              <a:gd name="T2" fmla="*/ 183 w 233"/>
              <a:gd name="T3" fmla="*/ 67 h 333"/>
              <a:gd name="T4" fmla="*/ 183 w 233"/>
              <a:gd name="T5" fmla="*/ 100 h 333"/>
              <a:gd name="T6" fmla="*/ 50 w 233"/>
              <a:gd name="T7" fmla="*/ 100 h 333"/>
              <a:gd name="T8" fmla="*/ 50 w 233"/>
              <a:gd name="T9" fmla="*/ 67 h 333"/>
              <a:gd name="T10" fmla="*/ 33 w 233"/>
              <a:gd name="T11" fmla="*/ 67 h 333"/>
              <a:gd name="T12" fmla="*/ 33 w 233"/>
              <a:gd name="T13" fmla="*/ 300 h 333"/>
              <a:gd name="T14" fmla="*/ 200 w 233"/>
              <a:gd name="T15" fmla="*/ 300 h 333"/>
              <a:gd name="T16" fmla="*/ 200 w 233"/>
              <a:gd name="T17" fmla="*/ 67 h 333"/>
              <a:gd name="T18" fmla="*/ 83 w 233"/>
              <a:gd name="T19" fmla="*/ 67 h 333"/>
              <a:gd name="T20" fmla="*/ 150 w 233"/>
              <a:gd name="T21" fmla="*/ 67 h 333"/>
              <a:gd name="T22" fmla="*/ 150 w 233"/>
              <a:gd name="T23" fmla="*/ 33 h 333"/>
              <a:gd name="T24" fmla="*/ 83 w 233"/>
              <a:gd name="T25" fmla="*/ 33 h 333"/>
              <a:gd name="T26" fmla="*/ 83 w 233"/>
              <a:gd name="T27" fmla="*/ 67 h 333"/>
              <a:gd name="T28" fmla="*/ 233 w 233"/>
              <a:gd name="T29" fmla="*/ 33 h 333"/>
              <a:gd name="T30" fmla="*/ 233 w 233"/>
              <a:gd name="T31" fmla="*/ 333 h 333"/>
              <a:gd name="T32" fmla="*/ 0 w 233"/>
              <a:gd name="T33" fmla="*/ 333 h 333"/>
              <a:gd name="T34" fmla="*/ 0 w 233"/>
              <a:gd name="T35" fmla="*/ 33 h 333"/>
              <a:gd name="T36" fmla="*/ 50 w 233"/>
              <a:gd name="T37" fmla="*/ 33 h 333"/>
              <a:gd name="T38" fmla="*/ 50 w 233"/>
              <a:gd name="T39" fmla="*/ 0 h 333"/>
              <a:gd name="T40" fmla="*/ 183 w 233"/>
              <a:gd name="T41" fmla="*/ 0 h 333"/>
              <a:gd name="T42" fmla="*/ 183 w 233"/>
              <a:gd name="T43" fmla="*/ 33 h 333"/>
              <a:gd name="T44" fmla="*/ 233 w 233"/>
              <a:gd name="T45" fmla="*/ 33 h 333"/>
              <a:gd name="T46" fmla="*/ 148 w 233"/>
              <a:gd name="T47" fmla="*/ 215 h 333"/>
              <a:gd name="T48" fmla="*/ 84 w 233"/>
              <a:gd name="T49" fmla="*/ 214 h 333"/>
              <a:gd name="T50" fmla="*/ 83 w 233"/>
              <a:gd name="T51" fmla="*/ 154 h 333"/>
              <a:gd name="T52" fmla="*/ 115 w 233"/>
              <a:gd name="T53" fmla="*/ 164 h 333"/>
              <a:gd name="T54" fmla="*/ 118 w 233"/>
              <a:gd name="T55" fmla="*/ 164 h 333"/>
              <a:gd name="T56" fmla="*/ 147 w 233"/>
              <a:gd name="T57" fmla="*/ 153 h 333"/>
              <a:gd name="T58" fmla="*/ 148 w 233"/>
              <a:gd name="T59" fmla="*/ 215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33" h="333">
                <a:moveTo>
                  <a:pt x="200" y="67"/>
                </a:moveTo>
                <a:lnTo>
                  <a:pt x="183" y="67"/>
                </a:lnTo>
                <a:lnTo>
                  <a:pt x="183" y="100"/>
                </a:lnTo>
                <a:lnTo>
                  <a:pt x="50" y="100"/>
                </a:lnTo>
                <a:lnTo>
                  <a:pt x="50" y="67"/>
                </a:lnTo>
                <a:lnTo>
                  <a:pt x="33" y="67"/>
                </a:lnTo>
                <a:lnTo>
                  <a:pt x="33" y="300"/>
                </a:lnTo>
                <a:lnTo>
                  <a:pt x="200" y="300"/>
                </a:lnTo>
                <a:lnTo>
                  <a:pt x="200" y="67"/>
                </a:lnTo>
                <a:close/>
                <a:moveTo>
                  <a:pt x="83" y="67"/>
                </a:moveTo>
                <a:lnTo>
                  <a:pt x="150" y="67"/>
                </a:lnTo>
                <a:lnTo>
                  <a:pt x="150" y="33"/>
                </a:lnTo>
                <a:lnTo>
                  <a:pt x="83" y="33"/>
                </a:lnTo>
                <a:lnTo>
                  <a:pt x="83" y="67"/>
                </a:lnTo>
                <a:close/>
                <a:moveTo>
                  <a:pt x="233" y="33"/>
                </a:moveTo>
                <a:lnTo>
                  <a:pt x="233" y="333"/>
                </a:lnTo>
                <a:lnTo>
                  <a:pt x="0" y="333"/>
                </a:lnTo>
                <a:lnTo>
                  <a:pt x="0" y="33"/>
                </a:lnTo>
                <a:lnTo>
                  <a:pt x="50" y="33"/>
                </a:lnTo>
                <a:lnTo>
                  <a:pt x="50" y="0"/>
                </a:lnTo>
                <a:lnTo>
                  <a:pt x="183" y="0"/>
                </a:lnTo>
                <a:lnTo>
                  <a:pt x="183" y="33"/>
                </a:lnTo>
                <a:lnTo>
                  <a:pt x="233" y="33"/>
                </a:lnTo>
                <a:close/>
                <a:moveTo>
                  <a:pt x="148" y="215"/>
                </a:moveTo>
                <a:cubicBezTo>
                  <a:pt x="122" y="240"/>
                  <a:pt x="117" y="245"/>
                  <a:pt x="84" y="214"/>
                </a:cubicBezTo>
                <a:cubicBezTo>
                  <a:pt x="57" y="190"/>
                  <a:pt x="64" y="160"/>
                  <a:pt x="83" y="154"/>
                </a:cubicBezTo>
                <a:cubicBezTo>
                  <a:pt x="96" y="149"/>
                  <a:pt x="107" y="155"/>
                  <a:pt x="115" y="164"/>
                </a:cubicBezTo>
                <a:cubicBezTo>
                  <a:pt x="116" y="165"/>
                  <a:pt x="117" y="165"/>
                  <a:pt x="118" y="164"/>
                </a:cubicBezTo>
                <a:cubicBezTo>
                  <a:pt x="125" y="155"/>
                  <a:pt x="136" y="150"/>
                  <a:pt x="147" y="153"/>
                </a:cubicBezTo>
                <a:cubicBezTo>
                  <a:pt x="169" y="158"/>
                  <a:pt x="177" y="189"/>
                  <a:pt x="148" y="2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1">
            <a:extLst>
              <a:ext uri="{FF2B5EF4-FFF2-40B4-BE49-F238E27FC236}">
                <a16:creationId xmlns:a16="http://schemas.microsoft.com/office/drawing/2014/main" id="{230F5FFA-9480-4019-B8CD-64C5565AC96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43938" y="5643563"/>
            <a:ext cx="176213" cy="252413"/>
          </a:xfrm>
          <a:custGeom>
            <a:avLst/>
            <a:gdLst>
              <a:gd name="T0" fmla="*/ 200 w 234"/>
              <a:gd name="T1" fmla="*/ 300 h 333"/>
              <a:gd name="T2" fmla="*/ 34 w 234"/>
              <a:gd name="T3" fmla="*/ 300 h 333"/>
              <a:gd name="T4" fmla="*/ 34 w 234"/>
              <a:gd name="T5" fmla="*/ 67 h 333"/>
              <a:gd name="T6" fmla="*/ 50 w 234"/>
              <a:gd name="T7" fmla="*/ 67 h 333"/>
              <a:gd name="T8" fmla="*/ 50 w 234"/>
              <a:gd name="T9" fmla="*/ 100 h 333"/>
              <a:gd name="T10" fmla="*/ 184 w 234"/>
              <a:gd name="T11" fmla="*/ 100 h 333"/>
              <a:gd name="T12" fmla="*/ 184 w 234"/>
              <a:gd name="T13" fmla="*/ 67 h 333"/>
              <a:gd name="T14" fmla="*/ 200 w 234"/>
              <a:gd name="T15" fmla="*/ 67 h 333"/>
              <a:gd name="T16" fmla="*/ 200 w 234"/>
              <a:gd name="T17" fmla="*/ 300 h 333"/>
              <a:gd name="T18" fmla="*/ 84 w 234"/>
              <a:gd name="T19" fmla="*/ 33 h 333"/>
              <a:gd name="T20" fmla="*/ 150 w 234"/>
              <a:gd name="T21" fmla="*/ 33 h 333"/>
              <a:gd name="T22" fmla="*/ 150 w 234"/>
              <a:gd name="T23" fmla="*/ 67 h 333"/>
              <a:gd name="T24" fmla="*/ 84 w 234"/>
              <a:gd name="T25" fmla="*/ 67 h 333"/>
              <a:gd name="T26" fmla="*/ 84 w 234"/>
              <a:gd name="T27" fmla="*/ 33 h 333"/>
              <a:gd name="T28" fmla="*/ 184 w 234"/>
              <a:gd name="T29" fmla="*/ 33 h 333"/>
              <a:gd name="T30" fmla="*/ 184 w 234"/>
              <a:gd name="T31" fmla="*/ 0 h 333"/>
              <a:gd name="T32" fmla="*/ 50 w 234"/>
              <a:gd name="T33" fmla="*/ 0 h 333"/>
              <a:gd name="T34" fmla="*/ 50 w 234"/>
              <a:gd name="T35" fmla="*/ 33 h 333"/>
              <a:gd name="T36" fmla="*/ 0 w 234"/>
              <a:gd name="T37" fmla="*/ 33 h 333"/>
              <a:gd name="T38" fmla="*/ 0 w 234"/>
              <a:gd name="T39" fmla="*/ 333 h 333"/>
              <a:gd name="T40" fmla="*/ 234 w 234"/>
              <a:gd name="T41" fmla="*/ 333 h 333"/>
              <a:gd name="T42" fmla="*/ 234 w 234"/>
              <a:gd name="T43" fmla="*/ 33 h 333"/>
              <a:gd name="T44" fmla="*/ 184 w 234"/>
              <a:gd name="T45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34" h="333">
                <a:moveTo>
                  <a:pt x="200" y="300"/>
                </a:moveTo>
                <a:lnTo>
                  <a:pt x="34" y="300"/>
                </a:lnTo>
                <a:lnTo>
                  <a:pt x="34" y="67"/>
                </a:lnTo>
                <a:lnTo>
                  <a:pt x="50" y="67"/>
                </a:lnTo>
                <a:lnTo>
                  <a:pt x="50" y="100"/>
                </a:lnTo>
                <a:lnTo>
                  <a:pt x="184" y="100"/>
                </a:lnTo>
                <a:lnTo>
                  <a:pt x="184" y="67"/>
                </a:lnTo>
                <a:lnTo>
                  <a:pt x="200" y="67"/>
                </a:lnTo>
                <a:lnTo>
                  <a:pt x="200" y="300"/>
                </a:lnTo>
                <a:close/>
                <a:moveTo>
                  <a:pt x="84" y="33"/>
                </a:moveTo>
                <a:lnTo>
                  <a:pt x="150" y="33"/>
                </a:lnTo>
                <a:lnTo>
                  <a:pt x="150" y="67"/>
                </a:lnTo>
                <a:lnTo>
                  <a:pt x="84" y="67"/>
                </a:lnTo>
                <a:lnTo>
                  <a:pt x="84" y="33"/>
                </a:lnTo>
                <a:close/>
                <a:moveTo>
                  <a:pt x="184" y="33"/>
                </a:moveTo>
                <a:lnTo>
                  <a:pt x="184" y="0"/>
                </a:lnTo>
                <a:lnTo>
                  <a:pt x="50" y="0"/>
                </a:lnTo>
                <a:lnTo>
                  <a:pt x="50" y="33"/>
                </a:lnTo>
                <a:lnTo>
                  <a:pt x="0" y="33"/>
                </a:lnTo>
                <a:lnTo>
                  <a:pt x="0" y="333"/>
                </a:lnTo>
                <a:lnTo>
                  <a:pt x="234" y="333"/>
                </a:lnTo>
                <a:lnTo>
                  <a:pt x="234" y="33"/>
                </a:lnTo>
                <a:lnTo>
                  <a:pt x="184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2">
            <a:extLst>
              <a:ext uri="{FF2B5EF4-FFF2-40B4-BE49-F238E27FC236}">
                <a16:creationId xmlns:a16="http://schemas.microsoft.com/office/drawing/2014/main" id="{349E64A9-A8BC-4745-9718-35F068EFBF3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40701" y="5643563"/>
            <a:ext cx="176213" cy="252413"/>
          </a:xfrm>
          <a:custGeom>
            <a:avLst/>
            <a:gdLst>
              <a:gd name="T0" fmla="*/ 200 w 233"/>
              <a:gd name="T1" fmla="*/ 283 h 333"/>
              <a:gd name="T2" fmla="*/ 183 w 233"/>
              <a:gd name="T3" fmla="*/ 300 h 333"/>
              <a:gd name="T4" fmla="*/ 50 w 233"/>
              <a:gd name="T5" fmla="*/ 300 h 333"/>
              <a:gd name="T6" fmla="*/ 33 w 233"/>
              <a:gd name="T7" fmla="*/ 283 h 333"/>
              <a:gd name="T8" fmla="*/ 33 w 233"/>
              <a:gd name="T9" fmla="*/ 75 h 333"/>
              <a:gd name="T10" fmla="*/ 41 w 233"/>
              <a:gd name="T11" fmla="*/ 67 h 333"/>
              <a:gd name="T12" fmla="*/ 50 w 233"/>
              <a:gd name="T13" fmla="*/ 67 h 333"/>
              <a:gd name="T14" fmla="*/ 83 w 233"/>
              <a:gd name="T15" fmla="*/ 100 h 333"/>
              <a:gd name="T16" fmla="*/ 150 w 233"/>
              <a:gd name="T17" fmla="*/ 100 h 333"/>
              <a:gd name="T18" fmla="*/ 183 w 233"/>
              <a:gd name="T19" fmla="*/ 67 h 333"/>
              <a:gd name="T20" fmla="*/ 191 w 233"/>
              <a:gd name="T21" fmla="*/ 67 h 333"/>
              <a:gd name="T22" fmla="*/ 200 w 233"/>
              <a:gd name="T23" fmla="*/ 75 h 333"/>
              <a:gd name="T24" fmla="*/ 200 w 233"/>
              <a:gd name="T25" fmla="*/ 283 h 333"/>
              <a:gd name="T26" fmla="*/ 100 w 233"/>
              <a:gd name="T27" fmla="*/ 33 h 333"/>
              <a:gd name="T28" fmla="*/ 133 w 233"/>
              <a:gd name="T29" fmla="*/ 33 h 333"/>
              <a:gd name="T30" fmla="*/ 150 w 233"/>
              <a:gd name="T31" fmla="*/ 50 h 333"/>
              <a:gd name="T32" fmla="*/ 133 w 233"/>
              <a:gd name="T33" fmla="*/ 67 h 333"/>
              <a:gd name="T34" fmla="*/ 100 w 233"/>
              <a:gd name="T35" fmla="*/ 67 h 333"/>
              <a:gd name="T36" fmla="*/ 83 w 233"/>
              <a:gd name="T37" fmla="*/ 50 h 333"/>
              <a:gd name="T38" fmla="*/ 100 w 233"/>
              <a:gd name="T39" fmla="*/ 33 h 333"/>
              <a:gd name="T40" fmla="*/ 200 w 233"/>
              <a:gd name="T41" fmla="*/ 33 h 333"/>
              <a:gd name="T42" fmla="*/ 183 w 233"/>
              <a:gd name="T43" fmla="*/ 33 h 333"/>
              <a:gd name="T44" fmla="*/ 150 w 233"/>
              <a:gd name="T45" fmla="*/ 0 h 333"/>
              <a:gd name="T46" fmla="*/ 83 w 233"/>
              <a:gd name="T47" fmla="*/ 0 h 333"/>
              <a:gd name="T48" fmla="*/ 50 w 233"/>
              <a:gd name="T49" fmla="*/ 33 h 333"/>
              <a:gd name="T50" fmla="*/ 33 w 233"/>
              <a:gd name="T51" fmla="*/ 33 h 333"/>
              <a:gd name="T52" fmla="*/ 0 w 233"/>
              <a:gd name="T53" fmla="*/ 67 h 333"/>
              <a:gd name="T54" fmla="*/ 0 w 233"/>
              <a:gd name="T55" fmla="*/ 300 h 333"/>
              <a:gd name="T56" fmla="*/ 33 w 233"/>
              <a:gd name="T57" fmla="*/ 333 h 333"/>
              <a:gd name="T58" fmla="*/ 200 w 233"/>
              <a:gd name="T59" fmla="*/ 333 h 333"/>
              <a:gd name="T60" fmla="*/ 233 w 233"/>
              <a:gd name="T61" fmla="*/ 300 h 333"/>
              <a:gd name="T62" fmla="*/ 233 w 233"/>
              <a:gd name="T63" fmla="*/ 67 h 333"/>
              <a:gd name="T64" fmla="*/ 200 w 233"/>
              <a:gd name="T65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3" h="333">
                <a:moveTo>
                  <a:pt x="200" y="283"/>
                </a:moveTo>
                <a:cubicBezTo>
                  <a:pt x="200" y="293"/>
                  <a:pt x="192" y="300"/>
                  <a:pt x="183" y="300"/>
                </a:cubicBezTo>
                <a:lnTo>
                  <a:pt x="50" y="300"/>
                </a:lnTo>
                <a:cubicBezTo>
                  <a:pt x="40" y="300"/>
                  <a:pt x="33" y="293"/>
                  <a:pt x="33" y="283"/>
                </a:cubicBezTo>
                <a:lnTo>
                  <a:pt x="33" y="75"/>
                </a:lnTo>
                <a:cubicBezTo>
                  <a:pt x="33" y="71"/>
                  <a:pt x="37" y="67"/>
                  <a:pt x="41" y="67"/>
                </a:cubicBezTo>
                <a:lnTo>
                  <a:pt x="50" y="67"/>
                </a:lnTo>
                <a:cubicBezTo>
                  <a:pt x="50" y="85"/>
                  <a:pt x="64" y="100"/>
                  <a:pt x="83" y="100"/>
                </a:cubicBezTo>
                <a:lnTo>
                  <a:pt x="150" y="100"/>
                </a:lnTo>
                <a:cubicBezTo>
                  <a:pt x="168" y="100"/>
                  <a:pt x="183" y="85"/>
                  <a:pt x="183" y="67"/>
                </a:cubicBezTo>
                <a:lnTo>
                  <a:pt x="191" y="67"/>
                </a:lnTo>
                <a:cubicBezTo>
                  <a:pt x="196" y="67"/>
                  <a:pt x="200" y="71"/>
                  <a:pt x="200" y="75"/>
                </a:cubicBezTo>
                <a:lnTo>
                  <a:pt x="200" y="283"/>
                </a:lnTo>
                <a:close/>
                <a:moveTo>
                  <a:pt x="100" y="33"/>
                </a:moveTo>
                <a:lnTo>
                  <a:pt x="133" y="33"/>
                </a:lnTo>
                <a:cubicBezTo>
                  <a:pt x="142" y="33"/>
                  <a:pt x="150" y="41"/>
                  <a:pt x="150" y="50"/>
                </a:cubicBezTo>
                <a:cubicBezTo>
                  <a:pt x="150" y="59"/>
                  <a:pt x="142" y="67"/>
                  <a:pt x="133" y="67"/>
                </a:cubicBezTo>
                <a:lnTo>
                  <a:pt x="100" y="67"/>
                </a:lnTo>
                <a:cubicBezTo>
                  <a:pt x="90" y="67"/>
                  <a:pt x="83" y="59"/>
                  <a:pt x="83" y="50"/>
                </a:cubicBezTo>
                <a:cubicBezTo>
                  <a:pt x="83" y="41"/>
                  <a:pt x="90" y="33"/>
                  <a:pt x="100" y="33"/>
                </a:cubicBezTo>
                <a:close/>
                <a:moveTo>
                  <a:pt x="200" y="33"/>
                </a:moveTo>
                <a:lnTo>
                  <a:pt x="183" y="33"/>
                </a:lnTo>
                <a:cubicBezTo>
                  <a:pt x="183" y="15"/>
                  <a:pt x="168" y="0"/>
                  <a:pt x="150" y="0"/>
                </a:cubicBezTo>
                <a:lnTo>
                  <a:pt x="83" y="0"/>
                </a:lnTo>
                <a:cubicBezTo>
                  <a:pt x="64" y="0"/>
                  <a:pt x="50" y="15"/>
                  <a:pt x="50" y="33"/>
                </a:cubicBezTo>
                <a:lnTo>
                  <a:pt x="33" y="33"/>
                </a:lnTo>
                <a:cubicBezTo>
                  <a:pt x="14" y="33"/>
                  <a:pt x="0" y="48"/>
                  <a:pt x="0" y="67"/>
                </a:cubicBezTo>
                <a:lnTo>
                  <a:pt x="0" y="300"/>
                </a:lnTo>
                <a:cubicBezTo>
                  <a:pt x="0" y="319"/>
                  <a:pt x="14" y="333"/>
                  <a:pt x="33" y="333"/>
                </a:cubicBezTo>
                <a:lnTo>
                  <a:pt x="200" y="333"/>
                </a:lnTo>
                <a:cubicBezTo>
                  <a:pt x="218" y="333"/>
                  <a:pt x="233" y="319"/>
                  <a:pt x="233" y="300"/>
                </a:cubicBezTo>
                <a:lnTo>
                  <a:pt x="233" y="67"/>
                </a:lnTo>
                <a:cubicBezTo>
                  <a:pt x="233" y="48"/>
                  <a:pt x="218" y="33"/>
                  <a:pt x="200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13">
            <a:extLst>
              <a:ext uri="{FF2B5EF4-FFF2-40B4-BE49-F238E27FC236}">
                <a16:creationId xmlns:a16="http://schemas.microsoft.com/office/drawing/2014/main" id="{D088444C-676B-41B8-9DB6-34FF6AA6692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37463" y="5643563"/>
            <a:ext cx="176213" cy="252413"/>
          </a:xfrm>
          <a:custGeom>
            <a:avLst/>
            <a:gdLst>
              <a:gd name="T0" fmla="*/ 167 w 233"/>
              <a:gd name="T1" fmla="*/ 200 h 333"/>
              <a:gd name="T2" fmla="*/ 150 w 233"/>
              <a:gd name="T3" fmla="*/ 217 h 333"/>
              <a:gd name="T4" fmla="*/ 133 w 233"/>
              <a:gd name="T5" fmla="*/ 217 h 333"/>
              <a:gd name="T6" fmla="*/ 133 w 233"/>
              <a:gd name="T7" fmla="*/ 233 h 333"/>
              <a:gd name="T8" fmla="*/ 117 w 233"/>
              <a:gd name="T9" fmla="*/ 250 h 333"/>
              <a:gd name="T10" fmla="*/ 100 w 233"/>
              <a:gd name="T11" fmla="*/ 233 h 333"/>
              <a:gd name="T12" fmla="*/ 100 w 233"/>
              <a:gd name="T13" fmla="*/ 217 h 333"/>
              <a:gd name="T14" fmla="*/ 83 w 233"/>
              <a:gd name="T15" fmla="*/ 217 h 333"/>
              <a:gd name="T16" fmla="*/ 67 w 233"/>
              <a:gd name="T17" fmla="*/ 200 h 333"/>
              <a:gd name="T18" fmla="*/ 83 w 233"/>
              <a:gd name="T19" fmla="*/ 183 h 333"/>
              <a:gd name="T20" fmla="*/ 100 w 233"/>
              <a:gd name="T21" fmla="*/ 183 h 333"/>
              <a:gd name="T22" fmla="*/ 100 w 233"/>
              <a:gd name="T23" fmla="*/ 167 h 333"/>
              <a:gd name="T24" fmla="*/ 117 w 233"/>
              <a:gd name="T25" fmla="*/ 150 h 333"/>
              <a:gd name="T26" fmla="*/ 133 w 233"/>
              <a:gd name="T27" fmla="*/ 167 h 333"/>
              <a:gd name="T28" fmla="*/ 133 w 233"/>
              <a:gd name="T29" fmla="*/ 183 h 333"/>
              <a:gd name="T30" fmla="*/ 150 w 233"/>
              <a:gd name="T31" fmla="*/ 183 h 333"/>
              <a:gd name="T32" fmla="*/ 167 w 233"/>
              <a:gd name="T33" fmla="*/ 200 h 333"/>
              <a:gd name="T34" fmla="*/ 200 w 233"/>
              <a:gd name="T35" fmla="*/ 283 h 333"/>
              <a:gd name="T36" fmla="*/ 183 w 233"/>
              <a:gd name="T37" fmla="*/ 300 h 333"/>
              <a:gd name="T38" fmla="*/ 50 w 233"/>
              <a:gd name="T39" fmla="*/ 300 h 333"/>
              <a:gd name="T40" fmla="*/ 33 w 233"/>
              <a:gd name="T41" fmla="*/ 283 h 333"/>
              <a:gd name="T42" fmla="*/ 33 w 233"/>
              <a:gd name="T43" fmla="*/ 75 h 333"/>
              <a:gd name="T44" fmla="*/ 42 w 233"/>
              <a:gd name="T45" fmla="*/ 67 h 333"/>
              <a:gd name="T46" fmla="*/ 50 w 233"/>
              <a:gd name="T47" fmla="*/ 67 h 333"/>
              <a:gd name="T48" fmla="*/ 83 w 233"/>
              <a:gd name="T49" fmla="*/ 100 h 333"/>
              <a:gd name="T50" fmla="*/ 150 w 233"/>
              <a:gd name="T51" fmla="*/ 100 h 333"/>
              <a:gd name="T52" fmla="*/ 183 w 233"/>
              <a:gd name="T53" fmla="*/ 67 h 333"/>
              <a:gd name="T54" fmla="*/ 192 w 233"/>
              <a:gd name="T55" fmla="*/ 67 h 333"/>
              <a:gd name="T56" fmla="*/ 200 w 233"/>
              <a:gd name="T57" fmla="*/ 75 h 333"/>
              <a:gd name="T58" fmla="*/ 200 w 233"/>
              <a:gd name="T59" fmla="*/ 283 h 333"/>
              <a:gd name="T60" fmla="*/ 100 w 233"/>
              <a:gd name="T61" fmla="*/ 33 h 333"/>
              <a:gd name="T62" fmla="*/ 133 w 233"/>
              <a:gd name="T63" fmla="*/ 33 h 333"/>
              <a:gd name="T64" fmla="*/ 150 w 233"/>
              <a:gd name="T65" fmla="*/ 50 h 333"/>
              <a:gd name="T66" fmla="*/ 133 w 233"/>
              <a:gd name="T67" fmla="*/ 67 h 333"/>
              <a:gd name="T68" fmla="*/ 100 w 233"/>
              <a:gd name="T69" fmla="*/ 67 h 333"/>
              <a:gd name="T70" fmla="*/ 83 w 233"/>
              <a:gd name="T71" fmla="*/ 50 h 333"/>
              <a:gd name="T72" fmla="*/ 100 w 233"/>
              <a:gd name="T73" fmla="*/ 33 h 333"/>
              <a:gd name="T74" fmla="*/ 200 w 233"/>
              <a:gd name="T75" fmla="*/ 33 h 333"/>
              <a:gd name="T76" fmla="*/ 183 w 233"/>
              <a:gd name="T77" fmla="*/ 33 h 333"/>
              <a:gd name="T78" fmla="*/ 150 w 233"/>
              <a:gd name="T79" fmla="*/ 0 h 333"/>
              <a:gd name="T80" fmla="*/ 83 w 233"/>
              <a:gd name="T81" fmla="*/ 0 h 333"/>
              <a:gd name="T82" fmla="*/ 50 w 233"/>
              <a:gd name="T83" fmla="*/ 33 h 333"/>
              <a:gd name="T84" fmla="*/ 33 w 233"/>
              <a:gd name="T85" fmla="*/ 33 h 333"/>
              <a:gd name="T86" fmla="*/ 0 w 233"/>
              <a:gd name="T87" fmla="*/ 67 h 333"/>
              <a:gd name="T88" fmla="*/ 0 w 233"/>
              <a:gd name="T89" fmla="*/ 300 h 333"/>
              <a:gd name="T90" fmla="*/ 33 w 233"/>
              <a:gd name="T91" fmla="*/ 333 h 333"/>
              <a:gd name="T92" fmla="*/ 200 w 233"/>
              <a:gd name="T93" fmla="*/ 333 h 333"/>
              <a:gd name="T94" fmla="*/ 233 w 233"/>
              <a:gd name="T95" fmla="*/ 300 h 333"/>
              <a:gd name="T96" fmla="*/ 233 w 233"/>
              <a:gd name="T97" fmla="*/ 67 h 333"/>
              <a:gd name="T98" fmla="*/ 200 w 233"/>
              <a:gd name="T99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33" h="333">
                <a:moveTo>
                  <a:pt x="167" y="200"/>
                </a:moveTo>
                <a:cubicBezTo>
                  <a:pt x="167" y="209"/>
                  <a:pt x="159" y="217"/>
                  <a:pt x="150" y="217"/>
                </a:cubicBezTo>
                <a:lnTo>
                  <a:pt x="133" y="217"/>
                </a:lnTo>
                <a:lnTo>
                  <a:pt x="133" y="233"/>
                </a:lnTo>
                <a:cubicBezTo>
                  <a:pt x="133" y="243"/>
                  <a:pt x="126" y="250"/>
                  <a:pt x="117" y="250"/>
                </a:cubicBezTo>
                <a:cubicBezTo>
                  <a:pt x="107" y="250"/>
                  <a:pt x="100" y="243"/>
                  <a:pt x="100" y="233"/>
                </a:cubicBezTo>
                <a:lnTo>
                  <a:pt x="100" y="217"/>
                </a:lnTo>
                <a:lnTo>
                  <a:pt x="83" y="217"/>
                </a:lnTo>
                <a:cubicBezTo>
                  <a:pt x="74" y="217"/>
                  <a:pt x="67" y="209"/>
                  <a:pt x="67" y="200"/>
                </a:cubicBezTo>
                <a:cubicBezTo>
                  <a:pt x="67" y="191"/>
                  <a:pt x="74" y="183"/>
                  <a:pt x="83" y="183"/>
                </a:cubicBezTo>
                <a:lnTo>
                  <a:pt x="100" y="183"/>
                </a:lnTo>
                <a:lnTo>
                  <a:pt x="100" y="167"/>
                </a:lnTo>
                <a:cubicBezTo>
                  <a:pt x="100" y="158"/>
                  <a:pt x="107" y="150"/>
                  <a:pt x="117" y="150"/>
                </a:cubicBezTo>
                <a:cubicBezTo>
                  <a:pt x="126" y="150"/>
                  <a:pt x="133" y="158"/>
                  <a:pt x="133" y="167"/>
                </a:cubicBezTo>
                <a:lnTo>
                  <a:pt x="133" y="183"/>
                </a:lnTo>
                <a:lnTo>
                  <a:pt x="150" y="183"/>
                </a:lnTo>
                <a:cubicBezTo>
                  <a:pt x="159" y="183"/>
                  <a:pt x="167" y="191"/>
                  <a:pt x="167" y="200"/>
                </a:cubicBezTo>
                <a:close/>
                <a:moveTo>
                  <a:pt x="200" y="283"/>
                </a:moveTo>
                <a:cubicBezTo>
                  <a:pt x="200" y="293"/>
                  <a:pt x="192" y="300"/>
                  <a:pt x="183" y="300"/>
                </a:cubicBezTo>
                <a:lnTo>
                  <a:pt x="50" y="300"/>
                </a:lnTo>
                <a:cubicBezTo>
                  <a:pt x="41" y="300"/>
                  <a:pt x="33" y="293"/>
                  <a:pt x="33" y="283"/>
                </a:cubicBezTo>
                <a:lnTo>
                  <a:pt x="33" y="75"/>
                </a:lnTo>
                <a:cubicBezTo>
                  <a:pt x="33" y="71"/>
                  <a:pt x="37" y="67"/>
                  <a:pt x="42" y="67"/>
                </a:cubicBezTo>
                <a:lnTo>
                  <a:pt x="50" y="67"/>
                </a:lnTo>
                <a:cubicBezTo>
                  <a:pt x="50" y="85"/>
                  <a:pt x="65" y="100"/>
                  <a:pt x="83" y="100"/>
                </a:cubicBezTo>
                <a:lnTo>
                  <a:pt x="150" y="100"/>
                </a:lnTo>
                <a:cubicBezTo>
                  <a:pt x="168" y="100"/>
                  <a:pt x="183" y="85"/>
                  <a:pt x="183" y="67"/>
                </a:cubicBezTo>
                <a:lnTo>
                  <a:pt x="192" y="67"/>
                </a:lnTo>
                <a:cubicBezTo>
                  <a:pt x="196" y="67"/>
                  <a:pt x="200" y="71"/>
                  <a:pt x="200" y="75"/>
                </a:cubicBezTo>
                <a:lnTo>
                  <a:pt x="200" y="283"/>
                </a:lnTo>
                <a:close/>
                <a:moveTo>
                  <a:pt x="100" y="33"/>
                </a:moveTo>
                <a:lnTo>
                  <a:pt x="133" y="33"/>
                </a:lnTo>
                <a:cubicBezTo>
                  <a:pt x="142" y="33"/>
                  <a:pt x="150" y="41"/>
                  <a:pt x="150" y="50"/>
                </a:cubicBezTo>
                <a:cubicBezTo>
                  <a:pt x="150" y="59"/>
                  <a:pt x="142" y="67"/>
                  <a:pt x="133" y="67"/>
                </a:cubicBezTo>
                <a:lnTo>
                  <a:pt x="100" y="67"/>
                </a:lnTo>
                <a:cubicBezTo>
                  <a:pt x="91" y="67"/>
                  <a:pt x="83" y="59"/>
                  <a:pt x="83" y="50"/>
                </a:cubicBezTo>
                <a:cubicBezTo>
                  <a:pt x="83" y="41"/>
                  <a:pt x="91" y="33"/>
                  <a:pt x="100" y="33"/>
                </a:cubicBezTo>
                <a:close/>
                <a:moveTo>
                  <a:pt x="200" y="33"/>
                </a:moveTo>
                <a:lnTo>
                  <a:pt x="183" y="33"/>
                </a:lnTo>
                <a:cubicBezTo>
                  <a:pt x="183" y="15"/>
                  <a:pt x="168" y="0"/>
                  <a:pt x="150" y="0"/>
                </a:cubicBezTo>
                <a:lnTo>
                  <a:pt x="83" y="0"/>
                </a:lnTo>
                <a:cubicBezTo>
                  <a:pt x="65" y="0"/>
                  <a:pt x="50" y="15"/>
                  <a:pt x="50" y="33"/>
                </a:cubicBezTo>
                <a:lnTo>
                  <a:pt x="33" y="33"/>
                </a:lnTo>
                <a:cubicBezTo>
                  <a:pt x="15" y="33"/>
                  <a:pt x="0" y="48"/>
                  <a:pt x="0" y="67"/>
                </a:cubicBezTo>
                <a:lnTo>
                  <a:pt x="0" y="300"/>
                </a:lnTo>
                <a:cubicBezTo>
                  <a:pt x="0" y="319"/>
                  <a:pt x="15" y="333"/>
                  <a:pt x="33" y="333"/>
                </a:cubicBezTo>
                <a:lnTo>
                  <a:pt x="200" y="333"/>
                </a:lnTo>
                <a:cubicBezTo>
                  <a:pt x="218" y="333"/>
                  <a:pt x="233" y="319"/>
                  <a:pt x="233" y="300"/>
                </a:cubicBezTo>
                <a:lnTo>
                  <a:pt x="233" y="67"/>
                </a:lnTo>
                <a:cubicBezTo>
                  <a:pt x="233" y="48"/>
                  <a:pt x="218" y="33"/>
                  <a:pt x="200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4">
            <a:extLst>
              <a:ext uri="{FF2B5EF4-FFF2-40B4-BE49-F238E27FC236}">
                <a16:creationId xmlns:a16="http://schemas.microsoft.com/office/drawing/2014/main" id="{5DF38A53-1A4C-42B1-A814-08C8BED6654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34226" y="5643563"/>
            <a:ext cx="177800" cy="252413"/>
          </a:xfrm>
          <a:custGeom>
            <a:avLst/>
            <a:gdLst>
              <a:gd name="T0" fmla="*/ 164 w 234"/>
              <a:gd name="T1" fmla="*/ 161 h 333"/>
              <a:gd name="T2" fmla="*/ 140 w 234"/>
              <a:gd name="T3" fmla="*/ 185 h 333"/>
              <a:gd name="T4" fmla="*/ 164 w 234"/>
              <a:gd name="T5" fmla="*/ 209 h 333"/>
              <a:gd name="T6" fmla="*/ 140 w 234"/>
              <a:gd name="T7" fmla="*/ 232 h 333"/>
              <a:gd name="T8" fmla="*/ 117 w 234"/>
              <a:gd name="T9" fmla="*/ 209 h 333"/>
              <a:gd name="T10" fmla="*/ 93 w 234"/>
              <a:gd name="T11" fmla="*/ 232 h 333"/>
              <a:gd name="T12" fmla="*/ 70 w 234"/>
              <a:gd name="T13" fmla="*/ 209 h 333"/>
              <a:gd name="T14" fmla="*/ 93 w 234"/>
              <a:gd name="T15" fmla="*/ 185 h 333"/>
              <a:gd name="T16" fmla="*/ 70 w 234"/>
              <a:gd name="T17" fmla="*/ 161 h 333"/>
              <a:gd name="T18" fmla="*/ 93 w 234"/>
              <a:gd name="T19" fmla="*/ 138 h 333"/>
              <a:gd name="T20" fmla="*/ 117 w 234"/>
              <a:gd name="T21" fmla="*/ 161 h 333"/>
              <a:gd name="T22" fmla="*/ 140 w 234"/>
              <a:gd name="T23" fmla="*/ 138 h 333"/>
              <a:gd name="T24" fmla="*/ 164 w 234"/>
              <a:gd name="T25" fmla="*/ 161 h 333"/>
              <a:gd name="T26" fmla="*/ 200 w 234"/>
              <a:gd name="T27" fmla="*/ 300 h 333"/>
              <a:gd name="T28" fmla="*/ 34 w 234"/>
              <a:gd name="T29" fmla="*/ 300 h 333"/>
              <a:gd name="T30" fmla="*/ 34 w 234"/>
              <a:gd name="T31" fmla="*/ 67 h 333"/>
              <a:gd name="T32" fmla="*/ 50 w 234"/>
              <a:gd name="T33" fmla="*/ 67 h 333"/>
              <a:gd name="T34" fmla="*/ 50 w 234"/>
              <a:gd name="T35" fmla="*/ 100 h 333"/>
              <a:gd name="T36" fmla="*/ 184 w 234"/>
              <a:gd name="T37" fmla="*/ 100 h 333"/>
              <a:gd name="T38" fmla="*/ 184 w 234"/>
              <a:gd name="T39" fmla="*/ 67 h 333"/>
              <a:gd name="T40" fmla="*/ 200 w 234"/>
              <a:gd name="T41" fmla="*/ 67 h 333"/>
              <a:gd name="T42" fmla="*/ 200 w 234"/>
              <a:gd name="T43" fmla="*/ 300 h 333"/>
              <a:gd name="T44" fmla="*/ 84 w 234"/>
              <a:gd name="T45" fmla="*/ 33 h 333"/>
              <a:gd name="T46" fmla="*/ 150 w 234"/>
              <a:gd name="T47" fmla="*/ 33 h 333"/>
              <a:gd name="T48" fmla="*/ 150 w 234"/>
              <a:gd name="T49" fmla="*/ 67 h 333"/>
              <a:gd name="T50" fmla="*/ 84 w 234"/>
              <a:gd name="T51" fmla="*/ 67 h 333"/>
              <a:gd name="T52" fmla="*/ 84 w 234"/>
              <a:gd name="T53" fmla="*/ 33 h 333"/>
              <a:gd name="T54" fmla="*/ 184 w 234"/>
              <a:gd name="T55" fmla="*/ 33 h 333"/>
              <a:gd name="T56" fmla="*/ 184 w 234"/>
              <a:gd name="T57" fmla="*/ 0 h 333"/>
              <a:gd name="T58" fmla="*/ 50 w 234"/>
              <a:gd name="T59" fmla="*/ 0 h 333"/>
              <a:gd name="T60" fmla="*/ 50 w 234"/>
              <a:gd name="T61" fmla="*/ 33 h 333"/>
              <a:gd name="T62" fmla="*/ 0 w 234"/>
              <a:gd name="T63" fmla="*/ 33 h 333"/>
              <a:gd name="T64" fmla="*/ 0 w 234"/>
              <a:gd name="T65" fmla="*/ 333 h 333"/>
              <a:gd name="T66" fmla="*/ 234 w 234"/>
              <a:gd name="T67" fmla="*/ 333 h 333"/>
              <a:gd name="T68" fmla="*/ 234 w 234"/>
              <a:gd name="T69" fmla="*/ 33 h 333"/>
              <a:gd name="T70" fmla="*/ 184 w 234"/>
              <a:gd name="T71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4" h="333">
                <a:moveTo>
                  <a:pt x="164" y="161"/>
                </a:moveTo>
                <a:lnTo>
                  <a:pt x="140" y="185"/>
                </a:lnTo>
                <a:lnTo>
                  <a:pt x="164" y="209"/>
                </a:lnTo>
                <a:lnTo>
                  <a:pt x="140" y="232"/>
                </a:lnTo>
                <a:lnTo>
                  <a:pt x="117" y="209"/>
                </a:lnTo>
                <a:lnTo>
                  <a:pt x="93" y="232"/>
                </a:lnTo>
                <a:lnTo>
                  <a:pt x="70" y="209"/>
                </a:lnTo>
                <a:lnTo>
                  <a:pt x="93" y="185"/>
                </a:lnTo>
                <a:lnTo>
                  <a:pt x="70" y="161"/>
                </a:lnTo>
                <a:lnTo>
                  <a:pt x="93" y="138"/>
                </a:lnTo>
                <a:lnTo>
                  <a:pt x="117" y="161"/>
                </a:lnTo>
                <a:lnTo>
                  <a:pt x="140" y="138"/>
                </a:lnTo>
                <a:lnTo>
                  <a:pt x="164" y="161"/>
                </a:lnTo>
                <a:close/>
                <a:moveTo>
                  <a:pt x="200" y="300"/>
                </a:moveTo>
                <a:lnTo>
                  <a:pt x="34" y="300"/>
                </a:lnTo>
                <a:lnTo>
                  <a:pt x="34" y="67"/>
                </a:lnTo>
                <a:lnTo>
                  <a:pt x="50" y="67"/>
                </a:lnTo>
                <a:lnTo>
                  <a:pt x="50" y="100"/>
                </a:lnTo>
                <a:lnTo>
                  <a:pt x="184" y="100"/>
                </a:lnTo>
                <a:lnTo>
                  <a:pt x="184" y="67"/>
                </a:lnTo>
                <a:lnTo>
                  <a:pt x="200" y="67"/>
                </a:lnTo>
                <a:lnTo>
                  <a:pt x="200" y="300"/>
                </a:lnTo>
                <a:close/>
                <a:moveTo>
                  <a:pt x="84" y="33"/>
                </a:moveTo>
                <a:lnTo>
                  <a:pt x="150" y="33"/>
                </a:lnTo>
                <a:lnTo>
                  <a:pt x="150" y="67"/>
                </a:lnTo>
                <a:lnTo>
                  <a:pt x="84" y="67"/>
                </a:lnTo>
                <a:lnTo>
                  <a:pt x="84" y="33"/>
                </a:lnTo>
                <a:close/>
                <a:moveTo>
                  <a:pt x="184" y="33"/>
                </a:moveTo>
                <a:lnTo>
                  <a:pt x="184" y="0"/>
                </a:lnTo>
                <a:lnTo>
                  <a:pt x="50" y="0"/>
                </a:lnTo>
                <a:lnTo>
                  <a:pt x="50" y="33"/>
                </a:lnTo>
                <a:lnTo>
                  <a:pt x="0" y="33"/>
                </a:lnTo>
                <a:lnTo>
                  <a:pt x="0" y="333"/>
                </a:lnTo>
                <a:lnTo>
                  <a:pt x="234" y="333"/>
                </a:lnTo>
                <a:lnTo>
                  <a:pt x="234" y="33"/>
                </a:lnTo>
                <a:lnTo>
                  <a:pt x="184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15">
            <a:extLst>
              <a:ext uri="{FF2B5EF4-FFF2-40B4-BE49-F238E27FC236}">
                <a16:creationId xmlns:a16="http://schemas.microsoft.com/office/drawing/2014/main" id="{AD2FBF9D-57F4-44E7-AD89-D7C35FBEBBD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32576" y="5643563"/>
            <a:ext cx="176213" cy="252413"/>
          </a:xfrm>
          <a:custGeom>
            <a:avLst/>
            <a:gdLst>
              <a:gd name="T0" fmla="*/ 148 w 233"/>
              <a:gd name="T1" fmla="*/ 215 h 333"/>
              <a:gd name="T2" fmla="*/ 84 w 233"/>
              <a:gd name="T3" fmla="*/ 214 h 333"/>
              <a:gd name="T4" fmla="*/ 83 w 233"/>
              <a:gd name="T5" fmla="*/ 154 h 333"/>
              <a:gd name="T6" fmla="*/ 114 w 233"/>
              <a:gd name="T7" fmla="*/ 164 h 333"/>
              <a:gd name="T8" fmla="*/ 118 w 233"/>
              <a:gd name="T9" fmla="*/ 164 h 333"/>
              <a:gd name="T10" fmla="*/ 147 w 233"/>
              <a:gd name="T11" fmla="*/ 153 h 333"/>
              <a:gd name="T12" fmla="*/ 148 w 233"/>
              <a:gd name="T13" fmla="*/ 215 h 333"/>
              <a:gd name="T14" fmla="*/ 200 w 233"/>
              <a:gd name="T15" fmla="*/ 283 h 333"/>
              <a:gd name="T16" fmla="*/ 183 w 233"/>
              <a:gd name="T17" fmla="*/ 300 h 333"/>
              <a:gd name="T18" fmla="*/ 50 w 233"/>
              <a:gd name="T19" fmla="*/ 300 h 333"/>
              <a:gd name="T20" fmla="*/ 33 w 233"/>
              <a:gd name="T21" fmla="*/ 283 h 333"/>
              <a:gd name="T22" fmla="*/ 33 w 233"/>
              <a:gd name="T23" fmla="*/ 75 h 333"/>
              <a:gd name="T24" fmla="*/ 41 w 233"/>
              <a:gd name="T25" fmla="*/ 67 h 333"/>
              <a:gd name="T26" fmla="*/ 50 w 233"/>
              <a:gd name="T27" fmla="*/ 67 h 333"/>
              <a:gd name="T28" fmla="*/ 83 w 233"/>
              <a:gd name="T29" fmla="*/ 100 h 333"/>
              <a:gd name="T30" fmla="*/ 150 w 233"/>
              <a:gd name="T31" fmla="*/ 100 h 333"/>
              <a:gd name="T32" fmla="*/ 183 w 233"/>
              <a:gd name="T33" fmla="*/ 67 h 333"/>
              <a:gd name="T34" fmla="*/ 191 w 233"/>
              <a:gd name="T35" fmla="*/ 67 h 333"/>
              <a:gd name="T36" fmla="*/ 200 w 233"/>
              <a:gd name="T37" fmla="*/ 75 h 333"/>
              <a:gd name="T38" fmla="*/ 200 w 233"/>
              <a:gd name="T39" fmla="*/ 283 h 333"/>
              <a:gd name="T40" fmla="*/ 100 w 233"/>
              <a:gd name="T41" fmla="*/ 33 h 333"/>
              <a:gd name="T42" fmla="*/ 133 w 233"/>
              <a:gd name="T43" fmla="*/ 33 h 333"/>
              <a:gd name="T44" fmla="*/ 150 w 233"/>
              <a:gd name="T45" fmla="*/ 50 h 333"/>
              <a:gd name="T46" fmla="*/ 133 w 233"/>
              <a:gd name="T47" fmla="*/ 67 h 333"/>
              <a:gd name="T48" fmla="*/ 100 w 233"/>
              <a:gd name="T49" fmla="*/ 67 h 333"/>
              <a:gd name="T50" fmla="*/ 83 w 233"/>
              <a:gd name="T51" fmla="*/ 50 h 333"/>
              <a:gd name="T52" fmla="*/ 100 w 233"/>
              <a:gd name="T53" fmla="*/ 33 h 333"/>
              <a:gd name="T54" fmla="*/ 200 w 233"/>
              <a:gd name="T55" fmla="*/ 33 h 333"/>
              <a:gd name="T56" fmla="*/ 183 w 233"/>
              <a:gd name="T57" fmla="*/ 33 h 333"/>
              <a:gd name="T58" fmla="*/ 150 w 233"/>
              <a:gd name="T59" fmla="*/ 0 h 333"/>
              <a:gd name="T60" fmla="*/ 83 w 233"/>
              <a:gd name="T61" fmla="*/ 0 h 333"/>
              <a:gd name="T62" fmla="*/ 50 w 233"/>
              <a:gd name="T63" fmla="*/ 33 h 333"/>
              <a:gd name="T64" fmla="*/ 33 w 233"/>
              <a:gd name="T65" fmla="*/ 33 h 333"/>
              <a:gd name="T66" fmla="*/ 0 w 233"/>
              <a:gd name="T67" fmla="*/ 67 h 333"/>
              <a:gd name="T68" fmla="*/ 0 w 233"/>
              <a:gd name="T69" fmla="*/ 300 h 333"/>
              <a:gd name="T70" fmla="*/ 33 w 233"/>
              <a:gd name="T71" fmla="*/ 333 h 333"/>
              <a:gd name="T72" fmla="*/ 200 w 233"/>
              <a:gd name="T73" fmla="*/ 333 h 333"/>
              <a:gd name="T74" fmla="*/ 233 w 233"/>
              <a:gd name="T75" fmla="*/ 300 h 333"/>
              <a:gd name="T76" fmla="*/ 233 w 233"/>
              <a:gd name="T77" fmla="*/ 67 h 333"/>
              <a:gd name="T78" fmla="*/ 200 w 233"/>
              <a:gd name="T79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3" h="333">
                <a:moveTo>
                  <a:pt x="148" y="215"/>
                </a:moveTo>
                <a:cubicBezTo>
                  <a:pt x="116" y="244"/>
                  <a:pt x="112" y="241"/>
                  <a:pt x="84" y="214"/>
                </a:cubicBezTo>
                <a:cubicBezTo>
                  <a:pt x="57" y="190"/>
                  <a:pt x="64" y="160"/>
                  <a:pt x="83" y="154"/>
                </a:cubicBezTo>
                <a:cubicBezTo>
                  <a:pt x="95" y="149"/>
                  <a:pt x="107" y="155"/>
                  <a:pt x="114" y="164"/>
                </a:cubicBezTo>
                <a:cubicBezTo>
                  <a:pt x="115" y="165"/>
                  <a:pt x="117" y="165"/>
                  <a:pt x="118" y="164"/>
                </a:cubicBezTo>
                <a:cubicBezTo>
                  <a:pt x="125" y="155"/>
                  <a:pt x="135" y="150"/>
                  <a:pt x="147" y="153"/>
                </a:cubicBezTo>
                <a:cubicBezTo>
                  <a:pt x="168" y="158"/>
                  <a:pt x="176" y="189"/>
                  <a:pt x="148" y="215"/>
                </a:cubicBezTo>
                <a:close/>
                <a:moveTo>
                  <a:pt x="200" y="283"/>
                </a:moveTo>
                <a:cubicBezTo>
                  <a:pt x="200" y="293"/>
                  <a:pt x="192" y="300"/>
                  <a:pt x="183" y="300"/>
                </a:cubicBezTo>
                <a:lnTo>
                  <a:pt x="50" y="300"/>
                </a:lnTo>
                <a:cubicBezTo>
                  <a:pt x="40" y="300"/>
                  <a:pt x="33" y="293"/>
                  <a:pt x="33" y="283"/>
                </a:cubicBezTo>
                <a:lnTo>
                  <a:pt x="33" y="75"/>
                </a:lnTo>
                <a:cubicBezTo>
                  <a:pt x="33" y="71"/>
                  <a:pt x="37" y="67"/>
                  <a:pt x="41" y="67"/>
                </a:cubicBezTo>
                <a:lnTo>
                  <a:pt x="50" y="67"/>
                </a:lnTo>
                <a:cubicBezTo>
                  <a:pt x="50" y="85"/>
                  <a:pt x="64" y="100"/>
                  <a:pt x="83" y="100"/>
                </a:cubicBezTo>
                <a:lnTo>
                  <a:pt x="150" y="100"/>
                </a:lnTo>
                <a:cubicBezTo>
                  <a:pt x="168" y="100"/>
                  <a:pt x="183" y="85"/>
                  <a:pt x="183" y="67"/>
                </a:cubicBezTo>
                <a:lnTo>
                  <a:pt x="191" y="67"/>
                </a:lnTo>
                <a:cubicBezTo>
                  <a:pt x="196" y="67"/>
                  <a:pt x="200" y="71"/>
                  <a:pt x="200" y="75"/>
                </a:cubicBezTo>
                <a:lnTo>
                  <a:pt x="200" y="283"/>
                </a:lnTo>
                <a:close/>
                <a:moveTo>
                  <a:pt x="100" y="33"/>
                </a:moveTo>
                <a:lnTo>
                  <a:pt x="133" y="33"/>
                </a:lnTo>
                <a:cubicBezTo>
                  <a:pt x="142" y="33"/>
                  <a:pt x="150" y="41"/>
                  <a:pt x="150" y="50"/>
                </a:cubicBezTo>
                <a:cubicBezTo>
                  <a:pt x="150" y="59"/>
                  <a:pt x="142" y="67"/>
                  <a:pt x="133" y="67"/>
                </a:cubicBezTo>
                <a:lnTo>
                  <a:pt x="100" y="67"/>
                </a:lnTo>
                <a:cubicBezTo>
                  <a:pt x="90" y="67"/>
                  <a:pt x="83" y="59"/>
                  <a:pt x="83" y="50"/>
                </a:cubicBezTo>
                <a:cubicBezTo>
                  <a:pt x="83" y="41"/>
                  <a:pt x="90" y="33"/>
                  <a:pt x="100" y="33"/>
                </a:cubicBezTo>
                <a:close/>
                <a:moveTo>
                  <a:pt x="200" y="33"/>
                </a:moveTo>
                <a:lnTo>
                  <a:pt x="183" y="33"/>
                </a:lnTo>
                <a:cubicBezTo>
                  <a:pt x="183" y="15"/>
                  <a:pt x="168" y="0"/>
                  <a:pt x="150" y="0"/>
                </a:cubicBezTo>
                <a:lnTo>
                  <a:pt x="83" y="0"/>
                </a:lnTo>
                <a:cubicBezTo>
                  <a:pt x="64" y="0"/>
                  <a:pt x="50" y="15"/>
                  <a:pt x="50" y="33"/>
                </a:cubicBezTo>
                <a:lnTo>
                  <a:pt x="33" y="33"/>
                </a:lnTo>
                <a:cubicBezTo>
                  <a:pt x="14" y="33"/>
                  <a:pt x="0" y="48"/>
                  <a:pt x="0" y="67"/>
                </a:cubicBezTo>
                <a:lnTo>
                  <a:pt x="0" y="300"/>
                </a:lnTo>
                <a:cubicBezTo>
                  <a:pt x="0" y="319"/>
                  <a:pt x="14" y="333"/>
                  <a:pt x="33" y="333"/>
                </a:cubicBezTo>
                <a:lnTo>
                  <a:pt x="200" y="333"/>
                </a:lnTo>
                <a:cubicBezTo>
                  <a:pt x="218" y="333"/>
                  <a:pt x="233" y="319"/>
                  <a:pt x="233" y="300"/>
                </a:cubicBezTo>
                <a:lnTo>
                  <a:pt x="233" y="67"/>
                </a:lnTo>
                <a:cubicBezTo>
                  <a:pt x="233" y="48"/>
                  <a:pt x="218" y="33"/>
                  <a:pt x="200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16">
            <a:extLst>
              <a:ext uri="{FF2B5EF4-FFF2-40B4-BE49-F238E27FC236}">
                <a16:creationId xmlns:a16="http://schemas.microsoft.com/office/drawing/2014/main" id="{7B0D3219-5329-4EBF-B3E2-56C5DFAFD5B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29338" y="5643563"/>
            <a:ext cx="176213" cy="252413"/>
          </a:xfrm>
          <a:custGeom>
            <a:avLst/>
            <a:gdLst>
              <a:gd name="T0" fmla="*/ 152 w 233"/>
              <a:gd name="T1" fmla="*/ 180 h 333"/>
              <a:gd name="T2" fmla="*/ 140 w 233"/>
              <a:gd name="T3" fmla="*/ 192 h 333"/>
              <a:gd name="T4" fmla="*/ 152 w 233"/>
              <a:gd name="T5" fmla="*/ 204 h 333"/>
              <a:gd name="T6" fmla="*/ 152 w 233"/>
              <a:gd name="T7" fmla="*/ 227 h 333"/>
              <a:gd name="T8" fmla="*/ 128 w 233"/>
              <a:gd name="T9" fmla="*/ 227 h 333"/>
              <a:gd name="T10" fmla="*/ 117 w 233"/>
              <a:gd name="T11" fmla="*/ 215 h 333"/>
              <a:gd name="T12" fmla="*/ 105 w 233"/>
              <a:gd name="T13" fmla="*/ 227 h 333"/>
              <a:gd name="T14" fmla="*/ 81 w 233"/>
              <a:gd name="T15" fmla="*/ 227 h 333"/>
              <a:gd name="T16" fmla="*/ 81 w 233"/>
              <a:gd name="T17" fmla="*/ 204 h 333"/>
              <a:gd name="T18" fmla="*/ 93 w 233"/>
              <a:gd name="T19" fmla="*/ 192 h 333"/>
              <a:gd name="T20" fmla="*/ 81 w 233"/>
              <a:gd name="T21" fmla="*/ 180 h 333"/>
              <a:gd name="T22" fmla="*/ 81 w 233"/>
              <a:gd name="T23" fmla="*/ 156 h 333"/>
              <a:gd name="T24" fmla="*/ 105 w 233"/>
              <a:gd name="T25" fmla="*/ 156 h 333"/>
              <a:gd name="T26" fmla="*/ 117 w 233"/>
              <a:gd name="T27" fmla="*/ 168 h 333"/>
              <a:gd name="T28" fmla="*/ 128 w 233"/>
              <a:gd name="T29" fmla="*/ 156 h 333"/>
              <a:gd name="T30" fmla="*/ 152 w 233"/>
              <a:gd name="T31" fmla="*/ 156 h 333"/>
              <a:gd name="T32" fmla="*/ 152 w 233"/>
              <a:gd name="T33" fmla="*/ 180 h 333"/>
              <a:gd name="T34" fmla="*/ 200 w 233"/>
              <a:gd name="T35" fmla="*/ 282 h 333"/>
              <a:gd name="T36" fmla="*/ 183 w 233"/>
              <a:gd name="T37" fmla="*/ 300 h 333"/>
              <a:gd name="T38" fmla="*/ 50 w 233"/>
              <a:gd name="T39" fmla="*/ 300 h 333"/>
              <a:gd name="T40" fmla="*/ 33 w 233"/>
              <a:gd name="T41" fmla="*/ 282 h 333"/>
              <a:gd name="T42" fmla="*/ 33 w 233"/>
              <a:gd name="T43" fmla="*/ 74 h 333"/>
              <a:gd name="T44" fmla="*/ 42 w 233"/>
              <a:gd name="T45" fmla="*/ 67 h 333"/>
              <a:gd name="T46" fmla="*/ 50 w 233"/>
              <a:gd name="T47" fmla="*/ 67 h 333"/>
              <a:gd name="T48" fmla="*/ 83 w 233"/>
              <a:gd name="T49" fmla="*/ 100 h 333"/>
              <a:gd name="T50" fmla="*/ 150 w 233"/>
              <a:gd name="T51" fmla="*/ 100 h 333"/>
              <a:gd name="T52" fmla="*/ 183 w 233"/>
              <a:gd name="T53" fmla="*/ 67 h 333"/>
              <a:gd name="T54" fmla="*/ 192 w 233"/>
              <a:gd name="T55" fmla="*/ 67 h 333"/>
              <a:gd name="T56" fmla="*/ 200 w 233"/>
              <a:gd name="T57" fmla="*/ 74 h 333"/>
              <a:gd name="T58" fmla="*/ 200 w 233"/>
              <a:gd name="T59" fmla="*/ 282 h 333"/>
              <a:gd name="T60" fmla="*/ 100 w 233"/>
              <a:gd name="T61" fmla="*/ 33 h 333"/>
              <a:gd name="T62" fmla="*/ 133 w 233"/>
              <a:gd name="T63" fmla="*/ 33 h 333"/>
              <a:gd name="T64" fmla="*/ 150 w 233"/>
              <a:gd name="T65" fmla="*/ 50 h 333"/>
              <a:gd name="T66" fmla="*/ 133 w 233"/>
              <a:gd name="T67" fmla="*/ 67 h 333"/>
              <a:gd name="T68" fmla="*/ 100 w 233"/>
              <a:gd name="T69" fmla="*/ 67 h 333"/>
              <a:gd name="T70" fmla="*/ 83 w 233"/>
              <a:gd name="T71" fmla="*/ 50 h 333"/>
              <a:gd name="T72" fmla="*/ 100 w 233"/>
              <a:gd name="T73" fmla="*/ 33 h 333"/>
              <a:gd name="T74" fmla="*/ 200 w 233"/>
              <a:gd name="T75" fmla="*/ 33 h 333"/>
              <a:gd name="T76" fmla="*/ 183 w 233"/>
              <a:gd name="T77" fmla="*/ 33 h 333"/>
              <a:gd name="T78" fmla="*/ 150 w 233"/>
              <a:gd name="T79" fmla="*/ 0 h 333"/>
              <a:gd name="T80" fmla="*/ 83 w 233"/>
              <a:gd name="T81" fmla="*/ 0 h 333"/>
              <a:gd name="T82" fmla="*/ 50 w 233"/>
              <a:gd name="T83" fmla="*/ 33 h 333"/>
              <a:gd name="T84" fmla="*/ 33 w 233"/>
              <a:gd name="T85" fmla="*/ 33 h 333"/>
              <a:gd name="T86" fmla="*/ 0 w 233"/>
              <a:gd name="T87" fmla="*/ 65 h 333"/>
              <a:gd name="T88" fmla="*/ 0 w 233"/>
              <a:gd name="T89" fmla="*/ 299 h 333"/>
              <a:gd name="T90" fmla="*/ 33 w 233"/>
              <a:gd name="T91" fmla="*/ 333 h 333"/>
              <a:gd name="T92" fmla="*/ 200 w 233"/>
              <a:gd name="T93" fmla="*/ 333 h 333"/>
              <a:gd name="T94" fmla="*/ 233 w 233"/>
              <a:gd name="T95" fmla="*/ 299 h 333"/>
              <a:gd name="T96" fmla="*/ 233 w 233"/>
              <a:gd name="T97" fmla="*/ 65 h 333"/>
              <a:gd name="T98" fmla="*/ 200 w 233"/>
              <a:gd name="T99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33" h="333">
                <a:moveTo>
                  <a:pt x="152" y="180"/>
                </a:moveTo>
                <a:lnTo>
                  <a:pt x="140" y="192"/>
                </a:lnTo>
                <a:lnTo>
                  <a:pt x="152" y="204"/>
                </a:lnTo>
                <a:cubicBezTo>
                  <a:pt x="158" y="210"/>
                  <a:pt x="158" y="221"/>
                  <a:pt x="152" y="227"/>
                </a:cubicBezTo>
                <a:cubicBezTo>
                  <a:pt x="145" y="234"/>
                  <a:pt x="135" y="234"/>
                  <a:pt x="128" y="227"/>
                </a:cubicBezTo>
                <a:lnTo>
                  <a:pt x="117" y="215"/>
                </a:lnTo>
                <a:lnTo>
                  <a:pt x="105" y="227"/>
                </a:lnTo>
                <a:cubicBezTo>
                  <a:pt x="98" y="234"/>
                  <a:pt x="88" y="234"/>
                  <a:pt x="81" y="227"/>
                </a:cubicBezTo>
                <a:cubicBezTo>
                  <a:pt x="75" y="221"/>
                  <a:pt x="75" y="210"/>
                  <a:pt x="81" y="204"/>
                </a:cubicBezTo>
                <a:lnTo>
                  <a:pt x="93" y="192"/>
                </a:lnTo>
                <a:lnTo>
                  <a:pt x="81" y="180"/>
                </a:lnTo>
                <a:cubicBezTo>
                  <a:pt x="75" y="174"/>
                  <a:pt x="75" y="163"/>
                  <a:pt x="81" y="156"/>
                </a:cubicBezTo>
                <a:cubicBezTo>
                  <a:pt x="88" y="150"/>
                  <a:pt x="98" y="150"/>
                  <a:pt x="105" y="156"/>
                </a:cubicBezTo>
                <a:lnTo>
                  <a:pt x="117" y="168"/>
                </a:lnTo>
                <a:lnTo>
                  <a:pt x="128" y="156"/>
                </a:lnTo>
                <a:cubicBezTo>
                  <a:pt x="135" y="150"/>
                  <a:pt x="145" y="150"/>
                  <a:pt x="152" y="156"/>
                </a:cubicBezTo>
                <a:cubicBezTo>
                  <a:pt x="158" y="163"/>
                  <a:pt x="158" y="174"/>
                  <a:pt x="152" y="180"/>
                </a:cubicBezTo>
                <a:close/>
                <a:moveTo>
                  <a:pt x="200" y="282"/>
                </a:moveTo>
                <a:cubicBezTo>
                  <a:pt x="200" y="291"/>
                  <a:pt x="192" y="300"/>
                  <a:pt x="183" y="300"/>
                </a:cubicBezTo>
                <a:lnTo>
                  <a:pt x="50" y="300"/>
                </a:lnTo>
                <a:cubicBezTo>
                  <a:pt x="41" y="300"/>
                  <a:pt x="33" y="291"/>
                  <a:pt x="33" y="282"/>
                </a:cubicBezTo>
                <a:lnTo>
                  <a:pt x="33" y="74"/>
                </a:lnTo>
                <a:cubicBezTo>
                  <a:pt x="33" y="69"/>
                  <a:pt x="37" y="67"/>
                  <a:pt x="42" y="67"/>
                </a:cubicBezTo>
                <a:lnTo>
                  <a:pt x="50" y="67"/>
                </a:lnTo>
                <a:cubicBezTo>
                  <a:pt x="50" y="83"/>
                  <a:pt x="65" y="100"/>
                  <a:pt x="83" y="100"/>
                </a:cubicBezTo>
                <a:lnTo>
                  <a:pt x="150" y="100"/>
                </a:lnTo>
                <a:cubicBezTo>
                  <a:pt x="168" y="100"/>
                  <a:pt x="183" y="83"/>
                  <a:pt x="183" y="67"/>
                </a:cubicBezTo>
                <a:lnTo>
                  <a:pt x="192" y="67"/>
                </a:lnTo>
                <a:cubicBezTo>
                  <a:pt x="196" y="67"/>
                  <a:pt x="200" y="69"/>
                  <a:pt x="200" y="74"/>
                </a:cubicBezTo>
                <a:lnTo>
                  <a:pt x="200" y="282"/>
                </a:lnTo>
                <a:close/>
                <a:moveTo>
                  <a:pt x="100" y="33"/>
                </a:moveTo>
                <a:lnTo>
                  <a:pt x="133" y="33"/>
                </a:lnTo>
                <a:cubicBezTo>
                  <a:pt x="142" y="33"/>
                  <a:pt x="150" y="41"/>
                  <a:pt x="150" y="50"/>
                </a:cubicBezTo>
                <a:cubicBezTo>
                  <a:pt x="150" y="59"/>
                  <a:pt x="142" y="67"/>
                  <a:pt x="133" y="67"/>
                </a:cubicBezTo>
                <a:lnTo>
                  <a:pt x="100" y="67"/>
                </a:lnTo>
                <a:cubicBezTo>
                  <a:pt x="91" y="67"/>
                  <a:pt x="83" y="59"/>
                  <a:pt x="83" y="50"/>
                </a:cubicBezTo>
                <a:cubicBezTo>
                  <a:pt x="83" y="41"/>
                  <a:pt x="91" y="33"/>
                  <a:pt x="100" y="33"/>
                </a:cubicBezTo>
                <a:close/>
                <a:moveTo>
                  <a:pt x="200" y="33"/>
                </a:moveTo>
                <a:lnTo>
                  <a:pt x="183" y="33"/>
                </a:lnTo>
                <a:cubicBezTo>
                  <a:pt x="183" y="17"/>
                  <a:pt x="168" y="0"/>
                  <a:pt x="150" y="0"/>
                </a:cubicBezTo>
                <a:lnTo>
                  <a:pt x="83" y="0"/>
                </a:lnTo>
                <a:cubicBezTo>
                  <a:pt x="65" y="0"/>
                  <a:pt x="50" y="17"/>
                  <a:pt x="50" y="33"/>
                </a:cubicBezTo>
                <a:lnTo>
                  <a:pt x="33" y="33"/>
                </a:lnTo>
                <a:cubicBezTo>
                  <a:pt x="15" y="33"/>
                  <a:pt x="0" y="47"/>
                  <a:pt x="0" y="65"/>
                </a:cubicBezTo>
                <a:lnTo>
                  <a:pt x="0" y="299"/>
                </a:lnTo>
                <a:cubicBezTo>
                  <a:pt x="0" y="317"/>
                  <a:pt x="15" y="333"/>
                  <a:pt x="33" y="333"/>
                </a:cubicBezTo>
                <a:lnTo>
                  <a:pt x="200" y="333"/>
                </a:lnTo>
                <a:cubicBezTo>
                  <a:pt x="218" y="333"/>
                  <a:pt x="233" y="317"/>
                  <a:pt x="233" y="299"/>
                </a:cubicBezTo>
                <a:lnTo>
                  <a:pt x="233" y="65"/>
                </a:lnTo>
                <a:cubicBezTo>
                  <a:pt x="233" y="47"/>
                  <a:pt x="218" y="33"/>
                  <a:pt x="200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17">
            <a:extLst>
              <a:ext uri="{FF2B5EF4-FFF2-40B4-BE49-F238E27FC236}">
                <a16:creationId xmlns:a16="http://schemas.microsoft.com/office/drawing/2014/main" id="{383D10E4-2E5D-4324-B68B-3883ABE118E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55301" y="5137151"/>
            <a:ext cx="176213" cy="252413"/>
          </a:xfrm>
          <a:custGeom>
            <a:avLst/>
            <a:gdLst>
              <a:gd name="T0" fmla="*/ 67 w 233"/>
              <a:gd name="T1" fmla="*/ 167 h 334"/>
              <a:gd name="T2" fmla="*/ 167 w 233"/>
              <a:gd name="T3" fmla="*/ 167 h 334"/>
              <a:gd name="T4" fmla="*/ 167 w 233"/>
              <a:gd name="T5" fmla="*/ 200 h 334"/>
              <a:gd name="T6" fmla="*/ 67 w 233"/>
              <a:gd name="T7" fmla="*/ 200 h 334"/>
              <a:gd name="T8" fmla="*/ 67 w 233"/>
              <a:gd name="T9" fmla="*/ 167 h 334"/>
              <a:gd name="T10" fmla="*/ 200 w 233"/>
              <a:gd name="T11" fmla="*/ 300 h 334"/>
              <a:gd name="T12" fmla="*/ 33 w 233"/>
              <a:gd name="T13" fmla="*/ 300 h 334"/>
              <a:gd name="T14" fmla="*/ 33 w 233"/>
              <a:gd name="T15" fmla="*/ 67 h 334"/>
              <a:gd name="T16" fmla="*/ 50 w 233"/>
              <a:gd name="T17" fmla="*/ 67 h 334"/>
              <a:gd name="T18" fmla="*/ 50 w 233"/>
              <a:gd name="T19" fmla="*/ 100 h 334"/>
              <a:gd name="T20" fmla="*/ 183 w 233"/>
              <a:gd name="T21" fmla="*/ 100 h 334"/>
              <a:gd name="T22" fmla="*/ 183 w 233"/>
              <a:gd name="T23" fmla="*/ 67 h 334"/>
              <a:gd name="T24" fmla="*/ 200 w 233"/>
              <a:gd name="T25" fmla="*/ 67 h 334"/>
              <a:gd name="T26" fmla="*/ 200 w 233"/>
              <a:gd name="T27" fmla="*/ 300 h 334"/>
              <a:gd name="T28" fmla="*/ 83 w 233"/>
              <a:gd name="T29" fmla="*/ 34 h 334"/>
              <a:gd name="T30" fmla="*/ 150 w 233"/>
              <a:gd name="T31" fmla="*/ 34 h 334"/>
              <a:gd name="T32" fmla="*/ 150 w 233"/>
              <a:gd name="T33" fmla="*/ 67 h 334"/>
              <a:gd name="T34" fmla="*/ 83 w 233"/>
              <a:gd name="T35" fmla="*/ 67 h 334"/>
              <a:gd name="T36" fmla="*/ 83 w 233"/>
              <a:gd name="T37" fmla="*/ 34 h 334"/>
              <a:gd name="T38" fmla="*/ 183 w 233"/>
              <a:gd name="T39" fmla="*/ 34 h 334"/>
              <a:gd name="T40" fmla="*/ 183 w 233"/>
              <a:gd name="T41" fmla="*/ 0 h 334"/>
              <a:gd name="T42" fmla="*/ 50 w 233"/>
              <a:gd name="T43" fmla="*/ 0 h 334"/>
              <a:gd name="T44" fmla="*/ 50 w 233"/>
              <a:gd name="T45" fmla="*/ 34 h 334"/>
              <a:gd name="T46" fmla="*/ 0 w 233"/>
              <a:gd name="T47" fmla="*/ 34 h 334"/>
              <a:gd name="T48" fmla="*/ 0 w 233"/>
              <a:gd name="T49" fmla="*/ 334 h 334"/>
              <a:gd name="T50" fmla="*/ 233 w 233"/>
              <a:gd name="T51" fmla="*/ 334 h 334"/>
              <a:gd name="T52" fmla="*/ 233 w 233"/>
              <a:gd name="T53" fmla="*/ 34 h 334"/>
              <a:gd name="T54" fmla="*/ 183 w 233"/>
              <a:gd name="T55" fmla="*/ 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33" h="334">
                <a:moveTo>
                  <a:pt x="67" y="167"/>
                </a:moveTo>
                <a:lnTo>
                  <a:pt x="167" y="167"/>
                </a:lnTo>
                <a:lnTo>
                  <a:pt x="167" y="200"/>
                </a:lnTo>
                <a:lnTo>
                  <a:pt x="67" y="200"/>
                </a:lnTo>
                <a:lnTo>
                  <a:pt x="67" y="167"/>
                </a:lnTo>
                <a:close/>
                <a:moveTo>
                  <a:pt x="200" y="300"/>
                </a:moveTo>
                <a:lnTo>
                  <a:pt x="33" y="300"/>
                </a:lnTo>
                <a:lnTo>
                  <a:pt x="33" y="67"/>
                </a:lnTo>
                <a:lnTo>
                  <a:pt x="50" y="67"/>
                </a:lnTo>
                <a:lnTo>
                  <a:pt x="50" y="100"/>
                </a:lnTo>
                <a:lnTo>
                  <a:pt x="183" y="100"/>
                </a:lnTo>
                <a:lnTo>
                  <a:pt x="183" y="67"/>
                </a:lnTo>
                <a:lnTo>
                  <a:pt x="200" y="67"/>
                </a:lnTo>
                <a:lnTo>
                  <a:pt x="200" y="300"/>
                </a:lnTo>
                <a:close/>
                <a:moveTo>
                  <a:pt x="83" y="34"/>
                </a:moveTo>
                <a:lnTo>
                  <a:pt x="150" y="34"/>
                </a:lnTo>
                <a:lnTo>
                  <a:pt x="150" y="67"/>
                </a:lnTo>
                <a:lnTo>
                  <a:pt x="83" y="67"/>
                </a:lnTo>
                <a:lnTo>
                  <a:pt x="83" y="34"/>
                </a:lnTo>
                <a:close/>
                <a:moveTo>
                  <a:pt x="183" y="34"/>
                </a:moveTo>
                <a:lnTo>
                  <a:pt x="183" y="0"/>
                </a:lnTo>
                <a:lnTo>
                  <a:pt x="50" y="0"/>
                </a:lnTo>
                <a:lnTo>
                  <a:pt x="50" y="34"/>
                </a:lnTo>
                <a:lnTo>
                  <a:pt x="0" y="34"/>
                </a:lnTo>
                <a:lnTo>
                  <a:pt x="0" y="334"/>
                </a:lnTo>
                <a:lnTo>
                  <a:pt x="233" y="334"/>
                </a:lnTo>
                <a:lnTo>
                  <a:pt x="233" y="34"/>
                </a:lnTo>
                <a:lnTo>
                  <a:pt x="183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18">
            <a:extLst>
              <a:ext uri="{FF2B5EF4-FFF2-40B4-BE49-F238E27FC236}">
                <a16:creationId xmlns:a16="http://schemas.microsoft.com/office/drawing/2014/main" id="{192289B7-9A8D-411D-89ED-4DEC40C4F03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52063" y="5137151"/>
            <a:ext cx="176213" cy="252413"/>
          </a:xfrm>
          <a:custGeom>
            <a:avLst/>
            <a:gdLst>
              <a:gd name="T0" fmla="*/ 167 w 234"/>
              <a:gd name="T1" fmla="*/ 184 h 334"/>
              <a:gd name="T2" fmla="*/ 150 w 234"/>
              <a:gd name="T3" fmla="*/ 200 h 334"/>
              <a:gd name="T4" fmla="*/ 84 w 234"/>
              <a:gd name="T5" fmla="*/ 200 h 334"/>
              <a:gd name="T6" fmla="*/ 67 w 234"/>
              <a:gd name="T7" fmla="*/ 184 h 334"/>
              <a:gd name="T8" fmla="*/ 84 w 234"/>
              <a:gd name="T9" fmla="*/ 167 h 334"/>
              <a:gd name="T10" fmla="*/ 150 w 234"/>
              <a:gd name="T11" fmla="*/ 167 h 334"/>
              <a:gd name="T12" fmla="*/ 167 w 234"/>
              <a:gd name="T13" fmla="*/ 184 h 334"/>
              <a:gd name="T14" fmla="*/ 200 w 234"/>
              <a:gd name="T15" fmla="*/ 282 h 334"/>
              <a:gd name="T16" fmla="*/ 184 w 234"/>
              <a:gd name="T17" fmla="*/ 300 h 334"/>
              <a:gd name="T18" fmla="*/ 50 w 234"/>
              <a:gd name="T19" fmla="*/ 300 h 334"/>
              <a:gd name="T20" fmla="*/ 34 w 234"/>
              <a:gd name="T21" fmla="*/ 282 h 334"/>
              <a:gd name="T22" fmla="*/ 34 w 234"/>
              <a:gd name="T23" fmla="*/ 74 h 334"/>
              <a:gd name="T24" fmla="*/ 42 w 234"/>
              <a:gd name="T25" fmla="*/ 67 h 334"/>
              <a:gd name="T26" fmla="*/ 50 w 234"/>
              <a:gd name="T27" fmla="*/ 67 h 334"/>
              <a:gd name="T28" fmla="*/ 84 w 234"/>
              <a:gd name="T29" fmla="*/ 100 h 334"/>
              <a:gd name="T30" fmla="*/ 150 w 234"/>
              <a:gd name="T31" fmla="*/ 100 h 334"/>
              <a:gd name="T32" fmla="*/ 184 w 234"/>
              <a:gd name="T33" fmla="*/ 67 h 334"/>
              <a:gd name="T34" fmla="*/ 192 w 234"/>
              <a:gd name="T35" fmla="*/ 67 h 334"/>
              <a:gd name="T36" fmla="*/ 200 w 234"/>
              <a:gd name="T37" fmla="*/ 74 h 334"/>
              <a:gd name="T38" fmla="*/ 200 w 234"/>
              <a:gd name="T39" fmla="*/ 282 h 334"/>
              <a:gd name="T40" fmla="*/ 100 w 234"/>
              <a:gd name="T41" fmla="*/ 34 h 334"/>
              <a:gd name="T42" fmla="*/ 134 w 234"/>
              <a:gd name="T43" fmla="*/ 34 h 334"/>
              <a:gd name="T44" fmla="*/ 150 w 234"/>
              <a:gd name="T45" fmla="*/ 50 h 334"/>
              <a:gd name="T46" fmla="*/ 134 w 234"/>
              <a:gd name="T47" fmla="*/ 67 h 334"/>
              <a:gd name="T48" fmla="*/ 100 w 234"/>
              <a:gd name="T49" fmla="*/ 67 h 334"/>
              <a:gd name="T50" fmla="*/ 84 w 234"/>
              <a:gd name="T51" fmla="*/ 50 h 334"/>
              <a:gd name="T52" fmla="*/ 100 w 234"/>
              <a:gd name="T53" fmla="*/ 34 h 334"/>
              <a:gd name="T54" fmla="*/ 200 w 234"/>
              <a:gd name="T55" fmla="*/ 34 h 334"/>
              <a:gd name="T56" fmla="*/ 184 w 234"/>
              <a:gd name="T57" fmla="*/ 34 h 334"/>
              <a:gd name="T58" fmla="*/ 150 w 234"/>
              <a:gd name="T59" fmla="*/ 0 h 334"/>
              <a:gd name="T60" fmla="*/ 84 w 234"/>
              <a:gd name="T61" fmla="*/ 0 h 334"/>
              <a:gd name="T62" fmla="*/ 50 w 234"/>
              <a:gd name="T63" fmla="*/ 34 h 334"/>
              <a:gd name="T64" fmla="*/ 34 w 234"/>
              <a:gd name="T65" fmla="*/ 34 h 334"/>
              <a:gd name="T66" fmla="*/ 0 w 234"/>
              <a:gd name="T67" fmla="*/ 66 h 334"/>
              <a:gd name="T68" fmla="*/ 0 w 234"/>
              <a:gd name="T69" fmla="*/ 299 h 334"/>
              <a:gd name="T70" fmla="*/ 34 w 234"/>
              <a:gd name="T71" fmla="*/ 334 h 334"/>
              <a:gd name="T72" fmla="*/ 200 w 234"/>
              <a:gd name="T73" fmla="*/ 334 h 334"/>
              <a:gd name="T74" fmla="*/ 234 w 234"/>
              <a:gd name="T75" fmla="*/ 299 h 334"/>
              <a:gd name="T76" fmla="*/ 234 w 234"/>
              <a:gd name="T77" fmla="*/ 66 h 334"/>
              <a:gd name="T78" fmla="*/ 200 w 234"/>
              <a:gd name="T79" fmla="*/ 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4" h="334">
                <a:moveTo>
                  <a:pt x="167" y="184"/>
                </a:moveTo>
                <a:cubicBezTo>
                  <a:pt x="167" y="193"/>
                  <a:pt x="159" y="200"/>
                  <a:pt x="150" y="200"/>
                </a:cubicBezTo>
                <a:lnTo>
                  <a:pt x="84" y="200"/>
                </a:lnTo>
                <a:cubicBezTo>
                  <a:pt x="74" y="200"/>
                  <a:pt x="67" y="193"/>
                  <a:pt x="67" y="184"/>
                </a:cubicBezTo>
                <a:cubicBezTo>
                  <a:pt x="67" y="175"/>
                  <a:pt x="74" y="167"/>
                  <a:pt x="84" y="167"/>
                </a:cubicBezTo>
                <a:lnTo>
                  <a:pt x="150" y="167"/>
                </a:lnTo>
                <a:cubicBezTo>
                  <a:pt x="159" y="167"/>
                  <a:pt x="167" y="175"/>
                  <a:pt x="167" y="184"/>
                </a:cubicBezTo>
                <a:close/>
                <a:moveTo>
                  <a:pt x="200" y="282"/>
                </a:moveTo>
                <a:cubicBezTo>
                  <a:pt x="200" y="292"/>
                  <a:pt x="193" y="300"/>
                  <a:pt x="184" y="300"/>
                </a:cubicBezTo>
                <a:lnTo>
                  <a:pt x="50" y="300"/>
                </a:lnTo>
                <a:cubicBezTo>
                  <a:pt x="41" y="300"/>
                  <a:pt x="34" y="292"/>
                  <a:pt x="34" y="282"/>
                </a:cubicBezTo>
                <a:lnTo>
                  <a:pt x="34" y="74"/>
                </a:lnTo>
                <a:cubicBezTo>
                  <a:pt x="34" y="69"/>
                  <a:pt x="37" y="67"/>
                  <a:pt x="42" y="67"/>
                </a:cubicBezTo>
                <a:lnTo>
                  <a:pt x="50" y="67"/>
                </a:lnTo>
                <a:cubicBezTo>
                  <a:pt x="50" y="84"/>
                  <a:pt x="65" y="100"/>
                  <a:pt x="84" y="100"/>
                </a:cubicBezTo>
                <a:lnTo>
                  <a:pt x="150" y="100"/>
                </a:lnTo>
                <a:cubicBezTo>
                  <a:pt x="169" y="100"/>
                  <a:pt x="184" y="84"/>
                  <a:pt x="184" y="67"/>
                </a:cubicBezTo>
                <a:lnTo>
                  <a:pt x="192" y="67"/>
                </a:lnTo>
                <a:cubicBezTo>
                  <a:pt x="196" y="67"/>
                  <a:pt x="200" y="69"/>
                  <a:pt x="200" y="74"/>
                </a:cubicBezTo>
                <a:lnTo>
                  <a:pt x="200" y="282"/>
                </a:lnTo>
                <a:close/>
                <a:moveTo>
                  <a:pt x="100" y="34"/>
                </a:moveTo>
                <a:lnTo>
                  <a:pt x="134" y="34"/>
                </a:lnTo>
                <a:cubicBezTo>
                  <a:pt x="143" y="34"/>
                  <a:pt x="150" y="41"/>
                  <a:pt x="150" y="50"/>
                </a:cubicBezTo>
                <a:cubicBezTo>
                  <a:pt x="150" y="60"/>
                  <a:pt x="143" y="67"/>
                  <a:pt x="134" y="67"/>
                </a:cubicBezTo>
                <a:lnTo>
                  <a:pt x="100" y="67"/>
                </a:lnTo>
                <a:cubicBezTo>
                  <a:pt x="91" y="67"/>
                  <a:pt x="84" y="60"/>
                  <a:pt x="84" y="50"/>
                </a:cubicBezTo>
                <a:cubicBezTo>
                  <a:pt x="84" y="41"/>
                  <a:pt x="91" y="34"/>
                  <a:pt x="100" y="34"/>
                </a:cubicBezTo>
                <a:close/>
                <a:moveTo>
                  <a:pt x="200" y="34"/>
                </a:moveTo>
                <a:lnTo>
                  <a:pt x="184" y="34"/>
                </a:lnTo>
                <a:cubicBezTo>
                  <a:pt x="184" y="17"/>
                  <a:pt x="169" y="0"/>
                  <a:pt x="150" y="0"/>
                </a:cubicBezTo>
                <a:lnTo>
                  <a:pt x="84" y="0"/>
                </a:lnTo>
                <a:cubicBezTo>
                  <a:pt x="65" y="0"/>
                  <a:pt x="50" y="17"/>
                  <a:pt x="50" y="34"/>
                </a:cubicBezTo>
                <a:lnTo>
                  <a:pt x="34" y="34"/>
                </a:lnTo>
                <a:cubicBezTo>
                  <a:pt x="15" y="34"/>
                  <a:pt x="0" y="47"/>
                  <a:pt x="0" y="66"/>
                </a:cubicBezTo>
                <a:lnTo>
                  <a:pt x="0" y="299"/>
                </a:lnTo>
                <a:cubicBezTo>
                  <a:pt x="0" y="317"/>
                  <a:pt x="15" y="334"/>
                  <a:pt x="34" y="334"/>
                </a:cubicBezTo>
                <a:lnTo>
                  <a:pt x="200" y="334"/>
                </a:lnTo>
                <a:cubicBezTo>
                  <a:pt x="219" y="334"/>
                  <a:pt x="234" y="317"/>
                  <a:pt x="234" y="299"/>
                </a:cubicBezTo>
                <a:lnTo>
                  <a:pt x="234" y="66"/>
                </a:lnTo>
                <a:cubicBezTo>
                  <a:pt x="234" y="47"/>
                  <a:pt x="219" y="34"/>
                  <a:pt x="200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19">
            <a:extLst>
              <a:ext uri="{FF2B5EF4-FFF2-40B4-BE49-F238E27FC236}">
                <a16:creationId xmlns:a16="http://schemas.microsoft.com/office/drawing/2014/main" id="{91F1EB3E-9CD6-4656-B035-AC5E0A5B867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50413" y="5137151"/>
            <a:ext cx="174625" cy="252413"/>
          </a:xfrm>
          <a:custGeom>
            <a:avLst/>
            <a:gdLst>
              <a:gd name="T0" fmla="*/ 100 w 233"/>
              <a:gd name="T1" fmla="*/ 234 h 334"/>
              <a:gd name="T2" fmla="*/ 183 w 233"/>
              <a:gd name="T3" fmla="*/ 234 h 334"/>
              <a:gd name="T4" fmla="*/ 183 w 233"/>
              <a:gd name="T5" fmla="*/ 267 h 334"/>
              <a:gd name="T6" fmla="*/ 100 w 233"/>
              <a:gd name="T7" fmla="*/ 267 h 334"/>
              <a:gd name="T8" fmla="*/ 100 w 233"/>
              <a:gd name="T9" fmla="*/ 234 h 334"/>
              <a:gd name="T10" fmla="*/ 100 w 233"/>
              <a:gd name="T11" fmla="*/ 184 h 334"/>
              <a:gd name="T12" fmla="*/ 183 w 233"/>
              <a:gd name="T13" fmla="*/ 184 h 334"/>
              <a:gd name="T14" fmla="*/ 183 w 233"/>
              <a:gd name="T15" fmla="*/ 217 h 334"/>
              <a:gd name="T16" fmla="*/ 100 w 233"/>
              <a:gd name="T17" fmla="*/ 217 h 334"/>
              <a:gd name="T18" fmla="*/ 100 w 233"/>
              <a:gd name="T19" fmla="*/ 184 h 334"/>
              <a:gd name="T20" fmla="*/ 100 w 233"/>
              <a:gd name="T21" fmla="*/ 134 h 334"/>
              <a:gd name="T22" fmla="*/ 183 w 233"/>
              <a:gd name="T23" fmla="*/ 134 h 334"/>
              <a:gd name="T24" fmla="*/ 183 w 233"/>
              <a:gd name="T25" fmla="*/ 167 h 334"/>
              <a:gd name="T26" fmla="*/ 100 w 233"/>
              <a:gd name="T27" fmla="*/ 167 h 334"/>
              <a:gd name="T28" fmla="*/ 100 w 233"/>
              <a:gd name="T29" fmla="*/ 134 h 334"/>
              <a:gd name="T30" fmla="*/ 49 w 233"/>
              <a:gd name="T31" fmla="*/ 234 h 334"/>
              <a:gd name="T32" fmla="*/ 83 w 233"/>
              <a:gd name="T33" fmla="*/ 234 h 334"/>
              <a:gd name="T34" fmla="*/ 83 w 233"/>
              <a:gd name="T35" fmla="*/ 267 h 334"/>
              <a:gd name="T36" fmla="*/ 49 w 233"/>
              <a:gd name="T37" fmla="*/ 267 h 334"/>
              <a:gd name="T38" fmla="*/ 49 w 233"/>
              <a:gd name="T39" fmla="*/ 234 h 334"/>
              <a:gd name="T40" fmla="*/ 49 w 233"/>
              <a:gd name="T41" fmla="*/ 184 h 334"/>
              <a:gd name="T42" fmla="*/ 83 w 233"/>
              <a:gd name="T43" fmla="*/ 184 h 334"/>
              <a:gd name="T44" fmla="*/ 83 w 233"/>
              <a:gd name="T45" fmla="*/ 217 h 334"/>
              <a:gd name="T46" fmla="*/ 49 w 233"/>
              <a:gd name="T47" fmla="*/ 217 h 334"/>
              <a:gd name="T48" fmla="*/ 49 w 233"/>
              <a:gd name="T49" fmla="*/ 184 h 334"/>
              <a:gd name="T50" fmla="*/ 49 w 233"/>
              <a:gd name="T51" fmla="*/ 134 h 334"/>
              <a:gd name="T52" fmla="*/ 83 w 233"/>
              <a:gd name="T53" fmla="*/ 134 h 334"/>
              <a:gd name="T54" fmla="*/ 83 w 233"/>
              <a:gd name="T55" fmla="*/ 167 h 334"/>
              <a:gd name="T56" fmla="*/ 49 w 233"/>
              <a:gd name="T57" fmla="*/ 167 h 334"/>
              <a:gd name="T58" fmla="*/ 49 w 233"/>
              <a:gd name="T59" fmla="*/ 134 h 334"/>
              <a:gd name="T60" fmla="*/ 200 w 233"/>
              <a:gd name="T61" fmla="*/ 300 h 334"/>
              <a:gd name="T62" fmla="*/ 33 w 233"/>
              <a:gd name="T63" fmla="*/ 300 h 334"/>
              <a:gd name="T64" fmla="*/ 33 w 233"/>
              <a:gd name="T65" fmla="*/ 67 h 334"/>
              <a:gd name="T66" fmla="*/ 50 w 233"/>
              <a:gd name="T67" fmla="*/ 67 h 334"/>
              <a:gd name="T68" fmla="*/ 50 w 233"/>
              <a:gd name="T69" fmla="*/ 100 h 334"/>
              <a:gd name="T70" fmla="*/ 183 w 233"/>
              <a:gd name="T71" fmla="*/ 100 h 334"/>
              <a:gd name="T72" fmla="*/ 183 w 233"/>
              <a:gd name="T73" fmla="*/ 67 h 334"/>
              <a:gd name="T74" fmla="*/ 200 w 233"/>
              <a:gd name="T75" fmla="*/ 67 h 334"/>
              <a:gd name="T76" fmla="*/ 200 w 233"/>
              <a:gd name="T77" fmla="*/ 300 h 334"/>
              <a:gd name="T78" fmla="*/ 83 w 233"/>
              <a:gd name="T79" fmla="*/ 34 h 334"/>
              <a:gd name="T80" fmla="*/ 150 w 233"/>
              <a:gd name="T81" fmla="*/ 34 h 334"/>
              <a:gd name="T82" fmla="*/ 150 w 233"/>
              <a:gd name="T83" fmla="*/ 67 h 334"/>
              <a:gd name="T84" fmla="*/ 83 w 233"/>
              <a:gd name="T85" fmla="*/ 67 h 334"/>
              <a:gd name="T86" fmla="*/ 83 w 233"/>
              <a:gd name="T87" fmla="*/ 34 h 334"/>
              <a:gd name="T88" fmla="*/ 183 w 233"/>
              <a:gd name="T89" fmla="*/ 34 h 334"/>
              <a:gd name="T90" fmla="*/ 183 w 233"/>
              <a:gd name="T91" fmla="*/ 0 h 334"/>
              <a:gd name="T92" fmla="*/ 50 w 233"/>
              <a:gd name="T93" fmla="*/ 0 h 334"/>
              <a:gd name="T94" fmla="*/ 50 w 233"/>
              <a:gd name="T95" fmla="*/ 34 h 334"/>
              <a:gd name="T96" fmla="*/ 0 w 233"/>
              <a:gd name="T97" fmla="*/ 34 h 334"/>
              <a:gd name="T98" fmla="*/ 0 w 233"/>
              <a:gd name="T99" fmla="*/ 334 h 334"/>
              <a:gd name="T100" fmla="*/ 233 w 233"/>
              <a:gd name="T101" fmla="*/ 334 h 334"/>
              <a:gd name="T102" fmla="*/ 233 w 233"/>
              <a:gd name="T103" fmla="*/ 34 h 334"/>
              <a:gd name="T104" fmla="*/ 183 w 233"/>
              <a:gd name="T105" fmla="*/ 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33" h="334">
                <a:moveTo>
                  <a:pt x="100" y="234"/>
                </a:moveTo>
                <a:lnTo>
                  <a:pt x="183" y="234"/>
                </a:lnTo>
                <a:lnTo>
                  <a:pt x="183" y="267"/>
                </a:lnTo>
                <a:lnTo>
                  <a:pt x="100" y="267"/>
                </a:lnTo>
                <a:lnTo>
                  <a:pt x="100" y="234"/>
                </a:lnTo>
                <a:close/>
                <a:moveTo>
                  <a:pt x="100" y="184"/>
                </a:moveTo>
                <a:lnTo>
                  <a:pt x="183" y="184"/>
                </a:lnTo>
                <a:lnTo>
                  <a:pt x="183" y="217"/>
                </a:lnTo>
                <a:lnTo>
                  <a:pt x="100" y="217"/>
                </a:lnTo>
                <a:lnTo>
                  <a:pt x="100" y="184"/>
                </a:lnTo>
                <a:close/>
                <a:moveTo>
                  <a:pt x="100" y="134"/>
                </a:moveTo>
                <a:lnTo>
                  <a:pt x="183" y="134"/>
                </a:lnTo>
                <a:lnTo>
                  <a:pt x="183" y="167"/>
                </a:lnTo>
                <a:lnTo>
                  <a:pt x="100" y="167"/>
                </a:lnTo>
                <a:lnTo>
                  <a:pt x="100" y="134"/>
                </a:lnTo>
                <a:close/>
                <a:moveTo>
                  <a:pt x="49" y="234"/>
                </a:moveTo>
                <a:lnTo>
                  <a:pt x="83" y="234"/>
                </a:lnTo>
                <a:lnTo>
                  <a:pt x="83" y="267"/>
                </a:lnTo>
                <a:lnTo>
                  <a:pt x="49" y="267"/>
                </a:lnTo>
                <a:lnTo>
                  <a:pt x="49" y="234"/>
                </a:lnTo>
                <a:close/>
                <a:moveTo>
                  <a:pt x="49" y="184"/>
                </a:moveTo>
                <a:lnTo>
                  <a:pt x="83" y="184"/>
                </a:lnTo>
                <a:lnTo>
                  <a:pt x="83" y="217"/>
                </a:lnTo>
                <a:lnTo>
                  <a:pt x="49" y="217"/>
                </a:lnTo>
                <a:lnTo>
                  <a:pt x="49" y="184"/>
                </a:lnTo>
                <a:close/>
                <a:moveTo>
                  <a:pt x="49" y="134"/>
                </a:moveTo>
                <a:lnTo>
                  <a:pt x="83" y="134"/>
                </a:lnTo>
                <a:lnTo>
                  <a:pt x="83" y="167"/>
                </a:lnTo>
                <a:lnTo>
                  <a:pt x="49" y="167"/>
                </a:lnTo>
                <a:lnTo>
                  <a:pt x="49" y="134"/>
                </a:lnTo>
                <a:close/>
                <a:moveTo>
                  <a:pt x="200" y="300"/>
                </a:moveTo>
                <a:lnTo>
                  <a:pt x="33" y="300"/>
                </a:lnTo>
                <a:lnTo>
                  <a:pt x="33" y="67"/>
                </a:lnTo>
                <a:lnTo>
                  <a:pt x="50" y="67"/>
                </a:lnTo>
                <a:lnTo>
                  <a:pt x="50" y="100"/>
                </a:lnTo>
                <a:lnTo>
                  <a:pt x="183" y="100"/>
                </a:lnTo>
                <a:lnTo>
                  <a:pt x="183" y="67"/>
                </a:lnTo>
                <a:lnTo>
                  <a:pt x="200" y="67"/>
                </a:lnTo>
                <a:lnTo>
                  <a:pt x="200" y="300"/>
                </a:lnTo>
                <a:close/>
                <a:moveTo>
                  <a:pt x="83" y="34"/>
                </a:moveTo>
                <a:lnTo>
                  <a:pt x="150" y="34"/>
                </a:lnTo>
                <a:lnTo>
                  <a:pt x="150" y="67"/>
                </a:lnTo>
                <a:lnTo>
                  <a:pt x="83" y="67"/>
                </a:lnTo>
                <a:lnTo>
                  <a:pt x="83" y="34"/>
                </a:lnTo>
                <a:close/>
                <a:moveTo>
                  <a:pt x="183" y="34"/>
                </a:moveTo>
                <a:lnTo>
                  <a:pt x="183" y="0"/>
                </a:lnTo>
                <a:lnTo>
                  <a:pt x="50" y="0"/>
                </a:lnTo>
                <a:lnTo>
                  <a:pt x="50" y="34"/>
                </a:lnTo>
                <a:lnTo>
                  <a:pt x="0" y="34"/>
                </a:lnTo>
                <a:lnTo>
                  <a:pt x="0" y="334"/>
                </a:lnTo>
                <a:lnTo>
                  <a:pt x="233" y="334"/>
                </a:lnTo>
                <a:lnTo>
                  <a:pt x="233" y="34"/>
                </a:lnTo>
                <a:lnTo>
                  <a:pt x="183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20">
            <a:extLst>
              <a:ext uri="{FF2B5EF4-FFF2-40B4-BE49-F238E27FC236}">
                <a16:creationId xmlns:a16="http://schemas.microsoft.com/office/drawing/2014/main" id="{1C6470DB-807C-4B21-99A9-E79CEC3D150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47176" y="5137151"/>
            <a:ext cx="174625" cy="252413"/>
          </a:xfrm>
          <a:custGeom>
            <a:avLst/>
            <a:gdLst>
              <a:gd name="T0" fmla="*/ 183 w 233"/>
              <a:gd name="T1" fmla="*/ 250 h 334"/>
              <a:gd name="T2" fmla="*/ 117 w 233"/>
              <a:gd name="T3" fmla="*/ 267 h 334"/>
              <a:gd name="T4" fmla="*/ 117 w 233"/>
              <a:gd name="T5" fmla="*/ 234 h 334"/>
              <a:gd name="T6" fmla="*/ 183 w 233"/>
              <a:gd name="T7" fmla="*/ 250 h 334"/>
              <a:gd name="T8" fmla="*/ 183 w 233"/>
              <a:gd name="T9" fmla="*/ 200 h 334"/>
              <a:gd name="T10" fmla="*/ 117 w 233"/>
              <a:gd name="T11" fmla="*/ 217 h 334"/>
              <a:gd name="T12" fmla="*/ 117 w 233"/>
              <a:gd name="T13" fmla="*/ 184 h 334"/>
              <a:gd name="T14" fmla="*/ 183 w 233"/>
              <a:gd name="T15" fmla="*/ 200 h 334"/>
              <a:gd name="T16" fmla="*/ 167 w 233"/>
              <a:gd name="T17" fmla="*/ 167 h 334"/>
              <a:gd name="T18" fmla="*/ 100 w 233"/>
              <a:gd name="T19" fmla="*/ 150 h 334"/>
              <a:gd name="T20" fmla="*/ 167 w 233"/>
              <a:gd name="T21" fmla="*/ 134 h 334"/>
              <a:gd name="T22" fmla="*/ 83 w 233"/>
              <a:gd name="T23" fmla="*/ 250 h 334"/>
              <a:gd name="T24" fmla="*/ 67 w 233"/>
              <a:gd name="T25" fmla="*/ 267 h 334"/>
              <a:gd name="T26" fmla="*/ 67 w 233"/>
              <a:gd name="T27" fmla="*/ 234 h 334"/>
              <a:gd name="T28" fmla="*/ 83 w 233"/>
              <a:gd name="T29" fmla="*/ 200 h 334"/>
              <a:gd name="T30" fmla="*/ 67 w 233"/>
              <a:gd name="T31" fmla="*/ 217 h 334"/>
              <a:gd name="T32" fmla="*/ 67 w 233"/>
              <a:gd name="T33" fmla="*/ 184 h 334"/>
              <a:gd name="T34" fmla="*/ 83 w 233"/>
              <a:gd name="T35" fmla="*/ 150 h 334"/>
              <a:gd name="T36" fmla="*/ 50 w 233"/>
              <a:gd name="T37" fmla="*/ 150 h 334"/>
              <a:gd name="T38" fmla="*/ 83 w 233"/>
              <a:gd name="T39" fmla="*/ 150 h 334"/>
              <a:gd name="T40" fmla="*/ 183 w 233"/>
              <a:gd name="T41" fmla="*/ 300 h 334"/>
              <a:gd name="T42" fmla="*/ 33 w 233"/>
              <a:gd name="T43" fmla="*/ 284 h 334"/>
              <a:gd name="T44" fmla="*/ 42 w 233"/>
              <a:gd name="T45" fmla="*/ 67 h 334"/>
              <a:gd name="T46" fmla="*/ 83 w 233"/>
              <a:gd name="T47" fmla="*/ 100 h 334"/>
              <a:gd name="T48" fmla="*/ 183 w 233"/>
              <a:gd name="T49" fmla="*/ 67 h 334"/>
              <a:gd name="T50" fmla="*/ 200 w 233"/>
              <a:gd name="T51" fmla="*/ 75 h 334"/>
              <a:gd name="T52" fmla="*/ 83 w 233"/>
              <a:gd name="T53" fmla="*/ 50 h 334"/>
              <a:gd name="T54" fmla="*/ 133 w 233"/>
              <a:gd name="T55" fmla="*/ 34 h 334"/>
              <a:gd name="T56" fmla="*/ 133 w 233"/>
              <a:gd name="T57" fmla="*/ 67 h 334"/>
              <a:gd name="T58" fmla="*/ 83 w 233"/>
              <a:gd name="T59" fmla="*/ 50 h 334"/>
              <a:gd name="T60" fmla="*/ 183 w 233"/>
              <a:gd name="T61" fmla="*/ 34 h 334"/>
              <a:gd name="T62" fmla="*/ 83 w 233"/>
              <a:gd name="T63" fmla="*/ 0 h 334"/>
              <a:gd name="T64" fmla="*/ 33 w 233"/>
              <a:gd name="T65" fmla="*/ 34 h 334"/>
              <a:gd name="T66" fmla="*/ 0 w 233"/>
              <a:gd name="T67" fmla="*/ 300 h 334"/>
              <a:gd name="T68" fmla="*/ 200 w 233"/>
              <a:gd name="T69" fmla="*/ 334 h 334"/>
              <a:gd name="T70" fmla="*/ 233 w 233"/>
              <a:gd name="T71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3" h="334">
                <a:moveTo>
                  <a:pt x="183" y="250"/>
                </a:moveTo>
                <a:lnTo>
                  <a:pt x="183" y="250"/>
                </a:lnTo>
                <a:cubicBezTo>
                  <a:pt x="183" y="260"/>
                  <a:pt x="176" y="267"/>
                  <a:pt x="167" y="267"/>
                </a:cubicBezTo>
                <a:lnTo>
                  <a:pt x="117" y="267"/>
                </a:lnTo>
                <a:cubicBezTo>
                  <a:pt x="107" y="267"/>
                  <a:pt x="100" y="260"/>
                  <a:pt x="100" y="250"/>
                </a:cubicBezTo>
                <a:cubicBezTo>
                  <a:pt x="100" y="241"/>
                  <a:pt x="107" y="234"/>
                  <a:pt x="117" y="234"/>
                </a:cubicBezTo>
                <a:lnTo>
                  <a:pt x="167" y="234"/>
                </a:lnTo>
                <a:cubicBezTo>
                  <a:pt x="176" y="234"/>
                  <a:pt x="183" y="241"/>
                  <a:pt x="183" y="250"/>
                </a:cubicBezTo>
                <a:close/>
                <a:moveTo>
                  <a:pt x="183" y="200"/>
                </a:moveTo>
                <a:lnTo>
                  <a:pt x="183" y="200"/>
                </a:lnTo>
                <a:cubicBezTo>
                  <a:pt x="183" y="210"/>
                  <a:pt x="176" y="217"/>
                  <a:pt x="167" y="217"/>
                </a:cubicBezTo>
                <a:lnTo>
                  <a:pt x="117" y="217"/>
                </a:lnTo>
                <a:cubicBezTo>
                  <a:pt x="107" y="217"/>
                  <a:pt x="100" y="210"/>
                  <a:pt x="100" y="200"/>
                </a:cubicBezTo>
                <a:cubicBezTo>
                  <a:pt x="100" y="191"/>
                  <a:pt x="107" y="184"/>
                  <a:pt x="117" y="184"/>
                </a:cubicBezTo>
                <a:lnTo>
                  <a:pt x="167" y="184"/>
                </a:lnTo>
                <a:cubicBezTo>
                  <a:pt x="176" y="184"/>
                  <a:pt x="183" y="191"/>
                  <a:pt x="183" y="200"/>
                </a:cubicBezTo>
                <a:close/>
                <a:moveTo>
                  <a:pt x="183" y="150"/>
                </a:moveTo>
                <a:cubicBezTo>
                  <a:pt x="183" y="160"/>
                  <a:pt x="176" y="167"/>
                  <a:pt x="167" y="167"/>
                </a:cubicBezTo>
                <a:lnTo>
                  <a:pt x="117" y="167"/>
                </a:lnTo>
                <a:cubicBezTo>
                  <a:pt x="107" y="167"/>
                  <a:pt x="100" y="160"/>
                  <a:pt x="100" y="150"/>
                </a:cubicBezTo>
                <a:cubicBezTo>
                  <a:pt x="100" y="141"/>
                  <a:pt x="107" y="134"/>
                  <a:pt x="117" y="134"/>
                </a:cubicBezTo>
                <a:lnTo>
                  <a:pt x="167" y="134"/>
                </a:lnTo>
                <a:cubicBezTo>
                  <a:pt x="176" y="134"/>
                  <a:pt x="183" y="141"/>
                  <a:pt x="183" y="150"/>
                </a:cubicBezTo>
                <a:close/>
                <a:moveTo>
                  <a:pt x="83" y="250"/>
                </a:moveTo>
                <a:lnTo>
                  <a:pt x="83" y="250"/>
                </a:lnTo>
                <a:cubicBezTo>
                  <a:pt x="83" y="260"/>
                  <a:pt x="76" y="267"/>
                  <a:pt x="67" y="267"/>
                </a:cubicBezTo>
                <a:cubicBezTo>
                  <a:pt x="57" y="267"/>
                  <a:pt x="50" y="260"/>
                  <a:pt x="50" y="250"/>
                </a:cubicBezTo>
                <a:cubicBezTo>
                  <a:pt x="50" y="241"/>
                  <a:pt x="57" y="234"/>
                  <a:pt x="67" y="234"/>
                </a:cubicBezTo>
                <a:cubicBezTo>
                  <a:pt x="76" y="234"/>
                  <a:pt x="83" y="241"/>
                  <a:pt x="83" y="250"/>
                </a:cubicBezTo>
                <a:close/>
                <a:moveTo>
                  <a:pt x="83" y="200"/>
                </a:moveTo>
                <a:lnTo>
                  <a:pt x="83" y="200"/>
                </a:lnTo>
                <a:cubicBezTo>
                  <a:pt x="83" y="210"/>
                  <a:pt x="76" y="217"/>
                  <a:pt x="67" y="217"/>
                </a:cubicBezTo>
                <a:cubicBezTo>
                  <a:pt x="57" y="217"/>
                  <a:pt x="50" y="210"/>
                  <a:pt x="50" y="200"/>
                </a:cubicBezTo>
                <a:cubicBezTo>
                  <a:pt x="50" y="191"/>
                  <a:pt x="57" y="184"/>
                  <a:pt x="67" y="184"/>
                </a:cubicBezTo>
                <a:cubicBezTo>
                  <a:pt x="76" y="184"/>
                  <a:pt x="83" y="191"/>
                  <a:pt x="83" y="200"/>
                </a:cubicBezTo>
                <a:close/>
                <a:moveTo>
                  <a:pt x="83" y="150"/>
                </a:moveTo>
                <a:cubicBezTo>
                  <a:pt x="83" y="160"/>
                  <a:pt x="76" y="167"/>
                  <a:pt x="67" y="167"/>
                </a:cubicBezTo>
                <a:cubicBezTo>
                  <a:pt x="57" y="167"/>
                  <a:pt x="50" y="160"/>
                  <a:pt x="50" y="150"/>
                </a:cubicBezTo>
                <a:cubicBezTo>
                  <a:pt x="50" y="141"/>
                  <a:pt x="57" y="134"/>
                  <a:pt x="67" y="134"/>
                </a:cubicBezTo>
                <a:cubicBezTo>
                  <a:pt x="76" y="134"/>
                  <a:pt x="83" y="141"/>
                  <a:pt x="83" y="150"/>
                </a:cubicBezTo>
                <a:close/>
                <a:moveTo>
                  <a:pt x="200" y="284"/>
                </a:moveTo>
                <a:cubicBezTo>
                  <a:pt x="200" y="293"/>
                  <a:pt x="192" y="300"/>
                  <a:pt x="183" y="300"/>
                </a:cubicBezTo>
                <a:lnTo>
                  <a:pt x="50" y="300"/>
                </a:lnTo>
                <a:cubicBezTo>
                  <a:pt x="41" y="300"/>
                  <a:pt x="33" y="293"/>
                  <a:pt x="33" y="284"/>
                </a:cubicBezTo>
                <a:lnTo>
                  <a:pt x="33" y="75"/>
                </a:lnTo>
                <a:cubicBezTo>
                  <a:pt x="33" y="71"/>
                  <a:pt x="37" y="67"/>
                  <a:pt x="42" y="67"/>
                </a:cubicBezTo>
                <a:lnTo>
                  <a:pt x="50" y="67"/>
                </a:lnTo>
                <a:cubicBezTo>
                  <a:pt x="50" y="86"/>
                  <a:pt x="65" y="100"/>
                  <a:pt x="83" y="100"/>
                </a:cubicBezTo>
                <a:lnTo>
                  <a:pt x="150" y="100"/>
                </a:lnTo>
                <a:cubicBezTo>
                  <a:pt x="168" y="100"/>
                  <a:pt x="183" y="86"/>
                  <a:pt x="183" y="67"/>
                </a:cubicBezTo>
                <a:lnTo>
                  <a:pt x="192" y="67"/>
                </a:lnTo>
                <a:cubicBezTo>
                  <a:pt x="196" y="67"/>
                  <a:pt x="200" y="71"/>
                  <a:pt x="200" y="75"/>
                </a:cubicBezTo>
                <a:lnTo>
                  <a:pt x="200" y="284"/>
                </a:lnTo>
                <a:close/>
                <a:moveTo>
                  <a:pt x="83" y="50"/>
                </a:moveTo>
                <a:cubicBezTo>
                  <a:pt x="83" y="41"/>
                  <a:pt x="91" y="34"/>
                  <a:pt x="100" y="34"/>
                </a:cubicBezTo>
                <a:lnTo>
                  <a:pt x="133" y="34"/>
                </a:lnTo>
                <a:cubicBezTo>
                  <a:pt x="142" y="34"/>
                  <a:pt x="150" y="41"/>
                  <a:pt x="150" y="50"/>
                </a:cubicBezTo>
                <a:cubicBezTo>
                  <a:pt x="150" y="60"/>
                  <a:pt x="142" y="67"/>
                  <a:pt x="133" y="67"/>
                </a:cubicBezTo>
                <a:lnTo>
                  <a:pt x="100" y="67"/>
                </a:lnTo>
                <a:cubicBezTo>
                  <a:pt x="91" y="67"/>
                  <a:pt x="83" y="60"/>
                  <a:pt x="83" y="50"/>
                </a:cubicBezTo>
                <a:close/>
                <a:moveTo>
                  <a:pt x="200" y="34"/>
                </a:moveTo>
                <a:lnTo>
                  <a:pt x="183" y="34"/>
                </a:lnTo>
                <a:cubicBezTo>
                  <a:pt x="183" y="15"/>
                  <a:pt x="168" y="0"/>
                  <a:pt x="150" y="0"/>
                </a:cubicBezTo>
                <a:lnTo>
                  <a:pt x="83" y="0"/>
                </a:lnTo>
                <a:cubicBezTo>
                  <a:pt x="65" y="0"/>
                  <a:pt x="50" y="15"/>
                  <a:pt x="50" y="34"/>
                </a:cubicBezTo>
                <a:lnTo>
                  <a:pt x="33" y="34"/>
                </a:lnTo>
                <a:cubicBezTo>
                  <a:pt x="15" y="34"/>
                  <a:pt x="0" y="49"/>
                  <a:pt x="0" y="67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200" y="334"/>
                </a:lnTo>
                <a:cubicBezTo>
                  <a:pt x="218" y="334"/>
                  <a:pt x="233" y="319"/>
                  <a:pt x="233" y="300"/>
                </a:cubicBezTo>
                <a:lnTo>
                  <a:pt x="233" y="67"/>
                </a:lnTo>
                <a:cubicBezTo>
                  <a:pt x="233" y="49"/>
                  <a:pt x="218" y="34"/>
                  <a:pt x="200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21">
            <a:extLst>
              <a:ext uri="{FF2B5EF4-FFF2-40B4-BE49-F238E27FC236}">
                <a16:creationId xmlns:a16="http://schemas.microsoft.com/office/drawing/2014/main" id="{24E2700E-4719-46D3-9A8F-6657040F9AB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43938" y="5137151"/>
            <a:ext cx="250825" cy="252413"/>
          </a:xfrm>
          <a:custGeom>
            <a:avLst/>
            <a:gdLst>
              <a:gd name="T0" fmla="*/ 300 w 334"/>
              <a:gd name="T1" fmla="*/ 135 h 334"/>
              <a:gd name="T2" fmla="*/ 300 w 334"/>
              <a:gd name="T3" fmla="*/ 267 h 334"/>
              <a:gd name="T4" fmla="*/ 284 w 334"/>
              <a:gd name="T5" fmla="*/ 267 h 334"/>
              <a:gd name="T6" fmla="*/ 284 w 334"/>
              <a:gd name="T7" fmla="*/ 200 h 334"/>
              <a:gd name="T8" fmla="*/ 50 w 334"/>
              <a:gd name="T9" fmla="*/ 200 h 334"/>
              <a:gd name="T10" fmla="*/ 50 w 334"/>
              <a:gd name="T11" fmla="*/ 267 h 334"/>
              <a:gd name="T12" fmla="*/ 34 w 334"/>
              <a:gd name="T13" fmla="*/ 267 h 334"/>
              <a:gd name="T14" fmla="*/ 34 w 334"/>
              <a:gd name="T15" fmla="*/ 135 h 334"/>
              <a:gd name="T16" fmla="*/ 34 w 334"/>
              <a:gd name="T17" fmla="*/ 134 h 334"/>
              <a:gd name="T18" fmla="*/ 300 w 334"/>
              <a:gd name="T19" fmla="*/ 134 h 334"/>
              <a:gd name="T20" fmla="*/ 300 w 334"/>
              <a:gd name="T21" fmla="*/ 135 h 334"/>
              <a:gd name="T22" fmla="*/ 250 w 334"/>
              <a:gd name="T23" fmla="*/ 300 h 334"/>
              <a:gd name="T24" fmla="*/ 84 w 334"/>
              <a:gd name="T25" fmla="*/ 300 h 334"/>
              <a:gd name="T26" fmla="*/ 84 w 334"/>
              <a:gd name="T27" fmla="*/ 234 h 334"/>
              <a:gd name="T28" fmla="*/ 250 w 334"/>
              <a:gd name="T29" fmla="*/ 234 h 334"/>
              <a:gd name="T30" fmla="*/ 250 w 334"/>
              <a:gd name="T31" fmla="*/ 300 h 334"/>
              <a:gd name="T32" fmla="*/ 67 w 334"/>
              <a:gd name="T33" fmla="*/ 34 h 334"/>
              <a:gd name="T34" fmla="*/ 267 w 334"/>
              <a:gd name="T35" fmla="*/ 34 h 334"/>
              <a:gd name="T36" fmla="*/ 267 w 334"/>
              <a:gd name="T37" fmla="*/ 100 h 334"/>
              <a:gd name="T38" fmla="*/ 67 w 334"/>
              <a:gd name="T39" fmla="*/ 100 h 334"/>
              <a:gd name="T40" fmla="*/ 67 w 334"/>
              <a:gd name="T41" fmla="*/ 34 h 334"/>
              <a:gd name="T42" fmla="*/ 300 w 334"/>
              <a:gd name="T43" fmla="*/ 100 h 334"/>
              <a:gd name="T44" fmla="*/ 300 w 334"/>
              <a:gd name="T45" fmla="*/ 0 h 334"/>
              <a:gd name="T46" fmla="*/ 34 w 334"/>
              <a:gd name="T47" fmla="*/ 0 h 334"/>
              <a:gd name="T48" fmla="*/ 34 w 334"/>
              <a:gd name="T49" fmla="*/ 100 h 334"/>
              <a:gd name="T50" fmla="*/ 0 w 334"/>
              <a:gd name="T51" fmla="*/ 100 h 334"/>
              <a:gd name="T52" fmla="*/ 0 w 334"/>
              <a:gd name="T53" fmla="*/ 300 h 334"/>
              <a:gd name="T54" fmla="*/ 50 w 334"/>
              <a:gd name="T55" fmla="*/ 300 h 334"/>
              <a:gd name="T56" fmla="*/ 50 w 334"/>
              <a:gd name="T57" fmla="*/ 334 h 334"/>
              <a:gd name="T58" fmla="*/ 284 w 334"/>
              <a:gd name="T59" fmla="*/ 334 h 334"/>
              <a:gd name="T60" fmla="*/ 284 w 334"/>
              <a:gd name="T61" fmla="*/ 300 h 334"/>
              <a:gd name="T62" fmla="*/ 334 w 334"/>
              <a:gd name="T63" fmla="*/ 300 h 334"/>
              <a:gd name="T64" fmla="*/ 334 w 334"/>
              <a:gd name="T65" fmla="*/ 100 h 334"/>
              <a:gd name="T66" fmla="*/ 300 w 334"/>
              <a:gd name="T67" fmla="*/ 1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4" h="334">
                <a:moveTo>
                  <a:pt x="300" y="135"/>
                </a:moveTo>
                <a:lnTo>
                  <a:pt x="300" y="267"/>
                </a:lnTo>
                <a:lnTo>
                  <a:pt x="284" y="267"/>
                </a:lnTo>
                <a:lnTo>
                  <a:pt x="284" y="200"/>
                </a:lnTo>
                <a:lnTo>
                  <a:pt x="50" y="200"/>
                </a:lnTo>
                <a:lnTo>
                  <a:pt x="50" y="267"/>
                </a:lnTo>
                <a:lnTo>
                  <a:pt x="34" y="267"/>
                </a:lnTo>
                <a:lnTo>
                  <a:pt x="34" y="135"/>
                </a:lnTo>
                <a:lnTo>
                  <a:pt x="34" y="134"/>
                </a:lnTo>
                <a:lnTo>
                  <a:pt x="300" y="134"/>
                </a:lnTo>
                <a:lnTo>
                  <a:pt x="300" y="135"/>
                </a:lnTo>
                <a:close/>
                <a:moveTo>
                  <a:pt x="250" y="300"/>
                </a:moveTo>
                <a:lnTo>
                  <a:pt x="84" y="300"/>
                </a:lnTo>
                <a:lnTo>
                  <a:pt x="84" y="234"/>
                </a:lnTo>
                <a:lnTo>
                  <a:pt x="250" y="234"/>
                </a:lnTo>
                <a:lnTo>
                  <a:pt x="250" y="300"/>
                </a:lnTo>
                <a:close/>
                <a:moveTo>
                  <a:pt x="67" y="34"/>
                </a:moveTo>
                <a:lnTo>
                  <a:pt x="267" y="34"/>
                </a:lnTo>
                <a:lnTo>
                  <a:pt x="267" y="100"/>
                </a:lnTo>
                <a:lnTo>
                  <a:pt x="67" y="100"/>
                </a:lnTo>
                <a:lnTo>
                  <a:pt x="67" y="34"/>
                </a:lnTo>
                <a:close/>
                <a:moveTo>
                  <a:pt x="300" y="100"/>
                </a:moveTo>
                <a:lnTo>
                  <a:pt x="300" y="0"/>
                </a:lnTo>
                <a:lnTo>
                  <a:pt x="34" y="0"/>
                </a:lnTo>
                <a:lnTo>
                  <a:pt x="34" y="100"/>
                </a:lnTo>
                <a:lnTo>
                  <a:pt x="0" y="100"/>
                </a:lnTo>
                <a:lnTo>
                  <a:pt x="0" y="300"/>
                </a:lnTo>
                <a:lnTo>
                  <a:pt x="50" y="300"/>
                </a:lnTo>
                <a:lnTo>
                  <a:pt x="50" y="334"/>
                </a:lnTo>
                <a:lnTo>
                  <a:pt x="284" y="334"/>
                </a:lnTo>
                <a:lnTo>
                  <a:pt x="284" y="300"/>
                </a:lnTo>
                <a:lnTo>
                  <a:pt x="334" y="300"/>
                </a:lnTo>
                <a:lnTo>
                  <a:pt x="334" y="100"/>
                </a:lnTo>
                <a:lnTo>
                  <a:pt x="300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22">
            <a:extLst>
              <a:ext uri="{FF2B5EF4-FFF2-40B4-BE49-F238E27FC236}">
                <a16:creationId xmlns:a16="http://schemas.microsoft.com/office/drawing/2014/main" id="{C76E2A7E-8AB1-49EC-AD32-C136C126624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40701" y="5137151"/>
            <a:ext cx="250825" cy="252413"/>
          </a:xfrm>
          <a:custGeom>
            <a:avLst/>
            <a:gdLst>
              <a:gd name="T0" fmla="*/ 300 w 333"/>
              <a:gd name="T1" fmla="*/ 259 h 334"/>
              <a:gd name="T2" fmla="*/ 291 w 333"/>
              <a:gd name="T3" fmla="*/ 267 h 334"/>
              <a:gd name="T4" fmla="*/ 283 w 333"/>
              <a:gd name="T5" fmla="*/ 267 h 334"/>
              <a:gd name="T6" fmla="*/ 283 w 333"/>
              <a:gd name="T7" fmla="*/ 200 h 334"/>
              <a:gd name="T8" fmla="*/ 50 w 333"/>
              <a:gd name="T9" fmla="*/ 200 h 334"/>
              <a:gd name="T10" fmla="*/ 50 w 333"/>
              <a:gd name="T11" fmla="*/ 267 h 334"/>
              <a:gd name="T12" fmla="*/ 41 w 333"/>
              <a:gd name="T13" fmla="*/ 267 h 334"/>
              <a:gd name="T14" fmla="*/ 33 w 333"/>
              <a:gd name="T15" fmla="*/ 259 h 334"/>
              <a:gd name="T16" fmla="*/ 33 w 333"/>
              <a:gd name="T17" fmla="*/ 150 h 334"/>
              <a:gd name="T18" fmla="*/ 50 w 333"/>
              <a:gd name="T19" fmla="*/ 134 h 334"/>
              <a:gd name="T20" fmla="*/ 283 w 333"/>
              <a:gd name="T21" fmla="*/ 134 h 334"/>
              <a:gd name="T22" fmla="*/ 300 w 333"/>
              <a:gd name="T23" fmla="*/ 150 h 334"/>
              <a:gd name="T24" fmla="*/ 300 w 333"/>
              <a:gd name="T25" fmla="*/ 259 h 334"/>
              <a:gd name="T26" fmla="*/ 250 w 333"/>
              <a:gd name="T27" fmla="*/ 284 h 334"/>
              <a:gd name="T28" fmla="*/ 233 w 333"/>
              <a:gd name="T29" fmla="*/ 300 h 334"/>
              <a:gd name="T30" fmla="*/ 100 w 333"/>
              <a:gd name="T31" fmla="*/ 300 h 334"/>
              <a:gd name="T32" fmla="*/ 83 w 333"/>
              <a:gd name="T33" fmla="*/ 284 h 334"/>
              <a:gd name="T34" fmla="*/ 83 w 333"/>
              <a:gd name="T35" fmla="*/ 234 h 334"/>
              <a:gd name="T36" fmla="*/ 250 w 333"/>
              <a:gd name="T37" fmla="*/ 234 h 334"/>
              <a:gd name="T38" fmla="*/ 250 w 333"/>
              <a:gd name="T39" fmla="*/ 284 h 334"/>
              <a:gd name="T40" fmla="*/ 66 w 333"/>
              <a:gd name="T41" fmla="*/ 50 h 334"/>
              <a:gd name="T42" fmla="*/ 83 w 333"/>
              <a:gd name="T43" fmla="*/ 34 h 334"/>
              <a:gd name="T44" fmla="*/ 250 w 333"/>
              <a:gd name="T45" fmla="*/ 34 h 334"/>
              <a:gd name="T46" fmla="*/ 266 w 333"/>
              <a:gd name="T47" fmla="*/ 50 h 334"/>
              <a:gd name="T48" fmla="*/ 266 w 333"/>
              <a:gd name="T49" fmla="*/ 100 h 334"/>
              <a:gd name="T50" fmla="*/ 66 w 333"/>
              <a:gd name="T51" fmla="*/ 100 h 334"/>
              <a:gd name="T52" fmla="*/ 66 w 333"/>
              <a:gd name="T53" fmla="*/ 50 h 334"/>
              <a:gd name="T54" fmla="*/ 300 w 333"/>
              <a:gd name="T55" fmla="*/ 100 h 334"/>
              <a:gd name="T56" fmla="*/ 300 w 333"/>
              <a:gd name="T57" fmla="*/ 34 h 334"/>
              <a:gd name="T58" fmla="*/ 266 w 333"/>
              <a:gd name="T59" fmla="*/ 0 h 334"/>
              <a:gd name="T60" fmla="*/ 66 w 333"/>
              <a:gd name="T61" fmla="*/ 0 h 334"/>
              <a:gd name="T62" fmla="*/ 33 w 333"/>
              <a:gd name="T63" fmla="*/ 34 h 334"/>
              <a:gd name="T64" fmla="*/ 33 w 333"/>
              <a:gd name="T65" fmla="*/ 100 h 334"/>
              <a:gd name="T66" fmla="*/ 0 w 333"/>
              <a:gd name="T67" fmla="*/ 134 h 334"/>
              <a:gd name="T68" fmla="*/ 0 w 333"/>
              <a:gd name="T69" fmla="*/ 267 h 334"/>
              <a:gd name="T70" fmla="*/ 33 w 333"/>
              <a:gd name="T71" fmla="*/ 300 h 334"/>
              <a:gd name="T72" fmla="*/ 50 w 333"/>
              <a:gd name="T73" fmla="*/ 300 h 334"/>
              <a:gd name="T74" fmla="*/ 83 w 333"/>
              <a:gd name="T75" fmla="*/ 334 h 334"/>
              <a:gd name="T76" fmla="*/ 250 w 333"/>
              <a:gd name="T77" fmla="*/ 334 h 334"/>
              <a:gd name="T78" fmla="*/ 283 w 333"/>
              <a:gd name="T79" fmla="*/ 300 h 334"/>
              <a:gd name="T80" fmla="*/ 300 w 333"/>
              <a:gd name="T81" fmla="*/ 300 h 334"/>
              <a:gd name="T82" fmla="*/ 333 w 333"/>
              <a:gd name="T83" fmla="*/ 267 h 334"/>
              <a:gd name="T84" fmla="*/ 333 w 333"/>
              <a:gd name="T85" fmla="*/ 134 h 334"/>
              <a:gd name="T86" fmla="*/ 300 w 333"/>
              <a:gd name="T87" fmla="*/ 1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3" h="334">
                <a:moveTo>
                  <a:pt x="300" y="259"/>
                </a:moveTo>
                <a:cubicBezTo>
                  <a:pt x="300" y="263"/>
                  <a:pt x="296" y="267"/>
                  <a:pt x="291" y="267"/>
                </a:cubicBezTo>
                <a:lnTo>
                  <a:pt x="283" y="267"/>
                </a:lnTo>
                <a:lnTo>
                  <a:pt x="283" y="200"/>
                </a:lnTo>
                <a:lnTo>
                  <a:pt x="50" y="200"/>
                </a:lnTo>
                <a:lnTo>
                  <a:pt x="50" y="267"/>
                </a:lnTo>
                <a:lnTo>
                  <a:pt x="41" y="267"/>
                </a:lnTo>
                <a:cubicBezTo>
                  <a:pt x="37" y="267"/>
                  <a:pt x="33" y="263"/>
                  <a:pt x="33" y="259"/>
                </a:cubicBezTo>
                <a:lnTo>
                  <a:pt x="33" y="150"/>
                </a:lnTo>
                <a:cubicBezTo>
                  <a:pt x="33" y="141"/>
                  <a:pt x="40" y="134"/>
                  <a:pt x="50" y="134"/>
                </a:cubicBezTo>
                <a:lnTo>
                  <a:pt x="283" y="134"/>
                </a:lnTo>
                <a:cubicBezTo>
                  <a:pt x="292" y="134"/>
                  <a:pt x="300" y="141"/>
                  <a:pt x="300" y="150"/>
                </a:cubicBezTo>
                <a:lnTo>
                  <a:pt x="300" y="259"/>
                </a:lnTo>
                <a:close/>
                <a:moveTo>
                  <a:pt x="250" y="284"/>
                </a:moveTo>
                <a:cubicBezTo>
                  <a:pt x="250" y="293"/>
                  <a:pt x="242" y="300"/>
                  <a:pt x="233" y="300"/>
                </a:cubicBezTo>
                <a:lnTo>
                  <a:pt x="100" y="300"/>
                </a:lnTo>
                <a:cubicBezTo>
                  <a:pt x="90" y="300"/>
                  <a:pt x="83" y="293"/>
                  <a:pt x="83" y="284"/>
                </a:cubicBezTo>
                <a:lnTo>
                  <a:pt x="83" y="234"/>
                </a:lnTo>
                <a:lnTo>
                  <a:pt x="250" y="234"/>
                </a:lnTo>
                <a:lnTo>
                  <a:pt x="250" y="284"/>
                </a:lnTo>
                <a:close/>
                <a:moveTo>
                  <a:pt x="66" y="50"/>
                </a:moveTo>
                <a:cubicBezTo>
                  <a:pt x="66" y="41"/>
                  <a:pt x="74" y="34"/>
                  <a:pt x="83" y="34"/>
                </a:cubicBezTo>
                <a:lnTo>
                  <a:pt x="250" y="34"/>
                </a:lnTo>
                <a:cubicBezTo>
                  <a:pt x="259" y="34"/>
                  <a:pt x="266" y="41"/>
                  <a:pt x="266" y="50"/>
                </a:cubicBezTo>
                <a:lnTo>
                  <a:pt x="266" y="100"/>
                </a:lnTo>
                <a:lnTo>
                  <a:pt x="66" y="100"/>
                </a:lnTo>
                <a:lnTo>
                  <a:pt x="66" y="50"/>
                </a:lnTo>
                <a:close/>
                <a:moveTo>
                  <a:pt x="300" y="100"/>
                </a:moveTo>
                <a:lnTo>
                  <a:pt x="300" y="34"/>
                </a:lnTo>
                <a:cubicBezTo>
                  <a:pt x="300" y="15"/>
                  <a:pt x="285" y="0"/>
                  <a:pt x="266" y="0"/>
                </a:cubicBezTo>
                <a:lnTo>
                  <a:pt x="66" y="0"/>
                </a:lnTo>
                <a:cubicBezTo>
                  <a:pt x="48" y="0"/>
                  <a:pt x="33" y="15"/>
                  <a:pt x="33" y="34"/>
                </a:cubicBezTo>
                <a:lnTo>
                  <a:pt x="33" y="100"/>
                </a:lnTo>
                <a:cubicBezTo>
                  <a:pt x="14" y="100"/>
                  <a:pt x="0" y="115"/>
                  <a:pt x="0" y="134"/>
                </a:cubicBezTo>
                <a:lnTo>
                  <a:pt x="0" y="267"/>
                </a:lnTo>
                <a:cubicBezTo>
                  <a:pt x="0" y="286"/>
                  <a:pt x="14" y="300"/>
                  <a:pt x="33" y="300"/>
                </a:cubicBezTo>
                <a:lnTo>
                  <a:pt x="50" y="300"/>
                </a:lnTo>
                <a:cubicBezTo>
                  <a:pt x="50" y="319"/>
                  <a:pt x="64" y="334"/>
                  <a:pt x="83" y="334"/>
                </a:cubicBezTo>
                <a:lnTo>
                  <a:pt x="250" y="334"/>
                </a:lnTo>
                <a:cubicBezTo>
                  <a:pt x="268" y="334"/>
                  <a:pt x="283" y="319"/>
                  <a:pt x="283" y="300"/>
                </a:cubicBezTo>
                <a:lnTo>
                  <a:pt x="300" y="300"/>
                </a:lnTo>
                <a:cubicBezTo>
                  <a:pt x="318" y="300"/>
                  <a:pt x="333" y="286"/>
                  <a:pt x="333" y="267"/>
                </a:cubicBezTo>
                <a:lnTo>
                  <a:pt x="333" y="134"/>
                </a:lnTo>
                <a:cubicBezTo>
                  <a:pt x="333" y="115"/>
                  <a:pt x="318" y="100"/>
                  <a:pt x="300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0F1F51E1-E0C0-4356-96B5-8A8F2333A18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37463" y="5137151"/>
            <a:ext cx="252413" cy="252413"/>
          </a:xfrm>
          <a:custGeom>
            <a:avLst/>
            <a:gdLst>
              <a:gd name="T0" fmla="*/ 153 w 333"/>
              <a:gd name="T1" fmla="*/ 164 h 334"/>
              <a:gd name="T2" fmla="*/ 136 w 333"/>
              <a:gd name="T3" fmla="*/ 181 h 334"/>
              <a:gd name="T4" fmla="*/ 119 w 333"/>
              <a:gd name="T5" fmla="*/ 164 h 334"/>
              <a:gd name="T6" fmla="*/ 136 w 333"/>
              <a:gd name="T7" fmla="*/ 148 h 334"/>
              <a:gd name="T8" fmla="*/ 153 w 333"/>
              <a:gd name="T9" fmla="*/ 164 h 334"/>
              <a:gd name="T10" fmla="*/ 86 w 333"/>
              <a:gd name="T11" fmla="*/ 164 h 334"/>
              <a:gd name="T12" fmla="*/ 69 w 333"/>
              <a:gd name="T13" fmla="*/ 181 h 334"/>
              <a:gd name="T14" fmla="*/ 53 w 333"/>
              <a:gd name="T15" fmla="*/ 164 h 334"/>
              <a:gd name="T16" fmla="*/ 69 w 333"/>
              <a:gd name="T17" fmla="*/ 148 h 334"/>
              <a:gd name="T18" fmla="*/ 86 w 333"/>
              <a:gd name="T19" fmla="*/ 164 h 334"/>
              <a:gd name="T20" fmla="*/ 300 w 333"/>
              <a:gd name="T21" fmla="*/ 259 h 334"/>
              <a:gd name="T22" fmla="*/ 292 w 333"/>
              <a:gd name="T23" fmla="*/ 267 h 334"/>
              <a:gd name="T24" fmla="*/ 283 w 333"/>
              <a:gd name="T25" fmla="*/ 267 h 334"/>
              <a:gd name="T26" fmla="*/ 283 w 333"/>
              <a:gd name="T27" fmla="*/ 200 h 334"/>
              <a:gd name="T28" fmla="*/ 50 w 333"/>
              <a:gd name="T29" fmla="*/ 200 h 334"/>
              <a:gd name="T30" fmla="*/ 50 w 333"/>
              <a:gd name="T31" fmla="*/ 267 h 334"/>
              <a:gd name="T32" fmla="*/ 42 w 333"/>
              <a:gd name="T33" fmla="*/ 267 h 334"/>
              <a:gd name="T34" fmla="*/ 33 w 333"/>
              <a:gd name="T35" fmla="*/ 259 h 334"/>
              <a:gd name="T36" fmla="*/ 33 w 333"/>
              <a:gd name="T37" fmla="*/ 150 h 334"/>
              <a:gd name="T38" fmla="*/ 50 w 333"/>
              <a:gd name="T39" fmla="*/ 134 h 334"/>
              <a:gd name="T40" fmla="*/ 283 w 333"/>
              <a:gd name="T41" fmla="*/ 134 h 334"/>
              <a:gd name="T42" fmla="*/ 300 w 333"/>
              <a:gd name="T43" fmla="*/ 150 h 334"/>
              <a:gd name="T44" fmla="*/ 300 w 333"/>
              <a:gd name="T45" fmla="*/ 259 h 334"/>
              <a:gd name="T46" fmla="*/ 250 w 333"/>
              <a:gd name="T47" fmla="*/ 284 h 334"/>
              <a:gd name="T48" fmla="*/ 233 w 333"/>
              <a:gd name="T49" fmla="*/ 300 h 334"/>
              <a:gd name="T50" fmla="*/ 100 w 333"/>
              <a:gd name="T51" fmla="*/ 300 h 334"/>
              <a:gd name="T52" fmla="*/ 83 w 333"/>
              <a:gd name="T53" fmla="*/ 284 h 334"/>
              <a:gd name="T54" fmla="*/ 83 w 333"/>
              <a:gd name="T55" fmla="*/ 234 h 334"/>
              <a:gd name="T56" fmla="*/ 250 w 333"/>
              <a:gd name="T57" fmla="*/ 234 h 334"/>
              <a:gd name="T58" fmla="*/ 250 w 333"/>
              <a:gd name="T59" fmla="*/ 284 h 334"/>
              <a:gd name="T60" fmla="*/ 67 w 333"/>
              <a:gd name="T61" fmla="*/ 50 h 334"/>
              <a:gd name="T62" fmla="*/ 83 w 333"/>
              <a:gd name="T63" fmla="*/ 34 h 334"/>
              <a:gd name="T64" fmla="*/ 250 w 333"/>
              <a:gd name="T65" fmla="*/ 34 h 334"/>
              <a:gd name="T66" fmla="*/ 267 w 333"/>
              <a:gd name="T67" fmla="*/ 50 h 334"/>
              <a:gd name="T68" fmla="*/ 267 w 333"/>
              <a:gd name="T69" fmla="*/ 100 h 334"/>
              <a:gd name="T70" fmla="*/ 67 w 333"/>
              <a:gd name="T71" fmla="*/ 100 h 334"/>
              <a:gd name="T72" fmla="*/ 67 w 333"/>
              <a:gd name="T73" fmla="*/ 50 h 334"/>
              <a:gd name="T74" fmla="*/ 300 w 333"/>
              <a:gd name="T75" fmla="*/ 100 h 334"/>
              <a:gd name="T76" fmla="*/ 300 w 333"/>
              <a:gd name="T77" fmla="*/ 34 h 334"/>
              <a:gd name="T78" fmla="*/ 267 w 333"/>
              <a:gd name="T79" fmla="*/ 0 h 334"/>
              <a:gd name="T80" fmla="*/ 67 w 333"/>
              <a:gd name="T81" fmla="*/ 0 h 334"/>
              <a:gd name="T82" fmla="*/ 33 w 333"/>
              <a:gd name="T83" fmla="*/ 34 h 334"/>
              <a:gd name="T84" fmla="*/ 33 w 333"/>
              <a:gd name="T85" fmla="*/ 100 h 334"/>
              <a:gd name="T86" fmla="*/ 0 w 333"/>
              <a:gd name="T87" fmla="*/ 134 h 334"/>
              <a:gd name="T88" fmla="*/ 0 w 333"/>
              <a:gd name="T89" fmla="*/ 267 h 334"/>
              <a:gd name="T90" fmla="*/ 33 w 333"/>
              <a:gd name="T91" fmla="*/ 300 h 334"/>
              <a:gd name="T92" fmla="*/ 50 w 333"/>
              <a:gd name="T93" fmla="*/ 300 h 334"/>
              <a:gd name="T94" fmla="*/ 83 w 333"/>
              <a:gd name="T95" fmla="*/ 334 h 334"/>
              <a:gd name="T96" fmla="*/ 250 w 333"/>
              <a:gd name="T97" fmla="*/ 334 h 334"/>
              <a:gd name="T98" fmla="*/ 283 w 333"/>
              <a:gd name="T99" fmla="*/ 300 h 334"/>
              <a:gd name="T100" fmla="*/ 300 w 333"/>
              <a:gd name="T101" fmla="*/ 300 h 334"/>
              <a:gd name="T102" fmla="*/ 333 w 333"/>
              <a:gd name="T103" fmla="*/ 267 h 334"/>
              <a:gd name="T104" fmla="*/ 333 w 333"/>
              <a:gd name="T105" fmla="*/ 134 h 334"/>
              <a:gd name="T106" fmla="*/ 300 w 333"/>
              <a:gd name="T107" fmla="*/ 1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3" h="334">
                <a:moveTo>
                  <a:pt x="153" y="164"/>
                </a:moveTo>
                <a:cubicBezTo>
                  <a:pt x="153" y="174"/>
                  <a:pt x="145" y="181"/>
                  <a:pt x="136" y="181"/>
                </a:cubicBezTo>
                <a:cubicBezTo>
                  <a:pt x="127" y="181"/>
                  <a:pt x="119" y="174"/>
                  <a:pt x="119" y="164"/>
                </a:cubicBezTo>
                <a:cubicBezTo>
                  <a:pt x="119" y="155"/>
                  <a:pt x="127" y="148"/>
                  <a:pt x="136" y="148"/>
                </a:cubicBezTo>
                <a:cubicBezTo>
                  <a:pt x="145" y="148"/>
                  <a:pt x="153" y="155"/>
                  <a:pt x="153" y="164"/>
                </a:cubicBezTo>
                <a:close/>
                <a:moveTo>
                  <a:pt x="86" y="164"/>
                </a:moveTo>
                <a:cubicBezTo>
                  <a:pt x="86" y="174"/>
                  <a:pt x="79" y="181"/>
                  <a:pt x="69" y="181"/>
                </a:cubicBezTo>
                <a:cubicBezTo>
                  <a:pt x="60" y="181"/>
                  <a:pt x="53" y="174"/>
                  <a:pt x="53" y="164"/>
                </a:cubicBezTo>
                <a:cubicBezTo>
                  <a:pt x="53" y="155"/>
                  <a:pt x="60" y="148"/>
                  <a:pt x="69" y="148"/>
                </a:cubicBezTo>
                <a:cubicBezTo>
                  <a:pt x="79" y="148"/>
                  <a:pt x="86" y="155"/>
                  <a:pt x="86" y="164"/>
                </a:cubicBezTo>
                <a:close/>
                <a:moveTo>
                  <a:pt x="300" y="259"/>
                </a:moveTo>
                <a:cubicBezTo>
                  <a:pt x="300" y="263"/>
                  <a:pt x="296" y="267"/>
                  <a:pt x="292" y="267"/>
                </a:cubicBezTo>
                <a:lnTo>
                  <a:pt x="283" y="267"/>
                </a:lnTo>
                <a:lnTo>
                  <a:pt x="283" y="200"/>
                </a:lnTo>
                <a:lnTo>
                  <a:pt x="50" y="200"/>
                </a:lnTo>
                <a:lnTo>
                  <a:pt x="50" y="267"/>
                </a:lnTo>
                <a:lnTo>
                  <a:pt x="42" y="267"/>
                </a:lnTo>
                <a:cubicBezTo>
                  <a:pt x="37" y="267"/>
                  <a:pt x="33" y="263"/>
                  <a:pt x="33" y="259"/>
                </a:cubicBezTo>
                <a:lnTo>
                  <a:pt x="33" y="150"/>
                </a:lnTo>
                <a:cubicBezTo>
                  <a:pt x="33" y="141"/>
                  <a:pt x="41" y="134"/>
                  <a:pt x="50" y="134"/>
                </a:cubicBezTo>
                <a:lnTo>
                  <a:pt x="283" y="134"/>
                </a:lnTo>
                <a:cubicBezTo>
                  <a:pt x="292" y="134"/>
                  <a:pt x="300" y="141"/>
                  <a:pt x="300" y="150"/>
                </a:cubicBezTo>
                <a:lnTo>
                  <a:pt x="300" y="259"/>
                </a:lnTo>
                <a:close/>
                <a:moveTo>
                  <a:pt x="250" y="284"/>
                </a:moveTo>
                <a:cubicBezTo>
                  <a:pt x="250" y="293"/>
                  <a:pt x="242" y="300"/>
                  <a:pt x="233" y="300"/>
                </a:cubicBezTo>
                <a:lnTo>
                  <a:pt x="100" y="300"/>
                </a:lnTo>
                <a:cubicBezTo>
                  <a:pt x="91" y="300"/>
                  <a:pt x="83" y="293"/>
                  <a:pt x="83" y="284"/>
                </a:cubicBezTo>
                <a:lnTo>
                  <a:pt x="83" y="234"/>
                </a:lnTo>
                <a:lnTo>
                  <a:pt x="250" y="234"/>
                </a:lnTo>
                <a:lnTo>
                  <a:pt x="250" y="284"/>
                </a:lnTo>
                <a:close/>
                <a:moveTo>
                  <a:pt x="67" y="50"/>
                </a:moveTo>
                <a:cubicBezTo>
                  <a:pt x="67" y="41"/>
                  <a:pt x="74" y="34"/>
                  <a:pt x="83" y="34"/>
                </a:cubicBezTo>
                <a:lnTo>
                  <a:pt x="250" y="34"/>
                </a:lnTo>
                <a:cubicBezTo>
                  <a:pt x="259" y="34"/>
                  <a:pt x="267" y="41"/>
                  <a:pt x="267" y="50"/>
                </a:cubicBezTo>
                <a:lnTo>
                  <a:pt x="267" y="100"/>
                </a:lnTo>
                <a:lnTo>
                  <a:pt x="67" y="100"/>
                </a:lnTo>
                <a:lnTo>
                  <a:pt x="67" y="50"/>
                </a:lnTo>
                <a:close/>
                <a:moveTo>
                  <a:pt x="300" y="100"/>
                </a:moveTo>
                <a:lnTo>
                  <a:pt x="300" y="34"/>
                </a:lnTo>
                <a:cubicBezTo>
                  <a:pt x="300" y="15"/>
                  <a:pt x="285" y="0"/>
                  <a:pt x="267" y="0"/>
                </a:cubicBezTo>
                <a:lnTo>
                  <a:pt x="67" y="0"/>
                </a:lnTo>
                <a:cubicBezTo>
                  <a:pt x="48" y="0"/>
                  <a:pt x="33" y="15"/>
                  <a:pt x="33" y="34"/>
                </a:cubicBezTo>
                <a:lnTo>
                  <a:pt x="33" y="100"/>
                </a:lnTo>
                <a:cubicBezTo>
                  <a:pt x="15" y="100"/>
                  <a:pt x="0" y="115"/>
                  <a:pt x="0" y="134"/>
                </a:cubicBezTo>
                <a:lnTo>
                  <a:pt x="0" y="267"/>
                </a:lnTo>
                <a:cubicBezTo>
                  <a:pt x="0" y="286"/>
                  <a:pt x="15" y="300"/>
                  <a:pt x="33" y="300"/>
                </a:cubicBezTo>
                <a:lnTo>
                  <a:pt x="50" y="300"/>
                </a:lnTo>
                <a:cubicBezTo>
                  <a:pt x="50" y="319"/>
                  <a:pt x="65" y="334"/>
                  <a:pt x="83" y="334"/>
                </a:cubicBezTo>
                <a:lnTo>
                  <a:pt x="250" y="334"/>
                </a:lnTo>
                <a:cubicBezTo>
                  <a:pt x="268" y="334"/>
                  <a:pt x="283" y="319"/>
                  <a:pt x="283" y="300"/>
                </a:cubicBezTo>
                <a:lnTo>
                  <a:pt x="300" y="300"/>
                </a:lnTo>
                <a:cubicBezTo>
                  <a:pt x="318" y="300"/>
                  <a:pt x="333" y="286"/>
                  <a:pt x="333" y="267"/>
                </a:cubicBezTo>
                <a:lnTo>
                  <a:pt x="333" y="134"/>
                </a:lnTo>
                <a:cubicBezTo>
                  <a:pt x="333" y="115"/>
                  <a:pt x="318" y="100"/>
                  <a:pt x="300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24">
            <a:extLst>
              <a:ext uri="{FF2B5EF4-FFF2-40B4-BE49-F238E27FC236}">
                <a16:creationId xmlns:a16="http://schemas.microsoft.com/office/drawing/2014/main" id="{5F69D252-03FF-4AB0-BF47-6E74736BB9C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34226" y="5137151"/>
            <a:ext cx="252413" cy="252413"/>
          </a:xfrm>
          <a:custGeom>
            <a:avLst/>
            <a:gdLst>
              <a:gd name="T0" fmla="*/ 153 w 334"/>
              <a:gd name="T1" fmla="*/ 164 h 334"/>
              <a:gd name="T2" fmla="*/ 136 w 334"/>
              <a:gd name="T3" fmla="*/ 181 h 334"/>
              <a:gd name="T4" fmla="*/ 120 w 334"/>
              <a:gd name="T5" fmla="*/ 164 h 334"/>
              <a:gd name="T6" fmla="*/ 136 w 334"/>
              <a:gd name="T7" fmla="*/ 148 h 334"/>
              <a:gd name="T8" fmla="*/ 153 w 334"/>
              <a:gd name="T9" fmla="*/ 164 h 334"/>
              <a:gd name="T10" fmla="*/ 86 w 334"/>
              <a:gd name="T11" fmla="*/ 164 h 334"/>
              <a:gd name="T12" fmla="*/ 70 w 334"/>
              <a:gd name="T13" fmla="*/ 181 h 334"/>
              <a:gd name="T14" fmla="*/ 53 w 334"/>
              <a:gd name="T15" fmla="*/ 164 h 334"/>
              <a:gd name="T16" fmla="*/ 70 w 334"/>
              <a:gd name="T17" fmla="*/ 148 h 334"/>
              <a:gd name="T18" fmla="*/ 86 w 334"/>
              <a:gd name="T19" fmla="*/ 164 h 334"/>
              <a:gd name="T20" fmla="*/ 300 w 334"/>
              <a:gd name="T21" fmla="*/ 135 h 334"/>
              <a:gd name="T22" fmla="*/ 300 w 334"/>
              <a:gd name="T23" fmla="*/ 267 h 334"/>
              <a:gd name="T24" fmla="*/ 284 w 334"/>
              <a:gd name="T25" fmla="*/ 267 h 334"/>
              <a:gd name="T26" fmla="*/ 284 w 334"/>
              <a:gd name="T27" fmla="*/ 200 h 334"/>
              <a:gd name="T28" fmla="*/ 50 w 334"/>
              <a:gd name="T29" fmla="*/ 200 h 334"/>
              <a:gd name="T30" fmla="*/ 50 w 334"/>
              <a:gd name="T31" fmla="*/ 267 h 334"/>
              <a:gd name="T32" fmla="*/ 34 w 334"/>
              <a:gd name="T33" fmla="*/ 267 h 334"/>
              <a:gd name="T34" fmla="*/ 34 w 334"/>
              <a:gd name="T35" fmla="*/ 135 h 334"/>
              <a:gd name="T36" fmla="*/ 34 w 334"/>
              <a:gd name="T37" fmla="*/ 134 h 334"/>
              <a:gd name="T38" fmla="*/ 300 w 334"/>
              <a:gd name="T39" fmla="*/ 134 h 334"/>
              <a:gd name="T40" fmla="*/ 300 w 334"/>
              <a:gd name="T41" fmla="*/ 135 h 334"/>
              <a:gd name="T42" fmla="*/ 250 w 334"/>
              <a:gd name="T43" fmla="*/ 300 h 334"/>
              <a:gd name="T44" fmla="*/ 84 w 334"/>
              <a:gd name="T45" fmla="*/ 300 h 334"/>
              <a:gd name="T46" fmla="*/ 84 w 334"/>
              <a:gd name="T47" fmla="*/ 234 h 334"/>
              <a:gd name="T48" fmla="*/ 250 w 334"/>
              <a:gd name="T49" fmla="*/ 234 h 334"/>
              <a:gd name="T50" fmla="*/ 250 w 334"/>
              <a:gd name="T51" fmla="*/ 300 h 334"/>
              <a:gd name="T52" fmla="*/ 67 w 334"/>
              <a:gd name="T53" fmla="*/ 34 h 334"/>
              <a:gd name="T54" fmla="*/ 267 w 334"/>
              <a:gd name="T55" fmla="*/ 34 h 334"/>
              <a:gd name="T56" fmla="*/ 267 w 334"/>
              <a:gd name="T57" fmla="*/ 100 h 334"/>
              <a:gd name="T58" fmla="*/ 67 w 334"/>
              <a:gd name="T59" fmla="*/ 100 h 334"/>
              <a:gd name="T60" fmla="*/ 67 w 334"/>
              <a:gd name="T61" fmla="*/ 34 h 334"/>
              <a:gd name="T62" fmla="*/ 300 w 334"/>
              <a:gd name="T63" fmla="*/ 100 h 334"/>
              <a:gd name="T64" fmla="*/ 300 w 334"/>
              <a:gd name="T65" fmla="*/ 0 h 334"/>
              <a:gd name="T66" fmla="*/ 34 w 334"/>
              <a:gd name="T67" fmla="*/ 0 h 334"/>
              <a:gd name="T68" fmla="*/ 34 w 334"/>
              <a:gd name="T69" fmla="*/ 100 h 334"/>
              <a:gd name="T70" fmla="*/ 0 w 334"/>
              <a:gd name="T71" fmla="*/ 100 h 334"/>
              <a:gd name="T72" fmla="*/ 0 w 334"/>
              <a:gd name="T73" fmla="*/ 300 h 334"/>
              <a:gd name="T74" fmla="*/ 50 w 334"/>
              <a:gd name="T75" fmla="*/ 300 h 334"/>
              <a:gd name="T76" fmla="*/ 50 w 334"/>
              <a:gd name="T77" fmla="*/ 334 h 334"/>
              <a:gd name="T78" fmla="*/ 284 w 334"/>
              <a:gd name="T79" fmla="*/ 334 h 334"/>
              <a:gd name="T80" fmla="*/ 284 w 334"/>
              <a:gd name="T81" fmla="*/ 300 h 334"/>
              <a:gd name="T82" fmla="*/ 334 w 334"/>
              <a:gd name="T83" fmla="*/ 300 h 334"/>
              <a:gd name="T84" fmla="*/ 334 w 334"/>
              <a:gd name="T85" fmla="*/ 100 h 334"/>
              <a:gd name="T86" fmla="*/ 300 w 334"/>
              <a:gd name="T87" fmla="*/ 1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4" h="334">
                <a:moveTo>
                  <a:pt x="153" y="164"/>
                </a:moveTo>
                <a:cubicBezTo>
                  <a:pt x="153" y="174"/>
                  <a:pt x="146" y="181"/>
                  <a:pt x="136" y="181"/>
                </a:cubicBezTo>
                <a:cubicBezTo>
                  <a:pt x="127" y="181"/>
                  <a:pt x="120" y="174"/>
                  <a:pt x="120" y="164"/>
                </a:cubicBezTo>
                <a:cubicBezTo>
                  <a:pt x="120" y="155"/>
                  <a:pt x="127" y="148"/>
                  <a:pt x="136" y="148"/>
                </a:cubicBezTo>
                <a:cubicBezTo>
                  <a:pt x="146" y="148"/>
                  <a:pt x="153" y="155"/>
                  <a:pt x="153" y="164"/>
                </a:cubicBezTo>
                <a:close/>
                <a:moveTo>
                  <a:pt x="86" y="164"/>
                </a:moveTo>
                <a:cubicBezTo>
                  <a:pt x="86" y="174"/>
                  <a:pt x="79" y="181"/>
                  <a:pt x="70" y="181"/>
                </a:cubicBezTo>
                <a:cubicBezTo>
                  <a:pt x="60" y="181"/>
                  <a:pt x="53" y="174"/>
                  <a:pt x="53" y="164"/>
                </a:cubicBezTo>
                <a:cubicBezTo>
                  <a:pt x="53" y="155"/>
                  <a:pt x="60" y="148"/>
                  <a:pt x="70" y="148"/>
                </a:cubicBezTo>
                <a:cubicBezTo>
                  <a:pt x="79" y="148"/>
                  <a:pt x="86" y="155"/>
                  <a:pt x="86" y="164"/>
                </a:cubicBezTo>
                <a:close/>
                <a:moveTo>
                  <a:pt x="300" y="135"/>
                </a:moveTo>
                <a:lnTo>
                  <a:pt x="300" y="267"/>
                </a:lnTo>
                <a:lnTo>
                  <a:pt x="284" y="267"/>
                </a:lnTo>
                <a:lnTo>
                  <a:pt x="284" y="200"/>
                </a:lnTo>
                <a:lnTo>
                  <a:pt x="50" y="200"/>
                </a:lnTo>
                <a:lnTo>
                  <a:pt x="50" y="267"/>
                </a:lnTo>
                <a:lnTo>
                  <a:pt x="34" y="267"/>
                </a:lnTo>
                <a:lnTo>
                  <a:pt x="34" y="135"/>
                </a:lnTo>
                <a:lnTo>
                  <a:pt x="34" y="134"/>
                </a:lnTo>
                <a:lnTo>
                  <a:pt x="300" y="134"/>
                </a:lnTo>
                <a:lnTo>
                  <a:pt x="300" y="135"/>
                </a:lnTo>
                <a:close/>
                <a:moveTo>
                  <a:pt x="250" y="300"/>
                </a:moveTo>
                <a:lnTo>
                  <a:pt x="84" y="300"/>
                </a:lnTo>
                <a:lnTo>
                  <a:pt x="84" y="234"/>
                </a:lnTo>
                <a:lnTo>
                  <a:pt x="250" y="234"/>
                </a:lnTo>
                <a:lnTo>
                  <a:pt x="250" y="300"/>
                </a:lnTo>
                <a:close/>
                <a:moveTo>
                  <a:pt x="67" y="34"/>
                </a:moveTo>
                <a:lnTo>
                  <a:pt x="267" y="34"/>
                </a:lnTo>
                <a:lnTo>
                  <a:pt x="267" y="100"/>
                </a:lnTo>
                <a:lnTo>
                  <a:pt x="67" y="100"/>
                </a:lnTo>
                <a:lnTo>
                  <a:pt x="67" y="34"/>
                </a:lnTo>
                <a:close/>
                <a:moveTo>
                  <a:pt x="300" y="100"/>
                </a:moveTo>
                <a:lnTo>
                  <a:pt x="300" y="0"/>
                </a:lnTo>
                <a:lnTo>
                  <a:pt x="34" y="0"/>
                </a:lnTo>
                <a:lnTo>
                  <a:pt x="34" y="100"/>
                </a:lnTo>
                <a:lnTo>
                  <a:pt x="0" y="100"/>
                </a:lnTo>
                <a:lnTo>
                  <a:pt x="0" y="300"/>
                </a:lnTo>
                <a:lnTo>
                  <a:pt x="50" y="300"/>
                </a:lnTo>
                <a:lnTo>
                  <a:pt x="50" y="334"/>
                </a:lnTo>
                <a:lnTo>
                  <a:pt x="284" y="334"/>
                </a:lnTo>
                <a:lnTo>
                  <a:pt x="284" y="300"/>
                </a:lnTo>
                <a:lnTo>
                  <a:pt x="334" y="300"/>
                </a:lnTo>
                <a:lnTo>
                  <a:pt x="334" y="100"/>
                </a:lnTo>
                <a:lnTo>
                  <a:pt x="300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25">
            <a:extLst>
              <a:ext uri="{FF2B5EF4-FFF2-40B4-BE49-F238E27FC236}">
                <a16:creationId xmlns:a16="http://schemas.microsoft.com/office/drawing/2014/main" id="{93E0C8A5-A374-46DF-978E-2836F037EE9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32576" y="5137151"/>
            <a:ext cx="250825" cy="252413"/>
          </a:xfrm>
          <a:custGeom>
            <a:avLst/>
            <a:gdLst>
              <a:gd name="T0" fmla="*/ 275 w 333"/>
              <a:gd name="T1" fmla="*/ 67 h 334"/>
              <a:gd name="T2" fmla="*/ 275 w 333"/>
              <a:gd name="T3" fmla="*/ 34 h 334"/>
              <a:gd name="T4" fmla="*/ 308 w 333"/>
              <a:gd name="T5" fmla="*/ 67 h 334"/>
              <a:gd name="T6" fmla="*/ 275 w 333"/>
              <a:gd name="T7" fmla="*/ 67 h 334"/>
              <a:gd name="T8" fmla="*/ 233 w 333"/>
              <a:gd name="T9" fmla="*/ 267 h 334"/>
              <a:gd name="T10" fmla="*/ 200 w 333"/>
              <a:gd name="T11" fmla="*/ 300 h 334"/>
              <a:gd name="T12" fmla="*/ 200 w 333"/>
              <a:gd name="T13" fmla="*/ 234 h 334"/>
              <a:gd name="T14" fmla="*/ 100 w 333"/>
              <a:gd name="T15" fmla="*/ 234 h 334"/>
              <a:gd name="T16" fmla="*/ 100 w 333"/>
              <a:gd name="T17" fmla="*/ 67 h 334"/>
              <a:gd name="T18" fmla="*/ 141 w 333"/>
              <a:gd name="T19" fmla="*/ 34 h 334"/>
              <a:gd name="T20" fmla="*/ 233 w 333"/>
              <a:gd name="T21" fmla="*/ 34 h 334"/>
              <a:gd name="T22" fmla="*/ 233 w 333"/>
              <a:gd name="T23" fmla="*/ 267 h 334"/>
              <a:gd name="T24" fmla="*/ 166 w 333"/>
              <a:gd name="T25" fmla="*/ 300 h 334"/>
              <a:gd name="T26" fmla="*/ 75 w 333"/>
              <a:gd name="T27" fmla="*/ 300 h 334"/>
              <a:gd name="T28" fmla="*/ 41 w 333"/>
              <a:gd name="T29" fmla="*/ 267 h 334"/>
              <a:gd name="T30" fmla="*/ 166 w 333"/>
              <a:gd name="T31" fmla="*/ 267 h 334"/>
              <a:gd name="T32" fmla="*/ 166 w 333"/>
              <a:gd name="T33" fmla="*/ 300 h 334"/>
              <a:gd name="T34" fmla="*/ 275 w 333"/>
              <a:gd name="T35" fmla="*/ 0 h 334"/>
              <a:gd name="T36" fmla="*/ 141 w 333"/>
              <a:gd name="T37" fmla="*/ 0 h 334"/>
              <a:gd name="T38" fmla="*/ 66 w 333"/>
              <a:gd name="T39" fmla="*/ 67 h 334"/>
              <a:gd name="T40" fmla="*/ 66 w 333"/>
              <a:gd name="T41" fmla="*/ 234 h 334"/>
              <a:gd name="T42" fmla="*/ 0 w 333"/>
              <a:gd name="T43" fmla="*/ 234 h 334"/>
              <a:gd name="T44" fmla="*/ 0 w 333"/>
              <a:gd name="T45" fmla="*/ 267 h 334"/>
              <a:gd name="T46" fmla="*/ 75 w 333"/>
              <a:gd name="T47" fmla="*/ 334 h 334"/>
              <a:gd name="T48" fmla="*/ 208 w 333"/>
              <a:gd name="T49" fmla="*/ 334 h 334"/>
              <a:gd name="T50" fmla="*/ 266 w 333"/>
              <a:gd name="T51" fmla="*/ 267 h 334"/>
              <a:gd name="T52" fmla="*/ 266 w 333"/>
              <a:gd name="T53" fmla="*/ 100 h 334"/>
              <a:gd name="T54" fmla="*/ 333 w 333"/>
              <a:gd name="T55" fmla="*/ 100 h 334"/>
              <a:gd name="T56" fmla="*/ 333 w 333"/>
              <a:gd name="T57" fmla="*/ 67 h 334"/>
              <a:gd name="T58" fmla="*/ 275 w 333"/>
              <a:gd name="T5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3" h="334">
                <a:moveTo>
                  <a:pt x="275" y="67"/>
                </a:moveTo>
                <a:lnTo>
                  <a:pt x="275" y="34"/>
                </a:lnTo>
                <a:cubicBezTo>
                  <a:pt x="293" y="34"/>
                  <a:pt x="308" y="49"/>
                  <a:pt x="308" y="67"/>
                </a:cubicBezTo>
                <a:lnTo>
                  <a:pt x="275" y="67"/>
                </a:lnTo>
                <a:close/>
                <a:moveTo>
                  <a:pt x="233" y="267"/>
                </a:moveTo>
                <a:cubicBezTo>
                  <a:pt x="233" y="286"/>
                  <a:pt x="233" y="300"/>
                  <a:pt x="200" y="300"/>
                </a:cubicBezTo>
                <a:lnTo>
                  <a:pt x="200" y="234"/>
                </a:lnTo>
                <a:lnTo>
                  <a:pt x="100" y="234"/>
                </a:lnTo>
                <a:lnTo>
                  <a:pt x="100" y="67"/>
                </a:lnTo>
                <a:cubicBezTo>
                  <a:pt x="100" y="49"/>
                  <a:pt x="123" y="34"/>
                  <a:pt x="141" y="34"/>
                </a:cubicBezTo>
                <a:lnTo>
                  <a:pt x="233" y="34"/>
                </a:lnTo>
                <a:lnTo>
                  <a:pt x="233" y="267"/>
                </a:lnTo>
                <a:close/>
                <a:moveTo>
                  <a:pt x="166" y="300"/>
                </a:moveTo>
                <a:lnTo>
                  <a:pt x="75" y="300"/>
                </a:lnTo>
                <a:cubicBezTo>
                  <a:pt x="56" y="300"/>
                  <a:pt x="41" y="286"/>
                  <a:pt x="41" y="267"/>
                </a:cubicBezTo>
                <a:lnTo>
                  <a:pt x="166" y="267"/>
                </a:lnTo>
                <a:lnTo>
                  <a:pt x="166" y="300"/>
                </a:lnTo>
                <a:close/>
                <a:moveTo>
                  <a:pt x="275" y="0"/>
                </a:moveTo>
                <a:lnTo>
                  <a:pt x="141" y="0"/>
                </a:lnTo>
                <a:cubicBezTo>
                  <a:pt x="104" y="0"/>
                  <a:pt x="66" y="30"/>
                  <a:pt x="66" y="67"/>
                </a:cubicBezTo>
                <a:lnTo>
                  <a:pt x="66" y="234"/>
                </a:lnTo>
                <a:lnTo>
                  <a:pt x="0" y="234"/>
                </a:lnTo>
                <a:lnTo>
                  <a:pt x="0" y="267"/>
                </a:lnTo>
                <a:cubicBezTo>
                  <a:pt x="0" y="304"/>
                  <a:pt x="38" y="334"/>
                  <a:pt x="75" y="334"/>
                </a:cubicBezTo>
                <a:lnTo>
                  <a:pt x="208" y="334"/>
                </a:lnTo>
                <a:cubicBezTo>
                  <a:pt x="245" y="334"/>
                  <a:pt x="266" y="304"/>
                  <a:pt x="266" y="267"/>
                </a:cubicBezTo>
                <a:lnTo>
                  <a:pt x="266" y="100"/>
                </a:lnTo>
                <a:lnTo>
                  <a:pt x="333" y="100"/>
                </a:lnTo>
                <a:lnTo>
                  <a:pt x="333" y="67"/>
                </a:lnTo>
                <a:cubicBezTo>
                  <a:pt x="333" y="30"/>
                  <a:pt x="311" y="0"/>
                  <a:pt x="275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26">
            <a:extLst>
              <a:ext uri="{FF2B5EF4-FFF2-40B4-BE49-F238E27FC236}">
                <a16:creationId xmlns:a16="http://schemas.microsoft.com/office/drawing/2014/main" id="{89687049-CDAA-4814-8B47-D8314E47167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29338" y="5137151"/>
            <a:ext cx="250825" cy="252413"/>
          </a:xfrm>
          <a:custGeom>
            <a:avLst/>
            <a:gdLst>
              <a:gd name="T0" fmla="*/ 117 w 333"/>
              <a:gd name="T1" fmla="*/ 134 h 334"/>
              <a:gd name="T2" fmla="*/ 217 w 333"/>
              <a:gd name="T3" fmla="*/ 134 h 334"/>
              <a:gd name="T4" fmla="*/ 217 w 333"/>
              <a:gd name="T5" fmla="*/ 167 h 334"/>
              <a:gd name="T6" fmla="*/ 117 w 333"/>
              <a:gd name="T7" fmla="*/ 167 h 334"/>
              <a:gd name="T8" fmla="*/ 117 w 333"/>
              <a:gd name="T9" fmla="*/ 134 h 334"/>
              <a:gd name="T10" fmla="*/ 117 w 333"/>
              <a:gd name="T11" fmla="*/ 67 h 334"/>
              <a:gd name="T12" fmla="*/ 217 w 333"/>
              <a:gd name="T13" fmla="*/ 67 h 334"/>
              <a:gd name="T14" fmla="*/ 217 w 333"/>
              <a:gd name="T15" fmla="*/ 100 h 334"/>
              <a:gd name="T16" fmla="*/ 117 w 333"/>
              <a:gd name="T17" fmla="*/ 100 h 334"/>
              <a:gd name="T18" fmla="*/ 117 w 333"/>
              <a:gd name="T19" fmla="*/ 67 h 334"/>
              <a:gd name="T20" fmla="*/ 267 w 333"/>
              <a:gd name="T21" fmla="*/ 67 h 334"/>
              <a:gd name="T22" fmla="*/ 267 w 333"/>
              <a:gd name="T23" fmla="*/ 34 h 334"/>
              <a:gd name="T24" fmla="*/ 300 w 333"/>
              <a:gd name="T25" fmla="*/ 67 h 334"/>
              <a:gd name="T26" fmla="*/ 267 w 333"/>
              <a:gd name="T27" fmla="*/ 67 h 334"/>
              <a:gd name="T28" fmla="*/ 233 w 333"/>
              <a:gd name="T29" fmla="*/ 267 h 334"/>
              <a:gd name="T30" fmla="*/ 200 w 333"/>
              <a:gd name="T31" fmla="*/ 300 h 334"/>
              <a:gd name="T32" fmla="*/ 200 w 333"/>
              <a:gd name="T33" fmla="*/ 234 h 334"/>
              <a:gd name="T34" fmla="*/ 100 w 333"/>
              <a:gd name="T35" fmla="*/ 234 h 334"/>
              <a:gd name="T36" fmla="*/ 100 w 333"/>
              <a:gd name="T37" fmla="*/ 67 h 334"/>
              <a:gd name="T38" fmla="*/ 133 w 333"/>
              <a:gd name="T39" fmla="*/ 34 h 334"/>
              <a:gd name="T40" fmla="*/ 233 w 333"/>
              <a:gd name="T41" fmla="*/ 34 h 334"/>
              <a:gd name="T42" fmla="*/ 233 w 333"/>
              <a:gd name="T43" fmla="*/ 267 h 334"/>
              <a:gd name="T44" fmla="*/ 167 w 333"/>
              <a:gd name="T45" fmla="*/ 300 h 334"/>
              <a:gd name="T46" fmla="*/ 67 w 333"/>
              <a:gd name="T47" fmla="*/ 300 h 334"/>
              <a:gd name="T48" fmla="*/ 33 w 333"/>
              <a:gd name="T49" fmla="*/ 267 h 334"/>
              <a:gd name="T50" fmla="*/ 167 w 333"/>
              <a:gd name="T51" fmla="*/ 267 h 334"/>
              <a:gd name="T52" fmla="*/ 167 w 333"/>
              <a:gd name="T53" fmla="*/ 300 h 334"/>
              <a:gd name="T54" fmla="*/ 267 w 333"/>
              <a:gd name="T55" fmla="*/ 0 h 334"/>
              <a:gd name="T56" fmla="*/ 133 w 333"/>
              <a:gd name="T57" fmla="*/ 0 h 334"/>
              <a:gd name="T58" fmla="*/ 67 w 333"/>
              <a:gd name="T59" fmla="*/ 67 h 334"/>
              <a:gd name="T60" fmla="*/ 67 w 333"/>
              <a:gd name="T61" fmla="*/ 234 h 334"/>
              <a:gd name="T62" fmla="*/ 0 w 333"/>
              <a:gd name="T63" fmla="*/ 234 h 334"/>
              <a:gd name="T64" fmla="*/ 0 w 333"/>
              <a:gd name="T65" fmla="*/ 267 h 334"/>
              <a:gd name="T66" fmla="*/ 67 w 333"/>
              <a:gd name="T67" fmla="*/ 334 h 334"/>
              <a:gd name="T68" fmla="*/ 200 w 333"/>
              <a:gd name="T69" fmla="*/ 334 h 334"/>
              <a:gd name="T70" fmla="*/ 267 w 333"/>
              <a:gd name="T71" fmla="*/ 267 h 334"/>
              <a:gd name="T72" fmla="*/ 267 w 333"/>
              <a:gd name="T73" fmla="*/ 100 h 334"/>
              <a:gd name="T74" fmla="*/ 333 w 333"/>
              <a:gd name="T75" fmla="*/ 100 h 334"/>
              <a:gd name="T76" fmla="*/ 333 w 333"/>
              <a:gd name="T77" fmla="*/ 67 h 334"/>
              <a:gd name="T78" fmla="*/ 267 w 333"/>
              <a:gd name="T7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4">
                <a:moveTo>
                  <a:pt x="117" y="134"/>
                </a:moveTo>
                <a:lnTo>
                  <a:pt x="217" y="134"/>
                </a:lnTo>
                <a:lnTo>
                  <a:pt x="217" y="167"/>
                </a:lnTo>
                <a:lnTo>
                  <a:pt x="117" y="167"/>
                </a:lnTo>
                <a:lnTo>
                  <a:pt x="117" y="134"/>
                </a:lnTo>
                <a:close/>
                <a:moveTo>
                  <a:pt x="117" y="67"/>
                </a:moveTo>
                <a:lnTo>
                  <a:pt x="217" y="67"/>
                </a:lnTo>
                <a:lnTo>
                  <a:pt x="217" y="100"/>
                </a:lnTo>
                <a:lnTo>
                  <a:pt x="117" y="100"/>
                </a:lnTo>
                <a:lnTo>
                  <a:pt x="117" y="67"/>
                </a:lnTo>
                <a:close/>
                <a:moveTo>
                  <a:pt x="267" y="67"/>
                </a:moveTo>
                <a:lnTo>
                  <a:pt x="267" y="34"/>
                </a:lnTo>
                <a:cubicBezTo>
                  <a:pt x="285" y="34"/>
                  <a:pt x="300" y="49"/>
                  <a:pt x="300" y="67"/>
                </a:cubicBezTo>
                <a:lnTo>
                  <a:pt x="267" y="67"/>
                </a:lnTo>
                <a:close/>
                <a:moveTo>
                  <a:pt x="233" y="267"/>
                </a:moveTo>
                <a:cubicBezTo>
                  <a:pt x="233" y="286"/>
                  <a:pt x="218" y="300"/>
                  <a:pt x="200" y="300"/>
                </a:cubicBezTo>
                <a:lnTo>
                  <a:pt x="200" y="234"/>
                </a:lnTo>
                <a:lnTo>
                  <a:pt x="100" y="234"/>
                </a:lnTo>
                <a:lnTo>
                  <a:pt x="100" y="67"/>
                </a:lnTo>
                <a:cubicBezTo>
                  <a:pt x="100" y="49"/>
                  <a:pt x="115" y="34"/>
                  <a:pt x="133" y="34"/>
                </a:cubicBezTo>
                <a:lnTo>
                  <a:pt x="233" y="34"/>
                </a:lnTo>
                <a:lnTo>
                  <a:pt x="233" y="267"/>
                </a:lnTo>
                <a:close/>
                <a:moveTo>
                  <a:pt x="167" y="300"/>
                </a:moveTo>
                <a:lnTo>
                  <a:pt x="67" y="300"/>
                </a:lnTo>
                <a:cubicBezTo>
                  <a:pt x="48" y="300"/>
                  <a:pt x="33" y="286"/>
                  <a:pt x="33" y="267"/>
                </a:cubicBezTo>
                <a:lnTo>
                  <a:pt x="167" y="267"/>
                </a:lnTo>
                <a:lnTo>
                  <a:pt x="167" y="300"/>
                </a:lnTo>
                <a:close/>
                <a:moveTo>
                  <a:pt x="267" y="0"/>
                </a:moveTo>
                <a:lnTo>
                  <a:pt x="133" y="0"/>
                </a:lnTo>
                <a:cubicBezTo>
                  <a:pt x="96" y="0"/>
                  <a:pt x="67" y="30"/>
                  <a:pt x="67" y="67"/>
                </a:cubicBezTo>
                <a:lnTo>
                  <a:pt x="67" y="234"/>
                </a:lnTo>
                <a:lnTo>
                  <a:pt x="0" y="234"/>
                </a:lnTo>
                <a:lnTo>
                  <a:pt x="0" y="267"/>
                </a:lnTo>
                <a:cubicBezTo>
                  <a:pt x="0" y="304"/>
                  <a:pt x="30" y="334"/>
                  <a:pt x="67" y="334"/>
                </a:cubicBezTo>
                <a:lnTo>
                  <a:pt x="200" y="334"/>
                </a:lnTo>
                <a:cubicBezTo>
                  <a:pt x="237" y="334"/>
                  <a:pt x="267" y="304"/>
                  <a:pt x="267" y="267"/>
                </a:cubicBezTo>
                <a:lnTo>
                  <a:pt x="267" y="100"/>
                </a:lnTo>
                <a:lnTo>
                  <a:pt x="333" y="100"/>
                </a:lnTo>
                <a:lnTo>
                  <a:pt x="333" y="67"/>
                </a:lnTo>
                <a:cubicBezTo>
                  <a:pt x="333" y="30"/>
                  <a:pt x="303" y="0"/>
                  <a:pt x="2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27">
            <a:extLst>
              <a:ext uri="{FF2B5EF4-FFF2-40B4-BE49-F238E27FC236}">
                <a16:creationId xmlns:a16="http://schemas.microsoft.com/office/drawing/2014/main" id="{E36DCA33-C8DB-4E39-B0F6-2A92A35C501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55301" y="4630738"/>
            <a:ext cx="250825" cy="252413"/>
          </a:xfrm>
          <a:custGeom>
            <a:avLst/>
            <a:gdLst>
              <a:gd name="T0" fmla="*/ 117 w 333"/>
              <a:gd name="T1" fmla="*/ 183 h 333"/>
              <a:gd name="T2" fmla="*/ 217 w 333"/>
              <a:gd name="T3" fmla="*/ 183 h 333"/>
              <a:gd name="T4" fmla="*/ 217 w 333"/>
              <a:gd name="T5" fmla="*/ 216 h 333"/>
              <a:gd name="T6" fmla="*/ 117 w 333"/>
              <a:gd name="T7" fmla="*/ 216 h 333"/>
              <a:gd name="T8" fmla="*/ 117 w 333"/>
              <a:gd name="T9" fmla="*/ 183 h 333"/>
              <a:gd name="T10" fmla="*/ 117 w 333"/>
              <a:gd name="T11" fmla="*/ 66 h 333"/>
              <a:gd name="T12" fmla="*/ 217 w 333"/>
              <a:gd name="T13" fmla="*/ 66 h 333"/>
              <a:gd name="T14" fmla="*/ 217 w 333"/>
              <a:gd name="T15" fmla="*/ 166 h 333"/>
              <a:gd name="T16" fmla="*/ 117 w 333"/>
              <a:gd name="T17" fmla="*/ 166 h 333"/>
              <a:gd name="T18" fmla="*/ 117 w 333"/>
              <a:gd name="T19" fmla="*/ 66 h 333"/>
              <a:gd name="T20" fmla="*/ 267 w 333"/>
              <a:gd name="T21" fmla="*/ 66 h 333"/>
              <a:gd name="T22" fmla="*/ 267 w 333"/>
              <a:gd name="T23" fmla="*/ 33 h 333"/>
              <a:gd name="T24" fmla="*/ 300 w 333"/>
              <a:gd name="T25" fmla="*/ 66 h 333"/>
              <a:gd name="T26" fmla="*/ 267 w 333"/>
              <a:gd name="T27" fmla="*/ 66 h 333"/>
              <a:gd name="T28" fmla="*/ 233 w 333"/>
              <a:gd name="T29" fmla="*/ 266 h 333"/>
              <a:gd name="T30" fmla="*/ 200 w 333"/>
              <a:gd name="T31" fmla="*/ 300 h 333"/>
              <a:gd name="T32" fmla="*/ 200 w 333"/>
              <a:gd name="T33" fmla="*/ 233 h 333"/>
              <a:gd name="T34" fmla="*/ 100 w 333"/>
              <a:gd name="T35" fmla="*/ 233 h 333"/>
              <a:gd name="T36" fmla="*/ 100 w 333"/>
              <a:gd name="T37" fmla="*/ 66 h 333"/>
              <a:gd name="T38" fmla="*/ 133 w 333"/>
              <a:gd name="T39" fmla="*/ 33 h 333"/>
              <a:gd name="T40" fmla="*/ 233 w 333"/>
              <a:gd name="T41" fmla="*/ 33 h 333"/>
              <a:gd name="T42" fmla="*/ 233 w 333"/>
              <a:gd name="T43" fmla="*/ 266 h 333"/>
              <a:gd name="T44" fmla="*/ 167 w 333"/>
              <a:gd name="T45" fmla="*/ 300 h 333"/>
              <a:gd name="T46" fmla="*/ 67 w 333"/>
              <a:gd name="T47" fmla="*/ 300 h 333"/>
              <a:gd name="T48" fmla="*/ 33 w 333"/>
              <a:gd name="T49" fmla="*/ 266 h 333"/>
              <a:gd name="T50" fmla="*/ 167 w 333"/>
              <a:gd name="T51" fmla="*/ 266 h 333"/>
              <a:gd name="T52" fmla="*/ 167 w 333"/>
              <a:gd name="T53" fmla="*/ 300 h 333"/>
              <a:gd name="T54" fmla="*/ 267 w 333"/>
              <a:gd name="T55" fmla="*/ 0 h 333"/>
              <a:gd name="T56" fmla="*/ 133 w 333"/>
              <a:gd name="T57" fmla="*/ 0 h 333"/>
              <a:gd name="T58" fmla="*/ 67 w 333"/>
              <a:gd name="T59" fmla="*/ 66 h 333"/>
              <a:gd name="T60" fmla="*/ 67 w 333"/>
              <a:gd name="T61" fmla="*/ 233 h 333"/>
              <a:gd name="T62" fmla="*/ 0 w 333"/>
              <a:gd name="T63" fmla="*/ 233 h 333"/>
              <a:gd name="T64" fmla="*/ 0 w 333"/>
              <a:gd name="T65" fmla="*/ 266 h 333"/>
              <a:gd name="T66" fmla="*/ 67 w 333"/>
              <a:gd name="T67" fmla="*/ 333 h 333"/>
              <a:gd name="T68" fmla="*/ 200 w 333"/>
              <a:gd name="T69" fmla="*/ 333 h 333"/>
              <a:gd name="T70" fmla="*/ 267 w 333"/>
              <a:gd name="T71" fmla="*/ 266 h 333"/>
              <a:gd name="T72" fmla="*/ 267 w 333"/>
              <a:gd name="T73" fmla="*/ 100 h 333"/>
              <a:gd name="T74" fmla="*/ 333 w 333"/>
              <a:gd name="T75" fmla="*/ 100 h 333"/>
              <a:gd name="T76" fmla="*/ 333 w 333"/>
              <a:gd name="T77" fmla="*/ 66 h 333"/>
              <a:gd name="T78" fmla="*/ 267 w 333"/>
              <a:gd name="T7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3">
                <a:moveTo>
                  <a:pt x="117" y="183"/>
                </a:moveTo>
                <a:lnTo>
                  <a:pt x="217" y="183"/>
                </a:lnTo>
                <a:lnTo>
                  <a:pt x="217" y="216"/>
                </a:lnTo>
                <a:lnTo>
                  <a:pt x="117" y="216"/>
                </a:lnTo>
                <a:lnTo>
                  <a:pt x="117" y="183"/>
                </a:lnTo>
                <a:close/>
                <a:moveTo>
                  <a:pt x="117" y="66"/>
                </a:moveTo>
                <a:lnTo>
                  <a:pt x="217" y="66"/>
                </a:lnTo>
                <a:lnTo>
                  <a:pt x="217" y="166"/>
                </a:lnTo>
                <a:lnTo>
                  <a:pt x="117" y="166"/>
                </a:lnTo>
                <a:lnTo>
                  <a:pt x="117" y="66"/>
                </a:lnTo>
                <a:close/>
                <a:moveTo>
                  <a:pt x="267" y="66"/>
                </a:moveTo>
                <a:lnTo>
                  <a:pt x="267" y="33"/>
                </a:lnTo>
                <a:cubicBezTo>
                  <a:pt x="285" y="33"/>
                  <a:pt x="300" y="48"/>
                  <a:pt x="300" y="66"/>
                </a:cubicBezTo>
                <a:lnTo>
                  <a:pt x="267" y="66"/>
                </a:lnTo>
                <a:close/>
                <a:moveTo>
                  <a:pt x="233" y="266"/>
                </a:moveTo>
                <a:cubicBezTo>
                  <a:pt x="233" y="285"/>
                  <a:pt x="218" y="300"/>
                  <a:pt x="200" y="300"/>
                </a:cubicBezTo>
                <a:lnTo>
                  <a:pt x="200" y="233"/>
                </a:lnTo>
                <a:lnTo>
                  <a:pt x="100" y="233"/>
                </a:lnTo>
                <a:lnTo>
                  <a:pt x="100" y="66"/>
                </a:lnTo>
                <a:cubicBezTo>
                  <a:pt x="100" y="48"/>
                  <a:pt x="115" y="33"/>
                  <a:pt x="133" y="33"/>
                </a:cubicBezTo>
                <a:lnTo>
                  <a:pt x="233" y="33"/>
                </a:lnTo>
                <a:lnTo>
                  <a:pt x="233" y="266"/>
                </a:lnTo>
                <a:close/>
                <a:moveTo>
                  <a:pt x="167" y="300"/>
                </a:moveTo>
                <a:lnTo>
                  <a:pt x="67" y="300"/>
                </a:lnTo>
                <a:cubicBezTo>
                  <a:pt x="48" y="300"/>
                  <a:pt x="33" y="285"/>
                  <a:pt x="33" y="266"/>
                </a:cubicBezTo>
                <a:lnTo>
                  <a:pt x="167" y="266"/>
                </a:lnTo>
                <a:lnTo>
                  <a:pt x="167" y="300"/>
                </a:lnTo>
                <a:close/>
                <a:moveTo>
                  <a:pt x="267" y="0"/>
                </a:moveTo>
                <a:lnTo>
                  <a:pt x="133" y="0"/>
                </a:lnTo>
                <a:cubicBezTo>
                  <a:pt x="96" y="0"/>
                  <a:pt x="67" y="30"/>
                  <a:pt x="67" y="66"/>
                </a:cubicBezTo>
                <a:lnTo>
                  <a:pt x="67" y="233"/>
                </a:lnTo>
                <a:lnTo>
                  <a:pt x="0" y="233"/>
                </a:lnTo>
                <a:lnTo>
                  <a:pt x="0" y="266"/>
                </a:lnTo>
                <a:cubicBezTo>
                  <a:pt x="0" y="303"/>
                  <a:pt x="30" y="333"/>
                  <a:pt x="67" y="333"/>
                </a:cubicBezTo>
                <a:lnTo>
                  <a:pt x="200" y="333"/>
                </a:lnTo>
                <a:cubicBezTo>
                  <a:pt x="237" y="333"/>
                  <a:pt x="267" y="303"/>
                  <a:pt x="267" y="266"/>
                </a:cubicBezTo>
                <a:lnTo>
                  <a:pt x="267" y="100"/>
                </a:lnTo>
                <a:lnTo>
                  <a:pt x="333" y="100"/>
                </a:lnTo>
                <a:lnTo>
                  <a:pt x="333" y="66"/>
                </a:lnTo>
                <a:cubicBezTo>
                  <a:pt x="333" y="30"/>
                  <a:pt x="303" y="0"/>
                  <a:pt x="2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28">
            <a:extLst>
              <a:ext uri="{FF2B5EF4-FFF2-40B4-BE49-F238E27FC236}">
                <a16:creationId xmlns:a16="http://schemas.microsoft.com/office/drawing/2014/main" id="{90F8146C-A91D-446C-95AB-60E1FF2CE02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52063" y="4630738"/>
            <a:ext cx="252413" cy="252413"/>
          </a:xfrm>
          <a:custGeom>
            <a:avLst/>
            <a:gdLst>
              <a:gd name="T0" fmla="*/ 267 w 334"/>
              <a:gd name="T1" fmla="*/ 66 h 333"/>
              <a:gd name="T2" fmla="*/ 267 w 334"/>
              <a:gd name="T3" fmla="*/ 33 h 333"/>
              <a:gd name="T4" fmla="*/ 300 w 334"/>
              <a:gd name="T5" fmla="*/ 66 h 333"/>
              <a:gd name="T6" fmla="*/ 267 w 334"/>
              <a:gd name="T7" fmla="*/ 66 h 333"/>
              <a:gd name="T8" fmla="*/ 234 w 334"/>
              <a:gd name="T9" fmla="*/ 266 h 333"/>
              <a:gd name="T10" fmla="*/ 200 w 334"/>
              <a:gd name="T11" fmla="*/ 300 h 333"/>
              <a:gd name="T12" fmla="*/ 200 w 334"/>
              <a:gd name="T13" fmla="*/ 266 h 333"/>
              <a:gd name="T14" fmla="*/ 167 w 334"/>
              <a:gd name="T15" fmla="*/ 233 h 333"/>
              <a:gd name="T16" fmla="*/ 100 w 334"/>
              <a:gd name="T17" fmla="*/ 233 h 333"/>
              <a:gd name="T18" fmla="*/ 100 w 334"/>
              <a:gd name="T19" fmla="*/ 66 h 333"/>
              <a:gd name="T20" fmla="*/ 134 w 334"/>
              <a:gd name="T21" fmla="*/ 33 h 333"/>
              <a:gd name="T22" fmla="*/ 234 w 334"/>
              <a:gd name="T23" fmla="*/ 33 h 333"/>
              <a:gd name="T24" fmla="*/ 234 w 334"/>
              <a:gd name="T25" fmla="*/ 266 h 333"/>
              <a:gd name="T26" fmla="*/ 167 w 334"/>
              <a:gd name="T27" fmla="*/ 300 h 333"/>
              <a:gd name="T28" fmla="*/ 67 w 334"/>
              <a:gd name="T29" fmla="*/ 300 h 333"/>
              <a:gd name="T30" fmla="*/ 34 w 334"/>
              <a:gd name="T31" fmla="*/ 266 h 333"/>
              <a:gd name="T32" fmla="*/ 150 w 334"/>
              <a:gd name="T33" fmla="*/ 266 h 333"/>
              <a:gd name="T34" fmla="*/ 167 w 334"/>
              <a:gd name="T35" fmla="*/ 283 h 333"/>
              <a:gd name="T36" fmla="*/ 167 w 334"/>
              <a:gd name="T37" fmla="*/ 300 h 333"/>
              <a:gd name="T38" fmla="*/ 267 w 334"/>
              <a:gd name="T39" fmla="*/ 0 h 333"/>
              <a:gd name="T40" fmla="*/ 134 w 334"/>
              <a:gd name="T41" fmla="*/ 0 h 333"/>
              <a:gd name="T42" fmla="*/ 67 w 334"/>
              <a:gd name="T43" fmla="*/ 66 h 333"/>
              <a:gd name="T44" fmla="*/ 67 w 334"/>
              <a:gd name="T45" fmla="*/ 233 h 333"/>
              <a:gd name="T46" fmla="*/ 17 w 334"/>
              <a:gd name="T47" fmla="*/ 233 h 333"/>
              <a:gd name="T48" fmla="*/ 0 w 334"/>
              <a:gd name="T49" fmla="*/ 250 h 333"/>
              <a:gd name="T50" fmla="*/ 0 w 334"/>
              <a:gd name="T51" fmla="*/ 266 h 333"/>
              <a:gd name="T52" fmla="*/ 67 w 334"/>
              <a:gd name="T53" fmla="*/ 333 h 333"/>
              <a:gd name="T54" fmla="*/ 200 w 334"/>
              <a:gd name="T55" fmla="*/ 333 h 333"/>
              <a:gd name="T56" fmla="*/ 267 w 334"/>
              <a:gd name="T57" fmla="*/ 266 h 333"/>
              <a:gd name="T58" fmla="*/ 267 w 334"/>
              <a:gd name="T59" fmla="*/ 100 h 333"/>
              <a:gd name="T60" fmla="*/ 317 w 334"/>
              <a:gd name="T61" fmla="*/ 100 h 333"/>
              <a:gd name="T62" fmla="*/ 334 w 334"/>
              <a:gd name="T63" fmla="*/ 83 h 333"/>
              <a:gd name="T64" fmla="*/ 334 w 334"/>
              <a:gd name="T65" fmla="*/ 66 h 333"/>
              <a:gd name="T66" fmla="*/ 267 w 334"/>
              <a:gd name="T6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4" h="333">
                <a:moveTo>
                  <a:pt x="267" y="66"/>
                </a:moveTo>
                <a:lnTo>
                  <a:pt x="267" y="33"/>
                </a:lnTo>
                <a:cubicBezTo>
                  <a:pt x="285" y="33"/>
                  <a:pt x="300" y="48"/>
                  <a:pt x="300" y="66"/>
                </a:cubicBezTo>
                <a:lnTo>
                  <a:pt x="267" y="66"/>
                </a:lnTo>
                <a:close/>
                <a:moveTo>
                  <a:pt x="234" y="266"/>
                </a:moveTo>
                <a:cubicBezTo>
                  <a:pt x="234" y="285"/>
                  <a:pt x="219" y="300"/>
                  <a:pt x="200" y="300"/>
                </a:cubicBezTo>
                <a:lnTo>
                  <a:pt x="200" y="266"/>
                </a:lnTo>
                <a:cubicBezTo>
                  <a:pt x="200" y="248"/>
                  <a:pt x="185" y="233"/>
                  <a:pt x="167" y="233"/>
                </a:cubicBezTo>
                <a:lnTo>
                  <a:pt x="100" y="233"/>
                </a:lnTo>
                <a:lnTo>
                  <a:pt x="100" y="66"/>
                </a:lnTo>
                <a:cubicBezTo>
                  <a:pt x="100" y="48"/>
                  <a:pt x="115" y="33"/>
                  <a:pt x="134" y="33"/>
                </a:cubicBezTo>
                <a:lnTo>
                  <a:pt x="234" y="33"/>
                </a:lnTo>
                <a:lnTo>
                  <a:pt x="234" y="266"/>
                </a:lnTo>
                <a:close/>
                <a:moveTo>
                  <a:pt x="167" y="300"/>
                </a:moveTo>
                <a:lnTo>
                  <a:pt x="67" y="300"/>
                </a:lnTo>
                <a:cubicBezTo>
                  <a:pt x="48" y="300"/>
                  <a:pt x="34" y="285"/>
                  <a:pt x="34" y="266"/>
                </a:cubicBezTo>
                <a:lnTo>
                  <a:pt x="150" y="266"/>
                </a:lnTo>
                <a:cubicBezTo>
                  <a:pt x="159" y="266"/>
                  <a:pt x="167" y="274"/>
                  <a:pt x="167" y="283"/>
                </a:cubicBezTo>
                <a:lnTo>
                  <a:pt x="167" y="300"/>
                </a:lnTo>
                <a:close/>
                <a:moveTo>
                  <a:pt x="267" y="0"/>
                </a:moveTo>
                <a:lnTo>
                  <a:pt x="134" y="0"/>
                </a:lnTo>
                <a:cubicBezTo>
                  <a:pt x="97" y="0"/>
                  <a:pt x="67" y="30"/>
                  <a:pt x="67" y="66"/>
                </a:cubicBezTo>
                <a:lnTo>
                  <a:pt x="67" y="233"/>
                </a:lnTo>
                <a:lnTo>
                  <a:pt x="17" y="233"/>
                </a:lnTo>
                <a:cubicBezTo>
                  <a:pt x="8" y="233"/>
                  <a:pt x="0" y="241"/>
                  <a:pt x="0" y="250"/>
                </a:cubicBezTo>
                <a:lnTo>
                  <a:pt x="0" y="266"/>
                </a:lnTo>
                <a:cubicBezTo>
                  <a:pt x="0" y="303"/>
                  <a:pt x="30" y="333"/>
                  <a:pt x="67" y="333"/>
                </a:cubicBezTo>
                <a:lnTo>
                  <a:pt x="200" y="333"/>
                </a:lnTo>
                <a:cubicBezTo>
                  <a:pt x="237" y="333"/>
                  <a:pt x="267" y="303"/>
                  <a:pt x="267" y="266"/>
                </a:cubicBezTo>
                <a:lnTo>
                  <a:pt x="267" y="100"/>
                </a:lnTo>
                <a:lnTo>
                  <a:pt x="317" y="100"/>
                </a:lnTo>
                <a:cubicBezTo>
                  <a:pt x="326" y="100"/>
                  <a:pt x="334" y="92"/>
                  <a:pt x="334" y="83"/>
                </a:cubicBezTo>
                <a:lnTo>
                  <a:pt x="334" y="66"/>
                </a:lnTo>
                <a:cubicBezTo>
                  <a:pt x="334" y="30"/>
                  <a:pt x="304" y="0"/>
                  <a:pt x="2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29">
            <a:extLst>
              <a:ext uri="{FF2B5EF4-FFF2-40B4-BE49-F238E27FC236}">
                <a16:creationId xmlns:a16="http://schemas.microsoft.com/office/drawing/2014/main" id="{28E57B84-34E1-4E12-BE80-2FA5BCEB052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50413" y="4630738"/>
            <a:ext cx="250825" cy="252413"/>
          </a:xfrm>
          <a:custGeom>
            <a:avLst/>
            <a:gdLst>
              <a:gd name="T0" fmla="*/ 216 w 333"/>
              <a:gd name="T1" fmla="*/ 150 h 333"/>
              <a:gd name="T2" fmla="*/ 200 w 333"/>
              <a:gd name="T3" fmla="*/ 166 h 333"/>
              <a:gd name="T4" fmla="*/ 133 w 333"/>
              <a:gd name="T5" fmla="*/ 166 h 333"/>
              <a:gd name="T6" fmla="*/ 116 w 333"/>
              <a:gd name="T7" fmla="*/ 150 h 333"/>
              <a:gd name="T8" fmla="*/ 133 w 333"/>
              <a:gd name="T9" fmla="*/ 133 h 333"/>
              <a:gd name="T10" fmla="*/ 200 w 333"/>
              <a:gd name="T11" fmla="*/ 133 h 333"/>
              <a:gd name="T12" fmla="*/ 216 w 333"/>
              <a:gd name="T13" fmla="*/ 150 h 333"/>
              <a:gd name="T14" fmla="*/ 133 w 333"/>
              <a:gd name="T15" fmla="*/ 66 h 333"/>
              <a:gd name="T16" fmla="*/ 200 w 333"/>
              <a:gd name="T17" fmla="*/ 66 h 333"/>
              <a:gd name="T18" fmla="*/ 216 w 333"/>
              <a:gd name="T19" fmla="*/ 83 h 333"/>
              <a:gd name="T20" fmla="*/ 200 w 333"/>
              <a:gd name="T21" fmla="*/ 100 h 333"/>
              <a:gd name="T22" fmla="*/ 133 w 333"/>
              <a:gd name="T23" fmla="*/ 100 h 333"/>
              <a:gd name="T24" fmla="*/ 116 w 333"/>
              <a:gd name="T25" fmla="*/ 83 h 333"/>
              <a:gd name="T26" fmla="*/ 133 w 333"/>
              <a:gd name="T27" fmla="*/ 66 h 333"/>
              <a:gd name="T28" fmla="*/ 266 w 333"/>
              <a:gd name="T29" fmla="*/ 66 h 333"/>
              <a:gd name="T30" fmla="*/ 266 w 333"/>
              <a:gd name="T31" fmla="*/ 33 h 333"/>
              <a:gd name="T32" fmla="*/ 300 w 333"/>
              <a:gd name="T33" fmla="*/ 66 h 333"/>
              <a:gd name="T34" fmla="*/ 266 w 333"/>
              <a:gd name="T35" fmla="*/ 66 h 333"/>
              <a:gd name="T36" fmla="*/ 233 w 333"/>
              <a:gd name="T37" fmla="*/ 266 h 333"/>
              <a:gd name="T38" fmla="*/ 200 w 333"/>
              <a:gd name="T39" fmla="*/ 300 h 333"/>
              <a:gd name="T40" fmla="*/ 200 w 333"/>
              <a:gd name="T41" fmla="*/ 266 h 333"/>
              <a:gd name="T42" fmla="*/ 166 w 333"/>
              <a:gd name="T43" fmla="*/ 233 h 333"/>
              <a:gd name="T44" fmla="*/ 100 w 333"/>
              <a:gd name="T45" fmla="*/ 233 h 333"/>
              <a:gd name="T46" fmla="*/ 100 w 333"/>
              <a:gd name="T47" fmla="*/ 66 h 333"/>
              <a:gd name="T48" fmla="*/ 133 w 333"/>
              <a:gd name="T49" fmla="*/ 33 h 333"/>
              <a:gd name="T50" fmla="*/ 233 w 333"/>
              <a:gd name="T51" fmla="*/ 33 h 333"/>
              <a:gd name="T52" fmla="*/ 233 w 333"/>
              <a:gd name="T53" fmla="*/ 266 h 333"/>
              <a:gd name="T54" fmla="*/ 166 w 333"/>
              <a:gd name="T55" fmla="*/ 300 h 333"/>
              <a:gd name="T56" fmla="*/ 66 w 333"/>
              <a:gd name="T57" fmla="*/ 300 h 333"/>
              <a:gd name="T58" fmla="*/ 33 w 333"/>
              <a:gd name="T59" fmla="*/ 266 h 333"/>
              <a:gd name="T60" fmla="*/ 150 w 333"/>
              <a:gd name="T61" fmla="*/ 266 h 333"/>
              <a:gd name="T62" fmla="*/ 166 w 333"/>
              <a:gd name="T63" fmla="*/ 283 h 333"/>
              <a:gd name="T64" fmla="*/ 166 w 333"/>
              <a:gd name="T65" fmla="*/ 300 h 333"/>
              <a:gd name="T66" fmla="*/ 266 w 333"/>
              <a:gd name="T67" fmla="*/ 0 h 333"/>
              <a:gd name="T68" fmla="*/ 133 w 333"/>
              <a:gd name="T69" fmla="*/ 0 h 333"/>
              <a:gd name="T70" fmla="*/ 66 w 333"/>
              <a:gd name="T71" fmla="*/ 66 h 333"/>
              <a:gd name="T72" fmla="*/ 66 w 333"/>
              <a:gd name="T73" fmla="*/ 233 h 333"/>
              <a:gd name="T74" fmla="*/ 16 w 333"/>
              <a:gd name="T75" fmla="*/ 233 h 333"/>
              <a:gd name="T76" fmla="*/ 0 w 333"/>
              <a:gd name="T77" fmla="*/ 250 h 333"/>
              <a:gd name="T78" fmla="*/ 0 w 333"/>
              <a:gd name="T79" fmla="*/ 266 h 333"/>
              <a:gd name="T80" fmla="*/ 66 w 333"/>
              <a:gd name="T81" fmla="*/ 333 h 333"/>
              <a:gd name="T82" fmla="*/ 200 w 333"/>
              <a:gd name="T83" fmla="*/ 333 h 333"/>
              <a:gd name="T84" fmla="*/ 266 w 333"/>
              <a:gd name="T85" fmla="*/ 266 h 333"/>
              <a:gd name="T86" fmla="*/ 266 w 333"/>
              <a:gd name="T87" fmla="*/ 100 h 333"/>
              <a:gd name="T88" fmla="*/ 316 w 333"/>
              <a:gd name="T89" fmla="*/ 100 h 333"/>
              <a:gd name="T90" fmla="*/ 333 w 333"/>
              <a:gd name="T91" fmla="*/ 83 h 333"/>
              <a:gd name="T92" fmla="*/ 333 w 333"/>
              <a:gd name="T93" fmla="*/ 66 h 333"/>
              <a:gd name="T94" fmla="*/ 266 w 333"/>
              <a:gd name="T9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3" h="333">
                <a:moveTo>
                  <a:pt x="216" y="150"/>
                </a:moveTo>
                <a:cubicBezTo>
                  <a:pt x="216" y="159"/>
                  <a:pt x="209" y="166"/>
                  <a:pt x="200" y="166"/>
                </a:cubicBezTo>
                <a:lnTo>
                  <a:pt x="133" y="166"/>
                </a:lnTo>
                <a:cubicBezTo>
                  <a:pt x="124" y="166"/>
                  <a:pt x="116" y="159"/>
                  <a:pt x="116" y="150"/>
                </a:cubicBezTo>
                <a:cubicBezTo>
                  <a:pt x="116" y="141"/>
                  <a:pt x="124" y="133"/>
                  <a:pt x="133" y="133"/>
                </a:cubicBezTo>
                <a:lnTo>
                  <a:pt x="200" y="133"/>
                </a:lnTo>
                <a:cubicBezTo>
                  <a:pt x="209" y="133"/>
                  <a:pt x="216" y="141"/>
                  <a:pt x="216" y="150"/>
                </a:cubicBezTo>
                <a:close/>
                <a:moveTo>
                  <a:pt x="133" y="66"/>
                </a:moveTo>
                <a:lnTo>
                  <a:pt x="200" y="66"/>
                </a:lnTo>
                <a:cubicBezTo>
                  <a:pt x="209" y="66"/>
                  <a:pt x="216" y="74"/>
                  <a:pt x="216" y="83"/>
                </a:cubicBezTo>
                <a:cubicBezTo>
                  <a:pt x="216" y="92"/>
                  <a:pt x="209" y="100"/>
                  <a:pt x="200" y="100"/>
                </a:cubicBezTo>
                <a:lnTo>
                  <a:pt x="133" y="100"/>
                </a:lnTo>
                <a:cubicBezTo>
                  <a:pt x="124" y="100"/>
                  <a:pt x="116" y="92"/>
                  <a:pt x="116" y="83"/>
                </a:cubicBezTo>
                <a:cubicBezTo>
                  <a:pt x="116" y="74"/>
                  <a:pt x="124" y="66"/>
                  <a:pt x="133" y="66"/>
                </a:cubicBezTo>
                <a:close/>
                <a:moveTo>
                  <a:pt x="266" y="66"/>
                </a:moveTo>
                <a:lnTo>
                  <a:pt x="266" y="33"/>
                </a:lnTo>
                <a:cubicBezTo>
                  <a:pt x="285" y="33"/>
                  <a:pt x="300" y="48"/>
                  <a:pt x="300" y="66"/>
                </a:cubicBezTo>
                <a:lnTo>
                  <a:pt x="266" y="66"/>
                </a:lnTo>
                <a:close/>
                <a:moveTo>
                  <a:pt x="233" y="266"/>
                </a:moveTo>
                <a:cubicBezTo>
                  <a:pt x="233" y="285"/>
                  <a:pt x="218" y="300"/>
                  <a:pt x="200" y="300"/>
                </a:cubicBezTo>
                <a:lnTo>
                  <a:pt x="200" y="266"/>
                </a:lnTo>
                <a:cubicBezTo>
                  <a:pt x="200" y="248"/>
                  <a:pt x="185" y="233"/>
                  <a:pt x="166" y="233"/>
                </a:cubicBezTo>
                <a:lnTo>
                  <a:pt x="100" y="233"/>
                </a:lnTo>
                <a:lnTo>
                  <a:pt x="100" y="66"/>
                </a:lnTo>
                <a:cubicBezTo>
                  <a:pt x="100" y="48"/>
                  <a:pt x="114" y="33"/>
                  <a:pt x="133" y="33"/>
                </a:cubicBezTo>
                <a:lnTo>
                  <a:pt x="233" y="33"/>
                </a:lnTo>
                <a:lnTo>
                  <a:pt x="233" y="266"/>
                </a:lnTo>
                <a:close/>
                <a:moveTo>
                  <a:pt x="166" y="300"/>
                </a:moveTo>
                <a:lnTo>
                  <a:pt x="66" y="300"/>
                </a:lnTo>
                <a:cubicBezTo>
                  <a:pt x="48" y="300"/>
                  <a:pt x="33" y="285"/>
                  <a:pt x="33" y="266"/>
                </a:cubicBezTo>
                <a:lnTo>
                  <a:pt x="150" y="266"/>
                </a:lnTo>
                <a:cubicBezTo>
                  <a:pt x="159" y="266"/>
                  <a:pt x="166" y="274"/>
                  <a:pt x="166" y="283"/>
                </a:cubicBezTo>
                <a:lnTo>
                  <a:pt x="166" y="300"/>
                </a:lnTo>
                <a:close/>
                <a:moveTo>
                  <a:pt x="266" y="0"/>
                </a:moveTo>
                <a:lnTo>
                  <a:pt x="133" y="0"/>
                </a:lnTo>
                <a:cubicBezTo>
                  <a:pt x="96" y="0"/>
                  <a:pt x="66" y="30"/>
                  <a:pt x="66" y="66"/>
                </a:cubicBezTo>
                <a:lnTo>
                  <a:pt x="66" y="233"/>
                </a:lnTo>
                <a:lnTo>
                  <a:pt x="16" y="233"/>
                </a:lnTo>
                <a:cubicBezTo>
                  <a:pt x="7" y="233"/>
                  <a:pt x="0" y="241"/>
                  <a:pt x="0" y="250"/>
                </a:cubicBezTo>
                <a:lnTo>
                  <a:pt x="0" y="266"/>
                </a:lnTo>
                <a:cubicBezTo>
                  <a:pt x="0" y="303"/>
                  <a:pt x="29" y="333"/>
                  <a:pt x="66" y="333"/>
                </a:cubicBezTo>
                <a:lnTo>
                  <a:pt x="200" y="333"/>
                </a:lnTo>
                <a:cubicBezTo>
                  <a:pt x="236" y="333"/>
                  <a:pt x="266" y="303"/>
                  <a:pt x="266" y="266"/>
                </a:cubicBezTo>
                <a:lnTo>
                  <a:pt x="266" y="100"/>
                </a:lnTo>
                <a:lnTo>
                  <a:pt x="316" y="100"/>
                </a:lnTo>
                <a:cubicBezTo>
                  <a:pt x="325" y="100"/>
                  <a:pt x="333" y="92"/>
                  <a:pt x="333" y="83"/>
                </a:cubicBezTo>
                <a:lnTo>
                  <a:pt x="333" y="66"/>
                </a:lnTo>
                <a:cubicBezTo>
                  <a:pt x="333" y="30"/>
                  <a:pt x="303" y="0"/>
                  <a:pt x="2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30">
            <a:extLst>
              <a:ext uri="{FF2B5EF4-FFF2-40B4-BE49-F238E27FC236}">
                <a16:creationId xmlns:a16="http://schemas.microsoft.com/office/drawing/2014/main" id="{BE9FA395-A0CA-4F03-90C2-E6E65011F53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47176" y="4630738"/>
            <a:ext cx="250825" cy="252413"/>
          </a:xfrm>
          <a:custGeom>
            <a:avLst/>
            <a:gdLst>
              <a:gd name="T0" fmla="*/ 217 w 333"/>
              <a:gd name="T1" fmla="*/ 200 h 333"/>
              <a:gd name="T2" fmla="*/ 200 w 333"/>
              <a:gd name="T3" fmla="*/ 216 h 333"/>
              <a:gd name="T4" fmla="*/ 133 w 333"/>
              <a:gd name="T5" fmla="*/ 216 h 333"/>
              <a:gd name="T6" fmla="*/ 117 w 333"/>
              <a:gd name="T7" fmla="*/ 200 h 333"/>
              <a:gd name="T8" fmla="*/ 133 w 333"/>
              <a:gd name="T9" fmla="*/ 183 h 333"/>
              <a:gd name="T10" fmla="*/ 200 w 333"/>
              <a:gd name="T11" fmla="*/ 183 h 333"/>
              <a:gd name="T12" fmla="*/ 217 w 333"/>
              <a:gd name="T13" fmla="*/ 200 h 333"/>
              <a:gd name="T14" fmla="*/ 133 w 333"/>
              <a:gd name="T15" fmla="*/ 66 h 333"/>
              <a:gd name="T16" fmla="*/ 200 w 333"/>
              <a:gd name="T17" fmla="*/ 66 h 333"/>
              <a:gd name="T18" fmla="*/ 217 w 333"/>
              <a:gd name="T19" fmla="*/ 150 h 333"/>
              <a:gd name="T20" fmla="*/ 200 w 333"/>
              <a:gd name="T21" fmla="*/ 166 h 333"/>
              <a:gd name="T22" fmla="*/ 133 w 333"/>
              <a:gd name="T23" fmla="*/ 166 h 333"/>
              <a:gd name="T24" fmla="*/ 117 w 333"/>
              <a:gd name="T25" fmla="*/ 150 h 333"/>
              <a:gd name="T26" fmla="*/ 117 w 333"/>
              <a:gd name="T27" fmla="*/ 83 h 333"/>
              <a:gd name="T28" fmla="*/ 133 w 333"/>
              <a:gd name="T29" fmla="*/ 66 h 333"/>
              <a:gd name="T30" fmla="*/ 267 w 333"/>
              <a:gd name="T31" fmla="*/ 66 h 333"/>
              <a:gd name="T32" fmla="*/ 267 w 333"/>
              <a:gd name="T33" fmla="*/ 33 h 333"/>
              <a:gd name="T34" fmla="*/ 300 w 333"/>
              <a:gd name="T35" fmla="*/ 66 h 333"/>
              <a:gd name="T36" fmla="*/ 267 w 333"/>
              <a:gd name="T37" fmla="*/ 66 h 333"/>
              <a:gd name="T38" fmla="*/ 233 w 333"/>
              <a:gd name="T39" fmla="*/ 266 h 333"/>
              <a:gd name="T40" fmla="*/ 200 w 333"/>
              <a:gd name="T41" fmla="*/ 300 h 333"/>
              <a:gd name="T42" fmla="*/ 200 w 333"/>
              <a:gd name="T43" fmla="*/ 266 h 333"/>
              <a:gd name="T44" fmla="*/ 167 w 333"/>
              <a:gd name="T45" fmla="*/ 233 h 333"/>
              <a:gd name="T46" fmla="*/ 100 w 333"/>
              <a:gd name="T47" fmla="*/ 233 h 333"/>
              <a:gd name="T48" fmla="*/ 100 w 333"/>
              <a:gd name="T49" fmla="*/ 66 h 333"/>
              <a:gd name="T50" fmla="*/ 133 w 333"/>
              <a:gd name="T51" fmla="*/ 33 h 333"/>
              <a:gd name="T52" fmla="*/ 233 w 333"/>
              <a:gd name="T53" fmla="*/ 33 h 333"/>
              <a:gd name="T54" fmla="*/ 233 w 333"/>
              <a:gd name="T55" fmla="*/ 266 h 333"/>
              <a:gd name="T56" fmla="*/ 167 w 333"/>
              <a:gd name="T57" fmla="*/ 300 h 333"/>
              <a:gd name="T58" fmla="*/ 67 w 333"/>
              <a:gd name="T59" fmla="*/ 300 h 333"/>
              <a:gd name="T60" fmla="*/ 33 w 333"/>
              <a:gd name="T61" fmla="*/ 266 h 333"/>
              <a:gd name="T62" fmla="*/ 150 w 333"/>
              <a:gd name="T63" fmla="*/ 266 h 333"/>
              <a:gd name="T64" fmla="*/ 167 w 333"/>
              <a:gd name="T65" fmla="*/ 283 h 333"/>
              <a:gd name="T66" fmla="*/ 167 w 333"/>
              <a:gd name="T67" fmla="*/ 300 h 333"/>
              <a:gd name="T68" fmla="*/ 267 w 333"/>
              <a:gd name="T69" fmla="*/ 0 h 333"/>
              <a:gd name="T70" fmla="*/ 133 w 333"/>
              <a:gd name="T71" fmla="*/ 0 h 333"/>
              <a:gd name="T72" fmla="*/ 67 w 333"/>
              <a:gd name="T73" fmla="*/ 66 h 333"/>
              <a:gd name="T74" fmla="*/ 67 w 333"/>
              <a:gd name="T75" fmla="*/ 233 h 333"/>
              <a:gd name="T76" fmla="*/ 17 w 333"/>
              <a:gd name="T77" fmla="*/ 233 h 333"/>
              <a:gd name="T78" fmla="*/ 0 w 333"/>
              <a:gd name="T79" fmla="*/ 250 h 333"/>
              <a:gd name="T80" fmla="*/ 0 w 333"/>
              <a:gd name="T81" fmla="*/ 266 h 333"/>
              <a:gd name="T82" fmla="*/ 67 w 333"/>
              <a:gd name="T83" fmla="*/ 333 h 333"/>
              <a:gd name="T84" fmla="*/ 200 w 333"/>
              <a:gd name="T85" fmla="*/ 333 h 333"/>
              <a:gd name="T86" fmla="*/ 267 w 333"/>
              <a:gd name="T87" fmla="*/ 266 h 333"/>
              <a:gd name="T88" fmla="*/ 267 w 333"/>
              <a:gd name="T89" fmla="*/ 100 h 333"/>
              <a:gd name="T90" fmla="*/ 317 w 333"/>
              <a:gd name="T91" fmla="*/ 100 h 333"/>
              <a:gd name="T92" fmla="*/ 333 w 333"/>
              <a:gd name="T93" fmla="*/ 83 h 333"/>
              <a:gd name="T94" fmla="*/ 333 w 333"/>
              <a:gd name="T95" fmla="*/ 66 h 333"/>
              <a:gd name="T96" fmla="*/ 267 w 333"/>
              <a:gd name="T9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3" h="333">
                <a:moveTo>
                  <a:pt x="217" y="200"/>
                </a:moveTo>
                <a:cubicBezTo>
                  <a:pt x="217" y="209"/>
                  <a:pt x="209" y="216"/>
                  <a:pt x="200" y="216"/>
                </a:cubicBezTo>
                <a:lnTo>
                  <a:pt x="133" y="216"/>
                </a:lnTo>
                <a:cubicBezTo>
                  <a:pt x="124" y="216"/>
                  <a:pt x="117" y="209"/>
                  <a:pt x="117" y="200"/>
                </a:cubicBezTo>
                <a:cubicBezTo>
                  <a:pt x="117" y="191"/>
                  <a:pt x="124" y="183"/>
                  <a:pt x="133" y="183"/>
                </a:cubicBezTo>
                <a:lnTo>
                  <a:pt x="200" y="183"/>
                </a:lnTo>
                <a:cubicBezTo>
                  <a:pt x="209" y="183"/>
                  <a:pt x="217" y="191"/>
                  <a:pt x="217" y="200"/>
                </a:cubicBezTo>
                <a:close/>
                <a:moveTo>
                  <a:pt x="133" y="66"/>
                </a:moveTo>
                <a:lnTo>
                  <a:pt x="200" y="66"/>
                </a:lnTo>
                <a:cubicBezTo>
                  <a:pt x="221" y="66"/>
                  <a:pt x="217" y="88"/>
                  <a:pt x="217" y="150"/>
                </a:cubicBezTo>
                <a:cubicBezTo>
                  <a:pt x="217" y="159"/>
                  <a:pt x="209" y="166"/>
                  <a:pt x="200" y="166"/>
                </a:cubicBezTo>
                <a:lnTo>
                  <a:pt x="133" y="166"/>
                </a:lnTo>
                <a:cubicBezTo>
                  <a:pt x="124" y="166"/>
                  <a:pt x="117" y="159"/>
                  <a:pt x="117" y="150"/>
                </a:cubicBezTo>
                <a:lnTo>
                  <a:pt x="117" y="83"/>
                </a:lnTo>
                <a:cubicBezTo>
                  <a:pt x="117" y="74"/>
                  <a:pt x="124" y="66"/>
                  <a:pt x="133" y="66"/>
                </a:cubicBezTo>
                <a:close/>
                <a:moveTo>
                  <a:pt x="267" y="66"/>
                </a:moveTo>
                <a:lnTo>
                  <a:pt x="267" y="33"/>
                </a:lnTo>
                <a:cubicBezTo>
                  <a:pt x="285" y="33"/>
                  <a:pt x="300" y="48"/>
                  <a:pt x="300" y="66"/>
                </a:cubicBezTo>
                <a:lnTo>
                  <a:pt x="267" y="66"/>
                </a:lnTo>
                <a:close/>
                <a:moveTo>
                  <a:pt x="233" y="266"/>
                </a:moveTo>
                <a:cubicBezTo>
                  <a:pt x="233" y="285"/>
                  <a:pt x="218" y="300"/>
                  <a:pt x="200" y="300"/>
                </a:cubicBezTo>
                <a:lnTo>
                  <a:pt x="200" y="266"/>
                </a:lnTo>
                <a:cubicBezTo>
                  <a:pt x="200" y="248"/>
                  <a:pt x="185" y="233"/>
                  <a:pt x="167" y="233"/>
                </a:cubicBezTo>
                <a:lnTo>
                  <a:pt x="100" y="233"/>
                </a:lnTo>
                <a:lnTo>
                  <a:pt x="100" y="66"/>
                </a:lnTo>
                <a:cubicBezTo>
                  <a:pt x="100" y="48"/>
                  <a:pt x="115" y="33"/>
                  <a:pt x="133" y="33"/>
                </a:cubicBezTo>
                <a:lnTo>
                  <a:pt x="233" y="33"/>
                </a:lnTo>
                <a:lnTo>
                  <a:pt x="233" y="266"/>
                </a:lnTo>
                <a:close/>
                <a:moveTo>
                  <a:pt x="167" y="300"/>
                </a:moveTo>
                <a:lnTo>
                  <a:pt x="67" y="300"/>
                </a:lnTo>
                <a:cubicBezTo>
                  <a:pt x="48" y="300"/>
                  <a:pt x="33" y="285"/>
                  <a:pt x="33" y="266"/>
                </a:cubicBezTo>
                <a:lnTo>
                  <a:pt x="150" y="266"/>
                </a:lnTo>
                <a:cubicBezTo>
                  <a:pt x="159" y="266"/>
                  <a:pt x="167" y="274"/>
                  <a:pt x="167" y="283"/>
                </a:cubicBezTo>
                <a:lnTo>
                  <a:pt x="167" y="300"/>
                </a:lnTo>
                <a:close/>
                <a:moveTo>
                  <a:pt x="267" y="0"/>
                </a:moveTo>
                <a:lnTo>
                  <a:pt x="133" y="0"/>
                </a:lnTo>
                <a:cubicBezTo>
                  <a:pt x="96" y="0"/>
                  <a:pt x="67" y="30"/>
                  <a:pt x="67" y="66"/>
                </a:cubicBezTo>
                <a:lnTo>
                  <a:pt x="67" y="233"/>
                </a:lnTo>
                <a:lnTo>
                  <a:pt x="17" y="233"/>
                </a:lnTo>
                <a:cubicBezTo>
                  <a:pt x="7" y="233"/>
                  <a:pt x="0" y="241"/>
                  <a:pt x="0" y="250"/>
                </a:cubicBezTo>
                <a:lnTo>
                  <a:pt x="0" y="266"/>
                </a:lnTo>
                <a:cubicBezTo>
                  <a:pt x="0" y="303"/>
                  <a:pt x="30" y="333"/>
                  <a:pt x="67" y="333"/>
                </a:cubicBezTo>
                <a:lnTo>
                  <a:pt x="200" y="333"/>
                </a:lnTo>
                <a:cubicBezTo>
                  <a:pt x="237" y="333"/>
                  <a:pt x="267" y="303"/>
                  <a:pt x="267" y="266"/>
                </a:cubicBezTo>
                <a:lnTo>
                  <a:pt x="267" y="100"/>
                </a:lnTo>
                <a:lnTo>
                  <a:pt x="317" y="100"/>
                </a:lnTo>
                <a:cubicBezTo>
                  <a:pt x="326" y="100"/>
                  <a:pt x="333" y="92"/>
                  <a:pt x="333" y="83"/>
                </a:cubicBezTo>
                <a:lnTo>
                  <a:pt x="333" y="66"/>
                </a:lnTo>
                <a:cubicBezTo>
                  <a:pt x="333" y="30"/>
                  <a:pt x="303" y="0"/>
                  <a:pt x="2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31">
            <a:extLst>
              <a:ext uri="{FF2B5EF4-FFF2-40B4-BE49-F238E27FC236}">
                <a16:creationId xmlns:a16="http://schemas.microsoft.com/office/drawing/2014/main" id="{A07B0678-48B1-4906-9365-E0AFD025D42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43938" y="4630738"/>
            <a:ext cx="250825" cy="252413"/>
          </a:xfrm>
          <a:custGeom>
            <a:avLst/>
            <a:gdLst>
              <a:gd name="T0" fmla="*/ 234 w 334"/>
              <a:gd name="T1" fmla="*/ 150 h 333"/>
              <a:gd name="T2" fmla="*/ 234 w 334"/>
              <a:gd name="T3" fmla="*/ 233 h 333"/>
              <a:gd name="T4" fmla="*/ 233 w 334"/>
              <a:gd name="T5" fmla="*/ 233 h 333"/>
              <a:gd name="T6" fmla="*/ 200 w 334"/>
              <a:gd name="T7" fmla="*/ 266 h 333"/>
              <a:gd name="T8" fmla="*/ 167 w 334"/>
              <a:gd name="T9" fmla="*/ 233 h 333"/>
              <a:gd name="T10" fmla="*/ 200 w 334"/>
              <a:gd name="T11" fmla="*/ 199 h 333"/>
              <a:gd name="T12" fmla="*/ 200 w 334"/>
              <a:gd name="T13" fmla="*/ 183 h 333"/>
              <a:gd name="T14" fmla="*/ 134 w 334"/>
              <a:gd name="T15" fmla="*/ 183 h 333"/>
              <a:gd name="T16" fmla="*/ 134 w 334"/>
              <a:gd name="T17" fmla="*/ 250 h 333"/>
              <a:gd name="T18" fmla="*/ 133 w 334"/>
              <a:gd name="T19" fmla="*/ 250 h 333"/>
              <a:gd name="T20" fmla="*/ 100 w 334"/>
              <a:gd name="T21" fmla="*/ 283 h 333"/>
              <a:gd name="T22" fmla="*/ 67 w 334"/>
              <a:gd name="T23" fmla="*/ 249 h 333"/>
              <a:gd name="T24" fmla="*/ 100 w 334"/>
              <a:gd name="T25" fmla="*/ 216 h 333"/>
              <a:gd name="T26" fmla="*/ 100 w 334"/>
              <a:gd name="T27" fmla="*/ 150 h 333"/>
              <a:gd name="T28" fmla="*/ 234 w 334"/>
              <a:gd name="T29" fmla="*/ 150 h 333"/>
              <a:gd name="T30" fmla="*/ 300 w 334"/>
              <a:gd name="T31" fmla="*/ 300 h 333"/>
              <a:gd name="T32" fmla="*/ 34 w 334"/>
              <a:gd name="T33" fmla="*/ 300 h 333"/>
              <a:gd name="T34" fmla="*/ 34 w 334"/>
              <a:gd name="T35" fmla="*/ 33 h 333"/>
              <a:gd name="T36" fmla="*/ 200 w 334"/>
              <a:gd name="T37" fmla="*/ 33 h 333"/>
              <a:gd name="T38" fmla="*/ 200 w 334"/>
              <a:gd name="T39" fmla="*/ 133 h 333"/>
              <a:gd name="T40" fmla="*/ 300 w 334"/>
              <a:gd name="T41" fmla="*/ 133 h 333"/>
              <a:gd name="T42" fmla="*/ 300 w 334"/>
              <a:gd name="T43" fmla="*/ 300 h 333"/>
              <a:gd name="T44" fmla="*/ 234 w 334"/>
              <a:gd name="T45" fmla="*/ 0 h 333"/>
              <a:gd name="T46" fmla="*/ 0 w 334"/>
              <a:gd name="T47" fmla="*/ 0 h 333"/>
              <a:gd name="T48" fmla="*/ 0 w 334"/>
              <a:gd name="T49" fmla="*/ 333 h 333"/>
              <a:gd name="T50" fmla="*/ 334 w 334"/>
              <a:gd name="T51" fmla="*/ 333 h 333"/>
              <a:gd name="T52" fmla="*/ 334 w 334"/>
              <a:gd name="T53" fmla="*/ 103 h 333"/>
              <a:gd name="T54" fmla="*/ 234 w 334"/>
              <a:gd name="T5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4" h="333">
                <a:moveTo>
                  <a:pt x="234" y="150"/>
                </a:moveTo>
                <a:lnTo>
                  <a:pt x="234" y="233"/>
                </a:lnTo>
                <a:lnTo>
                  <a:pt x="233" y="233"/>
                </a:lnTo>
                <a:cubicBezTo>
                  <a:pt x="233" y="251"/>
                  <a:pt x="218" y="266"/>
                  <a:pt x="200" y="266"/>
                </a:cubicBezTo>
                <a:cubicBezTo>
                  <a:pt x="182" y="266"/>
                  <a:pt x="167" y="251"/>
                  <a:pt x="167" y="233"/>
                </a:cubicBezTo>
                <a:cubicBezTo>
                  <a:pt x="167" y="214"/>
                  <a:pt x="182" y="199"/>
                  <a:pt x="200" y="199"/>
                </a:cubicBezTo>
                <a:lnTo>
                  <a:pt x="200" y="183"/>
                </a:lnTo>
                <a:lnTo>
                  <a:pt x="134" y="183"/>
                </a:lnTo>
                <a:lnTo>
                  <a:pt x="134" y="250"/>
                </a:lnTo>
                <a:lnTo>
                  <a:pt x="133" y="250"/>
                </a:lnTo>
                <a:cubicBezTo>
                  <a:pt x="133" y="268"/>
                  <a:pt x="118" y="283"/>
                  <a:pt x="100" y="283"/>
                </a:cubicBezTo>
                <a:cubicBezTo>
                  <a:pt x="82" y="283"/>
                  <a:pt x="67" y="268"/>
                  <a:pt x="67" y="249"/>
                </a:cubicBezTo>
                <a:cubicBezTo>
                  <a:pt x="67" y="231"/>
                  <a:pt x="82" y="216"/>
                  <a:pt x="100" y="216"/>
                </a:cubicBezTo>
                <a:lnTo>
                  <a:pt x="100" y="150"/>
                </a:lnTo>
                <a:lnTo>
                  <a:pt x="234" y="150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33"/>
                </a:lnTo>
                <a:lnTo>
                  <a:pt x="200" y="33"/>
                </a:lnTo>
                <a:lnTo>
                  <a:pt x="200" y="133"/>
                </a:lnTo>
                <a:lnTo>
                  <a:pt x="300" y="133"/>
                </a:lnTo>
                <a:lnTo>
                  <a:pt x="300" y="300"/>
                </a:lnTo>
                <a:close/>
                <a:moveTo>
                  <a:pt x="234" y="0"/>
                </a:moveTo>
                <a:lnTo>
                  <a:pt x="0" y="0"/>
                </a:lnTo>
                <a:lnTo>
                  <a:pt x="0" y="333"/>
                </a:lnTo>
                <a:lnTo>
                  <a:pt x="334" y="333"/>
                </a:lnTo>
                <a:lnTo>
                  <a:pt x="334" y="103"/>
                </a:lnTo>
                <a:lnTo>
                  <a:pt x="23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32">
            <a:extLst>
              <a:ext uri="{FF2B5EF4-FFF2-40B4-BE49-F238E27FC236}">
                <a16:creationId xmlns:a16="http://schemas.microsoft.com/office/drawing/2014/main" id="{A395EB15-20B9-4515-B5BD-AF27374B242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40701" y="4630738"/>
            <a:ext cx="250825" cy="252413"/>
          </a:xfrm>
          <a:custGeom>
            <a:avLst/>
            <a:gdLst>
              <a:gd name="T0" fmla="*/ 300 w 333"/>
              <a:gd name="T1" fmla="*/ 133 h 333"/>
              <a:gd name="T2" fmla="*/ 233 w 333"/>
              <a:gd name="T3" fmla="*/ 133 h 333"/>
              <a:gd name="T4" fmla="*/ 200 w 333"/>
              <a:gd name="T5" fmla="*/ 100 h 333"/>
              <a:gd name="T6" fmla="*/ 200 w 333"/>
              <a:gd name="T7" fmla="*/ 33 h 333"/>
              <a:gd name="T8" fmla="*/ 50 w 333"/>
              <a:gd name="T9" fmla="*/ 33 h 333"/>
              <a:gd name="T10" fmla="*/ 33 w 333"/>
              <a:gd name="T11" fmla="*/ 50 h 333"/>
              <a:gd name="T12" fmla="*/ 33 w 333"/>
              <a:gd name="T13" fmla="*/ 283 h 333"/>
              <a:gd name="T14" fmla="*/ 50 w 333"/>
              <a:gd name="T15" fmla="*/ 300 h 333"/>
              <a:gd name="T16" fmla="*/ 283 w 333"/>
              <a:gd name="T17" fmla="*/ 300 h 333"/>
              <a:gd name="T18" fmla="*/ 300 w 333"/>
              <a:gd name="T19" fmla="*/ 283 h 333"/>
              <a:gd name="T20" fmla="*/ 300 w 333"/>
              <a:gd name="T21" fmla="*/ 133 h 333"/>
              <a:gd name="T22" fmla="*/ 333 w 333"/>
              <a:gd name="T23" fmla="*/ 107 h 333"/>
              <a:gd name="T24" fmla="*/ 333 w 333"/>
              <a:gd name="T25" fmla="*/ 300 h 333"/>
              <a:gd name="T26" fmla="*/ 300 w 333"/>
              <a:gd name="T27" fmla="*/ 333 h 333"/>
              <a:gd name="T28" fmla="*/ 33 w 333"/>
              <a:gd name="T29" fmla="*/ 333 h 333"/>
              <a:gd name="T30" fmla="*/ 0 w 333"/>
              <a:gd name="T31" fmla="*/ 300 h 333"/>
              <a:gd name="T32" fmla="*/ 0 w 333"/>
              <a:gd name="T33" fmla="*/ 33 h 333"/>
              <a:gd name="T34" fmla="*/ 33 w 333"/>
              <a:gd name="T35" fmla="*/ 0 h 333"/>
              <a:gd name="T36" fmla="*/ 226 w 333"/>
              <a:gd name="T37" fmla="*/ 0 h 333"/>
              <a:gd name="T38" fmla="*/ 238 w 333"/>
              <a:gd name="T39" fmla="*/ 5 h 333"/>
              <a:gd name="T40" fmla="*/ 328 w 333"/>
              <a:gd name="T41" fmla="*/ 95 h 333"/>
              <a:gd name="T42" fmla="*/ 333 w 333"/>
              <a:gd name="T43" fmla="*/ 107 h 333"/>
              <a:gd name="T44" fmla="*/ 233 w 333"/>
              <a:gd name="T45" fmla="*/ 150 h 333"/>
              <a:gd name="T46" fmla="*/ 233 w 333"/>
              <a:gd name="T47" fmla="*/ 233 h 333"/>
              <a:gd name="T48" fmla="*/ 233 w 333"/>
              <a:gd name="T49" fmla="*/ 233 h 333"/>
              <a:gd name="T50" fmla="*/ 200 w 333"/>
              <a:gd name="T51" fmla="*/ 266 h 333"/>
              <a:gd name="T52" fmla="*/ 166 w 333"/>
              <a:gd name="T53" fmla="*/ 233 h 333"/>
              <a:gd name="T54" fmla="*/ 200 w 333"/>
              <a:gd name="T55" fmla="*/ 199 h 333"/>
              <a:gd name="T56" fmla="*/ 200 w 333"/>
              <a:gd name="T57" fmla="*/ 183 h 333"/>
              <a:gd name="T58" fmla="*/ 133 w 333"/>
              <a:gd name="T59" fmla="*/ 183 h 333"/>
              <a:gd name="T60" fmla="*/ 133 w 333"/>
              <a:gd name="T61" fmla="*/ 250 h 333"/>
              <a:gd name="T62" fmla="*/ 133 w 333"/>
              <a:gd name="T63" fmla="*/ 250 h 333"/>
              <a:gd name="T64" fmla="*/ 100 w 333"/>
              <a:gd name="T65" fmla="*/ 283 h 333"/>
              <a:gd name="T66" fmla="*/ 66 w 333"/>
              <a:gd name="T67" fmla="*/ 249 h 333"/>
              <a:gd name="T68" fmla="*/ 100 w 333"/>
              <a:gd name="T69" fmla="*/ 216 h 333"/>
              <a:gd name="T70" fmla="*/ 100 w 333"/>
              <a:gd name="T71" fmla="*/ 150 h 333"/>
              <a:gd name="T72" fmla="*/ 233 w 333"/>
              <a:gd name="T73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3" h="333">
                <a:moveTo>
                  <a:pt x="300" y="133"/>
                </a:moveTo>
                <a:lnTo>
                  <a:pt x="233" y="133"/>
                </a:lnTo>
                <a:cubicBezTo>
                  <a:pt x="214" y="133"/>
                  <a:pt x="200" y="118"/>
                  <a:pt x="200" y="100"/>
                </a:cubicBezTo>
                <a:lnTo>
                  <a:pt x="200" y="33"/>
                </a:lnTo>
                <a:lnTo>
                  <a:pt x="50" y="33"/>
                </a:lnTo>
                <a:cubicBezTo>
                  <a:pt x="40" y="33"/>
                  <a:pt x="33" y="41"/>
                  <a:pt x="33" y="50"/>
                </a:cubicBezTo>
                <a:lnTo>
                  <a:pt x="33" y="283"/>
                </a:lnTo>
                <a:cubicBezTo>
                  <a:pt x="33" y="292"/>
                  <a:pt x="40" y="300"/>
                  <a:pt x="50" y="300"/>
                </a:cubicBezTo>
                <a:lnTo>
                  <a:pt x="283" y="300"/>
                </a:lnTo>
                <a:cubicBezTo>
                  <a:pt x="292" y="300"/>
                  <a:pt x="300" y="292"/>
                  <a:pt x="300" y="283"/>
                </a:cubicBezTo>
                <a:lnTo>
                  <a:pt x="300" y="133"/>
                </a:lnTo>
                <a:close/>
                <a:moveTo>
                  <a:pt x="333" y="107"/>
                </a:moveTo>
                <a:lnTo>
                  <a:pt x="333" y="300"/>
                </a:lnTo>
                <a:cubicBezTo>
                  <a:pt x="333" y="318"/>
                  <a:pt x="318" y="333"/>
                  <a:pt x="300" y="333"/>
                </a:cubicBezTo>
                <a:lnTo>
                  <a:pt x="33" y="333"/>
                </a:lnTo>
                <a:cubicBezTo>
                  <a:pt x="14" y="333"/>
                  <a:pt x="0" y="318"/>
                  <a:pt x="0" y="300"/>
                </a:cubicBezTo>
                <a:lnTo>
                  <a:pt x="0" y="33"/>
                </a:lnTo>
                <a:cubicBezTo>
                  <a:pt x="0" y="15"/>
                  <a:pt x="14" y="0"/>
                  <a:pt x="33" y="0"/>
                </a:cubicBezTo>
                <a:lnTo>
                  <a:pt x="226" y="0"/>
                </a:lnTo>
                <a:cubicBezTo>
                  <a:pt x="230" y="0"/>
                  <a:pt x="235" y="2"/>
                  <a:pt x="238" y="5"/>
                </a:cubicBezTo>
                <a:lnTo>
                  <a:pt x="328" y="95"/>
                </a:lnTo>
                <a:cubicBezTo>
                  <a:pt x="331" y="98"/>
                  <a:pt x="333" y="102"/>
                  <a:pt x="333" y="107"/>
                </a:cubicBezTo>
                <a:close/>
                <a:moveTo>
                  <a:pt x="233" y="150"/>
                </a:moveTo>
                <a:lnTo>
                  <a:pt x="233" y="233"/>
                </a:lnTo>
                <a:lnTo>
                  <a:pt x="233" y="233"/>
                </a:lnTo>
                <a:cubicBezTo>
                  <a:pt x="233" y="251"/>
                  <a:pt x="218" y="266"/>
                  <a:pt x="200" y="266"/>
                </a:cubicBezTo>
                <a:cubicBezTo>
                  <a:pt x="181" y="266"/>
                  <a:pt x="166" y="251"/>
                  <a:pt x="166" y="233"/>
                </a:cubicBezTo>
                <a:cubicBezTo>
                  <a:pt x="166" y="214"/>
                  <a:pt x="181" y="199"/>
                  <a:pt x="200" y="199"/>
                </a:cubicBezTo>
                <a:lnTo>
                  <a:pt x="200" y="183"/>
                </a:lnTo>
                <a:lnTo>
                  <a:pt x="133" y="183"/>
                </a:lnTo>
                <a:lnTo>
                  <a:pt x="133" y="250"/>
                </a:lnTo>
                <a:lnTo>
                  <a:pt x="133" y="250"/>
                </a:lnTo>
                <a:cubicBezTo>
                  <a:pt x="133" y="268"/>
                  <a:pt x="118" y="283"/>
                  <a:pt x="100" y="283"/>
                </a:cubicBezTo>
                <a:cubicBezTo>
                  <a:pt x="81" y="283"/>
                  <a:pt x="66" y="268"/>
                  <a:pt x="66" y="249"/>
                </a:cubicBezTo>
                <a:cubicBezTo>
                  <a:pt x="66" y="231"/>
                  <a:pt x="81" y="216"/>
                  <a:pt x="100" y="216"/>
                </a:cubicBezTo>
                <a:lnTo>
                  <a:pt x="100" y="150"/>
                </a:lnTo>
                <a:lnTo>
                  <a:pt x="233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33">
            <a:extLst>
              <a:ext uri="{FF2B5EF4-FFF2-40B4-BE49-F238E27FC236}">
                <a16:creationId xmlns:a16="http://schemas.microsoft.com/office/drawing/2014/main" id="{D08182F1-2F73-49C9-8F0F-D150BAA6E3D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37463" y="4630738"/>
            <a:ext cx="252413" cy="252413"/>
          </a:xfrm>
          <a:custGeom>
            <a:avLst/>
            <a:gdLst>
              <a:gd name="T0" fmla="*/ 199 w 333"/>
              <a:gd name="T1" fmla="*/ 171 h 333"/>
              <a:gd name="T2" fmla="*/ 225 w 333"/>
              <a:gd name="T3" fmla="*/ 175 h 333"/>
              <a:gd name="T4" fmla="*/ 232 w 333"/>
              <a:gd name="T5" fmla="*/ 196 h 333"/>
              <a:gd name="T6" fmla="*/ 213 w 333"/>
              <a:gd name="T7" fmla="*/ 215 h 333"/>
              <a:gd name="T8" fmla="*/ 210 w 333"/>
              <a:gd name="T9" fmla="*/ 226 h 333"/>
              <a:gd name="T10" fmla="*/ 214 w 333"/>
              <a:gd name="T11" fmla="*/ 252 h 333"/>
              <a:gd name="T12" fmla="*/ 202 w 333"/>
              <a:gd name="T13" fmla="*/ 267 h 333"/>
              <a:gd name="T14" fmla="*/ 196 w 333"/>
              <a:gd name="T15" fmla="*/ 265 h 333"/>
              <a:gd name="T16" fmla="*/ 172 w 333"/>
              <a:gd name="T17" fmla="*/ 253 h 333"/>
              <a:gd name="T18" fmla="*/ 167 w 333"/>
              <a:gd name="T19" fmla="*/ 251 h 333"/>
              <a:gd name="T20" fmla="*/ 161 w 333"/>
              <a:gd name="T21" fmla="*/ 253 h 333"/>
              <a:gd name="T22" fmla="*/ 137 w 333"/>
              <a:gd name="T23" fmla="*/ 265 h 333"/>
              <a:gd name="T24" fmla="*/ 131 w 333"/>
              <a:gd name="T25" fmla="*/ 267 h 333"/>
              <a:gd name="T26" fmla="*/ 119 w 333"/>
              <a:gd name="T27" fmla="*/ 252 h 333"/>
              <a:gd name="T28" fmla="*/ 123 w 333"/>
              <a:gd name="T29" fmla="*/ 226 h 333"/>
              <a:gd name="T30" fmla="*/ 120 w 333"/>
              <a:gd name="T31" fmla="*/ 215 h 333"/>
              <a:gd name="T32" fmla="*/ 101 w 333"/>
              <a:gd name="T33" fmla="*/ 196 h 333"/>
              <a:gd name="T34" fmla="*/ 108 w 333"/>
              <a:gd name="T35" fmla="*/ 175 h 333"/>
              <a:gd name="T36" fmla="*/ 134 w 333"/>
              <a:gd name="T37" fmla="*/ 171 h 333"/>
              <a:gd name="T38" fmla="*/ 143 w 333"/>
              <a:gd name="T39" fmla="*/ 164 h 333"/>
              <a:gd name="T40" fmla="*/ 155 w 333"/>
              <a:gd name="T41" fmla="*/ 140 h 333"/>
              <a:gd name="T42" fmla="*/ 167 w 333"/>
              <a:gd name="T43" fmla="*/ 133 h 333"/>
              <a:gd name="T44" fmla="*/ 178 w 333"/>
              <a:gd name="T45" fmla="*/ 140 h 333"/>
              <a:gd name="T46" fmla="*/ 190 w 333"/>
              <a:gd name="T47" fmla="*/ 164 h 333"/>
              <a:gd name="T48" fmla="*/ 199 w 333"/>
              <a:gd name="T49" fmla="*/ 171 h 333"/>
              <a:gd name="T50" fmla="*/ 300 w 333"/>
              <a:gd name="T51" fmla="*/ 300 h 333"/>
              <a:gd name="T52" fmla="*/ 33 w 333"/>
              <a:gd name="T53" fmla="*/ 300 h 333"/>
              <a:gd name="T54" fmla="*/ 33 w 333"/>
              <a:gd name="T55" fmla="*/ 33 h 333"/>
              <a:gd name="T56" fmla="*/ 200 w 333"/>
              <a:gd name="T57" fmla="*/ 33 h 333"/>
              <a:gd name="T58" fmla="*/ 200 w 333"/>
              <a:gd name="T59" fmla="*/ 133 h 333"/>
              <a:gd name="T60" fmla="*/ 300 w 333"/>
              <a:gd name="T61" fmla="*/ 133 h 333"/>
              <a:gd name="T62" fmla="*/ 300 w 333"/>
              <a:gd name="T63" fmla="*/ 300 h 333"/>
              <a:gd name="T64" fmla="*/ 233 w 333"/>
              <a:gd name="T65" fmla="*/ 0 h 333"/>
              <a:gd name="T66" fmla="*/ 0 w 333"/>
              <a:gd name="T67" fmla="*/ 0 h 333"/>
              <a:gd name="T68" fmla="*/ 0 w 333"/>
              <a:gd name="T69" fmla="*/ 333 h 333"/>
              <a:gd name="T70" fmla="*/ 333 w 333"/>
              <a:gd name="T71" fmla="*/ 333 h 333"/>
              <a:gd name="T72" fmla="*/ 333 w 333"/>
              <a:gd name="T73" fmla="*/ 103 h 333"/>
              <a:gd name="T74" fmla="*/ 233 w 333"/>
              <a:gd name="T7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3" h="333">
                <a:moveTo>
                  <a:pt x="199" y="171"/>
                </a:moveTo>
                <a:lnTo>
                  <a:pt x="225" y="175"/>
                </a:lnTo>
                <a:cubicBezTo>
                  <a:pt x="236" y="176"/>
                  <a:pt x="240" y="189"/>
                  <a:pt x="232" y="196"/>
                </a:cubicBezTo>
                <a:lnTo>
                  <a:pt x="213" y="215"/>
                </a:lnTo>
                <a:cubicBezTo>
                  <a:pt x="210" y="218"/>
                  <a:pt x="209" y="222"/>
                  <a:pt x="210" y="226"/>
                </a:cubicBezTo>
                <a:lnTo>
                  <a:pt x="214" y="252"/>
                </a:lnTo>
                <a:cubicBezTo>
                  <a:pt x="216" y="260"/>
                  <a:pt x="209" y="267"/>
                  <a:pt x="202" y="267"/>
                </a:cubicBezTo>
                <a:cubicBezTo>
                  <a:pt x="200" y="267"/>
                  <a:pt x="198" y="266"/>
                  <a:pt x="196" y="265"/>
                </a:cubicBezTo>
                <a:lnTo>
                  <a:pt x="172" y="253"/>
                </a:lnTo>
                <a:cubicBezTo>
                  <a:pt x="171" y="252"/>
                  <a:pt x="169" y="251"/>
                  <a:pt x="167" y="251"/>
                </a:cubicBezTo>
                <a:cubicBezTo>
                  <a:pt x="165" y="251"/>
                  <a:pt x="163" y="252"/>
                  <a:pt x="161" y="253"/>
                </a:cubicBezTo>
                <a:lnTo>
                  <a:pt x="137" y="265"/>
                </a:lnTo>
                <a:cubicBezTo>
                  <a:pt x="135" y="266"/>
                  <a:pt x="133" y="267"/>
                  <a:pt x="131" y="267"/>
                </a:cubicBezTo>
                <a:cubicBezTo>
                  <a:pt x="124" y="267"/>
                  <a:pt x="117" y="260"/>
                  <a:pt x="119" y="252"/>
                </a:cubicBezTo>
                <a:lnTo>
                  <a:pt x="123" y="226"/>
                </a:lnTo>
                <a:cubicBezTo>
                  <a:pt x="124" y="222"/>
                  <a:pt x="123" y="218"/>
                  <a:pt x="120" y="215"/>
                </a:cubicBezTo>
                <a:lnTo>
                  <a:pt x="101" y="196"/>
                </a:lnTo>
                <a:cubicBezTo>
                  <a:pt x="93" y="189"/>
                  <a:pt x="97" y="176"/>
                  <a:pt x="108" y="175"/>
                </a:cubicBezTo>
                <a:lnTo>
                  <a:pt x="134" y="171"/>
                </a:lnTo>
                <a:cubicBezTo>
                  <a:pt x="138" y="170"/>
                  <a:pt x="142" y="168"/>
                  <a:pt x="143" y="164"/>
                </a:cubicBezTo>
                <a:lnTo>
                  <a:pt x="155" y="140"/>
                </a:lnTo>
                <a:cubicBezTo>
                  <a:pt x="158" y="135"/>
                  <a:pt x="162" y="133"/>
                  <a:pt x="167" y="133"/>
                </a:cubicBezTo>
                <a:cubicBezTo>
                  <a:pt x="171" y="133"/>
                  <a:pt x="176" y="135"/>
                  <a:pt x="178" y="140"/>
                </a:cubicBezTo>
                <a:lnTo>
                  <a:pt x="190" y="164"/>
                </a:lnTo>
                <a:cubicBezTo>
                  <a:pt x="191" y="168"/>
                  <a:pt x="195" y="170"/>
                  <a:pt x="199" y="171"/>
                </a:cubicBez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200" y="33"/>
                </a:lnTo>
                <a:lnTo>
                  <a:pt x="200" y="133"/>
                </a:lnTo>
                <a:lnTo>
                  <a:pt x="300" y="133"/>
                </a:lnTo>
                <a:lnTo>
                  <a:pt x="300" y="300"/>
                </a:lnTo>
                <a:close/>
                <a:moveTo>
                  <a:pt x="233" y="0"/>
                </a:moveTo>
                <a:lnTo>
                  <a:pt x="0" y="0"/>
                </a:lnTo>
                <a:lnTo>
                  <a:pt x="0" y="333"/>
                </a:lnTo>
                <a:lnTo>
                  <a:pt x="333" y="333"/>
                </a:lnTo>
                <a:lnTo>
                  <a:pt x="333" y="103"/>
                </a:lnTo>
                <a:lnTo>
                  <a:pt x="2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34">
            <a:extLst>
              <a:ext uri="{FF2B5EF4-FFF2-40B4-BE49-F238E27FC236}">
                <a16:creationId xmlns:a16="http://schemas.microsoft.com/office/drawing/2014/main" id="{738564F9-9D4C-47B7-9588-5535C4FEEB8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34226" y="4630738"/>
            <a:ext cx="252413" cy="252413"/>
          </a:xfrm>
          <a:custGeom>
            <a:avLst/>
            <a:gdLst>
              <a:gd name="T0" fmla="*/ 233 w 334"/>
              <a:gd name="T1" fmla="*/ 196 h 333"/>
              <a:gd name="T2" fmla="*/ 214 w 334"/>
              <a:gd name="T3" fmla="*/ 215 h 333"/>
              <a:gd name="T4" fmla="*/ 210 w 334"/>
              <a:gd name="T5" fmla="*/ 226 h 333"/>
              <a:gd name="T6" fmla="*/ 214 w 334"/>
              <a:gd name="T7" fmla="*/ 252 h 333"/>
              <a:gd name="T8" fmla="*/ 202 w 334"/>
              <a:gd name="T9" fmla="*/ 267 h 333"/>
              <a:gd name="T10" fmla="*/ 196 w 334"/>
              <a:gd name="T11" fmla="*/ 265 h 333"/>
              <a:gd name="T12" fmla="*/ 173 w 334"/>
              <a:gd name="T13" fmla="*/ 253 h 333"/>
              <a:gd name="T14" fmla="*/ 167 w 334"/>
              <a:gd name="T15" fmla="*/ 251 h 333"/>
              <a:gd name="T16" fmla="*/ 161 w 334"/>
              <a:gd name="T17" fmla="*/ 253 h 333"/>
              <a:gd name="T18" fmla="*/ 138 w 334"/>
              <a:gd name="T19" fmla="*/ 265 h 333"/>
              <a:gd name="T20" fmla="*/ 132 w 334"/>
              <a:gd name="T21" fmla="*/ 267 h 333"/>
              <a:gd name="T22" fmla="*/ 119 w 334"/>
              <a:gd name="T23" fmla="*/ 252 h 333"/>
              <a:gd name="T24" fmla="*/ 124 w 334"/>
              <a:gd name="T25" fmla="*/ 226 h 333"/>
              <a:gd name="T26" fmla="*/ 120 w 334"/>
              <a:gd name="T27" fmla="*/ 215 h 333"/>
              <a:gd name="T28" fmla="*/ 101 w 334"/>
              <a:gd name="T29" fmla="*/ 196 h 333"/>
              <a:gd name="T30" fmla="*/ 108 w 334"/>
              <a:gd name="T31" fmla="*/ 175 h 333"/>
              <a:gd name="T32" fmla="*/ 134 w 334"/>
              <a:gd name="T33" fmla="*/ 171 h 333"/>
              <a:gd name="T34" fmla="*/ 144 w 334"/>
              <a:gd name="T35" fmla="*/ 164 h 333"/>
              <a:gd name="T36" fmla="*/ 156 w 334"/>
              <a:gd name="T37" fmla="*/ 140 h 333"/>
              <a:gd name="T38" fmla="*/ 167 w 334"/>
              <a:gd name="T39" fmla="*/ 133 h 333"/>
              <a:gd name="T40" fmla="*/ 178 w 334"/>
              <a:gd name="T41" fmla="*/ 140 h 333"/>
              <a:gd name="T42" fmla="*/ 190 w 334"/>
              <a:gd name="T43" fmla="*/ 164 h 333"/>
              <a:gd name="T44" fmla="*/ 199 w 334"/>
              <a:gd name="T45" fmla="*/ 171 h 333"/>
              <a:gd name="T46" fmla="*/ 226 w 334"/>
              <a:gd name="T47" fmla="*/ 175 h 333"/>
              <a:gd name="T48" fmla="*/ 233 w 334"/>
              <a:gd name="T49" fmla="*/ 196 h 333"/>
              <a:gd name="T50" fmla="*/ 300 w 334"/>
              <a:gd name="T51" fmla="*/ 283 h 333"/>
              <a:gd name="T52" fmla="*/ 284 w 334"/>
              <a:gd name="T53" fmla="*/ 300 h 333"/>
              <a:gd name="T54" fmla="*/ 50 w 334"/>
              <a:gd name="T55" fmla="*/ 300 h 333"/>
              <a:gd name="T56" fmla="*/ 34 w 334"/>
              <a:gd name="T57" fmla="*/ 283 h 333"/>
              <a:gd name="T58" fmla="*/ 34 w 334"/>
              <a:gd name="T59" fmla="*/ 50 h 333"/>
              <a:gd name="T60" fmla="*/ 50 w 334"/>
              <a:gd name="T61" fmla="*/ 33 h 333"/>
              <a:gd name="T62" fmla="*/ 200 w 334"/>
              <a:gd name="T63" fmla="*/ 33 h 333"/>
              <a:gd name="T64" fmla="*/ 200 w 334"/>
              <a:gd name="T65" fmla="*/ 100 h 333"/>
              <a:gd name="T66" fmla="*/ 234 w 334"/>
              <a:gd name="T67" fmla="*/ 133 h 333"/>
              <a:gd name="T68" fmla="*/ 300 w 334"/>
              <a:gd name="T69" fmla="*/ 133 h 333"/>
              <a:gd name="T70" fmla="*/ 300 w 334"/>
              <a:gd name="T71" fmla="*/ 283 h 333"/>
              <a:gd name="T72" fmla="*/ 329 w 334"/>
              <a:gd name="T73" fmla="*/ 95 h 333"/>
              <a:gd name="T74" fmla="*/ 238 w 334"/>
              <a:gd name="T75" fmla="*/ 5 h 333"/>
              <a:gd name="T76" fmla="*/ 227 w 334"/>
              <a:gd name="T77" fmla="*/ 0 h 333"/>
              <a:gd name="T78" fmla="*/ 34 w 334"/>
              <a:gd name="T79" fmla="*/ 0 h 333"/>
              <a:gd name="T80" fmla="*/ 0 w 334"/>
              <a:gd name="T81" fmla="*/ 33 h 333"/>
              <a:gd name="T82" fmla="*/ 0 w 334"/>
              <a:gd name="T83" fmla="*/ 300 h 333"/>
              <a:gd name="T84" fmla="*/ 34 w 334"/>
              <a:gd name="T85" fmla="*/ 333 h 333"/>
              <a:gd name="T86" fmla="*/ 300 w 334"/>
              <a:gd name="T87" fmla="*/ 333 h 333"/>
              <a:gd name="T88" fmla="*/ 334 w 334"/>
              <a:gd name="T89" fmla="*/ 300 h 333"/>
              <a:gd name="T90" fmla="*/ 334 w 334"/>
              <a:gd name="T91" fmla="*/ 107 h 333"/>
              <a:gd name="T92" fmla="*/ 329 w 334"/>
              <a:gd name="T93" fmla="*/ 95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34" h="333">
                <a:moveTo>
                  <a:pt x="233" y="196"/>
                </a:moveTo>
                <a:lnTo>
                  <a:pt x="214" y="215"/>
                </a:lnTo>
                <a:cubicBezTo>
                  <a:pt x="211" y="218"/>
                  <a:pt x="209" y="222"/>
                  <a:pt x="210" y="226"/>
                </a:cubicBezTo>
                <a:lnTo>
                  <a:pt x="214" y="252"/>
                </a:lnTo>
                <a:cubicBezTo>
                  <a:pt x="216" y="260"/>
                  <a:pt x="209" y="267"/>
                  <a:pt x="202" y="267"/>
                </a:cubicBezTo>
                <a:cubicBezTo>
                  <a:pt x="200" y="267"/>
                  <a:pt x="198" y="266"/>
                  <a:pt x="196" y="265"/>
                </a:cubicBezTo>
                <a:lnTo>
                  <a:pt x="173" y="253"/>
                </a:lnTo>
                <a:cubicBezTo>
                  <a:pt x="171" y="252"/>
                  <a:pt x="169" y="251"/>
                  <a:pt x="167" y="251"/>
                </a:cubicBezTo>
                <a:cubicBezTo>
                  <a:pt x="165" y="251"/>
                  <a:pt x="163" y="252"/>
                  <a:pt x="161" y="253"/>
                </a:cubicBezTo>
                <a:lnTo>
                  <a:pt x="138" y="265"/>
                </a:lnTo>
                <a:cubicBezTo>
                  <a:pt x="136" y="266"/>
                  <a:pt x="134" y="267"/>
                  <a:pt x="132" y="267"/>
                </a:cubicBezTo>
                <a:cubicBezTo>
                  <a:pt x="124" y="267"/>
                  <a:pt x="118" y="260"/>
                  <a:pt x="119" y="252"/>
                </a:cubicBezTo>
                <a:lnTo>
                  <a:pt x="124" y="226"/>
                </a:lnTo>
                <a:cubicBezTo>
                  <a:pt x="124" y="222"/>
                  <a:pt x="123" y="218"/>
                  <a:pt x="120" y="215"/>
                </a:cubicBezTo>
                <a:lnTo>
                  <a:pt x="101" y="196"/>
                </a:lnTo>
                <a:cubicBezTo>
                  <a:pt x="94" y="189"/>
                  <a:pt x="98" y="176"/>
                  <a:pt x="108" y="175"/>
                </a:cubicBezTo>
                <a:lnTo>
                  <a:pt x="134" y="171"/>
                </a:lnTo>
                <a:cubicBezTo>
                  <a:pt x="138" y="170"/>
                  <a:pt x="142" y="168"/>
                  <a:pt x="144" y="164"/>
                </a:cubicBezTo>
                <a:lnTo>
                  <a:pt x="156" y="140"/>
                </a:lnTo>
                <a:cubicBezTo>
                  <a:pt x="158" y="135"/>
                  <a:pt x="162" y="133"/>
                  <a:pt x="167" y="133"/>
                </a:cubicBezTo>
                <a:cubicBezTo>
                  <a:pt x="171" y="133"/>
                  <a:pt x="176" y="135"/>
                  <a:pt x="178" y="140"/>
                </a:cubicBezTo>
                <a:lnTo>
                  <a:pt x="190" y="164"/>
                </a:lnTo>
                <a:cubicBezTo>
                  <a:pt x="192" y="168"/>
                  <a:pt x="195" y="170"/>
                  <a:pt x="199" y="171"/>
                </a:cubicBezTo>
                <a:lnTo>
                  <a:pt x="226" y="175"/>
                </a:lnTo>
                <a:cubicBezTo>
                  <a:pt x="236" y="176"/>
                  <a:pt x="240" y="189"/>
                  <a:pt x="233" y="196"/>
                </a:cubicBezTo>
                <a:close/>
                <a:moveTo>
                  <a:pt x="300" y="283"/>
                </a:moveTo>
                <a:cubicBezTo>
                  <a:pt x="300" y="292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92"/>
                  <a:pt x="34" y="283"/>
                </a:cubicBezTo>
                <a:lnTo>
                  <a:pt x="34" y="50"/>
                </a:lnTo>
                <a:cubicBezTo>
                  <a:pt x="34" y="41"/>
                  <a:pt x="41" y="33"/>
                  <a:pt x="50" y="33"/>
                </a:cubicBezTo>
                <a:lnTo>
                  <a:pt x="200" y="33"/>
                </a:lnTo>
                <a:lnTo>
                  <a:pt x="200" y="100"/>
                </a:lnTo>
                <a:cubicBezTo>
                  <a:pt x="200" y="118"/>
                  <a:pt x="215" y="133"/>
                  <a:pt x="234" y="133"/>
                </a:cubicBezTo>
                <a:lnTo>
                  <a:pt x="300" y="133"/>
                </a:lnTo>
                <a:lnTo>
                  <a:pt x="300" y="283"/>
                </a:lnTo>
                <a:close/>
                <a:moveTo>
                  <a:pt x="329" y="95"/>
                </a:moveTo>
                <a:lnTo>
                  <a:pt x="238" y="5"/>
                </a:lnTo>
                <a:cubicBezTo>
                  <a:pt x="235" y="2"/>
                  <a:pt x="231" y="0"/>
                  <a:pt x="227" y="0"/>
                </a:cubicBez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107"/>
                </a:lnTo>
                <a:cubicBezTo>
                  <a:pt x="334" y="102"/>
                  <a:pt x="332" y="98"/>
                  <a:pt x="329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35">
            <a:extLst>
              <a:ext uri="{FF2B5EF4-FFF2-40B4-BE49-F238E27FC236}">
                <a16:creationId xmlns:a16="http://schemas.microsoft.com/office/drawing/2014/main" id="{141EB0B8-513E-4C70-A01D-E826E5DFB21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32576" y="4630738"/>
            <a:ext cx="250825" cy="252413"/>
          </a:xfrm>
          <a:custGeom>
            <a:avLst/>
            <a:gdLst>
              <a:gd name="T0" fmla="*/ 300 w 333"/>
              <a:gd name="T1" fmla="*/ 133 h 333"/>
              <a:gd name="T2" fmla="*/ 200 w 333"/>
              <a:gd name="T3" fmla="*/ 133 h 333"/>
              <a:gd name="T4" fmla="*/ 200 w 333"/>
              <a:gd name="T5" fmla="*/ 33 h 333"/>
              <a:gd name="T6" fmla="*/ 33 w 333"/>
              <a:gd name="T7" fmla="*/ 33 h 333"/>
              <a:gd name="T8" fmla="*/ 33 w 333"/>
              <a:gd name="T9" fmla="*/ 300 h 333"/>
              <a:gd name="T10" fmla="*/ 150 w 333"/>
              <a:gd name="T11" fmla="*/ 300 h 333"/>
              <a:gd name="T12" fmla="*/ 150 w 333"/>
              <a:gd name="T13" fmla="*/ 200 h 333"/>
              <a:gd name="T14" fmla="*/ 183 w 333"/>
              <a:gd name="T15" fmla="*/ 200 h 333"/>
              <a:gd name="T16" fmla="*/ 183 w 333"/>
              <a:gd name="T17" fmla="*/ 300 h 333"/>
              <a:gd name="T18" fmla="*/ 300 w 333"/>
              <a:gd name="T19" fmla="*/ 300 h 333"/>
              <a:gd name="T20" fmla="*/ 300 w 333"/>
              <a:gd name="T21" fmla="*/ 133 h 333"/>
              <a:gd name="T22" fmla="*/ 333 w 333"/>
              <a:gd name="T23" fmla="*/ 103 h 333"/>
              <a:gd name="T24" fmla="*/ 333 w 333"/>
              <a:gd name="T25" fmla="*/ 333 h 333"/>
              <a:gd name="T26" fmla="*/ 0 w 333"/>
              <a:gd name="T27" fmla="*/ 333 h 333"/>
              <a:gd name="T28" fmla="*/ 0 w 333"/>
              <a:gd name="T29" fmla="*/ 0 h 333"/>
              <a:gd name="T30" fmla="*/ 233 w 333"/>
              <a:gd name="T31" fmla="*/ 0 h 333"/>
              <a:gd name="T32" fmla="*/ 333 w 333"/>
              <a:gd name="T33" fmla="*/ 103 h 333"/>
              <a:gd name="T34" fmla="*/ 150 w 333"/>
              <a:gd name="T35" fmla="*/ 133 h 333"/>
              <a:gd name="T36" fmla="*/ 183 w 333"/>
              <a:gd name="T37" fmla="*/ 133 h 333"/>
              <a:gd name="T38" fmla="*/ 183 w 333"/>
              <a:gd name="T39" fmla="*/ 166 h 333"/>
              <a:gd name="T40" fmla="*/ 150 w 333"/>
              <a:gd name="T41" fmla="*/ 166 h 333"/>
              <a:gd name="T42" fmla="*/ 150 w 333"/>
              <a:gd name="T43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3" h="333">
                <a:moveTo>
                  <a:pt x="300" y="133"/>
                </a:moveTo>
                <a:lnTo>
                  <a:pt x="200" y="133"/>
                </a:lnTo>
                <a:lnTo>
                  <a:pt x="200" y="33"/>
                </a:lnTo>
                <a:lnTo>
                  <a:pt x="33" y="33"/>
                </a:lnTo>
                <a:lnTo>
                  <a:pt x="33" y="300"/>
                </a:lnTo>
                <a:lnTo>
                  <a:pt x="150" y="300"/>
                </a:lnTo>
                <a:lnTo>
                  <a:pt x="150" y="200"/>
                </a:lnTo>
                <a:lnTo>
                  <a:pt x="183" y="200"/>
                </a:lnTo>
                <a:lnTo>
                  <a:pt x="183" y="300"/>
                </a:lnTo>
                <a:lnTo>
                  <a:pt x="300" y="300"/>
                </a:lnTo>
                <a:lnTo>
                  <a:pt x="300" y="133"/>
                </a:lnTo>
                <a:close/>
                <a:moveTo>
                  <a:pt x="333" y="103"/>
                </a:moveTo>
                <a:lnTo>
                  <a:pt x="333" y="333"/>
                </a:lnTo>
                <a:lnTo>
                  <a:pt x="0" y="333"/>
                </a:lnTo>
                <a:lnTo>
                  <a:pt x="0" y="0"/>
                </a:lnTo>
                <a:lnTo>
                  <a:pt x="233" y="0"/>
                </a:lnTo>
                <a:lnTo>
                  <a:pt x="333" y="103"/>
                </a:lnTo>
                <a:close/>
                <a:moveTo>
                  <a:pt x="150" y="133"/>
                </a:moveTo>
                <a:lnTo>
                  <a:pt x="183" y="133"/>
                </a:lnTo>
                <a:lnTo>
                  <a:pt x="183" y="166"/>
                </a:lnTo>
                <a:lnTo>
                  <a:pt x="150" y="166"/>
                </a:lnTo>
                <a:lnTo>
                  <a:pt x="150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36">
            <a:extLst>
              <a:ext uri="{FF2B5EF4-FFF2-40B4-BE49-F238E27FC236}">
                <a16:creationId xmlns:a16="http://schemas.microsoft.com/office/drawing/2014/main" id="{BBD73ADA-F3C0-4BD0-95B4-6A30B335D4F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29338" y="4630738"/>
            <a:ext cx="250825" cy="252413"/>
          </a:xfrm>
          <a:custGeom>
            <a:avLst/>
            <a:gdLst>
              <a:gd name="T0" fmla="*/ 166 w 333"/>
              <a:gd name="T1" fmla="*/ 190 h 333"/>
              <a:gd name="T2" fmla="*/ 143 w 333"/>
              <a:gd name="T3" fmla="*/ 167 h 333"/>
              <a:gd name="T4" fmla="*/ 33 w 333"/>
              <a:gd name="T5" fmla="*/ 277 h 333"/>
              <a:gd name="T6" fmla="*/ 33 w 333"/>
              <a:gd name="T7" fmla="*/ 233 h 333"/>
              <a:gd name="T8" fmla="*/ 0 w 333"/>
              <a:gd name="T9" fmla="*/ 233 h 333"/>
              <a:gd name="T10" fmla="*/ 0 w 333"/>
              <a:gd name="T11" fmla="*/ 333 h 333"/>
              <a:gd name="T12" fmla="*/ 101 w 333"/>
              <a:gd name="T13" fmla="*/ 333 h 333"/>
              <a:gd name="T14" fmla="*/ 102 w 333"/>
              <a:gd name="T15" fmla="*/ 300 h 333"/>
              <a:gd name="T16" fmla="*/ 56 w 333"/>
              <a:gd name="T17" fmla="*/ 300 h 333"/>
              <a:gd name="T18" fmla="*/ 166 w 333"/>
              <a:gd name="T19" fmla="*/ 190 h 333"/>
              <a:gd name="T20" fmla="*/ 333 w 333"/>
              <a:gd name="T21" fmla="*/ 101 h 333"/>
              <a:gd name="T22" fmla="*/ 333 w 333"/>
              <a:gd name="T23" fmla="*/ 333 h 333"/>
              <a:gd name="T24" fmla="*/ 133 w 333"/>
              <a:gd name="T25" fmla="*/ 333 h 333"/>
              <a:gd name="T26" fmla="*/ 133 w 333"/>
              <a:gd name="T27" fmla="*/ 300 h 333"/>
              <a:gd name="T28" fmla="*/ 300 w 333"/>
              <a:gd name="T29" fmla="*/ 300 h 333"/>
              <a:gd name="T30" fmla="*/ 300 w 333"/>
              <a:gd name="T31" fmla="*/ 133 h 333"/>
              <a:gd name="T32" fmla="*/ 200 w 333"/>
              <a:gd name="T33" fmla="*/ 133 h 333"/>
              <a:gd name="T34" fmla="*/ 200 w 333"/>
              <a:gd name="T35" fmla="*/ 33 h 333"/>
              <a:gd name="T36" fmla="*/ 33 w 333"/>
              <a:gd name="T37" fmla="*/ 33 h 333"/>
              <a:gd name="T38" fmla="*/ 33 w 333"/>
              <a:gd name="T39" fmla="*/ 200 h 333"/>
              <a:gd name="T40" fmla="*/ 0 w 333"/>
              <a:gd name="T41" fmla="*/ 200 h 333"/>
              <a:gd name="T42" fmla="*/ 0 w 333"/>
              <a:gd name="T43" fmla="*/ 0 h 333"/>
              <a:gd name="T44" fmla="*/ 233 w 333"/>
              <a:gd name="T45" fmla="*/ 0 h 333"/>
              <a:gd name="T46" fmla="*/ 333 w 333"/>
              <a:gd name="T47" fmla="*/ 10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3" h="333">
                <a:moveTo>
                  <a:pt x="166" y="190"/>
                </a:moveTo>
                <a:lnTo>
                  <a:pt x="143" y="167"/>
                </a:lnTo>
                <a:lnTo>
                  <a:pt x="33" y="277"/>
                </a:lnTo>
                <a:lnTo>
                  <a:pt x="33" y="233"/>
                </a:lnTo>
                <a:lnTo>
                  <a:pt x="0" y="233"/>
                </a:lnTo>
                <a:lnTo>
                  <a:pt x="0" y="333"/>
                </a:lnTo>
                <a:lnTo>
                  <a:pt x="101" y="333"/>
                </a:lnTo>
                <a:lnTo>
                  <a:pt x="102" y="300"/>
                </a:lnTo>
                <a:lnTo>
                  <a:pt x="56" y="300"/>
                </a:lnTo>
                <a:lnTo>
                  <a:pt x="166" y="190"/>
                </a:lnTo>
                <a:close/>
                <a:moveTo>
                  <a:pt x="333" y="101"/>
                </a:moveTo>
                <a:lnTo>
                  <a:pt x="333" y="333"/>
                </a:lnTo>
                <a:lnTo>
                  <a:pt x="133" y="333"/>
                </a:lnTo>
                <a:lnTo>
                  <a:pt x="133" y="300"/>
                </a:lnTo>
                <a:lnTo>
                  <a:pt x="300" y="300"/>
                </a:lnTo>
                <a:lnTo>
                  <a:pt x="300" y="133"/>
                </a:lnTo>
                <a:lnTo>
                  <a:pt x="200" y="133"/>
                </a:lnTo>
                <a:lnTo>
                  <a:pt x="200" y="33"/>
                </a:lnTo>
                <a:lnTo>
                  <a:pt x="33" y="33"/>
                </a:lnTo>
                <a:lnTo>
                  <a:pt x="33" y="200"/>
                </a:lnTo>
                <a:lnTo>
                  <a:pt x="0" y="200"/>
                </a:lnTo>
                <a:lnTo>
                  <a:pt x="0" y="0"/>
                </a:lnTo>
                <a:lnTo>
                  <a:pt x="233" y="0"/>
                </a:lnTo>
                <a:lnTo>
                  <a:pt x="333" y="10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37">
            <a:extLst>
              <a:ext uri="{FF2B5EF4-FFF2-40B4-BE49-F238E27FC236}">
                <a16:creationId xmlns:a16="http://schemas.microsoft.com/office/drawing/2014/main" id="{932803E4-6E39-41A7-B5B6-D2517099B38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55301" y="4122738"/>
            <a:ext cx="250825" cy="254000"/>
          </a:xfrm>
          <a:custGeom>
            <a:avLst/>
            <a:gdLst>
              <a:gd name="T0" fmla="*/ 133 w 333"/>
              <a:gd name="T1" fmla="*/ 267 h 333"/>
              <a:gd name="T2" fmla="*/ 167 w 333"/>
              <a:gd name="T3" fmla="*/ 267 h 333"/>
              <a:gd name="T4" fmla="*/ 167 w 333"/>
              <a:gd name="T5" fmla="*/ 167 h 333"/>
              <a:gd name="T6" fmla="*/ 65 w 333"/>
              <a:gd name="T7" fmla="*/ 167 h 333"/>
              <a:gd name="T8" fmla="*/ 64 w 333"/>
              <a:gd name="T9" fmla="*/ 200 h 333"/>
              <a:gd name="T10" fmla="*/ 110 w 333"/>
              <a:gd name="T11" fmla="*/ 200 h 333"/>
              <a:gd name="T12" fmla="*/ 0 w 333"/>
              <a:gd name="T13" fmla="*/ 310 h 333"/>
              <a:gd name="T14" fmla="*/ 23 w 333"/>
              <a:gd name="T15" fmla="*/ 333 h 333"/>
              <a:gd name="T16" fmla="*/ 133 w 333"/>
              <a:gd name="T17" fmla="*/ 223 h 333"/>
              <a:gd name="T18" fmla="*/ 133 w 333"/>
              <a:gd name="T19" fmla="*/ 267 h 333"/>
              <a:gd name="T20" fmla="*/ 333 w 333"/>
              <a:gd name="T21" fmla="*/ 101 h 333"/>
              <a:gd name="T22" fmla="*/ 333 w 333"/>
              <a:gd name="T23" fmla="*/ 333 h 333"/>
              <a:gd name="T24" fmla="*/ 133 w 333"/>
              <a:gd name="T25" fmla="*/ 333 h 333"/>
              <a:gd name="T26" fmla="*/ 133 w 333"/>
              <a:gd name="T27" fmla="*/ 300 h 333"/>
              <a:gd name="T28" fmla="*/ 300 w 333"/>
              <a:gd name="T29" fmla="*/ 300 h 333"/>
              <a:gd name="T30" fmla="*/ 300 w 333"/>
              <a:gd name="T31" fmla="*/ 133 h 333"/>
              <a:gd name="T32" fmla="*/ 200 w 333"/>
              <a:gd name="T33" fmla="*/ 133 h 333"/>
              <a:gd name="T34" fmla="*/ 200 w 333"/>
              <a:gd name="T35" fmla="*/ 33 h 333"/>
              <a:gd name="T36" fmla="*/ 33 w 333"/>
              <a:gd name="T37" fmla="*/ 33 h 333"/>
              <a:gd name="T38" fmla="*/ 33 w 333"/>
              <a:gd name="T39" fmla="*/ 200 h 333"/>
              <a:gd name="T40" fmla="*/ 0 w 333"/>
              <a:gd name="T41" fmla="*/ 200 h 333"/>
              <a:gd name="T42" fmla="*/ 0 w 333"/>
              <a:gd name="T43" fmla="*/ 0 h 333"/>
              <a:gd name="T44" fmla="*/ 233 w 333"/>
              <a:gd name="T45" fmla="*/ 0 h 333"/>
              <a:gd name="T46" fmla="*/ 333 w 333"/>
              <a:gd name="T47" fmla="*/ 10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3" h="333">
                <a:moveTo>
                  <a:pt x="133" y="267"/>
                </a:moveTo>
                <a:lnTo>
                  <a:pt x="167" y="267"/>
                </a:lnTo>
                <a:lnTo>
                  <a:pt x="167" y="167"/>
                </a:lnTo>
                <a:lnTo>
                  <a:pt x="65" y="167"/>
                </a:lnTo>
                <a:lnTo>
                  <a:pt x="64" y="200"/>
                </a:lnTo>
                <a:lnTo>
                  <a:pt x="110" y="200"/>
                </a:lnTo>
                <a:lnTo>
                  <a:pt x="0" y="310"/>
                </a:lnTo>
                <a:lnTo>
                  <a:pt x="23" y="333"/>
                </a:lnTo>
                <a:lnTo>
                  <a:pt x="133" y="223"/>
                </a:lnTo>
                <a:lnTo>
                  <a:pt x="133" y="267"/>
                </a:lnTo>
                <a:close/>
                <a:moveTo>
                  <a:pt x="333" y="101"/>
                </a:moveTo>
                <a:lnTo>
                  <a:pt x="333" y="333"/>
                </a:lnTo>
                <a:lnTo>
                  <a:pt x="133" y="333"/>
                </a:lnTo>
                <a:lnTo>
                  <a:pt x="133" y="300"/>
                </a:lnTo>
                <a:lnTo>
                  <a:pt x="300" y="300"/>
                </a:lnTo>
                <a:lnTo>
                  <a:pt x="300" y="133"/>
                </a:lnTo>
                <a:lnTo>
                  <a:pt x="200" y="133"/>
                </a:lnTo>
                <a:lnTo>
                  <a:pt x="200" y="33"/>
                </a:lnTo>
                <a:lnTo>
                  <a:pt x="33" y="33"/>
                </a:lnTo>
                <a:lnTo>
                  <a:pt x="33" y="200"/>
                </a:lnTo>
                <a:lnTo>
                  <a:pt x="0" y="200"/>
                </a:lnTo>
                <a:lnTo>
                  <a:pt x="0" y="0"/>
                </a:lnTo>
                <a:lnTo>
                  <a:pt x="233" y="0"/>
                </a:lnTo>
                <a:lnTo>
                  <a:pt x="333" y="10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38">
            <a:extLst>
              <a:ext uri="{FF2B5EF4-FFF2-40B4-BE49-F238E27FC236}">
                <a16:creationId xmlns:a16="http://schemas.microsoft.com/office/drawing/2014/main" id="{E5DC6636-7333-4E33-A8C9-F86AFC0EFF9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52063" y="4122738"/>
            <a:ext cx="252413" cy="254000"/>
          </a:xfrm>
          <a:custGeom>
            <a:avLst/>
            <a:gdLst>
              <a:gd name="T0" fmla="*/ 85 w 334"/>
              <a:gd name="T1" fmla="*/ 300 h 333"/>
              <a:gd name="T2" fmla="*/ 76 w 334"/>
              <a:gd name="T3" fmla="*/ 300 h 333"/>
              <a:gd name="T4" fmla="*/ 70 w 334"/>
              <a:gd name="T5" fmla="*/ 286 h 333"/>
              <a:gd name="T6" fmla="*/ 155 w 334"/>
              <a:gd name="T7" fmla="*/ 202 h 333"/>
              <a:gd name="T8" fmla="*/ 155 w 334"/>
              <a:gd name="T9" fmla="*/ 179 h 333"/>
              <a:gd name="T10" fmla="*/ 132 w 334"/>
              <a:gd name="T11" fmla="*/ 179 h 333"/>
              <a:gd name="T12" fmla="*/ 48 w 334"/>
              <a:gd name="T13" fmla="*/ 263 h 333"/>
              <a:gd name="T14" fmla="*/ 34 w 334"/>
              <a:gd name="T15" fmla="*/ 258 h 333"/>
              <a:gd name="T16" fmla="*/ 34 w 334"/>
              <a:gd name="T17" fmla="*/ 250 h 333"/>
              <a:gd name="T18" fmla="*/ 17 w 334"/>
              <a:gd name="T19" fmla="*/ 233 h 333"/>
              <a:gd name="T20" fmla="*/ 0 w 334"/>
              <a:gd name="T21" fmla="*/ 250 h 333"/>
              <a:gd name="T22" fmla="*/ 0 w 334"/>
              <a:gd name="T23" fmla="*/ 300 h 333"/>
              <a:gd name="T24" fmla="*/ 34 w 334"/>
              <a:gd name="T25" fmla="*/ 333 h 333"/>
              <a:gd name="T26" fmla="*/ 85 w 334"/>
              <a:gd name="T27" fmla="*/ 333 h 333"/>
              <a:gd name="T28" fmla="*/ 102 w 334"/>
              <a:gd name="T29" fmla="*/ 317 h 333"/>
              <a:gd name="T30" fmla="*/ 85 w 334"/>
              <a:gd name="T31" fmla="*/ 300 h 333"/>
              <a:gd name="T32" fmla="*/ 334 w 334"/>
              <a:gd name="T33" fmla="*/ 108 h 333"/>
              <a:gd name="T34" fmla="*/ 334 w 334"/>
              <a:gd name="T35" fmla="*/ 300 h 333"/>
              <a:gd name="T36" fmla="*/ 300 w 334"/>
              <a:gd name="T37" fmla="*/ 333 h 333"/>
              <a:gd name="T38" fmla="*/ 150 w 334"/>
              <a:gd name="T39" fmla="*/ 333 h 333"/>
              <a:gd name="T40" fmla="*/ 134 w 334"/>
              <a:gd name="T41" fmla="*/ 317 h 333"/>
              <a:gd name="T42" fmla="*/ 150 w 334"/>
              <a:gd name="T43" fmla="*/ 300 h 333"/>
              <a:gd name="T44" fmla="*/ 284 w 334"/>
              <a:gd name="T45" fmla="*/ 300 h 333"/>
              <a:gd name="T46" fmla="*/ 300 w 334"/>
              <a:gd name="T47" fmla="*/ 283 h 333"/>
              <a:gd name="T48" fmla="*/ 300 w 334"/>
              <a:gd name="T49" fmla="*/ 133 h 333"/>
              <a:gd name="T50" fmla="*/ 234 w 334"/>
              <a:gd name="T51" fmla="*/ 133 h 333"/>
              <a:gd name="T52" fmla="*/ 200 w 334"/>
              <a:gd name="T53" fmla="*/ 100 h 333"/>
              <a:gd name="T54" fmla="*/ 200 w 334"/>
              <a:gd name="T55" fmla="*/ 33 h 333"/>
              <a:gd name="T56" fmla="*/ 50 w 334"/>
              <a:gd name="T57" fmla="*/ 33 h 333"/>
              <a:gd name="T58" fmla="*/ 34 w 334"/>
              <a:gd name="T59" fmla="*/ 50 h 333"/>
              <a:gd name="T60" fmla="*/ 34 w 334"/>
              <a:gd name="T61" fmla="*/ 183 h 333"/>
              <a:gd name="T62" fmla="*/ 17 w 334"/>
              <a:gd name="T63" fmla="*/ 200 h 333"/>
              <a:gd name="T64" fmla="*/ 0 w 334"/>
              <a:gd name="T65" fmla="*/ 183 h 333"/>
              <a:gd name="T66" fmla="*/ 0 w 334"/>
              <a:gd name="T67" fmla="*/ 33 h 333"/>
              <a:gd name="T68" fmla="*/ 34 w 334"/>
              <a:gd name="T69" fmla="*/ 0 h 333"/>
              <a:gd name="T70" fmla="*/ 227 w 334"/>
              <a:gd name="T71" fmla="*/ 0 h 333"/>
              <a:gd name="T72" fmla="*/ 238 w 334"/>
              <a:gd name="T73" fmla="*/ 5 h 333"/>
              <a:gd name="T74" fmla="*/ 329 w 334"/>
              <a:gd name="T75" fmla="*/ 97 h 333"/>
              <a:gd name="T76" fmla="*/ 334 w 334"/>
              <a:gd name="T77" fmla="*/ 10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4" h="333">
                <a:moveTo>
                  <a:pt x="85" y="300"/>
                </a:moveTo>
                <a:lnTo>
                  <a:pt x="76" y="300"/>
                </a:lnTo>
                <a:cubicBezTo>
                  <a:pt x="69" y="300"/>
                  <a:pt x="65" y="291"/>
                  <a:pt x="70" y="286"/>
                </a:cubicBezTo>
                <a:lnTo>
                  <a:pt x="155" y="202"/>
                </a:lnTo>
                <a:cubicBezTo>
                  <a:pt x="161" y="195"/>
                  <a:pt x="161" y="185"/>
                  <a:pt x="155" y="179"/>
                </a:cubicBezTo>
                <a:cubicBezTo>
                  <a:pt x="149" y="172"/>
                  <a:pt x="138" y="172"/>
                  <a:pt x="132" y="179"/>
                </a:cubicBezTo>
                <a:lnTo>
                  <a:pt x="48" y="263"/>
                </a:lnTo>
                <a:cubicBezTo>
                  <a:pt x="43" y="269"/>
                  <a:pt x="34" y="265"/>
                  <a:pt x="34" y="258"/>
                </a:cubicBezTo>
                <a:lnTo>
                  <a:pt x="34" y="250"/>
                </a:lnTo>
                <a:cubicBezTo>
                  <a:pt x="34" y="241"/>
                  <a:pt x="26" y="233"/>
                  <a:pt x="17" y="233"/>
                </a:cubicBezTo>
                <a:cubicBezTo>
                  <a:pt x="8" y="233"/>
                  <a:pt x="0" y="241"/>
                  <a:pt x="0" y="250"/>
                </a:cubicBezTo>
                <a:lnTo>
                  <a:pt x="0" y="300"/>
                </a:lnTo>
                <a:cubicBezTo>
                  <a:pt x="0" y="319"/>
                  <a:pt x="15" y="333"/>
                  <a:pt x="34" y="333"/>
                </a:cubicBezTo>
                <a:lnTo>
                  <a:pt x="85" y="333"/>
                </a:lnTo>
                <a:cubicBezTo>
                  <a:pt x="94" y="333"/>
                  <a:pt x="101" y="326"/>
                  <a:pt x="102" y="317"/>
                </a:cubicBezTo>
                <a:cubicBezTo>
                  <a:pt x="102" y="308"/>
                  <a:pt x="94" y="300"/>
                  <a:pt x="85" y="300"/>
                </a:cubicBezTo>
                <a:close/>
                <a:moveTo>
                  <a:pt x="334" y="108"/>
                </a:moveTo>
                <a:lnTo>
                  <a:pt x="334" y="300"/>
                </a:lnTo>
                <a:cubicBezTo>
                  <a:pt x="334" y="319"/>
                  <a:pt x="319" y="333"/>
                  <a:pt x="300" y="333"/>
                </a:cubicBezTo>
                <a:lnTo>
                  <a:pt x="150" y="333"/>
                </a:lnTo>
                <a:cubicBezTo>
                  <a:pt x="141" y="333"/>
                  <a:pt x="134" y="326"/>
                  <a:pt x="134" y="317"/>
                </a:cubicBezTo>
                <a:cubicBezTo>
                  <a:pt x="134" y="308"/>
                  <a:pt x="141" y="300"/>
                  <a:pt x="150" y="300"/>
                </a:cubicBezTo>
                <a:lnTo>
                  <a:pt x="284" y="300"/>
                </a:lnTo>
                <a:cubicBezTo>
                  <a:pt x="293" y="300"/>
                  <a:pt x="300" y="293"/>
                  <a:pt x="300" y="283"/>
                </a:cubicBezTo>
                <a:lnTo>
                  <a:pt x="300" y="133"/>
                </a:lnTo>
                <a:lnTo>
                  <a:pt x="234" y="133"/>
                </a:lnTo>
                <a:cubicBezTo>
                  <a:pt x="215" y="133"/>
                  <a:pt x="200" y="119"/>
                  <a:pt x="200" y="100"/>
                </a:cubicBezTo>
                <a:lnTo>
                  <a:pt x="200" y="33"/>
                </a:lnTo>
                <a:lnTo>
                  <a:pt x="50" y="33"/>
                </a:lnTo>
                <a:cubicBezTo>
                  <a:pt x="41" y="33"/>
                  <a:pt x="34" y="41"/>
                  <a:pt x="34" y="50"/>
                </a:cubicBezTo>
                <a:lnTo>
                  <a:pt x="34" y="183"/>
                </a:lnTo>
                <a:cubicBezTo>
                  <a:pt x="34" y="193"/>
                  <a:pt x="26" y="200"/>
                  <a:pt x="17" y="200"/>
                </a:cubicBezTo>
                <a:cubicBezTo>
                  <a:pt x="8" y="200"/>
                  <a:pt x="0" y="193"/>
                  <a:pt x="0" y="183"/>
                </a:cubicBezTo>
                <a:lnTo>
                  <a:pt x="0" y="33"/>
                </a:lnTo>
                <a:cubicBezTo>
                  <a:pt x="0" y="15"/>
                  <a:pt x="15" y="0"/>
                  <a:pt x="34" y="0"/>
                </a:cubicBezTo>
                <a:lnTo>
                  <a:pt x="227" y="0"/>
                </a:lnTo>
                <a:cubicBezTo>
                  <a:pt x="231" y="0"/>
                  <a:pt x="235" y="2"/>
                  <a:pt x="238" y="5"/>
                </a:cubicBezTo>
                <a:lnTo>
                  <a:pt x="329" y="97"/>
                </a:lnTo>
                <a:cubicBezTo>
                  <a:pt x="332" y="100"/>
                  <a:pt x="334" y="104"/>
                  <a:pt x="334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39">
            <a:extLst>
              <a:ext uri="{FF2B5EF4-FFF2-40B4-BE49-F238E27FC236}">
                <a16:creationId xmlns:a16="http://schemas.microsoft.com/office/drawing/2014/main" id="{96917461-965B-4656-A894-52261C2E690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48826" y="4122738"/>
            <a:ext cx="252413" cy="255588"/>
          </a:xfrm>
          <a:custGeom>
            <a:avLst/>
            <a:gdLst>
              <a:gd name="T0" fmla="*/ 76 w 335"/>
              <a:gd name="T1" fmla="*/ 200 h 335"/>
              <a:gd name="T2" fmla="*/ 85 w 335"/>
              <a:gd name="T3" fmla="*/ 200 h 335"/>
              <a:gd name="T4" fmla="*/ 91 w 335"/>
              <a:gd name="T5" fmla="*/ 218 h 335"/>
              <a:gd name="T6" fmla="*/ 6 w 335"/>
              <a:gd name="T7" fmla="*/ 304 h 335"/>
              <a:gd name="T8" fmla="*/ 6 w 335"/>
              <a:gd name="T9" fmla="*/ 328 h 335"/>
              <a:gd name="T10" fmla="*/ 29 w 335"/>
              <a:gd name="T11" fmla="*/ 328 h 335"/>
              <a:gd name="T12" fmla="*/ 117 w 335"/>
              <a:gd name="T13" fmla="*/ 244 h 335"/>
              <a:gd name="T14" fmla="*/ 135 w 335"/>
              <a:gd name="T15" fmla="*/ 250 h 335"/>
              <a:gd name="T16" fmla="*/ 135 w 335"/>
              <a:gd name="T17" fmla="*/ 257 h 335"/>
              <a:gd name="T18" fmla="*/ 152 w 335"/>
              <a:gd name="T19" fmla="*/ 274 h 335"/>
              <a:gd name="T20" fmla="*/ 168 w 335"/>
              <a:gd name="T21" fmla="*/ 257 h 335"/>
              <a:gd name="T22" fmla="*/ 168 w 335"/>
              <a:gd name="T23" fmla="*/ 207 h 335"/>
              <a:gd name="T24" fmla="*/ 128 w 335"/>
              <a:gd name="T25" fmla="*/ 167 h 335"/>
              <a:gd name="T26" fmla="*/ 76 w 335"/>
              <a:gd name="T27" fmla="*/ 167 h 335"/>
              <a:gd name="T28" fmla="*/ 60 w 335"/>
              <a:gd name="T29" fmla="*/ 183 h 335"/>
              <a:gd name="T30" fmla="*/ 76 w 335"/>
              <a:gd name="T31" fmla="*/ 200 h 335"/>
              <a:gd name="T32" fmla="*/ 335 w 335"/>
              <a:gd name="T33" fmla="*/ 108 h 335"/>
              <a:gd name="T34" fmla="*/ 335 w 335"/>
              <a:gd name="T35" fmla="*/ 300 h 335"/>
              <a:gd name="T36" fmla="*/ 302 w 335"/>
              <a:gd name="T37" fmla="*/ 333 h 335"/>
              <a:gd name="T38" fmla="*/ 152 w 335"/>
              <a:gd name="T39" fmla="*/ 333 h 335"/>
              <a:gd name="T40" fmla="*/ 135 w 335"/>
              <a:gd name="T41" fmla="*/ 317 h 335"/>
              <a:gd name="T42" fmla="*/ 152 w 335"/>
              <a:gd name="T43" fmla="*/ 300 h 335"/>
              <a:gd name="T44" fmla="*/ 285 w 335"/>
              <a:gd name="T45" fmla="*/ 300 h 335"/>
              <a:gd name="T46" fmla="*/ 302 w 335"/>
              <a:gd name="T47" fmla="*/ 283 h 335"/>
              <a:gd name="T48" fmla="*/ 302 w 335"/>
              <a:gd name="T49" fmla="*/ 133 h 335"/>
              <a:gd name="T50" fmla="*/ 235 w 335"/>
              <a:gd name="T51" fmla="*/ 133 h 335"/>
              <a:gd name="T52" fmla="*/ 202 w 335"/>
              <a:gd name="T53" fmla="*/ 100 h 335"/>
              <a:gd name="T54" fmla="*/ 202 w 335"/>
              <a:gd name="T55" fmla="*/ 33 h 335"/>
              <a:gd name="T56" fmla="*/ 52 w 335"/>
              <a:gd name="T57" fmla="*/ 33 h 335"/>
              <a:gd name="T58" fmla="*/ 35 w 335"/>
              <a:gd name="T59" fmla="*/ 50 h 335"/>
              <a:gd name="T60" fmla="*/ 35 w 335"/>
              <a:gd name="T61" fmla="*/ 183 h 335"/>
              <a:gd name="T62" fmla="*/ 18 w 335"/>
              <a:gd name="T63" fmla="*/ 200 h 335"/>
              <a:gd name="T64" fmla="*/ 2 w 335"/>
              <a:gd name="T65" fmla="*/ 183 h 335"/>
              <a:gd name="T66" fmla="*/ 2 w 335"/>
              <a:gd name="T67" fmla="*/ 33 h 335"/>
              <a:gd name="T68" fmla="*/ 35 w 335"/>
              <a:gd name="T69" fmla="*/ 0 h 335"/>
              <a:gd name="T70" fmla="*/ 228 w 335"/>
              <a:gd name="T71" fmla="*/ 0 h 335"/>
              <a:gd name="T72" fmla="*/ 240 w 335"/>
              <a:gd name="T73" fmla="*/ 5 h 335"/>
              <a:gd name="T74" fmla="*/ 330 w 335"/>
              <a:gd name="T75" fmla="*/ 97 h 335"/>
              <a:gd name="T76" fmla="*/ 335 w 335"/>
              <a:gd name="T77" fmla="*/ 108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5" h="335">
                <a:moveTo>
                  <a:pt x="76" y="200"/>
                </a:moveTo>
                <a:lnTo>
                  <a:pt x="85" y="200"/>
                </a:lnTo>
                <a:cubicBezTo>
                  <a:pt x="93" y="200"/>
                  <a:pt x="96" y="213"/>
                  <a:pt x="91" y="218"/>
                </a:cubicBezTo>
                <a:lnTo>
                  <a:pt x="6" y="304"/>
                </a:lnTo>
                <a:cubicBezTo>
                  <a:pt x="0" y="310"/>
                  <a:pt x="0" y="321"/>
                  <a:pt x="6" y="328"/>
                </a:cubicBezTo>
                <a:cubicBezTo>
                  <a:pt x="13" y="334"/>
                  <a:pt x="23" y="335"/>
                  <a:pt x="29" y="328"/>
                </a:cubicBezTo>
                <a:lnTo>
                  <a:pt x="117" y="244"/>
                </a:lnTo>
                <a:cubicBezTo>
                  <a:pt x="122" y="238"/>
                  <a:pt x="135" y="242"/>
                  <a:pt x="135" y="250"/>
                </a:cubicBezTo>
                <a:lnTo>
                  <a:pt x="135" y="257"/>
                </a:lnTo>
                <a:cubicBezTo>
                  <a:pt x="135" y="266"/>
                  <a:pt x="142" y="274"/>
                  <a:pt x="152" y="274"/>
                </a:cubicBezTo>
                <a:cubicBezTo>
                  <a:pt x="161" y="274"/>
                  <a:pt x="168" y="266"/>
                  <a:pt x="168" y="257"/>
                </a:cubicBezTo>
                <a:lnTo>
                  <a:pt x="168" y="207"/>
                </a:lnTo>
                <a:cubicBezTo>
                  <a:pt x="168" y="189"/>
                  <a:pt x="146" y="167"/>
                  <a:pt x="128" y="167"/>
                </a:cubicBezTo>
                <a:lnTo>
                  <a:pt x="76" y="167"/>
                </a:lnTo>
                <a:cubicBezTo>
                  <a:pt x="67" y="167"/>
                  <a:pt x="60" y="174"/>
                  <a:pt x="60" y="183"/>
                </a:cubicBezTo>
                <a:cubicBezTo>
                  <a:pt x="60" y="193"/>
                  <a:pt x="67" y="200"/>
                  <a:pt x="76" y="200"/>
                </a:cubicBezTo>
                <a:close/>
                <a:moveTo>
                  <a:pt x="335" y="108"/>
                </a:moveTo>
                <a:lnTo>
                  <a:pt x="335" y="300"/>
                </a:lnTo>
                <a:cubicBezTo>
                  <a:pt x="335" y="319"/>
                  <a:pt x="320" y="333"/>
                  <a:pt x="302" y="333"/>
                </a:cubicBezTo>
                <a:lnTo>
                  <a:pt x="152" y="333"/>
                </a:lnTo>
                <a:cubicBezTo>
                  <a:pt x="142" y="333"/>
                  <a:pt x="135" y="326"/>
                  <a:pt x="135" y="317"/>
                </a:cubicBezTo>
                <a:cubicBezTo>
                  <a:pt x="135" y="308"/>
                  <a:pt x="142" y="300"/>
                  <a:pt x="152" y="300"/>
                </a:cubicBezTo>
                <a:lnTo>
                  <a:pt x="285" y="300"/>
                </a:lnTo>
                <a:cubicBezTo>
                  <a:pt x="294" y="300"/>
                  <a:pt x="302" y="293"/>
                  <a:pt x="302" y="283"/>
                </a:cubicBezTo>
                <a:lnTo>
                  <a:pt x="302" y="133"/>
                </a:lnTo>
                <a:lnTo>
                  <a:pt x="235" y="133"/>
                </a:lnTo>
                <a:cubicBezTo>
                  <a:pt x="216" y="133"/>
                  <a:pt x="202" y="119"/>
                  <a:pt x="202" y="100"/>
                </a:cubicBezTo>
                <a:lnTo>
                  <a:pt x="202" y="33"/>
                </a:lnTo>
                <a:lnTo>
                  <a:pt x="52" y="33"/>
                </a:lnTo>
                <a:cubicBezTo>
                  <a:pt x="42" y="33"/>
                  <a:pt x="35" y="41"/>
                  <a:pt x="35" y="50"/>
                </a:cubicBezTo>
                <a:lnTo>
                  <a:pt x="35" y="183"/>
                </a:lnTo>
                <a:cubicBezTo>
                  <a:pt x="35" y="193"/>
                  <a:pt x="27" y="200"/>
                  <a:pt x="18" y="200"/>
                </a:cubicBezTo>
                <a:cubicBezTo>
                  <a:pt x="9" y="200"/>
                  <a:pt x="2" y="193"/>
                  <a:pt x="2" y="183"/>
                </a:cubicBezTo>
                <a:lnTo>
                  <a:pt x="2" y="33"/>
                </a:lnTo>
                <a:cubicBezTo>
                  <a:pt x="2" y="15"/>
                  <a:pt x="16" y="0"/>
                  <a:pt x="35" y="0"/>
                </a:cubicBezTo>
                <a:lnTo>
                  <a:pt x="228" y="0"/>
                </a:lnTo>
                <a:cubicBezTo>
                  <a:pt x="232" y="0"/>
                  <a:pt x="237" y="2"/>
                  <a:pt x="240" y="5"/>
                </a:cubicBezTo>
                <a:lnTo>
                  <a:pt x="330" y="97"/>
                </a:lnTo>
                <a:cubicBezTo>
                  <a:pt x="333" y="100"/>
                  <a:pt x="335" y="104"/>
                  <a:pt x="335" y="10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40">
            <a:extLst>
              <a:ext uri="{FF2B5EF4-FFF2-40B4-BE49-F238E27FC236}">
                <a16:creationId xmlns:a16="http://schemas.microsoft.com/office/drawing/2014/main" id="{37F9D210-BE8C-4E32-8F2C-629DAABA08D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47176" y="4122738"/>
            <a:ext cx="250825" cy="254000"/>
          </a:xfrm>
          <a:custGeom>
            <a:avLst/>
            <a:gdLst>
              <a:gd name="T0" fmla="*/ 333 w 333"/>
              <a:gd name="T1" fmla="*/ 104 h 333"/>
              <a:gd name="T2" fmla="*/ 333 w 333"/>
              <a:gd name="T3" fmla="*/ 333 h 333"/>
              <a:gd name="T4" fmla="*/ 167 w 333"/>
              <a:gd name="T5" fmla="*/ 333 h 333"/>
              <a:gd name="T6" fmla="*/ 167 w 333"/>
              <a:gd name="T7" fmla="*/ 300 h 333"/>
              <a:gd name="T8" fmla="*/ 300 w 333"/>
              <a:gd name="T9" fmla="*/ 300 h 333"/>
              <a:gd name="T10" fmla="*/ 300 w 333"/>
              <a:gd name="T11" fmla="*/ 133 h 333"/>
              <a:gd name="T12" fmla="*/ 200 w 333"/>
              <a:gd name="T13" fmla="*/ 133 h 333"/>
              <a:gd name="T14" fmla="*/ 200 w 333"/>
              <a:gd name="T15" fmla="*/ 33 h 333"/>
              <a:gd name="T16" fmla="*/ 33 w 333"/>
              <a:gd name="T17" fmla="*/ 33 h 333"/>
              <a:gd name="T18" fmla="*/ 33 w 333"/>
              <a:gd name="T19" fmla="*/ 167 h 333"/>
              <a:gd name="T20" fmla="*/ 0 w 333"/>
              <a:gd name="T21" fmla="*/ 167 h 333"/>
              <a:gd name="T22" fmla="*/ 0 w 333"/>
              <a:gd name="T23" fmla="*/ 0 h 333"/>
              <a:gd name="T24" fmla="*/ 234 w 333"/>
              <a:gd name="T25" fmla="*/ 0 h 333"/>
              <a:gd name="T26" fmla="*/ 333 w 333"/>
              <a:gd name="T27" fmla="*/ 104 h 333"/>
              <a:gd name="T28" fmla="*/ 100 w 333"/>
              <a:gd name="T29" fmla="*/ 300 h 333"/>
              <a:gd name="T30" fmla="*/ 33 w 333"/>
              <a:gd name="T31" fmla="*/ 300 h 333"/>
              <a:gd name="T32" fmla="*/ 33 w 333"/>
              <a:gd name="T33" fmla="*/ 283 h 333"/>
              <a:gd name="T34" fmla="*/ 100 w 333"/>
              <a:gd name="T35" fmla="*/ 283 h 333"/>
              <a:gd name="T36" fmla="*/ 100 w 333"/>
              <a:gd name="T37" fmla="*/ 300 h 333"/>
              <a:gd name="T38" fmla="*/ 84 w 333"/>
              <a:gd name="T39" fmla="*/ 250 h 333"/>
              <a:gd name="T40" fmla="*/ 50 w 333"/>
              <a:gd name="T41" fmla="*/ 250 h 333"/>
              <a:gd name="T42" fmla="*/ 84 w 333"/>
              <a:gd name="T43" fmla="*/ 250 h 333"/>
              <a:gd name="T44" fmla="*/ 17 w 333"/>
              <a:gd name="T45" fmla="*/ 250 h 333"/>
              <a:gd name="T46" fmla="*/ 0 w 333"/>
              <a:gd name="T47" fmla="*/ 250 h 333"/>
              <a:gd name="T48" fmla="*/ 0 w 333"/>
              <a:gd name="T49" fmla="*/ 333 h 333"/>
              <a:gd name="T50" fmla="*/ 133 w 333"/>
              <a:gd name="T51" fmla="*/ 333 h 333"/>
              <a:gd name="T52" fmla="*/ 133 w 333"/>
              <a:gd name="T53" fmla="*/ 250 h 333"/>
              <a:gd name="T54" fmla="*/ 117 w 333"/>
              <a:gd name="T55" fmla="*/ 250 h 333"/>
              <a:gd name="T56" fmla="*/ 17 w 333"/>
              <a:gd name="T57" fmla="*/ 2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3" h="333">
                <a:moveTo>
                  <a:pt x="333" y="104"/>
                </a:moveTo>
                <a:lnTo>
                  <a:pt x="333" y="333"/>
                </a:lnTo>
                <a:lnTo>
                  <a:pt x="167" y="333"/>
                </a:lnTo>
                <a:lnTo>
                  <a:pt x="167" y="300"/>
                </a:lnTo>
                <a:lnTo>
                  <a:pt x="300" y="300"/>
                </a:lnTo>
                <a:lnTo>
                  <a:pt x="300" y="133"/>
                </a:lnTo>
                <a:lnTo>
                  <a:pt x="200" y="133"/>
                </a:lnTo>
                <a:lnTo>
                  <a:pt x="200" y="33"/>
                </a:lnTo>
                <a:lnTo>
                  <a:pt x="33" y="33"/>
                </a:lnTo>
                <a:lnTo>
                  <a:pt x="33" y="167"/>
                </a:lnTo>
                <a:lnTo>
                  <a:pt x="0" y="167"/>
                </a:lnTo>
                <a:lnTo>
                  <a:pt x="0" y="0"/>
                </a:lnTo>
                <a:lnTo>
                  <a:pt x="234" y="0"/>
                </a:lnTo>
                <a:lnTo>
                  <a:pt x="333" y="104"/>
                </a:lnTo>
                <a:close/>
                <a:moveTo>
                  <a:pt x="100" y="300"/>
                </a:moveTo>
                <a:lnTo>
                  <a:pt x="33" y="300"/>
                </a:lnTo>
                <a:lnTo>
                  <a:pt x="33" y="283"/>
                </a:lnTo>
                <a:lnTo>
                  <a:pt x="100" y="283"/>
                </a:lnTo>
                <a:lnTo>
                  <a:pt x="100" y="300"/>
                </a:lnTo>
                <a:close/>
                <a:moveTo>
                  <a:pt x="84" y="250"/>
                </a:moveTo>
                <a:lnTo>
                  <a:pt x="50" y="250"/>
                </a:lnTo>
                <a:cubicBezTo>
                  <a:pt x="50" y="233"/>
                  <a:pt x="84" y="233"/>
                  <a:pt x="84" y="250"/>
                </a:cubicBezTo>
                <a:close/>
                <a:moveTo>
                  <a:pt x="17" y="250"/>
                </a:moveTo>
                <a:lnTo>
                  <a:pt x="0" y="250"/>
                </a:lnTo>
                <a:lnTo>
                  <a:pt x="0" y="333"/>
                </a:lnTo>
                <a:lnTo>
                  <a:pt x="133" y="333"/>
                </a:lnTo>
                <a:lnTo>
                  <a:pt x="133" y="250"/>
                </a:lnTo>
                <a:lnTo>
                  <a:pt x="117" y="250"/>
                </a:lnTo>
                <a:cubicBezTo>
                  <a:pt x="117" y="183"/>
                  <a:pt x="17" y="183"/>
                  <a:pt x="17" y="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41">
            <a:extLst>
              <a:ext uri="{FF2B5EF4-FFF2-40B4-BE49-F238E27FC236}">
                <a16:creationId xmlns:a16="http://schemas.microsoft.com/office/drawing/2014/main" id="{A7DD3578-AA00-4BE1-B4A1-D248AC2B681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43938" y="4122738"/>
            <a:ext cx="250825" cy="254000"/>
          </a:xfrm>
          <a:custGeom>
            <a:avLst/>
            <a:gdLst>
              <a:gd name="T0" fmla="*/ 161 w 334"/>
              <a:gd name="T1" fmla="*/ 171 h 333"/>
              <a:gd name="T2" fmla="*/ 166 w 334"/>
              <a:gd name="T3" fmla="*/ 171 h 333"/>
              <a:gd name="T4" fmla="*/ 230 w 334"/>
              <a:gd name="T5" fmla="*/ 194 h 333"/>
              <a:gd name="T6" fmla="*/ 186 w 334"/>
              <a:gd name="T7" fmla="*/ 257 h 333"/>
              <a:gd name="T8" fmla="*/ 142 w 334"/>
              <a:gd name="T9" fmla="*/ 257 h 333"/>
              <a:gd name="T10" fmla="*/ 97 w 334"/>
              <a:gd name="T11" fmla="*/ 193 h 333"/>
              <a:gd name="T12" fmla="*/ 161 w 334"/>
              <a:gd name="T13" fmla="*/ 171 h 333"/>
              <a:gd name="T14" fmla="*/ 300 w 334"/>
              <a:gd name="T15" fmla="*/ 300 h 333"/>
              <a:gd name="T16" fmla="*/ 34 w 334"/>
              <a:gd name="T17" fmla="*/ 300 h 333"/>
              <a:gd name="T18" fmla="*/ 34 w 334"/>
              <a:gd name="T19" fmla="*/ 33 h 333"/>
              <a:gd name="T20" fmla="*/ 124 w 334"/>
              <a:gd name="T21" fmla="*/ 33 h 333"/>
              <a:gd name="T22" fmla="*/ 156 w 334"/>
              <a:gd name="T23" fmla="*/ 100 h 333"/>
              <a:gd name="T24" fmla="*/ 300 w 334"/>
              <a:gd name="T25" fmla="*/ 100 h 333"/>
              <a:gd name="T26" fmla="*/ 300 w 334"/>
              <a:gd name="T27" fmla="*/ 300 h 333"/>
              <a:gd name="T28" fmla="*/ 174 w 334"/>
              <a:gd name="T29" fmla="*/ 67 h 333"/>
              <a:gd name="T30" fmla="*/ 141 w 334"/>
              <a:gd name="T31" fmla="*/ 0 h 333"/>
              <a:gd name="T32" fmla="*/ 0 w 334"/>
              <a:gd name="T33" fmla="*/ 0 h 333"/>
              <a:gd name="T34" fmla="*/ 0 w 334"/>
              <a:gd name="T35" fmla="*/ 333 h 333"/>
              <a:gd name="T36" fmla="*/ 334 w 334"/>
              <a:gd name="T37" fmla="*/ 333 h 333"/>
              <a:gd name="T38" fmla="*/ 334 w 334"/>
              <a:gd name="T39" fmla="*/ 83 h 333"/>
              <a:gd name="T40" fmla="*/ 334 w 334"/>
              <a:gd name="T41" fmla="*/ 67 h 333"/>
              <a:gd name="T42" fmla="*/ 174 w 334"/>
              <a:gd name="T43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4" h="333">
                <a:moveTo>
                  <a:pt x="161" y="171"/>
                </a:moveTo>
                <a:cubicBezTo>
                  <a:pt x="162" y="173"/>
                  <a:pt x="165" y="172"/>
                  <a:pt x="166" y="171"/>
                </a:cubicBezTo>
                <a:cubicBezTo>
                  <a:pt x="190" y="141"/>
                  <a:pt x="232" y="156"/>
                  <a:pt x="230" y="194"/>
                </a:cubicBezTo>
                <a:cubicBezTo>
                  <a:pt x="229" y="222"/>
                  <a:pt x="209" y="237"/>
                  <a:pt x="186" y="257"/>
                </a:cubicBezTo>
                <a:cubicBezTo>
                  <a:pt x="173" y="268"/>
                  <a:pt x="154" y="268"/>
                  <a:pt x="142" y="257"/>
                </a:cubicBezTo>
                <a:cubicBezTo>
                  <a:pt x="118" y="237"/>
                  <a:pt x="98" y="222"/>
                  <a:pt x="97" y="193"/>
                </a:cubicBezTo>
                <a:cubicBezTo>
                  <a:pt x="96" y="156"/>
                  <a:pt x="137" y="141"/>
                  <a:pt x="161" y="171"/>
                </a:cubicBezTo>
                <a:close/>
                <a:moveTo>
                  <a:pt x="300" y="300"/>
                </a:moveTo>
                <a:lnTo>
                  <a:pt x="34" y="300"/>
                </a:lnTo>
                <a:lnTo>
                  <a:pt x="34" y="33"/>
                </a:lnTo>
                <a:lnTo>
                  <a:pt x="124" y="33"/>
                </a:lnTo>
                <a:lnTo>
                  <a:pt x="156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174" y="67"/>
                </a:moveTo>
                <a:lnTo>
                  <a:pt x="141" y="0"/>
                </a:lnTo>
                <a:lnTo>
                  <a:pt x="0" y="0"/>
                </a:lnTo>
                <a:lnTo>
                  <a:pt x="0" y="333"/>
                </a:lnTo>
                <a:lnTo>
                  <a:pt x="334" y="333"/>
                </a:lnTo>
                <a:lnTo>
                  <a:pt x="334" y="83"/>
                </a:lnTo>
                <a:lnTo>
                  <a:pt x="334" y="67"/>
                </a:lnTo>
                <a:lnTo>
                  <a:pt x="174" y="67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42">
            <a:extLst>
              <a:ext uri="{FF2B5EF4-FFF2-40B4-BE49-F238E27FC236}">
                <a16:creationId xmlns:a16="http://schemas.microsoft.com/office/drawing/2014/main" id="{DE3B5E97-2670-4FF1-84E0-2BE57325CF3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40701" y="4122738"/>
            <a:ext cx="250825" cy="254000"/>
          </a:xfrm>
          <a:custGeom>
            <a:avLst/>
            <a:gdLst>
              <a:gd name="T0" fmla="*/ 160 w 333"/>
              <a:gd name="T1" fmla="*/ 171 h 333"/>
              <a:gd name="T2" fmla="*/ 166 w 333"/>
              <a:gd name="T3" fmla="*/ 171 h 333"/>
              <a:gd name="T4" fmla="*/ 205 w 333"/>
              <a:gd name="T5" fmla="*/ 239 h 333"/>
              <a:gd name="T6" fmla="*/ 120 w 333"/>
              <a:gd name="T7" fmla="*/ 238 h 333"/>
              <a:gd name="T8" fmla="*/ 160 w 333"/>
              <a:gd name="T9" fmla="*/ 171 h 333"/>
              <a:gd name="T10" fmla="*/ 300 w 333"/>
              <a:gd name="T11" fmla="*/ 300 h 333"/>
              <a:gd name="T12" fmla="*/ 33 w 333"/>
              <a:gd name="T13" fmla="*/ 300 h 333"/>
              <a:gd name="T14" fmla="*/ 33 w 333"/>
              <a:gd name="T15" fmla="*/ 33 h 333"/>
              <a:gd name="T16" fmla="*/ 133 w 333"/>
              <a:gd name="T17" fmla="*/ 33 h 333"/>
              <a:gd name="T18" fmla="*/ 133 w 333"/>
              <a:gd name="T19" fmla="*/ 100 h 333"/>
              <a:gd name="T20" fmla="*/ 300 w 333"/>
              <a:gd name="T21" fmla="*/ 100 h 333"/>
              <a:gd name="T22" fmla="*/ 300 w 333"/>
              <a:gd name="T23" fmla="*/ 300 h 333"/>
              <a:gd name="T24" fmla="*/ 166 w 333"/>
              <a:gd name="T25" fmla="*/ 67 h 333"/>
              <a:gd name="T26" fmla="*/ 166 w 333"/>
              <a:gd name="T27" fmla="*/ 0 h 333"/>
              <a:gd name="T28" fmla="*/ 0 w 333"/>
              <a:gd name="T29" fmla="*/ 0 h 333"/>
              <a:gd name="T30" fmla="*/ 0 w 333"/>
              <a:gd name="T31" fmla="*/ 333 h 333"/>
              <a:gd name="T32" fmla="*/ 333 w 333"/>
              <a:gd name="T33" fmla="*/ 333 h 333"/>
              <a:gd name="T34" fmla="*/ 333 w 333"/>
              <a:gd name="T35" fmla="*/ 67 h 333"/>
              <a:gd name="T36" fmla="*/ 166 w 333"/>
              <a:gd name="T37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3" h="333">
                <a:moveTo>
                  <a:pt x="160" y="171"/>
                </a:moveTo>
                <a:cubicBezTo>
                  <a:pt x="162" y="173"/>
                  <a:pt x="164" y="172"/>
                  <a:pt x="166" y="171"/>
                </a:cubicBezTo>
                <a:cubicBezTo>
                  <a:pt x="201" y="126"/>
                  <a:pt x="266" y="184"/>
                  <a:pt x="205" y="239"/>
                </a:cubicBezTo>
                <a:cubicBezTo>
                  <a:pt x="163" y="278"/>
                  <a:pt x="157" y="273"/>
                  <a:pt x="120" y="238"/>
                </a:cubicBezTo>
                <a:cubicBezTo>
                  <a:pt x="61" y="184"/>
                  <a:pt x="125" y="126"/>
                  <a:pt x="160" y="171"/>
                </a:cubicBez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133" y="33"/>
                </a:lnTo>
                <a:lnTo>
                  <a:pt x="133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166" y="67"/>
                </a:moveTo>
                <a:lnTo>
                  <a:pt x="166" y="0"/>
                </a:lnTo>
                <a:lnTo>
                  <a:pt x="0" y="0"/>
                </a:lnTo>
                <a:lnTo>
                  <a:pt x="0" y="333"/>
                </a:lnTo>
                <a:lnTo>
                  <a:pt x="333" y="333"/>
                </a:lnTo>
                <a:lnTo>
                  <a:pt x="333" y="67"/>
                </a:lnTo>
                <a:lnTo>
                  <a:pt x="166" y="67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43">
            <a:extLst>
              <a:ext uri="{FF2B5EF4-FFF2-40B4-BE49-F238E27FC236}">
                <a16:creationId xmlns:a16="http://schemas.microsoft.com/office/drawing/2014/main" id="{ECCC5CF1-0458-404F-B561-63408DB39B5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37463" y="4122738"/>
            <a:ext cx="252413" cy="254000"/>
          </a:xfrm>
          <a:custGeom>
            <a:avLst/>
            <a:gdLst>
              <a:gd name="T0" fmla="*/ 230 w 333"/>
              <a:gd name="T1" fmla="*/ 194 h 333"/>
              <a:gd name="T2" fmla="*/ 205 w 333"/>
              <a:gd name="T3" fmla="*/ 239 h 333"/>
              <a:gd name="T4" fmla="*/ 185 w 333"/>
              <a:gd name="T5" fmla="*/ 257 h 333"/>
              <a:gd name="T6" fmla="*/ 141 w 333"/>
              <a:gd name="T7" fmla="*/ 257 h 333"/>
              <a:gd name="T8" fmla="*/ 120 w 333"/>
              <a:gd name="T9" fmla="*/ 238 h 333"/>
              <a:gd name="T10" fmla="*/ 97 w 333"/>
              <a:gd name="T11" fmla="*/ 193 h 333"/>
              <a:gd name="T12" fmla="*/ 119 w 333"/>
              <a:gd name="T13" fmla="*/ 157 h 333"/>
              <a:gd name="T14" fmla="*/ 161 w 333"/>
              <a:gd name="T15" fmla="*/ 171 h 333"/>
              <a:gd name="T16" fmla="*/ 166 w 333"/>
              <a:gd name="T17" fmla="*/ 171 h 333"/>
              <a:gd name="T18" fmla="*/ 204 w 333"/>
              <a:gd name="T19" fmla="*/ 156 h 333"/>
              <a:gd name="T20" fmla="*/ 230 w 333"/>
              <a:gd name="T21" fmla="*/ 194 h 333"/>
              <a:gd name="T22" fmla="*/ 300 w 333"/>
              <a:gd name="T23" fmla="*/ 283 h 333"/>
              <a:gd name="T24" fmla="*/ 287 w 333"/>
              <a:gd name="T25" fmla="*/ 300 h 333"/>
              <a:gd name="T26" fmla="*/ 53 w 333"/>
              <a:gd name="T27" fmla="*/ 300 h 333"/>
              <a:gd name="T28" fmla="*/ 33 w 333"/>
              <a:gd name="T29" fmla="*/ 283 h 333"/>
              <a:gd name="T30" fmla="*/ 33 w 333"/>
              <a:gd name="T31" fmla="*/ 50 h 333"/>
              <a:gd name="T32" fmla="*/ 53 w 333"/>
              <a:gd name="T33" fmla="*/ 33 h 333"/>
              <a:gd name="T34" fmla="*/ 120 w 333"/>
              <a:gd name="T35" fmla="*/ 33 h 333"/>
              <a:gd name="T36" fmla="*/ 133 w 333"/>
              <a:gd name="T37" fmla="*/ 50 h 333"/>
              <a:gd name="T38" fmla="*/ 133 w 333"/>
              <a:gd name="T39" fmla="*/ 67 h 333"/>
              <a:gd name="T40" fmla="*/ 170 w 333"/>
              <a:gd name="T41" fmla="*/ 100 h 333"/>
              <a:gd name="T42" fmla="*/ 287 w 333"/>
              <a:gd name="T43" fmla="*/ 100 h 333"/>
              <a:gd name="T44" fmla="*/ 300 w 333"/>
              <a:gd name="T45" fmla="*/ 117 h 333"/>
              <a:gd name="T46" fmla="*/ 300 w 333"/>
              <a:gd name="T47" fmla="*/ 283 h 333"/>
              <a:gd name="T48" fmla="*/ 303 w 333"/>
              <a:gd name="T49" fmla="*/ 67 h 333"/>
              <a:gd name="T50" fmla="*/ 187 w 333"/>
              <a:gd name="T51" fmla="*/ 67 h 333"/>
              <a:gd name="T52" fmla="*/ 167 w 333"/>
              <a:gd name="T53" fmla="*/ 50 h 333"/>
              <a:gd name="T54" fmla="*/ 167 w 333"/>
              <a:gd name="T55" fmla="*/ 33 h 333"/>
              <a:gd name="T56" fmla="*/ 137 w 333"/>
              <a:gd name="T57" fmla="*/ 0 h 333"/>
              <a:gd name="T58" fmla="*/ 37 w 333"/>
              <a:gd name="T59" fmla="*/ 0 h 333"/>
              <a:gd name="T60" fmla="*/ 0 w 333"/>
              <a:gd name="T61" fmla="*/ 33 h 333"/>
              <a:gd name="T62" fmla="*/ 0 w 333"/>
              <a:gd name="T63" fmla="*/ 300 h 333"/>
              <a:gd name="T64" fmla="*/ 37 w 333"/>
              <a:gd name="T65" fmla="*/ 333 h 333"/>
              <a:gd name="T66" fmla="*/ 303 w 333"/>
              <a:gd name="T67" fmla="*/ 333 h 333"/>
              <a:gd name="T68" fmla="*/ 333 w 333"/>
              <a:gd name="T69" fmla="*/ 300 h 333"/>
              <a:gd name="T70" fmla="*/ 333 w 333"/>
              <a:gd name="T71" fmla="*/ 100 h 333"/>
              <a:gd name="T72" fmla="*/ 303 w 333"/>
              <a:gd name="T73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3" h="333">
                <a:moveTo>
                  <a:pt x="230" y="194"/>
                </a:moveTo>
                <a:cubicBezTo>
                  <a:pt x="229" y="213"/>
                  <a:pt x="219" y="226"/>
                  <a:pt x="205" y="239"/>
                </a:cubicBezTo>
                <a:cubicBezTo>
                  <a:pt x="199" y="245"/>
                  <a:pt x="192" y="251"/>
                  <a:pt x="185" y="257"/>
                </a:cubicBezTo>
                <a:cubicBezTo>
                  <a:pt x="173" y="268"/>
                  <a:pt x="154" y="268"/>
                  <a:pt x="141" y="257"/>
                </a:cubicBezTo>
                <a:cubicBezTo>
                  <a:pt x="134" y="251"/>
                  <a:pt x="127" y="245"/>
                  <a:pt x="120" y="238"/>
                </a:cubicBezTo>
                <a:cubicBezTo>
                  <a:pt x="106" y="225"/>
                  <a:pt x="97" y="212"/>
                  <a:pt x="97" y="193"/>
                </a:cubicBezTo>
                <a:cubicBezTo>
                  <a:pt x="96" y="177"/>
                  <a:pt x="104" y="162"/>
                  <a:pt x="119" y="157"/>
                </a:cubicBezTo>
                <a:cubicBezTo>
                  <a:pt x="135" y="151"/>
                  <a:pt x="151" y="158"/>
                  <a:pt x="161" y="171"/>
                </a:cubicBezTo>
                <a:cubicBezTo>
                  <a:pt x="162" y="173"/>
                  <a:pt x="165" y="172"/>
                  <a:pt x="166" y="171"/>
                </a:cubicBezTo>
                <a:cubicBezTo>
                  <a:pt x="175" y="159"/>
                  <a:pt x="189" y="152"/>
                  <a:pt x="204" y="156"/>
                </a:cubicBezTo>
                <a:cubicBezTo>
                  <a:pt x="222" y="160"/>
                  <a:pt x="231" y="176"/>
                  <a:pt x="230" y="194"/>
                </a:cubicBezTo>
                <a:close/>
                <a:moveTo>
                  <a:pt x="300" y="283"/>
                </a:moveTo>
                <a:cubicBezTo>
                  <a:pt x="300" y="293"/>
                  <a:pt x="296" y="300"/>
                  <a:pt x="287" y="300"/>
                </a:cubicBezTo>
                <a:lnTo>
                  <a:pt x="53" y="300"/>
                </a:lnTo>
                <a:cubicBezTo>
                  <a:pt x="44" y="300"/>
                  <a:pt x="33" y="293"/>
                  <a:pt x="33" y="283"/>
                </a:cubicBezTo>
                <a:lnTo>
                  <a:pt x="33" y="50"/>
                </a:lnTo>
                <a:cubicBezTo>
                  <a:pt x="33" y="41"/>
                  <a:pt x="44" y="33"/>
                  <a:pt x="53" y="33"/>
                </a:cubicBezTo>
                <a:lnTo>
                  <a:pt x="120" y="33"/>
                </a:lnTo>
                <a:cubicBezTo>
                  <a:pt x="129" y="33"/>
                  <a:pt x="133" y="41"/>
                  <a:pt x="133" y="50"/>
                </a:cubicBezTo>
                <a:lnTo>
                  <a:pt x="133" y="67"/>
                </a:lnTo>
                <a:cubicBezTo>
                  <a:pt x="133" y="85"/>
                  <a:pt x="151" y="100"/>
                  <a:pt x="170" y="100"/>
                </a:cubicBezTo>
                <a:lnTo>
                  <a:pt x="287" y="100"/>
                </a:lnTo>
                <a:cubicBezTo>
                  <a:pt x="296" y="100"/>
                  <a:pt x="300" y="108"/>
                  <a:pt x="300" y="117"/>
                </a:cubicBezTo>
                <a:lnTo>
                  <a:pt x="300" y="283"/>
                </a:lnTo>
                <a:close/>
                <a:moveTo>
                  <a:pt x="303" y="67"/>
                </a:moveTo>
                <a:lnTo>
                  <a:pt x="187" y="67"/>
                </a:lnTo>
                <a:cubicBezTo>
                  <a:pt x="177" y="67"/>
                  <a:pt x="167" y="59"/>
                  <a:pt x="167" y="50"/>
                </a:cubicBezTo>
                <a:lnTo>
                  <a:pt x="167" y="33"/>
                </a:lnTo>
                <a:cubicBezTo>
                  <a:pt x="167" y="15"/>
                  <a:pt x="155" y="0"/>
                  <a:pt x="137" y="0"/>
                </a:cubicBezTo>
                <a:lnTo>
                  <a:pt x="37" y="0"/>
                </a:lnTo>
                <a:cubicBezTo>
                  <a:pt x="18" y="0"/>
                  <a:pt x="0" y="15"/>
                  <a:pt x="0" y="33"/>
                </a:cubicBezTo>
                <a:lnTo>
                  <a:pt x="0" y="300"/>
                </a:lnTo>
                <a:cubicBezTo>
                  <a:pt x="0" y="319"/>
                  <a:pt x="18" y="333"/>
                  <a:pt x="37" y="333"/>
                </a:cubicBezTo>
                <a:lnTo>
                  <a:pt x="303" y="333"/>
                </a:lnTo>
                <a:cubicBezTo>
                  <a:pt x="322" y="333"/>
                  <a:pt x="333" y="319"/>
                  <a:pt x="333" y="300"/>
                </a:cubicBezTo>
                <a:lnTo>
                  <a:pt x="333" y="100"/>
                </a:lnTo>
                <a:cubicBezTo>
                  <a:pt x="333" y="82"/>
                  <a:pt x="322" y="67"/>
                  <a:pt x="303" y="67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44">
            <a:extLst>
              <a:ext uri="{FF2B5EF4-FFF2-40B4-BE49-F238E27FC236}">
                <a16:creationId xmlns:a16="http://schemas.microsoft.com/office/drawing/2014/main" id="{FFAB82A8-3827-4D11-A23C-550CFBA820B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34226" y="4122738"/>
            <a:ext cx="252413" cy="254000"/>
          </a:xfrm>
          <a:custGeom>
            <a:avLst/>
            <a:gdLst>
              <a:gd name="T0" fmla="*/ 230 w 334"/>
              <a:gd name="T1" fmla="*/ 194 h 333"/>
              <a:gd name="T2" fmla="*/ 206 w 334"/>
              <a:gd name="T3" fmla="*/ 239 h 333"/>
              <a:gd name="T4" fmla="*/ 186 w 334"/>
              <a:gd name="T5" fmla="*/ 257 h 333"/>
              <a:gd name="T6" fmla="*/ 142 w 334"/>
              <a:gd name="T7" fmla="*/ 257 h 333"/>
              <a:gd name="T8" fmla="*/ 120 w 334"/>
              <a:gd name="T9" fmla="*/ 238 h 333"/>
              <a:gd name="T10" fmla="*/ 97 w 334"/>
              <a:gd name="T11" fmla="*/ 193 h 333"/>
              <a:gd name="T12" fmla="*/ 120 w 334"/>
              <a:gd name="T13" fmla="*/ 157 h 333"/>
              <a:gd name="T14" fmla="*/ 161 w 334"/>
              <a:gd name="T15" fmla="*/ 171 h 333"/>
              <a:gd name="T16" fmla="*/ 166 w 334"/>
              <a:gd name="T17" fmla="*/ 171 h 333"/>
              <a:gd name="T18" fmla="*/ 205 w 334"/>
              <a:gd name="T19" fmla="*/ 156 h 333"/>
              <a:gd name="T20" fmla="*/ 230 w 334"/>
              <a:gd name="T21" fmla="*/ 194 h 333"/>
              <a:gd name="T22" fmla="*/ 300 w 334"/>
              <a:gd name="T23" fmla="*/ 283 h 333"/>
              <a:gd name="T24" fmla="*/ 291 w 334"/>
              <a:gd name="T25" fmla="*/ 300 h 333"/>
              <a:gd name="T26" fmla="*/ 57 w 334"/>
              <a:gd name="T27" fmla="*/ 300 h 333"/>
              <a:gd name="T28" fmla="*/ 34 w 334"/>
              <a:gd name="T29" fmla="*/ 283 h 333"/>
              <a:gd name="T30" fmla="*/ 34 w 334"/>
              <a:gd name="T31" fmla="*/ 50 h 333"/>
              <a:gd name="T32" fmla="*/ 57 w 334"/>
              <a:gd name="T33" fmla="*/ 33 h 333"/>
              <a:gd name="T34" fmla="*/ 113 w 334"/>
              <a:gd name="T35" fmla="*/ 33 h 333"/>
              <a:gd name="T36" fmla="*/ 128 w 334"/>
              <a:gd name="T37" fmla="*/ 43 h 333"/>
              <a:gd name="T38" fmla="*/ 147 w 334"/>
              <a:gd name="T39" fmla="*/ 81 h 333"/>
              <a:gd name="T40" fmla="*/ 177 w 334"/>
              <a:gd name="T41" fmla="*/ 100 h 333"/>
              <a:gd name="T42" fmla="*/ 291 w 334"/>
              <a:gd name="T43" fmla="*/ 100 h 333"/>
              <a:gd name="T44" fmla="*/ 300 w 334"/>
              <a:gd name="T45" fmla="*/ 117 h 333"/>
              <a:gd name="T46" fmla="*/ 300 w 334"/>
              <a:gd name="T47" fmla="*/ 283 h 333"/>
              <a:gd name="T48" fmla="*/ 307 w 334"/>
              <a:gd name="T49" fmla="*/ 67 h 333"/>
              <a:gd name="T50" fmla="*/ 195 w 334"/>
              <a:gd name="T51" fmla="*/ 67 h 333"/>
              <a:gd name="T52" fmla="*/ 165 w 334"/>
              <a:gd name="T53" fmla="*/ 48 h 333"/>
              <a:gd name="T54" fmla="*/ 150 w 334"/>
              <a:gd name="T55" fmla="*/ 19 h 333"/>
              <a:gd name="T56" fmla="*/ 120 w 334"/>
              <a:gd name="T57" fmla="*/ 0 h 333"/>
              <a:gd name="T58" fmla="*/ 41 w 334"/>
              <a:gd name="T59" fmla="*/ 0 h 333"/>
              <a:gd name="T60" fmla="*/ 0 w 334"/>
              <a:gd name="T61" fmla="*/ 33 h 333"/>
              <a:gd name="T62" fmla="*/ 0 w 334"/>
              <a:gd name="T63" fmla="*/ 300 h 333"/>
              <a:gd name="T64" fmla="*/ 41 w 334"/>
              <a:gd name="T65" fmla="*/ 333 h 333"/>
              <a:gd name="T66" fmla="*/ 307 w 334"/>
              <a:gd name="T67" fmla="*/ 333 h 333"/>
              <a:gd name="T68" fmla="*/ 334 w 334"/>
              <a:gd name="T69" fmla="*/ 300 h 333"/>
              <a:gd name="T70" fmla="*/ 334 w 334"/>
              <a:gd name="T71" fmla="*/ 100 h 333"/>
              <a:gd name="T72" fmla="*/ 307 w 334"/>
              <a:gd name="T73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4" h="333">
                <a:moveTo>
                  <a:pt x="230" y="194"/>
                </a:moveTo>
                <a:cubicBezTo>
                  <a:pt x="229" y="213"/>
                  <a:pt x="220" y="226"/>
                  <a:pt x="206" y="239"/>
                </a:cubicBezTo>
                <a:cubicBezTo>
                  <a:pt x="199" y="245"/>
                  <a:pt x="192" y="251"/>
                  <a:pt x="186" y="257"/>
                </a:cubicBezTo>
                <a:cubicBezTo>
                  <a:pt x="173" y="268"/>
                  <a:pt x="154" y="268"/>
                  <a:pt x="142" y="257"/>
                </a:cubicBezTo>
                <a:cubicBezTo>
                  <a:pt x="134" y="251"/>
                  <a:pt x="127" y="245"/>
                  <a:pt x="120" y="238"/>
                </a:cubicBezTo>
                <a:cubicBezTo>
                  <a:pt x="107" y="225"/>
                  <a:pt x="98" y="212"/>
                  <a:pt x="97" y="193"/>
                </a:cubicBezTo>
                <a:cubicBezTo>
                  <a:pt x="96" y="177"/>
                  <a:pt x="104" y="162"/>
                  <a:pt x="120" y="157"/>
                </a:cubicBezTo>
                <a:cubicBezTo>
                  <a:pt x="136" y="151"/>
                  <a:pt x="151" y="158"/>
                  <a:pt x="161" y="171"/>
                </a:cubicBezTo>
                <a:cubicBezTo>
                  <a:pt x="162" y="173"/>
                  <a:pt x="165" y="172"/>
                  <a:pt x="166" y="171"/>
                </a:cubicBezTo>
                <a:cubicBezTo>
                  <a:pt x="175" y="159"/>
                  <a:pt x="189" y="152"/>
                  <a:pt x="205" y="156"/>
                </a:cubicBezTo>
                <a:cubicBezTo>
                  <a:pt x="222" y="160"/>
                  <a:pt x="231" y="176"/>
                  <a:pt x="230" y="194"/>
                </a:cubicBezTo>
                <a:close/>
                <a:moveTo>
                  <a:pt x="300" y="283"/>
                </a:moveTo>
                <a:cubicBezTo>
                  <a:pt x="300" y="293"/>
                  <a:pt x="300" y="300"/>
                  <a:pt x="291" y="300"/>
                </a:cubicBezTo>
                <a:lnTo>
                  <a:pt x="57" y="300"/>
                </a:lnTo>
                <a:cubicBezTo>
                  <a:pt x="48" y="300"/>
                  <a:pt x="34" y="293"/>
                  <a:pt x="34" y="283"/>
                </a:cubicBezTo>
                <a:lnTo>
                  <a:pt x="34" y="50"/>
                </a:lnTo>
                <a:cubicBezTo>
                  <a:pt x="34" y="41"/>
                  <a:pt x="48" y="33"/>
                  <a:pt x="57" y="33"/>
                </a:cubicBezTo>
                <a:lnTo>
                  <a:pt x="113" y="33"/>
                </a:lnTo>
                <a:cubicBezTo>
                  <a:pt x="120" y="33"/>
                  <a:pt x="125" y="37"/>
                  <a:pt x="128" y="43"/>
                </a:cubicBezTo>
                <a:lnTo>
                  <a:pt x="147" y="81"/>
                </a:lnTo>
                <a:cubicBezTo>
                  <a:pt x="153" y="93"/>
                  <a:pt x="164" y="100"/>
                  <a:pt x="177" y="100"/>
                </a:cubicBezTo>
                <a:lnTo>
                  <a:pt x="291" y="100"/>
                </a:lnTo>
                <a:cubicBezTo>
                  <a:pt x="300" y="100"/>
                  <a:pt x="300" y="108"/>
                  <a:pt x="300" y="117"/>
                </a:cubicBezTo>
                <a:lnTo>
                  <a:pt x="300" y="283"/>
                </a:lnTo>
                <a:close/>
                <a:moveTo>
                  <a:pt x="307" y="67"/>
                </a:moveTo>
                <a:lnTo>
                  <a:pt x="195" y="67"/>
                </a:lnTo>
                <a:cubicBezTo>
                  <a:pt x="182" y="67"/>
                  <a:pt x="170" y="60"/>
                  <a:pt x="165" y="48"/>
                </a:cubicBezTo>
                <a:lnTo>
                  <a:pt x="150" y="19"/>
                </a:lnTo>
                <a:cubicBezTo>
                  <a:pt x="144" y="7"/>
                  <a:pt x="133" y="0"/>
                  <a:pt x="120" y="0"/>
                </a:cubicBezTo>
                <a:lnTo>
                  <a:pt x="41" y="0"/>
                </a:lnTo>
                <a:cubicBezTo>
                  <a:pt x="22" y="0"/>
                  <a:pt x="0" y="15"/>
                  <a:pt x="0" y="33"/>
                </a:cubicBezTo>
                <a:lnTo>
                  <a:pt x="0" y="300"/>
                </a:lnTo>
                <a:cubicBezTo>
                  <a:pt x="0" y="319"/>
                  <a:pt x="22" y="333"/>
                  <a:pt x="41" y="333"/>
                </a:cubicBezTo>
                <a:lnTo>
                  <a:pt x="307" y="333"/>
                </a:lnTo>
                <a:cubicBezTo>
                  <a:pt x="326" y="333"/>
                  <a:pt x="334" y="319"/>
                  <a:pt x="334" y="300"/>
                </a:cubicBezTo>
                <a:lnTo>
                  <a:pt x="334" y="100"/>
                </a:lnTo>
                <a:cubicBezTo>
                  <a:pt x="334" y="82"/>
                  <a:pt x="326" y="67"/>
                  <a:pt x="307" y="67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45">
            <a:extLst>
              <a:ext uri="{FF2B5EF4-FFF2-40B4-BE49-F238E27FC236}">
                <a16:creationId xmlns:a16="http://schemas.microsoft.com/office/drawing/2014/main" id="{F6394CDC-B67A-4F1C-8AE3-9810A573757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32576" y="4122738"/>
            <a:ext cx="250825" cy="254000"/>
          </a:xfrm>
          <a:custGeom>
            <a:avLst/>
            <a:gdLst>
              <a:gd name="T0" fmla="*/ 197 w 333"/>
              <a:gd name="T1" fmla="*/ 263 h 333"/>
              <a:gd name="T2" fmla="*/ 221 w 333"/>
              <a:gd name="T3" fmla="*/ 240 h 333"/>
              <a:gd name="T4" fmla="*/ 248 w 333"/>
              <a:gd name="T5" fmla="*/ 267 h 333"/>
              <a:gd name="T6" fmla="*/ 224 w 333"/>
              <a:gd name="T7" fmla="*/ 290 h 333"/>
              <a:gd name="T8" fmla="*/ 197 w 333"/>
              <a:gd name="T9" fmla="*/ 263 h 333"/>
              <a:gd name="T10" fmla="*/ 185 w 333"/>
              <a:gd name="T11" fmla="*/ 189 h 333"/>
              <a:gd name="T12" fmla="*/ 152 w 333"/>
              <a:gd name="T13" fmla="*/ 223 h 333"/>
              <a:gd name="T14" fmla="*/ 118 w 333"/>
              <a:gd name="T15" fmla="*/ 189 h 333"/>
              <a:gd name="T16" fmla="*/ 152 w 333"/>
              <a:gd name="T17" fmla="*/ 156 h 333"/>
              <a:gd name="T18" fmla="*/ 185 w 333"/>
              <a:gd name="T19" fmla="*/ 189 h 333"/>
              <a:gd name="T20" fmla="*/ 85 w 333"/>
              <a:gd name="T21" fmla="*/ 189 h 333"/>
              <a:gd name="T22" fmla="*/ 152 w 333"/>
              <a:gd name="T23" fmla="*/ 256 h 333"/>
              <a:gd name="T24" fmla="*/ 218 w 333"/>
              <a:gd name="T25" fmla="*/ 189 h 333"/>
              <a:gd name="T26" fmla="*/ 152 w 333"/>
              <a:gd name="T27" fmla="*/ 123 h 333"/>
              <a:gd name="T28" fmla="*/ 85 w 333"/>
              <a:gd name="T29" fmla="*/ 189 h 333"/>
              <a:gd name="T30" fmla="*/ 300 w 333"/>
              <a:gd name="T31" fmla="*/ 300 h 333"/>
              <a:gd name="T32" fmla="*/ 33 w 333"/>
              <a:gd name="T33" fmla="*/ 300 h 333"/>
              <a:gd name="T34" fmla="*/ 33 w 333"/>
              <a:gd name="T35" fmla="*/ 33 h 333"/>
              <a:gd name="T36" fmla="*/ 123 w 333"/>
              <a:gd name="T37" fmla="*/ 33 h 333"/>
              <a:gd name="T38" fmla="*/ 156 w 333"/>
              <a:gd name="T39" fmla="*/ 100 h 333"/>
              <a:gd name="T40" fmla="*/ 300 w 333"/>
              <a:gd name="T41" fmla="*/ 100 h 333"/>
              <a:gd name="T42" fmla="*/ 300 w 333"/>
              <a:gd name="T43" fmla="*/ 300 h 333"/>
              <a:gd name="T44" fmla="*/ 173 w 333"/>
              <a:gd name="T45" fmla="*/ 67 h 333"/>
              <a:gd name="T46" fmla="*/ 140 w 333"/>
              <a:gd name="T47" fmla="*/ 0 h 333"/>
              <a:gd name="T48" fmla="*/ 0 w 333"/>
              <a:gd name="T49" fmla="*/ 0 h 333"/>
              <a:gd name="T50" fmla="*/ 0 w 333"/>
              <a:gd name="T51" fmla="*/ 333 h 333"/>
              <a:gd name="T52" fmla="*/ 333 w 333"/>
              <a:gd name="T53" fmla="*/ 333 h 333"/>
              <a:gd name="T54" fmla="*/ 333 w 333"/>
              <a:gd name="T55" fmla="*/ 67 h 333"/>
              <a:gd name="T56" fmla="*/ 173 w 333"/>
              <a:gd name="T57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3" h="333">
                <a:moveTo>
                  <a:pt x="197" y="263"/>
                </a:moveTo>
                <a:lnTo>
                  <a:pt x="221" y="240"/>
                </a:lnTo>
                <a:lnTo>
                  <a:pt x="248" y="267"/>
                </a:lnTo>
                <a:lnTo>
                  <a:pt x="224" y="290"/>
                </a:lnTo>
                <a:lnTo>
                  <a:pt x="197" y="263"/>
                </a:lnTo>
                <a:close/>
                <a:moveTo>
                  <a:pt x="185" y="189"/>
                </a:moveTo>
                <a:cubicBezTo>
                  <a:pt x="185" y="208"/>
                  <a:pt x="170" y="223"/>
                  <a:pt x="152" y="223"/>
                </a:cubicBezTo>
                <a:cubicBezTo>
                  <a:pt x="133" y="223"/>
                  <a:pt x="118" y="208"/>
                  <a:pt x="118" y="189"/>
                </a:cubicBezTo>
                <a:cubicBezTo>
                  <a:pt x="118" y="171"/>
                  <a:pt x="133" y="156"/>
                  <a:pt x="152" y="156"/>
                </a:cubicBezTo>
                <a:cubicBezTo>
                  <a:pt x="170" y="156"/>
                  <a:pt x="185" y="171"/>
                  <a:pt x="185" y="189"/>
                </a:cubicBezTo>
                <a:close/>
                <a:moveTo>
                  <a:pt x="85" y="189"/>
                </a:moveTo>
                <a:cubicBezTo>
                  <a:pt x="85" y="226"/>
                  <a:pt x="115" y="256"/>
                  <a:pt x="152" y="256"/>
                </a:cubicBezTo>
                <a:cubicBezTo>
                  <a:pt x="188" y="256"/>
                  <a:pt x="218" y="226"/>
                  <a:pt x="218" y="189"/>
                </a:cubicBezTo>
                <a:cubicBezTo>
                  <a:pt x="218" y="153"/>
                  <a:pt x="188" y="123"/>
                  <a:pt x="152" y="123"/>
                </a:cubicBezTo>
                <a:cubicBezTo>
                  <a:pt x="115" y="123"/>
                  <a:pt x="85" y="153"/>
                  <a:pt x="85" y="189"/>
                </a:cubicBez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123" y="33"/>
                </a:lnTo>
                <a:lnTo>
                  <a:pt x="156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173" y="67"/>
                </a:moveTo>
                <a:lnTo>
                  <a:pt x="140" y="0"/>
                </a:lnTo>
                <a:lnTo>
                  <a:pt x="0" y="0"/>
                </a:lnTo>
                <a:lnTo>
                  <a:pt x="0" y="333"/>
                </a:lnTo>
                <a:lnTo>
                  <a:pt x="333" y="333"/>
                </a:lnTo>
                <a:lnTo>
                  <a:pt x="333" y="67"/>
                </a:lnTo>
                <a:lnTo>
                  <a:pt x="173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46">
            <a:extLst>
              <a:ext uri="{FF2B5EF4-FFF2-40B4-BE49-F238E27FC236}">
                <a16:creationId xmlns:a16="http://schemas.microsoft.com/office/drawing/2014/main" id="{ED940667-B694-4EAB-9062-6644FCAF662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29338" y="4122738"/>
            <a:ext cx="250825" cy="254000"/>
          </a:xfrm>
          <a:custGeom>
            <a:avLst/>
            <a:gdLst>
              <a:gd name="T0" fmla="*/ 221 w 333"/>
              <a:gd name="T1" fmla="*/ 240 h 333"/>
              <a:gd name="T2" fmla="*/ 248 w 333"/>
              <a:gd name="T3" fmla="*/ 267 h 333"/>
              <a:gd name="T4" fmla="*/ 224 w 333"/>
              <a:gd name="T5" fmla="*/ 290 h 333"/>
              <a:gd name="T6" fmla="*/ 197 w 333"/>
              <a:gd name="T7" fmla="*/ 263 h 333"/>
              <a:gd name="T8" fmla="*/ 221 w 333"/>
              <a:gd name="T9" fmla="*/ 240 h 333"/>
              <a:gd name="T10" fmla="*/ 152 w 333"/>
              <a:gd name="T11" fmla="*/ 223 h 333"/>
              <a:gd name="T12" fmla="*/ 119 w 333"/>
              <a:gd name="T13" fmla="*/ 189 h 333"/>
              <a:gd name="T14" fmla="*/ 152 w 333"/>
              <a:gd name="T15" fmla="*/ 156 h 333"/>
              <a:gd name="T16" fmla="*/ 185 w 333"/>
              <a:gd name="T17" fmla="*/ 189 h 333"/>
              <a:gd name="T18" fmla="*/ 152 w 333"/>
              <a:gd name="T19" fmla="*/ 223 h 333"/>
              <a:gd name="T20" fmla="*/ 219 w 333"/>
              <a:gd name="T21" fmla="*/ 189 h 333"/>
              <a:gd name="T22" fmla="*/ 152 w 333"/>
              <a:gd name="T23" fmla="*/ 123 h 333"/>
              <a:gd name="T24" fmla="*/ 85 w 333"/>
              <a:gd name="T25" fmla="*/ 189 h 333"/>
              <a:gd name="T26" fmla="*/ 152 w 333"/>
              <a:gd name="T27" fmla="*/ 256 h 333"/>
              <a:gd name="T28" fmla="*/ 219 w 333"/>
              <a:gd name="T29" fmla="*/ 189 h 333"/>
              <a:gd name="T30" fmla="*/ 300 w 333"/>
              <a:gd name="T31" fmla="*/ 283 h 333"/>
              <a:gd name="T32" fmla="*/ 290 w 333"/>
              <a:gd name="T33" fmla="*/ 300 h 333"/>
              <a:gd name="T34" fmla="*/ 57 w 333"/>
              <a:gd name="T35" fmla="*/ 300 h 333"/>
              <a:gd name="T36" fmla="*/ 33 w 333"/>
              <a:gd name="T37" fmla="*/ 283 h 333"/>
              <a:gd name="T38" fmla="*/ 33 w 333"/>
              <a:gd name="T39" fmla="*/ 50 h 333"/>
              <a:gd name="T40" fmla="*/ 57 w 333"/>
              <a:gd name="T41" fmla="*/ 33 h 333"/>
              <a:gd name="T42" fmla="*/ 113 w 333"/>
              <a:gd name="T43" fmla="*/ 33 h 333"/>
              <a:gd name="T44" fmla="*/ 128 w 333"/>
              <a:gd name="T45" fmla="*/ 43 h 333"/>
              <a:gd name="T46" fmla="*/ 147 w 333"/>
              <a:gd name="T47" fmla="*/ 81 h 333"/>
              <a:gd name="T48" fmla="*/ 177 w 333"/>
              <a:gd name="T49" fmla="*/ 100 h 333"/>
              <a:gd name="T50" fmla="*/ 290 w 333"/>
              <a:gd name="T51" fmla="*/ 100 h 333"/>
              <a:gd name="T52" fmla="*/ 300 w 333"/>
              <a:gd name="T53" fmla="*/ 117 h 333"/>
              <a:gd name="T54" fmla="*/ 300 w 333"/>
              <a:gd name="T55" fmla="*/ 283 h 333"/>
              <a:gd name="T56" fmla="*/ 307 w 333"/>
              <a:gd name="T57" fmla="*/ 67 h 333"/>
              <a:gd name="T58" fmla="*/ 194 w 333"/>
              <a:gd name="T59" fmla="*/ 67 h 333"/>
              <a:gd name="T60" fmla="*/ 164 w 333"/>
              <a:gd name="T61" fmla="*/ 48 h 333"/>
              <a:gd name="T62" fmla="*/ 149 w 333"/>
              <a:gd name="T63" fmla="*/ 19 h 333"/>
              <a:gd name="T64" fmla="*/ 120 w 333"/>
              <a:gd name="T65" fmla="*/ 0 h 333"/>
              <a:gd name="T66" fmla="*/ 40 w 333"/>
              <a:gd name="T67" fmla="*/ 0 h 333"/>
              <a:gd name="T68" fmla="*/ 0 w 333"/>
              <a:gd name="T69" fmla="*/ 33 h 333"/>
              <a:gd name="T70" fmla="*/ 0 w 333"/>
              <a:gd name="T71" fmla="*/ 300 h 333"/>
              <a:gd name="T72" fmla="*/ 40 w 333"/>
              <a:gd name="T73" fmla="*/ 333 h 333"/>
              <a:gd name="T74" fmla="*/ 307 w 333"/>
              <a:gd name="T75" fmla="*/ 333 h 333"/>
              <a:gd name="T76" fmla="*/ 333 w 333"/>
              <a:gd name="T77" fmla="*/ 300 h 333"/>
              <a:gd name="T78" fmla="*/ 333 w 333"/>
              <a:gd name="T79" fmla="*/ 100 h 333"/>
              <a:gd name="T80" fmla="*/ 307 w 333"/>
              <a:gd name="T81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3">
                <a:moveTo>
                  <a:pt x="221" y="240"/>
                </a:moveTo>
                <a:lnTo>
                  <a:pt x="248" y="267"/>
                </a:lnTo>
                <a:lnTo>
                  <a:pt x="224" y="290"/>
                </a:lnTo>
                <a:lnTo>
                  <a:pt x="197" y="263"/>
                </a:lnTo>
                <a:lnTo>
                  <a:pt x="221" y="240"/>
                </a:lnTo>
                <a:close/>
                <a:moveTo>
                  <a:pt x="152" y="223"/>
                </a:moveTo>
                <a:cubicBezTo>
                  <a:pt x="133" y="223"/>
                  <a:pt x="119" y="208"/>
                  <a:pt x="119" y="189"/>
                </a:cubicBezTo>
                <a:cubicBezTo>
                  <a:pt x="119" y="171"/>
                  <a:pt x="133" y="156"/>
                  <a:pt x="152" y="156"/>
                </a:cubicBezTo>
                <a:cubicBezTo>
                  <a:pt x="170" y="156"/>
                  <a:pt x="185" y="171"/>
                  <a:pt x="185" y="189"/>
                </a:cubicBezTo>
                <a:cubicBezTo>
                  <a:pt x="185" y="208"/>
                  <a:pt x="170" y="223"/>
                  <a:pt x="152" y="223"/>
                </a:cubicBezTo>
                <a:close/>
                <a:moveTo>
                  <a:pt x="219" y="189"/>
                </a:moveTo>
                <a:cubicBezTo>
                  <a:pt x="219" y="153"/>
                  <a:pt x="189" y="123"/>
                  <a:pt x="152" y="123"/>
                </a:cubicBezTo>
                <a:cubicBezTo>
                  <a:pt x="115" y="123"/>
                  <a:pt x="85" y="153"/>
                  <a:pt x="85" y="189"/>
                </a:cubicBezTo>
                <a:cubicBezTo>
                  <a:pt x="85" y="226"/>
                  <a:pt x="115" y="256"/>
                  <a:pt x="152" y="256"/>
                </a:cubicBezTo>
                <a:cubicBezTo>
                  <a:pt x="189" y="256"/>
                  <a:pt x="219" y="226"/>
                  <a:pt x="219" y="189"/>
                </a:cubicBezTo>
                <a:close/>
                <a:moveTo>
                  <a:pt x="300" y="283"/>
                </a:moveTo>
                <a:cubicBezTo>
                  <a:pt x="300" y="293"/>
                  <a:pt x="299" y="300"/>
                  <a:pt x="290" y="300"/>
                </a:cubicBezTo>
                <a:lnTo>
                  <a:pt x="57" y="300"/>
                </a:lnTo>
                <a:cubicBezTo>
                  <a:pt x="48" y="300"/>
                  <a:pt x="33" y="293"/>
                  <a:pt x="33" y="283"/>
                </a:cubicBezTo>
                <a:lnTo>
                  <a:pt x="33" y="50"/>
                </a:lnTo>
                <a:cubicBezTo>
                  <a:pt x="33" y="41"/>
                  <a:pt x="48" y="33"/>
                  <a:pt x="57" y="33"/>
                </a:cubicBezTo>
                <a:lnTo>
                  <a:pt x="113" y="33"/>
                </a:lnTo>
                <a:cubicBezTo>
                  <a:pt x="119" y="33"/>
                  <a:pt x="125" y="37"/>
                  <a:pt x="128" y="43"/>
                </a:cubicBezTo>
                <a:lnTo>
                  <a:pt x="147" y="81"/>
                </a:lnTo>
                <a:cubicBezTo>
                  <a:pt x="152" y="93"/>
                  <a:pt x="164" y="100"/>
                  <a:pt x="177" y="100"/>
                </a:cubicBezTo>
                <a:lnTo>
                  <a:pt x="290" y="100"/>
                </a:lnTo>
                <a:cubicBezTo>
                  <a:pt x="299" y="100"/>
                  <a:pt x="300" y="108"/>
                  <a:pt x="300" y="117"/>
                </a:cubicBezTo>
                <a:lnTo>
                  <a:pt x="300" y="283"/>
                </a:lnTo>
                <a:close/>
                <a:moveTo>
                  <a:pt x="307" y="67"/>
                </a:moveTo>
                <a:lnTo>
                  <a:pt x="194" y="67"/>
                </a:lnTo>
                <a:cubicBezTo>
                  <a:pt x="182" y="67"/>
                  <a:pt x="170" y="60"/>
                  <a:pt x="164" y="48"/>
                </a:cubicBezTo>
                <a:lnTo>
                  <a:pt x="149" y="19"/>
                </a:lnTo>
                <a:cubicBezTo>
                  <a:pt x="144" y="7"/>
                  <a:pt x="132" y="0"/>
                  <a:pt x="120" y="0"/>
                </a:cubicBezTo>
                <a:lnTo>
                  <a:pt x="40" y="0"/>
                </a:lnTo>
                <a:cubicBezTo>
                  <a:pt x="22" y="0"/>
                  <a:pt x="0" y="15"/>
                  <a:pt x="0" y="33"/>
                </a:cubicBezTo>
                <a:lnTo>
                  <a:pt x="0" y="300"/>
                </a:lnTo>
                <a:cubicBezTo>
                  <a:pt x="0" y="319"/>
                  <a:pt x="22" y="333"/>
                  <a:pt x="40" y="333"/>
                </a:cubicBezTo>
                <a:lnTo>
                  <a:pt x="307" y="333"/>
                </a:lnTo>
                <a:cubicBezTo>
                  <a:pt x="325" y="333"/>
                  <a:pt x="333" y="319"/>
                  <a:pt x="333" y="300"/>
                </a:cubicBezTo>
                <a:lnTo>
                  <a:pt x="333" y="100"/>
                </a:lnTo>
                <a:cubicBezTo>
                  <a:pt x="333" y="82"/>
                  <a:pt x="325" y="67"/>
                  <a:pt x="307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47">
            <a:extLst>
              <a:ext uri="{FF2B5EF4-FFF2-40B4-BE49-F238E27FC236}">
                <a16:creationId xmlns:a16="http://schemas.microsoft.com/office/drawing/2014/main" id="{06F99B7B-4E9F-4DFB-B241-1F8BAC81FE6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55301" y="3616326"/>
            <a:ext cx="250825" cy="254000"/>
          </a:xfrm>
          <a:custGeom>
            <a:avLst/>
            <a:gdLst>
              <a:gd name="T0" fmla="*/ 152 w 333"/>
              <a:gd name="T1" fmla="*/ 156 h 334"/>
              <a:gd name="T2" fmla="*/ 185 w 333"/>
              <a:gd name="T3" fmla="*/ 190 h 334"/>
              <a:gd name="T4" fmla="*/ 152 w 333"/>
              <a:gd name="T5" fmla="*/ 223 h 334"/>
              <a:gd name="T6" fmla="*/ 119 w 333"/>
              <a:gd name="T7" fmla="*/ 190 h 334"/>
              <a:gd name="T8" fmla="*/ 152 w 333"/>
              <a:gd name="T9" fmla="*/ 156 h 334"/>
              <a:gd name="T10" fmla="*/ 85 w 333"/>
              <a:gd name="T11" fmla="*/ 190 h 334"/>
              <a:gd name="T12" fmla="*/ 152 w 333"/>
              <a:gd name="T13" fmla="*/ 256 h 334"/>
              <a:gd name="T14" fmla="*/ 182 w 333"/>
              <a:gd name="T15" fmla="*/ 249 h 334"/>
              <a:gd name="T16" fmla="*/ 224 w 333"/>
              <a:gd name="T17" fmla="*/ 291 h 334"/>
              <a:gd name="T18" fmla="*/ 248 w 333"/>
              <a:gd name="T19" fmla="*/ 267 h 334"/>
              <a:gd name="T20" fmla="*/ 207 w 333"/>
              <a:gd name="T21" fmla="*/ 227 h 334"/>
              <a:gd name="T22" fmla="*/ 219 w 333"/>
              <a:gd name="T23" fmla="*/ 190 h 334"/>
              <a:gd name="T24" fmla="*/ 152 w 333"/>
              <a:gd name="T25" fmla="*/ 123 h 334"/>
              <a:gd name="T26" fmla="*/ 85 w 333"/>
              <a:gd name="T27" fmla="*/ 190 h 334"/>
              <a:gd name="T28" fmla="*/ 300 w 333"/>
              <a:gd name="T29" fmla="*/ 300 h 334"/>
              <a:gd name="T30" fmla="*/ 33 w 333"/>
              <a:gd name="T31" fmla="*/ 300 h 334"/>
              <a:gd name="T32" fmla="*/ 33 w 333"/>
              <a:gd name="T33" fmla="*/ 34 h 334"/>
              <a:gd name="T34" fmla="*/ 133 w 333"/>
              <a:gd name="T35" fmla="*/ 34 h 334"/>
              <a:gd name="T36" fmla="*/ 133 w 333"/>
              <a:gd name="T37" fmla="*/ 100 h 334"/>
              <a:gd name="T38" fmla="*/ 300 w 333"/>
              <a:gd name="T39" fmla="*/ 100 h 334"/>
              <a:gd name="T40" fmla="*/ 300 w 333"/>
              <a:gd name="T41" fmla="*/ 300 h 334"/>
              <a:gd name="T42" fmla="*/ 167 w 333"/>
              <a:gd name="T43" fmla="*/ 67 h 334"/>
              <a:gd name="T44" fmla="*/ 167 w 333"/>
              <a:gd name="T45" fmla="*/ 0 h 334"/>
              <a:gd name="T46" fmla="*/ 0 w 333"/>
              <a:gd name="T47" fmla="*/ 0 h 334"/>
              <a:gd name="T48" fmla="*/ 0 w 333"/>
              <a:gd name="T49" fmla="*/ 334 h 334"/>
              <a:gd name="T50" fmla="*/ 333 w 333"/>
              <a:gd name="T51" fmla="*/ 334 h 334"/>
              <a:gd name="T52" fmla="*/ 333 w 333"/>
              <a:gd name="T53" fmla="*/ 67 h 334"/>
              <a:gd name="T54" fmla="*/ 167 w 333"/>
              <a:gd name="T55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3" h="334">
                <a:moveTo>
                  <a:pt x="152" y="156"/>
                </a:moveTo>
                <a:cubicBezTo>
                  <a:pt x="170" y="156"/>
                  <a:pt x="185" y="171"/>
                  <a:pt x="185" y="190"/>
                </a:cubicBezTo>
                <a:cubicBezTo>
                  <a:pt x="185" y="208"/>
                  <a:pt x="170" y="223"/>
                  <a:pt x="152" y="223"/>
                </a:cubicBezTo>
                <a:cubicBezTo>
                  <a:pt x="133" y="223"/>
                  <a:pt x="119" y="208"/>
                  <a:pt x="119" y="190"/>
                </a:cubicBezTo>
                <a:cubicBezTo>
                  <a:pt x="119" y="171"/>
                  <a:pt x="133" y="156"/>
                  <a:pt x="152" y="156"/>
                </a:cubicBezTo>
                <a:close/>
                <a:moveTo>
                  <a:pt x="85" y="190"/>
                </a:moveTo>
                <a:cubicBezTo>
                  <a:pt x="85" y="227"/>
                  <a:pt x="115" y="256"/>
                  <a:pt x="152" y="256"/>
                </a:cubicBezTo>
                <a:cubicBezTo>
                  <a:pt x="163" y="256"/>
                  <a:pt x="173" y="254"/>
                  <a:pt x="182" y="249"/>
                </a:cubicBezTo>
                <a:lnTo>
                  <a:pt x="224" y="291"/>
                </a:lnTo>
                <a:lnTo>
                  <a:pt x="248" y="267"/>
                </a:lnTo>
                <a:lnTo>
                  <a:pt x="207" y="227"/>
                </a:lnTo>
                <a:cubicBezTo>
                  <a:pt x="214" y="216"/>
                  <a:pt x="219" y="203"/>
                  <a:pt x="219" y="190"/>
                </a:cubicBezTo>
                <a:cubicBezTo>
                  <a:pt x="219" y="153"/>
                  <a:pt x="189" y="123"/>
                  <a:pt x="152" y="123"/>
                </a:cubicBezTo>
                <a:cubicBezTo>
                  <a:pt x="115" y="123"/>
                  <a:pt x="85" y="153"/>
                  <a:pt x="85" y="190"/>
                </a:cubicBez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4"/>
                </a:lnTo>
                <a:lnTo>
                  <a:pt x="133" y="34"/>
                </a:lnTo>
                <a:lnTo>
                  <a:pt x="133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167" y="67"/>
                </a:moveTo>
                <a:lnTo>
                  <a:pt x="167" y="0"/>
                </a:lnTo>
                <a:lnTo>
                  <a:pt x="0" y="0"/>
                </a:lnTo>
                <a:lnTo>
                  <a:pt x="0" y="334"/>
                </a:lnTo>
                <a:lnTo>
                  <a:pt x="333" y="334"/>
                </a:lnTo>
                <a:lnTo>
                  <a:pt x="333" y="67"/>
                </a:lnTo>
                <a:lnTo>
                  <a:pt x="167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48">
            <a:extLst>
              <a:ext uri="{FF2B5EF4-FFF2-40B4-BE49-F238E27FC236}">
                <a16:creationId xmlns:a16="http://schemas.microsoft.com/office/drawing/2014/main" id="{747F9C63-F5B3-4280-B1D1-B1C8C41F5CD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52063" y="3616326"/>
            <a:ext cx="252413" cy="254000"/>
          </a:xfrm>
          <a:custGeom>
            <a:avLst/>
            <a:gdLst>
              <a:gd name="T0" fmla="*/ 119 w 334"/>
              <a:gd name="T1" fmla="*/ 190 h 334"/>
              <a:gd name="T2" fmla="*/ 152 w 334"/>
              <a:gd name="T3" fmla="*/ 156 h 334"/>
              <a:gd name="T4" fmla="*/ 186 w 334"/>
              <a:gd name="T5" fmla="*/ 190 h 334"/>
              <a:gd name="T6" fmla="*/ 152 w 334"/>
              <a:gd name="T7" fmla="*/ 223 h 334"/>
              <a:gd name="T8" fmla="*/ 119 w 334"/>
              <a:gd name="T9" fmla="*/ 190 h 334"/>
              <a:gd name="T10" fmla="*/ 219 w 334"/>
              <a:gd name="T11" fmla="*/ 190 h 334"/>
              <a:gd name="T12" fmla="*/ 152 w 334"/>
              <a:gd name="T13" fmla="*/ 123 h 334"/>
              <a:gd name="T14" fmla="*/ 86 w 334"/>
              <a:gd name="T15" fmla="*/ 190 h 334"/>
              <a:gd name="T16" fmla="*/ 152 w 334"/>
              <a:gd name="T17" fmla="*/ 256 h 334"/>
              <a:gd name="T18" fmla="*/ 183 w 334"/>
              <a:gd name="T19" fmla="*/ 249 h 334"/>
              <a:gd name="T20" fmla="*/ 225 w 334"/>
              <a:gd name="T21" fmla="*/ 291 h 334"/>
              <a:gd name="T22" fmla="*/ 248 w 334"/>
              <a:gd name="T23" fmla="*/ 267 h 334"/>
              <a:gd name="T24" fmla="*/ 208 w 334"/>
              <a:gd name="T25" fmla="*/ 227 h 334"/>
              <a:gd name="T26" fmla="*/ 219 w 334"/>
              <a:gd name="T27" fmla="*/ 190 h 334"/>
              <a:gd name="T28" fmla="*/ 300 w 334"/>
              <a:gd name="T29" fmla="*/ 284 h 334"/>
              <a:gd name="T30" fmla="*/ 287 w 334"/>
              <a:gd name="T31" fmla="*/ 300 h 334"/>
              <a:gd name="T32" fmla="*/ 54 w 334"/>
              <a:gd name="T33" fmla="*/ 300 h 334"/>
              <a:gd name="T34" fmla="*/ 34 w 334"/>
              <a:gd name="T35" fmla="*/ 284 h 334"/>
              <a:gd name="T36" fmla="*/ 34 w 334"/>
              <a:gd name="T37" fmla="*/ 50 h 334"/>
              <a:gd name="T38" fmla="*/ 54 w 334"/>
              <a:gd name="T39" fmla="*/ 34 h 334"/>
              <a:gd name="T40" fmla="*/ 120 w 334"/>
              <a:gd name="T41" fmla="*/ 34 h 334"/>
              <a:gd name="T42" fmla="*/ 134 w 334"/>
              <a:gd name="T43" fmla="*/ 50 h 334"/>
              <a:gd name="T44" fmla="*/ 134 w 334"/>
              <a:gd name="T45" fmla="*/ 67 h 334"/>
              <a:gd name="T46" fmla="*/ 170 w 334"/>
              <a:gd name="T47" fmla="*/ 100 h 334"/>
              <a:gd name="T48" fmla="*/ 287 w 334"/>
              <a:gd name="T49" fmla="*/ 100 h 334"/>
              <a:gd name="T50" fmla="*/ 300 w 334"/>
              <a:gd name="T51" fmla="*/ 117 h 334"/>
              <a:gd name="T52" fmla="*/ 300 w 334"/>
              <a:gd name="T53" fmla="*/ 284 h 334"/>
              <a:gd name="T54" fmla="*/ 304 w 334"/>
              <a:gd name="T55" fmla="*/ 67 h 334"/>
              <a:gd name="T56" fmla="*/ 187 w 334"/>
              <a:gd name="T57" fmla="*/ 67 h 334"/>
              <a:gd name="T58" fmla="*/ 167 w 334"/>
              <a:gd name="T59" fmla="*/ 50 h 334"/>
              <a:gd name="T60" fmla="*/ 167 w 334"/>
              <a:gd name="T61" fmla="*/ 34 h 334"/>
              <a:gd name="T62" fmla="*/ 137 w 334"/>
              <a:gd name="T63" fmla="*/ 0 h 334"/>
              <a:gd name="T64" fmla="*/ 37 w 334"/>
              <a:gd name="T65" fmla="*/ 0 h 334"/>
              <a:gd name="T66" fmla="*/ 0 w 334"/>
              <a:gd name="T67" fmla="*/ 34 h 334"/>
              <a:gd name="T68" fmla="*/ 0 w 334"/>
              <a:gd name="T69" fmla="*/ 300 h 334"/>
              <a:gd name="T70" fmla="*/ 37 w 334"/>
              <a:gd name="T71" fmla="*/ 334 h 334"/>
              <a:gd name="T72" fmla="*/ 304 w 334"/>
              <a:gd name="T73" fmla="*/ 334 h 334"/>
              <a:gd name="T74" fmla="*/ 334 w 334"/>
              <a:gd name="T75" fmla="*/ 300 h 334"/>
              <a:gd name="T76" fmla="*/ 334 w 334"/>
              <a:gd name="T77" fmla="*/ 100 h 334"/>
              <a:gd name="T78" fmla="*/ 304 w 334"/>
              <a:gd name="T79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4" h="334">
                <a:moveTo>
                  <a:pt x="119" y="190"/>
                </a:moveTo>
                <a:cubicBezTo>
                  <a:pt x="119" y="171"/>
                  <a:pt x="134" y="156"/>
                  <a:pt x="152" y="156"/>
                </a:cubicBezTo>
                <a:cubicBezTo>
                  <a:pt x="171" y="156"/>
                  <a:pt x="186" y="171"/>
                  <a:pt x="186" y="190"/>
                </a:cubicBezTo>
                <a:cubicBezTo>
                  <a:pt x="186" y="208"/>
                  <a:pt x="171" y="223"/>
                  <a:pt x="152" y="223"/>
                </a:cubicBezTo>
                <a:cubicBezTo>
                  <a:pt x="134" y="223"/>
                  <a:pt x="119" y="208"/>
                  <a:pt x="119" y="190"/>
                </a:cubicBezTo>
                <a:close/>
                <a:moveTo>
                  <a:pt x="219" y="190"/>
                </a:moveTo>
                <a:cubicBezTo>
                  <a:pt x="219" y="153"/>
                  <a:pt x="189" y="123"/>
                  <a:pt x="152" y="123"/>
                </a:cubicBezTo>
                <a:cubicBezTo>
                  <a:pt x="115" y="123"/>
                  <a:pt x="86" y="153"/>
                  <a:pt x="86" y="190"/>
                </a:cubicBezTo>
                <a:cubicBezTo>
                  <a:pt x="86" y="227"/>
                  <a:pt x="115" y="256"/>
                  <a:pt x="152" y="256"/>
                </a:cubicBezTo>
                <a:cubicBezTo>
                  <a:pt x="163" y="256"/>
                  <a:pt x="174" y="254"/>
                  <a:pt x="183" y="249"/>
                </a:cubicBezTo>
                <a:lnTo>
                  <a:pt x="225" y="291"/>
                </a:lnTo>
                <a:lnTo>
                  <a:pt x="248" y="267"/>
                </a:lnTo>
                <a:lnTo>
                  <a:pt x="208" y="227"/>
                </a:lnTo>
                <a:cubicBezTo>
                  <a:pt x="215" y="216"/>
                  <a:pt x="219" y="203"/>
                  <a:pt x="219" y="190"/>
                </a:cubicBezTo>
                <a:close/>
                <a:moveTo>
                  <a:pt x="300" y="284"/>
                </a:moveTo>
                <a:cubicBezTo>
                  <a:pt x="300" y="293"/>
                  <a:pt x="296" y="300"/>
                  <a:pt x="287" y="300"/>
                </a:cubicBezTo>
                <a:lnTo>
                  <a:pt x="54" y="300"/>
                </a:lnTo>
                <a:cubicBezTo>
                  <a:pt x="44" y="300"/>
                  <a:pt x="34" y="293"/>
                  <a:pt x="34" y="284"/>
                </a:cubicBezTo>
                <a:lnTo>
                  <a:pt x="34" y="50"/>
                </a:lnTo>
                <a:cubicBezTo>
                  <a:pt x="34" y="41"/>
                  <a:pt x="44" y="34"/>
                  <a:pt x="54" y="34"/>
                </a:cubicBezTo>
                <a:lnTo>
                  <a:pt x="120" y="34"/>
                </a:lnTo>
                <a:cubicBezTo>
                  <a:pt x="129" y="34"/>
                  <a:pt x="134" y="41"/>
                  <a:pt x="134" y="50"/>
                </a:cubicBezTo>
                <a:lnTo>
                  <a:pt x="134" y="67"/>
                </a:lnTo>
                <a:cubicBezTo>
                  <a:pt x="134" y="86"/>
                  <a:pt x="152" y="100"/>
                  <a:pt x="170" y="100"/>
                </a:cubicBezTo>
                <a:lnTo>
                  <a:pt x="287" y="100"/>
                </a:lnTo>
                <a:cubicBezTo>
                  <a:pt x="296" y="100"/>
                  <a:pt x="300" y="108"/>
                  <a:pt x="300" y="117"/>
                </a:cubicBezTo>
                <a:lnTo>
                  <a:pt x="300" y="284"/>
                </a:lnTo>
                <a:close/>
                <a:moveTo>
                  <a:pt x="304" y="67"/>
                </a:moveTo>
                <a:lnTo>
                  <a:pt x="187" y="67"/>
                </a:lnTo>
                <a:cubicBezTo>
                  <a:pt x="178" y="67"/>
                  <a:pt x="167" y="60"/>
                  <a:pt x="167" y="50"/>
                </a:cubicBezTo>
                <a:lnTo>
                  <a:pt x="167" y="34"/>
                </a:lnTo>
                <a:cubicBezTo>
                  <a:pt x="167" y="15"/>
                  <a:pt x="155" y="0"/>
                  <a:pt x="137" y="0"/>
                </a:cubicBezTo>
                <a:lnTo>
                  <a:pt x="37" y="0"/>
                </a:lnTo>
                <a:cubicBezTo>
                  <a:pt x="18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8" y="334"/>
                  <a:pt x="37" y="334"/>
                </a:cubicBezTo>
                <a:lnTo>
                  <a:pt x="304" y="334"/>
                </a:lnTo>
                <a:cubicBezTo>
                  <a:pt x="322" y="334"/>
                  <a:pt x="334" y="319"/>
                  <a:pt x="334" y="300"/>
                </a:cubicBezTo>
                <a:lnTo>
                  <a:pt x="334" y="100"/>
                </a:lnTo>
                <a:cubicBezTo>
                  <a:pt x="334" y="82"/>
                  <a:pt x="322" y="67"/>
                  <a:pt x="304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49">
            <a:extLst>
              <a:ext uri="{FF2B5EF4-FFF2-40B4-BE49-F238E27FC236}">
                <a16:creationId xmlns:a16="http://schemas.microsoft.com/office/drawing/2014/main" id="{413BC79D-522A-4DBF-899A-F9E6839FD69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50413" y="3616326"/>
            <a:ext cx="250825" cy="254000"/>
          </a:xfrm>
          <a:custGeom>
            <a:avLst/>
            <a:gdLst>
              <a:gd name="T0" fmla="*/ 200 w 333"/>
              <a:gd name="T1" fmla="*/ 167 h 334"/>
              <a:gd name="T2" fmla="*/ 216 w 333"/>
              <a:gd name="T3" fmla="*/ 150 h 334"/>
              <a:gd name="T4" fmla="*/ 233 w 333"/>
              <a:gd name="T5" fmla="*/ 167 h 334"/>
              <a:gd name="T6" fmla="*/ 216 w 333"/>
              <a:gd name="T7" fmla="*/ 184 h 334"/>
              <a:gd name="T8" fmla="*/ 200 w 333"/>
              <a:gd name="T9" fmla="*/ 167 h 334"/>
              <a:gd name="T10" fmla="*/ 66 w 333"/>
              <a:gd name="T11" fmla="*/ 267 h 334"/>
              <a:gd name="T12" fmla="*/ 142 w 333"/>
              <a:gd name="T13" fmla="*/ 167 h 334"/>
              <a:gd name="T14" fmla="*/ 189 w 333"/>
              <a:gd name="T15" fmla="*/ 234 h 334"/>
              <a:gd name="T16" fmla="*/ 212 w 333"/>
              <a:gd name="T17" fmla="*/ 200 h 334"/>
              <a:gd name="T18" fmla="*/ 266 w 333"/>
              <a:gd name="T19" fmla="*/ 267 h 334"/>
              <a:gd name="T20" fmla="*/ 66 w 333"/>
              <a:gd name="T21" fmla="*/ 267 h 334"/>
              <a:gd name="T22" fmla="*/ 300 w 333"/>
              <a:gd name="T23" fmla="*/ 300 h 334"/>
              <a:gd name="T24" fmla="*/ 33 w 333"/>
              <a:gd name="T25" fmla="*/ 300 h 334"/>
              <a:gd name="T26" fmla="*/ 33 w 333"/>
              <a:gd name="T27" fmla="*/ 34 h 334"/>
              <a:gd name="T28" fmla="*/ 133 w 333"/>
              <a:gd name="T29" fmla="*/ 34 h 334"/>
              <a:gd name="T30" fmla="*/ 133 w 333"/>
              <a:gd name="T31" fmla="*/ 100 h 334"/>
              <a:gd name="T32" fmla="*/ 300 w 333"/>
              <a:gd name="T33" fmla="*/ 100 h 334"/>
              <a:gd name="T34" fmla="*/ 300 w 333"/>
              <a:gd name="T35" fmla="*/ 300 h 334"/>
              <a:gd name="T36" fmla="*/ 166 w 333"/>
              <a:gd name="T37" fmla="*/ 67 h 334"/>
              <a:gd name="T38" fmla="*/ 166 w 333"/>
              <a:gd name="T39" fmla="*/ 0 h 334"/>
              <a:gd name="T40" fmla="*/ 0 w 333"/>
              <a:gd name="T41" fmla="*/ 0 h 334"/>
              <a:gd name="T42" fmla="*/ 0 w 333"/>
              <a:gd name="T43" fmla="*/ 334 h 334"/>
              <a:gd name="T44" fmla="*/ 333 w 333"/>
              <a:gd name="T45" fmla="*/ 334 h 334"/>
              <a:gd name="T46" fmla="*/ 333 w 333"/>
              <a:gd name="T47" fmla="*/ 67 h 334"/>
              <a:gd name="T48" fmla="*/ 166 w 333"/>
              <a:gd name="T49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4">
                <a:moveTo>
                  <a:pt x="200" y="167"/>
                </a:moveTo>
                <a:cubicBezTo>
                  <a:pt x="200" y="158"/>
                  <a:pt x="207" y="150"/>
                  <a:pt x="216" y="150"/>
                </a:cubicBezTo>
                <a:cubicBezTo>
                  <a:pt x="225" y="150"/>
                  <a:pt x="233" y="158"/>
                  <a:pt x="233" y="167"/>
                </a:cubicBezTo>
                <a:cubicBezTo>
                  <a:pt x="233" y="176"/>
                  <a:pt x="225" y="184"/>
                  <a:pt x="216" y="184"/>
                </a:cubicBezTo>
                <a:cubicBezTo>
                  <a:pt x="207" y="184"/>
                  <a:pt x="200" y="176"/>
                  <a:pt x="200" y="167"/>
                </a:cubicBezTo>
                <a:close/>
                <a:moveTo>
                  <a:pt x="66" y="267"/>
                </a:moveTo>
                <a:lnTo>
                  <a:pt x="142" y="167"/>
                </a:lnTo>
                <a:lnTo>
                  <a:pt x="189" y="234"/>
                </a:lnTo>
                <a:lnTo>
                  <a:pt x="212" y="200"/>
                </a:lnTo>
                <a:lnTo>
                  <a:pt x="266" y="267"/>
                </a:lnTo>
                <a:lnTo>
                  <a:pt x="66" y="267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4"/>
                </a:lnTo>
                <a:lnTo>
                  <a:pt x="133" y="34"/>
                </a:lnTo>
                <a:lnTo>
                  <a:pt x="133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166" y="67"/>
                </a:moveTo>
                <a:lnTo>
                  <a:pt x="166" y="0"/>
                </a:lnTo>
                <a:lnTo>
                  <a:pt x="0" y="0"/>
                </a:lnTo>
                <a:lnTo>
                  <a:pt x="0" y="334"/>
                </a:lnTo>
                <a:lnTo>
                  <a:pt x="333" y="334"/>
                </a:lnTo>
                <a:lnTo>
                  <a:pt x="333" y="67"/>
                </a:lnTo>
                <a:lnTo>
                  <a:pt x="166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50">
            <a:extLst>
              <a:ext uri="{FF2B5EF4-FFF2-40B4-BE49-F238E27FC236}">
                <a16:creationId xmlns:a16="http://schemas.microsoft.com/office/drawing/2014/main" id="{AA8812FA-CD9D-480F-890F-17F3A7A9CFA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47176" y="3616326"/>
            <a:ext cx="250825" cy="254000"/>
          </a:xfrm>
          <a:custGeom>
            <a:avLst/>
            <a:gdLst>
              <a:gd name="T0" fmla="*/ 200 w 333"/>
              <a:gd name="T1" fmla="*/ 167 h 334"/>
              <a:gd name="T2" fmla="*/ 217 w 333"/>
              <a:gd name="T3" fmla="*/ 150 h 334"/>
              <a:gd name="T4" fmla="*/ 233 w 333"/>
              <a:gd name="T5" fmla="*/ 167 h 334"/>
              <a:gd name="T6" fmla="*/ 217 w 333"/>
              <a:gd name="T7" fmla="*/ 184 h 334"/>
              <a:gd name="T8" fmla="*/ 200 w 333"/>
              <a:gd name="T9" fmla="*/ 167 h 334"/>
              <a:gd name="T10" fmla="*/ 212 w 333"/>
              <a:gd name="T11" fmla="*/ 200 h 334"/>
              <a:gd name="T12" fmla="*/ 267 w 333"/>
              <a:gd name="T13" fmla="*/ 267 h 334"/>
              <a:gd name="T14" fmla="*/ 67 w 333"/>
              <a:gd name="T15" fmla="*/ 267 h 334"/>
              <a:gd name="T16" fmla="*/ 142 w 333"/>
              <a:gd name="T17" fmla="*/ 167 h 334"/>
              <a:gd name="T18" fmla="*/ 189 w 333"/>
              <a:gd name="T19" fmla="*/ 234 h 334"/>
              <a:gd name="T20" fmla="*/ 212 w 333"/>
              <a:gd name="T21" fmla="*/ 200 h 334"/>
              <a:gd name="T22" fmla="*/ 300 w 333"/>
              <a:gd name="T23" fmla="*/ 284 h 334"/>
              <a:gd name="T24" fmla="*/ 287 w 333"/>
              <a:gd name="T25" fmla="*/ 300 h 334"/>
              <a:gd name="T26" fmla="*/ 53 w 333"/>
              <a:gd name="T27" fmla="*/ 300 h 334"/>
              <a:gd name="T28" fmla="*/ 33 w 333"/>
              <a:gd name="T29" fmla="*/ 284 h 334"/>
              <a:gd name="T30" fmla="*/ 33 w 333"/>
              <a:gd name="T31" fmla="*/ 50 h 334"/>
              <a:gd name="T32" fmla="*/ 53 w 333"/>
              <a:gd name="T33" fmla="*/ 34 h 334"/>
              <a:gd name="T34" fmla="*/ 120 w 333"/>
              <a:gd name="T35" fmla="*/ 34 h 334"/>
              <a:gd name="T36" fmla="*/ 133 w 333"/>
              <a:gd name="T37" fmla="*/ 50 h 334"/>
              <a:gd name="T38" fmla="*/ 133 w 333"/>
              <a:gd name="T39" fmla="*/ 67 h 334"/>
              <a:gd name="T40" fmla="*/ 170 w 333"/>
              <a:gd name="T41" fmla="*/ 100 h 334"/>
              <a:gd name="T42" fmla="*/ 287 w 333"/>
              <a:gd name="T43" fmla="*/ 100 h 334"/>
              <a:gd name="T44" fmla="*/ 300 w 333"/>
              <a:gd name="T45" fmla="*/ 117 h 334"/>
              <a:gd name="T46" fmla="*/ 300 w 333"/>
              <a:gd name="T47" fmla="*/ 284 h 334"/>
              <a:gd name="T48" fmla="*/ 303 w 333"/>
              <a:gd name="T49" fmla="*/ 67 h 334"/>
              <a:gd name="T50" fmla="*/ 187 w 333"/>
              <a:gd name="T51" fmla="*/ 67 h 334"/>
              <a:gd name="T52" fmla="*/ 167 w 333"/>
              <a:gd name="T53" fmla="*/ 50 h 334"/>
              <a:gd name="T54" fmla="*/ 167 w 333"/>
              <a:gd name="T55" fmla="*/ 34 h 334"/>
              <a:gd name="T56" fmla="*/ 137 w 333"/>
              <a:gd name="T57" fmla="*/ 0 h 334"/>
              <a:gd name="T58" fmla="*/ 37 w 333"/>
              <a:gd name="T59" fmla="*/ 0 h 334"/>
              <a:gd name="T60" fmla="*/ 0 w 333"/>
              <a:gd name="T61" fmla="*/ 34 h 334"/>
              <a:gd name="T62" fmla="*/ 0 w 333"/>
              <a:gd name="T63" fmla="*/ 300 h 334"/>
              <a:gd name="T64" fmla="*/ 37 w 333"/>
              <a:gd name="T65" fmla="*/ 334 h 334"/>
              <a:gd name="T66" fmla="*/ 303 w 333"/>
              <a:gd name="T67" fmla="*/ 334 h 334"/>
              <a:gd name="T68" fmla="*/ 333 w 333"/>
              <a:gd name="T69" fmla="*/ 300 h 334"/>
              <a:gd name="T70" fmla="*/ 333 w 333"/>
              <a:gd name="T71" fmla="*/ 100 h 334"/>
              <a:gd name="T72" fmla="*/ 303 w 333"/>
              <a:gd name="T73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3" h="334">
                <a:moveTo>
                  <a:pt x="200" y="167"/>
                </a:moveTo>
                <a:cubicBezTo>
                  <a:pt x="200" y="158"/>
                  <a:pt x="207" y="150"/>
                  <a:pt x="217" y="150"/>
                </a:cubicBezTo>
                <a:cubicBezTo>
                  <a:pt x="226" y="150"/>
                  <a:pt x="233" y="158"/>
                  <a:pt x="233" y="167"/>
                </a:cubicBezTo>
                <a:cubicBezTo>
                  <a:pt x="233" y="176"/>
                  <a:pt x="226" y="184"/>
                  <a:pt x="217" y="184"/>
                </a:cubicBezTo>
                <a:cubicBezTo>
                  <a:pt x="207" y="184"/>
                  <a:pt x="200" y="176"/>
                  <a:pt x="200" y="167"/>
                </a:cubicBezTo>
                <a:close/>
                <a:moveTo>
                  <a:pt x="212" y="200"/>
                </a:moveTo>
                <a:lnTo>
                  <a:pt x="267" y="267"/>
                </a:lnTo>
                <a:lnTo>
                  <a:pt x="67" y="267"/>
                </a:lnTo>
                <a:lnTo>
                  <a:pt x="142" y="167"/>
                </a:lnTo>
                <a:lnTo>
                  <a:pt x="189" y="234"/>
                </a:lnTo>
                <a:lnTo>
                  <a:pt x="212" y="200"/>
                </a:lnTo>
                <a:close/>
                <a:moveTo>
                  <a:pt x="300" y="284"/>
                </a:moveTo>
                <a:cubicBezTo>
                  <a:pt x="300" y="293"/>
                  <a:pt x="296" y="300"/>
                  <a:pt x="287" y="300"/>
                </a:cubicBezTo>
                <a:lnTo>
                  <a:pt x="53" y="300"/>
                </a:lnTo>
                <a:cubicBezTo>
                  <a:pt x="44" y="300"/>
                  <a:pt x="33" y="293"/>
                  <a:pt x="33" y="284"/>
                </a:cubicBezTo>
                <a:lnTo>
                  <a:pt x="33" y="50"/>
                </a:lnTo>
                <a:cubicBezTo>
                  <a:pt x="33" y="41"/>
                  <a:pt x="44" y="34"/>
                  <a:pt x="53" y="34"/>
                </a:cubicBezTo>
                <a:lnTo>
                  <a:pt x="120" y="34"/>
                </a:lnTo>
                <a:cubicBezTo>
                  <a:pt x="129" y="34"/>
                  <a:pt x="133" y="41"/>
                  <a:pt x="133" y="50"/>
                </a:cubicBezTo>
                <a:lnTo>
                  <a:pt x="133" y="67"/>
                </a:lnTo>
                <a:cubicBezTo>
                  <a:pt x="133" y="86"/>
                  <a:pt x="151" y="100"/>
                  <a:pt x="170" y="100"/>
                </a:cubicBezTo>
                <a:lnTo>
                  <a:pt x="287" y="100"/>
                </a:lnTo>
                <a:cubicBezTo>
                  <a:pt x="296" y="100"/>
                  <a:pt x="300" y="108"/>
                  <a:pt x="300" y="117"/>
                </a:cubicBezTo>
                <a:lnTo>
                  <a:pt x="300" y="284"/>
                </a:lnTo>
                <a:close/>
                <a:moveTo>
                  <a:pt x="303" y="67"/>
                </a:moveTo>
                <a:lnTo>
                  <a:pt x="187" y="67"/>
                </a:lnTo>
                <a:cubicBezTo>
                  <a:pt x="177" y="67"/>
                  <a:pt x="167" y="60"/>
                  <a:pt x="167" y="50"/>
                </a:cubicBezTo>
                <a:lnTo>
                  <a:pt x="167" y="34"/>
                </a:lnTo>
                <a:cubicBezTo>
                  <a:pt x="167" y="15"/>
                  <a:pt x="155" y="0"/>
                  <a:pt x="137" y="0"/>
                </a:cubicBezTo>
                <a:lnTo>
                  <a:pt x="37" y="0"/>
                </a:lnTo>
                <a:cubicBezTo>
                  <a:pt x="18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8" y="334"/>
                  <a:pt x="37" y="334"/>
                </a:cubicBezTo>
                <a:lnTo>
                  <a:pt x="303" y="334"/>
                </a:lnTo>
                <a:cubicBezTo>
                  <a:pt x="322" y="334"/>
                  <a:pt x="333" y="319"/>
                  <a:pt x="333" y="300"/>
                </a:cubicBezTo>
                <a:lnTo>
                  <a:pt x="333" y="100"/>
                </a:lnTo>
                <a:cubicBezTo>
                  <a:pt x="333" y="82"/>
                  <a:pt x="322" y="67"/>
                  <a:pt x="303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51">
            <a:extLst>
              <a:ext uri="{FF2B5EF4-FFF2-40B4-BE49-F238E27FC236}">
                <a16:creationId xmlns:a16="http://schemas.microsoft.com/office/drawing/2014/main" id="{7C518123-6015-4A35-AB91-E39D2EB565E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43938" y="3616326"/>
            <a:ext cx="250825" cy="254000"/>
          </a:xfrm>
          <a:custGeom>
            <a:avLst/>
            <a:gdLst>
              <a:gd name="T0" fmla="*/ 200 w 334"/>
              <a:gd name="T1" fmla="*/ 167 h 334"/>
              <a:gd name="T2" fmla="*/ 217 w 334"/>
              <a:gd name="T3" fmla="*/ 150 h 334"/>
              <a:gd name="T4" fmla="*/ 234 w 334"/>
              <a:gd name="T5" fmla="*/ 167 h 334"/>
              <a:gd name="T6" fmla="*/ 217 w 334"/>
              <a:gd name="T7" fmla="*/ 184 h 334"/>
              <a:gd name="T8" fmla="*/ 200 w 334"/>
              <a:gd name="T9" fmla="*/ 167 h 334"/>
              <a:gd name="T10" fmla="*/ 213 w 334"/>
              <a:gd name="T11" fmla="*/ 200 h 334"/>
              <a:gd name="T12" fmla="*/ 267 w 334"/>
              <a:gd name="T13" fmla="*/ 267 h 334"/>
              <a:gd name="T14" fmla="*/ 67 w 334"/>
              <a:gd name="T15" fmla="*/ 267 h 334"/>
              <a:gd name="T16" fmla="*/ 142 w 334"/>
              <a:gd name="T17" fmla="*/ 167 h 334"/>
              <a:gd name="T18" fmla="*/ 189 w 334"/>
              <a:gd name="T19" fmla="*/ 234 h 334"/>
              <a:gd name="T20" fmla="*/ 213 w 334"/>
              <a:gd name="T21" fmla="*/ 200 h 334"/>
              <a:gd name="T22" fmla="*/ 300 w 334"/>
              <a:gd name="T23" fmla="*/ 284 h 334"/>
              <a:gd name="T24" fmla="*/ 291 w 334"/>
              <a:gd name="T25" fmla="*/ 300 h 334"/>
              <a:gd name="T26" fmla="*/ 57 w 334"/>
              <a:gd name="T27" fmla="*/ 300 h 334"/>
              <a:gd name="T28" fmla="*/ 34 w 334"/>
              <a:gd name="T29" fmla="*/ 284 h 334"/>
              <a:gd name="T30" fmla="*/ 34 w 334"/>
              <a:gd name="T31" fmla="*/ 50 h 334"/>
              <a:gd name="T32" fmla="*/ 57 w 334"/>
              <a:gd name="T33" fmla="*/ 34 h 334"/>
              <a:gd name="T34" fmla="*/ 113 w 334"/>
              <a:gd name="T35" fmla="*/ 34 h 334"/>
              <a:gd name="T36" fmla="*/ 128 w 334"/>
              <a:gd name="T37" fmla="*/ 43 h 334"/>
              <a:gd name="T38" fmla="*/ 147 w 334"/>
              <a:gd name="T39" fmla="*/ 82 h 334"/>
              <a:gd name="T40" fmla="*/ 177 w 334"/>
              <a:gd name="T41" fmla="*/ 100 h 334"/>
              <a:gd name="T42" fmla="*/ 291 w 334"/>
              <a:gd name="T43" fmla="*/ 100 h 334"/>
              <a:gd name="T44" fmla="*/ 300 w 334"/>
              <a:gd name="T45" fmla="*/ 117 h 334"/>
              <a:gd name="T46" fmla="*/ 300 w 334"/>
              <a:gd name="T47" fmla="*/ 284 h 334"/>
              <a:gd name="T48" fmla="*/ 307 w 334"/>
              <a:gd name="T49" fmla="*/ 67 h 334"/>
              <a:gd name="T50" fmla="*/ 195 w 334"/>
              <a:gd name="T51" fmla="*/ 67 h 334"/>
              <a:gd name="T52" fmla="*/ 165 w 334"/>
              <a:gd name="T53" fmla="*/ 49 h 334"/>
              <a:gd name="T54" fmla="*/ 150 w 334"/>
              <a:gd name="T55" fmla="*/ 19 h 334"/>
              <a:gd name="T56" fmla="*/ 120 w 334"/>
              <a:gd name="T57" fmla="*/ 0 h 334"/>
              <a:gd name="T58" fmla="*/ 41 w 334"/>
              <a:gd name="T59" fmla="*/ 0 h 334"/>
              <a:gd name="T60" fmla="*/ 0 w 334"/>
              <a:gd name="T61" fmla="*/ 34 h 334"/>
              <a:gd name="T62" fmla="*/ 0 w 334"/>
              <a:gd name="T63" fmla="*/ 300 h 334"/>
              <a:gd name="T64" fmla="*/ 41 w 334"/>
              <a:gd name="T65" fmla="*/ 334 h 334"/>
              <a:gd name="T66" fmla="*/ 307 w 334"/>
              <a:gd name="T67" fmla="*/ 334 h 334"/>
              <a:gd name="T68" fmla="*/ 334 w 334"/>
              <a:gd name="T69" fmla="*/ 300 h 334"/>
              <a:gd name="T70" fmla="*/ 334 w 334"/>
              <a:gd name="T71" fmla="*/ 100 h 334"/>
              <a:gd name="T72" fmla="*/ 307 w 334"/>
              <a:gd name="T73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4" h="334">
                <a:moveTo>
                  <a:pt x="200" y="167"/>
                </a:moveTo>
                <a:cubicBezTo>
                  <a:pt x="200" y="158"/>
                  <a:pt x="208" y="150"/>
                  <a:pt x="217" y="150"/>
                </a:cubicBezTo>
                <a:cubicBezTo>
                  <a:pt x="226" y="150"/>
                  <a:pt x="234" y="158"/>
                  <a:pt x="234" y="167"/>
                </a:cubicBezTo>
                <a:cubicBezTo>
                  <a:pt x="234" y="176"/>
                  <a:pt x="226" y="184"/>
                  <a:pt x="217" y="184"/>
                </a:cubicBezTo>
                <a:cubicBezTo>
                  <a:pt x="208" y="184"/>
                  <a:pt x="200" y="176"/>
                  <a:pt x="200" y="167"/>
                </a:cubicBezTo>
                <a:close/>
                <a:moveTo>
                  <a:pt x="213" y="200"/>
                </a:moveTo>
                <a:lnTo>
                  <a:pt x="267" y="267"/>
                </a:lnTo>
                <a:lnTo>
                  <a:pt x="67" y="267"/>
                </a:lnTo>
                <a:lnTo>
                  <a:pt x="142" y="167"/>
                </a:lnTo>
                <a:lnTo>
                  <a:pt x="189" y="234"/>
                </a:lnTo>
                <a:lnTo>
                  <a:pt x="213" y="200"/>
                </a:lnTo>
                <a:close/>
                <a:moveTo>
                  <a:pt x="300" y="284"/>
                </a:moveTo>
                <a:cubicBezTo>
                  <a:pt x="300" y="293"/>
                  <a:pt x="300" y="300"/>
                  <a:pt x="291" y="300"/>
                </a:cubicBezTo>
                <a:lnTo>
                  <a:pt x="57" y="300"/>
                </a:lnTo>
                <a:cubicBezTo>
                  <a:pt x="48" y="300"/>
                  <a:pt x="34" y="293"/>
                  <a:pt x="34" y="284"/>
                </a:cubicBezTo>
                <a:lnTo>
                  <a:pt x="34" y="50"/>
                </a:lnTo>
                <a:cubicBezTo>
                  <a:pt x="34" y="41"/>
                  <a:pt x="48" y="34"/>
                  <a:pt x="57" y="34"/>
                </a:cubicBezTo>
                <a:lnTo>
                  <a:pt x="113" y="34"/>
                </a:lnTo>
                <a:cubicBezTo>
                  <a:pt x="120" y="34"/>
                  <a:pt x="125" y="37"/>
                  <a:pt x="128" y="43"/>
                </a:cubicBezTo>
                <a:lnTo>
                  <a:pt x="147" y="82"/>
                </a:lnTo>
                <a:cubicBezTo>
                  <a:pt x="153" y="93"/>
                  <a:pt x="164" y="100"/>
                  <a:pt x="177" y="100"/>
                </a:cubicBezTo>
                <a:lnTo>
                  <a:pt x="291" y="100"/>
                </a:lnTo>
                <a:cubicBezTo>
                  <a:pt x="300" y="100"/>
                  <a:pt x="300" y="108"/>
                  <a:pt x="300" y="117"/>
                </a:cubicBezTo>
                <a:lnTo>
                  <a:pt x="300" y="284"/>
                </a:lnTo>
                <a:close/>
                <a:moveTo>
                  <a:pt x="307" y="67"/>
                </a:moveTo>
                <a:lnTo>
                  <a:pt x="195" y="67"/>
                </a:lnTo>
                <a:cubicBezTo>
                  <a:pt x="182" y="67"/>
                  <a:pt x="170" y="60"/>
                  <a:pt x="165" y="49"/>
                </a:cubicBezTo>
                <a:lnTo>
                  <a:pt x="150" y="19"/>
                </a:lnTo>
                <a:cubicBezTo>
                  <a:pt x="144" y="8"/>
                  <a:pt x="133" y="0"/>
                  <a:pt x="120" y="0"/>
                </a:cubicBezTo>
                <a:lnTo>
                  <a:pt x="41" y="0"/>
                </a:lnTo>
                <a:cubicBezTo>
                  <a:pt x="22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22" y="334"/>
                  <a:pt x="41" y="334"/>
                </a:cubicBezTo>
                <a:lnTo>
                  <a:pt x="307" y="334"/>
                </a:lnTo>
                <a:cubicBezTo>
                  <a:pt x="326" y="334"/>
                  <a:pt x="334" y="319"/>
                  <a:pt x="334" y="300"/>
                </a:cubicBezTo>
                <a:lnTo>
                  <a:pt x="334" y="100"/>
                </a:lnTo>
                <a:cubicBezTo>
                  <a:pt x="334" y="82"/>
                  <a:pt x="326" y="67"/>
                  <a:pt x="307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52">
            <a:extLst>
              <a:ext uri="{FF2B5EF4-FFF2-40B4-BE49-F238E27FC236}">
                <a16:creationId xmlns:a16="http://schemas.microsoft.com/office/drawing/2014/main" id="{EFF362FF-6525-41A3-8E1F-D99EBC7F9E5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40701" y="3616326"/>
            <a:ext cx="250825" cy="254000"/>
          </a:xfrm>
          <a:custGeom>
            <a:avLst/>
            <a:gdLst>
              <a:gd name="T0" fmla="*/ 200 w 333"/>
              <a:gd name="T1" fmla="*/ 167 h 334"/>
              <a:gd name="T2" fmla="*/ 216 w 333"/>
              <a:gd name="T3" fmla="*/ 150 h 334"/>
              <a:gd name="T4" fmla="*/ 233 w 333"/>
              <a:gd name="T5" fmla="*/ 167 h 334"/>
              <a:gd name="T6" fmla="*/ 200 w 333"/>
              <a:gd name="T7" fmla="*/ 167 h 334"/>
              <a:gd name="T8" fmla="*/ 142 w 333"/>
              <a:gd name="T9" fmla="*/ 167 h 334"/>
              <a:gd name="T10" fmla="*/ 189 w 333"/>
              <a:gd name="T11" fmla="*/ 234 h 334"/>
              <a:gd name="T12" fmla="*/ 212 w 333"/>
              <a:gd name="T13" fmla="*/ 200 h 334"/>
              <a:gd name="T14" fmla="*/ 266 w 333"/>
              <a:gd name="T15" fmla="*/ 267 h 334"/>
              <a:gd name="T16" fmla="*/ 66 w 333"/>
              <a:gd name="T17" fmla="*/ 267 h 334"/>
              <a:gd name="T18" fmla="*/ 142 w 333"/>
              <a:gd name="T19" fmla="*/ 167 h 334"/>
              <a:gd name="T20" fmla="*/ 300 w 333"/>
              <a:gd name="T21" fmla="*/ 300 h 334"/>
              <a:gd name="T22" fmla="*/ 33 w 333"/>
              <a:gd name="T23" fmla="*/ 300 h 334"/>
              <a:gd name="T24" fmla="*/ 33 w 333"/>
              <a:gd name="T25" fmla="*/ 34 h 334"/>
              <a:gd name="T26" fmla="*/ 123 w 333"/>
              <a:gd name="T27" fmla="*/ 34 h 334"/>
              <a:gd name="T28" fmla="*/ 156 w 333"/>
              <a:gd name="T29" fmla="*/ 100 h 334"/>
              <a:gd name="T30" fmla="*/ 300 w 333"/>
              <a:gd name="T31" fmla="*/ 100 h 334"/>
              <a:gd name="T32" fmla="*/ 300 w 333"/>
              <a:gd name="T33" fmla="*/ 300 h 334"/>
              <a:gd name="T34" fmla="*/ 173 w 333"/>
              <a:gd name="T35" fmla="*/ 67 h 334"/>
              <a:gd name="T36" fmla="*/ 140 w 333"/>
              <a:gd name="T37" fmla="*/ 0 h 334"/>
              <a:gd name="T38" fmla="*/ 0 w 333"/>
              <a:gd name="T39" fmla="*/ 0 h 334"/>
              <a:gd name="T40" fmla="*/ 0 w 333"/>
              <a:gd name="T41" fmla="*/ 334 h 334"/>
              <a:gd name="T42" fmla="*/ 333 w 333"/>
              <a:gd name="T43" fmla="*/ 334 h 334"/>
              <a:gd name="T44" fmla="*/ 333 w 333"/>
              <a:gd name="T45" fmla="*/ 67 h 334"/>
              <a:gd name="T46" fmla="*/ 173 w 333"/>
              <a:gd name="T47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3" h="334">
                <a:moveTo>
                  <a:pt x="200" y="167"/>
                </a:moveTo>
                <a:cubicBezTo>
                  <a:pt x="200" y="158"/>
                  <a:pt x="207" y="150"/>
                  <a:pt x="216" y="150"/>
                </a:cubicBezTo>
                <a:cubicBezTo>
                  <a:pt x="225" y="150"/>
                  <a:pt x="233" y="158"/>
                  <a:pt x="233" y="167"/>
                </a:cubicBezTo>
                <a:cubicBezTo>
                  <a:pt x="233" y="189"/>
                  <a:pt x="200" y="189"/>
                  <a:pt x="200" y="167"/>
                </a:cubicBezTo>
                <a:close/>
                <a:moveTo>
                  <a:pt x="142" y="167"/>
                </a:moveTo>
                <a:lnTo>
                  <a:pt x="189" y="234"/>
                </a:lnTo>
                <a:lnTo>
                  <a:pt x="212" y="200"/>
                </a:lnTo>
                <a:lnTo>
                  <a:pt x="266" y="267"/>
                </a:lnTo>
                <a:lnTo>
                  <a:pt x="66" y="267"/>
                </a:lnTo>
                <a:lnTo>
                  <a:pt x="142" y="167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4"/>
                </a:lnTo>
                <a:lnTo>
                  <a:pt x="123" y="34"/>
                </a:lnTo>
                <a:lnTo>
                  <a:pt x="156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173" y="67"/>
                </a:moveTo>
                <a:lnTo>
                  <a:pt x="140" y="0"/>
                </a:lnTo>
                <a:lnTo>
                  <a:pt x="0" y="0"/>
                </a:lnTo>
                <a:lnTo>
                  <a:pt x="0" y="334"/>
                </a:lnTo>
                <a:lnTo>
                  <a:pt x="333" y="334"/>
                </a:lnTo>
                <a:lnTo>
                  <a:pt x="333" y="67"/>
                </a:lnTo>
                <a:lnTo>
                  <a:pt x="173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53">
            <a:extLst>
              <a:ext uri="{FF2B5EF4-FFF2-40B4-BE49-F238E27FC236}">
                <a16:creationId xmlns:a16="http://schemas.microsoft.com/office/drawing/2014/main" id="{44BFF0AE-7BB6-4C03-BFAF-B02B3273238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37463" y="3616326"/>
            <a:ext cx="252413" cy="254000"/>
          </a:xfrm>
          <a:custGeom>
            <a:avLst/>
            <a:gdLst>
              <a:gd name="T0" fmla="*/ 333 w 333"/>
              <a:gd name="T1" fmla="*/ 234 h 334"/>
              <a:gd name="T2" fmla="*/ 300 w 333"/>
              <a:gd name="T3" fmla="*/ 200 h 334"/>
              <a:gd name="T4" fmla="*/ 200 w 333"/>
              <a:gd name="T5" fmla="*/ 67 h 334"/>
              <a:gd name="T6" fmla="*/ 167 w 333"/>
              <a:gd name="T7" fmla="*/ 53 h 334"/>
              <a:gd name="T8" fmla="*/ 200 w 333"/>
              <a:gd name="T9" fmla="*/ 100 h 334"/>
              <a:gd name="T10" fmla="*/ 300 w 333"/>
              <a:gd name="T11" fmla="*/ 167 h 334"/>
              <a:gd name="T12" fmla="*/ 333 w 333"/>
              <a:gd name="T13" fmla="*/ 134 h 334"/>
              <a:gd name="T14" fmla="*/ 300 w 333"/>
              <a:gd name="T15" fmla="*/ 167 h 334"/>
              <a:gd name="T16" fmla="*/ 100 w 333"/>
              <a:gd name="T17" fmla="*/ 0 h 334"/>
              <a:gd name="T18" fmla="*/ 123 w 333"/>
              <a:gd name="T19" fmla="*/ 34 h 334"/>
              <a:gd name="T20" fmla="*/ 133 w 333"/>
              <a:gd name="T21" fmla="*/ 0 h 334"/>
              <a:gd name="T22" fmla="*/ 267 w 333"/>
              <a:gd name="T23" fmla="*/ 300 h 334"/>
              <a:gd name="T24" fmla="*/ 333 w 333"/>
              <a:gd name="T25" fmla="*/ 334 h 334"/>
              <a:gd name="T26" fmla="*/ 300 w 333"/>
              <a:gd name="T27" fmla="*/ 267 h 334"/>
              <a:gd name="T28" fmla="*/ 67 w 333"/>
              <a:gd name="T29" fmla="*/ 0 h 334"/>
              <a:gd name="T30" fmla="*/ 0 w 333"/>
              <a:gd name="T31" fmla="*/ 67 h 334"/>
              <a:gd name="T32" fmla="*/ 33 w 333"/>
              <a:gd name="T33" fmla="*/ 34 h 334"/>
              <a:gd name="T34" fmla="*/ 67 w 333"/>
              <a:gd name="T35" fmla="*/ 0 h 334"/>
              <a:gd name="T36" fmla="*/ 33 w 333"/>
              <a:gd name="T37" fmla="*/ 334 h 334"/>
              <a:gd name="T38" fmla="*/ 0 w 333"/>
              <a:gd name="T39" fmla="*/ 300 h 334"/>
              <a:gd name="T40" fmla="*/ 300 w 333"/>
              <a:gd name="T41" fmla="*/ 67 h 334"/>
              <a:gd name="T42" fmla="*/ 333 w 333"/>
              <a:gd name="T43" fmla="*/ 100 h 334"/>
              <a:gd name="T44" fmla="*/ 333 w 333"/>
              <a:gd name="T45" fmla="*/ 67 h 334"/>
              <a:gd name="T46" fmla="*/ 0 w 333"/>
              <a:gd name="T47" fmla="*/ 200 h 334"/>
              <a:gd name="T48" fmla="*/ 33 w 333"/>
              <a:gd name="T49" fmla="*/ 167 h 334"/>
              <a:gd name="T50" fmla="*/ 0 w 333"/>
              <a:gd name="T51" fmla="*/ 200 h 334"/>
              <a:gd name="T52" fmla="*/ 33 w 333"/>
              <a:gd name="T53" fmla="*/ 134 h 334"/>
              <a:gd name="T54" fmla="*/ 0 w 333"/>
              <a:gd name="T55" fmla="*/ 100 h 334"/>
              <a:gd name="T56" fmla="*/ 0 w 333"/>
              <a:gd name="T57" fmla="*/ 267 h 334"/>
              <a:gd name="T58" fmla="*/ 33 w 333"/>
              <a:gd name="T59" fmla="*/ 234 h 334"/>
              <a:gd name="T60" fmla="*/ 0 w 333"/>
              <a:gd name="T61" fmla="*/ 267 h 334"/>
              <a:gd name="T62" fmla="*/ 167 w 333"/>
              <a:gd name="T63" fmla="*/ 334 h 334"/>
              <a:gd name="T64" fmla="*/ 133 w 333"/>
              <a:gd name="T65" fmla="*/ 300 h 334"/>
              <a:gd name="T66" fmla="*/ 67 w 333"/>
              <a:gd name="T67" fmla="*/ 334 h 334"/>
              <a:gd name="T68" fmla="*/ 100 w 333"/>
              <a:gd name="T69" fmla="*/ 300 h 334"/>
              <a:gd name="T70" fmla="*/ 67 w 333"/>
              <a:gd name="T71" fmla="*/ 334 h 334"/>
              <a:gd name="T72" fmla="*/ 233 w 333"/>
              <a:gd name="T73" fmla="*/ 334 h 334"/>
              <a:gd name="T74" fmla="*/ 200 w 333"/>
              <a:gd name="T75" fmla="*/ 300 h 334"/>
              <a:gd name="T76" fmla="*/ 267 w 333"/>
              <a:gd name="T77" fmla="*/ 100 h 334"/>
              <a:gd name="T78" fmla="*/ 233 w 333"/>
              <a:gd name="T79" fmla="*/ 67 h 334"/>
              <a:gd name="T80" fmla="*/ 267 w 333"/>
              <a:gd name="T81" fmla="*/ 1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4">
                <a:moveTo>
                  <a:pt x="300" y="234"/>
                </a:moveTo>
                <a:lnTo>
                  <a:pt x="333" y="234"/>
                </a:lnTo>
                <a:lnTo>
                  <a:pt x="333" y="200"/>
                </a:lnTo>
                <a:lnTo>
                  <a:pt x="300" y="200"/>
                </a:lnTo>
                <a:lnTo>
                  <a:pt x="300" y="234"/>
                </a:lnTo>
                <a:close/>
                <a:moveTo>
                  <a:pt x="200" y="67"/>
                </a:moveTo>
                <a:lnTo>
                  <a:pt x="174" y="67"/>
                </a:lnTo>
                <a:lnTo>
                  <a:pt x="167" y="53"/>
                </a:lnTo>
                <a:lnTo>
                  <a:pt x="167" y="100"/>
                </a:lnTo>
                <a:lnTo>
                  <a:pt x="200" y="100"/>
                </a:lnTo>
                <a:lnTo>
                  <a:pt x="200" y="67"/>
                </a:lnTo>
                <a:close/>
                <a:moveTo>
                  <a:pt x="300" y="167"/>
                </a:moveTo>
                <a:lnTo>
                  <a:pt x="333" y="167"/>
                </a:lnTo>
                <a:lnTo>
                  <a:pt x="333" y="134"/>
                </a:lnTo>
                <a:lnTo>
                  <a:pt x="300" y="134"/>
                </a:lnTo>
                <a:lnTo>
                  <a:pt x="300" y="167"/>
                </a:lnTo>
                <a:close/>
                <a:moveTo>
                  <a:pt x="133" y="0"/>
                </a:moveTo>
                <a:lnTo>
                  <a:pt x="100" y="0"/>
                </a:lnTo>
                <a:lnTo>
                  <a:pt x="100" y="34"/>
                </a:lnTo>
                <a:lnTo>
                  <a:pt x="123" y="34"/>
                </a:lnTo>
                <a:lnTo>
                  <a:pt x="133" y="54"/>
                </a:lnTo>
                <a:lnTo>
                  <a:pt x="133" y="0"/>
                </a:lnTo>
                <a:close/>
                <a:moveTo>
                  <a:pt x="300" y="300"/>
                </a:moveTo>
                <a:lnTo>
                  <a:pt x="267" y="300"/>
                </a:lnTo>
                <a:lnTo>
                  <a:pt x="267" y="334"/>
                </a:lnTo>
                <a:lnTo>
                  <a:pt x="333" y="334"/>
                </a:lnTo>
                <a:lnTo>
                  <a:pt x="333" y="267"/>
                </a:lnTo>
                <a:lnTo>
                  <a:pt x="300" y="267"/>
                </a:lnTo>
                <a:lnTo>
                  <a:pt x="300" y="300"/>
                </a:lnTo>
                <a:close/>
                <a:moveTo>
                  <a:pt x="67" y="0"/>
                </a:moveTo>
                <a:lnTo>
                  <a:pt x="0" y="0"/>
                </a:lnTo>
                <a:lnTo>
                  <a:pt x="0" y="67"/>
                </a:lnTo>
                <a:lnTo>
                  <a:pt x="33" y="67"/>
                </a:lnTo>
                <a:lnTo>
                  <a:pt x="33" y="34"/>
                </a:lnTo>
                <a:lnTo>
                  <a:pt x="67" y="34"/>
                </a:lnTo>
                <a:lnTo>
                  <a:pt x="67" y="0"/>
                </a:lnTo>
                <a:close/>
                <a:moveTo>
                  <a:pt x="0" y="334"/>
                </a:moveTo>
                <a:lnTo>
                  <a:pt x="33" y="334"/>
                </a:lnTo>
                <a:lnTo>
                  <a:pt x="33" y="300"/>
                </a:lnTo>
                <a:lnTo>
                  <a:pt x="0" y="300"/>
                </a:lnTo>
                <a:lnTo>
                  <a:pt x="0" y="334"/>
                </a:lnTo>
                <a:close/>
                <a:moveTo>
                  <a:pt x="300" y="67"/>
                </a:moveTo>
                <a:lnTo>
                  <a:pt x="300" y="100"/>
                </a:lnTo>
                <a:lnTo>
                  <a:pt x="333" y="100"/>
                </a:lnTo>
                <a:lnTo>
                  <a:pt x="333" y="84"/>
                </a:lnTo>
                <a:lnTo>
                  <a:pt x="333" y="67"/>
                </a:lnTo>
                <a:lnTo>
                  <a:pt x="300" y="67"/>
                </a:lnTo>
                <a:close/>
                <a:moveTo>
                  <a:pt x="0" y="200"/>
                </a:moveTo>
                <a:lnTo>
                  <a:pt x="33" y="200"/>
                </a:lnTo>
                <a:lnTo>
                  <a:pt x="33" y="167"/>
                </a:lnTo>
                <a:lnTo>
                  <a:pt x="0" y="167"/>
                </a:lnTo>
                <a:lnTo>
                  <a:pt x="0" y="200"/>
                </a:lnTo>
                <a:close/>
                <a:moveTo>
                  <a:pt x="0" y="134"/>
                </a:moveTo>
                <a:lnTo>
                  <a:pt x="33" y="134"/>
                </a:lnTo>
                <a:lnTo>
                  <a:pt x="33" y="100"/>
                </a:lnTo>
                <a:lnTo>
                  <a:pt x="0" y="100"/>
                </a:lnTo>
                <a:lnTo>
                  <a:pt x="0" y="134"/>
                </a:lnTo>
                <a:close/>
                <a:moveTo>
                  <a:pt x="0" y="267"/>
                </a:moveTo>
                <a:lnTo>
                  <a:pt x="33" y="267"/>
                </a:lnTo>
                <a:lnTo>
                  <a:pt x="33" y="234"/>
                </a:lnTo>
                <a:lnTo>
                  <a:pt x="0" y="234"/>
                </a:lnTo>
                <a:lnTo>
                  <a:pt x="0" y="267"/>
                </a:lnTo>
                <a:close/>
                <a:moveTo>
                  <a:pt x="133" y="334"/>
                </a:moveTo>
                <a:lnTo>
                  <a:pt x="167" y="334"/>
                </a:lnTo>
                <a:lnTo>
                  <a:pt x="167" y="300"/>
                </a:lnTo>
                <a:lnTo>
                  <a:pt x="133" y="300"/>
                </a:lnTo>
                <a:lnTo>
                  <a:pt x="133" y="334"/>
                </a:lnTo>
                <a:close/>
                <a:moveTo>
                  <a:pt x="67" y="334"/>
                </a:moveTo>
                <a:lnTo>
                  <a:pt x="100" y="334"/>
                </a:lnTo>
                <a:lnTo>
                  <a:pt x="100" y="300"/>
                </a:lnTo>
                <a:lnTo>
                  <a:pt x="67" y="300"/>
                </a:lnTo>
                <a:lnTo>
                  <a:pt x="67" y="334"/>
                </a:lnTo>
                <a:close/>
                <a:moveTo>
                  <a:pt x="200" y="334"/>
                </a:moveTo>
                <a:lnTo>
                  <a:pt x="233" y="334"/>
                </a:lnTo>
                <a:lnTo>
                  <a:pt x="233" y="300"/>
                </a:lnTo>
                <a:lnTo>
                  <a:pt x="200" y="300"/>
                </a:lnTo>
                <a:lnTo>
                  <a:pt x="200" y="334"/>
                </a:lnTo>
                <a:close/>
                <a:moveTo>
                  <a:pt x="267" y="100"/>
                </a:moveTo>
                <a:lnTo>
                  <a:pt x="233" y="100"/>
                </a:lnTo>
                <a:lnTo>
                  <a:pt x="233" y="67"/>
                </a:lnTo>
                <a:lnTo>
                  <a:pt x="267" y="67"/>
                </a:lnTo>
                <a:lnTo>
                  <a:pt x="267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54">
            <a:extLst>
              <a:ext uri="{FF2B5EF4-FFF2-40B4-BE49-F238E27FC236}">
                <a16:creationId xmlns:a16="http://schemas.microsoft.com/office/drawing/2014/main" id="{F28995CD-A8F5-4044-9F05-B024CCA93C6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34226" y="3616326"/>
            <a:ext cx="252413" cy="254000"/>
          </a:xfrm>
          <a:custGeom>
            <a:avLst/>
            <a:gdLst>
              <a:gd name="T0" fmla="*/ 300 w 334"/>
              <a:gd name="T1" fmla="*/ 217 h 334"/>
              <a:gd name="T2" fmla="*/ 334 w 334"/>
              <a:gd name="T3" fmla="*/ 217 h 334"/>
              <a:gd name="T4" fmla="*/ 317 w 334"/>
              <a:gd name="T5" fmla="*/ 134 h 334"/>
              <a:gd name="T6" fmla="*/ 317 w 334"/>
              <a:gd name="T7" fmla="*/ 167 h 334"/>
              <a:gd name="T8" fmla="*/ 317 w 334"/>
              <a:gd name="T9" fmla="*/ 134 h 334"/>
              <a:gd name="T10" fmla="*/ 0 w 334"/>
              <a:gd name="T11" fmla="*/ 317 h 334"/>
              <a:gd name="T12" fmla="*/ 34 w 334"/>
              <a:gd name="T13" fmla="*/ 317 h 334"/>
              <a:gd name="T14" fmla="*/ 300 w 334"/>
              <a:gd name="T15" fmla="*/ 100 h 334"/>
              <a:gd name="T16" fmla="*/ 334 w 334"/>
              <a:gd name="T17" fmla="*/ 67 h 334"/>
              <a:gd name="T18" fmla="*/ 300 w 334"/>
              <a:gd name="T19" fmla="*/ 100 h 334"/>
              <a:gd name="T20" fmla="*/ 0 w 334"/>
              <a:gd name="T21" fmla="*/ 184 h 334"/>
              <a:gd name="T22" fmla="*/ 34 w 334"/>
              <a:gd name="T23" fmla="*/ 184 h 334"/>
              <a:gd name="T24" fmla="*/ 17 w 334"/>
              <a:gd name="T25" fmla="*/ 100 h 334"/>
              <a:gd name="T26" fmla="*/ 17 w 334"/>
              <a:gd name="T27" fmla="*/ 134 h 334"/>
              <a:gd name="T28" fmla="*/ 17 w 334"/>
              <a:gd name="T29" fmla="*/ 100 h 334"/>
              <a:gd name="T30" fmla="*/ 0 w 334"/>
              <a:gd name="T31" fmla="*/ 250 h 334"/>
              <a:gd name="T32" fmla="*/ 34 w 334"/>
              <a:gd name="T33" fmla="*/ 250 h 334"/>
              <a:gd name="T34" fmla="*/ 150 w 334"/>
              <a:gd name="T35" fmla="*/ 300 h 334"/>
              <a:gd name="T36" fmla="*/ 150 w 334"/>
              <a:gd name="T37" fmla="*/ 334 h 334"/>
              <a:gd name="T38" fmla="*/ 150 w 334"/>
              <a:gd name="T39" fmla="*/ 300 h 334"/>
              <a:gd name="T40" fmla="*/ 67 w 334"/>
              <a:gd name="T41" fmla="*/ 317 h 334"/>
              <a:gd name="T42" fmla="*/ 100 w 334"/>
              <a:gd name="T43" fmla="*/ 317 h 334"/>
              <a:gd name="T44" fmla="*/ 217 w 334"/>
              <a:gd name="T45" fmla="*/ 300 h 334"/>
              <a:gd name="T46" fmla="*/ 217 w 334"/>
              <a:gd name="T47" fmla="*/ 334 h 334"/>
              <a:gd name="T48" fmla="*/ 217 w 334"/>
              <a:gd name="T49" fmla="*/ 300 h 334"/>
              <a:gd name="T50" fmla="*/ 234 w 334"/>
              <a:gd name="T51" fmla="*/ 84 h 334"/>
              <a:gd name="T52" fmla="*/ 267 w 334"/>
              <a:gd name="T53" fmla="*/ 84 h 334"/>
              <a:gd name="T54" fmla="*/ 184 w 334"/>
              <a:gd name="T55" fmla="*/ 67 h 334"/>
              <a:gd name="T56" fmla="*/ 167 w 334"/>
              <a:gd name="T57" fmla="*/ 53 h 334"/>
              <a:gd name="T58" fmla="*/ 184 w 334"/>
              <a:gd name="T59" fmla="*/ 100 h 334"/>
              <a:gd name="T60" fmla="*/ 184 w 334"/>
              <a:gd name="T61" fmla="*/ 67 h 334"/>
              <a:gd name="T62" fmla="*/ 117 w 334"/>
              <a:gd name="T63" fmla="*/ 0 h 334"/>
              <a:gd name="T64" fmla="*/ 117 w 334"/>
              <a:gd name="T65" fmla="*/ 34 h 334"/>
              <a:gd name="T66" fmla="*/ 134 w 334"/>
              <a:gd name="T67" fmla="*/ 54 h 334"/>
              <a:gd name="T68" fmla="*/ 317 w 334"/>
              <a:gd name="T69" fmla="*/ 267 h 334"/>
              <a:gd name="T70" fmla="*/ 284 w 334"/>
              <a:gd name="T71" fmla="*/ 300 h 334"/>
              <a:gd name="T72" fmla="*/ 284 w 334"/>
              <a:gd name="T73" fmla="*/ 334 h 334"/>
              <a:gd name="T74" fmla="*/ 334 w 334"/>
              <a:gd name="T75" fmla="*/ 300 h 334"/>
              <a:gd name="T76" fmla="*/ 317 w 334"/>
              <a:gd name="T77" fmla="*/ 267 h 334"/>
              <a:gd name="T78" fmla="*/ 50 w 334"/>
              <a:gd name="T79" fmla="*/ 34 h 334"/>
              <a:gd name="T80" fmla="*/ 17 w 334"/>
              <a:gd name="T81" fmla="*/ 67 h 334"/>
              <a:gd name="T82" fmla="*/ 0 w 334"/>
              <a:gd name="T83" fmla="*/ 34 h 334"/>
              <a:gd name="T84" fmla="*/ 50 w 334"/>
              <a:gd name="T85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4" h="334">
                <a:moveTo>
                  <a:pt x="317" y="200"/>
                </a:moveTo>
                <a:cubicBezTo>
                  <a:pt x="308" y="200"/>
                  <a:pt x="300" y="208"/>
                  <a:pt x="300" y="217"/>
                </a:cubicBezTo>
                <a:cubicBezTo>
                  <a:pt x="300" y="226"/>
                  <a:pt x="308" y="234"/>
                  <a:pt x="317" y="234"/>
                </a:cubicBezTo>
                <a:cubicBezTo>
                  <a:pt x="326" y="234"/>
                  <a:pt x="334" y="226"/>
                  <a:pt x="334" y="217"/>
                </a:cubicBezTo>
                <a:cubicBezTo>
                  <a:pt x="334" y="208"/>
                  <a:pt x="326" y="200"/>
                  <a:pt x="317" y="200"/>
                </a:cubicBezTo>
                <a:close/>
                <a:moveTo>
                  <a:pt x="317" y="134"/>
                </a:moveTo>
                <a:cubicBezTo>
                  <a:pt x="308" y="134"/>
                  <a:pt x="300" y="141"/>
                  <a:pt x="300" y="150"/>
                </a:cubicBezTo>
                <a:cubicBezTo>
                  <a:pt x="300" y="160"/>
                  <a:pt x="308" y="167"/>
                  <a:pt x="317" y="167"/>
                </a:cubicBezTo>
                <a:cubicBezTo>
                  <a:pt x="326" y="167"/>
                  <a:pt x="334" y="160"/>
                  <a:pt x="334" y="150"/>
                </a:cubicBezTo>
                <a:cubicBezTo>
                  <a:pt x="334" y="141"/>
                  <a:pt x="326" y="134"/>
                  <a:pt x="317" y="134"/>
                </a:cubicBezTo>
                <a:close/>
                <a:moveTo>
                  <a:pt x="17" y="300"/>
                </a:moveTo>
                <a:cubicBezTo>
                  <a:pt x="8" y="300"/>
                  <a:pt x="0" y="308"/>
                  <a:pt x="0" y="317"/>
                </a:cubicBezTo>
                <a:cubicBezTo>
                  <a:pt x="0" y="326"/>
                  <a:pt x="8" y="334"/>
                  <a:pt x="17" y="334"/>
                </a:cubicBezTo>
                <a:cubicBezTo>
                  <a:pt x="26" y="334"/>
                  <a:pt x="34" y="326"/>
                  <a:pt x="34" y="317"/>
                </a:cubicBezTo>
                <a:cubicBezTo>
                  <a:pt x="34" y="308"/>
                  <a:pt x="26" y="300"/>
                  <a:pt x="17" y="300"/>
                </a:cubicBezTo>
                <a:close/>
                <a:moveTo>
                  <a:pt x="300" y="100"/>
                </a:moveTo>
                <a:lnTo>
                  <a:pt x="334" y="100"/>
                </a:lnTo>
                <a:lnTo>
                  <a:pt x="334" y="67"/>
                </a:lnTo>
                <a:lnTo>
                  <a:pt x="300" y="67"/>
                </a:lnTo>
                <a:lnTo>
                  <a:pt x="300" y="100"/>
                </a:lnTo>
                <a:close/>
                <a:moveTo>
                  <a:pt x="17" y="167"/>
                </a:moveTo>
                <a:cubicBezTo>
                  <a:pt x="8" y="167"/>
                  <a:pt x="0" y="175"/>
                  <a:pt x="0" y="184"/>
                </a:cubicBezTo>
                <a:cubicBezTo>
                  <a:pt x="0" y="193"/>
                  <a:pt x="8" y="200"/>
                  <a:pt x="17" y="200"/>
                </a:cubicBezTo>
                <a:cubicBezTo>
                  <a:pt x="26" y="200"/>
                  <a:pt x="34" y="193"/>
                  <a:pt x="34" y="184"/>
                </a:cubicBezTo>
                <a:cubicBezTo>
                  <a:pt x="34" y="175"/>
                  <a:pt x="26" y="167"/>
                  <a:pt x="17" y="167"/>
                </a:cubicBezTo>
                <a:close/>
                <a:moveTo>
                  <a:pt x="17" y="100"/>
                </a:moveTo>
                <a:cubicBezTo>
                  <a:pt x="8" y="100"/>
                  <a:pt x="0" y="108"/>
                  <a:pt x="0" y="117"/>
                </a:cubicBezTo>
                <a:cubicBezTo>
                  <a:pt x="0" y="126"/>
                  <a:pt x="8" y="134"/>
                  <a:pt x="17" y="134"/>
                </a:cubicBezTo>
                <a:cubicBezTo>
                  <a:pt x="26" y="134"/>
                  <a:pt x="34" y="126"/>
                  <a:pt x="34" y="117"/>
                </a:cubicBezTo>
                <a:cubicBezTo>
                  <a:pt x="34" y="108"/>
                  <a:pt x="26" y="100"/>
                  <a:pt x="17" y="100"/>
                </a:cubicBezTo>
                <a:close/>
                <a:moveTo>
                  <a:pt x="17" y="234"/>
                </a:moveTo>
                <a:cubicBezTo>
                  <a:pt x="8" y="234"/>
                  <a:pt x="0" y="241"/>
                  <a:pt x="0" y="250"/>
                </a:cubicBezTo>
                <a:cubicBezTo>
                  <a:pt x="0" y="260"/>
                  <a:pt x="8" y="267"/>
                  <a:pt x="17" y="267"/>
                </a:cubicBezTo>
                <a:cubicBezTo>
                  <a:pt x="26" y="267"/>
                  <a:pt x="34" y="260"/>
                  <a:pt x="34" y="250"/>
                </a:cubicBezTo>
                <a:cubicBezTo>
                  <a:pt x="34" y="241"/>
                  <a:pt x="26" y="234"/>
                  <a:pt x="17" y="234"/>
                </a:cubicBezTo>
                <a:close/>
                <a:moveTo>
                  <a:pt x="150" y="300"/>
                </a:moveTo>
                <a:cubicBezTo>
                  <a:pt x="141" y="300"/>
                  <a:pt x="134" y="308"/>
                  <a:pt x="134" y="317"/>
                </a:cubicBezTo>
                <a:cubicBezTo>
                  <a:pt x="134" y="326"/>
                  <a:pt x="141" y="334"/>
                  <a:pt x="150" y="334"/>
                </a:cubicBezTo>
                <a:cubicBezTo>
                  <a:pt x="159" y="334"/>
                  <a:pt x="167" y="326"/>
                  <a:pt x="167" y="317"/>
                </a:cubicBezTo>
                <a:cubicBezTo>
                  <a:pt x="167" y="308"/>
                  <a:pt x="159" y="300"/>
                  <a:pt x="150" y="300"/>
                </a:cubicBezTo>
                <a:close/>
                <a:moveTo>
                  <a:pt x="84" y="300"/>
                </a:moveTo>
                <a:cubicBezTo>
                  <a:pt x="74" y="300"/>
                  <a:pt x="67" y="308"/>
                  <a:pt x="67" y="317"/>
                </a:cubicBezTo>
                <a:cubicBezTo>
                  <a:pt x="67" y="326"/>
                  <a:pt x="74" y="334"/>
                  <a:pt x="84" y="334"/>
                </a:cubicBezTo>
                <a:cubicBezTo>
                  <a:pt x="93" y="334"/>
                  <a:pt x="100" y="326"/>
                  <a:pt x="100" y="317"/>
                </a:cubicBezTo>
                <a:cubicBezTo>
                  <a:pt x="100" y="308"/>
                  <a:pt x="93" y="300"/>
                  <a:pt x="84" y="300"/>
                </a:cubicBezTo>
                <a:close/>
                <a:moveTo>
                  <a:pt x="217" y="300"/>
                </a:moveTo>
                <a:cubicBezTo>
                  <a:pt x="208" y="300"/>
                  <a:pt x="200" y="308"/>
                  <a:pt x="200" y="317"/>
                </a:cubicBezTo>
                <a:cubicBezTo>
                  <a:pt x="200" y="326"/>
                  <a:pt x="208" y="334"/>
                  <a:pt x="217" y="334"/>
                </a:cubicBezTo>
                <a:cubicBezTo>
                  <a:pt x="226" y="334"/>
                  <a:pt x="234" y="326"/>
                  <a:pt x="234" y="317"/>
                </a:cubicBezTo>
                <a:cubicBezTo>
                  <a:pt x="234" y="308"/>
                  <a:pt x="226" y="300"/>
                  <a:pt x="217" y="300"/>
                </a:cubicBezTo>
                <a:close/>
                <a:moveTo>
                  <a:pt x="250" y="67"/>
                </a:moveTo>
                <a:cubicBezTo>
                  <a:pt x="241" y="67"/>
                  <a:pt x="234" y="75"/>
                  <a:pt x="234" y="84"/>
                </a:cubicBezTo>
                <a:cubicBezTo>
                  <a:pt x="234" y="93"/>
                  <a:pt x="241" y="100"/>
                  <a:pt x="250" y="100"/>
                </a:cubicBezTo>
                <a:cubicBezTo>
                  <a:pt x="259" y="100"/>
                  <a:pt x="267" y="93"/>
                  <a:pt x="267" y="84"/>
                </a:cubicBezTo>
                <a:cubicBezTo>
                  <a:pt x="267" y="75"/>
                  <a:pt x="259" y="67"/>
                  <a:pt x="250" y="67"/>
                </a:cubicBezTo>
                <a:close/>
                <a:moveTo>
                  <a:pt x="184" y="67"/>
                </a:moveTo>
                <a:lnTo>
                  <a:pt x="174" y="67"/>
                </a:lnTo>
                <a:lnTo>
                  <a:pt x="167" y="53"/>
                </a:lnTo>
                <a:lnTo>
                  <a:pt x="167" y="84"/>
                </a:lnTo>
                <a:cubicBezTo>
                  <a:pt x="167" y="93"/>
                  <a:pt x="174" y="100"/>
                  <a:pt x="184" y="100"/>
                </a:cubicBezTo>
                <a:cubicBezTo>
                  <a:pt x="193" y="100"/>
                  <a:pt x="200" y="93"/>
                  <a:pt x="200" y="84"/>
                </a:cubicBezTo>
                <a:cubicBezTo>
                  <a:pt x="200" y="75"/>
                  <a:pt x="193" y="67"/>
                  <a:pt x="184" y="67"/>
                </a:cubicBezTo>
                <a:close/>
                <a:moveTo>
                  <a:pt x="134" y="17"/>
                </a:moveTo>
                <a:cubicBezTo>
                  <a:pt x="134" y="8"/>
                  <a:pt x="126" y="0"/>
                  <a:pt x="117" y="0"/>
                </a:cubicBezTo>
                <a:cubicBezTo>
                  <a:pt x="108" y="0"/>
                  <a:pt x="100" y="8"/>
                  <a:pt x="100" y="17"/>
                </a:cubicBezTo>
                <a:cubicBezTo>
                  <a:pt x="100" y="26"/>
                  <a:pt x="108" y="34"/>
                  <a:pt x="117" y="34"/>
                </a:cubicBezTo>
                <a:lnTo>
                  <a:pt x="124" y="34"/>
                </a:lnTo>
                <a:lnTo>
                  <a:pt x="134" y="54"/>
                </a:lnTo>
                <a:lnTo>
                  <a:pt x="134" y="17"/>
                </a:lnTo>
                <a:close/>
                <a:moveTo>
                  <a:pt x="317" y="267"/>
                </a:moveTo>
                <a:cubicBezTo>
                  <a:pt x="308" y="267"/>
                  <a:pt x="300" y="275"/>
                  <a:pt x="300" y="284"/>
                </a:cubicBezTo>
                <a:cubicBezTo>
                  <a:pt x="300" y="293"/>
                  <a:pt x="293" y="300"/>
                  <a:pt x="284" y="300"/>
                </a:cubicBezTo>
                <a:cubicBezTo>
                  <a:pt x="274" y="300"/>
                  <a:pt x="267" y="308"/>
                  <a:pt x="267" y="317"/>
                </a:cubicBezTo>
                <a:cubicBezTo>
                  <a:pt x="267" y="326"/>
                  <a:pt x="274" y="334"/>
                  <a:pt x="284" y="334"/>
                </a:cubicBezTo>
                <a:lnTo>
                  <a:pt x="300" y="334"/>
                </a:lnTo>
                <a:cubicBezTo>
                  <a:pt x="319" y="334"/>
                  <a:pt x="334" y="319"/>
                  <a:pt x="334" y="300"/>
                </a:cubicBezTo>
                <a:lnTo>
                  <a:pt x="334" y="284"/>
                </a:lnTo>
                <a:cubicBezTo>
                  <a:pt x="334" y="275"/>
                  <a:pt x="326" y="267"/>
                  <a:pt x="317" y="267"/>
                </a:cubicBezTo>
                <a:close/>
                <a:moveTo>
                  <a:pt x="67" y="17"/>
                </a:moveTo>
                <a:cubicBezTo>
                  <a:pt x="67" y="26"/>
                  <a:pt x="59" y="34"/>
                  <a:pt x="50" y="34"/>
                </a:cubicBezTo>
                <a:cubicBezTo>
                  <a:pt x="41" y="34"/>
                  <a:pt x="34" y="41"/>
                  <a:pt x="34" y="50"/>
                </a:cubicBezTo>
                <a:cubicBezTo>
                  <a:pt x="34" y="60"/>
                  <a:pt x="26" y="67"/>
                  <a:pt x="17" y="67"/>
                </a:cubicBezTo>
                <a:cubicBezTo>
                  <a:pt x="8" y="67"/>
                  <a:pt x="0" y="60"/>
                  <a:pt x="0" y="50"/>
                </a:cubicBezTo>
                <a:lnTo>
                  <a:pt x="0" y="34"/>
                </a:lnTo>
                <a:cubicBezTo>
                  <a:pt x="0" y="15"/>
                  <a:pt x="15" y="0"/>
                  <a:pt x="34" y="0"/>
                </a:cubicBezTo>
                <a:lnTo>
                  <a:pt x="50" y="0"/>
                </a:lnTo>
                <a:cubicBezTo>
                  <a:pt x="59" y="0"/>
                  <a:pt x="67" y="8"/>
                  <a:pt x="67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55">
            <a:extLst>
              <a:ext uri="{FF2B5EF4-FFF2-40B4-BE49-F238E27FC236}">
                <a16:creationId xmlns:a16="http://schemas.microsoft.com/office/drawing/2014/main" id="{FB787614-FC29-48D1-9FD6-835A8F55B90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32576" y="3616326"/>
            <a:ext cx="250825" cy="254000"/>
          </a:xfrm>
          <a:custGeom>
            <a:avLst/>
            <a:gdLst>
              <a:gd name="T0" fmla="*/ 333 w 333"/>
              <a:gd name="T1" fmla="*/ 234 h 334"/>
              <a:gd name="T2" fmla="*/ 300 w 333"/>
              <a:gd name="T3" fmla="*/ 200 h 334"/>
              <a:gd name="T4" fmla="*/ 266 w 333"/>
              <a:gd name="T5" fmla="*/ 67 h 334"/>
              <a:gd name="T6" fmla="*/ 233 w 333"/>
              <a:gd name="T7" fmla="*/ 100 h 334"/>
              <a:gd name="T8" fmla="*/ 266 w 333"/>
              <a:gd name="T9" fmla="*/ 67 h 334"/>
              <a:gd name="T10" fmla="*/ 333 w 333"/>
              <a:gd name="T11" fmla="*/ 167 h 334"/>
              <a:gd name="T12" fmla="*/ 300 w 333"/>
              <a:gd name="T13" fmla="*/ 134 h 334"/>
              <a:gd name="T14" fmla="*/ 66 w 333"/>
              <a:gd name="T15" fmla="*/ 0 h 334"/>
              <a:gd name="T16" fmla="*/ 0 w 333"/>
              <a:gd name="T17" fmla="*/ 67 h 334"/>
              <a:gd name="T18" fmla="*/ 33 w 333"/>
              <a:gd name="T19" fmla="*/ 34 h 334"/>
              <a:gd name="T20" fmla="*/ 66 w 333"/>
              <a:gd name="T21" fmla="*/ 0 h 334"/>
              <a:gd name="T22" fmla="*/ 266 w 333"/>
              <a:gd name="T23" fmla="*/ 300 h 334"/>
              <a:gd name="T24" fmla="*/ 333 w 333"/>
              <a:gd name="T25" fmla="*/ 334 h 334"/>
              <a:gd name="T26" fmla="*/ 300 w 333"/>
              <a:gd name="T27" fmla="*/ 267 h 334"/>
              <a:gd name="T28" fmla="*/ 0 w 333"/>
              <a:gd name="T29" fmla="*/ 334 h 334"/>
              <a:gd name="T30" fmla="*/ 33 w 333"/>
              <a:gd name="T31" fmla="*/ 300 h 334"/>
              <a:gd name="T32" fmla="*/ 0 w 333"/>
              <a:gd name="T33" fmla="*/ 334 h 334"/>
              <a:gd name="T34" fmla="*/ 233 w 333"/>
              <a:gd name="T35" fmla="*/ 334 h 334"/>
              <a:gd name="T36" fmla="*/ 200 w 333"/>
              <a:gd name="T37" fmla="*/ 300 h 334"/>
              <a:gd name="T38" fmla="*/ 0 w 333"/>
              <a:gd name="T39" fmla="*/ 134 h 334"/>
              <a:gd name="T40" fmla="*/ 33 w 333"/>
              <a:gd name="T41" fmla="*/ 100 h 334"/>
              <a:gd name="T42" fmla="*/ 0 w 333"/>
              <a:gd name="T43" fmla="*/ 134 h 334"/>
              <a:gd name="T44" fmla="*/ 33 w 333"/>
              <a:gd name="T45" fmla="*/ 200 h 334"/>
              <a:gd name="T46" fmla="*/ 0 w 333"/>
              <a:gd name="T47" fmla="*/ 167 h 334"/>
              <a:gd name="T48" fmla="*/ 300 w 333"/>
              <a:gd name="T49" fmla="*/ 100 h 334"/>
              <a:gd name="T50" fmla="*/ 333 w 333"/>
              <a:gd name="T51" fmla="*/ 67 h 334"/>
              <a:gd name="T52" fmla="*/ 300 w 333"/>
              <a:gd name="T53" fmla="*/ 100 h 334"/>
              <a:gd name="T54" fmla="*/ 33 w 333"/>
              <a:gd name="T55" fmla="*/ 267 h 334"/>
              <a:gd name="T56" fmla="*/ 0 w 333"/>
              <a:gd name="T57" fmla="*/ 234 h 334"/>
              <a:gd name="T58" fmla="*/ 200 w 333"/>
              <a:gd name="T59" fmla="*/ 67 h 334"/>
              <a:gd name="T60" fmla="*/ 166 w 333"/>
              <a:gd name="T61" fmla="*/ 100 h 334"/>
              <a:gd name="T62" fmla="*/ 200 w 333"/>
              <a:gd name="T63" fmla="*/ 67 h 334"/>
              <a:gd name="T64" fmla="*/ 100 w 333"/>
              <a:gd name="T65" fmla="*/ 0 h 334"/>
              <a:gd name="T66" fmla="*/ 133 w 333"/>
              <a:gd name="T67" fmla="*/ 34 h 334"/>
              <a:gd name="T68" fmla="*/ 66 w 333"/>
              <a:gd name="T69" fmla="*/ 334 h 334"/>
              <a:gd name="T70" fmla="*/ 100 w 333"/>
              <a:gd name="T71" fmla="*/ 300 h 334"/>
              <a:gd name="T72" fmla="*/ 66 w 333"/>
              <a:gd name="T73" fmla="*/ 334 h 334"/>
              <a:gd name="T74" fmla="*/ 166 w 333"/>
              <a:gd name="T75" fmla="*/ 300 h 334"/>
              <a:gd name="T76" fmla="*/ 133 w 333"/>
              <a:gd name="T77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34">
                <a:moveTo>
                  <a:pt x="300" y="234"/>
                </a:moveTo>
                <a:lnTo>
                  <a:pt x="333" y="234"/>
                </a:lnTo>
                <a:lnTo>
                  <a:pt x="333" y="200"/>
                </a:lnTo>
                <a:lnTo>
                  <a:pt x="300" y="200"/>
                </a:lnTo>
                <a:lnTo>
                  <a:pt x="300" y="234"/>
                </a:lnTo>
                <a:close/>
                <a:moveTo>
                  <a:pt x="266" y="67"/>
                </a:moveTo>
                <a:lnTo>
                  <a:pt x="233" y="67"/>
                </a:lnTo>
                <a:lnTo>
                  <a:pt x="233" y="100"/>
                </a:lnTo>
                <a:lnTo>
                  <a:pt x="266" y="100"/>
                </a:lnTo>
                <a:lnTo>
                  <a:pt x="266" y="67"/>
                </a:lnTo>
                <a:close/>
                <a:moveTo>
                  <a:pt x="300" y="167"/>
                </a:moveTo>
                <a:lnTo>
                  <a:pt x="333" y="167"/>
                </a:lnTo>
                <a:lnTo>
                  <a:pt x="333" y="134"/>
                </a:lnTo>
                <a:lnTo>
                  <a:pt x="300" y="134"/>
                </a:lnTo>
                <a:lnTo>
                  <a:pt x="300" y="167"/>
                </a:lnTo>
                <a:close/>
                <a:moveTo>
                  <a:pt x="66" y="0"/>
                </a:moveTo>
                <a:lnTo>
                  <a:pt x="0" y="0"/>
                </a:lnTo>
                <a:lnTo>
                  <a:pt x="0" y="67"/>
                </a:lnTo>
                <a:lnTo>
                  <a:pt x="33" y="67"/>
                </a:lnTo>
                <a:lnTo>
                  <a:pt x="33" y="34"/>
                </a:lnTo>
                <a:lnTo>
                  <a:pt x="66" y="34"/>
                </a:lnTo>
                <a:lnTo>
                  <a:pt x="66" y="0"/>
                </a:lnTo>
                <a:close/>
                <a:moveTo>
                  <a:pt x="300" y="300"/>
                </a:moveTo>
                <a:lnTo>
                  <a:pt x="266" y="300"/>
                </a:lnTo>
                <a:lnTo>
                  <a:pt x="266" y="334"/>
                </a:lnTo>
                <a:lnTo>
                  <a:pt x="333" y="334"/>
                </a:lnTo>
                <a:lnTo>
                  <a:pt x="333" y="267"/>
                </a:lnTo>
                <a:lnTo>
                  <a:pt x="300" y="267"/>
                </a:lnTo>
                <a:lnTo>
                  <a:pt x="300" y="300"/>
                </a:lnTo>
                <a:close/>
                <a:moveTo>
                  <a:pt x="0" y="334"/>
                </a:moveTo>
                <a:lnTo>
                  <a:pt x="33" y="334"/>
                </a:lnTo>
                <a:lnTo>
                  <a:pt x="33" y="300"/>
                </a:lnTo>
                <a:lnTo>
                  <a:pt x="0" y="300"/>
                </a:lnTo>
                <a:lnTo>
                  <a:pt x="0" y="334"/>
                </a:lnTo>
                <a:close/>
                <a:moveTo>
                  <a:pt x="200" y="334"/>
                </a:moveTo>
                <a:lnTo>
                  <a:pt x="233" y="334"/>
                </a:lnTo>
                <a:lnTo>
                  <a:pt x="233" y="300"/>
                </a:lnTo>
                <a:lnTo>
                  <a:pt x="200" y="300"/>
                </a:lnTo>
                <a:lnTo>
                  <a:pt x="200" y="334"/>
                </a:lnTo>
                <a:close/>
                <a:moveTo>
                  <a:pt x="0" y="134"/>
                </a:moveTo>
                <a:lnTo>
                  <a:pt x="33" y="134"/>
                </a:lnTo>
                <a:lnTo>
                  <a:pt x="33" y="100"/>
                </a:lnTo>
                <a:lnTo>
                  <a:pt x="0" y="100"/>
                </a:lnTo>
                <a:lnTo>
                  <a:pt x="0" y="134"/>
                </a:lnTo>
                <a:close/>
                <a:moveTo>
                  <a:pt x="0" y="200"/>
                </a:moveTo>
                <a:lnTo>
                  <a:pt x="33" y="200"/>
                </a:lnTo>
                <a:lnTo>
                  <a:pt x="33" y="167"/>
                </a:lnTo>
                <a:lnTo>
                  <a:pt x="0" y="167"/>
                </a:lnTo>
                <a:lnTo>
                  <a:pt x="0" y="200"/>
                </a:lnTo>
                <a:close/>
                <a:moveTo>
                  <a:pt x="300" y="100"/>
                </a:moveTo>
                <a:lnTo>
                  <a:pt x="333" y="100"/>
                </a:lnTo>
                <a:lnTo>
                  <a:pt x="333" y="67"/>
                </a:lnTo>
                <a:lnTo>
                  <a:pt x="300" y="67"/>
                </a:lnTo>
                <a:lnTo>
                  <a:pt x="300" y="100"/>
                </a:lnTo>
                <a:close/>
                <a:moveTo>
                  <a:pt x="0" y="267"/>
                </a:moveTo>
                <a:lnTo>
                  <a:pt x="33" y="267"/>
                </a:lnTo>
                <a:lnTo>
                  <a:pt x="33" y="234"/>
                </a:lnTo>
                <a:lnTo>
                  <a:pt x="0" y="234"/>
                </a:lnTo>
                <a:lnTo>
                  <a:pt x="0" y="267"/>
                </a:lnTo>
                <a:close/>
                <a:moveTo>
                  <a:pt x="200" y="67"/>
                </a:moveTo>
                <a:lnTo>
                  <a:pt x="166" y="67"/>
                </a:lnTo>
                <a:lnTo>
                  <a:pt x="166" y="100"/>
                </a:lnTo>
                <a:lnTo>
                  <a:pt x="200" y="100"/>
                </a:lnTo>
                <a:lnTo>
                  <a:pt x="200" y="67"/>
                </a:lnTo>
                <a:close/>
                <a:moveTo>
                  <a:pt x="133" y="0"/>
                </a:moveTo>
                <a:lnTo>
                  <a:pt x="100" y="0"/>
                </a:lnTo>
                <a:lnTo>
                  <a:pt x="100" y="34"/>
                </a:lnTo>
                <a:lnTo>
                  <a:pt x="133" y="34"/>
                </a:lnTo>
                <a:lnTo>
                  <a:pt x="133" y="0"/>
                </a:lnTo>
                <a:close/>
                <a:moveTo>
                  <a:pt x="66" y="334"/>
                </a:moveTo>
                <a:lnTo>
                  <a:pt x="100" y="334"/>
                </a:lnTo>
                <a:lnTo>
                  <a:pt x="100" y="300"/>
                </a:lnTo>
                <a:lnTo>
                  <a:pt x="66" y="300"/>
                </a:lnTo>
                <a:lnTo>
                  <a:pt x="66" y="334"/>
                </a:lnTo>
                <a:close/>
                <a:moveTo>
                  <a:pt x="133" y="300"/>
                </a:moveTo>
                <a:lnTo>
                  <a:pt x="166" y="300"/>
                </a:lnTo>
                <a:lnTo>
                  <a:pt x="166" y="334"/>
                </a:lnTo>
                <a:lnTo>
                  <a:pt x="133" y="334"/>
                </a:lnTo>
                <a:lnTo>
                  <a:pt x="133" y="3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56">
            <a:extLst>
              <a:ext uri="{FF2B5EF4-FFF2-40B4-BE49-F238E27FC236}">
                <a16:creationId xmlns:a16="http://schemas.microsoft.com/office/drawing/2014/main" id="{B3463A07-B64D-441A-884C-E930F87F965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29338" y="3616326"/>
            <a:ext cx="250825" cy="254000"/>
          </a:xfrm>
          <a:custGeom>
            <a:avLst/>
            <a:gdLst>
              <a:gd name="T0" fmla="*/ 300 w 333"/>
              <a:gd name="T1" fmla="*/ 217 h 334"/>
              <a:gd name="T2" fmla="*/ 333 w 333"/>
              <a:gd name="T3" fmla="*/ 217 h 334"/>
              <a:gd name="T4" fmla="*/ 250 w 333"/>
              <a:gd name="T5" fmla="*/ 67 h 334"/>
              <a:gd name="T6" fmla="*/ 250 w 333"/>
              <a:gd name="T7" fmla="*/ 100 h 334"/>
              <a:gd name="T8" fmla="*/ 250 w 333"/>
              <a:gd name="T9" fmla="*/ 67 h 334"/>
              <a:gd name="T10" fmla="*/ 300 w 333"/>
              <a:gd name="T11" fmla="*/ 150 h 334"/>
              <a:gd name="T12" fmla="*/ 333 w 333"/>
              <a:gd name="T13" fmla="*/ 150 h 334"/>
              <a:gd name="T14" fmla="*/ 50 w 333"/>
              <a:gd name="T15" fmla="*/ 0 h 334"/>
              <a:gd name="T16" fmla="*/ 0 w 333"/>
              <a:gd name="T17" fmla="*/ 34 h 334"/>
              <a:gd name="T18" fmla="*/ 17 w 333"/>
              <a:gd name="T19" fmla="*/ 67 h 334"/>
              <a:gd name="T20" fmla="*/ 50 w 333"/>
              <a:gd name="T21" fmla="*/ 34 h 334"/>
              <a:gd name="T22" fmla="*/ 317 w 333"/>
              <a:gd name="T23" fmla="*/ 267 h 334"/>
              <a:gd name="T24" fmla="*/ 283 w 333"/>
              <a:gd name="T25" fmla="*/ 300 h 334"/>
              <a:gd name="T26" fmla="*/ 283 w 333"/>
              <a:gd name="T27" fmla="*/ 334 h 334"/>
              <a:gd name="T28" fmla="*/ 333 w 333"/>
              <a:gd name="T29" fmla="*/ 300 h 334"/>
              <a:gd name="T30" fmla="*/ 317 w 333"/>
              <a:gd name="T31" fmla="*/ 267 h 334"/>
              <a:gd name="T32" fmla="*/ 0 w 333"/>
              <a:gd name="T33" fmla="*/ 317 h 334"/>
              <a:gd name="T34" fmla="*/ 33 w 333"/>
              <a:gd name="T35" fmla="*/ 317 h 334"/>
              <a:gd name="T36" fmla="*/ 217 w 333"/>
              <a:gd name="T37" fmla="*/ 300 h 334"/>
              <a:gd name="T38" fmla="*/ 217 w 333"/>
              <a:gd name="T39" fmla="*/ 334 h 334"/>
              <a:gd name="T40" fmla="*/ 217 w 333"/>
              <a:gd name="T41" fmla="*/ 300 h 334"/>
              <a:gd name="T42" fmla="*/ 0 w 333"/>
              <a:gd name="T43" fmla="*/ 117 h 334"/>
              <a:gd name="T44" fmla="*/ 33 w 333"/>
              <a:gd name="T45" fmla="*/ 117 h 334"/>
              <a:gd name="T46" fmla="*/ 17 w 333"/>
              <a:gd name="T47" fmla="*/ 167 h 334"/>
              <a:gd name="T48" fmla="*/ 17 w 333"/>
              <a:gd name="T49" fmla="*/ 200 h 334"/>
              <a:gd name="T50" fmla="*/ 17 w 333"/>
              <a:gd name="T51" fmla="*/ 167 h 334"/>
              <a:gd name="T52" fmla="*/ 333 w 333"/>
              <a:gd name="T53" fmla="*/ 84 h 334"/>
              <a:gd name="T54" fmla="*/ 300 w 333"/>
              <a:gd name="T55" fmla="*/ 84 h 334"/>
              <a:gd name="T56" fmla="*/ 17 w 333"/>
              <a:gd name="T57" fmla="*/ 234 h 334"/>
              <a:gd name="T58" fmla="*/ 17 w 333"/>
              <a:gd name="T59" fmla="*/ 267 h 334"/>
              <a:gd name="T60" fmla="*/ 17 w 333"/>
              <a:gd name="T61" fmla="*/ 234 h 334"/>
              <a:gd name="T62" fmla="*/ 167 w 333"/>
              <a:gd name="T63" fmla="*/ 84 h 334"/>
              <a:gd name="T64" fmla="*/ 200 w 333"/>
              <a:gd name="T65" fmla="*/ 84 h 334"/>
              <a:gd name="T66" fmla="*/ 117 w 333"/>
              <a:gd name="T67" fmla="*/ 0 h 334"/>
              <a:gd name="T68" fmla="*/ 117 w 333"/>
              <a:gd name="T69" fmla="*/ 34 h 334"/>
              <a:gd name="T70" fmla="*/ 117 w 333"/>
              <a:gd name="T71" fmla="*/ 0 h 334"/>
              <a:gd name="T72" fmla="*/ 67 w 333"/>
              <a:gd name="T73" fmla="*/ 317 h 334"/>
              <a:gd name="T74" fmla="*/ 100 w 333"/>
              <a:gd name="T75" fmla="*/ 317 h 334"/>
              <a:gd name="T76" fmla="*/ 167 w 333"/>
              <a:gd name="T77" fmla="*/ 317 h 334"/>
              <a:gd name="T78" fmla="*/ 133 w 333"/>
              <a:gd name="T79" fmla="*/ 317 h 334"/>
              <a:gd name="T80" fmla="*/ 167 w 333"/>
              <a:gd name="T81" fmla="*/ 31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4">
                <a:moveTo>
                  <a:pt x="317" y="200"/>
                </a:moveTo>
                <a:cubicBezTo>
                  <a:pt x="307" y="200"/>
                  <a:pt x="300" y="208"/>
                  <a:pt x="300" y="217"/>
                </a:cubicBezTo>
                <a:cubicBezTo>
                  <a:pt x="300" y="226"/>
                  <a:pt x="307" y="234"/>
                  <a:pt x="317" y="234"/>
                </a:cubicBezTo>
                <a:cubicBezTo>
                  <a:pt x="326" y="234"/>
                  <a:pt x="333" y="226"/>
                  <a:pt x="333" y="217"/>
                </a:cubicBezTo>
                <a:cubicBezTo>
                  <a:pt x="333" y="208"/>
                  <a:pt x="326" y="200"/>
                  <a:pt x="317" y="200"/>
                </a:cubicBezTo>
                <a:close/>
                <a:moveTo>
                  <a:pt x="250" y="67"/>
                </a:moveTo>
                <a:cubicBezTo>
                  <a:pt x="241" y="67"/>
                  <a:pt x="233" y="75"/>
                  <a:pt x="233" y="84"/>
                </a:cubicBezTo>
                <a:cubicBezTo>
                  <a:pt x="233" y="93"/>
                  <a:pt x="241" y="100"/>
                  <a:pt x="250" y="100"/>
                </a:cubicBezTo>
                <a:cubicBezTo>
                  <a:pt x="259" y="100"/>
                  <a:pt x="267" y="93"/>
                  <a:pt x="267" y="84"/>
                </a:cubicBezTo>
                <a:cubicBezTo>
                  <a:pt x="267" y="75"/>
                  <a:pt x="259" y="67"/>
                  <a:pt x="250" y="67"/>
                </a:cubicBezTo>
                <a:close/>
                <a:moveTo>
                  <a:pt x="317" y="134"/>
                </a:moveTo>
                <a:cubicBezTo>
                  <a:pt x="307" y="134"/>
                  <a:pt x="300" y="141"/>
                  <a:pt x="300" y="150"/>
                </a:cubicBezTo>
                <a:cubicBezTo>
                  <a:pt x="300" y="160"/>
                  <a:pt x="307" y="167"/>
                  <a:pt x="317" y="167"/>
                </a:cubicBezTo>
                <a:cubicBezTo>
                  <a:pt x="326" y="167"/>
                  <a:pt x="333" y="160"/>
                  <a:pt x="333" y="150"/>
                </a:cubicBezTo>
                <a:cubicBezTo>
                  <a:pt x="333" y="141"/>
                  <a:pt x="326" y="134"/>
                  <a:pt x="317" y="134"/>
                </a:cubicBezTo>
                <a:close/>
                <a:moveTo>
                  <a:pt x="50" y="0"/>
                </a:move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50"/>
                </a:lnTo>
                <a:cubicBezTo>
                  <a:pt x="0" y="60"/>
                  <a:pt x="7" y="67"/>
                  <a:pt x="17" y="67"/>
                </a:cubicBezTo>
                <a:cubicBezTo>
                  <a:pt x="26" y="67"/>
                  <a:pt x="33" y="60"/>
                  <a:pt x="33" y="50"/>
                </a:cubicBezTo>
                <a:cubicBezTo>
                  <a:pt x="33" y="41"/>
                  <a:pt x="41" y="34"/>
                  <a:pt x="50" y="34"/>
                </a:cubicBezTo>
                <a:cubicBezTo>
                  <a:pt x="72" y="34"/>
                  <a:pt x="72" y="0"/>
                  <a:pt x="50" y="0"/>
                </a:cubicBezTo>
                <a:close/>
                <a:moveTo>
                  <a:pt x="317" y="267"/>
                </a:moveTo>
                <a:cubicBezTo>
                  <a:pt x="307" y="267"/>
                  <a:pt x="300" y="275"/>
                  <a:pt x="300" y="284"/>
                </a:cubicBezTo>
                <a:cubicBezTo>
                  <a:pt x="300" y="293"/>
                  <a:pt x="292" y="300"/>
                  <a:pt x="283" y="300"/>
                </a:cubicBezTo>
                <a:cubicBezTo>
                  <a:pt x="274" y="300"/>
                  <a:pt x="267" y="308"/>
                  <a:pt x="267" y="317"/>
                </a:cubicBezTo>
                <a:cubicBezTo>
                  <a:pt x="267" y="326"/>
                  <a:pt x="274" y="334"/>
                  <a:pt x="283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284"/>
                </a:lnTo>
                <a:cubicBezTo>
                  <a:pt x="333" y="275"/>
                  <a:pt x="326" y="267"/>
                  <a:pt x="317" y="267"/>
                </a:cubicBezTo>
                <a:close/>
                <a:moveTo>
                  <a:pt x="17" y="300"/>
                </a:moveTo>
                <a:cubicBezTo>
                  <a:pt x="7" y="300"/>
                  <a:pt x="0" y="308"/>
                  <a:pt x="0" y="317"/>
                </a:cubicBezTo>
                <a:cubicBezTo>
                  <a:pt x="0" y="326"/>
                  <a:pt x="7" y="334"/>
                  <a:pt x="17" y="334"/>
                </a:cubicBezTo>
                <a:cubicBezTo>
                  <a:pt x="26" y="334"/>
                  <a:pt x="33" y="326"/>
                  <a:pt x="33" y="317"/>
                </a:cubicBezTo>
                <a:cubicBezTo>
                  <a:pt x="33" y="308"/>
                  <a:pt x="26" y="300"/>
                  <a:pt x="17" y="300"/>
                </a:cubicBezTo>
                <a:close/>
                <a:moveTo>
                  <a:pt x="217" y="300"/>
                </a:moveTo>
                <a:cubicBezTo>
                  <a:pt x="207" y="300"/>
                  <a:pt x="200" y="308"/>
                  <a:pt x="200" y="317"/>
                </a:cubicBezTo>
                <a:cubicBezTo>
                  <a:pt x="200" y="326"/>
                  <a:pt x="207" y="334"/>
                  <a:pt x="217" y="334"/>
                </a:cubicBezTo>
                <a:cubicBezTo>
                  <a:pt x="226" y="334"/>
                  <a:pt x="233" y="326"/>
                  <a:pt x="233" y="317"/>
                </a:cubicBezTo>
                <a:cubicBezTo>
                  <a:pt x="233" y="308"/>
                  <a:pt x="226" y="300"/>
                  <a:pt x="217" y="300"/>
                </a:cubicBezTo>
                <a:close/>
                <a:moveTo>
                  <a:pt x="17" y="100"/>
                </a:moveTo>
                <a:cubicBezTo>
                  <a:pt x="7" y="100"/>
                  <a:pt x="0" y="108"/>
                  <a:pt x="0" y="117"/>
                </a:cubicBezTo>
                <a:cubicBezTo>
                  <a:pt x="0" y="126"/>
                  <a:pt x="7" y="134"/>
                  <a:pt x="17" y="134"/>
                </a:cubicBezTo>
                <a:cubicBezTo>
                  <a:pt x="26" y="134"/>
                  <a:pt x="33" y="126"/>
                  <a:pt x="33" y="117"/>
                </a:cubicBezTo>
                <a:cubicBezTo>
                  <a:pt x="33" y="108"/>
                  <a:pt x="26" y="100"/>
                  <a:pt x="17" y="100"/>
                </a:cubicBezTo>
                <a:close/>
                <a:moveTo>
                  <a:pt x="17" y="167"/>
                </a:moveTo>
                <a:cubicBezTo>
                  <a:pt x="7" y="167"/>
                  <a:pt x="0" y="175"/>
                  <a:pt x="0" y="184"/>
                </a:cubicBezTo>
                <a:cubicBezTo>
                  <a:pt x="0" y="193"/>
                  <a:pt x="7" y="200"/>
                  <a:pt x="17" y="200"/>
                </a:cubicBezTo>
                <a:cubicBezTo>
                  <a:pt x="26" y="200"/>
                  <a:pt x="33" y="193"/>
                  <a:pt x="33" y="184"/>
                </a:cubicBezTo>
                <a:cubicBezTo>
                  <a:pt x="33" y="175"/>
                  <a:pt x="26" y="167"/>
                  <a:pt x="17" y="167"/>
                </a:cubicBezTo>
                <a:close/>
                <a:moveTo>
                  <a:pt x="317" y="100"/>
                </a:moveTo>
                <a:cubicBezTo>
                  <a:pt x="326" y="100"/>
                  <a:pt x="333" y="93"/>
                  <a:pt x="333" y="84"/>
                </a:cubicBezTo>
                <a:cubicBezTo>
                  <a:pt x="333" y="75"/>
                  <a:pt x="326" y="67"/>
                  <a:pt x="317" y="67"/>
                </a:cubicBezTo>
                <a:cubicBezTo>
                  <a:pt x="307" y="67"/>
                  <a:pt x="300" y="75"/>
                  <a:pt x="300" y="84"/>
                </a:cubicBezTo>
                <a:cubicBezTo>
                  <a:pt x="300" y="93"/>
                  <a:pt x="307" y="100"/>
                  <a:pt x="317" y="100"/>
                </a:cubicBezTo>
                <a:close/>
                <a:moveTo>
                  <a:pt x="17" y="234"/>
                </a:moveTo>
                <a:cubicBezTo>
                  <a:pt x="7" y="234"/>
                  <a:pt x="0" y="241"/>
                  <a:pt x="0" y="250"/>
                </a:cubicBezTo>
                <a:cubicBezTo>
                  <a:pt x="0" y="260"/>
                  <a:pt x="7" y="267"/>
                  <a:pt x="17" y="267"/>
                </a:cubicBezTo>
                <a:cubicBezTo>
                  <a:pt x="26" y="267"/>
                  <a:pt x="33" y="260"/>
                  <a:pt x="33" y="250"/>
                </a:cubicBezTo>
                <a:cubicBezTo>
                  <a:pt x="33" y="241"/>
                  <a:pt x="26" y="234"/>
                  <a:pt x="17" y="234"/>
                </a:cubicBezTo>
                <a:close/>
                <a:moveTo>
                  <a:pt x="183" y="67"/>
                </a:moveTo>
                <a:cubicBezTo>
                  <a:pt x="174" y="67"/>
                  <a:pt x="167" y="75"/>
                  <a:pt x="167" y="84"/>
                </a:cubicBezTo>
                <a:cubicBezTo>
                  <a:pt x="167" y="93"/>
                  <a:pt x="174" y="100"/>
                  <a:pt x="183" y="100"/>
                </a:cubicBezTo>
                <a:cubicBezTo>
                  <a:pt x="192" y="100"/>
                  <a:pt x="200" y="93"/>
                  <a:pt x="200" y="84"/>
                </a:cubicBezTo>
                <a:cubicBezTo>
                  <a:pt x="200" y="75"/>
                  <a:pt x="192" y="67"/>
                  <a:pt x="183" y="67"/>
                </a:cubicBezTo>
                <a:close/>
                <a:moveTo>
                  <a:pt x="117" y="0"/>
                </a:moveTo>
                <a:cubicBezTo>
                  <a:pt x="107" y="0"/>
                  <a:pt x="100" y="8"/>
                  <a:pt x="100" y="17"/>
                </a:cubicBezTo>
                <a:cubicBezTo>
                  <a:pt x="100" y="26"/>
                  <a:pt x="107" y="34"/>
                  <a:pt x="117" y="34"/>
                </a:cubicBezTo>
                <a:cubicBezTo>
                  <a:pt x="126" y="34"/>
                  <a:pt x="133" y="26"/>
                  <a:pt x="133" y="17"/>
                </a:cubicBezTo>
                <a:cubicBezTo>
                  <a:pt x="133" y="8"/>
                  <a:pt x="126" y="0"/>
                  <a:pt x="117" y="0"/>
                </a:cubicBezTo>
                <a:close/>
                <a:moveTo>
                  <a:pt x="83" y="300"/>
                </a:moveTo>
                <a:cubicBezTo>
                  <a:pt x="74" y="300"/>
                  <a:pt x="67" y="308"/>
                  <a:pt x="67" y="317"/>
                </a:cubicBezTo>
                <a:cubicBezTo>
                  <a:pt x="67" y="326"/>
                  <a:pt x="74" y="334"/>
                  <a:pt x="83" y="334"/>
                </a:cubicBezTo>
                <a:cubicBezTo>
                  <a:pt x="92" y="334"/>
                  <a:pt x="100" y="326"/>
                  <a:pt x="100" y="317"/>
                </a:cubicBezTo>
                <a:cubicBezTo>
                  <a:pt x="100" y="308"/>
                  <a:pt x="92" y="300"/>
                  <a:pt x="83" y="300"/>
                </a:cubicBezTo>
                <a:close/>
                <a:moveTo>
                  <a:pt x="167" y="317"/>
                </a:moveTo>
                <a:cubicBezTo>
                  <a:pt x="167" y="326"/>
                  <a:pt x="159" y="334"/>
                  <a:pt x="150" y="334"/>
                </a:cubicBezTo>
                <a:cubicBezTo>
                  <a:pt x="141" y="334"/>
                  <a:pt x="133" y="326"/>
                  <a:pt x="133" y="317"/>
                </a:cubicBezTo>
                <a:cubicBezTo>
                  <a:pt x="133" y="308"/>
                  <a:pt x="141" y="300"/>
                  <a:pt x="150" y="300"/>
                </a:cubicBezTo>
                <a:cubicBezTo>
                  <a:pt x="159" y="300"/>
                  <a:pt x="167" y="308"/>
                  <a:pt x="167" y="3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57">
            <a:extLst>
              <a:ext uri="{FF2B5EF4-FFF2-40B4-BE49-F238E27FC236}">
                <a16:creationId xmlns:a16="http://schemas.microsoft.com/office/drawing/2014/main" id="{82F68A83-4E72-4412-80AD-284FB152430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55301" y="3109913"/>
            <a:ext cx="250825" cy="254000"/>
          </a:xfrm>
          <a:custGeom>
            <a:avLst/>
            <a:gdLst>
              <a:gd name="T0" fmla="*/ 119 w 333"/>
              <a:gd name="T1" fmla="*/ 176 h 333"/>
              <a:gd name="T2" fmla="*/ 143 w 333"/>
              <a:gd name="T3" fmla="*/ 153 h 333"/>
              <a:gd name="T4" fmla="*/ 167 w 333"/>
              <a:gd name="T5" fmla="*/ 176 h 333"/>
              <a:gd name="T6" fmla="*/ 190 w 333"/>
              <a:gd name="T7" fmla="*/ 153 h 333"/>
              <a:gd name="T8" fmla="*/ 214 w 333"/>
              <a:gd name="T9" fmla="*/ 176 h 333"/>
              <a:gd name="T10" fmla="*/ 190 w 333"/>
              <a:gd name="T11" fmla="*/ 200 h 333"/>
              <a:gd name="T12" fmla="*/ 214 w 333"/>
              <a:gd name="T13" fmla="*/ 223 h 333"/>
              <a:gd name="T14" fmla="*/ 190 w 333"/>
              <a:gd name="T15" fmla="*/ 247 h 333"/>
              <a:gd name="T16" fmla="*/ 167 w 333"/>
              <a:gd name="T17" fmla="*/ 223 h 333"/>
              <a:gd name="T18" fmla="*/ 143 w 333"/>
              <a:gd name="T19" fmla="*/ 247 h 333"/>
              <a:gd name="T20" fmla="*/ 119 w 333"/>
              <a:gd name="T21" fmla="*/ 223 h 333"/>
              <a:gd name="T22" fmla="*/ 143 w 333"/>
              <a:gd name="T23" fmla="*/ 200 h 333"/>
              <a:gd name="T24" fmla="*/ 119 w 333"/>
              <a:gd name="T25" fmla="*/ 176 h 333"/>
              <a:gd name="T26" fmla="*/ 300 w 333"/>
              <a:gd name="T27" fmla="*/ 300 h 333"/>
              <a:gd name="T28" fmla="*/ 33 w 333"/>
              <a:gd name="T29" fmla="*/ 300 h 333"/>
              <a:gd name="T30" fmla="*/ 33 w 333"/>
              <a:gd name="T31" fmla="*/ 33 h 333"/>
              <a:gd name="T32" fmla="*/ 133 w 333"/>
              <a:gd name="T33" fmla="*/ 33 h 333"/>
              <a:gd name="T34" fmla="*/ 133 w 333"/>
              <a:gd name="T35" fmla="*/ 100 h 333"/>
              <a:gd name="T36" fmla="*/ 300 w 333"/>
              <a:gd name="T37" fmla="*/ 100 h 333"/>
              <a:gd name="T38" fmla="*/ 300 w 333"/>
              <a:gd name="T39" fmla="*/ 300 h 333"/>
              <a:gd name="T40" fmla="*/ 167 w 333"/>
              <a:gd name="T41" fmla="*/ 66 h 333"/>
              <a:gd name="T42" fmla="*/ 167 w 333"/>
              <a:gd name="T43" fmla="*/ 0 h 333"/>
              <a:gd name="T44" fmla="*/ 0 w 333"/>
              <a:gd name="T45" fmla="*/ 0 h 333"/>
              <a:gd name="T46" fmla="*/ 0 w 333"/>
              <a:gd name="T47" fmla="*/ 333 h 333"/>
              <a:gd name="T48" fmla="*/ 333 w 333"/>
              <a:gd name="T49" fmla="*/ 333 h 333"/>
              <a:gd name="T50" fmla="*/ 333 w 333"/>
              <a:gd name="T51" fmla="*/ 66 h 333"/>
              <a:gd name="T52" fmla="*/ 167 w 333"/>
              <a:gd name="T53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3" h="333">
                <a:moveTo>
                  <a:pt x="119" y="176"/>
                </a:moveTo>
                <a:lnTo>
                  <a:pt x="143" y="153"/>
                </a:lnTo>
                <a:lnTo>
                  <a:pt x="167" y="176"/>
                </a:lnTo>
                <a:lnTo>
                  <a:pt x="190" y="153"/>
                </a:lnTo>
                <a:lnTo>
                  <a:pt x="214" y="176"/>
                </a:lnTo>
                <a:lnTo>
                  <a:pt x="190" y="200"/>
                </a:lnTo>
                <a:lnTo>
                  <a:pt x="214" y="223"/>
                </a:lnTo>
                <a:lnTo>
                  <a:pt x="190" y="247"/>
                </a:lnTo>
                <a:lnTo>
                  <a:pt x="167" y="223"/>
                </a:lnTo>
                <a:lnTo>
                  <a:pt x="143" y="247"/>
                </a:lnTo>
                <a:lnTo>
                  <a:pt x="119" y="223"/>
                </a:lnTo>
                <a:lnTo>
                  <a:pt x="143" y="200"/>
                </a:lnTo>
                <a:lnTo>
                  <a:pt x="119" y="176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133" y="33"/>
                </a:lnTo>
                <a:lnTo>
                  <a:pt x="133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167" y="66"/>
                </a:moveTo>
                <a:lnTo>
                  <a:pt x="167" y="0"/>
                </a:lnTo>
                <a:lnTo>
                  <a:pt x="0" y="0"/>
                </a:lnTo>
                <a:lnTo>
                  <a:pt x="0" y="333"/>
                </a:lnTo>
                <a:lnTo>
                  <a:pt x="333" y="333"/>
                </a:lnTo>
                <a:lnTo>
                  <a:pt x="333" y="66"/>
                </a:lnTo>
                <a:lnTo>
                  <a:pt x="167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58">
            <a:extLst>
              <a:ext uri="{FF2B5EF4-FFF2-40B4-BE49-F238E27FC236}">
                <a16:creationId xmlns:a16="http://schemas.microsoft.com/office/drawing/2014/main" id="{EA447ABE-C5BE-416F-99E2-CBA00C82D43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52063" y="3109913"/>
            <a:ext cx="252413" cy="254000"/>
          </a:xfrm>
          <a:custGeom>
            <a:avLst/>
            <a:gdLst>
              <a:gd name="T0" fmla="*/ 214 w 334"/>
              <a:gd name="T1" fmla="*/ 223 h 333"/>
              <a:gd name="T2" fmla="*/ 190 w 334"/>
              <a:gd name="T3" fmla="*/ 247 h 333"/>
              <a:gd name="T4" fmla="*/ 167 w 334"/>
              <a:gd name="T5" fmla="*/ 223 h 333"/>
              <a:gd name="T6" fmla="*/ 143 w 334"/>
              <a:gd name="T7" fmla="*/ 247 h 333"/>
              <a:gd name="T8" fmla="*/ 120 w 334"/>
              <a:gd name="T9" fmla="*/ 223 h 333"/>
              <a:gd name="T10" fmla="*/ 143 w 334"/>
              <a:gd name="T11" fmla="*/ 200 h 333"/>
              <a:gd name="T12" fmla="*/ 120 w 334"/>
              <a:gd name="T13" fmla="*/ 176 h 333"/>
              <a:gd name="T14" fmla="*/ 143 w 334"/>
              <a:gd name="T15" fmla="*/ 153 h 333"/>
              <a:gd name="T16" fmla="*/ 167 w 334"/>
              <a:gd name="T17" fmla="*/ 176 h 333"/>
              <a:gd name="T18" fmla="*/ 190 w 334"/>
              <a:gd name="T19" fmla="*/ 153 h 333"/>
              <a:gd name="T20" fmla="*/ 214 w 334"/>
              <a:gd name="T21" fmla="*/ 176 h 333"/>
              <a:gd name="T22" fmla="*/ 190 w 334"/>
              <a:gd name="T23" fmla="*/ 200 h 333"/>
              <a:gd name="T24" fmla="*/ 214 w 334"/>
              <a:gd name="T25" fmla="*/ 223 h 333"/>
              <a:gd name="T26" fmla="*/ 167 w 334"/>
              <a:gd name="T27" fmla="*/ 66 h 333"/>
              <a:gd name="T28" fmla="*/ 167 w 334"/>
              <a:gd name="T29" fmla="*/ 0 h 333"/>
              <a:gd name="T30" fmla="*/ 0 w 334"/>
              <a:gd name="T31" fmla="*/ 0 h 333"/>
              <a:gd name="T32" fmla="*/ 0 w 334"/>
              <a:gd name="T33" fmla="*/ 333 h 333"/>
              <a:gd name="T34" fmla="*/ 334 w 334"/>
              <a:gd name="T35" fmla="*/ 333 h 333"/>
              <a:gd name="T36" fmla="*/ 334 w 334"/>
              <a:gd name="T37" fmla="*/ 66 h 333"/>
              <a:gd name="T38" fmla="*/ 167 w 334"/>
              <a:gd name="T39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4" h="333">
                <a:moveTo>
                  <a:pt x="214" y="223"/>
                </a:moveTo>
                <a:lnTo>
                  <a:pt x="190" y="247"/>
                </a:lnTo>
                <a:lnTo>
                  <a:pt x="167" y="223"/>
                </a:lnTo>
                <a:lnTo>
                  <a:pt x="143" y="247"/>
                </a:lnTo>
                <a:lnTo>
                  <a:pt x="120" y="223"/>
                </a:lnTo>
                <a:lnTo>
                  <a:pt x="143" y="200"/>
                </a:lnTo>
                <a:lnTo>
                  <a:pt x="120" y="176"/>
                </a:lnTo>
                <a:lnTo>
                  <a:pt x="143" y="153"/>
                </a:lnTo>
                <a:lnTo>
                  <a:pt x="167" y="176"/>
                </a:lnTo>
                <a:lnTo>
                  <a:pt x="190" y="153"/>
                </a:lnTo>
                <a:lnTo>
                  <a:pt x="214" y="176"/>
                </a:lnTo>
                <a:lnTo>
                  <a:pt x="190" y="200"/>
                </a:lnTo>
                <a:lnTo>
                  <a:pt x="214" y="223"/>
                </a:lnTo>
                <a:close/>
                <a:moveTo>
                  <a:pt x="167" y="66"/>
                </a:moveTo>
                <a:lnTo>
                  <a:pt x="167" y="0"/>
                </a:lnTo>
                <a:lnTo>
                  <a:pt x="0" y="0"/>
                </a:lnTo>
                <a:lnTo>
                  <a:pt x="0" y="333"/>
                </a:lnTo>
                <a:lnTo>
                  <a:pt x="334" y="333"/>
                </a:lnTo>
                <a:lnTo>
                  <a:pt x="334" y="66"/>
                </a:lnTo>
                <a:lnTo>
                  <a:pt x="167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59">
            <a:extLst>
              <a:ext uri="{FF2B5EF4-FFF2-40B4-BE49-F238E27FC236}">
                <a16:creationId xmlns:a16="http://schemas.microsoft.com/office/drawing/2014/main" id="{BEB311EC-28B0-4E6E-ADF3-3013D03F240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50413" y="3109913"/>
            <a:ext cx="250825" cy="254000"/>
          </a:xfrm>
          <a:custGeom>
            <a:avLst/>
            <a:gdLst>
              <a:gd name="T0" fmla="*/ 300 w 333"/>
              <a:gd name="T1" fmla="*/ 100 h 333"/>
              <a:gd name="T2" fmla="*/ 156 w 333"/>
              <a:gd name="T3" fmla="*/ 100 h 333"/>
              <a:gd name="T4" fmla="*/ 123 w 333"/>
              <a:gd name="T5" fmla="*/ 33 h 333"/>
              <a:gd name="T6" fmla="*/ 33 w 333"/>
              <a:gd name="T7" fmla="*/ 33 h 333"/>
              <a:gd name="T8" fmla="*/ 33 w 333"/>
              <a:gd name="T9" fmla="*/ 300 h 333"/>
              <a:gd name="T10" fmla="*/ 300 w 333"/>
              <a:gd name="T11" fmla="*/ 300 h 333"/>
              <a:gd name="T12" fmla="*/ 300 w 333"/>
              <a:gd name="T13" fmla="*/ 100 h 333"/>
              <a:gd name="T14" fmla="*/ 333 w 333"/>
              <a:gd name="T15" fmla="*/ 66 h 333"/>
              <a:gd name="T16" fmla="*/ 333 w 333"/>
              <a:gd name="T17" fmla="*/ 333 h 333"/>
              <a:gd name="T18" fmla="*/ 0 w 333"/>
              <a:gd name="T19" fmla="*/ 333 h 333"/>
              <a:gd name="T20" fmla="*/ 0 w 333"/>
              <a:gd name="T21" fmla="*/ 0 h 333"/>
              <a:gd name="T22" fmla="*/ 140 w 333"/>
              <a:gd name="T23" fmla="*/ 0 h 333"/>
              <a:gd name="T24" fmla="*/ 173 w 333"/>
              <a:gd name="T25" fmla="*/ 66 h 333"/>
              <a:gd name="T26" fmla="*/ 333 w 333"/>
              <a:gd name="T27" fmla="*/ 66 h 333"/>
              <a:gd name="T28" fmla="*/ 233 w 333"/>
              <a:gd name="T29" fmla="*/ 133 h 333"/>
              <a:gd name="T30" fmla="*/ 233 w 333"/>
              <a:gd name="T31" fmla="*/ 216 h 333"/>
              <a:gd name="T32" fmla="*/ 233 w 333"/>
              <a:gd name="T33" fmla="*/ 216 h 333"/>
              <a:gd name="T34" fmla="*/ 200 w 333"/>
              <a:gd name="T35" fmla="*/ 249 h 333"/>
              <a:gd name="T36" fmla="*/ 166 w 333"/>
              <a:gd name="T37" fmla="*/ 216 h 333"/>
              <a:gd name="T38" fmla="*/ 200 w 333"/>
              <a:gd name="T39" fmla="*/ 183 h 333"/>
              <a:gd name="T40" fmla="*/ 200 w 333"/>
              <a:gd name="T41" fmla="*/ 166 h 333"/>
              <a:gd name="T42" fmla="*/ 133 w 333"/>
              <a:gd name="T43" fmla="*/ 166 h 333"/>
              <a:gd name="T44" fmla="*/ 133 w 333"/>
              <a:gd name="T45" fmla="*/ 233 h 333"/>
              <a:gd name="T46" fmla="*/ 133 w 333"/>
              <a:gd name="T47" fmla="*/ 233 h 333"/>
              <a:gd name="T48" fmla="*/ 100 w 333"/>
              <a:gd name="T49" fmla="*/ 266 h 333"/>
              <a:gd name="T50" fmla="*/ 66 w 333"/>
              <a:gd name="T51" fmla="*/ 233 h 333"/>
              <a:gd name="T52" fmla="*/ 100 w 333"/>
              <a:gd name="T53" fmla="*/ 199 h 333"/>
              <a:gd name="T54" fmla="*/ 100 w 333"/>
              <a:gd name="T55" fmla="*/ 133 h 333"/>
              <a:gd name="T56" fmla="*/ 233 w 333"/>
              <a:gd name="T57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3" h="333">
                <a:moveTo>
                  <a:pt x="300" y="100"/>
                </a:moveTo>
                <a:lnTo>
                  <a:pt x="156" y="100"/>
                </a:lnTo>
                <a:lnTo>
                  <a:pt x="123" y="33"/>
                </a:lnTo>
                <a:lnTo>
                  <a:pt x="33" y="33"/>
                </a:lnTo>
                <a:lnTo>
                  <a:pt x="33" y="300"/>
                </a:lnTo>
                <a:lnTo>
                  <a:pt x="300" y="300"/>
                </a:lnTo>
                <a:lnTo>
                  <a:pt x="300" y="100"/>
                </a:lnTo>
                <a:close/>
                <a:moveTo>
                  <a:pt x="333" y="66"/>
                </a:moveTo>
                <a:lnTo>
                  <a:pt x="333" y="333"/>
                </a:lnTo>
                <a:lnTo>
                  <a:pt x="0" y="333"/>
                </a:lnTo>
                <a:lnTo>
                  <a:pt x="0" y="0"/>
                </a:lnTo>
                <a:lnTo>
                  <a:pt x="140" y="0"/>
                </a:lnTo>
                <a:lnTo>
                  <a:pt x="173" y="66"/>
                </a:lnTo>
                <a:lnTo>
                  <a:pt x="333" y="66"/>
                </a:lnTo>
                <a:close/>
                <a:moveTo>
                  <a:pt x="233" y="133"/>
                </a:moveTo>
                <a:lnTo>
                  <a:pt x="233" y="216"/>
                </a:lnTo>
                <a:lnTo>
                  <a:pt x="233" y="216"/>
                </a:lnTo>
                <a:cubicBezTo>
                  <a:pt x="233" y="235"/>
                  <a:pt x="218" y="249"/>
                  <a:pt x="200" y="249"/>
                </a:cubicBezTo>
                <a:cubicBezTo>
                  <a:pt x="181" y="249"/>
                  <a:pt x="166" y="235"/>
                  <a:pt x="166" y="216"/>
                </a:cubicBezTo>
                <a:cubicBezTo>
                  <a:pt x="166" y="198"/>
                  <a:pt x="181" y="183"/>
                  <a:pt x="200" y="183"/>
                </a:cubicBezTo>
                <a:lnTo>
                  <a:pt x="200" y="166"/>
                </a:lnTo>
                <a:lnTo>
                  <a:pt x="133" y="166"/>
                </a:lnTo>
                <a:lnTo>
                  <a:pt x="133" y="233"/>
                </a:lnTo>
                <a:lnTo>
                  <a:pt x="133" y="233"/>
                </a:lnTo>
                <a:cubicBezTo>
                  <a:pt x="133" y="251"/>
                  <a:pt x="118" y="266"/>
                  <a:pt x="100" y="266"/>
                </a:cubicBezTo>
                <a:cubicBezTo>
                  <a:pt x="81" y="266"/>
                  <a:pt x="66" y="251"/>
                  <a:pt x="66" y="233"/>
                </a:cubicBezTo>
                <a:cubicBezTo>
                  <a:pt x="66" y="214"/>
                  <a:pt x="81" y="199"/>
                  <a:pt x="100" y="199"/>
                </a:cubicBezTo>
                <a:lnTo>
                  <a:pt x="100" y="133"/>
                </a:lnTo>
                <a:lnTo>
                  <a:pt x="233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60">
            <a:extLst>
              <a:ext uri="{FF2B5EF4-FFF2-40B4-BE49-F238E27FC236}">
                <a16:creationId xmlns:a16="http://schemas.microsoft.com/office/drawing/2014/main" id="{1073EE09-B38D-4306-8C27-DD569A55BCE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47176" y="3109913"/>
            <a:ext cx="250825" cy="254000"/>
          </a:xfrm>
          <a:custGeom>
            <a:avLst/>
            <a:gdLst>
              <a:gd name="T0" fmla="*/ 300 w 333"/>
              <a:gd name="T1" fmla="*/ 116 h 333"/>
              <a:gd name="T2" fmla="*/ 290 w 333"/>
              <a:gd name="T3" fmla="*/ 100 h 333"/>
              <a:gd name="T4" fmla="*/ 177 w 333"/>
              <a:gd name="T5" fmla="*/ 100 h 333"/>
              <a:gd name="T6" fmla="*/ 147 w 333"/>
              <a:gd name="T7" fmla="*/ 81 h 333"/>
              <a:gd name="T8" fmla="*/ 128 w 333"/>
              <a:gd name="T9" fmla="*/ 42 h 333"/>
              <a:gd name="T10" fmla="*/ 113 w 333"/>
              <a:gd name="T11" fmla="*/ 33 h 333"/>
              <a:gd name="T12" fmla="*/ 57 w 333"/>
              <a:gd name="T13" fmla="*/ 33 h 333"/>
              <a:gd name="T14" fmla="*/ 33 w 333"/>
              <a:gd name="T15" fmla="*/ 50 h 333"/>
              <a:gd name="T16" fmla="*/ 33 w 333"/>
              <a:gd name="T17" fmla="*/ 283 h 333"/>
              <a:gd name="T18" fmla="*/ 57 w 333"/>
              <a:gd name="T19" fmla="*/ 300 h 333"/>
              <a:gd name="T20" fmla="*/ 290 w 333"/>
              <a:gd name="T21" fmla="*/ 300 h 333"/>
              <a:gd name="T22" fmla="*/ 300 w 333"/>
              <a:gd name="T23" fmla="*/ 283 h 333"/>
              <a:gd name="T24" fmla="*/ 300 w 333"/>
              <a:gd name="T25" fmla="*/ 116 h 333"/>
              <a:gd name="T26" fmla="*/ 333 w 333"/>
              <a:gd name="T27" fmla="*/ 100 h 333"/>
              <a:gd name="T28" fmla="*/ 333 w 333"/>
              <a:gd name="T29" fmla="*/ 300 h 333"/>
              <a:gd name="T30" fmla="*/ 307 w 333"/>
              <a:gd name="T31" fmla="*/ 333 h 333"/>
              <a:gd name="T32" fmla="*/ 40 w 333"/>
              <a:gd name="T33" fmla="*/ 333 h 333"/>
              <a:gd name="T34" fmla="*/ 0 w 333"/>
              <a:gd name="T35" fmla="*/ 300 h 333"/>
              <a:gd name="T36" fmla="*/ 0 w 333"/>
              <a:gd name="T37" fmla="*/ 33 h 333"/>
              <a:gd name="T38" fmla="*/ 40 w 333"/>
              <a:gd name="T39" fmla="*/ 0 h 333"/>
              <a:gd name="T40" fmla="*/ 120 w 333"/>
              <a:gd name="T41" fmla="*/ 0 h 333"/>
              <a:gd name="T42" fmla="*/ 149 w 333"/>
              <a:gd name="T43" fmla="*/ 18 h 333"/>
              <a:gd name="T44" fmla="*/ 164 w 333"/>
              <a:gd name="T45" fmla="*/ 48 h 333"/>
              <a:gd name="T46" fmla="*/ 194 w 333"/>
              <a:gd name="T47" fmla="*/ 66 h 333"/>
              <a:gd name="T48" fmla="*/ 307 w 333"/>
              <a:gd name="T49" fmla="*/ 66 h 333"/>
              <a:gd name="T50" fmla="*/ 333 w 333"/>
              <a:gd name="T51" fmla="*/ 100 h 333"/>
              <a:gd name="T52" fmla="*/ 200 w 333"/>
              <a:gd name="T53" fmla="*/ 133 h 333"/>
              <a:gd name="T54" fmla="*/ 233 w 333"/>
              <a:gd name="T55" fmla="*/ 133 h 333"/>
              <a:gd name="T56" fmla="*/ 233 w 333"/>
              <a:gd name="T57" fmla="*/ 166 h 333"/>
              <a:gd name="T58" fmla="*/ 233 w 333"/>
              <a:gd name="T59" fmla="*/ 216 h 333"/>
              <a:gd name="T60" fmla="*/ 233 w 333"/>
              <a:gd name="T61" fmla="*/ 216 h 333"/>
              <a:gd name="T62" fmla="*/ 200 w 333"/>
              <a:gd name="T63" fmla="*/ 249 h 333"/>
              <a:gd name="T64" fmla="*/ 167 w 333"/>
              <a:gd name="T65" fmla="*/ 216 h 333"/>
              <a:gd name="T66" fmla="*/ 200 w 333"/>
              <a:gd name="T67" fmla="*/ 183 h 333"/>
              <a:gd name="T68" fmla="*/ 200 w 333"/>
              <a:gd name="T69" fmla="*/ 166 h 333"/>
              <a:gd name="T70" fmla="*/ 133 w 333"/>
              <a:gd name="T71" fmla="*/ 166 h 333"/>
              <a:gd name="T72" fmla="*/ 133 w 333"/>
              <a:gd name="T73" fmla="*/ 233 h 333"/>
              <a:gd name="T74" fmla="*/ 133 w 333"/>
              <a:gd name="T75" fmla="*/ 233 h 333"/>
              <a:gd name="T76" fmla="*/ 100 w 333"/>
              <a:gd name="T77" fmla="*/ 266 h 333"/>
              <a:gd name="T78" fmla="*/ 67 w 333"/>
              <a:gd name="T79" fmla="*/ 233 h 333"/>
              <a:gd name="T80" fmla="*/ 100 w 333"/>
              <a:gd name="T81" fmla="*/ 199 h 333"/>
              <a:gd name="T82" fmla="*/ 100 w 333"/>
              <a:gd name="T83" fmla="*/ 166 h 333"/>
              <a:gd name="T84" fmla="*/ 100 w 333"/>
              <a:gd name="T85" fmla="*/ 133 h 333"/>
              <a:gd name="T86" fmla="*/ 133 w 333"/>
              <a:gd name="T87" fmla="*/ 133 h 333"/>
              <a:gd name="T88" fmla="*/ 200 w 333"/>
              <a:gd name="T89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3" h="333">
                <a:moveTo>
                  <a:pt x="300" y="116"/>
                </a:moveTo>
                <a:cubicBezTo>
                  <a:pt x="300" y="107"/>
                  <a:pt x="299" y="100"/>
                  <a:pt x="290" y="100"/>
                </a:cubicBezTo>
                <a:lnTo>
                  <a:pt x="177" y="100"/>
                </a:lnTo>
                <a:cubicBezTo>
                  <a:pt x="164" y="100"/>
                  <a:pt x="152" y="93"/>
                  <a:pt x="147" y="81"/>
                </a:cubicBezTo>
                <a:lnTo>
                  <a:pt x="128" y="42"/>
                </a:lnTo>
                <a:cubicBezTo>
                  <a:pt x="125" y="37"/>
                  <a:pt x="119" y="33"/>
                  <a:pt x="113" y="33"/>
                </a:cubicBezTo>
                <a:lnTo>
                  <a:pt x="57" y="33"/>
                </a:lnTo>
                <a:cubicBezTo>
                  <a:pt x="48" y="33"/>
                  <a:pt x="33" y="41"/>
                  <a:pt x="33" y="50"/>
                </a:cubicBezTo>
                <a:lnTo>
                  <a:pt x="33" y="283"/>
                </a:lnTo>
                <a:cubicBezTo>
                  <a:pt x="33" y="292"/>
                  <a:pt x="48" y="300"/>
                  <a:pt x="57" y="300"/>
                </a:cubicBezTo>
                <a:lnTo>
                  <a:pt x="290" y="300"/>
                </a:lnTo>
                <a:cubicBezTo>
                  <a:pt x="299" y="300"/>
                  <a:pt x="300" y="292"/>
                  <a:pt x="300" y="283"/>
                </a:cubicBezTo>
                <a:lnTo>
                  <a:pt x="300" y="116"/>
                </a:lnTo>
                <a:close/>
                <a:moveTo>
                  <a:pt x="333" y="100"/>
                </a:moveTo>
                <a:lnTo>
                  <a:pt x="333" y="300"/>
                </a:lnTo>
                <a:cubicBezTo>
                  <a:pt x="333" y="318"/>
                  <a:pt x="325" y="333"/>
                  <a:pt x="307" y="333"/>
                </a:cubicBezTo>
                <a:lnTo>
                  <a:pt x="40" y="333"/>
                </a:lnTo>
                <a:cubicBezTo>
                  <a:pt x="22" y="333"/>
                  <a:pt x="0" y="318"/>
                  <a:pt x="0" y="300"/>
                </a:cubicBezTo>
                <a:lnTo>
                  <a:pt x="0" y="33"/>
                </a:lnTo>
                <a:cubicBezTo>
                  <a:pt x="0" y="15"/>
                  <a:pt x="22" y="0"/>
                  <a:pt x="40" y="0"/>
                </a:cubicBezTo>
                <a:lnTo>
                  <a:pt x="120" y="0"/>
                </a:lnTo>
                <a:cubicBezTo>
                  <a:pt x="132" y="0"/>
                  <a:pt x="144" y="7"/>
                  <a:pt x="149" y="18"/>
                </a:cubicBezTo>
                <a:lnTo>
                  <a:pt x="164" y="48"/>
                </a:lnTo>
                <a:cubicBezTo>
                  <a:pt x="170" y="59"/>
                  <a:pt x="182" y="66"/>
                  <a:pt x="194" y="66"/>
                </a:cubicBezTo>
                <a:lnTo>
                  <a:pt x="307" y="66"/>
                </a:lnTo>
                <a:cubicBezTo>
                  <a:pt x="325" y="66"/>
                  <a:pt x="333" y="81"/>
                  <a:pt x="333" y="100"/>
                </a:cubicBezTo>
                <a:close/>
                <a:moveTo>
                  <a:pt x="200" y="133"/>
                </a:moveTo>
                <a:lnTo>
                  <a:pt x="233" y="133"/>
                </a:lnTo>
                <a:lnTo>
                  <a:pt x="233" y="166"/>
                </a:lnTo>
                <a:lnTo>
                  <a:pt x="233" y="216"/>
                </a:lnTo>
                <a:lnTo>
                  <a:pt x="233" y="216"/>
                </a:lnTo>
                <a:cubicBezTo>
                  <a:pt x="233" y="235"/>
                  <a:pt x="218" y="249"/>
                  <a:pt x="200" y="249"/>
                </a:cubicBezTo>
                <a:cubicBezTo>
                  <a:pt x="181" y="249"/>
                  <a:pt x="167" y="235"/>
                  <a:pt x="167" y="216"/>
                </a:cubicBezTo>
                <a:cubicBezTo>
                  <a:pt x="167" y="198"/>
                  <a:pt x="181" y="183"/>
                  <a:pt x="200" y="183"/>
                </a:cubicBezTo>
                <a:lnTo>
                  <a:pt x="200" y="166"/>
                </a:lnTo>
                <a:lnTo>
                  <a:pt x="133" y="166"/>
                </a:lnTo>
                <a:lnTo>
                  <a:pt x="133" y="233"/>
                </a:lnTo>
                <a:lnTo>
                  <a:pt x="133" y="233"/>
                </a:lnTo>
                <a:cubicBezTo>
                  <a:pt x="133" y="251"/>
                  <a:pt x="118" y="266"/>
                  <a:pt x="100" y="266"/>
                </a:cubicBezTo>
                <a:cubicBezTo>
                  <a:pt x="81" y="266"/>
                  <a:pt x="67" y="251"/>
                  <a:pt x="67" y="233"/>
                </a:cubicBezTo>
                <a:cubicBezTo>
                  <a:pt x="67" y="214"/>
                  <a:pt x="81" y="199"/>
                  <a:pt x="100" y="199"/>
                </a:cubicBezTo>
                <a:lnTo>
                  <a:pt x="100" y="166"/>
                </a:lnTo>
                <a:lnTo>
                  <a:pt x="100" y="133"/>
                </a:lnTo>
                <a:lnTo>
                  <a:pt x="133" y="133"/>
                </a:lnTo>
                <a:lnTo>
                  <a:pt x="200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61">
            <a:extLst>
              <a:ext uri="{FF2B5EF4-FFF2-40B4-BE49-F238E27FC236}">
                <a16:creationId xmlns:a16="http://schemas.microsoft.com/office/drawing/2014/main" id="{23413656-9641-4BE9-8DB8-40275CDB8C7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43938" y="3109913"/>
            <a:ext cx="252413" cy="254000"/>
          </a:xfrm>
          <a:custGeom>
            <a:avLst/>
            <a:gdLst>
              <a:gd name="T0" fmla="*/ 301 w 335"/>
              <a:gd name="T1" fmla="*/ 299 h 334"/>
              <a:gd name="T2" fmla="*/ 301 w 335"/>
              <a:gd name="T3" fmla="*/ 99 h 334"/>
              <a:gd name="T4" fmla="*/ 134 w 335"/>
              <a:gd name="T5" fmla="*/ 100 h 334"/>
              <a:gd name="T6" fmla="*/ 134 w 335"/>
              <a:gd name="T7" fmla="*/ 33 h 334"/>
              <a:gd name="T8" fmla="*/ 34 w 335"/>
              <a:gd name="T9" fmla="*/ 34 h 334"/>
              <a:gd name="T10" fmla="*/ 35 w 335"/>
              <a:gd name="T11" fmla="*/ 300 h 334"/>
              <a:gd name="T12" fmla="*/ 301 w 335"/>
              <a:gd name="T13" fmla="*/ 299 h 334"/>
              <a:gd name="T14" fmla="*/ 335 w 335"/>
              <a:gd name="T15" fmla="*/ 333 h 334"/>
              <a:gd name="T16" fmla="*/ 1 w 335"/>
              <a:gd name="T17" fmla="*/ 334 h 334"/>
              <a:gd name="T18" fmla="*/ 0 w 335"/>
              <a:gd name="T19" fmla="*/ 0 h 334"/>
              <a:gd name="T20" fmla="*/ 167 w 335"/>
              <a:gd name="T21" fmla="*/ 0 h 334"/>
              <a:gd name="T22" fmla="*/ 167 w 335"/>
              <a:gd name="T23" fmla="*/ 66 h 334"/>
              <a:gd name="T24" fmla="*/ 334 w 335"/>
              <a:gd name="T25" fmla="*/ 66 h 334"/>
              <a:gd name="T26" fmla="*/ 335 w 335"/>
              <a:gd name="T27" fmla="*/ 333 h 334"/>
              <a:gd name="T28" fmla="*/ 234 w 335"/>
              <a:gd name="T29" fmla="*/ 216 h 334"/>
              <a:gd name="T30" fmla="*/ 234 w 335"/>
              <a:gd name="T31" fmla="*/ 216 h 334"/>
              <a:gd name="T32" fmla="*/ 201 w 335"/>
              <a:gd name="T33" fmla="*/ 249 h 334"/>
              <a:gd name="T34" fmla="*/ 168 w 335"/>
              <a:gd name="T35" fmla="*/ 216 h 334"/>
              <a:gd name="T36" fmla="*/ 201 w 335"/>
              <a:gd name="T37" fmla="*/ 183 h 334"/>
              <a:gd name="T38" fmla="*/ 201 w 335"/>
              <a:gd name="T39" fmla="*/ 166 h 334"/>
              <a:gd name="T40" fmla="*/ 134 w 335"/>
              <a:gd name="T41" fmla="*/ 167 h 334"/>
              <a:gd name="T42" fmla="*/ 134 w 335"/>
              <a:gd name="T43" fmla="*/ 233 h 334"/>
              <a:gd name="T44" fmla="*/ 134 w 335"/>
              <a:gd name="T45" fmla="*/ 233 h 334"/>
              <a:gd name="T46" fmla="*/ 101 w 335"/>
              <a:gd name="T47" fmla="*/ 266 h 334"/>
              <a:gd name="T48" fmla="*/ 68 w 335"/>
              <a:gd name="T49" fmla="*/ 233 h 334"/>
              <a:gd name="T50" fmla="*/ 101 w 335"/>
              <a:gd name="T51" fmla="*/ 200 h 334"/>
              <a:gd name="T52" fmla="*/ 101 w 335"/>
              <a:gd name="T53" fmla="*/ 133 h 334"/>
              <a:gd name="T54" fmla="*/ 234 w 335"/>
              <a:gd name="T55" fmla="*/ 133 h 334"/>
              <a:gd name="T56" fmla="*/ 234 w 335"/>
              <a:gd name="T57" fmla="*/ 216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5" h="334">
                <a:moveTo>
                  <a:pt x="301" y="299"/>
                </a:moveTo>
                <a:lnTo>
                  <a:pt x="301" y="99"/>
                </a:lnTo>
                <a:lnTo>
                  <a:pt x="134" y="100"/>
                </a:lnTo>
                <a:cubicBezTo>
                  <a:pt x="134" y="76"/>
                  <a:pt x="134" y="57"/>
                  <a:pt x="134" y="33"/>
                </a:cubicBezTo>
                <a:lnTo>
                  <a:pt x="34" y="34"/>
                </a:lnTo>
                <a:cubicBezTo>
                  <a:pt x="34" y="149"/>
                  <a:pt x="34" y="199"/>
                  <a:pt x="35" y="300"/>
                </a:cubicBezTo>
                <a:lnTo>
                  <a:pt x="301" y="299"/>
                </a:lnTo>
                <a:close/>
                <a:moveTo>
                  <a:pt x="335" y="333"/>
                </a:moveTo>
                <a:lnTo>
                  <a:pt x="1" y="334"/>
                </a:lnTo>
                <a:cubicBezTo>
                  <a:pt x="1" y="216"/>
                  <a:pt x="1" y="205"/>
                  <a:pt x="0" y="0"/>
                </a:cubicBezTo>
                <a:cubicBezTo>
                  <a:pt x="37" y="0"/>
                  <a:pt x="98" y="0"/>
                  <a:pt x="167" y="0"/>
                </a:cubicBezTo>
                <a:lnTo>
                  <a:pt x="167" y="66"/>
                </a:lnTo>
                <a:lnTo>
                  <a:pt x="334" y="66"/>
                </a:lnTo>
                <a:cubicBezTo>
                  <a:pt x="334" y="199"/>
                  <a:pt x="334" y="222"/>
                  <a:pt x="335" y="333"/>
                </a:cubicBezTo>
                <a:close/>
                <a:moveTo>
                  <a:pt x="234" y="216"/>
                </a:moveTo>
                <a:lnTo>
                  <a:pt x="234" y="216"/>
                </a:lnTo>
                <a:cubicBezTo>
                  <a:pt x="234" y="233"/>
                  <a:pt x="219" y="249"/>
                  <a:pt x="201" y="249"/>
                </a:cubicBezTo>
                <a:cubicBezTo>
                  <a:pt x="183" y="250"/>
                  <a:pt x="168" y="235"/>
                  <a:pt x="168" y="216"/>
                </a:cubicBezTo>
                <a:cubicBezTo>
                  <a:pt x="168" y="198"/>
                  <a:pt x="182" y="183"/>
                  <a:pt x="201" y="183"/>
                </a:cubicBezTo>
                <a:lnTo>
                  <a:pt x="201" y="166"/>
                </a:lnTo>
                <a:lnTo>
                  <a:pt x="134" y="167"/>
                </a:lnTo>
                <a:lnTo>
                  <a:pt x="134" y="233"/>
                </a:lnTo>
                <a:lnTo>
                  <a:pt x="134" y="233"/>
                </a:lnTo>
                <a:cubicBezTo>
                  <a:pt x="134" y="250"/>
                  <a:pt x="119" y="266"/>
                  <a:pt x="101" y="266"/>
                </a:cubicBezTo>
                <a:cubicBezTo>
                  <a:pt x="83" y="266"/>
                  <a:pt x="68" y="252"/>
                  <a:pt x="68" y="233"/>
                </a:cubicBezTo>
                <a:cubicBezTo>
                  <a:pt x="68" y="215"/>
                  <a:pt x="82" y="200"/>
                  <a:pt x="101" y="200"/>
                </a:cubicBezTo>
                <a:cubicBezTo>
                  <a:pt x="101" y="153"/>
                  <a:pt x="101" y="170"/>
                  <a:pt x="101" y="133"/>
                </a:cubicBezTo>
                <a:cubicBezTo>
                  <a:pt x="228" y="133"/>
                  <a:pt x="171" y="133"/>
                  <a:pt x="234" y="133"/>
                </a:cubicBezTo>
                <a:cubicBezTo>
                  <a:pt x="234" y="162"/>
                  <a:pt x="234" y="187"/>
                  <a:pt x="234" y="2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62">
            <a:extLst>
              <a:ext uri="{FF2B5EF4-FFF2-40B4-BE49-F238E27FC236}">
                <a16:creationId xmlns:a16="http://schemas.microsoft.com/office/drawing/2014/main" id="{F394A08E-7DE7-4103-9716-3CA61571807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40701" y="3109913"/>
            <a:ext cx="250825" cy="254000"/>
          </a:xfrm>
          <a:custGeom>
            <a:avLst/>
            <a:gdLst>
              <a:gd name="T0" fmla="*/ 300 w 333"/>
              <a:gd name="T1" fmla="*/ 116 h 333"/>
              <a:gd name="T2" fmla="*/ 286 w 333"/>
              <a:gd name="T3" fmla="*/ 100 h 333"/>
              <a:gd name="T4" fmla="*/ 170 w 333"/>
              <a:gd name="T5" fmla="*/ 100 h 333"/>
              <a:gd name="T6" fmla="*/ 133 w 333"/>
              <a:gd name="T7" fmla="*/ 66 h 333"/>
              <a:gd name="T8" fmla="*/ 133 w 333"/>
              <a:gd name="T9" fmla="*/ 50 h 333"/>
              <a:gd name="T10" fmla="*/ 120 w 333"/>
              <a:gd name="T11" fmla="*/ 33 h 333"/>
              <a:gd name="T12" fmla="*/ 53 w 333"/>
              <a:gd name="T13" fmla="*/ 33 h 333"/>
              <a:gd name="T14" fmla="*/ 33 w 333"/>
              <a:gd name="T15" fmla="*/ 50 h 333"/>
              <a:gd name="T16" fmla="*/ 33 w 333"/>
              <a:gd name="T17" fmla="*/ 283 h 333"/>
              <a:gd name="T18" fmla="*/ 53 w 333"/>
              <a:gd name="T19" fmla="*/ 300 h 333"/>
              <a:gd name="T20" fmla="*/ 286 w 333"/>
              <a:gd name="T21" fmla="*/ 300 h 333"/>
              <a:gd name="T22" fmla="*/ 300 w 333"/>
              <a:gd name="T23" fmla="*/ 283 h 333"/>
              <a:gd name="T24" fmla="*/ 300 w 333"/>
              <a:gd name="T25" fmla="*/ 116 h 333"/>
              <a:gd name="T26" fmla="*/ 333 w 333"/>
              <a:gd name="T27" fmla="*/ 100 h 333"/>
              <a:gd name="T28" fmla="*/ 333 w 333"/>
              <a:gd name="T29" fmla="*/ 300 h 333"/>
              <a:gd name="T30" fmla="*/ 303 w 333"/>
              <a:gd name="T31" fmla="*/ 333 h 333"/>
              <a:gd name="T32" fmla="*/ 36 w 333"/>
              <a:gd name="T33" fmla="*/ 333 h 333"/>
              <a:gd name="T34" fmla="*/ 0 w 333"/>
              <a:gd name="T35" fmla="*/ 300 h 333"/>
              <a:gd name="T36" fmla="*/ 0 w 333"/>
              <a:gd name="T37" fmla="*/ 33 h 333"/>
              <a:gd name="T38" fmla="*/ 36 w 333"/>
              <a:gd name="T39" fmla="*/ 0 h 333"/>
              <a:gd name="T40" fmla="*/ 136 w 333"/>
              <a:gd name="T41" fmla="*/ 0 h 333"/>
              <a:gd name="T42" fmla="*/ 166 w 333"/>
              <a:gd name="T43" fmla="*/ 33 h 333"/>
              <a:gd name="T44" fmla="*/ 166 w 333"/>
              <a:gd name="T45" fmla="*/ 50 h 333"/>
              <a:gd name="T46" fmla="*/ 186 w 333"/>
              <a:gd name="T47" fmla="*/ 66 h 333"/>
              <a:gd name="T48" fmla="*/ 303 w 333"/>
              <a:gd name="T49" fmla="*/ 66 h 333"/>
              <a:gd name="T50" fmla="*/ 333 w 333"/>
              <a:gd name="T51" fmla="*/ 100 h 333"/>
              <a:gd name="T52" fmla="*/ 200 w 333"/>
              <a:gd name="T53" fmla="*/ 133 h 333"/>
              <a:gd name="T54" fmla="*/ 233 w 333"/>
              <a:gd name="T55" fmla="*/ 133 h 333"/>
              <a:gd name="T56" fmla="*/ 233 w 333"/>
              <a:gd name="T57" fmla="*/ 166 h 333"/>
              <a:gd name="T58" fmla="*/ 233 w 333"/>
              <a:gd name="T59" fmla="*/ 216 h 333"/>
              <a:gd name="T60" fmla="*/ 233 w 333"/>
              <a:gd name="T61" fmla="*/ 216 h 333"/>
              <a:gd name="T62" fmla="*/ 200 w 333"/>
              <a:gd name="T63" fmla="*/ 249 h 333"/>
              <a:gd name="T64" fmla="*/ 166 w 333"/>
              <a:gd name="T65" fmla="*/ 216 h 333"/>
              <a:gd name="T66" fmla="*/ 200 w 333"/>
              <a:gd name="T67" fmla="*/ 183 h 333"/>
              <a:gd name="T68" fmla="*/ 200 w 333"/>
              <a:gd name="T69" fmla="*/ 166 h 333"/>
              <a:gd name="T70" fmla="*/ 133 w 333"/>
              <a:gd name="T71" fmla="*/ 166 h 333"/>
              <a:gd name="T72" fmla="*/ 133 w 333"/>
              <a:gd name="T73" fmla="*/ 233 h 333"/>
              <a:gd name="T74" fmla="*/ 133 w 333"/>
              <a:gd name="T75" fmla="*/ 233 h 333"/>
              <a:gd name="T76" fmla="*/ 100 w 333"/>
              <a:gd name="T77" fmla="*/ 266 h 333"/>
              <a:gd name="T78" fmla="*/ 66 w 333"/>
              <a:gd name="T79" fmla="*/ 233 h 333"/>
              <a:gd name="T80" fmla="*/ 100 w 333"/>
              <a:gd name="T81" fmla="*/ 199 h 333"/>
              <a:gd name="T82" fmla="*/ 100 w 333"/>
              <a:gd name="T83" fmla="*/ 166 h 333"/>
              <a:gd name="T84" fmla="*/ 100 w 333"/>
              <a:gd name="T85" fmla="*/ 133 h 333"/>
              <a:gd name="T86" fmla="*/ 133 w 333"/>
              <a:gd name="T87" fmla="*/ 133 h 333"/>
              <a:gd name="T88" fmla="*/ 200 w 333"/>
              <a:gd name="T89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3" h="333">
                <a:moveTo>
                  <a:pt x="300" y="116"/>
                </a:moveTo>
                <a:cubicBezTo>
                  <a:pt x="300" y="107"/>
                  <a:pt x="295" y="100"/>
                  <a:pt x="286" y="100"/>
                </a:cubicBezTo>
                <a:lnTo>
                  <a:pt x="170" y="100"/>
                </a:lnTo>
                <a:cubicBezTo>
                  <a:pt x="151" y="100"/>
                  <a:pt x="133" y="85"/>
                  <a:pt x="133" y="66"/>
                </a:cubicBezTo>
                <a:lnTo>
                  <a:pt x="133" y="50"/>
                </a:lnTo>
                <a:cubicBezTo>
                  <a:pt x="133" y="41"/>
                  <a:pt x="129" y="33"/>
                  <a:pt x="120" y="33"/>
                </a:cubicBezTo>
                <a:lnTo>
                  <a:pt x="53" y="33"/>
                </a:lnTo>
                <a:cubicBezTo>
                  <a:pt x="44" y="33"/>
                  <a:pt x="33" y="41"/>
                  <a:pt x="33" y="50"/>
                </a:cubicBezTo>
                <a:lnTo>
                  <a:pt x="33" y="283"/>
                </a:lnTo>
                <a:cubicBezTo>
                  <a:pt x="33" y="292"/>
                  <a:pt x="44" y="300"/>
                  <a:pt x="53" y="300"/>
                </a:cubicBezTo>
                <a:lnTo>
                  <a:pt x="286" y="300"/>
                </a:lnTo>
                <a:cubicBezTo>
                  <a:pt x="295" y="300"/>
                  <a:pt x="300" y="292"/>
                  <a:pt x="300" y="283"/>
                </a:cubicBezTo>
                <a:lnTo>
                  <a:pt x="300" y="116"/>
                </a:lnTo>
                <a:close/>
                <a:moveTo>
                  <a:pt x="333" y="100"/>
                </a:moveTo>
                <a:lnTo>
                  <a:pt x="333" y="300"/>
                </a:lnTo>
                <a:cubicBezTo>
                  <a:pt x="333" y="318"/>
                  <a:pt x="321" y="333"/>
                  <a:pt x="303" y="333"/>
                </a:cubicBezTo>
                <a:lnTo>
                  <a:pt x="36" y="333"/>
                </a:lnTo>
                <a:cubicBezTo>
                  <a:pt x="18" y="333"/>
                  <a:pt x="0" y="318"/>
                  <a:pt x="0" y="300"/>
                </a:cubicBezTo>
                <a:lnTo>
                  <a:pt x="0" y="33"/>
                </a:lnTo>
                <a:cubicBezTo>
                  <a:pt x="0" y="15"/>
                  <a:pt x="18" y="0"/>
                  <a:pt x="36" y="0"/>
                </a:cubicBezTo>
                <a:lnTo>
                  <a:pt x="136" y="0"/>
                </a:lnTo>
                <a:cubicBezTo>
                  <a:pt x="155" y="0"/>
                  <a:pt x="166" y="15"/>
                  <a:pt x="166" y="33"/>
                </a:cubicBezTo>
                <a:lnTo>
                  <a:pt x="166" y="50"/>
                </a:lnTo>
                <a:cubicBezTo>
                  <a:pt x="166" y="59"/>
                  <a:pt x="177" y="66"/>
                  <a:pt x="186" y="66"/>
                </a:cubicBezTo>
                <a:lnTo>
                  <a:pt x="303" y="66"/>
                </a:lnTo>
                <a:cubicBezTo>
                  <a:pt x="321" y="66"/>
                  <a:pt x="333" y="81"/>
                  <a:pt x="333" y="100"/>
                </a:cubicBezTo>
                <a:close/>
                <a:moveTo>
                  <a:pt x="200" y="133"/>
                </a:moveTo>
                <a:lnTo>
                  <a:pt x="233" y="133"/>
                </a:lnTo>
                <a:lnTo>
                  <a:pt x="233" y="166"/>
                </a:lnTo>
                <a:lnTo>
                  <a:pt x="233" y="216"/>
                </a:lnTo>
                <a:lnTo>
                  <a:pt x="233" y="216"/>
                </a:lnTo>
                <a:cubicBezTo>
                  <a:pt x="233" y="235"/>
                  <a:pt x="218" y="249"/>
                  <a:pt x="200" y="249"/>
                </a:cubicBezTo>
                <a:cubicBezTo>
                  <a:pt x="181" y="249"/>
                  <a:pt x="166" y="235"/>
                  <a:pt x="166" y="216"/>
                </a:cubicBezTo>
                <a:cubicBezTo>
                  <a:pt x="166" y="198"/>
                  <a:pt x="181" y="183"/>
                  <a:pt x="200" y="183"/>
                </a:cubicBezTo>
                <a:lnTo>
                  <a:pt x="200" y="166"/>
                </a:lnTo>
                <a:lnTo>
                  <a:pt x="133" y="166"/>
                </a:lnTo>
                <a:lnTo>
                  <a:pt x="133" y="233"/>
                </a:lnTo>
                <a:lnTo>
                  <a:pt x="133" y="233"/>
                </a:lnTo>
                <a:cubicBezTo>
                  <a:pt x="133" y="251"/>
                  <a:pt x="118" y="266"/>
                  <a:pt x="100" y="266"/>
                </a:cubicBezTo>
                <a:cubicBezTo>
                  <a:pt x="81" y="266"/>
                  <a:pt x="66" y="251"/>
                  <a:pt x="66" y="233"/>
                </a:cubicBezTo>
                <a:cubicBezTo>
                  <a:pt x="66" y="214"/>
                  <a:pt x="81" y="199"/>
                  <a:pt x="100" y="199"/>
                </a:cubicBezTo>
                <a:lnTo>
                  <a:pt x="100" y="166"/>
                </a:lnTo>
                <a:lnTo>
                  <a:pt x="100" y="133"/>
                </a:lnTo>
                <a:lnTo>
                  <a:pt x="133" y="133"/>
                </a:lnTo>
                <a:lnTo>
                  <a:pt x="200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63">
            <a:extLst>
              <a:ext uri="{FF2B5EF4-FFF2-40B4-BE49-F238E27FC236}">
                <a16:creationId xmlns:a16="http://schemas.microsoft.com/office/drawing/2014/main" id="{7B488B4C-C2BA-4605-B690-7A86F4373D8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37463" y="3109913"/>
            <a:ext cx="252413" cy="254000"/>
          </a:xfrm>
          <a:custGeom>
            <a:avLst/>
            <a:gdLst>
              <a:gd name="T0" fmla="*/ 300 w 333"/>
              <a:gd name="T1" fmla="*/ 100 h 333"/>
              <a:gd name="T2" fmla="*/ 156 w 333"/>
              <a:gd name="T3" fmla="*/ 100 h 333"/>
              <a:gd name="T4" fmla="*/ 123 w 333"/>
              <a:gd name="T5" fmla="*/ 33 h 333"/>
              <a:gd name="T6" fmla="*/ 33 w 333"/>
              <a:gd name="T7" fmla="*/ 33 h 333"/>
              <a:gd name="T8" fmla="*/ 33 w 333"/>
              <a:gd name="T9" fmla="*/ 300 h 333"/>
              <a:gd name="T10" fmla="*/ 300 w 333"/>
              <a:gd name="T11" fmla="*/ 300 h 333"/>
              <a:gd name="T12" fmla="*/ 300 w 333"/>
              <a:gd name="T13" fmla="*/ 100 h 333"/>
              <a:gd name="T14" fmla="*/ 333 w 333"/>
              <a:gd name="T15" fmla="*/ 66 h 333"/>
              <a:gd name="T16" fmla="*/ 333 w 333"/>
              <a:gd name="T17" fmla="*/ 333 h 333"/>
              <a:gd name="T18" fmla="*/ 0 w 333"/>
              <a:gd name="T19" fmla="*/ 333 h 333"/>
              <a:gd name="T20" fmla="*/ 0 w 333"/>
              <a:gd name="T21" fmla="*/ 0 h 333"/>
              <a:gd name="T22" fmla="*/ 140 w 333"/>
              <a:gd name="T23" fmla="*/ 0 h 333"/>
              <a:gd name="T24" fmla="*/ 174 w 333"/>
              <a:gd name="T25" fmla="*/ 66 h 333"/>
              <a:gd name="T26" fmla="*/ 333 w 333"/>
              <a:gd name="T27" fmla="*/ 66 h 333"/>
              <a:gd name="T28" fmla="*/ 155 w 333"/>
              <a:gd name="T29" fmla="*/ 140 h 333"/>
              <a:gd name="T30" fmla="*/ 167 w 333"/>
              <a:gd name="T31" fmla="*/ 133 h 333"/>
              <a:gd name="T32" fmla="*/ 178 w 333"/>
              <a:gd name="T33" fmla="*/ 140 h 333"/>
              <a:gd name="T34" fmla="*/ 190 w 333"/>
              <a:gd name="T35" fmla="*/ 164 h 333"/>
              <a:gd name="T36" fmla="*/ 199 w 333"/>
              <a:gd name="T37" fmla="*/ 171 h 333"/>
              <a:gd name="T38" fmla="*/ 225 w 333"/>
              <a:gd name="T39" fmla="*/ 175 h 333"/>
              <a:gd name="T40" fmla="*/ 232 w 333"/>
              <a:gd name="T41" fmla="*/ 196 h 333"/>
              <a:gd name="T42" fmla="*/ 213 w 333"/>
              <a:gd name="T43" fmla="*/ 215 h 333"/>
              <a:gd name="T44" fmla="*/ 210 w 333"/>
              <a:gd name="T45" fmla="*/ 226 h 333"/>
              <a:gd name="T46" fmla="*/ 214 w 333"/>
              <a:gd name="T47" fmla="*/ 252 h 333"/>
              <a:gd name="T48" fmla="*/ 202 w 333"/>
              <a:gd name="T49" fmla="*/ 267 h 333"/>
              <a:gd name="T50" fmla="*/ 196 w 333"/>
              <a:gd name="T51" fmla="*/ 265 h 333"/>
              <a:gd name="T52" fmla="*/ 172 w 333"/>
              <a:gd name="T53" fmla="*/ 253 h 333"/>
              <a:gd name="T54" fmla="*/ 167 w 333"/>
              <a:gd name="T55" fmla="*/ 251 h 333"/>
              <a:gd name="T56" fmla="*/ 161 w 333"/>
              <a:gd name="T57" fmla="*/ 253 h 333"/>
              <a:gd name="T58" fmla="*/ 137 w 333"/>
              <a:gd name="T59" fmla="*/ 265 h 333"/>
              <a:gd name="T60" fmla="*/ 131 w 333"/>
              <a:gd name="T61" fmla="*/ 267 h 333"/>
              <a:gd name="T62" fmla="*/ 119 w 333"/>
              <a:gd name="T63" fmla="*/ 252 h 333"/>
              <a:gd name="T64" fmla="*/ 123 w 333"/>
              <a:gd name="T65" fmla="*/ 226 h 333"/>
              <a:gd name="T66" fmla="*/ 120 w 333"/>
              <a:gd name="T67" fmla="*/ 215 h 333"/>
              <a:gd name="T68" fmla="*/ 101 w 333"/>
              <a:gd name="T69" fmla="*/ 196 h 333"/>
              <a:gd name="T70" fmla="*/ 108 w 333"/>
              <a:gd name="T71" fmla="*/ 175 h 333"/>
              <a:gd name="T72" fmla="*/ 134 w 333"/>
              <a:gd name="T73" fmla="*/ 171 h 333"/>
              <a:gd name="T74" fmla="*/ 143 w 333"/>
              <a:gd name="T75" fmla="*/ 164 h 333"/>
              <a:gd name="T76" fmla="*/ 155 w 333"/>
              <a:gd name="T77" fmla="*/ 14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33">
                <a:moveTo>
                  <a:pt x="300" y="100"/>
                </a:moveTo>
                <a:lnTo>
                  <a:pt x="156" y="100"/>
                </a:lnTo>
                <a:lnTo>
                  <a:pt x="123" y="33"/>
                </a:lnTo>
                <a:lnTo>
                  <a:pt x="33" y="33"/>
                </a:lnTo>
                <a:lnTo>
                  <a:pt x="33" y="300"/>
                </a:lnTo>
                <a:lnTo>
                  <a:pt x="300" y="300"/>
                </a:lnTo>
                <a:lnTo>
                  <a:pt x="300" y="100"/>
                </a:lnTo>
                <a:close/>
                <a:moveTo>
                  <a:pt x="333" y="66"/>
                </a:moveTo>
                <a:lnTo>
                  <a:pt x="333" y="333"/>
                </a:lnTo>
                <a:lnTo>
                  <a:pt x="0" y="333"/>
                </a:lnTo>
                <a:lnTo>
                  <a:pt x="0" y="0"/>
                </a:lnTo>
                <a:lnTo>
                  <a:pt x="140" y="0"/>
                </a:lnTo>
                <a:lnTo>
                  <a:pt x="174" y="66"/>
                </a:lnTo>
                <a:lnTo>
                  <a:pt x="333" y="66"/>
                </a:lnTo>
                <a:close/>
                <a:moveTo>
                  <a:pt x="155" y="140"/>
                </a:moveTo>
                <a:cubicBezTo>
                  <a:pt x="158" y="135"/>
                  <a:pt x="162" y="133"/>
                  <a:pt x="167" y="133"/>
                </a:cubicBezTo>
                <a:cubicBezTo>
                  <a:pt x="171" y="133"/>
                  <a:pt x="176" y="135"/>
                  <a:pt x="178" y="140"/>
                </a:cubicBezTo>
                <a:lnTo>
                  <a:pt x="190" y="164"/>
                </a:lnTo>
                <a:cubicBezTo>
                  <a:pt x="191" y="168"/>
                  <a:pt x="195" y="170"/>
                  <a:pt x="199" y="171"/>
                </a:cubicBezTo>
                <a:lnTo>
                  <a:pt x="225" y="175"/>
                </a:lnTo>
                <a:cubicBezTo>
                  <a:pt x="236" y="176"/>
                  <a:pt x="240" y="189"/>
                  <a:pt x="232" y="196"/>
                </a:cubicBezTo>
                <a:lnTo>
                  <a:pt x="213" y="215"/>
                </a:lnTo>
                <a:cubicBezTo>
                  <a:pt x="210" y="218"/>
                  <a:pt x="209" y="222"/>
                  <a:pt x="210" y="226"/>
                </a:cubicBezTo>
                <a:lnTo>
                  <a:pt x="214" y="252"/>
                </a:lnTo>
                <a:cubicBezTo>
                  <a:pt x="216" y="260"/>
                  <a:pt x="209" y="267"/>
                  <a:pt x="202" y="267"/>
                </a:cubicBezTo>
                <a:cubicBezTo>
                  <a:pt x="200" y="267"/>
                  <a:pt x="198" y="266"/>
                  <a:pt x="196" y="265"/>
                </a:cubicBezTo>
                <a:lnTo>
                  <a:pt x="172" y="253"/>
                </a:lnTo>
                <a:cubicBezTo>
                  <a:pt x="171" y="252"/>
                  <a:pt x="169" y="251"/>
                  <a:pt x="167" y="251"/>
                </a:cubicBezTo>
                <a:cubicBezTo>
                  <a:pt x="165" y="251"/>
                  <a:pt x="163" y="252"/>
                  <a:pt x="161" y="253"/>
                </a:cubicBezTo>
                <a:lnTo>
                  <a:pt x="137" y="265"/>
                </a:lnTo>
                <a:cubicBezTo>
                  <a:pt x="135" y="266"/>
                  <a:pt x="133" y="267"/>
                  <a:pt x="131" y="267"/>
                </a:cubicBezTo>
                <a:cubicBezTo>
                  <a:pt x="124" y="267"/>
                  <a:pt x="118" y="260"/>
                  <a:pt x="119" y="252"/>
                </a:cubicBezTo>
                <a:lnTo>
                  <a:pt x="123" y="226"/>
                </a:lnTo>
                <a:cubicBezTo>
                  <a:pt x="124" y="222"/>
                  <a:pt x="123" y="218"/>
                  <a:pt x="120" y="215"/>
                </a:cubicBezTo>
                <a:lnTo>
                  <a:pt x="101" y="196"/>
                </a:lnTo>
                <a:cubicBezTo>
                  <a:pt x="93" y="189"/>
                  <a:pt x="97" y="176"/>
                  <a:pt x="108" y="175"/>
                </a:cubicBezTo>
                <a:lnTo>
                  <a:pt x="134" y="171"/>
                </a:lnTo>
                <a:cubicBezTo>
                  <a:pt x="138" y="170"/>
                  <a:pt x="142" y="168"/>
                  <a:pt x="143" y="164"/>
                </a:cubicBezTo>
                <a:lnTo>
                  <a:pt x="155" y="1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64">
            <a:extLst>
              <a:ext uri="{FF2B5EF4-FFF2-40B4-BE49-F238E27FC236}">
                <a16:creationId xmlns:a16="http://schemas.microsoft.com/office/drawing/2014/main" id="{82AD501D-CB38-46D0-A367-3E8F7EF3B43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34226" y="3109913"/>
            <a:ext cx="252413" cy="254000"/>
          </a:xfrm>
          <a:custGeom>
            <a:avLst/>
            <a:gdLst>
              <a:gd name="T0" fmla="*/ 300 w 334"/>
              <a:gd name="T1" fmla="*/ 116 h 333"/>
              <a:gd name="T2" fmla="*/ 291 w 334"/>
              <a:gd name="T3" fmla="*/ 100 h 333"/>
              <a:gd name="T4" fmla="*/ 177 w 334"/>
              <a:gd name="T5" fmla="*/ 100 h 333"/>
              <a:gd name="T6" fmla="*/ 147 w 334"/>
              <a:gd name="T7" fmla="*/ 81 h 333"/>
              <a:gd name="T8" fmla="*/ 128 w 334"/>
              <a:gd name="T9" fmla="*/ 42 h 333"/>
              <a:gd name="T10" fmla="*/ 113 w 334"/>
              <a:gd name="T11" fmla="*/ 33 h 333"/>
              <a:gd name="T12" fmla="*/ 57 w 334"/>
              <a:gd name="T13" fmla="*/ 33 h 333"/>
              <a:gd name="T14" fmla="*/ 34 w 334"/>
              <a:gd name="T15" fmla="*/ 50 h 333"/>
              <a:gd name="T16" fmla="*/ 34 w 334"/>
              <a:gd name="T17" fmla="*/ 283 h 333"/>
              <a:gd name="T18" fmla="*/ 57 w 334"/>
              <a:gd name="T19" fmla="*/ 300 h 333"/>
              <a:gd name="T20" fmla="*/ 291 w 334"/>
              <a:gd name="T21" fmla="*/ 300 h 333"/>
              <a:gd name="T22" fmla="*/ 300 w 334"/>
              <a:gd name="T23" fmla="*/ 283 h 333"/>
              <a:gd name="T24" fmla="*/ 300 w 334"/>
              <a:gd name="T25" fmla="*/ 116 h 333"/>
              <a:gd name="T26" fmla="*/ 334 w 334"/>
              <a:gd name="T27" fmla="*/ 100 h 333"/>
              <a:gd name="T28" fmla="*/ 334 w 334"/>
              <a:gd name="T29" fmla="*/ 300 h 333"/>
              <a:gd name="T30" fmla="*/ 307 w 334"/>
              <a:gd name="T31" fmla="*/ 333 h 333"/>
              <a:gd name="T32" fmla="*/ 41 w 334"/>
              <a:gd name="T33" fmla="*/ 333 h 333"/>
              <a:gd name="T34" fmla="*/ 0 w 334"/>
              <a:gd name="T35" fmla="*/ 300 h 333"/>
              <a:gd name="T36" fmla="*/ 0 w 334"/>
              <a:gd name="T37" fmla="*/ 33 h 333"/>
              <a:gd name="T38" fmla="*/ 41 w 334"/>
              <a:gd name="T39" fmla="*/ 0 h 333"/>
              <a:gd name="T40" fmla="*/ 120 w 334"/>
              <a:gd name="T41" fmla="*/ 0 h 333"/>
              <a:gd name="T42" fmla="*/ 150 w 334"/>
              <a:gd name="T43" fmla="*/ 18 h 333"/>
              <a:gd name="T44" fmla="*/ 165 w 334"/>
              <a:gd name="T45" fmla="*/ 48 h 333"/>
              <a:gd name="T46" fmla="*/ 195 w 334"/>
              <a:gd name="T47" fmla="*/ 66 h 333"/>
              <a:gd name="T48" fmla="*/ 307 w 334"/>
              <a:gd name="T49" fmla="*/ 66 h 333"/>
              <a:gd name="T50" fmla="*/ 334 w 334"/>
              <a:gd name="T51" fmla="*/ 100 h 333"/>
              <a:gd name="T52" fmla="*/ 233 w 334"/>
              <a:gd name="T53" fmla="*/ 196 h 333"/>
              <a:gd name="T54" fmla="*/ 214 w 334"/>
              <a:gd name="T55" fmla="*/ 215 h 333"/>
              <a:gd name="T56" fmla="*/ 210 w 334"/>
              <a:gd name="T57" fmla="*/ 226 h 333"/>
              <a:gd name="T58" fmla="*/ 214 w 334"/>
              <a:gd name="T59" fmla="*/ 252 h 333"/>
              <a:gd name="T60" fmla="*/ 202 w 334"/>
              <a:gd name="T61" fmla="*/ 267 h 333"/>
              <a:gd name="T62" fmla="*/ 196 w 334"/>
              <a:gd name="T63" fmla="*/ 265 h 333"/>
              <a:gd name="T64" fmla="*/ 173 w 334"/>
              <a:gd name="T65" fmla="*/ 253 h 333"/>
              <a:gd name="T66" fmla="*/ 167 w 334"/>
              <a:gd name="T67" fmla="*/ 251 h 333"/>
              <a:gd name="T68" fmla="*/ 161 w 334"/>
              <a:gd name="T69" fmla="*/ 253 h 333"/>
              <a:gd name="T70" fmla="*/ 138 w 334"/>
              <a:gd name="T71" fmla="*/ 265 h 333"/>
              <a:gd name="T72" fmla="*/ 132 w 334"/>
              <a:gd name="T73" fmla="*/ 267 h 333"/>
              <a:gd name="T74" fmla="*/ 119 w 334"/>
              <a:gd name="T75" fmla="*/ 252 h 333"/>
              <a:gd name="T76" fmla="*/ 124 w 334"/>
              <a:gd name="T77" fmla="*/ 226 h 333"/>
              <a:gd name="T78" fmla="*/ 120 w 334"/>
              <a:gd name="T79" fmla="*/ 215 h 333"/>
              <a:gd name="T80" fmla="*/ 101 w 334"/>
              <a:gd name="T81" fmla="*/ 196 h 333"/>
              <a:gd name="T82" fmla="*/ 108 w 334"/>
              <a:gd name="T83" fmla="*/ 175 h 333"/>
              <a:gd name="T84" fmla="*/ 134 w 334"/>
              <a:gd name="T85" fmla="*/ 171 h 333"/>
              <a:gd name="T86" fmla="*/ 144 w 334"/>
              <a:gd name="T87" fmla="*/ 164 h 333"/>
              <a:gd name="T88" fmla="*/ 156 w 334"/>
              <a:gd name="T89" fmla="*/ 140 h 333"/>
              <a:gd name="T90" fmla="*/ 167 w 334"/>
              <a:gd name="T91" fmla="*/ 133 h 333"/>
              <a:gd name="T92" fmla="*/ 178 w 334"/>
              <a:gd name="T93" fmla="*/ 140 h 333"/>
              <a:gd name="T94" fmla="*/ 190 w 334"/>
              <a:gd name="T95" fmla="*/ 164 h 333"/>
              <a:gd name="T96" fmla="*/ 199 w 334"/>
              <a:gd name="T97" fmla="*/ 171 h 333"/>
              <a:gd name="T98" fmla="*/ 226 w 334"/>
              <a:gd name="T99" fmla="*/ 175 h 333"/>
              <a:gd name="T100" fmla="*/ 233 w 334"/>
              <a:gd name="T101" fmla="*/ 19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34" h="333">
                <a:moveTo>
                  <a:pt x="300" y="116"/>
                </a:moveTo>
                <a:cubicBezTo>
                  <a:pt x="300" y="107"/>
                  <a:pt x="300" y="100"/>
                  <a:pt x="291" y="100"/>
                </a:cubicBezTo>
                <a:lnTo>
                  <a:pt x="177" y="100"/>
                </a:lnTo>
                <a:cubicBezTo>
                  <a:pt x="164" y="100"/>
                  <a:pt x="153" y="93"/>
                  <a:pt x="147" y="81"/>
                </a:cubicBezTo>
                <a:lnTo>
                  <a:pt x="128" y="42"/>
                </a:lnTo>
                <a:cubicBezTo>
                  <a:pt x="125" y="37"/>
                  <a:pt x="120" y="33"/>
                  <a:pt x="113" y="33"/>
                </a:cubicBezTo>
                <a:lnTo>
                  <a:pt x="57" y="33"/>
                </a:lnTo>
                <a:cubicBezTo>
                  <a:pt x="48" y="33"/>
                  <a:pt x="34" y="41"/>
                  <a:pt x="34" y="50"/>
                </a:cubicBezTo>
                <a:lnTo>
                  <a:pt x="34" y="283"/>
                </a:lnTo>
                <a:cubicBezTo>
                  <a:pt x="34" y="292"/>
                  <a:pt x="48" y="300"/>
                  <a:pt x="57" y="300"/>
                </a:cubicBezTo>
                <a:lnTo>
                  <a:pt x="291" y="300"/>
                </a:lnTo>
                <a:cubicBezTo>
                  <a:pt x="300" y="300"/>
                  <a:pt x="300" y="292"/>
                  <a:pt x="300" y="283"/>
                </a:cubicBezTo>
                <a:lnTo>
                  <a:pt x="300" y="116"/>
                </a:lnTo>
                <a:close/>
                <a:moveTo>
                  <a:pt x="334" y="100"/>
                </a:moveTo>
                <a:lnTo>
                  <a:pt x="334" y="300"/>
                </a:lnTo>
                <a:cubicBezTo>
                  <a:pt x="334" y="318"/>
                  <a:pt x="326" y="333"/>
                  <a:pt x="307" y="333"/>
                </a:cubicBezTo>
                <a:lnTo>
                  <a:pt x="41" y="333"/>
                </a:lnTo>
                <a:cubicBezTo>
                  <a:pt x="22" y="333"/>
                  <a:pt x="0" y="318"/>
                  <a:pt x="0" y="300"/>
                </a:cubicBezTo>
                <a:lnTo>
                  <a:pt x="0" y="33"/>
                </a:lnTo>
                <a:cubicBezTo>
                  <a:pt x="0" y="15"/>
                  <a:pt x="22" y="0"/>
                  <a:pt x="41" y="0"/>
                </a:cubicBezTo>
                <a:lnTo>
                  <a:pt x="120" y="0"/>
                </a:lnTo>
                <a:cubicBezTo>
                  <a:pt x="133" y="0"/>
                  <a:pt x="144" y="7"/>
                  <a:pt x="150" y="18"/>
                </a:cubicBezTo>
                <a:lnTo>
                  <a:pt x="165" y="48"/>
                </a:lnTo>
                <a:cubicBezTo>
                  <a:pt x="170" y="59"/>
                  <a:pt x="182" y="66"/>
                  <a:pt x="195" y="66"/>
                </a:cubicBezTo>
                <a:lnTo>
                  <a:pt x="307" y="66"/>
                </a:lnTo>
                <a:cubicBezTo>
                  <a:pt x="326" y="66"/>
                  <a:pt x="334" y="81"/>
                  <a:pt x="334" y="100"/>
                </a:cubicBezTo>
                <a:close/>
                <a:moveTo>
                  <a:pt x="233" y="196"/>
                </a:moveTo>
                <a:lnTo>
                  <a:pt x="214" y="215"/>
                </a:lnTo>
                <a:cubicBezTo>
                  <a:pt x="211" y="218"/>
                  <a:pt x="209" y="222"/>
                  <a:pt x="210" y="226"/>
                </a:cubicBezTo>
                <a:lnTo>
                  <a:pt x="214" y="252"/>
                </a:lnTo>
                <a:cubicBezTo>
                  <a:pt x="216" y="260"/>
                  <a:pt x="209" y="267"/>
                  <a:pt x="202" y="267"/>
                </a:cubicBezTo>
                <a:cubicBezTo>
                  <a:pt x="200" y="267"/>
                  <a:pt x="198" y="266"/>
                  <a:pt x="196" y="265"/>
                </a:cubicBezTo>
                <a:lnTo>
                  <a:pt x="173" y="253"/>
                </a:lnTo>
                <a:cubicBezTo>
                  <a:pt x="171" y="252"/>
                  <a:pt x="169" y="251"/>
                  <a:pt x="167" y="251"/>
                </a:cubicBezTo>
                <a:cubicBezTo>
                  <a:pt x="165" y="251"/>
                  <a:pt x="163" y="252"/>
                  <a:pt x="161" y="253"/>
                </a:cubicBezTo>
                <a:lnTo>
                  <a:pt x="138" y="265"/>
                </a:lnTo>
                <a:cubicBezTo>
                  <a:pt x="136" y="266"/>
                  <a:pt x="134" y="267"/>
                  <a:pt x="132" y="267"/>
                </a:cubicBezTo>
                <a:cubicBezTo>
                  <a:pt x="124" y="267"/>
                  <a:pt x="118" y="260"/>
                  <a:pt x="119" y="252"/>
                </a:cubicBezTo>
                <a:lnTo>
                  <a:pt x="124" y="226"/>
                </a:lnTo>
                <a:cubicBezTo>
                  <a:pt x="124" y="222"/>
                  <a:pt x="123" y="218"/>
                  <a:pt x="120" y="215"/>
                </a:cubicBezTo>
                <a:lnTo>
                  <a:pt x="101" y="196"/>
                </a:lnTo>
                <a:cubicBezTo>
                  <a:pt x="94" y="189"/>
                  <a:pt x="98" y="176"/>
                  <a:pt x="108" y="175"/>
                </a:cubicBezTo>
                <a:lnTo>
                  <a:pt x="134" y="171"/>
                </a:lnTo>
                <a:cubicBezTo>
                  <a:pt x="138" y="170"/>
                  <a:pt x="142" y="168"/>
                  <a:pt x="144" y="164"/>
                </a:cubicBezTo>
                <a:lnTo>
                  <a:pt x="156" y="140"/>
                </a:lnTo>
                <a:cubicBezTo>
                  <a:pt x="158" y="135"/>
                  <a:pt x="162" y="133"/>
                  <a:pt x="167" y="133"/>
                </a:cubicBezTo>
                <a:cubicBezTo>
                  <a:pt x="171" y="133"/>
                  <a:pt x="176" y="135"/>
                  <a:pt x="178" y="140"/>
                </a:cubicBezTo>
                <a:lnTo>
                  <a:pt x="190" y="164"/>
                </a:lnTo>
                <a:cubicBezTo>
                  <a:pt x="192" y="168"/>
                  <a:pt x="195" y="170"/>
                  <a:pt x="199" y="171"/>
                </a:cubicBezTo>
                <a:lnTo>
                  <a:pt x="226" y="175"/>
                </a:lnTo>
                <a:cubicBezTo>
                  <a:pt x="236" y="176"/>
                  <a:pt x="240" y="189"/>
                  <a:pt x="233" y="1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65">
            <a:extLst>
              <a:ext uri="{FF2B5EF4-FFF2-40B4-BE49-F238E27FC236}">
                <a16:creationId xmlns:a16="http://schemas.microsoft.com/office/drawing/2014/main" id="{3C9992B6-4227-444D-A0B2-C1D2F4BF58A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32576" y="3109913"/>
            <a:ext cx="250825" cy="254000"/>
          </a:xfrm>
          <a:custGeom>
            <a:avLst/>
            <a:gdLst>
              <a:gd name="T0" fmla="*/ 300 w 333"/>
              <a:gd name="T1" fmla="*/ 100 h 333"/>
              <a:gd name="T2" fmla="*/ 133 w 333"/>
              <a:gd name="T3" fmla="*/ 100 h 333"/>
              <a:gd name="T4" fmla="*/ 133 w 333"/>
              <a:gd name="T5" fmla="*/ 33 h 333"/>
              <a:gd name="T6" fmla="*/ 33 w 333"/>
              <a:gd name="T7" fmla="*/ 33 h 333"/>
              <a:gd name="T8" fmla="*/ 33 w 333"/>
              <a:gd name="T9" fmla="*/ 300 h 333"/>
              <a:gd name="T10" fmla="*/ 300 w 333"/>
              <a:gd name="T11" fmla="*/ 300 h 333"/>
              <a:gd name="T12" fmla="*/ 300 w 333"/>
              <a:gd name="T13" fmla="*/ 100 h 333"/>
              <a:gd name="T14" fmla="*/ 333 w 333"/>
              <a:gd name="T15" fmla="*/ 66 h 333"/>
              <a:gd name="T16" fmla="*/ 333 w 333"/>
              <a:gd name="T17" fmla="*/ 333 h 333"/>
              <a:gd name="T18" fmla="*/ 0 w 333"/>
              <a:gd name="T19" fmla="*/ 333 h 333"/>
              <a:gd name="T20" fmla="*/ 0 w 333"/>
              <a:gd name="T21" fmla="*/ 0 h 333"/>
              <a:gd name="T22" fmla="*/ 166 w 333"/>
              <a:gd name="T23" fmla="*/ 0 h 333"/>
              <a:gd name="T24" fmla="*/ 166 w 333"/>
              <a:gd name="T25" fmla="*/ 66 h 333"/>
              <a:gd name="T26" fmla="*/ 333 w 333"/>
              <a:gd name="T27" fmla="*/ 66 h 333"/>
              <a:gd name="T28" fmla="*/ 107 w 333"/>
              <a:gd name="T29" fmla="*/ 175 h 333"/>
              <a:gd name="T30" fmla="*/ 134 w 333"/>
              <a:gd name="T31" fmla="*/ 171 h 333"/>
              <a:gd name="T32" fmla="*/ 143 w 333"/>
              <a:gd name="T33" fmla="*/ 164 h 333"/>
              <a:gd name="T34" fmla="*/ 155 w 333"/>
              <a:gd name="T35" fmla="*/ 140 h 333"/>
              <a:gd name="T36" fmla="*/ 166 w 333"/>
              <a:gd name="T37" fmla="*/ 133 h 333"/>
              <a:gd name="T38" fmla="*/ 177 w 333"/>
              <a:gd name="T39" fmla="*/ 140 h 333"/>
              <a:gd name="T40" fmla="*/ 189 w 333"/>
              <a:gd name="T41" fmla="*/ 164 h 333"/>
              <a:gd name="T42" fmla="*/ 199 w 333"/>
              <a:gd name="T43" fmla="*/ 171 h 333"/>
              <a:gd name="T44" fmla="*/ 225 w 333"/>
              <a:gd name="T45" fmla="*/ 175 h 333"/>
              <a:gd name="T46" fmla="*/ 232 w 333"/>
              <a:gd name="T47" fmla="*/ 196 h 333"/>
              <a:gd name="T48" fmla="*/ 213 w 333"/>
              <a:gd name="T49" fmla="*/ 215 h 333"/>
              <a:gd name="T50" fmla="*/ 209 w 333"/>
              <a:gd name="T51" fmla="*/ 226 h 333"/>
              <a:gd name="T52" fmla="*/ 214 w 333"/>
              <a:gd name="T53" fmla="*/ 252 h 333"/>
              <a:gd name="T54" fmla="*/ 201 w 333"/>
              <a:gd name="T55" fmla="*/ 267 h 333"/>
              <a:gd name="T56" fmla="*/ 196 w 333"/>
              <a:gd name="T57" fmla="*/ 265 h 333"/>
              <a:gd name="T58" fmla="*/ 172 w 333"/>
              <a:gd name="T59" fmla="*/ 253 h 333"/>
              <a:gd name="T60" fmla="*/ 166 w 333"/>
              <a:gd name="T61" fmla="*/ 251 h 333"/>
              <a:gd name="T62" fmla="*/ 160 w 333"/>
              <a:gd name="T63" fmla="*/ 253 h 333"/>
              <a:gd name="T64" fmla="*/ 137 w 333"/>
              <a:gd name="T65" fmla="*/ 265 h 333"/>
              <a:gd name="T66" fmla="*/ 131 w 333"/>
              <a:gd name="T67" fmla="*/ 267 h 333"/>
              <a:gd name="T68" fmla="*/ 119 w 333"/>
              <a:gd name="T69" fmla="*/ 252 h 333"/>
              <a:gd name="T70" fmla="*/ 123 w 333"/>
              <a:gd name="T71" fmla="*/ 226 h 333"/>
              <a:gd name="T72" fmla="*/ 119 w 333"/>
              <a:gd name="T73" fmla="*/ 215 h 333"/>
              <a:gd name="T74" fmla="*/ 100 w 333"/>
              <a:gd name="T75" fmla="*/ 196 h 333"/>
              <a:gd name="T76" fmla="*/ 107 w 333"/>
              <a:gd name="T77" fmla="*/ 175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33">
                <a:moveTo>
                  <a:pt x="300" y="100"/>
                </a:moveTo>
                <a:lnTo>
                  <a:pt x="133" y="100"/>
                </a:lnTo>
                <a:lnTo>
                  <a:pt x="133" y="33"/>
                </a:lnTo>
                <a:lnTo>
                  <a:pt x="33" y="33"/>
                </a:lnTo>
                <a:lnTo>
                  <a:pt x="33" y="300"/>
                </a:lnTo>
                <a:lnTo>
                  <a:pt x="300" y="300"/>
                </a:lnTo>
                <a:lnTo>
                  <a:pt x="300" y="100"/>
                </a:lnTo>
                <a:close/>
                <a:moveTo>
                  <a:pt x="333" y="66"/>
                </a:moveTo>
                <a:lnTo>
                  <a:pt x="333" y="333"/>
                </a:lnTo>
                <a:lnTo>
                  <a:pt x="0" y="333"/>
                </a:lnTo>
                <a:lnTo>
                  <a:pt x="0" y="0"/>
                </a:lnTo>
                <a:lnTo>
                  <a:pt x="166" y="0"/>
                </a:lnTo>
                <a:lnTo>
                  <a:pt x="166" y="66"/>
                </a:lnTo>
                <a:lnTo>
                  <a:pt x="333" y="66"/>
                </a:lnTo>
                <a:close/>
                <a:moveTo>
                  <a:pt x="107" y="175"/>
                </a:moveTo>
                <a:lnTo>
                  <a:pt x="134" y="171"/>
                </a:lnTo>
                <a:cubicBezTo>
                  <a:pt x="138" y="170"/>
                  <a:pt x="141" y="168"/>
                  <a:pt x="143" y="164"/>
                </a:cubicBezTo>
                <a:lnTo>
                  <a:pt x="155" y="140"/>
                </a:lnTo>
                <a:cubicBezTo>
                  <a:pt x="157" y="135"/>
                  <a:pt x="162" y="133"/>
                  <a:pt x="166" y="133"/>
                </a:cubicBezTo>
                <a:cubicBezTo>
                  <a:pt x="171" y="133"/>
                  <a:pt x="175" y="135"/>
                  <a:pt x="177" y="140"/>
                </a:cubicBezTo>
                <a:lnTo>
                  <a:pt x="189" y="164"/>
                </a:lnTo>
                <a:cubicBezTo>
                  <a:pt x="191" y="168"/>
                  <a:pt x="195" y="170"/>
                  <a:pt x="199" y="171"/>
                </a:cubicBezTo>
                <a:lnTo>
                  <a:pt x="225" y="175"/>
                </a:lnTo>
                <a:cubicBezTo>
                  <a:pt x="235" y="176"/>
                  <a:pt x="239" y="189"/>
                  <a:pt x="232" y="196"/>
                </a:cubicBezTo>
                <a:lnTo>
                  <a:pt x="213" y="215"/>
                </a:lnTo>
                <a:cubicBezTo>
                  <a:pt x="210" y="218"/>
                  <a:pt x="209" y="222"/>
                  <a:pt x="209" y="226"/>
                </a:cubicBezTo>
                <a:lnTo>
                  <a:pt x="214" y="252"/>
                </a:lnTo>
                <a:cubicBezTo>
                  <a:pt x="215" y="260"/>
                  <a:pt x="209" y="267"/>
                  <a:pt x="201" y="267"/>
                </a:cubicBezTo>
                <a:cubicBezTo>
                  <a:pt x="199" y="267"/>
                  <a:pt x="197" y="266"/>
                  <a:pt x="196" y="265"/>
                </a:cubicBezTo>
                <a:lnTo>
                  <a:pt x="172" y="253"/>
                </a:lnTo>
                <a:cubicBezTo>
                  <a:pt x="170" y="252"/>
                  <a:pt x="168" y="251"/>
                  <a:pt x="166" y="251"/>
                </a:cubicBezTo>
                <a:cubicBezTo>
                  <a:pt x="164" y="251"/>
                  <a:pt x="162" y="252"/>
                  <a:pt x="160" y="253"/>
                </a:cubicBezTo>
                <a:lnTo>
                  <a:pt x="137" y="265"/>
                </a:lnTo>
                <a:cubicBezTo>
                  <a:pt x="135" y="266"/>
                  <a:pt x="133" y="267"/>
                  <a:pt x="131" y="267"/>
                </a:cubicBezTo>
                <a:cubicBezTo>
                  <a:pt x="124" y="267"/>
                  <a:pt x="117" y="260"/>
                  <a:pt x="119" y="252"/>
                </a:cubicBezTo>
                <a:lnTo>
                  <a:pt x="123" y="226"/>
                </a:lnTo>
                <a:cubicBezTo>
                  <a:pt x="124" y="222"/>
                  <a:pt x="122" y="218"/>
                  <a:pt x="119" y="215"/>
                </a:cubicBezTo>
                <a:lnTo>
                  <a:pt x="100" y="196"/>
                </a:lnTo>
                <a:cubicBezTo>
                  <a:pt x="93" y="189"/>
                  <a:pt x="97" y="176"/>
                  <a:pt x="107" y="17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66">
            <a:extLst>
              <a:ext uri="{FF2B5EF4-FFF2-40B4-BE49-F238E27FC236}">
                <a16:creationId xmlns:a16="http://schemas.microsoft.com/office/drawing/2014/main" id="{A7FB5B36-415E-4369-8AE7-4A797517EB3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29338" y="3109913"/>
            <a:ext cx="250825" cy="254000"/>
          </a:xfrm>
          <a:custGeom>
            <a:avLst/>
            <a:gdLst>
              <a:gd name="T0" fmla="*/ 300 w 333"/>
              <a:gd name="T1" fmla="*/ 116 h 333"/>
              <a:gd name="T2" fmla="*/ 287 w 333"/>
              <a:gd name="T3" fmla="*/ 100 h 333"/>
              <a:gd name="T4" fmla="*/ 170 w 333"/>
              <a:gd name="T5" fmla="*/ 100 h 333"/>
              <a:gd name="T6" fmla="*/ 133 w 333"/>
              <a:gd name="T7" fmla="*/ 66 h 333"/>
              <a:gd name="T8" fmla="*/ 133 w 333"/>
              <a:gd name="T9" fmla="*/ 50 h 333"/>
              <a:gd name="T10" fmla="*/ 120 w 333"/>
              <a:gd name="T11" fmla="*/ 33 h 333"/>
              <a:gd name="T12" fmla="*/ 53 w 333"/>
              <a:gd name="T13" fmla="*/ 33 h 333"/>
              <a:gd name="T14" fmla="*/ 33 w 333"/>
              <a:gd name="T15" fmla="*/ 50 h 333"/>
              <a:gd name="T16" fmla="*/ 33 w 333"/>
              <a:gd name="T17" fmla="*/ 283 h 333"/>
              <a:gd name="T18" fmla="*/ 53 w 333"/>
              <a:gd name="T19" fmla="*/ 300 h 333"/>
              <a:gd name="T20" fmla="*/ 287 w 333"/>
              <a:gd name="T21" fmla="*/ 300 h 333"/>
              <a:gd name="T22" fmla="*/ 300 w 333"/>
              <a:gd name="T23" fmla="*/ 283 h 333"/>
              <a:gd name="T24" fmla="*/ 300 w 333"/>
              <a:gd name="T25" fmla="*/ 116 h 333"/>
              <a:gd name="T26" fmla="*/ 333 w 333"/>
              <a:gd name="T27" fmla="*/ 100 h 333"/>
              <a:gd name="T28" fmla="*/ 333 w 333"/>
              <a:gd name="T29" fmla="*/ 300 h 333"/>
              <a:gd name="T30" fmla="*/ 303 w 333"/>
              <a:gd name="T31" fmla="*/ 333 h 333"/>
              <a:gd name="T32" fmla="*/ 37 w 333"/>
              <a:gd name="T33" fmla="*/ 333 h 333"/>
              <a:gd name="T34" fmla="*/ 0 w 333"/>
              <a:gd name="T35" fmla="*/ 300 h 333"/>
              <a:gd name="T36" fmla="*/ 0 w 333"/>
              <a:gd name="T37" fmla="*/ 33 h 333"/>
              <a:gd name="T38" fmla="*/ 37 w 333"/>
              <a:gd name="T39" fmla="*/ 0 h 333"/>
              <a:gd name="T40" fmla="*/ 137 w 333"/>
              <a:gd name="T41" fmla="*/ 0 h 333"/>
              <a:gd name="T42" fmla="*/ 167 w 333"/>
              <a:gd name="T43" fmla="*/ 33 h 333"/>
              <a:gd name="T44" fmla="*/ 167 w 333"/>
              <a:gd name="T45" fmla="*/ 50 h 333"/>
              <a:gd name="T46" fmla="*/ 187 w 333"/>
              <a:gd name="T47" fmla="*/ 66 h 333"/>
              <a:gd name="T48" fmla="*/ 303 w 333"/>
              <a:gd name="T49" fmla="*/ 66 h 333"/>
              <a:gd name="T50" fmla="*/ 333 w 333"/>
              <a:gd name="T51" fmla="*/ 100 h 333"/>
              <a:gd name="T52" fmla="*/ 232 w 333"/>
              <a:gd name="T53" fmla="*/ 196 h 333"/>
              <a:gd name="T54" fmla="*/ 213 w 333"/>
              <a:gd name="T55" fmla="*/ 215 h 333"/>
              <a:gd name="T56" fmla="*/ 210 w 333"/>
              <a:gd name="T57" fmla="*/ 226 h 333"/>
              <a:gd name="T58" fmla="*/ 214 w 333"/>
              <a:gd name="T59" fmla="*/ 252 h 333"/>
              <a:gd name="T60" fmla="*/ 202 w 333"/>
              <a:gd name="T61" fmla="*/ 267 h 333"/>
              <a:gd name="T62" fmla="*/ 196 w 333"/>
              <a:gd name="T63" fmla="*/ 265 h 333"/>
              <a:gd name="T64" fmla="*/ 172 w 333"/>
              <a:gd name="T65" fmla="*/ 253 h 333"/>
              <a:gd name="T66" fmla="*/ 167 w 333"/>
              <a:gd name="T67" fmla="*/ 251 h 333"/>
              <a:gd name="T68" fmla="*/ 161 w 333"/>
              <a:gd name="T69" fmla="*/ 253 h 333"/>
              <a:gd name="T70" fmla="*/ 137 w 333"/>
              <a:gd name="T71" fmla="*/ 265 h 333"/>
              <a:gd name="T72" fmla="*/ 131 w 333"/>
              <a:gd name="T73" fmla="*/ 267 h 333"/>
              <a:gd name="T74" fmla="*/ 119 w 333"/>
              <a:gd name="T75" fmla="*/ 252 h 333"/>
              <a:gd name="T76" fmla="*/ 123 w 333"/>
              <a:gd name="T77" fmla="*/ 226 h 333"/>
              <a:gd name="T78" fmla="*/ 120 w 333"/>
              <a:gd name="T79" fmla="*/ 215 h 333"/>
              <a:gd name="T80" fmla="*/ 101 w 333"/>
              <a:gd name="T81" fmla="*/ 196 h 333"/>
              <a:gd name="T82" fmla="*/ 108 w 333"/>
              <a:gd name="T83" fmla="*/ 175 h 333"/>
              <a:gd name="T84" fmla="*/ 134 w 333"/>
              <a:gd name="T85" fmla="*/ 171 h 333"/>
              <a:gd name="T86" fmla="*/ 143 w 333"/>
              <a:gd name="T87" fmla="*/ 164 h 333"/>
              <a:gd name="T88" fmla="*/ 155 w 333"/>
              <a:gd name="T89" fmla="*/ 140 h 333"/>
              <a:gd name="T90" fmla="*/ 167 w 333"/>
              <a:gd name="T91" fmla="*/ 133 h 333"/>
              <a:gd name="T92" fmla="*/ 178 w 333"/>
              <a:gd name="T93" fmla="*/ 140 h 333"/>
              <a:gd name="T94" fmla="*/ 190 w 333"/>
              <a:gd name="T95" fmla="*/ 164 h 333"/>
              <a:gd name="T96" fmla="*/ 199 w 333"/>
              <a:gd name="T97" fmla="*/ 171 h 333"/>
              <a:gd name="T98" fmla="*/ 225 w 333"/>
              <a:gd name="T99" fmla="*/ 175 h 333"/>
              <a:gd name="T100" fmla="*/ 232 w 333"/>
              <a:gd name="T101" fmla="*/ 19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33" h="333">
                <a:moveTo>
                  <a:pt x="300" y="116"/>
                </a:moveTo>
                <a:cubicBezTo>
                  <a:pt x="300" y="107"/>
                  <a:pt x="296" y="100"/>
                  <a:pt x="287" y="100"/>
                </a:cubicBezTo>
                <a:lnTo>
                  <a:pt x="170" y="100"/>
                </a:lnTo>
                <a:cubicBezTo>
                  <a:pt x="151" y="100"/>
                  <a:pt x="133" y="85"/>
                  <a:pt x="133" y="66"/>
                </a:cubicBezTo>
                <a:lnTo>
                  <a:pt x="133" y="50"/>
                </a:lnTo>
                <a:cubicBezTo>
                  <a:pt x="133" y="41"/>
                  <a:pt x="129" y="33"/>
                  <a:pt x="120" y="33"/>
                </a:cubicBezTo>
                <a:lnTo>
                  <a:pt x="53" y="33"/>
                </a:lnTo>
                <a:cubicBezTo>
                  <a:pt x="44" y="33"/>
                  <a:pt x="33" y="41"/>
                  <a:pt x="33" y="50"/>
                </a:cubicBezTo>
                <a:lnTo>
                  <a:pt x="33" y="283"/>
                </a:lnTo>
                <a:cubicBezTo>
                  <a:pt x="33" y="292"/>
                  <a:pt x="44" y="300"/>
                  <a:pt x="53" y="300"/>
                </a:cubicBezTo>
                <a:lnTo>
                  <a:pt x="287" y="300"/>
                </a:lnTo>
                <a:cubicBezTo>
                  <a:pt x="296" y="300"/>
                  <a:pt x="300" y="292"/>
                  <a:pt x="300" y="283"/>
                </a:cubicBezTo>
                <a:lnTo>
                  <a:pt x="300" y="116"/>
                </a:lnTo>
                <a:close/>
                <a:moveTo>
                  <a:pt x="333" y="100"/>
                </a:moveTo>
                <a:lnTo>
                  <a:pt x="333" y="300"/>
                </a:lnTo>
                <a:cubicBezTo>
                  <a:pt x="333" y="318"/>
                  <a:pt x="322" y="333"/>
                  <a:pt x="303" y="333"/>
                </a:cubicBezTo>
                <a:lnTo>
                  <a:pt x="37" y="333"/>
                </a:lnTo>
                <a:cubicBezTo>
                  <a:pt x="18" y="333"/>
                  <a:pt x="0" y="318"/>
                  <a:pt x="0" y="300"/>
                </a:cubicBezTo>
                <a:lnTo>
                  <a:pt x="0" y="33"/>
                </a:lnTo>
                <a:cubicBezTo>
                  <a:pt x="0" y="15"/>
                  <a:pt x="18" y="0"/>
                  <a:pt x="37" y="0"/>
                </a:cubicBezTo>
                <a:lnTo>
                  <a:pt x="137" y="0"/>
                </a:lnTo>
                <a:cubicBezTo>
                  <a:pt x="155" y="0"/>
                  <a:pt x="167" y="15"/>
                  <a:pt x="167" y="33"/>
                </a:cubicBezTo>
                <a:lnTo>
                  <a:pt x="167" y="50"/>
                </a:lnTo>
                <a:cubicBezTo>
                  <a:pt x="167" y="59"/>
                  <a:pt x="177" y="66"/>
                  <a:pt x="187" y="66"/>
                </a:cubicBezTo>
                <a:lnTo>
                  <a:pt x="303" y="66"/>
                </a:lnTo>
                <a:cubicBezTo>
                  <a:pt x="322" y="66"/>
                  <a:pt x="333" y="81"/>
                  <a:pt x="333" y="100"/>
                </a:cubicBezTo>
                <a:close/>
                <a:moveTo>
                  <a:pt x="232" y="196"/>
                </a:moveTo>
                <a:lnTo>
                  <a:pt x="213" y="215"/>
                </a:lnTo>
                <a:cubicBezTo>
                  <a:pt x="210" y="218"/>
                  <a:pt x="209" y="222"/>
                  <a:pt x="210" y="226"/>
                </a:cubicBezTo>
                <a:lnTo>
                  <a:pt x="214" y="252"/>
                </a:lnTo>
                <a:cubicBezTo>
                  <a:pt x="216" y="260"/>
                  <a:pt x="209" y="267"/>
                  <a:pt x="202" y="267"/>
                </a:cubicBezTo>
                <a:cubicBezTo>
                  <a:pt x="200" y="267"/>
                  <a:pt x="198" y="266"/>
                  <a:pt x="196" y="265"/>
                </a:cubicBezTo>
                <a:lnTo>
                  <a:pt x="172" y="253"/>
                </a:lnTo>
                <a:cubicBezTo>
                  <a:pt x="171" y="252"/>
                  <a:pt x="169" y="251"/>
                  <a:pt x="167" y="251"/>
                </a:cubicBezTo>
                <a:cubicBezTo>
                  <a:pt x="165" y="251"/>
                  <a:pt x="163" y="252"/>
                  <a:pt x="161" y="253"/>
                </a:cubicBezTo>
                <a:lnTo>
                  <a:pt x="137" y="265"/>
                </a:lnTo>
                <a:cubicBezTo>
                  <a:pt x="135" y="266"/>
                  <a:pt x="133" y="267"/>
                  <a:pt x="131" y="267"/>
                </a:cubicBezTo>
                <a:cubicBezTo>
                  <a:pt x="124" y="267"/>
                  <a:pt x="118" y="260"/>
                  <a:pt x="119" y="252"/>
                </a:cubicBezTo>
                <a:lnTo>
                  <a:pt x="123" y="226"/>
                </a:lnTo>
                <a:cubicBezTo>
                  <a:pt x="124" y="222"/>
                  <a:pt x="123" y="218"/>
                  <a:pt x="120" y="215"/>
                </a:cubicBezTo>
                <a:lnTo>
                  <a:pt x="101" y="196"/>
                </a:lnTo>
                <a:cubicBezTo>
                  <a:pt x="93" y="189"/>
                  <a:pt x="97" y="176"/>
                  <a:pt x="108" y="175"/>
                </a:cubicBezTo>
                <a:lnTo>
                  <a:pt x="134" y="171"/>
                </a:lnTo>
                <a:cubicBezTo>
                  <a:pt x="138" y="170"/>
                  <a:pt x="142" y="168"/>
                  <a:pt x="143" y="164"/>
                </a:cubicBezTo>
                <a:lnTo>
                  <a:pt x="155" y="140"/>
                </a:lnTo>
                <a:cubicBezTo>
                  <a:pt x="158" y="135"/>
                  <a:pt x="162" y="133"/>
                  <a:pt x="167" y="133"/>
                </a:cubicBezTo>
                <a:cubicBezTo>
                  <a:pt x="171" y="133"/>
                  <a:pt x="176" y="135"/>
                  <a:pt x="178" y="140"/>
                </a:cubicBezTo>
                <a:lnTo>
                  <a:pt x="190" y="164"/>
                </a:lnTo>
                <a:cubicBezTo>
                  <a:pt x="191" y="168"/>
                  <a:pt x="195" y="170"/>
                  <a:pt x="199" y="171"/>
                </a:cubicBezTo>
                <a:lnTo>
                  <a:pt x="225" y="175"/>
                </a:lnTo>
                <a:cubicBezTo>
                  <a:pt x="236" y="176"/>
                  <a:pt x="240" y="189"/>
                  <a:pt x="232" y="1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67">
            <a:extLst>
              <a:ext uri="{FF2B5EF4-FFF2-40B4-BE49-F238E27FC236}">
                <a16:creationId xmlns:a16="http://schemas.microsoft.com/office/drawing/2014/main" id="{93639979-1413-4794-8F25-7CCB0217339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55301" y="2603501"/>
            <a:ext cx="250825" cy="252413"/>
          </a:xfrm>
          <a:custGeom>
            <a:avLst/>
            <a:gdLst>
              <a:gd name="T0" fmla="*/ 300 w 333"/>
              <a:gd name="T1" fmla="*/ 100 h 333"/>
              <a:gd name="T2" fmla="*/ 156 w 333"/>
              <a:gd name="T3" fmla="*/ 100 h 333"/>
              <a:gd name="T4" fmla="*/ 123 w 333"/>
              <a:gd name="T5" fmla="*/ 33 h 333"/>
              <a:gd name="T6" fmla="*/ 33 w 333"/>
              <a:gd name="T7" fmla="*/ 33 h 333"/>
              <a:gd name="T8" fmla="*/ 33 w 333"/>
              <a:gd name="T9" fmla="*/ 300 h 333"/>
              <a:gd name="T10" fmla="*/ 300 w 333"/>
              <a:gd name="T11" fmla="*/ 300 h 333"/>
              <a:gd name="T12" fmla="*/ 300 w 333"/>
              <a:gd name="T13" fmla="*/ 100 h 333"/>
              <a:gd name="T14" fmla="*/ 333 w 333"/>
              <a:gd name="T15" fmla="*/ 67 h 333"/>
              <a:gd name="T16" fmla="*/ 333 w 333"/>
              <a:gd name="T17" fmla="*/ 333 h 333"/>
              <a:gd name="T18" fmla="*/ 0 w 333"/>
              <a:gd name="T19" fmla="*/ 333 h 333"/>
              <a:gd name="T20" fmla="*/ 0 w 333"/>
              <a:gd name="T21" fmla="*/ 0 h 333"/>
              <a:gd name="T22" fmla="*/ 140 w 333"/>
              <a:gd name="T23" fmla="*/ 0 h 333"/>
              <a:gd name="T24" fmla="*/ 174 w 333"/>
              <a:gd name="T25" fmla="*/ 67 h 333"/>
              <a:gd name="T26" fmla="*/ 333 w 333"/>
              <a:gd name="T27" fmla="*/ 67 h 333"/>
              <a:gd name="T28" fmla="*/ 145 w 333"/>
              <a:gd name="T29" fmla="*/ 164 h 333"/>
              <a:gd name="T30" fmla="*/ 156 w 333"/>
              <a:gd name="T31" fmla="*/ 140 h 333"/>
              <a:gd name="T32" fmla="*/ 167 w 333"/>
              <a:gd name="T33" fmla="*/ 133 h 333"/>
              <a:gd name="T34" fmla="*/ 167 w 333"/>
              <a:gd name="T35" fmla="*/ 251 h 333"/>
              <a:gd name="T36" fmla="*/ 162 w 333"/>
              <a:gd name="T37" fmla="*/ 253 h 333"/>
              <a:gd name="T38" fmla="*/ 139 w 333"/>
              <a:gd name="T39" fmla="*/ 265 h 333"/>
              <a:gd name="T40" fmla="*/ 133 w 333"/>
              <a:gd name="T41" fmla="*/ 267 h 333"/>
              <a:gd name="T42" fmla="*/ 121 w 333"/>
              <a:gd name="T43" fmla="*/ 252 h 333"/>
              <a:gd name="T44" fmla="*/ 125 w 333"/>
              <a:gd name="T45" fmla="*/ 226 h 333"/>
              <a:gd name="T46" fmla="*/ 122 w 333"/>
              <a:gd name="T47" fmla="*/ 215 h 333"/>
              <a:gd name="T48" fmla="*/ 103 w 333"/>
              <a:gd name="T49" fmla="*/ 196 h 333"/>
              <a:gd name="T50" fmla="*/ 109 w 333"/>
              <a:gd name="T51" fmla="*/ 175 h 333"/>
              <a:gd name="T52" fmla="*/ 136 w 333"/>
              <a:gd name="T53" fmla="*/ 171 h 333"/>
              <a:gd name="T54" fmla="*/ 145 w 333"/>
              <a:gd name="T55" fmla="*/ 164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3" h="333">
                <a:moveTo>
                  <a:pt x="300" y="100"/>
                </a:moveTo>
                <a:lnTo>
                  <a:pt x="156" y="100"/>
                </a:lnTo>
                <a:lnTo>
                  <a:pt x="123" y="33"/>
                </a:lnTo>
                <a:lnTo>
                  <a:pt x="33" y="33"/>
                </a:lnTo>
                <a:lnTo>
                  <a:pt x="33" y="300"/>
                </a:lnTo>
                <a:lnTo>
                  <a:pt x="300" y="300"/>
                </a:lnTo>
                <a:lnTo>
                  <a:pt x="300" y="100"/>
                </a:lnTo>
                <a:close/>
                <a:moveTo>
                  <a:pt x="333" y="67"/>
                </a:moveTo>
                <a:lnTo>
                  <a:pt x="333" y="333"/>
                </a:lnTo>
                <a:lnTo>
                  <a:pt x="0" y="333"/>
                </a:lnTo>
                <a:lnTo>
                  <a:pt x="0" y="0"/>
                </a:lnTo>
                <a:lnTo>
                  <a:pt x="140" y="0"/>
                </a:lnTo>
                <a:lnTo>
                  <a:pt x="174" y="67"/>
                </a:lnTo>
                <a:lnTo>
                  <a:pt x="333" y="67"/>
                </a:lnTo>
                <a:close/>
                <a:moveTo>
                  <a:pt x="145" y="164"/>
                </a:moveTo>
                <a:lnTo>
                  <a:pt x="156" y="140"/>
                </a:lnTo>
                <a:cubicBezTo>
                  <a:pt x="158" y="135"/>
                  <a:pt x="167" y="133"/>
                  <a:pt x="167" y="133"/>
                </a:cubicBezTo>
                <a:lnTo>
                  <a:pt x="167" y="251"/>
                </a:lnTo>
                <a:cubicBezTo>
                  <a:pt x="167" y="251"/>
                  <a:pt x="163" y="252"/>
                  <a:pt x="162" y="253"/>
                </a:cubicBezTo>
                <a:lnTo>
                  <a:pt x="139" y="265"/>
                </a:lnTo>
                <a:cubicBezTo>
                  <a:pt x="137" y="266"/>
                  <a:pt x="135" y="267"/>
                  <a:pt x="133" y="267"/>
                </a:cubicBezTo>
                <a:cubicBezTo>
                  <a:pt x="126" y="267"/>
                  <a:pt x="119" y="260"/>
                  <a:pt x="121" y="252"/>
                </a:cubicBezTo>
                <a:lnTo>
                  <a:pt x="125" y="226"/>
                </a:lnTo>
                <a:cubicBezTo>
                  <a:pt x="126" y="222"/>
                  <a:pt x="125" y="218"/>
                  <a:pt x="122" y="215"/>
                </a:cubicBezTo>
                <a:lnTo>
                  <a:pt x="103" y="196"/>
                </a:lnTo>
                <a:cubicBezTo>
                  <a:pt x="95" y="189"/>
                  <a:pt x="99" y="176"/>
                  <a:pt x="109" y="175"/>
                </a:cubicBezTo>
                <a:lnTo>
                  <a:pt x="136" y="171"/>
                </a:lnTo>
                <a:cubicBezTo>
                  <a:pt x="140" y="170"/>
                  <a:pt x="143" y="168"/>
                  <a:pt x="145" y="1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68">
            <a:extLst>
              <a:ext uri="{FF2B5EF4-FFF2-40B4-BE49-F238E27FC236}">
                <a16:creationId xmlns:a16="http://schemas.microsoft.com/office/drawing/2014/main" id="{C86CD083-4AEA-4397-ADCB-3B781355453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52063" y="2603501"/>
            <a:ext cx="252413" cy="252413"/>
          </a:xfrm>
          <a:custGeom>
            <a:avLst/>
            <a:gdLst>
              <a:gd name="T0" fmla="*/ 300 w 334"/>
              <a:gd name="T1" fmla="*/ 117 h 333"/>
              <a:gd name="T2" fmla="*/ 291 w 334"/>
              <a:gd name="T3" fmla="*/ 100 h 333"/>
              <a:gd name="T4" fmla="*/ 177 w 334"/>
              <a:gd name="T5" fmla="*/ 100 h 333"/>
              <a:gd name="T6" fmla="*/ 147 w 334"/>
              <a:gd name="T7" fmla="*/ 81 h 333"/>
              <a:gd name="T8" fmla="*/ 128 w 334"/>
              <a:gd name="T9" fmla="*/ 43 h 333"/>
              <a:gd name="T10" fmla="*/ 113 w 334"/>
              <a:gd name="T11" fmla="*/ 33 h 333"/>
              <a:gd name="T12" fmla="*/ 57 w 334"/>
              <a:gd name="T13" fmla="*/ 33 h 333"/>
              <a:gd name="T14" fmla="*/ 34 w 334"/>
              <a:gd name="T15" fmla="*/ 50 h 333"/>
              <a:gd name="T16" fmla="*/ 34 w 334"/>
              <a:gd name="T17" fmla="*/ 283 h 333"/>
              <a:gd name="T18" fmla="*/ 57 w 334"/>
              <a:gd name="T19" fmla="*/ 300 h 333"/>
              <a:gd name="T20" fmla="*/ 291 w 334"/>
              <a:gd name="T21" fmla="*/ 300 h 333"/>
              <a:gd name="T22" fmla="*/ 300 w 334"/>
              <a:gd name="T23" fmla="*/ 283 h 333"/>
              <a:gd name="T24" fmla="*/ 300 w 334"/>
              <a:gd name="T25" fmla="*/ 117 h 333"/>
              <a:gd name="T26" fmla="*/ 334 w 334"/>
              <a:gd name="T27" fmla="*/ 100 h 333"/>
              <a:gd name="T28" fmla="*/ 334 w 334"/>
              <a:gd name="T29" fmla="*/ 300 h 333"/>
              <a:gd name="T30" fmla="*/ 307 w 334"/>
              <a:gd name="T31" fmla="*/ 333 h 333"/>
              <a:gd name="T32" fmla="*/ 41 w 334"/>
              <a:gd name="T33" fmla="*/ 333 h 333"/>
              <a:gd name="T34" fmla="*/ 0 w 334"/>
              <a:gd name="T35" fmla="*/ 300 h 333"/>
              <a:gd name="T36" fmla="*/ 0 w 334"/>
              <a:gd name="T37" fmla="*/ 33 h 333"/>
              <a:gd name="T38" fmla="*/ 41 w 334"/>
              <a:gd name="T39" fmla="*/ 0 h 333"/>
              <a:gd name="T40" fmla="*/ 120 w 334"/>
              <a:gd name="T41" fmla="*/ 0 h 333"/>
              <a:gd name="T42" fmla="*/ 150 w 334"/>
              <a:gd name="T43" fmla="*/ 19 h 333"/>
              <a:gd name="T44" fmla="*/ 165 w 334"/>
              <a:gd name="T45" fmla="*/ 48 h 333"/>
              <a:gd name="T46" fmla="*/ 195 w 334"/>
              <a:gd name="T47" fmla="*/ 67 h 333"/>
              <a:gd name="T48" fmla="*/ 307 w 334"/>
              <a:gd name="T49" fmla="*/ 67 h 333"/>
              <a:gd name="T50" fmla="*/ 334 w 334"/>
              <a:gd name="T51" fmla="*/ 100 h 333"/>
              <a:gd name="T52" fmla="*/ 167 w 334"/>
              <a:gd name="T53" fmla="*/ 133 h 333"/>
              <a:gd name="T54" fmla="*/ 167 w 334"/>
              <a:gd name="T55" fmla="*/ 251 h 333"/>
              <a:gd name="T56" fmla="*/ 162 w 334"/>
              <a:gd name="T57" fmla="*/ 253 h 333"/>
              <a:gd name="T58" fmla="*/ 139 w 334"/>
              <a:gd name="T59" fmla="*/ 265 h 333"/>
              <a:gd name="T60" fmla="*/ 133 w 334"/>
              <a:gd name="T61" fmla="*/ 267 h 333"/>
              <a:gd name="T62" fmla="*/ 121 w 334"/>
              <a:gd name="T63" fmla="*/ 252 h 333"/>
              <a:gd name="T64" fmla="*/ 126 w 334"/>
              <a:gd name="T65" fmla="*/ 226 h 333"/>
              <a:gd name="T66" fmla="*/ 122 w 334"/>
              <a:gd name="T67" fmla="*/ 215 h 333"/>
              <a:gd name="T68" fmla="*/ 103 w 334"/>
              <a:gd name="T69" fmla="*/ 196 h 333"/>
              <a:gd name="T70" fmla="*/ 110 w 334"/>
              <a:gd name="T71" fmla="*/ 175 h 333"/>
              <a:gd name="T72" fmla="*/ 136 w 334"/>
              <a:gd name="T73" fmla="*/ 171 h 333"/>
              <a:gd name="T74" fmla="*/ 145 w 334"/>
              <a:gd name="T75" fmla="*/ 164 h 333"/>
              <a:gd name="T76" fmla="*/ 156 w 334"/>
              <a:gd name="T77" fmla="*/ 140 h 333"/>
              <a:gd name="T78" fmla="*/ 167 w 334"/>
              <a:gd name="T79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4" h="333">
                <a:moveTo>
                  <a:pt x="300" y="117"/>
                </a:moveTo>
                <a:cubicBezTo>
                  <a:pt x="300" y="108"/>
                  <a:pt x="300" y="100"/>
                  <a:pt x="291" y="100"/>
                </a:cubicBezTo>
                <a:lnTo>
                  <a:pt x="177" y="100"/>
                </a:lnTo>
                <a:cubicBezTo>
                  <a:pt x="164" y="100"/>
                  <a:pt x="153" y="93"/>
                  <a:pt x="147" y="81"/>
                </a:cubicBezTo>
                <a:lnTo>
                  <a:pt x="128" y="43"/>
                </a:lnTo>
                <a:cubicBezTo>
                  <a:pt x="125" y="37"/>
                  <a:pt x="120" y="33"/>
                  <a:pt x="113" y="33"/>
                </a:cubicBezTo>
                <a:lnTo>
                  <a:pt x="57" y="33"/>
                </a:lnTo>
                <a:cubicBezTo>
                  <a:pt x="48" y="33"/>
                  <a:pt x="34" y="41"/>
                  <a:pt x="34" y="50"/>
                </a:cubicBezTo>
                <a:lnTo>
                  <a:pt x="34" y="283"/>
                </a:lnTo>
                <a:cubicBezTo>
                  <a:pt x="34" y="293"/>
                  <a:pt x="48" y="300"/>
                  <a:pt x="57" y="300"/>
                </a:cubicBezTo>
                <a:lnTo>
                  <a:pt x="291" y="300"/>
                </a:lnTo>
                <a:cubicBezTo>
                  <a:pt x="300" y="300"/>
                  <a:pt x="300" y="293"/>
                  <a:pt x="300" y="283"/>
                </a:cubicBezTo>
                <a:lnTo>
                  <a:pt x="300" y="117"/>
                </a:lnTo>
                <a:close/>
                <a:moveTo>
                  <a:pt x="334" y="100"/>
                </a:moveTo>
                <a:lnTo>
                  <a:pt x="334" y="300"/>
                </a:lnTo>
                <a:cubicBezTo>
                  <a:pt x="334" y="319"/>
                  <a:pt x="326" y="333"/>
                  <a:pt x="307" y="333"/>
                </a:cubicBezTo>
                <a:lnTo>
                  <a:pt x="41" y="333"/>
                </a:lnTo>
                <a:cubicBezTo>
                  <a:pt x="22" y="333"/>
                  <a:pt x="0" y="319"/>
                  <a:pt x="0" y="300"/>
                </a:cubicBezTo>
                <a:lnTo>
                  <a:pt x="0" y="33"/>
                </a:lnTo>
                <a:cubicBezTo>
                  <a:pt x="0" y="15"/>
                  <a:pt x="22" y="0"/>
                  <a:pt x="41" y="0"/>
                </a:cubicBezTo>
                <a:lnTo>
                  <a:pt x="120" y="0"/>
                </a:lnTo>
                <a:cubicBezTo>
                  <a:pt x="133" y="0"/>
                  <a:pt x="144" y="7"/>
                  <a:pt x="150" y="19"/>
                </a:cubicBezTo>
                <a:lnTo>
                  <a:pt x="165" y="48"/>
                </a:lnTo>
                <a:cubicBezTo>
                  <a:pt x="170" y="60"/>
                  <a:pt x="182" y="67"/>
                  <a:pt x="195" y="67"/>
                </a:cubicBezTo>
                <a:lnTo>
                  <a:pt x="307" y="67"/>
                </a:lnTo>
                <a:cubicBezTo>
                  <a:pt x="326" y="67"/>
                  <a:pt x="334" y="82"/>
                  <a:pt x="334" y="100"/>
                </a:cubicBezTo>
                <a:close/>
                <a:moveTo>
                  <a:pt x="167" y="133"/>
                </a:moveTo>
                <a:lnTo>
                  <a:pt x="167" y="251"/>
                </a:lnTo>
                <a:cubicBezTo>
                  <a:pt x="167" y="251"/>
                  <a:pt x="164" y="252"/>
                  <a:pt x="162" y="253"/>
                </a:cubicBezTo>
                <a:lnTo>
                  <a:pt x="139" y="265"/>
                </a:lnTo>
                <a:cubicBezTo>
                  <a:pt x="137" y="266"/>
                  <a:pt x="135" y="267"/>
                  <a:pt x="133" y="267"/>
                </a:cubicBezTo>
                <a:cubicBezTo>
                  <a:pt x="126" y="267"/>
                  <a:pt x="120" y="260"/>
                  <a:pt x="121" y="252"/>
                </a:cubicBezTo>
                <a:lnTo>
                  <a:pt x="126" y="226"/>
                </a:lnTo>
                <a:cubicBezTo>
                  <a:pt x="126" y="222"/>
                  <a:pt x="125" y="218"/>
                  <a:pt x="122" y="215"/>
                </a:cubicBezTo>
                <a:lnTo>
                  <a:pt x="103" y="196"/>
                </a:lnTo>
                <a:cubicBezTo>
                  <a:pt x="95" y="189"/>
                  <a:pt x="99" y="176"/>
                  <a:pt x="110" y="175"/>
                </a:cubicBezTo>
                <a:lnTo>
                  <a:pt x="136" y="171"/>
                </a:lnTo>
                <a:cubicBezTo>
                  <a:pt x="140" y="170"/>
                  <a:pt x="143" y="168"/>
                  <a:pt x="145" y="164"/>
                </a:cubicBezTo>
                <a:lnTo>
                  <a:pt x="156" y="140"/>
                </a:lnTo>
                <a:cubicBezTo>
                  <a:pt x="159" y="135"/>
                  <a:pt x="167" y="133"/>
                  <a:pt x="167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69">
            <a:extLst>
              <a:ext uri="{FF2B5EF4-FFF2-40B4-BE49-F238E27FC236}">
                <a16:creationId xmlns:a16="http://schemas.microsoft.com/office/drawing/2014/main" id="{BE6DF777-722F-4CFC-BC91-516122E1CF8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50413" y="2603501"/>
            <a:ext cx="250825" cy="252413"/>
          </a:xfrm>
          <a:custGeom>
            <a:avLst/>
            <a:gdLst>
              <a:gd name="T0" fmla="*/ 300 w 333"/>
              <a:gd name="T1" fmla="*/ 100 h 333"/>
              <a:gd name="T2" fmla="*/ 133 w 333"/>
              <a:gd name="T3" fmla="*/ 100 h 333"/>
              <a:gd name="T4" fmla="*/ 133 w 333"/>
              <a:gd name="T5" fmla="*/ 33 h 333"/>
              <a:gd name="T6" fmla="*/ 33 w 333"/>
              <a:gd name="T7" fmla="*/ 33 h 333"/>
              <a:gd name="T8" fmla="*/ 33 w 333"/>
              <a:gd name="T9" fmla="*/ 300 h 333"/>
              <a:gd name="T10" fmla="*/ 300 w 333"/>
              <a:gd name="T11" fmla="*/ 300 h 333"/>
              <a:gd name="T12" fmla="*/ 300 w 333"/>
              <a:gd name="T13" fmla="*/ 100 h 333"/>
              <a:gd name="T14" fmla="*/ 333 w 333"/>
              <a:gd name="T15" fmla="*/ 67 h 333"/>
              <a:gd name="T16" fmla="*/ 333 w 333"/>
              <a:gd name="T17" fmla="*/ 333 h 333"/>
              <a:gd name="T18" fmla="*/ 0 w 333"/>
              <a:gd name="T19" fmla="*/ 333 h 333"/>
              <a:gd name="T20" fmla="*/ 0 w 333"/>
              <a:gd name="T21" fmla="*/ 0 h 333"/>
              <a:gd name="T22" fmla="*/ 166 w 333"/>
              <a:gd name="T23" fmla="*/ 0 h 333"/>
              <a:gd name="T24" fmla="*/ 166 w 333"/>
              <a:gd name="T25" fmla="*/ 67 h 333"/>
              <a:gd name="T26" fmla="*/ 333 w 333"/>
              <a:gd name="T27" fmla="*/ 67 h 333"/>
              <a:gd name="T28" fmla="*/ 109 w 333"/>
              <a:gd name="T29" fmla="*/ 175 h 333"/>
              <a:gd name="T30" fmla="*/ 135 w 333"/>
              <a:gd name="T31" fmla="*/ 171 h 333"/>
              <a:gd name="T32" fmla="*/ 145 w 333"/>
              <a:gd name="T33" fmla="*/ 164 h 333"/>
              <a:gd name="T34" fmla="*/ 156 w 333"/>
              <a:gd name="T35" fmla="*/ 140 h 333"/>
              <a:gd name="T36" fmla="*/ 166 w 333"/>
              <a:gd name="T37" fmla="*/ 133 h 333"/>
              <a:gd name="T38" fmla="*/ 166 w 333"/>
              <a:gd name="T39" fmla="*/ 251 h 333"/>
              <a:gd name="T40" fmla="*/ 161 w 333"/>
              <a:gd name="T41" fmla="*/ 253 h 333"/>
              <a:gd name="T42" fmla="*/ 139 w 333"/>
              <a:gd name="T43" fmla="*/ 265 h 333"/>
              <a:gd name="T44" fmla="*/ 133 w 333"/>
              <a:gd name="T45" fmla="*/ 267 h 333"/>
              <a:gd name="T46" fmla="*/ 120 w 333"/>
              <a:gd name="T47" fmla="*/ 252 h 333"/>
              <a:gd name="T48" fmla="*/ 125 w 333"/>
              <a:gd name="T49" fmla="*/ 226 h 333"/>
              <a:gd name="T50" fmla="*/ 121 w 333"/>
              <a:gd name="T51" fmla="*/ 215 h 333"/>
              <a:gd name="T52" fmla="*/ 102 w 333"/>
              <a:gd name="T53" fmla="*/ 196 h 333"/>
              <a:gd name="T54" fmla="*/ 109 w 333"/>
              <a:gd name="T55" fmla="*/ 175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3" h="333">
                <a:moveTo>
                  <a:pt x="300" y="100"/>
                </a:moveTo>
                <a:lnTo>
                  <a:pt x="133" y="100"/>
                </a:lnTo>
                <a:lnTo>
                  <a:pt x="133" y="33"/>
                </a:lnTo>
                <a:lnTo>
                  <a:pt x="33" y="33"/>
                </a:lnTo>
                <a:lnTo>
                  <a:pt x="33" y="300"/>
                </a:lnTo>
                <a:lnTo>
                  <a:pt x="300" y="300"/>
                </a:lnTo>
                <a:lnTo>
                  <a:pt x="300" y="100"/>
                </a:lnTo>
                <a:close/>
                <a:moveTo>
                  <a:pt x="333" y="67"/>
                </a:moveTo>
                <a:lnTo>
                  <a:pt x="333" y="333"/>
                </a:lnTo>
                <a:lnTo>
                  <a:pt x="0" y="333"/>
                </a:lnTo>
                <a:lnTo>
                  <a:pt x="0" y="0"/>
                </a:lnTo>
                <a:lnTo>
                  <a:pt x="166" y="0"/>
                </a:lnTo>
                <a:lnTo>
                  <a:pt x="166" y="67"/>
                </a:lnTo>
                <a:lnTo>
                  <a:pt x="333" y="67"/>
                </a:lnTo>
                <a:close/>
                <a:moveTo>
                  <a:pt x="109" y="175"/>
                </a:moveTo>
                <a:lnTo>
                  <a:pt x="135" y="171"/>
                </a:lnTo>
                <a:cubicBezTo>
                  <a:pt x="139" y="170"/>
                  <a:pt x="143" y="168"/>
                  <a:pt x="145" y="164"/>
                </a:cubicBezTo>
                <a:lnTo>
                  <a:pt x="156" y="140"/>
                </a:lnTo>
                <a:cubicBezTo>
                  <a:pt x="158" y="135"/>
                  <a:pt x="166" y="133"/>
                  <a:pt x="166" y="133"/>
                </a:cubicBezTo>
                <a:lnTo>
                  <a:pt x="166" y="251"/>
                </a:lnTo>
                <a:cubicBezTo>
                  <a:pt x="166" y="251"/>
                  <a:pt x="163" y="252"/>
                  <a:pt x="161" y="253"/>
                </a:cubicBezTo>
                <a:lnTo>
                  <a:pt x="139" y="265"/>
                </a:lnTo>
                <a:cubicBezTo>
                  <a:pt x="137" y="266"/>
                  <a:pt x="135" y="267"/>
                  <a:pt x="133" y="267"/>
                </a:cubicBezTo>
                <a:cubicBezTo>
                  <a:pt x="125" y="267"/>
                  <a:pt x="119" y="260"/>
                  <a:pt x="120" y="252"/>
                </a:cubicBezTo>
                <a:lnTo>
                  <a:pt x="125" y="226"/>
                </a:lnTo>
                <a:cubicBezTo>
                  <a:pt x="126" y="222"/>
                  <a:pt x="124" y="218"/>
                  <a:pt x="121" y="215"/>
                </a:cubicBezTo>
                <a:lnTo>
                  <a:pt x="102" y="196"/>
                </a:lnTo>
                <a:cubicBezTo>
                  <a:pt x="95" y="189"/>
                  <a:pt x="99" y="176"/>
                  <a:pt x="109" y="175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70">
            <a:extLst>
              <a:ext uri="{FF2B5EF4-FFF2-40B4-BE49-F238E27FC236}">
                <a16:creationId xmlns:a16="http://schemas.microsoft.com/office/drawing/2014/main" id="{A8C5CFF1-40D6-4787-913C-62E3CE4130F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47176" y="2603501"/>
            <a:ext cx="250825" cy="252413"/>
          </a:xfrm>
          <a:custGeom>
            <a:avLst/>
            <a:gdLst>
              <a:gd name="T0" fmla="*/ 300 w 333"/>
              <a:gd name="T1" fmla="*/ 117 h 333"/>
              <a:gd name="T2" fmla="*/ 287 w 333"/>
              <a:gd name="T3" fmla="*/ 100 h 333"/>
              <a:gd name="T4" fmla="*/ 170 w 333"/>
              <a:gd name="T5" fmla="*/ 100 h 333"/>
              <a:gd name="T6" fmla="*/ 133 w 333"/>
              <a:gd name="T7" fmla="*/ 67 h 333"/>
              <a:gd name="T8" fmla="*/ 133 w 333"/>
              <a:gd name="T9" fmla="*/ 50 h 333"/>
              <a:gd name="T10" fmla="*/ 120 w 333"/>
              <a:gd name="T11" fmla="*/ 33 h 333"/>
              <a:gd name="T12" fmla="*/ 53 w 333"/>
              <a:gd name="T13" fmla="*/ 33 h 333"/>
              <a:gd name="T14" fmla="*/ 33 w 333"/>
              <a:gd name="T15" fmla="*/ 50 h 333"/>
              <a:gd name="T16" fmla="*/ 33 w 333"/>
              <a:gd name="T17" fmla="*/ 283 h 333"/>
              <a:gd name="T18" fmla="*/ 53 w 333"/>
              <a:gd name="T19" fmla="*/ 300 h 333"/>
              <a:gd name="T20" fmla="*/ 287 w 333"/>
              <a:gd name="T21" fmla="*/ 300 h 333"/>
              <a:gd name="T22" fmla="*/ 300 w 333"/>
              <a:gd name="T23" fmla="*/ 283 h 333"/>
              <a:gd name="T24" fmla="*/ 300 w 333"/>
              <a:gd name="T25" fmla="*/ 117 h 333"/>
              <a:gd name="T26" fmla="*/ 333 w 333"/>
              <a:gd name="T27" fmla="*/ 100 h 333"/>
              <a:gd name="T28" fmla="*/ 333 w 333"/>
              <a:gd name="T29" fmla="*/ 300 h 333"/>
              <a:gd name="T30" fmla="*/ 303 w 333"/>
              <a:gd name="T31" fmla="*/ 333 h 333"/>
              <a:gd name="T32" fmla="*/ 37 w 333"/>
              <a:gd name="T33" fmla="*/ 333 h 333"/>
              <a:gd name="T34" fmla="*/ 0 w 333"/>
              <a:gd name="T35" fmla="*/ 300 h 333"/>
              <a:gd name="T36" fmla="*/ 0 w 333"/>
              <a:gd name="T37" fmla="*/ 33 h 333"/>
              <a:gd name="T38" fmla="*/ 37 w 333"/>
              <a:gd name="T39" fmla="*/ 0 h 333"/>
              <a:gd name="T40" fmla="*/ 137 w 333"/>
              <a:gd name="T41" fmla="*/ 0 h 333"/>
              <a:gd name="T42" fmla="*/ 167 w 333"/>
              <a:gd name="T43" fmla="*/ 33 h 333"/>
              <a:gd name="T44" fmla="*/ 167 w 333"/>
              <a:gd name="T45" fmla="*/ 50 h 333"/>
              <a:gd name="T46" fmla="*/ 187 w 333"/>
              <a:gd name="T47" fmla="*/ 67 h 333"/>
              <a:gd name="T48" fmla="*/ 303 w 333"/>
              <a:gd name="T49" fmla="*/ 67 h 333"/>
              <a:gd name="T50" fmla="*/ 333 w 333"/>
              <a:gd name="T51" fmla="*/ 100 h 333"/>
              <a:gd name="T52" fmla="*/ 167 w 333"/>
              <a:gd name="T53" fmla="*/ 133 h 333"/>
              <a:gd name="T54" fmla="*/ 167 w 333"/>
              <a:gd name="T55" fmla="*/ 251 h 333"/>
              <a:gd name="T56" fmla="*/ 162 w 333"/>
              <a:gd name="T57" fmla="*/ 253 h 333"/>
              <a:gd name="T58" fmla="*/ 139 w 333"/>
              <a:gd name="T59" fmla="*/ 265 h 333"/>
              <a:gd name="T60" fmla="*/ 133 w 333"/>
              <a:gd name="T61" fmla="*/ 267 h 333"/>
              <a:gd name="T62" fmla="*/ 121 w 333"/>
              <a:gd name="T63" fmla="*/ 252 h 333"/>
              <a:gd name="T64" fmla="*/ 125 w 333"/>
              <a:gd name="T65" fmla="*/ 226 h 333"/>
              <a:gd name="T66" fmla="*/ 122 w 333"/>
              <a:gd name="T67" fmla="*/ 215 h 333"/>
              <a:gd name="T68" fmla="*/ 103 w 333"/>
              <a:gd name="T69" fmla="*/ 196 h 333"/>
              <a:gd name="T70" fmla="*/ 109 w 333"/>
              <a:gd name="T71" fmla="*/ 175 h 333"/>
              <a:gd name="T72" fmla="*/ 136 w 333"/>
              <a:gd name="T73" fmla="*/ 171 h 333"/>
              <a:gd name="T74" fmla="*/ 145 w 333"/>
              <a:gd name="T75" fmla="*/ 164 h 333"/>
              <a:gd name="T76" fmla="*/ 156 w 333"/>
              <a:gd name="T77" fmla="*/ 140 h 333"/>
              <a:gd name="T78" fmla="*/ 167 w 333"/>
              <a:gd name="T79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3">
                <a:moveTo>
                  <a:pt x="300" y="117"/>
                </a:moveTo>
                <a:cubicBezTo>
                  <a:pt x="300" y="108"/>
                  <a:pt x="296" y="100"/>
                  <a:pt x="287" y="100"/>
                </a:cubicBezTo>
                <a:lnTo>
                  <a:pt x="170" y="100"/>
                </a:lnTo>
                <a:cubicBezTo>
                  <a:pt x="151" y="100"/>
                  <a:pt x="133" y="85"/>
                  <a:pt x="133" y="67"/>
                </a:cubicBezTo>
                <a:lnTo>
                  <a:pt x="133" y="50"/>
                </a:lnTo>
                <a:cubicBezTo>
                  <a:pt x="133" y="41"/>
                  <a:pt x="129" y="33"/>
                  <a:pt x="120" y="33"/>
                </a:cubicBezTo>
                <a:lnTo>
                  <a:pt x="53" y="33"/>
                </a:lnTo>
                <a:cubicBezTo>
                  <a:pt x="44" y="33"/>
                  <a:pt x="33" y="41"/>
                  <a:pt x="33" y="50"/>
                </a:cubicBezTo>
                <a:lnTo>
                  <a:pt x="33" y="283"/>
                </a:lnTo>
                <a:cubicBezTo>
                  <a:pt x="33" y="293"/>
                  <a:pt x="44" y="300"/>
                  <a:pt x="53" y="300"/>
                </a:cubicBezTo>
                <a:lnTo>
                  <a:pt x="287" y="300"/>
                </a:lnTo>
                <a:cubicBezTo>
                  <a:pt x="296" y="300"/>
                  <a:pt x="300" y="293"/>
                  <a:pt x="300" y="283"/>
                </a:cubicBezTo>
                <a:lnTo>
                  <a:pt x="300" y="117"/>
                </a:lnTo>
                <a:close/>
                <a:moveTo>
                  <a:pt x="333" y="100"/>
                </a:moveTo>
                <a:lnTo>
                  <a:pt x="333" y="300"/>
                </a:lnTo>
                <a:cubicBezTo>
                  <a:pt x="333" y="319"/>
                  <a:pt x="322" y="333"/>
                  <a:pt x="303" y="333"/>
                </a:cubicBezTo>
                <a:lnTo>
                  <a:pt x="37" y="333"/>
                </a:lnTo>
                <a:cubicBezTo>
                  <a:pt x="18" y="333"/>
                  <a:pt x="0" y="319"/>
                  <a:pt x="0" y="300"/>
                </a:cubicBezTo>
                <a:lnTo>
                  <a:pt x="0" y="33"/>
                </a:lnTo>
                <a:cubicBezTo>
                  <a:pt x="0" y="15"/>
                  <a:pt x="18" y="0"/>
                  <a:pt x="37" y="0"/>
                </a:cubicBezTo>
                <a:lnTo>
                  <a:pt x="137" y="0"/>
                </a:lnTo>
                <a:cubicBezTo>
                  <a:pt x="155" y="0"/>
                  <a:pt x="167" y="15"/>
                  <a:pt x="167" y="33"/>
                </a:cubicBezTo>
                <a:lnTo>
                  <a:pt x="167" y="50"/>
                </a:lnTo>
                <a:cubicBezTo>
                  <a:pt x="167" y="59"/>
                  <a:pt x="177" y="67"/>
                  <a:pt x="187" y="67"/>
                </a:cubicBezTo>
                <a:lnTo>
                  <a:pt x="303" y="67"/>
                </a:lnTo>
                <a:cubicBezTo>
                  <a:pt x="322" y="67"/>
                  <a:pt x="333" y="82"/>
                  <a:pt x="333" y="100"/>
                </a:cubicBezTo>
                <a:close/>
                <a:moveTo>
                  <a:pt x="167" y="133"/>
                </a:moveTo>
                <a:lnTo>
                  <a:pt x="167" y="251"/>
                </a:lnTo>
                <a:cubicBezTo>
                  <a:pt x="167" y="251"/>
                  <a:pt x="163" y="252"/>
                  <a:pt x="162" y="253"/>
                </a:cubicBezTo>
                <a:lnTo>
                  <a:pt x="139" y="265"/>
                </a:lnTo>
                <a:cubicBezTo>
                  <a:pt x="137" y="266"/>
                  <a:pt x="135" y="267"/>
                  <a:pt x="133" y="267"/>
                </a:cubicBezTo>
                <a:cubicBezTo>
                  <a:pt x="126" y="267"/>
                  <a:pt x="119" y="260"/>
                  <a:pt x="121" y="252"/>
                </a:cubicBezTo>
                <a:lnTo>
                  <a:pt x="125" y="226"/>
                </a:lnTo>
                <a:cubicBezTo>
                  <a:pt x="126" y="222"/>
                  <a:pt x="125" y="218"/>
                  <a:pt x="122" y="215"/>
                </a:cubicBezTo>
                <a:lnTo>
                  <a:pt x="103" y="196"/>
                </a:lnTo>
                <a:cubicBezTo>
                  <a:pt x="95" y="189"/>
                  <a:pt x="99" y="176"/>
                  <a:pt x="109" y="175"/>
                </a:cubicBezTo>
                <a:lnTo>
                  <a:pt x="136" y="171"/>
                </a:lnTo>
                <a:cubicBezTo>
                  <a:pt x="140" y="170"/>
                  <a:pt x="143" y="168"/>
                  <a:pt x="145" y="164"/>
                </a:cubicBezTo>
                <a:lnTo>
                  <a:pt x="156" y="140"/>
                </a:lnTo>
                <a:cubicBezTo>
                  <a:pt x="158" y="135"/>
                  <a:pt x="167" y="133"/>
                  <a:pt x="167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71">
            <a:extLst>
              <a:ext uri="{FF2B5EF4-FFF2-40B4-BE49-F238E27FC236}">
                <a16:creationId xmlns:a16="http://schemas.microsoft.com/office/drawing/2014/main" id="{6692BEA8-DA56-4757-AF0D-F4EBCEB7373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43938" y="2603501"/>
            <a:ext cx="250825" cy="252413"/>
          </a:xfrm>
          <a:custGeom>
            <a:avLst/>
            <a:gdLst>
              <a:gd name="T0" fmla="*/ 300 w 334"/>
              <a:gd name="T1" fmla="*/ 100 h 333"/>
              <a:gd name="T2" fmla="*/ 156 w 334"/>
              <a:gd name="T3" fmla="*/ 100 h 333"/>
              <a:gd name="T4" fmla="*/ 124 w 334"/>
              <a:gd name="T5" fmla="*/ 33 h 333"/>
              <a:gd name="T6" fmla="*/ 34 w 334"/>
              <a:gd name="T7" fmla="*/ 33 h 333"/>
              <a:gd name="T8" fmla="*/ 34 w 334"/>
              <a:gd name="T9" fmla="*/ 300 h 333"/>
              <a:gd name="T10" fmla="*/ 300 w 334"/>
              <a:gd name="T11" fmla="*/ 300 h 333"/>
              <a:gd name="T12" fmla="*/ 300 w 334"/>
              <a:gd name="T13" fmla="*/ 100 h 333"/>
              <a:gd name="T14" fmla="*/ 334 w 334"/>
              <a:gd name="T15" fmla="*/ 67 h 333"/>
              <a:gd name="T16" fmla="*/ 334 w 334"/>
              <a:gd name="T17" fmla="*/ 333 h 333"/>
              <a:gd name="T18" fmla="*/ 0 w 334"/>
              <a:gd name="T19" fmla="*/ 333 h 333"/>
              <a:gd name="T20" fmla="*/ 0 w 334"/>
              <a:gd name="T21" fmla="*/ 0 h 333"/>
              <a:gd name="T22" fmla="*/ 141 w 334"/>
              <a:gd name="T23" fmla="*/ 0 h 333"/>
              <a:gd name="T24" fmla="*/ 174 w 334"/>
              <a:gd name="T25" fmla="*/ 67 h 333"/>
              <a:gd name="T26" fmla="*/ 334 w 334"/>
              <a:gd name="T27" fmla="*/ 67 h 333"/>
              <a:gd name="T28" fmla="*/ 151 w 334"/>
              <a:gd name="T29" fmla="*/ 267 h 333"/>
              <a:gd name="T30" fmla="*/ 184 w 334"/>
              <a:gd name="T31" fmla="*/ 267 h 333"/>
              <a:gd name="T32" fmla="*/ 184 w 334"/>
              <a:gd name="T33" fmla="*/ 233 h 333"/>
              <a:gd name="T34" fmla="*/ 151 w 334"/>
              <a:gd name="T35" fmla="*/ 233 h 333"/>
              <a:gd name="T36" fmla="*/ 151 w 334"/>
              <a:gd name="T37" fmla="*/ 267 h 333"/>
              <a:gd name="T38" fmla="*/ 150 w 334"/>
              <a:gd name="T39" fmla="*/ 133 h 333"/>
              <a:gd name="T40" fmla="*/ 184 w 334"/>
              <a:gd name="T41" fmla="*/ 133 h 333"/>
              <a:gd name="T42" fmla="*/ 184 w 334"/>
              <a:gd name="T43" fmla="*/ 200 h 333"/>
              <a:gd name="T44" fmla="*/ 150 w 334"/>
              <a:gd name="T45" fmla="*/ 200 h 333"/>
              <a:gd name="T46" fmla="*/ 150 w 334"/>
              <a:gd name="T47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4" h="333">
                <a:moveTo>
                  <a:pt x="300" y="100"/>
                </a:moveTo>
                <a:lnTo>
                  <a:pt x="156" y="100"/>
                </a:lnTo>
                <a:lnTo>
                  <a:pt x="124" y="33"/>
                </a:lnTo>
                <a:lnTo>
                  <a:pt x="34" y="33"/>
                </a:lnTo>
                <a:lnTo>
                  <a:pt x="34" y="300"/>
                </a:lnTo>
                <a:lnTo>
                  <a:pt x="300" y="300"/>
                </a:lnTo>
                <a:lnTo>
                  <a:pt x="300" y="100"/>
                </a:lnTo>
                <a:close/>
                <a:moveTo>
                  <a:pt x="334" y="67"/>
                </a:moveTo>
                <a:lnTo>
                  <a:pt x="334" y="333"/>
                </a:lnTo>
                <a:lnTo>
                  <a:pt x="0" y="333"/>
                </a:lnTo>
                <a:lnTo>
                  <a:pt x="0" y="0"/>
                </a:lnTo>
                <a:lnTo>
                  <a:pt x="141" y="0"/>
                </a:lnTo>
                <a:lnTo>
                  <a:pt x="174" y="67"/>
                </a:lnTo>
                <a:lnTo>
                  <a:pt x="334" y="67"/>
                </a:lnTo>
                <a:close/>
                <a:moveTo>
                  <a:pt x="151" y="267"/>
                </a:moveTo>
                <a:lnTo>
                  <a:pt x="184" y="267"/>
                </a:lnTo>
                <a:lnTo>
                  <a:pt x="184" y="233"/>
                </a:lnTo>
                <a:lnTo>
                  <a:pt x="151" y="233"/>
                </a:lnTo>
                <a:lnTo>
                  <a:pt x="151" y="267"/>
                </a:lnTo>
                <a:close/>
                <a:moveTo>
                  <a:pt x="150" y="133"/>
                </a:moveTo>
                <a:lnTo>
                  <a:pt x="184" y="133"/>
                </a:lnTo>
                <a:lnTo>
                  <a:pt x="184" y="200"/>
                </a:lnTo>
                <a:lnTo>
                  <a:pt x="150" y="200"/>
                </a:lnTo>
                <a:lnTo>
                  <a:pt x="150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72">
            <a:extLst>
              <a:ext uri="{FF2B5EF4-FFF2-40B4-BE49-F238E27FC236}">
                <a16:creationId xmlns:a16="http://schemas.microsoft.com/office/drawing/2014/main" id="{F578FF16-A705-4259-94EB-27B00E5C172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40701" y="2603501"/>
            <a:ext cx="250825" cy="252413"/>
          </a:xfrm>
          <a:custGeom>
            <a:avLst/>
            <a:gdLst>
              <a:gd name="T0" fmla="*/ 300 w 333"/>
              <a:gd name="T1" fmla="*/ 117 h 333"/>
              <a:gd name="T2" fmla="*/ 290 w 333"/>
              <a:gd name="T3" fmla="*/ 100 h 333"/>
              <a:gd name="T4" fmla="*/ 176 w 333"/>
              <a:gd name="T5" fmla="*/ 100 h 333"/>
              <a:gd name="T6" fmla="*/ 146 w 333"/>
              <a:gd name="T7" fmla="*/ 81 h 333"/>
              <a:gd name="T8" fmla="*/ 127 w 333"/>
              <a:gd name="T9" fmla="*/ 43 h 333"/>
              <a:gd name="T10" fmla="*/ 113 w 333"/>
              <a:gd name="T11" fmla="*/ 33 h 333"/>
              <a:gd name="T12" fmla="*/ 57 w 333"/>
              <a:gd name="T13" fmla="*/ 33 h 333"/>
              <a:gd name="T14" fmla="*/ 33 w 333"/>
              <a:gd name="T15" fmla="*/ 50 h 333"/>
              <a:gd name="T16" fmla="*/ 33 w 333"/>
              <a:gd name="T17" fmla="*/ 283 h 333"/>
              <a:gd name="T18" fmla="*/ 57 w 333"/>
              <a:gd name="T19" fmla="*/ 300 h 333"/>
              <a:gd name="T20" fmla="*/ 290 w 333"/>
              <a:gd name="T21" fmla="*/ 300 h 333"/>
              <a:gd name="T22" fmla="*/ 300 w 333"/>
              <a:gd name="T23" fmla="*/ 283 h 333"/>
              <a:gd name="T24" fmla="*/ 300 w 333"/>
              <a:gd name="T25" fmla="*/ 117 h 333"/>
              <a:gd name="T26" fmla="*/ 333 w 333"/>
              <a:gd name="T27" fmla="*/ 100 h 333"/>
              <a:gd name="T28" fmla="*/ 333 w 333"/>
              <a:gd name="T29" fmla="*/ 300 h 333"/>
              <a:gd name="T30" fmla="*/ 307 w 333"/>
              <a:gd name="T31" fmla="*/ 333 h 333"/>
              <a:gd name="T32" fmla="*/ 40 w 333"/>
              <a:gd name="T33" fmla="*/ 333 h 333"/>
              <a:gd name="T34" fmla="*/ 0 w 333"/>
              <a:gd name="T35" fmla="*/ 300 h 333"/>
              <a:gd name="T36" fmla="*/ 0 w 333"/>
              <a:gd name="T37" fmla="*/ 33 h 333"/>
              <a:gd name="T38" fmla="*/ 40 w 333"/>
              <a:gd name="T39" fmla="*/ 0 h 333"/>
              <a:gd name="T40" fmla="*/ 119 w 333"/>
              <a:gd name="T41" fmla="*/ 0 h 333"/>
              <a:gd name="T42" fmla="*/ 149 w 333"/>
              <a:gd name="T43" fmla="*/ 19 h 333"/>
              <a:gd name="T44" fmla="*/ 164 w 333"/>
              <a:gd name="T45" fmla="*/ 48 h 333"/>
              <a:gd name="T46" fmla="*/ 194 w 333"/>
              <a:gd name="T47" fmla="*/ 67 h 333"/>
              <a:gd name="T48" fmla="*/ 307 w 333"/>
              <a:gd name="T49" fmla="*/ 67 h 333"/>
              <a:gd name="T50" fmla="*/ 333 w 333"/>
              <a:gd name="T51" fmla="*/ 100 h 333"/>
              <a:gd name="T52" fmla="*/ 167 w 333"/>
              <a:gd name="T53" fmla="*/ 233 h 333"/>
              <a:gd name="T54" fmla="*/ 150 w 333"/>
              <a:gd name="T55" fmla="*/ 250 h 333"/>
              <a:gd name="T56" fmla="*/ 167 w 333"/>
              <a:gd name="T57" fmla="*/ 267 h 333"/>
              <a:gd name="T58" fmla="*/ 183 w 333"/>
              <a:gd name="T59" fmla="*/ 250 h 333"/>
              <a:gd name="T60" fmla="*/ 167 w 333"/>
              <a:gd name="T61" fmla="*/ 233 h 333"/>
              <a:gd name="T62" fmla="*/ 150 w 333"/>
              <a:gd name="T63" fmla="*/ 183 h 333"/>
              <a:gd name="T64" fmla="*/ 150 w 333"/>
              <a:gd name="T65" fmla="*/ 150 h 333"/>
              <a:gd name="T66" fmla="*/ 166 w 333"/>
              <a:gd name="T67" fmla="*/ 133 h 333"/>
              <a:gd name="T68" fmla="*/ 183 w 333"/>
              <a:gd name="T69" fmla="*/ 150 h 333"/>
              <a:gd name="T70" fmla="*/ 183 w 333"/>
              <a:gd name="T71" fmla="*/ 183 h 333"/>
              <a:gd name="T72" fmla="*/ 166 w 333"/>
              <a:gd name="T73" fmla="*/ 200 h 333"/>
              <a:gd name="T74" fmla="*/ 150 w 333"/>
              <a:gd name="T75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3" h="333">
                <a:moveTo>
                  <a:pt x="300" y="117"/>
                </a:moveTo>
                <a:cubicBezTo>
                  <a:pt x="300" y="108"/>
                  <a:pt x="299" y="100"/>
                  <a:pt x="290" y="100"/>
                </a:cubicBezTo>
                <a:lnTo>
                  <a:pt x="176" y="100"/>
                </a:lnTo>
                <a:cubicBezTo>
                  <a:pt x="164" y="100"/>
                  <a:pt x="152" y="93"/>
                  <a:pt x="146" y="81"/>
                </a:cubicBezTo>
                <a:lnTo>
                  <a:pt x="127" y="43"/>
                </a:lnTo>
                <a:cubicBezTo>
                  <a:pt x="125" y="37"/>
                  <a:pt x="119" y="33"/>
                  <a:pt x="113" y="33"/>
                </a:cubicBezTo>
                <a:lnTo>
                  <a:pt x="57" y="33"/>
                </a:lnTo>
                <a:cubicBezTo>
                  <a:pt x="47" y="33"/>
                  <a:pt x="33" y="41"/>
                  <a:pt x="33" y="50"/>
                </a:cubicBezTo>
                <a:lnTo>
                  <a:pt x="33" y="283"/>
                </a:lnTo>
                <a:cubicBezTo>
                  <a:pt x="33" y="293"/>
                  <a:pt x="47" y="300"/>
                  <a:pt x="57" y="300"/>
                </a:cubicBezTo>
                <a:lnTo>
                  <a:pt x="290" y="300"/>
                </a:lnTo>
                <a:cubicBezTo>
                  <a:pt x="299" y="300"/>
                  <a:pt x="300" y="293"/>
                  <a:pt x="300" y="283"/>
                </a:cubicBezTo>
                <a:lnTo>
                  <a:pt x="300" y="117"/>
                </a:lnTo>
                <a:close/>
                <a:moveTo>
                  <a:pt x="333" y="100"/>
                </a:moveTo>
                <a:lnTo>
                  <a:pt x="333" y="300"/>
                </a:lnTo>
                <a:cubicBezTo>
                  <a:pt x="333" y="319"/>
                  <a:pt x="325" y="333"/>
                  <a:pt x="307" y="333"/>
                </a:cubicBezTo>
                <a:lnTo>
                  <a:pt x="40" y="333"/>
                </a:lnTo>
                <a:cubicBezTo>
                  <a:pt x="22" y="333"/>
                  <a:pt x="0" y="319"/>
                  <a:pt x="0" y="300"/>
                </a:cubicBezTo>
                <a:lnTo>
                  <a:pt x="0" y="33"/>
                </a:lnTo>
                <a:cubicBezTo>
                  <a:pt x="0" y="15"/>
                  <a:pt x="22" y="0"/>
                  <a:pt x="40" y="0"/>
                </a:cubicBezTo>
                <a:lnTo>
                  <a:pt x="119" y="0"/>
                </a:lnTo>
                <a:cubicBezTo>
                  <a:pt x="132" y="0"/>
                  <a:pt x="144" y="7"/>
                  <a:pt x="149" y="19"/>
                </a:cubicBezTo>
                <a:lnTo>
                  <a:pt x="164" y="48"/>
                </a:lnTo>
                <a:cubicBezTo>
                  <a:pt x="170" y="60"/>
                  <a:pt x="181" y="67"/>
                  <a:pt x="194" y="67"/>
                </a:cubicBezTo>
                <a:lnTo>
                  <a:pt x="307" y="67"/>
                </a:lnTo>
                <a:cubicBezTo>
                  <a:pt x="325" y="67"/>
                  <a:pt x="333" y="82"/>
                  <a:pt x="333" y="100"/>
                </a:cubicBezTo>
                <a:close/>
                <a:moveTo>
                  <a:pt x="167" y="233"/>
                </a:moveTo>
                <a:cubicBezTo>
                  <a:pt x="157" y="233"/>
                  <a:pt x="150" y="241"/>
                  <a:pt x="150" y="250"/>
                </a:cubicBezTo>
                <a:cubicBezTo>
                  <a:pt x="150" y="259"/>
                  <a:pt x="157" y="267"/>
                  <a:pt x="167" y="267"/>
                </a:cubicBezTo>
                <a:cubicBezTo>
                  <a:pt x="176" y="267"/>
                  <a:pt x="183" y="259"/>
                  <a:pt x="183" y="250"/>
                </a:cubicBezTo>
                <a:cubicBezTo>
                  <a:pt x="183" y="241"/>
                  <a:pt x="176" y="233"/>
                  <a:pt x="167" y="233"/>
                </a:cubicBezTo>
                <a:close/>
                <a:moveTo>
                  <a:pt x="150" y="183"/>
                </a:moveTo>
                <a:lnTo>
                  <a:pt x="150" y="150"/>
                </a:lnTo>
                <a:cubicBezTo>
                  <a:pt x="150" y="141"/>
                  <a:pt x="157" y="133"/>
                  <a:pt x="166" y="133"/>
                </a:cubicBezTo>
                <a:cubicBezTo>
                  <a:pt x="175" y="133"/>
                  <a:pt x="183" y="141"/>
                  <a:pt x="183" y="150"/>
                </a:cubicBezTo>
                <a:lnTo>
                  <a:pt x="183" y="183"/>
                </a:lnTo>
                <a:cubicBezTo>
                  <a:pt x="183" y="193"/>
                  <a:pt x="175" y="200"/>
                  <a:pt x="166" y="200"/>
                </a:cubicBezTo>
                <a:cubicBezTo>
                  <a:pt x="157" y="200"/>
                  <a:pt x="150" y="193"/>
                  <a:pt x="150" y="1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73">
            <a:extLst>
              <a:ext uri="{FF2B5EF4-FFF2-40B4-BE49-F238E27FC236}">
                <a16:creationId xmlns:a16="http://schemas.microsoft.com/office/drawing/2014/main" id="{B80BD90D-9F51-4A9B-89C7-CE1782D6DFB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37463" y="2603501"/>
            <a:ext cx="252413" cy="252413"/>
          </a:xfrm>
          <a:custGeom>
            <a:avLst/>
            <a:gdLst>
              <a:gd name="T0" fmla="*/ 300 w 333"/>
              <a:gd name="T1" fmla="*/ 100 h 333"/>
              <a:gd name="T2" fmla="*/ 133 w 333"/>
              <a:gd name="T3" fmla="*/ 100 h 333"/>
              <a:gd name="T4" fmla="*/ 133 w 333"/>
              <a:gd name="T5" fmla="*/ 33 h 333"/>
              <a:gd name="T6" fmla="*/ 33 w 333"/>
              <a:gd name="T7" fmla="*/ 33 h 333"/>
              <a:gd name="T8" fmla="*/ 33 w 333"/>
              <a:gd name="T9" fmla="*/ 300 h 333"/>
              <a:gd name="T10" fmla="*/ 300 w 333"/>
              <a:gd name="T11" fmla="*/ 300 h 333"/>
              <a:gd name="T12" fmla="*/ 300 w 333"/>
              <a:gd name="T13" fmla="*/ 100 h 333"/>
              <a:gd name="T14" fmla="*/ 333 w 333"/>
              <a:gd name="T15" fmla="*/ 67 h 333"/>
              <a:gd name="T16" fmla="*/ 333 w 333"/>
              <a:gd name="T17" fmla="*/ 333 h 333"/>
              <a:gd name="T18" fmla="*/ 0 w 333"/>
              <a:gd name="T19" fmla="*/ 333 h 333"/>
              <a:gd name="T20" fmla="*/ 0 w 333"/>
              <a:gd name="T21" fmla="*/ 0 h 333"/>
              <a:gd name="T22" fmla="*/ 167 w 333"/>
              <a:gd name="T23" fmla="*/ 0 h 333"/>
              <a:gd name="T24" fmla="*/ 167 w 333"/>
              <a:gd name="T25" fmla="*/ 67 h 333"/>
              <a:gd name="T26" fmla="*/ 333 w 333"/>
              <a:gd name="T27" fmla="*/ 67 h 333"/>
              <a:gd name="T28" fmla="*/ 150 w 333"/>
              <a:gd name="T29" fmla="*/ 267 h 333"/>
              <a:gd name="T30" fmla="*/ 184 w 333"/>
              <a:gd name="T31" fmla="*/ 267 h 333"/>
              <a:gd name="T32" fmla="*/ 184 w 333"/>
              <a:gd name="T33" fmla="*/ 233 h 333"/>
              <a:gd name="T34" fmla="*/ 150 w 333"/>
              <a:gd name="T35" fmla="*/ 233 h 333"/>
              <a:gd name="T36" fmla="*/ 150 w 333"/>
              <a:gd name="T37" fmla="*/ 267 h 333"/>
              <a:gd name="T38" fmla="*/ 183 w 333"/>
              <a:gd name="T39" fmla="*/ 200 h 333"/>
              <a:gd name="T40" fmla="*/ 150 w 333"/>
              <a:gd name="T41" fmla="*/ 200 h 333"/>
              <a:gd name="T42" fmla="*/ 150 w 333"/>
              <a:gd name="T43" fmla="*/ 133 h 333"/>
              <a:gd name="T44" fmla="*/ 183 w 333"/>
              <a:gd name="T45" fmla="*/ 133 h 333"/>
              <a:gd name="T46" fmla="*/ 183 w 333"/>
              <a:gd name="T47" fmla="*/ 2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3" h="333">
                <a:moveTo>
                  <a:pt x="300" y="100"/>
                </a:moveTo>
                <a:lnTo>
                  <a:pt x="133" y="100"/>
                </a:lnTo>
                <a:lnTo>
                  <a:pt x="133" y="33"/>
                </a:lnTo>
                <a:lnTo>
                  <a:pt x="33" y="33"/>
                </a:lnTo>
                <a:lnTo>
                  <a:pt x="33" y="300"/>
                </a:lnTo>
                <a:lnTo>
                  <a:pt x="300" y="300"/>
                </a:lnTo>
                <a:lnTo>
                  <a:pt x="300" y="100"/>
                </a:lnTo>
                <a:close/>
                <a:moveTo>
                  <a:pt x="333" y="67"/>
                </a:moveTo>
                <a:lnTo>
                  <a:pt x="333" y="333"/>
                </a:lnTo>
                <a:lnTo>
                  <a:pt x="0" y="333"/>
                </a:lnTo>
                <a:lnTo>
                  <a:pt x="0" y="0"/>
                </a:lnTo>
                <a:lnTo>
                  <a:pt x="167" y="0"/>
                </a:lnTo>
                <a:lnTo>
                  <a:pt x="167" y="67"/>
                </a:lnTo>
                <a:lnTo>
                  <a:pt x="333" y="67"/>
                </a:lnTo>
                <a:close/>
                <a:moveTo>
                  <a:pt x="150" y="267"/>
                </a:moveTo>
                <a:lnTo>
                  <a:pt x="184" y="267"/>
                </a:lnTo>
                <a:lnTo>
                  <a:pt x="184" y="233"/>
                </a:lnTo>
                <a:lnTo>
                  <a:pt x="150" y="233"/>
                </a:lnTo>
                <a:lnTo>
                  <a:pt x="150" y="267"/>
                </a:lnTo>
                <a:close/>
                <a:moveTo>
                  <a:pt x="183" y="200"/>
                </a:moveTo>
                <a:lnTo>
                  <a:pt x="150" y="200"/>
                </a:lnTo>
                <a:lnTo>
                  <a:pt x="150" y="133"/>
                </a:lnTo>
                <a:lnTo>
                  <a:pt x="183" y="133"/>
                </a:lnTo>
                <a:lnTo>
                  <a:pt x="183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74">
            <a:extLst>
              <a:ext uri="{FF2B5EF4-FFF2-40B4-BE49-F238E27FC236}">
                <a16:creationId xmlns:a16="http://schemas.microsoft.com/office/drawing/2014/main" id="{06404A5D-1C83-4375-AA3D-B2DBBBBE1DC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34226" y="2603501"/>
            <a:ext cx="252413" cy="252413"/>
          </a:xfrm>
          <a:custGeom>
            <a:avLst/>
            <a:gdLst>
              <a:gd name="T0" fmla="*/ 300 w 334"/>
              <a:gd name="T1" fmla="*/ 117 h 333"/>
              <a:gd name="T2" fmla="*/ 287 w 334"/>
              <a:gd name="T3" fmla="*/ 100 h 333"/>
              <a:gd name="T4" fmla="*/ 170 w 334"/>
              <a:gd name="T5" fmla="*/ 100 h 333"/>
              <a:gd name="T6" fmla="*/ 134 w 334"/>
              <a:gd name="T7" fmla="*/ 67 h 333"/>
              <a:gd name="T8" fmla="*/ 134 w 334"/>
              <a:gd name="T9" fmla="*/ 50 h 333"/>
              <a:gd name="T10" fmla="*/ 120 w 334"/>
              <a:gd name="T11" fmla="*/ 33 h 333"/>
              <a:gd name="T12" fmla="*/ 54 w 334"/>
              <a:gd name="T13" fmla="*/ 33 h 333"/>
              <a:gd name="T14" fmla="*/ 34 w 334"/>
              <a:gd name="T15" fmla="*/ 50 h 333"/>
              <a:gd name="T16" fmla="*/ 34 w 334"/>
              <a:gd name="T17" fmla="*/ 283 h 333"/>
              <a:gd name="T18" fmla="*/ 54 w 334"/>
              <a:gd name="T19" fmla="*/ 300 h 333"/>
              <a:gd name="T20" fmla="*/ 287 w 334"/>
              <a:gd name="T21" fmla="*/ 300 h 333"/>
              <a:gd name="T22" fmla="*/ 300 w 334"/>
              <a:gd name="T23" fmla="*/ 283 h 333"/>
              <a:gd name="T24" fmla="*/ 300 w 334"/>
              <a:gd name="T25" fmla="*/ 117 h 333"/>
              <a:gd name="T26" fmla="*/ 334 w 334"/>
              <a:gd name="T27" fmla="*/ 100 h 333"/>
              <a:gd name="T28" fmla="*/ 334 w 334"/>
              <a:gd name="T29" fmla="*/ 300 h 333"/>
              <a:gd name="T30" fmla="*/ 304 w 334"/>
              <a:gd name="T31" fmla="*/ 333 h 333"/>
              <a:gd name="T32" fmla="*/ 37 w 334"/>
              <a:gd name="T33" fmla="*/ 333 h 333"/>
              <a:gd name="T34" fmla="*/ 0 w 334"/>
              <a:gd name="T35" fmla="*/ 300 h 333"/>
              <a:gd name="T36" fmla="*/ 0 w 334"/>
              <a:gd name="T37" fmla="*/ 33 h 333"/>
              <a:gd name="T38" fmla="*/ 37 w 334"/>
              <a:gd name="T39" fmla="*/ 0 h 333"/>
              <a:gd name="T40" fmla="*/ 137 w 334"/>
              <a:gd name="T41" fmla="*/ 0 h 333"/>
              <a:gd name="T42" fmla="*/ 167 w 334"/>
              <a:gd name="T43" fmla="*/ 33 h 333"/>
              <a:gd name="T44" fmla="*/ 167 w 334"/>
              <a:gd name="T45" fmla="*/ 50 h 333"/>
              <a:gd name="T46" fmla="*/ 187 w 334"/>
              <a:gd name="T47" fmla="*/ 67 h 333"/>
              <a:gd name="T48" fmla="*/ 304 w 334"/>
              <a:gd name="T49" fmla="*/ 67 h 333"/>
              <a:gd name="T50" fmla="*/ 334 w 334"/>
              <a:gd name="T51" fmla="*/ 100 h 333"/>
              <a:gd name="T52" fmla="*/ 167 w 334"/>
              <a:gd name="T53" fmla="*/ 233 h 333"/>
              <a:gd name="T54" fmla="*/ 151 w 334"/>
              <a:gd name="T55" fmla="*/ 250 h 333"/>
              <a:gd name="T56" fmla="*/ 167 w 334"/>
              <a:gd name="T57" fmla="*/ 267 h 333"/>
              <a:gd name="T58" fmla="*/ 184 w 334"/>
              <a:gd name="T59" fmla="*/ 250 h 333"/>
              <a:gd name="T60" fmla="*/ 167 w 334"/>
              <a:gd name="T61" fmla="*/ 233 h 333"/>
              <a:gd name="T62" fmla="*/ 150 w 334"/>
              <a:gd name="T63" fmla="*/ 183 h 333"/>
              <a:gd name="T64" fmla="*/ 150 w 334"/>
              <a:gd name="T65" fmla="*/ 150 h 333"/>
              <a:gd name="T66" fmla="*/ 167 w 334"/>
              <a:gd name="T67" fmla="*/ 133 h 333"/>
              <a:gd name="T68" fmla="*/ 184 w 334"/>
              <a:gd name="T69" fmla="*/ 150 h 333"/>
              <a:gd name="T70" fmla="*/ 184 w 334"/>
              <a:gd name="T71" fmla="*/ 183 h 333"/>
              <a:gd name="T72" fmla="*/ 167 w 334"/>
              <a:gd name="T73" fmla="*/ 200 h 333"/>
              <a:gd name="T74" fmla="*/ 150 w 334"/>
              <a:gd name="T75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4" h="333">
                <a:moveTo>
                  <a:pt x="300" y="117"/>
                </a:moveTo>
                <a:cubicBezTo>
                  <a:pt x="300" y="108"/>
                  <a:pt x="296" y="100"/>
                  <a:pt x="287" y="100"/>
                </a:cubicBezTo>
                <a:lnTo>
                  <a:pt x="170" y="100"/>
                </a:lnTo>
                <a:cubicBezTo>
                  <a:pt x="152" y="100"/>
                  <a:pt x="134" y="85"/>
                  <a:pt x="134" y="67"/>
                </a:cubicBezTo>
                <a:lnTo>
                  <a:pt x="134" y="50"/>
                </a:lnTo>
                <a:cubicBezTo>
                  <a:pt x="134" y="41"/>
                  <a:pt x="129" y="33"/>
                  <a:pt x="120" y="33"/>
                </a:cubicBezTo>
                <a:lnTo>
                  <a:pt x="54" y="33"/>
                </a:lnTo>
                <a:cubicBezTo>
                  <a:pt x="44" y="33"/>
                  <a:pt x="34" y="41"/>
                  <a:pt x="34" y="50"/>
                </a:cubicBezTo>
                <a:lnTo>
                  <a:pt x="34" y="283"/>
                </a:lnTo>
                <a:cubicBezTo>
                  <a:pt x="34" y="293"/>
                  <a:pt x="44" y="300"/>
                  <a:pt x="54" y="300"/>
                </a:cubicBezTo>
                <a:lnTo>
                  <a:pt x="287" y="300"/>
                </a:lnTo>
                <a:cubicBezTo>
                  <a:pt x="296" y="300"/>
                  <a:pt x="300" y="293"/>
                  <a:pt x="300" y="283"/>
                </a:cubicBezTo>
                <a:lnTo>
                  <a:pt x="300" y="117"/>
                </a:lnTo>
                <a:close/>
                <a:moveTo>
                  <a:pt x="334" y="100"/>
                </a:moveTo>
                <a:lnTo>
                  <a:pt x="334" y="300"/>
                </a:lnTo>
                <a:cubicBezTo>
                  <a:pt x="334" y="319"/>
                  <a:pt x="322" y="333"/>
                  <a:pt x="304" y="333"/>
                </a:cubicBezTo>
                <a:lnTo>
                  <a:pt x="37" y="333"/>
                </a:lnTo>
                <a:cubicBezTo>
                  <a:pt x="18" y="333"/>
                  <a:pt x="0" y="319"/>
                  <a:pt x="0" y="300"/>
                </a:cubicBezTo>
                <a:lnTo>
                  <a:pt x="0" y="33"/>
                </a:lnTo>
                <a:cubicBezTo>
                  <a:pt x="0" y="15"/>
                  <a:pt x="18" y="0"/>
                  <a:pt x="37" y="0"/>
                </a:cubicBezTo>
                <a:lnTo>
                  <a:pt x="137" y="0"/>
                </a:lnTo>
                <a:cubicBezTo>
                  <a:pt x="155" y="0"/>
                  <a:pt x="167" y="15"/>
                  <a:pt x="167" y="33"/>
                </a:cubicBezTo>
                <a:lnTo>
                  <a:pt x="167" y="50"/>
                </a:lnTo>
                <a:cubicBezTo>
                  <a:pt x="167" y="59"/>
                  <a:pt x="178" y="67"/>
                  <a:pt x="187" y="67"/>
                </a:cubicBezTo>
                <a:lnTo>
                  <a:pt x="304" y="67"/>
                </a:lnTo>
                <a:cubicBezTo>
                  <a:pt x="322" y="67"/>
                  <a:pt x="334" y="82"/>
                  <a:pt x="334" y="100"/>
                </a:cubicBezTo>
                <a:close/>
                <a:moveTo>
                  <a:pt x="167" y="233"/>
                </a:moveTo>
                <a:cubicBezTo>
                  <a:pt x="158" y="233"/>
                  <a:pt x="151" y="241"/>
                  <a:pt x="151" y="250"/>
                </a:cubicBezTo>
                <a:cubicBezTo>
                  <a:pt x="151" y="259"/>
                  <a:pt x="158" y="267"/>
                  <a:pt x="167" y="267"/>
                </a:cubicBezTo>
                <a:cubicBezTo>
                  <a:pt x="176" y="267"/>
                  <a:pt x="184" y="259"/>
                  <a:pt x="184" y="250"/>
                </a:cubicBezTo>
                <a:cubicBezTo>
                  <a:pt x="184" y="241"/>
                  <a:pt x="176" y="233"/>
                  <a:pt x="167" y="233"/>
                </a:cubicBezTo>
                <a:close/>
                <a:moveTo>
                  <a:pt x="150" y="183"/>
                </a:moveTo>
                <a:lnTo>
                  <a:pt x="150" y="150"/>
                </a:lnTo>
                <a:cubicBezTo>
                  <a:pt x="150" y="141"/>
                  <a:pt x="158" y="133"/>
                  <a:pt x="167" y="133"/>
                </a:cubicBezTo>
                <a:cubicBezTo>
                  <a:pt x="176" y="133"/>
                  <a:pt x="184" y="141"/>
                  <a:pt x="184" y="150"/>
                </a:cubicBezTo>
                <a:lnTo>
                  <a:pt x="184" y="183"/>
                </a:lnTo>
                <a:cubicBezTo>
                  <a:pt x="184" y="193"/>
                  <a:pt x="176" y="200"/>
                  <a:pt x="167" y="200"/>
                </a:cubicBezTo>
                <a:cubicBezTo>
                  <a:pt x="158" y="200"/>
                  <a:pt x="150" y="193"/>
                  <a:pt x="150" y="1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75">
            <a:extLst>
              <a:ext uri="{FF2B5EF4-FFF2-40B4-BE49-F238E27FC236}">
                <a16:creationId xmlns:a16="http://schemas.microsoft.com/office/drawing/2014/main" id="{FEBA7CB5-1111-48BF-946E-1FD46756490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32576" y="2603501"/>
            <a:ext cx="250825" cy="252413"/>
          </a:xfrm>
          <a:custGeom>
            <a:avLst/>
            <a:gdLst>
              <a:gd name="T0" fmla="*/ 300 w 333"/>
              <a:gd name="T1" fmla="*/ 100 h 333"/>
              <a:gd name="T2" fmla="*/ 156 w 333"/>
              <a:gd name="T3" fmla="*/ 100 h 333"/>
              <a:gd name="T4" fmla="*/ 123 w 333"/>
              <a:gd name="T5" fmla="*/ 33 h 333"/>
              <a:gd name="T6" fmla="*/ 33 w 333"/>
              <a:gd name="T7" fmla="*/ 33 h 333"/>
              <a:gd name="T8" fmla="*/ 33 w 333"/>
              <a:gd name="T9" fmla="*/ 300 h 333"/>
              <a:gd name="T10" fmla="*/ 150 w 333"/>
              <a:gd name="T11" fmla="*/ 300 h 333"/>
              <a:gd name="T12" fmla="*/ 150 w 333"/>
              <a:gd name="T13" fmla="*/ 200 h 333"/>
              <a:gd name="T14" fmla="*/ 183 w 333"/>
              <a:gd name="T15" fmla="*/ 200 h 333"/>
              <a:gd name="T16" fmla="*/ 183 w 333"/>
              <a:gd name="T17" fmla="*/ 300 h 333"/>
              <a:gd name="T18" fmla="*/ 300 w 333"/>
              <a:gd name="T19" fmla="*/ 300 h 333"/>
              <a:gd name="T20" fmla="*/ 300 w 333"/>
              <a:gd name="T21" fmla="*/ 100 h 333"/>
              <a:gd name="T22" fmla="*/ 333 w 333"/>
              <a:gd name="T23" fmla="*/ 67 h 333"/>
              <a:gd name="T24" fmla="*/ 333 w 333"/>
              <a:gd name="T25" fmla="*/ 283 h 333"/>
              <a:gd name="T26" fmla="*/ 333 w 333"/>
              <a:gd name="T27" fmla="*/ 333 h 333"/>
              <a:gd name="T28" fmla="*/ 0 w 333"/>
              <a:gd name="T29" fmla="*/ 333 h 333"/>
              <a:gd name="T30" fmla="*/ 0 w 333"/>
              <a:gd name="T31" fmla="*/ 0 h 333"/>
              <a:gd name="T32" fmla="*/ 140 w 333"/>
              <a:gd name="T33" fmla="*/ 0 h 333"/>
              <a:gd name="T34" fmla="*/ 173 w 333"/>
              <a:gd name="T35" fmla="*/ 67 h 333"/>
              <a:gd name="T36" fmla="*/ 333 w 333"/>
              <a:gd name="T37" fmla="*/ 67 h 333"/>
              <a:gd name="T38" fmla="*/ 150 w 333"/>
              <a:gd name="T39" fmla="*/ 133 h 333"/>
              <a:gd name="T40" fmla="*/ 183 w 333"/>
              <a:gd name="T41" fmla="*/ 133 h 333"/>
              <a:gd name="T42" fmla="*/ 183 w 333"/>
              <a:gd name="T43" fmla="*/ 166 h 333"/>
              <a:gd name="T44" fmla="*/ 150 w 333"/>
              <a:gd name="T45" fmla="*/ 166 h 333"/>
              <a:gd name="T46" fmla="*/ 150 w 333"/>
              <a:gd name="T47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3" h="333">
                <a:moveTo>
                  <a:pt x="300" y="100"/>
                </a:moveTo>
                <a:lnTo>
                  <a:pt x="156" y="100"/>
                </a:lnTo>
                <a:lnTo>
                  <a:pt x="123" y="33"/>
                </a:lnTo>
                <a:lnTo>
                  <a:pt x="33" y="33"/>
                </a:lnTo>
                <a:lnTo>
                  <a:pt x="33" y="300"/>
                </a:lnTo>
                <a:lnTo>
                  <a:pt x="150" y="300"/>
                </a:lnTo>
                <a:lnTo>
                  <a:pt x="150" y="200"/>
                </a:lnTo>
                <a:lnTo>
                  <a:pt x="183" y="200"/>
                </a:lnTo>
                <a:lnTo>
                  <a:pt x="183" y="300"/>
                </a:lnTo>
                <a:lnTo>
                  <a:pt x="300" y="300"/>
                </a:lnTo>
                <a:lnTo>
                  <a:pt x="300" y="100"/>
                </a:lnTo>
                <a:close/>
                <a:moveTo>
                  <a:pt x="333" y="67"/>
                </a:moveTo>
                <a:lnTo>
                  <a:pt x="333" y="283"/>
                </a:lnTo>
                <a:lnTo>
                  <a:pt x="333" y="333"/>
                </a:lnTo>
                <a:lnTo>
                  <a:pt x="0" y="333"/>
                </a:lnTo>
                <a:lnTo>
                  <a:pt x="0" y="0"/>
                </a:lnTo>
                <a:lnTo>
                  <a:pt x="140" y="0"/>
                </a:lnTo>
                <a:lnTo>
                  <a:pt x="173" y="67"/>
                </a:lnTo>
                <a:lnTo>
                  <a:pt x="333" y="67"/>
                </a:lnTo>
                <a:close/>
                <a:moveTo>
                  <a:pt x="150" y="133"/>
                </a:moveTo>
                <a:lnTo>
                  <a:pt x="183" y="133"/>
                </a:lnTo>
                <a:lnTo>
                  <a:pt x="183" y="166"/>
                </a:lnTo>
                <a:lnTo>
                  <a:pt x="150" y="166"/>
                </a:lnTo>
                <a:lnTo>
                  <a:pt x="150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76">
            <a:extLst>
              <a:ext uri="{FF2B5EF4-FFF2-40B4-BE49-F238E27FC236}">
                <a16:creationId xmlns:a16="http://schemas.microsoft.com/office/drawing/2014/main" id="{402E2C26-8E74-4A89-A48A-B21D808B56D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29338" y="2603501"/>
            <a:ext cx="250825" cy="252413"/>
          </a:xfrm>
          <a:custGeom>
            <a:avLst/>
            <a:gdLst>
              <a:gd name="T0" fmla="*/ 300 w 333"/>
              <a:gd name="T1" fmla="*/ 117 h 333"/>
              <a:gd name="T2" fmla="*/ 290 w 333"/>
              <a:gd name="T3" fmla="*/ 100 h 333"/>
              <a:gd name="T4" fmla="*/ 177 w 333"/>
              <a:gd name="T5" fmla="*/ 100 h 333"/>
              <a:gd name="T6" fmla="*/ 147 w 333"/>
              <a:gd name="T7" fmla="*/ 81 h 333"/>
              <a:gd name="T8" fmla="*/ 128 w 333"/>
              <a:gd name="T9" fmla="*/ 43 h 333"/>
              <a:gd name="T10" fmla="*/ 113 w 333"/>
              <a:gd name="T11" fmla="*/ 33 h 333"/>
              <a:gd name="T12" fmla="*/ 57 w 333"/>
              <a:gd name="T13" fmla="*/ 33 h 333"/>
              <a:gd name="T14" fmla="*/ 33 w 333"/>
              <a:gd name="T15" fmla="*/ 50 h 333"/>
              <a:gd name="T16" fmla="*/ 33 w 333"/>
              <a:gd name="T17" fmla="*/ 283 h 333"/>
              <a:gd name="T18" fmla="*/ 57 w 333"/>
              <a:gd name="T19" fmla="*/ 300 h 333"/>
              <a:gd name="T20" fmla="*/ 150 w 333"/>
              <a:gd name="T21" fmla="*/ 300 h 333"/>
              <a:gd name="T22" fmla="*/ 150 w 333"/>
              <a:gd name="T23" fmla="*/ 217 h 333"/>
              <a:gd name="T24" fmla="*/ 167 w 333"/>
              <a:gd name="T25" fmla="*/ 200 h 333"/>
              <a:gd name="T26" fmla="*/ 183 w 333"/>
              <a:gd name="T27" fmla="*/ 217 h 333"/>
              <a:gd name="T28" fmla="*/ 183 w 333"/>
              <a:gd name="T29" fmla="*/ 300 h 333"/>
              <a:gd name="T30" fmla="*/ 290 w 333"/>
              <a:gd name="T31" fmla="*/ 300 h 333"/>
              <a:gd name="T32" fmla="*/ 300 w 333"/>
              <a:gd name="T33" fmla="*/ 283 h 333"/>
              <a:gd name="T34" fmla="*/ 300 w 333"/>
              <a:gd name="T35" fmla="*/ 117 h 333"/>
              <a:gd name="T36" fmla="*/ 333 w 333"/>
              <a:gd name="T37" fmla="*/ 100 h 333"/>
              <a:gd name="T38" fmla="*/ 333 w 333"/>
              <a:gd name="T39" fmla="*/ 300 h 333"/>
              <a:gd name="T40" fmla="*/ 307 w 333"/>
              <a:gd name="T41" fmla="*/ 333 h 333"/>
              <a:gd name="T42" fmla="*/ 40 w 333"/>
              <a:gd name="T43" fmla="*/ 333 h 333"/>
              <a:gd name="T44" fmla="*/ 0 w 333"/>
              <a:gd name="T45" fmla="*/ 300 h 333"/>
              <a:gd name="T46" fmla="*/ 0 w 333"/>
              <a:gd name="T47" fmla="*/ 33 h 333"/>
              <a:gd name="T48" fmla="*/ 40 w 333"/>
              <a:gd name="T49" fmla="*/ 0 h 333"/>
              <a:gd name="T50" fmla="*/ 120 w 333"/>
              <a:gd name="T51" fmla="*/ 0 h 333"/>
              <a:gd name="T52" fmla="*/ 149 w 333"/>
              <a:gd name="T53" fmla="*/ 19 h 333"/>
              <a:gd name="T54" fmla="*/ 164 w 333"/>
              <a:gd name="T55" fmla="*/ 48 h 333"/>
              <a:gd name="T56" fmla="*/ 194 w 333"/>
              <a:gd name="T57" fmla="*/ 67 h 333"/>
              <a:gd name="T58" fmla="*/ 307 w 333"/>
              <a:gd name="T59" fmla="*/ 67 h 333"/>
              <a:gd name="T60" fmla="*/ 333 w 333"/>
              <a:gd name="T61" fmla="*/ 100 h 333"/>
              <a:gd name="T62" fmla="*/ 184 w 333"/>
              <a:gd name="T63" fmla="*/ 150 h 333"/>
              <a:gd name="T64" fmla="*/ 167 w 333"/>
              <a:gd name="T65" fmla="*/ 166 h 333"/>
              <a:gd name="T66" fmla="*/ 150 w 333"/>
              <a:gd name="T67" fmla="*/ 150 h 333"/>
              <a:gd name="T68" fmla="*/ 167 w 333"/>
              <a:gd name="T69" fmla="*/ 133 h 333"/>
              <a:gd name="T70" fmla="*/ 184 w 333"/>
              <a:gd name="T71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3" h="333">
                <a:moveTo>
                  <a:pt x="300" y="117"/>
                </a:moveTo>
                <a:cubicBezTo>
                  <a:pt x="300" y="108"/>
                  <a:pt x="299" y="100"/>
                  <a:pt x="290" y="100"/>
                </a:cubicBezTo>
                <a:lnTo>
                  <a:pt x="177" y="100"/>
                </a:lnTo>
                <a:cubicBezTo>
                  <a:pt x="164" y="100"/>
                  <a:pt x="152" y="93"/>
                  <a:pt x="147" y="81"/>
                </a:cubicBezTo>
                <a:lnTo>
                  <a:pt x="128" y="43"/>
                </a:lnTo>
                <a:cubicBezTo>
                  <a:pt x="125" y="37"/>
                  <a:pt x="119" y="33"/>
                  <a:pt x="113" y="33"/>
                </a:cubicBezTo>
                <a:lnTo>
                  <a:pt x="57" y="33"/>
                </a:lnTo>
                <a:cubicBezTo>
                  <a:pt x="48" y="33"/>
                  <a:pt x="33" y="41"/>
                  <a:pt x="33" y="50"/>
                </a:cubicBezTo>
                <a:lnTo>
                  <a:pt x="33" y="283"/>
                </a:lnTo>
                <a:cubicBezTo>
                  <a:pt x="33" y="293"/>
                  <a:pt x="48" y="300"/>
                  <a:pt x="57" y="300"/>
                </a:cubicBezTo>
                <a:lnTo>
                  <a:pt x="150" y="300"/>
                </a:lnTo>
                <a:lnTo>
                  <a:pt x="150" y="217"/>
                </a:lnTo>
                <a:cubicBezTo>
                  <a:pt x="150" y="208"/>
                  <a:pt x="157" y="200"/>
                  <a:pt x="167" y="200"/>
                </a:cubicBezTo>
                <a:cubicBezTo>
                  <a:pt x="176" y="200"/>
                  <a:pt x="183" y="208"/>
                  <a:pt x="183" y="217"/>
                </a:cubicBezTo>
                <a:lnTo>
                  <a:pt x="183" y="300"/>
                </a:lnTo>
                <a:lnTo>
                  <a:pt x="290" y="300"/>
                </a:lnTo>
                <a:cubicBezTo>
                  <a:pt x="299" y="300"/>
                  <a:pt x="300" y="293"/>
                  <a:pt x="300" y="283"/>
                </a:cubicBezTo>
                <a:lnTo>
                  <a:pt x="300" y="117"/>
                </a:lnTo>
                <a:close/>
                <a:moveTo>
                  <a:pt x="333" y="100"/>
                </a:moveTo>
                <a:lnTo>
                  <a:pt x="333" y="300"/>
                </a:lnTo>
                <a:cubicBezTo>
                  <a:pt x="333" y="319"/>
                  <a:pt x="325" y="333"/>
                  <a:pt x="307" y="333"/>
                </a:cubicBezTo>
                <a:lnTo>
                  <a:pt x="40" y="333"/>
                </a:lnTo>
                <a:cubicBezTo>
                  <a:pt x="22" y="333"/>
                  <a:pt x="0" y="319"/>
                  <a:pt x="0" y="300"/>
                </a:cubicBezTo>
                <a:lnTo>
                  <a:pt x="0" y="33"/>
                </a:lnTo>
                <a:cubicBezTo>
                  <a:pt x="0" y="15"/>
                  <a:pt x="22" y="0"/>
                  <a:pt x="40" y="0"/>
                </a:cubicBezTo>
                <a:lnTo>
                  <a:pt x="120" y="0"/>
                </a:lnTo>
                <a:cubicBezTo>
                  <a:pt x="132" y="0"/>
                  <a:pt x="144" y="7"/>
                  <a:pt x="149" y="19"/>
                </a:cubicBezTo>
                <a:lnTo>
                  <a:pt x="164" y="48"/>
                </a:lnTo>
                <a:cubicBezTo>
                  <a:pt x="170" y="60"/>
                  <a:pt x="182" y="67"/>
                  <a:pt x="194" y="67"/>
                </a:cubicBezTo>
                <a:lnTo>
                  <a:pt x="307" y="67"/>
                </a:lnTo>
                <a:cubicBezTo>
                  <a:pt x="325" y="67"/>
                  <a:pt x="333" y="82"/>
                  <a:pt x="333" y="100"/>
                </a:cubicBezTo>
                <a:close/>
                <a:moveTo>
                  <a:pt x="184" y="150"/>
                </a:moveTo>
                <a:cubicBezTo>
                  <a:pt x="184" y="159"/>
                  <a:pt x="176" y="166"/>
                  <a:pt x="167" y="166"/>
                </a:cubicBezTo>
                <a:cubicBezTo>
                  <a:pt x="158" y="166"/>
                  <a:pt x="150" y="159"/>
                  <a:pt x="150" y="150"/>
                </a:cubicBezTo>
                <a:cubicBezTo>
                  <a:pt x="150" y="141"/>
                  <a:pt x="158" y="133"/>
                  <a:pt x="167" y="133"/>
                </a:cubicBezTo>
                <a:cubicBezTo>
                  <a:pt x="176" y="133"/>
                  <a:pt x="184" y="141"/>
                  <a:pt x="184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77">
            <a:extLst>
              <a:ext uri="{FF2B5EF4-FFF2-40B4-BE49-F238E27FC236}">
                <a16:creationId xmlns:a16="http://schemas.microsoft.com/office/drawing/2014/main" id="{8932A85A-F639-4B6B-A6EC-8D7C6E11940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55301" y="2095501"/>
            <a:ext cx="250825" cy="254000"/>
          </a:xfrm>
          <a:custGeom>
            <a:avLst/>
            <a:gdLst>
              <a:gd name="T0" fmla="*/ 300 w 333"/>
              <a:gd name="T1" fmla="*/ 100 h 334"/>
              <a:gd name="T2" fmla="*/ 133 w 333"/>
              <a:gd name="T3" fmla="*/ 100 h 334"/>
              <a:gd name="T4" fmla="*/ 133 w 333"/>
              <a:gd name="T5" fmla="*/ 34 h 334"/>
              <a:gd name="T6" fmla="*/ 33 w 333"/>
              <a:gd name="T7" fmla="*/ 34 h 334"/>
              <a:gd name="T8" fmla="*/ 33 w 333"/>
              <a:gd name="T9" fmla="*/ 300 h 334"/>
              <a:gd name="T10" fmla="*/ 150 w 333"/>
              <a:gd name="T11" fmla="*/ 300 h 334"/>
              <a:gd name="T12" fmla="*/ 150 w 333"/>
              <a:gd name="T13" fmla="*/ 200 h 334"/>
              <a:gd name="T14" fmla="*/ 183 w 333"/>
              <a:gd name="T15" fmla="*/ 200 h 334"/>
              <a:gd name="T16" fmla="*/ 183 w 333"/>
              <a:gd name="T17" fmla="*/ 300 h 334"/>
              <a:gd name="T18" fmla="*/ 300 w 333"/>
              <a:gd name="T19" fmla="*/ 300 h 334"/>
              <a:gd name="T20" fmla="*/ 300 w 333"/>
              <a:gd name="T21" fmla="*/ 100 h 334"/>
              <a:gd name="T22" fmla="*/ 333 w 333"/>
              <a:gd name="T23" fmla="*/ 67 h 334"/>
              <a:gd name="T24" fmla="*/ 333 w 333"/>
              <a:gd name="T25" fmla="*/ 334 h 334"/>
              <a:gd name="T26" fmla="*/ 0 w 333"/>
              <a:gd name="T27" fmla="*/ 334 h 334"/>
              <a:gd name="T28" fmla="*/ 0 w 333"/>
              <a:gd name="T29" fmla="*/ 0 h 334"/>
              <a:gd name="T30" fmla="*/ 167 w 333"/>
              <a:gd name="T31" fmla="*/ 0 h 334"/>
              <a:gd name="T32" fmla="*/ 167 w 333"/>
              <a:gd name="T33" fmla="*/ 67 h 334"/>
              <a:gd name="T34" fmla="*/ 333 w 333"/>
              <a:gd name="T35" fmla="*/ 67 h 334"/>
              <a:gd name="T36" fmla="*/ 183 w 333"/>
              <a:gd name="T37" fmla="*/ 167 h 334"/>
              <a:gd name="T38" fmla="*/ 150 w 333"/>
              <a:gd name="T39" fmla="*/ 167 h 334"/>
              <a:gd name="T40" fmla="*/ 150 w 333"/>
              <a:gd name="T41" fmla="*/ 133 h 334"/>
              <a:gd name="T42" fmla="*/ 183 w 333"/>
              <a:gd name="T43" fmla="*/ 133 h 334"/>
              <a:gd name="T44" fmla="*/ 183 w 333"/>
              <a:gd name="T45" fmla="*/ 1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3" h="334">
                <a:moveTo>
                  <a:pt x="300" y="100"/>
                </a:moveTo>
                <a:lnTo>
                  <a:pt x="133" y="100"/>
                </a:lnTo>
                <a:lnTo>
                  <a:pt x="133" y="34"/>
                </a:lnTo>
                <a:lnTo>
                  <a:pt x="33" y="34"/>
                </a:lnTo>
                <a:lnTo>
                  <a:pt x="33" y="300"/>
                </a:lnTo>
                <a:lnTo>
                  <a:pt x="150" y="300"/>
                </a:lnTo>
                <a:lnTo>
                  <a:pt x="150" y="200"/>
                </a:lnTo>
                <a:lnTo>
                  <a:pt x="183" y="200"/>
                </a:lnTo>
                <a:lnTo>
                  <a:pt x="183" y="300"/>
                </a:lnTo>
                <a:lnTo>
                  <a:pt x="300" y="300"/>
                </a:lnTo>
                <a:lnTo>
                  <a:pt x="300" y="100"/>
                </a:lnTo>
                <a:close/>
                <a:moveTo>
                  <a:pt x="333" y="67"/>
                </a:moveTo>
                <a:lnTo>
                  <a:pt x="333" y="334"/>
                </a:lnTo>
                <a:lnTo>
                  <a:pt x="0" y="334"/>
                </a:lnTo>
                <a:lnTo>
                  <a:pt x="0" y="0"/>
                </a:lnTo>
                <a:lnTo>
                  <a:pt x="167" y="0"/>
                </a:lnTo>
                <a:lnTo>
                  <a:pt x="167" y="67"/>
                </a:lnTo>
                <a:lnTo>
                  <a:pt x="333" y="67"/>
                </a:lnTo>
                <a:close/>
                <a:moveTo>
                  <a:pt x="183" y="167"/>
                </a:moveTo>
                <a:lnTo>
                  <a:pt x="150" y="167"/>
                </a:lnTo>
                <a:lnTo>
                  <a:pt x="150" y="133"/>
                </a:lnTo>
                <a:lnTo>
                  <a:pt x="183" y="133"/>
                </a:lnTo>
                <a:lnTo>
                  <a:pt x="183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78">
            <a:extLst>
              <a:ext uri="{FF2B5EF4-FFF2-40B4-BE49-F238E27FC236}">
                <a16:creationId xmlns:a16="http://schemas.microsoft.com/office/drawing/2014/main" id="{BBBA729F-2AB0-4385-9C1B-46ACA3319E5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52063" y="2095501"/>
            <a:ext cx="252413" cy="254000"/>
          </a:xfrm>
          <a:custGeom>
            <a:avLst/>
            <a:gdLst>
              <a:gd name="T0" fmla="*/ 300 w 334"/>
              <a:gd name="T1" fmla="*/ 117 h 334"/>
              <a:gd name="T2" fmla="*/ 287 w 334"/>
              <a:gd name="T3" fmla="*/ 100 h 334"/>
              <a:gd name="T4" fmla="*/ 170 w 334"/>
              <a:gd name="T5" fmla="*/ 100 h 334"/>
              <a:gd name="T6" fmla="*/ 134 w 334"/>
              <a:gd name="T7" fmla="*/ 67 h 334"/>
              <a:gd name="T8" fmla="*/ 134 w 334"/>
              <a:gd name="T9" fmla="*/ 50 h 334"/>
              <a:gd name="T10" fmla="*/ 120 w 334"/>
              <a:gd name="T11" fmla="*/ 34 h 334"/>
              <a:gd name="T12" fmla="*/ 54 w 334"/>
              <a:gd name="T13" fmla="*/ 34 h 334"/>
              <a:gd name="T14" fmla="*/ 34 w 334"/>
              <a:gd name="T15" fmla="*/ 50 h 334"/>
              <a:gd name="T16" fmla="*/ 34 w 334"/>
              <a:gd name="T17" fmla="*/ 284 h 334"/>
              <a:gd name="T18" fmla="*/ 54 w 334"/>
              <a:gd name="T19" fmla="*/ 300 h 334"/>
              <a:gd name="T20" fmla="*/ 150 w 334"/>
              <a:gd name="T21" fmla="*/ 300 h 334"/>
              <a:gd name="T22" fmla="*/ 150 w 334"/>
              <a:gd name="T23" fmla="*/ 217 h 334"/>
              <a:gd name="T24" fmla="*/ 167 w 334"/>
              <a:gd name="T25" fmla="*/ 200 h 334"/>
              <a:gd name="T26" fmla="*/ 184 w 334"/>
              <a:gd name="T27" fmla="*/ 217 h 334"/>
              <a:gd name="T28" fmla="*/ 184 w 334"/>
              <a:gd name="T29" fmla="*/ 300 h 334"/>
              <a:gd name="T30" fmla="*/ 287 w 334"/>
              <a:gd name="T31" fmla="*/ 300 h 334"/>
              <a:gd name="T32" fmla="*/ 300 w 334"/>
              <a:gd name="T33" fmla="*/ 284 h 334"/>
              <a:gd name="T34" fmla="*/ 300 w 334"/>
              <a:gd name="T35" fmla="*/ 117 h 334"/>
              <a:gd name="T36" fmla="*/ 334 w 334"/>
              <a:gd name="T37" fmla="*/ 100 h 334"/>
              <a:gd name="T38" fmla="*/ 334 w 334"/>
              <a:gd name="T39" fmla="*/ 300 h 334"/>
              <a:gd name="T40" fmla="*/ 304 w 334"/>
              <a:gd name="T41" fmla="*/ 334 h 334"/>
              <a:gd name="T42" fmla="*/ 37 w 334"/>
              <a:gd name="T43" fmla="*/ 334 h 334"/>
              <a:gd name="T44" fmla="*/ 0 w 334"/>
              <a:gd name="T45" fmla="*/ 300 h 334"/>
              <a:gd name="T46" fmla="*/ 0 w 334"/>
              <a:gd name="T47" fmla="*/ 34 h 334"/>
              <a:gd name="T48" fmla="*/ 37 w 334"/>
              <a:gd name="T49" fmla="*/ 0 h 334"/>
              <a:gd name="T50" fmla="*/ 137 w 334"/>
              <a:gd name="T51" fmla="*/ 0 h 334"/>
              <a:gd name="T52" fmla="*/ 167 w 334"/>
              <a:gd name="T53" fmla="*/ 34 h 334"/>
              <a:gd name="T54" fmla="*/ 167 w 334"/>
              <a:gd name="T55" fmla="*/ 50 h 334"/>
              <a:gd name="T56" fmla="*/ 187 w 334"/>
              <a:gd name="T57" fmla="*/ 67 h 334"/>
              <a:gd name="T58" fmla="*/ 304 w 334"/>
              <a:gd name="T59" fmla="*/ 67 h 334"/>
              <a:gd name="T60" fmla="*/ 334 w 334"/>
              <a:gd name="T61" fmla="*/ 100 h 334"/>
              <a:gd name="T62" fmla="*/ 184 w 334"/>
              <a:gd name="T63" fmla="*/ 150 h 334"/>
              <a:gd name="T64" fmla="*/ 167 w 334"/>
              <a:gd name="T65" fmla="*/ 167 h 334"/>
              <a:gd name="T66" fmla="*/ 151 w 334"/>
              <a:gd name="T67" fmla="*/ 150 h 334"/>
              <a:gd name="T68" fmla="*/ 167 w 334"/>
              <a:gd name="T69" fmla="*/ 133 h 334"/>
              <a:gd name="T70" fmla="*/ 184 w 334"/>
              <a:gd name="T71" fmla="*/ 15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4" h="334">
                <a:moveTo>
                  <a:pt x="300" y="117"/>
                </a:moveTo>
                <a:cubicBezTo>
                  <a:pt x="300" y="108"/>
                  <a:pt x="296" y="100"/>
                  <a:pt x="287" y="100"/>
                </a:cubicBezTo>
                <a:lnTo>
                  <a:pt x="170" y="100"/>
                </a:lnTo>
                <a:cubicBezTo>
                  <a:pt x="152" y="100"/>
                  <a:pt x="134" y="86"/>
                  <a:pt x="134" y="67"/>
                </a:cubicBezTo>
                <a:lnTo>
                  <a:pt x="134" y="50"/>
                </a:lnTo>
                <a:cubicBezTo>
                  <a:pt x="134" y="41"/>
                  <a:pt x="129" y="34"/>
                  <a:pt x="120" y="34"/>
                </a:cubicBezTo>
                <a:lnTo>
                  <a:pt x="54" y="34"/>
                </a:lnTo>
                <a:cubicBezTo>
                  <a:pt x="44" y="34"/>
                  <a:pt x="34" y="41"/>
                  <a:pt x="34" y="50"/>
                </a:cubicBezTo>
                <a:lnTo>
                  <a:pt x="34" y="284"/>
                </a:lnTo>
                <a:cubicBezTo>
                  <a:pt x="34" y="293"/>
                  <a:pt x="44" y="300"/>
                  <a:pt x="54" y="300"/>
                </a:cubicBezTo>
                <a:lnTo>
                  <a:pt x="150" y="300"/>
                </a:lnTo>
                <a:lnTo>
                  <a:pt x="150" y="217"/>
                </a:lnTo>
                <a:cubicBezTo>
                  <a:pt x="150" y="208"/>
                  <a:pt x="158" y="200"/>
                  <a:pt x="167" y="200"/>
                </a:cubicBezTo>
                <a:cubicBezTo>
                  <a:pt x="176" y="200"/>
                  <a:pt x="184" y="208"/>
                  <a:pt x="184" y="217"/>
                </a:cubicBezTo>
                <a:lnTo>
                  <a:pt x="184" y="300"/>
                </a:lnTo>
                <a:lnTo>
                  <a:pt x="287" y="300"/>
                </a:lnTo>
                <a:cubicBezTo>
                  <a:pt x="296" y="300"/>
                  <a:pt x="300" y="293"/>
                  <a:pt x="300" y="284"/>
                </a:cubicBezTo>
                <a:lnTo>
                  <a:pt x="300" y="117"/>
                </a:lnTo>
                <a:close/>
                <a:moveTo>
                  <a:pt x="334" y="100"/>
                </a:moveTo>
                <a:lnTo>
                  <a:pt x="334" y="300"/>
                </a:lnTo>
                <a:cubicBezTo>
                  <a:pt x="334" y="319"/>
                  <a:pt x="322" y="334"/>
                  <a:pt x="304" y="334"/>
                </a:cubicBezTo>
                <a:lnTo>
                  <a:pt x="37" y="334"/>
                </a:lnTo>
                <a:cubicBezTo>
                  <a:pt x="18" y="334"/>
                  <a:pt x="0" y="319"/>
                  <a:pt x="0" y="300"/>
                </a:cubicBezTo>
                <a:lnTo>
                  <a:pt x="0" y="34"/>
                </a:lnTo>
                <a:cubicBezTo>
                  <a:pt x="0" y="15"/>
                  <a:pt x="18" y="0"/>
                  <a:pt x="37" y="0"/>
                </a:cubicBezTo>
                <a:lnTo>
                  <a:pt x="137" y="0"/>
                </a:lnTo>
                <a:cubicBezTo>
                  <a:pt x="155" y="0"/>
                  <a:pt x="167" y="15"/>
                  <a:pt x="167" y="34"/>
                </a:cubicBezTo>
                <a:lnTo>
                  <a:pt x="167" y="50"/>
                </a:lnTo>
                <a:cubicBezTo>
                  <a:pt x="167" y="60"/>
                  <a:pt x="178" y="67"/>
                  <a:pt x="187" y="67"/>
                </a:cubicBezTo>
                <a:lnTo>
                  <a:pt x="304" y="67"/>
                </a:lnTo>
                <a:cubicBezTo>
                  <a:pt x="322" y="67"/>
                  <a:pt x="334" y="82"/>
                  <a:pt x="334" y="100"/>
                </a:cubicBezTo>
                <a:close/>
                <a:moveTo>
                  <a:pt x="184" y="150"/>
                </a:moveTo>
                <a:cubicBezTo>
                  <a:pt x="184" y="159"/>
                  <a:pt x="176" y="167"/>
                  <a:pt x="167" y="167"/>
                </a:cubicBezTo>
                <a:cubicBezTo>
                  <a:pt x="158" y="167"/>
                  <a:pt x="151" y="159"/>
                  <a:pt x="151" y="150"/>
                </a:cubicBezTo>
                <a:cubicBezTo>
                  <a:pt x="151" y="141"/>
                  <a:pt x="158" y="133"/>
                  <a:pt x="167" y="133"/>
                </a:cubicBezTo>
                <a:cubicBezTo>
                  <a:pt x="176" y="133"/>
                  <a:pt x="184" y="141"/>
                  <a:pt x="184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79">
            <a:extLst>
              <a:ext uri="{FF2B5EF4-FFF2-40B4-BE49-F238E27FC236}">
                <a16:creationId xmlns:a16="http://schemas.microsoft.com/office/drawing/2014/main" id="{524E44E3-0D78-4EC9-B7B0-E8EDD14C622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50413" y="2095501"/>
            <a:ext cx="250825" cy="254000"/>
          </a:xfrm>
          <a:custGeom>
            <a:avLst/>
            <a:gdLst>
              <a:gd name="T0" fmla="*/ 143 w 333"/>
              <a:gd name="T1" fmla="*/ 153 h 334"/>
              <a:gd name="T2" fmla="*/ 166 w 333"/>
              <a:gd name="T3" fmla="*/ 177 h 334"/>
              <a:gd name="T4" fmla="*/ 190 w 333"/>
              <a:gd name="T5" fmla="*/ 153 h 334"/>
              <a:gd name="T6" fmla="*/ 213 w 333"/>
              <a:gd name="T7" fmla="*/ 177 h 334"/>
              <a:gd name="T8" fmla="*/ 190 w 333"/>
              <a:gd name="T9" fmla="*/ 200 h 334"/>
              <a:gd name="T10" fmla="*/ 213 w 333"/>
              <a:gd name="T11" fmla="*/ 224 h 334"/>
              <a:gd name="T12" fmla="*/ 190 w 333"/>
              <a:gd name="T13" fmla="*/ 248 h 334"/>
              <a:gd name="T14" fmla="*/ 166 w 333"/>
              <a:gd name="T15" fmla="*/ 224 h 334"/>
              <a:gd name="T16" fmla="*/ 143 w 333"/>
              <a:gd name="T17" fmla="*/ 248 h 334"/>
              <a:gd name="T18" fmla="*/ 119 w 333"/>
              <a:gd name="T19" fmla="*/ 224 h 334"/>
              <a:gd name="T20" fmla="*/ 143 w 333"/>
              <a:gd name="T21" fmla="*/ 200 h 334"/>
              <a:gd name="T22" fmla="*/ 119 w 333"/>
              <a:gd name="T23" fmla="*/ 177 h 334"/>
              <a:gd name="T24" fmla="*/ 143 w 333"/>
              <a:gd name="T25" fmla="*/ 153 h 334"/>
              <a:gd name="T26" fmla="*/ 300 w 333"/>
              <a:gd name="T27" fmla="*/ 300 h 334"/>
              <a:gd name="T28" fmla="*/ 33 w 333"/>
              <a:gd name="T29" fmla="*/ 300 h 334"/>
              <a:gd name="T30" fmla="*/ 33 w 333"/>
              <a:gd name="T31" fmla="*/ 34 h 334"/>
              <a:gd name="T32" fmla="*/ 114 w 333"/>
              <a:gd name="T33" fmla="*/ 34 h 334"/>
              <a:gd name="T34" fmla="*/ 146 w 333"/>
              <a:gd name="T35" fmla="*/ 100 h 334"/>
              <a:gd name="T36" fmla="*/ 300 w 333"/>
              <a:gd name="T37" fmla="*/ 100 h 334"/>
              <a:gd name="T38" fmla="*/ 300 w 333"/>
              <a:gd name="T39" fmla="*/ 300 h 334"/>
              <a:gd name="T40" fmla="*/ 164 w 333"/>
              <a:gd name="T41" fmla="*/ 67 h 334"/>
              <a:gd name="T42" fmla="*/ 131 w 333"/>
              <a:gd name="T43" fmla="*/ 0 h 334"/>
              <a:gd name="T44" fmla="*/ 0 w 333"/>
              <a:gd name="T45" fmla="*/ 0 h 334"/>
              <a:gd name="T46" fmla="*/ 0 w 333"/>
              <a:gd name="T47" fmla="*/ 334 h 334"/>
              <a:gd name="T48" fmla="*/ 333 w 333"/>
              <a:gd name="T49" fmla="*/ 334 h 334"/>
              <a:gd name="T50" fmla="*/ 333 w 333"/>
              <a:gd name="T51" fmla="*/ 67 h 334"/>
              <a:gd name="T52" fmla="*/ 164 w 333"/>
              <a:gd name="T53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3" h="334">
                <a:moveTo>
                  <a:pt x="143" y="153"/>
                </a:moveTo>
                <a:lnTo>
                  <a:pt x="166" y="177"/>
                </a:lnTo>
                <a:lnTo>
                  <a:pt x="190" y="153"/>
                </a:lnTo>
                <a:lnTo>
                  <a:pt x="213" y="177"/>
                </a:lnTo>
                <a:lnTo>
                  <a:pt x="190" y="200"/>
                </a:lnTo>
                <a:lnTo>
                  <a:pt x="213" y="224"/>
                </a:lnTo>
                <a:lnTo>
                  <a:pt x="190" y="248"/>
                </a:lnTo>
                <a:lnTo>
                  <a:pt x="166" y="224"/>
                </a:lnTo>
                <a:lnTo>
                  <a:pt x="143" y="248"/>
                </a:lnTo>
                <a:lnTo>
                  <a:pt x="119" y="224"/>
                </a:lnTo>
                <a:lnTo>
                  <a:pt x="143" y="200"/>
                </a:lnTo>
                <a:lnTo>
                  <a:pt x="119" y="177"/>
                </a:lnTo>
                <a:lnTo>
                  <a:pt x="143" y="153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4"/>
                </a:lnTo>
                <a:lnTo>
                  <a:pt x="114" y="34"/>
                </a:lnTo>
                <a:lnTo>
                  <a:pt x="146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164" y="67"/>
                </a:moveTo>
                <a:lnTo>
                  <a:pt x="131" y="0"/>
                </a:lnTo>
                <a:lnTo>
                  <a:pt x="0" y="0"/>
                </a:lnTo>
                <a:lnTo>
                  <a:pt x="0" y="334"/>
                </a:lnTo>
                <a:lnTo>
                  <a:pt x="333" y="334"/>
                </a:lnTo>
                <a:lnTo>
                  <a:pt x="333" y="67"/>
                </a:lnTo>
                <a:lnTo>
                  <a:pt x="164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80">
            <a:extLst>
              <a:ext uri="{FF2B5EF4-FFF2-40B4-BE49-F238E27FC236}">
                <a16:creationId xmlns:a16="http://schemas.microsoft.com/office/drawing/2014/main" id="{257067E3-2D4B-487F-909B-FAFD8E72CFE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47176" y="2095501"/>
            <a:ext cx="250825" cy="254000"/>
          </a:xfrm>
          <a:custGeom>
            <a:avLst/>
            <a:gdLst>
              <a:gd name="T0" fmla="*/ 202 w 333"/>
              <a:gd name="T1" fmla="*/ 189 h 334"/>
              <a:gd name="T2" fmla="*/ 190 w 333"/>
              <a:gd name="T3" fmla="*/ 200 h 334"/>
              <a:gd name="T4" fmla="*/ 202 w 333"/>
              <a:gd name="T5" fmla="*/ 212 h 334"/>
              <a:gd name="T6" fmla="*/ 202 w 333"/>
              <a:gd name="T7" fmla="*/ 236 h 334"/>
              <a:gd name="T8" fmla="*/ 178 w 333"/>
              <a:gd name="T9" fmla="*/ 236 h 334"/>
              <a:gd name="T10" fmla="*/ 167 w 333"/>
              <a:gd name="T11" fmla="*/ 224 h 334"/>
              <a:gd name="T12" fmla="*/ 155 w 333"/>
              <a:gd name="T13" fmla="*/ 236 h 334"/>
              <a:gd name="T14" fmla="*/ 133 w 333"/>
              <a:gd name="T15" fmla="*/ 238 h 334"/>
              <a:gd name="T16" fmla="*/ 132 w 333"/>
              <a:gd name="T17" fmla="*/ 237 h 334"/>
              <a:gd name="T18" fmla="*/ 131 w 333"/>
              <a:gd name="T19" fmla="*/ 212 h 334"/>
              <a:gd name="T20" fmla="*/ 143 w 333"/>
              <a:gd name="T21" fmla="*/ 200 h 334"/>
              <a:gd name="T22" fmla="*/ 131 w 333"/>
              <a:gd name="T23" fmla="*/ 189 h 334"/>
              <a:gd name="T24" fmla="*/ 131 w 333"/>
              <a:gd name="T25" fmla="*/ 165 h 334"/>
              <a:gd name="T26" fmla="*/ 155 w 333"/>
              <a:gd name="T27" fmla="*/ 165 h 334"/>
              <a:gd name="T28" fmla="*/ 167 w 333"/>
              <a:gd name="T29" fmla="*/ 177 h 334"/>
              <a:gd name="T30" fmla="*/ 178 w 333"/>
              <a:gd name="T31" fmla="*/ 165 h 334"/>
              <a:gd name="T32" fmla="*/ 203 w 333"/>
              <a:gd name="T33" fmla="*/ 167 h 334"/>
              <a:gd name="T34" fmla="*/ 202 w 333"/>
              <a:gd name="T35" fmla="*/ 189 h 334"/>
              <a:gd name="T36" fmla="*/ 204 w 333"/>
              <a:gd name="T37" fmla="*/ 167 h 334"/>
              <a:gd name="T38" fmla="*/ 203 w 333"/>
              <a:gd name="T39" fmla="*/ 167 h 334"/>
              <a:gd name="T40" fmla="*/ 203 w 333"/>
              <a:gd name="T41" fmla="*/ 166 h 334"/>
              <a:gd name="T42" fmla="*/ 204 w 333"/>
              <a:gd name="T43" fmla="*/ 167 h 334"/>
              <a:gd name="T44" fmla="*/ 300 w 333"/>
              <a:gd name="T45" fmla="*/ 284 h 334"/>
              <a:gd name="T46" fmla="*/ 283 w 333"/>
              <a:gd name="T47" fmla="*/ 300 h 334"/>
              <a:gd name="T48" fmla="*/ 50 w 333"/>
              <a:gd name="T49" fmla="*/ 300 h 334"/>
              <a:gd name="T50" fmla="*/ 33 w 333"/>
              <a:gd name="T51" fmla="*/ 284 h 334"/>
              <a:gd name="T52" fmla="*/ 33 w 333"/>
              <a:gd name="T53" fmla="*/ 50 h 334"/>
              <a:gd name="T54" fmla="*/ 50 w 333"/>
              <a:gd name="T55" fmla="*/ 34 h 334"/>
              <a:gd name="T56" fmla="*/ 106 w 333"/>
              <a:gd name="T57" fmla="*/ 34 h 334"/>
              <a:gd name="T58" fmla="*/ 121 w 333"/>
              <a:gd name="T59" fmla="*/ 43 h 334"/>
              <a:gd name="T60" fmla="*/ 140 w 333"/>
              <a:gd name="T61" fmla="*/ 82 h 334"/>
              <a:gd name="T62" fmla="*/ 170 w 333"/>
              <a:gd name="T63" fmla="*/ 100 h 334"/>
              <a:gd name="T64" fmla="*/ 283 w 333"/>
              <a:gd name="T65" fmla="*/ 100 h 334"/>
              <a:gd name="T66" fmla="*/ 300 w 333"/>
              <a:gd name="T67" fmla="*/ 117 h 334"/>
              <a:gd name="T68" fmla="*/ 300 w 333"/>
              <a:gd name="T69" fmla="*/ 284 h 334"/>
              <a:gd name="T70" fmla="*/ 300 w 333"/>
              <a:gd name="T71" fmla="*/ 67 h 334"/>
              <a:gd name="T72" fmla="*/ 187 w 333"/>
              <a:gd name="T73" fmla="*/ 67 h 334"/>
              <a:gd name="T74" fmla="*/ 157 w 333"/>
              <a:gd name="T75" fmla="*/ 49 h 334"/>
              <a:gd name="T76" fmla="*/ 142 w 333"/>
              <a:gd name="T77" fmla="*/ 19 h 334"/>
              <a:gd name="T78" fmla="*/ 113 w 333"/>
              <a:gd name="T79" fmla="*/ 0 h 334"/>
              <a:gd name="T80" fmla="*/ 33 w 333"/>
              <a:gd name="T81" fmla="*/ 0 h 334"/>
              <a:gd name="T82" fmla="*/ 0 w 333"/>
              <a:gd name="T83" fmla="*/ 34 h 334"/>
              <a:gd name="T84" fmla="*/ 0 w 333"/>
              <a:gd name="T85" fmla="*/ 300 h 334"/>
              <a:gd name="T86" fmla="*/ 33 w 333"/>
              <a:gd name="T87" fmla="*/ 334 h 334"/>
              <a:gd name="T88" fmla="*/ 300 w 333"/>
              <a:gd name="T89" fmla="*/ 334 h 334"/>
              <a:gd name="T90" fmla="*/ 333 w 333"/>
              <a:gd name="T91" fmla="*/ 300 h 334"/>
              <a:gd name="T92" fmla="*/ 333 w 333"/>
              <a:gd name="T93" fmla="*/ 100 h 334"/>
              <a:gd name="T94" fmla="*/ 300 w 333"/>
              <a:gd name="T95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3" h="334">
                <a:moveTo>
                  <a:pt x="202" y="189"/>
                </a:moveTo>
                <a:lnTo>
                  <a:pt x="190" y="200"/>
                </a:lnTo>
                <a:lnTo>
                  <a:pt x="202" y="212"/>
                </a:lnTo>
                <a:cubicBezTo>
                  <a:pt x="208" y="219"/>
                  <a:pt x="208" y="229"/>
                  <a:pt x="202" y="236"/>
                </a:cubicBezTo>
                <a:cubicBezTo>
                  <a:pt x="195" y="242"/>
                  <a:pt x="185" y="242"/>
                  <a:pt x="178" y="236"/>
                </a:cubicBezTo>
                <a:lnTo>
                  <a:pt x="167" y="224"/>
                </a:lnTo>
                <a:lnTo>
                  <a:pt x="155" y="236"/>
                </a:lnTo>
                <a:cubicBezTo>
                  <a:pt x="148" y="242"/>
                  <a:pt x="139" y="244"/>
                  <a:pt x="133" y="238"/>
                </a:cubicBezTo>
                <a:lnTo>
                  <a:pt x="132" y="237"/>
                </a:lnTo>
                <a:cubicBezTo>
                  <a:pt x="126" y="230"/>
                  <a:pt x="125" y="219"/>
                  <a:pt x="131" y="212"/>
                </a:cubicBezTo>
                <a:lnTo>
                  <a:pt x="143" y="200"/>
                </a:lnTo>
                <a:lnTo>
                  <a:pt x="131" y="189"/>
                </a:lnTo>
                <a:cubicBezTo>
                  <a:pt x="125" y="182"/>
                  <a:pt x="125" y="172"/>
                  <a:pt x="131" y="165"/>
                </a:cubicBezTo>
                <a:cubicBezTo>
                  <a:pt x="138" y="159"/>
                  <a:pt x="148" y="159"/>
                  <a:pt x="155" y="165"/>
                </a:cubicBezTo>
                <a:lnTo>
                  <a:pt x="167" y="177"/>
                </a:lnTo>
                <a:lnTo>
                  <a:pt x="178" y="165"/>
                </a:lnTo>
                <a:cubicBezTo>
                  <a:pt x="185" y="159"/>
                  <a:pt x="197" y="160"/>
                  <a:pt x="203" y="167"/>
                </a:cubicBezTo>
                <a:cubicBezTo>
                  <a:pt x="209" y="173"/>
                  <a:pt x="208" y="182"/>
                  <a:pt x="202" y="189"/>
                </a:cubicBezTo>
                <a:close/>
                <a:moveTo>
                  <a:pt x="204" y="167"/>
                </a:moveTo>
                <a:cubicBezTo>
                  <a:pt x="204" y="167"/>
                  <a:pt x="203" y="167"/>
                  <a:pt x="203" y="167"/>
                </a:cubicBezTo>
                <a:cubicBezTo>
                  <a:pt x="203" y="167"/>
                  <a:pt x="203" y="166"/>
                  <a:pt x="203" y="166"/>
                </a:cubicBezTo>
                <a:lnTo>
                  <a:pt x="204" y="167"/>
                </a:lnTo>
                <a:close/>
                <a:moveTo>
                  <a:pt x="300" y="284"/>
                </a:moveTo>
                <a:cubicBezTo>
                  <a:pt x="300" y="293"/>
                  <a:pt x="292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93"/>
                  <a:pt x="33" y="284"/>
                </a:cubicBezTo>
                <a:lnTo>
                  <a:pt x="33" y="50"/>
                </a:lnTo>
                <a:cubicBezTo>
                  <a:pt x="33" y="41"/>
                  <a:pt x="41" y="34"/>
                  <a:pt x="50" y="34"/>
                </a:cubicBezTo>
                <a:lnTo>
                  <a:pt x="106" y="34"/>
                </a:lnTo>
                <a:cubicBezTo>
                  <a:pt x="112" y="34"/>
                  <a:pt x="118" y="37"/>
                  <a:pt x="121" y="43"/>
                </a:cubicBezTo>
                <a:lnTo>
                  <a:pt x="140" y="82"/>
                </a:lnTo>
                <a:cubicBezTo>
                  <a:pt x="145" y="93"/>
                  <a:pt x="157" y="100"/>
                  <a:pt x="170" y="100"/>
                </a:cubicBezTo>
                <a:lnTo>
                  <a:pt x="283" y="100"/>
                </a:lnTo>
                <a:cubicBezTo>
                  <a:pt x="292" y="100"/>
                  <a:pt x="300" y="108"/>
                  <a:pt x="300" y="117"/>
                </a:cubicBezTo>
                <a:lnTo>
                  <a:pt x="300" y="284"/>
                </a:lnTo>
                <a:close/>
                <a:moveTo>
                  <a:pt x="300" y="67"/>
                </a:moveTo>
                <a:lnTo>
                  <a:pt x="187" y="67"/>
                </a:lnTo>
                <a:cubicBezTo>
                  <a:pt x="175" y="67"/>
                  <a:pt x="163" y="60"/>
                  <a:pt x="157" y="49"/>
                </a:cubicBezTo>
                <a:lnTo>
                  <a:pt x="142" y="19"/>
                </a:lnTo>
                <a:cubicBezTo>
                  <a:pt x="137" y="8"/>
                  <a:pt x="125" y="0"/>
                  <a:pt x="113" y="0"/>
                </a:cubicBez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100"/>
                </a:lnTo>
                <a:cubicBezTo>
                  <a:pt x="333" y="82"/>
                  <a:pt x="318" y="67"/>
                  <a:pt x="300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81">
            <a:extLst>
              <a:ext uri="{FF2B5EF4-FFF2-40B4-BE49-F238E27FC236}">
                <a16:creationId xmlns:a16="http://schemas.microsoft.com/office/drawing/2014/main" id="{0FECD8F4-BE49-4D25-97D8-132DE528BBE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43938" y="2095501"/>
            <a:ext cx="250825" cy="254000"/>
          </a:xfrm>
          <a:custGeom>
            <a:avLst/>
            <a:gdLst>
              <a:gd name="T0" fmla="*/ 206 w 334"/>
              <a:gd name="T1" fmla="*/ 212 h 334"/>
              <a:gd name="T2" fmla="*/ 206 w 334"/>
              <a:gd name="T3" fmla="*/ 236 h 334"/>
              <a:gd name="T4" fmla="*/ 182 w 334"/>
              <a:gd name="T5" fmla="*/ 236 h 334"/>
              <a:gd name="T6" fmla="*/ 168 w 334"/>
              <a:gd name="T7" fmla="*/ 222 h 334"/>
              <a:gd name="T8" fmla="*/ 156 w 334"/>
              <a:gd name="T9" fmla="*/ 233 h 334"/>
              <a:gd name="T10" fmla="*/ 133 w 334"/>
              <a:gd name="T11" fmla="*/ 234 h 334"/>
              <a:gd name="T12" fmla="*/ 132 w 334"/>
              <a:gd name="T13" fmla="*/ 210 h 334"/>
              <a:gd name="T14" fmla="*/ 144 w 334"/>
              <a:gd name="T15" fmla="*/ 198 h 334"/>
              <a:gd name="T16" fmla="*/ 135 w 334"/>
              <a:gd name="T17" fmla="*/ 189 h 334"/>
              <a:gd name="T18" fmla="*/ 135 w 334"/>
              <a:gd name="T19" fmla="*/ 165 h 334"/>
              <a:gd name="T20" fmla="*/ 158 w 334"/>
              <a:gd name="T21" fmla="*/ 165 h 334"/>
              <a:gd name="T22" fmla="*/ 168 w 334"/>
              <a:gd name="T23" fmla="*/ 175 h 334"/>
              <a:gd name="T24" fmla="*/ 180 w 334"/>
              <a:gd name="T25" fmla="*/ 163 h 334"/>
              <a:gd name="T26" fmla="*/ 204 w 334"/>
              <a:gd name="T27" fmla="*/ 163 h 334"/>
              <a:gd name="T28" fmla="*/ 204 w 334"/>
              <a:gd name="T29" fmla="*/ 164 h 334"/>
              <a:gd name="T30" fmla="*/ 203 w 334"/>
              <a:gd name="T31" fmla="*/ 186 h 334"/>
              <a:gd name="T32" fmla="*/ 191 w 334"/>
              <a:gd name="T33" fmla="*/ 198 h 334"/>
              <a:gd name="T34" fmla="*/ 206 w 334"/>
              <a:gd name="T35" fmla="*/ 212 h 334"/>
              <a:gd name="T36" fmla="*/ 133 w 334"/>
              <a:gd name="T37" fmla="*/ 234 h 334"/>
              <a:gd name="T38" fmla="*/ 133 w 334"/>
              <a:gd name="T39" fmla="*/ 234 h 334"/>
              <a:gd name="T40" fmla="*/ 134 w 334"/>
              <a:gd name="T41" fmla="*/ 235 h 334"/>
              <a:gd name="T42" fmla="*/ 133 w 334"/>
              <a:gd name="T43" fmla="*/ 234 h 334"/>
              <a:gd name="T44" fmla="*/ 300 w 334"/>
              <a:gd name="T45" fmla="*/ 284 h 334"/>
              <a:gd name="T46" fmla="*/ 287 w 334"/>
              <a:gd name="T47" fmla="*/ 300 h 334"/>
              <a:gd name="T48" fmla="*/ 54 w 334"/>
              <a:gd name="T49" fmla="*/ 300 h 334"/>
              <a:gd name="T50" fmla="*/ 34 w 334"/>
              <a:gd name="T51" fmla="*/ 284 h 334"/>
              <a:gd name="T52" fmla="*/ 34 w 334"/>
              <a:gd name="T53" fmla="*/ 50 h 334"/>
              <a:gd name="T54" fmla="*/ 54 w 334"/>
              <a:gd name="T55" fmla="*/ 34 h 334"/>
              <a:gd name="T56" fmla="*/ 120 w 334"/>
              <a:gd name="T57" fmla="*/ 34 h 334"/>
              <a:gd name="T58" fmla="*/ 134 w 334"/>
              <a:gd name="T59" fmla="*/ 50 h 334"/>
              <a:gd name="T60" fmla="*/ 134 w 334"/>
              <a:gd name="T61" fmla="*/ 67 h 334"/>
              <a:gd name="T62" fmla="*/ 170 w 334"/>
              <a:gd name="T63" fmla="*/ 100 h 334"/>
              <a:gd name="T64" fmla="*/ 287 w 334"/>
              <a:gd name="T65" fmla="*/ 100 h 334"/>
              <a:gd name="T66" fmla="*/ 300 w 334"/>
              <a:gd name="T67" fmla="*/ 117 h 334"/>
              <a:gd name="T68" fmla="*/ 300 w 334"/>
              <a:gd name="T69" fmla="*/ 284 h 334"/>
              <a:gd name="T70" fmla="*/ 304 w 334"/>
              <a:gd name="T71" fmla="*/ 67 h 334"/>
              <a:gd name="T72" fmla="*/ 187 w 334"/>
              <a:gd name="T73" fmla="*/ 67 h 334"/>
              <a:gd name="T74" fmla="*/ 167 w 334"/>
              <a:gd name="T75" fmla="*/ 50 h 334"/>
              <a:gd name="T76" fmla="*/ 167 w 334"/>
              <a:gd name="T77" fmla="*/ 34 h 334"/>
              <a:gd name="T78" fmla="*/ 137 w 334"/>
              <a:gd name="T79" fmla="*/ 0 h 334"/>
              <a:gd name="T80" fmla="*/ 37 w 334"/>
              <a:gd name="T81" fmla="*/ 0 h 334"/>
              <a:gd name="T82" fmla="*/ 0 w 334"/>
              <a:gd name="T83" fmla="*/ 34 h 334"/>
              <a:gd name="T84" fmla="*/ 0 w 334"/>
              <a:gd name="T85" fmla="*/ 300 h 334"/>
              <a:gd name="T86" fmla="*/ 37 w 334"/>
              <a:gd name="T87" fmla="*/ 334 h 334"/>
              <a:gd name="T88" fmla="*/ 304 w 334"/>
              <a:gd name="T89" fmla="*/ 334 h 334"/>
              <a:gd name="T90" fmla="*/ 334 w 334"/>
              <a:gd name="T91" fmla="*/ 300 h 334"/>
              <a:gd name="T92" fmla="*/ 334 w 334"/>
              <a:gd name="T93" fmla="*/ 100 h 334"/>
              <a:gd name="T94" fmla="*/ 304 w 334"/>
              <a:gd name="T95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4" h="334">
                <a:moveTo>
                  <a:pt x="206" y="212"/>
                </a:moveTo>
                <a:cubicBezTo>
                  <a:pt x="212" y="219"/>
                  <a:pt x="212" y="229"/>
                  <a:pt x="206" y="236"/>
                </a:cubicBezTo>
                <a:cubicBezTo>
                  <a:pt x="199" y="242"/>
                  <a:pt x="188" y="242"/>
                  <a:pt x="182" y="236"/>
                </a:cubicBezTo>
                <a:lnTo>
                  <a:pt x="168" y="222"/>
                </a:lnTo>
                <a:lnTo>
                  <a:pt x="156" y="233"/>
                </a:lnTo>
                <a:cubicBezTo>
                  <a:pt x="150" y="240"/>
                  <a:pt x="140" y="240"/>
                  <a:pt x="133" y="234"/>
                </a:cubicBezTo>
                <a:cubicBezTo>
                  <a:pt x="127" y="228"/>
                  <a:pt x="126" y="216"/>
                  <a:pt x="132" y="210"/>
                </a:cubicBezTo>
                <a:lnTo>
                  <a:pt x="144" y="198"/>
                </a:lnTo>
                <a:lnTo>
                  <a:pt x="135" y="189"/>
                </a:lnTo>
                <a:cubicBezTo>
                  <a:pt x="128" y="182"/>
                  <a:pt x="128" y="172"/>
                  <a:pt x="135" y="165"/>
                </a:cubicBezTo>
                <a:cubicBezTo>
                  <a:pt x="141" y="159"/>
                  <a:pt x="152" y="159"/>
                  <a:pt x="158" y="165"/>
                </a:cubicBezTo>
                <a:lnTo>
                  <a:pt x="168" y="175"/>
                </a:lnTo>
                <a:lnTo>
                  <a:pt x="180" y="163"/>
                </a:lnTo>
                <a:cubicBezTo>
                  <a:pt x="186" y="156"/>
                  <a:pt x="197" y="157"/>
                  <a:pt x="204" y="163"/>
                </a:cubicBezTo>
                <a:lnTo>
                  <a:pt x="204" y="164"/>
                </a:lnTo>
                <a:cubicBezTo>
                  <a:pt x="211" y="170"/>
                  <a:pt x="210" y="180"/>
                  <a:pt x="203" y="186"/>
                </a:cubicBezTo>
                <a:lnTo>
                  <a:pt x="191" y="198"/>
                </a:lnTo>
                <a:lnTo>
                  <a:pt x="206" y="212"/>
                </a:lnTo>
                <a:close/>
                <a:moveTo>
                  <a:pt x="133" y="234"/>
                </a:moveTo>
                <a:cubicBezTo>
                  <a:pt x="133" y="234"/>
                  <a:pt x="133" y="234"/>
                  <a:pt x="133" y="234"/>
                </a:cubicBezTo>
                <a:cubicBezTo>
                  <a:pt x="134" y="234"/>
                  <a:pt x="134" y="235"/>
                  <a:pt x="134" y="235"/>
                </a:cubicBezTo>
                <a:lnTo>
                  <a:pt x="133" y="234"/>
                </a:lnTo>
                <a:close/>
                <a:moveTo>
                  <a:pt x="300" y="284"/>
                </a:moveTo>
                <a:cubicBezTo>
                  <a:pt x="300" y="293"/>
                  <a:pt x="296" y="300"/>
                  <a:pt x="287" y="300"/>
                </a:cubicBezTo>
                <a:lnTo>
                  <a:pt x="54" y="300"/>
                </a:lnTo>
                <a:cubicBezTo>
                  <a:pt x="44" y="300"/>
                  <a:pt x="34" y="293"/>
                  <a:pt x="34" y="284"/>
                </a:cubicBezTo>
                <a:lnTo>
                  <a:pt x="34" y="50"/>
                </a:lnTo>
                <a:cubicBezTo>
                  <a:pt x="34" y="41"/>
                  <a:pt x="44" y="34"/>
                  <a:pt x="54" y="34"/>
                </a:cubicBezTo>
                <a:lnTo>
                  <a:pt x="120" y="34"/>
                </a:lnTo>
                <a:cubicBezTo>
                  <a:pt x="129" y="34"/>
                  <a:pt x="134" y="41"/>
                  <a:pt x="134" y="50"/>
                </a:cubicBezTo>
                <a:lnTo>
                  <a:pt x="134" y="67"/>
                </a:lnTo>
                <a:cubicBezTo>
                  <a:pt x="134" y="86"/>
                  <a:pt x="152" y="100"/>
                  <a:pt x="170" y="100"/>
                </a:cubicBezTo>
                <a:lnTo>
                  <a:pt x="287" y="100"/>
                </a:lnTo>
                <a:cubicBezTo>
                  <a:pt x="296" y="100"/>
                  <a:pt x="300" y="108"/>
                  <a:pt x="300" y="117"/>
                </a:cubicBezTo>
                <a:lnTo>
                  <a:pt x="300" y="284"/>
                </a:lnTo>
                <a:close/>
                <a:moveTo>
                  <a:pt x="304" y="67"/>
                </a:moveTo>
                <a:lnTo>
                  <a:pt x="187" y="67"/>
                </a:lnTo>
                <a:cubicBezTo>
                  <a:pt x="178" y="67"/>
                  <a:pt x="167" y="60"/>
                  <a:pt x="167" y="50"/>
                </a:cubicBezTo>
                <a:lnTo>
                  <a:pt x="167" y="34"/>
                </a:lnTo>
                <a:cubicBezTo>
                  <a:pt x="167" y="15"/>
                  <a:pt x="155" y="0"/>
                  <a:pt x="137" y="0"/>
                </a:cubicBezTo>
                <a:lnTo>
                  <a:pt x="37" y="0"/>
                </a:lnTo>
                <a:cubicBezTo>
                  <a:pt x="18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8" y="334"/>
                  <a:pt x="37" y="334"/>
                </a:cubicBezTo>
                <a:lnTo>
                  <a:pt x="304" y="334"/>
                </a:lnTo>
                <a:cubicBezTo>
                  <a:pt x="322" y="334"/>
                  <a:pt x="334" y="319"/>
                  <a:pt x="334" y="300"/>
                </a:cubicBezTo>
                <a:lnTo>
                  <a:pt x="334" y="100"/>
                </a:lnTo>
                <a:cubicBezTo>
                  <a:pt x="334" y="82"/>
                  <a:pt x="322" y="67"/>
                  <a:pt x="304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82">
            <a:extLst>
              <a:ext uri="{FF2B5EF4-FFF2-40B4-BE49-F238E27FC236}">
                <a16:creationId xmlns:a16="http://schemas.microsoft.com/office/drawing/2014/main" id="{47EF4599-7275-4459-8373-E3BF976D445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40701" y="2095501"/>
            <a:ext cx="250825" cy="254000"/>
          </a:xfrm>
          <a:custGeom>
            <a:avLst/>
            <a:gdLst>
              <a:gd name="T0" fmla="*/ 84 w 333"/>
              <a:gd name="T1" fmla="*/ 300 h 334"/>
              <a:gd name="T2" fmla="*/ 75 w 333"/>
              <a:gd name="T3" fmla="*/ 300 h 334"/>
              <a:gd name="T4" fmla="*/ 70 w 333"/>
              <a:gd name="T5" fmla="*/ 286 h 334"/>
              <a:gd name="T6" fmla="*/ 154 w 333"/>
              <a:gd name="T7" fmla="*/ 202 h 334"/>
              <a:gd name="T8" fmla="*/ 154 w 333"/>
              <a:gd name="T9" fmla="*/ 179 h 334"/>
              <a:gd name="T10" fmla="*/ 131 w 333"/>
              <a:gd name="T11" fmla="*/ 179 h 334"/>
              <a:gd name="T12" fmla="*/ 47 w 333"/>
              <a:gd name="T13" fmla="*/ 264 h 334"/>
              <a:gd name="T14" fmla="*/ 33 w 333"/>
              <a:gd name="T15" fmla="*/ 258 h 334"/>
              <a:gd name="T16" fmla="*/ 33 w 333"/>
              <a:gd name="T17" fmla="*/ 250 h 334"/>
              <a:gd name="T18" fmla="*/ 16 w 333"/>
              <a:gd name="T19" fmla="*/ 234 h 334"/>
              <a:gd name="T20" fmla="*/ 0 w 333"/>
              <a:gd name="T21" fmla="*/ 250 h 334"/>
              <a:gd name="T22" fmla="*/ 0 w 333"/>
              <a:gd name="T23" fmla="*/ 300 h 334"/>
              <a:gd name="T24" fmla="*/ 33 w 333"/>
              <a:gd name="T25" fmla="*/ 334 h 334"/>
              <a:gd name="T26" fmla="*/ 84 w 333"/>
              <a:gd name="T27" fmla="*/ 334 h 334"/>
              <a:gd name="T28" fmla="*/ 101 w 333"/>
              <a:gd name="T29" fmla="*/ 317 h 334"/>
              <a:gd name="T30" fmla="*/ 84 w 333"/>
              <a:gd name="T31" fmla="*/ 300 h 334"/>
              <a:gd name="T32" fmla="*/ 333 w 333"/>
              <a:gd name="T33" fmla="*/ 100 h 334"/>
              <a:gd name="T34" fmla="*/ 333 w 333"/>
              <a:gd name="T35" fmla="*/ 308 h 334"/>
              <a:gd name="T36" fmla="*/ 307 w 333"/>
              <a:gd name="T37" fmla="*/ 334 h 334"/>
              <a:gd name="T38" fmla="*/ 150 w 333"/>
              <a:gd name="T39" fmla="*/ 334 h 334"/>
              <a:gd name="T40" fmla="*/ 133 w 333"/>
              <a:gd name="T41" fmla="*/ 317 h 334"/>
              <a:gd name="T42" fmla="*/ 150 w 333"/>
              <a:gd name="T43" fmla="*/ 300 h 334"/>
              <a:gd name="T44" fmla="*/ 283 w 333"/>
              <a:gd name="T45" fmla="*/ 300 h 334"/>
              <a:gd name="T46" fmla="*/ 300 w 333"/>
              <a:gd name="T47" fmla="*/ 284 h 334"/>
              <a:gd name="T48" fmla="*/ 300 w 333"/>
              <a:gd name="T49" fmla="*/ 110 h 334"/>
              <a:gd name="T50" fmla="*/ 290 w 333"/>
              <a:gd name="T51" fmla="*/ 100 h 334"/>
              <a:gd name="T52" fmla="*/ 176 w 333"/>
              <a:gd name="T53" fmla="*/ 100 h 334"/>
              <a:gd name="T54" fmla="*/ 146 w 333"/>
              <a:gd name="T55" fmla="*/ 82 h 334"/>
              <a:gd name="T56" fmla="*/ 127 w 333"/>
              <a:gd name="T57" fmla="*/ 43 h 334"/>
              <a:gd name="T58" fmla="*/ 113 w 333"/>
              <a:gd name="T59" fmla="*/ 34 h 334"/>
              <a:gd name="T60" fmla="*/ 50 w 333"/>
              <a:gd name="T61" fmla="*/ 34 h 334"/>
              <a:gd name="T62" fmla="*/ 33 w 333"/>
              <a:gd name="T63" fmla="*/ 50 h 334"/>
              <a:gd name="T64" fmla="*/ 33 w 333"/>
              <a:gd name="T65" fmla="*/ 184 h 334"/>
              <a:gd name="T66" fmla="*/ 16 w 333"/>
              <a:gd name="T67" fmla="*/ 200 h 334"/>
              <a:gd name="T68" fmla="*/ 0 w 333"/>
              <a:gd name="T69" fmla="*/ 184 h 334"/>
              <a:gd name="T70" fmla="*/ 0 w 333"/>
              <a:gd name="T71" fmla="*/ 41 h 334"/>
              <a:gd name="T72" fmla="*/ 40 w 333"/>
              <a:gd name="T73" fmla="*/ 0 h 334"/>
              <a:gd name="T74" fmla="*/ 119 w 333"/>
              <a:gd name="T75" fmla="*/ 0 h 334"/>
              <a:gd name="T76" fmla="*/ 149 w 333"/>
              <a:gd name="T77" fmla="*/ 19 h 334"/>
              <a:gd name="T78" fmla="*/ 164 w 333"/>
              <a:gd name="T79" fmla="*/ 49 h 334"/>
              <a:gd name="T80" fmla="*/ 194 w 333"/>
              <a:gd name="T81" fmla="*/ 67 h 334"/>
              <a:gd name="T82" fmla="*/ 300 w 333"/>
              <a:gd name="T83" fmla="*/ 67 h 334"/>
              <a:gd name="T84" fmla="*/ 333 w 333"/>
              <a:gd name="T85" fmla="*/ 1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3" h="334">
                <a:moveTo>
                  <a:pt x="84" y="300"/>
                </a:moveTo>
                <a:lnTo>
                  <a:pt x="75" y="300"/>
                </a:lnTo>
                <a:cubicBezTo>
                  <a:pt x="68" y="300"/>
                  <a:pt x="64" y="291"/>
                  <a:pt x="70" y="286"/>
                </a:cubicBezTo>
                <a:lnTo>
                  <a:pt x="154" y="202"/>
                </a:lnTo>
                <a:cubicBezTo>
                  <a:pt x="161" y="196"/>
                  <a:pt x="161" y="185"/>
                  <a:pt x="154" y="179"/>
                </a:cubicBezTo>
                <a:cubicBezTo>
                  <a:pt x="148" y="173"/>
                  <a:pt x="138" y="173"/>
                  <a:pt x="131" y="179"/>
                </a:cubicBezTo>
                <a:lnTo>
                  <a:pt x="47" y="264"/>
                </a:lnTo>
                <a:cubicBezTo>
                  <a:pt x="42" y="269"/>
                  <a:pt x="33" y="265"/>
                  <a:pt x="33" y="258"/>
                </a:cubicBezTo>
                <a:lnTo>
                  <a:pt x="33" y="250"/>
                </a:lnTo>
                <a:cubicBezTo>
                  <a:pt x="33" y="241"/>
                  <a:pt x="25" y="234"/>
                  <a:pt x="16" y="234"/>
                </a:cubicBezTo>
                <a:cubicBezTo>
                  <a:pt x="7" y="234"/>
                  <a:pt x="0" y="241"/>
                  <a:pt x="0" y="250"/>
                </a:cubicBezTo>
                <a:lnTo>
                  <a:pt x="0" y="300"/>
                </a:lnTo>
                <a:cubicBezTo>
                  <a:pt x="0" y="319"/>
                  <a:pt x="14" y="334"/>
                  <a:pt x="33" y="334"/>
                </a:cubicBezTo>
                <a:lnTo>
                  <a:pt x="84" y="334"/>
                </a:lnTo>
                <a:cubicBezTo>
                  <a:pt x="93" y="334"/>
                  <a:pt x="101" y="326"/>
                  <a:pt x="101" y="317"/>
                </a:cubicBezTo>
                <a:cubicBezTo>
                  <a:pt x="101" y="308"/>
                  <a:pt x="94" y="300"/>
                  <a:pt x="84" y="300"/>
                </a:cubicBezTo>
                <a:close/>
                <a:moveTo>
                  <a:pt x="333" y="100"/>
                </a:moveTo>
                <a:lnTo>
                  <a:pt x="333" y="308"/>
                </a:lnTo>
                <a:cubicBezTo>
                  <a:pt x="333" y="322"/>
                  <a:pt x="321" y="334"/>
                  <a:pt x="307" y="334"/>
                </a:cubicBezTo>
                <a:lnTo>
                  <a:pt x="150" y="334"/>
                </a:lnTo>
                <a:cubicBezTo>
                  <a:pt x="140" y="334"/>
                  <a:pt x="133" y="326"/>
                  <a:pt x="133" y="317"/>
                </a:cubicBezTo>
                <a:cubicBezTo>
                  <a:pt x="133" y="308"/>
                  <a:pt x="140" y="300"/>
                  <a:pt x="150" y="300"/>
                </a:cubicBezTo>
                <a:lnTo>
                  <a:pt x="283" y="300"/>
                </a:lnTo>
                <a:cubicBezTo>
                  <a:pt x="292" y="300"/>
                  <a:pt x="300" y="293"/>
                  <a:pt x="300" y="284"/>
                </a:cubicBezTo>
                <a:lnTo>
                  <a:pt x="300" y="110"/>
                </a:lnTo>
                <a:cubicBezTo>
                  <a:pt x="300" y="105"/>
                  <a:pt x="295" y="100"/>
                  <a:pt x="290" y="100"/>
                </a:cubicBezTo>
                <a:lnTo>
                  <a:pt x="176" y="100"/>
                </a:lnTo>
                <a:cubicBezTo>
                  <a:pt x="164" y="100"/>
                  <a:pt x="152" y="93"/>
                  <a:pt x="146" y="82"/>
                </a:cubicBezTo>
                <a:lnTo>
                  <a:pt x="127" y="43"/>
                </a:lnTo>
                <a:cubicBezTo>
                  <a:pt x="125" y="37"/>
                  <a:pt x="119" y="34"/>
                  <a:pt x="113" y="34"/>
                </a:cubicBezTo>
                <a:lnTo>
                  <a:pt x="50" y="34"/>
                </a:lnTo>
                <a:cubicBezTo>
                  <a:pt x="40" y="34"/>
                  <a:pt x="33" y="41"/>
                  <a:pt x="33" y="50"/>
                </a:cubicBezTo>
                <a:lnTo>
                  <a:pt x="33" y="184"/>
                </a:lnTo>
                <a:cubicBezTo>
                  <a:pt x="33" y="193"/>
                  <a:pt x="25" y="200"/>
                  <a:pt x="16" y="200"/>
                </a:cubicBezTo>
                <a:cubicBezTo>
                  <a:pt x="7" y="200"/>
                  <a:pt x="0" y="193"/>
                  <a:pt x="0" y="184"/>
                </a:cubicBezTo>
                <a:lnTo>
                  <a:pt x="0" y="41"/>
                </a:lnTo>
                <a:cubicBezTo>
                  <a:pt x="0" y="19"/>
                  <a:pt x="18" y="0"/>
                  <a:pt x="40" y="0"/>
                </a:cubicBezTo>
                <a:lnTo>
                  <a:pt x="119" y="0"/>
                </a:lnTo>
                <a:cubicBezTo>
                  <a:pt x="132" y="0"/>
                  <a:pt x="144" y="8"/>
                  <a:pt x="149" y="19"/>
                </a:cubicBezTo>
                <a:lnTo>
                  <a:pt x="164" y="49"/>
                </a:lnTo>
                <a:cubicBezTo>
                  <a:pt x="170" y="60"/>
                  <a:pt x="181" y="67"/>
                  <a:pt x="194" y="67"/>
                </a:cubicBezTo>
                <a:lnTo>
                  <a:pt x="300" y="67"/>
                </a:lnTo>
                <a:cubicBezTo>
                  <a:pt x="318" y="67"/>
                  <a:pt x="333" y="82"/>
                  <a:pt x="333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83">
            <a:extLst>
              <a:ext uri="{FF2B5EF4-FFF2-40B4-BE49-F238E27FC236}">
                <a16:creationId xmlns:a16="http://schemas.microsoft.com/office/drawing/2014/main" id="{C0FCE0EE-D0E6-49BA-B132-B8C1F0D9D35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37463" y="2095501"/>
            <a:ext cx="252413" cy="254000"/>
          </a:xfrm>
          <a:custGeom>
            <a:avLst/>
            <a:gdLst>
              <a:gd name="T0" fmla="*/ 166 w 333"/>
              <a:gd name="T1" fmla="*/ 190 h 334"/>
              <a:gd name="T2" fmla="*/ 143 w 333"/>
              <a:gd name="T3" fmla="*/ 167 h 334"/>
              <a:gd name="T4" fmla="*/ 33 w 333"/>
              <a:gd name="T5" fmla="*/ 278 h 334"/>
              <a:gd name="T6" fmla="*/ 33 w 333"/>
              <a:gd name="T7" fmla="*/ 234 h 334"/>
              <a:gd name="T8" fmla="*/ 0 w 333"/>
              <a:gd name="T9" fmla="*/ 234 h 334"/>
              <a:gd name="T10" fmla="*/ 0 w 333"/>
              <a:gd name="T11" fmla="*/ 334 h 334"/>
              <a:gd name="T12" fmla="*/ 101 w 333"/>
              <a:gd name="T13" fmla="*/ 334 h 334"/>
              <a:gd name="T14" fmla="*/ 102 w 333"/>
              <a:gd name="T15" fmla="*/ 300 h 334"/>
              <a:gd name="T16" fmla="*/ 56 w 333"/>
              <a:gd name="T17" fmla="*/ 300 h 334"/>
              <a:gd name="T18" fmla="*/ 166 w 333"/>
              <a:gd name="T19" fmla="*/ 190 h 334"/>
              <a:gd name="T20" fmla="*/ 333 w 333"/>
              <a:gd name="T21" fmla="*/ 67 h 334"/>
              <a:gd name="T22" fmla="*/ 333 w 333"/>
              <a:gd name="T23" fmla="*/ 334 h 334"/>
              <a:gd name="T24" fmla="*/ 133 w 333"/>
              <a:gd name="T25" fmla="*/ 334 h 334"/>
              <a:gd name="T26" fmla="*/ 133 w 333"/>
              <a:gd name="T27" fmla="*/ 300 h 334"/>
              <a:gd name="T28" fmla="*/ 300 w 333"/>
              <a:gd name="T29" fmla="*/ 300 h 334"/>
              <a:gd name="T30" fmla="*/ 300 w 333"/>
              <a:gd name="T31" fmla="*/ 100 h 334"/>
              <a:gd name="T32" fmla="*/ 156 w 333"/>
              <a:gd name="T33" fmla="*/ 100 h 334"/>
              <a:gd name="T34" fmla="*/ 123 w 333"/>
              <a:gd name="T35" fmla="*/ 34 h 334"/>
              <a:gd name="T36" fmla="*/ 33 w 333"/>
              <a:gd name="T37" fmla="*/ 34 h 334"/>
              <a:gd name="T38" fmla="*/ 33 w 333"/>
              <a:gd name="T39" fmla="*/ 200 h 334"/>
              <a:gd name="T40" fmla="*/ 0 w 333"/>
              <a:gd name="T41" fmla="*/ 200 h 334"/>
              <a:gd name="T42" fmla="*/ 0 w 333"/>
              <a:gd name="T43" fmla="*/ 0 h 334"/>
              <a:gd name="T44" fmla="*/ 140 w 333"/>
              <a:gd name="T45" fmla="*/ 0 h 334"/>
              <a:gd name="T46" fmla="*/ 174 w 333"/>
              <a:gd name="T47" fmla="*/ 67 h 334"/>
              <a:gd name="T48" fmla="*/ 333 w 333"/>
              <a:gd name="T49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4">
                <a:moveTo>
                  <a:pt x="166" y="190"/>
                </a:moveTo>
                <a:lnTo>
                  <a:pt x="143" y="167"/>
                </a:lnTo>
                <a:lnTo>
                  <a:pt x="33" y="278"/>
                </a:lnTo>
                <a:lnTo>
                  <a:pt x="33" y="234"/>
                </a:lnTo>
                <a:lnTo>
                  <a:pt x="0" y="234"/>
                </a:lnTo>
                <a:lnTo>
                  <a:pt x="0" y="334"/>
                </a:lnTo>
                <a:lnTo>
                  <a:pt x="101" y="334"/>
                </a:lnTo>
                <a:lnTo>
                  <a:pt x="102" y="300"/>
                </a:lnTo>
                <a:lnTo>
                  <a:pt x="56" y="300"/>
                </a:lnTo>
                <a:lnTo>
                  <a:pt x="166" y="190"/>
                </a:lnTo>
                <a:close/>
                <a:moveTo>
                  <a:pt x="333" y="67"/>
                </a:moveTo>
                <a:lnTo>
                  <a:pt x="333" y="334"/>
                </a:lnTo>
                <a:lnTo>
                  <a:pt x="133" y="334"/>
                </a:lnTo>
                <a:lnTo>
                  <a:pt x="133" y="300"/>
                </a:lnTo>
                <a:lnTo>
                  <a:pt x="300" y="300"/>
                </a:lnTo>
                <a:lnTo>
                  <a:pt x="300" y="100"/>
                </a:lnTo>
                <a:lnTo>
                  <a:pt x="156" y="100"/>
                </a:lnTo>
                <a:lnTo>
                  <a:pt x="123" y="34"/>
                </a:lnTo>
                <a:lnTo>
                  <a:pt x="33" y="34"/>
                </a:lnTo>
                <a:lnTo>
                  <a:pt x="33" y="200"/>
                </a:lnTo>
                <a:lnTo>
                  <a:pt x="0" y="200"/>
                </a:lnTo>
                <a:lnTo>
                  <a:pt x="0" y="0"/>
                </a:lnTo>
                <a:lnTo>
                  <a:pt x="140" y="0"/>
                </a:lnTo>
                <a:lnTo>
                  <a:pt x="174" y="67"/>
                </a:lnTo>
                <a:lnTo>
                  <a:pt x="333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84">
            <a:extLst>
              <a:ext uri="{FF2B5EF4-FFF2-40B4-BE49-F238E27FC236}">
                <a16:creationId xmlns:a16="http://schemas.microsoft.com/office/drawing/2014/main" id="{6F72332B-B026-4E25-911B-896594F275D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34226" y="2095501"/>
            <a:ext cx="252413" cy="254000"/>
          </a:xfrm>
          <a:custGeom>
            <a:avLst/>
            <a:gdLst>
              <a:gd name="T0" fmla="*/ 85 w 334"/>
              <a:gd name="T1" fmla="*/ 300 h 334"/>
              <a:gd name="T2" fmla="*/ 76 w 334"/>
              <a:gd name="T3" fmla="*/ 300 h 334"/>
              <a:gd name="T4" fmla="*/ 70 w 334"/>
              <a:gd name="T5" fmla="*/ 286 h 334"/>
              <a:gd name="T6" fmla="*/ 155 w 334"/>
              <a:gd name="T7" fmla="*/ 202 h 334"/>
              <a:gd name="T8" fmla="*/ 155 w 334"/>
              <a:gd name="T9" fmla="*/ 179 h 334"/>
              <a:gd name="T10" fmla="*/ 132 w 334"/>
              <a:gd name="T11" fmla="*/ 179 h 334"/>
              <a:gd name="T12" fmla="*/ 48 w 334"/>
              <a:gd name="T13" fmla="*/ 264 h 334"/>
              <a:gd name="T14" fmla="*/ 34 w 334"/>
              <a:gd name="T15" fmla="*/ 258 h 334"/>
              <a:gd name="T16" fmla="*/ 34 w 334"/>
              <a:gd name="T17" fmla="*/ 250 h 334"/>
              <a:gd name="T18" fmla="*/ 17 w 334"/>
              <a:gd name="T19" fmla="*/ 234 h 334"/>
              <a:gd name="T20" fmla="*/ 0 w 334"/>
              <a:gd name="T21" fmla="*/ 250 h 334"/>
              <a:gd name="T22" fmla="*/ 0 w 334"/>
              <a:gd name="T23" fmla="*/ 300 h 334"/>
              <a:gd name="T24" fmla="*/ 34 w 334"/>
              <a:gd name="T25" fmla="*/ 334 h 334"/>
              <a:gd name="T26" fmla="*/ 85 w 334"/>
              <a:gd name="T27" fmla="*/ 334 h 334"/>
              <a:gd name="T28" fmla="*/ 102 w 334"/>
              <a:gd name="T29" fmla="*/ 317 h 334"/>
              <a:gd name="T30" fmla="*/ 85 w 334"/>
              <a:gd name="T31" fmla="*/ 300 h 334"/>
              <a:gd name="T32" fmla="*/ 334 w 334"/>
              <a:gd name="T33" fmla="*/ 100 h 334"/>
              <a:gd name="T34" fmla="*/ 334 w 334"/>
              <a:gd name="T35" fmla="*/ 304 h 334"/>
              <a:gd name="T36" fmla="*/ 304 w 334"/>
              <a:gd name="T37" fmla="*/ 334 h 334"/>
              <a:gd name="T38" fmla="*/ 150 w 334"/>
              <a:gd name="T39" fmla="*/ 334 h 334"/>
              <a:gd name="T40" fmla="*/ 134 w 334"/>
              <a:gd name="T41" fmla="*/ 317 h 334"/>
              <a:gd name="T42" fmla="*/ 150 w 334"/>
              <a:gd name="T43" fmla="*/ 300 h 334"/>
              <a:gd name="T44" fmla="*/ 284 w 334"/>
              <a:gd name="T45" fmla="*/ 300 h 334"/>
              <a:gd name="T46" fmla="*/ 300 w 334"/>
              <a:gd name="T47" fmla="*/ 284 h 334"/>
              <a:gd name="T48" fmla="*/ 300 w 334"/>
              <a:gd name="T49" fmla="*/ 117 h 334"/>
              <a:gd name="T50" fmla="*/ 284 w 334"/>
              <a:gd name="T51" fmla="*/ 100 h 334"/>
              <a:gd name="T52" fmla="*/ 167 w 334"/>
              <a:gd name="T53" fmla="*/ 100 h 334"/>
              <a:gd name="T54" fmla="*/ 134 w 334"/>
              <a:gd name="T55" fmla="*/ 67 h 334"/>
              <a:gd name="T56" fmla="*/ 134 w 334"/>
              <a:gd name="T57" fmla="*/ 47 h 334"/>
              <a:gd name="T58" fmla="*/ 120 w 334"/>
              <a:gd name="T59" fmla="*/ 34 h 334"/>
              <a:gd name="T60" fmla="*/ 50 w 334"/>
              <a:gd name="T61" fmla="*/ 34 h 334"/>
              <a:gd name="T62" fmla="*/ 34 w 334"/>
              <a:gd name="T63" fmla="*/ 50 h 334"/>
              <a:gd name="T64" fmla="*/ 34 w 334"/>
              <a:gd name="T65" fmla="*/ 184 h 334"/>
              <a:gd name="T66" fmla="*/ 17 w 334"/>
              <a:gd name="T67" fmla="*/ 200 h 334"/>
              <a:gd name="T68" fmla="*/ 0 w 334"/>
              <a:gd name="T69" fmla="*/ 184 h 334"/>
              <a:gd name="T70" fmla="*/ 0 w 334"/>
              <a:gd name="T71" fmla="*/ 37 h 334"/>
              <a:gd name="T72" fmla="*/ 37 w 334"/>
              <a:gd name="T73" fmla="*/ 0 h 334"/>
              <a:gd name="T74" fmla="*/ 134 w 334"/>
              <a:gd name="T75" fmla="*/ 0 h 334"/>
              <a:gd name="T76" fmla="*/ 167 w 334"/>
              <a:gd name="T77" fmla="*/ 34 h 334"/>
              <a:gd name="T78" fmla="*/ 167 w 334"/>
              <a:gd name="T79" fmla="*/ 47 h 334"/>
              <a:gd name="T80" fmla="*/ 187 w 334"/>
              <a:gd name="T81" fmla="*/ 67 h 334"/>
              <a:gd name="T82" fmla="*/ 300 w 334"/>
              <a:gd name="T83" fmla="*/ 67 h 334"/>
              <a:gd name="T84" fmla="*/ 334 w 334"/>
              <a:gd name="T85" fmla="*/ 1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4" h="334">
                <a:moveTo>
                  <a:pt x="85" y="300"/>
                </a:moveTo>
                <a:lnTo>
                  <a:pt x="76" y="300"/>
                </a:lnTo>
                <a:cubicBezTo>
                  <a:pt x="69" y="300"/>
                  <a:pt x="65" y="291"/>
                  <a:pt x="70" y="286"/>
                </a:cubicBezTo>
                <a:lnTo>
                  <a:pt x="155" y="202"/>
                </a:lnTo>
                <a:cubicBezTo>
                  <a:pt x="161" y="196"/>
                  <a:pt x="161" y="185"/>
                  <a:pt x="155" y="179"/>
                </a:cubicBezTo>
                <a:cubicBezTo>
                  <a:pt x="149" y="173"/>
                  <a:pt x="138" y="173"/>
                  <a:pt x="132" y="179"/>
                </a:cubicBezTo>
                <a:lnTo>
                  <a:pt x="48" y="264"/>
                </a:lnTo>
                <a:cubicBezTo>
                  <a:pt x="43" y="269"/>
                  <a:pt x="34" y="265"/>
                  <a:pt x="34" y="258"/>
                </a:cubicBezTo>
                <a:lnTo>
                  <a:pt x="34" y="250"/>
                </a:lnTo>
                <a:cubicBezTo>
                  <a:pt x="34" y="241"/>
                  <a:pt x="26" y="234"/>
                  <a:pt x="17" y="234"/>
                </a:cubicBezTo>
                <a:cubicBezTo>
                  <a:pt x="8" y="234"/>
                  <a:pt x="0" y="241"/>
                  <a:pt x="0" y="250"/>
                </a:cubicBezTo>
                <a:lnTo>
                  <a:pt x="0" y="300"/>
                </a:lnTo>
                <a:cubicBezTo>
                  <a:pt x="0" y="319"/>
                  <a:pt x="15" y="334"/>
                  <a:pt x="34" y="334"/>
                </a:cubicBezTo>
                <a:lnTo>
                  <a:pt x="85" y="334"/>
                </a:lnTo>
                <a:cubicBezTo>
                  <a:pt x="94" y="334"/>
                  <a:pt x="101" y="326"/>
                  <a:pt x="102" y="317"/>
                </a:cubicBezTo>
                <a:cubicBezTo>
                  <a:pt x="102" y="308"/>
                  <a:pt x="94" y="300"/>
                  <a:pt x="85" y="300"/>
                </a:cubicBezTo>
                <a:close/>
                <a:moveTo>
                  <a:pt x="334" y="100"/>
                </a:moveTo>
                <a:lnTo>
                  <a:pt x="334" y="304"/>
                </a:lnTo>
                <a:cubicBezTo>
                  <a:pt x="334" y="320"/>
                  <a:pt x="320" y="334"/>
                  <a:pt x="304" y="334"/>
                </a:cubicBezTo>
                <a:lnTo>
                  <a:pt x="150" y="334"/>
                </a:lnTo>
                <a:cubicBezTo>
                  <a:pt x="141" y="334"/>
                  <a:pt x="134" y="326"/>
                  <a:pt x="134" y="317"/>
                </a:cubicBezTo>
                <a:cubicBezTo>
                  <a:pt x="134" y="308"/>
                  <a:pt x="141" y="300"/>
                  <a:pt x="150" y="300"/>
                </a:cubicBezTo>
                <a:lnTo>
                  <a:pt x="284" y="300"/>
                </a:lnTo>
                <a:cubicBezTo>
                  <a:pt x="293" y="300"/>
                  <a:pt x="300" y="293"/>
                  <a:pt x="300" y="284"/>
                </a:cubicBezTo>
                <a:lnTo>
                  <a:pt x="300" y="117"/>
                </a:lnTo>
                <a:cubicBezTo>
                  <a:pt x="300" y="108"/>
                  <a:pt x="293" y="100"/>
                  <a:pt x="284" y="100"/>
                </a:cubicBezTo>
                <a:lnTo>
                  <a:pt x="167" y="100"/>
                </a:lnTo>
                <a:cubicBezTo>
                  <a:pt x="148" y="100"/>
                  <a:pt x="134" y="86"/>
                  <a:pt x="134" y="67"/>
                </a:cubicBezTo>
                <a:lnTo>
                  <a:pt x="134" y="47"/>
                </a:lnTo>
                <a:cubicBezTo>
                  <a:pt x="134" y="40"/>
                  <a:pt x="128" y="34"/>
                  <a:pt x="120" y="34"/>
                </a:cubicBezTo>
                <a:lnTo>
                  <a:pt x="50" y="34"/>
                </a:lnTo>
                <a:cubicBezTo>
                  <a:pt x="41" y="34"/>
                  <a:pt x="34" y="41"/>
                  <a:pt x="34" y="50"/>
                </a:cubicBezTo>
                <a:lnTo>
                  <a:pt x="34" y="184"/>
                </a:lnTo>
                <a:cubicBezTo>
                  <a:pt x="34" y="193"/>
                  <a:pt x="26" y="200"/>
                  <a:pt x="17" y="200"/>
                </a:cubicBezTo>
                <a:cubicBezTo>
                  <a:pt x="8" y="200"/>
                  <a:pt x="0" y="193"/>
                  <a:pt x="0" y="184"/>
                </a:cubicBezTo>
                <a:lnTo>
                  <a:pt x="0" y="37"/>
                </a:lnTo>
                <a:cubicBezTo>
                  <a:pt x="0" y="17"/>
                  <a:pt x="17" y="0"/>
                  <a:pt x="37" y="0"/>
                </a:cubicBezTo>
                <a:lnTo>
                  <a:pt x="134" y="0"/>
                </a:lnTo>
                <a:cubicBezTo>
                  <a:pt x="152" y="0"/>
                  <a:pt x="167" y="15"/>
                  <a:pt x="167" y="34"/>
                </a:cubicBezTo>
                <a:lnTo>
                  <a:pt x="167" y="47"/>
                </a:lnTo>
                <a:cubicBezTo>
                  <a:pt x="167" y="58"/>
                  <a:pt x="176" y="67"/>
                  <a:pt x="187" y="67"/>
                </a:cubicBezTo>
                <a:lnTo>
                  <a:pt x="300" y="67"/>
                </a:lnTo>
                <a:cubicBezTo>
                  <a:pt x="319" y="67"/>
                  <a:pt x="334" y="82"/>
                  <a:pt x="334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85">
            <a:extLst>
              <a:ext uri="{FF2B5EF4-FFF2-40B4-BE49-F238E27FC236}">
                <a16:creationId xmlns:a16="http://schemas.microsoft.com/office/drawing/2014/main" id="{E83C5AAA-53F4-4216-9C7C-C527D2BD005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32576" y="2095501"/>
            <a:ext cx="250825" cy="254000"/>
          </a:xfrm>
          <a:custGeom>
            <a:avLst/>
            <a:gdLst>
              <a:gd name="T0" fmla="*/ 166 w 333"/>
              <a:gd name="T1" fmla="*/ 190 h 334"/>
              <a:gd name="T2" fmla="*/ 143 w 333"/>
              <a:gd name="T3" fmla="*/ 167 h 334"/>
              <a:gd name="T4" fmla="*/ 33 w 333"/>
              <a:gd name="T5" fmla="*/ 278 h 334"/>
              <a:gd name="T6" fmla="*/ 33 w 333"/>
              <a:gd name="T7" fmla="*/ 234 h 334"/>
              <a:gd name="T8" fmla="*/ 0 w 333"/>
              <a:gd name="T9" fmla="*/ 234 h 334"/>
              <a:gd name="T10" fmla="*/ 0 w 333"/>
              <a:gd name="T11" fmla="*/ 334 h 334"/>
              <a:gd name="T12" fmla="*/ 101 w 333"/>
              <a:gd name="T13" fmla="*/ 334 h 334"/>
              <a:gd name="T14" fmla="*/ 101 w 333"/>
              <a:gd name="T15" fmla="*/ 300 h 334"/>
              <a:gd name="T16" fmla="*/ 55 w 333"/>
              <a:gd name="T17" fmla="*/ 300 h 334"/>
              <a:gd name="T18" fmla="*/ 166 w 333"/>
              <a:gd name="T19" fmla="*/ 190 h 334"/>
              <a:gd name="T20" fmla="*/ 333 w 333"/>
              <a:gd name="T21" fmla="*/ 67 h 334"/>
              <a:gd name="T22" fmla="*/ 333 w 333"/>
              <a:gd name="T23" fmla="*/ 334 h 334"/>
              <a:gd name="T24" fmla="*/ 133 w 333"/>
              <a:gd name="T25" fmla="*/ 334 h 334"/>
              <a:gd name="T26" fmla="*/ 133 w 333"/>
              <a:gd name="T27" fmla="*/ 300 h 334"/>
              <a:gd name="T28" fmla="*/ 300 w 333"/>
              <a:gd name="T29" fmla="*/ 300 h 334"/>
              <a:gd name="T30" fmla="*/ 300 w 333"/>
              <a:gd name="T31" fmla="*/ 100 h 334"/>
              <a:gd name="T32" fmla="*/ 133 w 333"/>
              <a:gd name="T33" fmla="*/ 100 h 334"/>
              <a:gd name="T34" fmla="*/ 133 w 333"/>
              <a:gd name="T35" fmla="*/ 34 h 334"/>
              <a:gd name="T36" fmla="*/ 33 w 333"/>
              <a:gd name="T37" fmla="*/ 34 h 334"/>
              <a:gd name="T38" fmla="*/ 33 w 333"/>
              <a:gd name="T39" fmla="*/ 200 h 334"/>
              <a:gd name="T40" fmla="*/ 0 w 333"/>
              <a:gd name="T41" fmla="*/ 200 h 334"/>
              <a:gd name="T42" fmla="*/ 0 w 333"/>
              <a:gd name="T43" fmla="*/ 0 h 334"/>
              <a:gd name="T44" fmla="*/ 166 w 333"/>
              <a:gd name="T45" fmla="*/ 0 h 334"/>
              <a:gd name="T46" fmla="*/ 166 w 333"/>
              <a:gd name="T47" fmla="*/ 67 h 334"/>
              <a:gd name="T48" fmla="*/ 333 w 333"/>
              <a:gd name="T49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4">
                <a:moveTo>
                  <a:pt x="166" y="190"/>
                </a:moveTo>
                <a:lnTo>
                  <a:pt x="143" y="167"/>
                </a:lnTo>
                <a:lnTo>
                  <a:pt x="33" y="278"/>
                </a:lnTo>
                <a:lnTo>
                  <a:pt x="33" y="234"/>
                </a:lnTo>
                <a:lnTo>
                  <a:pt x="0" y="234"/>
                </a:lnTo>
                <a:lnTo>
                  <a:pt x="0" y="334"/>
                </a:lnTo>
                <a:lnTo>
                  <a:pt x="101" y="334"/>
                </a:lnTo>
                <a:lnTo>
                  <a:pt x="101" y="300"/>
                </a:lnTo>
                <a:lnTo>
                  <a:pt x="55" y="300"/>
                </a:lnTo>
                <a:lnTo>
                  <a:pt x="166" y="190"/>
                </a:lnTo>
                <a:close/>
                <a:moveTo>
                  <a:pt x="333" y="67"/>
                </a:moveTo>
                <a:lnTo>
                  <a:pt x="333" y="334"/>
                </a:lnTo>
                <a:lnTo>
                  <a:pt x="133" y="334"/>
                </a:lnTo>
                <a:lnTo>
                  <a:pt x="133" y="300"/>
                </a:lnTo>
                <a:lnTo>
                  <a:pt x="300" y="300"/>
                </a:lnTo>
                <a:lnTo>
                  <a:pt x="300" y="100"/>
                </a:lnTo>
                <a:lnTo>
                  <a:pt x="133" y="100"/>
                </a:lnTo>
                <a:lnTo>
                  <a:pt x="133" y="34"/>
                </a:lnTo>
                <a:lnTo>
                  <a:pt x="33" y="34"/>
                </a:lnTo>
                <a:lnTo>
                  <a:pt x="33" y="200"/>
                </a:lnTo>
                <a:lnTo>
                  <a:pt x="0" y="200"/>
                </a:lnTo>
                <a:lnTo>
                  <a:pt x="0" y="0"/>
                </a:lnTo>
                <a:lnTo>
                  <a:pt x="166" y="0"/>
                </a:lnTo>
                <a:lnTo>
                  <a:pt x="166" y="67"/>
                </a:lnTo>
                <a:lnTo>
                  <a:pt x="333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86">
            <a:extLst>
              <a:ext uri="{FF2B5EF4-FFF2-40B4-BE49-F238E27FC236}">
                <a16:creationId xmlns:a16="http://schemas.microsoft.com/office/drawing/2014/main" id="{D5788440-7E1A-4B9F-9BA9-24DDE9F3562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78538" y="2095501"/>
            <a:ext cx="301625" cy="304800"/>
          </a:xfrm>
          <a:custGeom>
            <a:avLst/>
            <a:gdLst>
              <a:gd name="T0" fmla="*/ 100 w 400"/>
              <a:gd name="T1" fmla="*/ 234 h 400"/>
              <a:gd name="T2" fmla="*/ 67 w 400"/>
              <a:gd name="T3" fmla="*/ 234 h 400"/>
              <a:gd name="T4" fmla="*/ 67 w 400"/>
              <a:gd name="T5" fmla="*/ 300 h 400"/>
              <a:gd name="T6" fmla="*/ 1 w 400"/>
              <a:gd name="T7" fmla="*/ 300 h 400"/>
              <a:gd name="T8" fmla="*/ 0 w 400"/>
              <a:gd name="T9" fmla="*/ 334 h 400"/>
              <a:gd name="T10" fmla="*/ 67 w 400"/>
              <a:gd name="T11" fmla="*/ 334 h 400"/>
              <a:gd name="T12" fmla="*/ 67 w 400"/>
              <a:gd name="T13" fmla="*/ 400 h 400"/>
              <a:gd name="T14" fmla="*/ 100 w 400"/>
              <a:gd name="T15" fmla="*/ 400 h 400"/>
              <a:gd name="T16" fmla="*/ 100 w 400"/>
              <a:gd name="T17" fmla="*/ 334 h 400"/>
              <a:gd name="T18" fmla="*/ 168 w 400"/>
              <a:gd name="T19" fmla="*/ 334 h 400"/>
              <a:gd name="T20" fmla="*/ 169 w 400"/>
              <a:gd name="T21" fmla="*/ 300 h 400"/>
              <a:gd name="T22" fmla="*/ 100 w 400"/>
              <a:gd name="T23" fmla="*/ 300 h 400"/>
              <a:gd name="T24" fmla="*/ 100 w 400"/>
              <a:gd name="T25" fmla="*/ 234 h 400"/>
              <a:gd name="T26" fmla="*/ 400 w 400"/>
              <a:gd name="T27" fmla="*/ 67 h 400"/>
              <a:gd name="T28" fmla="*/ 400 w 400"/>
              <a:gd name="T29" fmla="*/ 334 h 400"/>
              <a:gd name="T30" fmla="*/ 200 w 400"/>
              <a:gd name="T31" fmla="*/ 334 h 400"/>
              <a:gd name="T32" fmla="*/ 200 w 400"/>
              <a:gd name="T33" fmla="*/ 300 h 400"/>
              <a:gd name="T34" fmla="*/ 367 w 400"/>
              <a:gd name="T35" fmla="*/ 300 h 400"/>
              <a:gd name="T36" fmla="*/ 367 w 400"/>
              <a:gd name="T37" fmla="*/ 100 h 400"/>
              <a:gd name="T38" fmla="*/ 223 w 400"/>
              <a:gd name="T39" fmla="*/ 100 h 400"/>
              <a:gd name="T40" fmla="*/ 190 w 400"/>
              <a:gd name="T41" fmla="*/ 34 h 400"/>
              <a:gd name="T42" fmla="*/ 100 w 400"/>
              <a:gd name="T43" fmla="*/ 34 h 400"/>
              <a:gd name="T44" fmla="*/ 100 w 400"/>
              <a:gd name="T45" fmla="*/ 200 h 400"/>
              <a:gd name="T46" fmla="*/ 67 w 400"/>
              <a:gd name="T47" fmla="*/ 200 h 400"/>
              <a:gd name="T48" fmla="*/ 67 w 400"/>
              <a:gd name="T49" fmla="*/ 0 h 400"/>
              <a:gd name="T50" fmla="*/ 207 w 400"/>
              <a:gd name="T51" fmla="*/ 0 h 400"/>
              <a:gd name="T52" fmla="*/ 241 w 400"/>
              <a:gd name="T53" fmla="*/ 67 h 400"/>
              <a:gd name="T54" fmla="*/ 400 w 400"/>
              <a:gd name="T55" fmla="*/ 67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00" h="400">
                <a:moveTo>
                  <a:pt x="100" y="234"/>
                </a:moveTo>
                <a:lnTo>
                  <a:pt x="67" y="234"/>
                </a:lnTo>
                <a:lnTo>
                  <a:pt x="67" y="300"/>
                </a:lnTo>
                <a:lnTo>
                  <a:pt x="1" y="300"/>
                </a:lnTo>
                <a:lnTo>
                  <a:pt x="0" y="334"/>
                </a:lnTo>
                <a:lnTo>
                  <a:pt x="67" y="334"/>
                </a:lnTo>
                <a:lnTo>
                  <a:pt x="67" y="400"/>
                </a:lnTo>
                <a:lnTo>
                  <a:pt x="100" y="400"/>
                </a:lnTo>
                <a:lnTo>
                  <a:pt x="100" y="334"/>
                </a:lnTo>
                <a:lnTo>
                  <a:pt x="168" y="334"/>
                </a:lnTo>
                <a:lnTo>
                  <a:pt x="169" y="300"/>
                </a:lnTo>
                <a:lnTo>
                  <a:pt x="100" y="300"/>
                </a:lnTo>
                <a:lnTo>
                  <a:pt x="100" y="234"/>
                </a:lnTo>
                <a:close/>
                <a:moveTo>
                  <a:pt x="400" y="67"/>
                </a:moveTo>
                <a:lnTo>
                  <a:pt x="400" y="334"/>
                </a:lnTo>
                <a:lnTo>
                  <a:pt x="200" y="334"/>
                </a:lnTo>
                <a:lnTo>
                  <a:pt x="200" y="300"/>
                </a:lnTo>
                <a:lnTo>
                  <a:pt x="367" y="300"/>
                </a:lnTo>
                <a:lnTo>
                  <a:pt x="367" y="100"/>
                </a:lnTo>
                <a:lnTo>
                  <a:pt x="223" y="100"/>
                </a:lnTo>
                <a:lnTo>
                  <a:pt x="190" y="34"/>
                </a:lnTo>
                <a:lnTo>
                  <a:pt x="100" y="34"/>
                </a:lnTo>
                <a:lnTo>
                  <a:pt x="100" y="200"/>
                </a:lnTo>
                <a:lnTo>
                  <a:pt x="67" y="200"/>
                </a:lnTo>
                <a:lnTo>
                  <a:pt x="67" y="0"/>
                </a:lnTo>
                <a:lnTo>
                  <a:pt x="207" y="0"/>
                </a:lnTo>
                <a:lnTo>
                  <a:pt x="241" y="67"/>
                </a:lnTo>
                <a:lnTo>
                  <a:pt x="400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87">
            <a:extLst>
              <a:ext uri="{FF2B5EF4-FFF2-40B4-BE49-F238E27FC236}">
                <a16:creationId xmlns:a16="http://schemas.microsoft.com/office/drawing/2014/main" id="{815372DF-9E91-42EE-A4C4-C01B99AA408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04501" y="1590676"/>
            <a:ext cx="301625" cy="303213"/>
          </a:xfrm>
          <a:custGeom>
            <a:avLst/>
            <a:gdLst>
              <a:gd name="T0" fmla="*/ 151 w 400"/>
              <a:gd name="T1" fmla="*/ 300 h 400"/>
              <a:gd name="T2" fmla="*/ 100 w 400"/>
              <a:gd name="T3" fmla="*/ 300 h 400"/>
              <a:gd name="T4" fmla="*/ 100 w 400"/>
              <a:gd name="T5" fmla="*/ 250 h 400"/>
              <a:gd name="T6" fmla="*/ 84 w 400"/>
              <a:gd name="T7" fmla="*/ 233 h 400"/>
              <a:gd name="T8" fmla="*/ 67 w 400"/>
              <a:gd name="T9" fmla="*/ 250 h 400"/>
              <a:gd name="T10" fmla="*/ 67 w 400"/>
              <a:gd name="T11" fmla="*/ 300 h 400"/>
              <a:gd name="T12" fmla="*/ 17 w 400"/>
              <a:gd name="T13" fmla="*/ 300 h 400"/>
              <a:gd name="T14" fmla="*/ 0 w 400"/>
              <a:gd name="T15" fmla="*/ 316 h 400"/>
              <a:gd name="T16" fmla="*/ 17 w 400"/>
              <a:gd name="T17" fmla="*/ 333 h 400"/>
              <a:gd name="T18" fmla="*/ 67 w 400"/>
              <a:gd name="T19" fmla="*/ 333 h 400"/>
              <a:gd name="T20" fmla="*/ 67 w 400"/>
              <a:gd name="T21" fmla="*/ 383 h 400"/>
              <a:gd name="T22" fmla="*/ 84 w 400"/>
              <a:gd name="T23" fmla="*/ 400 h 400"/>
              <a:gd name="T24" fmla="*/ 100 w 400"/>
              <a:gd name="T25" fmla="*/ 383 h 400"/>
              <a:gd name="T26" fmla="*/ 100 w 400"/>
              <a:gd name="T27" fmla="*/ 333 h 400"/>
              <a:gd name="T28" fmla="*/ 151 w 400"/>
              <a:gd name="T29" fmla="*/ 333 h 400"/>
              <a:gd name="T30" fmla="*/ 168 w 400"/>
              <a:gd name="T31" fmla="*/ 317 h 400"/>
              <a:gd name="T32" fmla="*/ 151 w 400"/>
              <a:gd name="T33" fmla="*/ 300 h 400"/>
              <a:gd name="T34" fmla="*/ 400 w 400"/>
              <a:gd name="T35" fmla="*/ 100 h 400"/>
              <a:gd name="T36" fmla="*/ 400 w 400"/>
              <a:gd name="T37" fmla="*/ 300 h 400"/>
              <a:gd name="T38" fmla="*/ 367 w 400"/>
              <a:gd name="T39" fmla="*/ 333 h 400"/>
              <a:gd name="T40" fmla="*/ 217 w 400"/>
              <a:gd name="T41" fmla="*/ 333 h 400"/>
              <a:gd name="T42" fmla="*/ 200 w 400"/>
              <a:gd name="T43" fmla="*/ 316 h 400"/>
              <a:gd name="T44" fmla="*/ 217 w 400"/>
              <a:gd name="T45" fmla="*/ 300 h 400"/>
              <a:gd name="T46" fmla="*/ 350 w 400"/>
              <a:gd name="T47" fmla="*/ 300 h 400"/>
              <a:gd name="T48" fmla="*/ 367 w 400"/>
              <a:gd name="T49" fmla="*/ 283 h 400"/>
              <a:gd name="T50" fmla="*/ 367 w 400"/>
              <a:gd name="T51" fmla="*/ 109 h 400"/>
              <a:gd name="T52" fmla="*/ 357 w 400"/>
              <a:gd name="T53" fmla="*/ 100 h 400"/>
              <a:gd name="T54" fmla="*/ 243 w 400"/>
              <a:gd name="T55" fmla="*/ 100 h 400"/>
              <a:gd name="T56" fmla="*/ 214 w 400"/>
              <a:gd name="T57" fmla="*/ 81 h 400"/>
              <a:gd name="T58" fmla="*/ 195 w 400"/>
              <a:gd name="T59" fmla="*/ 42 h 400"/>
              <a:gd name="T60" fmla="*/ 180 w 400"/>
              <a:gd name="T61" fmla="*/ 33 h 400"/>
              <a:gd name="T62" fmla="*/ 117 w 400"/>
              <a:gd name="T63" fmla="*/ 33 h 400"/>
              <a:gd name="T64" fmla="*/ 100 w 400"/>
              <a:gd name="T65" fmla="*/ 50 h 400"/>
              <a:gd name="T66" fmla="*/ 100 w 400"/>
              <a:gd name="T67" fmla="*/ 183 h 400"/>
              <a:gd name="T68" fmla="*/ 84 w 400"/>
              <a:gd name="T69" fmla="*/ 200 h 400"/>
              <a:gd name="T70" fmla="*/ 67 w 400"/>
              <a:gd name="T71" fmla="*/ 183 h 400"/>
              <a:gd name="T72" fmla="*/ 67 w 400"/>
              <a:gd name="T73" fmla="*/ 40 h 400"/>
              <a:gd name="T74" fmla="*/ 107 w 400"/>
              <a:gd name="T75" fmla="*/ 0 h 400"/>
              <a:gd name="T76" fmla="*/ 186 w 400"/>
              <a:gd name="T77" fmla="*/ 0 h 400"/>
              <a:gd name="T78" fmla="*/ 216 w 400"/>
              <a:gd name="T79" fmla="*/ 18 h 400"/>
              <a:gd name="T80" fmla="*/ 231 w 400"/>
              <a:gd name="T81" fmla="*/ 48 h 400"/>
              <a:gd name="T82" fmla="*/ 261 w 400"/>
              <a:gd name="T83" fmla="*/ 66 h 400"/>
              <a:gd name="T84" fmla="*/ 367 w 400"/>
              <a:gd name="T85" fmla="*/ 66 h 400"/>
              <a:gd name="T86" fmla="*/ 400 w 400"/>
              <a:gd name="T87" fmla="*/ 10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00" h="400">
                <a:moveTo>
                  <a:pt x="151" y="300"/>
                </a:moveTo>
                <a:lnTo>
                  <a:pt x="100" y="300"/>
                </a:lnTo>
                <a:lnTo>
                  <a:pt x="100" y="250"/>
                </a:lnTo>
                <a:cubicBezTo>
                  <a:pt x="100" y="241"/>
                  <a:pt x="93" y="233"/>
                  <a:pt x="84" y="233"/>
                </a:cubicBezTo>
                <a:cubicBezTo>
                  <a:pt x="74" y="233"/>
                  <a:pt x="67" y="241"/>
                  <a:pt x="67" y="250"/>
                </a:cubicBezTo>
                <a:lnTo>
                  <a:pt x="67" y="300"/>
                </a:lnTo>
                <a:lnTo>
                  <a:pt x="17" y="300"/>
                </a:lnTo>
                <a:cubicBezTo>
                  <a:pt x="8" y="300"/>
                  <a:pt x="0" y="307"/>
                  <a:pt x="0" y="316"/>
                </a:cubicBezTo>
                <a:cubicBezTo>
                  <a:pt x="0" y="326"/>
                  <a:pt x="8" y="333"/>
                  <a:pt x="17" y="333"/>
                </a:cubicBezTo>
                <a:lnTo>
                  <a:pt x="67" y="333"/>
                </a:lnTo>
                <a:lnTo>
                  <a:pt x="67" y="383"/>
                </a:lnTo>
                <a:cubicBezTo>
                  <a:pt x="67" y="392"/>
                  <a:pt x="74" y="400"/>
                  <a:pt x="84" y="400"/>
                </a:cubicBezTo>
                <a:cubicBezTo>
                  <a:pt x="93" y="400"/>
                  <a:pt x="100" y="392"/>
                  <a:pt x="100" y="383"/>
                </a:cubicBezTo>
                <a:lnTo>
                  <a:pt x="100" y="333"/>
                </a:lnTo>
                <a:lnTo>
                  <a:pt x="151" y="333"/>
                </a:lnTo>
                <a:cubicBezTo>
                  <a:pt x="160" y="333"/>
                  <a:pt x="168" y="326"/>
                  <a:pt x="168" y="317"/>
                </a:cubicBezTo>
                <a:cubicBezTo>
                  <a:pt x="168" y="307"/>
                  <a:pt x="161" y="300"/>
                  <a:pt x="151" y="300"/>
                </a:cubicBezTo>
                <a:close/>
                <a:moveTo>
                  <a:pt x="400" y="100"/>
                </a:moveTo>
                <a:lnTo>
                  <a:pt x="400" y="300"/>
                </a:lnTo>
                <a:cubicBezTo>
                  <a:pt x="400" y="318"/>
                  <a:pt x="385" y="333"/>
                  <a:pt x="367" y="333"/>
                </a:cubicBezTo>
                <a:lnTo>
                  <a:pt x="217" y="333"/>
                </a:lnTo>
                <a:cubicBezTo>
                  <a:pt x="207" y="333"/>
                  <a:pt x="200" y="326"/>
                  <a:pt x="200" y="316"/>
                </a:cubicBezTo>
                <a:cubicBezTo>
                  <a:pt x="200" y="307"/>
                  <a:pt x="207" y="300"/>
                  <a:pt x="217" y="300"/>
                </a:cubicBezTo>
                <a:lnTo>
                  <a:pt x="350" y="300"/>
                </a:lnTo>
                <a:cubicBezTo>
                  <a:pt x="359" y="300"/>
                  <a:pt x="367" y="292"/>
                  <a:pt x="367" y="283"/>
                </a:cubicBezTo>
                <a:lnTo>
                  <a:pt x="367" y="109"/>
                </a:lnTo>
                <a:cubicBezTo>
                  <a:pt x="367" y="104"/>
                  <a:pt x="362" y="100"/>
                  <a:pt x="357" y="100"/>
                </a:cubicBezTo>
                <a:lnTo>
                  <a:pt x="243" y="100"/>
                </a:lnTo>
                <a:cubicBezTo>
                  <a:pt x="231" y="100"/>
                  <a:pt x="219" y="93"/>
                  <a:pt x="214" y="81"/>
                </a:cubicBezTo>
                <a:lnTo>
                  <a:pt x="195" y="42"/>
                </a:lnTo>
                <a:cubicBezTo>
                  <a:pt x="192" y="37"/>
                  <a:pt x="186" y="33"/>
                  <a:pt x="180" y="33"/>
                </a:cubicBezTo>
                <a:lnTo>
                  <a:pt x="117" y="33"/>
                </a:lnTo>
                <a:cubicBezTo>
                  <a:pt x="107" y="33"/>
                  <a:pt x="100" y="41"/>
                  <a:pt x="100" y="50"/>
                </a:cubicBezTo>
                <a:lnTo>
                  <a:pt x="100" y="183"/>
                </a:lnTo>
                <a:cubicBezTo>
                  <a:pt x="100" y="192"/>
                  <a:pt x="93" y="200"/>
                  <a:pt x="84" y="200"/>
                </a:cubicBezTo>
                <a:cubicBezTo>
                  <a:pt x="74" y="200"/>
                  <a:pt x="67" y="192"/>
                  <a:pt x="67" y="183"/>
                </a:cubicBezTo>
                <a:lnTo>
                  <a:pt x="67" y="40"/>
                </a:lnTo>
                <a:cubicBezTo>
                  <a:pt x="67" y="18"/>
                  <a:pt x="85" y="0"/>
                  <a:pt x="107" y="0"/>
                </a:cubicBezTo>
                <a:lnTo>
                  <a:pt x="186" y="0"/>
                </a:lnTo>
                <a:cubicBezTo>
                  <a:pt x="199" y="0"/>
                  <a:pt x="211" y="7"/>
                  <a:pt x="216" y="18"/>
                </a:cubicBezTo>
                <a:lnTo>
                  <a:pt x="231" y="48"/>
                </a:lnTo>
                <a:cubicBezTo>
                  <a:pt x="237" y="59"/>
                  <a:pt x="248" y="66"/>
                  <a:pt x="261" y="66"/>
                </a:cubicBezTo>
                <a:lnTo>
                  <a:pt x="367" y="66"/>
                </a:lnTo>
                <a:cubicBezTo>
                  <a:pt x="385" y="66"/>
                  <a:pt x="400" y="81"/>
                  <a:pt x="400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88">
            <a:extLst>
              <a:ext uri="{FF2B5EF4-FFF2-40B4-BE49-F238E27FC236}">
                <a16:creationId xmlns:a16="http://schemas.microsoft.com/office/drawing/2014/main" id="{ABC801E9-CBE5-45C9-B711-A460499E3E6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01263" y="1590676"/>
            <a:ext cx="303213" cy="303213"/>
          </a:xfrm>
          <a:custGeom>
            <a:avLst/>
            <a:gdLst>
              <a:gd name="T0" fmla="*/ 152 w 401"/>
              <a:gd name="T1" fmla="*/ 300 h 400"/>
              <a:gd name="T2" fmla="*/ 101 w 401"/>
              <a:gd name="T3" fmla="*/ 300 h 400"/>
              <a:gd name="T4" fmla="*/ 101 w 401"/>
              <a:gd name="T5" fmla="*/ 250 h 400"/>
              <a:gd name="T6" fmla="*/ 84 w 401"/>
              <a:gd name="T7" fmla="*/ 233 h 400"/>
              <a:gd name="T8" fmla="*/ 67 w 401"/>
              <a:gd name="T9" fmla="*/ 250 h 400"/>
              <a:gd name="T10" fmla="*/ 67 w 401"/>
              <a:gd name="T11" fmla="*/ 300 h 400"/>
              <a:gd name="T12" fmla="*/ 17 w 401"/>
              <a:gd name="T13" fmla="*/ 300 h 400"/>
              <a:gd name="T14" fmla="*/ 1 w 401"/>
              <a:gd name="T15" fmla="*/ 316 h 400"/>
              <a:gd name="T16" fmla="*/ 17 w 401"/>
              <a:gd name="T17" fmla="*/ 333 h 400"/>
              <a:gd name="T18" fmla="*/ 67 w 401"/>
              <a:gd name="T19" fmla="*/ 333 h 400"/>
              <a:gd name="T20" fmla="*/ 67 w 401"/>
              <a:gd name="T21" fmla="*/ 383 h 400"/>
              <a:gd name="T22" fmla="*/ 84 w 401"/>
              <a:gd name="T23" fmla="*/ 400 h 400"/>
              <a:gd name="T24" fmla="*/ 101 w 401"/>
              <a:gd name="T25" fmla="*/ 383 h 400"/>
              <a:gd name="T26" fmla="*/ 101 w 401"/>
              <a:gd name="T27" fmla="*/ 333 h 400"/>
              <a:gd name="T28" fmla="*/ 152 w 401"/>
              <a:gd name="T29" fmla="*/ 333 h 400"/>
              <a:gd name="T30" fmla="*/ 168 w 401"/>
              <a:gd name="T31" fmla="*/ 317 h 400"/>
              <a:gd name="T32" fmla="*/ 152 w 401"/>
              <a:gd name="T33" fmla="*/ 300 h 400"/>
              <a:gd name="T34" fmla="*/ 401 w 401"/>
              <a:gd name="T35" fmla="*/ 100 h 400"/>
              <a:gd name="T36" fmla="*/ 401 w 401"/>
              <a:gd name="T37" fmla="*/ 303 h 400"/>
              <a:gd name="T38" fmla="*/ 370 w 401"/>
              <a:gd name="T39" fmla="*/ 333 h 400"/>
              <a:gd name="T40" fmla="*/ 217 w 401"/>
              <a:gd name="T41" fmla="*/ 333 h 400"/>
              <a:gd name="T42" fmla="*/ 200 w 401"/>
              <a:gd name="T43" fmla="*/ 316 h 400"/>
              <a:gd name="T44" fmla="*/ 217 w 401"/>
              <a:gd name="T45" fmla="*/ 300 h 400"/>
              <a:gd name="T46" fmla="*/ 354 w 401"/>
              <a:gd name="T47" fmla="*/ 300 h 400"/>
              <a:gd name="T48" fmla="*/ 367 w 401"/>
              <a:gd name="T49" fmla="*/ 286 h 400"/>
              <a:gd name="T50" fmla="*/ 367 w 401"/>
              <a:gd name="T51" fmla="*/ 116 h 400"/>
              <a:gd name="T52" fmla="*/ 350 w 401"/>
              <a:gd name="T53" fmla="*/ 100 h 400"/>
              <a:gd name="T54" fmla="*/ 234 w 401"/>
              <a:gd name="T55" fmla="*/ 100 h 400"/>
              <a:gd name="T56" fmla="*/ 201 w 401"/>
              <a:gd name="T57" fmla="*/ 66 h 400"/>
              <a:gd name="T58" fmla="*/ 201 w 401"/>
              <a:gd name="T59" fmla="*/ 46 h 400"/>
              <a:gd name="T60" fmla="*/ 187 w 401"/>
              <a:gd name="T61" fmla="*/ 33 h 400"/>
              <a:gd name="T62" fmla="*/ 117 w 401"/>
              <a:gd name="T63" fmla="*/ 33 h 400"/>
              <a:gd name="T64" fmla="*/ 101 w 401"/>
              <a:gd name="T65" fmla="*/ 50 h 400"/>
              <a:gd name="T66" fmla="*/ 101 w 401"/>
              <a:gd name="T67" fmla="*/ 183 h 400"/>
              <a:gd name="T68" fmla="*/ 84 w 401"/>
              <a:gd name="T69" fmla="*/ 200 h 400"/>
              <a:gd name="T70" fmla="*/ 67 w 401"/>
              <a:gd name="T71" fmla="*/ 183 h 400"/>
              <a:gd name="T72" fmla="*/ 67 w 401"/>
              <a:gd name="T73" fmla="*/ 36 h 400"/>
              <a:gd name="T74" fmla="*/ 104 w 401"/>
              <a:gd name="T75" fmla="*/ 0 h 400"/>
              <a:gd name="T76" fmla="*/ 200 w 401"/>
              <a:gd name="T77" fmla="*/ 0 h 400"/>
              <a:gd name="T78" fmla="*/ 234 w 401"/>
              <a:gd name="T79" fmla="*/ 33 h 400"/>
              <a:gd name="T80" fmla="*/ 234 w 401"/>
              <a:gd name="T81" fmla="*/ 46 h 400"/>
              <a:gd name="T82" fmla="*/ 254 w 401"/>
              <a:gd name="T83" fmla="*/ 66 h 400"/>
              <a:gd name="T84" fmla="*/ 367 w 401"/>
              <a:gd name="T85" fmla="*/ 66 h 400"/>
              <a:gd name="T86" fmla="*/ 401 w 401"/>
              <a:gd name="T87" fmla="*/ 10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01" h="400">
                <a:moveTo>
                  <a:pt x="152" y="300"/>
                </a:moveTo>
                <a:lnTo>
                  <a:pt x="101" y="300"/>
                </a:lnTo>
                <a:lnTo>
                  <a:pt x="101" y="250"/>
                </a:lnTo>
                <a:cubicBezTo>
                  <a:pt x="101" y="241"/>
                  <a:pt x="93" y="233"/>
                  <a:pt x="84" y="233"/>
                </a:cubicBezTo>
                <a:cubicBezTo>
                  <a:pt x="75" y="233"/>
                  <a:pt x="67" y="241"/>
                  <a:pt x="67" y="250"/>
                </a:cubicBezTo>
                <a:lnTo>
                  <a:pt x="67" y="300"/>
                </a:lnTo>
                <a:lnTo>
                  <a:pt x="17" y="300"/>
                </a:lnTo>
                <a:cubicBezTo>
                  <a:pt x="8" y="300"/>
                  <a:pt x="1" y="307"/>
                  <a:pt x="1" y="316"/>
                </a:cubicBezTo>
                <a:cubicBezTo>
                  <a:pt x="0" y="326"/>
                  <a:pt x="8" y="333"/>
                  <a:pt x="17" y="333"/>
                </a:cubicBezTo>
                <a:lnTo>
                  <a:pt x="67" y="333"/>
                </a:lnTo>
                <a:lnTo>
                  <a:pt x="67" y="383"/>
                </a:lnTo>
                <a:cubicBezTo>
                  <a:pt x="67" y="392"/>
                  <a:pt x="75" y="400"/>
                  <a:pt x="84" y="400"/>
                </a:cubicBezTo>
                <a:cubicBezTo>
                  <a:pt x="93" y="400"/>
                  <a:pt x="101" y="392"/>
                  <a:pt x="101" y="383"/>
                </a:cubicBezTo>
                <a:lnTo>
                  <a:pt x="101" y="333"/>
                </a:lnTo>
                <a:lnTo>
                  <a:pt x="152" y="333"/>
                </a:lnTo>
                <a:cubicBezTo>
                  <a:pt x="161" y="333"/>
                  <a:pt x="168" y="326"/>
                  <a:pt x="168" y="317"/>
                </a:cubicBezTo>
                <a:cubicBezTo>
                  <a:pt x="169" y="307"/>
                  <a:pt x="161" y="300"/>
                  <a:pt x="152" y="300"/>
                </a:cubicBezTo>
                <a:close/>
                <a:moveTo>
                  <a:pt x="401" y="100"/>
                </a:moveTo>
                <a:lnTo>
                  <a:pt x="401" y="303"/>
                </a:lnTo>
                <a:cubicBezTo>
                  <a:pt x="401" y="320"/>
                  <a:pt x="387" y="333"/>
                  <a:pt x="370" y="333"/>
                </a:cubicBezTo>
                <a:lnTo>
                  <a:pt x="217" y="333"/>
                </a:lnTo>
                <a:cubicBezTo>
                  <a:pt x="208" y="333"/>
                  <a:pt x="200" y="326"/>
                  <a:pt x="200" y="316"/>
                </a:cubicBezTo>
                <a:cubicBezTo>
                  <a:pt x="200" y="307"/>
                  <a:pt x="208" y="300"/>
                  <a:pt x="217" y="300"/>
                </a:cubicBezTo>
                <a:lnTo>
                  <a:pt x="354" y="300"/>
                </a:lnTo>
                <a:cubicBezTo>
                  <a:pt x="361" y="300"/>
                  <a:pt x="367" y="294"/>
                  <a:pt x="367" y="286"/>
                </a:cubicBezTo>
                <a:lnTo>
                  <a:pt x="367" y="116"/>
                </a:lnTo>
                <a:cubicBezTo>
                  <a:pt x="367" y="107"/>
                  <a:pt x="359" y="100"/>
                  <a:pt x="350" y="100"/>
                </a:cubicBezTo>
                <a:lnTo>
                  <a:pt x="234" y="100"/>
                </a:lnTo>
                <a:cubicBezTo>
                  <a:pt x="215" y="100"/>
                  <a:pt x="201" y="85"/>
                  <a:pt x="201" y="66"/>
                </a:cubicBezTo>
                <a:lnTo>
                  <a:pt x="201" y="46"/>
                </a:lnTo>
                <a:cubicBezTo>
                  <a:pt x="201" y="39"/>
                  <a:pt x="194" y="33"/>
                  <a:pt x="187" y="33"/>
                </a:cubicBezTo>
                <a:lnTo>
                  <a:pt x="117" y="33"/>
                </a:lnTo>
                <a:cubicBezTo>
                  <a:pt x="108" y="33"/>
                  <a:pt x="101" y="41"/>
                  <a:pt x="101" y="50"/>
                </a:cubicBezTo>
                <a:lnTo>
                  <a:pt x="101" y="183"/>
                </a:lnTo>
                <a:cubicBezTo>
                  <a:pt x="101" y="192"/>
                  <a:pt x="93" y="200"/>
                  <a:pt x="84" y="200"/>
                </a:cubicBezTo>
                <a:cubicBezTo>
                  <a:pt x="75" y="200"/>
                  <a:pt x="67" y="192"/>
                  <a:pt x="67" y="183"/>
                </a:cubicBezTo>
                <a:lnTo>
                  <a:pt x="67" y="36"/>
                </a:lnTo>
                <a:cubicBezTo>
                  <a:pt x="67" y="16"/>
                  <a:pt x="83" y="0"/>
                  <a:pt x="104" y="0"/>
                </a:cubicBezTo>
                <a:lnTo>
                  <a:pt x="200" y="0"/>
                </a:lnTo>
                <a:cubicBezTo>
                  <a:pt x="219" y="0"/>
                  <a:pt x="234" y="15"/>
                  <a:pt x="234" y="33"/>
                </a:cubicBezTo>
                <a:lnTo>
                  <a:pt x="234" y="46"/>
                </a:lnTo>
                <a:cubicBezTo>
                  <a:pt x="234" y="57"/>
                  <a:pt x="243" y="66"/>
                  <a:pt x="254" y="66"/>
                </a:cubicBezTo>
                <a:lnTo>
                  <a:pt x="367" y="66"/>
                </a:lnTo>
                <a:cubicBezTo>
                  <a:pt x="385" y="66"/>
                  <a:pt x="401" y="81"/>
                  <a:pt x="401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89">
            <a:extLst>
              <a:ext uri="{FF2B5EF4-FFF2-40B4-BE49-F238E27FC236}">
                <a16:creationId xmlns:a16="http://schemas.microsoft.com/office/drawing/2014/main" id="{E383BA9E-74F4-47CC-AD7E-DA93FA0E468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599613" y="1590676"/>
            <a:ext cx="301625" cy="303213"/>
          </a:xfrm>
          <a:custGeom>
            <a:avLst/>
            <a:gdLst>
              <a:gd name="T0" fmla="*/ 100 w 400"/>
              <a:gd name="T1" fmla="*/ 233 h 400"/>
              <a:gd name="T2" fmla="*/ 67 w 400"/>
              <a:gd name="T3" fmla="*/ 233 h 400"/>
              <a:gd name="T4" fmla="*/ 67 w 400"/>
              <a:gd name="T5" fmla="*/ 300 h 400"/>
              <a:gd name="T6" fmla="*/ 0 w 400"/>
              <a:gd name="T7" fmla="*/ 300 h 400"/>
              <a:gd name="T8" fmla="*/ 0 w 400"/>
              <a:gd name="T9" fmla="*/ 333 h 400"/>
              <a:gd name="T10" fmla="*/ 67 w 400"/>
              <a:gd name="T11" fmla="*/ 333 h 400"/>
              <a:gd name="T12" fmla="*/ 67 w 400"/>
              <a:gd name="T13" fmla="*/ 400 h 400"/>
              <a:gd name="T14" fmla="*/ 100 w 400"/>
              <a:gd name="T15" fmla="*/ 400 h 400"/>
              <a:gd name="T16" fmla="*/ 100 w 400"/>
              <a:gd name="T17" fmla="*/ 333 h 400"/>
              <a:gd name="T18" fmla="*/ 168 w 400"/>
              <a:gd name="T19" fmla="*/ 333 h 400"/>
              <a:gd name="T20" fmla="*/ 168 w 400"/>
              <a:gd name="T21" fmla="*/ 300 h 400"/>
              <a:gd name="T22" fmla="*/ 100 w 400"/>
              <a:gd name="T23" fmla="*/ 300 h 400"/>
              <a:gd name="T24" fmla="*/ 100 w 400"/>
              <a:gd name="T25" fmla="*/ 233 h 400"/>
              <a:gd name="T26" fmla="*/ 400 w 400"/>
              <a:gd name="T27" fmla="*/ 66 h 400"/>
              <a:gd name="T28" fmla="*/ 400 w 400"/>
              <a:gd name="T29" fmla="*/ 333 h 400"/>
              <a:gd name="T30" fmla="*/ 200 w 400"/>
              <a:gd name="T31" fmla="*/ 333 h 400"/>
              <a:gd name="T32" fmla="*/ 200 w 400"/>
              <a:gd name="T33" fmla="*/ 300 h 400"/>
              <a:gd name="T34" fmla="*/ 367 w 400"/>
              <a:gd name="T35" fmla="*/ 300 h 400"/>
              <a:gd name="T36" fmla="*/ 367 w 400"/>
              <a:gd name="T37" fmla="*/ 100 h 400"/>
              <a:gd name="T38" fmla="*/ 200 w 400"/>
              <a:gd name="T39" fmla="*/ 100 h 400"/>
              <a:gd name="T40" fmla="*/ 200 w 400"/>
              <a:gd name="T41" fmla="*/ 33 h 400"/>
              <a:gd name="T42" fmla="*/ 100 w 400"/>
              <a:gd name="T43" fmla="*/ 33 h 400"/>
              <a:gd name="T44" fmla="*/ 100 w 400"/>
              <a:gd name="T45" fmla="*/ 200 h 400"/>
              <a:gd name="T46" fmla="*/ 67 w 400"/>
              <a:gd name="T47" fmla="*/ 200 h 400"/>
              <a:gd name="T48" fmla="*/ 67 w 400"/>
              <a:gd name="T49" fmla="*/ 0 h 400"/>
              <a:gd name="T50" fmla="*/ 233 w 400"/>
              <a:gd name="T51" fmla="*/ 0 h 400"/>
              <a:gd name="T52" fmla="*/ 233 w 400"/>
              <a:gd name="T53" fmla="*/ 66 h 400"/>
              <a:gd name="T54" fmla="*/ 400 w 400"/>
              <a:gd name="T55" fmla="*/ 66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00" h="400">
                <a:moveTo>
                  <a:pt x="100" y="233"/>
                </a:moveTo>
                <a:lnTo>
                  <a:pt x="67" y="233"/>
                </a:lnTo>
                <a:lnTo>
                  <a:pt x="67" y="300"/>
                </a:lnTo>
                <a:lnTo>
                  <a:pt x="0" y="300"/>
                </a:lnTo>
                <a:lnTo>
                  <a:pt x="0" y="333"/>
                </a:lnTo>
                <a:lnTo>
                  <a:pt x="67" y="333"/>
                </a:lnTo>
                <a:lnTo>
                  <a:pt x="67" y="400"/>
                </a:lnTo>
                <a:lnTo>
                  <a:pt x="100" y="400"/>
                </a:lnTo>
                <a:lnTo>
                  <a:pt x="100" y="333"/>
                </a:lnTo>
                <a:lnTo>
                  <a:pt x="168" y="333"/>
                </a:lnTo>
                <a:lnTo>
                  <a:pt x="168" y="300"/>
                </a:lnTo>
                <a:lnTo>
                  <a:pt x="100" y="300"/>
                </a:lnTo>
                <a:lnTo>
                  <a:pt x="100" y="233"/>
                </a:lnTo>
                <a:close/>
                <a:moveTo>
                  <a:pt x="400" y="66"/>
                </a:moveTo>
                <a:lnTo>
                  <a:pt x="400" y="333"/>
                </a:lnTo>
                <a:lnTo>
                  <a:pt x="200" y="333"/>
                </a:lnTo>
                <a:lnTo>
                  <a:pt x="200" y="300"/>
                </a:lnTo>
                <a:lnTo>
                  <a:pt x="367" y="300"/>
                </a:lnTo>
                <a:lnTo>
                  <a:pt x="367" y="100"/>
                </a:lnTo>
                <a:lnTo>
                  <a:pt x="200" y="100"/>
                </a:lnTo>
                <a:lnTo>
                  <a:pt x="200" y="33"/>
                </a:lnTo>
                <a:lnTo>
                  <a:pt x="100" y="33"/>
                </a:lnTo>
                <a:lnTo>
                  <a:pt x="100" y="200"/>
                </a:lnTo>
                <a:lnTo>
                  <a:pt x="67" y="200"/>
                </a:lnTo>
                <a:lnTo>
                  <a:pt x="67" y="0"/>
                </a:lnTo>
                <a:lnTo>
                  <a:pt x="233" y="0"/>
                </a:lnTo>
                <a:lnTo>
                  <a:pt x="233" y="66"/>
                </a:lnTo>
                <a:lnTo>
                  <a:pt x="400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90">
            <a:extLst>
              <a:ext uri="{FF2B5EF4-FFF2-40B4-BE49-F238E27FC236}">
                <a16:creationId xmlns:a16="http://schemas.microsoft.com/office/drawing/2014/main" id="{FE72AB94-1F73-46A0-9B13-878BBD86863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09076" y="1590676"/>
            <a:ext cx="288925" cy="293688"/>
          </a:xfrm>
          <a:custGeom>
            <a:avLst/>
            <a:gdLst>
              <a:gd name="T0" fmla="*/ 141 w 383"/>
              <a:gd name="T1" fmla="*/ 269 h 387"/>
              <a:gd name="T2" fmla="*/ 118 w 383"/>
              <a:gd name="T3" fmla="*/ 245 h 387"/>
              <a:gd name="T4" fmla="*/ 71 w 383"/>
              <a:gd name="T5" fmla="*/ 292 h 387"/>
              <a:gd name="T6" fmla="*/ 24 w 383"/>
              <a:gd name="T7" fmla="*/ 246 h 387"/>
              <a:gd name="T8" fmla="*/ 0 w 383"/>
              <a:gd name="T9" fmla="*/ 269 h 387"/>
              <a:gd name="T10" fmla="*/ 47 w 383"/>
              <a:gd name="T11" fmla="*/ 316 h 387"/>
              <a:gd name="T12" fmla="*/ 0 w 383"/>
              <a:gd name="T13" fmla="*/ 363 h 387"/>
              <a:gd name="T14" fmla="*/ 23 w 383"/>
              <a:gd name="T15" fmla="*/ 387 h 387"/>
              <a:gd name="T16" fmla="*/ 71 w 383"/>
              <a:gd name="T17" fmla="*/ 339 h 387"/>
              <a:gd name="T18" fmla="*/ 119 w 383"/>
              <a:gd name="T19" fmla="*/ 387 h 387"/>
              <a:gd name="T20" fmla="*/ 142 w 383"/>
              <a:gd name="T21" fmla="*/ 364 h 387"/>
              <a:gd name="T22" fmla="*/ 94 w 383"/>
              <a:gd name="T23" fmla="*/ 316 h 387"/>
              <a:gd name="T24" fmla="*/ 141 w 383"/>
              <a:gd name="T25" fmla="*/ 269 h 387"/>
              <a:gd name="T26" fmla="*/ 383 w 383"/>
              <a:gd name="T27" fmla="*/ 66 h 387"/>
              <a:gd name="T28" fmla="*/ 383 w 383"/>
              <a:gd name="T29" fmla="*/ 333 h 387"/>
              <a:gd name="T30" fmla="*/ 183 w 383"/>
              <a:gd name="T31" fmla="*/ 333 h 387"/>
              <a:gd name="T32" fmla="*/ 183 w 383"/>
              <a:gd name="T33" fmla="*/ 300 h 387"/>
              <a:gd name="T34" fmla="*/ 350 w 383"/>
              <a:gd name="T35" fmla="*/ 300 h 387"/>
              <a:gd name="T36" fmla="*/ 350 w 383"/>
              <a:gd name="T37" fmla="*/ 100 h 387"/>
              <a:gd name="T38" fmla="*/ 210 w 383"/>
              <a:gd name="T39" fmla="*/ 100 h 387"/>
              <a:gd name="T40" fmla="*/ 177 w 383"/>
              <a:gd name="T41" fmla="*/ 33 h 387"/>
              <a:gd name="T42" fmla="*/ 83 w 383"/>
              <a:gd name="T43" fmla="*/ 33 h 387"/>
              <a:gd name="T44" fmla="*/ 83 w 383"/>
              <a:gd name="T45" fmla="*/ 200 h 387"/>
              <a:gd name="T46" fmla="*/ 50 w 383"/>
              <a:gd name="T47" fmla="*/ 200 h 387"/>
              <a:gd name="T48" fmla="*/ 50 w 383"/>
              <a:gd name="T49" fmla="*/ 0 h 387"/>
              <a:gd name="T50" fmla="*/ 194 w 383"/>
              <a:gd name="T51" fmla="*/ 0 h 387"/>
              <a:gd name="T52" fmla="*/ 228 w 383"/>
              <a:gd name="T53" fmla="*/ 66 h 387"/>
              <a:gd name="T54" fmla="*/ 383 w 383"/>
              <a:gd name="T55" fmla="*/ 66 h 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83" h="387">
                <a:moveTo>
                  <a:pt x="141" y="269"/>
                </a:moveTo>
                <a:lnTo>
                  <a:pt x="118" y="245"/>
                </a:lnTo>
                <a:lnTo>
                  <a:pt x="71" y="292"/>
                </a:lnTo>
                <a:lnTo>
                  <a:pt x="24" y="246"/>
                </a:lnTo>
                <a:lnTo>
                  <a:pt x="0" y="269"/>
                </a:lnTo>
                <a:lnTo>
                  <a:pt x="47" y="316"/>
                </a:lnTo>
                <a:lnTo>
                  <a:pt x="0" y="363"/>
                </a:lnTo>
                <a:lnTo>
                  <a:pt x="23" y="387"/>
                </a:lnTo>
                <a:lnTo>
                  <a:pt x="71" y="339"/>
                </a:lnTo>
                <a:lnTo>
                  <a:pt x="119" y="387"/>
                </a:lnTo>
                <a:lnTo>
                  <a:pt x="142" y="364"/>
                </a:lnTo>
                <a:lnTo>
                  <a:pt x="94" y="316"/>
                </a:lnTo>
                <a:lnTo>
                  <a:pt x="141" y="269"/>
                </a:lnTo>
                <a:close/>
                <a:moveTo>
                  <a:pt x="383" y="66"/>
                </a:moveTo>
                <a:lnTo>
                  <a:pt x="383" y="333"/>
                </a:lnTo>
                <a:lnTo>
                  <a:pt x="183" y="333"/>
                </a:lnTo>
                <a:lnTo>
                  <a:pt x="183" y="300"/>
                </a:lnTo>
                <a:lnTo>
                  <a:pt x="350" y="300"/>
                </a:lnTo>
                <a:lnTo>
                  <a:pt x="350" y="100"/>
                </a:lnTo>
                <a:lnTo>
                  <a:pt x="210" y="100"/>
                </a:lnTo>
                <a:lnTo>
                  <a:pt x="177" y="33"/>
                </a:lnTo>
                <a:lnTo>
                  <a:pt x="83" y="33"/>
                </a:lnTo>
                <a:lnTo>
                  <a:pt x="83" y="200"/>
                </a:lnTo>
                <a:lnTo>
                  <a:pt x="50" y="200"/>
                </a:lnTo>
                <a:lnTo>
                  <a:pt x="50" y="0"/>
                </a:lnTo>
                <a:lnTo>
                  <a:pt x="194" y="0"/>
                </a:lnTo>
                <a:lnTo>
                  <a:pt x="228" y="66"/>
                </a:lnTo>
                <a:lnTo>
                  <a:pt x="383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91">
            <a:extLst>
              <a:ext uri="{FF2B5EF4-FFF2-40B4-BE49-F238E27FC236}">
                <a16:creationId xmlns:a16="http://schemas.microsoft.com/office/drawing/2014/main" id="{5A08CE93-FC9C-4D90-99A3-6134A263A25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04251" y="1590676"/>
            <a:ext cx="290513" cy="288925"/>
          </a:xfrm>
          <a:custGeom>
            <a:avLst/>
            <a:gdLst>
              <a:gd name="T0" fmla="*/ 89 w 385"/>
              <a:gd name="T1" fmla="*/ 316 h 382"/>
              <a:gd name="T2" fmla="*/ 124 w 385"/>
              <a:gd name="T3" fmla="*/ 281 h 382"/>
              <a:gd name="T4" fmla="*/ 124 w 385"/>
              <a:gd name="T5" fmla="*/ 257 h 382"/>
              <a:gd name="T6" fmla="*/ 100 w 385"/>
              <a:gd name="T7" fmla="*/ 257 h 382"/>
              <a:gd name="T8" fmla="*/ 65 w 385"/>
              <a:gd name="T9" fmla="*/ 292 h 382"/>
              <a:gd name="T10" fmla="*/ 30 w 385"/>
              <a:gd name="T11" fmla="*/ 257 h 382"/>
              <a:gd name="T12" fmla="*/ 6 w 385"/>
              <a:gd name="T13" fmla="*/ 257 h 382"/>
              <a:gd name="T14" fmla="*/ 6 w 385"/>
              <a:gd name="T15" fmla="*/ 281 h 382"/>
              <a:gd name="T16" fmla="*/ 41 w 385"/>
              <a:gd name="T17" fmla="*/ 316 h 382"/>
              <a:gd name="T18" fmla="*/ 6 w 385"/>
              <a:gd name="T19" fmla="*/ 351 h 382"/>
              <a:gd name="T20" fmla="*/ 6 w 385"/>
              <a:gd name="T21" fmla="*/ 375 h 382"/>
              <a:gd name="T22" fmla="*/ 30 w 385"/>
              <a:gd name="T23" fmla="*/ 375 h 382"/>
              <a:gd name="T24" fmla="*/ 65 w 385"/>
              <a:gd name="T25" fmla="*/ 339 h 382"/>
              <a:gd name="T26" fmla="*/ 101 w 385"/>
              <a:gd name="T27" fmla="*/ 376 h 382"/>
              <a:gd name="T28" fmla="*/ 125 w 385"/>
              <a:gd name="T29" fmla="*/ 376 h 382"/>
              <a:gd name="T30" fmla="*/ 125 w 385"/>
              <a:gd name="T31" fmla="*/ 352 h 382"/>
              <a:gd name="T32" fmla="*/ 89 w 385"/>
              <a:gd name="T33" fmla="*/ 316 h 382"/>
              <a:gd name="T34" fmla="*/ 385 w 385"/>
              <a:gd name="T35" fmla="*/ 100 h 382"/>
              <a:gd name="T36" fmla="*/ 385 w 385"/>
              <a:gd name="T37" fmla="*/ 307 h 382"/>
              <a:gd name="T38" fmla="*/ 355 w 385"/>
              <a:gd name="T39" fmla="*/ 333 h 382"/>
              <a:gd name="T40" fmla="*/ 198 w 385"/>
              <a:gd name="T41" fmla="*/ 333 h 382"/>
              <a:gd name="T42" fmla="*/ 181 w 385"/>
              <a:gd name="T43" fmla="*/ 316 h 382"/>
              <a:gd name="T44" fmla="*/ 198 w 385"/>
              <a:gd name="T45" fmla="*/ 300 h 382"/>
              <a:gd name="T46" fmla="*/ 331 w 385"/>
              <a:gd name="T47" fmla="*/ 300 h 382"/>
              <a:gd name="T48" fmla="*/ 351 w 385"/>
              <a:gd name="T49" fmla="*/ 283 h 382"/>
              <a:gd name="T50" fmla="*/ 351 w 385"/>
              <a:gd name="T51" fmla="*/ 109 h 382"/>
              <a:gd name="T52" fmla="*/ 338 w 385"/>
              <a:gd name="T53" fmla="*/ 100 h 382"/>
              <a:gd name="T54" fmla="*/ 225 w 385"/>
              <a:gd name="T55" fmla="*/ 100 h 382"/>
              <a:gd name="T56" fmla="*/ 195 w 385"/>
              <a:gd name="T57" fmla="*/ 81 h 382"/>
              <a:gd name="T58" fmla="*/ 176 w 385"/>
              <a:gd name="T59" fmla="*/ 42 h 382"/>
              <a:gd name="T60" fmla="*/ 161 w 385"/>
              <a:gd name="T61" fmla="*/ 33 h 382"/>
              <a:gd name="T62" fmla="*/ 98 w 385"/>
              <a:gd name="T63" fmla="*/ 33 h 382"/>
              <a:gd name="T64" fmla="*/ 85 w 385"/>
              <a:gd name="T65" fmla="*/ 50 h 382"/>
              <a:gd name="T66" fmla="*/ 85 w 385"/>
              <a:gd name="T67" fmla="*/ 183 h 382"/>
              <a:gd name="T68" fmla="*/ 68 w 385"/>
              <a:gd name="T69" fmla="*/ 200 h 382"/>
              <a:gd name="T70" fmla="*/ 51 w 385"/>
              <a:gd name="T71" fmla="*/ 183 h 382"/>
              <a:gd name="T72" fmla="*/ 51 w 385"/>
              <a:gd name="T73" fmla="*/ 33 h 382"/>
              <a:gd name="T74" fmla="*/ 81 w 385"/>
              <a:gd name="T75" fmla="*/ 0 h 382"/>
              <a:gd name="T76" fmla="*/ 168 w 385"/>
              <a:gd name="T77" fmla="*/ 0 h 382"/>
              <a:gd name="T78" fmla="*/ 198 w 385"/>
              <a:gd name="T79" fmla="*/ 18 h 382"/>
              <a:gd name="T80" fmla="*/ 213 w 385"/>
              <a:gd name="T81" fmla="*/ 48 h 382"/>
              <a:gd name="T82" fmla="*/ 242 w 385"/>
              <a:gd name="T83" fmla="*/ 66 h 382"/>
              <a:gd name="T84" fmla="*/ 348 w 385"/>
              <a:gd name="T85" fmla="*/ 66 h 382"/>
              <a:gd name="T86" fmla="*/ 385 w 385"/>
              <a:gd name="T87" fmla="*/ 10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85" h="382">
                <a:moveTo>
                  <a:pt x="89" y="316"/>
                </a:moveTo>
                <a:lnTo>
                  <a:pt x="124" y="281"/>
                </a:lnTo>
                <a:cubicBezTo>
                  <a:pt x="130" y="274"/>
                  <a:pt x="130" y="263"/>
                  <a:pt x="124" y="257"/>
                </a:cubicBezTo>
                <a:cubicBezTo>
                  <a:pt x="117" y="250"/>
                  <a:pt x="107" y="250"/>
                  <a:pt x="100" y="257"/>
                </a:cubicBezTo>
                <a:lnTo>
                  <a:pt x="65" y="292"/>
                </a:lnTo>
                <a:lnTo>
                  <a:pt x="30" y="257"/>
                </a:lnTo>
                <a:cubicBezTo>
                  <a:pt x="23" y="251"/>
                  <a:pt x="13" y="251"/>
                  <a:pt x="6" y="257"/>
                </a:cubicBezTo>
                <a:cubicBezTo>
                  <a:pt x="0" y="263"/>
                  <a:pt x="0" y="274"/>
                  <a:pt x="6" y="281"/>
                </a:cubicBezTo>
                <a:lnTo>
                  <a:pt x="41" y="316"/>
                </a:lnTo>
                <a:lnTo>
                  <a:pt x="6" y="351"/>
                </a:lnTo>
                <a:cubicBezTo>
                  <a:pt x="0" y="358"/>
                  <a:pt x="0" y="368"/>
                  <a:pt x="6" y="375"/>
                </a:cubicBezTo>
                <a:cubicBezTo>
                  <a:pt x="13" y="381"/>
                  <a:pt x="23" y="381"/>
                  <a:pt x="30" y="375"/>
                </a:cubicBezTo>
                <a:lnTo>
                  <a:pt x="65" y="339"/>
                </a:lnTo>
                <a:lnTo>
                  <a:pt x="101" y="376"/>
                </a:lnTo>
                <a:cubicBezTo>
                  <a:pt x="108" y="382"/>
                  <a:pt x="118" y="382"/>
                  <a:pt x="125" y="376"/>
                </a:cubicBezTo>
                <a:cubicBezTo>
                  <a:pt x="131" y="370"/>
                  <a:pt x="132" y="359"/>
                  <a:pt x="125" y="352"/>
                </a:cubicBezTo>
                <a:lnTo>
                  <a:pt x="89" y="316"/>
                </a:lnTo>
                <a:close/>
                <a:moveTo>
                  <a:pt x="385" y="100"/>
                </a:moveTo>
                <a:lnTo>
                  <a:pt x="385" y="307"/>
                </a:lnTo>
                <a:cubicBezTo>
                  <a:pt x="385" y="321"/>
                  <a:pt x="370" y="333"/>
                  <a:pt x="355" y="333"/>
                </a:cubicBezTo>
                <a:lnTo>
                  <a:pt x="198" y="333"/>
                </a:lnTo>
                <a:cubicBezTo>
                  <a:pt x="189" y="333"/>
                  <a:pt x="181" y="326"/>
                  <a:pt x="181" y="316"/>
                </a:cubicBezTo>
                <a:cubicBezTo>
                  <a:pt x="181" y="307"/>
                  <a:pt x="189" y="300"/>
                  <a:pt x="198" y="300"/>
                </a:cubicBezTo>
                <a:lnTo>
                  <a:pt x="331" y="300"/>
                </a:lnTo>
                <a:cubicBezTo>
                  <a:pt x="341" y="300"/>
                  <a:pt x="351" y="292"/>
                  <a:pt x="351" y="283"/>
                </a:cubicBezTo>
                <a:lnTo>
                  <a:pt x="351" y="109"/>
                </a:lnTo>
                <a:cubicBezTo>
                  <a:pt x="351" y="104"/>
                  <a:pt x="344" y="100"/>
                  <a:pt x="338" y="100"/>
                </a:cubicBezTo>
                <a:lnTo>
                  <a:pt x="225" y="100"/>
                </a:lnTo>
                <a:cubicBezTo>
                  <a:pt x="212" y="100"/>
                  <a:pt x="201" y="93"/>
                  <a:pt x="195" y="81"/>
                </a:cubicBezTo>
                <a:lnTo>
                  <a:pt x="176" y="42"/>
                </a:lnTo>
                <a:cubicBezTo>
                  <a:pt x="173" y="37"/>
                  <a:pt x="167" y="33"/>
                  <a:pt x="161" y="33"/>
                </a:cubicBezTo>
                <a:lnTo>
                  <a:pt x="98" y="33"/>
                </a:lnTo>
                <a:cubicBezTo>
                  <a:pt x="89" y="33"/>
                  <a:pt x="85" y="41"/>
                  <a:pt x="85" y="50"/>
                </a:cubicBezTo>
                <a:lnTo>
                  <a:pt x="85" y="183"/>
                </a:lnTo>
                <a:cubicBezTo>
                  <a:pt x="85" y="192"/>
                  <a:pt x="77" y="200"/>
                  <a:pt x="68" y="200"/>
                </a:cubicBezTo>
                <a:cubicBezTo>
                  <a:pt x="59" y="200"/>
                  <a:pt x="51" y="192"/>
                  <a:pt x="51" y="183"/>
                </a:cubicBezTo>
                <a:lnTo>
                  <a:pt x="51" y="33"/>
                </a:lnTo>
                <a:cubicBezTo>
                  <a:pt x="51" y="15"/>
                  <a:pt x="63" y="0"/>
                  <a:pt x="81" y="0"/>
                </a:cubicBezTo>
                <a:lnTo>
                  <a:pt x="168" y="0"/>
                </a:lnTo>
                <a:cubicBezTo>
                  <a:pt x="181" y="0"/>
                  <a:pt x="192" y="7"/>
                  <a:pt x="198" y="18"/>
                </a:cubicBezTo>
                <a:lnTo>
                  <a:pt x="213" y="48"/>
                </a:lnTo>
                <a:cubicBezTo>
                  <a:pt x="218" y="59"/>
                  <a:pt x="230" y="66"/>
                  <a:pt x="242" y="66"/>
                </a:cubicBezTo>
                <a:lnTo>
                  <a:pt x="348" y="66"/>
                </a:lnTo>
                <a:cubicBezTo>
                  <a:pt x="367" y="66"/>
                  <a:pt x="385" y="81"/>
                  <a:pt x="385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92">
            <a:extLst>
              <a:ext uri="{FF2B5EF4-FFF2-40B4-BE49-F238E27FC236}">
                <a16:creationId xmlns:a16="http://schemas.microsoft.com/office/drawing/2014/main" id="{0C8AC056-8085-4003-B48D-D7848773FBA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02601" y="1590676"/>
            <a:ext cx="288925" cy="288925"/>
          </a:xfrm>
          <a:custGeom>
            <a:avLst/>
            <a:gdLst>
              <a:gd name="T0" fmla="*/ 89 w 385"/>
              <a:gd name="T1" fmla="*/ 316 h 382"/>
              <a:gd name="T2" fmla="*/ 124 w 385"/>
              <a:gd name="T3" fmla="*/ 281 h 382"/>
              <a:gd name="T4" fmla="*/ 124 w 385"/>
              <a:gd name="T5" fmla="*/ 257 h 382"/>
              <a:gd name="T6" fmla="*/ 101 w 385"/>
              <a:gd name="T7" fmla="*/ 257 h 382"/>
              <a:gd name="T8" fmla="*/ 65 w 385"/>
              <a:gd name="T9" fmla="*/ 292 h 382"/>
              <a:gd name="T10" fmla="*/ 30 w 385"/>
              <a:gd name="T11" fmla="*/ 257 h 382"/>
              <a:gd name="T12" fmla="*/ 7 w 385"/>
              <a:gd name="T13" fmla="*/ 257 h 382"/>
              <a:gd name="T14" fmla="*/ 7 w 385"/>
              <a:gd name="T15" fmla="*/ 281 h 382"/>
              <a:gd name="T16" fmla="*/ 42 w 385"/>
              <a:gd name="T17" fmla="*/ 316 h 382"/>
              <a:gd name="T18" fmla="*/ 6 w 385"/>
              <a:gd name="T19" fmla="*/ 351 h 382"/>
              <a:gd name="T20" fmla="*/ 6 w 385"/>
              <a:gd name="T21" fmla="*/ 375 h 382"/>
              <a:gd name="T22" fmla="*/ 30 w 385"/>
              <a:gd name="T23" fmla="*/ 375 h 382"/>
              <a:gd name="T24" fmla="*/ 65 w 385"/>
              <a:gd name="T25" fmla="*/ 339 h 382"/>
              <a:gd name="T26" fmla="*/ 102 w 385"/>
              <a:gd name="T27" fmla="*/ 376 h 382"/>
              <a:gd name="T28" fmla="*/ 125 w 385"/>
              <a:gd name="T29" fmla="*/ 376 h 382"/>
              <a:gd name="T30" fmla="*/ 125 w 385"/>
              <a:gd name="T31" fmla="*/ 352 h 382"/>
              <a:gd name="T32" fmla="*/ 89 w 385"/>
              <a:gd name="T33" fmla="*/ 316 h 382"/>
              <a:gd name="T34" fmla="*/ 385 w 385"/>
              <a:gd name="T35" fmla="*/ 100 h 382"/>
              <a:gd name="T36" fmla="*/ 385 w 385"/>
              <a:gd name="T37" fmla="*/ 303 h 382"/>
              <a:gd name="T38" fmla="*/ 352 w 385"/>
              <a:gd name="T39" fmla="*/ 333 h 382"/>
              <a:gd name="T40" fmla="*/ 198 w 385"/>
              <a:gd name="T41" fmla="*/ 333 h 382"/>
              <a:gd name="T42" fmla="*/ 182 w 385"/>
              <a:gd name="T43" fmla="*/ 316 h 382"/>
              <a:gd name="T44" fmla="*/ 198 w 385"/>
              <a:gd name="T45" fmla="*/ 300 h 382"/>
              <a:gd name="T46" fmla="*/ 332 w 385"/>
              <a:gd name="T47" fmla="*/ 300 h 382"/>
              <a:gd name="T48" fmla="*/ 352 w 385"/>
              <a:gd name="T49" fmla="*/ 283 h 382"/>
              <a:gd name="T50" fmla="*/ 352 w 385"/>
              <a:gd name="T51" fmla="*/ 113 h 382"/>
              <a:gd name="T52" fmla="*/ 335 w 385"/>
              <a:gd name="T53" fmla="*/ 100 h 382"/>
              <a:gd name="T54" fmla="*/ 215 w 385"/>
              <a:gd name="T55" fmla="*/ 100 h 382"/>
              <a:gd name="T56" fmla="*/ 185 w 385"/>
              <a:gd name="T57" fmla="*/ 66 h 382"/>
              <a:gd name="T58" fmla="*/ 185 w 385"/>
              <a:gd name="T59" fmla="*/ 46 h 382"/>
              <a:gd name="T60" fmla="*/ 168 w 385"/>
              <a:gd name="T61" fmla="*/ 33 h 382"/>
              <a:gd name="T62" fmla="*/ 98 w 385"/>
              <a:gd name="T63" fmla="*/ 33 h 382"/>
              <a:gd name="T64" fmla="*/ 85 w 385"/>
              <a:gd name="T65" fmla="*/ 50 h 382"/>
              <a:gd name="T66" fmla="*/ 85 w 385"/>
              <a:gd name="T67" fmla="*/ 183 h 382"/>
              <a:gd name="T68" fmla="*/ 68 w 385"/>
              <a:gd name="T69" fmla="*/ 200 h 382"/>
              <a:gd name="T70" fmla="*/ 52 w 385"/>
              <a:gd name="T71" fmla="*/ 183 h 382"/>
              <a:gd name="T72" fmla="*/ 52 w 385"/>
              <a:gd name="T73" fmla="*/ 36 h 382"/>
              <a:gd name="T74" fmla="*/ 85 w 385"/>
              <a:gd name="T75" fmla="*/ 0 h 382"/>
              <a:gd name="T76" fmla="*/ 182 w 385"/>
              <a:gd name="T77" fmla="*/ 0 h 382"/>
              <a:gd name="T78" fmla="*/ 218 w 385"/>
              <a:gd name="T79" fmla="*/ 33 h 382"/>
              <a:gd name="T80" fmla="*/ 218 w 385"/>
              <a:gd name="T81" fmla="*/ 46 h 382"/>
              <a:gd name="T82" fmla="*/ 235 w 385"/>
              <a:gd name="T83" fmla="*/ 66 h 382"/>
              <a:gd name="T84" fmla="*/ 348 w 385"/>
              <a:gd name="T85" fmla="*/ 66 h 382"/>
              <a:gd name="T86" fmla="*/ 385 w 385"/>
              <a:gd name="T87" fmla="*/ 10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85" h="382">
                <a:moveTo>
                  <a:pt x="89" y="316"/>
                </a:moveTo>
                <a:lnTo>
                  <a:pt x="124" y="281"/>
                </a:lnTo>
                <a:cubicBezTo>
                  <a:pt x="131" y="274"/>
                  <a:pt x="131" y="263"/>
                  <a:pt x="124" y="257"/>
                </a:cubicBezTo>
                <a:cubicBezTo>
                  <a:pt x="118" y="250"/>
                  <a:pt x="107" y="250"/>
                  <a:pt x="101" y="257"/>
                </a:cubicBezTo>
                <a:lnTo>
                  <a:pt x="65" y="292"/>
                </a:lnTo>
                <a:lnTo>
                  <a:pt x="30" y="257"/>
                </a:lnTo>
                <a:cubicBezTo>
                  <a:pt x="24" y="251"/>
                  <a:pt x="13" y="251"/>
                  <a:pt x="7" y="257"/>
                </a:cubicBezTo>
                <a:cubicBezTo>
                  <a:pt x="0" y="263"/>
                  <a:pt x="0" y="274"/>
                  <a:pt x="7" y="281"/>
                </a:cubicBezTo>
                <a:lnTo>
                  <a:pt x="42" y="316"/>
                </a:lnTo>
                <a:lnTo>
                  <a:pt x="6" y="351"/>
                </a:lnTo>
                <a:cubicBezTo>
                  <a:pt x="0" y="358"/>
                  <a:pt x="0" y="368"/>
                  <a:pt x="6" y="375"/>
                </a:cubicBezTo>
                <a:cubicBezTo>
                  <a:pt x="13" y="381"/>
                  <a:pt x="23" y="381"/>
                  <a:pt x="30" y="375"/>
                </a:cubicBezTo>
                <a:lnTo>
                  <a:pt x="65" y="339"/>
                </a:lnTo>
                <a:lnTo>
                  <a:pt x="102" y="376"/>
                </a:lnTo>
                <a:cubicBezTo>
                  <a:pt x="108" y="382"/>
                  <a:pt x="119" y="382"/>
                  <a:pt x="125" y="376"/>
                </a:cubicBezTo>
                <a:cubicBezTo>
                  <a:pt x="132" y="370"/>
                  <a:pt x="132" y="359"/>
                  <a:pt x="125" y="352"/>
                </a:cubicBezTo>
                <a:lnTo>
                  <a:pt x="89" y="316"/>
                </a:lnTo>
                <a:close/>
                <a:moveTo>
                  <a:pt x="385" y="100"/>
                </a:moveTo>
                <a:lnTo>
                  <a:pt x="385" y="303"/>
                </a:lnTo>
                <a:cubicBezTo>
                  <a:pt x="385" y="320"/>
                  <a:pt x="368" y="333"/>
                  <a:pt x="352" y="333"/>
                </a:cubicBezTo>
                <a:lnTo>
                  <a:pt x="198" y="333"/>
                </a:lnTo>
                <a:cubicBezTo>
                  <a:pt x="189" y="333"/>
                  <a:pt x="182" y="326"/>
                  <a:pt x="182" y="316"/>
                </a:cubicBezTo>
                <a:cubicBezTo>
                  <a:pt x="182" y="307"/>
                  <a:pt x="189" y="300"/>
                  <a:pt x="198" y="300"/>
                </a:cubicBezTo>
                <a:lnTo>
                  <a:pt x="332" y="300"/>
                </a:lnTo>
                <a:cubicBezTo>
                  <a:pt x="341" y="300"/>
                  <a:pt x="352" y="292"/>
                  <a:pt x="352" y="283"/>
                </a:cubicBezTo>
                <a:lnTo>
                  <a:pt x="352" y="113"/>
                </a:lnTo>
                <a:cubicBezTo>
                  <a:pt x="352" y="106"/>
                  <a:pt x="342" y="100"/>
                  <a:pt x="335" y="100"/>
                </a:cubicBezTo>
                <a:lnTo>
                  <a:pt x="215" y="100"/>
                </a:lnTo>
                <a:cubicBezTo>
                  <a:pt x="197" y="100"/>
                  <a:pt x="185" y="85"/>
                  <a:pt x="185" y="66"/>
                </a:cubicBezTo>
                <a:lnTo>
                  <a:pt x="185" y="46"/>
                </a:lnTo>
                <a:cubicBezTo>
                  <a:pt x="185" y="39"/>
                  <a:pt x="176" y="33"/>
                  <a:pt x="168" y="33"/>
                </a:cubicBezTo>
                <a:lnTo>
                  <a:pt x="98" y="33"/>
                </a:lnTo>
                <a:cubicBezTo>
                  <a:pt x="89" y="33"/>
                  <a:pt x="85" y="41"/>
                  <a:pt x="85" y="50"/>
                </a:cubicBezTo>
                <a:lnTo>
                  <a:pt x="85" y="183"/>
                </a:lnTo>
                <a:cubicBezTo>
                  <a:pt x="85" y="192"/>
                  <a:pt x="77" y="200"/>
                  <a:pt x="68" y="200"/>
                </a:cubicBezTo>
                <a:cubicBezTo>
                  <a:pt x="59" y="200"/>
                  <a:pt x="52" y="192"/>
                  <a:pt x="52" y="183"/>
                </a:cubicBezTo>
                <a:lnTo>
                  <a:pt x="52" y="36"/>
                </a:lnTo>
                <a:cubicBezTo>
                  <a:pt x="52" y="16"/>
                  <a:pt x="65" y="0"/>
                  <a:pt x="85" y="0"/>
                </a:cubicBezTo>
                <a:lnTo>
                  <a:pt x="182" y="0"/>
                </a:lnTo>
                <a:cubicBezTo>
                  <a:pt x="200" y="0"/>
                  <a:pt x="218" y="15"/>
                  <a:pt x="218" y="33"/>
                </a:cubicBezTo>
                <a:lnTo>
                  <a:pt x="218" y="46"/>
                </a:lnTo>
                <a:cubicBezTo>
                  <a:pt x="218" y="57"/>
                  <a:pt x="224" y="66"/>
                  <a:pt x="235" y="66"/>
                </a:cubicBezTo>
                <a:lnTo>
                  <a:pt x="348" y="66"/>
                </a:lnTo>
                <a:cubicBezTo>
                  <a:pt x="367" y="66"/>
                  <a:pt x="385" y="81"/>
                  <a:pt x="385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93">
            <a:extLst>
              <a:ext uri="{FF2B5EF4-FFF2-40B4-BE49-F238E27FC236}">
                <a16:creationId xmlns:a16="http://schemas.microsoft.com/office/drawing/2014/main" id="{EF893D25-5F8C-4A2E-A0B0-BB001A67658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00951" y="1590676"/>
            <a:ext cx="288925" cy="293688"/>
          </a:xfrm>
          <a:custGeom>
            <a:avLst/>
            <a:gdLst>
              <a:gd name="T0" fmla="*/ 141 w 383"/>
              <a:gd name="T1" fmla="*/ 269 h 387"/>
              <a:gd name="T2" fmla="*/ 118 w 383"/>
              <a:gd name="T3" fmla="*/ 245 h 387"/>
              <a:gd name="T4" fmla="*/ 71 w 383"/>
              <a:gd name="T5" fmla="*/ 292 h 387"/>
              <a:gd name="T6" fmla="*/ 24 w 383"/>
              <a:gd name="T7" fmla="*/ 246 h 387"/>
              <a:gd name="T8" fmla="*/ 0 w 383"/>
              <a:gd name="T9" fmla="*/ 269 h 387"/>
              <a:gd name="T10" fmla="*/ 47 w 383"/>
              <a:gd name="T11" fmla="*/ 316 h 387"/>
              <a:gd name="T12" fmla="*/ 0 w 383"/>
              <a:gd name="T13" fmla="*/ 363 h 387"/>
              <a:gd name="T14" fmla="*/ 23 w 383"/>
              <a:gd name="T15" fmla="*/ 387 h 387"/>
              <a:gd name="T16" fmla="*/ 71 w 383"/>
              <a:gd name="T17" fmla="*/ 339 h 387"/>
              <a:gd name="T18" fmla="*/ 119 w 383"/>
              <a:gd name="T19" fmla="*/ 387 h 387"/>
              <a:gd name="T20" fmla="*/ 142 w 383"/>
              <a:gd name="T21" fmla="*/ 364 h 387"/>
              <a:gd name="T22" fmla="*/ 94 w 383"/>
              <a:gd name="T23" fmla="*/ 316 h 387"/>
              <a:gd name="T24" fmla="*/ 141 w 383"/>
              <a:gd name="T25" fmla="*/ 269 h 387"/>
              <a:gd name="T26" fmla="*/ 383 w 383"/>
              <a:gd name="T27" fmla="*/ 66 h 387"/>
              <a:gd name="T28" fmla="*/ 383 w 383"/>
              <a:gd name="T29" fmla="*/ 333 h 387"/>
              <a:gd name="T30" fmla="*/ 183 w 383"/>
              <a:gd name="T31" fmla="*/ 333 h 387"/>
              <a:gd name="T32" fmla="*/ 183 w 383"/>
              <a:gd name="T33" fmla="*/ 300 h 387"/>
              <a:gd name="T34" fmla="*/ 350 w 383"/>
              <a:gd name="T35" fmla="*/ 300 h 387"/>
              <a:gd name="T36" fmla="*/ 350 w 383"/>
              <a:gd name="T37" fmla="*/ 100 h 387"/>
              <a:gd name="T38" fmla="*/ 183 w 383"/>
              <a:gd name="T39" fmla="*/ 100 h 387"/>
              <a:gd name="T40" fmla="*/ 183 w 383"/>
              <a:gd name="T41" fmla="*/ 33 h 387"/>
              <a:gd name="T42" fmla="*/ 83 w 383"/>
              <a:gd name="T43" fmla="*/ 33 h 387"/>
              <a:gd name="T44" fmla="*/ 83 w 383"/>
              <a:gd name="T45" fmla="*/ 200 h 387"/>
              <a:gd name="T46" fmla="*/ 50 w 383"/>
              <a:gd name="T47" fmla="*/ 200 h 387"/>
              <a:gd name="T48" fmla="*/ 50 w 383"/>
              <a:gd name="T49" fmla="*/ 0 h 387"/>
              <a:gd name="T50" fmla="*/ 217 w 383"/>
              <a:gd name="T51" fmla="*/ 0 h 387"/>
              <a:gd name="T52" fmla="*/ 217 w 383"/>
              <a:gd name="T53" fmla="*/ 66 h 387"/>
              <a:gd name="T54" fmla="*/ 383 w 383"/>
              <a:gd name="T55" fmla="*/ 66 h 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83" h="387">
                <a:moveTo>
                  <a:pt x="141" y="269"/>
                </a:moveTo>
                <a:lnTo>
                  <a:pt x="118" y="245"/>
                </a:lnTo>
                <a:lnTo>
                  <a:pt x="71" y="292"/>
                </a:lnTo>
                <a:lnTo>
                  <a:pt x="24" y="246"/>
                </a:lnTo>
                <a:lnTo>
                  <a:pt x="0" y="269"/>
                </a:lnTo>
                <a:lnTo>
                  <a:pt x="47" y="316"/>
                </a:lnTo>
                <a:lnTo>
                  <a:pt x="0" y="363"/>
                </a:lnTo>
                <a:lnTo>
                  <a:pt x="23" y="387"/>
                </a:lnTo>
                <a:lnTo>
                  <a:pt x="71" y="339"/>
                </a:lnTo>
                <a:lnTo>
                  <a:pt x="119" y="387"/>
                </a:lnTo>
                <a:lnTo>
                  <a:pt x="142" y="364"/>
                </a:lnTo>
                <a:lnTo>
                  <a:pt x="94" y="316"/>
                </a:lnTo>
                <a:lnTo>
                  <a:pt x="141" y="269"/>
                </a:lnTo>
                <a:close/>
                <a:moveTo>
                  <a:pt x="383" y="66"/>
                </a:moveTo>
                <a:lnTo>
                  <a:pt x="383" y="333"/>
                </a:lnTo>
                <a:lnTo>
                  <a:pt x="183" y="333"/>
                </a:lnTo>
                <a:lnTo>
                  <a:pt x="183" y="300"/>
                </a:lnTo>
                <a:lnTo>
                  <a:pt x="350" y="300"/>
                </a:lnTo>
                <a:lnTo>
                  <a:pt x="350" y="100"/>
                </a:lnTo>
                <a:lnTo>
                  <a:pt x="183" y="100"/>
                </a:lnTo>
                <a:lnTo>
                  <a:pt x="183" y="33"/>
                </a:lnTo>
                <a:lnTo>
                  <a:pt x="83" y="33"/>
                </a:lnTo>
                <a:lnTo>
                  <a:pt x="83" y="200"/>
                </a:lnTo>
                <a:lnTo>
                  <a:pt x="50" y="200"/>
                </a:lnTo>
                <a:lnTo>
                  <a:pt x="50" y="0"/>
                </a:lnTo>
                <a:lnTo>
                  <a:pt x="217" y="0"/>
                </a:lnTo>
                <a:lnTo>
                  <a:pt x="217" y="66"/>
                </a:lnTo>
                <a:lnTo>
                  <a:pt x="383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94">
            <a:extLst>
              <a:ext uri="{FF2B5EF4-FFF2-40B4-BE49-F238E27FC236}">
                <a16:creationId xmlns:a16="http://schemas.microsoft.com/office/drawing/2014/main" id="{5499E3ED-BF3F-4B36-9A98-2335349258E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34226" y="1590676"/>
            <a:ext cx="252413" cy="252413"/>
          </a:xfrm>
          <a:custGeom>
            <a:avLst/>
            <a:gdLst>
              <a:gd name="T0" fmla="*/ 134 w 334"/>
              <a:gd name="T1" fmla="*/ 250 h 333"/>
              <a:gd name="T2" fmla="*/ 150 w 334"/>
              <a:gd name="T3" fmla="*/ 266 h 333"/>
              <a:gd name="T4" fmla="*/ 151 w 334"/>
              <a:gd name="T5" fmla="*/ 266 h 333"/>
              <a:gd name="T6" fmla="*/ 167 w 334"/>
              <a:gd name="T7" fmla="*/ 250 h 333"/>
              <a:gd name="T8" fmla="*/ 167 w 334"/>
              <a:gd name="T9" fmla="*/ 200 h 333"/>
              <a:gd name="T10" fmla="*/ 134 w 334"/>
              <a:gd name="T11" fmla="*/ 166 h 333"/>
              <a:gd name="T12" fmla="*/ 81 w 334"/>
              <a:gd name="T13" fmla="*/ 166 h 333"/>
              <a:gd name="T14" fmla="*/ 67 w 334"/>
              <a:gd name="T15" fmla="*/ 183 h 333"/>
              <a:gd name="T16" fmla="*/ 67 w 334"/>
              <a:gd name="T17" fmla="*/ 183 h 333"/>
              <a:gd name="T18" fmla="*/ 81 w 334"/>
              <a:gd name="T19" fmla="*/ 200 h 333"/>
              <a:gd name="T20" fmla="*/ 91 w 334"/>
              <a:gd name="T21" fmla="*/ 200 h 333"/>
              <a:gd name="T22" fmla="*/ 96 w 334"/>
              <a:gd name="T23" fmla="*/ 214 h 333"/>
              <a:gd name="T24" fmla="*/ 12 w 334"/>
              <a:gd name="T25" fmla="*/ 298 h 333"/>
              <a:gd name="T26" fmla="*/ 12 w 334"/>
              <a:gd name="T27" fmla="*/ 321 h 333"/>
              <a:gd name="T28" fmla="*/ 12 w 334"/>
              <a:gd name="T29" fmla="*/ 322 h 333"/>
              <a:gd name="T30" fmla="*/ 35 w 334"/>
              <a:gd name="T31" fmla="*/ 321 h 333"/>
              <a:gd name="T32" fmla="*/ 119 w 334"/>
              <a:gd name="T33" fmla="*/ 237 h 333"/>
              <a:gd name="T34" fmla="*/ 134 w 334"/>
              <a:gd name="T35" fmla="*/ 243 h 333"/>
              <a:gd name="T36" fmla="*/ 134 w 334"/>
              <a:gd name="T37" fmla="*/ 250 h 333"/>
              <a:gd name="T38" fmla="*/ 334 w 334"/>
              <a:gd name="T39" fmla="*/ 100 h 333"/>
              <a:gd name="T40" fmla="*/ 334 w 334"/>
              <a:gd name="T41" fmla="*/ 307 h 333"/>
              <a:gd name="T42" fmla="*/ 307 w 334"/>
              <a:gd name="T43" fmla="*/ 333 h 333"/>
              <a:gd name="T44" fmla="*/ 150 w 334"/>
              <a:gd name="T45" fmla="*/ 333 h 333"/>
              <a:gd name="T46" fmla="*/ 134 w 334"/>
              <a:gd name="T47" fmla="*/ 316 h 333"/>
              <a:gd name="T48" fmla="*/ 150 w 334"/>
              <a:gd name="T49" fmla="*/ 300 h 333"/>
              <a:gd name="T50" fmla="*/ 284 w 334"/>
              <a:gd name="T51" fmla="*/ 300 h 333"/>
              <a:gd name="T52" fmla="*/ 300 w 334"/>
              <a:gd name="T53" fmla="*/ 283 h 333"/>
              <a:gd name="T54" fmla="*/ 300 w 334"/>
              <a:gd name="T55" fmla="*/ 109 h 333"/>
              <a:gd name="T56" fmla="*/ 291 w 334"/>
              <a:gd name="T57" fmla="*/ 100 h 333"/>
              <a:gd name="T58" fmla="*/ 177 w 334"/>
              <a:gd name="T59" fmla="*/ 100 h 333"/>
              <a:gd name="T60" fmla="*/ 147 w 334"/>
              <a:gd name="T61" fmla="*/ 81 h 333"/>
              <a:gd name="T62" fmla="*/ 128 w 334"/>
              <a:gd name="T63" fmla="*/ 42 h 333"/>
              <a:gd name="T64" fmla="*/ 113 w 334"/>
              <a:gd name="T65" fmla="*/ 33 h 333"/>
              <a:gd name="T66" fmla="*/ 50 w 334"/>
              <a:gd name="T67" fmla="*/ 33 h 333"/>
              <a:gd name="T68" fmla="*/ 34 w 334"/>
              <a:gd name="T69" fmla="*/ 50 h 333"/>
              <a:gd name="T70" fmla="*/ 34 w 334"/>
              <a:gd name="T71" fmla="*/ 183 h 333"/>
              <a:gd name="T72" fmla="*/ 17 w 334"/>
              <a:gd name="T73" fmla="*/ 200 h 333"/>
              <a:gd name="T74" fmla="*/ 0 w 334"/>
              <a:gd name="T75" fmla="*/ 183 h 333"/>
              <a:gd name="T76" fmla="*/ 0 w 334"/>
              <a:gd name="T77" fmla="*/ 40 h 333"/>
              <a:gd name="T78" fmla="*/ 41 w 334"/>
              <a:gd name="T79" fmla="*/ 0 h 333"/>
              <a:gd name="T80" fmla="*/ 120 w 334"/>
              <a:gd name="T81" fmla="*/ 0 h 333"/>
              <a:gd name="T82" fmla="*/ 150 w 334"/>
              <a:gd name="T83" fmla="*/ 18 h 333"/>
              <a:gd name="T84" fmla="*/ 165 w 334"/>
              <a:gd name="T85" fmla="*/ 48 h 333"/>
              <a:gd name="T86" fmla="*/ 195 w 334"/>
              <a:gd name="T87" fmla="*/ 66 h 333"/>
              <a:gd name="T88" fmla="*/ 300 w 334"/>
              <a:gd name="T89" fmla="*/ 66 h 333"/>
              <a:gd name="T90" fmla="*/ 334 w 334"/>
              <a:gd name="T91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34" h="333">
                <a:moveTo>
                  <a:pt x="134" y="250"/>
                </a:moveTo>
                <a:cubicBezTo>
                  <a:pt x="134" y="259"/>
                  <a:pt x="141" y="266"/>
                  <a:pt x="150" y="266"/>
                </a:cubicBezTo>
                <a:lnTo>
                  <a:pt x="151" y="266"/>
                </a:lnTo>
                <a:cubicBezTo>
                  <a:pt x="160" y="266"/>
                  <a:pt x="167" y="259"/>
                  <a:pt x="167" y="250"/>
                </a:cubicBezTo>
                <a:lnTo>
                  <a:pt x="167" y="200"/>
                </a:lnTo>
                <a:cubicBezTo>
                  <a:pt x="167" y="181"/>
                  <a:pt x="152" y="166"/>
                  <a:pt x="134" y="166"/>
                </a:cubicBezTo>
                <a:lnTo>
                  <a:pt x="81" y="166"/>
                </a:lnTo>
                <a:cubicBezTo>
                  <a:pt x="72" y="166"/>
                  <a:pt x="67" y="174"/>
                  <a:pt x="67" y="183"/>
                </a:cubicBezTo>
                <a:lnTo>
                  <a:pt x="67" y="183"/>
                </a:lnTo>
                <a:cubicBezTo>
                  <a:pt x="67" y="192"/>
                  <a:pt x="72" y="200"/>
                  <a:pt x="81" y="200"/>
                </a:cubicBezTo>
                <a:lnTo>
                  <a:pt x="91" y="200"/>
                </a:lnTo>
                <a:cubicBezTo>
                  <a:pt x="98" y="200"/>
                  <a:pt x="102" y="209"/>
                  <a:pt x="96" y="214"/>
                </a:cubicBezTo>
                <a:lnTo>
                  <a:pt x="12" y="298"/>
                </a:lnTo>
                <a:cubicBezTo>
                  <a:pt x="5" y="305"/>
                  <a:pt x="5" y="315"/>
                  <a:pt x="12" y="321"/>
                </a:cubicBezTo>
                <a:lnTo>
                  <a:pt x="12" y="322"/>
                </a:lnTo>
                <a:cubicBezTo>
                  <a:pt x="18" y="328"/>
                  <a:pt x="29" y="328"/>
                  <a:pt x="35" y="321"/>
                </a:cubicBezTo>
                <a:lnTo>
                  <a:pt x="119" y="237"/>
                </a:lnTo>
                <a:cubicBezTo>
                  <a:pt x="125" y="231"/>
                  <a:pt x="134" y="235"/>
                  <a:pt x="134" y="243"/>
                </a:cubicBezTo>
                <a:lnTo>
                  <a:pt x="134" y="250"/>
                </a:lnTo>
                <a:close/>
                <a:moveTo>
                  <a:pt x="334" y="100"/>
                </a:moveTo>
                <a:lnTo>
                  <a:pt x="334" y="307"/>
                </a:lnTo>
                <a:cubicBezTo>
                  <a:pt x="334" y="321"/>
                  <a:pt x="322" y="333"/>
                  <a:pt x="307" y="333"/>
                </a:cubicBezTo>
                <a:lnTo>
                  <a:pt x="150" y="333"/>
                </a:lnTo>
                <a:cubicBezTo>
                  <a:pt x="141" y="333"/>
                  <a:pt x="134" y="326"/>
                  <a:pt x="134" y="316"/>
                </a:cubicBezTo>
                <a:cubicBezTo>
                  <a:pt x="134" y="307"/>
                  <a:pt x="141" y="300"/>
                  <a:pt x="150" y="300"/>
                </a:cubicBezTo>
                <a:lnTo>
                  <a:pt x="284" y="300"/>
                </a:lnTo>
                <a:cubicBezTo>
                  <a:pt x="293" y="300"/>
                  <a:pt x="300" y="292"/>
                  <a:pt x="300" y="283"/>
                </a:cubicBezTo>
                <a:lnTo>
                  <a:pt x="300" y="109"/>
                </a:lnTo>
                <a:cubicBezTo>
                  <a:pt x="300" y="104"/>
                  <a:pt x="296" y="100"/>
                  <a:pt x="291" y="100"/>
                </a:cubicBezTo>
                <a:lnTo>
                  <a:pt x="177" y="100"/>
                </a:lnTo>
                <a:cubicBezTo>
                  <a:pt x="164" y="100"/>
                  <a:pt x="153" y="93"/>
                  <a:pt x="147" y="81"/>
                </a:cubicBezTo>
                <a:lnTo>
                  <a:pt x="128" y="42"/>
                </a:lnTo>
                <a:cubicBezTo>
                  <a:pt x="125" y="37"/>
                  <a:pt x="120" y="33"/>
                  <a:pt x="113" y="33"/>
                </a:cubicBezTo>
                <a:lnTo>
                  <a:pt x="50" y="33"/>
                </a:lnTo>
                <a:cubicBezTo>
                  <a:pt x="41" y="33"/>
                  <a:pt x="34" y="41"/>
                  <a:pt x="34" y="50"/>
                </a:cubicBezTo>
                <a:lnTo>
                  <a:pt x="34" y="183"/>
                </a:lnTo>
                <a:cubicBezTo>
                  <a:pt x="34" y="192"/>
                  <a:pt x="26" y="200"/>
                  <a:pt x="17" y="200"/>
                </a:cubicBezTo>
                <a:cubicBezTo>
                  <a:pt x="8" y="200"/>
                  <a:pt x="0" y="192"/>
                  <a:pt x="0" y="183"/>
                </a:cubicBezTo>
                <a:lnTo>
                  <a:pt x="0" y="40"/>
                </a:lnTo>
                <a:cubicBezTo>
                  <a:pt x="0" y="18"/>
                  <a:pt x="18" y="0"/>
                  <a:pt x="41" y="0"/>
                </a:cubicBezTo>
                <a:lnTo>
                  <a:pt x="120" y="0"/>
                </a:lnTo>
                <a:cubicBezTo>
                  <a:pt x="133" y="0"/>
                  <a:pt x="144" y="7"/>
                  <a:pt x="150" y="18"/>
                </a:cubicBezTo>
                <a:lnTo>
                  <a:pt x="165" y="48"/>
                </a:lnTo>
                <a:cubicBezTo>
                  <a:pt x="170" y="59"/>
                  <a:pt x="182" y="66"/>
                  <a:pt x="195" y="66"/>
                </a:cubicBezTo>
                <a:lnTo>
                  <a:pt x="300" y="66"/>
                </a:lnTo>
                <a:cubicBezTo>
                  <a:pt x="319" y="66"/>
                  <a:pt x="334" y="81"/>
                  <a:pt x="334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95">
            <a:extLst>
              <a:ext uri="{FF2B5EF4-FFF2-40B4-BE49-F238E27FC236}">
                <a16:creationId xmlns:a16="http://schemas.microsoft.com/office/drawing/2014/main" id="{8639D07F-348C-4551-BC89-335C0775076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32576" y="1590676"/>
            <a:ext cx="250825" cy="252413"/>
          </a:xfrm>
          <a:custGeom>
            <a:avLst/>
            <a:gdLst>
              <a:gd name="T0" fmla="*/ 133 w 333"/>
              <a:gd name="T1" fmla="*/ 266 h 333"/>
              <a:gd name="T2" fmla="*/ 166 w 333"/>
              <a:gd name="T3" fmla="*/ 266 h 333"/>
              <a:gd name="T4" fmla="*/ 166 w 333"/>
              <a:gd name="T5" fmla="*/ 166 h 333"/>
              <a:gd name="T6" fmla="*/ 65 w 333"/>
              <a:gd name="T7" fmla="*/ 166 h 333"/>
              <a:gd name="T8" fmla="*/ 64 w 333"/>
              <a:gd name="T9" fmla="*/ 200 h 333"/>
              <a:gd name="T10" fmla="*/ 110 w 333"/>
              <a:gd name="T11" fmla="*/ 200 h 333"/>
              <a:gd name="T12" fmla="*/ 0 w 333"/>
              <a:gd name="T13" fmla="*/ 310 h 333"/>
              <a:gd name="T14" fmla="*/ 23 w 333"/>
              <a:gd name="T15" fmla="*/ 333 h 333"/>
              <a:gd name="T16" fmla="*/ 133 w 333"/>
              <a:gd name="T17" fmla="*/ 222 h 333"/>
              <a:gd name="T18" fmla="*/ 133 w 333"/>
              <a:gd name="T19" fmla="*/ 266 h 333"/>
              <a:gd name="T20" fmla="*/ 333 w 333"/>
              <a:gd name="T21" fmla="*/ 66 h 333"/>
              <a:gd name="T22" fmla="*/ 333 w 333"/>
              <a:gd name="T23" fmla="*/ 333 h 333"/>
              <a:gd name="T24" fmla="*/ 133 w 333"/>
              <a:gd name="T25" fmla="*/ 333 h 333"/>
              <a:gd name="T26" fmla="*/ 133 w 333"/>
              <a:gd name="T27" fmla="*/ 300 h 333"/>
              <a:gd name="T28" fmla="*/ 300 w 333"/>
              <a:gd name="T29" fmla="*/ 300 h 333"/>
              <a:gd name="T30" fmla="*/ 300 w 333"/>
              <a:gd name="T31" fmla="*/ 100 h 333"/>
              <a:gd name="T32" fmla="*/ 156 w 333"/>
              <a:gd name="T33" fmla="*/ 100 h 333"/>
              <a:gd name="T34" fmla="*/ 123 w 333"/>
              <a:gd name="T35" fmla="*/ 33 h 333"/>
              <a:gd name="T36" fmla="*/ 33 w 333"/>
              <a:gd name="T37" fmla="*/ 33 h 333"/>
              <a:gd name="T38" fmla="*/ 33 w 333"/>
              <a:gd name="T39" fmla="*/ 200 h 333"/>
              <a:gd name="T40" fmla="*/ 0 w 333"/>
              <a:gd name="T41" fmla="*/ 200 h 333"/>
              <a:gd name="T42" fmla="*/ 0 w 333"/>
              <a:gd name="T43" fmla="*/ 0 h 333"/>
              <a:gd name="T44" fmla="*/ 140 w 333"/>
              <a:gd name="T45" fmla="*/ 0 h 333"/>
              <a:gd name="T46" fmla="*/ 173 w 333"/>
              <a:gd name="T47" fmla="*/ 66 h 333"/>
              <a:gd name="T48" fmla="*/ 333 w 333"/>
              <a:gd name="T49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3">
                <a:moveTo>
                  <a:pt x="133" y="266"/>
                </a:moveTo>
                <a:lnTo>
                  <a:pt x="166" y="266"/>
                </a:lnTo>
                <a:lnTo>
                  <a:pt x="166" y="166"/>
                </a:lnTo>
                <a:lnTo>
                  <a:pt x="65" y="166"/>
                </a:lnTo>
                <a:lnTo>
                  <a:pt x="64" y="200"/>
                </a:lnTo>
                <a:lnTo>
                  <a:pt x="110" y="200"/>
                </a:lnTo>
                <a:lnTo>
                  <a:pt x="0" y="310"/>
                </a:lnTo>
                <a:lnTo>
                  <a:pt x="23" y="333"/>
                </a:lnTo>
                <a:lnTo>
                  <a:pt x="133" y="222"/>
                </a:lnTo>
                <a:lnTo>
                  <a:pt x="133" y="266"/>
                </a:lnTo>
                <a:close/>
                <a:moveTo>
                  <a:pt x="333" y="66"/>
                </a:moveTo>
                <a:lnTo>
                  <a:pt x="333" y="333"/>
                </a:lnTo>
                <a:lnTo>
                  <a:pt x="133" y="333"/>
                </a:lnTo>
                <a:lnTo>
                  <a:pt x="133" y="300"/>
                </a:lnTo>
                <a:lnTo>
                  <a:pt x="300" y="300"/>
                </a:lnTo>
                <a:lnTo>
                  <a:pt x="300" y="100"/>
                </a:lnTo>
                <a:lnTo>
                  <a:pt x="156" y="100"/>
                </a:lnTo>
                <a:lnTo>
                  <a:pt x="123" y="33"/>
                </a:lnTo>
                <a:lnTo>
                  <a:pt x="33" y="33"/>
                </a:lnTo>
                <a:lnTo>
                  <a:pt x="33" y="200"/>
                </a:lnTo>
                <a:lnTo>
                  <a:pt x="0" y="200"/>
                </a:lnTo>
                <a:lnTo>
                  <a:pt x="0" y="0"/>
                </a:lnTo>
                <a:lnTo>
                  <a:pt x="140" y="0"/>
                </a:lnTo>
                <a:lnTo>
                  <a:pt x="173" y="66"/>
                </a:lnTo>
                <a:lnTo>
                  <a:pt x="333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96">
            <a:extLst>
              <a:ext uri="{FF2B5EF4-FFF2-40B4-BE49-F238E27FC236}">
                <a16:creationId xmlns:a16="http://schemas.microsoft.com/office/drawing/2014/main" id="{C51C400C-DA4C-4088-9758-A4C64BE531E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29338" y="1590676"/>
            <a:ext cx="250825" cy="252413"/>
          </a:xfrm>
          <a:custGeom>
            <a:avLst/>
            <a:gdLst>
              <a:gd name="T0" fmla="*/ 133 w 333"/>
              <a:gd name="T1" fmla="*/ 250 h 333"/>
              <a:gd name="T2" fmla="*/ 150 w 333"/>
              <a:gd name="T3" fmla="*/ 266 h 333"/>
              <a:gd name="T4" fmla="*/ 167 w 333"/>
              <a:gd name="T5" fmla="*/ 250 h 333"/>
              <a:gd name="T6" fmla="*/ 167 w 333"/>
              <a:gd name="T7" fmla="*/ 200 h 333"/>
              <a:gd name="T8" fmla="*/ 133 w 333"/>
              <a:gd name="T9" fmla="*/ 166 h 333"/>
              <a:gd name="T10" fmla="*/ 81 w 333"/>
              <a:gd name="T11" fmla="*/ 166 h 333"/>
              <a:gd name="T12" fmla="*/ 65 w 333"/>
              <a:gd name="T13" fmla="*/ 183 h 333"/>
              <a:gd name="T14" fmla="*/ 81 w 333"/>
              <a:gd name="T15" fmla="*/ 200 h 333"/>
              <a:gd name="T16" fmla="*/ 90 w 333"/>
              <a:gd name="T17" fmla="*/ 200 h 333"/>
              <a:gd name="T18" fmla="*/ 96 w 333"/>
              <a:gd name="T19" fmla="*/ 214 h 333"/>
              <a:gd name="T20" fmla="*/ 11 w 333"/>
              <a:gd name="T21" fmla="*/ 298 h 333"/>
              <a:gd name="T22" fmla="*/ 11 w 333"/>
              <a:gd name="T23" fmla="*/ 321 h 333"/>
              <a:gd name="T24" fmla="*/ 35 w 333"/>
              <a:gd name="T25" fmla="*/ 321 h 333"/>
              <a:gd name="T26" fmla="*/ 119 w 333"/>
              <a:gd name="T27" fmla="*/ 237 h 333"/>
              <a:gd name="T28" fmla="*/ 133 w 333"/>
              <a:gd name="T29" fmla="*/ 243 h 333"/>
              <a:gd name="T30" fmla="*/ 133 w 333"/>
              <a:gd name="T31" fmla="*/ 250 h 333"/>
              <a:gd name="T32" fmla="*/ 333 w 333"/>
              <a:gd name="T33" fmla="*/ 100 h 333"/>
              <a:gd name="T34" fmla="*/ 333 w 333"/>
              <a:gd name="T35" fmla="*/ 303 h 333"/>
              <a:gd name="T36" fmla="*/ 303 w 333"/>
              <a:gd name="T37" fmla="*/ 333 h 333"/>
              <a:gd name="T38" fmla="*/ 150 w 333"/>
              <a:gd name="T39" fmla="*/ 333 h 333"/>
              <a:gd name="T40" fmla="*/ 133 w 333"/>
              <a:gd name="T41" fmla="*/ 316 h 333"/>
              <a:gd name="T42" fmla="*/ 150 w 333"/>
              <a:gd name="T43" fmla="*/ 300 h 333"/>
              <a:gd name="T44" fmla="*/ 283 w 333"/>
              <a:gd name="T45" fmla="*/ 300 h 333"/>
              <a:gd name="T46" fmla="*/ 300 w 333"/>
              <a:gd name="T47" fmla="*/ 283 h 333"/>
              <a:gd name="T48" fmla="*/ 300 w 333"/>
              <a:gd name="T49" fmla="*/ 116 h 333"/>
              <a:gd name="T50" fmla="*/ 283 w 333"/>
              <a:gd name="T51" fmla="*/ 100 h 333"/>
              <a:gd name="T52" fmla="*/ 167 w 333"/>
              <a:gd name="T53" fmla="*/ 100 h 333"/>
              <a:gd name="T54" fmla="*/ 133 w 333"/>
              <a:gd name="T55" fmla="*/ 66 h 333"/>
              <a:gd name="T56" fmla="*/ 133 w 333"/>
              <a:gd name="T57" fmla="*/ 46 h 333"/>
              <a:gd name="T58" fmla="*/ 120 w 333"/>
              <a:gd name="T59" fmla="*/ 33 h 333"/>
              <a:gd name="T60" fmla="*/ 50 w 333"/>
              <a:gd name="T61" fmla="*/ 33 h 333"/>
              <a:gd name="T62" fmla="*/ 33 w 333"/>
              <a:gd name="T63" fmla="*/ 50 h 333"/>
              <a:gd name="T64" fmla="*/ 33 w 333"/>
              <a:gd name="T65" fmla="*/ 183 h 333"/>
              <a:gd name="T66" fmla="*/ 17 w 333"/>
              <a:gd name="T67" fmla="*/ 200 h 333"/>
              <a:gd name="T68" fmla="*/ 0 w 333"/>
              <a:gd name="T69" fmla="*/ 183 h 333"/>
              <a:gd name="T70" fmla="*/ 0 w 333"/>
              <a:gd name="T71" fmla="*/ 36 h 333"/>
              <a:gd name="T72" fmla="*/ 37 w 333"/>
              <a:gd name="T73" fmla="*/ 0 h 333"/>
              <a:gd name="T74" fmla="*/ 133 w 333"/>
              <a:gd name="T75" fmla="*/ 0 h 333"/>
              <a:gd name="T76" fmla="*/ 167 w 333"/>
              <a:gd name="T77" fmla="*/ 33 h 333"/>
              <a:gd name="T78" fmla="*/ 167 w 333"/>
              <a:gd name="T79" fmla="*/ 46 h 333"/>
              <a:gd name="T80" fmla="*/ 187 w 333"/>
              <a:gd name="T81" fmla="*/ 66 h 333"/>
              <a:gd name="T82" fmla="*/ 300 w 333"/>
              <a:gd name="T83" fmla="*/ 66 h 333"/>
              <a:gd name="T84" fmla="*/ 333 w 333"/>
              <a:gd name="T85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3" h="333">
                <a:moveTo>
                  <a:pt x="133" y="250"/>
                </a:moveTo>
                <a:cubicBezTo>
                  <a:pt x="133" y="259"/>
                  <a:pt x="141" y="266"/>
                  <a:pt x="150" y="266"/>
                </a:cubicBezTo>
                <a:cubicBezTo>
                  <a:pt x="159" y="266"/>
                  <a:pt x="167" y="259"/>
                  <a:pt x="167" y="250"/>
                </a:cubicBezTo>
                <a:lnTo>
                  <a:pt x="167" y="200"/>
                </a:lnTo>
                <a:cubicBezTo>
                  <a:pt x="167" y="181"/>
                  <a:pt x="152" y="166"/>
                  <a:pt x="133" y="166"/>
                </a:cubicBezTo>
                <a:lnTo>
                  <a:pt x="81" y="166"/>
                </a:lnTo>
                <a:cubicBezTo>
                  <a:pt x="72" y="166"/>
                  <a:pt x="65" y="174"/>
                  <a:pt x="65" y="183"/>
                </a:cubicBezTo>
                <a:cubicBezTo>
                  <a:pt x="65" y="192"/>
                  <a:pt x="72" y="200"/>
                  <a:pt x="81" y="200"/>
                </a:cubicBezTo>
                <a:lnTo>
                  <a:pt x="90" y="200"/>
                </a:lnTo>
                <a:cubicBezTo>
                  <a:pt x="98" y="200"/>
                  <a:pt x="101" y="209"/>
                  <a:pt x="96" y="214"/>
                </a:cubicBezTo>
                <a:lnTo>
                  <a:pt x="11" y="298"/>
                </a:lnTo>
                <a:cubicBezTo>
                  <a:pt x="5" y="305"/>
                  <a:pt x="5" y="315"/>
                  <a:pt x="11" y="321"/>
                </a:cubicBezTo>
                <a:cubicBezTo>
                  <a:pt x="18" y="328"/>
                  <a:pt x="28" y="328"/>
                  <a:pt x="35" y="321"/>
                </a:cubicBezTo>
                <a:lnTo>
                  <a:pt x="119" y="237"/>
                </a:lnTo>
                <a:cubicBezTo>
                  <a:pt x="124" y="231"/>
                  <a:pt x="133" y="235"/>
                  <a:pt x="133" y="243"/>
                </a:cubicBezTo>
                <a:lnTo>
                  <a:pt x="133" y="250"/>
                </a:lnTo>
                <a:close/>
                <a:moveTo>
                  <a:pt x="333" y="100"/>
                </a:moveTo>
                <a:lnTo>
                  <a:pt x="333" y="303"/>
                </a:lnTo>
                <a:cubicBezTo>
                  <a:pt x="333" y="320"/>
                  <a:pt x="320" y="333"/>
                  <a:pt x="303" y="333"/>
                </a:cubicBezTo>
                <a:lnTo>
                  <a:pt x="150" y="333"/>
                </a:lnTo>
                <a:cubicBezTo>
                  <a:pt x="141" y="333"/>
                  <a:pt x="133" y="326"/>
                  <a:pt x="133" y="316"/>
                </a:cubicBezTo>
                <a:cubicBezTo>
                  <a:pt x="133" y="307"/>
                  <a:pt x="141" y="300"/>
                  <a:pt x="150" y="300"/>
                </a:cubicBezTo>
                <a:lnTo>
                  <a:pt x="283" y="300"/>
                </a:lnTo>
                <a:cubicBezTo>
                  <a:pt x="292" y="300"/>
                  <a:pt x="300" y="292"/>
                  <a:pt x="300" y="283"/>
                </a:cubicBezTo>
                <a:lnTo>
                  <a:pt x="300" y="116"/>
                </a:lnTo>
                <a:cubicBezTo>
                  <a:pt x="300" y="107"/>
                  <a:pt x="292" y="100"/>
                  <a:pt x="283" y="100"/>
                </a:cubicBezTo>
                <a:lnTo>
                  <a:pt x="167" y="100"/>
                </a:lnTo>
                <a:cubicBezTo>
                  <a:pt x="148" y="100"/>
                  <a:pt x="133" y="85"/>
                  <a:pt x="133" y="66"/>
                </a:cubicBezTo>
                <a:lnTo>
                  <a:pt x="133" y="46"/>
                </a:lnTo>
                <a:cubicBezTo>
                  <a:pt x="133" y="39"/>
                  <a:pt x="127" y="33"/>
                  <a:pt x="120" y="33"/>
                </a:cubicBezTo>
                <a:lnTo>
                  <a:pt x="50" y="33"/>
                </a:lnTo>
                <a:cubicBezTo>
                  <a:pt x="41" y="33"/>
                  <a:pt x="33" y="41"/>
                  <a:pt x="33" y="50"/>
                </a:cubicBezTo>
                <a:lnTo>
                  <a:pt x="33" y="183"/>
                </a:lnTo>
                <a:cubicBezTo>
                  <a:pt x="33" y="192"/>
                  <a:pt x="26" y="200"/>
                  <a:pt x="17" y="200"/>
                </a:cubicBezTo>
                <a:cubicBezTo>
                  <a:pt x="7" y="200"/>
                  <a:pt x="0" y="192"/>
                  <a:pt x="0" y="183"/>
                </a:cubicBezTo>
                <a:lnTo>
                  <a:pt x="0" y="36"/>
                </a:lnTo>
                <a:cubicBezTo>
                  <a:pt x="0" y="16"/>
                  <a:pt x="16" y="0"/>
                  <a:pt x="37" y="0"/>
                </a:cubicBezTo>
                <a:lnTo>
                  <a:pt x="133" y="0"/>
                </a:lnTo>
                <a:cubicBezTo>
                  <a:pt x="152" y="0"/>
                  <a:pt x="167" y="15"/>
                  <a:pt x="167" y="33"/>
                </a:cubicBezTo>
                <a:lnTo>
                  <a:pt x="167" y="46"/>
                </a:lnTo>
                <a:cubicBezTo>
                  <a:pt x="167" y="57"/>
                  <a:pt x="176" y="66"/>
                  <a:pt x="187" y="66"/>
                </a:cubicBezTo>
                <a:lnTo>
                  <a:pt x="300" y="66"/>
                </a:lnTo>
                <a:cubicBezTo>
                  <a:pt x="318" y="66"/>
                  <a:pt x="333" y="81"/>
                  <a:pt x="333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97">
            <a:extLst>
              <a:ext uri="{FF2B5EF4-FFF2-40B4-BE49-F238E27FC236}">
                <a16:creationId xmlns:a16="http://schemas.microsoft.com/office/drawing/2014/main" id="{9AA8D246-0CBD-4935-85A7-DA885B9C1C5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55301" y="1082676"/>
            <a:ext cx="250825" cy="254000"/>
          </a:xfrm>
          <a:custGeom>
            <a:avLst/>
            <a:gdLst>
              <a:gd name="T0" fmla="*/ 133 w 333"/>
              <a:gd name="T1" fmla="*/ 267 h 333"/>
              <a:gd name="T2" fmla="*/ 167 w 333"/>
              <a:gd name="T3" fmla="*/ 267 h 333"/>
              <a:gd name="T4" fmla="*/ 167 w 333"/>
              <a:gd name="T5" fmla="*/ 167 h 333"/>
              <a:gd name="T6" fmla="*/ 65 w 333"/>
              <a:gd name="T7" fmla="*/ 167 h 333"/>
              <a:gd name="T8" fmla="*/ 64 w 333"/>
              <a:gd name="T9" fmla="*/ 200 h 333"/>
              <a:gd name="T10" fmla="*/ 110 w 333"/>
              <a:gd name="T11" fmla="*/ 200 h 333"/>
              <a:gd name="T12" fmla="*/ 0 w 333"/>
              <a:gd name="T13" fmla="*/ 310 h 333"/>
              <a:gd name="T14" fmla="*/ 23 w 333"/>
              <a:gd name="T15" fmla="*/ 333 h 333"/>
              <a:gd name="T16" fmla="*/ 133 w 333"/>
              <a:gd name="T17" fmla="*/ 223 h 333"/>
              <a:gd name="T18" fmla="*/ 133 w 333"/>
              <a:gd name="T19" fmla="*/ 267 h 333"/>
              <a:gd name="T20" fmla="*/ 333 w 333"/>
              <a:gd name="T21" fmla="*/ 67 h 333"/>
              <a:gd name="T22" fmla="*/ 333 w 333"/>
              <a:gd name="T23" fmla="*/ 333 h 333"/>
              <a:gd name="T24" fmla="*/ 133 w 333"/>
              <a:gd name="T25" fmla="*/ 333 h 333"/>
              <a:gd name="T26" fmla="*/ 133 w 333"/>
              <a:gd name="T27" fmla="*/ 300 h 333"/>
              <a:gd name="T28" fmla="*/ 300 w 333"/>
              <a:gd name="T29" fmla="*/ 300 h 333"/>
              <a:gd name="T30" fmla="*/ 300 w 333"/>
              <a:gd name="T31" fmla="*/ 100 h 333"/>
              <a:gd name="T32" fmla="*/ 133 w 333"/>
              <a:gd name="T33" fmla="*/ 100 h 333"/>
              <a:gd name="T34" fmla="*/ 133 w 333"/>
              <a:gd name="T35" fmla="*/ 33 h 333"/>
              <a:gd name="T36" fmla="*/ 33 w 333"/>
              <a:gd name="T37" fmla="*/ 33 h 333"/>
              <a:gd name="T38" fmla="*/ 33 w 333"/>
              <a:gd name="T39" fmla="*/ 200 h 333"/>
              <a:gd name="T40" fmla="*/ 0 w 333"/>
              <a:gd name="T41" fmla="*/ 200 h 333"/>
              <a:gd name="T42" fmla="*/ 0 w 333"/>
              <a:gd name="T43" fmla="*/ 0 h 333"/>
              <a:gd name="T44" fmla="*/ 167 w 333"/>
              <a:gd name="T45" fmla="*/ 0 h 333"/>
              <a:gd name="T46" fmla="*/ 167 w 333"/>
              <a:gd name="T47" fmla="*/ 67 h 333"/>
              <a:gd name="T48" fmla="*/ 333 w 333"/>
              <a:gd name="T49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3">
                <a:moveTo>
                  <a:pt x="133" y="267"/>
                </a:moveTo>
                <a:lnTo>
                  <a:pt x="167" y="267"/>
                </a:lnTo>
                <a:lnTo>
                  <a:pt x="167" y="167"/>
                </a:lnTo>
                <a:lnTo>
                  <a:pt x="65" y="167"/>
                </a:lnTo>
                <a:lnTo>
                  <a:pt x="64" y="200"/>
                </a:lnTo>
                <a:lnTo>
                  <a:pt x="110" y="200"/>
                </a:lnTo>
                <a:lnTo>
                  <a:pt x="0" y="310"/>
                </a:lnTo>
                <a:lnTo>
                  <a:pt x="23" y="333"/>
                </a:lnTo>
                <a:lnTo>
                  <a:pt x="133" y="223"/>
                </a:lnTo>
                <a:lnTo>
                  <a:pt x="133" y="267"/>
                </a:lnTo>
                <a:close/>
                <a:moveTo>
                  <a:pt x="333" y="67"/>
                </a:moveTo>
                <a:lnTo>
                  <a:pt x="333" y="333"/>
                </a:lnTo>
                <a:lnTo>
                  <a:pt x="133" y="333"/>
                </a:lnTo>
                <a:lnTo>
                  <a:pt x="133" y="300"/>
                </a:lnTo>
                <a:lnTo>
                  <a:pt x="300" y="300"/>
                </a:lnTo>
                <a:lnTo>
                  <a:pt x="300" y="100"/>
                </a:lnTo>
                <a:lnTo>
                  <a:pt x="133" y="100"/>
                </a:lnTo>
                <a:lnTo>
                  <a:pt x="133" y="33"/>
                </a:lnTo>
                <a:lnTo>
                  <a:pt x="33" y="33"/>
                </a:lnTo>
                <a:lnTo>
                  <a:pt x="33" y="200"/>
                </a:lnTo>
                <a:lnTo>
                  <a:pt x="0" y="200"/>
                </a:lnTo>
                <a:lnTo>
                  <a:pt x="0" y="0"/>
                </a:lnTo>
                <a:lnTo>
                  <a:pt x="167" y="0"/>
                </a:lnTo>
                <a:lnTo>
                  <a:pt x="167" y="67"/>
                </a:lnTo>
                <a:lnTo>
                  <a:pt x="333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98">
            <a:extLst>
              <a:ext uri="{FF2B5EF4-FFF2-40B4-BE49-F238E27FC236}">
                <a16:creationId xmlns:a16="http://schemas.microsoft.com/office/drawing/2014/main" id="{E2820A81-4EE5-49E3-994D-9A464D476A9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52063" y="1082676"/>
            <a:ext cx="252413" cy="254000"/>
          </a:xfrm>
          <a:custGeom>
            <a:avLst/>
            <a:gdLst>
              <a:gd name="T0" fmla="*/ 134 w 334"/>
              <a:gd name="T1" fmla="*/ 217 h 333"/>
              <a:gd name="T2" fmla="*/ 200 w 334"/>
              <a:gd name="T3" fmla="*/ 217 h 333"/>
              <a:gd name="T4" fmla="*/ 200 w 334"/>
              <a:gd name="T5" fmla="*/ 233 h 333"/>
              <a:gd name="T6" fmla="*/ 134 w 334"/>
              <a:gd name="T7" fmla="*/ 233 h 333"/>
              <a:gd name="T8" fmla="*/ 134 w 334"/>
              <a:gd name="T9" fmla="*/ 217 h 333"/>
              <a:gd name="T10" fmla="*/ 183 w 334"/>
              <a:gd name="T11" fmla="*/ 183 h 333"/>
              <a:gd name="T12" fmla="*/ 150 w 334"/>
              <a:gd name="T13" fmla="*/ 183 h 333"/>
              <a:gd name="T14" fmla="*/ 183 w 334"/>
              <a:gd name="T15" fmla="*/ 183 h 333"/>
              <a:gd name="T16" fmla="*/ 116 w 334"/>
              <a:gd name="T17" fmla="*/ 183 h 333"/>
              <a:gd name="T18" fmla="*/ 100 w 334"/>
              <a:gd name="T19" fmla="*/ 183 h 333"/>
              <a:gd name="T20" fmla="*/ 100 w 334"/>
              <a:gd name="T21" fmla="*/ 267 h 333"/>
              <a:gd name="T22" fmla="*/ 234 w 334"/>
              <a:gd name="T23" fmla="*/ 267 h 333"/>
              <a:gd name="T24" fmla="*/ 234 w 334"/>
              <a:gd name="T25" fmla="*/ 183 h 333"/>
              <a:gd name="T26" fmla="*/ 216 w 334"/>
              <a:gd name="T27" fmla="*/ 183 h 333"/>
              <a:gd name="T28" fmla="*/ 116 w 334"/>
              <a:gd name="T29" fmla="*/ 183 h 333"/>
              <a:gd name="T30" fmla="*/ 300 w 334"/>
              <a:gd name="T31" fmla="*/ 300 h 333"/>
              <a:gd name="T32" fmla="*/ 34 w 334"/>
              <a:gd name="T33" fmla="*/ 300 h 333"/>
              <a:gd name="T34" fmla="*/ 34 w 334"/>
              <a:gd name="T35" fmla="*/ 33 h 333"/>
              <a:gd name="T36" fmla="*/ 134 w 334"/>
              <a:gd name="T37" fmla="*/ 33 h 333"/>
              <a:gd name="T38" fmla="*/ 134 w 334"/>
              <a:gd name="T39" fmla="*/ 100 h 333"/>
              <a:gd name="T40" fmla="*/ 300 w 334"/>
              <a:gd name="T41" fmla="*/ 100 h 333"/>
              <a:gd name="T42" fmla="*/ 300 w 334"/>
              <a:gd name="T43" fmla="*/ 300 h 333"/>
              <a:gd name="T44" fmla="*/ 167 w 334"/>
              <a:gd name="T45" fmla="*/ 67 h 333"/>
              <a:gd name="T46" fmla="*/ 167 w 334"/>
              <a:gd name="T47" fmla="*/ 0 h 333"/>
              <a:gd name="T48" fmla="*/ 0 w 334"/>
              <a:gd name="T49" fmla="*/ 0 h 333"/>
              <a:gd name="T50" fmla="*/ 0 w 334"/>
              <a:gd name="T51" fmla="*/ 333 h 333"/>
              <a:gd name="T52" fmla="*/ 334 w 334"/>
              <a:gd name="T53" fmla="*/ 333 h 333"/>
              <a:gd name="T54" fmla="*/ 334 w 334"/>
              <a:gd name="T55" fmla="*/ 67 h 333"/>
              <a:gd name="T56" fmla="*/ 167 w 334"/>
              <a:gd name="T57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4" h="333">
                <a:moveTo>
                  <a:pt x="134" y="217"/>
                </a:moveTo>
                <a:lnTo>
                  <a:pt x="200" y="217"/>
                </a:lnTo>
                <a:lnTo>
                  <a:pt x="200" y="233"/>
                </a:lnTo>
                <a:lnTo>
                  <a:pt x="134" y="233"/>
                </a:lnTo>
                <a:lnTo>
                  <a:pt x="134" y="217"/>
                </a:lnTo>
                <a:close/>
                <a:moveTo>
                  <a:pt x="183" y="183"/>
                </a:moveTo>
                <a:lnTo>
                  <a:pt x="150" y="183"/>
                </a:lnTo>
                <a:cubicBezTo>
                  <a:pt x="150" y="161"/>
                  <a:pt x="183" y="161"/>
                  <a:pt x="183" y="183"/>
                </a:cubicBezTo>
                <a:close/>
                <a:moveTo>
                  <a:pt x="116" y="183"/>
                </a:moveTo>
                <a:lnTo>
                  <a:pt x="100" y="183"/>
                </a:lnTo>
                <a:lnTo>
                  <a:pt x="100" y="267"/>
                </a:lnTo>
                <a:lnTo>
                  <a:pt x="234" y="267"/>
                </a:lnTo>
                <a:lnTo>
                  <a:pt x="234" y="183"/>
                </a:lnTo>
                <a:lnTo>
                  <a:pt x="216" y="183"/>
                </a:lnTo>
                <a:cubicBezTo>
                  <a:pt x="216" y="117"/>
                  <a:pt x="116" y="117"/>
                  <a:pt x="116" y="183"/>
                </a:cubicBezTo>
                <a:close/>
                <a:moveTo>
                  <a:pt x="300" y="300"/>
                </a:moveTo>
                <a:lnTo>
                  <a:pt x="34" y="300"/>
                </a:lnTo>
                <a:lnTo>
                  <a:pt x="34" y="33"/>
                </a:lnTo>
                <a:lnTo>
                  <a:pt x="134" y="33"/>
                </a:lnTo>
                <a:lnTo>
                  <a:pt x="134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167" y="67"/>
                </a:moveTo>
                <a:lnTo>
                  <a:pt x="167" y="0"/>
                </a:lnTo>
                <a:lnTo>
                  <a:pt x="0" y="0"/>
                </a:lnTo>
                <a:lnTo>
                  <a:pt x="0" y="333"/>
                </a:lnTo>
                <a:lnTo>
                  <a:pt x="334" y="333"/>
                </a:lnTo>
                <a:lnTo>
                  <a:pt x="334" y="67"/>
                </a:lnTo>
                <a:lnTo>
                  <a:pt x="167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99">
            <a:extLst>
              <a:ext uri="{FF2B5EF4-FFF2-40B4-BE49-F238E27FC236}">
                <a16:creationId xmlns:a16="http://schemas.microsoft.com/office/drawing/2014/main" id="{537F7E74-0090-46EC-95AD-D2CA080E69D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50413" y="1082676"/>
            <a:ext cx="250825" cy="254000"/>
          </a:xfrm>
          <a:custGeom>
            <a:avLst/>
            <a:gdLst>
              <a:gd name="T0" fmla="*/ 133 w 333"/>
              <a:gd name="T1" fmla="*/ 217 h 333"/>
              <a:gd name="T2" fmla="*/ 200 w 333"/>
              <a:gd name="T3" fmla="*/ 217 h 333"/>
              <a:gd name="T4" fmla="*/ 200 w 333"/>
              <a:gd name="T5" fmla="*/ 233 h 333"/>
              <a:gd name="T6" fmla="*/ 133 w 333"/>
              <a:gd name="T7" fmla="*/ 233 h 333"/>
              <a:gd name="T8" fmla="*/ 133 w 333"/>
              <a:gd name="T9" fmla="*/ 217 h 333"/>
              <a:gd name="T10" fmla="*/ 182 w 333"/>
              <a:gd name="T11" fmla="*/ 183 h 333"/>
              <a:gd name="T12" fmla="*/ 149 w 333"/>
              <a:gd name="T13" fmla="*/ 183 h 333"/>
              <a:gd name="T14" fmla="*/ 182 w 333"/>
              <a:gd name="T15" fmla="*/ 183 h 333"/>
              <a:gd name="T16" fmla="*/ 116 w 333"/>
              <a:gd name="T17" fmla="*/ 183 h 333"/>
              <a:gd name="T18" fmla="*/ 100 w 333"/>
              <a:gd name="T19" fmla="*/ 183 h 333"/>
              <a:gd name="T20" fmla="*/ 100 w 333"/>
              <a:gd name="T21" fmla="*/ 267 h 333"/>
              <a:gd name="T22" fmla="*/ 233 w 333"/>
              <a:gd name="T23" fmla="*/ 267 h 333"/>
              <a:gd name="T24" fmla="*/ 233 w 333"/>
              <a:gd name="T25" fmla="*/ 183 h 333"/>
              <a:gd name="T26" fmla="*/ 216 w 333"/>
              <a:gd name="T27" fmla="*/ 183 h 333"/>
              <a:gd name="T28" fmla="*/ 116 w 333"/>
              <a:gd name="T29" fmla="*/ 183 h 333"/>
              <a:gd name="T30" fmla="*/ 283 w 333"/>
              <a:gd name="T31" fmla="*/ 300 h 333"/>
              <a:gd name="T32" fmla="*/ 50 w 333"/>
              <a:gd name="T33" fmla="*/ 300 h 333"/>
              <a:gd name="T34" fmla="*/ 33 w 333"/>
              <a:gd name="T35" fmla="*/ 283 h 333"/>
              <a:gd name="T36" fmla="*/ 33 w 333"/>
              <a:gd name="T37" fmla="*/ 50 h 333"/>
              <a:gd name="T38" fmla="*/ 50 w 333"/>
              <a:gd name="T39" fmla="*/ 33 h 333"/>
              <a:gd name="T40" fmla="*/ 116 w 333"/>
              <a:gd name="T41" fmla="*/ 33 h 333"/>
              <a:gd name="T42" fmla="*/ 133 w 333"/>
              <a:gd name="T43" fmla="*/ 50 h 333"/>
              <a:gd name="T44" fmla="*/ 133 w 333"/>
              <a:gd name="T45" fmla="*/ 67 h 333"/>
              <a:gd name="T46" fmla="*/ 166 w 333"/>
              <a:gd name="T47" fmla="*/ 100 h 333"/>
              <a:gd name="T48" fmla="*/ 283 w 333"/>
              <a:gd name="T49" fmla="*/ 100 h 333"/>
              <a:gd name="T50" fmla="*/ 300 w 333"/>
              <a:gd name="T51" fmla="*/ 117 h 333"/>
              <a:gd name="T52" fmla="*/ 300 w 333"/>
              <a:gd name="T53" fmla="*/ 283 h 333"/>
              <a:gd name="T54" fmla="*/ 283 w 333"/>
              <a:gd name="T55" fmla="*/ 300 h 333"/>
              <a:gd name="T56" fmla="*/ 166 w 333"/>
              <a:gd name="T57" fmla="*/ 67 h 333"/>
              <a:gd name="T58" fmla="*/ 166 w 333"/>
              <a:gd name="T59" fmla="*/ 33 h 333"/>
              <a:gd name="T60" fmla="*/ 133 w 333"/>
              <a:gd name="T61" fmla="*/ 0 h 333"/>
              <a:gd name="T62" fmla="*/ 33 w 333"/>
              <a:gd name="T63" fmla="*/ 0 h 333"/>
              <a:gd name="T64" fmla="*/ 0 w 333"/>
              <a:gd name="T65" fmla="*/ 33 h 333"/>
              <a:gd name="T66" fmla="*/ 0 w 333"/>
              <a:gd name="T67" fmla="*/ 300 h 333"/>
              <a:gd name="T68" fmla="*/ 33 w 333"/>
              <a:gd name="T69" fmla="*/ 333 h 333"/>
              <a:gd name="T70" fmla="*/ 300 w 333"/>
              <a:gd name="T71" fmla="*/ 333 h 333"/>
              <a:gd name="T72" fmla="*/ 333 w 333"/>
              <a:gd name="T73" fmla="*/ 300 h 333"/>
              <a:gd name="T74" fmla="*/ 333 w 333"/>
              <a:gd name="T75" fmla="*/ 100 h 333"/>
              <a:gd name="T76" fmla="*/ 300 w 333"/>
              <a:gd name="T77" fmla="*/ 67 h 333"/>
              <a:gd name="T78" fmla="*/ 166 w 333"/>
              <a:gd name="T79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3">
                <a:moveTo>
                  <a:pt x="133" y="217"/>
                </a:moveTo>
                <a:lnTo>
                  <a:pt x="200" y="217"/>
                </a:lnTo>
                <a:lnTo>
                  <a:pt x="200" y="233"/>
                </a:lnTo>
                <a:lnTo>
                  <a:pt x="133" y="233"/>
                </a:lnTo>
                <a:lnTo>
                  <a:pt x="133" y="217"/>
                </a:lnTo>
                <a:close/>
                <a:moveTo>
                  <a:pt x="182" y="183"/>
                </a:moveTo>
                <a:lnTo>
                  <a:pt x="149" y="183"/>
                </a:lnTo>
                <a:cubicBezTo>
                  <a:pt x="149" y="161"/>
                  <a:pt x="182" y="161"/>
                  <a:pt x="182" y="183"/>
                </a:cubicBezTo>
                <a:close/>
                <a:moveTo>
                  <a:pt x="116" y="183"/>
                </a:moveTo>
                <a:lnTo>
                  <a:pt x="100" y="183"/>
                </a:lnTo>
                <a:lnTo>
                  <a:pt x="100" y="267"/>
                </a:lnTo>
                <a:lnTo>
                  <a:pt x="233" y="267"/>
                </a:lnTo>
                <a:lnTo>
                  <a:pt x="233" y="183"/>
                </a:lnTo>
                <a:lnTo>
                  <a:pt x="216" y="183"/>
                </a:lnTo>
                <a:cubicBezTo>
                  <a:pt x="216" y="117"/>
                  <a:pt x="116" y="117"/>
                  <a:pt x="116" y="183"/>
                </a:cubicBezTo>
                <a:close/>
                <a:moveTo>
                  <a:pt x="283" y="300"/>
                </a:moveTo>
                <a:lnTo>
                  <a:pt x="50" y="300"/>
                </a:lnTo>
                <a:cubicBezTo>
                  <a:pt x="40" y="300"/>
                  <a:pt x="33" y="293"/>
                  <a:pt x="33" y="283"/>
                </a:cubicBezTo>
                <a:lnTo>
                  <a:pt x="33" y="50"/>
                </a:lnTo>
                <a:cubicBezTo>
                  <a:pt x="33" y="41"/>
                  <a:pt x="40" y="33"/>
                  <a:pt x="50" y="33"/>
                </a:cubicBezTo>
                <a:lnTo>
                  <a:pt x="116" y="33"/>
                </a:lnTo>
                <a:cubicBezTo>
                  <a:pt x="125" y="33"/>
                  <a:pt x="133" y="41"/>
                  <a:pt x="133" y="50"/>
                </a:cubicBezTo>
                <a:lnTo>
                  <a:pt x="133" y="67"/>
                </a:lnTo>
                <a:cubicBezTo>
                  <a:pt x="133" y="85"/>
                  <a:pt x="148" y="100"/>
                  <a:pt x="166" y="100"/>
                </a:cubicBezTo>
                <a:lnTo>
                  <a:pt x="283" y="100"/>
                </a:lnTo>
                <a:cubicBezTo>
                  <a:pt x="292" y="100"/>
                  <a:pt x="300" y="108"/>
                  <a:pt x="300" y="117"/>
                </a:cubicBezTo>
                <a:lnTo>
                  <a:pt x="300" y="283"/>
                </a:lnTo>
                <a:cubicBezTo>
                  <a:pt x="300" y="293"/>
                  <a:pt x="292" y="300"/>
                  <a:pt x="283" y="300"/>
                </a:cubicBezTo>
                <a:close/>
                <a:moveTo>
                  <a:pt x="166" y="67"/>
                </a:moveTo>
                <a:lnTo>
                  <a:pt x="166" y="33"/>
                </a:lnTo>
                <a:cubicBezTo>
                  <a:pt x="166" y="15"/>
                  <a:pt x="151" y="0"/>
                  <a:pt x="133" y="0"/>
                </a:cubicBezTo>
                <a:lnTo>
                  <a:pt x="33" y="0"/>
                </a:lnTo>
                <a:cubicBezTo>
                  <a:pt x="14" y="0"/>
                  <a:pt x="0" y="15"/>
                  <a:pt x="0" y="33"/>
                </a:cubicBezTo>
                <a:lnTo>
                  <a:pt x="0" y="300"/>
                </a:lnTo>
                <a:cubicBezTo>
                  <a:pt x="0" y="319"/>
                  <a:pt x="14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9"/>
                  <a:pt x="333" y="300"/>
                </a:cubicBezTo>
                <a:lnTo>
                  <a:pt x="333" y="100"/>
                </a:lnTo>
                <a:cubicBezTo>
                  <a:pt x="333" y="82"/>
                  <a:pt x="318" y="67"/>
                  <a:pt x="300" y="67"/>
                </a:cubicBezTo>
                <a:lnTo>
                  <a:pt x="166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00">
            <a:extLst>
              <a:ext uri="{FF2B5EF4-FFF2-40B4-BE49-F238E27FC236}">
                <a16:creationId xmlns:a16="http://schemas.microsoft.com/office/drawing/2014/main" id="{C21D5D70-2329-4FC0-9133-A68B0EB5A73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47176" y="1082676"/>
            <a:ext cx="250825" cy="254000"/>
          </a:xfrm>
          <a:custGeom>
            <a:avLst/>
            <a:gdLst>
              <a:gd name="T0" fmla="*/ 133 w 333"/>
              <a:gd name="T1" fmla="*/ 217 h 333"/>
              <a:gd name="T2" fmla="*/ 200 w 333"/>
              <a:gd name="T3" fmla="*/ 217 h 333"/>
              <a:gd name="T4" fmla="*/ 200 w 333"/>
              <a:gd name="T5" fmla="*/ 233 h 333"/>
              <a:gd name="T6" fmla="*/ 133 w 333"/>
              <a:gd name="T7" fmla="*/ 233 h 333"/>
              <a:gd name="T8" fmla="*/ 133 w 333"/>
              <a:gd name="T9" fmla="*/ 217 h 333"/>
              <a:gd name="T10" fmla="*/ 184 w 333"/>
              <a:gd name="T11" fmla="*/ 183 h 333"/>
              <a:gd name="T12" fmla="*/ 150 w 333"/>
              <a:gd name="T13" fmla="*/ 183 h 333"/>
              <a:gd name="T14" fmla="*/ 184 w 333"/>
              <a:gd name="T15" fmla="*/ 183 h 333"/>
              <a:gd name="T16" fmla="*/ 117 w 333"/>
              <a:gd name="T17" fmla="*/ 183 h 333"/>
              <a:gd name="T18" fmla="*/ 100 w 333"/>
              <a:gd name="T19" fmla="*/ 183 h 333"/>
              <a:gd name="T20" fmla="*/ 100 w 333"/>
              <a:gd name="T21" fmla="*/ 267 h 333"/>
              <a:gd name="T22" fmla="*/ 233 w 333"/>
              <a:gd name="T23" fmla="*/ 267 h 333"/>
              <a:gd name="T24" fmla="*/ 233 w 333"/>
              <a:gd name="T25" fmla="*/ 183 h 333"/>
              <a:gd name="T26" fmla="*/ 217 w 333"/>
              <a:gd name="T27" fmla="*/ 183 h 333"/>
              <a:gd name="T28" fmla="*/ 117 w 333"/>
              <a:gd name="T29" fmla="*/ 183 h 333"/>
              <a:gd name="T30" fmla="*/ 300 w 333"/>
              <a:gd name="T31" fmla="*/ 300 h 333"/>
              <a:gd name="T32" fmla="*/ 33 w 333"/>
              <a:gd name="T33" fmla="*/ 300 h 333"/>
              <a:gd name="T34" fmla="*/ 33 w 333"/>
              <a:gd name="T35" fmla="*/ 33 h 333"/>
              <a:gd name="T36" fmla="*/ 123 w 333"/>
              <a:gd name="T37" fmla="*/ 33 h 333"/>
              <a:gd name="T38" fmla="*/ 156 w 333"/>
              <a:gd name="T39" fmla="*/ 100 h 333"/>
              <a:gd name="T40" fmla="*/ 300 w 333"/>
              <a:gd name="T41" fmla="*/ 100 h 333"/>
              <a:gd name="T42" fmla="*/ 300 w 333"/>
              <a:gd name="T43" fmla="*/ 300 h 333"/>
              <a:gd name="T44" fmla="*/ 174 w 333"/>
              <a:gd name="T45" fmla="*/ 67 h 333"/>
              <a:gd name="T46" fmla="*/ 140 w 333"/>
              <a:gd name="T47" fmla="*/ 0 h 333"/>
              <a:gd name="T48" fmla="*/ 0 w 333"/>
              <a:gd name="T49" fmla="*/ 0 h 333"/>
              <a:gd name="T50" fmla="*/ 0 w 333"/>
              <a:gd name="T51" fmla="*/ 333 h 333"/>
              <a:gd name="T52" fmla="*/ 333 w 333"/>
              <a:gd name="T53" fmla="*/ 333 h 333"/>
              <a:gd name="T54" fmla="*/ 333 w 333"/>
              <a:gd name="T55" fmla="*/ 67 h 333"/>
              <a:gd name="T56" fmla="*/ 174 w 333"/>
              <a:gd name="T57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3" h="333">
                <a:moveTo>
                  <a:pt x="133" y="217"/>
                </a:moveTo>
                <a:lnTo>
                  <a:pt x="200" y="217"/>
                </a:lnTo>
                <a:lnTo>
                  <a:pt x="200" y="233"/>
                </a:lnTo>
                <a:lnTo>
                  <a:pt x="133" y="233"/>
                </a:lnTo>
                <a:lnTo>
                  <a:pt x="133" y="217"/>
                </a:lnTo>
                <a:close/>
                <a:moveTo>
                  <a:pt x="184" y="183"/>
                </a:moveTo>
                <a:lnTo>
                  <a:pt x="150" y="183"/>
                </a:lnTo>
                <a:cubicBezTo>
                  <a:pt x="150" y="167"/>
                  <a:pt x="184" y="167"/>
                  <a:pt x="184" y="183"/>
                </a:cubicBezTo>
                <a:close/>
                <a:moveTo>
                  <a:pt x="117" y="183"/>
                </a:moveTo>
                <a:lnTo>
                  <a:pt x="100" y="183"/>
                </a:lnTo>
                <a:lnTo>
                  <a:pt x="100" y="267"/>
                </a:lnTo>
                <a:lnTo>
                  <a:pt x="233" y="267"/>
                </a:lnTo>
                <a:lnTo>
                  <a:pt x="233" y="183"/>
                </a:lnTo>
                <a:lnTo>
                  <a:pt x="217" y="183"/>
                </a:lnTo>
                <a:cubicBezTo>
                  <a:pt x="217" y="117"/>
                  <a:pt x="117" y="117"/>
                  <a:pt x="117" y="183"/>
                </a:cubicBez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123" y="33"/>
                </a:lnTo>
                <a:lnTo>
                  <a:pt x="156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174" y="67"/>
                </a:moveTo>
                <a:lnTo>
                  <a:pt x="140" y="0"/>
                </a:lnTo>
                <a:lnTo>
                  <a:pt x="0" y="0"/>
                </a:lnTo>
                <a:lnTo>
                  <a:pt x="0" y="333"/>
                </a:lnTo>
                <a:lnTo>
                  <a:pt x="333" y="333"/>
                </a:lnTo>
                <a:lnTo>
                  <a:pt x="333" y="67"/>
                </a:lnTo>
                <a:lnTo>
                  <a:pt x="174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01">
            <a:extLst>
              <a:ext uri="{FF2B5EF4-FFF2-40B4-BE49-F238E27FC236}">
                <a16:creationId xmlns:a16="http://schemas.microsoft.com/office/drawing/2014/main" id="{E1869B70-E3E3-4BB6-B76D-BBC725FBA8A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43938" y="1082676"/>
            <a:ext cx="250825" cy="254000"/>
          </a:xfrm>
          <a:custGeom>
            <a:avLst/>
            <a:gdLst>
              <a:gd name="T0" fmla="*/ 134 w 334"/>
              <a:gd name="T1" fmla="*/ 217 h 333"/>
              <a:gd name="T2" fmla="*/ 200 w 334"/>
              <a:gd name="T3" fmla="*/ 217 h 333"/>
              <a:gd name="T4" fmla="*/ 200 w 334"/>
              <a:gd name="T5" fmla="*/ 233 h 333"/>
              <a:gd name="T6" fmla="*/ 134 w 334"/>
              <a:gd name="T7" fmla="*/ 233 h 333"/>
              <a:gd name="T8" fmla="*/ 134 w 334"/>
              <a:gd name="T9" fmla="*/ 217 h 333"/>
              <a:gd name="T10" fmla="*/ 186 w 334"/>
              <a:gd name="T11" fmla="*/ 183 h 333"/>
              <a:gd name="T12" fmla="*/ 153 w 334"/>
              <a:gd name="T13" fmla="*/ 183 h 333"/>
              <a:gd name="T14" fmla="*/ 186 w 334"/>
              <a:gd name="T15" fmla="*/ 183 h 333"/>
              <a:gd name="T16" fmla="*/ 120 w 334"/>
              <a:gd name="T17" fmla="*/ 183 h 333"/>
              <a:gd name="T18" fmla="*/ 100 w 334"/>
              <a:gd name="T19" fmla="*/ 183 h 333"/>
              <a:gd name="T20" fmla="*/ 100 w 334"/>
              <a:gd name="T21" fmla="*/ 267 h 333"/>
              <a:gd name="T22" fmla="*/ 234 w 334"/>
              <a:gd name="T23" fmla="*/ 267 h 333"/>
              <a:gd name="T24" fmla="*/ 234 w 334"/>
              <a:gd name="T25" fmla="*/ 183 h 333"/>
              <a:gd name="T26" fmla="*/ 220 w 334"/>
              <a:gd name="T27" fmla="*/ 183 h 333"/>
              <a:gd name="T28" fmla="*/ 120 w 334"/>
              <a:gd name="T29" fmla="*/ 183 h 333"/>
              <a:gd name="T30" fmla="*/ 284 w 334"/>
              <a:gd name="T31" fmla="*/ 300 h 333"/>
              <a:gd name="T32" fmla="*/ 50 w 334"/>
              <a:gd name="T33" fmla="*/ 300 h 333"/>
              <a:gd name="T34" fmla="*/ 34 w 334"/>
              <a:gd name="T35" fmla="*/ 283 h 333"/>
              <a:gd name="T36" fmla="*/ 34 w 334"/>
              <a:gd name="T37" fmla="*/ 50 h 333"/>
              <a:gd name="T38" fmla="*/ 50 w 334"/>
              <a:gd name="T39" fmla="*/ 33 h 333"/>
              <a:gd name="T40" fmla="*/ 116 w 334"/>
              <a:gd name="T41" fmla="*/ 33 h 333"/>
              <a:gd name="T42" fmla="*/ 131 w 334"/>
              <a:gd name="T43" fmla="*/ 43 h 333"/>
              <a:gd name="T44" fmla="*/ 150 w 334"/>
              <a:gd name="T45" fmla="*/ 81 h 333"/>
              <a:gd name="T46" fmla="*/ 180 w 334"/>
              <a:gd name="T47" fmla="*/ 100 h 333"/>
              <a:gd name="T48" fmla="*/ 284 w 334"/>
              <a:gd name="T49" fmla="*/ 100 h 333"/>
              <a:gd name="T50" fmla="*/ 300 w 334"/>
              <a:gd name="T51" fmla="*/ 117 h 333"/>
              <a:gd name="T52" fmla="*/ 300 w 334"/>
              <a:gd name="T53" fmla="*/ 283 h 333"/>
              <a:gd name="T54" fmla="*/ 284 w 334"/>
              <a:gd name="T55" fmla="*/ 300 h 333"/>
              <a:gd name="T56" fmla="*/ 172 w 334"/>
              <a:gd name="T57" fmla="*/ 58 h 333"/>
              <a:gd name="T58" fmla="*/ 152 w 334"/>
              <a:gd name="T59" fmla="*/ 19 h 333"/>
              <a:gd name="T60" fmla="*/ 123 w 334"/>
              <a:gd name="T61" fmla="*/ 0 h 333"/>
              <a:gd name="T62" fmla="*/ 34 w 334"/>
              <a:gd name="T63" fmla="*/ 0 h 333"/>
              <a:gd name="T64" fmla="*/ 0 w 334"/>
              <a:gd name="T65" fmla="*/ 33 h 333"/>
              <a:gd name="T66" fmla="*/ 0 w 334"/>
              <a:gd name="T67" fmla="*/ 300 h 333"/>
              <a:gd name="T68" fmla="*/ 34 w 334"/>
              <a:gd name="T69" fmla="*/ 333 h 333"/>
              <a:gd name="T70" fmla="*/ 300 w 334"/>
              <a:gd name="T71" fmla="*/ 333 h 333"/>
              <a:gd name="T72" fmla="*/ 334 w 334"/>
              <a:gd name="T73" fmla="*/ 300 h 333"/>
              <a:gd name="T74" fmla="*/ 334 w 334"/>
              <a:gd name="T75" fmla="*/ 100 h 333"/>
              <a:gd name="T76" fmla="*/ 300 w 334"/>
              <a:gd name="T77" fmla="*/ 67 h 333"/>
              <a:gd name="T78" fmla="*/ 187 w 334"/>
              <a:gd name="T79" fmla="*/ 67 h 333"/>
              <a:gd name="T80" fmla="*/ 172 w 334"/>
              <a:gd name="T81" fmla="*/ 5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4" h="333">
                <a:moveTo>
                  <a:pt x="134" y="217"/>
                </a:moveTo>
                <a:lnTo>
                  <a:pt x="200" y="217"/>
                </a:lnTo>
                <a:lnTo>
                  <a:pt x="200" y="233"/>
                </a:lnTo>
                <a:lnTo>
                  <a:pt x="134" y="233"/>
                </a:lnTo>
                <a:lnTo>
                  <a:pt x="134" y="217"/>
                </a:lnTo>
                <a:close/>
                <a:moveTo>
                  <a:pt x="186" y="183"/>
                </a:moveTo>
                <a:lnTo>
                  <a:pt x="153" y="183"/>
                </a:lnTo>
                <a:cubicBezTo>
                  <a:pt x="153" y="167"/>
                  <a:pt x="186" y="167"/>
                  <a:pt x="186" y="183"/>
                </a:cubicBezTo>
                <a:close/>
                <a:moveTo>
                  <a:pt x="120" y="183"/>
                </a:moveTo>
                <a:lnTo>
                  <a:pt x="100" y="183"/>
                </a:lnTo>
                <a:lnTo>
                  <a:pt x="100" y="267"/>
                </a:lnTo>
                <a:lnTo>
                  <a:pt x="234" y="267"/>
                </a:lnTo>
                <a:lnTo>
                  <a:pt x="234" y="183"/>
                </a:lnTo>
                <a:lnTo>
                  <a:pt x="220" y="183"/>
                </a:lnTo>
                <a:cubicBezTo>
                  <a:pt x="220" y="117"/>
                  <a:pt x="120" y="117"/>
                  <a:pt x="120" y="183"/>
                </a:cubicBezTo>
                <a:close/>
                <a:moveTo>
                  <a:pt x="284" y="300"/>
                </a:moveTo>
                <a:lnTo>
                  <a:pt x="50" y="300"/>
                </a:lnTo>
                <a:cubicBezTo>
                  <a:pt x="41" y="300"/>
                  <a:pt x="34" y="293"/>
                  <a:pt x="34" y="283"/>
                </a:cubicBezTo>
                <a:lnTo>
                  <a:pt x="34" y="50"/>
                </a:lnTo>
                <a:cubicBezTo>
                  <a:pt x="34" y="41"/>
                  <a:pt x="41" y="33"/>
                  <a:pt x="50" y="33"/>
                </a:cubicBezTo>
                <a:lnTo>
                  <a:pt x="116" y="33"/>
                </a:lnTo>
                <a:cubicBezTo>
                  <a:pt x="122" y="33"/>
                  <a:pt x="128" y="37"/>
                  <a:pt x="131" y="43"/>
                </a:cubicBezTo>
                <a:lnTo>
                  <a:pt x="150" y="81"/>
                </a:lnTo>
                <a:cubicBezTo>
                  <a:pt x="155" y="93"/>
                  <a:pt x="167" y="100"/>
                  <a:pt x="180" y="100"/>
                </a:cubicBezTo>
                <a:lnTo>
                  <a:pt x="284" y="100"/>
                </a:lnTo>
                <a:cubicBezTo>
                  <a:pt x="293" y="100"/>
                  <a:pt x="300" y="108"/>
                  <a:pt x="300" y="117"/>
                </a:cubicBezTo>
                <a:lnTo>
                  <a:pt x="300" y="283"/>
                </a:lnTo>
                <a:cubicBezTo>
                  <a:pt x="300" y="293"/>
                  <a:pt x="293" y="300"/>
                  <a:pt x="284" y="300"/>
                </a:cubicBezTo>
                <a:close/>
                <a:moveTo>
                  <a:pt x="172" y="58"/>
                </a:moveTo>
                <a:lnTo>
                  <a:pt x="152" y="19"/>
                </a:lnTo>
                <a:cubicBezTo>
                  <a:pt x="147" y="7"/>
                  <a:pt x="135" y="0"/>
                  <a:pt x="123" y="0"/>
                </a:cubicBez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9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9"/>
                  <a:pt x="334" y="300"/>
                </a:cubicBezTo>
                <a:lnTo>
                  <a:pt x="334" y="100"/>
                </a:lnTo>
                <a:cubicBezTo>
                  <a:pt x="334" y="82"/>
                  <a:pt x="319" y="67"/>
                  <a:pt x="300" y="67"/>
                </a:cubicBezTo>
                <a:lnTo>
                  <a:pt x="187" y="67"/>
                </a:lnTo>
                <a:cubicBezTo>
                  <a:pt x="181" y="67"/>
                  <a:pt x="175" y="63"/>
                  <a:pt x="172" y="5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102">
            <a:extLst>
              <a:ext uri="{FF2B5EF4-FFF2-40B4-BE49-F238E27FC236}">
                <a16:creationId xmlns:a16="http://schemas.microsoft.com/office/drawing/2014/main" id="{DAA664B6-C269-40C8-B293-5B2C6A60399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40701" y="1082676"/>
            <a:ext cx="250825" cy="254000"/>
          </a:xfrm>
          <a:custGeom>
            <a:avLst/>
            <a:gdLst>
              <a:gd name="T0" fmla="*/ 300 w 333"/>
              <a:gd name="T1" fmla="*/ 300 h 333"/>
              <a:gd name="T2" fmla="*/ 33 w 333"/>
              <a:gd name="T3" fmla="*/ 300 h 333"/>
              <a:gd name="T4" fmla="*/ 33 w 333"/>
              <a:gd name="T5" fmla="*/ 33 h 333"/>
              <a:gd name="T6" fmla="*/ 200 w 333"/>
              <a:gd name="T7" fmla="*/ 33 h 333"/>
              <a:gd name="T8" fmla="*/ 200 w 333"/>
              <a:gd name="T9" fmla="*/ 133 h 333"/>
              <a:gd name="T10" fmla="*/ 300 w 333"/>
              <a:gd name="T11" fmla="*/ 133 h 333"/>
              <a:gd name="T12" fmla="*/ 300 w 333"/>
              <a:gd name="T13" fmla="*/ 300 h 333"/>
              <a:gd name="T14" fmla="*/ 233 w 333"/>
              <a:gd name="T15" fmla="*/ 0 h 333"/>
              <a:gd name="T16" fmla="*/ 0 w 333"/>
              <a:gd name="T17" fmla="*/ 0 h 333"/>
              <a:gd name="T18" fmla="*/ 0 w 333"/>
              <a:gd name="T19" fmla="*/ 333 h 333"/>
              <a:gd name="T20" fmla="*/ 333 w 333"/>
              <a:gd name="T21" fmla="*/ 333 h 333"/>
              <a:gd name="T22" fmla="*/ 333 w 333"/>
              <a:gd name="T23" fmla="*/ 104 h 333"/>
              <a:gd name="T24" fmla="*/ 233 w 333"/>
              <a:gd name="T2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3" h="333"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200" y="33"/>
                </a:lnTo>
                <a:lnTo>
                  <a:pt x="200" y="133"/>
                </a:lnTo>
                <a:lnTo>
                  <a:pt x="300" y="133"/>
                </a:lnTo>
                <a:lnTo>
                  <a:pt x="300" y="300"/>
                </a:lnTo>
                <a:close/>
                <a:moveTo>
                  <a:pt x="233" y="0"/>
                </a:moveTo>
                <a:lnTo>
                  <a:pt x="0" y="0"/>
                </a:lnTo>
                <a:lnTo>
                  <a:pt x="0" y="333"/>
                </a:lnTo>
                <a:lnTo>
                  <a:pt x="333" y="333"/>
                </a:lnTo>
                <a:lnTo>
                  <a:pt x="333" y="104"/>
                </a:lnTo>
                <a:lnTo>
                  <a:pt x="2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103">
            <a:extLst>
              <a:ext uri="{FF2B5EF4-FFF2-40B4-BE49-F238E27FC236}">
                <a16:creationId xmlns:a16="http://schemas.microsoft.com/office/drawing/2014/main" id="{1A2A839F-2DCA-436D-AE49-CADA749E122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37463" y="1082676"/>
            <a:ext cx="252413" cy="254000"/>
          </a:xfrm>
          <a:custGeom>
            <a:avLst/>
            <a:gdLst>
              <a:gd name="T0" fmla="*/ 300 w 333"/>
              <a:gd name="T1" fmla="*/ 300 h 333"/>
              <a:gd name="T2" fmla="*/ 33 w 333"/>
              <a:gd name="T3" fmla="*/ 300 h 333"/>
              <a:gd name="T4" fmla="*/ 33 w 333"/>
              <a:gd name="T5" fmla="*/ 33 h 333"/>
              <a:gd name="T6" fmla="*/ 200 w 333"/>
              <a:gd name="T7" fmla="*/ 33 h 333"/>
              <a:gd name="T8" fmla="*/ 200 w 333"/>
              <a:gd name="T9" fmla="*/ 133 h 333"/>
              <a:gd name="T10" fmla="*/ 300 w 333"/>
              <a:gd name="T11" fmla="*/ 133 h 333"/>
              <a:gd name="T12" fmla="*/ 300 w 333"/>
              <a:gd name="T13" fmla="*/ 300 h 333"/>
              <a:gd name="T14" fmla="*/ 231 w 333"/>
              <a:gd name="T15" fmla="*/ 0 h 333"/>
              <a:gd name="T16" fmla="*/ 0 w 333"/>
              <a:gd name="T17" fmla="*/ 0 h 333"/>
              <a:gd name="T18" fmla="*/ 0 w 333"/>
              <a:gd name="T19" fmla="*/ 333 h 333"/>
              <a:gd name="T20" fmla="*/ 333 w 333"/>
              <a:gd name="T21" fmla="*/ 333 h 333"/>
              <a:gd name="T22" fmla="*/ 333 w 333"/>
              <a:gd name="T23" fmla="*/ 104 h 333"/>
              <a:gd name="T24" fmla="*/ 231 w 333"/>
              <a:gd name="T2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3" h="333"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200" y="33"/>
                </a:lnTo>
                <a:lnTo>
                  <a:pt x="200" y="133"/>
                </a:lnTo>
                <a:lnTo>
                  <a:pt x="300" y="133"/>
                </a:lnTo>
                <a:lnTo>
                  <a:pt x="300" y="300"/>
                </a:lnTo>
                <a:close/>
                <a:moveTo>
                  <a:pt x="231" y="0"/>
                </a:moveTo>
                <a:lnTo>
                  <a:pt x="0" y="0"/>
                </a:lnTo>
                <a:lnTo>
                  <a:pt x="0" y="333"/>
                </a:lnTo>
                <a:lnTo>
                  <a:pt x="333" y="333"/>
                </a:lnTo>
                <a:lnTo>
                  <a:pt x="333" y="104"/>
                </a:lnTo>
                <a:lnTo>
                  <a:pt x="23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04">
            <a:extLst>
              <a:ext uri="{FF2B5EF4-FFF2-40B4-BE49-F238E27FC236}">
                <a16:creationId xmlns:a16="http://schemas.microsoft.com/office/drawing/2014/main" id="{8B282DB4-C0B3-4A8A-B8ED-7A591BA33F2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34226" y="1082676"/>
            <a:ext cx="252413" cy="254000"/>
          </a:xfrm>
          <a:custGeom>
            <a:avLst/>
            <a:gdLst>
              <a:gd name="T0" fmla="*/ 67 w 334"/>
              <a:gd name="T1" fmla="*/ 233 h 333"/>
              <a:gd name="T2" fmla="*/ 267 w 334"/>
              <a:gd name="T3" fmla="*/ 233 h 333"/>
              <a:gd name="T4" fmla="*/ 267 w 334"/>
              <a:gd name="T5" fmla="*/ 267 h 333"/>
              <a:gd name="T6" fmla="*/ 67 w 334"/>
              <a:gd name="T7" fmla="*/ 267 h 333"/>
              <a:gd name="T8" fmla="*/ 67 w 334"/>
              <a:gd name="T9" fmla="*/ 233 h 333"/>
              <a:gd name="T10" fmla="*/ 67 w 334"/>
              <a:gd name="T11" fmla="*/ 167 h 333"/>
              <a:gd name="T12" fmla="*/ 267 w 334"/>
              <a:gd name="T13" fmla="*/ 167 h 333"/>
              <a:gd name="T14" fmla="*/ 267 w 334"/>
              <a:gd name="T15" fmla="*/ 200 h 333"/>
              <a:gd name="T16" fmla="*/ 67 w 334"/>
              <a:gd name="T17" fmla="*/ 200 h 333"/>
              <a:gd name="T18" fmla="*/ 67 w 334"/>
              <a:gd name="T19" fmla="*/ 167 h 333"/>
              <a:gd name="T20" fmla="*/ 300 w 334"/>
              <a:gd name="T21" fmla="*/ 300 h 333"/>
              <a:gd name="T22" fmla="*/ 34 w 334"/>
              <a:gd name="T23" fmla="*/ 300 h 333"/>
              <a:gd name="T24" fmla="*/ 34 w 334"/>
              <a:gd name="T25" fmla="*/ 33 h 333"/>
              <a:gd name="T26" fmla="*/ 200 w 334"/>
              <a:gd name="T27" fmla="*/ 33 h 333"/>
              <a:gd name="T28" fmla="*/ 200 w 334"/>
              <a:gd name="T29" fmla="*/ 133 h 333"/>
              <a:gd name="T30" fmla="*/ 300 w 334"/>
              <a:gd name="T31" fmla="*/ 133 h 333"/>
              <a:gd name="T32" fmla="*/ 300 w 334"/>
              <a:gd name="T33" fmla="*/ 300 h 333"/>
              <a:gd name="T34" fmla="*/ 234 w 334"/>
              <a:gd name="T35" fmla="*/ 0 h 333"/>
              <a:gd name="T36" fmla="*/ 0 w 334"/>
              <a:gd name="T37" fmla="*/ 0 h 333"/>
              <a:gd name="T38" fmla="*/ 0 w 334"/>
              <a:gd name="T39" fmla="*/ 35 h 333"/>
              <a:gd name="T40" fmla="*/ 0 w 334"/>
              <a:gd name="T41" fmla="*/ 333 h 333"/>
              <a:gd name="T42" fmla="*/ 334 w 334"/>
              <a:gd name="T43" fmla="*/ 333 h 333"/>
              <a:gd name="T44" fmla="*/ 334 w 334"/>
              <a:gd name="T45" fmla="*/ 102 h 333"/>
              <a:gd name="T46" fmla="*/ 234 w 334"/>
              <a:gd name="T4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4" h="333">
                <a:moveTo>
                  <a:pt x="67" y="233"/>
                </a:moveTo>
                <a:lnTo>
                  <a:pt x="267" y="233"/>
                </a:lnTo>
                <a:lnTo>
                  <a:pt x="267" y="267"/>
                </a:lnTo>
                <a:lnTo>
                  <a:pt x="67" y="267"/>
                </a:lnTo>
                <a:lnTo>
                  <a:pt x="67" y="233"/>
                </a:lnTo>
                <a:close/>
                <a:moveTo>
                  <a:pt x="67" y="167"/>
                </a:moveTo>
                <a:lnTo>
                  <a:pt x="267" y="167"/>
                </a:lnTo>
                <a:lnTo>
                  <a:pt x="267" y="200"/>
                </a:lnTo>
                <a:lnTo>
                  <a:pt x="67" y="200"/>
                </a:lnTo>
                <a:lnTo>
                  <a:pt x="67" y="167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33"/>
                </a:lnTo>
                <a:lnTo>
                  <a:pt x="200" y="33"/>
                </a:lnTo>
                <a:lnTo>
                  <a:pt x="200" y="133"/>
                </a:lnTo>
                <a:lnTo>
                  <a:pt x="300" y="133"/>
                </a:lnTo>
                <a:lnTo>
                  <a:pt x="300" y="300"/>
                </a:lnTo>
                <a:close/>
                <a:moveTo>
                  <a:pt x="234" y="0"/>
                </a:moveTo>
                <a:lnTo>
                  <a:pt x="0" y="0"/>
                </a:lnTo>
                <a:lnTo>
                  <a:pt x="0" y="35"/>
                </a:lnTo>
                <a:lnTo>
                  <a:pt x="0" y="333"/>
                </a:lnTo>
                <a:lnTo>
                  <a:pt x="334" y="333"/>
                </a:lnTo>
                <a:lnTo>
                  <a:pt x="334" y="102"/>
                </a:lnTo>
                <a:lnTo>
                  <a:pt x="23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05">
            <a:extLst>
              <a:ext uri="{FF2B5EF4-FFF2-40B4-BE49-F238E27FC236}">
                <a16:creationId xmlns:a16="http://schemas.microsoft.com/office/drawing/2014/main" id="{9FA3EA91-BBC3-4227-A127-0D2E648A1A0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32576" y="1082676"/>
            <a:ext cx="250825" cy="254000"/>
          </a:xfrm>
          <a:custGeom>
            <a:avLst/>
            <a:gdLst>
              <a:gd name="T0" fmla="*/ 66 w 333"/>
              <a:gd name="T1" fmla="*/ 233 h 333"/>
              <a:gd name="T2" fmla="*/ 266 w 333"/>
              <a:gd name="T3" fmla="*/ 233 h 333"/>
              <a:gd name="T4" fmla="*/ 266 w 333"/>
              <a:gd name="T5" fmla="*/ 267 h 333"/>
              <a:gd name="T6" fmla="*/ 66 w 333"/>
              <a:gd name="T7" fmla="*/ 267 h 333"/>
              <a:gd name="T8" fmla="*/ 66 w 333"/>
              <a:gd name="T9" fmla="*/ 233 h 333"/>
              <a:gd name="T10" fmla="*/ 66 w 333"/>
              <a:gd name="T11" fmla="*/ 167 h 333"/>
              <a:gd name="T12" fmla="*/ 266 w 333"/>
              <a:gd name="T13" fmla="*/ 167 h 333"/>
              <a:gd name="T14" fmla="*/ 266 w 333"/>
              <a:gd name="T15" fmla="*/ 200 h 333"/>
              <a:gd name="T16" fmla="*/ 66 w 333"/>
              <a:gd name="T17" fmla="*/ 200 h 333"/>
              <a:gd name="T18" fmla="*/ 66 w 333"/>
              <a:gd name="T19" fmla="*/ 167 h 333"/>
              <a:gd name="T20" fmla="*/ 166 w 333"/>
              <a:gd name="T21" fmla="*/ 133 h 333"/>
              <a:gd name="T22" fmla="*/ 66 w 333"/>
              <a:gd name="T23" fmla="*/ 133 h 333"/>
              <a:gd name="T24" fmla="*/ 66 w 333"/>
              <a:gd name="T25" fmla="*/ 67 h 333"/>
              <a:gd name="T26" fmla="*/ 166 w 333"/>
              <a:gd name="T27" fmla="*/ 67 h 333"/>
              <a:gd name="T28" fmla="*/ 166 w 333"/>
              <a:gd name="T29" fmla="*/ 133 h 333"/>
              <a:gd name="T30" fmla="*/ 300 w 333"/>
              <a:gd name="T31" fmla="*/ 300 h 333"/>
              <a:gd name="T32" fmla="*/ 33 w 333"/>
              <a:gd name="T33" fmla="*/ 300 h 333"/>
              <a:gd name="T34" fmla="*/ 33 w 333"/>
              <a:gd name="T35" fmla="*/ 33 h 333"/>
              <a:gd name="T36" fmla="*/ 200 w 333"/>
              <a:gd name="T37" fmla="*/ 33 h 333"/>
              <a:gd name="T38" fmla="*/ 200 w 333"/>
              <a:gd name="T39" fmla="*/ 133 h 333"/>
              <a:gd name="T40" fmla="*/ 300 w 333"/>
              <a:gd name="T41" fmla="*/ 133 h 333"/>
              <a:gd name="T42" fmla="*/ 300 w 333"/>
              <a:gd name="T43" fmla="*/ 300 h 333"/>
              <a:gd name="T44" fmla="*/ 233 w 333"/>
              <a:gd name="T45" fmla="*/ 0 h 333"/>
              <a:gd name="T46" fmla="*/ 0 w 333"/>
              <a:gd name="T47" fmla="*/ 0 h 333"/>
              <a:gd name="T48" fmla="*/ 0 w 333"/>
              <a:gd name="T49" fmla="*/ 333 h 333"/>
              <a:gd name="T50" fmla="*/ 333 w 333"/>
              <a:gd name="T51" fmla="*/ 333 h 333"/>
              <a:gd name="T52" fmla="*/ 333 w 333"/>
              <a:gd name="T53" fmla="*/ 102 h 333"/>
              <a:gd name="T54" fmla="*/ 233 w 333"/>
              <a:gd name="T5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3" h="333">
                <a:moveTo>
                  <a:pt x="66" y="233"/>
                </a:moveTo>
                <a:lnTo>
                  <a:pt x="266" y="233"/>
                </a:lnTo>
                <a:lnTo>
                  <a:pt x="266" y="267"/>
                </a:lnTo>
                <a:lnTo>
                  <a:pt x="66" y="267"/>
                </a:lnTo>
                <a:lnTo>
                  <a:pt x="66" y="233"/>
                </a:lnTo>
                <a:close/>
                <a:moveTo>
                  <a:pt x="66" y="167"/>
                </a:moveTo>
                <a:lnTo>
                  <a:pt x="266" y="167"/>
                </a:lnTo>
                <a:lnTo>
                  <a:pt x="266" y="200"/>
                </a:lnTo>
                <a:lnTo>
                  <a:pt x="66" y="200"/>
                </a:lnTo>
                <a:lnTo>
                  <a:pt x="66" y="167"/>
                </a:lnTo>
                <a:close/>
                <a:moveTo>
                  <a:pt x="166" y="133"/>
                </a:moveTo>
                <a:lnTo>
                  <a:pt x="66" y="133"/>
                </a:lnTo>
                <a:lnTo>
                  <a:pt x="66" y="67"/>
                </a:lnTo>
                <a:lnTo>
                  <a:pt x="166" y="67"/>
                </a:lnTo>
                <a:lnTo>
                  <a:pt x="166" y="133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200" y="33"/>
                </a:lnTo>
                <a:lnTo>
                  <a:pt x="200" y="133"/>
                </a:lnTo>
                <a:lnTo>
                  <a:pt x="300" y="133"/>
                </a:lnTo>
                <a:lnTo>
                  <a:pt x="300" y="300"/>
                </a:lnTo>
                <a:close/>
                <a:moveTo>
                  <a:pt x="233" y="0"/>
                </a:moveTo>
                <a:lnTo>
                  <a:pt x="0" y="0"/>
                </a:lnTo>
                <a:lnTo>
                  <a:pt x="0" y="333"/>
                </a:lnTo>
                <a:lnTo>
                  <a:pt x="333" y="333"/>
                </a:lnTo>
                <a:lnTo>
                  <a:pt x="333" y="102"/>
                </a:lnTo>
                <a:lnTo>
                  <a:pt x="2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06">
            <a:extLst>
              <a:ext uri="{FF2B5EF4-FFF2-40B4-BE49-F238E27FC236}">
                <a16:creationId xmlns:a16="http://schemas.microsoft.com/office/drawing/2014/main" id="{4056EEDF-27B2-47B6-BD90-82B916137E6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29338" y="1082676"/>
            <a:ext cx="250825" cy="254000"/>
          </a:xfrm>
          <a:custGeom>
            <a:avLst/>
            <a:gdLst>
              <a:gd name="T0" fmla="*/ 67 w 333"/>
              <a:gd name="T1" fmla="*/ 67 h 333"/>
              <a:gd name="T2" fmla="*/ 167 w 333"/>
              <a:gd name="T3" fmla="*/ 67 h 333"/>
              <a:gd name="T4" fmla="*/ 167 w 333"/>
              <a:gd name="T5" fmla="*/ 133 h 333"/>
              <a:gd name="T6" fmla="*/ 67 w 333"/>
              <a:gd name="T7" fmla="*/ 133 h 333"/>
              <a:gd name="T8" fmla="*/ 67 w 333"/>
              <a:gd name="T9" fmla="*/ 67 h 333"/>
              <a:gd name="T10" fmla="*/ 300 w 333"/>
              <a:gd name="T11" fmla="*/ 300 h 333"/>
              <a:gd name="T12" fmla="*/ 33 w 333"/>
              <a:gd name="T13" fmla="*/ 300 h 333"/>
              <a:gd name="T14" fmla="*/ 33 w 333"/>
              <a:gd name="T15" fmla="*/ 33 h 333"/>
              <a:gd name="T16" fmla="*/ 200 w 333"/>
              <a:gd name="T17" fmla="*/ 33 h 333"/>
              <a:gd name="T18" fmla="*/ 200 w 333"/>
              <a:gd name="T19" fmla="*/ 133 h 333"/>
              <a:gd name="T20" fmla="*/ 300 w 333"/>
              <a:gd name="T21" fmla="*/ 133 h 333"/>
              <a:gd name="T22" fmla="*/ 300 w 333"/>
              <a:gd name="T23" fmla="*/ 300 h 333"/>
              <a:gd name="T24" fmla="*/ 233 w 333"/>
              <a:gd name="T25" fmla="*/ 0 h 333"/>
              <a:gd name="T26" fmla="*/ 0 w 333"/>
              <a:gd name="T27" fmla="*/ 0 h 333"/>
              <a:gd name="T28" fmla="*/ 0 w 333"/>
              <a:gd name="T29" fmla="*/ 333 h 333"/>
              <a:gd name="T30" fmla="*/ 333 w 333"/>
              <a:gd name="T31" fmla="*/ 333 h 333"/>
              <a:gd name="T32" fmla="*/ 333 w 333"/>
              <a:gd name="T33" fmla="*/ 102 h 333"/>
              <a:gd name="T34" fmla="*/ 233 w 333"/>
              <a:gd name="T3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3" h="333">
                <a:moveTo>
                  <a:pt x="67" y="67"/>
                </a:moveTo>
                <a:lnTo>
                  <a:pt x="167" y="67"/>
                </a:lnTo>
                <a:lnTo>
                  <a:pt x="167" y="133"/>
                </a:lnTo>
                <a:lnTo>
                  <a:pt x="67" y="133"/>
                </a:lnTo>
                <a:lnTo>
                  <a:pt x="67" y="67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200" y="33"/>
                </a:lnTo>
                <a:lnTo>
                  <a:pt x="200" y="133"/>
                </a:lnTo>
                <a:lnTo>
                  <a:pt x="300" y="133"/>
                </a:lnTo>
                <a:lnTo>
                  <a:pt x="300" y="300"/>
                </a:lnTo>
                <a:close/>
                <a:moveTo>
                  <a:pt x="233" y="0"/>
                </a:moveTo>
                <a:lnTo>
                  <a:pt x="0" y="0"/>
                </a:lnTo>
                <a:lnTo>
                  <a:pt x="0" y="333"/>
                </a:lnTo>
                <a:lnTo>
                  <a:pt x="333" y="333"/>
                </a:lnTo>
                <a:lnTo>
                  <a:pt x="333" y="102"/>
                </a:lnTo>
                <a:lnTo>
                  <a:pt x="2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07">
            <a:extLst>
              <a:ext uri="{FF2B5EF4-FFF2-40B4-BE49-F238E27FC236}">
                <a16:creationId xmlns:a16="http://schemas.microsoft.com/office/drawing/2014/main" id="{46990BD1-40E9-4662-A4A2-12280A5A5F2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29901" y="576263"/>
            <a:ext cx="276225" cy="279400"/>
          </a:xfrm>
          <a:custGeom>
            <a:avLst/>
            <a:gdLst>
              <a:gd name="T0" fmla="*/ 266 w 366"/>
              <a:gd name="T1" fmla="*/ 0 h 367"/>
              <a:gd name="T2" fmla="*/ 33 w 366"/>
              <a:gd name="T3" fmla="*/ 0 h 367"/>
              <a:gd name="T4" fmla="*/ 33 w 366"/>
              <a:gd name="T5" fmla="*/ 234 h 367"/>
              <a:gd name="T6" fmla="*/ 66 w 366"/>
              <a:gd name="T7" fmla="*/ 234 h 367"/>
              <a:gd name="T8" fmla="*/ 66 w 366"/>
              <a:gd name="T9" fmla="*/ 34 h 367"/>
              <a:gd name="T10" fmla="*/ 233 w 366"/>
              <a:gd name="T11" fmla="*/ 34 h 367"/>
              <a:gd name="T12" fmla="*/ 233 w 366"/>
              <a:gd name="T13" fmla="*/ 134 h 367"/>
              <a:gd name="T14" fmla="*/ 333 w 366"/>
              <a:gd name="T15" fmla="*/ 134 h 367"/>
              <a:gd name="T16" fmla="*/ 333 w 366"/>
              <a:gd name="T17" fmla="*/ 300 h 367"/>
              <a:gd name="T18" fmla="*/ 133 w 366"/>
              <a:gd name="T19" fmla="*/ 300 h 367"/>
              <a:gd name="T20" fmla="*/ 133 w 366"/>
              <a:gd name="T21" fmla="*/ 334 h 367"/>
              <a:gd name="T22" fmla="*/ 366 w 366"/>
              <a:gd name="T23" fmla="*/ 334 h 367"/>
              <a:gd name="T24" fmla="*/ 366 w 366"/>
              <a:gd name="T25" fmla="*/ 102 h 367"/>
              <a:gd name="T26" fmla="*/ 266 w 366"/>
              <a:gd name="T27" fmla="*/ 0 h 367"/>
              <a:gd name="T28" fmla="*/ 66 w 366"/>
              <a:gd name="T29" fmla="*/ 300 h 367"/>
              <a:gd name="T30" fmla="*/ 100 w 366"/>
              <a:gd name="T31" fmla="*/ 300 h 367"/>
              <a:gd name="T32" fmla="*/ 100 w 366"/>
              <a:gd name="T33" fmla="*/ 334 h 367"/>
              <a:gd name="T34" fmla="*/ 66 w 366"/>
              <a:gd name="T35" fmla="*/ 334 h 367"/>
              <a:gd name="T36" fmla="*/ 66 w 366"/>
              <a:gd name="T37" fmla="*/ 367 h 367"/>
              <a:gd name="T38" fmla="*/ 33 w 366"/>
              <a:gd name="T39" fmla="*/ 367 h 367"/>
              <a:gd name="T40" fmla="*/ 33 w 366"/>
              <a:gd name="T41" fmla="*/ 334 h 367"/>
              <a:gd name="T42" fmla="*/ 0 w 366"/>
              <a:gd name="T43" fmla="*/ 334 h 367"/>
              <a:gd name="T44" fmla="*/ 0 w 366"/>
              <a:gd name="T45" fmla="*/ 300 h 367"/>
              <a:gd name="T46" fmla="*/ 33 w 366"/>
              <a:gd name="T47" fmla="*/ 300 h 367"/>
              <a:gd name="T48" fmla="*/ 33 w 366"/>
              <a:gd name="T49" fmla="*/ 267 h 367"/>
              <a:gd name="T50" fmla="*/ 66 w 366"/>
              <a:gd name="T51" fmla="*/ 267 h 367"/>
              <a:gd name="T52" fmla="*/ 66 w 366"/>
              <a:gd name="T53" fmla="*/ 300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66" h="367">
                <a:moveTo>
                  <a:pt x="266" y="0"/>
                </a:moveTo>
                <a:lnTo>
                  <a:pt x="33" y="0"/>
                </a:lnTo>
                <a:lnTo>
                  <a:pt x="33" y="234"/>
                </a:lnTo>
                <a:lnTo>
                  <a:pt x="66" y="234"/>
                </a:lnTo>
                <a:lnTo>
                  <a:pt x="66" y="34"/>
                </a:lnTo>
                <a:lnTo>
                  <a:pt x="233" y="34"/>
                </a:lnTo>
                <a:lnTo>
                  <a:pt x="233" y="134"/>
                </a:lnTo>
                <a:lnTo>
                  <a:pt x="333" y="134"/>
                </a:lnTo>
                <a:lnTo>
                  <a:pt x="333" y="300"/>
                </a:lnTo>
                <a:lnTo>
                  <a:pt x="133" y="300"/>
                </a:lnTo>
                <a:lnTo>
                  <a:pt x="133" y="334"/>
                </a:lnTo>
                <a:lnTo>
                  <a:pt x="366" y="334"/>
                </a:lnTo>
                <a:lnTo>
                  <a:pt x="366" y="102"/>
                </a:lnTo>
                <a:lnTo>
                  <a:pt x="266" y="0"/>
                </a:lnTo>
                <a:close/>
                <a:moveTo>
                  <a:pt x="66" y="300"/>
                </a:moveTo>
                <a:lnTo>
                  <a:pt x="100" y="300"/>
                </a:lnTo>
                <a:lnTo>
                  <a:pt x="100" y="334"/>
                </a:lnTo>
                <a:lnTo>
                  <a:pt x="66" y="334"/>
                </a:lnTo>
                <a:lnTo>
                  <a:pt x="66" y="367"/>
                </a:lnTo>
                <a:lnTo>
                  <a:pt x="33" y="367"/>
                </a:lnTo>
                <a:lnTo>
                  <a:pt x="33" y="334"/>
                </a:lnTo>
                <a:lnTo>
                  <a:pt x="0" y="334"/>
                </a:lnTo>
                <a:lnTo>
                  <a:pt x="0" y="300"/>
                </a:lnTo>
                <a:lnTo>
                  <a:pt x="33" y="300"/>
                </a:lnTo>
                <a:lnTo>
                  <a:pt x="33" y="267"/>
                </a:lnTo>
                <a:lnTo>
                  <a:pt x="66" y="267"/>
                </a:lnTo>
                <a:lnTo>
                  <a:pt x="66" y="3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08">
            <a:extLst>
              <a:ext uri="{FF2B5EF4-FFF2-40B4-BE49-F238E27FC236}">
                <a16:creationId xmlns:a16="http://schemas.microsoft.com/office/drawing/2014/main" id="{E827D3F7-27C4-4971-934C-5A2B3825561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126663" y="576263"/>
            <a:ext cx="277813" cy="254000"/>
          </a:xfrm>
          <a:custGeom>
            <a:avLst/>
            <a:gdLst>
              <a:gd name="T0" fmla="*/ 267 w 367"/>
              <a:gd name="T1" fmla="*/ 0 h 334"/>
              <a:gd name="T2" fmla="*/ 33 w 367"/>
              <a:gd name="T3" fmla="*/ 0 h 334"/>
              <a:gd name="T4" fmla="*/ 33 w 367"/>
              <a:gd name="T5" fmla="*/ 267 h 334"/>
              <a:gd name="T6" fmla="*/ 67 w 367"/>
              <a:gd name="T7" fmla="*/ 267 h 334"/>
              <a:gd name="T8" fmla="*/ 67 w 367"/>
              <a:gd name="T9" fmla="*/ 34 h 334"/>
              <a:gd name="T10" fmla="*/ 233 w 367"/>
              <a:gd name="T11" fmla="*/ 34 h 334"/>
              <a:gd name="T12" fmla="*/ 233 w 367"/>
              <a:gd name="T13" fmla="*/ 134 h 334"/>
              <a:gd name="T14" fmla="*/ 333 w 367"/>
              <a:gd name="T15" fmla="*/ 134 h 334"/>
              <a:gd name="T16" fmla="*/ 333 w 367"/>
              <a:gd name="T17" fmla="*/ 300 h 334"/>
              <a:gd name="T18" fmla="*/ 133 w 367"/>
              <a:gd name="T19" fmla="*/ 300 h 334"/>
              <a:gd name="T20" fmla="*/ 133 w 367"/>
              <a:gd name="T21" fmla="*/ 334 h 334"/>
              <a:gd name="T22" fmla="*/ 367 w 367"/>
              <a:gd name="T23" fmla="*/ 334 h 334"/>
              <a:gd name="T24" fmla="*/ 367 w 367"/>
              <a:gd name="T25" fmla="*/ 102 h 334"/>
              <a:gd name="T26" fmla="*/ 267 w 367"/>
              <a:gd name="T27" fmla="*/ 0 h 334"/>
              <a:gd name="T28" fmla="*/ 0 w 367"/>
              <a:gd name="T29" fmla="*/ 300 h 334"/>
              <a:gd name="T30" fmla="*/ 100 w 367"/>
              <a:gd name="T31" fmla="*/ 300 h 334"/>
              <a:gd name="T32" fmla="*/ 100 w 367"/>
              <a:gd name="T33" fmla="*/ 334 h 334"/>
              <a:gd name="T34" fmla="*/ 0 w 367"/>
              <a:gd name="T35" fmla="*/ 334 h 334"/>
              <a:gd name="T36" fmla="*/ 0 w 367"/>
              <a:gd name="T37" fmla="*/ 3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7" h="334">
                <a:moveTo>
                  <a:pt x="267" y="0"/>
                </a:moveTo>
                <a:lnTo>
                  <a:pt x="33" y="0"/>
                </a:lnTo>
                <a:lnTo>
                  <a:pt x="33" y="267"/>
                </a:lnTo>
                <a:lnTo>
                  <a:pt x="67" y="267"/>
                </a:lnTo>
                <a:lnTo>
                  <a:pt x="67" y="34"/>
                </a:lnTo>
                <a:lnTo>
                  <a:pt x="233" y="34"/>
                </a:lnTo>
                <a:lnTo>
                  <a:pt x="233" y="134"/>
                </a:lnTo>
                <a:lnTo>
                  <a:pt x="333" y="134"/>
                </a:lnTo>
                <a:lnTo>
                  <a:pt x="333" y="300"/>
                </a:lnTo>
                <a:lnTo>
                  <a:pt x="133" y="300"/>
                </a:lnTo>
                <a:lnTo>
                  <a:pt x="133" y="334"/>
                </a:lnTo>
                <a:lnTo>
                  <a:pt x="367" y="334"/>
                </a:lnTo>
                <a:lnTo>
                  <a:pt x="367" y="102"/>
                </a:lnTo>
                <a:lnTo>
                  <a:pt x="267" y="0"/>
                </a:lnTo>
                <a:close/>
                <a:moveTo>
                  <a:pt x="0" y="300"/>
                </a:moveTo>
                <a:lnTo>
                  <a:pt x="100" y="300"/>
                </a:lnTo>
                <a:lnTo>
                  <a:pt x="100" y="334"/>
                </a:lnTo>
                <a:lnTo>
                  <a:pt x="0" y="334"/>
                </a:lnTo>
                <a:lnTo>
                  <a:pt x="0" y="3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09">
            <a:extLst>
              <a:ext uri="{FF2B5EF4-FFF2-40B4-BE49-F238E27FC236}">
                <a16:creationId xmlns:a16="http://schemas.microsoft.com/office/drawing/2014/main" id="{BB73820A-07AE-47C4-9FB4-BCC1750C6D2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612313" y="576263"/>
            <a:ext cx="288925" cy="279400"/>
          </a:xfrm>
          <a:custGeom>
            <a:avLst/>
            <a:gdLst>
              <a:gd name="T0" fmla="*/ 281 w 383"/>
              <a:gd name="T1" fmla="*/ 0 h 368"/>
              <a:gd name="T2" fmla="*/ 50 w 383"/>
              <a:gd name="T3" fmla="*/ 0 h 368"/>
              <a:gd name="T4" fmla="*/ 50 w 383"/>
              <a:gd name="T5" fmla="*/ 234 h 368"/>
              <a:gd name="T6" fmla="*/ 83 w 383"/>
              <a:gd name="T7" fmla="*/ 234 h 368"/>
              <a:gd name="T8" fmla="*/ 83 w 383"/>
              <a:gd name="T9" fmla="*/ 34 h 368"/>
              <a:gd name="T10" fmla="*/ 250 w 383"/>
              <a:gd name="T11" fmla="*/ 34 h 368"/>
              <a:gd name="T12" fmla="*/ 250 w 383"/>
              <a:gd name="T13" fmla="*/ 134 h 368"/>
              <a:gd name="T14" fmla="*/ 350 w 383"/>
              <a:gd name="T15" fmla="*/ 134 h 368"/>
              <a:gd name="T16" fmla="*/ 350 w 383"/>
              <a:gd name="T17" fmla="*/ 300 h 368"/>
              <a:gd name="T18" fmla="*/ 150 w 383"/>
              <a:gd name="T19" fmla="*/ 300 h 368"/>
              <a:gd name="T20" fmla="*/ 150 w 383"/>
              <a:gd name="T21" fmla="*/ 334 h 368"/>
              <a:gd name="T22" fmla="*/ 383 w 383"/>
              <a:gd name="T23" fmla="*/ 334 h 368"/>
              <a:gd name="T24" fmla="*/ 383 w 383"/>
              <a:gd name="T25" fmla="*/ 102 h 368"/>
              <a:gd name="T26" fmla="*/ 281 w 383"/>
              <a:gd name="T27" fmla="*/ 0 h 368"/>
              <a:gd name="T28" fmla="*/ 104 w 383"/>
              <a:gd name="T29" fmla="*/ 263 h 368"/>
              <a:gd name="T30" fmla="*/ 128 w 383"/>
              <a:gd name="T31" fmla="*/ 286 h 368"/>
              <a:gd name="T32" fmla="*/ 46 w 383"/>
              <a:gd name="T33" fmla="*/ 368 h 368"/>
              <a:gd name="T34" fmla="*/ 45 w 383"/>
              <a:gd name="T35" fmla="*/ 366 h 368"/>
              <a:gd name="T36" fmla="*/ 45 w 383"/>
              <a:gd name="T37" fmla="*/ 366 h 368"/>
              <a:gd name="T38" fmla="*/ 0 w 383"/>
              <a:gd name="T39" fmla="*/ 321 h 368"/>
              <a:gd name="T40" fmla="*/ 23 w 383"/>
              <a:gd name="T41" fmla="*/ 297 h 368"/>
              <a:gd name="T42" fmla="*/ 46 w 383"/>
              <a:gd name="T43" fmla="*/ 321 h 368"/>
              <a:gd name="T44" fmla="*/ 104 w 383"/>
              <a:gd name="T45" fmla="*/ 263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83" h="368">
                <a:moveTo>
                  <a:pt x="281" y="0"/>
                </a:moveTo>
                <a:lnTo>
                  <a:pt x="50" y="0"/>
                </a:lnTo>
                <a:lnTo>
                  <a:pt x="50" y="234"/>
                </a:lnTo>
                <a:lnTo>
                  <a:pt x="83" y="234"/>
                </a:lnTo>
                <a:lnTo>
                  <a:pt x="83" y="34"/>
                </a:lnTo>
                <a:lnTo>
                  <a:pt x="250" y="34"/>
                </a:lnTo>
                <a:lnTo>
                  <a:pt x="250" y="134"/>
                </a:lnTo>
                <a:lnTo>
                  <a:pt x="350" y="134"/>
                </a:lnTo>
                <a:lnTo>
                  <a:pt x="350" y="300"/>
                </a:lnTo>
                <a:lnTo>
                  <a:pt x="150" y="300"/>
                </a:lnTo>
                <a:lnTo>
                  <a:pt x="150" y="334"/>
                </a:lnTo>
                <a:lnTo>
                  <a:pt x="383" y="334"/>
                </a:lnTo>
                <a:lnTo>
                  <a:pt x="383" y="102"/>
                </a:lnTo>
                <a:lnTo>
                  <a:pt x="281" y="0"/>
                </a:lnTo>
                <a:close/>
                <a:moveTo>
                  <a:pt x="104" y="263"/>
                </a:moveTo>
                <a:lnTo>
                  <a:pt x="128" y="286"/>
                </a:lnTo>
                <a:lnTo>
                  <a:pt x="46" y="368"/>
                </a:lnTo>
                <a:lnTo>
                  <a:pt x="45" y="366"/>
                </a:lnTo>
                <a:lnTo>
                  <a:pt x="45" y="366"/>
                </a:lnTo>
                <a:lnTo>
                  <a:pt x="0" y="321"/>
                </a:lnTo>
                <a:lnTo>
                  <a:pt x="23" y="297"/>
                </a:lnTo>
                <a:lnTo>
                  <a:pt x="46" y="321"/>
                </a:lnTo>
                <a:lnTo>
                  <a:pt x="104" y="2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10">
            <a:extLst>
              <a:ext uri="{FF2B5EF4-FFF2-40B4-BE49-F238E27FC236}">
                <a16:creationId xmlns:a16="http://schemas.microsoft.com/office/drawing/2014/main" id="{8C92BC3F-6B71-4F6C-BD2D-AFC26FD5BA6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21776" y="576263"/>
            <a:ext cx="276225" cy="277813"/>
          </a:xfrm>
          <a:custGeom>
            <a:avLst/>
            <a:gdLst>
              <a:gd name="T0" fmla="*/ 263 w 366"/>
              <a:gd name="T1" fmla="*/ 0 h 366"/>
              <a:gd name="T2" fmla="*/ 33 w 366"/>
              <a:gd name="T3" fmla="*/ 0 h 366"/>
              <a:gd name="T4" fmla="*/ 33 w 366"/>
              <a:gd name="T5" fmla="*/ 35 h 366"/>
              <a:gd name="T6" fmla="*/ 33 w 366"/>
              <a:gd name="T7" fmla="*/ 234 h 366"/>
              <a:gd name="T8" fmla="*/ 66 w 366"/>
              <a:gd name="T9" fmla="*/ 234 h 366"/>
              <a:gd name="T10" fmla="*/ 66 w 366"/>
              <a:gd name="T11" fmla="*/ 34 h 366"/>
              <a:gd name="T12" fmla="*/ 233 w 366"/>
              <a:gd name="T13" fmla="*/ 34 h 366"/>
              <a:gd name="T14" fmla="*/ 233 w 366"/>
              <a:gd name="T15" fmla="*/ 134 h 366"/>
              <a:gd name="T16" fmla="*/ 333 w 366"/>
              <a:gd name="T17" fmla="*/ 134 h 366"/>
              <a:gd name="T18" fmla="*/ 333 w 366"/>
              <a:gd name="T19" fmla="*/ 300 h 366"/>
              <a:gd name="T20" fmla="*/ 133 w 366"/>
              <a:gd name="T21" fmla="*/ 300 h 366"/>
              <a:gd name="T22" fmla="*/ 133 w 366"/>
              <a:gd name="T23" fmla="*/ 334 h 366"/>
              <a:gd name="T24" fmla="*/ 366 w 366"/>
              <a:gd name="T25" fmla="*/ 334 h 366"/>
              <a:gd name="T26" fmla="*/ 366 w 366"/>
              <a:gd name="T27" fmla="*/ 102 h 366"/>
              <a:gd name="T28" fmla="*/ 263 w 366"/>
              <a:gd name="T29" fmla="*/ 0 h 366"/>
              <a:gd name="T30" fmla="*/ 94 w 366"/>
              <a:gd name="T31" fmla="*/ 296 h 366"/>
              <a:gd name="T32" fmla="*/ 70 w 366"/>
              <a:gd name="T33" fmla="*/ 319 h 366"/>
              <a:gd name="T34" fmla="*/ 94 w 366"/>
              <a:gd name="T35" fmla="*/ 343 h 366"/>
              <a:gd name="T36" fmla="*/ 70 w 366"/>
              <a:gd name="T37" fmla="*/ 366 h 366"/>
              <a:gd name="T38" fmla="*/ 47 w 366"/>
              <a:gd name="T39" fmla="*/ 343 h 366"/>
              <a:gd name="T40" fmla="*/ 23 w 366"/>
              <a:gd name="T41" fmla="*/ 366 h 366"/>
              <a:gd name="T42" fmla="*/ 0 w 366"/>
              <a:gd name="T43" fmla="*/ 343 h 366"/>
              <a:gd name="T44" fmla="*/ 23 w 366"/>
              <a:gd name="T45" fmla="*/ 319 h 366"/>
              <a:gd name="T46" fmla="*/ 0 w 366"/>
              <a:gd name="T47" fmla="*/ 296 h 366"/>
              <a:gd name="T48" fmla="*/ 23 w 366"/>
              <a:gd name="T49" fmla="*/ 272 h 366"/>
              <a:gd name="T50" fmla="*/ 47 w 366"/>
              <a:gd name="T51" fmla="*/ 296 h 366"/>
              <a:gd name="T52" fmla="*/ 70 w 366"/>
              <a:gd name="T53" fmla="*/ 272 h 366"/>
              <a:gd name="T54" fmla="*/ 94 w 366"/>
              <a:gd name="T55" fmla="*/ 296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66" h="366">
                <a:moveTo>
                  <a:pt x="263" y="0"/>
                </a:moveTo>
                <a:lnTo>
                  <a:pt x="33" y="0"/>
                </a:lnTo>
                <a:lnTo>
                  <a:pt x="33" y="35"/>
                </a:lnTo>
                <a:lnTo>
                  <a:pt x="33" y="234"/>
                </a:lnTo>
                <a:lnTo>
                  <a:pt x="66" y="234"/>
                </a:lnTo>
                <a:lnTo>
                  <a:pt x="66" y="34"/>
                </a:lnTo>
                <a:lnTo>
                  <a:pt x="233" y="34"/>
                </a:lnTo>
                <a:lnTo>
                  <a:pt x="233" y="134"/>
                </a:lnTo>
                <a:lnTo>
                  <a:pt x="333" y="134"/>
                </a:lnTo>
                <a:lnTo>
                  <a:pt x="333" y="300"/>
                </a:lnTo>
                <a:lnTo>
                  <a:pt x="133" y="300"/>
                </a:lnTo>
                <a:lnTo>
                  <a:pt x="133" y="334"/>
                </a:lnTo>
                <a:lnTo>
                  <a:pt x="366" y="334"/>
                </a:lnTo>
                <a:lnTo>
                  <a:pt x="366" y="102"/>
                </a:lnTo>
                <a:lnTo>
                  <a:pt x="263" y="0"/>
                </a:lnTo>
                <a:close/>
                <a:moveTo>
                  <a:pt x="94" y="296"/>
                </a:moveTo>
                <a:lnTo>
                  <a:pt x="70" y="319"/>
                </a:lnTo>
                <a:lnTo>
                  <a:pt x="94" y="343"/>
                </a:lnTo>
                <a:lnTo>
                  <a:pt x="70" y="366"/>
                </a:lnTo>
                <a:lnTo>
                  <a:pt x="47" y="343"/>
                </a:lnTo>
                <a:lnTo>
                  <a:pt x="23" y="366"/>
                </a:lnTo>
                <a:lnTo>
                  <a:pt x="0" y="343"/>
                </a:lnTo>
                <a:lnTo>
                  <a:pt x="23" y="319"/>
                </a:lnTo>
                <a:lnTo>
                  <a:pt x="0" y="296"/>
                </a:lnTo>
                <a:lnTo>
                  <a:pt x="23" y="272"/>
                </a:lnTo>
                <a:lnTo>
                  <a:pt x="47" y="296"/>
                </a:lnTo>
                <a:lnTo>
                  <a:pt x="70" y="272"/>
                </a:lnTo>
                <a:lnTo>
                  <a:pt x="94" y="29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11">
            <a:extLst>
              <a:ext uri="{FF2B5EF4-FFF2-40B4-BE49-F238E27FC236}">
                <a16:creationId xmlns:a16="http://schemas.microsoft.com/office/drawing/2014/main" id="{40C6E060-39F8-49A1-90A8-E7F7BEF5CD6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43938" y="576263"/>
            <a:ext cx="250825" cy="254000"/>
          </a:xfrm>
          <a:custGeom>
            <a:avLst/>
            <a:gdLst>
              <a:gd name="T0" fmla="*/ 196 w 334"/>
              <a:gd name="T1" fmla="*/ 178 h 334"/>
              <a:gd name="T2" fmla="*/ 196 w 334"/>
              <a:gd name="T3" fmla="*/ 193 h 334"/>
              <a:gd name="T4" fmla="*/ 130 w 334"/>
              <a:gd name="T5" fmla="*/ 234 h 334"/>
              <a:gd name="T6" fmla="*/ 117 w 334"/>
              <a:gd name="T7" fmla="*/ 227 h 334"/>
              <a:gd name="T8" fmla="*/ 117 w 334"/>
              <a:gd name="T9" fmla="*/ 144 h 334"/>
              <a:gd name="T10" fmla="*/ 130 w 334"/>
              <a:gd name="T11" fmla="*/ 137 h 334"/>
              <a:gd name="T12" fmla="*/ 196 w 334"/>
              <a:gd name="T13" fmla="*/ 178 h 334"/>
              <a:gd name="T14" fmla="*/ 300 w 334"/>
              <a:gd name="T15" fmla="*/ 300 h 334"/>
              <a:gd name="T16" fmla="*/ 34 w 334"/>
              <a:gd name="T17" fmla="*/ 300 h 334"/>
              <a:gd name="T18" fmla="*/ 34 w 334"/>
              <a:gd name="T19" fmla="*/ 34 h 334"/>
              <a:gd name="T20" fmla="*/ 200 w 334"/>
              <a:gd name="T21" fmla="*/ 34 h 334"/>
              <a:gd name="T22" fmla="*/ 200 w 334"/>
              <a:gd name="T23" fmla="*/ 134 h 334"/>
              <a:gd name="T24" fmla="*/ 300 w 334"/>
              <a:gd name="T25" fmla="*/ 134 h 334"/>
              <a:gd name="T26" fmla="*/ 300 w 334"/>
              <a:gd name="T27" fmla="*/ 300 h 334"/>
              <a:gd name="T28" fmla="*/ 234 w 334"/>
              <a:gd name="T29" fmla="*/ 0 h 334"/>
              <a:gd name="T30" fmla="*/ 0 w 334"/>
              <a:gd name="T31" fmla="*/ 0 h 334"/>
              <a:gd name="T32" fmla="*/ 0 w 334"/>
              <a:gd name="T33" fmla="*/ 334 h 334"/>
              <a:gd name="T34" fmla="*/ 334 w 334"/>
              <a:gd name="T35" fmla="*/ 334 h 334"/>
              <a:gd name="T36" fmla="*/ 334 w 334"/>
              <a:gd name="T37" fmla="*/ 102 h 334"/>
              <a:gd name="T38" fmla="*/ 234 w 334"/>
              <a:gd name="T3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4" h="334">
                <a:moveTo>
                  <a:pt x="196" y="178"/>
                </a:moveTo>
                <a:cubicBezTo>
                  <a:pt x="202" y="182"/>
                  <a:pt x="202" y="189"/>
                  <a:pt x="196" y="193"/>
                </a:cubicBezTo>
                <a:lnTo>
                  <a:pt x="130" y="234"/>
                </a:lnTo>
                <a:cubicBezTo>
                  <a:pt x="124" y="238"/>
                  <a:pt x="117" y="234"/>
                  <a:pt x="117" y="227"/>
                </a:cubicBezTo>
                <a:lnTo>
                  <a:pt x="117" y="144"/>
                </a:lnTo>
                <a:cubicBezTo>
                  <a:pt x="117" y="137"/>
                  <a:pt x="124" y="133"/>
                  <a:pt x="130" y="137"/>
                </a:cubicBezTo>
                <a:lnTo>
                  <a:pt x="196" y="178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34"/>
                </a:lnTo>
                <a:lnTo>
                  <a:pt x="200" y="34"/>
                </a:lnTo>
                <a:lnTo>
                  <a:pt x="200" y="134"/>
                </a:lnTo>
                <a:lnTo>
                  <a:pt x="300" y="134"/>
                </a:lnTo>
                <a:lnTo>
                  <a:pt x="300" y="300"/>
                </a:lnTo>
                <a:close/>
                <a:moveTo>
                  <a:pt x="234" y="0"/>
                </a:moveTo>
                <a:lnTo>
                  <a:pt x="0" y="0"/>
                </a:lnTo>
                <a:lnTo>
                  <a:pt x="0" y="334"/>
                </a:lnTo>
                <a:lnTo>
                  <a:pt x="334" y="334"/>
                </a:lnTo>
                <a:lnTo>
                  <a:pt x="334" y="102"/>
                </a:lnTo>
                <a:lnTo>
                  <a:pt x="23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12">
            <a:extLst>
              <a:ext uri="{FF2B5EF4-FFF2-40B4-BE49-F238E27FC236}">
                <a16:creationId xmlns:a16="http://schemas.microsoft.com/office/drawing/2014/main" id="{CB3A60EA-339F-4C97-92D5-15FC2BA4232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40701" y="576263"/>
            <a:ext cx="250825" cy="254000"/>
          </a:xfrm>
          <a:custGeom>
            <a:avLst/>
            <a:gdLst>
              <a:gd name="T0" fmla="*/ 200 w 333"/>
              <a:gd name="T1" fmla="*/ 169 h 334"/>
              <a:gd name="T2" fmla="*/ 216 w 333"/>
              <a:gd name="T3" fmla="*/ 152 h 334"/>
              <a:gd name="T4" fmla="*/ 233 w 333"/>
              <a:gd name="T5" fmla="*/ 169 h 334"/>
              <a:gd name="T6" fmla="*/ 216 w 333"/>
              <a:gd name="T7" fmla="*/ 186 h 334"/>
              <a:gd name="T8" fmla="*/ 200 w 333"/>
              <a:gd name="T9" fmla="*/ 169 h 334"/>
              <a:gd name="T10" fmla="*/ 212 w 333"/>
              <a:gd name="T11" fmla="*/ 218 h 334"/>
              <a:gd name="T12" fmla="*/ 266 w 333"/>
              <a:gd name="T13" fmla="*/ 284 h 334"/>
              <a:gd name="T14" fmla="*/ 66 w 333"/>
              <a:gd name="T15" fmla="*/ 284 h 334"/>
              <a:gd name="T16" fmla="*/ 142 w 333"/>
              <a:gd name="T17" fmla="*/ 185 h 334"/>
              <a:gd name="T18" fmla="*/ 189 w 333"/>
              <a:gd name="T19" fmla="*/ 252 h 334"/>
              <a:gd name="T20" fmla="*/ 212 w 333"/>
              <a:gd name="T21" fmla="*/ 218 h 334"/>
              <a:gd name="T22" fmla="*/ 300 w 333"/>
              <a:gd name="T23" fmla="*/ 300 h 334"/>
              <a:gd name="T24" fmla="*/ 33 w 333"/>
              <a:gd name="T25" fmla="*/ 300 h 334"/>
              <a:gd name="T26" fmla="*/ 33 w 333"/>
              <a:gd name="T27" fmla="*/ 34 h 334"/>
              <a:gd name="T28" fmla="*/ 200 w 333"/>
              <a:gd name="T29" fmla="*/ 34 h 334"/>
              <a:gd name="T30" fmla="*/ 200 w 333"/>
              <a:gd name="T31" fmla="*/ 134 h 334"/>
              <a:gd name="T32" fmla="*/ 300 w 333"/>
              <a:gd name="T33" fmla="*/ 134 h 334"/>
              <a:gd name="T34" fmla="*/ 300 w 333"/>
              <a:gd name="T35" fmla="*/ 300 h 334"/>
              <a:gd name="T36" fmla="*/ 233 w 333"/>
              <a:gd name="T37" fmla="*/ 0 h 334"/>
              <a:gd name="T38" fmla="*/ 0 w 333"/>
              <a:gd name="T39" fmla="*/ 0 h 334"/>
              <a:gd name="T40" fmla="*/ 0 w 333"/>
              <a:gd name="T41" fmla="*/ 334 h 334"/>
              <a:gd name="T42" fmla="*/ 33 w 333"/>
              <a:gd name="T43" fmla="*/ 334 h 334"/>
              <a:gd name="T44" fmla="*/ 300 w 333"/>
              <a:gd name="T45" fmla="*/ 334 h 334"/>
              <a:gd name="T46" fmla="*/ 333 w 333"/>
              <a:gd name="T47" fmla="*/ 334 h 334"/>
              <a:gd name="T48" fmla="*/ 333 w 333"/>
              <a:gd name="T49" fmla="*/ 102 h 334"/>
              <a:gd name="T50" fmla="*/ 233 w 333"/>
              <a:gd name="T51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3" h="334">
                <a:moveTo>
                  <a:pt x="200" y="169"/>
                </a:moveTo>
                <a:cubicBezTo>
                  <a:pt x="200" y="160"/>
                  <a:pt x="207" y="152"/>
                  <a:pt x="216" y="152"/>
                </a:cubicBezTo>
                <a:cubicBezTo>
                  <a:pt x="225" y="152"/>
                  <a:pt x="233" y="160"/>
                  <a:pt x="233" y="169"/>
                </a:cubicBezTo>
                <a:cubicBezTo>
                  <a:pt x="233" y="178"/>
                  <a:pt x="225" y="186"/>
                  <a:pt x="216" y="186"/>
                </a:cubicBezTo>
                <a:cubicBezTo>
                  <a:pt x="207" y="186"/>
                  <a:pt x="200" y="178"/>
                  <a:pt x="200" y="169"/>
                </a:cubicBezTo>
                <a:close/>
                <a:moveTo>
                  <a:pt x="212" y="218"/>
                </a:moveTo>
                <a:lnTo>
                  <a:pt x="266" y="284"/>
                </a:lnTo>
                <a:lnTo>
                  <a:pt x="66" y="284"/>
                </a:lnTo>
                <a:lnTo>
                  <a:pt x="142" y="185"/>
                </a:lnTo>
                <a:lnTo>
                  <a:pt x="189" y="252"/>
                </a:lnTo>
                <a:lnTo>
                  <a:pt x="212" y="218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4"/>
                </a:lnTo>
                <a:lnTo>
                  <a:pt x="200" y="34"/>
                </a:lnTo>
                <a:lnTo>
                  <a:pt x="200" y="134"/>
                </a:lnTo>
                <a:lnTo>
                  <a:pt x="300" y="134"/>
                </a:lnTo>
                <a:lnTo>
                  <a:pt x="300" y="300"/>
                </a:lnTo>
                <a:close/>
                <a:moveTo>
                  <a:pt x="233" y="0"/>
                </a:moveTo>
                <a:lnTo>
                  <a:pt x="0" y="0"/>
                </a:lnTo>
                <a:lnTo>
                  <a:pt x="0" y="334"/>
                </a:lnTo>
                <a:lnTo>
                  <a:pt x="33" y="334"/>
                </a:lnTo>
                <a:lnTo>
                  <a:pt x="300" y="334"/>
                </a:lnTo>
                <a:lnTo>
                  <a:pt x="333" y="334"/>
                </a:lnTo>
                <a:lnTo>
                  <a:pt x="333" y="102"/>
                </a:lnTo>
                <a:lnTo>
                  <a:pt x="2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13">
            <a:extLst>
              <a:ext uri="{FF2B5EF4-FFF2-40B4-BE49-F238E27FC236}">
                <a16:creationId xmlns:a16="http://schemas.microsoft.com/office/drawing/2014/main" id="{21578D90-CDB2-4AF4-8549-737C742972D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37463" y="576263"/>
            <a:ext cx="252413" cy="254000"/>
          </a:xfrm>
          <a:custGeom>
            <a:avLst/>
            <a:gdLst>
              <a:gd name="T0" fmla="*/ 200 w 333"/>
              <a:gd name="T1" fmla="*/ 169 h 334"/>
              <a:gd name="T2" fmla="*/ 217 w 333"/>
              <a:gd name="T3" fmla="*/ 152 h 334"/>
              <a:gd name="T4" fmla="*/ 233 w 333"/>
              <a:gd name="T5" fmla="*/ 169 h 334"/>
              <a:gd name="T6" fmla="*/ 217 w 333"/>
              <a:gd name="T7" fmla="*/ 186 h 334"/>
              <a:gd name="T8" fmla="*/ 200 w 333"/>
              <a:gd name="T9" fmla="*/ 169 h 334"/>
              <a:gd name="T10" fmla="*/ 212 w 333"/>
              <a:gd name="T11" fmla="*/ 218 h 334"/>
              <a:gd name="T12" fmla="*/ 267 w 333"/>
              <a:gd name="T13" fmla="*/ 284 h 334"/>
              <a:gd name="T14" fmla="*/ 67 w 333"/>
              <a:gd name="T15" fmla="*/ 284 h 334"/>
              <a:gd name="T16" fmla="*/ 142 w 333"/>
              <a:gd name="T17" fmla="*/ 185 h 334"/>
              <a:gd name="T18" fmla="*/ 189 w 333"/>
              <a:gd name="T19" fmla="*/ 252 h 334"/>
              <a:gd name="T20" fmla="*/ 212 w 333"/>
              <a:gd name="T21" fmla="*/ 218 h 334"/>
              <a:gd name="T22" fmla="*/ 167 w 333"/>
              <a:gd name="T23" fmla="*/ 134 h 334"/>
              <a:gd name="T24" fmla="*/ 67 w 333"/>
              <a:gd name="T25" fmla="*/ 134 h 334"/>
              <a:gd name="T26" fmla="*/ 67 w 333"/>
              <a:gd name="T27" fmla="*/ 67 h 334"/>
              <a:gd name="T28" fmla="*/ 167 w 333"/>
              <a:gd name="T29" fmla="*/ 67 h 334"/>
              <a:gd name="T30" fmla="*/ 167 w 333"/>
              <a:gd name="T31" fmla="*/ 134 h 334"/>
              <a:gd name="T32" fmla="*/ 300 w 333"/>
              <a:gd name="T33" fmla="*/ 300 h 334"/>
              <a:gd name="T34" fmla="*/ 33 w 333"/>
              <a:gd name="T35" fmla="*/ 300 h 334"/>
              <a:gd name="T36" fmla="*/ 33 w 333"/>
              <a:gd name="T37" fmla="*/ 34 h 334"/>
              <a:gd name="T38" fmla="*/ 200 w 333"/>
              <a:gd name="T39" fmla="*/ 34 h 334"/>
              <a:gd name="T40" fmla="*/ 200 w 333"/>
              <a:gd name="T41" fmla="*/ 134 h 334"/>
              <a:gd name="T42" fmla="*/ 300 w 333"/>
              <a:gd name="T43" fmla="*/ 134 h 334"/>
              <a:gd name="T44" fmla="*/ 300 w 333"/>
              <a:gd name="T45" fmla="*/ 300 h 334"/>
              <a:gd name="T46" fmla="*/ 233 w 333"/>
              <a:gd name="T47" fmla="*/ 0 h 334"/>
              <a:gd name="T48" fmla="*/ 0 w 333"/>
              <a:gd name="T49" fmla="*/ 0 h 334"/>
              <a:gd name="T50" fmla="*/ 0 w 333"/>
              <a:gd name="T51" fmla="*/ 334 h 334"/>
              <a:gd name="T52" fmla="*/ 333 w 333"/>
              <a:gd name="T53" fmla="*/ 334 h 334"/>
              <a:gd name="T54" fmla="*/ 333 w 333"/>
              <a:gd name="T55" fmla="*/ 102 h 334"/>
              <a:gd name="T56" fmla="*/ 233 w 333"/>
              <a:gd name="T57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3" h="334">
                <a:moveTo>
                  <a:pt x="200" y="169"/>
                </a:moveTo>
                <a:cubicBezTo>
                  <a:pt x="200" y="160"/>
                  <a:pt x="207" y="152"/>
                  <a:pt x="217" y="152"/>
                </a:cubicBezTo>
                <a:cubicBezTo>
                  <a:pt x="226" y="152"/>
                  <a:pt x="233" y="160"/>
                  <a:pt x="233" y="169"/>
                </a:cubicBezTo>
                <a:cubicBezTo>
                  <a:pt x="233" y="178"/>
                  <a:pt x="226" y="186"/>
                  <a:pt x="217" y="186"/>
                </a:cubicBezTo>
                <a:cubicBezTo>
                  <a:pt x="207" y="186"/>
                  <a:pt x="200" y="178"/>
                  <a:pt x="200" y="169"/>
                </a:cubicBezTo>
                <a:close/>
                <a:moveTo>
                  <a:pt x="212" y="218"/>
                </a:moveTo>
                <a:lnTo>
                  <a:pt x="267" y="284"/>
                </a:lnTo>
                <a:lnTo>
                  <a:pt x="67" y="284"/>
                </a:lnTo>
                <a:lnTo>
                  <a:pt x="142" y="185"/>
                </a:lnTo>
                <a:lnTo>
                  <a:pt x="189" y="252"/>
                </a:lnTo>
                <a:lnTo>
                  <a:pt x="212" y="218"/>
                </a:lnTo>
                <a:close/>
                <a:moveTo>
                  <a:pt x="167" y="134"/>
                </a:moveTo>
                <a:lnTo>
                  <a:pt x="67" y="134"/>
                </a:lnTo>
                <a:lnTo>
                  <a:pt x="67" y="67"/>
                </a:lnTo>
                <a:lnTo>
                  <a:pt x="167" y="67"/>
                </a:lnTo>
                <a:lnTo>
                  <a:pt x="167" y="134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4"/>
                </a:lnTo>
                <a:lnTo>
                  <a:pt x="200" y="34"/>
                </a:lnTo>
                <a:lnTo>
                  <a:pt x="200" y="134"/>
                </a:lnTo>
                <a:lnTo>
                  <a:pt x="300" y="134"/>
                </a:lnTo>
                <a:lnTo>
                  <a:pt x="300" y="300"/>
                </a:lnTo>
                <a:close/>
                <a:moveTo>
                  <a:pt x="233" y="0"/>
                </a:moveTo>
                <a:lnTo>
                  <a:pt x="0" y="0"/>
                </a:lnTo>
                <a:lnTo>
                  <a:pt x="0" y="334"/>
                </a:lnTo>
                <a:lnTo>
                  <a:pt x="333" y="334"/>
                </a:lnTo>
                <a:lnTo>
                  <a:pt x="333" y="102"/>
                </a:lnTo>
                <a:lnTo>
                  <a:pt x="2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14">
            <a:extLst>
              <a:ext uri="{FF2B5EF4-FFF2-40B4-BE49-F238E27FC236}">
                <a16:creationId xmlns:a16="http://schemas.microsoft.com/office/drawing/2014/main" id="{C5E47A2E-C4B7-42F9-B1FE-5CFCCFFCC4B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34226" y="576263"/>
            <a:ext cx="252413" cy="255588"/>
          </a:xfrm>
          <a:custGeom>
            <a:avLst/>
            <a:gdLst>
              <a:gd name="T0" fmla="*/ 334 w 334"/>
              <a:gd name="T1" fmla="*/ 202 h 336"/>
              <a:gd name="T2" fmla="*/ 300 w 334"/>
              <a:gd name="T3" fmla="*/ 169 h 336"/>
              <a:gd name="T4" fmla="*/ 167 w 334"/>
              <a:gd name="T5" fmla="*/ 336 h 336"/>
              <a:gd name="T6" fmla="*/ 200 w 334"/>
              <a:gd name="T7" fmla="*/ 302 h 336"/>
              <a:gd name="T8" fmla="*/ 167 w 334"/>
              <a:gd name="T9" fmla="*/ 336 h 336"/>
              <a:gd name="T10" fmla="*/ 267 w 334"/>
              <a:gd name="T11" fmla="*/ 336 h 336"/>
              <a:gd name="T12" fmla="*/ 234 w 334"/>
              <a:gd name="T13" fmla="*/ 302 h 336"/>
              <a:gd name="T14" fmla="*/ 300 w 334"/>
              <a:gd name="T15" fmla="*/ 336 h 336"/>
              <a:gd name="T16" fmla="*/ 334 w 334"/>
              <a:gd name="T17" fmla="*/ 302 h 336"/>
              <a:gd name="T18" fmla="*/ 300 w 334"/>
              <a:gd name="T19" fmla="*/ 336 h 336"/>
              <a:gd name="T20" fmla="*/ 0 w 334"/>
              <a:gd name="T21" fmla="*/ 267 h 336"/>
              <a:gd name="T22" fmla="*/ 67 w 334"/>
              <a:gd name="T23" fmla="*/ 334 h 336"/>
              <a:gd name="T24" fmla="*/ 34 w 334"/>
              <a:gd name="T25" fmla="*/ 300 h 336"/>
              <a:gd name="T26" fmla="*/ 34 w 334"/>
              <a:gd name="T27" fmla="*/ 2 h 336"/>
              <a:gd name="T28" fmla="*/ 0 w 334"/>
              <a:gd name="T29" fmla="*/ 36 h 336"/>
              <a:gd name="T30" fmla="*/ 34 w 334"/>
              <a:gd name="T31" fmla="*/ 2 h 336"/>
              <a:gd name="T32" fmla="*/ 334 w 334"/>
              <a:gd name="T33" fmla="*/ 269 h 336"/>
              <a:gd name="T34" fmla="*/ 300 w 334"/>
              <a:gd name="T35" fmla="*/ 236 h 336"/>
              <a:gd name="T36" fmla="*/ 100 w 334"/>
              <a:gd name="T37" fmla="*/ 2 h 336"/>
              <a:gd name="T38" fmla="*/ 67 w 334"/>
              <a:gd name="T39" fmla="*/ 36 h 336"/>
              <a:gd name="T40" fmla="*/ 100 w 334"/>
              <a:gd name="T41" fmla="*/ 2 h 336"/>
              <a:gd name="T42" fmla="*/ 134 w 334"/>
              <a:gd name="T43" fmla="*/ 2 h 336"/>
              <a:gd name="T44" fmla="*/ 167 w 334"/>
              <a:gd name="T45" fmla="*/ 36 h 336"/>
              <a:gd name="T46" fmla="*/ 34 w 334"/>
              <a:gd name="T47" fmla="*/ 69 h 336"/>
              <a:gd name="T48" fmla="*/ 0 w 334"/>
              <a:gd name="T49" fmla="*/ 102 h 336"/>
              <a:gd name="T50" fmla="*/ 34 w 334"/>
              <a:gd name="T51" fmla="*/ 69 h 336"/>
              <a:gd name="T52" fmla="*/ 0 w 334"/>
              <a:gd name="T53" fmla="*/ 202 h 336"/>
              <a:gd name="T54" fmla="*/ 34 w 334"/>
              <a:gd name="T55" fmla="*/ 236 h 336"/>
              <a:gd name="T56" fmla="*/ 100 w 334"/>
              <a:gd name="T57" fmla="*/ 336 h 336"/>
              <a:gd name="T58" fmla="*/ 134 w 334"/>
              <a:gd name="T59" fmla="*/ 302 h 336"/>
              <a:gd name="T60" fmla="*/ 100 w 334"/>
              <a:gd name="T61" fmla="*/ 336 h 336"/>
              <a:gd name="T62" fmla="*/ 200 w 334"/>
              <a:gd name="T63" fmla="*/ 0 h 336"/>
              <a:gd name="T64" fmla="*/ 334 w 334"/>
              <a:gd name="T65" fmla="*/ 134 h 336"/>
              <a:gd name="T66" fmla="*/ 234 w 334"/>
              <a:gd name="T67" fmla="*/ 0 h 336"/>
              <a:gd name="T68" fmla="*/ 0 w 334"/>
              <a:gd name="T69" fmla="*/ 169 h 336"/>
              <a:gd name="T70" fmla="*/ 34 w 334"/>
              <a:gd name="T71" fmla="*/ 13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4" h="336">
                <a:moveTo>
                  <a:pt x="300" y="202"/>
                </a:moveTo>
                <a:lnTo>
                  <a:pt x="334" y="202"/>
                </a:lnTo>
                <a:lnTo>
                  <a:pt x="334" y="169"/>
                </a:lnTo>
                <a:lnTo>
                  <a:pt x="300" y="169"/>
                </a:lnTo>
                <a:lnTo>
                  <a:pt x="300" y="202"/>
                </a:lnTo>
                <a:close/>
                <a:moveTo>
                  <a:pt x="167" y="336"/>
                </a:moveTo>
                <a:lnTo>
                  <a:pt x="200" y="336"/>
                </a:lnTo>
                <a:lnTo>
                  <a:pt x="200" y="302"/>
                </a:lnTo>
                <a:lnTo>
                  <a:pt x="167" y="302"/>
                </a:lnTo>
                <a:lnTo>
                  <a:pt x="167" y="336"/>
                </a:lnTo>
                <a:close/>
                <a:moveTo>
                  <a:pt x="234" y="336"/>
                </a:moveTo>
                <a:lnTo>
                  <a:pt x="267" y="336"/>
                </a:lnTo>
                <a:lnTo>
                  <a:pt x="267" y="302"/>
                </a:lnTo>
                <a:lnTo>
                  <a:pt x="234" y="302"/>
                </a:lnTo>
                <a:lnTo>
                  <a:pt x="234" y="336"/>
                </a:lnTo>
                <a:close/>
                <a:moveTo>
                  <a:pt x="300" y="336"/>
                </a:moveTo>
                <a:lnTo>
                  <a:pt x="334" y="336"/>
                </a:lnTo>
                <a:lnTo>
                  <a:pt x="334" y="302"/>
                </a:lnTo>
                <a:lnTo>
                  <a:pt x="300" y="302"/>
                </a:lnTo>
                <a:lnTo>
                  <a:pt x="300" y="336"/>
                </a:lnTo>
                <a:close/>
                <a:moveTo>
                  <a:pt x="34" y="267"/>
                </a:moveTo>
                <a:lnTo>
                  <a:pt x="0" y="267"/>
                </a:lnTo>
                <a:lnTo>
                  <a:pt x="0" y="334"/>
                </a:lnTo>
                <a:lnTo>
                  <a:pt x="67" y="334"/>
                </a:lnTo>
                <a:lnTo>
                  <a:pt x="67" y="300"/>
                </a:lnTo>
                <a:lnTo>
                  <a:pt x="34" y="300"/>
                </a:lnTo>
                <a:lnTo>
                  <a:pt x="34" y="267"/>
                </a:lnTo>
                <a:close/>
                <a:moveTo>
                  <a:pt x="34" y="2"/>
                </a:moveTo>
                <a:lnTo>
                  <a:pt x="0" y="2"/>
                </a:lnTo>
                <a:lnTo>
                  <a:pt x="0" y="36"/>
                </a:lnTo>
                <a:lnTo>
                  <a:pt x="34" y="36"/>
                </a:lnTo>
                <a:lnTo>
                  <a:pt x="34" y="2"/>
                </a:lnTo>
                <a:close/>
                <a:moveTo>
                  <a:pt x="300" y="269"/>
                </a:moveTo>
                <a:lnTo>
                  <a:pt x="334" y="269"/>
                </a:lnTo>
                <a:lnTo>
                  <a:pt x="334" y="236"/>
                </a:lnTo>
                <a:lnTo>
                  <a:pt x="300" y="236"/>
                </a:lnTo>
                <a:lnTo>
                  <a:pt x="300" y="269"/>
                </a:lnTo>
                <a:close/>
                <a:moveTo>
                  <a:pt x="100" y="2"/>
                </a:moveTo>
                <a:lnTo>
                  <a:pt x="67" y="2"/>
                </a:lnTo>
                <a:lnTo>
                  <a:pt x="67" y="36"/>
                </a:lnTo>
                <a:lnTo>
                  <a:pt x="100" y="36"/>
                </a:lnTo>
                <a:lnTo>
                  <a:pt x="100" y="2"/>
                </a:lnTo>
                <a:close/>
                <a:moveTo>
                  <a:pt x="167" y="2"/>
                </a:moveTo>
                <a:lnTo>
                  <a:pt x="134" y="2"/>
                </a:lnTo>
                <a:lnTo>
                  <a:pt x="134" y="36"/>
                </a:lnTo>
                <a:lnTo>
                  <a:pt x="167" y="36"/>
                </a:lnTo>
                <a:lnTo>
                  <a:pt x="167" y="2"/>
                </a:lnTo>
                <a:close/>
                <a:moveTo>
                  <a:pt x="34" y="69"/>
                </a:moveTo>
                <a:lnTo>
                  <a:pt x="0" y="69"/>
                </a:lnTo>
                <a:lnTo>
                  <a:pt x="0" y="102"/>
                </a:lnTo>
                <a:lnTo>
                  <a:pt x="34" y="102"/>
                </a:lnTo>
                <a:lnTo>
                  <a:pt x="34" y="69"/>
                </a:lnTo>
                <a:close/>
                <a:moveTo>
                  <a:pt x="34" y="202"/>
                </a:moveTo>
                <a:lnTo>
                  <a:pt x="0" y="202"/>
                </a:lnTo>
                <a:lnTo>
                  <a:pt x="0" y="236"/>
                </a:lnTo>
                <a:lnTo>
                  <a:pt x="34" y="236"/>
                </a:lnTo>
                <a:lnTo>
                  <a:pt x="34" y="202"/>
                </a:lnTo>
                <a:close/>
                <a:moveTo>
                  <a:pt x="100" y="336"/>
                </a:moveTo>
                <a:lnTo>
                  <a:pt x="134" y="336"/>
                </a:lnTo>
                <a:lnTo>
                  <a:pt x="134" y="302"/>
                </a:lnTo>
                <a:lnTo>
                  <a:pt x="100" y="302"/>
                </a:lnTo>
                <a:lnTo>
                  <a:pt x="100" y="336"/>
                </a:lnTo>
                <a:close/>
                <a:moveTo>
                  <a:pt x="234" y="0"/>
                </a:moveTo>
                <a:lnTo>
                  <a:pt x="200" y="0"/>
                </a:lnTo>
                <a:lnTo>
                  <a:pt x="200" y="134"/>
                </a:lnTo>
                <a:lnTo>
                  <a:pt x="334" y="134"/>
                </a:lnTo>
                <a:lnTo>
                  <a:pt x="334" y="102"/>
                </a:lnTo>
                <a:lnTo>
                  <a:pt x="234" y="0"/>
                </a:lnTo>
                <a:close/>
                <a:moveTo>
                  <a:pt x="34" y="169"/>
                </a:moveTo>
                <a:lnTo>
                  <a:pt x="0" y="169"/>
                </a:lnTo>
                <a:lnTo>
                  <a:pt x="0" y="136"/>
                </a:lnTo>
                <a:lnTo>
                  <a:pt x="34" y="136"/>
                </a:lnTo>
                <a:lnTo>
                  <a:pt x="34" y="1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15">
            <a:extLst>
              <a:ext uri="{FF2B5EF4-FFF2-40B4-BE49-F238E27FC236}">
                <a16:creationId xmlns:a16="http://schemas.microsoft.com/office/drawing/2014/main" id="{82AA4643-5C2A-4CE7-93F6-6E01AF069DE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07176" y="576263"/>
            <a:ext cx="276225" cy="279400"/>
          </a:xfrm>
          <a:custGeom>
            <a:avLst/>
            <a:gdLst>
              <a:gd name="T0" fmla="*/ 367 w 367"/>
              <a:gd name="T1" fmla="*/ 202 h 367"/>
              <a:gd name="T2" fmla="*/ 334 w 367"/>
              <a:gd name="T3" fmla="*/ 169 h 367"/>
              <a:gd name="T4" fmla="*/ 200 w 367"/>
              <a:gd name="T5" fmla="*/ 336 h 367"/>
              <a:gd name="T6" fmla="*/ 234 w 367"/>
              <a:gd name="T7" fmla="*/ 302 h 367"/>
              <a:gd name="T8" fmla="*/ 200 w 367"/>
              <a:gd name="T9" fmla="*/ 336 h 367"/>
              <a:gd name="T10" fmla="*/ 300 w 367"/>
              <a:gd name="T11" fmla="*/ 336 h 367"/>
              <a:gd name="T12" fmla="*/ 267 w 367"/>
              <a:gd name="T13" fmla="*/ 302 h 367"/>
              <a:gd name="T14" fmla="*/ 334 w 367"/>
              <a:gd name="T15" fmla="*/ 336 h 367"/>
              <a:gd name="T16" fmla="*/ 367 w 367"/>
              <a:gd name="T17" fmla="*/ 302 h 367"/>
              <a:gd name="T18" fmla="*/ 334 w 367"/>
              <a:gd name="T19" fmla="*/ 336 h 367"/>
              <a:gd name="T20" fmla="*/ 34 w 367"/>
              <a:gd name="T21" fmla="*/ 267 h 367"/>
              <a:gd name="T22" fmla="*/ 0 w 367"/>
              <a:gd name="T23" fmla="*/ 300 h 367"/>
              <a:gd name="T24" fmla="*/ 34 w 367"/>
              <a:gd name="T25" fmla="*/ 334 h 367"/>
              <a:gd name="T26" fmla="*/ 67 w 367"/>
              <a:gd name="T27" fmla="*/ 367 h 367"/>
              <a:gd name="T28" fmla="*/ 100 w 367"/>
              <a:gd name="T29" fmla="*/ 334 h 367"/>
              <a:gd name="T30" fmla="*/ 67 w 367"/>
              <a:gd name="T31" fmla="*/ 300 h 367"/>
              <a:gd name="T32" fmla="*/ 67 w 367"/>
              <a:gd name="T33" fmla="*/ 2 h 367"/>
              <a:gd name="T34" fmla="*/ 34 w 367"/>
              <a:gd name="T35" fmla="*/ 36 h 367"/>
              <a:gd name="T36" fmla="*/ 67 w 367"/>
              <a:gd name="T37" fmla="*/ 2 h 367"/>
              <a:gd name="T38" fmla="*/ 367 w 367"/>
              <a:gd name="T39" fmla="*/ 269 h 367"/>
              <a:gd name="T40" fmla="*/ 334 w 367"/>
              <a:gd name="T41" fmla="*/ 236 h 367"/>
              <a:gd name="T42" fmla="*/ 134 w 367"/>
              <a:gd name="T43" fmla="*/ 2 h 367"/>
              <a:gd name="T44" fmla="*/ 100 w 367"/>
              <a:gd name="T45" fmla="*/ 36 h 367"/>
              <a:gd name="T46" fmla="*/ 134 w 367"/>
              <a:gd name="T47" fmla="*/ 2 h 367"/>
              <a:gd name="T48" fmla="*/ 167 w 367"/>
              <a:gd name="T49" fmla="*/ 2 h 367"/>
              <a:gd name="T50" fmla="*/ 200 w 367"/>
              <a:gd name="T51" fmla="*/ 36 h 367"/>
              <a:gd name="T52" fmla="*/ 67 w 367"/>
              <a:gd name="T53" fmla="*/ 69 h 367"/>
              <a:gd name="T54" fmla="*/ 34 w 367"/>
              <a:gd name="T55" fmla="*/ 102 h 367"/>
              <a:gd name="T56" fmla="*/ 67 w 367"/>
              <a:gd name="T57" fmla="*/ 69 h 367"/>
              <a:gd name="T58" fmla="*/ 34 w 367"/>
              <a:gd name="T59" fmla="*/ 202 h 367"/>
              <a:gd name="T60" fmla="*/ 67 w 367"/>
              <a:gd name="T61" fmla="*/ 236 h 367"/>
              <a:gd name="T62" fmla="*/ 134 w 367"/>
              <a:gd name="T63" fmla="*/ 336 h 367"/>
              <a:gd name="T64" fmla="*/ 167 w 367"/>
              <a:gd name="T65" fmla="*/ 302 h 367"/>
              <a:gd name="T66" fmla="*/ 134 w 367"/>
              <a:gd name="T67" fmla="*/ 336 h 367"/>
              <a:gd name="T68" fmla="*/ 234 w 367"/>
              <a:gd name="T69" fmla="*/ 0 h 367"/>
              <a:gd name="T70" fmla="*/ 367 w 367"/>
              <a:gd name="T71" fmla="*/ 134 h 367"/>
              <a:gd name="T72" fmla="*/ 267 w 367"/>
              <a:gd name="T73" fmla="*/ 0 h 367"/>
              <a:gd name="T74" fmla="*/ 34 w 367"/>
              <a:gd name="T75" fmla="*/ 169 h 367"/>
              <a:gd name="T76" fmla="*/ 67 w 367"/>
              <a:gd name="T77" fmla="*/ 136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67" h="367">
                <a:moveTo>
                  <a:pt x="334" y="202"/>
                </a:moveTo>
                <a:lnTo>
                  <a:pt x="367" y="202"/>
                </a:lnTo>
                <a:lnTo>
                  <a:pt x="367" y="169"/>
                </a:lnTo>
                <a:lnTo>
                  <a:pt x="334" y="169"/>
                </a:lnTo>
                <a:lnTo>
                  <a:pt x="334" y="202"/>
                </a:lnTo>
                <a:close/>
                <a:moveTo>
                  <a:pt x="200" y="336"/>
                </a:moveTo>
                <a:lnTo>
                  <a:pt x="234" y="336"/>
                </a:lnTo>
                <a:lnTo>
                  <a:pt x="234" y="302"/>
                </a:lnTo>
                <a:lnTo>
                  <a:pt x="200" y="302"/>
                </a:lnTo>
                <a:lnTo>
                  <a:pt x="200" y="336"/>
                </a:lnTo>
                <a:close/>
                <a:moveTo>
                  <a:pt x="267" y="336"/>
                </a:moveTo>
                <a:lnTo>
                  <a:pt x="300" y="336"/>
                </a:lnTo>
                <a:lnTo>
                  <a:pt x="300" y="302"/>
                </a:lnTo>
                <a:lnTo>
                  <a:pt x="267" y="302"/>
                </a:lnTo>
                <a:lnTo>
                  <a:pt x="267" y="336"/>
                </a:lnTo>
                <a:close/>
                <a:moveTo>
                  <a:pt x="334" y="336"/>
                </a:moveTo>
                <a:lnTo>
                  <a:pt x="367" y="336"/>
                </a:lnTo>
                <a:lnTo>
                  <a:pt x="367" y="302"/>
                </a:lnTo>
                <a:lnTo>
                  <a:pt x="334" y="302"/>
                </a:lnTo>
                <a:lnTo>
                  <a:pt x="334" y="336"/>
                </a:lnTo>
                <a:close/>
                <a:moveTo>
                  <a:pt x="67" y="267"/>
                </a:moveTo>
                <a:lnTo>
                  <a:pt x="34" y="267"/>
                </a:lnTo>
                <a:lnTo>
                  <a:pt x="34" y="300"/>
                </a:lnTo>
                <a:lnTo>
                  <a:pt x="0" y="300"/>
                </a:lnTo>
                <a:lnTo>
                  <a:pt x="0" y="334"/>
                </a:lnTo>
                <a:lnTo>
                  <a:pt x="34" y="334"/>
                </a:lnTo>
                <a:lnTo>
                  <a:pt x="34" y="367"/>
                </a:lnTo>
                <a:lnTo>
                  <a:pt x="67" y="367"/>
                </a:lnTo>
                <a:lnTo>
                  <a:pt x="67" y="334"/>
                </a:lnTo>
                <a:lnTo>
                  <a:pt x="100" y="334"/>
                </a:lnTo>
                <a:lnTo>
                  <a:pt x="100" y="300"/>
                </a:lnTo>
                <a:lnTo>
                  <a:pt x="67" y="300"/>
                </a:lnTo>
                <a:lnTo>
                  <a:pt x="67" y="267"/>
                </a:lnTo>
                <a:close/>
                <a:moveTo>
                  <a:pt x="67" y="2"/>
                </a:moveTo>
                <a:lnTo>
                  <a:pt x="34" y="2"/>
                </a:lnTo>
                <a:lnTo>
                  <a:pt x="34" y="36"/>
                </a:lnTo>
                <a:lnTo>
                  <a:pt x="67" y="36"/>
                </a:lnTo>
                <a:lnTo>
                  <a:pt x="67" y="2"/>
                </a:lnTo>
                <a:close/>
                <a:moveTo>
                  <a:pt x="334" y="269"/>
                </a:moveTo>
                <a:lnTo>
                  <a:pt x="367" y="269"/>
                </a:lnTo>
                <a:lnTo>
                  <a:pt x="367" y="236"/>
                </a:lnTo>
                <a:lnTo>
                  <a:pt x="334" y="236"/>
                </a:lnTo>
                <a:lnTo>
                  <a:pt x="334" y="269"/>
                </a:lnTo>
                <a:close/>
                <a:moveTo>
                  <a:pt x="134" y="2"/>
                </a:moveTo>
                <a:lnTo>
                  <a:pt x="100" y="2"/>
                </a:lnTo>
                <a:lnTo>
                  <a:pt x="100" y="36"/>
                </a:lnTo>
                <a:lnTo>
                  <a:pt x="134" y="36"/>
                </a:lnTo>
                <a:lnTo>
                  <a:pt x="134" y="2"/>
                </a:lnTo>
                <a:close/>
                <a:moveTo>
                  <a:pt x="200" y="2"/>
                </a:moveTo>
                <a:lnTo>
                  <a:pt x="167" y="2"/>
                </a:lnTo>
                <a:lnTo>
                  <a:pt x="167" y="36"/>
                </a:lnTo>
                <a:lnTo>
                  <a:pt x="200" y="36"/>
                </a:lnTo>
                <a:lnTo>
                  <a:pt x="200" y="2"/>
                </a:lnTo>
                <a:close/>
                <a:moveTo>
                  <a:pt x="67" y="69"/>
                </a:moveTo>
                <a:lnTo>
                  <a:pt x="34" y="69"/>
                </a:lnTo>
                <a:lnTo>
                  <a:pt x="34" y="102"/>
                </a:lnTo>
                <a:lnTo>
                  <a:pt x="67" y="102"/>
                </a:lnTo>
                <a:lnTo>
                  <a:pt x="67" y="69"/>
                </a:lnTo>
                <a:close/>
                <a:moveTo>
                  <a:pt x="67" y="202"/>
                </a:moveTo>
                <a:lnTo>
                  <a:pt x="34" y="202"/>
                </a:lnTo>
                <a:lnTo>
                  <a:pt x="34" y="236"/>
                </a:lnTo>
                <a:lnTo>
                  <a:pt x="67" y="236"/>
                </a:lnTo>
                <a:lnTo>
                  <a:pt x="67" y="202"/>
                </a:lnTo>
                <a:close/>
                <a:moveTo>
                  <a:pt x="134" y="336"/>
                </a:moveTo>
                <a:lnTo>
                  <a:pt x="167" y="336"/>
                </a:lnTo>
                <a:lnTo>
                  <a:pt x="167" y="302"/>
                </a:lnTo>
                <a:lnTo>
                  <a:pt x="134" y="302"/>
                </a:lnTo>
                <a:lnTo>
                  <a:pt x="134" y="336"/>
                </a:lnTo>
                <a:close/>
                <a:moveTo>
                  <a:pt x="267" y="0"/>
                </a:moveTo>
                <a:lnTo>
                  <a:pt x="234" y="0"/>
                </a:lnTo>
                <a:lnTo>
                  <a:pt x="234" y="134"/>
                </a:lnTo>
                <a:lnTo>
                  <a:pt x="367" y="134"/>
                </a:lnTo>
                <a:lnTo>
                  <a:pt x="367" y="102"/>
                </a:lnTo>
                <a:lnTo>
                  <a:pt x="267" y="0"/>
                </a:lnTo>
                <a:close/>
                <a:moveTo>
                  <a:pt x="67" y="169"/>
                </a:moveTo>
                <a:lnTo>
                  <a:pt x="34" y="169"/>
                </a:lnTo>
                <a:lnTo>
                  <a:pt x="34" y="136"/>
                </a:lnTo>
                <a:lnTo>
                  <a:pt x="67" y="136"/>
                </a:lnTo>
                <a:lnTo>
                  <a:pt x="67" y="1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16">
            <a:extLst>
              <a:ext uri="{FF2B5EF4-FFF2-40B4-BE49-F238E27FC236}">
                <a16:creationId xmlns:a16="http://schemas.microsoft.com/office/drawing/2014/main" id="{758C55CB-5511-48ED-9D50-A3114019D95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103938" y="576263"/>
            <a:ext cx="276225" cy="277813"/>
          </a:xfrm>
          <a:custGeom>
            <a:avLst/>
            <a:gdLst>
              <a:gd name="T0" fmla="*/ 363 w 366"/>
              <a:gd name="T1" fmla="*/ 202 h 366"/>
              <a:gd name="T2" fmla="*/ 330 w 366"/>
              <a:gd name="T3" fmla="*/ 169 h 366"/>
              <a:gd name="T4" fmla="*/ 197 w 366"/>
              <a:gd name="T5" fmla="*/ 336 h 366"/>
              <a:gd name="T6" fmla="*/ 230 w 366"/>
              <a:gd name="T7" fmla="*/ 302 h 366"/>
              <a:gd name="T8" fmla="*/ 197 w 366"/>
              <a:gd name="T9" fmla="*/ 336 h 366"/>
              <a:gd name="T10" fmla="*/ 297 w 366"/>
              <a:gd name="T11" fmla="*/ 336 h 366"/>
              <a:gd name="T12" fmla="*/ 263 w 366"/>
              <a:gd name="T13" fmla="*/ 302 h 366"/>
              <a:gd name="T14" fmla="*/ 330 w 366"/>
              <a:gd name="T15" fmla="*/ 336 h 366"/>
              <a:gd name="T16" fmla="*/ 363 w 366"/>
              <a:gd name="T17" fmla="*/ 302 h 366"/>
              <a:gd name="T18" fmla="*/ 330 w 366"/>
              <a:gd name="T19" fmla="*/ 336 h 366"/>
              <a:gd name="T20" fmla="*/ 47 w 366"/>
              <a:gd name="T21" fmla="*/ 295 h 366"/>
              <a:gd name="T22" fmla="*/ 0 w 366"/>
              <a:gd name="T23" fmla="*/ 295 h 366"/>
              <a:gd name="T24" fmla="*/ 0 w 366"/>
              <a:gd name="T25" fmla="*/ 342 h 366"/>
              <a:gd name="T26" fmla="*/ 47 w 366"/>
              <a:gd name="T27" fmla="*/ 342 h 366"/>
              <a:gd name="T28" fmla="*/ 94 w 366"/>
              <a:gd name="T29" fmla="*/ 342 h 366"/>
              <a:gd name="T30" fmla="*/ 94 w 366"/>
              <a:gd name="T31" fmla="*/ 295 h 366"/>
              <a:gd name="T32" fmla="*/ 63 w 366"/>
              <a:gd name="T33" fmla="*/ 2 h 366"/>
              <a:gd name="T34" fmla="*/ 30 w 366"/>
              <a:gd name="T35" fmla="*/ 36 h 366"/>
              <a:gd name="T36" fmla="*/ 63 w 366"/>
              <a:gd name="T37" fmla="*/ 2 h 366"/>
              <a:gd name="T38" fmla="*/ 363 w 366"/>
              <a:gd name="T39" fmla="*/ 269 h 366"/>
              <a:gd name="T40" fmla="*/ 330 w 366"/>
              <a:gd name="T41" fmla="*/ 236 h 366"/>
              <a:gd name="T42" fmla="*/ 130 w 366"/>
              <a:gd name="T43" fmla="*/ 2 h 366"/>
              <a:gd name="T44" fmla="*/ 97 w 366"/>
              <a:gd name="T45" fmla="*/ 36 h 366"/>
              <a:gd name="T46" fmla="*/ 130 w 366"/>
              <a:gd name="T47" fmla="*/ 2 h 366"/>
              <a:gd name="T48" fmla="*/ 163 w 366"/>
              <a:gd name="T49" fmla="*/ 2 h 366"/>
              <a:gd name="T50" fmla="*/ 197 w 366"/>
              <a:gd name="T51" fmla="*/ 36 h 366"/>
              <a:gd name="T52" fmla="*/ 63 w 366"/>
              <a:gd name="T53" fmla="*/ 69 h 366"/>
              <a:gd name="T54" fmla="*/ 30 w 366"/>
              <a:gd name="T55" fmla="*/ 102 h 366"/>
              <a:gd name="T56" fmla="*/ 63 w 366"/>
              <a:gd name="T57" fmla="*/ 69 h 366"/>
              <a:gd name="T58" fmla="*/ 30 w 366"/>
              <a:gd name="T59" fmla="*/ 202 h 366"/>
              <a:gd name="T60" fmla="*/ 63 w 366"/>
              <a:gd name="T61" fmla="*/ 236 h 366"/>
              <a:gd name="T62" fmla="*/ 130 w 366"/>
              <a:gd name="T63" fmla="*/ 336 h 366"/>
              <a:gd name="T64" fmla="*/ 163 w 366"/>
              <a:gd name="T65" fmla="*/ 302 h 366"/>
              <a:gd name="T66" fmla="*/ 130 w 366"/>
              <a:gd name="T67" fmla="*/ 336 h 366"/>
              <a:gd name="T68" fmla="*/ 233 w 366"/>
              <a:gd name="T69" fmla="*/ 0 h 366"/>
              <a:gd name="T70" fmla="*/ 366 w 366"/>
              <a:gd name="T71" fmla="*/ 134 h 366"/>
              <a:gd name="T72" fmla="*/ 263 w 366"/>
              <a:gd name="T73" fmla="*/ 0 h 366"/>
              <a:gd name="T74" fmla="*/ 30 w 366"/>
              <a:gd name="T75" fmla="*/ 169 h 366"/>
              <a:gd name="T76" fmla="*/ 63 w 366"/>
              <a:gd name="T77" fmla="*/ 136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66" h="366">
                <a:moveTo>
                  <a:pt x="330" y="202"/>
                </a:moveTo>
                <a:lnTo>
                  <a:pt x="363" y="202"/>
                </a:lnTo>
                <a:lnTo>
                  <a:pt x="363" y="169"/>
                </a:lnTo>
                <a:lnTo>
                  <a:pt x="330" y="169"/>
                </a:lnTo>
                <a:lnTo>
                  <a:pt x="330" y="202"/>
                </a:lnTo>
                <a:close/>
                <a:moveTo>
                  <a:pt x="197" y="336"/>
                </a:moveTo>
                <a:lnTo>
                  <a:pt x="230" y="336"/>
                </a:lnTo>
                <a:lnTo>
                  <a:pt x="230" y="302"/>
                </a:lnTo>
                <a:lnTo>
                  <a:pt x="197" y="302"/>
                </a:lnTo>
                <a:lnTo>
                  <a:pt x="197" y="336"/>
                </a:lnTo>
                <a:close/>
                <a:moveTo>
                  <a:pt x="263" y="336"/>
                </a:moveTo>
                <a:lnTo>
                  <a:pt x="297" y="336"/>
                </a:lnTo>
                <a:lnTo>
                  <a:pt x="297" y="302"/>
                </a:lnTo>
                <a:lnTo>
                  <a:pt x="263" y="302"/>
                </a:lnTo>
                <a:lnTo>
                  <a:pt x="263" y="336"/>
                </a:lnTo>
                <a:close/>
                <a:moveTo>
                  <a:pt x="330" y="336"/>
                </a:moveTo>
                <a:lnTo>
                  <a:pt x="363" y="336"/>
                </a:lnTo>
                <a:lnTo>
                  <a:pt x="363" y="302"/>
                </a:lnTo>
                <a:lnTo>
                  <a:pt x="330" y="302"/>
                </a:lnTo>
                <a:lnTo>
                  <a:pt x="330" y="336"/>
                </a:lnTo>
                <a:close/>
                <a:moveTo>
                  <a:pt x="70" y="272"/>
                </a:moveTo>
                <a:lnTo>
                  <a:pt x="47" y="295"/>
                </a:lnTo>
                <a:lnTo>
                  <a:pt x="23" y="272"/>
                </a:lnTo>
                <a:lnTo>
                  <a:pt x="0" y="295"/>
                </a:lnTo>
                <a:lnTo>
                  <a:pt x="23" y="319"/>
                </a:lnTo>
                <a:lnTo>
                  <a:pt x="0" y="342"/>
                </a:lnTo>
                <a:lnTo>
                  <a:pt x="23" y="366"/>
                </a:lnTo>
                <a:lnTo>
                  <a:pt x="47" y="342"/>
                </a:lnTo>
                <a:lnTo>
                  <a:pt x="70" y="366"/>
                </a:lnTo>
                <a:lnTo>
                  <a:pt x="94" y="342"/>
                </a:lnTo>
                <a:lnTo>
                  <a:pt x="70" y="319"/>
                </a:lnTo>
                <a:lnTo>
                  <a:pt x="94" y="295"/>
                </a:lnTo>
                <a:lnTo>
                  <a:pt x="70" y="272"/>
                </a:lnTo>
                <a:close/>
                <a:moveTo>
                  <a:pt x="63" y="2"/>
                </a:moveTo>
                <a:lnTo>
                  <a:pt x="30" y="2"/>
                </a:lnTo>
                <a:lnTo>
                  <a:pt x="30" y="36"/>
                </a:lnTo>
                <a:lnTo>
                  <a:pt x="63" y="36"/>
                </a:lnTo>
                <a:lnTo>
                  <a:pt x="63" y="2"/>
                </a:lnTo>
                <a:close/>
                <a:moveTo>
                  <a:pt x="330" y="269"/>
                </a:moveTo>
                <a:lnTo>
                  <a:pt x="363" y="269"/>
                </a:lnTo>
                <a:lnTo>
                  <a:pt x="363" y="236"/>
                </a:lnTo>
                <a:lnTo>
                  <a:pt x="330" y="236"/>
                </a:lnTo>
                <a:lnTo>
                  <a:pt x="330" y="269"/>
                </a:lnTo>
                <a:close/>
                <a:moveTo>
                  <a:pt x="130" y="2"/>
                </a:moveTo>
                <a:lnTo>
                  <a:pt x="97" y="2"/>
                </a:lnTo>
                <a:lnTo>
                  <a:pt x="97" y="36"/>
                </a:lnTo>
                <a:lnTo>
                  <a:pt x="130" y="36"/>
                </a:lnTo>
                <a:lnTo>
                  <a:pt x="130" y="2"/>
                </a:lnTo>
                <a:close/>
                <a:moveTo>
                  <a:pt x="197" y="2"/>
                </a:moveTo>
                <a:lnTo>
                  <a:pt x="163" y="2"/>
                </a:lnTo>
                <a:lnTo>
                  <a:pt x="163" y="36"/>
                </a:lnTo>
                <a:lnTo>
                  <a:pt x="197" y="36"/>
                </a:lnTo>
                <a:lnTo>
                  <a:pt x="197" y="2"/>
                </a:lnTo>
                <a:close/>
                <a:moveTo>
                  <a:pt x="63" y="69"/>
                </a:moveTo>
                <a:lnTo>
                  <a:pt x="30" y="69"/>
                </a:lnTo>
                <a:lnTo>
                  <a:pt x="30" y="102"/>
                </a:lnTo>
                <a:lnTo>
                  <a:pt x="63" y="102"/>
                </a:lnTo>
                <a:lnTo>
                  <a:pt x="63" y="69"/>
                </a:lnTo>
                <a:close/>
                <a:moveTo>
                  <a:pt x="63" y="202"/>
                </a:moveTo>
                <a:lnTo>
                  <a:pt x="30" y="202"/>
                </a:lnTo>
                <a:lnTo>
                  <a:pt x="30" y="236"/>
                </a:lnTo>
                <a:lnTo>
                  <a:pt x="63" y="236"/>
                </a:lnTo>
                <a:lnTo>
                  <a:pt x="63" y="202"/>
                </a:lnTo>
                <a:close/>
                <a:moveTo>
                  <a:pt x="130" y="336"/>
                </a:moveTo>
                <a:lnTo>
                  <a:pt x="163" y="336"/>
                </a:lnTo>
                <a:lnTo>
                  <a:pt x="163" y="302"/>
                </a:lnTo>
                <a:lnTo>
                  <a:pt x="130" y="302"/>
                </a:lnTo>
                <a:lnTo>
                  <a:pt x="130" y="336"/>
                </a:lnTo>
                <a:close/>
                <a:moveTo>
                  <a:pt x="263" y="0"/>
                </a:moveTo>
                <a:lnTo>
                  <a:pt x="233" y="0"/>
                </a:lnTo>
                <a:lnTo>
                  <a:pt x="233" y="134"/>
                </a:lnTo>
                <a:lnTo>
                  <a:pt x="366" y="134"/>
                </a:lnTo>
                <a:lnTo>
                  <a:pt x="366" y="102"/>
                </a:lnTo>
                <a:lnTo>
                  <a:pt x="263" y="0"/>
                </a:lnTo>
                <a:close/>
                <a:moveTo>
                  <a:pt x="63" y="169"/>
                </a:moveTo>
                <a:lnTo>
                  <a:pt x="30" y="169"/>
                </a:lnTo>
                <a:lnTo>
                  <a:pt x="30" y="136"/>
                </a:lnTo>
                <a:lnTo>
                  <a:pt x="63" y="136"/>
                </a:lnTo>
                <a:lnTo>
                  <a:pt x="63" y="1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17">
            <a:extLst>
              <a:ext uri="{FF2B5EF4-FFF2-40B4-BE49-F238E27FC236}">
                <a16:creationId xmlns:a16="http://schemas.microsoft.com/office/drawing/2014/main" id="{24B558F2-7BA1-455E-8C91-93AD4FD258C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00701" y="5649913"/>
            <a:ext cx="288925" cy="273050"/>
          </a:xfrm>
          <a:custGeom>
            <a:avLst/>
            <a:gdLst>
              <a:gd name="T0" fmla="*/ 380 w 383"/>
              <a:gd name="T1" fmla="*/ 202 h 360"/>
              <a:gd name="T2" fmla="*/ 347 w 383"/>
              <a:gd name="T3" fmla="*/ 169 h 360"/>
              <a:gd name="T4" fmla="*/ 214 w 383"/>
              <a:gd name="T5" fmla="*/ 335 h 360"/>
              <a:gd name="T6" fmla="*/ 247 w 383"/>
              <a:gd name="T7" fmla="*/ 302 h 360"/>
              <a:gd name="T8" fmla="*/ 214 w 383"/>
              <a:gd name="T9" fmla="*/ 335 h 360"/>
              <a:gd name="T10" fmla="*/ 314 w 383"/>
              <a:gd name="T11" fmla="*/ 335 h 360"/>
              <a:gd name="T12" fmla="*/ 280 w 383"/>
              <a:gd name="T13" fmla="*/ 302 h 360"/>
              <a:gd name="T14" fmla="*/ 347 w 383"/>
              <a:gd name="T15" fmla="*/ 335 h 360"/>
              <a:gd name="T16" fmla="*/ 380 w 383"/>
              <a:gd name="T17" fmla="*/ 302 h 360"/>
              <a:gd name="T18" fmla="*/ 347 w 383"/>
              <a:gd name="T19" fmla="*/ 335 h 360"/>
              <a:gd name="T20" fmla="*/ 23 w 383"/>
              <a:gd name="T21" fmla="*/ 288 h 360"/>
              <a:gd name="T22" fmla="*/ 46 w 383"/>
              <a:gd name="T23" fmla="*/ 360 h 360"/>
              <a:gd name="T24" fmla="*/ 104 w 383"/>
              <a:gd name="T25" fmla="*/ 255 h 360"/>
              <a:gd name="T26" fmla="*/ 80 w 383"/>
              <a:gd name="T27" fmla="*/ 2 h 360"/>
              <a:gd name="T28" fmla="*/ 47 w 383"/>
              <a:gd name="T29" fmla="*/ 35 h 360"/>
              <a:gd name="T30" fmla="*/ 80 w 383"/>
              <a:gd name="T31" fmla="*/ 2 h 360"/>
              <a:gd name="T32" fmla="*/ 380 w 383"/>
              <a:gd name="T33" fmla="*/ 269 h 360"/>
              <a:gd name="T34" fmla="*/ 347 w 383"/>
              <a:gd name="T35" fmla="*/ 235 h 360"/>
              <a:gd name="T36" fmla="*/ 147 w 383"/>
              <a:gd name="T37" fmla="*/ 2 h 360"/>
              <a:gd name="T38" fmla="*/ 114 w 383"/>
              <a:gd name="T39" fmla="*/ 35 h 360"/>
              <a:gd name="T40" fmla="*/ 147 w 383"/>
              <a:gd name="T41" fmla="*/ 2 h 360"/>
              <a:gd name="T42" fmla="*/ 180 w 383"/>
              <a:gd name="T43" fmla="*/ 2 h 360"/>
              <a:gd name="T44" fmla="*/ 214 w 383"/>
              <a:gd name="T45" fmla="*/ 35 h 360"/>
              <a:gd name="T46" fmla="*/ 80 w 383"/>
              <a:gd name="T47" fmla="*/ 69 h 360"/>
              <a:gd name="T48" fmla="*/ 47 w 383"/>
              <a:gd name="T49" fmla="*/ 102 h 360"/>
              <a:gd name="T50" fmla="*/ 80 w 383"/>
              <a:gd name="T51" fmla="*/ 69 h 360"/>
              <a:gd name="T52" fmla="*/ 47 w 383"/>
              <a:gd name="T53" fmla="*/ 202 h 360"/>
              <a:gd name="T54" fmla="*/ 80 w 383"/>
              <a:gd name="T55" fmla="*/ 235 h 360"/>
              <a:gd name="T56" fmla="*/ 147 w 383"/>
              <a:gd name="T57" fmla="*/ 335 h 360"/>
              <a:gd name="T58" fmla="*/ 180 w 383"/>
              <a:gd name="T59" fmla="*/ 302 h 360"/>
              <a:gd name="T60" fmla="*/ 147 w 383"/>
              <a:gd name="T61" fmla="*/ 335 h 360"/>
              <a:gd name="T62" fmla="*/ 250 w 383"/>
              <a:gd name="T63" fmla="*/ 0 h 360"/>
              <a:gd name="T64" fmla="*/ 383 w 383"/>
              <a:gd name="T65" fmla="*/ 134 h 360"/>
              <a:gd name="T66" fmla="*/ 280 w 383"/>
              <a:gd name="T67" fmla="*/ 0 h 360"/>
              <a:gd name="T68" fmla="*/ 47 w 383"/>
              <a:gd name="T69" fmla="*/ 169 h 360"/>
              <a:gd name="T70" fmla="*/ 80 w 383"/>
              <a:gd name="T71" fmla="*/ 135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83" h="360">
                <a:moveTo>
                  <a:pt x="347" y="202"/>
                </a:moveTo>
                <a:lnTo>
                  <a:pt x="380" y="202"/>
                </a:lnTo>
                <a:lnTo>
                  <a:pt x="380" y="169"/>
                </a:lnTo>
                <a:lnTo>
                  <a:pt x="347" y="169"/>
                </a:lnTo>
                <a:lnTo>
                  <a:pt x="347" y="202"/>
                </a:lnTo>
                <a:close/>
                <a:moveTo>
                  <a:pt x="214" y="335"/>
                </a:moveTo>
                <a:lnTo>
                  <a:pt x="247" y="335"/>
                </a:lnTo>
                <a:lnTo>
                  <a:pt x="247" y="302"/>
                </a:lnTo>
                <a:lnTo>
                  <a:pt x="214" y="302"/>
                </a:lnTo>
                <a:lnTo>
                  <a:pt x="214" y="335"/>
                </a:lnTo>
                <a:close/>
                <a:moveTo>
                  <a:pt x="280" y="335"/>
                </a:moveTo>
                <a:lnTo>
                  <a:pt x="314" y="335"/>
                </a:lnTo>
                <a:lnTo>
                  <a:pt x="314" y="302"/>
                </a:lnTo>
                <a:lnTo>
                  <a:pt x="280" y="302"/>
                </a:lnTo>
                <a:lnTo>
                  <a:pt x="280" y="335"/>
                </a:lnTo>
                <a:close/>
                <a:moveTo>
                  <a:pt x="347" y="335"/>
                </a:moveTo>
                <a:lnTo>
                  <a:pt x="380" y="335"/>
                </a:lnTo>
                <a:lnTo>
                  <a:pt x="380" y="302"/>
                </a:lnTo>
                <a:lnTo>
                  <a:pt x="347" y="302"/>
                </a:lnTo>
                <a:lnTo>
                  <a:pt x="347" y="335"/>
                </a:lnTo>
                <a:close/>
                <a:moveTo>
                  <a:pt x="47" y="312"/>
                </a:moveTo>
                <a:lnTo>
                  <a:pt x="23" y="288"/>
                </a:lnTo>
                <a:lnTo>
                  <a:pt x="0" y="312"/>
                </a:lnTo>
                <a:lnTo>
                  <a:pt x="46" y="360"/>
                </a:lnTo>
                <a:cubicBezTo>
                  <a:pt x="119" y="287"/>
                  <a:pt x="78" y="328"/>
                  <a:pt x="127" y="279"/>
                </a:cubicBezTo>
                <a:lnTo>
                  <a:pt x="104" y="255"/>
                </a:lnTo>
                <a:lnTo>
                  <a:pt x="47" y="312"/>
                </a:lnTo>
                <a:close/>
                <a:moveTo>
                  <a:pt x="80" y="2"/>
                </a:moveTo>
                <a:lnTo>
                  <a:pt x="47" y="2"/>
                </a:lnTo>
                <a:lnTo>
                  <a:pt x="47" y="35"/>
                </a:lnTo>
                <a:lnTo>
                  <a:pt x="80" y="35"/>
                </a:lnTo>
                <a:lnTo>
                  <a:pt x="80" y="2"/>
                </a:lnTo>
                <a:close/>
                <a:moveTo>
                  <a:pt x="347" y="269"/>
                </a:moveTo>
                <a:lnTo>
                  <a:pt x="380" y="269"/>
                </a:lnTo>
                <a:lnTo>
                  <a:pt x="380" y="235"/>
                </a:lnTo>
                <a:lnTo>
                  <a:pt x="347" y="235"/>
                </a:lnTo>
                <a:lnTo>
                  <a:pt x="347" y="269"/>
                </a:lnTo>
                <a:close/>
                <a:moveTo>
                  <a:pt x="147" y="2"/>
                </a:moveTo>
                <a:lnTo>
                  <a:pt x="114" y="2"/>
                </a:lnTo>
                <a:lnTo>
                  <a:pt x="114" y="35"/>
                </a:lnTo>
                <a:lnTo>
                  <a:pt x="147" y="35"/>
                </a:lnTo>
                <a:lnTo>
                  <a:pt x="147" y="2"/>
                </a:lnTo>
                <a:close/>
                <a:moveTo>
                  <a:pt x="214" y="2"/>
                </a:moveTo>
                <a:lnTo>
                  <a:pt x="180" y="2"/>
                </a:lnTo>
                <a:lnTo>
                  <a:pt x="180" y="35"/>
                </a:lnTo>
                <a:lnTo>
                  <a:pt x="214" y="35"/>
                </a:lnTo>
                <a:lnTo>
                  <a:pt x="214" y="2"/>
                </a:lnTo>
                <a:close/>
                <a:moveTo>
                  <a:pt x="80" y="69"/>
                </a:moveTo>
                <a:lnTo>
                  <a:pt x="47" y="69"/>
                </a:lnTo>
                <a:lnTo>
                  <a:pt x="47" y="102"/>
                </a:lnTo>
                <a:lnTo>
                  <a:pt x="80" y="102"/>
                </a:lnTo>
                <a:lnTo>
                  <a:pt x="80" y="69"/>
                </a:lnTo>
                <a:close/>
                <a:moveTo>
                  <a:pt x="80" y="202"/>
                </a:moveTo>
                <a:lnTo>
                  <a:pt x="47" y="202"/>
                </a:lnTo>
                <a:lnTo>
                  <a:pt x="47" y="235"/>
                </a:lnTo>
                <a:lnTo>
                  <a:pt x="80" y="235"/>
                </a:lnTo>
                <a:lnTo>
                  <a:pt x="80" y="202"/>
                </a:lnTo>
                <a:close/>
                <a:moveTo>
                  <a:pt x="147" y="335"/>
                </a:moveTo>
                <a:lnTo>
                  <a:pt x="180" y="335"/>
                </a:lnTo>
                <a:lnTo>
                  <a:pt x="180" y="302"/>
                </a:lnTo>
                <a:lnTo>
                  <a:pt x="147" y="302"/>
                </a:lnTo>
                <a:lnTo>
                  <a:pt x="147" y="335"/>
                </a:lnTo>
                <a:close/>
                <a:moveTo>
                  <a:pt x="280" y="0"/>
                </a:moveTo>
                <a:lnTo>
                  <a:pt x="250" y="0"/>
                </a:lnTo>
                <a:lnTo>
                  <a:pt x="250" y="134"/>
                </a:lnTo>
                <a:lnTo>
                  <a:pt x="383" y="134"/>
                </a:lnTo>
                <a:lnTo>
                  <a:pt x="383" y="102"/>
                </a:lnTo>
                <a:lnTo>
                  <a:pt x="280" y="0"/>
                </a:lnTo>
                <a:close/>
                <a:moveTo>
                  <a:pt x="80" y="169"/>
                </a:moveTo>
                <a:lnTo>
                  <a:pt x="47" y="169"/>
                </a:lnTo>
                <a:lnTo>
                  <a:pt x="47" y="135"/>
                </a:lnTo>
                <a:lnTo>
                  <a:pt x="80" y="135"/>
                </a:lnTo>
                <a:lnTo>
                  <a:pt x="80" y="1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18">
            <a:extLst>
              <a:ext uri="{FF2B5EF4-FFF2-40B4-BE49-F238E27FC236}">
                <a16:creationId xmlns:a16="http://schemas.microsoft.com/office/drawing/2014/main" id="{6A40ABBD-3566-4833-926B-AA00B213C96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35563" y="5649913"/>
            <a:ext cx="277813" cy="254000"/>
          </a:xfrm>
          <a:custGeom>
            <a:avLst/>
            <a:gdLst>
              <a:gd name="T0" fmla="*/ 367 w 367"/>
              <a:gd name="T1" fmla="*/ 202 h 335"/>
              <a:gd name="T2" fmla="*/ 334 w 367"/>
              <a:gd name="T3" fmla="*/ 169 h 335"/>
              <a:gd name="T4" fmla="*/ 200 w 367"/>
              <a:gd name="T5" fmla="*/ 335 h 335"/>
              <a:gd name="T6" fmla="*/ 234 w 367"/>
              <a:gd name="T7" fmla="*/ 302 h 335"/>
              <a:gd name="T8" fmla="*/ 200 w 367"/>
              <a:gd name="T9" fmla="*/ 335 h 335"/>
              <a:gd name="T10" fmla="*/ 300 w 367"/>
              <a:gd name="T11" fmla="*/ 335 h 335"/>
              <a:gd name="T12" fmla="*/ 267 w 367"/>
              <a:gd name="T13" fmla="*/ 302 h 335"/>
              <a:gd name="T14" fmla="*/ 334 w 367"/>
              <a:gd name="T15" fmla="*/ 335 h 335"/>
              <a:gd name="T16" fmla="*/ 367 w 367"/>
              <a:gd name="T17" fmla="*/ 302 h 335"/>
              <a:gd name="T18" fmla="*/ 334 w 367"/>
              <a:gd name="T19" fmla="*/ 335 h 335"/>
              <a:gd name="T20" fmla="*/ 100 w 367"/>
              <a:gd name="T21" fmla="*/ 334 h 335"/>
              <a:gd name="T22" fmla="*/ 0 w 367"/>
              <a:gd name="T23" fmla="*/ 300 h 335"/>
              <a:gd name="T24" fmla="*/ 67 w 367"/>
              <a:gd name="T25" fmla="*/ 2 h 335"/>
              <a:gd name="T26" fmla="*/ 34 w 367"/>
              <a:gd name="T27" fmla="*/ 35 h 335"/>
              <a:gd name="T28" fmla="*/ 67 w 367"/>
              <a:gd name="T29" fmla="*/ 2 h 335"/>
              <a:gd name="T30" fmla="*/ 367 w 367"/>
              <a:gd name="T31" fmla="*/ 269 h 335"/>
              <a:gd name="T32" fmla="*/ 334 w 367"/>
              <a:gd name="T33" fmla="*/ 235 h 335"/>
              <a:gd name="T34" fmla="*/ 134 w 367"/>
              <a:gd name="T35" fmla="*/ 2 h 335"/>
              <a:gd name="T36" fmla="*/ 100 w 367"/>
              <a:gd name="T37" fmla="*/ 35 h 335"/>
              <a:gd name="T38" fmla="*/ 134 w 367"/>
              <a:gd name="T39" fmla="*/ 2 h 335"/>
              <a:gd name="T40" fmla="*/ 167 w 367"/>
              <a:gd name="T41" fmla="*/ 2 h 335"/>
              <a:gd name="T42" fmla="*/ 200 w 367"/>
              <a:gd name="T43" fmla="*/ 35 h 335"/>
              <a:gd name="T44" fmla="*/ 67 w 367"/>
              <a:gd name="T45" fmla="*/ 69 h 335"/>
              <a:gd name="T46" fmla="*/ 34 w 367"/>
              <a:gd name="T47" fmla="*/ 102 h 335"/>
              <a:gd name="T48" fmla="*/ 67 w 367"/>
              <a:gd name="T49" fmla="*/ 69 h 335"/>
              <a:gd name="T50" fmla="*/ 34 w 367"/>
              <a:gd name="T51" fmla="*/ 202 h 335"/>
              <a:gd name="T52" fmla="*/ 67 w 367"/>
              <a:gd name="T53" fmla="*/ 235 h 335"/>
              <a:gd name="T54" fmla="*/ 134 w 367"/>
              <a:gd name="T55" fmla="*/ 335 h 335"/>
              <a:gd name="T56" fmla="*/ 167 w 367"/>
              <a:gd name="T57" fmla="*/ 302 h 335"/>
              <a:gd name="T58" fmla="*/ 134 w 367"/>
              <a:gd name="T59" fmla="*/ 335 h 335"/>
              <a:gd name="T60" fmla="*/ 234 w 367"/>
              <a:gd name="T61" fmla="*/ 0 h 335"/>
              <a:gd name="T62" fmla="*/ 367 w 367"/>
              <a:gd name="T63" fmla="*/ 134 h 335"/>
              <a:gd name="T64" fmla="*/ 267 w 367"/>
              <a:gd name="T65" fmla="*/ 0 h 335"/>
              <a:gd name="T66" fmla="*/ 34 w 367"/>
              <a:gd name="T67" fmla="*/ 169 h 335"/>
              <a:gd name="T68" fmla="*/ 67 w 367"/>
              <a:gd name="T69" fmla="*/ 135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67" h="335">
                <a:moveTo>
                  <a:pt x="334" y="202"/>
                </a:moveTo>
                <a:lnTo>
                  <a:pt x="367" y="202"/>
                </a:lnTo>
                <a:lnTo>
                  <a:pt x="367" y="169"/>
                </a:lnTo>
                <a:lnTo>
                  <a:pt x="334" y="169"/>
                </a:lnTo>
                <a:lnTo>
                  <a:pt x="334" y="202"/>
                </a:lnTo>
                <a:close/>
                <a:moveTo>
                  <a:pt x="200" y="335"/>
                </a:moveTo>
                <a:lnTo>
                  <a:pt x="234" y="335"/>
                </a:lnTo>
                <a:lnTo>
                  <a:pt x="234" y="302"/>
                </a:lnTo>
                <a:lnTo>
                  <a:pt x="200" y="302"/>
                </a:lnTo>
                <a:lnTo>
                  <a:pt x="200" y="335"/>
                </a:lnTo>
                <a:close/>
                <a:moveTo>
                  <a:pt x="267" y="335"/>
                </a:moveTo>
                <a:lnTo>
                  <a:pt x="300" y="335"/>
                </a:lnTo>
                <a:lnTo>
                  <a:pt x="300" y="302"/>
                </a:lnTo>
                <a:lnTo>
                  <a:pt x="267" y="302"/>
                </a:lnTo>
                <a:lnTo>
                  <a:pt x="267" y="335"/>
                </a:lnTo>
                <a:close/>
                <a:moveTo>
                  <a:pt x="334" y="335"/>
                </a:moveTo>
                <a:lnTo>
                  <a:pt x="367" y="335"/>
                </a:lnTo>
                <a:lnTo>
                  <a:pt x="367" y="302"/>
                </a:lnTo>
                <a:lnTo>
                  <a:pt x="334" y="302"/>
                </a:lnTo>
                <a:lnTo>
                  <a:pt x="334" y="335"/>
                </a:lnTo>
                <a:close/>
                <a:moveTo>
                  <a:pt x="0" y="334"/>
                </a:moveTo>
                <a:lnTo>
                  <a:pt x="100" y="334"/>
                </a:lnTo>
                <a:lnTo>
                  <a:pt x="100" y="300"/>
                </a:lnTo>
                <a:lnTo>
                  <a:pt x="0" y="300"/>
                </a:lnTo>
                <a:lnTo>
                  <a:pt x="0" y="334"/>
                </a:lnTo>
                <a:close/>
                <a:moveTo>
                  <a:pt x="67" y="2"/>
                </a:moveTo>
                <a:lnTo>
                  <a:pt x="34" y="2"/>
                </a:lnTo>
                <a:lnTo>
                  <a:pt x="34" y="35"/>
                </a:lnTo>
                <a:lnTo>
                  <a:pt x="67" y="35"/>
                </a:lnTo>
                <a:lnTo>
                  <a:pt x="67" y="2"/>
                </a:lnTo>
                <a:close/>
                <a:moveTo>
                  <a:pt x="334" y="269"/>
                </a:moveTo>
                <a:lnTo>
                  <a:pt x="367" y="269"/>
                </a:lnTo>
                <a:lnTo>
                  <a:pt x="367" y="235"/>
                </a:lnTo>
                <a:lnTo>
                  <a:pt x="334" y="235"/>
                </a:lnTo>
                <a:lnTo>
                  <a:pt x="334" y="269"/>
                </a:lnTo>
                <a:close/>
                <a:moveTo>
                  <a:pt x="134" y="2"/>
                </a:moveTo>
                <a:lnTo>
                  <a:pt x="100" y="2"/>
                </a:lnTo>
                <a:lnTo>
                  <a:pt x="100" y="35"/>
                </a:lnTo>
                <a:lnTo>
                  <a:pt x="134" y="35"/>
                </a:lnTo>
                <a:lnTo>
                  <a:pt x="134" y="2"/>
                </a:lnTo>
                <a:close/>
                <a:moveTo>
                  <a:pt x="200" y="2"/>
                </a:moveTo>
                <a:lnTo>
                  <a:pt x="167" y="2"/>
                </a:lnTo>
                <a:lnTo>
                  <a:pt x="167" y="35"/>
                </a:lnTo>
                <a:lnTo>
                  <a:pt x="200" y="35"/>
                </a:lnTo>
                <a:lnTo>
                  <a:pt x="200" y="2"/>
                </a:lnTo>
                <a:close/>
                <a:moveTo>
                  <a:pt x="67" y="69"/>
                </a:moveTo>
                <a:lnTo>
                  <a:pt x="34" y="69"/>
                </a:lnTo>
                <a:lnTo>
                  <a:pt x="34" y="102"/>
                </a:lnTo>
                <a:lnTo>
                  <a:pt x="67" y="102"/>
                </a:lnTo>
                <a:lnTo>
                  <a:pt x="67" y="69"/>
                </a:lnTo>
                <a:close/>
                <a:moveTo>
                  <a:pt x="67" y="202"/>
                </a:moveTo>
                <a:lnTo>
                  <a:pt x="34" y="202"/>
                </a:lnTo>
                <a:lnTo>
                  <a:pt x="34" y="235"/>
                </a:lnTo>
                <a:lnTo>
                  <a:pt x="67" y="235"/>
                </a:lnTo>
                <a:lnTo>
                  <a:pt x="67" y="202"/>
                </a:lnTo>
                <a:close/>
                <a:moveTo>
                  <a:pt x="134" y="335"/>
                </a:moveTo>
                <a:lnTo>
                  <a:pt x="167" y="335"/>
                </a:lnTo>
                <a:lnTo>
                  <a:pt x="167" y="302"/>
                </a:lnTo>
                <a:lnTo>
                  <a:pt x="134" y="302"/>
                </a:lnTo>
                <a:lnTo>
                  <a:pt x="134" y="335"/>
                </a:lnTo>
                <a:close/>
                <a:moveTo>
                  <a:pt x="267" y="0"/>
                </a:moveTo>
                <a:lnTo>
                  <a:pt x="234" y="0"/>
                </a:lnTo>
                <a:lnTo>
                  <a:pt x="234" y="134"/>
                </a:lnTo>
                <a:lnTo>
                  <a:pt x="367" y="134"/>
                </a:lnTo>
                <a:lnTo>
                  <a:pt x="367" y="102"/>
                </a:lnTo>
                <a:lnTo>
                  <a:pt x="267" y="0"/>
                </a:lnTo>
                <a:close/>
                <a:moveTo>
                  <a:pt x="67" y="169"/>
                </a:moveTo>
                <a:lnTo>
                  <a:pt x="34" y="169"/>
                </a:lnTo>
                <a:lnTo>
                  <a:pt x="34" y="135"/>
                </a:lnTo>
                <a:lnTo>
                  <a:pt x="67" y="135"/>
                </a:lnTo>
                <a:lnTo>
                  <a:pt x="67" y="1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19">
            <a:extLst>
              <a:ext uri="{FF2B5EF4-FFF2-40B4-BE49-F238E27FC236}">
                <a16:creationId xmlns:a16="http://schemas.microsoft.com/office/drawing/2014/main" id="{12F50CAB-5F6E-46F7-B442-9D1A502BB97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33913" y="5649913"/>
            <a:ext cx="250825" cy="254000"/>
          </a:xfrm>
          <a:custGeom>
            <a:avLst/>
            <a:gdLst>
              <a:gd name="T0" fmla="*/ 149 w 333"/>
              <a:gd name="T1" fmla="*/ 135 h 334"/>
              <a:gd name="T2" fmla="*/ 183 w 333"/>
              <a:gd name="T3" fmla="*/ 135 h 334"/>
              <a:gd name="T4" fmla="*/ 183 w 333"/>
              <a:gd name="T5" fmla="*/ 169 h 334"/>
              <a:gd name="T6" fmla="*/ 149 w 333"/>
              <a:gd name="T7" fmla="*/ 169 h 334"/>
              <a:gd name="T8" fmla="*/ 149 w 333"/>
              <a:gd name="T9" fmla="*/ 135 h 334"/>
              <a:gd name="T10" fmla="*/ 300 w 333"/>
              <a:gd name="T11" fmla="*/ 300 h 334"/>
              <a:gd name="T12" fmla="*/ 183 w 333"/>
              <a:gd name="T13" fmla="*/ 300 h 334"/>
              <a:gd name="T14" fmla="*/ 183 w 333"/>
              <a:gd name="T15" fmla="*/ 200 h 334"/>
              <a:gd name="T16" fmla="*/ 150 w 333"/>
              <a:gd name="T17" fmla="*/ 200 h 334"/>
              <a:gd name="T18" fmla="*/ 150 w 333"/>
              <a:gd name="T19" fmla="*/ 300 h 334"/>
              <a:gd name="T20" fmla="*/ 33 w 333"/>
              <a:gd name="T21" fmla="*/ 300 h 334"/>
              <a:gd name="T22" fmla="*/ 33 w 333"/>
              <a:gd name="T23" fmla="*/ 34 h 334"/>
              <a:gd name="T24" fmla="*/ 200 w 333"/>
              <a:gd name="T25" fmla="*/ 34 h 334"/>
              <a:gd name="T26" fmla="*/ 200 w 333"/>
              <a:gd name="T27" fmla="*/ 134 h 334"/>
              <a:gd name="T28" fmla="*/ 300 w 333"/>
              <a:gd name="T29" fmla="*/ 134 h 334"/>
              <a:gd name="T30" fmla="*/ 300 w 333"/>
              <a:gd name="T31" fmla="*/ 300 h 334"/>
              <a:gd name="T32" fmla="*/ 233 w 333"/>
              <a:gd name="T33" fmla="*/ 0 h 334"/>
              <a:gd name="T34" fmla="*/ 0 w 333"/>
              <a:gd name="T35" fmla="*/ 0 h 334"/>
              <a:gd name="T36" fmla="*/ 0 w 333"/>
              <a:gd name="T37" fmla="*/ 334 h 334"/>
              <a:gd name="T38" fmla="*/ 333 w 333"/>
              <a:gd name="T39" fmla="*/ 334 h 334"/>
              <a:gd name="T40" fmla="*/ 333 w 333"/>
              <a:gd name="T41" fmla="*/ 102 h 334"/>
              <a:gd name="T42" fmla="*/ 233 w 333"/>
              <a:gd name="T4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3" h="334">
                <a:moveTo>
                  <a:pt x="149" y="135"/>
                </a:moveTo>
                <a:lnTo>
                  <a:pt x="183" y="135"/>
                </a:lnTo>
                <a:lnTo>
                  <a:pt x="183" y="169"/>
                </a:lnTo>
                <a:lnTo>
                  <a:pt x="149" y="169"/>
                </a:lnTo>
                <a:lnTo>
                  <a:pt x="149" y="135"/>
                </a:lnTo>
                <a:close/>
                <a:moveTo>
                  <a:pt x="300" y="300"/>
                </a:moveTo>
                <a:lnTo>
                  <a:pt x="183" y="300"/>
                </a:lnTo>
                <a:lnTo>
                  <a:pt x="183" y="200"/>
                </a:lnTo>
                <a:lnTo>
                  <a:pt x="150" y="200"/>
                </a:lnTo>
                <a:lnTo>
                  <a:pt x="150" y="300"/>
                </a:lnTo>
                <a:lnTo>
                  <a:pt x="33" y="300"/>
                </a:lnTo>
                <a:lnTo>
                  <a:pt x="33" y="34"/>
                </a:lnTo>
                <a:lnTo>
                  <a:pt x="200" y="34"/>
                </a:lnTo>
                <a:lnTo>
                  <a:pt x="200" y="134"/>
                </a:lnTo>
                <a:lnTo>
                  <a:pt x="300" y="134"/>
                </a:lnTo>
                <a:lnTo>
                  <a:pt x="300" y="300"/>
                </a:lnTo>
                <a:close/>
                <a:moveTo>
                  <a:pt x="233" y="0"/>
                </a:moveTo>
                <a:lnTo>
                  <a:pt x="0" y="0"/>
                </a:lnTo>
                <a:lnTo>
                  <a:pt x="0" y="334"/>
                </a:lnTo>
                <a:lnTo>
                  <a:pt x="333" y="334"/>
                </a:lnTo>
                <a:lnTo>
                  <a:pt x="333" y="102"/>
                </a:lnTo>
                <a:lnTo>
                  <a:pt x="2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20">
            <a:extLst>
              <a:ext uri="{FF2B5EF4-FFF2-40B4-BE49-F238E27FC236}">
                <a16:creationId xmlns:a16="http://schemas.microsoft.com/office/drawing/2014/main" id="{C0BA6012-E99D-4C1D-94CC-7D898E105C5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30676" y="5649913"/>
            <a:ext cx="250825" cy="254000"/>
          </a:xfrm>
          <a:custGeom>
            <a:avLst/>
            <a:gdLst>
              <a:gd name="T0" fmla="*/ 33 w 333"/>
              <a:gd name="T1" fmla="*/ 300 h 334"/>
              <a:gd name="T2" fmla="*/ 267 w 333"/>
              <a:gd name="T3" fmla="*/ 300 h 334"/>
              <a:gd name="T4" fmla="*/ 267 w 333"/>
              <a:gd name="T5" fmla="*/ 334 h 334"/>
              <a:gd name="T6" fmla="*/ 0 w 333"/>
              <a:gd name="T7" fmla="*/ 334 h 334"/>
              <a:gd name="T8" fmla="*/ 0 w 333"/>
              <a:gd name="T9" fmla="*/ 67 h 334"/>
              <a:gd name="T10" fmla="*/ 33 w 333"/>
              <a:gd name="T11" fmla="*/ 67 h 334"/>
              <a:gd name="T12" fmla="*/ 33 w 333"/>
              <a:gd name="T13" fmla="*/ 300 h 334"/>
              <a:gd name="T14" fmla="*/ 300 w 333"/>
              <a:gd name="T15" fmla="*/ 234 h 334"/>
              <a:gd name="T16" fmla="*/ 100 w 333"/>
              <a:gd name="T17" fmla="*/ 234 h 334"/>
              <a:gd name="T18" fmla="*/ 100 w 333"/>
              <a:gd name="T19" fmla="*/ 34 h 334"/>
              <a:gd name="T20" fmla="*/ 200 w 333"/>
              <a:gd name="T21" fmla="*/ 34 h 334"/>
              <a:gd name="T22" fmla="*/ 200 w 333"/>
              <a:gd name="T23" fmla="*/ 134 h 334"/>
              <a:gd name="T24" fmla="*/ 300 w 333"/>
              <a:gd name="T25" fmla="*/ 134 h 334"/>
              <a:gd name="T26" fmla="*/ 300 w 333"/>
              <a:gd name="T27" fmla="*/ 234 h 334"/>
              <a:gd name="T28" fmla="*/ 233 w 333"/>
              <a:gd name="T29" fmla="*/ 0 h 334"/>
              <a:gd name="T30" fmla="*/ 67 w 333"/>
              <a:gd name="T31" fmla="*/ 0 h 334"/>
              <a:gd name="T32" fmla="*/ 67 w 333"/>
              <a:gd name="T33" fmla="*/ 267 h 334"/>
              <a:gd name="T34" fmla="*/ 333 w 333"/>
              <a:gd name="T35" fmla="*/ 267 h 334"/>
              <a:gd name="T36" fmla="*/ 333 w 333"/>
              <a:gd name="T37" fmla="*/ 102 h 334"/>
              <a:gd name="T38" fmla="*/ 233 w 333"/>
              <a:gd name="T3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3" h="334">
                <a:moveTo>
                  <a:pt x="33" y="300"/>
                </a:moveTo>
                <a:lnTo>
                  <a:pt x="267" y="300"/>
                </a:lnTo>
                <a:lnTo>
                  <a:pt x="267" y="334"/>
                </a:lnTo>
                <a:lnTo>
                  <a:pt x="0" y="334"/>
                </a:lnTo>
                <a:lnTo>
                  <a:pt x="0" y="67"/>
                </a:lnTo>
                <a:lnTo>
                  <a:pt x="33" y="67"/>
                </a:lnTo>
                <a:lnTo>
                  <a:pt x="33" y="300"/>
                </a:lnTo>
                <a:close/>
                <a:moveTo>
                  <a:pt x="300" y="234"/>
                </a:moveTo>
                <a:lnTo>
                  <a:pt x="100" y="234"/>
                </a:lnTo>
                <a:lnTo>
                  <a:pt x="100" y="34"/>
                </a:lnTo>
                <a:lnTo>
                  <a:pt x="200" y="34"/>
                </a:lnTo>
                <a:lnTo>
                  <a:pt x="200" y="134"/>
                </a:lnTo>
                <a:lnTo>
                  <a:pt x="300" y="134"/>
                </a:lnTo>
                <a:lnTo>
                  <a:pt x="300" y="234"/>
                </a:lnTo>
                <a:close/>
                <a:moveTo>
                  <a:pt x="233" y="0"/>
                </a:moveTo>
                <a:lnTo>
                  <a:pt x="67" y="0"/>
                </a:lnTo>
                <a:lnTo>
                  <a:pt x="67" y="267"/>
                </a:lnTo>
                <a:lnTo>
                  <a:pt x="333" y="267"/>
                </a:lnTo>
                <a:lnTo>
                  <a:pt x="333" y="102"/>
                </a:lnTo>
                <a:lnTo>
                  <a:pt x="2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21">
            <a:extLst>
              <a:ext uri="{FF2B5EF4-FFF2-40B4-BE49-F238E27FC236}">
                <a16:creationId xmlns:a16="http://schemas.microsoft.com/office/drawing/2014/main" id="{75DEAF7F-29BC-4DDC-B3B6-84CF93B37D9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27438" y="5649913"/>
            <a:ext cx="252413" cy="203200"/>
          </a:xfrm>
          <a:custGeom>
            <a:avLst/>
            <a:gdLst>
              <a:gd name="T0" fmla="*/ 300 w 334"/>
              <a:gd name="T1" fmla="*/ 234 h 267"/>
              <a:gd name="T2" fmla="*/ 34 w 334"/>
              <a:gd name="T3" fmla="*/ 234 h 267"/>
              <a:gd name="T4" fmla="*/ 34 w 334"/>
              <a:gd name="T5" fmla="*/ 34 h 267"/>
              <a:gd name="T6" fmla="*/ 200 w 334"/>
              <a:gd name="T7" fmla="*/ 34 h 267"/>
              <a:gd name="T8" fmla="*/ 200 w 334"/>
              <a:gd name="T9" fmla="*/ 134 h 267"/>
              <a:gd name="T10" fmla="*/ 300 w 334"/>
              <a:gd name="T11" fmla="*/ 134 h 267"/>
              <a:gd name="T12" fmla="*/ 300 w 334"/>
              <a:gd name="T13" fmla="*/ 234 h 267"/>
              <a:gd name="T14" fmla="*/ 234 w 334"/>
              <a:gd name="T15" fmla="*/ 0 h 267"/>
              <a:gd name="T16" fmla="*/ 0 w 334"/>
              <a:gd name="T17" fmla="*/ 0 h 267"/>
              <a:gd name="T18" fmla="*/ 0 w 334"/>
              <a:gd name="T19" fmla="*/ 267 h 267"/>
              <a:gd name="T20" fmla="*/ 334 w 334"/>
              <a:gd name="T21" fmla="*/ 267 h 267"/>
              <a:gd name="T22" fmla="*/ 334 w 334"/>
              <a:gd name="T23" fmla="*/ 104 h 267"/>
              <a:gd name="T24" fmla="*/ 234 w 334"/>
              <a:gd name="T25" fmla="*/ 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4" h="267">
                <a:moveTo>
                  <a:pt x="300" y="234"/>
                </a:moveTo>
                <a:lnTo>
                  <a:pt x="34" y="234"/>
                </a:lnTo>
                <a:lnTo>
                  <a:pt x="34" y="34"/>
                </a:lnTo>
                <a:lnTo>
                  <a:pt x="200" y="34"/>
                </a:lnTo>
                <a:lnTo>
                  <a:pt x="200" y="134"/>
                </a:lnTo>
                <a:lnTo>
                  <a:pt x="300" y="134"/>
                </a:lnTo>
                <a:lnTo>
                  <a:pt x="300" y="234"/>
                </a:lnTo>
                <a:close/>
                <a:moveTo>
                  <a:pt x="234" y="0"/>
                </a:moveTo>
                <a:lnTo>
                  <a:pt x="0" y="0"/>
                </a:lnTo>
                <a:lnTo>
                  <a:pt x="0" y="267"/>
                </a:lnTo>
                <a:lnTo>
                  <a:pt x="334" y="267"/>
                </a:lnTo>
                <a:lnTo>
                  <a:pt x="334" y="104"/>
                </a:lnTo>
                <a:lnTo>
                  <a:pt x="23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Freeform 122">
            <a:extLst>
              <a:ext uri="{FF2B5EF4-FFF2-40B4-BE49-F238E27FC236}">
                <a16:creationId xmlns:a16="http://schemas.microsoft.com/office/drawing/2014/main" id="{DD09F457-21A5-4820-9927-195A61C2A96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24201" y="5649913"/>
            <a:ext cx="252413" cy="254000"/>
          </a:xfrm>
          <a:custGeom>
            <a:avLst/>
            <a:gdLst>
              <a:gd name="T0" fmla="*/ 300 w 333"/>
              <a:gd name="T1" fmla="*/ 300 h 334"/>
              <a:gd name="T2" fmla="*/ 33 w 333"/>
              <a:gd name="T3" fmla="*/ 300 h 334"/>
              <a:gd name="T4" fmla="*/ 33 w 333"/>
              <a:gd name="T5" fmla="*/ 34 h 334"/>
              <a:gd name="T6" fmla="*/ 116 w 333"/>
              <a:gd name="T7" fmla="*/ 34 h 334"/>
              <a:gd name="T8" fmla="*/ 116 w 333"/>
              <a:gd name="T9" fmla="*/ 227 h 334"/>
              <a:gd name="T10" fmla="*/ 74 w 333"/>
              <a:gd name="T11" fmla="*/ 186 h 334"/>
              <a:gd name="T12" fmla="*/ 51 w 333"/>
              <a:gd name="T13" fmla="*/ 210 h 334"/>
              <a:gd name="T14" fmla="*/ 134 w 333"/>
              <a:gd name="T15" fmla="*/ 288 h 334"/>
              <a:gd name="T16" fmla="*/ 216 w 333"/>
              <a:gd name="T17" fmla="*/ 210 h 334"/>
              <a:gd name="T18" fmla="*/ 193 w 333"/>
              <a:gd name="T19" fmla="*/ 186 h 334"/>
              <a:gd name="T20" fmla="*/ 150 w 333"/>
              <a:gd name="T21" fmla="*/ 227 h 334"/>
              <a:gd name="T22" fmla="*/ 150 w 333"/>
              <a:gd name="T23" fmla="*/ 34 h 334"/>
              <a:gd name="T24" fmla="*/ 200 w 333"/>
              <a:gd name="T25" fmla="*/ 34 h 334"/>
              <a:gd name="T26" fmla="*/ 200 w 333"/>
              <a:gd name="T27" fmla="*/ 134 h 334"/>
              <a:gd name="T28" fmla="*/ 300 w 333"/>
              <a:gd name="T29" fmla="*/ 134 h 334"/>
              <a:gd name="T30" fmla="*/ 300 w 333"/>
              <a:gd name="T31" fmla="*/ 300 h 334"/>
              <a:gd name="T32" fmla="*/ 233 w 333"/>
              <a:gd name="T33" fmla="*/ 0 h 334"/>
              <a:gd name="T34" fmla="*/ 0 w 333"/>
              <a:gd name="T35" fmla="*/ 0 h 334"/>
              <a:gd name="T36" fmla="*/ 0 w 333"/>
              <a:gd name="T37" fmla="*/ 334 h 334"/>
              <a:gd name="T38" fmla="*/ 333 w 333"/>
              <a:gd name="T39" fmla="*/ 334 h 334"/>
              <a:gd name="T40" fmla="*/ 333 w 333"/>
              <a:gd name="T41" fmla="*/ 104 h 334"/>
              <a:gd name="T42" fmla="*/ 233 w 333"/>
              <a:gd name="T4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3" h="334">
                <a:moveTo>
                  <a:pt x="300" y="300"/>
                </a:moveTo>
                <a:lnTo>
                  <a:pt x="33" y="300"/>
                </a:lnTo>
                <a:lnTo>
                  <a:pt x="33" y="34"/>
                </a:lnTo>
                <a:lnTo>
                  <a:pt x="116" y="34"/>
                </a:lnTo>
                <a:lnTo>
                  <a:pt x="116" y="227"/>
                </a:lnTo>
                <a:lnTo>
                  <a:pt x="74" y="186"/>
                </a:lnTo>
                <a:lnTo>
                  <a:pt x="51" y="210"/>
                </a:lnTo>
                <a:lnTo>
                  <a:pt x="134" y="288"/>
                </a:lnTo>
                <a:lnTo>
                  <a:pt x="216" y="210"/>
                </a:lnTo>
                <a:lnTo>
                  <a:pt x="193" y="186"/>
                </a:lnTo>
                <a:lnTo>
                  <a:pt x="150" y="227"/>
                </a:lnTo>
                <a:lnTo>
                  <a:pt x="150" y="34"/>
                </a:lnTo>
                <a:lnTo>
                  <a:pt x="200" y="34"/>
                </a:lnTo>
                <a:lnTo>
                  <a:pt x="200" y="134"/>
                </a:lnTo>
                <a:lnTo>
                  <a:pt x="300" y="134"/>
                </a:lnTo>
                <a:lnTo>
                  <a:pt x="300" y="300"/>
                </a:lnTo>
                <a:close/>
                <a:moveTo>
                  <a:pt x="233" y="0"/>
                </a:moveTo>
                <a:lnTo>
                  <a:pt x="0" y="0"/>
                </a:lnTo>
                <a:lnTo>
                  <a:pt x="0" y="334"/>
                </a:lnTo>
                <a:lnTo>
                  <a:pt x="333" y="334"/>
                </a:lnTo>
                <a:lnTo>
                  <a:pt x="333" y="104"/>
                </a:lnTo>
                <a:lnTo>
                  <a:pt x="2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Freeform 123">
            <a:extLst>
              <a:ext uri="{FF2B5EF4-FFF2-40B4-BE49-F238E27FC236}">
                <a16:creationId xmlns:a16="http://schemas.microsoft.com/office/drawing/2014/main" id="{8BF962D5-0E5C-41FB-9F0C-C6AD64F9892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20963" y="5649913"/>
            <a:ext cx="252413" cy="254000"/>
          </a:xfrm>
          <a:custGeom>
            <a:avLst/>
            <a:gdLst>
              <a:gd name="T0" fmla="*/ 300 w 333"/>
              <a:gd name="T1" fmla="*/ 300 h 334"/>
              <a:gd name="T2" fmla="*/ 150 w 333"/>
              <a:gd name="T3" fmla="*/ 300 h 334"/>
              <a:gd name="T4" fmla="*/ 150 w 333"/>
              <a:gd name="T5" fmla="*/ 180 h 334"/>
              <a:gd name="T6" fmla="*/ 193 w 333"/>
              <a:gd name="T7" fmla="*/ 221 h 334"/>
              <a:gd name="T8" fmla="*/ 216 w 333"/>
              <a:gd name="T9" fmla="*/ 197 h 334"/>
              <a:gd name="T10" fmla="*/ 133 w 333"/>
              <a:gd name="T11" fmla="*/ 119 h 334"/>
              <a:gd name="T12" fmla="*/ 51 w 333"/>
              <a:gd name="T13" fmla="*/ 197 h 334"/>
              <a:gd name="T14" fmla="*/ 74 w 333"/>
              <a:gd name="T15" fmla="*/ 221 h 334"/>
              <a:gd name="T16" fmla="*/ 117 w 333"/>
              <a:gd name="T17" fmla="*/ 180 h 334"/>
              <a:gd name="T18" fmla="*/ 117 w 333"/>
              <a:gd name="T19" fmla="*/ 300 h 334"/>
              <a:gd name="T20" fmla="*/ 33 w 333"/>
              <a:gd name="T21" fmla="*/ 300 h 334"/>
              <a:gd name="T22" fmla="*/ 33 w 333"/>
              <a:gd name="T23" fmla="*/ 34 h 334"/>
              <a:gd name="T24" fmla="*/ 200 w 333"/>
              <a:gd name="T25" fmla="*/ 34 h 334"/>
              <a:gd name="T26" fmla="*/ 200 w 333"/>
              <a:gd name="T27" fmla="*/ 134 h 334"/>
              <a:gd name="T28" fmla="*/ 300 w 333"/>
              <a:gd name="T29" fmla="*/ 134 h 334"/>
              <a:gd name="T30" fmla="*/ 300 w 333"/>
              <a:gd name="T31" fmla="*/ 300 h 334"/>
              <a:gd name="T32" fmla="*/ 233 w 333"/>
              <a:gd name="T33" fmla="*/ 0 h 334"/>
              <a:gd name="T34" fmla="*/ 0 w 333"/>
              <a:gd name="T35" fmla="*/ 0 h 334"/>
              <a:gd name="T36" fmla="*/ 0 w 333"/>
              <a:gd name="T37" fmla="*/ 334 h 334"/>
              <a:gd name="T38" fmla="*/ 333 w 333"/>
              <a:gd name="T39" fmla="*/ 334 h 334"/>
              <a:gd name="T40" fmla="*/ 333 w 333"/>
              <a:gd name="T41" fmla="*/ 102 h 334"/>
              <a:gd name="T42" fmla="*/ 233 w 333"/>
              <a:gd name="T4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3" h="334">
                <a:moveTo>
                  <a:pt x="300" y="300"/>
                </a:moveTo>
                <a:lnTo>
                  <a:pt x="150" y="300"/>
                </a:lnTo>
                <a:lnTo>
                  <a:pt x="150" y="180"/>
                </a:lnTo>
                <a:lnTo>
                  <a:pt x="193" y="221"/>
                </a:lnTo>
                <a:lnTo>
                  <a:pt x="216" y="197"/>
                </a:lnTo>
                <a:lnTo>
                  <a:pt x="133" y="119"/>
                </a:lnTo>
                <a:lnTo>
                  <a:pt x="51" y="197"/>
                </a:lnTo>
                <a:lnTo>
                  <a:pt x="74" y="221"/>
                </a:lnTo>
                <a:lnTo>
                  <a:pt x="117" y="180"/>
                </a:lnTo>
                <a:lnTo>
                  <a:pt x="117" y="300"/>
                </a:lnTo>
                <a:lnTo>
                  <a:pt x="33" y="300"/>
                </a:lnTo>
                <a:lnTo>
                  <a:pt x="33" y="34"/>
                </a:lnTo>
                <a:lnTo>
                  <a:pt x="200" y="34"/>
                </a:lnTo>
                <a:lnTo>
                  <a:pt x="200" y="134"/>
                </a:lnTo>
                <a:lnTo>
                  <a:pt x="300" y="134"/>
                </a:lnTo>
                <a:lnTo>
                  <a:pt x="300" y="300"/>
                </a:lnTo>
                <a:close/>
                <a:moveTo>
                  <a:pt x="233" y="0"/>
                </a:moveTo>
                <a:lnTo>
                  <a:pt x="0" y="0"/>
                </a:lnTo>
                <a:lnTo>
                  <a:pt x="0" y="334"/>
                </a:lnTo>
                <a:lnTo>
                  <a:pt x="333" y="334"/>
                </a:lnTo>
                <a:lnTo>
                  <a:pt x="333" y="102"/>
                </a:lnTo>
                <a:lnTo>
                  <a:pt x="2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24">
            <a:extLst>
              <a:ext uri="{FF2B5EF4-FFF2-40B4-BE49-F238E27FC236}">
                <a16:creationId xmlns:a16="http://schemas.microsoft.com/office/drawing/2014/main" id="{63DF0C2A-3C14-4E6C-B800-64081F19478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19313" y="5649913"/>
            <a:ext cx="250825" cy="254000"/>
          </a:xfrm>
          <a:custGeom>
            <a:avLst/>
            <a:gdLst>
              <a:gd name="T0" fmla="*/ 300 w 334"/>
              <a:gd name="T1" fmla="*/ 284 h 334"/>
              <a:gd name="T2" fmla="*/ 284 w 334"/>
              <a:gd name="T3" fmla="*/ 300 h 334"/>
              <a:gd name="T4" fmla="*/ 50 w 334"/>
              <a:gd name="T5" fmla="*/ 300 h 334"/>
              <a:gd name="T6" fmla="*/ 34 w 334"/>
              <a:gd name="T7" fmla="*/ 284 h 334"/>
              <a:gd name="T8" fmla="*/ 34 w 334"/>
              <a:gd name="T9" fmla="*/ 50 h 334"/>
              <a:gd name="T10" fmla="*/ 50 w 334"/>
              <a:gd name="T11" fmla="*/ 34 h 334"/>
              <a:gd name="T12" fmla="*/ 200 w 334"/>
              <a:gd name="T13" fmla="*/ 34 h 334"/>
              <a:gd name="T14" fmla="*/ 200 w 334"/>
              <a:gd name="T15" fmla="*/ 100 h 334"/>
              <a:gd name="T16" fmla="*/ 234 w 334"/>
              <a:gd name="T17" fmla="*/ 134 h 334"/>
              <a:gd name="T18" fmla="*/ 300 w 334"/>
              <a:gd name="T19" fmla="*/ 134 h 334"/>
              <a:gd name="T20" fmla="*/ 300 w 334"/>
              <a:gd name="T21" fmla="*/ 284 h 334"/>
              <a:gd name="T22" fmla="*/ 329 w 334"/>
              <a:gd name="T23" fmla="*/ 95 h 334"/>
              <a:gd name="T24" fmla="*/ 238 w 334"/>
              <a:gd name="T25" fmla="*/ 5 h 334"/>
              <a:gd name="T26" fmla="*/ 227 w 334"/>
              <a:gd name="T27" fmla="*/ 0 h 334"/>
              <a:gd name="T28" fmla="*/ 34 w 334"/>
              <a:gd name="T29" fmla="*/ 0 h 334"/>
              <a:gd name="T30" fmla="*/ 0 w 334"/>
              <a:gd name="T31" fmla="*/ 34 h 334"/>
              <a:gd name="T32" fmla="*/ 0 w 334"/>
              <a:gd name="T33" fmla="*/ 300 h 334"/>
              <a:gd name="T34" fmla="*/ 34 w 334"/>
              <a:gd name="T35" fmla="*/ 334 h 334"/>
              <a:gd name="T36" fmla="*/ 300 w 334"/>
              <a:gd name="T37" fmla="*/ 334 h 334"/>
              <a:gd name="T38" fmla="*/ 334 w 334"/>
              <a:gd name="T39" fmla="*/ 300 h 334"/>
              <a:gd name="T40" fmla="*/ 334 w 334"/>
              <a:gd name="T41" fmla="*/ 107 h 334"/>
              <a:gd name="T42" fmla="*/ 329 w 334"/>
              <a:gd name="T43" fmla="*/ 95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4" h="334">
                <a:moveTo>
                  <a:pt x="300" y="284"/>
                </a:moveTo>
                <a:cubicBezTo>
                  <a:pt x="300" y="293"/>
                  <a:pt x="293" y="300"/>
                  <a:pt x="284" y="300"/>
                </a:cubicBezTo>
                <a:lnTo>
                  <a:pt x="50" y="300"/>
                </a:lnTo>
                <a:cubicBezTo>
                  <a:pt x="41" y="300"/>
                  <a:pt x="34" y="293"/>
                  <a:pt x="34" y="284"/>
                </a:cubicBezTo>
                <a:lnTo>
                  <a:pt x="34" y="50"/>
                </a:lnTo>
                <a:cubicBezTo>
                  <a:pt x="34" y="41"/>
                  <a:pt x="41" y="34"/>
                  <a:pt x="50" y="34"/>
                </a:cubicBezTo>
                <a:lnTo>
                  <a:pt x="200" y="34"/>
                </a:lnTo>
                <a:lnTo>
                  <a:pt x="200" y="100"/>
                </a:lnTo>
                <a:cubicBezTo>
                  <a:pt x="200" y="119"/>
                  <a:pt x="215" y="134"/>
                  <a:pt x="234" y="134"/>
                </a:cubicBezTo>
                <a:lnTo>
                  <a:pt x="300" y="134"/>
                </a:lnTo>
                <a:lnTo>
                  <a:pt x="300" y="284"/>
                </a:lnTo>
                <a:close/>
                <a:moveTo>
                  <a:pt x="329" y="95"/>
                </a:moveTo>
                <a:lnTo>
                  <a:pt x="238" y="5"/>
                </a:lnTo>
                <a:cubicBezTo>
                  <a:pt x="235" y="2"/>
                  <a:pt x="231" y="0"/>
                  <a:pt x="227" y="0"/>
                </a:cubicBez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4" y="334"/>
                </a:cubicBezTo>
                <a:lnTo>
                  <a:pt x="300" y="334"/>
                </a:lnTo>
                <a:cubicBezTo>
                  <a:pt x="319" y="334"/>
                  <a:pt x="334" y="319"/>
                  <a:pt x="334" y="300"/>
                </a:cubicBezTo>
                <a:lnTo>
                  <a:pt x="334" y="107"/>
                </a:lnTo>
                <a:cubicBezTo>
                  <a:pt x="334" y="103"/>
                  <a:pt x="332" y="99"/>
                  <a:pt x="329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25">
            <a:extLst>
              <a:ext uri="{FF2B5EF4-FFF2-40B4-BE49-F238E27FC236}">
                <a16:creationId xmlns:a16="http://schemas.microsoft.com/office/drawing/2014/main" id="{D217E6F6-988A-43E6-A125-D0026463C31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16076" y="5649913"/>
            <a:ext cx="250825" cy="254000"/>
          </a:xfrm>
          <a:custGeom>
            <a:avLst/>
            <a:gdLst>
              <a:gd name="T0" fmla="*/ 266 w 333"/>
              <a:gd name="T1" fmla="*/ 250 h 334"/>
              <a:gd name="T2" fmla="*/ 250 w 333"/>
              <a:gd name="T3" fmla="*/ 267 h 334"/>
              <a:gd name="T4" fmla="*/ 83 w 333"/>
              <a:gd name="T5" fmla="*/ 267 h 334"/>
              <a:gd name="T6" fmla="*/ 66 w 333"/>
              <a:gd name="T7" fmla="*/ 250 h 334"/>
              <a:gd name="T8" fmla="*/ 83 w 333"/>
              <a:gd name="T9" fmla="*/ 234 h 334"/>
              <a:gd name="T10" fmla="*/ 250 w 333"/>
              <a:gd name="T11" fmla="*/ 234 h 334"/>
              <a:gd name="T12" fmla="*/ 266 w 333"/>
              <a:gd name="T13" fmla="*/ 250 h 334"/>
              <a:gd name="T14" fmla="*/ 83 w 333"/>
              <a:gd name="T15" fmla="*/ 167 h 334"/>
              <a:gd name="T16" fmla="*/ 250 w 333"/>
              <a:gd name="T17" fmla="*/ 167 h 334"/>
              <a:gd name="T18" fmla="*/ 266 w 333"/>
              <a:gd name="T19" fmla="*/ 184 h 334"/>
              <a:gd name="T20" fmla="*/ 250 w 333"/>
              <a:gd name="T21" fmla="*/ 200 h 334"/>
              <a:gd name="T22" fmla="*/ 83 w 333"/>
              <a:gd name="T23" fmla="*/ 200 h 334"/>
              <a:gd name="T24" fmla="*/ 66 w 333"/>
              <a:gd name="T25" fmla="*/ 184 h 334"/>
              <a:gd name="T26" fmla="*/ 83 w 333"/>
              <a:gd name="T27" fmla="*/ 167 h 334"/>
              <a:gd name="T28" fmla="*/ 300 w 333"/>
              <a:gd name="T29" fmla="*/ 284 h 334"/>
              <a:gd name="T30" fmla="*/ 283 w 333"/>
              <a:gd name="T31" fmla="*/ 300 h 334"/>
              <a:gd name="T32" fmla="*/ 50 w 333"/>
              <a:gd name="T33" fmla="*/ 300 h 334"/>
              <a:gd name="T34" fmla="*/ 33 w 333"/>
              <a:gd name="T35" fmla="*/ 284 h 334"/>
              <a:gd name="T36" fmla="*/ 33 w 333"/>
              <a:gd name="T37" fmla="*/ 50 h 334"/>
              <a:gd name="T38" fmla="*/ 50 w 333"/>
              <a:gd name="T39" fmla="*/ 34 h 334"/>
              <a:gd name="T40" fmla="*/ 200 w 333"/>
              <a:gd name="T41" fmla="*/ 34 h 334"/>
              <a:gd name="T42" fmla="*/ 200 w 333"/>
              <a:gd name="T43" fmla="*/ 100 h 334"/>
              <a:gd name="T44" fmla="*/ 233 w 333"/>
              <a:gd name="T45" fmla="*/ 134 h 334"/>
              <a:gd name="T46" fmla="*/ 300 w 333"/>
              <a:gd name="T47" fmla="*/ 134 h 334"/>
              <a:gd name="T48" fmla="*/ 300 w 333"/>
              <a:gd name="T49" fmla="*/ 284 h 334"/>
              <a:gd name="T50" fmla="*/ 328 w 333"/>
              <a:gd name="T51" fmla="*/ 95 h 334"/>
              <a:gd name="T52" fmla="*/ 238 w 333"/>
              <a:gd name="T53" fmla="*/ 5 h 334"/>
              <a:gd name="T54" fmla="*/ 226 w 333"/>
              <a:gd name="T55" fmla="*/ 0 h 334"/>
              <a:gd name="T56" fmla="*/ 33 w 333"/>
              <a:gd name="T57" fmla="*/ 0 h 334"/>
              <a:gd name="T58" fmla="*/ 0 w 333"/>
              <a:gd name="T59" fmla="*/ 34 h 334"/>
              <a:gd name="T60" fmla="*/ 0 w 333"/>
              <a:gd name="T61" fmla="*/ 300 h 334"/>
              <a:gd name="T62" fmla="*/ 33 w 333"/>
              <a:gd name="T63" fmla="*/ 334 h 334"/>
              <a:gd name="T64" fmla="*/ 300 w 333"/>
              <a:gd name="T65" fmla="*/ 334 h 334"/>
              <a:gd name="T66" fmla="*/ 333 w 333"/>
              <a:gd name="T67" fmla="*/ 300 h 334"/>
              <a:gd name="T68" fmla="*/ 333 w 333"/>
              <a:gd name="T69" fmla="*/ 107 h 334"/>
              <a:gd name="T70" fmla="*/ 328 w 333"/>
              <a:gd name="T71" fmla="*/ 95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3" h="334">
                <a:moveTo>
                  <a:pt x="266" y="250"/>
                </a:moveTo>
                <a:cubicBezTo>
                  <a:pt x="266" y="260"/>
                  <a:pt x="259" y="267"/>
                  <a:pt x="250" y="267"/>
                </a:cubicBezTo>
                <a:lnTo>
                  <a:pt x="83" y="267"/>
                </a:lnTo>
                <a:cubicBezTo>
                  <a:pt x="74" y="267"/>
                  <a:pt x="66" y="260"/>
                  <a:pt x="66" y="250"/>
                </a:cubicBezTo>
                <a:cubicBezTo>
                  <a:pt x="66" y="241"/>
                  <a:pt x="74" y="234"/>
                  <a:pt x="83" y="234"/>
                </a:cubicBezTo>
                <a:lnTo>
                  <a:pt x="250" y="234"/>
                </a:lnTo>
                <a:cubicBezTo>
                  <a:pt x="259" y="234"/>
                  <a:pt x="266" y="241"/>
                  <a:pt x="266" y="250"/>
                </a:cubicBezTo>
                <a:close/>
                <a:moveTo>
                  <a:pt x="83" y="167"/>
                </a:moveTo>
                <a:lnTo>
                  <a:pt x="250" y="167"/>
                </a:lnTo>
                <a:cubicBezTo>
                  <a:pt x="259" y="167"/>
                  <a:pt x="266" y="174"/>
                  <a:pt x="266" y="184"/>
                </a:cubicBezTo>
                <a:cubicBezTo>
                  <a:pt x="266" y="193"/>
                  <a:pt x="259" y="200"/>
                  <a:pt x="250" y="200"/>
                </a:cubicBezTo>
                <a:lnTo>
                  <a:pt x="83" y="200"/>
                </a:lnTo>
                <a:cubicBezTo>
                  <a:pt x="74" y="200"/>
                  <a:pt x="66" y="193"/>
                  <a:pt x="66" y="184"/>
                </a:cubicBezTo>
                <a:cubicBezTo>
                  <a:pt x="66" y="174"/>
                  <a:pt x="74" y="167"/>
                  <a:pt x="83" y="167"/>
                </a:cubicBezTo>
                <a:close/>
                <a:moveTo>
                  <a:pt x="300" y="284"/>
                </a:moveTo>
                <a:cubicBezTo>
                  <a:pt x="300" y="293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93"/>
                  <a:pt x="33" y="284"/>
                </a:cubicBezTo>
                <a:lnTo>
                  <a:pt x="33" y="50"/>
                </a:lnTo>
                <a:cubicBezTo>
                  <a:pt x="33" y="41"/>
                  <a:pt x="40" y="34"/>
                  <a:pt x="50" y="34"/>
                </a:cubicBezTo>
                <a:lnTo>
                  <a:pt x="200" y="34"/>
                </a:lnTo>
                <a:lnTo>
                  <a:pt x="200" y="100"/>
                </a:lnTo>
                <a:cubicBezTo>
                  <a:pt x="200" y="119"/>
                  <a:pt x="214" y="134"/>
                  <a:pt x="233" y="134"/>
                </a:cubicBezTo>
                <a:lnTo>
                  <a:pt x="300" y="134"/>
                </a:lnTo>
                <a:lnTo>
                  <a:pt x="300" y="284"/>
                </a:lnTo>
                <a:close/>
                <a:moveTo>
                  <a:pt x="328" y="95"/>
                </a:moveTo>
                <a:lnTo>
                  <a:pt x="238" y="5"/>
                </a:lnTo>
                <a:cubicBezTo>
                  <a:pt x="235" y="2"/>
                  <a:pt x="230" y="0"/>
                  <a:pt x="226" y="0"/>
                </a:cubicBezTo>
                <a:lnTo>
                  <a:pt x="33" y="0"/>
                </a:lnTo>
                <a:cubicBezTo>
                  <a:pt x="14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4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107"/>
                </a:lnTo>
                <a:cubicBezTo>
                  <a:pt x="333" y="103"/>
                  <a:pt x="331" y="99"/>
                  <a:pt x="328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26">
            <a:extLst>
              <a:ext uri="{FF2B5EF4-FFF2-40B4-BE49-F238E27FC236}">
                <a16:creationId xmlns:a16="http://schemas.microsoft.com/office/drawing/2014/main" id="{0C618073-065C-4210-BE61-943CE03FFB1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12838" y="5649913"/>
            <a:ext cx="250825" cy="254000"/>
          </a:xfrm>
          <a:custGeom>
            <a:avLst/>
            <a:gdLst>
              <a:gd name="T0" fmla="*/ 267 w 333"/>
              <a:gd name="T1" fmla="*/ 250 h 334"/>
              <a:gd name="T2" fmla="*/ 250 w 333"/>
              <a:gd name="T3" fmla="*/ 267 h 334"/>
              <a:gd name="T4" fmla="*/ 83 w 333"/>
              <a:gd name="T5" fmla="*/ 267 h 334"/>
              <a:gd name="T6" fmla="*/ 67 w 333"/>
              <a:gd name="T7" fmla="*/ 250 h 334"/>
              <a:gd name="T8" fmla="*/ 83 w 333"/>
              <a:gd name="T9" fmla="*/ 234 h 334"/>
              <a:gd name="T10" fmla="*/ 250 w 333"/>
              <a:gd name="T11" fmla="*/ 234 h 334"/>
              <a:gd name="T12" fmla="*/ 267 w 333"/>
              <a:gd name="T13" fmla="*/ 250 h 334"/>
              <a:gd name="T14" fmla="*/ 83 w 333"/>
              <a:gd name="T15" fmla="*/ 167 h 334"/>
              <a:gd name="T16" fmla="*/ 250 w 333"/>
              <a:gd name="T17" fmla="*/ 167 h 334"/>
              <a:gd name="T18" fmla="*/ 267 w 333"/>
              <a:gd name="T19" fmla="*/ 184 h 334"/>
              <a:gd name="T20" fmla="*/ 250 w 333"/>
              <a:gd name="T21" fmla="*/ 200 h 334"/>
              <a:gd name="T22" fmla="*/ 83 w 333"/>
              <a:gd name="T23" fmla="*/ 200 h 334"/>
              <a:gd name="T24" fmla="*/ 67 w 333"/>
              <a:gd name="T25" fmla="*/ 184 h 334"/>
              <a:gd name="T26" fmla="*/ 83 w 333"/>
              <a:gd name="T27" fmla="*/ 167 h 334"/>
              <a:gd name="T28" fmla="*/ 67 w 333"/>
              <a:gd name="T29" fmla="*/ 117 h 334"/>
              <a:gd name="T30" fmla="*/ 67 w 333"/>
              <a:gd name="T31" fmla="*/ 84 h 334"/>
              <a:gd name="T32" fmla="*/ 83 w 333"/>
              <a:gd name="T33" fmla="*/ 67 h 334"/>
              <a:gd name="T34" fmla="*/ 150 w 333"/>
              <a:gd name="T35" fmla="*/ 67 h 334"/>
              <a:gd name="T36" fmla="*/ 167 w 333"/>
              <a:gd name="T37" fmla="*/ 84 h 334"/>
              <a:gd name="T38" fmla="*/ 167 w 333"/>
              <a:gd name="T39" fmla="*/ 117 h 334"/>
              <a:gd name="T40" fmla="*/ 150 w 333"/>
              <a:gd name="T41" fmla="*/ 134 h 334"/>
              <a:gd name="T42" fmla="*/ 83 w 333"/>
              <a:gd name="T43" fmla="*/ 134 h 334"/>
              <a:gd name="T44" fmla="*/ 67 w 333"/>
              <a:gd name="T45" fmla="*/ 117 h 334"/>
              <a:gd name="T46" fmla="*/ 300 w 333"/>
              <a:gd name="T47" fmla="*/ 284 h 334"/>
              <a:gd name="T48" fmla="*/ 283 w 333"/>
              <a:gd name="T49" fmla="*/ 300 h 334"/>
              <a:gd name="T50" fmla="*/ 50 w 333"/>
              <a:gd name="T51" fmla="*/ 300 h 334"/>
              <a:gd name="T52" fmla="*/ 33 w 333"/>
              <a:gd name="T53" fmla="*/ 284 h 334"/>
              <a:gd name="T54" fmla="*/ 33 w 333"/>
              <a:gd name="T55" fmla="*/ 50 h 334"/>
              <a:gd name="T56" fmla="*/ 50 w 333"/>
              <a:gd name="T57" fmla="*/ 34 h 334"/>
              <a:gd name="T58" fmla="*/ 200 w 333"/>
              <a:gd name="T59" fmla="*/ 34 h 334"/>
              <a:gd name="T60" fmla="*/ 200 w 333"/>
              <a:gd name="T61" fmla="*/ 100 h 334"/>
              <a:gd name="T62" fmla="*/ 233 w 333"/>
              <a:gd name="T63" fmla="*/ 134 h 334"/>
              <a:gd name="T64" fmla="*/ 300 w 333"/>
              <a:gd name="T65" fmla="*/ 134 h 334"/>
              <a:gd name="T66" fmla="*/ 300 w 333"/>
              <a:gd name="T67" fmla="*/ 284 h 334"/>
              <a:gd name="T68" fmla="*/ 328 w 333"/>
              <a:gd name="T69" fmla="*/ 95 h 334"/>
              <a:gd name="T70" fmla="*/ 238 w 333"/>
              <a:gd name="T71" fmla="*/ 5 h 334"/>
              <a:gd name="T72" fmla="*/ 226 w 333"/>
              <a:gd name="T73" fmla="*/ 0 h 334"/>
              <a:gd name="T74" fmla="*/ 33 w 333"/>
              <a:gd name="T75" fmla="*/ 0 h 334"/>
              <a:gd name="T76" fmla="*/ 0 w 333"/>
              <a:gd name="T77" fmla="*/ 34 h 334"/>
              <a:gd name="T78" fmla="*/ 0 w 333"/>
              <a:gd name="T79" fmla="*/ 300 h 334"/>
              <a:gd name="T80" fmla="*/ 33 w 333"/>
              <a:gd name="T81" fmla="*/ 334 h 334"/>
              <a:gd name="T82" fmla="*/ 300 w 333"/>
              <a:gd name="T83" fmla="*/ 334 h 334"/>
              <a:gd name="T84" fmla="*/ 333 w 333"/>
              <a:gd name="T85" fmla="*/ 300 h 334"/>
              <a:gd name="T86" fmla="*/ 333 w 333"/>
              <a:gd name="T87" fmla="*/ 107 h 334"/>
              <a:gd name="T88" fmla="*/ 328 w 333"/>
              <a:gd name="T89" fmla="*/ 95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3" h="334">
                <a:moveTo>
                  <a:pt x="267" y="250"/>
                </a:moveTo>
                <a:cubicBezTo>
                  <a:pt x="267" y="260"/>
                  <a:pt x="259" y="267"/>
                  <a:pt x="250" y="267"/>
                </a:cubicBezTo>
                <a:lnTo>
                  <a:pt x="83" y="267"/>
                </a:lnTo>
                <a:cubicBezTo>
                  <a:pt x="74" y="267"/>
                  <a:pt x="67" y="260"/>
                  <a:pt x="67" y="250"/>
                </a:cubicBezTo>
                <a:cubicBezTo>
                  <a:pt x="67" y="241"/>
                  <a:pt x="74" y="234"/>
                  <a:pt x="83" y="234"/>
                </a:cubicBezTo>
                <a:lnTo>
                  <a:pt x="250" y="234"/>
                </a:lnTo>
                <a:cubicBezTo>
                  <a:pt x="259" y="234"/>
                  <a:pt x="267" y="241"/>
                  <a:pt x="267" y="250"/>
                </a:cubicBezTo>
                <a:close/>
                <a:moveTo>
                  <a:pt x="83" y="167"/>
                </a:moveTo>
                <a:lnTo>
                  <a:pt x="250" y="167"/>
                </a:lnTo>
                <a:cubicBezTo>
                  <a:pt x="259" y="167"/>
                  <a:pt x="267" y="174"/>
                  <a:pt x="267" y="184"/>
                </a:cubicBezTo>
                <a:cubicBezTo>
                  <a:pt x="267" y="193"/>
                  <a:pt x="259" y="200"/>
                  <a:pt x="250" y="200"/>
                </a:cubicBezTo>
                <a:lnTo>
                  <a:pt x="83" y="200"/>
                </a:lnTo>
                <a:cubicBezTo>
                  <a:pt x="74" y="200"/>
                  <a:pt x="67" y="193"/>
                  <a:pt x="67" y="184"/>
                </a:cubicBezTo>
                <a:cubicBezTo>
                  <a:pt x="67" y="174"/>
                  <a:pt x="74" y="167"/>
                  <a:pt x="83" y="167"/>
                </a:cubicBezTo>
                <a:close/>
                <a:moveTo>
                  <a:pt x="67" y="117"/>
                </a:moveTo>
                <a:lnTo>
                  <a:pt x="67" y="84"/>
                </a:lnTo>
                <a:cubicBezTo>
                  <a:pt x="67" y="74"/>
                  <a:pt x="74" y="67"/>
                  <a:pt x="83" y="67"/>
                </a:cubicBezTo>
                <a:lnTo>
                  <a:pt x="150" y="67"/>
                </a:lnTo>
                <a:cubicBezTo>
                  <a:pt x="159" y="67"/>
                  <a:pt x="167" y="74"/>
                  <a:pt x="167" y="84"/>
                </a:cubicBezTo>
                <a:lnTo>
                  <a:pt x="167" y="117"/>
                </a:lnTo>
                <a:cubicBezTo>
                  <a:pt x="167" y="126"/>
                  <a:pt x="159" y="134"/>
                  <a:pt x="150" y="134"/>
                </a:cubicBezTo>
                <a:lnTo>
                  <a:pt x="83" y="134"/>
                </a:lnTo>
                <a:cubicBezTo>
                  <a:pt x="74" y="134"/>
                  <a:pt x="67" y="126"/>
                  <a:pt x="67" y="117"/>
                </a:cubicBezTo>
                <a:close/>
                <a:moveTo>
                  <a:pt x="300" y="284"/>
                </a:moveTo>
                <a:cubicBezTo>
                  <a:pt x="300" y="293"/>
                  <a:pt x="292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93"/>
                  <a:pt x="33" y="284"/>
                </a:cubicBezTo>
                <a:lnTo>
                  <a:pt x="33" y="50"/>
                </a:lnTo>
                <a:cubicBezTo>
                  <a:pt x="33" y="41"/>
                  <a:pt x="41" y="34"/>
                  <a:pt x="50" y="34"/>
                </a:cubicBezTo>
                <a:lnTo>
                  <a:pt x="200" y="34"/>
                </a:lnTo>
                <a:lnTo>
                  <a:pt x="200" y="100"/>
                </a:lnTo>
                <a:cubicBezTo>
                  <a:pt x="200" y="119"/>
                  <a:pt x="215" y="134"/>
                  <a:pt x="233" y="134"/>
                </a:cubicBezTo>
                <a:lnTo>
                  <a:pt x="300" y="134"/>
                </a:lnTo>
                <a:lnTo>
                  <a:pt x="300" y="284"/>
                </a:lnTo>
                <a:close/>
                <a:moveTo>
                  <a:pt x="328" y="95"/>
                </a:moveTo>
                <a:lnTo>
                  <a:pt x="238" y="5"/>
                </a:lnTo>
                <a:cubicBezTo>
                  <a:pt x="235" y="2"/>
                  <a:pt x="231" y="0"/>
                  <a:pt x="226" y="0"/>
                </a:cubicBez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107"/>
                </a:lnTo>
                <a:cubicBezTo>
                  <a:pt x="333" y="103"/>
                  <a:pt x="331" y="99"/>
                  <a:pt x="328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27">
            <a:extLst>
              <a:ext uri="{FF2B5EF4-FFF2-40B4-BE49-F238E27FC236}">
                <a16:creationId xmlns:a16="http://schemas.microsoft.com/office/drawing/2014/main" id="{79CE6CCA-16A0-409D-8BDF-1A293012819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38801" y="5143501"/>
            <a:ext cx="250825" cy="254000"/>
          </a:xfrm>
          <a:custGeom>
            <a:avLst/>
            <a:gdLst>
              <a:gd name="T0" fmla="*/ 167 w 333"/>
              <a:gd name="T1" fmla="*/ 83 h 334"/>
              <a:gd name="T2" fmla="*/ 167 w 333"/>
              <a:gd name="T3" fmla="*/ 116 h 334"/>
              <a:gd name="T4" fmla="*/ 150 w 333"/>
              <a:gd name="T5" fmla="*/ 133 h 334"/>
              <a:gd name="T6" fmla="*/ 83 w 333"/>
              <a:gd name="T7" fmla="*/ 133 h 334"/>
              <a:gd name="T8" fmla="*/ 67 w 333"/>
              <a:gd name="T9" fmla="*/ 116 h 334"/>
              <a:gd name="T10" fmla="*/ 67 w 333"/>
              <a:gd name="T11" fmla="*/ 83 h 334"/>
              <a:gd name="T12" fmla="*/ 83 w 333"/>
              <a:gd name="T13" fmla="*/ 66 h 334"/>
              <a:gd name="T14" fmla="*/ 150 w 333"/>
              <a:gd name="T15" fmla="*/ 66 h 334"/>
              <a:gd name="T16" fmla="*/ 167 w 333"/>
              <a:gd name="T17" fmla="*/ 83 h 334"/>
              <a:gd name="T18" fmla="*/ 300 w 333"/>
              <a:gd name="T19" fmla="*/ 285 h 334"/>
              <a:gd name="T20" fmla="*/ 283 w 333"/>
              <a:gd name="T21" fmla="*/ 300 h 334"/>
              <a:gd name="T22" fmla="*/ 50 w 333"/>
              <a:gd name="T23" fmla="*/ 300 h 334"/>
              <a:gd name="T24" fmla="*/ 33 w 333"/>
              <a:gd name="T25" fmla="*/ 285 h 334"/>
              <a:gd name="T26" fmla="*/ 33 w 333"/>
              <a:gd name="T27" fmla="*/ 51 h 334"/>
              <a:gd name="T28" fmla="*/ 50 w 333"/>
              <a:gd name="T29" fmla="*/ 33 h 334"/>
              <a:gd name="T30" fmla="*/ 200 w 333"/>
              <a:gd name="T31" fmla="*/ 33 h 334"/>
              <a:gd name="T32" fmla="*/ 200 w 333"/>
              <a:gd name="T33" fmla="*/ 101 h 334"/>
              <a:gd name="T34" fmla="*/ 233 w 333"/>
              <a:gd name="T35" fmla="*/ 133 h 334"/>
              <a:gd name="T36" fmla="*/ 300 w 333"/>
              <a:gd name="T37" fmla="*/ 133 h 334"/>
              <a:gd name="T38" fmla="*/ 300 w 333"/>
              <a:gd name="T39" fmla="*/ 285 h 334"/>
              <a:gd name="T40" fmla="*/ 328 w 333"/>
              <a:gd name="T41" fmla="*/ 96 h 334"/>
              <a:gd name="T42" fmla="*/ 238 w 333"/>
              <a:gd name="T43" fmla="*/ 5 h 334"/>
              <a:gd name="T44" fmla="*/ 226 w 333"/>
              <a:gd name="T45" fmla="*/ 0 h 334"/>
              <a:gd name="T46" fmla="*/ 33 w 333"/>
              <a:gd name="T47" fmla="*/ 0 h 334"/>
              <a:gd name="T48" fmla="*/ 33 w 333"/>
              <a:gd name="T49" fmla="*/ 1 h 334"/>
              <a:gd name="T50" fmla="*/ 0 w 333"/>
              <a:gd name="T51" fmla="*/ 34 h 334"/>
              <a:gd name="T52" fmla="*/ 0 w 333"/>
              <a:gd name="T53" fmla="*/ 35 h 334"/>
              <a:gd name="T54" fmla="*/ 0 w 333"/>
              <a:gd name="T55" fmla="*/ 301 h 334"/>
              <a:gd name="T56" fmla="*/ 33 w 333"/>
              <a:gd name="T57" fmla="*/ 334 h 334"/>
              <a:gd name="T58" fmla="*/ 33 w 333"/>
              <a:gd name="T59" fmla="*/ 333 h 334"/>
              <a:gd name="T60" fmla="*/ 300 w 333"/>
              <a:gd name="T61" fmla="*/ 333 h 334"/>
              <a:gd name="T62" fmla="*/ 300 w 333"/>
              <a:gd name="T63" fmla="*/ 334 h 334"/>
              <a:gd name="T64" fmla="*/ 333 w 333"/>
              <a:gd name="T65" fmla="*/ 301 h 334"/>
              <a:gd name="T66" fmla="*/ 333 w 333"/>
              <a:gd name="T67" fmla="*/ 108 h 334"/>
              <a:gd name="T68" fmla="*/ 328 w 333"/>
              <a:gd name="T69" fmla="*/ 96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4">
                <a:moveTo>
                  <a:pt x="167" y="83"/>
                </a:moveTo>
                <a:lnTo>
                  <a:pt x="167" y="116"/>
                </a:lnTo>
                <a:cubicBezTo>
                  <a:pt x="167" y="126"/>
                  <a:pt x="159" y="133"/>
                  <a:pt x="150" y="133"/>
                </a:cubicBezTo>
                <a:lnTo>
                  <a:pt x="83" y="133"/>
                </a:lnTo>
                <a:cubicBezTo>
                  <a:pt x="74" y="133"/>
                  <a:pt x="67" y="126"/>
                  <a:pt x="67" y="116"/>
                </a:cubicBezTo>
                <a:lnTo>
                  <a:pt x="67" y="83"/>
                </a:lnTo>
                <a:cubicBezTo>
                  <a:pt x="67" y="74"/>
                  <a:pt x="74" y="66"/>
                  <a:pt x="83" y="66"/>
                </a:cubicBezTo>
                <a:lnTo>
                  <a:pt x="150" y="66"/>
                </a:lnTo>
                <a:cubicBezTo>
                  <a:pt x="159" y="66"/>
                  <a:pt x="167" y="74"/>
                  <a:pt x="167" y="83"/>
                </a:cubicBezTo>
                <a:close/>
                <a:moveTo>
                  <a:pt x="300" y="285"/>
                </a:moveTo>
                <a:cubicBezTo>
                  <a:pt x="300" y="294"/>
                  <a:pt x="292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94"/>
                  <a:pt x="33" y="285"/>
                </a:cubicBezTo>
                <a:lnTo>
                  <a:pt x="33" y="51"/>
                </a:lnTo>
                <a:cubicBezTo>
                  <a:pt x="33" y="42"/>
                  <a:pt x="41" y="33"/>
                  <a:pt x="50" y="33"/>
                </a:cubicBezTo>
                <a:lnTo>
                  <a:pt x="200" y="33"/>
                </a:lnTo>
                <a:lnTo>
                  <a:pt x="200" y="101"/>
                </a:lnTo>
                <a:cubicBezTo>
                  <a:pt x="200" y="120"/>
                  <a:pt x="215" y="133"/>
                  <a:pt x="233" y="133"/>
                </a:cubicBezTo>
                <a:lnTo>
                  <a:pt x="300" y="133"/>
                </a:lnTo>
                <a:lnTo>
                  <a:pt x="300" y="285"/>
                </a:lnTo>
                <a:close/>
                <a:moveTo>
                  <a:pt x="328" y="96"/>
                </a:moveTo>
                <a:lnTo>
                  <a:pt x="238" y="5"/>
                </a:lnTo>
                <a:cubicBezTo>
                  <a:pt x="235" y="2"/>
                  <a:pt x="231" y="0"/>
                  <a:pt x="226" y="0"/>
                </a:cubicBezTo>
                <a:lnTo>
                  <a:pt x="33" y="0"/>
                </a:lnTo>
                <a:lnTo>
                  <a:pt x="33" y="1"/>
                </a:lnTo>
                <a:cubicBezTo>
                  <a:pt x="15" y="1"/>
                  <a:pt x="0" y="16"/>
                  <a:pt x="0" y="34"/>
                </a:cubicBezTo>
                <a:lnTo>
                  <a:pt x="0" y="35"/>
                </a:lnTo>
                <a:lnTo>
                  <a:pt x="0" y="301"/>
                </a:lnTo>
                <a:cubicBezTo>
                  <a:pt x="0" y="320"/>
                  <a:pt x="15" y="334"/>
                  <a:pt x="33" y="334"/>
                </a:cubicBezTo>
                <a:lnTo>
                  <a:pt x="33" y="333"/>
                </a:lnTo>
                <a:lnTo>
                  <a:pt x="300" y="333"/>
                </a:lnTo>
                <a:lnTo>
                  <a:pt x="300" y="334"/>
                </a:lnTo>
                <a:cubicBezTo>
                  <a:pt x="318" y="334"/>
                  <a:pt x="333" y="319"/>
                  <a:pt x="333" y="301"/>
                </a:cubicBezTo>
                <a:lnTo>
                  <a:pt x="333" y="108"/>
                </a:lnTo>
                <a:cubicBezTo>
                  <a:pt x="333" y="104"/>
                  <a:pt x="331" y="99"/>
                  <a:pt x="328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reeform 128">
            <a:extLst>
              <a:ext uri="{FF2B5EF4-FFF2-40B4-BE49-F238E27FC236}">
                <a16:creationId xmlns:a16="http://schemas.microsoft.com/office/drawing/2014/main" id="{94C2FC39-CB95-4F8C-B6C4-2759CB6A968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35563" y="5143501"/>
            <a:ext cx="277813" cy="279400"/>
          </a:xfrm>
          <a:custGeom>
            <a:avLst/>
            <a:gdLst>
              <a:gd name="T0" fmla="*/ 134 w 367"/>
              <a:gd name="T1" fmla="*/ 317 h 368"/>
              <a:gd name="T2" fmla="*/ 134 w 367"/>
              <a:gd name="T3" fmla="*/ 317 h 368"/>
              <a:gd name="T4" fmla="*/ 134 w 367"/>
              <a:gd name="T5" fmla="*/ 317 h 368"/>
              <a:gd name="T6" fmla="*/ 362 w 367"/>
              <a:gd name="T7" fmla="*/ 96 h 368"/>
              <a:gd name="T8" fmla="*/ 272 w 367"/>
              <a:gd name="T9" fmla="*/ 5 h 368"/>
              <a:gd name="T10" fmla="*/ 260 w 367"/>
              <a:gd name="T11" fmla="*/ 0 h 368"/>
              <a:gd name="T12" fmla="*/ 67 w 367"/>
              <a:gd name="T13" fmla="*/ 0 h 368"/>
              <a:gd name="T14" fmla="*/ 66 w 367"/>
              <a:gd name="T15" fmla="*/ 0 h 368"/>
              <a:gd name="T16" fmla="*/ 34 w 367"/>
              <a:gd name="T17" fmla="*/ 33 h 368"/>
              <a:gd name="T18" fmla="*/ 34 w 367"/>
              <a:gd name="T19" fmla="*/ 34 h 368"/>
              <a:gd name="T20" fmla="*/ 34 w 367"/>
              <a:gd name="T21" fmla="*/ 218 h 368"/>
              <a:gd name="T22" fmla="*/ 50 w 367"/>
              <a:gd name="T23" fmla="*/ 235 h 368"/>
              <a:gd name="T24" fmla="*/ 67 w 367"/>
              <a:gd name="T25" fmla="*/ 218 h 368"/>
              <a:gd name="T26" fmla="*/ 67 w 367"/>
              <a:gd name="T27" fmla="*/ 51 h 368"/>
              <a:gd name="T28" fmla="*/ 84 w 367"/>
              <a:gd name="T29" fmla="*/ 33 h 368"/>
              <a:gd name="T30" fmla="*/ 234 w 367"/>
              <a:gd name="T31" fmla="*/ 33 h 368"/>
              <a:gd name="T32" fmla="*/ 234 w 367"/>
              <a:gd name="T33" fmla="*/ 101 h 368"/>
              <a:gd name="T34" fmla="*/ 267 w 367"/>
              <a:gd name="T35" fmla="*/ 133 h 368"/>
              <a:gd name="T36" fmla="*/ 334 w 367"/>
              <a:gd name="T37" fmla="*/ 133 h 368"/>
              <a:gd name="T38" fmla="*/ 334 w 367"/>
              <a:gd name="T39" fmla="*/ 285 h 368"/>
              <a:gd name="T40" fmla="*/ 317 w 367"/>
              <a:gd name="T41" fmla="*/ 300 h 368"/>
              <a:gd name="T42" fmla="*/ 150 w 367"/>
              <a:gd name="T43" fmla="*/ 300 h 368"/>
              <a:gd name="T44" fmla="*/ 134 w 367"/>
              <a:gd name="T45" fmla="*/ 317 h 368"/>
              <a:gd name="T46" fmla="*/ 150 w 367"/>
              <a:gd name="T47" fmla="*/ 333 h 368"/>
              <a:gd name="T48" fmla="*/ 334 w 367"/>
              <a:gd name="T49" fmla="*/ 333 h 368"/>
              <a:gd name="T50" fmla="*/ 334 w 367"/>
              <a:gd name="T51" fmla="*/ 334 h 368"/>
              <a:gd name="T52" fmla="*/ 367 w 367"/>
              <a:gd name="T53" fmla="*/ 301 h 368"/>
              <a:gd name="T54" fmla="*/ 367 w 367"/>
              <a:gd name="T55" fmla="*/ 301 h 368"/>
              <a:gd name="T56" fmla="*/ 367 w 367"/>
              <a:gd name="T57" fmla="*/ 108 h 368"/>
              <a:gd name="T58" fmla="*/ 362 w 367"/>
              <a:gd name="T59" fmla="*/ 96 h 368"/>
              <a:gd name="T60" fmla="*/ 84 w 367"/>
              <a:gd name="T61" fmla="*/ 300 h 368"/>
              <a:gd name="T62" fmla="*/ 67 w 367"/>
              <a:gd name="T63" fmla="*/ 300 h 368"/>
              <a:gd name="T64" fmla="*/ 67 w 367"/>
              <a:gd name="T65" fmla="*/ 285 h 368"/>
              <a:gd name="T66" fmla="*/ 50 w 367"/>
              <a:gd name="T67" fmla="*/ 268 h 368"/>
              <a:gd name="T68" fmla="*/ 34 w 367"/>
              <a:gd name="T69" fmla="*/ 285 h 368"/>
              <a:gd name="T70" fmla="*/ 34 w 367"/>
              <a:gd name="T71" fmla="*/ 300 h 368"/>
              <a:gd name="T72" fmla="*/ 17 w 367"/>
              <a:gd name="T73" fmla="*/ 300 h 368"/>
              <a:gd name="T74" fmla="*/ 0 w 367"/>
              <a:gd name="T75" fmla="*/ 317 h 368"/>
              <a:gd name="T76" fmla="*/ 17 w 367"/>
              <a:gd name="T77" fmla="*/ 333 h 368"/>
              <a:gd name="T78" fmla="*/ 34 w 367"/>
              <a:gd name="T79" fmla="*/ 333 h 368"/>
              <a:gd name="T80" fmla="*/ 34 w 367"/>
              <a:gd name="T81" fmla="*/ 351 h 368"/>
              <a:gd name="T82" fmla="*/ 50 w 367"/>
              <a:gd name="T83" fmla="*/ 368 h 368"/>
              <a:gd name="T84" fmla="*/ 67 w 367"/>
              <a:gd name="T85" fmla="*/ 351 h 368"/>
              <a:gd name="T86" fmla="*/ 67 w 367"/>
              <a:gd name="T87" fmla="*/ 333 h 368"/>
              <a:gd name="T88" fmla="*/ 84 w 367"/>
              <a:gd name="T89" fmla="*/ 333 h 368"/>
              <a:gd name="T90" fmla="*/ 100 w 367"/>
              <a:gd name="T91" fmla="*/ 317 h 368"/>
              <a:gd name="T92" fmla="*/ 100 w 367"/>
              <a:gd name="T93" fmla="*/ 317 h 368"/>
              <a:gd name="T94" fmla="*/ 84 w 367"/>
              <a:gd name="T95" fmla="*/ 300 h 368"/>
              <a:gd name="T96" fmla="*/ 0 w 367"/>
              <a:gd name="T97" fmla="*/ 317 h 368"/>
              <a:gd name="T98" fmla="*/ 0 w 367"/>
              <a:gd name="T99" fmla="*/ 317 h 368"/>
              <a:gd name="T100" fmla="*/ 0 w 367"/>
              <a:gd name="T101" fmla="*/ 317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67" h="368">
                <a:moveTo>
                  <a:pt x="134" y="317"/>
                </a:moveTo>
                <a:cubicBezTo>
                  <a:pt x="134" y="317"/>
                  <a:pt x="134" y="317"/>
                  <a:pt x="134" y="317"/>
                </a:cubicBezTo>
                <a:cubicBezTo>
                  <a:pt x="134" y="317"/>
                  <a:pt x="134" y="317"/>
                  <a:pt x="134" y="317"/>
                </a:cubicBezTo>
                <a:close/>
                <a:moveTo>
                  <a:pt x="362" y="96"/>
                </a:moveTo>
                <a:lnTo>
                  <a:pt x="272" y="5"/>
                </a:lnTo>
                <a:cubicBezTo>
                  <a:pt x="269" y="2"/>
                  <a:pt x="264" y="0"/>
                  <a:pt x="260" y="0"/>
                </a:cubicBezTo>
                <a:lnTo>
                  <a:pt x="67" y="0"/>
                </a:lnTo>
                <a:lnTo>
                  <a:pt x="66" y="0"/>
                </a:lnTo>
                <a:cubicBezTo>
                  <a:pt x="48" y="0"/>
                  <a:pt x="34" y="15"/>
                  <a:pt x="34" y="33"/>
                </a:cubicBezTo>
                <a:lnTo>
                  <a:pt x="34" y="34"/>
                </a:lnTo>
                <a:lnTo>
                  <a:pt x="34" y="218"/>
                </a:lnTo>
                <a:cubicBezTo>
                  <a:pt x="34" y="227"/>
                  <a:pt x="41" y="235"/>
                  <a:pt x="50" y="235"/>
                </a:cubicBezTo>
                <a:cubicBezTo>
                  <a:pt x="59" y="235"/>
                  <a:pt x="67" y="227"/>
                  <a:pt x="67" y="218"/>
                </a:cubicBezTo>
                <a:lnTo>
                  <a:pt x="67" y="51"/>
                </a:lnTo>
                <a:cubicBezTo>
                  <a:pt x="67" y="42"/>
                  <a:pt x="74" y="33"/>
                  <a:pt x="84" y="33"/>
                </a:cubicBezTo>
                <a:lnTo>
                  <a:pt x="234" y="33"/>
                </a:lnTo>
                <a:lnTo>
                  <a:pt x="234" y="101"/>
                </a:lnTo>
                <a:cubicBezTo>
                  <a:pt x="234" y="120"/>
                  <a:pt x="248" y="133"/>
                  <a:pt x="267" y="133"/>
                </a:cubicBezTo>
                <a:lnTo>
                  <a:pt x="334" y="133"/>
                </a:lnTo>
                <a:lnTo>
                  <a:pt x="334" y="285"/>
                </a:lnTo>
                <a:cubicBezTo>
                  <a:pt x="334" y="294"/>
                  <a:pt x="326" y="300"/>
                  <a:pt x="317" y="300"/>
                </a:cubicBezTo>
                <a:lnTo>
                  <a:pt x="150" y="300"/>
                </a:lnTo>
                <a:cubicBezTo>
                  <a:pt x="141" y="300"/>
                  <a:pt x="134" y="308"/>
                  <a:pt x="134" y="317"/>
                </a:cubicBezTo>
                <a:cubicBezTo>
                  <a:pt x="134" y="326"/>
                  <a:pt x="141" y="333"/>
                  <a:pt x="150" y="333"/>
                </a:cubicBezTo>
                <a:lnTo>
                  <a:pt x="334" y="333"/>
                </a:lnTo>
                <a:lnTo>
                  <a:pt x="334" y="334"/>
                </a:lnTo>
                <a:cubicBezTo>
                  <a:pt x="352" y="334"/>
                  <a:pt x="367" y="320"/>
                  <a:pt x="367" y="301"/>
                </a:cubicBezTo>
                <a:lnTo>
                  <a:pt x="367" y="301"/>
                </a:lnTo>
                <a:lnTo>
                  <a:pt x="367" y="108"/>
                </a:lnTo>
                <a:cubicBezTo>
                  <a:pt x="367" y="104"/>
                  <a:pt x="365" y="99"/>
                  <a:pt x="362" y="96"/>
                </a:cubicBezTo>
                <a:close/>
                <a:moveTo>
                  <a:pt x="84" y="300"/>
                </a:moveTo>
                <a:lnTo>
                  <a:pt x="67" y="300"/>
                </a:lnTo>
                <a:lnTo>
                  <a:pt x="67" y="285"/>
                </a:lnTo>
                <a:cubicBezTo>
                  <a:pt x="67" y="276"/>
                  <a:pt x="59" y="268"/>
                  <a:pt x="50" y="268"/>
                </a:cubicBezTo>
                <a:cubicBezTo>
                  <a:pt x="41" y="268"/>
                  <a:pt x="34" y="276"/>
                  <a:pt x="34" y="285"/>
                </a:cubicBezTo>
                <a:lnTo>
                  <a:pt x="34" y="300"/>
                </a:lnTo>
                <a:lnTo>
                  <a:pt x="17" y="300"/>
                </a:lnTo>
                <a:cubicBezTo>
                  <a:pt x="8" y="300"/>
                  <a:pt x="0" y="308"/>
                  <a:pt x="0" y="317"/>
                </a:cubicBezTo>
                <a:cubicBezTo>
                  <a:pt x="0" y="326"/>
                  <a:pt x="8" y="333"/>
                  <a:pt x="17" y="333"/>
                </a:cubicBezTo>
                <a:lnTo>
                  <a:pt x="34" y="333"/>
                </a:lnTo>
                <a:lnTo>
                  <a:pt x="34" y="351"/>
                </a:lnTo>
                <a:cubicBezTo>
                  <a:pt x="34" y="361"/>
                  <a:pt x="41" y="368"/>
                  <a:pt x="50" y="368"/>
                </a:cubicBezTo>
                <a:cubicBezTo>
                  <a:pt x="59" y="368"/>
                  <a:pt x="67" y="361"/>
                  <a:pt x="67" y="351"/>
                </a:cubicBezTo>
                <a:lnTo>
                  <a:pt x="67" y="333"/>
                </a:lnTo>
                <a:lnTo>
                  <a:pt x="84" y="333"/>
                </a:lnTo>
                <a:cubicBezTo>
                  <a:pt x="93" y="333"/>
                  <a:pt x="100" y="326"/>
                  <a:pt x="100" y="317"/>
                </a:cubicBezTo>
                <a:lnTo>
                  <a:pt x="100" y="317"/>
                </a:lnTo>
                <a:cubicBezTo>
                  <a:pt x="100" y="308"/>
                  <a:pt x="93" y="300"/>
                  <a:pt x="84" y="300"/>
                </a:cubicBezTo>
                <a:close/>
                <a:moveTo>
                  <a:pt x="0" y="317"/>
                </a:moveTo>
                <a:cubicBezTo>
                  <a:pt x="0" y="317"/>
                  <a:pt x="0" y="317"/>
                  <a:pt x="0" y="317"/>
                </a:cubicBezTo>
                <a:cubicBezTo>
                  <a:pt x="0" y="317"/>
                  <a:pt x="0" y="317"/>
                  <a:pt x="0" y="3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Freeform 129">
            <a:extLst>
              <a:ext uri="{FF2B5EF4-FFF2-40B4-BE49-F238E27FC236}">
                <a16:creationId xmlns:a16="http://schemas.microsoft.com/office/drawing/2014/main" id="{EFBD8F4B-EEE1-4F53-AC0D-2BE62F30A41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33913" y="5143501"/>
            <a:ext cx="276225" cy="252413"/>
          </a:xfrm>
          <a:custGeom>
            <a:avLst/>
            <a:gdLst>
              <a:gd name="T0" fmla="*/ 361 w 366"/>
              <a:gd name="T1" fmla="*/ 94 h 333"/>
              <a:gd name="T2" fmla="*/ 271 w 366"/>
              <a:gd name="T3" fmla="*/ 5 h 333"/>
              <a:gd name="T4" fmla="*/ 259 w 366"/>
              <a:gd name="T5" fmla="*/ 0 h 333"/>
              <a:gd name="T6" fmla="*/ 66 w 366"/>
              <a:gd name="T7" fmla="*/ 0 h 333"/>
              <a:gd name="T8" fmla="*/ 66 w 366"/>
              <a:gd name="T9" fmla="*/ 0 h 333"/>
              <a:gd name="T10" fmla="*/ 33 w 366"/>
              <a:gd name="T11" fmla="*/ 33 h 333"/>
              <a:gd name="T12" fmla="*/ 33 w 366"/>
              <a:gd name="T13" fmla="*/ 250 h 333"/>
              <a:gd name="T14" fmla="*/ 50 w 366"/>
              <a:gd name="T15" fmla="*/ 266 h 333"/>
              <a:gd name="T16" fmla="*/ 66 w 366"/>
              <a:gd name="T17" fmla="*/ 250 h 333"/>
              <a:gd name="T18" fmla="*/ 66 w 366"/>
              <a:gd name="T19" fmla="*/ 50 h 333"/>
              <a:gd name="T20" fmla="*/ 83 w 366"/>
              <a:gd name="T21" fmla="*/ 33 h 333"/>
              <a:gd name="T22" fmla="*/ 233 w 366"/>
              <a:gd name="T23" fmla="*/ 33 h 333"/>
              <a:gd name="T24" fmla="*/ 233 w 366"/>
              <a:gd name="T25" fmla="*/ 100 h 333"/>
              <a:gd name="T26" fmla="*/ 266 w 366"/>
              <a:gd name="T27" fmla="*/ 133 h 333"/>
              <a:gd name="T28" fmla="*/ 333 w 366"/>
              <a:gd name="T29" fmla="*/ 133 h 333"/>
              <a:gd name="T30" fmla="*/ 333 w 366"/>
              <a:gd name="T31" fmla="*/ 283 h 333"/>
              <a:gd name="T32" fmla="*/ 316 w 366"/>
              <a:gd name="T33" fmla="*/ 300 h 333"/>
              <a:gd name="T34" fmla="*/ 150 w 366"/>
              <a:gd name="T35" fmla="*/ 300 h 333"/>
              <a:gd name="T36" fmla="*/ 133 w 366"/>
              <a:gd name="T37" fmla="*/ 316 h 333"/>
              <a:gd name="T38" fmla="*/ 150 w 366"/>
              <a:gd name="T39" fmla="*/ 333 h 333"/>
              <a:gd name="T40" fmla="*/ 333 w 366"/>
              <a:gd name="T41" fmla="*/ 333 h 333"/>
              <a:gd name="T42" fmla="*/ 333 w 366"/>
              <a:gd name="T43" fmla="*/ 333 h 333"/>
              <a:gd name="T44" fmla="*/ 366 w 366"/>
              <a:gd name="T45" fmla="*/ 300 h 333"/>
              <a:gd name="T46" fmla="*/ 366 w 366"/>
              <a:gd name="T47" fmla="*/ 299 h 333"/>
              <a:gd name="T48" fmla="*/ 366 w 366"/>
              <a:gd name="T49" fmla="*/ 106 h 333"/>
              <a:gd name="T50" fmla="*/ 361 w 366"/>
              <a:gd name="T51" fmla="*/ 94 h 333"/>
              <a:gd name="T52" fmla="*/ 100 w 366"/>
              <a:gd name="T53" fmla="*/ 316 h 333"/>
              <a:gd name="T54" fmla="*/ 83 w 366"/>
              <a:gd name="T55" fmla="*/ 333 h 333"/>
              <a:gd name="T56" fmla="*/ 16 w 366"/>
              <a:gd name="T57" fmla="*/ 333 h 333"/>
              <a:gd name="T58" fmla="*/ 0 w 366"/>
              <a:gd name="T59" fmla="*/ 316 h 333"/>
              <a:gd name="T60" fmla="*/ 16 w 366"/>
              <a:gd name="T61" fmla="*/ 300 h 333"/>
              <a:gd name="T62" fmla="*/ 83 w 366"/>
              <a:gd name="T63" fmla="*/ 300 h 333"/>
              <a:gd name="T64" fmla="*/ 100 w 366"/>
              <a:gd name="T65" fmla="*/ 31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6" h="333">
                <a:moveTo>
                  <a:pt x="361" y="94"/>
                </a:moveTo>
                <a:lnTo>
                  <a:pt x="271" y="5"/>
                </a:lnTo>
                <a:cubicBezTo>
                  <a:pt x="268" y="1"/>
                  <a:pt x="264" y="0"/>
                  <a:pt x="259" y="0"/>
                </a:cubicBezTo>
                <a:lnTo>
                  <a:pt x="66" y="0"/>
                </a:lnTo>
                <a:lnTo>
                  <a:pt x="66" y="0"/>
                </a:lnTo>
                <a:cubicBezTo>
                  <a:pt x="48" y="0"/>
                  <a:pt x="33" y="14"/>
                  <a:pt x="33" y="33"/>
                </a:cubicBezTo>
                <a:lnTo>
                  <a:pt x="33" y="250"/>
                </a:lnTo>
                <a:cubicBezTo>
                  <a:pt x="33" y="259"/>
                  <a:pt x="40" y="266"/>
                  <a:pt x="50" y="266"/>
                </a:cubicBezTo>
                <a:cubicBezTo>
                  <a:pt x="59" y="266"/>
                  <a:pt x="66" y="259"/>
                  <a:pt x="66" y="250"/>
                </a:cubicBezTo>
                <a:lnTo>
                  <a:pt x="66" y="50"/>
                </a:lnTo>
                <a:cubicBezTo>
                  <a:pt x="66" y="40"/>
                  <a:pt x="74" y="33"/>
                  <a:pt x="83" y="33"/>
                </a:cubicBezTo>
                <a:lnTo>
                  <a:pt x="233" y="33"/>
                </a:lnTo>
                <a:lnTo>
                  <a:pt x="233" y="100"/>
                </a:lnTo>
                <a:cubicBezTo>
                  <a:pt x="233" y="118"/>
                  <a:pt x="248" y="133"/>
                  <a:pt x="266" y="133"/>
                </a:cubicBezTo>
                <a:lnTo>
                  <a:pt x="333" y="133"/>
                </a:lnTo>
                <a:lnTo>
                  <a:pt x="333" y="283"/>
                </a:lnTo>
                <a:cubicBezTo>
                  <a:pt x="333" y="292"/>
                  <a:pt x="325" y="300"/>
                  <a:pt x="316" y="300"/>
                </a:cubicBezTo>
                <a:lnTo>
                  <a:pt x="150" y="300"/>
                </a:lnTo>
                <a:cubicBezTo>
                  <a:pt x="140" y="300"/>
                  <a:pt x="133" y="307"/>
                  <a:pt x="133" y="316"/>
                </a:cubicBezTo>
                <a:cubicBezTo>
                  <a:pt x="133" y="326"/>
                  <a:pt x="140" y="333"/>
                  <a:pt x="150" y="333"/>
                </a:cubicBezTo>
                <a:lnTo>
                  <a:pt x="333" y="333"/>
                </a:lnTo>
                <a:lnTo>
                  <a:pt x="333" y="333"/>
                </a:lnTo>
                <a:cubicBezTo>
                  <a:pt x="351" y="333"/>
                  <a:pt x="366" y="318"/>
                  <a:pt x="366" y="300"/>
                </a:cubicBezTo>
                <a:lnTo>
                  <a:pt x="366" y="299"/>
                </a:lnTo>
                <a:lnTo>
                  <a:pt x="366" y="106"/>
                </a:lnTo>
                <a:cubicBezTo>
                  <a:pt x="366" y="102"/>
                  <a:pt x="364" y="97"/>
                  <a:pt x="361" y="94"/>
                </a:cubicBezTo>
                <a:close/>
                <a:moveTo>
                  <a:pt x="100" y="316"/>
                </a:moveTo>
                <a:cubicBezTo>
                  <a:pt x="100" y="326"/>
                  <a:pt x="92" y="333"/>
                  <a:pt x="83" y="333"/>
                </a:cubicBezTo>
                <a:lnTo>
                  <a:pt x="16" y="333"/>
                </a:lnTo>
                <a:cubicBezTo>
                  <a:pt x="7" y="333"/>
                  <a:pt x="0" y="326"/>
                  <a:pt x="0" y="316"/>
                </a:cubicBezTo>
                <a:cubicBezTo>
                  <a:pt x="0" y="307"/>
                  <a:pt x="7" y="300"/>
                  <a:pt x="16" y="300"/>
                </a:cubicBezTo>
                <a:lnTo>
                  <a:pt x="83" y="300"/>
                </a:lnTo>
                <a:cubicBezTo>
                  <a:pt x="92" y="300"/>
                  <a:pt x="100" y="307"/>
                  <a:pt x="100" y="3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30">
            <a:extLst>
              <a:ext uri="{FF2B5EF4-FFF2-40B4-BE49-F238E27FC236}">
                <a16:creationId xmlns:a16="http://schemas.microsoft.com/office/drawing/2014/main" id="{3224BFAD-C8CB-45CC-B2BA-3A2D4CDE965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29088" y="5143501"/>
            <a:ext cx="279400" cy="280988"/>
          </a:xfrm>
          <a:custGeom>
            <a:avLst/>
            <a:gdLst>
              <a:gd name="T0" fmla="*/ 57 w 370"/>
              <a:gd name="T1" fmla="*/ 233 h 370"/>
              <a:gd name="T2" fmla="*/ 57 w 370"/>
              <a:gd name="T3" fmla="*/ 233 h 370"/>
              <a:gd name="T4" fmla="*/ 57 w 370"/>
              <a:gd name="T5" fmla="*/ 233 h 370"/>
              <a:gd name="T6" fmla="*/ 367 w 370"/>
              <a:gd name="T7" fmla="*/ 98 h 370"/>
              <a:gd name="T8" fmla="*/ 281 w 370"/>
              <a:gd name="T9" fmla="*/ 7 h 370"/>
              <a:gd name="T10" fmla="*/ 269 w 370"/>
              <a:gd name="T11" fmla="*/ 0 h 370"/>
              <a:gd name="T12" fmla="*/ 76 w 370"/>
              <a:gd name="T13" fmla="*/ 0 h 370"/>
              <a:gd name="T14" fmla="*/ 76 w 370"/>
              <a:gd name="T15" fmla="*/ 0 h 370"/>
              <a:gd name="T16" fmla="*/ 39 w 370"/>
              <a:gd name="T17" fmla="*/ 35 h 370"/>
              <a:gd name="T18" fmla="*/ 35 w 370"/>
              <a:gd name="T19" fmla="*/ 38 h 370"/>
              <a:gd name="T20" fmla="*/ 35 w 370"/>
              <a:gd name="T21" fmla="*/ 221 h 370"/>
              <a:gd name="T22" fmla="*/ 57 w 370"/>
              <a:gd name="T23" fmla="*/ 233 h 370"/>
              <a:gd name="T24" fmla="*/ 69 w 370"/>
              <a:gd name="T25" fmla="*/ 221 h 370"/>
              <a:gd name="T26" fmla="*/ 69 w 370"/>
              <a:gd name="T27" fmla="*/ 55 h 370"/>
              <a:gd name="T28" fmla="*/ 93 w 370"/>
              <a:gd name="T29" fmla="*/ 33 h 370"/>
              <a:gd name="T30" fmla="*/ 235 w 370"/>
              <a:gd name="T31" fmla="*/ 33 h 370"/>
              <a:gd name="T32" fmla="*/ 235 w 370"/>
              <a:gd name="T33" fmla="*/ 105 h 370"/>
              <a:gd name="T34" fmla="*/ 276 w 370"/>
              <a:gd name="T35" fmla="*/ 133 h 370"/>
              <a:gd name="T36" fmla="*/ 335 w 370"/>
              <a:gd name="T37" fmla="*/ 133 h 370"/>
              <a:gd name="T38" fmla="*/ 335 w 370"/>
              <a:gd name="T39" fmla="*/ 288 h 370"/>
              <a:gd name="T40" fmla="*/ 326 w 370"/>
              <a:gd name="T41" fmla="*/ 300 h 370"/>
              <a:gd name="T42" fmla="*/ 159 w 370"/>
              <a:gd name="T43" fmla="*/ 300 h 370"/>
              <a:gd name="T44" fmla="*/ 135 w 370"/>
              <a:gd name="T45" fmla="*/ 318 h 370"/>
              <a:gd name="T46" fmla="*/ 159 w 370"/>
              <a:gd name="T47" fmla="*/ 333 h 370"/>
              <a:gd name="T48" fmla="*/ 343 w 370"/>
              <a:gd name="T49" fmla="*/ 333 h 370"/>
              <a:gd name="T50" fmla="*/ 343 w 370"/>
              <a:gd name="T51" fmla="*/ 333 h 370"/>
              <a:gd name="T52" fmla="*/ 369 w 370"/>
              <a:gd name="T53" fmla="*/ 305 h 370"/>
              <a:gd name="T54" fmla="*/ 369 w 370"/>
              <a:gd name="T55" fmla="*/ 304 h 370"/>
              <a:gd name="T56" fmla="*/ 369 w 370"/>
              <a:gd name="T57" fmla="*/ 111 h 370"/>
              <a:gd name="T58" fmla="*/ 367 w 370"/>
              <a:gd name="T59" fmla="*/ 98 h 370"/>
              <a:gd name="T60" fmla="*/ 135 w 370"/>
              <a:gd name="T61" fmla="*/ 319 h 370"/>
              <a:gd name="T62" fmla="*/ 135 w 370"/>
              <a:gd name="T63" fmla="*/ 318 h 370"/>
              <a:gd name="T64" fmla="*/ 135 w 370"/>
              <a:gd name="T65" fmla="*/ 318 h 370"/>
              <a:gd name="T66" fmla="*/ 135 w 370"/>
              <a:gd name="T67" fmla="*/ 319 h 370"/>
              <a:gd name="T68" fmla="*/ 112 w 370"/>
              <a:gd name="T69" fmla="*/ 277 h 370"/>
              <a:gd name="T70" fmla="*/ 112 w 370"/>
              <a:gd name="T71" fmla="*/ 301 h 370"/>
              <a:gd name="T72" fmla="*/ 42 w 370"/>
              <a:gd name="T73" fmla="*/ 370 h 370"/>
              <a:gd name="T74" fmla="*/ 40 w 370"/>
              <a:gd name="T75" fmla="*/ 369 h 370"/>
              <a:gd name="T76" fmla="*/ 7 w 370"/>
              <a:gd name="T77" fmla="*/ 335 h 370"/>
              <a:gd name="T78" fmla="*/ 7 w 370"/>
              <a:gd name="T79" fmla="*/ 312 h 370"/>
              <a:gd name="T80" fmla="*/ 30 w 370"/>
              <a:gd name="T81" fmla="*/ 312 h 370"/>
              <a:gd name="T82" fmla="*/ 42 w 370"/>
              <a:gd name="T83" fmla="*/ 323 h 370"/>
              <a:gd name="T84" fmla="*/ 88 w 370"/>
              <a:gd name="T85" fmla="*/ 277 h 370"/>
              <a:gd name="T86" fmla="*/ 112 w 370"/>
              <a:gd name="T87" fmla="*/ 277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70" h="370">
                <a:moveTo>
                  <a:pt x="57" y="233"/>
                </a:moveTo>
                <a:cubicBezTo>
                  <a:pt x="57" y="233"/>
                  <a:pt x="57" y="233"/>
                  <a:pt x="57" y="233"/>
                </a:cubicBezTo>
                <a:cubicBezTo>
                  <a:pt x="57" y="233"/>
                  <a:pt x="57" y="233"/>
                  <a:pt x="57" y="233"/>
                </a:cubicBezTo>
                <a:close/>
                <a:moveTo>
                  <a:pt x="367" y="98"/>
                </a:moveTo>
                <a:lnTo>
                  <a:pt x="281" y="7"/>
                </a:lnTo>
                <a:cubicBezTo>
                  <a:pt x="278" y="4"/>
                  <a:pt x="273" y="0"/>
                  <a:pt x="269" y="0"/>
                </a:cubicBezTo>
                <a:lnTo>
                  <a:pt x="76" y="0"/>
                </a:lnTo>
                <a:lnTo>
                  <a:pt x="76" y="0"/>
                </a:lnTo>
                <a:cubicBezTo>
                  <a:pt x="57" y="0"/>
                  <a:pt x="39" y="17"/>
                  <a:pt x="39" y="35"/>
                </a:cubicBezTo>
                <a:lnTo>
                  <a:pt x="35" y="38"/>
                </a:lnTo>
                <a:lnTo>
                  <a:pt x="35" y="221"/>
                </a:lnTo>
                <a:cubicBezTo>
                  <a:pt x="35" y="230"/>
                  <a:pt x="48" y="233"/>
                  <a:pt x="57" y="233"/>
                </a:cubicBezTo>
                <a:cubicBezTo>
                  <a:pt x="66" y="233"/>
                  <a:pt x="69" y="231"/>
                  <a:pt x="69" y="221"/>
                </a:cubicBezTo>
                <a:lnTo>
                  <a:pt x="69" y="55"/>
                </a:lnTo>
                <a:cubicBezTo>
                  <a:pt x="69" y="46"/>
                  <a:pt x="83" y="33"/>
                  <a:pt x="93" y="33"/>
                </a:cubicBezTo>
                <a:lnTo>
                  <a:pt x="235" y="33"/>
                </a:lnTo>
                <a:lnTo>
                  <a:pt x="235" y="105"/>
                </a:lnTo>
                <a:cubicBezTo>
                  <a:pt x="235" y="123"/>
                  <a:pt x="257" y="133"/>
                  <a:pt x="276" y="133"/>
                </a:cubicBezTo>
                <a:lnTo>
                  <a:pt x="335" y="133"/>
                </a:lnTo>
                <a:lnTo>
                  <a:pt x="335" y="288"/>
                </a:lnTo>
                <a:cubicBezTo>
                  <a:pt x="335" y="297"/>
                  <a:pt x="335" y="300"/>
                  <a:pt x="326" y="300"/>
                </a:cubicBezTo>
                <a:lnTo>
                  <a:pt x="159" y="300"/>
                </a:lnTo>
                <a:cubicBezTo>
                  <a:pt x="150" y="300"/>
                  <a:pt x="136" y="309"/>
                  <a:pt x="135" y="318"/>
                </a:cubicBezTo>
                <a:cubicBezTo>
                  <a:pt x="136" y="327"/>
                  <a:pt x="150" y="333"/>
                  <a:pt x="159" y="333"/>
                </a:cubicBezTo>
                <a:lnTo>
                  <a:pt x="343" y="333"/>
                </a:lnTo>
                <a:lnTo>
                  <a:pt x="343" y="333"/>
                </a:lnTo>
                <a:cubicBezTo>
                  <a:pt x="361" y="333"/>
                  <a:pt x="369" y="323"/>
                  <a:pt x="369" y="305"/>
                </a:cubicBezTo>
                <a:lnTo>
                  <a:pt x="369" y="304"/>
                </a:lnTo>
                <a:lnTo>
                  <a:pt x="369" y="111"/>
                </a:lnTo>
                <a:cubicBezTo>
                  <a:pt x="369" y="107"/>
                  <a:pt x="370" y="101"/>
                  <a:pt x="367" y="98"/>
                </a:cubicBezTo>
                <a:close/>
                <a:moveTo>
                  <a:pt x="135" y="319"/>
                </a:moveTo>
                <a:cubicBezTo>
                  <a:pt x="135" y="319"/>
                  <a:pt x="135" y="318"/>
                  <a:pt x="135" y="318"/>
                </a:cubicBezTo>
                <a:cubicBezTo>
                  <a:pt x="135" y="318"/>
                  <a:pt x="135" y="318"/>
                  <a:pt x="135" y="318"/>
                </a:cubicBezTo>
                <a:lnTo>
                  <a:pt x="135" y="319"/>
                </a:lnTo>
                <a:close/>
                <a:moveTo>
                  <a:pt x="112" y="277"/>
                </a:moveTo>
                <a:cubicBezTo>
                  <a:pt x="118" y="283"/>
                  <a:pt x="118" y="294"/>
                  <a:pt x="112" y="301"/>
                </a:cubicBezTo>
                <a:lnTo>
                  <a:pt x="42" y="370"/>
                </a:lnTo>
                <a:lnTo>
                  <a:pt x="40" y="369"/>
                </a:lnTo>
                <a:lnTo>
                  <a:pt x="7" y="335"/>
                </a:lnTo>
                <a:cubicBezTo>
                  <a:pt x="0" y="329"/>
                  <a:pt x="0" y="318"/>
                  <a:pt x="7" y="312"/>
                </a:cubicBezTo>
                <a:cubicBezTo>
                  <a:pt x="13" y="305"/>
                  <a:pt x="24" y="305"/>
                  <a:pt x="30" y="312"/>
                </a:cubicBezTo>
                <a:lnTo>
                  <a:pt x="42" y="323"/>
                </a:lnTo>
                <a:lnTo>
                  <a:pt x="88" y="277"/>
                </a:lnTo>
                <a:cubicBezTo>
                  <a:pt x="95" y="270"/>
                  <a:pt x="105" y="270"/>
                  <a:pt x="112" y="27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31">
            <a:extLst>
              <a:ext uri="{FF2B5EF4-FFF2-40B4-BE49-F238E27FC236}">
                <a16:creationId xmlns:a16="http://schemas.microsoft.com/office/drawing/2014/main" id="{3E626393-9CC2-487C-996A-1EE305D48BE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25851" y="5143501"/>
            <a:ext cx="266700" cy="273050"/>
          </a:xfrm>
          <a:custGeom>
            <a:avLst/>
            <a:gdLst>
              <a:gd name="T0" fmla="*/ 350 w 353"/>
              <a:gd name="T1" fmla="*/ 94 h 359"/>
              <a:gd name="T2" fmla="*/ 263 w 353"/>
              <a:gd name="T3" fmla="*/ 5 h 359"/>
              <a:gd name="T4" fmla="*/ 251 w 353"/>
              <a:gd name="T5" fmla="*/ 0 h 359"/>
              <a:gd name="T6" fmla="*/ 58 w 353"/>
              <a:gd name="T7" fmla="*/ 0 h 359"/>
              <a:gd name="T8" fmla="*/ 58 w 353"/>
              <a:gd name="T9" fmla="*/ 0 h 359"/>
              <a:gd name="T10" fmla="*/ 21 w 353"/>
              <a:gd name="T11" fmla="*/ 33 h 359"/>
              <a:gd name="T12" fmla="*/ 18 w 353"/>
              <a:gd name="T13" fmla="*/ 33 h 359"/>
              <a:gd name="T14" fmla="*/ 18 w 353"/>
              <a:gd name="T15" fmla="*/ 216 h 359"/>
              <a:gd name="T16" fmla="*/ 37 w 353"/>
              <a:gd name="T17" fmla="*/ 233 h 359"/>
              <a:gd name="T18" fmla="*/ 51 w 353"/>
              <a:gd name="T19" fmla="*/ 216 h 359"/>
              <a:gd name="T20" fmla="*/ 51 w 353"/>
              <a:gd name="T21" fmla="*/ 50 h 359"/>
              <a:gd name="T22" fmla="*/ 75 w 353"/>
              <a:gd name="T23" fmla="*/ 33 h 359"/>
              <a:gd name="T24" fmla="*/ 218 w 353"/>
              <a:gd name="T25" fmla="*/ 33 h 359"/>
              <a:gd name="T26" fmla="*/ 218 w 353"/>
              <a:gd name="T27" fmla="*/ 100 h 359"/>
              <a:gd name="T28" fmla="*/ 258 w 353"/>
              <a:gd name="T29" fmla="*/ 133 h 359"/>
              <a:gd name="T30" fmla="*/ 318 w 353"/>
              <a:gd name="T31" fmla="*/ 133 h 359"/>
              <a:gd name="T32" fmla="*/ 318 w 353"/>
              <a:gd name="T33" fmla="*/ 283 h 359"/>
              <a:gd name="T34" fmla="*/ 308 w 353"/>
              <a:gd name="T35" fmla="*/ 300 h 359"/>
              <a:gd name="T36" fmla="*/ 141 w 353"/>
              <a:gd name="T37" fmla="*/ 300 h 359"/>
              <a:gd name="T38" fmla="*/ 125 w 353"/>
              <a:gd name="T39" fmla="*/ 316 h 359"/>
              <a:gd name="T40" fmla="*/ 141 w 353"/>
              <a:gd name="T41" fmla="*/ 333 h 359"/>
              <a:gd name="T42" fmla="*/ 325 w 353"/>
              <a:gd name="T43" fmla="*/ 333 h 359"/>
              <a:gd name="T44" fmla="*/ 325 w 353"/>
              <a:gd name="T45" fmla="*/ 333 h 359"/>
              <a:gd name="T46" fmla="*/ 351 w 353"/>
              <a:gd name="T47" fmla="*/ 300 h 359"/>
              <a:gd name="T48" fmla="*/ 351 w 353"/>
              <a:gd name="T49" fmla="*/ 299 h 359"/>
              <a:gd name="T50" fmla="*/ 351 w 353"/>
              <a:gd name="T51" fmla="*/ 106 h 359"/>
              <a:gd name="T52" fmla="*/ 350 w 353"/>
              <a:gd name="T53" fmla="*/ 94 h 359"/>
              <a:gd name="T54" fmla="*/ 38 w 353"/>
              <a:gd name="T55" fmla="*/ 233 h 359"/>
              <a:gd name="T56" fmla="*/ 37 w 353"/>
              <a:gd name="T57" fmla="*/ 233 h 359"/>
              <a:gd name="T58" fmla="*/ 36 w 353"/>
              <a:gd name="T59" fmla="*/ 233 h 359"/>
              <a:gd name="T60" fmla="*/ 38 w 353"/>
              <a:gd name="T61" fmla="*/ 233 h 359"/>
              <a:gd name="T62" fmla="*/ 77 w 353"/>
              <a:gd name="T63" fmla="*/ 305 h 359"/>
              <a:gd name="T64" fmla="*/ 65 w 353"/>
              <a:gd name="T65" fmla="*/ 317 h 359"/>
              <a:gd name="T66" fmla="*/ 77 w 353"/>
              <a:gd name="T67" fmla="*/ 328 h 359"/>
              <a:gd name="T68" fmla="*/ 77 w 353"/>
              <a:gd name="T69" fmla="*/ 352 h 359"/>
              <a:gd name="T70" fmla="*/ 53 w 353"/>
              <a:gd name="T71" fmla="*/ 352 h 359"/>
              <a:gd name="T72" fmla="*/ 41 w 353"/>
              <a:gd name="T73" fmla="*/ 340 h 359"/>
              <a:gd name="T74" fmla="*/ 30 w 353"/>
              <a:gd name="T75" fmla="*/ 352 h 359"/>
              <a:gd name="T76" fmla="*/ 6 w 353"/>
              <a:gd name="T77" fmla="*/ 352 h 359"/>
              <a:gd name="T78" fmla="*/ 6 w 353"/>
              <a:gd name="T79" fmla="*/ 328 h 359"/>
              <a:gd name="T80" fmla="*/ 18 w 353"/>
              <a:gd name="T81" fmla="*/ 317 h 359"/>
              <a:gd name="T82" fmla="*/ 6 w 353"/>
              <a:gd name="T83" fmla="*/ 305 h 359"/>
              <a:gd name="T84" fmla="*/ 6 w 353"/>
              <a:gd name="T85" fmla="*/ 281 h 359"/>
              <a:gd name="T86" fmla="*/ 30 w 353"/>
              <a:gd name="T87" fmla="*/ 281 h 359"/>
              <a:gd name="T88" fmla="*/ 41 w 353"/>
              <a:gd name="T89" fmla="*/ 293 h 359"/>
              <a:gd name="T90" fmla="*/ 53 w 353"/>
              <a:gd name="T91" fmla="*/ 281 h 359"/>
              <a:gd name="T92" fmla="*/ 77 w 353"/>
              <a:gd name="T93" fmla="*/ 281 h 359"/>
              <a:gd name="T94" fmla="*/ 77 w 353"/>
              <a:gd name="T95" fmla="*/ 305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3" h="359">
                <a:moveTo>
                  <a:pt x="350" y="94"/>
                </a:moveTo>
                <a:lnTo>
                  <a:pt x="263" y="5"/>
                </a:lnTo>
                <a:cubicBezTo>
                  <a:pt x="260" y="1"/>
                  <a:pt x="256" y="0"/>
                  <a:pt x="251" y="0"/>
                </a:cubicBezTo>
                <a:lnTo>
                  <a:pt x="58" y="0"/>
                </a:lnTo>
                <a:lnTo>
                  <a:pt x="58" y="0"/>
                </a:lnTo>
                <a:cubicBezTo>
                  <a:pt x="40" y="0"/>
                  <a:pt x="21" y="16"/>
                  <a:pt x="21" y="33"/>
                </a:cubicBezTo>
                <a:lnTo>
                  <a:pt x="18" y="33"/>
                </a:lnTo>
                <a:lnTo>
                  <a:pt x="18" y="216"/>
                </a:lnTo>
                <a:cubicBezTo>
                  <a:pt x="18" y="225"/>
                  <a:pt x="28" y="232"/>
                  <a:pt x="37" y="233"/>
                </a:cubicBezTo>
                <a:cubicBezTo>
                  <a:pt x="46" y="233"/>
                  <a:pt x="51" y="225"/>
                  <a:pt x="51" y="216"/>
                </a:cubicBezTo>
                <a:lnTo>
                  <a:pt x="51" y="50"/>
                </a:lnTo>
                <a:cubicBezTo>
                  <a:pt x="51" y="40"/>
                  <a:pt x="66" y="33"/>
                  <a:pt x="75" y="33"/>
                </a:cubicBezTo>
                <a:lnTo>
                  <a:pt x="218" y="33"/>
                </a:lnTo>
                <a:lnTo>
                  <a:pt x="218" y="100"/>
                </a:lnTo>
                <a:cubicBezTo>
                  <a:pt x="218" y="118"/>
                  <a:pt x="240" y="133"/>
                  <a:pt x="258" y="133"/>
                </a:cubicBezTo>
                <a:lnTo>
                  <a:pt x="318" y="133"/>
                </a:lnTo>
                <a:lnTo>
                  <a:pt x="318" y="283"/>
                </a:lnTo>
                <a:cubicBezTo>
                  <a:pt x="318" y="292"/>
                  <a:pt x="317" y="300"/>
                  <a:pt x="308" y="300"/>
                </a:cubicBezTo>
                <a:lnTo>
                  <a:pt x="141" y="300"/>
                </a:lnTo>
                <a:cubicBezTo>
                  <a:pt x="132" y="300"/>
                  <a:pt x="125" y="307"/>
                  <a:pt x="125" y="316"/>
                </a:cubicBezTo>
                <a:cubicBezTo>
                  <a:pt x="125" y="326"/>
                  <a:pt x="132" y="333"/>
                  <a:pt x="141" y="333"/>
                </a:cubicBezTo>
                <a:lnTo>
                  <a:pt x="325" y="333"/>
                </a:lnTo>
                <a:lnTo>
                  <a:pt x="325" y="333"/>
                </a:lnTo>
                <a:cubicBezTo>
                  <a:pt x="343" y="333"/>
                  <a:pt x="351" y="318"/>
                  <a:pt x="351" y="300"/>
                </a:cubicBezTo>
                <a:lnTo>
                  <a:pt x="351" y="299"/>
                </a:lnTo>
                <a:lnTo>
                  <a:pt x="351" y="106"/>
                </a:lnTo>
                <a:cubicBezTo>
                  <a:pt x="351" y="102"/>
                  <a:pt x="353" y="97"/>
                  <a:pt x="350" y="94"/>
                </a:cubicBezTo>
                <a:close/>
                <a:moveTo>
                  <a:pt x="38" y="233"/>
                </a:moveTo>
                <a:cubicBezTo>
                  <a:pt x="38" y="233"/>
                  <a:pt x="37" y="233"/>
                  <a:pt x="37" y="233"/>
                </a:cubicBezTo>
                <a:cubicBezTo>
                  <a:pt x="37" y="233"/>
                  <a:pt x="36" y="233"/>
                  <a:pt x="36" y="233"/>
                </a:cubicBezTo>
                <a:lnTo>
                  <a:pt x="38" y="233"/>
                </a:lnTo>
                <a:close/>
                <a:moveTo>
                  <a:pt x="77" y="305"/>
                </a:moveTo>
                <a:lnTo>
                  <a:pt x="65" y="317"/>
                </a:lnTo>
                <a:lnTo>
                  <a:pt x="77" y="328"/>
                </a:lnTo>
                <a:cubicBezTo>
                  <a:pt x="83" y="335"/>
                  <a:pt x="83" y="346"/>
                  <a:pt x="77" y="352"/>
                </a:cubicBezTo>
                <a:cubicBezTo>
                  <a:pt x="70" y="359"/>
                  <a:pt x="60" y="359"/>
                  <a:pt x="53" y="352"/>
                </a:cubicBezTo>
                <a:lnTo>
                  <a:pt x="41" y="340"/>
                </a:lnTo>
                <a:lnTo>
                  <a:pt x="30" y="352"/>
                </a:lnTo>
                <a:cubicBezTo>
                  <a:pt x="23" y="359"/>
                  <a:pt x="13" y="359"/>
                  <a:pt x="6" y="352"/>
                </a:cubicBezTo>
                <a:cubicBezTo>
                  <a:pt x="0" y="346"/>
                  <a:pt x="0" y="335"/>
                  <a:pt x="6" y="328"/>
                </a:cubicBezTo>
                <a:lnTo>
                  <a:pt x="18" y="317"/>
                </a:lnTo>
                <a:lnTo>
                  <a:pt x="6" y="305"/>
                </a:lnTo>
                <a:cubicBezTo>
                  <a:pt x="0" y="298"/>
                  <a:pt x="0" y="288"/>
                  <a:pt x="6" y="281"/>
                </a:cubicBezTo>
                <a:cubicBezTo>
                  <a:pt x="13" y="275"/>
                  <a:pt x="23" y="275"/>
                  <a:pt x="30" y="281"/>
                </a:cubicBezTo>
                <a:lnTo>
                  <a:pt x="41" y="293"/>
                </a:lnTo>
                <a:lnTo>
                  <a:pt x="53" y="281"/>
                </a:lnTo>
                <a:cubicBezTo>
                  <a:pt x="60" y="275"/>
                  <a:pt x="70" y="275"/>
                  <a:pt x="77" y="281"/>
                </a:cubicBezTo>
                <a:cubicBezTo>
                  <a:pt x="83" y="288"/>
                  <a:pt x="83" y="298"/>
                  <a:pt x="77" y="3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32">
            <a:extLst>
              <a:ext uri="{FF2B5EF4-FFF2-40B4-BE49-F238E27FC236}">
                <a16:creationId xmlns:a16="http://schemas.microsoft.com/office/drawing/2014/main" id="{E926833D-41EC-4D14-8995-E27824D6318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24201" y="5143501"/>
            <a:ext cx="252413" cy="254000"/>
          </a:xfrm>
          <a:custGeom>
            <a:avLst/>
            <a:gdLst>
              <a:gd name="T0" fmla="*/ 200 w 333"/>
              <a:gd name="T1" fmla="*/ 168 h 334"/>
              <a:gd name="T2" fmla="*/ 216 w 333"/>
              <a:gd name="T3" fmla="*/ 151 h 334"/>
              <a:gd name="T4" fmla="*/ 233 w 333"/>
              <a:gd name="T5" fmla="*/ 168 h 334"/>
              <a:gd name="T6" fmla="*/ 216 w 333"/>
              <a:gd name="T7" fmla="*/ 185 h 334"/>
              <a:gd name="T8" fmla="*/ 200 w 333"/>
              <a:gd name="T9" fmla="*/ 168 h 334"/>
              <a:gd name="T10" fmla="*/ 212 w 333"/>
              <a:gd name="T11" fmla="*/ 217 h 334"/>
              <a:gd name="T12" fmla="*/ 266 w 333"/>
              <a:gd name="T13" fmla="*/ 283 h 334"/>
              <a:gd name="T14" fmla="*/ 66 w 333"/>
              <a:gd name="T15" fmla="*/ 283 h 334"/>
              <a:gd name="T16" fmla="*/ 141 w 333"/>
              <a:gd name="T17" fmla="*/ 184 h 334"/>
              <a:gd name="T18" fmla="*/ 189 w 333"/>
              <a:gd name="T19" fmla="*/ 251 h 334"/>
              <a:gd name="T20" fmla="*/ 212 w 333"/>
              <a:gd name="T21" fmla="*/ 217 h 334"/>
              <a:gd name="T22" fmla="*/ 300 w 333"/>
              <a:gd name="T23" fmla="*/ 285 h 334"/>
              <a:gd name="T24" fmla="*/ 283 w 333"/>
              <a:gd name="T25" fmla="*/ 300 h 334"/>
              <a:gd name="T26" fmla="*/ 50 w 333"/>
              <a:gd name="T27" fmla="*/ 300 h 334"/>
              <a:gd name="T28" fmla="*/ 33 w 333"/>
              <a:gd name="T29" fmla="*/ 285 h 334"/>
              <a:gd name="T30" fmla="*/ 33 w 333"/>
              <a:gd name="T31" fmla="*/ 51 h 334"/>
              <a:gd name="T32" fmla="*/ 50 w 333"/>
              <a:gd name="T33" fmla="*/ 33 h 334"/>
              <a:gd name="T34" fmla="*/ 200 w 333"/>
              <a:gd name="T35" fmla="*/ 33 h 334"/>
              <a:gd name="T36" fmla="*/ 200 w 333"/>
              <a:gd name="T37" fmla="*/ 101 h 334"/>
              <a:gd name="T38" fmla="*/ 233 w 333"/>
              <a:gd name="T39" fmla="*/ 133 h 334"/>
              <a:gd name="T40" fmla="*/ 300 w 333"/>
              <a:gd name="T41" fmla="*/ 133 h 334"/>
              <a:gd name="T42" fmla="*/ 300 w 333"/>
              <a:gd name="T43" fmla="*/ 285 h 334"/>
              <a:gd name="T44" fmla="*/ 328 w 333"/>
              <a:gd name="T45" fmla="*/ 96 h 334"/>
              <a:gd name="T46" fmla="*/ 238 w 333"/>
              <a:gd name="T47" fmla="*/ 5 h 334"/>
              <a:gd name="T48" fmla="*/ 226 w 333"/>
              <a:gd name="T49" fmla="*/ 0 h 334"/>
              <a:gd name="T50" fmla="*/ 33 w 333"/>
              <a:gd name="T51" fmla="*/ 0 h 334"/>
              <a:gd name="T52" fmla="*/ 33 w 333"/>
              <a:gd name="T53" fmla="*/ 1 h 334"/>
              <a:gd name="T54" fmla="*/ 0 w 333"/>
              <a:gd name="T55" fmla="*/ 34 h 334"/>
              <a:gd name="T56" fmla="*/ 0 w 333"/>
              <a:gd name="T57" fmla="*/ 35 h 334"/>
              <a:gd name="T58" fmla="*/ 0 w 333"/>
              <a:gd name="T59" fmla="*/ 301 h 334"/>
              <a:gd name="T60" fmla="*/ 33 w 333"/>
              <a:gd name="T61" fmla="*/ 334 h 334"/>
              <a:gd name="T62" fmla="*/ 33 w 333"/>
              <a:gd name="T63" fmla="*/ 333 h 334"/>
              <a:gd name="T64" fmla="*/ 300 w 333"/>
              <a:gd name="T65" fmla="*/ 333 h 334"/>
              <a:gd name="T66" fmla="*/ 300 w 333"/>
              <a:gd name="T67" fmla="*/ 334 h 334"/>
              <a:gd name="T68" fmla="*/ 333 w 333"/>
              <a:gd name="T69" fmla="*/ 301 h 334"/>
              <a:gd name="T70" fmla="*/ 333 w 333"/>
              <a:gd name="T71" fmla="*/ 108 h 334"/>
              <a:gd name="T72" fmla="*/ 328 w 333"/>
              <a:gd name="T73" fmla="*/ 96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3" h="334">
                <a:moveTo>
                  <a:pt x="200" y="168"/>
                </a:moveTo>
                <a:cubicBezTo>
                  <a:pt x="200" y="159"/>
                  <a:pt x="207" y="151"/>
                  <a:pt x="216" y="151"/>
                </a:cubicBezTo>
                <a:cubicBezTo>
                  <a:pt x="225" y="151"/>
                  <a:pt x="233" y="159"/>
                  <a:pt x="233" y="168"/>
                </a:cubicBezTo>
                <a:cubicBezTo>
                  <a:pt x="233" y="177"/>
                  <a:pt x="225" y="185"/>
                  <a:pt x="216" y="185"/>
                </a:cubicBezTo>
                <a:cubicBezTo>
                  <a:pt x="207" y="185"/>
                  <a:pt x="200" y="177"/>
                  <a:pt x="200" y="168"/>
                </a:cubicBezTo>
                <a:close/>
                <a:moveTo>
                  <a:pt x="212" y="217"/>
                </a:moveTo>
                <a:lnTo>
                  <a:pt x="266" y="283"/>
                </a:lnTo>
                <a:lnTo>
                  <a:pt x="66" y="283"/>
                </a:lnTo>
                <a:lnTo>
                  <a:pt x="141" y="184"/>
                </a:lnTo>
                <a:lnTo>
                  <a:pt x="189" y="251"/>
                </a:lnTo>
                <a:lnTo>
                  <a:pt x="212" y="217"/>
                </a:lnTo>
                <a:close/>
                <a:moveTo>
                  <a:pt x="300" y="285"/>
                </a:moveTo>
                <a:cubicBezTo>
                  <a:pt x="300" y="294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94"/>
                  <a:pt x="33" y="285"/>
                </a:cubicBezTo>
                <a:lnTo>
                  <a:pt x="33" y="51"/>
                </a:lnTo>
                <a:cubicBezTo>
                  <a:pt x="33" y="42"/>
                  <a:pt x="40" y="33"/>
                  <a:pt x="50" y="33"/>
                </a:cubicBezTo>
                <a:lnTo>
                  <a:pt x="200" y="33"/>
                </a:lnTo>
                <a:lnTo>
                  <a:pt x="200" y="101"/>
                </a:lnTo>
                <a:cubicBezTo>
                  <a:pt x="200" y="120"/>
                  <a:pt x="214" y="133"/>
                  <a:pt x="233" y="133"/>
                </a:cubicBezTo>
                <a:lnTo>
                  <a:pt x="300" y="133"/>
                </a:lnTo>
                <a:lnTo>
                  <a:pt x="300" y="285"/>
                </a:lnTo>
                <a:close/>
                <a:moveTo>
                  <a:pt x="328" y="96"/>
                </a:moveTo>
                <a:lnTo>
                  <a:pt x="238" y="5"/>
                </a:lnTo>
                <a:cubicBezTo>
                  <a:pt x="235" y="2"/>
                  <a:pt x="230" y="0"/>
                  <a:pt x="226" y="0"/>
                </a:cubicBezTo>
                <a:lnTo>
                  <a:pt x="33" y="0"/>
                </a:lnTo>
                <a:lnTo>
                  <a:pt x="33" y="1"/>
                </a:lnTo>
                <a:cubicBezTo>
                  <a:pt x="14" y="1"/>
                  <a:pt x="0" y="16"/>
                  <a:pt x="0" y="34"/>
                </a:cubicBezTo>
                <a:lnTo>
                  <a:pt x="0" y="35"/>
                </a:lnTo>
                <a:lnTo>
                  <a:pt x="0" y="301"/>
                </a:lnTo>
                <a:cubicBezTo>
                  <a:pt x="0" y="320"/>
                  <a:pt x="14" y="334"/>
                  <a:pt x="33" y="334"/>
                </a:cubicBezTo>
                <a:lnTo>
                  <a:pt x="33" y="333"/>
                </a:lnTo>
                <a:lnTo>
                  <a:pt x="300" y="333"/>
                </a:lnTo>
                <a:lnTo>
                  <a:pt x="300" y="334"/>
                </a:lnTo>
                <a:cubicBezTo>
                  <a:pt x="318" y="334"/>
                  <a:pt x="333" y="319"/>
                  <a:pt x="333" y="301"/>
                </a:cubicBezTo>
                <a:lnTo>
                  <a:pt x="333" y="108"/>
                </a:lnTo>
                <a:cubicBezTo>
                  <a:pt x="333" y="104"/>
                  <a:pt x="331" y="99"/>
                  <a:pt x="328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33">
            <a:extLst>
              <a:ext uri="{FF2B5EF4-FFF2-40B4-BE49-F238E27FC236}">
                <a16:creationId xmlns:a16="http://schemas.microsoft.com/office/drawing/2014/main" id="{ADA44AB0-A123-4AFD-A4B7-C99DC800739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20963" y="5143501"/>
            <a:ext cx="252413" cy="254000"/>
          </a:xfrm>
          <a:custGeom>
            <a:avLst/>
            <a:gdLst>
              <a:gd name="T0" fmla="*/ 200 w 333"/>
              <a:gd name="T1" fmla="*/ 168 h 334"/>
              <a:gd name="T2" fmla="*/ 217 w 333"/>
              <a:gd name="T3" fmla="*/ 151 h 334"/>
              <a:gd name="T4" fmla="*/ 233 w 333"/>
              <a:gd name="T5" fmla="*/ 168 h 334"/>
              <a:gd name="T6" fmla="*/ 217 w 333"/>
              <a:gd name="T7" fmla="*/ 185 h 334"/>
              <a:gd name="T8" fmla="*/ 200 w 333"/>
              <a:gd name="T9" fmla="*/ 168 h 334"/>
              <a:gd name="T10" fmla="*/ 212 w 333"/>
              <a:gd name="T11" fmla="*/ 217 h 334"/>
              <a:gd name="T12" fmla="*/ 267 w 333"/>
              <a:gd name="T13" fmla="*/ 283 h 334"/>
              <a:gd name="T14" fmla="*/ 67 w 333"/>
              <a:gd name="T15" fmla="*/ 283 h 334"/>
              <a:gd name="T16" fmla="*/ 142 w 333"/>
              <a:gd name="T17" fmla="*/ 184 h 334"/>
              <a:gd name="T18" fmla="*/ 189 w 333"/>
              <a:gd name="T19" fmla="*/ 251 h 334"/>
              <a:gd name="T20" fmla="*/ 212 w 333"/>
              <a:gd name="T21" fmla="*/ 217 h 334"/>
              <a:gd name="T22" fmla="*/ 67 w 333"/>
              <a:gd name="T23" fmla="*/ 116 h 334"/>
              <a:gd name="T24" fmla="*/ 67 w 333"/>
              <a:gd name="T25" fmla="*/ 83 h 334"/>
              <a:gd name="T26" fmla="*/ 83 w 333"/>
              <a:gd name="T27" fmla="*/ 66 h 334"/>
              <a:gd name="T28" fmla="*/ 150 w 333"/>
              <a:gd name="T29" fmla="*/ 66 h 334"/>
              <a:gd name="T30" fmla="*/ 167 w 333"/>
              <a:gd name="T31" fmla="*/ 83 h 334"/>
              <a:gd name="T32" fmla="*/ 167 w 333"/>
              <a:gd name="T33" fmla="*/ 116 h 334"/>
              <a:gd name="T34" fmla="*/ 150 w 333"/>
              <a:gd name="T35" fmla="*/ 133 h 334"/>
              <a:gd name="T36" fmla="*/ 83 w 333"/>
              <a:gd name="T37" fmla="*/ 133 h 334"/>
              <a:gd name="T38" fmla="*/ 67 w 333"/>
              <a:gd name="T39" fmla="*/ 116 h 334"/>
              <a:gd name="T40" fmla="*/ 300 w 333"/>
              <a:gd name="T41" fmla="*/ 285 h 334"/>
              <a:gd name="T42" fmla="*/ 283 w 333"/>
              <a:gd name="T43" fmla="*/ 300 h 334"/>
              <a:gd name="T44" fmla="*/ 50 w 333"/>
              <a:gd name="T45" fmla="*/ 300 h 334"/>
              <a:gd name="T46" fmla="*/ 33 w 333"/>
              <a:gd name="T47" fmla="*/ 285 h 334"/>
              <a:gd name="T48" fmla="*/ 33 w 333"/>
              <a:gd name="T49" fmla="*/ 51 h 334"/>
              <a:gd name="T50" fmla="*/ 50 w 333"/>
              <a:gd name="T51" fmla="*/ 33 h 334"/>
              <a:gd name="T52" fmla="*/ 200 w 333"/>
              <a:gd name="T53" fmla="*/ 33 h 334"/>
              <a:gd name="T54" fmla="*/ 200 w 333"/>
              <a:gd name="T55" fmla="*/ 101 h 334"/>
              <a:gd name="T56" fmla="*/ 233 w 333"/>
              <a:gd name="T57" fmla="*/ 133 h 334"/>
              <a:gd name="T58" fmla="*/ 300 w 333"/>
              <a:gd name="T59" fmla="*/ 133 h 334"/>
              <a:gd name="T60" fmla="*/ 300 w 333"/>
              <a:gd name="T61" fmla="*/ 285 h 334"/>
              <a:gd name="T62" fmla="*/ 328 w 333"/>
              <a:gd name="T63" fmla="*/ 96 h 334"/>
              <a:gd name="T64" fmla="*/ 238 w 333"/>
              <a:gd name="T65" fmla="*/ 5 h 334"/>
              <a:gd name="T66" fmla="*/ 226 w 333"/>
              <a:gd name="T67" fmla="*/ 0 h 334"/>
              <a:gd name="T68" fmla="*/ 33 w 333"/>
              <a:gd name="T69" fmla="*/ 0 h 334"/>
              <a:gd name="T70" fmla="*/ 33 w 333"/>
              <a:gd name="T71" fmla="*/ 1 h 334"/>
              <a:gd name="T72" fmla="*/ 0 w 333"/>
              <a:gd name="T73" fmla="*/ 34 h 334"/>
              <a:gd name="T74" fmla="*/ 0 w 333"/>
              <a:gd name="T75" fmla="*/ 35 h 334"/>
              <a:gd name="T76" fmla="*/ 0 w 333"/>
              <a:gd name="T77" fmla="*/ 301 h 334"/>
              <a:gd name="T78" fmla="*/ 33 w 333"/>
              <a:gd name="T79" fmla="*/ 334 h 334"/>
              <a:gd name="T80" fmla="*/ 33 w 333"/>
              <a:gd name="T81" fmla="*/ 333 h 334"/>
              <a:gd name="T82" fmla="*/ 300 w 333"/>
              <a:gd name="T83" fmla="*/ 333 h 334"/>
              <a:gd name="T84" fmla="*/ 300 w 333"/>
              <a:gd name="T85" fmla="*/ 334 h 334"/>
              <a:gd name="T86" fmla="*/ 333 w 333"/>
              <a:gd name="T87" fmla="*/ 301 h 334"/>
              <a:gd name="T88" fmla="*/ 333 w 333"/>
              <a:gd name="T89" fmla="*/ 108 h 334"/>
              <a:gd name="T90" fmla="*/ 328 w 333"/>
              <a:gd name="T91" fmla="*/ 96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33" h="334">
                <a:moveTo>
                  <a:pt x="200" y="168"/>
                </a:moveTo>
                <a:cubicBezTo>
                  <a:pt x="200" y="159"/>
                  <a:pt x="207" y="151"/>
                  <a:pt x="217" y="151"/>
                </a:cubicBezTo>
                <a:cubicBezTo>
                  <a:pt x="226" y="151"/>
                  <a:pt x="233" y="159"/>
                  <a:pt x="233" y="168"/>
                </a:cubicBezTo>
                <a:cubicBezTo>
                  <a:pt x="233" y="177"/>
                  <a:pt x="226" y="185"/>
                  <a:pt x="217" y="185"/>
                </a:cubicBezTo>
                <a:cubicBezTo>
                  <a:pt x="207" y="185"/>
                  <a:pt x="200" y="177"/>
                  <a:pt x="200" y="168"/>
                </a:cubicBezTo>
                <a:close/>
                <a:moveTo>
                  <a:pt x="212" y="217"/>
                </a:moveTo>
                <a:lnTo>
                  <a:pt x="267" y="283"/>
                </a:lnTo>
                <a:lnTo>
                  <a:pt x="67" y="283"/>
                </a:lnTo>
                <a:lnTo>
                  <a:pt x="142" y="184"/>
                </a:lnTo>
                <a:lnTo>
                  <a:pt x="189" y="251"/>
                </a:lnTo>
                <a:lnTo>
                  <a:pt x="212" y="217"/>
                </a:lnTo>
                <a:close/>
                <a:moveTo>
                  <a:pt x="67" y="116"/>
                </a:moveTo>
                <a:lnTo>
                  <a:pt x="67" y="83"/>
                </a:lnTo>
                <a:cubicBezTo>
                  <a:pt x="67" y="74"/>
                  <a:pt x="74" y="66"/>
                  <a:pt x="83" y="66"/>
                </a:cubicBezTo>
                <a:lnTo>
                  <a:pt x="150" y="66"/>
                </a:lnTo>
                <a:cubicBezTo>
                  <a:pt x="159" y="66"/>
                  <a:pt x="167" y="74"/>
                  <a:pt x="167" y="83"/>
                </a:cubicBezTo>
                <a:lnTo>
                  <a:pt x="167" y="116"/>
                </a:lnTo>
                <a:cubicBezTo>
                  <a:pt x="167" y="126"/>
                  <a:pt x="159" y="133"/>
                  <a:pt x="150" y="133"/>
                </a:cubicBezTo>
                <a:lnTo>
                  <a:pt x="83" y="133"/>
                </a:lnTo>
                <a:cubicBezTo>
                  <a:pt x="74" y="133"/>
                  <a:pt x="67" y="126"/>
                  <a:pt x="67" y="116"/>
                </a:cubicBezTo>
                <a:close/>
                <a:moveTo>
                  <a:pt x="300" y="285"/>
                </a:moveTo>
                <a:cubicBezTo>
                  <a:pt x="300" y="294"/>
                  <a:pt x="292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94"/>
                  <a:pt x="33" y="285"/>
                </a:cubicBezTo>
                <a:lnTo>
                  <a:pt x="33" y="51"/>
                </a:lnTo>
                <a:cubicBezTo>
                  <a:pt x="33" y="42"/>
                  <a:pt x="41" y="33"/>
                  <a:pt x="50" y="33"/>
                </a:cubicBezTo>
                <a:lnTo>
                  <a:pt x="200" y="33"/>
                </a:lnTo>
                <a:lnTo>
                  <a:pt x="200" y="101"/>
                </a:lnTo>
                <a:cubicBezTo>
                  <a:pt x="200" y="120"/>
                  <a:pt x="215" y="133"/>
                  <a:pt x="233" y="133"/>
                </a:cubicBezTo>
                <a:lnTo>
                  <a:pt x="300" y="133"/>
                </a:lnTo>
                <a:lnTo>
                  <a:pt x="300" y="285"/>
                </a:lnTo>
                <a:close/>
                <a:moveTo>
                  <a:pt x="328" y="96"/>
                </a:moveTo>
                <a:lnTo>
                  <a:pt x="238" y="5"/>
                </a:lnTo>
                <a:cubicBezTo>
                  <a:pt x="235" y="2"/>
                  <a:pt x="231" y="0"/>
                  <a:pt x="226" y="0"/>
                </a:cubicBezTo>
                <a:lnTo>
                  <a:pt x="33" y="0"/>
                </a:lnTo>
                <a:lnTo>
                  <a:pt x="33" y="1"/>
                </a:lnTo>
                <a:cubicBezTo>
                  <a:pt x="15" y="1"/>
                  <a:pt x="0" y="16"/>
                  <a:pt x="0" y="34"/>
                </a:cubicBezTo>
                <a:lnTo>
                  <a:pt x="0" y="35"/>
                </a:lnTo>
                <a:lnTo>
                  <a:pt x="0" y="301"/>
                </a:lnTo>
                <a:cubicBezTo>
                  <a:pt x="0" y="320"/>
                  <a:pt x="15" y="334"/>
                  <a:pt x="33" y="334"/>
                </a:cubicBezTo>
                <a:lnTo>
                  <a:pt x="33" y="333"/>
                </a:lnTo>
                <a:lnTo>
                  <a:pt x="300" y="333"/>
                </a:lnTo>
                <a:lnTo>
                  <a:pt x="300" y="334"/>
                </a:lnTo>
                <a:cubicBezTo>
                  <a:pt x="318" y="334"/>
                  <a:pt x="333" y="319"/>
                  <a:pt x="333" y="301"/>
                </a:cubicBezTo>
                <a:lnTo>
                  <a:pt x="333" y="108"/>
                </a:lnTo>
                <a:cubicBezTo>
                  <a:pt x="333" y="104"/>
                  <a:pt x="331" y="99"/>
                  <a:pt x="328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reeform 134">
            <a:extLst>
              <a:ext uri="{FF2B5EF4-FFF2-40B4-BE49-F238E27FC236}">
                <a16:creationId xmlns:a16="http://schemas.microsoft.com/office/drawing/2014/main" id="{39619D64-F87C-4F00-96DC-002022C34F5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19313" y="5141913"/>
            <a:ext cx="252413" cy="254000"/>
          </a:xfrm>
          <a:custGeom>
            <a:avLst/>
            <a:gdLst>
              <a:gd name="T0" fmla="*/ 302 w 336"/>
              <a:gd name="T1" fmla="*/ 185 h 335"/>
              <a:gd name="T2" fmla="*/ 336 w 336"/>
              <a:gd name="T3" fmla="*/ 185 h 335"/>
              <a:gd name="T4" fmla="*/ 186 w 336"/>
              <a:gd name="T5" fmla="*/ 302 h 335"/>
              <a:gd name="T6" fmla="*/ 186 w 336"/>
              <a:gd name="T7" fmla="*/ 335 h 335"/>
              <a:gd name="T8" fmla="*/ 186 w 336"/>
              <a:gd name="T9" fmla="*/ 302 h 335"/>
              <a:gd name="T10" fmla="*/ 236 w 336"/>
              <a:gd name="T11" fmla="*/ 318 h 335"/>
              <a:gd name="T12" fmla="*/ 269 w 336"/>
              <a:gd name="T13" fmla="*/ 318 h 335"/>
              <a:gd name="T14" fmla="*/ 319 w 336"/>
              <a:gd name="T15" fmla="*/ 302 h 335"/>
              <a:gd name="T16" fmla="*/ 319 w 336"/>
              <a:gd name="T17" fmla="*/ 335 h 335"/>
              <a:gd name="T18" fmla="*/ 319 w 336"/>
              <a:gd name="T19" fmla="*/ 302 h 335"/>
              <a:gd name="T20" fmla="*/ 36 w 336"/>
              <a:gd name="T21" fmla="*/ 285 h 335"/>
              <a:gd name="T22" fmla="*/ 18 w 336"/>
              <a:gd name="T23" fmla="*/ 268 h 335"/>
              <a:gd name="T24" fmla="*/ 0 w 336"/>
              <a:gd name="T25" fmla="*/ 302 h 335"/>
              <a:gd name="T26" fmla="*/ 35 w 336"/>
              <a:gd name="T27" fmla="*/ 335 h 335"/>
              <a:gd name="T28" fmla="*/ 52 w 336"/>
              <a:gd name="T29" fmla="*/ 335 h 335"/>
              <a:gd name="T30" fmla="*/ 52 w 336"/>
              <a:gd name="T31" fmla="*/ 302 h 335"/>
              <a:gd name="T32" fmla="*/ 36 w 336"/>
              <a:gd name="T33" fmla="*/ 18 h 335"/>
              <a:gd name="T34" fmla="*/ 2 w 336"/>
              <a:gd name="T35" fmla="*/ 18 h 335"/>
              <a:gd name="T36" fmla="*/ 319 w 336"/>
              <a:gd name="T37" fmla="*/ 235 h 335"/>
              <a:gd name="T38" fmla="*/ 319 w 336"/>
              <a:gd name="T39" fmla="*/ 268 h 335"/>
              <a:gd name="T40" fmla="*/ 319 w 336"/>
              <a:gd name="T41" fmla="*/ 235 h 335"/>
              <a:gd name="T42" fmla="*/ 69 w 336"/>
              <a:gd name="T43" fmla="*/ 18 h 335"/>
              <a:gd name="T44" fmla="*/ 102 w 336"/>
              <a:gd name="T45" fmla="*/ 18 h 335"/>
              <a:gd name="T46" fmla="*/ 152 w 336"/>
              <a:gd name="T47" fmla="*/ 2 h 335"/>
              <a:gd name="T48" fmla="*/ 152 w 336"/>
              <a:gd name="T49" fmla="*/ 35 h 335"/>
              <a:gd name="T50" fmla="*/ 152 w 336"/>
              <a:gd name="T51" fmla="*/ 2 h 335"/>
              <a:gd name="T52" fmla="*/ 36 w 336"/>
              <a:gd name="T53" fmla="*/ 85 h 335"/>
              <a:gd name="T54" fmla="*/ 2 w 336"/>
              <a:gd name="T55" fmla="*/ 85 h 335"/>
              <a:gd name="T56" fmla="*/ 19 w 336"/>
              <a:gd name="T57" fmla="*/ 235 h 335"/>
              <a:gd name="T58" fmla="*/ 19 w 336"/>
              <a:gd name="T59" fmla="*/ 202 h 335"/>
              <a:gd name="T60" fmla="*/ 19 w 336"/>
              <a:gd name="T61" fmla="*/ 235 h 335"/>
              <a:gd name="T62" fmla="*/ 102 w 336"/>
              <a:gd name="T63" fmla="*/ 318 h 335"/>
              <a:gd name="T64" fmla="*/ 136 w 336"/>
              <a:gd name="T65" fmla="*/ 318 h 335"/>
              <a:gd name="T66" fmla="*/ 319 w 336"/>
              <a:gd name="T67" fmla="*/ 135 h 335"/>
              <a:gd name="T68" fmla="*/ 330 w 336"/>
              <a:gd name="T69" fmla="*/ 97 h 335"/>
              <a:gd name="T70" fmla="*/ 219 w 336"/>
              <a:gd name="T71" fmla="*/ 2 h 335"/>
              <a:gd name="T72" fmla="*/ 200 w 336"/>
              <a:gd name="T73" fmla="*/ 102 h 335"/>
              <a:gd name="T74" fmla="*/ 319 w 336"/>
              <a:gd name="T75" fmla="*/ 135 h 335"/>
              <a:gd name="T76" fmla="*/ 19 w 336"/>
              <a:gd name="T77" fmla="*/ 135 h 335"/>
              <a:gd name="T78" fmla="*/ 19 w 336"/>
              <a:gd name="T79" fmla="*/ 168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6" h="335">
                <a:moveTo>
                  <a:pt x="319" y="168"/>
                </a:moveTo>
                <a:cubicBezTo>
                  <a:pt x="310" y="168"/>
                  <a:pt x="302" y="176"/>
                  <a:pt x="302" y="185"/>
                </a:cubicBezTo>
                <a:cubicBezTo>
                  <a:pt x="302" y="194"/>
                  <a:pt x="310" y="202"/>
                  <a:pt x="319" y="202"/>
                </a:cubicBezTo>
                <a:cubicBezTo>
                  <a:pt x="328" y="202"/>
                  <a:pt x="336" y="194"/>
                  <a:pt x="336" y="185"/>
                </a:cubicBezTo>
                <a:cubicBezTo>
                  <a:pt x="336" y="176"/>
                  <a:pt x="328" y="168"/>
                  <a:pt x="319" y="168"/>
                </a:cubicBezTo>
                <a:close/>
                <a:moveTo>
                  <a:pt x="186" y="302"/>
                </a:moveTo>
                <a:cubicBezTo>
                  <a:pt x="176" y="302"/>
                  <a:pt x="169" y="309"/>
                  <a:pt x="169" y="318"/>
                </a:cubicBezTo>
                <a:cubicBezTo>
                  <a:pt x="169" y="328"/>
                  <a:pt x="176" y="335"/>
                  <a:pt x="186" y="335"/>
                </a:cubicBezTo>
                <a:cubicBezTo>
                  <a:pt x="195" y="335"/>
                  <a:pt x="202" y="328"/>
                  <a:pt x="202" y="318"/>
                </a:cubicBezTo>
                <a:cubicBezTo>
                  <a:pt x="202" y="309"/>
                  <a:pt x="195" y="302"/>
                  <a:pt x="186" y="302"/>
                </a:cubicBezTo>
                <a:close/>
                <a:moveTo>
                  <a:pt x="252" y="302"/>
                </a:moveTo>
                <a:cubicBezTo>
                  <a:pt x="243" y="302"/>
                  <a:pt x="236" y="309"/>
                  <a:pt x="236" y="318"/>
                </a:cubicBezTo>
                <a:cubicBezTo>
                  <a:pt x="236" y="328"/>
                  <a:pt x="243" y="335"/>
                  <a:pt x="252" y="335"/>
                </a:cubicBezTo>
                <a:cubicBezTo>
                  <a:pt x="262" y="335"/>
                  <a:pt x="269" y="328"/>
                  <a:pt x="269" y="318"/>
                </a:cubicBezTo>
                <a:cubicBezTo>
                  <a:pt x="269" y="309"/>
                  <a:pt x="262" y="302"/>
                  <a:pt x="252" y="302"/>
                </a:cubicBezTo>
                <a:close/>
                <a:moveTo>
                  <a:pt x="319" y="302"/>
                </a:moveTo>
                <a:cubicBezTo>
                  <a:pt x="310" y="302"/>
                  <a:pt x="302" y="309"/>
                  <a:pt x="302" y="318"/>
                </a:cubicBezTo>
                <a:cubicBezTo>
                  <a:pt x="302" y="328"/>
                  <a:pt x="310" y="335"/>
                  <a:pt x="319" y="335"/>
                </a:cubicBezTo>
                <a:cubicBezTo>
                  <a:pt x="328" y="335"/>
                  <a:pt x="336" y="328"/>
                  <a:pt x="336" y="318"/>
                </a:cubicBezTo>
                <a:cubicBezTo>
                  <a:pt x="336" y="309"/>
                  <a:pt x="328" y="302"/>
                  <a:pt x="319" y="302"/>
                </a:cubicBezTo>
                <a:close/>
                <a:moveTo>
                  <a:pt x="52" y="302"/>
                </a:moveTo>
                <a:cubicBezTo>
                  <a:pt x="43" y="302"/>
                  <a:pt x="36" y="294"/>
                  <a:pt x="36" y="285"/>
                </a:cubicBezTo>
                <a:cubicBezTo>
                  <a:pt x="36" y="276"/>
                  <a:pt x="28" y="268"/>
                  <a:pt x="19" y="268"/>
                </a:cubicBezTo>
                <a:lnTo>
                  <a:pt x="18" y="268"/>
                </a:lnTo>
                <a:cubicBezTo>
                  <a:pt x="9" y="268"/>
                  <a:pt x="0" y="276"/>
                  <a:pt x="0" y="285"/>
                </a:cubicBezTo>
                <a:lnTo>
                  <a:pt x="0" y="302"/>
                </a:lnTo>
                <a:lnTo>
                  <a:pt x="1" y="302"/>
                </a:lnTo>
                <a:cubicBezTo>
                  <a:pt x="1" y="318"/>
                  <a:pt x="17" y="335"/>
                  <a:pt x="35" y="335"/>
                </a:cubicBezTo>
                <a:lnTo>
                  <a:pt x="36" y="335"/>
                </a:lnTo>
                <a:lnTo>
                  <a:pt x="52" y="335"/>
                </a:lnTo>
                <a:cubicBezTo>
                  <a:pt x="62" y="335"/>
                  <a:pt x="69" y="328"/>
                  <a:pt x="69" y="318"/>
                </a:cubicBezTo>
                <a:cubicBezTo>
                  <a:pt x="69" y="309"/>
                  <a:pt x="62" y="302"/>
                  <a:pt x="52" y="302"/>
                </a:cubicBezTo>
                <a:close/>
                <a:moveTo>
                  <a:pt x="19" y="35"/>
                </a:moveTo>
                <a:cubicBezTo>
                  <a:pt x="28" y="35"/>
                  <a:pt x="36" y="28"/>
                  <a:pt x="36" y="18"/>
                </a:cubicBezTo>
                <a:cubicBezTo>
                  <a:pt x="36" y="9"/>
                  <a:pt x="28" y="2"/>
                  <a:pt x="19" y="2"/>
                </a:cubicBezTo>
                <a:cubicBezTo>
                  <a:pt x="10" y="2"/>
                  <a:pt x="2" y="9"/>
                  <a:pt x="2" y="18"/>
                </a:cubicBezTo>
                <a:cubicBezTo>
                  <a:pt x="2" y="28"/>
                  <a:pt x="10" y="35"/>
                  <a:pt x="19" y="35"/>
                </a:cubicBezTo>
                <a:close/>
                <a:moveTo>
                  <a:pt x="319" y="235"/>
                </a:moveTo>
                <a:cubicBezTo>
                  <a:pt x="310" y="235"/>
                  <a:pt x="302" y="242"/>
                  <a:pt x="302" y="252"/>
                </a:cubicBezTo>
                <a:cubicBezTo>
                  <a:pt x="302" y="261"/>
                  <a:pt x="310" y="268"/>
                  <a:pt x="319" y="268"/>
                </a:cubicBezTo>
                <a:cubicBezTo>
                  <a:pt x="328" y="268"/>
                  <a:pt x="336" y="261"/>
                  <a:pt x="336" y="252"/>
                </a:cubicBezTo>
                <a:cubicBezTo>
                  <a:pt x="336" y="242"/>
                  <a:pt x="328" y="235"/>
                  <a:pt x="319" y="235"/>
                </a:cubicBezTo>
                <a:close/>
                <a:moveTo>
                  <a:pt x="86" y="2"/>
                </a:moveTo>
                <a:cubicBezTo>
                  <a:pt x="76" y="2"/>
                  <a:pt x="69" y="9"/>
                  <a:pt x="69" y="18"/>
                </a:cubicBezTo>
                <a:cubicBezTo>
                  <a:pt x="69" y="28"/>
                  <a:pt x="76" y="35"/>
                  <a:pt x="86" y="35"/>
                </a:cubicBezTo>
                <a:cubicBezTo>
                  <a:pt x="95" y="35"/>
                  <a:pt x="102" y="28"/>
                  <a:pt x="102" y="18"/>
                </a:cubicBezTo>
                <a:cubicBezTo>
                  <a:pt x="102" y="9"/>
                  <a:pt x="95" y="2"/>
                  <a:pt x="86" y="2"/>
                </a:cubicBezTo>
                <a:close/>
                <a:moveTo>
                  <a:pt x="152" y="2"/>
                </a:moveTo>
                <a:cubicBezTo>
                  <a:pt x="143" y="2"/>
                  <a:pt x="136" y="9"/>
                  <a:pt x="136" y="18"/>
                </a:cubicBezTo>
                <a:cubicBezTo>
                  <a:pt x="136" y="28"/>
                  <a:pt x="143" y="35"/>
                  <a:pt x="152" y="35"/>
                </a:cubicBezTo>
                <a:cubicBezTo>
                  <a:pt x="162" y="35"/>
                  <a:pt x="169" y="28"/>
                  <a:pt x="169" y="18"/>
                </a:cubicBezTo>
                <a:cubicBezTo>
                  <a:pt x="169" y="9"/>
                  <a:pt x="162" y="2"/>
                  <a:pt x="152" y="2"/>
                </a:cubicBezTo>
                <a:close/>
                <a:moveTo>
                  <a:pt x="19" y="102"/>
                </a:moveTo>
                <a:cubicBezTo>
                  <a:pt x="28" y="102"/>
                  <a:pt x="36" y="94"/>
                  <a:pt x="36" y="85"/>
                </a:cubicBezTo>
                <a:cubicBezTo>
                  <a:pt x="36" y="76"/>
                  <a:pt x="28" y="68"/>
                  <a:pt x="19" y="68"/>
                </a:cubicBezTo>
                <a:cubicBezTo>
                  <a:pt x="10" y="68"/>
                  <a:pt x="2" y="76"/>
                  <a:pt x="2" y="85"/>
                </a:cubicBezTo>
                <a:cubicBezTo>
                  <a:pt x="2" y="94"/>
                  <a:pt x="10" y="102"/>
                  <a:pt x="19" y="102"/>
                </a:cubicBezTo>
                <a:close/>
                <a:moveTo>
                  <a:pt x="19" y="235"/>
                </a:moveTo>
                <a:cubicBezTo>
                  <a:pt x="28" y="235"/>
                  <a:pt x="36" y="228"/>
                  <a:pt x="36" y="218"/>
                </a:cubicBezTo>
                <a:cubicBezTo>
                  <a:pt x="36" y="209"/>
                  <a:pt x="28" y="202"/>
                  <a:pt x="19" y="202"/>
                </a:cubicBezTo>
                <a:cubicBezTo>
                  <a:pt x="10" y="202"/>
                  <a:pt x="2" y="209"/>
                  <a:pt x="2" y="218"/>
                </a:cubicBezTo>
                <a:cubicBezTo>
                  <a:pt x="2" y="228"/>
                  <a:pt x="10" y="235"/>
                  <a:pt x="19" y="235"/>
                </a:cubicBezTo>
                <a:close/>
                <a:moveTo>
                  <a:pt x="119" y="302"/>
                </a:moveTo>
                <a:cubicBezTo>
                  <a:pt x="110" y="302"/>
                  <a:pt x="102" y="309"/>
                  <a:pt x="102" y="318"/>
                </a:cubicBezTo>
                <a:cubicBezTo>
                  <a:pt x="102" y="328"/>
                  <a:pt x="110" y="335"/>
                  <a:pt x="119" y="335"/>
                </a:cubicBezTo>
                <a:cubicBezTo>
                  <a:pt x="128" y="335"/>
                  <a:pt x="136" y="328"/>
                  <a:pt x="136" y="318"/>
                </a:cubicBezTo>
                <a:cubicBezTo>
                  <a:pt x="136" y="309"/>
                  <a:pt x="128" y="302"/>
                  <a:pt x="119" y="302"/>
                </a:cubicBezTo>
                <a:close/>
                <a:moveTo>
                  <a:pt x="319" y="135"/>
                </a:moveTo>
                <a:cubicBezTo>
                  <a:pt x="328" y="135"/>
                  <a:pt x="334" y="128"/>
                  <a:pt x="334" y="118"/>
                </a:cubicBezTo>
                <a:cubicBezTo>
                  <a:pt x="334" y="111"/>
                  <a:pt x="335" y="102"/>
                  <a:pt x="330" y="97"/>
                </a:cubicBezTo>
                <a:lnTo>
                  <a:pt x="240" y="7"/>
                </a:lnTo>
                <a:cubicBezTo>
                  <a:pt x="234" y="0"/>
                  <a:pt x="228" y="2"/>
                  <a:pt x="219" y="2"/>
                </a:cubicBezTo>
                <a:cubicBezTo>
                  <a:pt x="210" y="2"/>
                  <a:pt x="200" y="9"/>
                  <a:pt x="200" y="18"/>
                </a:cubicBezTo>
                <a:lnTo>
                  <a:pt x="200" y="102"/>
                </a:lnTo>
                <a:cubicBezTo>
                  <a:pt x="200" y="120"/>
                  <a:pt x="217" y="135"/>
                  <a:pt x="236" y="135"/>
                </a:cubicBezTo>
                <a:lnTo>
                  <a:pt x="319" y="135"/>
                </a:lnTo>
                <a:close/>
                <a:moveTo>
                  <a:pt x="2" y="152"/>
                </a:moveTo>
                <a:cubicBezTo>
                  <a:pt x="2" y="142"/>
                  <a:pt x="10" y="135"/>
                  <a:pt x="19" y="135"/>
                </a:cubicBezTo>
                <a:cubicBezTo>
                  <a:pt x="28" y="135"/>
                  <a:pt x="36" y="142"/>
                  <a:pt x="36" y="152"/>
                </a:cubicBezTo>
                <a:cubicBezTo>
                  <a:pt x="36" y="161"/>
                  <a:pt x="28" y="168"/>
                  <a:pt x="19" y="168"/>
                </a:cubicBezTo>
                <a:cubicBezTo>
                  <a:pt x="10" y="168"/>
                  <a:pt x="2" y="161"/>
                  <a:pt x="2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Freeform 135">
            <a:extLst>
              <a:ext uri="{FF2B5EF4-FFF2-40B4-BE49-F238E27FC236}">
                <a16:creationId xmlns:a16="http://schemas.microsoft.com/office/drawing/2014/main" id="{345A4AD8-32C8-499D-82A5-E87F5A3EEF2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590676" y="5141913"/>
            <a:ext cx="277813" cy="280988"/>
          </a:xfrm>
          <a:custGeom>
            <a:avLst/>
            <a:gdLst>
              <a:gd name="T0" fmla="*/ 334 w 368"/>
              <a:gd name="T1" fmla="*/ 186 h 369"/>
              <a:gd name="T2" fmla="*/ 367 w 368"/>
              <a:gd name="T3" fmla="*/ 186 h 369"/>
              <a:gd name="T4" fmla="*/ 217 w 368"/>
              <a:gd name="T5" fmla="*/ 302 h 369"/>
              <a:gd name="T6" fmla="*/ 217 w 368"/>
              <a:gd name="T7" fmla="*/ 336 h 369"/>
              <a:gd name="T8" fmla="*/ 217 w 368"/>
              <a:gd name="T9" fmla="*/ 302 h 369"/>
              <a:gd name="T10" fmla="*/ 267 w 368"/>
              <a:gd name="T11" fmla="*/ 319 h 369"/>
              <a:gd name="T12" fmla="*/ 300 w 368"/>
              <a:gd name="T13" fmla="*/ 319 h 369"/>
              <a:gd name="T14" fmla="*/ 350 w 368"/>
              <a:gd name="T15" fmla="*/ 302 h 369"/>
              <a:gd name="T16" fmla="*/ 350 w 368"/>
              <a:gd name="T17" fmla="*/ 336 h 369"/>
              <a:gd name="T18" fmla="*/ 350 w 368"/>
              <a:gd name="T19" fmla="*/ 302 h 369"/>
              <a:gd name="T20" fmla="*/ 67 w 368"/>
              <a:gd name="T21" fmla="*/ 301 h 369"/>
              <a:gd name="T22" fmla="*/ 50 w 368"/>
              <a:gd name="T23" fmla="*/ 269 h 369"/>
              <a:gd name="T24" fmla="*/ 34 w 368"/>
              <a:gd name="T25" fmla="*/ 301 h 369"/>
              <a:gd name="T26" fmla="*/ 0 w 368"/>
              <a:gd name="T27" fmla="*/ 318 h 369"/>
              <a:gd name="T28" fmla="*/ 34 w 368"/>
              <a:gd name="T29" fmla="*/ 334 h 369"/>
              <a:gd name="T30" fmla="*/ 50 w 368"/>
              <a:gd name="T31" fmla="*/ 369 h 369"/>
              <a:gd name="T32" fmla="*/ 67 w 368"/>
              <a:gd name="T33" fmla="*/ 334 h 369"/>
              <a:gd name="T34" fmla="*/ 100 w 368"/>
              <a:gd name="T35" fmla="*/ 318 h 369"/>
              <a:gd name="T36" fmla="*/ 84 w 368"/>
              <a:gd name="T37" fmla="*/ 301 h 369"/>
              <a:gd name="T38" fmla="*/ 0 w 368"/>
              <a:gd name="T39" fmla="*/ 318 h 369"/>
              <a:gd name="T40" fmla="*/ 50 w 368"/>
              <a:gd name="T41" fmla="*/ 36 h 369"/>
              <a:gd name="T42" fmla="*/ 50 w 368"/>
              <a:gd name="T43" fmla="*/ 2 h 369"/>
              <a:gd name="T44" fmla="*/ 50 w 368"/>
              <a:gd name="T45" fmla="*/ 36 h 369"/>
              <a:gd name="T46" fmla="*/ 334 w 368"/>
              <a:gd name="T47" fmla="*/ 252 h 369"/>
              <a:gd name="T48" fmla="*/ 367 w 368"/>
              <a:gd name="T49" fmla="*/ 252 h 369"/>
              <a:gd name="T50" fmla="*/ 117 w 368"/>
              <a:gd name="T51" fmla="*/ 2 h 369"/>
              <a:gd name="T52" fmla="*/ 117 w 368"/>
              <a:gd name="T53" fmla="*/ 36 h 369"/>
              <a:gd name="T54" fmla="*/ 117 w 368"/>
              <a:gd name="T55" fmla="*/ 2 h 369"/>
              <a:gd name="T56" fmla="*/ 167 w 368"/>
              <a:gd name="T57" fmla="*/ 19 h 369"/>
              <a:gd name="T58" fmla="*/ 200 w 368"/>
              <a:gd name="T59" fmla="*/ 19 h 369"/>
              <a:gd name="T60" fmla="*/ 50 w 368"/>
              <a:gd name="T61" fmla="*/ 102 h 369"/>
              <a:gd name="T62" fmla="*/ 50 w 368"/>
              <a:gd name="T63" fmla="*/ 69 h 369"/>
              <a:gd name="T64" fmla="*/ 50 w 368"/>
              <a:gd name="T65" fmla="*/ 102 h 369"/>
              <a:gd name="T66" fmla="*/ 67 w 368"/>
              <a:gd name="T67" fmla="*/ 219 h 369"/>
              <a:gd name="T68" fmla="*/ 34 w 368"/>
              <a:gd name="T69" fmla="*/ 219 h 369"/>
              <a:gd name="T70" fmla="*/ 150 w 368"/>
              <a:gd name="T71" fmla="*/ 302 h 369"/>
              <a:gd name="T72" fmla="*/ 150 w 368"/>
              <a:gd name="T73" fmla="*/ 336 h 369"/>
              <a:gd name="T74" fmla="*/ 150 w 368"/>
              <a:gd name="T75" fmla="*/ 302 h 369"/>
              <a:gd name="T76" fmla="*/ 272 w 368"/>
              <a:gd name="T77" fmla="*/ 6 h 369"/>
              <a:gd name="T78" fmla="*/ 234 w 368"/>
              <a:gd name="T79" fmla="*/ 19 h 369"/>
              <a:gd name="T80" fmla="*/ 267 w 368"/>
              <a:gd name="T81" fmla="*/ 134 h 369"/>
              <a:gd name="T82" fmla="*/ 367 w 368"/>
              <a:gd name="T83" fmla="*/ 119 h 369"/>
              <a:gd name="T84" fmla="*/ 34 w 368"/>
              <a:gd name="T85" fmla="*/ 152 h 369"/>
              <a:gd name="T86" fmla="*/ 67 w 368"/>
              <a:gd name="T87" fmla="*/ 152 h 369"/>
              <a:gd name="T88" fmla="*/ 34 w 368"/>
              <a:gd name="T89" fmla="*/ 152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8" h="369">
                <a:moveTo>
                  <a:pt x="350" y="169"/>
                </a:moveTo>
                <a:cubicBezTo>
                  <a:pt x="341" y="169"/>
                  <a:pt x="334" y="177"/>
                  <a:pt x="334" y="186"/>
                </a:cubicBezTo>
                <a:cubicBezTo>
                  <a:pt x="334" y="195"/>
                  <a:pt x="341" y="202"/>
                  <a:pt x="350" y="202"/>
                </a:cubicBezTo>
                <a:cubicBezTo>
                  <a:pt x="359" y="202"/>
                  <a:pt x="367" y="195"/>
                  <a:pt x="367" y="186"/>
                </a:cubicBezTo>
                <a:cubicBezTo>
                  <a:pt x="367" y="177"/>
                  <a:pt x="359" y="169"/>
                  <a:pt x="350" y="169"/>
                </a:cubicBezTo>
                <a:close/>
                <a:moveTo>
                  <a:pt x="217" y="302"/>
                </a:moveTo>
                <a:cubicBezTo>
                  <a:pt x="208" y="302"/>
                  <a:pt x="200" y="310"/>
                  <a:pt x="200" y="319"/>
                </a:cubicBezTo>
                <a:cubicBezTo>
                  <a:pt x="200" y="328"/>
                  <a:pt x="208" y="336"/>
                  <a:pt x="217" y="336"/>
                </a:cubicBezTo>
                <a:cubicBezTo>
                  <a:pt x="226" y="336"/>
                  <a:pt x="234" y="328"/>
                  <a:pt x="234" y="319"/>
                </a:cubicBezTo>
                <a:cubicBezTo>
                  <a:pt x="234" y="310"/>
                  <a:pt x="226" y="302"/>
                  <a:pt x="217" y="302"/>
                </a:cubicBezTo>
                <a:close/>
                <a:moveTo>
                  <a:pt x="284" y="302"/>
                </a:moveTo>
                <a:cubicBezTo>
                  <a:pt x="274" y="302"/>
                  <a:pt x="267" y="310"/>
                  <a:pt x="267" y="319"/>
                </a:cubicBezTo>
                <a:cubicBezTo>
                  <a:pt x="267" y="328"/>
                  <a:pt x="274" y="336"/>
                  <a:pt x="284" y="336"/>
                </a:cubicBezTo>
                <a:cubicBezTo>
                  <a:pt x="293" y="336"/>
                  <a:pt x="300" y="328"/>
                  <a:pt x="300" y="319"/>
                </a:cubicBezTo>
                <a:cubicBezTo>
                  <a:pt x="300" y="310"/>
                  <a:pt x="293" y="302"/>
                  <a:pt x="284" y="302"/>
                </a:cubicBezTo>
                <a:close/>
                <a:moveTo>
                  <a:pt x="350" y="302"/>
                </a:moveTo>
                <a:cubicBezTo>
                  <a:pt x="341" y="302"/>
                  <a:pt x="334" y="310"/>
                  <a:pt x="334" y="319"/>
                </a:cubicBezTo>
                <a:cubicBezTo>
                  <a:pt x="334" y="328"/>
                  <a:pt x="341" y="336"/>
                  <a:pt x="350" y="336"/>
                </a:cubicBezTo>
                <a:cubicBezTo>
                  <a:pt x="359" y="336"/>
                  <a:pt x="367" y="328"/>
                  <a:pt x="367" y="319"/>
                </a:cubicBezTo>
                <a:cubicBezTo>
                  <a:pt x="367" y="310"/>
                  <a:pt x="359" y="302"/>
                  <a:pt x="350" y="302"/>
                </a:cubicBezTo>
                <a:close/>
                <a:moveTo>
                  <a:pt x="84" y="301"/>
                </a:moveTo>
                <a:lnTo>
                  <a:pt x="67" y="301"/>
                </a:lnTo>
                <a:lnTo>
                  <a:pt x="67" y="286"/>
                </a:lnTo>
                <a:cubicBezTo>
                  <a:pt x="67" y="277"/>
                  <a:pt x="59" y="269"/>
                  <a:pt x="50" y="269"/>
                </a:cubicBezTo>
                <a:cubicBezTo>
                  <a:pt x="41" y="269"/>
                  <a:pt x="34" y="277"/>
                  <a:pt x="34" y="286"/>
                </a:cubicBezTo>
                <a:lnTo>
                  <a:pt x="34" y="301"/>
                </a:lnTo>
                <a:lnTo>
                  <a:pt x="17" y="301"/>
                </a:lnTo>
                <a:cubicBezTo>
                  <a:pt x="8" y="301"/>
                  <a:pt x="0" y="309"/>
                  <a:pt x="0" y="318"/>
                </a:cubicBezTo>
                <a:cubicBezTo>
                  <a:pt x="0" y="327"/>
                  <a:pt x="8" y="334"/>
                  <a:pt x="17" y="334"/>
                </a:cubicBezTo>
                <a:lnTo>
                  <a:pt x="34" y="334"/>
                </a:lnTo>
                <a:lnTo>
                  <a:pt x="34" y="352"/>
                </a:lnTo>
                <a:cubicBezTo>
                  <a:pt x="34" y="362"/>
                  <a:pt x="41" y="369"/>
                  <a:pt x="50" y="369"/>
                </a:cubicBezTo>
                <a:cubicBezTo>
                  <a:pt x="59" y="369"/>
                  <a:pt x="67" y="362"/>
                  <a:pt x="67" y="352"/>
                </a:cubicBezTo>
                <a:lnTo>
                  <a:pt x="67" y="334"/>
                </a:lnTo>
                <a:lnTo>
                  <a:pt x="84" y="334"/>
                </a:lnTo>
                <a:cubicBezTo>
                  <a:pt x="93" y="334"/>
                  <a:pt x="100" y="327"/>
                  <a:pt x="100" y="318"/>
                </a:cubicBezTo>
                <a:lnTo>
                  <a:pt x="100" y="318"/>
                </a:lnTo>
                <a:cubicBezTo>
                  <a:pt x="100" y="309"/>
                  <a:pt x="93" y="301"/>
                  <a:pt x="84" y="301"/>
                </a:cubicBezTo>
                <a:close/>
                <a:moveTo>
                  <a:pt x="0" y="318"/>
                </a:moveTo>
                <a:cubicBezTo>
                  <a:pt x="0" y="318"/>
                  <a:pt x="0" y="318"/>
                  <a:pt x="0" y="318"/>
                </a:cubicBezTo>
                <a:cubicBezTo>
                  <a:pt x="0" y="318"/>
                  <a:pt x="0" y="318"/>
                  <a:pt x="0" y="318"/>
                </a:cubicBezTo>
                <a:close/>
                <a:moveTo>
                  <a:pt x="50" y="36"/>
                </a:moveTo>
                <a:cubicBezTo>
                  <a:pt x="59" y="36"/>
                  <a:pt x="67" y="28"/>
                  <a:pt x="67" y="19"/>
                </a:cubicBezTo>
                <a:cubicBezTo>
                  <a:pt x="67" y="10"/>
                  <a:pt x="59" y="2"/>
                  <a:pt x="50" y="2"/>
                </a:cubicBezTo>
                <a:cubicBezTo>
                  <a:pt x="41" y="2"/>
                  <a:pt x="34" y="10"/>
                  <a:pt x="34" y="19"/>
                </a:cubicBezTo>
                <a:cubicBezTo>
                  <a:pt x="34" y="28"/>
                  <a:pt x="41" y="36"/>
                  <a:pt x="50" y="36"/>
                </a:cubicBezTo>
                <a:close/>
                <a:moveTo>
                  <a:pt x="350" y="236"/>
                </a:moveTo>
                <a:cubicBezTo>
                  <a:pt x="341" y="236"/>
                  <a:pt x="334" y="243"/>
                  <a:pt x="334" y="252"/>
                </a:cubicBezTo>
                <a:cubicBezTo>
                  <a:pt x="334" y="262"/>
                  <a:pt x="341" y="269"/>
                  <a:pt x="350" y="269"/>
                </a:cubicBezTo>
                <a:cubicBezTo>
                  <a:pt x="359" y="269"/>
                  <a:pt x="367" y="262"/>
                  <a:pt x="367" y="252"/>
                </a:cubicBezTo>
                <a:cubicBezTo>
                  <a:pt x="367" y="243"/>
                  <a:pt x="359" y="236"/>
                  <a:pt x="350" y="236"/>
                </a:cubicBezTo>
                <a:close/>
                <a:moveTo>
                  <a:pt x="117" y="2"/>
                </a:moveTo>
                <a:cubicBezTo>
                  <a:pt x="108" y="2"/>
                  <a:pt x="100" y="10"/>
                  <a:pt x="100" y="19"/>
                </a:cubicBezTo>
                <a:cubicBezTo>
                  <a:pt x="100" y="28"/>
                  <a:pt x="108" y="36"/>
                  <a:pt x="117" y="36"/>
                </a:cubicBezTo>
                <a:cubicBezTo>
                  <a:pt x="126" y="36"/>
                  <a:pt x="134" y="28"/>
                  <a:pt x="134" y="19"/>
                </a:cubicBezTo>
                <a:cubicBezTo>
                  <a:pt x="134" y="10"/>
                  <a:pt x="126" y="2"/>
                  <a:pt x="117" y="2"/>
                </a:cubicBezTo>
                <a:close/>
                <a:moveTo>
                  <a:pt x="184" y="2"/>
                </a:moveTo>
                <a:cubicBezTo>
                  <a:pt x="174" y="2"/>
                  <a:pt x="167" y="10"/>
                  <a:pt x="167" y="19"/>
                </a:cubicBezTo>
                <a:cubicBezTo>
                  <a:pt x="167" y="28"/>
                  <a:pt x="174" y="36"/>
                  <a:pt x="184" y="36"/>
                </a:cubicBezTo>
                <a:cubicBezTo>
                  <a:pt x="193" y="36"/>
                  <a:pt x="200" y="28"/>
                  <a:pt x="200" y="19"/>
                </a:cubicBezTo>
                <a:cubicBezTo>
                  <a:pt x="200" y="10"/>
                  <a:pt x="193" y="2"/>
                  <a:pt x="184" y="2"/>
                </a:cubicBezTo>
                <a:close/>
                <a:moveTo>
                  <a:pt x="50" y="102"/>
                </a:moveTo>
                <a:cubicBezTo>
                  <a:pt x="59" y="102"/>
                  <a:pt x="67" y="95"/>
                  <a:pt x="67" y="86"/>
                </a:cubicBezTo>
                <a:cubicBezTo>
                  <a:pt x="67" y="77"/>
                  <a:pt x="59" y="69"/>
                  <a:pt x="50" y="69"/>
                </a:cubicBezTo>
                <a:cubicBezTo>
                  <a:pt x="41" y="69"/>
                  <a:pt x="34" y="77"/>
                  <a:pt x="34" y="86"/>
                </a:cubicBezTo>
                <a:cubicBezTo>
                  <a:pt x="34" y="95"/>
                  <a:pt x="41" y="102"/>
                  <a:pt x="50" y="102"/>
                </a:cubicBezTo>
                <a:close/>
                <a:moveTo>
                  <a:pt x="50" y="236"/>
                </a:moveTo>
                <a:cubicBezTo>
                  <a:pt x="59" y="236"/>
                  <a:pt x="67" y="228"/>
                  <a:pt x="67" y="219"/>
                </a:cubicBezTo>
                <a:cubicBezTo>
                  <a:pt x="67" y="210"/>
                  <a:pt x="59" y="202"/>
                  <a:pt x="50" y="202"/>
                </a:cubicBezTo>
                <a:cubicBezTo>
                  <a:pt x="41" y="202"/>
                  <a:pt x="34" y="210"/>
                  <a:pt x="34" y="219"/>
                </a:cubicBezTo>
                <a:cubicBezTo>
                  <a:pt x="34" y="228"/>
                  <a:pt x="41" y="236"/>
                  <a:pt x="50" y="236"/>
                </a:cubicBezTo>
                <a:close/>
                <a:moveTo>
                  <a:pt x="150" y="302"/>
                </a:moveTo>
                <a:cubicBezTo>
                  <a:pt x="141" y="302"/>
                  <a:pt x="134" y="310"/>
                  <a:pt x="134" y="319"/>
                </a:cubicBezTo>
                <a:cubicBezTo>
                  <a:pt x="134" y="328"/>
                  <a:pt x="141" y="336"/>
                  <a:pt x="150" y="336"/>
                </a:cubicBezTo>
                <a:cubicBezTo>
                  <a:pt x="159" y="336"/>
                  <a:pt x="167" y="328"/>
                  <a:pt x="167" y="319"/>
                </a:cubicBezTo>
                <a:cubicBezTo>
                  <a:pt x="167" y="310"/>
                  <a:pt x="159" y="302"/>
                  <a:pt x="150" y="302"/>
                </a:cubicBezTo>
                <a:close/>
                <a:moveTo>
                  <a:pt x="362" y="98"/>
                </a:moveTo>
                <a:lnTo>
                  <a:pt x="272" y="6"/>
                </a:lnTo>
                <a:cubicBezTo>
                  <a:pt x="265" y="0"/>
                  <a:pt x="260" y="1"/>
                  <a:pt x="250" y="1"/>
                </a:cubicBezTo>
                <a:cubicBezTo>
                  <a:pt x="241" y="1"/>
                  <a:pt x="234" y="10"/>
                  <a:pt x="234" y="19"/>
                </a:cubicBezTo>
                <a:lnTo>
                  <a:pt x="234" y="102"/>
                </a:lnTo>
                <a:cubicBezTo>
                  <a:pt x="234" y="121"/>
                  <a:pt x="248" y="134"/>
                  <a:pt x="267" y="134"/>
                </a:cubicBezTo>
                <a:lnTo>
                  <a:pt x="350" y="134"/>
                </a:lnTo>
                <a:cubicBezTo>
                  <a:pt x="359" y="134"/>
                  <a:pt x="367" y="128"/>
                  <a:pt x="367" y="119"/>
                </a:cubicBezTo>
                <a:cubicBezTo>
                  <a:pt x="367" y="110"/>
                  <a:pt x="368" y="104"/>
                  <a:pt x="362" y="98"/>
                </a:cubicBezTo>
                <a:close/>
                <a:moveTo>
                  <a:pt x="34" y="152"/>
                </a:moveTo>
                <a:cubicBezTo>
                  <a:pt x="34" y="143"/>
                  <a:pt x="41" y="136"/>
                  <a:pt x="50" y="136"/>
                </a:cubicBezTo>
                <a:cubicBezTo>
                  <a:pt x="59" y="136"/>
                  <a:pt x="67" y="143"/>
                  <a:pt x="67" y="152"/>
                </a:cubicBezTo>
                <a:cubicBezTo>
                  <a:pt x="67" y="162"/>
                  <a:pt x="59" y="169"/>
                  <a:pt x="50" y="169"/>
                </a:cubicBezTo>
                <a:cubicBezTo>
                  <a:pt x="41" y="169"/>
                  <a:pt x="34" y="162"/>
                  <a:pt x="34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136">
            <a:extLst>
              <a:ext uri="{FF2B5EF4-FFF2-40B4-BE49-F238E27FC236}">
                <a16:creationId xmlns:a16="http://schemas.microsoft.com/office/drawing/2014/main" id="{3F87E7AF-A959-4A12-B6C1-795946C1FE2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93788" y="5141913"/>
            <a:ext cx="271463" cy="273050"/>
          </a:xfrm>
          <a:custGeom>
            <a:avLst/>
            <a:gdLst>
              <a:gd name="T0" fmla="*/ 325 w 359"/>
              <a:gd name="T1" fmla="*/ 184 h 359"/>
              <a:gd name="T2" fmla="*/ 358 w 359"/>
              <a:gd name="T3" fmla="*/ 184 h 359"/>
              <a:gd name="T4" fmla="*/ 208 w 359"/>
              <a:gd name="T5" fmla="*/ 301 h 359"/>
              <a:gd name="T6" fmla="*/ 208 w 359"/>
              <a:gd name="T7" fmla="*/ 334 h 359"/>
              <a:gd name="T8" fmla="*/ 208 w 359"/>
              <a:gd name="T9" fmla="*/ 301 h 359"/>
              <a:gd name="T10" fmla="*/ 258 w 359"/>
              <a:gd name="T11" fmla="*/ 317 h 359"/>
              <a:gd name="T12" fmla="*/ 292 w 359"/>
              <a:gd name="T13" fmla="*/ 317 h 359"/>
              <a:gd name="T14" fmla="*/ 342 w 359"/>
              <a:gd name="T15" fmla="*/ 301 h 359"/>
              <a:gd name="T16" fmla="*/ 342 w 359"/>
              <a:gd name="T17" fmla="*/ 334 h 359"/>
              <a:gd name="T18" fmla="*/ 342 w 359"/>
              <a:gd name="T19" fmla="*/ 301 h 359"/>
              <a:gd name="T20" fmla="*/ 53 w 359"/>
              <a:gd name="T21" fmla="*/ 282 h 359"/>
              <a:gd name="T22" fmla="*/ 30 w 359"/>
              <a:gd name="T23" fmla="*/ 282 h 359"/>
              <a:gd name="T24" fmla="*/ 6 w 359"/>
              <a:gd name="T25" fmla="*/ 306 h 359"/>
              <a:gd name="T26" fmla="*/ 6 w 359"/>
              <a:gd name="T27" fmla="*/ 329 h 359"/>
              <a:gd name="T28" fmla="*/ 30 w 359"/>
              <a:gd name="T29" fmla="*/ 353 h 359"/>
              <a:gd name="T30" fmla="*/ 53 w 359"/>
              <a:gd name="T31" fmla="*/ 353 h 359"/>
              <a:gd name="T32" fmla="*/ 77 w 359"/>
              <a:gd name="T33" fmla="*/ 329 h 359"/>
              <a:gd name="T34" fmla="*/ 77 w 359"/>
              <a:gd name="T35" fmla="*/ 306 h 359"/>
              <a:gd name="T36" fmla="*/ 42 w 359"/>
              <a:gd name="T37" fmla="*/ 34 h 359"/>
              <a:gd name="T38" fmla="*/ 42 w 359"/>
              <a:gd name="T39" fmla="*/ 1 h 359"/>
              <a:gd name="T40" fmla="*/ 42 w 359"/>
              <a:gd name="T41" fmla="*/ 34 h 359"/>
              <a:gd name="T42" fmla="*/ 325 w 359"/>
              <a:gd name="T43" fmla="*/ 251 h 359"/>
              <a:gd name="T44" fmla="*/ 358 w 359"/>
              <a:gd name="T45" fmla="*/ 251 h 359"/>
              <a:gd name="T46" fmla="*/ 108 w 359"/>
              <a:gd name="T47" fmla="*/ 1 h 359"/>
              <a:gd name="T48" fmla="*/ 108 w 359"/>
              <a:gd name="T49" fmla="*/ 34 h 359"/>
              <a:gd name="T50" fmla="*/ 108 w 359"/>
              <a:gd name="T51" fmla="*/ 1 h 359"/>
              <a:gd name="T52" fmla="*/ 158 w 359"/>
              <a:gd name="T53" fmla="*/ 17 h 359"/>
              <a:gd name="T54" fmla="*/ 192 w 359"/>
              <a:gd name="T55" fmla="*/ 17 h 359"/>
              <a:gd name="T56" fmla="*/ 42 w 359"/>
              <a:gd name="T57" fmla="*/ 101 h 359"/>
              <a:gd name="T58" fmla="*/ 42 w 359"/>
              <a:gd name="T59" fmla="*/ 67 h 359"/>
              <a:gd name="T60" fmla="*/ 42 w 359"/>
              <a:gd name="T61" fmla="*/ 101 h 359"/>
              <a:gd name="T62" fmla="*/ 58 w 359"/>
              <a:gd name="T63" fmla="*/ 217 h 359"/>
              <a:gd name="T64" fmla="*/ 25 w 359"/>
              <a:gd name="T65" fmla="*/ 217 h 359"/>
              <a:gd name="T66" fmla="*/ 142 w 359"/>
              <a:gd name="T67" fmla="*/ 301 h 359"/>
              <a:gd name="T68" fmla="*/ 142 w 359"/>
              <a:gd name="T69" fmla="*/ 334 h 359"/>
              <a:gd name="T70" fmla="*/ 142 w 359"/>
              <a:gd name="T71" fmla="*/ 301 h 359"/>
              <a:gd name="T72" fmla="*/ 263 w 359"/>
              <a:gd name="T73" fmla="*/ 6 h 359"/>
              <a:gd name="T74" fmla="*/ 225 w 359"/>
              <a:gd name="T75" fmla="*/ 17 h 359"/>
              <a:gd name="T76" fmla="*/ 258 w 359"/>
              <a:gd name="T77" fmla="*/ 134 h 359"/>
              <a:gd name="T78" fmla="*/ 358 w 359"/>
              <a:gd name="T79" fmla="*/ 117 h 359"/>
              <a:gd name="T80" fmla="*/ 25 w 359"/>
              <a:gd name="T81" fmla="*/ 151 h 359"/>
              <a:gd name="T82" fmla="*/ 58 w 359"/>
              <a:gd name="T83" fmla="*/ 151 h 359"/>
              <a:gd name="T84" fmla="*/ 25 w 359"/>
              <a:gd name="T85" fmla="*/ 151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9" h="359">
                <a:moveTo>
                  <a:pt x="342" y="167"/>
                </a:moveTo>
                <a:cubicBezTo>
                  <a:pt x="332" y="167"/>
                  <a:pt x="325" y="175"/>
                  <a:pt x="325" y="184"/>
                </a:cubicBezTo>
                <a:cubicBezTo>
                  <a:pt x="325" y="193"/>
                  <a:pt x="332" y="201"/>
                  <a:pt x="342" y="201"/>
                </a:cubicBezTo>
                <a:cubicBezTo>
                  <a:pt x="351" y="201"/>
                  <a:pt x="358" y="193"/>
                  <a:pt x="358" y="184"/>
                </a:cubicBezTo>
                <a:cubicBezTo>
                  <a:pt x="358" y="175"/>
                  <a:pt x="351" y="167"/>
                  <a:pt x="342" y="167"/>
                </a:cubicBezTo>
                <a:close/>
                <a:moveTo>
                  <a:pt x="208" y="301"/>
                </a:moveTo>
                <a:cubicBezTo>
                  <a:pt x="199" y="301"/>
                  <a:pt x="192" y="308"/>
                  <a:pt x="192" y="317"/>
                </a:cubicBezTo>
                <a:cubicBezTo>
                  <a:pt x="192" y="327"/>
                  <a:pt x="199" y="334"/>
                  <a:pt x="208" y="334"/>
                </a:cubicBezTo>
                <a:cubicBezTo>
                  <a:pt x="217" y="334"/>
                  <a:pt x="225" y="327"/>
                  <a:pt x="225" y="317"/>
                </a:cubicBezTo>
                <a:cubicBezTo>
                  <a:pt x="225" y="308"/>
                  <a:pt x="217" y="301"/>
                  <a:pt x="208" y="301"/>
                </a:cubicBezTo>
                <a:close/>
                <a:moveTo>
                  <a:pt x="275" y="301"/>
                </a:moveTo>
                <a:cubicBezTo>
                  <a:pt x="266" y="301"/>
                  <a:pt x="258" y="308"/>
                  <a:pt x="258" y="317"/>
                </a:cubicBezTo>
                <a:cubicBezTo>
                  <a:pt x="258" y="327"/>
                  <a:pt x="266" y="334"/>
                  <a:pt x="275" y="334"/>
                </a:cubicBezTo>
                <a:cubicBezTo>
                  <a:pt x="284" y="334"/>
                  <a:pt x="292" y="327"/>
                  <a:pt x="292" y="317"/>
                </a:cubicBezTo>
                <a:cubicBezTo>
                  <a:pt x="292" y="308"/>
                  <a:pt x="284" y="301"/>
                  <a:pt x="275" y="301"/>
                </a:cubicBezTo>
                <a:close/>
                <a:moveTo>
                  <a:pt x="342" y="301"/>
                </a:moveTo>
                <a:cubicBezTo>
                  <a:pt x="332" y="301"/>
                  <a:pt x="325" y="308"/>
                  <a:pt x="325" y="317"/>
                </a:cubicBezTo>
                <a:cubicBezTo>
                  <a:pt x="325" y="327"/>
                  <a:pt x="332" y="334"/>
                  <a:pt x="342" y="334"/>
                </a:cubicBezTo>
                <a:cubicBezTo>
                  <a:pt x="351" y="334"/>
                  <a:pt x="358" y="327"/>
                  <a:pt x="358" y="317"/>
                </a:cubicBezTo>
                <a:cubicBezTo>
                  <a:pt x="358" y="308"/>
                  <a:pt x="351" y="301"/>
                  <a:pt x="342" y="301"/>
                </a:cubicBezTo>
                <a:close/>
                <a:moveTo>
                  <a:pt x="77" y="282"/>
                </a:moveTo>
                <a:cubicBezTo>
                  <a:pt x="70" y="275"/>
                  <a:pt x="60" y="275"/>
                  <a:pt x="53" y="282"/>
                </a:cubicBezTo>
                <a:lnTo>
                  <a:pt x="42" y="294"/>
                </a:lnTo>
                <a:lnTo>
                  <a:pt x="30" y="282"/>
                </a:lnTo>
                <a:cubicBezTo>
                  <a:pt x="23" y="275"/>
                  <a:pt x="13" y="275"/>
                  <a:pt x="6" y="282"/>
                </a:cubicBezTo>
                <a:cubicBezTo>
                  <a:pt x="0" y="289"/>
                  <a:pt x="0" y="299"/>
                  <a:pt x="6" y="306"/>
                </a:cubicBezTo>
                <a:lnTo>
                  <a:pt x="18" y="317"/>
                </a:lnTo>
                <a:lnTo>
                  <a:pt x="6" y="329"/>
                </a:lnTo>
                <a:cubicBezTo>
                  <a:pt x="0" y="336"/>
                  <a:pt x="0" y="346"/>
                  <a:pt x="6" y="353"/>
                </a:cubicBezTo>
                <a:cubicBezTo>
                  <a:pt x="13" y="359"/>
                  <a:pt x="23" y="359"/>
                  <a:pt x="30" y="353"/>
                </a:cubicBezTo>
                <a:lnTo>
                  <a:pt x="42" y="341"/>
                </a:lnTo>
                <a:lnTo>
                  <a:pt x="53" y="353"/>
                </a:lnTo>
                <a:cubicBezTo>
                  <a:pt x="60" y="359"/>
                  <a:pt x="70" y="359"/>
                  <a:pt x="77" y="353"/>
                </a:cubicBezTo>
                <a:cubicBezTo>
                  <a:pt x="83" y="346"/>
                  <a:pt x="83" y="336"/>
                  <a:pt x="77" y="329"/>
                </a:cubicBezTo>
                <a:lnTo>
                  <a:pt x="65" y="317"/>
                </a:lnTo>
                <a:lnTo>
                  <a:pt x="77" y="306"/>
                </a:lnTo>
                <a:cubicBezTo>
                  <a:pt x="83" y="299"/>
                  <a:pt x="83" y="289"/>
                  <a:pt x="77" y="282"/>
                </a:cubicBezTo>
                <a:moveTo>
                  <a:pt x="42" y="34"/>
                </a:moveTo>
                <a:cubicBezTo>
                  <a:pt x="51" y="34"/>
                  <a:pt x="58" y="27"/>
                  <a:pt x="58" y="17"/>
                </a:cubicBezTo>
                <a:cubicBezTo>
                  <a:pt x="58" y="8"/>
                  <a:pt x="51" y="1"/>
                  <a:pt x="42" y="1"/>
                </a:cubicBezTo>
                <a:cubicBezTo>
                  <a:pt x="32" y="1"/>
                  <a:pt x="25" y="8"/>
                  <a:pt x="25" y="17"/>
                </a:cubicBezTo>
                <a:cubicBezTo>
                  <a:pt x="25" y="27"/>
                  <a:pt x="32" y="34"/>
                  <a:pt x="42" y="34"/>
                </a:cubicBezTo>
                <a:close/>
                <a:moveTo>
                  <a:pt x="342" y="234"/>
                </a:moveTo>
                <a:cubicBezTo>
                  <a:pt x="332" y="234"/>
                  <a:pt x="325" y="241"/>
                  <a:pt x="325" y="251"/>
                </a:cubicBezTo>
                <a:cubicBezTo>
                  <a:pt x="325" y="260"/>
                  <a:pt x="332" y="267"/>
                  <a:pt x="342" y="267"/>
                </a:cubicBezTo>
                <a:cubicBezTo>
                  <a:pt x="351" y="267"/>
                  <a:pt x="358" y="260"/>
                  <a:pt x="358" y="251"/>
                </a:cubicBezTo>
                <a:cubicBezTo>
                  <a:pt x="358" y="241"/>
                  <a:pt x="351" y="234"/>
                  <a:pt x="342" y="234"/>
                </a:cubicBezTo>
                <a:close/>
                <a:moveTo>
                  <a:pt x="108" y="1"/>
                </a:moveTo>
                <a:cubicBezTo>
                  <a:pt x="99" y="1"/>
                  <a:pt x="92" y="8"/>
                  <a:pt x="92" y="17"/>
                </a:cubicBezTo>
                <a:cubicBezTo>
                  <a:pt x="92" y="27"/>
                  <a:pt x="99" y="34"/>
                  <a:pt x="108" y="34"/>
                </a:cubicBezTo>
                <a:cubicBezTo>
                  <a:pt x="117" y="34"/>
                  <a:pt x="125" y="27"/>
                  <a:pt x="125" y="17"/>
                </a:cubicBezTo>
                <a:cubicBezTo>
                  <a:pt x="125" y="8"/>
                  <a:pt x="117" y="1"/>
                  <a:pt x="108" y="1"/>
                </a:cubicBezTo>
                <a:close/>
                <a:moveTo>
                  <a:pt x="175" y="1"/>
                </a:moveTo>
                <a:cubicBezTo>
                  <a:pt x="166" y="1"/>
                  <a:pt x="158" y="8"/>
                  <a:pt x="158" y="17"/>
                </a:cubicBezTo>
                <a:cubicBezTo>
                  <a:pt x="158" y="27"/>
                  <a:pt x="166" y="34"/>
                  <a:pt x="175" y="34"/>
                </a:cubicBezTo>
                <a:cubicBezTo>
                  <a:pt x="184" y="34"/>
                  <a:pt x="192" y="27"/>
                  <a:pt x="192" y="17"/>
                </a:cubicBezTo>
                <a:cubicBezTo>
                  <a:pt x="192" y="8"/>
                  <a:pt x="184" y="1"/>
                  <a:pt x="175" y="1"/>
                </a:cubicBezTo>
                <a:close/>
                <a:moveTo>
                  <a:pt x="42" y="101"/>
                </a:moveTo>
                <a:cubicBezTo>
                  <a:pt x="51" y="101"/>
                  <a:pt x="58" y="93"/>
                  <a:pt x="58" y="84"/>
                </a:cubicBezTo>
                <a:cubicBezTo>
                  <a:pt x="58" y="75"/>
                  <a:pt x="51" y="67"/>
                  <a:pt x="42" y="67"/>
                </a:cubicBezTo>
                <a:cubicBezTo>
                  <a:pt x="32" y="67"/>
                  <a:pt x="25" y="75"/>
                  <a:pt x="25" y="84"/>
                </a:cubicBezTo>
                <a:cubicBezTo>
                  <a:pt x="25" y="93"/>
                  <a:pt x="32" y="101"/>
                  <a:pt x="42" y="101"/>
                </a:cubicBezTo>
                <a:close/>
                <a:moveTo>
                  <a:pt x="42" y="234"/>
                </a:moveTo>
                <a:cubicBezTo>
                  <a:pt x="51" y="234"/>
                  <a:pt x="58" y="227"/>
                  <a:pt x="58" y="217"/>
                </a:cubicBezTo>
                <a:cubicBezTo>
                  <a:pt x="58" y="208"/>
                  <a:pt x="51" y="201"/>
                  <a:pt x="42" y="201"/>
                </a:cubicBezTo>
                <a:cubicBezTo>
                  <a:pt x="32" y="201"/>
                  <a:pt x="25" y="208"/>
                  <a:pt x="25" y="217"/>
                </a:cubicBezTo>
                <a:cubicBezTo>
                  <a:pt x="25" y="227"/>
                  <a:pt x="32" y="234"/>
                  <a:pt x="42" y="234"/>
                </a:cubicBezTo>
                <a:close/>
                <a:moveTo>
                  <a:pt x="142" y="301"/>
                </a:moveTo>
                <a:cubicBezTo>
                  <a:pt x="132" y="301"/>
                  <a:pt x="125" y="308"/>
                  <a:pt x="125" y="317"/>
                </a:cubicBezTo>
                <a:cubicBezTo>
                  <a:pt x="125" y="327"/>
                  <a:pt x="132" y="334"/>
                  <a:pt x="142" y="334"/>
                </a:cubicBezTo>
                <a:cubicBezTo>
                  <a:pt x="151" y="334"/>
                  <a:pt x="158" y="327"/>
                  <a:pt x="158" y="317"/>
                </a:cubicBezTo>
                <a:cubicBezTo>
                  <a:pt x="158" y="308"/>
                  <a:pt x="151" y="301"/>
                  <a:pt x="142" y="301"/>
                </a:cubicBezTo>
                <a:close/>
                <a:moveTo>
                  <a:pt x="353" y="96"/>
                </a:moveTo>
                <a:lnTo>
                  <a:pt x="263" y="6"/>
                </a:lnTo>
                <a:cubicBezTo>
                  <a:pt x="257" y="0"/>
                  <a:pt x="250" y="1"/>
                  <a:pt x="242" y="1"/>
                </a:cubicBezTo>
                <a:cubicBezTo>
                  <a:pt x="232" y="1"/>
                  <a:pt x="225" y="8"/>
                  <a:pt x="225" y="17"/>
                </a:cubicBezTo>
                <a:lnTo>
                  <a:pt x="225" y="101"/>
                </a:lnTo>
                <a:cubicBezTo>
                  <a:pt x="225" y="119"/>
                  <a:pt x="240" y="134"/>
                  <a:pt x="258" y="134"/>
                </a:cubicBezTo>
                <a:lnTo>
                  <a:pt x="342" y="134"/>
                </a:lnTo>
                <a:cubicBezTo>
                  <a:pt x="351" y="134"/>
                  <a:pt x="358" y="127"/>
                  <a:pt x="358" y="117"/>
                </a:cubicBezTo>
                <a:cubicBezTo>
                  <a:pt x="358" y="109"/>
                  <a:pt x="359" y="102"/>
                  <a:pt x="353" y="96"/>
                </a:cubicBezTo>
                <a:close/>
                <a:moveTo>
                  <a:pt x="25" y="151"/>
                </a:moveTo>
                <a:cubicBezTo>
                  <a:pt x="25" y="141"/>
                  <a:pt x="32" y="134"/>
                  <a:pt x="42" y="134"/>
                </a:cubicBezTo>
                <a:cubicBezTo>
                  <a:pt x="51" y="134"/>
                  <a:pt x="58" y="141"/>
                  <a:pt x="58" y="151"/>
                </a:cubicBezTo>
                <a:cubicBezTo>
                  <a:pt x="58" y="160"/>
                  <a:pt x="51" y="167"/>
                  <a:pt x="42" y="167"/>
                </a:cubicBezTo>
                <a:cubicBezTo>
                  <a:pt x="32" y="167"/>
                  <a:pt x="25" y="160"/>
                  <a:pt x="25" y="1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eeform 137">
            <a:extLst>
              <a:ext uri="{FF2B5EF4-FFF2-40B4-BE49-F238E27FC236}">
                <a16:creationId xmlns:a16="http://schemas.microsoft.com/office/drawing/2014/main" id="{CCCAFD48-F367-468E-AD31-70F361D3529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07051" y="4637088"/>
            <a:ext cx="282575" cy="268288"/>
          </a:xfrm>
          <a:custGeom>
            <a:avLst/>
            <a:gdLst>
              <a:gd name="T0" fmla="*/ 342 w 375"/>
              <a:gd name="T1" fmla="*/ 185 h 354"/>
              <a:gd name="T2" fmla="*/ 375 w 375"/>
              <a:gd name="T3" fmla="*/ 185 h 354"/>
              <a:gd name="T4" fmla="*/ 225 w 375"/>
              <a:gd name="T5" fmla="*/ 302 h 354"/>
              <a:gd name="T6" fmla="*/ 225 w 375"/>
              <a:gd name="T7" fmla="*/ 335 h 354"/>
              <a:gd name="T8" fmla="*/ 225 w 375"/>
              <a:gd name="T9" fmla="*/ 302 h 354"/>
              <a:gd name="T10" fmla="*/ 275 w 375"/>
              <a:gd name="T11" fmla="*/ 318 h 354"/>
              <a:gd name="T12" fmla="*/ 309 w 375"/>
              <a:gd name="T13" fmla="*/ 318 h 354"/>
              <a:gd name="T14" fmla="*/ 359 w 375"/>
              <a:gd name="T15" fmla="*/ 302 h 354"/>
              <a:gd name="T16" fmla="*/ 359 w 375"/>
              <a:gd name="T17" fmla="*/ 335 h 354"/>
              <a:gd name="T18" fmla="*/ 359 w 375"/>
              <a:gd name="T19" fmla="*/ 302 h 354"/>
              <a:gd name="T20" fmla="*/ 87 w 375"/>
              <a:gd name="T21" fmla="*/ 266 h 354"/>
              <a:gd name="T22" fmla="*/ 30 w 375"/>
              <a:gd name="T23" fmla="*/ 300 h 354"/>
              <a:gd name="T24" fmla="*/ 6 w 375"/>
              <a:gd name="T25" fmla="*/ 300 h 354"/>
              <a:gd name="T26" fmla="*/ 30 w 375"/>
              <a:gd name="T27" fmla="*/ 347 h 354"/>
              <a:gd name="T28" fmla="*/ 75 w 375"/>
              <a:gd name="T29" fmla="*/ 325 h 354"/>
              <a:gd name="T30" fmla="*/ 111 w 375"/>
              <a:gd name="T31" fmla="*/ 290 h 354"/>
              <a:gd name="T32" fmla="*/ 59 w 375"/>
              <a:gd name="T33" fmla="*/ 35 h 354"/>
              <a:gd name="T34" fmla="*/ 59 w 375"/>
              <a:gd name="T35" fmla="*/ 2 h 354"/>
              <a:gd name="T36" fmla="*/ 59 w 375"/>
              <a:gd name="T37" fmla="*/ 35 h 354"/>
              <a:gd name="T38" fmla="*/ 342 w 375"/>
              <a:gd name="T39" fmla="*/ 252 h 354"/>
              <a:gd name="T40" fmla="*/ 375 w 375"/>
              <a:gd name="T41" fmla="*/ 252 h 354"/>
              <a:gd name="T42" fmla="*/ 125 w 375"/>
              <a:gd name="T43" fmla="*/ 2 h 354"/>
              <a:gd name="T44" fmla="*/ 125 w 375"/>
              <a:gd name="T45" fmla="*/ 35 h 354"/>
              <a:gd name="T46" fmla="*/ 125 w 375"/>
              <a:gd name="T47" fmla="*/ 2 h 354"/>
              <a:gd name="T48" fmla="*/ 175 w 375"/>
              <a:gd name="T49" fmla="*/ 18 h 354"/>
              <a:gd name="T50" fmla="*/ 209 w 375"/>
              <a:gd name="T51" fmla="*/ 18 h 354"/>
              <a:gd name="T52" fmla="*/ 59 w 375"/>
              <a:gd name="T53" fmla="*/ 102 h 354"/>
              <a:gd name="T54" fmla="*/ 59 w 375"/>
              <a:gd name="T55" fmla="*/ 68 h 354"/>
              <a:gd name="T56" fmla="*/ 59 w 375"/>
              <a:gd name="T57" fmla="*/ 102 h 354"/>
              <a:gd name="T58" fmla="*/ 75 w 375"/>
              <a:gd name="T59" fmla="*/ 218 h 354"/>
              <a:gd name="T60" fmla="*/ 42 w 375"/>
              <a:gd name="T61" fmla="*/ 218 h 354"/>
              <a:gd name="T62" fmla="*/ 159 w 375"/>
              <a:gd name="T63" fmla="*/ 302 h 354"/>
              <a:gd name="T64" fmla="*/ 159 w 375"/>
              <a:gd name="T65" fmla="*/ 335 h 354"/>
              <a:gd name="T66" fmla="*/ 159 w 375"/>
              <a:gd name="T67" fmla="*/ 302 h 354"/>
              <a:gd name="T68" fmla="*/ 280 w 375"/>
              <a:gd name="T69" fmla="*/ 6 h 354"/>
              <a:gd name="T70" fmla="*/ 259 w 375"/>
              <a:gd name="T71" fmla="*/ 0 h 354"/>
              <a:gd name="T72" fmla="*/ 242 w 375"/>
              <a:gd name="T73" fmla="*/ 35 h 354"/>
              <a:gd name="T74" fmla="*/ 242 w 375"/>
              <a:gd name="T75" fmla="*/ 102 h 354"/>
              <a:gd name="T76" fmla="*/ 325 w 375"/>
              <a:gd name="T77" fmla="*/ 133 h 354"/>
              <a:gd name="T78" fmla="*/ 359 w 375"/>
              <a:gd name="T79" fmla="*/ 133 h 354"/>
              <a:gd name="T80" fmla="*/ 375 w 375"/>
              <a:gd name="T81" fmla="*/ 109 h 354"/>
              <a:gd name="T82" fmla="*/ 42 w 375"/>
              <a:gd name="T83" fmla="*/ 152 h 354"/>
              <a:gd name="T84" fmla="*/ 75 w 375"/>
              <a:gd name="T85" fmla="*/ 152 h 354"/>
              <a:gd name="T86" fmla="*/ 42 w 375"/>
              <a:gd name="T87" fmla="*/ 152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75" h="354">
                <a:moveTo>
                  <a:pt x="359" y="168"/>
                </a:moveTo>
                <a:cubicBezTo>
                  <a:pt x="349" y="168"/>
                  <a:pt x="342" y="176"/>
                  <a:pt x="342" y="185"/>
                </a:cubicBezTo>
                <a:cubicBezTo>
                  <a:pt x="342" y="194"/>
                  <a:pt x="349" y="202"/>
                  <a:pt x="359" y="202"/>
                </a:cubicBezTo>
                <a:cubicBezTo>
                  <a:pt x="368" y="202"/>
                  <a:pt x="375" y="194"/>
                  <a:pt x="375" y="185"/>
                </a:cubicBezTo>
                <a:cubicBezTo>
                  <a:pt x="375" y="176"/>
                  <a:pt x="368" y="168"/>
                  <a:pt x="359" y="168"/>
                </a:cubicBezTo>
                <a:close/>
                <a:moveTo>
                  <a:pt x="225" y="302"/>
                </a:moveTo>
                <a:cubicBezTo>
                  <a:pt x="216" y="302"/>
                  <a:pt x="209" y="309"/>
                  <a:pt x="209" y="318"/>
                </a:cubicBezTo>
                <a:cubicBezTo>
                  <a:pt x="209" y="328"/>
                  <a:pt x="216" y="335"/>
                  <a:pt x="225" y="335"/>
                </a:cubicBezTo>
                <a:cubicBezTo>
                  <a:pt x="234" y="335"/>
                  <a:pt x="242" y="328"/>
                  <a:pt x="242" y="318"/>
                </a:cubicBezTo>
                <a:cubicBezTo>
                  <a:pt x="242" y="309"/>
                  <a:pt x="234" y="302"/>
                  <a:pt x="225" y="302"/>
                </a:cubicBezTo>
                <a:close/>
                <a:moveTo>
                  <a:pt x="292" y="302"/>
                </a:moveTo>
                <a:cubicBezTo>
                  <a:pt x="283" y="302"/>
                  <a:pt x="275" y="309"/>
                  <a:pt x="275" y="318"/>
                </a:cubicBezTo>
                <a:cubicBezTo>
                  <a:pt x="275" y="328"/>
                  <a:pt x="283" y="335"/>
                  <a:pt x="292" y="335"/>
                </a:cubicBezTo>
                <a:cubicBezTo>
                  <a:pt x="301" y="335"/>
                  <a:pt x="309" y="328"/>
                  <a:pt x="309" y="318"/>
                </a:cubicBezTo>
                <a:cubicBezTo>
                  <a:pt x="309" y="309"/>
                  <a:pt x="301" y="302"/>
                  <a:pt x="292" y="302"/>
                </a:cubicBezTo>
                <a:close/>
                <a:moveTo>
                  <a:pt x="359" y="302"/>
                </a:moveTo>
                <a:cubicBezTo>
                  <a:pt x="349" y="302"/>
                  <a:pt x="342" y="309"/>
                  <a:pt x="342" y="318"/>
                </a:cubicBezTo>
                <a:cubicBezTo>
                  <a:pt x="342" y="328"/>
                  <a:pt x="349" y="335"/>
                  <a:pt x="359" y="335"/>
                </a:cubicBezTo>
                <a:cubicBezTo>
                  <a:pt x="368" y="335"/>
                  <a:pt x="375" y="328"/>
                  <a:pt x="375" y="318"/>
                </a:cubicBezTo>
                <a:cubicBezTo>
                  <a:pt x="375" y="309"/>
                  <a:pt x="368" y="302"/>
                  <a:pt x="359" y="302"/>
                </a:cubicBezTo>
                <a:close/>
                <a:moveTo>
                  <a:pt x="111" y="266"/>
                </a:moveTo>
                <a:cubicBezTo>
                  <a:pt x="104" y="260"/>
                  <a:pt x="93" y="260"/>
                  <a:pt x="87" y="266"/>
                </a:cubicBezTo>
                <a:lnTo>
                  <a:pt x="42" y="312"/>
                </a:lnTo>
                <a:lnTo>
                  <a:pt x="30" y="300"/>
                </a:lnTo>
                <a:cubicBezTo>
                  <a:pt x="24" y="293"/>
                  <a:pt x="13" y="293"/>
                  <a:pt x="7" y="300"/>
                </a:cubicBezTo>
                <a:lnTo>
                  <a:pt x="6" y="300"/>
                </a:lnTo>
                <a:cubicBezTo>
                  <a:pt x="0" y="306"/>
                  <a:pt x="0" y="317"/>
                  <a:pt x="6" y="323"/>
                </a:cubicBezTo>
                <a:lnTo>
                  <a:pt x="30" y="347"/>
                </a:lnTo>
                <a:cubicBezTo>
                  <a:pt x="36" y="354"/>
                  <a:pt x="47" y="354"/>
                  <a:pt x="53" y="347"/>
                </a:cubicBezTo>
                <a:lnTo>
                  <a:pt x="75" y="325"/>
                </a:lnTo>
                <a:lnTo>
                  <a:pt x="99" y="302"/>
                </a:lnTo>
                <a:lnTo>
                  <a:pt x="111" y="290"/>
                </a:lnTo>
                <a:cubicBezTo>
                  <a:pt x="117" y="283"/>
                  <a:pt x="117" y="273"/>
                  <a:pt x="111" y="266"/>
                </a:cubicBezTo>
                <a:close/>
                <a:moveTo>
                  <a:pt x="59" y="35"/>
                </a:moveTo>
                <a:cubicBezTo>
                  <a:pt x="68" y="35"/>
                  <a:pt x="75" y="28"/>
                  <a:pt x="75" y="18"/>
                </a:cubicBezTo>
                <a:cubicBezTo>
                  <a:pt x="75" y="9"/>
                  <a:pt x="68" y="2"/>
                  <a:pt x="59" y="2"/>
                </a:cubicBezTo>
                <a:cubicBezTo>
                  <a:pt x="49" y="2"/>
                  <a:pt x="42" y="9"/>
                  <a:pt x="42" y="18"/>
                </a:cubicBezTo>
                <a:cubicBezTo>
                  <a:pt x="42" y="28"/>
                  <a:pt x="49" y="35"/>
                  <a:pt x="59" y="35"/>
                </a:cubicBezTo>
                <a:close/>
                <a:moveTo>
                  <a:pt x="359" y="235"/>
                </a:moveTo>
                <a:cubicBezTo>
                  <a:pt x="349" y="235"/>
                  <a:pt x="342" y="243"/>
                  <a:pt x="342" y="252"/>
                </a:cubicBezTo>
                <a:cubicBezTo>
                  <a:pt x="342" y="261"/>
                  <a:pt x="349" y="268"/>
                  <a:pt x="359" y="268"/>
                </a:cubicBezTo>
                <a:cubicBezTo>
                  <a:pt x="368" y="268"/>
                  <a:pt x="375" y="261"/>
                  <a:pt x="375" y="252"/>
                </a:cubicBezTo>
                <a:cubicBezTo>
                  <a:pt x="375" y="243"/>
                  <a:pt x="368" y="235"/>
                  <a:pt x="359" y="235"/>
                </a:cubicBezTo>
                <a:close/>
                <a:moveTo>
                  <a:pt x="125" y="2"/>
                </a:moveTo>
                <a:cubicBezTo>
                  <a:pt x="116" y="2"/>
                  <a:pt x="109" y="9"/>
                  <a:pt x="109" y="18"/>
                </a:cubicBezTo>
                <a:cubicBezTo>
                  <a:pt x="109" y="28"/>
                  <a:pt x="116" y="35"/>
                  <a:pt x="125" y="35"/>
                </a:cubicBezTo>
                <a:cubicBezTo>
                  <a:pt x="134" y="35"/>
                  <a:pt x="142" y="28"/>
                  <a:pt x="142" y="18"/>
                </a:cubicBezTo>
                <a:cubicBezTo>
                  <a:pt x="142" y="9"/>
                  <a:pt x="134" y="2"/>
                  <a:pt x="125" y="2"/>
                </a:cubicBezTo>
                <a:close/>
                <a:moveTo>
                  <a:pt x="192" y="2"/>
                </a:moveTo>
                <a:cubicBezTo>
                  <a:pt x="183" y="2"/>
                  <a:pt x="175" y="9"/>
                  <a:pt x="175" y="18"/>
                </a:cubicBezTo>
                <a:cubicBezTo>
                  <a:pt x="175" y="28"/>
                  <a:pt x="183" y="35"/>
                  <a:pt x="192" y="35"/>
                </a:cubicBezTo>
                <a:cubicBezTo>
                  <a:pt x="201" y="35"/>
                  <a:pt x="209" y="28"/>
                  <a:pt x="209" y="18"/>
                </a:cubicBezTo>
                <a:cubicBezTo>
                  <a:pt x="209" y="9"/>
                  <a:pt x="201" y="2"/>
                  <a:pt x="192" y="2"/>
                </a:cubicBezTo>
                <a:close/>
                <a:moveTo>
                  <a:pt x="59" y="102"/>
                </a:moveTo>
                <a:cubicBezTo>
                  <a:pt x="68" y="102"/>
                  <a:pt x="75" y="94"/>
                  <a:pt x="75" y="85"/>
                </a:cubicBezTo>
                <a:cubicBezTo>
                  <a:pt x="75" y="76"/>
                  <a:pt x="68" y="68"/>
                  <a:pt x="59" y="68"/>
                </a:cubicBezTo>
                <a:cubicBezTo>
                  <a:pt x="49" y="68"/>
                  <a:pt x="42" y="76"/>
                  <a:pt x="42" y="85"/>
                </a:cubicBezTo>
                <a:cubicBezTo>
                  <a:pt x="42" y="94"/>
                  <a:pt x="49" y="102"/>
                  <a:pt x="59" y="102"/>
                </a:cubicBezTo>
                <a:close/>
                <a:moveTo>
                  <a:pt x="59" y="235"/>
                </a:moveTo>
                <a:cubicBezTo>
                  <a:pt x="68" y="235"/>
                  <a:pt x="75" y="228"/>
                  <a:pt x="75" y="218"/>
                </a:cubicBezTo>
                <a:cubicBezTo>
                  <a:pt x="75" y="209"/>
                  <a:pt x="68" y="202"/>
                  <a:pt x="59" y="202"/>
                </a:cubicBezTo>
                <a:cubicBezTo>
                  <a:pt x="49" y="202"/>
                  <a:pt x="42" y="209"/>
                  <a:pt x="42" y="218"/>
                </a:cubicBezTo>
                <a:cubicBezTo>
                  <a:pt x="42" y="228"/>
                  <a:pt x="49" y="235"/>
                  <a:pt x="59" y="235"/>
                </a:cubicBezTo>
                <a:close/>
                <a:moveTo>
                  <a:pt x="159" y="302"/>
                </a:moveTo>
                <a:cubicBezTo>
                  <a:pt x="149" y="302"/>
                  <a:pt x="142" y="309"/>
                  <a:pt x="142" y="318"/>
                </a:cubicBezTo>
                <a:cubicBezTo>
                  <a:pt x="142" y="328"/>
                  <a:pt x="149" y="335"/>
                  <a:pt x="159" y="335"/>
                </a:cubicBezTo>
                <a:cubicBezTo>
                  <a:pt x="168" y="335"/>
                  <a:pt x="175" y="328"/>
                  <a:pt x="175" y="318"/>
                </a:cubicBezTo>
                <a:cubicBezTo>
                  <a:pt x="175" y="309"/>
                  <a:pt x="168" y="302"/>
                  <a:pt x="159" y="302"/>
                </a:cubicBezTo>
                <a:close/>
                <a:moveTo>
                  <a:pt x="370" y="97"/>
                </a:moveTo>
                <a:lnTo>
                  <a:pt x="280" y="6"/>
                </a:lnTo>
                <a:cubicBezTo>
                  <a:pt x="277" y="3"/>
                  <a:pt x="273" y="0"/>
                  <a:pt x="268" y="0"/>
                </a:cubicBezTo>
                <a:lnTo>
                  <a:pt x="259" y="0"/>
                </a:lnTo>
                <a:cubicBezTo>
                  <a:pt x="249" y="0"/>
                  <a:pt x="242" y="9"/>
                  <a:pt x="242" y="18"/>
                </a:cubicBezTo>
                <a:lnTo>
                  <a:pt x="242" y="35"/>
                </a:lnTo>
                <a:lnTo>
                  <a:pt x="242" y="52"/>
                </a:lnTo>
                <a:lnTo>
                  <a:pt x="242" y="102"/>
                </a:lnTo>
                <a:cubicBezTo>
                  <a:pt x="242" y="120"/>
                  <a:pt x="257" y="133"/>
                  <a:pt x="275" y="133"/>
                </a:cubicBezTo>
                <a:lnTo>
                  <a:pt x="325" y="133"/>
                </a:lnTo>
                <a:lnTo>
                  <a:pt x="342" y="133"/>
                </a:lnTo>
                <a:lnTo>
                  <a:pt x="359" y="133"/>
                </a:lnTo>
                <a:cubicBezTo>
                  <a:pt x="368" y="133"/>
                  <a:pt x="375" y="128"/>
                  <a:pt x="375" y="118"/>
                </a:cubicBezTo>
                <a:lnTo>
                  <a:pt x="375" y="109"/>
                </a:lnTo>
                <a:cubicBezTo>
                  <a:pt x="375" y="104"/>
                  <a:pt x="373" y="100"/>
                  <a:pt x="370" y="97"/>
                </a:cubicBezTo>
                <a:close/>
                <a:moveTo>
                  <a:pt x="42" y="152"/>
                </a:moveTo>
                <a:cubicBezTo>
                  <a:pt x="42" y="143"/>
                  <a:pt x="49" y="135"/>
                  <a:pt x="59" y="135"/>
                </a:cubicBezTo>
                <a:cubicBezTo>
                  <a:pt x="68" y="135"/>
                  <a:pt x="75" y="143"/>
                  <a:pt x="75" y="152"/>
                </a:cubicBezTo>
                <a:cubicBezTo>
                  <a:pt x="75" y="161"/>
                  <a:pt x="68" y="168"/>
                  <a:pt x="59" y="168"/>
                </a:cubicBezTo>
                <a:cubicBezTo>
                  <a:pt x="49" y="168"/>
                  <a:pt x="42" y="161"/>
                  <a:pt x="42" y="1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138">
            <a:extLst>
              <a:ext uri="{FF2B5EF4-FFF2-40B4-BE49-F238E27FC236}">
                <a16:creationId xmlns:a16="http://schemas.microsoft.com/office/drawing/2014/main" id="{A6840FB0-EBBC-43F4-84C7-3BA2698F733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11751" y="4637088"/>
            <a:ext cx="276225" cy="252413"/>
          </a:xfrm>
          <a:custGeom>
            <a:avLst/>
            <a:gdLst>
              <a:gd name="T0" fmla="*/ 333 w 367"/>
              <a:gd name="T1" fmla="*/ 183 h 333"/>
              <a:gd name="T2" fmla="*/ 367 w 367"/>
              <a:gd name="T3" fmla="*/ 183 h 333"/>
              <a:gd name="T4" fmla="*/ 217 w 367"/>
              <a:gd name="T5" fmla="*/ 300 h 333"/>
              <a:gd name="T6" fmla="*/ 217 w 367"/>
              <a:gd name="T7" fmla="*/ 333 h 333"/>
              <a:gd name="T8" fmla="*/ 217 w 367"/>
              <a:gd name="T9" fmla="*/ 300 h 333"/>
              <a:gd name="T10" fmla="*/ 267 w 367"/>
              <a:gd name="T11" fmla="*/ 317 h 333"/>
              <a:gd name="T12" fmla="*/ 300 w 367"/>
              <a:gd name="T13" fmla="*/ 317 h 333"/>
              <a:gd name="T14" fmla="*/ 350 w 367"/>
              <a:gd name="T15" fmla="*/ 300 h 333"/>
              <a:gd name="T16" fmla="*/ 350 w 367"/>
              <a:gd name="T17" fmla="*/ 333 h 333"/>
              <a:gd name="T18" fmla="*/ 350 w 367"/>
              <a:gd name="T19" fmla="*/ 300 h 333"/>
              <a:gd name="T20" fmla="*/ 67 w 367"/>
              <a:gd name="T21" fmla="*/ 300 h 333"/>
              <a:gd name="T22" fmla="*/ 0 w 367"/>
              <a:gd name="T23" fmla="*/ 317 h 333"/>
              <a:gd name="T24" fmla="*/ 67 w 367"/>
              <a:gd name="T25" fmla="*/ 333 h 333"/>
              <a:gd name="T26" fmla="*/ 100 w 367"/>
              <a:gd name="T27" fmla="*/ 317 h 333"/>
              <a:gd name="T28" fmla="*/ 50 w 367"/>
              <a:gd name="T29" fmla="*/ 33 h 333"/>
              <a:gd name="T30" fmla="*/ 50 w 367"/>
              <a:gd name="T31" fmla="*/ 0 h 333"/>
              <a:gd name="T32" fmla="*/ 50 w 367"/>
              <a:gd name="T33" fmla="*/ 33 h 333"/>
              <a:gd name="T34" fmla="*/ 333 w 367"/>
              <a:gd name="T35" fmla="*/ 250 h 333"/>
              <a:gd name="T36" fmla="*/ 367 w 367"/>
              <a:gd name="T37" fmla="*/ 250 h 333"/>
              <a:gd name="T38" fmla="*/ 117 w 367"/>
              <a:gd name="T39" fmla="*/ 0 h 333"/>
              <a:gd name="T40" fmla="*/ 117 w 367"/>
              <a:gd name="T41" fmla="*/ 33 h 333"/>
              <a:gd name="T42" fmla="*/ 117 w 367"/>
              <a:gd name="T43" fmla="*/ 0 h 333"/>
              <a:gd name="T44" fmla="*/ 167 w 367"/>
              <a:gd name="T45" fmla="*/ 17 h 333"/>
              <a:gd name="T46" fmla="*/ 200 w 367"/>
              <a:gd name="T47" fmla="*/ 17 h 333"/>
              <a:gd name="T48" fmla="*/ 50 w 367"/>
              <a:gd name="T49" fmla="*/ 100 h 333"/>
              <a:gd name="T50" fmla="*/ 50 w 367"/>
              <a:gd name="T51" fmla="*/ 67 h 333"/>
              <a:gd name="T52" fmla="*/ 50 w 367"/>
              <a:gd name="T53" fmla="*/ 100 h 333"/>
              <a:gd name="T54" fmla="*/ 67 w 367"/>
              <a:gd name="T55" fmla="*/ 217 h 333"/>
              <a:gd name="T56" fmla="*/ 33 w 367"/>
              <a:gd name="T57" fmla="*/ 217 h 333"/>
              <a:gd name="T58" fmla="*/ 150 w 367"/>
              <a:gd name="T59" fmla="*/ 300 h 333"/>
              <a:gd name="T60" fmla="*/ 150 w 367"/>
              <a:gd name="T61" fmla="*/ 333 h 333"/>
              <a:gd name="T62" fmla="*/ 150 w 367"/>
              <a:gd name="T63" fmla="*/ 300 h 333"/>
              <a:gd name="T64" fmla="*/ 271 w 367"/>
              <a:gd name="T65" fmla="*/ 5 h 333"/>
              <a:gd name="T66" fmla="*/ 250 w 367"/>
              <a:gd name="T67" fmla="*/ 0 h 333"/>
              <a:gd name="T68" fmla="*/ 233 w 367"/>
              <a:gd name="T69" fmla="*/ 33 h 333"/>
              <a:gd name="T70" fmla="*/ 233 w 367"/>
              <a:gd name="T71" fmla="*/ 100 h 333"/>
              <a:gd name="T72" fmla="*/ 317 w 367"/>
              <a:gd name="T73" fmla="*/ 133 h 333"/>
              <a:gd name="T74" fmla="*/ 350 w 367"/>
              <a:gd name="T75" fmla="*/ 133 h 333"/>
              <a:gd name="T76" fmla="*/ 367 w 367"/>
              <a:gd name="T77" fmla="*/ 107 h 333"/>
              <a:gd name="T78" fmla="*/ 33 w 367"/>
              <a:gd name="T79" fmla="*/ 150 h 333"/>
              <a:gd name="T80" fmla="*/ 67 w 367"/>
              <a:gd name="T81" fmla="*/ 150 h 333"/>
              <a:gd name="T82" fmla="*/ 33 w 367"/>
              <a:gd name="T83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67" h="333">
                <a:moveTo>
                  <a:pt x="350" y="167"/>
                </a:moveTo>
                <a:cubicBezTo>
                  <a:pt x="341" y="167"/>
                  <a:pt x="333" y="174"/>
                  <a:pt x="333" y="183"/>
                </a:cubicBezTo>
                <a:cubicBezTo>
                  <a:pt x="333" y="193"/>
                  <a:pt x="341" y="200"/>
                  <a:pt x="350" y="200"/>
                </a:cubicBezTo>
                <a:cubicBezTo>
                  <a:pt x="359" y="200"/>
                  <a:pt x="367" y="193"/>
                  <a:pt x="367" y="183"/>
                </a:cubicBezTo>
                <a:cubicBezTo>
                  <a:pt x="367" y="174"/>
                  <a:pt x="359" y="167"/>
                  <a:pt x="350" y="167"/>
                </a:cubicBezTo>
                <a:close/>
                <a:moveTo>
                  <a:pt x="217" y="300"/>
                </a:moveTo>
                <a:cubicBezTo>
                  <a:pt x="207" y="300"/>
                  <a:pt x="200" y="307"/>
                  <a:pt x="200" y="317"/>
                </a:cubicBezTo>
                <a:cubicBezTo>
                  <a:pt x="200" y="326"/>
                  <a:pt x="207" y="333"/>
                  <a:pt x="217" y="333"/>
                </a:cubicBezTo>
                <a:cubicBezTo>
                  <a:pt x="226" y="333"/>
                  <a:pt x="233" y="326"/>
                  <a:pt x="233" y="317"/>
                </a:cubicBezTo>
                <a:cubicBezTo>
                  <a:pt x="233" y="307"/>
                  <a:pt x="226" y="300"/>
                  <a:pt x="217" y="300"/>
                </a:cubicBezTo>
                <a:close/>
                <a:moveTo>
                  <a:pt x="283" y="300"/>
                </a:moveTo>
                <a:cubicBezTo>
                  <a:pt x="274" y="300"/>
                  <a:pt x="267" y="307"/>
                  <a:pt x="267" y="317"/>
                </a:cubicBezTo>
                <a:cubicBezTo>
                  <a:pt x="267" y="326"/>
                  <a:pt x="274" y="333"/>
                  <a:pt x="283" y="333"/>
                </a:cubicBezTo>
                <a:cubicBezTo>
                  <a:pt x="292" y="333"/>
                  <a:pt x="300" y="326"/>
                  <a:pt x="300" y="317"/>
                </a:cubicBezTo>
                <a:cubicBezTo>
                  <a:pt x="300" y="307"/>
                  <a:pt x="292" y="300"/>
                  <a:pt x="283" y="300"/>
                </a:cubicBezTo>
                <a:close/>
                <a:moveTo>
                  <a:pt x="350" y="300"/>
                </a:moveTo>
                <a:cubicBezTo>
                  <a:pt x="341" y="300"/>
                  <a:pt x="333" y="307"/>
                  <a:pt x="333" y="317"/>
                </a:cubicBezTo>
                <a:cubicBezTo>
                  <a:pt x="333" y="326"/>
                  <a:pt x="341" y="333"/>
                  <a:pt x="350" y="333"/>
                </a:cubicBezTo>
                <a:cubicBezTo>
                  <a:pt x="359" y="333"/>
                  <a:pt x="367" y="326"/>
                  <a:pt x="367" y="317"/>
                </a:cubicBezTo>
                <a:cubicBezTo>
                  <a:pt x="367" y="307"/>
                  <a:pt x="359" y="300"/>
                  <a:pt x="350" y="300"/>
                </a:cubicBezTo>
                <a:close/>
                <a:moveTo>
                  <a:pt x="83" y="300"/>
                </a:moveTo>
                <a:lnTo>
                  <a:pt x="67" y="300"/>
                </a:lnTo>
                <a:lnTo>
                  <a:pt x="17" y="300"/>
                </a:lnTo>
                <a:cubicBezTo>
                  <a:pt x="7" y="300"/>
                  <a:pt x="0" y="307"/>
                  <a:pt x="0" y="317"/>
                </a:cubicBezTo>
                <a:cubicBezTo>
                  <a:pt x="0" y="326"/>
                  <a:pt x="7" y="333"/>
                  <a:pt x="17" y="333"/>
                </a:cubicBezTo>
                <a:lnTo>
                  <a:pt x="67" y="333"/>
                </a:lnTo>
                <a:lnTo>
                  <a:pt x="83" y="333"/>
                </a:lnTo>
                <a:cubicBezTo>
                  <a:pt x="92" y="333"/>
                  <a:pt x="100" y="326"/>
                  <a:pt x="100" y="317"/>
                </a:cubicBezTo>
                <a:cubicBezTo>
                  <a:pt x="100" y="307"/>
                  <a:pt x="92" y="300"/>
                  <a:pt x="83" y="300"/>
                </a:cubicBezTo>
                <a:close/>
                <a:moveTo>
                  <a:pt x="50" y="33"/>
                </a:moveTo>
                <a:cubicBezTo>
                  <a:pt x="59" y="33"/>
                  <a:pt x="67" y="26"/>
                  <a:pt x="67" y="17"/>
                </a:cubicBezTo>
                <a:cubicBezTo>
                  <a:pt x="67" y="7"/>
                  <a:pt x="59" y="0"/>
                  <a:pt x="50" y="0"/>
                </a:cubicBezTo>
                <a:cubicBezTo>
                  <a:pt x="41" y="0"/>
                  <a:pt x="33" y="7"/>
                  <a:pt x="33" y="17"/>
                </a:cubicBezTo>
                <a:cubicBezTo>
                  <a:pt x="33" y="26"/>
                  <a:pt x="41" y="33"/>
                  <a:pt x="50" y="33"/>
                </a:cubicBezTo>
                <a:close/>
                <a:moveTo>
                  <a:pt x="350" y="233"/>
                </a:moveTo>
                <a:cubicBezTo>
                  <a:pt x="341" y="233"/>
                  <a:pt x="333" y="241"/>
                  <a:pt x="333" y="250"/>
                </a:cubicBezTo>
                <a:cubicBezTo>
                  <a:pt x="333" y="259"/>
                  <a:pt x="341" y="267"/>
                  <a:pt x="350" y="267"/>
                </a:cubicBezTo>
                <a:cubicBezTo>
                  <a:pt x="359" y="267"/>
                  <a:pt x="367" y="259"/>
                  <a:pt x="367" y="250"/>
                </a:cubicBezTo>
                <a:cubicBezTo>
                  <a:pt x="367" y="241"/>
                  <a:pt x="359" y="233"/>
                  <a:pt x="350" y="233"/>
                </a:cubicBezTo>
                <a:close/>
                <a:moveTo>
                  <a:pt x="117" y="0"/>
                </a:moveTo>
                <a:cubicBezTo>
                  <a:pt x="107" y="0"/>
                  <a:pt x="100" y="7"/>
                  <a:pt x="100" y="17"/>
                </a:cubicBezTo>
                <a:cubicBezTo>
                  <a:pt x="100" y="26"/>
                  <a:pt x="107" y="33"/>
                  <a:pt x="117" y="33"/>
                </a:cubicBezTo>
                <a:cubicBezTo>
                  <a:pt x="126" y="33"/>
                  <a:pt x="133" y="26"/>
                  <a:pt x="133" y="17"/>
                </a:cubicBezTo>
                <a:cubicBezTo>
                  <a:pt x="133" y="7"/>
                  <a:pt x="126" y="0"/>
                  <a:pt x="117" y="0"/>
                </a:cubicBezTo>
                <a:close/>
                <a:moveTo>
                  <a:pt x="183" y="0"/>
                </a:moveTo>
                <a:cubicBezTo>
                  <a:pt x="174" y="0"/>
                  <a:pt x="167" y="7"/>
                  <a:pt x="167" y="17"/>
                </a:cubicBezTo>
                <a:cubicBezTo>
                  <a:pt x="167" y="26"/>
                  <a:pt x="174" y="33"/>
                  <a:pt x="183" y="33"/>
                </a:cubicBezTo>
                <a:cubicBezTo>
                  <a:pt x="192" y="33"/>
                  <a:pt x="200" y="26"/>
                  <a:pt x="200" y="17"/>
                </a:cubicBezTo>
                <a:cubicBezTo>
                  <a:pt x="200" y="7"/>
                  <a:pt x="192" y="0"/>
                  <a:pt x="183" y="0"/>
                </a:cubicBezTo>
                <a:close/>
                <a:moveTo>
                  <a:pt x="50" y="100"/>
                </a:moveTo>
                <a:cubicBezTo>
                  <a:pt x="59" y="100"/>
                  <a:pt x="67" y="93"/>
                  <a:pt x="67" y="83"/>
                </a:cubicBezTo>
                <a:cubicBezTo>
                  <a:pt x="67" y="74"/>
                  <a:pt x="59" y="67"/>
                  <a:pt x="50" y="67"/>
                </a:cubicBezTo>
                <a:cubicBezTo>
                  <a:pt x="41" y="67"/>
                  <a:pt x="33" y="74"/>
                  <a:pt x="33" y="83"/>
                </a:cubicBezTo>
                <a:cubicBezTo>
                  <a:pt x="33" y="93"/>
                  <a:pt x="41" y="100"/>
                  <a:pt x="50" y="100"/>
                </a:cubicBezTo>
                <a:close/>
                <a:moveTo>
                  <a:pt x="50" y="233"/>
                </a:moveTo>
                <a:cubicBezTo>
                  <a:pt x="59" y="233"/>
                  <a:pt x="67" y="226"/>
                  <a:pt x="67" y="217"/>
                </a:cubicBezTo>
                <a:cubicBezTo>
                  <a:pt x="67" y="207"/>
                  <a:pt x="59" y="200"/>
                  <a:pt x="50" y="200"/>
                </a:cubicBezTo>
                <a:cubicBezTo>
                  <a:pt x="41" y="200"/>
                  <a:pt x="33" y="207"/>
                  <a:pt x="33" y="217"/>
                </a:cubicBezTo>
                <a:cubicBezTo>
                  <a:pt x="33" y="226"/>
                  <a:pt x="41" y="233"/>
                  <a:pt x="50" y="233"/>
                </a:cubicBezTo>
                <a:close/>
                <a:moveTo>
                  <a:pt x="150" y="300"/>
                </a:moveTo>
                <a:cubicBezTo>
                  <a:pt x="141" y="300"/>
                  <a:pt x="133" y="307"/>
                  <a:pt x="133" y="317"/>
                </a:cubicBezTo>
                <a:cubicBezTo>
                  <a:pt x="133" y="326"/>
                  <a:pt x="141" y="333"/>
                  <a:pt x="150" y="333"/>
                </a:cubicBezTo>
                <a:cubicBezTo>
                  <a:pt x="159" y="333"/>
                  <a:pt x="167" y="326"/>
                  <a:pt x="167" y="317"/>
                </a:cubicBezTo>
                <a:cubicBezTo>
                  <a:pt x="167" y="307"/>
                  <a:pt x="159" y="300"/>
                  <a:pt x="150" y="300"/>
                </a:cubicBezTo>
                <a:close/>
                <a:moveTo>
                  <a:pt x="362" y="95"/>
                </a:moveTo>
                <a:lnTo>
                  <a:pt x="271" y="5"/>
                </a:lnTo>
                <a:cubicBezTo>
                  <a:pt x="268" y="2"/>
                  <a:pt x="264" y="0"/>
                  <a:pt x="260" y="0"/>
                </a:cubicBezTo>
                <a:lnTo>
                  <a:pt x="250" y="0"/>
                </a:lnTo>
                <a:cubicBezTo>
                  <a:pt x="241" y="0"/>
                  <a:pt x="233" y="7"/>
                  <a:pt x="233" y="17"/>
                </a:cubicBezTo>
                <a:lnTo>
                  <a:pt x="233" y="33"/>
                </a:lnTo>
                <a:lnTo>
                  <a:pt x="233" y="50"/>
                </a:lnTo>
                <a:lnTo>
                  <a:pt x="233" y="100"/>
                </a:lnTo>
                <a:cubicBezTo>
                  <a:pt x="233" y="118"/>
                  <a:pt x="248" y="133"/>
                  <a:pt x="267" y="133"/>
                </a:cubicBezTo>
                <a:lnTo>
                  <a:pt x="317" y="133"/>
                </a:lnTo>
                <a:lnTo>
                  <a:pt x="333" y="133"/>
                </a:lnTo>
                <a:lnTo>
                  <a:pt x="350" y="133"/>
                </a:lnTo>
                <a:cubicBezTo>
                  <a:pt x="359" y="133"/>
                  <a:pt x="367" y="126"/>
                  <a:pt x="367" y="117"/>
                </a:cubicBezTo>
                <a:lnTo>
                  <a:pt x="367" y="107"/>
                </a:lnTo>
                <a:cubicBezTo>
                  <a:pt x="367" y="102"/>
                  <a:pt x="365" y="98"/>
                  <a:pt x="362" y="95"/>
                </a:cubicBezTo>
                <a:close/>
                <a:moveTo>
                  <a:pt x="33" y="150"/>
                </a:moveTo>
                <a:cubicBezTo>
                  <a:pt x="33" y="141"/>
                  <a:pt x="41" y="133"/>
                  <a:pt x="50" y="133"/>
                </a:cubicBezTo>
                <a:cubicBezTo>
                  <a:pt x="59" y="133"/>
                  <a:pt x="67" y="141"/>
                  <a:pt x="67" y="150"/>
                </a:cubicBezTo>
                <a:cubicBezTo>
                  <a:pt x="67" y="159"/>
                  <a:pt x="59" y="167"/>
                  <a:pt x="50" y="167"/>
                </a:cubicBezTo>
                <a:cubicBezTo>
                  <a:pt x="41" y="167"/>
                  <a:pt x="33" y="159"/>
                  <a:pt x="33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eeform 139">
            <a:extLst>
              <a:ext uri="{FF2B5EF4-FFF2-40B4-BE49-F238E27FC236}">
                <a16:creationId xmlns:a16="http://schemas.microsoft.com/office/drawing/2014/main" id="{A614E61A-C724-429A-9947-9C3AD71CC48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33913" y="4637088"/>
            <a:ext cx="250825" cy="252413"/>
          </a:xfrm>
          <a:custGeom>
            <a:avLst/>
            <a:gdLst>
              <a:gd name="T0" fmla="*/ 165 w 333"/>
              <a:gd name="T1" fmla="*/ 133 h 333"/>
              <a:gd name="T2" fmla="*/ 148 w 333"/>
              <a:gd name="T3" fmla="*/ 150 h 333"/>
              <a:gd name="T4" fmla="*/ 165 w 333"/>
              <a:gd name="T5" fmla="*/ 167 h 333"/>
              <a:gd name="T6" fmla="*/ 181 w 333"/>
              <a:gd name="T7" fmla="*/ 150 h 333"/>
              <a:gd name="T8" fmla="*/ 165 w 333"/>
              <a:gd name="T9" fmla="*/ 133 h 333"/>
              <a:gd name="T10" fmla="*/ 300 w 333"/>
              <a:gd name="T11" fmla="*/ 133 h 333"/>
              <a:gd name="T12" fmla="*/ 231 w 333"/>
              <a:gd name="T13" fmla="*/ 133 h 333"/>
              <a:gd name="T14" fmla="*/ 200 w 333"/>
              <a:gd name="T15" fmla="*/ 100 h 333"/>
              <a:gd name="T16" fmla="*/ 200 w 333"/>
              <a:gd name="T17" fmla="*/ 33 h 333"/>
              <a:gd name="T18" fmla="*/ 48 w 333"/>
              <a:gd name="T19" fmla="*/ 33 h 333"/>
              <a:gd name="T20" fmla="*/ 33 w 333"/>
              <a:gd name="T21" fmla="*/ 50 h 333"/>
              <a:gd name="T22" fmla="*/ 33 w 333"/>
              <a:gd name="T23" fmla="*/ 283 h 333"/>
              <a:gd name="T24" fmla="*/ 48 w 333"/>
              <a:gd name="T25" fmla="*/ 300 h 333"/>
              <a:gd name="T26" fmla="*/ 150 w 333"/>
              <a:gd name="T27" fmla="*/ 300 h 333"/>
              <a:gd name="T28" fmla="*/ 150 w 333"/>
              <a:gd name="T29" fmla="*/ 217 h 333"/>
              <a:gd name="T30" fmla="*/ 167 w 333"/>
              <a:gd name="T31" fmla="*/ 200 h 333"/>
              <a:gd name="T32" fmla="*/ 183 w 333"/>
              <a:gd name="T33" fmla="*/ 217 h 333"/>
              <a:gd name="T34" fmla="*/ 183 w 333"/>
              <a:gd name="T35" fmla="*/ 300 h 333"/>
              <a:gd name="T36" fmla="*/ 281 w 333"/>
              <a:gd name="T37" fmla="*/ 300 h 333"/>
              <a:gd name="T38" fmla="*/ 300 w 333"/>
              <a:gd name="T39" fmla="*/ 283 h 333"/>
              <a:gd name="T40" fmla="*/ 300 w 333"/>
              <a:gd name="T41" fmla="*/ 133 h 333"/>
              <a:gd name="T42" fmla="*/ 333 w 333"/>
              <a:gd name="T43" fmla="*/ 107 h 333"/>
              <a:gd name="T44" fmla="*/ 333 w 333"/>
              <a:gd name="T45" fmla="*/ 300 h 333"/>
              <a:gd name="T46" fmla="*/ 333 w 333"/>
              <a:gd name="T47" fmla="*/ 300 h 333"/>
              <a:gd name="T48" fmla="*/ 298 w 333"/>
              <a:gd name="T49" fmla="*/ 333 h 333"/>
              <a:gd name="T50" fmla="*/ 298 w 333"/>
              <a:gd name="T51" fmla="*/ 333 h 333"/>
              <a:gd name="T52" fmla="*/ 31 w 333"/>
              <a:gd name="T53" fmla="*/ 333 h 333"/>
              <a:gd name="T54" fmla="*/ 31 w 333"/>
              <a:gd name="T55" fmla="*/ 333 h 333"/>
              <a:gd name="T56" fmla="*/ 0 w 333"/>
              <a:gd name="T57" fmla="*/ 300 h 333"/>
              <a:gd name="T58" fmla="*/ 0 w 333"/>
              <a:gd name="T59" fmla="*/ 300 h 333"/>
              <a:gd name="T60" fmla="*/ 0 w 333"/>
              <a:gd name="T61" fmla="*/ 33 h 333"/>
              <a:gd name="T62" fmla="*/ 31 w 333"/>
              <a:gd name="T63" fmla="*/ 0 h 333"/>
              <a:gd name="T64" fmla="*/ 31 w 333"/>
              <a:gd name="T65" fmla="*/ 0 h 333"/>
              <a:gd name="T66" fmla="*/ 224 w 333"/>
              <a:gd name="T67" fmla="*/ 0 h 333"/>
              <a:gd name="T68" fmla="*/ 236 w 333"/>
              <a:gd name="T69" fmla="*/ 5 h 333"/>
              <a:gd name="T70" fmla="*/ 327 w 333"/>
              <a:gd name="T71" fmla="*/ 95 h 333"/>
              <a:gd name="T72" fmla="*/ 333 w 333"/>
              <a:gd name="T73" fmla="*/ 107 h 333"/>
              <a:gd name="T74" fmla="*/ 167 w 333"/>
              <a:gd name="T75" fmla="*/ 200 h 333"/>
              <a:gd name="T76" fmla="*/ 167 w 333"/>
              <a:gd name="T77" fmla="*/ 200 h 333"/>
              <a:gd name="T78" fmla="*/ 166 w 333"/>
              <a:gd name="T79" fmla="*/ 200 h 333"/>
              <a:gd name="T80" fmla="*/ 167 w 333"/>
              <a:gd name="T81" fmla="*/ 2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3">
                <a:moveTo>
                  <a:pt x="165" y="133"/>
                </a:moveTo>
                <a:cubicBezTo>
                  <a:pt x="155" y="133"/>
                  <a:pt x="148" y="141"/>
                  <a:pt x="148" y="150"/>
                </a:cubicBezTo>
                <a:cubicBezTo>
                  <a:pt x="148" y="159"/>
                  <a:pt x="155" y="167"/>
                  <a:pt x="165" y="167"/>
                </a:cubicBezTo>
                <a:cubicBezTo>
                  <a:pt x="174" y="167"/>
                  <a:pt x="181" y="159"/>
                  <a:pt x="181" y="150"/>
                </a:cubicBezTo>
                <a:cubicBezTo>
                  <a:pt x="181" y="141"/>
                  <a:pt x="174" y="133"/>
                  <a:pt x="165" y="133"/>
                </a:cubicBezTo>
                <a:close/>
                <a:moveTo>
                  <a:pt x="300" y="133"/>
                </a:moveTo>
                <a:lnTo>
                  <a:pt x="231" y="133"/>
                </a:lnTo>
                <a:cubicBezTo>
                  <a:pt x="213" y="133"/>
                  <a:pt x="200" y="119"/>
                  <a:pt x="200" y="100"/>
                </a:cubicBezTo>
                <a:lnTo>
                  <a:pt x="200" y="33"/>
                </a:lnTo>
                <a:lnTo>
                  <a:pt x="48" y="33"/>
                </a:lnTo>
                <a:cubicBezTo>
                  <a:pt x="39" y="33"/>
                  <a:pt x="33" y="41"/>
                  <a:pt x="33" y="50"/>
                </a:cubicBezTo>
                <a:lnTo>
                  <a:pt x="33" y="283"/>
                </a:lnTo>
                <a:cubicBezTo>
                  <a:pt x="33" y="293"/>
                  <a:pt x="39" y="300"/>
                  <a:pt x="48" y="300"/>
                </a:cubicBezTo>
                <a:lnTo>
                  <a:pt x="150" y="300"/>
                </a:lnTo>
                <a:lnTo>
                  <a:pt x="150" y="217"/>
                </a:lnTo>
                <a:cubicBezTo>
                  <a:pt x="150" y="208"/>
                  <a:pt x="158" y="200"/>
                  <a:pt x="167" y="200"/>
                </a:cubicBezTo>
                <a:cubicBezTo>
                  <a:pt x="176" y="200"/>
                  <a:pt x="183" y="208"/>
                  <a:pt x="183" y="217"/>
                </a:cubicBezTo>
                <a:lnTo>
                  <a:pt x="183" y="300"/>
                </a:lnTo>
                <a:lnTo>
                  <a:pt x="281" y="300"/>
                </a:lnTo>
                <a:cubicBezTo>
                  <a:pt x="290" y="300"/>
                  <a:pt x="300" y="293"/>
                  <a:pt x="300" y="283"/>
                </a:cubicBezTo>
                <a:lnTo>
                  <a:pt x="300" y="133"/>
                </a:lnTo>
                <a:close/>
                <a:moveTo>
                  <a:pt x="333" y="107"/>
                </a:moveTo>
                <a:lnTo>
                  <a:pt x="333" y="300"/>
                </a:lnTo>
                <a:lnTo>
                  <a:pt x="333" y="300"/>
                </a:lnTo>
                <a:cubicBezTo>
                  <a:pt x="333" y="319"/>
                  <a:pt x="316" y="333"/>
                  <a:pt x="298" y="333"/>
                </a:cubicBezTo>
                <a:lnTo>
                  <a:pt x="298" y="333"/>
                </a:lnTo>
                <a:lnTo>
                  <a:pt x="31" y="333"/>
                </a:lnTo>
                <a:lnTo>
                  <a:pt x="31" y="333"/>
                </a:lnTo>
                <a:cubicBezTo>
                  <a:pt x="13" y="333"/>
                  <a:pt x="0" y="319"/>
                  <a:pt x="0" y="300"/>
                </a:cubicBezTo>
                <a:lnTo>
                  <a:pt x="0" y="300"/>
                </a:lnTo>
                <a:lnTo>
                  <a:pt x="0" y="33"/>
                </a:lnTo>
                <a:cubicBezTo>
                  <a:pt x="0" y="17"/>
                  <a:pt x="13" y="0"/>
                  <a:pt x="31" y="0"/>
                </a:cubicBezTo>
                <a:lnTo>
                  <a:pt x="31" y="0"/>
                </a:lnTo>
                <a:lnTo>
                  <a:pt x="224" y="0"/>
                </a:lnTo>
                <a:cubicBezTo>
                  <a:pt x="229" y="0"/>
                  <a:pt x="233" y="2"/>
                  <a:pt x="236" y="5"/>
                </a:cubicBezTo>
                <a:lnTo>
                  <a:pt x="327" y="95"/>
                </a:lnTo>
                <a:cubicBezTo>
                  <a:pt x="330" y="98"/>
                  <a:pt x="333" y="102"/>
                  <a:pt x="333" y="107"/>
                </a:cubicBezTo>
                <a:close/>
                <a:moveTo>
                  <a:pt x="167" y="200"/>
                </a:moveTo>
                <a:cubicBezTo>
                  <a:pt x="167" y="200"/>
                  <a:pt x="167" y="200"/>
                  <a:pt x="167" y="200"/>
                </a:cubicBezTo>
                <a:cubicBezTo>
                  <a:pt x="166" y="200"/>
                  <a:pt x="166" y="200"/>
                  <a:pt x="166" y="200"/>
                </a:cubicBezTo>
                <a:lnTo>
                  <a:pt x="167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140">
            <a:extLst>
              <a:ext uri="{FF2B5EF4-FFF2-40B4-BE49-F238E27FC236}">
                <a16:creationId xmlns:a16="http://schemas.microsoft.com/office/drawing/2014/main" id="{423B3CAC-B4CD-4F9C-95F7-BFE5FAB87F7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30676" y="4637088"/>
            <a:ext cx="250825" cy="252413"/>
          </a:xfrm>
          <a:custGeom>
            <a:avLst/>
            <a:gdLst>
              <a:gd name="T0" fmla="*/ 267 w 333"/>
              <a:gd name="T1" fmla="*/ 317 h 334"/>
              <a:gd name="T2" fmla="*/ 267 w 333"/>
              <a:gd name="T3" fmla="*/ 318 h 334"/>
              <a:gd name="T4" fmla="*/ 250 w 333"/>
              <a:gd name="T5" fmla="*/ 333 h 334"/>
              <a:gd name="T6" fmla="*/ 33 w 333"/>
              <a:gd name="T7" fmla="*/ 333 h 334"/>
              <a:gd name="T8" fmla="*/ 33 w 333"/>
              <a:gd name="T9" fmla="*/ 334 h 334"/>
              <a:gd name="T10" fmla="*/ 0 w 333"/>
              <a:gd name="T11" fmla="*/ 302 h 334"/>
              <a:gd name="T12" fmla="*/ 0 w 333"/>
              <a:gd name="T13" fmla="*/ 85 h 334"/>
              <a:gd name="T14" fmla="*/ 17 w 333"/>
              <a:gd name="T15" fmla="*/ 68 h 334"/>
              <a:gd name="T16" fmla="*/ 33 w 333"/>
              <a:gd name="T17" fmla="*/ 85 h 334"/>
              <a:gd name="T18" fmla="*/ 33 w 333"/>
              <a:gd name="T19" fmla="*/ 285 h 334"/>
              <a:gd name="T20" fmla="*/ 50 w 333"/>
              <a:gd name="T21" fmla="*/ 300 h 334"/>
              <a:gd name="T22" fmla="*/ 250 w 333"/>
              <a:gd name="T23" fmla="*/ 300 h 334"/>
              <a:gd name="T24" fmla="*/ 267 w 333"/>
              <a:gd name="T25" fmla="*/ 317 h 334"/>
              <a:gd name="T26" fmla="*/ 300 w 333"/>
              <a:gd name="T27" fmla="*/ 218 h 334"/>
              <a:gd name="T28" fmla="*/ 283 w 333"/>
              <a:gd name="T29" fmla="*/ 233 h 334"/>
              <a:gd name="T30" fmla="*/ 117 w 333"/>
              <a:gd name="T31" fmla="*/ 233 h 334"/>
              <a:gd name="T32" fmla="*/ 100 w 333"/>
              <a:gd name="T33" fmla="*/ 218 h 334"/>
              <a:gd name="T34" fmla="*/ 100 w 333"/>
              <a:gd name="T35" fmla="*/ 52 h 334"/>
              <a:gd name="T36" fmla="*/ 117 w 333"/>
              <a:gd name="T37" fmla="*/ 33 h 334"/>
              <a:gd name="T38" fmla="*/ 200 w 333"/>
              <a:gd name="T39" fmla="*/ 33 h 334"/>
              <a:gd name="T40" fmla="*/ 200 w 333"/>
              <a:gd name="T41" fmla="*/ 102 h 334"/>
              <a:gd name="T42" fmla="*/ 233 w 333"/>
              <a:gd name="T43" fmla="*/ 133 h 334"/>
              <a:gd name="T44" fmla="*/ 300 w 333"/>
              <a:gd name="T45" fmla="*/ 133 h 334"/>
              <a:gd name="T46" fmla="*/ 300 w 333"/>
              <a:gd name="T47" fmla="*/ 218 h 334"/>
              <a:gd name="T48" fmla="*/ 328 w 333"/>
              <a:gd name="T49" fmla="*/ 96 h 334"/>
              <a:gd name="T50" fmla="*/ 238 w 333"/>
              <a:gd name="T51" fmla="*/ 6 h 334"/>
              <a:gd name="T52" fmla="*/ 226 w 333"/>
              <a:gd name="T53" fmla="*/ 0 h 334"/>
              <a:gd name="T54" fmla="*/ 100 w 333"/>
              <a:gd name="T55" fmla="*/ 0 h 334"/>
              <a:gd name="T56" fmla="*/ 100 w 333"/>
              <a:gd name="T57" fmla="*/ 1 h 334"/>
              <a:gd name="T58" fmla="*/ 67 w 333"/>
              <a:gd name="T59" fmla="*/ 35 h 334"/>
              <a:gd name="T60" fmla="*/ 67 w 333"/>
              <a:gd name="T61" fmla="*/ 35 h 334"/>
              <a:gd name="T62" fmla="*/ 67 w 333"/>
              <a:gd name="T63" fmla="*/ 235 h 334"/>
              <a:gd name="T64" fmla="*/ 100 w 333"/>
              <a:gd name="T65" fmla="*/ 268 h 334"/>
              <a:gd name="T66" fmla="*/ 100 w 333"/>
              <a:gd name="T67" fmla="*/ 267 h 334"/>
              <a:gd name="T68" fmla="*/ 300 w 333"/>
              <a:gd name="T69" fmla="*/ 267 h 334"/>
              <a:gd name="T70" fmla="*/ 300 w 333"/>
              <a:gd name="T71" fmla="*/ 268 h 334"/>
              <a:gd name="T72" fmla="*/ 333 w 333"/>
              <a:gd name="T73" fmla="*/ 235 h 334"/>
              <a:gd name="T74" fmla="*/ 333 w 333"/>
              <a:gd name="T75" fmla="*/ 109 h 334"/>
              <a:gd name="T76" fmla="*/ 328 w 333"/>
              <a:gd name="T77" fmla="*/ 96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34">
                <a:moveTo>
                  <a:pt x="267" y="317"/>
                </a:moveTo>
                <a:lnTo>
                  <a:pt x="267" y="318"/>
                </a:lnTo>
                <a:cubicBezTo>
                  <a:pt x="267" y="327"/>
                  <a:pt x="259" y="333"/>
                  <a:pt x="250" y="333"/>
                </a:cubicBezTo>
                <a:lnTo>
                  <a:pt x="33" y="333"/>
                </a:lnTo>
                <a:lnTo>
                  <a:pt x="33" y="334"/>
                </a:lnTo>
                <a:cubicBezTo>
                  <a:pt x="15" y="334"/>
                  <a:pt x="0" y="320"/>
                  <a:pt x="0" y="302"/>
                </a:cubicBezTo>
                <a:lnTo>
                  <a:pt x="0" y="85"/>
                </a:lnTo>
                <a:cubicBezTo>
                  <a:pt x="0" y="76"/>
                  <a:pt x="7" y="68"/>
                  <a:pt x="17" y="68"/>
                </a:cubicBezTo>
                <a:cubicBezTo>
                  <a:pt x="26" y="68"/>
                  <a:pt x="33" y="76"/>
                  <a:pt x="33" y="85"/>
                </a:cubicBezTo>
                <a:lnTo>
                  <a:pt x="33" y="285"/>
                </a:lnTo>
                <a:cubicBezTo>
                  <a:pt x="33" y="294"/>
                  <a:pt x="41" y="300"/>
                  <a:pt x="50" y="300"/>
                </a:cubicBezTo>
                <a:lnTo>
                  <a:pt x="250" y="300"/>
                </a:lnTo>
                <a:cubicBezTo>
                  <a:pt x="259" y="300"/>
                  <a:pt x="267" y="308"/>
                  <a:pt x="267" y="317"/>
                </a:cubicBezTo>
                <a:close/>
                <a:moveTo>
                  <a:pt x="300" y="218"/>
                </a:moveTo>
                <a:cubicBezTo>
                  <a:pt x="300" y="228"/>
                  <a:pt x="292" y="233"/>
                  <a:pt x="283" y="233"/>
                </a:cubicBezTo>
                <a:lnTo>
                  <a:pt x="117" y="233"/>
                </a:lnTo>
                <a:cubicBezTo>
                  <a:pt x="107" y="233"/>
                  <a:pt x="100" y="228"/>
                  <a:pt x="100" y="218"/>
                </a:cubicBezTo>
                <a:lnTo>
                  <a:pt x="100" y="52"/>
                </a:lnTo>
                <a:cubicBezTo>
                  <a:pt x="100" y="43"/>
                  <a:pt x="107" y="33"/>
                  <a:pt x="117" y="33"/>
                </a:cubicBezTo>
                <a:lnTo>
                  <a:pt x="200" y="33"/>
                </a:lnTo>
                <a:lnTo>
                  <a:pt x="200" y="102"/>
                </a:lnTo>
                <a:cubicBezTo>
                  <a:pt x="200" y="120"/>
                  <a:pt x="215" y="133"/>
                  <a:pt x="233" y="133"/>
                </a:cubicBezTo>
                <a:lnTo>
                  <a:pt x="300" y="133"/>
                </a:lnTo>
                <a:lnTo>
                  <a:pt x="300" y="218"/>
                </a:lnTo>
                <a:close/>
                <a:moveTo>
                  <a:pt x="328" y="96"/>
                </a:moveTo>
                <a:lnTo>
                  <a:pt x="238" y="6"/>
                </a:lnTo>
                <a:cubicBezTo>
                  <a:pt x="235" y="3"/>
                  <a:pt x="231" y="0"/>
                  <a:pt x="226" y="0"/>
                </a:cubicBezTo>
                <a:lnTo>
                  <a:pt x="100" y="0"/>
                </a:lnTo>
                <a:lnTo>
                  <a:pt x="100" y="1"/>
                </a:lnTo>
                <a:cubicBezTo>
                  <a:pt x="81" y="1"/>
                  <a:pt x="67" y="16"/>
                  <a:pt x="67" y="35"/>
                </a:cubicBezTo>
                <a:lnTo>
                  <a:pt x="67" y="35"/>
                </a:lnTo>
                <a:lnTo>
                  <a:pt x="67" y="235"/>
                </a:lnTo>
                <a:cubicBezTo>
                  <a:pt x="67" y="253"/>
                  <a:pt x="81" y="268"/>
                  <a:pt x="100" y="268"/>
                </a:cubicBezTo>
                <a:lnTo>
                  <a:pt x="100" y="267"/>
                </a:lnTo>
                <a:lnTo>
                  <a:pt x="300" y="267"/>
                </a:lnTo>
                <a:lnTo>
                  <a:pt x="300" y="268"/>
                </a:lnTo>
                <a:cubicBezTo>
                  <a:pt x="318" y="268"/>
                  <a:pt x="333" y="253"/>
                  <a:pt x="333" y="235"/>
                </a:cubicBezTo>
                <a:lnTo>
                  <a:pt x="333" y="109"/>
                </a:lnTo>
                <a:cubicBezTo>
                  <a:pt x="333" y="104"/>
                  <a:pt x="331" y="100"/>
                  <a:pt x="328" y="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141">
            <a:extLst>
              <a:ext uri="{FF2B5EF4-FFF2-40B4-BE49-F238E27FC236}">
                <a16:creationId xmlns:a16="http://schemas.microsoft.com/office/drawing/2014/main" id="{004BC4FA-E386-4E88-AEF3-0B7027F4417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27438" y="4637088"/>
            <a:ext cx="252413" cy="201613"/>
          </a:xfrm>
          <a:custGeom>
            <a:avLst/>
            <a:gdLst>
              <a:gd name="T0" fmla="*/ 300 w 334"/>
              <a:gd name="T1" fmla="*/ 217 h 267"/>
              <a:gd name="T2" fmla="*/ 284 w 334"/>
              <a:gd name="T3" fmla="*/ 233 h 267"/>
              <a:gd name="T4" fmla="*/ 50 w 334"/>
              <a:gd name="T5" fmla="*/ 233 h 267"/>
              <a:gd name="T6" fmla="*/ 34 w 334"/>
              <a:gd name="T7" fmla="*/ 217 h 267"/>
              <a:gd name="T8" fmla="*/ 34 w 334"/>
              <a:gd name="T9" fmla="*/ 50 h 267"/>
              <a:gd name="T10" fmla="*/ 50 w 334"/>
              <a:gd name="T11" fmla="*/ 33 h 267"/>
              <a:gd name="T12" fmla="*/ 200 w 334"/>
              <a:gd name="T13" fmla="*/ 33 h 267"/>
              <a:gd name="T14" fmla="*/ 200 w 334"/>
              <a:gd name="T15" fmla="*/ 100 h 267"/>
              <a:gd name="T16" fmla="*/ 234 w 334"/>
              <a:gd name="T17" fmla="*/ 133 h 267"/>
              <a:gd name="T18" fmla="*/ 300 w 334"/>
              <a:gd name="T19" fmla="*/ 133 h 267"/>
              <a:gd name="T20" fmla="*/ 300 w 334"/>
              <a:gd name="T21" fmla="*/ 217 h 267"/>
              <a:gd name="T22" fmla="*/ 329 w 334"/>
              <a:gd name="T23" fmla="*/ 95 h 267"/>
              <a:gd name="T24" fmla="*/ 238 w 334"/>
              <a:gd name="T25" fmla="*/ 5 h 267"/>
              <a:gd name="T26" fmla="*/ 227 w 334"/>
              <a:gd name="T27" fmla="*/ 0 h 267"/>
              <a:gd name="T28" fmla="*/ 34 w 334"/>
              <a:gd name="T29" fmla="*/ 0 h 267"/>
              <a:gd name="T30" fmla="*/ 0 w 334"/>
              <a:gd name="T31" fmla="*/ 33 h 267"/>
              <a:gd name="T32" fmla="*/ 0 w 334"/>
              <a:gd name="T33" fmla="*/ 233 h 267"/>
              <a:gd name="T34" fmla="*/ 34 w 334"/>
              <a:gd name="T35" fmla="*/ 267 h 267"/>
              <a:gd name="T36" fmla="*/ 300 w 334"/>
              <a:gd name="T37" fmla="*/ 267 h 267"/>
              <a:gd name="T38" fmla="*/ 334 w 334"/>
              <a:gd name="T39" fmla="*/ 233 h 267"/>
              <a:gd name="T40" fmla="*/ 334 w 334"/>
              <a:gd name="T41" fmla="*/ 107 h 267"/>
              <a:gd name="T42" fmla="*/ 329 w 334"/>
              <a:gd name="T43" fmla="*/ 95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4" h="267">
                <a:moveTo>
                  <a:pt x="300" y="217"/>
                </a:moveTo>
                <a:cubicBezTo>
                  <a:pt x="300" y="226"/>
                  <a:pt x="293" y="233"/>
                  <a:pt x="284" y="233"/>
                </a:cubicBezTo>
                <a:lnTo>
                  <a:pt x="50" y="233"/>
                </a:lnTo>
                <a:cubicBezTo>
                  <a:pt x="41" y="233"/>
                  <a:pt x="34" y="226"/>
                  <a:pt x="34" y="217"/>
                </a:cubicBezTo>
                <a:lnTo>
                  <a:pt x="34" y="50"/>
                </a:lnTo>
                <a:cubicBezTo>
                  <a:pt x="34" y="41"/>
                  <a:pt x="41" y="33"/>
                  <a:pt x="50" y="33"/>
                </a:cubicBezTo>
                <a:lnTo>
                  <a:pt x="200" y="33"/>
                </a:lnTo>
                <a:lnTo>
                  <a:pt x="200" y="100"/>
                </a:lnTo>
                <a:cubicBezTo>
                  <a:pt x="200" y="118"/>
                  <a:pt x="215" y="133"/>
                  <a:pt x="234" y="133"/>
                </a:cubicBezTo>
                <a:lnTo>
                  <a:pt x="300" y="133"/>
                </a:lnTo>
                <a:lnTo>
                  <a:pt x="300" y="217"/>
                </a:lnTo>
                <a:close/>
                <a:moveTo>
                  <a:pt x="329" y="95"/>
                </a:moveTo>
                <a:lnTo>
                  <a:pt x="238" y="5"/>
                </a:lnTo>
                <a:cubicBezTo>
                  <a:pt x="235" y="2"/>
                  <a:pt x="231" y="0"/>
                  <a:pt x="227" y="0"/>
                </a:cubicBez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233"/>
                </a:lnTo>
                <a:cubicBezTo>
                  <a:pt x="0" y="252"/>
                  <a:pt x="15" y="267"/>
                  <a:pt x="34" y="267"/>
                </a:cubicBezTo>
                <a:lnTo>
                  <a:pt x="300" y="267"/>
                </a:lnTo>
                <a:cubicBezTo>
                  <a:pt x="319" y="267"/>
                  <a:pt x="334" y="252"/>
                  <a:pt x="334" y="233"/>
                </a:cubicBezTo>
                <a:lnTo>
                  <a:pt x="334" y="107"/>
                </a:lnTo>
                <a:cubicBezTo>
                  <a:pt x="334" y="102"/>
                  <a:pt x="332" y="98"/>
                  <a:pt x="329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142">
            <a:extLst>
              <a:ext uri="{FF2B5EF4-FFF2-40B4-BE49-F238E27FC236}">
                <a16:creationId xmlns:a16="http://schemas.microsoft.com/office/drawing/2014/main" id="{D12F48D2-7CBA-4A66-8C50-AC75E77BAE6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24201" y="4637088"/>
            <a:ext cx="252413" cy="252413"/>
          </a:xfrm>
          <a:custGeom>
            <a:avLst/>
            <a:gdLst>
              <a:gd name="T0" fmla="*/ 300 w 333"/>
              <a:gd name="T1" fmla="*/ 284 h 333"/>
              <a:gd name="T2" fmla="*/ 283 w 333"/>
              <a:gd name="T3" fmla="*/ 300 h 333"/>
              <a:gd name="T4" fmla="*/ 49 w 333"/>
              <a:gd name="T5" fmla="*/ 300 h 333"/>
              <a:gd name="T6" fmla="*/ 33 w 333"/>
              <a:gd name="T7" fmla="*/ 284 h 333"/>
              <a:gd name="T8" fmla="*/ 33 w 333"/>
              <a:gd name="T9" fmla="*/ 50 h 333"/>
              <a:gd name="T10" fmla="*/ 49 w 333"/>
              <a:gd name="T11" fmla="*/ 33 h 333"/>
              <a:gd name="T12" fmla="*/ 116 w 333"/>
              <a:gd name="T13" fmla="*/ 33 h 333"/>
              <a:gd name="T14" fmla="*/ 116 w 333"/>
              <a:gd name="T15" fmla="*/ 203 h 333"/>
              <a:gd name="T16" fmla="*/ 102 w 333"/>
              <a:gd name="T17" fmla="*/ 209 h 333"/>
              <a:gd name="T18" fmla="*/ 86 w 333"/>
              <a:gd name="T19" fmla="*/ 194 h 333"/>
              <a:gd name="T20" fmla="*/ 63 w 333"/>
              <a:gd name="T21" fmla="*/ 195 h 333"/>
              <a:gd name="T22" fmla="*/ 63 w 333"/>
              <a:gd name="T23" fmla="*/ 218 h 333"/>
              <a:gd name="T24" fmla="*/ 111 w 333"/>
              <a:gd name="T25" fmla="*/ 263 h 333"/>
              <a:gd name="T26" fmla="*/ 157 w 333"/>
              <a:gd name="T27" fmla="*/ 263 h 333"/>
              <a:gd name="T28" fmla="*/ 204 w 333"/>
              <a:gd name="T29" fmla="*/ 218 h 333"/>
              <a:gd name="T30" fmla="*/ 204 w 333"/>
              <a:gd name="T31" fmla="*/ 195 h 333"/>
              <a:gd name="T32" fmla="*/ 204 w 333"/>
              <a:gd name="T33" fmla="*/ 194 h 333"/>
              <a:gd name="T34" fmla="*/ 181 w 333"/>
              <a:gd name="T35" fmla="*/ 194 h 333"/>
              <a:gd name="T36" fmla="*/ 164 w 333"/>
              <a:gd name="T37" fmla="*/ 210 h 333"/>
              <a:gd name="T38" fmla="*/ 150 w 333"/>
              <a:gd name="T39" fmla="*/ 204 h 333"/>
              <a:gd name="T40" fmla="*/ 150 w 333"/>
              <a:gd name="T41" fmla="*/ 33 h 333"/>
              <a:gd name="T42" fmla="*/ 200 w 333"/>
              <a:gd name="T43" fmla="*/ 33 h 333"/>
              <a:gd name="T44" fmla="*/ 200 w 333"/>
              <a:gd name="T45" fmla="*/ 100 h 333"/>
              <a:gd name="T46" fmla="*/ 233 w 333"/>
              <a:gd name="T47" fmla="*/ 133 h 333"/>
              <a:gd name="T48" fmla="*/ 300 w 333"/>
              <a:gd name="T49" fmla="*/ 133 h 333"/>
              <a:gd name="T50" fmla="*/ 300 w 333"/>
              <a:gd name="T51" fmla="*/ 284 h 333"/>
              <a:gd name="T52" fmla="*/ 328 w 333"/>
              <a:gd name="T53" fmla="*/ 95 h 333"/>
              <a:gd name="T54" fmla="*/ 238 w 333"/>
              <a:gd name="T55" fmla="*/ 5 h 333"/>
              <a:gd name="T56" fmla="*/ 226 w 333"/>
              <a:gd name="T57" fmla="*/ 0 h 333"/>
              <a:gd name="T58" fmla="*/ 33 w 333"/>
              <a:gd name="T59" fmla="*/ 0 h 333"/>
              <a:gd name="T60" fmla="*/ 0 w 333"/>
              <a:gd name="T61" fmla="*/ 33 h 333"/>
              <a:gd name="T62" fmla="*/ 0 w 333"/>
              <a:gd name="T63" fmla="*/ 300 h 333"/>
              <a:gd name="T64" fmla="*/ 33 w 333"/>
              <a:gd name="T65" fmla="*/ 333 h 333"/>
              <a:gd name="T66" fmla="*/ 300 w 333"/>
              <a:gd name="T67" fmla="*/ 333 h 333"/>
              <a:gd name="T68" fmla="*/ 333 w 333"/>
              <a:gd name="T69" fmla="*/ 300 h 333"/>
              <a:gd name="T70" fmla="*/ 333 w 333"/>
              <a:gd name="T71" fmla="*/ 107 h 333"/>
              <a:gd name="T72" fmla="*/ 328 w 333"/>
              <a:gd name="T73" fmla="*/ 95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3" h="333">
                <a:moveTo>
                  <a:pt x="300" y="284"/>
                </a:moveTo>
                <a:cubicBezTo>
                  <a:pt x="300" y="293"/>
                  <a:pt x="292" y="300"/>
                  <a:pt x="283" y="300"/>
                </a:cubicBezTo>
                <a:lnTo>
                  <a:pt x="49" y="300"/>
                </a:lnTo>
                <a:cubicBezTo>
                  <a:pt x="40" y="300"/>
                  <a:pt x="33" y="293"/>
                  <a:pt x="33" y="284"/>
                </a:cubicBezTo>
                <a:lnTo>
                  <a:pt x="33" y="50"/>
                </a:lnTo>
                <a:cubicBezTo>
                  <a:pt x="33" y="41"/>
                  <a:pt x="40" y="33"/>
                  <a:pt x="49" y="33"/>
                </a:cubicBezTo>
                <a:lnTo>
                  <a:pt x="116" y="33"/>
                </a:lnTo>
                <a:lnTo>
                  <a:pt x="116" y="203"/>
                </a:lnTo>
                <a:cubicBezTo>
                  <a:pt x="116" y="211"/>
                  <a:pt x="107" y="214"/>
                  <a:pt x="102" y="209"/>
                </a:cubicBezTo>
                <a:lnTo>
                  <a:pt x="86" y="194"/>
                </a:lnTo>
                <a:cubicBezTo>
                  <a:pt x="79" y="188"/>
                  <a:pt x="69" y="188"/>
                  <a:pt x="63" y="195"/>
                </a:cubicBezTo>
                <a:cubicBezTo>
                  <a:pt x="56" y="201"/>
                  <a:pt x="57" y="212"/>
                  <a:pt x="63" y="218"/>
                </a:cubicBezTo>
                <a:lnTo>
                  <a:pt x="111" y="263"/>
                </a:lnTo>
                <a:cubicBezTo>
                  <a:pt x="124" y="275"/>
                  <a:pt x="144" y="275"/>
                  <a:pt x="157" y="263"/>
                </a:cubicBezTo>
                <a:lnTo>
                  <a:pt x="204" y="218"/>
                </a:lnTo>
                <a:cubicBezTo>
                  <a:pt x="210" y="212"/>
                  <a:pt x="211" y="201"/>
                  <a:pt x="204" y="195"/>
                </a:cubicBezTo>
                <a:lnTo>
                  <a:pt x="204" y="194"/>
                </a:lnTo>
                <a:cubicBezTo>
                  <a:pt x="198" y="188"/>
                  <a:pt x="188" y="187"/>
                  <a:pt x="181" y="194"/>
                </a:cubicBezTo>
                <a:lnTo>
                  <a:pt x="164" y="210"/>
                </a:lnTo>
                <a:cubicBezTo>
                  <a:pt x="158" y="215"/>
                  <a:pt x="150" y="211"/>
                  <a:pt x="150" y="204"/>
                </a:cubicBezTo>
                <a:lnTo>
                  <a:pt x="150" y="33"/>
                </a:lnTo>
                <a:lnTo>
                  <a:pt x="200" y="33"/>
                </a:lnTo>
                <a:lnTo>
                  <a:pt x="200" y="100"/>
                </a:lnTo>
                <a:cubicBezTo>
                  <a:pt x="200" y="118"/>
                  <a:pt x="214" y="133"/>
                  <a:pt x="233" y="133"/>
                </a:cubicBezTo>
                <a:lnTo>
                  <a:pt x="300" y="133"/>
                </a:lnTo>
                <a:lnTo>
                  <a:pt x="300" y="284"/>
                </a:lnTo>
                <a:close/>
                <a:moveTo>
                  <a:pt x="328" y="95"/>
                </a:moveTo>
                <a:lnTo>
                  <a:pt x="238" y="5"/>
                </a:lnTo>
                <a:cubicBezTo>
                  <a:pt x="235" y="2"/>
                  <a:pt x="230" y="0"/>
                  <a:pt x="226" y="0"/>
                </a:cubicBezTo>
                <a:lnTo>
                  <a:pt x="33" y="0"/>
                </a:lnTo>
                <a:cubicBezTo>
                  <a:pt x="14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4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107"/>
                </a:lnTo>
                <a:cubicBezTo>
                  <a:pt x="333" y="102"/>
                  <a:pt x="331" y="98"/>
                  <a:pt x="328" y="9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eeform 143">
            <a:extLst>
              <a:ext uri="{FF2B5EF4-FFF2-40B4-BE49-F238E27FC236}">
                <a16:creationId xmlns:a16="http://schemas.microsoft.com/office/drawing/2014/main" id="{137DDBB6-4E95-40C1-B6CA-937BA0C617F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20963" y="4637088"/>
            <a:ext cx="252413" cy="252413"/>
          </a:xfrm>
          <a:custGeom>
            <a:avLst/>
            <a:gdLst>
              <a:gd name="T0" fmla="*/ 300 w 334"/>
              <a:gd name="T1" fmla="*/ 283 h 333"/>
              <a:gd name="T2" fmla="*/ 285 w 334"/>
              <a:gd name="T3" fmla="*/ 300 h 333"/>
              <a:gd name="T4" fmla="*/ 150 w 334"/>
              <a:gd name="T5" fmla="*/ 300 h 333"/>
              <a:gd name="T6" fmla="*/ 150 w 334"/>
              <a:gd name="T7" fmla="*/ 198 h 333"/>
              <a:gd name="T8" fmla="*/ 165 w 334"/>
              <a:gd name="T9" fmla="*/ 192 h 333"/>
              <a:gd name="T10" fmla="*/ 182 w 334"/>
              <a:gd name="T11" fmla="*/ 207 h 333"/>
              <a:gd name="T12" fmla="*/ 206 w 334"/>
              <a:gd name="T13" fmla="*/ 207 h 333"/>
              <a:gd name="T14" fmla="*/ 206 w 334"/>
              <a:gd name="T15" fmla="*/ 207 h 333"/>
              <a:gd name="T16" fmla="*/ 206 w 334"/>
              <a:gd name="T17" fmla="*/ 183 h 333"/>
              <a:gd name="T18" fmla="*/ 158 w 334"/>
              <a:gd name="T19" fmla="*/ 138 h 333"/>
              <a:gd name="T20" fmla="*/ 112 w 334"/>
              <a:gd name="T21" fmla="*/ 138 h 333"/>
              <a:gd name="T22" fmla="*/ 65 w 334"/>
              <a:gd name="T23" fmla="*/ 183 h 333"/>
              <a:gd name="T24" fmla="*/ 65 w 334"/>
              <a:gd name="T25" fmla="*/ 206 h 333"/>
              <a:gd name="T26" fmla="*/ 88 w 334"/>
              <a:gd name="T27" fmla="*/ 207 h 333"/>
              <a:gd name="T28" fmla="*/ 104 w 334"/>
              <a:gd name="T29" fmla="*/ 192 h 333"/>
              <a:gd name="T30" fmla="*/ 117 w 334"/>
              <a:gd name="T31" fmla="*/ 198 h 333"/>
              <a:gd name="T32" fmla="*/ 117 w 334"/>
              <a:gd name="T33" fmla="*/ 300 h 333"/>
              <a:gd name="T34" fmla="*/ 52 w 334"/>
              <a:gd name="T35" fmla="*/ 300 h 333"/>
              <a:gd name="T36" fmla="*/ 33 w 334"/>
              <a:gd name="T37" fmla="*/ 283 h 333"/>
              <a:gd name="T38" fmla="*/ 33 w 334"/>
              <a:gd name="T39" fmla="*/ 50 h 333"/>
              <a:gd name="T40" fmla="*/ 52 w 334"/>
              <a:gd name="T41" fmla="*/ 33 h 333"/>
              <a:gd name="T42" fmla="*/ 200 w 334"/>
              <a:gd name="T43" fmla="*/ 33 h 333"/>
              <a:gd name="T44" fmla="*/ 200 w 334"/>
              <a:gd name="T45" fmla="*/ 100 h 333"/>
              <a:gd name="T46" fmla="*/ 235 w 334"/>
              <a:gd name="T47" fmla="*/ 133 h 333"/>
              <a:gd name="T48" fmla="*/ 300 w 334"/>
              <a:gd name="T49" fmla="*/ 133 h 333"/>
              <a:gd name="T50" fmla="*/ 300 w 334"/>
              <a:gd name="T51" fmla="*/ 283 h 333"/>
              <a:gd name="T52" fmla="*/ 333 w 334"/>
              <a:gd name="T53" fmla="*/ 300 h 333"/>
              <a:gd name="T54" fmla="*/ 333 w 334"/>
              <a:gd name="T55" fmla="*/ 107 h 333"/>
              <a:gd name="T56" fmla="*/ 329 w 334"/>
              <a:gd name="T57" fmla="*/ 95 h 333"/>
              <a:gd name="T58" fmla="*/ 240 w 334"/>
              <a:gd name="T59" fmla="*/ 5 h 333"/>
              <a:gd name="T60" fmla="*/ 228 w 334"/>
              <a:gd name="T61" fmla="*/ 0 h 333"/>
              <a:gd name="T62" fmla="*/ 35 w 334"/>
              <a:gd name="T63" fmla="*/ 0 h 333"/>
              <a:gd name="T64" fmla="*/ 1 w 334"/>
              <a:gd name="T65" fmla="*/ 33 h 333"/>
              <a:gd name="T66" fmla="*/ 0 w 334"/>
              <a:gd name="T67" fmla="*/ 33 h 333"/>
              <a:gd name="T68" fmla="*/ 0 w 334"/>
              <a:gd name="T69" fmla="*/ 300 h 333"/>
              <a:gd name="T70" fmla="*/ 1 w 334"/>
              <a:gd name="T71" fmla="*/ 300 h 333"/>
              <a:gd name="T72" fmla="*/ 35 w 334"/>
              <a:gd name="T73" fmla="*/ 333 h 333"/>
              <a:gd name="T74" fmla="*/ 35 w 334"/>
              <a:gd name="T75" fmla="*/ 333 h 333"/>
              <a:gd name="T76" fmla="*/ 302 w 334"/>
              <a:gd name="T77" fmla="*/ 333 h 333"/>
              <a:gd name="T78" fmla="*/ 334 w 334"/>
              <a:gd name="T79" fmla="*/ 300 h 333"/>
              <a:gd name="T80" fmla="*/ 333 w 334"/>
              <a:gd name="T81" fmla="*/ 3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4" h="333">
                <a:moveTo>
                  <a:pt x="300" y="283"/>
                </a:moveTo>
                <a:cubicBezTo>
                  <a:pt x="300" y="293"/>
                  <a:pt x="295" y="300"/>
                  <a:pt x="285" y="300"/>
                </a:cubicBezTo>
                <a:lnTo>
                  <a:pt x="150" y="300"/>
                </a:lnTo>
                <a:lnTo>
                  <a:pt x="150" y="198"/>
                </a:lnTo>
                <a:cubicBezTo>
                  <a:pt x="150" y="190"/>
                  <a:pt x="160" y="187"/>
                  <a:pt x="165" y="192"/>
                </a:cubicBezTo>
                <a:lnTo>
                  <a:pt x="182" y="207"/>
                </a:lnTo>
                <a:cubicBezTo>
                  <a:pt x="189" y="214"/>
                  <a:pt x="200" y="213"/>
                  <a:pt x="206" y="207"/>
                </a:cubicBezTo>
                <a:lnTo>
                  <a:pt x="206" y="207"/>
                </a:lnTo>
                <a:cubicBezTo>
                  <a:pt x="212" y="200"/>
                  <a:pt x="212" y="189"/>
                  <a:pt x="206" y="183"/>
                </a:cubicBezTo>
                <a:lnTo>
                  <a:pt x="158" y="138"/>
                </a:lnTo>
                <a:cubicBezTo>
                  <a:pt x="145" y="126"/>
                  <a:pt x="125" y="126"/>
                  <a:pt x="112" y="138"/>
                </a:cubicBezTo>
                <a:lnTo>
                  <a:pt x="65" y="183"/>
                </a:lnTo>
                <a:cubicBezTo>
                  <a:pt x="59" y="190"/>
                  <a:pt x="58" y="200"/>
                  <a:pt x="65" y="206"/>
                </a:cubicBezTo>
                <a:cubicBezTo>
                  <a:pt x="71" y="213"/>
                  <a:pt x="81" y="214"/>
                  <a:pt x="88" y="207"/>
                </a:cubicBezTo>
                <a:lnTo>
                  <a:pt x="104" y="192"/>
                </a:lnTo>
                <a:cubicBezTo>
                  <a:pt x="109" y="187"/>
                  <a:pt x="117" y="190"/>
                  <a:pt x="117" y="198"/>
                </a:cubicBezTo>
                <a:lnTo>
                  <a:pt x="117" y="300"/>
                </a:lnTo>
                <a:lnTo>
                  <a:pt x="52" y="300"/>
                </a:lnTo>
                <a:cubicBezTo>
                  <a:pt x="43" y="300"/>
                  <a:pt x="33" y="293"/>
                  <a:pt x="33" y="283"/>
                </a:cubicBezTo>
                <a:lnTo>
                  <a:pt x="33" y="50"/>
                </a:lnTo>
                <a:cubicBezTo>
                  <a:pt x="33" y="41"/>
                  <a:pt x="43" y="33"/>
                  <a:pt x="52" y="33"/>
                </a:cubicBezTo>
                <a:lnTo>
                  <a:pt x="200" y="33"/>
                </a:lnTo>
                <a:lnTo>
                  <a:pt x="200" y="100"/>
                </a:lnTo>
                <a:cubicBezTo>
                  <a:pt x="200" y="118"/>
                  <a:pt x="217" y="133"/>
                  <a:pt x="235" y="133"/>
                </a:cubicBezTo>
                <a:lnTo>
                  <a:pt x="300" y="133"/>
                </a:lnTo>
                <a:lnTo>
                  <a:pt x="300" y="283"/>
                </a:lnTo>
                <a:close/>
                <a:moveTo>
                  <a:pt x="333" y="300"/>
                </a:moveTo>
                <a:lnTo>
                  <a:pt x="333" y="107"/>
                </a:lnTo>
                <a:cubicBezTo>
                  <a:pt x="333" y="102"/>
                  <a:pt x="333" y="98"/>
                  <a:pt x="329" y="95"/>
                </a:cubicBezTo>
                <a:lnTo>
                  <a:pt x="240" y="5"/>
                </a:lnTo>
                <a:cubicBezTo>
                  <a:pt x="237" y="2"/>
                  <a:pt x="233" y="0"/>
                  <a:pt x="228" y="0"/>
                </a:cubicBezTo>
                <a:lnTo>
                  <a:pt x="35" y="0"/>
                </a:lnTo>
                <a:cubicBezTo>
                  <a:pt x="17" y="0"/>
                  <a:pt x="1" y="17"/>
                  <a:pt x="1" y="33"/>
                </a:cubicBezTo>
                <a:lnTo>
                  <a:pt x="0" y="33"/>
                </a:lnTo>
                <a:lnTo>
                  <a:pt x="0" y="300"/>
                </a:lnTo>
                <a:lnTo>
                  <a:pt x="1" y="300"/>
                </a:lnTo>
                <a:cubicBezTo>
                  <a:pt x="1" y="317"/>
                  <a:pt x="16" y="333"/>
                  <a:pt x="35" y="333"/>
                </a:cubicBezTo>
                <a:lnTo>
                  <a:pt x="35" y="333"/>
                </a:lnTo>
                <a:lnTo>
                  <a:pt x="302" y="333"/>
                </a:lnTo>
                <a:cubicBezTo>
                  <a:pt x="320" y="333"/>
                  <a:pt x="334" y="318"/>
                  <a:pt x="334" y="300"/>
                </a:cubicBezTo>
                <a:lnTo>
                  <a:pt x="333" y="3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eeform 144">
            <a:extLst>
              <a:ext uri="{FF2B5EF4-FFF2-40B4-BE49-F238E27FC236}">
                <a16:creationId xmlns:a16="http://schemas.microsoft.com/office/drawing/2014/main" id="{0567CE48-4CFD-4E35-9FD3-F3725AA932F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054226" y="4637088"/>
            <a:ext cx="315913" cy="298450"/>
          </a:xfrm>
          <a:custGeom>
            <a:avLst/>
            <a:gdLst>
              <a:gd name="T0" fmla="*/ 104 w 419"/>
              <a:gd name="T1" fmla="*/ 287 h 394"/>
              <a:gd name="T2" fmla="*/ 99 w 419"/>
              <a:gd name="T3" fmla="*/ 287 h 394"/>
              <a:gd name="T4" fmla="*/ 58 w 419"/>
              <a:gd name="T5" fmla="*/ 355 h 394"/>
              <a:gd name="T6" fmla="*/ 144 w 419"/>
              <a:gd name="T7" fmla="*/ 356 h 394"/>
              <a:gd name="T8" fmla="*/ 104 w 419"/>
              <a:gd name="T9" fmla="*/ 287 h 394"/>
              <a:gd name="T10" fmla="*/ 103 w 419"/>
              <a:gd name="T11" fmla="*/ 233 h 394"/>
              <a:gd name="T12" fmla="*/ 103 w 419"/>
              <a:gd name="T13" fmla="*/ 233 h 394"/>
              <a:gd name="T14" fmla="*/ 103 w 419"/>
              <a:gd name="T15" fmla="*/ 233 h 394"/>
              <a:gd name="T16" fmla="*/ 415 w 419"/>
              <a:gd name="T17" fmla="*/ 96 h 394"/>
              <a:gd name="T18" fmla="*/ 327 w 419"/>
              <a:gd name="T19" fmla="*/ 6 h 394"/>
              <a:gd name="T20" fmla="*/ 315 w 419"/>
              <a:gd name="T21" fmla="*/ 0 h 394"/>
              <a:gd name="T22" fmla="*/ 122 w 419"/>
              <a:gd name="T23" fmla="*/ 0 h 394"/>
              <a:gd name="T24" fmla="*/ 121 w 419"/>
              <a:gd name="T25" fmla="*/ 0 h 394"/>
              <a:gd name="T26" fmla="*/ 85 w 419"/>
              <a:gd name="T27" fmla="*/ 34 h 394"/>
              <a:gd name="T28" fmla="*/ 85 w 419"/>
              <a:gd name="T29" fmla="*/ 35 h 394"/>
              <a:gd name="T30" fmla="*/ 85 w 419"/>
              <a:gd name="T31" fmla="*/ 218 h 394"/>
              <a:gd name="T32" fmla="*/ 103 w 419"/>
              <a:gd name="T33" fmla="*/ 233 h 394"/>
              <a:gd name="T34" fmla="*/ 119 w 419"/>
              <a:gd name="T35" fmla="*/ 218 h 394"/>
              <a:gd name="T36" fmla="*/ 119 w 419"/>
              <a:gd name="T37" fmla="*/ 52 h 394"/>
              <a:gd name="T38" fmla="*/ 138 w 419"/>
              <a:gd name="T39" fmla="*/ 33 h 394"/>
              <a:gd name="T40" fmla="*/ 285 w 419"/>
              <a:gd name="T41" fmla="*/ 33 h 394"/>
              <a:gd name="T42" fmla="*/ 285 w 419"/>
              <a:gd name="T43" fmla="*/ 102 h 394"/>
              <a:gd name="T44" fmla="*/ 321 w 419"/>
              <a:gd name="T45" fmla="*/ 133 h 394"/>
              <a:gd name="T46" fmla="*/ 385 w 419"/>
              <a:gd name="T47" fmla="*/ 133 h 394"/>
              <a:gd name="T48" fmla="*/ 385 w 419"/>
              <a:gd name="T49" fmla="*/ 285 h 394"/>
              <a:gd name="T50" fmla="*/ 372 w 419"/>
              <a:gd name="T51" fmla="*/ 300 h 394"/>
              <a:gd name="T52" fmla="*/ 222 w 419"/>
              <a:gd name="T53" fmla="*/ 300 h 394"/>
              <a:gd name="T54" fmla="*/ 202 w 419"/>
              <a:gd name="T55" fmla="*/ 317 h 394"/>
              <a:gd name="T56" fmla="*/ 222 w 419"/>
              <a:gd name="T57" fmla="*/ 333 h 394"/>
              <a:gd name="T58" fmla="*/ 388 w 419"/>
              <a:gd name="T59" fmla="*/ 333 h 394"/>
              <a:gd name="T60" fmla="*/ 389 w 419"/>
              <a:gd name="T61" fmla="*/ 333 h 394"/>
              <a:gd name="T62" fmla="*/ 419 w 419"/>
              <a:gd name="T63" fmla="*/ 302 h 394"/>
              <a:gd name="T64" fmla="*/ 419 w 419"/>
              <a:gd name="T65" fmla="*/ 301 h 394"/>
              <a:gd name="T66" fmla="*/ 419 w 419"/>
              <a:gd name="T67" fmla="*/ 108 h 394"/>
              <a:gd name="T68" fmla="*/ 415 w 419"/>
              <a:gd name="T69" fmla="*/ 96 h 394"/>
              <a:gd name="T70" fmla="*/ 202 w 419"/>
              <a:gd name="T71" fmla="*/ 317 h 394"/>
              <a:gd name="T72" fmla="*/ 202 w 419"/>
              <a:gd name="T73" fmla="*/ 317 h 394"/>
              <a:gd name="T74" fmla="*/ 202 w 419"/>
              <a:gd name="T75" fmla="*/ 318 h 394"/>
              <a:gd name="T76" fmla="*/ 202 w 419"/>
              <a:gd name="T77" fmla="*/ 317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19" h="394">
                <a:moveTo>
                  <a:pt x="104" y="287"/>
                </a:moveTo>
                <a:cubicBezTo>
                  <a:pt x="103" y="289"/>
                  <a:pt x="101" y="289"/>
                  <a:pt x="99" y="287"/>
                </a:cubicBezTo>
                <a:cubicBezTo>
                  <a:pt x="64" y="242"/>
                  <a:pt x="0" y="300"/>
                  <a:pt x="58" y="355"/>
                </a:cubicBezTo>
                <a:cubicBezTo>
                  <a:pt x="96" y="390"/>
                  <a:pt x="102" y="394"/>
                  <a:pt x="144" y="356"/>
                </a:cubicBezTo>
                <a:cubicBezTo>
                  <a:pt x="205" y="300"/>
                  <a:pt x="140" y="242"/>
                  <a:pt x="104" y="287"/>
                </a:cubicBezTo>
                <a:close/>
                <a:moveTo>
                  <a:pt x="103" y="233"/>
                </a:moveTo>
                <a:cubicBezTo>
                  <a:pt x="103" y="233"/>
                  <a:pt x="103" y="233"/>
                  <a:pt x="103" y="233"/>
                </a:cubicBezTo>
                <a:cubicBezTo>
                  <a:pt x="103" y="233"/>
                  <a:pt x="103" y="233"/>
                  <a:pt x="103" y="233"/>
                </a:cubicBezTo>
                <a:close/>
                <a:moveTo>
                  <a:pt x="415" y="96"/>
                </a:moveTo>
                <a:lnTo>
                  <a:pt x="327" y="6"/>
                </a:lnTo>
                <a:cubicBezTo>
                  <a:pt x="324" y="3"/>
                  <a:pt x="319" y="0"/>
                  <a:pt x="315" y="0"/>
                </a:cubicBezTo>
                <a:lnTo>
                  <a:pt x="122" y="0"/>
                </a:lnTo>
                <a:lnTo>
                  <a:pt x="121" y="0"/>
                </a:lnTo>
                <a:cubicBezTo>
                  <a:pt x="103" y="0"/>
                  <a:pt x="85" y="16"/>
                  <a:pt x="85" y="34"/>
                </a:cubicBezTo>
                <a:lnTo>
                  <a:pt x="85" y="35"/>
                </a:lnTo>
                <a:lnTo>
                  <a:pt x="85" y="218"/>
                </a:lnTo>
                <a:cubicBezTo>
                  <a:pt x="85" y="227"/>
                  <a:pt x="94" y="233"/>
                  <a:pt x="103" y="233"/>
                </a:cubicBezTo>
                <a:cubicBezTo>
                  <a:pt x="112" y="233"/>
                  <a:pt x="119" y="227"/>
                  <a:pt x="119" y="218"/>
                </a:cubicBezTo>
                <a:lnTo>
                  <a:pt x="119" y="52"/>
                </a:lnTo>
                <a:cubicBezTo>
                  <a:pt x="119" y="43"/>
                  <a:pt x="129" y="33"/>
                  <a:pt x="138" y="33"/>
                </a:cubicBezTo>
                <a:lnTo>
                  <a:pt x="285" y="33"/>
                </a:lnTo>
                <a:lnTo>
                  <a:pt x="285" y="102"/>
                </a:lnTo>
                <a:cubicBezTo>
                  <a:pt x="285" y="120"/>
                  <a:pt x="303" y="133"/>
                  <a:pt x="321" y="133"/>
                </a:cubicBezTo>
                <a:lnTo>
                  <a:pt x="385" y="133"/>
                </a:lnTo>
                <a:lnTo>
                  <a:pt x="385" y="285"/>
                </a:lnTo>
                <a:cubicBezTo>
                  <a:pt x="385" y="294"/>
                  <a:pt x="381" y="300"/>
                  <a:pt x="372" y="300"/>
                </a:cubicBezTo>
                <a:lnTo>
                  <a:pt x="222" y="300"/>
                </a:lnTo>
                <a:cubicBezTo>
                  <a:pt x="213" y="300"/>
                  <a:pt x="202" y="308"/>
                  <a:pt x="202" y="317"/>
                </a:cubicBezTo>
                <a:cubicBezTo>
                  <a:pt x="202" y="326"/>
                  <a:pt x="213" y="333"/>
                  <a:pt x="222" y="333"/>
                </a:cubicBezTo>
                <a:lnTo>
                  <a:pt x="388" y="333"/>
                </a:lnTo>
                <a:lnTo>
                  <a:pt x="389" y="333"/>
                </a:lnTo>
                <a:cubicBezTo>
                  <a:pt x="407" y="333"/>
                  <a:pt x="419" y="320"/>
                  <a:pt x="419" y="302"/>
                </a:cubicBezTo>
                <a:lnTo>
                  <a:pt x="419" y="301"/>
                </a:lnTo>
                <a:lnTo>
                  <a:pt x="419" y="108"/>
                </a:lnTo>
                <a:cubicBezTo>
                  <a:pt x="419" y="104"/>
                  <a:pt x="418" y="99"/>
                  <a:pt x="415" y="96"/>
                </a:cubicBezTo>
                <a:close/>
                <a:moveTo>
                  <a:pt x="202" y="317"/>
                </a:moveTo>
                <a:cubicBezTo>
                  <a:pt x="202" y="317"/>
                  <a:pt x="202" y="317"/>
                  <a:pt x="202" y="317"/>
                </a:cubicBezTo>
                <a:cubicBezTo>
                  <a:pt x="202" y="317"/>
                  <a:pt x="202" y="317"/>
                  <a:pt x="202" y="318"/>
                </a:cubicBezTo>
                <a:lnTo>
                  <a:pt x="202" y="317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eeform 145">
            <a:extLst>
              <a:ext uri="{FF2B5EF4-FFF2-40B4-BE49-F238E27FC236}">
                <a16:creationId xmlns:a16="http://schemas.microsoft.com/office/drawing/2014/main" id="{CB4E587E-3A41-48BD-AA36-F6C5F28469E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549401" y="4637088"/>
            <a:ext cx="317500" cy="300038"/>
          </a:xfrm>
          <a:custGeom>
            <a:avLst/>
            <a:gdLst>
              <a:gd name="T0" fmla="*/ 99 w 422"/>
              <a:gd name="T1" fmla="*/ 287 h 395"/>
              <a:gd name="T2" fmla="*/ 144 w 422"/>
              <a:gd name="T3" fmla="*/ 356 h 395"/>
              <a:gd name="T4" fmla="*/ 389 w 422"/>
              <a:gd name="T5" fmla="*/ 202 h 395"/>
              <a:gd name="T6" fmla="*/ 422 w 422"/>
              <a:gd name="T7" fmla="*/ 168 h 395"/>
              <a:gd name="T8" fmla="*/ 389 w 422"/>
              <a:gd name="T9" fmla="*/ 202 h 395"/>
              <a:gd name="T10" fmla="*/ 289 w 422"/>
              <a:gd name="T11" fmla="*/ 335 h 395"/>
              <a:gd name="T12" fmla="*/ 255 w 422"/>
              <a:gd name="T13" fmla="*/ 302 h 395"/>
              <a:gd name="T14" fmla="*/ 322 w 422"/>
              <a:gd name="T15" fmla="*/ 335 h 395"/>
              <a:gd name="T16" fmla="*/ 355 w 422"/>
              <a:gd name="T17" fmla="*/ 302 h 395"/>
              <a:gd name="T18" fmla="*/ 322 w 422"/>
              <a:gd name="T19" fmla="*/ 335 h 395"/>
              <a:gd name="T20" fmla="*/ 422 w 422"/>
              <a:gd name="T21" fmla="*/ 335 h 395"/>
              <a:gd name="T22" fmla="*/ 389 w 422"/>
              <a:gd name="T23" fmla="*/ 302 h 395"/>
              <a:gd name="T24" fmla="*/ 122 w 422"/>
              <a:gd name="T25" fmla="*/ 2 h 395"/>
              <a:gd name="T26" fmla="*/ 89 w 422"/>
              <a:gd name="T27" fmla="*/ 35 h 395"/>
              <a:gd name="T28" fmla="*/ 122 w 422"/>
              <a:gd name="T29" fmla="*/ 2 h 395"/>
              <a:gd name="T30" fmla="*/ 422 w 422"/>
              <a:gd name="T31" fmla="*/ 268 h 395"/>
              <a:gd name="T32" fmla="*/ 389 w 422"/>
              <a:gd name="T33" fmla="*/ 235 h 395"/>
              <a:gd name="T34" fmla="*/ 189 w 422"/>
              <a:gd name="T35" fmla="*/ 2 h 395"/>
              <a:gd name="T36" fmla="*/ 155 w 422"/>
              <a:gd name="T37" fmla="*/ 35 h 395"/>
              <a:gd name="T38" fmla="*/ 189 w 422"/>
              <a:gd name="T39" fmla="*/ 2 h 395"/>
              <a:gd name="T40" fmla="*/ 222 w 422"/>
              <a:gd name="T41" fmla="*/ 2 h 395"/>
              <a:gd name="T42" fmla="*/ 255 w 422"/>
              <a:gd name="T43" fmla="*/ 35 h 395"/>
              <a:gd name="T44" fmla="*/ 122 w 422"/>
              <a:gd name="T45" fmla="*/ 68 h 395"/>
              <a:gd name="T46" fmla="*/ 89 w 422"/>
              <a:gd name="T47" fmla="*/ 102 h 395"/>
              <a:gd name="T48" fmla="*/ 122 w 422"/>
              <a:gd name="T49" fmla="*/ 68 h 395"/>
              <a:gd name="T50" fmla="*/ 89 w 422"/>
              <a:gd name="T51" fmla="*/ 202 h 395"/>
              <a:gd name="T52" fmla="*/ 122 w 422"/>
              <a:gd name="T53" fmla="*/ 235 h 395"/>
              <a:gd name="T54" fmla="*/ 189 w 422"/>
              <a:gd name="T55" fmla="*/ 335 h 395"/>
              <a:gd name="T56" fmla="*/ 222 w 422"/>
              <a:gd name="T57" fmla="*/ 302 h 395"/>
              <a:gd name="T58" fmla="*/ 189 w 422"/>
              <a:gd name="T59" fmla="*/ 335 h 395"/>
              <a:gd name="T60" fmla="*/ 289 w 422"/>
              <a:gd name="T61" fmla="*/ 0 h 395"/>
              <a:gd name="T62" fmla="*/ 422 w 422"/>
              <a:gd name="T63" fmla="*/ 133 h 395"/>
              <a:gd name="T64" fmla="*/ 322 w 422"/>
              <a:gd name="T65" fmla="*/ 0 h 395"/>
              <a:gd name="T66" fmla="*/ 89 w 422"/>
              <a:gd name="T67" fmla="*/ 168 h 395"/>
              <a:gd name="T68" fmla="*/ 122 w 422"/>
              <a:gd name="T69" fmla="*/ 135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22" h="395">
                <a:moveTo>
                  <a:pt x="105" y="287"/>
                </a:moveTo>
                <a:cubicBezTo>
                  <a:pt x="103" y="289"/>
                  <a:pt x="101" y="289"/>
                  <a:pt x="99" y="287"/>
                </a:cubicBezTo>
                <a:cubicBezTo>
                  <a:pt x="63" y="242"/>
                  <a:pt x="0" y="300"/>
                  <a:pt x="59" y="355"/>
                </a:cubicBezTo>
                <a:cubicBezTo>
                  <a:pt x="102" y="395"/>
                  <a:pt x="109" y="388"/>
                  <a:pt x="144" y="356"/>
                </a:cubicBezTo>
                <a:cubicBezTo>
                  <a:pt x="205" y="300"/>
                  <a:pt x="140" y="242"/>
                  <a:pt x="105" y="287"/>
                </a:cubicBezTo>
                <a:close/>
                <a:moveTo>
                  <a:pt x="389" y="202"/>
                </a:moveTo>
                <a:lnTo>
                  <a:pt x="422" y="202"/>
                </a:lnTo>
                <a:lnTo>
                  <a:pt x="422" y="168"/>
                </a:lnTo>
                <a:lnTo>
                  <a:pt x="389" y="168"/>
                </a:lnTo>
                <a:lnTo>
                  <a:pt x="389" y="202"/>
                </a:lnTo>
                <a:close/>
                <a:moveTo>
                  <a:pt x="255" y="335"/>
                </a:moveTo>
                <a:lnTo>
                  <a:pt x="289" y="335"/>
                </a:lnTo>
                <a:lnTo>
                  <a:pt x="289" y="302"/>
                </a:lnTo>
                <a:lnTo>
                  <a:pt x="255" y="302"/>
                </a:lnTo>
                <a:lnTo>
                  <a:pt x="255" y="335"/>
                </a:lnTo>
                <a:close/>
                <a:moveTo>
                  <a:pt x="322" y="335"/>
                </a:moveTo>
                <a:lnTo>
                  <a:pt x="355" y="335"/>
                </a:lnTo>
                <a:lnTo>
                  <a:pt x="355" y="302"/>
                </a:lnTo>
                <a:lnTo>
                  <a:pt x="322" y="302"/>
                </a:lnTo>
                <a:lnTo>
                  <a:pt x="322" y="335"/>
                </a:lnTo>
                <a:close/>
                <a:moveTo>
                  <a:pt x="389" y="335"/>
                </a:moveTo>
                <a:lnTo>
                  <a:pt x="422" y="335"/>
                </a:lnTo>
                <a:lnTo>
                  <a:pt x="422" y="302"/>
                </a:lnTo>
                <a:lnTo>
                  <a:pt x="389" y="302"/>
                </a:lnTo>
                <a:lnTo>
                  <a:pt x="389" y="335"/>
                </a:lnTo>
                <a:close/>
                <a:moveTo>
                  <a:pt x="122" y="2"/>
                </a:moveTo>
                <a:lnTo>
                  <a:pt x="89" y="2"/>
                </a:lnTo>
                <a:lnTo>
                  <a:pt x="89" y="35"/>
                </a:lnTo>
                <a:lnTo>
                  <a:pt x="122" y="35"/>
                </a:lnTo>
                <a:lnTo>
                  <a:pt x="122" y="2"/>
                </a:lnTo>
                <a:close/>
                <a:moveTo>
                  <a:pt x="389" y="268"/>
                </a:moveTo>
                <a:lnTo>
                  <a:pt x="422" y="268"/>
                </a:lnTo>
                <a:lnTo>
                  <a:pt x="422" y="235"/>
                </a:lnTo>
                <a:lnTo>
                  <a:pt x="389" y="235"/>
                </a:lnTo>
                <a:lnTo>
                  <a:pt x="389" y="268"/>
                </a:lnTo>
                <a:close/>
                <a:moveTo>
                  <a:pt x="189" y="2"/>
                </a:moveTo>
                <a:lnTo>
                  <a:pt x="155" y="2"/>
                </a:lnTo>
                <a:lnTo>
                  <a:pt x="155" y="35"/>
                </a:lnTo>
                <a:lnTo>
                  <a:pt x="189" y="35"/>
                </a:lnTo>
                <a:lnTo>
                  <a:pt x="189" y="2"/>
                </a:lnTo>
                <a:close/>
                <a:moveTo>
                  <a:pt x="255" y="2"/>
                </a:moveTo>
                <a:lnTo>
                  <a:pt x="222" y="2"/>
                </a:lnTo>
                <a:lnTo>
                  <a:pt x="222" y="35"/>
                </a:lnTo>
                <a:lnTo>
                  <a:pt x="255" y="35"/>
                </a:lnTo>
                <a:lnTo>
                  <a:pt x="255" y="2"/>
                </a:lnTo>
                <a:close/>
                <a:moveTo>
                  <a:pt x="122" y="68"/>
                </a:moveTo>
                <a:lnTo>
                  <a:pt x="89" y="68"/>
                </a:lnTo>
                <a:lnTo>
                  <a:pt x="89" y="102"/>
                </a:lnTo>
                <a:lnTo>
                  <a:pt x="122" y="102"/>
                </a:lnTo>
                <a:lnTo>
                  <a:pt x="122" y="68"/>
                </a:lnTo>
                <a:close/>
                <a:moveTo>
                  <a:pt x="122" y="202"/>
                </a:moveTo>
                <a:lnTo>
                  <a:pt x="89" y="202"/>
                </a:lnTo>
                <a:lnTo>
                  <a:pt x="89" y="235"/>
                </a:lnTo>
                <a:lnTo>
                  <a:pt x="122" y="235"/>
                </a:lnTo>
                <a:lnTo>
                  <a:pt x="122" y="202"/>
                </a:lnTo>
                <a:close/>
                <a:moveTo>
                  <a:pt x="189" y="335"/>
                </a:moveTo>
                <a:lnTo>
                  <a:pt x="222" y="335"/>
                </a:lnTo>
                <a:lnTo>
                  <a:pt x="222" y="302"/>
                </a:lnTo>
                <a:lnTo>
                  <a:pt x="189" y="302"/>
                </a:lnTo>
                <a:lnTo>
                  <a:pt x="189" y="335"/>
                </a:lnTo>
                <a:close/>
                <a:moveTo>
                  <a:pt x="322" y="0"/>
                </a:moveTo>
                <a:lnTo>
                  <a:pt x="289" y="0"/>
                </a:lnTo>
                <a:lnTo>
                  <a:pt x="289" y="133"/>
                </a:lnTo>
                <a:lnTo>
                  <a:pt x="422" y="133"/>
                </a:lnTo>
                <a:lnTo>
                  <a:pt x="422" y="102"/>
                </a:lnTo>
                <a:lnTo>
                  <a:pt x="322" y="0"/>
                </a:lnTo>
                <a:close/>
                <a:moveTo>
                  <a:pt x="122" y="168"/>
                </a:moveTo>
                <a:lnTo>
                  <a:pt x="89" y="168"/>
                </a:lnTo>
                <a:lnTo>
                  <a:pt x="89" y="135"/>
                </a:lnTo>
                <a:lnTo>
                  <a:pt x="122" y="135"/>
                </a:lnTo>
                <a:lnTo>
                  <a:pt x="122" y="168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reeform 146">
            <a:extLst>
              <a:ext uri="{FF2B5EF4-FFF2-40B4-BE49-F238E27FC236}">
                <a16:creationId xmlns:a16="http://schemas.microsoft.com/office/drawing/2014/main" id="{719665FF-2F83-4B1D-9849-F38CA91FAA4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46163" y="4635501"/>
            <a:ext cx="319088" cy="300038"/>
          </a:xfrm>
          <a:custGeom>
            <a:avLst/>
            <a:gdLst>
              <a:gd name="T0" fmla="*/ 99 w 422"/>
              <a:gd name="T1" fmla="*/ 288 h 395"/>
              <a:gd name="T2" fmla="*/ 143 w 422"/>
              <a:gd name="T3" fmla="*/ 357 h 395"/>
              <a:gd name="T4" fmla="*/ 405 w 422"/>
              <a:gd name="T5" fmla="*/ 169 h 395"/>
              <a:gd name="T6" fmla="*/ 405 w 422"/>
              <a:gd name="T7" fmla="*/ 203 h 395"/>
              <a:gd name="T8" fmla="*/ 405 w 422"/>
              <a:gd name="T9" fmla="*/ 169 h 395"/>
              <a:gd name="T10" fmla="*/ 255 w 422"/>
              <a:gd name="T11" fmla="*/ 319 h 395"/>
              <a:gd name="T12" fmla="*/ 288 w 422"/>
              <a:gd name="T13" fmla="*/ 319 h 395"/>
              <a:gd name="T14" fmla="*/ 338 w 422"/>
              <a:gd name="T15" fmla="*/ 303 h 395"/>
              <a:gd name="T16" fmla="*/ 338 w 422"/>
              <a:gd name="T17" fmla="*/ 336 h 395"/>
              <a:gd name="T18" fmla="*/ 338 w 422"/>
              <a:gd name="T19" fmla="*/ 303 h 395"/>
              <a:gd name="T20" fmla="*/ 388 w 422"/>
              <a:gd name="T21" fmla="*/ 319 h 395"/>
              <a:gd name="T22" fmla="*/ 421 w 422"/>
              <a:gd name="T23" fmla="*/ 319 h 395"/>
              <a:gd name="T24" fmla="*/ 105 w 422"/>
              <a:gd name="T25" fmla="*/ 36 h 395"/>
              <a:gd name="T26" fmla="*/ 105 w 422"/>
              <a:gd name="T27" fmla="*/ 3 h 395"/>
              <a:gd name="T28" fmla="*/ 105 w 422"/>
              <a:gd name="T29" fmla="*/ 36 h 395"/>
              <a:gd name="T30" fmla="*/ 388 w 422"/>
              <a:gd name="T31" fmla="*/ 253 h 395"/>
              <a:gd name="T32" fmla="*/ 421 w 422"/>
              <a:gd name="T33" fmla="*/ 253 h 395"/>
              <a:gd name="T34" fmla="*/ 171 w 422"/>
              <a:gd name="T35" fmla="*/ 3 h 395"/>
              <a:gd name="T36" fmla="*/ 171 w 422"/>
              <a:gd name="T37" fmla="*/ 36 h 395"/>
              <a:gd name="T38" fmla="*/ 171 w 422"/>
              <a:gd name="T39" fmla="*/ 3 h 395"/>
              <a:gd name="T40" fmla="*/ 221 w 422"/>
              <a:gd name="T41" fmla="*/ 19 h 395"/>
              <a:gd name="T42" fmla="*/ 255 w 422"/>
              <a:gd name="T43" fmla="*/ 19 h 395"/>
              <a:gd name="T44" fmla="*/ 105 w 422"/>
              <a:gd name="T45" fmla="*/ 103 h 395"/>
              <a:gd name="T46" fmla="*/ 105 w 422"/>
              <a:gd name="T47" fmla="*/ 69 h 395"/>
              <a:gd name="T48" fmla="*/ 105 w 422"/>
              <a:gd name="T49" fmla="*/ 103 h 395"/>
              <a:gd name="T50" fmla="*/ 121 w 422"/>
              <a:gd name="T51" fmla="*/ 219 h 395"/>
              <a:gd name="T52" fmla="*/ 88 w 422"/>
              <a:gd name="T53" fmla="*/ 219 h 395"/>
              <a:gd name="T54" fmla="*/ 205 w 422"/>
              <a:gd name="T55" fmla="*/ 303 h 395"/>
              <a:gd name="T56" fmla="*/ 205 w 422"/>
              <a:gd name="T57" fmla="*/ 336 h 395"/>
              <a:gd name="T58" fmla="*/ 205 w 422"/>
              <a:gd name="T59" fmla="*/ 303 h 395"/>
              <a:gd name="T60" fmla="*/ 326 w 422"/>
              <a:gd name="T61" fmla="*/ 7 h 395"/>
              <a:gd name="T62" fmla="*/ 288 w 422"/>
              <a:gd name="T63" fmla="*/ 19 h 395"/>
              <a:gd name="T64" fmla="*/ 321 w 422"/>
              <a:gd name="T65" fmla="*/ 134 h 395"/>
              <a:gd name="T66" fmla="*/ 421 w 422"/>
              <a:gd name="T67" fmla="*/ 119 h 395"/>
              <a:gd name="T68" fmla="*/ 88 w 422"/>
              <a:gd name="T69" fmla="*/ 153 h 395"/>
              <a:gd name="T70" fmla="*/ 121 w 422"/>
              <a:gd name="T71" fmla="*/ 153 h 395"/>
              <a:gd name="T72" fmla="*/ 88 w 422"/>
              <a:gd name="T73" fmla="*/ 153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2" h="395">
                <a:moveTo>
                  <a:pt x="104" y="288"/>
                </a:moveTo>
                <a:cubicBezTo>
                  <a:pt x="103" y="290"/>
                  <a:pt x="100" y="290"/>
                  <a:pt x="99" y="288"/>
                </a:cubicBezTo>
                <a:cubicBezTo>
                  <a:pt x="63" y="243"/>
                  <a:pt x="0" y="301"/>
                  <a:pt x="58" y="356"/>
                </a:cubicBezTo>
                <a:cubicBezTo>
                  <a:pt x="95" y="391"/>
                  <a:pt x="101" y="395"/>
                  <a:pt x="143" y="357"/>
                </a:cubicBezTo>
                <a:cubicBezTo>
                  <a:pt x="204" y="301"/>
                  <a:pt x="139" y="243"/>
                  <a:pt x="104" y="288"/>
                </a:cubicBezTo>
                <a:close/>
                <a:moveTo>
                  <a:pt x="405" y="169"/>
                </a:moveTo>
                <a:cubicBezTo>
                  <a:pt x="395" y="169"/>
                  <a:pt x="388" y="177"/>
                  <a:pt x="388" y="186"/>
                </a:cubicBezTo>
                <a:cubicBezTo>
                  <a:pt x="388" y="195"/>
                  <a:pt x="395" y="203"/>
                  <a:pt x="405" y="203"/>
                </a:cubicBezTo>
                <a:cubicBezTo>
                  <a:pt x="414" y="203"/>
                  <a:pt x="421" y="195"/>
                  <a:pt x="421" y="186"/>
                </a:cubicBezTo>
                <a:cubicBezTo>
                  <a:pt x="421" y="177"/>
                  <a:pt x="414" y="169"/>
                  <a:pt x="405" y="169"/>
                </a:cubicBezTo>
                <a:close/>
                <a:moveTo>
                  <a:pt x="271" y="303"/>
                </a:moveTo>
                <a:cubicBezTo>
                  <a:pt x="262" y="303"/>
                  <a:pt x="255" y="310"/>
                  <a:pt x="255" y="319"/>
                </a:cubicBezTo>
                <a:cubicBezTo>
                  <a:pt x="255" y="329"/>
                  <a:pt x="262" y="336"/>
                  <a:pt x="271" y="336"/>
                </a:cubicBezTo>
                <a:cubicBezTo>
                  <a:pt x="280" y="336"/>
                  <a:pt x="288" y="329"/>
                  <a:pt x="288" y="319"/>
                </a:cubicBezTo>
                <a:cubicBezTo>
                  <a:pt x="288" y="310"/>
                  <a:pt x="280" y="303"/>
                  <a:pt x="271" y="303"/>
                </a:cubicBezTo>
                <a:close/>
                <a:moveTo>
                  <a:pt x="338" y="303"/>
                </a:moveTo>
                <a:cubicBezTo>
                  <a:pt x="329" y="303"/>
                  <a:pt x="321" y="310"/>
                  <a:pt x="321" y="319"/>
                </a:cubicBezTo>
                <a:cubicBezTo>
                  <a:pt x="321" y="329"/>
                  <a:pt x="329" y="336"/>
                  <a:pt x="338" y="336"/>
                </a:cubicBezTo>
                <a:cubicBezTo>
                  <a:pt x="347" y="336"/>
                  <a:pt x="355" y="329"/>
                  <a:pt x="355" y="319"/>
                </a:cubicBezTo>
                <a:cubicBezTo>
                  <a:pt x="355" y="310"/>
                  <a:pt x="347" y="303"/>
                  <a:pt x="338" y="303"/>
                </a:cubicBezTo>
                <a:close/>
                <a:moveTo>
                  <a:pt x="405" y="303"/>
                </a:moveTo>
                <a:cubicBezTo>
                  <a:pt x="395" y="303"/>
                  <a:pt x="388" y="310"/>
                  <a:pt x="388" y="319"/>
                </a:cubicBezTo>
                <a:cubicBezTo>
                  <a:pt x="388" y="329"/>
                  <a:pt x="395" y="336"/>
                  <a:pt x="405" y="336"/>
                </a:cubicBezTo>
                <a:cubicBezTo>
                  <a:pt x="414" y="336"/>
                  <a:pt x="421" y="329"/>
                  <a:pt x="421" y="319"/>
                </a:cubicBezTo>
                <a:cubicBezTo>
                  <a:pt x="421" y="310"/>
                  <a:pt x="414" y="303"/>
                  <a:pt x="405" y="303"/>
                </a:cubicBezTo>
                <a:close/>
                <a:moveTo>
                  <a:pt x="105" y="36"/>
                </a:moveTo>
                <a:cubicBezTo>
                  <a:pt x="114" y="36"/>
                  <a:pt x="121" y="29"/>
                  <a:pt x="121" y="19"/>
                </a:cubicBezTo>
                <a:cubicBezTo>
                  <a:pt x="121" y="10"/>
                  <a:pt x="114" y="3"/>
                  <a:pt x="105" y="3"/>
                </a:cubicBezTo>
                <a:cubicBezTo>
                  <a:pt x="95" y="3"/>
                  <a:pt x="88" y="10"/>
                  <a:pt x="88" y="19"/>
                </a:cubicBezTo>
                <a:cubicBezTo>
                  <a:pt x="88" y="29"/>
                  <a:pt x="95" y="36"/>
                  <a:pt x="105" y="36"/>
                </a:cubicBezTo>
                <a:close/>
                <a:moveTo>
                  <a:pt x="405" y="236"/>
                </a:moveTo>
                <a:cubicBezTo>
                  <a:pt x="395" y="236"/>
                  <a:pt x="388" y="244"/>
                  <a:pt x="388" y="253"/>
                </a:cubicBezTo>
                <a:cubicBezTo>
                  <a:pt x="388" y="262"/>
                  <a:pt x="395" y="269"/>
                  <a:pt x="405" y="269"/>
                </a:cubicBezTo>
                <a:cubicBezTo>
                  <a:pt x="414" y="269"/>
                  <a:pt x="421" y="262"/>
                  <a:pt x="421" y="253"/>
                </a:cubicBezTo>
                <a:cubicBezTo>
                  <a:pt x="421" y="244"/>
                  <a:pt x="414" y="236"/>
                  <a:pt x="405" y="236"/>
                </a:cubicBezTo>
                <a:close/>
                <a:moveTo>
                  <a:pt x="171" y="3"/>
                </a:moveTo>
                <a:cubicBezTo>
                  <a:pt x="162" y="3"/>
                  <a:pt x="155" y="10"/>
                  <a:pt x="155" y="19"/>
                </a:cubicBezTo>
                <a:cubicBezTo>
                  <a:pt x="155" y="29"/>
                  <a:pt x="162" y="36"/>
                  <a:pt x="171" y="36"/>
                </a:cubicBezTo>
                <a:cubicBezTo>
                  <a:pt x="180" y="36"/>
                  <a:pt x="188" y="29"/>
                  <a:pt x="188" y="19"/>
                </a:cubicBezTo>
                <a:cubicBezTo>
                  <a:pt x="188" y="10"/>
                  <a:pt x="180" y="3"/>
                  <a:pt x="171" y="3"/>
                </a:cubicBezTo>
                <a:close/>
                <a:moveTo>
                  <a:pt x="238" y="3"/>
                </a:moveTo>
                <a:cubicBezTo>
                  <a:pt x="229" y="3"/>
                  <a:pt x="221" y="10"/>
                  <a:pt x="221" y="19"/>
                </a:cubicBezTo>
                <a:cubicBezTo>
                  <a:pt x="221" y="29"/>
                  <a:pt x="229" y="36"/>
                  <a:pt x="238" y="36"/>
                </a:cubicBezTo>
                <a:cubicBezTo>
                  <a:pt x="247" y="36"/>
                  <a:pt x="255" y="29"/>
                  <a:pt x="255" y="19"/>
                </a:cubicBezTo>
                <a:cubicBezTo>
                  <a:pt x="255" y="10"/>
                  <a:pt x="247" y="3"/>
                  <a:pt x="238" y="3"/>
                </a:cubicBezTo>
                <a:close/>
                <a:moveTo>
                  <a:pt x="105" y="103"/>
                </a:moveTo>
                <a:cubicBezTo>
                  <a:pt x="114" y="103"/>
                  <a:pt x="121" y="95"/>
                  <a:pt x="121" y="86"/>
                </a:cubicBezTo>
                <a:cubicBezTo>
                  <a:pt x="121" y="77"/>
                  <a:pt x="114" y="69"/>
                  <a:pt x="105" y="69"/>
                </a:cubicBezTo>
                <a:cubicBezTo>
                  <a:pt x="95" y="69"/>
                  <a:pt x="88" y="77"/>
                  <a:pt x="88" y="86"/>
                </a:cubicBezTo>
                <a:cubicBezTo>
                  <a:pt x="88" y="95"/>
                  <a:pt x="95" y="103"/>
                  <a:pt x="105" y="103"/>
                </a:cubicBezTo>
                <a:close/>
                <a:moveTo>
                  <a:pt x="105" y="236"/>
                </a:moveTo>
                <a:cubicBezTo>
                  <a:pt x="114" y="236"/>
                  <a:pt x="121" y="229"/>
                  <a:pt x="121" y="219"/>
                </a:cubicBezTo>
                <a:cubicBezTo>
                  <a:pt x="121" y="210"/>
                  <a:pt x="114" y="203"/>
                  <a:pt x="105" y="203"/>
                </a:cubicBezTo>
                <a:cubicBezTo>
                  <a:pt x="95" y="203"/>
                  <a:pt x="88" y="210"/>
                  <a:pt x="88" y="219"/>
                </a:cubicBezTo>
                <a:cubicBezTo>
                  <a:pt x="88" y="229"/>
                  <a:pt x="95" y="236"/>
                  <a:pt x="105" y="236"/>
                </a:cubicBezTo>
                <a:close/>
                <a:moveTo>
                  <a:pt x="205" y="303"/>
                </a:moveTo>
                <a:cubicBezTo>
                  <a:pt x="195" y="303"/>
                  <a:pt x="188" y="310"/>
                  <a:pt x="188" y="319"/>
                </a:cubicBezTo>
                <a:cubicBezTo>
                  <a:pt x="188" y="329"/>
                  <a:pt x="195" y="336"/>
                  <a:pt x="205" y="336"/>
                </a:cubicBezTo>
                <a:cubicBezTo>
                  <a:pt x="214" y="336"/>
                  <a:pt x="221" y="329"/>
                  <a:pt x="221" y="319"/>
                </a:cubicBezTo>
                <a:cubicBezTo>
                  <a:pt x="221" y="310"/>
                  <a:pt x="214" y="303"/>
                  <a:pt x="205" y="303"/>
                </a:cubicBezTo>
                <a:close/>
                <a:moveTo>
                  <a:pt x="416" y="98"/>
                </a:moveTo>
                <a:lnTo>
                  <a:pt x="326" y="7"/>
                </a:lnTo>
                <a:cubicBezTo>
                  <a:pt x="319" y="0"/>
                  <a:pt x="314" y="1"/>
                  <a:pt x="305" y="1"/>
                </a:cubicBezTo>
                <a:cubicBezTo>
                  <a:pt x="295" y="1"/>
                  <a:pt x="288" y="10"/>
                  <a:pt x="288" y="19"/>
                </a:cubicBezTo>
                <a:lnTo>
                  <a:pt x="288" y="103"/>
                </a:lnTo>
                <a:cubicBezTo>
                  <a:pt x="288" y="121"/>
                  <a:pt x="303" y="134"/>
                  <a:pt x="321" y="134"/>
                </a:cubicBezTo>
                <a:lnTo>
                  <a:pt x="405" y="134"/>
                </a:lnTo>
                <a:cubicBezTo>
                  <a:pt x="414" y="134"/>
                  <a:pt x="421" y="129"/>
                  <a:pt x="421" y="119"/>
                </a:cubicBezTo>
                <a:cubicBezTo>
                  <a:pt x="421" y="111"/>
                  <a:pt x="422" y="104"/>
                  <a:pt x="416" y="98"/>
                </a:cubicBezTo>
                <a:close/>
                <a:moveTo>
                  <a:pt x="88" y="153"/>
                </a:moveTo>
                <a:cubicBezTo>
                  <a:pt x="88" y="144"/>
                  <a:pt x="95" y="136"/>
                  <a:pt x="105" y="136"/>
                </a:cubicBezTo>
                <a:cubicBezTo>
                  <a:pt x="114" y="136"/>
                  <a:pt x="121" y="144"/>
                  <a:pt x="121" y="153"/>
                </a:cubicBezTo>
                <a:cubicBezTo>
                  <a:pt x="121" y="162"/>
                  <a:pt x="114" y="169"/>
                  <a:pt x="105" y="169"/>
                </a:cubicBezTo>
                <a:cubicBezTo>
                  <a:pt x="95" y="169"/>
                  <a:pt x="88" y="162"/>
                  <a:pt x="88" y="153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eeform 147">
            <a:extLst>
              <a:ext uri="{FF2B5EF4-FFF2-40B4-BE49-F238E27FC236}">
                <a16:creationId xmlns:a16="http://schemas.microsoft.com/office/drawing/2014/main" id="{E229B107-0F07-4AD0-BC83-22EF1161C78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38801" y="4129088"/>
            <a:ext cx="250825" cy="254000"/>
          </a:xfrm>
          <a:custGeom>
            <a:avLst/>
            <a:gdLst>
              <a:gd name="T0" fmla="*/ 233 w 333"/>
              <a:gd name="T1" fmla="*/ 0 h 334"/>
              <a:gd name="T2" fmla="*/ 0 w 333"/>
              <a:gd name="T3" fmla="*/ 0 h 334"/>
              <a:gd name="T4" fmla="*/ 0 w 333"/>
              <a:gd name="T5" fmla="*/ 167 h 334"/>
              <a:gd name="T6" fmla="*/ 33 w 333"/>
              <a:gd name="T7" fmla="*/ 167 h 334"/>
              <a:gd name="T8" fmla="*/ 33 w 333"/>
              <a:gd name="T9" fmla="*/ 34 h 334"/>
              <a:gd name="T10" fmla="*/ 200 w 333"/>
              <a:gd name="T11" fmla="*/ 34 h 334"/>
              <a:gd name="T12" fmla="*/ 200 w 333"/>
              <a:gd name="T13" fmla="*/ 134 h 334"/>
              <a:gd name="T14" fmla="*/ 300 w 333"/>
              <a:gd name="T15" fmla="*/ 134 h 334"/>
              <a:gd name="T16" fmla="*/ 300 w 333"/>
              <a:gd name="T17" fmla="*/ 167 h 334"/>
              <a:gd name="T18" fmla="*/ 333 w 333"/>
              <a:gd name="T19" fmla="*/ 167 h 334"/>
              <a:gd name="T20" fmla="*/ 333 w 333"/>
              <a:gd name="T21" fmla="*/ 108 h 334"/>
              <a:gd name="T22" fmla="*/ 233 w 333"/>
              <a:gd name="T23" fmla="*/ 0 h 334"/>
              <a:gd name="T24" fmla="*/ 300 w 333"/>
              <a:gd name="T25" fmla="*/ 252 h 334"/>
              <a:gd name="T26" fmla="*/ 283 w 333"/>
              <a:gd name="T27" fmla="*/ 235 h 334"/>
              <a:gd name="T28" fmla="*/ 267 w 333"/>
              <a:gd name="T29" fmla="*/ 235 h 334"/>
              <a:gd name="T30" fmla="*/ 267 w 333"/>
              <a:gd name="T31" fmla="*/ 269 h 334"/>
              <a:gd name="T32" fmla="*/ 283 w 333"/>
              <a:gd name="T33" fmla="*/ 269 h 334"/>
              <a:gd name="T34" fmla="*/ 300 w 333"/>
              <a:gd name="T35" fmla="*/ 252 h 334"/>
              <a:gd name="T36" fmla="*/ 333 w 333"/>
              <a:gd name="T37" fmla="*/ 250 h 334"/>
              <a:gd name="T38" fmla="*/ 283 w 333"/>
              <a:gd name="T39" fmla="*/ 300 h 334"/>
              <a:gd name="T40" fmla="*/ 267 w 333"/>
              <a:gd name="T41" fmla="*/ 300 h 334"/>
              <a:gd name="T42" fmla="*/ 267 w 333"/>
              <a:gd name="T43" fmla="*/ 334 h 334"/>
              <a:gd name="T44" fmla="*/ 233 w 333"/>
              <a:gd name="T45" fmla="*/ 334 h 334"/>
              <a:gd name="T46" fmla="*/ 233 w 333"/>
              <a:gd name="T47" fmla="*/ 200 h 334"/>
              <a:gd name="T48" fmla="*/ 283 w 333"/>
              <a:gd name="T49" fmla="*/ 200 h 334"/>
              <a:gd name="T50" fmla="*/ 333 w 333"/>
              <a:gd name="T51" fmla="*/ 250 h 334"/>
              <a:gd name="T52" fmla="*/ 183 w 333"/>
              <a:gd name="T53" fmla="*/ 252 h 334"/>
              <a:gd name="T54" fmla="*/ 167 w 333"/>
              <a:gd name="T55" fmla="*/ 235 h 334"/>
              <a:gd name="T56" fmla="*/ 150 w 333"/>
              <a:gd name="T57" fmla="*/ 235 h 334"/>
              <a:gd name="T58" fmla="*/ 150 w 333"/>
              <a:gd name="T59" fmla="*/ 269 h 334"/>
              <a:gd name="T60" fmla="*/ 167 w 333"/>
              <a:gd name="T61" fmla="*/ 269 h 334"/>
              <a:gd name="T62" fmla="*/ 183 w 333"/>
              <a:gd name="T63" fmla="*/ 252 h 334"/>
              <a:gd name="T64" fmla="*/ 217 w 333"/>
              <a:gd name="T65" fmla="*/ 250 h 334"/>
              <a:gd name="T66" fmla="*/ 167 w 333"/>
              <a:gd name="T67" fmla="*/ 300 h 334"/>
              <a:gd name="T68" fmla="*/ 150 w 333"/>
              <a:gd name="T69" fmla="*/ 300 h 334"/>
              <a:gd name="T70" fmla="*/ 150 w 333"/>
              <a:gd name="T71" fmla="*/ 334 h 334"/>
              <a:gd name="T72" fmla="*/ 117 w 333"/>
              <a:gd name="T73" fmla="*/ 334 h 334"/>
              <a:gd name="T74" fmla="*/ 117 w 333"/>
              <a:gd name="T75" fmla="*/ 200 h 334"/>
              <a:gd name="T76" fmla="*/ 167 w 333"/>
              <a:gd name="T77" fmla="*/ 200 h 334"/>
              <a:gd name="T78" fmla="*/ 217 w 333"/>
              <a:gd name="T79" fmla="*/ 250 h 334"/>
              <a:gd name="T80" fmla="*/ 67 w 333"/>
              <a:gd name="T81" fmla="*/ 200 h 334"/>
              <a:gd name="T82" fmla="*/ 100 w 333"/>
              <a:gd name="T83" fmla="*/ 200 h 334"/>
              <a:gd name="T84" fmla="*/ 100 w 333"/>
              <a:gd name="T85" fmla="*/ 234 h 334"/>
              <a:gd name="T86" fmla="*/ 67 w 333"/>
              <a:gd name="T87" fmla="*/ 234 h 334"/>
              <a:gd name="T88" fmla="*/ 33 w 333"/>
              <a:gd name="T89" fmla="*/ 267 h 334"/>
              <a:gd name="T90" fmla="*/ 67 w 333"/>
              <a:gd name="T91" fmla="*/ 300 h 334"/>
              <a:gd name="T92" fmla="*/ 100 w 333"/>
              <a:gd name="T93" fmla="*/ 300 h 334"/>
              <a:gd name="T94" fmla="*/ 100 w 333"/>
              <a:gd name="T95" fmla="*/ 334 h 334"/>
              <a:gd name="T96" fmla="*/ 67 w 333"/>
              <a:gd name="T97" fmla="*/ 334 h 334"/>
              <a:gd name="T98" fmla="*/ 0 w 333"/>
              <a:gd name="T99" fmla="*/ 267 h 334"/>
              <a:gd name="T100" fmla="*/ 67 w 333"/>
              <a:gd name="T101" fmla="*/ 2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33" h="334">
                <a:moveTo>
                  <a:pt x="233" y="0"/>
                </a:moveTo>
                <a:lnTo>
                  <a:pt x="0" y="0"/>
                </a:lnTo>
                <a:lnTo>
                  <a:pt x="0" y="167"/>
                </a:lnTo>
                <a:lnTo>
                  <a:pt x="33" y="167"/>
                </a:lnTo>
                <a:lnTo>
                  <a:pt x="33" y="34"/>
                </a:lnTo>
                <a:lnTo>
                  <a:pt x="200" y="34"/>
                </a:lnTo>
                <a:lnTo>
                  <a:pt x="200" y="134"/>
                </a:lnTo>
                <a:lnTo>
                  <a:pt x="300" y="134"/>
                </a:lnTo>
                <a:lnTo>
                  <a:pt x="300" y="167"/>
                </a:lnTo>
                <a:lnTo>
                  <a:pt x="333" y="167"/>
                </a:lnTo>
                <a:lnTo>
                  <a:pt x="333" y="108"/>
                </a:lnTo>
                <a:lnTo>
                  <a:pt x="233" y="0"/>
                </a:lnTo>
                <a:close/>
                <a:moveTo>
                  <a:pt x="300" y="252"/>
                </a:moveTo>
                <a:cubicBezTo>
                  <a:pt x="300" y="243"/>
                  <a:pt x="292" y="235"/>
                  <a:pt x="283" y="235"/>
                </a:cubicBezTo>
                <a:lnTo>
                  <a:pt x="267" y="235"/>
                </a:lnTo>
                <a:lnTo>
                  <a:pt x="267" y="269"/>
                </a:lnTo>
                <a:lnTo>
                  <a:pt x="283" y="269"/>
                </a:lnTo>
                <a:cubicBezTo>
                  <a:pt x="292" y="269"/>
                  <a:pt x="300" y="261"/>
                  <a:pt x="300" y="252"/>
                </a:cubicBezTo>
                <a:close/>
                <a:moveTo>
                  <a:pt x="333" y="250"/>
                </a:moveTo>
                <a:cubicBezTo>
                  <a:pt x="333" y="278"/>
                  <a:pt x="311" y="300"/>
                  <a:pt x="283" y="300"/>
                </a:cubicBezTo>
                <a:lnTo>
                  <a:pt x="267" y="300"/>
                </a:lnTo>
                <a:lnTo>
                  <a:pt x="267" y="334"/>
                </a:lnTo>
                <a:lnTo>
                  <a:pt x="233" y="334"/>
                </a:lnTo>
                <a:lnTo>
                  <a:pt x="233" y="200"/>
                </a:lnTo>
                <a:lnTo>
                  <a:pt x="283" y="200"/>
                </a:lnTo>
                <a:cubicBezTo>
                  <a:pt x="311" y="200"/>
                  <a:pt x="333" y="223"/>
                  <a:pt x="333" y="250"/>
                </a:cubicBezTo>
                <a:close/>
                <a:moveTo>
                  <a:pt x="183" y="252"/>
                </a:moveTo>
                <a:cubicBezTo>
                  <a:pt x="183" y="243"/>
                  <a:pt x="176" y="235"/>
                  <a:pt x="167" y="235"/>
                </a:cubicBezTo>
                <a:lnTo>
                  <a:pt x="150" y="235"/>
                </a:lnTo>
                <a:lnTo>
                  <a:pt x="150" y="269"/>
                </a:lnTo>
                <a:lnTo>
                  <a:pt x="167" y="269"/>
                </a:lnTo>
                <a:cubicBezTo>
                  <a:pt x="176" y="269"/>
                  <a:pt x="183" y="261"/>
                  <a:pt x="183" y="252"/>
                </a:cubicBezTo>
                <a:close/>
                <a:moveTo>
                  <a:pt x="217" y="250"/>
                </a:moveTo>
                <a:cubicBezTo>
                  <a:pt x="217" y="278"/>
                  <a:pt x="194" y="300"/>
                  <a:pt x="167" y="300"/>
                </a:cubicBezTo>
                <a:lnTo>
                  <a:pt x="150" y="300"/>
                </a:lnTo>
                <a:lnTo>
                  <a:pt x="150" y="334"/>
                </a:lnTo>
                <a:lnTo>
                  <a:pt x="117" y="334"/>
                </a:lnTo>
                <a:lnTo>
                  <a:pt x="117" y="200"/>
                </a:lnTo>
                <a:lnTo>
                  <a:pt x="167" y="200"/>
                </a:lnTo>
                <a:cubicBezTo>
                  <a:pt x="194" y="200"/>
                  <a:pt x="217" y="223"/>
                  <a:pt x="217" y="250"/>
                </a:cubicBezTo>
                <a:close/>
                <a:moveTo>
                  <a:pt x="67" y="200"/>
                </a:moveTo>
                <a:lnTo>
                  <a:pt x="100" y="200"/>
                </a:lnTo>
                <a:lnTo>
                  <a:pt x="100" y="234"/>
                </a:lnTo>
                <a:lnTo>
                  <a:pt x="67" y="234"/>
                </a:lnTo>
                <a:cubicBezTo>
                  <a:pt x="48" y="234"/>
                  <a:pt x="33" y="249"/>
                  <a:pt x="33" y="267"/>
                </a:cubicBezTo>
                <a:cubicBezTo>
                  <a:pt x="33" y="285"/>
                  <a:pt x="48" y="300"/>
                  <a:pt x="67" y="300"/>
                </a:cubicBezTo>
                <a:lnTo>
                  <a:pt x="100" y="300"/>
                </a:lnTo>
                <a:lnTo>
                  <a:pt x="100" y="334"/>
                </a:lnTo>
                <a:lnTo>
                  <a:pt x="67" y="334"/>
                </a:lnTo>
                <a:cubicBezTo>
                  <a:pt x="30" y="334"/>
                  <a:pt x="0" y="304"/>
                  <a:pt x="0" y="267"/>
                </a:cubicBezTo>
                <a:cubicBezTo>
                  <a:pt x="0" y="230"/>
                  <a:pt x="30" y="200"/>
                  <a:pt x="67" y="2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Freeform 148">
            <a:extLst>
              <a:ext uri="{FF2B5EF4-FFF2-40B4-BE49-F238E27FC236}">
                <a16:creationId xmlns:a16="http://schemas.microsoft.com/office/drawing/2014/main" id="{FA93F17B-042B-4341-B5B8-300BED7675B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35563" y="4129088"/>
            <a:ext cx="252413" cy="254000"/>
          </a:xfrm>
          <a:custGeom>
            <a:avLst/>
            <a:gdLst>
              <a:gd name="T0" fmla="*/ 233 w 334"/>
              <a:gd name="T1" fmla="*/ 0 h 334"/>
              <a:gd name="T2" fmla="*/ 0 w 334"/>
              <a:gd name="T3" fmla="*/ 0 h 334"/>
              <a:gd name="T4" fmla="*/ 0 w 334"/>
              <a:gd name="T5" fmla="*/ 167 h 334"/>
              <a:gd name="T6" fmla="*/ 34 w 334"/>
              <a:gd name="T7" fmla="*/ 167 h 334"/>
              <a:gd name="T8" fmla="*/ 34 w 334"/>
              <a:gd name="T9" fmla="*/ 34 h 334"/>
              <a:gd name="T10" fmla="*/ 200 w 334"/>
              <a:gd name="T11" fmla="*/ 34 h 334"/>
              <a:gd name="T12" fmla="*/ 200 w 334"/>
              <a:gd name="T13" fmla="*/ 134 h 334"/>
              <a:gd name="T14" fmla="*/ 300 w 334"/>
              <a:gd name="T15" fmla="*/ 134 h 334"/>
              <a:gd name="T16" fmla="*/ 300 w 334"/>
              <a:gd name="T17" fmla="*/ 167 h 334"/>
              <a:gd name="T18" fmla="*/ 334 w 334"/>
              <a:gd name="T19" fmla="*/ 167 h 334"/>
              <a:gd name="T20" fmla="*/ 334 w 334"/>
              <a:gd name="T21" fmla="*/ 108 h 334"/>
              <a:gd name="T22" fmla="*/ 233 w 334"/>
              <a:gd name="T23" fmla="*/ 0 h 334"/>
              <a:gd name="T24" fmla="*/ 150 w 334"/>
              <a:gd name="T25" fmla="*/ 250 h 334"/>
              <a:gd name="T26" fmla="*/ 150 w 334"/>
              <a:gd name="T27" fmla="*/ 284 h 334"/>
              <a:gd name="T28" fmla="*/ 167 w 334"/>
              <a:gd name="T29" fmla="*/ 300 h 334"/>
              <a:gd name="T30" fmla="*/ 184 w 334"/>
              <a:gd name="T31" fmla="*/ 284 h 334"/>
              <a:gd name="T32" fmla="*/ 184 w 334"/>
              <a:gd name="T33" fmla="*/ 250 h 334"/>
              <a:gd name="T34" fmla="*/ 167 w 334"/>
              <a:gd name="T35" fmla="*/ 234 h 334"/>
              <a:gd name="T36" fmla="*/ 150 w 334"/>
              <a:gd name="T37" fmla="*/ 250 h 334"/>
              <a:gd name="T38" fmla="*/ 117 w 334"/>
              <a:gd name="T39" fmla="*/ 300 h 334"/>
              <a:gd name="T40" fmla="*/ 117 w 334"/>
              <a:gd name="T41" fmla="*/ 234 h 334"/>
              <a:gd name="T42" fmla="*/ 150 w 334"/>
              <a:gd name="T43" fmla="*/ 200 h 334"/>
              <a:gd name="T44" fmla="*/ 184 w 334"/>
              <a:gd name="T45" fmla="*/ 200 h 334"/>
              <a:gd name="T46" fmla="*/ 217 w 334"/>
              <a:gd name="T47" fmla="*/ 234 h 334"/>
              <a:gd name="T48" fmla="*/ 217 w 334"/>
              <a:gd name="T49" fmla="*/ 300 h 334"/>
              <a:gd name="T50" fmla="*/ 184 w 334"/>
              <a:gd name="T51" fmla="*/ 334 h 334"/>
              <a:gd name="T52" fmla="*/ 150 w 334"/>
              <a:gd name="T53" fmla="*/ 334 h 334"/>
              <a:gd name="T54" fmla="*/ 117 w 334"/>
              <a:gd name="T55" fmla="*/ 300 h 334"/>
              <a:gd name="T56" fmla="*/ 67 w 334"/>
              <a:gd name="T57" fmla="*/ 252 h 334"/>
              <a:gd name="T58" fmla="*/ 50 w 334"/>
              <a:gd name="T59" fmla="*/ 234 h 334"/>
              <a:gd name="T60" fmla="*/ 34 w 334"/>
              <a:gd name="T61" fmla="*/ 234 h 334"/>
              <a:gd name="T62" fmla="*/ 34 w 334"/>
              <a:gd name="T63" fmla="*/ 300 h 334"/>
              <a:gd name="T64" fmla="*/ 50 w 334"/>
              <a:gd name="T65" fmla="*/ 300 h 334"/>
              <a:gd name="T66" fmla="*/ 67 w 334"/>
              <a:gd name="T67" fmla="*/ 285 h 334"/>
              <a:gd name="T68" fmla="*/ 67 w 334"/>
              <a:gd name="T69" fmla="*/ 252 h 334"/>
              <a:gd name="T70" fmla="*/ 100 w 334"/>
              <a:gd name="T71" fmla="*/ 250 h 334"/>
              <a:gd name="T72" fmla="*/ 100 w 334"/>
              <a:gd name="T73" fmla="*/ 284 h 334"/>
              <a:gd name="T74" fmla="*/ 50 w 334"/>
              <a:gd name="T75" fmla="*/ 334 h 334"/>
              <a:gd name="T76" fmla="*/ 0 w 334"/>
              <a:gd name="T77" fmla="*/ 334 h 334"/>
              <a:gd name="T78" fmla="*/ 0 w 334"/>
              <a:gd name="T79" fmla="*/ 302 h 334"/>
              <a:gd name="T80" fmla="*/ 0 w 334"/>
              <a:gd name="T81" fmla="*/ 235 h 334"/>
              <a:gd name="T82" fmla="*/ 0 w 334"/>
              <a:gd name="T83" fmla="*/ 200 h 334"/>
              <a:gd name="T84" fmla="*/ 50 w 334"/>
              <a:gd name="T85" fmla="*/ 200 h 334"/>
              <a:gd name="T86" fmla="*/ 100 w 334"/>
              <a:gd name="T87" fmla="*/ 250 h 334"/>
              <a:gd name="T88" fmla="*/ 300 w 334"/>
              <a:gd name="T89" fmla="*/ 200 h 334"/>
              <a:gd name="T90" fmla="*/ 334 w 334"/>
              <a:gd name="T91" fmla="*/ 200 h 334"/>
              <a:gd name="T92" fmla="*/ 334 w 334"/>
              <a:gd name="T93" fmla="*/ 234 h 334"/>
              <a:gd name="T94" fmla="*/ 300 w 334"/>
              <a:gd name="T95" fmla="*/ 234 h 334"/>
              <a:gd name="T96" fmla="*/ 267 w 334"/>
              <a:gd name="T97" fmla="*/ 267 h 334"/>
              <a:gd name="T98" fmla="*/ 300 w 334"/>
              <a:gd name="T99" fmla="*/ 300 h 334"/>
              <a:gd name="T100" fmla="*/ 334 w 334"/>
              <a:gd name="T101" fmla="*/ 300 h 334"/>
              <a:gd name="T102" fmla="*/ 334 w 334"/>
              <a:gd name="T103" fmla="*/ 334 h 334"/>
              <a:gd name="T104" fmla="*/ 300 w 334"/>
              <a:gd name="T105" fmla="*/ 334 h 334"/>
              <a:gd name="T106" fmla="*/ 234 w 334"/>
              <a:gd name="T107" fmla="*/ 267 h 334"/>
              <a:gd name="T108" fmla="*/ 300 w 334"/>
              <a:gd name="T109" fmla="*/ 2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4" h="334">
                <a:moveTo>
                  <a:pt x="233" y="0"/>
                </a:moveTo>
                <a:lnTo>
                  <a:pt x="0" y="0"/>
                </a:lnTo>
                <a:lnTo>
                  <a:pt x="0" y="167"/>
                </a:lnTo>
                <a:lnTo>
                  <a:pt x="34" y="167"/>
                </a:lnTo>
                <a:lnTo>
                  <a:pt x="34" y="34"/>
                </a:lnTo>
                <a:lnTo>
                  <a:pt x="200" y="34"/>
                </a:lnTo>
                <a:lnTo>
                  <a:pt x="200" y="134"/>
                </a:lnTo>
                <a:lnTo>
                  <a:pt x="300" y="134"/>
                </a:lnTo>
                <a:lnTo>
                  <a:pt x="300" y="167"/>
                </a:lnTo>
                <a:lnTo>
                  <a:pt x="334" y="167"/>
                </a:lnTo>
                <a:lnTo>
                  <a:pt x="334" y="108"/>
                </a:lnTo>
                <a:lnTo>
                  <a:pt x="233" y="0"/>
                </a:lnTo>
                <a:close/>
                <a:moveTo>
                  <a:pt x="150" y="250"/>
                </a:moveTo>
                <a:lnTo>
                  <a:pt x="150" y="284"/>
                </a:lnTo>
                <a:cubicBezTo>
                  <a:pt x="150" y="293"/>
                  <a:pt x="158" y="300"/>
                  <a:pt x="167" y="300"/>
                </a:cubicBezTo>
                <a:cubicBezTo>
                  <a:pt x="176" y="300"/>
                  <a:pt x="184" y="293"/>
                  <a:pt x="184" y="284"/>
                </a:cubicBezTo>
                <a:lnTo>
                  <a:pt x="184" y="250"/>
                </a:lnTo>
                <a:cubicBezTo>
                  <a:pt x="184" y="241"/>
                  <a:pt x="176" y="234"/>
                  <a:pt x="167" y="234"/>
                </a:cubicBezTo>
                <a:cubicBezTo>
                  <a:pt x="158" y="234"/>
                  <a:pt x="150" y="241"/>
                  <a:pt x="150" y="250"/>
                </a:cubicBezTo>
                <a:close/>
                <a:moveTo>
                  <a:pt x="117" y="300"/>
                </a:moveTo>
                <a:lnTo>
                  <a:pt x="117" y="234"/>
                </a:lnTo>
                <a:cubicBezTo>
                  <a:pt x="117" y="215"/>
                  <a:pt x="132" y="200"/>
                  <a:pt x="150" y="200"/>
                </a:cubicBezTo>
                <a:lnTo>
                  <a:pt x="184" y="200"/>
                </a:lnTo>
                <a:cubicBezTo>
                  <a:pt x="202" y="200"/>
                  <a:pt x="217" y="215"/>
                  <a:pt x="217" y="234"/>
                </a:cubicBezTo>
                <a:lnTo>
                  <a:pt x="217" y="300"/>
                </a:lnTo>
                <a:cubicBezTo>
                  <a:pt x="217" y="319"/>
                  <a:pt x="202" y="334"/>
                  <a:pt x="184" y="334"/>
                </a:cubicBezTo>
                <a:lnTo>
                  <a:pt x="150" y="334"/>
                </a:lnTo>
                <a:cubicBezTo>
                  <a:pt x="132" y="334"/>
                  <a:pt x="117" y="319"/>
                  <a:pt x="117" y="300"/>
                </a:cubicBezTo>
                <a:close/>
                <a:moveTo>
                  <a:pt x="67" y="252"/>
                </a:moveTo>
                <a:cubicBezTo>
                  <a:pt x="67" y="243"/>
                  <a:pt x="59" y="234"/>
                  <a:pt x="50" y="234"/>
                </a:cubicBezTo>
                <a:lnTo>
                  <a:pt x="34" y="234"/>
                </a:lnTo>
                <a:lnTo>
                  <a:pt x="34" y="300"/>
                </a:lnTo>
                <a:lnTo>
                  <a:pt x="50" y="300"/>
                </a:lnTo>
                <a:cubicBezTo>
                  <a:pt x="59" y="300"/>
                  <a:pt x="67" y="295"/>
                  <a:pt x="67" y="285"/>
                </a:cubicBezTo>
                <a:lnTo>
                  <a:pt x="67" y="252"/>
                </a:lnTo>
                <a:close/>
                <a:moveTo>
                  <a:pt x="100" y="250"/>
                </a:moveTo>
                <a:lnTo>
                  <a:pt x="100" y="284"/>
                </a:lnTo>
                <a:cubicBezTo>
                  <a:pt x="100" y="311"/>
                  <a:pt x="78" y="334"/>
                  <a:pt x="50" y="334"/>
                </a:cubicBezTo>
                <a:lnTo>
                  <a:pt x="0" y="334"/>
                </a:lnTo>
                <a:lnTo>
                  <a:pt x="0" y="302"/>
                </a:lnTo>
                <a:lnTo>
                  <a:pt x="0" y="235"/>
                </a:lnTo>
                <a:lnTo>
                  <a:pt x="0" y="200"/>
                </a:lnTo>
                <a:lnTo>
                  <a:pt x="50" y="200"/>
                </a:lnTo>
                <a:cubicBezTo>
                  <a:pt x="78" y="200"/>
                  <a:pt x="100" y="223"/>
                  <a:pt x="100" y="250"/>
                </a:cubicBezTo>
                <a:close/>
                <a:moveTo>
                  <a:pt x="300" y="200"/>
                </a:moveTo>
                <a:lnTo>
                  <a:pt x="334" y="200"/>
                </a:lnTo>
                <a:lnTo>
                  <a:pt x="334" y="234"/>
                </a:lnTo>
                <a:lnTo>
                  <a:pt x="300" y="234"/>
                </a:lnTo>
                <a:cubicBezTo>
                  <a:pt x="282" y="234"/>
                  <a:pt x="267" y="249"/>
                  <a:pt x="267" y="267"/>
                </a:cubicBezTo>
                <a:cubicBezTo>
                  <a:pt x="267" y="285"/>
                  <a:pt x="282" y="300"/>
                  <a:pt x="300" y="300"/>
                </a:cubicBezTo>
                <a:lnTo>
                  <a:pt x="334" y="300"/>
                </a:lnTo>
                <a:lnTo>
                  <a:pt x="334" y="334"/>
                </a:lnTo>
                <a:lnTo>
                  <a:pt x="300" y="334"/>
                </a:lnTo>
                <a:cubicBezTo>
                  <a:pt x="263" y="334"/>
                  <a:pt x="234" y="304"/>
                  <a:pt x="234" y="267"/>
                </a:cubicBezTo>
                <a:cubicBezTo>
                  <a:pt x="234" y="230"/>
                  <a:pt x="263" y="200"/>
                  <a:pt x="300" y="2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Freeform 149">
            <a:extLst>
              <a:ext uri="{FF2B5EF4-FFF2-40B4-BE49-F238E27FC236}">
                <a16:creationId xmlns:a16="http://schemas.microsoft.com/office/drawing/2014/main" id="{B1D98682-24E4-4E98-B6A1-8C0189A239C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33913" y="4129088"/>
            <a:ext cx="250825" cy="254000"/>
          </a:xfrm>
          <a:custGeom>
            <a:avLst/>
            <a:gdLst>
              <a:gd name="T0" fmla="*/ 233 w 333"/>
              <a:gd name="T1" fmla="*/ 0 h 334"/>
              <a:gd name="T2" fmla="*/ 0 w 333"/>
              <a:gd name="T3" fmla="*/ 0 h 334"/>
              <a:gd name="T4" fmla="*/ 0 w 333"/>
              <a:gd name="T5" fmla="*/ 167 h 334"/>
              <a:gd name="T6" fmla="*/ 33 w 333"/>
              <a:gd name="T7" fmla="*/ 167 h 334"/>
              <a:gd name="T8" fmla="*/ 33 w 333"/>
              <a:gd name="T9" fmla="*/ 34 h 334"/>
              <a:gd name="T10" fmla="*/ 200 w 333"/>
              <a:gd name="T11" fmla="*/ 34 h 334"/>
              <a:gd name="T12" fmla="*/ 200 w 333"/>
              <a:gd name="T13" fmla="*/ 134 h 334"/>
              <a:gd name="T14" fmla="*/ 300 w 333"/>
              <a:gd name="T15" fmla="*/ 134 h 334"/>
              <a:gd name="T16" fmla="*/ 300 w 333"/>
              <a:gd name="T17" fmla="*/ 167 h 334"/>
              <a:gd name="T18" fmla="*/ 333 w 333"/>
              <a:gd name="T19" fmla="*/ 167 h 334"/>
              <a:gd name="T20" fmla="*/ 333 w 333"/>
              <a:gd name="T21" fmla="*/ 108 h 334"/>
              <a:gd name="T22" fmla="*/ 233 w 333"/>
              <a:gd name="T23" fmla="*/ 0 h 334"/>
              <a:gd name="T24" fmla="*/ 183 w 333"/>
              <a:gd name="T25" fmla="*/ 252 h 334"/>
              <a:gd name="T26" fmla="*/ 166 w 333"/>
              <a:gd name="T27" fmla="*/ 235 h 334"/>
              <a:gd name="T28" fmla="*/ 150 w 333"/>
              <a:gd name="T29" fmla="*/ 235 h 334"/>
              <a:gd name="T30" fmla="*/ 150 w 333"/>
              <a:gd name="T31" fmla="*/ 269 h 334"/>
              <a:gd name="T32" fmla="*/ 166 w 333"/>
              <a:gd name="T33" fmla="*/ 269 h 334"/>
              <a:gd name="T34" fmla="*/ 183 w 333"/>
              <a:gd name="T35" fmla="*/ 252 h 334"/>
              <a:gd name="T36" fmla="*/ 195 w 333"/>
              <a:gd name="T37" fmla="*/ 292 h 334"/>
              <a:gd name="T38" fmla="*/ 216 w 333"/>
              <a:gd name="T39" fmla="*/ 334 h 334"/>
              <a:gd name="T40" fmla="*/ 183 w 333"/>
              <a:gd name="T41" fmla="*/ 334 h 334"/>
              <a:gd name="T42" fmla="*/ 166 w 333"/>
              <a:gd name="T43" fmla="*/ 300 h 334"/>
              <a:gd name="T44" fmla="*/ 150 w 333"/>
              <a:gd name="T45" fmla="*/ 300 h 334"/>
              <a:gd name="T46" fmla="*/ 150 w 333"/>
              <a:gd name="T47" fmla="*/ 334 h 334"/>
              <a:gd name="T48" fmla="*/ 116 w 333"/>
              <a:gd name="T49" fmla="*/ 334 h 334"/>
              <a:gd name="T50" fmla="*/ 116 w 333"/>
              <a:gd name="T51" fmla="*/ 200 h 334"/>
              <a:gd name="T52" fmla="*/ 166 w 333"/>
              <a:gd name="T53" fmla="*/ 200 h 334"/>
              <a:gd name="T54" fmla="*/ 216 w 333"/>
              <a:gd name="T55" fmla="*/ 251 h 334"/>
              <a:gd name="T56" fmla="*/ 195 w 333"/>
              <a:gd name="T57" fmla="*/ 292 h 334"/>
              <a:gd name="T58" fmla="*/ 33 w 333"/>
              <a:gd name="T59" fmla="*/ 200 h 334"/>
              <a:gd name="T60" fmla="*/ 0 w 333"/>
              <a:gd name="T61" fmla="*/ 235 h 334"/>
              <a:gd name="T62" fmla="*/ 0 w 333"/>
              <a:gd name="T63" fmla="*/ 252 h 334"/>
              <a:gd name="T64" fmla="*/ 33 w 333"/>
              <a:gd name="T65" fmla="*/ 284 h 334"/>
              <a:gd name="T66" fmla="*/ 58 w 333"/>
              <a:gd name="T67" fmla="*/ 284 h 334"/>
              <a:gd name="T68" fmla="*/ 66 w 333"/>
              <a:gd name="T69" fmla="*/ 292 h 334"/>
              <a:gd name="T70" fmla="*/ 58 w 333"/>
              <a:gd name="T71" fmla="*/ 300 h 334"/>
              <a:gd name="T72" fmla="*/ 0 w 333"/>
              <a:gd name="T73" fmla="*/ 300 h 334"/>
              <a:gd name="T74" fmla="*/ 0 w 333"/>
              <a:gd name="T75" fmla="*/ 334 h 334"/>
              <a:gd name="T76" fmla="*/ 66 w 333"/>
              <a:gd name="T77" fmla="*/ 334 h 334"/>
              <a:gd name="T78" fmla="*/ 67 w 333"/>
              <a:gd name="T79" fmla="*/ 334 h 334"/>
              <a:gd name="T80" fmla="*/ 100 w 333"/>
              <a:gd name="T81" fmla="*/ 302 h 334"/>
              <a:gd name="T82" fmla="*/ 100 w 333"/>
              <a:gd name="T83" fmla="*/ 285 h 334"/>
              <a:gd name="T84" fmla="*/ 67 w 333"/>
              <a:gd name="T85" fmla="*/ 250 h 334"/>
              <a:gd name="T86" fmla="*/ 66 w 333"/>
              <a:gd name="T87" fmla="*/ 250 h 334"/>
              <a:gd name="T88" fmla="*/ 41 w 333"/>
              <a:gd name="T89" fmla="*/ 250 h 334"/>
              <a:gd name="T90" fmla="*/ 33 w 333"/>
              <a:gd name="T91" fmla="*/ 242 h 334"/>
              <a:gd name="T92" fmla="*/ 41 w 333"/>
              <a:gd name="T93" fmla="*/ 234 h 334"/>
              <a:gd name="T94" fmla="*/ 100 w 333"/>
              <a:gd name="T95" fmla="*/ 234 h 334"/>
              <a:gd name="T96" fmla="*/ 100 w 333"/>
              <a:gd name="T97" fmla="*/ 200 h 334"/>
              <a:gd name="T98" fmla="*/ 33 w 333"/>
              <a:gd name="T99" fmla="*/ 200 h 334"/>
              <a:gd name="T100" fmla="*/ 300 w 333"/>
              <a:gd name="T101" fmla="*/ 200 h 334"/>
              <a:gd name="T102" fmla="*/ 333 w 333"/>
              <a:gd name="T103" fmla="*/ 200 h 334"/>
              <a:gd name="T104" fmla="*/ 333 w 333"/>
              <a:gd name="T105" fmla="*/ 234 h 334"/>
              <a:gd name="T106" fmla="*/ 300 w 333"/>
              <a:gd name="T107" fmla="*/ 234 h 334"/>
              <a:gd name="T108" fmla="*/ 266 w 333"/>
              <a:gd name="T109" fmla="*/ 267 h 334"/>
              <a:gd name="T110" fmla="*/ 300 w 333"/>
              <a:gd name="T111" fmla="*/ 300 h 334"/>
              <a:gd name="T112" fmla="*/ 333 w 333"/>
              <a:gd name="T113" fmla="*/ 300 h 334"/>
              <a:gd name="T114" fmla="*/ 333 w 333"/>
              <a:gd name="T115" fmla="*/ 334 h 334"/>
              <a:gd name="T116" fmla="*/ 300 w 333"/>
              <a:gd name="T117" fmla="*/ 334 h 334"/>
              <a:gd name="T118" fmla="*/ 233 w 333"/>
              <a:gd name="T119" fmla="*/ 267 h 334"/>
              <a:gd name="T120" fmla="*/ 300 w 333"/>
              <a:gd name="T121" fmla="*/ 2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33" h="334">
                <a:moveTo>
                  <a:pt x="233" y="0"/>
                </a:moveTo>
                <a:lnTo>
                  <a:pt x="0" y="0"/>
                </a:lnTo>
                <a:lnTo>
                  <a:pt x="0" y="167"/>
                </a:lnTo>
                <a:lnTo>
                  <a:pt x="33" y="167"/>
                </a:lnTo>
                <a:lnTo>
                  <a:pt x="33" y="34"/>
                </a:lnTo>
                <a:lnTo>
                  <a:pt x="200" y="34"/>
                </a:lnTo>
                <a:lnTo>
                  <a:pt x="200" y="134"/>
                </a:lnTo>
                <a:lnTo>
                  <a:pt x="300" y="134"/>
                </a:lnTo>
                <a:lnTo>
                  <a:pt x="300" y="167"/>
                </a:lnTo>
                <a:lnTo>
                  <a:pt x="333" y="167"/>
                </a:lnTo>
                <a:lnTo>
                  <a:pt x="333" y="108"/>
                </a:lnTo>
                <a:lnTo>
                  <a:pt x="233" y="0"/>
                </a:lnTo>
                <a:close/>
                <a:moveTo>
                  <a:pt x="183" y="252"/>
                </a:moveTo>
                <a:cubicBezTo>
                  <a:pt x="183" y="243"/>
                  <a:pt x="175" y="235"/>
                  <a:pt x="166" y="235"/>
                </a:cubicBezTo>
                <a:lnTo>
                  <a:pt x="150" y="235"/>
                </a:lnTo>
                <a:lnTo>
                  <a:pt x="150" y="269"/>
                </a:lnTo>
                <a:lnTo>
                  <a:pt x="166" y="269"/>
                </a:lnTo>
                <a:cubicBezTo>
                  <a:pt x="175" y="269"/>
                  <a:pt x="183" y="261"/>
                  <a:pt x="183" y="252"/>
                </a:cubicBezTo>
                <a:close/>
                <a:moveTo>
                  <a:pt x="195" y="292"/>
                </a:moveTo>
                <a:lnTo>
                  <a:pt x="216" y="334"/>
                </a:lnTo>
                <a:lnTo>
                  <a:pt x="183" y="334"/>
                </a:lnTo>
                <a:lnTo>
                  <a:pt x="166" y="300"/>
                </a:lnTo>
                <a:lnTo>
                  <a:pt x="150" y="300"/>
                </a:lnTo>
                <a:lnTo>
                  <a:pt x="150" y="334"/>
                </a:lnTo>
                <a:lnTo>
                  <a:pt x="116" y="334"/>
                </a:lnTo>
                <a:lnTo>
                  <a:pt x="116" y="200"/>
                </a:lnTo>
                <a:lnTo>
                  <a:pt x="166" y="200"/>
                </a:lnTo>
                <a:cubicBezTo>
                  <a:pt x="194" y="200"/>
                  <a:pt x="216" y="224"/>
                  <a:pt x="216" y="251"/>
                </a:cubicBezTo>
                <a:cubicBezTo>
                  <a:pt x="216" y="268"/>
                  <a:pt x="208" y="283"/>
                  <a:pt x="195" y="292"/>
                </a:cubicBezTo>
                <a:close/>
                <a:moveTo>
                  <a:pt x="33" y="200"/>
                </a:moveTo>
                <a:cubicBezTo>
                  <a:pt x="14" y="200"/>
                  <a:pt x="0" y="217"/>
                  <a:pt x="0" y="235"/>
                </a:cubicBezTo>
                <a:lnTo>
                  <a:pt x="0" y="252"/>
                </a:lnTo>
                <a:cubicBezTo>
                  <a:pt x="0" y="270"/>
                  <a:pt x="14" y="284"/>
                  <a:pt x="33" y="284"/>
                </a:cubicBezTo>
                <a:lnTo>
                  <a:pt x="58" y="284"/>
                </a:lnTo>
                <a:cubicBezTo>
                  <a:pt x="62" y="284"/>
                  <a:pt x="66" y="287"/>
                  <a:pt x="66" y="292"/>
                </a:cubicBezTo>
                <a:cubicBezTo>
                  <a:pt x="66" y="297"/>
                  <a:pt x="62" y="300"/>
                  <a:pt x="58" y="300"/>
                </a:cubicBezTo>
                <a:lnTo>
                  <a:pt x="0" y="300"/>
                </a:lnTo>
                <a:lnTo>
                  <a:pt x="0" y="334"/>
                </a:lnTo>
                <a:lnTo>
                  <a:pt x="66" y="334"/>
                </a:lnTo>
                <a:lnTo>
                  <a:pt x="67" y="334"/>
                </a:lnTo>
                <a:cubicBezTo>
                  <a:pt x="85" y="334"/>
                  <a:pt x="100" y="321"/>
                  <a:pt x="100" y="302"/>
                </a:cubicBezTo>
                <a:lnTo>
                  <a:pt x="100" y="285"/>
                </a:lnTo>
                <a:cubicBezTo>
                  <a:pt x="100" y="267"/>
                  <a:pt x="85" y="250"/>
                  <a:pt x="67" y="250"/>
                </a:cubicBezTo>
                <a:lnTo>
                  <a:pt x="66" y="250"/>
                </a:lnTo>
                <a:lnTo>
                  <a:pt x="41" y="250"/>
                </a:lnTo>
                <a:cubicBezTo>
                  <a:pt x="37" y="250"/>
                  <a:pt x="33" y="247"/>
                  <a:pt x="33" y="242"/>
                </a:cubicBezTo>
                <a:cubicBezTo>
                  <a:pt x="33" y="237"/>
                  <a:pt x="37" y="234"/>
                  <a:pt x="41" y="234"/>
                </a:cubicBezTo>
                <a:lnTo>
                  <a:pt x="100" y="234"/>
                </a:lnTo>
                <a:lnTo>
                  <a:pt x="100" y="200"/>
                </a:lnTo>
                <a:lnTo>
                  <a:pt x="33" y="200"/>
                </a:lnTo>
                <a:close/>
                <a:moveTo>
                  <a:pt x="300" y="200"/>
                </a:moveTo>
                <a:lnTo>
                  <a:pt x="333" y="200"/>
                </a:lnTo>
                <a:lnTo>
                  <a:pt x="333" y="234"/>
                </a:lnTo>
                <a:lnTo>
                  <a:pt x="300" y="234"/>
                </a:lnTo>
                <a:cubicBezTo>
                  <a:pt x="281" y="234"/>
                  <a:pt x="266" y="249"/>
                  <a:pt x="266" y="267"/>
                </a:cubicBezTo>
                <a:cubicBezTo>
                  <a:pt x="266" y="285"/>
                  <a:pt x="281" y="300"/>
                  <a:pt x="300" y="300"/>
                </a:cubicBezTo>
                <a:lnTo>
                  <a:pt x="333" y="300"/>
                </a:lnTo>
                <a:lnTo>
                  <a:pt x="333" y="334"/>
                </a:lnTo>
                <a:lnTo>
                  <a:pt x="300" y="334"/>
                </a:lnTo>
                <a:cubicBezTo>
                  <a:pt x="263" y="334"/>
                  <a:pt x="233" y="304"/>
                  <a:pt x="233" y="267"/>
                </a:cubicBezTo>
                <a:cubicBezTo>
                  <a:pt x="233" y="230"/>
                  <a:pt x="263" y="200"/>
                  <a:pt x="300" y="2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Freeform 150">
            <a:extLst>
              <a:ext uri="{FF2B5EF4-FFF2-40B4-BE49-F238E27FC236}">
                <a16:creationId xmlns:a16="http://schemas.microsoft.com/office/drawing/2014/main" id="{CAABCBBC-079B-4349-8550-BC957E53E99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30676" y="4129088"/>
            <a:ext cx="250825" cy="254000"/>
          </a:xfrm>
          <a:custGeom>
            <a:avLst/>
            <a:gdLst>
              <a:gd name="T0" fmla="*/ 233 w 333"/>
              <a:gd name="T1" fmla="*/ 0 h 334"/>
              <a:gd name="T2" fmla="*/ 0 w 333"/>
              <a:gd name="T3" fmla="*/ 0 h 334"/>
              <a:gd name="T4" fmla="*/ 0 w 333"/>
              <a:gd name="T5" fmla="*/ 167 h 334"/>
              <a:gd name="T6" fmla="*/ 33 w 333"/>
              <a:gd name="T7" fmla="*/ 167 h 334"/>
              <a:gd name="T8" fmla="*/ 33 w 333"/>
              <a:gd name="T9" fmla="*/ 34 h 334"/>
              <a:gd name="T10" fmla="*/ 200 w 333"/>
              <a:gd name="T11" fmla="*/ 34 h 334"/>
              <a:gd name="T12" fmla="*/ 200 w 333"/>
              <a:gd name="T13" fmla="*/ 134 h 334"/>
              <a:gd name="T14" fmla="*/ 300 w 333"/>
              <a:gd name="T15" fmla="*/ 134 h 334"/>
              <a:gd name="T16" fmla="*/ 300 w 333"/>
              <a:gd name="T17" fmla="*/ 167 h 334"/>
              <a:gd name="T18" fmla="*/ 333 w 333"/>
              <a:gd name="T19" fmla="*/ 167 h 334"/>
              <a:gd name="T20" fmla="*/ 333 w 333"/>
              <a:gd name="T21" fmla="*/ 108 h 334"/>
              <a:gd name="T22" fmla="*/ 233 w 333"/>
              <a:gd name="T23" fmla="*/ 0 h 334"/>
              <a:gd name="T24" fmla="*/ 300 w 333"/>
              <a:gd name="T25" fmla="*/ 252 h 334"/>
              <a:gd name="T26" fmla="*/ 283 w 333"/>
              <a:gd name="T27" fmla="*/ 235 h 334"/>
              <a:gd name="T28" fmla="*/ 266 w 333"/>
              <a:gd name="T29" fmla="*/ 235 h 334"/>
              <a:gd name="T30" fmla="*/ 266 w 333"/>
              <a:gd name="T31" fmla="*/ 269 h 334"/>
              <a:gd name="T32" fmla="*/ 283 w 333"/>
              <a:gd name="T33" fmla="*/ 269 h 334"/>
              <a:gd name="T34" fmla="*/ 300 w 333"/>
              <a:gd name="T35" fmla="*/ 252 h 334"/>
              <a:gd name="T36" fmla="*/ 312 w 333"/>
              <a:gd name="T37" fmla="*/ 292 h 334"/>
              <a:gd name="T38" fmla="*/ 333 w 333"/>
              <a:gd name="T39" fmla="*/ 334 h 334"/>
              <a:gd name="T40" fmla="*/ 300 w 333"/>
              <a:gd name="T41" fmla="*/ 334 h 334"/>
              <a:gd name="T42" fmla="*/ 283 w 333"/>
              <a:gd name="T43" fmla="*/ 300 h 334"/>
              <a:gd name="T44" fmla="*/ 267 w 333"/>
              <a:gd name="T45" fmla="*/ 300 h 334"/>
              <a:gd name="T46" fmla="*/ 267 w 333"/>
              <a:gd name="T47" fmla="*/ 334 h 334"/>
              <a:gd name="T48" fmla="*/ 233 w 333"/>
              <a:gd name="T49" fmla="*/ 334 h 334"/>
              <a:gd name="T50" fmla="*/ 233 w 333"/>
              <a:gd name="T51" fmla="*/ 200 h 334"/>
              <a:gd name="T52" fmla="*/ 283 w 333"/>
              <a:gd name="T53" fmla="*/ 200 h 334"/>
              <a:gd name="T54" fmla="*/ 333 w 333"/>
              <a:gd name="T55" fmla="*/ 251 h 334"/>
              <a:gd name="T56" fmla="*/ 312 w 333"/>
              <a:gd name="T57" fmla="*/ 292 h 334"/>
              <a:gd name="T58" fmla="*/ 183 w 333"/>
              <a:gd name="T59" fmla="*/ 235 h 334"/>
              <a:gd name="T60" fmla="*/ 150 w 333"/>
              <a:gd name="T61" fmla="*/ 235 h 334"/>
              <a:gd name="T62" fmla="*/ 150 w 333"/>
              <a:gd name="T63" fmla="*/ 269 h 334"/>
              <a:gd name="T64" fmla="*/ 183 w 333"/>
              <a:gd name="T65" fmla="*/ 269 h 334"/>
              <a:gd name="T66" fmla="*/ 183 w 333"/>
              <a:gd name="T67" fmla="*/ 235 h 334"/>
              <a:gd name="T68" fmla="*/ 217 w 333"/>
              <a:gd name="T69" fmla="*/ 200 h 334"/>
              <a:gd name="T70" fmla="*/ 217 w 333"/>
              <a:gd name="T71" fmla="*/ 334 h 334"/>
              <a:gd name="T72" fmla="*/ 183 w 333"/>
              <a:gd name="T73" fmla="*/ 334 h 334"/>
              <a:gd name="T74" fmla="*/ 183 w 333"/>
              <a:gd name="T75" fmla="*/ 300 h 334"/>
              <a:gd name="T76" fmla="*/ 150 w 333"/>
              <a:gd name="T77" fmla="*/ 300 h 334"/>
              <a:gd name="T78" fmla="*/ 150 w 333"/>
              <a:gd name="T79" fmla="*/ 334 h 334"/>
              <a:gd name="T80" fmla="*/ 117 w 333"/>
              <a:gd name="T81" fmla="*/ 334 h 334"/>
              <a:gd name="T82" fmla="*/ 117 w 333"/>
              <a:gd name="T83" fmla="*/ 200 h 334"/>
              <a:gd name="T84" fmla="*/ 217 w 333"/>
              <a:gd name="T85" fmla="*/ 200 h 334"/>
              <a:gd name="T86" fmla="*/ 67 w 333"/>
              <a:gd name="T87" fmla="*/ 200 h 334"/>
              <a:gd name="T88" fmla="*/ 100 w 333"/>
              <a:gd name="T89" fmla="*/ 200 h 334"/>
              <a:gd name="T90" fmla="*/ 100 w 333"/>
              <a:gd name="T91" fmla="*/ 302 h 334"/>
              <a:gd name="T92" fmla="*/ 67 w 333"/>
              <a:gd name="T93" fmla="*/ 334 h 334"/>
              <a:gd name="T94" fmla="*/ 0 w 333"/>
              <a:gd name="T95" fmla="*/ 334 h 334"/>
              <a:gd name="T96" fmla="*/ 0 w 333"/>
              <a:gd name="T97" fmla="*/ 300 h 334"/>
              <a:gd name="T98" fmla="*/ 50 w 333"/>
              <a:gd name="T99" fmla="*/ 300 h 334"/>
              <a:gd name="T100" fmla="*/ 67 w 333"/>
              <a:gd name="T101" fmla="*/ 285 h 334"/>
              <a:gd name="T102" fmla="*/ 67 w 333"/>
              <a:gd name="T103" fmla="*/ 2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3" h="334">
                <a:moveTo>
                  <a:pt x="233" y="0"/>
                </a:moveTo>
                <a:lnTo>
                  <a:pt x="0" y="0"/>
                </a:lnTo>
                <a:lnTo>
                  <a:pt x="0" y="167"/>
                </a:lnTo>
                <a:lnTo>
                  <a:pt x="33" y="167"/>
                </a:lnTo>
                <a:lnTo>
                  <a:pt x="33" y="34"/>
                </a:lnTo>
                <a:lnTo>
                  <a:pt x="200" y="34"/>
                </a:lnTo>
                <a:lnTo>
                  <a:pt x="200" y="134"/>
                </a:lnTo>
                <a:lnTo>
                  <a:pt x="300" y="134"/>
                </a:lnTo>
                <a:lnTo>
                  <a:pt x="300" y="167"/>
                </a:lnTo>
                <a:lnTo>
                  <a:pt x="333" y="167"/>
                </a:lnTo>
                <a:lnTo>
                  <a:pt x="333" y="108"/>
                </a:lnTo>
                <a:lnTo>
                  <a:pt x="233" y="0"/>
                </a:lnTo>
                <a:close/>
                <a:moveTo>
                  <a:pt x="300" y="252"/>
                </a:moveTo>
                <a:cubicBezTo>
                  <a:pt x="300" y="243"/>
                  <a:pt x="292" y="235"/>
                  <a:pt x="283" y="235"/>
                </a:cubicBezTo>
                <a:lnTo>
                  <a:pt x="266" y="235"/>
                </a:lnTo>
                <a:lnTo>
                  <a:pt x="266" y="269"/>
                </a:lnTo>
                <a:lnTo>
                  <a:pt x="283" y="269"/>
                </a:lnTo>
                <a:cubicBezTo>
                  <a:pt x="292" y="269"/>
                  <a:pt x="300" y="261"/>
                  <a:pt x="300" y="252"/>
                </a:cubicBezTo>
                <a:close/>
                <a:moveTo>
                  <a:pt x="312" y="292"/>
                </a:moveTo>
                <a:lnTo>
                  <a:pt x="333" y="334"/>
                </a:lnTo>
                <a:lnTo>
                  <a:pt x="300" y="334"/>
                </a:lnTo>
                <a:lnTo>
                  <a:pt x="283" y="300"/>
                </a:lnTo>
                <a:lnTo>
                  <a:pt x="267" y="300"/>
                </a:lnTo>
                <a:lnTo>
                  <a:pt x="267" y="334"/>
                </a:lnTo>
                <a:lnTo>
                  <a:pt x="233" y="334"/>
                </a:lnTo>
                <a:lnTo>
                  <a:pt x="233" y="200"/>
                </a:lnTo>
                <a:lnTo>
                  <a:pt x="283" y="200"/>
                </a:lnTo>
                <a:cubicBezTo>
                  <a:pt x="311" y="200"/>
                  <a:pt x="333" y="224"/>
                  <a:pt x="333" y="251"/>
                </a:cubicBezTo>
                <a:cubicBezTo>
                  <a:pt x="333" y="268"/>
                  <a:pt x="325" y="283"/>
                  <a:pt x="312" y="292"/>
                </a:cubicBezTo>
                <a:close/>
                <a:moveTo>
                  <a:pt x="183" y="235"/>
                </a:moveTo>
                <a:lnTo>
                  <a:pt x="150" y="235"/>
                </a:lnTo>
                <a:lnTo>
                  <a:pt x="150" y="269"/>
                </a:lnTo>
                <a:lnTo>
                  <a:pt x="183" y="269"/>
                </a:lnTo>
                <a:lnTo>
                  <a:pt x="183" y="235"/>
                </a:lnTo>
                <a:close/>
                <a:moveTo>
                  <a:pt x="217" y="200"/>
                </a:moveTo>
                <a:lnTo>
                  <a:pt x="217" y="334"/>
                </a:lnTo>
                <a:lnTo>
                  <a:pt x="183" y="334"/>
                </a:lnTo>
                <a:lnTo>
                  <a:pt x="183" y="300"/>
                </a:lnTo>
                <a:lnTo>
                  <a:pt x="150" y="300"/>
                </a:lnTo>
                <a:lnTo>
                  <a:pt x="150" y="334"/>
                </a:lnTo>
                <a:lnTo>
                  <a:pt x="117" y="334"/>
                </a:lnTo>
                <a:lnTo>
                  <a:pt x="117" y="200"/>
                </a:lnTo>
                <a:lnTo>
                  <a:pt x="217" y="200"/>
                </a:lnTo>
                <a:close/>
                <a:moveTo>
                  <a:pt x="67" y="200"/>
                </a:moveTo>
                <a:lnTo>
                  <a:pt x="100" y="200"/>
                </a:lnTo>
                <a:lnTo>
                  <a:pt x="100" y="302"/>
                </a:lnTo>
                <a:cubicBezTo>
                  <a:pt x="100" y="320"/>
                  <a:pt x="85" y="334"/>
                  <a:pt x="67" y="334"/>
                </a:cubicBezTo>
                <a:lnTo>
                  <a:pt x="0" y="334"/>
                </a:lnTo>
                <a:lnTo>
                  <a:pt x="0" y="300"/>
                </a:lnTo>
                <a:lnTo>
                  <a:pt x="50" y="300"/>
                </a:lnTo>
                <a:cubicBezTo>
                  <a:pt x="59" y="300"/>
                  <a:pt x="67" y="295"/>
                  <a:pt x="67" y="285"/>
                </a:cubicBezTo>
                <a:lnTo>
                  <a:pt x="67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Freeform 151">
            <a:extLst>
              <a:ext uri="{FF2B5EF4-FFF2-40B4-BE49-F238E27FC236}">
                <a16:creationId xmlns:a16="http://schemas.microsoft.com/office/drawing/2014/main" id="{84190E64-BF79-4C34-9694-83BA5E1F2B7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27438" y="4129088"/>
            <a:ext cx="252413" cy="254000"/>
          </a:xfrm>
          <a:custGeom>
            <a:avLst/>
            <a:gdLst>
              <a:gd name="T0" fmla="*/ 233 w 334"/>
              <a:gd name="T1" fmla="*/ 0 h 334"/>
              <a:gd name="T2" fmla="*/ 0 w 334"/>
              <a:gd name="T3" fmla="*/ 0 h 334"/>
              <a:gd name="T4" fmla="*/ 0 w 334"/>
              <a:gd name="T5" fmla="*/ 167 h 334"/>
              <a:gd name="T6" fmla="*/ 34 w 334"/>
              <a:gd name="T7" fmla="*/ 167 h 334"/>
              <a:gd name="T8" fmla="*/ 34 w 334"/>
              <a:gd name="T9" fmla="*/ 34 h 334"/>
              <a:gd name="T10" fmla="*/ 200 w 334"/>
              <a:gd name="T11" fmla="*/ 34 h 334"/>
              <a:gd name="T12" fmla="*/ 200 w 334"/>
              <a:gd name="T13" fmla="*/ 134 h 334"/>
              <a:gd name="T14" fmla="*/ 300 w 334"/>
              <a:gd name="T15" fmla="*/ 134 h 334"/>
              <a:gd name="T16" fmla="*/ 300 w 334"/>
              <a:gd name="T17" fmla="*/ 167 h 334"/>
              <a:gd name="T18" fmla="*/ 334 w 334"/>
              <a:gd name="T19" fmla="*/ 167 h 334"/>
              <a:gd name="T20" fmla="*/ 334 w 334"/>
              <a:gd name="T21" fmla="*/ 108 h 334"/>
              <a:gd name="T22" fmla="*/ 233 w 334"/>
              <a:gd name="T23" fmla="*/ 0 h 334"/>
              <a:gd name="T24" fmla="*/ 300 w 334"/>
              <a:gd name="T25" fmla="*/ 252 h 334"/>
              <a:gd name="T26" fmla="*/ 284 w 334"/>
              <a:gd name="T27" fmla="*/ 235 h 334"/>
              <a:gd name="T28" fmla="*/ 267 w 334"/>
              <a:gd name="T29" fmla="*/ 235 h 334"/>
              <a:gd name="T30" fmla="*/ 267 w 334"/>
              <a:gd name="T31" fmla="*/ 269 h 334"/>
              <a:gd name="T32" fmla="*/ 284 w 334"/>
              <a:gd name="T33" fmla="*/ 269 h 334"/>
              <a:gd name="T34" fmla="*/ 300 w 334"/>
              <a:gd name="T35" fmla="*/ 252 h 334"/>
              <a:gd name="T36" fmla="*/ 334 w 334"/>
              <a:gd name="T37" fmla="*/ 250 h 334"/>
              <a:gd name="T38" fmla="*/ 284 w 334"/>
              <a:gd name="T39" fmla="*/ 300 h 334"/>
              <a:gd name="T40" fmla="*/ 267 w 334"/>
              <a:gd name="T41" fmla="*/ 300 h 334"/>
              <a:gd name="T42" fmla="*/ 267 w 334"/>
              <a:gd name="T43" fmla="*/ 334 h 334"/>
              <a:gd name="T44" fmla="*/ 234 w 334"/>
              <a:gd name="T45" fmla="*/ 334 h 334"/>
              <a:gd name="T46" fmla="*/ 234 w 334"/>
              <a:gd name="T47" fmla="*/ 200 h 334"/>
              <a:gd name="T48" fmla="*/ 284 w 334"/>
              <a:gd name="T49" fmla="*/ 200 h 334"/>
              <a:gd name="T50" fmla="*/ 334 w 334"/>
              <a:gd name="T51" fmla="*/ 250 h 334"/>
              <a:gd name="T52" fmla="*/ 67 w 334"/>
              <a:gd name="T53" fmla="*/ 285 h 334"/>
              <a:gd name="T54" fmla="*/ 50 w 334"/>
              <a:gd name="T55" fmla="*/ 300 h 334"/>
              <a:gd name="T56" fmla="*/ 0 w 334"/>
              <a:gd name="T57" fmla="*/ 300 h 334"/>
              <a:gd name="T58" fmla="*/ 0 w 334"/>
              <a:gd name="T59" fmla="*/ 334 h 334"/>
              <a:gd name="T60" fmla="*/ 67 w 334"/>
              <a:gd name="T61" fmla="*/ 334 h 334"/>
              <a:gd name="T62" fmla="*/ 100 w 334"/>
              <a:gd name="T63" fmla="*/ 302 h 334"/>
              <a:gd name="T64" fmla="*/ 100 w 334"/>
              <a:gd name="T65" fmla="*/ 200 h 334"/>
              <a:gd name="T66" fmla="*/ 67 w 334"/>
              <a:gd name="T67" fmla="*/ 200 h 334"/>
              <a:gd name="T68" fmla="*/ 67 w 334"/>
              <a:gd name="T69" fmla="*/ 285 h 334"/>
              <a:gd name="T70" fmla="*/ 217 w 334"/>
              <a:gd name="T71" fmla="*/ 200 h 334"/>
              <a:gd name="T72" fmla="*/ 217 w 334"/>
              <a:gd name="T73" fmla="*/ 234 h 334"/>
              <a:gd name="T74" fmla="*/ 159 w 334"/>
              <a:gd name="T75" fmla="*/ 234 h 334"/>
              <a:gd name="T76" fmla="*/ 150 w 334"/>
              <a:gd name="T77" fmla="*/ 242 h 334"/>
              <a:gd name="T78" fmla="*/ 159 w 334"/>
              <a:gd name="T79" fmla="*/ 250 h 334"/>
              <a:gd name="T80" fmla="*/ 184 w 334"/>
              <a:gd name="T81" fmla="*/ 250 h 334"/>
              <a:gd name="T82" fmla="*/ 184 w 334"/>
              <a:gd name="T83" fmla="*/ 250 h 334"/>
              <a:gd name="T84" fmla="*/ 217 w 334"/>
              <a:gd name="T85" fmla="*/ 285 h 334"/>
              <a:gd name="T86" fmla="*/ 217 w 334"/>
              <a:gd name="T87" fmla="*/ 302 h 334"/>
              <a:gd name="T88" fmla="*/ 184 w 334"/>
              <a:gd name="T89" fmla="*/ 334 h 334"/>
              <a:gd name="T90" fmla="*/ 184 w 334"/>
              <a:gd name="T91" fmla="*/ 334 h 334"/>
              <a:gd name="T92" fmla="*/ 117 w 334"/>
              <a:gd name="T93" fmla="*/ 334 h 334"/>
              <a:gd name="T94" fmla="*/ 117 w 334"/>
              <a:gd name="T95" fmla="*/ 300 h 334"/>
              <a:gd name="T96" fmla="*/ 175 w 334"/>
              <a:gd name="T97" fmla="*/ 300 h 334"/>
              <a:gd name="T98" fmla="*/ 184 w 334"/>
              <a:gd name="T99" fmla="*/ 292 h 334"/>
              <a:gd name="T100" fmla="*/ 175 w 334"/>
              <a:gd name="T101" fmla="*/ 284 h 334"/>
              <a:gd name="T102" fmla="*/ 150 w 334"/>
              <a:gd name="T103" fmla="*/ 284 h 334"/>
              <a:gd name="T104" fmla="*/ 117 w 334"/>
              <a:gd name="T105" fmla="*/ 252 h 334"/>
              <a:gd name="T106" fmla="*/ 117 w 334"/>
              <a:gd name="T107" fmla="*/ 235 h 334"/>
              <a:gd name="T108" fmla="*/ 150 w 334"/>
              <a:gd name="T109" fmla="*/ 200 h 334"/>
              <a:gd name="T110" fmla="*/ 217 w 334"/>
              <a:gd name="T111" fmla="*/ 2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34" h="334">
                <a:moveTo>
                  <a:pt x="233" y="0"/>
                </a:moveTo>
                <a:lnTo>
                  <a:pt x="0" y="0"/>
                </a:lnTo>
                <a:lnTo>
                  <a:pt x="0" y="167"/>
                </a:lnTo>
                <a:lnTo>
                  <a:pt x="34" y="167"/>
                </a:lnTo>
                <a:lnTo>
                  <a:pt x="34" y="34"/>
                </a:lnTo>
                <a:lnTo>
                  <a:pt x="200" y="34"/>
                </a:lnTo>
                <a:lnTo>
                  <a:pt x="200" y="134"/>
                </a:lnTo>
                <a:lnTo>
                  <a:pt x="300" y="134"/>
                </a:lnTo>
                <a:lnTo>
                  <a:pt x="300" y="167"/>
                </a:lnTo>
                <a:lnTo>
                  <a:pt x="334" y="167"/>
                </a:lnTo>
                <a:lnTo>
                  <a:pt x="334" y="108"/>
                </a:lnTo>
                <a:lnTo>
                  <a:pt x="233" y="0"/>
                </a:lnTo>
                <a:close/>
                <a:moveTo>
                  <a:pt x="300" y="252"/>
                </a:moveTo>
                <a:cubicBezTo>
                  <a:pt x="300" y="243"/>
                  <a:pt x="293" y="235"/>
                  <a:pt x="284" y="235"/>
                </a:cubicBezTo>
                <a:lnTo>
                  <a:pt x="267" y="235"/>
                </a:lnTo>
                <a:lnTo>
                  <a:pt x="267" y="269"/>
                </a:lnTo>
                <a:lnTo>
                  <a:pt x="284" y="269"/>
                </a:lnTo>
                <a:cubicBezTo>
                  <a:pt x="293" y="269"/>
                  <a:pt x="300" y="261"/>
                  <a:pt x="300" y="252"/>
                </a:cubicBezTo>
                <a:close/>
                <a:moveTo>
                  <a:pt x="334" y="250"/>
                </a:moveTo>
                <a:cubicBezTo>
                  <a:pt x="334" y="278"/>
                  <a:pt x="311" y="300"/>
                  <a:pt x="284" y="300"/>
                </a:cubicBezTo>
                <a:lnTo>
                  <a:pt x="267" y="300"/>
                </a:lnTo>
                <a:lnTo>
                  <a:pt x="267" y="334"/>
                </a:lnTo>
                <a:lnTo>
                  <a:pt x="234" y="334"/>
                </a:lnTo>
                <a:lnTo>
                  <a:pt x="234" y="200"/>
                </a:lnTo>
                <a:lnTo>
                  <a:pt x="284" y="200"/>
                </a:lnTo>
                <a:cubicBezTo>
                  <a:pt x="311" y="200"/>
                  <a:pt x="334" y="223"/>
                  <a:pt x="334" y="250"/>
                </a:cubicBezTo>
                <a:close/>
                <a:moveTo>
                  <a:pt x="67" y="285"/>
                </a:moveTo>
                <a:cubicBezTo>
                  <a:pt x="67" y="295"/>
                  <a:pt x="59" y="300"/>
                  <a:pt x="50" y="300"/>
                </a:cubicBezTo>
                <a:lnTo>
                  <a:pt x="0" y="300"/>
                </a:lnTo>
                <a:lnTo>
                  <a:pt x="0" y="334"/>
                </a:lnTo>
                <a:lnTo>
                  <a:pt x="67" y="334"/>
                </a:lnTo>
                <a:cubicBezTo>
                  <a:pt x="85" y="334"/>
                  <a:pt x="100" y="320"/>
                  <a:pt x="100" y="302"/>
                </a:cubicBezTo>
                <a:lnTo>
                  <a:pt x="100" y="200"/>
                </a:lnTo>
                <a:lnTo>
                  <a:pt x="67" y="200"/>
                </a:lnTo>
                <a:lnTo>
                  <a:pt x="67" y="285"/>
                </a:lnTo>
                <a:close/>
                <a:moveTo>
                  <a:pt x="217" y="200"/>
                </a:moveTo>
                <a:lnTo>
                  <a:pt x="217" y="234"/>
                </a:lnTo>
                <a:lnTo>
                  <a:pt x="159" y="234"/>
                </a:lnTo>
                <a:cubicBezTo>
                  <a:pt x="154" y="234"/>
                  <a:pt x="150" y="237"/>
                  <a:pt x="150" y="242"/>
                </a:cubicBezTo>
                <a:cubicBezTo>
                  <a:pt x="150" y="247"/>
                  <a:pt x="154" y="250"/>
                  <a:pt x="159" y="250"/>
                </a:cubicBezTo>
                <a:lnTo>
                  <a:pt x="184" y="250"/>
                </a:lnTo>
                <a:lnTo>
                  <a:pt x="184" y="250"/>
                </a:lnTo>
                <a:cubicBezTo>
                  <a:pt x="202" y="250"/>
                  <a:pt x="217" y="267"/>
                  <a:pt x="217" y="285"/>
                </a:cubicBezTo>
                <a:lnTo>
                  <a:pt x="217" y="302"/>
                </a:lnTo>
                <a:cubicBezTo>
                  <a:pt x="217" y="321"/>
                  <a:pt x="202" y="334"/>
                  <a:pt x="184" y="334"/>
                </a:cubicBezTo>
                <a:lnTo>
                  <a:pt x="184" y="334"/>
                </a:lnTo>
                <a:lnTo>
                  <a:pt x="117" y="334"/>
                </a:lnTo>
                <a:lnTo>
                  <a:pt x="117" y="300"/>
                </a:lnTo>
                <a:lnTo>
                  <a:pt x="175" y="300"/>
                </a:lnTo>
                <a:cubicBezTo>
                  <a:pt x="180" y="300"/>
                  <a:pt x="184" y="297"/>
                  <a:pt x="184" y="292"/>
                </a:cubicBezTo>
                <a:cubicBezTo>
                  <a:pt x="184" y="287"/>
                  <a:pt x="180" y="284"/>
                  <a:pt x="175" y="284"/>
                </a:cubicBezTo>
                <a:lnTo>
                  <a:pt x="150" y="284"/>
                </a:lnTo>
                <a:cubicBezTo>
                  <a:pt x="132" y="284"/>
                  <a:pt x="117" y="270"/>
                  <a:pt x="117" y="252"/>
                </a:cubicBezTo>
                <a:lnTo>
                  <a:pt x="117" y="235"/>
                </a:lnTo>
                <a:cubicBezTo>
                  <a:pt x="117" y="217"/>
                  <a:pt x="132" y="200"/>
                  <a:pt x="150" y="200"/>
                </a:cubicBezTo>
                <a:lnTo>
                  <a:pt x="217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Freeform 152">
            <a:extLst>
              <a:ext uri="{FF2B5EF4-FFF2-40B4-BE49-F238E27FC236}">
                <a16:creationId xmlns:a16="http://schemas.microsoft.com/office/drawing/2014/main" id="{4DB9F622-432E-46C8-B2AB-9B06069AFED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24201" y="4129088"/>
            <a:ext cx="252413" cy="254000"/>
          </a:xfrm>
          <a:custGeom>
            <a:avLst/>
            <a:gdLst>
              <a:gd name="T0" fmla="*/ 233 w 333"/>
              <a:gd name="T1" fmla="*/ 0 h 334"/>
              <a:gd name="T2" fmla="*/ 0 w 333"/>
              <a:gd name="T3" fmla="*/ 0 h 334"/>
              <a:gd name="T4" fmla="*/ 0 w 333"/>
              <a:gd name="T5" fmla="*/ 167 h 334"/>
              <a:gd name="T6" fmla="*/ 33 w 333"/>
              <a:gd name="T7" fmla="*/ 167 h 334"/>
              <a:gd name="T8" fmla="*/ 33 w 333"/>
              <a:gd name="T9" fmla="*/ 34 h 334"/>
              <a:gd name="T10" fmla="*/ 200 w 333"/>
              <a:gd name="T11" fmla="*/ 34 h 334"/>
              <a:gd name="T12" fmla="*/ 200 w 333"/>
              <a:gd name="T13" fmla="*/ 134 h 334"/>
              <a:gd name="T14" fmla="*/ 300 w 333"/>
              <a:gd name="T15" fmla="*/ 134 h 334"/>
              <a:gd name="T16" fmla="*/ 300 w 333"/>
              <a:gd name="T17" fmla="*/ 167 h 334"/>
              <a:gd name="T18" fmla="*/ 333 w 333"/>
              <a:gd name="T19" fmla="*/ 167 h 334"/>
              <a:gd name="T20" fmla="*/ 333 w 333"/>
              <a:gd name="T21" fmla="*/ 108 h 334"/>
              <a:gd name="T22" fmla="*/ 233 w 333"/>
              <a:gd name="T23" fmla="*/ 0 h 334"/>
              <a:gd name="T24" fmla="*/ 183 w 333"/>
              <a:gd name="T25" fmla="*/ 252 h 334"/>
              <a:gd name="T26" fmla="*/ 166 w 333"/>
              <a:gd name="T27" fmla="*/ 235 h 334"/>
              <a:gd name="T28" fmla="*/ 150 w 333"/>
              <a:gd name="T29" fmla="*/ 235 h 334"/>
              <a:gd name="T30" fmla="*/ 150 w 333"/>
              <a:gd name="T31" fmla="*/ 269 h 334"/>
              <a:gd name="T32" fmla="*/ 166 w 333"/>
              <a:gd name="T33" fmla="*/ 269 h 334"/>
              <a:gd name="T34" fmla="*/ 183 w 333"/>
              <a:gd name="T35" fmla="*/ 252 h 334"/>
              <a:gd name="T36" fmla="*/ 216 w 333"/>
              <a:gd name="T37" fmla="*/ 250 h 334"/>
              <a:gd name="T38" fmla="*/ 166 w 333"/>
              <a:gd name="T39" fmla="*/ 300 h 334"/>
              <a:gd name="T40" fmla="*/ 150 w 333"/>
              <a:gd name="T41" fmla="*/ 300 h 334"/>
              <a:gd name="T42" fmla="*/ 150 w 333"/>
              <a:gd name="T43" fmla="*/ 334 h 334"/>
              <a:gd name="T44" fmla="*/ 116 w 333"/>
              <a:gd name="T45" fmla="*/ 334 h 334"/>
              <a:gd name="T46" fmla="*/ 116 w 333"/>
              <a:gd name="T47" fmla="*/ 200 h 334"/>
              <a:gd name="T48" fmla="*/ 166 w 333"/>
              <a:gd name="T49" fmla="*/ 200 h 334"/>
              <a:gd name="T50" fmla="*/ 216 w 333"/>
              <a:gd name="T51" fmla="*/ 250 h 334"/>
              <a:gd name="T52" fmla="*/ 0 w 333"/>
              <a:gd name="T53" fmla="*/ 200 h 334"/>
              <a:gd name="T54" fmla="*/ 0 w 333"/>
              <a:gd name="T55" fmla="*/ 334 h 334"/>
              <a:gd name="T56" fmla="*/ 100 w 333"/>
              <a:gd name="T57" fmla="*/ 334 h 334"/>
              <a:gd name="T58" fmla="*/ 100 w 333"/>
              <a:gd name="T59" fmla="*/ 300 h 334"/>
              <a:gd name="T60" fmla="*/ 33 w 333"/>
              <a:gd name="T61" fmla="*/ 300 h 334"/>
              <a:gd name="T62" fmla="*/ 33 w 333"/>
              <a:gd name="T63" fmla="*/ 284 h 334"/>
              <a:gd name="T64" fmla="*/ 100 w 333"/>
              <a:gd name="T65" fmla="*/ 284 h 334"/>
              <a:gd name="T66" fmla="*/ 100 w 333"/>
              <a:gd name="T67" fmla="*/ 250 h 334"/>
              <a:gd name="T68" fmla="*/ 33 w 333"/>
              <a:gd name="T69" fmla="*/ 250 h 334"/>
              <a:gd name="T70" fmla="*/ 33 w 333"/>
              <a:gd name="T71" fmla="*/ 234 h 334"/>
              <a:gd name="T72" fmla="*/ 100 w 333"/>
              <a:gd name="T73" fmla="*/ 234 h 334"/>
              <a:gd name="T74" fmla="*/ 100 w 333"/>
              <a:gd name="T75" fmla="*/ 200 h 334"/>
              <a:gd name="T76" fmla="*/ 0 w 333"/>
              <a:gd name="T77" fmla="*/ 200 h 334"/>
              <a:gd name="T78" fmla="*/ 333 w 333"/>
              <a:gd name="T79" fmla="*/ 200 h 334"/>
              <a:gd name="T80" fmla="*/ 333 w 333"/>
              <a:gd name="T81" fmla="*/ 234 h 334"/>
              <a:gd name="T82" fmla="*/ 275 w 333"/>
              <a:gd name="T83" fmla="*/ 234 h 334"/>
              <a:gd name="T84" fmla="*/ 266 w 333"/>
              <a:gd name="T85" fmla="*/ 242 h 334"/>
              <a:gd name="T86" fmla="*/ 275 w 333"/>
              <a:gd name="T87" fmla="*/ 250 h 334"/>
              <a:gd name="T88" fmla="*/ 300 w 333"/>
              <a:gd name="T89" fmla="*/ 250 h 334"/>
              <a:gd name="T90" fmla="*/ 300 w 333"/>
              <a:gd name="T91" fmla="*/ 250 h 334"/>
              <a:gd name="T92" fmla="*/ 333 w 333"/>
              <a:gd name="T93" fmla="*/ 285 h 334"/>
              <a:gd name="T94" fmla="*/ 333 w 333"/>
              <a:gd name="T95" fmla="*/ 302 h 334"/>
              <a:gd name="T96" fmla="*/ 300 w 333"/>
              <a:gd name="T97" fmla="*/ 334 h 334"/>
              <a:gd name="T98" fmla="*/ 300 w 333"/>
              <a:gd name="T99" fmla="*/ 334 h 334"/>
              <a:gd name="T100" fmla="*/ 233 w 333"/>
              <a:gd name="T101" fmla="*/ 334 h 334"/>
              <a:gd name="T102" fmla="*/ 233 w 333"/>
              <a:gd name="T103" fmla="*/ 300 h 334"/>
              <a:gd name="T104" fmla="*/ 291 w 333"/>
              <a:gd name="T105" fmla="*/ 300 h 334"/>
              <a:gd name="T106" fmla="*/ 300 w 333"/>
              <a:gd name="T107" fmla="*/ 292 h 334"/>
              <a:gd name="T108" fmla="*/ 291 w 333"/>
              <a:gd name="T109" fmla="*/ 284 h 334"/>
              <a:gd name="T110" fmla="*/ 266 w 333"/>
              <a:gd name="T111" fmla="*/ 284 h 334"/>
              <a:gd name="T112" fmla="*/ 233 w 333"/>
              <a:gd name="T113" fmla="*/ 252 h 334"/>
              <a:gd name="T114" fmla="*/ 233 w 333"/>
              <a:gd name="T115" fmla="*/ 235 h 334"/>
              <a:gd name="T116" fmla="*/ 266 w 333"/>
              <a:gd name="T117" fmla="*/ 200 h 334"/>
              <a:gd name="T118" fmla="*/ 333 w 333"/>
              <a:gd name="T119" fmla="*/ 2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3" h="334">
                <a:moveTo>
                  <a:pt x="233" y="0"/>
                </a:moveTo>
                <a:lnTo>
                  <a:pt x="0" y="0"/>
                </a:lnTo>
                <a:lnTo>
                  <a:pt x="0" y="167"/>
                </a:lnTo>
                <a:lnTo>
                  <a:pt x="33" y="167"/>
                </a:lnTo>
                <a:lnTo>
                  <a:pt x="33" y="34"/>
                </a:lnTo>
                <a:lnTo>
                  <a:pt x="200" y="34"/>
                </a:lnTo>
                <a:lnTo>
                  <a:pt x="200" y="134"/>
                </a:lnTo>
                <a:lnTo>
                  <a:pt x="300" y="134"/>
                </a:lnTo>
                <a:lnTo>
                  <a:pt x="300" y="167"/>
                </a:lnTo>
                <a:lnTo>
                  <a:pt x="333" y="167"/>
                </a:lnTo>
                <a:lnTo>
                  <a:pt x="333" y="108"/>
                </a:lnTo>
                <a:lnTo>
                  <a:pt x="233" y="0"/>
                </a:lnTo>
                <a:close/>
                <a:moveTo>
                  <a:pt x="183" y="252"/>
                </a:moveTo>
                <a:cubicBezTo>
                  <a:pt x="183" y="243"/>
                  <a:pt x="175" y="235"/>
                  <a:pt x="166" y="235"/>
                </a:cubicBezTo>
                <a:lnTo>
                  <a:pt x="150" y="235"/>
                </a:lnTo>
                <a:lnTo>
                  <a:pt x="150" y="269"/>
                </a:lnTo>
                <a:lnTo>
                  <a:pt x="166" y="269"/>
                </a:lnTo>
                <a:cubicBezTo>
                  <a:pt x="175" y="269"/>
                  <a:pt x="183" y="261"/>
                  <a:pt x="183" y="252"/>
                </a:cubicBezTo>
                <a:close/>
                <a:moveTo>
                  <a:pt x="216" y="250"/>
                </a:moveTo>
                <a:cubicBezTo>
                  <a:pt x="216" y="278"/>
                  <a:pt x="194" y="300"/>
                  <a:pt x="166" y="300"/>
                </a:cubicBezTo>
                <a:lnTo>
                  <a:pt x="150" y="300"/>
                </a:lnTo>
                <a:lnTo>
                  <a:pt x="150" y="334"/>
                </a:lnTo>
                <a:lnTo>
                  <a:pt x="116" y="334"/>
                </a:lnTo>
                <a:lnTo>
                  <a:pt x="116" y="200"/>
                </a:lnTo>
                <a:lnTo>
                  <a:pt x="166" y="200"/>
                </a:lnTo>
                <a:cubicBezTo>
                  <a:pt x="194" y="200"/>
                  <a:pt x="216" y="223"/>
                  <a:pt x="216" y="250"/>
                </a:cubicBezTo>
                <a:close/>
                <a:moveTo>
                  <a:pt x="0" y="200"/>
                </a:moveTo>
                <a:lnTo>
                  <a:pt x="0" y="334"/>
                </a:lnTo>
                <a:lnTo>
                  <a:pt x="100" y="334"/>
                </a:lnTo>
                <a:lnTo>
                  <a:pt x="100" y="300"/>
                </a:lnTo>
                <a:lnTo>
                  <a:pt x="33" y="300"/>
                </a:lnTo>
                <a:lnTo>
                  <a:pt x="33" y="284"/>
                </a:lnTo>
                <a:lnTo>
                  <a:pt x="100" y="284"/>
                </a:lnTo>
                <a:lnTo>
                  <a:pt x="100" y="250"/>
                </a:lnTo>
                <a:lnTo>
                  <a:pt x="33" y="250"/>
                </a:lnTo>
                <a:lnTo>
                  <a:pt x="33" y="234"/>
                </a:lnTo>
                <a:lnTo>
                  <a:pt x="100" y="234"/>
                </a:lnTo>
                <a:lnTo>
                  <a:pt x="100" y="200"/>
                </a:lnTo>
                <a:lnTo>
                  <a:pt x="0" y="200"/>
                </a:lnTo>
                <a:close/>
                <a:moveTo>
                  <a:pt x="333" y="200"/>
                </a:moveTo>
                <a:lnTo>
                  <a:pt x="333" y="234"/>
                </a:lnTo>
                <a:lnTo>
                  <a:pt x="275" y="234"/>
                </a:lnTo>
                <a:cubicBezTo>
                  <a:pt x="270" y="234"/>
                  <a:pt x="266" y="237"/>
                  <a:pt x="266" y="242"/>
                </a:cubicBezTo>
                <a:cubicBezTo>
                  <a:pt x="266" y="247"/>
                  <a:pt x="270" y="250"/>
                  <a:pt x="275" y="250"/>
                </a:cubicBezTo>
                <a:lnTo>
                  <a:pt x="300" y="250"/>
                </a:lnTo>
                <a:lnTo>
                  <a:pt x="300" y="250"/>
                </a:lnTo>
                <a:cubicBezTo>
                  <a:pt x="318" y="250"/>
                  <a:pt x="333" y="267"/>
                  <a:pt x="333" y="285"/>
                </a:cubicBezTo>
                <a:lnTo>
                  <a:pt x="333" y="302"/>
                </a:lnTo>
                <a:cubicBezTo>
                  <a:pt x="333" y="321"/>
                  <a:pt x="318" y="334"/>
                  <a:pt x="300" y="334"/>
                </a:cubicBezTo>
                <a:lnTo>
                  <a:pt x="300" y="334"/>
                </a:lnTo>
                <a:lnTo>
                  <a:pt x="233" y="334"/>
                </a:lnTo>
                <a:lnTo>
                  <a:pt x="233" y="300"/>
                </a:lnTo>
                <a:lnTo>
                  <a:pt x="291" y="300"/>
                </a:lnTo>
                <a:cubicBezTo>
                  <a:pt x="296" y="300"/>
                  <a:pt x="300" y="297"/>
                  <a:pt x="300" y="292"/>
                </a:cubicBezTo>
                <a:cubicBezTo>
                  <a:pt x="300" y="287"/>
                  <a:pt x="296" y="284"/>
                  <a:pt x="291" y="284"/>
                </a:cubicBezTo>
                <a:lnTo>
                  <a:pt x="266" y="284"/>
                </a:lnTo>
                <a:cubicBezTo>
                  <a:pt x="248" y="284"/>
                  <a:pt x="233" y="270"/>
                  <a:pt x="233" y="252"/>
                </a:cubicBezTo>
                <a:lnTo>
                  <a:pt x="233" y="235"/>
                </a:lnTo>
                <a:cubicBezTo>
                  <a:pt x="233" y="217"/>
                  <a:pt x="248" y="200"/>
                  <a:pt x="266" y="200"/>
                </a:cubicBezTo>
                <a:lnTo>
                  <a:pt x="333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Freeform 153">
            <a:extLst>
              <a:ext uri="{FF2B5EF4-FFF2-40B4-BE49-F238E27FC236}">
                <a16:creationId xmlns:a16="http://schemas.microsoft.com/office/drawing/2014/main" id="{83FCC122-97DB-402F-980F-44A03205879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20963" y="4129088"/>
            <a:ext cx="252413" cy="254000"/>
          </a:xfrm>
          <a:custGeom>
            <a:avLst/>
            <a:gdLst>
              <a:gd name="T0" fmla="*/ 233 w 333"/>
              <a:gd name="T1" fmla="*/ 0 h 334"/>
              <a:gd name="T2" fmla="*/ 0 w 333"/>
              <a:gd name="T3" fmla="*/ 0 h 334"/>
              <a:gd name="T4" fmla="*/ 0 w 333"/>
              <a:gd name="T5" fmla="*/ 167 h 334"/>
              <a:gd name="T6" fmla="*/ 33 w 333"/>
              <a:gd name="T7" fmla="*/ 167 h 334"/>
              <a:gd name="T8" fmla="*/ 33 w 333"/>
              <a:gd name="T9" fmla="*/ 34 h 334"/>
              <a:gd name="T10" fmla="*/ 200 w 333"/>
              <a:gd name="T11" fmla="*/ 34 h 334"/>
              <a:gd name="T12" fmla="*/ 200 w 333"/>
              <a:gd name="T13" fmla="*/ 134 h 334"/>
              <a:gd name="T14" fmla="*/ 300 w 333"/>
              <a:gd name="T15" fmla="*/ 134 h 334"/>
              <a:gd name="T16" fmla="*/ 300 w 333"/>
              <a:gd name="T17" fmla="*/ 167 h 334"/>
              <a:gd name="T18" fmla="*/ 333 w 333"/>
              <a:gd name="T19" fmla="*/ 167 h 334"/>
              <a:gd name="T20" fmla="*/ 333 w 333"/>
              <a:gd name="T21" fmla="*/ 108 h 334"/>
              <a:gd name="T22" fmla="*/ 233 w 333"/>
              <a:gd name="T23" fmla="*/ 0 h 334"/>
              <a:gd name="T24" fmla="*/ 67 w 333"/>
              <a:gd name="T25" fmla="*/ 252 h 334"/>
              <a:gd name="T26" fmla="*/ 50 w 333"/>
              <a:gd name="T27" fmla="*/ 235 h 334"/>
              <a:gd name="T28" fmla="*/ 33 w 333"/>
              <a:gd name="T29" fmla="*/ 235 h 334"/>
              <a:gd name="T30" fmla="*/ 33 w 333"/>
              <a:gd name="T31" fmla="*/ 269 h 334"/>
              <a:gd name="T32" fmla="*/ 50 w 333"/>
              <a:gd name="T33" fmla="*/ 269 h 334"/>
              <a:gd name="T34" fmla="*/ 67 w 333"/>
              <a:gd name="T35" fmla="*/ 252 h 334"/>
              <a:gd name="T36" fmla="*/ 100 w 333"/>
              <a:gd name="T37" fmla="*/ 250 h 334"/>
              <a:gd name="T38" fmla="*/ 50 w 333"/>
              <a:gd name="T39" fmla="*/ 300 h 334"/>
              <a:gd name="T40" fmla="*/ 33 w 333"/>
              <a:gd name="T41" fmla="*/ 300 h 334"/>
              <a:gd name="T42" fmla="*/ 33 w 333"/>
              <a:gd name="T43" fmla="*/ 334 h 334"/>
              <a:gd name="T44" fmla="*/ 0 w 333"/>
              <a:gd name="T45" fmla="*/ 334 h 334"/>
              <a:gd name="T46" fmla="*/ 0 w 333"/>
              <a:gd name="T47" fmla="*/ 200 h 334"/>
              <a:gd name="T48" fmla="*/ 50 w 333"/>
              <a:gd name="T49" fmla="*/ 200 h 334"/>
              <a:gd name="T50" fmla="*/ 100 w 333"/>
              <a:gd name="T51" fmla="*/ 250 h 334"/>
              <a:gd name="T52" fmla="*/ 300 w 333"/>
              <a:gd name="T53" fmla="*/ 252 h 334"/>
              <a:gd name="T54" fmla="*/ 283 w 333"/>
              <a:gd name="T55" fmla="*/ 234 h 334"/>
              <a:gd name="T56" fmla="*/ 267 w 333"/>
              <a:gd name="T57" fmla="*/ 234 h 334"/>
              <a:gd name="T58" fmla="*/ 267 w 333"/>
              <a:gd name="T59" fmla="*/ 300 h 334"/>
              <a:gd name="T60" fmla="*/ 283 w 333"/>
              <a:gd name="T61" fmla="*/ 300 h 334"/>
              <a:gd name="T62" fmla="*/ 300 w 333"/>
              <a:gd name="T63" fmla="*/ 285 h 334"/>
              <a:gd name="T64" fmla="*/ 300 w 333"/>
              <a:gd name="T65" fmla="*/ 252 h 334"/>
              <a:gd name="T66" fmla="*/ 333 w 333"/>
              <a:gd name="T67" fmla="*/ 250 h 334"/>
              <a:gd name="T68" fmla="*/ 333 w 333"/>
              <a:gd name="T69" fmla="*/ 284 h 334"/>
              <a:gd name="T70" fmla="*/ 283 w 333"/>
              <a:gd name="T71" fmla="*/ 334 h 334"/>
              <a:gd name="T72" fmla="*/ 233 w 333"/>
              <a:gd name="T73" fmla="*/ 334 h 334"/>
              <a:gd name="T74" fmla="*/ 233 w 333"/>
              <a:gd name="T75" fmla="*/ 302 h 334"/>
              <a:gd name="T76" fmla="*/ 233 w 333"/>
              <a:gd name="T77" fmla="*/ 235 h 334"/>
              <a:gd name="T78" fmla="*/ 233 w 333"/>
              <a:gd name="T79" fmla="*/ 200 h 334"/>
              <a:gd name="T80" fmla="*/ 283 w 333"/>
              <a:gd name="T81" fmla="*/ 200 h 334"/>
              <a:gd name="T82" fmla="*/ 333 w 333"/>
              <a:gd name="T83" fmla="*/ 250 h 334"/>
              <a:gd name="T84" fmla="*/ 217 w 333"/>
              <a:gd name="T85" fmla="*/ 200 h 334"/>
              <a:gd name="T86" fmla="*/ 217 w 333"/>
              <a:gd name="T87" fmla="*/ 234 h 334"/>
              <a:gd name="T88" fmla="*/ 158 w 333"/>
              <a:gd name="T89" fmla="*/ 234 h 334"/>
              <a:gd name="T90" fmla="*/ 150 w 333"/>
              <a:gd name="T91" fmla="*/ 242 h 334"/>
              <a:gd name="T92" fmla="*/ 158 w 333"/>
              <a:gd name="T93" fmla="*/ 250 h 334"/>
              <a:gd name="T94" fmla="*/ 183 w 333"/>
              <a:gd name="T95" fmla="*/ 250 h 334"/>
              <a:gd name="T96" fmla="*/ 184 w 333"/>
              <a:gd name="T97" fmla="*/ 250 h 334"/>
              <a:gd name="T98" fmla="*/ 217 w 333"/>
              <a:gd name="T99" fmla="*/ 285 h 334"/>
              <a:gd name="T100" fmla="*/ 217 w 333"/>
              <a:gd name="T101" fmla="*/ 302 h 334"/>
              <a:gd name="T102" fmla="*/ 184 w 333"/>
              <a:gd name="T103" fmla="*/ 334 h 334"/>
              <a:gd name="T104" fmla="*/ 183 w 333"/>
              <a:gd name="T105" fmla="*/ 334 h 334"/>
              <a:gd name="T106" fmla="*/ 117 w 333"/>
              <a:gd name="T107" fmla="*/ 334 h 334"/>
              <a:gd name="T108" fmla="*/ 117 w 333"/>
              <a:gd name="T109" fmla="*/ 300 h 334"/>
              <a:gd name="T110" fmla="*/ 175 w 333"/>
              <a:gd name="T111" fmla="*/ 300 h 334"/>
              <a:gd name="T112" fmla="*/ 183 w 333"/>
              <a:gd name="T113" fmla="*/ 292 h 334"/>
              <a:gd name="T114" fmla="*/ 175 w 333"/>
              <a:gd name="T115" fmla="*/ 284 h 334"/>
              <a:gd name="T116" fmla="*/ 150 w 333"/>
              <a:gd name="T117" fmla="*/ 284 h 334"/>
              <a:gd name="T118" fmla="*/ 117 w 333"/>
              <a:gd name="T119" fmla="*/ 252 h 334"/>
              <a:gd name="T120" fmla="*/ 117 w 333"/>
              <a:gd name="T121" fmla="*/ 235 h 334"/>
              <a:gd name="T122" fmla="*/ 150 w 333"/>
              <a:gd name="T123" fmla="*/ 200 h 334"/>
              <a:gd name="T124" fmla="*/ 217 w 333"/>
              <a:gd name="T125" fmla="*/ 2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3" h="334">
                <a:moveTo>
                  <a:pt x="233" y="0"/>
                </a:moveTo>
                <a:lnTo>
                  <a:pt x="0" y="0"/>
                </a:lnTo>
                <a:lnTo>
                  <a:pt x="0" y="167"/>
                </a:lnTo>
                <a:lnTo>
                  <a:pt x="33" y="167"/>
                </a:lnTo>
                <a:lnTo>
                  <a:pt x="33" y="34"/>
                </a:lnTo>
                <a:lnTo>
                  <a:pt x="200" y="34"/>
                </a:lnTo>
                <a:lnTo>
                  <a:pt x="200" y="134"/>
                </a:lnTo>
                <a:lnTo>
                  <a:pt x="300" y="134"/>
                </a:lnTo>
                <a:lnTo>
                  <a:pt x="300" y="167"/>
                </a:lnTo>
                <a:lnTo>
                  <a:pt x="333" y="167"/>
                </a:lnTo>
                <a:lnTo>
                  <a:pt x="333" y="108"/>
                </a:lnTo>
                <a:lnTo>
                  <a:pt x="233" y="0"/>
                </a:lnTo>
                <a:close/>
                <a:moveTo>
                  <a:pt x="67" y="252"/>
                </a:moveTo>
                <a:cubicBezTo>
                  <a:pt x="67" y="243"/>
                  <a:pt x="59" y="235"/>
                  <a:pt x="50" y="235"/>
                </a:cubicBezTo>
                <a:lnTo>
                  <a:pt x="33" y="235"/>
                </a:lnTo>
                <a:lnTo>
                  <a:pt x="33" y="269"/>
                </a:lnTo>
                <a:lnTo>
                  <a:pt x="50" y="269"/>
                </a:lnTo>
                <a:cubicBezTo>
                  <a:pt x="59" y="269"/>
                  <a:pt x="67" y="261"/>
                  <a:pt x="67" y="252"/>
                </a:cubicBezTo>
                <a:close/>
                <a:moveTo>
                  <a:pt x="100" y="250"/>
                </a:moveTo>
                <a:cubicBezTo>
                  <a:pt x="100" y="278"/>
                  <a:pt x="77" y="300"/>
                  <a:pt x="50" y="300"/>
                </a:cubicBezTo>
                <a:lnTo>
                  <a:pt x="33" y="300"/>
                </a:lnTo>
                <a:lnTo>
                  <a:pt x="33" y="334"/>
                </a:lnTo>
                <a:lnTo>
                  <a:pt x="0" y="334"/>
                </a:lnTo>
                <a:lnTo>
                  <a:pt x="0" y="200"/>
                </a:lnTo>
                <a:lnTo>
                  <a:pt x="50" y="200"/>
                </a:lnTo>
                <a:cubicBezTo>
                  <a:pt x="77" y="200"/>
                  <a:pt x="100" y="223"/>
                  <a:pt x="100" y="250"/>
                </a:cubicBezTo>
                <a:close/>
                <a:moveTo>
                  <a:pt x="300" y="252"/>
                </a:moveTo>
                <a:cubicBezTo>
                  <a:pt x="300" y="243"/>
                  <a:pt x="292" y="234"/>
                  <a:pt x="283" y="234"/>
                </a:cubicBezTo>
                <a:lnTo>
                  <a:pt x="267" y="234"/>
                </a:lnTo>
                <a:lnTo>
                  <a:pt x="267" y="300"/>
                </a:lnTo>
                <a:lnTo>
                  <a:pt x="283" y="300"/>
                </a:lnTo>
                <a:cubicBezTo>
                  <a:pt x="292" y="300"/>
                  <a:pt x="300" y="295"/>
                  <a:pt x="300" y="285"/>
                </a:cubicBezTo>
                <a:lnTo>
                  <a:pt x="300" y="252"/>
                </a:lnTo>
                <a:close/>
                <a:moveTo>
                  <a:pt x="333" y="250"/>
                </a:moveTo>
                <a:lnTo>
                  <a:pt x="333" y="284"/>
                </a:lnTo>
                <a:cubicBezTo>
                  <a:pt x="333" y="311"/>
                  <a:pt x="311" y="334"/>
                  <a:pt x="283" y="334"/>
                </a:cubicBezTo>
                <a:lnTo>
                  <a:pt x="233" y="334"/>
                </a:lnTo>
                <a:lnTo>
                  <a:pt x="233" y="302"/>
                </a:lnTo>
                <a:lnTo>
                  <a:pt x="233" y="235"/>
                </a:lnTo>
                <a:lnTo>
                  <a:pt x="233" y="200"/>
                </a:lnTo>
                <a:lnTo>
                  <a:pt x="283" y="200"/>
                </a:lnTo>
                <a:cubicBezTo>
                  <a:pt x="311" y="200"/>
                  <a:pt x="333" y="223"/>
                  <a:pt x="333" y="250"/>
                </a:cubicBezTo>
                <a:close/>
                <a:moveTo>
                  <a:pt x="217" y="200"/>
                </a:moveTo>
                <a:lnTo>
                  <a:pt x="217" y="234"/>
                </a:lnTo>
                <a:lnTo>
                  <a:pt x="158" y="234"/>
                </a:lnTo>
                <a:cubicBezTo>
                  <a:pt x="154" y="234"/>
                  <a:pt x="150" y="237"/>
                  <a:pt x="150" y="242"/>
                </a:cubicBezTo>
                <a:cubicBezTo>
                  <a:pt x="150" y="247"/>
                  <a:pt x="154" y="250"/>
                  <a:pt x="158" y="250"/>
                </a:cubicBezTo>
                <a:lnTo>
                  <a:pt x="183" y="250"/>
                </a:lnTo>
                <a:lnTo>
                  <a:pt x="184" y="250"/>
                </a:lnTo>
                <a:cubicBezTo>
                  <a:pt x="202" y="250"/>
                  <a:pt x="217" y="267"/>
                  <a:pt x="217" y="285"/>
                </a:cubicBezTo>
                <a:lnTo>
                  <a:pt x="217" y="302"/>
                </a:lnTo>
                <a:cubicBezTo>
                  <a:pt x="217" y="321"/>
                  <a:pt x="202" y="334"/>
                  <a:pt x="184" y="334"/>
                </a:cubicBezTo>
                <a:lnTo>
                  <a:pt x="183" y="334"/>
                </a:lnTo>
                <a:lnTo>
                  <a:pt x="117" y="334"/>
                </a:lnTo>
                <a:lnTo>
                  <a:pt x="117" y="300"/>
                </a:lnTo>
                <a:lnTo>
                  <a:pt x="175" y="300"/>
                </a:lnTo>
                <a:cubicBezTo>
                  <a:pt x="179" y="300"/>
                  <a:pt x="183" y="297"/>
                  <a:pt x="183" y="292"/>
                </a:cubicBezTo>
                <a:cubicBezTo>
                  <a:pt x="183" y="287"/>
                  <a:pt x="179" y="284"/>
                  <a:pt x="175" y="284"/>
                </a:cubicBezTo>
                <a:lnTo>
                  <a:pt x="150" y="284"/>
                </a:lnTo>
                <a:cubicBezTo>
                  <a:pt x="131" y="284"/>
                  <a:pt x="117" y="270"/>
                  <a:pt x="117" y="252"/>
                </a:cubicBezTo>
                <a:lnTo>
                  <a:pt x="117" y="235"/>
                </a:lnTo>
                <a:cubicBezTo>
                  <a:pt x="117" y="217"/>
                  <a:pt x="131" y="200"/>
                  <a:pt x="150" y="200"/>
                </a:cubicBezTo>
                <a:lnTo>
                  <a:pt x="217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Freeform 154">
            <a:extLst>
              <a:ext uri="{FF2B5EF4-FFF2-40B4-BE49-F238E27FC236}">
                <a16:creationId xmlns:a16="http://schemas.microsoft.com/office/drawing/2014/main" id="{4880D1DB-6381-44DD-90BD-B638ABD44E8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19313" y="4129088"/>
            <a:ext cx="250825" cy="254000"/>
          </a:xfrm>
          <a:custGeom>
            <a:avLst/>
            <a:gdLst>
              <a:gd name="T0" fmla="*/ 233 w 334"/>
              <a:gd name="T1" fmla="*/ 0 h 334"/>
              <a:gd name="T2" fmla="*/ 0 w 334"/>
              <a:gd name="T3" fmla="*/ 0 h 334"/>
              <a:gd name="T4" fmla="*/ 0 w 334"/>
              <a:gd name="T5" fmla="*/ 167 h 334"/>
              <a:gd name="T6" fmla="*/ 34 w 334"/>
              <a:gd name="T7" fmla="*/ 167 h 334"/>
              <a:gd name="T8" fmla="*/ 34 w 334"/>
              <a:gd name="T9" fmla="*/ 34 h 334"/>
              <a:gd name="T10" fmla="*/ 200 w 334"/>
              <a:gd name="T11" fmla="*/ 34 h 334"/>
              <a:gd name="T12" fmla="*/ 200 w 334"/>
              <a:gd name="T13" fmla="*/ 134 h 334"/>
              <a:gd name="T14" fmla="*/ 300 w 334"/>
              <a:gd name="T15" fmla="*/ 134 h 334"/>
              <a:gd name="T16" fmla="*/ 300 w 334"/>
              <a:gd name="T17" fmla="*/ 167 h 334"/>
              <a:gd name="T18" fmla="*/ 334 w 334"/>
              <a:gd name="T19" fmla="*/ 167 h 334"/>
              <a:gd name="T20" fmla="*/ 334 w 334"/>
              <a:gd name="T21" fmla="*/ 108 h 334"/>
              <a:gd name="T22" fmla="*/ 233 w 334"/>
              <a:gd name="T23" fmla="*/ 0 h 334"/>
              <a:gd name="T24" fmla="*/ 67 w 334"/>
              <a:gd name="T25" fmla="*/ 252 h 334"/>
              <a:gd name="T26" fmla="*/ 50 w 334"/>
              <a:gd name="T27" fmla="*/ 235 h 334"/>
              <a:gd name="T28" fmla="*/ 34 w 334"/>
              <a:gd name="T29" fmla="*/ 235 h 334"/>
              <a:gd name="T30" fmla="*/ 34 w 334"/>
              <a:gd name="T31" fmla="*/ 269 h 334"/>
              <a:gd name="T32" fmla="*/ 50 w 334"/>
              <a:gd name="T33" fmla="*/ 269 h 334"/>
              <a:gd name="T34" fmla="*/ 67 w 334"/>
              <a:gd name="T35" fmla="*/ 252 h 334"/>
              <a:gd name="T36" fmla="*/ 100 w 334"/>
              <a:gd name="T37" fmla="*/ 250 h 334"/>
              <a:gd name="T38" fmla="*/ 50 w 334"/>
              <a:gd name="T39" fmla="*/ 300 h 334"/>
              <a:gd name="T40" fmla="*/ 34 w 334"/>
              <a:gd name="T41" fmla="*/ 300 h 334"/>
              <a:gd name="T42" fmla="*/ 34 w 334"/>
              <a:gd name="T43" fmla="*/ 334 h 334"/>
              <a:gd name="T44" fmla="*/ 0 w 334"/>
              <a:gd name="T45" fmla="*/ 334 h 334"/>
              <a:gd name="T46" fmla="*/ 0 w 334"/>
              <a:gd name="T47" fmla="*/ 200 h 334"/>
              <a:gd name="T48" fmla="*/ 50 w 334"/>
              <a:gd name="T49" fmla="*/ 200 h 334"/>
              <a:gd name="T50" fmla="*/ 100 w 334"/>
              <a:gd name="T51" fmla="*/ 250 h 334"/>
              <a:gd name="T52" fmla="*/ 184 w 334"/>
              <a:gd name="T53" fmla="*/ 252 h 334"/>
              <a:gd name="T54" fmla="*/ 167 w 334"/>
              <a:gd name="T55" fmla="*/ 234 h 334"/>
              <a:gd name="T56" fmla="*/ 150 w 334"/>
              <a:gd name="T57" fmla="*/ 234 h 334"/>
              <a:gd name="T58" fmla="*/ 150 w 334"/>
              <a:gd name="T59" fmla="*/ 300 h 334"/>
              <a:gd name="T60" fmla="*/ 167 w 334"/>
              <a:gd name="T61" fmla="*/ 300 h 334"/>
              <a:gd name="T62" fmla="*/ 184 w 334"/>
              <a:gd name="T63" fmla="*/ 285 h 334"/>
              <a:gd name="T64" fmla="*/ 184 w 334"/>
              <a:gd name="T65" fmla="*/ 252 h 334"/>
              <a:gd name="T66" fmla="*/ 217 w 334"/>
              <a:gd name="T67" fmla="*/ 250 h 334"/>
              <a:gd name="T68" fmla="*/ 217 w 334"/>
              <a:gd name="T69" fmla="*/ 284 h 334"/>
              <a:gd name="T70" fmla="*/ 167 w 334"/>
              <a:gd name="T71" fmla="*/ 334 h 334"/>
              <a:gd name="T72" fmla="*/ 117 w 334"/>
              <a:gd name="T73" fmla="*/ 334 h 334"/>
              <a:gd name="T74" fmla="*/ 117 w 334"/>
              <a:gd name="T75" fmla="*/ 302 h 334"/>
              <a:gd name="T76" fmla="*/ 117 w 334"/>
              <a:gd name="T77" fmla="*/ 235 h 334"/>
              <a:gd name="T78" fmla="*/ 117 w 334"/>
              <a:gd name="T79" fmla="*/ 200 h 334"/>
              <a:gd name="T80" fmla="*/ 167 w 334"/>
              <a:gd name="T81" fmla="*/ 200 h 334"/>
              <a:gd name="T82" fmla="*/ 217 w 334"/>
              <a:gd name="T83" fmla="*/ 250 h 334"/>
              <a:gd name="T84" fmla="*/ 334 w 334"/>
              <a:gd name="T85" fmla="*/ 200 h 334"/>
              <a:gd name="T86" fmla="*/ 334 w 334"/>
              <a:gd name="T87" fmla="*/ 234 h 334"/>
              <a:gd name="T88" fmla="*/ 267 w 334"/>
              <a:gd name="T89" fmla="*/ 234 h 334"/>
              <a:gd name="T90" fmla="*/ 267 w 334"/>
              <a:gd name="T91" fmla="*/ 267 h 334"/>
              <a:gd name="T92" fmla="*/ 334 w 334"/>
              <a:gd name="T93" fmla="*/ 267 h 334"/>
              <a:gd name="T94" fmla="*/ 334 w 334"/>
              <a:gd name="T95" fmla="*/ 300 h 334"/>
              <a:gd name="T96" fmla="*/ 267 w 334"/>
              <a:gd name="T97" fmla="*/ 300 h 334"/>
              <a:gd name="T98" fmla="*/ 267 w 334"/>
              <a:gd name="T99" fmla="*/ 334 h 334"/>
              <a:gd name="T100" fmla="*/ 234 w 334"/>
              <a:gd name="T101" fmla="*/ 334 h 334"/>
              <a:gd name="T102" fmla="*/ 234 w 334"/>
              <a:gd name="T103" fmla="*/ 200 h 334"/>
              <a:gd name="T104" fmla="*/ 334 w 334"/>
              <a:gd name="T105" fmla="*/ 2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4" h="334">
                <a:moveTo>
                  <a:pt x="233" y="0"/>
                </a:moveTo>
                <a:lnTo>
                  <a:pt x="0" y="0"/>
                </a:lnTo>
                <a:lnTo>
                  <a:pt x="0" y="167"/>
                </a:lnTo>
                <a:lnTo>
                  <a:pt x="34" y="167"/>
                </a:lnTo>
                <a:lnTo>
                  <a:pt x="34" y="34"/>
                </a:lnTo>
                <a:lnTo>
                  <a:pt x="200" y="34"/>
                </a:lnTo>
                <a:lnTo>
                  <a:pt x="200" y="134"/>
                </a:lnTo>
                <a:lnTo>
                  <a:pt x="300" y="134"/>
                </a:lnTo>
                <a:lnTo>
                  <a:pt x="300" y="167"/>
                </a:lnTo>
                <a:lnTo>
                  <a:pt x="334" y="167"/>
                </a:lnTo>
                <a:lnTo>
                  <a:pt x="334" y="108"/>
                </a:lnTo>
                <a:lnTo>
                  <a:pt x="233" y="0"/>
                </a:lnTo>
                <a:close/>
                <a:moveTo>
                  <a:pt x="67" y="252"/>
                </a:moveTo>
                <a:cubicBezTo>
                  <a:pt x="67" y="243"/>
                  <a:pt x="59" y="235"/>
                  <a:pt x="50" y="235"/>
                </a:cubicBezTo>
                <a:lnTo>
                  <a:pt x="34" y="235"/>
                </a:lnTo>
                <a:lnTo>
                  <a:pt x="34" y="269"/>
                </a:lnTo>
                <a:lnTo>
                  <a:pt x="50" y="269"/>
                </a:lnTo>
                <a:cubicBezTo>
                  <a:pt x="59" y="269"/>
                  <a:pt x="67" y="261"/>
                  <a:pt x="67" y="252"/>
                </a:cubicBezTo>
                <a:close/>
                <a:moveTo>
                  <a:pt x="100" y="250"/>
                </a:moveTo>
                <a:cubicBezTo>
                  <a:pt x="100" y="278"/>
                  <a:pt x="78" y="300"/>
                  <a:pt x="50" y="300"/>
                </a:cubicBezTo>
                <a:lnTo>
                  <a:pt x="34" y="300"/>
                </a:lnTo>
                <a:lnTo>
                  <a:pt x="34" y="334"/>
                </a:lnTo>
                <a:lnTo>
                  <a:pt x="0" y="334"/>
                </a:lnTo>
                <a:lnTo>
                  <a:pt x="0" y="200"/>
                </a:lnTo>
                <a:lnTo>
                  <a:pt x="50" y="200"/>
                </a:lnTo>
                <a:cubicBezTo>
                  <a:pt x="78" y="200"/>
                  <a:pt x="100" y="223"/>
                  <a:pt x="100" y="250"/>
                </a:cubicBezTo>
                <a:close/>
                <a:moveTo>
                  <a:pt x="184" y="252"/>
                </a:moveTo>
                <a:cubicBezTo>
                  <a:pt x="184" y="243"/>
                  <a:pt x="176" y="234"/>
                  <a:pt x="167" y="234"/>
                </a:cubicBezTo>
                <a:lnTo>
                  <a:pt x="150" y="234"/>
                </a:lnTo>
                <a:lnTo>
                  <a:pt x="150" y="300"/>
                </a:lnTo>
                <a:lnTo>
                  <a:pt x="167" y="300"/>
                </a:lnTo>
                <a:cubicBezTo>
                  <a:pt x="176" y="300"/>
                  <a:pt x="184" y="295"/>
                  <a:pt x="184" y="285"/>
                </a:cubicBezTo>
                <a:lnTo>
                  <a:pt x="184" y="252"/>
                </a:lnTo>
                <a:close/>
                <a:moveTo>
                  <a:pt x="217" y="250"/>
                </a:moveTo>
                <a:lnTo>
                  <a:pt x="217" y="284"/>
                </a:lnTo>
                <a:cubicBezTo>
                  <a:pt x="217" y="311"/>
                  <a:pt x="194" y="334"/>
                  <a:pt x="167" y="334"/>
                </a:cubicBezTo>
                <a:lnTo>
                  <a:pt x="117" y="334"/>
                </a:lnTo>
                <a:lnTo>
                  <a:pt x="117" y="302"/>
                </a:lnTo>
                <a:lnTo>
                  <a:pt x="117" y="235"/>
                </a:lnTo>
                <a:lnTo>
                  <a:pt x="117" y="200"/>
                </a:lnTo>
                <a:lnTo>
                  <a:pt x="167" y="200"/>
                </a:lnTo>
                <a:cubicBezTo>
                  <a:pt x="194" y="200"/>
                  <a:pt x="217" y="223"/>
                  <a:pt x="217" y="250"/>
                </a:cubicBezTo>
                <a:close/>
                <a:moveTo>
                  <a:pt x="334" y="200"/>
                </a:moveTo>
                <a:lnTo>
                  <a:pt x="334" y="234"/>
                </a:lnTo>
                <a:lnTo>
                  <a:pt x="267" y="234"/>
                </a:lnTo>
                <a:lnTo>
                  <a:pt x="267" y="267"/>
                </a:lnTo>
                <a:lnTo>
                  <a:pt x="334" y="267"/>
                </a:lnTo>
                <a:lnTo>
                  <a:pt x="334" y="300"/>
                </a:lnTo>
                <a:lnTo>
                  <a:pt x="267" y="300"/>
                </a:lnTo>
                <a:lnTo>
                  <a:pt x="267" y="334"/>
                </a:lnTo>
                <a:lnTo>
                  <a:pt x="234" y="334"/>
                </a:lnTo>
                <a:lnTo>
                  <a:pt x="234" y="200"/>
                </a:lnTo>
                <a:lnTo>
                  <a:pt x="334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Freeform 155">
            <a:extLst>
              <a:ext uri="{FF2B5EF4-FFF2-40B4-BE49-F238E27FC236}">
                <a16:creationId xmlns:a16="http://schemas.microsoft.com/office/drawing/2014/main" id="{7EDAB9B8-0E6D-4223-8D7B-3E6F71BF545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16076" y="4129088"/>
            <a:ext cx="250825" cy="254000"/>
          </a:xfrm>
          <a:custGeom>
            <a:avLst/>
            <a:gdLst>
              <a:gd name="T0" fmla="*/ 333 w 333"/>
              <a:gd name="T1" fmla="*/ 108 h 334"/>
              <a:gd name="T2" fmla="*/ 333 w 333"/>
              <a:gd name="T3" fmla="*/ 167 h 334"/>
              <a:gd name="T4" fmla="*/ 300 w 333"/>
              <a:gd name="T5" fmla="*/ 167 h 334"/>
              <a:gd name="T6" fmla="*/ 300 w 333"/>
              <a:gd name="T7" fmla="*/ 134 h 334"/>
              <a:gd name="T8" fmla="*/ 200 w 333"/>
              <a:gd name="T9" fmla="*/ 134 h 334"/>
              <a:gd name="T10" fmla="*/ 200 w 333"/>
              <a:gd name="T11" fmla="*/ 34 h 334"/>
              <a:gd name="T12" fmla="*/ 33 w 333"/>
              <a:gd name="T13" fmla="*/ 34 h 334"/>
              <a:gd name="T14" fmla="*/ 33 w 333"/>
              <a:gd name="T15" fmla="*/ 167 h 334"/>
              <a:gd name="T16" fmla="*/ 0 w 333"/>
              <a:gd name="T17" fmla="*/ 167 h 334"/>
              <a:gd name="T18" fmla="*/ 0 w 333"/>
              <a:gd name="T19" fmla="*/ 0 h 334"/>
              <a:gd name="T20" fmla="*/ 233 w 333"/>
              <a:gd name="T21" fmla="*/ 0 h 334"/>
              <a:gd name="T22" fmla="*/ 333 w 333"/>
              <a:gd name="T23" fmla="*/ 108 h 334"/>
              <a:gd name="T24" fmla="*/ 283 w 333"/>
              <a:gd name="T25" fmla="*/ 269 h 334"/>
              <a:gd name="T26" fmla="*/ 266 w 333"/>
              <a:gd name="T27" fmla="*/ 269 h 334"/>
              <a:gd name="T28" fmla="*/ 266 w 333"/>
              <a:gd name="T29" fmla="*/ 235 h 334"/>
              <a:gd name="T30" fmla="*/ 283 w 333"/>
              <a:gd name="T31" fmla="*/ 235 h 334"/>
              <a:gd name="T32" fmla="*/ 300 w 333"/>
              <a:gd name="T33" fmla="*/ 252 h 334"/>
              <a:gd name="T34" fmla="*/ 283 w 333"/>
              <a:gd name="T35" fmla="*/ 269 h 334"/>
              <a:gd name="T36" fmla="*/ 333 w 333"/>
              <a:gd name="T37" fmla="*/ 251 h 334"/>
              <a:gd name="T38" fmla="*/ 283 w 333"/>
              <a:gd name="T39" fmla="*/ 200 h 334"/>
              <a:gd name="T40" fmla="*/ 233 w 333"/>
              <a:gd name="T41" fmla="*/ 200 h 334"/>
              <a:gd name="T42" fmla="*/ 233 w 333"/>
              <a:gd name="T43" fmla="*/ 334 h 334"/>
              <a:gd name="T44" fmla="*/ 266 w 333"/>
              <a:gd name="T45" fmla="*/ 334 h 334"/>
              <a:gd name="T46" fmla="*/ 266 w 333"/>
              <a:gd name="T47" fmla="*/ 300 h 334"/>
              <a:gd name="T48" fmla="*/ 283 w 333"/>
              <a:gd name="T49" fmla="*/ 300 h 334"/>
              <a:gd name="T50" fmla="*/ 300 w 333"/>
              <a:gd name="T51" fmla="*/ 334 h 334"/>
              <a:gd name="T52" fmla="*/ 333 w 333"/>
              <a:gd name="T53" fmla="*/ 334 h 334"/>
              <a:gd name="T54" fmla="*/ 312 w 333"/>
              <a:gd name="T55" fmla="*/ 292 h 334"/>
              <a:gd name="T56" fmla="*/ 333 w 333"/>
              <a:gd name="T57" fmla="*/ 251 h 334"/>
              <a:gd name="T58" fmla="*/ 49 w 333"/>
              <a:gd name="T59" fmla="*/ 269 h 334"/>
              <a:gd name="T60" fmla="*/ 33 w 333"/>
              <a:gd name="T61" fmla="*/ 269 h 334"/>
              <a:gd name="T62" fmla="*/ 33 w 333"/>
              <a:gd name="T63" fmla="*/ 235 h 334"/>
              <a:gd name="T64" fmla="*/ 49 w 333"/>
              <a:gd name="T65" fmla="*/ 235 h 334"/>
              <a:gd name="T66" fmla="*/ 66 w 333"/>
              <a:gd name="T67" fmla="*/ 252 h 334"/>
              <a:gd name="T68" fmla="*/ 49 w 333"/>
              <a:gd name="T69" fmla="*/ 269 h 334"/>
              <a:gd name="T70" fmla="*/ 99 w 333"/>
              <a:gd name="T71" fmla="*/ 251 h 334"/>
              <a:gd name="T72" fmla="*/ 49 w 333"/>
              <a:gd name="T73" fmla="*/ 200 h 334"/>
              <a:gd name="T74" fmla="*/ 0 w 333"/>
              <a:gd name="T75" fmla="*/ 200 h 334"/>
              <a:gd name="T76" fmla="*/ 0 w 333"/>
              <a:gd name="T77" fmla="*/ 334 h 334"/>
              <a:gd name="T78" fmla="*/ 33 w 333"/>
              <a:gd name="T79" fmla="*/ 334 h 334"/>
              <a:gd name="T80" fmla="*/ 33 w 333"/>
              <a:gd name="T81" fmla="*/ 300 h 334"/>
              <a:gd name="T82" fmla="*/ 49 w 333"/>
              <a:gd name="T83" fmla="*/ 300 h 334"/>
              <a:gd name="T84" fmla="*/ 66 w 333"/>
              <a:gd name="T85" fmla="*/ 334 h 334"/>
              <a:gd name="T86" fmla="*/ 99 w 333"/>
              <a:gd name="T87" fmla="*/ 334 h 334"/>
              <a:gd name="T88" fmla="*/ 78 w 333"/>
              <a:gd name="T89" fmla="*/ 292 h 334"/>
              <a:gd name="T90" fmla="*/ 99 w 333"/>
              <a:gd name="T91" fmla="*/ 251 h 334"/>
              <a:gd name="T92" fmla="*/ 183 w 333"/>
              <a:gd name="T93" fmla="*/ 269 h 334"/>
              <a:gd name="T94" fmla="*/ 150 w 333"/>
              <a:gd name="T95" fmla="*/ 269 h 334"/>
              <a:gd name="T96" fmla="*/ 150 w 333"/>
              <a:gd name="T97" fmla="*/ 235 h 334"/>
              <a:gd name="T98" fmla="*/ 183 w 333"/>
              <a:gd name="T99" fmla="*/ 235 h 334"/>
              <a:gd name="T100" fmla="*/ 183 w 333"/>
              <a:gd name="T101" fmla="*/ 269 h 334"/>
              <a:gd name="T102" fmla="*/ 116 w 333"/>
              <a:gd name="T103" fmla="*/ 200 h 334"/>
              <a:gd name="T104" fmla="*/ 116 w 333"/>
              <a:gd name="T105" fmla="*/ 334 h 334"/>
              <a:gd name="T106" fmla="*/ 150 w 333"/>
              <a:gd name="T107" fmla="*/ 334 h 334"/>
              <a:gd name="T108" fmla="*/ 150 w 333"/>
              <a:gd name="T109" fmla="*/ 300 h 334"/>
              <a:gd name="T110" fmla="*/ 183 w 333"/>
              <a:gd name="T111" fmla="*/ 300 h 334"/>
              <a:gd name="T112" fmla="*/ 183 w 333"/>
              <a:gd name="T113" fmla="*/ 334 h 334"/>
              <a:gd name="T114" fmla="*/ 216 w 333"/>
              <a:gd name="T115" fmla="*/ 334 h 334"/>
              <a:gd name="T116" fmla="*/ 216 w 333"/>
              <a:gd name="T117" fmla="*/ 200 h 334"/>
              <a:gd name="T118" fmla="*/ 116 w 333"/>
              <a:gd name="T119" fmla="*/ 2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3" h="334">
                <a:moveTo>
                  <a:pt x="333" y="108"/>
                </a:moveTo>
                <a:lnTo>
                  <a:pt x="333" y="167"/>
                </a:lnTo>
                <a:lnTo>
                  <a:pt x="300" y="167"/>
                </a:lnTo>
                <a:lnTo>
                  <a:pt x="300" y="134"/>
                </a:lnTo>
                <a:lnTo>
                  <a:pt x="200" y="134"/>
                </a:lnTo>
                <a:lnTo>
                  <a:pt x="200" y="34"/>
                </a:lnTo>
                <a:lnTo>
                  <a:pt x="33" y="34"/>
                </a:lnTo>
                <a:lnTo>
                  <a:pt x="33" y="167"/>
                </a:lnTo>
                <a:lnTo>
                  <a:pt x="0" y="167"/>
                </a:lnTo>
                <a:lnTo>
                  <a:pt x="0" y="0"/>
                </a:lnTo>
                <a:lnTo>
                  <a:pt x="233" y="0"/>
                </a:lnTo>
                <a:lnTo>
                  <a:pt x="333" y="108"/>
                </a:lnTo>
                <a:close/>
                <a:moveTo>
                  <a:pt x="283" y="269"/>
                </a:moveTo>
                <a:lnTo>
                  <a:pt x="266" y="269"/>
                </a:lnTo>
                <a:lnTo>
                  <a:pt x="266" y="235"/>
                </a:lnTo>
                <a:lnTo>
                  <a:pt x="283" y="235"/>
                </a:lnTo>
                <a:cubicBezTo>
                  <a:pt x="292" y="235"/>
                  <a:pt x="300" y="243"/>
                  <a:pt x="300" y="252"/>
                </a:cubicBezTo>
                <a:cubicBezTo>
                  <a:pt x="300" y="261"/>
                  <a:pt x="292" y="269"/>
                  <a:pt x="283" y="269"/>
                </a:cubicBezTo>
                <a:close/>
                <a:moveTo>
                  <a:pt x="333" y="251"/>
                </a:moveTo>
                <a:cubicBezTo>
                  <a:pt x="333" y="224"/>
                  <a:pt x="310" y="200"/>
                  <a:pt x="283" y="200"/>
                </a:cubicBezTo>
                <a:lnTo>
                  <a:pt x="233" y="200"/>
                </a:lnTo>
                <a:lnTo>
                  <a:pt x="233" y="334"/>
                </a:lnTo>
                <a:lnTo>
                  <a:pt x="266" y="334"/>
                </a:lnTo>
                <a:lnTo>
                  <a:pt x="266" y="300"/>
                </a:lnTo>
                <a:lnTo>
                  <a:pt x="283" y="300"/>
                </a:lnTo>
                <a:lnTo>
                  <a:pt x="300" y="334"/>
                </a:lnTo>
                <a:lnTo>
                  <a:pt x="333" y="334"/>
                </a:lnTo>
                <a:lnTo>
                  <a:pt x="312" y="292"/>
                </a:lnTo>
                <a:cubicBezTo>
                  <a:pt x="324" y="283"/>
                  <a:pt x="333" y="268"/>
                  <a:pt x="333" y="251"/>
                </a:cubicBezTo>
                <a:close/>
                <a:moveTo>
                  <a:pt x="49" y="269"/>
                </a:moveTo>
                <a:lnTo>
                  <a:pt x="33" y="269"/>
                </a:lnTo>
                <a:lnTo>
                  <a:pt x="33" y="235"/>
                </a:lnTo>
                <a:lnTo>
                  <a:pt x="49" y="235"/>
                </a:lnTo>
                <a:cubicBezTo>
                  <a:pt x="59" y="235"/>
                  <a:pt x="66" y="243"/>
                  <a:pt x="66" y="252"/>
                </a:cubicBezTo>
                <a:cubicBezTo>
                  <a:pt x="66" y="261"/>
                  <a:pt x="59" y="269"/>
                  <a:pt x="49" y="269"/>
                </a:cubicBezTo>
                <a:close/>
                <a:moveTo>
                  <a:pt x="99" y="251"/>
                </a:moveTo>
                <a:cubicBezTo>
                  <a:pt x="99" y="224"/>
                  <a:pt x="77" y="200"/>
                  <a:pt x="49" y="200"/>
                </a:cubicBezTo>
                <a:lnTo>
                  <a:pt x="0" y="200"/>
                </a:lnTo>
                <a:lnTo>
                  <a:pt x="0" y="334"/>
                </a:lnTo>
                <a:lnTo>
                  <a:pt x="33" y="334"/>
                </a:lnTo>
                <a:lnTo>
                  <a:pt x="33" y="300"/>
                </a:lnTo>
                <a:lnTo>
                  <a:pt x="49" y="300"/>
                </a:lnTo>
                <a:lnTo>
                  <a:pt x="66" y="334"/>
                </a:lnTo>
                <a:lnTo>
                  <a:pt x="99" y="334"/>
                </a:lnTo>
                <a:lnTo>
                  <a:pt x="78" y="292"/>
                </a:lnTo>
                <a:cubicBezTo>
                  <a:pt x="91" y="283"/>
                  <a:pt x="99" y="268"/>
                  <a:pt x="99" y="251"/>
                </a:cubicBezTo>
                <a:close/>
                <a:moveTo>
                  <a:pt x="183" y="269"/>
                </a:moveTo>
                <a:lnTo>
                  <a:pt x="150" y="269"/>
                </a:lnTo>
                <a:lnTo>
                  <a:pt x="150" y="235"/>
                </a:lnTo>
                <a:lnTo>
                  <a:pt x="183" y="235"/>
                </a:lnTo>
                <a:lnTo>
                  <a:pt x="183" y="269"/>
                </a:lnTo>
                <a:close/>
                <a:moveTo>
                  <a:pt x="116" y="200"/>
                </a:moveTo>
                <a:lnTo>
                  <a:pt x="116" y="334"/>
                </a:lnTo>
                <a:lnTo>
                  <a:pt x="150" y="334"/>
                </a:lnTo>
                <a:lnTo>
                  <a:pt x="150" y="300"/>
                </a:lnTo>
                <a:lnTo>
                  <a:pt x="183" y="300"/>
                </a:lnTo>
                <a:lnTo>
                  <a:pt x="183" y="334"/>
                </a:lnTo>
                <a:lnTo>
                  <a:pt x="216" y="334"/>
                </a:lnTo>
                <a:lnTo>
                  <a:pt x="216" y="200"/>
                </a:lnTo>
                <a:lnTo>
                  <a:pt x="116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Freeform 156">
            <a:extLst>
              <a:ext uri="{FF2B5EF4-FFF2-40B4-BE49-F238E27FC236}">
                <a16:creationId xmlns:a16="http://schemas.microsoft.com/office/drawing/2014/main" id="{B286EF03-CD88-4D72-8689-B40AA406650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12838" y="4129088"/>
            <a:ext cx="250825" cy="254000"/>
          </a:xfrm>
          <a:custGeom>
            <a:avLst/>
            <a:gdLst>
              <a:gd name="T0" fmla="*/ 233 w 333"/>
              <a:gd name="T1" fmla="*/ 0 h 334"/>
              <a:gd name="T2" fmla="*/ 0 w 333"/>
              <a:gd name="T3" fmla="*/ 0 h 334"/>
              <a:gd name="T4" fmla="*/ 0 w 333"/>
              <a:gd name="T5" fmla="*/ 41 h 334"/>
              <a:gd name="T6" fmla="*/ 0 w 333"/>
              <a:gd name="T7" fmla="*/ 167 h 334"/>
              <a:gd name="T8" fmla="*/ 33 w 333"/>
              <a:gd name="T9" fmla="*/ 167 h 334"/>
              <a:gd name="T10" fmla="*/ 33 w 333"/>
              <a:gd name="T11" fmla="*/ 34 h 334"/>
              <a:gd name="T12" fmla="*/ 200 w 333"/>
              <a:gd name="T13" fmla="*/ 34 h 334"/>
              <a:gd name="T14" fmla="*/ 200 w 333"/>
              <a:gd name="T15" fmla="*/ 134 h 334"/>
              <a:gd name="T16" fmla="*/ 300 w 333"/>
              <a:gd name="T17" fmla="*/ 134 h 334"/>
              <a:gd name="T18" fmla="*/ 300 w 333"/>
              <a:gd name="T19" fmla="*/ 167 h 334"/>
              <a:gd name="T20" fmla="*/ 333 w 333"/>
              <a:gd name="T21" fmla="*/ 167 h 334"/>
              <a:gd name="T22" fmla="*/ 333 w 333"/>
              <a:gd name="T23" fmla="*/ 108 h 334"/>
              <a:gd name="T24" fmla="*/ 233 w 333"/>
              <a:gd name="T25" fmla="*/ 0 h 334"/>
              <a:gd name="T26" fmla="*/ 233 w 333"/>
              <a:gd name="T27" fmla="*/ 200 h 334"/>
              <a:gd name="T28" fmla="*/ 233 w 333"/>
              <a:gd name="T29" fmla="*/ 334 h 334"/>
              <a:gd name="T30" fmla="*/ 333 w 333"/>
              <a:gd name="T31" fmla="*/ 334 h 334"/>
              <a:gd name="T32" fmla="*/ 333 w 333"/>
              <a:gd name="T33" fmla="*/ 300 h 334"/>
              <a:gd name="T34" fmla="*/ 267 w 333"/>
              <a:gd name="T35" fmla="*/ 300 h 334"/>
              <a:gd name="T36" fmla="*/ 267 w 333"/>
              <a:gd name="T37" fmla="*/ 284 h 334"/>
              <a:gd name="T38" fmla="*/ 333 w 333"/>
              <a:gd name="T39" fmla="*/ 284 h 334"/>
              <a:gd name="T40" fmla="*/ 333 w 333"/>
              <a:gd name="T41" fmla="*/ 250 h 334"/>
              <a:gd name="T42" fmla="*/ 267 w 333"/>
              <a:gd name="T43" fmla="*/ 250 h 334"/>
              <a:gd name="T44" fmla="*/ 267 w 333"/>
              <a:gd name="T45" fmla="*/ 234 h 334"/>
              <a:gd name="T46" fmla="*/ 333 w 333"/>
              <a:gd name="T47" fmla="*/ 234 h 334"/>
              <a:gd name="T48" fmla="*/ 333 w 333"/>
              <a:gd name="T49" fmla="*/ 200 h 334"/>
              <a:gd name="T50" fmla="*/ 233 w 333"/>
              <a:gd name="T51" fmla="*/ 200 h 334"/>
              <a:gd name="T52" fmla="*/ 0 w 333"/>
              <a:gd name="T53" fmla="*/ 200 h 334"/>
              <a:gd name="T54" fmla="*/ 0 w 333"/>
              <a:gd name="T55" fmla="*/ 334 h 334"/>
              <a:gd name="T56" fmla="*/ 100 w 333"/>
              <a:gd name="T57" fmla="*/ 334 h 334"/>
              <a:gd name="T58" fmla="*/ 100 w 333"/>
              <a:gd name="T59" fmla="*/ 300 h 334"/>
              <a:gd name="T60" fmla="*/ 33 w 333"/>
              <a:gd name="T61" fmla="*/ 300 h 334"/>
              <a:gd name="T62" fmla="*/ 33 w 333"/>
              <a:gd name="T63" fmla="*/ 284 h 334"/>
              <a:gd name="T64" fmla="*/ 100 w 333"/>
              <a:gd name="T65" fmla="*/ 284 h 334"/>
              <a:gd name="T66" fmla="*/ 100 w 333"/>
              <a:gd name="T67" fmla="*/ 250 h 334"/>
              <a:gd name="T68" fmla="*/ 33 w 333"/>
              <a:gd name="T69" fmla="*/ 250 h 334"/>
              <a:gd name="T70" fmla="*/ 33 w 333"/>
              <a:gd name="T71" fmla="*/ 234 h 334"/>
              <a:gd name="T72" fmla="*/ 100 w 333"/>
              <a:gd name="T73" fmla="*/ 234 h 334"/>
              <a:gd name="T74" fmla="*/ 100 w 333"/>
              <a:gd name="T75" fmla="*/ 200 h 334"/>
              <a:gd name="T76" fmla="*/ 0 w 333"/>
              <a:gd name="T77" fmla="*/ 200 h 334"/>
              <a:gd name="T78" fmla="*/ 216 w 333"/>
              <a:gd name="T79" fmla="*/ 200 h 334"/>
              <a:gd name="T80" fmla="*/ 183 w 333"/>
              <a:gd name="T81" fmla="*/ 267 h 334"/>
              <a:gd name="T82" fmla="*/ 216 w 333"/>
              <a:gd name="T83" fmla="*/ 334 h 334"/>
              <a:gd name="T84" fmla="*/ 183 w 333"/>
              <a:gd name="T85" fmla="*/ 334 h 334"/>
              <a:gd name="T86" fmla="*/ 166 w 333"/>
              <a:gd name="T87" fmla="*/ 300 h 334"/>
              <a:gd name="T88" fmla="*/ 150 w 333"/>
              <a:gd name="T89" fmla="*/ 334 h 334"/>
              <a:gd name="T90" fmla="*/ 116 w 333"/>
              <a:gd name="T91" fmla="*/ 334 h 334"/>
              <a:gd name="T92" fmla="*/ 150 w 333"/>
              <a:gd name="T93" fmla="*/ 267 h 334"/>
              <a:gd name="T94" fmla="*/ 116 w 333"/>
              <a:gd name="T95" fmla="*/ 200 h 334"/>
              <a:gd name="T96" fmla="*/ 150 w 333"/>
              <a:gd name="T97" fmla="*/ 200 h 334"/>
              <a:gd name="T98" fmla="*/ 166 w 333"/>
              <a:gd name="T99" fmla="*/ 234 h 334"/>
              <a:gd name="T100" fmla="*/ 183 w 333"/>
              <a:gd name="T101" fmla="*/ 200 h 334"/>
              <a:gd name="T102" fmla="*/ 216 w 333"/>
              <a:gd name="T103" fmla="*/ 2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3" h="334">
                <a:moveTo>
                  <a:pt x="233" y="0"/>
                </a:moveTo>
                <a:lnTo>
                  <a:pt x="0" y="0"/>
                </a:lnTo>
                <a:lnTo>
                  <a:pt x="0" y="41"/>
                </a:lnTo>
                <a:lnTo>
                  <a:pt x="0" y="167"/>
                </a:lnTo>
                <a:lnTo>
                  <a:pt x="33" y="167"/>
                </a:lnTo>
                <a:lnTo>
                  <a:pt x="33" y="34"/>
                </a:lnTo>
                <a:lnTo>
                  <a:pt x="200" y="34"/>
                </a:lnTo>
                <a:lnTo>
                  <a:pt x="200" y="134"/>
                </a:lnTo>
                <a:lnTo>
                  <a:pt x="300" y="134"/>
                </a:lnTo>
                <a:lnTo>
                  <a:pt x="300" y="167"/>
                </a:lnTo>
                <a:lnTo>
                  <a:pt x="333" y="167"/>
                </a:lnTo>
                <a:lnTo>
                  <a:pt x="333" y="108"/>
                </a:lnTo>
                <a:lnTo>
                  <a:pt x="233" y="0"/>
                </a:lnTo>
                <a:close/>
                <a:moveTo>
                  <a:pt x="233" y="200"/>
                </a:moveTo>
                <a:lnTo>
                  <a:pt x="233" y="334"/>
                </a:lnTo>
                <a:lnTo>
                  <a:pt x="333" y="334"/>
                </a:lnTo>
                <a:lnTo>
                  <a:pt x="333" y="300"/>
                </a:lnTo>
                <a:lnTo>
                  <a:pt x="267" y="300"/>
                </a:lnTo>
                <a:lnTo>
                  <a:pt x="267" y="284"/>
                </a:lnTo>
                <a:lnTo>
                  <a:pt x="333" y="284"/>
                </a:lnTo>
                <a:lnTo>
                  <a:pt x="333" y="250"/>
                </a:lnTo>
                <a:lnTo>
                  <a:pt x="267" y="250"/>
                </a:lnTo>
                <a:lnTo>
                  <a:pt x="267" y="234"/>
                </a:lnTo>
                <a:lnTo>
                  <a:pt x="333" y="234"/>
                </a:lnTo>
                <a:lnTo>
                  <a:pt x="333" y="200"/>
                </a:lnTo>
                <a:lnTo>
                  <a:pt x="233" y="200"/>
                </a:lnTo>
                <a:close/>
                <a:moveTo>
                  <a:pt x="0" y="200"/>
                </a:moveTo>
                <a:lnTo>
                  <a:pt x="0" y="334"/>
                </a:lnTo>
                <a:lnTo>
                  <a:pt x="100" y="334"/>
                </a:lnTo>
                <a:lnTo>
                  <a:pt x="100" y="300"/>
                </a:lnTo>
                <a:lnTo>
                  <a:pt x="33" y="300"/>
                </a:lnTo>
                <a:lnTo>
                  <a:pt x="33" y="284"/>
                </a:lnTo>
                <a:lnTo>
                  <a:pt x="100" y="284"/>
                </a:lnTo>
                <a:lnTo>
                  <a:pt x="100" y="250"/>
                </a:lnTo>
                <a:lnTo>
                  <a:pt x="33" y="250"/>
                </a:lnTo>
                <a:lnTo>
                  <a:pt x="33" y="234"/>
                </a:lnTo>
                <a:lnTo>
                  <a:pt x="100" y="234"/>
                </a:lnTo>
                <a:lnTo>
                  <a:pt x="100" y="200"/>
                </a:lnTo>
                <a:lnTo>
                  <a:pt x="0" y="200"/>
                </a:lnTo>
                <a:close/>
                <a:moveTo>
                  <a:pt x="216" y="200"/>
                </a:moveTo>
                <a:lnTo>
                  <a:pt x="183" y="267"/>
                </a:lnTo>
                <a:lnTo>
                  <a:pt x="216" y="334"/>
                </a:lnTo>
                <a:lnTo>
                  <a:pt x="183" y="334"/>
                </a:lnTo>
                <a:lnTo>
                  <a:pt x="166" y="300"/>
                </a:lnTo>
                <a:lnTo>
                  <a:pt x="150" y="334"/>
                </a:lnTo>
                <a:lnTo>
                  <a:pt x="116" y="334"/>
                </a:lnTo>
                <a:lnTo>
                  <a:pt x="150" y="267"/>
                </a:lnTo>
                <a:lnTo>
                  <a:pt x="116" y="200"/>
                </a:lnTo>
                <a:lnTo>
                  <a:pt x="150" y="200"/>
                </a:lnTo>
                <a:lnTo>
                  <a:pt x="166" y="234"/>
                </a:lnTo>
                <a:lnTo>
                  <a:pt x="183" y="200"/>
                </a:lnTo>
                <a:lnTo>
                  <a:pt x="216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Freeform 157">
            <a:extLst>
              <a:ext uri="{FF2B5EF4-FFF2-40B4-BE49-F238E27FC236}">
                <a16:creationId xmlns:a16="http://schemas.microsoft.com/office/drawing/2014/main" id="{B5DD151A-DF4F-4BC1-AFDB-D2D7B1D242B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38801" y="3622676"/>
            <a:ext cx="250825" cy="254000"/>
          </a:xfrm>
          <a:custGeom>
            <a:avLst/>
            <a:gdLst>
              <a:gd name="T0" fmla="*/ 0 w 333"/>
              <a:gd name="T1" fmla="*/ 0 h 333"/>
              <a:gd name="T2" fmla="*/ 33 w 333"/>
              <a:gd name="T3" fmla="*/ 166 h 333"/>
              <a:gd name="T4" fmla="*/ 200 w 333"/>
              <a:gd name="T5" fmla="*/ 33 h 333"/>
              <a:gd name="T6" fmla="*/ 300 w 333"/>
              <a:gd name="T7" fmla="*/ 133 h 333"/>
              <a:gd name="T8" fmla="*/ 333 w 333"/>
              <a:gd name="T9" fmla="*/ 166 h 333"/>
              <a:gd name="T10" fmla="*/ 233 w 333"/>
              <a:gd name="T11" fmla="*/ 0 h 333"/>
              <a:gd name="T12" fmla="*/ 50 w 333"/>
              <a:gd name="T13" fmla="*/ 235 h 333"/>
              <a:gd name="T14" fmla="*/ 33 w 333"/>
              <a:gd name="T15" fmla="*/ 268 h 333"/>
              <a:gd name="T16" fmla="*/ 66 w 333"/>
              <a:gd name="T17" fmla="*/ 251 h 333"/>
              <a:gd name="T18" fmla="*/ 100 w 333"/>
              <a:gd name="T19" fmla="*/ 333 h 333"/>
              <a:gd name="T20" fmla="*/ 50 w 333"/>
              <a:gd name="T21" fmla="*/ 300 h 333"/>
              <a:gd name="T22" fmla="*/ 33 w 333"/>
              <a:gd name="T23" fmla="*/ 333 h 333"/>
              <a:gd name="T24" fmla="*/ 0 w 333"/>
              <a:gd name="T25" fmla="*/ 200 h 333"/>
              <a:gd name="T26" fmla="*/ 100 w 333"/>
              <a:gd name="T27" fmla="*/ 251 h 333"/>
              <a:gd name="T28" fmla="*/ 266 w 333"/>
              <a:gd name="T29" fmla="*/ 200 h 333"/>
              <a:gd name="T30" fmla="*/ 233 w 333"/>
              <a:gd name="T31" fmla="*/ 251 h 333"/>
              <a:gd name="T32" fmla="*/ 291 w 333"/>
              <a:gd name="T33" fmla="*/ 283 h 333"/>
              <a:gd name="T34" fmla="*/ 291 w 333"/>
              <a:gd name="T35" fmla="*/ 300 h 333"/>
              <a:gd name="T36" fmla="*/ 233 w 333"/>
              <a:gd name="T37" fmla="*/ 333 h 333"/>
              <a:gd name="T38" fmla="*/ 300 w 333"/>
              <a:gd name="T39" fmla="*/ 333 h 333"/>
              <a:gd name="T40" fmla="*/ 333 w 333"/>
              <a:gd name="T41" fmla="*/ 284 h 333"/>
              <a:gd name="T42" fmla="*/ 300 w 333"/>
              <a:gd name="T43" fmla="*/ 250 h 333"/>
              <a:gd name="T44" fmla="*/ 266 w 333"/>
              <a:gd name="T45" fmla="*/ 241 h 333"/>
              <a:gd name="T46" fmla="*/ 333 w 333"/>
              <a:gd name="T47" fmla="*/ 233 h 333"/>
              <a:gd name="T48" fmla="*/ 266 w 333"/>
              <a:gd name="T49" fmla="*/ 200 h 333"/>
              <a:gd name="T50" fmla="*/ 217 w 333"/>
              <a:gd name="T51" fmla="*/ 233 h 333"/>
              <a:gd name="T52" fmla="*/ 150 w 333"/>
              <a:gd name="T53" fmla="*/ 241 h 333"/>
              <a:gd name="T54" fmla="*/ 183 w 333"/>
              <a:gd name="T55" fmla="*/ 250 h 333"/>
              <a:gd name="T56" fmla="*/ 217 w 333"/>
              <a:gd name="T57" fmla="*/ 284 h 333"/>
              <a:gd name="T58" fmla="*/ 184 w 333"/>
              <a:gd name="T59" fmla="*/ 333 h 333"/>
              <a:gd name="T60" fmla="*/ 117 w 333"/>
              <a:gd name="T61" fmla="*/ 333 h 333"/>
              <a:gd name="T62" fmla="*/ 175 w 333"/>
              <a:gd name="T63" fmla="*/ 300 h 333"/>
              <a:gd name="T64" fmla="*/ 175 w 333"/>
              <a:gd name="T65" fmla="*/ 283 h 333"/>
              <a:gd name="T66" fmla="*/ 117 w 333"/>
              <a:gd name="T67" fmla="*/ 251 h 333"/>
              <a:gd name="T68" fmla="*/ 150 w 333"/>
              <a:gd name="T69" fmla="*/ 2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3">
                <a:moveTo>
                  <a:pt x="233" y="0"/>
                </a:moveTo>
                <a:lnTo>
                  <a:pt x="0" y="0"/>
                </a:lnTo>
                <a:lnTo>
                  <a:pt x="0" y="166"/>
                </a:lnTo>
                <a:lnTo>
                  <a:pt x="33" y="166"/>
                </a:lnTo>
                <a:lnTo>
                  <a:pt x="33" y="33"/>
                </a:lnTo>
                <a:lnTo>
                  <a:pt x="200" y="33"/>
                </a:lnTo>
                <a:lnTo>
                  <a:pt x="200" y="133"/>
                </a:lnTo>
                <a:lnTo>
                  <a:pt x="300" y="133"/>
                </a:lnTo>
                <a:lnTo>
                  <a:pt x="300" y="166"/>
                </a:lnTo>
                <a:lnTo>
                  <a:pt x="333" y="166"/>
                </a:lnTo>
                <a:lnTo>
                  <a:pt x="333" y="107"/>
                </a:lnTo>
                <a:lnTo>
                  <a:pt x="233" y="0"/>
                </a:lnTo>
                <a:close/>
                <a:moveTo>
                  <a:pt x="66" y="251"/>
                </a:moveTo>
                <a:cubicBezTo>
                  <a:pt x="66" y="242"/>
                  <a:pt x="59" y="235"/>
                  <a:pt x="50" y="235"/>
                </a:cubicBezTo>
                <a:lnTo>
                  <a:pt x="33" y="235"/>
                </a:lnTo>
                <a:lnTo>
                  <a:pt x="33" y="268"/>
                </a:lnTo>
                <a:lnTo>
                  <a:pt x="50" y="268"/>
                </a:lnTo>
                <a:cubicBezTo>
                  <a:pt x="59" y="268"/>
                  <a:pt x="66" y="261"/>
                  <a:pt x="66" y="251"/>
                </a:cubicBezTo>
                <a:close/>
                <a:moveTo>
                  <a:pt x="79" y="291"/>
                </a:moveTo>
                <a:lnTo>
                  <a:pt x="100" y="333"/>
                </a:lnTo>
                <a:lnTo>
                  <a:pt x="66" y="333"/>
                </a:lnTo>
                <a:lnTo>
                  <a:pt x="50" y="300"/>
                </a:lnTo>
                <a:lnTo>
                  <a:pt x="33" y="300"/>
                </a:lnTo>
                <a:lnTo>
                  <a:pt x="33" y="333"/>
                </a:lnTo>
                <a:lnTo>
                  <a:pt x="0" y="333"/>
                </a:lnTo>
                <a:lnTo>
                  <a:pt x="0" y="200"/>
                </a:lnTo>
                <a:lnTo>
                  <a:pt x="50" y="200"/>
                </a:lnTo>
                <a:cubicBezTo>
                  <a:pt x="77" y="200"/>
                  <a:pt x="100" y="223"/>
                  <a:pt x="100" y="251"/>
                </a:cubicBezTo>
                <a:cubicBezTo>
                  <a:pt x="100" y="267"/>
                  <a:pt x="91" y="282"/>
                  <a:pt x="79" y="291"/>
                </a:cubicBezTo>
                <a:close/>
                <a:moveTo>
                  <a:pt x="266" y="200"/>
                </a:moveTo>
                <a:cubicBezTo>
                  <a:pt x="248" y="200"/>
                  <a:pt x="233" y="216"/>
                  <a:pt x="233" y="235"/>
                </a:cubicBezTo>
                <a:lnTo>
                  <a:pt x="233" y="251"/>
                </a:lnTo>
                <a:cubicBezTo>
                  <a:pt x="233" y="270"/>
                  <a:pt x="248" y="283"/>
                  <a:pt x="266" y="283"/>
                </a:cubicBezTo>
                <a:lnTo>
                  <a:pt x="291" y="283"/>
                </a:lnTo>
                <a:cubicBezTo>
                  <a:pt x="296" y="283"/>
                  <a:pt x="300" y="287"/>
                  <a:pt x="300" y="291"/>
                </a:cubicBezTo>
                <a:cubicBezTo>
                  <a:pt x="300" y="296"/>
                  <a:pt x="296" y="300"/>
                  <a:pt x="291" y="300"/>
                </a:cubicBezTo>
                <a:lnTo>
                  <a:pt x="233" y="300"/>
                </a:lnTo>
                <a:lnTo>
                  <a:pt x="233" y="333"/>
                </a:lnTo>
                <a:lnTo>
                  <a:pt x="300" y="333"/>
                </a:lnTo>
                <a:lnTo>
                  <a:pt x="300" y="333"/>
                </a:lnTo>
                <a:cubicBezTo>
                  <a:pt x="318" y="333"/>
                  <a:pt x="333" y="320"/>
                  <a:pt x="333" y="302"/>
                </a:cubicBezTo>
                <a:lnTo>
                  <a:pt x="333" y="284"/>
                </a:lnTo>
                <a:cubicBezTo>
                  <a:pt x="333" y="266"/>
                  <a:pt x="318" y="250"/>
                  <a:pt x="300" y="250"/>
                </a:cubicBezTo>
                <a:lnTo>
                  <a:pt x="300" y="250"/>
                </a:lnTo>
                <a:lnTo>
                  <a:pt x="275" y="250"/>
                </a:lnTo>
                <a:cubicBezTo>
                  <a:pt x="270" y="250"/>
                  <a:pt x="266" y="246"/>
                  <a:pt x="266" y="241"/>
                </a:cubicBezTo>
                <a:cubicBezTo>
                  <a:pt x="266" y="237"/>
                  <a:pt x="270" y="233"/>
                  <a:pt x="275" y="233"/>
                </a:cubicBezTo>
                <a:lnTo>
                  <a:pt x="333" y="233"/>
                </a:lnTo>
                <a:lnTo>
                  <a:pt x="333" y="200"/>
                </a:lnTo>
                <a:lnTo>
                  <a:pt x="266" y="200"/>
                </a:lnTo>
                <a:close/>
                <a:moveTo>
                  <a:pt x="217" y="200"/>
                </a:moveTo>
                <a:lnTo>
                  <a:pt x="217" y="233"/>
                </a:lnTo>
                <a:lnTo>
                  <a:pt x="158" y="233"/>
                </a:lnTo>
                <a:cubicBezTo>
                  <a:pt x="154" y="233"/>
                  <a:pt x="150" y="237"/>
                  <a:pt x="150" y="241"/>
                </a:cubicBezTo>
                <a:cubicBezTo>
                  <a:pt x="150" y="246"/>
                  <a:pt x="154" y="250"/>
                  <a:pt x="158" y="250"/>
                </a:cubicBezTo>
                <a:lnTo>
                  <a:pt x="183" y="250"/>
                </a:lnTo>
                <a:lnTo>
                  <a:pt x="184" y="250"/>
                </a:lnTo>
                <a:cubicBezTo>
                  <a:pt x="202" y="250"/>
                  <a:pt x="217" y="266"/>
                  <a:pt x="217" y="284"/>
                </a:cubicBezTo>
                <a:lnTo>
                  <a:pt x="217" y="302"/>
                </a:lnTo>
                <a:cubicBezTo>
                  <a:pt x="217" y="320"/>
                  <a:pt x="202" y="333"/>
                  <a:pt x="184" y="333"/>
                </a:cubicBezTo>
                <a:lnTo>
                  <a:pt x="183" y="333"/>
                </a:lnTo>
                <a:lnTo>
                  <a:pt x="117" y="333"/>
                </a:lnTo>
                <a:lnTo>
                  <a:pt x="117" y="300"/>
                </a:lnTo>
                <a:lnTo>
                  <a:pt x="175" y="300"/>
                </a:lnTo>
                <a:cubicBezTo>
                  <a:pt x="179" y="300"/>
                  <a:pt x="183" y="296"/>
                  <a:pt x="183" y="291"/>
                </a:cubicBezTo>
                <a:cubicBezTo>
                  <a:pt x="183" y="287"/>
                  <a:pt x="179" y="283"/>
                  <a:pt x="175" y="283"/>
                </a:cubicBezTo>
                <a:lnTo>
                  <a:pt x="150" y="283"/>
                </a:lnTo>
                <a:cubicBezTo>
                  <a:pt x="131" y="283"/>
                  <a:pt x="117" y="270"/>
                  <a:pt x="117" y="251"/>
                </a:cubicBezTo>
                <a:lnTo>
                  <a:pt x="117" y="235"/>
                </a:lnTo>
                <a:cubicBezTo>
                  <a:pt x="117" y="216"/>
                  <a:pt x="131" y="200"/>
                  <a:pt x="150" y="200"/>
                </a:cubicBezTo>
                <a:lnTo>
                  <a:pt x="217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Freeform 158">
            <a:extLst>
              <a:ext uri="{FF2B5EF4-FFF2-40B4-BE49-F238E27FC236}">
                <a16:creationId xmlns:a16="http://schemas.microsoft.com/office/drawing/2014/main" id="{80BE01BB-33D3-4508-B7E2-C4D90C427FE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35563" y="3622676"/>
            <a:ext cx="252413" cy="254000"/>
          </a:xfrm>
          <a:custGeom>
            <a:avLst/>
            <a:gdLst>
              <a:gd name="T0" fmla="*/ 233 w 334"/>
              <a:gd name="T1" fmla="*/ 0 h 333"/>
              <a:gd name="T2" fmla="*/ 0 w 334"/>
              <a:gd name="T3" fmla="*/ 0 h 333"/>
              <a:gd name="T4" fmla="*/ 0 w 334"/>
              <a:gd name="T5" fmla="*/ 166 h 333"/>
              <a:gd name="T6" fmla="*/ 34 w 334"/>
              <a:gd name="T7" fmla="*/ 166 h 333"/>
              <a:gd name="T8" fmla="*/ 34 w 334"/>
              <a:gd name="T9" fmla="*/ 33 h 333"/>
              <a:gd name="T10" fmla="*/ 200 w 334"/>
              <a:gd name="T11" fmla="*/ 33 h 333"/>
              <a:gd name="T12" fmla="*/ 200 w 334"/>
              <a:gd name="T13" fmla="*/ 133 h 333"/>
              <a:gd name="T14" fmla="*/ 300 w 334"/>
              <a:gd name="T15" fmla="*/ 133 h 333"/>
              <a:gd name="T16" fmla="*/ 300 w 334"/>
              <a:gd name="T17" fmla="*/ 166 h 333"/>
              <a:gd name="T18" fmla="*/ 334 w 334"/>
              <a:gd name="T19" fmla="*/ 166 h 333"/>
              <a:gd name="T20" fmla="*/ 334 w 334"/>
              <a:gd name="T21" fmla="*/ 107 h 333"/>
              <a:gd name="T22" fmla="*/ 233 w 334"/>
              <a:gd name="T23" fmla="*/ 0 h 333"/>
              <a:gd name="T24" fmla="*/ 183 w 334"/>
              <a:gd name="T25" fmla="*/ 200 h 333"/>
              <a:gd name="T26" fmla="*/ 167 w 334"/>
              <a:gd name="T27" fmla="*/ 233 h 333"/>
              <a:gd name="T28" fmla="*/ 150 w 334"/>
              <a:gd name="T29" fmla="*/ 200 h 333"/>
              <a:gd name="T30" fmla="*/ 117 w 334"/>
              <a:gd name="T31" fmla="*/ 200 h 333"/>
              <a:gd name="T32" fmla="*/ 150 w 334"/>
              <a:gd name="T33" fmla="*/ 266 h 333"/>
              <a:gd name="T34" fmla="*/ 117 w 334"/>
              <a:gd name="T35" fmla="*/ 333 h 333"/>
              <a:gd name="T36" fmla="*/ 150 w 334"/>
              <a:gd name="T37" fmla="*/ 333 h 333"/>
              <a:gd name="T38" fmla="*/ 167 w 334"/>
              <a:gd name="T39" fmla="*/ 300 h 333"/>
              <a:gd name="T40" fmla="*/ 183 w 334"/>
              <a:gd name="T41" fmla="*/ 333 h 333"/>
              <a:gd name="T42" fmla="*/ 217 w 334"/>
              <a:gd name="T43" fmla="*/ 333 h 333"/>
              <a:gd name="T44" fmla="*/ 183 w 334"/>
              <a:gd name="T45" fmla="*/ 266 h 333"/>
              <a:gd name="T46" fmla="*/ 217 w 334"/>
              <a:gd name="T47" fmla="*/ 200 h 333"/>
              <a:gd name="T48" fmla="*/ 183 w 334"/>
              <a:gd name="T49" fmla="*/ 200 h 333"/>
              <a:gd name="T50" fmla="*/ 234 w 334"/>
              <a:gd name="T51" fmla="*/ 200 h 333"/>
              <a:gd name="T52" fmla="*/ 234 w 334"/>
              <a:gd name="T53" fmla="*/ 233 h 333"/>
              <a:gd name="T54" fmla="*/ 267 w 334"/>
              <a:gd name="T55" fmla="*/ 233 h 333"/>
              <a:gd name="T56" fmla="*/ 267 w 334"/>
              <a:gd name="T57" fmla="*/ 333 h 333"/>
              <a:gd name="T58" fmla="*/ 300 w 334"/>
              <a:gd name="T59" fmla="*/ 333 h 333"/>
              <a:gd name="T60" fmla="*/ 300 w 334"/>
              <a:gd name="T61" fmla="*/ 233 h 333"/>
              <a:gd name="T62" fmla="*/ 334 w 334"/>
              <a:gd name="T63" fmla="*/ 233 h 333"/>
              <a:gd name="T64" fmla="*/ 334 w 334"/>
              <a:gd name="T65" fmla="*/ 200 h 333"/>
              <a:gd name="T66" fmla="*/ 234 w 334"/>
              <a:gd name="T67" fmla="*/ 200 h 333"/>
              <a:gd name="T68" fmla="*/ 100 w 334"/>
              <a:gd name="T69" fmla="*/ 200 h 333"/>
              <a:gd name="T70" fmla="*/ 100 w 334"/>
              <a:gd name="T71" fmla="*/ 233 h 333"/>
              <a:gd name="T72" fmla="*/ 67 w 334"/>
              <a:gd name="T73" fmla="*/ 233 h 333"/>
              <a:gd name="T74" fmla="*/ 67 w 334"/>
              <a:gd name="T75" fmla="*/ 333 h 333"/>
              <a:gd name="T76" fmla="*/ 34 w 334"/>
              <a:gd name="T77" fmla="*/ 333 h 333"/>
              <a:gd name="T78" fmla="*/ 34 w 334"/>
              <a:gd name="T79" fmla="*/ 233 h 333"/>
              <a:gd name="T80" fmla="*/ 0 w 334"/>
              <a:gd name="T81" fmla="*/ 233 h 333"/>
              <a:gd name="T82" fmla="*/ 0 w 334"/>
              <a:gd name="T83" fmla="*/ 200 h 333"/>
              <a:gd name="T84" fmla="*/ 100 w 334"/>
              <a:gd name="T85" fmla="*/ 2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4" h="333">
                <a:moveTo>
                  <a:pt x="233" y="0"/>
                </a:moveTo>
                <a:lnTo>
                  <a:pt x="0" y="0"/>
                </a:lnTo>
                <a:lnTo>
                  <a:pt x="0" y="166"/>
                </a:lnTo>
                <a:lnTo>
                  <a:pt x="34" y="166"/>
                </a:lnTo>
                <a:lnTo>
                  <a:pt x="34" y="33"/>
                </a:lnTo>
                <a:lnTo>
                  <a:pt x="200" y="33"/>
                </a:lnTo>
                <a:lnTo>
                  <a:pt x="200" y="133"/>
                </a:lnTo>
                <a:lnTo>
                  <a:pt x="300" y="133"/>
                </a:lnTo>
                <a:lnTo>
                  <a:pt x="300" y="166"/>
                </a:lnTo>
                <a:lnTo>
                  <a:pt x="334" y="166"/>
                </a:lnTo>
                <a:lnTo>
                  <a:pt x="334" y="107"/>
                </a:lnTo>
                <a:lnTo>
                  <a:pt x="233" y="0"/>
                </a:lnTo>
                <a:close/>
                <a:moveTo>
                  <a:pt x="183" y="200"/>
                </a:moveTo>
                <a:lnTo>
                  <a:pt x="167" y="233"/>
                </a:lnTo>
                <a:lnTo>
                  <a:pt x="150" y="200"/>
                </a:lnTo>
                <a:lnTo>
                  <a:pt x="117" y="200"/>
                </a:lnTo>
                <a:lnTo>
                  <a:pt x="150" y="266"/>
                </a:lnTo>
                <a:lnTo>
                  <a:pt x="117" y="333"/>
                </a:lnTo>
                <a:lnTo>
                  <a:pt x="150" y="333"/>
                </a:lnTo>
                <a:lnTo>
                  <a:pt x="167" y="300"/>
                </a:lnTo>
                <a:lnTo>
                  <a:pt x="183" y="333"/>
                </a:lnTo>
                <a:lnTo>
                  <a:pt x="217" y="333"/>
                </a:lnTo>
                <a:lnTo>
                  <a:pt x="183" y="266"/>
                </a:lnTo>
                <a:lnTo>
                  <a:pt x="217" y="200"/>
                </a:lnTo>
                <a:lnTo>
                  <a:pt x="183" y="200"/>
                </a:lnTo>
                <a:close/>
                <a:moveTo>
                  <a:pt x="234" y="200"/>
                </a:moveTo>
                <a:lnTo>
                  <a:pt x="234" y="233"/>
                </a:lnTo>
                <a:lnTo>
                  <a:pt x="267" y="233"/>
                </a:lnTo>
                <a:lnTo>
                  <a:pt x="267" y="333"/>
                </a:lnTo>
                <a:lnTo>
                  <a:pt x="300" y="333"/>
                </a:lnTo>
                <a:lnTo>
                  <a:pt x="300" y="233"/>
                </a:lnTo>
                <a:lnTo>
                  <a:pt x="334" y="233"/>
                </a:lnTo>
                <a:lnTo>
                  <a:pt x="334" y="200"/>
                </a:lnTo>
                <a:lnTo>
                  <a:pt x="234" y="200"/>
                </a:lnTo>
                <a:close/>
                <a:moveTo>
                  <a:pt x="100" y="200"/>
                </a:moveTo>
                <a:lnTo>
                  <a:pt x="100" y="233"/>
                </a:lnTo>
                <a:lnTo>
                  <a:pt x="67" y="233"/>
                </a:lnTo>
                <a:lnTo>
                  <a:pt x="67" y="333"/>
                </a:lnTo>
                <a:lnTo>
                  <a:pt x="34" y="333"/>
                </a:lnTo>
                <a:lnTo>
                  <a:pt x="34" y="233"/>
                </a:lnTo>
                <a:lnTo>
                  <a:pt x="0" y="233"/>
                </a:lnTo>
                <a:lnTo>
                  <a:pt x="0" y="200"/>
                </a:lnTo>
                <a:lnTo>
                  <a:pt x="100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3" name="Freeform 159">
            <a:extLst>
              <a:ext uri="{FF2B5EF4-FFF2-40B4-BE49-F238E27FC236}">
                <a16:creationId xmlns:a16="http://schemas.microsoft.com/office/drawing/2014/main" id="{DAF828BD-75B2-46E2-8627-0A9DFC8C2E1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33913" y="3622676"/>
            <a:ext cx="250825" cy="255588"/>
          </a:xfrm>
          <a:custGeom>
            <a:avLst/>
            <a:gdLst>
              <a:gd name="T0" fmla="*/ 233 w 333"/>
              <a:gd name="T1" fmla="*/ 0 h 335"/>
              <a:gd name="T2" fmla="*/ 0 w 333"/>
              <a:gd name="T3" fmla="*/ 0 h 335"/>
              <a:gd name="T4" fmla="*/ 0 w 333"/>
              <a:gd name="T5" fmla="*/ 166 h 335"/>
              <a:gd name="T6" fmla="*/ 33 w 333"/>
              <a:gd name="T7" fmla="*/ 166 h 335"/>
              <a:gd name="T8" fmla="*/ 33 w 333"/>
              <a:gd name="T9" fmla="*/ 33 h 335"/>
              <a:gd name="T10" fmla="*/ 200 w 333"/>
              <a:gd name="T11" fmla="*/ 33 h 335"/>
              <a:gd name="T12" fmla="*/ 200 w 333"/>
              <a:gd name="T13" fmla="*/ 133 h 335"/>
              <a:gd name="T14" fmla="*/ 300 w 333"/>
              <a:gd name="T15" fmla="*/ 133 h 335"/>
              <a:gd name="T16" fmla="*/ 300 w 333"/>
              <a:gd name="T17" fmla="*/ 166 h 335"/>
              <a:gd name="T18" fmla="*/ 333 w 333"/>
              <a:gd name="T19" fmla="*/ 166 h 335"/>
              <a:gd name="T20" fmla="*/ 333 w 333"/>
              <a:gd name="T21" fmla="*/ 107 h 335"/>
              <a:gd name="T22" fmla="*/ 233 w 333"/>
              <a:gd name="T23" fmla="*/ 0 h 335"/>
              <a:gd name="T24" fmla="*/ 183 w 333"/>
              <a:gd name="T25" fmla="*/ 251 h 335"/>
              <a:gd name="T26" fmla="*/ 166 w 333"/>
              <a:gd name="T27" fmla="*/ 235 h 335"/>
              <a:gd name="T28" fmla="*/ 150 w 333"/>
              <a:gd name="T29" fmla="*/ 235 h 335"/>
              <a:gd name="T30" fmla="*/ 150 w 333"/>
              <a:gd name="T31" fmla="*/ 268 h 335"/>
              <a:gd name="T32" fmla="*/ 166 w 333"/>
              <a:gd name="T33" fmla="*/ 268 h 335"/>
              <a:gd name="T34" fmla="*/ 183 w 333"/>
              <a:gd name="T35" fmla="*/ 251 h 335"/>
              <a:gd name="T36" fmla="*/ 195 w 333"/>
              <a:gd name="T37" fmla="*/ 291 h 335"/>
              <a:gd name="T38" fmla="*/ 216 w 333"/>
              <a:gd name="T39" fmla="*/ 333 h 335"/>
              <a:gd name="T40" fmla="*/ 183 w 333"/>
              <a:gd name="T41" fmla="*/ 333 h 335"/>
              <a:gd name="T42" fmla="*/ 166 w 333"/>
              <a:gd name="T43" fmla="*/ 300 h 335"/>
              <a:gd name="T44" fmla="*/ 150 w 333"/>
              <a:gd name="T45" fmla="*/ 300 h 335"/>
              <a:gd name="T46" fmla="*/ 150 w 333"/>
              <a:gd name="T47" fmla="*/ 333 h 335"/>
              <a:gd name="T48" fmla="*/ 116 w 333"/>
              <a:gd name="T49" fmla="*/ 333 h 335"/>
              <a:gd name="T50" fmla="*/ 116 w 333"/>
              <a:gd name="T51" fmla="*/ 200 h 335"/>
              <a:gd name="T52" fmla="*/ 166 w 333"/>
              <a:gd name="T53" fmla="*/ 200 h 335"/>
              <a:gd name="T54" fmla="*/ 216 w 333"/>
              <a:gd name="T55" fmla="*/ 251 h 335"/>
              <a:gd name="T56" fmla="*/ 195 w 333"/>
              <a:gd name="T57" fmla="*/ 291 h 335"/>
              <a:gd name="T58" fmla="*/ 266 w 333"/>
              <a:gd name="T59" fmla="*/ 200 h 335"/>
              <a:gd name="T60" fmla="*/ 233 w 333"/>
              <a:gd name="T61" fmla="*/ 200 h 335"/>
              <a:gd name="T62" fmla="*/ 233 w 333"/>
              <a:gd name="T63" fmla="*/ 333 h 335"/>
              <a:gd name="T64" fmla="*/ 333 w 333"/>
              <a:gd name="T65" fmla="*/ 333 h 335"/>
              <a:gd name="T66" fmla="*/ 333 w 333"/>
              <a:gd name="T67" fmla="*/ 300 h 335"/>
              <a:gd name="T68" fmla="*/ 266 w 333"/>
              <a:gd name="T69" fmla="*/ 300 h 335"/>
              <a:gd name="T70" fmla="*/ 266 w 333"/>
              <a:gd name="T71" fmla="*/ 200 h 335"/>
              <a:gd name="T72" fmla="*/ 66 w 333"/>
              <a:gd name="T73" fmla="*/ 200 h 335"/>
              <a:gd name="T74" fmla="*/ 100 w 333"/>
              <a:gd name="T75" fmla="*/ 200 h 335"/>
              <a:gd name="T76" fmla="*/ 100 w 333"/>
              <a:gd name="T77" fmla="*/ 285 h 335"/>
              <a:gd name="T78" fmla="*/ 50 w 333"/>
              <a:gd name="T79" fmla="*/ 335 h 335"/>
              <a:gd name="T80" fmla="*/ 0 w 333"/>
              <a:gd name="T81" fmla="*/ 285 h 335"/>
              <a:gd name="T82" fmla="*/ 0 w 333"/>
              <a:gd name="T83" fmla="*/ 200 h 335"/>
              <a:gd name="T84" fmla="*/ 33 w 333"/>
              <a:gd name="T85" fmla="*/ 200 h 335"/>
              <a:gd name="T86" fmla="*/ 33 w 333"/>
              <a:gd name="T87" fmla="*/ 285 h 335"/>
              <a:gd name="T88" fmla="*/ 50 w 333"/>
              <a:gd name="T89" fmla="*/ 301 h 335"/>
              <a:gd name="T90" fmla="*/ 66 w 333"/>
              <a:gd name="T91" fmla="*/ 285 h 335"/>
              <a:gd name="T92" fmla="*/ 66 w 333"/>
              <a:gd name="T93" fmla="*/ 200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33" h="335">
                <a:moveTo>
                  <a:pt x="233" y="0"/>
                </a:moveTo>
                <a:lnTo>
                  <a:pt x="0" y="0"/>
                </a:lnTo>
                <a:lnTo>
                  <a:pt x="0" y="166"/>
                </a:lnTo>
                <a:lnTo>
                  <a:pt x="33" y="166"/>
                </a:lnTo>
                <a:lnTo>
                  <a:pt x="33" y="33"/>
                </a:lnTo>
                <a:lnTo>
                  <a:pt x="200" y="33"/>
                </a:lnTo>
                <a:lnTo>
                  <a:pt x="200" y="133"/>
                </a:lnTo>
                <a:lnTo>
                  <a:pt x="300" y="133"/>
                </a:lnTo>
                <a:lnTo>
                  <a:pt x="300" y="166"/>
                </a:lnTo>
                <a:lnTo>
                  <a:pt x="333" y="166"/>
                </a:lnTo>
                <a:lnTo>
                  <a:pt x="333" y="107"/>
                </a:lnTo>
                <a:lnTo>
                  <a:pt x="233" y="0"/>
                </a:lnTo>
                <a:close/>
                <a:moveTo>
                  <a:pt x="183" y="251"/>
                </a:moveTo>
                <a:cubicBezTo>
                  <a:pt x="183" y="242"/>
                  <a:pt x="175" y="235"/>
                  <a:pt x="166" y="235"/>
                </a:cubicBezTo>
                <a:lnTo>
                  <a:pt x="150" y="235"/>
                </a:lnTo>
                <a:lnTo>
                  <a:pt x="150" y="268"/>
                </a:lnTo>
                <a:lnTo>
                  <a:pt x="166" y="268"/>
                </a:lnTo>
                <a:cubicBezTo>
                  <a:pt x="175" y="268"/>
                  <a:pt x="183" y="261"/>
                  <a:pt x="183" y="251"/>
                </a:cubicBezTo>
                <a:close/>
                <a:moveTo>
                  <a:pt x="195" y="291"/>
                </a:moveTo>
                <a:lnTo>
                  <a:pt x="216" y="333"/>
                </a:lnTo>
                <a:lnTo>
                  <a:pt x="183" y="333"/>
                </a:lnTo>
                <a:lnTo>
                  <a:pt x="166" y="300"/>
                </a:lnTo>
                <a:lnTo>
                  <a:pt x="150" y="300"/>
                </a:lnTo>
                <a:lnTo>
                  <a:pt x="150" y="333"/>
                </a:lnTo>
                <a:lnTo>
                  <a:pt x="116" y="333"/>
                </a:lnTo>
                <a:lnTo>
                  <a:pt x="116" y="200"/>
                </a:lnTo>
                <a:lnTo>
                  <a:pt x="166" y="200"/>
                </a:lnTo>
                <a:cubicBezTo>
                  <a:pt x="194" y="200"/>
                  <a:pt x="216" y="223"/>
                  <a:pt x="216" y="251"/>
                </a:cubicBezTo>
                <a:cubicBezTo>
                  <a:pt x="216" y="267"/>
                  <a:pt x="208" y="282"/>
                  <a:pt x="195" y="291"/>
                </a:cubicBezTo>
                <a:close/>
                <a:moveTo>
                  <a:pt x="266" y="200"/>
                </a:moveTo>
                <a:lnTo>
                  <a:pt x="233" y="200"/>
                </a:lnTo>
                <a:lnTo>
                  <a:pt x="233" y="333"/>
                </a:lnTo>
                <a:lnTo>
                  <a:pt x="333" y="333"/>
                </a:lnTo>
                <a:lnTo>
                  <a:pt x="333" y="300"/>
                </a:lnTo>
                <a:lnTo>
                  <a:pt x="266" y="300"/>
                </a:lnTo>
                <a:lnTo>
                  <a:pt x="266" y="200"/>
                </a:lnTo>
                <a:close/>
                <a:moveTo>
                  <a:pt x="66" y="200"/>
                </a:moveTo>
                <a:lnTo>
                  <a:pt x="100" y="200"/>
                </a:lnTo>
                <a:lnTo>
                  <a:pt x="100" y="285"/>
                </a:lnTo>
                <a:cubicBezTo>
                  <a:pt x="100" y="312"/>
                  <a:pt x="77" y="335"/>
                  <a:pt x="50" y="335"/>
                </a:cubicBezTo>
                <a:cubicBezTo>
                  <a:pt x="22" y="335"/>
                  <a:pt x="0" y="312"/>
                  <a:pt x="0" y="285"/>
                </a:cubicBezTo>
                <a:lnTo>
                  <a:pt x="0" y="200"/>
                </a:lnTo>
                <a:lnTo>
                  <a:pt x="33" y="200"/>
                </a:lnTo>
                <a:lnTo>
                  <a:pt x="33" y="285"/>
                </a:lnTo>
                <a:cubicBezTo>
                  <a:pt x="33" y="294"/>
                  <a:pt x="40" y="301"/>
                  <a:pt x="50" y="301"/>
                </a:cubicBezTo>
                <a:cubicBezTo>
                  <a:pt x="59" y="301"/>
                  <a:pt x="66" y="294"/>
                  <a:pt x="66" y="285"/>
                </a:cubicBezTo>
                <a:lnTo>
                  <a:pt x="66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4" name="Freeform 160">
            <a:extLst>
              <a:ext uri="{FF2B5EF4-FFF2-40B4-BE49-F238E27FC236}">
                <a16:creationId xmlns:a16="http://schemas.microsoft.com/office/drawing/2014/main" id="{28D382E9-79D1-4923-B0E4-4151FF57AAC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30676" y="3622676"/>
            <a:ext cx="250825" cy="254000"/>
          </a:xfrm>
          <a:custGeom>
            <a:avLst/>
            <a:gdLst>
              <a:gd name="T0" fmla="*/ 33 w 333"/>
              <a:gd name="T1" fmla="*/ 33 h 333"/>
              <a:gd name="T2" fmla="*/ 200 w 333"/>
              <a:gd name="T3" fmla="*/ 33 h 333"/>
              <a:gd name="T4" fmla="*/ 200 w 333"/>
              <a:gd name="T5" fmla="*/ 133 h 333"/>
              <a:gd name="T6" fmla="*/ 300 w 333"/>
              <a:gd name="T7" fmla="*/ 133 h 333"/>
              <a:gd name="T8" fmla="*/ 300 w 333"/>
              <a:gd name="T9" fmla="*/ 166 h 333"/>
              <a:gd name="T10" fmla="*/ 333 w 333"/>
              <a:gd name="T11" fmla="*/ 166 h 333"/>
              <a:gd name="T12" fmla="*/ 333 w 333"/>
              <a:gd name="T13" fmla="*/ 107 h 333"/>
              <a:gd name="T14" fmla="*/ 233 w 333"/>
              <a:gd name="T15" fmla="*/ 0 h 333"/>
              <a:gd name="T16" fmla="*/ 0 w 333"/>
              <a:gd name="T17" fmla="*/ 0 h 333"/>
              <a:gd name="T18" fmla="*/ 0 w 333"/>
              <a:gd name="T19" fmla="*/ 166 h 333"/>
              <a:gd name="T20" fmla="*/ 33 w 333"/>
              <a:gd name="T21" fmla="*/ 166 h 333"/>
              <a:gd name="T22" fmla="*/ 33 w 333"/>
              <a:gd name="T23" fmla="*/ 33 h 333"/>
              <a:gd name="T24" fmla="*/ 300 w 333"/>
              <a:gd name="T25" fmla="*/ 251 h 333"/>
              <a:gd name="T26" fmla="*/ 283 w 333"/>
              <a:gd name="T27" fmla="*/ 235 h 333"/>
              <a:gd name="T28" fmla="*/ 267 w 333"/>
              <a:gd name="T29" fmla="*/ 235 h 333"/>
              <a:gd name="T30" fmla="*/ 267 w 333"/>
              <a:gd name="T31" fmla="*/ 268 h 333"/>
              <a:gd name="T32" fmla="*/ 283 w 333"/>
              <a:gd name="T33" fmla="*/ 268 h 333"/>
              <a:gd name="T34" fmla="*/ 300 w 333"/>
              <a:gd name="T35" fmla="*/ 251 h 333"/>
              <a:gd name="T36" fmla="*/ 333 w 333"/>
              <a:gd name="T37" fmla="*/ 250 h 333"/>
              <a:gd name="T38" fmla="*/ 283 w 333"/>
              <a:gd name="T39" fmla="*/ 300 h 333"/>
              <a:gd name="T40" fmla="*/ 267 w 333"/>
              <a:gd name="T41" fmla="*/ 300 h 333"/>
              <a:gd name="T42" fmla="*/ 267 w 333"/>
              <a:gd name="T43" fmla="*/ 333 h 333"/>
              <a:gd name="T44" fmla="*/ 233 w 333"/>
              <a:gd name="T45" fmla="*/ 333 h 333"/>
              <a:gd name="T46" fmla="*/ 233 w 333"/>
              <a:gd name="T47" fmla="*/ 200 h 333"/>
              <a:gd name="T48" fmla="*/ 283 w 333"/>
              <a:gd name="T49" fmla="*/ 200 h 333"/>
              <a:gd name="T50" fmla="*/ 333 w 333"/>
              <a:gd name="T51" fmla="*/ 250 h 333"/>
              <a:gd name="T52" fmla="*/ 100 w 333"/>
              <a:gd name="T53" fmla="*/ 200 h 333"/>
              <a:gd name="T54" fmla="*/ 0 w 333"/>
              <a:gd name="T55" fmla="*/ 200 h 333"/>
              <a:gd name="T56" fmla="*/ 0 w 333"/>
              <a:gd name="T57" fmla="*/ 233 h 333"/>
              <a:gd name="T58" fmla="*/ 50 w 333"/>
              <a:gd name="T59" fmla="*/ 233 h 333"/>
              <a:gd name="T60" fmla="*/ 0 w 333"/>
              <a:gd name="T61" fmla="*/ 333 h 333"/>
              <a:gd name="T62" fmla="*/ 100 w 333"/>
              <a:gd name="T63" fmla="*/ 333 h 333"/>
              <a:gd name="T64" fmla="*/ 100 w 333"/>
              <a:gd name="T65" fmla="*/ 300 h 333"/>
              <a:gd name="T66" fmla="*/ 50 w 333"/>
              <a:gd name="T67" fmla="*/ 300 h 333"/>
              <a:gd name="T68" fmla="*/ 100 w 333"/>
              <a:gd name="T69" fmla="*/ 200 h 333"/>
              <a:gd name="T70" fmla="*/ 217 w 333"/>
              <a:gd name="T71" fmla="*/ 200 h 333"/>
              <a:gd name="T72" fmla="*/ 217 w 333"/>
              <a:gd name="T73" fmla="*/ 233 h 333"/>
              <a:gd name="T74" fmla="*/ 183 w 333"/>
              <a:gd name="T75" fmla="*/ 233 h 333"/>
              <a:gd name="T76" fmla="*/ 183 w 333"/>
              <a:gd name="T77" fmla="*/ 300 h 333"/>
              <a:gd name="T78" fmla="*/ 217 w 333"/>
              <a:gd name="T79" fmla="*/ 300 h 333"/>
              <a:gd name="T80" fmla="*/ 217 w 333"/>
              <a:gd name="T81" fmla="*/ 333 h 333"/>
              <a:gd name="T82" fmla="*/ 117 w 333"/>
              <a:gd name="T83" fmla="*/ 333 h 333"/>
              <a:gd name="T84" fmla="*/ 117 w 333"/>
              <a:gd name="T85" fmla="*/ 300 h 333"/>
              <a:gd name="T86" fmla="*/ 150 w 333"/>
              <a:gd name="T87" fmla="*/ 300 h 333"/>
              <a:gd name="T88" fmla="*/ 150 w 333"/>
              <a:gd name="T89" fmla="*/ 233 h 333"/>
              <a:gd name="T90" fmla="*/ 117 w 333"/>
              <a:gd name="T91" fmla="*/ 233 h 333"/>
              <a:gd name="T92" fmla="*/ 117 w 333"/>
              <a:gd name="T93" fmla="*/ 200 h 333"/>
              <a:gd name="T94" fmla="*/ 217 w 333"/>
              <a:gd name="T95" fmla="*/ 2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3" h="333">
                <a:moveTo>
                  <a:pt x="33" y="33"/>
                </a:moveTo>
                <a:lnTo>
                  <a:pt x="200" y="33"/>
                </a:lnTo>
                <a:lnTo>
                  <a:pt x="200" y="133"/>
                </a:lnTo>
                <a:lnTo>
                  <a:pt x="300" y="133"/>
                </a:lnTo>
                <a:lnTo>
                  <a:pt x="300" y="166"/>
                </a:lnTo>
                <a:lnTo>
                  <a:pt x="333" y="166"/>
                </a:lnTo>
                <a:lnTo>
                  <a:pt x="333" y="107"/>
                </a:lnTo>
                <a:lnTo>
                  <a:pt x="233" y="0"/>
                </a:lnTo>
                <a:lnTo>
                  <a:pt x="0" y="0"/>
                </a:lnTo>
                <a:lnTo>
                  <a:pt x="0" y="166"/>
                </a:lnTo>
                <a:lnTo>
                  <a:pt x="33" y="166"/>
                </a:lnTo>
                <a:lnTo>
                  <a:pt x="33" y="33"/>
                </a:lnTo>
                <a:close/>
                <a:moveTo>
                  <a:pt x="300" y="251"/>
                </a:moveTo>
                <a:cubicBezTo>
                  <a:pt x="300" y="242"/>
                  <a:pt x="293" y="235"/>
                  <a:pt x="283" y="235"/>
                </a:cubicBezTo>
                <a:lnTo>
                  <a:pt x="267" y="235"/>
                </a:lnTo>
                <a:lnTo>
                  <a:pt x="267" y="268"/>
                </a:lnTo>
                <a:lnTo>
                  <a:pt x="283" y="268"/>
                </a:lnTo>
                <a:cubicBezTo>
                  <a:pt x="293" y="268"/>
                  <a:pt x="300" y="261"/>
                  <a:pt x="300" y="251"/>
                </a:cubicBezTo>
                <a:close/>
                <a:moveTo>
                  <a:pt x="333" y="250"/>
                </a:moveTo>
                <a:cubicBezTo>
                  <a:pt x="333" y="277"/>
                  <a:pt x="311" y="300"/>
                  <a:pt x="283" y="300"/>
                </a:cubicBezTo>
                <a:lnTo>
                  <a:pt x="267" y="300"/>
                </a:lnTo>
                <a:lnTo>
                  <a:pt x="267" y="333"/>
                </a:lnTo>
                <a:lnTo>
                  <a:pt x="233" y="333"/>
                </a:lnTo>
                <a:lnTo>
                  <a:pt x="233" y="200"/>
                </a:lnTo>
                <a:lnTo>
                  <a:pt x="283" y="200"/>
                </a:lnTo>
                <a:cubicBezTo>
                  <a:pt x="311" y="200"/>
                  <a:pt x="333" y="222"/>
                  <a:pt x="333" y="250"/>
                </a:cubicBezTo>
                <a:close/>
                <a:moveTo>
                  <a:pt x="100" y="200"/>
                </a:moveTo>
                <a:lnTo>
                  <a:pt x="0" y="200"/>
                </a:lnTo>
                <a:lnTo>
                  <a:pt x="0" y="233"/>
                </a:lnTo>
                <a:lnTo>
                  <a:pt x="50" y="233"/>
                </a:lnTo>
                <a:lnTo>
                  <a:pt x="0" y="333"/>
                </a:lnTo>
                <a:lnTo>
                  <a:pt x="100" y="333"/>
                </a:lnTo>
                <a:lnTo>
                  <a:pt x="100" y="300"/>
                </a:lnTo>
                <a:lnTo>
                  <a:pt x="50" y="300"/>
                </a:lnTo>
                <a:cubicBezTo>
                  <a:pt x="119" y="161"/>
                  <a:pt x="70" y="260"/>
                  <a:pt x="100" y="200"/>
                </a:cubicBezTo>
                <a:close/>
                <a:moveTo>
                  <a:pt x="217" y="200"/>
                </a:moveTo>
                <a:lnTo>
                  <a:pt x="217" y="233"/>
                </a:lnTo>
                <a:lnTo>
                  <a:pt x="183" y="233"/>
                </a:lnTo>
                <a:lnTo>
                  <a:pt x="183" y="300"/>
                </a:lnTo>
                <a:lnTo>
                  <a:pt x="217" y="300"/>
                </a:lnTo>
                <a:lnTo>
                  <a:pt x="217" y="333"/>
                </a:lnTo>
                <a:lnTo>
                  <a:pt x="117" y="333"/>
                </a:lnTo>
                <a:lnTo>
                  <a:pt x="117" y="300"/>
                </a:lnTo>
                <a:lnTo>
                  <a:pt x="150" y="300"/>
                </a:lnTo>
                <a:lnTo>
                  <a:pt x="150" y="233"/>
                </a:lnTo>
                <a:lnTo>
                  <a:pt x="117" y="233"/>
                </a:lnTo>
                <a:lnTo>
                  <a:pt x="117" y="200"/>
                </a:lnTo>
                <a:lnTo>
                  <a:pt x="217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Freeform 161">
            <a:extLst>
              <a:ext uri="{FF2B5EF4-FFF2-40B4-BE49-F238E27FC236}">
                <a16:creationId xmlns:a16="http://schemas.microsoft.com/office/drawing/2014/main" id="{4C971F69-8696-4E53-97FF-98E5D5F520A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27438" y="3622676"/>
            <a:ext cx="252413" cy="254000"/>
          </a:xfrm>
          <a:custGeom>
            <a:avLst/>
            <a:gdLst>
              <a:gd name="T0" fmla="*/ 334 w 334"/>
              <a:gd name="T1" fmla="*/ 94 h 333"/>
              <a:gd name="T2" fmla="*/ 334 w 334"/>
              <a:gd name="T3" fmla="*/ 333 h 333"/>
              <a:gd name="T4" fmla="*/ 250 w 334"/>
              <a:gd name="T5" fmla="*/ 333 h 333"/>
              <a:gd name="T6" fmla="*/ 250 w 334"/>
              <a:gd name="T7" fmla="*/ 300 h 333"/>
              <a:gd name="T8" fmla="*/ 300 w 334"/>
              <a:gd name="T9" fmla="*/ 300 h 333"/>
              <a:gd name="T10" fmla="*/ 300 w 334"/>
              <a:gd name="T11" fmla="*/ 133 h 333"/>
              <a:gd name="T12" fmla="*/ 200 w 334"/>
              <a:gd name="T13" fmla="*/ 133 h 333"/>
              <a:gd name="T14" fmla="*/ 200 w 334"/>
              <a:gd name="T15" fmla="*/ 33 h 333"/>
              <a:gd name="T16" fmla="*/ 34 w 334"/>
              <a:gd name="T17" fmla="*/ 33 h 333"/>
              <a:gd name="T18" fmla="*/ 34 w 334"/>
              <a:gd name="T19" fmla="*/ 166 h 333"/>
              <a:gd name="T20" fmla="*/ 0 w 334"/>
              <a:gd name="T21" fmla="*/ 166 h 333"/>
              <a:gd name="T22" fmla="*/ 0 w 334"/>
              <a:gd name="T23" fmla="*/ 0 h 333"/>
              <a:gd name="T24" fmla="*/ 233 w 334"/>
              <a:gd name="T25" fmla="*/ 0 h 333"/>
              <a:gd name="T26" fmla="*/ 334 w 334"/>
              <a:gd name="T27" fmla="*/ 94 h 333"/>
              <a:gd name="T28" fmla="*/ 217 w 334"/>
              <a:gd name="T29" fmla="*/ 200 h 333"/>
              <a:gd name="T30" fmla="*/ 217 w 334"/>
              <a:gd name="T31" fmla="*/ 233 h 333"/>
              <a:gd name="T32" fmla="*/ 184 w 334"/>
              <a:gd name="T33" fmla="*/ 233 h 333"/>
              <a:gd name="T34" fmla="*/ 184 w 334"/>
              <a:gd name="T35" fmla="*/ 300 h 333"/>
              <a:gd name="T36" fmla="*/ 217 w 334"/>
              <a:gd name="T37" fmla="*/ 300 h 333"/>
              <a:gd name="T38" fmla="*/ 217 w 334"/>
              <a:gd name="T39" fmla="*/ 333 h 333"/>
              <a:gd name="T40" fmla="*/ 117 w 334"/>
              <a:gd name="T41" fmla="*/ 333 h 333"/>
              <a:gd name="T42" fmla="*/ 117 w 334"/>
              <a:gd name="T43" fmla="*/ 300 h 333"/>
              <a:gd name="T44" fmla="*/ 150 w 334"/>
              <a:gd name="T45" fmla="*/ 300 h 333"/>
              <a:gd name="T46" fmla="*/ 150 w 334"/>
              <a:gd name="T47" fmla="*/ 233 h 333"/>
              <a:gd name="T48" fmla="*/ 117 w 334"/>
              <a:gd name="T49" fmla="*/ 233 h 333"/>
              <a:gd name="T50" fmla="*/ 117 w 334"/>
              <a:gd name="T51" fmla="*/ 200 h 333"/>
              <a:gd name="T52" fmla="*/ 217 w 334"/>
              <a:gd name="T53" fmla="*/ 200 h 333"/>
              <a:gd name="T54" fmla="*/ 67 w 334"/>
              <a:gd name="T55" fmla="*/ 268 h 333"/>
              <a:gd name="T56" fmla="*/ 34 w 334"/>
              <a:gd name="T57" fmla="*/ 268 h 333"/>
              <a:gd name="T58" fmla="*/ 34 w 334"/>
              <a:gd name="T59" fmla="*/ 235 h 333"/>
              <a:gd name="T60" fmla="*/ 67 w 334"/>
              <a:gd name="T61" fmla="*/ 235 h 333"/>
              <a:gd name="T62" fmla="*/ 67 w 334"/>
              <a:gd name="T63" fmla="*/ 268 h 333"/>
              <a:gd name="T64" fmla="*/ 0 w 334"/>
              <a:gd name="T65" fmla="*/ 200 h 333"/>
              <a:gd name="T66" fmla="*/ 0 w 334"/>
              <a:gd name="T67" fmla="*/ 333 h 333"/>
              <a:gd name="T68" fmla="*/ 34 w 334"/>
              <a:gd name="T69" fmla="*/ 333 h 333"/>
              <a:gd name="T70" fmla="*/ 34 w 334"/>
              <a:gd name="T71" fmla="*/ 300 h 333"/>
              <a:gd name="T72" fmla="*/ 67 w 334"/>
              <a:gd name="T73" fmla="*/ 300 h 333"/>
              <a:gd name="T74" fmla="*/ 67 w 334"/>
              <a:gd name="T75" fmla="*/ 333 h 333"/>
              <a:gd name="T76" fmla="*/ 100 w 334"/>
              <a:gd name="T77" fmla="*/ 333 h 333"/>
              <a:gd name="T78" fmla="*/ 100 w 334"/>
              <a:gd name="T79" fmla="*/ 200 h 333"/>
              <a:gd name="T80" fmla="*/ 0 w 334"/>
              <a:gd name="T81" fmla="*/ 2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4" h="333">
                <a:moveTo>
                  <a:pt x="334" y="94"/>
                </a:moveTo>
                <a:lnTo>
                  <a:pt x="334" y="333"/>
                </a:lnTo>
                <a:lnTo>
                  <a:pt x="250" y="333"/>
                </a:lnTo>
                <a:lnTo>
                  <a:pt x="250" y="300"/>
                </a:lnTo>
                <a:lnTo>
                  <a:pt x="300" y="300"/>
                </a:lnTo>
                <a:lnTo>
                  <a:pt x="300" y="133"/>
                </a:lnTo>
                <a:lnTo>
                  <a:pt x="200" y="133"/>
                </a:lnTo>
                <a:lnTo>
                  <a:pt x="200" y="33"/>
                </a:lnTo>
                <a:lnTo>
                  <a:pt x="34" y="33"/>
                </a:lnTo>
                <a:lnTo>
                  <a:pt x="34" y="166"/>
                </a:lnTo>
                <a:lnTo>
                  <a:pt x="0" y="166"/>
                </a:lnTo>
                <a:lnTo>
                  <a:pt x="0" y="0"/>
                </a:lnTo>
                <a:lnTo>
                  <a:pt x="233" y="0"/>
                </a:lnTo>
                <a:lnTo>
                  <a:pt x="334" y="94"/>
                </a:lnTo>
                <a:close/>
                <a:moveTo>
                  <a:pt x="217" y="200"/>
                </a:moveTo>
                <a:lnTo>
                  <a:pt x="217" y="233"/>
                </a:lnTo>
                <a:lnTo>
                  <a:pt x="184" y="233"/>
                </a:lnTo>
                <a:lnTo>
                  <a:pt x="184" y="300"/>
                </a:lnTo>
                <a:lnTo>
                  <a:pt x="217" y="300"/>
                </a:lnTo>
                <a:lnTo>
                  <a:pt x="217" y="333"/>
                </a:lnTo>
                <a:lnTo>
                  <a:pt x="117" y="333"/>
                </a:lnTo>
                <a:lnTo>
                  <a:pt x="117" y="300"/>
                </a:lnTo>
                <a:lnTo>
                  <a:pt x="150" y="300"/>
                </a:lnTo>
                <a:lnTo>
                  <a:pt x="150" y="233"/>
                </a:lnTo>
                <a:lnTo>
                  <a:pt x="117" y="233"/>
                </a:lnTo>
                <a:lnTo>
                  <a:pt x="117" y="200"/>
                </a:lnTo>
                <a:lnTo>
                  <a:pt x="217" y="200"/>
                </a:lnTo>
                <a:close/>
                <a:moveTo>
                  <a:pt x="67" y="268"/>
                </a:moveTo>
                <a:lnTo>
                  <a:pt x="34" y="268"/>
                </a:lnTo>
                <a:lnTo>
                  <a:pt x="34" y="235"/>
                </a:lnTo>
                <a:lnTo>
                  <a:pt x="67" y="235"/>
                </a:lnTo>
                <a:lnTo>
                  <a:pt x="67" y="268"/>
                </a:lnTo>
                <a:close/>
                <a:moveTo>
                  <a:pt x="0" y="200"/>
                </a:moveTo>
                <a:lnTo>
                  <a:pt x="0" y="333"/>
                </a:lnTo>
                <a:lnTo>
                  <a:pt x="34" y="333"/>
                </a:lnTo>
                <a:lnTo>
                  <a:pt x="34" y="300"/>
                </a:lnTo>
                <a:lnTo>
                  <a:pt x="67" y="300"/>
                </a:lnTo>
                <a:lnTo>
                  <a:pt x="67" y="333"/>
                </a:lnTo>
                <a:lnTo>
                  <a:pt x="100" y="333"/>
                </a:lnTo>
                <a:lnTo>
                  <a:pt x="100" y="200"/>
                </a:lnTo>
                <a:lnTo>
                  <a:pt x="0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Freeform 162">
            <a:extLst>
              <a:ext uri="{FF2B5EF4-FFF2-40B4-BE49-F238E27FC236}">
                <a16:creationId xmlns:a16="http://schemas.microsoft.com/office/drawing/2014/main" id="{8766CD66-DFD3-422A-A8F2-51BCCD67354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24201" y="3622676"/>
            <a:ext cx="252413" cy="254000"/>
          </a:xfrm>
          <a:custGeom>
            <a:avLst/>
            <a:gdLst>
              <a:gd name="T0" fmla="*/ 233 w 333"/>
              <a:gd name="T1" fmla="*/ 0 h 333"/>
              <a:gd name="T2" fmla="*/ 0 w 333"/>
              <a:gd name="T3" fmla="*/ 0 h 333"/>
              <a:gd name="T4" fmla="*/ 0 w 333"/>
              <a:gd name="T5" fmla="*/ 166 h 333"/>
              <a:gd name="T6" fmla="*/ 33 w 333"/>
              <a:gd name="T7" fmla="*/ 166 h 333"/>
              <a:gd name="T8" fmla="*/ 33 w 333"/>
              <a:gd name="T9" fmla="*/ 33 h 333"/>
              <a:gd name="T10" fmla="*/ 200 w 333"/>
              <a:gd name="T11" fmla="*/ 33 h 333"/>
              <a:gd name="T12" fmla="*/ 200 w 333"/>
              <a:gd name="T13" fmla="*/ 133 h 333"/>
              <a:gd name="T14" fmla="*/ 300 w 333"/>
              <a:gd name="T15" fmla="*/ 133 h 333"/>
              <a:gd name="T16" fmla="*/ 300 w 333"/>
              <a:gd name="T17" fmla="*/ 300 h 333"/>
              <a:gd name="T18" fmla="*/ 250 w 333"/>
              <a:gd name="T19" fmla="*/ 300 h 333"/>
              <a:gd name="T20" fmla="*/ 250 w 333"/>
              <a:gd name="T21" fmla="*/ 333 h 333"/>
              <a:gd name="T22" fmla="*/ 333 w 333"/>
              <a:gd name="T23" fmla="*/ 333 h 333"/>
              <a:gd name="T24" fmla="*/ 333 w 333"/>
              <a:gd name="T25" fmla="*/ 94 h 333"/>
              <a:gd name="T26" fmla="*/ 233 w 333"/>
              <a:gd name="T27" fmla="*/ 0 h 333"/>
              <a:gd name="T28" fmla="*/ 66 w 333"/>
              <a:gd name="T29" fmla="*/ 251 h 333"/>
              <a:gd name="T30" fmla="*/ 50 w 333"/>
              <a:gd name="T31" fmla="*/ 235 h 333"/>
              <a:gd name="T32" fmla="*/ 33 w 333"/>
              <a:gd name="T33" fmla="*/ 235 h 333"/>
              <a:gd name="T34" fmla="*/ 33 w 333"/>
              <a:gd name="T35" fmla="*/ 268 h 333"/>
              <a:gd name="T36" fmla="*/ 50 w 333"/>
              <a:gd name="T37" fmla="*/ 268 h 333"/>
              <a:gd name="T38" fmla="*/ 66 w 333"/>
              <a:gd name="T39" fmla="*/ 251 h 333"/>
              <a:gd name="T40" fmla="*/ 100 w 333"/>
              <a:gd name="T41" fmla="*/ 250 h 333"/>
              <a:gd name="T42" fmla="*/ 50 w 333"/>
              <a:gd name="T43" fmla="*/ 300 h 333"/>
              <a:gd name="T44" fmla="*/ 33 w 333"/>
              <a:gd name="T45" fmla="*/ 300 h 333"/>
              <a:gd name="T46" fmla="*/ 33 w 333"/>
              <a:gd name="T47" fmla="*/ 333 h 333"/>
              <a:gd name="T48" fmla="*/ 0 w 333"/>
              <a:gd name="T49" fmla="*/ 333 h 333"/>
              <a:gd name="T50" fmla="*/ 0 w 333"/>
              <a:gd name="T51" fmla="*/ 200 h 333"/>
              <a:gd name="T52" fmla="*/ 50 w 333"/>
              <a:gd name="T53" fmla="*/ 200 h 333"/>
              <a:gd name="T54" fmla="*/ 100 w 333"/>
              <a:gd name="T55" fmla="*/ 250 h 333"/>
              <a:gd name="T56" fmla="*/ 216 w 333"/>
              <a:gd name="T57" fmla="*/ 200 h 333"/>
              <a:gd name="T58" fmla="*/ 216 w 333"/>
              <a:gd name="T59" fmla="*/ 233 h 333"/>
              <a:gd name="T60" fmla="*/ 158 w 333"/>
              <a:gd name="T61" fmla="*/ 233 h 333"/>
              <a:gd name="T62" fmla="*/ 150 w 333"/>
              <a:gd name="T63" fmla="*/ 241 h 333"/>
              <a:gd name="T64" fmla="*/ 158 w 333"/>
              <a:gd name="T65" fmla="*/ 250 h 333"/>
              <a:gd name="T66" fmla="*/ 183 w 333"/>
              <a:gd name="T67" fmla="*/ 250 h 333"/>
              <a:gd name="T68" fmla="*/ 183 w 333"/>
              <a:gd name="T69" fmla="*/ 250 h 333"/>
              <a:gd name="T70" fmla="*/ 216 w 333"/>
              <a:gd name="T71" fmla="*/ 284 h 333"/>
              <a:gd name="T72" fmla="*/ 216 w 333"/>
              <a:gd name="T73" fmla="*/ 302 h 333"/>
              <a:gd name="T74" fmla="*/ 183 w 333"/>
              <a:gd name="T75" fmla="*/ 333 h 333"/>
              <a:gd name="T76" fmla="*/ 183 w 333"/>
              <a:gd name="T77" fmla="*/ 333 h 333"/>
              <a:gd name="T78" fmla="*/ 116 w 333"/>
              <a:gd name="T79" fmla="*/ 333 h 333"/>
              <a:gd name="T80" fmla="*/ 116 w 333"/>
              <a:gd name="T81" fmla="*/ 300 h 333"/>
              <a:gd name="T82" fmla="*/ 175 w 333"/>
              <a:gd name="T83" fmla="*/ 300 h 333"/>
              <a:gd name="T84" fmla="*/ 183 w 333"/>
              <a:gd name="T85" fmla="*/ 291 h 333"/>
              <a:gd name="T86" fmla="*/ 175 w 333"/>
              <a:gd name="T87" fmla="*/ 283 h 333"/>
              <a:gd name="T88" fmla="*/ 150 w 333"/>
              <a:gd name="T89" fmla="*/ 283 h 333"/>
              <a:gd name="T90" fmla="*/ 116 w 333"/>
              <a:gd name="T91" fmla="*/ 251 h 333"/>
              <a:gd name="T92" fmla="*/ 116 w 333"/>
              <a:gd name="T93" fmla="*/ 235 h 333"/>
              <a:gd name="T94" fmla="*/ 150 w 333"/>
              <a:gd name="T95" fmla="*/ 200 h 333"/>
              <a:gd name="T96" fmla="*/ 216 w 333"/>
              <a:gd name="T97" fmla="*/ 2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3" h="333">
                <a:moveTo>
                  <a:pt x="233" y="0"/>
                </a:moveTo>
                <a:lnTo>
                  <a:pt x="0" y="0"/>
                </a:lnTo>
                <a:lnTo>
                  <a:pt x="0" y="166"/>
                </a:lnTo>
                <a:lnTo>
                  <a:pt x="33" y="166"/>
                </a:lnTo>
                <a:lnTo>
                  <a:pt x="33" y="33"/>
                </a:lnTo>
                <a:lnTo>
                  <a:pt x="200" y="33"/>
                </a:lnTo>
                <a:lnTo>
                  <a:pt x="200" y="133"/>
                </a:lnTo>
                <a:lnTo>
                  <a:pt x="300" y="133"/>
                </a:lnTo>
                <a:lnTo>
                  <a:pt x="300" y="300"/>
                </a:lnTo>
                <a:lnTo>
                  <a:pt x="250" y="300"/>
                </a:lnTo>
                <a:lnTo>
                  <a:pt x="250" y="333"/>
                </a:lnTo>
                <a:lnTo>
                  <a:pt x="333" y="333"/>
                </a:lnTo>
                <a:lnTo>
                  <a:pt x="333" y="94"/>
                </a:lnTo>
                <a:lnTo>
                  <a:pt x="233" y="0"/>
                </a:lnTo>
                <a:close/>
                <a:moveTo>
                  <a:pt x="66" y="251"/>
                </a:moveTo>
                <a:cubicBezTo>
                  <a:pt x="66" y="242"/>
                  <a:pt x="59" y="235"/>
                  <a:pt x="50" y="235"/>
                </a:cubicBezTo>
                <a:lnTo>
                  <a:pt x="33" y="235"/>
                </a:lnTo>
                <a:lnTo>
                  <a:pt x="33" y="268"/>
                </a:lnTo>
                <a:lnTo>
                  <a:pt x="50" y="268"/>
                </a:lnTo>
                <a:cubicBezTo>
                  <a:pt x="59" y="268"/>
                  <a:pt x="66" y="261"/>
                  <a:pt x="66" y="251"/>
                </a:cubicBezTo>
                <a:close/>
                <a:moveTo>
                  <a:pt x="100" y="250"/>
                </a:moveTo>
                <a:cubicBezTo>
                  <a:pt x="100" y="277"/>
                  <a:pt x="77" y="300"/>
                  <a:pt x="50" y="300"/>
                </a:cubicBezTo>
                <a:lnTo>
                  <a:pt x="33" y="300"/>
                </a:lnTo>
                <a:lnTo>
                  <a:pt x="33" y="333"/>
                </a:lnTo>
                <a:lnTo>
                  <a:pt x="0" y="333"/>
                </a:lnTo>
                <a:lnTo>
                  <a:pt x="0" y="200"/>
                </a:lnTo>
                <a:lnTo>
                  <a:pt x="50" y="200"/>
                </a:lnTo>
                <a:cubicBezTo>
                  <a:pt x="77" y="200"/>
                  <a:pt x="100" y="222"/>
                  <a:pt x="100" y="250"/>
                </a:cubicBezTo>
                <a:close/>
                <a:moveTo>
                  <a:pt x="216" y="200"/>
                </a:moveTo>
                <a:lnTo>
                  <a:pt x="216" y="233"/>
                </a:lnTo>
                <a:lnTo>
                  <a:pt x="158" y="233"/>
                </a:lnTo>
                <a:cubicBezTo>
                  <a:pt x="153" y="233"/>
                  <a:pt x="150" y="237"/>
                  <a:pt x="150" y="241"/>
                </a:cubicBezTo>
                <a:cubicBezTo>
                  <a:pt x="150" y="246"/>
                  <a:pt x="153" y="250"/>
                  <a:pt x="158" y="250"/>
                </a:cubicBezTo>
                <a:lnTo>
                  <a:pt x="183" y="250"/>
                </a:lnTo>
                <a:lnTo>
                  <a:pt x="183" y="250"/>
                </a:lnTo>
                <a:cubicBezTo>
                  <a:pt x="201" y="250"/>
                  <a:pt x="216" y="266"/>
                  <a:pt x="216" y="284"/>
                </a:cubicBezTo>
                <a:lnTo>
                  <a:pt x="216" y="302"/>
                </a:lnTo>
                <a:cubicBezTo>
                  <a:pt x="216" y="320"/>
                  <a:pt x="201" y="333"/>
                  <a:pt x="183" y="333"/>
                </a:cubicBezTo>
                <a:lnTo>
                  <a:pt x="183" y="333"/>
                </a:lnTo>
                <a:lnTo>
                  <a:pt x="116" y="333"/>
                </a:lnTo>
                <a:lnTo>
                  <a:pt x="116" y="300"/>
                </a:lnTo>
                <a:lnTo>
                  <a:pt x="175" y="300"/>
                </a:lnTo>
                <a:cubicBezTo>
                  <a:pt x="179" y="300"/>
                  <a:pt x="183" y="296"/>
                  <a:pt x="183" y="291"/>
                </a:cubicBezTo>
                <a:cubicBezTo>
                  <a:pt x="183" y="287"/>
                  <a:pt x="179" y="283"/>
                  <a:pt x="175" y="283"/>
                </a:cubicBezTo>
                <a:lnTo>
                  <a:pt x="150" y="283"/>
                </a:lnTo>
                <a:cubicBezTo>
                  <a:pt x="131" y="283"/>
                  <a:pt x="116" y="270"/>
                  <a:pt x="116" y="251"/>
                </a:cubicBezTo>
                <a:lnTo>
                  <a:pt x="116" y="235"/>
                </a:lnTo>
                <a:cubicBezTo>
                  <a:pt x="116" y="216"/>
                  <a:pt x="131" y="200"/>
                  <a:pt x="150" y="200"/>
                </a:cubicBezTo>
                <a:lnTo>
                  <a:pt x="216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" name="Freeform 163">
            <a:extLst>
              <a:ext uri="{FF2B5EF4-FFF2-40B4-BE49-F238E27FC236}">
                <a16:creationId xmlns:a16="http://schemas.microsoft.com/office/drawing/2014/main" id="{6E76DEE2-3CBD-4F47-B0D1-30A95CAEA34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20963" y="3622676"/>
            <a:ext cx="252413" cy="254000"/>
          </a:xfrm>
          <a:custGeom>
            <a:avLst/>
            <a:gdLst>
              <a:gd name="T0" fmla="*/ 233 w 333"/>
              <a:gd name="T1" fmla="*/ 0 h 333"/>
              <a:gd name="T2" fmla="*/ 0 w 333"/>
              <a:gd name="T3" fmla="*/ 0 h 333"/>
              <a:gd name="T4" fmla="*/ 0 w 333"/>
              <a:gd name="T5" fmla="*/ 166 h 333"/>
              <a:gd name="T6" fmla="*/ 33 w 333"/>
              <a:gd name="T7" fmla="*/ 166 h 333"/>
              <a:gd name="T8" fmla="*/ 33 w 333"/>
              <a:gd name="T9" fmla="*/ 33 h 333"/>
              <a:gd name="T10" fmla="*/ 200 w 333"/>
              <a:gd name="T11" fmla="*/ 33 h 333"/>
              <a:gd name="T12" fmla="*/ 200 w 333"/>
              <a:gd name="T13" fmla="*/ 133 h 333"/>
              <a:gd name="T14" fmla="*/ 300 w 333"/>
              <a:gd name="T15" fmla="*/ 133 h 333"/>
              <a:gd name="T16" fmla="*/ 300 w 333"/>
              <a:gd name="T17" fmla="*/ 300 h 333"/>
              <a:gd name="T18" fmla="*/ 250 w 333"/>
              <a:gd name="T19" fmla="*/ 300 h 333"/>
              <a:gd name="T20" fmla="*/ 250 w 333"/>
              <a:gd name="T21" fmla="*/ 333 h 333"/>
              <a:gd name="T22" fmla="*/ 333 w 333"/>
              <a:gd name="T23" fmla="*/ 333 h 333"/>
              <a:gd name="T24" fmla="*/ 333 w 333"/>
              <a:gd name="T25" fmla="*/ 94 h 333"/>
              <a:gd name="T26" fmla="*/ 233 w 333"/>
              <a:gd name="T27" fmla="*/ 0 h 333"/>
              <a:gd name="T28" fmla="*/ 67 w 333"/>
              <a:gd name="T29" fmla="*/ 285 h 333"/>
              <a:gd name="T30" fmla="*/ 50 w 333"/>
              <a:gd name="T31" fmla="*/ 300 h 333"/>
              <a:gd name="T32" fmla="*/ 0 w 333"/>
              <a:gd name="T33" fmla="*/ 300 h 333"/>
              <a:gd name="T34" fmla="*/ 0 w 333"/>
              <a:gd name="T35" fmla="*/ 333 h 333"/>
              <a:gd name="T36" fmla="*/ 67 w 333"/>
              <a:gd name="T37" fmla="*/ 333 h 333"/>
              <a:gd name="T38" fmla="*/ 100 w 333"/>
              <a:gd name="T39" fmla="*/ 301 h 333"/>
              <a:gd name="T40" fmla="*/ 100 w 333"/>
              <a:gd name="T41" fmla="*/ 200 h 333"/>
              <a:gd name="T42" fmla="*/ 67 w 333"/>
              <a:gd name="T43" fmla="*/ 200 h 333"/>
              <a:gd name="T44" fmla="*/ 67 w 333"/>
              <a:gd name="T45" fmla="*/ 285 h 333"/>
              <a:gd name="T46" fmla="*/ 217 w 333"/>
              <a:gd name="T47" fmla="*/ 200 h 333"/>
              <a:gd name="T48" fmla="*/ 217 w 333"/>
              <a:gd name="T49" fmla="*/ 233 h 333"/>
              <a:gd name="T50" fmla="*/ 158 w 333"/>
              <a:gd name="T51" fmla="*/ 233 h 333"/>
              <a:gd name="T52" fmla="*/ 150 w 333"/>
              <a:gd name="T53" fmla="*/ 241 h 333"/>
              <a:gd name="T54" fmla="*/ 158 w 333"/>
              <a:gd name="T55" fmla="*/ 250 h 333"/>
              <a:gd name="T56" fmla="*/ 183 w 333"/>
              <a:gd name="T57" fmla="*/ 250 h 333"/>
              <a:gd name="T58" fmla="*/ 184 w 333"/>
              <a:gd name="T59" fmla="*/ 250 h 333"/>
              <a:gd name="T60" fmla="*/ 217 w 333"/>
              <a:gd name="T61" fmla="*/ 284 h 333"/>
              <a:gd name="T62" fmla="*/ 217 w 333"/>
              <a:gd name="T63" fmla="*/ 302 h 333"/>
              <a:gd name="T64" fmla="*/ 184 w 333"/>
              <a:gd name="T65" fmla="*/ 333 h 333"/>
              <a:gd name="T66" fmla="*/ 183 w 333"/>
              <a:gd name="T67" fmla="*/ 333 h 333"/>
              <a:gd name="T68" fmla="*/ 117 w 333"/>
              <a:gd name="T69" fmla="*/ 333 h 333"/>
              <a:gd name="T70" fmla="*/ 117 w 333"/>
              <a:gd name="T71" fmla="*/ 300 h 333"/>
              <a:gd name="T72" fmla="*/ 175 w 333"/>
              <a:gd name="T73" fmla="*/ 300 h 333"/>
              <a:gd name="T74" fmla="*/ 183 w 333"/>
              <a:gd name="T75" fmla="*/ 291 h 333"/>
              <a:gd name="T76" fmla="*/ 175 w 333"/>
              <a:gd name="T77" fmla="*/ 283 h 333"/>
              <a:gd name="T78" fmla="*/ 150 w 333"/>
              <a:gd name="T79" fmla="*/ 283 h 333"/>
              <a:gd name="T80" fmla="*/ 117 w 333"/>
              <a:gd name="T81" fmla="*/ 251 h 333"/>
              <a:gd name="T82" fmla="*/ 117 w 333"/>
              <a:gd name="T83" fmla="*/ 235 h 333"/>
              <a:gd name="T84" fmla="*/ 150 w 333"/>
              <a:gd name="T85" fmla="*/ 200 h 333"/>
              <a:gd name="T86" fmla="*/ 217 w 333"/>
              <a:gd name="T87" fmla="*/ 2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3" h="333">
                <a:moveTo>
                  <a:pt x="233" y="0"/>
                </a:moveTo>
                <a:lnTo>
                  <a:pt x="0" y="0"/>
                </a:lnTo>
                <a:lnTo>
                  <a:pt x="0" y="166"/>
                </a:lnTo>
                <a:lnTo>
                  <a:pt x="33" y="166"/>
                </a:lnTo>
                <a:lnTo>
                  <a:pt x="33" y="33"/>
                </a:lnTo>
                <a:lnTo>
                  <a:pt x="200" y="33"/>
                </a:lnTo>
                <a:lnTo>
                  <a:pt x="200" y="133"/>
                </a:lnTo>
                <a:lnTo>
                  <a:pt x="300" y="133"/>
                </a:lnTo>
                <a:lnTo>
                  <a:pt x="300" y="300"/>
                </a:lnTo>
                <a:lnTo>
                  <a:pt x="250" y="300"/>
                </a:lnTo>
                <a:lnTo>
                  <a:pt x="250" y="333"/>
                </a:lnTo>
                <a:lnTo>
                  <a:pt x="333" y="333"/>
                </a:lnTo>
                <a:lnTo>
                  <a:pt x="333" y="94"/>
                </a:lnTo>
                <a:lnTo>
                  <a:pt x="233" y="0"/>
                </a:lnTo>
                <a:close/>
                <a:moveTo>
                  <a:pt x="67" y="285"/>
                </a:moveTo>
                <a:cubicBezTo>
                  <a:pt x="67" y="294"/>
                  <a:pt x="59" y="300"/>
                  <a:pt x="50" y="300"/>
                </a:cubicBezTo>
                <a:lnTo>
                  <a:pt x="0" y="300"/>
                </a:lnTo>
                <a:lnTo>
                  <a:pt x="0" y="333"/>
                </a:lnTo>
                <a:lnTo>
                  <a:pt x="67" y="333"/>
                </a:lnTo>
                <a:cubicBezTo>
                  <a:pt x="85" y="333"/>
                  <a:pt x="100" y="320"/>
                  <a:pt x="100" y="301"/>
                </a:cubicBezTo>
                <a:lnTo>
                  <a:pt x="100" y="200"/>
                </a:lnTo>
                <a:lnTo>
                  <a:pt x="67" y="200"/>
                </a:lnTo>
                <a:lnTo>
                  <a:pt x="67" y="285"/>
                </a:lnTo>
                <a:close/>
                <a:moveTo>
                  <a:pt x="217" y="200"/>
                </a:moveTo>
                <a:lnTo>
                  <a:pt x="217" y="233"/>
                </a:lnTo>
                <a:lnTo>
                  <a:pt x="158" y="233"/>
                </a:lnTo>
                <a:cubicBezTo>
                  <a:pt x="154" y="233"/>
                  <a:pt x="150" y="237"/>
                  <a:pt x="150" y="241"/>
                </a:cubicBezTo>
                <a:cubicBezTo>
                  <a:pt x="150" y="246"/>
                  <a:pt x="154" y="250"/>
                  <a:pt x="158" y="250"/>
                </a:cubicBezTo>
                <a:lnTo>
                  <a:pt x="183" y="250"/>
                </a:lnTo>
                <a:lnTo>
                  <a:pt x="184" y="250"/>
                </a:lnTo>
                <a:cubicBezTo>
                  <a:pt x="202" y="250"/>
                  <a:pt x="217" y="266"/>
                  <a:pt x="217" y="284"/>
                </a:cubicBezTo>
                <a:lnTo>
                  <a:pt x="217" y="302"/>
                </a:lnTo>
                <a:cubicBezTo>
                  <a:pt x="217" y="320"/>
                  <a:pt x="202" y="333"/>
                  <a:pt x="184" y="333"/>
                </a:cubicBezTo>
                <a:lnTo>
                  <a:pt x="183" y="333"/>
                </a:lnTo>
                <a:lnTo>
                  <a:pt x="117" y="333"/>
                </a:lnTo>
                <a:lnTo>
                  <a:pt x="117" y="300"/>
                </a:lnTo>
                <a:lnTo>
                  <a:pt x="175" y="300"/>
                </a:lnTo>
                <a:cubicBezTo>
                  <a:pt x="179" y="300"/>
                  <a:pt x="183" y="296"/>
                  <a:pt x="183" y="291"/>
                </a:cubicBezTo>
                <a:cubicBezTo>
                  <a:pt x="183" y="287"/>
                  <a:pt x="179" y="283"/>
                  <a:pt x="175" y="283"/>
                </a:cubicBezTo>
                <a:lnTo>
                  <a:pt x="150" y="283"/>
                </a:lnTo>
                <a:cubicBezTo>
                  <a:pt x="131" y="283"/>
                  <a:pt x="117" y="270"/>
                  <a:pt x="117" y="251"/>
                </a:cubicBezTo>
                <a:lnTo>
                  <a:pt x="117" y="235"/>
                </a:lnTo>
                <a:cubicBezTo>
                  <a:pt x="117" y="216"/>
                  <a:pt x="131" y="200"/>
                  <a:pt x="150" y="200"/>
                </a:cubicBezTo>
                <a:lnTo>
                  <a:pt x="217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Freeform 164">
            <a:extLst>
              <a:ext uri="{FF2B5EF4-FFF2-40B4-BE49-F238E27FC236}">
                <a16:creationId xmlns:a16="http://schemas.microsoft.com/office/drawing/2014/main" id="{E41952A3-2C0A-4C14-A18B-BED4AC9B9C3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19313" y="3622676"/>
            <a:ext cx="250825" cy="254000"/>
          </a:xfrm>
          <a:custGeom>
            <a:avLst/>
            <a:gdLst>
              <a:gd name="T0" fmla="*/ 67 w 334"/>
              <a:gd name="T1" fmla="*/ 251 h 333"/>
              <a:gd name="T2" fmla="*/ 50 w 334"/>
              <a:gd name="T3" fmla="*/ 235 h 333"/>
              <a:gd name="T4" fmla="*/ 34 w 334"/>
              <a:gd name="T5" fmla="*/ 235 h 333"/>
              <a:gd name="T6" fmla="*/ 34 w 334"/>
              <a:gd name="T7" fmla="*/ 268 h 333"/>
              <a:gd name="T8" fmla="*/ 50 w 334"/>
              <a:gd name="T9" fmla="*/ 268 h 333"/>
              <a:gd name="T10" fmla="*/ 67 w 334"/>
              <a:gd name="T11" fmla="*/ 251 h 333"/>
              <a:gd name="T12" fmla="*/ 100 w 334"/>
              <a:gd name="T13" fmla="*/ 250 h 333"/>
              <a:gd name="T14" fmla="*/ 50 w 334"/>
              <a:gd name="T15" fmla="*/ 300 h 333"/>
              <a:gd name="T16" fmla="*/ 34 w 334"/>
              <a:gd name="T17" fmla="*/ 300 h 333"/>
              <a:gd name="T18" fmla="*/ 34 w 334"/>
              <a:gd name="T19" fmla="*/ 333 h 333"/>
              <a:gd name="T20" fmla="*/ 0 w 334"/>
              <a:gd name="T21" fmla="*/ 333 h 333"/>
              <a:gd name="T22" fmla="*/ 0 w 334"/>
              <a:gd name="T23" fmla="*/ 200 h 333"/>
              <a:gd name="T24" fmla="*/ 50 w 334"/>
              <a:gd name="T25" fmla="*/ 200 h 333"/>
              <a:gd name="T26" fmla="*/ 100 w 334"/>
              <a:gd name="T27" fmla="*/ 250 h 333"/>
              <a:gd name="T28" fmla="*/ 184 w 334"/>
              <a:gd name="T29" fmla="*/ 235 h 333"/>
              <a:gd name="T30" fmla="*/ 167 w 334"/>
              <a:gd name="T31" fmla="*/ 251 h 333"/>
              <a:gd name="T32" fmla="*/ 150 w 334"/>
              <a:gd name="T33" fmla="*/ 235 h 333"/>
              <a:gd name="T34" fmla="*/ 150 w 334"/>
              <a:gd name="T35" fmla="*/ 200 h 333"/>
              <a:gd name="T36" fmla="*/ 117 w 334"/>
              <a:gd name="T37" fmla="*/ 200 h 333"/>
              <a:gd name="T38" fmla="*/ 117 w 334"/>
              <a:gd name="T39" fmla="*/ 251 h 333"/>
              <a:gd name="T40" fmla="*/ 150 w 334"/>
              <a:gd name="T41" fmla="*/ 285 h 333"/>
              <a:gd name="T42" fmla="*/ 150 w 334"/>
              <a:gd name="T43" fmla="*/ 333 h 333"/>
              <a:gd name="T44" fmla="*/ 184 w 334"/>
              <a:gd name="T45" fmla="*/ 333 h 333"/>
              <a:gd name="T46" fmla="*/ 184 w 334"/>
              <a:gd name="T47" fmla="*/ 285 h 333"/>
              <a:gd name="T48" fmla="*/ 217 w 334"/>
              <a:gd name="T49" fmla="*/ 251 h 333"/>
              <a:gd name="T50" fmla="*/ 217 w 334"/>
              <a:gd name="T51" fmla="*/ 200 h 333"/>
              <a:gd name="T52" fmla="*/ 184 w 334"/>
              <a:gd name="T53" fmla="*/ 200 h 333"/>
              <a:gd name="T54" fmla="*/ 184 w 334"/>
              <a:gd name="T55" fmla="*/ 235 h 333"/>
              <a:gd name="T56" fmla="*/ 334 w 334"/>
              <a:gd name="T57" fmla="*/ 94 h 333"/>
              <a:gd name="T58" fmla="*/ 334 w 334"/>
              <a:gd name="T59" fmla="*/ 333 h 333"/>
              <a:gd name="T60" fmla="*/ 250 w 334"/>
              <a:gd name="T61" fmla="*/ 333 h 333"/>
              <a:gd name="T62" fmla="*/ 250 w 334"/>
              <a:gd name="T63" fmla="*/ 300 h 333"/>
              <a:gd name="T64" fmla="*/ 300 w 334"/>
              <a:gd name="T65" fmla="*/ 300 h 333"/>
              <a:gd name="T66" fmla="*/ 300 w 334"/>
              <a:gd name="T67" fmla="*/ 133 h 333"/>
              <a:gd name="T68" fmla="*/ 200 w 334"/>
              <a:gd name="T69" fmla="*/ 133 h 333"/>
              <a:gd name="T70" fmla="*/ 200 w 334"/>
              <a:gd name="T71" fmla="*/ 33 h 333"/>
              <a:gd name="T72" fmla="*/ 34 w 334"/>
              <a:gd name="T73" fmla="*/ 33 h 333"/>
              <a:gd name="T74" fmla="*/ 34 w 334"/>
              <a:gd name="T75" fmla="*/ 166 h 333"/>
              <a:gd name="T76" fmla="*/ 0 w 334"/>
              <a:gd name="T77" fmla="*/ 166 h 333"/>
              <a:gd name="T78" fmla="*/ 0 w 334"/>
              <a:gd name="T79" fmla="*/ 0 h 333"/>
              <a:gd name="T80" fmla="*/ 233 w 334"/>
              <a:gd name="T81" fmla="*/ 0 h 333"/>
              <a:gd name="T82" fmla="*/ 334 w 334"/>
              <a:gd name="T83" fmla="*/ 94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4" h="333">
                <a:moveTo>
                  <a:pt x="67" y="251"/>
                </a:moveTo>
                <a:cubicBezTo>
                  <a:pt x="67" y="242"/>
                  <a:pt x="59" y="235"/>
                  <a:pt x="50" y="235"/>
                </a:cubicBezTo>
                <a:lnTo>
                  <a:pt x="34" y="235"/>
                </a:lnTo>
                <a:lnTo>
                  <a:pt x="34" y="268"/>
                </a:lnTo>
                <a:lnTo>
                  <a:pt x="50" y="268"/>
                </a:lnTo>
                <a:cubicBezTo>
                  <a:pt x="59" y="268"/>
                  <a:pt x="67" y="261"/>
                  <a:pt x="67" y="251"/>
                </a:cubicBezTo>
                <a:close/>
                <a:moveTo>
                  <a:pt x="100" y="250"/>
                </a:moveTo>
                <a:cubicBezTo>
                  <a:pt x="100" y="277"/>
                  <a:pt x="78" y="300"/>
                  <a:pt x="50" y="300"/>
                </a:cubicBezTo>
                <a:lnTo>
                  <a:pt x="34" y="300"/>
                </a:lnTo>
                <a:lnTo>
                  <a:pt x="34" y="333"/>
                </a:lnTo>
                <a:lnTo>
                  <a:pt x="0" y="333"/>
                </a:lnTo>
                <a:lnTo>
                  <a:pt x="0" y="200"/>
                </a:lnTo>
                <a:lnTo>
                  <a:pt x="50" y="200"/>
                </a:lnTo>
                <a:cubicBezTo>
                  <a:pt x="78" y="200"/>
                  <a:pt x="100" y="222"/>
                  <a:pt x="100" y="250"/>
                </a:cubicBezTo>
                <a:close/>
                <a:moveTo>
                  <a:pt x="184" y="235"/>
                </a:moveTo>
                <a:cubicBezTo>
                  <a:pt x="184" y="244"/>
                  <a:pt x="176" y="251"/>
                  <a:pt x="167" y="251"/>
                </a:cubicBezTo>
                <a:cubicBezTo>
                  <a:pt x="158" y="251"/>
                  <a:pt x="150" y="244"/>
                  <a:pt x="150" y="235"/>
                </a:cubicBezTo>
                <a:lnTo>
                  <a:pt x="150" y="200"/>
                </a:lnTo>
                <a:lnTo>
                  <a:pt x="117" y="200"/>
                </a:lnTo>
                <a:lnTo>
                  <a:pt x="117" y="251"/>
                </a:lnTo>
                <a:cubicBezTo>
                  <a:pt x="117" y="270"/>
                  <a:pt x="132" y="285"/>
                  <a:pt x="150" y="285"/>
                </a:cubicBezTo>
                <a:lnTo>
                  <a:pt x="150" y="333"/>
                </a:lnTo>
                <a:lnTo>
                  <a:pt x="184" y="333"/>
                </a:lnTo>
                <a:lnTo>
                  <a:pt x="184" y="285"/>
                </a:lnTo>
                <a:cubicBezTo>
                  <a:pt x="202" y="285"/>
                  <a:pt x="217" y="270"/>
                  <a:pt x="217" y="251"/>
                </a:cubicBezTo>
                <a:lnTo>
                  <a:pt x="217" y="200"/>
                </a:lnTo>
                <a:lnTo>
                  <a:pt x="184" y="200"/>
                </a:lnTo>
                <a:lnTo>
                  <a:pt x="184" y="235"/>
                </a:lnTo>
                <a:close/>
                <a:moveTo>
                  <a:pt x="334" y="94"/>
                </a:moveTo>
                <a:lnTo>
                  <a:pt x="334" y="333"/>
                </a:lnTo>
                <a:lnTo>
                  <a:pt x="250" y="333"/>
                </a:lnTo>
                <a:lnTo>
                  <a:pt x="250" y="300"/>
                </a:lnTo>
                <a:lnTo>
                  <a:pt x="300" y="300"/>
                </a:lnTo>
                <a:lnTo>
                  <a:pt x="300" y="133"/>
                </a:lnTo>
                <a:lnTo>
                  <a:pt x="200" y="133"/>
                </a:lnTo>
                <a:lnTo>
                  <a:pt x="200" y="33"/>
                </a:lnTo>
                <a:lnTo>
                  <a:pt x="34" y="33"/>
                </a:lnTo>
                <a:lnTo>
                  <a:pt x="34" y="166"/>
                </a:lnTo>
                <a:lnTo>
                  <a:pt x="0" y="166"/>
                </a:lnTo>
                <a:lnTo>
                  <a:pt x="0" y="0"/>
                </a:lnTo>
                <a:lnTo>
                  <a:pt x="233" y="0"/>
                </a:lnTo>
                <a:lnTo>
                  <a:pt x="334" y="9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" name="Freeform 165">
            <a:extLst>
              <a:ext uri="{FF2B5EF4-FFF2-40B4-BE49-F238E27FC236}">
                <a16:creationId xmlns:a16="http://schemas.microsoft.com/office/drawing/2014/main" id="{F2FBD88F-7470-4EF6-BC98-660C298558C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16076" y="3622676"/>
            <a:ext cx="250825" cy="254000"/>
          </a:xfrm>
          <a:custGeom>
            <a:avLst/>
            <a:gdLst>
              <a:gd name="T0" fmla="*/ 183 w 333"/>
              <a:gd name="T1" fmla="*/ 268 h 333"/>
              <a:gd name="T2" fmla="*/ 150 w 333"/>
              <a:gd name="T3" fmla="*/ 200 h 333"/>
              <a:gd name="T4" fmla="*/ 116 w 333"/>
              <a:gd name="T5" fmla="*/ 200 h 333"/>
              <a:gd name="T6" fmla="*/ 116 w 333"/>
              <a:gd name="T7" fmla="*/ 333 h 333"/>
              <a:gd name="T8" fmla="*/ 150 w 333"/>
              <a:gd name="T9" fmla="*/ 333 h 333"/>
              <a:gd name="T10" fmla="*/ 150 w 333"/>
              <a:gd name="T11" fmla="*/ 268 h 333"/>
              <a:gd name="T12" fmla="*/ 183 w 333"/>
              <a:gd name="T13" fmla="*/ 333 h 333"/>
              <a:gd name="T14" fmla="*/ 216 w 333"/>
              <a:gd name="T15" fmla="*/ 333 h 333"/>
              <a:gd name="T16" fmla="*/ 216 w 333"/>
              <a:gd name="T17" fmla="*/ 200 h 333"/>
              <a:gd name="T18" fmla="*/ 183 w 333"/>
              <a:gd name="T19" fmla="*/ 200 h 333"/>
              <a:gd name="T20" fmla="*/ 183 w 333"/>
              <a:gd name="T21" fmla="*/ 268 h 333"/>
              <a:gd name="T22" fmla="*/ 233 w 333"/>
              <a:gd name="T23" fmla="*/ 266 h 333"/>
              <a:gd name="T24" fmla="*/ 300 w 333"/>
              <a:gd name="T25" fmla="*/ 333 h 333"/>
              <a:gd name="T26" fmla="*/ 333 w 333"/>
              <a:gd name="T27" fmla="*/ 333 h 333"/>
              <a:gd name="T28" fmla="*/ 333 w 333"/>
              <a:gd name="T29" fmla="*/ 266 h 333"/>
              <a:gd name="T30" fmla="*/ 300 w 333"/>
              <a:gd name="T31" fmla="*/ 266 h 333"/>
              <a:gd name="T32" fmla="*/ 300 w 333"/>
              <a:gd name="T33" fmla="*/ 301 h 333"/>
              <a:gd name="T34" fmla="*/ 266 w 333"/>
              <a:gd name="T35" fmla="*/ 267 h 333"/>
              <a:gd name="T36" fmla="*/ 300 w 333"/>
              <a:gd name="T37" fmla="*/ 233 h 333"/>
              <a:gd name="T38" fmla="*/ 333 w 333"/>
              <a:gd name="T39" fmla="*/ 233 h 333"/>
              <a:gd name="T40" fmla="*/ 333 w 333"/>
              <a:gd name="T41" fmla="*/ 200 h 333"/>
              <a:gd name="T42" fmla="*/ 300 w 333"/>
              <a:gd name="T43" fmla="*/ 200 h 333"/>
              <a:gd name="T44" fmla="*/ 233 w 333"/>
              <a:gd name="T45" fmla="*/ 266 h 333"/>
              <a:gd name="T46" fmla="*/ 66 w 333"/>
              <a:gd name="T47" fmla="*/ 251 h 333"/>
              <a:gd name="T48" fmla="*/ 50 w 333"/>
              <a:gd name="T49" fmla="*/ 235 h 333"/>
              <a:gd name="T50" fmla="*/ 33 w 333"/>
              <a:gd name="T51" fmla="*/ 235 h 333"/>
              <a:gd name="T52" fmla="*/ 33 w 333"/>
              <a:gd name="T53" fmla="*/ 268 h 333"/>
              <a:gd name="T54" fmla="*/ 50 w 333"/>
              <a:gd name="T55" fmla="*/ 268 h 333"/>
              <a:gd name="T56" fmla="*/ 66 w 333"/>
              <a:gd name="T57" fmla="*/ 251 h 333"/>
              <a:gd name="T58" fmla="*/ 100 w 333"/>
              <a:gd name="T59" fmla="*/ 250 h 333"/>
              <a:gd name="T60" fmla="*/ 50 w 333"/>
              <a:gd name="T61" fmla="*/ 300 h 333"/>
              <a:gd name="T62" fmla="*/ 33 w 333"/>
              <a:gd name="T63" fmla="*/ 300 h 333"/>
              <a:gd name="T64" fmla="*/ 33 w 333"/>
              <a:gd name="T65" fmla="*/ 333 h 333"/>
              <a:gd name="T66" fmla="*/ 0 w 333"/>
              <a:gd name="T67" fmla="*/ 333 h 333"/>
              <a:gd name="T68" fmla="*/ 0 w 333"/>
              <a:gd name="T69" fmla="*/ 200 h 333"/>
              <a:gd name="T70" fmla="*/ 50 w 333"/>
              <a:gd name="T71" fmla="*/ 200 h 333"/>
              <a:gd name="T72" fmla="*/ 100 w 333"/>
              <a:gd name="T73" fmla="*/ 250 h 333"/>
              <a:gd name="T74" fmla="*/ 333 w 333"/>
              <a:gd name="T75" fmla="*/ 107 h 333"/>
              <a:gd name="T76" fmla="*/ 333 w 333"/>
              <a:gd name="T77" fmla="*/ 166 h 333"/>
              <a:gd name="T78" fmla="*/ 300 w 333"/>
              <a:gd name="T79" fmla="*/ 166 h 333"/>
              <a:gd name="T80" fmla="*/ 300 w 333"/>
              <a:gd name="T81" fmla="*/ 133 h 333"/>
              <a:gd name="T82" fmla="*/ 200 w 333"/>
              <a:gd name="T83" fmla="*/ 133 h 333"/>
              <a:gd name="T84" fmla="*/ 200 w 333"/>
              <a:gd name="T85" fmla="*/ 33 h 333"/>
              <a:gd name="T86" fmla="*/ 33 w 333"/>
              <a:gd name="T87" fmla="*/ 33 h 333"/>
              <a:gd name="T88" fmla="*/ 33 w 333"/>
              <a:gd name="T89" fmla="*/ 166 h 333"/>
              <a:gd name="T90" fmla="*/ 0 w 333"/>
              <a:gd name="T91" fmla="*/ 166 h 333"/>
              <a:gd name="T92" fmla="*/ 0 w 333"/>
              <a:gd name="T93" fmla="*/ 0 h 333"/>
              <a:gd name="T94" fmla="*/ 233 w 333"/>
              <a:gd name="T95" fmla="*/ 0 h 333"/>
              <a:gd name="T96" fmla="*/ 333 w 333"/>
              <a:gd name="T97" fmla="*/ 10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3" h="333">
                <a:moveTo>
                  <a:pt x="183" y="268"/>
                </a:moveTo>
                <a:lnTo>
                  <a:pt x="150" y="200"/>
                </a:lnTo>
                <a:lnTo>
                  <a:pt x="116" y="200"/>
                </a:lnTo>
                <a:lnTo>
                  <a:pt x="116" y="333"/>
                </a:lnTo>
                <a:lnTo>
                  <a:pt x="150" y="333"/>
                </a:lnTo>
                <a:lnTo>
                  <a:pt x="150" y="268"/>
                </a:lnTo>
                <a:lnTo>
                  <a:pt x="183" y="333"/>
                </a:lnTo>
                <a:lnTo>
                  <a:pt x="216" y="333"/>
                </a:lnTo>
                <a:lnTo>
                  <a:pt x="216" y="200"/>
                </a:lnTo>
                <a:lnTo>
                  <a:pt x="183" y="200"/>
                </a:lnTo>
                <a:lnTo>
                  <a:pt x="183" y="268"/>
                </a:lnTo>
                <a:close/>
                <a:moveTo>
                  <a:pt x="233" y="266"/>
                </a:moveTo>
                <a:cubicBezTo>
                  <a:pt x="233" y="303"/>
                  <a:pt x="263" y="333"/>
                  <a:pt x="300" y="333"/>
                </a:cubicBezTo>
                <a:lnTo>
                  <a:pt x="333" y="333"/>
                </a:lnTo>
                <a:lnTo>
                  <a:pt x="333" y="266"/>
                </a:lnTo>
                <a:lnTo>
                  <a:pt x="300" y="266"/>
                </a:lnTo>
                <a:lnTo>
                  <a:pt x="300" y="301"/>
                </a:lnTo>
                <a:cubicBezTo>
                  <a:pt x="281" y="301"/>
                  <a:pt x="266" y="286"/>
                  <a:pt x="266" y="267"/>
                </a:cubicBezTo>
                <a:cubicBezTo>
                  <a:pt x="266" y="249"/>
                  <a:pt x="281" y="233"/>
                  <a:pt x="300" y="233"/>
                </a:cubicBezTo>
                <a:lnTo>
                  <a:pt x="333" y="233"/>
                </a:lnTo>
                <a:lnTo>
                  <a:pt x="333" y="200"/>
                </a:lnTo>
                <a:lnTo>
                  <a:pt x="300" y="200"/>
                </a:lnTo>
                <a:cubicBezTo>
                  <a:pt x="263" y="200"/>
                  <a:pt x="233" y="230"/>
                  <a:pt x="233" y="266"/>
                </a:cubicBezTo>
                <a:close/>
                <a:moveTo>
                  <a:pt x="66" y="251"/>
                </a:moveTo>
                <a:cubicBezTo>
                  <a:pt x="66" y="242"/>
                  <a:pt x="59" y="235"/>
                  <a:pt x="50" y="235"/>
                </a:cubicBezTo>
                <a:lnTo>
                  <a:pt x="33" y="235"/>
                </a:lnTo>
                <a:lnTo>
                  <a:pt x="33" y="268"/>
                </a:lnTo>
                <a:lnTo>
                  <a:pt x="50" y="268"/>
                </a:lnTo>
                <a:cubicBezTo>
                  <a:pt x="59" y="268"/>
                  <a:pt x="66" y="261"/>
                  <a:pt x="66" y="251"/>
                </a:cubicBezTo>
                <a:close/>
                <a:moveTo>
                  <a:pt x="100" y="250"/>
                </a:moveTo>
                <a:cubicBezTo>
                  <a:pt x="100" y="277"/>
                  <a:pt x="77" y="300"/>
                  <a:pt x="50" y="300"/>
                </a:cubicBezTo>
                <a:lnTo>
                  <a:pt x="33" y="300"/>
                </a:lnTo>
                <a:lnTo>
                  <a:pt x="33" y="333"/>
                </a:lnTo>
                <a:lnTo>
                  <a:pt x="0" y="333"/>
                </a:lnTo>
                <a:lnTo>
                  <a:pt x="0" y="200"/>
                </a:lnTo>
                <a:lnTo>
                  <a:pt x="50" y="200"/>
                </a:lnTo>
                <a:cubicBezTo>
                  <a:pt x="77" y="200"/>
                  <a:pt x="100" y="222"/>
                  <a:pt x="100" y="250"/>
                </a:cubicBezTo>
                <a:close/>
                <a:moveTo>
                  <a:pt x="333" y="107"/>
                </a:moveTo>
                <a:lnTo>
                  <a:pt x="333" y="166"/>
                </a:lnTo>
                <a:lnTo>
                  <a:pt x="300" y="166"/>
                </a:lnTo>
                <a:lnTo>
                  <a:pt x="300" y="133"/>
                </a:lnTo>
                <a:lnTo>
                  <a:pt x="200" y="133"/>
                </a:lnTo>
                <a:lnTo>
                  <a:pt x="200" y="33"/>
                </a:lnTo>
                <a:lnTo>
                  <a:pt x="33" y="33"/>
                </a:lnTo>
                <a:lnTo>
                  <a:pt x="33" y="166"/>
                </a:lnTo>
                <a:lnTo>
                  <a:pt x="0" y="166"/>
                </a:lnTo>
                <a:lnTo>
                  <a:pt x="0" y="0"/>
                </a:lnTo>
                <a:lnTo>
                  <a:pt x="233" y="0"/>
                </a:lnTo>
                <a:lnTo>
                  <a:pt x="333" y="10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Freeform 166">
            <a:extLst>
              <a:ext uri="{FF2B5EF4-FFF2-40B4-BE49-F238E27FC236}">
                <a16:creationId xmlns:a16="http://schemas.microsoft.com/office/drawing/2014/main" id="{9FBD20A2-4462-4EEB-9277-25A0B7EB56F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12838" y="3622676"/>
            <a:ext cx="250825" cy="254000"/>
          </a:xfrm>
          <a:custGeom>
            <a:avLst/>
            <a:gdLst>
              <a:gd name="T0" fmla="*/ 67 w 333"/>
              <a:gd name="T1" fmla="*/ 285 h 333"/>
              <a:gd name="T2" fmla="*/ 50 w 333"/>
              <a:gd name="T3" fmla="*/ 300 h 333"/>
              <a:gd name="T4" fmla="*/ 0 w 333"/>
              <a:gd name="T5" fmla="*/ 300 h 333"/>
              <a:gd name="T6" fmla="*/ 0 w 333"/>
              <a:gd name="T7" fmla="*/ 333 h 333"/>
              <a:gd name="T8" fmla="*/ 67 w 333"/>
              <a:gd name="T9" fmla="*/ 333 h 333"/>
              <a:gd name="T10" fmla="*/ 100 w 333"/>
              <a:gd name="T11" fmla="*/ 301 h 333"/>
              <a:gd name="T12" fmla="*/ 100 w 333"/>
              <a:gd name="T13" fmla="*/ 200 h 333"/>
              <a:gd name="T14" fmla="*/ 67 w 333"/>
              <a:gd name="T15" fmla="*/ 200 h 333"/>
              <a:gd name="T16" fmla="*/ 67 w 333"/>
              <a:gd name="T17" fmla="*/ 285 h 333"/>
              <a:gd name="T18" fmla="*/ 233 w 333"/>
              <a:gd name="T19" fmla="*/ 266 h 333"/>
              <a:gd name="T20" fmla="*/ 300 w 333"/>
              <a:gd name="T21" fmla="*/ 333 h 333"/>
              <a:gd name="T22" fmla="*/ 333 w 333"/>
              <a:gd name="T23" fmla="*/ 333 h 333"/>
              <a:gd name="T24" fmla="*/ 333 w 333"/>
              <a:gd name="T25" fmla="*/ 266 h 333"/>
              <a:gd name="T26" fmla="*/ 300 w 333"/>
              <a:gd name="T27" fmla="*/ 266 h 333"/>
              <a:gd name="T28" fmla="*/ 300 w 333"/>
              <a:gd name="T29" fmla="*/ 301 h 333"/>
              <a:gd name="T30" fmla="*/ 267 w 333"/>
              <a:gd name="T31" fmla="*/ 267 h 333"/>
              <a:gd name="T32" fmla="*/ 300 w 333"/>
              <a:gd name="T33" fmla="*/ 233 h 333"/>
              <a:gd name="T34" fmla="*/ 333 w 333"/>
              <a:gd name="T35" fmla="*/ 233 h 333"/>
              <a:gd name="T36" fmla="*/ 333 w 333"/>
              <a:gd name="T37" fmla="*/ 200 h 333"/>
              <a:gd name="T38" fmla="*/ 300 w 333"/>
              <a:gd name="T39" fmla="*/ 200 h 333"/>
              <a:gd name="T40" fmla="*/ 233 w 333"/>
              <a:gd name="T41" fmla="*/ 266 h 333"/>
              <a:gd name="T42" fmla="*/ 183 w 333"/>
              <a:gd name="T43" fmla="*/ 251 h 333"/>
              <a:gd name="T44" fmla="*/ 167 w 333"/>
              <a:gd name="T45" fmla="*/ 235 h 333"/>
              <a:gd name="T46" fmla="*/ 150 w 333"/>
              <a:gd name="T47" fmla="*/ 235 h 333"/>
              <a:gd name="T48" fmla="*/ 150 w 333"/>
              <a:gd name="T49" fmla="*/ 268 h 333"/>
              <a:gd name="T50" fmla="*/ 167 w 333"/>
              <a:gd name="T51" fmla="*/ 268 h 333"/>
              <a:gd name="T52" fmla="*/ 183 w 333"/>
              <a:gd name="T53" fmla="*/ 251 h 333"/>
              <a:gd name="T54" fmla="*/ 217 w 333"/>
              <a:gd name="T55" fmla="*/ 250 h 333"/>
              <a:gd name="T56" fmla="*/ 167 w 333"/>
              <a:gd name="T57" fmla="*/ 300 h 333"/>
              <a:gd name="T58" fmla="*/ 150 w 333"/>
              <a:gd name="T59" fmla="*/ 300 h 333"/>
              <a:gd name="T60" fmla="*/ 150 w 333"/>
              <a:gd name="T61" fmla="*/ 333 h 333"/>
              <a:gd name="T62" fmla="*/ 117 w 333"/>
              <a:gd name="T63" fmla="*/ 333 h 333"/>
              <a:gd name="T64" fmla="*/ 117 w 333"/>
              <a:gd name="T65" fmla="*/ 200 h 333"/>
              <a:gd name="T66" fmla="*/ 167 w 333"/>
              <a:gd name="T67" fmla="*/ 200 h 333"/>
              <a:gd name="T68" fmla="*/ 217 w 333"/>
              <a:gd name="T69" fmla="*/ 250 h 333"/>
              <a:gd name="T70" fmla="*/ 333 w 333"/>
              <a:gd name="T71" fmla="*/ 107 h 333"/>
              <a:gd name="T72" fmla="*/ 333 w 333"/>
              <a:gd name="T73" fmla="*/ 166 h 333"/>
              <a:gd name="T74" fmla="*/ 300 w 333"/>
              <a:gd name="T75" fmla="*/ 166 h 333"/>
              <a:gd name="T76" fmla="*/ 300 w 333"/>
              <a:gd name="T77" fmla="*/ 133 h 333"/>
              <a:gd name="T78" fmla="*/ 200 w 333"/>
              <a:gd name="T79" fmla="*/ 133 h 333"/>
              <a:gd name="T80" fmla="*/ 200 w 333"/>
              <a:gd name="T81" fmla="*/ 33 h 333"/>
              <a:gd name="T82" fmla="*/ 33 w 333"/>
              <a:gd name="T83" fmla="*/ 33 h 333"/>
              <a:gd name="T84" fmla="*/ 33 w 333"/>
              <a:gd name="T85" fmla="*/ 166 h 333"/>
              <a:gd name="T86" fmla="*/ 0 w 333"/>
              <a:gd name="T87" fmla="*/ 166 h 333"/>
              <a:gd name="T88" fmla="*/ 0 w 333"/>
              <a:gd name="T89" fmla="*/ 0 h 333"/>
              <a:gd name="T90" fmla="*/ 233 w 333"/>
              <a:gd name="T91" fmla="*/ 0 h 333"/>
              <a:gd name="T92" fmla="*/ 333 w 333"/>
              <a:gd name="T93" fmla="*/ 10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33" h="333">
                <a:moveTo>
                  <a:pt x="67" y="285"/>
                </a:moveTo>
                <a:cubicBezTo>
                  <a:pt x="67" y="294"/>
                  <a:pt x="59" y="300"/>
                  <a:pt x="50" y="300"/>
                </a:cubicBezTo>
                <a:lnTo>
                  <a:pt x="0" y="300"/>
                </a:lnTo>
                <a:lnTo>
                  <a:pt x="0" y="333"/>
                </a:lnTo>
                <a:lnTo>
                  <a:pt x="67" y="333"/>
                </a:lnTo>
                <a:cubicBezTo>
                  <a:pt x="85" y="333"/>
                  <a:pt x="100" y="320"/>
                  <a:pt x="100" y="301"/>
                </a:cubicBezTo>
                <a:lnTo>
                  <a:pt x="100" y="200"/>
                </a:lnTo>
                <a:lnTo>
                  <a:pt x="67" y="200"/>
                </a:lnTo>
                <a:lnTo>
                  <a:pt x="67" y="285"/>
                </a:lnTo>
                <a:close/>
                <a:moveTo>
                  <a:pt x="233" y="266"/>
                </a:moveTo>
                <a:cubicBezTo>
                  <a:pt x="233" y="303"/>
                  <a:pt x="263" y="333"/>
                  <a:pt x="300" y="333"/>
                </a:cubicBezTo>
                <a:lnTo>
                  <a:pt x="333" y="333"/>
                </a:lnTo>
                <a:lnTo>
                  <a:pt x="333" y="266"/>
                </a:lnTo>
                <a:lnTo>
                  <a:pt x="300" y="266"/>
                </a:lnTo>
                <a:lnTo>
                  <a:pt x="300" y="301"/>
                </a:lnTo>
                <a:cubicBezTo>
                  <a:pt x="281" y="301"/>
                  <a:pt x="267" y="286"/>
                  <a:pt x="267" y="267"/>
                </a:cubicBezTo>
                <a:cubicBezTo>
                  <a:pt x="267" y="249"/>
                  <a:pt x="281" y="233"/>
                  <a:pt x="300" y="233"/>
                </a:cubicBezTo>
                <a:lnTo>
                  <a:pt x="333" y="233"/>
                </a:lnTo>
                <a:lnTo>
                  <a:pt x="333" y="200"/>
                </a:lnTo>
                <a:lnTo>
                  <a:pt x="300" y="200"/>
                </a:lnTo>
                <a:cubicBezTo>
                  <a:pt x="263" y="200"/>
                  <a:pt x="233" y="230"/>
                  <a:pt x="233" y="266"/>
                </a:cubicBezTo>
                <a:close/>
                <a:moveTo>
                  <a:pt x="183" y="251"/>
                </a:moveTo>
                <a:cubicBezTo>
                  <a:pt x="183" y="242"/>
                  <a:pt x="176" y="235"/>
                  <a:pt x="167" y="235"/>
                </a:cubicBezTo>
                <a:lnTo>
                  <a:pt x="150" y="235"/>
                </a:lnTo>
                <a:lnTo>
                  <a:pt x="150" y="268"/>
                </a:lnTo>
                <a:lnTo>
                  <a:pt x="167" y="268"/>
                </a:lnTo>
                <a:cubicBezTo>
                  <a:pt x="176" y="268"/>
                  <a:pt x="183" y="261"/>
                  <a:pt x="183" y="251"/>
                </a:cubicBezTo>
                <a:close/>
                <a:moveTo>
                  <a:pt x="217" y="250"/>
                </a:moveTo>
                <a:cubicBezTo>
                  <a:pt x="217" y="277"/>
                  <a:pt x="194" y="300"/>
                  <a:pt x="167" y="300"/>
                </a:cubicBezTo>
                <a:lnTo>
                  <a:pt x="150" y="300"/>
                </a:lnTo>
                <a:lnTo>
                  <a:pt x="150" y="333"/>
                </a:lnTo>
                <a:lnTo>
                  <a:pt x="117" y="333"/>
                </a:lnTo>
                <a:lnTo>
                  <a:pt x="117" y="200"/>
                </a:lnTo>
                <a:lnTo>
                  <a:pt x="167" y="200"/>
                </a:lnTo>
                <a:cubicBezTo>
                  <a:pt x="194" y="200"/>
                  <a:pt x="217" y="222"/>
                  <a:pt x="217" y="250"/>
                </a:cubicBezTo>
                <a:close/>
                <a:moveTo>
                  <a:pt x="333" y="107"/>
                </a:moveTo>
                <a:lnTo>
                  <a:pt x="333" y="166"/>
                </a:lnTo>
                <a:lnTo>
                  <a:pt x="300" y="166"/>
                </a:lnTo>
                <a:lnTo>
                  <a:pt x="300" y="133"/>
                </a:lnTo>
                <a:lnTo>
                  <a:pt x="200" y="133"/>
                </a:lnTo>
                <a:lnTo>
                  <a:pt x="200" y="33"/>
                </a:lnTo>
                <a:lnTo>
                  <a:pt x="33" y="33"/>
                </a:lnTo>
                <a:lnTo>
                  <a:pt x="33" y="166"/>
                </a:lnTo>
                <a:lnTo>
                  <a:pt x="0" y="166"/>
                </a:lnTo>
                <a:lnTo>
                  <a:pt x="0" y="0"/>
                </a:lnTo>
                <a:lnTo>
                  <a:pt x="233" y="0"/>
                </a:lnTo>
                <a:lnTo>
                  <a:pt x="333" y="10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" name="Freeform 167">
            <a:extLst>
              <a:ext uri="{FF2B5EF4-FFF2-40B4-BE49-F238E27FC236}">
                <a16:creationId xmlns:a16="http://schemas.microsoft.com/office/drawing/2014/main" id="{C3767F8E-AD7C-421F-BD9E-89DBFD7E9C8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38801" y="3116263"/>
            <a:ext cx="250825" cy="252413"/>
          </a:xfrm>
          <a:custGeom>
            <a:avLst/>
            <a:gdLst>
              <a:gd name="T0" fmla="*/ 233 w 333"/>
              <a:gd name="T1" fmla="*/ 235 h 333"/>
              <a:gd name="T2" fmla="*/ 267 w 333"/>
              <a:gd name="T3" fmla="*/ 283 h 333"/>
              <a:gd name="T4" fmla="*/ 300 w 333"/>
              <a:gd name="T5" fmla="*/ 292 h 333"/>
              <a:gd name="T6" fmla="*/ 233 w 333"/>
              <a:gd name="T7" fmla="*/ 300 h 333"/>
              <a:gd name="T8" fmla="*/ 300 w 333"/>
              <a:gd name="T9" fmla="*/ 333 h 333"/>
              <a:gd name="T10" fmla="*/ 333 w 333"/>
              <a:gd name="T11" fmla="*/ 302 h 333"/>
              <a:gd name="T12" fmla="*/ 300 w 333"/>
              <a:gd name="T13" fmla="*/ 250 h 333"/>
              <a:gd name="T14" fmla="*/ 275 w 333"/>
              <a:gd name="T15" fmla="*/ 250 h 333"/>
              <a:gd name="T16" fmla="*/ 275 w 333"/>
              <a:gd name="T17" fmla="*/ 233 h 333"/>
              <a:gd name="T18" fmla="*/ 333 w 333"/>
              <a:gd name="T19" fmla="*/ 200 h 333"/>
              <a:gd name="T20" fmla="*/ 150 w 333"/>
              <a:gd name="T21" fmla="*/ 200 h 333"/>
              <a:gd name="T22" fmla="*/ 117 w 333"/>
              <a:gd name="T23" fmla="*/ 252 h 333"/>
              <a:gd name="T24" fmla="*/ 175 w 333"/>
              <a:gd name="T25" fmla="*/ 283 h 333"/>
              <a:gd name="T26" fmla="*/ 175 w 333"/>
              <a:gd name="T27" fmla="*/ 300 h 333"/>
              <a:gd name="T28" fmla="*/ 117 w 333"/>
              <a:gd name="T29" fmla="*/ 333 h 333"/>
              <a:gd name="T30" fmla="*/ 184 w 333"/>
              <a:gd name="T31" fmla="*/ 333 h 333"/>
              <a:gd name="T32" fmla="*/ 217 w 333"/>
              <a:gd name="T33" fmla="*/ 285 h 333"/>
              <a:gd name="T34" fmla="*/ 183 w 333"/>
              <a:gd name="T35" fmla="*/ 250 h 333"/>
              <a:gd name="T36" fmla="*/ 150 w 333"/>
              <a:gd name="T37" fmla="*/ 242 h 333"/>
              <a:gd name="T38" fmla="*/ 217 w 333"/>
              <a:gd name="T39" fmla="*/ 233 h 333"/>
              <a:gd name="T40" fmla="*/ 150 w 333"/>
              <a:gd name="T41" fmla="*/ 200 h 333"/>
              <a:gd name="T42" fmla="*/ 67 w 333"/>
              <a:gd name="T43" fmla="*/ 333 h 333"/>
              <a:gd name="T44" fmla="*/ 100 w 333"/>
              <a:gd name="T45" fmla="*/ 300 h 333"/>
              <a:gd name="T46" fmla="*/ 33 w 333"/>
              <a:gd name="T47" fmla="*/ 267 h 333"/>
              <a:gd name="T48" fmla="*/ 100 w 333"/>
              <a:gd name="T49" fmla="*/ 233 h 333"/>
              <a:gd name="T50" fmla="*/ 67 w 333"/>
              <a:gd name="T51" fmla="*/ 200 h 333"/>
              <a:gd name="T52" fmla="*/ 333 w 333"/>
              <a:gd name="T53" fmla="*/ 107 h 333"/>
              <a:gd name="T54" fmla="*/ 300 w 333"/>
              <a:gd name="T55" fmla="*/ 167 h 333"/>
              <a:gd name="T56" fmla="*/ 200 w 333"/>
              <a:gd name="T57" fmla="*/ 133 h 333"/>
              <a:gd name="T58" fmla="*/ 33 w 333"/>
              <a:gd name="T59" fmla="*/ 33 h 333"/>
              <a:gd name="T60" fmla="*/ 0 w 333"/>
              <a:gd name="T61" fmla="*/ 167 h 333"/>
              <a:gd name="T62" fmla="*/ 233 w 333"/>
              <a:gd name="T6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3" h="333">
                <a:moveTo>
                  <a:pt x="267" y="200"/>
                </a:moveTo>
                <a:cubicBezTo>
                  <a:pt x="248" y="200"/>
                  <a:pt x="233" y="217"/>
                  <a:pt x="233" y="235"/>
                </a:cubicBezTo>
                <a:lnTo>
                  <a:pt x="233" y="252"/>
                </a:lnTo>
                <a:cubicBezTo>
                  <a:pt x="233" y="270"/>
                  <a:pt x="248" y="283"/>
                  <a:pt x="267" y="283"/>
                </a:cubicBezTo>
                <a:lnTo>
                  <a:pt x="292" y="283"/>
                </a:lnTo>
                <a:cubicBezTo>
                  <a:pt x="296" y="283"/>
                  <a:pt x="300" y="287"/>
                  <a:pt x="300" y="292"/>
                </a:cubicBezTo>
                <a:cubicBezTo>
                  <a:pt x="300" y="296"/>
                  <a:pt x="296" y="300"/>
                  <a:pt x="292" y="300"/>
                </a:cubicBezTo>
                <a:lnTo>
                  <a:pt x="233" y="300"/>
                </a:lnTo>
                <a:lnTo>
                  <a:pt x="233" y="333"/>
                </a:lnTo>
                <a:lnTo>
                  <a:pt x="300" y="333"/>
                </a:lnTo>
                <a:lnTo>
                  <a:pt x="300" y="333"/>
                </a:lnTo>
                <a:cubicBezTo>
                  <a:pt x="318" y="333"/>
                  <a:pt x="333" y="320"/>
                  <a:pt x="333" y="302"/>
                </a:cubicBezTo>
                <a:lnTo>
                  <a:pt x="333" y="285"/>
                </a:lnTo>
                <a:cubicBezTo>
                  <a:pt x="333" y="267"/>
                  <a:pt x="318" y="250"/>
                  <a:pt x="300" y="250"/>
                </a:cubicBezTo>
                <a:lnTo>
                  <a:pt x="300" y="250"/>
                </a:lnTo>
                <a:lnTo>
                  <a:pt x="275" y="250"/>
                </a:lnTo>
                <a:cubicBezTo>
                  <a:pt x="270" y="250"/>
                  <a:pt x="267" y="246"/>
                  <a:pt x="267" y="242"/>
                </a:cubicBezTo>
                <a:cubicBezTo>
                  <a:pt x="267" y="237"/>
                  <a:pt x="270" y="233"/>
                  <a:pt x="275" y="233"/>
                </a:cubicBezTo>
                <a:lnTo>
                  <a:pt x="333" y="233"/>
                </a:lnTo>
                <a:lnTo>
                  <a:pt x="333" y="200"/>
                </a:lnTo>
                <a:lnTo>
                  <a:pt x="267" y="200"/>
                </a:lnTo>
                <a:close/>
                <a:moveTo>
                  <a:pt x="150" y="200"/>
                </a:moveTo>
                <a:cubicBezTo>
                  <a:pt x="131" y="200"/>
                  <a:pt x="117" y="217"/>
                  <a:pt x="117" y="235"/>
                </a:cubicBezTo>
                <a:lnTo>
                  <a:pt x="117" y="252"/>
                </a:lnTo>
                <a:cubicBezTo>
                  <a:pt x="117" y="270"/>
                  <a:pt x="131" y="283"/>
                  <a:pt x="150" y="283"/>
                </a:cubicBezTo>
                <a:lnTo>
                  <a:pt x="175" y="283"/>
                </a:lnTo>
                <a:cubicBezTo>
                  <a:pt x="179" y="283"/>
                  <a:pt x="183" y="287"/>
                  <a:pt x="183" y="292"/>
                </a:cubicBezTo>
                <a:cubicBezTo>
                  <a:pt x="183" y="296"/>
                  <a:pt x="179" y="300"/>
                  <a:pt x="175" y="300"/>
                </a:cubicBezTo>
                <a:lnTo>
                  <a:pt x="117" y="300"/>
                </a:lnTo>
                <a:lnTo>
                  <a:pt x="117" y="333"/>
                </a:lnTo>
                <a:lnTo>
                  <a:pt x="183" y="333"/>
                </a:lnTo>
                <a:lnTo>
                  <a:pt x="184" y="333"/>
                </a:lnTo>
                <a:cubicBezTo>
                  <a:pt x="202" y="333"/>
                  <a:pt x="217" y="320"/>
                  <a:pt x="217" y="302"/>
                </a:cubicBezTo>
                <a:lnTo>
                  <a:pt x="217" y="285"/>
                </a:lnTo>
                <a:cubicBezTo>
                  <a:pt x="217" y="267"/>
                  <a:pt x="202" y="250"/>
                  <a:pt x="184" y="250"/>
                </a:cubicBezTo>
                <a:lnTo>
                  <a:pt x="183" y="250"/>
                </a:lnTo>
                <a:lnTo>
                  <a:pt x="158" y="250"/>
                </a:lnTo>
                <a:cubicBezTo>
                  <a:pt x="154" y="250"/>
                  <a:pt x="150" y="246"/>
                  <a:pt x="150" y="242"/>
                </a:cubicBezTo>
                <a:cubicBezTo>
                  <a:pt x="150" y="237"/>
                  <a:pt x="154" y="233"/>
                  <a:pt x="158" y="233"/>
                </a:cubicBezTo>
                <a:lnTo>
                  <a:pt x="217" y="233"/>
                </a:lnTo>
                <a:lnTo>
                  <a:pt x="217" y="200"/>
                </a:lnTo>
                <a:lnTo>
                  <a:pt x="150" y="200"/>
                </a:lnTo>
                <a:close/>
                <a:moveTo>
                  <a:pt x="0" y="267"/>
                </a:moveTo>
                <a:cubicBezTo>
                  <a:pt x="0" y="303"/>
                  <a:pt x="30" y="333"/>
                  <a:pt x="67" y="333"/>
                </a:cubicBezTo>
                <a:lnTo>
                  <a:pt x="100" y="333"/>
                </a:lnTo>
                <a:lnTo>
                  <a:pt x="100" y="300"/>
                </a:lnTo>
                <a:lnTo>
                  <a:pt x="67" y="300"/>
                </a:lnTo>
                <a:cubicBezTo>
                  <a:pt x="48" y="300"/>
                  <a:pt x="33" y="285"/>
                  <a:pt x="33" y="267"/>
                </a:cubicBezTo>
                <a:cubicBezTo>
                  <a:pt x="33" y="248"/>
                  <a:pt x="48" y="233"/>
                  <a:pt x="67" y="233"/>
                </a:cubicBezTo>
                <a:lnTo>
                  <a:pt x="100" y="233"/>
                </a:lnTo>
                <a:lnTo>
                  <a:pt x="100" y="200"/>
                </a:lnTo>
                <a:lnTo>
                  <a:pt x="67" y="200"/>
                </a:lnTo>
                <a:cubicBezTo>
                  <a:pt x="30" y="200"/>
                  <a:pt x="0" y="230"/>
                  <a:pt x="0" y="267"/>
                </a:cubicBezTo>
                <a:close/>
                <a:moveTo>
                  <a:pt x="333" y="107"/>
                </a:moveTo>
                <a:lnTo>
                  <a:pt x="333" y="167"/>
                </a:lnTo>
                <a:lnTo>
                  <a:pt x="300" y="167"/>
                </a:lnTo>
                <a:lnTo>
                  <a:pt x="300" y="133"/>
                </a:lnTo>
                <a:lnTo>
                  <a:pt x="200" y="133"/>
                </a:lnTo>
                <a:lnTo>
                  <a:pt x="200" y="33"/>
                </a:lnTo>
                <a:lnTo>
                  <a:pt x="33" y="33"/>
                </a:lnTo>
                <a:lnTo>
                  <a:pt x="33" y="167"/>
                </a:lnTo>
                <a:lnTo>
                  <a:pt x="0" y="167"/>
                </a:lnTo>
                <a:lnTo>
                  <a:pt x="0" y="0"/>
                </a:lnTo>
                <a:lnTo>
                  <a:pt x="233" y="0"/>
                </a:lnTo>
                <a:lnTo>
                  <a:pt x="333" y="10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" name="Freeform 168">
            <a:extLst>
              <a:ext uri="{FF2B5EF4-FFF2-40B4-BE49-F238E27FC236}">
                <a16:creationId xmlns:a16="http://schemas.microsoft.com/office/drawing/2014/main" id="{98CB900D-DB53-45EA-B706-013C46C6028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35563" y="3116263"/>
            <a:ext cx="252413" cy="252413"/>
          </a:xfrm>
          <a:custGeom>
            <a:avLst/>
            <a:gdLst>
              <a:gd name="T0" fmla="*/ 234 w 334"/>
              <a:gd name="T1" fmla="*/ 200 h 333"/>
              <a:gd name="T2" fmla="*/ 234 w 334"/>
              <a:gd name="T3" fmla="*/ 333 h 333"/>
              <a:gd name="T4" fmla="*/ 267 w 334"/>
              <a:gd name="T5" fmla="*/ 333 h 333"/>
              <a:gd name="T6" fmla="*/ 267 w 334"/>
              <a:gd name="T7" fmla="*/ 300 h 333"/>
              <a:gd name="T8" fmla="*/ 334 w 334"/>
              <a:gd name="T9" fmla="*/ 300 h 333"/>
              <a:gd name="T10" fmla="*/ 334 w 334"/>
              <a:gd name="T11" fmla="*/ 267 h 333"/>
              <a:gd name="T12" fmla="*/ 267 w 334"/>
              <a:gd name="T13" fmla="*/ 267 h 333"/>
              <a:gd name="T14" fmla="*/ 267 w 334"/>
              <a:gd name="T15" fmla="*/ 233 h 333"/>
              <a:gd name="T16" fmla="*/ 334 w 334"/>
              <a:gd name="T17" fmla="*/ 233 h 333"/>
              <a:gd name="T18" fmla="*/ 334 w 334"/>
              <a:gd name="T19" fmla="*/ 200 h 333"/>
              <a:gd name="T20" fmla="*/ 234 w 334"/>
              <a:gd name="T21" fmla="*/ 200 h 333"/>
              <a:gd name="T22" fmla="*/ 0 w 334"/>
              <a:gd name="T23" fmla="*/ 267 h 333"/>
              <a:gd name="T24" fmla="*/ 67 w 334"/>
              <a:gd name="T25" fmla="*/ 333 h 333"/>
              <a:gd name="T26" fmla="*/ 100 w 334"/>
              <a:gd name="T27" fmla="*/ 333 h 333"/>
              <a:gd name="T28" fmla="*/ 100 w 334"/>
              <a:gd name="T29" fmla="*/ 267 h 333"/>
              <a:gd name="T30" fmla="*/ 67 w 334"/>
              <a:gd name="T31" fmla="*/ 267 h 333"/>
              <a:gd name="T32" fmla="*/ 67 w 334"/>
              <a:gd name="T33" fmla="*/ 302 h 333"/>
              <a:gd name="T34" fmla="*/ 34 w 334"/>
              <a:gd name="T35" fmla="*/ 268 h 333"/>
              <a:gd name="T36" fmla="*/ 67 w 334"/>
              <a:gd name="T37" fmla="*/ 233 h 333"/>
              <a:gd name="T38" fmla="*/ 100 w 334"/>
              <a:gd name="T39" fmla="*/ 233 h 333"/>
              <a:gd name="T40" fmla="*/ 100 w 334"/>
              <a:gd name="T41" fmla="*/ 200 h 333"/>
              <a:gd name="T42" fmla="*/ 67 w 334"/>
              <a:gd name="T43" fmla="*/ 200 h 333"/>
              <a:gd name="T44" fmla="*/ 0 w 334"/>
              <a:gd name="T45" fmla="*/ 267 h 333"/>
              <a:gd name="T46" fmla="*/ 117 w 334"/>
              <a:gd name="T47" fmla="*/ 200 h 333"/>
              <a:gd name="T48" fmla="*/ 117 w 334"/>
              <a:gd name="T49" fmla="*/ 233 h 333"/>
              <a:gd name="T50" fmla="*/ 150 w 334"/>
              <a:gd name="T51" fmla="*/ 233 h 333"/>
              <a:gd name="T52" fmla="*/ 150 w 334"/>
              <a:gd name="T53" fmla="*/ 300 h 333"/>
              <a:gd name="T54" fmla="*/ 117 w 334"/>
              <a:gd name="T55" fmla="*/ 300 h 333"/>
              <a:gd name="T56" fmla="*/ 117 w 334"/>
              <a:gd name="T57" fmla="*/ 333 h 333"/>
              <a:gd name="T58" fmla="*/ 217 w 334"/>
              <a:gd name="T59" fmla="*/ 333 h 333"/>
              <a:gd name="T60" fmla="*/ 217 w 334"/>
              <a:gd name="T61" fmla="*/ 300 h 333"/>
              <a:gd name="T62" fmla="*/ 184 w 334"/>
              <a:gd name="T63" fmla="*/ 300 h 333"/>
              <a:gd name="T64" fmla="*/ 184 w 334"/>
              <a:gd name="T65" fmla="*/ 233 h 333"/>
              <a:gd name="T66" fmla="*/ 217 w 334"/>
              <a:gd name="T67" fmla="*/ 233 h 333"/>
              <a:gd name="T68" fmla="*/ 217 w 334"/>
              <a:gd name="T69" fmla="*/ 200 h 333"/>
              <a:gd name="T70" fmla="*/ 117 w 334"/>
              <a:gd name="T71" fmla="*/ 200 h 333"/>
              <a:gd name="T72" fmla="*/ 334 w 334"/>
              <a:gd name="T73" fmla="*/ 107 h 333"/>
              <a:gd name="T74" fmla="*/ 334 w 334"/>
              <a:gd name="T75" fmla="*/ 167 h 333"/>
              <a:gd name="T76" fmla="*/ 300 w 334"/>
              <a:gd name="T77" fmla="*/ 167 h 333"/>
              <a:gd name="T78" fmla="*/ 300 w 334"/>
              <a:gd name="T79" fmla="*/ 133 h 333"/>
              <a:gd name="T80" fmla="*/ 200 w 334"/>
              <a:gd name="T81" fmla="*/ 133 h 333"/>
              <a:gd name="T82" fmla="*/ 200 w 334"/>
              <a:gd name="T83" fmla="*/ 33 h 333"/>
              <a:gd name="T84" fmla="*/ 34 w 334"/>
              <a:gd name="T85" fmla="*/ 33 h 333"/>
              <a:gd name="T86" fmla="*/ 34 w 334"/>
              <a:gd name="T87" fmla="*/ 167 h 333"/>
              <a:gd name="T88" fmla="*/ 0 w 334"/>
              <a:gd name="T89" fmla="*/ 167 h 333"/>
              <a:gd name="T90" fmla="*/ 0 w 334"/>
              <a:gd name="T91" fmla="*/ 0 h 333"/>
              <a:gd name="T92" fmla="*/ 233 w 334"/>
              <a:gd name="T93" fmla="*/ 0 h 333"/>
              <a:gd name="T94" fmla="*/ 334 w 334"/>
              <a:gd name="T95" fmla="*/ 10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4" h="333">
                <a:moveTo>
                  <a:pt x="234" y="200"/>
                </a:moveTo>
                <a:lnTo>
                  <a:pt x="234" y="333"/>
                </a:lnTo>
                <a:lnTo>
                  <a:pt x="267" y="333"/>
                </a:lnTo>
                <a:lnTo>
                  <a:pt x="267" y="300"/>
                </a:lnTo>
                <a:lnTo>
                  <a:pt x="334" y="300"/>
                </a:lnTo>
                <a:lnTo>
                  <a:pt x="334" y="267"/>
                </a:lnTo>
                <a:lnTo>
                  <a:pt x="267" y="267"/>
                </a:lnTo>
                <a:lnTo>
                  <a:pt x="267" y="233"/>
                </a:lnTo>
                <a:lnTo>
                  <a:pt x="334" y="233"/>
                </a:lnTo>
                <a:lnTo>
                  <a:pt x="334" y="200"/>
                </a:lnTo>
                <a:lnTo>
                  <a:pt x="234" y="200"/>
                </a:lnTo>
                <a:close/>
                <a:moveTo>
                  <a:pt x="0" y="267"/>
                </a:moveTo>
                <a:cubicBezTo>
                  <a:pt x="0" y="303"/>
                  <a:pt x="30" y="333"/>
                  <a:pt x="67" y="333"/>
                </a:cubicBezTo>
                <a:lnTo>
                  <a:pt x="100" y="333"/>
                </a:lnTo>
                <a:lnTo>
                  <a:pt x="100" y="267"/>
                </a:lnTo>
                <a:lnTo>
                  <a:pt x="67" y="267"/>
                </a:lnTo>
                <a:lnTo>
                  <a:pt x="67" y="302"/>
                </a:lnTo>
                <a:cubicBezTo>
                  <a:pt x="48" y="302"/>
                  <a:pt x="34" y="286"/>
                  <a:pt x="34" y="268"/>
                </a:cubicBezTo>
                <a:cubicBezTo>
                  <a:pt x="34" y="249"/>
                  <a:pt x="48" y="233"/>
                  <a:pt x="67" y="233"/>
                </a:cubicBezTo>
                <a:lnTo>
                  <a:pt x="100" y="233"/>
                </a:lnTo>
                <a:lnTo>
                  <a:pt x="100" y="200"/>
                </a:lnTo>
                <a:lnTo>
                  <a:pt x="67" y="200"/>
                </a:lnTo>
                <a:cubicBezTo>
                  <a:pt x="30" y="200"/>
                  <a:pt x="0" y="230"/>
                  <a:pt x="0" y="267"/>
                </a:cubicBezTo>
                <a:close/>
                <a:moveTo>
                  <a:pt x="117" y="200"/>
                </a:moveTo>
                <a:lnTo>
                  <a:pt x="117" y="233"/>
                </a:lnTo>
                <a:lnTo>
                  <a:pt x="150" y="233"/>
                </a:lnTo>
                <a:lnTo>
                  <a:pt x="150" y="300"/>
                </a:lnTo>
                <a:lnTo>
                  <a:pt x="117" y="300"/>
                </a:lnTo>
                <a:lnTo>
                  <a:pt x="117" y="333"/>
                </a:lnTo>
                <a:lnTo>
                  <a:pt x="217" y="333"/>
                </a:lnTo>
                <a:lnTo>
                  <a:pt x="217" y="300"/>
                </a:lnTo>
                <a:lnTo>
                  <a:pt x="184" y="300"/>
                </a:lnTo>
                <a:lnTo>
                  <a:pt x="184" y="233"/>
                </a:lnTo>
                <a:lnTo>
                  <a:pt x="217" y="233"/>
                </a:lnTo>
                <a:lnTo>
                  <a:pt x="217" y="200"/>
                </a:lnTo>
                <a:lnTo>
                  <a:pt x="117" y="200"/>
                </a:lnTo>
                <a:close/>
                <a:moveTo>
                  <a:pt x="334" y="107"/>
                </a:moveTo>
                <a:lnTo>
                  <a:pt x="334" y="167"/>
                </a:lnTo>
                <a:lnTo>
                  <a:pt x="300" y="167"/>
                </a:lnTo>
                <a:lnTo>
                  <a:pt x="300" y="133"/>
                </a:lnTo>
                <a:lnTo>
                  <a:pt x="200" y="133"/>
                </a:lnTo>
                <a:lnTo>
                  <a:pt x="200" y="33"/>
                </a:lnTo>
                <a:lnTo>
                  <a:pt x="34" y="33"/>
                </a:lnTo>
                <a:lnTo>
                  <a:pt x="34" y="167"/>
                </a:lnTo>
                <a:lnTo>
                  <a:pt x="0" y="167"/>
                </a:lnTo>
                <a:lnTo>
                  <a:pt x="0" y="0"/>
                </a:lnTo>
                <a:lnTo>
                  <a:pt x="233" y="0"/>
                </a:lnTo>
                <a:lnTo>
                  <a:pt x="334" y="10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" name="Freeform 169">
            <a:extLst>
              <a:ext uri="{FF2B5EF4-FFF2-40B4-BE49-F238E27FC236}">
                <a16:creationId xmlns:a16="http://schemas.microsoft.com/office/drawing/2014/main" id="{425B72C2-2FA6-46A9-8E11-1B2AA6C141D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33913" y="3116263"/>
            <a:ext cx="250825" cy="252413"/>
          </a:xfrm>
          <a:custGeom>
            <a:avLst/>
            <a:gdLst>
              <a:gd name="T0" fmla="*/ 183 w 333"/>
              <a:gd name="T1" fmla="*/ 250 h 333"/>
              <a:gd name="T2" fmla="*/ 150 w 333"/>
              <a:gd name="T3" fmla="*/ 250 h 333"/>
              <a:gd name="T4" fmla="*/ 150 w 333"/>
              <a:gd name="T5" fmla="*/ 200 h 333"/>
              <a:gd name="T6" fmla="*/ 116 w 333"/>
              <a:gd name="T7" fmla="*/ 200 h 333"/>
              <a:gd name="T8" fmla="*/ 116 w 333"/>
              <a:gd name="T9" fmla="*/ 333 h 333"/>
              <a:gd name="T10" fmla="*/ 150 w 333"/>
              <a:gd name="T11" fmla="*/ 333 h 333"/>
              <a:gd name="T12" fmla="*/ 150 w 333"/>
              <a:gd name="T13" fmla="*/ 283 h 333"/>
              <a:gd name="T14" fmla="*/ 183 w 333"/>
              <a:gd name="T15" fmla="*/ 283 h 333"/>
              <a:gd name="T16" fmla="*/ 183 w 333"/>
              <a:gd name="T17" fmla="*/ 333 h 333"/>
              <a:gd name="T18" fmla="*/ 216 w 333"/>
              <a:gd name="T19" fmla="*/ 333 h 333"/>
              <a:gd name="T20" fmla="*/ 216 w 333"/>
              <a:gd name="T21" fmla="*/ 200 h 333"/>
              <a:gd name="T22" fmla="*/ 183 w 333"/>
              <a:gd name="T23" fmla="*/ 200 h 333"/>
              <a:gd name="T24" fmla="*/ 183 w 333"/>
              <a:gd name="T25" fmla="*/ 250 h 333"/>
              <a:gd name="T26" fmla="*/ 300 w 333"/>
              <a:gd name="T27" fmla="*/ 252 h 333"/>
              <a:gd name="T28" fmla="*/ 283 w 333"/>
              <a:gd name="T29" fmla="*/ 235 h 333"/>
              <a:gd name="T30" fmla="*/ 266 w 333"/>
              <a:gd name="T31" fmla="*/ 235 h 333"/>
              <a:gd name="T32" fmla="*/ 266 w 333"/>
              <a:gd name="T33" fmla="*/ 268 h 333"/>
              <a:gd name="T34" fmla="*/ 283 w 333"/>
              <a:gd name="T35" fmla="*/ 268 h 333"/>
              <a:gd name="T36" fmla="*/ 300 w 333"/>
              <a:gd name="T37" fmla="*/ 252 h 333"/>
              <a:gd name="T38" fmla="*/ 333 w 333"/>
              <a:gd name="T39" fmla="*/ 250 h 333"/>
              <a:gd name="T40" fmla="*/ 283 w 333"/>
              <a:gd name="T41" fmla="*/ 300 h 333"/>
              <a:gd name="T42" fmla="*/ 266 w 333"/>
              <a:gd name="T43" fmla="*/ 300 h 333"/>
              <a:gd name="T44" fmla="*/ 266 w 333"/>
              <a:gd name="T45" fmla="*/ 333 h 333"/>
              <a:gd name="T46" fmla="*/ 233 w 333"/>
              <a:gd name="T47" fmla="*/ 333 h 333"/>
              <a:gd name="T48" fmla="*/ 233 w 333"/>
              <a:gd name="T49" fmla="*/ 200 h 333"/>
              <a:gd name="T50" fmla="*/ 283 w 333"/>
              <a:gd name="T51" fmla="*/ 200 h 333"/>
              <a:gd name="T52" fmla="*/ 333 w 333"/>
              <a:gd name="T53" fmla="*/ 250 h 333"/>
              <a:gd name="T54" fmla="*/ 66 w 333"/>
              <a:gd name="T55" fmla="*/ 252 h 333"/>
              <a:gd name="T56" fmla="*/ 50 w 333"/>
              <a:gd name="T57" fmla="*/ 235 h 333"/>
              <a:gd name="T58" fmla="*/ 33 w 333"/>
              <a:gd name="T59" fmla="*/ 235 h 333"/>
              <a:gd name="T60" fmla="*/ 33 w 333"/>
              <a:gd name="T61" fmla="*/ 268 h 333"/>
              <a:gd name="T62" fmla="*/ 50 w 333"/>
              <a:gd name="T63" fmla="*/ 268 h 333"/>
              <a:gd name="T64" fmla="*/ 66 w 333"/>
              <a:gd name="T65" fmla="*/ 252 h 333"/>
              <a:gd name="T66" fmla="*/ 100 w 333"/>
              <a:gd name="T67" fmla="*/ 250 h 333"/>
              <a:gd name="T68" fmla="*/ 50 w 333"/>
              <a:gd name="T69" fmla="*/ 300 h 333"/>
              <a:gd name="T70" fmla="*/ 33 w 333"/>
              <a:gd name="T71" fmla="*/ 300 h 333"/>
              <a:gd name="T72" fmla="*/ 33 w 333"/>
              <a:gd name="T73" fmla="*/ 333 h 333"/>
              <a:gd name="T74" fmla="*/ 0 w 333"/>
              <a:gd name="T75" fmla="*/ 333 h 333"/>
              <a:gd name="T76" fmla="*/ 0 w 333"/>
              <a:gd name="T77" fmla="*/ 200 h 333"/>
              <a:gd name="T78" fmla="*/ 50 w 333"/>
              <a:gd name="T79" fmla="*/ 200 h 333"/>
              <a:gd name="T80" fmla="*/ 100 w 333"/>
              <a:gd name="T81" fmla="*/ 250 h 333"/>
              <a:gd name="T82" fmla="*/ 333 w 333"/>
              <a:gd name="T83" fmla="*/ 107 h 333"/>
              <a:gd name="T84" fmla="*/ 333 w 333"/>
              <a:gd name="T85" fmla="*/ 167 h 333"/>
              <a:gd name="T86" fmla="*/ 300 w 333"/>
              <a:gd name="T87" fmla="*/ 167 h 333"/>
              <a:gd name="T88" fmla="*/ 300 w 333"/>
              <a:gd name="T89" fmla="*/ 133 h 333"/>
              <a:gd name="T90" fmla="*/ 200 w 333"/>
              <a:gd name="T91" fmla="*/ 133 h 333"/>
              <a:gd name="T92" fmla="*/ 200 w 333"/>
              <a:gd name="T93" fmla="*/ 33 h 333"/>
              <a:gd name="T94" fmla="*/ 33 w 333"/>
              <a:gd name="T95" fmla="*/ 33 h 333"/>
              <a:gd name="T96" fmla="*/ 33 w 333"/>
              <a:gd name="T97" fmla="*/ 167 h 333"/>
              <a:gd name="T98" fmla="*/ 0 w 333"/>
              <a:gd name="T99" fmla="*/ 167 h 333"/>
              <a:gd name="T100" fmla="*/ 0 w 333"/>
              <a:gd name="T101" fmla="*/ 0 h 333"/>
              <a:gd name="T102" fmla="*/ 233 w 333"/>
              <a:gd name="T103" fmla="*/ 0 h 333"/>
              <a:gd name="T104" fmla="*/ 333 w 333"/>
              <a:gd name="T105" fmla="*/ 10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3" h="333">
                <a:moveTo>
                  <a:pt x="183" y="250"/>
                </a:moveTo>
                <a:lnTo>
                  <a:pt x="150" y="250"/>
                </a:lnTo>
                <a:lnTo>
                  <a:pt x="150" y="200"/>
                </a:lnTo>
                <a:lnTo>
                  <a:pt x="116" y="200"/>
                </a:lnTo>
                <a:lnTo>
                  <a:pt x="116" y="333"/>
                </a:lnTo>
                <a:lnTo>
                  <a:pt x="150" y="333"/>
                </a:lnTo>
                <a:lnTo>
                  <a:pt x="150" y="283"/>
                </a:lnTo>
                <a:lnTo>
                  <a:pt x="183" y="283"/>
                </a:lnTo>
                <a:lnTo>
                  <a:pt x="183" y="333"/>
                </a:lnTo>
                <a:lnTo>
                  <a:pt x="216" y="333"/>
                </a:lnTo>
                <a:lnTo>
                  <a:pt x="216" y="200"/>
                </a:lnTo>
                <a:lnTo>
                  <a:pt x="183" y="200"/>
                </a:lnTo>
                <a:lnTo>
                  <a:pt x="183" y="250"/>
                </a:lnTo>
                <a:close/>
                <a:moveTo>
                  <a:pt x="300" y="252"/>
                </a:moveTo>
                <a:cubicBezTo>
                  <a:pt x="300" y="243"/>
                  <a:pt x="292" y="235"/>
                  <a:pt x="283" y="235"/>
                </a:cubicBezTo>
                <a:lnTo>
                  <a:pt x="266" y="235"/>
                </a:lnTo>
                <a:lnTo>
                  <a:pt x="266" y="268"/>
                </a:lnTo>
                <a:lnTo>
                  <a:pt x="283" y="268"/>
                </a:lnTo>
                <a:cubicBezTo>
                  <a:pt x="292" y="268"/>
                  <a:pt x="300" y="261"/>
                  <a:pt x="300" y="252"/>
                </a:cubicBezTo>
                <a:close/>
                <a:moveTo>
                  <a:pt x="333" y="250"/>
                </a:moveTo>
                <a:cubicBezTo>
                  <a:pt x="333" y="278"/>
                  <a:pt x="310" y="300"/>
                  <a:pt x="283" y="300"/>
                </a:cubicBezTo>
                <a:lnTo>
                  <a:pt x="266" y="300"/>
                </a:lnTo>
                <a:lnTo>
                  <a:pt x="266" y="333"/>
                </a:lnTo>
                <a:lnTo>
                  <a:pt x="233" y="333"/>
                </a:lnTo>
                <a:lnTo>
                  <a:pt x="233" y="200"/>
                </a:lnTo>
                <a:lnTo>
                  <a:pt x="283" y="200"/>
                </a:lnTo>
                <a:cubicBezTo>
                  <a:pt x="310" y="200"/>
                  <a:pt x="333" y="222"/>
                  <a:pt x="333" y="250"/>
                </a:cubicBezTo>
                <a:close/>
                <a:moveTo>
                  <a:pt x="66" y="252"/>
                </a:moveTo>
                <a:cubicBezTo>
                  <a:pt x="66" y="243"/>
                  <a:pt x="59" y="235"/>
                  <a:pt x="50" y="235"/>
                </a:cubicBezTo>
                <a:lnTo>
                  <a:pt x="33" y="235"/>
                </a:lnTo>
                <a:lnTo>
                  <a:pt x="33" y="268"/>
                </a:lnTo>
                <a:lnTo>
                  <a:pt x="50" y="268"/>
                </a:lnTo>
                <a:cubicBezTo>
                  <a:pt x="59" y="268"/>
                  <a:pt x="66" y="261"/>
                  <a:pt x="66" y="252"/>
                </a:cubicBezTo>
                <a:close/>
                <a:moveTo>
                  <a:pt x="100" y="250"/>
                </a:moveTo>
                <a:cubicBezTo>
                  <a:pt x="100" y="278"/>
                  <a:pt x="77" y="300"/>
                  <a:pt x="50" y="300"/>
                </a:cubicBezTo>
                <a:lnTo>
                  <a:pt x="33" y="300"/>
                </a:lnTo>
                <a:lnTo>
                  <a:pt x="33" y="333"/>
                </a:lnTo>
                <a:lnTo>
                  <a:pt x="0" y="333"/>
                </a:lnTo>
                <a:lnTo>
                  <a:pt x="0" y="200"/>
                </a:lnTo>
                <a:lnTo>
                  <a:pt x="50" y="200"/>
                </a:lnTo>
                <a:cubicBezTo>
                  <a:pt x="77" y="200"/>
                  <a:pt x="100" y="222"/>
                  <a:pt x="100" y="250"/>
                </a:cubicBezTo>
                <a:close/>
                <a:moveTo>
                  <a:pt x="333" y="107"/>
                </a:moveTo>
                <a:lnTo>
                  <a:pt x="333" y="167"/>
                </a:lnTo>
                <a:lnTo>
                  <a:pt x="300" y="167"/>
                </a:lnTo>
                <a:lnTo>
                  <a:pt x="300" y="133"/>
                </a:lnTo>
                <a:lnTo>
                  <a:pt x="200" y="133"/>
                </a:lnTo>
                <a:lnTo>
                  <a:pt x="200" y="33"/>
                </a:lnTo>
                <a:lnTo>
                  <a:pt x="33" y="33"/>
                </a:lnTo>
                <a:lnTo>
                  <a:pt x="33" y="167"/>
                </a:lnTo>
                <a:lnTo>
                  <a:pt x="0" y="167"/>
                </a:lnTo>
                <a:lnTo>
                  <a:pt x="0" y="0"/>
                </a:lnTo>
                <a:lnTo>
                  <a:pt x="233" y="0"/>
                </a:lnTo>
                <a:lnTo>
                  <a:pt x="333" y="10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Freeform 170">
            <a:extLst>
              <a:ext uri="{FF2B5EF4-FFF2-40B4-BE49-F238E27FC236}">
                <a16:creationId xmlns:a16="http://schemas.microsoft.com/office/drawing/2014/main" id="{264A8D87-318D-4EE3-AC29-563498BFEF9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30676" y="3116263"/>
            <a:ext cx="250825" cy="252413"/>
          </a:xfrm>
          <a:custGeom>
            <a:avLst/>
            <a:gdLst>
              <a:gd name="T0" fmla="*/ 267 w 333"/>
              <a:gd name="T1" fmla="*/ 250 h 333"/>
              <a:gd name="T2" fmla="*/ 267 w 333"/>
              <a:gd name="T3" fmla="*/ 283 h 333"/>
              <a:gd name="T4" fmla="*/ 283 w 333"/>
              <a:gd name="T5" fmla="*/ 300 h 333"/>
              <a:gd name="T6" fmla="*/ 300 w 333"/>
              <a:gd name="T7" fmla="*/ 283 h 333"/>
              <a:gd name="T8" fmla="*/ 300 w 333"/>
              <a:gd name="T9" fmla="*/ 250 h 333"/>
              <a:gd name="T10" fmla="*/ 283 w 333"/>
              <a:gd name="T11" fmla="*/ 233 h 333"/>
              <a:gd name="T12" fmla="*/ 267 w 333"/>
              <a:gd name="T13" fmla="*/ 250 h 333"/>
              <a:gd name="T14" fmla="*/ 233 w 333"/>
              <a:gd name="T15" fmla="*/ 300 h 333"/>
              <a:gd name="T16" fmla="*/ 233 w 333"/>
              <a:gd name="T17" fmla="*/ 233 h 333"/>
              <a:gd name="T18" fmla="*/ 267 w 333"/>
              <a:gd name="T19" fmla="*/ 200 h 333"/>
              <a:gd name="T20" fmla="*/ 300 w 333"/>
              <a:gd name="T21" fmla="*/ 200 h 333"/>
              <a:gd name="T22" fmla="*/ 333 w 333"/>
              <a:gd name="T23" fmla="*/ 233 h 333"/>
              <a:gd name="T24" fmla="*/ 333 w 333"/>
              <a:gd name="T25" fmla="*/ 300 h 333"/>
              <a:gd name="T26" fmla="*/ 300 w 333"/>
              <a:gd name="T27" fmla="*/ 333 h 333"/>
              <a:gd name="T28" fmla="*/ 267 w 333"/>
              <a:gd name="T29" fmla="*/ 333 h 333"/>
              <a:gd name="T30" fmla="*/ 233 w 333"/>
              <a:gd name="T31" fmla="*/ 300 h 333"/>
              <a:gd name="T32" fmla="*/ 0 w 333"/>
              <a:gd name="T33" fmla="*/ 200 h 333"/>
              <a:gd name="T34" fmla="*/ 0 w 333"/>
              <a:gd name="T35" fmla="*/ 233 h 333"/>
              <a:gd name="T36" fmla="*/ 33 w 333"/>
              <a:gd name="T37" fmla="*/ 233 h 333"/>
              <a:gd name="T38" fmla="*/ 33 w 333"/>
              <a:gd name="T39" fmla="*/ 300 h 333"/>
              <a:gd name="T40" fmla="*/ 0 w 333"/>
              <a:gd name="T41" fmla="*/ 300 h 333"/>
              <a:gd name="T42" fmla="*/ 0 w 333"/>
              <a:gd name="T43" fmla="*/ 333 h 333"/>
              <a:gd name="T44" fmla="*/ 100 w 333"/>
              <a:gd name="T45" fmla="*/ 333 h 333"/>
              <a:gd name="T46" fmla="*/ 100 w 333"/>
              <a:gd name="T47" fmla="*/ 300 h 333"/>
              <a:gd name="T48" fmla="*/ 67 w 333"/>
              <a:gd name="T49" fmla="*/ 300 h 333"/>
              <a:gd name="T50" fmla="*/ 67 w 333"/>
              <a:gd name="T51" fmla="*/ 233 h 333"/>
              <a:gd name="T52" fmla="*/ 100 w 333"/>
              <a:gd name="T53" fmla="*/ 233 h 333"/>
              <a:gd name="T54" fmla="*/ 100 w 333"/>
              <a:gd name="T55" fmla="*/ 200 h 333"/>
              <a:gd name="T56" fmla="*/ 0 w 333"/>
              <a:gd name="T57" fmla="*/ 200 h 333"/>
              <a:gd name="T58" fmla="*/ 150 w 333"/>
              <a:gd name="T59" fmla="*/ 200 h 333"/>
              <a:gd name="T60" fmla="*/ 117 w 333"/>
              <a:gd name="T61" fmla="*/ 235 h 333"/>
              <a:gd name="T62" fmla="*/ 117 w 333"/>
              <a:gd name="T63" fmla="*/ 252 h 333"/>
              <a:gd name="T64" fmla="*/ 150 w 333"/>
              <a:gd name="T65" fmla="*/ 283 h 333"/>
              <a:gd name="T66" fmla="*/ 175 w 333"/>
              <a:gd name="T67" fmla="*/ 283 h 333"/>
              <a:gd name="T68" fmla="*/ 183 w 333"/>
              <a:gd name="T69" fmla="*/ 292 h 333"/>
              <a:gd name="T70" fmla="*/ 175 w 333"/>
              <a:gd name="T71" fmla="*/ 300 h 333"/>
              <a:gd name="T72" fmla="*/ 117 w 333"/>
              <a:gd name="T73" fmla="*/ 300 h 333"/>
              <a:gd name="T74" fmla="*/ 117 w 333"/>
              <a:gd name="T75" fmla="*/ 333 h 333"/>
              <a:gd name="T76" fmla="*/ 183 w 333"/>
              <a:gd name="T77" fmla="*/ 333 h 333"/>
              <a:gd name="T78" fmla="*/ 184 w 333"/>
              <a:gd name="T79" fmla="*/ 333 h 333"/>
              <a:gd name="T80" fmla="*/ 217 w 333"/>
              <a:gd name="T81" fmla="*/ 302 h 333"/>
              <a:gd name="T82" fmla="*/ 217 w 333"/>
              <a:gd name="T83" fmla="*/ 285 h 333"/>
              <a:gd name="T84" fmla="*/ 184 w 333"/>
              <a:gd name="T85" fmla="*/ 250 h 333"/>
              <a:gd name="T86" fmla="*/ 183 w 333"/>
              <a:gd name="T87" fmla="*/ 250 h 333"/>
              <a:gd name="T88" fmla="*/ 158 w 333"/>
              <a:gd name="T89" fmla="*/ 250 h 333"/>
              <a:gd name="T90" fmla="*/ 150 w 333"/>
              <a:gd name="T91" fmla="*/ 242 h 333"/>
              <a:gd name="T92" fmla="*/ 158 w 333"/>
              <a:gd name="T93" fmla="*/ 233 h 333"/>
              <a:gd name="T94" fmla="*/ 217 w 333"/>
              <a:gd name="T95" fmla="*/ 233 h 333"/>
              <a:gd name="T96" fmla="*/ 217 w 333"/>
              <a:gd name="T97" fmla="*/ 200 h 333"/>
              <a:gd name="T98" fmla="*/ 150 w 333"/>
              <a:gd name="T99" fmla="*/ 200 h 333"/>
              <a:gd name="T100" fmla="*/ 333 w 333"/>
              <a:gd name="T101" fmla="*/ 107 h 333"/>
              <a:gd name="T102" fmla="*/ 333 w 333"/>
              <a:gd name="T103" fmla="*/ 167 h 333"/>
              <a:gd name="T104" fmla="*/ 300 w 333"/>
              <a:gd name="T105" fmla="*/ 167 h 333"/>
              <a:gd name="T106" fmla="*/ 300 w 333"/>
              <a:gd name="T107" fmla="*/ 133 h 333"/>
              <a:gd name="T108" fmla="*/ 200 w 333"/>
              <a:gd name="T109" fmla="*/ 133 h 333"/>
              <a:gd name="T110" fmla="*/ 200 w 333"/>
              <a:gd name="T111" fmla="*/ 33 h 333"/>
              <a:gd name="T112" fmla="*/ 33 w 333"/>
              <a:gd name="T113" fmla="*/ 33 h 333"/>
              <a:gd name="T114" fmla="*/ 33 w 333"/>
              <a:gd name="T115" fmla="*/ 167 h 333"/>
              <a:gd name="T116" fmla="*/ 0 w 333"/>
              <a:gd name="T117" fmla="*/ 167 h 333"/>
              <a:gd name="T118" fmla="*/ 0 w 333"/>
              <a:gd name="T119" fmla="*/ 0 h 333"/>
              <a:gd name="T120" fmla="*/ 233 w 333"/>
              <a:gd name="T121" fmla="*/ 0 h 333"/>
              <a:gd name="T122" fmla="*/ 333 w 333"/>
              <a:gd name="T123" fmla="*/ 10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3" h="333">
                <a:moveTo>
                  <a:pt x="267" y="250"/>
                </a:moveTo>
                <a:lnTo>
                  <a:pt x="267" y="283"/>
                </a:lnTo>
                <a:cubicBezTo>
                  <a:pt x="267" y="293"/>
                  <a:pt x="274" y="300"/>
                  <a:pt x="283" y="300"/>
                </a:cubicBezTo>
                <a:cubicBezTo>
                  <a:pt x="292" y="300"/>
                  <a:pt x="300" y="293"/>
                  <a:pt x="300" y="283"/>
                </a:cubicBezTo>
                <a:lnTo>
                  <a:pt x="300" y="250"/>
                </a:lnTo>
                <a:cubicBezTo>
                  <a:pt x="300" y="241"/>
                  <a:pt x="292" y="233"/>
                  <a:pt x="283" y="233"/>
                </a:cubicBezTo>
                <a:cubicBezTo>
                  <a:pt x="274" y="233"/>
                  <a:pt x="267" y="241"/>
                  <a:pt x="267" y="250"/>
                </a:cubicBezTo>
                <a:close/>
                <a:moveTo>
                  <a:pt x="233" y="300"/>
                </a:moveTo>
                <a:lnTo>
                  <a:pt x="233" y="233"/>
                </a:lnTo>
                <a:cubicBezTo>
                  <a:pt x="233" y="215"/>
                  <a:pt x="248" y="200"/>
                  <a:pt x="267" y="200"/>
                </a:cubicBezTo>
                <a:lnTo>
                  <a:pt x="300" y="200"/>
                </a:lnTo>
                <a:cubicBezTo>
                  <a:pt x="318" y="200"/>
                  <a:pt x="333" y="215"/>
                  <a:pt x="333" y="233"/>
                </a:cubicBezTo>
                <a:lnTo>
                  <a:pt x="333" y="300"/>
                </a:lnTo>
                <a:cubicBezTo>
                  <a:pt x="333" y="318"/>
                  <a:pt x="318" y="333"/>
                  <a:pt x="300" y="333"/>
                </a:cubicBezTo>
                <a:lnTo>
                  <a:pt x="267" y="333"/>
                </a:lnTo>
                <a:cubicBezTo>
                  <a:pt x="248" y="333"/>
                  <a:pt x="233" y="318"/>
                  <a:pt x="233" y="300"/>
                </a:cubicBezTo>
                <a:close/>
                <a:moveTo>
                  <a:pt x="0" y="200"/>
                </a:moveTo>
                <a:lnTo>
                  <a:pt x="0" y="233"/>
                </a:lnTo>
                <a:lnTo>
                  <a:pt x="33" y="233"/>
                </a:lnTo>
                <a:lnTo>
                  <a:pt x="33" y="300"/>
                </a:lnTo>
                <a:lnTo>
                  <a:pt x="0" y="300"/>
                </a:lnTo>
                <a:lnTo>
                  <a:pt x="0" y="333"/>
                </a:lnTo>
                <a:lnTo>
                  <a:pt x="100" y="333"/>
                </a:lnTo>
                <a:lnTo>
                  <a:pt x="100" y="300"/>
                </a:lnTo>
                <a:lnTo>
                  <a:pt x="67" y="300"/>
                </a:lnTo>
                <a:lnTo>
                  <a:pt x="67" y="233"/>
                </a:lnTo>
                <a:lnTo>
                  <a:pt x="100" y="233"/>
                </a:lnTo>
                <a:lnTo>
                  <a:pt x="100" y="200"/>
                </a:lnTo>
                <a:lnTo>
                  <a:pt x="0" y="200"/>
                </a:lnTo>
                <a:close/>
                <a:moveTo>
                  <a:pt x="150" y="200"/>
                </a:moveTo>
                <a:cubicBezTo>
                  <a:pt x="131" y="200"/>
                  <a:pt x="117" y="217"/>
                  <a:pt x="117" y="235"/>
                </a:cubicBezTo>
                <a:lnTo>
                  <a:pt x="117" y="252"/>
                </a:lnTo>
                <a:cubicBezTo>
                  <a:pt x="117" y="270"/>
                  <a:pt x="131" y="283"/>
                  <a:pt x="150" y="283"/>
                </a:cubicBezTo>
                <a:lnTo>
                  <a:pt x="175" y="283"/>
                </a:lnTo>
                <a:cubicBezTo>
                  <a:pt x="179" y="283"/>
                  <a:pt x="183" y="287"/>
                  <a:pt x="183" y="292"/>
                </a:cubicBezTo>
                <a:cubicBezTo>
                  <a:pt x="183" y="296"/>
                  <a:pt x="179" y="300"/>
                  <a:pt x="175" y="300"/>
                </a:cubicBezTo>
                <a:lnTo>
                  <a:pt x="117" y="300"/>
                </a:lnTo>
                <a:lnTo>
                  <a:pt x="117" y="333"/>
                </a:lnTo>
                <a:lnTo>
                  <a:pt x="183" y="333"/>
                </a:lnTo>
                <a:lnTo>
                  <a:pt x="184" y="333"/>
                </a:lnTo>
                <a:cubicBezTo>
                  <a:pt x="202" y="333"/>
                  <a:pt x="217" y="320"/>
                  <a:pt x="217" y="302"/>
                </a:cubicBezTo>
                <a:lnTo>
                  <a:pt x="217" y="285"/>
                </a:lnTo>
                <a:cubicBezTo>
                  <a:pt x="217" y="267"/>
                  <a:pt x="202" y="250"/>
                  <a:pt x="184" y="250"/>
                </a:cubicBezTo>
                <a:lnTo>
                  <a:pt x="183" y="250"/>
                </a:lnTo>
                <a:lnTo>
                  <a:pt x="158" y="250"/>
                </a:lnTo>
                <a:cubicBezTo>
                  <a:pt x="154" y="250"/>
                  <a:pt x="150" y="246"/>
                  <a:pt x="150" y="242"/>
                </a:cubicBezTo>
                <a:cubicBezTo>
                  <a:pt x="150" y="237"/>
                  <a:pt x="154" y="233"/>
                  <a:pt x="158" y="233"/>
                </a:cubicBezTo>
                <a:lnTo>
                  <a:pt x="217" y="233"/>
                </a:lnTo>
                <a:lnTo>
                  <a:pt x="217" y="200"/>
                </a:lnTo>
                <a:lnTo>
                  <a:pt x="150" y="200"/>
                </a:lnTo>
                <a:close/>
                <a:moveTo>
                  <a:pt x="333" y="107"/>
                </a:moveTo>
                <a:lnTo>
                  <a:pt x="333" y="167"/>
                </a:lnTo>
                <a:lnTo>
                  <a:pt x="300" y="167"/>
                </a:lnTo>
                <a:lnTo>
                  <a:pt x="300" y="133"/>
                </a:lnTo>
                <a:lnTo>
                  <a:pt x="200" y="133"/>
                </a:lnTo>
                <a:lnTo>
                  <a:pt x="200" y="33"/>
                </a:lnTo>
                <a:lnTo>
                  <a:pt x="33" y="33"/>
                </a:lnTo>
                <a:lnTo>
                  <a:pt x="33" y="167"/>
                </a:lnTo>
                <a:lnTo>
                  <a:pt x="0" y="167"/>
                </a:lnTo>
                <a:lnTo>
                  <a:pt x="0" y="0"/>
                </a:lnTo>
                <a:lnTo>
                  <a:pt x="233" y="0"/>
                </a:lnTo>
                <a:lnTo>
                  <a:pt x="333" y="10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Freeform 171">
            <a:extLst>
              <a:ext uri="{FF2B5EF4-FFF2-40B4-BE49-F238E27FC236}">
                <a16:creationId xmlns:a16="http://schemas.microsoft.com/office/drawing/2014/main" id="{019CFBD1-1A98-4488-8A7B-E7C6B2ABB78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27438" y="3116263"/>
            <a:ext cx="252413" cy="252413"/>
          </a:xfrm>
          <a:custGeom>
            <a:avLst/>
            <a:gdLst>
              <a:gd name="T0" fmla="*/ 171 w 334"/>
              <a:gd name="T1" fmla="*/ 300 h 333"/>
              <a:gd name="T2" fmla="*/ 163 w 334"/>
              <a:gd name="T3" fmla="*/ 300 h 333"/>
              <a:gd name="T4" fmla="*/ 150 w 334"/>
              <a:gd name="T5" fmla="*/ 200 h 333"/>
              <a:gd name="T6" fmla="*/ 117 w 334"/>
              <a:gd name="T7" fmla="*/ 200 h 333"/>
              <a:gd name="T8" fmla="*/ 134 w 334"/>
              <a:gd name="T9" fmla="*/ 333 h 333"/>
              <a:gd name="T10" fmla="*/ 150 w 334"/>
              <a:gd name="T11" fmla="*/ 333 h 333"/>
              <a:gd name="T12" fmla="*/ 167 w 334"/>
              <a:gd name="T13" fmla="*/ 333 h 333"/>
              <a:gd name="T14" fmla="*/ 184 w 334"/>
              <a:gd name="T15" fmla="*/ 333 h 333"/>
              <a:gd name="T16" fmla="*/ 200 w 334"/>
              <a:gd name="T17" fmla="*/ 333 h 333"/>
              <a:gd name="T18" fmla="*/ 217 w 334"/>
              <a:gd name="T19" fmla="*/ 200 h 333"/>
              <a:gd name="T20" fmla="*/ 184 w 334"/>
              <a:gd name="T21" fmla="*/ 200 h 333"/>
              <a:gd name="T22" fmla="*/ 171 w 334"/>
              <a:gd name="T23" fmla="*/ 300 h 333"/>
              <a:gd name="T24" fmla="*/ 234 w 334"/>
              <a:gd name="T25" fmla="*/ 267 h 333"/>
              <a:gd name="T26" fmla="*/ 300 w 334"/>
              <a:gd name="T27" fmla="*/ 333 h 333"/>
              <a:gd name="T28" fmla="*/ 334 w 334"/>
              <a:gd name="T29" fmla="*/ 333 h 333"/>
              <a:gd name="T30" fmla="*/ 334 w 334"/>
              <a:gd name="T31" fmla="*/ 267 h 333"/>
              <a:gd name="T32" fmla="*/ 300 w 334"/>
              <a:gd name="T33" fmla="*/ 267 h 333"/>
              <a:gd name="T34" fmla="*/ 300 w 334"/>
              <a:gd name="T35" fmla="*/ 302 h 333"/>
              <a:gd name="T36" fmla="*/ 267 w 334"/>
              <a:gd name="T37" fmla="*/ 268 h 333"/>
              <a:gd name="T38" fmla="*/ 300 w 334"/>
              <a:gd name="T39" fmla="*/ 233 h 333"/>
              <a:gd name="T40" fmla="*/ 334 w 334"/>
              <a:gd name="T41" fmla="*/ 233 h 333"/>
              <a:gd name="T42" fmla="*/ 334 w 334"/>
              <a:gd name="T43" fmla="*/ 200 h 333"/>
              <a:gd name="T44" fmla="*/ 300 w 334"/>
              <a:gd name="T45" fmla="*/ 200 h 333"/>
              <a:gd name="T46" fmla="*/ 234 w 334"/>
              <a:gd name="T47" fmla="*/ 267 h 333"/>
              <a:gd name="T48" fmla="*/ 34 w 334"/>
              <a:gd name="T49" fmla="*/ 200 h 333"/>
              <a:gd name="T50" fmla="*/ 0 w 334"/>
              <a:gd name="T51" fmla="*/ 235 h 333"/>
              <a:gd name="T52" fmla="*/ 0 w 334"/>
              <a:gd name="T53" fmla="*/ 252 h 333"/>
              <a:gd name="T54" fmla="*/ 34 w 334"/>
              <a:gd name="T55" fmla="*/ 283 h 333"/>
              <a:gd name="T56" fmla="*/ 59 w 334"/>
              <a:gd name="T57" fmla="*/ 283 h 333"/>
              <a:gd name="T58" fmla="*/ 67 w 334"/>
              <a:gd name="T59" fmla="*/ 292 h 333"/>
              <a:gd name="T60" fmla="*/ 59 w 334"/>
              <a:gd name="T61" fmla="*/ 300 h 333"/>
              <a:gd name="T62" fmla="*/ 0 w 334"/>
              <a:gd name="T63" fmla="*/ 300 h 333"/>
              <a:gd name="T64" fmla="*/ 0 w 334"/>
              <a:gd name="T65" fmla="*/ 333 h 333"/>
              <a:gd name="T66" fmla="*/ 67 w 334"/>
              <a:gd name="T67" fmla="*/ 333 h 333"/>
              <a:gd name="T68" fmla="*/ 67 w 334"/>
              <a:gd name="T69" fmla="*/ 333 h 333"/>
              <a:gd name="T70" fmla="*/ 100 w 334"/>
              <a:gd name="T71" fmla="*/ 302 h 333"/>
              <a:gd name="T72" fmla="*/ 100 w 334"/>
              <a:gd name="T73" fmla="*/ 285 h 333"/>
              <a:gd name="T74" fmla="*/ 67 w 334"/>
              <a:gd name="T75" fmla="*/ 250 h 333"/>
              <a:gd name="T76" fmla="*/ 67 w 334"/>
              <a:gd name="T77" fmla="*/ 250 h 333"/>
              <a:gd name="T78" fmla="*/ 42 w 334"/>
              <a:gd name="T79" fmla="*/ 250 h 333"/>
              <a:gd name="T80" fmla="*/ 34 w 334"/>
              <a:gd name="T81" fmla="*/ 242 h 333"/>
              <a:gd name="T82" fmla="*/ 42 w 334"/>
              <a:gd name="T83" fmla="*/ 233 h 333"/>
              <a:gd name="T84" fmla="*/ 100 w 334"/>
              <a:gd name="T85" fmla="*/ 233 h 333"/>
              <a:gd name="T86" fmla="*/ 100 w 334"/>
              <a:gd name="T87" fmla="*/ 200 h 333"/>
              <a:gd name="T88" fmla="*/ 34 w 334"/>
              <a:gd name="T89" fmla="*/ 200 h 333"/>
              <a:gd name="T90" fmla="*/ 334 w 334"/>
              <a:gd name="T91" fmla="*/ 107 h 333"/>
              <a:gd name="T92" fmla="*/ 334 w 334"/>
              <a:gd name="T93" fmla="*/ 167 h 333"/>
              <a:gd name="T94" fmla="*/ 300 w 334"/>
              <a:gd name="T95" fmla="*/ 167 h 333"/>
              <a:gd name="T96" fmla="*/ 300 w 334"/>
              <a:gd name="T97" fmla="*/ 133 h 333"/>
              <a:gd name="T98" fmla="*/ 200 w 334"/>
              <a:gd name="T99" fmla="*/ 133 h 333"/>
              <a:gd name="T100" fmla="*/ 200 w 334"/>
              <a:gd name="T101" fmla="*/ 33 h 333"/>
              <a:gd name="T102" fmla="*/ 34 w 334"/>
              <a:gd name="T103" fmla="*/ 33 h 333"/>
              <a:gd name="T104" fmla="*/ 34 w 334"/>
              <a:gd name="T105" fmla="*/ 167 h 333"/>
              <a:gd name="T106" fmla="*/ 0 w 334"/>
              <a:gd name="T107" fmla="*/ 167 h 333"/>
              <a:gd name="T108" fmla="*/ 0 w 334"/>
              <a:gd name="T109" fmla="*/ 0 h 333"/>
              <a:gd name="T110" fmla="*/ 233 w 334"/>
              <a:gd name="T111" fmla="*/ 0 h 333"/>
              <a:gd name="T112" fmla="*/ 334 w 334"/>
              <a:gd name="T113" fmla="*/ 10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4" h="333">
                <a:moveTo>
                  <a:pt x="171" y="300"/>
                </a:moveTo>
                <a:lnTo>
                  <a:pt x="163" y="300"/>
                </a:lnTo>
                <a:lnTo>
                  <a:pt x="150" y="200"/>
                </a:lnTo>
                <a:lnTo>
                  <a:pt x="117" y="200"/>
                </a:lnTo>
                <a:lnTo>
                  <a:pt x="134" y="333"/>
                </a:lnTo>
                <a:lnTo>
                  <a:pt x="150" y="333"/>
                </a:lnTo>
                <a:lnTo>
                  <a:pt x="167" y="333"/>
                </a:lnTo>
                <a:lnTo>
                  <a:pt x="184" y="333"/>
                </a:lnTo>
                <a:lnTo>
                  <a:pt x="200" y="333"/>
                </a:lnTo>
                <a:lnTo>
                  <a:pt x="217" y="200"/>
                </a:lnTo>
                <a:lnTo>
                  <a:pt x="184" y="200"/>
                </a:lnTo>
                <a:lnTo>
                  <a:pt x="171" y="300"/>
                </a:lnTo>
                <a:close/>
                <a:moveTo>
                  <a:pt x="234" y="267"/>
                </a:moveTo>
                <a:cubicBezTo>
                  <a:pt x="234" y="303"/>
                  <a:pt x="263" y="333"/>
                  <a:pt x="300" y="333"/>
                </a:cubicBezTo>
                <a:lnTo>
                  <a:pt x="334" y="333"/>
                </a:lnTo>
                <a:lnTo>
                  <a:pt x="334" y="267"/>
                </a:lnTo>
                <a:lnTo>
                  <a:pt x="300" y="267"/>
                </a:lnTo>
                <a:lnTo>
                  <a:pt x="300" y="302"/>
                </a:lnTo>
                <a:cubicBezTo>
                  <a:pt x="282" y="302"/>
                  <a:pt x="267" y="286"/>
                  <a:pt x="267" y="268"/>
                </a:cubicBezTo>
                <a:cubicBezTo>
                  <a:pt x="267" y="249"/>
                  <a:pt x="282" y="233"/>
                  <a:pt x="300" y="233"/>
                </a:cubicBezTo>
                <a:lnTo>
                  <a:pt x="334" y="233"/>
                </a:lnTo>
                <a:lnTo>
                  <a:pt x="334" y="200"/>
                </a:lnTo>
                <a:lnTo>
                  <a:pt x="300" y="200"/>
                </a:lnTo>
                <a:cubicBezTo>
                  <a:pt x="263" y="200"/>
                  <a:pt x="234" y="230"/>
                  <a:pt x="234" y="267"/>
                </a:cubicBezTo>
                <a:close/>
                <a:moveTo>
                  <a:pt x="34" y="200"/>
                </a:moveTo>
                <a:cubicBezTo>
                  <a:pt x="15" y="200"/>
                  <a:pt x="0" y="217"/>
                  <a:pt x="0" y="235"/>
                </a:cubicBezTo>
                <a:lnTo>
                  <a:pt x="0" y="252"/>
                </a:lnTo>
                <a:cubicBezTo>
                  <a:pt x="0" y="270"/>
                  <a:pt x="15" y="283"/>
                  <a:pt x="34" y="283"/>
                </a:cubicBezTo>
                <a:lnTo>
                  <a:pt x="59" y="283"/>
                </a:lnTo>
                <a:cubicBezTo>
                  <a:pt x="63" y="283"/>
                  <a:pt x="67" y="287"/>
                  <a:pt x="67" y="292"/>
                </a:cubicBezTo>
                <a:cubicBezTo>
                  <a:pt x="67" y="296"/>
                  <a:pt x="63" y="300"/>
                  <a:pt x="59" y="300"/>
                </a:cubicBezTo>
                <a:lnTo>
                  <a:pt x="0" y="300"/>
                </a:lnTo>
                <a:lnTo>
                  <a:pt x="0" y="333"/>
                </a:lnTo>
                <a:lnTo>
                  <a:pt x="67" y="333"/>
                </a:lnTo>
                <a:lnTo>
                  <a:pt x="67" y="333"/>
                </a:lnTo>
                <a:cubicBezTo>
                  <a:pt x="85" y="333"/>
                  <a:pt x="100" y="320"/>
                  <a:pt x="100" y="302"/>
                </a:cubicBezTo>
                <a:lnTo>
                  <a:pt x="100" y="285"/>
                </a:lnTo>
                <a:cubicBezTo>
                  <a:pt x="100" y="267"/>
                  <a:pt x="85" y="250"/>
                  <a:pt x="67" y="250"/>
                </a:cubicBezTo>
                <a:lnTo>
                  <a:pt x="67" y="250"/>
                </a:lnTo>
                <a:lnTo>
                  <a:pt x="42" y="250"/>
                </a:lnTo>
                <a:cubicBezTo>
                  <a:pt x="37" y="250"/>
                  <a:pt x="34" y="246"/>
                  <a:pt x="34" y="242"/>
                </a:cubicBezTo>
                <a:cubicBezTo>
                  <a:pt x="34" y="237"/>
                  <a:pt x="37" y="233"/>
                  <a:pt x="42" y="233"/>
                </a:cubicBezTo>
                <a:lnTo>
                  <a:pt x="100" y="233"/>
                </a:lnTo>
                <a:lnTo>
                  <a:pt x="100" y="200"/>
                </a:lnTo>
                <a:lnTo>
                  <a:pt x="34" y="200"/>
                </a:lnTo>
                <a:close/>
                <a:moveTo>
                  <a:pt x="334" y="107"/>
                </a:moveTo>
                <a:lnTo>
                  <a:pt x="334" y="167"/>
                </a:lnTo>
                <a:lnTo>
                  <a:pt x="300" y="167"/>
                </a:lnTo>
                <a:lnTo>
                  <a:pt x="300" y="133"/>
                </a:lnTo>
                <a:lnTo>
                  <a:pt x="200" y="133"/>
                </a:lnTo>
                <a:lnTo>
                  <a:pt x="200" y="33"/>
                </a:lnTo>
                <a:lnTo>
                  <a:pt x="34" y="33"/>
                </a:lnTo>
                <a:lnTo>
                  <a:pt x="34" y="167"/>
                </a:lnTo>
                <a:lnTo>
                  <a:pt x="0" y="167"/>
                </a:lnTo>
                <a:lnTo>
                  <a:pt x="0" y="0"/>
                </a:lnTo>
                <a:lnTo>
                  <a:pt x="233" y="0"/>
                </a:lnTo>
                <a:lnTo>
                  <a:pt x="334" y="10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Freeform 172">
            <a:extLst>
              <a:ext uri="{FF2B5EF4-FFF2-40B4-BE49-F238E27FC236}">
                <a16:creationId xmlns:a16="http://schemas.microsoft.com/office/drawing/2014/main" id="{C4148640-CB3C-46C3-97C4-05246840EAD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24201" y="3116263"/>
            <a:ext cx="252413" cy="254000"/>
          </a:xfrm>
          <a:custGeom>
            <a:avLst/>
            <a:gdLst>
              <a:gd name="T0" fmla="*/ 237 w 333"/>
              <a:gd name="T1" fmla="*/ 6 h 335"/>
              <a:gd name="T2" fmla="*/ 33 w 333"/>
              <a:gd name="T3" fmla="*/ 0 h 335"/>
              <a:gd name="T4" fmla="*/ 0 w 333"/>
              <a:gd name="T5" fmla="*/ 152 h 335"/>
              <a:gd name="T6" fmla="*/ 33 w 333"/>
              <a:gd name="T7" fmla="*/ 152 h 335"/>
              <a:gd name="T8" fmla="*/ 50 w 333"/>
              <a:gd name="T9" fmla="*/ 33 h 335"/>
              <a:gd name="T10" fmla="*/ 200 w 333"/>
              <a:gd name="T11" fmla="*/ 102 h 335"/>
              <a:gd name="T12" fmla="*/ 300 w 333"/>
              <a:gd name="T13" fmla="*/ 133 h 335"/>
              <a:gd name="T14" fmla="*/ 316 w 333"/>
              <a:gd name="T15" fmla="*/ 168 h 335"/>
              <a:gd name="T16" fmla="*/ 333 w 333"/>
              <a:gd name="T17" fmla="*/ 114 h 335"/>
              <a:gd name="T18" fmla="*/ 300 w 333"/>
              <a:gd name="T19" fmla="*/ 252 h 335"/>
              <a:gd name="T20" fmla="*/ 266 w 333"/>
              <a:gd name="T21" fmla="*/ 235 h 335"/>
              <a:gd name="T22" fmla="*/ 283 w 333"/>
              <a:gd name="T23" fmla="*/ 268 h 335"/>
              <a:gd name="T24" fmla="*/ 333 w 333"/>
              <a:gd name="T25" fmla="*/ 250 h 335"/>
              <a:gd name="T26" fmla="*/ 266 w 333"/>
              <a:gd name="T27" fmla="*/ 300 h 335"/>
              <a:gd name="T28" fmla="*/ 250 w 333"/>
              <a:gd name="T29" fmla="*/ 335 h 335"/>
              <a:gd name="T30" fmla="*/ 233 w 333"/>
              <a:gd name="T31" fmla="*/ 218 h 335"/>
              <a:gd name="T32" fmla="*/ 283 w 333"/>
              <a:gd name="T33" fmla="*/ 200 h 335"/>
              <a:gd name="T34" fmla="*/ 183 w 333"/>
              <a:gd name="T35" fmla="*/ 252 h 335"/>
              <a:gd name="T36" fmla="*/ 150 w 333"/>
              <a:gd name="T37" fmla="*/ 235 h 335"/>
              <a:gd name="T38" fmla="*/ 166 w 333"/>
              <a:gd name="T39" fmla="*/ 268 h 335"/>
              <a:gd name="T40" fmla="*/ 216 w 333"/>
              <a:gd name="T41" fmla="*/ 250 h 335"/>
              <a:gd name="T42" fmla="*/ 150 w 333"/>
              <a:gd name="T43" fmla="*/ 300 h 335"/>
              <a:gd name="T44" fmla="*/ 133 w 333"/>
              <a:gd name="T45" fmla="*/ 335 h 335"/>
              <a:gd name="T46" fmla="*/ 116 w 333"/>
              <a:gd name="T47" fmla="*/ 218 h 335"/>
              <a:gd name="T48" fmla="*/ 166 w 333"/>
              <a:gd name="T49" fmla="*/ 200 h 335"/>
              <a:gd name="T50" fmla="*/ 33 w 333"/>
              <a:gd name="T51" fmla="*/ 267 h 335"/>
              <a:gd name="T52" fmla="*/ 83 w 333"/>
              <a:gd name="T53" fmla="*/ 300 h 335"/>
              <a:gd name="T54" fmla="*/ 83 w 333"/>
              <a:gd name="T55" fmla="*/ 333 h 335"/>
              <a:gd name="T56" fmla="*/ 0 w 333"/>
              <a:gd name="T57" fmla="*/ 267 h 335"/>
              <a:gd name="T58" fmla="*/ 83 w 333"/>
              <a:gd name="T59" fmla="*/ 200 h 335"/>
              <a:gd name="T60" fmla="*/ 83 w 333"/>
              <a:gd name="T61" fmla="*/ 233 h 335"/>
              <a:gd name="T62" fmla="*/ 33 w 333"/>
              <a:gd name="T63" fmla="*/ 267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3" h="335">
                <a:moveTo>
                  <a:pt x="328" y="102"/>
                </a:moveTo>
                <a:lnTo>
                  <a:pt x="237" y="6"/>
                </a:lnTo>
                <a:cubicBezTo>
                  <a:pt x="234" y="3"/>
                  <a:pt x="230" y="0"/>
                  <a:pt x="225" y="0"/>
                </a:cubicBezTo>
                <a:lnTo>
                  <a:pt x="33" y="0"/>
                </a:lnTo>
                <a:cubicBezTo>
                  <a:pt x="14" y="0"/>
                  <a:pt x="0" y="17"/>
                  <a:pt x="0" y="35"/>
                </a:cubicBezTo>
                <a:lnTo>
                  <a:pt x="0" y="152"/>
                </a:lnTo>
                <a:cubicBezTo>
                  <a:pt x="0" y="161"/>
                  <a:pt x="7" y="168"/>
                  <a:pt x="16" y="168"/>
                </a:cubicBezTo>
                <a:cubicBezTo>
                  <a:pt x="25" y="168"/>
                  <a:pt x="33" y="161"/>
                  <a:pt x="33" y="152"/>
                </a:cubicBezTo>
                <a:lnTo>
                  <a:pt x="33" y="52"/>
                </a:lnTo>
                <a:cubicBezTo>
                  <a:pt x="33" y="43"/>
                  <a:pt x="40" y="33"/>
                  <a:pt x="50" y="33"/>
                </a:cubicBezTo>
                <a:lnTo>
                  <a:pt x="200" y="33"/>
                </a:lnTo>
                <a:lnTo>
                  <a:pt x="200" y="102"/>
                </a:lnTo>
                <a:cubicBezTo>
                  <a:pt x="200" y="120"/>
                  <a:pt x="214" y="133"/>
                  <a:pt x="233" y="133"/>
                </a:cubicBezTo>
                <a:lnTo>
                  <a:pt x="300" y="133"/>
                </a:lnTo>
                <a:lnTo>
                  <a:pt x="300" y="152"/>
                </a:lnTo>
                <a:cubicBezTo>
                  <a:pt x="300" y="161"/>
                  <a:pt x="307" y="168"/>
                  <a:pt x="316" y="168"/>
                </a:cubicBezTo>
                <a:cubicBezTo>
                  <a:pt x="325" y="168"/>
                  <a:pt x="333" y="161"/>
                  <a:pt x="333" y="152"/>
                </a:cubicBezTo>
                <a:lnTo>
                  <a:pt x="333" y="114"/>
                </a:lnTo>
                <a:cubicBezTo>
                  <a:pt x="333" y="110"/>
                  <a:pt x="331" y="106"/>
                  <a:pt x="328" y="102"/>
                </a:cubicBezTo>
                <a:close/>
                <a:moveTo>
                  <a:pt x="300" y="252"/>
                </a:moveTo>
                <a:cubicBezTo>
                  <a:pt x="300" y="243"/>
                  <a:pt x="292" y="235"/>
                  <a:pt x="283" y="235"/>
                </a:cubicBezTo>
                <a:lnTo>
                  <a:pt x="266" y="235"/>
                </a:lnTo>
                <a:lnTo>
                  <a:pt x="266" y="268"/>
                </a:lnTo>
                <a:lnTo>
                  <a:pt x="283" y="268"/>
                </a:lnTo>
                <a:cubicBezTo>
                  <a:pt x="292" y="268"/>
                  <a:pt x="300" y="261"/>
                  <a:pt x="300" y="252"/>
                </a:cubicBezTo>
                <a:close/>
                <a:moveTo>
                  <a:pt x="333" y="250"/>
                </a:moveTo>
                <a:cubicBezTo>
                  <a:pt x="333" y="278"/>
                  <a:pt x="310" y="300"/>
                  <a:pt x="283" y="300"/>
                </a:cubicBezTo>
                <a:lnTo>
                  <a:pt x="266" y="300"/>
                </a:lnTo>
                <a:lnTo>
                  <a:pt x="266" y="318"/>
                </a:lnTo>
                <a:cubicBezTo>
                  <a:pt x="266" y="328"/>
                  <a:pt x="259" y="335"/>
                  <a:pt x="250" y="335"/>
                </a:cubicBezTo>
                <a:cubicBezTo>
                  <a:pt x="240" y="335"/>
                  <a:pt x="233" y="328"/>
                  <a:pt x="233" y="318"/>
                </a:cubicBezTo>
                <a:lnTo>
                  <a:pt x="233" y="218"/>
                </a:lnTo>
                <a:cubicBezTo>
                  <a:pt x="233" y="209"/>
                  <a:pt x="240" y="200"/>
                  <a:pt x="250" y="200"/>
                </a:cubicBezTo>
                <a:lnTo>
                  <a:pt x="283" y="200"/>
                </a:lnTo>
                <a:cubicBezTo>
                  <a:pt x="310" y="200"/>
                  <a:pt x="333" y="222"/>
                  <a:pt x="333" y="250"/>
                </a:cubicBezTo>
                <a:close/>
                <a:moveTo>
                  <a:pt x="183" y="252"/>
                </a:moveTo>
                <a:cubicBezTo>
                  <a:pt x="183" y="243"/>
                  <a:pt x="175" y="235"/>
                  <a:pt x="166" y="235"/>
                </a:cubicBezTo>
                <a:lnTo>
                  <a:pt x="150" y="235"/>
                </a:lnTo>
                <a:lnTo>
                  <a:pt x="150" y="268"/>
                </a:lnTo>
                <a:lnTo>
                  <a:pt x="166" y="268"/>
                </a:lnTo>
                <a:cubicBezTo>
                  <a:pt x="175" y="268"/>
                  <a:pt x="183" y="261"/>
                  <a:pt x="183" y="252"/>
                </a:cubicBezTo>
                <a:close/>
                <a:moveTo>
                  <a:pt x="216" y="250"/>
                </a:moveTo>
                <a:cubicBezTo>
                  <a:pt x="216" y="278"/>
                  <a:pt x="194" y="300"/>
                  <a:pt x="166" y="300"/>
                </a:cubicBezTo>
                <a:lnTo>
                  <a:pt x="150" y="300"/>
                </a:lnTo>
                <a:lnTo>
                  <a:pt x="150" y="318"/>
                </a:lnTo>
                <a:cubicBezTo>
                  <a:pt x="150" y="328"/>
                  <a:pt x="142" y="335"/>
                  <a:pt x="133" y="335"/>
                </a:cubicBezTo>
                <a:cubicBezTo>
                  <a:pt x="124" y="335"/>
                  <a:pt x="116" y="328"/>
                  <a:pt x="116" y="318"/>
                </a:cubicBezTo>
                <a:lnTo>
                  <a:pt x="116" y="218"/>
                </a:lnTo>
                <a:cubicBezTo>
                  <a:pt x="116" y="209"/>
                  <a:pt x="124" y="200"/>
                  <a:pt x="133" y="200"/>
                </a:cubicBezTo>
                <a:lnTo>
                  <a:pt x="166" y="200"/>
                </a:lnTo>
                <a:cubicBezTo>
                  <a:pt x="194" y="200"/>
                  <a:pt x="216" y="222"/>
                  <a:pt x="216" y="250"/>
                </a:cubicBezTo>
                <a:close/>
                <a:moveTo>
                  <a:pt x="33" y="267"/>
                </a:moveTo>
                <a:cubicBezTo>
                  <a:pt x="33" y="285"/>
                  <a:pt x="48" y="300"/>
                  <a:pt x="66" y="300"/>
                </a:cubicBezTo>
                <a:lnTo>
                  <a:pt x="83" y="300"/>
                </a:lnTo>
                <a:cubicBezTo>
                  <a:pt x="92" y="300"/>
                  <a:pt x="100" y="307"/>
                  <a:pt x="100" y="317"/>
                </a:cubicBezTo>
                <a:cubicBezTo>
                  <a:pt x="100" y="326"/>
                  <a:pt x="92" y="333"/>
                  <a:pt x="83" y="333"/>
                </a:cubicBezTo>
                <a:lnTo>
                  <a:pt x="66" y="333"/>
                </a:lnTo>
                <a:cubicBezTo>
                  <a:pt x="29" y="333"/>
                  <a:pt x="0" y="303"/>
                  <a:pt x="0" y="267"/>
                </a:cubicBezTo>
                <a:cubicBezTo>
                  <a:pt x="0" y="230"/>
                  <a:pt x="29" y="200"/>
                  <a:pt x="66" y="200"/>
                </a:cubicBezTo>
                <a:lnTo>
                  <a:pt x="83" y="200"/>
                </a:lnTo>
                <a:cubicBezTo>
                  <a:pt x="92" y="200"/>
                  <a:pt x="100" y="207"/>
                  <a:pt x="100" y="217"/>
                </a:cubicBezTo>
                <a:cubicBezTo>
                  <a:pt x="100" y="226"/>
                  <a:pt x="92" y="233"/>
                  <a:pt x="83" y="233"/>
                </a:cubicBezTo>
                <a:lnTo>
                  <a:pt x="66" y="233"/>
                </a:lnTo>
                <a:cubicBezTo>
                  <a:pt x="48" y="233"/>
                  <a:pt x="33" y="248"/>
                  <a:pt x="33" y="2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Freeform 173">
            <a:extLst>
              <a:ext uri="{FF2B5EF4-FFF2-40B4-BE49-F238E27FC236}">
                <a16:creationId xmlns:a16="http://schemas.microsoft.com/office/drawing/2014/main" id="{A5A7DEB0-D081-4358-A70F-657BCC09726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20963" y="3116263"/>
            <a:ext cx="252413" cy="252413"/>
          </a:xfrm>
          <a:custGeom>
            <a:avLst/>
            <a:gdLst>
              <a:gd name="T0" fmla="*/ 238 w 333"/>
              <a:gd name="T1" fmla="*/ 6 h 333"/>
              <a:gd name="T2" fmla="*/ 33 w 333"/>
              <a:gd name="T3" fmla="*/ 0 h 333"/>
              <a:gd name="T4" fmla="*/ 0 w 333"/>
              <a:gd name="T5" fmla="*/ 152 h 333"/>
              <a:gd name="T6" fmla="*/ 33 w 333"/>
              <a:gd name="T7" fmla="*/ 152 h 333"/>
              <a:gd name="T8" fmla="*/ 50 w 333"/>
              <a:gd name="T9" fmla="*/ 33 h 333"/>
              <a:gd name="T10" fmla="*/ 200 w 333"/>
              <a:gd name="T11" fmla="*/ 102 h 333"/>
              <a:gd name="T12" fmla="*/ 300 w 333"/>
              <a:gd name="T13" fmla="*/ 133 h 333"/>
              <a:gd name="T14" fmla="*/ 317 w 333"/>
              <a:gd name="T15" fmla="*/ 168 h 333"/>
              <a:gd name="T16" fmla="*/ 333 w 333"/>
              <a:gd name="T17" fmla="*/ 114 h 333"/>
              <a:gd name="T18" fmla="*/ 183 w 333"/>
              <a:gd name="T19" fmla="*/ 250 h 333"/>
              <a:gd name="T20" fmla="*/ 150 w 333"/>
              <a:gd name="T21" fmla="*/ 250 h 333"/>
              <a:gd name="T22" fmla="*/ 167 w 333"/>
              <a:gd name="T23" fmla="*/ 300 h 333"/>
              <a:gd name="T24" fmla="*/ 183 w 333"/>
              <a:gd name="T25" fmla="*/ 250 h 333"/>
              <a:gd name="T26" fmla="*/ 217 w 333"/>
              <a:gd name="T27" fmla="*/ 300 h 333"/>
              <a:gd name="T28" fmla="*/ 150 w 333"/>
              <a:gd name="T29" fmla="*/ 333 h 333"/>
              <a:gd name="T30" fmla="*/ 117 w 333"/>
              <a:gd name="T31" fmla="*/ 233 h 333"/>
              <a:gd name="T32" fmla="*/ 183 w 333"/>
              <a:gd name="T33" fmla="*/ 200 h 333"/>
              <a:gd name="T34" fmla="*/ 67 w 333"/>
              <a:gd name="T35" fmla="*/ 252 h 333"/>
              <a:gd name="T36" fmla="*/ 33 w 333"/>
              <a:gd name="T37" fmla="*/ 233 h 333"/>
              <a:gd name="T38" fmla="*/ 50 w 333"/>
              <a:gd name="T39" fmla="*/ 300 h 333"/>
              <a:gd name="T40" fmla="*/ 67 w 333"/>
              <a:gd name="T41" fmla="*/ 252 h 333"/>
              <a:gd name="T42" fmla="*/ 100 w 333"/>
              <a:gd name="T43" fmla="*/ 302 h 333"/>
              <a:gd name="T44" fmla="*/ 17 w 333"/>
              <a:gd name="T45" fmla="*/ 333 h 333"/>
              <a:gd name="T46" fmla="*/ 0 w 333"/>
              <a:gd name="T47" fmla="*/ 302 h 333"/>
              <a:gd name="T48" fmla="*/ 0 w 333"/>
              <a:gd name="T49" fmla="*/ 218 h 333"/>
              <a:gd name="T50" fmla="*/ 67 w 333"/>
              <a:gd name="T51" fmla="*/ 200 h 333"/>
              <a:gd name="T52" fmla="*/ 333 w 333"/>
              <a:gd name="T53" fmla="*/ 217 h 333"/>
              <a:gd name="T54" fmla="*/ 317 w 333"/>
              <a:gd name="T55" fmla="*/ 233 h 333"/>
              <a:gd name="T56" fmla="*/ 267 w 333"/>
              <a:gd name="T57" fmla="*/ 272 h 333"/>
              <a:gd name="T58" fmla="*/ 317 w 333"/>
              <a:gd name="T59" fmla="*/ 300 h 333"/>
              <a:gd name="T60" fmla="*/ 333 w 333"/>
              <a:gd name="T61" fmla="*/ 318 h 333"/>
              <a:gd name="T62" fmla="*/ 303 w 333"/>
              <a:gd name="T63" fmla="*/ 333 h 333"/>
              <a:gd name="T64" fmla="*/ 300 w 333"/>
              <a:gd name="T65" fmla="*/ 200 h 333"/>
              <a:gd name="T66" fmla="*/ 333 w 333"/>
              <a:gd name="T67" fmla="*/ 21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3" h="333">
                <a:moveTo>
                  <a:pt x="329" y="102"/>
                </a:moveTo>
                <a:lnTo>
                  <a:pt x="238" y="6"/>
                </a:lnTo>
                <a:cubicBezTo>
                  <a:pt x="235" y="3"/>
                  <a:pt x="230" y="0"/>
                  <a:pt x="226" y="0"/>
                </a:cubicBezTo>
                <a:lnTo>
                  <a:pt x="33" y="0"/>
                </a:lnTo>
                <a:cubicBezTo>
                  <a:pt x="15" y="0"/>
                  <a:pt x="0" y="17"/>
                  <a:pt x="0" y="35"/>
                </a:cubicBezTo>
                <a:lnTo>
                  <a:pt x="0" y="152"/>
                </a:lnTo>
                <a:cubicBezTo>
                  <a:pt x="0" y="161"/>
                  <a:pt x="7" y="168"/>
                  <a:pt x="17" y="168"/>
                </a:cubicBezTo>
                <a:cubicBezTo>
                  <a:pt x="26" y="168"/>
                  <a:pt x="33" y="161"/>
                  <a:pt x="33" y="152"/>
                </a:cubicBezTo>
                <a:lnTo>
                  <a:pt x="33" y="52"/>
                </a:lnTo>
                <a:cubicBezTo>
                  <a:pt x="33" y="43"/>
                  <a:pt x="41" y="33"/>
                  <a:pt x="50" y="33"/>
                </a:cubicBezTo>
                <a:lnTo>
                  <a:pt x="200" y="33"/>
                </a:lnTo>
                <a:lnTo>
                  <a:pt x="200" y="102"/>
                </a:lnTo>
                <a:cubicBezTo>
                  <a:pt x="200" y="120"/>
                  <a:pt x="215" y="133"/>
                  <a:pt x="233" y="133"/>
                </a:cubicBezTo>
                <a:lnTo>
                  <a:pt x="300" y="133"/>
                </a:lnTo>
                <a:lnTo>
                  <a:pt x="300" y="152"/>
                </a:lnTo>
                <a:cubicBezTo>
                  <a:pt x="300" y="161"/>
                  <a:pt x="307" y="168"/>
                  <a:pt x="317" y="168"/>
                </a:cubicBezTo>
                <a:cubicBezTo>
                  <a:pt x="326" y="168"/>
                  <a:pt x="333" y="161"/>
                  <a:pt x="333" y="152"/>
                </a:cubicBezTo>
                <a:lnTo>
                  <a:pt x="333" y="114"/>
                </a:lnTo>
                <a:cubicBezTo>
                  <a:pt x="333" y="110"/>
                  <a:pt x="332" y="106"/>
                  <a:pt x="329" y="102"/>
                </a:cubicBezTo>
                <a:close/>
                <a:moveTo>
                  <a:pt x="183" y="250"/>
                </a:moveTo>
                <a:cubicBezTo>
                  <a:pt x="183" y="241"/>
                  <a:pt x="176" y="233"/>
                  <a:pt x="167" y="233"/>
                </a:cubicBezTo>
                <a:cubicBezTo>
                  <a:pt x="157" y="233"/>
                  <a:pt x="150" y="241"/>
                  <a:pt x="150" y="250"/>
                </a:cubicBezTo>
                <a:lnTo>
                  <a:pt x="150" y="283"/>
                </a:lnTo>
                <a:cubicBezTo>
                  <a:pt x="150" y="293"/>
                  <a:pt x="157" y="300"/>
                  <a:pt x="167" y="300"/>
                </a:cubicBezTo>
                <a:cubicBezTo>
                  <a:pt x="176" y="300"/>
                  <a:pt x="183" y="293"/>
                  <a:pt x="183" y="283"/>
                </a:cubicBezTo>
                <a:lnTo>
                  <a:pt x="183" y="250"/>
                </a:lnTo>
                <a:close/>
                <a:moveTo>
                  <a:pt x="217" y="233"/>
                </a:moveTo>
                <a:lnTo>
                  <a:pt x="217" y="300"/>
                </a:lnTo>
                <a:cubicBezTo>
                  <a:pt x="217" y="318"/>
                  <a:pt x="202" y="333"/>
                  <a:pt x="183" y="333"/>
                </a:cubicBezTo>
                <a:lnTo>
                  <a:pt x="150" y="333"/>
                </a:lnTo>
                <a:cubicBezTo>
                  <a:pt x="131" y="333"/>
                  <a:pt x="117" y="318"/>
                  <a:pt x="117" y="300"/>
                </a:cubicBezTo>
                <a:lnTo>
                  <a:pt x="117" y="233"/>
                </a:lnTo>
                <a:cubicBezTo>
                  <a:pt x="117" y="215"/>
                  <a:pt x="131" y="200"/>
                  <a:pt x="150" y="200"/>
                </a:cubicBezTo>
                <a:lnTo>
                  <a:pt x="183" y="200"/>
                </a:lnTo>
                <a:cubicBezTo>
                  <a:pt x="202" y="200"/>
                  <a:pt x="217" y="215"/>
                  <a:pt x="217" y="233"/>
                </a:cubicBezTo>
                <a:close/>
                <a:moveTo>
                  <a:pt x="67" y="252"/>
                </a:moveTo>
                <a:cubicBezTo>
                  <a:pt x="67" y="243"/>
                  <a:pt x="59" y="233"/>
                  <a:pt x="50" y="233"/>
                </a:cubicBezTo>
                <a:lnTo>
                  <a:pt x="33" y="233"/>
                </a:lnTo>
                <a:lnTo>
                  <a:pt x="33" y="300"/>
                </a:lnTo>
                <a:lnTo>
                  <a:pt x="50" y="300"/>
                </a:lnTo>
                <a:cubicBezTo>
                  <a:pt x="59" y="300"/>
                  <a:pt x="67" y="294"/>
                  <a:pt x="67" y="285"/>
                </a:cubicBezTo>
                <a:lnTo>
                  <a:pt x="67" y="252"/>
                </a:lnTo>
                <a:close/>
                <a:moveTo>
                  <a:pt x="100" y="235"/>
                </a:moveTo>
                <a:lnTo>
                  <a:pt x="100" y="302"/>
                </a:lnTo>
                <a:cubicBezTo>
                  <a:pt x="100" y="320"/>
                  <a:pt x="85" y="333"/>
                  <a:pt x="67" y="333"/>
                </a:cubicBezTo>
                <a:lnTo>
                  <a:pt x="17" y="333"/>
                </a:lnTo>
                <a:cubicBezTo>
                  <a:pt x="7" y="333"/>
                  <a:pt x="0" y="328"/>
                  <a:pt x="0" y="318"/>
                </a:cubicBezTo>
                <a:lnTo>
                  <a:pt x="0" y="302"/>
                </a:lnTo>
                <a:lnTo>
                  <a:pt x="0" y="235"/>
                </a:lnTo>
                <a:lnTo>
                  <a:pt x="0" y="218"/>
                </a:lnTo>
                <a:cubicBezTo>
                  <a:pt x="0" y="209"/>
                  <a:pt x="7" y="200"/>
                  <a:pt x="17" y="200"/>
                </a:cubicBezTo>
                <a:lnTo>
                  <a:pt x="67" y="200"/>
                </a:lnTo>
                <a:cubicBezTo>
                  <a:pt x="85" y="200"/>
                  <a:pt x="100" y="217"/>
                  <a:pt x="100" y="235"/>
                </a:cubicBezTo>
                <a:close/>
                <a:moveTo>
                  <a:pt x="333" y="217"/>
                </a:moveTo>
                <a:lnTo>
                  <a:pt x="333" y="218"/>
                </a:lnTo>
                <a:cubicBezTo>
                  <a:pt x="333" y="227"/>
                  <a:pt x="326" y="233"/>
                  <a:pt x="317" y="233"/>
                </a:cubicBezTo>
                <a:lnTo>
                  <a:pt x="300" y="233"/>
                </a:lnTo>
                <a:cubicBezTo>
                  <a:pt x="280" y="233"/>
                  <a:pt x="264" y="251"/>
                  <a:pt x="267" y="272"/>
                </a:cubicBezTo>
                <a:cubicBezTo>
                  <a:pt x="270" y="289"/>
                  <a:pt x="285" y="300"/>
                  <a:pt x="302" y="300"/>
                </a:cubicBezTo>
                <a:lnTo>
                  <a:pt x="317" y="300"/>
                </a:lnTo>
                <a:cubicBezTo>
                  <a:pt x="326" y="300"/>
                  <a:pt x="333" y="308"/>
                  <a:pt x="333" y="317"/>
                </a:cubicBezTo>
                <a:lnTo>
                  <a:pt x="333" y="318"/>
                </a:lnTo>
                <a:cubicBezTo>
                  <a:pt x="333" y="327"/>
                  <a:pt x="326" y="333"/>
                  <a:pt x="317" y="333"/>
                </a:cubicBezTo>
                <a:lnTo>
                  <a:pt x="303" y="333"/>
                </a:lnTo>
                <a:cubicBezTo>
                  <a:pt x="268" y="333"/>
                  <a:pt x="237" y="308"/>
                  <a:pt x="234" y="273"/>
                </a:cubicBezTo>
                <a:cubicBezTo>
                  <a:pt x="230" y="233"/>
                  <a:pt x="261" y="200"/>
                  <a:pt x="300" y="200"/>
                </a:cubicBezTo>
                <a:lnTo>
                  <a:pt x="317" y="200"/>
                </a:lnTo>
                <a:cubicBezTo>
                  <a:pt x="326" y="200"/>
                  <a:pt x="333" y="208"/>
                  <a:pt x="333" y="2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Freeform 174">
            <a:extLst>
              <a:ext uri="{FF2B5EF4-FFF2-40B4-BE49-F238E27FC236}">
                <a16:creationId xmlns:a16="http://schemas.microsoft.com/office/drawing/2014/main" id="{82C9910C-811A-4B17-B88D-310CC482300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19313" y="3116263"/>
            <a:ext cx="250825" cy="252413"/>
          </a:xfrm>
          <a:custGeom>
            <a:avLst/>
            <a:gdLst>
              <a:gd name="T0" fmla="*/ 238 w 334"/>
              <a:gd name="T1" fmla="*/ 5 h 333"/>
              <a:gd name="T2" fmla="*/ 34 w 334"/>
              <a:gd name="T3" fmla="*/ 0 h 333"/>
              <a:gd name="T4" fmla="*/ 0 w 334"/>
              <a:gd name="T5" fmla="*/ 150 h 333"/>
              <a:gd name="T6" fmla="*/ 17 w 334"/>
              <a:gd name="T7" fmla="*/ 167 h 333"/>
              <a:gd name="T8" fmla="*/ 34 w 334"/>
              <a:gd name="T9" fmla="*/ 50 h 333"/>
              <a:gd name="T10" fmla="*/ 200 w 334"/>
              <a:gd name="T11" fmla="*/ 33 h 333"/>
              <a:gd name="T12" fmla="*/ 234 w 334"/>
              <a:gd name="T13" fmla="*/ 133 h 333"/>
              <a:gd name="T14" fmla="*/ 300 w 334"/>
              <a:gd name="T15" fmla="*/ 150 h 333"/>
              <a:gd name="T16" fmla="*/ 317 w 334"/>
              <a:gd name="T17" fmla="*/ 167 h 333"/>
              <a:gd name="T18" fmla="*/ 334 w 334"/>
              <a:gd name="T19" fmla="*/ 112 h 333"/>
              <a:gd name="T20" fmla="*/ 184 w 334"/>
              <a:gd name="T21" fmla="*/ 250 h 333"/>
              <a:gd name="T22" fmla="*/ 150 w 334"/>
              <a:gd name="T23" fmla="*/ 233 h 333"/>
              <a:gd name="T24" fmla="*/ 167 w 334"/>
              <a:gd name="T25" fmla="*/ 267 h 333"/>
              <a:gd name="T26" fmla="*/ 196 w 334"/>
              <a:gd name="T27" fmla="*/ 291 h 333"/>
              <a:gd name="T28" fmla="*/ 193 w 334"/>
              <a:gd name="T29" fmla="*/ 333 h 333"/>
              <a:gd name="T30" fmla="*/ 167 w 334"/>
              <a:gd name="T31" fmla="*/ 300 h 333"/>
              <a:gd name="T32" fmla="*/ 150 w 334"/>
              <a:gd name="T33" fmla="*/ 317 h 333"/>
              <a:gd name="T34" fmla="*/ 134 w 334"/>
              <a:gd name="T35" fmla="*/ 333 h 333"/>
              <a:gd name="T36" fmla="*/ 117 w 334"/>
              <a:gd name="T37" fmla="*/ 217 h 333"/>
              <a:gd name="T38" fmla="*/ 164 w 334"/>
              <a:gd name="T39" fmla="*/ 200 h 333"/>
              <a:gd name="T40" fmla="*/ 196 w 334"/>
              <a:gd name="T41" fmla="*/ 291 h 333"/>
              <a:gd name="T42" fmla="*/ 84 w 334"/>
              <a:gd name="T43" fmla="*/ 233 h 333"/>
              <a:gd name="T44" fmla="*/ 84 w 334"/>
              <a:gd name="T45" fmla="*/ 200 h 333"/>
              <a:gd name="T46" fmla="*/ 0 w 334"/>
              <a:gd name="T47" fmla="*/ 233 h 333"/>
              <a:gd name="T48" fmla="*/ 34 w 334"/>
              <a:gd name="T49" fmla="*/ 283 h 333"/>
              <a:gd name="T50" fmla="*/ 67 w 334"/>
              <a:gd name="T51" fmla="*/ 292 h 333"/>
              <a:gd name="T52" fmla="*/ 17 w 334"/>
              <a:gd name="T53" fmla="*/ 300 h 333"/>
              <a:gd name="T54" fmla="*/ 17 w 334"/>
              <a:gd name="T55" fmla="*/ 333 h 333"/>
              <a:gd name="T56" fmla="*/ 67 w 334"/>
              <a:gd name="T57" fmla="*/ 333 h 333"/>
              <a:gd name="T58" fmla="*/ 100 w 334"/>
              <a:gd name="T59" fmla="*/ 283 h 333"/>
              <a:gd name="T60" fmla="*/ 67 w 334"/>
              <a:gd name="T61" fmla="*/ 250 h 333"/>
              <a:gd name="T62" fmla="*/ 34 w 334"/>
              <a:gd name="T63" fmla="*/ 242 h 333"/>
              <a:gd name="T64" fmla="*/ 267 w 334"/>
              <a:gd name="T65" fmla="*/ 272 h 333"/>
              <a:gd name="T66" fmla="*/ 317 w 334"/>
              <a:gd name="T67" fmla="*/ 300 h 333"/>
              <a:gd name="T68" fmla="*/ 317 w 334"/>
              <a:gd name="T69" fmla="*/ 333 h 333"/>
              <a:gd name="T70" fmla="*/ 234 w 334"/>
              <a:gd name="T71" fmla="*/ 273 h 333"/>
              <a:gd name="T72" fmla="*/ 317 w 334"/>
              <a:gd name="T73" fmla="*/ 200 h 333"/>
              <a:gd name="T74" fmla="*/ 317 w 334"/>
              <a:gd name="T75" fmla="*/ 233 h 333"/>
              <a:gd name="T76" fmla="*/ 267 w 334"/>
              <a:gd name="T77" fmla="*/ 272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4" h="333">
                <a:moveTo>
                  <a:pt x="329" y="101"/>
                </a:moveTo>
                <a:lnTo>
                  <a:pt x="238" y="5"/>
                </a:lnTo>
                <a:cubicBezTo>
                  <a:pt x="235" y="2"/>
                  <a:pt x="231" y="0"/>
                  <a:pt x="226" y="0"/>
                </a:cubicBez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150"/>
                </a:lnTo>
                <a:cubicBezTo>
                  <a:pt x="0" y="159"/>
                  <a:pt x="8" y="167"/>
                  <a:pt x="17" y="167"/>
                </a:cubicBezTo>
                <a:lnTo>
                  <a:pt x="17" y="167"/>
                </a:lnTo>
                <a:cubicBezTo>
                  <a:pt x="27" y="167"/>
                  <a:pt x="34" y="159"/>
                  <a:pt x="34" y="150"/>
                </a:cubicBezTo>
                <a:lnTo>
                  <a:pt x="34" y="50"/>
                </a:lnTo>
                <a:cubicBezTo>
                  <a:pt x="34" y="41"/>
                  <a:pt x="41" y="33"/>
                  <a:pt x="50" y="33"/>
                </a:cubicBezTo>
                <a:lnTo>
                  <a:pt x="200" y="33"/>
                </a:lnTo>
                <a:lnTo>
                  <a:pt x="200" y="100"/>
                </a:lnTo>
                <a:cubicBezTo>
                  <a:pt x="200" y="118"/>
                  <a:pt x="215" y="133"/>
                  <a:pt x="234" y="133"/>
                </a:cubicBezTo>
                <a:lnTo>
                  <a:pt x="300" y="133"/>
                </a:lnTo>
                <a:lnTo>
                  <a:pt x="300" y="150"/>
                </a:lnTo>
                <a:cubicBezTo>
                  <a:pt x="300" y="159"/>
                  <a:pt x="308" y="167"/>
                  <a:pt x="317" y="167"/>
                </a:cubicBezTo>
                <a:lnTo>
                  <a:pt x="317" y="167"/>
                </a:lnTo>
                <a:cubicBezTo>
                  <a:pt x="327" y="167"/>
                  <a:pt x="334" y="159"/>
                  <a:pt x="334" y="150"/>
                </a:cubicBezTo>
                <a:lnTo>
                  <a:pt x="334" y="112"/>
                </a:lnTo>
                <a:cubicBezTo>
                  <a:pt x="334" y="108"/>
                  <a:pt x="332" y="104"/>
                  <a:pt x="329" y="101"/>
                </a:cubicBezTo>
                <a:close/>
                <a:moveTo>
                  <a:pt x="184" y="250"/>
                </a:moveTo>
                <a:cubicBezTo>
                  <a:pt x="184" y="241"/>
                  <a:pt x="176" y="233"/>
                  <a:pt x="167" y="233"/>
                </a:cubicBezTo>
                <a:lnTo>
                  <a:pt x="150" y="233"/>
                </a:lnTo>
                <a:lnTo>
                  <a:pt x="150" y="267"/>
                </a:lnTo>
                <a:lnTo>
                  <a:pt x="167" y="267"/>
                </a:lnTo>
                <a:cubicBezTo>
                  <a:pt x="176" y="267"/>
                  <a:pt x="184" y="259"/>
                  <a:pt x="184" y="250"/>
                </a:cubicBezTo>
                <a:close/>
                <a:moveTo>
                  <a:pt x="196" y="291"/>
                </a:moveTo>
                <a:lnTo>
                  <a:pt x="206" y="312"/>
                </a:lnTo>
                <a:cubicBezTo>
                  <a:pt x="211" y="322"/>
                  <a:pt x="204" y="333"/>
                  <a:pt x="193" y="333"/>
                </a:cubicBezTo>
                <a:cubicBezTo>
                  <a:pt x="187" y="333"/>
                  <a:pt x="182" y="330"/>
                  <a:pt x="179" y="325"/>
                </a:cubicBezTo>
                <a:lnTo>
                  <a:pt x="167" y="300"/>
                </a:lnTo>
                <a:lnTo>
                  <a:pt x="150" y="300"/>
                </a:lnTo>
                <a:lnTo>
                  <a:pt x="150" y="317"/>
                </a:lnTo>
                <a:cubicBezTo>
                  <a:pt x="150" y="326"/>
                  <a:pt x="143" y="333"/>
                  <a:pt x="134" y="333"/>
                </a:cubicBezTo>
                <a:lnTo>
                  <a:pt x="134" y="333"/>
                </a:lnTo>
                <a:cubicBezTo>
                  <a:pt x="125" y="333"/>
                  <a:pt x="117" y="326"/>
                  <a:pt x="117" y="317"/>
                </a:cubicBezTo>
                <a:lnTo>
                  <a:pt x="117" y="217"/>
                </a:lnTo>
                <a:cubicBezTo>
                  <a:pt x="117" y="207"/>
                  <a:pt x="124" y="200"/>
                  <a:pt x="134" y="200"/>
                </a:cubicBezTo>
                <a:lnTo>
                  <a:pt x="164" y="200"/>
                </a:lnTo>
                <a:cubicBezTo>
                  <a:pt x="190" y="200"/>
                  <a:pt x="214" y="219"/>
                  <a:pt x="217" y="245"/>
                </a:cubicBezTo>
                <a:cubicBezTo>
                  <a:pt x="219" y="264"/>
                  <a:pt x="210" y="281"/>
                  <a:pt x="196" y="291"/>
                </a:cubicBezTo>
                <a:close/>
                <a:moveTo>
                  <a:pt x="42" y="233"/>
                </a:moveTo>
                <a:lnTo>
                  <a:pt x="84" y="233"/>
                </a:lnTo>
                <a:cubicBezTo>
                  <a:pt x="93" y="233"/>
                  <a:pt x="100" y="226"/>
                  <a:pt x="100" y="217"/>
                </a:cubicBezTo>
                <a:cubicBezTo>
                  <a:pt x="100" y="207"/>
                  <a:pt x="93" y="200"/>
                  <a:pt x="84" y="200"/>
                </a:cubicBezTo>
                <a:lnTo>
                  <a:pt x="34" y="200"/>
                </a:lnTo>
                <a:cubicBezTo>
                  <a:pt x="15" y="200"/>
                  <a:pt x="0" y="215"/>
                  <a:pt x="0" y="233"/>
                </a:cubicBezTo>
                <a:lnTo>
                  <a:pt x="0" y="250"/>
                </a:lnTo>
                <a:cubicBezTo>
                  <a:pt x="0" y="268"/>
                  <a:pt x="15" y="283"/>
                  <a:pt x="34" y="283"/>
                </a:cubicBezTo>
                <a:lnTo>
                  <a:pt x="59" y="283"/>
                </a:lnTo>
                <a:cubicBezTo>
                  <a:pt x="63" y="283"/>
                  <a:pt x="67" y="287"/>
                  <a:pt x="67" y="292"/>
                </a:cubicBezTo>
                <a:cubicBezTo>
                  <a:pt x="67" y="296"/>
                  <a:pt x="63" y="300"/>
                  <a:pt x="59" y="300"/>
                </a:cubicBezTo>
                <a:lnTo>
                  <a:pt x="17" y="300"/>
                </a:lnTo>
                <a:cubicBezTo>
                  <a:pt x="8" y="300"/>
                  <a:pt x="0" y="307"/>
                  <a:pt x="0" y="317"/>
                </a:cubicBezTo>
                <a:cubicBezTo>
                  <a:pt x="0" y="326"/>
                  <a:pt x="8" y="333"/>
                  <a:pt x="17" y="333"/>
                </a:cubicBezTo>
                <a:lnTo>
                  <a:pt x="67" y="333"/>
                </a:lnTo>
                <a:lnTo>
                  <a:pt x="67" y="333"/>
                </a:lnTo>
                <a:cubicBezTo>
                  <a:pt x="85" y="333"/>
                  <a:pt x="100" y="319"/>
                  <a:pt x="100" y="300"/>
                </a:cubicBezTo>
                <a:lnTo>
                  <a:pt x="100" y="283"/>
                </a:lnTo>
                <a:cubicBezTo>
                  <a:pt x="100" y="265"/>
                  <a:pt x="85" y="250"/>
                  <a:pt x="67" y="250"/>
                </a:cubicBezTo>
                <a:lnTo>
                  <a:pt x="67" y="250"/>
                </a:lnTo>
                <a:lnTo>
                  <a:pt x="42" y="250"/>
                </a:lnTo>
                <a:cubicBezTo>
                  <a:pt x="37" y="250"/>
                  <a:pt x="34" y="246"/>
                  <a:pt x="34" y="242"/>
                </a:cubicBezTo>
                <a:cubicBezTo>
                  <a:pt x="34" y="237"/>
                  <a:pt x="37" y="233"/>
                  <a:pt x="42" y="233"/>
                </a:cubicBezTo>
                <a:close/>
                <a:moveTo>
                  <a:pt x="267" y="272"/>
                </a:moveTo>
                <a:cubicBezTo>
                  <a:pt x="270" y="289"/>
                  <a:pt x="285" y="300"/>
                  <a:pt x="302" y="300"/>
                </a:cubicBezTo>
                <a:lnTo>
                  <a:pt x="317" y="300"/>
                </a:lnTo>
                <a:cubicBezTo>
                  <a:pt x="326" y="300"/>
                  <a:pt x="334" y="307"/>
                  <a:pt x="334" y="317"/>
                </a:cubicBezTo>
                <a:cubicBezTo>
                  <a:pt x="334" y="326"/>
                  <a:pt x="326" y="333"/>
                  <a:pt x="317" y="333"/>
                </a:cubicBezTo>
                <a:lnTo>
                  <a:pt x="303" y="333"/>
                </a:lnTo>
                <a:cubicBezTo>
                  <a:pt x="268" y="333"/>
                  <a:pt x="237" y="308"/>
                  <a:pt x="234" y="273"/>
                </a:cubicBezTo>
                <a:cubicBezTo>
                  <a:pt x="230" y="233"/>
                  <a:pt x="261" y="200"/>
                  <a:pt x="300" y="200"/>
                </a:cubicBezTo>
                <a:lnTo>
                  <a:pt x="317" y="200"/>
                </a:lnTo>
                <a:cubicBezTo>
                  <a:pt x="326" y="200"/>
                  <a:pt x="334" y="207"/>
                  <a:pt x="334" y="217"/>
                </a:cubicBezTo>
                <a:cubicBezTo>
                  <a:pt x="334" y="226"/>
                  <a:pt x="326" y="233"/>
                  <a:pt x="317" y="233"/>
                </a:cubicBezTo>
                <a:lnTo>
                  <a:pt x="300" y="233"/>
                </a:lnTo>
                <a:cubicBezTo>
                  <a:pt x="280" y="233"/>
                  <a:pt x="264" y="251"/>
                  <a:pt x="267" y="2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Freeform 175">
            <a:extLst>
              <a:ext uri="{FF2B5EF4-FFF2-40B4-BE49-F238E27FC236}">
                <a16:creationId xmlns:a16="http://schemas.microsoft.com/office/drawing/2014/main" id="{E3CCB49A-720E-4A86-8859-9ABE4BB1AFB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16076" y="3116263"/>
            <a:ext cx="252413" cy="252413"/>
          </a:xfrm>
          <a:custGeom>
            <a:avLst/>
            <a:gdLst>
              <a:gd name="T0" fmla="*/ 237 w 334"/>
              <a:gd name="T1" fmla="*/ 5 h 333"/>
              <a:gd name="T2" fmla="*/ 33 w 334"/>
              <a:gd name="T3" fmla="*/ 0 h 333"/>
              <a:gd name="T4" fmla="*/ 0 w 334"/>
              <a:gd name="T5" fmla="*/ 150 h 333"/>
              <a:gd name="T6" fmla="*/ 33 w 334"/>
              <a:gd name="T7" fmla="*/ 150 h 333"/>
              <a:gd name="T8" fmla="*/ 50 w 334"/>
              <a:gd name="T9" fmla="*/ 33 h 333"/>
              <a:gd name="T10" fmla="*/ 200 w 334"/>
              <a:gd name="T11" fmla="*/ 100 h 333"/>
              <a:gd name="T12" fmla="*/ 300 w 334"/>
              <a:gd name="T13" fmla="*/ 133 h 333"/>
              <a:gd name="T14" fmla="*/ 316 w 334"/>
              <a:gd name="T15" fmla="*/ 167 h 333"/>
              <a:gd name="T16" fmla="*/ 333 w 334"/>
              <a:gd name="T17" fmla="*/ 112 h 333"/>
              <a:gd name="T18" fmla="*/ 299 w 334"/>
              <a:gd name="T19" fmla="*/ 250 h 333"/>
              <a:gd name="T20" fmla="*/ 266 w 334"/>
              <a:gd name="T21" fmla="*/ 233 h 333"/>
              <a:gd name="T22" fmla="*/ 283 w 334"/>
              <a:gd name="T23" fmla="*/ 267 h 333"/>
              <a:gd name="T24" fmla="*/ 312 w 334"/>
              <a:gd name="T25" fmla="*/ 291 h 333"/>
              <a:gd name="T26" fmla="*/ 309 w 334"/>
              <a:gd name="T27" fmla="*/ 333 h 333"/>
              <a:gd name="T28" fmla="*/ 283 w 334"/>
              <a:gd name="T29" fmla="*/ 300 h 333"/>
              <a:gd name="T30" fmla="*/ 266 w 334"/>
              <a:gd name="T31" fmla="*/ 317 h 333"/>
              <a:gd name="T32" fmla="*/ 233 w 334"/>
              <a:gd name="T33" fmla="*/ 317 h 333"/>
              <a:gd name="T34" fmla="*/ 250 w 334"/>
              <a:gd name="T35" fmla="*/ 200 h 333"/>
              <a:gd name="T36" fmla="*/ 333 w 334"/>
              <a:gd name="T37" fmla="*/ 245 h 333"/>
              <a:gd name="T38" fmla="*/ 183 w 334"/>
              <a:gd name="T39" fmla="*/ 242 h 333"/>
              <a:gd name="T40" fmla="*/ 158 w 334"/>
              <a:gd name="T41" fmla="*/ 233 h 333"/>
              <a:gd name="T42" fmla="*/ 150 w 334"/>
              <a:gd name="T43" fmla="*/ 267 h 333"/>
              <a:gd name="T44" fmla="*/ 183 w 334"/>
              <a:gd name="T45" fmla="*/ 242 h 333"/>
              <a:gd name="T46" fmla="*/ 216 w 334"/>
              <a:gd name="T47" fmla="*/ 317 h 333"/>
              <a:gd name="T48" fmla="*/ 183 w 334"/>
              <a:gd name="T49" fmla="*/ 317 h 333"/>
              <a:gd name="T50" fmla="*/ 150 w 334"/>
              <a:gd name="T51" fmla="*/ 300 h 333"/>
              <a:gd name="T52" fmla="*/ 133 w 334"/>
              <a:gd name="T53" fmla="*/ 333 h 333"/>
              <a:gd name="T54" fmla="*/ 116 w 334"/>
              <a:gd name="T55" fmla="*/ 217 h 333"/>
              <a:gd name="T56" fmla="*/ 150 w 334"/>
              <a:gd name="T57" fmla="*/ 200 h 333"/>
              <a:gd name="T58" fmla="*/ 200 w 334"/>
              <a:gd name="T59" fmla="*/ 200 h 333"/>
              <a:gd name="T60" fmla="*/ 100 w 334"/>
              <a:gd name="T61" fmla="*/ 217 h 333"/>
              <a:gd name="T62" fmla="*/ 66 w 334"/>
              <a:gd name="T63" fmla="*/ 333 h 333"/>
              <a:gd name="T64" fmla="*/ 0 w 334"/>
              <a:gd name="T65" fmla="*/ 317 h 333"/>
              <a:gd name="T66" fmla="*/ 50 w 334"/>
              <a:gd name="T67" fmla="*/ 300 h 333"/>
              <a:gd name="T68" fmla="*/ 66 w 334"/>
              <a:gd name="T69" fmla="*/ 217 h 333"/>
              <a:gd name="T70" fmla="*/ 100 w 334"/>
              <a:gd name="T71" fmla="*/ 21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4" h="333">
                <a:moveTo>
                  <a:pt x="328" y="101"/>
                </a:moveTo>
                <a:lnTo>
                  <a:pt x="237" y="5"/>
                </a:lnTo>
                <a:cubicBezTo>
                  <a:pt x="234" y="2"/>
                  <a:pt x="230" y="0"/>
                  <a:pt x="225" y="0"/>
                </a:cubicBezTo>
                <a:lnTo>
                  <a:pt x="33" y="0"/>
                </a:lnTo>
                <a:cubicBezTo>
                  <a:pt x="14" y="0"/>
                  <a:pt x="0" y="15"/>
                  <a:pt x="0" y="33"/>
                </a:cubicBezTo>
                <a:lnTo>
                  <a:pt x="0" y="150"/>
                </a:lnTo>
                <a:cubicBezTo>
                  <a:pt x="0" y="159"/>
                  <a:pt x="7" y="167"/>
                  <a:pt x="16" y="167"/>
                </a:cubicBezTo>
                <a:cubicBezTo>
                  <a:pt x="25" y="167"/>
                  <a:pt x="33" y="159"/>
                  <a:pt x="33" y="150"/>
                </a:cubicBezTo>
                <a:lnTo>
                  <a:pt x="33" y="50"/>
                </a:lnTo>
                <a:cubicBezTo>
                  <a:pt x="33" y="41"/>
                  <a:pt x="40" y="33"/>
                  <a:pt x="50" y="33"/>
                </a:cubicBezTo>
                <a:lnTo>
                  <a:pt x="200" y="33"/>
                </a:lnTo>
                <a:lnTo>
                  <a:pt x="200" y="100"/>
                </a:lnTo>
                <a:cubicBezTo>
                  <a:pt x="200" y="118"/>
                  <a:pt x="214" y="133"/>
                  <a:pt x="233" y="133"/>
                </a:cubicBezTo>
                <a:lnTo>
                  <a:pt x="300" y="133"/>
                </a:lnTo>
                <a:lnTo>
                  <a:pt x="300" y="150"/>
                </a:lnTo>
                <a:cubicBezTo>
                  <a:pt x="300" y="159"/>
                  <a:pt x="307" y="167"/>
                  <a:pt x="316" y="167"/>
                </a:cubicBezTo>
                <a:cubicBezTo>
                  <a:pt x="325" y="167"/>
                  <a:pt x="333" y="159"/>
                  <a:pt x="333" y="150"/>
                </a:cubicBezTo>
                <a:lnTo>
                  <a:pt x="333" y="112"/>
                </a:lnTo>
                <a:cubicBezTo>
                  <a:pt x="333" y="108"/>
                  <a:pt x="331" y="104"/>
                  <a:pt x="328" y="101"/>
                </a:cubicBezTo>
                <a:close/>
                <a:moveTo>
                  <a:pt x="299" y="250"/>
                </a:moveTo>
                <a:cubicBezTo>
                  <a:pt x="299" y="241"/>
                  <a:pt x="292" y="233"/>
                  <a:pt x="283" y="233"/>
                </a:cubicBezTo>
                <a:lnTo>
                  <a:pt x="266" y="233"/>
                </a:lnTo>
                <a:lnTo>
                  <a:pt x="266" y="267"/>
                </a:lnTo>
                <a:lnTo>
                  <a:pt x="283" y="267"/>
                </a:lnTo>
                <a:cubicBezTo>
                  <a:pt x="292" y="267"/>
                  <a:pt x="299" y="259"/>
                  <a:pt x="299" y="250"/>
                </a:cubicBezTo>
                <a:close/>
                <a:moveTo>
                  <a:pt x="312" y="291"/>
                </a:moveTo>
                <a:lnTo>
                  <a:pt x="322" y="312"/>
                </a:lnTo>
                <a:cubicBezTo>
                  <a:pt x="327" y="322"/>
                  <a:pt x="320" y="333"/>
                  <a:pt x="309" y="333"/>
                </a:cubicBezTo>
                <a:cubicBezTo>
                  <a:pt x="303" y="333"/>
                  <a:pt x="298" y="330"/>
                  <a:pt x="295" y="325"/>
                </a:cubicBezTo>
                <a:lnTo>
                  <a:pt x="283" y="300"/>
                </a:lnTo>
                <a:lnTo>
                  <a:pt x="266" y="300"/>
                </a:lnTo>
                <a:lnTo>
                  <a:pt x="266" y="317"/>
                </a:lnTo>
                <a:cubicBezTo>
                  <a:pt x="266" y="326"/>
                  <a:pt x="259" y="333"/>
                  <a:pt x="250" y="333"/>
                </a:cubicBezTo>
                <a:cubicBezTo>
                  <a:pt x="240" y="333"/>
                  <a:pt x="233" y="326"/>
                  <a:pt x="233" y="317"/>
                </a:cubicBezTo>
                <a:lnTo>
                  <a:pt x="233" y="217"/>
                </a:lnTo>
                <a:cubicBezTo>
                  <a:pt x="233" y="207"/>
                  <a:pt x="240" y="200"/>
                  <a:pt x="250" y="200"/>
                </a:cubicBezTo>
                <a:lnTo>
                  <a:pt x="280" y="200"/>
                </a:lnTo>
                <a:cubicBezTo>
                  <a:pt x="306" y="200"/>
                  <a:pt x="330" y="219"/>
                  <a:pt x="333" y="245"/>
                </a:cubicBezTo>
                <a:cubicBezTo>
                  <a:pt x="334" y="264"/>
                  <a:pt x="326" y="281"/>
                  <a:pt x="312" y="291"/>
                </a:cubicBezTo>
                <a:close/>
                <a:moveTo>
                  <a:pt x="183" y="242"/>
                </a:moveTo>
                <a:cubicBezTo>
                  <a:pt x="183" y="237"/>
                  <a:pt x="179" y="233"/>
                  <a:pt x="175" y="233"/>
                </a:cubicBezTo>
                <a:lnTo>
                  <a:pt x="158" y="233"/>
                </a:lnTo>
                <a:cubicBezTo>
                  <a:pt x="153" y="233"/>
                  <a:pt x="150" y="237"/>
                  <a:pt x="150" y="242"/>
                </a:cubicBezTo>
                <a:lnTo>
                  <a:pt x="150" y="267"/>
                </a:lnTo>
                <a:lnTo>
                  <a:pt x="183" y="267"/>
                </a:lnTo>
                <a:lnTo>
                  <a:pt x="183" y="242"/>
                </a:lnTo>
                <a:close/>
                <a:moveTo>
                  <a:pt x="216" y="217"/>
                </a:moveTo>
                <a:lnTo>
                  <a:pt x="216" y="317"/>
                </a:lnTo>
                <a:cubicBezTo>
                  <a:pt x="216" y="326"/>
                  <a:pt x="209" y="333"/>
                  <a:pt x="200" y="333"/>
                </a:cubicBezTo>
                <a:cubicBezTo>
                  <a:pt x="190" y="333"/>
                  <a:pt x="183" y="326"/>
                  <a:pt x="183" y="317"/>
                </a:cubicBezTo>
                <a:lnTo>
                  <a:pt x="183" y="300"/>
                </a:lnTo>
                <a:lnTo>
                  <a:pt x="150" y="300"/>
                </a:lnTo>
                <a:lnTo>
                  <a:pt x="150" y="317"/>
                </a:lnTo>
                <a:cubicBezTo>
                  <a:pt x="150" y="326"/>
                  <a:pt x="142" y="333"/>
                  <a:pt x="133" y="333"/>
                </a:cubicBezTo>
                <a:cubicBezTo>
                  <a:pt x="124" y="333"/>
                  <a:pt x="116" y="326"/>
                  <a:pt x="116" y="317"/>
                </a:cubicBezTo>
                <a:lnTo>
                  <a:pt x="116" y="217"/>
                </a:lnTo>
                <a:cubicBezTo>
                  <a:pt x="116" y="207"/>
                  <a:pt x="124" y="200"/>
                  <a:pt x="133" y="200"/>
                </a:cubicBezTo>
                <a:lnTo>
                  <a:pt x="150" y="200"/>
                </a:lnTo>
                <a:lnTo>
                  <a:pt x="183" y="200"/>
                </a:lnTo>
                <a:lnTo>
                  <a:pt x="200" y="200"/>
                </a:lnTo>
                <a:cubicBezTo>
                  <a:pt x="209" y="200"/>
                  <a:pt x="216" y="207"/>
                  <a:pt x="216" y="217"/>
                </a:cubicBezTo>
                <a:close/>
                <a:moveTo>
                  <a:pt x="100" y="217"/>
                </a:moveTo>
                <a:lnTo>
                  <a:pt x="100" y="300"/>
                </a:lnTo>
                <a:cubicBezTo>
                  <a:pt x="100" y="318"/>
                  <a:pt x="85" y="333"/>
                  <a:pt x="66" y="333"/>
                </a:cubicBezTo>
                <a:lnTo>
                  <a:pt x="16" y="333"/>
                </a:lnTo>
                <a:cubicBezTo>
                  <a:pt x="7" y="333"/>
                  <a:pt x="0" y="326"/>
                  <a:pt x="0" y="317"/>
                </a:cubicBezTo>
                <a:cubicBezTo>
                  <a:pt x="0" y="307"/>
                  <a:pt x="7" y="300"/>
                  <a:pt x="16" y="300"/>
                </a:cubicBezTo>
                <a:lnTo>
                  <a:pt x="50" y="300"/>
                </a:lnTo>
                <a:cubicBezTo>
                  <a:pt x="59" y="300"/>
                  <a:pt x="66" y="293"/>
                  <a:pt x="66" y="283"/>
                </a:cubicBezTo>
                <a:lnTo>
                  <a:pt x="66" y="217"/>
                </a:lnTo>
                <a:cubicBezTo>
                  <a:pt x="66" y="207"/>
                  <a:pt x="74" y="200"/>
                  <a:pt x="83" y="200"/>
                </a:cubicBezTo>
                <a:cubicBezTo>
                  <a:pt x="92" y="200"/>
                  <a:pt x="100" y="207"/>
                  <a:pt x="100" y="2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Freeform 176">
            <a:extLst>
              <a:ext uri="{FF2B5EF4-FFF2-40B4-BE49-F238E27FC236}">
                <a16:creationId xmlns:a16="http://schemas.microsoft.com/office/drawing/2014/main" id="{5AD29B93-AA7A-41E4-96C7-989C7169DCA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12838" y="3116263"/>
            <a:ext cx="252413" cy="254000"/>
          </a:xfrm>
          <a:custGeom>
            <a:avLst/>
            <a:gdLst>
              <a:gd name="T0" fmla="*/ 238 w 335"/>
              <a:gd name="T1" fmla="*/ 6 h 335"/>
              <a:gd name="T2" fmla="*/ 33 w 335"/>
              <a:gd name="T3" fmla="*/ 0 h 335"/>
              <a:gd name="T4" fmla="*/ 0 w 335"/>
              <a:gd name="T5" fmla="*/ 152 h 335"/>
              <a:gd name="T6" fmla="*/ 33 w 335"/>
              <a:gd name="T7" fmla="*/ 152 h 335"/>
              <a:gd name="T8" fmla="*/ 50 w 335"/>
              <a:gd name="T9" fmla="*/ 33 h 335"/>
              <a:gd name="T10" fmla="*/ 200 w 335"/>
              <a:gd name="T11" fmla="*/ 102 h 335"/>
              <a:gd name="T12" fmla="*/ 300 w 335"/>
              <a:gd name="T13" fmla="*/ 133 h 335"/>
              <a:gd name="T14" fmla="*/ 317 w 335"/>
              <a:gd name="T15" fmla="*/ 168 h 335"/>
              <a:gd name="T16" fmla="*/ 333 w 335"/>
              <a:gd name="T17" fmla="*/ 114 h 335"/>
              <a:gd name="T18" fmla="*/ 300 w 335"/>
              <a:gd name="T19" fmla="*/ 252 h 335"/>
              <a:gd name="T20" fmla="*/ 267 w 335"/>
              <a:gd name="T21" fmla="*/ 235 h 335"/>
              <a:gd name="T22" fmla="*/ 283 w 335"/>
              <a:gd name="T23" fmla="*/ 268 h 335"/>
              <a:gd name="T24" fmla="*/ 333 w 335"/>
              <a:gd name="T25" fmla="*/ 247 h 335"/>
              <a:gd name="T26" fmla="*/ 267 w 335"/>
              <a:gd name="T27" fmla="*/ 300 h 335"/>
              <a:gd name="T28" fmla="*/ 250 w 335"/>
              <a:gd name="T29" fmla="*/ 335 h 335"/>
              <a:gd name="T30" fmla="*/ 233 w 335"/>
              <a:gd name="T31" fmla="*/ 218 h 335"/>
              <a:gd name="T32" fmla="*/ 280 w 335"/>
              <a:gd name="T33" fmla="*/ 200 h 335"/>
              <a:gd name="T34" fmla="*/ 83 w 335"/>
              <a:gd name="T35" fmla="*/ 202 h 335"/>
              <a:gd name="T36" fmla="*/ 67 w 335"/>
              <a:gd name="T37" fmla="*/ 285 h 335"/>
              <a:gd name="T38" fmla="*/ 17 w 335"/>
              <a:gd name="T39" fmla="*/ 300 h 335"/>
              <a:gd name="T40" fmla="*/ 17 w 335"/>
              <a:gd name="T41" fmla="*/ 333 h 335"/>
              <a:gd name="T42" fmla="*/ 100 w 335"/>
              <a:gd name="T43" fmla="*/ 302 h 335"/>
              <a:gd name="T44" fmla="*/ 83 w 335"/>
              <a:gd name="T45" fmla="*/ 202 h 335"/>
              <a:gd name="T46" fmla="*/ 0 w 335"/>
              <a:gd name="T47" fmla="*/ 317 h 335"/>
              <a:gd name="T48" fmla="*/ 0 w 335"/>
              <a:gd name="T49" fmla="*/ 318 h 335"/>
              <a:gd name="T50" fmla="*/ 150 w 335"/>
              <a:gd name="T51" fmla="*/ 200 h 335"/>
              <a:gd name="T52" fmla="*/ 117 w 335"/>
              <a:gd name="T53" fmla="*/ 252 h 335"/>
              <a:gd name="T54" fmla="*/ 175 w 335"/>
              <a:gd name="T55" fmla="*/ 283 h 335"/>
              <a:gd name="T56" fmla="*/ 175 w 335"/>
              <a:gd name="T57" fmla="*/ 300 h 335"/>
              <a:gd name="T58" fmla="*/ 117 w 335"/>
              <a:gd name="T59" fmla="*/ 317 h 335"/>
              <a:gd name="T60" fmla="*/ 183 w 335"/>
              <a:gd name="T61" fmla="*/ 333 h 335"/>
              <a:gd name="T62" fmla="*/ 217 w 335"/>
              <a:gd name="T63" fmla="*/ 302 h 335"/>
              <a:gd name="T64" fmla="*/ 184 w 335"/>
              <a:gd name="T65" fmla="*/ 250 h 335"/>
              <a:gd name="T66" fmla="*/ 158 w 335"/>
              <a:gd name="T67" fmla="*/ 250 h 335"/>
              <a:gd name="T68" fmla="*/ 158 w 335"/>
              <a:gd name="T69" fmla="*/ 233 h 335"/>
              <a:gd name="T70" fmla="*/ 217 w 335"/>
              <a:gd name="T71" fmla="*/ 218 h 335"/>
              <a:gd name="T72" fmla="*/ 200 w 335"/>
              <a:gd name="T73" fmla="*/ 200 h 335"/>
              <a:gd name="T74" fmla="*/ 117 w 335"/>
              <a:gd name="T75" fmla="*/ 317 h 335"/>
              <a:gd name="T76" fmla="*/ 117 w 335"/>
              <a:gd name="T77" fmla="*/ 317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5" h="335">
                <a:moveTo>
                  <a:pt x="329" y="102"/>
                </a:moveTo>
                <a:lnTo>
                  <a:pt x="238" y="6"/>
                </a:lnTo>
                <a:cubicBezTo>
                  <a:pt x="235" y="3"/>
                  <a:pt x="230" y="0"/>
                  <a:pt x="226" y="0"/>
                </a:cubicBezTo>
                <a:lnTo>
                  <a:pt x="33" y="0"/>
                </a:lnTo>
                <a:cubicBezTo>
                  <a:pt x="15" y="0"/>
                  <a:pt x="0" y="17"/>
                  <a:pt x="0" y="35"/>
                </a:cubicBezTo>
                <a:lnTo>
                  <a:pt x="0" y="152"/>
                </a:lnTo>
                <a:cubicBezTo>
                  <a:pt x="0" y="161"/>
                  <a:pt x="7" y="168"/>
                  <a:pt x="17" y="168"/>
                </a:cubicBezTo>
                <a:cubicBezTo>
                  <a:pt x="26" y="168"/>
                  <a:pt x="33" y="161"/>
                  <a:pt x="33" y="152"/>
                </a:cubicBezTo>
                <a:lnTo>
                  <a:pt x="33" y="52"/>
                </a:lnTo>
                <a:cubicBezTo>
                  <a:pt x="33" y="43"/>
                  <a:pt x="41" y="33"/>
                  <a:pt x="50" y="33"/>
                </a:cubicBezTo>
                <a:lnTo>
                  <a:pt x="200" y="33"/>
                </a:lnTo>
                <a:lnTo>
                  <a:pt x="200" y="102"/>
                </a:lnTo>
                <a:cubicBezTo>
                  <a:pt x="200" y="120"/>
                  <a:pt x="215" y="133"/>
                  <a:pt x="233" y="133"/>
                </a:cubicBezTo>
                <a:lnTo>
                  <a:pt x="300" y="133"/>
                </a:lnTo>
                <a:lnTo>
                  <a:pt x="300" y="152"/>
                </a:lnTo>
                <a:cubicBezTo>
                  <a:pt x="300" y="161"/>
                  <a:pt x="307" y="168"/>
                  <a:pt x="317" y="168"/>
                </a:cubicBezTo>
                <a:cubicBezTo>
                  <a:pt x="326" y="168"/>
                  <a:pt x="333" y="161"/>
                  <a:pt x="333" y="152"/>
                </a:cubicBezTo>
                <a:lnTo>
                  <a:pt x="333" y="114"/>
                </a:lnTo>
                <a:cubicBezTo>
                  <a:pt x="333" y="110"/>
                  <a:pt x="332" y="106"/>
                  <a:pt x="329" y="102"/>
                </a:cubicBezTo>
                <a:close/>
                <a:moveTo>
                  <a:pt x="300" y="252"/>
                </a:moveTo>
                <a:cubicBezTo>
                  <a:pt x="300" y="243"/>
                  <a:pt x="292" y="235"/>
                  <a:pt x="283" y="235"/>
                </a:cubicBezTo>
                <a:lnTo>
                  <a:pt x="267" y="235"/>
                </a:lnTo>
                <a:lnTo>
                  <a:pt x="267" y="268"/>
                </a:lnTo>
                <a:lnTo>
                  <a:pt x="283" y="268"/>
                </a:lnTo>
                <a:cubicBezTo>
                  <a:pt x="292" y="268"/>
                  <a:pt x="300" y="261"/>
                  <a:pt x="300" y="252"/>
                </a:cubicBezTo>
                <a:close/>
                <a:moveTo>
                  <a:pt x="333" y="247"/>
                </a:moveTo>
                <a:cubicBezTo>
                  <a:pt x="335" y="276"/>
                  <a:pt x="312" y="300"/>
                  <a:pt x="283" y="300"/>
                </a:cubicBezTo>
                <a:lnTo>
                  <a:pt x="267" y="300"/>
                </a:lnTo>
                <a:lnTo>
                  <a:pt x="267" y="318"/>
                </a:lnTo>
                <a:cubicBezTo>
                  <a:pt x="267" y="328"/>
                  <a:pt x="259" y="335"/>
                  <a:pt x="250" y="335"/>
                </a:cubicBezTo>
                <a:cubicBezTo>
                  <a:pt x="241" y="335"/>
                  <a:pt x="233" y="328"/>
                  <a:pt x="233" y="318"/>
                </a:cubicBezTo>
                <a:lnTo>
                  <a:pt x="233" y="218"/>
                </a:lnTo>
                <a:cubicBezTo>
                  <a:pt x="233" y="209"/>
                  <a:pt x="241" y="200"/>
                  <a:pt x="250" y="200"/>
                </a:cubicBezTo>
                <a:lnTo>
                  <a:pt x="280" y="200"/>
                </a:lnTo>
                <a:cubicBezTo>
                  <a:pt x="307" y="200"/>
                  <a:pt x="332" y="220"/>
                  <a:pt x="333" y="247"/>
                </a:cubicBezTo>
                <a:close/>
                <a:moveTo>
                  <a:pt x="83" y="202"/>
                </a:moveTo>
                <a:cubicBezTo>
                  <a:pt x="74" y="202"/>
                  <a:pt x="67" y="209"/>
                  <a:pt x="67" y="218"/>
                </a:cubicBezTo>
                <a:lnTo>
                  <a:pt x="67" y="285"/>
                </a:lnTo>
                <a:cubicBezTo>
                  <a:pt x="67" y="294"/>
                  <a:pt x="59" y="300"/>
                  <a:pt x="50" y="300"/>
                </a:cubicBezTo>
                <a:lnTo>
                  <a:pt x="17" y="300"/>
                </a:lnTo>
                <a:cubicBezTo>
                  <a:pt x="7" y="300"/>
                  <a:pt x="0" y="308"/>
                  <a:pt x="0" y="317"/>
                </a:cubicBezTo>
                <a:cubicBezTo>
                  <a:pt x="0" y="326"/>
                  <a:pt x="7" y="333"/>
                  <a:pt x="17" y="333"/>
                </a:cubicBezTo>
                <a:lnTo>
                  <a:pt x="67" y="333"/>
                </a:lnTo>
                <a:cubicBezTo>
                  <a:pt x="85" y="333"/>
                  <a:pt x="100" y="320"/>
                  <a:pt x="100" y="302"/>
                </a:cubicBezTo>
                <a:lnTo>
                  <a:pt x="100" y="218"/>
                </a:lnTo>
                <a:cubicBezTo>
                  <a:pt x="100" y="209"/>
                  <a:pt x="92" y="202"/>
                  <a:pt x="83" y="202"/>
                </a:cubicBezTo>
                <a:close/>
                <a:moveTo>
                  <a:pt x="0" y="318"/>
                </a:moveTo>
                <a:cubicBezTo>
                  <a:pt x="0" y="317"/>
                  <a:pt x="0" y="317"/>
                  <a:pt x="0" y="317"/>
                </a:cubicBezTo>
                <a:cubicBezTo>
                  <a:pt x="0" y="317"/>
                  <a:pt x="0" y="317"/>
                  <a:pt x="0" y="317"/>
                </a:cubicBezTo>
                <a:lnTo>
                  <a:pt x="0" y="318"/>
                </a:lnTo>
                <a:close/>
                <a:moveTo>
                  <a:pt x="200" y="200"/>
                </a:moveTo>
                <a:lnTo>
                  <a:pt x="150" y="200"/>
                </a:lnTo>
                <a:cubicBezTo>
                  <a:pt x="131" y="200"/>
                  <a:pt x="117" y="217"/>
                  <a:pt x="117" y="235"/>
                </a:cubicBezTo>
                <a:lnTo>
                  <a:pt x="117" y="252"/>
                </a:lnTo>
                <a:cubicBezTo>
                  <a:pt x="117" y="270"/>
                  <a:pt x="131" y="283"/>
                  <a:pt x="150" y="283"/>
                </a:cubicBezTo>
                <a:lnTo>
                  <a:pt x="175" y="283"/>
                </a:lnTo>
                <a:cubicBezTo>
                  <a:pt x="179" y="283"/>
                  <a:pt x="183" y="287"/>
                  <a:pt x="183" y="292"/>
                </a:cubicBezTo>
                <a:cubicBezTo>
                  <a:pt x="183" y="296"/>
                  <a:pt x="179" y="300"/>
                  <a:pt x="175" y="300"/>
                </a:cubicBezTo>
                <a:lnTo>
                  <a:pt x="133" y="300"/>
                </a:lnTo>
                <a:cubicBezTo>
                  <a:pt x="124" y="300"/>
                  <a:pt x="117" y="308"/>
                  <a:pt x="117" y="317"/>
                </a:cubicBezTo>
                <a:cubicBezTo>
                  <a:pt x="117" y="326"/>
                  <a:pt x="124" y="333"/>
                  <a:pt x="133" y="333"/>
                </a:cubicBezTo>
                <a:lnTo>
                  <a:pt x="183" y="333"/>
                </a:lnTo>
                <a:lnTo>
                  <a:pt x="184" y="333"/>
                </a:lnTo>
                <a:cubicBezTo>
                  <a:pt x="202" y="333"/>
                  <a:pt x="217" y="320"/>
                  <a:pt x="217" y="302"/>
                </a:cubicBezTo>
                <a:lnTo>
                  <a:pt x="217" y="285"/>
                </a:lnTo>
                <a:cubicBezTo>
                  <a:pt x="217" y="267"/>
                  <a:pt x="202" y="250"/>
                  <a:pt x="184" y="250"/>
                </a:cubicBezTo>
                <a:lnTo>
                  <a:pt x="183" y="250"/>
                </a:lnTo>
                <a:lnTo>
                  <a:pt x="158" y="250"/>
                </a:lnTo>
                <a:cubicBezTo>
                  <a:pt x="154" y="250"/>
                  <a:pt x="150" y="246"/>
                  <a:pt x="150" y="242"/>
                </a:cubicBezTo>
                <a:cubicBezTo>
                  <a:pt x="150" y="237"/>
                  <a:pt x="154" y="233"/>
                  <a:pt x="158" y="233"/>
                </a:cubicBezTo>
                <a:lnTo>
                  <a:pt x="200" y="233"/>
                </a:lnTo>
                <a:cubicBezTo>
                  <a:pt x="209" y="233"/>
                  <a:pt x="217" y="227"/>
                  <a:pt x="217" y="218"/>
                </a:cubicBezTo>
                <a:lnTo>
                  <a:pt x="217" y="217"/>
                </a:lnTo>
                <a:cubicBezTo>
                  <a:pt x="217" y="208"/>
                  <a:pt x="209" y="200"/>
                  <a:pt x="200" y="200"/>
                </a:cubicBezTo>
                <a:close/>
                <a:moveTo>
                  <a:pt x="117" y="317"/>
                </a:moveTo>
                <a:cubicBezTo>
                  <a:pt x="117" y="317"/>
                  <a:pt x="117" y="317"/>
                  <a:pt x="117" y="317"/>
                </a:cubicBezTo>
                <a:cubicBezTo>
                  <a:pt x="117" y="317"/>
                  <a:pt x="117" y="317"/>
                  <a:pt x="117" y="318"/>
                </a:cubicBezTo>
                <a:lnTo>
                  <a:pt x="117" y="3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reeform 177">
            <a:extLst>
              <a:ext uri="{FF2B5EF4-FFF2-40B4-BE49-F238E27FC236}">
                <a16:creationId xmlns:a16="http://schemas.microsoft.com/office/drawing/2014/main" id="{5351A19B-26AB-45FF-AAE2-00A69C58EF5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38801" y="2609851"/>
            <a:ext cx="250825" cy="254000"/>
          </a:xfrm>
          <a:custGeom>
            <a:avLst/>
            <a:gdLst>
              <a:gd name="T0" fmla="*/ 238 w 333"/>
              <a:gd name="T1" fmla="*/ 6 h 335"/>
              <a:gd name="T2" fmla="*/ 33 w 333"/>
              <a:gd name="T3" fmla="*/ 0 h 335"/>
              <a:gd name="T4" fmla="*/ 0 w 333"/>
              <a:gd name="T5" fmla="*/ 152 h 335"/>
              <a:gd name="T6" fmla="*/ 33 w 333"/>
              <a:gd name="T7" fmla="*/ 152 h 335"/>
              <a:gd name="T8" fmla="*/ 50 w 333"/>
              <a:gd name="T9" fmla="*/ 34 h 335"/>
              <a:gd name="T10" fmla="*/ 200 w 333"/>
              <a:gd name="T11" fmla="*/ 102 h 335"/>
              <a:gd name="T12" fmla="*/ 300 w 333"/>
              <a:gd name="T13" fmla="*/ 134 h 335"/>
              <a:gd name="T14" fmla="*/ 317 w 333"/>
              <a:gd name="T15" fmla="*/ 169 h 335"/>
              <a:gd name="T16" fmla="*/ 333 w 333"/>
              <a:gd name="T17" fmla="*/ 114 h 335"/>
              <a:gd name="T18" fmla="*/ 183 w 333"/>
              <a:gd name="T19" fmla="*/ 252 h 335"/>
              <a:gd name="T20" fmla="*/ 150 w 333"/>
              <a:gd name="T21" fmla="*/ 235 h 335"/>
              <a:gd name="T22" fmla="*/ 167 w 333"/>
              <a:gd name="T23" fmla="*/ 269 h 335"/>
              <a:gd name="T24" fmla="*/ 216 w 333"/>
              <a:gd name="T25" fmla="*/ 248 h 335"/>
              <a:gd name="T26" fmla="*/ 150 w 333"/>
              <a:gd name="T27" fmla="*/ 300 h 335"/>
              <a:gd name="T28" fmla="*/ 133 w 333"/>
              <a:gd name="T29" fmla="*/ 335 h 335"/>
              <a:gd name="T30" fmla="*/ 117 w 333"/>
              <a:gd name="T31" fmla="*/ 219 h 335"/>
              <a:gd name="T32" fmla="*/ 164 w 333"/>
              <a:gd name="T33" fmla="*/ 200 h 335"/>
              <a:gd name="T34" fmla="*/ 83 w 333"/>
              <a:gd name="T35" fmla="*/ 200 h 335"/>
              <a:gd name="T36" fmla="*/ 0 w 333"/>
              <a:gd name="T37" fmla="*/ 219 h 335"/>
              <a:gd name="T38" fmla="*/ 17 w 333"/>
              <a:gd name="T39" fmla="*/ 334 h 335"/>
              <a:gd name="T40" fmla="*/ 100 w 333"/>
              <a:gd name="T41" fmla="*/ 318 h 335"/>
              <a:gd name="T42" fmla="*/ 83 w 333"/>
              <a:gd name="T43" fmla="*/ 300 h 335"/>
              <a:gd name="T44" fmla="*/ 33 w 333"/>
              <a:gd name="T45" fmla="*/ 284 h 335"/>
              <a:gd name="T46" fmla="*/ 100 w 333"/>
              <a:gd name="T47" fmla="*/ 268 h 335"/>
              <a:gd name="T48" fmla="*/ 83 w 333"/>
              <a:gd name="T49" fmla="*/ 250 h 335"/>
              <a:gd name="T50" fmla="*/ 33 w 333"/>
              <a:gd name="T51" fmla="*/ 234 h 335"/>
              <a:gd name="T52" fmla="*/ 100 w 333"/>
              <a:gd name="T53" fmla="*/ 218 h 335"/>
              <a:gd name="T54" fmla="*/ 83 w 333"/>
              <a:gd name="T55" fmla="*/ 200 h 335"/>
              <a:gd name="T56" fmla="*/ 267 w 333"/>
              <a:gd name="T57" fmla="*/ 200 h 335"/>
              <a:gd name="T58" fmla="*/ 233 w 333"/>
              <a:gd name="T59" fmla="*/ 252 h 335"/>
              <a:gd name="T60" fmla="*/ 292 w 333"/>
              <a:gd name="T61" fmla="*/ 284 h 335"/>
              <a:gd name="T62" fmla="*/ 292 w 333"/>
              <a:gd name="T63" fmla="*/ 300 h 335"/>
              <a:gd name="T64" fmla="*/ 233 w 333"/>
              <a:gd name="T65" fmla="*/ 318 h 335"/>
              <a:gd name="T66" fmla="*/ 300 w 333"/>
              <a:gd name="T67" fmla="*/ 334 h 335"/>
              <a:gd name="T68" fmla="*/ 333 w 333"/>
              <a:gd name="T69" fmla="*/ 302 h 335"/>
              <a:gd name="T70" fmla="*/ 300 w 333"/>
              <a:gd name="T71" fmla="*/ 250 h 335"/>
              <a:gd name="T72" fmla="*/ 275 w 333"/>
              <a:gd name="T73" fmla="*/ 250 h 335"/>
              <a:gd name="T74" fmla="*/ 275 w 333"/>
              <a:gd name="T75" fmla="*/ 234 h 335"/>
              <a:gd name="T76" fmla="*/ 333 w 333"/>
              <a:gd name="T77" fmla="*/ 218 h 335"/>
              <a:gd name="T78" fmla="*/ 317 w 333"/>
              <a:gd name="T79" fmla="*/ 200 h 335"/>
              <a:gd name="T80" fmla="*/ 233 w 333"/>
              <a:gd name="T81" fmla="*/ 318 h 335"/>
              <a:gd name="T82" fmla="*/ 233 w 333"/>
              <a:gd name="T83" fmla="*/ 317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5">
                <a:moveTo>
                  <a:pt x="329" y="103"/>
                </a:moveTo>
                <a:lnTo>
                  <a:pt x="238" y="6"/>
                </a:lnTo>
                <a:cubicBezTo>
                  <a:pt x="235" y="3"/>
                  <a:pt x="230" y="0"/>
                  <a:pt x="226" y="0"/>
                </a:cubicBezTo>
                <a:lnTo>
                  <a:pt x="33" y="0"/>
                </a:lnTo>
                <a:cubicBezTo>
                  <a:pt x="15" y="0"/>
                  <a:pt x="0" y="17"/>
                  <a:pt x="0" y="35"/>
                </a:cubicBezTo>
                <a:lnTo>
                  <a:pt x="0" y="152"/>
                </a:lnTo>
                <a:cubicBezTo>
                  <a:pt x="0" y="161"/>
                  <a:pt x="7" y="169"/>
                  <a:pt x="17" y="169"/>
                </a:cubicBezTo>
                <a:cubicBezTo>
                  <a:pt x="26" y="169"/>
                  <a:pt x="33" y="161"/>
                  <a:pt x="33" y="152"/>
                </a:cubicBezTo>
                <a:lnTo>
                  <a:pt x="33" y="52"/>
                </a:lnTo>
                <a:cubicBezTo>
                  <a:pt x="33" y="43"/>
                  <a:pt x="41" y="34"/>
                  <a:pt x="50" y="34"/>
                </a:cubicBezTo>
                <a:lnTo>
                  <a:pt x="200" y="34"/>
                </a:lnTo>
                <a:lnTo>
                  <a:pt x="200" y="102"/>
                </a:lnTo>
                <a:cubicBezTo>
                  <a:pt x="200" y="120"/>
                  <a:pt x="215" y="134"/>
                  <a:pt x="233" y="134"/>
                </a:cubicBezTo>
                <a:lnTo>
                  <a:pt x="300" y="134"/>
                </a:lnTo>
                <a:lnTo>
                  <a:pt x="300" y="152"/>
                </a:lnTo>
                <a:cubicBezTo>
                  <a:pt x="300" y="161"/>
                  <a:pt x="307" y="169"/>
                  <a:pt x="317" y="169"/>
                </a:cubicBezTo>
                <a:cubicBezTo>
                  <a:pt x="326" y="169"/>
                  <a:pt x="333" y="161"/>
                  <a:pt x="333" y="152"/>
                </a:cubicBezTo>
                <a:lnTo>
                  <a:pt x="333" y="114"/>
                </a:lnTo>
                <a:cubicBezTo>
                  <a:pt x="333" y="110"/>
                  <a:pt x="332" y="106"/>
                  <a:pt x="329" y="103"/>
                </a:cubicBezTo>
                <a:close/>
                <a:moveTo>
                  <a:pt x="183" y="252"/>
                </a:moveTo>
                <a:cubicBezTo>
                  <a:pt x="183" y="243"/>
                  <a:pt x="176" y="235"/>
                  <a:pt x="167" y="235"/>
                </a:cubicBezTo>
                <a:lnTo>
                  <a:pt x="150" y="235"/>
                </a:lnTo>
                <a:lnTo>
                  <a:pt x="150" y="269"/>
                </a:lnTo>
                <a:lnTo>
                  <a:pt x="167" y="269"/>
                </a:lnTo>
                <a:cubicBezTo>
                  <a:pt x="176" y="269"/>
                  <a:pt x="183" y="261"/>
                  <a:pt x="183" y="252"/>
                </a:cubicBezTo>
                <a:close/>
                <a:moveTo>
                  <a:pt x="216" y="248"/>
                </a:moveTo>
                <a:cubicBezTo>
                  <a:pt x="218" y="276"/>
                  <a:pt x="195" y="300"/>
                  <a:pt x="167" y="300"/>
                </a:cubicBezTo>
                <a:lnTo>
                  <a:pt x="150" y="300"/>
                </a:lnTo>
                <a:lnTo>
                  <a:pt x="150" y="319"/>
                </a:lnTo>
                <a:cubicBezTo>
                  <a:pt x="150" y="328"/>
                  <a:pt x="142" y="335"/>
                  <a:pt x="133" y="335"/>
                </a:cubicBezTo>
                <a:cubicBezTo>
                  <a:pt x="124" y="335"/>
                  <a:pt x="117" y="328"/>
                  <a:pt x="117" y="319"/>
                </a:cubicBezTo>
                <a:lnTo>
                  <a:pt x="117" y="219"/>
                </a:lnTo>
                <a:cubicBezTo>
                  <a:pt x="117" y="210"/>
                  <a:pt x="124" y="200"/>
                  <a:pt x="133" y="200"/>
                </a:cubicBezTo>
                <a:lnTo>
                  <a:pt x="164" y="200"/>
                </a:lnTo>
                <a:cubicBezTo>
                  <a:pt x="191" y="200"/>
                  <a:pt x="215" y="221"/>
                  <a:pt x="216" y="248"/>
                </a:cubicBezTo>
                <a:close/>
                <a:moveTo>
                  <a:pt x="83" y="200"/>
                </a:moveTo>
                <a:lnTo>
                  <a:pt x="17" y="200"/>
                </a:lnTo>
                <a:cubicBezTo>
                  <a:pt x="7" y="200"/>
                  <a:pt x="0" y="210"/>
                  <a:pt x="0" y="219"/>
                </a:cubicBezTo>
                <a:lnTo>
                  <a:pt x="0" y="319"/>
                </a:lnTo>
                <a:cubicBezTo>
                  <a:pt x="0" y="328"/>
                  <a:pt x="7" y="334"/>
                  <a:pt x="17" y="334"/>
                </a:cubicBezTo>
                <a:lnTo>
                  <a:pt x="83" y="334"/>
                </a:lnTo>
                <a:cubicBezTo>
                  <a:pt x="92" y="334"/>
                  <a:pt x="100" y="327"/>
                  <a:pt x="100" y="318"/>
                </a:cubicBezTo>
                <a:lnTo>
                  <a:pt x="100" y="317"/>
                </a:lnTo>
                <a:cubicBezTo>
                  <a:pt x="100" y="308"/>
                  <a:pt x="92" y="300"/>
                  <a:pt x="83" y="300"/>
                </a:cubicBezTo>
                <a:lnTo>
                  <a:pt x="33" y="300"/>
                </a:lnTo>
                <a:lnTo>
                  <a:pt x="33" y="284"/>
                </a:lnTo>
                <a:lnTo>
                  <a:pt x="83" y="284"/>
                </a:lnTo>
                <a:cubicBezTo>
                  <a:pt x="92" y="284"/>
                  <a:pt x="100" y="277"/>
                  <a:pt x="100" y="268"/>
                </a:cubicBezTo>
                <a:lnTo>
                  <a:pt x="100" y="267"/>
                </a:lnTo>
                <a:cubicBezTo>
                  <a:pt x="100" y="258"/>
                  <a:pt x="92" y="250"/>
                  <a:pt x="83" y="250"/>
                </a:cubicBezTo>
                <a:lnTo>
                  <a:pt x="33" y="250"/>
                </a:lnTo>
                <a:lnTo>
                  <a:pt x="33" y="234"/>
                </a:lnTo>
                <a:lnTo>
                  <a:pt x="83" y="234"/>
                </a:lnTo>
                <a:cubicBezTo>
                  <a:pt x="92" y="234"/>
                  <a:pt x="100" y="227"/>
                  <a:pt x="100" y="218"/>
                </a:cubicBezTo>
                <a:lnTo>
                  <a:pt x="100" y="217"/>
                </a:lnTo>
                <a:cubicBezTo>
                  <a:pt x="100" y="208"/>
                  <a:pt x="92" y="200"/>
                  <a:pt x="83" y="200"/>
                </a:cubicBezTo>
                <a:close/>
                <a:moveTo>
                  <a:pt x="317" y="200"/>
                </a:moveTo>
                <a:lnTo>
                  <a:pt x="267" y="200"/>
                </a:lnTo>
                <a:cubicBezTo>
                  <a:pt x="248" y="200"/>
                  <a:pt x="233" y="217"/>
                  <a:pt x="233" y="235"/>
                </a:cubicBezTo>
                <a:lnTo>
                  <a:pt x="233" y="252"/>
                </a:lnTo>
                <a:cubicBezTo>
                  <a:pt x="233" y="270"/>
                  <a:pt x="248" y="284"/>
                  <a:pt x="267" y="284"/>
                </a:cubicBezTo>
                <a:lnTo>
                  <a:pt x="292" y="284"/>
                </a:lnTo>
                <a:cubicBezTo>
                  <a:pt x="296" y="284"/>
                  <a:pt x="300" y="287"/>
                  <a:pt x="300" y="292"/>
                </a:cubicBezTo>
                <a:cubicBezTo>
                  <a:pt x="300" y="297"/>
                  <a:pt x="296" y="300"/>
                  <a:pt x="292" y="300"/>
                </a:cubicBezTo>
                <a:lnTo>
                  <a:pt x="250" y="300"/>
                </a:lnTo>
                <a:cubicBezTo>
                  <a:pt x="241" y="300"/>
                  <a:pt x="233" y="309"/>
                  <a:pt x="233" y="318"/>
                </a:cubicBezTo>
                <a:cubicBezTo>
                  <a:pt x="233" y="327"/>
                  <a:pt x="241" y="334"/>
                  <a:pt x="250" y="334"/>
                </a:cubicBezTo>
                <a:lnTo>
                  <a:pt x="300" y="334"/>
                </a:lnTo>
                <a:lnTo>
                  <a:pt x="300" y="334"/>
                </a:lnTo>
                <a:cubicBezTo>
                  <a:pt x="318" y="334"/>
                  <a:pt x="333" y="321"/>
                  <a:pt x="333" y="302"/>
                </a:cubicBezTo>
                <a:lnTo>
                  <a:pt x="333" y="285"/>
                </a:lnTo>
                <a:cubicBezTo>
                  <a:pt x="333" y="267"/>
                  <a:pt x="318" y="250"/>
                  <a:pt x="300" y="250"/>
                </a:cubicBezTo>
                <a:lnTo>
                  <a:pt x="300" y="250"/>
                </a:lnTo>
                <a:lnTo>
                  <a:pt x="275" y="250"/>
                </a:lnTo>
                <a:cubicBezTo>
                  <a:pt x="270" y="250"/>
                  <a:pt x="267" y="247"/>
                  <a:pt x="267" y="242"/>
                </a:cubicBezTo>
                <a:cubicBezTo>
                  <a:pt x="267" y="237"/>
                  <a:pt x="270" y="234"/>
                  <a:pt x="275" y="234"/>
                </a:cubicBezTo>
                <a:lnTo>
                  <a:pt x="317" y="234"/>
                </a:lnTo>
                <a:cubicBezTo>
                  <a:pt x="326" y="234"/>
                  <a:pt x="333" y="227"/>
                  <a:pt x="333" y="218"/>
                </a:cubicBezTo>
                <a:lnTo>
                  <a:pt x="333" y="217"/>
                </a:lnTo>
                <a:cubicBezTo>
                  <a:pt x="333" y="208"/>
                  <a:pt x="326" y="200"/>
                  <a:pt x="317" y="200"/>
                </a:cubicBezTo>
                <a:close/>
                <a:moveTo>
                  <a:pt x="233" y="317"/>
                </a:moveTo>
                <a:cubicBezTo>
                  <a:pt x="233" y="318"/>
                  <a:pt x="233" y="318"/>
                  <a:pt x="233" y="318"/>
                </a:cubicBezTo>
                <a:cubicBezTo>
                  <a:pt x="233" y="318"/>
                  <a:pt x="233" y="318"/>
                  <a:pt x="233" y="318"/>
                </a:cubicBezTo>
                <a:lnTo>
                  <a:pt x="233" y="3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reeform 178">
            <a:extLst>
              <a:ext uri="{FF2B5EF4-FFF2-40B4-BE49-F238E27FC236}">
                <a16:creationId xmlns:a16="http://schemas.microsoft.com/office/drawing/2014/main" id="{B80539DE-C06E-464A-9102-BBD289BAEBB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35563" y="2609851"/>
            <a:ext cx="252413" cy="254000"/>
          </a:xfrm>
          <a:custGeom>
            <a:avLst/>
            <a:gdLst>
              <a:gd name="T0" fmla="*/ 238 w 334"/>
              <a:gd name="T1" fmla="*/ 6 h 334"/>
              <a:gd name="T2" fmla="*/ 34 w 334"/>
              <a:gd name="T3" fmla="*/ 0 h 334"/>
              <a:gd name="T4" fmla="*/ 0 w 334"/>
              <a:gd name="T5" fmla="*/ 150 h 334"/>
              <a:gd name="T6" fmla="*/ 34 w 334"/>
              <a:gd name="T7" fmla="*/ 150 h 334"/>
              <a:gd name="T8" fmla="*/ 50 w 334"/>
              <a:gd name="T9" fmla="*/ 34 h 334"/>
              <a:gd name="T10" fmla="*/ 200 w 334"/>
              <a:gd name="T11" fmla="*/ 100 h 334"/>
              <a:gd name="T12" fmla="*/ 300 w 334"/>
              <a:gd name="T13" fmla="*/ 134 h 334"/>
              <a:gd name="T14" fmla="*/ 317 w 334"/>
              <a:gd name="T15" fmla="*/ 167 h 334"/>
              <a:gd name="T16" fmla="*/ 334 w 334"/>
              <a:gd name="T17" fmla="*/ 113 h 334"/>
              <a:gd name="T18" fmla="*/ 67 w 334"/>
              <a:gd name="T19" fmla="*/ 250 h 334"/>
              <a:gd name="T20" fmla="*/ 34 w 334"/>
              <a:gd name="T21" fmla="*/ 234 h 334"/>
              <a:gd name="T22" fmla="*/ 50 w 334"/>
              <a:gd name="T23" fmla="*/ 267 h 334"/>
              <a:gd name="T24" fmla="*/ 100 w 334"/>
              <a:gd name="T25" fmla="*/ 248 h 334"/>
              <a:gd name="T26" fmla="*/ 34 w 334"/>
              <a:gd name="T27" fmla="*/ 300 h 334"/>
              <a:gd name="T28" fmla="*/ 17 w 334"/>
              <a:gd name="T29" fmla="*/ 334 h 334"/>
              <a:gd name="T30" fmla="*/ 0 w 334"/>
              <a:gd name="T31" fmla="*/ 217 h 334"/>
              <a:gd name="T32" fmla="*/ 47 w 334"/>
              <a:gd name="T33" fmla="*/ 200 h 334"/>
              <a:gd name="T34" fmla="*/ 300 w 334"/>
              <a:gd name="T35" fmla="*/ 250 h 334"/>
              <a:gd name="T36" fmla="*/ 267 w 334"/>
              <a:gd name="T37" fmla="*/ 234 h 334"/>
              <a:gd name="T38" fmla="*/ 284 w 334"/>
              <a:gd name="T39" fmla="*/ 300 h 334"/>
              <a:gd name="T40" fmla="*/ 300 w 334"/>
              <a:gd name="T41" fmla="*/ 250 h 334"/>
              <a:gd name="T42" fmla="*/ 334 w 334"/>
              <a:gd name="T43" fmla="*/ 284 h 334"/>
              <a:gd name="T44" fmla="*/ 250 w 334"/>
              <a:gd name="T45" fmla="*/ 334 h 334"/>
              <a:gd name="T46" fmla="*/ 234 w 334"/>
              <a:gd name="T47" fmla="*/ 300 h 334"/>
              <a:gd name="T48" fmla="*/ 234 w 334"/>
              <a:gd name="T49" fmla="*/ 217 h 334"/>
              <a:gd name="T50" fmla="*/ 284 w 334"/>
              <a:gd name="T51" fmla="*/ 200 h 334"/>
              <a:gd name="T52" fmla="*/ 150 w 334"/>
              <a:gd name="T53" fmla="*/ 242 h 334"/>
              <a:gd name="T54" fmla="*/ 184 w 334"/>
              <a:gd name="T55" fmla="*/ 250 h 334"/>
              <a:gd name="T56" fmla="*/ 217 w 334"/>
              <a:gd name="T57" fmla="*/ 283 h 334"/>
              <a:gd name="T58" fmla="*/ 184 w 334"/>
              <a:gd name="T59" fmla="*/ 334 h 334"/>
              <a:gd name="T60" fmla="*/ 134 w 334"/>
              <a:gd name="T61" fmla="*/ 334 h 334"/>
              <a:gd name="T62" fmla="*/ 134 w 334"/>
              <a:gd name="T63" fmla="*/ 300 h 334"/>
              <a:gd name="T64" fmla="*/ 184 w 334"/>
              <a:gd name="T65" fmla="*/ 292 h 334"/>
              <a:gd name="T66" fmla="*/ 150 w 334"/>
              <a:gd name="T67" fmla="*/ 284 h 334"/>
              <a:gd name="T68" fmla="*/ 117 w 334"/>
              <a:gd name="T69" fmla="*/ 234 h 334"/>
              <a:gd name="T70" fmla="*/ 200 w 334"/>
              <a:gd name="T71" fmla="*/ 200 h 334"/>
              <a:gd name="T72" fmla="*/ 200 w 334"/>
              <a:gd name="T73" fmla="*/ 234 h 334"/>
              <a:gd name="T74" fmla="*/ 150 w 334"/>
              <a:gd name="T75" fmla="*/ 242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4" h="334">
                <a:moveTo>
                  <a:pt x="329" y="101"/>
                </a:moveTo>
                <a:lnTo>
                  <a:pt x="238" y="6"/>
                </a:lnTo>
                <a:cubicBezTo>
                  <a:pt x="235" y="2"/>
                  <a:pt x="231" y="0"/>
                  <a:pt x="226" y="0"/>
                </a:cubicBez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lnTo>
                  <a:pt x="0" y="150"/>
                </a:lnTo>
                <a:cubicBezTo>
                  <a:pt x="0" y="160"/>
                  <a:pt x="8" y="167"/>
                  <a:pt x="17" y="167"/>
                </a:cubicBezTo>
                <a:cubicBezTo>
                  <a:pt x="26" y="167"/>
                  <a:pt x="34" y="160"/>
                  <a:pt x="34" y="150"/>
                </a:cubicBezTo>
                <a:lnTo>
                  <a:pt x="34" y="50"/>
                </a:lnTo>
                <a:cubicBezTo>
                  <a:pt x="34" y="41"/>
                  <a:pt x="41" y="34"/>
                  <a:pt x="50" y="34"/>
                </a:cubicBezTo>
                <a:lnTo>
                  <a:pt x="200" y="34"/>
                </a:lnTo>
                <a:lnTo>
                  <a:pt x="200" y="100"/>
                </a:lnTo>
                <a:cubicBezTo>
                  <a:pt x="200" y="119"/>
                  <a:pt x="215" y="134"/>
                  <a:pt x="234" y="134"/>
                </a:cubicBezTo>
                <a:lnTo>
                  <a:pt x="300" y="134"/>
                </a:lnTo>
                <a:lnTo>
                  <a:pt x="300" y="150"/>
                </a:lnTo>
                <a:cubicBezTo>
                  <a:pt x="300" y="160"/>
                  <a:pt x="308" y="167"/>
                  <a:pt x="317" y="167"/>
                </a:cubicBezTo>
                <a:cubicBezTo>
                  <a:pt x="326" y="167"/>
                  <a:pt x="334" y="160"/>
                  <a:pt x="334" y="150"/>
                </a:cubicBezTo>
                <a:lnTo>
                  <a:pt x="334" y="113"/>
                </a:lnTo>
                <a:cubicBezTo>
                  <a:pt x="334" y="108"/>
                  <a:pt x="332" y="104"/>
                  <a:pt x="329" y="101"/>
                </a:cubicBezTo>
                <a:close/>
                <a:moveTo>
                  <a:pt x="67" y="250"/>
                </a:moveTo>
                <a:cubicBezTo>
                  <a:pt x="67" y="241"/>
                  <a:pt x="59" y="234"/>
                  <a:pt x="50" y="234"/>
                </a:cubicBezTo>
                <a:lnTo>
                  <a:pt x="34" y="234"/>
                </a:lnTo>
                <a:lnTo>
                  <a:pt x="34" y="267"/>
                </a:lnTo>
                <a:lnTo>
                  <a:pt x="50" y="267"/>
                </a:lnTo>
                <a:cubicBezTo>
                  <a:pt x="59" y="267"/>
                  <a:pt x="67" y="260"/>
                  <a:pt x="67" y="250"/>
                </a:cubicBezTo>
                <a:close/>
                <a:moveTo>
                  <a:pt x="100" y="248"/>
                </a:moveTo>
                <a:cubicBezTo>
                  <a:pt x="102" y="276"/>
                  <a:pt x="79" y="300"/>
                  <a:pt x="50" y="300"/>
                </a:cubicBezTo>
                <a:lnTo>
                  <a:pt x="34" y="300"/>
                </a:lnTo>
                <a:lnTo>
                  <a:pt x="34" y="317"/>
                </a:lnTo>
                <a:cubicBezTo>
                  <a:pt x="34" y="326"/>
                  <a:pt x="26" y="334"/>
                  <a:pt x="17" y="334"/>
                </a:cubicBezTo>
                <a:cubicBezTo>
                  <a:pt x="8" y="334"/>
                  <a:pt x="0" y="326"/>
                  <a:pt x="0" y="317"/>
                </a:cubicBezTo>
                <a:lnTo>
                  <a:pt x="0" y="217"/>
                </a:lnTo>
                <a:cubicBezTo>
                  <a:pt x="0" y="208"/>
                  <a:pt x="8" y="200"/>
                  <a:pt x="17" y="200"/>
                </a:cubicBezTo>
                <a:lnTo>
                  <a:pt x="47" y="200"/>
                </a:lnTo>
                <a:cubicBezTo>
                  <a:pt x="74" y="200"/>
                  <a:pt x="99" y="221"/>
                  <a:pt x="100" y="248"/>
                </a:cubicBezTo>
                <a:moveTo>
                  <a:pt x="300" y="250"/>
                </a:moveTo>
                <a:cubicBezTo>
                  <a:pt x="300" y="241"/>
                  <a:pt x="293" y="234"/>
                  <a:pt x="284" y="234"/>
                </a:cubicBezTo>
                <a:lnTo>
                  <a:pt x="267" y="234"/>
                </a:lnTo>
                <a:lnTo>
                  <a:pt x="267" y="300"/>
                </a:lnTo>
                <a:lnTo>
                  <a:pt x="284" y="300"/>
                </a:lnTo>
                <a:cubicBezTo>
                  <a:pt x="293" y="300"/>
                  <a:pt x="300" y="293"/>
                  <a:pt x="300" y="284"/>
                </a:cubicBezTo>
                <a:lnTo>
                  <a:pt x="300" y="250"/>
                </a:lnTo>
                <a:close/>
                <a:moveTo>
                  <a:pt x="334" y="250"/>
                </a:moveTo>
                <a:lnTo>
                  <a:pt x="334" y="284"/>
                </a:lnTo>
                <a:cubicBezTo>
                  <a:pt x="334" y="311"/>
                  <a:pt x="311" y="334"/>
                  <a:pt x="284" y="334"/>
                </a:cubicBezTo>
                <a:lnTo>
                  <a:pt x="250" y="334"/>
                </a:lnTo>
                <a:cubicBezTo>
                  <a:pt x="241" y="334"/>
                  <a:pt x="234" y="326"/>
                  <a:pt x="234" y="317"/>
                </a:cubicBezTo>
                <a:lnTo>
                  <a:pt x="234" y="300"/>
                </a:lnTo>
                <a:lnTo>
                  <a:pt x="234" y="234"/>
                </a:lnTo>
                <a:lnTo>
                  <a:pt x="234" y="217"/>
                </a:lnTo>
                <a:cubicBezTo>
                  <a:pt x="234" y="208"/>
                  <a:pt x="241" y="200"/>
                  <a:pt x="250" y="200"/>
                </a:cubicBezTo>
                <a:lnTo>
                  <a:pt x="284" y="200"/>
                </a:lnTo>
                <a:cubicBezTo>
                  <a:pt x="311" y="200"/>
                  <a:pt x="334" y="223"/>
                  <a:pt x="334" y="250"/>
                </a:cubicBezTo>
                <a:close/>
                <a:moveTo>
                  <a:pt x="150" y="242"/>
                </a:moveTo>
                <a:cubicBezTo>
                  <a:pt x="150" y="247"/>
                  <a:pt x="154" y="250"/>
                  <a:pt x="159" y="250"/>
                </a:cubicBezTo>
                <a:lnTo>
                  <a:pt x="184" y="250"/>
                </a:lnTo>
                <a:lnTo>
                  <a:pt x="184" y="250"/>
                </a:lnTo>
                <a:cubicBezTo>
                  <a:pt x="202" y="250"/>
                  <a:pt x="217" y="265"/>
                  <a:pt x="217" y="283"/>
                </a:cubicBezTo>
                <a:lnTo>
                  <a:pt x="217" y="301"/>
                </a:lnTo>
                <a:cubicBezTo>
                  <a:pt x="217" y="319"/>
                  <a:pt x="202" y="334"/>
                  <a:pt x="184" y="334"/>
                </a:cubicBezTo>
                <a:lnTo>
                  <a:pt x="184" y="334"/>
                </a:lnTo>
                <a:lnTo>
                  <a:pt x="134" y="334"/>
                </a:lnTo>
                <a:cubicBezTo>
                  <a:pt x="124" y="334"/>
                  <a:pt x="117" y="326"/>
                  <a:pt x="117" y="317"/>
                </a:cubicBezTo>
                <a:cubicBezTo>
                  <a:pt x="117" y="308"/>
                  <a:pt x="124" y="300"/>
                  <a:pt x="134" y="300"/>
                </a:cubicBezTo>
                <a:lnTo>
                  <a:pt x="175" y="300"/>
                </a:lnTo>
                <a:cubicBezTo>
                  <a:pt x="180" y="300"/>
                  <a:pt x="184" y="297"/>
                  <a:pt x="184" y="292"/>
                </a:cubicBezTo>
                <a:cubicBezTo>
                  <a:pt x="184" y="287"/>
                  <a:pt x="180" y="284"/>
                  <a:pt x="175" y="284"/>
                </a:cubicBezTo>
                <a:lnTo>
                  <a:pt x="150" y="284"/>
                </a:lnTo>
                <a:cubicBezTo>
                  <a:pt x="132" y="284"/>
                  <a:pt x="117" y="269"/>
                  <a:pt x="117" y="250"/>
                </a:cubicBezTo>
                <a:lnTo>
                  <a:pt x="117" y="234"/>
                </a:lnTo>
                <a:cubicBezTo>
                  <a:pt x="117" y="215"/>
                  <a:pt x="132" y="200"/>
                  <a:pt x="150" y="200"/>
                </a:cubicBezTo>
                <a:lnTo>
                  <a:pt x="200" y="200"/>
                </a:lnTo>
                <a:cubicBezTo>
                  <a:pt x="209" y="200"/>
                  <a:pt x="217" y="208"/>
                  <a:pt x="217" y="217"/>
                </a:cubicBezTo>
                <a:cubicBezTo>
                  <a:pt x="217" y="226"/>
                  <a:pt x="209" y="234"/>
                  <a:pt x="200" y="234"/>
                </a:cubicBezTo>
                <a:lnTo>
                  <a:pt x="159" y="234"/>
                </a:lnTo>
                <a:cubicBezTo>
                  <a:pt x="154" y="234"/>
                  <a:pt x="150" y="237"/>
                  <a:pt x="150" y="2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eeform 179">
            <a:extLst>
              <a:ext uri="{FF2B5EF4-FFF2-40B4-BE49-F238E27FC236}">
                <a16:creationId xmlns:a16="http://schemas.microsoft.com/office/drawing/2014/main" id="{972B7274-D788-406B-933B-F7B2DE4F817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33913" y="2609851"/>
            <a:ext cx="250825" cy="254000"/>
          </a:xfrm>
          <a:custGeom>
            <a:avLst/>
            <a:gdLst>
              <a:gd name="T0" fmla="*/ 237 w 333"/>
              <a:gd name="T1" fmla="*/ 6 h 334"/>
              <a:gd name="T2" fmla="*/ 33 w 333"/>
              <a:gd name="T3" fmla="*/ 0 h 334"/>
              <a:gd name="T4" fmla="*/ 0 w 333"/>
              <a:gd name="T5" fmla="*/ 152 h 334"/>
              <a:gd name="T6" fmla="*/ 16 w 333"/>
              <a:gd name="T7" fmla="*/ 167 h 334"/>
              <a:gd name="T8" fmla="*/ 33 w 333"/>
              <a:gd name="T9" fmla="*/ 52 h 334"/>
              <a:gd name="T10" fmla="*/ 200 w 333"/>
              <a:gd name="T11" fmla="*/ 34 h 334"/>
              <a:gd name="T12" fmla="*/ 233 w 333"/>
              <a:gd name="T13" fmla="*/ 134 h 334"/>
              <a:gd name="T14" fmla="*/ 300 w 333"/>
              <a:gd name="T15" fmla="*/ 152 h 334"/>
              <a:gd name="T16" fmla="*/ 316 w 333"/>
              <a:gd name="T17" fmla="*/ 167 h 334"/>
              <a:gd name="T18" fmla="*/ 333 w 333"/>
              <a:gd name="T19" fmla="*/ 114 h 334"/>
              <a:gd name="T20" fmla="*/ 66 w 333"/>
              <a:gd name="T21" fmla="*/ 252 h 334"/>
              <a:gd name="T22" fmla="*/ 33 w 333"/>
              <a:gd name="T23" fmla="*/ 235 h 334"/>
              <a:gd name="T24" fmla="*/ 49 w 333"/>
              <a:gd name="T25" fmla="*/ 269 h 334"/>
              <a:gd name="T26" fmla="*/ 99 w 333"/>
              <a:gd name="T27" fmla="*/ 248 h 334"/>
              <a:gd name="T28" fmla="*/ 33 w 333"/>
              <a:gd name="T29" fmla="*/ 300 h 334"/>
              <a:gd name="T30" fmla="*/ 16 w 333"/>
              <a:gd name="T31" fmla="*/ 334 h 334"/>
              <a:gd name="T32" fmla="*/ 0 w 333"/>
              <a:gd name="T33" fmla="*/ 319 h 334"/>
              <a:gd name="T34" fmla="*/ 16 w 333"/>
              <a:gd name="T35" fmla="*/ 200 h 334"/>
              <a:gd name="T36" fmla="*/ 99 w 333"/>
              <a:gd name="T37" fmla="*/ 248 h 334"/>
              <a:gd name="T38" fmla="*/ 166 w 333"/>
              <a:gd name="T39" fmla="*/ 234 h 334"/>
              <a:gd name="T40" fmla="*/ 150 w 333"/>
              <a:gd name="T41" fmla="*/ 300 h 334"/>
              <a:gd name="T42" fmla="*/ 183 w 333"/>
              <a:gd name="T43" fmla="*/ 285 h 334"/>
              <a:gd name="T44" fmla="*/ 216 w 333"/>
              <a:gd name="T45" fmla="*/ 250 h 334"/>
              <a:gd name="T46" fmla="*/ 166 w 333"/>
              <a:gd name="T47" fmla="*/ 334 h 334"/>
              <a:gd name="T48" fmla="*/ 116 w 333"/>
              <a:gd name="T49" fmla="*/ 319 h 334"/>
              <a:gd name="T50" fmla="*/ 133 w 333"/>
              <a:gd name="T51" fmla="*/ 200 h 334"/>
              <a:gd name="T52" fmla="*/ 216 w 333"/>
              <a:gd name="T53" fmla="*/ 250 h 334"/>
              <a:gd name="T54" fmla="*/ 333 w 333"/>
              <a:gd name="T55" fmla="*/ 218 h 334"/>
              <a:gd name="T56" fmla="*/ 266 w 333"/>
              <a:gd name="T57" fmla="*/ 234 h 334"/>
              <a:gd name="T58" fmla="*/ 316 w 333"/>
              <a:gd name="T59" fmla="*/ 267 h 334"/>
              <a:gd name="T60" fmla="*/ 333 w 333"/>
              <a:gd name="T61" fmla="*/ 285 h 334"/>
              <a:gd name="T62" fmla="*/ 266 w 333"/>
              <a:gd name="T63" fmla="*/ 300 h 334"/>
              <a:gd name="T64" fmla="*/ 249 w 333"/>
              <a:gd name="T65" fmla="*/ 334 h 334"/>
              <a:gd name="T66" fmla="*/ 233 w 333"/>
              <a:gd name="T67" fmla="*/ 319 h 334"/>
              <a:gd name="T68" fmla="*/ 249 w 333"/>
              <a:gd name="T69" fmla="*/ 200 h 334"/>
              <a:gd name="T70" fmla="*/ 333 w 333"/>
              <a:gd name="T71" fmla="*/ 21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3" h="334">
                <a:moveTo>
                  <a:pt x="328" y="103"/>
                </a:moveTo>
                <a:lnTo>
                  <a:pt x="237" y="6"/>
                </a:lnTo>
                <a:cubicBezTo>
                  <a:pt x="234" y="3"/>
                  <a:pt x="230" y="0"/>
                  <a:pt x="225" y="0"/>
                </a:cubicBezTo>
                <a:lnTo>
                  <a:pt x="33" y="0"/>
                </a:lnTo>
                <a:cubicBezTo>
                  <a:pt x="14" y="0"/>
                  <a:pt x="0" y="17"/>
                  <a:pt x="0" y="35"/>
                </a:cubicBezTo>
                <a:lnTo>
                  <a:pt x="0" y="152"/>
                </a:lnTo>
                <a:cubicBezTo>
                  <a:pt x="0" y="161"/>
                  <a:pt x="7" y="167"/>
                  <a:pt x="16" y="167"/>
                </a:cubicBezTo>
                <a:lnTo>
                  <a:pt x="16" y="167"/>
                </a:lnTo>
                <a:cubicBezTo>
                  <a:pt x="25" y="167"/>
                  <a:pt x="33" y="161"/>
                  <a:pt x="33" y="152"/>
                </a:cubicBezTo>
                <a:lnTo>
                  <a:pt x="33" y="52"/>
                </a:lnTo>
                <a:cubicBezTo>
                  <a:pt x="33" y="43"/>
                  <a:pt x="40" y="34"/>
                  <a:pt x="49" y="34"/>
                </a:cubicBezTo>
                <a:lnTo>
                  <a:pt x="200" y="34"/>
                </a:lnTo>
                <a:lnTo>
                  <a:pt x="200" y="102"/>
                </a:lnTo>
                <a:cubicBezTo>
                  <a:pt x="200" y="120"/>
                  <a:pt x="214" y="134"/>
                  <a:pt x="233" y="134"/>
                </a:cubicBezTo>
                <a:lnTo>
                  <a:pt x="300" y="134"/>
                </a:lnTo>
                <a:lnTo>
                  <a:pt x="300" y="152"/>
                </a:lnTo>
                <a:cubicBezTo>
                  <a:pt x="300" y="161"/>
                  <a:pt x="307" y="167"/>
                  <a:pt x="316" y="167"/>
                </a:cubicBezTo>
                <a:lnTo>
                  <a:pt x="316" y="167"/>
                </a:lnTo>
                <a:cubicBezTo>
                  <a:pt x="325" y="167"/>
                  <a:pt x="333" y="161"/>
                  <a:pt x="333" y="152"/>
                </a:cubicBezTo>
                <a:lnTo>
                  <a:pt x="333" y="114"/>
                </a:lnTo>
                <a:cubicBezTo>
                  <a:pt x="333" y="110"/>
                  <a:pt x="331" y="106"/>
                  <a:pt x="328" y="103"/>
                </a:cubicBezTo>
                <a:close/>
                <a:moveTo>
                  <a:pt x="66" y="252"/>
                </a:moveTo>
                <a:cubicBezTo>
                  <a:pt x="66" y="243"/>
                  <a:pt x="58" y="235"/>
                  <a:pt x="49" y="235"/>
                </a:cubicBezTo>
                <a:lnTo>
                  <a:pt x="33" y="235"/>
                </a:lnTo>
                <a:lnTo>
                  <a:pt x="33" y="269"/>
                </a:lnTo>
                <a:lnTo>
                  <a:pt x="49" y="269"/>
                </a:lnTo>
                <a:cubicBezTo>
                  <a:pt x="58" y="269"/>
                  <a:pt x="66" y="261"/>
                  <a:pt x="66" y="252"/>
                </a:cubicBezTo>
                <a:close/>
                <a:moveTo>
                  <a:pt x="99" y="248"/>
                </a:moveTo>
                <a:cubicBezTo>
                  <a:pt x="101" y="276"/>
                  <a:pt x="78" y="300"/>
                  <a:pt x="49" y="300"/>
                </a:cubicBezTo>
                <a:lnTo>
                  <a:pt x="33" y="300"/>
                </a:lnTo>
                <a:lnTo>
                  <a:pt x="33" y="319"/>
                </a:lnTo>
                <a:cubicBezTo>
                  <a:pt x="33" y="328"/>
                  <a:pt x="25" y="334"/>
                  <a:pt x="16" y="334"/>
                </a:cubicBezTo>
                <a:lnTo>
                  <a:pt x="16" y="334"/>
                </a:lnTo>
                <a:cubicBezTo>
                  <a:pt x="7" y="334"/>
                  <a:pt x="0" y="328"/>
                  <a:pt x="0" y="319"/>
                </a:cubicBezTo>
                <a:lnTo>
                  <a:pt x="0" y="219"/>
                </a:lnTo>
                <a:cubicBezTo>
                  <a:pt x="0" y="210"/>
                  <a:pt x="7" y="200"/>
                  <a:pt x="16" y="200"/>
                </a:cubicBezTo>
                <a:lnTo>
                  <a:pt x="46" y="200"/>
                </a:lnTo>
                <a:cubicBezTo>
                  <a:pt x="73" y="200"/>
                  <a:pt x="98" y="221"/>
                  <a:pt x="99" y="248"/>
                </a:cubicBezTo>
                <a:close/>
                <a:moveTo>
                  <a:pt x="183" y="252"/>
                </a:moveTo>
                <a:cubicBezTo>
                  <a:pt x="183" y="243"/>
                  <a:pt x="175" y="234"/>
                  <a:pt x="166" y="234"/>
                </a:cubicBezTo>
                <a:lnTo>
                  <a:pt x="150" y="234"/>
                </a:lnTo>
                <a:lnTo>
                  <a:pt x="150" y="300"/>
                </a:lnTo>
                <a:lnTo>
                  <a:pt x="166" y="300"/>
                </a:lnTo>
                <a:cubicBezTo>
                  <a:pt x="175" y="300"/>
                  <a:pt x="183" y="295"/>
                  <a:pt x="183" y="285"/>
                </a:cubicBezTo>
                <a:lnTo>
                  <a:pt x="183" y="252"/>
                </a:lnTo>
                <a:close/>
                <a:moveTo>
                  <a:pt x="216" y="250"/>
                </a:moveTo>
                <a:lnTo>
                  <a:pt x="216" y="284"/>
                </a:lnTo>
                <a:cubicBezTo>
                  <a:pt x="216" y="311"/>
                  <a:pt x="194" y="334"/>
                  <a:pt x="166" y="334"/>
                </a:cubicBezTo>
                <a:lnTo>
                  <a:pt x="131" y="334"/>
                </a:lnTo>
                <a:cubicBezTo>
                  <a:pt x="123" y="334"/>
                  <a:pt x="116" y="327"/>
                  <a:pt x="116" y="319"/>
                </a:cubicBezTo>
                <a:lnTo>
                  <a:pt x="116" y="217"/>
                </a:lnTo>
                <a:cubicBezTo>
                  <a:pt x="116" y="208"/>
                  <a:pt x="123" y="200"/>
                  <a:pt x="133" y="200"/>
                </a:cubicBezTo>
                <a:lnTo>
                  <a:pt x="166" y="200"/>
                </a:lnTo>
                <a:cubicBezTo>
                  <a:pt x="194" y="200"/>
                  <a:pt x="216" y="223"/>
                  <a:pt x="216" y="250"/>
                </a:cubicBezTo>
                <a:close/>
                <a:moveTo>
                  <a:pt x="333" y="217"/>
                </a:moveTo>
                <a:lnTo>
                  <a:pt x="333" y="218"/>
                </a:lnTo>
                <a:cubicBezTo>
                  <a:pt x="333" y="227"/>
                  <a:pt x="325" y="234"/>
                  <a:pt x="316" y="234"/>
                </a:cubicBezTo>
                <a:lnTo>
                  <a:pt x="266" y="234"/>
                </a:lnTo>
                <a:lnTo>
                  <a:pt x="266" y="267"/>
                </a:lnTo>
                <a:lnTo>
                  <a:pt x="316" y="267"/>
                </a:lnTo>
                <a:cubicBezTo>
                  <a:pt x="325" y="267"/>
                  <a:pt x="333" y="275"/>
                  <a:pt x="333" y="284"/>
                </a:cubicBezTo>
                <a:lnTo>
                  <a:pt x="333" y="285"/>
                </a:lnTo>
                <a:cubicBezTo>
                  <a:pt x="333" y="294"/>
                  <a:pt x="325" y="300"/>
                  <a:pt x="316" y="300"/>
                </a:cubicBezTo>
                <a:lnTo>
                  <a:pt x="266" y="300"/>
                </a:lnTo>
                <a:lnTo>
                  <a:pt x="266" y="319"/>
                </a:lnTo>
                <a:cubicBezTo>
                  <a:pt x="266" y="328"/>
                  <a:pt x="259" y="334"/>
                  <a:pt x="249" y="334"/>
                </a:cubicBezTo>
                <a:lnTo>
                  <a:pt x="249" y="334"/>
                </a:lnTo>
                <a:cubicBezTo>
                  <a:pt x="240" y="334"/>
                  <a:pt x="233" y="328"/>
                  <a:pt x="233" y="319"/>
                </a:cubicBezTo>
                <a:lnTo>
                  <a:pt x="233" y="219"/>
                </a:lnTo>
                <a:cubicBezTo>
                  <a:pt x="233" y="210"/>
                  <a:pt x="240" y="200"/>
                  <a:pt x="249" y="200"/>
                </a:cubicBezTo>
                <a:lnTo>
                  <a:pt x="316" y="200"/>
                </a:lnTo>
                <a:cubicBezTo>
                  <a:pt x="325" y="200"/>
                  <a:pt x="333" y="208"/>
                  <a:pt x="333" y="2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Freeform 180">
            <a:extLst>
              <a:ext uri="{FF2B5EF4-FFF2-40B4-BE49-F238E27FC236}">
                <a16:creationId xmlns:a16="http://schemas.microsoft.com/office/drawing/2014/main" id="{DCD119C0-F7A5-4511-98CB-55A41CDF193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30676" y="2609851"/>
            <a:ext cx="252413" cy="252413"/>
          </a:xfrm>
          <a:custGeom>
            <a:avLst/>
            <a:gdLst>
              <a:gd name="T0" fmla="*/ 333 w 335"/>
              <a:gd name="T1" fmla="*/ 150 h 333"/>
              <a:gd name="T2" fmla="*/ 300 w 335"/>
              <a:gd name="T3" fmla="*/ 150 h 333"/>
              <a:gd name="T4" fmla="*/ 233 w 335"/>
              <a:gd name="T5" fmla="*/ 134 h 333"/>
              <a:gd name="T6" fmla="*/ 200 w 335"/>
              <a:gd name="T7" fmla="*/ 34 h 333"/>
              <a:gd name="T8" fmla="*/ 33 w 335"/>
              <a:gd name="T9" fmla="*/ 50 h 333"/>
              <a:gd name="T10" fmla="*/ 17 w 335"/>
              <a:gd name="T11" fmla="*/ 166 h 333"/>
              <a:gd name="T12" fmla="*/ 0 w 335"/>
              <a:gd name="T13" fmla="*/ 33 h 333"/>
              <a:gd name="T14" fmla="*/ 226 w 335"/>
              <a:gd name="T15" fmla="*/ 0 h 333"/>
              <a:gd name="T16" fmla="*/ 329 w 335"/>
              <a:gd name="T17" fmla="*/ 101 h 333"/>
              <a:gd name="T18" fmla="*/ 283 w 335"/>
              <a:gd name="T19" fmla="*/ 266 h 333"/>
              <a:gd name="T20" fmla="*/ 267 w 335"/>
              <a:gd name="T21" fmla="*/ 233 h 333"/>
              <a:gd name="T22" fmla="*/ 300 w 335"/>
              <a:gd name="T23" fmla="*/ 250 h 333"/>
              <a:gd name="T24" fmla="*/ 333 w 335"/>
              <a:gd name="T25" fmla="*/ 245 h 333"/>
              <a:gd name="T26" fmla="*/ 250 w 335"/>
              <a:gd name="T27" fmla="*/ 200 h 333"/>
              <a:gd name="T28" fmla="*/ 233 w 335"/>
              <a:gd name="T29" fmla="*/ 316 h 333"/>
              <a:gd name="T30" fmla="*/ 267 w 335"/>
              <a:gd name="T31" fmla="*/ 316 h 333"/>
              <a:gd name="T32" fmla="*/ 283 w 335"/>
              <a:gd name="T33" fmla="*/ 300 h 333"/>
              <a:gd name="T34" fmla="*/ 317 w 335"/>
              <a:gd name="T35" fmla="*/ 333 h 333"/>
              <a:gd name="T36" fmla="*/ 326 w 335"/>
              <a:gd name="T37" fmla="*/ 312 h 333"/>
              <a:gd name="T38" fmla="*/ 333 w 335"/>
              <a:gd name="T39" fmla="*/ 245 h 333"/>
              <a:gd name="T40" fmla="*/ 33 w 335"/>
              <a:gd name="T41" fmla="*/ 266 h 333"/>
              <a:gd name="T42" fmla="*/ 50 w 335"/>
              <a:gd name="T43" fmla="*/ 233 h 333"/>
              <a:gd name="T44" fmla="*/ 50 w 335"/>
              <a:gd name="T45" fmla="*/ 266 h 333"/>
              <a:gd name="T46" fmla="*/ 47 w 335"/>
              <a:gd name="T47" fmla="*/ 200 h 333"/>
              <a:gd name="T48" fmla="*/ 0 w 335"/>
              <a:gd name="T49" fmla="*/ 216 h 333"/>
              <a:gd name="T50" fmla="*/ 17 w 335"/>
              <a:gd name="T51" fmla="*/ 333 h 333"/>
              <a:gd name="T52" fmla="*/ 33 w 335"/>
              <a:gd name="T53" fmla="*/ 300 h 333"/>
              <a:gd name="T54" fmla="*/ 66 w 335"/>
              <a:gd name="T55" fmla="*/ 325 h 333"/>
              <a:gd name="T56" fmla="*/ 83 w 335"/>
              <a:gd name="T57" fmla="*/ 333 h 333"/>
              <a:gd name="T58" fmla="*/ 80 w 335"/>
              <a:gd name="T59" fmla="*/ 291 h 333"/>
              <a:gd name="T60" fmla="*/ 183 w 335"/>
              <a:gd name="T61" fmla="*/ 266 h 333"/>
              <a:gd name="T62" fmla="*/ 150 w 335"/>
              <a:gd name="T63" fmla="*/ 241 h 333"/>
              <a:gd name="T64" fmla="*/ 175 w 335"/>
              <a:gd name="T65" fmla="*/ 233 h 333"/>
              <a:gd name="T66" fmla="*/ 183 w 335"/>
              <a:gd name="T67" fmla="*/ 266 h 333"/>
              <a:gd name="T68" fmla="*/ 133 w 335"/>
              <a:gd name="T69" fmla="*/ 200 h 333"/>
              <a:gd name="T70" fmla="*/ 117 w 335"/>
              <a:gd name="T71" fmla="*/ 316 h 333"/>
              <a:gd name="T72" fmla="*/ 150 w 335"/>
              <a:gd name="T73" fmla="*/ 316 h 333"/>
              <a:gd name="T74" fmla="*/ 183 w 335"/>
              <a:gd name="T75" fmla="*/ 300 h 333"/>
              <a:gd name="T76" fmla="*/ 200 w 335"/>
              <a:gd name="T77" fmla="*/ 333 h 333"/>
              <a:gd name="T78" fmla="*/ 217 w 335"/>
              <a:gd name="T79" fmla="*/ 21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5" h="333">
                <a:moveTo>
                  <a:pt x="333" y="112"/>
                </a:moveTo>
                <a:lnTo>
                  <a:pt x="333" y="150"/>
                </a:lnTo>
                <a:cubicBezTo>
                  <a:pt x="333" y="159"/>
                  <a:pt x="326" y="166"/>
                  <a:pt x="317" y="166"/>
                </a:cubicBezTo>
                <a:cubicBezTo>
                  <a:pt x="307" y="166"/>
                  <a:pt x="300" y="159"/>
                  <a:pt x="300" y="150"/>
                </a:cubicBezTo>
                <a:lnTo>
                  <a:pt x="300" y="134"/>
                </a:lnTo>
                <a:lnTo>
                  <a:pt x="233" y="134"/>
                </a:lnTo>
                <a:cubicBezTo>
                  <a:pt x="215" y="134"/>
                  <a:pt x="200" y="118"/>
                  <a:pt x="200" y="100"/>
                </a:cubicBezTo>
                <a:lnTo>
                  <a:pt x="200" y="34"/>
                </a:lnTo>
                <a:lnTo>
                  <a:pt x="50" y="34"/>
                </a:lnTo>
                <a:cubicBezTo>
                  <a:pt x="41" y="34"/>
                  <a:pt x="33" y="41"/>
                  <a:pt x="33" y="50"/>
                </a:cubicBezTo>
                <a:lnTo>
                  <a:pt x="33" y="150"/>
                </a:lnTo>
                <a:cubicBezTo>
                  <a:pt x="33" y="159"/>
                  <a:pt x="26" y="166"/>
                  <a:pt x="17" y="166"/>
                </a:cubicBezTo>
                <a:cubicBezTo>
                  <a:pt x="7" y="166"/>
                  <a:pt x="0" y="159"/>
                  <a:pt x="0" y="150"/>
                </a:cubicBezTo>
                <a:lnTo>
                  <a:pt x="0" y="33"/>
                </a:lnTo>
                <a:cubicBezTo>
                  <a:pt x="0" y="15"/>
                  <a:pt x="15" y="0"/>
                  <a:pt x="33" y="0"/>
                </a:cubicBezTo>
                <a:lnTo>
                  <a:pt x="226" y="0"/>
                </a:lnTo>
                <a:cubicBezTo>
                  <a:pt x="230" y="0"/>
                  <a:pt x="235" y="2"/>
                  <a:pt x="238" y="5"/>
                </a:cubicBezTo>
                <a:lnTo>
                  <a:pt x="329" y="101"/>
                </a:lnTo>
                <a:cubicBezTo>
                  <a:pt x="332" y="104"/>
                  <a:pt x="333" y="108"/>
                  <a:pt x="333" y="112"/>
                </a:cubicBezTo>
                <a:close/>
                <a:moveTo>
                  <a:pt x="283" y="266"/>
                </a:moveTo>
                <a:lnTo>
                  <a:pt x="267" y="266"/>
                </a:lnTo>
                <a:lnTo>
                  <a:pt x="267" y="233"/>
                </a:lnTo>
                <a:lnTo>
                  <a:pt x="283" y="233"/>
                </a:lnTo>
                <a:cubicBezTo>
                  <a:pt x="292" y="233"/>
                  <a:pt x="300" y="241"/>
                  <a:pt x="300" y="250"/>
                </a:cubicBezTo>
                <a:cubicBezTo>
                  <a:pt x="300" y="259"/>
                  <a:pt x="292" y="266"/>
                  <a:pt x="283" y="266"/>
                </a:cubicBezTo>
                <a:close/>
                <a:moveTo>
                  <a:pt x="333" y="245"/>
                </a:moveTo>
                <a:cubicBezTo>
                  <a:pt x="330" y="219"/>
                  <a:pt x="307" y="200"/>
                  <a:pt x="281" y="200"/>
                </a:cubicBezTo>
                <a:lnTo>
                  <a:pt x="250" y="200"/>
                </a:lnTo>
                <a:cubicBezTo>
                  <a:pt x="241" y="200"/>
                  <a:pt x="233" y="207"/>
                  <a:pt x="233" y="216"/>
                </a:cubicBezTo>
                <a:lnTo>
                  <a:pt x="233" y="316"/>
                </a:lnTo>
                <a:cubicBezTo>
                  <a:pt x="233" y="326"/>
                  <a:pt x="241" y="333"/>
                  <a:pt x="250" y="333"/>
                </a:cubicBezTo>
                <a:cubicBezTo>
                  <a:pt x="259" y="333"/>
                  <a:pt x="267" y="326"/>
                  <a:pt x="267" y="316"/>
                </a:cubicBezTo>
                <a:lnTo>
                  <a:pt x="267" y="300"/>
                </a:lnTo>
                <a:lnTo>
                  <a:pt x="283" y="300"/>
                </a:lnTo>
                <a:lnTo>
                  <a:pt x="299" y="325"/>
                </a:lnTo>
                <a:cubicBezTo>
                  <a:pt x="302" y="330"/>
                  <a:pt x="300" y="333"/>
                  <a:pt x="317" y="333"/>
                </a:cubicBezTo>
                <a:lnTo>
                  <a:pt x="317" y="333"/>
                </a:lnTo>
                <a:cubicBezTo>
                  <a:pt x="317" y="333"/>
                  <a:pt x="331" y="322"/>
                  <a:pt x="326" y="312"/>
                </a:cubicBezTo>
                <a:lnTo>
                  <a:pt x="314" y="291"/>
                </a:lnTo>
                <a:cubicBezTo>
                  <a:pt x="328" y="281"/>
                  <a:pt x="335" y="264"/>
                  <a:pt x="333" y="245"/>
                </a:cubicBezTo>
                <a:close/>
                <a:moveTo>
                  <a:pt x="50" y="266"/>
                </a:moveTo>
                <a:lnTo>
                  <a:pt x="33" y="266"/>
                </a:lnTo>
                <a:lnTo>
                  <a:pt x="33" y="233"/>
                </a:lnTo>
                <a:lnTo>
                  <a:pt x="50" y="233"/>
                </a:lnTo>
                <a:cubicBezTo>
                  <a:pt x="59" y="233"/>
                  <a:pt x="66" y="241"/>
                  <a:pt x="66" y="250"/>
                </a:cubicBezTo>
                <a:cubicBezTo>
                  <a:pt x="66" y="259"/>
                  <a:pt x="59" y="266"/>
                  <a:pt x="50" y="266"/>
                </a:cubicBezTo>
                <a:close/>
                <a:moveTo>
                  <a:pt x="100" y="245"/>
                </a:moveTo>
                <a:cubicBezTo>
                  <a:pt x="97" y="219"/>
                  <a:pt x="73" y="200"/>
                  <a:pt x="47" y="200"/>
                </a:cubicBezTo>
                <a:lnTo>
                  <a:pt x="17" y="200"/>
                </a:lnTo>
                <a:cubicBezTo>
                  <a:pt x="7" y="200"/>
                  <a:pt x="0" y="207"/>
                  <a:pt x="0" y="216"/>
                </a:cubicBezTo>
                <a:lnTo>
                  <a:pt x="0" y="316"/>
                </a:lnTo>
                <a:cubicBezTo>
                  <a:pt x="0" y="326"/>
                  <a:pt x="7" y="333"/>
                  <a:pt x="17" y="333"/>
                </a:cubicBezTo>
                <a:cubicBezTo>
                  <a:pt x="26" y="333"/>
                  <a:pt x="33" y="326"/>
                  <a:pt x="33" y="316"/>
                </a:cubicBezTo>
                <a:lnTo>
                  <a:pt x="33" y="300"/>
                </a:lnTo>
                <a:lnTo>
                  <a:pt x="50" y="300"/>
                </a:lnTo>
                <a:lnTo>
                  <a:pt x="66" y="325"/>
                </a:lnTo>
                <a:cubicBezTo>
                  <a:pt x="69" y="330"/>
                  <a:pt x="67" y="333"/>
                  <a:pt x="83" y="333"/>
                </a:cubicBezTo>
                <a:lnTo>
                  <a:pt x="83" y="333"/>
                </a:lnTo>
                <a:cubicBezTo>
                  <a:pt x="83" y="333"/>
                  <a:pt x="98" y="322"/>
                  <a:pt x="93" y="312"/>
                </a:cubicBezTo>
                <a:lnTo>
                  <a:pt x="80" y="291"/>
                </a:lnTo>
                <a:cubicBezTo>
                  <a:pt x="95" y="281"/>
                  <a:pt x="102" y="264"/>
                  <a:pt x="100" y="245"/>
                </a:cubicBezTo>
                <a:moveTo>
                  <a:pt x="183" y="266"/>
                </a:moveTo>
                <a:lnTo>
                  <a:pt x="150" y="266"/>
                </a:lnTo>
                <a:lnTo>
                  <a:pt x="150" y="241"/>
                </a:lnTo>
                <a:cubicBezTo>
                  <a:pt x="150" y="237"/>
                  <a:pt x="154" y="233"/>
                  <a:pt x="158" y="233"/>
                </a:cubicBezTo>
                <a:lnTo>
                  <a:pt x="175" y="233"/>
                </a:lnTo>
                <a:cubicBezTo>
                  <a:pt x="179" y="233"/>
                  <a:pt x="183" y="237"/>
                  <a:pt x="183" y="241"/>
                </a:cubicBezTo>
                <a:lnTo>
                  <a:pt x="183" y="266"/>
                </a:lnTo>
                <a:close/>
                <a:moveTo>
                  <a:pt x="200" y="200"/>
                </a:moveTo>
                <a:lnTo>
                  <a:pt x="133" y="200"/>
                </a:lnTo>
                <a:cubicBezTo>
                  <a:pt x="124" y="200"/>
                  <a:pt x="117" y="207"/>
                  <a:pt x="117" y="216"/>
                </a:cubicBezTo>
                <a:lnTo>
                  <a:pt x="117" y="316"/>
                </a:lnTo>
                <a:cubicBezTo>
                  <a:pt x="117" y="326"/>
                  <a:pt x="124" y="333"/>
                  <a:pt x="133" y="333"/>
                </a:cubicBezTo>
                <a:cubicBezTo>
                  <a:pt x="142" y="333"/>
                  <a:pt x="150" y="326"/>
                  <a:pt x="150" y="316"/>
                </a:cubicBezTo>
                <a:lnTo>
                  <a:pt x="150" y="300"/>
                </a:lnTo>
                <a:lnTo>
                  <a:pt x="183" y="300"/>
                </a:lnTo>
                <a:lnTo>
                  <a:pt x="183" y="316"/>
                </a:lnTo>
                <a:cubicBezTo>
                  <a:pt x="183" y="326"/>
                  <a:pt x="191" y="333"/>
                  <a:pt x="200" y="333"/>
                </a:cubicBezTo>
                <a:cubicBezTo>
                  <a:pt x="209" y="333"/>
                  <a:pt x="217" y="326"/>
                  <a:pt x="217" y="316"/>
                </a:cubicBezTo>
                <a:lnTo>
                  <a:pt x="217" y="216"/>
                </a:lnTo>
                <a:cubicBezTo>
                  <a:pt x="217" y="207"/>
                  <a:pt x="209" y="200"/>
                  <a:pt x="200" y="2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Freeform 181">
            <a:extLst>
              <a:ext uri="{FF2B5EF4-FFF2-40B4-BE49-F238E27FC236}">
                <a16:creationId xmlns:a16="http://schemas.microsoft.com/office/drawing/2014/main" id="{930FF10A-BC62-4CDF-823E-DE6FDF5CA2A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27438" y="2609851"/>
            <a:ext cx="252413" cy="254000"/>
          </a:xfrm>
          <a:custGeom>
            <a:avLst/>
            <a:gdLst>
              <a:gd name="T0" fmla="*/ 317 w 334"/>
              <a:gd name="T1" fmla="*/ 167 h 334"/>
              <a:gd name="T2" fmla="*/ 334 w 334"/>
              <a:gd name="T3" fmla="*/ 150 h 334"/>
              <a:gd name="T4" fmla="*/ 329 w 334"/>
              <a:gd name="T5" fmla="*/ 101 h 334"/>
              <a:gd name="T6" fmla="*/ 226 w 334"/>
              <a:gd name="T7" fmla="*/ 0 h 334"/>
              <a:gd name="T8" fmla="*/ 0 w 334"/>
              <a:gd name="T9" fmla="*/ 34 h 334"/>
              <a:gd name="T10" fmla="*/ 17 w 334"/>
              <a:gd name="T11" fmla="*/ 167 h 334"/>
              <a:gd name="T12" fmla="*/ 34 w 334"/>
              <a:gd name="T13" fmla="*/ 150 h 334"/>
              <a:gd name="T14" fmla="*/ 50 w 334"/>
              <a:gd name="T15" fmla="*/ 34 h 334"/>
              <a:gd name="T16" fmla="*/ 200 w 334"/>
              <a:gd name="T17" fmla="*/ 100 h 334"/>
              <a:gd name="T18" fmla="*/ 300 w 334"/>
              <a:gd name="T19" fmla="*/ 134 h 334"/>
              <a:gd name="T20" fmla="*/ 317 w 334"/>
              <a:gd name="T21" fmla="*/ 284 h 334"/>
              <a:gd name="T22" fmla="*/ 317 w 334"/>
              <a:gd name="T23" fmla="*/ 250 h 334"/>
              <a:gd name="T24" fmla="*/ 267 w 334"/>
              <a:gd name="T25" fmla="*/ 234 h 334"/>
              <a:gd name="T26" fmla="*/ 334 w 334"/>
              <a:gd name="T27" fmla="*/ 217 h 334"/>
              <a:gd name="T28" fmla="*/ 250 w 334"/>
              <a:gd name="T29" fmla="*/ 200 h 334"/>
              <a:gd name="T30" fmla="*/ 234 w 334"/>
              <a:gd name="T31" fmla="*/ 317 h 334"/>
              <a:gd name="T32" fmla="*/ 317 w 334"/>
              <a:gd name="T33" fmla="*/ 334 h 334"/>
              <a:gd name="T34" fmla="*/ 317 w 334"/>
              <a:gd name="T35" fmla="*/ 300 h 334"/>
              <a:gd name="T36" fmla="*/ 267 w 334"/>
              <a:gd name="T37" fmla="*/ 284 h 334"/>
              <a:gd name="T38" fmla="*/ 84 w 334"/>
              <a:gd name="T39" fmla="*/ 234 h 334"/>
              <a:gd name="T40" fmla="*/ 84 w 334"/>
              <a:gd name="T41" fmla="*/ 200 h 334"/>
              <a:gd name="T42" fmla="*/ 0 w 334"/>
              <a:gd name="T43" fmla="*/ 217 h 334"/>
              <a:gd name="T44" fmla="*/ 17 w 334"/>
              <a:gd name="T45" fmla="*/ 334 h 334"/>
              <a:gd name="T46" fmla="*/ 100 w 334"/>
              <a:gd name="T47" fmla="*/ 317 h 334"/>
              <a:gd name="T48" fmla="*/ 34 w 334"/>
              <a:gd name="T49" fmla="*/ 300 h 334"/>
              <a:gd name="T50" fmla="*/ 84 w 334"/>
              <a:gd name="T51" fmla="*/ 284 h 334"/>
              <a:gd name="T52" fmla="*/ 84 w 334"/>
              <a:gd name="T53" fmla="*/ 250 h 334"/>
              <a:gd name="T54" fmla="*/ 34 w 334"/>
              <a:gd name="T55" fmla="*/ 234 h 334"/>
              <a:gd name="T56" fmla="*/ 206 w 334"/>
              <a:gd name="T57" fmla="*/ 222 h 334"/>
              <a:gd name="T58" fmla="*/ 206 w 334"/>
              <a:gd name="T59" fmla="*/ 312 h 334"/>
              <a:gd name="T60" fmla="*/ 179 w 334"/>
              <a:gd name="T61" fmla="*/ 325 h 334"/>
              <a:gd name="T62" fmla="*/ 154 w 334"/>
              <a:gd name="T63" fmla="*/ 325 h 334"/>
              <a:gd name="T64" fmla="*/ 127 w 334"/>
              <a:gd name="T65" fmla="*/ 312 h 334"/>
              <a:gd name="T66" fmla="*/ 127 w 334"/>
              <a:gd name="T67" fmla="*/ 222 h 334"/>
              <a:gd name="T68" fmla="*/ 154 w 334"/>
              <a:gd name="T69" fmla="*/ 209 h 334"/>
              <a:gd name="T70" fmla="*/ 179 w 334"/>
              <a:gd name="T71" fmla="*/ 209 h 334"/>
              <a:gd name="T72" fmla="*/ 206 w 334"/>
              <a:gd name="T73" fmla="*/ 222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4" h="334">
                <a:moveTo>
                  <a:pt x="300" y="150"/>
                </a:moveTo>
                <a:cubicBezTo>
                  <a:pt x="300" y="160"/>
                  <a:pt x="308" y="167"/>
                  <a:pt x="317" y="167"/>
                </a:cubicBezTo>
                <a:lnTo>
                  <a:pt x="317" y="167"/>
                </a:lnTo>
                <a:cubicBezTo>
                  <a:pt x="326" y="167"/>
                  <a:pt x="334" y="160"/>
                  <a:pt x="334" y="150"/>
                </a:cubicBezTo>
                <a:lnTo>
                  <a:pt x="334" y="113"/>
                </a:lnTo>
                <a:cubicBezTo>
                  <a:pt x="334" y="108"/>
                  <a:pt x="332" y="104"/>
                  <a:pt x="329" y="101"/>
                </a:cubicBezTo>
                <a:lnTo>
                  <a:pt x="238" y="6"/>
                </a:lnTo>
                <a:cubicBezTo>
                  <a:pt x="235" y="2"/>
                  <a:pt x="230" y="0"/>
                  <a:pt x="226" y="0"/>
                </a:cubicBez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150"/>
                </a:lnTo>
                <a:cubicBezTo>
                  <a:pt x="0" y="160"/>
                  <a:pt x="8" y="167"/>
                  <a:pt x="17" y="167"/>
                </a:cubicBezTo>
                <a:lnTo>
                  <a:pt x="17" y="167"/>
                </a:lnTo>
                <a:cubicBezTo>
                  <a:pt x="26" y="167"/>
                  <a:pt x="34" y="160"/>
                  <a:pt x="34" y="150"/>
                </a:cubicBezTo>
                <a:lnTo>
                  <a:pt x="34" y="50"/>
                </a:lnTo>
                <a:cubicBezTo>
                  <a:pt x="34" y="41"/>
                  <a:pt x="41" y="34"/>
                  <a:pt x="50" y="34"/>
                </a:cubicBezTo>
                <a:lnTo>
                  <a:pt x="200" y="34"/>
                </a:lnTo>
                <a:lnTo>
                  <a:pt x="200" y="100"/>
                </a:lnTo>
                <a:cubicBezTo>
                  <a:pt x="200" y="119"/>
                  <a:pt x="215" y="134"/>
                  <a:pt x="233" y="134"/>
                </a:cubicBezTo>
                <a:lnTo>
                  <a:pt x="300" y="134"/>
                </a:lnTo>
                <a:lnTo>
                  <a:pt x="300" y="150"/>
                </a:lnTo>
                <a:close/>
                <a:moveTo>
                  <a:pt x="317" y="284"/>
                </a:moveTo>
                <a:cubicBezTo>
                  <a:pt x="326" y="284"/>
                  <a:pt x="334" y="276"/>
                  <a:pt x="334" y="267"/>
                </a:cubicBezTo>
                <a:cubicBezTo>
                  <a:pt x="334" y="258"/>
                  <a:pt x="326" y="250"/>
                  <a:pt x="317" y="250"/>
                </a:cubicBezTo>
                <a:lnTo>
                  <a:pt x="267" y="250"/>
                </a:lnTo>
                <a:lnTo>
                  <a:pt x="267" y="234"/>
                </a:lnTo>
                <a:lnTo>
                  <a:pt x="317" y="234"/>
                </a:lnTo>
                <a:cubicBezTo>
                  <a:pt x="326" y="234"/>
                  <a:pt x="334" y="226"/>
                  <a:pt x="334" y="217"/>
                </a:cubicBezTo>
                <a:cubicBezTo>
                  <a:pt x="334" y="208"/>
                  <a:pt x="326" y="200"/>
                  <a:pt x="317" y="200"/>
                </a:cubicBezTo>
                <a:lnTo>
                  <a:pt x="250" y="200"/>
                </a:lnTo>
                <a:cubicBezTo>
                  <a:pt x="241" y="200"/>
                  <a:pt x="234" y="208"/>
                  <a:pt x="234" y="217"/>
                </a:cubicBezTo>
                <a:lnTo>
                  <a:pt x="234" y="317"/>
                </a:lnTo>
                <a:cubicBezTo>
                  <a:pt x="234" y="326"/>
                  <a:pt x="241" y="334"/>
                  <a:pt x="250" y="334"/>
                </a:cubicBezTo>
                <a:lnTo>
                  <a:pt x="317" y="334"/>
                </a:lnTo>
                <a:cubicBezTo>
                  <a:pt x="326" y="334"/>
                  <a:pt x="334" y="326"/>
                  <a:pt x="334" y="317"/>
                </a:cubicBezTo>
                <a:cubicBezTo>
                  <a:pt x="334" y="308"/>
                  <a:pt x="326" y="300"/>
                  <a:pt x="317" y="300"/>
                </a:cubicBezTo>
                <a:lnTo>
                  <a:pt x="267" y="300"/>
                </a:lnTo>
                <a:lnTo>
                  <a:pt x="267" y="284"/>
                </a:lnTo>
                <a:lnTo>
                  <a:pt x="317" y="284"/>
                </a:lnTo>
                <a:close/>
                <a:moveTo>
                  <a:pt x="84" y="234"/>
                </a:moveTo>
                <a:cubicBezTo>
                  <a:pt x="93" y="234"/>
                  <a:pt x="100" y="226"/>
                  <a:pt x="100" y="217"/>
                </a:cubicBezTo>
                <a:cubicBezTo>
                  <a:pt x="100" y="208"/>
                  <a:pt x="93" y="200"/>
                  <a:pt x="84" y="200"/>
                </a:cubicBezTo>
                <a:lnTo>
                  <a:pt x="17" y="200"/>
                </a:lnTo>
                <a:cubicBezTo>
                  <a:pt x="8" y="200"/>
                  <a:pt x="0" y="208"/>
                  <a:pt x="0" y="217"/>
                </a:cubicBezTo>
                <a:lnTo>
                  <a:pt x="0" y="317"/>
                </a:lnTo>
                <a:cubicBezTo>
                  <a:pt x="0" y="326"/>
                  <a:pt x="8" y="334"/>
                  <a:pt x="17" y="334"/>
                </a:cubicBezTo>
                <a:lnTo>
                  <a:pt x="84" y="334"/>
                </a:lnTo>
                <a:cubicBezTo>
                  <a:pt x="93" y="334"/>
                  <a:pt x="100" y="326"/>
                  <a:pt x="100" y="317"/>
                </a:cubicBezTo>
                <a:cubicBezTo>
                  <a:pt x="100" y="308"/>
                  <a:pt x="93" y="300"/>
                  <a:pt x="84" y="300"/>
                </a:cubicBezTo>
                <a:lnTo>
                  <a:pt x="34" y="300"/>
                </a:lnTo>
                <a:lnTo>
                  <a:pt x="34" y="284"/>
                </a:lnTo>
                <a:lnTo>
                  <a:pt x="84" y="284"/>
                </a:lnTo>
                <a:cubicBezTo>
                  <a:pt x="93" y="284"/>
                  <a:pt x="100" y="276"/>
                  <a:pt x="100" y="267"/>
                </a:cubicBezTo>
                <a:cubicBezTo>
                  <a:pt x="100" y="258"/>
                  <a:pt x="93" y="250"/>
                  <a:pt x="84" y="250"/>
                </a:cubicBezTo>
                <a:lnTo>
                  <a:pt x="34" y="250"/>
                </a:lnTo>
                <a:lnTo>
                  <a:pt x="34" y="234"/>
                </a:lnTo>
                <a:lnTo>
                  <a:pt x="84" y="234"/>
                </a:lnTo>
                <a:close/>
                <a:moveTo>
                  <a:pt x="206" y="222"/>
                </a:moveTo>
                <a:lnTo>
                  <a:pt x="183" y="267"/>
                </a:lnTo>
                <a:lnTo>
                  <a:pt x="206" y="312"/>
                </a:lnTo>
                <a:cubicBezTo>
                  <a:pt x="211" y="322"/>
                  <a:pt x="204" y="334"/>
                  <a:pt x="193" y="334"/>
                </a:cubicBezTo>
                <a:cubicBezTo>
                  <a:pt x="187" y="334"/>
                  <a:pt x="182" y="330"/>
                  <a:pt x="179" y="325"/>
                </a:cubicBezTo>
                <a:lnTo>
                  <a:pt x="167" y="300"/>
                </a:lnTo>
                <a:lnTo>
                  <a:pt x="154" y="325"/>
                </a:lnTo>
                <a:cubicBezTo>
                  <a:pt x="152" y="330"/>
                  <a:pt x="146" y="334"/>
                  <a:pt x="141" y="334"/>
                </a:cubicBezTo>
                <a:cubicBezTo>
                  <a:pt x="130" y="334"/>
                  <a:pt x="123" y="322"/>
                  <a:pt x="127" y="312"/>
                </a:cubicBezTo>
                <a:lnTo>
                  <a:pt x="150" y="267"/>
                </a:lnTo>
                <a:lnTo>
                  <a:pt x="127" y="222"/>
                </a:lnTo>
                <a:cubicBezTo>
                  <a:pt x="123" y="212"/>
                  <a:pt x="130" y="200"/>
                  <a:pt x="141" y="200"/>
                </a:cubicBezTo>
                <a:cubicBezTo>
                  <a:pt x="146" y="200"/>
                  <a:pt x="152" y="204"/>
                  <a:pt x="154" y="209"/>
                </a:cubicBezTo>
                <a:lnTo>
                  <a:pt x="167" y="234"/>
                </a:lnTo>
                <a:lnTo>
                  <a:pt x="179" y="209"/>
                </a:lnTo>
                <a:cubicBezTo>
                  <a:pt x="182" y="204"/>
                  <a:pt x="187" y="200"/>
                  <a:pt x="193" y="200"/>
                </a:cubicBezTo>
                <a:cubicBezTo>
                  <a:pt x="204" y="200"/>
                  <a:pt x="211" y="212"/>
                  <a:pt x="206" y="22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Freeform 182">
            <a:extLst>
              <a:ext uri="{FF2B5EF4-FFF2-40B4-BE49-F238E27FC236}">
                <a16:creationId xmlns:a16="http://schemas.microsoft.com/office/drawing/2014/main" id="{22642E4F-B3A4-4DCB-B2A9-F3D9F55A11D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24201" y="2609851"/>
            <a:ext cx="252413" cy="254000"/>
          </a:xfrm>
          <a:custGeom>
            <a:avLst/>
            <a:gdLst>
              <a:gd name="T0" fmla="*/ 237 w 333"/>
              <a:gd name="T1" fmla="*/ 6 h 334"/>
              <a:gd name="T2" fmla="*/ 33 w 333"/>
              <a:gd name="T3" fmla="*/ 0 h 334"/>
              <a:gd name="T4" fmla="*/ 0 w 333"/>
              <a:gd name="T5" fmla="*/ 150 h 334"/>
              <a:gd name="T6" fmla="*/ 33 w 333"/>
              <a:gd name="T7" fmla="*/ 150 h 334"/>
              <a:gd name="T8" fmla="*/ 50 w 333"/>
              <a:gd name="T9" fmla="*/ 34 h 334"/>
              <a:gd name="T10" fmla="*/ 200 w 333"/>
              <a:gd name="T11" fmla="*/ 100 h 334"/>
              <a:gd name="T12" fmla="*/ 300 w 333"/>
              <a:gd name="T13" fmla="*/ 134 h 334"/>
              <a:gd name="T14" fmla="*/ 316 w 333"/>
              <a:gd name="T15" fmla="*/ 167 h 334"/>
              <a:gd name="T16" fmla="*/ 333 w 333"/>
              <a:gd name="T17" fmla="*/ 113 h 334"/>
              <a:gd name="T18" fmla="*/ 66 w 333"/>
              <a:gd name="T19" fmla="*/ 250 h 334"/>
              <a:gd name="T20" fmla="*/ 33 w 333"/>
              <a:gd name="T21" fmla="*/ 234 h 334"/>
              <a:gd name="T22" fmla="*/ 49 w 333"/>
              <a:gd name="T23" fmla="*/ 267 h 334"/>
              <a:gd name="T24" fmla="*/ 78 w 333"/>
              <a:gd name="T25" fmla="*/ 291 h 334"/>
              <a:gd name="T26" fmla="*/ 75 w 333"/>
              <a:gd name="T27" fmla="*/ 334 h 334"/>
              <a:gd name="T28" fmla="*/ 49 w 333"/>
              <a:gd name="T29" fmla="*/ 300 h 334"/>
              <a:gd name="T30" fmla="*/ 33 w 333"/>
              <a:gd name="T31" fmla="*/ 317 h 334"/>
              <a:gd name="T32" fmla="*/ 0 w 333"/>
              <a:gd name="T33" fmla="*/ 317 h 334"/>
              <a:gd name="T34" fmla="*/ 16 w 333"/>
              <a:gd name="T35" fmla="*/ 200 h 334"/>
              <a:gd name="T36" fmla="*/ 99 w 333"/>
              <a:gd name="T37" fmla="*/ 245 h 334"/>
              <a:gd name="T38" fmla="*/ 274 w 333"/>
              <a:gd name="T39" fmla="*/ 234 h 334"/>
              <a:gd name="T40" fmla="*/ 333 w 333"/>
              <a:gd name="T41" fmla="*/ 217 h 334"/>
              <a:gd name="T42" fmla="*/ 266 w 333"/>
              <a:gd name="T43" fmla="*/ 200 h 334"/>
              <a:gd name="T44" fmla="*/ 233 w 333"/>
              <a:gd name="T45" fmla="*/ 250 h 334"/>
              <a:gd name="T46" fmla="*/ 291 w 333"/>
              <a:gd name="T47" fmla="*/ 284 h 334"/>
              <a:gd name="T48" fmla="*/ 291 w 333"/>
              <a:gd name="T49" fmla="*/ 300 h 334"/>
              <a:gd name="T50" fmla="*/ 233 w 333"/>
              <a:gd name="T51" fmla="*/ 317 h 334"/>
              <a:gd name="T52" fmla="*/ 299 w 333"/>
              <a:gd name="T53" fmla="*/ 334 h 334"/>
              <a:gd name="T54" fmla="*/ 333 w 333"/>
              <a:gd name="T55" fmla="*/ 301 h 334"/>
              <a:gd name="T56" fmla="*/ 300 w 333"/>
              <a:gd name="T57" fmla="*/ 250 h 334"/>
              <a:gd name="T58" fmla="*/ 274 w 333"/>
              <a:gd name="T59" fmla="*/ 250 h 334"/>
              <a:gd name="T60" fmla="*/ 274 w 333"/>
              <a:gd name="T61" fmla="*/ 234 h 334"/>
              <a:gd name="T62" fmla="*/ 158 w 333"/>
              <a:gd name="T63" fmla="*/ 250 h 334"/>
              <a:gd name="T64" fmla="*/ 183 w 333"/>
              <a:gd name="T65" fmla="*/ 250 h 334"/>
              <a:gd name="T66" fmla="*/ 216 w 333"/>
              <a:gd name="T67" fmla="*/ 301 h 334"/>
              <a:gd name="T68" fmla="*/ 183 w 333"/>
              <a:gd name="T69" fmla="*/ 334 h 334"/>
              <a:gd name="T70" fmla="*/ 116 w 333"/>
              <a:gd name="T71" fmla="*/ 317 h 334"/>
              <a:gd name="T72" fmla="*/ 175 w 333"/>
              <a:gd name="T73" fmla="*/ 300 h 334"/>
              <a:gd name="T74" fmla="*/ 175 w 333"/>
              <a:gd name="T75" fmla="*/ 284 h 334"/>
              <a:gd name="T76" fmla="*/ 116 w 333"/>
              <a:gd name="T77" fmla="*/ 250 h 334"/>
              <a:gd name="T78" fmla="*/ 150 w 333"/>
              <a:gd name="T79" fmla="*/ 200 h 334"/>
              <a:gd name="T80" fmla="*/ 216 w 333"/>
              <a:gd name="T81" fmla="*/ 217 h 334"/>
              <a:gd name="T82" fmla="*/ 158 w 333"/>
              <a:gd name="T83" fmla="*/ 2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4">
                <a:moveTo>
                  <a:pt x="328" y="101"/>
                </a:moveTo>
                <a:lnTo>
                  <a:pt x="237" y="6"/>
                </a:lnTo>
                <a:cubicBezTo>
                  <a:pt x="234" y="2"/>
                  <a:pt x="230" y="0"/>
                  <a:pt x="225" y="0"/>
                </a:cubicBezTo>
                <a:lnTo>
                  <a:pt x="33" y="0"/>
                </a:lnTo>
                <a:cubicBezTo>
                  <a:pt x="14" y="0"/>
                  <a:pt x="0" y="15"/>
                  <a:pt x="0" y="34"/>
                </a:cubicBezTo>
                <a:lnTo>
                  <a:pt x="0" y="150"/>
                </a:lnTo>
                <a:cubicBezTo>
                  <a:pt x="0" y="160"/>
                  <a:pt x="7" y="167"/>
                  <a:pt x="16" y="167"/>
                </a:cubicBezTo>
                <a:cubicBezTo>
                  <a:pt x="25" y="167"/>
                  <a:pt x="33" y="160"/>
                  <a:pt x="33" y="150"/>
                </a:cubicBezTo>
                <a:lnTo>
                  <a:pt x="33" y="50"/>
                </a:lnTo>
                <a:cubicBezTo>
                  <a:pt x="33" y="41"/>
                  <a:pt x="40" y="34"/>
                  <a:pt x="50" y="34"/>
                </a:cubicBezTo>
                <a:lnTo>
                  <a:pt x="200" y="34"/>
                </a:lnTo>
                <a:lnTo>
                  <a:pt x="200" y="100"/>
                </a:lnTo>
                <a:cubicBezTo>
                  <a:pt x="200" y="119"/>
                  <a:pt x="214" y="134"/>
                  <a:pt x="233" y="134"/>
                </a:cubicBezTo>
                <a:lnTo>
                  <a:pt x="300" y="134"/>
                </a:lnTo>
                <a:lnTo>
                  <a:pt x="300" y="150"/>
                </a:lnTo>
                <a:cubicBezTo>
                  <a:pt x="300" y="160"/>
                  <a:pt x="307" y="167"/>
                  <a:pt x="316" y="167"/>
                </a:cubicBezTo>
                <a:cubicBezTo>
                  <a:pt x="325" y="167"/>
                  <a:pt x="333" y="160"/>
                  <a:pt x="333" y="150"/>
                </a:cubicBezTo>
                <a:lnTo>
                  <a:pt x="333" y="113"/>
                </a:lnTo>
                <a:cubicBezTo>
                  <a:pt x="333" y="108"/>
                  <a:pt x="331" y="104"/>
                  <a:pt x="328" y="101"/>
                </a:cubicBezTo>
                <a:close/>
                <a:moveTo>
                  <a:pt x="66" y="250"/>
                </a:moveTo>
                <a:cubicBezTo>
                  <a:pt x="66" y="241"/>
                  <a:pt x="59" y="234"/>
                  <a:pt x="49" y="234"/>
                </a:cubicBezTo>
                <a:lnTo>
                  <a:pt x="33" y="234"/>
                </a:lnTo>
                <a:lnTo>
                  <a:pt x="33" y="267"/>
                </a:lnTo>
                <a:lnTo>
                  <a:pt x="49" y="267"/>
                </a:lnTo>
                <a:cubicBezTo>
                  <a:pt x="59" y="267"/>
                  <a:pt x="66" y="260"/>
                  <a:pt x="66" y="250"/>
                </a:cubicBezTo>
                <a:close/>
                <a:moveTo>
                  <a:pt x="78" y="291"/>
                </a:moveTo>
                <a:lnTo>
                  <a:pt x="89" y="312"/>
                </a:lnTo>
                <a:cubicBezTo>
                  <a:pt x="94" y="322"/>
                  <a:pt x="86" y="334"/>
                  <a:pt x="75" y="334"/>
                </a:cubicBezTo>
                <a:cubicBezTo>
                  <a:pt x="70" y="334"/>
                  <a:pt x="65" y="330"/>
                  <a:pt x="62" y="325"/>
                </a:cubicBezTo>
                <a:lnTo>
                  <a:pt x="49" y="300"/>
                </a:lnTo>
                <a:lnTo>
                  <a:pt x="33" y="300"/>
                </a:lnTo>
                <a:lnTo>
                  <a:pt x="33" y="317"/>
                </a:lnTo>
                <a:cubicBezTo>
                  <a:pt x="33" y="326"/>
                  <a:pt x="25" y="334"/>
                  <a:pt x="16" y="334"/>
                </a:cubicBezTo>
                <a:cubicBezTo>
                  <a:pt x="7" y="334"/>
                  <a:pt x="0" y="326"/>
                  <a:pt x="0" y="317"/>
                </a:cubicBezTo>
                <a:lnTo>
                  <a:pt x="0" y="217"/>
                </a:lnTo>
                <a:cubicBezTo>
                  <a:pt x="0" y="208"/>
                  <a:pt x="7" y="200"/>
                  <a:pt x="16" y="200"/>
                </a:cubicBezTo>
                <a:lnTo>
                  <a:pt x="47" y="200"/>
                </a:lnTo>
                <a:cubicBezTo>
                  <a:pt x="73" y="200"/>
                  <a:pt x="97" y="219"/>
                  <a:pt x="99" y="245"/>
                </a:cubicBezTo>
                <a:cubicBezTo>
                  <a:pt x="101" y="264"/>
                  <a:pt x="92" y="281"/>
                  <a:pt x="78" y="291"/>
                </a:cubicBezTo>
                <a:close/>
                <a:moveTo>
                  <a:pt x="274" y="234"/>
                </a:moveTo>
                <a:lnTo>
                  <a:pt x="316" y="234"/>
                </a:lnTo>
                <a:cubicBezTo>
                  <a:pt x="325" y="234"/>
                  <a:pt x="333" y="226"/>
                  <a:pt x="333" y="217"/>
                </a:cubicBezTo>
                <a:cubicBezTo>
                  <a:pt x="333" y="208"/>
                  <a:pt x="325" y="200"/>
                  <a:pt x="316" y="200"/>
                </a:cubicBezTo>
                <a:lnTo>
                  <a:pt x="266" y="200"/>
                </a:lnTo>
                <a:cubicBezTo>
                  <a:pt x="248" y="200"/>
                  <a:pt x="233" y="215"/>
                  <a:pt x="233" y="234"/>
                </a:cubicBezTo>
                <a:lnTo>
                  <a:pt x="233" y="250"/>
                </a:lnTo>
                <a:cubicBezTo>
                  <a:pt x="233" y="269"/>
                  <a:pt x="248" y="284"/>
                  <a:pt x="266" y="284"/>
                </a:cubicBezTo>
                <a:lnTo>
                  <a:pt x="291" y="284"/>
                </a:lnTo>
                <a:cubicBezTo>
                  <a:pt x="296" y="284"/>
                  <a:pt x="299" y="287"/>
                  <a:pt x="299" y="292"/>
                </a:cubicBezTo>
                <a:cubicBezTo>
                  <a:pt x="299" y="297"/>
                  <a:pt x="296" y="300"/>
                  <a:pt x="291" y="300"/>
                </a:cubicBezTo>
                <a:lnTo>
                  <a:pt x="250" y="300"/>
                </a:lnTo>
                <a:cubicBezTo>
                  <a:pt x="240" y="300"/>
                  <a:pt x="233" y="308"/>
                  <a:pt x="233" y="317"/>
                </a:cubicBezTo>
                <a:cubicBezTo>
                  <a:pt x="233" y="326"/>
                  <a:pt x="240" y="334"/>
                  <a:pt x="250" y="334"/>
                </a:cubicBezTo>
                <a:lnTo>
                  <a:pt x="299" y="334"/>
                </a:lnTo>
                <a:lnTo>
                  <a:pt x="300" y="334"/>
                </a:lnTo>
                <a:cubicBezTo>
                  <a:pt x="318" y="334"/>
                  <a:pt x="333" y="319"/>
                  <a:pt x="333" y="301"/>
                </a:cubicBezTo>
                <a:lnTo>
                  <a:pt x="333" y="283"/>
                </a:lnTo>
                <a:cubicBezTo>
                  <a:pt x="333" y="265"/>
                  <a:pt x="318" y="250"/>
                  <a:pt x="300" y="250"/>
                </a:cubicBezTo>
                <a:lnTo>
                  <a:pt x="299" y="250"/>
                </a:lnTo>
                <a:lnTo>
                  <a:pt x="274" y="250"/>
                </a:lnTo>
                <a:cubicBezTo>
                  <a:pt x="270" y="250"/>
                  <a:pt x="266" y="247"/>
                  <a:pt x="266" y="242"/>
                </a:cubicBezTo>
                <a:cubicBezTo>
                  <a:pt x="266" y="237"/>
                  <a:pt x="270" y="234"/>
                  <a:pt x="274" y="234"/>
                </a:cubicBezTo>
                <a:close/>
                <a:moveTo>
                  <a:pt x="150" y="242"/>
                </a:moveTo>
                <a:cubicBezTo>
                  <a:pt x="150" y="247"/>
                  <a:pt x="153" y="250"/>
                  <a:pt x="158" y="250"/>
                </a:cubicBezTo>
                <a:lnTo>
                  <a:pt x="183" y="250"/>
                </a:lnTo>
                <a:lnTo>
                  <a:pt x="183" y="250"/>
                </a:lnTo>
                <a:cubicBezTo>
                  <a:pt x="201" y="250"/>
                  <a:pt x="216" y="265"/>
                  <a:pt x="216" y="283"/>
                </a:cubicBezTo>
                <a:lnTo>
                  <a:pt x="216" y="301"/>
                </a:lnTo>
                <a:cubicBezTo>
                  <a:pt x="216" y="319"/>
                  <a:pt x="201" y="334"/>
                  <a:pt x="183" y="334"/>
                </a:cubicBezTo>
                <a:lnTo>
                  <a:pt x="183" y="334"/>
                </a:lnTo>
                <a:lnTo>
                  <a:pt x="133" y="334"/>
                </a:lnTo>
                <a:cubicBezTo>
                  <a:pt x="124" y="334"/>
                  <a:pt x="116" y="326"/>
                  <a:pt x="116" y="317"/>
                </a:cubicBezTo>
                <a:cubicBezTo>
                  <a:pt x="116" y="308"/>
                  <a:pt x="124" y="300"/>
                  <a:pt x="133" y="300"/>
                </a:cubicBezTo>
                <a:lnTo>
                  <a:pt x="175" y="300"/>
                </a:lnTo>
                <a:cubicBezTo>
                  <a:pt x="179" y="300"/>
                  <a:pt x="183" y="297"/>
                  <a:pt x="183" y="292"/>
                </a:cubicBezTo>
                <a:cubicBezTo>
                  <a:pt x="183" y="287"/>
                  <a:pt x="179" y="284"/>
                  <a:pt x="175" y="284"/>
                </a:cubicBezTo>
                <a:lnTo>
                  <a:pt x="150" y="284"/>
                </a:lnTo>
                <a:cubicBezTo>
                  <a:pt x="131" y="284"/>
                  <a:pt x="116" y="269"/>
                  <a:pt x="116" y="250"/>
                </a:cubicBezTo>
                <a:lnTo>
                  <a:pt x="116" y="234"/>
                </a:lnTo>
                <a:cubicBezTo>
                  <a:pt x="116" y="215"/>
                  <a:pt x="131" y="200"/>
                  <a:pt x="150" y="200"/>
                </a:cubicBezTo>
                <a:lnTo>
                  <a:pt x="200" y="200"/>
                </a:lnTo>
                <a:cubicBezTo>
                  <a:pt x="209" y="200"/>
                  <a:pt x="216" y="208"/>
                  <a:pt x="216" y="217"/>
                </a:cubicBezTo>
                <a:cubicBezTo>
                  <a:pt x="216" y="226"/>
                  <a:pt x="209" y="234"/>
                  <a:pt x="200" y="234"/>
                </a:cubicBezTo>
                <a:lnTo>
                  <a:pt x="158" y="234"/>
                </a:lnTo>
                <a:cubicBezTo>
                  <a:pt x="153" y="234"/>
                  <a:pt x="150" y="237"/>
                  <a:pt x="150" y="2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183">
            <a:extLst>
              <a:ext uri="{FF2B5EF4-FFF2-40B4-BE49-F238E27FC236}">
                <a16:creationId xmlns:a16="http://schemas.microsoft.com/office/drawing/2014/main" id="{960A1E5E-E74A-4019-A2F8-F7316521DC0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20963" y="2609851"/>
            <a:ext cx="252413" cy="254000"/>
          </a:xfrm>
          <a:custGeom>
            <a:avLst/>
            <a:gdLst>
              <a:gd name="T0" fmla="*/ 238 w 333"/>
              <a:gd name="T1" fmla="*/ 6 h 335"/>
              <a:gd name="T2" fmla="*/ 33 w 333"/>
              <a:gd name="T3" fmla="*/ 0 h 335"/>
              <a:gd name="T4" fmla="*/ 0 w 333"/>
              <a:gd name="T5" fmla="*/ 152 h 335"/>
              <a:gd name="T6" fmla="*/ 33 w 333"/>
              <a:gd name="T7" fmla="*/ 152 h 335"/>
              <a:gd name="T8" fmla="*/ 50 w 333"/>
              <a:gd name="T9" fmla="*/ 34 h 335"/>
              <a:gd name="T10" fmla="*/ 200 w 333"/>
              <a:gd name="T11" fmla="*/ 102 h 335"/>
              <a:gd name="T12" fmla="*/ 300 w 333"/>
              <a:gd name="T13" fmla="*/ 134 h 335"/>
              <a:gd name="T14" fmla="*/ 317 w 333"/>
              <a:gd name="T15" fmla="*/ 169 h 335"/>
              <a:gd name="T16" fmla="*/ 333 w 333"/>
              <a:gd name="T17" fmla="*/ 114 h 335"/>
              <a:gd name="T18" fmla="*/ 192 w 333"/>
              <a:gd name="T19" fmla="*/ 202 h 335"/>
              <a:gd name="T20" fmla="*/ 166 w 333"/>
              <a:gd name="T21" fmla="*/ 235 h 335"/>
              <a:gd name="T22" fmla="*/ 140 w 333"/>
              <a:gd name="T23" fmla="*/ 202 h 335"/>
              <a:gd name="T24" fmla="*/ 150 w 333"/>
              <a:gd name="T25" fmla="*/ 269 h 335"/>
              <a:gd name="T26" fmla="*/ 140 w 333"/>
              <a:gd name="T27" fmla="*/ 335 h 335"/>
              <a:gd name="T28" fmla="*/ 166 w 333"/>
              <a:gd name="T29" fmla="*/ 302 h 335"/>
              <a:gd name="T30" fmla="*/ 192 w 333"/>
              <a:gd name="T31" fmla="*/ 335 h 335"/>
              <a:gd name="T32" fmla="*/ 183 w 333"/>
              <a:gd name="T33" fmla="*/ 269 h 335"/>
              <a:gd name="T34" fmla="*/ 192 w 333"/>
              <a:gd name="T35" fmla="*/ 202 h 335"/>
              <a:gd name="T36" fmla="*/ 250 w 333"/>
              <a:gd name="T37" fmla="*/ 200 h 335"/>
              <a:gd name="T38" fmla="*/ 250 w 333"/>
              <a:gd name="T39" fmla="*/ 234 h 335"/>
              <a:gd name="T40" fmla="*/ 267 w 333"/>
              <a:gd name="T41" fmla="*/ 319 h 335"/>
              <a:gd name="T42" fmla="*/ 300 w 333"/>
              <a:gd name="T43" fmla="*/ 319 h 335"/>
              <a:gd name="T44" fmla="*/ 317 w 333"/>
              <a:gd name="T45" fmla="*/ 234 h 335"/>
              <a:gd name="T46" fmla="*/ 333 w 333"/>
              <a:gd name="T47" fmla="*/ 217 h 335"/>
              <a:gd name="T48" fmla="*/ 233 w 333"/>
              <a:gd name="T49" fmla="*/ 218 h 335"/>
              <a:gd name="T50" fmla="*/ 233 w 333"/>
              <a:gd name="T51" fmla="*/ 217 h 335"/>
              <a:gd name="T52" fmla="*/ 0 w 333"/>
              <a:gd name="T53" fmla="*/ 218 h 335"/>
              <a:gd name="T54" fmla="*/ 0 w 333"/>
              <a:gd name="T55" fmla="*/ 217 h 335"/>
              <a:gd name="T56" fmla="*/ 100 w 333"/>
              <a:gd name="T57" fmla="*/ 217 h 335"/>
              <a:gd name="T58" fmla="*/ 83 w 333"/>
              <a:gd name="T59" fmla="*/ 234 h 335"/>
              <a:gd name="T60" fmla="*/ 67 w 333"/>
              <a:gd name="T61" fmla="*/ 319 h 335"/>
              <a:gd name="T62" fmla="*/ 33 w 333"/>
              <a:gd name="T63" fmla="*/ 319 h 335"/>
              <a:gd name="T64" fmla="*/ 17 w 333"/>
              <a:gd name="T65" fmla="*/ 234 h 335"/>
              <a:gd name="T66" fmla="*/ 17 w 333"/>
              <a:gd name="T67" fmla="*/ 200 h 335"/>
              <a:gd name="T68" fmla="*/ 100 w 333"/>
              <a:gd name="T69" fmla="*/ 217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5">
                <a:moveTo>
                  <a:pt x="329" y="103"/>
                </a:moveTo>
                <a:lnTo>
                  <a:pt x="238" y="6"/>
                </a:lnTo>
                <a:cubicBezTo>
                  <a:pt x="235" y="3"/>
                  <a:pt x="230" y="0"/>
                  <a:pt x="226" y="0"/>
                </a:cubicBezTo>
                <a:lnTo>
                  <a:pt x="33" y="0"/>
                </a:lnTo>
                <a:cubicBezTo>
                  <a:pt x="15" y="0"/>
                  <a:pt x="0" y="17"/>
                  <a:pt x="0" y="35"/>
                </a:cubicBezTo>
                <a:lnTo>
                  <a:pt x="0" y="152"/>
                </a:lnTo>
                <a:cubicBezTo>
                  <a:pt x="0" y="161"/>
                  <a:pt x="7" y="169"/>
                  <a:pt x="17" y="169"/>
                </a:cubicBezTo>
                <a:cubicBezTo>
                  <a:pt x="26" y="169"/>
                  <a:pt x="33" y="161"/>
                  <a:pt x="33" y="152"/>
                </a:cubicBezTo>
                <a:lnTo>
                  <a:pt x="33" y="52"/>
                </a:lnTo>
                <a:cubicBezTo>
                  <a:pt x="33" y="43"/>
                  <a:pt x="41" y="34"/>
                  <a:pt x="50" y="34"/>
                </a:cubicBezTo>
                <a:lnTo>
                  <a:pt x="200" y="34"/>
                </a:lnTo>
                <a:lnTo>
                  <a:pt x="200" y="102"/>
                </a:lnTo>
                <a:cubicBezTo>
                  <a:pt x="200" y="120"/>
                  <a:pt x="215" y="134"/>
                  <a:pt x="233" y="134"/>
                </a:cubicBezTo>
                <a:lnTo>
                  <a:pt x="300" y="134"/>
                </a:lnTo>
                <a:lnTo>
                  <a:pt x="300" y="152"/>
                </a:lnTo>
                <a:cubicBezTo>
                  <a:pt x="300" y="161"/>
                  <a:pt x="307" y="169"/>
                  <a:pt x="317" y="169"/>
                </a:cubicBezTo>
                <a:cubicBezTo>
                  <a:pt x="326" y="169"/>
                  <a:pt x="333" y="161"/>
                  <a:pt x="333" y="152"/>
                </a:cubicBezTo>
                <a:lnTo>
                  <a:pt x="333" y="114"/>
                </a:lnTo>
                <a:cubicBezTo>
                  <a:pt x="333" y="110"/>
                  <a:pt x="332" y="106"/>
                  <a:pt x="329" y="103"/>
                </a:cubicBezTo>
                <a:close/>
                <a:moveTo>
                  <a:pt x="192" y="202"/>
                </a:moveTo>
                <a:cubicBezTo>
                  <a:pt x="186" y="202"/>
                  <a:pt x="181" y="205"/>
                  <a:pt x="179" y="210"/>
                </a:cubicBezTo>
                <a:lnTo>
                  <a:pt x="166" y="235"/>
                </a:lnTo>
                <a:lnTo>
                  <a:pt x="154" y="210"/>
                </a:lnTo>
                <a:cubicBezTo>
                  <a:pt x="151" y="205"/>
                  <a:pt x="146" y="202"/>
                  <a:pt x="140" y="202"/>
                </a:cubicBezTo>
                <a:cubicBezTo>
                  <a:pt x="129" y="202"/>
                  <a:pt x="122" y="214"/>
                  <a:pt x="127" y="224"/>
                </a:cubicBezTo>
                <a:lnTo>
                  <a:pt x="150" y="269"/>
                </a:lnTo>
                <a:lnTo>
                  <a:pt x="127" y="314"/>
                </a:lnTo>
                <a:cubicBezTo>
                  <a:pt x="122" y="324"/>
                  <a:pt x="129" y="335"/>
                  <a:pt x="140" y="335"/>
                </a:cubicBezTo>
                <a:cubicBezTo>
                  <a:pt x="146" y="335"/>
                  <a:pt x="151" y="332"/>
                  <a:pt x="154" y="327"/>
                </a:cubicBezTo>
                <a:lnTo>
                  <a:pt x="166" y="302"/>
                </a:lnTo>
                <a:lnTo>
                  <a:pt x="179" y="327"/>
                </a:lnTo>
                <a:cubicBezTo>
                  <a:pt x="181" y="332"/>
                  <a:pt x="186" y="335"/>
                  <a:pt x="192" y="335"/>
                </a:cubicBezTo>
                <a:cubicBezTo>
                  <a:pt x="203" y="335"/>
                  <a:pt x="210" y="324"/>
                  <a:pt x="205" y="314"/>
                </a:cubicBezTo>
                <a:lnTo>
                  <a:pt x="183" y="269"/>
                </a:lnTo>
                <a:lnTo>
                  <a:pt x="205" y="224"/>
                </a:lnTo>
                <a:cubicBezTo>
                  <a:pt x="210" y="214"/>
                  <a:pt x="203" y="202"/>
                  <a:pt x="192" y="202"/>
                </a:cubicBezTo>
                <a:close/>
                <a:moveTo>
                  <a:pt x="317" y="200"/>
                </a:moveTo>
                <a:lnTo>
                  <a:pt x="250" y="200"/>
                </a:lnTo>
                <a:cubicBezTo>
                  <a:pt x="241" y="200"/>
                  <a:pt x="233" y="209"/>
                  <a:pt x="233" y="218"/>
                </a:cubicBezTo>
                <a:cubicBezTo>
                  <a:pt x="233" y="227"/>
                  <a:pt x="241" y="234"/>
                  <a:pt x="250" y="234"/>
                </a:cubicBezTo>
                <a:lnTo>
                  <a:pt x="267" y="234"/>
                </a:lnTo>
                <a:lnTo>
                  <a:pt x="267" y="319"/>
                </a:lnTo>
                <a:cubicBezTo>
                  <a:pt x="267" y="328"/>
                  <a:pt x="274" y="335"/>
                  <a:pt x="283" y="335"/>
                </a:cubicBezTo>
                <a:cubicBezTo>
                  <a:pt x="292" y="335"/>
                  <a:pt x="300" y="328"/>
                  <a:pt x="300" y="319"/>
                </a:cubicBezTo>
                <a:lnTo>
                  <a:pt x="300" y="234"/>
                </a:lnTo>
                <a:lnTo>
                  <a:pt x="317" y="234"/>
                </a:lnTo>
                <a:cubicBezTo>
                  <a:pt x="326" y="234"/>
                  <a:pt x="333" y="227"/>
                  <a:pt x="333" y="218"/>
                </a:cubicBezTo>
                <a:lnTo>
                  <a:pt x="333" y="217"/>
                </a:lnTo>
                <a:cubicBezTo>
                  <a:pt x="333" y="208"/>
                  <a:pt x="326" y="200"/>
                  <a:pt x="317" y="200"/>
                </a:cubicBezTo>
                <a:close/>
                <a:moveTo>
                  <a:pt x="233" y="218"/>
                </a:moveTo>
                <a:cubicBezTo>
                  <a:pt x="233" y="218"/>
                  <a:pt x="233" y="218"/>
                  <a:pt x="233" y="218"/>
                </a:cubicBezTo>
                <a:cubicBezTo>
                  <a:pt x="233" y="218"/>
                  <a:pt x="233" y="218"/>
                  <a:pt x="233" y="217"/>
                </a:cubicBezTo>
                <a:lnTo>
                  <a:pt x="233" y="218"/>
                </a:lnTo>
                <a:close/>
                <a:moveTo>
                  <a:pt x="0" y="218"/>
                </a:moveTo>
                <a:cubicBezTo>
                  <a:pt x="0" y="218"/>
                  <a:pt x="0" y="218"/>
                  <a:pt x="0" y="218"/>
                </a:cubicBezTo>
                <a:cubicBezTo>
                  <a:pt x="0" y="218"/>
                  <a:pt x="0" y="218"/>
                  <a:pt x="0" y="217"/>
                </a:cubicBezTo>
                <a:lnTo>
                  <a:pt x="0" y="218"/>
                </a:lnTo>
                <a:close/>
                <a:moveTo>
                  <a:pt x="100" y="217"/>
                </a:moveTo>
                <a:lnTo>
                  <a:pt x="100" y="218"/>
                </a:lnTo>
                <a:cubicBezTo>
                  <a:pt x="100" y="227"/>
                  <a:pt x="92" y="234"/>
                  <a:pt x="83" y="234"/>
                </a:cubicBezTo>
                <a:lnTo>
                  <a:pt x="67" y="234"/>
                </a:lnTo>
                <a:lnTo>
                  <a:pt x="67" y="319"/>
                </a:lnTo>
                <a:cubicBezTo>
                  <a:pt x="67" y="328"/>
                  <a:pt x="59" y="335"/>
                  <a:pt x="50" y="335"/>
                </a:cubicBezTo>
                <a:cubicBezTo>
                  <a:pt x="41" y="335"/>
                  <a:pt x="33" y="328"/>
                  <a:pt x="33" y="319"/>
                </a:cubicBezTo>
                <a:lnTo>
                  <a:pt x="33" y="234"/>
                </a:lnTo>
                <a:lnTo>
                  <a:pt x="17" y="234"/>
                </a:lnTo>
                <a:cubicBezTo>
                  <a:pt x="7" y="234"/>
                  <a:pt x="0" y="227"/>
                  <a:pt x="0" y="218"/>
                </a:cubicBezTo>
                <a:cubicBezTo>
                  <a:pt x="0" y="209"/>
                  <a:pt x="7" y="200"/>
                  <a:pt x="17" y="200"/>
                </a:cubicBezTo>
                <a:lnTo>
                  <a:pt x="83" y="200"/>
                </a:lnTo>
                <a:cubicBezTo>
                  <a:pt x="92" y="200"/>
                  <a:pt x="100" y="208"/>
                  <a:pt x="100" y="2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eeform 184">
            <a:extLst>
              <a:ext uri="{FF2B5EF4-FFF2-40B4-BE49-F238E27FC236}">
                <a16:creationId xmlns:a16="http://schemas.microsoft.com/office/drawing/2014/main" id="{3C3D754B-9083-4D8A-AD17-2DB40329E45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19313" y="2609851"/>
            <a:ext cx="250825" cy="254000"/>
          </a:xfrm>
          <a:custGeom>
            <a:avLst/>
            <a:gdLst>
              <a:gd name="T0" fmla="*/ 238 w 334"/>
              <a:gd name="T1" fmla="*/ 6 h 335"/>
              <a:gd name="T2" fmla="*/ 34 w 334"/>
              <a:gd name="T3" fmla="*/ 0 h 335"/>
              <a:gd name="T4" fmla="*/ 0 w 334"/>
              <a:gd name="T5" fmla="*/ 150 h 335"/>
              <a:gd name="T6" fmla="*/ 34 w 334"/>
              <a:gd name="T7" fmla="*/ 150 h 335"/>
              <a:gd name="T8" fmla="*/ 50 w 334"/>
              <a:gd name="T9" fmla="*/ 34 h 335"/>
              <a:gd name="T10" fmla="*/ 200 w 334"/>
              <a:gd name="T11" fmla="*/ 100 h 335"/>
              <a:gd name="T12" fmla="*/ 300 w 334"/>
              <a:gd name="T13" fmla="*/ 134 h 335"/>
              <a:gd name="T14" fmla="*/ 317 w 334"/>
              <a:gd name="T15" fmla="*/ 167 h 335"/>
              <a:gd name="T16" fmla="*/ 334 w 334"/>
              <a:gd name="T17" fmla="*/ 113 h 335"/>
              <a:gd name="T18" fmla="*/ 184 w 334"/>
              <a:gd name="T19" fmla="*/ 250 h 335"/>
              <a:gd name="T20" fmla="*/ 150 w 334"/>
              <a:gd name="T21" fmla="*/ 234 h 335"/>
              <a:gd name="T22" fmla="*/ 167 w 334"/>
              <a:gd name="T23" fmla="*/ 267 h 335"/>
              <a:gd name="T24" fmla="*/ 196 w 334"/>
              <a:gd name="T25" fmla="*/ 291 h 335"/>
              <a:gd name="T26" fmla="*/ 193 w 334"/>
              <a:gd name="T27" fmla="*/ 334 h 335"/>
              <a:gd name="T28" fmla="*/ 179 w 334"/>
              <a:gd name="T29" fmla="*/ 325 h 335"/>
              <a:gd name="T30" fmla="*/ 150 w 334"/>
              <a:gd name="T31" fmla="*/ 300 h 335"/>
              <a:gd name="T32" fmla="*/ 135 w 334"/>
              <a:gd name="T33" fmla="*/ 334 h 335"/>
              <a:gd name="T34" fmla="*/ 117 w 334"/>
              <a:gd name="T35" fmla="*/ 319 h 335"/>
              <a:gd name="T36" fmla="*/ 132 w 334"/>
              <a:gd name="T37" fmla="*/ 200 h 335"/>
              <a:gd name="T38" fmla="*/ 217 w 334"/>
              <a:gd name="T39" fmla="*/ 245 h 335"/>
              <a:gd name="T40" fmla="*/ 317 w 334"/>
              <a:gd name="T41" fmla="*/ 300 h 335"/>
              <a:gd name="T42" fmla="*/ 267 w 334"/>
              <a:gd name="T43" fmla="*/ 292 h 335"/>
              <a:gd name="T44" fmla="*/ 250 w 334"/>
              <a:gd name="T45" fmla="*/ 200 h 335"/>
              <a:gd name="T46" fmla="*/ 234 w 334"/>
              <a:gd name="T47" fmla="*/ 300 h 335"/>
              <a:gd name="T48" fmla="*/ 250 w 334"/>
              <a:gd name="T49" fmla="*/ 334 h 335"/>
              <a:gd name="T50" fmla="*/ 317 w 334"/>
              <a:gd name="T51" fmla="*/ 334 h 335"/>
              <a:gd name="T52" fmla="*/ 317 w 334"/>
              <a:gd name="T53" fmla="*/ 300 h 335"/>
              <a:gd name="T54" fmla="*/ 100 w 334"/>
              <a:gd name="T55" fmla="*/ 284 h 335"/>
              <a:gd name="T56" fmla="*/ 0 w 334"/>
              <a:gd name="T57" fmla="*/ 281 h 335"/>
              <a:gd name="T58" fmla="*/ 15 w 334"/>
              <a:gd name="T59" fmla="*/ 200 h 335"/>
              <a:gd name="T60" fmla="*/ 34 w 334"/>
              <a:gd name="T61" fmla="*/ 215 h 335"/>
              <a:gd name="T62" fmla="*/ 50 w 334"/>
              <a:gd name="T63" fmla="*/ 300 h 335"/>
              <a:gd name="T64" fmla="*/ 67 w 334"/>
              <a:gd name="T65" fmla="*/ 215 h 335"/>
              <a:gd name="T66" fmla="*/ 85 w 334"/>
              <a:gd name="T67" fmla="*/ 200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4" h="335">
                <a:moveTo>
                  <a:pt x="329" y="101"/>
                </a:moveTo>
                <a:lnTo>
                  <a:pt x="238" y="6"/>
                </a:lnTo>
                <a:cubicBezTo>
                  <a:pt x="235" y="2"/>
                  <a:pt x="231" y="0"/>
                  <a:pt x="226" y="0"/>
                </a:cubicBez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lnTo>
                  <a:pt x="0" y="150"/>
                </a:lnTo>
                <a:cubicBezTo>
                  <a:pt x="0" y="160"/>
                  <a:pt x="8" y="167"/>
                  <a:pt x="17" y="167"/>
                </a:cubicBezTo>
                <a:cubicBezTo>
                  <a:pt x="26" y="167"/>
                  <a:pt x="34" y="160"/>
                  <a:pt x="34" y="150"/>
                </a:cubicBezTo>
                <a:lnTo>
                  <a:pt x="34" y="50"/>
                </a:lnTo>
                <a:cubicBezTo>
                  <a:pt x="34" y="41"/>
                  <a:pt x="41" y="34"/>
                  <a:pt x="50" y="34"/>
                </a:cubicBezTo>
                <a:lnTo>
                  <a:pt x="200" y="34"/>
                </a:lnTo>
                <a:lnTo>
                  <a:pt x="200" y="100"/>
                </a:lnTo>
                <a:cubicBezTo>
                  <a:pt x="200" y="119"/>
                  <a:pt x="215" y="134"/>
                  <a:pt x="234" y="134"/>
                </a:cubicBezTo>
                <a:lnTo>
                  <a:pt x="300" y="134"/>
                </a:lnTo>
                <a:lnTo>
                  <a:pt x="300" y="150"/>
                </a:lnTo>
                <a:cubicBezTo>
                  <a:pt x="300" y="160"/>
                  <a:pt x="308" y="167"/>
                  <a:pt x="317" y="167"/>
                </a:cubicBezTo>
                <a:cubicBezTo>
                  <a:pt x="326" y="167"/>
                  <a:pt x="334" y="160"/>
                  <a:pt x="334" y="150"/>
                </a:cubicBezTo>
                <a:lnTo>
                  <a:pt x="334" y="113"/>
                </a:lnTo>
                <a:cubicBezTo>
                  <a:pt x="334" y="108"/>
                  <a:pt x="332" y="104"/>
                  <a:pt x="329" y="101"/>
                </a:cubicBezTo>
                <a:close/>
                <a:moveTo>
                  <a:pt x="184" y="250"/>
                </a:moveTo>
                <a:cubicBezTo>
                  <a:pt x="184" y="241"/>
                  <a:pt x="176" y="234"/>
                  <a:pt x="167" y="234"/>
                </a:cubicBezTo>
                <a:lnTo>
                  <a:pt x="150" y="234"/>
                </a:lnTo>
                <a:lnTo>
                  <a:pt x="150" y="267"/>
                </a:lnTo>
                <a:lnTo>
                  <a:pt x="167" y="267"/>
                </a:lnTo>
                <a:cubicBezTo>
                  <a:pt x="176" y="267"/>
                  <a:pt x="184" y="260"/>
                  <a:pt x="184" y="250"/>
                </a:cubicBezTo>
                <a:close/>
                <a:moveTo>
                  <a:pt x="196" y="291"/>
                </a:moveTo>
                <a:lnTo>
                  <a:pt x="206" y="312"/>
                </a:lnTo>
                <a:cubicBezTo>
                  <a:pt x="211" y="322"/>
                  <a:pt x="204" y="334"/>
                  <a:pt x="193" y="334"/>
                </a:cubicBezTo>
                <a:lnTo>
                  <a:pt x="193" y="334"/>
                </a:lnTo>
                <a:cubicBezTo>
                  <a:pt x="187" y="334"/>
                  <a:pt x="182" y="330"/>
                  <a:pt x="179" y="325"/>
                </a:cubicBezTo>
                <a:lnTo>
                  <a:pt x="167" y="300"/>
                </a:lnTo>
                <a:lnTo>
                  <a:pt x="150" y="300"/>
                </a:lnTo>
                <a:lnTo>
                  <a:pt x="150" y="319"/>
                </a:lnTo>
                <a:cubicBezTo>
                  <a:pt x="150" y="327"/>
                  <a:pt x="144" y="334"/>
                  <a:pt x="135" y="334"/>
                </a:cubicBezTo>
                <a:lnTo>
                  <a:pt x="132" y="334"/>
                </a:lnTo>
                <a:cubicBezTo>
                  <a:pt x="124" y="334"/>
                  <a:pt x="117" y="327"/>
                  <a:pt x="117" y="319"/>
                </a:cubicBezTo>
                <a:lnTo>
                  <a:pt x="117" y="215"/>
                </a:lnTo>
                <a:cubicBezTo>
                  <a:pt x="117" y="207"/>
                  <a:pt x="124" y="200"/>
                  <a:pt x="132" y="200"/>
                </a:cubicBezTo>
                <a:lnTo>
                  <a:pt x="164" y="200"/>
                </a:lnTo>
                <a:cubicBezTo>
                  <a:pt x="190" y="200"/>
                  <a:pt x="214" y="219"/>
                  <a:pt x="217" y="245"/>
                </a:cubicBezTo>
                <a:cubicBezTo>
                  <a:pt x="219" y="264"/>
                  <a:pt x="210" y="281"/>
                  <a:pt x="196" y="291"/>
                </a:cubicBezTo>
                <a:close/>
                <a:moveTo>
                  <a:pt x="317" y="300"/>
                </a:moveTo>
                <a:lnTo>
                  <a:pt x="275" y="300"/>
                </a:lnTo>
                <a:cubicBezTo>
                  <a:pt x="271" y="300"/>
                  <a:pt x="267" y="297"/>
                  <a:pt x="267" y="292"/>
                </a:cubicBezTo>
                <a:lnTo>
                  <a:pt x="267" y="217"/>
                </a:lnTo>
                <a:cubicBezTo>
                  <a:pt x="267" y="208"/>
                  <a:pt x="259" y="200"/>
                  <a:pt x="250" y="200"/>
                </a:cubicBezTo>
                <a:cubicBezTo>
                  <a:pt x="241" y="200"/>
                  <a:pt x="234" y="208"/>
                  <a:pt x="234" y="217"/>
                </a:cubicBezTo>
                <a:lnTo>
                  <a:pt x="234" y="300"/>
                </a:lnTo>
                <a:lnTo>
                  <a:pt x="234" y="317"/>
                </a:lnTo>
                <a:cubicBezTo>
                  <a:pt x="234" y="326"/>
                  <a:pt x="241" y="334"/>
                  <a:pt x="250" y="334"/>
                </a:cubicBezTo>
                <a:lnTo>
                  <a:pt x="267" y="334"/>
                </a:lnTo>
                <a:lnTo>
                  <a:pt x="317" y="334"/>
                </a:lnTo>
                <a:cubicBezTo>
                  <a:pt x="326" y="334"/>
                  <a:pt x="334" y="326"/>
                  <a:pt x="334" y="317"/>
                </a:cubicBezTo>
                <a:cubicBezTo>
                  <a:pt x="334" y="308"/>
                  <a:pt x="326" y="300"/>
                  <a:pt x="317" y="300"/>
                </a:cubicBezTo>
                <a:close/>
                <a:moveTo>
                  <a:pt x="100" y="215"/>
                </a:moveTo>
                <a:lnTo>
                  <a:pt x="100" y="284"/>
                </a:lnTo>
                <a:cubicBezTo>
                  <a:pt x="100" y="312"/>
                  <a:pt x="76" y="335"/>
                  <a:pt x="48" y="334"/>
                </a:cubicBezTo>
                <a:cubicBezTo>
                  <a:pt x="20" y="332"/>
                  <a:pt x="0" y="308"/>
                  <a:pt x="0" y="281"/>
                </a:cubicBezTo>
                <a:lnTo>
                  <a:pt x="0" y="215"/>
                </a:lnTo>
                <a:cubicBezTo>
                  <a:pt x="0" y="207"/>
                  <a:pt x="7" y="200"/>
                  <a:pt x="15" y="200"/>
                </a:cubicBezTo>
                <a:lnTo>
                  <a:pt x="19" y="200"/>
                </a:lnTo>
                <a:cubicBezTo>
                  <a:pt x="27" y="200"/>
                  <a:pt x="34" y="207"/>
                  <a:pt x="34" y="215"/>
                </a:cubicBezTo>
                <a:lnTo>
                  <a:pt x="34" y="284"/>
                </a:lnTo>
                <a:cubicBezTo>
                  <a:pt x="34" y="293"/>
                  <a:pt x="41" y="300"/>
                  <a:pt x="50" y="300"/>
                </a:cubicBezTo>
                <a:cubicBezTo>
                  <a:pt x="59" y="300"/>
                  <a:pt x="67" y="293"/>
                  <a:pt x="67" y="284"/>
                </a:cubicBezTo>
                <a:lnTo>
                  <a:pt x="67" y="215"/>
                </a:lnTo>
                <a:cubicBezTo>
                  <a:pt x="67" y="207"/>
                  <a:pt x="74" y="200"/>
                  <a:pt x="82" y="200"/>
                </a:cubicBezTo>
                <a:lnTo>
                  <a:pt x="85" y="200"/>
                </a:lnTo>
                <a:cubicBezTo>
                  <a:pt x="94" y="200"/>
                  <a:pt x="100" y="207"/>
                  <a:pt x="100" y="21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reeform 185">
            <a:extLst>
              <a:ext uri="{FF2B5EF4-FFF2-40B4-BE49-F238E27FC236}">
                <a16:creationId xmlns:a16="http://schemas.microsoft.com/office/drawing/2014/main" id="{2AC8450B-0202-4164-B378-F7843299247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16076" y="2609851"/>
            <a:ext cx="252413" cy="254000"/>
          </a:xfrm>
          <a:custGeom>
            <a:avLst/>
            <a:gdLst>
              <a:gd name="T0" fmla="*/ 33 w 334"/>
              <a:gd name="T1" fmla="*/ 152 h 334"/>
              <a:gd name="T2" fmla="*/ 50 w 334"/>
              <a:gd name="T3" fmla="*/ 34 h 334"/>
              <a:gd name="T4" fmla="*/ 200 w 334"/>
              <a:gd name="T5" fmla="*/ 102 h 334"/>
              <a:gd name="T6" fmla="*/ 300 w 334"/>
              <a:gd name="T7" fmla="*/ 134 h 334"/>
              <a:gd name="T8" fmla="*/ 316 w 334"/>
              <a:gd name="T9" fmla="*/ 167 h 334"/>
              <a:gd name="T10" fmla="*/ 333 w 334"/>
              <a:gd name="T11" fmla="*/ 114 h 334"/>
              <a:gd name="T12" fmla="*/ 238 w 334"/>
              <a:gd name="T13" fmla="*/ 6 h 334"/>
              <a:gd name="T14" fmla="*/ 33 w 334"/>
              <a:gd name="T15" fmla="*/ 0 h 334"/>
              <a:gd name="T16" fmla="*/ 0 w 334"/>
              <a:gd name="T17" fmla="*/ 152 h 334"/>
              <a:gd name="T18" fmla="*/ 16 w 334"/>
              <a:gd name="T19" fmla="*/ 167 h 334"/>
              <a:gd name="T20" fmla="*/ 16 w 334"/>
              <a:gd name="T21" fmla="*/ 167 h 334"/>
              <a:gd name="T22" fmla="*/ 316 w 334"/>
              <a:gd name="T23" fmla="*/ 167 h 334"/>
              <a:gd name="T24" fmla="*/ 300 w 334"/>
              <a:gd name="T25" fmla="*/ 252 h 334"/>
              <a:gd name="T26" fmla="*/ 266 w 334"/>
              <a:gd name="T27" fmla="*/ 235 h 334"/>
              <a:gd name="T28" fmla="*/ 283 w 334"/>
              <a:gd name="T29" fmla="*/ 269 h 334"/>
              <a:gd name="T30" fmla="*/ 333 w 334"/>
              <a:gd name="T31" fmla="*/ 248 h 334"/>
              <a:gd name="T32" fmla="*/ 266 w 334"/>
              <a:gd name="T33" fmla="*/ 300 h 334"/>
              <a:gd name="T34" fmla="*/ 249 w 334"/>
              <a:gd name="T35" fmla="*/ 334 h 334"/>
              <a:gd name="T36" fmla="*/ 233 w 334"/>
              <a:gd name="T37" fmla="*/ 319 h 334"/>
              <a:gd name="T38" fmla="*/ 249 w 334"/>
              <a:gd name="T39" fmla="*/ 200 h 334"/>
              <a:gd name="T40" fmla="*/ 333 w 334"/>
              <a:gd name="T41" fmla="*/ 248 h 334"/>
              <a:gd name="T42" fmla="*/ 0 w 334"/>
              <a:gd name="T43" fmla="*/ 218 h 334"/>
              <a:gd name="T44" fmla="*/ 0 w 334"/>
              <a:gd name="T45" fmla="*/ 218 h 334"/>
              <a:gd name="T46" fmla="*/ 63 w 334"/>
              <a:gd name="T47" fmla="*/ 300 h 334"/>
              <a:gd name="T48" fmla="*/ 87 w 334"/>
              <a:gd name="T49" fmla="*/ 225 h 334"/>
              <a:gd name="T50" fmla="*/ 16 w 334"/>
              <a:gd name="T51" fmla="*/ 200 h 334"/>
              <a:gd name="T52" fmla="*/ 16 w 334"/>
              <a:gd name="T53" fmla="*/ 234 h 334"/>
              <a:gd name="T54" fmla="*/ 43 w 334"/>
              <a:gd name="T55" fmla="*/ 247 h 334"/>
              <a:gd name="T56" fmla="*/ 26 w 334"/>
              <a:gd name="T57" fmla="*/ 334 h 334"/>
              <a:gd name="T58" fmla="*/ 100 w 334"/>
              <a:gd name="T59" fmla="*/ 318 h 334"/>
              <a:gd name="T60" fmla="*/ 83 w 334"/>
              <a:gd name="T61" fmla="*/ 300 h 334"/>
              <a:gd name="T62" fmla="*/ 133 w 334"/>
              <a:gd name="T63" fmla="*/ 200 h 334"/>
              <a:gd name="T64" fmla="*/ 133 w 334"/>
              <a:gd name="T65" fmla="*/ 234 h 334"/>
              <a:gd name="T66" fmla="*/ 150 w 334"/>
              <a:gd name="T67" fmla="*/ 300 h 334"/>
              <a:gd name="T68" fmla="*/ 116 w 334"/>
              <a:gd name="T69" fmla="*/ 318 h 334"/>
              <a:gd name="T70" fmla="*/ 199 w 334"/>
              <a:gd name="T71" fmla="*/ 334 h 334"/>
              <a:gd name="T72" fmla="*/ 216 w 334"/>
              <a:gd name="T73" fmla="*/ 317 h 334"/>
              <a:gd name="T74" fmla="*/ 183 w 334"/>
              <a:gd name="T75" fmla="*/ 300 h 334"/>
              <a:gd name="T76" fmla="*/ 199 w 334"/>
              <a:gd name="T77" fmla="*/ 234 h 334"/>
              <a:gd name="T78" fmla="*/ 216 w 334"/>
              <a:gd name="T79" fmla="*/ 217 h 334"/>
              <a:gd name="T80" fmla="*/ 116 w 334"/>
              <a:gd name="T81" fmla="*/ 318 h 334"/>
              <a:gd name="T82" fmla="*/ 116 w 334"/>
              <a:gd name="T83" fmla="*/ 317 h 334"/>
              <a:gd name="T84" fmla="*/ 116 w 334"/>
              <a:gd name="T85" fmla="*/ 217 h 334"/>
              <a:gd name="T86" fmla="*/ 116 w 334"/>
              <a:gd name="T87" fmla="*/ 218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4" h="334">
                <a:moveTo>
                  <a:pt x="16" y="167"/>
                </a:moveTo>
                <a:cubicBezTo>
                  <a:pt x="25" y="167"/>
                  <a:pt x="33" y="161"/>
                  <a:pt x="33" y="152"/>
                </a:cubicBezTo>
                <a:lnTo>
                  <a:pt x="33" y="52"/>
                </a:lnTo>
                <a:cubicBezTo>
                  <a:pt x="33" y="43"/>
                  <a:pt x="40" y="34"/>
                  <a:pt x="50" y="34"/>
                </a:cubicBezTo>
                <a:lnTo>
                  <a:pt x="200" y="34"/>
                </a:lnTo>
                <a:lnTo>
                  <a:pt x="200" y="102"/>
                </a:lnTo>
                <a:cubicBezTo>
                  <a:pt x="200" y="120"/>
                  <a:pt x="215" y="134"/>
                  <a:pt x="233" y="134"/>
                </a:cubicBezTo>
                <a:lnTo>
                  <a:pt x="300" y="134"/>
                </a:lnTo>
                <a:lnTo>
                  <a:pt x="300" y="152"/>
                </a:lnTo>
                <a:cubicBezTo>
                  <a:pt x="300" y="161"/>
                  <a:pt x="307" y="167"/>
                  <a:pt x="316" y="167"/>
                </a:cubicBezTo>
                <a:cubicBezTo>
                  <a:pt x="325" y="167"/>
                  <a:pt x="333" y="161"/>
                  <a:pt x="333" y="152"/>
                </a:cubicBezTo>
                <a:lnTo>
                  <a:pt x="333" y="114"/>
                </a:lnTo>
                <a:cubicBezTo>
                  <a:pt x="333" y="110"/>
                  <a:pt x="331" y="106"/>
                  <a:pt x="328" y="103"/>
                </a:cubicBezTo>
                <a:lnTo>
                  <a:pt x="238" y="6"/>
                </a:lnTo>
                <a:cubicBezTo>
                  <a:pt x="234" y="3"/>
                  <a:pt x="230" y="0"/>
                  <a:pt x="225" y="0"/>
                </a:cubicBezTo>
                <a:lnTo>
                  <a:pt x="33" y="0"/>
                </a:lnTo>
                <a:cubicBezTo>
                  <a:pt x="15" y="0"/>
                  <a:pt x="0" y="17"/>
                  <a:pt x="0" y="35"/>
                </a:cubicBezTo>
                <a:lnTo>
                  <a:pt x="0" y="152"/>
                </a:lnTo>
                <a:cubicBezTo>
                  <a:pt x="0" y="161"/>
                  <a:pt x="7" y="167"/>
                  <a:pt x="16" y="167"/>
                </a:cubicBezTo>
                <a:close/>
                <a:moveTo>
                  <a:pt x="16" y="167"/>
                </a:moveTo>
                <a:lnTo>
                  <a:pt x="16" y="167"/>
                </a:lnTo>
                <a:lnTo>
                  <a:pt x="16" y="167"/>
                </a:lnTo>
                <a:close/>
                <a:moveTo>
                  <a:pt x="316" y="167"/>
                </a:moveTo>
                <a:lnTo>
                  <a:pt x="316" y="167"/>
                </a:lnTo>
                <a:lnTo>
                  <a:pt x="316" y="167"/>
                </a:lnTo>
                <a:close/>
                <a:moveTo>
                  <a:pt x="300" y="252"/>
                </a:moveTo>
                <a:cubicBezTo>
                  <a:pt x="300" y="243"/>
                  <a:pt x="292" y="235"/>
                  <a:pt x="283" y="235"/>
                </a:cubicBezTo>
                <a:lnTo>
                  <a:pt x="266" y="235"/>
                </a:lnTo>
                <a:lnTo>
                  <a:pt x="266" y="269"/>
                </a:lnTo>
                <a:lnTo>
                  <a:pt x="283" y="269"/>
                </a:lnTo>
                <a:cubicBezTo>
                  <a:pt x="292" y="269"/>
                  <a:pt x="300" y="261"/>
                  <a:pt x="300" y="252"/>
                </a:cubicBezTo>
                <a:close/>
                <a:moveTo>
                  <a:pt x="333" y="248"/>
                </a:moveTo>
                <a:cubicBezTo>
                  <a:pt x="334" y="276"/>
                  <a:pt x="311" y="300"/>
                  <a:pt x="283" y="300"/>
                </a:cubicBezTo>
                <a:lnTo>
                  <a:pt x="266" y="300"/>
                </a:lnTo>
                <a:lnTo>
                  <a:pt x="266" y="319"/>
                </a:lnTo>
                <a:cubicBezTo>
                  <a:pt x="266" y="328"/>
                  <a:pt x="259" y="334"/>
                  <a:pt x="249" y="334"/>
                </a:cubicBezTo>
                <a:lnTo>
                  <a:pt x="249" y="334"/>
                </a:lnTo>
                <a:cubicBezTo>
                  <a:pt x="240" y="334"/>
                  <a:pt x="233" y="328"/>
                  <a:pt x="233" y="319"/>
                </a:cubicBezTo>
                <a:lnTo>
                  <a:pt x="233" y="219"/>
                </a:lnTo>
                <a:cubicBezTo>
                  <a:pt x="233" y="210"/>
                  <a:pt x="240" y="200"/>
                  <a:pt x="249" y="200"/>
                </a:cubicBezTo>
                <a:lnTo>
                  <a:pt x="280" y="200"/>
                </a:lnTo>
                <a:cubicBezTo>
                  <a:pt x="307" y="200"/>
                  <a:pt x="332" y="221"/>
                  <a:pt x="333" y="248"/>
                </a:cubicBezTo>
                <a:close/>
                <a:moveTo>
                  <a:pt x="0" y="218"/>
                </a:moveTo>
                <a:cubicBezTo>
                  <a:pt x="0" y="218"/>
                  <a:pt x="0" y="218"/>
                  <a:pt x="0" y="218"/>
                </a:cubicBezTo>
                <a:cubicBezTo>
                  <a:pt x="0" y="218"/>
                  <a:pt x="0" y="218"/>
                  <a:pt x="0" y="217"/>
                </a:cubicBezTo>
                <a:lnTo>
                  <a:pt x="0" y="218"/>
                </a:lnTo>
                <a:close/>
                <a:moveTo>
                  <a:pt x="83" y="300"/>
                </a:moveTo>
                <a:lnTo>
                  <a:pt x="63" y="300"/>
                </a:lnTo>
                <a:cubicBezTo>
                  <a:pt x="57" y="300"/>
                  <a:pt x="53" y="295"/>
                  <a:pt x="55" y="289"/>
                </a:cubicBezTo>
                <a:cubicBezTo>
                  <a:pt x="62" y="275"/>
                  <a:pt x="80" y="239"/>
                  <a:pt x="87" y="225"/>
                </a:cubicBezTo>
                <a:cubicBezTo>
                  <a:pt x="93" y="214"/>
                  <a:pt x="85" y="200"/>
                  <a:pt x="72" y="200"/>
                </a:cubicBezTo>
                <a:lnTo>
                  <a:pt x="16" y="200"/>
                </a:lnTo>
                <a:cubicBezTo>
                  <a:pt x="7" y="200"/>
                  <a:pt x="0" y="209"/>
                  <a:pt x="0" y="218"/>
                </a:cubicBezTo>
                <a:cubicBezTo>
                  <a:pt x="0" y="227"/>
                  <a:pt x="7" y="234"/>
                  <a:pt x="16" y="234"/>
                </a:cubicBezTo>
                <a:lnTo>
                  <a:pt x="36" y="234"/>
                </a:lnTo>
                <a:cubicBezTo>
                  <a:pt x="42" y="234"/>
                  <a:pt x="46" y="241"/>
                  <a:pt x="43" y="247"/>
                </a:cubicBezTo>
                <a:cubicBezTo>
                  <a:pt x="12" y="309"/>
                  <a:pt x="18" y="297"/>
                  <a:pt x="11" y="310"/>
                </a:cubicBezTo>
                <a:cubicBezTo>
                  <a:pt x="6" y="321"/>
                  <a:pt x="14" y="334"/>
                  <a:pt x="26" y="334"/>
                </a:cubicBezTo>
                <a:lnTo>
                  <a:pt x="83" y="334"/>
                </a:lnTo>
                <a:cubicBezTo>
                  <a:pt x="92" y="334"/>
                  <a:pt x="100" y="327"/>
                  <a:pt x="100" y="318"/>
                </a:cubicBezTo>
                <a:lnTo>
                  <a:pt x="100" y="317"/>
                </a:lnTo>
                <a:cubicBezTo>
                  <a:pt x="100" y="308"/>
                  <a:pt x="92" y="300"/>
                  <a:pt x="83" y="300"/>
                </a:cubicBezTo>
                <a:close/>
                <a:moveTo>
                  <a:pt x="199" y="200"/>
                </a:moveTo>
                <a:lnTo>
                  <a:pt x="133" y="200"/>
                </a:lnTo>
                <a:cubicBezTo>
                  <a:pt x="124" y="200"/>
                  <a:pt x="116" y="209"/>
                  <a:pt x="116" y="218"/>
                </a:cubicBezTo>
                <a:cubicBezTo>
                  <a:pt x="116" y="227"/>
                  <a:pt x="124" y="234"/>
                  <a:pt x="133" y="234"/>
                </a:cubicBezTo>
                <a:lnTo>
                  <a:pt x="150" y="234"/>
                </a:lnTo>
                <a:lnTo>
                  <a:pt x="150" y="300"/>
                </a:lnTo>
                <a:lnTo>
                  <a:pt x="133" y="300"/>
                </a:lnTo>
                <a:cubicBezTo>
                  <a:pt x="124" y="300"/>
                  <a:pt x="116" y="309"/>
                  <a:pt x="116" y="318"/>
                </a:cubicBezTo>
                <a:cubicBezTo>
                  <a:pt x="116" y="327"/>
                  <a:pt x="124" y="334"/>
                  <a:pt x="133" y="334"/>
                </a:cubicBezTo>
                <a:lnTo>
                  <a:pt x="199" y="334"/>
                </a:lnTo>
                <a:cubicBezTo>
                  <a:pt x="209" y="334"/>
                  <a:pt x="216" y="327"/>
                  <a:pt x="216" y="318"/>
                </a:cubicBezTo>
                <a:lnTo>
                  <a:pt x="216" y="317"/>
                </a:lnTo>
                <a:cubicBezTo>
                  <a:pt x="216" y="308"/>
                  <a:pt x="209" y="300"/>
                  <a:pt x="199" y="300"/>
                </a:cubicBezTo>
                <a:lnTo>
                  <a:pt x="183" y="300"/>
                </a:lnTo>
                <a:lnTo>
                  <a:pt x="183" y="234"/>
                </a:lnTo>
                <a:lnTo>
                  <a:pt x="199" y="234"/>
                </a:lnTo>
                <a:cubicBezTo>
                  <a:pt x="209" y="234"/>
                  <a:pt x="216" y="227"/>
                  <a:pt x="216" y="218"/>
                </a:cubicBezTo>
                <a:lnTo>
                  <a:pt x="216" y="217"/>
                </a:lnTo>
                <a:cubicBezTo>
                  <a:pt x="216" y="208"/>
                  <a:pt x="209" y="200"/>
                  <a:pt x="199" y="200"/>
                </a:cubicBezTo>
                <a:close/>
                <a:moveTo>
                  <a:pt x="116" y="318"/>
                </a:moveTo>
                <a:cubicBezTo>
                  <a:pt x="116" y="318"/>
                  <a:pt x="116" y="318"/>
                  <a:pt x="116" y="318"/>
                </a:cubicBezTo>
                <a:cubicBezTo>
                  <a:pt x="116" y="318"/>
                  <a:pt x="116" y="318"/>
                  <a:pt x="116" y="317"/>
                </a:cubicBezTo>
                <a:lnTo>
                  <a:pt x="116" y="318"/>
                </a:lnTo>
                <a:close/>
                <a:moveTo>
                  <a:pt x="116" y="217"/>
                </a:moveTo>
                <a:cubicBezTo>
                  <a:pt x="116" y="218"/>
                  <a:pt x="116" y="218"/>
                  <a:pt x="116" y="218"/>
                </a:cubicBezTo>
                <a:cubicBezTo>
                  <a:pt x="116" y="218"/>
                  <a:pt x="116" y="218"/>
                  <a:pt x="116" y="218"/>
                </a:cubicBezTo>
                <a:lnTo>
                  <a:pt x="116" y="2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reeform 186">
            <a:extLst>
              <a:ext uri="{FF2B5EF4-FFF2-40B4-BE49-F238E27FC236}">
                <a16:creationId xmlns:a16="http://schemas.microsoft.com/office/drawing/2014/main" id="{519BAB8A-2C2C-46AA-A7FF-F338F903724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12838" y="2609851"/>
            <a:ext cx="250825" cy="254000"/>
          </a:xfrm>
          <a:custGeom>
            <a:avLst/>
            <a:gdLst>
              <a:gd name="T0" fmla="*/ 250 w 333"/>
              <a:gd name="T1" fmla="*/ 318 h 335"/>
              <a:gd name="T2" fmla="*/ 250 w 333"/>
              <a:gd name="T3" fmla="*/ 317 h 335"/>
              <a:gd name="T4" fmla="*/ 333 w 333"/>
              <a:gd name="T5" fmla="*/ 302 h 335"/>
              <a:gd name="T6" fmla="*/ 288 w 333"/>
              <a:gd name="T7" fmla="*/ 334 h 335"/>
              <a:gd name="T8" fmla="*/ 250 w 333"/>
              <a:gd name="T9" fmla="*/ 318 h 335"/>
              <a:gd name="T10" fmla="*/ 283 w 333"/>
              <a:gd name="T11" fmla="*/ 300 h 335"/>
              <a:gd name="T12" fmla="*/ 300 w 333"/>
              <a:gd name="T13" fmla="*/ 134 h 335"/>
              <a:gd name="T14" fmla="*/ 200 w 333"/>
              <a:gd name="T15" fmla="*/ 119 h 335"/>
              <a:gd name="T16" fmla="*/ 50 w 333"/>
              <a:gd name="T17" fmla="*/ 34 h 335"/>
              <a:gd name="T18" fmla="*/ 33 w 333"/>
              <a:gd name="T19" fmla="*/ 152 h 335"/>
              <a:gd name="T20" fmla="*/ 0 w 333"/>
              <a:gd name="T21" fmla="*/ 152 h 335"/>
              <a:gd name="T22" fmla="*/ 0 w 333"/>
              <a:gd name="T23" fmla="*/ 35 h 335"/>
              <a:gd name="T24" fmla="*/ 226 w 333"/>
              <a:gd name="T25" fmla="*/ 0 h 335"/>
              <a:gd name="T26" fmla="*/ 328 w 333"/>
              <a:gd name="T27" fmla="*/ 89 h 335"/>
              <a:gd name="T28" fmla="*/ 217 w 333"/>
              <a:gd name="T29" fmla="*/ 217 h 335"/>
              <a:gd name="T30" fmla="*/ 200 w 333"/>
              <a:gd name="T31" fmla="*/ 234 h 335"/>
              <a:gd name="T32" fmla="*/ 183 w 333"/>
              <a:gd name="T33" fmla="*/ 300 h 335"/>
              <a:gd name="T34" fmla="*/ 217 w 333"/>
              <a:gd name="T35" fmla="*/ 317 h 335"/>
              <a:gd name="T36" fmla="*/ 200 w 333"/>
              <a:gd name="T37" fmla="*/ 334 h 335"/>
              <a:gd name="T38" fmla="*/ 117 w 333"/>
              <a:gd name="T39" fmla="*/ 318 h 335"/>
              <a:gd name="T40" fmla="*/ 150 w 333"/>
              <a:gd name="T41" fmla="*/ 300 h 335"/>
              <a:gd name="T42" fmla="*/ 133 w 333"/>
              <a:gd name="T43" fmla="*/ 234 h 335"/>
              <a:gd name="T44" fmla="*/ 133 w 333"/>
              <a:gd name="T45" fmla="*/ 200 h 335"/>
              <a:gd name="T46" fmla="*/ 217 w 333"/>
              <a:gd name="T47" fmla="*/ 217 h 335"/>
              <a:gd name="T48" fmla="*/ 117 w 333"/>
              <a:gd name="T49" fmla="*/ 218 h 335"/>
              <a:gd name="T50" fmla="*/ 117 w 333"/>
              <a:gd name="T51" fmla="*/ 217 h 335"/>
              <a:gd name="T52" fmla="*/ 117 w 333"/>
              <a:gd name="T53" fmla="*/ 318 h 335"/>
              <a:gd name="T54" fmla="*/ 117 w 333"/>
              <a:gd name="T55" fmla="*/ 317 h 335"/>
              <a:gd name="T56" fmla="*/ 33 w 333"/>
              <a:gd name="T57" fmla="*/ 269 h 335"/>
              <a:gd name="T58" fmla="*/ 42 w 333"/>
              <a:gd name="T59" fmla="*/ 235 h 335"/>
              <a:gd name="T60" fmla="*/ 67 w 333"/>
              <a:gd name="T61" fmla="*/ 244 h 335"/>
              <a:gd name="T62" fmla="*/ 83 w 333"/>
              <a:gd name="T63" fmla="*/ 200 h 335"/>
              <a:gd name="T64" fmla="*/ 0 w 333"/>
              <a:gd name="T65" fmla="*/ 219 h 335"/>
              <a:gd name="T66" fmla="*/ 17 w 333"/>
              <a:gd name="T67" fmla="*/ 335 h 335"/>
              <a:gd name="T68" fmla="*/ 33 w 333"/>
              <a:gd name="T69" fmla="*/ 300 h 335"/>
              <a:gd name="T70" fmla="*/ 67 w 333"/>
              <a:gd name="T71" fmla="*/ 319 h 335"/>
              <a:gd name="T72" fmla="*/ 100 w 333"/>
              <a:gd name="T73" fmla="*/ 319 h 335"/>
              <a:gd name="T74" fmla="*/ 83 w 333"/>
              <a:gd name="T75" fmla="*/ 200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3" h="335">
                <a:moveTo>
                  <a:pt x="250" y="317"/>
                </a:moveTo>
                <a:cubicBezTo>
                  <a:pt x="250" y="318"/>
                  <a:pt x="250" y="318"/>
                  <a:pt x="250" y="318"/>
                </a:cubicBezTo>
                <a:cubicBezTo>
                  <a:pt x="250" y="318"/>
                  <a:pt x="250" y="318"/>
                  <a:pt x="250" y="318"/>
                </a:cubicBezTo>
                <a:lnTo>
                  <a:pt x="250" y="317"/>
                </a:lnTo>
                <a:close/>
                <a:moveTo>
                  <a:pt x="333" y="102"/>
                </a:moveTo>
                <a:lnTo>
                  <a:pt x="333" y="302"/>
                </a:lnTo>
                <a:cubicBezTo>
                  <a:pt x="333" y="320"/>
                  <a:pt x="318" y="334"/>
                  <a:pt x="300" y="334"/>
                </a:cubicBezTo>
                <a:lnTo>
                  <a:pt x="288" y="334"/>
                </a:lnTo>
                <a:lnTo>
                  <a:pt x="267" y="334"/>
                </a:lnTo>
                <a:cubicBezTo>
                  <a:pt x="257" y="334"/>
                  <a:pt x="250" y="327"/>
                  <a:pt x="250" y="318"/>
                </a:cubicBezTo>
                <a:cubicBezTo>
                  <a:pt x="250" y="309"/>
                  <a:pt x="257" y="300"/>
                  <a:pt x="267" y="300"/>
                </a:cubicBezTo>
                <a:lnTo>
                  <a:pt x="283" y="300"/>
                </a:lnTo>
                <a:cubicBezTo>
                  <a:pt x="292" y="300"/>
                  <a:pt x="300" y="295"/>
                  <a:pt x="300" y="285"/>
                </a:cubicBezTo>
                <a:lnTo>
                  <a:pt x="300" y="134"/>
                </a:lnTo>
                <a:lnTo>
                  <a:pt x="217" y="134"/>
                </a:lnTo>
                <a:cubicBezTo>
                  <a:pt x="207" y="134"/>
                  <a:pt x="200" y="128"/>
                  <a:pt x="200" y="119"/>
                </a:cubicBezTo>
                <a:lnTo>
                  <a:pt x="200" y="34"/>
                </a:lnTo>
                <a:lnTo>
                  <a:pt x="50" y="34"/>
                </a:lnTo>
                <a:cubicBezTo>
                  <a:pt x="41" y="34"/>
                  <a:pt x="33" y="43"/>
                  <a:pt x="33" y="52"/>
                </a:cubicBezTo>
                <a:lnTo>
                  <a:pt x="33" y="152"/>
                </a:lnTo>
                <a:cubicBezTo>
                  <a:pt x="33" y="161"/>
                  <a:pt x="26" y="169"/>
                  <a:pt x="17" y="169"/>
                </a:cubicBezTo>
                <a:cubicBezTo>
                  <a:pt x="7" y="169"/>
                  <a:pt x="0" y="161"/>
                  <a:pt x="0" y="152"/>
                </a:cubicBezTo>
                <a:lnTo>
                  <a:pt x="0" y="81"/>
                </a:lnTo>
                <a:lnTo>
                  <a:pt x="0" y="35"/>
                </a:lnTo>
                <a:cubicBezTo>
                  <a:pt x="0" y="17"/>
                  <a:pt x="15" y="0"/>
                  <a:pt x="33" y="0"/>
                </a:cubicBezTo>
                <a:lnTo>
                  <a:pt x="226" y="0"/>
                </a:lnTo>
                <a:cubicBezTo>
                  <a:pt x="231" y="0"/>
                  <a:pt x="235" y="3"/>
                  <a:pt x="238" y="6"/>
                </a:cubicBezTo>
                <a:lnTo>
                  <a:pt x="328" y="89"/>
                </a:lnTo>
                <a:cubicBezTo>
                  <a:pt x="331" y="92"/>
                  <a:pt x="333" y="97"/>
                  <a:pt x="333" y="102"/>
                </a:cubicBezTo>
                <a:close/>
                <a:moveTo>
                  <a:pt x="217" y="217"/>
                </a:moveTo>
                <a:lnTo>
                  <a:pt x="217" y="218"/>
                </a:lnTo>
                <a:cubicBezTo>
                  <a:pt x="217" y="227"/>
                  <a:pt x="209" y="234"/>
                  <a:pt x="200" y="234"/>
                </a:cubicBezTo>
                <a:lnTo>
                  <a:pt x="183" y="234"/>
                </a:lnTo>
                <a:lnTo>
                  <a:pt x="183" y="300"/>
                </a:lnTo>
                <a:lnTo>
                  <a:pt x="200" y="300"/>
                </a:lnTo>
                <a:cubicBezTo>
                  <a:pt x="209" y="300"/>
                  <a:pt x="217" y="308"/>
                  <a:pt x="217" y="317"/>
                </a:cubicBezTo>
                <a:lnTo>
                  <a:pt x="217" y="318"/>
                </a:lnTo>
                <a:cubicBezTo>
                  <a:pt x="217" y="327"/>
                  <a:pt x="209" y="334"/>
                  <a:pt x="200" y="334"/>
                </a:cubicBezTo>
                <a:lnTo>
                  <a:pt x="133" y="334"/>
                </a:lnTo>
                <a:cubicBezTo>
                  <a:pt x="124" y="334"/>
                  <a:pt x="117" y="327"/>
                  <a:pt x="117" y="318"/>
                </a:cubicBezTo>
                <a:cubicBezTo>
                  <a:pt x="117" y="309"/>
                  <a:pt x="124" y="300"/>
                  <a:pt x="133" y="300"/>
                </a:cubicBezTo>
                <a:lnTo>
                  <a:pt x="150" y="300"/>
                </a:lnTo>
                <a:lnTo>
                  <a:pt x="150" y="234"/>
                </a:lnTo>
                <a:lnTo>
                  <a:pt x="133" y="234"/>
                </a:lnTo>
                <a:cubicBezTo>
                  <a:pt x="124" y="234"/>
                  <a:pt x="117" y="227"/>
                  <a:pt x="117" y="218"/>
                </a:cubicBezTo>
                <a:cubicBezTo>
                  <a:pt x="117" y="209"/>
                  <a:pt x="124" y="200"/>
                  <a:pt x="133" y="200"/>
                </a:cubicBezTo>
                <a:lnTo>
                  <a:pt x="200" y="200"/>
                </a:lnTo>
                <a:cubicBezTo>
                  <a:pt x="209" y="200"/>
                  <a:pt x="217" y="208"/>
                  <a:pt x="217" y="217"/>
                </a:cubicBezTo>
                <a:close/>
                <a:moveTo>
                  <a:pt x="117" y="217"/>
                </a:moveTo>
                <a:cubicBezTo>
                  <a:pt x="117" y="218"/>
                  <a:pt x="117" y="218"/>
                  <a:pt x="117" y="218"/>
                </a:cubicBezTo>
                <a:cubicBezTo>
                  <a:pt x="117" y="218"/>
                  <a:pt x="117" y="218"/>
                  <a:pt x="117" y="218"/>
                </a:cubicBezTo>
                <a:lnTo>
                  <a:pt x="117" y="217"/>
                </a:lnTo>
                <a:close/>
                <a:moveTo>
                  <a:pt x="117" y="317"/>
                </a:moveTo>
                <a:cubicBezTo>
                  <a:pt x="117" y="318"/>
                  <a:pt x="117" y="318"/>
                  <a:pt x="117" y="318"/>
                </a:cubicBezTo>
                <a:cubicBezTo>
                  <a:pt x="117" y="318"/>
                  <a:pt x="117" y="318"/>
                  <a:pt x="117" y="318"/>
                </a:cubicBezTo>
                <a:lnTo>
                  <a:pt x="117" y="317"/>
                </a:lnTo>
                <a:close/>
                <a:moveTo>
                  <a:pt x="67" y="269"/>
                </a:moveTo>
                <a:lnTo>
                  <a:pt x="33" y="269"/>
                </a:lnTo>
                <a:lnTo>
                  <a:pt x="33" y="244"/>
                </a:lnTo>
                <a:cubicBezTo>
                  <a:pt x="33" y="239"/>
                  <a:pt x="37" y="235"/>
                  <a:pt x="42" y="235"/>
                </a:cubicBezTo>
                <a:lnTo>
                  <a:pt x="58" y="235"/>
                </a:lnTo>
                <a:cubicBezTo>
                  <a:pt x="63" y="235"/>
                  <a:pt x="67" y="239"/>
                  <a:pt x="67" y="244"/>
                </a:cubicBezTo>
                <a:lnTo>
                  <a:pt x="67" y="269"/>
                </a:lnTo>
                <a:close/>
                <a:moveTo>
                  <a:pt x="83" y="200"/>
                </a:moveTo>
                <a:lnTo>
                  <a:pt x="17" y="200"/>
                </a:lnTo>
                <a:cubicBezTo>
                  <a:pt x="7" y="200"/>
                  <a:pt x="0" y="210"/>
                  <a:pt x="0" y="219"/>
                </a:cubicBezTo>
                <a:lnTo>
                  <a:pt x="0" y="319"/>
                </a:lnTo>
                <a:cubicBezTo>
                  <a:pt x="0" y="328"/>
                  <a:pt x="7" y="335"/>
                  <a:pt x="17" y="335"/>
                </a:cubicBezTo>
                <a:cubicBezTo>
                  <a:pt x="26" y="335"/>
                  <a:pt x="33" y="328"/>
                  <a:pt x="33" y="319"/>
                </a:cubicBezTo>
                <a:lnTo>
                  <a:pt x="33" y="300"/>
                </a:lnTo>
                <a:lnTo>
                  <a:pt x="67" y="300"/>
                </a:lnTo>
                <a:lnTo>
                  <a:pt x="67" y="319"/>
                </a:lnTo>
                <a:cubicBezTo>
                  <a:pt x="67" y="328"/>
                  <a:pt x="74" y="335"/>
                  <a:pt x="83" y="335"/>
                </a:cubicBezTo>
                <a:cubicBezTo>
                  <a:pt x="92" y="335"/>
                  <a:pt x="100" y="328"/>
                  <a:pt x="100" y="319"/>
                </a:cubicBezTo>
                <a:lnTo>
                  <a:pt x="100" y="219"/>
                </a:lnTo>
                <a:cubicBezTo>
                  <a:pt x="100" y="210"/>
                  <a:pt x="92" y="200"/>
                  <a:pt x="83" y="2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Freeform 187">
            <a:extLst>
              <a:ext uri="{FF2B5EF4-FFF2-40B4-BE49-F238E27FC236}">
                <a16:creationId xmlns:a16="http://schemas.microsoft.com/office/drawing/2014/main" id="{63F2BDD1-68E9-4122-BF63-4C4C46EEB2F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38801" y="2103438"/>
            <a:ext cx="250825" cy="254000"/>
          </a:xfrm>
          <a:custGeom>
            <a:avLst/>
            <a:gdLst>
              <a:gd name="T0" fmla="*/ 238 w 333"/>
              <a:gd name="T1" fmla="*/ 5 h 335"/>
              <a:gd name="T2" fmla="*/ 26 w 333"/>
              <a:gd name="T3" fmla="*/ 0 h 335"/>
              <a:gd name="T4" fmla="*/ 0 w 333"/>
              <a:gd name="T5" fmla="*/ 27 h 335"/>
              <a:gd name="T6" fmla="*/ 17 w 333"/>
              <a:gd name="T7" fmla="*/ 168 h 335"/>
              <a:gd name="T8" fmla="*/ 33 w 333"/>
              <a:gd name="T9" fmla="*/ 51 h 335"/>
              <a:gd name="T10" fmla="*/ 200 w 333"/>
              <a:gd name="T11" fmla="*/ 33 h 335"/>
              <a:gd name="T12" fmla="*/ 226 w 333"/>
              <a:gd name="T13" fmla="*/ 133 h 335"/>
              <a:gd name="T14" fmla="*/ 300 w 333"/>
              <a:gd name="T15" fmla="*/ 285 h 335"/>
              <a:gd name="T16" fmla="*/ 267 w 333"/>
              <a:gd name="T17" fmla="*/ 300 h 335"/>
              <a:gd name="T18" fmla="*/ 267 w 333"/>
              <a:gd name="T19" fmla="*/ 333 h 335"/>
              <a:gd name="T20" fmla="*/ 333 w 333"/>
              <a:gd name="T21" fmla="*/ 309 h 335"/>
              <a:gd name="T22" fmla="*/ 328 w 333"/>
              <a:gd name="T23" fmla="*/ 88 h 335"/>
              <a:gd name="T24" fmla="*/ 250 w 333"/>
              <a:gd name="T25" fmla="*/ 317 h 335"/>
              <a:gd name="T26" fmla="*/ 67 w 333"/>
              <a:gd name="T27" fmla="*/ 251 h 335"/>
              <a:gd name="T28" fmla="*/ 33 w 333"/>
              <a:gd name="T29" fmla="*/ 235 h 335"/>
              <a:gd name="T30" fmla="*/ 50 w 333"/>
              <a:gd name="T31" fmla="*/ 268 h 335"/>
              <a:gd name="T32" fmla="*/ 100 w 333"/>
              <a:gd name="T33" fmla="*/ 247 h 335"/>
              <a:gd name="T34" fmla="*/ 33 w 333"/>
              <a:gd name="T35" fmla="*/ 300 h 335"/>
              <a:gd name="T36" fmla="*/ 17 w 333"/>
              <a:gd name="T37" fmla="*/ 335 h 335"/>
              <a:gd name="T38" fmla="*/ 0 w 333"/>
              <a:gd name="T39" fmla="*/ 218 h 335"/>
              <a:gd name="T40" fmla="*/ 47 w 333"/>
              <a:gd name="T41" fmla="*/ 200 h 335"/>
              <a:gd name="T42" fmla="*/ 117 w 333"/>
              <a:gd name="T43" fmla="*/ 317 h 335"/>
              <a:gd name="T44" fmla="*/ 117 w 333"/>
              <a:gd name="T45" fmla="*/ 317 h 335"/>
              <a:gd name="T46" fmla="*/ 217 w 333"/>
              <a:gd name="T47" fmla="*/ 217 h 335"/>
              <a:gd name="T48" fmla="*/ 158 w 333"/>
              <a:gd name="T49" fmla="*/ 233 h 335"/>
              <a:gd name="T50" fmla="*/ 158 w 333"/>
              <a:gd name="T51" fmla="*/ 250 h 335"/>
              <a:gd name="T52" fmla="*/ 184 w 333"/>
              <a:gd name="T53" fmla="*/ 250 h 335"/>
              <a:gd name="T54" fmla="*/ 217 w 333"/>
              <a:gd name="T55" fmla="*/ 302 h 335"/>
              <a:gd name="T56" fmla="*/ 183 w 333"/>
              <a:gd name="T57" fmla="*/ 333 h 335"/>
              <a:gd name="T58" fmla="*/ 117 w 333"/>
              <a:gd name="T59" fmla="*/ 317 h 335"/>
              <a:gd name="T60" fmla="*/ 175 w 333"/>
              <a:gd name="T61" fmla="*/ 300 h 335"/>
              <a:gd name="T62" fmla="*/ 175 w 333"/>
              <a:gd name="T63" fmla="*/ 283 h 335"/>
              <a:gd name="T64" fmla="*/ 117 w 333"/>
              <a:gd name="T65" fmla="*/ 251 h 335"/>
              <a:gd name="T66" fmla="*/ 150 w 333"/>
              <a:gd name="T67" fmla="*/ 200 h 335"/>
              <a:gd name="T68" fmla="*/ 217 w 333"/>
              <a:gd name="T69" fmla="*/ 217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5">
                <a:moveTo>
                  <a:pt x="328" y="88"/>
                </a:moveTo>
                <a:lnTo>
                  <a:pt x="238" y="5"/>
                </a:lnTo>
                <a:cubicBezTo>
                  <a:pt x="235" y="2"/>
                  <a:pt x="231" y="0"/>
                  <a:pt x="226" y="0"/>
                </a:cubicBezTo>
                <a:lnTo>
                  <a:pt x="26" y="0"/>
                </a:lnTo>
                <a:cubicBezTo>
                  <a:pt x="11" y="0"/>
                  <a:pt x="0" y="12"/>
                  <a:pt x="0" y="26"/>
                </a:cubicBezTo>
                <a:lnTo>
                  <a:pt x="0" y="27"/>
                </a:lnTo>
                <a:lnTo>
                  <a:pt x="0" y="151"/>
                </a:lnTo>
                <a:cubicBezTo>
                  <a:pt x="0" y="161"/>
                  <a:pt x="7" y="168"/>
                  <a:pt x="17" y="168"/>
                </a:cubicBezTo>
                <a:cubicBezTo>
                  <a:pt x="26" y="168"/>
                  <a:pt x="33" y="161"/>
                  <a:pt x="33" y="151"/>
                </a:cubicBezTo>
                <a:lnTo>
                  <a:pt x="33" y="51"/>
                </a:lnTo>
                <a:cubicBezTo>
                  <a:pt x="33" y="42"/>
                  <a:pt x="41" y="33"/>
                  <a:pt x="50" y="33"/>
                </a:cubicBezTo>
                <a:lnTo>
                  <a:pt x="200" y="33"/>
                </a:lnTo>
                <a:lnTo>
                  <a:pt x="200" y="109"/>
                </a:lnTo>
                <a:cubicBezTo>
                  <a:pt x="200" y="123"/>
                  <a:pt x="211" y="133"/>
                  <a:pt x="226" y="133"/>
                </a:cubicBezTo>
                <a:lnTo>
                  <a:pt x="300" y="133"/>
                </a:lnTo>
                <a:lnTo>
                  <a:pt x="300" y="285"/>
                </a:lnTo>
                <a:cubicBezTo>
                  <a:pt x="300" y="294"/>
                  <a:pt x="292" y="300"/>
                  <a:pt x="283" y="300"/>
                </a:cubicBezTo>
                <a:lnTo>
                  <a:pt x="267" y="300"/>
                </a:lnTo>
                <a:cubicBezTo>
                  <a:pt x="257" y="300"/>
                  <a:pt x="250" y="308"/>
                  <a:pt x="250" y="317"/>
                </a:cubicBezTo>
                <a:cubicBezTo>
                  <a:pt x="250" y="326"/>
                  <a:pt x="257" y="333"/>
                  <a:pt x="267" y="333"/>
                </a:cubicBezTo>
                <a:lnTo>
                  <a:pt x="307" y="333"/>
                </a:lnTo>
                <a:cubicBezTo>
                  <a:pt x="322" y="333"/>
                  <a:pt x="333" y="323"/>
                  <a:pt x="333" y="309"/>
                </a:cubicBezTo>
                <a:lnTo>
                  <a:pt x="333" y="101"/>
                </a:lnTo>
                <a:cubicBezTo>
                  <a:pt x="333" y="97"/>
                  <a:pt x="331" y="92"/>
                  <a:pt x="328" y="88"/>
                </a:cubicBezTo>
                <a:close/>
                <a:moveTo>
                  <a:pt x="250" y="317"/>
                </a:moveTo>
                <a:cubicBezTo>
                  <a:pt x="250" y="317"/>
                  <a:pt x="250" y="317"/>
                  <a:pt x="250" y="317"/>
                </a:cubicBezTo>
                <a:cubicBezTo>
                  <a:pt x="250" y="317"/>
                  <a:pt x="250" y="317"/>
                  <a:pt x="250" y="317"/>
                </a:cubicBezTo>
                <a:close/>
                <a:moveTo>
                  <a:pt x="67" y="251"/>
                </a:moveTo>
                <a:cubicBezTo>
                  <a:pt x="67" y="242"/>
                  <a:pt x="59" y="235"/>
                  <a:pt x="50" y="235"/>
                </a:cubicBezTo>
                <a:lnTo>
                  <a:pt x="33" y="235"/>
                </a:lnTo>
                <a:lnTo>
                  <a:pt x="33" y="268"/>
                </a:lnTo>
                <a:lnTo>
                  <a:pt x="50" y="268"/>
                </a:lnTo>
                <a:cubicBezTo>
                  <a:pt x="59" y="268"/>
                  <a:pt x="67" y="261"/>
                  <a:pt x="67" y="251"/>
                </a:cubicBezTo>
                <a:close/>
                <a:moveTo>
                  <a:pt x="100" y="247"/>
                </a:moveTo>
                <a:cubicBezTo>
                  <a:pt x="101" y="276"/>
                  <a:pt x="78" y="300"/>
                  <a:pt x="50" y="300"/>
                </a:cubicBezTo>
                <a:lnTo>
                  <a:pt x="33" y="300"/>
                </a:lnTo>
                <a:lnTo>
                  <a:pt x="33" y="318"/>
                </a:lnTo>
                <a:cubicBezTo>
                  <a:pt x="33" y="327"/>
                  <a:pt x="26" y="335"/>
                  <a:pt x="17" y="335"/>
                </a:cubicBezTo>
                <a:cubicBezTo>
                  <a:pt x="7" y="335"/>
                  <a:pt x="0" y="327"/>
                  <a:pt x="0" y="318"/>
                </a:cubicBezTo>
                <a:lnTo>
                  <a:pt x="0" y="218"/>
                </a:lnTo>
                <a:cubicBezTo>
                  <a:pt x="0" y="209"/>
                  <a:pt x="7" y="200"/>
                  <a:pt x="17" y="200"/>
                </a:cubicBezTo>
                <a:lnTo>
                  <a:pt x="47" y="200"/>
                </a:lnTo>
                <a:cubicBezTo>
                  <a:pt x="74" y="200"/>
                  <a:pt x="98" y="220"/>
                  <a:pt x="100" y="247"/>
                </a:cubicBezTo>
                <a:close/>
                <a:moveTo>
                  <a:pt x="117" y="317"/>
                </a:moveTo>
                <a:cubicBezTo>
                  <a:pt x="117" y="317"/>
                  <a:pt x="117" y="317"/>
                  <a:pt x="117" y="317"/>
                </a:cubicBezTo>
                <a:cubicBezTo>
                  <a:pt x="117" y="317"/>
                  <a:pt x="117" y="317"/>
                  <a:pt x="117" y="317"/>
                </a:cubicBezTo>
                <a:close/>
                <a:moveTo>
                  <a:pt x="217" y="217"/>
                </a:moveTo>
                <a:lnTo>
                  <a:pt x="217" y="217"/>
                </a:lnTo>
                <a:cubicBezTo>
                  <a:pt x="217" y="226"/>
                  <a:pt x="209" y="233"/>
                  <a:pt x="200" y="233"/>
                </a:cubicBezTo>
                <a:lnTo>
                  <a:pt x="158" y="233"/>
                </a:lnTo>
                <a:cubicBezTo>
                  <a:pt x="154" y="233"/>
                  <a:pt x="150" y="237"/>
                  <a:pt x="150" y="241"/>
                </a:cubicBezTo>
                <a:cubicBezTo>
                  <a:pt x="150" y="246"/>
                  <a:pt x="154" y="250"/>
                  <a:pt x="158" y="250"/>
                </a:cubicBezTo>
                <a:lnTo>
                  <a:pt x="183" y="250"/>
                </a:lnTo>
                <a:lnTo>
                  <a:pt x="184" y="250"/>
                </a:lnTo>
                <a:cubicBezTo>
                  <a:pt x="202" y="250"/>
                  <a:pt x="217" y="266"/>
                  <a:pt x="217" y="284"/>
                </a:cubicBezTo>
                <a:lnTo>
                  <a:pt x="217" y="302"/>
                </a:lnTo>
                <a:cubicBezTo>
                  <a:pt x="217" y="320"/>
                  <a:pt x="202" y="333"/>
                  <a:pt x="184" y="333"/>
                </a:cubicBezTo>
                <a:lnTo>
                  <a:pt x="183" y="333"/>
                </a:lnTo>
                <a:lnTo>
                  <a:pt x="133" y="333"/>
                </a:lnTo>
                <a:cubicBezTo>
                  <a:pt x="124" y="333"/>
                  <a:pt x="117" y="326"/>
                  <a:pt x="117" y="317"/>
                </a:cubicBezTo>
                <a:cubicBezTo>
                  <a:pt x="117" y="308"/>
                  <a:pt x="124" y="300"/>
                  <a:pt x="133" y="300"/>
                </a:cubicBezTo>
                <a:lnTo>
                  <a:pt x="175" y="300"/>
                </a:lnTo>
                <a:cubicBezTo>
                  <a:pt x="179" y="300"/>
                  <a:pt x="183" y="296"/>
                  <a:pt x="183" y="291"/>
                </a:cubicBezTo>
                <a:cubicBezTo>
                  <a:pt x="183" y="287"/>
                  <a:pt x="179" y="283"/>
                  <a:pt x="175" y="283"/>
                </a:cubicBezTo>
                <a:lnTo>
                  <a:pt x="150" y="283"/>
                </a:lnTo>
                <a:cubicBezTo>
                  <a:pt x="131" y="283"/>
                  <a:pt x="117" y="270"/>
                  <a:pt x="117" y="251"/>
                </a:cubicBezTo>
                <a:lnTo>
                  <a:pt x="117" y="235"/>
                </a:lnTo>
                <a:cubicBezTo>
                  <a:pt x="117" y="216"/>
                  <a:pt x="131" y="200"/>
                  <a:pt x="150" y="200"/>
                </a:cubicBezTo>
                <a:lnTo>
                  <a:pt x="200" y="200"/>
                </a:lnTo>
                <a:cubicBezTo>
                  <a:pt x="209" y="200"/>
                  <a:pt x="217" y="208"/>
                  <a:pt x="217" y="2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Freeform 188">
            <a:extLst>
              <a:ext uri="{FF2B5EF4-FFF2-40B4-BE49-F238E27FC236}">
                <a16:creationId xmlns:a16="http://schemas.microsoft.com/office/drawing/2014/main" id="{6D7248FD-9DC7-44C3-93BE-9E4B26964A7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35563" y="2103438"/>
            <a:ext cx="252413" cy="252413"/>
          </a:xfrm>
          <a:custGeom>
            <a:avLst/>
            <a:gdLst>
              <a:gd name="T0" fmla="*/ 328 w 334"/>
              <a:gd name="T1" fmla="*/ 87 h 333"/>
              <a:gd name="T2" fmla="*/ 238 w 334"/>
              <a:gd name="T3" fmla="*/ 4 h 333"/>
              <a:gd name="T4" fmla="*/ 227 w 334"/>
              <a:gd name="T5" fmla="*/ 0 h 333"/>
              <a:gd name="T6" fmla="*/ 34 w 334"/>
              <a:gd name="T7" fmla="*/ 0 h 333"/>
              <a:gd name="T8" fmla="*/ 0 w 334"/>
              <a:gd name="T9" fmla="*/ 33 h 333"/>
              <a:gd name="T10" fmla="*/ 0 w 334"/>
              <a:gd name="T11" fmla="*/ 150 h 333"/>
              <a:gd name="T12" fmla="*/ 17 w 334"/>
              <a:gd name="T13" fmla="*/ 166 h 333"/>
              <a:gd name="T14" fmla="*/ 34 w 334"/>
              <a:gd name="T15" fmla="*/ 150 h 333"/>
              <a:gd name="T16" fmla="*/ 34 w 334"/>
              <a:gd name="T17" fmla="*/ 50 h 333"/>
              <a:gd name="T18" fmla="*/ 50 w 334"/>
              <a:gd name="T19" fmla="*/ 33 h 333"/>
              <a:gd name="T20" fmla="*/ 200 w 334"/>
              <a:gd name="T21" fmla="*/ 33 h 333"/>
              <a:gd name="T22" fmla="*/ 200 w 334"/>
              <a:gd name="T23" fmla="*/ 100 h 333"/>
              <a:gd name="T24" fmla="*/ 234 w 334"/>
              <a:gd name="T25" fmla="*/ 133 h 333"/>
              <a:gd name="T26" fmla="*/ 300 w 334"/>
              <a:gd name="T27" fmla="*/ 133 h 333"/>
              <a:gd name="T28" fmla="*/ 300 w 334"/>
              <a:gd name="T29" fmla="*/ 283 h 333"/>
              <a:gd name="T30" fmla="*/ 284 w 334"/>
              <a:gd name="T31" fmla="*/ 300 h 333"/>
              <a:gd name="T32" fmla="*/ 267 w 334"/>
              <a:gd name="T33" fmla="*/ 300 h 333"/>
              <a:gd name="T34" fmla="*/ 250 w 334"/>
              <a:gd name="T35" fmla="*/ 316 h 333"/>
              <a:gd name="T36" fmla="*/ 267 w 334"/>
              <a:gd name="T37" fmla="*/ 333 h 333"/>
              <a:gd name="T38" fmla="*/ 300 w 334"/>
              <a:gd name="T39" fmla="*/ 333 h 333"/>
              <a:gd name="T40" fmla="*/ 334 w 334"/>
              <a:gd name="T41" fmla="*/ 300 h 333"/>
              <a:gd name="T42" fmla="*/ 334 w 334"/>
              <a:gd name="T43" fmla="*/ 99 h 333"/>
              <a:gd name="T44" fmla="*/ 328 w 334"/>
              <a:gd name="T45" fmla="*/ 87 h 333"/>
              <a:gd name="T46" fmla="*/ 84 w 334"/>
              <a:gd name="T47" fmla="*/ 200 h 333"/>
              <a:gd name="T48" fmla="*/ 67 w 334"/>
              <a:gd name="T49" fmla="*/ 216 h 333"/>
              <a:gd name="T50" fmla="*/ 67 w 334"/>
              <a:gd name="T51" fmla="*/ 283 h 333"/>
              <a:gd name="T52" fmla="*/ 50 w 334"/>
              <a:gd name="T53" fmla="*/ 300 h 333"/>
              <a:gd name="T54" fmla="*/ 17 w 334"/>
              <a:gd name="T55" fmla="*/ 300 h 333"/>
              <a:gd name="T56" fmla="*/ 0 w 334"/>
              <a:gd name="T57" fmla="*/ 316 h 333"/>
              <a:gd name="T58" fmla="*/ 17 w 334"/>
              <a:gd name="T59" fmla="*/ 333 h 333"/>
              <a:gd name="T60" fmla="*/ 67 w 334"/>
              <a:gd name="T61" fmla="*/ 333 h 333"/>
              <a:gd name="T62" fmla="*/ 100 w 334"/>
              <a:gd name="T63" fmla="*/ 300 h 333"/>
              <a:gd name="T64" fmla="*/ 100 w 334"/>
              <a:gd name="T65" fmla="*/ 216 h 333"/>
              <a:gd name="T66" fmla="*/ 84 w 334"/>
              <a:gd name="T67" fmla="*/ 200 h 333"/>
              <a:gd name="T68" fmla="*/ 150 w 334"/>
              <a:gd name="T69" fmla="*/ 241 h 333"/>
              <a:gd name="T70" fmla="*/ 159 w 334"/>
              <a:gd name="T71" fmla="*/ 250 h 333"/>
              <a:gd name="T72" fmla="*/ 184 w 334"/>
              <a:gd name="T73" fmla="*/ 250 h 333"/>
              <a:gd name="T74" fmla="*/ 184 w 334"/>
              <a:gd name="T75" fmla="*/ 250 h 333"/>
              <a:gd name="T76" fmla="*/ 217 w 334"/>
              <a:gd name="T77" fmla="*/ 283 h 333"/>
              <a:gd name="T78" fmla="*/ 217 w 334"/>
              <a:gd name="T79" fmla="*/ 300 h 333"/>
              <a:gd name="T80" fmla="*/ 184 w 334"/>
              <a:gd name="T81" fmla="*/ 333 h 333"/>
              <a:gd name="T82" fmla="*/ 184 w 334"/>
              <a:gd name="T83" fmla="*/ 333 h 333"/>
              <a:gd name="T84" fmla="*/ 134 w 334"/>
              <a:gd name="T85" fmla="*/ 333 h 333"/>
              <a:gd name="T86" fmla="*/ 117 w 334"/>
              <a:gd name="T87" fmla="*/ 316 h 333"/>
              <a:gd name="T88" fmla="*/ 134 w 334"/>
              <a:gd name="T89" fmla="*/ 300 h 333"/>
              <a:gd name="T90" fmla="*/ 175 w 334"/>
              <a:gd name="T91" fmla="*/ 300 h 333"/>
              <a:gd name="T92" fmla="*/ 184 w 334"/>
              <a:gd name="T93" fmla="*/ 291 h 333"/>
              <a:gd name="T94" fmla="*/ 175 w 334"/>
              <a:gd name="T95" fmla="*/ 283 h 333"/>
              <a:gd name="T96" fmla="*/ 150 w 334"/>
              <a:gd name="T97" fmla="*/ 283 h 333"/>
              <a:gd name="T98" fmla="*/ 117 w 334"/>
              <a:gd name="T99" fmla="*/ 250 h 333"/>
              <a:gd name="T100" fmla="*/ 117 w 334"/>
              <a:gd name="T101" fmla="*/ 233 h 333"/>
              <a:gd name="T102" fmla="*/ 150 w 334"/>
              <a:gd name="T103" fmla="*/ 200 h 333"/>
              <a:gd name="T104" fmla="*/ 200 w 334"/>
              <a:gd name="T105" fmla="*/ 200 h 333"/>
              <a:gd name="T106" fmla="*/ 217 w 334"/>
              <a:gd name="T107" fmla="*/ 216 h 333"/>
              <a:gd name="T108" fmla="*/ 159 w 334"/>
              <a:gd name="T109" fmla="*/ 233 h 333"/>
              <a:gd name="T110" fmla="*/ 150 w 334"/>
              <a:gd name="T111" fmla="*/ 24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34" h="333">
                <a:moveTo>
                  <a:pt x="328" y="87"/>
                </a:moveTo>
                <a:lnTo>
                  <a:pt x="238" y="4"/>
                </a:lnTo>
                <a:cubicBezTo>
                  <a:pt x="235" y="1"/>
                  <a:pt x="231" y="0"/>
                  <a:pt x="227" y="0"/>
                </a:cubicBez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150"/>
                </a:lnTo>
                <a:cubicBezTo>
                  <a:pt x="0" y="159"/>
                  <a:pt x="8" y="166"/>
                  <a:pt x="17" y="166"/>
                </a:cubicBezTo>
                <a:cubicBezTo>
                  <a:pt x="26" y="166"/>
                  <a:pt x="34" y="159"/>
                  <a:pt x="34" y="150"/>
                </a:cubicBezTo>
                <a:lnTo>
                  <a:pt x="34" y="50"/>
                </a:lnTo>
                <a:cubicBezTo>
                  <a:pt x="34" y="40"/>
                  <a:pt x="41" y="33"/>
                  <a:pt x="50" y="33"/>
                </a:cubicBezTo>
                <a:lnTo>
                  <a:pt x="200" y="33"/>
                </a:lnTo>
                <a:lnTo>
                  <a:pt x="200" y="100"/>
                </a:lnTo>
                <a:cubicBezTo>
                  <a:pt x="200" y="118"/>
                  <a:pt x="215" y="133"/>
                  <a:pt x="234" y="133"/>
                </a:cubicBezTo>
                <a:lnTo>
                  <a:pt x="300" y="133"/>
                </a:lnTo>
                <a:lnTo>
                  <a:pt x="300" y="283"/>
                </a:lnTo>
                <a:cubicBezTo>
                  <a:pt x="300" y="292"/>
                  <a:pt x="293" y="300"/>
                  <a:pt x="284" y="300"/>
                </a:cubicBezTo>
                <a:lnTo>
                  <a:pt x="267" y="300"/>
                </a:lnTo>
                <a:cubicBezTo>
                  <a:pt x="258" y="300"/>
                  <a:pt x="250" y="307"/>
                  <a:pt x="250" y="316"/>
                </a:cubicBezTo>
                <a:cubicBezTo>
                  <a:pt x="250" y="326"/>
                  <a:pt x="258" y="333"/>
                  <a:pt x="267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99"/>
                </a:lnTo>
                <a:cubicBezTo>
                  <a:pt x="334" y="95"/>
                  <a:pt x="332" y="90"/>
                  <a:pt x="328" y="87"/>
                </a:cubicBezTo>
                <a:close/>
                <a:moveTo>
                  <a:pt x="84" y="200"/>
                </a:moveTo>
                <a:cubicBezTo>
                  <a:pt x="74" y="200"/>
                  <a:pt x="67" y="207"/>
                  <a:pt x="67" y="216"/>
                </a:cubicBezTo>
                <a:lnTo>
                  <a:pt x="67" y="283"/>
                </a:lnTo>
                <a:cubicBezTo>
                  <a:pt x="67" y="292"/>
                  <a:pt x="59" y="300"/>
                  <a:pt x="50" y="300"/>
                </a:cubicBezTo>
                <a:lnTo>
                  <a:pt x="17" y="300"/>
                </a:lnTo>
                <a:cubicBezTo>
                  <a:pt x="8" y="300"/>
                  <a:pt x="0" y="307"/>
                  <a:pt x="0" y="316"/>
                </a:cubicBezTo>
                <a:cubicBezTo>
                  <a:pt x="0" y="326"/>
                  <a:pt x="8" y="333"/>
                  <a:pt x="17" y="333"/>
                </a:cubicBezTo>
                <a:lnTo>
                  <a:pt x="67" y="333"/>
                </a:lnTo>
                <a:cubicBezTo>
                  <a:pt x="85" y="333"/>
                  <a:pt x="100" y="318"/>
                  <a:pt x="100" y="300"/>
                </a:cubicBezTo>
                <a:lnTo>
                  <a:pt x="100" y="216"/>
                </a:lnTo>
                <a:cubicBezTo>
                  <a:pt x="100" y="207"/>
                  <a:pt x="93" y="200"/>
                  <a:pt x="84" y="200"/>
                </a:cubicBezTo>
                <a:close/>
                <a:moveTo>
                  <a:pt x="150" y="241"/>
                </a:moveTo>
                <a:cubicBezTo>
                  <a:pt x="150" y="246"/>
                  <a:pt x="154" y="250"/>
                  <a:pt x="159" y="250"/>
                </a:cubicBezTo>
                <a:lnTo>
                  <a:pt x="184" y="250"/>
                </a:lnTo>
                <a:lnTo>
                  <a:pt x="184" y="250"/>
                </a:lnTo>
                <a:cubicBezTo>
                  <a:pt x="202" y="250"/>
                  <a:pt x="217" y="264"/>
                  <a:pt x="217" y="283"/>
                </a:cubicBezTo>
                <a:lnTo>
                  <a:pt x="217" y="300"/>
                </a:lnTo>
                <a:cubicBezTo>
                  <a:pt x="217" y="318"/>
                  <a:pt x="202" y="333"/>
                  <a:pt x="184" y="333"/>
                </a:cubicBezTo>
                <a:lnTo>
                  <a:pt x="184" y="333"/>
                </a:lnTo>
                <a:lnTo>
                  <a:pt x="134" y="333"/>
                </a:lnTo>
                <a:cubicBezTo>
                  <a:pt x="124" y="333"/>
                  <a:pt x="117" y="326"/>
                  <a:pt x="117" y="316"/>
                </a:cubicBezTo>
                <a:cubicBezTo>
                  <a:pt x="117" y="307"/>
                  <a:pt x="124" y="300"/>
                  <a:pt x="134" y="300"/>
                </a:cubicBezTo>
                <a:lnTo>
                  <a:pt x="175" y="300"/>
                </a:lnTo>
                <a:cubicBezTo>
                  <a:pt x="180" y="300"/>
                  <a:pt x="184" y="296"/>
                  <a:pt x="184" y="291"/>
                </a:cubicBezTo>
                <a:cubicBezTo>
                  <a:pt x="184" y="287"/>
                  <a:pt x="180" y="283"/>
                  <a:pt x="175" y="283"/>
                </a:cubicBezTo>
                <a:lnTo>
                  <a:pt x="150" y="283"/>
                </a:lnTo>
                <a:cubicBezTo>
                  <a:pt x="132" y="283"/>
                  <a:pt x="117" y="268"/>
                  <a:pt x="117" y="250"/>
                </a:cubicBezTo>
                <a:lnTo>
                  <a:pt x="117" y="233"/>
                </a:lnTo>
                <a:cubicBezTo>
                  <a:pt x="117" y="215"/>
                  <a:pt x="132" y="200"/>
                  <a:pt x="150" y="200"/>
                </a:cubicBezTo>
                <a:lnTo>
                  <a:pt x="200" y="200"/>
                </a:lnTo>
                <a:cubicBezTo>
                  <a:pt x="209" y="200"/>
                  <a:pt x="217" y="207"/>
                  <a:pt x="217" y="216"/>
                </a:cubicBezTo>
                <a:cubicBezTo>
                  <a:pt x="217" y="237"/>
                  <a:pt x="196" y="233"/>
                  <a:pt x="159" y="233"/>
                </a:cubicBezTo>
                <a:cubicBezTo>
                  <a:pt x="154" y="233"/>
                  <a:pt x="150" y="237"/>
                  <a:pt x="150" y="2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Freeform 189">
            <a:extLst>
              <a:ext uri="{FF2B5EF4-FFF2-40B4-BE49-F238E27FC236}">
                <a16:creationId xmlns:a16="http://schemas.microsoft.com/office/drawing/2014/main" id="{43544C1D-8569-4FE4-A71C-182EAD3E403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33913" y="2103438"/>
            <a:ext cx="250825" cy="252413"/>
          </a:xfrm>
          <a:custGeom>
            <a:avLst/>
            <a:gdLst>
              <a:gd name="T0" fmla="*/ 66 w 333"/>
              <a:gd name="T1" fmla="*/ 250 h 333"/>
              <a:gd name="T2" fmla="*/ 50 w 333"/>
              <a:gd name="T3" fmla="*/ 233 h 333"/>
              <a:gd name="T4" fmla="*/ 33 w 333"/>
              <a:gd name="T5" fmla="*/ 233 h 333"/>
              <a:gd name="T6" fmla="*/ 33 w 333"/>
              <a:gd name="T7" fmla="*/ 266 h 333"/>
              <a:gd name="T8" fmla="*/ 50 w 333"/>
              <a:gd name="T9" fmla="*/ 266 h 333"/>
              <a:gd name="T10" fmla="*/ 66 w 333"/>
              <a:gd name="T11" fmla="*/ 250 h 333"/>
              <a:gd name="T12" fmla="*/ 99 w 333"/>
              <a:gd name="T13" fmla="*/ 247 h 333"/>
              <a:gd name="T14" fmla="*/ 50 w 333"/>
              <a:gd name="T15" fmla="*/ 300 h 333"/>
              <a:gd name="T16" fmla="*/ 33 w 333"/>
              <a:gd name="T17" fmla="*/ 300 h 333"/>
              <a:gd name="T18" fmla="*/ 33 w 333"/>
              <a:gd name="T19" fmla="*/ 316 h 333"/>
              <a:gd name="T20" fmla="*/ 16 w 333"/>
              <a:gd name="T21" fmla="*/ 333 h 333"/>
              <a:gd name="T22" fmla="*/ 0 w 333"/>
              <a:gd name="T23" fmla="*/ 316 h 333"/>
              <a:gd name="T24" fmla="*/ 0 w 333"/>
              <a:gd name="T25" fmla="*/ 216 h 333"/>
              <a:gd name="T26" fmla="*/ 16 w 333"/>
              <a:gd name="T27" fmla="*/ 200 h 333"/>
              <a:gd name="T28" fmla="*/ 47 w 333"/>
              <a:gd name="T29" fmla="*/ 200 h 333"/>
              <a:gd name="T30" fmla="*/ 99 w 333"/>
              <a:gd name="T31" fmla="*/ 247 h 333"/>
              <a:gd name="T32" fmla="*/ 200 w 333"/>
              <a:gd name="T33" fmla="*/ 200 h 333"/>
              <a:gd name="T34" fmla="*/ 183 w 333"/>
              <a:gd name="T35" fmla="*/ 216 h 333"/>
              <a:gd name="T36" fmla="*/ 183 w 333"/>
              <a:gd name="T37" fmla="*/ 233 h 333"/>
              <a:gd name="T38" fmla="*/ 166 w 333"/>
              <a:gd name="T39" fmla="*/ 250 h 333"/>
              <a:gd name="T40" fmla="*/ 150 w 333"/>
              <a:gd name="T41" fmla="*/ 233 h 333"/>
              <a:gd name="T42" fmla="*/ 150 w 333"/>
              <a:gd name="T43" fmla="*/ 216 h 333"/>
              <a:gd name="T44" fmla="*/ 133 w 333"/>
              <a:gd name="T45" fmla="*/ 200 h 333"/>
              <a:gd name="T46" fmla="*/ 116 w 333"/>
              <a:gd name="T47" fmla="*/ 216 h 333"/>
              <a:gd name="T48" fmla="*/ 116 w 333"/>
              <a:gd name="T49" fmla="*/ 250 h 333"/>
              <a:gd name="T50" fmla="*/ 150 w 333"/>
              <a:gd name="T51" fmla="*/ 283 h 333"/>
              <a:gd name="T52" fmla="*/ 150 w 333"/>
              <a:gd name="T53" fmla="*/ 316 h 333"/>
              <a:gd name="T54" fmla="*/ 166 w 333"/>
              <a:gd name="T55" fmla="*/ 333 h 333"/>
              <a:gd name="T56" fmla="*/ 183 w 333"/>
              <a:gd name="T57" fmla="*/ 316 h 333"/>
              <a:gd name="T58" fmla="*/ 183 w 333"/>
              <a:gd name="T59" fmla="*/ 283 h 333"/>
              <a:gd name="T60" fmla="*/ 216 w 333"/>
              <a:gd name="T61" fmla="*/ 250 h 333"/>
              <a:gd name="T62" fmla="*/ 216 w 333"/>
              <a:gd name="T63" fmla="*/ 216 h 333"/>
              <a:gd name="T64" fmla="*/ 200 w 333"/>
              <a:gd name="T65" fmla="*/ 200 h 333"/>
              <a:gd name="T66" fmla="*/ 333 w 333"/>
              <a:gd name="T67" fmla="*/ 99 h 333"/>
              <a:gd name="T68" fmla="*/ 333 w 333"/>
              <a:gd name="T69" fmla="*/ 300 h 333"/>
              <a:gd name="T70" fmla="*/ 300 w 333"/>
              <a:gd name="T71" fmla="*/ 333 h 333"/>
              <a:gd name="T72" fmla="*/ 299 w 333"/>
              <a:gd name="T73" fmla="*/ 333 h 333"/>
              <a:gd name="T74" fmla="*/ 266 w 333"/>
              <a:gd name="T75" fmla="*/ 333 h 333"/>
              <a:gd name="T76" fmla="*/ 250 w 333"/>
              <a:gd name="T77" fmla="*/ 316 h 333"/>
              <a:gd name="T78" fmla="*/ 266 w 333"/>
              <a:gd name="T79" fmla="*/ 300 h 333"/>
              <a:gd name="T80" fmla="*/ 283 w 333"/>
              <a:gd name="T81" fmla="*/ 300 h 333"/>
              <a:gd name="T82" fmla="*/ 300 w 333"/>
              <a:gd name="T83" fmla="*/ 283 h 333"/>
              <a:gd name="T84" fmla="*/ 300 w 333"/>
              <a:gd name="T85" fmla="*/ 133 h 333"/>
              <a:gd name="T86" fmla="*/ 233 w 333"/>
              <a:gd name="T87" fmla="*/ 133 h 333"/>
              <a:gd name="T88" fmla="*/ 200 w 333"/>
              <a:gd name="T89" fmla="*/ 100 h 333"/>
              <a:gd name="T90" fmla="*/ 200 w 333"/>
              <a:gd name="T91" fmla="*/ 33 h 333"/>
              <a:gd name="T92" fmla="*/ 50 w 333"/>
              <a:gd name="T93" fmla="*/ 33 h 333"/>
              <a:gd name="T94" fmla="*/ 33 w 333"/>
              <a:gd name="T95" fmla="*/ 50 h 333"/>
              <a:gd name="T96" fmla="*/ 33 w 333"/>
              <a:gd name="T97" fmla="*/ 150 h 333"/>
              <a:gd name="T98" fmla="*/ 16 w 333"/>
              <a:gd name="T99" fmla="*/ 166 h 333"/>
              <a:gd name="T100" fmla="*/ 0 w 333"/>
              <a:gd name="T101" fmla="*/ 150 h 333"/>
              <a:gd name="T102" fmla="*/ 0 w 333"/>
              <a:gd name="T103" fmla="*/ 33 h 333"/>
              <a:gd name="T104" fmla="*/ 33 w 333"/>
              <a:gd name="T105" fmla="*/ 0 h 333"/>
              <a:gd name="T106" fmla="*/ 226 w 333"/>
              <a:gd name="T107" fmla="*/ 0 h 333"/>
              <a:gd name="T108" fmla="*/ 237 w 333"/>
              <a:gd name="T109" fmla="*/ 4 h 333"/>
              <a:gd name="T110" fmla="*/ 327 w 333"/>
              <a:gd name="T111" fmla="*/ 87 h 333"/>
              <a:gd name="T112" fmla="*/ 333 w 333"/>
              <a:gd name="T113" fmla="*/ 99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3" h="333">
                <a:moveTo>
                  <a:pt x="66" y="250"/>
                </a:moveTo>
                <a:cubicBezTo>
                  <a:pt x="66" y="240"/>
                  <a:pt x="59" y="233"/>
                  <a:pt x="50" y="233"/>
                </a:cubicBezTo>
                <a:lnTo>
                  <a:pt x="33" y="233"/>
                </a:lnTo>
                <a:lnTo>
                  <a:pt x="33" y="266"/>
                </a:lnTo>
                <a:lnTo>
                  <a:pt x="50" y="266"/>
                </a:lnTo>
                <a:cubicBezTo>
                  <a:pt x="59" y="266"/>
                  <a:pt x="66" y="259"/>
                  <a:pt x="66" y="250"/>
                </a:cubicBezTo>
                <a:close/>
                <a:moveTo>
                  <a:pt x="99" y="247"/>
                </a:moveTo>
                <a:cubicBezTo>
                  <a:pt x="101" y="276"/>
                  <a:pt x="78" y="300"/>
                  <a:pt x="50" y="300"/>
                </a:cubicBezTo>
                <a:lnTo>
                  <a:pt x="33" y="300"/>
                </a:lnTo>
                <a:lnTo>
                  <a:pt x="33" y="316"/>
                </a:lnTo>
                <a:cubicBezTo>
                  <a:pt x="33" y="326"/>
                  <a:pt x="25" y="333"/>
                  <a:pt x="16" y="333"/>
                </a:cubicBezTo>
                <a:cubicBezTo>
                  <a:pt x="7" y="333"/>
                  <a:pt x="0" y="326"/>
                  <a:pt x="0" y="316"/>
                </a:cubicBezTo>
                <a:lnTo>
                  <a:pt x="0" y="216"/>
                </a:lnTo>
                <a:cubicBezTo>
                  <a:pt x="0" y="207"/>
                  <a:pt x="7" y="200"/>
                  <a:pt x="16" y="200"/>
                </a:cubicBezTo>
                <a:lnTo>
                  <a:pt x="47" y="200"/>
                </a:lnTo>
                <a:cubicBezTo>
                  <a:pt x="74" y="200"/>
                  <a:pt x="98" y="220"/>
                  <a:pt x="99" y="247"/>
                </a:cubicBezTo>
                <a:close/>
                <a:moveTo>
                  <a:pt x="200" y="200"/>
                </a:moveTo>
                <a:cubicBezTo>
                  <a:pt x="190" y="200"/>
                  <a:pt x="183" y="207"/>
                  <a:pt x="183" y="216"/>
                </a:cubicBezTo>
                <a:lnTo>
                  <a:pt x="183" y="233"/>
                </a:lnTo>
                <a:cubicBezTo>
                  <a:pt x="183" y="242"/>
                  <a:pt x="175" y="250"/>
                  <a:pt x="166" y="250"/>
                </a:cubicBezTo>
                <a:cubicBezTo>
                  <a:pt x="157" y="250"/>
                  <a:pt x="150" y="242"/>
                  <a:pt x="150" y="233"/>
                </a:cubicBezTo>
                <a:lnTo>
                  <a:pt x="150" y="216"/>
                </a:lnTo>
                <a:cubicBezTo>
                  <a:pt x="150" y="207"/>
                  <a:pt x="142" y="200"/>
                  <a:pt x="133" y="200"/>
                </a:cubicBezTo>
                <a:cubicBezTo>
                  <a:pt x="124" y="200"/>
                  <a:pt x="116" y="207"/>
                  <a:pt x="116" y="216"/>
                </a:cubicBezTo>
                <a:lnTo>
                  <a:pt x="116" y="250"/>
                </a:lnTo>
                <a:cubicBezTo>
                  <a:pt x="116" y="268"/>
                  <a:pt x="131" y="283"/>
                  <a:pt x="150" y="283"/>
                </a:cubicBezTo>
                <a:lnTo>
                  <a:pt x="150" y="316"/>
                </a:lnTo>
                <a:cubicBezTo>
                  <a:pt x="150" y="326"/>
                  <a:pt x="157" y="333"/>
                  <a:pt x="166" y="333"/>
                </a:cubicBezTo>
                <a:cubicBezTo>
                  <a:pt x="175" y="333"/>
                  <a:pt x="183" y="326"/>
                  <a:pt x="183" y="316"/>
                </a:cubicBezTo>
                <a:lnTo>
                  <a:pt x="183" y="283"/>
                </a:lnTo>
                <a:cubicBezTo>
                  <a:pt x="201" y="283"/>
                  <a:pt x="216" y="268"/>
                  <a:pt x="216" y="250"/>
                </a:cubicBezTo>
                <a:lnTo>
                  <a:pt x="216" y="216"/>
                </a:lnTo>
                <a:cubicBezTo>
                  <a:pt x="216" y="207"/>
                  <a:pt x="209" y="200"/>
                  <a:pt x="200" y="200"/>
                </a:cubicBezTo>
                <a:close/>
                <a:moveTo>
                  <a:pt x="333" y="99"/>
                </a:moveTo>
                <a:lnTo>
                  <a:pt x="333" y="300"/>
                </a:lnTo>
                <a:cubicBezTo>
                  <a:pt x="333" y="318"/>
                  <a:pt x="318" y="333"/>
                  <a:pt x="300" y="333"/>
                </a:cubicBezTo>
                <a:lnTo>
                  <a:pt x="299" y="333"/>
                </a:lnTo>
                <a:lnTo>
                  <a:pt x="266" y="333"/>
                </a:lnTo>
                <a:cubicBezTo>
                  <a:pt x="257" y="333"/>
                  <a:pt x="250" y="326"/>
                  <a:pt x="250" y="316"/>
                </a:cubicBezTo>
                <a:cubicBezTo>
                  <a:pt x="250" y="307"/>
                  <a:pt x="257" y="300"/>
                  <a:pt x="266" y="300"/>
                </a:cubicBezTo>
                <a:lnTo>
                  <a:pt x="283" y="300"/>
                </a:lnTo>
                <a:cubicBezTo>
                  <a:pt x="292" y="300"/>
                  <a:pt x="300" y="292"/>
                  <a:pt x="300" y="283"/>
                </a:cubicBezTo>
                <a:lnTo>
                  <a:pt x="300" y="133"/>
                </a:lnTo>
                <a:lnTo>
                  <a:pt x="233" y="133"/>
                </a:lnTo>
                <a:cubicBezTo>
                  <a:pt x="214" y="133"/>
                  <a:pt x="200" y="118"/>
                  <a:pt x="200" y="100"/>
                </a:cubicBezTo>
                <a:lnTo>
                  <a:pt x="200" y="33"/>
                </a:lnTo>
                <a:lnTo>
                  <a:pt x="50" y="33"/>
                </a:lnTo>
                <a:cubicBezTo>
                  <a:pt x="40" y="33"/>
                  <a:pt x="33" y="40"/>
                  <a:pt x="33" y="50"/>
                </a:cubicBezTo>
                <a:lnTo>
                  <a:pt x="33" y="150"/>
                </a:lnTo>
                <a:cubicBezTo>
                  <a:pt x="33" y="159"/>
                  <a:pt x="25" y="166"/>
                  <a:pt x="16" y="166"/>
                </a:cubicBezTo>
                <a:cubicBezTo>
                  <a:pt x="7" y="166"/>
                  <a:pt x="0" y="159"/>
                  <a:pt x="0" y="150"/>
                </a:cubicBezTo>
                <a:lnTo>
                  <a:pt x="0" y="33"/>
                </a:lnTo>
                <a:cubicBezTo>
                  <a:pt x="0" y="15"/>
                  <a:pt x="14" y="0"/>
                  <a:pt x="33" y="0"/>
                </a:cubicBezTo>
                <a:lnTo>
                  <a:pt x="226" y="0"/>
                </a:lnTo>
                <a:cubicBezTo>
                  <a:pt x="230" y="0"/>
                  <a:pt x="234" y="1"/>
                  <a:pt x="237" y="4"/>
                </a:cubicBezTo>
                <a:lnTo>
                  <a:pt x="327" y="87"/>
                </a:lnTo>
                <a:cubicBezTo>
                  <a:pt x="331" y="90"/>
                  <a:pt x="333" y="95"/>
                  <a:pt x="333" y="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Freeform 190">
            <a:extLst>
              <a:ext uri="{FF2B5EF4-FFF2-40B4-BE49-F238E27FC236}">
                <a16:creationId xmlns:a16="http://schemas.microsoft.com/office/drawing/2014/main" id="{67199A48-E981-4612-B922-32D22279F46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30676" y="2103438"/>
            <a:ext cx="250825" cy="252413"/>
          </a:xfrm>
          <a:custGeom>
            <a:avLst/>
            <a:gdLst>
              <a:gd name="T0" fmla="*/ 333 w 333"/>
              <a:gd name="T1" fmla="*/ 151 h 333"/>
              <a:gd name="T2" fmla="*/ 316 w 333"/>
              <a:gd name="T3" fmla="*/ 166 h 333"/>
              <a:gd name="T4" fmla="*/ 300 w 333"/>
              <a:gd name="T5" fmla="*/ 133 h 333"/>
              <a:gd name="T6" fmla="*/ 200 w 333"/>
              <a:gd name="T7" fmla="*/ 101 h 333"/>
              <a:gd name="T8" fmla="*/ 48 w 333"/>
              <a:gd name="T9" fmla="*/ 33 h 333"/>
              <a:gd name="T10" fmla="*/ 33 w 333"/>
              <a:gd name="T11" fmla="*/ 151 h 333"/>
              <a:gd name="T12" fmla="*/ 16 w 333"/>
              <a:gd name="T13" fmla="*/ 166 h 333"/>
              <a:gd name="T14" fmla="*/ 0 w 333"/>
              <a:gd name="T15" fmla="*/ 35 h 333"/>
              <a:gd name="T16" fmla="*/ 224 w 333"/>
              <a:gd name="T17" fmla="*/ 0 h 333"/>
              <a:gd name="T18" fmla="*/ 328 w 333"/>
              <a:gd name="T19" fmla="*/ 102 h 333"/>
              <a:gd name="T20" fmla="*/ 199 w 333"/>
              <a:gd name="T21" fmla="*/ 200 h 333"/>
              <a:gd name="T22" fmla="*/ 199 w 333"/>
              <a:gd name="T23" fmla="*/ 200 h 333"/>
              <a:gd name="T24" fmla="*/ 217 w 333"/>
              <a:gd name="T25" fmla="*/ 318 h 333"/>
              <a:gd name="T26" fmla="*/ 187 w 333"/>
              <a:gd name="T27" fmla="*/ 333 h 333"/>
              <a:gd name="T28" fmla="*/ 150 w 333"/>
              <a:gd name="T29" fmla="*/ 268 h 333"/>
              <a:gd name="T30" fmla="*/ 133 w 333"/>
              <a:gd name="T31" fmla="*/ 333 h 333"/>
              <a:gd name="T32" fmla="*/ 117 w 333"/>
              <a:gd name="T33" fmla="*/ 318 h 333"/>
              <a:gd name="T34" fmla="*/ 131 w 333"/>
              <a:gd name="T35" fmla="*/ 200 h 333"/>
              <a:gd name="T36" fmla="*/ 151 w 333"/>
              <a:gd name="T37" fmla="*/ 205 h 333"/>
              <a:gd name="T38" fmla="*/ 183 w 333"/>
              <a:gd name="T39" fmla="*/ 218 h 333"/>
              <a:gd name="T40" fmla="*/ 217 w 333"/>
              <a:gd name="T41" fmla="*/ 218 h 333"/>
              <a:gd name="T42" fmla="*/ 316 w 333"/>
              <a:gd name="T43" fmla="*/ 266 h 333"/>
              <a:gd name="T44" fmla="*/ 333 w 333"/>
              <a:gd name="T45" fmla="*/ 217 h 333"/>
              <a:gd name="T46" fmla="*/ 315 w 333"/>
              <a:gd name="T47" fmla="*/ 233 h 333"/>
              <a:gd name="T48" fmla="*/ 266 w 333"/>
              <a:gd name="T49" fmla="*/ 262 h 333"/>
              <a:gd name="T50" fmla="*/ 300 w 333"/>
              <a:gd name="T51" fmla="*/ 285 h 333"/>
              <a:gd name="T52" fmla="*/ 333 w 333"/>
              <a:gd name="T53" fmla="*/ 285 h 333"/>
              <a:gd name="T54" fmla="*/ 315 w 333"/>
              <a:gd name="T55" fmla="*/ 333 h 333"/>
              <a:gd name="T56" fmla="*/ 232 w 333"/>
              <a:gd name="T57" fmla="*/ 273 h 333"/>
              <a:gd name="T58" fmla="*/ 315 w 333"/>
              <a:gd name="T59" fmla="*/ 200 h 333"/>
              <a:gd name="T60" fmla="*/ 48 w 333"/>
              <a:gd name="T61" fmla="*/ 268 h 333"/>
              <a:gd name="T62" fmla="*/ 31 w 333"/>
              <a:gd name="T63" fmla="*/ 235 h 333"/>
              <a:gd name="T64" fmla="*/ 65 w 333"/>
              <a:gd name="T65" fmla="*/ 251 h 333"/>
              <a:gd name="T66" fmla="*/ 45 w 333"/>
              <a:gd name="T67" fmla="*/ 200 h 333"/>
              <a:gd name="T68" fmla="*/ 0 w 333"/>
              <a:gd name="T69" fmla="*/ 218 h 333"/>
              <a:gd name="T70" fmla="*/ 16 w 333"/>
              <a:gd name="T71" fmla="*/ 333 h 333"/>
              <a:gd name="T72" fmla="*/ 33 w 333"/>
              <a:gd name="T73" fmla="*/ 318 h 333"/>
              <a:gd name="T74" fmla="*/ 48 w 333"/>
              <a:gd name="T75" fmla="*/ 300 h 333"/>
              <a:gd name="T76" fmla="*/ 45 w 333"/>
              <a:gd name="T77" fmla="*/ 2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33">
                <a:moveTo>
                  <a:pt x="333" y="114"/>
                </a:moveTo>
                <a:lnTo>
                  <a:pt x="333" y="151"/>
                </a:lnTo>
                <a:cubicBezTo>
                  <a:pt x="333" y="161"/>
                  <a:pt x="325" y="166"/>
                  <a:pt x="316" y="166"/>
                </a:cubicBezTo>
                <a:lnTo>
                  <a:pt x="316" y="166"/>
                </a:lnTo>
                <a:cubicBezTo>
                  <a:pt x="306" y="166"/>
                  <a:pt x="300" y="161"/>
                  <a:pt x="300" y="151"/>
                </a:cubicBezTo>
                <a:lnTo>
                  <a:pt x="300" y="133"/>
                </a:lnTo>
                <a:lnTo>
                  <a:pt x="231" y="133"/>
                </a:lnTo>
                <a:cubicBezTo>
                  <a:pt x="213" y="133"/>
                  <a:pt x="200" y="120"/>
                  <a:pt x="200" y="101"/>
                </a:cubicBezTo>
                <a:lnTo>
                  <a:pt x="200" y="33"/>
                </a:lnTo>
                <a:lnTo>
                  <a:pt x="48" y="33"/>
                </a:lnTo>
                <a:cubicBezTo>
                  <a:pt x="39" y="33"/>
                  <a:pt x="33" y="42"/>
                  <a:pt x="33" y="51"/>
                </a:cubicBezTo>
                <a:lnTo>
                  <a:pt x="33" y="151"/>
                </a:lnTo>
                <a:cubicBezTo>
                  <a:pt x="33" y="161"/>
                  <a:pt x="25" y="166"/>
                  <a:pt x="16" y="166"/>
                </a:cubicBezTo>
                <a:lnTo>
                  <a:pt x="16" y="166"/>
                </a:lnTo>
                <a:cubicBezTo>
                  <a:pt x="6" y="166"/>
                  <a:pt x="0" y="161"/>
                  <a:pt x="0" y="151"/>
                </a:cubicBezTo>
                <a:lnTo>
                  <a:pt x="0" y="35"/>
                </a:lnTo>
                <a:cubicBezTo>
                  <a:pt x="0" y="16"/>
                  <a:pt x="13" y="0"/>
                  <a:pt x="31" y="0"/>
                </a:cubicBezTo>
                <a:lnTo>
                  <a:pt x="224" y="0"/>
                </a:lnTo>
                <a:cubicBezTo>
                  <a:pt x="228" y="0"/>
                  <a:pt x="233" y="2"/>
                  <a:pt x="236" y="6"/>
                </a:cubicBezTo>
                <a:lnTo>
                  <a:pt x="328" y="102"/>
                </a:lnTo>
                <a:cubicBezTo>
                  <a:pt x="331" y="105"/>
                  <a:pt x="333" y="109"/>
                  <a:pt x="333" y="114"/>
                </a:cubicBezTo>
                <a:close/>
                <a:moveTo>
                  <a:pt x="199" y="200"/>
                </a:moveTo>
                <a:cubicBezTo>
                  <a:pt x="199" y="200"/>
                  <a:pt x="199" y="200"/>
                  <a:pt x="199" y="200"/>
                </a:cubicBezTo>
                <a:cubicBezTo>
                  <a:pt x="199" y="200"/>
                  <a:pt x="199" y="200"/>
                  <a:pt x="199" y="200"/>
                </a:cubicBezTo>
                <a:close/>
                <a:moveTo>
                  <a:pt x="217" y="218"/>
                </a:moveTo>
                <a:lnTo>
                  <a:pt x="217" y="318"/>
                </a:lnTo>
                <a:cubicBezTo>
                  <a:pt x="217" y="327"/>
                  <a:pt x="207" y="333"/>
                  <a:pt x="198" y="333"/>
                </a:cubicBezTo>
                <a:lnTo>
                  <a:pt x="187" y="333"/>
                </a:lnTo>
                <a:cubicBezTo>
                  <a:pt x="183" y="333"/>
                  <a:pt x="181" y="332"/>
                  <a:pt x="180" y="329"/>
                </a:cubicBezTo>
                <a:lnTo>
                  <a:pt x="150" y="268"/>
                </a:lnTo>
                <a:lnTo>
                  <a:pt x="150" y="318"/>
                </a:lnTo>
                <a:cubicBezTo>
                  <a:pt x="150" y="327"/>
                  <a:pt x="142" y="333"/>
                  <a:pt x="133" y="333"/>
                </a:cubicBezTo>
                <a:lnTo>
                  <a:pt x="132" y="333"/>
                </a:lnTo>
                <a:cubicBezTo>
                  <a:pt x="123" y="333"/>
                  <a:pt x="117" y="327"/>
                  <a:pt x="117" y="318"/>
                </a:cubicBezTo>
                <a:lnTo>
                  <a:pt x="117" y="218"/>
                </a:lnTo>
                <a:cubicBezTo>
                  <a:pt x="117" y="209"/>
                  <a:pt x="122" y="200"/>
                  <a:pt x="131" y="200"/>
                </a:cubicBezTo>
                <a:lnTo>
                  <a:pt x="143" y="200"/>
                </a:lnTo>
                <a:cubicBezTo>
                  <a:pt x="146" y="200"/>
                  <a:pt x="150" y="202"/>
                  <a:pt x="151" y="205"/>
                </a:cubicBezTo>
                <a:lnTo>
                  <a:pt x="183" y="268"/>
                </a:lnTo>
                <a:lnTo>
                  <a:pt x="183" y="218"/>
                </a:lnTo>
                <a:cubicBezTo>
                  <a:pt x="183" y="209"/>
                  <a:pt x="190" y="200"/>
                  <a:pt x="199" y="200"/>
                </a:cubicBezTo>
                <a:cubicBezTo>
                  <a:pt x="208" y="200"/>
                  <a:pt x="217" y="209"/>
                  <a:pt x="217" y="218"/>
                </a:cubicBezTo>
                <a:close/>
                <a:moveTo>
                  <a:pt x="316" y="266"/>
                </a:moveTo>
                <a:cubicBezTo>
                  <a:pt x="316" y="266"/>
                  <a:pt x="316" y="266"/>
                  <a:pt x="316" y="266"/>
                </a:cubicBezTo>
                <a:cubicBezTo>
                  <a:pt x="316" y="266"/>
                  <a:pt x="316" y="266"/>
                  <a:pt x="316" y="266"/>
                </a:cubicBezTo>
                <a:close/>
                <a:moveTo>
                  <a:pt x="333" y="217"/>
                </a:moveTo>
                <a:lnTo>
                  <a:pt x="333" y="217"/>
                </a:lnTo>
                <a:cubicBezTo>
                  <a:pt x="333" y="226"/>
                  <a:pt x="324" y="233"/>
                  <a:pt x="315" y="233"/>
                </a:cubicBezTo>
                <a:lnTo>
                  <a:pt x="300" y="233"/>
                </a:lnTo>
                <a:cubicBezTo>
                  <a:pt x="283" y="233"/>
                  <a:pt x="269" y="245"/>
                  <a:pt x="266" y="262"/>
                </a:cubicBezTo>
                <a:cubicBezTo>
                  <a:pt x="263" y="282"/>
                  <a:pt x="283" y="301"/>
                  <a:pt x="300" y="301"/>
                </a:cubicBezTo>
                <a:lnTo>
                  <a:pt x="300" y="285"/>
                </a:lnTo>
                <a:cubicBezTo>
                  <a:pt x="300" y="276"/>
                  <a:pt x="307" y="267"/>
                  <a:pt x="316" y="266"/>
                </a:cubicBezTo>
                <a:cubicBezTo>
                  <a:pt x="325" y="267"/>
                  <a:pt x="333" y="276"/>
                  <a:pt x="333" y="285"/>
                </a:cubicBezTo>
                <a:lnTo>
                  <a:pt x="333" y="318"/>
                </a:lnTo>
                <a:cubicBezTo>
                  <a:pt x="333" y="327"/>
                  <a:pt x="324" y="333"/>
                  <a:pt x="315" y="333"/>
                </a:cubicBezTo>
                <a:lnTo>
                  <a:pt x="301" y="333"/>
                </a:lnTo>
                <a:cubicBezTo>
                  <a:pt x="266" y="333"/>
                  <a:pt x="235" y="308"/>
                  <a:pt x="232" y="273"/>
                </a:cubicBezTo>
                <a:cubicBezTo>
                  <a:pt x="228" y="233"/>
                  <a:pt x="259" y="200"/>
                  <a:pt x="298" y="200"/>
                </a:cubicBezTo>
                <a:lnTo>
                  <a:pt x="315" y="200"/>
                </a:lnTo>
                <a:cubicBezTo>
                  <a:pt x="324" y="200"/>
                  <a:pt x="333" y="208"/>
                  <a:pt x="333" y="217"/>
                </a:cubicBezTo>
                <a:close/>
                <a:moveTo>
                  <a:pt x="48" y="268"/>
                </a:moveTo>
                <a:lnTo>
                  <a:pt x="31" y="268"/>
                </a:lnTo>
                <a:lnTo>
                  <a:pt x="31" y="235"/>
                </a:lnTo>
                <a:lnTo>
                  <a:pt x="48" y="235"/>
                </a:lnTo>
                <a:cubicBezTo>
                  <a:pt x="57" y="235"/>
                  <a:pt x="65" y="242"/>
                  <a:pt x="65" y="251"/>
                </a:cubicBezTo>
                <a:cubicBezTo>
                  <a:pt x="65" y="261"/>
                  <a:pt x="57" y="268"/>
                  <a:pt x="48" y="268"/>
                </a:cubicBezTo>
                <a:close/>
                <a:moveTo>
                  <a:pt x="45" y="200"/>
                </a:moveTo>
                <a:lnTo>
                  <a:pt x="15" y="200"/>
                </a:lnTo>
                <a:cubicBezTo>
                  <a:pt x="6" y="200"/>
                  <a:pt x="0" y="209"/>
                  <a:pt x="0" y="218"/>
                </a:cubicBezTo>
                <a:lnTo>
                  <a:pt x="0" y="318"/>
                </a:lnTo>
                <a:cubicBezTo>
                  <a:pt x="0" y="327"/>
                  <a:pt x="6" y="333"/>
                  <a:pt x="16" y="333"/>
                </a:cubicBezTo>
                <a:lnTo>
                  <a:pt x="16" y="333"/>
                </a:lnTo>
                <a:cubicBezTo>
                  <a:pt x="25" y="333"/>
                  <a:pt x="33" y="327"/>
                  <a:pt x="33" y="318"/>
                </a:cubicBezTo>
                <a:lnTo>
                  <a:pt x="33" y="300"/>
                </a:lnTo>
                <a:lnTo>
                  <a:pt x="48" y="300"/>
                </a:lnTo>
                <a:cubicBezTo>
                  <a:pt x="77" y="300"/>
                  <a:pt x="100" y="276"/>
                  <a:pt x="98" y="247"/>
                </a:cubicBezTo>
                <a:cubicBezTo>
                  <a:pt x="97" y="220"/>
                  <a:pt x="72" y="200"/>
                  <a:pt x="45" y="2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Freeform 191">
            <a:extLst>
              <a:ext uri="{FF2B5EF4-FFF2-40B4-BE49-F238E27FC236}">
                <a16:creationId xmlns:a16="http://schemas.microsoft.com/office/drawing/2014/main" id="{F841C52E-7E56-4660-B7B9-B6307333728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27438" y="2103438"/>
            <a:ext cx="252413" cy="254000"/>
          </a:xfrm>
          <a:custGeom>
            <a:avLst/>
            <a:gdLst>
              <a:gd name="T0" fmla="*/ 334 w 334"/>
              <a:gd name="T1" fmla="*/ 151 h 335"/>
              <a:gd name="T2" fmla="*/ 300 w 334"/>
              <a:gd name="T3" fmla="*/ 151 h 335"/>
              <a:gd name="T4" fmla="*/ 234 w 334"/>
              <a:gd name="T5" fmla="*/ 133 h 335"/>
              <a:gd name="T6" fmla="*/ 200 w 334"/>
              <a:gd name="T7" fmla="*/ 33 h 335"/>
              <a:gd name="T8" fmla="*/ 34 w 334"/>
              <a:gd name="T9" fmla="*/ 51 h 335"/>
              <a:gd name="T10" fmla="*/ 17 w 334"/>
              <a:gd name="T11" fmla="*/ 168 h 335"/>
              <a:gd name="T12" fmla="*/ 0 w 334"/>
              <a:gd name="T13" fmla="*/ 35 h 335"/>
              <a:gd name="T14" fmla="*/ 226 w 334"/>
              <a:gd name="T15" fmla="*/ 0 h 335"/>
              <a:gd name="T16" fmla="*/ 329 w 334"/>
              <a:gd name="T17" fmla="*/ 102 h 335"/>
              <a:gd name="T18" fmla="*/ 100 w 334"/>
              <a:gd name="T19" fmla="*/ 218 h 335"/>
              <a:gd name="T20" fmla="*/ 67 w 334"/>
              <a:gd name="T21" fmla="*/ 333 h 335"/>
              <a:gd name="T22" fmla="*/ 0 w 334"/>
              <a:gd name="T23" fmla="*/ 317 h 335"/>
              <a:gd name="T24" fmla="*/ 50 w 334"/>
              <a:gd name="T25" fmla="*/ 300 h 335"/>
              <a:gd name="T26" fmla="*/ 67 w 334"/>
              <a:gd name="T27" fmla="*/ 218 h 335"/>
              <a:gd name="T28" fmla="*/ 100 w 334"/>
              <a:gd name="T29" fmla="*/ 218 h 335"/>
              <a:gd name="T30" fmla="*/ 0 w 334"/>
              <a:gd name="T31" fmla="*/ 317 h 335"/>
              <a:gd name="T32" fmla="*/ 334 w 334"/>
              <a:gd name="T33" fmla="*/ 217 h 335"/>
              <a:gd name="T34" fmla="*/ 317 w 334"/>
              <a:gd name="T35" fmla="*/ 233 h 335"/>
              <a:gd name="T36" fmla="*/ 267 w 334"/>
              <a:gd name="T37" fmla="*/ 262 h 335"/>
              <a:gd name="T38" fmla="*/ 300 w 334"/>
              <a:gd name="T39" fmla="*/ 285 h 335"/>
              <a:gd name="T40" fmla="*/ 334 w 334"/>
              <a:gd name="T41" fmla="*/ 285 h 335"/>
              <a:gd name="T42" fmla="*/ 317 w 334"/>
              <a:gd name="T43" fmla="*/ 333 h 335"/>
              <a:gd name="T44" fmla="*/ 234 w 334"/>
              <a:gd name="T45" fmla="*/ 273 h 335"/>
              <a:gd name="T46" fmla="*/ 317 w 334"/>
              <a:gd name="T47" fmla="*/ 200 h 335"/>
              <a:gd name="T48" fmla="*/ 167 w 334"/>
              <a:gd name="T49" fmla="*/ 268 h 335"/>
              <a:gd name="T50" fmla="*/ 150 w 334"/>
              <a:gd name="T51" fmla="*/ 235 h 335"/>
              <a:gd name="T52" fmla="*/ 184 w 334"/>
              <a:gd name="T53" fmla="*/ 251 h 335"/>
              <a:gd name="T54" fmla="*/ 164 w 334"/>
              <a:gd name="T55" fmla="*/ 200 h 335"/>
              <a:gd name="T56" fmla="*/ 117 w 334"/>
              <a:gd name="T57" fmla="*/ 218 h 335"/>
              <a:gd name="T58" fmla="*/ 134 w 334"/>
              <a:gd name="T59" fmla="*/ 335 h 335"/>
              <a:gd name="T60" fmla="*/ 150 w 334"/>
              <a:gd name="T61" fmla="*/ 300 h 335"/>
              <a:gd name="T62" fmla="*/ 217 w 334"/>
              <a:gd name="T63" fmla="*/ 247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4" h="335">
                <a:moveTo>
                  <a:pt x="334" y="114"/>
                </a:moveTo>
                <a:lnTo>
                  <a:pt x="334" y="151"/>
                </a:lnTo>
                <a:cubicBezTo>
                  <a:pt x="334" y="161"/>
                  <a:pt x="326" y="168"/>
                  <a:pt x="317" y="168"/>
                </a:cubicBezTo>
                <a:cubicBezTo>
                  <a:pt x="308" y="168"/>
                  <a:pt x="300" y="161"/>
                  <a:pt x="300" y="151"/>
                </a:cubicBezTo>
                <a:lnTo>
                  <a:pt x="300" y="133"/>
                </a:lnTo>
                <a:lnTo>
                  <a:pt x="234" y="133"/>
                </a:lnTo>
                <a:cubicBezTo>
                  <a:pt x="215" y="133"/>
                  <a:pt x="200" y="120"/>
                  <a:pt x="200" y="101"/>
                </a:cubicBezTo>
                <a:lnTo>
                  <a:pt x="200" y="33"/>
                </a:lnTo>
                <a:lnTo>
                  <a:pt x="50" y="33"/>
                </a:lnTo>
                <a:cubicBezTo>
                  <a:pt x="41" y="33"/>
                  <a:pt x="34" y="42"/>
                  <a:pt x="34" y="51"/>
                </a:cubicBezTo>
                <a:lnTo>
                  <a:pt x="34" y="151"/>
                </a:lnTo>
                <a:cubicBezTo>
                  <a:pt x="34" y="161"/>
                  <a:pt x="26" y="168"/>
                  <a:pt x="17" y="168"/>
                </a:cubicBezTo>
                <a:cubicBezTo>
                  <a:pt x="8" y="168"/>
                  <a:pt x="0" y="161"/>
                  <a:pt x="0" y="151"/>
                </a:cubicBezTo>
                <a:lnTo>
                  <a:pt x="0" y="35"/>
                </a:lnTo>
                <a:cubicBezTo>
                  <a:pt x="0" y="16"/>
                  <a:pt x="15" y="0"/>
                  <a:pt x="34" y="0"/>
                </a:cubicBezTo>
                <a:lnTo>
                  <a:pt x="226" y="0"/>
                </a:lnTo>
                <a:cubicBezTo>
                  <a:pt x="231" y="0"/>
                  <a:pt x="235" y="2"/>
                  <a:pt x="238" y="6"/>
                </a:cubicBezTo>
                <a:lnTo>
                  <a:pt x="329" y="102"/>
                </a:lnTo>
                <a:cubicBezTo>
                  <a:pt x="332" y="105"/>
                  <a:pt x="334" y="109"/>
                  <a:pt x="334" y="114"/>
                </a:cubicBezTo>
                <a:close/>
                <a:moveTo>
                  <a:pt x="100" y="218"/>
                </a:moveTo>
                <a:lnTo>
                  <a:pt x="100" y="301"/>
                </a:lnTo>
                <a:cubicBezTo>
                  <a:pt x="100" y="320"/>
                  <a:pt x="85" y="333"/>
                  <a:pt x="67" y="333"/>
                </a:cubicBezTo>
                <a:lnTo>
                  <a:pt x="17" y="333"/>
                </a:lnTo>
                <a:cubicBezTo>
                  <a:pt x="8" y="333"/>
                  <a:pt x="0" y="326"/>
                  <a:pt x="0" y="317"/>
                </a:cubicBezTo>
                <a:cubicBezTo>
                  <a:pt x="0" y="308"/>
                  <a:pt x="8" y="300"/>
                  <a:pt x="17" y="300"/>
                </a:cubicBezTo>
                <a:lnTo>
                  <a:pt x="50" y="300"/>
                </a:lnTo>
                <a:cubicBezTo>
                  <a:pt x="59" y="300"/>
                  <a:pt x="67" y="294"/>
                  <a:pt x="67" y="285"/>
                </a:cubicBezTo>
                <a:lnTo>
                  <a:pt x="67" y="218"/>
                </a:lnTo>
                <a:cubicBezTo>
                  <a:pt x="67" y="209"/>
                  <a:pt x="74" y="201"/>
                  <a:pt x="84" y="201"/>
                </a:cubicBezTo>
                <a:cubicBezTo>
                  <a:pt x="93" y="201"/>
                  <a:pt x="100" y="209"/>
                  <a:pt x="100" y="218"/>
                </a:cubicBezTo>
                <a:close/>
                <a:moveTo>
                  <a:pt x="0" y="317"/>
                </a:moveTo>
                <a:cubicBezTo>
                  <a:pt x="0" y="317"/>
                  <a:pt x="0" y="317"/>
                  <a:pt x="0" y="317"/>
                </a:cubicBezTo>
                <a:cubicBezTo>
                  <a:pt x="0" y="317"/>
                  <a:pt x="0" y="317"/>
                  <a:pt x="0" y="317"/>
                </a:cubicBezTo>
                <a:close/>
                <a:moveTo>
                  <a:pt x="334" y="217"/>
                </a:moveTo>
                <a:lnTo>
                  <a:pt x="334" y="217"/>
                </a:lnTo>
                <a:cubicBezTo>
                  <a:pt x="334" y="226"/>
                  <a:pt x="326" y="233"/>
                  <a:pt x="317" y="233"/>
                </a:cubicBezTo>
                <a:lnTo>
                  <a:pt x="302" y="233"/>
                </a:lnTo>
                <a:cubicBezTo>
                  <a:pt x="285" y="233"/>
                  <a:pt x="270" y="245"/>
                  <a:pt x="267" y="262"/>
                </a:cubicBezTo>
                <a:cubicBezTo>
                  <a:pt x="264" y="282"/>
                  <a:pt x="280" y="301"/>
                  <a:pt x="300" y="301"/>
                </a:cubicBezTo>
                <a:lnTo>
                  <a:pt x="300" y="285"/>
                </a:lnTo>
                <a:cubicBezTo>
                  <a:pt x="300" y="276"/>
                  <a:pt x="308" y="268"/>
                  <a:pt x="317" y="268"/>
                </a:cubicBezTo>
                <a:cubicBezTo>
                  <a:pt x="326" y="268"/>
                  <a:pt x="334" y="276"/>
                  <a:pt x="334" y="285"/>
                </a:cubicBezTo>
                <a:lnTo>
                  <a:pt x="334" y="318"/>
                </a:lnTo>
                <a:cubicBezTo>
                  <a:pt x="334" y="327"/>
                  <a:pt x="326" y="333"/>
                  <a:pt x="317" y="333"/>
                </a:cubicBezTo>
                <a:lnTo>
                  <a:pt x="303" y="333"/>
                </a:lnTo>
                <a:cubicBezTo>
                  <a:pt x="268" y="333"/>
                  <a:pt x="237" y="308"/>
                  <a:pt x="234" y="273"/>
                </a:cubicBezTo>
                <a:cubicBezTo>
                  <a:pt x="230" y="233"/>
                  <a:pt x="261" y="200"/>
                  <a:pt x="300" y="200"/>
                </a:cubicBezTo>
                <a:lnTo>
                  <a:pt x="317" y="200"/>
                </a:lnTo>
                <a:cubicBezTo>
                  <a:pt x="326" y="200"/>
                  <a:pt x="334" y="208"/>
                  <a:pt x="334" y="217"/>
                </a:cubicBezTo>
                <a:close/>
                <a:moveTo>
                  <a:pt x="167" y="268"/>
                </a:moveTo>
                <a:lnTo>
                  <a:pt x="150" y="268"/>
                </a:lnTo>
                <a:lnTo>
                  <a:pt x="150" y="235"/>
                </a:lnTo>
                <a:lnTo>
                  <a:pt x="167" y="235"/>
                </a:lnTo>
                <a:cubicBezTo>
                  <a:pt x="176" y="235"/>
                  <a:pt x="184" y="242"/>
                  <a:pt x="184" y="251"/>
                </a:cubicBezTo>
                <a:cubicBezTo>
                  <a:pt x="184" y="261"/>
                  <a:pt x="176" y="268"/>
                  <a:pt x="167" y="268"/>
                </a:cubicBezTo>
                <a:close/>
                <a:moveTo>
                  <a:pt x="164" y="200"/>
                </a:moveTo>
                <a:lnTo>
                  <a:pt x="134" y="200"/>
                </a:lnTo>
                <a:cubicBezTo>
                  <a:pt x="124" y="200"/>
                  <a:pt x="117" y="209"/>
                  <a:pt x="117" y="218"/>
                </a:cubicBezTo>
                <a:lnTo>
                  <a:pt x="117" y="318"/>
                </a:lnTo>
                <a:cubicBezTo>
                  <a:pt x="117" y="327"/>
                  <a:pt x="124" y="335"/>
                  <a:pt x="134" y="335"/>
                </a:cubicBezTo>
                <a:cubicBezTo>
                  <a:pt x="143" y="335"/>
                  <a:pt x="150" y="327"/>
                  <a:pt x="150" y="318"/>
                </a:cubicBezTo>
                <a:lnTo>
                  <a:pt x="150" y="300"/>
                </a:lnTo>
                <a:lnTo>
                  <a:pt x="167" y="300"/>
                </a:lnTo>
                <a:cubicBezTo>
                  <a:pt x="195" y="300"/>
                  <a:pt x="218" y="276"/>
                  <a:pt x="217" y="247"/>
                </a:cubicBezTo>
                <a:cubicBezTo>
                  <a:pt x="215" y="220"/>
                  <a:pt x="191" y="200"/>
                  <a:pt x="164" y="2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Freeform 192">
            <a:extLst>
              <a:ext uri="{FF2B5EF4-FFF2-40B4-BE49-F238E27FC236}">
                <a16:creationId xmlns:a16="http://schemas.microsoft.com/office/drawing/2014/main" id="{0540C6DC-86C7-4890-B7EE-28D2A79CD37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22613" y="2103438"/>
            <a:ext cx="254000" cy="252413"/>
          </a:xfrm>
          <a:custGeom>
            <a:avLst/>
            <a:gdLst>
              <a:gd name="T0" fmla="*/ 241 w 337"/>
              <a:gd name="T1" fmla="*/ 6 h 333"/>
              <a:gd name="T2" fmla="*/ 37 w 337"/>
              <a:gd name="T3" fmla="*/ 0 h 333"/>
              <a:gd name="T4" fmla="*/ 4 w 337"/>
              <a:gd name="T5" fmla="*/ 151 h 333"/>
              <a:gd name="T6" fmla="*/ 37 w 337"/>
              <a:gd name="T7" fmla="*/ 151 h 333"/>
              <a:gd name="T8" fmla="*/ 54 w 337"/>
              <a:gd name="T9" fmla="*/ 33 h 333"/>
              <a:gd name="T10" fmla="*/ 204 w 337"/>
              <a:gd name="T11" fmla="*/ 101 h 333"/>
              <a:gd name="T12" fmla="*/ 304 w 337"/>
              <a:gd name="T13" fmla="*/ 133 h 333"/>
              <a:gd name="T14" fmla="*/ 320 w 337"/>
              <a:gd name="T15" fmla="*/ 168 h 333"/>
              <a:gd name="T16" fmla="*/ 337 w 337"/>
              <a:gd name="T17" fmla="*/ 114 h 333"/>
              <a:gd name="T18" fmla="*/ 320 w 337"/>
              <a:gd name="T19" fmla="*/ 200 h 333"/>
              <a:gd name="T20" fmla="*/ 237 w 337"/>
              <a:gd name="T21" fmla="*/ 235 h 333"/>
              <a:gd name="T22" fmla="*/ 270 w 337"/>
              <a:gd name="T23" fmla="*/ 283 h 333"/>
              <a:gd name="T24" fmla="*/ 304 w 337"/>
              <a:gd name="T25" fmla="*/ 291 h 333"/>
              <a:gd name="T26" fmla="*/ 254 w 337"/>
              <a:gd name="T27" fmla="*/ 300 h 333"/>
              <a:gd name="T28" fmla="*/ 254 w 337"/>
              <a:gd name="T29" fmla="*/ 333 h 333"/>
              <a:gd name="T30" fmla="*/ 304 w 337"/>
              <a:gd name="T31" fmla="*/ 333 h 333"/>
              <a:gd name="T32" fmla="*/ 337 w 337"/>
              <a:gd name="T33" fmla="*/ 284 h 333"/>
              <a:gd name="T34" fmla="*/ 304 w 337"/>
              <a:gd name="T35" fmla="*/ 250 h 333"/>
              <a:gd name="T36" fmla="*/ 270 w 337"/>
              <a:gd name="T37" fmla="*/ 241 h 333"/>
              <a:gd name="T38" fmla="*/ 320 w 337"/>
              <a:gd name="T39" fmla="*/ 233 h 333"/>
              <a:gd name="T40" fmla="*/ 337 w 337"/>
              <a:gd name="T41" fmla="*/ 217 h 333"/>
              <a:gd name="T42" fmla="*/ 237 w 337"/>
              <a:gd name="T43" fmla="*/ 317 h 333"/>
              <a:gd name="T44" fmla="*/ 237 w 337"/>
              <a:gd name="T45" fmla="*/ 317 h 333"/>
              <a:gd name="T46" fmla="*/ 154 w 337"/>
              <a:gd name="T47" fmla="*/ 200 h 333"/>
              <a:gd name="T48" fmla="*/ 120 w 337"/>
              <a:gd name="T49" fmla="*/ 251 h 333"/>
              <a:gd name="T50" fmla="*/ 179 w 337"/>
              <a:gd name="T51" fmla="*/ 283 h 333"/>
              <a:gd name="T52" fmla="*/ 179 w 337"/>
              <a:gd name="T53" fmla="*/ 300 h 333"/>
              <a:gd name="T54" fmla="*/ 120 w 337"/>
              <a:gd name="T55" fmla="*/ 317 h 333"/>
              <a:gd name="T56" fmla="*/ 187 w 337"/>
              <a:gd name="T57" fmla="*/ 333 h 333"/>
              <a:gd name="T58" fmla="*/ 220 w 337"/>
              <a:gd name="T59" fmla="*/ 302 h 333"/>
              <a:gd name="T60" fmla="*/ 187 w 337"/>
              <a:gd name="T61" fmla="*/ 250 h 333"/>
              <a:gd name="T62" fmla="*/ 162 w 337"/>
              <a:gd name="T63" fmla="*/ 250 h 333"/>
              <a:gd name="T64" fmla="*/ 162 w 337"/>
              <a:gd name="T65" fmla="*/ 233 h 333"/>
              <a:gd name="T66" fmla="*/ 220 w 337"/>
              <a:gd name="T67" fmla="*/ 217 h 333"/>
              <a:gd name="T68" fmla="*/ 204 w 337"/>
              <a:gd name="T69" fmla="*/ 200 h 333"/>
              <a:gd name="T70" fmla="*/ 120 w 337"/>
              <a:gd name="T71" fmla="*/ 317 h 333"/>
              <a:gd name="T72" fmla="*/ 104 w 337"/>
              <a:gd name="T73" fmla="*/ 217 h 333"/>
              <a:gd name="T74" fmla="*/ 87 w 337"/>
              <a:gd name="T75" fmla="*/ 233 h 333"/>
              <a:gd name="T76" fmla="*/ 37 w 337"/>
              <a:gd name="T77" fmla="*/ 272 h 333"/>
              <a:gd name="T78" fmla="*/ 87 w 337"/>
              <a:gd name="T79" fmla="*/ 300 h 333"/>
              <a:gd name="T80" fmla="*/ 104 w 337"/>
              <a:gd name="T81" fmla="*/ 317 h 333"/>
              <a:gd name="T82" fmla="*/ 73 w 337"/>
              <a:gd name="T83" fmla="*/ 333 h 333"/>
              <a:gd name="T84" fmla="*/ 70 w 337"/>
              <a:gd name="T85" fmla="*/ 200 h 333"/>
              <a:gd name="T86" fmla="*/ 104 w 337"/>
              <a:gd name="T87" fmla="*/ 21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7" h="333">
                <a:moveTo>
                  <a:pt x="332" y="102"/>
                </a:moveTo>
                <a:lnTo>
                  <a:pt x="241" y="6"/>
                </a:lnTo>
                <a:cubicBezTo>
                  <a:pt x="238" y="2"/>
                  <a:pt x="234" y="0"/>
                  <a:pt x="229" y="0"/>
                </a:cubicBezTo>
                <a:lnTo>
                  <a:pt x="37" y="0"/>
                </a:lnTo>
                <a:cubicBezTo>
                  <a:pt x="18" y="0"/>
                  <a:pt x="4" y="16"/>
                  <a:pt x="4" y="35"/>
                </a:cubicBezTo>
                <a:lnTo>
                  <a:pt x="4" y="151"/>
                </a:lnTo>
                <a:cubicBezTo>
                  <a:pt x="4" y="161"/>
                  <a:pt x="11" y="168"/>
                  <a:pt x="20" y="168"/>
                </a:cubicBezTo>
                <a:cubicBezTo>
                  <a:pt x="29" y="168"/>
                  <a:pt x="37" y="161"/>
                  <a:pt x="37" y="151"/>
                </a:cubicBezTo>
                <a:lnTo>
                  <a:pt x="37" y="51"/>
                </a:lnTo>
                <a:cubicBezTo>
                  <a:pt x="37" y="42"/>
                  <a:pt x="44" y="33"/>
                  <a:pt x="54" y="33"/>
                </a:cubicBezTo>
                <a:lnTo>
                  <a:pt x="204" y="33"/>
                </a:lnTo>
                <a:lnTo>
                  <a:pt x="204" y="101"/>
                </a:lnTo>
                <a:cubicBezTo>
                  <a:pt x="204" y="120"/>
                  <a:pt x="218" y="133"/>
                  <a:pt x="237" y="133"/>
                </a:cubicBezTo>
                <a:lnTo>
                  <a:pt x="304" y="133"/>
                </a:lnTo>
                <a:lnTo>
                  <a:pt x="304" y="151"/>
                </a:lnTo>
                <a:cubicBezTo>
                  <a:pt x="304" y="161"/>
                  <a:pt x="311" y="168"/>
                  <a:pt x="320" y="168"/>
                </a:cubicBezTo>
                <a:cubicBezTo>
                  <a:pt x="329" y="168"/>
                  <a:pt x="337" y="161"/>
                  <a:pt x="337" y="151"/>
                </a:cubicBezTo>
                <a:lnTo>
                  <a:pt x="337" y="114"/>
                </a:lnTo>
                <a:cubicBezTo>
                  <a:pt x="337" y="109"/>
                  <a:pt x="335" y="105"/>
                  <a:pt x="332" y="102"/>
                </a:cubicBezTo>
                <a:close/>
                <a:moveTo>
                  <a:pt x="320" y="200"/>
                </a:moveTo>
                <a:lnTo>
                  <a:pt x="270" y="200"/>
                </a:lnTo>
                <a:cubicBezTo>
                  <a:pt x="252" y="200"/>
                  <a:pt x="237" y="216"/>
                  <a:pt x="237" y="235"/>
                </a:cubicBezTo>
                <a:lnTo>
                  <a:pt x="237" y="251"/>
                </a:lnTo>
                <a:cubicBezTo>
                  <a:pt x="237" y="270"/>
                  <a:pt x="252" y="283"/>
                  <a:pt x="270" y="283"/>
                </a:cubicBezTo>
                <a:lnTo>
                  <a:pt x="295" y="283"/>
                </a:lnTo>
                <a:cubicBezTo>
                  <a:pt x="300" y="283"/>
                  <a:pt x="304" y="287"/>
                  <a:pt x="304" y="291"/>
                </a:cubicBezTo>
                <a:cubicBezTo>
                  <a:pt x="304" y="296"/>
                  <a:pt x="300" y="300"/>
                  <a:pt x="295" y="300"/>
                </a:cubicBezTo>
                <a:lnTo>
                  <a:pt x="254" y="300"/>
                </a:lnTo>
                <a:cubicBezTo>
                  <a:pt x="244" y="300"/>
                  <a:pt x="237" y="308"/>
                  <a:pt x="237" y="317"/>
                </a:cubicBezTo>
                <a:cubicBezTo>
                  <a:pt x="237" y="326"/>
                  <a:pt x="244" y="333"/>
                  <a:pt x="254" y="333"/>
                </a:cubicBezTo>
                <a:lnTo>
                  <a:pt x="304" y="333"/>
                </a:lnTo>
                <a:lnTo>
                  <a:pt x="304" y="333"/>
                </a:lnTo>
                <a:cubicBezTo>
                  <a:pt x="322" y="333"/>
                  <a:pt x="337" y="320"/>
                  <a:pt x="337" y="302"/>
                </a:cubicBezTo>
                <a:lnTo>
                  <a:pt x="337" y="284"/>
                </a:lnTo>
                <a:cubicBezTo>
                  <a:pt x="337" y="266"/>
                  <a:pt x="322" y="250"/>
                  <a:pt x="304" y="250"/>
                </a:cubicBezTo>
                <a:lnTo>
                  <a:pt x="304" y="250"/>
                </a:lnTo>
                <a:lnTo>
                  <a:pt x="279" y="250"/>
                </a:lnTo>
                <a:cubicBezTo>
                  <a:pt x="274" y="250"/>
                  <a:pt x="270" y="246"/>
                  <a:pt x="270" y="241"/>
                </a:cubicBezTo>
                <a:cubicBezTo>
                  <a:pt x="270" y="237"/>
                  <a:pt x="274" y="233"/>
                  <a:pt x="279" y="233"/>
                </a:cubicBezTo>
                <a:lnTo>
                  <a:pt x="320" y="233"/>
                </a:lnTo>
                <a:cubicBezTo>
                  <a:pt x="329" y="233"/>
                  <a:pt x="337" y="226"/>
                  <a:pt x="337" y="217"/>
                </a:cubicBezTo>
                <a:lnTo>
                  <a:pt x="337" y="217"/>
                </a:lnTo>
                <a:cubicBezTo>
                  <a:pt x="337" y="208"/>
                  <a:pt x="329" y="200"/>
                  <a:pt x="320" y="200"/>
                </a:cubicBezTo>
                <a:close/>
                <a:moveTo>
                  <a:pt x="237" y="317"/>
                </a:moveTo>
                <a:cubicBezTo>
                  <a:pt x="237" y="317"/>
                  <a:pt x="237" y="317"/>
                  <a:pt x="237" y="317"/>
                </a:cubicBezTo>
                <a:cubicBezTo>
                  <a:pt x="237" y="317"/>
                  <a:pt x="237" y="317"/>
                  <a:pt x="237" y="317"/>
                </a:cubicBezTo>
                <a:close/>
                <a:moveTo>
                  <a:pt x="204" y="200"/>
                </a:moveTo>
                <a:lnTo>
                  <a:pt x="154" y="200"/>
                </a:lnTo>
                <a:cubicBezTo>
                  <a:pt x="135" y="200"/>
                  <a:pt x="120" y="216"/>
                  <a:pt x="120" y="235"/>
                </a:cubicBezTo>
                <a:lnTo>
                  <a:pt x="120" y="251"/>
                </a:lnTo>
                <a:cubicBezTo>
                  <a:pt x="120" y="270"/>
                  <a:pt x="135" y="283"/>
                  <a:pt x="154" y="283"/>
                </a:cubicBezTo>
                <a:lnTo>
                  <a:pt x="179" y="283"/>
                </a:lnTo>
                <a:cubicBezTo>
                  <a:pt x="183" y="283"/>
                  <a:pt x="187" y="287"/>
                  <a:pt x="187" y="291"/>
                </a:cubicBezTo>
                <a:cubicBezTo>
                  <a:pt x="187" y="296"/>
                  <a:pt x="183" y="300"/>
                  <a:pt x="179" y="300"/>
                </a:cubicBezTo>
                <a:lnTo>
                  <a:pt x="137" y="300"/>
                </a:lnTo>
                <a:cubicBezTo>
                  <a:pt x="128" y="300"/>
                  <a:pt x="120" y="308"/>
                  <a:pt x="120" y="317"/>
                </a:cubicBezTo>
                <a:cubicBezTo>
                  <a:pt x="120" y="326"/>
                  <a:pt x="128" y="333"/>
                  <a:pt x="137" y="333"/>
                </a:cubicBezTo>
                <a:lnTo>
                  <a:pt x="187" y="333"/>
                </a:lnTo>
                <a:lnTo>
                  <a:pt x="187" y="333"/>
                </a:lnTo>
                <a:cubicBezTo>
                  <a:pt x="205" y="333"/>
                  <a:pt x="220" y="320"/>
                  <a:pt x="220" y="302"/>
                </a:cubicBezTo>
                <a:lnTo>
                  <a:pt x="220" y="284"/>
                </a:lnTo>
                <a:cubicBezTo>
                  <a:pt x="220" y="266"/>
                  <a:pt x="205" y="250"/>
                  <a:pt x="187" y="250"/>
                </a:cubicBezTo>
                <a:lnTo>
                  <a:pt x="187" y="250"/>
                </a:lnTo>
                <a:lnTo>
                  <a:pt x="162" y="250"/>
                </a:lnTo>
                <a:cubicBezTo>
                  <a:pt x="157" y="250"/>
                  <a:pt x="154" y="246"/>
                  <a:pt x="154" y="241"/>
                </a:cubicBezTo>
                <a:cubicBezTo>
                  <a:pt x="154" y="237"/>
                  <a:pt x="157" y="233"/>
                  <a:pt x="162" y="233"/>
                </a:cubicBezTo>
                <a:lnTo>
                  <a:pt x="204" y="233"/>
                </a:lnTo>
                <a:cubicBezTo>
                  <a:pt x="213" y="233"/>
                  <a:pt x="220" y="226"/>
                  <a:pt x="220" y="217"/>
                </a:cubicBezTo>
                <a:lnTo>
                  <a:pt x="220" y="217"/>
                </a:lnTo>
                <a:cubicBezTo>
                  <a:pt x="220" y="208"/>
                  <a:pt x="213" y="200"/>
                  <a:pt x="204" y="200"/>
                </a:cubicBezTo>
                <a:close/>
                <a:moveTo>
                  <a:pt x="120" y="317"/>
                </a:moveTo>
                <a:cubicBezTo>
                  <a:pt x="120" y="317"/>
                  <a:pt x="120" y="317"/>
                  <a:pt x="120" y="317"/>
                </a:cubicBezTo>
                <a:cubicBezTo>
                  <a:pt x="120" y="317"/>
                  <a:pt x="120" y="317"/>
                  <a:pt x="120" y="317"/>
                </a:cubicBezTo>
                <a:close/>
                <a:moveTo>
                  <a:pt x="104" y="217"/>
                </a:moveTo>
                <a:lnTo>
                  <a:pt x="104" y="217"/>
                </a:lnTo>
                <a:cubicBezTo>
                  <a:pt x="104" y="226"/>
                  <a:pt x="96" y="233"/>
                  <a:pt x="87" y="233"/>
                </a:cubicBezTo>
                <a:lnTo>
                  <a:pt x="70" y="233"/>
                </a:lnTo>
                <a:cubicBezTo>
                  <a:pt x="50" y="233"/>
                  <a:pt x="34" y="251"/>
                  <a:pt x="37" y="272"/>
                </a:cubicBezTo>
                <a:cubicBezTo>
                  <a:pt x="40" y="288"/>
                  <a:pt x="55" y="300"/>
                  <a:pt x="72" y="300"/>
                </a:cubicBezTo>
                <a:lnTo>
                  <a:pt x="87" y="300"/>
                </a:lnTo>
                <a:cubicBezTo>
                  <a:pt x="96" y="300"/>
                  <a:pt x="104" y="308"/>
                  <a:pt x="104" y="317"/>
                </a:cubicBezTo>
                <a:lnTo>
                  <a:pt x="104" y="317"/>
                </a:lnTo>
                <a:cubicBezTo>
                  <a:pt x="104" y="326"/>
                  <a:pt x="96" y="333"/>
                  <a:pt x="87" y="333"/>
                </a:cubicBezTo>
                <a:lnTo>
                  <a:pt x="73" y="333"/>
                </a:lnTo>
                <a:cubicBezTo>
                  <a:pt x="38" y="333"/>
                  <a:pt x="7" y="308"/>
                  <a:pt x="4" y="273"/>
                </a:cubicBezTo>
                <a:cubicBezTo>
                  <a:pt x="0" y="233"/>
                  <a:pt x="31" y="200"/>
                  <a:pt x="70" y="200"/>
                </a:cubicBezTo>
                <a:lnTo>
                  <a:pt x="87" y="200"/>
                </a:lnTo>
                <a:cubicBezTo>
                  <a:pt x="96" y="200"/>
                  <a:pt x="104" y="208"/>
                  <a:pt x="104" y="2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Freeform 193">
            <a:extLst>
              <a:ext uri="{FF2B5EF4-FFF2-40B4-BE49-F238E27FC236}">
                <a16:creationId xmlns:a16="http://schemas.microsoft.com/office/drawing/2014/main" id="{7697E111-6C8F-481C-A3A9-476C5515BAF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19376" y="2103438"/>
            <a:ext cx="254000" cy="254000"/>
          </a:xfrm>
          <a:custGeom>
            <a:avLst/>
            <a:gdLst>
              <a:gd name="T0" fmla="*/ 242 w 337"/>
              <a:gd name="T1" fmla="*/ 6 h 335"/>
              <a:gd name="T2" fmla="*/ 37 w 337"/>
              <a:gd name="T3" fmla="*/ 0 h 335"/>
              <a:gd name="T4" fmla="*/ 4 w 337"/>
              <a:gd name="T5" fmla="*/ 151 h 335"/>
              <a:gd name="T6" fmla="*/ 37 w 337"/>
              <a:gd name="T7" fmla="*/ 151 h 335"/>
              <a:gd name="T8" fmla="*/ 54 w 337"/>
              <a:gd name="T9" fmla="*/ 33 h 335"/>
              <a:gd name="T10" fmla="*/ 204 w 337"/>
              <a:gd name="T11" fmla="*/ 101 h 335"/>
              <a:gd name="T12" fmla="*/ 304 w 337"/>
              <a:gd name="T13" fmla="*/ 133 h 335"/>
              <a:gd name="T14" fmla="*/ 321 w 337"/>
              <a:gd name="T15" fmla="*/ 168 h 335"/>
              <a:gd name="T16" fmla="*/ 337 w 337"/>
              <a:gd name="T17" fmla="*/ 114 h 335"/>
              <a:gd name="T18" fmla="*/ 321 w 337"/>
              <a:gd name="T19" fmla="*/ 200 h 335"/>
              <a:gd name="T20" fmla="*/ 237 w 337"/>
              <a:gd name="T21" fmla="*/ 218 h 335"/>
              <a:gd name="T22" fmla="*/ 254 w 337"/>
              <a:gd name="T23" fmla="*/ 335 h 335"/>
              <a:gd name="T24" fmla="*/ 271 w 337"/>
              <a:gd name="T25" fmla="*/ 300 h 335"/>
              <a:gd name="T26" fmla="*/ 337 w 337"/>
              <a:gd name="T27" fmla="*/ 284 h 335"/>
              <a:gd name="T28" fmla="*/ 321 w 337"/>
              <a:gd name="T29" fmla="*/ 266 h 335"/>
              <a:gd name="T30" fmla="*/ 271 w 337"/>
              <a:gd name="T31" fmla="*/ 233 h 335"/>
              <a:gd name="T32" fmla="*/ 337 w 337"/>
              <a:gd name="T33" fmla="*/ 217 h 335"/>
              <a:gd name="T34" fmla="*/ 321 w 337"/>
              <a:gd name="T35" fmla="*/ 200 h 335"/>
              <a:gd name="T36" fmla="*/ 71 w 337"/>
              <a:gd name="T37" fmla="*/ 200 h 335"/>
              <a:gd name="T38" fmla="*/ 73 w 337"/>
              <a:gd name="T39" fmla="*/ 333 h 335"/>
              <a:gd name="T40" fmla="*/ 104 w 337"/>
              <a:gd name="T41" fmla="*/ 318 h 335"/>
              <a:gd name="T42" fmla="*/ 87 w 337"/>
              <a:gd name="T43" fmla="*/ 268 h 335"/>
              <a:gd name="T44" fmla="*/ 71 w 337"/>
              <a:gd name="T45" fmla="*/ 301 h 335"/>
              <a:gd name="T46" fmla="*/ 72 w 337"/>
              <a:gd name="T47" fmla="*/ 233 h 335"/>
              <a:gd name="T48" fmla="*/ 104 w 337"/>
              <a:gd name="T49" fmla="*/ 217 h 335"/>
              <a:gd name="T50" fmla="*/ 87 w 337"/>
              <a:gd name="T51" fmla="*/ 200 h 335"/>
              <a:gd name="T52" fmla="*/ 121 w 337"/>
              <a:gd name="T53" fmla="*/ 217 h 335"/>
              <a:gd name="T54" fmla="*/ 121 w 337"/>
              <a:gd name="T55" fmla="*/ 317 h 335"/>
              <a:gd name="T56" fmla="*/ 121 w 337"/>
              <a:gd name="T57" fmla="*/ 317 h 335"/>
              <a:gd name="T58" fmla="*/ 221 w 337"/>
              <a:gd name="T59" fmla="*/ 217 h 335"/>
              <a:gd name="T60" fmla="*/ 187 w 337"/>
              <a:gd name="T61" fmla="*/ 233 h 335"/>
              <a:gd name="T62" fmla="*/ 204 w 337"/>
              <a:gd name="T63" fmla="*/ 300 h 335"/>
              <a:gd name="T64" fmla="*/ 221 w 337"/>
              <a:gd name="T65" fmla="*/ 317 h 335"/>
              <a:gd name="T66" fmla="*/ 137 w 337"/>
              <a:gd name="T67" fmla="*/ 333 h 335"/>
              <a:gd name="T68" fmla="*/ 137 w 337"/>
              <a:gd name="T69" fmla="*/ 300 h 335"/>
              <a:gd name="T70" fmla="*/ 154 w 337"/>
              <a:gd name="T71" fmla="*/ 233 h 335"/>
              <a:gd name="T72" fmla="*/ 121 w 337"/>
              <a:gd name="T73" fmla="*/ 217 h 335"/>
              <a:gd name="T74" fmla="*/ 204 w 337"/>
              <a:gd name="T75" fmla="*/ 200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7" h="335">
                <a:moveTo>
                  <a:pt x="333" y="102"/>
                </a:moveTo>
                <a:lnTo>
                  <a:pt x="242" y="6"/>
                </a:lnTo>
                <a:cubicBezTo>
                  <a:pt x="239" y="2"/>
                  <a:pt x="234" y="0"/>
                  <a:pt x="230" y="0"/>
                </a:cubicBezTo>
                <a:lnTo>
                  <a:pt x="37" y="0"/>
                </a:lnTo>
                <a:cubicBezTo>
                  <a:pt x="19" y="0"/>
                  <a:pt x="4" y="16"/>
                  <a:pt x="4" y="35"/>
                </a:cubicBezTo>
                <a:lnTo>
                  <a:pt x="4" y="151"/>
                </a:lnTo>
                <a:cubicBezTo>
                  <a:pt x="4" y="161"/>
                  <a:pt x="11" y="168"/>
                  <a:pt x="21" y="168"/>
                </a:cubicBezTo>
                <a:cubicBezTo>
                  <a:pt x="30" y="168"/>
                  <a:pt x="37" y="161"/>
                  <a:pt x="37" y="151"/>
                </a:cubicBezTo>
                <a:lnTo>
                  <a:pt x="37" y="51"/>
                </a:lnTo>
                <a:cubicBezTo>
                  <a:pt x="37" y="42"/>
                  <a:pt x="45" y="33"/>
                  <a:pt x="54" y="33"/>
                </a:cubicBezTo>
                <a:lnTo>
                  <a:pt x="204" y="33"/>
                </a:lnTo>
                <a:lnTo>
                  <a:pt x="204" y="101"/>
                </a:lnTo>
                <a:cubicBezTo>
                  <a:pt x="204" y="120"/>
                  <a:pt x="219" y="133"/>
                  <a:pt x="237" y="133"/>
                </a:cubicBezTo>
                <a:lnTo>
                  <a:pt x="304" y="133"/>
                </a:lnTo>
                <a:lnTo>
                  <a:pt x="304" y="151"/>
                </a:lnTo>
                <a:cubicBezTo>
                  <a:pt x="304" y="161"/>
                  <a:pt x="311" y="168"/>
                  <a:pt x="321" y="168"/>
                </a:cubicBezTo>
                <a:cubicBezTo>
                  <a:pt x="330" y="168"/>
                  <a:pt x="337" y="161"/>
                  <a:pt x="337" y="151"/>
                </a:cubicBezTo>
                <a:lnTo>
                  <a:pt x="337" y="114"/>
                </a:lnTo>
                <a:cubicBezTo>
                  <a:pt x="337" y="109"/>
                  <a:pt x="336" y="105"/>
                  <a:pt x="333" y="102"/>
                </a:cubicBezTo>
                <a:close/>
                <a:moveTo>
                  <a:pt x="321" y="200"/>
                </a:moveTo>
                <a:lnTo>
                  <a:pt x="254" y="200"/>
                </a:lnTo>
                <a:cubicBezTo>
                  <a:pt x="245" y="200"/>
                  <a:pt x="237" y="209"/>
                  <a:pt x="237" y="218"/>
                </a:cubicBezTo>
                <a:lnTo>
                  <a:pt x="237" y="318"/>
                </a:lnTo>
                <a:cubicBezTo>
                  <a:pt x="237" y="327"/>
                  <a:pt x="245" y="335"/>
                  <a:pt x="254" y="335"/>
                </a:cubicBezTo>
                <a:cubicBezTo>
                  <a:pt x="263" y="335"/>
                  <a:pt x="271" y="327"/>
                  <a:pt x="271" y="318"/>
                </a:cubicBezTo>
                <a:lnTo>
                  <a:pt x="271" y="300"/>
                </a:lnTo>
                <a:lnTo>
                  <a:pt x="321" y="300"/>
                </a:lnTo>
                <a:cubicBezTo>
                  <a:pt x="330" y="300"/>
                  <a:pt x="337" y="293"/>
                  <a:pt x="337" y="284"/>
                </a:cubicBezTo>
                <a:lnTo>
                  <a:pt x="337" y="283"/>
                </a:lnTo>
                <a:cubicBezTo>
                  <a:pt x="337" y="274"/>
                  <a:pt x="330" y="266"/>
                  <a:pt x="321" y="266"/>
                </a:cubicBezTo>
                <a:lnTo>
                  <a:pt x="271" y="266"/>
                </a:lnTo>
                <a:lnTo>
                  <a:pt x="271" y="233"/>
                </a:lnTo>
                <a:lnTo>
                  <a:pt x="321" y="233"/>
                </a:lnTo>
                <a:cubicBezTo>
                  <a:pt x="330" y="233"/>
                  <a:pt x="337" y="226"/>
                  <a:pt x="337" y="217"/>
                </a:cubicBezTo>
                <a:lnTo>
                  <a:pt x="337" y="217"/>
                </a:lnTo>
                <a:cubicBezTo>
                  <a:pt x="337" y="208"/>
                  <a:pt x="330" y="200"/>
                  <a:pt x="321" y="200"/>
                </a:cubicBezTo>
                <a:close/>
                <a:moveTo>
                  <a:pt x="87" y="200"/>
                </a:moveTo>
                <a:lnTo>
                  <a:pt x="71" y="200"/>
                </a:lnTo>
                <a:cubicBezTo>
                  <a:pt x="32" y="200"/>
                  <a:pt x="0" y="233"/>
                  <a:pt x="4" y="273"/>
                </a:cubicBezTo>
                <a:cubicBezTo>
                  <a:pt x="7" y="308"/>
                  <a:pt x="39" y="333"/>
                  <a:pt x="73" y="333"/>
                </a:cubicBezTo>
                <a:lnTo>
                  <a:pt x="87" y="333"/>
                </a:lnTo>
                <a:cubicBezTo>
                  <a:pt x="96" y="333"/>
                  <a:pt x="104" y="327"/>
                  <a:pt x="104" y="318"/>
                </a:cubicBezTo>
                <a:lnTo>
                  <a:pt x="104" y="285"/>
                </a:lnTo>
                <a:cubicBezTo>
                  <a:pt x="104" y="276"/>
                  <a:pt x="96" y="268"/>
                  <a:pt x="87" y="268"/>
                </a:cubicBezTo>
                <a:cubicBezTo>
                  <a:pt x="78" y="268"/>
                  <a:pt x="71" y="276"/>
                  <a:pt x="71" y="285"/>
                </a:cubicBezTo>
                <a:lnTo>
                  <a:pt x="71" y="301"/>
                </a:lnTo>
                <a:cubicBezTo>
                  <a:pt x="50" y="301"/>
                  <a:pt x="34" y="282"/>
                  <a:pt x="38" y="262"/>
                </a:cubicBezTo>
                <a:cubicBezTo>
                  <a:pt x="40" y="245"/>
                  <a:pt x="56" y="233"/>
                  <a:pt x="72" y="233"/>
                </a:cubicBezTo>
                <a:lnTo>
                  <a:pt x="87" y="233"/>
                </a:lnTo>
                <a:cubicBezTo>
                  <a:pt x="96" y="233"/>
                  <a:pt x="104" y="226"/>
                  <a:pt x="104" y="217"/>
                </a:cubicBezTo>
                <a:lnTo>
                  <a:pt x="104" y="217"/>
                </a:lnTo>
                <a:cubicBezTo>
                  <a:pt x="104" y="208"/>
                  <a:pt x="96" y="200"/>
                  <a:pt x="87" y="200"/>
                </a:cubicBezTo>
                <a:close/>
                <a:moveTo>
                  <a:pt x="121" y="217"/>
                </a:moveTo>
                <a:cubicBezTo>
                  <a:pt x="121" y="217"/>
                  <a:pt x="121" y="217"/>
                  <a:pt x="121" y="217"/>
                </a:cubicBezTo>
                <a:cubicBezTo>
                  <a:pt x="121" y="217"/>
                  <a:pt x="121" y="217"/>
                  <a:pt x="121" y="217"/>
                </a:cubicBezTo>
                <a:close/>
                <a:moveTo>
                  <a:pt x="121" y="317"/>
                </a:moveTo>
                <a:cubicBezTo>
                  <a:pt x="121" y="317"/>
                  <a:pt x="121" y="317"/>
                  <a:pt x="121" y="317"/>
                </a:cubicBezTo>
                <a:cubicBezTo>
                  <a:pt x="121" y="317"/>
                  <a:pt x="121" y="317"/>
                  <a:pt x="121" y="317"/>
                </a:cubicBezTo>
                <a:close/>
                <a:moveTo>
                  <a:pt x="221" y="217"/>
                </a:moveTo>
                <a:lnTo>
                  <a:pt x="221" y="217"/>
                </a:lnTo>
                <a:cubicBezTo>
                  <a:pt x="221" y="226"/>
                  <a:pt x="213" y="233"/>
                  <a:pt x="204" y="233"/>
                </a:cubicBezTo>
                <a:lnTo>
                  <a:pt x="187" y="233"/>
                </a:lnTo>
                <a:lnTo>
                  <a:pt x="187" y="300"/>
                </a:lnTo>
                <a:lnTo>
                  <a:pt x="204" y="300"/>
                </a:lnTo>
                <a:cubicBezTo>
                  <a:pt x="213" y="300"/>
                  <a:pt x="221" y="308"/>
                  <a:pt x="221" y="317"/>
                </a:cubicBezTo>
                <a:lnTo>
                  <a:pt x="221" y="317"/>
                </a:lnTo>
                <a:cubicBezTo>
                  <a:pt x="221" y="326"/>
                  <a:pt x="213" y="333"/>
                  <a:pt x="204" y="333"/>
                </a:cubicBezTo>
                <a:lnTo>
                  <a:pt x="137" y="333"/>
                </a:lnTo>
                <a:cubicBezTo>
                  <a:pt x="128" y="333"/>
                  <a:pt x="121" y="326"/>
                  <a:pt x="121" y="317"/>
                </a:cubicBezTo>
                <a:cubicBezTo>
                  <a:pt x="121" y="308"/>
                  <a:pt x="128" y="300"/>
                  <a:pt x="137" y="300"/>
                </a:cubicBezTo>
                <a:lnTo>
                  <a:pt x="154" y="300"/>
                </a:lnTo>
                <a:lnTo>
                  <a:pt x="154" y="233"/>
                </a:lnTo>
                <a:lnTo>
                  <a:pt x="137" y="233"/>
                </a:lnTo>
                <a:cubicBezTo>
                  <a:pt x="128" y="233"/>
                  <a:pt x="121" y="226"/>
                  <a:pt x="121" y="217"/>
                </a:cubicBezTo>
                <a:cubicBezTo>
                  <a:pt x="121" y="208"/>
                  <a:pt x="128" y="200"/>
                  <a:pt x="137" y="200"/>
                </a:cubicBezTo>
                <a:lnTo>
                  <a:pt x="204" y="200"/>
                </a:lnTo>
                <a:cubicBezTo>
                  <a:pt x="213" y="200"/>
                  <a:pt x="221" y="208"/>
                  <a:pt x="221" y="2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Freeform 194">
            <a:extLst>
              <a:ext uri="{FF2B5EF4-FFF2-40B4-BE49-F238E27FC236}">
                <a16:creationId xmlns:a16="http://schemas.microsoft.com/office/drawing/2014/main" id="{AFF300E3-D53F-4EE3-8DE3-A1F31BDE972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19313" y="2103438"/>
            <a:ext cx="252413" cy="252413"/>
          </a:xfrm>
          <a:custGeom>
            <a:avLst/>
            <a:gdLst>
              <a:gd name="T0" fmla="*/ 334 w 335"/>
              <a:gd name="T1" fmla="*/ 150 h 333"/>
              <a:gd name="T2" fmla="*/ 300 w 335"/>
              <a:gd name="T3" fmla="*/ 150 h 333"/>
              <a:gd name="T4" fmla="*/ 234 w 335"/>
              <a:gd name="T5" fmla="*/ 133 h 333"/>
              <a:gd name="T6" fmla="*/ 200 w 335"/>
              <a:gd name="T7" fmla="*/ 33 h 333"/>
              <a:gd name="T8" fmla="*/ 34 w 335"/>
              <a:gd name="T9" fmla="*/ 50 h 333"/>
              <a:gd name="T10" fmla="*/ 17 w 335"/>
              <a:gd name="T11" fmla="*/ 166 h 333"/>
              <a:gd name="T12" fmla="*/ 0 w 335"/>
              <a:gd name="T13" fmla="*/ 33 h 333"/>
              <a:gd name="T14" fmla="*/ 226 w 335"/>
              <a:gd name="T15" fmla="*/ 0 h 333"/>
              <a:gd name="T16" fmla="*/ 329 w 335"/>
              <a:gd name="T17" fmla="*/ 100 h 333"/>
              <a:gd name="T18" fmla="*/ 217 w 335"/>
              <a:gd name="T19" fmla="*/ 216 h 333"/>
              <a:gd name="T20" fmla="*/ 200 w 335"/>
              <a:gd name="T21" fmla="*/ 333 h 333"/>
              <a:gd name="T22" fmla="*/ 184 w 335"/>
              <a:gd name="T23" fmla="*/ 283 h 333"/>
              <a:gd name="T24" fmla="*/ 150 w 335"/>
              <a:gd name="T25" fmla="*/ 316 h 333"/>
              <a:gd name="T26" fmla="*/ 117 w 335"/>
              <a:gd name="T27" fmla="*/ 316 h 333"/>
              <a:gd name="T28" fmla="*/ 134 w 335"/>
              <a:gd name="T29" fmla="*/ 200 h 333"/>
              <a:gd name="T30" fmla="*/ 150 w 335"/>
              <a:gd name="T31" fmla="*/ 250 h 333"/>
              <a:gd name="T32" fmla="*/ 184 w 335"/>
              <a:gd name="T33" fmla="*/ 216 h 333"/>
              <a:gd name="T34" fmla="*/ 217 w 335"/>
              <a:gd name="T35" fmla="*/ 216 h 333"/>
              <a:gd name="T36" fmla="*/ 267 w 335"/>
              <a:gd name="T37" fmla="*/ 266 h 333"/>
              <a:gd name="T38" fmla="*/ 284 w 335"/>
              <a:gd name="T39" fmla="*/ 233 h 333"/>
              <a:gd name="T40" fmla="*/ 284 w 335"/>
              <a:gd name="T41" fmla="*/ 266 h 333"/>
              <a:gd name="T42" fmla="*/ 250 w 335"/>
              <a:gd name="T43" fmla="*/ 200 h 333"/>
              <a:gd name="T44" fmla="*/ 234 w 335"/>
              <a:gd name="T45" fmla="*/ 316 h 333"/>
              <a:gd name="T46" fmla="*/ 267 w 335"/>
              <a:gd name="T47" fmla="*/ 316 h 333"/>
              <a:gd name="T48" fmla="*/ 284 w 335"/>
              <a:gd name="T49" fmla="*/ 300 h 333"/>
              <a:gd name="T50" fmla="*/ 281 w 335"/>
              <a:gd name="T51" fmla="*/ 200 h 333"/>
              <a:gd name="T52" fmla="*/ 34 w 335"/>
              <a:gd name="T53" fmla="*/ 266 h 333"/>
              <a:gd name="T54" fmla="*/ 50 w 335"/>
              <a:gd name="T55" fmla="*/ 233 h 333"/>
              <a:gd name="T56" fmla="*/ 50 w 335"/>
              <a:gd name="T57" fmla="*/ 266 h 333"/>
              <a:gd name="T58" fmla="*/ 17 w 335"/>
              <a:gd name="T59" fmla="*/ 200 h 333"/>
              <a:gd name="T60" fmla="*/ 0 w 335"/>
              <a:gd name="T61" fmla="*/ 316 h 333"/>
              <a:gd name="T62" fmla="*/ 34 w 335"/>
              <a:gd name="T63" fmla="*/ 316 h 333"/>
              <a:gd name="T64" fmla="*/ 50 w 335"/>
              <a:gd name="T65" fmla="*/ 300 h 333"/>
              <a:gd name="T66" fmla="*/ 47 w 335"/>
              <a:gd name="T67" fmla="*/ 2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5" h="333">
                <a:moveTo>
                  <a:pt x="334" y="112"/>
                </a:moveTo>
                <a:lnTo>
                  <a:pt x="334" y="150"/>
                </a:lnTo>
                <a:cubicBezTo>
                  <a:pt x="334" y="159"/>
                  <a:pt x="326" y="166"/>
                  <a:pt x="317" y="166"/>
                </a:cubicBezTo>
                <a:cubicBezTo>
                  <a:pt x="308" y="166"/>
                  <a:pt x="300" y="159"/>
                  <a:pt x="300" y="150"/>
                </a:cubicBezTo>
                <a:lnTo>
                  <a:pt x="300" y="133"/>
                </a:lnTo>
                <a:lnTo>
                  <a:pt x="234" y="133"/>
                </a:lnTo>
                <a:cubicBezTo>
                  <a:pt x="215" y="133"/>
                  <a:pt x="200" y="118"/>
                  <a:pt x="200" y="100"/>
                </a:cubicBezTo>
                <a:lnTo>
                  <a:pt x="200" y="33"/>
                </a:lnTo>
                <a:lnTo>
                  <a:pt x="50" y="33"/>
                </a:lnTo>
                <a:cubicBezTo>
                  <a:pt x="41" y="33"/>
                  <a:pt x="34" y="40"/>
                  <a:pt x="34" y="50"/>
                </a:cubicBezTo>
                <a:lnTo>
                  <a:pt x="34" y="150"/>
                </a:lnTo>
                <a:cubicBezTo>
                  <a:pt x="34" y="159"/>
                  <a:pt x="26" y="166"/>
                  <a:pt x="17" y="166"/>
                </a:cubicBezTo>
                <a:cubicBezTo>
                  <a:pt x="8" y="166"/>
                  <a:pt x="0" y="159"/>
                  <a:pt x="0" y="150"/>
                </a:cubicBezTo>
                <a:lnTo>
                  <a:pt x="0" y="33"/>
                </a:lnTo>
                <a:cubicBezTo>
                  <a:pt x="0" y="15"/>
                  <a:pt x="15" y="0"/>
                  <a:pt x="34" y="0"/>
                </a:cubicBezTo>
                <a:lnTo>
                  <a:pt x="226" y="0"/>
                </a:lnTo>
                <a:cubicBezTo>
                  <a:pt x="231" y="0"/>
                  <a:pt x="235" y="2"/>
                  <a:pt x="238" y="5"/>
                </a:cubicBezTo>
                <a:lnTo>
                  <a:pt x="329" y="100"/>
                </a:lnTo>
                <a:cubicBezTo>
                  <a:pt x="332" y="103"/>
                  <a:pt x="334" y="108"/>
                  <a:pt x="334" y="112"/>
                </a:cubicBezTo>
                <a:close/>
                <a:moveTo>
                  <a:pt x="217" y="216"/>
                </a:moveTo>
                <a:lnTo>
                  <a:pt x="217" y="316"/>
                </a:lnTo>
                <a:cubicBezTo>
                  <a:pt x="217" y="326"/>
                  <a:pt x="209" y="333"/>
                  <a:pt x="200" y="333"/>
                </a:cubicBezTo>
                <a:cubicBezTo>
                  <a:pt x="191" y="333"/>
                  <a:pt x="184" y="326"/>
                  <a:pt x="184" y="316"/>
                </a:cubicBezTo>
                <a:lnTo>
                  <a:pt x="184" y="283"/>
                </a:lnTo>
                <a:lnTo>
                  <a:pt x="150" y="283"/>
                </a:lnTo>
                <a:lnTo>
                  <a:pt x="150" y="316"/>
                </a:lnTo>
                <a:cubicBezTo>
                  <a:pt x="150" y="326"/>
                  <a:pt x="143" y="333"/>
                  <a:pt x="134" y="333"/>
                </a:cubicBezTo>
                <a:cubicBezTo>
                  <a:pt x="124" y="333"/>
                  <a:pt x="117" y="326"/>
                  <a:pt x="117" y="316"/>
                </a:cubicBezTo>
                <a:lnTo>
                  <a:pt x="117" y="216"/>
                </a:lnTo>
                <a:cubicBezTo>
                  <a:pt x="117" y="207"/>
                  <a:pt x="124" y="200"/>
                  <a:pt x="134" y="200"/>
                </a:cubicBezTo>
                <a:cubicBezTo>
                  <a:pt x="143" y="200"/>
                  <a:pt x="150" y="207"/>
                  <a:pt x="150" y="216"/>
                </a:cubicBezTo>
                <a:lnTo>
                  <a:pt x="150" y="250"/>
                </a:lnTo>
                <a:lnTo>
                  <a:pt x="184" y="250"/>
                </a:lnTo>
                <a:lnTo>
                  <a:pt x="184" y="216"/>
                </a:lnTo>
                <a:cubicBezTo>
                  <a:pt x="184" y="207"/>
                  <a:pt x="191" y="200"/>
                  <a:pt x="200" y="200"/>
                </a:cubicBezTo>
                <a:cubicBezTo>
                  <a:pt x="209" y="200"/>
                  <a:pt x="217" y="207"/>
                  <a:pt x="217" y="216"/>
                </a:cubicBezTo>
                <a:close/>
                <a:moveTo>
                  <a:pt x="284" y="266"/>
                </a:moveTo>
                <a:lnTo>
                  <a:pt x="267" y="266"/>
                </a:lnTo>
                <a:lnTo>
                  <a:pt x="267" y="233"/>
                </a:lnTo>
                <a:lnTo>
                  <a:pt x="284" y="233"/>
                </a:lnTo>
                <a:cubicBezTo>
                  <a:pt x="293" y="233"/>
                  <a:pt x="300" y="240"/>
                  <a:pt x="300" y="250"/>
                </a:cubicBezTo>
                <a:cubicBezTo>
                  <a:pt x="300" y="259"/>
                  <a:pt x="293" y="266"/>
                  <a:pt x="284" y="266"/>
                </a:cubicBezTo>
                <a:close/>
                <a:moveTo>
                  <a:pt x="281" y="200"/>
                </a:moveTo>
                <a:lnTo>
                  <a:pt x="250" y="200"/>
                </a:lnTo>
                <a:cubicBezTo>
                  <a:pt x="241" y="200"/>
                  <a:pt x="234" y="207"/>
                  <a:pt x="234" y="216"/>
                </a:cubicBezTo>
                <a:lnTo>
                  <a:pt x="234" y="316"/>
                </a:lnTo>
                <a:cubicBezTo>
                  <a:pt x="234" y="326"/>
                  <a:pt x="241" y="333"/>
                  <a:pt x="250" y="333"/>
                </a:cubicBezTo>
                <a:cubicBezTo>
                  <a:pt x="259" y="333"/>
                  <a:pt x="267" y="326"/>
                  <a:pt x="267" y="316"/>
                </a:cubicBezTo>
                <a:lnTo>
                  <a:pt x="267" y="300"/>
                </a:lnTo>
                <a:lnTo>
                  <a:pt x="284" y="300"/>
                </a:lnTo>
                <a:cubicBezTo>
                  <a:pt x="312" y="300"/>
                  <a:pt x="335" y="276"/>
                  <a:pt x="333" y="247"/>
                </a:cubicBezTo>
                <a:cubicBezTo>
                  <a:pt x="332" y="220"/>
                  <a:pt x="308" y="200"/>
                  <a:pt x="281" y="200"/>
                </a:cubicBezTo>
                <a:close/>
                <a:moveTo>
                  <a:pt x="50" y="266"/>
                </a:moveTo>
                <a:lnTo>
                  <a:pt x="34" y="266"/>
                </a:lnTo>
                <a:lnTo>
                  <a:pt x="34" y="233"/>
                </a:lnTo>
                <a:lnTo>
                  <a:pt x="50" y="233"/>
                </a:lnTo>
                <a:cubicBezTo>
                  <a:pt x="59" y="233"/>
                  <a:pt x="67" y="240"/>
                  <a:pt x="67" y="250"/>
                </a:cubicBezTo>
                <a:cubicBezTo>
                  <a:pt x="67" y="259"/>
                  <a:pt x="59" y="266"/>
                  <a:pt x="50" y="266"/>
                </a:cubicBezTo>
                <a:close/>
                <a:moveTo>
                  <a:pt x="47" y="200"/>
                </a:moveTo>
                <a:lnTo>
                  <a:pt x="17" y="200"/>
                </a:lnTo>
                <a:cubicBezTo>
                  <a:pt x="8" y="200"/>
                  <a:pt x="0" y="207"/>
                  <a:pt x="0" y="216"/>
                </a:cubicBezTo>
                <a:lnTo>
                  <a:pt x="0" y="316"/>
                </a:lnTo>
                <a:cubicBezTo>
                  <a:pt x="0" y="326"/>
                  <a:pt x="8" y="333"/>
                  <a:pt x="17" y="333"/>
                </a:cubicBezTo>
                <a:cubicBezTo>
                  <a:pt x="26" y="333"/>
                  <a:pt x="34" y="326"/>
                  <a:pt x="34" y="316"/>
                </a:cubicBezTo>
                <a:lnTo>
                  <a:pt x="34" y="300"/>
                </a:lnTo>
                <a:lnTo>
                  <a:pt x="50" y="300"/>
                </a:lnTo>
                <a:cubicBezTo>
                  <a:pt x="79" y="300"/>
                  <a:pt x="102" y="276"/>
                  <a:pt x="100" y="247"/>
                </a:cubicBezTo>
                <a:cubicBezTo>
                  <a:pt x="99" y="220"/>
                  <a:pt x="74" y="200"/>
                  <a:pt x="47" y="2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Freeform 195">
            <a:extLst>
              <a:ext uri="{FF2B5EF4-FFF2-40B4-BE49-F238E27FC236}">
                <a16:creationId xmlns:a16="http://schemas.microsoft.com/office/drawing/2014/main" id="{BEFA45E5-75A5-4567-9E8C-EC39A995179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16076" y="2103438"/>
            <a:ext cx="250825" cy="252413"/>
          </a:xfrm>
          <a:custGeom>
            <a:avLst/>
            <a:gdLst>
              <a:gd name="T0" fmla="*/ 237 w 333"/>
              <a:gd name="T1" fmla="*/ 6 h 333"/>
              <a:gd name="T2" fmla="*/ 33 w 333"/>
              <a:gd name="T3" fmla="*/ 0 h 333"/>
              <a:gd name="T4" fmla="*/ 0 w 333"/>
              <a:gd name="T5" fmla="*/ 151 h 333"/>
              <a:gd name="T6" fmla="*/ 16 w 333"/>
              <a:gd name="T7" fmla="*/ 166 h 333"/>
              <a:gd name="T8" fmla="*/ 33 w 333"/>
              <a:gd name="T9" fmla="*/ 51 h 333"/>
              <a:gd name="T10" fmla="*/ 200 w 333"/>
              <a:gd name="T11" fmla="*/ 33 h 333"/>
              <a:gd name="T12" fmla="*/ 233 w 333"/>
              <a:gd name="T13" fmla="*/ 133 h 333"/>
              <a:gd name="T14" fmla="*/ 300 w 333"/>
              <a:gd name="T15" fmla="*/ 151 h 333"/>
              <a:gd name="T16" fmla="*/ 316 w 333"/>
              <a:gd name="T17" fmla="*/ 166 h 333"/>
              <a:gd name="T18" fmla="*/ 333 w 333"/>
              <a:gd name="T19" fmla="*/ 114 h 333"/>
              <a:gd name="T20" fmla="*/ 300 w 333"/>
              <a:gd name="T21" fmla="*/ 241 h 333"/>
              <a:gd name="T22" fmla="*/ 275 w 333"/>
              <a:gd name="T23" fmla="*/ 233 h 333"/>
              <a:gd name="T24" fmla="*/ 266 w 333"/>
              <a:gd name="T25" fmla="*/ 291 h 333"/>
              <a:gd name="T26" fmla="*/ 291 w 333"/>
              <a:gd name="T27" fmla="*/ 300 h 333"/>
              <a:gd name="T28" fmla="*/ 300 w 333"/>
              <a:gd name="T29" fmla="*/ 241 h 333"/>
              <a:gd name="T30" fmla="*/ 333 w 333"/>
              <a:gd name="T31" fmla="*/ 316 h 333"/>
              <a:gd name="T32" fmla="*/ 250 w 333"/>
              <a:gd name="T33" fmla="*/ 333 h 333"/>
              <a:gd name="T34" fmla="*/ 233 w 333"/>
              <a:gd name="T35" fmla="*/ 216 h 333"/>
              <a:gd name="T36" fmla="*/ 316 w 333"/>
              <a:gd name="T37" fmla="*/ 200 h 333"/>
              <a:gd name="T38" fmla="*/ 83 w 333"/>
              <a:gd name="T39" fmla="*/ 200 h 333"/>
              <a:gd name="T40" fmla="*/ 0 w 333"/>
              <a:gd name="T41" fmla="*/ 217 h 333"/>
              <a:gd name="T42" fmla="*/ 33 w 333"/>
              <a:gd name="T43" fmla="*/ 233 h 333"/>
              <a:gd name="T44" fmla="*/ 16 w 333"/>
              <a:gd name="T45" fmla="*/ 300 h 333"/>
              <a:gd name="T46" fmla="*/ 16 w 333"/>
              <a:gd name="T47" fmla="*/ 333 h 333"/>
              <a:gd name="T48" fmla="*/ 100 w 333"/>
              <a:gd name="T49" fmla="*/ 317 h 333"/>
              <a:gd name="T50" fmla="*/ 83 w 333"/>
              <a:gd name="T51" fmla="*/ 300 h 333"/>
              <a:gd name="T52" fmla="*/ 66 w 333"/>
              <a:gd name="T53" fmla="*/ 233 h 333"/>
              <a:gd name="T54" fmla="*/ 100 w 333"/>
              <a:gd name="T55" fmla="*/ 217 h 333"/>
              <a:gd name="T56" fmla="*/ 83 w 333"/>
              <a:gd name="T57" fmla="*/ 200 h 333"/>
              <a:gd name="T58" fmla="*/ 0 w 333"/>
              <a:gd name="T59" fmla="*/ 217 h 333"/>
              <a:gd name="T60" fmla="*/ 0 w 333"/>
              <a:gd name="T61" fmla="*/ 317 h 333"/>
              <a:gd name="T62" fmla="*/ 0 w 333"/>
              <a:gd name="T63" fmla="*/ 317 h 333"/>
              <a:gd name="T64" fmla="*/ 116 w 333"/>
              <a:gd name="T65" fmla="*/ 317 h 333"/>
              <a:gd name="T66" fmla="*/ 216 w 333"/>
              <a:gd name="T67" fmla="*/ 217 h 333"/>
              <a:gd name="T68" fmla="*/ 200 w 333"/>
              <a:gd name="T69" fmla="*/ 233 h 333"/>
              <a:gd name="T70" fmla="*/ 150 w 333"/>
              <a:gd name="T71" fmla="*/ 241 h 333"/>
              <a:gd name="T72" fmla="*/ 183 w 333"/>
              <a:gd name="T73" fmla="*/ 250 h 333"/>
              <a:gd name="T74" fmla="*/ 216 w 333"/>
              <a:gd name="T75" fmla="*/ 284 h 333"/>
              <a:gd name="T76" fmla="*/ 183 w 333"/>
              <a:gd name="T77" fmla="*/ 333 h 333"/>
              <a:gd name="T78" fmla="*/ 133 w 333"/>
              <a:gd name="T79" fmla="*/ 333 h 333"/>
              <a:gd name="T80" fmla="*/ 133 w 333"/>
              <a:gd name="T81" fmla="*/ 300 h 333"/>
              <a:gd name="T82" fmla="*/ 183 w 333"/>
              <a:gd name="T83" fmla="*/ 291 h 333"/>
              <a:gd name="T84" fmla="*/ 150 w 333"/>
              <a:gd name="T85" fmla="*/ 283 h 333"/>
              <a:gd name="T86" fmla="*/ 116 w 333"/>
              <a:gd name="T87" fmla="*/ 235 h 333"/>
              <a:gd name="T88" fmla="*/ 200 w 333"/>
              <a:gd name="T89" fmla="*/ 2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3" h="333">
                <a:moveTo>
                  <a:pt x="328" y="102"/>
                </a:moveTo>
                <a:lnTo>
                  <a:pt x="237" y="6"/>
                </a:lnTo>
                <a:cubicBezTo>
                  <a:pt x="234" y="2"/>
                  <a:pt x="230" y="0"/>
                  <a:pt x="225" y="0"/>
                </a:cubicBezTo>
                <a:lnTo>
                  <a:pt x="33" y="0"/>
                </a:lnTo>
                <a:cubicBezTo>
                  <a:pt x="14" y="0"/>
                  <a:pt x="0" y="16"/>
                  <a:pt x="0" y="35"/>
                </a:cubicBezTo>
                <a:lnTo>
                  <a:pt x="0" y="151"/>
                </a:lnTo>
                <a:cubicBezTo>
                  <a:pt x="0" y="161"/>
                  <a:pt x="7" y="166"/>
                  <a:pt x="16" y="166"/>
                </a:cubicBezTo>
                <a:lnTo>
                  <a:pt x="16" y="166"/>
                </a:lnTo>
                <a:cubicBezTo>
                  <a:pt x="25" y="166"/>
                  <a:pt x="33" y="161"/>
                  <a:pt x="33" y="151"/>
                </a:cubicBezTo>
                <a:lnTo>
                  <a:pt x="33" y="51"/>
                </a:lnTo>
                <a:cubicBezTo>
                  <a:pt x="33" y="42"/>
                  <a:pt x="40" y="33"/>
                  <a:pt x="49" y="33"/>
                </a:cubicBezTo>
                <a:lnTo>
                  <a:pt x="200" y="33"/>
                </a:lnTo>
                <a:lnTo>
                  <a:pt x="200" y="101"/>
                </a:lnTo>
                <a:cubicBezTo>
                  <a:pt x="200" y="120"/>
                  <a:pt x="214" y="133"/>
                  <a:pt x="233" y="133"/>
                </a:cubicBezTo>
                <a:lnTo>
                  <a:pt x="300" y="133"/>
                </a:lnTo>
                <a:lnTo>
                  <a:pt x="300" y="151"/>
                </a:lnTo>
                <a:cubicBezTo>
                  <a:pt x="300" y="161"/>
                  <a:pt x="307" y="166"/>
                  <a:pt x="316" y="166"/>
                </a:cubicBezTo>
                <a:lnTo>
                  <a:pt x="316" y="166"/>
                </a:lnTo>
                <a:cubicBezTo>
                  <a:pt x="325" y="166"/>
                  <a:pt x="333" y="161"/>
                  <a:pt x="333" y="151"/>
                </a:cubicBezTo>
                <a:lnTo>
                  <a:pt x="333" y="114"/>
                </a:lnTo>
                <a:cubicBezTo>
                  <a:pt x="333" y="109"/>
                  <a:pt x="331" y="105"/>
                  <a:pt x="328" y="102"/>
                </a:cubicBezTo>
                <a:close/>
                <a:moveTo>
                  <a:pt x="300" y="241"/>
                </a:moveTo>
                <a:cubicBezTo>
                  <a:pt x="300" y="237"/>
                  <a:pt x="296" y="233"/>
                  <a:pt x="291" y="233"/>
                </a:cubicBezTo>
                <a:lnTo>
                  <a:pt x="275" y="233"/>
                </a:lnTo>
                <a:cubicBezTo>
                  <a:pt x="270" y="233"/>
                  <a:pt x="266" y="237"/>
                  <a:pt x="266" y="241"/>
                </a:cubicBezTo>
                <a:lnTo>
                  <a:pt x="266" y="291"/>
                </a:lnTo>
                <a:cubicBezTo>
                  <a:pt x="266" y="296"/>
                  <a:pt x="270" y="300"/>
                  <a:pt x="275" y="300"/>
                </a:cubicBezTo>
                <a:lnTo>
                  <a:pt x="291" y="300"/>
                </a:lnTo>
                <a:cubicBezTo>
                  <a:pt x="296" y="300"/>
                  <a:pt x="300" y="296"/>
                  <a:pt x="300" y="291"/>
                </a:cubicBezTo>
                <a:lnTo>
                  <a:pt x="300" y="241"/>
                </a:lnTo>
                <a:close/>
                <a:moveTo>
                  <a:pt x="333" y="216"/>
                </a:moveTo>
                <a:lnTo>
                  <a:pt x="333" y="316"/>
                </a:lnTo>
                <a:cubicBezTo>
                  <a:pt x="333" y="326"/>
                  <a:pt x="325" y="333"/>
                  <a:pt x="316" y="333"/>
                </a:cubicBezTo>
                <a:lnTo>
                  <a:pt x="250" y="333"/>
                </a:lnTo>
                <a:cubicBezTo>
                  <a:pt x="240" y="333"/>
                  <a:pt x="233" y="326"/>
                  <a:pt x="233" y="316"/>
                </a:cubicBezTo>
                <a:lnTo>
                  <a:pt x="233" y="216"/>
                </a:lnTo>
                <a:cubicBezTo>
                  <a:pt x="233" y="207"/>
                  <a:pt x="240" y="200"/>
                  <a:pt x="250" y="200"/>
                </a:cubicBezTo>
                <a:lnTo>
                  <a:pt x="316" y="200"/>
                </a:lnTo>
                <a:cubicBezTo>
                  <a:pt x="325" y="200"/>
                  <a:pt x="333" y="207"/>
                  <a:pt x="333" y="216"/>
                </a:cubicBezTo>
                <a:close/>
                <a:moveTo>
                  <a:pt x="83" y="200"/>
                </a:moveTo>
                <a:lnTo>
                  <a:pt x="16" y="200"/>
                </a:lnTo>
                <a:cubicBezTo>
                  <a:pt x="7" y="200"/>
                  <a:pt x="0" y="208"/>
                  <a:pt x="0" y="217"/>
                </a:cubicBezTo>
                <a:cubicBezTo>
                  <a:pt x="0" y="226"/>
                  <a:pt x="7" y="233"/>
                  <a:pt x="16" y="233"/>
                </a:cubicBezTo>
                <a:lnTo>
                  <a:pt x="33" y="233"/>
                </a:lnTo>
                <a:lnTo>
                  <a:pt x="33" y="300"/>
                </a:lnTo>
                <a:lnTo>
                  <a:pt x="16" y="300"/>
                </a:lnTo>
                <a:cubicBezTo>
                  <a:pt x="7" y="300"/>
                  <a:pt x="0" y="308"/>
                  <a:pt x="0" y="317"/>
                </a:cubicBezTo>
                <a:cubicBezTo>
                  <a:pt x="0" y="326"/>
                  <a:pt x="7" y="333"/>
                  <a:pt x="16" y="333"/>
                </a:cubicBezTo>
                <a:lnTo>
                  <a:pt x="83" y="333"/>
                </a:lnTo>
                <a:cubicBezTo>
                  <a:pt x="92" y="333"/>
                  <a:pt x="100" y="326"/>
                  <a:pt x="100" y="317"/>
                </a:cubicBezTo>
                <a:lnTo>
                  <a:pt x="100" y="317"/>
                </a:lnTo>
                <a:cubicBezTo>
                  <a:pt x="100" y="308"/>
                  <a:pt x="92" y="300"/>
                  <a:pt x="83" y="300"/>
                </a:cubicBezTo>
                <a:lnTo>
                  <a:pt x="66" y="300"/>
                </a:lnTo>
                <a:lnTo>
                  <a:pt x="66" y="233"/>
                </a:lnTo>
                <a:lnTo>
                  <a:pt x="83" y="233"/>
                </a:lnTo>
                <a:cubicBezTo>
                  <a:pt x="92" y="233"/>
                  <a:pt x="100" y="226"/>
                  <a:pt x="100" y="217"/>
                </a:cubicBezTo>
                <a:lnTo>
                  <a:pt x="100" y="217"/>
                </a:lnTo>
                <a:cubicBezTo>
                  <a:pt x="100" y="208"/>
                  <a:pt x="92" y="200"/>
                  <a:pt x="83" y="200"/>
                </a:cubicBezTo>
                <a:close/>
                <a:moveTo>
                  <a:pt x="0" y="217"/>
                </a:moveTo>
                <a:cubicBezTo>
                  <a:pt x="0" y="217"/>
                  <a:pt x="0" y="217"/>
                  <a:pt x="0" y="217"/>
                </a:cubicBezTo>
                <a:cubicBezTo>
                  <a:pt x="0" y="217"/>
                  <a:pt x="0" y="217"/>
                  <a:pt x="0" y="217"/>
                </a:cubicBezTo>
                <a:close/>
                <a:moveTo>
                  <a:pt x="0" y="317"/>
                </a:moveTo>
                <a:cubicBezTo>
                  <a:pt x="0" y="317"/>
                  <a:pt x="0" y="317"/>
                  <a:pt x="0" y="317"/>
                </a:cubicBezTo>
                <a:cubicBezTo>
                  <a:pt x="0" y="317"/>
                  <a:pt x="0" y="317"/>
                  <a:pt x="0" y="317"/>
                </a:cubicBezTo>
                <a:close/>
                <a:moveTo>
                  <a:pt x="116" y="317"/>
                </a:moveTo>
                <a:cubicBezTo>
                  <a:pt x="116" y="317"/>
                  <a:pt x="116" y="317"/>
                  <a:pt x="116" y="317"/>
                </a:cubicBezTo>
                <a:cubicBezTo>
                  <a:pt x="116" y="317"/>
                  <a:pt x="116" y="317"/>
                  <a:pt x="116" y="317"/>
                </a:cubicBezTo>
                <a:close/>
                <a:moveTo>
                  <a:pt x="216" y="217"/>
                </a:moveTo>
                <a:lnTo>
                  <a:pt x="216" y="217"/>
                </a:lnTo>
                <a:cubicBezTo>
                  <a:pt x="216" y="226"/>
                  <a:pt x="209" y="233"/>
                  <a:pt x="200" y="233"/>
                </a:cubicBezTo>
                <a:lnTo>
                  <a:pt x="158" y="233"/>
                </a:lnTo>
                <a:cubicBezTo>
                  <a:pt x="153" y="233"/>
                  <a:pt x="150" y="237"/>
                  <a:pt x="150" y="241"/>
                </a:cubicBezTo>
                <a:cubicBezTo>
                  <a:pt x="150" y="246"/>
                  <a:pt x="153" y="250"/>
                  <a:pt x="158" y="250"/>
                </a:cubicBezTo>
                <a:lnTo>
                  <a:pt x="183" y="250"/>
                </a:lnTo>
                <a:lnTo>
                  <a:pt x="183" y="250"/>
                </a:lnTo>
                <a:cubicBezTo>
                  <a:pt x="202" y="250"/>
                  <a:pt x="216" y="266"/>
                  <a:pt x="216" y="284"/>
                </a:cubicBezTo>
                <a:lnTo>
                  <a:pt x="216" y="302"/>
                </a:lnTo>
                <a:cubicBezTo>
                  <a:pt x="216" y="320"/>
                  <a:pt x="202" y="333"/>
                  <a:pt x="183" y="333"/>
                </a:cubicBezTo>
                <a:lnTo>
                  <a:pt x="183" y="333"/>
                </a:lnTo>
                <a:lnTo>
                  <a:pt x="133" y="333"/>
                </a:lnTo>
                <a:cubicBezTo>
                  <a:pt x="124" y="333"/>
                  <a:pt x="116" y="326"/>
                  <a:pt x="116" y="317"/>
                </a:cubicBezTo>
                <a:cubicBezTo>
                  <a:pt x="116" y="308"/>
                  <a:pt x="124" y="300"/>
                  <a:pt x="133" y="300"/>
                </a:cubicBezTo>
                <a:lnTo>
                  <a:pt x="175" y="300"/>
                </a:lnTo>
                <a:cubicBezTo>
                  <a:pt x="179" y="300"/>
                  <a:pt x="183" y="296"/>
                  <a:pt x="183" y="291"/>
                </a:cubicBezTo>
                <a:cubicBezTo>
                  <a:pt x="183" y="287"/>
                  <a:pt x="179" y="283"/>
                  <a:pt x="175" y="283"/>
                </a:cubicBezTo>
                <a:lnTo>
                  <a:pt x="150" y="283"/>
                </a:lnTo>
                <a:cubicBezTo>
                  <a:pt x="131" y="283"/>
                  <a:pt x="116" y="270"/>
                  <a:pt x="116" y="251"/>
                </a:cubicBezTo>
                <a:lnTo>
                  <a:pt x="116" y="235"/>
                </a:lnTo>
                <a:cubicBezTo>
                  <a:pt x="116" y="216"/>
                  <a:pt x="131" y="200"/>
                  <a:pt x="150" y="200"/>
                </a:cubicBezTo>
                <a:lnTo>
                  <a:pt x="200" y="200"/>
                </a:lnTo>
                <a:cubicBezTo>
                  <a:pt x="209" y="200"/>
                  <a:pt x="216" y="208"/>
                  <a:pt x="216" y="2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Freeform 196">
            <a:extLst>
              <a:ext uri="{FF2B5EF4-FFF2-40B4-BE49-F238E27FC236}">
                <a16:creationId xmlns:a16="http://schemas.microsoft.com/office/drawing/2014/main" id="{EE98087B-59D2-496E-AE25-10BF71E97BD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12838" y="2103438"/>
            <a:ext cx="250825" cy="252413"/>
          </a:xfrm>
          <a:custGeom>
            <a:avLst/>
            <a:gdLst>
              <a:gd name="T0" fmla="*/ 238 w 333"/>
              <a:gd name="T1" fmla="*/ 5 h 333"/>
              <a:gd name="T2" fmla="*/ 33 w 333"/>
              <a:gd name="T3" fmla="*/ 0 h 333"/>
              <a:gd name="T4" fmla="*/ 0 w 333"/>
              <a:gd name="T5" fmla="*/ 150 h 333"/>
              <a:gd name="T6" fmla="*/ 33 w 333"/>
              <a:gd name="T7" fmla="*/ 150 h 333"/>
              <a:gd name="T8" fmla="*/ 50 w 333"/>
              <a:gd name="T9" fmla="*/ 33 h 333"/>
              <a:gd name="T10" fmla="*/ 200 w 333"/>
              <a:gd name="T11" fmla="*/ 100 h 333"/>
              <a:gd name="T12" fmla="*/ 300 w 333"/>
              <a:gd name="T13" fmla="*/ 133 h 333"/>
              <a:gd name="T14" fmla="*/ 317 w 333"/>
              <a:gd name="T15" fmla="*/ 166 h 333"/>
              <a:gd name="T16" fmla="*/ 333 w 333"/>
              <a:gd name="T17" fmla="*/ 112 h 333"/>
              <a:gd name="T18" fmla="*/ 198 w 333"/>
              <a:gd name="T19" fmla="*/ 200 h 333"/>
              <a:gd name="T20" fmla="*/ 171 w 333"/>
              <a:gd name="T21" fmla="*/ 300 h 333"/>
              <a:gd name="T22" fmla="*/ 152 w 333"/>
              <a:gd name="T23" fmla="*/ 214 h 333"/>
              <a:gd name="T24" fmla="*/ 119 w 333"/>
              <a:gd name="T25" fmla="*/ 218 h 333"/>
              <a:gd name="T26" fmla="*/ 148 w 333"/>
              <a:gd name="T27" fmla="*/ 333 h 333"/>
              <a:gd name="T28" fmla="*/ 202 w 333"/>
              <a:gd name="T29" fmla="*/ 318 h 333"/>
              <a:gd name="T30" fmla="*/ 198 w 333"/>
              <a:gd name="T31" fmla="*/ 200 h 333"/>
              <a:gd name="T32" fmla="*/ 317 w 333"/>
              <a:gd name="T33" fmla="*/ 233 h 333"/>
              <a:gd name="T34" fmla="*/ 317 w 333"/>
              <a:gd name="T35" fmla="*/ 200 h 333"/>
              <a:gd name="T36" fmla="*/ 234 w 333"/>
              <a:gd name="T37" fmla="*/ 273 h 333"/>
              <a:gd name="T38" fmla="*/ 317 w 333"/>
              <a:gd name="T39" fmla="*/ 333 h 333"/>
              <a:gd name="T40" fmla="*/ 333 w 333"/>
              <a:gd name="T41" fmla="*/ 300 h 333"/>
              <a:gd name="T42" fmla="*/ 317 w 333"/>
              <a:gd name="T43" fmla="*/ 266 h 333"/>
              <a:gd name="T44" fmla="*/ 300 w 333"/>
              <a:gd name="T45" fmla="*/ 300 h 333"/>
              <a:gd name="T46" fmla="*/ 302 w 333"/>
              <a:gd name="T47" fmla="*/ 233 h 333"/>
              <a:gd name="T48" fmla="*/ 42 w 333"/>
              <a:gd name="T49" fmla="*/ 250 h 333"/>
              <a:gd name="T50" fmla="*/ 67 w 333"/>
              <a:gd name="T51" fmla="*/ 250 h 333"/>
              <a:gd name="T52" fmla="*/ 100 w 333"/>
              <a:gd name="T53" fmla="*/ 300 h 333"/>
              <a:gd name="T54" fmla="*/ 67 w 333"/>
              <a:gd name="T55" fmla="*/ 333 h 333"/>
              <a:gd name="T56" fmla="*/ 0 w 333"/>
              <a:gd name="T57" fmla="*/ 316 h 333"/>
              <a:gd name="T58" fmla="*/ 58 w 333"/>
              <a:gd name="T59" fmla="*/ 300 h 333"/>
              <a:gd name="T60" fmla="*/ 58 w 333"/>
              <a:gd name="T61" fmla="*/ 283 h 333"/>
              <a:gd name="T62" fmla="*/ 0 w 333"/>
              <a:gd name="T63" fmla="*/ 250 h 333"/>
              <a:gd name="T64" fmla="*/ 33 w 333"/>
              <a:gd name="T65" fmla="*/ 200 h 333"/>
              <a:gd name="T66" fmla="*/ 100 w 333"/>
              <a:gd name="T67" fmla="*/ 216 h 333"/>
              <a:gd name="T68" fmla="*/ 42 w 333"/>
              <a:gd name="T69" fmla="*/ 2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3">
                <a:moveTo>
                  <a:pt x="329" y="100"/>
                </a:moveTo>
                <a:lnTo>
                  <a:pt x="238" y="5"/>
                </a:lnTo>
                <a:cubicBezTo>
                  <a:pt x="235" y="2"/>
                  <a:pt x="230" y="0"/>
                  <a:pt x="226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150"/>
                </a:lnTo>
                <a:cubicBezTo>
                  <a:pt x="0" y="159"/>
                  <a:pt x="7" y="166"/>
                  <a:pt x="17" y="166"/>
                </a:cubicBezTo>
                <a:cubicBezTo>
                  <a:pt x="26" y="166"/>
                  <a:pt x="33" y="159"/>
                  <a:pt x="33" y="150"/>
                </a:cubicBezTo>
                <a:lnTo>
                  <a:pt x="33" y="50"/>
                </a:lnTo>
                <a:cubicBezTo>
                  <a:pt x="33" y="40"/>
                  <a:pt x="41" y="33"/>
                  <a:pt x="50" y="33"/>
                </a:cubicBezTo>
                <a:lnTo>
                  <a:pt x="200" y="33"/>
                </a:lnTo>
                <a:lnTo>
                  <a:pt x="200" y="100"/>
                </a:lnTo>
                <a:cubicBezTo>
                  <a:pt x="200" y="118"/>
                  <a:pt x="215" y="133"/>
                  <a:pt x="233" y="133"/>
                </a:cubicBezTo>
                <a:lnTo>
                  <a:pt x="300" y="133"/>
                </a:lnTo>
                <a:lnTo>
                  <a:pt x="300" y="150"/>
                </a:lnTo>
                <a:cubicBezTo>
                  <a:pt x="300" y="159"/>
                  <a:pt x="307" y="166"/>
                  <a:pt x="317" y="166"/>
                </a:cubicBezTo>
                <a:cubicBezTo>
                  <a:pt x="326" y="166"/>
                  <a:pt x="333" y="159"/>
                  <a:pt x="333" y="150"/>
                </a:cubicBezTo>
                <a:lnTo>
                  <a:pt x="333" y="112"/>
                </a:lnTo>
                <a:cubicBezTo>
                  <a:pt x="333" y="108"/>
                  <a:pt x="332" y="103"/>
                  <a:pt x="329" y="100"/>
                </a:cubicBezTo>
                <a:close/>
                <a:moveTo>
                  <a:pt x="198" y="200"/>
                </a:moveTo>
                <a:cubicBezTo>
                  <a:pt x="189" y="200"/>
                  <a:pt x="182" y="206"/>
                  <a:pt x="181" y="214"/>
                </a:cubicBezTo>
                <a:lnTo>
                  <a:pt x="171" y="300"/>
                </a:lnTo>
                <a:lnTo>
                  <a:pt x="162" y="300"/>
                </a:lnTo>
                <a:lnTo>
                  <a:pt x="152" y="214"/>
                </a:lnTo>
                <a:cubicBezTo>
                  <a:pt x="151" y="206"/>
                  <a:pt x="144" y="200"/>
                  <a:pt x="135" y="200"/>
                </a:cubicBezTo>
                <a:cubicBezTo>
                  <a:pt x="125" y="200"/>
                  <a:pt x="118" y="208"/>
                  <a:pt x="119" y="218"/>
                </a:cubicBezTo>
                <a:lnTo>
                  <a:pt x="131" y="318"/>
                </a:lnTo>
                <a:cubicBezTo>
                  <a:pt x="132" y="327"/>
                  <a:pt x="140" y="333"/>
                  <a:pt x="148" y="333"/>
                </a:cubicBezTo>
                <a:lnTo>
                  <a:pt x="185" y="333"/>
                </a:lnTo>
                <a:cubicBezTo>
                  <a:pt x="194" y="333"/>
                  <a:pt x="201" y="327"/>
                  <a:pt x="202" y="318"/>
                </a:cubicBezTo>
                <a:lnTo>
                  <a:pt x="214" y="218"/>
                </a:lnTo>
                <a:cubicBezTo>
                  <a:pt x="215" y="208"/>
                  <a:pt x="208" y="200"/>
                  <a:pt x="198" y="200"/>
                </a:cubicBezTo>
                <a:close/>
                <a:moveTo>
                  <a:pt x="302" y="233"/>
                </a:moveTo>
                <a:lnTo>
                  <a:pt x="317" y="233"/>
                </a:lnTo>
                <a:cubicBezTo>
                  <a:pt x="326" y="233"/>
                  <a:pt x="333" y="226"/>
                  <a:pt x="333" y="216"/>
                </a:cubicBezTo>
                <a:cubicBezTo>
                  <a:pt x="333" y="207"/>
                  <a:pt x="326" y="200"/>
                  <a:pt x="317" y="200"/>
                </a:cubicBezTo>
                <a:lnTo>
                  <a:pt x="300" y="200"/>
                </a:lnTo>
                <a:cubicBezTo>
                  <a:pt x="261" y="200"/>
                  <a:pt x="230" y="233"/>
                  <a:pt x="234" y="273"/>
                </a:cubicBezTo>
                <a:cubicBezTo>
                  <a:pt x="237" y="308"/>
                  <a:pt x="268" y="333"/>
                  <a:pt x="303" y="333"/>
                </a:cubicBezTo>
                <a:lnTo>
                  <a:pt x="317" y="333"/>
                </a:lnTo>
                <a:cubicBezTo>
                  <a:pt x="326" y="333"/>
                  <a:pt x="333" y="326"/>
                  <a:pt x="333" y="316"/>
                </a:cubicBezTo>
                <a:lnTo>
                  <a:pt x="333" y="300"/>
                </a:lnTo>
                <a:lnTo>
                  <a:pt x="333" y="283"/>
                </a:lnTo>
                <a:cubicBezTo>
                  <a:pt x="333" y="274"/>
                  <a:pt x="326" y="266"/>
                  <a:pt x="317" y="266"/>
                </a:cubicBezTo>
                <a:cubicBezTo>
                  <a:pt x="307" y="266"/>
                  <a:pt x="300" y="274"/>
                  <a:pt x="300" y="283"/>
                </a:cubicBezTo>
                <a:lnTo>
                  <a:pt x="300" y="300"/>
                </a:lnTo>
                <a:cubicBezTo>
                  <a:pt x="280" y="300"/>
                  <a:pt x="264" y="282"/>
                  <a:pt x="267" y="261"/>
                </a:cubicBezTo>
                <a:cubicBezTo>
                  <a:pt x="270" y="244"/>
                  <a:pt x="285" y="233"/>
                  <a:pt x="302" y="233"/>
                </a:cubicBezTo>
                <a:close/>
                <a:moveTo>
                  <a:pt x="33" y="241"/>
                </a:moveTo>
                <a:cubicBezTo>
                  <a:pt x="33" y="246"/>
                  <a:pt x="37" y="250"/>
                  <a:pt x="42" y="250"/>
                </a:cubicBezTo>
                <a:lnTo>
                  <a:pt x="67" y="250"/>
                </a:lnTo>
                <a:lnTo>
                  <a:pt x="67" y="250"/>
                </a:lnTo>
                <a:cubicBezTo>
                  <a:pt x="85" y="250"/>
                  <a:pt x="100" y="264"/>
                  <a:pt x="100" y="283"/>
                </a:cubicBezTo>
                <a:lnTo>
                  <a:pt x="100" y="300"/>
                </a:lnTo>
                <a:cubicBezTo>
                  <a:pt x="100" y="318"/>
                  <a:pt x="85" y="333"/>
                  <a:pt x="67" y="333"/>
                </a:cubicBezTo>
                <a:lnTo>
                  <a:pt x="67" y="333"/>
                </a:lnTo>
                <a:lnTo>
                  <a:pt x="17" y="333"/>
                </a:lnTo>
                <a:cubicBezTo>
                  <a:pt x="7" y="333"/>
                  <a:pt x="0" y="326"/>
                  <a:pt x="0" y="316"/>
                </a:cubicBezTo>
                <a:cubicBezTo>
                  <a:pt x="0" y="307"/>
                  <a:pt x="7" y="300"/>
                  <a:pt x="17" y="300"/>
                </a:cubicBezTo>
                <a:lnTo>
                  <a:pt x="58" y="300"/>
                </a:lnTo>
                <a:cubicBezTo>
                  <a:pt x="63" y="300"/>
                  <a:pt x="67" y="296"/>
                  <a:pt x="67" y="291"/>
                </a:cubicBezTo>
                <a:cubicBezTo>
                  <a:pt x="67" y="287"/>
                  <a:pt x="63" y="283"/>
                  <a:pt x="58" y="283"/>
                </a:cubicBezTo>
                <a:lnTo>
                  <a:pt x="33" y="283"/>
                </a:lnTo>
                <a:cubicBezTo>
                  <a:pt x="15" y="283"/>
                  <a:pt x="0" y="268"/>
                  <a:pt x="0" y="250"/>
                </a:cubicBezTo>
                <a:lnTo>
                  <a:pt x="0" y="233"/>
                </a:lnTo>
                <a:cubicBezTo>
                  <a:pt x="0" y="215"/>
                  <a:pt x="15" y="200"/>
                  <a:pt x="33" y="200"/>
                </a:cubicBezTo>
                <a:lnTo>
                  <a:pt x="83" y="200"/>
                </a:lnTo>
                <a:cubicBezTo>
                  <a:pt x="92" y="200"/>
                  <a:pt x="100" y="207"/>
                  <a:pt x="100" y="216"/>
                </a:cubicBezTo>
                <a:cubicBezTo>
                  <a:pt x="100" y="226"/>
                  <a:pt x="92" y="233"/>
                  <a:pt x="83" y="233"/>
                </a:cubicBezTo>
                <a:lnTo>
                  <a:pt x="42" y="233"/>
                </a:lnTo>
                <a:cubicBezTo>
                  <a:pt x="37" y="233"/>
                  <a:pt x="33" y="237"/>
                  <a:pt x="33" y="24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Freeform 197">
            <a:extLst>
              <a:ext uri="{FF2B5EF4-FFF2-40B4-BE49-F238E27FC236}">
                <a16:creationId xmlns:a16="http://schemas.microsoft.com/office/drawing/2014/main" id="{2802FD77-355F-4752-9A2E-E64FF81148F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38801" y="1595438"/>
            <a:ext cx="250825" cy="254000"/>
          </a:xfrm>
          <a:custGeom>
            <a:avLst/>
            <a:gdLst>
              <a:gd name="T0" fmla="*/ 220 w 333"/>
              <a:gd name="T1" fmla="*/ 155 h 333"/>
              <a:gd name="T2" fmla="*/ 243 w 333"/>
              <a:gd name="T3" fmla="*/ 183 h 333"/>
              <a:gd name="T4" fmla="*/ 243 w 333"/>
              <a:gd name="T5" fmla="*/ 196 h 333"/>
              <a:gd name="T6" fmla="*/ 170 w 333"/>
              <a:gd name="T7" fmla="*/ 273 h 333"/>
              <a:gd name="T8" fmla="*/ 154 w 333"/>
              <a:gd name="T9" fmla="*/ 273 h 333"/>
              <a:gd name="T10" fmla="*/ 81 w 333"/>
              <a:gd name="T11" fmla="*/ 197 h 333"/>
              <a:gd name="T12" fmla="*/ 80 w 333"/>
              <a:gd name="T13" fmla="*/ 184 h 333"/>
              <a:gd name="T14" fmla="*/ 104 w 333"/>
              <a:gd name="T15" fmla="*/ 155 h 333"/>
              <a:gd name="T16" fmla="*/ 113 w 333"/>
              <a:gd name="T17" fmla="*/ 150 h 333"/>
              <a:gd name="T18" fmla="*/ 211 w 333"/>
              <a:gd name="T19" fmla="*/ 150 h 333"/>
              <a:gd name="T20" fmla="*/ 220 w 333"/>
              <a:gd name="T21" fmla="*/ 155 h 333"/>
              <a:gd name="T22" fmla="*/ 300 w 333"/>
              <a:gd name="T23" fmla="*/ 285 h 333"/>
              <a:gd name="T24" fmla="*/ 283 w 333"/>
              <a:gd name="T25" fmla="*/ 300 h 333"/>
              <a:gd name="T26" fmla="*/ 50 w 333"/>
              <a:gd name="T27" fmla="*/ 300 h 333"/>
              <a:gd name="T28" fmla="*/ 33 w 333"/>
              <a:gd name="T29" fmla="*/ 285 h 333"/>
              <a:gd name="T30" fmla="*/ 33 w 333"/>
              <a:gd name="T31" fmla="*/ 52 h 333"/>
              <a:gd name="T32" fmla="*/ 50 w 333"/>
              <a:gd name="T33" fmla="*/ 33 h 333"/>
              <a:gd name="T34" fmla="*/ 200 w 333"/>
              <a:gd name="T35" fmla="*/ 33 h 333"/>
              <a:gd name="T36" fmla="*/ 200 w 333"/>
              <a:gd name="T37" fmla="*/ 102 h 333"/>
              <a:gd name="T38" fmla="*/ 233 w 333"/>
              <a:gd name="T39" fmla="*/ 133 h 333"/>
              <a:gd name="T40" fmla="*/ 300 w 333"/>
              <a:gd name="T41" fmla="*/ 133 h 333"/>
              <a:gd name="T42" fmla="*/ 300 w 333"/>
              <a:gd name="T43" fmla="*/ 285 h 333"/>
              <a:gd name="T44" fmla="*/ 328 w 333"/>
              <a:gd name="T45" fmla="*/ 97 h 333"/>
              <a:gd name="T46" fmla="*/ 238 w 333"/>
              <a:gd name="T47" fmla="*/ 6 h 333"/>
              <a:gd name="T48" fmla="*/ 226 w 333"/>
              <a:gd name="T49" fmla="*/ 0 h 333"/>
              <a:gd name="T50" fmla="*/ 33 w 333"/>
              <a:gd name="T51" fmla="*/ 0 h 333"/>
              <a:gd name="T52" fmla="*/ 0 w 333"/>
              <a:gd name="T53" fmla="*/ 35 h 333"/>
              <a:gd name="T54" fmla="*/ 0 w 333"/>
              <a:gd name="T55" fmla="*/ 302 h 333"/>
              <a:gd name="T56" fmla="*/ 33 w 333"/>
              <a:gd name="T57" fmla="*/ 333 h 333"/>
              <a:gd name="T58" fmla="*/ 300 w 333"/>
              <a:gd name="T59" fmla="*/ 333 h 333"/>
              <a:gd name="T60" fmla="*/ 333 w 333"/>
              <a:gd name="T61" fmla="*/ 302 h 333"/>
              <a:gd name="T62" fmla="*/ 333 w 333"/>
              <a:gd name="T63" fmla="*/ 109 h 333"/>
              <a:gd name="T64" fmla="*/ 328 w 333"/>
              <a:gd name="T65" fmla="*/ 9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3">
                <a:moveTo>
                  <a:pt x="220" y="155"/>
                </a:moveTo>
                <a:lnTo>
                  <a:pt x="243" y="183"/>
                </a:lnTo>
                <a:cubicBezTo>
                  <a:pt x="246" y="187"/>
                  <a:pt x="246" y="192"/>
                  <a:pt x="243" y="196"/>
                </a:cubicBezTo>
                <a:lnTo>
                  <a:pt x="170" y="273"/>
                </a:lnTo>
                <a:cubicBezTo>
                  <a:pt x="166" y="278"/>
                  <a:pt x="158" y="278"/>
                  <a:pt x="154" y="273"/>
                </a:cubicBezTo>
                <a:lnTo>
                  <a:pt x="81" y="197"/>
                </a:lnTo>
                <a:cubicBezTo>
                  <a:pt x="78" y="194"/>
                  <a:pt x="78" y="188"/>
                  <a:pt x="80" y="184"/>
                </a:cubicBezTo>
                <a:lnTo>
                  <a:pt x="104" y="155"/>
                </a:lnTo>
                <a:cubicBezTo>
                  <a:pt x="106" y="152"/>
                  <a:pt x="110" y="150"/>
                  <a:pt x="113" y="150"/>
                </a:cubicBezTo>
                <a:lnTo>
                  <a:pt x="211" y="150"/>
                </a:lnTo>
                <a:cubicBezTo>
                  <a:pt x="214" y="150"/>
                  <a:pt x="218" y="152"/>
                  <a:pt x="220" y="155"/>
                </a:cubicBezTo>
                <a:close/>
                <a:moveTo>
                  <a:pt x="300" y="285"/>
                </a:moveTo>
                <a:cubicBezTo>
                  <a:pt x="300" y="294"/>
                  <a:pt x="292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94"/>
                  <a:pt x="33" y="285"/>
                </a:cubicBezTo>
                <a:lnTo>
                  <a:pt x="33" y="52"/>
                </a:lnTo>
                <a:cubicBezTo>
                  <a:pt x="33" y="43"/>
                  <a:pt x="41" y="33"/>
                  <a:pt x="50" y="33"/>
                </a:cubicBezTo>
                <a:lnTo>
                  <a:pt x="200" y="33"/>
                </a:lnTo>
                <a:lnTo>
                  <a:pt x="200" y="102"/>
                </a:lnTo>
                <a:cubicBezTo>
                  <a:pt x="200" y="120"/>
                  <a:pt x="215" y="133"/>
                  <a:pt x="233" y="133"/>
                </a:cubicBezTo>
                <a:lnTo>
                  <a:pt x="300" y="133"/>
                </a:lnTo>
                <a:lnTo>
                  <a:pt x="300" y="285"/>
                </a:lnTo>
                <a:close/>
                <a:moveTo>
                  <a:pt x="328" y="97"/>
                </a:moveTo>
                <a:lnTo>
                  <a:pt x="238" y="6"/>
                </a:lnTo>
                <a:cubicBezTo>
                  <a:pt x="235" y="3"/>
                  <a:pt x="231" y="0"/>
                  <a:pt x="226" y="0"/>
                </a:cubicBezTo>
                <a:lnTo>
                  <a:pt x="33" y="0"/>
                </a:lnTo>
                <a:cubicBezTo>
                  <a:pt x="15" y="0"/>
                  <a:pt x="0" y="17"/>
                  <a:pt x="0" y="35"/>
                </a:cubicBezTo>
                <a:lnTo>
                  <a:pt x="0" y="302"/>
                </a:lnTo>
                <a:cubicBezTo>
                  <a:pt x="0" y="320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20"/>
                  <a:pt x="333" y="302"/>
                </a:cubicBezTo>
                <a:lnTo>
                  <a:pt x="333" y="109"/>
                </a:lnTo>
                <a:cubicBezTo>
                  <a:pt x="333" y="104"/>
                  <a:pt x="331" y="100"/>
                  <a:pt x="328" y="9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Freeform 198">
            <a:extLst>
              <a:ext uri="{FF2B5EF4-FFF2-40B4-BE49-F238E27FC236}">
                <a16:creationId xmlns:a16="http://schemas.microsoft.com/office/drawing/2014/main" id="{32911803-7E00-447C-ABC8-85AE8A5486E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35563" y="1595438"/>
            <a:ext cx="252413" cy="254000"/>
          </a:xfrm>
          <a:custGeom>
            <a:avLst/>
            <a:gdLst>
              <a:gd name="T0" fmla="*/ 114 w 334"/>
              <a:gd name="T1" fmla="*/ 150 h 333"/>
              <a:gd name="T2" fmla="*/ 211 w 334"/>
              <a:gd name="T3" fmla="*/ 150 h 333"/>
              <a:gd name="T4" fmla="*/ 220 w 334"/>
              <a:gd name="T5" fmla="*/ 155 h 333"/>
              <a:gd name="T6" fmla="*/ 244 w 334"/>
              <a:gd name="T7" fmla="*/ 183 h 333"/>
              <a:gd name="T8" fmla="*/ 243 w 334"/>
              <a:gd name="T9" fmla="*/ 196 h 333"/>
              <a:gd name="T10" fmla="*/ 170 w 334"/>
              <a:gd name="T11" fmla="*/ 273 h 333"/>
              <a:gd name="T12" fmla="*/ 154 w 334"/>
              <a:gd name="T13" fmla="*/ 273 h 333"/>
              <a:gd name="T14" fmla="*/ 82 w 334"/>
              <a:gd name="T15" fmla="*/ 197 h 333"/>
              <a:gd name="T16" fmla="*/ 81 w 334"/>
              <a:gd name="T17" fmla="*/ 184 h 333"/>
              <a:gd name="T18" fmla="*/ 105 w 334"/>
              <a:gd name="T19" fmla="*/ 155 h 333"/>
              <a:gd name="T20" fmla="*/ 114 w 334"/>
              <a:gd name="T21" fmla="*/ 150 h 333"/>
              <a:gd name="T22" fmla="*/ 300 w 334"/>
              <a:gd name="T23" fmla="*/ 300 h 333"/>
              <a:gd name="T24" fmla="*/ 34 w 334"/>
              <a:gd name="T25" fmla="*/ 300 h 333"/>
              <a:gd name="T26" fmla="*/ 34 w 334"/>
              <a:gd name="T27" fmla="*/ 33 h 333"/>
              <a:gd name="T28" fmla="*/ 200 w 334"/>
              <a:gd name="T29" fmla="*/ 33 h 333"/>
              <a:gd name="T30" fmla="*/ 200 w 334"/>
              <a:gd name="T31" fmla="*/ 133 h 333"/>
              <a:gd name="T32" fmla="*/ 300 w 334"/>
              <a:gd name="T33" fmla="*/ 133 h 333"/>
              <a:gd name="T34" fmla="*/ 300 w 334"/>
              <a:gd name="T35" fmla="*/ 300 h 333"/>
              <a:gd name="T36" fmla="*/ 229 w 334"/>
              <a:gd name="T37" fmla="*/ 0 h 333"/>
              <a:gd name="T38" fmla="*/ 0 w 334"/>
              <a:gd name="T39" fmla="*/ 0 h 333"/>
              <a:gd name="T40" fmla="*/ 0 w 334"/>
              <a:gd name="T41" fmla="*/ 333 h 333"/>
              <a:gd name="T42" fmla="*/ 334 w 334"/>
              <a:gd name="T43" fmla="*/ 333 h 333"/>
              <a:gd name="T44" fmla="*/ 334 w 334"/>
              <a:gd name="T45" fmla="*/ 102 h 333"/>
              <a:gd name="T46" fmla="*/ 229 w 334"/>
              <a:gd name="T4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4" h="333">
                <a:moveTo>
                  <a:pt x="114" y="150"/>
                </a:moveTo>
                <a:lnTo>
                  <a:pt x="211" y="150"/>
                </a:lnTo>
                <a:cubicBezTo>
                  <a:pt x="215" y="150"/>
                  <a:pt x="218" y="152"/>
                  <a:pt x="220" y="155"/>
                </a:cubicBezTo>
                <a:lnTo>
                  <a:pt x="244" y="183"/>
                </a:lnTo>
                <a:cubicBezTo>
                  <a:pt x="246" y="187"/>
                  <a:pt x="246" y="192"/>
                  <a:pt x="243" y="196"/>
                </a:cubicBezTo>
                <a:lnTo>
                  <a:pt x="170" y="273"/>
                </a:lnTo>
                <a:cubicBezTo>
                  <a:pt x="166" y="278"/>
                  <a:pt x="158" y="278"/>
                  <a:pt x="154" y="273"/>
                </a:cubicBezTo>
                <a:lnTo>
                  <a:pt x="82" y="197"/>
                </a:lnTo>
                <a:cubicBezTo>
                  <a:pt x="78" y="194"/>
                  <a:pt x="78" y="188"/>
                  <a:pt x="81" y="184"/>
                </a:cubicBezTo>
                <a:lnTo>
                  <a:pt x="105" y="155"/>
                </a:lnTo>
                <a:cubicBezTo>
                  <a:pt x="107" y="152"/>
                  <a:pt x="110" y="150"/>
                  <a:pt x="114" y="150"/>
                </a:cubicBezTo>
                <a:close/>
                <a:moveTo>
                  <a:pt x="300" y="300"/>
                </a:moveTo>
                <a:lnTo>
                  <a:pt x="34" y="300"/>
                </a:lnTo>
                <a:lnTo>
                  <a:pt x="34" y="33"/>
                </a:lnTo>
                <a:lnTo>
                  <a:pt x="200" y="33"/>
                </a:lnTo>
                <a:lnTo>
                  <a:pt x="200" y="133"/>
                </a:lnTo>
                <a:lnTo>
                  <a:pt x="300" y="133"/>
                </a:lnTo>
                <a:lnTo>
                  <a:pt x="300" y="300"/>
                </a:lnTo>
                <a:close/>
                <a:moveTo>
                  <a:pt x="229" y="0"/>
                </a:moveTo>
                <a:lnTo>
                  <a:pt x="0" y="0"/>
                </a:lnTo>
                <a:lnTo>
                  <a:pt x="0" y="333"/>
                </a:lnTo>
                <a:lnTo>
                  <a:pt x="334" y="333"/>
                </a:lnTo>
                <a:lnTo>
                  <a:pt x="334" y="102"/>
                </a:lnTo>
                <a:lnTo>
                  <a:pt x="22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199">
            <a:extLst>
              <a:ext uri="{FF2B5EF4-FFF2-40B4-BE49-F238E27FC236}">
                <a16:creationId xmlns:a16="http://schemas.microsoft.com/office/drawing/2014/main" id="{C9FF99C6-0668-43D9-AE04-F7A0AECE375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33913" y="1595438"/>
            <a:ext cx="250825" cy="254000"/>
          </a:xfrm>
          <a:custGeom>
            <a:avLst/>
            <a:gdLst>
              <a:gd name="T0" fmla="*/ 0 w 333"/>
              <a:gd name="T1" fmla="*/ 300 h 333"/>
              <a:gd name="T2" fmla="*/ 33 w 333"/>
              <a:gd name="T3" fmla="*/ 333 h 333"/>
              <a:gd name="T4" fmla="*/ 300 w 333"/>
              <a:gd name="T5" fmla="*/ 333 h 333"/>
              <a:gd name="T6" fmla="*/ 333 w 333"/>
              <a:gd name="T7" fmla="*/ 300 h 333"/>
              <a:gd name="T8" fmla="*/ 333 w 333"/>
              <a:gd name="T9" fmla="*/ 167 h 333"/>
              <a:gd name="T10" fmla="*/ 0 w 333"/>
              <a:gd name="T11" fmla="*/ 167 h 333"/>
              <a:gd name="T12" fmla="*/ 0 w 333"/>
              <a:gd name="T13" fmla="*/ 300 h 333"/>
              <a:gd name="T14" fmla="*/ 333 w 333"/>
              <a:gd name="T15" fmla="*/ 100 h 333"/>
              <a:gd name="T16" fmla="*/ 333 w 333"/>
              <a:gd name="T17" fmla="*/ 133 h 333"/>
              <a:gd name="T18" fmla="*/ 0 w 333"/>
              <a:gd name="T19" fmla="*/ 133 h 333"/>
              <a:gd name="T20" fmla="*/ 0 w 333"/>
              <a:gd name="T21" fmla="*/ 33 h 333"/>
              <a:gd name="T22" fmla="*/ 33 w 333"/>
              <a:gd name="T23" fmla="*/ 0 h 333"/>
              <a:gd name="T24" fmla="*/ 133 w 333"/>
              <a:gd name="T25" fmla="*/ 0 h 333"/>
              <a:gd name="T26" fmla="*/ 166 w 333"/>
              <a:gd name="T27" fmla="*/ 33 h 333"/>
              <a:gd name="T28" fmla="*/ 166 w 333"/>
              <a:gd name="T29" fmla="*/ 50 h 333"/>
              <a:gd name="T30" fmla="*/ 183 w 333"/>
              <a:gd name="T31" fmla="*/ 67 h 333"/>
              <a:gd name="T32" fmla="*/ 300 w 333"/>
              <a:gd name="T33" fmla="*/ 67 h 333"/>
              <a:gd name="T34" fmla="*/ 333 w 333"/>
              <a:gd name="T35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3" h="333">
                <a:moveTo>
                  <a:pt x="0" y="300"/>
                </a:moveTo>
                <a:cubicBezTo>
                  <a:pt x="0" y="318"/>
                  <a:pt x="14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167"/>
                </a:lnTo>
                <a:lnTo>
                  <a:pt x="0" y="167"/>
                </a:lnTo>
                <a:lnTo>
                  <a:pt x="0" y="300"/>
                </a:lnTo>
                <a:close/>
                <a:moveTo>
                  <a:pt x="333" y="100"/>
                </a:moveTo>
                <a:lnTo>
                  <a:pt x="333" y="133"/>
                </a:lnTo>
                <a:lnTo>
                  <a:pt x="0" y="133"/>
                </a:lnTo>
                <a:lnTo>
                  <a:pt x="0" y="33"/>
                </a:lnTo>
                <a:cubicBezTo>
                  <a:pt x="0" y="15"/>
                  <a:pt x="14" y="0"/>
                  <a:pt x="33" y="0"/>
                </a:cubicBezTo>
                <a:lnTo>
                  <a:pt x="133" y="0"/>
                </a:lnTo>
                <a:cubicBezTo>
                  <a:pt x="151" y="0"/>
                  <a:pt x="166" y="15"/>
                  <a:pt x="166" y="33"/>
                </a:cubicBezTo>
                <a:lnTo>
                  <a:pt x="166" y="50"/>
                </a:lnTo>
                <a:cubicBezTo>
                  <a:pt x="166" y="59"/>
                  <a:pt x="174" y="67"/>
                  <a:pt x="183" y="67"/>
                </a:cubicBezTo>
                <a:lnTo>
                  <a:pt x="300" y="67"/>
                </a:lnTo>
                <a:cubicBezTo>
                  <a:pt x="318" y="67"/>
                  <a:pt x="333" y="82"/>
                  <a:pt x="333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Freeform 200">
            <a:extLst>
              <a:ext uri="{FF2B5EF4-FFF2-40B4-BE49-F238E27FC236}">
                <a16:creationId xmlns:a16="http://schemas.microsoft.com/office/drawing/2014/main" id="{EB20E882-60B7-4C24-9752-1EB7438EAEE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30676" y="1595438"/>
            <a:ext cx="250825" cy="254000"/>
          </a:xfrm>
          <a:custGeom>
            <a:avLst/>
            <a:gdLst>
              <a:gd name="T0" fmla="*/ 200 w 333"/>
              <a:gd name="T1" fmla="*/ 217 h 333"/>
              <a:gd name="T2" fmla="*/ 183 w 333"/>
              <a:gd name="T3" fmla="*/ 217 h 333"/>
              <a:gd name="T4" fmla="*/ 183 w 333"/>
              <a:gd name="T5" fmla="*/ 235 h 333"/>
              <a:gd name="T6" fmla="*/ 167 w 333"/>
              <a:gd name="T7" fmla="*/ 252 h 333"/>
              <a:gd name="T8" fmla="*/ 150 w 333"/>
              <a:gd name="T9" fmla="*/ 235 h 333"/>
              <a:gd name="T10" fmla="*/ 150 w 333"/>
              <a:gd name="T11" fmla="*/ 217 h 333"/>
              <a:gd name="T12" fmla="*/ 133 w 333"/>
              <a:gd name="T13" fmla="*/ 217 h 333"/>
              <a:gd name="T14" fmla="*/ 117 w 333"/>
              <a:gd name="T15" fmla="*/ 200 h 333"/>
              <a:gd name="T16" fmla="*/ 133 w 333"/>
              <a:gd name="T17" fmla="*/ 183 h 333"/>
              <a:gd name="T18" fmla="*/ 150 w 333"/>
              <a:gd name="T19" fmla="*/ 183 h 333"/>
              <a:gd name="T20" fmla="*/ 150 w 333"/>
              <a:gd name="T21" fmla="*/ 169 h 333"/>
              <a:gd name="T22" fmla="*/ 167 w 333"/>
              <a:gd name="T23" fmla="*/ 152 h 333"/>
              <a:gd name="T24" fmla="*/ 183 w 333"/>
              <a:gd name="T25" fmla="*/ 169 h 333"/>
              <a:gd name="T26" fmla="*/ 183 w 333"/>
              <a:gd name="T27" fmla="*/ 183 h 333"/>
              <a:gd name="T28" fmla="*/ 200 w 333"/>
              <a:gd name="T29" fmla="*/ 183 h 333"/>
              <a:gd name="T30" fmla="*/ 217 w 333"/>
              <a:gd name="T31" fmla="*/ 200 h 333"/>
              <a:gd name="T32" fmla="*/ 200 w 333"/>
              <a:gd name="T33" fmla="*/ 217 h 333"/>
              <a:gd name="T34" fmla="*/ 300 w 333"/>
              <a:gd name="T35" fmla="*/ 67 h 333"/>
              <a:gd name="T36" fmla="*/ 183 w 333"/>
              <a:gd name="T37" fmla="*/ 67 h 333"/>
              <a:gd name="T38" fmla="*/ 167 w 333"/>
              <a:gd name="T39" fmla="*/ 52 h 333"/>
              <a:gd name="T40" fmla="*/ 167 w 333"/>
              <a:gd name="T41" fmla="*/ 35 h 333"/>
              <a:gd name="T42" fmla="*/ 133 w 333"/>
              <a:gd name="T43" fmla="*/ 0 h 333"/>
              <a:gd name="T44" fmla="*/ 33 w 333"/>
              <a:gd name="T45" fmla="*/ 0 h 333"/>
              <a:gd name="T46" fmla="*/ 0 w 333"/>
              <a:gd name="T47" fmla="*/ 35 h 333"/>
              <a:gd name="T48" fmla="*/ 0 w 333"/>
              <a:gd name="T49" fmla="*/ 302 h 333"/>
              <a:gd name="T50" fmla="*/ 33 w 333"/>
              <a:gd name="T51" fmla="*/ 333 h 333"/>
              <a:gd name="T52" fmla="*/ 300 w 333"/>
              <a:gd name="T53" fmla="*/ 333 h 333"/>
              <a:gd name="T54" fmla="*/ 333 w 333"/>
              <a:gd name="T55" fmla="*/ 302 h 333"/>
              <a:gd name="T56" fmla="*/ 333 w 333"/>
              <a:gd name="T57" fmla="*/ 102 h 333"/>
              <a:gd name="T58" fmla="*/ 300 w 333"/>
              <a:gd name="T59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3" h="333">
                <a:moveTo>
                  <a:pt x="200" y="217"/>
                </a:moveTo>
                <a:lnTo>
                  <a:pt x="183" y="217"/>
                </a:lnTo>
                <a:lnTo>
                  <a:pt x="183" y="235"/>
                </a:lnTo>
                <a:cubicBezTo>
                  <a:pt x="183" y="245"/>
                  <a:pt x="176" y="252"/>
                  <a:pt x="167" y="252"/>
                </a:cubicBezTo>
                <a:cubicBezTo>
                  <a:pt x="157" y="252"/>
                  <a:pt x="150" y="245"/>
                  <a:pt x="150" y="235"/>
                </a:cubicBezTo>
                <a:lnTo>
                  <a:pt x="150" y="217"/>
                </a:lnTo>
                <a:lnTo>
                  <a:pt x="133" y="217"/>
                </a:lnTo>
                <a:cubicBezTo>
                  <a:pt x="124" y="217"/>
                  <a:pt x="117" y="209"/>
                  <a:pt x="117" y="200"/>
                </a:cubicBezTo>
                <a:cubicBezTo>
                  <a:pt x="117" y="191"/>
                  <a:pt x="124" y="183"/>
                  <a:pt x="133" y="183"/>
                </a:cubicBezTo>
                <a:lnTo>
                  <a:pt x="150" y="183"/>
                </a:lnTo>
                <a:lnTo>
                  <a:pt x="150" y="169"/>
                </a:lnTo>
                <a:cubicBezTo>
                  <a:pt x="150" y="160"/>
                  <a:pt x="157" y="152"/>
                  <a:pt x="167" y="152"/>
                </a:cubicBezTo>
                <a:cubicBezTo>
                  <a:pt x="176" y="152"/>
                  <a:pt x="183" y="160"/>
                  <a:pt x="183" y="169"/>
                </a:cubicBezTo>
                <a:lnTo>
                  <a:pt x="183" y="183"/>
                </a:lnTo>
                <a:lnTo>
                  <a:pt x="200" y="183"/>
                </a:lnTo>
                <a:cubicBezTo>
                  <a:pt x="209" y="183"/>
                  <a:pt x="217" y="191"/>
                  <a:pt x="217" y="200"/>
                </a:cubicBezTo>
                <a:cubicBezTo>
                  <a:pt x="217" y="209"/>
                  <a:pt x="209" y="217"/>
                  <a:pt x="200" y="217"/>
                </a:cubicBezTo>
                <a:close/>
                <a:moveTo>
                  <a:pt x="300" y="67"/>
                </a:moveTo>
                <a:lnTo>
                  <a:pt x="183" y="67"/>
                </a:lnTo>
                <a:cubicBezTo>
                  <a:pt x="174" y="67"/>
                  <a:pt x="167" y="61"/>
                  <a:pt x="167" y="52"/>
                </a:cubicBezTo>
                <a:lnTo>
                  <a:pt x="167" y="35"/>
                </a:lnTo>
                <a:cubicBezTo>
                  <a:pt x="167" y="17"/>
                  <a:pt x="152" y="0"/>
                  <a:pt x="133" y="0"/>
                </a:cubicBezTo>
                <a:lnTo>
                  <a:pt x="33" y="0"/>
                </a:lnTo>
                <a:cubicBezTo>
                  <a:pt x="15" y="0"/>
                  <a:pt x="0" y="17"/>
                  <a:pt x="0" y="35"/>
                </a:cubicBezTo>
                <a:lnTo>
                  <a:pt x="0" y="302"/>
                </a:lnTo>
                <a:cubicBezTo>
                  <a:pt x="0" y="320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20"/>
                  <a:pt x="333" y="302"/>
                </a:cubicBezTo>
                <a:lnTo>
                  <a:pt x="333" y="102"/>
                </a:lnTo>
                <a:cubicBezTo>
                  <a:pt x="333" y="84"/>
                  <a:pt x="318" y="67"/>
                  <a:pt x="300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Freeform 201">
            <a:extLst>
              <a:ext uri="{FF2B5EF4-FFF2-40B4-BE49-F238E27FC236}">
                <a16:creationId xmlns:a16="http://schemas.microsoft.com/office/drawing/2014/main" id="{B5F002E4-86A8-4975-9504-9148386254E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27438" y="1595438"/>
            <a:ext cx="252413" cy="254000"/>
          </a:xfrm>
          <a:custGeom>
            <a:avLst/>
            <a:gdLst>
              <a:gd name="T0" fmla="*/ 200 w 334"/>
              <a:gd name="T1" fmla="*/ 217 h 333"/>
              <a:gd name="T2" fmla="*/ 134 w 334"/>
              <a:gd name="T3" fmla="*/ 217 h 333"/>
              <a:gd name="T4" fmla="*/ 117 w 334"/>
              <a:gd name="T5" fmla="*/ 200 h 333"/>
              <a:gd name="T6" fmla="*/ 134 w 334"/>
              <a:gd name="T7" fmla="*/ 183 h 333"/>
              <a:gd name="T8" fmla="*/ 200 w 334"/>
              <a:gd name="T9" fmla="*/ 183 h 333"/>
              <a:gd name="T10" fmla="*/ 217 w 334"/>
              <a:gd name="T11" fmla="*/ 200 h 333"/>
              <a:gd name="T12" fmla="*/ 200 w 334"/>
              <a:gd name="T13" fmla="*/ 217 h 333"/>
              <a:gd name="T14" fmla="*/ 300 w 334"/>
              <a:gd name="T15" fmla="*/ 67 h 333"/>
              <a:gd name="T16" fmla="*/ 184 w 334"/>
              <a:gd name="T17" fmla="*/ 67 h 333"/>
              <a:gd name="T18" fmla="*/ 167 w 334"/>
              <a:gd name="T19" fmla="*/ 52 h 333"/>
              <a:gd name="T20" fmla="*/ 167 w 334"/>
              <a:gd name="T21" fmla="*/ 35 h 333"/>
              <a:gd name="T22" fmla="*/ 134 w 334"/>
              <a:gd name="T23" fmla="*/ 0 h 333"/>
              <a:gd name="T24" fmla="*/ 34 w 334"/>
              <a:gd name="T25" fmla="*/ 0 h 333"/>
              <a:gd name="T26" fmla="*/ 0 w 334"/>
              <a:gd name="T27" fmla="*/ 35 h 333"/>
              <a:gd name="T28" fmla="*/ 0 w 334"/>
              <a:gd name="T29" fmla="*/ 302 h 333"/>
              <a:gd name="T30" fmla="*/ 34 w 334"/>
              <a:gd name="T31" fmla="*/ 333 h 333"/>
              <a:gd name="T32" fmla="*/ 300 w 334"/>
              <a:gd name="T33" fmla="*/ 333 h 333"/>
              <a:gd name="T34" fmla="*/ 334 w 334"/>
              <a:gd name="T35" fmla="*/ 302 h 333"/>
              <a:gd name="T36" fmla="*/ 334 w 334"/>
              <a:gd name="T37" fmla="*/ 102 h 333"/>
              <a:gd name="T38" fmla="*/ 300 w 334"/>
              <a:gd name="T39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4" h="333">
                <a:moveTo>
                  <a:pt x="200" y="217"/>
                </a:moveTo>
                <a:lnTo>
                  <a:pt x="134" y="217"/>
                </a:lnTo>
                <a:cubicBezTo>
                  <a:pt x="124" y="217"/>
                  <a:pt x="117" y="209"/>
                  <a:pt x="117" y="200"/>
                </a:cubicBezTo>
                <a:cubicBezTo>
                  <a:pt x="117" y="191"/>
                  <a:pt x="124" y="183"/>
                  <a:pt x="134" y="183"/>
                </a:cubicBezTo>
                <a:lnTo>
                  <a:pt x="200" y="183"/>
                </a:lnTo>
                <a:cubicBezTo>
                  <a:pt x="209" y="183"/>
                  <a:pt x="217" y="191"/>
                  <a:pt x="217" y="200"/>
                </a:cubicBezTo>
                <a:cubicBezTo>
                  <a:pt x="217" y="209"/>
                  <a:pt x="209" y="217"/>
                  <a:pt x="200" y="217"/>
                </a:cubicBezTo>
                <a:close/>
                <a:moveTo>
                  <a:pt x="300" y="67"/>
                </a:moveTo>
                <a:lnTo>
                  <a:pt x="184" y="67"/>
                </a:lnTo>
                <a:cubicBezTo>
                  <a:pt x="174" y="67"/>
                  <a:pt x="167" y="61"/>
                  <a:pt x="167" y="52"/>
                </a:cubicBezTo>
                <a:lnTo>
                  <a:pt x="167" y="35"/>
                </a:lnTo>
                <a:cubicBezTo>
                  <a:pt x="167" y="17"/>
                  <a:pt x="152" y="0"/>
                  <a:pt x="134" y="0"/>
                </a:cubicBezTo>
                <a:lnTo>
                  <a:pt x="34" y="0"/>
                </a:lnTo>
                <a:cubicBezTo>
                  <a:pt x="15" y="0"/>
                  <a:pt x="0" y="17"/>
                  <a:pt x="0" y="35"/>
                </a:cubicBezTo>
                <a:lnTo>
                  <a:pt x="0" y="302"/>
                </a:lnTo>
                <a:cubicBezTo>
                  <a:pt x="0" y="320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20"/>
                  <a:pt x="334" y="302"/>
                </a:cubicBezTo>
                <a:lnTo>
                  <a:pt x="334" y="102"/>
                </a:lnTo>
                <a:cubicBezTo>
                  <a:pt x="334" y="84"/>
                  <a:pt x="319" y="67"/>
                  <a:pt x="300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Freeform 202">
            <a:extLst>
              <a:ext uri="{FF2B5EF4-FFF2-40B4-BE49-F238E27FC236}">
                <a16:creationId xmlns:a16="http://schemas.microsoft.com/office/drawing/2014/main" id="{47AA27CC-5F5D-4347-874B-E8C4ED2E2E9D}"/>
              </a:ext>
            </a:extLst>
          </p:cNvPr>
          <p:cNvSpPr>
            <a:spLocks noChangeAspect="1"/>
          </p:cNvSpPr>
          <p:nvPr/>
        </p:nvSpPr>
        <p:spPr bwMode="auto">
          <a:xfrm>
            <a:off x="3124201" y="1595438"/>
            <a:ext cx="252413" cy="254000"/>
          </a:xfrm>
          <a:custGeom>
            <a:avLst/>
            <a:gdLst>
              <a:gd name="T0" fmla="*/ 333 w 333"/>
              <a:gd name="T1" fmla="*/ 100 h 333"/>
              <a:gd name="T2" fmla="*/ 333 w 333"/>
              <a:gd name="T3" fmla="*/ 300 h 333"/>
              <a:gd name="T4" fmla="*/ 300 w 333"/>
              <a:gd name="T5" fmla="*/ 333 h 333"/>
              <a:gd name="T6" fmla="*/ 33 w 333"/>
              <a:gd name="T7" fmla="*/ 333 h 333"/>
              <a:gd name="T8" fmla="*/ 0 w 333"/>
              <a:gd name="T9" fmla="*/ 300 h 333"/>
              <a:gd name="T10" fmla="*/ 0 w 333"/>
              <a:gd name="T11" fmla="*/ 33 h 333"/>
              <a:gd name="T12" fmla="*/ 33 w 333"/>
              <a:gd name="T13" fmla="*/ 0 h 333"/>
              <a:gd name="T14" fmla="*/ 133 w 333"/>
              <a:gd name="T15" fmla="*/ 0 h 333"/>
              <a:gd name="T16" fmla="*/ 166 w 333"/>
              <a:gd name="T17" fmla="*/ 33 h 333"/>
              <a:gd name="T18" fmla="*/ 166 w 333"/>
              <a:gd name="T19" fmla="*/ 50 h 333"/>
              <a:gd name="T20" fmla="*/ 183 w 333"/>
              <a:gd name="T21" fmla="*/ 67 h 333"/>
              <a:gd name="T22" fmla="*/ 300 w 333"/>
              <a:gd name="T23" fmla="*/ 67 h 333"/>
              <a:gd name="T24" fmla="*/ 333 w 333"/>
              <a:gd name="T25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3" h="333">
                <a:moveTo>
                  <a:pt x="333" y="100"/>
                </a:moveTo>
                <a:lnTo>
                  <a:pt x="333" y="300"/>
                </a:lnTo>
                <a:cubicBezTo>
                  <a:pt x="333" y="318"/>
                  <a:pt x="318" y="333"/>
                  <a:pt x="300" y="333"/>
                </a:cubicBezTo>
                <a:lnTo>
                  <a:pt x="33" y="333"/>
                </a:lnTo>
                <a:cubicBezTo>
                  <a:pt x="14" y="333"/>
                  <a:pt x="0" y="318"/>
                  <a:pt x="0" y="300"/>
                </a:cubicBezTo>
                <a:lnTo>
                  <a:pt x="0" y="33"/>
                </a:lnTo>
                <a:cubicBezTo>
                  <a:pt x="0" y="15"/>
                  <a:pt x="14" y="0"/>
                  <a:pt x="33" y="0"/>
                </a:cubicBezTo>
                <a:lnTo>
                  <a:pt x="133" y="0"/>
                </a:lnTo>
                <a:cubicBezTo>
                  <a:pt x="151" y="0"/>
                  <a:pt x="166" y="15"/>
                  <a:pt x="166" y="33"/>
                </a:cubicBezTo>
                <a:lnTo>
                  <a:pt x="166" y="50"/>
                </a:lnTo>
                <a:cubicBezTo>
                  <a:pt x="166" y="59"/>
                  <a:pt x="174" y="67"/>
                  <a:pt x="183" y="67"/>
                </a:cubicBezTo>
                <a:lnTo>
                  <a:pt x="300" y="67"/>
                </a:lnTo>
                <a:cubicBezTo>
                  <a:pt x="318" y="67"/>
                  <a:pt x="333" y="82"/>
                  <a:pt x="333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Freeform 203">
            <a:extLst>
              <a:ext uri="{FF2B5EF4-FFF2-40B4-BE49-F238E27FC236}">
                <a16:creationId xmlns:a16="http://schemas.microsoft.com/office/drawing/2014/main" id="{FBB0463B-DAD9-4A14-9336-0DEB648107D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20963" y="1595438"/>
            <a:ext cx="252413" cy="254000"/>
          </a:xfrm>
          <a:custGeom>
            <a:avLst/>
            <a:gdLst>
              <a:gd name="T0" fmla="*/ 117 w 333"/>
              <a:gd name="T1" fmla="*/ 183 h 333"/>
              <a:gd name="T2" fmla="*/ 150 w 333"/>
              <a:gd name="T3" fmla="*/ 183 h 333"/>
              <a:gd name="T4" fmla="*/ 150 w 333"/>
              <a:gd name="T5" fmla="*/ 150 h 333"/>
              <a:gd name="T6" fmla="*/ 183 w 333"/>
              <a:gd name="T7" fmla="*/ 150 h 333"/>
              <a:gd name="T8" fmla="*/ 183 w 333"/>
              <a:gd name="T9" fmla="*/ 183 h 333"/>
              <a:gd name="T10" fmla="*/ 217 w 333"/>
              <a:gd name="T11" fmla="*/ 183 h 333"/>
              <a:gd name="T12" fmla="*/ 217 w 333"/>
              <a:gd name="T13" fmla="*/ 217 h 333"/>
              <a:gd name="T14" fmla="*/ 183 w 333"/>
              <a:gd name="T15" fmla="*/ 217 h 333"/>
              <a:gd name="T16" fmla="*/ 183 w 333"/>
              <a:gd name="T17" fmla="*/ 250 h 333"/>
              <a:gd name="T18" fmla="*/ 150 w 333"/>
              <a:gd name="T19" fmla="*/ 250 h 333"/>
              <a:gd name="T20" fmla="*/ 150 w 333"/>
              <a:gd name="T21" fmla="*/ 217 h 333"/>
              <a:gd name="T22" fmla="*/ 117 w 333"/>
              <a:gd name="T23" fmla="*/ 217 h 333"/>
              <a:gd name="T24" fmla="*/ 117 w 333"/>
              <a:gd name="T25" fmla="*/ 183 h 333"/>
              <a:gd name="T26" fmla="*/ 300 w 333"/>
              <a:gd name="T27" fmla="*/ 300 h 333"/>
              <a:gd name="T28" fmla="*/ 33 w 333"/>
              <a:gd name="T29" fmla="*/ 300 h 333"/>
              <a:gd name="T30" fmla="*/ 33 w 333"/>
              <a:gd name="T31" fmla="*/ 33 h 333"/>
              <a:gd name="T32" fmla="*/ 111 w 333"/>
              <a:gd name="T33" fmla="*/ 33 h 333"/>
              <a:gd name="T34" fmla="*/ 143 w 333"/>
              <a:gd name="T35" fmla="*/ 100 h 333"/>
              <a:gd name="T36" fmla="*/ 300 w 333"/>
              <a:gd name="T37" fmla="*/ 100 h 333"/>
              <a:gd name="T38" fmla="*/ 300 w 333"/>
              <a:gd name="T39" fmla="*/ 300 h 333"/>
              <a:gd name="T40" fmla="*/ 161 w 333"/>
              <a:gd name="T41" fmla="*/ 67 h 333"/>
              <a:gd name="T42" fmla="*/ 128 w 333"/>
              <a:gd name="T43" fmla="*/ 0 h 333"/>
              <a:gd name="T44" fmla="*/ 0 w 333"/>
              <a:gd name="T45" fmla="*/ 0 h 333"/>
              <a:gd name="T46" fmla="*/ 0 w 333"/>
              <a:gd name="T47" fmla="*/ 333 h 333"/>
              <a:gd name="T48" fmla="*/ 333 w 333"/>
              <a:gd name="T49" fmla="*/ 333 h 333"/>
              <a:gd name="T50" fmla="*/ 333 w 333"/>
              <a:gd name="T51" fmla="*/ 67 h 333"/>
              <a:gd name="T52" fmla="*/ 161 w 333"/>
              <a:gd name="T53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3" h="333">
                <a:moveTo>
                  <a:pt x="117" y="183"/>
                </a:moveTo>
                <a:lnTo>
                  <a:pt x="150" y="183"/>
                </a:lnTo>
                <a:lnTo>
                  <a:pt x="150" y="150"/>
                </a:lnTo>
                <a:lnTo>
                  <a:pt x="183" y="150"/>
                </a:lnTo>
                <a:lnTo>
                  <a:pt x="183" y="183"/>
                </a:lnTo>
                <a:lnTo>
                  <a:pt x="217" y="183"/>
                </a:lnTo>
                <a:lnTo>
                  <a:pt x="217" y="217"/>
                </a:lnTo>
                <a:lnTo>
                  <a:pt x="183" y="217"/>
                </a:lnTo>
                <a:lnTo>
                  <a:pt x="183" y="250"/>
                </a:lnTo>
                <a:lnTo>
                  <a:pt x="150" y="250"/>
                </a:lnTo>
                <a:lnTo>
                  <a:pt x="150" y="217"/>
                </a:lnTo>
                <a:lnTo>
                  <a:pt x="117" y="217"/>
                </a:lnTo>
                <a:lnTo>
                  <a:pt x="117" y="183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111" y="33"/>
                </a:lnTo>
                <a:lnTo>
                  <a:pt x="143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161" y="67"/>
                </a:moveTo>
                <a:lnTo>
                  <a:pt x="128" y="0"/>
                </a:lnTo>
                <a:lnTo>
                  <a:pt x="0" y="0"/>
                </a:lnTo>
                <a:lnTo>
                  <a:pt x="0" y="333"/>
                </a:lnTo>
                <a:lnTo>
                  <a:pt x="333" y="333"/>
                </a:lnTo>
                <a:lnTo>
                  <a:pt x="333" y="67"/>
                </a:lnTo>
                <a:lnTo>
                  <a:pt x="161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Freeform 204">
            <a:extLst>
              <a:ext uri="{FF2B5EF4-FFF2-40B4-BE49-F238E27FC236}">
                <a16:creationId xmlns:a16="http://schemas.microsoft.com/office/drawing/2014/main" id="{F705ED8A-93E3-4F25-8953-F49410B5437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19313" y="1595438"/>
            <a:ext cx="250825" cy="254000"/>
          </a:xfrm>
          <a:custGeom>
            <a:avLst/>
            <a:gdLst>
              <a:gd name="T0" fmla="*/ 117 w 334"/>
              <a:gd name="T1" fmla="*/ 183 h 333"/>
              <a:gd name="T2" fmla="*/ 217 w 334"/>
              <a:gd name="T3" fmla="*/ 183 h 333"/>
              <a:gd name="T4" fmla="*/ 217 w 334"/>
              <a:gd name="T5" fmla="*/ 217 h 333"/>
              <a:gd name="T6" fmla="*/ 117 w 334"/>
              <a:gd name="T7" fmla="*/ 217 h 333"/>
              <a:gd name="T8" fmla="*/ 117 w 334"/>
              <a:gd name="T9" fmla="*/ 183 h 333"/>
              <a:gd name="T10" fmla="*/ 300 w 334"/>
              <a:gd name="T11" fmla="*/ 300 h 333"/>
              <a:gd name="T12" fmla="*/ 34 w 334"/>
              <a:gd name="T13" fmla="*/ 300 h 333"/>
              <a:gd name="T14" fmla="*/ 34 w 334"/>
              <a:gd name="T15" fmla="*/ 33 h 333"/>
              <a:gd name="T16" fmla="*/ 111 w 334"/>
              <a:gd name="T17" fmla="*/ 33 h 333"/>
              <a:gd name="T18" fmla="*/ 144 w 334"/>
              <a:gd name="T19" fmla="*/ 100 h 333"/>
              <a:gd name="T20" fmla="*/ 300 w 334"/>
              <a:gd name="T21" fmla="*/ 100 h 333"/>
              <a:gd name="T22" fmla="*/ 300 w 334"/>
              <a:gd name="T23" fmla="*/ 300 h 333"/>
              <a:gd name="T24" fmla="*/ 161 w 334"/>
              <a:gd name="T25" fmla="*/ 67 h 333"/>
              <a:gd name="T26" fmla="*/ 128 w 334"/>
              <a:gd name="T27" fmla="*/ 0 h 333"/>
              <a:gd name="T28" fmla="*/ 0 w 334"/>
              <a:gd name="T29" fmla="*/ 0 h 333"/>
              <a:gd name="T30" fmla="*/ 0 w 334"/>
              <a:gd name="T31" fmla="*/ 333 h 333"/>
              <a:gd name="T32" fmla="*/ 334 w 334"/>
              <a:gd name="T33" fmla="*/ 333 h 333"/>
              <a:gd name="T34" fmla="*/ 334 w 334"/>
              <a:gd name="T35" fmla="*/ 67 h 333"/>
              <a:gd name="T36" fmla="*/ 161 w 334"/>
              <a:gd name="T37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4" h="333">
                <a:moveTo>
                  <a:pt x="117" y="183"/>
                </a:moveTo>
                <a:lnTo>
                  <a:pt x="217" y="183"/>
                </a:lnTo>
                <a:lnTo>
                  <a:pt x="217" y="217"/>
                </a:lnTo>
                <a:lnTo>
                  <a:pt x="117" y="217"/>
                </a:lnTo>
                <a:lnTo>
                  <a:pt x="117" y="183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33"/>
                </a:lnTo>
                <a:lnTo>
                  <a:pt x="111" y="33"/>
                </a:lnTo>
                <a:lnTo>
                  <a:pt x="144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161" y="67"/>
                </a:moveTo>
                <a:lnTo>
                  <a:pt x="128" y="0"/>
                </a:lnTo>
                <a:lnTo>
                  <a:pt x="0" y="0"/>
                </a:lnTo>
                <a:lnTo>
                  <a:pt x="0" y="333"/>
                </a:lnTo>
                <a:lnTo>
                  <a:pt x="334" y="333"/>
                </a:lnTo>
                <a:lnTo>
                  <a:pt x="334" y="67"/>
                </a:lnTo>
                <a:lnTo>
                  <a:pt x="161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206">
            <a:extLst>
              <a:ext uri="{FF2B5EF4-FFF2-40B4-BE49-F238E27FC236}">
                <a16:creationId xmlns:a16="http://schemas.microsoft.com/office/drawing/2014/main" id="{95AC0494-E23A-4EB8-8EAE-2FE08BE95F7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16076" y="1595438"/>
            <a:ext cx="250825" cy="254000"/>
          </a:xfrm>
          <a:custGeom>
            <a:avLst/>
            <a:gdLst>
              <a:gd name="T0" fmla="*/ 213 w 333"/>
              <a:gd name="T1" fmla="*/ 200 h 333"/>
              <a:gd name="T2" fmla="*/ 196 w 333"/>
              <a:gd name="T3" fmla="*/ 217 h 333"/>
              <a:gd name="T4" fmla="*/ 183 w 333"/>
              <a:gd name="T5" fmla="*/ 217 h 333"/>
              <a:gd name="T6" fmla="*/ 183 w 333"/>
              <a:gd name="T7" fmla="*/ 233 h 333"/>
              <a:gd name="T8" fmla="*/ 165 w 333"/>
              <a:gd name="T9" fmla="*/ 250 h 333"/>
              <a:gd name="T10" fmla="*/ 165 w 333"/>
              <a:gd name="T11" fmla="*/ 250 h 333"/>
              <a:gd name="T12" fmla="*/ 150 w 333"/>
              <a:gd name="T13" fmla="*/ 233 h 333"/>
              <a:gd name="T14" fmla="*/ 150 w 333"/>
              <a:gd name="T15" fmla="*/ 217 h 333"/>
              <a:gd name="T16" fmla="*/ 130 w 333"/>
              <a:gd name="T17" fmla="*/ 217 h 333"/>
              <a:gd name="T18" fmla="*/ 113 w 333"/>
              <a:gd name="T19" fmla="*/ 200 h 333"/>
              <a:gd name="T20" fmla="*/ 130 w 333"/>
              <a:gd name="T21" fmla="*/ 183 h 333"/>
              <a:gd name="T22" fmla="*/ 150 w 333"/>
              <a:gd name="T23" fmla="*/ 183 h 333"/>
              <a:gd name="T24" fmla="*/ 150 w 333"/>
              <a:gd name="T25" fmla="*/ 167 h 333"/>
              <a:gd name="T26" fmla="*/ 165 w 333"/>
              <a:gd name="T27" fmla="*/ 150 h 333"/>
              <a:gd name="T28" fmla="*/ 183 w 333"/>
              <a:gd name="T29" fmla="*/ 167 h 333"/>
              <a:gd name="T30" fmla="*/ 183 w 333"/>
              <a:gd name="T31" fmla="*/ 183 h 333"/>
              <a:gd name="T32" fmla="*/ 196 w 333"/>
              <a:gd name="T33" fmla="*/ 183 h 333"/>
              <a:gd name="T34" fmla="*/ 213 w 333"/>
              <a:gd name="T35" fmla="*/ 200 h 333"/>
              <a:gd name="T36" fmla="*/ 165 w 333"/>
              <a:gd name="T37" fmla="*/ 150 h 333"/>
              <a:gd name="T38" fmla="*/ 165 w 333"/>
              <a:gd name="T39" fmla="*/ 150 h 333"/>
              <a:gd name="T40" fmla="*/ 165 w 333"/>
              <a:gd name="T41" fmla="*/ 150 h 333"/>
              <a:gd name="T42" fmla="*/ 300 w 333"/>
              <a:gd name="T43" fmla="*/ 283 h 333"/>
              <a:gd name="T44" fmla="*/ 280 w 333"/>
              <a:gd name="T45" fmla="*/ 300 h 333"/>
              <a:gd name="T46" fmla="*/ 46 w 333"/>
              <a:gd name="T47" fmla="*/ 300 h 333"/>
              <a:gd name="T48" fmla="*/ 33 w 333"/>
              <a:gd name="T49" fmla="*/ 283 h 333"/>
              <a:gd name="T50" fmla="*/ 33 w 333"/>
              <a:gd name="T51" fmla="*/ 50 h 333"/>
              <a:gd name="T52" fmla="*/ 46 w 333"/>
              <a:gd name="T53" fmla="*/ 33 h 333"/>
              <a:gd name="T54" fmla="*/ 102 w 333"/>
              <a:gd name="T55" fmla="*/ 33 h 333"/>
              <a:gd name="T56" fmla="*/ 117 w 333"/>
              <a:gd name="T57" fmla="*/ 43 h 333"/>
              <a:gd name="T58" fmla="*/ 136 w 333"/>
              <a:gd name="T59" fmla="*/ 81 h 333"/>
              <a:gd name="T60" fmla="*/ 166 w 333"/>
              <a:gd name="T61" fmla="*/ 100 h 333"/>
              <a:gd name="T62" fmla="*/ 280 w 333"/>
              <a:gd name="T63" fmla="*/ 100 h 333"/>
              <a:gd name="T64" fmla="*/ 300 w 333"/>
              <a:gd name="T65" fmla="*/ 117 h 333"/>
              <a:gd name="T66" fmla="*/ 300 w 333"/>
              <a:gd name="T67" fmla="*/ 283 h 333"/>
              <a:gd name="T68" fmla="*/ 296 w 333"/>
              <a:gd name="T69" fmla="*/ 67 h 333"/>
              <a:gd name="T70" fmla="*/ 184 w 333"/>
              <a:gd name="T71" fmla="*/ 67 h 333"/>
              <a:gd name="T72" fmla="*/ 154 w 333"/>
              <a:gd name="T73" fmla="*/ 48 h 333"/>
              <a:gd name="T74" fmla="*/ 139 w 333"/>
              <a:gd name="T75" fmla="*/ 18 h 333"/>
              <a:gd name="T76" fmla="*/ 109 w 333"/>
              <a:gd name="T77" fmla="*/ 0 h 333"/>
              <a:gd name="T78" fmla="*/ 30 w 333"/>
              <a:gd name="T79" fmla="*/ 0 h 333"/>
              <a:gd name="T80" fmla="*/ 0 w 333"/>
              <a:gd name="T81" fmla="*/ 33 h 333"/>
              <a:gd name="T82" fmla="*/ 0 w 333"/>
              <a:gd name="T83" fmla="*/ 300 h 333"/>
              <a:gd name="T84" fmla="*/ 30 w 333"/>
              <a:gd name="T85" fmla="*/ 333 h 333"/>
              <a:gd name="T86" fmla="*/ 296 w 333"/>
              <a:gd name="T87" fmla="*/ 333 h 333"/>
              <a:gd name="T88" fmla="*/ 333 w 333"/>
              <a:gd name="T89" fmla="*/ 300 h 333"/>
              <a:gd name="T90" fmla="*/ 333 w 333"/>
              <a:gd name="T91" fmla="*/ 100 h 333"/>
              <a:gd name="T92" fmla="*/ 296 w 333"/>
              <a:gd name="T93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33" h="333">
                <a:moveTo>
                  <a:pt x="213" y="200"/>
                </a:moveTo>
                <a:cubicBezTo>
                  <a:pt x="213" y="209"/>
                  <a:pt x="205" y="217"/>
                  <a:pt x="196" y="217"/>
                </a:cubicBezTo>
                <a:lnTo>
                  <a:pt x="183" y="217"/>
                </a:lnTo>
                <a:lnTo>
                  <a:pt x="183" y="233"/>
                </a:lnTo>
                <a:cubicBezTo>
                  <a:pt x="183" y="243"/>
                  <a:pt x="175" y="250"/>
                  <a:pt x="165" y="250"/>
                </a:cubicBezTo>
                <a:lnTo>
                  <a:pt x="165" y="250"/>
                </a:lnTo>
                <a:cubicBezTo>
                  <a:pt x="155" y="250"/>
                  <a:pt x="150" y="243"/>
                  <a:pt x="150" y="233"/>
                </a:cubicBezTo>
                <a:lnTo>
                  <a:pt x="150" y="217"/>
                </a:lnTo>
                <a:lnTo>
                  <a:pt x="130" y="217"/>
                </a:lnTo>
                <a:cubicBezTo>
                  <a:pt x="120" y="217"/>
                  <a:pt x="113" y="209"/>
                  <a:pt x="113" y="200"/>
                </a:cubicBezTo>
                <a:cubicBezTo>
                  <a:pt x="113" y="191"/>
                  <a:pt x="120" y="183"/>
                  <a:pt x="130" y="183"/>
                </a:cubicBezTo>
                <a:lnTo>
                  <a:pt x="150" y="183"/>
                </a:lnTo>
                <a:lnTo>
                  <a:pt x="150" y="167"/>
                </a:lnTo>
                <a:cubicBezTo>
                  <a:pt x="150" y="158"/>
                  <a:pt x="156" y="150"/>
                  <a:pt x="165" y="150"/>
                </a:cubicBezTo>
                <a:cubicBezTo>
                  <a:pt x="174" y="150"/>
                  <a:pt x="183" y="158"/>
                  <a:pt x="183" y="167"/>
                </a:cubicBezTo>
                <a:lnTo>
                  <a:pt x="183" y="183"/>
                </a:lnTo>
                <a:lnTo>
                  <a:pt x="196" y="183"/>
                </a:lnTo>
                <a:cubicBezTo>
                  <a:pt x="205" y="183"/>
                  <a:pt x="213" y="191"/>
                  <a:pt x="213" y="200"/>
                </a:cubicBezTo>
                <a:close/>
                <a:moveTo>
                  <a:pt x="165" y="150"/>
                </a:moveTo>
                <a:cubicBezTo>
                  <a:pt x="165" y="150"/>
                  <a:pt x="165" y="150"/>
                  <a:pt x="165" y="150"/>
                </a:cubicBezTo>
                <a:cubicBezTo>
                  <a:pt x="165" y="150"/>
                  <a:pt x="165" y="150"/>
                  <a:pt x="165" y="150"/>
                </a:cubicBezTo>
                <a:close/>
                <a:moveTo>
                  <a:pt x="300" y="283"/>
                </a:moveTo>
                <a:cubicBezTo>
                  <a:pt x="300" y="293"/>
                  <a:pt x="289" y="300"/>
                  <a:pt x="280" y="300"/>
                </a:cubicBezTo>
                <a:lnTo>
                  <a:pt x="46" y="300"/>
                </a:lnTo>
                <a:cubicBezTo>
                  <a:pt x="37" y="300"/>
                  <a:pt x="33" y="293"/>
                  <a:pt x="33" y="283"/>
                </a:cubicBezTo>
                <a:lnTo>
                  <a:pt x="33" y="50"/>
                </a:lnTo>
                <a:cubicBezTo>
                  <a:pt x="33" y="41"/>
                  <a:pt x="37" y="33"/>
                  <a:pt x="46" y="33"/>
                </a:cubicBezTo>
                <a:lnTo>
                  <a:pt x="102" y="33"/>
                </a:lnTo>
                <a:cubicBezTo>
                  <a:pt x="109" y="33"/>
                  <a:pt x="114" y="37"/>
                  <a:pt x="117" y="43"/>
                </a:cubicBezTo>
                <a:lnTo>
                  <a:pt x="136" y="81"/>
                </a:lnTo>
                <a:cubicBezTo>
                  <a:pt x="142" y="93"/>
                  <a:pt x="153" y="100"/>
                  <a:pt x="166" y="100"/>
                </a:cubicBezTo>
                <a:lnTo>
                  <a:pt x="280" y="100"/>
                </a:lnTo>
                <a:cubicBezTo>
                  <a:pt x="289" y="100"/>
                  <a:pt x="300" y="107"/>
                  <a:pt x="300" y="117"/>
                </a:cubicBezTo>
                <a:lnTo>
                  <a:pt x="300" y="283"/>
                </a:lnTo>
                <a:close/>
                <a:moveTo>
                  <a:pt x="296" y="67"/>
                </a:moveTo>
                <a:lnTo>
                  <a:pt x="184" y="67"/>
                </a:lnTo>
                <a:cubicBezTo>
                  <a:pt x="171" y="67"/>
                  <a:pt x="159" y="60"/>
                  <a:pt x="154" y="48"/>
                </a:cubicBezTo>
                <a:lnTo>
                  <a:pt x="139" y="18"/>
                </a:lnTo>
                <a:cubicBezTo>
                  <a:pt x="133" y="7"/>
                  <a:pt x="122" y="0"/>
                  <a:pt x="109" y="0"/>
                </a:cubicBezTo>
                <a:lnTo>
                  <a:pt x="30" y="0"/>
                </a:lnTo>
                <a:cubicBezTo>
                  <a:pt x="11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1" y="333"/>
                  <a:pt x="30" y="333"/>
                </a:cubicBezTo>
                <a:lnTo>
                  <a:pt x="296" y="333"/>
                </a:lnTo>
                <a:cubicBezTo>
                  <a:pt x="315" y="333"/>
                  <a:pt x="333" y="318"/>
                  <a:pt x="333" y="300"/>
                </a:cubicBezTo>
                <a:lnTo>
                  <a:pt x="333" y="100"/>
                </a:lnTo>
                <a:cubicBezTo>
                  <a:pt x="333" y="82"/>
                  <a:pt x="315" y="67"/>
                  <a:pt x="296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207">
            <a:extLst>
              <a:ext uri="{FF2B5EF4-FFF2-40B4-BE49-F238E27FC236}">
                <a16:creationId xmlns:a16="http://schemas.microsoft.com/office/drawing/2014/main" id="{8F478AF2-43A9-46C6-958E-5CE45A139CF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12838" y="1595438"/>
            <a:ext cx="250825" cy="254000"/>
          </a:xfrm>
          <a:custGeom>
            <a:avLst/>
            <a:gdLst>
              <a:gd name="T0" fmla="*/ 220 w 333"/>
              <a:gd name="T1" fmla="*/ 200 h 333"/>
              <a:gd name="T2" fmla="*/ 204 w 333"/>
              <a:gd name="T3" fmla="*/ 217 h 333"/>
              <a:gd name="T4" fmla="*/ 137 w 333"/>
              <a:gd name="T5" fmla="*/ 217 h 333"/>
              <a:gd name="T6" fmla="*/ 120 w 333"/>
              <a:gd name="T7" fmla="*/ 200 h 333"/>
              <a:gd name="T8" fmla="*/ 137 w 333"/>
              <a:gd name="T9" fmla="*/ 183 h 333"/>
              <a:gd name="T10" fmla="*/ 204 w 333"/>
              <a:gd name="T11" fmla="*/ 183 h 333"/>
              <a:gd name="T12" fmla="*/ 220 w 333"/>
              <a:gd name="T13" fmla="*/ 200 h 333"/>
              <a:gd name="T14" fmla="*/ 300 w 333"/>
              <a:gd name="T15" fmla="*/ 283 h 333"/>
              <a:gd name="T16" fmla="*/ 287 w 333"/>
              <a:gd name="T17" fmla="*/ 300 h 333"/>
              <a:gd name="T18" fmla="*/ 54 w 333"/>
              <a:gd name="T19" fmla="*/ 300 h 333"/>
              <a:gd name="T20" fmla="*/ 33 w 333"/>
              <a:gd name="T21" fmla="*/ 283 h 333"/>
              <a:gd name="T22" fmla="*/ 33 w 333"/>
              <a:gd name="T23" fmla="*/ 50 h 333"/>
              <a:gd name="T24" fmla="*/ 54 w 333"/>
              <a:gd name="T25" fmla="*/ 33 h 333"/>
              <a:gd name="T26" fmla="*/ 109 w 333"/>
              <a:gd name="T27" fmla="*/ 33 h 333"/>
              <a:gd name="T28" fmla="*/ 124 w 333"/>
              <a:gd name="T29" fmla="*/ 43 h 333"/>
              <a:gd name="T30" fmla="*/ 143 w 333"/>
              <a:gd name="T31" fmla="*/ 81 h 333"/>
              <a:gd name="T32" fmla="*/ 173 w 333"/>
              <a:gd name="T33" fmla="*/ 100 h 333"/>
              <a:gd name="T34" fmla="*/ 287 w 333"/>
              <a:gd name="T35" fmla="*/ 100 h 333"/>
              <a:gd name="T36" fmla="*/ 300 w 333"/>
              <a:gd name="T37" fmla="*/ 117 h 333"/>
              <a:gd name="T38" fmla="*/ 300 w 333"/>
              <a:gd name="T39" fmla="*/ 283 h 333"/>
              <a:gd name="T40" fmla="*/ 304 w 333"/>
              <a:gd name="T41" fmla="*/ 67 h 333"/>
              <a:gd name="T42" fmla="*/ 191 w 333"/>
              <a:gd name="T43" fmla="*/ 67 h 333"/>
              <a:gd name="T44" fmla="*/ 161 w 333"/>
              <a:gd name="T45" fmla="*/ 48 h 333"/>
              <a:gd name="T46" fmla="*/ 146 w 333"/>
              <a:gd name="T47" fmla="*/ 18 h 333"/>
              <a:gd name="T48" fmla="*/ 116 w 333"/>
              <a:gd name="T49" fmla="*/ 0 h 333"/>
              <a:gd name="T50" fmla="*/ 37 w 333"/>
              <a:gd name="T51" fmla="*/ 0 h 333"/>
              <a:gd name="T52" fmla="*/ 0 w 333"/>
              <a:gd name="T53" fmla="*/ 33 h 333"/>
              <a:gd name="T54" fmla="*/ 0 w 333"/>
              <a:gd name="T55" fmla="*/ 300 h 333"/>
              <a:gd name="T56" fmla="*/ 37 w 333"/>
              <a:gd name="T57" fmla="*/ 333 h 333"/>
              <a:gd name="T58" fmla="*/ 304 w 333"/>
              <a:gd name="T59" fmla="*/ 333 h 333"/>
              <a:gd name="T60" fmla="*/ 333 w 333"/>
              <a:gd name="T61" fmla="*/ 300 h 333"/>
              <a:gd name="T62" fmla="*/ 333 w 333"/>
              <a:gd name="T63" fmla="*/ 100 h 333"/>
              <a:gd name="T64" fmla="*/ 304 w 333"/>
              <a:gd name="T65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3">
                <a:moveTo>
                  <a:pt x="220" y="200"/>
                </a:moveTo>
                <a:cubicBezTo>
                  <a:pt x="220" y="209"/>
                  <a:pt x="213" y="217"/>
                  <a:pt x="204" y="217"/>
                </a:cubicBezTo>
                <a:lnTo>
                  <a:pt x="137" y="217"/>
                </a:lnTo>
                <a:cubicBezTo>
                  <a:pt x="128" y="217"/>
                  <a:pt x="120" y="209"/>
                  <a:pt x="120" y="200"/>
                </a:cubicBezTo>
                <a:cubicBezTo>
                  <a:pt x="120" y="191"/>
                  <a:pt x="128" y="183"/>
                  <a:pt x="137" y="183"/>
                </a:cubicBezTo>
                <a:lnTo>
                  <a:pt x="204" y="183"/>
                </a:lnTo>
                <a:cubicBezTo>
                  <a:pt x="213" y="183"/>
                  <a:pt x="220" y="191"/>
                  <a:pt x="220" y="200"/>
                </a:cubicBezTo>
                <a:close/>
                <a:moveTo>
                  <a:pt x="300" y="283"/>
                </a:moveTo>
                <a:cubicBezTo>
                  <a:pt x="300" y="293"/>
                  <a:pt x="296" y="300"/>
                  <a:pt x="287" y="300"/>
                </a:cubicBezTo>
                <a:lnTo>
                  <a:pt x="54" y="300"/>
                </a:lnTo>
                <a:cubicBezTo>
                  <a:pt x="44" y="300"/>
                  <a:pt x="33" y="293"/>
                  <a:pt x="33" y="283"/>
                </a:cubicBezTo>
                <a:lnTo>
                  <a:pt x="33" y="50"/>
                </a:lnTo>
                <a:cubicBezTo>
                  <a:pt x="33" y="41"/>
                  <a:pt x="44" y="33"/>
                  <a:pt x="54" y="33"/>
                </a:cubicBezTo>
                <a:lnTo>
                  <a:pt x="109" y="33"/>
                </a:lnTo>
                <a:cubicBezTo>
                  <a:pt x="116" y="33"/>
                  <a:pt x="122" y="37"/>
                  <a:pt x="124" y="43"/>
                </a:cubicBezTo>
                <a:lnTo>
                  <a:pt x="143" y="81"/>
                </a:lnTo>
                <a:cubicBezTo>
                  <a:pt x="149" y="93"/>
                  <a:pt x="161" y="100"/>
                  <a:pt x="173" y="100"/>
                </a:cubicBezTo>
                <a:lnTo>
                  <a:pt x="287" y="100"/>
                </a:lnTo>
                <a:cubicBezTo>
                  <a:pt x="296" y="100"/>
                  <a:pt x="300" y="107"/>
                  <a:pt x="300" y="117"/>
                </a:cubicBezTo>
                <a:lnTo>
                  <a:pt x="300" y="283"/>
                </a:lnTo>
                <a:close/>
                <a:moveTo>
                  <a:pt x="304" y="67"/>
                </a:moveTo>
                <a:lnTo>
                  <a:pt x="191" y="67"/>
                </a:lnTo>
                <a:cubicBezTo>
                  <a:pt x="178" y="67"/>
                  <a:pt x="167" y="60"/>
                  <a:pt x="161" y="48"/>
                </a:cubicBezTo>
                <a:lnTo>
                  <a:pt x="146" y="18"/>
                </a:lnTo>
                <a:cubicBezTo>
                  <a:pt x="140" y="7"/>
                  <a:pt x="129" y="0"/>
                  <a:pt x="116" y="0"/>
                </a:cubicBezTo>
                <a:lnTo>
                  <a:pt x="37" y="0"/>
                </a:lnTo>
                <a:cubicBezTo>
                  <a:pt x="18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8" y="333"/>
                  <a:pt x="37" y="333"/>
                </a:cubicBezTo>
                <a:lnTo>
                  <a:pt x="304" y="333"/>
                </a:lnTo>
                <a:cubicBezTo>
                  <a:pt x="322" y="333"/>
                  <a:pt x="333" y="318"/>
                  <a:pt x="333" y="300"/>
                </a:cubicBezTo>
                <a:lnTo>
                  <a:pt x="333" y="100"/>
                </a:lnTo>
                <a:cubicBezTo>
                  <a:pt x="333" y="82"/>
                  <a:pt x="322" y="67"/>
                  <a:pt x="304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208">
            <a:extLst>
              <a:ext uri="{FF2B5EF4-FFF2-40B4-BE49-F238E27FC236}">
                <a16:creationId xmlns:a16="http://schemas.microsoft.com/office/drawing/2014/main" id="{C5A8FE3C-494A-4466-B8D8-CBF9C580F9C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38801" y="1089025"/>
            <a:ext cx="250825" cy="254000"/>
          </a:xfrm>
          <a:custGeom>
            <a:avLst/>
            <a:gdLst>
              <a:gd name="T0" fmla="*/ 217 w 333"/>
              <a:gd name="T1" fmla="*/ 200 h 334"/>
              <a:gd name="T2" fmla="*/ 200 w 333"/>
              <a:gd name="T3" fmla="*/ 217 h 334"/>
              <a:gd name="T4" fmla="*/ 183 w 333"/>
              <a:gd name="T5" fmla="*/ 217 h 334"/>
              <a:gd name="T6" fmla="*/ 183 w 333"/>
              <a:gd name="T7" fmla="*/ 234 h 334"/>
              <a:gd name="T8" fmla="*/ 167 w 333"/>
              <a:gd name="T9" fmla="*/ 250 h 334"/>
              <a:gd name="T10" fmla="*/ 150 w 333"/>
              <a:gd name="T11" fmla="*/ 234 h 334"/>
              <a:gd name="T12" fmla="*/ 150 w 333"/>
              <a:gd name="T13" fmla="*/ 217 h 334"/>
              <a:gd name="T14" fmla="*/ 133 w 333"/>
              <a:gd name="T15" fmla="*/ 217 h 334"/>
              <a:gd name="T16" fmla="*/ 117 w 333"/>
              <a:gd name="T17" fmla="*/ 200 h 334"/>
              <a:gd name="T18" fmla="*/ 133 w 333"/>
              <a:gd name="T19" fmla="*/ 184 h 334"/>
              <a:gd name="T20" fmla="*/ 150 w 333"/>
              <a:gd name="T21" fmla="*/ 184 h 334"/>
              <a:gd name="T22" fmla="*/ 150 w 333"/>
              <a:gd name="T23" fmla="*/ 167 h 334"/>
              <a:gd name="T24" fmla="*/ 167 w 333"/>
              <a:gd name="T25" fmla="*/ 150 h 334"/>
              <a:gd name="T26" fmla="*/ 183 w 333"/>
              <a:gd name="T27" fmla="*/ 167 h 334"/>
              <a:gd name="T28" fmla="*/ 183 w 333"/>
              <a:gd name="T29" fmla="*/ 184 h 334"/>
              <a:gd name="T30" fmla="*/ 200 w 333"/>
              <a:gd name="T31" fmla="*/ 184 h 334"/>
              <a:gd name="T32" fmla="*/ 217 w 333"/>
              <a:gd name="T33" fmla="*/ 200 h 334"/>
              <a:gd name="T34" fmla="*/ 300 w 333"/>
              <a:gd name="T35" fmla="*/ 284 h 334"/>
              <a:gd name="T36" fmla="*/ 283 w 333"/>
              <a:gd name="T37" fmla="*/ 300 h 334"/>
              <a:gd name="T38" fmla="*/ 50 w 333"/>
              <a:gd name="T39" fmla="*/ 300 h 334"/>
              <a:gd name="T40" fmla="*/ 33 w 333"/>
              <a:gd name="T41" fmla="*/ 284 h 334"/>
              <a:gd name="T42" fmla="*/ 33 w 333"/>
              <a:gd name="T43" fmla="*/ 50 h 334"/>
              <a:gd name="T44" fmla="*/ 50 w 333"/>
              <a:gd name="T45" fmla="*/ 34 h 334"/>
              <a:gd name="T46" fmla="*/ 117 w 333"/>
              <a:gd name="T47" fmla="*/ 34 h 334"/>
              <a:gd name="T48" fmla="*/ 133 w 333"/>
              <a:gd name="T49" fmla="*/ 50 h 334"/>
              <a:gd name="T50" fmla="*/ 133 w 333"/>
              <a:gd name="T51" fmla="*/ 67 h 334"/>
              <a:gd name="T52" fmla="*/ 167 w 333"/>
              <a:gd name="T53" fmla="*/ 100 h 334"/>
              <a:gd name="T54" fmla="*/ 283 w 333"/>
              <a:gd name="T55" fmla="*/ 100 h 334"/>
              <a:gd name="T56" fmla="*/ 300 w 333"/>
              <a:gd name="T57" fmla="*/ 117 h 334"/>
              <a:gd name="T58" fmla="*/ 300 w 333"/>
              <a:gd name="T59" fmla="*/ 284 h 334"/>
              <a:gd name="T60" fmla="*/ 300 w 333"/>
              <a:gd name="T61" fmla="*/ 67 h 334"/>
              <a:gd name="T62" fmla="*/ 183 w 333"/>
              <a:gd name="T63" fmla="*/ 67 h 334"/>
              <a:gd name="T64" fmla="*/ 167 w 333"/>
              <a:gd name="T65" fmla="*/ 50 h 334"/>
              <a:gd name="T66" fmla="*/ 167 w 333"/>
              <a:gd name="T67" fmla="*/ 34 h 334"/>
              <a:gd name="T68" fmla="*/ 133 w 333"/>
              <a:gd name="T69" fmla="*/ 0 h 334"/>
              <a:gd name="T70" fmla="*/ 33 w 333"/>
              <a:gd name="T71" fmla="*/ 0 h 334"/>
              <a:gd name="T72" fmla="*/ 0 w 333"/>
              <a:gd name="T73" fmla="*/ 34 h 334"/>
              <a:gd name="T74" fmla="*/ 0 w 333"/>
              <a:gd name="T75" fmla="*/ 300 h 334"/>
              <a:gd name="T76" fmla="*/ 33 w 333"/>
              <a:gd name="T77" fmla="*/ 334 h 334"/>
              <a:gd name="T78" fmla="*/ 300 w 333"/>
              <a:gd name="T79" fmla="*/ 334 h 334"/>
              <a:gd name="T80" fmla="*/ 333 w 333"/>
              <a:gd name="T81" fmla="*/ 300 h 334"/>
              <a:gd name="T82" fmla="*/ 333 w 333"/>
              <a:gd name="T83" fmla="*/ 100 h 334"/>
              <a:gd name="T84" fmla="*/ 300 w 333"/>
              <a:gd name="T85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3" h="334">
                <a:moveTo>
                  <a:pt x="217" y="200"/>
                </a:moveTo>
                <a:cubicBezTo>
                  <a:pt x="217" y="210"/>
                  <a:pt x="209" y="217"/>
                  <a:pt x="200" y="217"/>
                </a:cubicBezTo>
                <a:lnTo>
                  <a:pt x="183" y="217"/>
                </a:lnTo>
                <a:lnTo>
                  <a:pt x="183" y="234"/>
                </a:lnTo>
                <a:cubicBezTo>
                  <a:pt x="183" y="243"/>
                  <a:pt x="176" y="250"/>
                  <a:pt x="167" y="250"/>
                </a:cubicBezTo>
                <a:cubicBezTo>
                  <a:pt x="157" y="250"/>
                  <a:pt x="150" y="243"/>
                  <a:pt x="150" y="234"/>
                </a:cubicBezTo>
                <a:lnTo>
                  <a:pt x="150" y="217"/>
                </a:lnTo>
                <a:lnTo>
                  <a:pt x="133" y="217"/>
                </a:lnTo>
                <a:cubicBezTo>
                  <a:pt x="124" y="217"/>
                  <a:pt x="117" y="210"/>
                  <a:pt x="117" y="200"/>
                </a:cubicBezTo>
                <a:cubicBezTo>
                  <a:pt x="117" y="191"/>
                  <a:pt x="124" y="184"/>
                  <a:pt x="133" y="184"/>
                </a:cubicBezTo>
                <a:lnTo>
                  <a:pt x="150" y="184"/>
                </a:lnTo>
                <a:lnTo>
                  <a:pt x="150" y="167"/>
                </a:lnTo>
                <a:cubicBezTo>
                  <a:pt x="150" y="158"/>
                  <a:pt x="157" y="150"/>
                  <a:pt x="167" y="150"/>
                </a:cubicBezTo>
                <a:cubicBezTo>
                  <a:pt x="176" y="150"/>
                  <a:pt x="183" y="158"/>
                  <a:pt x="183" y="167"/>
                </a:cubicBezTo>
                <a:lnTo>
                  <a:pt x="183" y="184"/>
                </a:lnTo>
                <a:lnTo>
                  <a:pt x="200" y="184"/>
                </a:lnTo>
                <a:cubicBezTo>
                  <a:pt x="209" y="184"/>
                  <a:pt x="217" y="191"/>
                  <a:pt x="217" y="200"/>
                </a:cubicBezTo>
                <a:close/>
                <a:moveTo>
                  <a:pt x="300" y="284"/>
                </a:moveTo>
                <a:cubicBezTo>
                  <a:pt x="300" y="293"/>
                  <a:pt x="292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93"/>
                  <a:pt x="33" y="284"/>
                </a:cubicBezTo>
                <a:lnTo>
                  <a:pt x="33" y="50"/>
                </a:lnTo>
                <a:cubicBezTo>
                  <a:pt x="33" y="41"/>
                  <a:pt x="41" y="34"/>
                  <a:pt x="50" y="34"/>
                </a:cubicBezTo>
                <a:lnTo>
                  <a:pt x="117" y="34"/>
                </a:lnTo>
                <a:cubicBezTo>
                  <a:pt x="126" y="34"/>
                  <a:pt x="133" y="41"/>
                  <a:pt x="133" y="50"/>
                </a:cubicBezTo>
                <a:lnTo>
                  <a:pt x="133" y="67"/>
                </a:lnTo>
                <a:cubicBezTo>
                  <a:pt x="133" y="85"/>
                  <a:pt x="148" y="100"/>
                  <a:pt x="167" y="100"/>
                </a:cubicBezTo>
                <a:lnTo>
                  <a:pt x="283" y="100"/>
                </a:lnTo>
                <a:cubicBezTo>
                  <a:pt x="292" y="100"/>
                  <a:pt x="300" y="108"/>
                  <a:pt x="300" y="117"/>
                </a:cubicBezTo>
                <a:lnTo>
                  <a:pt x="300" y="284"/>
                </a:lnTo>
                <a:close/>
                <a:moveTo>
                  <a:pt x="300" y="67"/>
                </a:moveTo>
                <a:lnTo>
                  <a:pt x="183" y="67"/>
                </a:lnTo>
                <a:cubicBezTo>
                  <a:pt x="174" y="67"/>
                  <a:pt x="167" y="60"/>
                  <a:pt x="167" y="50"/>
                </a:cubicBezTo>
                <a:lnTo>
                  <a:pt x="167" y="34"/>
                </a:lnTo>
                <a:cubicBezTo>
                  <a:pt x="167" y="15"/>
                  <a:pt x="152" y="0"/>
                  <a:pt x="133" y="0"/>
                </a:cubicBez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100"/>
                </a:lnTo>
                <a:cubicBezTo>
                  <a:pt x="333" y="82"/>
                  <a:pt x="318" y="67"/>
                  <a:pt x="300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209">
            <a:extLst>
              <a:ext uri="{FF2B5EF4-FFF2-40B4-BE49-F238E27FC236}">
                <a16:creationId xmlns:a16="http://schemas.microsoft.com/office/drawing/2014/main" id="{E17CBADF-8BEC-4164-AA4A-21560D3C492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35563" y="1089025"/>
            <a:ext cx="252413" cy="254000"/>
          </a:xfrm>
          <a:custGeom>
            <a:avLst/>
            <a:gdLst>
              <a:gd name="T0" fmla="*/ 214 w 334"/>
              <a:gd name="T1" fmla="*/ 200 h 334"/>
              <a:gd name="T2" fmla="*/ 197 w 334"/>
              <a:gd name="T3" fmla="*/ 217 h 334"/>
              <a:gd name="T4" fmla="*/ 131 w 334"/>
              <a:gd name="T5" fmla="*/ 217 h 334"/>
              <a:gd name="T6" fmla="*/ 114 w 334"/>
              <a:gd name="T7" fmla="*/ 200 h 334"/>
              <a:gd name="T8" fmla="*/ 131 w 334"/>
              <a:gd name="T9" fmla="*/ 184 h 334"/>
              <a:gd name="T10" fmla="*/ 197 w 334"/>
              <a:gd name="T11" fmla="*/ 184 h 334"/>
              <a:gd name="T12" fmla="*/ 214 w 334"/>
              <a:gd name="T13" fmla="*/ 200 h 334"/>
              <a:gd name="T14" fmla="*/ 300 w 334"/>
              <a:gd name="T15" fmla="*/ 284 h 334"/>
              <a:gd name="T16" fmla="*/ 281 w 334"/>
              <a:gd name="T17" fmla="*/ 300 h 334"/>
              <a:gd name="T18" fmla="*/ 47 w 334"/>
              <a:gd name="T19" fmla="*/ 300 h 334"/>
              <a:gd name="T20" fmla="*/ 34 w 334"/>
              <a:gd name="T21" fmla="*/ 284 h 334"/>
              <a:gd name="T22" fmla="*/ 34 w 334"/>
              <a:gd name="T23" fmla="*/ 50 h 334"/>
              <a:gd name="T24" fmla="*/ 47 w 334"/>
              <a:gd name="T25" fmla="*/ 34 h 334"/>
              <a:gd name="T26" fmla="*/ 114 w 334"/>
              <a:gd name="T27" fmla="*/ 34 h 334"/>
              <a:gd name="T28" fmla="*/ 134 w 334"/>
              <a:gd name="T29" fmla="*/ 50 h 334"/>
              <a:gd name="T30" fmla="*/ 134 w 334"/>
              <a:gd name="T31" fmla="*/ 67 h 334"/>
              <a:gd name="T32" fmla="*/ 164 w 334"/>
              <a:gd name="T33" fmla="*/ 100 h 334"/>
              <a:gd name="T34" fmla="*/ 281 w 334"/>
              <a:gd name="T35" fmla="*/ 100 h 334"/>
              <a:gd name="T36" fmla="*/ 300 w 334"/>
              <a:gd name="T37" fmla="*/ 117 h 334"/>
              <a:gd name="T38" fmla="*/ 300 w 334"/>
              <a:gd name="T39" fmla="*/ 284 h 334"/>
              <a:gd name="T40" fmla="*/ 297 w 334"/>
              <a:gd name="T41" fmla="*/ 67 h 334"/>
              <a:gd name="T42" fmla="*/ 181 w 334"/>
              <a:gd name="T43" fmla="*/ 67 h 334"/>
              <a:gd name="T44" fmla="*/ 167 w 334"/>
              <a:gd name="T45" fmla="*/ 50 h 334"/>
              <a:gd name="T46" fmla="*/ 167 w 334"/>
              <a:gd name="T47" fmla="*/ 34 h 334"/>
              <a:gd name="T48" fmla="*/ 131 w 334"/>
              <a:gd name="T49" fmla="*/ 0 h 334"/>
              <a:gd name="T50" fmla="*/ 31 w 334"/>
              <a:gd name="T51" fmla="*/ 0 h 334"/>
              <a:gd name="T52" fmla="*/ 0 w 334"/>
              <a:gd name="T53" fmla="*/ 34 h 334"/>
              <a:gd name="T54" fmla="*/ 0 w 334"/>
              <a:gd name="T55" fmla="*/ 300 h 334"/>
              <a:gd name="T56" fmla="*/ 31 w 334"/>
              <a:gd name="T57" fmla="*/ 334 h 334"/>
              <a:gd name="T58" fmla="*/ 297 w 334"/>
              <a:gd name="T59" fmla="*/ 334 h 334"/>
              <a:gd name="T60" fmla="*/ 334 w 334"/>
              <a:gd name="T61" fmla="*/ 300 h 334"/>
              <a:gd name="T62" fmla="*/ 334 w 334"/>
              <a:gd name="T63" fmla="*/ 100 h 334"/>
              <a:gd name="T64" fmla="*/ 297 w 334"/>
              <a:gd name="T65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4" h="334">
                <a:moveTo>
                  <a:pt x="214" y="200"/>
                </a:moveTo>
                <a:cubicBezTo>
                  <a:pt x="214" y="210"/>
                  <a:pt x="207" y="217"/>
                  <a:pt x="197" y="217"/>
                </a:cubicBezTo>
                <a:lnTo>
                  <a:pt x="131" y="217"/>
                </a:lnTo>
                <a:cubicBezTo>
                  <a:pt x="122" y="217"/>
                  <a:pt x="114" y="210"/>
                  <a:pt x="114" y="200"/>
                </a:cubicBezTo>
                <a:cubicBezTo>
                  <a:pt x="114" y="191"/>
                  <a:pt x="122" y="184"/>
                  <a:pt x="131" y="184"/>
                </a:cubicBezTo>
                <a:lnTo>
                  <a:pt x="197" y="184"/>
                </a:lnTo>
                <a:cubicBezTo>
                  <a:pt x="207" y="184"/>
                  <a:pt x="214" y="191"/>
                  <a:pt x="214" y="200"/>
                </a:cubicBezTo>
                <a:close/>
                <a:moveTo>
                  <a:pt x="300" y="284"/>
                </a:moveTo>
                <a:cubicBezTo>
                  <a:pt x="300" y="293"/>
                  <a:pt x="290" y="300"/>
                  <a:pt x="281" y="300"/>
                </a:cubicBezTo>
                <a:lnTo>
                  <a:pt x="47" y="300"/>
                </a:lnTo>
                <a:cubicBezTo>
                  <a:pt x="38" y="300"/>
                  <a:pt x="34" y="293"/>
                  <a:pt x="34" y="284"/>
                </a:cubicBezTo>
                <a:lnTo>
                  <a:pt x="34" y="50"/>
                </a:lnTo>
                <a:cubicBezTo>
                  <a:pt x="34" y="41"/>
                  <a:pt x="38" y="34"/>
                  <a:pt x="47" y="34"/>
                </a:cubicBezTo>
                <a:lnTo>
                  <a:pt x="114" y="34"/>
                </a:lnTo>
                <a:cubicBezTo>
                  <a:pt x="123" y="34"/>
                  <a:pt x="134" y="41"/>
                  <a:pt x="134" y="50"/>
                </a:cubicBezTo>
                <a:lnTo>
                  <a:pt x="134" y="67"/>
                </a:lnTo>
                <a:cubicBezTo>
                  <a:pt x="134" y="85"/>
                  <a:pt x="146" y="100"/>
                  <a:pt x="164" y="100"/>
                </a:cubicBezTo>
                <a:lnTo>
                  <a:pt x="281" y="100"/>
                </a:lnTo>
                <a:cubicBezTo>
                  <a:pt x="290" y="100"/>
                  <a:pt x="300" y="108"/>
                  <a:pt x="300" y="117"/>
                </a:cubicBezTo>
                <a:lnTo>
                  <a:pt x="300" y="284"/>
                </a:lnTo>
                <a:close/>
                <a:moveTo>
                  <a:pt x="297" y="67"/>
                </a:moveTo>
                <a:lnTo>
                  <a:pt x="181" y="67"/>
                </a:lnTo>
                <a:cubicBezTo>
                  <a:pt x="172" y="67"/>
                  <a:pt x="167" y="60"/>
                  <a:pt x="167" y="50"/>
                </a:cubicBezTo>
                <a:lnTo>
                  <a:pt x="167" y="34"/>
                </a:lnTo>
                <a:cubicBezTo>
                  <a:pt x="167" y="15"/>
                  <a:pt x="149" y="0"/>
                  <a:pt x="131" y="0"/>
                </a:cubicBezTo>
                <a:lnTo>
                  <a:pt x="31" y="0"/>
                </a:lnTo>
                <a:cubicBezTo>
                  <a:pt x="12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2" y="334"/>
                  <a:pt x="31" y="334"/>
                </a:cubicBezTo>
                <a:lnTo>
                  <a:pt x="297" y="334"/>
                </a:lnTo>
                <a:cubicBezTo>
                  <a:pt x="316" y="334"/>
                  <a:pt x="334" y="319"/>
                  <a:pt x="334" y="300"/>
                </a:cubicBezTo>
                <a:lnTo>
                  <a:pt x="334" y="100"/>
                </a:lnTo>
                <a:cubicBezTo>
                  <a:pt x="334" y="82"/>
                  <a:pt x="316" y="67"/>
                  <a:pt x="297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210">
            <a:extLst>
              <a:ext uri="{FF2B5EF4-FFF2-40B4-BE49-F238E27FC236}">
                <a16:creationId xmlns:a16="http://schemas.microsoft.com/office/drawing/2014/main" id="{B597F628-A2D3-4BA7-80F3-745124FD193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33913" y="1089025"/>
            <a:ext cx="250825" cy="254000"/>
          </a:xfrm>
          <a:custGeom>
            <a:avLst/>
            <a:gdLst>
              <a:gd name="T0" fmla="*/ 300 w 333"/>
              <a:gd name="T1" fmla="*/ 134 h 334"/>
              <a:gd name="T2" fmla="*/ 33 w 333"/>
              <a:gd name="T3" fmla="*/ 134 h 334"/>
              <a:gd name="T4" fmla="*/ 33 w 333"/>
              <a:gd name="T5" fmla="*/ 34 h 334"/>
              <a:gd name="T6" fmla="*/ 133 w 333"/>
              <a:gd name="T7" fmla="*/ 34 h 334"/>
              <a:gd name="T8" fmla="*/ 133 w 333"/>
              <a:gd name="T9" fmla="*/ 100 h 334"/>
              <a:gd name="T10" fmla="*/ 300 w 333"/>
              <a:gd name="T11" fmla="*/ 100 h 334"/>
              <a:gd name="T12" fmla="*/ 300 w 333"/>
              <a:gd name="T13" fmla="*/ 134 h 334"/>
              <a:gd name="T14" fmla="*/ 300 w 333"/>
              <a:gd name="T15" fmla="*/ 300 h 334"/>
              <a:gd name="T16" fmla="*/ 33 w 333"/>
              <a:gd name="T17" fmla="*/ 300 h 334"/>
              <a:gd name="T18" fmla="*/ 33 w 333"/>
              <a:gd name="T19" fmla="*/ 167 h 334"/>
              <a:gd name="T20" fmla="*/ 300 w 333"/>
              <a:gd name="T21" fmla="*/ 167 h 334"/>
              <a:gd name="T22" fmla="*/ 300 w 333"/>
              <a:gd name="T23" fmla="*/ 300 h 334"/>
              <a:gd name="T24" fmla="*/ 166 w 333"/>
              <a:gd name="T25" fmla="*/ 67 h 334"/>
              <a:gd name="T26" fmla="*/ 166 w 333"/>
              <a:gd name="T27" fmla="*/ 0 h 334"/>
              <a:gd name="T28" fmla="*/ 0 w 333"/>
              <a:gd name="T29" fmla="*/ 0 h 334"/>
              <a:gd name="T30" fmla="*/ 0 w 333"/>
              <a:gd name="T31" fmla="*/ 334 h 334"/>
              <a:gd name="T32" fmla="*/ 333 w 333"/>
              <a:gd name="T33" fmla="*/ 334 h 334"/>
              <a:gd name="T34" fmla="*/ 333 w 333"/>
              <a:gd name="T35" fmla="*/ 67 h 334"/>
              <a:gd name="T36" fmla="*/ 166 w 333"/>
              <a:gd name="T37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3" h="334">
                <a:moveTo>
                  <a:pt x="300" y="134"/>
                </a:moveTo>
                <a:lnTo>
                  <a:pt x="33" y="134"/>
                </a:lnTo>
                <a:lnTo>
                  <a:pt x="33" y="34"/>
                </a:lnTo>
                <a:lnTo>
                  <a:pt x="133" y="34"/>
                </a:lnTo>
                <a:lnTo>
                  <a:pt x="133" y="100"/>
                </a:lnTo>
                <a:lnTo>
                  <a:pt x="300" y="100"/>
                </a:lnTo>
                <a:lnTo>
                  <a:pt x="300" y="134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167"/>
                </a:lnTo>
                <a:lnTo>
                  <a:pt x="300" y="167"/>
                </a:lnTo>
                <a:lnTo>
                  <a:pt x="300" y="300"/>
                </a:lnTo>
                <a:close/>
                <a:moveTo>
                  <a:pt x="166" y="67"/>
                </a:moveTo>
                <a:lnTo>
                  <a:pt x="166" y="0"/>
                </a:lnTo>
                <a:lnTo>
                  <a:pt x="0" y="0"/>
                </a:lnTo>
                <a:lnTo>
                  <a:pt x="0" y="334"/>
                </a:lnTo>
                <a:lnTo>
                  <a:pt x="333" y="334"/>
                </a:lnTo>
                <a:lnTo>
                  <a:pt x="333" y="67"/>
                </a:lnTo>
                <a:lnTo>
                  <a:pt x="166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211">
            <a:extLst>
              <a:ext uri="{FF2B5EF4-FFF2-40B4-BE49-F238E27FC236}">
                <a16:creationId xmlns:a16="http://schemas.microsoft.com/office/drawing/2014/main" id="{1966EBBD-8121-485B-81D1-03DD2616439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30676" y="1089025"/>
            <a:ext cx="250825" cy="254000"/>
          </a:xfrm>
          <a:custGeom>
            <a:avLst/>
            <a:gdLst>
              <a:gd name="T0" fmla="*/ 300 w 333"/>
              <a:gd name="T1" fmla="*/ 134 h 334"/>
              <a:gd name="T2" fmla="*/ 33 w 333"/>
              <a:gd name="T3" fmla="*/ 134 h 334"/>
              <a:gd name="T4" fmla="*/ 33 w 333"/>
              <a:gd name="T5" fmla="*/ 50 h 334"/>
              <a:gd name="T6" fmla="*/ 50 w 333"/>
              <a:gd name="T7" fmla="*/ 34 h 334"/>
              <a:gd name="T8" fmla="*/ 117 w 333"/>
              <a:gd name="T9" fmla="*/ 34 h 334"/>
              <a:gd name="T10" fmla="*/ 133 w 333"/>
              <a:gd name="T11" fmla="*/ 50 h 334"/>
              <a:gd name="T12" fmla="*/ 133 w 333"/>
              <a:gd name="T13" fmla="*/ 67 h 334"/>
              <a:gd name="T14" fmla="*/ 167 w 333"/>
              <a:gd name="T15" fmla="*/ 100 h 334"/>
              <a:gd name="T16" fmla="*/ 283 w 333"/>
              <a:gd name="T17" fmla="*/ 100 h 334"/>
              <a:gd name="T18" fmla="*/ 300 w 333"/>
              <a:gd name="T19" fmla="*/ 117 h 334"/>
              <a:gd name="T20" fmla="*/ 300 w 333"/>
              <a:gd name="T21" fmla="*/ 134 h 334"/>
              <a:gd name="T22" fmla="*/ 300 w 333"/>
              <a:gd name="T23" fmla="*/ 284 h 334"/>
              <a:gd name="T24" fmla="*/ 283 w 333"/>
              <a:gd name="T25" fmla="*/ 300 h 334"/>
              <a:gd name="T26" fmla="*/ 50 w 333"/>
              <a:gd name="T27" fmla="*/ 300 h 334"/>
              <a:gd name="T28" fmla="*/ 33 w 333"/>
              <a:gd name="T29" fmla="*/ 284 h 334"/>
              <a:gd name="T30" fmla="*/ 33 w 333"/>
              <a:gd name="T31" fmla="*/ 167 h 334"/>
              <a:gd name="T32" fmla="*/ 300 w 333"/>
              <a:gd name="T33" fmla="*/ 167 h 334"/>
              <a:gd name="T34" fmla="*/ 300 w 333"/>
              <a:gd name="T35" fmla="*/ 284 h 334"/>
              <a:gd name="T36" fmla="*/ 300 w 333"/>
              <a:gd name="T37" fmla="*/ 67 h 334"/>
              <a:gd name="T38" fmla="*/ 183 w 333"/>
              <a:gd name="T39" fmla="*/ 67 h 334"/>
              <a:gd name="T40" fmla="*/ 167 w 333"/>
              <a:gd name="T41" fmla="*/ 50 h 334"/>
              <a:gd name="T42" fmla="*/ 167 w 333"/>
              <a:gd name="T43" fmla="*/ 34 h 334"/>
              <a:gd name="T44" fmla="*/ 133 w 333"/>
              <a:gd name="T45" fmla="*/ 0 h 334"/>
              <a:gd name="T46" fmla="*/ 33 w 333"/>
              <a:gd name="T47" fmla="*/ 0 h 334"/>
              <a:gd name="T48" fmla="*/ 0 w 333"/>
              <a:gd name="T49" fmla="*/ 34 h 334"/>
              <a:gd name="T50" fmla="*/ 0 w 333"/>
              <a:gd name="T51" fmla="*/ 300 h 334"/>
              <a:gd name="T52" fmla="*/ 33 w 333"/>
              <a:gd name="T53" fmla="*/ 334 h 334"/>
              <a:gd name="T54" fmla="*/ 300 w 333"/>
              <a:gd name="T55" fmla="*/ 334 h 334"/>
              <a:gd name="T56" fmla="*/ 333 w 333"/>
              <a:gd name="T57" fmla="*/ 300 h 334"/>
              <a:gd name="T58" fmla="*/ 333 w 333"/>
              <a:gd name="T59" fmla="*/ 100 h 334"/>
              <a:gd name="T60" fmla="*/ 300 w 333"/>
              <a:gd name="T61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3" h="334">
                <a:moveTo>
                  <a:pt x="300" y="134"/>
                </a:moveTo>
                <a:lnTo>
                  <a:pt x="33" y="134"/>
                </a:lnTo>
                <a:lnTo>
                  <a:pt x="33" y="50"/>
                </a:lnTo>
                <a:cubicBezTo>
                  <a:pt x="33" y="41"/>
                  <a:pt x="41" y="34"/>
                  <a:pt x="50" y="34"/>
                </a:cubicBezTo>
                <a:lnTo>
                  <a:pt x="117" y="34"/>
                </a:lnTo>
                <a:cubicBezTo>
                  <a:pt x="126" y="34"/>
                  <a:pt x="133" y="41"/>
                  <a:pt x="133" y="50"/>
                </a:cubicBezTo>
                <a:lnTo>
                  <a:pt x="133" y="67"/>
                </a:lnTo>
                <a:cubicBezTo>
                  <a:pt x="133" y="85"/>
                  <a:pt x="148" y="100"/>
                  <a:pt x="167" y="100"/>
                </a:cubicBezTo>
                <a:lnTo>
                  <a:pt x="283" y="100"/>
                </a:lnTo>
                <a:cubicBezTo>
                  <a:pt x="292" y="100"/>
                  <a:pt x="300" y="108"/>
                  <a:pt x="300" y="117"/>
                </a:cubicBezTo>
                <a:lnTo>
                  <a:pt x="300" y="134"/>
                </a:lnTo>
                <a:close/>
                <a:moveTo>
                  <a:pt x="300" y="284"/>
                </a:moveTo>
                <a:cubicBezTo>
                  <a:pt x="300" y="293"/>
                  <a:pt x="292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93"/>
                  <a:pt x="33" y="284"/>
                </a:cubicBezTo>
                <a:lnTo>
                  <a:pt x="33" y="167"/>
                </a:lnTo>
                <a:lnTo>
                  <a:pt x="300" y="167"/>
                </a:lnTo>
                <a:lnTo>
                  <a:pt x="300" y="284"/>
                </a:lnTo>
                <a:close/>
                <a:moveTo>
                  <a:pt x="300" y="67"/>
                </a:moveTo>
                <a:lnTo>
                  <a:pt x="183" y="67"/>
                </a:lnTo>
                <a:cubicBezTo>
                  <a:pt x="174" y="67"/>
                  <a:pt x="167" y="60"/>
                  <a:pt x="167" y="50"/>
                </a:cubicBezTo>
                <a:lnTo>
                  <a:pt x="167" y="34"/>
                </a:lnTo>
                <a:cubicBezTo>
                  <a:pt x="167" y="15"/>
                  <a:pt x="152" y="0"/>
                  <a:pt x="133" y="0"/>
                </a:cubicBez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100"/>
                </a:lnTo>
                <a:cubicBezTo>
                  <a:pt x="333" y="82"/>
                  <a:pt x="318" y="67"/>
                  <a:pt x="300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212">
            <a:extLst>
              <a:ext uri="{FF2B5EF4-FFF2-40B4-BE49-F238E27FC236}">
                <a16:creationId xmlns:a16="http://schemas.microsoft.com/office/drawing/2014/main" id="{234DC80C-2C74-4C3E-9CC6-12E37BEFF70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27438" y="1089025"/>
            <a:ext cx="252413" cy="254000"/>
          </a:xfrm>
          <a:custGeom>
            <a:avLst/>
            <a:gdLst>
              <a:gd name="T0" fmla="*/ 117 w 334"/>
              <a:gd name="T1" fmla="*/ 184 h 334"/>
              <a:gd name="T2" fmla="*/ 150 w 334"/>
              <a:gd name="T3" fmla="*/ 184 h 334"/>
              <a:gd name="T4" fmla="*/ 150 w 334"/>
              <a:gd name="T5" fmla="*/ 150 h 334"/>
              <a:gd name="T6" fmla="*/ 184 w 334"/>
              <a:gd name="T7" fmla="*/ 150 h 334"/>
              <a:gd name="T8" fmla="*/ 184 w 334"/>
              <a:gd name="T9" fmla="*/ 184 h 334"/>
              <a:gd name="T10" fmla="*/ 217 w 334"/>
              <a:gd name="T11" fmla="*/ 184 h 334"/>
              <a:gd name="T12" fmla="*/ 217 w 334"/>
              <a:gd name="T13" fmla="*/ 217 h 334"/>
              <a:gd name="T14" fmla="*/ 184 w 334"/>
              <a:gd name="T15" fmla="*/ 217 h 334"/>
              <a:gd name="T16" fmla="*/ 184 w 334"/>
              <a:gd name="T17" fmla="*/ 250 h 334"/>
              <a:gd name="T18" fmla="*/ 150 w 334"/>
              <a:gd name="T19" fmla="*/ 250 h 334"/>
              <a:gd name="T20" fmla="*/ 150 w 334"/>
              <a:gd name="T21" fmla="*/ 217 h 334"/>
              <a:gd name="T22" fmla="*/ 117 w 334"/>
              <a:gd name="T23" fmla="*/ 217 h 334"/>
              <a:gd name="T24" fmla="*/ 117 w 334"/>
              <a:gd name="T25" fmla="*/ 184 h 334"/>
              <a:gd name="T26" fmla="*/ 300 w 334"/>
              <a:gd name="T27" fmla="*/ 300 h 334"/>
              <a:gd name="T28" fmla="*/ 34 w 334"/>
              <a:gd name="T29" fmla="*/ 300 h 334"/>
              <a:gd name="T30" fmla="*/ 34 w 334"/>
              <a:gd name="T31" fmla="*/ 34 h 334"/>
              <a:gd name="T32" fmla="*/ 134 w 334"/>
              <a:gd name="T33" fmla="*/ 34 h 334"/>
              <a:gd name="T34" fmla="*/ 134 w 334"/>
              <a:gd name="T35" fmla="*/ 100 h 334"/>
              <a:gd name="T36" fmla="*/ 300 w 334"/>
              <a:gd name="T37" fmla="*/ 100 h 334"/>
              <a:gd name="T38" fmla="*/ 300 w 334"/>
              <a:gd name="T39" fmla="*/ 300 h 334"/>
              <a:gd name="T40" fmla="*/ 167 w 334"/>
              <a:gd name="T41" fmla="*/ 67 h 334"/>
              <a:gd name="T42" fmla="*/ 167 w 334"/>
              <a:gd name="T43" fmla="*/ 0 h 334"/>
              <a:gd name="T44" fmla="*/ 0 w 334"/>
              <a:gd name="T45" fmla="*/ 0 h 334"/>
              <a:gd name="T46" fmla="*/ 0 w 334"/>
              <a:gd name="T47" fmla="*/ 334 h 334"/>
              <a:gd name="T48" fmla="*/ 334 w 334"/>
              <a:gd name="T49" fmla="*/ 334 h 334"/>
              <a:gd name="T50" fmla="*/ 334 w 334"/>
              <a:gd name="T51" fmla="*/ 67 h 334"/>
              <a:gd name="T52" fmla="*/ 167 w 334"/>
              <a:gd name="T53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4" h="334">
                <a:moveTo>
                  <a:pt x="117" y="184"/>
                </a:moveTo>
                <a:lnTo>
                  <a:pt x="150" y="184"/>
                </a:lnTo>
                <a:lnTo>
                  <a:pt x="150" y="150"/>
                </a:lnTo>
                <a:lnTo>
                  <a:pt x="184" y="150"/>
                </a:lnTo>
                <a:lnTo>
                  <a:pt x="184" y="184"/>
                </a:lnTo>
                <a:lnTo>
                  <a:pt x="217" y="184"/>
                </a:lnTo>
                <a:lnTo>
                  <a:pt x="217" y="217"/>
                </a:lnTo>
                <a:lnTo>
                  <a:pt x="184" y="217"/>
                </a:lnTo>
                <a:lnTo>
                  <a:pt x="184" y="250"/>
                </a:lnTo>
                <a:lnTo>
                  <a:pt x="150" y="250"/>
                </a:lnTo>
                <a:lnTo>
                  <a:pt x="150" y="217"/>
                </a:lnTo>
                <a:lnTo>
                  <a:pt x="117" y="217"/>
                </a:lnTo>
                <a:lnTo>
                  <a:pt x="117" y="184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34"/>
                </a:lnTo>
                <a:lnTo>
                  <a:pt x="134" y="34"/>
                </a:lnTo>
                <a:lnTo>
                  <a:pt x="134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167" y="67"/>
                </a:moveTo>
                <a:lnTo>
                  <a:pt x="167" y="0"/>
                </a:lnTo>
                <a:lnTo>
                  <a:pt x="0" y="0"/>
                </a:lnTo>
                <a:lnTo>
                  <a:pt x="0" y="334"/>
                </a:lnTo>
                <a:lnTo>
                  <a:pt x="334" y="334"/>
                </a:lnTo>
                <a:lnTo>
                  <a:pt x="334" y="67"/>
                </a:lnTo>
                <a:lnTo>
                  <a:pt x="167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213">
            <a:extLst>
              <a:ext uri="{FF2B5EF4-FFF2-40B4-BE49-F238E27FC236}">
                <a16:creationId xmlns:a16="http://schemas.microsoft.com/office/drawing/2014/main" id="{BCF61A20-CBDD-48D1-A6AC-3EC7AC8EF43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24201" y="1089025"/>
            <a:ext cx="252413" cy="254000"/>
          </a:xfrm>
          <a:custGeom>
            <a:avLst/>
            <a:gdLst>
              <a:gd name="T0" fmla="*/ 216 w 333"/>
              <a:gd name="T1" fmla="*/ 217 h 334"/>
              <a:gd name="T2" fmla="*/ 116 w 333"/>
              <a:gd name="T3" fmla="*/ 217 h 334"/>
              <a:gd name="T4" fmla="*/ 116 w 333"/>
              <a:gd name="T5" fmla="*/ 184 h 334"/>
              <a:gd name="T6" fmla="*/ 216 w 333"/>
              <a:gd name="T7" fmla="*/ 184 h 334"/>
              <a:gd name="T8" fmla="*/ 216 w 333"/>
              <a:gd name="T9" fmla="*/ 217 h 334"/>
              <a:gd name="T10" fmla="*/ 166 w 333"/>
              <a:gd name="T11" fmla="*/ 67 h 334"/>
              <a:gd name="T12" fmla="*/ 166 w 333"/>
              <a:gd name="T13" fmla="*/ 0 h 334"/>
              <a:gd name="T14" fmla="*/ 0 w 333"/>
              <a:gd name="T15" fmla="*/ 0 h 334"/>
              <a:gd name="T16" fmla="*/ 0 w 333"/>
              <a:gd name="T17" fmla="*/ 334 h 334"/>
              <a:gd name="T18" fmla="*/ 333 w 333"/>
              <a:gd name="T19" fmla="*/ 334 h 334"/>
              <a:gd name="T20" fmla="*/ 333 w 333"/>
              <a:gd name="T21" fmla="*/ 67 h 334"/>
              <a:gd name="T22" fmla="*/ 166 w 333"/>
              <a:gd name="T23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3" h="334">
                <a:moveTo>
                  <a:pt x="216" y="217"/>
                </a:moveTo>
                <a:lnTo>
                  <a:pt x="116" y="217"/>
                </a:lnTo>
                <a:lnTo>
                  <a:pt x="116" y="184"/>
                </a:lnTo>
                <a:lnTo>
                  <a:pt x="216" y="184"/>
                </a:lnTo>
                <a:lnTo>
                  <a:pt x="216" y="217"/>
                </a:lnTo>
                <a:close/>
                <a:moveTo>
                  <a:pt x="166" y="67"/>
                </a:moveTo>
                <a:lnTo>
                  <a:pt x="166" y="0"/>
                </a:lnTo>
                <a:lnTo>
                  <a:pt x="0" y="0"/>
                </a:lnTo>
                <a:lnTo>
                  <a:pt x="0" y="334"/>
                </a:lnTo>
                <a:lnTo>
                  <a:pt x="333" y="334"/>
                </a:lnTo>
                <a:lnTo>
                  <a:pt x="333" y="67"/>
                </a:lnTo>
                <a:lnTo>
                  <a:pt x="166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214">
            <a:extLst>
              <a:ext uri="{FF2B5EF4-FFF2-40B4-BE49-F238E27FC236}">
                <a16:creationId xmlns:a16="http://schemas.microsoft.com/office/drawing/2014/main" id="{4B188C76-C534-4F2F-8E87-31D27E12E5A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20963" y="1089025"/>
            <a:ext cx="252413" cy="254000"/>
          </a:xfrm>
          <a:custGeom>
            <a:avLst/>
            <a:gdLst>
              <a:gd name="T0" fmla="*/ 217 w 333"/>
              <a:gd name="T1" fmla="*/ 217 h 334"/>
              <a:gd name="T2" fmla="*/ 183 w 333"/>
              <a:gd name="T3" fmla="*/ 217 h 334"/>
              <a:gd name="T4" fmla="*/ 183 w 333"/>
              <a:gd name="T5" fmla="*/ 250 h 334"/>
              <a:gd name="T6" fmla="*/ 150 w 333"/>
              <a:gd name="T7" fmla="*/ 250 h 334"/>
              <a:gd name="T8" fmla="*/ 150 w 333"/>
              <a:gd name="T9" fmla="*/ 217 h 334"/>
              <a:gd name="T10" fmla="*/ 117 w 333"/>
              <a:gd name="T11" fmla="*/ 217 h 334"/>
              <a:gd name="T12" fmla="*/ 117 w 333"/>
              <a:gd name="T13" fmla="*/ 184 h 334"/>
              <a:gd name="T14" fmla="*/ 150 w 333"/>
              <a:gd name="T15" fmla="*/ 184 h 334"/>
              <a:gd name="T16" fmla="*/ 150 w 333"/>
              <a:gd name="T17" fmla="*/ 150 h 334"/>
              <a:gd name="T18" fmla="*/ 183 w 333"/>
              <a:gd name="T19" fmla="*/ 150 h 334"/>
              <a:gd name="T20" fmla="*/ 183 w 333"/>
              <a:gd name="T21" fmla="*/ 184 h 334"/>
              <a:gd name="T22" fmla="*/ 217 w 333"/>
              <a:gd name="T23" fmla="*/ 184 h 334"/>
              <a:gd name="T24" fmla="*/ 217 w 333"/>
              <a:gd name="T25" fmla="*/ 217 h 334"/>
              <a:gd name="T26" fmla="*/ 167 w 333"/>
              <a:gd name="T27" fmla="*/ 67 h 334"/>
              <a:gd name="T28" fmla="*/ 167 w 333"/>
              <a:gd name="T29" fmla="*/ 0 h 334"/>
              <a:gd name="T30" fmla="*/ 0 w 333"/>
              <a:gd name="T31" fmla="*/ 0 h 334"/>
              <a:gd name="T32" fmla="*/ 0 w 333"/>
              <a:gd name="T33" fmla="*/ 334 h 334"/>
              <a:gd name="T34" fmla="*/ 333 w 333"/>
              <a:gd name="T35" fmla="*/ 334 h 334"/>
              <a:gd name="T36" fmla="*/ 333 w 333"/>
              <a:gd name="T37" fmla="*/ 67 h 334"/>
              <a:gd name="T38" fmla="*/ 167 w 333"/>
              <a:gd name="T39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3" h="334">
                <a:moveTo>
                  <a:pt x="217" y="217"/>
                </a:moveTo>
                <a:lnTo>
                  <a:pt x="183" y="217"/>
                </a:lnTo>
                <a:lnTo>
                  <a:pt x="183" y="250"/>
                </a:lnTo>
                <a:lnTo>
                  <a:pt x="150" y="250"/>
                </a:lnTo>
                <a:lnTo>
                  <a:pt x="150" y="217"/>
                </a:lnTo>
                <a:lnTo>
                  <a:pt x="117" y="217"/>
                </a:lnTo>
                <a:lnTo>
                  <a:pt x="117" y="184"/>
                </a:lnTo>
                <a:lnTo>
                  <a:pt x="150" y="184"/>
                </a:lnTo>
                <a:lnTo>
                  <a:pt x="150" y="150"/>
                </a:lnTo>
                <a:lnTo>
                  <a:pt x="183" y="150"/>
                </a:lnTo>
                <a:lnTo>
                  <a:pt x="183" y="184"/>
                </a:lnTo>
                <a:lnTo>
                  <a:pt x="217" y="184"/>
                </a:lnTo>
                <a:lnTo>
                  <a:pt x="217" y="217"/>
                </a:lnTo>
                <a:close/>
                <a:moveTo>
                  <a:pt x="167" y="67"/>
                </a:moveTo>
                <a:lnTo>
                  <a:pt x="167" y="0"/>
                </a:lnTo>
                <a:lnTo>
                  <a:pt x="0" y="0"/>
                </a:lnTo>
                <a:lnTo>
                  <a:pt x="0" y="334"/>
                </a:lnTo>
                <a:lnTo>
                  <a:pt x="333" y="334"/>
                </a:lnTo>
                <a:lnTo>
                  <a:pt x="333" y="67"/>
                </a:lnTo>
                <a:lnTo>
                  <a:pt x="167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215">
            <a:extLst>
              <a:ext uri="{FF2B5EF4-FFF2-40B4-BE49-F238E27FC236}">
                <a16:creationId xmlns:a16="http://schemas.microsoft.com/office/drawing/2014/main" id="{66991FC6-3A12-4B2B-9EC2-270C315A4BB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19313" y="1089025"/>
            <a:ext cx="250825" cy="254000"/>
          </a:xfrm>
          <a:custGeom>
            <a:avLst/>
            <a:gdLst>
              <a:gd name="T0" fmla="*/ 167 w 334"/>
              <a:gd name="T1" fmla="*/ 67 h 334"/>
              <a:gd name="T2" fmla="*/ 167 w 334"/>
              <a:gd name="T3" fmla="*/ 0 h 334"/>
              <a:gd name="T4" fmla="*/ 0 w 334"/>
              <a:gd name="T5" fmla="*/ 0 h 334"/>
              <a:gd name="T6" fmla="*/ 0 w 334"/>
              <a:gd name="T7" fmla="*/ 134 h 334"/>
              <a:gd name="T8" fmla="*/ 334 w 334"/>
              <a:gd name="T9" fmla="*/ 134 h 334"/>
              <a:gd name="T10" fmla="*/ 334 w 334"/>
              <a:gd name="T11" fmla="*/ 67 h 334"/>
              <a:gd name="T12" fmla="*/ 167 w 334"/>
              <a:gd name="T13" fmla="*/ 67 h 334"/>
              <a:gd name="T14" fmla="*/ 334 w 334"/>
              <a:gd name="T15" fmla="*/ 334 h 334"/>
              <a:gd name="T16" fmla="*/ 0 w 334"/>
              <a:gd name="T17" fmla="*/ 334 h 334"/>
              <a:gd name="T18" fmla="*/ 0 w 334"/>
              <a:gd name="T19" fmla="*/ 167 h 334"/>
              <a:gd name="T20" fmla="*/ 334 w 334"/>
              <a:gd name="T21" fmla="*/ 167 h 334"/>
              <a:gd name="T22" fmla="*/ 334 w 334"/>
              <a:gd name="T23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4" h="334">
                <a:moveTo>
                  <a:pt x="167" y="67"/>
                </a:moveTo>
                <a:lnTo>
                  <a:pt x="167" y="0"/>
                </a:lnTo>
                <a:lnTo>
                  <a:pt x="0" y="0"/>
                </a:lnTo>
                <a:lnTo>
                  <a:pt x="0" y="134"/>
                </a:lnTo>
                <a:lnTo>
                  <a:pt x="334" y="134"/>
                </a:lnTo>
                <a:lnTo>
                  <a:pt x="334" y="67"/>
                </a:lnTo>
                <a:lnTo>
                  <a:pt x="167" y="67"/>
                </a:lnTo>
                <a:close/>
                <a:moveTo>
                  <a:pt x="334" y="334"/>
                </a:moveTo>
                <a:lnTo>
                  <a:pt x="0" y="334"/>
                </a:lnTo>
                <a:lnTo>
                  <a:pt x="0" y="167"/>
                </a:lnTo>
                <a:lnTo>
                  <a:pt x="334" y="167"/>
                </a:lnTo>
                <a:lnTo>
                  <a:pt x="334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216">
            <a:extLst>
              <a:ext uri="{FF2B5EF4-FFF2-40B4-BE49-F238E27FC236}">
                <a16:creationId xmlns:a16="http://schemas.microsoft.com/office/drawing/2014/main" id="{85344C95-F9FD-4703-BDBC-F200B3450CC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16076" y="1089025"/>
            <a:ext cx="250825" cy="254000"/>
          </a:xfrm>
          <a:custGeom>
            <a:avLst/>
            <a:gdLst>
              <a:gd name="T0" fmla="*/ 116 w 333"/>
              <a:gd name="T1" fmla="*/ 184 h 334"/>
              <a:gd name="T2" fmla="*/ 216 w 333"/>
              <a:gd name="T3" fmla="*/ 184 h 334"/>
              <a:gd name="T4" fmla="*/ 216 w 333"/>
              <a:gd name="T5" fmla="*/ 217 h 334"/>
              <a:gd name="T6" fmla="*/ 116 w 333"/>
              <a:gd name="T7" fmla="*/ 217 h 334"/>
              <a:gd name="T8" fmla="*/ 116 w 333"/>
              <a:gd name="T9" fmla="*/ 184 h 334"/>
              <a:gd name="T10" fmla="*/ 300 w 333"/>
              <a:gd name="T11" fmla="*/ 300 h 334"/>
              <a:gd name="T12" fmla="*/ 33 w 333"/>
              <a:gd name="T13" fmla="*/ 300 h 334"/>
              <a:gd name="T14" fmla="*/ 33 w 333"/>
              <a:gd name="T15" fmla="*/ 34 h 334"/>
              <a:gd name="T16" fmla="*/ 133 w 333"/>
              <a:gd name="T17" fmla="*/ 34 h 334"/>
              <a:gd name="T18" fmla="*/ 133 w 333"/>
              <a:gd name="T19" fmla="*/ 100 h 334"/>
              <a:gd name="T20" fmla="*/ 300 w 333"/>
              <a:gd name="T21" fmla="*/ 100 h 334"/>
              <a:gd name="T22" fmla="*/ 300 w 333"/>
              <a:gd name="T23" fmla="*/ 300 h 334"/>
              <a:gd name="T24" fmla="*/ 166 w 333"/>
              <a:gd name="T25" fmla="*/ 67 h 334"/>
              <a:gd name="T26" fmla="*/ 166 w 333"/>
              <a:gd name="T27" fmla="*/ 0 h 334"/>
              <a:gd name="T28" fmla="*/ 0 w 333"/>
              <a:gd name="T29" fmla="*/ 0 h 334"/>
              <a:gd name="T30" fmla="*/ 0 w 333"/>
              <a:gd name="T31" fmla="*/ 334 h 334"/>
              <a:gd name="T32" fmla="*/ 333 w 333"/>
              <a:gd name="T33" fmla="*/ 334 h 334"/>
              <a:gd name="T34" fmla="*/ 333 w 333"/>
              <a:gd name="T35" fmla="*/ 67 h 334"/>
              <a:gd name="T36" fmla="*/ 166 w 333"/>
              <a:gd name="T37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3" h="334">
                <a:moveTo>
                  <a:pt x="116" y="184"/>
                </a:moveTo>
                <a:lnTo>
                  <a:pt x="216" y="184"/>
                </a:lnTo>
                <a:lnTo>
                  <a:pt x="216" y="217"/>
                </a:lnTo>
                <a:lnTo>
                  <a:pt x="116" y="217"/>
                </a:lnTo>
                <a:lnTo>
                  <a:pt x="116" y="184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4"/>
                </a:lnTo>
                <a:lnTo>
                  <a:pt x="133" y="34"/>
                </a:lnTo>
                <a:lnTo>
                  <a:pt x="133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166" y="67"/>
                </a:moveTo>
                <a:lnTo>
                  <a:pt x="166" y="0"/>
                </a:lnTo>
                <a:lnTo>
                  <a:pt x="0" y="0"/>
                </a:lnTo>
                <a:lnTo>
                  <a:pt x="0" y="334"/>
                </a:lnTo>
                <a:lnTo>
                  <a:pt x="333" y="334"/>
                </a:lnTo>
                <a:lnTo>
                  <a:pt x="333" y="67"/>
                </a:lnTo>
                <a:lnTo>
                  <a:pt x="166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217">
            <a:extLst>
              <a:ext uri="{FF2B5EF4-FFF2-40B4-BE49-F238E27FC236}">
                <a16:creationId xmlns:a16="http://schemas.microsoft.com/office/drawing/2014/main" id="{CCFCF1CA-9B51-4AD5-8B05-64789B03A08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12838" y="1089025"/>
            <a:ext cx="250825" cy="254000"/>
          </a:xfrm>
          <a:custGeom>
            <a:avLst/>
            <a:gdLst>
              <a:gd name="T0" fmla="*/ 300 w 333"/>
              <a:gd name="T1" fmla="*/ 284 h 334"/>
              <a:gd name="T2" fmla="*/ 283 w 333"/>
              <a:gd name="T3" fmla="*/ 300 h 334"/>
              <a:gd name="T4" fmla="*/ 50 w 333"/>
              <a:gd name="T5" fmla="*/ 300 h 334"/>
              <a:gd name="T6" fmla="*/ 33 w 333"/>
              <a:gd name="T7" fmla="*/ 284 h 334"/>
              <a:gd name="T8" fmla="*/ 33 w 333"/>
              <a:gd name="T9" fmla="*/ 50 h 334"/>
              <a:gd name="T10" fmla="*/ 50 w 333"/>
              <a:gd name="T11" fmla="*/ 34 h 334"/>
              <a:gd name="T12" fmla="*/ 117 w 333"/>
              <a:gd name="T13" fmla="*/ 34 h 334"/>
              <a:gd name="T14" fmla="*/ 133 w 333"/>
              <a:gd name="T15" fmla="*/ 50 h 334"/>
              <a:gd name="T16" fmla="*/ 133 w 333"/>
              <a:gd name="T17" fmla="*/ 67 h 334"/>
              <a:gd name="T18" fmla="*/ 167 w 333"/>
              <a:gd name="T19" fmla="*/ 100 h 334"/>
              <a:gd name="T20" fmla="*/ 283 w 333"/>
              <a:gd name="T21" fmla="*/ 100 h 334"/>
              <a:gd name="T22" fmla="*/ 300 w 333"/>
              <a:gd name="T23" fmla="*/ 117 h 334"/>
              <a:gd name="T24" fmla="*/ 300 w 333"/>
              <a:gd name="T25" fmla="*/ 284 h 334"/>
              <a:gd name="T26" fmla="*/ 300 w 333"/>
              <a:gd name="T27" fmla="*/ 67 h 334"/>
              <a:gd name="T28" fmla="*/ 183 w 333"/>
              <a:gd name="T29" fmla="*/ 67 h 334"/>
              <a:gd name="T30" fmla="*/ 167 w 333"/>
              <a:gd name="T31" fmla="*/ 50 h 334"/>
              <a:gd name="T32" fmla="*/ 167 w 333"/>
              <a:gd name="T33" fmla="*/ 34 h 334"/>
              <a:gd name="T34" fmla="*/ 133 w 333"/>
              <a:gd name="T35" fmla="*/ 0 h 334"/>
              <a:gd name="T36" fmla="*/ 33 w 333"/>
              <a:gd name="T37" fmla="*/ 0 h 334"/>
              <a:gd name="T38" fmla="*/ 0 w 333"/>
              <a:gd name="T39" fmla="*/ 34 h 334"/>
              <a:gd name="T40" fmla="*/ 0 w 333"/>
              <a:gd name="T41" fmla="*/ 300 h 334"/>
              <a:gd name="T42" fmla="*/ 33 w 333"/>
              <a:gd name="T43" fmla="*/ 334 h 334"/>
              <a:gd name="T44" fmla="*/ 300 w 333"/>
              <a:gd name="T45" fmla="*/ 334 h 334"/>
              <a:gd name="T46" fmla="*/ 333 w 333"/>
              <a:gd name="T47" fmla="*/ 300 h 334"/>
              <a:gd name="T48" fmla="*/ 333 w 333"/>
              <a:gd name="T49" fmla="*/ 100 h 334"/>
              <a:gd name="T50" fmla="*/ 300 w 333"/>
              <a:gd name="T51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3" h="334">
                <a:moveTo>
                  <a:pt x="300" y="284"/>
                </a:moveTo>
                <a:cubicBezTo>
                  <a:pt x="300" y="293"/>
                  <a:pt x="292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93"/>
                  <a:pt x="33" y="284"/>
                </a:cubicBezTo>
                <a:lnTo>
                  <a:pt x="33" y="50"/>
                </a:lnTo>
                <a:cubicBezTo>
                  <a:pt x="33" y="41"/>
                  <a:pt x="41" y="34"/>
                  <a:pt x="50" y="34"/>
                </a:cubicBezTo>
                <a:lnTo>
                  <a:pt x="117" y="34"/>
                </a:lnTo>
                <a:cubicBezTo>
                  <a:pt x="126" y="34"/>
                  <a:pt x="133" y="41"/>
                  <a:pt x="133" y="50"/>
                </a:cubicBezTo>
                <a:lnTo>
                  <a:pt x="133" y="67"/>
                </a:lnTo>
                <a:cubicBezTo>
                  <a:pt x="133" y="85"/>
                  <a:pt x="148" y="100"/>
                  <a:pt x="167" y="100"/>
                </a:cubicBezTo>
                <a:lnTo>
                  <a:pt x="283" y="100"/>
                </a:lnTo>
                <a:cubicBezTo>
                  <a:pt x="292" y="100"/>
                  <a:pt x="300" y="108"/>
                  <a:pt x="300" y="117"/>
                </a:cubicBezTo>
                <a:lnTo>
                  <a:pt x="300" y="284"/>
                </a:lnTo>
                <a:close/>
                <a:moveTo>
                  <a:pt x="300" y="67"/>
                </a:moveTo>
                <a:lnTo>
                  <a:pt x="183" y="67"/>
                </a:lnTo>
                <a:cubicBezTo>
                  <a:pt x="174" y="67"/>
                  <a:pt x="167" y="60"/>
                  <a:pt x="167" y="50"/>
                </a:cubicBezTo>
                <a:lnTo>
                  <a:pt x="167" y="34"/>
                </a:lnTo>
                <a:cubicBezTo>
                  <a:pt x="167" y="15"/>
                  <a:pt x="152" y="0"/>
                  <a:pt x="133" y="0"/>
                </a:cubicBez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100"/>
                </a:lnTo>
                <a:cubicBezTo>
                  <a:pt x="333" y="82"/>
                  <a:pt x="318" y="67"/>
                  <a:pt x="300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218">
            <a:extLst>
              <a:ext uri="{FF2B5EF4-FFF2-40B4-BE49-F238E27FC236}">
                <a16:creationId xmlns:a16="http://schemas.microsoft.com/office/drawing/2014/main" id="{3697D464-1CB3-4D49-A43F-9114E2E62FB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638801" y="582613"/>
            <a:ext cx="250825" cy="254000"/>
          </a:xfrm>
          <a:custGeom>
            <a:avLst/>
            <a:gdLst>
              <a:gd name="T0" fmla="*/ 300 w 333"/>
              <a:gd name="T1" fmla="*/ 133 h 333"/>
              <a:gd name="T2" fmla="*/ 33 w 333"/>
              <a:gd name="T3" fmla="*/ 133 h 333"/>
              <a:gd name="T4" fmla="*/ 33 w 333"/>
              <a:gd name="T5" fmla="*/ 33 h 333"/>
              <a:gd name="T6" fmla="*/ 116 w 333"/>
              <a:gd name="T7" fmla="*/ 33 h 333"/>
              <a:gd name="T8" fmla="*/ 149 w 333"/>
              <a:gd name="T9" fmla="*/ 100 h 333"/>
              <a:gd name="T10" fmla="*/ 300 w 333"/>
              <a:gd name="T11" fmla="*/ 100 h 333"/>
              <a:gd name="T12" fmla="*/ 300 w 333"/>
              <a:gd name="T13" fmla="*/ 133 h 333"/>
              <a:gd name="T14" fmla="*/ 300 w 333"/>
              <a:gd name="T15" fmla="*/ 300 h 333"/>
              <a:gd name="T16" fmla="*/ 33 w 333"/>
              <a:gd name="T17" fmla="*/ 300 h 333"/>
              <a:gd name="T18" fmla="*/ 33 w 333"/>
              <a:gd name="T19" fmla="*/ 166 h 333"/>
              <a:gd name="T20" fmla="*/ 300 w 333"/>
              <a:gd name="T21" fmla="*/ 166 h 333"/>
              <a:gd name="T22" fmla="*/ 300 w 333"/>
              <a:gd name="T23" fmla="*/ 300 h 333"/>
              <a:gd name="T24" fmla="*/ 167 w 333"/>
              <a:gd name="T25" fmla="*/ 66 h 333"/>
              <a:gd name="T26" fmla="*/ 133 w 333"/>
              <a:gd name="T27" fmla="*/ 0 h 333"/>
              <a:gd name="T28" fmla="*/ 0 w 333"/>
              <a:gd name="T29" fmla="*/ 0 h 333"/>
              <a:gd name="T30" fmla="*/ 0 w 333"/>
              <a:gd name="T31" fmla="*/ 333 h 333"/>
              <a:gd name="T32" fmla="*/ 333 w 333"/>
              <a:gd name="T33" fmla="*/ 333 h 333"/>
              <a:gd name="T34" fmla="*/ 333 w 333"/>
              <a:gd name="T35" fmla="*/ 66 h 333"/>
              <a:gd name="T36" fmla="*/ 167 w 333"/>
              <a:gd name="T37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3" h="333">
                <a:moveTo>
                  <a:pt x="300" y="133"/>
                </a:moveTo>
                <a:lnTo>
                  <a:pt x="33" y="133"/>
                </a:lnTo>
                <a:lnTo>
                  <a:pt x="33" y="33"/>
                </a:lnTo>
                <a:lnTo>
                  <a:pt x="116" y="33"/>
                </a:lnTo>
                <a:lnTo>
                  <a:pt x="149" y="100"/>
                </a:lnTo>
                <a:lnTo>
                  <a:pt x="300" y="100"/>
                </a:lnTo>
                <a:lnTo>
                  <a:pt x="300" y="133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166"/>
                </a:lnTo>
                <a:lnTo>
                  <a:pt x="300" y="166"/>
                </a:lnTo>
                <a:lnTo>
                  <a:pt x="300" y="300"/>
                </a:lnTo>
                <a:close/>
                <a:moveTo>
                  <a:pt x="167" y="66"/>
                </a:moveTo>
                <a:lnTo>
                  <a:pt x="133" y="0"/>
                </a:lnTo>
                <a:lnTo>
                  <a:pt x="0" y="0"/>
                </a:lnTo>
                <a:lnTo>
                  <a:pt x="0" y="333"/>
                </a:lnTo>
                <a:lnTo>
                  <a:pt x="333" y="333"/>
                </a:lnTo>
                <a:lnTo>
                  <a:pt x="333" y="66"/>
                </a:lnTo>
                <a:lnTo>
                  <a:pt x="167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19">
            <a:extLst>
              <a:ext uri="{FF2B5EF4-FFF2-40B4-BE49-F238E27FC236}">
                <a16:creationId xmlns:a16="http://schemas.microsoft.com/office/drawing/2014/main" id="{A96F4001-FF35-47DE-ADCB-F4B02978CF2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135563" y="582613"/>
            <a:ext cx="252413" cy="254000"/>
          </a:xfrm>
          <a:custGeom>
            <a:avLst/>
            <a:gdLst>
              <a:gd name="T0" fmla="*/ 300 w 334"/>
              <a:gd name="T1" fmla="*/ 133 h 333"/>
              <a:gd name="T2" fmla="*/ 34 w 334"/>
              <a:gd name="T3" fmla="*/ 133 h 333"/>
              <a:gd name="T4" fmla="*/ 34 w 334"/>
              <a:gd name="T5" fmla="*/ 50 h 333"/>
              <a:gd name="T6" fmla="*/ 48 w 334"/>
              <a:gd name="T7" fmla="*/ 33 h 333"/>
              <a:gd name="T8" fmla="*/ 104 w 334"/>
              <a:gd name="T9" fmla="*/ 33 h 333"/>
              <a:gd name="T10" fmla="*/ 119 w 334"/>
              <a:gd name="T11" fmla="*/ 42 h 333"/>
              <a:gd name="T12" fmla="*/ 138 w 334"/>
              <a:gd name="T13" fmla="*/ 81 h 333"/>
              <a:gd name="T14" fmla="*/ 168 w 334"/>
              <a:gd name="T15" fmla="*/ 100 h 333"/>
              <a:gd name="T16" fmla="*/ 282 w 334"/>
              <a:gd name="T17" fmla="*/ 100 h 333"/>
              <a:gd name="T18" fmla="*/ 300 w 334"/>
              <a:gd name="T19" fmla="*/ 116 h 333"/>
              <a:gd name="T20" fmla="*/ 300 w 334"/>
              <a:gd name="T21" fmla="*/ 133 h 333"/>
              <a:gd name="T22" fmla="*/ 300 w 334"/>
              <a:gd name="T23" fmla="*/ 283 h 333"/>
              <a:gd name="T24" fmla="*/ 282 w 334"/>
              <a:gd name="T25" fmla="*/ 300 h 333"/>
              <a:gd name="T26" fmla="*/ 48 w 334"/>
              <a:gd name="T27" fmla="*/ 300 h 333"/>
              <a:gd name="T28" fmla="*/ 34 w 334"/>
              <a:gd name="T29" fmla="*/ 283 h 333"/>
              <a:gd name="T30" fmla="*/ 34 w 334"/>
              <a:gd name="T31" fmla="*/ 166 h 333"/>
              <a:gd name="T32" fmla="*/ 300 w 334"/>
              <a:gd name="T33" fmla="*/ 166 h 333"/>
              <a:gd name="T34" fmla="*/ 300 w 334"/>
              <a:gd name="T35" fmla="*/ 283 h 333"/>
              <a:gd name="T36" fmla="*/ 298 w 334"/>
              <a:gd name="T37" fmla="*/ 66 h 333"/>
              <a:gd name="T38" fmla="*/ 186 w 334"/>
              <a:gd name="T39" fmla="*/ 66 h 333"/>
              <a:gd name="T40" fmla="*/ 156 w 334"/>
              <a:gd name="T41" fmla="*/ 48 h 333"/>
              <a:gd name="T42" fmla="*/ 141 w 334"/>
              <a:gd name="T43" fmla="*/ 18 h 333"/>
              <a:gd name="T44" fmla="*/ 111 w 334"/>
              <a:gd name="T45" fmla="*/ 0 h 333"/>
              <a:gd name="T46" fmla="*/ 32 w 334"/>
              <a:gd name="T47" fmla="*/ 0 h 333"/>
              <a:gd name="T48" fmla="*/ 0 w 334"/>
              <a:gd name="T49" fmla="*/ 33 h 333"/>
              <a:gd name="T50" fmla="*/ 0 w 334"/>
              <a:gd name="T51" fmla="*/ 300 h 333"/>
              <a:gd name="T52" fmla="*/ 32 w 334"/>
              <a:gd name="T53" fmla="*/ 333 h 333"/>
              <a:gd name="T54" fmla="*/ 298 w 334"/>
              <a:gd name="T55" fmla="*/ 333 h 333"/>
              <a:gd name="T56" fmla="*/ 334 w 334"/>
              <a:gd name="T57" fmla="*/ 300 h 333"/>
              <a:gd name="T58" fmla="*/ 334 w 334"/>
              <a:gd name="T59" fmla="*/ 100 h 333"/>
              <a:gd name="T60" fmla="*/ 298 w 334"/>
              <a:gd name="T61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4" h="333">
                <a:moveTo>
                  <a:pt x="300" y="133"/>
                </a:moveTo>
                <a:lnTo>
                  <a:pt x="34" y="133"/>
                </a:lnTo>
                <a:lnTo>
                  <a:pt x="34" y="50"/>
                </a:lnTo>
                <a:cubicBezTo>
                  <a:pt x="34" y="40"/>
                  <a:pt x="39" y="33"/>
                  <a:pt x="48" y="33"/>
                </a:cubicBezTo>
                <a:lnTo>
                  <a:pt x="104" y="33"/>
                </a:lnTo>
                <a:cubicBezTo>
                  <a:pt x="111" y="33"/>
                  <a:pt x="116" y="37"/>
                  <a:pt x="119" y="42"/>
                </a:cubicBezTo>
                <a:lnTo>
                  <a:pt x="138" y="81"/>
                </a:lnTo>
                <a:cubicBezTo>
                  <a:pt x="144" y="92"/>
                  <a:pt x="155" y="100"/>
                  <a:pt x="168" y="100"/>
                </a:cubicBezTo>
                <a:lnTo>
                  <a:pt x="282" y="100"/>
                </a:lnTo>
                <a:cubicBezTo>
                  <a:pt x="291" y="100"/>
                  <a:pt x="300" y="107"/>
                  <a:pt x="300" y="116"/>
                </a:cubicBezTo>
                <a:lnTo>
                  <a:pt x="300" y="133"/>
                </a:lnTo>
                <a:close/>
                <a:moveTo>
                  <a:pt x="300" y="283"/>
                </a:moveTo>
                <a:cubicBezTo>
                  <a:pt x="300" y="292"/>
                  <a:pt x="291" y="300"/>
                  <a:pt x="282" y="300"/>
                </a:cubicBezTo>
                <a:lnTo>
                  <a:pt x="48" y="300"/>
                </a:lnTo>
                <a:cubicBezTo>
                  <a:pt x="39" y="300"/>
                  <a:pt x="34" y="292"/>
                  <a:pt x="34" y="283"/>
                </a:cubicBezTo>
                <a:lnTo>
                  <a:pt x="34" y="166"/>
                </a:lnTo>
                <a:lnTo>
                  <a:pt x="300" y="166"/>
                </a:lnTo>
                <a:lnTo>
                  <a:pt x="300" y="283"/>
                </a:lnTo>
                <a:close/>
                <a:moveTo>
                  <a:pt x="298" y="66"/>
                </a:moveTo>
                <a:lnTo>
                  <a:pt x="186" y="66"/>
                </a:lnTo>
                <a:cubicBezTo>
                  <a:pt x="173" y="66"/>
                  <a:pt x="161" y="59"/>
                  <a:pt x="156" y="48"/>
                </a:cubicBezTo>
                <a:lnTo>
                  <a:pt x="141" y="18"/>
                </a:lnTo>
                <a:cubicBezTo>
                  <a:pt x="135" y="7"/>
                  <a:pt x="124" y="0"/>
                  <a:pt x="111" y="0"/>
                </a:cubicBezTo>
                <a:lnTo>
                  <a:pt x="32" y="0"/>
                </a:lnTo>
                <a:cubicBezTo>
                  <a:pt x="13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3" y="333"/>
                  <a:pt x="32" y="333"/>
                </a:cubicBezTo>
                <a:lnTo>
                  <a:pt x="298" y="333"/>
                </a:lnTo>
                <a:cubicBezTo>
                  <a:pt x="317" y="333"/>
                  <a:pt x="334" y="318"/>
                  <a:pt x="334" y="300"/>
                </a:cubicBezTo>
                <a:lnTo>
                  <a:pt x="334" y="100"/>
                </a:lnTo>
                <a:cubicBezTo>
                  <a:pt x="334" y="81"/>
                  <a:pt x="317" y="66"/>
                  <a:pt x="298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20">
            <a:extLst>
              <a:ext uri="{FF2B5EF4-FFF2-40B4-BE49-F238E27FC236}">
                <a16:creationId xmlns:a16="http://schemas.microsoft.com/office/drawing/2014/main" id="{2064AC7D-9F49-4B35-87B1-3A9070CA889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33913" y="582613"/>
            <a:ext cx="250825" cy="254000"/>
          </a:xfrm>
          <a:custGeom>
            <a:avLst/>
            <a:gdLst>
              <a:gd name="T0" fmla="*/ 300 w 333"/>
              <a:gd name="T1" fmla="*/ 300 h 333"/>
              <a:gd name="T2" fmla="*/ 33 w 333"/>
              <a:gd name="T3" fmla="*/ 300 h 333"/>
              <a:gd name="T4" fmla="*/ 33 w 333"/>
              <a:gd name="T5" fmla="*/ 33 h 333"/>
              <a:gd name="T6" fmla="*/ 120 w 333"/>
              <a:gd name="T7" fmla="*/ 33 h 333"/>
              <a:gd name="T8" fmla="*/ 152 w 333"/>
              <a:gd name="T9" fmla="*/ 100 h 333"/>
              <a:gd name="T10" fmla="*/ 300 w 333"/>
              <a:gd name="T11" fmla="*/ 100 h 333"/>
              <a:gd name="T12" fmla="*/ 300 w 333"/>
              <a:gd name="T13" fmla="*/ 300 h 333"/>
              <a:gd name="T14" fmla="*/ 170 w 333"/>
              <a:gd name="T15" fmla="*/ 66 h 333"/>
              <a:gd name="T16" fmla="*/ 137 w 333"/>
              <a:gd name="T17" fmla="*/ 0 h 333"/>
              <a:gd name="T18" fmla="*/ 0 w 333"/>
              <a:gd name="T19" fmla="*/ 0 h 333"/>
              <a:gd name="T20" fmla="*/ 0 w 333"/>
              <a:gd name="T21" fmla="*/ 333 h 333"/>
              <a:gd name="T22" fmla="*/ 333 w 333"/>
              <a:gd name="T23" fmla="*/ 333 h 333"/>
              <a:gd name="T24" fmla="*/ 333 w 333"/>
              <a:gd name="T25" fmla="*/ 66 h 333"/>
              <a:gd name="T26" fmla="*/ 170 w 333"/>
              <a:gd name="T27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3" h="333"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120" y="33"/>
                </a:lnTo>
                <a:lnTo>
                  <a:pt x="152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170" y="66"/>
                </a:moveTo>
                <a:lnTo>
                  <a:pt x="137" y="0"/>
                </a:lnTo>
                <a:lnTo>
                  <a:pt x="0" y="0"/>
                </a:lnTo>
                <a:lnTo>
                  <a:pt x="0" y="333"/>
                </a:lnTo>
                <a:lnTo>
                  <a:pt x="333" y="333"/>
                </a:lnTo>
                <a:lnTo>
                  <a:pt x="333" y="66"/>
                </a:lnTo>
                <a:lnTo>
                  <a:pt x="170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21">
            <a:extLst>
              <a:ext uri="{FF2B5EF4-FFF2-40B4-BE49-F238E27FC236}">
                <a16:creationId xmlns:a16="http://schemas.microsoft.com/office/drawing/2014/main" id="{DB97B016-91C0-4FCD-8ED4-6598CB63560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30676" y="582613"/>
            <a:ext cx="250825" cy="254000"/>
          </a:xfrm>
          <a:custGeom>
            <a:avLst/>
            <a:gdLst>
              <a:gd name="T0" fmla="*/ 300 w 333"/>
              <a:gd name="T1" fmla="*/ 283 h 333"/>
              <a:gd name="T2" fmla="*/ 283 w 333"/>
              <a:gd name="T3" fmla="*/ 300 h 333"/>
              <a:gd name="T4" fmla="*/ 50 w 333"/>
              <a:gd name="T5" fmla="*/ 300 h 333"/>
              <a:gd name="T6" fmla="*/ 33 w 333"/>
              <a:gd name="T7" fmla="*/ 283 h 333"/>
              <a:gd name="T8" fmla="*/ 33 w 333"/>
              <a:gd name="T9" fmla="*/ 50 h 333"/>
              <a:gd name="T10" fmla="*/ 50 w 333"/>
              <a:gd name="T11" fmla="*/ 33 h 333"/>
              <a:gd name="T12" fmla="*/ 117 w 333"/>
              <a:gd name="T13" fmla="*/ 33 h 333"/>
              <a:gd name="T14" fmla="*/ 133 w 333"/>
              <a:gd name="T15" fmla="*/ 50 h 333"/>
              <a:gd name="T16" fmla="*/ 133 w 333"/>
              <a:gd name="T17" fmla="*/ 66 h 333"/>
              <a:gd name="T18" fmla="*/ 167 w 333"/>
              <a:gd name="T19" fmla="*/ 100 h 333"/>
              <a:gd name="T20" fmla="*/ 283 w 333"/>
              <a:gd name="T21" fmla="*/ 100 h 333"/>
              <a:gd name="T22" fmla="*/ 300 w 333"/>
              <a:gd name="T23" fmla="*/ 116 h 333"/>
              <a:gd name="T24" fmla="*/ 300 w 333"/>
              <a:gd name="T25" fmla="*/ 283 h 333"/>
              <a:gd name="T26" fmla="*/ 300 w 333"/>
              <a:gd name="T27" fmla="*/ 66 h 333"/>
              <a:gd name="T28" fmla="*/ 183 w 333"/>
              <a:gd name="T29" fmla="*/ 66 h 333"/>
              <a:gd name="T30" fmla="*/ 167 w 333"/>
              <a:gd name="T31" fmla="*/ 50 h 333"/>
              <a:gd name="T32" fmla="*/ 167 w 333"/>
              <a:gd name="T33" fmla="*/ 33 h 333"/>
              <a:gd name="T34" fmla="*/ 133 w 333"/>
              <a:gd name="T35" fmla="*/ 0 h 333"/>
              <a:gd name="T36" fmla="*/ 33 w 333"/>
              <a:gd name="T37" fmla="*/ 0 h 333"/>
              <a:gd name="T38" fmla="*/ 0 w 333"/>
              <a:gd name="T39" fmla="*/ 33 h 333"/>
              <a:gd name="T40" fmla="*/ 0 w 333"/>
              <a:gd name="T41" fmla="*/ 300 h 333"/>
              <a:gd name="T42" fmla="*/ 33 w 333"/>
              <a:gd name="T43" fmla="*/ 333 h 333"/>
              <a:gd name="T44" fmla="*/ 300 w 333"/>
              <a:gd name="T45" fmla="*/ 333 h 333"/>
              <a:gd name="T46" fmla="*/ 333 w 333"/>
              <a:gd name="T47" fmla="*/ 300 h 333"/>
              <a:gd name="T48" fmla="*/ 333 w 333"/>
              <a:gd name="T49" fmla="*/ 100 h 333"/>
              <a:gd name="T50" fmla="*/ 300 w 333"/>
              <a:gd name="T51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3" h="333">
                <a:moveTo>
                  <a:pt x="300" y="283"/>
                </a:moveTo>
                <a:cubicBezTo>
                  <a:pt x="300" y="292"/>
                  <a:pt x="292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92"/>
                  <a:pt x="33" y="283"/>
                </a:cubicBezTo>
                <a:lnTo>
                  <a:pt x="33" y="50"/>
                </a:lnTo>
                <a:cubicBezTo>
                  <a:pt x="33" y="40"/>
                  <a:pt x="41" y="33"/>
                  <a:pt x="50" y="33"/>
                </a:cubicBezTo>
                <a:lnTo>
                  <a:pt x="117" y="33"/>
                </a:lnTo>
                <a:cubicBezTo>
                  <a:pt x="126" y="33"/>
                  <a:pt x="133" y="40"/>
                  <a:pt x="133" y="50"/>
                </a:cubicBezTo>
                <a:lnTo>
                  <a:pt x="133" y="66"/>
                </a:lnTo>
                <a:cubicBezTo>
                  <a:pt x="133" y="85"/>
                  <a:pt x="148" y="100"/>
                  <a:pt x="167" y="100"/>
                </a:cubicBezTo>
                <a:lnTo>
                  <a:pt x="283" y="100"/>
                </a:lnTo>
                <a:cubicBezTo>
                  <a:pt x="292" y="100"/>
                  <a:pt x="300" y="107"/>
                  <a:pt x="300" y="116"/>
                </a:cubicBezTo>
                <a:lnTo>
                  <a:pt x="300" y="283"/>
                </a:lnTo>
                <a:close/>
                <a:moveTo>
                  <a:pt x="300" y="66"/>
                </a:moveTo>
                <a:lnTo>
                  <a:pt x="183" y="66"/>
                </a:lnTo>
                <a:cubicBezTo>
                  <a:pt x="174" y="66"/>
                  <a:pt x="167" y="59"/>
                  <a:pt x="167" y="50"/>
                </a:cubicBezTo>
                <a:lnTo>
                  <a:pt x="167" y="33"/>
                </a:lnTo>
                <a:cubicBezTo>
                  <a:pt x="167" y="15"/>
                  <a:pt x="152" y="0"/>
                  <a:pt x="133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100"/>
                </a:lnTo>
                <a:cubicBezTo>
                  <a:pt x="333" y="81"/>
                  <a:pt x="318" y="66"/>
                  <a:pt x="300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22">
            <a:extLst>
              <a:ext uri="{FF2B5EF4-FFF2-40B4-BE49-F238E27FC236}">
                <a16:creationId xmlns:a16="http://schemas.microsoft.com/office/drawing/2014/main" id="{BE2F3C40-CB4C-4F7F-B59E-094F096C30C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27438" y="582613"/>
            <a:ext cx="252413" cy="254000"/>
          </a:xfrm>
          <a:custGeom>
            <a:avLst/>
            <a:gdLst>
              <a:gd name="T0" fmla="*/ 300 w 334"/>
              <a:gd name="T1" fmla="*/ 300 h 333"/>
              <a:gd name="T2" fmla="*/ 34 w 334"/>
              <a:gd name="T3" fmla="*/ 300 h 333"/>
              <a:gd name="T4" fmla="*/ 34 w 334"/>
              <a:gd name="T5" fmla="*/ 33 h 333"/>
              <a:gd name="T6" fmla="*/ 134 w 334"/>
              <a:gd name="T7" fmla="*/ 33 h 333"/>
              <a:gd name="T8" fmla="*/ 134 w 334"/>
              <a:gd name="T9" fmla="*/ 100 h 333"/>
              <a:gd name="T10" fmla="*/ 300 w 334"/>
              <a:gd name="T11" fmla="*/ 100 h 333"/>
              <a:gd name="T12" fmla="*/ 300 w 334"/>
              <a:gd name="T13" fmla="*/ 300 h 333"/>
              <a:gd name="T14" fmla="*/ 167 w 334"/>
              <a:gd name="T15" fmla="*/ 66 h 333"/>
              <a:gd name="T16" fmla="*/ 167 w 334"/>
              <a:gd name="T17" fmla="*/ 0 h 333"/>
              <a:gd name="T18" fmla="*/ 0 w 334"/>
              <a:gd name="T19" fmla="*/ 0 h 333"/>
              <a:gd name="T20" fmla="*/ 0 w 334"/>
              <a:gd name="T21" fmla="*/ 333 h 333"/>
              <a:gd name="T22" fmla="*/ 334 w 334"/>
              <a:gd name="T23" fmla="*/ 333 h 333"/>
              <a:gd name="T24" fmla="*/ 334 w 334"/>
              <a:gd name="T25" fmla="*/ 66 h 333"/>
              <a:gd name="T26" fmla="*/ 167 w 334"/>
              <a:gd name="T27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4" h="333">
                <a:moveTo>
                  <a:pt x="300" y="300"/>
                </a:moveTo>
                <a:lnTo>
                  <a:pt x="34" y="300"/>
                </a:lnTo>
                <a:lnTo>
                  <a:pt x="34" y="33"/>
                </a:lnTo>
                <a:lnTo>
                  <a:pt x="134" y="33"/>
                </a:lnTo>
                <a:lnTo>
                  <a:pt x="134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167" y="66"/>
                </a:moveTo>
                <a:lnTo>
                  <a:pt x="167" y="0"/>
                </a:lnTo>
                <a:lnTo>
                  <a:pt x="0" y="0"/>
                </a:lnTo>
                <a:lnTo>
                  <a:pt x="0" y="333"/>
                </a:lnTo>
                <a:lnTo>
                  <a:pt x="334" y="333"/>
                </a:lnTo>
                <a:lnTo>
                  <a:pt x="334" y="66"/>
                </a:lnTo>
                <a:lnTo>
                  <a:pt x="167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23">
            <a:extLst>
              <a:ext uri="{FF2B5EF4-FFF2-40B4-BE49-F238E27FC236}">
                <a16:creationId xmlns:a16="http://schemas.microsoft.com/office/drawing/2014/main" id="{5CC5D7AD-C32F-4804-A879-882DD72B35B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124201" y="582613"/>
            <a:ext cx="252413" cy="254000"/>
          </a:xfrm>
          <a:custGeom>
            <a:avLst/>
            <a:gdLst>
              <a:gd name="T0" fmla="*/ 66 w 333"/>
              <a:gd name="T1" fmla="*/ 200 h 333"/>
              <a:gd name="T2" fmla="*/ 66 w 333"/>
              <a:gd name="T3" fmla="*/ 133 h 333"/>
              <a:gd name="T4" fmla="*/ 100 w 333"/>
              <a:gd name="T5" fmla="*/ 133 h 333"/>
              <a:gd name="T6" fmla="*/ 100 w 333"/>
              <a:gd name="T7" fmla="*/ 166 h 333"/>
              <a:gd name="T8" fmla="*/ 233 w 333"/>
              <a:gd name="T9" fmla="*/ 166 h 333"/>
              <a:gd name="T10" fmla="*/ 233 w 333"/>
              <a:gd name="T11" fmla="*/ 133 h 333"/>
              <a:gd name="T12" fmla="*/ 266 w 333"/>
              <a:gd name="T13" fmla="*/ 133 h 333"/>
              <a:gd name="T14" fmla="*/ 266 w 333"/>
              <a:gd name="T15" fmla="*/ 200 h 333"/>
              <a:gd name="T16" fmla="*/ 66 w 333"/>
              <a:gd name="T17" fmla="*/ 200 h 333"/>
              <a:gd name="T18" fmla="*/ 300 w 333"/>
              <a:gd name="T19" fmla="*/ 33 h 333"/>
              <a:gd name="T20" fmla="*/ 33 w 333"/>
              <a:gd name="T21" fmla="*/ 33 h 333"/>
              <a:gd name="T22" fmla="*/ 33 w 333"/>
              <a:gd name="T23" fmla="*/ 0 h 333"/>
              <a:gd name="T24" fmla="*/ 300 w 333"/>
              <a:gd name="T25" fmla="*/ 0 h 333"/>
              <a:gd name="T26" fmla="*/ 300 w 333"/>
              <a:gd name="T27" fmla="*/ 33 h 333"/>
              <a:gd name="T28" fmla="*/ 300 w 333"/>
              <a:gd name="T29" fmla="*/ 300 h 333"/>
              <a:gd name="T30" fmla="*/ 33 w 333"/>
              <a:gd name="T31" fmla="*/ 300 h 333"/>
              <a:gd name="T32" fmla="*/ 33 w 333"/>
              <a:gd name="T33" fmla="*/ 100 h 333"/>
              <a:gd name="T34" fmla="*/ 300 w 333"/>
              <a:gd name="T35" fmla="*/ 100 h 333"/>
              <a:gd name="T36" fmla="*/ 300 w 333"/>
              <a:gd name="T37" fmla="*/ 300 h 333"/>
              <a:gd name="T38" fmla="*/ 0 w 333"/>
              <a:gd name="T39" fmla="*/ 333 h 333"/>
              <a:gd name="T40" fmla="*/ 333 w 333"/>
              <a:gd name="T41" fmla="*/ 333 h 333"/>
              <a:gd name="T42" fmla="*/ 333 w 333"/>
              <a:gd name="T43" fmla="*/ 66 h 333"/>
              <a:gd name="T44" fmla="*/ 0 w 333"/>
              <a:gd name="T45" fmla="*/ 66 h 333"/>
              <a:gd name="T46" fmla="*/ 0 w 333"/>
              <a:gd name="T47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3" h="333">
                <a:moveTo>
                  <a:pt x="66" y="200"/>
                </a:moveTo>
                <a:lnTo>
                  <a:pt x="66" y="133"/>
                </a:lnTo>
                <a:lnTo>
                  <a:pt x="100" y="133"/>
                </a:lnTo>
                <a:lnTo>
                  <a:pt x="100" y="166"/>
                </a:lnTo>
                <a:lnTo>
                  <a:pt x="233" y="166"/>
                </a:lnTo>
                <a:lnTo>
                  <a:pt x="233" y="133"/>
                </a:lnTo>
                <a:lnTo>
                  <a:pt x="266" y="133"/>
                </a:lnTo>
                <a:lnTo>
                  <a:pt x="266" y="200"/>
                </a:lnTo>
                <a:lnTo>
                  <a:pt x="66" y="200"/>
                </a:lnTo>
                <a:close/>
                <a:moveTo>
                  <a:pt x="300" y="33"/>
                </a:moveTo>
                <a:lnTo>
                  <a:pt x="33" y="33"/>
                </a:lnTo>
                <a:lnTo>
                  <a:pt x="33" y="0"/>
                </a:lnTo>
                <a:lnTo>
                  <a:pt x="300" y="0"/>
                </a:lnTo>
                <a:lnTo>
                  <a:pt x="300" y="33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66"/>
                </a:lnTo>
                <a:lnTo>
                  <a:pt x="0" y="66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24">
            <a:extLst>
              <a:ext uri="{FF2B5EF4-FFF2-40B4-BE49-F238E27FC236}">
                <a16:creationId xmlns:a16="http://schemas.microsoft.com/office/drawing/2014/main" id="{2617FE1D-F3D8-46B3-934C-DDB0C24B725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20963" y="582613"/>
            <a:ext cx="252413" cy="254000"/>
          </a:xfrm>
          <a:custGeom>
            <a:avLst/>
            <a:gdLst>
              <a:gd name="T0" fmla="*/ 100 w 333"/>
              <a:gd name="T1" fmla="*/ 233 h 333"/>
              <a:gd name="T2" fmla="*/ 67 w 333"/>
              <a:gd name="T3" fmla="*/ 233 h 333"/>
              <a:gd name="T4" fmla="*/ 67 w 333"/>
              <a:gd name="T5" fmla="*/ 166 h 333"/>
              <a:gd name="T6" fmla="*/ 267 w 333"/>
              <a:gd name="T7" fmla="*/ 166 h 333"/>
              <a:gd name="T8" fmla="*/ 267 w 333"/>
              <a:gd name="T9" fmla="*/ 233 h 333"/>
              <a:gd name="T10" fmla="*/ 233 w 333"/>
              <a:gd name="T11" fmla="*/ 233 h 333"/>
              <a:gd name="T12" fmla="*/ 233 w 333"/>
              <a:gd name="T13" fmla="*/ 200 h 333"/>
              <a:gd name="T14" fmla="*/ 100 w 333"/>
              <a:gd name="T15" fmla="*/ 200 h 333"/>
              <a:gd name="T16" fmla="*/ 100 w 333"/>
              <a:gd name="T17" fmla="*/ 233 h 333"/>
              <a:gd name="T18" fmla="*/ 300 w 333"/>
              <a:gd name="T19" fmla="*/ 33 h 333"/>
              <a:gd name="T20" fmla="*/ 33 w 333"/>
              <a:gd name="T21" fmla="*/ 33 h 333"/>
              <a:gd name="T22" fmla="*/ 33 w 333"/>
              <a:gd name="T23" fmla="*/ 0 h 333"/>
              <a:gd name="T24" fmla="*/ 300 w 333"/>
              <a:gd name="T25" fmla="*/ 0 h 333"/>
              <a:gd name="T26" fmla="*/ 300 w 333"/>
              <a:gd name="T27" fmla="*/ 33 h 333"/>
              <a:gd name="T28" fmla="*/ 300 w 333"/>
              <a:gd name="T29" fmla="*/ 300 h 333"/>
              <a:gd name="T30" fmla="*/ 33 w 333"/>
              <a:gd name="T31" fmla="*/ 300 h 333"/>
              <a:gd name="T32" fmla="*/ 33 w 333"/>
              <a:gd name="T33" fmla="*/ 100 h 333"/>
              <a:gd name="T34" fmla="*/ 300 w 333"/>
              <a:gd name="T35" fmla="*/ 100 h 333"/>
              <a:gd name="T36" fmla="*/ 300 w 333"/>
              <a:gd name="T37" fmla="*/ 300 h 333"/>
              <a:gd name="T38" fmla="*/ 0 w 333"/>
              <a:gd name="T39" fmla="*/ 333 h 333"/>
              <a:gd name="T40" fmla="*/ 333 w 333"/>
              <a:gd name="T41" fmla="*/ 333 h 333"/>
              <a:gd name="T42" fmla="*/ 333 w 333"/>
              <a:gd name="T43" fmla="*/ 66 h 333"/>
              <a:gd name="T44" fmla="*/ 0 w 333"/>
              <a:gd name="T45" fmla="*/ 66 h 333"/>
              <a:gd name="T46" fmla="*/ 0 w 333"/>
              <a:gd name="T47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3" h="333">
                <a:moveTo>
                  <a:pt x="100" y="233"/>
                </a:moveTo>
                <a:lnTo>
                  <a:pt x="67" y="233"/>
                </a:lnTo>
                <a:lnTo>
                  <a:pt x="67" y="166"/>
                </a:lnTo>
                <a:lnTo>
                  <a:pt x="267" y="166"/>
                </a:lnTo>
                <a:lnTo>
                  <a:pt x="267" y="233"/>
                </a:lnTo>
                <a:lnTo>
                  <a:pt x="233" y="233"/>
                </a:lnTo>
                <a:lnTo>
                  <a:pt x="233" y="200"/>
                </a:lnTo>
                <a:lnTo>
                  <a:pt x="100" y="200"/>
                </a:lnTo>
                <a:lnTo>
                  <a:pt x="100" y="233"/>
                </a:lnTo>
                <a:close/>
                <a:moveTo>
                  <a:pt x="300" y="33"/>
                </a:moveTo>
                <a:lnTo>
                  <a:pt x="33" y="33"/>
                </a:lnTo>
                <a:lnTo>
                  <a:pt x="33" y="0"/>
                </a:lnTo>
                <a:lnTo>
                  <a:pt x="300" y="0"/>
                </a:lnTo>
                <a:lnTo>
                  <a:pt x="300" y="33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66"/>
                </a:lnTo>
                <a:lnTo>
                  <a:pt x="0" y="66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25">
            <a:extLst>
              <a:ext uri="{FF2B5EF4-FFF2-40B4-BE49-F238E27FC236}">
                <a16:creationId xmlns:a16="http://schemas.microsoft.com/office/drawing/2014/main" id="{F1610113-7C97-49F1-A2E7-81F028FCFF8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19313" y="582613"/>
            <a:ext cx="250825" cy="254000"/>
          </a:xfrm>
          <a:custGeom>
            <a:avLst/>
            <a:gdLst>
              <a:gd name="T0" fmla="*/ 250 w 334"/>
              <a:gd name="T1" fmla="*/ 216 h 333"/>
              <a:gd name="T2" fmla="*/ 84 w 334"/>
              <a:gd name="T3" fmla="*/ 216 h 333"/>
              <a:gd name="T4" fmla="*/ 84 w 334"/>
              <a:gd name="T5" fmla="*/ 183 h 333"/>
              <a:gd name="T6" fmla="*/ 250 w 334"/>
              <a:gd name="T7" fmla="*/ 183 h 333"/>
              <a:gd name="T8" fmla="*/ 250 w 334"/>
              <a:gd name="T9" fmla="*/ 216 h 333"/>
              <a:gd name="T10" fmla="*/ 300 w 334"/>
              <a:gd name="T11" fmla="*/ 33 h 333"/>
              <a:gd name="T12" fmla="*/ 34 w 334"/>
              <a:gd name="T13" fmla="*/ 33 h 333"/>
              <a:gd name="T14" fmla="*/ 34 w 334"/>
              <a:gd name="T15" fmla="*/ 0 h 333"/>
              <a:gd name="T16" fmla="*/ 300 w 334"/>
              <a:gd name="T17" fmla="*/ 0 h 333"/>
              <a:gd name="T18" fmla="*/ 300 w 334"/>
              <a:gd name="T19" fmla="*/ 33 h 333"/>
              <a:gd name="T20" fmla="*/ 300 w 334"/>
              <a:gd name="T21" fmla="*/ 300 h 333"/>
              <a:gd name="T22" fmla="*/ 34 w 334"/>
              <a:gd name="T23" fmla="*/ 300 h 333"/>
              <a:gd name="T24" fmla="*/ 34 w 334"/>
              <a:gd name="T25" fmla="*/ 100 h 333"/>
              <a:gd name="T26" fmla="*/ 300 w 334"/>
              <a:gd name="T27" fmla="*/ 100 h 333"/>
              <a:gd name="T28" fmla="*/ 300 w 334"/>
              <a:gd name="T29" fmla="*/ 300 h 333"/>
              <a:gd name="T30" fmla="*/ 0 w 334"/>
              <a:gd name="T31" fmla="*/ 333 h 333"/>
              <a:gd name="T32" fmla="*/ 334 w 334"/>
              <a:gd name="T33" fmla="*/ 333 h 333"/>
              <a:gd name="T34" fmla="*/ 334 w 334"/>
              <a:gd name="T35" fmla="*/ 66 h 333"/>
              <a:gd name="T36" fmla="*/ 0 w 334"/>
              <a:gd name="T37" fmla="*/ 66 h 333"/>
              <a:gd name="T38" fmla="*/ 0 w 334"/>
              <a:gd name="T3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4" h="333">
                <a:moveTo>
                  <a:pt x="250" y="216"/>
                </a:moveTo>
                <a:lnTo>
                  <a:pt x="84" y="216"/>
                </a:lnTo>
                <a:lnTo>
                  <a:pt x="84" y="183"/>
                </a:lnTo>
                <a:lnTo>
                  <a:pt x="250" y="183"/>
                </a:lnTo>
                <a:lnTo>
                  <a:pt x="250" y="216"/>
                </a:lnTo>
                <a:close/>
                <a:moveTo>
                  <a:pt x="300" y="33"/>
                </a:moveTo>
                <a:lnTo>
                  <a:pt x="34" y="33"/>
                </a:lnTo>
                <a:lnTo>
                  <a:pt x="34" y="0"/>
                </a:lnTo>
                <a:lnTo>
                  <a:pt x="300" y="0"/>
                </a:lnTo>
                <a:lnTo>
                  <a:pt x="300" y="33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4" y="333"/>
                </a:lnTo>
                <a:lnTo>
                  <a:pt x="334" y="66"/>
                </a:lnTo>
                <a:lnTo>
                  <a:pt x="0" y="66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26">
            <a:extLst>
              <a:ext uri="{FF2B5EF4-FFF2-40B4-BE49-F238E27FC236}">
                <a16:creationId xmlns:a16="http://schemas.microsoft.com/office/drawing/2014/main" id="{5A0BDD23-90A5-4C2E-88DB-38EFA8AABA9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16076" y="582613"/>
            <a:ext cx="250825" cy="254000"/>
          </a:xfrm>
          <a:custGeom>
            <a:avLst/>
            <a:gdLst>
              <a:gd name="T0" fmla="*/ 300 w 333"/>
              <a:gd name="T1" fmla="*/ 166 h 333"/>
              <a:gd name="T2" fmla="*/ 33 w 333"/>
              <a:gd name="T3" fmla="*/ 166 h 333"/>
              <a:gd name="T4" fmla="*/ 33 w 333"/>
              <a:gd name="T5" fmla="*/ 300 h 333"/>
              <a:gd name="T6" fmla="*/ 300 w 333"/>
              <a:gd name="T7" fmla="*/ 300 h 333"/>
              <a:gd name="T8" fmla="*/ 300 w 333"/>
              <a:gd name="T9" fmla="*/ 166 h 333"/>
              <a:gd name="T10" fmla="*/ 333 w 333"/>
              <a:gd name="T11" fmla="*/ 333 h 333"/>
              <a:gd name="T12" fmla="*/ 0 w 333"/>
              <a:gd name="T13" fmla="*/ 333 h 333"/>
              <a:gd name="T14" fmla="*/ 0 w 333"/>
              <a:gd name="T15" fmla="*/ 133 h 333"/>
              <a:gd name="T16" fmla="*/ 333 w 333"/>
              <a:gd name="T17" fmla="*/ 133 h 333"/>
              <a:gd name="T18" fmla="*/ 333 w 333"/>
              <a:gd name="T19" fmla="*/ 333 h 333"/>
              <a:gd name="T20" fmla="*/ 250 w 333"/>
              <a:gd name="T21" fmla="*/ 200 h 333"/>
              <a:gd name="T22" fmla="*/ 83 w 333"/>
              <a:gd name="T23" fmla="*/ 200 h 333"/>
              <a:gd name="T24" fmla="*/ 83 w 333"/>
              <a:gd name="T25" fmla="*/ 233 h 333"/>
              <a:gd name="T26" fmla="*/ 250 w 333"/>
              <a:gd name="T27" fmla="*/ 233 h 333"/>
              <a:gd name="T28" fmla="*/ 250 w 333"/>
              <a:gd name="T29" fmla="*/ 200 h 333"/>
              <a:gd name="T30" fmla="*/ 300 w 333"/>
              <a:gd name="T31" fmla="*/ 66 h 333"/>
              <a:gd name="T32" fmla="*/ 33 w 333"/>
              <a:gd name="T33" fmla="*/ 66 h 333"/>
              <a:gd name="T34" fmla="*/ 33 w 333"/>
              <a:gd name="T35" fmla="*/ 100 h 333"/>
              <a:gd name="T36" fmla="*/ 300 w 333"/>
              <a:gd name="T37" fmla="*/ 100 h 333"/>
              <a:gd name="T38" fmla="*/ 300 w 333"/>
              <a:gd name="T39" fmla="*/ 66 h 333"/>
              <a:gd name="T40" fmla="*/ 266 w 333"/>
              <a:gd name="T41" fmla="*/ 33 h 333"/>
              <a:gd name="T42" fmla="*/ 66 w 333"/>
              <a:gd name="T43" fmla="*/ 33 h 333"/>
              <a:gd name="T44" fmla="*/ 66 w 333"/>
              <a:gd name="T45" fmla="*/ 0 h 333"/>
              <a:gd name="T46" fmla="*/ 266 w 333"/>
              <a:gd name="T47" fmla="*/ 0 h 333"/>
              <a:gd name="T48" fmla="*/ 266 w 333"/>
              <a:gd name="T49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3">
                <a:moveTo>
                  <a:pt x="300" y="166"/>
                </a:moveTo>
                <a:lnTo>
                  <a:pt x="33" y="166"/>
                </a:lnTo>
                <a:lnTo>
                  <a:pt x="33" y="300"/>
                </a:lnTo>
                <a:lnTo>
                  <a:pt x="300" y="300"/>
                </a:lnTo>
                <a:lnTo>
                  <a:pt x="300" y="166"/>
                </a:lnTo>
                <a:close/>
                <a:moveTo>
                  <a:pt x="333" y="333"/>
                </a:moveTo>
                <a:lnTo>
                  <a:pt x="0" y="333"/>
                </a:lnTo>
                <a:lnTo>
                  <a:pt x="0" y="133"/>
                </a:lnTo>
                <a:lnTo>
                  <a:pt x="333" y="133"/>
                </a:lnTo>
                <a:lnTo>
                  <a:pt x="333" y="333"/>
                </a:lnTo>
                <a:close/>
                <a:moveTo>
                  <a:pt x="250" y="200"/>
                </a:moveTo>
                <a:lnTo>
                  <a:pt x="83" y="200"/>
                </a:lnTo>
                <a:lnTo>
                  <a:pt x="83" y="233"/>
                </a:lnTo>
                <a:lnTo>
                  <a:pt x="250" y="233"/>
                </a:lnTo>
                <a:lnTo>
                  <a:pt x="250" y="200"/>
                </a:lnTo>
                <a:close/>
                <a:moveTo>
                  <a:pt x="300" y="66"/>
                </a:moveTo>
                <a:lnTo>
                  <a:pt x="33" y="66"/>
                </a:lnTo>
                <a:lnTo>
                  <a:pt x="33" y="100"/>
                </a:lnTo>
                <a:lnTo>
                  <a:pt x="300" y="100"/>
                </a:lnTo>
                <a:lnTo>
                  <a:pt x="300" y="66"/>
                </a:lnTo>
                <a:close/>
                <a:moveTo>
                  <a:pt x="266" y="33"/>
                </a:moveTo>
                <a:lnTo>
                  <a:pt x="66" y="33"/>
                </a:lnTo>
                <a:lnTo>
                  <a:pt x="66" y="0"/>
                </a:lnTo>
                <a:lnTo>
                  <a:pt x="266" y="0"/>
                </a:lnTo>
                <a:lnTo>
                  <a:pt x="266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27">
            <a:extLst>
              <a:ext uri="{FF2B5EF4-FFF2-40B4-BE49-F238E27FC236}">
                <a16:creationId xmlns:a16="http://schemas.microsoft.com/office/drawing/2014/main" id="{92F5E85D-9D97-4F88-8659-3147C302EF6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12838" y="582613"/>
            <a:ext cx="250825" cy="254000"/>
          </a:xfrm>
          <a:custGeom>
            <a:avLst/>
            <a:gdLst>
              <a:gd name="T0" fmla="*/ 233 w 333"/>
              <a:gd name="T1" fmla="*/ 133 h 333"/>
              <a:gd name="T2" fmla="*/ 100 w 333"/>
              <a:gd name="T3" fmla="*/ 133 h 333"/>
              <a:gd name="T4" fmla="*/ 100 w 333"/>
              <a:gd name="T5" fmla="*/ 166 h 333"/>
              <a:gd name="T6" fmla="*/ 233 w 333"/>
              <a:gd name="T7" fmla="*/ 166 h 333"/>
              <a:gd name="T8" fmla="*/ 233 w 333"/>
              <a:gd name="T9" fmla="*/ 133 h 333"/>
              <a:gd name="T10" fmla="*/ 233 w 333"/>
              <a:gd name="T11" fmla="*/ 200 h 333"/>
              <a:gd name="T12" fmla="*/ 100 w 333"/>
              <a:gd name="T13" fmla="*/ 200 h 333"/>
              <a:gd name="T14" fmla="*/ 100 w 333"/>
              <a:gd name="T15" fmla="*/ 233 h 333"/>
              <a:gd name="T16" fmla="*/ 233 w 333"/>
              <a:gd name="T17" fmla="*/ 233 h 333"/>
              <a:gd name="T18" fmla="*/ 233 w 333"/>
              <a:gd name="T19" fmla="*/ 200 h 333"/>
              <a:gd name="T20" fmla="*/ 217 w 333"/>
              <a:gd name="T21" fmla="*/ 0 h 333"/>
              <a:gd name="T22" fmla="*/ 117 w 333"/>
              <a:gd name="T23" fmla="*/ 0 h 333"/>
              <a:gd name="T24" fmla="*/ 117 w 333"/>
              <a:gd name="T25" fmla="*/ 66 h 333"/>
              <a:gd name="T26" fmla="*/ 217 w 333"/>
              <a:gd name="T27" fmla="*/ 66 h 333"/>
              <a:gd name="T28" fmla="*/ 217 w 333"/>
              <a:gd name="T29" fmla="*/ 0 h 333"/>
              <a:gd name="T30" fmla="*/ 333 w 333"/>
              <a:gd name="T31" fmla="*/ 0 h 333"/>
              <a:gd name="T32" fmla="*/ 333 w 333"/>
              <a:gd name="T33" fmla="*/ 333 h 333"/>
              <a:gd name="T34" fmla="*/ 0 w 333"/>
              <a:gd name="T35" fmla="*/ 333 h 333"/>
              <a:gd name="T36" fmla="*/ 0 w 333"/>
              <a:gd name="T37" fmla="*/ 0 h 333"/>
              <a:gd name="T38" fmla="*/ 83 w 333"/>
              <a:gd name="T39" fmla="*/ 0 h 333"/>
              <a:gd name="T40" fmla="*/ 83 w 333"/>
              <a:gd name="T41" fmla="*/ 33 h 333"/>
              <a:gd name="T42" fmla="*/ 33 w 333"/>
              <a:gd name="T43" fmla="*/ 33 h 333"/>
              <a:gd name="T44" fmla="*/ 33 w 333"/>
              <a:gd name="T45" fmla="*/ 300 h 333"/>
              <a:gd name="T46" fmla="*/ 300 w 333"/>
              <a:gd name="T47" fmla="*/ 300 h 333"/>
              <a:gd name="T48" fmla="*/ 300 w 333"/>
              <a:gd name="T49" fmla="*/ 33 h 333"/>
              <a:gd name="T50" fmla="*/ 250 w 333"/>
              <a:gd name="T51" fmla="*/ 33 h 333"/>
              <a:gd name="T52" fmla="*/ 250 w 333"/>
              <a:gd name="T53" fmla="*/ 0 h 333"/>
              <a:gd name="T54" fmla="*/ 333 w 333"/>
              <a:gd name="T5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3" h="333">
                <a:moveTo>
                  <a:pt x="233" y="133"/>
                </a:moveTo>
                <a:lnTo>
                  <a:pt x="100" y="133"/>
                </a:lnTo>
                <a:lnTo>
                  <a:pt x="100" y="166"/>
                </a:lnTo>
                <a:lnTo>
                  <a:pt x="233" y="166"/>
                </a:lnTo>
                <a:lnTo>
                  <a:pt x="233" y="133"/>
                </a:lnTo>
                <a:close/>
                <a:moveTo>
                  <a:pt x="233" y="200"/>
                </a:moveTo>
                <a:lnTo>
                  <a:pt x="100" y="200"/>
                </a:lnTo>
                <a:lnTo>
                  <a:pt x="100" y="233"/>
                </a:lnTo>
                <a:lnTo>
                  <a:pt x="233" y="233"/>
                </a:lnTo>
                <a:lnTo>
                  <a:pt x="233" y="200"/>
                </a:lnTo>
                <a:close/>
                <a:moveTo>
                  <a:pt x="217" y="0"/>
                </a:moveTo>
                <a:lnTo>
                  <a:pt x="117" y="0"/>
                </a:lnTo>
                <a:lnTo>
                  <a:pt x="117" y="66"/>
                </a:lnTo>
                <a:lnTo>
                  <a:pt x="217" y="66"/>
                </a:lnTo>
                <a:lnTo>
                  <a:pt x="217" y="0"/>
                </a:lnTo>
                <a:close/>
                <a:moveTo>
                  <a:pt x="333" y="0"/>
                </a:moveTo>
                <a:lnTo>
                  <a:pt x="333" y="333"/>
                </a:lnTo>
                <a:lnTo>
                  <a:pt x="0" y="333"/>
                </a:lnTo>
                <a:lnTo>
                  <a:pt x="0" y="0"/>
                </a:lnTo>
                <a:lnTo>
                  <a:pt x="83" y="0"/>
                </a:lnTo>
                <a:lnTo>
                  <a:pt x="83" y="33"/>
                </a:lnTo>
                <a:lnTo>
                  <a:pt x="33" y="33"/>
                </a:lnTo>
                <a:lnTo>
                  <a:pt x="33" y="300"/>
                </a:lnTo>
                <a:lnTo>
                  <a:pt x="300" y="300"/>
                </a:lnTo>
                <a:lnTo>
                  <a:pt x="300" y="33"/>
                </a:lnTo>
                <a:lnTo>
                  <a:pt x="250" y="33"/>
                </a:lnTo>
                <a:lnTo>
                  <a:pt x="25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9BB6B506-9952-0643-AB63-88D10DD6B870}"/>
              </a:ext>
            </a:extLst>
          </p:cNvPr>
          <p:cNvSpPr txBox="1"/>
          <p:nvPr/>
        </p:nvSpPr>
        <p:spPr>
          <a:xfrm>
            <a:off x="0" y="6585856"/>
            <a:ext cx="62166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Icons courtesy of </a:t>
            </a:r>
            <a:r>
              <a:rPr lang="en-US" sz="1200" dirty="0" err="1">
                <a:latin typeface="Arial" panose="020B0604020202020204" pitchFamily="34" charset="0"/>
                <a:cs typeface="Arial" panose="020B0604020202020204" pitchFamily="34" charset="0"/>
              </a:rPr>
              <a:t>dribbble.com</a:t>
            </a:r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/shots/2888226-1800-Free-Minimal-Icon-Pack-20x20</a:t>
            </a:r>
          </a:p>
        </p:txBody>
      </p:sp>
    </p:spTree>
    <p:extLst>
      <p:ext uri="{BB962C8B-B14F-4D97-AF65-F5344CB8AC3E}">
        <p14:creationId xmlns:p14="http://schemas.microsoft.com/office/powerpoint/2010/main" val="398918312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>
            <a:extLst>
              <a:ext uri="{FF2B5EF4-FFF2-40B4-BE49-F238E27FC236}">
                <a16:creationId xmlns:a16="http://schemas.microsoft.com/office/drawing/2014/main" id="{6C6D0E9D-5074-43BC-BB66-B82B38E2772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529138" y="5827713"/>
            <a:ext cx="250825" cy="252413"/>
          </a:xfrm>
          <a:custGeom>
            <a:avLst/>
            <a:gdLst>
              <a:gd name="T0" fmla="*/ 143 w 333"/>
              <a:gd name="T1" fmla="*/ 228 h 333"/>
              <a:gd name="T2" fmla="*/ 167 w 333"/>
              <a:gd name="T3" fmla="*/ 251 h 333"/>
              <a:gd name="T4" fmla="*/ 190 w 333"/>
              <a:gd name="T5" fmla="*/ 228 h 333"/>
              <a:gd name="T6" fmla="*/ 143 w 333"/>
              <a:gd name="T7" fmla="*/ 228 h 333"/>
              <a:gd name="T8" fmla="*/ 96 w 333"/>
              <a:gd name="T9" fmla="*/ 181 h 333"/>
              <a:gd name="T10" fmla="*/ 120 w 333"/>
              <a:gd name="T11" fmla="*/ 204 h 333"/>
              <a:gd name="T12" fmla="*/ 214 w 333"/>
              <a:gd name="T13" fmla="*/ 204 h 333"/>
              <a:gd name="T14" fmla="*/ 237 w 333"/>
              <a:gd name="T15" fmla="*/ 181 h 333"/>
              <a:gd name="T16" fmla="*/ 96 w 333"/>
              <a:gd name="T17" fmla="*/ 181 h 333"/>
              <a:gd name="T18" fmla="*/ 49 w 333"/>
              <a:gd name="T19" fmla="*/ 134 h 333"/>
              <a:gd name="T20" fmla="*/ 72 w 333"/>
              <a:gd name="T21" fmla="*/ 157 h 333"/>
              <a:gd name="T22" fmla="*/ 261 w 333"/>
              <a:gd name="T23" fmla="*/ 157 h 333"/>
              <a:gd name="T24" fmla="*/ 285 w 333"/>
              <a:gd name="T25" fmla="*/ 134 h 333"/>
              <a:gd name="T26" fmla="*/ 49 w 333"/>
              <a:gd name="T27" fmla="*/ 134 h 333"/>
              <a:gd name="T28" fmla="*/ 300 w 333"/>
              <a:gd name="T29" fmla="*/ 233 h 333"/>
              <a:gd name="T30" fmla="*/ 333 w 333"/>
              <a:gd name="T31" fmla="*/ 233 h 333"/>
              <a:gd name="T32" fmla="*/ 333 w 333"/>
              <a:gd name="T33" fmla="*/ 100 h 333"/>
              <a:gd name="T34" fmla="*/ 300 w 333"/>
              <a:gd name="T35" fmla="*/ 100 h 333"/>
              <a:gd name="T36" fmla="*/ 300 w 333"/>
              <a:gd name="T37" fmla="*/ 233 h 333"/>
              <a:gd name="T38" fmla="*/ 300 w 333"/>
              <a:gd name="T39" fmla="*/ 300 h 333"/>
              <a:gd name="T40" fmla="*/ 267 w 333"/>
              <a:gd name="T41" fmla="*/ 300 h 333"/>
              <a:gd name="T42" fmla="*/ 267 w 333"/>
              <a:gd name="T43" fmla="*/ 333 h 333"/>
              <a:gd name="T44" fmla="*/ 333 w 333"/>
              <a:gd name="T45" fmla="*/ 333 h 333"/>
              <a:gd name="T46" fmla="*/ 333 w 333"/>
              <a:gd name="T47" fmla="*/ 266 h 333"/>
              <a:gd name="T48" fmla="*/ 300 w 333"/>
              <a:gd name="T49" fmla="*/ 266 h 333"/>
              <a:gd name="T50" fmla="*/ 300 w 333"/>
              <a:gd name="T51" fmla="*/ 300 h 333"/>
              <a:gd name="T52" fmla="*/ 267 w 333"/>
              <a:gd name="T53" fmla="*/ 0 h 333"/>
              <a:gd name="T54" fmla="*/ 267 w 333"/>
              <a:gd name="T55" fmla="*/ 33 h 333"/>
              <a:gd name="T56" fmla="*/ 300 w 333"/>
              <a:gd name="T57" fmla="*/ 33 h 333"/>
              <a:gd name="T58" fmla="*/ 300 w 333"/>
              <a:gd name="T59" fmla="*/ 66 h 333"/>
              <a:gd name="T60" fmla="*/ 333 w 333"/>
              <a:gd name="T61" fmla="*/ 66 h 333"/>
              <a:gd name="T62" fmla="*/ 333 w 333"/>
              <a:gd name="T63" fmla="*/ 0 h 333"/>
              <a:gd name="T64" fmla="*/ 267 w 333"/>
              <a:gd name="T65" fmla="*/ 0 h 333"/>
              <a:gd name="T66" fmla="*/ 33 w 333"/>
              <a:gd name="T67" fmla="*/ 100 h 333"/>
              <a:gd name="T68" fmla="*/ 0 w 333"/>
              <a:gd name="T69" fmla="*/ 100 h 333"/>
              <a:gd name="T70" fmla="*/ 0 w 333"/>
              <a:gd name="T71" fmla="*/ 233 h 333"/>
              <a:gd name="T72" fmla="*/ 33 w 333"/>
              <a:gd name="T73" fmla="*/ 233 h 333"/>
              <a:gd name="T74" fmla="*/ 33 w 333"/>
              <a:gd name="T75" fmla="*/ 100 h 333"/>
              <a:gd name="T76" fmla="*/ 33 w 333"/>
              <a:gd name="T77" fmla="*/ 266 h 333"/>
              <a:gd name="T78" fmla="*/ 0 w 333"/>
              <a:gd name="T79" fmla="*/ 266 h 333"/>
              <a:gd name="T80" fmla="*/ 0 w 333"/>
              <a:gd name="T81" fmla="*/ 333 h 333"/>
              <a:gd name="T82" fmla="*/ 67 w 333"/>
              <a:gd name="T83" fmla="*/ 333 h 333"/>
              <a:gd name="T84" fmla="*/ 67 w 333"/>
              <a:gd name="T85" fmla="*/ 300 h 333"/>
              <a:gd name="T86" fmla="*/ 33 w 333"/>
              <a:gd name="T87" fmla="*/ 300 h 333"/>
              <a:gd name="T88" fmla="*/ 33 w 333"/>
              <a:gd name="T89" fmla="*/ 266 h 333"/>
              <a:gd name="T90" fmla="*/ 33 w 333"/>
              <a:gd name="T91" fmla="*/ 33 h 333"/>
              <a:gd name="T92" fmla="*/ 67 w 333"/>
              <a:gd name="T93" fmla="*/ 33 h 333"/>
              <a:gd name="T94" fmla="*/ 67 w 333"/>
              <a:gd name="T95" fmla="*/ 0 h 333"/>
              <a:gd name="T96" fmla="*/ 0 w 333"/>
              <a:gd name="T97" fmla="*/ 0 h 333"/>
              <a:gd name="T98" fmla="*/ 0 w 333"/>
              <a:gd name="T99" fmla="*/ 66 h 333"/>
              <a:gd name="T100" fmla="*/ 33 w 333"/>
              <a:gd name="T101" fmla="*/ 66 h 333"/>
              <a:gd name="T102" fmla="*/ 33 w 333"/>
              <a:gd name="T103" fmla="*/ 33 h 333"/>
              <a:gd name="T104" fmla="*/ 100 w 333"/>
              <a:gd name="T105" fmla="*/ 333 h 333"/>
              <a:gd name="T106" fmla="*/ 233 w 333"/>
              <a:gd name="T107" fmla="*/ 333 h 333"/>
              <a:gd name="T108" fmla="*/ 233 w 333"/>
              <a:gd name="T109" fmla="*/ 300 h 333"/>
              <a:gd name="T110" fmla="*/ 100 w 333"/>
              <a:gd name="T111" fmla="*/ 300 h 333"/>
              <a:gd name="T112" fmla="*/ 100 w 333"/>
              <a:gd name="T113" fmla="*/ 333 h 333"/>
              <a:gd name="T114" fmla="*/ 233 w 333"/>
              <a:gd name="T115" fmla="*/ 33 h 333"/>
              <a:gd name="T116" fmla="*/ 100 w 333"/>
              <a:gd name="T117" fmla="*/ 33 h 333"/>
              <a:gd name="T118" fmla="*/ 100 w 333"/>
              <a:gd name="T119" fmla="*/ 0 h 333"/>
              <a:gd name="T120" fmla="*/ 233 w 333"/>
              <a:gd name="T121" fmla="*/ 0 h 333"/>
              <a:gd name="T122" fmla="*/ 233 w 333"/>
              <a:gd name="T123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3" h="333">
                <a:moveTo>
                  <a:pt x="143" y="228"/>
                </a:moveTo>
                <a:lnTo>
                  <a:pt x="167" y="251"/>
                </a:lnTo>
                <a:lnTo>
                  <a:pt x="190" y="228"/>
                </a:lnTo>
                <a:cubicBezTo>
                  <a:pt x="177" y="215"/>
                  <a:pt x="156" y="215"/>
                  <a:pt x="143" y="228"/>
                </a:cubicBezTo>
                <a:close/>
                <a:moveTo>
                  <a:pt x="96" y="181"/>
                </a:moveTo>
                <a:lnTo>
                  <a:pt x="120" y="204"/>
                </a:lnTo>
                <a:cubicBezTo>
                  <a:pt x="146" y="178"/>
                  <a:pt x="188" y="178"/>
                  <a:pt x="214" y="204"/>
                </a:cubicBezTo>
                <a:lnTo>
                  <a:pt x="237" y="181"/>
                </a:lnTo>
                <a:cubicBezTo>
                  <a:pt x="198" y="142"/>
                  <a:pt x="135" y="142"/>
                  <a:pt x="96" y="181"/>
                </a:cubicBezTo>
                <a:close/>
                <a:moveTo>
                  <a:pt x="49" y="134"/>
                </a:moveTo>
                <a:lnTo>
                  <a:pt x="72" y="157"/>
                </a:lnTo>
                <a:cubicBezTo>
                  <a:pt x="124" y="105"/>
                  <a:pt x="209" y="105"/>
                  <a:pt x="261" y="157"/>
                </a:cubicBezTo>
                <a:lnTo>
                  <a:pt x="285" y="134"/>
                </a:lnTo>
                <a:cubicBezTo>
                  <a:pt x="219" y="68"/>
                  <a:pt x="114" y="68"/>
                  <a:pt x="49" y="134"/>
                </a:cubicBezTo>
                <a:close/>
                <a:moveTo>
                  <a:pt x="300" y="233"/>
                </a:moveTo>
                <a:lnTo>
                  <a:pt x="333" y="233"/>
                </a:lnTo>
                <a:lnTo>
                  <a:pt x="333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00" y="300"/>
                </a:moveTo>
                <a:lnTo>
                  <a:pt x="267" y="300"/>
                </a:lnTo>
                <a:lnTo>
                  <a:pt x="267" y="333"/>
                </a:lnTo>
                <a:lnTo>
                  <a:pt x="333" y="333"/>
                </a:lnTo>
                <a:lnTo>
                  <a:pt x="333" y="266"/>
                </a:lnTo>
                <a:lnTo>
                  <a:pt x="300" y="266"/>
                </a:lnTo>
                <a:lnTo>
                  <a:pt x="300" y="300"/>
                </a:lnTo>
                <a:close/>
                <a:moveTo>
                  <a:pt x="267" y="0"/>
                </a:moveTo>
                <a:lnTo>
                  <a:pt x="267" y="33"/>
                </a:lnTo>
                <a:lnTo>
                  <a:pt x="300" y="33"/>
                </a:lnTo>
                <a:lnTo>
                  <a:pt x="300" y="66"/>
                </a:lnTo>
                <a:lnTo>
                  <a:pt x="333" y="66"/>
                </a:lnTo>
                <a:lnTo>
                  <a:pt x="333" y="0"/>
                </a:lnTo>
                <a:lnTo>
                  <a:pt x="267" y="0"/>
                </a:lnTo>
                <a:close/>
                <a:moveTo>
                  <a:pt x="33" y="100"/>
                </a:moveTo>
                <a:lnTo>
                  <a:pt x="0" y="100"/>
                </a:lnTo>
                <a:lnTo>
                  <a:pt x="0" y="233"/>
                </a:lnTo>
                <a:lnTo>
                  <a:pt x="33" y="233"/>
                </a:lnTo>
                <a:lnTo>
                  <a:pt x="33" y="100"/>
                </a:lnTo>
                <a:close/>
                <a:moveTo>
                  <a:pt x="33" y="266"/>
                </a:moveTo>
                <a:lnTo>
                  <a:pt x="0" y="266"/>
                </a:lnTo>
                <a:lnTo>
                  <a:pt x="0" y="333"/>
                </a:lnTo>
                <a:lnTo>
                  <a:pt x="67" y="333"/>
                </a:lnTo>
                <a:lnTo>
                  <a:pt x="67" y="300"/>
                </a:lnTo>
                <a:lnTo>
                  <a:pt x="33" y="300"/>
                </a:lnTo>
                <a:lnTo>
                  <a:pt x="33" y="266"/>
                </a:lnTo>
                <a:close/>
                <a:moveTo>
                  <a:pt x="33" y="33"/>
                </a:moveTo>
                <a:lnTo>
                  <a:pt x="67" y="33"/>
                </a:lnTo>
                <a:lnTo>
                  <a:pt x="67" y="0"/>
                </a:lnTo>
                <a:lnTo>
                  <a:pt x="0" y="0"/>
                </a:lnTo>
                <a:lnTo>
                  <a:pt x="0" y="66"/>
                </a:lnTo>
                <a:lnTo>
                  <a:pt x="33" y="66"/>
                </a:lnTo>
                <a:lnTo>
                  <a:pt x="33" y="33"/>
                </a:lnTo>
                <a:close/>
                <a:moveTo>
                  <a:pt x="100" y="333"/>
                </a:moveTo>
                <a:lnTo>
                  <a:pt x="233" y="333"/>
                </a:lnTo>
                <a:lnTo>
                  <a:pt x="233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233" y="33"/>
                </a:moveTo>
                <a:lnTo>
                  <a:pt x="100" y="33"/>
                </a:lnTo>
                <a:lnTo>
                  <a:pt x="100" y="0"/>
                </a:lnTo>
                <a:lnTo>
                  <a:pt x="233" y="0"/>
                </a:lnTo>
                <a:lnTo>
                  <a:pt x="23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B3B5DF9F-637D-4C0E-AFA2-BDBE78A6346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25901" y="5815013"/>
            <a:ext cx="177800" cy="138113"/>
          </a:xfrm>
          <a:custGeom>
            <a:avLst/>
            <a:gdLst>
              <a:gd name="T0" fmla="*/ 95 w 236"/>
              <a:gd name="T1" fmla="*/ 160 h 183"/>
              <a:gd name="T2" fmla="*/ 118 w 236"/>
              <a:gd name="T3" fmla="*/ 183 h 183"/>
              <a:gd name="T4" fmla="*/ 142 w 236"/>
              <a:gd name="T5" fmla="*/ 160 h 183"/>
              <a:gd name="T6" fmla="*/ 95 w 236"/>
              <a:gd name="T7" fmla="*/ 160 h 183"/>
              <a:gd name="T8" fmla="*/ 47 w 236"/>
              <a:gd name="T9" fmla="*/ 113 h 183"/>
              <a:gd name="T10" fmla="*/ 71 w 236"/>
              <a:gd name="T11" fmla="*/ 136 h 183"/>
              <a:gd name="T12" fmla="*/ 165 w 236"/>
              <a:gd name="T13" fmla="*/ 136 h 183"/>
              <a:gd name="T14" fmla="*/ 189 w 236"/>
              <a:gd name="T15" fmla="*/ 113 h 183"/>
              <a:gd name="T16" fmla="*/ 47 w 236"/>
              <a:gd name="T17" fmla="*/ 113 h 183"/>
              <a:gd name="T18" fmla="*/ 236 w 236"/>
              <a:gd name="T19" fmla="*/ 65 h 183"/>
              <a:gd name="T20" fmla="*/ 212 w 236"/>
              <a:gd name="T21" fmla="*/ 89 h 183"/>
              <a:gd name="T22" fmla="*/ 24 w 236"/>
              <a:gd name="T23" fmla="*/ 89 h 183"/>
              <a:gd name="T24" fmla="*/ 0 w 236"/>
              <a:gd name="T25" fmla="*/ 65 h 183"/>
              <a:gd name="T26" fmla="*/ 236 w 236"/>
              <a:gd name="T27" fmla="*/ 65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36" h="183">
                <a:moveTo>
                  <a:pt x="95" y="160"/>
                </a:moveTo>
                <a:lnTo>
                  <a:pt x="118" y="183"/>
                </a:lnTo>
                <a:lnTo>
                  <a:pt x="142" y="160"/>
                </a:lnTo>
                <a:cubicBezTo>
                  <a:pt x="129" y="147"/>
                  <a:pt x="108" y="147"/>
                  <a:pt x="95" y="160"/>
                </a:cubicBezTo>
                <a:close/>
                <a:moveTo>
                  <a:pt x="47" y="113"/>
                </a:moveTo>
                <a:lnTo>
                  <a:pt x="71" y="136"/>
                </a:lnTo>
                <a:cubicBezTo>
                  <a:pt x="97" y="110"/>
                  <a:pt x="139" y="110"/>
                  <a:pt x="165" y="136"/>
                </a:cubicBezTo>
                <a:lnTo>
                  <a:pt x="189" y="113"/>
                </a:lnTo>
                <a:cubicBezTo>
                  <a:pt x="150" y="74"/>
                  <a:pt x="87" y="74"/>
                  <a:pt x="47" y="113"/>
                </a:cubicBezTo>
                <a:close/>
                <a:moveTo>
                  <a:pt x="236" y="65"/>
                </a:moveTo>
                <a:lnTo>
                  <a:pt x="212" y="89"/>
                </a:lnTo>
                <a:cubicBezTo>
                  <a:pt x="160" y="37"/>
                  <a:pt x="76" y="37"/>
                  <a:pt x="24" y="89"/>
                </a:cubicBezTo>
                <a:lnTo>
                  <a:pt x="0" y="65"/>
                </a:lnTo>
                <a:cubicBezTo>
                  <a:pt x="65" y="0"/>
                  <a:pt x="171" y="0"/>
                  <a:pt x="236" y="6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1224AECA-4D1D-4566-8FF9-2A7D127AA26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522663" y="5827713"/>
            <a:ext cx="250825" cy="254000"/>
          </a:xfrm>
          <a:custGeom>
            <a:avLst/>
            <a:gdLst>
              <a:gd name="T0" fmla="*/ 290 w 333"/>
              <a:gd name="T1" fmla="*/ 239 h 334"/>
              <a:gd name="T2" fmla="*/ 314 w 333"/>
              <a:gd name="T3" fmla="*/ 263 h 334"/>
              <a:gd name="T4" fmla="*/ 243 w 333"/>
              <a:gd name="T5" fmla="*/ 334 h 334"/>
              <a:gd name="T6" fmla="*/ 219 w 333"/>
              <a:gd name="T7" fmla="*/ 310 h 334"/>
              <a:gd name="T8" fmla="*/ 290 w 333"/>
              <a:gd name="T9" fmla="*/ 239 h 334"/>
              <a:gd name="T10" fmla="*/ 274 w 333"/>
              <a:gd name="T11" fmla="*/ 224 h 334"/>
              <a:gd name="T12" fmla="*/ 204 w 333"/>
              <a:gd name="T13" fmla="*/ 294 h 334"/>
              <a:gd name="T14" fmla="*/ 180 w 333"/>
              <a:gd name="T15" fmla="*/ 271 h 334"/>
              <a:gd name="T16" fmla="*/ 251 w 333"/>
              <a:gd name="T17" fmla="*/ 200 h 334"/>
              <a:gd name="T18" fmla="*/ 274 w 333"/>
              <a:gd name="T19" fmla="*/ 224 h 334"/>
              <a:gd name="T20" fmla="*/ 62 w 333"/>
              <a:gd name="T21" fmla="*/ 153 h 334"/>
              <a:gd name="T22" fmla="*/ 39 w 333"/>
              <a:gd name="T23" fmla="*/ 129 h 334"/>
              <a:gd name="T24" fmla="*/ 109 w 333"/>
              <a:gd name="T25" fmla="*/ 59 h 334"/>
              <a:gd name="T26" fmla="*/ 133 w 333"/>
              <a:gd name="T27" fmla="*/ 82 h 334"/>
              <a:gd name="T28" fmla="*/ 62 w 333"/>
              <a:gd name="T29" fmla="*/ 153 h 334"/>
              <a:gd name="T30" fmla="*/ 94 w 333"/>
              <a:gd name="T31" fmla="*/ 43 h 334"/>
              <a:gd name="T32" fmla="*/ 23 w 333"/>
              <a:gd name="T33" fmla="*/ 114 h 334"/>
              <a:gd name="T34" fmla="*/ 0 w 333"/>
              <a:gd name="T35" fmla="*/ 90 h 334"/>
              <a:gd name="T36" fmla="*/ 70 w 333"/>
              <a:gd name="T37" fmla="*/ 20 h 334"/>
              <a:gd name="T38" fmla="*/ 94 w 333"/>
              <a:gd name="T39" fmla="*/ 43 h 334"/>
              <a:gd name="T40" fmla="*/ 121 w 333"/>
              <a:gd name="T41" fmla="*/ 235 h 334"/>
              <a:gd name="T42" fmla="*/ 98 w 333"/>
              <a:gd name="T43" fmla="*/ 212 h 334"/>
              <a:gd name="T44" fmla="*/ 168 w 333"/>
              <a:gd name="T45" fmla="*/ 141 h 334"/>
              <a:gd name="T46" fmla="*/ 192 w 333"/>
              <a:gd name="T47" fmla="*/ 165 h 334"/>
              <a:gd name="T48" fmla="*/ 121 w 333"/>
              <a:gd name="T49" fmla="*/ 235 h 334"/>
              <a:gd name="T50" fmla="*/ 234 w 333"/>
              <a:gd name="T51" fmla="*/ 66 h 334"/>
              <a:gd name="T52" fmla="*/ 267 w 333"/>
              <a:gd name="T53" fmla="*/ 99 h 334"/>
              <a:gd name="T54" fmla="*/ 225 w 333"/>
              <a:gd name="T55" fmla="*/ 108 h 334"/>
              <a:gd name="T56" fmla="*/ 234 w 333"/>
              <a:gd name="T57" fmla="*/ 66 h 334"/>
              <a:gd name="T58" fmla="*/ 218 w 333"/>
              <a:gd name="T59" fmla="*/ 144 h 334"/>
              <a:gd name="T60" fmla="*/ 333 w 333"/>
              <a:gd name="T61" fmla="*/ 118 h 334"/>
              <a:gd name="T62" fmla="*/ 215 w 333"/>
              <a:gd name="T63" fmla="*/ 0 h 334"/>
              <a:gd name="T64" fmla="*/ 189 w 333"/>
              <a:gd name="T65" fmla="*/ 115 h 334"/>
              <a:gd name="T66" fmla="*/ 168 w 333"/>
              <a:gd name="T67" fmla="*/ 94 h 334"/>
              <a:gd name="T68" fmla="*/ 50 w 333"/>
              <a:gd name="T69" fmla="*/ 212 h 334"/>
              <a:gd name="T70" fmla="*/ 121 w 333"/>
              <a:gd name="T71" fmla="*/ 283 h 334"/>
              <a:gd name="T72" fmla="*/ 239 w 333"/>
              <a:gd name="T73" fmla="*/ 165 h 334"/>
              <a:gd name="T74" fmla="*/ 218 w 333"/>
              <a:gd name="T75" fmla="*/ 14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3" h="334">
                <a:moveTo>
                  <a:pt x="290" y="239"/>
                </a:moveTo>
                <a:lnTo>
                  <a:pt x="314" y="263"/>
                </a:lnTo>
                <a:lnTo>
                  <a:pt x="243" y="334"/>
                </a:lnTo>
                <a:lnTo>
                  <a:pt x="219" y="310"/>
                </a:lnTo>
                <a:lnTo>
                  <a:pt x="290" y="239"/>
                </a:lnTo>
                <a:close/>
                <a:moveTo>
                  <a:pt x="274" y="224"/>
                </a:moveTo>
                <a:lnTo>
                  <a:pt x="204" y="294"/>
                </a:lnTo>
                <a:lnTo>
                  <a:pt x="180" y="271"/>
                </a:lnTo>
                <a:lnTo>
                  <a:pt x="251" y="200"/>
                </a:lnTo>
                <a:lnTo>
                  <a:pt x="274" y="224"/>
                </a:lnTo>
                <a:close/>
                <a:moveTo>
                  <a:pt x="62" y="153"/>
                </a:moveTo>
                <a:lnTo>
                  <a:pt x="39" y="129"/>
                </a:lnTo>
                <a:lnTo>
                  <a:pt x="109" y="59"/>
                </a:lnTo>
                <a:lnTo>
                  <a:pt x="133" y="82"/>
                </a:lnTo>
                <a:lnTo>
                  <a:pt x="62" y="153"/>
                </a:lnTo>
                <a:close/>
                <a:moveTo>
                  <a:pt x="94" y="43"/>
                </a:moveTo>
                <a:lnTo>
                  <a:pt x="23" y="114"/>
                </a:lnTo>
                <a:lnTo>
                  <a:pt x="0" y="90"/>
                </a:lnTo>
                <a:lnTo>
                  <a:pt x="70" y="20"/>
                </a:lnTo>
                <a:lnTo>
                  <a:pt x="94" y="43"/>
                </a:lnTo>
                <a:close/>
                <a:moveTo>
                  <a:pt x="121" y="235"/>
                </a:moveTo>
                <a:lnTo>
                  <a:pt x="98" y="212"/>
                </a:lnTo>
                <a:lnTo>
                  <a:pt x="168" y="141"/>
                </a:lnTo>
                <a:lnTo>
                  <a:pt x="192" y="165"/>
                </a:lnTo>
                <a:lnTo>
                  <a:pt x="121" y="235"/>
                </a:lnTo>
                <a:close/>
                <a:moveTo>
                  <a:pt x="234" y="66"/>
                </a:moveTo>
                <a:lnTo>
                  <a:pt x="267" y="99"/>
                </a:lnTo>
                <a:lnTo>
                  <a:pt x="225" y="108"/>
                </a:lnTo>
                <a:lnTo>
                  <a:pt x="234" y="66"/>
                </a:lnTo>
                <a:close/>
                <a:moveTo>
                  <a:pt x="218" y="144"/>
                </a:moveTo>
                <a:lnTo>
                  <a:pt x="333" y="118"/>
                </a:lnTo>
                <a:lnTo>
                  <a:pt x="215" y="0"/>
                </a:lnTo>
                <a:lnTo>
                  <a:pt x="189" y="115"/>
                </a:lnTo>
                <a:lnTo>
                  <a:pt x="168" y="94"/>
                </a:lnTo>
                <a:lnTo>
                  <a:pt x="50" y="212"/>
                </a:lnTo>
                <a:lnTo>
                  <a:pt x="121" y="283"/>
                </a:lnTo>
                <a:lnTo>
                  <a:pt x="239" y="165"/>
                </a:lnTo>
                <a:lnTo>
                  <a:pt x="218" y="1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3A0732BE-7808-4A98-A60A-38A159E0E9C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019426" y="5827713"/>
            <a:ext cx="228600" cy="252413"/>
          </a:xfrm>
          <a:custGeom>
            <a:avLst/>
            <a:gdLst>
              <a:gd name="T0" fmla="*/ 167 w 302"/>
              <a:gd name="T1" fmla="*/ 199 h 333"/>
              <a:gd name="T2" fmla="*/ 233 w 302"/>
              <a:gd name="T3" fmla="*/ 237 h 333"/>
              <a:gd name="T4" fmla="*/ 167 w 302"/>
              <a:gd name="T5" fmla="*/ 276 h 333"/>
              <a:gd name="T6" fmla="*/ 167 w 302"/>
              <a:gd name="T7" fmla="*/ 199 h 333"/>
              <a:gd name="T8" fmla="*/ 167 w 302"/>
              <a:gd name="T9" fmla="*/ 57 h 333"/>
              <a:gd name="T10" fmla="*/ 233 w 302"/>
              <a:gd name="T11" fmla="*/ 96 h 333"/>
              <a:gd name="T12" fmla="*/ 167 w 302"/>
              <a:gd name="T13" fmla="*/ 134 h 333"/>
              <a:gd name="T14" fmla="*/ 167 w 302"/>
              <a:gd name="T15" fmla="*/ 57 h 333"/>
              <a:gd name="T16" fmla="*/ 133 w 302"/>
              <a:gd name="T17" fmla="*/ 333 h 333"/>
              <a:gd name="T18" fmla="*/ 302 w 302"/>
              <a:gd name="T19" fmla="*/ 237 h 333"/>
              <a:gd name="T20" fmla="*/ 181 w 302"/>
              <a:gd name="T21" fmla="*/ 167 h 333"/>
              <a:gd name="T22" fmla="*/ 301 w 302"/>
              <a:gd name="T23" fmla="*/ 96 h 333"/>
              <a:gd name="T24" fmla="*/ 133 w 302"/>
              <a:gd name="T25" fmla="*/ 0 h 333"/>
              <a:gd name="T26" fmla="*/ 133 w 302"/>
              <a:gd name="T27" fmla="*/ 147 h 333"/>
              <a:gd name="T28" fmla="*/ 0 w 302"/>
              <a:gd name="T29" fmla="*/ 71 h 333"/>
              <a:gd name="T30" fmla="*/ 0 w 302"/>
              <a:gd name="T31" fmla="*/ 117 h 333"/>
              <a:gd name="T32" fmla="*/ 100 w 302"/>
              <a:gd name="T33" fmla="*/ 167 h 333"/>
              <a:gd name="T34" fmla="*/ 0 w 302"/>
              <a:gd name="T35" fmla="*/ 217 h 333"/>
              <a:gd name="T36" fmla="*/ 0 w 302"/>
              <a:gd name="T37" fmla="*/ 263 h 333"/>
              <a:gd name="T38" fmla="*/ 133 w 302"/>
              <a:gd name="T39" fmla="*/ 186 h 333"/>
              <a:gd name="T40" fmla="*/ 133 w 302"/>
              <a:gd name="T41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02" h="333">
                <a:moveTo>
                  <a:pt x="167" y="199"/>
                </a:moveTo>
                <a:lnTo>
                  <a:pt x="233" y="237"/>
                </a:lnTo>
                <a:lnTo>
                  <a:pt x="167" y="276"/>
                </a:lnTo>
                <a:lnTo>
                  <a:pt x="167" y="199"/>
                </a:lnTo>
                <a:close/>
                <a:moveTo>
                  <a:pt x="167" y="57"/>
                </a:moveTo>
                <a:lnTo>
                  <a:pt x="233" y="96"/>
                </a:lnTo>
                <a:lnTo>
                  <a:pt x="167" y="134"/>
                </a:lnTo>
                <a:lnTo>
                  <a:pt x="167" y="57"/>
                </a:lnTo>
                <a:close/>
                <a:moveTo>
                  <a:pt x="133" y="333"/>
                </a:moveTo>
                <a:lnTo>
                  <a:pt x="302" y="237"/>
                </a:lnTo>
                <a:lnTo>
                  <a:pt x="181" y="167"/>
                </a:lnTo>
                <a:lnTo>
                  <a:pt x="301" y="96"/>
                </a:lnTo>
                <a:lnTo>
                  <a:pt x="133" y="0"/>
                </a:lnTo>
                <a:lnTo>
                  <a:pt x="133" y="147"/>
                </a:lnTo>
                <a:lnTo>
                  <a:pt x="0" y="71"/>
                </a:lnTo>
                <a:lnTo>
                  <a:pt x="0" y="117"/>
                </a:lnTo>
                <a:lnTo>
                  <a:pt x="100" y="167"/>
                </a:lnTo>
                <a:lnTo>
                  <a:pt x="0" y="217"/>
                </a:lnTo>
                <a:lnTo>
                  <a:pt x="0" y="263"/>
                </a:lnTo>
                <a:lnTo>
                  <a:pt x="133" y="186"/>
                </a:lnTo>
                <a:lnTo>
                  <a:pt x="133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A65F6A30-1B5A-4DCD-ABFF-E2F965D738B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508251" y="5818188"/>
            <a:ext cx="238125" cy="239713"/>
          </a:xfrm>
          <a:custGeom>
            <a:avLst/>
            <a:gdLst>
              <a:gd name="T0" fmla="*/ 194 w 315"/>
              <a:gd name="T1" fmla="*/ 237 h 315"/>
              <a:gd name="T2" fmla="*/ 194 w 315"/>
              <a:gd name="T3" fmla="*/ 237 h 315"/>
              <a:gd name="T4" fmla="*/ 194 w 315"/>
              <a:gd name="T5" fmla="*/ 238 h 315"/>
              <a:gd name="T6" fmla="*/ 194 w 315"/>
              <a:gd name="T7" fmla="*/ 237 h 315"/>
              <a:gd name="T8" fmla="*/ 169 w 315"/>
              <a:gd name="T9" fmla="*/ 240 h 315"/>
              <a:gd name="T10" fmla="*/ 157 w 315"/>
              <a:gd name="T11" fmla="*/ 252 h 315"/>
              <a:gd name="T12" fmla="*/ 59 w 315"/>
              <a:gd name="T13" fmla="*/ 247 h 315"/>
              <a:gd name="T14" fmla="*/ 65 w 315"/>
              <a:gd name="T15" fmla="*/ 156 h 315"/>
              <a:gd name="T16" fmla="*/ 75 w 315"/>
              <a:gd name="T17" fmla="*/ 146 h 315"/>
              <a:gd name="T18" fmla="*/ 76 w 315"/>
              <a:gd name="T19" fmla="*/ 120 h 315"/>
              <a:gd name="T20" fmla="*/ 51 w 315"/>
              <a:gd name="T21" fmla="*/ 122 h 315"/>
              <a:gd name="T22" fmla="*/ 43 w 315"/>
              <a:gd name="T23" fmla="*/ 131 h 315"/>
              <a:gd name="T24" fmla="*/ 37 w 315"/>
              <a:gd name="T25" fmla="*/ 273 h 315"/>
              <a:gd name="T26" fmla="*/ 181 w 315"/>
              <a:gd name="T27" fmla="*/ 276 h 315"/>
              <a:gd name="T28" fmla="*/ 193 w 315"/>
              <a:gd name="T29" fmla="*/ 264 h 315"/>
              <a:gd name="T30" fmla="*/ 194 w 315"/>
              <a:gd name="T31" fmla="*/ 237 h 315"/>
              <a:gd name="T32" fmla="*/ 169 w 315"/>
              <a:gd name="T33" fmla="*/ 240 h 315"/>
              <a:gd name="T34" fmla="*/ 76 w 315"/>
              <a:gd name="T35" fmla="*/ 119 h 315"/>
              <a:gd name="T36" fmla="*/ 76 w 315"/>
              <a:gd name="T37" fmla="*/ 120 h 315"/>
              <a:gd name="T38" fmla="*/ 76 w 315"/>
              <a:gd name="T39" fmla="*/ 120 h 315"/>
              <a:gd name="T40" fmla="*/ 76 w 315"/>
              <a:gd name="T41" fmla="*/ 119 h 315"/>
              <a:gd name="T42" fmla="*/ 122 w 315"/>
              <a:gd name="T43" fmla="*/ 75 h 315"/>
              <a:gd name="T44" fmla="*/ 146 w 315"/>
              <a:gd name="T45" fmla="*/ 75 h 315"/>
              <a:gd name="T46" fmla="*/ 155 w 315"/>
              <a:gd name="T47" fmla="*/ 66 h 315"/>
              <a:gd name="T48" fmla="*/ 247 w 315"/>
              <a:gd name="T49" fmla="*/ 59 h 315"/>
              <a:gd name="T50" fmla="*/ 252 w 315"/>
              <a:gd name="T51" fmla="*/ 158 h 315"/>
              <a:gd name="T52" fmla="*/ 240 w 315"/>
              <a:gd name="T53" fmla="*/ 170 h 315"/>
              <a:gd name="T54" fmla="*/ 239 w 315"/>
              <a:gd name="T55" fmla="*/ 192 h 315"/>
              <a:gd name="T56" fmla="*/ 239 w 315"/>
              <a:gd name="T57" fmla="*/ 193 h 315"/>
              <a:gd name="T58" fmla="*/ 264 w 315"/>
              <a:gd name="T59" fmla="*/ 193 h 315"/>
              <a:gd name="T60" fmla="*/ 275 w 315"/>
              <a:gd name="T61" fmla="*/ 181 h 315"/>
              <a:gd name="T62" fmla="*/ 273 w 315"/>
              <a:gd name="T63" fmla="*/ 38 h 315"/>
              <a:gd name="T64" fmla="*/ 131 w 315"/>
              <a:gd name="T65" fmla="*/ 43 h 315"/>
              <a:gd name="T66" fmla="*/ 122 w 315"/>
              <a:gd name="T67" fmla="*/ 52 h 315"/>
              <a:gd name="T68" fmla="*/ 121 w 315"/>
              <a:gd name="T69" fmla="*/ 74 h 315"/>
              <a:gd name="T70" fmla="*/ 122 w 315"/>
              <a:gd name="T71" fmla="*/ 75 h 315"/>
              <a:gd name="T72" fmla="*/ 216 w 315"/>
              <a:gd name="T73" fmla="*/ 193 h 315"/>
              <a:gd name="T74" fmla="*/ 193 w 315"/>
              <a:gd name="T75" fmla="*/ 193 h 315"/>
              <a:gd name="T76" fmla="*/ 193 w 315"/>
              <a:gd name="T77" fmla="*/ 217 h 315"/>
              <a:gd name="T78" fmla="*/ 252 w 315"/>
              <a:gd name="T79" fmla="*/ 276 h 315"/>
              <a:gd name="T80" fmla="*/ 275 w 315"/>
              <a:gd name="T81" fmla="*/ 276 h 315"/>
              <a:gd name="T82" fmla="*/ 275 w 315"/>
              <a:gd name="T83" fmla="*/ 252 h 315"/>
              <a:gd name="T84" fmla="*/ 216 w 315"/>
              <a:gd name="T85" fmla="*/ 193 h 315"/>
              <a:gd name="T86" fmla="*/ 99 w 315"/>
              <a:gd name="T87" fmla="*/ 122 h 315"/>
              <a:gd name="T88" fmla="*/ 122 w 315"/>
              <a:gd name="T89" fmla="*/ 122 h 315"/>
              <a:gd name="T90" fmla="*/ 122 w 315"/>
              <a:gd name="T91" fmla="*/ 99 h 315"/>
              <a:gd name="T92" fmla="*/ 63 w 315"/>
              <a:gd name="T93" fmla="*/ 40 h 315"/>
              <a:gd name="T94" fmla="*/ 40 w 315"/>
              <a:gd name="T95" fmla="*/ 40 h 315"/>
              <a:gd name="T96" fmla="*/ 40 w 315"/>
              <a:gd name="T97" fmla="*/ 64 h 315"/>
              <a:gd name="T98" fmla="*/ 99 w 315"/>
              <a:gd name="T99" fmla="*/ 122 h 315"/>
              <a:gd name="T100" fmla="*/ 230 w 315"/>
              <a:gd name="T101" fmla="*/ 85 h 315"/>
              <a:gd name="T102" fmla="*/ 230 w 315"/>
              <a:gd name="T103" fmla="*/ 109 h 315"/>
              <a:gd name="T104" fmla="*/ 112 w 315"/>
              <a:gd name="T105" fmla="*/ 227 h 315"/>
              <a:gd name="T106" fmla="*/ 89 w 315"/>
              <a:gd name="T107" fmla="*/ 227 h 315"/>
              <a:gd name="T108" fmla="*/ 89 w 315"/>
              <a:gd name="T109" fmla="*/ 203 h 315"/>
              <a:gd name="T110" fmla="*/ 207 w 315"/>
              <a:gd name="T111" fmla="*/ 85 h 315"/>
              <a:gd name="T112" fmla="*/ 230 w 315"/>
              <a:gd name="T113" fmla="*/ 85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15" h="315">
                <a:moveTo>
                  <a:pt x="194" y="237"/>
                </a:moveTo>
                <a:cubicBezTo>
                  <a:pt x="194" y="237"/>
                  <a:pt x="194" y="237"/>
                  <a:pt x="194" y="237"/>
                </a:cubicBezTo>
                <a:cubicBezTo>
                  <a:pt x="194" y="238"/>
                  <a:pt x="194" y="238"/>
                  <a:pt x="194" y="238"/>
                </a:cubicBezTo>
                <a:lnTo>
                  <a:pt x="194" y="237"/>
                </a:lnTo>
                <a:close/>
                <a:moveTo>
                  <a:pt x="169" y="240"/>
                </a:moveTo>
                <a:lnTo>
                  <a:pt x="157" y="252"/>
                </a:lnTo>
                <a:cubicBezTo>
                  <a:pt x="130" y="280"/>
                  <a:pt x="84" y="278"/>
                  <a:pt x="59" y="247"/>
                </a:cubicBezTo>
                <a:cubicBezTo>
                  <a:pt x="37" y="220"/>
                  <a:pt x="41" y="180"/>
                  <a:pt x="65" y="156"/>
                </a:cubicBezTo>
                <a:lnTo>
                  <a:pt x="75" y="146"/>
                </a:lnTo>
                <a:cubicBezTo>
                  <a:pt x="81" y="140"/>
                  <a:pt x="82" y="126"/>
                  <a:pt x="76" y="120"/>
                </a:cubicBezTo>
                <a:cubicBezTo>
                  <a:pt x="69" y="113"/>
                  <a:pt x="58" y="116"/>
                  <a:pt x="51" y="122"/>
                </a:cubicBezTo>
                <a:lnTo>
                  <a:pt x="43" y="131"/>
                </a:lnTo>
                <a:cubicBezTo>
                  <a:pt x="4" y="170"/>
                  <a:pt x="0" y="234"/>
                  <a:pt x="37" y="273"/>
                </a:cubicBezTo>
                <a:cubicBezTo>
                  <a:pt x="76" y="315"/>
                  <a:pt x="141" y="315"/>
                  <a:pt x="181" y="276"/>
                </a:cubicBezTo>
                <a:lnTo>
                  <a:pt x="193" y="264"/>
                </a:lnTo>
                <a:cubicBezTo>
                  <a:pt x="199" y="257"/>
                  <a:pt x="200" y="244"/>
                  <a:pt x="194" y="237"/>
                </a:cubicBezTo>
                <a:cubicBezTo>
                  <a:pt x="187" y="231"/>
                  <a:pt x="176" y="234"/>
                  <a:pt x="169" y="240"/>
                </a:cubicBezTo>
                <a:close/>
                <a:moveTo>
                  <a:pt x="76" y="119"/>
                </a:moveTo>
                <a:cubicBezTo>
                  <a:pt x="76" y="119"/>
                  <a:pt x="76" y="120"/>
                  <a:pt x="76" y="120"/>
                </a:cubicBezTo>
                <a:cubicBezTo>
                  <a:pt x="76" y="120"/>
                  <a:pt x="76" y="120"/>
                  <a:pt x="76" y="120"/>
                </a:cubicBezTo>
                <a:lnTo>
                  <a:pt x="76" y="119"/>
                </a:lnTo>
                <a:close/>
                <a:moveTo>
                  <a:pt x="122" y="75"/>
                </a:moveTo>
                <a:cubicBezTo>
                  <a:pt x="128" y="81"/>
                  <a:pt x="139" y="82"/>
                  <a:pt x="146" y="75"/>
                </a:cubicBezTo>
                <a:lnTo>
                  <a:pt x="155" y="66"/>
                </a:lnTo>
                <a:cubicBezTo>
                  <a:pt x="180" y="41"/>
                  <a:pt x="220" y="37"/>
                  <a:pt x="247" y="59"/>
                </a:cubicBezTo>
                <a:cubicBezTo>
                  <a:pt x="278" y="84"/>
                  <a:pt x="279" y="130"/>
                  <a:pt x="252" y="158"/>
                </a:cubicBezTo>
                <a:lnTo>
                  <a:pt x="240" y="170"/>
                </a:lnTo>
                <a:cubicBezTo>
                  <a:pt x="233" y="176"/>
                  <a:pt x="232" y="185"/>
                  <a:pt x="239" y="192"/>
                </a:cubicBezTo>
                <a:lnTo>
                  <a:pt x="239" y="193"/>
                </a:lnTo>
                <a:cubicBezTo>
                  <a:pt x="246" y="199"/>
                  <a:pt x="257" y="200"/>
                  <a:pt x="264" y="193"/>
                </a:cubicBezTo>
                <a:lnTo>
                  <a:pt x="275" y="181"/>
                </a:lnTo>
                <a:cubicBezTo>
                  <a:pt x="315" y="142"/>
                  <a:pt x="314" y="77"/>
                  <a:pt x="273" y="38"/>
                </a:cubicBezTo>
                <a:cubicBezTo>
                  <a:pt x="233" y="0"/>
                  <a:pt x="170" y="4"/>
                  <a:pt x="131" y="43"/>
                </a:cubicBezTo>
                <a:lnTo>
                  <a:pt x="122" y="52"/>
                </a:lnTo>
                <a:cubicBezTo>
                  <a:pt x="116" y="58"/>
                  <a:pt x="114" y="68"/>
                  <a:pt x="121" y="74"/>
                </a:cubicBezTo>
                <a:lnTo>
                  <a:pt x="122" y="75"/>
                </a:lnTo>
                <a:close/>
                <a:moveTo>
                  <a:pt x="216" y="193"/>
                </a:moveTo>
                <a:cubicBezTo>
                  <a:pt x="210" y="187"/>
                  <a:pt x="199" y="187"/>
                  <a:pt x="193" y="193"/>
                </a:cubicBezTo>
                <a:cubicBezTo>
                  <a:pt x="186" y="200"/>
                  <a:pt x="186" y="210"/>
                  <a:pt x="193" y="217"/>
                </a:cubicBezTo>
                <a:lnTo>
                  <a:pt x="252" y="276"/>
                </a:lnTo>
                <a:cubicBezTo>
                  <a:pt x="258" y="282"/>
                  <a:pt x="269" y="282"/>
                  <a:pt x="275" y="276"/>
                </a:cubicBezTo>
                <a:cubicBezTo>
                  <a:pt x="282" y="269"/>
                  <a:pt x="282" y="259"/>
                  <a:pt x="275" y="252"/>
                </a:cubicBezTo>
                <a:lnTo>
                  <a:pt x="216" y="193"/>
                </a:lnTo>
                <a:close/>
                <a:moveTo>
                  <a:pt x="99" y="122"/>
                </a:moveTo>
                <a:cubicBezTo>
                  <a:pt x="105" y="129"/>
                  <a:pt x="116" y="129"/>
                  <a:pt x="122" y="122"/>
                </a:cubicBezTo>
                <a:cubicBezTo>
                  <a:pt x="129" y="116"/>
                  <a:pt x="129" y="105"/>
                  <a:pt x="122" y="99"/>
                </a:cubicBezTo>
                <a:lnTo>
                  <a:pt x="63" y="40"/>
                </a:lnTo>
                <a:cubicBezTo>
                  <a:pt x="57" y="33"/>
                  <a:pt x="46" y="33"/>
                  <a:pt x="40" y="40"/>
                </a:cubicBezTo>
                <a:cubicBezTo>
                  <a:pt x="33" y="46"/>
                  <a:pt x="33" y="57"/>
                  <a:pt x="40" y="64"/>
                </a:cubicBezTo>
                <a:lnTo>
                  <a:pt x="99" y="122"/>
                </a:lnTo>
                <a:close/>
                <a:moveTo>
                  <a:pt x="230" y="85"/>
                </a:moveTo>
                <a:cubicBezTo>
                  <a:pt x="237" y="92"/>
                  <a:pt x="237" y="102"/>
                  <a:pt x="230" y="109"/>
                </a:cubicBezTo>
                <a:lnTo>
                  <a:pt x="112" y="227"/>
                </a:lnTo>
                <a:cubicBezTo>
                  <a:pt x="106" y="233"/>
                  <a:pt x="95" y="233"/>
                  <a:pt x="89" y="227"/>
                </a:cubicBezTo>
                <a:cubicBezTo>
                  <a:pt x="82" y="220"/>
                  <a:pt x="82" y="209"/>
                  <a:pt x="89" y="203"/>
                </a:cubicBezTo>
                <a:lnTo>
                  <a:pt x="207" y="85"/>
                </a:lnTo>
                <a:cubicBezTo>
                  <a:pt x="213" y="79"/>
                  <a:pt x="224" y="79"/>
                  <a:pt x="230" y="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B31EA2DC-0515-4612-AC6F-AAD5D938AA2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012951" y="5827713"/>
            <a:ext cx="254000" cy="252413"/>
          </a:xfrm>
          <a:custGeom>
            <a:avLst/>
            <a:gdLst>
              <a:gd name="T0" fmla="*/ 138 w 337"/>
              <a:gd name="T1" fmla="*/ 249 h 333"/>
              <a:gd name="T2" fmla="*/ 138 w 337"/>
              <a:gd name="T3" fmla="*/ 248 h 333"/>
              <a:gd name="T4" fmla="*/ 138 w 337"/>
              <a:gd name="T5" fmla="*/ 248 h 333"/>
              <a:gd name="T6" fmla="*/ 138 w 337"/>
              <a:gd name="T7" fmla="*/ 249 h 333"/>
              <a:gd name="T8" fmla="*/ 118 w 337"/>
              <a:gd name="T9" fmla="*/ 233 h 333"/>
              <a:gd name="T10" fmla="*/ 102 w 337"/>
              <a:gd name="T11" fmla="*/ 233 h 333"/>
              <a:gd name="T12" fmla="*/ 35 w 337"/>
              <a:gd name="T13" fmla="*/ 160 h 333"/>
              <a:gd name="T14" fmla="*/ 105 w 337"/>
              <a:gd name="T15" fmla="*/ 100 h 333"/>
              <a:gd name="T16" fmla="*/ 118 w 337"/>
              <a:gd name="T17" fmla="*/ 100 h 333"/>
              <a:gd name="T18" fmla="*/ 138 w 337"/>
              <a:gd name="T19" fmla="*/ 82 h 333"/>
              <a:gd name="T20" fmla="*/ 118 w 337"/>
              <a:gd name="T21" fmla="*/ 66 h 333"/>
              <a:gd name="T22" fmla="*/ 106 w 337"/>
              <a:gd name="T23" fmla="*/ 66 h 333"/>
              <a:gd name="T24" fmla="*/ 2 w 337"/>
              <a:gd name="T25" fmla="*/ 163 h 333"/>
              <a:gd name="T26" fmla="*/ 102 w 337"/>
              <a:gd name="T27" fmla="*/ 266 h 333"/>
              <a:gd name="T28" fmla="*/ 118 w 337"/>
              <a:gd name="T29" fmla="*/ 266 h 333"/>
              <a:gd name="T30" fmla="*/ 138 w 337"/>
              <a:gd name="T31" fmla="*/ 248 h 333"/>
              <a:gd name="T32" fmla="*/ 118 w 337"/>
              <a:gd name="T33" fmla="*/ 233 h 333"/>
              <a:gd name="T34" fmla="*/ 138 w 337"/>
              <a:gd name="T35" fmla="*/ 81 h 333"/>
              <a:gd name="T36" fmla="*/ 138 w 337"/>
              <a:gd name="T37" fmla="*/ 82 h 333"/>
              <a:gd name="T38" fmla="*/ 138 w 337"/>
              <a:gd name="T39" fmla="*/ 82 h 333"/>
              <a:gd name="T40" fmla="*/ 138 w 337"/>
              <a:gd name="T41" fmla="*/ 81 h 333"/>
              <a:gd name="T42" fmla="*/ 231 w 337"/>
              <a:gd name="T43" fmla="*/ 66 h 333"/>
              <a:gd name="T44" fmla="*/ 218 w 337"/>
              <a:gd name="T45" fmla="*/ 66 h 333"/>
              <a:gd name="T46" fmla="*/ 202 w 337"/>
              <a:gd name="T47" fmla="*/ 81 h 333"/>
              <a:gd name="T48" fmla="*/ 202 w 337"/>
              <a:gd name="T49" fmla="*/ 82 h 333"/>
              <a:gd name="T50" fmla="*/ 218 w 337"/>
              <a:gd name="T51" fmla="*/ 100 h 333"/>
              <a:gd name="T52" fmla="*/ 232 w 337"/>
              <a:gd name="T53" fmla="*/ 100 h 333"/>
              <a:gd name="T54" fmla="*/ 301 w 337"/>
              <a:gd name="T55" fmla="*/ 160 h 333"/>
              <a:gd name="T56" fmla="*/ 235 w 337"/>
              <a:gd name="T57" fmla="*/ 233 h 333"/>
              <a:gd name="T58" fmla="*/ 218 w 337"/>
              <a:gd name="T59" fmla="*/ 233 h 333"/>
              <a:gd name="T60" fmla="*/ 202 w 337"/>
              <a:gd name="T61" fmla="*/ 248 h 333"/>
              <a:gd name="T62" fmla="*/ 202 w 337"/>
              <a:gd name="T63" fmla="*/ 249 h 333"/>
              <a:gd name="T64" fmla="*/ 218 w 337"/>
              <a:gd name="T65" fmla="*/ 266 h 333"/>
              <a:gd name="T66" fmla="*/ 235 w 337"/>
              <a:gd name="T67" fmla="*/ 266 h 333"/>
              <a:gd name="T68" fmla="*/ 335 w 337"/>
              <a:gd name="T69" fmla="*/ 163 h 333"/>
              <a:gd name="T70" fmla="*/ 231 w 337"/>
              <a:gd name="T71" fmla="*/ 66 h 333"/>
              <a:gd name="T72" fmla="*/ 168 w 337"/>
              <a:gd name="T73" fmla="*/ 216 h 333"/>
              <a:gd name="T74" fmla="*/ 152 w 337"/>
              <a:gd name="T75" fmla="*/ 233 h 333"/>
              <a:gd name="T76" fmla="*/ 152 w 337"/>
              <a:gd name="T77" fmla="*/ 316 h 333"/>
              <a:gd name="T78" fmla="*/ 168 w 337"/>
              <a:gd name="T79" fmla="*/ 333 h 333"/>
              <a:gd name="T80" fmla="*/ 185 w 337"/>
              <a:gd name="T81" fmla="*/ 316 h 333"/>
              <a:gd name="T82" fmla="*/ 185 w 337"/>
              <a:gd name="T83" fmla="*/ 233 h 333"/>
              <a:gd name="T84" fmla="*/ 168 w 337"/>
              <a:gd name="T85" fmla="*/ 216 h 333"/>
              <a:gd name="T86" fmla="*/ 168 w 337"/>
              <a:gd name="T87" fmla="*/ 116 h 333"/>
              <a:gd name="T88" fmla="*/ 185 w 337"/>
              <a:gd name="T89" fmla="*/ 100 h 333"/>
              <a:gd name="T90" fmla="*/ 185 w 337"/>
              <a:gd name="T91" fmla="*/ 16 h 333"/>
              <a:gd name="T92" fmla="*/ 168 w 337"/>
              <a:gd name="T93" fmla="*/ 0 h 333"/>
              <a:gd name="T94" fmla="*/ 152 w 337"/>
              <a:gd name="T95" fmla="*/ 16 h 333"/>
              <a:gd name="T96" fmla="*/ 152 w 337"/>
              <a:gd name="T97" fmla="*/ 100 h 333"/>
              <a:gd name="T98" fmla="*/ 168 w 337"/>
              <a:gd name="T99" fmla="*/ 116 h 333"/>
              <a:gd name="T100" fmla="*/ 88 w 337"/>
              <a:gd name="T101" fmla="*/ 150 h 333"/>
              <a:gd name="T102" fmla="*/ 254 w 337"/>
              <a:gd name="T103" fmla="*/ 150 h 333"/>
              <a:gd name="T104" fmla="*/ 271 w 337"/>
              <a:gd name="T105" fmla="*/ 166 h 333"/>
              <a:gd name="T106" fmla="*/ 254 w 337"/>
              <a:gd name="T107" fmla="*/ 183 h 333"/>
              <a:gd name="T108" fmla="*/ 88 w 337"/>
              <a:gd name="T109" fmla="*/ 183 h 333"/>
              <a:gd name="T110" fmla="*/ 71 w 337"/>
              <a:gd name="T111" fmla="*/ 166 h 333"/>
              <a:gd name="T112" fmla="*/ 88 w 337"/>
              <a:gd name="T113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7" h="333">
                <a:moveTo>
                  <a:pt x="138" y="249"/>
                </a:moveTo>
                <a:lnTo>
                  <a:pt x="138" y="248"/>
                </a:lnTo>
                <a:cubicBezTo>
                  <a:pt x="138" y="248"/>
                  <a:pt x="138" y="248"/>
                  <a:pt x="138" y="248"/>
                </a:cubicBezTo>
                <a:cubicBezTo>
                  <a:pt x="138" y="249"/>
                  <a:pt x="138" y="249"/>
                  <a:pt x="138" y="249"/>
                </a:cubicBezTo>
                <a:close/>
                <a:moveTo>
                  <a:pt x="118" y="233"/>
                </a:moveTo>
                <a:lnTo>
                  <a:pt x="102" y="233"/>
                </a:lnTo>
                <a:cubicBezTo>
                  <a:pt x="63" y="233"/>
                  <a:pt x="31" y="199"/>
                  <a:pt x="35" y="160"/>
                </a:cubicBezTo>
                <a:cubicBezTo>
                  <a:pt x="39" y="125"/>
                  <a:pt x="70" y="100"/>
                  <a:pt x="105" y="100"/>
                </a:cubicBezTo>
                <a:lnTo>
                  <a:pt x="118" y="100"/>
                </a:lnTo>
                <a:cubicBezTo>
                  <a:pt x="127" y="100"/>
                  <a:pt x="137" y="91"/>
                  <a:pt x="138" y="82"/>
                </a:cubicBezTo>
                <a:cubicBezTo>
                  <a:pt x="137" y="73"/>
                  <a:pt x="127" y="66"/>
                  <a:pt x="118" y="66"/>
                </a:cubicBezTo>
                <a:lnTo>
                  <a:pt x="106" y="66"/>
                </a:lnTo>
                <a:cubicBezTo>
                  <a:pt x="51" y="66"/>
                  <a:pt x="3" y="109"/>
                  <a:pt x="2" y="163"/>
                </a:cubicBezTo>
                <a:cubicBezTo>
                  <a:pt x="0" y="220"/>
                  <a:pt x="45" y="266"/>
                  <a:pt x="102" y="266"/>
                </a:cubicBezTo>
                <a:lnTo>
                  <a:pt x="118" y="266"/>
                </a:lnTo>
                <a:cubicBezTo>
                  <a:pt x="127" y="266"/>
                  <a:pt x="137" y="257"/>
                  <a:pt x="138" y="248"/>
                </a:cubicBezTo>
                <a:cubicBezTo>
                  <a:pt x="137" y="239"/>
                  <a:pt x="127" y="233"/>
                  <a:pt x="118" y="233"/>
                </a:cubicBezTo>
                <a:close/>
                <a:moveTo>
                  <a:pt x="138" y="81"/>
                </a:moveTo>
                <a:cubicBezTo>
                  <a:pt x="138" y="81"/>
                  <a:pt x="138" y="82"/>
                  <a:pt x="138" y="82"/>
                </a:cubicBezTo>
                <a:cubicBezTo>
                  <a:pt x="138" y="82"/>
                  <a:pt x="138" y="82"/>
                  <a:pt x="138" y="82"/>
                </a:cubicBezTo>
                <a:lnTo>
                  <a:pt x="138" y="81"/>
                </a:lnTo>
                <a:close/>
                <a:moveTo>
                  <a:pt x="231" y="66"/>
                </a:moveTo>
                <a:lnTo>
                  <a:pt x="218" y="66"/>
                </a:lnTo>
                <a:cubicBezTo>
                  <a:pt x="209" y="66"/>
                  <a:pt x="202" y="72"/>
                  <a:pt x="202" y="81"/>
                </a:cubicBezTo>
                <a:lnTo>
                  <a:pt x="202" y="82"/>
                </a:lnTo>
                <a:cubicBezTo>
                  <a:pt x="202" y="91"/>
                  <a:pt x="209" y="100"/>
                  <a:pt x="218" y="100"/>
                </a:cubicBezTo>
                <a:lnTo>
                  <a:pt x="232" y="100"/>
                </a:lnTo>
                <a:cubicBezTo>
                  <a:pt x="267" y="100"/>
                  <a:pt x="298" y="125"/>
                  <a:pt x="301" y="160"/>
                </a:cubicBezTo>
                <a:cubicBezTo>
                  <a:pt x="305" y="199"/>
                  <a:pt x="274" y="233"/>
                  <a:pt x="235" y="233"/>
                </a:cubicBezTo>
                <a:lnTo>
                  <a:pt x="218" y="233"/>
                </a:lnTo>
                <a:cubicBezTo>
                  <a:pt x="209" y="233"/>
                  <a:pt x="202" y="239"/>
                  <a:pt x="202" y="248"/>
                </a:cubicBezTo>
                <a:lnTo>
                  <a:pt x="202" y="249"/>
                </a:lnTo>
                <a:cubicBezTo>
                  <a:pt x="202" y="258"/>
                  <a:pt x="209" y="266"/>
                  <a:pt x="218" y="266"/>
                </a:cubicBezTo>
                <a:lnTo>
                  <a:pt x="235" y="266"/>
                </a:lnTo>
                <a:cubicBezTo>
                  <a:pt x="291" y="266"/>
                  <a:pt x="337" y="220"/>
                  <a:pt x="335" y="163"/>
                </a:cubicBezTo>
                <a:cubicBezTo>
                  <a:pt x="333" y="109"/>
                  <a:pt x="286" y="66"/>
                  <a:pt x="231" y="66"/>
                </a:cubicBezTo>
                <a:close/>
                <a:moveTo>
                  <a:pt x="168" y="216"/>
                </a:moveTo>
                <a:cubicBezTo>
                  <a:pt x="159" y="216"/>
                  <a:pt x="152" y="224"/>
                  <a:pt x="152" y="233"/>
                </a:cubicBezTo>
                <a:lnTo>
                  <a:pt x="152" y="316"/>
                </a:lnTo>
                <a:cubicBezTo>
                  <a:pt x="152" y="326"/>
                  <a:pt x="159" y="333"/>
                  <a:pt x="168" y="333"/>
                </a:cubicBezTo>
                <a:cubicBezTo>
                  <a:pt x="178" y="333"/>
                  <a:pt x="185" y="326"/>
                  <a:pt x="185" y="316"/>
                </a:cubicBezTo>
                <a:lnTo>
                  <a:pt x="185" y="233"/>
                </a:lnTo>
                <a:cubicBezTo>
                  <a:pt x="185" y="224"/>
                  <a:pt x="178" y="216"/>
                  <a:pt x="168" y="216"/>
                </a:cubicBezTo>
                <a:close/>
                <a:moveTo>
                  <a:pt x="168" y="116"/>
                </a:moveTo>
                <a:cubicBezTo>
                  <a:pt x="178" y="116"/>
                  <a:pt x="185" y="109"/>
                  <a:pt x="185" y="100"/>
                </a:cubicBezTo>
                <a:lnTo>
                  <a:pt x="185" y="16"/>
                </a:lnTo>
                <a:cubicBezTo>
                  <a:pt x="185" y="7"/>
                  <a:pt x="178" y="0"/>
                  <a:pt x="168" y="0"/>
                </a:cubicBezTo>
                <a:cubicBezTo>
                  <a:pt x="159" y="0"/>
                  <a:pt x="152" y="7"/>
                  <a:pt x="152" y="16"/>
                </a:cubicBezTo>
                <a:lnTo>
                  <a:pt x="152" y="100"/>
                </a:lnTo>
                <a:cubicBezTo>
                  <a:pt x="152" y="109"/>
                  <a:pt x="159" y="116"/>
                  <a:pt x="168" y="116"/>
                </a:cubicBezTo>
                <a:close/>
                <a:moveTo>
                  <a:pt x="88" y="150"/>
                </a:moveTo>
                <a:lnTo>
                  <a:pt x="254" y="150"/>
                </a:lnTo>
                <a:cubicBezTo>
                  <a:pt x="264" y="150"/>
                  <a:pt x="271" y="157"/>
                  <a:pt x="271" y="166"/>
                </a:cubicBezTo>
                <a:cubicBezTo>
                  <a:pt x="271" y="176"/>
                  <a:pt x="264" y="183"/>
                  <a:pt x="254" y="183"/>
                </a:cubicBezTo>
                <a:lnTo>
                  <a:pt x="88" y="183"/>
                </a:lnTo>
                <a:cubicBezTo>
                  <a:pt x="79" y="183"/>
                  <a:pt x="71" y="176"/>
                  <a:pt x="71" y="166"/>
                </a:cubicBezTo>
                <a:cubicBezTo>
                  <a:pt x="71" y="157"/>
                  <a:pt x="79" y="150"/>
                  <a:pt x="88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78B40FB8-E4BB-4C2A-8132-823FA21A92D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511301" y="5827713"/>
            <a:ext cx="250825" cy="254000"/>
          </a:xfrm>
          <a:custGeom>
            <a:avLst/>
            <a:gdLst>
              <a:gd name="T0" fmla="*/ 150 w 333"/>
              <a:gd name="T1" fmla="*/ 333 h 334"/>
              <a:gd name="T2" fmla="*/ 183 w 333"/>
              <a:gd name="T3" fmla="*/ 334 h 334"/>
              <a:gd name="T4" fmla="*/ 183 w 333"/>
              <a:gd name="T5" fmla="*/ 217 h 334"/>
              <a:gd name="T6" fmla="*/ 150 w 333"/>
              <a:gd name="T7" fmla="*/ 216 h 334"/>
              <a:gd name="T8" fmla="*/ 150 w 333"/>
              <a:gd name="T9" fmla="*/ 333 h 334"/>
              <a:gd name="T10" fmla="*/ 183 w 333"/>
              <a:gd name="T11" fmla="*/ 0 h 334"/>
              <a:gd name="T12" fmla="*/ 150 w 333"/>
              <a:gd name="T13" fmla="*/ 0 h 334"/>
              <a:gd name="T14" fmla="*/ 150 w 333"/>
              <a:gd name="T15" fmla="*/ 116 h 334"/>
              <a:gd name="T16" fmla="*/ 183 w 333"/>
              <a:gd name="T17" fmla="*/ 117 h 334"/>
              <a:gd name="T18" fmla="*/ 183 w 333"/>
              <a:gd name="T19" fmla="*/ 0 h 334"/>
              <a:gd name="T20" fmla="*/ 67 w 333"/>
              <a:gd name="T21" fmla="*/ 183 h 334"/>
              <a:gd name="T22" fmla="*/ 267 w 333"/>
              <a:gd name="T23" fmla="*/ 183 h 334"/>
              <a:gd name="T24" fmla="*/ 267 w 333"/>
              <a:gd name="T25" fmla="*/ 150 h 334"/>
              <a:gd name="T26" fmla="*/ 67 w 333"/>
              <a:gd name="T27" fmla="*/ 150 h 334"/>
              <a:gd name="T28" fmla="*/ 67 w 333"/>
              <a:gd name="T29" fmla="*/ 183 h 334"/>
              <a:gd name="T30" fmla="*/ 217 w 333"/>
              <a:gd name="T31" fmla="*/ 66 h 334"/>
              <a:gd name="T32" fmla="*/ 217 w 333"/>
              <a:gd name="T33" fmla="*/ 100 h 334"/>
              <a:gd name="T34" fmla="*/ 300 w 333"/>
              <a:gd name="T35" fmla="*/ 100 h 334"/>
              <a:gd name="T36" fmla="*/ 300 w 333"/>
              <a:gd name="T37" fmla="*/ 233 h 334"/>
              <a:gd name="T38" fmla="*/ 217 w 333"/>
              <a:gd name="T39" fmla="*/ 233 h 334"/>
              <a:gd name="T40" fmla="*/ 217 w 333"/>
              <a:gd name="T41" fmla="*/ 266 h 334"/>
              <a:gd name="T42" fmla="*/ 333 w 333"/>
              <a:gd name="T43" fmla="*/ 266 h 334"/>
              <a:gd name="T44" fmla="*/ 333 w 333"/>
              <a:gd name="T45" fmla="*/ 66 h 334"/>
              <a:gd name="T46" fmla="*/ 217 w 333"/>
              <a:gd name="T47" fmla="*/ 66 h 334"/>
              <a:gd name="T48" fmla="*/ 33 w 333"/>
              <a:gd name="T49" fmla="*/ 233 h 334"/>
              <a:gd name="T50" fmla="*/ 117 w 333"/>
              <a:gd name="T51" fmla="*/ 233 h 334"/>
              <a:gd name="T52" fmla="*/ 117 w 333"/>
              <a:gd name="T53" fmla="*/ 266 h 334"/>
              <a:gd name="T54" fmla="*/ 0 w 333"/>
              <a:gd name="T55" fmla="*/ 266 h 334"/>
              <a:gd name="T56" fmla="*/ 0 w 333"/>
              <a:gd name="T57" fmla="*/ 66 h 334"/>
              <a:gd name="T58" fmla="*/ 117 w 333"/>
              <a:gd name="T59" fmla="*/ 66 h 334"/>
              <a:gd name="T60" fmla="*/ 117 w 333"/>
              <a:gd name="T61" fmla="*/ 100 h 334"/>
              <a:gd name="T62" fmla="*/ 33 w 333"/>
              <a:gd name="T63" fmla="*/ 100 h 334"/>
              <a:gd name="T64" fmla="*/ 33 w 333"/>
              <a:gd name="T65" fmla="*/ 233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4">
                <a:moveTo>
                  <a:pt x="150" y="333"/>
                </a:moveTo>
                <a:lnTo>
                  <a:pt x="183" y="334"/>
                </a:lnTo>
                <a:lnTo>
                  <a:pt x="183" y="217"/>
                </a:lnTo>
                <a:lnTo>
                  <a:pt x="150" y="216"/>
                </a:lnTo>
                <a:lnTo>
                  <a:pt x="150" y="333"/>
                </a:lnTo>
                <a:close/>
                <a:moveTo>
                  <a:pt x="183" y="0"/>
                </a:moveTo>
                <a:lnTo>
                  <a:pt x="150" y="0"/>
                </a:lnTo>
                <a:lnTo>
                  <a:pt x="150" y="116"/>
                </a:lnTo>
                <a:lnTo>
                  <a:pt x="183" y="117"/>
                </a:lnTo>
                <a:lnTo>
                  <a:pt x="183" y="0"/>
                </a:lnTo>
                <a:close/>
                <a:moveTo>
                  <a:pt x="67" y="183"/>
                </a:moveTo>
                <a:lnTo>
                  <a:pt x="267" y="183"/>
                </a:lnTo>
                <a:lnTo>
                  <a:pt x="267" y="150"/>
                </a:lnTo>
                <a:lnTo>
                  <a:pt x="67" y="150"/>
                </a:lnTo>
                <a:lnTo>
                  <a:pt x="67" y="183"/>
                </a:lnTo>
                <a:close/>
                <a:moveTo>
                  <a:pt x="217" y="66"/>
                </a:moveTo>
                <a:lnTo>
                  <a:pt x="217" y="100"/>
                </a:lnTo>
                <a:lnTo>
                  <a:pt x="300" y="100"/>
                </a:lnTo>
                <a:lnTo>
                  <a:pt x="300" y="233"/>
                </a:lnTo>
                <a:lnTo>
                  <a:pt x="217" y="233"/>
                </a:lnTo>
                <a:lnTo>
                  <a:pt x="217" y="266"/>
                </a:lnTo>
                <a:lnTo>
                  <a:pt x="333" y="266"/>
                </a:lnTo>
                <a:lnTo>
                  <a:pt x="333" y="66"/>
                </a:lnTo>
                <a:lnTo>
                  <a:pt x="217" y="66"/>
                </a:lnTo>
                <a:close/>
                <a:moveTo>
                  <a:pt x="33" y="233"/>
                </a:moveTo>
                <a:lnTo>
                  <a:pt x="117" y="233"/>
                </a:lnTo>
                <a:lnTo>
                  <a:pt x="117" y="266"/>
                </a:lnTo>
                <a:lnTo>
                  <a:pt x="0" y="266"/>
                </a:lnTo>
                <a:lnTo>
                  <a:pt x="0" y="66"/>
                </a:lnTo>
                <a:lnTo>
                  <a:pt x="117" y="66"/>
                </a:lnTo>
                <a:lnTo>
                  <a:pt x="117" y="100"/>
                </a:lnTo>
                <a:lnTo>
                  <a:pt x="33" y="100"/>
                </a:lnTo>
                <a:lnTo>
                  <a:pt x="33" y="2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623DCB3A-92AE-4D12-937E-8F411FC3937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08063" y="5810250"/>
            <a:ext cx="249238" cy="219075"/>
          </a:xfrm>
          <a:custGeom>
            <a:avLst/>
            <a:gdLst>
              <a:gd name="T0" fmla="*/ 132 w 330"/>
              <a:gd name="T1" fmla="*/ 256 h 289"/>
              <a:gd name="T2" fmla="*/ 165 w 330"/>
              <a:gd name="T3" fmla="*/ 289 h 289"/>
              <a:gd name="T4" fmla="*/ 199 w 330"/>
              <a:gd name="T5" fmla="*/ 256 h 289"/>
              <a:gd name="T6" fmla="*/ 132 w 330"/>
              <a:gd name="T7" fmla="*/ 256 h 289"/>
              <a:gd name="T8" fmla="*/ 95 w 330"/>
              <a:gd name="T9" fmla="*/ 185 h 289"/>
              <a:gd name="T10" fmla="*/ 118 w 330"/>
              <a:gd name="T11" fmla="*/ 209 h 289"/>
              <a:gd name="T12" fmla="*/ 212 w 330"/>
              <a:gd name="T13" fmla="*/ 209 h 289"/>
              <a:gd name="T14" fmla="*/ 236 w 330"/>
              <a:gd name="T15" fmla="*/ 185 h 289"/>
              <a:gd name="T16" fmla="*/ 95 w 330"/>
              <a:gd name="T17" fmla="*/ 185 h 289"/>
              <a:gd name="T18" fmla="*/ 0 w 330"/>
              <a:gd name="T19" fmla="*/ 91 h 289"/>
              <a:gd name="T20" fmla="*/ 24 w 330"/>
              <a:gd name="T21" fmla="*/ 115 h 289"/>
              <a:gd name="T22" fmla="*/ 307 w 330"/>
              <a:gd name="T23" fmla="*/ 115 h 289"/>
              <a:gd name="T24" fmla="*/ 330 w 330"/>
              <a:gd name="T25" fmla="*/ 91 h 289"/>
              <a:gd name="T26" fmla="*/ 0 w 330"/>
              <a:gd name="T27" fmla="*/ 91 h 289"/>
              <a:gd name="T28" fmla="*/ 283 w 330"/>
              <a:gd name="T29" fmla="*/ 138 h 289"/>
              <a:gd name="T30" fmla="*/ 260 w 330"/>
              <a:gd name="T31" fmla="*/ 162 h 289"/>
              <a:gd name="T32" fmla="*/ 71 w 330"/>
              <a:gd name="T33" fmla="*/ 162 h 289"/>
              <a:gd name="T34" fmla="*/ 47 w 330"/>
              <a:gd name="T35" fmla="*/ 138 h 289"/>
              <a:gd name="T36" fmla="*/ 283 w 330"/>
              <a:gd name="T37" fmla="*/ 138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0" h="289">
                <a:moveTo>
                  <a:pt x="132" y="256"/>
                </a:moveTo>
                <a:cubicBezTo>
                  <a:pt x="132" y="273"/>
                  <a:pt x="147" y="289"/>
                  <a:pt x="165" y="289"/>
                </a:cubicBezTo>
                <a:cubicBezTo>
                  <a:pt x="184" y="289"/>
                  <a:pt x="199" y="273"/>
                  <a:pt x="199" y="256"/>
                </a:cubicBezTo>
                <a:cubicBezTo>
                  <a:pt x="199" y="206"/>
                  <a:pt x="132" y="206"/>
                  <a:pt x="132" y="256"/>
                </a:cubicBezTo>
                <a:close/>
                <a:moveTo>
                  <a:pt x="95" y="185"/>
                </a:moveTo>
                <a:lnTo>
                  <a:pt x="118" y="209"/>
                </a:lnTo>
                <a:cubicBezTo>
                  <a:pt x="144" y="183"/>
                  <a:pt x="186" y="183"/>
                  <a:pt x="212" y="209"/>
                </a:cubicBezTo>
                <a:lnTo>
                  <a:pt x="236" y="185"/>
                </a:lnTo>
                <a:cubicBezTo>
                  <a:pt x="197" y="146"/>
                  <a:pt x="134" y="146"/>
                  <a:pt x="95" y="185"/>
                </a:cubicBezTo>
                <a:close/>
                <a:moveTo>
                  <a:pt x="0" y="91"/>
                </a:moveTo>
                <a:lnTo>
                  <a:pt x="24" y="115"/>
                </a:lnTo>
                <a:cubicBezTo>
                  <a:pt x="102" y="37"/>
                  <a:pt x="229" y="37"/>
                  <a:pt x="307" y="115"/>
                </a:cubicBezTo>
                <a:lnTo>
                  <a:pt x="330" y="91"/>
                </a:lnTo>
                <a:cubicBezTo>
                  <a:pt x="239" y="0"/>
                  <a:pt x="91" y="0"/>
                  <a:pt x="0" y="91"/>
                </a:cubicBezTo>
                <a:close/>
                <a:moveTo>
                  <a:pt x="283" y="138"/>
                </a:moveTo>
                <a:lnTo>
                  <a:pt x="260" y="162"/>
                </a:lnTo>
                <a:cubicBezTo>
                  <a:pt x="208" y="110"/>
                  <a:pt x="123" y="110"/>
                  <a:pt x="71" y="162"/>
                </a:cubicBezTo>
                <a:lnTo>
                  <a:pt x="47" y="138"/>
                </a:lnTo>
                <a:cubicBezTo>
                  <a:pt x="113" y="73"/>
                  <a:pt x="218" y="73"/>
                  <a:pt x="283" y="1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4F4181E4-ADB9-4EB5-931D-F7024394705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16563" y="5319713"/>
            <a:ext cx="285750" cy="215900"/>
          </a:xfrm>
          <a:custGeom>
            <a:avLst/>
            <a:gdLst>
              <a:gd name="T0" fmla="*/ 259 w 378"/>
              <a:gd name="T1" fmla="*/ 47 h 283"/>
              <a:gd name="T2" fmla="*/ 235 w 378"/>
              <a:gd name="T3" fmla="*/ 71 h 283"/>
              <a:gd name="T4" fmla="*/ 237 w 378"/>
              <a:gd name="T5" fmla="*/ 167 h 283"/>
              <a:gd name="T6" fmla="*/ 261 w 378"/>
              <a:gd name="T7" fmla="*/ 190 h 283"/>
              <a:gd name="T8" fmla="*/ 259 w 378"/>
              <a:gd name="T9" fmla="*/ 47 h 283"/>
              <a:gd name="T10" fmla="*/ 306 w 378"/>
              <a:gd name="T11" fmla="*/ 0 h 283"/>
              <a:gd name="T12" fmla="*/ 282 w 378"/>
              <a:gd name="T13" fmla="*/ 24 h 283"/>
              <a:gd name="T14" fmla="*/ 284 w 378"/>
              <a:gd name="T15" fmla="*/ 214 h 283"/>
              <a:gd name="T16" fmla="*/ 308 w 378"/>
              <a:gd name="T17" fmla="*/ 237 h 283"/>
              <a:gd name="T18" fmla="*/ 306 w 378"/>
              <a:gd name="T19" fmla="*/ 0 h 283"/>
              <a:gd name="T20" fmla="*/ 213 w 378"/>
              <a:gd name="T21" fmla="*/ 96 h 283"/>
              <a:gd name="T22" fmla="*/ 212 w 378"/>
              <a:gd name="T23" fmla="*/ 94 h 283"/>
              <a:gd name="T24" fmla="*/ 212 w 378"/>
              <a:gd name="T25" fmla="*/ 94 h 283"/>
              <a:gd name="T26" fmla="*/ 165 w 378"/>
              <a:gd name="T27" fmla="*/ 94 h 283"/>
              <a:gd name="T28" fmla="*/ 165 w 378"/>
              <a:gd name="T29" fmla="*/ 141 h 283"/>
              <a:gd name="T30" fmla="*/ 165 w 378"/>
              <a:gd name="T31" fmla="*/ 142 h 283"/>
              <a:gd name="T32" fmla="*/ 166 w 378"/>
              <a:gd name="T33" fmla="*/ 143 h 283"/>
              <a:gd name="T34" fmla="*/ 166 w 378"/>
              <a:gd name="T35" fmla="*/ 143 h 283"/>
              <a:gd name="T36" fmla="*/ 172 w 378"/>
              <a:gd name="T37" fmla="*/ 283 h 283"/>
              <a:gd name="T38" fmla="*/ 206 w 378"/>
              <a:gd name="T39" fmla="*/ 283 h 283"/>
              <a:gd name="T40" fmla="*/ 213 w 378"/>
              <a:gd name="T41" fmla="*/ 143 h 283"/>
              <a:gd name="T42" fmla="*/ 213 w 378"/>
              <a:gd name="T43" fmla="*/ 96 h 283"/>
              <a:gd name="T44" fmla="*/ 213 w 378"/>
              <a:gd name="T45" fmla="*/ 96 h 283"/>
              <a:gd name="T46" fmla="*/ 141 w 378"/>
              <a:gd name="T47" fmla="*/ 71 h 283"/>
              <a:gd name="T48" fmla="*/ 117 w 378"/>
              <a:gd name="T49" fmla="*/ 47 h 283"/>
              <a:gd name="T50" fmla="*/ 119 w 378"/>
              <a:gd name="T51" fmla="*/ 190 h 283"/>
              <a:gd name="T52" fmla="*/ 143 w 378"/>
              <a:gd name="T53" fmla="*/ 167 h 283"/>
              <a:gd name="T54" fmla="*/ 141 w 378"/>
              <a:gd name="T55" fmla="*/ 71 h 283"/>
              <a:gd name="T56" fmla="*/ 96 w 378"/>
              <a:gd name="T57" fmla="*/ 214 h 283"/>
              <a:gd name="T58" fmla="*/ 72 w 378"/>
              <a:gd name="T59" fmla="*/ 237 h 283"/>
              <a:gd name="T60" fmla="*/ 70 w 378"/>
              <a:gd name="T61" fmla="*/ 0 h 283"/>
              <a:gd name="T62" fmla="*/ 94 w 378"/>
              <a:gd name="T63" fmla="*/ 24 h 283"/>
              <a:gd name="T64" fmla="*/ 96 w 378"/>
              <a:gd name="T65" fmla="*/ 214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78" h="283">
                <a:moveTo>
                  <a:pt x="259" y="47"/>
                </a:moveTo>
                <a:lnTo>
                  <a:pt x="235" y="71"/>
                </a:lnTo>
                <a:cubicBezTo>
                  <a:pt x="259" y="94"/>
                  <a:pt x="261" y="143"/>
                  <a:pt x="237" y="167"/>
                </a:cubicBezTo>
                <a:lnTo>
                  <a:pt x="261" y="190"/>
                </a:lnTo>
                <a:cubicBezTo>
                  <a:pt x="296" y="155"/>
                  <a:pt x="294" y="82"/>
                  <a:pt x="259" y="47"/>
                </a:cubicBezTo>
                <a:close/>
                <a:moveTo>
                  <a:pt x="306" y="0"/>
                </a:moveTo>
                <a:lnTo>
                  <a:pt x="282" y="24"/>
                </a:lnTo>
                <a:cubicBezTo>
                  <a:pt x="330" y="71"/>
                  <a:pt x="331" y="167"/>
                  <a:pt x="284" y="214"/>
                </a:cubicBezTo>
                <a:lnTo>
                  <a:pt x="308" y="237"/>
                </a:lnTo>
                <a:cubicBezTo>
                  <a:pt x="378" y="167"/>
                  <a:pt x="365" y="59"/>
                  <a:pt x="306" y="0"/>
                </a:cubicBezTo>
                <a:close/>
                <a:moveTo>
                  <a:pt x="213" y="96"/>
                </a:moveTo>
                <a:cubicBezTo>
                  <a:pt x="212" y="95"/>
                  <a:pt x="212" y="95"/>
                  <a:pt x="212" y="94"/>
                </a:cubicBezTo>
                <a:lnTo>
                  <a:pt x="212" y="94"/>
                </a:lnTo>
                <a:cubicBezTo>
                  <a:pt x="199" y="81"/>
                  <a:pt x="176" y="83"/>
                  <a:pt x="165" y="94"/>
                </a:cubicBezTo>
                <a:cubicBezTo>
                  <a:pt x="153" y="106"/>
                  <a:pt x="153" y="130"/>
                  <a:pt x="165" y="141"/>
                </a:cubicBezTo>
                <a:cubicBezTo>
                  <a:pt x="165" y="142"/>
                  <a:pt x="165" y="142"/>
                  <a:pt x="165" y="142"/>
                </a:cubicBezTo>
                <a:cubicBezTo>
                  <a:pt x="166" y="142"/>
                  <a:pt x="166" y="143"/>
                  <a:pt x="166" y="143"/>
                </a:cubicBezTo>
                <a:lnTo>
                  <a:pt x="166" y="143"/>
                </a:lnTo>
                <a:cubicBezTo>
                  <a:pt x="176" y="153"/>
                  <a:pt x="172" y="121"/>
                  <a:pt x="172" y="283"/>
                </a:cubicBezTo>
                <a:lnTo>
                  <a:pt x="206" y="283"/>
                </a:lnTo>
                <a:cubicBezTo>
                  <a:pt x="206" y="118"/>
                  <a:pt x="202" y="155"/>
                  <a:pt x="213" y="143"/>
                </a:cubicBezTo>
                <a:cubicBezTo>
                  <a:pt x="225" y="131"/>
                  <a:pt x="225" y="108"/>
                  <a:pt x="213" y="96"/>
                </a:cubicBezTo>
                <a:cubicBezTo>
                  <a:pt x="213" y="96"/>
                  <a:pt x="213" y="96"/>
                  <a:pt x="213" y="96"/>
                </a:cubicBezTo>
                <a:close/>
                <a:moveTo>
                  <a:pt x="141" y="71"/>
                </a:moveTo>
                <a:lnTo>
                  <a:pt x="117" y="47"/>
                </a:lnTo>
                <a:cubicBezTo>
                  <a:pt x="82" y="82"/>
                  <a:pt x="84" y="155"/>
                  <a:pt x="119" y="190"/>
                </a:cubicBezTo>
                <a:lnTo>
                  <a:pt x="143" y="167"/>
                </a:lnTo>
                <a:cubicBezTo>
                  <a:pt x="119" y="143"/>
                  <a:pt x="117" y="94"/>
                  <a:pt x="141" y="71"/>
                </a:cubicBezTo>
                <a:close/>
                <a:moveTo>
                  <a:pt x="96" y="214"/>
                </a:moveTo>
                <a:lnTo>
                  <a:pt x="72" y="237"/>
                </a:lnTo>
                <a:cubicBezTo>
                  <a:pt x="13" y="179"/>
                  <a:pt x="0" y="71"/>
                  <a:pt x="70" y="0"/>
                </a:cubicBezTo>
                <a:lnTo>
                  <a:pt x="94" y="24"/>
                </a:lnTo>
                <a:cubicBezTo>
                  <a:pt x="47" y="71"/>
                  <a:pt x="48" y="167"/>
                  <a:pt x="96" y="21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BE09C446-D781-4537-99A6-42752A5247F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030788" y="5302250"/>
            <a:ext cx="249238" cy="195263"/>
          </a:xfrm>
          <a:custGeom>
            <a:avLst/>
            <a:gdLst>
              <a:gd name="T0" fmla="*/ 141 w 330"/>
              <a:gd name="T1" fmla="*/ 233 h 256"/>
              <a:gd name="T2" fmla="*/ 165 w 330"/>
              <a:gd name="T3" fmla="*/ 256 h 256"/>
              <a:gd name="T4" fmla="*/ 188 w 330"/>
              <a:gd name="T5" fmla="*/ 233 h 256"/>
              <a:gd name="T6" fmla="*/ 141 w 330"/>
              <a:gd name="T7" fmla="*/ 233 h 256"/>
              <a:gd name="T8" fmla="*/ 94 w 330"/>
              <a:gd name="T9" fmla="*/ 186 h 256"/>
              <a:gd name="T10" fmla="*/ 118 w 330"/>
              <a:gd name="T11" fmla="*/ 209 h 256"/>
              <a:gd name="T12" fmla="*/ 212 w 330"/>
              <a:gd name="T13" fmla="*/ 209 h 256"/>
              <a:gd name="T14" fmla="*/ 235 w 330"/>
              <a:gd name="T15" fmla="*/ 186 h 256"/>
              <a:gd name="T16" fmla="*/ 94 w 330"/>
              <a:gd name="T17" fmla="*/ 186 h 256"/>
              <a:gd name="T18" fmla="*/ 0 w 330"/>
              <a:gd name="T19" fmla="*/ 91 h 256"/>
              <a:gd name="T20" fmla="*/ 23 w 330"/>
              <a:gd name="T21" fmla="*/ 115 h 256"/>
              <a:gd name="T22" fmla="*/ 306 w 330"/>
              <a:gd name="T23" fmla="*/ 115 h 256"/>
              <a:gd name="T24" fmla="*/ 330 w 330"/>
              <a:gd name="T25" fmla="*/ 91 h 256"/>
              <a:gd name="T26" fmla="*/ 0 w 330"/>
              <a:gd name="T27" fmla="*/ 91 h 256"/>
              <a:gd name="T28" fmla="*/ 283 w 330"/>
              <a:gd name="T29" fmla="*/ 138 h 256"/>
              <a:gd name="T30" fmla="*/ 259 w 330"/>
              <a:gd name="T31" fmla="*/ 162 h 256"/>
              <a:gd name="T32" fmla="*/ 70 w 330"/>
              <a:gd name="T33" fmla="*/ 162 h 256"/>
              <a:gd name="T34" fmla="*/ 47 w 330"/>
              <a:gd name="T35" fmla="*/ 138 h 256"/>
              <a:gd name="T36" fmla="*/ 283 w 330"/>
              <a:gd name="T37" fmla="*/ 138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0" h="256">
                <a:moveTo>
                  <a:pt x="141" y="233"/>
                </a:moveTo>
                <a:lnTo>
                  <a:pt x="165" y="256"/>
                </a:lnTo>
                <a:lnTo>
                  <a:pt x="188" y="233"/>
                </a:lnTo>
                <a:cubicBezTo>
                  <a:pt x="175" y="220"/>
                  <a:pt x="154" y="220"/>
                  <a:pt x="141" y="233"/>
                </a:cubicBezTo>
                <a:close/>
                <a:moveTo>
                  <a:pt x="94" y="186"/>
                </a:moveTo>
                <a:lnTo>
                  <a:pt x="118" y="209"/>
                </a:lnTo>
                <a:cubicBezTo>
                  <a:pt x="144" y="183"/>
                  <a:pt x="186" y="183"/>
                  <a:pt x="212" y="209"/>
                </a:cubicBezTo>
                <a:lnTo>
                  <a:pt x="235" y="186"/>
                </a:lnTo>
                <a:cubicBezTo>
                  <a:pt x="196" y="147"/>
                  <a:pt x="133" y="147"/>
                  <a:pt x="94" y="186"/>
                </a:cubicBezTo>
                <a:close/>
                <a:moveTo>
                  <a:pt x="0" y="91"/>
                </a:moveTo>
                <a:lnTo>
                  <a:pt x="23" y="115"/>
                </a:lnTo>
                <a:cubicBezTo>
                  <a:pt x="101" y="37"/>
                  <a:pt x="228" y="37"/>
                  <a:pt x="306" y="115"/>
                </a:cubicBezTo>
                <a:lnTo>
                  <a:pt x="330" y="91"/>
                </a:lnTo>
                <a:cubicBezTo>
                  <a:pt x="239" y="0"/>
                  <a:pt x="91" y="0"/>
                  <a:pt x="0" y="91"/>
                </a:cubicBezTo>
                <a:close/>
                <a:moveTo>
                  <a:pt x="283" y="138"/>
                </a:moveTo>
                <a:lnTo>
                  <a:pt x="259" y="162"/>
                </a:lnTo>
                <a:cubicBezTo>
                  <a:pt x="207" y="110"/>
                  <a:pt x="122" y="110"/>
                  <a:pt x="70" y="162"/>
                </a:cubicBezTo>
                <a:lnTo>
                  <a:pt x="47" y="138"/>
                </a:lnTo>
                <a:cubicBezTo>
                  <a:pt x="112" y="73"/>
                  <a:pt x="217" y="73"/>
                  <a:pt x="283" y="1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94C8C211-C594-4F91-9307-79B37C9D27D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529138" y="5319713"/>
            <a:ext cx="176213" cy="179388"/>
          </a:xfrm>
          <a:custGeom>
            <a:avLst/>
            <a:gdLst>
              <a:gd name="T0" fmla="*/ 0 w 234"/>
              <a:gd name="T1" fmla="*/ 203 h 236"/>
              <a:gd name="T2" fmla="*/ 0 w 234"/>
              <a:gd name="T3" fmla="*/ 236 h 236"/>
              <a:gd name="T4" fmla="*/ 33 w 234"/>
              <a:gd name="T5" fmla="*/ 236 h 236"/>
              <a:gd name="T6" fmla="*/ 0 w 234"/>
              <a:gd name="T7" fmla="*/ 203 h 236"/>
              <a:gd name="T8" fmla="*/ 0 w 234"/>
              <a:gd name="T9" fmla="*/ 133 h 236"/>
              <a:gd name="T10" fmla="*/ 0 w 234"/>
              <a:gd name="T11" fmla="*/ 167 h 236"/>
              <a:gd name="T12" fmla="*/ 67 w 234"/>
              <a:gd name="T13" fmla="*/ 233 h 236"/>
              <a:gd name="T14" fmla="*/ 101 w 234"/>
              <a:gd name="T15" fmla="*/ 233 h 236"/>
              <a:gd name="T16" fmla="*/ 0 w 234"/>
              <a:gd name="T17" fmla="*/ 133 h 236"/>
              <a:gd name="T18" fmla="*/ 0 w 234"/>
              <a:gd name="T19" fmla="*/ 0 h 236"/>
              <a:gd name="T20" fmla="*/ 0 w 234"/>
              <a:gd name="T21" fmla="*/ 33 h 236"/>
              <a:gd name="T22" fmla="*/ 201 w 234"/>
              <a:gd name="T23" fmla="*/ 233 h 236"/>
              <a:gd name="T24" fmla="*/ 234 w 234"/>
              <a:gd name="T25" fmla="*/ 233 h 236"/>
              <a:gd name="T26" fmla="*/ 0 w 234"/>
              <a:gd name="T27" fmla="*/ 0 h 236"/>
              <a:gd name="T28" fmla="*/ 167 w 234"/>
              <a:gd name="T29" fmla="*/ 233 h 236"/>
              <a:gd name="T30" fmla="*/ 134 w 234"/>
              <a:gd name="T31" fmla="*/ 233 h 236"/>
              <a:gd name="T32" fmla="*/ 0 w 234"/>
              <a:gd name="T33" fmla="*/ 100 h 236"/>
              <a:gd name="T34" fmla="*/ 0 w 234"/>
              <a:gd name="T35" fmla="*/ 67 h 236"/>
              <a:gd name="T36" fmla="*/ 167 w 234"/>
              <a:gd name="T37" fmla="*/ 233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4" h="236">
                <a:moveTo>
                  <a:pt x="0" y="203"/>
                </a:moveTo>
                <a:lnTo>
                  <a:pt x="0" y="236"/>
                </a:lnTo>
                <a:lnTo>
                  <a:pt x="33" y="236"/>
                </a:lnTo>
                <a:cubicBezTo>
                  <a:pt x="33" y="217"/>
                  <a:pt x="18" y="203"/>
                  <a:pt x="0" y="203"/>
                </a:cubicBezTo>
                <a:close/>
                <a:moveTo>
                  <a:pt x="0" y="133"/>
                </a:moveTo>
                <a:lnTo>
                  <a:pt x="0" y="167"/>
                </a:lnTo>
                <a:cubicBezTo>
                  <a:pt x="33" y="167"/>
                  <a:pt x="67" y="200"/>
                  <a:pt x="67" y="233"/>
                </a:cubicBezTo>
                <a:lnTo>
                  <a:pt x="101" y="233"/>
                </a:lnTo>
                <a:cubicBezTo>
                  <a:pt x="101" y="183"/>
                  <a:pt x="50" y="133"/>
                  <a:pt x="0" y="133"/>
                </a:cubicBezTo>
                <a:close/>
                <a:moveTo>
                  <a:pt x="0" y="0"/>
                </a:moveTo>
                <a:lnTo>
                  <a:pt x="0" y="33"/>
                </a:lnTo>
                <a:cubicBezTo>
                  <a:pt x="117" y="33"/>
                  <a:pt x="201" y="117"/>
                  <a:pt x="201" y="233"/>
                </a:cubicBezTo>
                <a:lnTo>
                  <a:pt x="234" y="233"/>
                </a:lnTo>
                <a:cubicBezTo>
                  <a:pt x="234" y="100"/>
                  <a:pt x="133" y="0"/>
                  <a:pt x="0" y="0"/>
                </a:cubicBezTo>
                <a:close/>
                <a:moveTo>
                  <a:pt x="167" y="233"/>
                </a:moveTo>
                <a:lnTo>
                  <a:pt x="134" y="233"/>
                </a:lnTo>
                <a:cubicBezTo>
                  <a:pt x="134" y="150"/>
                  <a:pt x="67" y="100"/>
                  <a:pt x="0" y="100"/>
                </a:cubicBezTo>
                <a:lnTo>
                  <a:pt x="0" y="67"/>
                </a:lnTo>
                <a:cubicBezTo>
                  <a:pt x="100" y="67"/>
                  <a:pt x="167" y="133"/>
                  <a:pt x="167" y="2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FFE08213-E17A-469A-9B54-B4D60EB5E8C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25901" y="5319713"/>
            <a:ext cx="250825" cy="254000"/>
          </a:xfrm>
          <a:custGeom>
            <a:avLst/>
            <a:gdLst>
              <a:gd name="T0" fmla="*/ 80 w 334"/>
              <a:gd name="T1" fmla="*/ 218 h 333"/>
              <a:gd name="T2" fmla="*/ 80 w 334"/>
              <a:gd name="T3" fmla="*/ 252 h 333"/>
              <a:gd name="T4" fmla="*/ 113 w 334"/>
              <a:gd name="T5" fmla="*/ 252 h 333"/>
              <a:gd name="T6" fmla="*/ 80 w 334"/>
              <a:gd name="T7" fmla="*/ 218 h 333"/>
              <a:gd name="T8" fmla="*/ 147 w 334"/>
              <a:gd name="T9" fmla="*/ 250 h 333"/>
              <a:gd name="T10" fmla="*/ 180 w 334"/>
              <a:gd name="T11" fmla="*/ 250 h 333"/>
              <a:gd name="T12" fmla="*/ 84 w 334"/>
              <a:gd name="T13" fmla="*/ 152 h 333"/>
              <a:gd name="T14" fmla="*/ 84 w 334"/>
              <a:gd name="T15" fmla="*/ 185 h 333"/>
              <a:gd name="T16" fmla="*/ 147 w 334"/>
              <a:gd name="T17" fmla="*/ 250 h 333"/>
              <a:gd name="T18" fmla="*/ 84 w 334"/>
              <a:gd name="T19" fmla="*/ 85 h 333"/>
              <a:gd name="T20" fmla="*/ 84 w 334"/>
              <a:gd name="T21" fmla="*/ 118 h 333"/>
              <a:gd name="T22" fmla="*/ 213 w 334"/>
              <a:gd name="T23" fmla="*/ 250 h 333"/>
              <a:gd name="T24" fmla="*/ 247 w 334"/>
              <a:gd name="T25" fmla="*/ 250 h 333"/>
              <a:gd name="T26" fmla="*/ 84 w 334"/>
              <a:gd name="T27" fmla="*/ 85 h 333"/>
              <a:gd name="T28" fmla="*/ 300 w 334"/>
              <a:gd name="T29" fmla="*/ 233 h 333"/>
              <a:gd name="T30" fmla="*/ 334 w 334"/>
              <a:gd name="T31" fmla="*/ 233 h 333"/>
              <a:gd name="T32" fmla="*/ 334 w 334"/>
              <a:gd name="T33" fmla="*/ 100 h 333"/>
              <a:gd name="T34" fmla="*/ 300 w 334"/>
              <a:gd name="T35" fmla="*/ 100 h 333"/>
              <a:gd name="T36" fmla="*/ 300 w 334"/>
              <a:gd name="T37" fmla="*/ 233 h 333"/>
              <a:gd name="T38" fmla="*/ 300 w 334"/>
              <a:gd name="T39" fmla="*/ 300 h 333"/>
              <a:gd name="T40" fmla="*/ 267 w 334"/>
              <a:gd name="T41" fmla="*/ 300 h 333"/>
              <a:gd name="T42" fmla="*/ 267 w 334"/>
              <a:gd name="T43" fmla="*/ 333 h 333"/>
              <a:gd name="T44" fmla="*/ 334 w 334"/>
              <a:gd name="T45" fmla="*/ 333 h 333"/>
              <a:gd name="T46" fmla="*/ 334 w 334"/>
              <a:gd name="T47" fmla="*/ 267 h 333"/>
              <a:gd name="T48" fmla="*/ 300 w 334"/>
              <a:gd name="T49" fmla="*/ 267 h 333"/>
              <a:gd name="T50" fmla="*/ 300 w 334"/>
              <a:gd name="T51" fmla="*/ 300 h 333"/>
              <a:gd name="T52" fmla="*/ 267 w 334"/>
              <a:gd name="T53" fmla="*/ 0 h 333"/>
              <a:gd name="T54" fmla="*/ 267 w 334"/>
              <a:gd name="T55" fmla="*/ 33 h 333"/>
              <a:gd name="T56" fmla="*/ 300 w 334"/>
              <a:gd name="T57" fmla="*/ 33 h 333"/>
              <a:gd name="T58" fmla="*/ 300 w 334"/>
              <a:gd name="T59" fmla="*/ 67 h 333"/>
              <a:gd name="T60" fmla="*/ 334 w 334"/>
              <a:gd name="T61" fmla="*/ 67 h 333"/>
              <a:gd name="T62" fmla="*/ 334 w 334"/>
              <a:gd name="T63" fmla="*/ 0 h 333"/>
              <a:gd name="T64" fmla="*/ 267 w 334"/>
              <a:gd name="T65" fmla="*/ 0 h 333"/>
              <a:gd name="T66" fmla="*/ 34 w 334"/>
              <a:gd name="T67" fmla="*/ 100 h 333"/>
              <a:gd name="T68" fmla="*/ 0 w 334"/>
              <a:gd name="T69" fmla="*/ 100 h 333"/>
              <a:gd name="T70" fmla="*/ 0 w 334"/>
              <a:gd name="T71" fmla="*/ 233 h 333"/>
              <a:gd name="T72" fmla="*/ 34 w 334"/>
              <a:gd name="T73" fmla="*/ 233 h 333"/>
              <a:gd name="T74" fmla="*/ 34 w 334"/>
              <a:gd name="T75" fmla="*/ 100 h 333"/>
              <a:gd name="T76" fmla="*/ 34 w 334"/>
              <a:gd name="T77" fmla="*/ 267 h 333"/>
              <a:gd name="T78" fmla="*/ 0 w 334"/>
              <a:gd name="T79" fmla="*/ 267 h 333"/>
              <a:gd name="T80" fmla="*/ 0 w 334"/>
              <a:gd name="T81" fmla="*/ 333 h 333"/>
              <a:gd name="T82" fmla="*/ 67 w 334"/>
              <a:gd name="T83" fmla="*/ 333 h 333"/>
              <a:gd name="T84" fmla="*/ 67 w 334"/>
              <a:gd name="T85" fmla="*/ 300 h 333"/>
              <a:gd name="T86" fmla="*/ 34 w 334"/>
              <a:gd name="T87" fmla="*/ 300 h 333"/>
              <a:gd name="T88" fmla="*/ 34 w 334"/>
              <a:gd name="T89" fmla="*/ 267 h 333"/>
              <a:gd name="T90" fmla="*/ 0 w 334"/>
              <a:gd name="T91" fmla="*/ 0 h 333"/>
              <a:gd name="T92" fmla="*/ 0 w 334"/>
              <a:gd name="T93" fmla="*/ 67 h 333"/>
              <a:gd name="T94" fmla="*/ 34 w 334"/>
              <a:gd name="T95" fmla="*/ 67 h 333"/>
              <a:gd name="T96" fmla="*/ 34 w 334"/>
              <a:gd name="T97" fmla="*/ 33 h 333"/>
              <a:gd name="T98" fmla="*/ 67 w 334"/>
              <a:gd name="T99" fmla="*/ 33 h 333"/>
              <a:gd name="T100" fmla="*/ 67 w 334"/>
              <a:gd name="T101" fmla="*/ 0 h 333"/>
              <a:gd name="T102" fmla="*/ 0 w 334"/>
              <a:gd name="T103" fmla="*/ 0 h 333"/>
              <a:gd name="T104" fmla="*/ 100 w 334"/>
              <a:gd name="T105" fmla="*/ 333 h 333"/>
              <a:gd name="T106" fmla="*/ 234 w 334"/>
              <a:gd name="T107" fmla="*/ 333 h 333"/>
              <a:gd name="T108" fmla="*/ 234 w 334"/>
              <a:gd name="T109" fmla="*/ 300 h 333"/>
              <a:gd name="T110" fmla="*/ 100 w 334"/>
              <a:gd name="T111" fmla="*/ 300 h 333"/>
              <a:gd name="T112" fmla="*/ 100 w 334"/>
              <a:gd name="T113" fmla="*/ 333 h 333"/>
              <a:gd name="T114" fmla="*/ 234 w 334"/>
              <a:gd name="T115" fmla="*/ 33 h 333"/>
              <a:gd name="T116" fmla="*/ 100 w 334"/>
              <a:gd name="T117" fmla="*/ 33 h 333"/>
              <a:gd name="T118" fmla="*/ 100 w 334"/>
              <a:gd name="T119" fmla="*/ 0 h 333"/>
              <a:gd name="T120" fmla="*/ 234 w 334"/>
              <a:gd name="T121" fmla="*/ 0 h 333"/>
              <a:gd name="T122" fmla="*/ 234 w 334"/>
              <a:gd name="T123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4" h="333">
                <a:moveTo>
                  <a:pt x="80" y="218"/>
                </a:moveTo>
                <a:lnTo>
                  <a:pt x="80" y="252"/>
                </a:lnTo>
                <a:lnTo>
                  <a:pt x="113" y="252"/>
                </a:lnTo>
                <a:cubicBezTo>
                  <a:pt x="113" y="233"/>
                  <a:pt x="99" y="218"/>
                  <a:pt x="80" y="218"/>
                </a:cubicBezTo>
                <a:close/>
                <a:moveTo>
                  <a:pt x="147" y="250"/>
                </a:moveTo>
                <a:lnTo>
                  <a:pt x="180" y="250"/>
                </a:lnTo>
                <a:cubicBezTo>
                  <a:pt x="180" y="200"/>
                  <a:pt x="134" y="152"/>
                  <a:pt x="84" y="152"/>
                </a:cubicBezTo>
                <a:lnTo>
                  <a:pt x="84" y="185"/>
                </a:lnTo>
                <a:cubicBezTo>
                  <a:pt x="117" y="185"/>
                  <a:pt x="147" y="217"/>
                  <a:pt x="147" y="250"/>
                </a:cubicBezTo>
                <a:close/>
                <a:moveTo>
                  <a:pt x="84" y="85"/>
                </a:moveTo>
                <a:lnTo>
                  <a:pt x="84" y="118"/>
                </a:lnTo>
                <a:cubicBezTo>
                  <a:pt x="150" y="118"/>
                  <a:pt x="213" y="183"/>
                  <a:pt x="213" y="250"/>
                </a:cubicBezTo>
                <a:lnTo>
                  <a:pt x="247" y="250"/>
                </a:lnTo>
                <a:cubicBezTo>
                  <a:pt x="247" y="167"/>
                  <a:pt x="167" y="85"/>
                  <a:pt x="84" y="85"/>
                </a:cubicBezTo>
                <a:close/>
                <a:moveTo>
                  <a:pt x="300" y="233"/>
                </a:moveTo>
                <a:lnTo>
                  <a:pt x="334" y="233"/>
                </a:lnTo>
                <a:lnTo>
                  <a:pt x="334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00" y="300"/>
                </a:moveTo>
                <a:lnTo>
                  <a:pt x="267" y="300"/>
                </a:lnTo>
                <a:lnTo>
                  <a:pt x="267" y="333"/>
                </a:lnTo>
                <a:lnTo>
                  <a:pt x="334" y="333"/>
                </a:lnTo>
                <a:lnTo>
                  <a:pt x="334" y="267"/>
                </a:lnTo>
                <a:lnTo>
                  <a:pt x="300" y="267"/>
                </a:lnTo>
                <a:lnTo>
                  <a:pt x="300" y="300"/>
                </a:lnTo>
                <a:close/>
                <a:moveTo>
                  <a:pt x="267" y="0"/>
                </a:moveTo>
                <a:lnTo>
                  <a:pt x="267" y="33"/>
                </a:lnTo>
                <a:lnTo>
                  <a:pt x="300" y="33"/>
                </a:lnTo>
                <a:lnTo>
                  <a:pt x="300" y="67"/>
                </a:lnTo>
                <a:lnTo>
                  <a:pt x="334" y="67"/>
                </a:lnTo>
                <a:lnTo>
                  <a:pt x="334" y="0"/>
                </a:lnTo>
                <a:lnTo>
                  <a:pt x="267" y="0"/>
                </a:lnTo>
                <a:close/>
                <a:moveTo>
                  <a:pt x="34" y="100"/>
                </a:moveTo>
                <a:lnTo>
                  <a:pt x="0" y="100"/>
                </a:lnTo>
                <a:lnTo>
                  <a:pt x="0" y="233"/>
                </a:lnTo>
                <a:lnTo>
                  <a:pt x="34" y="233"/>
                </a:lnTo>
                <a:lnTo>
                  <a:pt x="34" y="100"/>
                </a:lnTo>
                <a:close/>
                <a:moveTo>
                  <a:pt x="34" y="267"/>
                </a:moveTo>
                <a:lnTo>
                  <a:pt x="0" y="267"/>
                </a:lnTo>
                <a:lnTo>
                  <a:pt x="0" y="333"/>
                </a:lnTo>
                <a:lnTo>
                  <a:pt x="67" y="333"/>
                </a:lnTo>
                <a:lnTo>
                  <a:pt x="67" y="300"/>
                </a:lnTo>
                <a:lnTo>
                  <a:pt x="34" y="300"/>
                </a:lnTo>
                <a:lnTo>
                  <a:pt x="34" y="267"/>
                </a:lnTo>
                <a:close/>
                <a:moveTo>
                  <a:pt x="0" y="0"/>
                </a:moveTo>
                <a:lnTo>
                  <a:pt x="0" y="67"/>
                </a:lnTo>
                <a:lnTo>
                  <a:pt x="34" y="67"/>
                </a:lnTo>
                <a:lnTo>
                  <a:pt x="34" y="33"/>
                </a:lnTo>
                <a:lnTo>
                  <a:pt x="67" y="33"/>
                </a:lnTo>
                <a:lnTo>
                  <a:pt x="67" y="0"/>
                </a:lnTo>
                <a:lnTo>
                  <a:pt x="0" y="0"/>
                </a:lnTo>
                <a:close/>
                <a:moveTo>
                  <a:pt x="100" y="333"/>
                </a:moveTo>
                <a:lnTo>
                  <a:pt x="234" y="333"/>
                </a:lnTo>
                <a:lnTo>
                  <a:pt x="234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234" y="33"/>
                </a:moveTo>
                <a:lnTo>
                  <a:pt x="100" y="33"/>
                </a:lnTo>
                <a:lnTo>
                  <a:pt x="100" y="0"/>
                </a:lnTo>
                <a:lnTo>
                  <a:pt x="234" y="0"/>
                </a:lnTo>
                <a:lnTo>
                  <a:pt x="234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B84D754A-9C68-4940-B910-765D54DFD4D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522663" y="5319713"/>
            <a:ext cx="127000" cy="127000"/>
          </a:xfrm>
          <a:custGeom>
            <a:avLst/>
            <a:gdLst>
              <a:gd name="T0" fmla="*/ 0 w 169"/>
              <a:gd name="T1" fmla="*/ 133 h 167"/>
              <a:gd name="T2" fmla="*/ 0 w 169"/>
              <a:gd name="T3" fmla="*/ 167 h 167"/>
              <a:gd name="T4" fmla="*/ 33 w 169"/>
              <a:gd name="T5" fmla="*/ 167 h 167"/>
              <a:gd name="T6" fmla="*/ 0 w 169"/>
              <a:gd name="T7" fmla="*/ 133 h 167"/>
              <a:gd name="T8" fmla="*/ 0 w 169"/>
              <a:gd name="T9" fmla="*/ 67 h 167"/>
              <a:gd name="T10" fmla="*/ 0 w 169"/>
              <a:gd name="T11" fmla="*/ 100 h 167"/>
              <a:gd name="T12" fmla="*/ 69 w 169"/>
              <a:gd name="T13" fmla="*/ 167 h 167"/>
              <a:gd name="T14" fmla="*/ 102 w 169"/>
              <a:gd name="T15" fmla="*/ 167 h 167"/>
              <a:gd name="T16" fmla="*/ 0 w 169"/>
              <a:gd name="T17" fmla="*/ 67 h 167"/>
              <a:gd name="T18" fmla="*/ 169 w 169"/>
              <a:gd name="T19" fmla="*/ 167 h 167"/>
              <a:gd name="T20" fmla="*/ 135 w 169"/>
              <a:gd name="T21" fmla="*/ 167 h 167"/>
              <a:gd name="T22" fmla="*/ 0 w 169"/>
              <a:gd name="T23" fmla="*/ 33 h 167"/>
              <a:gd name="T24" fmla="*/ 0 w 169"/>
              <a:gd name="T25" fmla="*/ 0 h 167"/>
              <a:gd name="T26" fmla="*/ 169 w 169"/>
              <a:gd name="T27" fmla="*/ 16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9" h="167">
                <a:moveTo>
                  <a:pt x="0" y="133"/>
                </a:moveTo>
                <a:lnTo>
                  <a:pt x="0" y="167"/>
                </a:lnTo>
                <a:lnTo>
                  <a:pt x="33" y="167"/>
                </a:lnTo>
                <a:cubicBezTo>
                  <a:pt x="33" y="148"/>
                  <a:pt x="18" y="133"/>
                  <a:pt x="0" y="133"/>
                </a:cubicBezTo>
                <a:close/>
                <a:moveTo>
                  <a:pt x="0" y="67"/>
                </a:moveTo>
                <a:lnTo>
                  <a:pt x="0" y="100"/>
                </a:lnTo>
                <a:cubicBezTo>
                  <a:pt x="33" y="100"/>
                  <a:pt x="69" y="133"/>
                  <a:pt x="69" y="167"/>
                </a:cubicBezTo>
                <a:lnTo>
                  <a:pt x="102" y="167"/>
                </a:lnTo>
                <a:cubicBezTo>
                  <a:pt x="102" y="117"/>
                  <a:pt x="50" y="67"/>
                  <a:pt x="0" y="67"/>
                </a:cubicBezTo>
                <a:close/>
                <a:moveTo>
                  <a:pt x="169" y="167"/>
                </a:moveTo>
                <a:lnTo>
                  <a:pt x="135" y="167"/>
                </a:lnTo>
                <a:cubicBezTo>
                  <a:pt x="135" y="100"/>
                  <a:pt x="66" y="33"/>
                  <a:pt x="0" y="33"/>
                </a:cubicBezTo>
                <a:lnTo>
                  <a:pt x="0" y="0"/>
                </a:lnTo>
                <a:cubicBezTo>
                  <a:pt x="83" y="0"/>
                  <a:pt x="169" y="67"/>
                  <a:pt x="169" y="1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06A04423-145E-441A-8563-5AC134CD0F1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995613" y="5295900"/>
            <a:ext cx="303213" cy="304800"/>
          </a:xfrm>
          <a:custGeom>
            <a:avLst/>
            <a:gdLst>
              <a:gd name="T0" fmla="*/ 368 w 402"/>
              <a:gd name="T1" fmla="*/ 334 h 401"/>
              <a:gd name="T2" fmla="*/ 334 w 402"/>
              <a:gd name="T3" fmla="*/ 368 h 401"/>
              <a:gd name="T4" fmla="*/ 368 w 402"/>
              <a:gd name="T5" fmla="*/ 401 h 401"/>
              <a:gd name="T6" fmla="*/ 401 w 402"/>
              <a:gd name="T7" fmla="*/ 368 h 401"/>
              <a:gd name="T8" fmla="*/ 368 w 402"/>
              <a:gd name="T9" fmla="*/ 334 h 401"/>
              <a:gd name="T10" fmla="*/ 366 w 402"/>
              <a:gd name="T11" fmla="*/ 265 h 401"/>
              <a:gd name="T12" fmla="*/ 268 w 402"/>
              <a:gd name="T13" fmla="*/ 366 h 401"/>
              <a:gd name="T14" fmla="*/ 301 w 402"/>
              <a:gd name="T15" fmla="*/ 366 h 401"/>
              <a:gd name="T16" fmla="*/ 366 w 402"/>
              <a:gd name="T17" fmla="*/ 298 h 401"/>
              <a:gd name="T18" fmla="*/ 366 w 402"/>
              <a:gd name="T19" fmla="*/ 265 h 401"/>
              <a:gd name="T20" fmla="*/ 355 w 402"/>
              <a:gd name="T21" fmla="*/ 199 h 401"/>
              <a:gd name="T22" fmla="*/ 200 w 402"/>
              <a:gd name="T23" fmla="*/ 46 h 401"/>
              <a:gd name="T24" fmla="*/ 45 w 402"/>
              <a:gd name="T25" fmla="*/ 201 h 401"/>
              <a:gd name="T26" fmla="*/ 201 w 402"/>
              <a:gd name="T27" fmla="*/ 356 h 401"/>
              <a:gd name="T28" fmla="*/ 355 w 402"/>
              <a:gd name="T29" fmla="*/ 199 h 401"/>
              <a:gd name="T30" fmla="*/ 234 w 402"/>
              <a:gd name="T31" fmla="*/ 366 h 401"/>
              <a:gd name="T32" fmla="*/ 202 w 402"/>
              <a:gd name="T33" fmla="*/ 366 h 401"/>
              <a:gd name="T34" fmla="*/ 201 w 402"/>
              <a:gd name="T35" fmla="*/ 366 h 401"/>
              <a:gd name="T36" fmla="*/ 169 w 402"/>
              <a:gd name="T37" fmla="*/ 366 h 401"/>
              <a:gd name="T38" fmla="*/ 33 w 402"/>
              <a:gd name="T39" fmla="*/ 234 h 401"/>
              <a:gd name="T40" fmla="*/ 33 w 402"/>
              <a:gd name="T41" fmla="*/ 169 h 401"/>
              <a:gd name="T42" fmla="*/ 168 w 402"/>
              <a:gd name="T43" fmla="*/ 33 h 401"/>
              <a:gd name="T44" fmla="*/ 200 w 402"/>
              <a:gd name="T45" fmla="*/ 33 h 401"/>
              <a:gd name="T46" fmla="*/ 201 w 402"/>
              <a:gd name="T47" fmla="*/ 33 h 401"/>
              <a:gd name="T48" fmla="*/ 233 w 402"/>
              <a:gd name="T49" fmla="*/ 33 h 401"/>
              <a:gd name="T50" fmla="*/ 366 w 402"/>
              <a:gd name="T51" fmla="*/ 166 h 401"/>
              <a:gd name="T52" fmla="*/ 366 w 402"/>
              <a:gd name="T53" fmla="*/ 232 h 401"/>
              <a:gd name="T54" fmla="*/ 234 w 402"/>
              <a:gd name="T55" fmla="*/ 366 h 401"/>
              <a:gd name="T56" fmla="*/ 369 w 402"/>
              <a:gd name="T57" fmla="*/ 66 h 401"/>
              <a:gd name="T58" fmla="*/ 402 w 402"/>
              <a:gd name="T59" fmla="*/ 33 h 401"/>
              <a:gd name="T60" fmla="*/ 369 w 402"/>
              <a:gd name="T61" fmla="*/ 0 h 401"/>
              <a:gd name="T62" fmla="*/ 335 w 402"/>
              <a:gd name="T63" fmla="*/ 33 h 401"/>
              <a:gd name="T64" fmla="*/ 369 w 402"/>
              <a:gd name="T65" fmla="*/ 66 h 401"/>
              <a:gd name="T66" fmla="*/ 366 w 402"/>
              <a:gd name="T67" fmla="*/ 133 h 401"/>
              <a:gd name="T68" fmla="*/ 366 w 402"/>
              <a:gd name="T69" fmla="*/ 100 h 401"/>
              <a:gd name="T70" fmla="*/ 300 w 402"/>
              <a:gd name="T71" fmla="*/ 33 h 401"/>
              <a:gd name="T72" fmla="*/ 266 w 402"/>
              <a:gd name="T73" fmla="*/ 33 h 401"/>
              <a:gd name="T74" fmla="*/ 366 w 402"/>
              <a:gd name="T75" fmla="*/ 133 h 401"/>
              <a:gd name="T76" fmla="*/ 34 w 402"/>
              <a:gd name="T77" fmla="*/ 66 h 401"/>
              <a:gd name="T78" fmla="*/ 67 w 402"/>
              <a:gd name="T79" fmla="*/ 33 h 401"/>
              <a:gd name="T80" fmla="*/ 34 w 402"/>
              <a:gd name="T81" fmla="*/ 0 h 401"/>
              <a:gd name="T82" fmla="*/ 1 w 402"/>
              <a:gd name="T83" fmla="*/ 33 h 401"/>
              <a:gd name="T84" fmla="*/ 34 w 402"/>
              <a:gd name="T85" fmla="*/ 66 h 401"/>
              <a:gd name="T86" fmla="*/ 33 w 402"/>
              <a:gd name="T87" fmla="*/ 135 h 401"/>
              <a:gd name="T88" fmla="*/ 134 w 402"/>
              <a:gd name="T89" fmla="*/ 33 h 401"/>
              <a:gd name="T90" fmla="*/ 101 w 402"/>
              <a:gd name="T91" fmla="*/ 33 h 401"/>
              <a:gd name="T92" fmla="*/ 33 w 402"/>
              <a:gd name="T93" fmla="*/ 102 h 401"/>
              <a:gd name="T94" fmla="*/ 33 w 402"/>
              <a:gd name="T95" fmla="*/ 135 h 401"/>
              <a:gd name="T96" fmla="*/ 33 w 402"/>
              <a:gd name="T97" fmla="*/ 334 h 401"/>
              <a:gd name="T98" fmla="*/ 0 w 402"/>
              <a:gd name="T99" fmla="*/ 368 h 401"/>
              <a:gd name="T100" fmla="*/ 33 w 402"/>
              <a:gd name="T101" fmla="*/ 401 h 401"/>
              <a:gd name="T102" fmla="*/ 66 w 402"/>
              <a:gd name="T103" fmla="*/ 368 h 401"/>
              <a:gd name="T104" fmla="*/ 33 w 402"/>
              <a:gd name="T105" fmla="*/ 334 h 401"/>
              <a:gd name="T106" fmla="*/ 135 w 402"/>
              <a:gd name="T107" fmla="*/ 366 h 401"/>
              <a:gd name="T108" fmla="*/ 102 w 402"/>
              <a:gd name="T109" fmla="*/ 366 h 401"/>
              <a:gd name="T110" fmla="*/ 33 w 402"/>
              <a:gd name="T111" fmla="*/ 301 h 401"/>
              <a:gd name="T112" fmla="*/ 33 w 402"/>
              <a:gd name="T113" fmla="*/ 268 h 401"/>
              <a:gd name="T114" fmla="*/ 135 w 402"/>
              <a:gd name="T115" fmla="*/ 366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02" h="401">
                <a:moveTo>
                  <a:pt x="368" y="334"/>
                </a:moveTo>
                <a:cubicBezTo>
                  <a:pt x="351" y="334"/>
                  <a:pt x="334" y="349"/>
                  <a:pt x="334" y="368"/>
                </a:cubicBezTo>
                <a:cubicBezTo>
                  <a:pt x="334" y="386"/>
                  <a:pt x="351" y="401"/>
                  <a:pt x="368" y="401"/>
                </a:cubicBezTo>
                <a:cubicBezTo>
                  <a:pt x="384" y="401"/>
                  <a:pt x="401" y="384"/>
                  <a:pt x="401" y="368"/>
                </a:cubicBezTo>
                <a:cubicBezTo>
                  <a:pt x="401" y="349"/>
                  <a:pt x="384" y="334"/>
                  <a:pt x="368" y="334"/>
                </a:cubicBezTo>
                <a:close/>
                <a:moveTo>
                  <a:pt x="366" y="265"/>
                </a:moveTo>
                <a:cubicBezTo>
                  <a:pt x="316" y="265"/>
                  <a:pt x="268" y="316"/>
                  <a:pt x="268" y="366"/>
                </a:cubicBezTo>
                <a:lnTo>
                  <a:pt x="301" y="366"/>
                </a:lnTo>
                <a:cubicBezTo>
                  <a:pt x="301" y="333"/>
                  <a:pt x="333" y="298"/>
                  <a:pt x="366" y="298"/>
                </a:cubicBezTo>
                <a:lnTo>
                  <a:pt x="366" y="265"/>
                </a:lnTo>
                <a:close/>
                <a:moveTo>
                  <a:pt x="355" y="199"/>
                </a:moveTo>
                <a:cubicBezTo>
                  <a:pt x="279" y="194"/>
                  <a:pt x="206" y="135"/>
                  <a:pt x="200" y="46"/>
                </a:cubicBezTo>
                <a:cubicBezTo>
                  <a:pt x="195" y="122"/>
                  <a:pt x="134" y="195"/>
                  <a:pt x="45" y="201"/>
                </a:cubicBezTo>
                <a:cubicBezTo>
                  <a:pt x="121" y="207"/>
                  <a:pt x="195" y="267"/>
                  <a:pt x="201" y="356"/>
                </a:cubicBezTo>
                <a:cubicBezTo>
                  <a:pt x="207" y="280"/>
                  <a:pt x="266" y="205"/>
                  <a:pt x="355" y="199"/>
                </a:cubicBezTo>
                <a:close/>
                <a:moveTo>
                  <a:pt x="234" y="366"/>
                </a:moveTo>
                <a:lnTo>
                  <a:pt x="202" y="366"/>
                </a:lnTo>
                <a:lnTo>
                  <a:pt x="201" y="366"/>
                </a:lnTo>
                <a:lnTo>
                  <a:pt x="169" y="366"/>
                </a:lnTo>
                <a:cubicBezTo>
                  <a:pt x="169" y="300"/>
                  <a:pt x="100" y="234"/>
                  <a:pt x="33" y="234"/>
                </a:cubicBezTo>
                <a:lnTo>
                  <a:pt x="33" y="169"/>
                </a:lnTo>
                <a:cubicBezTo>
                  <a:pt x="100" y="169"/>
                  <a:pt x="168" y="100"/>
                  <a:pt x="168" y="33"/>
                </a:cubicBezTo>
                <a:lnTo>
                  <a:pt x="200" y="33"/>
                </a:lnTo>
                <a:lnTo>
                  <a:pt x="201" y="33"/>
                </a:lnTo>
                <a:lnTo>
                  <a:pt x="233" y="33"/>
                </a:lnTo>
                <a:cubicBezTo>
                  <a:pt x="233" y="100"/>
                  <a:pt x="300" y="166"/>
                  <a:pt x="366" y="166"/>
                </a:cubicBezTo>
                <a:lnTo>
                  <a:pt x="366" y="232"/>
                </a:lnTo>
                <a:cubicBezTo>
                  <a:pt x="300" y="232"/>
                  <a:pt x="234" y="300"/>
                  <a:pt x="234" y="366"/>
                </a:cubicBezTo>
                <a:close/>
                <a:moveTo>
                  <a:pt x="369" y="66"/>
                </a:moveTo>
                <a:cubicBezTo>
                  <a:pt x="387" y="66"/>
                  <a:pt x="402" y="50"/>
                  <a:pt x="402" y="33"/>
                </a:cubicBezTo>
                <a:cubicBezTo>
                  <a:pt x="402" y="16"/>
                  <a:pt x="385" y="0"/>
                  <a:pt x="369" y="0"/>
                </a:cubicBezTo>
                <a:cubicBezTo>
                  <a:pt x="350" y="0"/>
                  <a:pt x="335" y="16"/>
                  <a:pt x="335" y="33"/>
                </a:cubicBezTo>
                <a:cubicBezTo>
                  <a:pt x="335" y="50"/>
                  <a:pt x="350" y="66"/>
                  <a:pt x="369" y="66"/>
                </a:cubicBezTo>
                <a:close/>
                <a:moveTo>
                  <a:pt x="366" y="133"/>
                </a:moveTo>
                <a:lnTo>
                  <a:pt x="366" y="100"/>
                </a:lnTo>
                <a:cubicBezTo>
                  <a:pt x="333" y="100"/>
                  <a:pt x="300" y="66"/>
                  <a:pt x="300" y="33"/>
                </a:cubicBezTo>
                <a:lnTo>
                  <a:pt x="266" y="33"/>
                </a:lnTo>
                <a:cubicBezTo>
                  <a:pt x="266" y="83"/>
                  <a:pt x="316" y="133"/>
                  <a:pt x="366" y="133"/>
                </a:cubicBezTo>
                <a:close/>
                <a:moveTo>
                  <a:pt x="34" y="66"/>
                </a:moveTo>
                <a:cubicBezTo>
                  <a:pt x="51" y="66"/>
                  <a:pt x="67" y="51"/>
                  <a:pt x="67" y="33"/>
                </a:cubicBezTo>
                <a:cubicBezTo>
                  <a:pt x="67" y="15"/>
                  <a:pt x="51" y="0"/>
                  <a:pt x="34" y="0"/>
                </a:cubicBezTo>
                <a:cubicBezTo>
                  <a:pt x="17" y="0"/>
                  <a:pt x="1" y="16"/>
                  <a:pt x="1" y="33"/>
                </a:cubicBezTo>
                <a:cubicBezTo>
                  <a:pt x="1" y="51"/>
                  <a:pt x="17" y="66"/>
                  <a:pt x="34" y="66"/>
                </a:cubicBezTo>
                <a:close/>
                <a:moveTo>
                  <a:pt x="33" y="135"/>
                </a:moveTo>
                <a:cubicBezTo>
                  <a:pt x="83" y="135"/>
                  <a:pt x="134" y="83"/>
                  <a:pt x="134" y="33"/>
                </a:cubicBezTo>
                <a:lnTo>
                  <a:pt x="101" y="33"/>
                </a:lnTo>
                <a:cubicBezTo>
                  <a:pt x="101" y="66"/>
                  <a:pt x="66" y="102"/>
                  <a:pt x="33" y="102"/>
                </a:cubicBezTo>
                <a:lnTo>
                  <a:pt x="33" y="135"/>
                </a:lnTo>
                <a:close/>
                <a:moveTo>
                  <a:pt x="33" y="334"/>
                </a:moveTo>
                <a:cubicBezTo>
                  <a:pt x="15" y="334"/>
                  <a:pt x="0" y="351"/>
                  <a:pt x="0" y="368"/>
                </a:cubicBezTo>
                <a:cubicBezTo>
                  <a:pt x="0" y="384"/>
                  <a:pt x="16" y="401"/>
                  <a:pt x="33" y="401"/>
                </a:cubicBezTo>
                <a:cubicBezTo>
                  <a:pt x="51" y="401"/>
                  <a:pt x="66" y="384"/>
                  <a:pt x="66" y="368"/>
                </a:cubicBezTo>
                <a:cubicBezTo>
                  <a:pt x="66" y="351"/>
                  <a:pt x="51" y="334"/>
                  <a:pt x="33" y="334"/>
                </a:cubicBezTo>
                <a:close/>
                <a:moveTo>
                  <a:pt x="135" y="366"/>
                </a:moveTo>
                <a:lnTo>
                  <a:pt x="102" y="366"/>
                </a:lnTo>
                <a:cubicBezTo>
                  <a:pt x="102" y="333"/>
                  <a:pt x="66" y="301"/>
                  <a:pt x="33" y="301"/>
                </a:cubicBezTo>
                <a:lnTo>
                  <a:pt x="33" y="268"/>
                </a:lnTo>
                <a:cubicBezTo>
                  <a:pt x="83" y="268"/>
                  <a:pt x="135" y="316"/>
                  <a:pt x="135" y="3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508E1006-D3E3-4413-AD17-7F8F9A71015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516188" y="5319713"/>
            <a:ext cx="153988" cy="152400"/>
          </a:xfrm>
          <a:custGeom>
            <a:avLst/>
            <a:gdLst>
              <a:gd name="T0" fmla="*/ 34 w 203"/>
              <a:gd name="T1" fmla="*/ 133 h 200"/>
              <a:gd name="T2" fmla="*/ 34 w 203"/>
              <a:gd name="T3" fmla="*/ 133 h 200"/>
              <a:gd name="T4" fmla="*/ 0 w 203"/>
              <a:gd name="T5" fmla="*/ 167 h 200"/>
              <a:gd name="T6" fmla="*/ 34 w 203"/>
              <a:gd name="T7" fmla="*/ 200 h 200"/>
              <a:gd name="T8" fmla="*/ 67 w 203"/>
              <a:gd name="T9" fmla="*/ 167 h 200"/>
              <a:gd name="T10" fmla="*/ 67 w 203"/>
              <a:gd name="T11" fmla="*/ 167 h 200"/>
              <a:gd name="T12" fmla="*/ 67 w 203"/>
              <a:gd name="T13" fmla="*/ 167 h 200"/>
              <a:gd name="T14" fmla="*/ 34 w 203"/>
              <a:gd name="T15" fmla="*/ 133 h 200"/>
              <a:gd name="T16" fmla="*/ 34 w 203"/>
              <a:gd name="T17" fmla="*/ 67 h 200"/>
              <a:gd name="T18" fmla="*/ 34 w 203"/>
              <a:gd name="T19" fmla="*/ 100 h 200"/>
              <a:gd name="T20" fmla="*/ 103 w 203"/>
              <a:gd name="T21" fmla="*/ 167 h 200"/>
              <a:gd name="T22" fmla="*/ 136 w 203"/>
              <a:gd name="T23" fmla="*/ 167 h 200"/>
              <a:gd name="T24" fmla="*/ 34 w 203"/>
              <a:gd name="T25" fmla="*/ 67 h 200"/>
              <a:gd name="T26" fmla="*/ 203 w 203"/>
              <a:gd name="T27" fmla="*/ 167 h 200"/>
              <a:gd name="T28" fmla="*/ 169 w 203"/>
              <a:gd name="T29" fmla="*/ 167 h 200"/>
              <a:gd name="T30" fmla="*/ 34 w 203"/>
              <a:gd name="T31" fmla="*/ 33 h 200"/>
              <a:gd name="T32" fmla="*/ 34 w 203"/>
              <a:gd name="T33" fmla="*/ 0 h 200"/>
              <a:gd name="T34" fmla="*/ 203 w 203"/>
              <a:gd name="T35" fmla="*/ 167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03" h="200">
                <a:moveTo>
                  <a:pt x="34" y="133"/>
                </a:moveTo>
                <a:lnTo>
                  <a:pt x="34" y="133"/>
                </a:lnTo>
                <a:cubicBezTo>
                  <a:pt x="15" y="133"/>
                  <a:pt x="0" y="150"/>
                  <a:pt x="0" y="167"/>
                </a:cubicBezTo>
                <a:cubicBezTo>
                  <a:pt x="0" y="183"/>
                  <a:pt x="17" y="200"/>
                  <a:pt x="34" y="200"/>
                </a:cubicBezTo>
                <a:cubicBezTo>
                  <a:pt x="52" y="200"/>
                  <a:pt x="67" y="183"/>
                  <a:pt x="67" y="167"/>
                </a:cubicBezTo>
                <a:lnTo>
                  <a:pt x="67" y="167"/>
                </a:lnTo>
                <a:lnTo>
                  <a:pt x="67" y="167"/>
                </a:lnTo>
                <a:cubicBezTo>
                  <a:pt x="67" y="148"/>
                  <a:pt x="52" y="133"/>
                  <a:pt x="34" y="133"/>
                </a:cubicBezTo>
                <a:close/>
                <a:moveTo>
                  <a:pt x="34" y="67"/>
                </a:moveTo>
                <a:lnTo>
                  <a:pt x="34" y="100"/>
                </a:lnTo>
                <a:cubicBezTo>
                  <a:pt x="67" y="100"/>
                  <a:pt x="103" y="133"/>
                  <a:pt x="103" y="167"/>
                </a:cubicBezTo>
                <a:lnTo>
                  <a:pt x="136" y="167"/>
                </a:lnTo>
                <a:cubicBezTo>
                  <a:pt x="136" y="117"/>
                  <a:pt x="84" y="67"/>
                  <a:pt x="34" y="67"/>
                </a:cubicBezTo>
                <a:close/>
                <a:moveTo>
                  <a:pt x="203" y="167"/>
                </a:moveTo>
                <a:lnTo>
                  <a:pt x="169" y="167"/>
                </a:lnTo>
                <a:cubicBezTo>
                  <a:pt x="169" y="100"/>
                  <a:pt x="100" y="33"/>
                  <a:pt x="34" y="33"/>
                </a:cubicBezTo>
                <a:lnTo>
                  <a:pt x="34" y="0"/>
                </a:lnTo>
                <a:cubicBezTo>
                  <a:pt x="117" y="0"/>
                  <a:pt x="203" y="67"/>
                  <a:pt x="203" y="1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7E758B3F-E9EC-4EEB-BF6B-17865015F73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997076" y="5319713"/>
            <a:ext cx="285750" cy="180975"/>
          </a:xfrm>
          <a:custGeom>
            <a:avLst/>
            <a:gdLst>
              <a:gd name="T0" fmla="*/ 213 w 379"/>
              <a:gd name="T1" fmla="*/ 96 h 237"/>
              <a:gd name="T2" fmla="*/ 212 w 379"/>
              <a:gd name="T3" fmla="*/ 94 h 237"/>
              <a:gd name="T4" fmla="*/ 212 w 379"/>
              <a:gd name="T5" fmla="*/ 94 h 237"/>
              <a:gd name="T6" fmla="*/ 165 w 379"/>
              <a:gd name="T7" fmla="*/ 94 h 237"/>
              <a:gd name="T8" fmla="*/ 165 w 379"/>
              <a:gd name="T9" fmla="*/ 141 h 237"/>
              <a:gd name="T10" fmla="*/ 165 w 379"/>
              <a:gd name="T11" fmla="*/ 142 h 237"/>
              <a:gd name="T12" fmla="*/ 167 w 379"/>
              <a:gd name="T13" fmla="*/ 143 h 237"/>
              <a:gd name="T14" fmla="*/ 167 w 379"/>
              <a:gd name="T15" fmla="*/ 143 h 237"/>
              <a:gd name="T16" fmla="*/ 214 w 379"/>
              <a:gd name="T17" fmla="*/ 143 h 237"/>
              <a:gd name="T18" fmla="*/ 214 w 379"/>
              <a:gd name="T19" fmla="*/ 96 h 237"/>
              <a:gd name="T20" fmla="*/ 213 w 379"/>
              <a:gd name="T21" fmla="*/ 96 h 237"/>
              <a:gd name="T22" fmla="*/ 141 w 379"/>
              <a:gd name="T23" fmla="*/ 71 h 237"/>
              <a:gd name="T24" fmla="*/ 118 w 379"/>
              <a:gd name="T25" fmla="*/ 47 h 237"/>
              <a:gd name="T26" fmla="*/ 119 w 379"/>
              <a:gd name="T27" fmla="*/ 190 h 237"/>
              <a:gd name="T28" fmla="*/ 143 w 379"/>
              <a:gd name="T29" fmla="*/ 167 h 237"/>
              <a:gd name="T30" fmla="*/ 141 w 379"/>
              <a:gd name="T31" fmla="*/ 71 h 237"/>
              <a:gd name="T32" fmla="*/ 94 w 379"/>
              <a:gd name="T33" fmla="*/ 24 h 237"/>
              <a:gd name="T34" fmla="*/ 71 w 379"/>
              <a:gd name="T35" fmla="*/ 0 h 237"/>
              <a:gd name="T36" fmla="*/ 72 w 379"/>
              <a:gd name="T37" fmla="*/ 237 h 237"/>
              <a:gd name="T38" fmla="*/ 96 w 379"/>
              <a:gd name="T39" fmla="*/ 214 h 237"/>
              <a:gd name="T40" fmla="*/ 94 w 379"/>
              <a:gd name="T41" fmla="*/ 24 h 237"/>
              <a:gd name="T42" fmla="*/ 259 w 379"/>
              <a:gd name="T43" fmla="*/ 47 h 237"/>
              <a:gd name="T44" fmla="*/ 236 w 379"/>
              <a:gd name="T45" fmla="*/ 71 h 237"/>
              <a:gd name="T46" fmla="*/ 237 w 379"/>
              <a:gd name="T47" fmla="*/ 167 h 237"/>
              <a:gd name="T48" fmla="*/ 261 w 379"/>
              <a:gd name="T49" fmla="*/ 190 h 237"/>
              <a:gd name="T50" fmla="*/ 259 w 379"/>
              <a:gd name="T51" fmla="*/ 47 h 237"/>
              <a:gd name="T52" fmla="*/ 308 w 379"/>
              <a:gd name="T53" fmla="*/ 237 h 237"/>
              <a:gd name="T54" fmla="*/ 284 w 379"/>
              <a:gd name="T55" fmla="*/ 214 h 237"/>
              <a:gd name="T56" fmla="*/ 283 w 379"/>
              <a:gd name="T57" fmla="*/ 24 h 237"/>
              <a:gd name="T58" fmla="*/ 306 w 379"/>
              <a:gd name="T59" fmla="*/ 0 h 237"/>
              <a:gd name="T60" fmla="*/ 308 w 379"/>
              <a:gd name="T61" fmla="*/ 237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79" h="237">
                <a:moveTo>
                  <a:pt x="213" y="96"/>
                </a:moveTo>
                <a:cubicBezTo>
                  <a:pt x="213" y="95"/>
                  <a:pt x="213" y="95"/>
                  <a:pt x="212" y="94"/>
                </a:cubicBezTo>
                <a:lnTo>
                  <a:pt x="212" y="94"/>
                </a:lnTo>
                <a:cubicBezTo>
                  <a:pt x="199" y="81"/>
                  <a:pt x="177" y="83"/>
                  <a:pt x="165" y="94"/>
                </a:cubicBezTo>
                <a:cubicBezTo>
                  <a:pt x="153" y="106"/>
                  <a:pt x="153" y="130"/>
                  <a:pt x="165" y="141"/>
                </a:cubicBezTo>
                <a:cubicBezTo>
                  <a:pt x="165" y="142"/>
                  <a:pt x="165" y="142"/>
                  <a:pt x="165" y="142"/>
                </a:cubicBezTo>
                <a:cubicBezTo>
                  <a:pt x="166" y="142"/>
                  <a:pt x="166" y="143"/>
                  <a:pt x="167" y="143"/>
                </a:cubicBezTo>
                <a:lnTo>
                  <a:pt x="167" y="143"/>
                </a:lnTo>
                <a:cubicBezTo>
                  <a:pt x="180" y="156"/>
                  <a:pt x="202" y="155"/>
                  <a:pt x="214" y="143"/>
                </a:cubicBezTo>
                <a:cubicBezTo>
                  <a:pt x="226" y="131"/>
                  <a:pt x="225" y="108"/>
                  <a:pt x="214" y="96"/>
                </a:cubicBezTo>
                <a:cubicBezTo>
                  <a:pt x="214" y="96"/>
                  <a:pt x="213" y="96"/>
                  <a:pt x="213" y="96"/>
                </a:cubicBezTo>
                <a:close/>
                <a:moveTo>
                  <a:pt x="141" y="71"/>
                </a:moveTo>
                <a:lnTo>
                  <a:pt x="118" y="47"/>
                </a:lnTo>
                <a:cubicBezTo>
                  <a:pt x="82" y="83"/>
                  <a:pt x="84" y="155"/>
                  <a:pt x="119" y="190"/>
                </a:cubicBezTo>
                <a:lnTo>
                  <a:pt x="143" y="167"/>
                </a:lnTo>
                <a:cubicBezTo>
                  <a:pt x="119" y="143"/>
                  <a:pt x="118" y="94"/>
                  <a:pt x="141" y="71"/>
                </a:cubicBezTo>
                <a:close/>
                <a:moveTo>
                  <a:pt x="94" y="24"/>
                </a:moveTo>
                <a:lnTo>
                  <a:pt x="71" y="0"/>
                </a:lnTo>
                <a:cubicBezTo>
                  <a:pt x="0" y="71"/>
                  <a:pt x="13" y="179"/>
                  <a:pt x="72" y="237"/>
                </a:cubicBezTo>
                <a:lnTo>
                  <a:pt x="96" y="214"/>
                </a:lnTo>
                <a:cubicBezTo>
                  <a:pt x="49" y="167"/>
                  <a:pt x="47" y="71"/>
                  <a:pt x="94" y="24"/>
                </a:cubicBezTo>
                <a:close/>
                <a:moveTo>
                  <a:pt x="259" y="47"/>
                </a:moveTo>
                <a:lnTo>
                  <a:pt x="236" y="71"/>
                </a:lnTo>
                <a:cubicBezTo>
                  <a:pt x="259" y="94"/>
                  <a:pt x="261" y="143"/>
                  <a:pt x="237" y="167"/>
                </a:cubicBezTo>
                <a:lnTo>
                  <a:pt x="261" y="190"/>
                </a:lnTo>
                <a:cubicBezTo>
                  <a:pt x="296" y="155"/>
                  <a:pt x="295" y="83"/>
                  <a:pt x="259" y="47"/>
                </a:cubicBezTo>
                <a:close/>
                <a:moveTo>
                  <a:pt x="308" y="237"/>
                </a:moveTo>
                <a:lnTo>
                  <a:pt x="284" y="214"/>
                </a:lnTo>
                <a:cubicBezTo>
                  <a:pt x="332" y="167"/>
                  <a:pt x="330" y="71"/>
                  <a:pt x="283" y="24"/>
                </a:cubicBezTo>
                <a:lnTo>
                  <a:pt x="306" y="0"/>
                </a:lnTo>
                <a:cubicBezTo>
                  <a:pt x="365" y="59"/>
                  <a:pt x="379" y="167"/>
                  <a:pt x="308" y="23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4AB459DD-C120-450B-99BE-BE46AF9B48A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511301" y="5319713"/>
            <a:ext cx="250825" cy="254000"/>
          </a:xfrm>
          <a:custGeom>
            <a:avLst/>
            <a:gdLst>
              <a:gd name="T0" fmla="*/ 83 w 333"/>
              <a:gd name="T1" fmla="*/ 235 h 333"/>
              <a:gd name="T2" fmla="*/ 116 w 333"/>
              <a:gd name="T3" fmla="*/ 252 h 333"/>
              <a:gd name="T4" fmla="*/ 150 w 333"/>
              <a:gd name="T5" fmla="*/ 250 h 333"/>
              <a:gd name="T6" fmla="*/ 83 w 333"/>
              <a:gd name="T7" fmla="*/ 152 h 333"/>
              <a:gd name="T8" fmla="*/ 150 w 333"/>
              <a:gd name="T9" fmla="*/ 250 h 333"/>
              <a:gd name="T10" fmla="*/ 83 w 333"/>
              <a:gd name="T11" fmla="*/ 103 h 333"/>
              <a:gd name="T12" fmla="*/ 216 w 333"/>
              <a:gd name="T13" fmla="*/ 250 h 333"/>
              <a:gd name="T14" fmla="*/ 249 w 333"/>
              <a:gd name="T15" fmla="*/ 232 h 333"/>
              <a:gd name="T16" fmla="*/ 317 w 333"/>
              <a:gd name="T17" fmla="*/ 100 h 333"/>
              <a:gd name="T18" fmla="*/ 300 w 333"/>
              <a:gd name="T19" fmla="*/ 217 h 333"/>
              <a:gd name="T20" fmla="*/ 333 w 333"/>
              <a:gd name="T21" fmla="*/ 217 h 333"/>
              <a:gd name="T22" fmla="*/ 317 w 333"/>
              <a:gd name="T23" fmla="*/ 100 h 333"/>
              <a:gd name="T24" fmla="*/ 267 w 333"/>
              <a:gd name="T25" fmla="*/ 318 h 333"/>
              <a:gd name="T26" fmla="*/ 317 w 333"/>
              <a:gd name="T27" fmla="*/ 267 h 333"/>
              <a:gd name="T28" fmla="*/ 300 w 333"/>
              <a:gd name="T29" fmla="*/ 284 h 333"/>
              <a:gd name="T30" fmla="*/ 283 w 333"/>
              <a:gd name="T31" fmla="*/ 302 h 333"/>
              <a:gd name="T32" fmla="*/ 267 w 333"/>
              <a:gd name="T33" fmla="*/ 318 h 333"/>
              <a:gd name="T34" fmla="*/ 300 w 333"/>
              <a:gd name="T35" fmla="*/ 333 h 333"/>
              <a:gd name="T36" fmla="*/ 333 w 333"/>
              <a:gd name="T37" fmla="*/ 285 h 333"/>
              <a:gd name="T38" fmla="*/ 300 w 333"/>
              <a:gd name="T39" fmla="*/ 0 h 333"/>
              <a:gd name="T40" fmla="*/ 267 w 333"/>
              <a:gd name="T41" fmla="*/ 18 h 333"/>
              <a:gd name="T42" fmla="*/ 283 w 333"/>
              <a:gd name="T43" fmla="*/ 35 h 333"/>
              <a:gd name="T44" fmla="*/ 300 w 333"/>
              <a:gd name="T45" fmla="*/ 52 h 333"/>
              <a:gd name="T46" fmla="*/ 316 w 333"/>
              <a:gd name="T47" fmla="*/ 67 h 333"/>
              <a:gd name="T48" fmla="*/ 333 w 333"/>
              <a:gd name="T49" fmla="*/ 52 h 333"/>
              <a:gd name="T50" fmla="*/ 300 w 333"/>
              <a:gd name="T51" fmla="*/ 0 h 333"/>
              <a:gd name="T52" fmla="*/ 33 w 333"/>
              <a:gd name="T53" fmla="*/ 217 h 333"/>
              <a:gd name="T54" fmla="*/ 17 w 333"/>
              <a:gd name="T55" fmla="*/ 100 h 333"/>
              <a:gd name="T56" fmla="*/ 0 w 333"/>
              <a:gd name="T57" fmla="*/ 217 h 333"/>
              <a:gd name="T58" fmla="*/ 67 w 333"/>
              <a:gd name="T59" fmla="*/ 318 h 333"/>
              <a:gd name="T60" fmla="*/ 50 w 333"/>
              <a:gd name="T61" fmla="*/ 302 h 333"/>
              <a:gd name="T62" fmla="*/ 33 w 333"/>
              <a:gd name="T63" fmla="*/ 285 h 333"/>
              <a:gd name="T64" fmla="*/ 16 w 333"/>
              <a:gd name="T65" fmla="*/ 267 h 333"/>
              <a:gd name="T66" fmla="*/ 0 w 333"/>
              <a:gd name="T67" fmla="*/ 302 h 333"/>
              <a:gd name="T68" fmla="*/ 50 w 333"/>
              <a:gd name="T69" fmla="*/ 333 h 333"/>
              <a:gd name="T70" fmla="*/ 50 w 333"/>
              <a:gd name="T71" fmla="*/ 302 h 333"/>
              <a:gd name="T72" fmla="*/ 16 w 333"/>
              <a:gd name="T73" fmla="*/ 267 h 333"/>
              <a:gd name="T74" fmla="*/ 16 w 333"/>
              <a:gd name="T75" fmla="*/ 267 h 333"/>
              <a:gd name="T76" fmla="*/ 17 w 333"/>
              <a:gd name="T77" fmla="*/ 67 h 333"/>
              <a:gd name="T78" fmla="*/ 17 w 333"/>
              <a:gd name="T79" fmla="*/ 67 h 333"/>
              <a:gd name="T80" fmla="*/ 33 w 333"/>
              <a:gd name="T81" fmla="*/ 0 h 333"/>
              <a:gd name="T82" fmla="*/ 0 w 333"/>
              <a:gd name="T83" fmla="*/ 52 h 333"/>
              <a:gd name="T84" fmla="*/ 33 w 333"/>
              <a:gd name="T85" fmla="*/ 51 h 333"/>
              <a:gd name="T86" fmla="*/ 50 w 333"/>
              <a:gd name="T87" fmla="*/ 35 h 333"/>
              <a:gd name="T88" fmla="*/ 67 w 333"/>
              <a:gd name="T89" fmla="*/ 18 h 333"/>
              <a:gd name="T90" fmla="*/ 50 w 333"/>
              <a:gd name="T91" fmla="*/ 0 h 333"/>
              <a:gd name="T92" fmla="*/ 117 w 333"/>
              <a:gd name="T93" fmla="*/ 300 h 333"/>
              <a:gd name="T94" fmla="*/ 117 w 333"/>
              <a:gd name="T95" fmla="*/ 333 h 333"/>
              <a:gd name="T96" fmla="*/ 233 w 333"/>
              <a:gd name="T97" fmla="*/ 317 h 333"/>
              <a:gd name="T98" fmla="*/ 100 w 333"/>
              <a:gd name="T99" fmla="*/ 17 h 333"/>
              <a:gd name="T100" fmla="*/ 217 w 333"/>
              <a:gd name="T101" fmla="*/ 0 h 333"/>
              <a:gd name="T102" fmla="*/ 217 w 333"/>
              <a:gd name="T103" fmla="*/ 33 h 333"/>
              <a:gd name="T104" fmla="*/ 100 w 333"/>
              <a:gd name="T105" fmla="*/ 1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3" h="333">
                <a:moveTo>
                  <a:pt x="83" y="218"/>
                </a:moveTo>
                <a:lnTo>
                  <a:pt x="83" y="235"/>
                </a:lnTo>
                <a:cubicBezTo>
                  <a:pt x="83" y="244"/>
                  <a:pt x="91" y="252"/>
                  <a:pt x="100" y="252"/>
                </a:cubicBezTo>
                <a:lnTo>
                  <a:pt x="116" y="252"/>
                </a:lnTo>
                <a:cubicBezTo>
                  <a:pt x="116" y="233"/>
                  <a:pt x="102" y="218"/>
                  <a:pt x="83" y="218"/>
                </a:cubicBezTo>
                <a:close/>
                <a:moveTo>
                  <a:pt x="150" y="250"/>
                </a:moveTo>
                <a:lnTo>
                  <a:pt x="183" y="250"/>
                </a:lnTo>
                <a:cubicBezTo>
                  <a:pt x="183" y="200"/>
                  <a:pt x="139" y="152"/>
                  <a:pt x="83" y="152"/>
                </a:cubicBezTo>
                <a:lnTo>
                  <a:pt x="83" y="185"/>
                </a:lnTo>
                <a:cubicBezTo>
                  <a:pt x="120" y="185"/>
                  <a:pt x="150" y="217"/>
                  <a:pt x="150" y="250"/>
                </a:cubicBezTo>
                <a:close/>
                <a:moveTo>
                  <a:pt x="102" y="86"/>
                </a:moveTo>
                <a:cubicBezTo>
                  <a:pt x="92" y="85"/>
                  <a:pt x="83" y="93"/>
                  <a:pt x="83" y="103"/>
                </a:cubicBezTo>
                <a:lnTo>
                  <a:pt x="83" y="118"/>
                </a:lnTo>
                <a:cubicBezTo>
                  <a:pt x="150" y="118"/>
                  <a:pt x="216" y="183"/>
                  <a:pt x="216" y="250"/>
                </a:cubicBezTo>
                <a:lnTo>
                  <a:pt x="232" y="250"/>
                </a:lnTo>
                <a:cubicBezTo>
                  <a:pt x="242" y="250"/>
                  <a:pt x="250" y="242"/>
                  <a:pt x="249" y="232"/>
                </a:cubicBezTo>
                <a:cubicBezTo>
                  <a:pt x="240" y="155"/>
                  <a:pt x="179" y="94"/>
                  <a:pt x="102" y="86"/>
                </a:cubicBezTo>
                <a:close/>
                <a:moveTo>
                  <a:pt x="317" y="100"/>
                </a:moveTo>
                <a:cubicBezTo>
                  <a:pt x="307" y="100"/>
                  <a:pt x="300" y="107"/>
                  <a:pt x="300" y="117"/>
                </a:cubicBezTo>
                <a:lnTo>
                  <a:pt x="300" y="217"/>
                </a:lnTo>
                <a:cubicBezTo>
                  <a:pt x="300" y="226"/>
                  <a:pt x="307" y="233"/>
                  <a:pt x="317" y="233"/>
                </a:cubicBezTo>
                <a:cubicBezTo>
                  <a:pt x="326" y="233"/>
                  <a:pt x="333" y="226"/>
                  <a:pt x="333" y="217"/>
                </a:cubicBezTo>
                <a:lnTo>
                  <a:pt x="333" y="117"/>
                </a:lnTo>
                <a:cubicBezTo>
                  <a:pt x="333" y="107"/>
                  <a:pt x="326" y="100"/>
                  <a:pt x="317" y="100"/>
                </a:cubicBezTo>
                <a:close/>
                <a:moveTo>
                  <a:pt x="267" y="318"/>
                </a:moveTo>
                <a:cubicBezTo>
                  <a:pt x="267" y="318"/>
                  <a:pt x="267" y="318"/>
                  <a:pt x="267" y="318"/>
                </a:cubicBezTo>
                <a:cubicBezTo>
                  <a:pt x="267" y="318"/>
                  <a:pt x="267" y="318"/>
                  <a:pt x="267" y="318"/>
                </a:cubicBezTo>
                <a:close/>
                <a:moveTo>
                  <a:pt x="317" y="267"/>
                </a:moveTo>
                <a:lnTo>
                  <a:pt x="316" y="267"/>
                </a:lnTo>
                <a:cubicBezTo>
                  <a:pt x="307" y="267"/>
                  <a:pt x="300" y="275"/>
                  <a:pt x="300" y="284"/>
                </a:cubicBezTo>
                <a:lnTo>
                  <a:pt x="300" y="285"/>
                </a:lnTo>
                <a:cubicBezTo>
                  <a:pt x="300" y="294"/>
                  <a:pt x="292" y="302"/>
                  <a:pt x="283" y="302"/>
                </a:cubicBezTo>
                <a:lnTo>
                  <a:pt x="283" y="302"/>
                </a:lnTo>
                <a:cubicBezTo>
                  <a:pt x="274" y="302"/>
                  <a:pt x="267" y="309"/>
                  <a:pt x="267" y="318"/>
                </a:cubicBezTo>
                <a:cubicBezTo>
                  <a:pt x="267" y="327"/>
                  <a:pt x="274" y="333"/>
                  <a:pt x="283" y="333"/>
                </a:cubicBezTo>
                <a:lnTo>
                  <a:pt x="300" y="333"/>
                </a:lnTo>
                <a:cubicBezTo>
                  <a:pt x="318" y="333"/>
                  <a:pt x="333" y="320"/>
                  <a:pt x="333" y="302"/>
                </a:cubicBezTo>
                <a:lnTo>
                  <a:pt x="333" y="285"/>
                </a:lnTo>
                <a:cubicBezTo>
                  <a:pt x="333" y="276"/>
                  <a:pt x="326" y="267"/>
                  <a:pt x="317" y="267"/>
                </a:cubicBezTo>
                <a:close/>
                <a:moveTo>
                  <a:pt x="300" y="0"/>
                </a:moveTo>
                <a:lnTo>
                  <a:pt x="283" y="0"/>
                </a:lnTo>
                <a:cubicBezTo>
                  <a:pt x="274" y="0"/>
                  <a:pt x="267" y="8"/>
                  <a:pt x="267" y="18"/>
                </a:cubicBezTo>
                <a:lnTo>
                  <a:pt x="267" y="18"/>
                </a:lnTo>
                <a:cubicBezTo>
                  <a:pt x="267" y="27"/>
                  <a:pt x="267" y="35"/>
                  <a:pt x="283" y="35"/>
                </a:cubicBezTo>
                <a:lnTo>
                  <a:pt x="283" y="35"/>
                </a:lnTo>
                <a:cubicBezTo>
                  <a:pt x="300" y="35"/>
                  <a:pt x="300" y="42"/>
                  <a:pt x="300" y="52"/>
                </a:cubicBezTo>
                <a:lnTo>
                  <a:pt x="300" y="52"/>
                </a:lnTo>
                <a:cubicBezTo>
                  <a:pt x="300" y="61"/>
                  <a:pt x="307" y="67"/>
                  <a:pt x="316" y="67"/>
                </a:cubicBezTo>
                <a:lnTo>
                  <a:pt x="317" y="67"/>
                </a:lnTo>
                <a:cubicBezTo>
                  <a:pt x="326" y="67"/>
                  <a:pt x="333" y="61"/>
                  <a:pt x="333" y="52"/>
                </a:cubicBezTo>
                <a:lnTo>
                  <a:pt x="333" y="35"/>
                </a:lnTo>
                <a:cubicBezTo>
                  <a:pt x="333" y="17"/>
                  <a:pt x="318" y="0"/>
                  <a:pt x="300" y="0"/>
                </a:cubicBezTo>
                <a:close/>
                <a:moveTo>
                  <a:pt x="17" y="233"/>
                </a:moveTo>
                <a:cubicBezTo>
                  <a:pt x="26" y="233"/>
                  <a:pt x="33" y="226"/>
                  <a:pt x="33" y="217"/>
                </a:cubicBezTo>
                <a:lnTo>
                  <a:pt x="33" y="117"/>
                </a:lnTo>
                <a:cubicBezTo>
                  <a:pt x="33" y="107"/>
                  <a:pt x="26" y="100"/>
                  <a:pt x="17" y="100"/>
                </a:cubicBezTo>
                <a:cubicBezTo>
                  <a:pt x="7" y="100"/>
                  <a:pt x="0" y="107"/>
                  <a:pt x="0" y="117"/>
                </a:cubicBezTo>
                <a:lnTo>
                  <a:pt x="0" y="217"/>
                </a:lnTo>
                <a:cubicBezTo>
                  <a:pt x="0" y="226"/>
                  <a:pt x="7" y="233"/>
                  <a:pt x="17" y="233"/>
                </a:cubicBezTo>
                <a:close/>
                <a:moveTo>
                  <a:pt x="67" y="318"/>
                </a:moveTo>
                <a:lnTo>
                  <a:pt x="67" y="318"/>
                </a:lnTo>
                <a:close/>
                <a:moveTo>
                  <a:pt x="50" y="302"/>
                </a:moveTo>
                <a:lnTo>
                  <a:pt x="50" y="302"/>
                </a:lnTo>
                <a:cubicBezTo>
                  <a:pt x="33" y="302"/>
                  <a:pt x="33" y="294"/>
                  <a:pt x="33" y="285"/>
                </a:cubicBezTo>
                <a:lnTo>
                  <a:pt x="33" y="285"/>
                </a:lnTo>
                <a:cubicBezTo>
                  <a:pt x="33" y="276"/>
                  <a:pt x="26" y="267"/>
                  <a:pt x="16" y="267"/>
                </a:cubicBezTo>
                <a:cubicBezTo>
                  <a:pt x="7" y="267"/>
                  <a:pt x="0" y="276"/>
                  <a:pt x="0" y="285"/>
                </a:cubicBezTo>
                <a:lnTo>
                  <a:pt x="0" y="302"/>
                </a:lnTo>
                <a:cubicBezTo>
                  <a:pt x="0" y="320"/>
                  <a:pt x="15" y="333"/>
                  <a:pt x="33" y="333"/>
                </a:cubicBezTo>
                <a:lnTo>
                  <a:pt x="50" y="333"/>
                </a:lnTo>
                <a:cubicBezTo>
                  <a:pt x="59" y="333"/>
                  <a:pt x="67" y="327"/>
                  <a:pt x="67" y="318"/>
                </a:cubicBezTo>
                <a:cubicBezTo>
                  <a:pt x="67" y="309"/>
                  <a:pt x="66" y="302"/>
                  <a:pt x="50" y="302"/>
                </a:cubicBezTo>
                <a:close/>
                <a:moveTo>
                  <a:pt x="16" y="267"/>
                </a:moveTo>
                <a:lnTo>
                  <a:pt x="16" y="267"/>
                </a:lnTo>
                <a:lnTo>
                  <a:pt x="17" y="267"/>
                </a:lnTo>
                <a:lnTo>
                  <a:pt x="16" y="267"/>
                </a:lnTo>
                <a:close/>
                <a:moveTo>
                  <a:pt x="17" y="67"/>
                </a:moveTo>
                <a:lnTo>
                  <a:pt x="17" y="67"/>
                </a:lnTo>
                <a:lnTo>
                  <a:pt x="16" y="67"/>
                </a:lnTo>
                <a:lnTo>
                  <a:pt x="17" y="67"/>
                </a:lnTo>
                <a:close/>
                <a:moveTo>
                  <a:pt x="50" y="0"/>
                </a:moveTo>
                <a:lnTo>
                  <a:pt x="33" y="0"/>
                </a:lnTo>
                <a:cubicBezTo>
                  <a:pt x="15" y="0"/>
                  <a:pt x="0" y="17"/>
                  <a:pt x="0" y="35"/>
                </a:cubicBezTo>
                <a:lnTo>
                  <a:pt x="0" y="52"/>
                </a:lnTo>
                <a:cubicBezTo>
                  <a:pt x="0" y="61"/>
                  <a:pt x="7" y="67"/>
                  <a:pt x="17" y="67"/>
                </a:cubicBezTo>
                <a:cubicBezTo>
                  <a:pt x="26" y="67"/>
                  <a:pt x="33" y="60"/>
                  <a:pt x="33" y="51"/>
                </a:cubicBezTo>
                <a:lnTo>
                  <a:pt x="33" y="51"/>
                </a:lnTo>
                <a:cubicBezTo>
                  <a:pt x="33" y="42"/>
                  <a:pt x="41" y="35"/>
                  <a:pt x="50" y="35"/>
                </a:cubicBezTo>
                <a:lnTo>
                  <a:pt x="50" y="35"/>
                </a:lnTo>
                <a:cubicBezTo>
                  <a:pt x="59" y="35"/>
                  <a:pt x="67" y="28"/>
                  <a:pt x="67" y="18"/>
                </a:cubicBezTo>
                <a:lnTo>
                  <a:pt x="67" y="18"/>
                </a:lnTo>
                <a:cubicBezTo>
                  <a:pt x="67" y="8"/>
                  <a:pt x="59" y="0"/>
                  <a:pt x="50" y="0"/>
                </a:cubicBezTo>
                <a:close/>
                <a:moveTo>
                  <a:pt x="217" y="300"/>
                </a:moveTo>
                <a:lnTo>
                  <a:pt x="117" y="300"/>
                </a:lnTo>
                <a:cubicBezTo>
                  <a:pt x="107" y="300"/>
                  <a:pt x="100" y="307"/>
                  <a:pt x="100" y="317"/>
                </a:cubicBezTo>
                <a:cubicBezTo>
                  <a:pt x="100" y="326"/>
                  <a:pt x="107" y="333"/>
                  <a:pt x="117" y="333"/>
                </a:cubicBezTo>
                <a:lnTo>
                  <a:pt x="217" y="333"/>
                </a:lnTo>
                <a:cubicBezTo>
                  <a:pt x="226" y="333"/>
                  <a:pt x="233" y="326"/>
                  <a:pt x="233" y="317"/>
                </a:cubicBezTo>
                <a:cubicBezTo>
                  <a:pt x="233" y="307"/>
                  <a:pt x="226" y="300"/>
                  <a:pt x="217" y="300"/>
                </a:cubicBezTo>
                <a:close/>
                <a:moveTo>
                  <a:pt x="100" y="17"/>
                </a:moveTo>
                <a:cubicBezTo>
                  <a:pt x="100" y="7"/>
                  <a:pt x="107" y="0"/>
                  <a:pt x="117" y="0"/>
                </a:cubicBezTo>
                <a:lnTo>
                  <a:pt x="217" y="0"/>
                </a:lnTo>
                <a:cubicBezTo>
                  <a:pt x="226" y="0"/>
                  <a:pt x="233" y="7"/>
                  <a:pt x="233" y="17"/>
                </a:cubicBezTo>
                <a:cubicBezTo>
                  <a:pt x="233" y="26"/>
                  <a:pt x="226" y="33"/>
                  <a:pt x="217" y="33"/>
                </a:cubicBezTo>
                <a:lnTo>
                  <a:pt x="117" y="33"/>
                </a:lnTo>
                <a:cubicBezTo>
                  <a:pt x="107" y="33"/>
                  <a:pt x="100" y="26"/>
                  <a:pt x="100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D5D1B177-78A3-4F7B-ABDC-3818E9A2757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08063" y="5446713"/>
            <a:ext cx="125413" cy="127000"/>
          </a:xfrm>
          <a:custGeom>
            <a:avLst/>
            <a:gdLst>
              <a:gd name="T0" fmla="*/ 1 w 167"/>
              <a:gd name="T1" fmla="*/ 133 h 167"/>
              <a:gd name="T2" fmla="*/ 1 w 167"/>
              <a:gd name="T3" fmla="*/ 150 h 167"/>
              <a:gd name="T4" fmla="*/ 17 w 167"/>
              <a:gd name="T5" fmla="*/ 167 h 167"/>
              <a:gd name="T6" fmla="*/ 34 w 167"/>
              <a:gd name="T7" fmla="*/ 167 h 167"/>
              <a:gd name="T8" fmla="*/ 1 w 167"/>
              <a:gd name="T9" fmla="*/ 133 h 167"/>
              <a:gd name="T10" fmla="*/ 0 w 167"/>
              <a:gd name="T11" fmla="*/ 67 h 167"/>
              <a:gd name="T12" fmla="*/ 0 w 167"/>
              <a:gd name="T13" fmla="*/ 100 h 167"/>
              <a:gd name="T14" fmla="*/ 67 w 167"/>
              <a:gd name="T15" fmla="*/ 167 h 167"/>
              <a:gd name="T16" fmla="*/ 100 w 167"/>
              <a:gd name="T17" fmla="*/ 167 h 167"/>
              <a:gd name="T18" fmla="*/ 0 w 167"/>
              <a:gd name="T19" fmla="*/ 67 h 167"/>
              <a:gd name="T20" fmla="*/ 166 w 167"/>
              <a:gd name="T21" fmla="*/ 148 h 167"/>
              <a:gd name="T22" fmla="*/ 150 w 167"/>
              <a:gd name="T23" fmla="*/ 167 h 167"/>
              <a:gd name="T24" fmla="*/ 134 w 167"/>
              <a:gd name="T25" fmla="*/ 167 h 167"/>
              <a:gd name="T26" fmla="*/ 0 w 167"/>
              <a:gd name="T27" fmla="*/ 33 h 167"/>
              <a:gd name="T28" fmla="*/ 0 w 167"/>
              <a:gd name="T29" fmla="*/ 18 h 167"/>
              <a:gd name="T30" fmla="*/ 19 w 167"/>
              <a:gd name="T31" fmla="*/ 1 h 167"/>
              <a:gd name="T32" fmla="*/ 166 w 167"/>
              <a:gd name="T33" fmla="*/ 148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7" h="167">
                <a:moveTo>
                  <a:pt x="1" y="133"/>
                </a:moveTo>
                <a:lnTo>
                  <a:pt x="1" y="150"/>
                </a:lnTo>
                <a:cubicBezTo>
                  <a:pt x="1" y="159"/>
                  <a:pt x="8" y="167"/>
                  <a:pt x="17" y="167"/>
                </a:cubicBezTo>
                <a:lnTo>
                  <a:pt x="34" y="167"/>
                </a:lnTo>
                <a:cubicBezTo>
                  <a:pt x="34" y="148"/>
                  <a:pt x="19" y="133"/>
                  <a:pt x="1" y="133"/>
                </a:cubicBezTo>
                <a:close/>
                <a:moveTo>
                  <a:pt x="0" y="67"/>
                </a:moveTo>
                <a:lnTo>
                  <a:pt x="0" y="100"/>
                </a:lnTo>
                <a:cubicBezTo>
                  <a:pt x="37" y="100"/>
                  <a:pt x="67" y="134"/>
                  <a:pt x="67" y="167"/>
                </a:cubicBezTo>
                <a:lnTo>
                  <a:pt x="100" y="167"/>
                </a:lnTo>
                <a:cubicBezTo>
                  <a:pt x="100" y="117"/>
                  <a:pt x="56" y="67"/>
                  <a:pt x="0" y="67"/>
                </a:cubicBezTo>
                <a:close/>
                <a:moveTo>
                  <a:pt x="166" y="148"/>
                </a:moveTo>
                <a:cubicBezTo>
                  <a:pt x="167" y="158"/>
                  <a:pt x="160" y="167"/>
                  <a:pt x="150" y="167"/>
                </a:cubicBezTo>
                <a:lnTo>
                  <a:pt x="134" y="167"/>
                </a:lnTo>
                <a:cubicBezTo>
                  <a:pt x="134" y="101"/>
                  <a:pt x="67" y="33"/>
                  <a:pt x="0" y="33"/>
                </a:cubicBezTo>
                <a:lnTo>
                  <a:pt x="0" y="18"/>
                </a:lnTo>
                <a:cubicBezTo>
                  <a:pt x="0" y="8"/>
                  <a:pt x="9" y="0"/>
                  <a:pt x="19" y="1"/>
                </a:cubicBezTo>
                <a:cubicBezTo>
                  <a:pt x="96" y="10"/>
                  <a:pt x="158" y="71"/>
                  <a:pt x="166" y="14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644B8161-1159-4340-9EC1-B71EB5627EE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75301" y="4870450"/>
            <a:ext cx="168275" cy="131763"/>
          </a:xfrm>
          <a:custGeom>
            <a:avLst/>
            <a:gdLst>
              <a:gd name="T0" fmla="*/ 88 w 224"/>
              <a:gd name="T1" fmla="*/ 155 h 174"/>
              <a:gd name="T2" fmla="*/ 100 w 224"/>
              <a:gd name="T3" fmla="*/ 167 h 174"/>
              <a:gd name="T4" fmla="*/ 124 w 224"/>
              <a:gd name="T5" fmla="*/ 167 h 174"/>
              <a:gd name="T6" fmla="*/ 136 w 224"/>
              <a:gd name="T7" fmla="*/ 155 h 174"/>
              <a:gd name="T8" fmla="*/ 88 w 224"/>
              <a:gd name="T9" fmla="*/ 155 h 174"/>
              <a:gd name="T10" fmla="*/ 41 w 224"/>
              <a:gd name="T11" fmla="*/ 108 h 174"/>
              <a:gd name="T12" fmla="*/ 65 w 224"/>
              <a:gd name="T13" fmla="*/ 132 h 174"/>
              <a:gd name="T14" fmla="*/ 159 w 224"/>
              <a:gd name="T15" fmla="*/ 132 h 174"/>
              <a:gd name="T16" fmla="*/ 183 w 224"/>
              <a:gd name="T17" fmla="*/ 108 h 174"/>
              <a:gd name="T18" fmla="*/ 41 w 224"/>
              <a:gd name="T19" fmla="*/ 108 h 174"/>
              <a:gd name="T20" fmla="*/ 217 w 224"/>
              <a:gd name="T21" fmla="*/ 73 h 174"/>
              <a:gd name="T22" fmla="*/ 206 w 224"/>
              <a:gd name="T23" fmla="*/ 85 h 174"/>
              <a:gd name="T24" fmla="*/ 18 w 224"/>
              <a:gd name="T25" fmla="*/ 85 h 174"/>
              <a:gd name="T26" fmla="*/ 7 w 224"/>
              <a:gd name="T27" fmla="*/ 73 h 174"/>
              <a:gd name="T28" fmla="*/ 8 w 224"/>
              <a:gd name="T29" fmla="*/ 48 h 174"/>
              <a:gd name="T30" fmla="*/ 216 w 224"/>
              <a:gd name="T31" fmla="*/ 48 h 174"/>
              <a:gd name="T32" fmla="*/ 217 w 224"/>
              <a:gd name="T33" fmla="*/ 73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24" h="174">
                <a:moveTo>
                  <a:pt x="88" y="155"/>
                </a:moveTo>
                <a:lnTo>
                  <a:pt x="100" y="167"/>
                </a:lnTo>
                <a:cubicBezTo>
                  <a:pt x="107" y="174"/>
                  <a:pt x="117" y="174"/>
                  <a:pt x="124" y="167"/>
                </a:cubicBezTo>
                <a:lnTo>
                  <a:pt x="136" y="155"/>
                </a:lnTo>
                <a:cubicBezTo>
                  <a:pt x="123" y="142"/>
                  <a:pt x="101" y="142"/>
                  <a:pt x="88" y="155"/>
                </a:cubicBezTo>
                <a:close/>
                <a:moveTo>
                  <a:pt x="41" y="108"/>
                </a:moveTo>
                <a:lnTo>
                  <a:pt x="65" y="132"/>
                </a:lnTo>
                <a:cubicBezTo>
                  <a:pt x="91" y="106"/>
                  <a:pt x="133" y="106"/>
                  <a:pt x="159" y="132"/>
                </a:cubicBezTo>
                <a:lnTo>
                  <a:pt x="183" y="108"/>
                </a:lnTo>
                <a:cubicBezTo>
                  <a:pt x="144" y="69"/>
                  <a:pt x="80" y="69"/>
                  <a:pt x="41" y="108"/>
                </a:cubicBezTo>
                <a:close/>
                <a:moveTo>
                  <a:pt x="217" y="73"/>
                </a:moveTo>
                <a:lnTo>
                  <a:pt x="206" y="85"/>
                </a:lnTo>
                <a:cubicBezTo>
                  <a:pt x="154" y="32"/>
                  <a:pt x="70" y="32"/>
                  <a:pt x="18" y="85"/>
                </a:cubicBezTo>
                <a:lnTo>
                  <a:pt x="7" y="73"/>
                </a:lnTo>
                <a:cubicBezTo>
                  <a:pt x="0" y="66"/>
                  <a:pt x="0" y="55"/>
                  <a:pt x="8" y="48"/>
                </a:cubicBezTo>
                <a:cubicBezTo>
                  <a:pt x="69" y="0"/>
                  <a:pt x="155" y="0"/>
                  <a:pt x="216" y="48"/>
                </a:cubicBezTo>
                <a:cubicBezTo>
                  <a:pt x="224" y="55"/>
                  <a:pt x="224" y="66"/>
                  <a:pt x="217" y="7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8D4A2AC4-7B2E-4693-BA10-31B125F5EFA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030788" y="4813300"/>
            <a:ext cx="252413" cy="254000"/>
          </a:xfrm>
          <a:custGeom>
            <a:avLst/>
            <a:gdLst>
              <a:gd name="T0" fmla="*/ 116 w 333"/>
              <a:gd name="T1" fmla="*/ 252 h 334"/>
              <a:gd name="T2" fmla="*/ 83 w 333"/>
              <a:gd name="T3" fmla="*/ 252 h 334"/>
              <a:gd name="T4" fmla="*/ 83 w 333"/>
              <a:gd name="T5" fmla="*/ 219 h 334"/>
              <a:gd name="T6" fmla="*/ 116 w 333"/>
              <a:gd name="T7" fmla="*/ 252 h 334"/>
              <a:gd name="T8" fmla="*/ 83 w 333"/>
              <a:gd name="T9" fmla="*/ 185 h 334"/>
              <a:gd name="T10" fmla="*/ 83 w 333"/>
              <a:gd name="T11" fmla="*/ 152 h 334"/>
              <a:gd name="T12" fmla="*/ 185 w 333"/>
              <a:gd name="T13" fmla="*/ 250 h 334"/>
              <a:gd name="T14" fmla="*/ 152 w 333"/>
              <a:gd name="T15" fmla="*/ 250 h 334"/>
              <a:gd name="T16" fmla="*/ 83 w 333"/>
              <a:gd name="T17" fmla="*/ 185 h 334"/>
              <a:gd name="T18" fmla="*/ 83 w 333"/>
              <a:gd name="T19" fmla="*/ 119 h 334"/>
              <a:gd name="T20" fmla="*/ 83 w 333"/>
              <a:gd name="T21" fmla="*/ 85 h 334"/>
              <a:gd name="T22" fmla="*/ 252 w 333"/>
              <a:gd name="T23" fmla="*/ 250 h 334"/>
              <a:gd name="T24" fmla="*/ 219 w 333"/>
              <a:gd name="T25" fmla="*/ 250 h 334"/>
              <a:gd name="T26" fmla="*/ 83 w 333"/>
              <a:gd name="T27" fmla="*/ 119 h 334"/>
              <a:gd name="T28" fmla="*/ 300 w 333"/>
              <a:gd name="T29" fmla="*/ 300 h 334"/>
              <a:gd name="T30" fmla="*/ 33 w 333"/>
              <a:gd name="T31" fmla="*/ 300 h 334"/>
              <a:gd name="T32" fmla="*/ 33 w 333"/>
              <a:gd name="T33" fmla="*/ 34 h 334"/>
              <a:gd name="T34" fmla="*/ 300 w 333"/>
              <a:gd name="T35" fmla="*/ 34 h 334"/>
              <a:gd name="T36" fmla="*/ 300 w 333"/>
              <a:gd name="T37" fmla="*/ 300 h 334"/>
              <a:gd name="T38" fmla="*/ 0 w 333"/>
              <a:gd name="T39" fmla="*/ 334 h 334"/>
              <a:gd name="T40" fmla="*/ 333 w 333"/>
              <a:gd name="T41" fmla="*/ 334 h 334"/>
              <a:gd name="T42" fmla="*/ 333 w 333"/>
              <a:gd name="T43" fmla="*/ 0 h 334"/>
              <a:gd name="T44" fmla="*/ 0 w 333"/>
              <a:gd name="T45" fmla="*/ 0 h 334"/>
              <a:gd name="T46" fmla="*/ 0 w 333"/>
              <a:gd name="T47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3" h="334">
                <a:moveTo>
                  <a:pt x="116" y="252"/>
                </a:moveTo>
                <a:lnTo>
                  <a:pt x="83" y="252"/>
                </a:lnTo>
                <a:lnTo>
                  <a:pt x="83" y="219"/>
                </a:lnTo>
                <a:cubicBezTo>
                  <a:pt x="101" y="219"/>
                  <a:pt x="116" y="234"/>
                  <a:pt x="116" y="252"/>
                </a:cubicBezTo>
                <a:close/>
                <a:moveTo>
                  <a:pt x="83" y="185"/>
                </a:moveTo>
                <a:lnTo>
                  <a:pt x="83" y="152"/>
                </a:lnTo>
                <a:cubicBezTo>
                  <a:pt x="133" y="152"/>
                  <a:pt x="185" y="200"/>
                  <a:pt x="185" y="250"/>
                </a:cubicBezTo>
                <a:lnTo>
                  <a:pt x="152" y="250"/>
                </a:lnTo>
                <a:cubicBezTo>
                  <a:pt x="152" y="217"/>
                  <a:pt x="116" y="185"/>
                  <a:pt x="83" y="185"/>
                </a:cubicBezTo>
                <a:close/>
                <a:moveTo>
                  <a:pt x="83" y="119"/>
                </a:moveTo>
                <a:lnTo>
                  <a:pt x="83" y="85"/>
                </a:lnTo>
                <a:cubicBezTo>
                  <a:pt x="166" y="85"/>
                  <a:pt x="252" y="150"/>
                  <a:pt x="252" y="250"/>
                </a:cubicBezTo>
                <a:lnTo>
                  <a:pt x="219" y="250"/>
                </a:lnTo>
                <a:cubicBezTo>
                  <a:pt x="219" y="184"/>
                  <a:pt x="150" y="119"/>
                  <a:pt x="83" y="119"/>
                </a:cubicBez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4"/>
                </a:lnTo>
                <a:lnTo>
                  <a:pt x="300" y="34"/>
                </a:lnTo>
                <a:lnTo>
                  <a:pt x="300" y="300"/>
                </a:lnTo>
                <a:close/>
                <a:moveTo>
                  <a:pt x="0" y="334"/>
                </a:moveTo>
                <a:lnTo>
                  <a:pt x="333" y="334"/>
                </a:lnTo>
                <a:lnTo>
                  <a:pt x="333" y="0"/>
                </a:lnTo>
                <a:lnTo>
                  <a:pt x="0" y="0"/>
                </a:lnTo>
                <a:lnTo>
                  <a:pt x="0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CC86B461-5427-4D89-A84A-C0C3081F06C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529138" y="4813300"/>
            <a:ext cx="250825" cy="254000"/>
          </a:xfrm>
          <a:custGeom>
            <a:avLst/>
            <a:gdLst>
              <a:gd name="T0" fmla="*/ 117 w 333"/>
              <a:gd name="T1" fmla="*/ 251 h 334"/>
              <a:gd name="T2" fmla="*/ 100 w 333"/>
              <a:gd name="T3" fmla="*/ 251 h 334"/>
              <a:gd name="T4" fmla="*/ 84 w 333"/>
              <a:gd name="T5" fmla="*/ 235 h 334"/>
              <a:gd name="T6" fmla="*/ 84 w 333"/>
              <a:gd name="T7" fmla="*/ 218 h 334"/>
              <a:gd name="T8" fmla="*/ 117 w 333"/>
              <a:gd name="T9" fmla="*/ 251 h 334"/>
              <a:gd name="T10" fmla="*/ 183 w 333"/>
              <a:gd name="T11" fmla="*/ 250 h 334"/>
              <a:gd name="T12" fmla="*/ 150 w 333"/>
              <a:gd name="T13" fmla="*/ 250 h 334"/>
              <a:gd name="T14" fmla="*/ 83 w 333"/>
              <a:gd name="T15" fmla="*/ 185 h 334"/>
              <a:gd name="T16" fmla="*/ 83 w 333"/>
              <a:gd name="T17" fmla="*/ 151 h 334"/>
              <a:gd name="T18" fmla="*/ 183 w 333"/>
              <a:gd name="T19" fmla="*/ 250 h 334"/>
              <a:gd name="T20" fmla="*/ 249 w 333"/>
              <a:gd name="T21" fmla="*/ 232 h 334"/>
              <a:gd name="T22" fmla="*/ 233 w 333"/>
              <a:gd name="T23" fmla="*/ 250 h 334"/>
              <a:gd name="T24" fmla="*/ 217 w 333"/>
              <a:gd name="T25" fmla="*/ 250 h 334"/>
              <a:gd name="T26" fmla="*/ 83 w 333"/>
              <a:gd name="T27" fmla="*/ 118 h 334"/>
              <a:gd name="T28" fmla="*/ 83 w 333"/>
              <a:gd name="T29" fmla="*/ 102 h 334"/>
              <a:gd name="T30" fmla="*/ 102 w 333"/>
              <a:gd name="T31" fmla="*/ 86 h 334"/>
              <a:gd name="T32" fmla="*/ 249 w 333"/>
              <a:gd name="T33" fmla="*/ 232 h 334"/>
              <a:gd name="T34" fmla="*/ 300 w 333"/>
              <a:gd name="T35" fmla="*/ 284 h 334"/>
              <a:gd name="T36" fmla="*/ 283 w 333"/>
              <a:gd name="T37" fmla="*/ 300 h 334"/>
              <a:gd name="T38" fmla="*/ 50 w 333"/>
              <a:gd name="T39" fmla="*/ 300 h 334"/>
              <a:gd name="T40" fmla="*/ 33 w 333"/>
              <a:gd name="T41" fmla="*/ 284 h 334"/>
              <a:gd name="T42" fmla="*/ 33 w 333"/>
              <a:gd name="T43" fmla="*/ 50 h 334"/>
              <a:gd name="T44" fmla="*/ 50 w 333"/>
              <a:gd name="T45" fmla="*/ 34 h 334"/>
              <a:gd name="T46" fmla="*/ 283 w 333"/>
              <a:gd name="T47" fmla="*/ 34 h 334"/>
              <a:gd name="T48" fmla="*/ 300 w 333"/>
              <a:gd name="T49" fmla="*/ 50 h 334"/>
              <a:gd name="T50" fmla="*/ 300 w 333"/>
              <a:gd name="T51" fmla="*/ 284 h 334"/>
              <a:gd name="T52" fmla="*/ 300 w 333"/>
              <a:gd name="T53" fmla="*/ 0 h 334"/>
              <a:gd name="T54" fmla="*/ 33 w 333"/>
              <a:gd name="T55" fmla="*/ 0 h 334"/>
              <a:gd name="T56" fmla="*/ 0 w 333"/>
              <a:gd name="T57" fmla="*/ 34 h 334"/>
              <a:gd name="T58" fmla="*/ 0 w 333"/>
              <a:gd name="T59" fmla="*/ 300 h 334"/>
              <a:gd name="T60" fmla="*/ 33 w 333"/>
              <a:gd name="T61" fmla="*/ 334 h 334"/>
              <a:gd name="T62" fmla="*/ 300 w 333"/>
              <a:gd name="T63" fmla="*/ 334 h 334"/>
              <a:gd name="T64" fmla="*/ 333 w 333"/>
              <a:gd name="T65" fmla="*/ 300 h 334"/>
              <a:gd name="T66" fmla="*/ 333 w 333"/>
              <a:gd name="T67" fmla="*/ 34 h 334"/>
              <a:gd name="T68" fmla="*/ 300 w 333"/>
              <a:gd name="T6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4">
                <a:moveTo>
                  <a:pt x="117" y="251"/>
                </a:moveTo>
                <a:lnTo>
                  <a:pt x="100" y="251"/>
                </a:lnTo>
                <a:cubicBezTo>
                  <a:pt x="91" y="251"/>
                  <a:pt x="84" y="244"/>
                  <a:pt x="84" y="235"/>
                </a:cubicBezTo>
                <a:lnTo>
                  <a:pt x="84" y="218"/>
                </a:lnTo>
                <a:cubicBezTo>
                  <a:pt x="102" y="218"/>
                  <a:pt x="117" y="233"/>
                  <a:pt x="117" y="251"/>
                </a:cubicBezTo>
                <a:close/>
                <a:moveTo>
                  <a:pt x="183" y="250"/>
                </a:moveTo>
                <a:lnTo>
                  <a:pt x="150" y="250"/>
                </a:lnTo>
                <a:cubicBezTo>
                  <a:pt x="150" y="217"/>
                  <a:pt x="120" y="185"/>
                  <a:pt x="83" y="185"/>
                </a:cubicBezTo>
                <a:lnTo>
                  <a:pt x="83" y="151"/>
                </a:lnTo>
                <a:cubicBezTo>
                  <a:pt x="139" y="151"/>
                  <a:pt x="183" y="200"/>
                  <a:pt x="183" y="250"/>
                </a:cubicBezTo>
                <a:close/>
                <a:moveTo>
                  <a:pt x="249" y="232"/>
                </a:moveTo>
                <a:cubicBezTo>
                  <a:pt x="250" y="242"/>
                  <a:pt x="243" y="250"/>
                  <a:pt x="233" y="250"/>
                </a:cubicBezTo>
                <a:lnTo>
                  <a:pt x="217" y="250"/>
                </a:lnTo>
                <a:cubicBezTo>
                  <a:pt x="217" y="184"/>
                  <a:pt x="150" y="118"/>
                  <a:pt x="83" y="118"/>
                </a:cubicBezTo>
                <a:lnTo>
                  <a:pt x="83" y="102"/>
                </a:lnTo>
                <a:cubicBezTo>
                  <a:pt x="83" y="92"/>
                  <a:pt x="92" y="84"/>
                  <a:pt x="102" y="86"/>
                </a:cubicBezTo>
                <a:cubicBezTo>
                  <a:pt x="179" y="94"/>
                  <a:pt x="241" y="155"/>
                  <a:pt x="249" y="232"/>
                </a:cubicBezTo>
                <a:close/>
                <a:moveTo>
                  <a:pt x="300" y="284"/>
                </a:moveTo>
                <a:cubicBezTo>
                  <a:pt x="300" y="293"/>
                  <a:pt x="293" y="300"/>
                  <a:pt x="283" y="300"/>
                </a:cubicBezTo>
                <a:lnTo>
                  <a:pt x="50" y="300"/>
                </a:lnTo>
                <a:cubicBezTo>
                  <a:pt x="41" y="300"/>
                  <a:pt x="33" y="293"/>
                  <a:pt x="33" y="284"/>
                </a:cubicBezTo>
                <a:lnTo>
                  <a:pt x="33" y="50"/>
                </a:lnTo>
                <a:cubicBezTo>
                  <a:pt x="33" y="41"/>
                  <a:pt x="41" y="34"/>
                  <a:pt x="50" y="34"/>
                </a:cubicBezTo>
                <a:lnTo>
                  <a:pt x="283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284"/>
                </a:ln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F5E515D4-A53D-469A-B61D-C764FD52A1F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25901" y="4813300"/>
            <a:ext cx="250825" cy="254000"/>
          </a:xfrm>
          <a:custGeom>
            <a:avLst/>
            <a:gdLst>
              <a:gd name="T0" fmla="*/ 193 w 334"/>
              <a:gd name="T1" fmla="*/ 229 h 334"/>
              <a:gd name="T2" fmla="*/ 169 w 334"/>
              <a:gd name="T3" fmla="*/ 252 h 334"/>
              <a:gd name="T4" fmla="*/ 146 w 334"/>
              <a:gd name="T5" fmla="*/ 229 h 334"/>
              <a:gd name="T6" fmla="*/ 193 w 334"/>
              <a:gd name="T7" fmla="*/ 229 h 334"/>
              <a:gd name="T8" fmla="*/ 240 w 334"/>
              <a:gd name="T9" fmla="*/ 181 h 334"/>
              <a:gd name="T10" fmla="*/ 217 w 334"/>
              <a:gd name="T11" fmla="*/ 205 h 334"/>
              <a:gd name="T12" fmla="*/ 122 w 334"/>
              <a:gd name="T13" fmla="*/ 205 h 334"/>
              <a:gd name="T14" fmla="*/ 99 w 334"/>
              <a:gd name="T15" fmla="*/ 181 h 334"/>
              <a:gd name="T16" fmla="*/ 240 w 334"/>
              <a:gd name="T17" fmla="*/ 181 h 334"/>
              <a:gd name="T18" fmla="*/ 75 w 334"/>
              <a:gd name="T19" fmla="*/ 158 h 334"/>
              <a:gd name="T20" fmla="*/ 52 w 334"/>
              <a:gd name="T21" fmla="*/ 134 h 334"/>
              <a:gd name="T22" fmla="*/ 287 w 334"/>
              <a:gd name="T23" fmla="*/ 134 h 334"/>
              <a:gd name="T24" fmla="*/ 264 w 334"/>
              <a:gd name="T25" fmla="*/ 158 h 334"/>
              <a:gd name="T26" fmla="*/ 75 w 334"/>
              <a:gd name="T27" fmla="*/ 158 h 334"/>
              <a:gd name="T28" fmla="*/ 300 w 334"/>
              <a:gd name="T29" fmla="*/ 300 h 334"/>
              <a:gd name="T30" fmla="*/ 34 w 334"/>
              <a:gd name="T31" fmla="*/ 300 h 334"/>
              <a:gd name="T32" fmla="*/ 34 w 334"/>
              <a:gd name="T33" fmla="*/ 34 h 334"/>
              <a:gd name="T34" fmla="*/ 300 w 334"/>
              <a:gd name="T35" fmla="*/ 34 h 334"/>
              <a:gd name="T36" fmla="*/ 300 w 334"/>
              <a:gd name="T37" fmla="*/ 300 h 334"/>
              <a:gd name="T38" fmla="*/ 0 w 334"/>
              <a:gd name="T39" fmla="*/ 334 h 334"/>
              <a:gd name="T40" fmla="*/ 334 w 334"/>
              <a:gd name="T41" fmla="*/ 334 h 334"/>
              <a:gd name="T42" fmla="*/ 334 w 334"/>
              <a:gd name="T43" fmla="*/ 0 h 334"/>
              <a:gd name="T44" fmla="*/ 0 w 334"/>
              <a:gd name="T45" fmla="*/ 0 h 334"/>
              <a:gd name="T46" fmla="*/ 0 w 334"/>
              <a:gd name="T47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4" h="334">
                <a:moveTo>
                  <a:pt x="193" y="229"/>
                </a:moveTo>
                <a:lnTo>
                  <a:pt x="169" y="252"/>
                </a:lnTo>
                <a:lnTo>
                  <a:pt x="146" y="229"/>
                </a:lnTo>
                <a:cubicBezTo>
                  <a:pt x="159" y="215"/>
                  <a:pt x="180" y="215"/>
                  <a:pt x="193" y="229"/>
                </a:cubicBezTo>
                <a:close/>
                <a:moveTo>
                  <a:pt x="240" y="181"/>
                </a:moveTo>
                <a:lnTo>
                  <a:pt x="217" y="205"/>
                </a:lnTo>
                <a:cubicBezTo>
                  <a:pt x="191" y="179"/>
                  <a:pt x="148" y="179"/>
                  <a:pt x="122" y="205"/>
                </a:cubicBezTo>
                <a:lnTo>
                  <a:pt x="99" y="181"/>
                </a:lnTo>
                <a:cubicBezTo>
                  <a:pt x="138" y="142"/>
                  <a:pt x="201" y="142"/>
                  <a:pt x="240" y="181"/>
                </a:cubicBezTo>
                <a:close/>
                <a:moveTo>
                  <a:pt x="75" y="158"/>
                </a:moveTo>
                <a:lnTo>
                  <a:pt x="52" y="134"/>
                </a:lnTo>
                <a:cubicBezTo>
                  <a:pt x="117" y="69"/>
                  <a:pt x="222" y="69"/>
                  <a:pt x="287" y="134"/>
                </a:cubicBezTo>
                <a:lnTo>
                  <a:pt x="264" y="158"/>
                </a:lnTo>
                <a:cubicBezTo>
                  <a:pt x="212" y="106"/>
                  <a:pt x="127" y="106"/>
                  <a:pt x="75" y="158"/>
                </a:cubicBezTo>
                <a:close/>
                <a:moveTo>
                  <a:pt x="300" y="300"/>
                </a:moveTo>
                <a:lnTo>
                  <a:pt x="34" y="300"/>
                </a:lnTo>
                <a:lnTo>
                  <a:pt x="34" y="34"/>
                </a:lnTo>
                <a:lnTo>
                  <a:pt x="300" y="34"/>
                </a:lnTo>
                <a:lnTo>
                  <a:pt x="300" y="300"/>
                </a:lnTo>
                <a:close/>
                <a:moveTo>
                  <a:pt x="0" y="334"/>
                </a:moveTo>
                <a:lnTo>
                  <a:pt x="334" y="334"/>
                </a:lnTo>
                <a:lnTo>
                  <a:pt x="334" y="0"/>
                </a:lnTo>
                <a:lnTo>
                  <a:pt x="0" y="0"/>
                </a:lnTo>
                <a:lnTo>
                  <a:pt x="0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C469AEF8-E9A1-426D-A9D7-78CC305999E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522663" y="4813300"/>
            <a:ext cx="250825" cy="254000"/>
          </a:xfrm>
          <a:custGeom>
            <a:avLst/>
            <a:gdLst>
              <a:gd name="T0" fmla="*/ 189 w 333"/>
              <a:gd name="T1" fmla="*/ 232 h 334"/>
              <a:gd name="T2" fmla="*/ 178 w 333"/>
              <a:gd name="T3" fmla="*/ 244 h 334"/>
              <a:gd name="T4" fmla="*/ 154 w 333"/>
              <a:gd name="T5" fmla="*/ 244 h 334"/>
              <a:gd name="T6" fmla="*/ 142 w 333"/>
              <a:gd name="T7" fmla="*/ 232 h 334"/>
              <a:gd name="T8" fmla="*/ 189 w 333"/>
              <a:gd name="T9" fmla="*/ 232 h 334"/>
              <a:gd name="T10" fmla="*/ 237 w 333"/>
              <a:gd name="T11" fmla="*/ 185 h 334"/>
              <a:gd name="T12" fmla="*/ 213 w 333"/>
              <a:gd name="T13" fmla="*/ 208 h 334"/>
              <a:gd name="T14" fmla="*/ 119 w 333"/>
              <a:gd name="T15" fmla="*/ 208 h 334"/>
              <a:gd name="T16" fmla="*/ 95 w 333"/>
              <a:gd name="T17" fmla="*/ 185 h 334"/>
              <a:gd name="T18" fmla="*/ 237 w 333"/>
              <a:gd name="T19" fmla="*/ 185 h 334"/>
              <a:gd name="T20" fmla="*/ 270 w 333"/>
              <a:gd name="T21" fmla="*/ 125 h 334"/>
              <a:gd name="T22" fmla="*/ 271 w 333"/>
              <a:gd name="T23" fmla="*/ 150 h 334"/>
              <a:gd name="T24" fmla="*/ 260 w 333"/>
              <a:gd name="T25" fmla="*/ 161 h 334"/>
              <a:gd name="T26" fmla="*/ 72 w 333"/>
              <a:gd name="T27" fmla="*/ 161 h 334"/>
              <a:gd name="T28" fmla="*/ 61 w 333"/>
              <a:gd name="T29" fmla="*/ 150 h 334"/>
              <a:gd name="T30" fmla="*/ 62 w 333"/>
              <a:gd name="T31" fmla="*/ 125 h 334"/>
              <a:gd name="T32" fmla="*/ 270 w 333"/>
              <a:gd name="T33" fmla="*/ 125 h 334"/>
              <a:gd name="T34" fmla="*/ 300 w 333"/>
              <a:gd name="T35" fmla="*/ 284 h 334"/>
              <a:gd name="T36" fmla="*/ 283 w 333"/>
              <a:gd name="T37" fmla="*/ 300 h 334"/>
              <a:gd name="T38" fmla="*/ 50 w 333"/>
              <a:gd name="T39" fmla="*/ 300 h 334"/>
              <a:gd name="T40" fmla="*/ 33 w 333"/>
              <a:gd name="T41" fmla="*/ 284 h 334"/>
              <a:gd name="T42" fmla="*/ 33 w 333"/>
              <a:gd name="T43" fmla="*/ 50 h 334"/>
              <a:gd name="T44" fmla="*/ 50 w 333"/>
              <a:gd name="T45" fmla="*/ 34 h 334"/>
              <a:gd name="T46" fmla="*/ 283 w 333"/>
              <a:gd name="T47" fmla="*/ 34 h 334"/>
              <a:gd name="T48" fmla="*/ 300 w 333"/>
              <a:gd name="T49" fmla="*/ 50 h 334"/>
              <a:gd name="T50" fmla="*/ 300 w 333"/>
              <a:gd name="T51" fmla="*/ 284 h 334"/>
              <a:gd name="T52" fmla="*/ 300 w 333"/>
              <a:gd name="T53" fmla="*/ 0 h 334"/>
              <a:gd name="T54" fmla="*/ 33 w 333"/>
              <a:gd name="T55" fmla="*/ 0 h 334"/>
              <a:gd name="T56" fmla="*/ 0 w 333"/>
              <a:gd name="T57" fmla="*/ 34 h 334"/>
              <a:gd name="T58" fmla="*/ 0 w 333"/>
              <a:gd name="T59" fmla="*/ 300 h 334"/>
              <a:gd name="T60" fmla="*/ 33 w 333"/>
              <a:gd name="T61" fmla="*/ 334 h 334"/>
              <a:gd name="T62" fmla="*/ 300 w 333"/>
              <a:gd name="T63" fmla="*/ 334 h 334"/>
              <a:gd name="T64" fmla="*/ 333 w 333"/>
              <a:gd name="T65" fmla="*/ 300 h 334"/>
              <a:gd name="T66" fmla="*/ 333 w 333"/>
              <a:gd name="T67" fmla="*/ 34 h 334"/>
              <a:gd name="T68" fmla="*/ 300 w 333"/>
              <a:gd name="T6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4">
                <a:moveTo>
                  <a:pt x="189" y="232"/>
                </a:moveTo>
                <a:lnTo>
                  <a:pt x="178" y="244"/>
                </a:lnTo>
                <a:cubicBezTo>
                  <a:pt x="171" y="250"/>
                  <a:pt x="161" y="250"/>
                  <a:pt x="154" y="244"/>
                </a:cubicBezTo>
                <a:lnTo>
                  <a:pt x="142" y="232"/>
                </a:lnTo>
                <a:cubicBezTo>
                  <a:pt x="155" y="219"/>
                  <a:pt x="176" y="219"/>
                  <a:pt x="189" y="232"/>
                </a:cubicBezTo>
                <a:close/>
                <a:moveTo>
                  <a:pt x="237" y="185"/>
                </a:moveTo>
                <a:lnTo>
                  <a:pt x="213" y="208"/>
                </a:lnTo>
                <a:cubicBezTo>
                  <a:pt x="187" y="182"/>
                  <a:pt x="145" y="182"/>
                  <a:pt x="119" y="208"/>
                </a:cubicBezTo>
                <a:lnTo>
                  <a:pt x="95" y="185"/>
                </a:lnTo>
                <a:cubicBezTo>
                  <a:pt x="134" y="146"/>
                  <a:pt x="198" y="146"/>
                  <a:pt x="237" y="185"/>
                </a:cubicBezTo>
                <a:close/>
                <a:moveTo>
                  <a:pt x="270" y="125"/>
                </a:moveTo>
                <a:cubicBezTo>
                  <a:pt x="278" y="131"/>
                  <a:pt x="278" y="143"/>
                  <a:pt x="271" y="150"/>
                </a:cubicBezTo>
                <a:lnTo>
                  <a:pt x="260" y="161"/>
                </a:lnTo>
                <a:cubicBezTo>
                  <a:pt x="208" y="109"/>
                  <a:pt x="124" y="109"/>
                  <a:pt x="72" y="161"/>
                </a:cubicBezTo>
                <a:lnTo>
                  <a:pt x="61" y="150"/>
                </a:lnTo>
                <a:cubicBezTo>
                  <a:pt x="53" y="143"/>
                  <a:pt x="54" y="131"/>
                  <a:pt x="62" y="125"/>
                </a:cubicBezTo>
                <a:cubicBezTo>
                  <a:pt x="123" y="77"/>
                  <a:pt x="209" y="77"/>
                  <a:pt x="270" y="125"/>
                </a:cubicBezTo>
                <a:close/>
                <a:moveTo>
                  <a:pt x="300" y="284"/>
                </a:moveTo>
                <a:cubicBezTo>
                  <a:pt x="300" y="293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93"/>
                  <a:pt x="33" y="284"/>
                </a:cubicBezTo>
                <a:lnTo>
                  <a:pt x="33" y="50"/>
                </a:lnTo>
                <a:cubicBezTo>
                  <a:pt x="33" y="41"/>
                  <a:pt x="40" y="34"/>
                  <a:pt x="50" y="34"/>
                </a:cubicBezTo>
                <a:lnTo>
                  <a:pt x="283" y="34"/>
                </a:lnTo>
                <a:cubicBezTo>
                  <a:pt x="292" y="34"/>
                  <a:pt x="300" y="41"/>
                  <a:pt x="300" y="50"/>
                </a:cubicBezTo>
                <a:lnTo>
                  <a:pt x="300" y="284"/>
                </a:ln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1637C001-E49A-4C16-805F-23FA17B44D8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019426" y="4813300"/>
            <a:ext cx="250825" cy="254000"/>
          </a:xfrm>
          <a:custGeom>
            <a:avLst/>
            <a:gdLst>
              <a:gd name="T0" fmla="*/ 300 w 333"/>
              <a:gd name="T1" fmla="*/ 119 h 334"/>
              <a:gd name="T2" fmla="*/ 317 w 333"/>
              <a:gd name="T3" fmla="*/ 235 h 334"/>
              <a:gd name="T4" fmla="*/ 333 w 333"/>
              <a:gd name="T5" fmla="*/ 119 h 334"/>
              <a:gd name="T6" fmla="*/ 318 w 333"/>
              <a:gd name="T7" fmla="*/ 269 h 334"/>
              <a:gd name="T8" fmla="*/ 285 w 333"/>
              <a:gd name="T9" fmla="*/ 302 h 334"/>
              <a:gd name="T10" fmla="*/ 286 w 333"/>
              <a:gd name="T11" fmla="*/ 334 h 334"/>
              <a:gd name="T12" fmla="*/ 333 w 333"/>
              <a:gd name="T13" fmla="*/ 302 h 334"/>
              <a:gd name="T14" fmla="*/ 318 w 333"/>
              <a:gd name="T15" fmla="*/ 269 h 334"/>
              <a:gd name="T16" fmla="*/ 286 w 333"/>
              <a:gd name="T17" fmla="*/ 0 h 334"/>
              <a:gd name="T18" fmla="*/ 286 w 333"/>
              <a:gd name="T19" fmla="*/ 35 h 334"/>
              <a:gd name="T20" fmla="*/ 318 w 333"/>
              <a:gd name="T21" fmla="*/ 69 h 334"/>
              <a:gd name="T22" fmla="*/ 333 w 333"/>
              <a:gd name="T23" fmla="*/ 35 h 334"/>
              <a:gd name="T24" fmla="*/ 17 w 333"/>
              <a:gd name="T25" fmla="*/ 235 h 334"/>
              <a:gd name="T26" fmla="*/ 33 w 333"/>
              <a:gd name="T27" fmla="*/ 119 h 334"/>
              <a:gd name="T28" fmla="*/ 0 w 333"/>
              <a:gd name="T29" fmla="*/ 119 h 334"/>
              <a:gd name="T30" fmla="*/ 17 w 333"/>
              <a:gd name="T31" fmla="*/ 235 h 334"/>
              <a:gd name="T32" fmla="*/ 36 w 333"/>
              <a:gd name="T33" fmla="*/ 285 h 334"/>
              <a:gd name="T34" fmla="*/ 0 w 333"/>
              <a:gd name="T35" fmla="*/ 285 h 334"/>
              <a:gd name="T36" fmla="*/ 36 w 333"/>
              <a:gd name="T37" fmla="*/ 334 h 334"/>
              <a:gd name="T38" fmla="*/ 69 w 333"/>
              <a:gd name="T39" fmla="*/ 318 h 334"/>
              <a:gd name="T40" fmla="*/ 18 w 333"/>
              <a:gd name="T41" fmla="*/ 69 h 334"/>
              <a:gd name="T42" fmla="*/ 52 w 333"/>
              <a:gd name="T43" fmla="*/ 35 h 334"/>
              <a:gd name="T44" fmla="*/ 52 w 333"/>
              <a:gd name="T45" fmla="*/ 0 h 334"/>
              <a:gd name="T46" fmla="*/ 0 w 333"/>
              <a:gd name="T47" fmla="*/ 35 h 334"/>
              <a:gd name="T48" fmla="*/ 18 w 333"/>
              <a:gd name="T49" fmla="*/ 69 h 334"/>
              <a:gd name="T50" fmla="*/ 119 w 333"/>
              <a:gd name="T51" fmla="*/ 300 h 334"/>
              <a:gd name="T52" fmla="*/ 119 w 333"/>
              <a:gd name="T53" fmla="*/ 334 h 334"/>
              <a:gd name="T54" fmla="*/ 236 w 333"/>
              <a:gd name="T55" fmla="*/ 317 h 334"/>
              <a:gd name="T56" fmla="*/ 119 w 333"/>
              <a:gd name="T57" fmla="*/ 34 h 334"/>
              <a:gd name="T58" fmla="*/ 236 w 333"/>
              <a:gd name="T59" fmla="*/ 17 h 334"/>
              <a:gd name="T60" fmla="*/ 119 w 333"/>
              <a:gd name="T61" fmla="*/ 0 h 334"/>
              <a:gd name="T62" fmla="*/ 119 w 333"/>
              <a:gd name="T63" fmla="*/ 34 h 334"/>
              <a:gd name="T64" fmla="*/ 192 w 333"/>
              <a:gd name="T65" fmla="*/ 232 h 334"/>
              <a:gd name="T66" fmla="*/ 157 w 333"/>
              <a:gd name="T67" fmla="*/ 244 h 334"/>
              <a:gd name="T68" fmla="*/ 98 w 333"/>
              <a:gd name="T69" fmla="*/ 185 h 334"/>
              <a:gd name="T70" fmla="*/ 216 w 333"/>
              <a:gd name="T71" fmla="*/ 208 h 334"/>
              <a:gd name="T72" fmla="*/ 98 w 333"/>
              <a:gd name="T73" fmla="*/ 185 h 334"/>
              <a:gd name="T74" fmla="*/ 263 w 333"/>
              <a:gd name="T75" fmla="*/ 161 h 334"/>
              <a:gd name="T76" fmla="*/ 63 w 333"/>
              <a:gd name="T77" fmla="*/ 150 h 334"/>
              <a:gd name="T78" fmla="*/ 272 w 333"/>
              <a:gd name="T79" fmla="*/ 125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4">
                <a:moveTo>
                  <a:pt x="317" y="102"/>
                </a:moveTo>
                <a:cubicBezTo>
                  <a:pt x="307" y="102"/>
                  <a:pt x="300" y="110"/>
                  <a:pt x="300" y="119"/>
                </a:cubicBezTo>
                <a:lnTo>
                  <a:pt x="300" y="219"/>
                </a:lnTo>
                <a:cubicBezTo>
                  <a:pt x="300" y="228"/>
                  <a:pt x="307" y="235"/>
                  <a:pt x="317" y="235"/>
                </a:cubicBezTo>
                <a:cubicBezTo>
                  <a:pt x="326" y="235"/>
                  <a:pt x="333" y="228"/>
                  <a:pt x="333" y="219"/>
                </a:cubicBezTo>
                <a:lnTo>
                  <a:pt x="333" y="119"/>
                </a:lnTo>
                <a:cubicBezTo>
                  <a:pt x="333" y="110"/>
                  <a:pt x="326" y="102"/>
                  <a:pt x="317" y="102"/>
                </a:cubicBezTo>
                <a:close/>
                <a:moveTo>
                  <a:pt x="318" y="269"/>
                </a:moveTo>
                <a:cubicBezTo>
                  <a:pt x="309" y="269"/>
                  <a:pt x="302" y="276"/>
                  <a:pt x="302" y="285"/>
                </a:cubicBezTo>
                <a:cubicBezTo>
                  <a:pt x="302" y="295"/>
                  <a:pt x="295" y="302"/>
                  <a:pt x="285" y="302"/>
                </a:cubicBezTo>
                <a:cubicBezTo>
                  <a:pt x="276" y="302"/>
                  <a:pt x="269" y="309"/>
                  <a:pt x="269" y="318"/>
                </a:cubicBezTo>
                <a:cubicBezTo>
                  <a:pt x="269" y="327"/>
                  <a:pt x="277" y="334"/>
                  <a:pt x="286" y="334"/>
                </a:cubicBezTo>
                <a:lnTo>
                  <a:pt x="302" y="334"/>
                </a:lnTo>
                <a:cubicBezTo>
                  <a:pt x="321" y="334"/>
                  <a:pt x="333" y="320"/>
                  <a:pt x="333" y="302"/>
                </a:cubicBezTo>
                <a:lnTo>
                  <a:pt x="333" y="285"/>
                </a:lnTo>
                <a:cubicBezTo>
                  <a:pt x="333" y="276"/>
                  <a:pt x="327" y="269"/>
                  <a:pt x="318" y="269"/>
                </a:cubicBezTo>
                <a:close/>
                <a:moveTo>
                  <a:pt x="302" y="0"/>
                </a:moveTo>
                <a:lnTo>
                  <a:pt x="286" y="0"/>
                </a:lnTo>
                <a:cubicBezTo>
                  <a:pt x="277" y="0"/>
                  <a:pt x="269" y="9"/>
                  <a:pt x="269" y="18"/>
                </a:cubicBezTo>
                <a:cubicBezTo>
                  <a:pt x="269" y="27"/>
                  <a:pt x="277" y="35"/>
                  <a:pt x="286" y="35"/>
                </a:cubicBezTo>
                <a:cubicBezTo>
                  <a:pt x="295" y="35"/>
                  <a:pt x="302" y="43"/>
                  <a:pt x="302" y="52"/>
                </a:cubicBezTo>
                <a:cubicBezTo>
                  <a:pt x="302" y="61"/>
                  <a:pt x="309" y="69"/>
                  <a:pt x="318" y="69"/>
                </a:cubicBezTo>
                <a:cubicBezTo>
                  <a:pt x="327" y="69"/>
                  <a:pt x="333" y="61"/>
                  <a:pt x="333" y="52"/>
                </a:cubicBezTo>
                <a:lnTo>
                  <a:pt x="333" y="35"/>
                </a:lnTo>
                <a:cubicBezTo>
                  <a:pt x="333" y="17"/>
                  <a:pt x="321" y="0"/>
                  <a:pt x="302" y="0"/>
                </a:cubicBezTo>
                <a:close/>
                <a:moveTo>
                  <a:pt x="17" y="235"/>
                </a:moveTo>
                <a:cubicBezTo>
                  <a:pt x="26" y="235"/>
                  <a:pt x="33" y="228"/>
                  <a:pt x="33" y="219"/>
                </a:cubicBezTo>
                <a:lnTo>
                  <a:pt x="33" y="119"/>
                </a:lnTo>
                <a:cubicBezTo>
                  <a:pt x="33" y="110"/>
                  <a:pt x="26" y="102"/>
                  <a:pt x="17" y="102"/>
                </a:cubicBezTo>
                <a:cubicBezTo>
                  <a:pt x="7" y="102"/>
                  <a:pt x="0" y="110"/>
                  <a:pt x="0" y="119"/>
                </a:cubicBezTo>
                <a:lnTo>
                  <a:pt x="0" y="219"/>
                </a:lnTo>
                <a:cubicBezTo>
                  <a:pt x="0" y="228"/>
                  <a:pt x="7" y="235"/>
                  <a:pt x="17" y="235"/>
                </a:cubicBezTo>
                <a:close/>
                <a:moveTo>
                  <a:pt x="52" y="302"/>
                </a:moveTo>
                <a:cubicBezTo>
                  <a:pt x="43" y="302"/>
                  <a:pt x="36" y="295"/>
                  <a:pt x="36" y="285"/>
                </a:cubicBezTo>
                <a:cubicBezTo>
                  <a:pt x="36" y="276"/>
                  <a:pt x="27" y="269"/>
                  <a:pt x="18" y="269"/>
                </a:cubicBezTo>
                <a:cubicBezTo>
                  <a:pt x="9" y="269"/>
                  <a:pt x="0" y="276"/>
                  <a:pt x="0" y="285"/>
                </a:cubicBezTo>
                <a:lnTo>
                  <a:pt x="0" y="302"/>
                </a:lnTo>
                <a:cubicBezTo>
                  <a:pt x="0" y="320"/>
                  <a:pt x="17" y="334"/>
                  <a:pt x="36" y="334"/>
                </a:cubicBezTo>
                <a:lnTo>
                  <a:pt x="52" y="334"/>
                </a:lnTo>
                <a:cubicBezTo>
                  <a:pt x="62" y="334"/>
                  <a:pt x="69" y="327"/>
                  <a:pt x="69" y="318"/>
                </a:cubicBezTo>
                <a:cubicBezTo>
                  <a:pt x="69" y="309"/>
                  <a:pt x="62" y="302"/>
                  <a:pt x="52" y="302"/>
                </a:cubicBezTo>
                <a:close/>
                <a:moveTo>
                  <a:pt x="18" y="69"/>
                </a:moveTo>
                <a:cubicBezTo>
                  <a:pt x="27" y="69"/>
                  <a:pt x="35" y="61"/>
                  <a:pt x="35" y="52"/>
                </a:cubicBezTo>
                <a:cubicBezTo>
                  <a:pt x="35" y="43"/>
                  <a:pt x="43" y="35"/>
                  <a:pt x="52" y="35"/>
                </a:cubicBezTo>
                <a:cubicBezTo>
                  <a:pt x="61" y="35"/>
                  <a:pt x="69" y="27"/>
                  <a:pt x="69" y="18"/>
                </a:cubicBezTo>
                <a:cubicBezTo>
                  <a:pt x="69" y="9"/>
                  <a:pt x="62" y="0"/>
                  <a:pt x="52" y="0"/>
                </a:cubicBezTo>
                <a:lnTo>
                  <a:pt x="36" y="0"/>
                </a:lnTo>
                <a:cubicBezTo>
                  <a:pt x="17" y="0"/>
                  <a:pt x="0" y="17"/>
                  <a:pt x="0" y="35"/>
                </a:cubicBezTo>
                <a:lnTo>
                  <a:pt x="0" y="52"/>
                </a:lnTo>
                <a:cubicBezTo>
                  <a:pt x="0" y="61"/>
                  <a:pt x="9" y="69"/>
                  <a:pt x="18" y="69"/>
                </a:cubicBezTo>
                <a:close/>
                <a:moveTo>
                  <a:pt x="219" y="300"/>
                </a:moveTo>
                <a:lnTo>
                  <a:pt x="119" y="300"/>
                </a:lnTo>
                <a:cubicBezTo>
                  <a:pt x="110" y="300"/>
                  <a:pt x="102" y="308"/>
                  <a:pt x="102" y="317"/>
                </a:cubicBezTo>
                <a:cubicBezTo>
                  <a:pt x="102" y="326"/>
                  <a:pt x="110" y="334"/>
                  <a:pt x="119" y="334"/>
                </a:cubicBezTo>
                <a:lnTo>
                  <a:pt x="219" y="334"/>
                </a:lnTo>
                <a:cubicBezTo>
                  <a:pt x="228" y="334"/>
                  <a:pt x="236" y="326"/>
                  <a:pt x="236" y="317"/>
                </a:cubicBezTo>
                <a:cubicBezTo>
                  <a:pt x="236" y="308"/>
                  <a:pt x="228" y="300"/>
                  <a:pt x="219" y="300"/>
                </a:cubicBezTo>
                <a:close/>
                <a:moveTo>
                  <a:pt x="119" y="34"/>
                </a:moveTo>
                <a:lnTo>
                  <a:pt x="219" y="34"/>
                </a:lnTo>
                <a:cubicBezTo>
                  <a:pt x="228" y="34"/>
                  <a:pt x="236" y="26"/>
                  <a:pt x="236" y="17"/>
                </a:cubicBezTo>
                <a:cubicBezTo>
                  <a:pt x="236" y="8"/>
                  <a:pt x="228" y="0"/>
                  <a:pt x="219" y="0"/>
                </a:cubicBezTo>
                <a:lnTo>
                  <a:pt x="119" y="0"/>
                </a:lnTo>
                <a:cubicBezTo>
                  <a:pt x="110" y="0"/>
                  <a:pt x="102" y="8"/>
                  <a:pt x="102" y="17"/>
                </a:cubicBezTo>
                <a:cubicBezTo>
                  <a:pt x="102" y="26"/>
                  <a:pt x="110" y="34"/>
                  <a:pt x="119" y="34"/>
                </a:cubicBezTo>
                <a:close/>
                <a:moveTo>
                  <a:pt x="180" y="244"/>
                </a:moveTo>
                <a:lnTo>
                  <a:pt x="192" y="232"/>
                </a:lnTo>
                <a:cubicBezTo>
                  <a:pt x="179" y="219"/>
                  <a:pt x="158" y="219"/>
                  <a:pt x="145" y="232"/>
                </a:cubicBezTo>
                <a:lnTo>
                  <a:pt x="157" y="244"/>
                </a:lnTo>
                <a:cubicBezTo>
                  <a:pt x="163" y="250"/>
                  <a:pt x="174" y="250"/>
                  <a:pt x="180" y="244"/>
                </a:cubicBezTo>
                <a:close/>
                <a:moveTo>
                  <a:pt x="98" y="185"/>
                </a:moveTo>
                <a:lnTo>
                  <a:pt x="121" y="208"/>
                </a:lnTo>
                <a:cubicBezTo>
                  <a:pt x="147" y="182"/>
                  <a:pt x="190" y="182"/>
                  <a:pt x="216" y="208"/>
                </a:cubicBezTo>
                <a:lnTo>
                  <a:pt x="239" y="185"/>
                </a:lnTo>
                <a:cubicBezTo>
                  <a:pt x="200" y="146"/>
                  <a:pt x="137" y="146"/>
                  <a:pt x="98" y="185"/>
                </a:cubicBezTo>
                <a:close/>
                <a:moveTo>
                  <a:pt x="274" y="150"/>
                </a:moveTo>
                <a:lnTo>
                  <a:pt x="263" y="161"/>
                </a:lnTo>
                <a:cubicBezTo>
                  <a:pt x="211" y="109"/>
                  <a:pt x="126" y="109"/>
                  <a:pt x="74" y="161"/>
                </a:cubicBezTo>
                <a:lnTo>
                  <a:pt x="63" y="150"/>
                </a:lnTo>
                <a:cubicBezTo>
                  <a:pt x="56" y="143"/>
                  <a:pt x="57" y="131"/>
                  <a:pt x="65" y="125"/>
                </a:cubicBezTo>
                <a:cubicBezTo>
                  <a:pt x="125" y="77"/>
                  <a:pt x="212" y="77"/>
                  <a:pt x="272" y="125"/>
                </a:cubicBezTo>
                <a:cubicBezTo>
                  <a:pt x="280" y="131"/>
                  <a:pt x="281" y="143"/>
                  <a:pt x="274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37A9A76A-E942-474C-A8DE-7E9355ABA03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516188" y="4813300"/>
            <a:ext cx="277813" cy="280988"/>
          </a:xfrm>
          <a:custGeom>
            <a:avLst/>
            <a:gdLst>
              <a:gd name="T0" fmla="*/ 300 w 367"/>
              <a:gd name="T1" fmla="*/ 119 h 369"/>
              <a:gd name="T2" fmla="*/ 317 w 367"/>
              <a:gd name="T3" fmla="*/ 235 h 369"/>
              <a:gd name="T4" fmla="*/ 334 w 367"/>
              <a:gd name="T5" fmla="*/ 119 h 369"/>
              <a:gd name="T6" fmla="*/ 284 w 367"/>
              <a:gd name="T7" fmla="*/ 35 h 369"/>
              <a:gd name="T8" fmla="*/ 317 w 367"/>
              <a:gd name="T9" fmla="*/ 69 h 369"/>
              <a:gd name="T10" fmla="*/ 334 w 367"/>
              <a:gd name="T11" fmla="*/ 35 h 369"/>
              <a:gd name="T12" fmla="*/ 284 w 367"/>
              <a:gd name="T13" fmla="*/ 0 h 369"/>
              <a:gd name="T14" fmla="*/ 284 w 367"/>
              <a:gd name="T15" fmla="*/ 35 h 369"/>
              <a:gd name="T16" fmla="*/ 34 w 367"/>
              <a:gd name="T17" fmla="*/ 219 h 369"/>
              <a:gd name="T18" fmla="*/ 17 w 367"/>
              <a:gd name="T19" fmla="*/ 102 h 369"/>
              <a:gd name="T20" fmla="*/ 0 w 367"/>
              <a:gd name="T21" fmla="*/ 219 h 369"/>
              <a:gd name="T22" fmla="*/ 50 w 367"/>
              <a:gd name="T23" fmla="*/ 302 h 369"/>
              <a:gd name="T24" fmla="*/ 17 w 367"/>
              <a:gd name="T25" fmla="*/ 269 h 369"/>
              <a:gd name="T26" fmla="*/ 0 w 367"/>
              <a:gd name="T27" fmla="*/ 302 h 369"/>
              <a:gd name="T28" fmla="*/ 50 w 367"/>
              <a:gd name="T29" fmla="*/ 334 h 369"/>
              <a:gd name="T30" fmla="*/ 50 w 367"/>
              <a:gd name="T31" fmla="*/ 302 h 369"/>
              <a:gd name="T32" fmla="*/ 34 w 367"/>
              <a:gd name="T33" fmla="*/ 52 h 369"/>
              <a:gd name="T34" fmla="*/ 67 w 367"/>
              <a:gd name="T35" fmla="*/ 18 h 369"/>
              <a:gd name="T36" fmla="*/ 34 w 367"/>
              <a:gd name="T37" fmla="*/ 0 h 369"/>
              <a:gd name="T38" fmla="*/ 0 w 367"/>
              <a:gd name="T39" fmla="*/ 52 h 369"/>
              <a:gd name="T40" fmla="*/ 350 w 367"/>
              <a:gd name="T41" fmla="*/ 300 h 369"/>
              <a:gd name="T42" fmla="*/ 334 w 367"/>
              <a:gd name="T43" fmla="*/ 285 h 369"/>
              <a:gd name="T44" fmla="*/ 300 w 367"/>
              <a:gd name="T45" fmla="*/ 285 h 369"/>
              <a:gd name="T46" fmla="*/ 284 w 367"/>
              <a:gd name="T47" fmla="*/ 300 h 369"/>
              <a:gd name="T48" fmla="*/ 284 w 367"/>
              <a:gd name="T49" fmla="*/ 334 h 369"/>
              <a:gd name="T50" fmla="*/ 300 w 367"/>
              <a:gd name="T51" fmla="*/ 352 h 369"/>
              <a:gd name="T52" fmla="*/ 334 w 367"/>
              <a:gd name="T53" fmla="*/ 352 h 369"/>
              <a:gd name="T54" fmla="*/ 350 w 367"/>
              <a:gd name="T55" fmla="*/ 334 h 369"/>
              <a:gd name="T56" fmla="*/ 350 w 367"/>
              <a:gd name="T57" fmla="*/ 300 h 369"/>
              <a:gd name="T58" fmla="*/ 117 w 367"/>
              <a:gd name="T59" fmla="*/ 300 h 369"/>
              <a:gd name="T60" fmla="*/ 117 w 367"/>
              <a:gd name="T61" fmla="*/ 334 h 369"/>
              <a:gd name="T62" fmla="*/ 234 w 367"/>
              <a:gd name="T63" fmla="*/ 317 h 369"/>
              <a:gd name="T64" fmla="*/ 117 w 367"/>
              <a:gd name="T65" fmla="*/ 34 h 369"/>
              <a:gd name="T66" fmla="*/ 234 w 367"/>
              <a:gd name="T67" fmla="*/ 17 h 369"/>
              <a:gd name="T68" fmla="*/ 117 w 367"/>
              <a:gd name="T69" fmla="*/ 0 h 369"/>
              <a:gd name="T70" fmla="*/ 117 w 367"/>
              <a:gd name="T71" fmla="*/ 34 h 369"/>
              <a:gd name="T72" fmla="*/ 190 w 367"/>
              <a:gd name="T73" fmla="*/ 232 h 369"/>
              <a:gd name="T74" fmla="*/ 155 w 367"/>
              <a:gd name="T75" fmla="*/ 244 h 369"/>
              <a:gd name="T76" fmla="*/ 96 w 367"/>
              <a:gd name="T77" fmla="*/ 185 h 369"/>
              <a:gd name="T78" fmla="*/ 214 w 367"/>
              <a:gd name="T79" fmla="*/ 208 h 369"/>
              <a:gd name="T80" fmla="*/ 96 w 367"/>
              <a:gd name="T81" fmla="*/ 185 h 369"/>
              <a:gd name="T82" fmla="*/ 261 w 367"/>
              <a:gd name="T83" fmla="*/ 161 h 369"/>
              <a:gd name="T84" fmla="*/ 61 w 367"/>
              <a:gd name="T85" fmla="*/ 150 h 369"/>
              <a:gd name="T86" fmla="*/ 270 w 367"/>
              <a:gd name="T87" fmla="*/ 125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67" h="369">
                <a:moveTo>
                  <a:pt x="317" y="102"/>
                </a:moveTo>
                <a:cubicBezTo>
                  <a:pt x="308" y="102"/>
                  <a:pt x="300" y="110"/>
                  <a:pt x="300" y="119"/>
                </a:cubicBezTo>
                <a:lnTo>
                  <a:pt x="300" y="219"/>
                </a:lnTo>
                <a:cubicBezTo>
                  <a:pt x="300" y="228"/>
                  <a:pt x="308" y="235"/>
                  <a:pt x="317" y="235"/>
                </a:cubicBezTo>
                <a:cubicBezTo>
                  <a:pt x="326" y="235"/>
                  <a:pt x="334" y="228"/>
                  <a:pt x="334" y="219"/>
                </a:cubicBezTo>
                <a:lnTo>
                  <a:pt x="334" y="119"/>
                </a:lnTo>
                <a:cubicBezTo>
                  <a:pt x="334" y="110"/>
                  <a:pt x="326" y="102"/>
                  <a:pt x="317" y="102"/>
                </a:cubicBezTo>
                <a:close/>
                <a:moveTo>
                  <a:pt x="284" y="35"/>
                </a:moveTo>
                <a:cubicBezTo>
                  <a:pt x="293" y="35"/>
                  <a:pt x="300" y="43"/>
                  <a:pt x="300" y="52"/>
                </a:cubicBezTo>
                <a:cubicBezTo>
                  <a:pt x="300" y="61"/>
                  <a:pt x="308" y="69"/>
                  <a:pt x="317" y="69"/>
                </a:cubicBezTo>
                <a:cubicBezTo>
                  <a:pt x="326" y="69"/>
                  <a:pt x="334" y="61"/>
                  <a:pt x="334" y="52"/>
                </a:cubicBezTo>
                <a:lnTo>
                  <a:pt x="334" y="35"/>
                </a:lnTo>
                <a:cubicBezTo>
                  <a:pt x="334" y="17"/>
                  <a:pt x="319" y="0"/>
                  <a:pt x="300" y="0"/>
                </a:cubicBezTo>
                <a:lnTo>
                  <a:pt x="284" y="0"/>
                </a:lnTo>
                <a:cubicBezTo>
                  <a:pt x="274" y="0"/>
                  <a:pt x="267" y="9"/>
                  <a:pt x="267" y="18"/>
                </a:cubicBezTo>
                <a:cubicBezTo>
                  <a:pt x="267" y="27"/>
                  <a:pt x="274" y="35"/>
                  <a:pt x="284" y="35"/>
                </a:cubicBezTo>
                <a:close/>
                <a:moveTo>
                  <a:pt x="17" y="235"/>
                </a:moveTo>
                <a:cubicBezTo>
                  <a:pt x="26" y="235"/>
                  <a:pt x="34" y="228"/>
                  <a:pt x="34" y="219"/>
                </a:cubicBezTo>
                <a:lnTo>
                  <a:pt x="34" y="119"/>
                </a:lnTo>
                <a:cubicBezTo>
                  <a:pt x="34" y="110"/>
                  <a:pt x="26" y="102"/>
                  <a:pt x="17" y="102"/>
                </a:cubicBezTo>
                <a:cubicBezTo>
                  <a:pt x="8" y="102"/>
                  <a:pt x="0" y="110"/>
                  <a:pt x="0" y="119"/>
                </a:cubicBezTo>
                <a:lnTo>
                  <a:pt x="0" y="219"/>
                </a:lnTo>
                <a:cubicBezTo>
                  <a:pt x="0" y="228"/>
                  <a:pt x="8" y="235"/>
                  <a:pt x="17" y="235"/>
                </a:cubicBezTo>
                <a:close/>
                <a:moveTo>
                  <a:pt x="50" y="302"/>
                </a:moveTo>
                <a:cubicBezTo>
                  <a:pt x="41" y="302"/>
                  <a:pt x="34" y="295"/>
                  <a:pt x="34" y="285"/>
                </a:cubicBezTo>
                <a:cubicBezTo>
                  <a:pt x="34" y="276"/>
                  <a:pt x="26" y="269"/>
                  <a:pt x="17" y="269"/>
                </a:cubicBezTo>
                <a:cubicBezTo>
                  <a:pt x="8" y="269"/>
                  <a:pt x="0" y="276"/>
                  <a:pt x="0" y="285"/>
                </a:cubicBezTo>
                <a:lnTo>
                  <a:pt x="0" y="302"/>
                </a:lnTo>
                <a:cubicBezTo>
                  <a:pt x="0" y="320"/>
                  <a:pt x="15" y="334"/>
                  <a:pt x="34" y="334"/>
                </a:cubicBezTo>
                <a:lnTo>
                  <a:pt x="50" y="334"/>
                </a:lnTo>
                <a:cubicBezTo>
                  <a:pt x="60" y="334"/>
                  <a:pt x="67" y="327"/>
                  <a:pt x="67" y="318"/>
                </a:cubicBezTo>
                <a:cubicBezTo>
                  <a:pt x="67" y="309"/>
                  <a:pt x="60" y="302"/>
                  <a:pt x="50" y="302"/>
                </a:cubicBezTo>
                <a:close/>
                <a:moveTo>
                  <a:pt x="17" y="69"/>
                </a:moveTo>
                <a:cubicBezTo>
                  <a:pt x="26" y="69"/>
                  <a:pt x="34" y="61"/>
                  <a:pt x="34" y="52"/>
                </a:cubicBezTo>
                <a:cubicBezTo>
                  <a:pt x="34" y="43"/>
                  <a:pt x="41" y="35"/>
                  <a:pt x="50" y="35"/>
                </a:cubicBezTo>
                <a:cubicBezTo>
                  <a:pt x="60" y="35"/>
                  <a:pt x="67" y="27"/>
                  <a:pt x="67" y="18"/>
                </a:cubicBezTo>
                <a:cubicBezTo>
                  <a:pt x="67" y="9"/>
                  <a:pt x="60" y="0"/>
                  <a:pt x="50" y="0"/>
                </a:cubicBezTo>
                <a:lnTo>
                  <a:pt x="34" y="0"/>
                </a:lnTo>
                <a:cubicBezTo>
                  <a:pt x="15" y="0"/>
                  <a:pt x="0" y="17"/>
                  <a:pt x="0" y="35"/>
                </a:cubicBezTo>
                <a:lnTo>
                  <a:pt x="0" y="52"/>
                </a:lnTo>
                <a:cubicBezTo>
                  <a:pt x="0" y="61"/>
                  <a:pt x="8" y="69"/>
                  <a:pt x="17" y="69"/>
                </a:cubicBezTo>
                <a:close/>
                <a:moveTo>
                  <a:pt x="350" y="300"/>
                </a:moveTo>
                <a:lnTo>
                  <a:pt x="334" y="300"/>
                </a:lnTo>
                <a:lnTo>
                  <a:pt x="334" y="285"/>
                </a:lnTo>
                <a:cubicBezTo>
                  <a:pt x="334" y="276"/>
                  <a:pt x="326" y="269"/>
                  <a:pt x="317" y="269"/>
                </a:cubicBezTo>
                <a:cubicBezTo>
                  <a:pt x="308" y="269"/>
                  <a:pt x="300" y="276"/>
                  <a:pt x="300" y="285"/>
                </a:cubicBezTo>
                <a:lnTo>
                  <a:pt x="300" y="300"/>
                </a:lnTo>
                <a:lnTo>
                  <a:pt x="284" y="300"/>
                </a:lnTo>
                <a:cubicBezTo>
                  <a:pt x="274" y="300"/>
                  <a:pt x="267" y="308"/>
                  <a:pt x="267" y="317"/>
                </a:cubicBezTo>
                <a:cubicBezTo>
                  <a:pt x="267" y="326"/>
                  <a:pt x="274" y="334"/>
                  <a:pt x="284" y="334"/>
                </a:cubicBezTo>
                <a:lnTo>
                  <a:pt x="300" y="334"/>
                </a:lnTo>
                <a:lnTo>
                  <a:pt x="300" y="352"/>
                </a:lnTo>
                <a:cubicBezTo>
                  <a:pt x="300" y="361"/>
                  <a:pt x="308" y="369"/>
                  <a:pt x="317" y="369"/>
                </a:cubicBezTo>
                <a:cubicBezTo>
                  <a:pt x="326" y="369"/>
                  <a:pt x="334" y="361"/>
                  <a:pt x="334" y="352"/>
                </a:cubicBezTo>
                <a:lnTo>
                  <a:pt x="334" y="334"/>
                </a:lnTo>
                <a:lnTo>
                  <a:pt x="350" y="334"/>
                </a:lnTo>
                <a:cubicBezTo>
                  <a:pt x="360" y="334"/>
                  <a:pt x="367" y="326"/>
                  <a:pt x="367" y="317"/>
                </a:cubicBezTo>
                <a:cubicBezTo>
                  <a:pt x="367" y="308"/>
                  <a:pt x="360" y="300"/>
                  <a:pt x="350" y="300"/>
                </a:cubicBezTo>
                <a:close/>
                <a:moveTo>
                  <a:pt x="217" y="300"/>
                </a:moveTo>
                <a:lnTo>
                  <a:pt x="117" y="300"/>
                </a:lnTo>
                <a:cubicBezTo>
                  <a:pt x="108" y="300"/>
                  <a:pt x="100" y="308"/>
                  <a:pt x="100" y="317"/>
                </a:cubicBezTo>
                <a:cubicBezTo>
                  <a:pt x="100" y="326"/>
                  <a:pt x="108" y="334"/>
                  <a:pt x="117" y="334"/>
                </a:cubicBezTo>
                <a:lnTo>
                  <a:pt x="217" y="334"/>
                </a:lnTo>
                <a:cubicBezTo>
                  <a:pt x="226" y="334"/>
                  <a:pt x="234" y="326"/>
                  <a:pt x="234" y="317"/>
                </a:cubicBezTo>
                <a:cubicBezTo>
                  <a:pt x="234" y="308"/>
                  <a:pt x="226" y="300"/>
                  <a:pt x="217" y="300"/>
                </a:cubicBezTo>
                <a:close/>
                <a:moveTo>
                  <a:pt x="117" y="34"/>
                </a:moveTo>
                <a:lnTo>
                  <a:pt x="217" y="34"/>
                </a:lnTo>
                <a:cubicBezTo>
                  <a:pt x="226" y="34"/>
                  <a:pt x="234" y="26"/>
                  <a:pt x="234" y="17"/>
                </a:cubicBezTo>
                <a:cubicBezTo>
                  <a:pt x="234" y="8"/>
                  <a:pt x="226" y="0"/>
                  <a:pt x="217" y="0"/>
                </a:cubicBezTo>
                <a:lnTo>
                  <a:pt x="117" y="0"/>
                </a:lnTo>
                <a:cubicBezTo>
                  <a:pt x="108" y="0"/>
                  <a:pt x="100" y="8"/>
                  <a:pt x="100" y="17"/>
                </a:cubicBezTo>
                <a:cubicBezTo>
                  <a:pt x="100" y="26"/>
                  <a:pt x="108" y="34"/>
                  <a:pt x="117" y="34"/>
                </a:cubicBezTo>
                <a:close/>
                <a:moveTo>
                  <a:pt x="178" y="244"/>
                </a:moveTo>
                <a:lnTo>
                  <a:pt x="190" y="232"/>
                </a:lnTo>
                <a:cubicBezTo>
                  <a:pt x="177" y="219"/>
                  <a:pt x="156" y="219"/>
                  <a:pt x="143" y="232"/>
                </a:cubicBezTo>
                <a:lnTo>
                  <a:pt x="155" y="244"/>
                </a:lnTo>
                <a:cubicBezTo>
                  <a:pt x="161" y="250"/>
                  <a:pt x="172" y="250"/>
                  <a:pt x="178" y="244"/>
                </a:cubicBezTo>
                <a:close/>
                <a:moveTo>
                  <a:pt x="96" y="185"/>
                </a:moveTo>
                <a:lnTo>
                  <a:pt x="119" y="208"/>
                </a:lnTo>
                <a:cubicBezTo>
                  <a:pt x="145" y="182"/>
                  <a:pt x="188" y="182"/>
                  <a:pt x="214" y="208"/>
                </a:cubicBezTo>
                <a:lnTo>
                  <a:pt x="237" y="185"/>
                </a:lnTo>
                <a:cubicBezTo>
                  <a:pt x="198" y="146"/>
                  <a:pt x="135" y="146"/>
                  <a:pt x="96" y="185"/>
                </a:cubicBezTo>
                <a:close/>
                <a:moveTo>
                  <a:pt x="272" y="150"/>
                </a:moveTo>
                <a:lnTo>
                  <a:pt x="261" y="161"/>
                </a:lnTo>
                <a:cubicBezTo>
                  <a:pt x="209" y="109"/>
                  <a:pt x="124" y="109"/>
                  <a:pt x="72" y="161"/>
                </a:cubicBezTo>
                <a:lnTo>
                  <a:pt x="61" y="150"/>
                </a:lnTo>
                <a:cubicBezTo>
                  <a:pt x="54" y="143"/>
                  <a:pt x="55" y="131"/>
                  <a:pt x="63" y="125"/>
                </a:cubicBezTo>
                <a:cubicBezTo>
                  <a:pt x="123" y="77"/>
                  <a:pt x="210" y="77"/>
                  <a:pt x="270" y="125"/>
                </a:cubicBezTo>
                <a:cubicBezTo>
                  <a:pt x="278" y="131"/>
                  <a:pt x="279" y="143"/>
                  <a:pt x="272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95BF0D10-2C93-4105-B80D-99FDFFF8C14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014538" y="4813300"/>
            <a:ext cx="250825" cy="254000"/>
          </a:xfrm>
          <a:custGeom>
            <a:avLst/>
            <a:gdLst>
              <a:gd name="T0" fmla="*/ 200 w 333"/>
              <a:gd name="T1" fmla="*/ 0 h 334"/>
              <a:gd name="T2" fmla="*/ 200 w 333"/>
              <a:gd name="T3" fmla="*/ 34 h 334"/>
              <a:gd name="T4" fmla="*/ 300 w 333"/>
              <a:gd name="T5" fmla="*/ 34 h 334"/>
              <a:gd name="T6" fmla="*/ 300 w 333"/>
              <a:gd name="T7" fmla="*/ 134 h 334"/>
              <a:gd name="T8" fmla="*/ 333 w 333"/>
              <a:gd name="T9" fmla="*/ 134 h 334"/>
              <a:gd name="T10" fmla="*/ 333 w 333"/>
              <a:gd name="T11" fmla="*/ 0 h 334"/>
              <a:gd name="T12" fmla="*/ 200 w 333"/>
              <a:gd name="T13" fmla="*/ 0 h 334"/>
              <a:gd name="T14" fmla="*/ 300 w 333"/>
              <a:gd name="T15" fmla="*/ 300 h 334"/>
              <a:gd name="T16" fmla="*/ 200 w 333"/>
              <a:gd name="T17" fmla="*/ 300 h 334"/>
              <a:gd name="T18" fmla="*/ 200 w 333"/>
              <a:gd name="T19" fmla="*/ 334 h 334"/>
              <a:gd name="T20" fmla="*/ 333 w 333"/>
              <a:gd name="T21" fmla="*/ 334 h 334"/>
              <a:gd name="T22" fmla="*/ 333 w 333"/>
              <a:gd name="T23" fmla="*/ 200 h 334"/>
              <a:gd name="T24" fmla="*/ 300 w 333"/>
              <a:gd name="T25" fmla="*/ 200 h 334"/>
              <a:gd name="T26" fmla="*/ 300 w 333"/>
              <a:gd name="T27" fmla="*/ 300 h 334"/>
              <a:gd name="T28" fmla="*/ 33 w 333"/>
              <a:gd name="T29" fmla="*/ 200 h 334"/>
              <a:gd name="T30" fmla="*/ 0 w 333"/>
              <a:gd name="T31" fmla="*/ 200 h 334"/>
              <a:gd name="T32" fmla="*/ 0 w 333"/>
              <a:gd name="T33" fmla="*/ 334 h 334"/>
              <a:gd name="T34" fmla="*/ 133 w 333"/>
              <a:gd name="T35" fmla="*/ 334 h 334"/>
              <a:gd name="T36" fmla="*/ 133 w 333"/>
              <a:gd name="T37" fmla="*/ 300 h 334"/>
              <a:gd name="T38" fmla="*/ 33 w 333"/>
              <a:gd name="T39" fmla="*/ 300 h 334"/>
              <a:gd name="T40" fmla="*/ 33 w 333"/>
              <a:gd name="T41" fmla="*/ 200 h 334"/>
              <a:gd name="T42" fmla="*/ 33 w 333"/>
              <a:gd name="T43" fmla="*/ 34 h 334"/>
              <a:gd name="T44" fmla="*/ 133 w 333"/>
              <a:gd name="T45" fmla="*/ 34 h 334"/>
              <a:gd name="T46" fmla="*/ 133 w 333"/>
              <a:gd name="T47" fmla="*/ 0 h 334"/>
              <a:gd name="T48" fmla="*/ 0 w 333"/>
              <a:gd name="T49" fmla="*/ 0 h 334"/>
              <a:gd name="T50" fmla="*/ 0 w 333"/>
              <a:gd name="T51" fmla="*/ 134 h 334"/>
              <a:gd name="T52" fmla="*/ 33 w 333"/>
              <a:gd name="T53" fmla="*/ 134 h 334"/>
              <a:gd name="T54" fmla="*/ 33 w 333"/>
              <a:gd name="T55" fmla="*/ 34 h 334"/>
              <a:gd name="T56" fmla="*/ 145 w 333"/>
              <a:gd name="T57" fmla="*/ 229 h 334"/>
              <a:gd name="T58" fmla="*/ 169 w 333"/>
              <a:gd name="T59" fmla="*/ 252 h 334"/>
              <a:gd name="T60" fmla="*/ 192 w 333"/>
              <a:gd name="T61" fmla="*/ 229 h 334"/>
              <a:gd name="T62" fmla="*/ 145 w 333"/>
              <a:gd name="T63" fmla="*/ 229 h 334"/>
              <a:gd name="T64" fmla="*/ 98 w 333"/>
              <a:gd name="T65" fmla="*/ 181 h 334"/>
              <a:gd name="T66" fmla="*/ 122 w 333"/>
              <a:gd name="T67" fmla="*/ 205 h 334"/>
              <a:gd name="T68" fmla="*/ 216 w 333"/>
              <a:gd name="T69" fmla="*/ 205 h 334"/>
              <a:gd name="T70" fmla="*/ 239 w 333"/>
              <a:gd name="T71" fmla="*/ 181 h 334"/>
              <a:gd name="T72" fmla="*/ 98 w 333"/>
              <a:gd name="T73" fmla="*/ 181 h 334"/>
              <a:gd name="T74" fmla="*/ 263 w 333"/>
              <a:gd name="T75" fmla="*/ 158 h 334"/>
              <a:gd name="T76" fmla="*/ 74 w 333"/>
              <a:gd name="T77" fmla="*/ 158 h 334"/>
              <a:gd name="T78" fmla="*/ 51 w 333"/>
              <a:gd name="T79" fmla="*/ 134 h 334"/>
              <a:gd name="T80" fmla="*/ 287 w 333"/>
              <a:gd name="T81" fmla="*/ 134 h 334"/>
              <a:gd name="T82" fmla="*/ 263 w 333"/>
              <a:gd name="T83" fmla="*/ 158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4">
                <a:moveTo>
                  <a:pt x="200" y="0"/>
                </a:moveTo>
                <a:lnTo>
                  <a:pt x="200" y="34"/>
                </a:lnTo>
                <a:lnTo>
                  <a:pt x="300" y="34"/>
                </a:lnTo>
                <a:lnTo>
                  <a:pt x="300" y="134"/>
                </a:lnTo>
                <a:lnTo>
                  <a:pt x="333" y="134"/>
                </a:lnTo>
                <a:lnTo>
                  <a:pt x="333" y="0"/>
                </a:lnTo>
                <a:lnTo>
                  <a:pt x="200" y="0"/>
                </a:lnTo>
                <a:close/>
                <a:moveTo>
                  <a:pt x="300" y="300"/>
                </a:moveTo>
                <a:lnTo>
                  <a:pt x="200" y="300"/>
                </a:lnTo>
                <a:lnTo>
                  <a:pt x="200" y="334"/>
                </a:lnTo>
                <a:lnTo>
                  <a:pt x="333" y="334"/>
                </a:lnTo>
                <a:lnTo>
                  <a:pt x="333" y="200"/>
                </a:lnTo>
                <a:lnTo>
                  <a:pt x="300" y="200"/>
                </a:lnTo>
                <a:lnTo>
                  <a:pt x="300" y="300"/>
                </a:lnTo>
                <a:close/>
                <a:moveTo>
                  <a:pt x="33" y="200"/>
                </a:moveTo>
                <a:lnTo>
                  <a:pt x="0" y="200"/>
                </a:lnTo>
                <a:lnTo>
                  <a:pt x="0" y="334"/>
                </a:lnTo>
                <a:lnTo>
                  <a:pt x="133" y="334"/>
                </a:lnTo>
                <a:lnTo>
                  <a:pt x="133" y="300"/>
                </a:lnTo>
                <a:lnTo>
                  <a:pt x="33" y="300"/>
                </a:lnTo>
                <a:lnTo>
                  <a:pt x="33" y="200"/>
                </a:lnTo>
                <a:close/>
                <a:moveTo>
                  <a:pt x="33" y="34"/>
                </a:moveTo>
                <a:lnTo>
                  <a:pt x="133" y="34"/>
                </a:lnTo>
                <a:lnTo>
                  <a:pt x="133" y="0"/>
                </a:lnTo>
                <a:lnTo>
                  <a:pt x="0" y="0"/>
                </a:lnTo>
                <a:lnTo>
                  <a:pt x="0" y="134"/>
                </a:lnTo>
                <a:lnTo>
                  <a:pt x="33" y="134"/>
                </a:lnTo>
                <a:lnTo>
                  <a:pt x="33" y="34"/>
                </a:lnTo>
                <a:close/>
                <a:moveTo>
                  <a:pt x="145" y="229"/>
                </a:moveTo>
                <a:lnTo>
                  <a:pt x="169" y="252"/>
                </a:lnTo>
                <a:lnTo>
                  <a:pt x="192" y="229"/>
                </a:lnTo>
                <a:cubicBezTo>
                  <a:pt x="179" y="215"/>
                  <a:pt x="158" y="215"/>
                  <a:pt x="145" y="229"/>
                </a:cubicBezTo>
                <a:close/>
                <a:moveTo>
                  <a:pt x="98" y="181"/>
                </a:moveTo>
                <a:lnTo>
                  <a:pt x="122" y="205"/>
                </a:lnTo>
                <a:cubicBezTo>
                  <a:pt x="148" y="179"/>
                  <a:pt x="190" y="179"/>
                  <a:pt x="216" y="205"/>
                </a:cubicBezTo>
                <a:lnTo>
                  <a:pt x="239" y="181"/>
                </a:lnTo>
                <a:cubicBezTo>
                  <a:pt x="200" y="142"/>
                  <a:pt x="137" y="142"/>
                  <a:pt x="98" y="181"/>
                </a:cubicBezTo>
                <a:close/>
                <a:moveTo>
                  <a:pt x="263" y="158"/>
                </a:moveTo>
                <a:cubicBezTo>
                  <a:pt x="211" y="106"/>
                  <a:pt x="126" y="106"/>
                  <a:pt x="74" y="158"/>
                </a:cubicBezTo>
                <a:lnTo>
                  <a:pt x="51" y="134"/>
                </a:lnTo>
                <a:cubicBezTo>
                  <a:pt x="116" y="69"/>
                  <a:pt x="221" y="69"/>
                  <a:pt x="287" y="134"/>
                </a:cubicBezTo>
                <a:lnTo>
                  <a:pt x="263" y="1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9A8AB602-86BC-4AB3-980F-45D43810660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511301" y="4813300"/>
            <a:ext cx="250825" cy="254000"/>
          </a:xfrm>
          <a:custGeom>
            <a:avLst/>
            <a:gdLst>
              <a:gd name="T0" fmla="*/ 200 w 333"/>
              <a:gd name="T1" fmla="*/ 0 h 334"/>
              <a:gd name="T2" fmla="*/ 200 w 333"/>
              <a:gd name="T3" fmla="*/ 34 h 334"/>
              <a:gd name="T4" fmla="*/ 300 w 333"/>
              <a:gd name="T5" fmla="*/ 34 h 334"/>
              <a:gd name="T6" fmla="*/ 300 w 333"/>
              <a:gd name="T7" fmla="*/ 134 h 334"/>
              <a:gd name="T8" fmla="*/ 333 w 333"/>
              <a:gd name="T9" fmla="*/ 134 h 334"/>
              <a:gd name="T10" fmla="*/ 333 w 333"/>
              <a:gd name="T11" fmla="*/ 0 h 334"/>
              <a:gd name="T12" fmla="*/ 200 w 333"/>
              <a:gd name="T13" fmla="*/ 0 h 334"/>
              <a:gd name="T14" fmla="*/ 300 w 333"/>
              <a:gd name="T15" fmla="*/ 300 h 334"/>
              <a:gd name="T16" fmla="*/ 200 w 333"/>
              <a:gd name="T17" fmla="*/ 300 h 334"/>
              <a:gd name="T18" fmla="*/ 200 w 333"/>
              <a:gd name="T19" fmla="*/ 334 h 334"/>
              <a:gd name="T20" fmla="*/ 333 w 333"/>
              <a:gd name="T21" fmla="*/ 334 h 334"/>
              <a:gd name="T22" fmla="*/ 333 w 333"/>
              <a:gd name="T23" fmla="*/ 200 h 334"/>
              <a:gd name="T24" fmla="*/ 300 w 333"/>
              <a:gd name="T25" fmla="*/ 200 h 334"/>
              <a:gd name="T26" fmla="*/ 300 w 333"/>
              <a:gd name="T27" fmla="*/ 300 h 334"/>
              <a:gd name="T28" fmla="*/ 33 w 333"/>
              <a:gd name="T29" fmla="*/ 200 h 334"/>
              <a:gd name="T30" fmla="*/ 0 w 333"/>
              <a:gd name="T31" fmla="*/ 200 h 334"/>
              <a:gd name="T32" fmla="*/ 0 w 333"/>
              <a:gd name="T33" fmla="*/ 334 h 334"/>
              <a:gd name="T34" fmla="*/ 133 w 333"/>
              <a:gd name="T35" fmla="*/ 334 h 334"/>
              <a:gd name="T36" fmla="*/ 133 w 333"/>
              <a:gd name="T37" fmla="*/ 300 h 334"/>
              <a:gd name="T38" fmla="*/ 33 w 333"/>
              <a:gd name="T39" fmla="*/ 300 h 334"/>
              <a:gd name="T40" fmla="*/ 33 w 333"/>
              <a:gd name="T41" fmla="*/ 200 h 334"/>
              <a:gd name="T42" fmla="*/ 33 w 333"/>
              <a:gd name="T43" fmla="*/ 34 h 334"/>
              <a:gd name="T44" fmla="*/ 133 w 333"/>
              <a:gd name="T45" fmla="*/ 34 h 334"/>
              <a:gd name="T46" fmla="*/ 133 w 333"/>
              <a:gd name="T47" fmla="*/ 0 h 334"/>
              <a:gd name="T48" fmla="*/ 0 w 333"/>
              <a:gd name="T49" fmla="*/ 0 h 334"/>
              <a:gd name="T50" fmla="*/ 0 w 333"/>
              <a:gd name="T51" fmla="*/ 134 h 334"/>
              <a:gd name="T52" fmla="*/ 33 w 333"/>
              <a:gd name="T53" fmla="*/ 134 h 334"/>
              <a:gd name="T54" fmla="*/ 33 w 333"/>
              <a:gd name="T55" fmla="*/ 34 h 334"/>
              <a:gd name="T56" fmla="*/ 83 w 333"/>
              <a:gd name="T57" fmla="*/ 219 h 334"/>
              <a:gd name="T58" fmla="*/ 83 w 333"/>
              <a:gd name="T59" fmla="*/ 252 h 334"/>
              <a:gd name="T60" fmla="*/ 117 w 333"/>
              <a:gd name="T61" fmla="*/ 252 h 334"/>
              <a:gd name="T62" fmla="*/ 83 w 333"/>
              <a:gd name="T63" fmla="*/ 219 h 334"/>
              <a:gd name="T64" fmla="*/ 83 w 333"/>
              <a:gd name="T65" fmla="*/ 152 h 334"/>
              <a:gd name="T66" fmla="*/ 83 w 333"/>
              <a:gd name="T67" fmla="*/ 185 h 334"/>
              <a:gd name="T68" fmla="*/ 152 w 333"/>
              <a:gd name="T69" fmla="*/ 250 h 334"/>
              <a:gd name="T70" fmla="*/ 186 w 333"/>
              <a:gd name="T71" fmla="*/ 250 h 334"/>
              <a:gd name="T72" fmla="*/ 83 w 333"/>
              <a:gd name="T73" fmla="*/ 152 h 334"/>
              <a:gd name="T74" fmla="*/ 83 w 333"/>
              <a:gd name="T75" fmla="*/ 85 h 334"/>
              <a:gd name="T76" fmla="*/ 252 w 333"/>
              <a:gd name="T77" fmla="*/ 250 h 334"/>
              <a:gd name="T78" fmla="*/ 219 w 333"/>
              <a:gd name="T79" fmla="*/ 250 h 334"/>
              <a:gd name="T80" fmla="*/ 83 w 333"/>
              <a:gd name="T81" fmla="*/ 119 h 334"/>
              <a:gd name="T82" fmla="*/ 83 w 333"/>
              <a:gd name="T83" fmla="*/ 85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4">
                <a:moveTo>
                  <a:pt x="200" y="0"/>
                </a:moveTo>
                <a:lnTo>
                  <a:pt x="200" y="34"/>
                </a:lnTo>
                <a:lnTo>
                  <a:pt x="300" y="34"/>
                </a:lnTo>
                <a:lnTo>
                  <a:pt x="300" y="134"/>
                </a:lnTo>
                <a:lnTo>
                  <a:pt x="333" y="134"/>
                </a:lnTo>
                <a:lnTo>
                  <a:pt x="333" y="0"/>
                </a:lnTo>
                <a:lnTo>
                  <a:pt x="200" y="0"/>
                </a:lnTo>
                <a:close/>
                <a:moveTo>
                  <a:pt x="300" y="300"/>
                </a:moveTo>
                <a:lnTo>
                  <a:pt x="200" y="300"/>
                </a:lnTo>
                <a:lnTo>
                  <a:pt x="200" y="334"/>
                </a:lnTo>
                <a:lnTo>
                  <a:pt x="333" y="334"/>
                </a:lnTo>
                <a:lnTo>
                  <a:pt x="333" y="200"/>
                </a:lnTo>
                <a:lnTo>
                  <a:pt x="300" y="200"/>
                </a:lnTo>
                <a:lnTo>
                  <a:pt x="300" y="300"/>
                </a:lnTo>
                <a:close/>
                <a:moveTo>
                  <a:pt x="33" y="200"/>
                </a:moveTo>
                <a:lnTo>
                  <a:pt x="0" y="200"/>
                </a:lnTo>
                <a:lnTo>
                  <a:pt x="0" y="334"/>
                </a:lnTo>
                <a:lnTo>
                  <a:pt x="133" y="334"/>
                </a:lnTo>
                <a:lnTo>
                  <a:pt x="133" y="300"/>
                </a:lnTo>
                <a:lnTo>
                  <a:pt x="33" y="300"/>
                </a:lnTo>
                <a:lnTo>
                  <a:pt x="33" y="200"/>
                </a:lnTo>
                <a:close/>
                <a:moveTo>
                  <a:pt x="33" y="34"/>
                </a:moveTo>
                <a:lnTo>
                  <a:pt x="133" y="34"/>
                </a:lnTo>
                <a:lnTo>
                  <a:pt x="133" y="0"/>
                </a:lnTo>
                <a:lnTo>
                  <a:pt x="0" y="0"/>
                </a:lnTo>
                <a:lnTo>
                  <a:pt x="0" y="134"/>
                </a:lnTo>
                <a:lnTo>
                  <a:pt x="33" y="134"/>
                </a:lnTo>
                <a:lnTo>
                  <a:pt x="33" y="34"/>
                </a:lnTo>
                <a:close/>
                <a:moveTo>
                  <a:pt x="83" y="219"/>
                </a:moveTo>
                <a:lnTo>
                  <a:pt x="83" y="252"/>
                </a:lnTo>
                <a:lnTo>
                  <a:pt x="117" y="252"/>
                </a:lnTo>
                <a:cubicBezTo>
                  <a:pt x="117" y="234"/>
                  <a:pt x="102" y="219"/>
                  <a:pt x="83" y="219"/>
                </a:cubicBezTo>
                <a:close/>
                <a:moveTo>
                  <a:pt x="83" y="152"/>
                </a:moveTo>
                <a:lnTo>
                  <a:pt x="83" y="185"/>
                </a:lnTo>
                <a:cubicBezTo>
                  <a:pt x="117" y="185"/>
                  <a:pt x="152" y="217"/>
                  <a:pt x="152" y="250"/>
                </a:cubicBezTo>
                <a:lnTo>
                  <a:pt x="186" y="250"/>
                </a:lnTo>
                <a:cubicBezTo>
                  <a:pt x="186" y="200"/>
                  <a:pt x="133" y="152"/>
                  <a:pt x="83" y="152"/>
                </a:cubicBezTo>
                <a:close/>
                <a:moveTo>
                  <a:pt x="83" y="85"/>
                </a:moveTo>
                <a:cubicBezTo>
                  <a:pt x="167" y="85"/>
                  <a:pt x="252" y="150"/>
                  <a:pt x="252" y="250"/>
                </a:cubicBezTo>
                <a:lnTo>
                  <a:pt x="219" y="250"/>
                </a:lnTo>
                <a:cubicBezTo>
                  <a:pt x="219" y="184"/>
                  <a:pt x="150" y="119"/>
                  <a:pt x="83" y="119"/>
                </a:cubicBezTo>
                <a:lnTo>
                  <a:pt x="83" y="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0A85581D-C215-45C7-81A0-6663BB7948D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08063" y="4813300"/>
            <a:ext cx="252413" cy="254000"/>
          </a:xfrm>
          <a:custGeom>
            <a:avLst/>
            <a:gdLst>
              <a:gd name="T0" fmla="*/ 309 w 334"/>
              <a:gd name="T1" fmla="*/ 0 h 334"/>
              <a:gd name="T2" fmla="*/ 217 w 334"/>
              <a:gd name="T3" fmla="*/ 0 h 334"/>
              <a:gd name="T4" fmla="*/ 200 w 334"/>
              <a:gd name="T5" fmla="*/ 17 h 334"/>
              <a:gd name="T6" fmla="*/ 217 w 334"/>
              <a:gd name="T7" fmla="*/ 34 h 334"/>
              <a:gd name="T8" fmla="*/ 284 w 334"/>
              <a:gd name="T9" fmla="*/ 34 h 334"/>
              <a:gd name="T10" fmla="*/ 300 w 334"/>
              <a:gd name="T11" fmla="*/ 52 h 334"/>
              <a:gd name="T12" fmla="*/ 300 w 334"/>
              <a:gd name="T13" fmla="*/ 119 h 334"/>
              <a:gd name="T14" fmla="*/ 317 w 334"/>
              <a:gd name="T15" fmla="*/ 135 h 334"/>
              <a:gd name="T16" fmla="*/ 334 w 334"/>
              <a:gd name="T17" fmla="*/ 119 h 334"/>
              <a:gd name="T18" fmla="*/ 334 w 334"/>
              <a:gd name="T19" fmla="*/ 27 h 334"/>
              <a:gd name="T20" fmla="*/ 309 w 334"/>
              <a:gd name="T21" fmla="*/ 0 h 334"/>
              <a:gd name="T22" fmla="*/ 317 w 334"/>
              <a:gd name="T23" fmla="*/ 202 h 334"/>
              <a:gd name="T24" fmla="*/ 300 w 334"/>
              <a:gd name="T25" fmla="*/ 219 h 334"/>
              <a:gd name="T26" fmla="*/ 300 w 334"/>
              <a:gd name="T27" fmla="*/ 285 h 334"/>
              <a:gd name="T28" fmla="*/ 284 w 334"/>
              <a:gd name="T29" fmla="*/ 300 h 334"/>
              <a:gd name="T30" fmla="*/ 217 w 334"/>
              <a:gd name="T31" fmla="*/ 300 h 334"/>
              <a:gd name="T32" fmla="*/ 200 w 334"/>
              <a:gd name="T33" fmla="*/ 317 h 334"/>
              <a:gd name="T34" fmla="*/ 217 w 334"/>
              <a:gd name="T35" fmla="*/ 334 h 334"/>
              <a:gd name="T36" fmla="*/ 309 w 334"/>
              <a:gd name="T37" fmla="*/ 334 h 334"/>
              <a:gd name="T38" fmla="*/ 334 w 334"/>
              <a:gd name="T39" fmla="*/ 310 h 334"/>
              <a:gd name="T40" fmla="*/ 334 w 334"/>
              <a:gd name="T41" fmla="*/ 219 h 334"/>
              <a:gd name="T42" fmla="*/ 317 w 334"/>
              <a:gd name="T43" fmla="*/ 202 h 334"/>
              <a:gd name="T44" fmla="*/ 117 w 334"/>
              <a:gd name="T45" fmla="*/ 300 h 334"/>
              <a:gd name="T46" fmla="*/ 50 w 334"/>
              <a:gd name="T47" fmla="*/ 300 h 334"/>
              <a:gd name="T48" fmla="*/ 34 w 334"/>
              <a:gd name="T49" fmla="*/ 285 h 334"/>
              <a:gd name="T50" fmla="*/ 34 w 334"/>
              <a:gd name="T51" fmla="*/ 219 h 334"/>
              <a:gd name="T52" fmla="*/ 17 w 334"/>
              <a:gd name="T53" fmla="*/ 202 h 334"/>
              <a:gd name="T54" fmla="*/ 0 w 334"/>
              <a:gd name="T55" fmla="*/ 219 h 334"/>
              <a:gd name="T56" fmla="*/ 0 w 334"/>
              <a:gd name="T57" fmla="*/ 310 h 334"/>
              <a:gd name="T58" fmla="*/ 25 w 334"/>
              <a:gd name="T59" fmla="*/ 334 h 334"/>
              <a:gd name="T60" fmla="*/ 117 w 334"/>
              <a:gd name="T61" fmla="*/ 334 h 334"/>
              <a:gd name="T62" fmla="*/ 134 w 334"/>
              <a:gd name="T63" fmla="*/ 317 h 334"/>
              <a:gd name="T64" fmla="*/ 117 w 334"/>
              <a:gd name="T65" fmla="*/ 300 h 334"/>
              <a:gd name="T66" fmla="*/ 17 w 334"/>
              <a:gd name="T67" fmla="*/ 135 h 334"/>
              <a:gd name="T68" fmla="*/ 34 w 334"/>
              <a:gd name="T69" fmla="*/ 119 h 334"/>
              <a:gd name="T70" fmla="*/ 34 w 334"/>
              <a:gd name="T71" fmla="*/ 52 h 334"/>
              <a:gd name="T72" fmla="*/ 50 w 334"/>
              <a:gd name="T73" fmla="*/ 34 h 334"/>
              <a:gd name="T74" fmla="*/ 117 w 334"/>
              <a:gd name="T75" fmla="*/ 34 h 334"/>
              <a:gd name="T76" fmla="*/ 134 w 334"/>
              <a:gd name="T77" fmla="*/ 17 h 334"/>
              <a:gd name="T78" fmla="*/ 117 w 334"/>
              <a:gd name="T79" fmla="*/ 0 h 334"/>
              <a:gd name="T80" fmla="*/ 25 w 334"/>
              <a:gd name="T81" fmla="*/ 0 h 334"/>
              <a:gd name="T82" fmla="*/ 0 w 334"/>
              <a:gd name="T83" fmla="*/ 27 h 334"/>
              <a:gd name="T84" fmla="*/ 0 w 334"/>
              <a:gd name="T85" fmla="*/ 119 h 334"/>
              <a:gd name="T86" fmla="*/ 17 w 334"/>
              <a:gd name="T87" fmla="*/ 135 h 334"/>
              <a:gd name="T88" fmla="*/ 118 w 334"/>
              <a:gd name="T89" fmla="*/ 251 h 334"/>
              <a:gd name="T90" fmla="*/ 84 w 334"/>
              <a:gd name="T91" fmla="*/ 218 h 334"/>
              <a:gd name="T92" fmla="*/ 84 w 334"/>
              <a:gd name="T93" fmla="*/ 235 h 334"/>
              <a:gd name="T94" fmla="*/ 101 w 334"/>
              <a:gd name="T95" fmla="*/ 251 h 334"/>
              <a:gd name="T96" fmla="*/ 118 w 334"/>
              <a:gd name="T97" fmla="*/ 251 h 334"/>
              <a:gd name="T98" fmla="*/ 84 w 334"/>
              <a:gd name="T99" fmla="*/ 151 h 334"/>
              <a:gd name="T100" fmla="*/ 84 w 334"/>
              <a:gd name="T101" fmla="*/ 185 h 334"/>
              <a:gd name="T102" fmla="*/ 150 w 334"/>
              <a:gd name="T103" fmla="*/ 250 h 334"/>
              <a:gd name="T104" fmla="*/ 184 w 334"/>
              <a:gd name="T105" fmla="*/ 250 h 334"/>
              <a:gd name="T106" fmla="*/ 84 w 334"/>
              <a:gd name="T107" fmla="*/ 151 h 334"/>
              <a:gd name="T108" fmla="*/ 103 w 334"/>
              <a:gd name="T109" fmla="*/ 85 h 334"/>
              <a:gd name="T110" fmla="*/ 250 w 334"/>
              <a:gd name="T111" fmla="*/ 232 h 334"/>
              <a:gd name="T112" fmla="*/ 233 w 334"/>
              <a:gd name="T113" fmla="*/ 250 h 334"/>
              <a:gd name="T114" fmla="*/ 218 w 334"/>
              <a:gd name="T115" fmla="*/ 250 h 334"/>
              <a:gd name="T116" fmla="*/ 84 w 334"/>
              <a:gd name="T117" fmla="*/ 118 h 334"/>
              <a:gd name="T118" fmla="*/ 84 w 334"/>
              <a:gd name="T119" fmla="*/ 102 h 334"/>
              <a:gd name="T120" fmla="*/ 103 w 334"/>
              <a:gd name="T121" fmla="*/ 85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34" h="334">
                <a:moveTo>
                  <a:pt x="309" y="0"/>
                </a:moveTo>
                <a:lnTo>
                  <a:pt x="217" y="0"/>
                </a:lnTo>
                <a:cubicBezTo>
                  <a:pt x="208" y="0"/>
                  <a:pt x="200" y="8"/>
                  <a:pt x="200" y="17"/>
                </a:cubicBezTo>
                <a:cubicBezTo>
                  <a:pt x="200" y="26"/>
                  <a:pt x="208" y="34"/>
                  <a:pt x="217" y="34"/>
                </a:cubicBezTo>
                <a:lnTo>
                  <a:pt x="284" y="34"/>
                </a:lnTo>
                <a:cubicBezTo>
                  <a:pt x="293" y="34"/>
                  <a:pt x="300" y="43"/>
                  <a:pt x="300" y="52"/>
                </a:cubicBezTo>
                <a:lnTo>
                  <a:pt x="300" y="119"/>
                </a:lnTo>
                <a:cubicBezTo>
                  <a:pt x="300" y="128"/>
                  <a:pt x="308" y="135"/>
                  <a:pt x="317" y="135"/>
                </a:cubicBezTo>
                <a:cubicBezTo>
                  <a:pt x="326" y="135"/>
                  <a:pt x="334" y="128"/>
                  <a:pt x="334" y="119"/>
                </a:cubicBezTo>
                <a:lnTo>
                  <a:pt x="334" y="27"/>
                </a:lnTo>
                <a:cubicBezTo>
                  <a:pt x="334" y="13"/>
                  <a:pt x="322" y="0"/>
                  <a:pt x="309" y="0"/>
                </a:cubicBezTo>
                <a:close/>
                <a:moveTo>
                  <a:pt x="317" y="202"/>
                </a:moveTo>
                <a:cubicBezTo>
                  <a:pt x="308" y="202"/>
                  <a:pt x="300" y="210"/>
                  <a:pt x="300" y="219"/>
                </a:cubicBezTo>
                <a:lnTo>
                  <a:pt x="300" y="285"/>
                </a:lnTo>
                <a:cubicBezTo>
                  <a:pt x="300" y="295"/>
                  <a:pt x="293" y="300"/>
                  <a:pt x="284" y="300"/>
                </a:cubicBezTo>
                <a:lnTo>
                  <a:pt x="217" y="300"/>
                </a:lnTo>
                <a:cubicBezTo>
                  <a:pt x="208" y="300"/>
                  <a:pt x="200" y="308"/>
                  <a:pt x="200" y="317"/>
                </a:cubicBezTo>
                <a:cubicBezTo>
                  <a:pt x="200" y="326"/>
                  <a:pt x="208" y="334"/>
                  <a:pt x="217" y="334"/>
                </a:cubicBezTo>
                <a:lnTo>
                  <a:pt x="309" y="334"/>
                </a:lnTo>
                <a:cubicBezTo>
                  <a:pt x="322" y="334"/>
                  <a:pt x="334" y="324"/>
                  <a:pt x="334" y="310"/>
                </a:cubicBezTo>
                <a:lnTo>
                  <a:pt x="334" y="219"/>
                </a:lnTo>
                <a:cubicBezTo>
                  <a:pt x="334" y="210"/>
                  <a:pt x="326" y="202"/>
                  <a:pt x="317" y="202"/>
                </a:cubicBezTo>
                <a:close/>
                <a:moveTo>
                  <a:pt x="117" y="300"/>
                </a:moveTo>
                <a:lnTo>
                  <a:pt x="50" y="300"/>
                </a:lnTo>
                <a:cubicBezTo>
                  <a:pt x="41" y="300"/>
                  <a:pt x="34" y="295"/>
                  <a:pt x="34" y="285"/>
                </a:cubicBezTo>
                <a:lnTo>
                  <a:pt x="34" y="219"/>
                </a:lnTo>
                <a:cubicBezTo>
                  <a:pt x="34" y="210"/>
                  <a:pt x="26" y="202"/>
                  <a:pt x="17" y="202"/>
                </a:cubicBezTo>
                <a:cubicBezTo>
                  <a:pt x="8" y="202"/>
                  <a:pt x="0" y="210"/>
                  <a:pt x="0" y="219"/>
                </a:cubicBezTo>
                <a:lnTo>
                  <a:pt x="0" y="310"/>
                </a:lnTo>
                <a:cubicBezTo>
                  <a:pt x="0" y="324"/>
                  <a:pt x="12" y="334"/>
                  <a:pt x="25" y="334"/>
                </a:cubicBezTo>
                <a:lnTo>
                  <a:pt x="117" y="334"/>
                </a:lnTo>
                <a:cubicBezTo>
                  <a:pt x="126" y="334"/>
                  <a:pt x="134" y="326"/>
                  <a:pt x="134" y="317"/>
                </a:cubicBezTo>
                <a:cubicBezTo>
                  <a:pt x="134" y="308"/>
                  <a:pt x="126" y="300"/>
                  <a:pt x="117" y="300"/>
                </a:cubicBezTo>
                <a:close/>
                <a:moveTo>
                  <a:pt x="17" y="135"/>
                </a:moveTo>
                <a:cubicBezTo>
                  <a:pt x="26" y="135"/>
                  <a:pt x="34" y="128"/>
                  <a:pt x="34" y="119"/>
                </a:cubicBezTo>
                <a:lnTo>
                  <a:pt x="34" y="52"/>
                </a:lnTo>
                <a:cubicBezTo>
                  <a:pt x="34" y="43"/>
                  <a:pt x="41" y="34"/>
                  <a:pt x="50" y="34"/>
                </a:cubicBezTo>
                <a:lnTo>
                  <a:pt x="117" y="34"/>
                </a:lnTo>
                <a:cubicBezTo>
                  <a:pt x="126" y="34"/>
                  <a:pt x="134" y="26"/>
                  <a:pt x="134" y="17"/>
                </a:cubicBezTo>
                <a:cubicBezTo>
                  <a:pt x="134" y="8"/>
                  <a:pt x="126" y="0"/>
                  <a:pt x="117" y="0"/>
                </a:cubicBezTo>
                <a:lnTo>
                  <a:pt x="25" y="0"/>
                </a:lnTo>
                <a:cubicBezTo>
                  <a:pt x="12" y="0"/>
                  <a:pt x="0" y="13"/>
                  <a:pt x="0" y="27"/>
                </a:cubicBezTo>
                <a:lnTo>
                  <a:pt x="0" y="119"/>
                </a:lnTo>
                <a:cubicBezTo>
                  <a:pt x="0" y="128"/>
                  <a:pt x="8" y="135"/>
                  <a:pt x="17" y="135"/>
                </a:cubicBezTo>
                <a:close/>
                <a:moveTo>
                  <a:pt x="118" y="251"/>
                </a:moveTo>
                <a:cubicBezTo>
                  <a:pt x="118" y="233"/>
                  <a:pt x="103" y="218"/>
                  <a:pt x="84" y="218"/>
                </a:cubicBezTo>
                <a:lnTo>
                  <a:pt x="84" y="235"/>
                </a:lnTo>
                <a:cubicBezTo>
                  <a:pt x="84" y="244"/>
                  <a:pt x="92" y="251"/>
                  <a:pt x="101" y="251"/>
                </a:cubicBezTo>
                <a:lnTo>
                  <a:pt x="118" y="251"/>
                </a:lnTo>
                <a:close/>
                <a:moveTo>
                  <a:pt x="84" y="151"/>
                </a:moveTo>
                <a:lnTo>
                  <a:pt x="84" y="185"/>
                </a:lnTo>
                <a:cubicBezTo>
                  <a:pt x="120" y="185"/>
                  <a:pt x="150" y="217"/>
                  <a:pt x="150" y="250"/>
                </a:cubicBezTo>
                <a:lnTo>
                  <a:pt x="184" y="250"/>
                </a:lnTo>
                <a:cubicBezTo>
                  <a:pt x="184" y="200"/>
                  <a:pt x="139" y="151"/>
                  <a:pt x="84" y="151"/>
                </a:cubicBezTo>
                <a:close/>
                <a:moveTo>
                  <a:pt x="103" y="85"/>
                </a:moveTo>
                <a:cubicBezTo>
                  <a:pt x="180" y="94"/>
                  <a:pt x="241" y="155"/>
                  <a:pt x="250" y="232"/>
                </a:cubicBezTo>
                <a:cubicBezTo>
                  <a:pt x="251" y="242"/>
                  <a:pt x="243" y="250"/>
                  <a:pt x="233" y="250"/>
                </a:cubicBezTo>
                <a:lnTo>
                  <a:pt x="218" y="250"/>
                </a:lnTo>
                <a:cubicBezTo>
                  <a:pt x="218" y="184"/>
                  <a:pt x="150" y="118"/>
                  <a:pt x="84" y="118"/>
                </a:cubicBezTo>
                <a:lnTo>
                  <a:pt x="84" y="102"/>
                </a:lnTo>
                <a:cubicBezTo>
                  <a:pt x="84" y="92"/>
                  <a:pt x="93" y="84"/>
                  <a:pt x="103" y="8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A8ADD867-07E1-4836-9AC3-45708A46FE7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34026" y="4306888"/>
            <a:ext cx="252413" cy="254000"/>
          </a:xfrm>
          <a:custGeom>
            <a:avLst/>
            <a:gdLst>
              <a:gd name="T0" fmla="*/ 309 w 334"/>
              <a:gd name="T1" fmla="*/ 0 h 333"/>
              <a:gd name="T2" fmla="*/ 217 w 334"/>
              <a:gd name="T3" fmla="*/ 0 h 333"/>
              <a:gd name="T4" fmla="*/ 200 w 334"/>
              <a:gd name="T5" fmla="*/ 16 h 333"/>
              <a:gd name="T6" fmla="*/ 217 w 334"/>
              <a:gd name="T7" fmla="*/ 33 h 333"/>
              <a:gd name="T8" fmla="*/ 284 w 334"/>
              <a:gd name="T9" fmla="*/ 33 h 333"/>
              <a:gd name="T10" fmla="*/ 300 w 334"/>
              <a:gd name="T11" fmla="*/ 51 h 333"/>
              <a:gd name="T12" fmla="*/ 300 w 334"/>
              <a:gd name="T13" fmla="*/ 118 h 333"/>
              <a:gd name="T14" fmla="*/ 317 w 334"/>
              <a:gd name="T15" fmla="*/ 135 h 333"/>
              <a:gd name="T16" fmla="*/ 334 w 334"/>
              <a:gd name="T17" fmla="*/ 118 h 333"/>
              <a:gd name="T18" fmla="*/ 334 w 334"/>
              <a:gd name="T19" fmla="*/ 26 h 333"/>
              <a:gd name="T20" fmla="*/ 309 w 334"/>
              <a:gd name="T21" fmla="*/ 0 h 333"/>
              <a:gd name="T22" fmla="*/ 317 w 334"/>
              <a:gd name="T23" fmla="*/ 201 h 333"/>
              <a:gd name="T24" fmla="*/ 300 w 334"/>
              <a:gd name="T25" fmla="*/ 218 h 333"/>
              <a:gd name="T26" fmla="*/ 300 w 334"/>
              <a:gd name="T27" fmla="*/ 285 h 333"/>
              <a:gd name="T28" fmla="*/ 284 w 334"/>
              <a:gd name="T29" fmla="*/ 300 h 333"/>
              <a:gd name="T30" fmla="*/ 217 w 334"/>
              <a:gd name="T31" fmla="*/ 300 h 333"/>
              <a:gd name="T32" fmla="*/ 200 w 334"/>
              <a:gd name="T33" fmla="*/ 316 h 333"/>
              <a:gd name="T34" fmla="*/ 217 w 334"/>
              <a:gd name="T35" fmla="*/ 333 h 333"/>
              <a:gd name="T36" fmla="*/ 309 w 334"/>
              <a:gd name="T37" fmla="*/ 333 h 333"/>
              <a:gd name="T38" fmla="*/ 334 w 334"/>
              <a:gd name="T39" fmla="*/ 310 h 333"/>
              <a:gd name="T40" fmla="*/ 334 w 334"/>
              <a:gd name="T41" fmla="*/ 218 h 333"/>
              <a:gd name="T42" fmla="*/ 317 w 334"/>
              <a:gd name="T43" fmla="*/ 201 h 333"/>
              <a:gd name="T44" fmla="*/ 117 w 334"/>
              <a:gd name="T45" fmla="*/ 300 h 333"/>
              <a:gd name="T46" fmla="*/ 50 w 334"/>
              <a:gd name="T47" fmla="*/ 300 h 333"/>
              <a:gd name="T48" fmla="*/ 34 w 334"/>
              <a:gd name="T49" fmla="*/ 285 h 333"/>
              <a:gd name="T50" fmla="*/ 34 w 334"/>
              <a:gd name="T51" fmla="*/ 218 h 333"/>
              <a:gd name="T52" fmla="*/ 17 w 334"/>
              <a:gd name="T53" fmla="*/ 201 h 333"/>
              <a:gd name="T54" fmla="*/ 0 w 334"/>
              <a:gd name="T55" fmla="*/ 218 h 333"/>
              <a:gd name="T56" fmla="*/ 0 w 334"/>
              <a:gd name="T57" fmla="*/ 310 h 333"/>
              <a:gd name="T58" fmla="*/ 25 w 334"/>
              <a:gd name="T59" fmla="*/ 333 h 333"/>
              <a:gd name="T60" fmla="*/ 117 w 334"/>
              <a:gd name="T61" fmla="*/ 333 h 333"/>
              <a:gd name="T62" fmla="*/ 134 w 334"/>
              <a:gd name="T63" fmla="*/ 316 h 333"/>
              <a:gd name="T64" fmla="*/ 117 w 334"/>
              <a:gd name="T65" fmla="*/ 300 h 333"/>
              <a:gd name="T66" fmla="*/ 17 w 334"/>
              <a:gd name="T67" fmla="*/ 135 h 333"/>
              <a:gd name="T68" fmla="*/ 34 w 334"/>
              <a:gd name="T69" fmla="*/ 118 h 333"/>
              <a:gd name="T70" fmla="*/ 34 w 334"/>
              <a:gd name="T71" fmla="*/ 51 h 333"/>
              <a:gd name="T72" fmla="*/ 50 w 334"/>
              <a:gd name="T73" fmla="*/ 33 h 333"/>
              <a:gd name="T74" fmla="*/ 117 w 334"/>
              <a:gd name="T75" fmla="*/ 33 h 333"/>
              <a:gd name="T76" fmla="*/ 134 w 334"/>
              <a:gd name="T77" fmla="*/ 16 h 333"/>
              <a:gd name="T78" fmla="*/ 117 w 334"/>
              <a:gd name="T79" fmla="*/ 0 h 333"/>
              <a:gd name="T80" fmla="*/ 25 w 334"/>
              <a:gd name="T81" fmla="*/ 0 h 333"/>
              <a:gd name="T82" fmla="*/ 0 w 334"/>
              <a:gd name="T83" fmla="*/ 26 h 333"/>
              <a:gd name="T84" fmla="*/ 0 w 334"/>
              <a:gd name="T85" fmla="*/ 118 h 333"/>
              <a:gd name="T86" fmla="*/ 17 w 334"/>
              <a:gd name="T87" fmla="*/ 135 h 333"/>
              <a:gd name="T88" fmla="*/ 143 w 334"/>
              <a:gd name="T89" fmla="*/ 231 h 333"/>
              <a:gd name="T90" fmla="*/ 155 w 334"/>
              <a:gd name="T91" fmla="*/ 243 h 333"/>
              <a:gd name="T92" fmla="*/ 178 w 334"/>
              <a:gd name="T93" fmla="*/ 243 h 333"/>
              <a:gd name="T94" fmla="*/ 190 w 334"/>
              <a:gd name="T95" fmla="*/ 231 h 333"/>
              <a:gd name="T96" fmla="*/ 143 w 334"/>
              <a:gd name="T97" fmla="*/ 231 h 333"/>
              <a:gd name="T98" fmla="*/ 96 w 334"/>
              <a:gd name="T99" fmla="*/ 184 h 333"/>
              <a:gd name="T100" fmla="*/ 119 w 334"/>
              <a:gd name="T101" fmla="*/ 208 h 333"/>
              <a:gd name="T102" fmla="*/ 214 w 334"/>
              <a:gd name="T103" fmla="*/ 208 h 333"/>
              <a:gd name="T104" fmla="*/ 237 w 334"/>
              <a:gd name="T105" fmla="*/ 184 h 333"/>
              <a:gd name="T106" fmla="*/ 96 w 334"/>
              <a:gd name="T107" fmla="*/ 184 h 333"/>
              <a:gd name="T108" fmla="*/ 261 w 334"/>
              <a:gd name="T109" fmla="*/ 161 h 333"/>
              <a:gd name="T110" fmla="*/ 72 w 334"/>
              <a:gd name="T111" fmla="*/ 161 h 333"/>
              <a:gd name="T112" fmla="*/ 61 w 334"/>
              <a:gd name="T113" fmla="*/ 150 h 333"/>
              <a:gd name="T114" fmla="*/ 63 w 334"/>
              <a:gd name="T115" fmla="*/ 125 h 333"/>
              <a:gd name="T116" fmla="*/ 270 w 334"/>
              <a:gd name="T117" fmla="*/ 125 h 333"/>
              <a:gd name="T118" fmla="*/ 272 w 334"/>
              <a:gd name="T119" fmla="*/ 150 h 333"/>
              <a:gd name="T120" fmla="*/ 261 w 334"/>
              <a:gd name="T121" fmla="*/ 16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34" h="333">
                <a:moveTo>
                  <a:pt x="309" y="0"/>
                </a:moveTo>
                <a:lnTo>
                  <a:pt x="217" y="0"/>
                </a:lnTo>
                <a:cubicBezTo>
                  <a:pt x="208" y="0"/>
                  <a:pt x="200" y="7"/>
                  <a:pt x="200" y="16"/>
                </a:cubicBezTo>
                <a:cubicBezTo>
                  <a:pt x="200" y="26"/>
                  <a:pt x="208" y="33"/>
                  <a:pt x="217" y="33"/>
                </a:cubicBezTo>
                <a:lnTo>
                  <a:pt x="284" y="33"/>
                </a:lnTo>
                <a:cubicBezTo>
                  <a:pt x="293" y="33"/>
                  <a:pt x="300" y="42"/>
                  <a:pt x="300" y="51"/>
                </a:cubicBezTo>
                <a:lnTo>
                  <a:pt x="300" y="118"/>
                </a:lnTo>
                <a:cubicBezTo>
                  <a:pt x="300" y="127"/>
                  <a:pt x="308" y="135"/>
                  <a:pt x="317" y="135"/>
                </a:cubicBezTo>
                <a:cubicBezTo>
                  <a:pt x="326" y="135"/>
                  <a:pt x="334" y="127"/>
                  <a:pt x="334" y="118"/>
                </a:cubicBezTo>
                <a:lnTo>
                  <a:pt x="334" y="26"/>
                </a:lnTo>
                <a:cubicBezTo>
                  <a:pt x="334" y="13"/>
                  <a:pt x="322" y="0"/>
                  <a:pt x="309" y="0"/>
                </a:cubicBezTo>
                <a:close/>
                <a:moveTo>
                  <a:pt x="317" y="201"/>
                </a:moveTo>
                <a:cubicBezTo>
                  <a:pt x="308" y="201"/>
                  <a:pt x="300" y="209"/>
                  <a:pt x="300" y="218"/>
                </a:cubicBezTo>
                <a:lnTo>
                  <a:pt x="300" y="285"/>
                </a:lnTo>
                <a:cubicBezTo>
                  <a:pt x="300" y="294"/>
                  <a:pt x="293" y="300"/>
                  <a:pt x="284" y="300"/>
                </a:cubicBezTo>
                <a:lnTo>
                  <a:pt x="217" y="300"/>
                </a:lnTo>
                <a:cubicBezTo>
                  <a:pt x="208" y="300"/>
                  <a:pt x="200" y="307"/>
                  <a:pt x="200" y="316"/>
                </a:cubicBezTo>
                <a:cubicBezTo>
                  <a:pt x="200" y="326"/>
                  <a:pt x="208" y="333"/>
                  <a:pt x="217" y="333"/>
                </a:cubicBezTo>
                <a:lnTo>
                  <a:pt x="309" y="333"/>
                </a:lnTo>
                <a:cubicBezTo>
                  <a:pt x="322" y="333"/>
                  <a:pt x="334" y="324"/>
                  <a:pt x="334" y="310"/>
                </a:cubicBezTo>
                <a:lnTo>
                  <a:pt x="334" y="218"/>
                </a:lnTo>
                <a:cubicBezTo>
                  <a:pt x="334" y="209"/>
                  <a:pt x="326" y="201"/>
                  <a:pt x="317" y="201"/>
                </a:cubicBezTo>
                <a:close/>
                <a:moveTo>
                  <a:pt x="117" y="300"/>
                </a:moveTo>
                <a:lnTo>
                  <a:pt x="50" y="300"/>
                </a:lnTo>
                <a:cubicBezTo>
                  <a:pt x="41" y="300"/>
                  <a:pt x="34" y="294"/>
                  <a:pt x="34" y="285"/>
                </a:cubicBezTo>
                <a:lnTo>
                  <a:pt x="34" y="218"/>
                </a:lnTo>
                <a:cubicBezTo>
                  <a:pt x="34" y="209"/>
                  <a:pt x="26" y="201"/>
                  <a:pt x="17" y="201"/>
                </a:cubicBezTo>
                <a:cubicBezTo>
                  <a:pt x="8" y="201"/>
                  <a:pt x="0" y="209"/>
                  <a:pt x="0" y="218"/>
                </a:cubicBezTo>
                <a:lnTo>
                  <a:pt x="0" y="310"/>
                </a:lnTo>
                <a:cubicBezTo>
                  <a:pt x="0" y="324"/>
                  <a:pt x="12" y="333"/>
                  <a:pt x="25" y="333"/>
                </a:cubicBezTo>
                <a:lnTo>
                  <a:pt x="117" y="333"/>
                </a:lnTo>
                <a:cubicBezTo>
                  <a:pt x="126" y="333"/>
                  <a:pt x="134" y="326"/>
                  <a:pt x="134" y="316"/>
                </a:cubicBezTo>
                <a:cubicBezTo>
                  <a:pt x="134" y="307"/>
                  <a:pt x="126" y="300"/>
                  <a:pt x="117" y="300"/>
                </a:cubicBezTo>
                <a:close/>
                <a:moveTo>
                  <a:pt x="17" y="135"/>
                </a:moveTo>
                <a:cubicBezTo>
                  <a:pt x="26" y="135"/>
                  <a:pt x="34" y="127"/>
                  <a:pt x="34" y="118"/>
                </a:cubicBezTo>
                <a:lnTo>
                  <a:pt x="34" y="51"/>
                </a:lnTo>
                <a:cubicBezTo>
                  <a:pt x="34" y="42"/>
                  <a:pt x="41" y="33"/>
                  <a:pt x="50" y="33"/>
                </a:cubicBezTo>
                <a:lnTo>
                  <a:pt x="117" y="33"/>
                </a:lnTo>
                <a:cubicBezTo>
                  <a:pt x="126" y="33"/>
                  <a:pt x="134" y="26"/>
                  <a:pt x="134" y="16"/>
                </a:cubicBezTo>
                <a:cubicBezTo>
                  <a:pt x="134" y="7"/>
                  <a:pt x="126" y="0"/>
                  <a:pt x="117" y="0"/>
                </a:cubicBezTo>
                <a:lnTo>
                  <a:pt x="25" y="0"/>
                </a:lnTo>
                <a:cubicBezTo>
                  <a:pt x="12" y="0"/>
                  <a:pt x="0" y="13"/>
                  <a:pt x="0" y="26"/>
                </a:cubicBezTo>
                <a:lnTo>
                  <a:pt x="0" y="118"/>
                </a:lnTo>
                <a:cubicBezTo>
                  <a:pt x="0" y="127"/>
                  <a:pt x="8" y="135"/>
                  <a:pt x="17" y="135"/>
                </a:cubicBezTo>
                <a:close/>
                <a:moveTo>
                  <a:pt x="143" y="231"/>
                </a:moveTo>
                <a:lnTo>
                  <a:pt x="155" y="243"/>
                </a:lnTo>
                <a:cubicBezTo>
                  <a:pt x="161" y="250"/>
                  <a:pt x="172" y="250"/>
                  <a:pt x="178" y="243"/>
                </a:cubicBezTo>
                <a:lnTo>
                  <a:pt x="190" y="231"/>
                </a:lnTo>
                <a:cubicBezTo>
                  <a:pt x="177" y="218"/>
                  <a:pt x="156" y="218"/>
                  <a:pt x="143" y="231"/>
                </a:cubicBezTo>
                <a:close/>
                <a:moveTo>
                  <a:pt x="96" y="184"/>
                </a:moveTo>
                <a:lnTo>
                  <a:pt x="119" y="208"/>
                </a:lnTo>
                <a:cubicBezTo>
                  <a:pt x="145" y="182"/>
                  <a:pt x="188" y="182"/>
                  <a:pt x="214" y="208"/>
                </a:cubicBezTo>
                <a:lnTo>
                  <a:pt x="237" y="184"/>
                </a:lnTo>
                <a:cubicBezTo>
                  <a:pt x="198" y="145"/>
                  <a:pt x="135" y="145"/>
                  <a:pt x="96" y="184"/>
                </a:cubicBezTo>
                <a:close/>
                <a:moveTo>
                  <a:pt x="261" y="161"/>
                </a:moveTo>
                <a:cubicBezTo>
                  <a:pt x="209" y="109"/>
                  <a:pt x="124" y="109"/>
                  <a:pt x="72" y="161"/>
                </a:cubicBezTo>
                <a:lnTo>
                  <a:pt x="61" y="150"/>
                </a:lnTo>
                <a:cubicBezTo>
                  <a:pt x="54" y="142"/>
                  <a:pt x="55" y="131"/>
                  <a:pt x="63" y="125"/>
                </a:cubicBezTo>
                <a:cubicBezTo>
                  <a:pt x="123" y="76"/>
                  <a:pt x="210" y="76"/>
                  <a:pt x="270" y="125"/>
                </a:cubicBezTo>
                <a:cubicBezTo>
                  <a:pt x="278" y="131"/>
                  <a:pt x="279" y="142"/>
                  <a:pt x="272" y="150"/>
                </a:cubicBezTo>
                <a:lnTo>
                  <a:pt x="261" y="1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id="{3C1D4EC6-0580-4535-AE0B-4BEFEB106A3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030788" y="4306888"/>
            <a:ext cx="276225" cy="277813"/>
          </a:xfrm>
          <a:custGeom>
            <a:avLst/>
            <a:gdLst>
              <a:gd name="T0" fmla="*/ 333 w 366"/>
              <a:gd name="T1" fmla="*/ 233 h 366"/>
              <a:gd name="T2" fmla="*/ 300 w 366"/>
              <a:gd name="T3" fmla="*/ 100 h 366"/>
              <a:gd name="T4" fmla="*/ 333 w 366"/>
              <a:gd name="T5" fmla="*/ 300 h 366"/>
              <a:gd name="T6" fmla="*/ 300 w 366"/>
              <a:gd name="T7" fmla="*/ 266 h 366"/>
              <a:gd name="T8" fmla="*/ 266 w 366"/>
              <a:gd name="T9" fmla="*/ 300 h 366"/>
              <a:gd name="T10" fmla="*/ 300 w 366"/>
              <a:gd name="T11" fmla="*/ 333 h 366"/>
              <a:gd name="T12" fmla="*/ 333 w 366"/>
              <a:gd name="T13" fmla="*/ 366 h 366"/>
              <a:gd name="T14" fmla="*/ 366 w 366"/>
              <a:gd name="T15" fmla="*/ 333 h 366"/>
              <a:gd name="T16" fmla="*/ 333 w 366"/>
              <a:gd name="T17" fmla="*/ 300 h 366"/>
              <a:gd name="T18" fmla="*/ 333 w 366"/>
              <a:gd name="T19" fmla="*/ 66 h 366"/>
              <a:gd name="T20" fmla="*/ 266 w 366"/>
              <a:gd name="T21" fmla="*/ 0 h 366"/>
              <a:gd name="T22" fmla="*/ 300 w 366"/>
              <a:gd name="T23" fmla="*/ 33 h 366"/>
              <a:gd name="T24" fmla="*/ 33 w 366"/>
              <a:gd name="T25" fmla="*/ 100 h 366"/>
              <a:gd name="T26" fmla="*/ 0 w 366"/>
              <a:gd name="T27" fmla="*/ 233 h 366"/>
              <a:gd name="T28" fmla="*/ 33 w 366"/>
              <a:gd name="T29" fmla="*/ 100 h 366"/>
              <a:gd name="T30" fmla="*/ 0 w 366"/>
              <a:gd name="T31" fmla="*/ 266 h 366"/>
              <a:gd name="T32" fmla="*/ 66 w 366"/>
              <a:gd name="T33" fmla="*/ 333 h 366"/>
              <a:gd name="T34" fmla="*/ 33 w 366"/>
              <a:gd name="T35" fmla="*/ 300 h 366"/>
              <a:gd name="T36" fmla="*/ 33 w 366"/>
              <a:gd name="T37" fmla="*/ 33 h 366"/>
              <a:gd name="T38" fmla="*/ 66 w 366"/>
              <a:gd name="T39" fmla="*/ 0 h 366"/>
              <a:gd name="T40" fmla="*/ 0 w 366"/>
              <a:gd name="T41" fmla="*/ 66 h 366"/>
              <a:gd name="T42" fmla="*/ 33 w 366"/>
              <a:gd name="T43" fmla="*/ 33 h 366"/>
              <a:gd name="T44" fmla="*/ 233 w 366"/>
              <a:gd name="T45" fmla="*/ 333 h 366"/>
              <a:gd name="T46" fmla="*/ 100 w 366"/>
              <a:gd name="T47" fmla="*/ 300 h 366"/>
              <a:gd name="T48" fmla="*/ 233 w 366"/>
              <a:gd name="T49" fmla="*/ 0 h 366"/>
              <a:gd name="T50" fmla="*/ 100 w 366"/>
              <a:gd name="T51" fmla="*/ 33 h 366"/>
              <a:gd name="T52" fmla="*/ 233 w 366"/>
              <a:gd name="T53" fmla="*/ 0 h 366"/>
              <a:gd name="T54" fmla="*/ 169 w 366"/>
              <a:gd name="T55" fmla="*/ 251 h 366"/>
              <a:gd name="T56" fmla="*/ 145 w 366"/>
              <a:gd name="T57" fmla="*/ 228 h 366"/>
              <a:gd name="T58" fmla="*/ 122 w 366"/>
              <a:gd name="T59" fmla="*/ 204 h 366"/>
              <a:gd name="T60" fmla="*/ 239 w 366"/>
              <a:gd name="T61" fmla="*/ 181 h 366"/>
              <a:gd name="T62" fmla="*/ 287 w 366"/>
              <a:gd name="T63" fmla="*/ 134 h 366"/>
              <a:gd name="T64" fmla="*/ 74 w 366"/>
              <a:gd name="T65" fmla="*/ 157 h 366"/>
              <a:gd name="T66" fmla="*/ 287 w 366"/>
              <a:gd name="T67" fmla="*/ 134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66" h="366">
                <a:moveTo>
                  <a:pt x="300" y="233"/>
                </a:moveTo>
                <a:lnTo>
                  <a:pt x="333" y="233"/>
                </a:lnTo>
                <a:lnTo>
                  <a:pt x="333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33" y="300"/>
                </a:moveTo>
                <a:lnTo>
                  <a:pt x="333" y="266"/>
                </a:lnTo>
                <a:lnTo>
                  <a:pt x="300" y="266"/>
                </a:lnTo>
                <a:lnTo>
                  <a:pt x="300" y="300"/>
                </a:lnTo>
                <a:lnTo>
                  <a:pt x="266" y="300"/>
                </a:lnTo>
                <a:lnTo>
                  <a:pt x="266" y="333"/>
                </a:lnTo>
                <a:lnTo>
                  <a:pt x="300" y="333"/>
                </a:lnTo>
                <a:lnTo>
                  <a:pt x="300" y="366"/>
                </a:lnTo>
                <a:lnTo>
                  <a:pt x="333" y="366"/>
                </a:lnTo>
                <a:lnTo>
                  <a:pt x="333" y="333"/>
                </a:lnTo>
                <a:lnTo>
                  <a:pt x="366" y="333"/>
                </a:lnTo>
                <a:lnTo>
                  <a:pt x="366" y="300"/>
                </a:lnTo>
                <a:lnTo>
                  <a:pt x="333" y="300"/>
                </a:lnTo>
                <a:close/>
                <a:moveTo>
                  <a:pt x="300" y="66"/>
                </a:moveTo>
                <a:lnTo>
                  <a:pt x="333" y="66"/>
                </a:lnTo>
                <a:lnTo>
                  <a:pt x="333" y="0"/>
                </a:lnTo>
                <a:lnTo>
                  <a:pt x="266" y="0"/>
                </a:lnTo>
                <a:lnTo>
                  <a:pt x="266" y="33"/>
                </a:lnTo>
                <a:lnTo>
                  <a:pt x="300" y="33"/>
                </a:lnTo>
                <a:lnTo>
                  <a:pt x="300" y="66"/>
                </a:lnTo>
                <a:close/>
                <a:moveTo>
                  <a:pt x="33" y="100"/>
                </a:moveTo>
                <a:lnTo>
                  <a:pt x="0" y="100"/>
                </a:lnTo>
                <a:lnTo>
                  <a:pt x="0" y="233"/>
                </a:lnTo>
                <a:lnTo>
                  <a:pt x="33" y="233"/>
                </a:lnTo>
                <a:lnTo>
                  <a:pt x="33" y="100"/>
                </a:lnTo>
                <a:close/>
                <a:moveTo>
                  <a:pt x="33" y="266"/>
                </a:moveTo>
                <a:lnTo>
                  <a:pt x="0" y="266"/>
                </a:lnTo>
                <a:lnTo>
                  <a:pt x="0" y="333"/>
                </a:lnTo>
                <a:lnTo>
                  <a:pt x="66" y="333"/>
                </a:lnTo>
                <a:lnTo>
                  <a:pt x="66" y="300"/>
                </a:lnTo>
                <a:lnTo>
                  <a:pt x="33" y="300"/>
                </a:lnTo>
                <a:lnTo>
                  <a:pt x="33" y="266"/>
                </a:lnTo>
                <a:close/>
                <a:moveTo>
                  <a:pt x="33" y="33"/>
                </a:moveTo>
                <a:lnTo>
                  <a:pt x="66" y="33"/>
                </a:lnTo>
                <a:lnTo>
                  <a:pt x="66" y="0"/>
                </a:lnTo>
                <a:lnTo>
                  <a:pt x="0" y="0"/>
                </a:lnTo>
                <a:lnTo>
                  <a:pt x="0" y="66"/>
                </a:lnTo>
                <a:lnTo>
                  <a:pt x="33" y="66"/>
                </a:lnTo>
                <a:lnTo>
                  <a:pt x="33" y="33"/>
                </a:lnTo>
                <a:close/>
                <a:moveTo>
                  <a:pt x="100" y="333"/>
                </a:moveTo>
                <a:lnTo>
                  <a:pt x="233" y="333"/>
                </a:lnTo>
                <a:lnTo>
                  <a:pt x="233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233" y="0"/>
                </a:moveTo>
                <a:lnTo>
                  <a:pt x="100" y="0"/>
                </a:lnTo>
                <a:lnTo>
                  <a:pt x="100" y="33"/>
                </a:lnTo>
                <a:lnTo>
                  <a:pt x="233" y="33"/>
                </a:lnTo>
                <a:lnTo>
                  <a:pt x="233" y="0"/>
                </a:lnTo>
                <a:close/>
                <a:moveTo>
                  <a:pt x="145" y="228"/>
                </a:moveTo>
                <a:lnTo>
                  <a:pt x="169" y="251"/>
                </a:lnTo>
                <a:lnTo>
                  <a:pt x="192" y="228"/>
                </a:lnTo>
                <a:cubicBezTo>
                  <a:pt x="179" y="215"/>
                  <a:pt x="158" y="215"/>
                  <a:pt x="145" y="228"/>
                </a:cubicBezTo>
                <a:close/>
                <a:moveTo>
                  <a:pt x="98" y="181"/>
                </a:moveTo>
                <a:lnTo>
                  <a:pt x="122" y="204"/>
                </a:lnTo>
                <a:cubicBezTo>
                  <a:pt x="148" y="178"/>
                  <a:pt x="190" y="178"/>
                  <a:pt x="216" y="204"/>
                </a:cubicBezTo>
                <a:lnTo>
                  <a:pt x="239" y="181"/>
                </a:lnTo>
                <a:cubicBezTo>
                  <a:pt x="200" y="142"/>
                  <a:pt x="137" y="142"/>
                  <a:pt x="98" y="181"/>
                </a:cubicBezTo>
                <a:close/>
                <a:moveTo>
                  <a:pt x="287" y="134"/>
                </a:moveTo>
                <a:lnTo>
                  <a:pt x="263" y="157"/>
                </a:lnTo>
                <a:cubicBezTo>
                  <a:pt x="211" y="105"/>
                  <a:pt x="126" y="105"/>
                  <a:pt x="74" y="157"/>
                </a:cubicBezTo>
                <a:lnTo>
                  <a:pt x="51" y="134"/>
                </a:lnTo>
                <a:cubicBezTo>
                  <a:pt x="116" y="68"/>
                  <a:pt x="221" y="68"/>
                  <a:pt x="287" y="134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id="{488CE4D7-492A-46AA-9F3B-BF7DAEE0611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529138" y="4306888"/>
            <a:ext cx="276225" cy="279400"/>
          </a:xfrm>
          <a:custGeom>
            <a:avLst/>
            <a:gdLst>
              <a:gd name="T0" fmla="*/ 300 w 367"/>
              <a:gd name="T1" fmla="*/ 118 h 368"/>
              <a:gd name="T2" fmla="*/ 317 w 367"/>
              <a:gd name="T3" fmla="*/ 235 h 368"/>
              <a:gd name="T4" fmla="*/ 333 w 367"/>
              <a:gd name="T5" fmla="*/ 118 h 368"/>
              <a:gd name="T6" fmla="*/ 283 w 367"/>
              <a:gd name="T7" fmla="*/ 35 h 368"/>
              <a:gd name="T8" fmla="*/ 317 w 367"/>
              <a:gd name="T9" fmla="*/ 68 h 368"/>
              <a:gd name="T10" fmla="*/ 333 w 367"/>
              <a:gd name="T11" fmla="*/ 35 h 368"/>
              <a:gd name="T12" fmla="*/ 283 w 367"/>
              <a:gd name="T13" fmla="*/ 0 h 368"/>
              <a:gd name="T14" fmla="*/ 283 w 367"/>
              <a:gd name="T15" fmla="*/ 35 h 368"/>
              <a:gd name="T16" fmla="*/ 33 w 367"/>
              <a:gd name="T17" fmla="*/ 218 h 368"/>
              <a:gd name="T18" fmla="*/ 17 w 367"/>
              <a:gd name="T19" fmla="*/ 101 h 368"/>
              <a:gd name="T20" fmla="*/ 0 w 367"/>
              <a:gd name="T21" fmla="*/ 218 h 368"/>
              <a:gd name="T22" fmla="*/ 50 w 367"/>
              <a:gd name="T23" fmla="*/ 301 h 368"/>
              <a:gd name="T24" fmla="*/ 17 w 367"/>
              <a:gd name="T25" fmla="*/ 268 h 368"/>
              <a:gd name="T26" fmla="*/ 0 w 367"/>
              <a:gd name="T27" fmla="*/ 301 h 368"/>
              <a:gd name="T28" fmla="*/ 50 w 367"/>
              <a:gd name="T29" fmla="*/ 333 h 368"/>
              <a:gd name="T30" fmla="*/ 50 w 367"/>
              <a:gd name="T31" fmla="*/ 301 h 368"/>
              <a:gd name="T32" fmla="*/ 33 w 367"/>
              <a:gd name="T33" fmla="*/ 0 h 368"/>
              <a:gd name="T34" fmla="*/ 0 w 367"/>
              <a:gd name="T35" fmla="*/ 51 h 368"/>
              <a:gd name="T36" fmla="*/ 33 w 367"/>
              <a:gd name="T37" fmla="*/ 51 h 368"/>
              <a:gd name="T38" fmla="*/ 67 w 367"/>
              <a:gd name="T39" fmla="*/ 17 h 368"/>
              <a:gd name="T40" fmla="*/ 350 w 367"/>
              <a:gd name="T41" fmla="*/ 300 h 368"/>
              <a:gd name="T42" fmla="*/ 333 w 367"/>
              <a:gd name="T43" fmla="*/ 285 h 368"/>
              <a:gd name="T44" fmla="*/ 300 w 367"/>
              <a:gd name="T45" fmla="*/ 285 h 368"/>
              <a:gd name="T46" fmla="*/ 283 w 367"/>
              <a:gd name="T47" fmla="*/ 300 h 368"/>
              <a:gd name="T48" fmla="*/ 300 w 367"/>
              <a:gd name="T49" fmla="*/ 333 h 368"/>
              <a:gd name="T50" fmla="*/ 317 w 367"/>
              <a:gd name="T51" fmla="*/ 368 h 368"/>
              <a:gd name="T52" fmla="*/ 333 w 367"/>
              <a:gd name="T53" fmla="*/ 333 h 368"/>
              <a:gd name="T54" fmla="*/ 350 w 367"/>
              <a:gd name="T55" fmla="*/ 300 h 368"/>
              <a:gd name="T56" fmla="*/ 117 w 367"/>
              <a:gd name="T57" fmla="*/ 300 h 368"/>
              <a:gd name="T58" fmla="*/ 117 w 367"/>
              <a:gd name="T59" fmla="*/ 333 h 368"/>
              <a:gd name="T60" fmla="*/ 233 w 367"/>
              <a:gd name="T61" fmla="*/ 316 h 368"/>
              <a:gd name="T62" fmla="*/ 117 w 367"/>
              <a:gd name="T63" fmla="*/ 33 h 368"/>
              <a:gd name="T64" fmla="*/ 233 w 367"/>
              <a:gd name="T65" fmla="*/ 16 h 368"/>
              <a:gd name="T66" fmla="*/ 117 w 367"/>
              <a:gd name="T67" fmla="*/ 0 h 368"/>
              <a:gd name="T68" fmla="*/ 117 w 367"/>
              <a:gd name="T69" fmla="*/ 33 h 368"/>
              <a:gd name="T70" fmla="*/ 84 w 367"/>
              <a:gd name="T71" fmla="*/ 217 h 368"/>
              <a:gd name="T72" fmla="*/ 101 w 367"/>
              <a:gd name="T73" fmla="*/ 251 h 368"/>
              <a:gd name="T74" fmla="*/ 150 w 367"/>
              <a:gd name="T75" fmla="*/ 250 h 368"/>
              <a:gd name="T76" fmla="*/ 83 w 367"/>
              <a:gd name="T77" fmla="*/ 151 h 368"/>
              <a:gd name="T78" fmla="*/ 150 w 367"/>
              <a:gd name="T79" fmla="*/ 250 h 368"/>
              <a:gd name="T80" fmla="*/ 233 w 367"/>
              <a:gd name="T81" fmla="*/ 250 h 368"/>
              <a:gd name="T82" fmla="*/ 83 w 367"/>
              <a:gd name="T83" fmla="*/ 117 h 368"/>
              <a:gd name="T84" fmla="*/ 102 w 367"/>
              <a:gd name="T85" fmla="*/ 85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67" h="368">
                <a:moveTo>
                  <a:pt x="317" y="101"/>
                </a:moveTo>
                <a:cubicBezTo>
                  <a:pt x="307" y="101"/>
                  <a:pt x="300" y="109"/>
                  <a:pt x="300" y="118"/>
                </a:cubicBezTo>
                <a:lnTo>
                  <a:pt x="300" y="218"/>
                </a:lnTo>
                <a:cubicBezTo>
                  <a:pt x="300" y="227"/>
                  <a:pt x="307" y="235"/>
                  <a:pt x="317" y="235"/>
                </a:cubicBezTo>
                <a:cubicBezTo>
                  <a:pt x="326" y="235"/>
                  <a:pt x="333" y="227"/>
                  <a:pt x="333" y="218"/>
                </a:cubicBezTo>
                <a:lnTo>
                  <a:pt x="333" y="118"/>
                </a:lnTo>
                <a:cubicBezTo>
                  <a:pt x="333" y="109"/>
                  <a:pt x="326" y="101"/>
                  <a:pt x="317" y="101"/>
                </a:cubicBezTo>
                <a:close/>
                <a:moveTo>
                  <a:pt x="283" y="35"/>
                </a:moveTo>
                <a:cubicBezTo>
                  <a:pt x="293" y="35"/>
                  <a:pt x="300" y="42"/>
                  <a:pt x="300" y="51"/>
                </a:cubicBezTo>
                <a:cubicBezTo>
                  <a:pt x="300" y="61"/>
                  <a:pt x="307" y="68"/>
                  <a:pt x="317" y="68"/>
                </a:cubicBezTo>
                <a:cubicBezTo>
                  <a:pt x="326" y="68"/>
                  <a:pt x="333" y="61"/>
                  <a:pt x="333" y="51"/>
                </a:cubicBezTo>
                <a:lnTo>
                  <a:pt x="333" y="35"/>
                </a:lnTo>
                <a:cubicBezTo>
                  <a:pt x="333" y="16"/>
                  <a:pt x="318" y="0"/>
                  <a:pt x="300" y="0"/>
                </a:cubicBezTo>
                <a:lnTo>
                  <a:pt x="283" y="0"/>
                </a:lnTo>
                <a:cubicBezTo>
                  <a:pt x="274" y="0"/>
                  <a:pt x="267" y="8"/>
                  <a:pt x="267" y="17"/>
                </a:cubicBezTo>
                <a:cubicBezTo>
                  <a:pt x="267" y="26"/>
                  <a:pt x="274" y="35"/>
                  <a:pt x="283" y="35"/>
                </a:cubicBezTo>
                <a:close/>
                <a:moveTo>
                  <a:pt x="17" y="235"/>
                </a:moveTo>
                <a:cubicBezTo>
                  <a:pt x="26" y="235"/>
                  <a:pt x="33" y="227"/>
                  <a:pt x="33" y="218"/>
                </a:cubicBezTo>
                <a:lnTo>
                  <a:pt x="33" y="118"/>
                </a:lnTo>
                <a:cubicBezTo>
                  <a:pt x="33" y="109"/>
                  <a:pt x="26" y="101"/>
                  <a:pt x="17" y="101"/>
                </a:cubicBezTo>
                <a:cubicBezTo>
                  <a:pt x="7" y="101"/>
                  <a:pt x="0" y="109"/>
                  <a:pt x="0" y="118"/>
                </a:cubicBezTo>
                <a:lnTo>
                  <a:pt x="0" y="218"/>
                </a:lnTo>
                <a:cubicBezTo>
                  <a:pt x="0" y="227"/>
                  <a:pt x="7" y="235"/>
                  <a:pt x="17" y="235"/>
                </a:cubicBezTo>
                <a:close/>
                <a:moveTo>
                  <a:pt x="50" y="301"/>
                </a:moveTo>
                <a:cubicBezTo>
                  <a:pt x="41" y="301"/>
                  <a:pt x="33" y="294"/>
                  <a:pt x="33" y="285"/>
                </a:cubicBezTo>
                <a:cubicBezTo>
                  <a:pt x="33" y="276"/>
                  <a:pt x="26" y="268"/>
                  <a:pt x="17" y="268"/>
                </a:cubicBezTo>
                <a:cubicBezTo>
                  <a:pt x="7" y="268"/>
                  <a:pt x="0" y="276"/>
                  <a:pt x="0" y="285"/>
                </a:cubicBezTo>
                <a:lnTo>
                  <a:pt x="0" y="301"/>
                </a:lnTo>
                <a:cubicBezTo>
                  <a:pt x="0" y="320"/>
                  <a:pt x="15" y="333"/>
                  <a:pt x="33" y="333"/>
                </a:cubicBezTo>
                <a:lnTo>
                  <a:pt x="50" y="333"/>
                </a:lnTo>
                <a:cubicBezTo>
                  <a:pt x="59" y="333"/>
                  <a:pt x="67" y="326"/>
                  <a:pt x="67" y="317"/>
                </a:cubicBezTo>
                <a:cubicBezTo>
                  <a:pt x="67" y="308"/>
                  <a:pt x="59" y="301"/>
                  <a:pt x="50" y="301"/>
                </a:cubicBezTo>
                <a:close/>
                <a:moveTo>
                  <a:pt x="50" y="0"/>
                </a:moveTo>
                <a:lnTo>
                  <a:pt x="33" y="0"/>
                </a:lnTo>
                <a:cubicBezTo>
                  <a:pt x="15" y="0"/>
                  <a:pt x="0" y="16"/>
                  <a:pt x="0" y="35"/>
                </a:cubicBezTo>
                <a:lnTo>
                  <a:pt x="0" y="51"/>
                </a:lnTo>
                <a:cubicBezTo>
                  <a:pt x="0" y="61"/>
                  <a:pt x="7" y="68"/>
                  <a:pt x="17" y="68"/>
                </a:cubicBezTo>
                <a:cubicBezTo>
                  <a:pt x="26" y="68"/>
                  <a:pt x="33" y="61"/>
                  <a:pt x="33" y="51"/>
                </a:cubicBezTo>
                <a:cubicBezTo>
                  <a:pt x="33" y="42"/>
                  <a:pt x="41" y="35"/>
                  <a:pt x="50" y="35"/>
                </a:cubicBezTo>
                <a:cubicBezTo>
                  <a:pt x="59" y="35"/>
                  <a:pt x="67" y="26"/>
                  <a:pt x="67" y="17"/>
                </a:cubicBezTo>
                <a:cubicBezTo>
                  <a:pt x="67" y="8"/>
                  <a:pt x="59" y="0"/>
                  <a:pt x="50" y="0"/>
                </a:cubicBezTo>
                <a:close/>
                <a:moveTo>
                  <a:pt x="350" y="300"/>
                </a:moveTo>
                <a:lnTo>
                  <a:pt x="333" y="300"/>
                </a:lnTo>
                <a:lnTo>
                  <a:pt x="333" y="285"/>
                </a:lnTo>
                <a:cubicBezTo>
                  <a:pt x="333" y="276"/>
                  <a:pt x="326" y="268"/>
                  <a:pt x="317" y="268"/>
                </a:cubicBezTo>
                <a:cubicBezTo>
                  <a:pt x="307" y="268"/>
                  <a:pt x="300" y="276"/>
                  <a:pt x="300" y="285"/>
                </a:cubicBezTo>
                <a:lnTo>
                  <a:pt x="300" y="300"/>
                </a:lnTo>
                <a:lnTo>
                  <a:pt x="283" y="300"/>
                </a:lnTo>
                <a:cubicBezTo>
                  <a:pt x="274" y="300"/>
                  <a:pt x="267" y="307"/>
                  <a:pt x="267" y="316"/>
                </a:cubicBezTo>
                <a:cubicBezTo>
                  <a:pt x="267" y="335"/>
                  <a:pt x="283" y="333"/>
                  <a:pt x="300" y="333"/>
                </a:cubicBezTo>
                <a:lnTo>
                  <a:pt x="300" y="351"/>
                </a:lnTo>
                <a:cubicBezTo>
                  <a:pt x="300" y="361"/>
                  <a:pt x="307" y="368"/>
                  <a:pt x="317" y="368"/>
                </a:cubicBezTo>
                <a:cubicBezTo>
                  <a:pt x="326" y="368"/>
                  <a:pt x="333" y="361"/>
                  <a:pt x="333" y="351"/>
                </a:cubicBezTo>
                <a:lnTo>
                  <a:pt x="333" y="333"/>
                </a:lnTo>
                <a:cubicBezTo>
                  <a:pt x="350" y="333"/>
                  <a:pt x="367" y="335"/>
                  <a:pt x="367" y="316"/>
                </a:cubicBezTo>
                <a:cubicBezTo>
                  <a:pt x="367" y="307"/>
                  <a:pt x="359" y="300"/>
                  <a:pt x="350" y="300"/>
                </a:cubicBezTo>
                <a:close/>
                <a:moveTo>
                  <a:pt x="217" y="300"/>
                </a:moveTo>
                <a:lnTo>
                  <a:pt x="117" y="300"/>
                </a:lnTo>
                <a:cubicBezTo>
                  <a:pt x="107" y="300"/>
                  <a:pt x="100" y="307"/>
                  <a:pt x="100" y="316"/>
                </a:cubicBezTo>
                <a:cubicBezTo>
                  <a:pt x="100" y="326"/>
                  <a:pt x="107" y="333"/>
                  <a:pt x="117" y="333"/>
                </a:cubicBezTo>
                <a:lnTo>
                  <a:pt x="217" y="333"/>
                </a:lnTo>
                <a:cubicBezTo>
                  <a:pt x="226" y="333"/>
                  <a:pt x="233" y="326"/>
                  <a:pt x="233" y="316"/>
                </a:cubicBezTo>
                <a:cubicBezTo>
                  <a:pt x="233" y="307"/>
                  <a:pt x="226" y="300"/>
                  <a:pt x="217" y="300"/>
                </a:cubicBezTo>
                <a:close/>
                <a:moveTo>
                  <a:pt x="117" y="33"/>
                </a:moveTo>
                <a:lnTo>
                  <a:pt x="217" y="33"/>
                </a:lnTo>
                <a:cubicBezTo>
                  <a:pt x="226" y="33"/>
                  <a:pt x="233" y="26"/>
                  <a:pt x="233" y="16"/>
                </a:cubicBezTo>
                <a:cubicBezTo>
                  <a:pt x="233" y="7"/>
                  <a:pt x="226" y="0"/>
                  <a:pt x="217" y="0"/>
                </a:cubicBezTo>
                <a:lnTo>
                  <a:pt x="117" y="0"/>
                </a:lnTo>
                <a:cubicBezTo>
                  <a:pt x="107" y="0"/>
                  <a:pt x="100" y="7"/>
                  <a:pt x="100" y="16"/>
                </a:cubicBezTo>
                <a:cubicBezTo>
                  <a:pt x="100" y="26"/>
                  <a:pt x="107" y="33"/>
                  <a:pt x="117" y="33"/>
                </a:cubicBezTo>
                <a:close/>
                <a:moveTo>
                  <a:pt x="117" y="251"/>
                </a:moveTo>
                <a:cubicBezTo>
                  <a:pt x="117" y="232"/>
                  <a:pt x="102" y="217"/>
                  <a:pt x="84" y="217"/>
                </a:cubicBezTo>
                <a:lnTo>
                  <a:pt x="84" y="234"/>
                </a:lnTo>
                <a:cubicBezTo>
                  <a:pt x="84" y="243"/>
                  <a:pt x="91" y="251"/>
                  <a:pt x="101" y="251"/>
                </a:cubicBezTo>
                <a:lnTo>
                  <a:pt x="117" y="251"/>
                </a:lnTo>
                <a:close/>
                <a:moveTo>
                  <a:pt x="150" y="250"/>
                </a:moveTo>
                <a:lnTo>
                  <a:pt x="184" y="250"/>
                </a:lnTo>
                <a:cubicBezTo>
                  <a:pt x="184" y="200"/>
                  <a:pt x="133" y="151"/>
                  <a:pt x="83" y="151"/>
                </a:cubicBezTo>
                <a:lnTo>
                  <a:pt x="83" y="184"/>
                </a:lnTo>
                <a:cubicBezTo>
                  <a:pt x="117" y="184"/>
                  <a:pt x="150" y="216"/>
                  <a:pt x="150" y="250"/>
                </a:cubicBezTo>
                <a:close/>
                <a:moveTo>
                  <a:pt x="249" y="231"/>
                </a:moveTo>
                <a:cubicBezTo>
                  <a:pt x="250" y="241"/>
                  <a:pt x="243" y="250"/>
                  <a:pt x="233" y="250"/>
                </a:cubicBezTo>
                <a:lnTo>
                  <a:pt x="217" y="250"/>
                </a:lnTo>
                <a:cubicBezTo>
                  <a:pt x="217" y="183"/>
                  <a:pt x="150" y="117"/>
                  <a:pt x="83" y="117"/>
                </a:cubicBezTo>
                <a:lnTo>
                  <a:pt x="83" y="102"/>
                </a:lnTo>
                <a:cubicBezTo>
                  <a:pt x="83" y="92"/>
                  <a:pt x="92" y="84"/>
                  <a:pt x="102" y="85"/>
                </a:cubicBezTo>
                <a:cubicBezTo>
                  <a:pt x="179" y="93"/>
                  <a:pt x="241" y="154"/>
                  <a:pt x="249" y="23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544E0497-3FF6-4676-BA02-56F75AD7BF3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25901" y="4306888"/>
            <a:ext cx="276225" cy="277813"/>
          </a:xfrm>
          <a:custGeom>
            <a:avLst/>
            <a:gdLst>
              <a:gd name="T0" fmla="*/ 334 w 367"/>
              <a:gd name="T1" fmla="*/ 233 h 366"/>
              <a:gd name="T2" fmla="*/ 300 w 367"/>
              <a:gd name="T3" fmla="*/ 100 h 366"/>
              <a:gd name="T4" fmla="*/ 334 w 367"/>
              <a:gd name="T5" fmla="*/ 300 h 366"/>
              <a:gd name="T6" fmla="*/ 300 w 367"/>
              <a:gd name="T7" fmla="*/ 266 h 366"/>
              <a:gd name="T8" fmla="*/ 267 w 367"/>
              <a:gd name="T9" fmla="*/ 300 h 366"/>
              <a:gd name="T10" fmla="*/ 300 w 367"/>
              <a:gd name="T11" fmla="*/ 333 h 366"/>
              <a:gd name="T12" fmla="*/ 334 w 367"/>
              <a:gd name="T13" fmla="*/ 366 h 366"/>
              <a:gd name="T14" fmla="*/ 367 w 367"/>
              <a:gd name="T15" fmla="*/ 333 h 366"/>
              <a:gd name="T16" fmla="*/ 334 w 367"/>
              <a:gd name="T17" fmla="*/ 300 h 366"/>
              <a:gd name="T18" fmla="*/ 334 w 367"/>
              <a:gd name="T19" fmla="*/ 66 h 366"/>
              <a:gd name="T20" fmla="*/ 267 w 367"/>
              <a:gd name="T21" fmla="*/ 0 h 366"/>
              <a:gd name="T22" fmla="*/ 300 w 367"/>
              <a:gd name="T23" fmla="*/ 33 h 366"/>
              <a:gd name="T24" fmla="*/ 34 w 367"/>
              <a:gd name="T25" fmla="*/ 100 h 366"/>
              <a:gd name="T26" fmla="*/ 0 w 367"/>
              <a:gd name="T27" fmla="*/ 233 h 366"/>
              <a:gd name="T28" fmla="*/ 34 w 367"/>
              <a:gd name="T29" fmla="*/ 100 h 366"/>
              <a:gd name="T30" fmla="*/ 0 w 367"/>
              <a:gd name="T31" fmla="*/ 266 h 366"/>
              <a:gd name="T32" fmla="*/ 67 w 367"/>
              <a:gd name="T33" fmla="*/ 333 h 366"/>
              <a:gd name="T34" fmla="*/ 34 w 367"/>
              <a:gd name="T35" fmla="*/ 300 h 366"/>
              <a:gd name="T36" fmla="*/ 0 w 367"/>
              <a:gd name="T37" fmla="*/ 0 h 366"/>
              <a:gd name="T38" fmla="*/ 34 w 367"/>
              <a:gd name="T39" fmla="*/ 66 h 366"/>
              <a:gd name="T40" fmla="*/ 67 w 367"/>
              <a:gd name="T41" fmla="*/ 33 h 366"/>
              <a:gd name="T42" fmla="*/ 0 w 367"/>
              <a:gd name="T43" fmla="*/ 0 h 366"/>
              <a:gd name="T44" fmla="*/ 234 w 367"/>
              <a:gd name="T45" fmla="*/ 333 h 366"/>
              <a:gd name="T46" fmla="*/ 100 w 367"/>
              <a:gd name="T47" fmla="*/ 300 h 366"/>
              <a:gd name="T48" fmla="*/ 234 w 367"/>
              <a:gd name="T49" fmla="*/ 0 h 366"/>
              <a:gd name="T50" fmla="*/ 100 w 367"/>
              <a:gd name="T51" fmla="*/ 33 h 366"/>
              <a:gd name="T52" fmla="*/ 234 w 367"/>
              <a:gd name="T53" fmla="*/ 0 h 366"/>
              <a:gd name="T54" fmla="*/ 84 w 367"/>
              <a:gd name="T55" fmla="*/ 251 h 366"/>
              <a:gd name="T56" fmla="*/ 84 w 367"/>
              <a:gd name="T57" fmla="*/ 218 h 366"/>
              <a:gd name="T58" fmla="*/ 186 w 367"/>
              <a:gd name="T59" fmla="*/ 250 h 366"/>
              <a:gd name="T60" fmla="*/ 84 w 367"/>
              <a:gd name="T61" fmla="*/ 185 h 366"/>
              <a:gd name="T62" fmla="*/ 253 w 367"/>
              <a:gd name="T63" fmla="*/ 250 h 366"/>
              <a:gd name="T64" fmla="*/ 84 w 367"/>
              <a:gd name="T65" fmla="*/ 118 h 366"/>
              <a:gd name="T66" fmla="*/ 253 w 367"/>
              <a:gd name="T67" fmla="*/ 250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67" h="366">
                <a:moveTo>
                  <a:pt x="300" y="233"/>
                </a:moveTo>
                <a:lnTo>
                  <a:pt x="334" y="233"/>
                </a:lnTo>
                <a:lnTo>
                  <a:pt x="334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34" y="300"/>
                </a:moveTo>
                <a:lnTo>
                  <a:pt x="334" y="266"/>
                </a:lnTo>
                <a:lnTo>
                  <a:pt x="300" y="266"/>
                </a:lnTo>
                <a:lnTo>
                  <a:pt x="300" y="300"/>
                </a:lnTo>
                <a:lnTo>
                  <a:pt x="267" y="300"/>
                </a:lnTo>
                <a:lnTo>
                  <a:pt x="267" y="333"/>
                </a:lnTo>
                <a:lnTo>
                  <a:pt x="300" y="333"/>
                </a:lnTo>
                <a:lnTo>
                  <a:pt x="300" y="366"/>
                </a:lnTo>
                <a:lnTo>
                  <a:pt x="334" y="366"/>
                </a:lnTo>
                <a:lnTo>
                  <a:pt x="334" y="333"/>
                </a:lnTo>
                <a:lnTo>
                  <a:pt x="367" y="333"/>
                </a:lnTo>
                <a:lnTo>
                  <a:pt x="367" y="300"/>
                </a:lnTo>
                <a:lnTo>
                  <a:pt x="334" y="300"/>
                </a:lnTo>
                <a:close/>
                <a:moveTo>
                  <a:pt x="300" y="66"/>
                </a:moveTo>
                <a:lnTo>
                  <a:pt x="334" y="66"/>
                </a:lnTo>
                <a:lnTo>
                  <a:pt x="334" y="0"/>
                </a:lnTo>
                <a:lnTo>
                  <a:pt x="267" y="0"/>
                </a:lnTo>
                <a:lnTo>
                  <a:pt x="267" y="33"/>
                </a:lnTo>
                <a:lnTo>
                  <a:pt x="300" y="33"/>
                </a:lnTo>
                <a:lnTo>
                  <a:pt x="300" y="66"/>
                </a:lnTo>
                <a:close/>
                <a:moveTo>
                  <a:pt x="34" y="100"/>
                </a:moveTo>
                <a:lnTo>
                  <a:pt x="0" y="100"/>
                </a:lnTo>
                <a:lnTo>
                  <a:pt x="0" y="233"/>
                </a:lnTo>
                <a:lnTo>
                  <a:pt x="34" y="233"/>
                </a:lnTo>
                <a:lnTo>
                  <a:pt x="34" y="100"/>
                </a:lnTo>
                <a:close/>
                <a:moveTo>
                  <a:pt x="34" y="266"/>
                </a:moveTo>
                <a:lnTo>
                  <a:pt x="0" y="266"/>
                </a:lnTo>
                <a:lnTo>
                  <a:pt x="0" y="333"/>
                </a:lnTo>
                <a:lnTo>
                  <a:pt x="67" y="333"/>
                </a:lnTo>
                <a:lnTo>
                  <a:pt x="67" y="300"/>
                </a:lnTo>
                <a:lnTo>
                  <a:pt x="34" y="300"/>
                </a:lnTo>
                <a:lnTo>
                  <a:pt x="34" y="266"/>
                </a:lnTo>
                <a:close/>
                <a:moveTo>
                  <a:pt x="0" y="0"/>
                </a:moveTo>
                <a:lnTo>
                  <a:pt x="0" y="66"/>
                </a:lnTo>
                <a:lnTo>
                  <a:pt x="34" y="66"/>
                </a:lnTo>
                <a:lnTo>
                  <a:pt x="34" y="33"/>
                </a:lnTo>
                <a:lnTo>
                  <a:pt x="67" y="33"/>
                </a:lnTo>
                <a:lnTo>
                  <a:pt x="67" y="0"/>
                </a:lnTo>
                <a:lnTo>
                  <a:pt x="0" y="0"/>
                </a:lnTo>
                <a:close/>
                <a:moveTo>
                  <a:pt x="100" y="333"/>
                </a:moveTo>
                <a:lnTo>
                  <a:pt x="234" y="333"/>
                </a:lnTo>
                <a:lnTo>
                  <a:pt x="234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234" y="0"/>
                </a:moveTo>
                <a:lnTo>
                  <a:pt x="100" y="0"/>
                </a:lnTo>
                <a:lnTo>
                  <a:pt x="100" y="33"/>
                </a:lnTo>
                <a:lnTo>
                  <a:pt x="234" y="33"/>
                </a:lnTo>
                <a:lnTo>
                  <a:pt x="234" y="0"/>
                </a:lnTo>
                <a:close/>
                <a:moveTo>
                  <a:pt x="84" y="218"/>
                </a:moveTo>
                <a:lnTo>
                  <a:pt x="84" y="251"/>
                </a:lnTo>
                <a:lnTo>
                  <a:pt x="117" y="251"/>
                </a:lnTo>
                <a:cubicBezTo>
                  <a:pt x="117" y="233"/>
                  <a:pt x="102" y="218"/>
                  <a:pt x="84" y="218"/>
                </a:cubicBezTo>
                <a:close/>
                <a:moveTo>
                  <a:pt x="153" y="250"/>
                </a:moveTo>
                <a:lnTo>
                  <a:pt x="186" y="250"/>
                </a:lnTo>
                <a:cubicBezTo>
                  <a:pt x="186" y="200"/>
                  <a:pt x="134" y="151"/>
                  <a:pt x="84" y="151"/>
                </a:cubicBezTo>
                <a:lnTo>
                  <a:pt x="84" y="185"/>
                </a:lnTo>
                <a:cubicBezTo>
                  <a:pt x="117" y="185"/>
                  <a:pt x="153" y="216"/>
                  <a:pt x="153" y="250"/>
                </a:cubicBezTo>
                <a:close/>
                <a:moveTo>
                  <a:pt x="253" y="250"/>
                </a:moveTo>
                <a:lnTo>
                  <a:pt x="219" y="250"/>
                </a:lnTo>
                <a:cubicBezTo>
                  <a:pt x="219" y="183"/>
                  <a:pt x="150" y="118"/>
                  <a:pt x="84" y="118"/>
                </a:cubicBezTo>
                <a:lnTo>
                  <a:pt x="84" y="85"/>
                </a:lnTo>
                <a:cubicBezTo>
                  <a:pt x="167" y="85"/>
                  <a:pt x="253" y="150"/>
                  <a:pt x="253" y="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99435365-7534-4224-B7F9-6087BC63803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522663" y="4306888"/>
            <a:ext cx="250825" cy="254000"/>
          </a:xfrm>
          <a:custGeom>
            <a:avLst/>
            <a:gdLst>
              <a:gd name="T0" fmla="*/ 300 w 333"/>
              <a:gd name="T1" fmla="*/ 183 h 333"/>
              <a:gd name="T2" fmla="*/ 299 w 333"/>
              <a:gd name="T3" fmla="*/ 183 h 333"/>
              <a:gd name="T4" fmla="*/ 266 w 333"/>
              <a:gd name="T5" fmla="*/ 183 h 333"/>
              <a:gd name="T6" fmla="*/ 266 w 333"/>
              <a:gd name="T7" fmla="*/ 150 h 333"/>
              <a:gd name="T8" fmla="*/ 300 w 333"/>
              <a:gd name="T9" fmla="*/ 150 h 333"/>
              <a:gd name="T10" fmla="*/ 300 w 333"/>
              <a:gd name="T11" fmla="*/ 183 h 333"/>
              <a:gd name="T12" fmla="*/ 253 w 333"/>
              <a:gd name="T13" fmla="*/ 216 h 333"/>
              <a:gd name="T14" fmla="*/ 216 w 333"/>
              <a:gd name="T15" fmla="*/ 253 h 333"/>
              <a:gd name="T16" fmla="*/ 216 w 333"/>
              <a:gd name="T17" fmla="*/ 233 h 333"/>
              <a:gd name="T18" fmla="*/ 116 w 333"/>
              <a:gd name="T19" fmla="*/ 233 h 333"/>
              <a:gd name="T20" fmla="*/ 116 w 333"/>
              <a:gd name="T21" fmla="*/ 253 h 333"/>
              <a:gd name="T22" fmla="*/ 80 w 333"/>
              <a:gd name="T23" fmla="*/ 216 h 333"/>
              <a:gd name="T24" fmla="*/ 100 w 333"/>
              <a:gd name="T25" fmla="*/ 216 h 333"/>
              <a:gd name="T26" fmla="*/ 100 w 333"/>
              <a:gd name="T27" fmla="*/ 116 h 333"/>
              <a:gd name="T28" fmla="*/ 80 w 333"/>
              <a:gd name="T29" fmla="*/ 116 h 333"/>
              <a:gd name="T30" fmla="*/ 116 w 333"/>
              <a:gd name="T31" fmla="*/ 80 h 333"/>
              <a:gd name="T32" fmla="*/ 116 w 333"/>
              <a:gd name="T33" fmla="*/ 100 h 333"/>
              <a:gd name="T34" fmla="*/ 216 w 333"/>
              <a:gd name="T35" fmla="*/ 100 h 333"/>
              <a:gd name="T36" fmla="*/ 216 w 333"/>
              <a:gd name="T37" fmla="*/ 80 h 333"/>
              <a:gd name="T38" fmla="*/ 253 w 333"/>
              <a:gd name="T39" fmla="*/ 116 h 333"/>
              <a:gd name="T40" fmla="*/ 233 w 333"/>
              <a:gd name="T41" fmla="*/ 116 h 333"/>
              <a:gd name="T42" fmla="*/ 233 w 333"/>
              <a:gd name="T43" fmla="*/ 216 h 333"/>
              <a:gd name="T44" fmla="*/ 253 w 333"/>
              <a:gd name="T45" fmla="*/ 216 h 333"/>
              <a:gd name="T46" fmla="*/ 183 w 333"/>
              <a:gd name="T47" fmla="*/ 300 h 333"/>
              <a:gd name="T48" fmla="*/ 150 w 333"/>
              <a:gd name="T49" fmla="*/ 300 h 333"/>
              <a:gd name="T50" fmla="*/ 150 w 333"/>
              <a:gd name="T51" fmla="*/ 266 h 333"/>
              <a:gd name="T52" fmla="*/ 183 w 333"/>
              <a:gd name="T53" fmla="*/ 266 h 333"/>
              <a:gd name="T54" fmla="*/ 183 w 333"/>
              <a:gd name="T55" fmla="*/ 300 h 333"/>
              <a:gd name="T56" fmla="*/ 150 w 333"/>
              <a:gd name="T57" fmla="*/ 33 h 333"/>
              <a:gd name="T58" fmla="*/ 183 w 333"/>
              <a:gd name="T59" fmla="*/ 33 h 333"/>
              <a:gd name="T60" fmla="*/ 183 w 333"/>
              <a:gd name="T61" fmla="*/ 66 h 333"/>
              <a:gd name="T62" fmla="*/ 150 w 333"/>
              <a:gd name="T63" fmla="*/ 66 h 333"/>
              <a:gd name="T64" fmla="*/ 150 w 333"/>
              <a:gd name="T65" fmla="*/ 33 h 333"/>
              <a:gd name="T66" fmla="*/ 66 w 333"/>
              <a:gd name="T67" fmla="*/ 183 h 333"/>
              <a:gd name="T68" fmla="*/ 33 w 333"/>
              <a:gd name="T69" fmla="*/ 183 h 333"/>
              <a:gd name="T70" fmla="*/ 33 w 333"/>
              <a:gd name="T71" fmla="*/ 150 h 333"/>
              <a:gd name="T72" fmla="*/ 66 w 333"/>
              <a:gd name="T73" fmla="*/ 150 h 333"/>
              <a:gd name="T74" fmla="*/ 66 w 333"/>
              <a:gd name="T75" fmla="*/ 183 h 333"/>
              <a:gd name="T76" fmla="*/ 290 w 333"/>
              <a:gd name="T77" fmla="*/ 116 h 333"/>
              <a:gd name="T78" fmla="*/ 216 w 333"/>
              <a:gd name="T79" fmla="*/ 43 h 333"/>
              <a:gd name="T80" fmla="*/ 216 w 333"/>
              <a:gd name="T81" fmla="*/ 0 h 333"/>
              <a:gd name="T82" fmla="*/ 116 w 333"/>
              <a:gd name="T83" fmla="*/ 0 h 333"/>
              <a:gd name="T84" fmla="*/ 116 w 333"/>
              <a:gd name="T85" fmla="*/ 43 h 333"/>
              <a:gd name="T86" fmla="*/ 43 w 333"/>
              <a:gd name="T87" fmla="*/ 116 h 333"/>
              <a:gd name="T88" fmla="*/ 0 w 333"/>
              <a:gd name="T89" fmla="*/ 116 h 333"/>
              <a:gd name="T90" fmla="*/ 0 w 333"/>
              <a:gd name="T91" fmla="*/ 216 h 333"/>
              <a:gd name="T92" fmla="*/ 43 w 333"/>
              <a:gd name="T93" fmla="*/ 216 h 333"/>
              <a:gd name="T94" fmla="*/ 116 w 333"/>
              <a:gd name="T95" fmla="*/ 290 h 333"/>
              <a:gd name="T96" fmla="*/ 116 w 333"/>
              <a:gd name="T97" fmla="*/ 333 h 333"/>
              <a:gd name="T98" fmla="*/ 216 w 333"/>
              <a:gd name="T99" fmla="*/ 333 h 333"/>
              <a:gd name="T100" fmla="*/ 216 w 333"/>
              <a:gd name="T101" fmla="*/ 290 h 333"/>
              <a:gd name="T102" fmla="*/ 290 w 333"/>
              <a:gd name="T103" fmla="*/ 216 h 333"/>
              <a:gd name="T104" fmla="*/ 333 w 333"/>
              <a:gd name="T105" fmla="*/ 216 h 333"/>
              <a:gd name="T106" fmla="*/ 333 w 333"/>
              <a:gd name="T107" fmla="*/ 116 h 333"/>
              <a:gd name="T108" fmla="*/ 290 w 333"/>
              <a:gd name="T109" fmla="*/ 11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3" h="333">
                <a:moveTo>
                  <a:pt x="300" y="183"/>
                </a:moveTo>
                <a:lnTo>
                  <a:pt x="299" y="183"/>
                </a:lnTo>
                <a:lnTo>
                  <a:pt x="266" y="183"/>
                </a:lnTo>
                <a:lnTo>
                  <a:pt x="266" y="150"/>
                </a:lnTo>
                <a:lnTo>
                  <a:pt x="300" y="150"/>
                </a:lnTo>
                <a:lnTo>
                  <a:pt x="300" y="183"/>
                </a:lnTo>
                <a:close/>
                <a:moveTo>
                  <a:pt x="253" y="216"/>
                </a:moveTo>
                <a:cubicBezTo>
                  <a:pt x="244" y="231"/>
                  <a:pt x="231" y="244"/>
                  <a:pt x="216" y="253"/>
                </a:cubicBezTo>
                <a:lnTo>
                  <a:pt x="216" y="233"/>
                </a:lnTo>
                <a:lnTo>
                  <a:pt x="116" y="233"/>
                </a:lnTo>
                <a:lnTo>
                  <a:pt x="116" y="253"/>
                </a:lnTo>
                <a:cubicBezTo>
                  <a:pt x="101" y="244"/>
                  <a:pt x="89" y="231"/>
                  <a:pt x="80" y="216"/>
                </a:cubicBezTo>
                <a:lnTo>
                  <a:pt x="100" y="216"/>
                </a:lnTo>
                <a:lnTo>
                  <a:pt x="100" y="116"/>
                </a:lnTo>
                <a:lnTo>
                  <a:pt x="80" y="116"/>
                </a:lnTo>
                <a:cubicBezTo>
                  <a:pt x="89" y="101"/>
                  <a:pt x="101" y="89"/>
                  <a:pt x="116" y="80"/>
                </a:cubicBezTo>
                <a:lnTo>
                  <a:pt x="116" y="100"/>
                </a:lnTo>
                <a:lnTo>
                  <a:pt x="216" y="100"/>
                </a:lnTo>
                <a:lnTo>
                  <a:pt x="216" y="80"/>
                </a:lnTo>
                <a:cubicBezTo>
                  <a:pt x="231" y="89"/>
                  <a:pt x="244" y="100"/>
                  <a:pt x="253" y="116"/>
                </a:cubicBezTo>
                <a:lnTo>
                  <a:pt x="233" y="116"/>
                </a:lnTo>
                <a:lnTo>
                  <a:pt x="233" y="216"/>
                </a:lnTo>
                <a:lnTo>
                  <a:pt x="253" y="216"/>
                </a:lnTo>
                <a:close/>
                <a:moveTo>
                  <a:pt x="183" y="300"/>
                </a:moveTo>
                <a:lnTo>
                  <a:pt x="150" y="300"/>
                </a:lnTo>
                <a:lnTo>
                  <a:pt x="150" y="266"/>
                </a:lnTo>
                <a:lnTo>
                  <a:pt x="183" y="266"/>
                </a:lnTo>
                <a:lnTo>
                  <a:pt x="183" y="300"/>
                </a:lnTo>
                <a:close/>
                <a:moveTo>
                  <a:pt x="150" y="33"/>
                </a:moveTo>
                <a:lnTo>
                  <a:pt x="183" y="33"/>
                </a:lnTo>
                <a:lnTo>
                  <a:pt x="183" y="66"/>
                </a:lnTo>
                <a:lnTo>
                  <a:pt x="150" y="66"/>
                </a:lnTo>
                <a:lnTo>
                  <a:pt x="150" y="33"/>
                </a:lnTo>
                <a:close/>
                <a:moveTo>
                  <a:pt x="66" y="183"/>
                </a:moveTo>
                <a:lnTo>
                  <a:pt x="33" y="183"/>
                </a:lnTo>
                <a:lnTo>
                  <a:pt x="33" y="150"/>
                </a:lnTo>
                <a:lnTo>
                  <a:pt x="66" y="150"/>
                </a:lnTo>
                <a:lnTo>
                  <a:pt x="66" y="183"/>
                </a:lnTo>
                <a:close/>
                <a:moveTo>
                  <a:pt x="290" y="116"/>
                </a:moveTo>
                <a:cubicBezTo>
                  <a:pt x="276" y="83"/>
                  <a:pt x="250" y="56"/>
                  <a:pt x="216" y="43"/>
                </a:cubicBezTo>
                <a:lnTo>
                  <a:pt x="216" y="0"/>
                </a:lnTo>
                <a:lnTo>
                  <a:pt x="116" y="0"/>
                </a:lnTo>
                <a:lnTo>
                  <a:pt x="116" y="43"/>
                </a:lnTo>
                <a:cubicBezTo>
                  <a:pt x="83" y="56"/>
                  <a:pt x="56" y="83"/>
                  <a:pt x="43" y="116"/>
                </a:cubicBezTo>
                <a:lnTo>
                  <a:pt x="0" y="116"/>
                </a:lnTo>
                <a:lnTo>
                  <a:pt x="0" y="216"/>
                </a:lnTo>
                <a:lnTo>
                  <a:pt x="43" y="216"/>
                </a:lnTo>
                <a:cubicBezTo>
                  <a:pt x="56" y="250"/>
                  <a:pt x="83" y="276"/>
                  <a:pt x="116" y="290"/>
                </a:cubicBezTo>
                <a:lnTo>
                  <a:pt x="116" y="333"/>
                </a:lnTo>
                <a:lnTo>
                  <a:pt x="216" y="333"/>
                </a:lnTo>
                <a:lnTo>
                  <a:pt x="216" y="290"/>
                </a:lnTo>
                <a:cubicBezTo>
                  <a:pt x="250" y="276"/>
                  <a:pt x="276" y="250"/>
                  <a:pt x="290" y="216"/>
                </a:cubicBezTo>
                <a:lnTo>
                  <a:pt x="333" y="216"/>
                </a:lnTo>
                <a:lnTo>
                  <a:pt x="333" y="116"/>
                </a:lnTo>
                <a:lnTo>
                  <a:pt x="290" y="1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id="{5B523142-EFCA-482A-B7DB-21169B1932A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019426" y="4306888"/>
            <a:ext cx="250825" cy="254000"/>
          </a:xfrm>
          <a:custGeom>
            <a:avLst/>
            <a:gdLst>
              <a:gd name="T0" fmla="*/ 267 w 333"/>
              <a:gd name="T1" fmla="*/ 183 h 333"/>
              <a:gd name="T2" fmla="*/ 300 w 333"/>
              <a:gd name="T3" fmla="*/ 150 h 333"/>
              <a:gd name="T4" fmla="*/ 250 w 333"/>
              <a:gd name="T5" fmla="*/ 216 h 333"/>
              <a:gd name="T6" fmla="*/ 217 w 333"/>
              <a:gd name="T7" fmla="*/ 253 h 333"/>
              <a:gd name="T8" fmla="*/ 200 w 333"/>
              <a:gd name="T9" fmla="*/ 233 h 333"/>
              <a:gd name="T10" fmla="*/ 117 w 333"/>
              <a:gd name="T11" fmla="*/ 250 h 333"/>
              <a:gd name="T12" fmla="*/ 80 w 333"/>
              <a:gd name="T13" fmla="*/ 216 h 333"/>
              <a:gd name="T14" fmla="*/ 100 w 333"/>
              <a:gd name="T15" fmla="*/ 200 h 333"/>
              <a:gd name="T16" fmla="*/ 83 w 333"/>
              <a:gd name="T17" fmla="*/ 116 h 333"/>
              <a:gd name="T18" fmla="*/ 117 w 333"/>
              <a:gd name="T19" fmla="*/ 80 h 333"/>
              <a:gd name="T20" fmla="*/ 133 w 333"/>
              <a:gd name="T21" fmla="*/ 100 h 333"/>
              <a:gd name="T22" fmla="*/ 217 w 333"/>
              <a:gd name="T23" fmla="*/ 83 h 333"/>
              <a:gd name="T24" fmla="*/ 253 w 333"/>
              <a:gd name="T25" fmla="*/ 116 h 333"/>
              <a:gd name="T26" fmla="*/ 233 w 333"/>
              <a:gd name="T27" fmla="*/ 133 h 333"/>
              <a:gd name="T28" fmla="*/ 250 w 333"/>
              <a:gd name="T29" fmla="*/ 216 h 333"/>
              <a:gd name="T30" fmla="*/ 150 w 333"/>
              <a:gd name="T31" fmla="*/ 300 h 333"/>
              <a:gd name="T32" fmla="*/ 183 w 333"/>
              <a:gd name="T33" fmla="*/ 266 h 333"/>
              <a:gd name="T34" fmla="*/ 150 w 333"/>
              <a:gd name="T35" fmla="*/ 33 h 333"/>
              <a:gd name="T36" fmla="*/ 183 w 333"/>
              <a:gd name="T37" fmla="*/ 66 h 333"/>
              <a:gd name="T38" fmla="*/ 150 w 333"/>
              <a:gd name="T39" fmla="*/ 33 h 333"/>
              <a:gd name="T40" fmla="*/ 34 w 333"/>
              <a:gd name="T41" fmla="*/ 183 h 333"/>
              <a:gd name="T42" fmla="*/ 33 w 333"/>
              <a:gd name="T43" fmla="*/ 150 h 333"/>
              <a:gd name="T44" fmla="*/ 67 w 333"/>
              <a:gd name="T45" fmla="*/ 183 h 333"/>
              <a:gd name="T46" fmla="*/ 290 w 333"/>
              <a:gd name="T47" fmla="*/ 116 h 333"/>
              <a:gd name="T48" fmla="*/ 217 w 333"/>
              <a:gd name="T49" fmla="*/ 16 h 333"/>
              <a:gd name="T50" fmla="*/ 133 w 333"/>
              <a:gd name="T51" fmla="*/ 0 h 333"/>
              <a:gd name="T52" fmla="*/ 117 w 333"/>
              <a:gd name="T53" fmla="*/ 43 h 333"/>
              <a:gd name="T54" fmla="*/ 17 w 333"/>
              <a:gd name="T55" fmla="*/ 116 h 333"/>
              <a:gd name="T56" fmla="*/ 0 w 333"/>
              <a:gd name="T57" fmla="*/ 200 h 333"/>
              <a:gd name="T58" fmla="*/ 43 w 333"/>
              <a:gd name="T59" fmla="*/ 216 h 333"/>
              <a:gd name="T60" fmla="*/ 117 w 333"/>
              <a:gd name="T61" fmla="*/ 316 h 333"/>
              <a:gd name="T62" fmla="*/ 200 w 333"/>
              <a:gd name="T63" fmla="*/ 333 h 333"/>
              <a:gd name="T64" fmla="*/ 217 w 333"/>
              <a:gd name="T65" fmla="*/ 290 h 333"/>
              <a:gd name="T66" fmla="*/ 317 w 333"/>
              <a:gd name="T67" fmla="*/ 216 h 333"/>
              <a:gd name="T68" fmla="*/ 333 w 333"/>
              <a:gd name="T69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3">
                <a:moveTo>
                  <a:pt x="300" y="183"/>
                </a:moveTo>
                <a:lnTo>
                  <a:pt x="267" y="183"/>
                </a:lnTo>
                <a:lnTo>
                  <a:pt x="267" y="150"/>
                </a:lnTo>
                <a:lnTo>
                  <a:pt x="300" y="150"/>
                </a:lnTo>
                <a:lnTo>
                  <a:pt x="300" y="183"/>
                </a:lnTo>
                <a:close/>
                <a:moveTo>
                  <a:pt x="250" y="216"/>
                </a:moveTo>
                <a:lnTo>
                  <a:pt x="253" y="216"/>
                </a:lnTo>
                <a:cubicBezTo>
                  <a:pt x="244" y="231"/>
                  <a:pt x="232" y="244"/>
                  <a:pt x="217" y="253"/>
                </a:cubicBezTo>
                <a:lnTo>
                  <a:pt x="217" y="250"/>
                </a:lnTo>
                <a:cubicBezTo>
                  <a:pt x="217" y="240"/>
                  <a:pt x="209" y="233"/>
                  <a:pt x="200" y="233"/>
                </a:cubicBezTo>
                <a:lnTo>
                  <a:pt x="133" y="233"/>
                </a:lnTo>
                <a:cubicBezTo>
                  <a:pt x="124" y="233"/>
                  <a:pt x="117" y="240"/>
                  <a:pt x="117" y="250"/>
                </a:cubicBezTo>
                <a:lnTo>
                  <a:pt x="117" y="253"/>
                </a:lnTo>
                <a:cubicBezTo>
                  <a:pt x="102" y="244"/>
                  <a:pt x="89" y="231"/>
                  <a:pt x="80" y="216"/>
                </a:cubicBezTo>
                <a:lnTo>
                  <a:pt x="83" y="216"/>
                </a:lnTo>
                <a:cubicBezTo>
                  <a:pt x="93" y="216"/>
                  <a:pt x="100" y="209"/>
                  <a:pt x="100" y="200"/>
                </a:cubicBezTo>
                <a:lnTo>
                  <a:pt x="100" y="133"/>
                </a:lnTo>
                <a:cubicBezTo>
                  <a:pt x="100" y="124"/>
                  <a:pt x="93" y="116"/>
                  <a:pt x="83" y="116"/>
                </a:cubicBezTo>
                <a:lnTo>
                  <a:pt x="80" y="116"/>
                </a:lnTo>
                <a:cubicBezTo>
                  <a:pt x="89" y="101"/>
                  <a:pt x="102" y="89"/>
                  <a:pt x="117" y="80"/>
                </a:cubicBezTo>
                <a:lnTo>
                  <a:pt x="117" y="83"/>
                </a:lnTo>
                <a:cubicBezTo>
                  <a:pt x="117" y="92"/>
                  <a:pt x="124" y="100"/>
                  <a:pt x="133" y="100"/>
                </a:cubicBezTo>
                <a:lnTo>
                  <a:pt x="200" y="100"/>
                </a:lnTo>
                <a:cubicBezTo>
                  <a:pt x="209" y="100"/>
                  <a:pt x="217" y="92"/>
                  <a:pt x="217" y="83"/>
                </a:cubicBezTo>
                <a:lnTo>
                  <a:pt x="217" y="80"/>
                </a:lnTo>
                <a:cubicBezTo>
                  <a:pt x="232" y="89"/>
                  <a:pt x="244" y="100"/>
                  <a:pt x="253" y="116"/>
                </a:cubicBezTo>
                <a:lnTo>
                  <a:pt x="250" y="116"/>
                </a:lnTo>
                <a:cubicBezTo>
                  <a:pt x="241" y="116"/>
                  <a:pt x="233" y="124"/>
                  <a:pt x="233" y="133"/>
                </a:cubicBezTo>
                <a:lnTo>
                  <a:pt x="233" y="200"/>
                </a:lnTo>
                <a:cubicBezTo>
                  <a:pt x="233" y="209"/>
                  <a:pt x="241" y="216"/>
                  <a:pt x="250" y="216"/>
                </a:cubicBezTo>
                <a:close/>
                <a:moveTo>
                  <a:pt x="183" y="300"/>
                </a:moveTo>
                <a:lnTo>
                  <a:pt x="150" y="300"/>
                </a:lnTo>
                <a:lnTo>
                  <a:pt x="150" y="266"/>
                </a:lnTo>
                <a:lnTo>
                  <a:pt x="183" y="266"/>
                </a:lnTo>
                <a:lnTo>
                  <a:pt x="183" y="300"/>
                </a:lnTo>
                <a:close/>
                <a:moveTo>
                  <a:pt x="150" y="33"/>
                </a:moveTo>
                <a:lnTo>
                  <a:pt x="183" y="33"/>
                </a:lnTo>
                <a:lnTo>
                  <a:pt x="183" y="66"/>
                </a:lnTo>
                <a:lnTo>
                  <a:pt x="150" y="66"/>
                </a:lnTo>
                <a:lnTo>
                  <a:pt x="150" y="33"/>
                </a:lnTo>
                <a:close/>
                <a:moveTo>
                  <a:pt x="67" y="183"/>
                </a:moveTo>
                <a:lnTo>
                  <a:pt x="34" y="183"/>
                </a:lnTo>
                <a:lnTo>
                  <a:pt x="33" y="183"/>
                </a:lnTo>
                <a:lnTo>
                  <a:pt x="33" y="150"/>
                </a:lnTo>
                <a:lnTo>
                  <a:pt x="67" y="150"/>
                </a:lnTo>
                <a:lnTo>
                  <a:pt x="67" y="183"/>
                </a:lnTo>
                <a:close/>
                <a:moveTo>
                  <a:pt x="317" y="116"/>
                </a:moveTo>
                <a:lnTo>
                  <a:pt x="290" y="116"/>
                </a:lnTo>
                <a:cubicBezTo>
                  <a:pt x="277" y="83"/>
                  <a:pt x="250" y="56"/>
                  <a:pt x="217" y="43"/>
                </a:cubicBezTo>
                <a:lnTo>
                  <a:pt x="217" y="16"/>
                </a:lnTo>
                <a:cubicBezTo>
                  <a:pt x="217" y="7"/>
                  <a:pt x="209" y="0"/>
                  <a:pt x="200" y="0"/>
                </a:cubicBezTo>
                <a:lnTo>
                  <a:pt x="133" y="0"/>
                </a:lnTo>
                <a:cubicBezTo>
                  <a:pt x="124" y="0"/>
                  <a:pt x="117" y="7"/>
                  <a:pt x="117" y="16"/>
                </a:cubicBezTo>
                <a:lnTo>
                  <a:pt x="117" y="43"/>
                </a:lnTo>
                <a:cubicBezTo>
                  <a:pt x="83" y="56"/>
                  <a:pt x="57" y="83"/>
                  <a:pt x="43" y="116"/>
                </a:cubicBezTo>
                <a:lnTo>
                  <a:pt x="17" y="116"/>
                </a:lnTo>
                <a:cubicBezTo>
                  <a:pt x="7" y="116"/>
                  <a:pt x="0" y="124"/>
                  <a:pt x="0" y="133"/>
                </a:cubicBezTo>
                <a:lnTo>
                  <a:pt x="0" y="200"/>
                </a:lnTo>
                <a:cubicBezTo>
                  <a:pt x="0" y="209"/>
                  <a:pt x="7" y="216"/>
                  <a:pt x="17" y="216"/>
                </a:cubicBezTo>
                <a:lnTo>
                  <a:pt x="43" y="216"/>
                </a:lnTo>
                <a:cubicBezTo>
                  <a:pt x="57" y="250"/>
                  <a:pt x="83" y="276"/>
                  <a:pt x="117" y="290"/>
                </a:cubicBezTo>
                <a:lnTo>
                  <a:pt x="117" y="316"/>
                </a:lnTo>
                <a:cubicBezTo>
                  <a:pt x="117" y="326"/>
                  <a:pt x="124" y="333"/>
                  <a:pt x="133" y="333"/>
                </a:cubicBezTo>
                <a:lnTo>
                  <a:pt x="200" y="333"/>
                </a:lnTo>
                <a:cubicBezTo>
                  <a:pt x="209" y="333"/>
                  <a:pt x="217" y="326"/>
                  <a:pt x="217" y="316"/>
                </a:cubicBezTo>
                <a:lnTo>
                  <a:pt x="217" y="290"/>
                </a:lnTo>
                <a:cubicBezTo>
                  <a:pt x="250" y="276"/>
                  <a:pt x="277" y="250"/>
                  <a:pt x="290" y="216"/>
                </a:cubicBezTo>
                <a:lnTo>
                  <a:pt x="317" y="216"/>
                </a:lnTo>
                <a:cubicBezTo>
                  <a:pt x="326" y="216"/>
                  <a:pt x="333" y="209"/>
                  <a:pt x="333" y="200"/>
                </a:cubicBezTo>
                <a:lnTo>
                  <a:pt x="333" y="133"/>
                </a:lnTo>
                <a:cubicBezTo>
                  <a:pt x="333" y="124"/>
                  <a:pt x="326" y="116"/>
                  <a:pt x="317" y="1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id="{E661214F-36C0-4511-A517-D5324F22561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516188" y="4306888"/>
            <a:ext cx="252413" cy="254000"/>
          </a:xfrm>
          <a:custGeom>
            <a:avLst/>
            <a:gdLst>
              <a:gd name="T0" fmla="*/ 300 w 334"/>
              <a:gd name="T1" fmla="*/ 0 h 333"/>
              <a:gd name="T2" fmla="*/ 67 w 334"/>
              <a:gd name="T3" fmla="*/ 0 h 333"/>
              <a:gd name="T4" fmla="*/ 34 w 334"/>
              <a:gd name="T5" fmla="*/ 33 h 333"/>
              <a:gd name="T6" fmla="*/ 34 w 334"/>
              <a:gd name="T7" fmla="*/ 116 h 333"/>
              <a:gd name="T8" fmla="*/ 50 w 334"/>
              <a:gd name="T9" fmla="*/ 133 h 333"/>
              <a:gd name="T10" fmla="*/ 67 w 334"/>
              <a:gd name="T11" fmla="*/ 116 h 333"/>
              <a:gd name="T12" fmla="*/ 67 w 334"/>
              <a:gd name="T13" fmla="*/ 50 h 333"/>
              <a:gd name="T14" fmla="*/ 84 w 334"/>
              <a:gd name="T15" fmla="*/ 33 h 333"/>
              <a:gd name="T16" fmla="*/ 284 w 334"/>
              <a:gd name="T17" fmla="*/ 33 h 333"/>
              <a:gd name="T18" fmla="*/ 300 w 334"/>
              <a:gd name="T19" fmla="*/ 50 h 333"/>
              <a:gd name="T20" fmla="*/ 300 w 334"/>
              <a:gd name="T21" fmla="*/ 250 h 333"/>
              <a:gd name="T22" fmla="*/ 284 w 334"/>
              <a:gd name="T23" fmla="*/ 266 h 333"/>
              <a:gd name="T24" fmla="*/ 217 w 334"/>
              <a:gd name="T25" fmla="*/ 266 h 333"/>
              <a:gd name="T26" fmla="*/ 200 w 334"/>
              <a:gd name="T27" fmla="*/ 283 h 333"/>
              <a:gd name="T28" fmla="*/ 217 w 334"/>
              <a:gd name="T29" fmla="*/ 300 h 333"/>
              <a:gd name="T30" fmla="*/ 300 w 334"/>
              <a:gd name="T31" fmla="*/ 300 h 333"/>
              <a:gd name="T32" fmla="*/ 334 w 334"/>
              <a:gd name="T33" fmla="*/ 266 h 333"/>
              <a:gd name="T34" fmla="*/ 334 w 334"/>
              <a:gd name="T35" fmla="*/ 33 h 333"/>
              <a:gd name="T36" fmla="*/ 300 w 334"/>
              <a:gd name="T37" fmla="*/ 0 h 333"/>
              <a:gd name="T38" fmla="*/ 0 w 334"/>
              <a:gd name="T39" fmla="*/ 300 h 333"/>
              <a:gd name="T40" fmla="*/ 0 w 334"/>
              <a:gd name="T41" fmla="*/ 333 h 333"/>
              <a:gd name="T42" fmla="*/ 34 w 334"/>
              <a:gd name="T43" fmla="*/ 333 h 333"/>
              <a:gd name="T44" fmla="*/ 0 w 334"/>
              <a:gd name="T45" fmla="*/ 300 h 333"/>
              <a:gd name="T46" fmla="*/ 0 w 334"/>
              <a:gd name="T47" fmla="*/ 233 h 333"/>
              <a:gd name="T48" fmla="*/ 0 w 334"/>
              <a:gd name="T49" fmla="*/ 266 h 333"/>
              <a:gd name="T50" fmla="*/ 67 w 334"/>
              <a:gd name="T51" fmla="*/ 333 h 333"/>
              <a:gd name="T52" fmla="*/ 100 w 334"/>
              <a:gd name="T53" fmla="*/ 333 h 333"/>
              <a:gd name="T54" fmla="*/ 0 w 334"/>
              <a:gd name="T55" fmla="*/ 233 h 333"/>
              <a:gd name="T56" fmla="*/ 167 w 334"/>
              <a:gd name="T57" fmla="*/ 333 h 333"/>
              <a:gd name="T58" fmla="*/ 134 w 334"/>
              <a:gd name="T59" fmla="*/ 333 h 333"/>
              <a:gd name="T60" fmla="*/ 0 w 334"/>
              <a:gd name="T61" fmla="*/ 200 h 333"/>
              <a:gd name="T62" fmla="*/ 0 w 334"/>
              <a:gd name="T63" fmla="*/ 166 h 333"/>
              <a:gd name="T64" fmla="*/ 167 w 334"/>
              <a:gd name="T65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4" h="333">
                <a:moveTo>
                  <a:pt x="300" y="0"/>
                </a:moveTo>
                <a:lnTo>
                  <a:pt x="67" y="0"/>
                </a:lnTo>
                <a:cubicBezTo>
                  <a:pt x="49" y="0"/>
                  <a:pt x="34" y="15"/>
                  <a:pt x="34" y="33"/>
                </a:cubicBezTo>
                <a:lnTo>
                  <a:pt x="34" y="116"/>
                </a:lnTo>
                <a:cubicBezTo>
                  <a:pt x="34" y="126"/>
                  <a:pt x="41" y="133"/>
                  <a:pt x="50" y="133"/>
                </a:cubicBezTo>
                <a:cubicBezTo>
                  <a:pt x="60" y="133"/>
                  <a:pt x="67" y="126"/>
                  <a:pt x="67" y="116"/>
                </a:cubicBezTo>
                <a:lnTo>
                  <a:pt x="67" y="50"/>
                </a:lnTo>
                <a:cubicBezTo>
                  <a:pt x="67" y="40"/>
                  <a:pt x="74" y="33"/>
                  <a:pt x="84" y="33"/>
                </a:cubicBezTo>
                <a:lnTo>
                  <a:pt x="284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250"/>
                </a:lnTo>
                <a:cubicBezTo>
                  <a:pt x="300" y="259"/>
                  <a:pt x="293" y="266"/>
                  <a:pt x="284" y="266"/>
                </a:cubicBezTo>
                <a:lnTo>
                  <a:pt x="217" y="266"/>
                </a:lnTo>
                <a:cubicBezTo>
                  <a:pt x="208" y="266"/>
                  <a:pt x="200" y="274"/>
                  <a:pt x="200" y="283"/>
                </a:cubicBezTo>
                <a:cubicBezTo>
                  <a:pt x="200" y="292"/>
                  <a:pt x="208" y="300"/>
                  <a:pt x="217" y="300"/>
                </a:cubicBezTo>
                <a:lnTo>
                  <a:pt x="300" y="300"/>
                </a:lnTo>
                <a:cubicBezTo>
                  <a:pt x="319" y="300"/>
                  <a:pt x="334" y="285"/>
                  <a:pt x="334" y="266"/>
                </a:cubicBezTo>
                <a:lnTo>
                  <a:pt x="334" y="33"/>
                </a:lnTo>
                <a:cubicBezTo>
                  <a:pt x="334" y="15"/>
                  <a:pt x="319" y="0"/>
                  <a:pt x="300" y="0"/>
                </a:cubicBezTo>
                <a:close/>
                <a:moveTo>
                  <a:pt x="0" y="300"/>
                </a:moveTo>
                <a:lnTo>
                  <a:pt x="0" y="333"/>
                </a:lnTo>
                <a:lnTo>
                  <a:pt x="34" y="333"/>
                </a:lnTo>
                <a:cubicBezTo>
                  <a:pt x="34" y="315"/>
                  <a:pt x="19" y="300"/>
                  <a:pt x="0" y="300"/>
                </a:cubicBezTo>
                <a:close/>
                <a:moveTo>
                  <a:pt x="0" y="233"/>
                </a:moveTo>
                <a:lnTo>
                  <a:pt x="0" y="266"/>
                </a:lnTo>
                <a:cubicBezTo>
                  <a:pt x="37" y="266"/>
                  <a:pt x="67" y="296"/>
                  <a:pt x="67" y="333"/>
                </a:cubicBezTo>
                <a:lnTo>
                  <a:pt x="100" y="333"/>
                </a:lnTo>
                <a:cubicBezTo>
                  <a:pt x="100" y="278"/>
                  <a:pt x="56" y="233"/>
                  <a:pt x="0" y="233"/>
                </a:cubicBezTo>
                <a:close/>
                <a:moveTo>
                  <a:pt x="167" y="333"/>
                </a:moveTo>
                <a:lnTo>
                  <a:pt x="134" y="333"/>
                </a:lnTo>
                <a:cubicBezTo>
                  <a:pt x="134" y="259"/>
                  <a:pt x="74" y="200"/>
                  <a:pt x="0" y="200"/>
                </a:cubicBezTo>
                <a:lnTo>
                  <a:pt x="0" y="166"/>
                </a:lnTo>
                <a:cubicBezTo>
                  <a:pt x="92" y="166"/>
                  <a:pt x="167" y="241"/>
                  <a:pt x="167" y="3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33C160A8-593A-44E9-97F0-BEF935F47A2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014538" y="4306888"/>
            <a:ext cx="250825" cy="254000"/>
          </a:xfrm>
          <a:custGeom>
            <a:avLst/>
            <a:gdLst>
              <a:gd name="T0" fmla="*/ 33 w 333"/>
              <a:gd name="T1" fmla="*/ 0 h 333"/>
              <a:gd name="T2" fmla="*/ 33 w 333"/>
              <a:gd name="T3" fmla="*/ 133 h 333"/>
              <a:gd name="T4" fmla="*/ 66 w 333"/>
              <a:gd name="T5" fmla="*/ 133 h 333"/>
              <a:gd name="T6" fmla="*/ 66 w 333"/>
              <a:gd name="T7" fmla="*/ 33 h 333"/>
              <a:gd name="T8" fmla="*/ 300 w 333"/>
              <a:gd name="T9" fmla="*/ 33 h 333"/>
              <a:gd name="T10" fmla="*/ 300 w 333"/>
              <a:gd name="T11" fmla="*/ 266 h 333"/>
              <a:gd name="T12" fmla="*/ 200 w 333"/>
              <a:gd name="T13" fmla="*/ 266 h 333"/>
              <a:gd name="T14" fmla="*/ 200 w 333"/>
              <a:gd name="T15" fmla="*/ 300 h 333"/>
              <a:gd name="T16" fmla="*/ 333 w 333"/>
              <a:gd name="T17" fmla="*/ 300 h 333"/>
              <a:gd name="T18" fmla="*/ 333 w 333"/>
              <a:gd name="T19" fmla="*/ 0 h 333"/>
              <a:gd name="T20" fmla="*/ 33 w 333"/>
              <a:gd name="T21" fmla="*/ 0 h 333"/>
              <a:gd name="T22" fmla="*/ 0 w 333"/>
              <a:gd name="T23" fmla="*/ 300 h 333"/>
              <a:gd name="T24" fmla="*/ 0 w 333"/>
              <a:gd name="T25" fmla="*/ 333 h 333"/>
              <a:gd name="T26" fmla="*/ 33 w 333"/>
              <a:gd name="T27" fmla="*/ 333 h 333"/>
              <a:gd name="T28" fmla="*/ 0 w 333"/>
              <a:gd name="T29" fmla="*/ 300 h 333"/>
              <a:gd name="T30" fmla="*/ 0 w 333"/>
              <a:gd name="T31" fmla="*/ 233 h 333"/>
              <a:gd name="T32" fmla="*/ 0 w 333"/>
              <a:gd name="T33" fmla="*/ 266 h 333"/>
              <a:gd name="T34" fmla="*/ 66 w 333"/>
              <a:gd name="T35" fmla="*/ 333 h 333"/>
              <a:gd name="T36" fmla="*/ 100 w 333"/>
              <a:gd name="T37" fmla="*/ 333 h 333"/>
              <a:gd name="T38" fmla="*/ 0 w 333"/>
              <a:gd name="T39" fmla="*/ 233 h 333"/>
              <a:gd name="T40" fmla="*/ 166 w 333"/>
              <a:gd name="T41" fmla="*/ 333 h 333"/>
              <a:gd name="T42" fmla="*/ 133 w 333"/>
              <a:gd name="T43" fmla="*/ 333 h 333"/>
              <a:gd name="T44" fmla="*/ 0 w 333"/>
              <a:gd name="T45" fmla="*/ 200 h 333"/>
              <a:gd name="T46" fmla="*/ 0 w 333"/>
              <a:gd name="T47" fmla="*/ 166 h 333"/>
              <a:gd name="T48" fmla="*/ 166 w 333"/>
              <a:gd name="T4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3">
                <a:moveTo>
                  <a:pt x="33" y="0"/>
                </a:moveTo>
                <a:lnTo>
                  <a:pt x="33" y="133"/>
                </a:lnTo>
                <a:lnTo>
                  <a:pt x="66" y="133"/>
                </a:lnTo>
                <a:lnTo>
                  <a:pt x="66" y="33"/>
                </a:lnTo>
                <a:lnTo>
                  <a:pt x="300" y="33"/>
                </a:lnTo>
                <a:lnTo>
                  <a:pt x="300" y="266"/>
                </a:lnTo>
                <a:lnTo>
                  <a:pt x="200" y="266"/>
                </a:lnTo>
                <a:lnTo>
                  <a:pt x="200" y="300"/>
                </a:lnTo>
                <a:lnTo>
                  <a:pt x="333" y="300"/>
                </a:lnTo>
                <a:lnTo>
                  <a:pt x="333" y="0"/>
                </a:lnTo>
                <a:lnTo>
                  <a:pt x="33" y="0"/>
                </a:lnTo>
                <a:close/>
                <a:moveTo>
                  <a:pt x="0" y="300"/>
                </a:moveTo>
                <a:lnTo>
                  <a:pt x="0" y="333"/>
                </a:lnTo>
                <a:lnTo>
                  <a:pt x="33" y="333"/>
                </a:lnTo>
                <a:cubicBezTo>
                  <a:pt x="33" y="315"/>
                  <a:pt x="18" y="300"/>
                  <a:pt x="0" y="300"/>
                </a:cubicBezTo>
                <a:close/>
                <a:moveTo>
                  <a:pt x="0" y="233"/>
                </a:moveTo>
                <a:lnTo>
                  <a:pt x="0" y="266"/>
                </a:lnTo>
                <a:cubicBezTo>
                  <a:pt x="36" y="266"/>
                  <a:pt x="66" y="296"/>
                  <a:pt x="66" y="333"/>
                </a:cubicBezTo>
                <a:lnTo>
                  <a:pt x="100" y="333"/>
                </a:lnTo>
                <a:cubicBezTo>
                  <a:pt x="100" y="278"/>
                  <a:pt x="55" y="233"/>
                  <a:pt x="0" y="233"/>
                </a:cubicBezTo>
                <a:close/>
                <a:moveTo>
                  <a:pt x="166" y="333"/>
                </a:moveTo>
                <a:lnTo>
                  <a:pt x="133" y="333"/>
                </a:lnTo>
                <a:cubicBezTo>
                  <a:pt x="133" y="259"/>
                  <a:pt x="73" y="200"/>
                  <a:pt x="0" y="200"/>
                </a:cubicBezTo>
                <a:lnTo>
                  <a:pt x="0" y="166"/>
                </a:lnTo>
                <a:cubicBezTo>
                  <a:pt x="92" y="166"/>
                  <a:pt x="166" y="241"/>
                  <a:pt x="166" y="3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id="{CE109595-2823-4873-BF46-D41C90BC475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511301" y="4306888"/>
            <a:ext cx="250825" cy="254000"/>
          </a:xfrm>
          <a:custGeom>
            <a:avLst/>
            <a:gdLst>
              <a:gd name="T0" fmla="*/ 0 w 333"/>
              <a:gd name="T1" fmla="*/ 0 h 333"/>
              <a:gd name="T2" fmla="*/ 0 w 333"/>
              <a:gd name="T3" fmla="*/ 133 h 333"/>
              <a:gd name="T4" fmla="*/ 33 w 333"/>
              <a:gd name="T5" fmla="*/ 133 h 333"/>
              <a:gd name="T6" fmla="*/ 33 w 333"/>
              <a:gd name="T7" fmla="*/ 33 h 333"/>
              <a:gd name="T8" fmla="*/ 300 w 333"/>
              <a:gd name="T9" fmla="*/ 33 h 333"/>
              <a:gd name="T10" fmla="*/ 300 w 333"/>
              <a:gd name="T11" fmla="*/ 300 h 333"/>
              <a:gd name="T12" fmla="*/ 200 w 333"/>
              <a:gd name="T13" fmla="*/ 300 h 333"/>
              <a:gd name="T14" fmla="*/ 200 w 333"/>
              <a:gd name="T15" fmla="*/ 333 h 333"/>
              <a:gd name="T16" fmla="*/ 333 w 333"/>
              <a:gd name="T17" fmla="*/ 333 h 333"/>
              <a:gd name="T18" fmla="*/ 333 w 333"/>
              <a:gd name="T19" fmla="*/ 0 h 333"/>
              <a:gd name="T20" fmla="*/ 0 w 333"/>
              <a:gd name="T21" fmla="*/ 0 h 333"/>
              <a:gd name="T22" fmla="*/ 0 w 333"/>
              <a:gd name="T23" fmla="*/ 300 h 333"/>
              <a:gd name="T24" fmla="*/ 0 w 333"/>
              <a:gd name="T25" fmla="*/ 333 h 333"/>
              <a:gd name="T26" fmla="*/ 33 w 333"/>
              <a:gd name="T27" fmla="*/ 333 h 333"/>
              <a:gd name="T28" fmla="*/ 0 w 333"/>
              <a:gd name="T29" fmla="*/ 300 h 333"/>
              <a:gd name="T30" fmla="*/ 0 w 333"/>
              <a:gd name="T31" fmla="*/ 233 h 333"/>
              <a:gd name="T32" fmla="*/ 0 w 333"/>
              <a:gd name="T33" fmla="*/ 266 h 333"/>
              <a:gd name="T34" fmla="*/ 67 w 333"/>
              <a:gd name="T35" fmla="*/ 333 h 333"/>
              <a:gd name="T36" fmla="*/ 100 w 333"/>
              <a:gd name="T37" fmla="*/ 333 h 333"/>
              <a:gd name="T38" fmla="*/ 0 w 333"/>
              <a:gd name="T39" fmla="*/ 233 h 333"/>
              <a:gd name="T40" fmla="*/ 167 w 333"/>
              <a:gd name="T41" fmla="*/ 333 h 333"/>
              <a:gd name="T42" fmla="*/ 133 w 333"/>
              <a:gd name="T43" fmla="*/ 333 h 333"/>
              <a:gd name="T44" fmla="*/ 0 w 333"/>
              <a:gd name="T45" fmla="*/ 200 h 333"/>
              <a:gd name="T46" fmla="*/ 0 w 333"/>
              <a:gd name="T47" fmla="*/ 166 h 333"/>
              <a:gd name="T48" fmla="*/ 167 w 333"/>
              <a:gd name="T4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333">
                <a:moveTo>
                  <a:pt x="0" y="0"/>
                </a:moveTo>
                <a:lnTo>
                  <a:pt x="0" y="133"/>
                </a:lnTo>
                <a:lnTo>
                  <a:pt x="33" y="133"/>
                </a:lnTo>
                <a:lnTo>
                  <a:pt x="33" y="33"/>
                </a:lnTo>
                <a:lnTo>
                  <a:pt x="300" y="33"/>
                </a:lnTo>
                <a:lnTo>
                  <a:pt x="300" y="300"/>
                </a:lnTo>
                <a:lnTo>
                  <a:pt x="200" y="300"/>
                </a:lnTo>
                <a:lnTo>
                  <a:pt x="200" y="333"/>
                </a:ln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close/>
                <a:moveTo>
                  <a:pt x="0" y="300"/>
                </a:moveTo>
                <a:lnTo>
                  <a:pt x="0" y="333"/>
                </a:lnTo>
                <a:lnTo>
                  <a:pt x="33" y="333"/>
                </a:lnTo>
                <a:cubicBezTo>
                  <a:pt x="33" y="315"/>
                  <a:pt x="18" y="300"/>
                  <a:pt x="0" y="300"/>
                </a:cubicBezTo>
                <a:close/>
                <a:moveTo>
                  <a:pt x="0" y="233"/>
                </a:moveTo>
                <a:lnTo>
                  <a:pt x="0" y="266"/>
                </a:lnTo>
                <a:cubicBezTo>
                  <a:pt x="37" y="266"/>
                  <a:pt x="67" y="296"/>
                  <a:pt x="67" y="333"/>
                </a:cubicBezTo>
                <a:lnTo>
                  <a:pt x="100" y="333"/>
                </a:lnTo>
                <a:cubicBezTo>
                  <a:pt x="100" y="278"/>
                  <a:pt x="55" y="233"/>
                  <a:pt x="0" y="233"/>
                </a:cubicBezTo>
                <a:close/>
                <a:moveTo>
                  <a:pt x="167" y="333"/>
                </a:moveTo>
                <a:lnTo>
                  <a:pt x="133" y="333"/>
                </a:lnTo>
                <a:cubicBezTo>
                  <a:pt x="133" y="259"/>
                  <a:pt x="74" y="200"/>
                  <a:pt x="0" y="200"/>
                </a:cubicBezTo>
                <a:lnTo>
                  <a:pt x="0" y="166"/>
                </a:lnTo>
                <a:cubicBezTo>
                  <a:pt x="92" y="166"/>
                  <a:pt x="167" y="241"/>
                  <a:pt x="167" y="3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2">
            <a:extLst>
              <a:ext uri="{FF2B5EF4-FFF2-40B4-BE49-F238E27FC236}">
                <a16:creationId xmlns:a16="http://schemas.microsoft.com/office/drawing/2014/main" id="{002B8B9A-BCE1-42B6-AF2D-A578CDE8EE7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08063" y="4306888"/>
            <a:ext cx="252413" cy="254000"/>
          </a:xfrm>
          <a:custGeom>
            <a:avLst/>
            <a:gdLst>
              <a:gd name="T0" fmla="*/ 300 w 334"/>
              <a:gd name="T1" fmla="*/ 0 h 333"/>
              <a:gd name="T2" fmla="*/ 34 w 334"/>
              <a:gd name="T3" fmla="*/ 0 h 333"/>
              <a:gd name="T4" fmla="*/ 0 w 334"/>
              <a:gd name="T5" fmla="*/ 33 h 333"/>
              <a:gd name="T6" fmla="*/ 0 w 334"/>
              <a:gd name="T7" fmla="*/ 116 h 333"/>
              <a:gd name="T8" fmla="*/ 17 w 334"/>
              <a:gd name="T9" fmla="*/ 133 h 333"/>
              <a:gd name="T10" fmla="*/ 34 w 334"/>
              <a:gd name="T11" fmla="*/ 116 h 333"/>
              <a:gd name="T12" fmla="*/ 34 w 334"/>
              <a:gd name="T13" fmla="*/ 50 h 333"/>
              <a:gd name="T14" fmla="*/ 50 w 334"/>
              <a:gd name="T15" fmla="*/ 33 h 333"/>
              <a:gd name="T16" fmla="*/ 284 w 334"/>
              <a:gd name="T17" fmla="*/ 33 h 333"/>
              <a:gd name="T18" fmla="*/ 300 w 334"/>
              <a:gd name="T19" fmla="*/ 50 h 333"/>
              <a:gd name="T20" fmla="*/ 300 w 334"/>
              <a:gd name="T21" fmla="*/ 283 h 333"/>
              <a:gd name="T22" fmla="*/ 284 w 334"/>
              <a:gd name="T23" fmla="*/ 300 h 333"/>
              <a:gd name="T24" fmla="*/ 217 w 334"/>
              <a:gd name="T25" fmla="*/ 300 h 333"/>
              <a:gd name="T26" fmla="*/ 200 w 334"/>
              <a:gd name="T27" fmla="*/ 316 h 333"/>
              <a:gd name="T28" fmla="*/ 217 w 334"/>
              <a:gd name="T29" fmla="*/ 333 h 333"/>
              <a:gd name="T30" fmla="*/ 300 w 334"/>
              <a:gd name="T31" fmla="*/ 333 h 333"/>
              <a:gd name="T32" fmla="*/ 334 w 334"/>
              <a:gd name="T33" fmla="*/ 300 h 333"/>
              <a:gd name="T34" fmla="*/ 334 w 334"/>
              <a:gd name="T35" fmla="*/ 33 h 333"/>
              <a:gd name="T36" fmla="*/ 300 w 334"/>
              <a:gd name="T37" fmla="*/ 0 h 333"/>
              <a:gd name="T38" fmla="*/ 0 w 334"/>
              <a:gd name="T39" fmla="*/ 300 h 333"/>
              <a:gd name="T40" fmla="*/ 0 w 334"/>
              <a:gd name="T41" fmla="*/ 333 h 333"/>
              <a:gd name="T42" fmla="*/ 34 w 334"/>
              <a:gd name="T43" fmla="*/ 333 h 333"/>
              <a:gd name="T44" fmla="*/ 0 w 334"/>
              <a:gd name="T45" fmla="*/ 300 h 333"/>
              <a:gd name="T46" fmla="*/ 0 w 334"/>
              <a:gd name="T47" fmla="*/ 233 h 333"/>
              <a:gd name="T48" fmla="*/ 0 w 334"/>
              <a:gd name="T49" fmla="*/ 266 h 333"/>
              <a:gd name="T50" fmla="*/ 67 w 334"/>
              <a:gd name="T51" fmla="*/ 333 h 333"/>
              <a:gd name="T52" fmla="*/ 100 w 334"/>
              <a:gd name="T53" fmla="*/ 333 h 333"/>
              <a:gd name="T54" fmla="*/ 0 w 334"/>
              <a:gd name="T55" fmla="*/ 233 h 333"/>
              <a:gd name="T56" fmla="*/ 167 w 334"/>
              <a:gd name="T57" fmla="*/ 333 h 333"/>
              <a:gd name="T58" fmla="*/ 134 w 334"/>
              <a:gd name="T59" fmla="*/ 333 h 333"/>
              <a:gd name="T60" fmla="*/ 0 w 334"/>
              <a:gd name="T61" fmla="*/ 200 h 333"/>
              <a:gd name="T62" fmla="*/ 0 w 334"/>
              <a:gd name="T63" fmla="*/ 166 h 333"/>
              <a:gd name="T64" fmla="*/ 167 w 334"/>
              <a:gd name="T65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4" h="333">
                <a:moveTo>
                  <a:pt x="300" y="0"/>
                </a:move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116"/>
                </a:lnTo>
                <a:cubicBezTo>
                  <a:pt x="0" y="126"/>
                  <a:pt x="8" y="133"/>
                  <a:pt x="17" y="133"/>
                </a:cubicBezTo>
                <a:cubicBezTo>
                  <a:pt x="26" y="133"/>
                  <a:pt x="34" y="126"/>
                  <a:pt x="34" y="116"/>
                </a:cubicBezTo>
                <a:lnTo>
                  <a:pt x="34" y="50"/>
                </a:lnTo>
                <a:cubicBezTo>
                  <a:pt x="34" y="40"/>
                  <a:pt x="41" y="33"/>
                  <a:pt x="50" y="33"/>
                </a:cubicBezTo>
                <a:lnTo>
                  <a:pt x="284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283"/>
                </a:lnTo>
                <a:cubicBezTo>
                  <a:pt x="300" y="292"/>
                  <a:pt x="293" y="300"/>
                  <a:pt x="284" y="300"/>
                </a:cubicBezTo>
                <a:lnTo>
                  <a:pt x="217" y="300"/>
                </a:lnTo>
                <a:cubicBezTo>
                  <a:pt x="208" y="300"/>
                  <a:pt x="200" y="307"/>
                  <a:pt x="200" y="316"/>
                </a:cubicBezTo>
                <a:cubicBezTo>
                  <a:pt x="200" y="326"/>
                  <a:pt x="208" y="333"/>
                  <a:pt x="217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33"/>
                </a:lnTo>
                <a:cubicBezTo>
                  <a:pt x="334" y="15"/>
                  <a:pt x="319" y="0"/>
                  <a:pt x="300" y="0"/>
                </a:cubicBezTo>
                <a:close/>
                <a:moveTo>
                  <a:pt x="0" y="300"/>
                </a:moveTo>
                <a:lnTo>
                  <a:pt x="0" y="333"/>
                </a:lnTo>
                <a:lnTo>
                  <a:pt x="34" y="333"/>
                </a:lnTo>
                <a:cubicBezTo>
                  <a:pt x="34" y="315"/>
                  <a:pt x="19" y="300"/>
                  <a:pt x="0" y="300"/>
                </a:cubicBezTo>
                <a:close/>
                <a:moveTo>
                  <a:pt x="0" y="233"/>
                </a:moveTo>
                <a:lnTo>
                  <a:pt x="0" y="266"/>
                </a:lnTo>
                <a:cubicBezTo>
                  <a:pt x="37" y="266"/>
                  <a:pt x="67" y="296"/>
                  <a:pt x="67" y="333"/>
                </a:cubicBezTo>
                <a:lnTo>
                  <a:pt x="100" y="333"/>
                </a:lnTo>
                <a:cubicBezTo>
                  <a:pt x="100" y="278"/>
                  <a:pt x="56" y="233"/>
                  <a:pt x="0" y="233"/>
                </a:cubicBezTo>
                <a:close/>
                <a:moveTo>
                  <a:pt x="167" y="333"/>
                </a:moveTo>
                <a:lnTo>
                  <a:pt x="134" y="333"/>
                </a:lnTo>
                <a:cubicBezTo>
                  <a:pt x="134" y="259"/>
                  <a:pt x="74" y="200"/>
                  <a:pt x="0" y="200"/>
                </a:cubicBezTo>
                <a:lnTo>
                  <a:pt x="0" y="166"/>
                </a:lnTo>
                <a:cubicBezTo>
                  <a:pt x="92" y="166"/>
                  <a:pt x="167" y="241"/>
                  <a:pt x="167" y="3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770DF2B7-FDC1-4F5B-A282-7B8B7F9B50E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34026" y="3765550"/>
            <a:ext cx="250825" cy="287338"/>
          </a:xfrm>
          <a:custGeom>
            <a:avLst/>
            <a:gdLst>
              <a:gd name="T0" fmla="*/ 109 w 333"/>
              <a:gd name="T1" fmla="*/ 116 h 378"/>
              <a:gd name="T2" fmla="*/ 84 w 333"/>
              <a:gd name="T3" fmla="*/ 112 h 378"/>
              <a:gd name="T4" fmla="*/ 0 w 333"/>
              <a:gd name="T5" fmla="*/ 195 h 378"/>
              <a:gd name="T6" fmla="*/ 84 w 333"/>
              <a:gd name="T7" fmla="*/ 278 h 378"/>
              <a:gd name="T8" fmla="*/ 167 w 333"/>
              <a:gd name="T9" fmla="*/ 278 h 378"/>
              <a:gd name="T10" fmla="*/ 167 w 333"/>
              <a:gd name="T11" fmla="*/ 245 h 378"/>
              <a:gd name="T12" fmla="*/ 86 w 333"/>
              <a:gd name="T13" fmla="*/ 245 h 378"/>
              <a:gd name="T14" fmla="*/ 34 w 333"/>
              <a:gd name="T15" fmla="*/ 204 h 378"/>
              <a:gd name="T16" fmla="*/ 84 w 333"/>
              <a:gd name="T17" fmla="*/ 145 h 378"/>
              <a:gd name="T18" fmla="*/ 101 w 333"/>
              <a:gd name="T19" fmla="*/ 148 h 378"/>
              <a:gd name="T20" fmla="*/ 101 w 333"/>
              <a:gd name="T21" fmla="*/ 161 h 378"/>
              <a:gd name="T22" fmla="*/ 118 w 333"/>
              <a:gd name="T23" fmla="*/ 178 h 378"/>
              <a:gd name="T24" fmla="*/ 134 w 333"/>
              <a:gd name="T25" fmla="*/ 164 h 378"/>
              <a:gd name="T26" fmla="*/ 139 w 333"/>
              <a:gd name="T27" fmla="*/ 133 h 378"/>
              <a:gd name="T28" fmla="*/ 297 w 333"/>
              <a:gd name="T29" fmla="*/ 141 h 378"/>
              <a:gd name="T30" fmla="*/ 267 w 333"/>
              <a:gd name="T31" fmla="*/ 228 h 378"/>
              <a:gd name="T32" fmla="*/ 267 w 333"/>
              <a:gd name="T33" fmla="*/ 267 h 378"/>
              <a:gd name="T34" fmla="*/ 333 w 333"/>
              <a:gd name="T35" fmla="*/ 162 h 378"/>
              <a:gd name="T36" fmla="*/ 109 w 333"/>
              <a:gd name="T37" fmla="*/ 116 h 378"/>
              <a:gd name="T38" fmla="*/ 252 w 333"/>
              <a:gd name="T39" fmla="*/ 296 h 378"/>
              <a:gd name="T40" fmla="*/ 275 w 333"/>
              <a:gd name="T41" fmla="*/ 319 h 378"/>
              <a:gd name="T42" fmla="*/ 216 w 333"/>
              <a:gd name="T43" fmla="*/ 378 h 378"/>
              <a:gd name="T44" fmla="*/ 157 w 333"/>
              <a:gd name="T45" fmla="*/ 319 h 378"/>
              <a:gd name="T46" fmla="*/ 181 w 333"/>
              <a:gd name="T47" fmla="*/ 296 h 378"/>
              <a:gd name="T48" fmla="*/ 200 w 333"/>
              <a:gd name="T49" fmla="*/ 315 h 378"/>
              <a:gd name="T50" fmla="*/ 200 w 333"/>
              <a:gd name="T51" fmla="*/ 128 h 378"/>
              <a:gd name="T52" fmla="*/ 234 w 333"/>
              <a:gd name="T53" fmla="*/ 128 h 378"/>
              <a:gd name="T54" fmla="*/ 234 w 333"/>
              <a:gd name="T55" fmla="*/ 314 h 378"/>
              <a:gd name="T56" fmla="*/ 252 w 333"/>
              <a:gd name="T57" fmla="*/ 296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3" h="378">
                <a:moveTo>
                  <a:pt x="109" y="116"/>
                </a:moveTo>
                <a:cubicBezTo>
                  <a:pt x="101" y="113"/>
                  <a:pt x="93" y="112"/>
                  <a:pt x="84" y="112"/>
                </a:cubicBezTo>
                <a:cubicBezTo>
                  <a:pt x="38" y="112"/>
                  <a:pt x="0" y="149"/>
                  <a:pt x="0" y="195"/>
                </a:cubicBezTo>
                <a:cubicBezTo>
                  <a:pt x="0" y="241"/>
                  <a:pt x="38" y="278"/>
                  <a:pt x="84" y="278"/>
                </a:cubicBezTo>
                <a:lnTo>
                  <a:pt x="167" y="278"/>
                </a:lnTo>
                <a:lnTo>
                  <a:pt x="167" y="245"/>
                </a:lnTo>
                <a:lnTo>
                  <a:pt x="86" y="245"/>
                </a:lnTo>
                <a:cubicBezTo>
                  <a:pt x="62" y="245"/>
                  <a:pt x="39" y="228"/>
                  <a:pt x="34" y="204"/>
                </a:cubicBezTo>
                <a:cubicBezTo>
                  <a:pt x="29" y="173"/>
                  <a:pt x="53" y="145"/>
                  <a:pt x="84" y="145"/>
                </a:cubicBezTo>
                <a:cubicBezTo>
                  <a:pt x="90" y="145"/>
                  <a:pt x="96" y="146"/>
                  <a:pt x="101" y="148"/>
                </a:cubicBezTo>
                <a:lnTo>
                  <a:pt x="101" y="161"/>
                </a:lnTo>
                <a:cubicBezTo>
                  <a:pt x="101" y="171"/>
                  <a:pt x="108" y="178"/>
                  <a:pt x="118" y="178"/>
                </a:cubicBezTo>
                <a:cubicBezTo>
                  <a:pt x="126" y="178"/>
                  <a:pt x="133" y="172"/>
                  <a:pt x="134" y="164"/>
                </a:cubicBezTo>
                <a:cubicBezTo>
                  <a:pt x="135" y="155"/>
                  <a:pt x="137" y="144"/>
                  <a:pt x="139" y="133"/>
                </a:cubicBezTo>
                <a:cubicBezTo>
                  <a:pt x="152" y="67"/>
                  <a:pt x="276" y="52"/>
                  <a:pt x="297" y="141"/>
                </a:cubicBezTo>
                <a:cubicBezTo>
                  <a:pt x="306" y="176"/>
                  <a:pt x="284" y="209"/>
                  <a:pt x="267" y="228"/>
                </a:cubicBezTo>
                <a:lnTo>
                  <a:pt x="267" y="267"/>
                </a:lnTo>
                <a:cubicBezTo>
                  <a:pt x="300" y="248"/>
                  <a:pt x="333" y="208"/>
                  <a:pt x="333" y="162"/>
                </a:cubicBezTo>
                <a:cubicBezTo>
                  <a:pt x="333" y="35"/>
                  <a:pt x="159" y="0"/>
                  <a:pt x="109" y="116"/>
                </a:cubicBezTo>
                <a:close/>
                <a:moveTo>
                  <a:pt x="252" y="296"/>
                </a:moveTo>
                <a:lnTo>
                  <a:pt x="275" y="319"/>
                </a:lnTo>
                <a:lnTo>
                  <a:pt x="216" y="378"/>
                </a:lnTo>
                <a:lnTo>
                  <a:pt x="157" y="319"/>
                </a:lnTo>
                <a:lnTo>
                  <a:pt x="181" y="296"/>
                </a:lnTo>
                <a:lnTo>
                  <a:pt x="200" y="315"/>
                </a:lnTo>
                <a:lnTo>
                  <a:pt x="200" y="128"/>
                </a:lnTo>
                <a:lnTo>
                  <a:pt x="234" y="128"/>
                </a:lnTo>
                <a:lnTo>
                  <a:pt x="234" y="314"/>
                </a:lnTo>
                <a:lnTo>
                  <a:pt x="252" y="29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10FCB231-8D9D-4C9D-8512-32414E45E6E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030788" y="3765550"/>
            <a:ext cx="250825" cy="287338"/>
          </a:xfrm>
          <a:custGeom>
            <a:avLst/>
            <a:gdLst>
              <a:gd name="T0" fmla="*/ 109 w 332"/>
              <a:gd name="T1" fmla="*/ 116 h 378"/>
              <a:gd name="T2" fmla="*/ 83 w 332"/>
              <a:gd name="T3" fmla="*/ 112 h 378"/>
              <a:gd name="T4" fmla="*/ 0 w 332"/>
              <a:gd name="T5" fmla="*/ 195 h 378"/>
              <a:gd name="T6" fmla="*/ 83 w 332"/>
              <a:gd name="T7" fmla="*/ 278 h 378"/>
              <a:gd name="T8" fmla="*/ 166 w 332"/>
              <a:gd name="T9" fmla="*/ 278 h 378"/>
              <a:gd name="T10" fmla="*/ 166 w 332"/>
              <a:gd name="T11" fmla="*/ 245 h 378"/>
              <a:gd name="T12" fmla="*/ 86 w 332"/>
              <a:gd name="T13" fmla="*/ 245 h 378"/>
              <a:gd name="T14" fmla="*/ 34 w 332"/>
              <a:gd name="T15" fmla="*/ 204 h 378"/>
              <a:gd name="T16" fmla="*/ 83 w 332"/>
              <a:gd name="T17" fmla="*/ 145 h 378"/>
              <a:gd name="T18" fmla="*/ 100 w 332"/>
              <a:gd name="T19" fmla="*/ 148 h 378"/>
              <a:gd name="T20" fmla="*/ 100 w 332"/>
              <a:gd name="T21" fmla="*/ 161 h 378"/>
              <a:gd name="T22" fmla="*/ 117 w 332"/>
              <a:gd name="T23" fmla="*/ 178 h 378"/>
              <a:gd name="T24" fmla="*/ 134 w 332"/>
              <a:gd name="T25" fmla="*/ 164 h 378"/>
              <a:gd name="T26" fmla="*/ 138 w 332"/>
              <a:gd name="T27" fmla="*/ 133 h 378"/>
              <a:gd name="T28" fmla="*/ 297 w 332"/>
              <a:gd name="T29" fmla="*/ 141 h 378"/>
              <a:gd name="T30" fmla="*/ 266 w 332"/>
              <a:gd name="T31" fmla="*/ 228 h 378"/>
              <a:gd name="T32" fmla="*/ 266 w 332"/>
              <a:gd name="T33" fmla="*/ 267 h 378"/>
              <a:gd name="T34" fmla="*/ 332 w 332"/>
              <a:gd name="T35" fmla="*/ 162 h 378"/>
              <a:gd name="T36" fmla="*/ 109 w 332"/>
              <a:gd name="T37" fmla="*/ 116 h 378"/>
              <a:gd name="T38" fmla="*/ 275 w 332"/>
              <a:gd name="T39" fmla="*/ 187 h 378"/>
              <a:gd name="T40" fmla="*/ 252 w 332"/>
              <a:gd name="T41" fmla="*/ 211 h 378"/>
              <a:gd name="T42" fmla="*/ 233 w 332"/>
              <a:gd name="T43" fmla="*/ 191 h 378"/>
              <a:gd name="T44" fmla="*/ 233 w 332"/>
              <a:gd name="T45" fmla="*/ 378 h 378"/>
              <a:gd name="T46" fmla="*/ 200 w 332"/>
              <a:gd name="T47" fmla="*/ 378 h 378"/>
              <a:gd name="T48" fmla="*/ 200 w 332"/>
              <a:gd name="T49" fmla="*/ 193 h 378"/>
              <a:gd name="T50" fmla="*/ 181 w 332"/>
              <a:gd name="T51" fmla="*/ 211 h 378"/>
              <a:gd name="T52" fmla="*/ 157 w 332"/>
              <a:gd name="T53" fmla="*/ 187 h 378"/>
              <a:gd name="T54" fmla="*/ 216 w 332"/>
              <a:gd name="T55" fmla="*/ 128 h 378"/>
              <a:gd name="T56" fmla="*/ 275 w 332"/>
              <a:gd name="T57" fmla="*/ 187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2" h="378">
                <a:moveTo>
                  <a:pt x="109" y="116"/>
                </a:moveTo>
                <a:cubicBezTo>
                  <a:pt x="101" y="113"/>
                  <a:pt x="92" y="112"/>
                  <a:pt x="83" y="112"/>
                </a:cubicBezTo>
                <a:cubicBezTo>
                  <a:pt x="37" y="112"/>
                  <a:pt x="0" y="149"/>
                  <a:pt x="0" y="195"/>
                </a:cubicBezTo>
                <a:cubicBezTo>
                  <a:pt x="0" y="241"/>
                  <a:pt x="37" y="278"/>
                  <a:pt x="83" y="278"/>
                </a:cubicBezTo>
                <a:lnTo>
                  <a:pt x="166" y="278"/>
                </a:lnTo>
                <a:lnTo>
                  <a:pt x="166" y="245"/>
                </a:lnTo>
                <a:lnTo>
                  <a:pt x="86" y="245"/>
                </a:lnTo>
                <a:cubicBezTo>
                  <a:pt x="61" y="245"/>
                  <a:pt x="38" y="228"/>
                  <a:pt x="34" y="204"/>
                </a:cubicBezTo>
                <a:cubicBezTo>
                  <a:pt x="28" y="173"/>
                  <a:pt x="52" y="145"/>
                  <a:pt x="83" y="145"/>
                </a:cubicBezTo>
                <a:cubicBezTo>
                  <a:pt x="89" y="145"/>
                  <a:pt x="95" y="146"/>
                  <a:pt x="100" y="148"/>
                </a:cubicBezTo>
                <a:lnTo>
                  <a:pt x="100" y="161"/>
                </a:lnTo>
                <a:cubicBezTo>
                  <a:pt x="100" y="171"/>
                  <a:pt x="107" y="178"/>
                  <a:pt x="117" y="178"/>
                </a:cubicBezTo>
                <a:cubicBezTo>
                  <a:pt x="125" y="178"/>
                  <a:pt x="133" y="172"/>
                  <a:pt x="134" y="164"/>
                </a:cubicBezTo>
                <a:cubicBezTo>
                  <a:pt x="135" y="155"/>
                  <a:pt x="136" y="144"/>
                  <a:pt x="138" y="133"/>
                </a:cubicBezTo>
                <a:cubicBezTo>
                  <a:pt x="152" y="67"/>
                  <a:pt x="275" y="52"/>
                  <a:pt x="297" y="141"/>
                </a:cubicBezTo>
                <a:cubicBezTo>
                  <a:pt x="305" y="176"/>
                  <a:pt x="283" y="209"/>
                  <a:pt x="266" y="228"/>
                </a:cubicBezTo>
                <a:lnTo>
                  <a:pt x="266" y="267"/>
                </a:lnTo>
                <a:cubicBezTo>
                  <a:pt x="300" y="248"/>
                  <a:pt x="332" y="208"/>
                  <a:pt x="332" y="162"/>
                </a:cubicBezTo>
                <a:cubicBezTo>
                  <a:pt x="332" y="35"/>
                  <a:pt x="158" y="0"/>
                  <a:pt x="109" y="116"/>
                </a:cubicBezTo>
                <a:close/>
                <a:moveTo>
                  <a:pt x="275" y="187"/>
                </a:moveTo>
                <a:lnTo>
                  <a:pt x="252" y="211"/>
                </a:lnTo>
                <a:lnTo>
                  <a:pt x="233" y="191"/>
                </a:lnTo>
                <a:lnTo>
                  <a:pt x="233" y="378"/>
                </a:lnTo>
                <a:lnTo>
                  <a:pt x="200" y="378"/>
                </a:lnTo>
                <a:lnTo>
                  <a:pt x="200" y="193"/>
                </a:lnTo>
                <a:lnTo>
                  <a:pt x="181" y="211"/>
                </a:lnTo>
                <a:lnTo>
                  <a:pt x="157" y="187"/>
                </a:lnTo>
                <a:lnTo>
                  <a:pt x="216" y="128"/>
                </a:lnTo>
                <a:lnTo>
                  <a:pt x="275" y="18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0062908B-7D67-4276-BAF2-D47789C547D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527551" y="3776663"/>
            <a:ext cx="265113" cy="282575"/>
          </a:xfrm>
          <a:custGeom>
            <a:avLst/>
            <a:gdLst>
              <a:gd name="T0" fmla="*/ 312 w 352"/>
              <a:gd name="T1" fmla="*/ 82 h 370"/>
              <a:gd name="T2" fmla="*/ 110 w 352"/>
              <a:gd name="T3" fmla="*/ 101 h 370"/>
              <a:gd name="T4" fmla="*/ 39 w 352"/>
              <a:gd name="T5" fmla="*/ 112 h 370"/>
              <a:gd name="T6" fmla="*/ 1 w 352"/>
              <a:gd name="T7" fmla="*/ 184 h 370"/>
              <a:gd name="T8" fmla="*/ 84 w 352"/>
              <a:gd name="T9" fmla="*/ 263 h 370"/>
              <a:gd name="T10" fmla="*/ 151 w 352"/>
              <a:gd name="T11" fmla="*/ 263 h 370"/>
              <a:gd name="T12" fmla="*/ 168 w 352"/>
              <a:gd name="T13" fmla="*/ 248 h 370"/>
              <a:gd name="T14" fmla="*/ 151 w 352"/>
              <a:gd name="T15" fmla="*/ 230 h 370"/>
              <a:gd name="T16" fmla="*/ 87 w 352"/>
              <a:gd name="T17" fmla="*/ 230 h 370"/>
              <a:gd name="T18" fmla="*/ 35 w 352"/>
              <a:gd name="T19" fmla="*/ 189 h 370"/>
              <a:gd name="T20" fmla="*/ 84 w 352"/>
              <a:gd name="T21" fmla="*/ 130 h 370"/>
              <a:gd name="T22" fmla="*/ 102 w 352"/>
              <a:gd name="T23" fmla="*/ 133 h 370"/>
              <a:gd name="T24" fmla="*/ 101 w 352"/>
              <a:gd name="T25" fmla="*/ 146 h 370"/>
              <a:gd name="T26" fmla="*/ 118 w 352"/>
              <a:gd name="T27" fmla="*/ 163 h 370"/>
              <a:gd name="T28" fmla="*/ 135 w 352"/>
              <a:gd name="T29" fmla="*/ 149 h 370"/>
              <a:gd name="T30" fmla="*/ 140 w 352"/>
              <a:gd name="T31" fmla="*/ 118 h 370"/>
              <a:gd name="T32" fmla="*/ 298 w 352"/>
              <a:gd name="T33" fmla="*/ 126 h 370"/>
              <a:gd name="T34" fmla="*/ 272 w 352"/>
              <a:gd name="T35" fmla="*/ 208 h 370"/>
              <a:gd name="T36" fmla="*/ 268 w 352"/>
              <a:gd name="T37" fmla="*/ 219 h 370"/>
              <a:gd name="T38" fmla="*/ 296 w 352"/>
              <a:gd name="T39" fmla="*/ 231 h 370"/>
              <a:gd name="T40" fmla="*/ 312 w 352"/>
              <a:gd name="T41" fmla="*/ 82 h 370"/>
              <a:gd name="T42" fmla="*/ 168 w 352"/>
              <a:gd name="T43" fmla="*/ 247 h 370"/>
              <a:gd name="T44" fmla="*/ 168 w 352"/>
              <a:gd name="T45" fmla="*/ 248 h 370"/>
              <a:gd name="T46" fmla="*/ 168 w 352"/>
              <a:gd name="T47" fmla="*/ 248 h 370"/>
              <a:gd name="T48" fmla="*/ 168 w 352"/>
              <a:gd name="T49" fmla="*/ 247 h 370"/>
              <a:gd name="T50" fmla="*/ 284 w 352"/>
              <a:gd name="T51" fmla="*/ 293 h 370"/>
              <a:gd name="T52" fmla="*/ 283 w 352"/>
              <a:gd name="T53" fmla="*/ 316 h 370"/>
              <a:gd name="T54" fmla="*/ 241 w 352"/>
              <a:gd name="T55" fmla="*/ 357 h 370"/>
              <a:gd name="T56" fmla="*/ 193 w 352"/>
              <a:gd name="T57" fmla="*/ 357 h 370"/>
              <a:gd name="T58" fmla="*/ 153 w 352"/>
              <a:gd name="T59" fmla="*/ 318 h 370"/>
              <a:gd name="T60" fmla="*/ 153 w 352"/>
              <a:gd name="T61" fmla="*/ 297 h 370"/>
              <a:gd name="T62" fmla="*/ 153 w 352"/>
              <a:gd name="T63" fmla="*/ 297 h 370"/>
              <a:gd name="T64" fmla="*/ 177 w 352"/>
              <a:gd name="T65" fmla="*/ 295 h 370"/>
              <a:gd name="T66" fmla="*/ 187 w 352"/>
              <a:gd name="T67" fmla="*/ 303 h 370"/>
              <a:gd name="T68" fmla="*/ 201 w 352"/>
              <a:gd name="T69" fmla="*/ 297 h 370"/>
              <a:gd name="T70" fmla="*/ 201 w 352"/>
              <a:gd name="T71" fmla="*/ 130 h 370"/>
              <a:gd name="T72" fmla="*/ 217 w 352"/>
              <a:gd name="T73" fmla="*/ 113 h 370"/>
              <a:gd name="T74" fmla="*/ 217 w 352"/>
              <a:gd name="T75" fmla="*/ 113 h 370"/>
              <a:gd name="T76" fmla="*/ 234 w 352"/>
              <a:gd name="T77" fmla="*/ 130 h 370"/>
              <a:gd name="T78" fmla="*/ 234 w 352"/>
              <a:gd name="T79" fmla="*/ 295 h 370"/>
              <a:gd name="T80" fmla="*/ 249 w 352"/>
              <a:gd name="T81" fmla="*/ 301 h 370"/>
              <a:gd name="T82" fmla="*/ 259 w 352"/>
              <a:gd name="T83" fmla="*/ 293 h 370"/>
              <a:gd name="T84" fmla="*/ 284 w 352"/>
              <a:gd name="T85" fmla="*/ 293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2" h="370">
                <a:moveTo>
                  <a:pt x="312" y="82"/>
                </a:moveTo>
                <a:cubicBezTo>
                  <a:pt x="253" y="0"/>
                  <a:pt x="144" y="22"/>
                  <a:pt x="110" y="101"/>
                </a:cubicBezTo>
                <a:cubicBezTo>
                  <a:pt x="90" y="94"/>
                  <a:pt x="67" y="93"/>
                  <a:pt x="39" y="112"/>
                </a:cubicBezTo>
                <a:cubicBezTo>
                  <a:pt x="16" y="129"/>
                  <a:pt x="0" y="155"/>
                  <a:pt x="1" y="184"/>
                </a:cubicBezTo>
                <a:cubicBezTo>
                  <a:pt x="3" y="228"/>
                  <a:pt x="40" y="263"/>
                  <a:pt x="84" y="263"/>
                </a:cubicBezTo>
                <a:lnTo>
                  <a:pt x="151" y="263"/>
                </a:lnTo>
                <a:cubicBezTo>
                  <a:pt x="160" y="263"/>
                  <a:pt x="168" y="257"/>
                  <a:pt x="168" y="248"/>
                </a:cubicBezTo>
                <a:cubicBezTo>
                  <a:pt x="168" y="238"/>
                  <a:pt x="160" y="230"/>
                  <a:pt x="151" y="230"/>
                </a:cubicBezTo>
                <a:lnTo>
                  <a:pt x="87" y="230"/>
                </a:lnTo>
                <a:cubicBezTo>
                  <a:pt x="62" y="230"/>
                  <a:pt x="40" y="213"/>
                  <a:pt x="35" y="189"/>
                </a:cubicBezTo>
                <a:cubicBezTo>
                  <a:pt x="29" y="158"/>
                  <a:pt x="54" y="130"/>
                  <a:pt x="84" y="130"/>
                </a:cubicBezTo>
                <a:cubicBezTo>
                  <a:pt x="90" y="130"/>
                  <a:pt x="96" y="131"/>
                  <a:pt x="102" y="133"/>
                </a:cubicBezTo>
                <a:lnTo>
                  <a:pt x="101" y="146"/>
                </a:lnTo>
                <a:cubicBezTo>
                  <a:pt x="101" y="156"/>
                  <a:pt x="109" y="163"/>
                  <a:pt x="118" y="163"/>
                </a:cubicBezTo>
                <a:cubicBezTo>
                  <a:pt x="127" y="163"/>
                  <a:pt x="134" y="157"/>
                  <a:pt x="135" y="149"/>
                </a:cubicBezTo>
                <a:cubicBezTo>
                  <a:pt x="136" y="140"/>
                  <a:pt x="137" y="129"/>
                  <a:pt x="140" y="118"/>
                </a:cubicBezTo>
                <a:cubicBezTo>
                  <a:pt x="153" y="52"/>
                  <a:pt x="276" y="37"/>
                  <a:pt x="298" y="126"/>
                </a:cubicBezTo>
                <a:cubicBezTo>
                  <a:pt x="306" y="159"/>
                  <a:pt x="288" y="189"/>
                  <a:pt x="272" y="208"/>
                </a:cubicBezTo>
                <a:cubicBezTo>
                  <a:pt x="269" y="211"/>
                  <a:pt x="268" y="215"/>
                  <a:pt x="268" y="219"/>
                </a:cubicBezTo>
                <a:cubicBezTo>
                  <a:pt x="268" y="234"/>
                  <a:pt x="285" y="241"/>
                  <a:pt x="296" y="231"/>
                </a:cubicBezTo>
                <a:cubicBezTo>
                  <a:pt x="331" y="196"/>
                  <a:pt x="352" y="139"/>
                  <a:pt x="312" y="82"/>
                </a:cubicBezTo>
                <a:close/>
                <a:moveTo>
                  <a:pt x="168" y="247"/>
                </a:moveTo>
                <a:cubicBezTo>
                  <a:pt x="168" y="247"/>
                  <a:pt x="168" y="248"/>
                  <a:pt x="168" y="248"/>
                </a:cubicBezTo>
                <a:cubicBezTo>
                  <a:pt x="168" y="248"/>
                  <a:pt x="168" y="248"/>
                  <a:pt x="168" y="248"/>
                </a:cubicBezTo>
                <a:lnTo>
                  <a:pt x="168" y="247"/>
                </a:lnTo>
                <a:close/>
                <a:moveTo>
                  <a:pt x="284" y="293"/>
                </a:moveTo>
                <a:cubicBezTo>
                  <a:pt x="284" y="299"/>
                  <a:pt x="289" y="310"/>
                  <a:pt x="283" y="316"/>
                </a:cubicBezTo>
                <a:lnTo>
                  <a:pt x="241" y="357"/>
                </a:lnTo>
                <a:cubicBezTo>
                  <a:pt x="228" y="370"/>
                  <a:pt x="206" y="370"/>
                  <a:pt x="193" y="357"/>
                </a:cubicBezTo>
                <a:lnTo>
                  <a:pt x="153" y="318"/>
                </a:lnTo>
                <a:cubicBezTo>
                  <a:pt x="147" y="312"/>
                  <a:pt x="147" y="297"/>
                  <a:pt x="153" y="297"/>
                </a:cubicBezTo>
                <a:lnTo>
                  <a:pt x="153" y="297"/>
                </a:lnTo>
                <a:cubicBezTo>
                  <a:pt x="160" y="280"/>
                  <a:pt x="170" y="288"/>
                  <a:pt x="177" y="295"/>
                </a:cubicBezTo>
                <a:lnTo>
                  <a:pt x="187" y="303"/>
                </a:lnTo>
                <a:cubicBezTo>
                  <a:pt x="192" y="308"/>
                  <a:pt x="201" y="304"/>
                  <a:pt x="201" y="297"/>
                </a:cubicBezTo>
                <a:lnTo>
                  <a:pt x="201" y="130"/>
                </a:lnTo>
                <a:cubicBezTo>
                  <a:pt x="201" y="121"/>
                  <a:pt x="208" y="113"/>
                  <a:pt x="217" y="113"/>
                </a:cubicBezTo>
                <a:lnTo>
                  <a:pt x="217" y="113"/>
                </a:lnTo>
                <a:cubicBezTo>
                  <a:pt x="227" y="113"/>
                  <a:pt x="234" y="121"/>
                  <a:pt x="234" y="130"/>
                </a:cubicBezTo>
                <a:lnTo>
                  <a:pt x="234" y="295"/>
                </a:lnTo>
                <a:cubicBezTo>
                  <a:pt x="234" y="303"/>
                  <a:pt x="243" y="307"/>
                  <a:pt x="249" y="301"/>
                </a:cubicBezTo>
                <a:lnTo>
                  <a:pt x="259" y="293"/>
                </a:lnTo>
                <a:cubicBezTo>
                  <a:pt x="265" y="286"/>
                  <a:pt x="268" y="286"/>
                  <a:pt x="284" y="29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0E022538-D231-4097-A9A1-77DD2C4EA43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24313" y="3776663"/>
            <a:ext cx="266700" cy="276225"/>
          </a:xfrm>
          <a:custGeom>
            <a:avLst/>
            <a:gdLst>
              <a:gd name="T0" fmla="*/ 168 w 353"/>
              <a:gd name="T1" fmla="*/ 247 h 363"/>
              <a:gd name="T2" fmla="*/ 168 w 353"/>
              <a:gd name="T3" fmla="*/ 248 h 363"/>
              <a:gd name="T4" fmla="*/ 168 w 353"/>
              <a:gd name="T5" fmla="*/ 248 h 363"/>
              <a:gd name="T6" fmla="*/ 168 w 353"/>
              <a:gd name="T7" fmla="*/ 247 h 363"/>
              <a:gd name="T8" fmla="*/ 311 w 353"/>
              <a:gd name="T9" fmla="*/ 81 h 363"/>
              <a:gd name="T10" fmla="*/ 110 w 353"/>
              <a:gd name="T11" fmla="*/ 101 h 363"/>
              <a:gd name="T12" fmla="*/ 40 w 353"/>
              <a:gd name="T13" fmla="*/ 112 h 363"/>
              <a:gd name="T14" fmla="*/ 1 w 353"/>
              <a:gd name="T15" fmla="*/ 184 h 363"/>
              <a:gd name="T16" fmla="*/ 85 w 353"/>
              <a:gd name="T17" fmla="*/ 263 h 363"/>
              <a:gd name="T18" fmla="*/ 151 w 353"/>
              <a:gd name="T19" fmla="*/ 263 h 363"/>
              <a:gd name="T20" fmla="*/ 168 w 353"/>
              <a:gd name="T21" fmla="*/ 248 h 363"/>
              <a:gd name="T22" fmla="*/ 151 w 353"/>
              <a:gd name="T23" fmla="*/ 230 h 363"/>
              <a:gd name="T24" fmla="*/ 87 w 353"/>
              <a:gd name="T25" fmla="*/ 230 h 363"/>
              <a:gd name="T26" fmla="*/ 35 w 353"/>
              <a:gd name="T27" fmla="*/ 189 h 363"/>
              <a:gd name="T28" fmla="*/ 85 w 353"/>
              <a:gd name="T29" fmla="*/ 130 h 363"/>
              <a:gd name="T30" fmla="*/ 102 w 353"/>
              <a:gd name="T31" fmla="*/ 133 h 363"/>
              <a:gd name="T32" fmla="*/ 102 w 353"/>
              <a:gd name="T33" fmla="*/ 146 h 363"/>
              <a:gd name="T34" fmla="*/ 119 w 353"/>
              <a:gd name="T35" fmla="*/ 163 h 363"/>
              <a:gd name="T36" fmla="*/ 135 w 353"/>
              <a:gd name="T37" fmla="*/ 149 h 363"/>
              <a:gd name="T38" fmla="*/ 140 w 353"/>
              <a:gd name="T39" fmla="*/ 118 h 363"/>
              <a:gd name="T40" fmla="*/ 298 w 353"/>
              <a:gd name="T41" fmla="*/ 126 h 363"/>
              <a:gd name="T42" fmla="*/ 272 w 353"/>
              <a:gd name="T43" fmla="*/ 208 h 363"/>
              <a:gd name="T44" fmla="*/ 268 w 353"/>
              <a:gd name="T45" fmla="*/ 219 h 363"/>
              <a:gd name="T46" fmla="*/ 296 w 353"/>
              <a:gd name="T47" fmla="*/ 231 h 363"/>
              <a:gd name="T48" fmla="*/ 311 w 353"/>
              <a:gd name="T49" fmla="*/ 81 h 363"/>
              <a:gd name="T50" fmla="*/ 258 w 353"/>
              <a:gd name="T51" fmla="*/ 183 h 363"/>
              <a:gd name="T52" fmla="*/ 248 w 353"/>
              <a:gd name="T53" fmla="*/ 177 h 363"/>
              <a:gd name="T54" fmla="*/ 235 w 353"/>
              <a:gd name="T55" fmla="*/ 183 h 363"/>
              <a:gd name="T56" fmla="*/ 235 w 353"/>
              <a:gd name="T57" fmla="*/ 350 h 363"/>
              <a:gd name="T58" fmla="*/ 218 w 353"/>
              <a:gd name="T59" fmla="*/ 363 h 363"/>
              <a:gd name="T60" fmla="*/ 217 w 353"/>
              <a:gd name="T61" fmla="*/ 363 h 363"/>
              <a:gd name="T62" fmla="*/ 201 w 353"/>
              <a:gd name="T63" fmla="*/ 350 h 363"/>
              <a:gd name="T64" fmla="*/ 201 w 353"/>
              <a:gd name="T65" fmla="*/ 184 h 363"/>
              <a:gd name="T66" fmla="*/ 186 w 353"/>
              <a:gd name="T67" fmla="*/ 178 h 363"/>
              <a:gd name="T68" fmla="*/ 176 w 353"/>
              <a:gd name="T69" fmla="*/ 187 h 363"/>
              <a:gd name="T70" fmla="*/ 151 w 353"/>
              <a:gd name="T71" fmla="*/ 187 h 363"/>
              <a:gd name="T72" fmla="*/ 151 w 353"/>
              <a:gd name="T73" fmla="*/ 187 h 363"/>
              <a:gd name="T74" fmla="*/ 152 w 353"/>
              <a:gd name="T75" fmla="*/ 163 h 363"/>
              <a:gd name="T76" fmla="*/ 194 w 353"/>
              <a:gd name="T77" fmla="*/ 122 h 363"/>
              <a:gd name="T78" fmla="*/ 241 w 353"/>
              <a:gd name="T79" fmla="*/ 121 h 363"/>
              <a:gd name="T80" fmla="*/ 281 w 353"/>
              <a:gd name="T81" fmla="*/ 160 h 363"/>
              <a:gd name="T82" fmla="*/ 281 w 353"/>
              <a:gd name="T83" fmla="*/ 180 h 363"/>
              <a:gd name="T84" fmla="*/ 281 w 353"/>
              <a:gd name="T85" fmla="*/ 180 h 363"/>
              <a:gd name="T86" fmla="*/ 258 w 353"/>
              <a:gd name="T87" fmla="*/ 183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53" h="363">
                <a:moveTo>
                  <a:pt x="168" y="247"/>
                </a:moveTo>
                <a:cubicBezTo>
                  <a:pt x="168" y="247"/>
                  <a:pt x="168" y="248"/>
                  <a:pt x="168" y="248"/>
                </a:cubicBezTo>
                <a:cubicBezTo>
                  <a:pt x="168" y="248"/>
                  <a:pt x="168" y="248"/>
                  <a:pt x="168" y="248"/>
                </a:cubicBezTo>
                <a:lnTo>
                  <a:pt x="168" y="247"/>
                </a:lnTo>
                <a:close/>
                <a:moveTo>
                  <a:pt x="311" y="81"/>
                </a:moveTo>
                <a:cubicBezTo>
                  <a:pt x="252" y="0"/>
                  <a:pt x="144" y="22"/>
                  <a:pt x="110" y="101"/>
                </a:cubicBezTo>
                <a:cubicBezTo>
                  <a:pt x="90" y="94"/>
                  <a:pt x="67" y="93"/>
                  <a:pt x="40" y="112"/>
                </a:cubicBezTo>
                <a:cubicBezTo>
                  <a:pt x="16" y="129"/>
                  <a:pt x="0" y="155"/>
                  <a:pt x="1" y="184"/>
                </a:cubicBezTo>
                <a:cubicBezTo>
                  <a:pt x="3" y="228"/>
                  <a:pt x="40" y="263"/>
                  <a:pt x="85" y="263"/>
                </a:cubicBezTo>
                <a:lnTo>
                  <a:pt x="151" y="263"/>
                </a:lnTo>
                <a:cubicBezTo>
                  <a:pt x="160" y="263"/>
                  <a:pt x="168" y="257"/>
                  <a:pt x="168" y="248"/>
                </a:cubicBezTo>
                <a:cubicBezTo>
                  <a:pt x="168" y="238"/>
                  <a:pt x="160" y="230"/>
                  <a:pt x="151" y="230"/>
                </a:cubicBezTo>
                <a:lnTo>
                  <a:pt x="87" y="230"/>
                </a:lnTo>
                <a:cubicBezTo>
                  <a:pt x="63" y="230"/>
                  <a:pt x="40" y="213"/>
                  <a:pt x="35" y="189"/>
                </a:cubicBezTo>
                <a:cubicBezTo>
                  <a:pt x="30" y="158"/>
                  <a:pt x="54" y="130"/>
                  <a:pt x="85" y="130"/>
                </a:cubicBezTo>
                <a:cubicBezTo>
                  <a:pt x="91" y="130"/>
                  <a:pt x="97" y="131"/>
                  <a:pt x="102" y="133"/>
                </a:cubicBezTo>
                <a:lnTo>
                  <a:pt x="102" y="146"/>
                </a:lnTo>
                <a:cubicBezTo>
                  <a:pt x="102" y="156"/>
                  <a:pt x="109" y="163"/>
                  <a:pt x="119" y="163"/>
                </a:cubicBezTo>
                <a:cubicBezTo>
                  <a:pt x="127" y="163"/>
                  <a:pt x="134" y="157"/>
                  <a:pt x="135" y="149"/>
                </a:cubicBezTo>
                <a:cubicBezTo>
                  <a:pt x="136" y="140"/>
                  <a:pt x="138" y="129"/>
                  <a:pt x="140" y="118"/>
                </a:cubicBezTo>
                <a:cubicBezTo>
                  <a:pt x="153" y="52"/>
                  <a:pt x="277" y="37"/>
                  <a:pt x="298" y="126"/>
                </a:cubicBezTo>
                <a:cubicBezTo>
                  <a:pt x="306" y="159"/>
                  <a:pt x="288" y="189"/>
                  <a:pt x="272" y="208"/>
                </a:cubicBezTo>
                <a:cubicBezTo>
                  <a:pt x="269" y="211"/>
                  <a:pt x="268" y="215"/>
                  <a:pt x="268" y="219"/>
                </a:cubicBezTo>
                <a:cubicBezTo>
                  <a:pt x="268" y="234"/>
                  <a:pt x="286" y="241"/>
                  <a:pt x="296" y="231"/>
                </a:cubicBezTo>
                <a:cubicBezTo>
                  <a:pt x="331" y="196"/>
                  <a:pt x="353" y="138"/>
                  <a:pt x="311" y="81"/>
                </a:cubicBezTo>
                <a:close/>
                <a:moveTo>
                  <a:pt x="258" y="183"/>
                </a:moveTo>
                <a:lnTo>
                  <a:pt x="248" y="177"/>
                </a:lnTo>
                <a:cubicBezTo>
                  <a:pt x="243" y="172"/>
                  <a:pt x="235" y="175"/>
                  <a:pt x="235" y="183"/>
                </a:cubicBezTo>
                <a:lnTo>
                  <a:pt x="235" y="350"/>
                </a:lnTo>
                <a:cubicBezTo>
                  <a:pt x="235" y="359"/>
                  <a:pt x="227" y="363"/>
                  <a:pt x="218" y="363"/>
                </a:cubicBezTo>
                <a:lnTo>
                  <a:pt x="217" y="363"/>
                </a:lnTo>
                <a:cubicBezTo>
                  <a:pt x="208" y="363"/>
                  <a:pt x="201" y="359"/>
                  <a:pt x="201" y="350"/>
                </a:cubicBezTo>
                <a:lnTo>
                  <a:pt x="201" y="184"/>
                </a:lnTo>
                <a:cubicBezTo>
                  <a:pt x="201" y="177"/>
                  <a:pt x="192" y="173"/>
                  <a:pt x="186" y="178"/>
                </a:cubicBezTo>
                <a:lnTo>
                  <a:pt x="176" y="187"/>
                </a:lnTo>
                <a:cubicBezTo>
                  <a:pt x="170" y="193"/>
                  <a:pt x="168" y="193"/>
                  <a:pt x="151" y="187"/>
                </a:cubicBezTo>
                <a:lnTo>
                  <a:pt x="151" y="187"/>
                </a:lnTo>
                <a:cubicBezTo>
                  <a:pt x="151" y="180"/>
                  <a:pt x="146" y="169"/>
                  <a:pt x="152" y="163"/>
                </a:cubicBezTo>
                <a:lnTo>
                  <a:pt x="194" y="122"/>
                </a:lnTo>
                <a:cubicBezTo>
                  <a:pt x="207" y="109"/>
                  <a:pt x="228" y="108"/>
                  <a:pt x="241" y="121"/>
                </a:cubicBezTo>
                <a:lnTo>
                  <a:pt x="281" y="160"/>
                </a:lnTo>
                <a:cubicBezTo>
                  <a:pt x="288" y="166"/>
                  <a:pt x="288" y="180"/>
                  <a:pt x="281" y="180"/>
                </a:cubicBezTo>
                <a:lnTo>
                  <a:pt x="281" y="180"/>
                </a:lnTo>
                <a:cubicBezTo>
                  <a:pt x="275" y="197"/>
                  <a:pt x="264" y="190"/>
                  <a:pt x="258" y="1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CC372B49-501C-4AB6-AE00-7D0AA74A48C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522663" y="3800475"/>
            <a:ext cx="250825" cy="176213"/>
          </a:xfrm>
          <a:custGeom>
            <a:avLst/>
            <a:gdLst>
              <a:gd name="T0" fmla="*/ 233 w 332"/>
              <a:gd name="T1" fmla="*/ 67 h 233"/>
              <a:gd name="T2" fmla="*/ 200 w 332"/>
              <a:gd name="T3" fmla="*/ 67 h 233"/>
              <a:gd name="T4" fmla="*/ 200 w 332"/>
              <a:gd name="T5" fmla="*/ 100 h 233"/>
              <a:gd name="T6" fmla="*/ 166 w 332"/>
              <a:gd name="T7" fmla="*/ 100 h 233"/>
              <a:gd name="T8" fmla="*/ 166 w 332"/>
              <a:gd name="T9" fmla="*/ 133 h 233"/>
              <a:gd name="T10" fmla="*/ 200 w 332"/>
              <a:gd name="T11" fmla="*/ 133 h 233"/>
              <a:gd name="T12" fmla="*/ 200 w 332"/>
              <a:gd name="T13" fmla="*/ 167 h 233"/>
              <a:gd name="T14" fmla="*/ 233 w 332"/>
              <a:gd name="T15" fmla="*/ 167 h 233"/>
              <a:gd name="T16" fmla="*/ 233 w 332"/>
              <a:gd name="T17" fmla="*/ 133 h 233"/>
              <a:gd name="T18" fmla="*/ 266 w 332"/>
              <a:gd name="T19" fmla="*/ 133 h 233"/>
              <a:gd name="T20" fmla="*/ 266 w 332"/>
              <a:gd name="T21" fmla="*/ 100 h 233"/>
              <a:gd name="T22" fmla="*/ 233 w 332"/>
              <a:gd name="T23" fmla="*/ 100 h 233"/>
              <a:gd name="T24" fmla="*/ 233 w 332"/>
              <a:gd name="T25" fmla="*/ 67 h 233"/>
              <a:gd name="T26" fmla="*/ 296 w 332"/>
              <a:gd name="T27" fmla="*/ 96 h 233"/>
              <a:gd name="T28" fmla="*/ 231 w 332"/>
              <a:gd name="T29" fmla="*/ 35 h 233"/>
              <a:gd name="T30" fmla="*/ 138 w 332"/>
              <a:gd name="T31" fmla="*/ 88 h 233"/>
              <a:gd name="T32" fmla="*/ 134 w 332"/>
              <a:gd name="T33" fmla="*/ 119 h 233"/>
              <a:gd name="T34" fmla="*/ 117 w 332"/>
              <a:gd name="T35" fmla="*/ 133 h 233"/>
              <a:gd name="T36" fmla="*/ 100 w 332"/>
              <a:gd name="T37" fmla="*/ 116 h 233"/>
              <a:gd name="T38" fmla="*/ 100 w 332"/>
              <a:gd name="T39" fmla="*/ 103 h 233"/>
              <a:gd name="T40" fmla="*/ 83 w 332"/>
              <a:gd name="T41" fmla="*/ 100 h 233"/>
              <a:gd name="T42" fmla="*/ 34 w 332"/>
              <a:gd name="T43" fmla="*/ 159 h 233"/>
              <a:gd name="T44" fmla="*/ 86 w 332"/>
              <a:gd name="T45" fmla="*/ 200 h 233"/>
              <a:gd name="T46" fmla="*/ 215 w 332"/>
              <a:gd name="T47" fmla="*/ 200 h 233"/>
              <a:gd name="T48" fmla="*/ 216 w 332"/>
              <a:gd name="T49" fmla="*/ 200 h 233"/>
              <a:gd name="T50" fmla="*/ 216 w 332"/>
              <a:gd name="T51" fmla="*/ 200 h 233"/>
              <a:gd name="T52" fmla="*/ 296 w 332"/>
              <a:gd name="T53" fmla="*/ 96 h 233"/>
              <a:gd name="T54" fmla="*/ 332 w 332"/>
              <a:gd name="T55" fmla="*/ 117 h 233"/>
              <a:gd name="T56" fmla="*/ 216 w 332"/>
              <a:gd name="T57" fmla="*/ 233 h 233"/>
              <a:gd name="T58" fmla="*/ 216 w 332"/>
              <a:gd name="T59" fmla="*/ 233 h 233"/>
              <a:gd name="T60" fmla="*/ 216 w 332"/>
              <a:gd name="T61" fmla="*/ 233 h 233"/>
              <a:gd name="T62" fmla="*/ 83 w 332"/>
              <a:gd name="T63" fmla="*/ 233 h 233"/>
              <a:gd name="T64" fmla="*/ 0 w 332"/>
              <a:gd name="T65" fmla="*/ 150 h 233"/>
              <a:gd name="T66" fmla="*/ 83 w 332"/>
              <a:gd name="T67" fmla="*/ 67 h 233"/>
              <a:gd name="T68" fmla="*/ 109 w 332"/>
              <a:gd name="T69" fmla="*/ 71 h 233"/>
              <a:gd name="T70" fmla="*/ 216 w 332"/>
              <a:gd name="T71" fmla="*/ 0 h 233"/>
              <a:gd name="T72" fmla="*/ 332 w 332"/>
              <a:gd name="T73" fmla="*/ 117 h 233"/>
              <a:gd name="T74" fmla="*/ 216 w 332"/>
              <a:gd name="T75" fmla="*/ 200 h 233"/>
              <a:gd name="T76" fmla="*/ 216 w 332"/>
              <a:gd name="T77" fmla="*/ 200 h 233"/>
              <a:gd name="T78" fmla="*/ 215 w 332"/>
              <a:gd name="T79" fmla="*/ 200 h 233"/>
              <a:gd name="T80" fmla="*/ 216 w 332"/>
              <a:gd name="T81" fmla="*/ 200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2" h="233">
                <a:moveTo>
                  <a:pt x="233" y="67"/>
                </a:moveTo>
                <a:lnTo>
                  <a:pt x="200" y="67"/>
                </a:lnTo>
                <a:lnTo>
                  <a:pt x="200" y="100"/>
                </a:lnTo>
                <a:lnTo>
                  <a:pt x="166" y="100"/>
                </a:lnTo>
                <a:lnTo>
                  <a:pt x="166" y="133"/>
                </a:lnTo>
                <a:lnTo>
                  <a:pt x="200" y="133"/>
                </a:lnTo>
                <a:lnTo>
                  <a:pt x="200" y="167"/>
                </a:lnTo>
                <a:lnTo>
                  <a:pt x="233" y="167"/>
                </a:lnTo>
                <a:lnTo>
                  <a:pt x="233" y="133"/>
                </a:lnTo>
                <a:lnTo>
                  <a:pt x="266" y="133"/>
                </a:lnTo>
                <a:lnTo>
                  <a:pt x="266" y="100"/>
                </a:lnTo>
                <a:lnTo>
                  <a:pt x="233" y="100"/>
                </a:lnTo>
                <a:lnTo>
                  <a:pt x="233" y="67"/>
                </a:lnTo>
                <a:close/>
                <a:moveTo>
                  <a:pt x="296" y="96"/>
                </a:moveTo>
                <a:cubicBezTo>
                  <a:pt x="289" y="65"/>
                  <a:pt x="263" y="40"/>
                  <a:pt x="231" y="35"/>
                </a:cubicBezTo>
                <a:cubicBezTo>
                  <a:pt x="189" y="27"/>
                  <a:pt x="145" y="54"/>
                  <a:pt x="138" y="88"/>
                </a:cubicBezTo>
                <a:cubicBezTo>
                  <a:pt x="136" y="99"/>
                  <a:pt x="135" y="110"/>
                  <a:pt x="134" y="119"/>
                </a:cubicBezTo>
                <a:cubicBezTo>
                  <a:pt x="133" y="127"/>
                  <a:pt x="125" y="133"/>
                  <a:pt x="117" y="133"/>
                </a:cubicBezTo>
                <a:cubicBezTo>
                  <a:pt x="107" y="133"/>
                  <a:pt x="100" y="126"/>
                  <a:pt x="100" y="116"/>
                </a:cubicBezTo>
                <a:lnTo>
                  <a:pt x="100" y="103"/>
                </a:lnTo>
                <a:cubicBezTo>
                  <a:pt x="95" y="101"/>
                  <a:pt x="89" y="100"/>
                  <a:pt x="83" y="100"/>
                </a:cubicBezTo>
                <a:cubicBezTo>
                  <a:pt x="52" y="100"/>
                  <a:pt x="28" y="128"/>
                  <a:pt x="34" y="159"/>
                </a:cubicBezTo>
                <a:cubicBezTo>
                  <a:pt x="38" y="183"/>
                  <a:pt x="61" y="200"/>
                  <a:pt x="86" y="200"/>
                </a:cubicBezTo>
                <a:lnTo>
                  <a:pt x="215" y="200"/>
                </a:lnTo>
                <a:lnTo>
                  <a:pt x="216" y="200"/>
                </a:lnTo>
                <a:lnTo>
                  <a:pt x="216" y="200"/>
                </a:lnTo>
                <a:cubicBezTo>
                  <a:pt x="268" y="199"/>
                  <a:pt x="310" y="151"/>
                  <a:pt x="296" y="96"/>
                </a:cubicBezTo>
                <a:close/>
                <a:moveTo>
                  <a:pt x="332" y="117"/>
                </a:moveTo>
                <a:cubicBezTo>
                  <a:pt x="332" y="180"/>
                  <a:pt x="283" y="232"/>
                  <a:pt x="216" y="233"/>
                </a:cubicBezTo>
                <a:cubicBezTo>
                  <a:pt x="216" y="233"/>
                  <a:pt x="216" y="233"/>
                  <a:pt x="216" y="233"/>
                </a:cubicBezTo>
                <a:cubicBezTo>
                  <a:pt x="216" y="233"/>
                  <a:pt x="216" y="233"/>
                  <a:pt x="216" y="233"/>
                </a:cubicBezTo>
                <a:lnTo>
                  <a:pt x="83" y="233"/>
                </a:lnTo>
                <a:cubicBezTo>
                  <a:pt x="37" y="233"/>
                  <a:pt x="0" y="196"/>
                  <a:pt x="0" y="150"/>
                </a:cubicBezTo>
                <a:cubicBezTo>
                  <a:pt x="0" y="104"/>
                  <a:pt x="37" y="67"/>
                  <a:pt x="83" y="67"/>
                </a:cubicBezTo>
                <a:cubicBezTo>
                  <a:pt x="92" y="67"/>
                  <a:pt x="101" y="68"/>
                  <a:pt x="109" y="71"/>
                </a:cubicBezTo>
                <a:cubicBezTo>
                  <a:pt x="126" y="29"/>
                  <a:pt x="168" y="0"/>
                  <a:pt x="216" y="0"/>
                </a:cubicBezTo>
                <a:cubicBezTo>
                  <a:pt x="280" y="0"/>
                  <a:pt x="332" y="52"/>
                  <a:pt x="332" y="117"/>
                </a:cubicBezTo>
                <a:close/>
                <a:moveTo>
                  <a:pt x="216" y="200"/>
                </a:moveTo>
                <a:lnTo>
                  <a:pt x="216" y="200"/>
                </a:lnTo>
                <a:cubicBezTo>
                  <a:pt x="216" y="200"/>
                  <a:pt x="215" y="200"/>
                  <a:pt x="215" y="200"/>
                </a:cubicBezTo>
                <a:cubicBezTo>
                  <a:pt x="216" y="200"/>
                  <a:pt x="216" y="200"/>
                  <a:pt x="216" y="2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FCE0184D-908E-4A46-A959-537FB85C407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019426" y="3765550"/>
            <a:ext cx="250825" cy="211138"/>
          </a:xfrm>
          <a:custGeom>
            <a:avLst/>
            <a:gdLst>
              <a:gd name="T0" fmla="*/ 167 w 332"/>
              <a:gd name="T1" fmla="*/ 178 h 278"/>
              <a:gd name="T2" fmla="*/ 267 w 332"/>
              <a:gd name="T3" fmla="*/ 178 h 278"/>
              <a:gd name="T4" fmla="*/ 267 w 332"/>
              <a:gd name="T5" fmla="*/ 145 h 278"/>
              <a:gd name="T6" fmla="*/ 167 w 332"/>
              <a:gd name="T7" fmla="*/ 145 h 278"/>
              <a:gd name="T8" fmla="*/ 167 w 332"/>
              <a:gd name="T9" fmla="*/ 178 h 278"/>
              <a:gd name="T10" fmla="*/ 297 w 332"/>
              <a:gd name="T11" fmla="*/ 141 h 278"/>
              <a:gd name="T12" fmla="*/ 139 w 332"/>
              <a:gd name="T13" fmla="*/ 133 h 278"/>
              <a:gd name="T14" fmla="*/ 134 w 332"/>
              <a:gd name="T15" fmla="*/ 164 h 278"/>
              <a:gd name="T16" fmla="*/ 117 w 332"/>
              <a:gd name="T17" fmla="*/ 178 h 278"/>
              <a:gd name="T18" fmla="*/ 100 w 332"/>
              <a:gd name="T19" fmla="*/ 161 h 278"/>
              <a:gd name="T20" fmla="*/ 101 w 332"/>
              <a:gd name="T21" fmla="*/ 148 h 278"/>
              <a:gd name="T22" fmla="*/ 83 w 332"/>
              <a:gd name="T23" fmla="*/ 145 h 278"/>
              <a:gd name="T24" fmla="*/ 34 w 332"/>
              <a:gd name="T25" fmla="*/ 204 h 278"/>
              <a:gd name="T26" fmla="*/ 86 w 332"/>
              <a:gd name="T27" fmla="*/ 245 h 278"/>
              <a:gd name="T28" fmla="*/ 215 w 332"/>
              <a:gd name="T29" fmla="*/ 245 h 278"/>
              <a:gd name="T30" fmla="*/ 217 w 332"/>
              <a:gd name="T31" fmla="*/ 245 h 278"/>
              <a:gd name="T32" fmla="*/ 217 w 332"/>
              <a:gd name="T33" fmla="*/ 245 h 278"/>
              <a:gd name="T34" fmla="*/ 297 w 332"/>
              <a:gd name="T35" fmla="*/ 141 h 278"/>
              <a:gd name="T36" fmla="*/ 332 w 332"/>
              <a:gd name="T37" fmla="*/ 162 h 278"/>
              <a:gd name="T38" fmla="*/ 217 w 332"/>
              <a:gd name="T39" fmla="*/ 278 h 278"/>
              <a:gd name="T40" fmla="*/ 216 w 332"/>
              <a:gd name="T41" fmla="*/ 278 h 278"/>
              <a:gd name="T42" fmla="*/ 217 w 332"/>
              <a:gd name="T43" fmla="*/ 278 h 278"/>
              <a:gd name="T44" fmla="*/ 83 w 332"/>
              <a:gd name="T45" fmla="*/ 278 h 278"/>
              <a:gd name="T46" fmla="*/ 0 w 332"/>
              <a:gd name="T47" fmla="*/ 195 h 278"/>
              <a:gd name="T48" fmla="*/ 83 w 332"/>
              <a:gd name="T49" fmla="*/ 112 h 278"/>
              <a:gd name="T50" fmla="*/ 109 w 332"/>
              <a:gd name="T51" fmla="*/ 116 h 278"/>
              <a:gd name="T52" fmla="*/ 332 w 332"/>
              <a:gd name="T53" fmla="*/ 162 h 278"/>
              <a:gd name="T54" fmla="*/ 217 w 332"/>
              <a:gd name="T55" fmla="*/ 245 h 278"/>
              <a:gd name="T56" fmla="*/ 217 w 332"/>
              <a:gd name="T57" fmla="*/ 245 h 278"/>
              <a:gd name="T58" fmla="*/ 215 w 332"/>
              <a:gd name="T59" fmla="*/ 245 h 278"/>
              <a:gd name="T60" fmla="*/ 217 w 332"/>
              <a:gd name="T61" fmla="*/ 245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2" h="278">
                <a:moveTo>
                  <a:pt x="167" y="178"/>
                </a:moveTo>
                <a:lnTo>
                  <a:pt x="267" y="178"/>
                </a:lnTo>
                <a:lnTo>
                  <a:pt x="267" y="145"/>
                </a:lnTo>
                <a:lnTo>
                  <a:pt x="167" y="145"/>
                </a:lnTo>
                <a:lnTo>
                  <a:pt x="167" y="178"/>
                </a:lnTo>
                <a:close/>
                <a:moveTo>
                  <a:pt x="297" y="141"/>
                </a:moveTo>
                <a:cubicBezTo>
                  <a:pt x="275" y="52"/>
                  <a:pt x="152" y="67"/>
                  <a:pt x="139" y="133"/>
                </a:cubicBezTo>
                <a:cubicBezTo>
                  <a:pt x="136" y="144"/>
                  <a:pt x="135" y="155"/>
                  <a:pt x="134" y="164"/>
                </a:cubicBezTo>
                <a:cubicBezTo>
                  <a:pt x="133" y="172"/>
                  <a:pt x="126" y="178"/>
                  <a:pt x="117" y="178"/>
                </a:cubicBezTo>
                <a:cubicBezTo>
                  <a:pt x="108" y="178"/>
                  <a:pt x="100" y="171"/>
                  <a:pt x="100" y="161"/>
                </a:cubicBezTo>
                <a:lnTo>
                  <a:pt x="101" y="148"/>
                </a:lnTo>
                <a:cubicBezTo>
                  <a:pt x="95" y="146"/>
                  <a:pt x="89" y="145"/>
                  <a:pt x="83" y="145"/>
                </a:cubicBezTo>
                <a:cubicBezTo>
                  <a:pt x="53" y="145"/>
                  <a:pt x="28" y="173"/>
                  <a:pt x="34" y="204"/>
                </a:cubicBezTo>
                <a:cubicBezTo>
                  <a:pt x="39" y="228"/>
                  <a:pt x="61" y="245"/>
                  <a:pt x="86" y="245"/>
                </a:cubicBezTo>
                <a:lnTo>
                  <a:pt x="215" y="245"/>
                </a:lnTo>
                <a:lnTo>
                  <a:pt x="217" y="245"/>
                </a:lnTo>
                <a:lnTo>
                  <a:pt x="217" y="245"/>
                </a:lnTo>
                <a:cubicBezTo>
                  <a:pt x="269" y="244"/>
                  <a:pt x="310" y="196"/>
                  <a:pt x="297" y="141"/>
                </a:cubicBezTo>
                <a:close/>
                <a:moveTo>
                  <a:pt x="332" y="162"/>
                </a:moveTo>
                <a:cubicBezTo>
                  <a:pt x="332" y="225"/>
                  <a:pt x="283" y="277"/>
                  <a:pt x="217" y="278"/>
                </a:cubicBezTo>
                <a:cubicBezTo>
                  <a:pt x="217" y="278"/>
                  <a:pt x="216" y="278"/>
                  <a:pt x="216" y="278"/>
                </a:cubicBezTo>
                <a:cubicBezTo>
                  <a:pt x="216" y="278"/>
                  <a:pt x="216" y="278"/>
                  <a:pt x="217" y="278"/>
                </a:cubicBezTo>
                <a:lnTo>
                  <a:pt x="83" y="278"/>
                </a:lnTo>
                <a:cubicBezTo>
                  <a:pt x="37" y="278"/>
                  <a:pt x="0" y="241"/>
                  <a:pt x="0" y="195"/>
                </a:cubicBezTo>
                <a:cubicBezTo>
                  <a:pt x="0" y="149"/>
                  <a:pt x="37" y="112"/>
                  <a:pt x="83" y="112"/>
                </a:cubicBezTo>
                <a:cubicBezTo>
                  <a:pt x="92" y="112"/>
                  <a:pt x="101" y="113"/>
                  <a:pt x="109" y="116"/>
                </a:cubicBezTo>
                <a:cubicBezTo>
                  <a:pt x="158" y="0"/>
                  <a:pt x="332" y="35"/>
                  <a:pt x="332" y="162"/>
                </a:cubicBezTo>
                <a:close/>
                <a:moveTo>
                  <a:pt x="217" y="245"/>
                </a:moveTo>
                <a:lnTo>
                  <a:pt x="217" y="245"/>
                </a:lnTo>
                <a:cubicBezTo>
                  <a:pt x="216" y="245"/>
                  <a:pt x="216" y="245"/>
                  <a:pt x="215" y="245"/>
                </a:cubicBezTo>
                <a:cubicBezTo>
                  <a:pt x="216" y="245"/>
                  <a:pt x="217" y="245"/>
                  <a:pt x="217" y="2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71D6A592-D8B9-496D-88D1-4A8AF02002F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516188" y="3765550"/>
            <a:ext cx="252413" cy="211138"/>
          </a:xfrm>
          <a:custGeom>
            <a:avLst/>
            <a:gdLst>
              <a:gd name="T0" fmla="*/ 250 w 333"/>
              <a:gd name="T1" fmla="*/ 145 h 278"/>
              <a:gd name="T2" fmla="*/ 234 w 333"/>
              <a:gd name="T3" fmla="*/ 145 h 278"/>
              <a:gd name="T4" fmla="*/ 234 w 333"/>
              <a:gd name="T5" fmla="*/ 128 h 278"/>
              <a:gd name="T6" fmla="*/ 217 w 333"/>
              <a:gd name="T7" fmla="*/ 112 h 278"/>
              <a:gd name="T8" fmla="*/ 200 w 333"/>
              <a:gd name="T9" fmla="*/ 128 h 278"/>
              <a:gd name="T10" fmla="*/ 200 w 333"/>
              <a:gd name="T11" fmla="*/ 145 h 278"/>
              <a:gd name="T12" fmla="*/ 184 w 333"/>
              <a:gd name="T13" fmla="*/ 145 h 278"/>
              <a:gd name="T14" fmla="*/ 167 w 333"/>
              <a:gd name="T15" fmla="*/ 162 h 278"/>
              <a:gd name="T16" fmla="*/ 184 w 333"/>
              <a:gd name="T17" fmla="*/ 178 h 278"/>
              <a:gd name="T18" fmla="*/ 200 w 333"/>
              <a:gd name="T19" fmla="*/ 178 h 278"/>
              <a:gd name="T20" fmla="*/ 200 w 333"/>
              <a:gd name="T21" fmla="*/ 195 h 278"/>
              <a:gd name="T22" fmla="*/ 217 w 333"/>
              <a:gd name="T23" fmla="*/ 212 h 278"/>
              <a:gd name="T24" fmla="*/ 234 w 333"/>
              <a:gd name="T25" fmla="*/ 195 h 278"/>
              <a:gd name="T26" fmla="*/ 234 w 333"/>
              <a:gd name="T27" fmla="*/ 178 h 278"/>
              <a:gd name="T28" fmla="*/ 250 w 333"/>
              <a:gd name="T29" fmla="*/ 178 h 278"/>
              <a:gd name="T30" fmla="*/ 267 w 333"/>
              <a:gd name="T31" fmla="*/ 162 h 278"/>
              <a:gd name="T32" fmla="*/ 250 w 333"/>
              <a:gd name="T33" fmla="*/ 145 h 278"/>
              <a:gd name="T34" fmla="*/ 297 w 333"/>
              <a:gd name="T35" fmla="*/ 141 h 278"/>
              <a:gd name="T36" fmla="*/ 139 w 333"/>
              <a:gd name="T37" fmla="*/ 133 h 278"/>
              <a:gd name="T38" fmla="*/ 134 w 333"/>
              <a:gd name="T39" fmla="*/ 164 h 278"/>
              <a:gd name="T40" fmla="*/ 118 w 333"/>
              <a:gd name="T41" fmla="*/ 178 h 278"/>
              <a:gd name="T42" fmla="*/ 101 w 333"/>
              <a:gd name="T43" fmla="*/ 161 h 278"/>
              <a:gd name="T44" fmla="*/ 101 w 333"/>
              <a:gd name="T45" fmla="*/ 148 h 278"/>
              <a:gd name="T46" fmla="*/ 84 w 333"/>
              <a:gd name="T47" fmla="*/ 145 h 278"/>
              <a:gd name="T48" fmla="*/ 34 w 333"/>
              <a:gd name="T49" fmla="*/ 204 h 278"/>
              <a:gd name="T50" fmla="*/ 86 w 333"/>
              <a:gd name="T51" fmla="*/ 245 h 278"/>
              <a:gd name="T52" fmla="*/ 216 w 333"/>
              <a:gd name="T53" fmla="*/ 245 h 278"/>
              <a:gd name="T54" fmla="*/ 217 w 333"/>
              <a:gd name="T55" fmla="*/ 245 h 278"/>
              <a:gd name="T56" fmla="*/ 217 w 333"/>
              <a:gd name="T57" fmla="*/ 245 h 278"/>
              <a:gd name="T58" fmla="*/ 297 w 333"/>
              <a:gd name="T59" fmla="*/ 141 h 278"/>
              <a:gd name="T60" fmla="*/ 333 w 333"/>
              <a:gd name="T61" fmla="*/ 162 h 278"/>
              <a:gd name="T62" fmla="*/ 217 w 333"/>
              <a:gd name="T63" fmla="*/ 278 h 278"/>
              <a:gd name="T64" fmla="*/ 217 w 333"/>
              <a:gd name="T65" fmla="*/ 278 h 278"/>
              <a:gd name="T66" fmla="*/ 217 w 333"/>
              <a:gd name="T67" fmla="*/ 278 h 278"/>
              <a:gd name="T68" fmla="*/ 84 w 333"/>
              <a:gd name="T69" fmla="*/ 278 h 278"/>
              <a:gd name="T70" fmla="*/ 0 w 333"/>
              <a:gd name="T71" fmla="*/ 195 h 278"/>
              <a:gd name="T72" fmla="*/ 84 w 333"/>
              <a:gd name="T73" fmla="*/ 112 h 278"/>
              <a:gd name="T74" fmla="*/ 109 w 333"/>
              <a:gd name="T75" fmla="*/ 116 h 278"/>
              <a:gd name="T76" fmla="*/ 333 w 333"/>
              <a:gd name="T77" fmla="*/ 162 h 278"/>
              <a:gd name="T78" fmla="*/ 217 w 333"/>
              <a:gd name="T79" fmla="*/ 245 h 278"/>
              <a:gd name="T80" fmla="*/ 217 w 333"/>
              <a:gd name="T81" fmla="*/ 245 h 278"/>
              <a:gd name="T82" fmla="*/ 216 w 333"/>
              <a:gd name="T83" fmla="*/ 245 h 278"/>
              <a:gd name="T84" fmla="*/ 217 w 333"/>
              <a:gd name="T85" fmla="*/ 245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3" h="278">
                <a:moveTo>
                  <a:pt x="250" y="145"/>
                </a:moveTo>
                <a:lnTo>
                  <a:pt x="234" y="145"/>
                </a:lnTo>
                <a:lnTo>
                  <a:pt x="234" y="128"/>
                </a:lnTo>
                <a:cubicBezTo>
                  <a:pt x="234" y="119"/>
                  <a:pt x="226" y="112"/>
                  <a:pt x="217" y="112"/>
                </a:cubicBezTo>
                <a:cubicBezTo>
                  <a:pt x="208" y="112"/>
                  <a:pt x="200" y="119"/>
                  <a:pt x="200" y="128"/>
                </a:cubicBezTo>
                <a:lnTo>
                  <a:pt x="200" y="145"/>
                </a:lnTo>
                <a:lnTo>
                  <a:pt x="184" y="145"/>
                </a:lnTo>
                <a:cubicBezTo>
                  <a:pt x="174" y="145"/>
                  <a:pt x="167" y="152"/>
                  <a:pt x="167" y="162"/>
                </a:cubicBezTo>
                <a:cubicBezTo>
                  <a:pt x="167" y="171"/>
                  <a:pt x="174" y="178"/>
                  <a:pt x="184" y="178"/>
                </a:cubicBezTo>
                <a:lnTo>
                  <a:pt x="200" y="178"/>
                </a:lnTo>
                <a:lnTo>
                  <a:pt x="200" y="195"/>
                </a:lnTo>
                <a:cubicBezTo>
                  <a:pt x="200" y="204"/>
                  <a:pt x="208" y="212"/>
                  <a:pt x="217" y="212"/>
                </a:cubicBezTo>
                <a:cubicBezTo>
                  <a:pt x="226" y="212"/>
                  <a:pt x="234" y="204"/>
                  <a:pt x="234" y="195"/>
                </a:cubicBezTo>
                <a:lnTo>
                  <a:pt x="234" y="178"/>
                </a:lnTo>
                <a:lnTo>
                  <a:pt x="250" y="178"/>
                </a:lnTo>
                <a:cubicBezTo>
                  <a:pt x="260" y="178"/>
                  <a:pt x="267" y="171"/>
                  <a:pt x="267" y="162"/>
                </a:cubicBezTo>
                <a:cubicBezTo>
                  <a:pt x="267" y="152"/>
                  <a:pt x="260" y="145"/>
                  <a:pt x="250" y="145"/>
                </a:cubicBezTo>
                <a:close/>
                <a:moveTo>
                  <a:pt x="297" y="141"/>
                </a:moveTo>
                <a:cubicBezTo>
                  <a:pt x="275" y="52"/>
                  <a:pt x="152" y="67"/>
                  <a:pt x="139" y="133"/>
                </a:cubicBezTo>
                <a:cubicBezTo>
                  <a:pt x="137" y="144"/>
                  <a:pt x="135" y="155"/>
                  <a:pt x="134" y="164"/>
                </a:cubicBezTo>
                <a:cubicBezTo>
                  <a:pt x="133" y="172"/>
                  <a:pt x="126" y="178"/>
                  <a:pt x="118" y="178"/>
                </a:cubicBezTo>
                <a:cubicBezTo>
                  <a:pt x="108" y="178"/>
                  <a:pt x="101" y="171"/>
                  <a:pt x="101" y="161"/>
                </a:cubicBezTo>
                <a:lnTo>
                  <a:pt x="101" y="148"/>
                </a:lnTo>
                <a:cubicBezTo>
                  <a:pt x="96" y="146"/>
                  <a:pt x="90" y="145"/>
                  <a:pt x="84" y="145"/>
                </a:cubicBezTo>
                <a:cubicBezTo>
                  <a:pt x="53" y="145"/>
                  <a:pt x="29" y="173"/>
                  <a:pt x="34" y="204"/>
                </a:cubicBezTo>
                <a:cubicBezTo>
                  <a:pt x="39" y="228"/>
                  <a:pt x="62" y="245"/>
                  <a:pt x="86" y="245"/>
                </a:cubicBezTo>
                <a:lnTo>
                  <a:pt x="216" y="245"/>
                </a:lnTo>
                <a:lnTo>
                  <a:pt x="217" y="245"/>
                </a:lnTo>
                <a:lnTo>
                  <a:pt x="217" y="245"/>
                </a:lnTo>
                <a:cubicBezTo>
                  <a:pt x="269" y="244"/>
                  <a:pt x="310" y="196"/>
                  <a:pt x="297" y="141"/>
                </a:cubicBezTo>
                <a:close/>
                <a:moveTo>
                  <a:pt x="333" y="162"/>
                </a:moveTo>
                <a:cubicBezTo>
                  <a:pt x="333" y="225"/>
                  <a:pt x="284" y="277"/>
                  <a:pt x="217" y="278"/>
                </a:cubicBezTo>
                <a:cubicBezTo>
                  <a:pt x="217" y="278"/>
                  <a:pt x="217" y="278"/>
                  <a:pt x="217" y="278"/>
                </a:cubicBezTo>
                <a:cubicBezTo>
                  <a:pt x="217" y="278"/>
                  <a:pt x="217" y="278"/>
                  <a:pt x="217" y="278"/>
                </a:cubicBezTo>
                <a:lnTo>
                  <a:pt x="84" y="278"/>
                </a:lnTo>
                <a:cubicBezTo>
                  <a:pt x="38" y="278"/>
                  <a:pt x="0" y="241"/>
                  <a:pt x="0" y="195"/>
                </a:cubicBezTo>
                <a:cubicBezTo>
                  <a:pt x="0" y="149"/>
                  <a:pt x="38" y="112"/>
                  <a:pt x="84" y="112"/>
                </a:cubicBezTo>
                <a:cubicBezTo>
                  <a:pt x="93" y="112"/>
                  <a:pt x="101" y="113"/>
                  <a:pt x="109" y="116"/>
                </a:cubicBezTo>
                <a:cubicBezTo>
                  <a:pt x="159" y="0"/>
                  <a:pt x="333" y="35"/>
                  <a:pt x="333" y="162"/>
                </a:cubicBezTo>
                <a:close/>
                <a:moveTo>
                  <a:pt x="217" y="245"/>
                </a:moveTo>
                <a:lnTo>
                  <a:pt x="217" y="245"/>
                </a:lnTo>
                <a:cubicBezTo>
                  <a:pt x="217" y="245"/>
                  <a:pt x="216" y="245"/>
                  <a:pt x="216" y="245"/>
                </a:cubicBezTo>
                <a:cubicBezTo>
                  <a:pt x="217" y="245"/>
                  <a:pt x="217" y="245"/>
                  <a:pt x="217" y="2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C7B3D8D0-4562-45C8-B4DA-A918A7522FC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014538" y="3765550"/>
            <a:ext cx="250825" cy="211138"/>
          </a:xfrm>
          <a:custGeom>
            <a:avLst/>
            <a:gdLst>
              <a:gd name="T0" fmla="*/ 240 w 332"/>
              <a:gd name="T1" fmla="*/ 115 h 278"/>
              <a:gd name="T2" fmla="*/ 216 w 332"/>
              <a:gd name="T3" fmla="*/ 138 h 278"/>
              <a:gd name="T4" fmla="*/ 193 w 332"/>
              <a:gd name="T5" fmla="*/ 115 h 278"/>
              <a:gd name="T6" fmla="*/ 169 w 332"/>
              <a:gd name="T7" fmla="*/ 138 h 278"/>
              <a:gd name="T8" fmla="*/ 193 w 332"/>
              <a:gd name="T9" fmla="*/ 162 h 278"/>
              <a:gd name="T10" fmla="*/ 169 w 332"/>
              <a:gd name="T11" fmla="*/ 185 h 278"/>
              <a:gd name="T12" fmla="*/ 193 w 332"/>
              <a:gd name="T13" fmla="*/ 209 h 278"/>
              <a:gd name="T14" fmla="*/ 216 w 332"/>
              <a:gd name="T15" fmla="*/ 185 h 278"/>
              <a:gd name="T16" fmla="*/ 240 w 332"/>
              <a:gd name="T17" fmla="*/ 209 h 278"/>
              <a:gd name="T18" fmla="*/ 263 w 332"/>
              <a:gd name="T19" fmla="*/ 185 h 278"/>
              <a:gd name="T20" fmla="*/ 240 w 332"/>
              <a:gd name="T21" fmla="*/ 162 h 278"/>
              <a:gd name="T22" fmla="*/ 263 w 332"/>
              <a:gd name="T23" fmla="*/ 138 h 278"/>
              <a:gd name="T24" fmla="*/ 240 w 332"/>
              <a:gd name="T25" fmla="*/ 115 h 278"/>
              <a:gd name="T26" fmla="*/ 296 w 332"/>
              <a:gd name="T27" fmla="*/ 141 h 278"/>
              <a:gd name="T28" fmla="*/ 138 w 332"/>
              <a:gd name="T29" fmla="*/ 133 h 278"/>
              <a:gd name="T30" fmla="*/ 134 w 332"/>
              <a:gd name="T31" fmla="*/ 164 h 278"/>
              <a:gd name="T32" fmla="*/ 117 w 332"/>
              <a:gd name="T33" fmla="*/ 178 h 278"/>
              <a:gd name="T34" fmla="*/ 100 w 332"/>
              <a:gd name="T35" fmla="*/ 161 h 278"/>
              <a:gd name="T36" fmla="*/ 100 w 332"/>
              <a:gd name="T37" fmla="*/ 148 h 278"/>
              <a:gd name="T38" fmla="*/ 83 w 332"/>
              <a:gd name="T39" fmla="*/ 145 h 278"/>
              <a:gd name="T40" fmla="*/ 34 w 332"/>
              <a:gd name="T41" fmla="*/ 204 h 278"/>
              <a:gd name="T42" fmla="*/ 86 w 332"/>
              <a:gd name="T43" fmla="*/ 245 h 278"/>
              <a:gd name="T44" fmla="*/ 215 w 332"/>
              <a:gd name="T45" fmla="*/ 245 h 278"/>
              <a:gd name="T46" fmla="*/ 216 w 332"/>
              <a:gd name="T47" fmla="*/ 245 h 278"/>
              <a:gd name="T48" fmla="*/ 216 w 332"/>
              <a:gd name="T49" fmla="*/ 245 h 278"/>
              <a:gd name="T50" fmla="*/ 296 w 332"/>
              <a:gd name="T51" fmla="*/ 141 h 278"/>
              <a:gd name="T52" fmla="*/ 332 w 332"/>
              <a:gd name="T53" fmla="*/ 162 h 278"/>
              <a:gd name="T54" fmla="*/ 216 w 332"/>
              <a:gd name="T55" fmla="*/ 278 h 278"/>
              <a:gd name="T56" fmla="*/ 216 w 332"/>
              <a:gd name="T57" fmla="*/ 278 h 278"/>
              <a:gd name="T58" fmla="*/ 216 w 332"/>
              <a:gd name="T59" fmla="*/ 278 h 278"/>
              <a:gd name="T60" fmla="*/ 83 w 332"/>
              <a:gd name="T61" fmla="*/ 278 h 278"/>
              <a:gd name="T62" fmla="*/ 0 w 332"/>
              <a:gd name="T63" fmla="*/ 195 h 278"/>
              <a:gd name="T64" fmla="*/ 83 w 332"/>
              <a:gd name="T65" fmla="*/ 112 h 278"/>
              <a:gd name="T66" fmla="*/ 109 w 332"/>
              <a:gd name="T67" fmla="*/ 116 h 278"/>
              <a:gd name="T68" fmla="*/ 332 w 332"/>
              <a:gd name="T69" fmla="*/ 162 h 278"/>
              <a:gd name="T70" fmla="*/ 216 w 332"/>
              <a:gd name="T71" fmla="*/ 245 h 278"/>
              <a:gd name="T72" fmla="*/ 216 w 332"/>
              <a:gd name="T73" fmla="*/ 245 h 278"/>
              <a:gd name="T74" fmla="*/ 215 w 332"/>
              <a:gd name="T75" fmla="*/ 245 h 278"/>
              <a:gd name="T76" fmla="*/ 216 w 332"/>
              <a:gd name="T77" fmla="*/ 245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2" h="278">
                <a:moveTo>
                  <a:pt x="240" y="115"/>
                </a:moveTo>
                <a:lnTo>
                  <a:pt x="216" y="138"/>
                </a:lnTo>
                <a:lnTo>
                  <a:pt x="193" y="115"/>
                </a:lnTo>
                <a:lnTo>
                  <a:pt x="169" y="138"/>
                </a:lnTo>
                <a:lnTo>
                  <a:pt x="193" y="162"/>
                </a:lnTo>
                <a:lnTo>
                  <a:pt x="169" y="185"/>
                </a:lnTo>
                <a:lnTo>
                  <a:pt x="193" y="209"/>
                </a:lnTo>
                <a:lnTo>
                  <a:pt x="216" y="185"/>
                </a:lnTo>
                <a:lnTo>
                  <a:pt x="240" y="209"/>
                </a:lnTo>
                <a:lnTo>
                  <a:pt x="263" y="185"/>
                </a:lnTo>
                <a:lnTo>
                  <a:pt x="240" y="162"/>
                </a:lnTo>
                <a:lnTo>
                  <a:pt x="263" y="138"/>
                </a:lnTo>
                <a:lnTo>
                  <a:pt x="240" y="115"/>
                </a:lnTo>
                <a:close/>
                <a:moveTo>
                  <a:pt x="296" y="141"/>
                </a:moveTo>
                <a:cubicBezTo>
                  <a:pt x="275" y="52"/>
                  <a:pt x="152" y="67"/>
                  <a:pt x="138" y="133"/>
                </a:cubicBezTo>
                <a:cubicBezTo>
                  <a:pt x="136" y="144"/>
                  <a:pt x="135" y="155"/>
                  <a:pt x="134" y="164"/>
                </a:cubicBezTo>
                <a:cubicBezTo>
                  <a:pt x="133" y="172"/>
                  <a:pt x="125" y="178"/>
                  <a:pt x="117" y="178"/>
                </a:cubicBezTo>
                <a:cubicBezTo>
                  <a:pt x="107" y="178"/>
                  <a:pt x="100" y="171"/>
                  <a:pt x="100" y="161"/>
                </a:cubicBezTo>
                <a:lnTo>
                  <a:pt x="100" y="148"/>
                </a:lnTo>
                <a:cubicBezTo>
                  <a:pt x="95" y="146"/>
                  <a:pt x="89" y="145"/>
                  <a:pt x="83" y="145"/>
                </a:cubicBezTo>
                <a:cubicBezTo>
                  <a:pt x="52" y="145"/>
                  <a:pt x="28" y="173"/>
                  <a:pt x="34" y="204"/>
                </a:cubicBezTo>
                <a:cubicBezTo>
                  <a:pt x="38" y="228"/>
                  <a:pt x="61" y="245"/>
                  <a:pt x="86" y="245"/>
                </a:cubicBezTo>
                <a:lnTo>
                  <a:pt x="215" y="245"/>
                </a:lnTo>
                <a:lnTo>
                  <a:pt x="216" y="245"/>
                </a:lnTo>
                <a:lnTo>
                  <a:pt x="216" y="245"/>
                </a:lnTo>
                <a:cubicBezTo>
                  <a:pt x="268" y="244"/>
                  <a:pt x="310" y="196"/>
                  <a:pt x="296" y="141"/>
                </a:cubicBezTo>
                <a:close/>
                <a:moveTo>
                  <a:pt x="332" y="162"/>
                </a:moveTo>
                <a:cubicBezTo>
                  <a:pt x="332" y="225"/>
                  <a:pt x="283" y="277"/>
                  <a:pt x="216" y="278"/>
                </a:cubicBezTo>
                <a:cubicBezTo>
                  <a:pt x="216" y="278"/>
                  <a:pt x="216" y="278"/>
                  <a:pt x="216" y="278"/>
                </a:cubicBezTo>
                <a:cubicBezTo>
                  <a:pt x="216" y="278"/>
                  <a:pt x="216" y="278"/>
                  <a:pt x="216" y="278"/>
                </a:cubicBezTo>
                <a:lnTo>
                  <a:pt x="83" y="278"/>
                </a:lnTo>
                <a:cubicBezTo>
                  <a:pt x="37" y="278"/>
                  <a:pt x="0" y="241"/>
                  <a:pt x="0" y="195"/>
                </a:cubicBezTo>
                <a:cubicBezTo>
                  <a:pt x="0" y="149"/>
                  <a:pt x="37" y="112"/>
                  <a:pt x="83" y="112"/>
                </a:cubicBezTo>
                <a:cubicBezTo>
                  <a:pt x="92" y="112"/>
                  <a:pt x="101" y="113"/>
                  <a:pt x="109" y="116"/>
                </a:cubicBezTo>
                <a:cubicBezTo>
                  <a:pt x="158" y="0"/>
                  <a:pt x="332" y="35"/>
                  <a:pt x="332" y="162"/>
                </a:cubicBezTo>
                <a:close/>
                <a:moveTo>
                  <a:pt x="216" y="245"/>
                </a:moveTo>
                <a:lnTo>
                  <a:pt x="216" y="245"/>
                </a:lnTo>
                <a:cubicBezTo>
                  <a:pt x="216" y="245"/>
                  <a:pt x="215" y="245"/>
                  <a:pt x="215" y="245"/>
                </a:cubicBezTo>
                <a:cubicBezTo>
                  <a:pt x="216" y="245"/>
                  <a:pt x="216" y="245"/>
                  <a:pt x="216" y="2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36BBE878-2A83-4214-AD9F-116E3EA5894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511301" y="3765550"/>
            <a:ext cx="250825" cy="211138"/>
          </a:xfrm>
          <a:custGeom>
            <a:avLst/>
            <a:gdLst>
              <a:gd name="T0" fmla="*/ 252 w 332"/>
              <a:gd name="T1" fmla="*/ 126 h 278"/>
              <a:gd name="T2" fmla="*/ 228 w 332"/>
              <a:gd name="T3" fmla="*/ 126 h 278"/>
              <a:gd name="T4" fmla="*/ 217 w 332"/>
              <a:gd name="T5" fmla="*/ 138 h 278"/>
              <a:gd name="T6" fmla="*/ 205 w 332"/>
              <a:gd name="T7" fmla="*/ 126 h 278"/>
              <a:gd name="T8" fmla="*/ 181 w 332"/>
              <a:gd name="T9" fmla="*/ 126 h 278"/>
              <a:gd name="T10" fmla="*/ 181 w 332"/>
              <a:gd name="T11" fmla="*/ 150 h 278"/>
              <a:gd name="T12" fmla="*/ 193 w 332"/>
              <a:gd name="T13" fmla="*/ 162 h 278"/>
              <a:gd name="T14" fmla="*/ 181 w 332"/>
              <a:gd name="T15" fmla="*/ 173 h 278"/>
              <a:gd name="T16" fmla="*/ 181 w 332"/>
              <a:gd name="T17" fmla="*/ 197 h 278"/>
              <a:gd name="T18" fmla="*/ 205 w 332"/>
              <a:gd name="T19" fmla="*/ 197 h 278"/>
              <a:gd name="T20" fmla="*/ 217 w 332"/>
              <a:gd name="T21" fmla="*/ 185 h 278"/>
              <a:gd name="T22" fmla="*/ 228 w 332"/>
              <a:gd name="T23" fmla="*/ 197 h 278"/>
              <a:gd name="T24" fmla="*/ 252 w 332"/>
              <a:gd name="T25" fmla="*/ 197 h 278"/>
              <a:gd name="T26" fmla="*/ 252 w 332"/>
              <a:gd name="T27" fmla="*/ 173 h 278"/>
              <a:gd name="T28" fmla="*/ 240 w 332"/>
              <a:gd name="T29" fmla="*/ 162 h 278"/>
              <a:gd name="T30" fmla="*/ 252 w 332"/>
              <a:gd name="T31" fmla="*/ 150 h 278"/>
              <a:gd name="T32" fmla="*/ 252 w 332"/>
              <a:gd name="T33" fmla="*/ 126 h 278"/>
              <a:gd name="T34" fmla="*/ 297 w 332"/>
              <a:gd name="T35" fmla="*/ 141 h 278"/>
              <a:gd name="T36" fmla="*/ 139 w 332"/>
              <a:gd name="T37" fmla="*/ 133 h 278"/>
              <a:gd name="T38" fmla="*/ 134 w 332"/>
              <a:gd name="T39" fmla="*/ 164 h 278"/>
              <a:gd name="T40" fmla="*/ 117 w 332"/>
              <a:gd name="T41" fmla="*/ 178 h 278"/>
              <a:gd name="T42" fmla="*/ 100 w 332"/>
              <a:gd name="T43" fmla="*/ 161 h 278"/>
              <a:gd name="T44" fmla="*/ 101 w 332"/>
              <a:gd name="T45" fmla="*/ 148 h 278"/>
              <a:gd name="T46" fmla="*/ 83 w 332"/>
              <a:gd name="T47" fmla="*/ 145 h 278"/>
              <a:gd name="T48" fmla="*/ 34 w 332"/>
              <a:gd name="T49" fmla="*/ 204 h 278"/>
              <a:gd name="T50" fmla="*/ 86 w 332"/>
              <a:gd name="T51" fmla="*/ 245 h 278"/>
              <a:gd name="T52" fmla="*/ 215 w 332"/>
              <a:gd name="T53" fmla="*/ 245 h 278"/>
              <a:gd name="T54" fmla="*/ 217 w 332"/>
              <a:gd name="T55" fmla="*/ 245 h 278"/>
              <a:gd name="T56" fmla="*/ 217 w 332"/>
              <a:gd name="T57" fmla="*/ 245 h 278"/>
              <a:gd name="T58" fmla="*/ 297 w 332"/>
              <a:gd name="T59" fmla="*/ 141 h 278"/>
              <a:gd name="T60" fmla="*/ 332 w 332"/>
              <a:gd name="T61" fmla="*/ 162 h 278"/>
              <a:gd name="T62" fmla="*/ 217 w 332"/>
              <a:gd name="T63" fmla="*/ 278 h 278"/>
              <a:gd name="T64" fmla="*/ 216 w 332"/>
              <a:gd name="T65" fmla="*/ 278 h 278"/>
              <a:gd name="T66" fmla="*/ 217 w 332"/>
              <a:gd name="T67" fmla="*/ 278 h 278"/>
              <a:gd name="T68" fmla="*/ 83 w 332"/>
              <a:gd name="T69" fmla="*/ 278 h 278"/>
              <a:gd name="T70" fmla="*/ 0 w 332"/>
              <a:gd name="T71" fmla="*/ 195 h 278"/>
              <a:gd name="T72" fmla="*/ 83 w 332"/>
              <a:gd name="T73" fmla="*/ 112 h 278"/>
              <a:gd name="T74" fmla="*/ 109 w 332"/>
              <a:gd name="T75" fmla="*/ 116 h 278"/>
              <a:gd name="T76" fmla="*/ 332 w 332"/>
              <a:gd name="T77" fmla="*/ 162 h 278"/>
              <a:gd name="T78" fmla="*/ 217 w 332"/>
              <a:gd name="T79" fmla="*/ 245 h 278"/>
              <a:gd name="T80" fmla="*/ 217 w 332"/>
              <a:gd name="T81" fmla="*/ 245 h 278"/>
              <a:gd name="T82" fmla="*/ 215 w 332"/>
              <a:gd name="T83" fmla="*/ 245 h 278"/>
              <a:gd name="T84" fmla="*/ 217 w 332"/>
              <a:gd name="T85" fmla="*/ 245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2" h="278">
                <a:moveTo>
                  <a:pt x="252" y="126"/>
                </a:moveTo>
                <a:cubicBezTo>
                  <a:pt x="246" y="120"/>
                  <a:pt x="235" y="120"/>
                  <a:pt x="228" y="126"/>
                </a:cubicBezTo>
                <a:lnTo>
                  <a:pt x="217" y="138"/>
                </a:lnTo>
                <a:lnTo>
                  <a:pt x="205" y="126"/>
                </a:lnTo>
                <a:cubicBezTo>
                  <a:pt x="198" y="120"/>
                  <a:pt x="188" y="120"/>
                  <a:pt x="181" y="126"/>
                </a:cubicBezTo>
                <a:cubicBezTo>
                  <a:pt x="175" y="133"/>
                  <a:pt x="175" y="143"/>
                  <a:pt x="181" y="150"/>
                </a:cubicBezTo>
                <a:lnTo>
                  <a:pt x="193" y="162"/>
                </a:lnTo>
                <a:lnTo>
                  <a:pt x="181" y="173"/>
                </a:lnTo>
                <a:cubicBezTo>
                  <a:pt x="175" y="180"/>
                  <a:pt x="175" y="191"/>
                  <a:pt x="181" y="197"/>
                </a:cubicBezTo>
                <a:cubicBezTo>
                  <a:pt x="188" y="204"/>
                  <a:pt x="198" y="204"/>
                  <a:pt x="205" y="197"/>
                </a:cubicBezTo>
                <a:lnTo>
                  <a:pt x="217" y="185"/>
                </a:lnTo>
                <a:lnTo>
                  <a:pt x="228" y="197"/>
                </a:lnTo>
                <a:cubicBezTo>
                  <a:pt x="235" y="204"/>
                  <a:pt x="246" y="204"/>
                  <a:pt x="252" y="197"/>
                </a:cubicBezTo>
                <a:cubicBezTo>
                  <a:pt x="259" y="191"/>
                  <a:pt x="259" y="180"/>
                  <a:pt x="252" y="173"/>
                </a:cubicBezTo>
                <a:lnTo>
                  <a:pt x="240" y="162"/>
                </a:lnTo>
                <a:lnTo>
                  <a:pt x="252" y="150"/>
                </a:lnTo>
                <a:cubicBezTo>
                  <a:pt x="259" y="143"/>
                  <a:pt x="259" y="133"/>
                  <a:pt x="252" y="126"/>
                </a:cubicBezTo>
                <a:close/>
                <a:moveTo>
                  <a:pt x="297" y="141"/>
                </a:moveTo>
                <a:cubicBezTo>
                  <a:pt x="275" y="52"/>
                  <a:pt x="152" y="67"/>
                  <a:pt x="139" y="133"/>
                </a:cubicBezTo>
                <a:cubicBezTo>
                  <a:pt x="136" y="144"/>
                  <a:pt x="135" y="155"/>
                  <a:pt x="134" y="164"/>
                </a:cubicBezTo>
                <a:cubicBezTo>
                  <a:pt x="133" y="172"/>
                  <a:pt x="126" y="178"/>
                  <a:pt x="117" y="178"/>
                </a:cubicBezTo>
                <a:cubicBezTo>
                  <a:pt x="108" y="178"/>
                  <a:pt x="100" y="171"/>
                  <a:pt x="100" y="161"/>
                </a:cubicBezTo>
                <a:lnTo>
                  <a:pt x="101" y="148"/>
                </a:lnTo>
                <a:cubicBezTo>
                  <a:pt x="95" y="146"/>
                  <a:pt x="90" y="145"/>
                  <a:pt x="83" y="145"/>
                </a:cubicBezTo>
                <a:cubicBezTo>
                  <a:pt x="53" y="145"/>
                  <a:pt x="28" y="173"/>
                  <a:pt x="34" y="204"/>
                </a:cubicBezTo>
                <a:cubicBezTo>
                  <a:pt x="39" y="228"/>
                  <a:pt x="61" y="245"/>
                  <a:pt x="86" y="245"/>
                </a:cubicBezTo>
                <a:lnTo>
                  <a:pt x="215" y="245"/>
                </a:lnTo>
                <a:lnTo>
                  <a:pt x="217" y="245"/>
                </a:lnTo>
                <a:lnTo>
                  <a:pt x="217" y="245"/>
                </a:lnTo>
                <a:cubicBezTo>
                  <a:pt x="269" y="244"/>
                  <a:pt x="310" y="196"/>
                  <a:pt x="297" y="141"/>
                </a:cubicBezTo>
                <a:close/>
                <a:moveTo>
                  <a:pt x="332" y="162"/>
                </a:moveTo>
                <a:cubicBezTo>
                  <a:pt x="332" y="225"/>
                  <a:pt x="283" y="277"/>
                  <a:pt x="217" y="278"/>
                </a:cubicBezTo>
                <a:cubicBezTo>
                  <a:pt x="217" y="278"/>
                  <a:pt x="216" y="278"/>
                  <a:pt x="216" y="278"/>
                </a:cubicBezTo>
                <a:cubicBezTo>
                  <a:pt x="216" y="278"/>
                  <a:pt x="217" y="278"/>
                  <a:pt x="217" y="278"/>
                </a:cubicBezTo>
                <a:lnTo>
                  <a:pt x="83" y="278"/>
                </a:lnTo>
                <a:cubicBezTo>
                  <a:pt x="37" y="278"/>
                  <a:pt x="0" y="241"/>
                  <a:pt x="0" y="195"/>
                </a:cubicBezTo>
                <a:cubicBezTo>
                  <a:pt x="0" y="149"/>
                  <a:pt x="37" y="112"/>
                  <a:pt x="83" y="112"/>
                </a:cubicBezTo>
                <a:cubicBezTo>
                  <a:pt x="92" y="112"/>
                  <a:pt x="101" y="113"/>
                  <a:pt x="109" y="116"/>
                </a:cubicBezTo>
                <a:cubicBezTo>
                  <a:pt x="158" y="0"/>
                  <a:pt x="332" y="35"/>
                  <a:pt x="332" y="162"/>
                </a:cubicBezTo>
                <a:close/>
                <a:moveTo>
                  <a:pt x="217" y="245"/>
                </a:moveTo>
                <a:lnTo>
                  <a:pt x="217" y="245"/>
                </a:lnTo>
                <a:cubicBezTo>
                  <a:pt x="216" y="245"/>
                  <a:pt x="216" y="245"/>
                  <a:pt x="215" y="245"/>
                </a:cubicBezTo>
                <a:cubicBezTo>
                  <a:pt x="216" y="245"/>
                  <a:pt x="217" y="245"/>
                  <a:pt x="217" y="2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B5A0BC6D-8894-4946-87C1-841CEA063CB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08063" y="3800475"/>
            <a:ext cx="250825" cy="176213"/>
          </a:xfrm>
          <a:custGeom>
            <a:avLst/>
            <a:gdLst>
              <a:gd name="T0" fmla="*/ 250 w 333"/>
              <a:gd name="T1" fmla="*/ 100 h 233"/>
              <a:gd name="T2" fmla="*/ 184 w 333"/>
              <a:gd name="T3" fmla="*/ 100 h 233"/>
              <a:gd name="T4" fmla="*/ 167 w 333"/>
              <a:gd name="T5" fmla="*/ 117 h 233"/>
              <a:gd name="T6" fmla="*/ 184 w 333"/>
              <a:gd name="T7" fmla="*/ 133 h 233"/>
              <a:gd name="T8" fmla="*/ 250 w 333"/>
              <a:gd name="T9" fmla="*/ 133 h 233"/>
              <a:gd name="T10" fmla="*/ 267 w 333"/>
              <a:gd name="T11" fmla="*/ 117 h 233"/>
              <a:gd name="T12" fmla="*/ 250 w 333"/>
              <a:gd name="T13" fmla="*/ 100 h 233"/>
              <a:gd name="T14" fmla="*/ 297 w 333"/>
              <a:gd name="T15" fmla="*/ 96 h 233"/>
              <a:gd name="T16" fmla="*/ 232 w 333"/>
              <a:gd name="T17" fmla="*/ 35 h 233"/>
              <a:gd name="T18" fmla="*/ 139 w 333"/>
              <a:gd name="T19" fmla="*/ 88 h 233"/>
              <a:gd name="T20" fmla="*/ 134 w 333"/>
              <a:gd name="T21" fmla="*/ 119 h 233"/>
              <a:gd name="T22" fmla="*/ 118 w 333"/>
              <a:gd name="T23" fmla="*/ 133 h 233"/>
              <a:gd name="T24" fmla="*/ 101 w 333"/>
              <a:gd name="T25" fmla="*/ 116 h 233"/>
              <a:gd name="T26" fmla="*/ 101 w 333"/>
              <a:gd name="T27" fmla="*/ 103 h 233"/>
              <a:gd name="T28" fmla="*/ 84 w 333"/>
              <a:gd name="T29" fmla="*/ 100 h 233"/>
              <a:gd name="T30" fmla="*/ 34 w 333"/>
              <a:gd name="T31" fmla="*/ 159 h 233"/>
              <a:gd name="T32" fmla="*/ 86 w 333"/>
              <a:gd name="T33" fmla="*/ 200 h 233"/>
              <a:gd name="T34" fmla="*/ 216 w 333"/>
              <a:gd name="T35" fmla="*/ 200 h 233"/>
              <a:gd name="T36" fmla="*/ 217 w 333"/>
              <a:gd name="T37" fmla="*/ 200 h 233"/>
              <a:gd name="T38" fmla="*/ 217 w 333"/>
              <a:gd name="T39" fmla="*/ 200 h 233"/>
              <a:gd name="T40" fmla="*/ 297 w 333"/>
              <a:gd name="T41" fmla="*/ 96 h 233"/>
              <a:gd name="T42" fmla="*/ 333 w 333"/>
              <a:gd name="T43" fmla="*/ 117 h 233"/>
              <a:gd name="T44" fmla="*/ 217 w 333"/>
              <a:gd name="T45" fmla="*/ 233 h 233"/>
              <a:gd name="T46" fmla="*/ 217 w 333"/>
              <a:gd name="T47" fmla="*/ 233 h 233"/>
              <a:gd name="T48" fmla="*/ 217 w 333"/>
              <a:gd name="T49" fmla="*/ 233 h 233"/>
              <a:gd name="T50" fmla="*/ 84 w 333"/>
              <a:gd name="T51" fmla="*/ 233 h 233"/>
              <a:gd name="T52" fmla="*/ 0 w 333"/>
              <a:gd name="T53" fmla="*/ 150 h 233"/>
              <a:gd name="T54" fmla="*/ 84 w 333"/>
              <a:gd name="T55" fmla="*/ 67 h 233"/>
              <a:gd name="T56" fmla="*/ 109 w 333"/>
              <a:gd name="T57" fmla="*/ 71 h 233"/>
              <a:gd name="T58" fmla="*/ 217 w 333"/>
              <a:gd name="T59" fmla="*/ 0 h 233"/>
              <a:gd name="T60" fmla="*/ 333 w 333"/>
              <a:gd name="T61" fmla="*/ 117 h 233"/>
              <a:gd name="T62" fmla="*/ 217 w 333"/>
              <a:gd name="T63" fmla="*/ 200 h 233"/>
              <a:gd name="T64" fmla="*/ 217 w 333"/>
              <a:gd name="T65" fmla="*/ 200 h 233"/>
              <a:gd name="T66" fmla="*/ 216 w 333"/>
              <a:gd name="T67" fmla="*/ 200 h 233"/>
              <a:gd name="T68" fmla="*/ 217 w 333"/>
              <a:gd name="T69" fmla="*/ 200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233">
                <a:moveTo>
                  <a:pt x="250" y="100"/>
                </a:moveTo>
                <a:lnTo>
                  <a:pt x="184" y="100"/>
                </a:lnTo>
                <a:cubicBezTo>
                  <a:pt x="174" y="100"/>
                  <a:pt x="167" y="107"/>
                  <a:pt x="167" y="117"/>
                </a:cubicBezTo>
                <a:cubicBezTo>
                  <a:pt x="167" y="126"/>
                  <a:pt x="174" y="133"/>
                  <a:pt x="184" y="133"/>
                </a:cubicBezTo>
                <a:lnTo>
                  <a:pt x="250" y="133"/>
                </a:lnTo>
                <a:cubicBezTo>
                  <a:pt x="260" y="133"/>
                  <a:pt x="267" y="126"/>
                  <a:pt x="267" y="117"/>
                </a:cubicBezTo>
                <a:cubicBezTo>
                  <a:pt x="267" y="107"/>
                  <a:pt x="260" y="100"/>
                  <a:pt x="250" y="100"/>
                </a:cubicBezTo>
                <a:close/>
                <a:moveTo>
                  <a:pt x="297" y="96"/>
                </a:moveTo>
                <a:cubicBezTo>
                  <a:pt x="290" y="65"/>
                  <a:pt x="264" y="40"/>
                  <a:pt x="232" y="35"/>
                </a:cubicBezTo>
                <a:cubicBezTo>
                  <a:pt x="190" y="27"/>
                  <a:pt x="146" y="54"/>
                  <a:pt x="139" y="88"/>
                </a:cubicBezTo>
                <a:cubicBezTo>
                  <a:pt x="137" y="99"/>
                  <a:pt x="135" y="110"/>
                  <a:pt x="134" y="119"/>
                </a:cubicBezTo>
                <a:cubicBezTo>
                  <a:pt x="133" y="127"/>
                  <a:pt x="126" y="133"/>
                  <a:pt x="118" y="133"/>
                </a:cubicBezTo>
                <a:cubicBezTo>
                  <a:pt x="108" y="133"/>
                  <a:pt x="101" y="126"/>
                  <a:pt x="101" y="116"/>
                </a:cubicBezTo>
                <a:lnTo>
                  <a:pt x="101" y="103"/>
                </a:lnTo>
                <a:cubicBezTo>
                  <a:pt x="96" y="101"/>
                  <a:pt x="90" y="100"/>
                  <a:pt x="84" y="100"/>
                </a:cubicBezTo>
                <a:cubicBezTo>
                  <a:pt x="53" y="100"/>
                  <a:pt x="29" y="128"/>
                  <a:pt x="34" y="159"/>
                </a:cubicBezTo>
                <a:cubicBezTo>
                  <a:pt x="39" y="183"/>
                  <a:pt x="62" y="200"/>
                  <a:pt x="86" y="200"/>
                </a:cubicBezTo>
                <a:lnTo>
                  <a:pt x="216" y="200"/>
                </a:lnTo>
                <a:lnTo>
                  <a:pt x="217" y="200"/>
                </a:lnTo>
                <a:lnTo>
                  <a:pt x="217" y="200"/>
                </a:lnTo>
                <a:cubicBezTo>
                  <a:pt x="269" y="199"/>
                  <a:pt x="310" y="151"/>
                  <a:pt x="297" y="96"/>
                </a:cubicBezTo>
                <a:close/>
                <a:moveTo>
                  <a:pt x="333" y="117"/>
                </a:moveTo>
                <a:cubicBezTo>
                  <a:pt x="333" y="180"/>
                  <a:pt x="284" y="232"/>
                  <a:pt x="217" y="233"/>
                </a:cubicBezTo>
                <a:cubicBezTo>
                  <a:pt x="217" y="233"/>
                  <a:pt x="217" y="233"/>
                  <a:pt x="217" y="233"/>
                </a:cubicBezTo>
                <a:cubicBezTo>
                  <a:pt x="217" y="233"/>
                  <a:pt x="217" y="233"/>
                  <a:pt x="217" y="233"/>
                </a:cubicBezTo>
                <a:lnTo>
                  <a:pt x="84" y="233"/>
                </a:lnTo>
                <a:cubicBezTo>
                  <a:pt x="38" y="233"/>
                  <a:pt x="0" y="196"/>
                  <a:pt x="0" y="150"/>
                </a:cubicBezTo>
                <a:cubicBezTo>
                  <a:pt x="0" y="104"/>
                  <a:pt x="38" y="67"/>
                  <a:pt x="84" y="67"/>
                </a:cubicBezTo>
                <a:cubicBezTo>
                  <a:pt x="93" y="67"/>
                  <a:pt x="101" y="68"/>
                  <a:pt x="109" y="71"/>
                </a:cubicBezTo>
                <a:cubicBezTo>
                  <a:pt x="127" y="29"/>
                  <a:pt x="168" y="0"/>
                  <a:pt x="217" y="0"/>
                </a:cubicBezTo>
                <a:cubicBezTo>
                  <a:pt x="281" y="0"/>
                  <a:pt x="333" y="52"/>
                  <a:pt x="333" y="117"/>
                </a:cubicBezTo>
                <a:close/>
                <a:moveTo>
                  <a:pt x="217" y="200"/>
                </a:moveTo>
                <a:lnTo>
                  <a:pt x="217" y="200"/>
                </a:lnTo>
                <a:cubicBezTo>
                  <a:pt x="217" y="200"/>
                  <a:pt x="216" y="200"/>
                  <a:pt x="216" y="200"/>
                </a:cubicBezTo>
                <a:cubicBezTo>
                  <a:pt x="217" y="200"/>
                  <a:pt x="217" y="200"/>
                  <a:pt x="217" y="2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3">
            <a:extLst>
              <a:ext uri="{FF2B5EF4-FFF2-40B4-BE49-F238E27FC236}">
                <a16:creationId xmlns:a16="http://schemas.microsoft.com/office/drawing/2014/main" id="{6111B865-D6FA-4D40-9247-DE0A4A232C4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18151" y="3271838"/>
            <a:ext cx="284163" cy="274638"/>
          </a:xfrm>
          <a:custGeom>
            <a:avLst/>
            <a:gdLst>
              <a:gd name="T0" fmla="*/ 294 w 375"/>
              <a:gd name="T1" fmla="*/ 99 h 362"/>
              <a:gd name="T2" fmla="*/ 252 w 375"/>
              <a:gd name="T3" fmla="*/ 48 h 362"/>
              <a:gd name="T4" fmla="*/ 71 w 375"/>
              <a:gd name="T5" fmla="*/ 130 h 362"/>
              <a:gd name="T6" fmla="*/ 32 w 375"/>
              <a:gd name="T7" fmla="*/ 157 h 362"/>
              <a:gd name="T8" fmla="*/ 90 w 375"/>
              <a:gd name="T9" fmla="*/ 262 h 362"/>
              <a:gd name="T10" fmla="*/ 137 w 375"/>
              <a:gd name="T11" fmla="*/ 262 h 362"/>
              <a:gd name="T12" fmla="*/ 137 w 375"/>
              <a:gd name="T13" fmla="*/ 228 h 362"/>
              <a:gd name="T14" fmla="*/ 105 w 375"/>
              <a:gd name="T15" fmla="*/ 228 h 362"/>
              <a:gd name="T16" fmla="*/ 108 w 375"/>
              <a:gd name="T17" fmla="*/ 169 h 362"/>
              <a:gd name="T18" fmla="*/ 269 w 375"/>
              <a:gd name="T19" fmla="*/ 129 h 362"/>
              <a:gd name="T20" fmla="*/ 270 w 375"/>
              <a:gd name="T21" fmla="*/ 128 h 362"/>
              <a:gd name="T22" fmla="*/ 270 w 375"/>
              <a:gd name="T23" fmla="*/ 128 h 362"/>
              <a:gd name="T24" fmla="*/ 318 w 375"/>
              <a:gd name="T25" fmla="*/ 194 h 362"/>
              <a:gd name="T26" fmla="*/ 237 w 375"/>
              <a:gd name="T27" fmla="*/ 228 h 362"/>
              <a:gd name="T28" fmla="*/ 237 w 375"/>
              <a:gd name="T29" fmla="*/ 262 h 362"/>
              <a:gd name="T30" fmla="*/ 325 w 375"/>
              <a:gd name="T31" fmla="*/ 240 h 362"/>
              <a:gd name="T32" fmla="*/ 294 w 375"/>
              <a:gd name="T33" fmla="*/ 99 h 362"/>
              <a:gd name="T34" fmla="*/ 204 w 375"/>
              <a:gd name="T35" fmla="*/ 328 h 362"/>
              <a:gd name="T36" fmla="*/ 270 w 375"/>
              <a:gd name="T37" fmla="*/ 328 h 362"/>
              <a:gd name="T38" fmla="*/ 270 w 375"/>
              <a:gd name="T39" fmla="*/ 362 h 362"/>
              <a:gd name="T40" fmla="*/ 104 w 375"/>
              <a:gd name="T41" fmla="*/ 362 h 362"/>
              <a:gd name="T42" fmla="*/ 104 w 375"/>
              <a:gd name="T43" fmla="*/ 328 h 362"/>
              <a:gd name="T44" fmla="*/ 170 w 375"/>
              <a:gd name="T45" fmla="*/ 328 h 362"/>
              <a:gd name="T46" fmla="*/ 170 w 375"/>
              <a:gd name="T47" fmla="*/ 128 h 362"/>
              <a:gd name="T48" fmla="*/ 204 w 375"/>
              <a:gd name="T49" fmla="*/ 128 h 362"/>
              <a:gd name="T50" fmla="*/ 204 w 375"/>
              <a:gd name="T51" fmla="*/ 328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75" h="362">
                <a:moveTo>
                  <a:pt x="294" y="99"/>
                </a:moveTo>
                <a:cubicBezTo>
                  <a:pt x="294" y="99"/>
                  <a:pt x="283" y="69"/>
                  <a:pt x="252" y="48"/>
                </a:cubicBezTo>
                <a:cubicBezTo>
                  <a:pt x="180" y="0"/>
                  <a:pt x="82" y="45"/>
                  <a:pt x="71" y="130"/>
                </a:cubicBezTo>
                <a:cubicBezTo>
                  <a:pt x="71" y="130"/>
                  <a:pt x="48" y="135"/>
                  <a:pt x="32" y="157"/>
                </a:cubicBezTo>
                <a:cubicBezTo>
                  <a:pt x="0" y="202"/>
                  <a:pt x="35" y="262"/>
                  <a:pt x="90" y="262"/>
                </a:cubicBezTo>
                <a:lnTo>
                  <a:pt x="137" y="262"/>
                </a:lnTo>
                <a:lnTo>
                  <a:pt x="137" y="228"/>
                </a:lnTo>
                <a:lnTo>
                  <a:pt x="105" y="228"/>
                </a:lnTo>
                <a:cubicBezTo>
                  <a:pt x="12" y="228"/>
                  <a:pt x="64" y="134"/>
                  <a:pt x="108" y="169"/>
                </a:cubicBezTo>
                <a:cubicBezTo>
                  <a:pt x="73" y="56"/>
                  <a:pt x="246" y="18"/>
                  <a:pt x="269" y="129"/>
                </a:cubicBezTo>
                <a:cubicBezTo>
                  <a:pt x="269" y="128"/>
                  <a:pt x="269" y="128"/>
                  <a:pt x="270" y="128"/>
                </a:cubicBezTo>
                <a:cubicBezTo>
                  <a:pt x="270" y="128"/>
                  <a:pt x="270" y="128"/>
                  <a:pt x="270" y="128"/>
                </a:cubicBezTo>
                <a:cubicBezTo>
                  <a:pt x="302" y="128"/>
                  <a:pt x="329" y="160"/>
                  <a:pt x="318" y="194"/>
                </a:cubicBezTo>
                <a:cubicBezTo>
                  <a:pt x="305" y="234"/>
                  <a:pt x="260" y="228"/>
                  <a:pt x="237" y="228"/>
                </a:cubicBezTo>
                <a:lnTo>
                  <a:pt x="237" y="262"/>
                </a:lnTo>
                <a:cubicBezTo>
                  <a:pt x="267" y="262"/>
                  <a:pt x="296" y="265"/>
                  <a:pt x="325" y="240"/>
                </a:cubicBezTo>
                <a:cubicBezTo>
                  <a:pt x="375" y="197"/>
                  <a:pt x="356" y="118"/>
                  <a:pt x="294" y="99"/>
                </a:cubicBezTo>
                <a:close/>
                <a:moveTo>
                  <a:pt x="204" y="328"/>
                </a:moveTo>
                <a:lnTo>
                  <a:pt x="270" y="328"/>
                </a:lnTo>
                <a:lnTo>
                  <a:pt x="270" y="362"/>
                </a:lnTo>
                <a:lnTo>
                  <a:pt x="104" y="362"/>
                </a:lnTo>
                <a:lnTo>
                  <a:pt x="104" y="328"/>
                </a:lnTo>
                <a:lnTo>
                  <a:pt x="170" y="328"/>
                </a:lnTo>
                <a:lnTo>
                  <a:pt x="170" y="128"/>
                </a:lnTo>
                <a:lnTo>
                  <a:pt x="204" y="128"/>
                </a:lnTo>
                <a:lnTo>
                  <a:pt x="204" y="3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37F33E9F-ECFA-4DF6-918C-EE353FE33F5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026026" y="3263900"/>
            <a:ext cx="280988" cy="282575"/>
          </a:xfrm>
          <a:custGeom>
            <a:avLst/>
            <a:gdLst>
              <a:gd name="T0" fmla="*/ 190 w 372"/>
              <a:gd name="T1" fmla="*/ 308 h 372"/>
              <a:gd name="T2" fmla="*/ 190 w 372"/>
              <a:gd name="T3" fmla="*/ 138 h 372"/>
              <a:gd name="T4" fmla="*/ 157 w 372"/>
              <a:gd name="T5" fmla="*/ 138 h 372"/>
              <a:gd name="T6" fmla="*/ 157 w 372"/>
              <a:gd name="T7" fmla="*/ 308 h 372"/>
              <a:gd name="T8" fmla="*/ 135 w 372"/>
              <a:gd name="T9" fmla="*/ 286 h 372"/>
              <a:gd name="T10" fmla="*/ 112 w 372"/>
              <a:gd name="T11" fmla="*/ 310 h 372"/>
              <a:gd name="T12" fmla="*/ 173 w 372"/>
              <a:gd name="T13" fmla="*/ 372 h 372"/>
              <a:gd name="T14" fmla="*/ 235 w 372"/>
              <a:gd name="T15" fmla="*/ 310 h 372"/>
              <a:gd name="T16" fmla="*/ 212 w 372"/>
              <a:gd name="T17" fmla="*/ 286 h 372"/>
              <a:gd name="T18" fmla="*/ 190 w 372"/>
              <a:gd name="T19" fmla="*/ 308 h 372"/>
              <a:gd name="T20" fmla="*/ 253 w 372"/>
              <a:gd name="T21" fmla="*/ 272 h 372"/>
              <a:gd name="T22" fmla="*/ 223 w 372"/>
              <a:gd name="T23" fmla="*/ 272 h 372"/>
              <a:gd name="T24" fmla="*/ 223 w 372"/>
              <a:gd name="T25" fmla="*/ 238 h 372"/>
              <a:gd name="T26" fmla="*/ 255 w 372"/>
              <a:gd name="T27" fmla="*/ 238 h 372"/>
              <a:gd name="T28" fmla="*/ 255 w 372"/>
              <a:gd name="T29" fmla="*/ 138 h 372"/>
              <a:gd name="T30" fmla="*/ 94 w 372"/>
              <a:gd name="T31" fmla="*/ 179 h 372"/>
              <a:gd name="T32" fmla="*/ 41 w 372"/>
              <a:gd name="T33" fmla="*/ 212 h 372"/>
              <a:gd name="T34" fmla="*/ 111 w 372"/>
              <a:gd name="T35" fmla="*/ 238 h 372"/>
              <a:gd name="T36" fmla="*/ 123 w 372"/>
              <a:gd name="T37" fmla="*/ 238 h 372"/>
              <a:gd name="T38" fmla="*/ 123 w 372"/>
              <a:gd name="T39" fmla="*/ 272 h 372"/>
              <a:gd name="T40" fmla="*/ 31 w 372"/>
              <a:gd name="T41" fmla="*/ 255 h 372"/>
              <a:gd name="T42" fmla="*/ 19 w 372"/>
              <a:gd name="T43" fmla="*/ 167 h 372"/>
              <a:gd name="T44" fmla="*/ 58 w 372"/>
              <a:gd name="T45" fmla="*/ 140 h 372"/>
              <a:gd name="T46" fmla="*/ 280 w 372"/>
              <a:gd name="T47" fmla="*/ 109 h 372"/>
              <a:gd name="T48" fmla="*/ 281 w 372"/>
              <a:gd name="T49" fmla="*/ 109 h 372"/>
              <a:gd name="T50" fmla="*/ 253 w 372"/>
              <a:gd name="T51" fmla="*/ 272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72" h="372">
                <a:moveTo>
                  <a:pt x="190" y="308"/>
                </a:moveTo>
                <a:lnTo>
                  <a:pt x="190" y="138"/>
                </a:lnTo>
                <a:lnTo>
                  <a:pt x="157" y="138"/>
                </a:lnTo>
                <a:lnTo>
                  <a:pt x="157" y="308"/>
                </a:lnTo>
                <a:lnTo>
                  <a:pt x="135" y="286"/>
                </a:lnTo>
                <a:lnTo>
                  <a:pt x="112" y="310"/>
                </a:lnTo>
                <a:lnTo>
                  <a:pt x="173" y="372"/>
                </a:lnTo>
                <a:lnTo>
                  <a:pt x="235" y="310"/>
                </a:lnTo>
                <a:lnTo>
                  <a:pt x="212" y="286"/>
                </a:lnTo>
                <a:lnTo>
                  <a:pt x="190" y="308"/>
                </a:lnTo>
                <a:close/>
                <a:moveTo>
                  <a:pt x="253" y="272"/>
                </a:moveTo>
                <a:lnTo>
                  <a:pt x="223" y="272"/>
                </a:lnTo>
                <a:lnTo>
                  <a:pt x="223" y="238"/>
                </a:lnTo>
                <a:lnTo>
                  <a:pt x="255" y="238"/>
                </a:lnTo>
                <a:cubicBezTo>
                  <a:pt x="326" y="238"/>
                  <a:pt x="321" y="136"/>
                  <a:pt x="255" y="138"/>
                </a:cubicBezTo>
                <a:cubicBezTo>
                  <a:pt x="232" y="23"/>
                  <a:pt x="61" y="71"/>
                  <a:pt x="94" y="179"/>
                </a:cubicBezTo>
                <a:cubicBezTo>
                  <a:pt x="69" y="160"/>
                  <a:pt x="35" y="182"/>
                  <a:pt x="41" y="212"/>
                </a:cubicBezTo>
                <a:cubicBezTo>
                  <a:pt x="47" y="243"/>
                  <a:pt x="81" y="238"/>
                  <a:pt x="111" y="238"/>
                </a:cubicBezTo>
                <a:lnTo>
                  <a:pt x="123" y="238"/>
                </a:lnTo>
                <a:lnTo>
                  <a:pt x="123" y="272"/>
                </a:lnTo>
                <a:cubicBezTo>
                  <a:pt x="78" y="272"/>
                  <a:pt x="56" y="276"/>
                  <a:pt x="31" y="255"/>
                </a:cubicBezTo>
                <a:cubicBezTo>
                  <a:pt x="2" y="232"/>
                  <a:pt x="0" y="193"/>
                  <a:pt x="19" y="167"/>
                </a:cubicBezTo>
                <a:cubicBezTo>
                  <a:pt x="34" y="145"/>
                  <a:pt x="58" y="140"/>
                  <a:pt x="58" y="140"/>
                </a:cubicBezTo>
                <a:cubicBezTo>
                  <a:pt x="73" y="23"/>
                  <a:pt x="233" y="0"/>
                  <a:pt x="280" y="109"/>
                </a:cubicBezTo>
                <a:cubicBezTo>
                  <a:pt x="280" y="108"/>
                  <a:pt x="280" y="109"/>
                  <a:pt x="281" y="109"/>
                </a:cubicBezTo>
                <a:cubicBezTo>
                  <a:pt x="372" y="137"/>
                  <a:pt x="354" y="272"/>
                  <a:pt x="253" y="2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F7498259-827F-477C-9C17-D398F721E9C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513263" y="3271838"/>
            <a:ext cx="282575" cy="276225"/>
          </a:xfrm>
          <a:custGeom>
            <a:avLst/>
            <a:gdLst>
              <a:gd name="T0" fmla="*/ 253 w 374"/>
              <a:gd name="T1" fmla="*/ 285 h 364"/>
              <a:gd name="T2" fmla="*/ 230 w 374"/>
              <a:gd name="T3" fmla="*/ 285 h 364"/>
              <a:gd name="T4" fmla="*/ 218 w 374"/>
              <a:gd name="T5" fmla="*/ 297 h 364"/>
              <a:gd name="T6" fmla="*/ 203 w 374"/>
              <a:gd name="T7" fmla="*/ 292 h 364"/>
              <a:gd name="T8" fmla="*/ 203 w 374"/>
              <a:gd name="T9" fmla="*/ 145 h 364"/>
              <a:gd name="T10" fmla="*/ 188 w 374"/>
              <a:gd name="T11" fmla="*/ 128 h 364"/>
              <a:gd name="T12" fmla="*/ 170 w 374"/>
              <a:gd name="T13" fmla="*/ 145 h 364"/>
              <a:gd name="T14" fmla="*/ 170 w 374"/>
              <a:gd name="T15" fmla="*/ 292 h 364"/>
              <a:gd name="T16" fmla="*/ 156 w 374"/>
              <a:gd name="T17" fmla="*/ 297 h 364"/>
              <a:gd name="T18" fmla="*/ 144 w 374"/>
              <a:gd name="T19" fmla="*/ 282 h 364"/>
              <a:gd name="T20" fmla="*/ 120 w 374"/>
              <a:gd name="T21" fmla="*/ 278 h 364"/>
              <a:gd name="T22" fmla="*/ 120 w 374"/>
              <a:gd name="T23" fmla="*/ 278 h 364"/>
              <a:gd name="T24" fmla="*/ 120 w 374"/>
              <a:gd name="T25" fmla="*/ 305 h 364"/>
              <a:gd name="T26" fmla="*/ 163 w 374"/>
              <a:gd name="T27" fmla="*/ 350 h 364"/>
              <a:gd name="T28" fmla="*/ 210 w 374"/>
              <a:gd name="T29" fmla="*/ 351 h 364"/>
              <a:gd name="T30" fmla="*/ 253 w 374"/>
              <a:gd name="T31" fmla="*/ 308 h 364"/>
              <a:gd name="T32" fmla="*/ 253 w 374"/>
              <a:gd name="T33" fmla="*/ 285 h 364"/>
              <a:gd name="T34" fmla="*/ 187 w 374"/>
              <a:gd name="T35" fmla="*/ 128 h 364"/>
              <a:gd name="T36" fmla="*/ 188 w 374"/>
              <a:gd name="T37" fmla="*/ 128 h 364"/>
              <a:gd name="T38" fmla="*/ 188 w 374"/>
              <a:gd name="T39" fmla="*/ 128 h 364"/>
              <a:gd name="T40" fmla="*/ 187 w 374"/>
              <a:gd name="T41" fmla="*/ 128 h 364"/>
              <a:gd name="T42" fmla="*/ 253 w 374"/>
              <a:gd name="T43" fmla="*/ 262 h 364"/>
              <a:gd name="T44" fmla="*/ 237 w 374"/>
              <a:gd name="T45" fmla="*/ 245 h 364"/>
              <a:gd name="T46" fmla="*/ 253 w 374"/>
              <a:gd name="T47" fmla="*/ 228 h 364"/>
              <a:gd name="T48" fmla="*/ 268 w 374"/>
              <a:gd name="T49" fmla="*/ 228 h 364"/>
              <a:gd name="T50" fmla="*/ 268 w 374"/>
              <a:gd name="T51" fmla="*/ 129 h 364"/>
              <a:gd name="T52" fmla="*/ 107 w 374"/>
              <a:gd name="T53" fmla="*/ 169 h 364"/>
              <a:gd name="T54" fmla="*/ 66 w 374"/>
              <a:gd name="T55" fmla="*/ 221 h 364"/>
              <a:gd name="T56" fmla="*/ 137 w 374"/>
              <a:gd name="T57" fmla="*/ 245 h 364"/>
              <a:gd name="T58" fmla="*/ 90 w 374"/>
              <a:gd name="T59" fmla="*/ 262 h 364"/>
              <a:gd name="T60" fmla="*/ 32 w 374"/>
              <a:gd name="T61" fmla="*/ 157 h 364"/>
              <a:gd name="T62" fmla="*/ 71 w 374"/>
              <a:gd name="T63" fmla="*/ 130 h 364"/>
              <a:gd name="T64" fmla="*/ 251 w 374"/>
              <a:gd name="T65" fmla="*/ 48 h 364"/>
              <a:gd name="T66" fmla="*/ 294 w 374"/>
              <a:gd name="T67" fmla="*/ 99 h 364"/>
              <a:gd name="T68" fmla="*/ 338 w 374"/>
              <a:gd name="T69" fmla="*/ 131 h 364"/>
              <a:gd name="T70" fmla="*/ 253 w 374"/>
              <a:gd name="T71" fmla="*/ 262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74" h="364">
                <a:moveTo>
                  <a:pt x="253" y="285"/>
                </a:moveTo>
                <a:cubicBezTo>
                  <a:pt x="253" y="279"/>
                  <a:pt x="236" y="279"/>
                  <a:pt x="230" y="285"/>
                </a:cubicBezTo>
                <a:lnTo>
                  <a:pt x="218" y="297"/>
                </a:lnTo>
                <a:cubicBezTo>
                  <a:pt x="212" y="303"/>
                  <a:pt x="203" y="299"/>
                  <a:pt x="203" y="292"/>
                </a:cubicBezTo>
                <a:lnTo>
                  <a:pt x="203" y="145"/>
                </a:lnTo>
                <a:cubicBezTo>
                  <a:pt x="203" y="136"/>
                  <a:pt x="197" y="128"/>
                  <a:pt x="188" y="128"/>
                </a:cubicBezTo>
                <a:cubicBezTo>
                  <a:pt x="178" y="128"/>
                  <a:pt x="170" y="136"/>
                  <a:pt x="170" y="145"/>
                </a:cubicBezTo>
                <a:lnTo>
                  <a:pt x="170" y="292"/>
                </a:lnTo>
                <a:cubicBezTo>
                  <a:pt x="170" y="299"/>
                  <a:pt x="161" y="303"/>
                  <a:pt x="156" y="297"/>
                </a:cubicBezTo>
                <a:lnTo>
                  <a:pt x="144" y="282"/>
                </a:lnTo>
                <a:cubicBezTo>
                  <a:pt x="137" y="275"/>
                  <a:pt x="127" y="278"/>
                  <a:pt x="120" y="278"/>
                </a:cubicBezTo>
                <a:lnTo>
                  <a:pt x="120" y="278"/>
                </a:lnTo>
                <a:cubicBezTo>
                  <a:pt x="114" y="295"/>
                  <a:pt x="114" y="299"/>
                  <a:pt x="120" y="305"/>
                </a:cubicBezTo>
                <a:lnTo>
                  <a:pt x="163" y="350"/>
                </a:lnTo>
                <a:cubicBezTo>
                  <a:pt x="176" y="363"/>
                  <a:pt x="197" y="364"/>
                  <a:pt x="210" y="351"/>
                </a:cubicBezTo>
                <a:lnTo>
                  <a:pt x="253" y="308"/>
                </a:lnTo>
                <a:cubicBezTo>
                  <a:pt x="260" y="302"/>
                  <a:pt x="253" y="292"/>
                  <a:pt x="253" y="285"/>
                </a:cubicBezTo>
                <a:close/>
                <a:moveTo>
                  <a:pt x="187" y="128"/>
                </a:moveTo>
                <a:cubicBezTo>
                  <a:pt x="187" y="128"/>
                  <a:pt x="188" y="128"/>
                  <a:pt x="188" y="128"/>
                </a:cubicBezTo>
                <a:cubicBezTo>
                  <a:pt x="188" y="128"/>
                  <a:pt x="188" y="128"/>
                  <a:pt x="188" y="128"/>
                </a:cubicBezTo>
                <a:lnTo>
                  <a:pt x="187" y="128"/>
                </a:lnTo>
                <a:close/>
                <a:moveTo>
                  <a:pt x="253" y="262"/>
                </a:moveTo>
                <a:cubicBezTo>
                  <a:pt x="244" y="262"/>
                  <a:pt x="237" y="254"/>
                  <a:pt x="237" y="245"/>
                </a:cubicBezTo>
                <a:cubicBezTo>
                  <a:pt x="237" y="236"/>
                  <a:pt x="244" y="228"/>
                  <a:pt x="253" y="228"/>
                </a:cubicBezTo>
                <a:lnTo>
                  <a:pt x="268" y="228"/>
                </a:lnTo>
                <a:cubicBezTo>
                  <a:pt x="339" y="228"/>
                  <a:pt x="334" y="126"/>
                  <a:pt x="268" y="129"/>
                </a:cubicBezTo>
                <a:cubicBezTo>
                  <a:pt x="246" y="17"/>
                  <a:pt x="73" y="57"/>
                  <a:pt x="107" y="169"/>
                </a:cubicBezTo>
                <a:cubicBezTo>
                  <a:pt x="73" y="141"/>
                  <a:pt x="31" y="195"/>
                  <a:pt x="66" y="221"/>
                </a:cubicBezTo>
                <a:cubicBezTo>
                  <a:pt x="91" y="240"/>
                  <a:pt x="137" y="214"/>
                  <a:pt x="137" y="245"/>
                </a:cubicBezTo>
                <a:cubicBezTo>
                  <a:pt x="137" y="266"/>
                  <a:pt x="113" y="262"/>
                  <a:pt x="90" y="262"/>
                </a:cubicBezTo>
                <a:cubicBezTo>
                  <a:pt x="34" y="262"/>
                  <a:pt x="0" y="202"/>
                  <a:pt x="32" y="157"/>
                </a:cubicBezTo>
                <a:cubicBezTo>
                  <a:pt x="47" y="135"/>
                  <a:pt x="71" y="130"/>
                  <a:pt x="71" y="130"/>
                </a:cubicBezTo>
                <a:cubicBezTo>
                  <a:pt x="82" y="45"/>
                  <a:pt x="179" y="0"/>
                  <a:pt x="251" y="48"/>
                </a:cubicBezTo>
                <a:cubicBezTo>
                  <a:pt x="282" y="69"/>
                  <a:pt x="294" y="99"/>
                  <a:pt x="294" y="99"/>
                </a:cubicBezTo>
                <a:cubicBezTo>
                  <a:pt x="312" y="104"/>
                  <a:pt x="328" y="116"/>
                  <a:pt x="338" y="131"/>
                </a:cubicBezTo>
                <a:cubicBezTo>
                  <a:pt x="374" y="182"/>
                  <a:pt x="346" y="262"/>
                  <a:pt x="253" y="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6">
            <a:extLst>
              <a:ext uri="{FF2B5EF4-FFF2-40B4-BE49-F238E27FC236}">
                <a16:creationId xmlns:a16="http://schemas.microsoft.com/office/drawing/2014/main" id="{D762BA13-EFD7-48AA-ADDB-0523FB74C99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10026" y="3271838"/>
            <a:ext cx="282575" cy="274638"/>
          </a:xfrm>
          <a:custGeom>
            <a:avLst/>
            <a:gdLst>
              <a:gd name="T0" fmla="*/ 187 w 375"/>
              <a:gd name="T1" fmla="*/ 128 h 362"/>
              <a:gd name="T2" fmla="*/ 125 w 375"/>
              <a:gd name="T3" fmla="*/ 190 h 362"/>
              <a:gd name="T4" fmla="*/ 149 w 375"/>
              <a:gd name="T5" fmla="*/ 214 h 362"/>
              <a:gd name="T6" fmla="*/ 170 w 375"/>
              <a:gd name="T7" fmla="*/ 192 h 362"/>
              <a:gd name="T8" fmla="*/ 170 w 375"/>
              <a:gd name="T9" fmla="*/ 362 h 362"/>
              <a:gd name="T10" fmla="*/ 204 w 375"/>
              <a:gd name="T11" fmla="*/ 362 h 362"/>
              <a:gd name="T12" fmla="*/ 204 w 375"/>
              <a:gd name="T13" fmla="*/ 192 h 362"/>
              <a:gd name="T14" fmla="*/ 225 w 375"/>
              <a:gd name="T15" fmla="*/ 214 h 362"/>
              <a:gd name="T16" fmla="*/ 249 w 375"/>
              <a:gd name="T17" fmla="*/ 190 h 362"/>
              <a:gd name="T18" fmla="*/ 187 w 375"/>
              <a:gd name="T19" fmla="*/ 128 h 362"/>
              <a:gd name="T20" fmla="*/ 325 w 375"/>
              <a:gd name="T21" fmla="*/ 240 h 362"/>
              <a:gd name="T22" fmla="*/ 237 w 375"/>
              <a:gd name="T23" fmla="*/ 262 h 362"/>
              <a:gd name="T24" fmla="*/ 237 w 375"/>
              <a:gd name="T25" fmla="*/ 228 h 362"/>
              <a:gd name="T26" fmla="*/ 299 w 375"/>
              <a:gd name="T27" fmla="*/ 219 h 362"/>
              <a:gd name="T28" fmla="*/ 269 w 375"/>
              <a:gd name="T29" fmla="*/ 129 h 362"/>
              <a:gd name="T30" fmla="*/ 108 w 375"/>
              <a:gd name="T31" fmla="*/ 169 h 362"/>
              <a:gd name="T32" fmla="*/ 105 w 375"/>
              <a:gd name="T33" fmla="*/ 228 h 362"/>
              <a:gd name="T34" fmla="*/ 137 w 375"/>
              <a:gd name="T35" fmla="*/ 228 h 362"/>
              <a:gd name="T36" fmla="*/ 137 w 375"/>
              <a:gd name="T37" fmla="*/ 262 h 362"/>
              <a:gd name="T38" fmla="*/ 90 w 375"/>
              <a:gd name="T39" fmla="*/ 262 h 362"/>
              <a:gd name="T40" fmla="*/ 32 w 375"/>
              <a:gd name="T41" fmla="*/ 157 h 362"/>
              <a:gd name="T42" fmla="*/ 71 w 375"/>
              <a:gd name="T43" fmla="*/ 130 h 362"/>
              <a:gd name="T44" fmla="*/ 252 w 375"/>
              <a:gd name="T45" fmla="*/ 48 h 362"/>
              <a:gd name="T46" fmla="*/ 294 w 375"/>
              <a:gd name="T47" fmla="*/ 99 h 362"/>
              <a:gd name="T48" fmla="*/ 325 w 375"/>
              <a:gd name="T49" fmla="*/ 24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75" h="362">
                <a:moveTo>
                  <a:pt x="187" y="128"/>
                </a:moveTo>
                <a:lnTo>
                  <a:pt x="125" y="190"/>
                </a:lnTo>
                <a:lnTo>
                  <a:pt x="149" y="214"/>
                </a:lnTo>
                <a:lnTo>
                  <a:pt x="170" y="192"/>
                </a:lnTo>
                <a:lnTo>
                  <a:pt x="170" y="362"/>
                </a:lnTo>
                <a:lnTo>
                  <a:pt x="204" y="362"/>
                </a:lnTo>
                <a:lnTo>
                  <a:pt x="204" y="192"/>
                </a:lnTo>
                <a:lnTo>
                  <a:pt x="225" y="214"/>
                </a:lnTo>
                <a:lnTo>
                  <a:pt x="249" y="190"/>
                </a:lnTo>
                <a:lnTo>
                  <a:pt x="187" y="128"/>
                </a:lnTo>
                <a:close/>
                <a:moveTo>
                  <a:pt x="325" y="240"/>
                </a:moveTo>
                <a:cubicBezTo>
                  <a:pt x="296" y="265"/>
                  <a:pt x="267" y="262"/>
                  <a:pt x="237" y="262"/>
                </a:cubicBezTo>
                <a:lnTo>
                  <a:pt x="237" y="228"/>
                </a:lnTo>
                <a:cubicBezTo>
                  <a:pt x="268" y="228"/>
                  <a:pt x="282" y="231"/>
                  <a:pt x="299" y="219"/>
                </a:cubicBezTo>
                <a:cubicBezTo>
                  <a:pt x="339" y="192"/>
                  <a:pt x="318" y="127"/>
                  <a:pt x="269" y="129"/>
                </a:cubicBezTo>
                <a:cubicBezTo>
                  <a:pt x="246" y="18"/>
                  <a:pt x="73" y="56"/>
                  <a:pt x="108" y="169"/>
                </a:cubicBezTo>
                <a:cubicBezTo>
                  <a:pt x="64" y="134"/>
                  <a:pt x="12" y="228"/>
                  <a:pt x="105" y="228"/>
                </a:cubicBezTo>
                <a:lnTo>
                  <a:pt x="137" y="228"/>
                </a:lnTo>
                <a:lnTo>
                  <a:pt x="137" y="262"/>
                </a:lnTo>
                <a:lnTo>
                  <a:pt x="90" y="262"/>
                </a:lnTo>
                <a:cubicBezTo>
                  <a:pt x="35" y="262"/>
                  <a:pt x="0" y="202"/>
                  <a:pt x="32" y="157"/>
                </a:cubicBezTo>
                <a:cubicBezTo>
                  <a:pt x="48" y="135"/>
                  <a:pt x="71" y="130"/>
                  <a:pt x="71" y="130"/>
                </a:cubicBezTo>
                <a:cubicBezTo>
                  <a:pt x="82" y="45"/>
                  <a:pt x="180" y="0"/>
                  <a:pt x="252" y="48"/>
                </a:cubicBezTo>
                <a:cubicBezTo>
                  <a:pt x="283" y="69"/>
                  <a:pt x="294" y="99"/>
                  <a:pt x="294" y="99"/>
                </a:cubicBezTo>
                <a:cubicBezTo>
                  <a:pt x="356" y="118"/>
                  <a:pt x="375" y="197"/>
                  <a:pt x="325" y="24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7">
            <a:extLst>
              <a:ext uri="{FF2B5EF4-FFF2-40B4-BE49-F238E27FC236}">
                <a16:creationId xmlns:a16="http://schemas.microsoft.com/office/drawing/2014/main" id="{7655D202-7D1F-4275-BF1B-3E91AA70E8E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508376" y="3271838"/>
            <a:ext cx="285750" cy="274638"/>
          </a:xfrm>
          <a:custGeom>
            <a:avLst/>
            <a:gdLst>
              <a:gd name="T0" fmla="*/ 253 w 379"/>
              <a:gd name="T1" fmla="*/ 212 h 362"/>
              <a:gd name="T2" fmla="*/ 253 w 379"/>
              <a:gd name="T3" fmla="*/ 212 h 362"/>
              <a:gd name="T4" fmla="*/ 253 w 379"/>
              <a:gd name="T5" fmla="*/ 185 h 362"/>
              <a:gd name="T6" fmla="*/ 210 w 379"/>
              <a:gd name="T7" fmla="*/ 140 h 362"/>
              <a:gd name="T8" fmla="*/ 163 w 379"/>
              <a:gd name="T9" fmla="*/ 139 h 362"/>
              <a:gd name="T10" fmla="*/ 120 w 379"/>
              <a:gd name="T11" fmla="*/ 182 h 362"/>
              <a:gd name="T12" fmla="*/ 120 w 379"/>
              <a:gd name="T13" fmla="*/ 205 h 362"/>
              <a:gd name="T14" fmla="*/ 120 w 379"/>
              <a:gd name="T15" fmla="*/ 205 h 362"/>
              <a:gd name="T16" fmla="*/ 143 w 379"/>
              <a:gd name="T17" fmla="*/ 205 h 362"/>
              <a:gd name="T18" fmla="*/ 155 w 379"/>
              <a:gd name="T19" fmla="*/ 193 h 362"/>
              <a:gd name="T20" fmla="*/ 170 w 379"/>
              <a:gd name="T21" fmla="*/ 198 h 362"/>
              <a:gd name="T22" fmla="*/ 170 w 379"/>
              <a:gd name="T23" fmla="*/ 345 h 362"/>
              <a:gd name="T24" fmla="*/ 188 w 379"/>
              <a:gd name="T25" fmla="*/ 362 h 362"/>
              <a:gd name="T26" fmla="*/ 188 w 379"/>
              <a:gd name="T27" fmla="*/ 362 h 362"/>
              <a:gd name="T28" fmla="*/ 203 w 379"/>
              <a:gd name="T29" fmla="*/ 345 h 362"/>
              <a:gd name="T30" fmla="*/ 203 w 379"/>
              <a:gd name="T31" fmla="*/ 198 h 362"/>
              <a:gd name="T32" fmla="*/ 217 w 379"/>
              <a:gd name="T33" fmla="*/ 193 h 362"/>
              <a:gd name="T34" fmla="*/ 229 w 379"/>
              <a:gd name="T35" fmla="*/ 208 h 362"/>
              <a:gd name="T36" fmla="*/ 253 w 379"/>
              <a:gd name="T37" fmla="*/ 212 h 362"/>
              <a:gd name="T38" fmla="*/ 253 w 379"/>
              <a:gd name="T39" fmla="*/ 262 h 362"/>
              <a:gd name="T40" fmla="*/ 253 w 379"/>
              <a:gd name="T41" fmla="*/ 228 h 362"/>
              <a:gd name="T42" fmla="*/ 298 w 379"/>
              <a:gd name="T43" fmla="*/ 219 h 362"/>
              <a:gd name="T44" fmla="*/ 268 w 379"/>
              <a:gd name="T45" fmla="*/ 129 h 362"/>
              <a:gd name="T46" fmla="*/ 107 w 379"/>
              <a:gd name="T47" fmla="*/ 169 h 362"/>
              <a:gd name="T48" fmla="*/ 66 w 379"/>
              <a:gd name="T49" fmla="*/ 221 h 362"/>
              <a:gd name="T50" fmla="*/ 136 w 379"/>
              <a:gd name="T51" fmla="*/ 245 h 362"/>
              <a:gd name="T52" fmla="*/ 90 w 379"/>
              <a:gd name="T53" fmla="*/ 262 h 362"/>
              <a:gd name="T54" fmla="*/ 32 w 379"/>
              <a:gd name="T55" fmla="*/ 157 h 362"/>
              <a:gd name="T56" fmla="*/ 71 w 379"/>
              <a:gd name="T57" fmla="*/ 130 h 362"/>
              <a:gd name="T58" fmla="*/ 251 w 379"/>
              <a:gd name="T59" fmla="*/ 48 h 362"/>
              <a:gd name="T60" fmla="*/ 294 w 379"/>
              <a:gd name="T61" fmla="*/ 99 h 362"/>
              <a:gd name="T62" fmla="*/ 253 w 379"/>
              <a:gd name="T63" fmla="*/ 26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79" h="362">
                <a:moveTo>
                  <a:pt x="253" y="212"/>
                </a:moveTo>
                <a:lnTo>
                  <a:pt x="253" y="212"/>
                </a:lnTo>
                <a:cubicBezTo>
                  <a:pt x="260" y="195"/>
                  <a:pt x="260" y="191"/>
                  <a:pt x="253" y="185"/>
                </a:cubicBezTo>
                <a:lnTo>
                  <a:pt x="210" y="140"/>
                </a:lnTo>
                <a:cubicBezTo>
                  <a:pt x="197" y="127"/>
                  <a:pt x="176" y="126"/>
                  <a:pt x="163" y="139"/>
                </a:cubicBezTo>
                <a:lnTo>
                  <a:pt x="120" y="182"/>
                </a:lnTo>
                <a:cubicBezTo>
                  <a:pt x="113" y="188"/>
                  <a:pt x="103" y="198"/>
                  <a:pt x="120" y="205"/>
                </a:cubicBezTo>
                <a:lnTo>
                  <a:pt x="120" y="205"/>
                </a:lnTo>
                <a:cubicBezTo>
                  <a:pt x="120" y="211"/>
                  <a:pt x="137" y="211"/>
                  <a:pt x="143" y="205"/>
                </a:cubicBezTo>
                <a:lnTo>
                  <a:pt x="155" y="193"/>
                </a:lnTo>
                <a:cubicBezTo>
                  <a:pt x="161" y="187"/>
                  <a:pt x="170" y="191"/>
                  <a:pt x="170" y="198"/>
                </a:cubicBezTo>
                <a:lnTo>
                  <a:pt x="170" y="345"/>
                </a:lnTo>
                <a:cubicBezTo>
                  <a:pt x="170" y="354"/>
                  <a:pt x="178" y="362"/>
                  <a:pt x="188" y="362"/>
                </a:cubicBezTo>
                <a:lnTo>
                  <a:pt x="188" y="362"/>
                </a:lnTo>
                <a:cubicBezTo>
                  <a:pt x="198" y="362"/>
                  <a:pt x="203" y="354"/>
                  <a:pt x="203" y="345"/>
                </a:cubicBezTo>
                <a:lnTo>
                  <a:pt x="203" y="198"/>
                </a:lnTo>
                <a:cubicBezTo>
                  <a:pt x="203" y="191"/>
                  <a:pt x="212" y="187"/>
                  <a:pt x="217" y="193"/>
                </a:cubicBezTo>
                <a:lnTo>
                  <a:pt x="229" y="208"/>
                </a:lnTo>
                <a:cubicBezTo>
                  <a:pt x="236" y="215"/>
                  <a:pt x="247" y="212"/>
                  <a:pt x="253" y="212"/>
                </a:cubicBezTo>
                <a:close/>
                <a:moveTo>
                  <a:pt x="253" y="262"/>
                </a:moveTo>
                <a:cubicBezTo>
                  <a:pt x="231" y="262"/>
                  <a:pt x="231" y="228"/>
                  <a:pt x="253" y="228"/>
                </a:cubicBezTo>
                <a:cubicBezTo>
                  <a:pt x="271" y="228"/>
                  <a:pt x="283" y="230"/>
                  <a:pt x="298" y="219"/>
                </a:cubicBezTo>
                <a:cubicBezTo>
                  <a:pt x="339" y="192"/>
                  <a:pt x="318" y="127"/>
                  <a:pt x="268" y="129"/>
                </a:cubicBezTo>
                <a:cubicBezTo>
                  <a:pt x="246" y="18"/>
                  <a:pt x="73" y="56"/>
                  <a:pt x="107" y="169"/>
                </a:cubicBezTo>
                <a:cubicBezTo>
                  <a:pt x="72" y="141"/>
                  <a:pt x="31" y="195"/>
                  <a:pt x="66" y="221"/>
                </a:cubicBezTo>
                <a:cubicBezTo>
                  <a:pt x="91" y="240"/>
                  <a:pt x="136" y="214"/>
                  <a:pt x="136" y="245"/>
                </a:cubicBezTo>
                <a:cubicBezTo>
                  <a:pt x="136" y="266"/>
                  <a:pt x="113" y="262"/>
                  <a:pt x="90" y="262"/>
                </a:cubicBezTo>
                <a:cubicBezTo>
                  <a:pt x="34" y="262"/>
                  <a:pt x="0" y="202"/>
                  <a:pt x="32" y="157"/>
                </a:cubicBezTo>
                <a:cubicBezTo>
                  <a:pt x="47" y="135"/>
                  <a:pt x="71" y="130"/>
                  <a:pt x="71" y="130"/>
                </a:cubicBezTo>
                <a:cubicBezTo>
                  <a:pt x="82" y="45"/>
                  <a:pt x="179" y="0"/>
                  <a:pt x="251" y="48"/>
                </a:cubicBezTo>
                <a:cubicBezTo>
                  <a:pt x="282" y="69"/>
                  <a:pt x="294" y="99"/>
                  <a:pt x="294" y="99"/>
                </a:cubicBezTo>
                <a:cubicBezTo>
                  <a:pt x="379" y="125"/>
                  <a:pt x="378" y="262"/>
                  <a:pt x="253" y="26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8">
            <a:extLst>
              <a:ext uri="{FF2B5EF4-FFF2-40B4-BE49-F238E27FC236}">
                <a16:creationId xmlns:a16="http://schemas.microsoft.com/office/drawing/2014/main" id="{B3EB675E-299C-4B57-8C00-92477042C7F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006726" y="3271838"/>
            <a:ext cx="279400" cy="231775"/>
          </a:xfrm>
          <a:custGeom>
            <a:avLst/>
            <a:gdLst>
              <a:gd name="T0" fmla="*/ 292 w 372"/>
              <a:gd name="T1" fmla="*/ 99 h 304"/>
              <a:gd name="T2" fmla="*/ 249 w 372"/>
              <a:gd name="T3" fmla="*/ 48 h 304"/>
              <a:gd name="T4" fmla="*/ 69 w 372"/>
              <a:gd name="T5" fmla="*/ 130 h 304"/>
              <a:gd name="T6" fmla="*/ 30 w 372"/>
              <a:gd name="T7" fmla="*/ 157 h 304"/>
              <a:gd name="T8" fmla="*/ 85 w 372"/>
              <a:gd name="T9" fmla="*/ 261 h 304"/>
              <a:gd name="T10" fmla="*/ 85 w 372"/>
              <a:gd name="T11" fmla="*/ 228 h 304"/>
              <a:gd name="T12" fmla="*/ 64 w 372"/>
              <a:gd name="T13" fmla="*/ 221 h 304"/>
              <a:gd name="T14" fmla="*/ 105 w 372"/>
              <a:gd name="T15" fmla="*/ 169 h 304"/>
              <a:gd name="T16" fmla="*/ 266 w 372"/>
              <a:gd name="T17" fmla="*/ 129 h 304"/>
              <a:gd name="T18" fmla="*/ 267 w 372"/>
              <a:gd name="T19" fmla="*/ 128 h 304"/>
              <a:gd name="T20" fmla="*/ 268 w 372"/>
              <a:gd name="T21" fmla="*/ 128 h 304"/>
              <a:gd name="T22" fmla="*/ 285 w 372"/>
              <a:gd name="T23" fmla="*/ 225 h 304"/>
              <a:gd name="T24" fmla="*/ 285 w 372"/>
              <a:gd name="T25" fmla="*/ 259 h 304"/>
              <a:gd name="T26" fmla="*/ 292 w 372"/>
              <a:gd name="T27" fmla="*/ 99 h 304"/>
              <a:gd name="T28" fmla="*/ 236 w 372"/>
              <a:gd name="T29" fmla="*/ 186 h 304"/>
              <a:gd name="T30" fmla="*/ 259 w 372"/>
              <a:gd name="T31" fmla="*/ 210 h 304"/>
              <a:gd name="T32" fmla="*/ 165 w 372"/>
              <a:gd name="T33" fmla="*/ 304 h 304"/>
              <a:gd name="T34" fmla="*/ 165 w 372"/>
              <a:gd name="T35" fmla="*/ 304 h 304"/>
              <a:gd name="T36" fmla="*/ 165 w 372"/>
              <a:gd name="T37" fmla="*/ 304 h 304"/>
              <a:gd name="T38" fmla="*/ 110 w 372"/>
              <a:gd name="T39" fmla="*/ 249 h 304"/>
              <a:gd name="T40" fmla="*/ 134 w 372"/>
              <a:gd name="T41" fmla="*/ 225 h 304"/>
              <a:gd name="T42" fmla="*/ 165 w 372"/>
              <a:gd name="T43" fmla="*/ 257 h 304"/>
              <a:gd name="T44" fmla="*/ 236 w 372"/>
              <a:gd name="T45" fmla="*/ 186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72" h="304">
                <a:moveTo>
                  <a:pt x="292" y="99"/>
                </a:moveTo>
                <a:cubicBezTo>
                  <a:pt x="292" y="99"/>
                  <a:pt x="280" y="69"/>
                  <a:pt x="249" y="48"/>
                </a:cubicBezTo>
                <a:cubicBezTo>
                  <a:pt x="177" y="0"/>
                  <a:pt x="80" y="45"/>
                  <a:pt x="69" y="130"/>
                </a:cubicBezTo>
                <a:cubicBezTo>
                  <a:pt x="69" y="130"/>
                  <a:pt x="45" y="135"/>
                  <a:pt x="30" y="157"/>
                </a:cubicBezTo>
                <a:cubicBezTo>
                  <a:pt x="0" y="200"/>
                  <a:pt x="29" y="259"/>
                  <a:pt x="85" y="261"/>
                </a:cubicBezTo>
                <a:lnTo>
                  <a:pt x="85" y="228"/>
                </a:lnTo>
                <a:cubicBezTo>
                  <a:pt x="77" y="228"/>
                  <a:pt x="70" y="225"/>
                  <a:pt x="64" y="221"/>
                </a:cubicBezTo>
                <a:cubicBezTo>
                  <a:pt x="29" y="195"/>
                  <a:pt x="70" y="141"/>
                  <a:pt x="105" y="169"/>
                </a:cubicBezTo>
                <a:cubicBezTo>
                  <a:pt x="71" y="57"/>
                  <a:pt x="244" y="17"/>
                  <a:pt x="266" y="129"/>
                </a:cubicBezTo>
                <a:cubicBezTo>
                  <a:pt x="267" y="128"/>
                  <a:pt x="267" y="128"/>
                  <a:pt x="267" y="128"/>
                </a:cubicBezTo>
                <a:cubicBezTo>
                  <a:pt x="267" y="128"/>
                  <a:pt x="268" y="128"/>
                  <a:pt x="268" y="128"/>
                </a:cubicBezTo>
                <a:cubicBezTo>
                  <a:pt x="323" y="128"/>
                  <a:pt x="338" y="206"/>
                  <a:pt x="285" y="225"/>
                </a:cubicBezTo>
                <a:lnTo>
                  <a:pt x="285" y="259"/>
                </a:lnTo>
                <a:cubicBezTo>
                  <a:pt x="372" y="238"/>
                  <a:pt x="372" y="123"/>
                  <a:pt x="292" y="99"/>
                </a:cubicBezTo>
                <a:close/>
                <a:moveTo>
                  <a:pt x="236" y="186"/>
                </a:moveTo>
                <a:lnTo>
                  <a:pt x="259" y="210"/>
                </a:lnTo>
                <a:lnTo>
                  <a:pt x="165" y="304"/>
                </a:lnTo>
                <a:lnTo>
                  <a:pt x="165" y="304"/>
                </a:lnTo>
                <a:lnTo>
                  <a:pt x="165" y="304"/>
                </a:lnTo>
                <a:lnTo>
                  <a:pt x="110" y="249"/>
                </a:lnTo>
                <a:lnTo>
                  <a:pt x="134" y="225"/>
                </a:lnTo>
                <a:lnTo>
                  <a:pt x="165" y="257"/>
                </a:lnTo>
                <a:lnTo>
                  <a:pt x="236" y="1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CDEAC3BD-F680-4C8E-97DF-FF78B411749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503488" y="3286125"/>
            <a:ext cx="279400" cy="217488"/>
          </a:xfrm>
          <a:custGeom>
            <a:avLst/>
            <a:gdLst>
              <a:gd name="T0" fmla="*/ 292 w 372"/>
              <a:gd name="T1" fmla="*/ 81 h 286"/>
              <a:gd name="T2" fmla="*/ 250 w 372"/>
              <a:gd name="T3" fmla="*/ 30 h 286"/>
              <a:gd name="T4" fmla="*/ 185 w 372"/>
              <a:gd name="T5" fmla="*/ 10 h 286"/>
              <a:gd name="T6" fmla="*/ 69 w 372"/>
              <a:gd name="T7" fmla="*/ 112 h 286"/>
              <a:gd name="T8" fmla="*/ 30 w 372"/>
              <a:gd name="T9" fmla="*/ 139 h 286"/>
              <a:gd name="T10" fmla="*/ 85 w 372"/>
              <a:gd name="T11" fmla="*/ 243 h 286"/>
              <a:gd name="T12" fmla="*/ 85 w 372"/>
              <a:gd name="T13" fmla="*/ 210 h 286"/>
              <a:gd name="T14" fmla="*/ 65 w 372"/>
              <a:gd name="T15" fmla="*/ 203 h 286"/>
              <a:gd name="T16" fmla="*/ 106 w 372"/>
              <a:gd name="T17" fmla="*/ 151 h 286"/>
              <a:gd name="T18" fmla="*/ 267 w 372"/>
              <a:gd name="T19" fmla="*/ 111 h 286"/>
              <a:gd name="T20" fmla="*/ 285 w 372"/>
              <a:gd name="T21" fmla="*/ 207 h 286"/>
              <a:gd name="T22" fmla="*/ 285 w 372"/>
              <a:gd name="T23" fmla="*/ 241 h 286"/>
              <a:gd name="T24" fmla="*/ 292 w 372"/>
              <a:gd name="T25" fmla="*/ 81 h 286"/>
              <a:gd name="T26" fmla="*/ 244 w 372"/>
              <a:gd name="T27" fmla="*/ 192 h 286"/>
              <a:gd name="T28" fmla="*/ 209 w 372"/>
              <a:gd name="T29" fmla="*/ 227 h 286"/>
              <a:gd name="T30" fmla="*/ 244 w 372"/>
              <a:gd name="T31" fmla="*/ 262 h 286"/>
              <a:gd name="T32" fmla="*/ 220 w 372"/>
              <a:gd name="T33" fmla="*/ 286 h 286"/>
              <a:gd name="T34" fmla="*/ 185 w 372"/>
              <a:gd name="T35" fmla="*/ 251 h 286"/>
              <a:gd name="T36" fmla="*/ 150 w 372"/>
              <a:gd name="T37" fmla="*/ 286 h 286"/>
              <a:gd name="T38" fmla="*/ 126 w 372"/>
              <a:gd name="T39" fmla="*/ 262 h 286"/>
              <a:gd name="T40" fmla="*/ 161 w 372"/>
              <a:gd name="T41" fmla="*/ 227 h 286"/>
              <a:gd name="T42" fmla="*/ 126 w 372"/>
              <a:gd name="T43" fmla="*/ 192 h 286"/>
              <a:gd name="T44" fmla="*/ 150 w 372"/>
              <a:gd name="T45" fmla="*/ 168 h 286"/>
              <a:gd name="T46" fmla="*/ 185 w 372"/>
              <a:gd name="T47" fmla="*/ 203 h 286"/>
              <a:gd name="T48" fmla="*/ 220 w 372"/>
              <a:gd name="T49" fmla="*/ 168 h 286"/>
              <a:gd name="T50" fmla="*/ 244 w 372"/>
              <a:gd name="T51" fmla="*/ 192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72" h="286">
                <a:moveTo>
                  <a:pt x="292" y="81"/>
                </a:moveTo>
                <a:cubicBezTo>
                  <a:pt x="292" y="81"/>
                  <a:pt x="281" y="51"/>
                  <a:pt x="250" y="30"/>
                </a:cubicBezTo>
                <a:cubicBezTo>
                  <a:pt x="231" y="18"/>
                  <a:pt x="209" y="10"/>
                  <a:pt x="185" y="10"/>
                </a:cubicBezTo>
                <a:cubicBezTo>
                  <a:pt x="126" y="10"/>
                  <a:pt x="77" y="55"/>
                  <a:pt x="69" y="112"/>
                </a:cubicBezTo>
                <a:cubicBezTo>
                  <a:pt x="69" y="112"/>
                  <a:pt x="46" y="117"/>
                  <a:pt x="30" y="139"/>
                </a:cubicBezTo>
                <a:cubicBezTo>
                  <a:pt x="0" y="182"/>
                  <a:pt x="30" y="241"/>
                  <a:pt x="85" y="243"/>
                </a:cubicBezTo>
                <a:lnTo>
                  <a:pt x="85" y="210"/>
                </a:lnTo>
                <a:cubicBezTo>
                  <a:pt x="78" y="210"/>
                  <a:pt x="71" y="207"/>
                  <a:pt x="65" y="203"/>
                </a:cubicBezTo>
                <a:cubicBezTo>
                  <a:pt x="30" y="177"/>
                  <a:pt x="71" y="123"/>
                  <a:pt x="106" y="151"/>
                </a:cubicBezTo>
                <a:cubicBezTo>
                  <a:pt x="71" y="38"/>
                  <a:pt x="244" y="0"/>
                  <a:pt x="267" y="111"/>
                </a:cubicBezTo>
                <a:cubicBezTo>
                  <a:pt x="322" y="108"/>
                  <a:pt x="339" y="188"/>
                  <a:pt x="285" y="207"/>
                </a:cubicBezTo>
                <a:lnTo>
                  <a:pt x="285" y="241"/>
                </a:lnTo>
                <a:cubicBezTo>
                  <a:pt x="372" y="220"/>
                  <a:pt x="372" y="105"/>
                  <a:pt x="292" y="81"/>
                </a:cubicBezTo>
                <a:close/>
                <a:moveTo>
                  <a:pt x="244" y="192"/>
                </a:moveTo>
                <a:lnTo>
                  <a:pt x="209" y="227"/>
                </a:lnTo>
                <a:lnTo>
                  <a:pt x="244" y="262"/>
                </a:lnTo>
                <a:lnTo>
                  <a:pt x="220" y="286"/>
                </a:lnTo>
                <a:lnTo>
                  <a:pt x="185" y="251"/>
                </a:lnTo>
                <a:lnTo>
                  <a:pt x="150" y="286"/>
                </a:lnTo>
                <a:lnTo>
                  <a:pt x="126" y="262"/>
                </a:lnTo>
                <a:lnTo>
                  <a:pt x="161" y="227"/>
                </a:lnTo>
                <a:lnTo>
                  <a:pt x="126" y="192"/>
                </a:lnTo>
                <a:lnTo>
                  <a:pt x="150" y="168"/>
                </a:lnTo>
                <a:lnTo>
                  <a:pt x="185" y="203"/>
                </a:lnTo>
                <a:lnTo>
                  <a:pt x="220" y="168"/>
                </a:lnTo>
                <a:lnTo>
                  <a:pt x="244" y="19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0">
            <a:extLst>
              <a:ext uri="{FF2B5EF4-FFF2-40B4-BE49-F238E27FC236}">
                <a16:creationId xmlns:a16="http://schemas.microsoft.com/office/drawing/2014/main" id="{7BBB5251-363B-4C5F-80E5-3F1DB4EE654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000251" y="3271838"/>
            <a:ext cx="280988" cy="236538"/>
          </a:xfrm>
          <a:custGeom>
            <a:avLst/>
            <a:gdLst>
              <a:gd name="T0" fmla="*/ 293 w 373"/>
              <a:gd name="T1" fmla="*/ 99 h 312"/>
              <a:gd name="T2" fmla="*/ 250 w 373"/>
              <a:gd name="T3" fmla="*/ 48 h 312"/>
              <a:gd name="T4" fmla="*/ 70 w 373"/>
              <a:gd name="T5" fmla="*/ 130 h 312"/>
              <a:gd name="T6" fmla="*/ 31 w 373"/>
              <a:gd name="T7" fmla="*/ 157 h 312"/>
              <a:gd name="T8" fmla="*/ 85 w 373"/>
              <a:gd name="T9" fmla="*/ 261 h 312"/>
              <a:gd name="T10" fmla="*/ 85 w 373"/>
              <a:gd name="T11" fmla="*/ 228 h 312"/>
              <a:gd name="T12" fmla="*/ 65 w 373"/>
              <a:gd name="T13" fmla="*/ 221 h 312"/>
              <a:gd name="T14" fmla="*/ 106 w 373"/>
              <a:gd name="T15" fmla="*/ 169 h 312"/>
              <a:gd name="T16" fmla="*/ 131 w 373"/>
              <a:gd name="T17" fmla="*/ 82 h 312"/>
              <a:gd name="T18" fmla="*/ 267 w 373"/>
              <a:gd name="T19" fmla="*/ 129 h 312"/>
              <a:gd name="T20" fmla="*/ 285 w 373"/>
              <a:gd name="T21" fmla="*/ 225 h 312"/>
              <a:gd name="T22" fmla="*/ 285 w 373"/>
              <a:gd name="T23" fmla="*/ 259 h 312"/>
              <a:gd name="T24" fmla="*/ 293 w 373"/>
              <a:gd name="T25" fmla="*/ 99 h 312"/>
              <a:gd name="T26" fmla="*/ 202 w 373"/>
              <a:gd name="T27" fmla="*/ 228 h 312"/>
              <a:gd name="T28" fmla="*/ 252 w 373"/>
              <a:gd name="T29" fmla="*/ 228 h 312"/>
              <a:gd name="T30" fmla="*/ 252 w 373"/>
              <a:gd name="T31" fmla="*/ 262 h 312"/>
              <a:gd name="T32" fmla="*/ 202 w 373"/>
              <a:gd name="T33" fmla="*/ 262 h 312"/>
              <a:gd name="T34" fmla="*/ 202 w 373"/>
              <a:gd name="T35" fmla="*/ 312 h 312"/>
              <a:gd name="T36" fmla="*/ 169 w 373"/>
              <a:gd name="T37" fmla="*/ 312 h 312"/>
              <a:gd name="T38" fmla="*/ 169 w 373"/>
              <a:gd name="T39" fmla="*/ 262 h 312"/>
              <a:gd name="T40" fmla="*/ 119 w 373"/>
              <a:gd name="T41" fmla="*/ 262 h 312"/>
              <a:gd name="T42" fmla="*/ 119 w 373"/>
              <a:gd name="T43" fmla="*/ 228 h 312"/>
              <a:gd name="T44" fmla="*/ 169 w 373"/>
              <a:gd name="T45" fmla="*/ 228 h 312"/>
              <a:gd name="T46" fmla="*/ 169 w 373"/>
              <a:gd name="T47" fmla="*/ 178 h 312"/>
              <a:gd name="T48" fmla="*/ 202 w 373"/>
              <a:gd name="T49" fmla="*/ 178 h 312"/>
              <a:gd name="T50" fmla="*/ 202 w 373"/>
              <a:gd name="T51" fmla="*/ 228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73" h="312">
                <a:moveTo>
                  <a:pt x="293" y="99"/>
                </a:moveTo>
                <a:cubicBezTo>
                  <a:pt x="293" y="99"/>
                  <a:pt x="281" y="69"/>
                  <a:pt x="250" y="48"/>
                </a:cubicBezTo>
                <a:cubicBezTo>
                  <a:pt x="178" y="0"/>
                  <a:pt x="81" y="45"/>
                  <a:pt x="70" y="130"/>
                </a:cubicBezTo>
                <a:cubicBezTo>
                  <a:pt x="70" y="130"/>
                  <a:pt x="46" y="135"/>
                  <a:pt x="31" y="157"/>
                </a:cubicBezTo>
                <a:cubicBezTo>
                  <a:pt x="0" y="200"/>
                  <a:pt x="30" y="259"/>
                  <a:pt x="85" y="261"/>
                </a:cubicBezTo>
                <a:lnTo>
                  <a:pt x="85" y="228"/>
                </a:lnTo>
                <a:cubicBezTo>
                  <a:pt x="78" y="228"/>
                  <a:pt x="71" y="225"/>
                  <a:pt x="65" y="221"/>
                </a:cubicBezTo>
                <a:cubicBezTo>
                  <a:pt x="30" y="195"/>
                  <a:pt x="71" y="141"/>
                  <a:pt x="106" y="169"/>
                </a:cubicBezTo>
                <a:cubicBezTo>
                  <a:pt x="96" y="135"/>
                  <a:pt x="108" y="101"/>
                  <a:pt x="131" y="82"/>
                </a:cubicBezTo>
                <a:cubicBezTo>
                  <a:pt x="180" y="40"/>
                  <a:pt x="255" y="67"/>
                  <a:pt x="267" y="129"/>
                </a:cubicBezTo>
                <a:cubicBezTo>
                  <a:pt x="323" y="126"/>
                  <a:pt x="340" y="206"/>
                  <a:pt x="285" y="225"/>
                </a:cubicBezTo>
                <a:lnTo>
                  <a:pt x="285" y="259"/>
                </a:lnTo>
                <a:cubicBezTo>
                  <a:pt x="373" y="238"/>
                  <a:pt x="373" y="123"/>
                  <a:pt x="293" y="99"/>
                </a:cubicBezTo>
                <a:close/>
                <a:moveTo>
                  <a:pt x="202" y="228"/>
                </a:moveTo>
                <a:lnTo>
                  <a:pt x="252" y="228"/>
                </a:lnTo>
                <a:lnTo>
                  <a:pt x="252" y="262"/>
                </a:lnTo>
                <a:lnTo>
                  <a:pt x="202" y="262"/>
                </a:lnTo>
                <a:lnTo>
                  <a:pt x="202" y="312"/>
                </a:lnTo>
                <a:lnTo>
                  <a:pt x="169" y="312"/>
                </a:lnTo>
                <a:lnTo>
                  <a:pt x="169" y="262"/>
                </a:lnTo>
                <a:lnTo>
                  <a:pt x="119" y="262"/>
                </a:lnTo>
                <a:lnTo>
                  <a:pt x="119" y="228"/>
                </a:lnTo>
                <a:lnTo>
                  <a:pt x="169" y="228"/>
                </a:lnTo>
                <a:lnTo>
                  <a:pt x="169" y="178"/>
                </a:lnTo>
                <a:lnTo>
                  <a:pt x="202" y="178"/>
                </a:lnTo>
                <a:lnTo>
                  <a:pt x="202" y="2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1">
            <a:extLst>
              <a:ext uri="{FF2B5EF4-FFF2-40B4-BE49-F238E27FC236}">
                <a16:creationId xmlns:a16="http://schemas.microsoft.com/office/drawing/2014/main" id="{8AEFF045-1ECF-4B02-B3BE-6089EF1CF8F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497013" y="3271838"/>
            <a:ext cx="280988" cy="200025"/>
          </a:xfrm>
          <a:custGeom>
            <a:avLst/>
            <a:gdLst>
              <a:gd name="T0" fmla="*/ 292 w 372"/>
              <a:gd name="T1" fmla="*/ 99 h 262"/>
              <a:gd name="T2" fmla="*/ 249 w 372"/>
              <a:gd name="T3" fmla="*/ 48 h 262"/>
              <a:gd name="T4" fmla="*/ 69 w 372"/>
              <a:gd name="T5" fmla="*/ 130 h 262"/>
              <a:gd name="T6" fmla="*/ 30 w 372"/>
              <a:gd name="T7" fmla="*/ 157 h 262"/>
              <a:gd name="T8" fmla="*/ 85 w 372"/>
              <a:gd name="T9" fmla="*/ 261 h 262"/>
              <a:gd name="T10" fmla="*/ 85 w 372"/>
              <a:gd name="T11" fmla="*/ 228 h 262"/>
              <a:gd name="T12" fmla="*/ 64 w 372"/>
              <a:gd name="T13" fmla="*/ 221 h 262"/>
              <a:gd name="T14" fmla="*/ 105 w 372"/>
              <a:gd name="T15" fmla="*/ 169 h 262"/>
              <a:gd name="T16" fmla="*/ 266 w 372"/>
              <a:gd name="T17" fmla="*/ 129 h 262"/>
              <a:gd name="T18" fmla="*/ 285 w 372"/>
              <a:gd name="T19" fmla="*/ 225 h 262"/>
              <a:gd name="T20" fmla="*/ 285 w 372"/>
              <a:gd name="T21" fmla="*/ 259 h 262"/>
              <a:gd name="T22" fmla="*/ 292 w 372"/>
              <a:gd name="T23" fmla="*/ 99 h 262"/>
              <a:gd name="T24" fmla="*/ 118 w 372"/>
              <a:gd name="T25" fmla="*/ 228 h 262"/>
              <a:gd name="T26" fmla="*/ 251 w 372"/>
              <a:gd name="T27" fmla="*/ 228 h 262"/>
              <a:gd name="T28" fmla="*/ 251 w 372"/>
              <a:gd name="T29" fmla="*/ 262 h 262"/>
              <a:gd name="T30" fmla="*/ 118 w 372"/>
              <a:gd name="T31" fmla="*/ 262 h 262"/>
              <a:gd name="T32" fmla="*/ 118 w 372"/>
              <a:gd name="T33" fmla="*/ 228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72" h="262">
                <a:moveTo>
                  <a:pt x="292" y="99"/>
                </a:moveTo>
                <a:cubicBezTo>
                  <a:pt x="292" y="99"/>
                  <a:pt x="280" y="69"/>
                  <a:pt x="249" y="48"/>
                </a:cubicBezTo>
                <a:cubicBezTo>
                  <a:pt x="177" y="0"/>
                  <a:pt x="80" y="45"/>
                  <a:pt x="69" y="130"/>
                </a:cubicBezTo>
                <a:cubicBezTo>
                  <a:pt x="69" y="130"/>
                  <a:pt x="45" y="135"/>
                  <a:pt x="30" y="157"/>
                </a:cubicBezTo>
                <a:cubicBezTo>
                  <a:pt x="0" y="200"/>
                  <a:pt x="29" y="259"/>
                  <a:pt x="85" y="261"/>
                </a:cubicBezTo>
                <a:lnTo>
                  <a:pt x="85" y="228"/>
                </a:lnTo>
                <a:cubicBezTo>
                  <a:pt x="77" y="228"/>
                  <a:pt x="70" y="225"/>
                  <a:pt x="64" y="221"/>
                </a:cubicBezTo>
                <a:cubicBezTo>
                  <a:pt x="30" y="195"/>
                  <a:pt x="70" y="141"/>
                  <a:pt x="105" y="169"/>
                </a:cubicBezTo>
                <a:cubicBezTo>
                  <a:pt x="71" y="56"/>
                  <a:pt x="244" y="18"/>
                  <a:pt x="266" y="129"/>
                </a:cubicBezTo>
                <a:cubicBezTo>
                  <a:pt x="322" y="126"/>
                  <a:pt x="339" y="206"/>
                  <a:pt x="285" y="225"/>
                </a:cubicBezTo>
                <a:lnTo>
                  <a:pt x="285" y="259"/>
                </a:lnTo>
                <a:cubicBezTo>
                  <a:pt x="372" y="238"/>
                  <a:pt x="372" y="123"/>
                  <a:pt x="292" y="99"/>
                </a:cubicBezTo>
                <a:close/>
                <a:moveTo>
                  <a:pt x="118" y="228"/>
                </a:moveTo>
                <a:lnTo>
                  <a:pt x="251" y="228"/>
                </a:lnTo>
                <a:lnTo>
                  <a:pt x="251" y="262"/>
                </a:lnTo>
                <a:lnTo>
                  <a:pt x="118" y="262"/>
                </a:lnTo>
                <a:lnTo>
                  <a:pt x="118" y="2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2">
            <a:extLst>
              <a:ext uri="{FF2B5EF4-FFF2-40B4-BE49-F238E27FC236}">
                <a16:creationId xmlns:a16="http://schemas.microsoft.com/office/drawing/2014/main" id="{CF0A16D6-44A1-4914-BF56-3C27331E245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81076" y="3271838"/>
            <a:ext cx="295275" cy="227013"/>
          </a:xfrm>
          <a:custGeom>
            <a:avLst/>
            <a:gdLst>
              <a:gd name="T0" fmla="*/ 310 w 392"/>
              <a:gd name="T1" fmla="*/ 99 h 299"/>
              <a:gd name="T2" fmla="*/ 268 w 392"/>
              <a:gd name="T3" fmla="*/ 48 h 299"/>
              <a:gd name="T4" fmla="*/ 87 w 392"/>
              <a:gd name="T5" fmla="*/ 130 h 299"/>
              <a:gd name="T6" fmla="*/ 48 w 392"/>
              <a:gd name="T7" fmla="*/ 157 h 299"/>
              <a:gd name="T8" fmla="*/ 103 w 392"/>
              <a:gd name="T9" fmla="*/ 244 h 299"/>
              <a:gd name="T10" fmla="*/ 83 w 392"/>
              <a:gd name="T11" fmla="*/ 221 h 299"/>
              <a:gd name="T12" fmla="*/ 124 w 392"/>
              <a:gd name="T13" fmla="*/ 169 h 299"/>
              <a:gd name="T14" fmla="*/ 285 w 392"/>
              <a:gd name="T15" fmla="*/ 129 h 299"/>
              <a:gd name="T16" fmla="*/ 311 w 392"/>
              <a:gd name="T17" fmla="*/ 221 h 299"/>
              <a:gd name="T18" fmla="*/ 327 w 392"/>
              <a:gd name="T19" fmla="*/ 250 h 299"/>
              <a:gd name="T20" fmla="*/ 310 w 392"/>
              <a:gd name="T21" fmla="*/ 99 h 299"/>
              <a:gd name="T22" fmla="*/ 250 w 392"/>
              <a:gd name="T23" fmla="*/ 221 h 299"/>
              <a:gd name="T24" fmla="*/ 227 w 392"/>
              <a:gd name="T25" fmla="*/ 245 h 299"/>
              <a:gd name="T26" fmla="*/ 250 w 392"/>
              <a:gd name="T27" fmla="*/ 269 h 299"/>
              <a:gd name="T28" fmla="*/ 250 w 392"/>
              <a:gd name="T29" fmla="*/ 292 h 299"/>
              <a:gd name="T30" fmla="*/ 227 w 392"/>
              <a:gd name="T31" fmla="*/ 292 h 299"/>
              <a:gd name="T32" fmla="*/ 203 w 392"/>
              <a:gd name="T33" fmla="*/ 269 h 299"/>
              <a:gd name="T34" fmla="*/ 179 w 392"/>
              <a:gd name="T35" fmla="*/ 292 h 299"/>
              <a:gd name="T36" fmla="*/ 156 w 392"/>
              <a:gd name="T37" fmla="*/ 292 h 299"/>
              <a:gd name="T38" fmla="*/ 156 w 392"/>
              <a:gd name="T39" fmla="*/ 269 h 299"/>
              <a:gd name="T40" fmla="*/ 179 w 392"/>
              <a:gd name="T41" fmla="*/ 245 h 299"/>
              <a:gd name="T42" fmla="*/ 156 w 392"/>
              <a:gd name="T43" fmla="*/ 221 h 299"/>
              <a:gd name="T44" fmla="*/ 156 w 392"/>
              <a:gd name="T45" fmla="*/ 198 h 299"/>
              <a:gd name="T46" fmla="*/ 179 w 392"/>
              <a:gd name="T47" fmla="*/ 198 h 299"/>
              <a:gd name="T48" fmla="*/ 203 w 392"/>
              <a:gd name="T49" fmla="*/ 221 h 299"/>
              <a:gd name="T50" fmla="*/ 227 w 392"/>
              <a:gd name="T51" fmla="*/ 198 h 299"/>
              <a:gd name="T52" fmla="*/ 250 w 392"/>
              <a:gd name="T53" fmla="*/ 198 h 299"/>
              <a:gd name="T54" fmla="*/ 250 w 392"/>
              <a:gd name="T55" fmla="*/ 221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92" h="299">
                <a:moveTo>
                  <a:pt x="310" y="99"/>
                </a:moveTo>
                <a:cubicBezTo>
                  <a:pt x="310" y="99"/>
                  <a:pt x="299" y="69"/>
                  <a:pt x="268" y="48"/>
                </a:cubicBezTo>
                <a:cubicBezTo>
                  <a:pt x="196" y="0"/>
                  <a:pt x="98" y="45"/>
                  <a:pt x="87" y="130"/>
                </a:cubicBezTo>
                <a:cubicBezTo>
                  <a:pt x="87" y="130"/>
                  <a:pt x="64" y="135"/>
                  <a:pt x="48" y="157"/>
                </a:cubicBezTo>
                <a:cubicBezTo>
                  <a:pt x="0" y="226"/>
                  <a:pt x="103" y="288"/>
                  <a:pt x="103" y="244"/>
                </a:cubicBezTo>
                <a:cubicBezTo>
                  <a:pt x="103" y="225"/>
                  <a:pt x="96" y="231"/>
                  <a:pt x="83" y="221"/>
                </a:cubicBezTo>
                <a:cubicBezTo>
                  <a:pt x="48" y="195"/>
                  <a:pt x="89" y="141"/>
                  <a:pt x="124" y="169"/>
                </a:cubicBezTo>
                <a:cubicBezTo>
                  <a:pt x="89" y="56"/>
                  <a:pt x="262" y="18"/>
                  <a:pt x="285" y="129"/>
                </a:cubicBezTo>
                <a:cubicBezTo>
                  <a:pt x="333" y="127"/>
                  <a:pt x="359" y="192"/>
                  <a:pt x="311" y="221"/>
                </a:cubicBezTo>
                <a:cubicBezTo>
                  <a:pt x="293" y="232"/>
                  <a:pt x="309" y="260"/>
                  <a:pt x="327" y="250"/>
                </a:cubicBezTo>
                <a:cubicBezTo>
                  <a:pt x="392" y="214"/>
                  <a:pt x="380" y="120"/>
                  <a:pt x="310" y="99"/>
                </a:cubicBezTo>
                <a:close/>
                <a:moveTo>
                  <a:pt x="250" y="221"/>
                </a:moveTo>
                <a:lnTo>
                  <a:pt x="227" y="245"/>
                </a:lnTo>
                <a:lnTo>
                  <a:pt x="250" y="269"/>
                </a:lnTo>
                <a:cubicBezTo>
                  <a:pt x="257" y="275"/>
                  <a:pt x="257" y="286"/>
                  <a:pt x="250" y="292"/>
                </a:cubicBezTo>
                <a:cubicBezTo>
                  <a:pt x="244" y="299"/>
                  <a:pt x="233" y="299"/>
                  <a:pt x="227" y="292"/>
                </a:cubicBezTo>
                <a:lnTo>
                  <a:pt x="203" y="269"/>
                </a:lnTo>
                <a:lnTo>
                  <a:pt x="179" y="292"/>
                </a:lnTo>
                <a:cubicBezTo>
                  <a:pt x="173" y="299"/>
                  <a:pt x="162" y="299"/>
                  <a:pt x="156" y="292"/>
                </a:cubicBezTo>
                <a:cubicBezTo>
                  <a:pt x="149" y="286"/>
                  <a:pt x="149" y="275"/>
                  <a:pt x="156" y="269"/>
                </a:cubicBezTo>
                <a:lnTo>
                  <a:pt x="179" y="245"/>
                </a:lnTo>
                <a:lnTo>
                  <a:pt x="156" y="221"/>
                </a:lnTo>
                <a:cubicBezTo>
                  <a:pt x="149" y="215"/>
                  <a:pt x="149" y="204"/>
                  <a:pt x="156" y="198"/>
                </a:cubicBezTo>
                <a:cubicBezTo>
                  <a:pt x="162" y="191"/>
                  <a:pt x="173" y="191"/>
                  <a:pt x="179" y="198"/>
                </a:cubicBezTo>
                <a:lnTo>
                  <a:pt x="203" y="221"/>
                </a:lnTo>
                <a:lnTo>
                  <a:pt x="227" y="198"/>
                </a:lnTo>
                <a:cubicBezTo>
                  <a:pt x="233" y="191"/>
                  <a:pt x="244" y="191"/>
                  <a:pt x="250" y="198"/>
                </a:cubicBezTo>
                <a:cubicBezTo>
                  <a:pt x="257" y="204"/>
                  <a:pt x="257" y="215"/>
                  <a:pt x="250" y="22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3">
            <a:extLst>
              <a:ext uri="{FF2B5EF4-FFF2-40B4-BE49-F238E27FC236}">
                <a16:creationId xmlns:a16="http://schemas.microsoft.com/office/drawing/2014/main" id="{554AC750-7580-4919-97C6-6ED4EFB59BE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07038" y="2757488"/>
            <a:ext cx="295275" cy="244475"/>
          </a:xfrm>
          <a:custGeom>
            <a:avLst/>
            <a:gdLst>
              <a:gd name="T0" fmla="*/ 310 w 392"/>
              <a:gd name="T1" fmla="*/ 108 h 321"/>
              <a:gd name="T2" fmla="*/ 310 w 392"/>
              <a:gd name="T3" fmla="*/ 108 h 321"/>
              <a:gd name="T4" fmla="*/ 87 w 392"/>
              <a:gd name="T5" fmla="*/ 139 h 321"/>
              <a:gd name="T6" fmla="*/ 48 w 392"/>
              <a:gd name="T7" fmla="*/ 166 h 321"/>
              <a:gd name="T8" fmla="*/ 103 w 392"/>
              <a:gd name="T9" fmla="*/ 253 h 321"/>
              <a:gd name="T10" fmla="*/ 92 w 392"/>
              <a:gd name="T11" fmla="*/ 235 h 321"/>
              <a:gd name="T12" fmla="*/ 124 w 392"/>
              <a:gd name="T13" fmla="*/ 178 h 321"/>
              <a:gd name="T14" fmla="*/ 203 w 392"/>
              <a:gd name="T15" fmla="*/ 71 h 321"/>
              <a:gd name="T16" fmla="*/ 285 w 392"/>
              <a:gd name="T17" fmla="*/ 138 h 321"/>
              <a:gd name="T18" fmla="*/ 311 w 392"/>
              <a:gd name="T19" fmla="*/ 230 h 321"/>
              <a:gd name="T20" fmla="*/ 327 w 392"/>
              <a:gd name="T21" fmla="*/ 259 h 321"/>
              <a:gd name="T22" fmla="*/ 310 w 392"/>
              <a:gd name="T23" fmla="*/ 108 h 321"/>
              <a:gd name="T24" fmla="*/ 270 w 392"/>
              <a:gd name="T25" fmla="*/ 256 h 321"/>
              <a:gd name="T26" fmla="*/ 270 w 392"/>
              <a:gd name="T27" fmla="*/ 255 h 321"/>
              <a:gd name="T28" fmla="*/ 270 w 392"/>
              <a:gd name="T29" fmla="*/ 256 h 321"/>
              <a:gd name="T30" fmla="*/ 270 w 392"/>
              <a:gd name="T31" fmla="*/ 256 h 321"/>
              <a:gd name="T32" fmla="*/ 270 w 392"/>
              <a:gd name="T33" fmla="*/ 256 h 321"/>
              <a:gd name="T34" fmla="*/ 253 w 392"/>
              <a:gd name="T35" fmla="*/ 271 h 321"/>
              <a:gd name="T36" fmla="*/ 220 w 392"/>
              <a:gd name="T37" fmla="*/ 271 h 321"/>
              <a:gd name="T38" fmla="*/ 220 w 392"/>
              <a:gd name="T39" fmla="*/ 304 h 321"/>
              <a:gd name="T40" fmla="*/ 203 w 392"/>
              <a:gd name="T41" fmla="*/ 321 h 321"/>
              <a:gd name="T42" fmla="*/ 186 w 392"/>
              <a:gd name="T43" fmla="*/ 304 h 321"/>
              <a:gd name="T44" fmla="*/ 186 w 392"/>
              <a:gd name="T45" fmla="*/ 271 h 321"/>
              <a:gd name="T46" fmla="*/ 153 w 392"/>
              <a:gd name="T47" fmla="*/ 271 h 321"/>
              <a:gd name="T48" fmla="*/ 136 w 392"/>
              <a:gd name="T49" fmla="*/ 256 h 321"/>
              <a:gd name="T50" fmla="*/ 136 w 392"/>
              <a:gd name="T51" fmla="*/ 255 h 321"/>
              <a:gd name="T52" fmla="*/ 153 w 392"/>
              <a:gd name="T53" fmla="*/ 238 h 321"/>
              <a:gd name="T54" fmla="*/ 186 w 392"/>
              <a:gd name="T55" fmla="*/ 238 h 321"/>
              <a:gd name="T56" fmla="*/ 186 w 392"/>
              <a:gd name="T57" fmla="*/ 204 h 321"/>
              <a:gd name="T58" fmla="*/ 203 w 392"/>
              <a:gd name="T59" fmla="*/ 188 h 321"/>
              <a:gd name="T60" fmla="*/ 220 w 392"/>
              <a:gd name="T61" fmla="*/ 204 h 321"/>
              <a:gd name="T62" fmla="*/ 220 w 392"/>
              <a:gd name="T63" fmla="*/ 238 h 321"/>
              <a:gd name="T64" fmla="*/ 253 w 392"/>
              <a:gd name="T65" fmla="*/ 238 h 321"/>
              <a:gd name="T66" fmla="*/ 270 w 392"/>
              <a:gd name="T67" fmla="*/ 256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92" h="321">
                <a:moveTo>
                  <a:pt x="310" y="108"/>
                </a:moveTo>
                <a:cubicBezTo>
                  <a:pt x="310" y="108"/>
                  <a:pt x="310" y="108"/>
                  <a:pt x="310" y="108"/>
                </a:cubicBezTo>
                <a:cubicBezTo>
                  <a:pt x="263" y="0"/>
                  <a:pt x="102" y="22"/>
                  <a:pt x="87" y="139"/>
                </a:cubicBezTo>
                <a:cubicBezTo>
                  <a:pt x="87" y="139"/>
                  <a:pt x="64" y="145"/>
                  <a:pt x="48" y="166"/>
                </a:cubicBezTo>
                <a:cubicBezTo>
                  <a:pt x="0" y="235"/>
                  <a:pt x="103" y="297"/>
                  <a:pt x="103" y="253"/>
                </a:cubicBezTo>
                <a:cubicBezTo>
                  <a:pt x="103" y="245"/>
                  <a:pt x="102" y="239"/>
                  <a:pt x="92" y="235"/>
                </a:cubicBezTo>
                <a:cubicBezTo>
                  <a:pt x="42" y="218"/>
                  <a:pt x="84" y="147"/>
                  <a:pt x="124" y="178"/>
                </a:cubicBezTo>
                <a:cubicBezTo>
                  <a:pt x="107" y="124"/>
                  <a:pt x="148" y="71"/>
                  <a:pt x="203" y="71"/>
                </a:cubicBezTo>
                <a:cubicBezTo>
                  <a:pt x="244" y="71"/>
                  <a:pt x="277" y="101"/>
                  <a:pt x="285" y="138"/>
                </a:cubicBezTo>
                <a:cubicBezTo>
                  <a:pt x="332" y="136"/>
                  <a:pt x="360" y="201"/>
                  <a:pt x="311" y="230"/>
                </a:cubicBezTo>
                <a:cubicBezTo>
                  <a:pt x="293" y="241"/>
                  <a:pt x="309" y="269"/>
                  <a:pt x="327" y="259"/>
                </a:cubicBezTo>
                <a:cubicBezTo>
                  <a:pt x="392" y="223"/>
                  <a:pt x="380" y="129"/>
                  <a:pt x="310" y="108"/>
                </a:cubicBezTo>
                <a:close/>
                <a:moveTo>
                  <a:pt x="270" y="256"/>
                </a:moveTo>
                <a:lnTo>
                  <a:pt x="270" y="255"/>
                </a:lnTo>
                <a:cubicBezTo>
                  <a:pt x="270" y="256"/>
                  <a:pt x="270" y="256"/>
                  <a:pt x="270" y="256"/>
                </a:cubicBezTo>
                <a:cubicBezTo>
                  <a:pt x="270" y="256"/>
                  <a:pt x="270" y="256"/>
                  <a:pt x="270" y="256"/>
                </a:cubicBezTo>
                <a:close/>
                <a:moveTo>
                  <a:pt x="270" y="256"/>
                </a:moveTo>
                <a:cubicBezTo>
                  <a:pt x="269" y="265"/>
                  <a:pt x="262" y="271"/>
                  <a:pt x="253" y="271"/>
                </a:cubicBezTo>
                <a:lnTo>
                  <a:pt x="220" y="271"/>
                </a:lnTo>
                <a:lnTo>
                  <a:pt x="220" y="304"/>
                </a:lnTo>
                <a:cubicBezTo>
                  <a:pt x="220" y="314"/>
                  <a:pt x="212" y="321"/>
                  <a:pt x="203" y="321"/>
                </a:cubicBezTo>
                <a:cubicBezTo>
                  <a:pt x="194" y="321"/>
                  <a:pt x="186" y="314"/>
                  <a:pt x="186" y="304"/>
                </a:cubicBezTo>
                <a:lnTo>
                  <a:pt x="186" y="271"/>
                </a:lnTo>
                <a:lnTo>
                  <a:pt x="153" y="271"/>
                </a:lnTo>
                <a:cubicBezTo>
                  <a:pt x="144" y="271"/>
                  <a:pt x="136" y="265"/>
                  <a:pt x="136" y="256"/>
                </a:cubicBezTo>
                <a:lnTo>
                  <a:pt x="136" y="255"/>
                </a:lnTo>
                <a:cubicBezTo>
                  <a:pt x="136" y="246"/>
                  <a:pt x="144" y="238"/>
                  <a:pt x="153" y="238"/>
                </a:cubicBezTo>
                <a:lnTo>
                  <a:pt x="186" y="238"/>
                </a:lnTo>
                <a:lnTo>
                  <a:pt x="186" y="204"/>
                </a:lnTo>
                <a:cubicBezTo>
                  <a:pt x="186" y="195"/>
                  <a:pt x="194" y="188"/>
                  <a:pt x="203" y="188"/>
                </a:cubicBezTo>
                <a:cubicBezTo>
                  <a:pt x="212" y="188"/>
                  <a:pt x="220" y="195"/>
                  <a:pt x="220" y="204"/>
                </a:cubicBezTo>
                <a:lnTo>
                  <a:pt x="220" y="238"/>
                </a:lnTo>
                <a:lnTo>
                  <a:pt x="253" y="238"/>
                </a:lnTo>
                <a:cubicBezTo>
                  <a:pt x="262" y="238"/>
                  <a:pt x="269" y="247"/>
                  <a:pt x="270" y="25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4">
            <a:extLst>
              <a:ext uri="{FF2B5EF4-FFF2-40B4-BE49-F238E27FC236}">
                <a16:creationId xmlns:a16="http://schemas.microsoft.com/office/drawing/2014/main" id="{13D5309F-6E59-4F5C-9EE6-B474A4BE670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029201" y="2765425"/>
            <a:ext cx="269875" cy="209550"/>
          </a:xfrm>
          <a:custGeom>
            <a:avLst/>
            <a:gdLst>
              <a:gd name="T0" fmla="*/ 278 w 358"/>
              <a:gd name="T1" fmla="*/ 98 h 275"/>
              <a:gd name="T2" fmla="*/ 235 w 358"/>
              <a:gd name="T3" fmla="*/ 47 h 275"/>
              <a:gd name="T4" fmla="*/ 55 w 358"/>
              <a:gd name="T5" fmla="*/ 129 h 275"/>
              <a:gd name="T6" fmla="*/ 54 w 358"/>
              <a:gd name="T7" fmla="*/ 130 h 275"/>
              <a:gd name="T8" fmla="*/ 4 w 358"/>
              <a:gd name="T9" fmla="*/ 203 h 275"/>
              <a:gd name="T10" fmla="*/ 70 w 358"/>
              <a:gd name="T11" fmla="*/ 243 h 275"/>
              <a:gd name="T12" fmla="*/ 50 w 358"/>
              <a:gd name="T13" fmla="*/ 220 h 275"/>
              <a:gd name="T14" fmla="*/ 91 w 358"/>
              <a:gd name="T15" fmla="*/ 168 h 275"/>
              <a:gd name="T16" fmla="*/ 209 w 358"/>
              <a:gd name="T17" fmla="*/ 71 h 275"/>
              <a:gd name="T18" fmla="*/ 252 w 358"/>
              <a:gd name="T19" fmla="*/ 128 h 275"/>
              <a:gd name="T20" fmla="*/ 278 w 358"/>
              <a:gd name="T21" fmla="*/ 220 h 275"/>
              <a:gd name="T22" fmla="*/ 270 w 358"/>
              <a:gd name="T23" fmla="*/ 234 h 275"/>
              <a:gd name="T24" fmla="*/ 294 w 358"/>
              <a:gd name="T25" fmla="*/ 249 h 275"/>
              <a:gd name="T26" fmla="*/ 308 w 358"/>
              <a:gd name="T27" fmla="*/ 239 h 275"/>
              <a:gd name="T28" fmla="*/ 278 w 358"/>
              <a:gd name="T29" fmla="*/ 98 h 275"/>
              <a:gd name="T30" fmla="*/ 237 w 358"/>
              <a:gd name="T31" fmla="*/ 247 h 275"/>
              <a:gd name="T32" fmla="*/ 237 w 358"/>
              <a:gd name="T33" fmla="*/ 246 h 275"/>
              <a:gd name="T34" fmla="*/ 237 w 358"/>
              <a:gd name="T35" fmla="*/ 247 h 275"/>
              <a:gd name="T36" fmla="*/ 237 w 358"/>
              <a:gd name="T37" fmla="*/ 247 h 275"/>
              <a:gd name="T38" fmla="*/ 237 w 358"/>
              <a:gd name="T39" fmla="*/ 247 h 275"/>
              <a:gd name="T40" fmla="*/ 220 w 358"/>
              <a:gd name="T41" fmla="*/ 261 h 275"/>
              <a:gd name="T42" fmla="*/ 120 w 358"/>
              <a:gd name="T43" fmla="*/ 261 h 275"/>
              <a:gd name="T44" fmla="*/ 120 w 358"/>
              <a:gd name="T45" fmla="*/ 228 h 275"/>
              <a:gd name="T46" fmla="*/ 220 w 358"/>
              <a:gd name="T47" fmla="*/ 228 h 275"/>
              <a:gd name="T48" fmla="*/ 237 w 358"/>
              <a:gd name="T49" fmla="*/ 247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58" h="275">
                <a:moveTo>
                  <a:pt x="278" y="98"/>
                </a:moveTo>
                <a:cubicBezTo>
                  <a:pt x="278" y="98"/>
                  <a:pt x="266" y="68"/>
                  <a:pt x="235" y="47"/>
                </a:cubicBezTo>
                <a:cubicBezTo>
                  <a:pt x="164" y="0"/>
                  <a:pt x="66" y="43"/>
                  <a:pt x="55" y="129"/>
                </a:cubicBezTo>
                <a:cubicBezTo>
                  <a:pt x="55" y="130"/>
                  <a:pt x="54" y="130"/>
                  <a:pt x="54" y="130"/>
                </a:cubicBezTo>
                <a:cubicBezTo>
                  <a:pt x="23" y="138"/>
                  <a:pt x="0" y="168"/>
                  <a:pt x="4" y="203"/>
                </a:cubicBezTo>
                <a:cubicBezTo>
                  <a:pt x="10" y="250"/>
                  <a:pt x="70" y="275"/>
                  <a:pt x="70" y="243"/>
                </a:cubicBezTo>
                <a:cubicBezTo>
                  <a:pt x="70" y="224"/>
                  <a:pt x="63" y="230"/>
                  <a:pt x="50" y="220"/>
                </a:cubicBezTo>
                <a:cubicBezTo>
                  <a:pt x="15" y="195"/>
                  <a:pt x="55" y="140"/>
                  <a:pt x="91" y="168"/>
                </a:cubicBezTo>
                <a:cubicBezTo>
                  <a:pt x="69" y="97"/>
                  <a:pt x="145" y="37"/>
                  <a:pt x="209" y="71"/>
                </a:cubicBezTo>
                <a:cubicBezTo>
                  <a:pt x="232" y="83"/>
                  <a:pt x="247" y="105"/>
                  <a:pt x="252" y="128"/>
                </a:cubicBezTo>
                <a:cubicBezTo>
                  <a:pt x="299" y="126"/>
                  <a:pt x="327" y="191"/>
                  <a:pt x="278" y="220"/>
                </a:cubicBezTo>
                <a:cubicBezTo>
                  <a:pt x="273" y="223"/>
                  <a:pt x="270" y="229"/>
                  <a:pt x="270" y="234"/>
                </a:cubicBezTo>
                <a:cubicBezTo>
                  <a:pt x="270" y="247"/>
                  <a:pt x="284" y="255"/>
                  <a:pt x="294" y="249"/>
                </a:cubicBezTo>
                <a:cubicBezTo>
                  <a:pt x="299" y="246"/>
                  <a:pt x="304" y="243"/>
                  <a:pt x="308" y="239"/>
                </a:cubicBezTo>
                <a:cubicBezTo>
                  <a:pt x="358" y="196"/>
                  <a:pt x="340" y="117"/>
                  <a:pt x="278" y="98"/>
                </a:cubicBezTo>
                <a:close/>
                <a:moveTo>
                  <a:pt x="237" y="247"/>
                </a:moveTo>
                <a:lnTo>
                  <a:pt x="237" y="246"/>
                </a:lnTo>
                <a:cubicBezTo>
                  <a:pt x="237" y="246"/>
                  <a:pt x="237" y="246"/>
                  <a:pt x="237" y="247"/>
                </a:cubicBezTo>
                <a:cubicBezTo>
                  <a:pt x="237" y="247"/>
                  <a:pt x="237" y="247"/>
                  <a:pt x="237" y="247"/>
                </a:cubicBezTo>
                <a:close/>
                <a:moveTo>
                  <a:pt x="237" y="247"/>
                </a:moveTo>
                <a:cubicBezTo>
                  <a:pt x="237" y="256"/>
                  <a:pt x="229" y="261"/>
                  <a:pt x="220" y="261"/>
                </a:cubicBezTo>
                <a:lnTo>
                  <a:pt x="120" y="261"/>
                </a:lnTo>
                <a:cubicBezTo>
                  <a:pt x="94" y="261"/>
                  <a:pt x="102" y="228"/>
                  <a:pt x="120" y="228"/>
                </a:cubicBezTo>
                <a:lnTo>
                  <a:pt x="220" y="228"/>
                </a:lnTo>
                <a:cubicBezTo>
                  <a:pt x="229" y="228"/>
                  <a:pt x="237" y="237"/>
                  <a:pt x="237" y="2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5">
            <a:extLst>
              <a:ext uri="{FF2B5EF4-FFF2-40B4-BE49-F238E27FC236}">
                <a16:creationId xmlns:a16="http://schemas.microsoft.com/office/drawing/2014/main" id="{436D3D99-4D9D-4018-95DC-5B6EBA735E4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527551" y="2757488"/>
            <a:ext cx="268288" cy="231775"/>
          </a:xfrm>
          <a:custGeom>
            <a:avLst/>
            <a:gdLst>
              <a:gd name="T0" fmla="*/ 276 w 357"/>
              <a:gd name="T1" fmla="*/ 108 h 303"/>
              <a:gd name="T2" fmla="*/ 276 w 357"/>
              <a:gd name="T3" fmla="*/ 108 h 303"/>
              <a:gd name="T4" fmla="*/ 53 w 357"/>
              <a:gd name="T5" fmla="*/ 139 h 303"/>
              <a:gd name="T6" fmla="*/ 14 w 357"/>
              <a:gd name="T7" fmla="*/ 166 h 303"/>
              <a:gd name="T8" fmla="*/ 3 w 357"/>
              <a:gd name="T9" fmla="*/ 213 h 303"/>
              <a:gd name="T10" fmla="*/ 26 w 357"/>
              <a:gd name="T11" fmla="*/ 255 h 303"/>
              <a:gd name="T12" fmla="*/ 58 w 357"/>
              <a:gd name="T13" fmla="*/ 235 h 303"/>
              <a:gd name="T14" fmla="*/ 89 w 357"/>
              <a:gd name="T15" fmla="*/ 178 h 303"/>
              <a:gd name="T16" fmla="*/ 250 w 357"/>
              <a:gd name="T17" fmla="*/ 138 h 303"/>
              <a:gd name="T18" fmla="*/ 277 w 357"/>
              <a:gd name="T19" fmla="*/ 230 h 303"/>
              <a:gd name="T20" fmla="*/ 307 w 357"/>
              <a:gd name="T21" fmla="*/ 249 h 303"/>
              <a:gd name="T22" fmla="*/ 276 w 357"/>
              <a:gd name="T23" fmla="*/ 108 h 303"/>
              <a:gd name="T24" fmla="*/ 232 w 357"/>
              <a:gd name="T25" fmla="*/ 207 h 303"/>
              <a:gd name="T26" fmla="*/ 232 w 357"/>
              <a:gd name="T27" fmla="*/ 231 h 303"/>
              <a:gd name="T28" fmla="*/ 173 w 357"/>
              <a:gd name="T29" fmla="*/ 290 h 303"/>
              <a:gd name="T30" fmla="*/ 125 w 357"/>
              <a:gd name="T31" fmla="*/ 290 h 303"/>
              <a:gd name="T32" fmla="*/ 106 w 357"/>
              <a:gd name="T33" fmla="*/ 270 h 303"/>
              <a:gd name="T34" fmla="*/ 129 w 357"/>
              <a:gd name="T35" fmla="*/ 246 h 303"/>
              <a:gd name="T36" fmla="*/ 208 w 357"/>
              <a:gd name="T37" fmla="*/ 207 h 303"/>
              <a:gd name="T38" fmla="*/ 232 w 357"/>
              <a:gd name="T39" fmla="*/ 207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7" h="303">
                <a:moveTo>
                  <a:pt x="276" y="108"/>
                </a:moveTo>
                <a:cubicBezTo>
                  <a:pt x="276" y="108"/>
                  <a:pt x="276" y="108"/>
                  <a:pt x="276" y="108"/>
                </a:cubicBezTo>
                <a:cubicBezTo>
                  <a:pt x="229" y="0"/>
                  <a:pt x="68" y="22"/>
                  <a:pt x="53" y="139"/>
                </a:cubicBezTo>
                <a:cubicBezTo>
                  <a:pt x="53" y="139"/>
                  <a:pt x="29" y="145"/>
                  <a:pt x="14" y="166"/>
                </a:cubicBezTo>
                <a:cubicBezTo>
                  <a:pt x="5" y="179"/>
                  <a:pt x="0" y="196"/>
                  <a:pt x="3" y="213"/>
                </a:cubicBezTo>
                <a:cubicBezTo>
                  <a:pt x="5" y="230"/>
                  <a:pt x="14" y="245"/>
                  <a:pt x="26" y="255"/>
                </a:cubicBezTo>
                <a:cubicBezTo>
                  <a:pt x="69" y="290"/>
                  <a:pt x="79" y="243"/>
                  <a:pt x="58" y="235"/>
                </a:cubicBezTo>
                <a:cubicBezTo>
                  <a:pt x="9" y="218"/>
                  <a:pt x="48" y="146"/>
                  <a:pt x="89" y="178"/>
                </a:cubicBezTo>
                <a:cubicBezTo>
                  <a:pt x="57" y="70"/>
                  <a:pt x="227" y="22"/>
                  <a:pt x="250" y="138"/>
                </a:cubicBezTo>
                <a:cubicBezTo>
                  <a:pt x="298" y="136"/>
                  <a:pt x="326" y="201"/>
                  <a:pt x="277" y="230"/>
                </a:cubicBezTo>
                <a:cubicBezTo>
                  <a:pt x="259" y="241"/>
                  <a:pt x="272" y="279"/>
                  <a:pt x="307" y="249"/>
                </a:cubicBezTo>
                <a:cubicBezTo>
                  <a:pt x="357" y="206"/>
                  <a:pt x="338" y="127"/>
                  <a:pt x="276" y="108"/>
                </a:cubicBezTo>
                <a:close/>
                <a:moveTo>
                  <a:pt x="232" y="207"/>
                </a:moveTo>
                <a:cubicBezTo>
                  <a:pt x="238" y="214"/>
                  <a:pt x="238" y="224"/>
                  <a:pt x="232" y="231"/>
                </a:cubicBezTo>
                <a:lnTo>
                  <a:pt x="173" y="290"/>
                </a:lnTo>
                <a:cubicBezTo>
                  <a:pt x="160" y="303"/>
                  <a:pt x="138" y="303"/>
                  <a:pt x="125" y="290"/>
                </a:cubicBezTo>
                <a:lnTo>
                  <a:pt x="106" y="270"/>
                </a:lnTo>
                <a:cubicBezTo>
                  <a:pt x="90" y="254"/>
                  <a:pt x="114" y="231"/>
                  <a:pt x="129" y="246"/>
                </a:cubicBezTo>
                <a:cubicBezTo>
                  <a:pt x="153" y="270"/>
                  <a:pt x="152" y="263"/>
                  <a:pt x="208" y="207"/>
                </a:cubicBezTo>
                <a:cubicBezTo>
                  <a:pt x="214" y="201"/>
                  <a:pt x="225" y="201"/>
                  <a:pt x="232" y="2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F1D10704-66CD-4ACD-A497-821BE90ECE4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10026" y="2787650"/>
            <a:ext cx="282575" cy="252413"/>
          </a:xfrm>
          <a:custGeom>
            <a:avLst/>
            <a:gdLst>
              <a:gd name="T0" fmla="*/ 90 w 375"/>
              <a:gd name="T1" fmla="*/ 233 h 333"/>
              <a:gd name="T2" fmla="*/ 137 w 375"/>
              <a:gd name="T3" fmla="*/ 216 h 333"/>
              <a:gd name="T4" fmla="*/ 67 w 375"/>
              <a:gd name="T5" fmla="*/ 192 h 333"/>
              <a:gd name="T6" fmla="*/ 108 w 375"/>
              <a:gd name="T7" fmla="*/ 140 h 333"/>
              <a:gd name="T8" fmla="*/ 133 w 375"/>
              <a:gd name="T9" fmla="*/ 53 h 333"/>
              <a:gd name="T10" fmla="*/ 269 w 375"/>
              <a:gd name="T11" fmla="*/ 100 h 333"/>
              <a:gd name="T12" fmla="*/ 299 w 375"/>
              <a:gd name="T13" fmla="*/ 190 h 333"/>
              <a:gd name="T14" fmla="*/ 237 w 375"/>
              <a:gd name="T15" fmla="*/ 216 h 333"/>
              <a:gd name="T16" fmla="*/ 254 w 375"/>
              <a:gd name="T17" fmla="*/ 233 h 333"/>
              <a:gd name="T18" fmla="*/ 325 w 375"/>
              <a:gd name="T19" fmla="*/ 211 h 333"/>
              <a:gd name="T20" fmla="*/ 294 w 375"/>
              <a:gd name="T21" fmla="*/ 70 h 333"/>
              <a:gd name="T22" fmla="*/ 252 w 375"/>
              <a:gd name="T23" fmla="*/ 19 h 333"/>
              <a:gd name="T24" fmla="*/ 187 w 375"/>
              <a:gd name="T25" fmla="*/ 0 h 333"/>
              <a:gd name="T26" fmla="*/ 71 w 375"/>
              <a:gd name="T27" fmla="*/ 101 h 333"/>
              <a:gd name="T28" fmla="*/ 32 w 375"/>
              <a:gd name="T29" fmla="*/ 128 h 333"/>
              <a:gd name="T30" fmla="*/ 90 w 375"/>
              <a:gd name="T31" fmla="*/ 233 h 333"/>
              <a:gd name="T32" fmla="*/ 354 w 375"/>
              <a:gd name="T33" fmla="*/ 316 h 333"/>
              <a:gd name="T34" fmla="*/ 337 w 375"/>
              <a:gd name="T35" fmla="*/ 333 h 333"/>
              <a:gd name="T36" fmla="*/ 37 w 375"/>
              <a:gd name="T37" fmla="*/ 333 h 333"/>
              <a:gd name="T38" fmla="*/ 20 w 375"/>
              <a:gd name="T39" fmla="*/ 316 h 333"/>
              <a:gd name="T40" fmla="*/ 37 w 375"/>
              <a:gd name="T41" fmla="*/ 300 h 333"/>
              <a:gd name="T42" fmla="*/ 170 w 375"/>
              <a:gd name="T43" fmla="*/ 300 h 333"/>
              <a:gd name="T44" fmla="*/ 170 w 375"/>
              <a:gd name="T45" fmla="*/ 116 h 333"/>
              <a:gd name="T46" fmla="*/ 187 w 375"/>
              <a:gd name="T47" fmla="*/ 100 h 333"/>
              <a:gd name="T48" fmla="*/ 187 w 375"/>
              <a:gd name="T49" fmla="*/ 100 h 333"/>
              <a:gd name="T50" fmla="*/ 204 w 375"/>
              <a:gd name="T51" fmla="*/ 116 h 333"/>
              <a:gd name="T52" fmla="*/ 204 w 375"/>
              <a:gd name="T53" fmla="*/ 300 h 333"/>
              <a:gd name="T54" fmla="*/ 337 w 375"/>
              <a:gd name="T55" fmla="*/ 300 h 333"/>
              <a:gd name="T56" fmla="*/ 354 w 375"/>
              <a:gd name="T57" fmla="*/ 31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75" h="333">
                <a:moveTo>
                  <a:pt x="90" y="233"/>
                </a:moveTo>
                <a:cubicBezTo>
                  <a:pt x="113" y="233"/>
                  <a:pt x="137" y="237"/>
                  <a:pt x="137" y="216"/>
                </a:cubicBezTo>
                <a:cubicBezTo>
                  <a:pt x="137" y="186"/>
                  <a:pt x="92" y="211"/>
                  <a:pt x="67" y="192"/>
                </a:cubicBezTo>
                <a:cubicBezTo>
                  <a:pt x="32" y="167"/>
                  <a:pt x="72" y="112"/>
                  <a:pt x="108" y="140"/>
                </a:cubicBezTo>
                <a:cubicBezTo>
                  <a:pt x="98" y="107"/>
                  <a:pt x="109" y="74"/>
                  <a:pt x="133" y="53"/>
                </a:cubicBezTo>
                <a:cubicBezTo>
                  <a:pt x="182" y="11"/>
                  <a:pt x="256" y="39"/>
                  <a:pt x="269" y="100"/>
                </a:cubicBezTo>
                <a:cubicBezTo>
                  <a:pt x="319" y="98"/>
                  <a:pt x="339" y="163"/>
                  <a:pt x="299" y="190"/>
                </a:cubicBezTo>
                <a:cubicBezTo>
                  <a:pt x="270" y="210"/>
                  <a:pt x="237" y="188"/>
                  <a:pt x="237" y="216"/>
                </a:cubicBezTo>
                <a:cubicBezTo>
                  <a:pt x="237" y="226"/>
                  <a:pt x="244" y="233"/>
                  <a:pt x="254" y="233"/>
                </a:cubicBezTo>
                <a:cubicBezTo>
                  <a:pt x="270" y="233"/>
                  <a:pt x="298" y="235"/>
                  <a:pt x="325" y="211"/>
                </a:cubicBezTo>
                <a:cubicBezTo>
                  <a:pt x="375" y="168"/>
                  <a:pt x="356" y="89"/>
                  <a:pt x="294" y="70"/>
                </a:cubicBezTo>
                <a:cubicBezTo>
                  <a:pt x="294" y="70"/>
                  <a:pt x="283" y="40"/>
                  <a:pt x="252" y="19"/>
                </a:cubicBezTo>
                <a:cubicBezTo>
                  <a:pt x="233" y="7"/>
                  <a:pt x="211" y="0"/>
                  <a:pt x="187" y="0"/>
                </a:cubicBezTo>
                <a:cubicBezTo>
                  <a:pt x="128" y="0"/>
                  <a:pt x="79" y="44"/>
                  <a:pt x="71" y="101"/>
                </a:cubicBezTo>
                <a:cubicBezTo>
                  <a:pt x="71" y="101"/>
                  <a:pt x="48" y="107"/>
                  <a:pt x="32" y="128"/>
                </a:cubicBezTo>
                <a:cubicBezTo>
                  <a:pt x="0" y="174"/>
                  <a:pt x="35" y="233"/>
                  <a:pt x="90" y="233"/>
                </a:cubicBezTo>
                <a:close/>
                <a:moveTo>
                  <a:pt x="354" y="316"/>
                </a:moveTo>
                <a:cubicBezTo>
                  <a:pt x="354" y="326"/>
                  <a:pt x="346" y="333"/>
                  <a:pt x="337" y="333"/>
                </a:cubicBezTo>
                <a:lnTo>
                  <a:pt x="37" y="333"/>
                </a:lnTo>
                <a:cubicBezTo>
                  <a:pt x="28" y="333"/>
                  <a:pt x="20" y="326"/>
                  <a:pt x="20" y="316"/>
                </a:cubicBezTo>
                <a:cubicBezTo>
                  <a:pt x="20" y="307"/>
                  <a:pt x="28" y="300"/>
                  <a:pt x="37" y="300"/>
                </a:cubicBezTo>
                <a:lnTo>
                  <a:pt x="170" y="300"/>
                </a:lnTo>
                <a:lnTo>
                  <a:pt x="170" y="116"/>
                </a:lnTo>
                <a:cubicBezTo>
                  <a:pt x="170" y="107"/>
                  <a:pt x="177" y="100"/>
                  <a:pt x="187" y="100"/>
                </a:cubicBezTo>
                <a:lnTo>
                  <a:pt x="187" y="100"/>
                </a:lnTo>
                <a:cubicBezTo>
                  <a:pt x="196" y="100"/>
                  <a:pt x="204" y="107"/>
                  <a:pt x="204" y="116"/>
                </a:cubicBezTo>
                <a:lnTo>
                  <a:pt x="204" y="300"/>
                </a:lnTo>
                <a:lnTo>
                  <a:pt x="337" y="300"/>
                </a:lnTo>
                <a:cubicBezTo>
                  <a:pt x="346" y="300"/>
                  <a:pt x="354" y="307"/>
                  <a:pt x="354" y="3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7">
            <a:extLst>
              <a:ext uri="{FF2B5EF4-FFF2-40B4-BE49-F238E27FC236}">
                <a16:creationId xmlns:a16="http://schemas.microsoft.com/office/drawing/2014/main" id="{0944A119-2DF8-412A-8089-1363F253245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508376" y="2757488"/>
            <a:ext cx="290513" cy="282575"/>
          </a:xfrm>
          <a:custGeom>
            <a:avLst/>
            <a:gdLst>
              <a:gd name="T0" fmla="*/ 43 w 384"/>
              <a:gd name="T1" fmla="*/ 255 h 371"/>
              <a:gd name="T2" fmla="*/ 135 w 384"/>
              <a:gd name="T3" fmla="*/ 271 h 371"/>
              <a:gd name="T4" fmla="*/ 135 w 384"/>
              <a:gd name="T5" fmla="*/ 238 h 371"/>
              <a:gd name="T6" fmla="*/ 53 w 384"/>
              <a:gd name="T7" fmla="*/ 211 h 371"/>
              <a:gd name="T8" fmla="*/ 106 w 384"/>
              <a:gd name="T9" fmla="*/ 178 h 371"/>
              <a:gd name="T10" fmla="*/ 103 w 384"/>
              <a:gd name="T11" fmla="*/ 140 h 371"/>
              <a:gd name="T12" fmla="*/ 267 w 384"/>
              <a:gd name="T13" fmla="*/ 138 h 371"/>
              <a:gd name="T14" fmla="*/ 267 w 384"/>
              <a:gd name="T15" fmla="*/ 238 h 371"/>
              <a:gd name="T16" fmla="*/ 235 w 384"/>
              <a:gd name="T17" fmla="*/ 238 h 371"/>
              <a:gd name="T18" fmla="*/ 235 w 384"/>
              <a:gd name="T19" fmla="*/ 271 h 371"/>
              <a:gd name="T20" fmla="*/ 265 w 384"/>
              <a:gd name="T21" fmla="*/ 271 h 371"/>
              <a:gd name="T22" fmla="*/ 293 w 384"/>
              <a:gd name="T23" fmla="*/ 108 h 371"/>
              <a:gd name="T24" fmla="*/ 292 w 384"/>
              <a:gd name="T25" fmla="*/ 108 h 371"/>
              <a:gd name="T26" fmla="*/ 70 w 384"/>
              <a:gd name="T27" fmla="*/ 139 h 371"/>
              <a:gd name="T28" fmla="*/ 69 w 384"/>
              <a:gd name="T29" fmla="*/ 140 h 371"/>
              <a:gd name="T30" fmla="*/ 43 w 384"/>
              <a:gd name="T31" fmla="*/ 255 h 371"/>
              <a:gd name="T32" fmla="*/ 352 w 384"/>
              <a:gd name="T33" fmla="*/ 338 h 371"/>
              <a:gd name="T34" fmla="*/ 352 w 384"/>
              <a:gd name="T35" fmla="*/ 371 h 371"/>
              <a:gd name="T36" fmla="*/ 19 w 384"/>
              <a:gd name="T37" fmla="*/ 371 h 371"/>
              <a:gd name="T38" fmla="*/ 19 w 384"/>
              <a:gd name="T39" fmla="*/ 338 h 371"/>
              <a:gd name="T40" fmla="*/ 169 w 384"/>
              <a:gd name="T41" fmla="*/ 338 h 371"/>
              <a:gd name="T42" fmla="*/ 169 w 384"/>
              <a:gd name="T43" fmla="*/ 138 h 371"/>
              <a:gd name="T44" fmla="*/ 202 w 384"/>
              <a:gd name="T45" fmla="*/ 138 h 371"/>
              <a:gd name="T46" fmla="*/ 202 w 384"/>
              <a:gd name="T47" fmla="*/ 338 h 371"/>
              <a:gd name="T48" fmla="*/ 352 w 384"/>
              <a:gd name="T49" fmla="*/ 338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84" h="371">
                <a:moveTo>
                  <a:pt x="43" y="255"/>
                </a:moveTo>
                <a:cubicBezTo>
                  <a:pt x="68" y="275"/>
                  <a:pt x="90" y="271"/>
                  <a:pt x="135" y="271"/>
                </a:cubicBezTo>
                <a:lnTo>
                  <a:pt x="135" y="238"/>
                </a:lnTo>
                <a:cubicBezTo>
                  <a:pt x="100" y="238"/>
                  <a:pt x="60" y="245"/>
                  <a:pt x="53" y="211"/>
                </a:cubicBezTo>
                <a:cubicBezTo>
                  <a:pt x="47" y="181"/>
                  <a:pt x="81" y="159"/>
                  <a:pt x="106" y="178"/>
                </a:cubicBezTo>
                <a:cubicBezTo>
                  <a:pt x="101" y="162"/>
                  <a:pt x="101" y="153"/>
                  <a:pt x="103" y="140"/>
                </a:cubicBezTo>
                <a:cubicBezTo>
                  <a:pt x="119" y="50"/>
                  <a:pt x="249" y="48"/>
                  <a:pt x="267" y="138"/>
                </a:cubicBezTo>
                <a:cubicBezTo>
                  <a:pt x="333" y="135"/>
                  <a:pt x="338" y="238"/>
                  <a:pt x="267" y="238"/>
                </a:cubicBezTo>
                <a:lnTo>
                  <a:pt x="235" y="238"/>
                </a:lnTo>
                <a:lnTo>
                  <a:pt x="235" y="271"/>
                </a:lnTo>
                <a:lnTo>
                  <a:pt x="265" y="271"/>
                </a:lnTo>
                <a:cubicBezTo>
                  <a:pt x="364" y="271"/>
                  <a:pt x="384" y="136"/>
                  <a:pt x="293" y="108"/>
                </a:cubicBezTo>
                <a:cubicBezTo>
                  <a:pt x="292" y="108"/>
                  <a:pt x="292" y="108"/>
                  <a:pt x="292" y="108"/>
                </a:cubicBezTo>
                <a:cubicBezTo>
                  <a:pt x="245" y="0"/>
                  <a:pt x="85" y="22"/>
                  <a:pt x="70" y="139"/>
                </a:cubicBezTo>
                <a:cubicBezTo>
                  <a:pt x="70" y="140"/>
                  <a:pt x="69" y="140"/>
                  <a:pt x="69" y="140"/>
                </a:cubicBezTo>
                <a:cubicBezTo>
                  <a:pt x="17" y="153"/>
                  <a:pt x="0" y="220"/>
                  <a:pt x="43" y="255"/>
                </a:cubicBezTo>
                <a:close/>
                <a:moveTo>
                  <a:pt x="352" y="338"/>
                </a:moveTo>
                <a:lnTo>
                  <a:pt x="352" y="371"/>
                </a:lnTo>
                <a:lnTo>
                  <a:pt x="19" y="371"/>
                </a:lnTo>
                <a:lnTo>
                  <a:pt x="19" y="338"/>
                </a:lnTo>
                <a:lnTo>
                  <a:pt x="169" y="338"/>
                </a:lnTo>
                <a:lnTo>
                  <a:pt x="169" y="138"/>
                </a:lnTo>
                <a:lnTo>
                  <a:pt x="202" y="138"/>
                </a:lnTo>
                <a:lnTo>
                  <a:pt x="202" y="338"/>
                </a:lnTo>
                <a:lnTo>
                  <a:pt x="352" y="3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8">
            <a:extLst>
              <a:ext uri="{FF2B5EF4-FFF2-40B4-BE49-F238E27FC236}">
                <a16:creationId xmlns:a16="http://schemas.microsoft.com/office/drawing/2014/main" id="{7475107C-515D-4401-8C55-99200D86CD9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001963" y="2776538"/>
            <a:ext cx="284163" cy="263525"/>
          </a:xfrm>
          <a:custGeom>
            <a:avLst/>
            <a:gdLst>
              <a:gd name="T0" fmla="*/ 257 w 378"/>
              <a:gd name="T1" fmla="*/ 247 h 347"/>
              <a:gd name="T2" fmla="*/ 257 w 378"/>
              <a:gd name="T3" fmla="*/ 214 h 347"/>
              <a:gd name="T4" fmla="*/ 273 w 378"/>
              <a:gd name="T5" fmla="*/ 214 h 347"/>
              <a:gd name="T6" fmla="*/ 272 w 378"/>
              <a:gd name="T7" fmla="*/ 114 h 347"/>
              <a:gd name="T8" fmla="*/ 111 w 378"/>
              <a:gd name="T9" fmla="*/ 154 h 347"/>
              <a:gd name="T10" fmla="*/ 58 w 378"/>
              <a:gd name="T11" fmla="*/ 187 h 347"/>
              <a:gd name="T12" fmla="*/ 141 w 378"/>
              <a:gd name="T13" fmla="*/ 230 h 347"/>
              <a:gd name="T14" fmla="*/ 94 w 378"/>
              <a:gd name="T15" fmla="*/ 247 h 347"/>
              <a:gd name="T16" fmla="*/ 75 w 378"/>
              <a:gd name="T17" fmla="*/ 116 h 347"/>
              <a:gd name="T18" fmla="*/ 75 w 378"/>
              <a:gd name="T19" fmla="*/ 115 h 347"/>
              <a:gd name="T20" fmla="*/ 191 w 378"/>
              <a:gd name="T21" fmla="*/ 14 h 347"/>
              <a:gd name="T22" fmla="*/ 298 w 378"/>
              <a:gd name="T23" fmla="*/ 84 h 347"/>
              <a:gd name="T24" fmla="*/ 298 w 378"/>
              <a:gd name="T25" fmla="*/ 84 h 347"/>
              <a:gd name="T26" fmla="*/ 342 w 378"/>
              <a:gd name="T27" fmla="*/ 116 h 347"/>
              <a:gd name="T28" fmla="*/ 257 w 378"/>
              <a:gd name="T29" fmla="*/ 247 h 347"/>
              <a:gd name="T30" fmla="*/ 191 w 378"/>
              <a:gd name="T31" fmla="*/ 314 h 347"/>
              <a:gd name="T32" fmla="*/ 174 w 378"/>
              <a:gd name="T33" fmla="*/ 297 h 347"/>
              <a:gd name="T34" fmla="*/ 191 w 378"/>
              <a:gd name="T35" fmla="*/ 280 h 347"/>
              <a:gd name="T36" fmla="*/ 207 w 378"/>
              <a:gd name="T37" fmla="*/ 297 h 347"/>
              <a:gd name="T38" fmla="*/ 191 w 378"/>
              <a:gd name="T39" fmla="*/ 314 h 347"/>
              <a:gd name="T40" fmla="*/ 207 w 378"/>
              <a:gd name="T41" fmla="*/ 247 h 347"/>
              <a:gd name="T42" fmla="*/ 207 w 378"/>
              <a:gd name="T43" fmla="*/ 214 h 347"/>
              <a:gd name="T44" fmla="*/ 207 w 378"/>
              <a:gd name="T45" fmla="*/ 130 h 347"/>
              <a:gd name="T46" fmla="*/ 191 w 378"/>
              <a:gd name="T47" fmla="*/ 114 h 347"/>
              <a:gd name="T48" fmla="*/ 174 w 378"/>
              <a:gd name="T49" fmla="*/ 130 h 347"/>
              <a:gd name="T50" fmla="*/ 174 w 378"/>
              <a:gd name="T51" fmla="*/ 214 h 347"/>
              <a:gd name="T52" fmla="*/ 174 w 378"/>
              <a:gd name="T53" fmla="*/ 247 h 347"/>
              <a:gd name="T54" fmla="*/ 141 w 378"/>
              <a:gd name="T55" fmla="*/ 280 h 347"/>
              <a:gd name="T56" fmla="*/ 141 w 378"/>
              <a:gd name="T57" fmla="*/ 314 h 347"/>
              <a:gd name="T58" fmla="*/ 174 w 378"/>
              <a:gd name="T59" fmla="*/ 347 h 347"/>
              <a:gd name="T60" fmla="*/ 207 w 378"/>
              <a:gd name="T61" fmla="*/ 347 h 347"/>
              <a:gd name="T62" fmla="*/ 241 w 378"/>
              <a:gd name="T63" fmla="*/ 314 h 347"/>
              <a:gd name="T64" fmla="*/ 241 w 378"/>
              <a:gd name="T65" fmla="*/ 280 h 347"/>
              <a:gd name="T66" fmla="*/ 207 w 378"/>
              <a:gd name="T67" fmla="*/ 247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78" h="347">
                <a:moveTo>
                  <a:pt x="257" y="247"/>
                </a:moveTo>
                <a:cubicBezTo>
                  <a:pt x="235" y="247"/>
                  <a:pt x="235" y="214"/>
                  <a:pt x="257" y="214"/>
                </a:cubicBezTo>
                <a:lnTo>
                  <a:pt x="273" y="214"/>
                </a:lnTo>
                <a:cubicBezTo>
                  <a:pt x="343" y="214"/>
                  <a:pt x="338" y="111"/>
                  <a:pt x="272" y="114"/>
                </a:cubicBezTo>
                <a:cubicBezTo>
                  <a:pt x="249" y="0"/>
                  <a:pt x="78" y="45"/>
                  <a:pt x="111" y="154"/>
                </a:cubicBezTo>
                <a:cubicBezTo>
                  <a:pt x="87" y="135"/>
                  <a:pt x="52" y="157"/>
                  <a:pt x="58" y="187"/>
                </a:cubicBezTo>
                <a:cubicBezTo>
                  <a:pt x="68" y="237"/>
                  <a:pt x="141" y="193"/>
                  <a:pt x="141" y="230"/>
                </a:cubicBezTo>
                <a:cubicBezTo>
                  <a:pt x="141" y="251"/>
                  <a:pt x="117" y="247"/>
                  <a:pt x="94" y="247"/>
                </a:cubicBezTo>
                <a:cubicBezTo>
                  <a:pt x="11" y="247"/>
                  <a:pt x="0" y="134"/>
                  <a:pt x="75" y="116"/>
                </a:cubicBezTo>
                <a:cubicBezTo>
                  <a:pt x="74" y="116"/>
                  <a:pt x="75" y="116"/>
                  <a:pt x="75" y="115"/>
                </a:cubicBezTo>
                <a:cubicBezTo>
                  <a:pt x="82" y="58"/>
                  <a:pt x="131" y="14"/>
                  <a:pt x="191" y="14"/>
                </a:cubicBezTo>
                <a:cubicBezTo>
                  <a:pt x="238" y="14"/>
                  <a:pt x="280" y="42"/>
                  <a:pt x="298" y="84"/>
                </a:cubicBezTo>
                <a:cubicBezTo>
                  <a:pt x="298" y="84"/>
                  <a:pt x="298" y="84"/>
                  <a:pt x="298" y="84"/>
                </a:cubicBezTo>
                <a:cubicBezTo>
                  <a:pt x="316" y="90"/>
                  <a:pt x="332" y="101"/>
                  <a:pt x="342" y="116"/>
                </a:cubicBezTo>
                <a:cubicBezTo>
                  <a:pt x="378" y="168"/>
                  <a:pt x="350" y="247"/>
                  <a:pt x="257" y="247"/>
                </a:cubicBezTo>
                <a:close/>
                <a:moveTo>
                  <a:pt x="191" y="314"/>
                </a:moveTo>
                <a:cubicBezTo>
                  <a:pt x="181" y="314"/>
                  <a:pt x="174" y="306"/>
                  <a:pt x="174" y="297"/>
                </a:cubicBezTo>
                <a:cubicBezTo>
                  <a:pt x="174" y="288"/>
                  <a:pt x="181" y="280"/>
                  <a:pt x="191" y="280"/>
                </a:cubicBezTo>
                <a:cubicBezTo>
                  <a:pt x="200" y="280"/>
                  <a:pt x="207" y="288"/>
                  <a:pt x="207" y="297"/>
                </a:cubicBezTo>
                <a:cubicBezTo>
                  <a:pt x="207" y="306"/>
                  <a:pt x="200" y="314"/>
                  <a:pt x="191" y="314"/>
                </a:cubicBezTo>
                <a:close/>
                <a:moveTo>
                  <a:pt x="207" y="247"/>
                </a:moveTo>
                <a:lnTo>
                  <a:pt x="207" y="214"/>
                </a:lnTo>
                <a:lnTo>
                  <a:pt x="207" y="130"/>
                </a:lnTo>
                <a:cubicBezTo>
                  <a:pt x="207" y="121"/>
                  <a:pt x="200" y="114"/>
                  <a:pt x="191" y="114"/>
                </a:cubicBezTo>
                <a:cubicBezTo>
                  <a:pt x="181" y="114"/>
                  <a:pt x="174" y="121"/>
                  <a:pt x="174" y="130"/>
                </a:cubicBezTo>
                <a:lnTo>
                  <a:pt x="174" y="214"/>
                </a:lnTo>
                <a:lnTo>
                  <a:pt x="174" y="247"/>
                </a:lnTo>
                <a:cubicBezTo>
                  <a:pt x="156" y="247"/>
                  <a:pt x="141" y="262"/>
                  <a:pt x="141" y="280"/>
                </a:cubicBezTo>
                <a:lnTo>
                  <a:pt x="141" y="314"/>
                </a:lnTo>
                <a:cubicBezTo>
                  <a:pt x="141" y="332"/>
                  <a:pt x="156" y="347"/>
                  <a:pt x="174" y="347"/>
                </a:cubicBezTo>
                <a:lnTo>
                  <a:pt x="207" y="347"/>
                </a:lnTo>
                <a:cubicBezTo>
                  <a:pt x="226" y="347"/>
                  <a:pt x="241" y="332"/>
                  <a:pt x="241" y="314"/>
                </a:cubicBezTo>
                <a:lnTo>
                  <a:pt x="241" y="280"/>
                </a:lnTo>
                <a:cubicBezTo>
                  <a:pt x="241" y="262"/>
                  <a:pt x="226" y="247"/>
                  <a:pt x="207" y="2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DC9CE167-EE5A-476F-9304-1F74456F795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498726" y="2757488"/>
            <a:ext cx="285750" cy="282575"/>
          </a:xfrm>
          <a:custGeom>
            <a:avLst/>
            <a:gdLst>
              <a:gd name="T0" fmla="*/ 343 w 379"/>
              <a:gd name="T1" fmla="*/ 140 h 371"/>
              <a:gd name="T2" fmla="*/ 298 w 379"/>
              <a:gd name="T3" fmla="*/ 108 h 371"/>
              <a:gd name="T4" fmla="*/ 298 w 379"/>
              <a:gd name="T5" fmla="*/ 108 h 371"/>
              <a:gd name="T6" fmla="*/ 75 w 379"/>
              <a:gd name="T7" fmla="*/ 139 h 371"/>
              <a:gd name="T8" fmla="*/ 75 w 379"/>
              <a:gd name="T9" fmla="*/ 140 h 371"/>
              <a:gd name="T10" fmla="*/ 94 w 379"/>
              <a:gd name="T11" fmla="*/ 271 h 371"/>
              <a:gd name="T12" fmla="*/ 141 w 379"/>
              <a:gd name="T13" fmla="*/ 254 h 371"/>
              <a:gd name="T14" fmla="*/ 58 w 379"/>
              <a:gd name="T15" fmla="*/ 211 h 371"/>
              <a:gd name="T16" fmla="*/ 112 w 379"/>
              <a:gd name="T17" fmla="*/ 178 h 371"/>
              <a:gd name="T18" fmla="*/ 273 w 379"/>
              <a:gd name="T19" fmla="*/ 138 h 371"/>
              <a:gd name="T20" fmla="*/ 273 w 379"/>
              <a:gd name="T21" fmla="*/ 238 h 371"/>
              <a:gd name="T22" fmla="*/ 258 w 379"/>
              <a:gd name="T23" fmla="*/ 238 h 371"/>
              <a:gd name="T24" fmla="*/ 258 w 379"/>
              <a:gd name="T25" fmla="*/ 271 h 371"/>
              <a:gd name="T26" fmla="*/ 343 w 379"/>
              <a:gd name="T27" fmla="*/ 140 h 371"/>
              <a:gd name="T28" fmla="*/ 276 w 379"/>
              <a:gd name="T29" fmla="*/ 354 h 371"/>
              <a:gd name="T30" fmla="*/ 259 w 379"/>
              <a:gd name="T31" fmla="*/ 371 h 371"/>
              <a:gd name="T32" fmla="*/ 123 w 379"/>
              <a:gd name="T33" fmla="*/ 371 h 371"/>
              <a:gd name="T34" fmla="*/ 106 w 379"/>
              <a:gd name="T35" fmla="*/ 354 h 371"/>
              <a:gd name="T36" fmla="*/ 123 w 379"/>
              <a:gd name="T37" fmla="*/ 338 h 371"/>
              <a:gd name="T38" fmla="*/ 174 w 379"/>
              <a:gd name="T39" fmla="*/ 338 h 371"/>
              <a:gd name="T40" fmla="*/ 174 w 379"/>
              <a:gd name="T41" fmla="*/ 151 h 371"/>
              <a:gd name="T42" fmla="*/ 191 w 379"/>
              <a:gd name="T43" fmla="*/ 135 h 371"/>
              <a:gd name="T44" fmla="*/ 208 w 379"/>
              <a:gd name="T45" fmla="*/ 151 h 371"/>
              <a:gd name="T46" fmla="*/ 208 w 379"/>
              <a:gd name="T47" fmla="*/ 338 h 371"/>
              <a:gd name="T48" fmla="*/ 259 w 379"/>
              <a:gd name="T49" fmla="*/ 338 h 371"/>
              <a:gd name="T50" fmla="*/ 276 w 379"/>
              <a:gd name="T51" fmla="*/ 354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79" h="371">
                <a:moveTo>
                  <a:pt x="343" y="140"/>
                </a:moveTo>
                <a:cubicBezTo>
                  <a:pt x="332" y="125"/>
                  <a:pt x="317" y="114"/>
                  <a:pt x="298" y="108"/>
                </a:cubicBezTo>
                <a:cubicBezTo>
                  <a:pt x="298" y="108"/>
                  <a:pt x="298" y="108"/>
                  <a:pt x="298" y="108"/>
                </a:cubicBezTo>
                <a:cubicBezTo>
                  <a:pt x="251" y="0"/>
                  <a:pt x="90" y="22"/>
                  <a:pt x="75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0" y="158"/>
                  <a:pt x="11" y="271"/>
                  <a:pt x="94" y="271"/>
                </a:cubicBezTo>
                <a:cubicBezTo>
                  <a:pt x="117" y="271"/>
                  <a:pt x="141" y="275"/>
                  <a:pt x="141" y="254"/>
                </a:cubicBezTo>
                <a:cubicBezTo>
                  <a:pt x="141" y="217"/>
                  <a:pt x="68" y="261"/>
                  <a:pt x="58" y="211"/>
                </a:cubicBezTo>
                <a:cubicBezTo>
                  <a:pt x="52" y="181"/>
                  <a:pt x="87" y="159"/>
                  <a:pt x="112" y="178"/>
                </a:cubicBezTo>
                <a:cubicBezTo>
                  <a:pt x="77" y="66"/>
                  <a:pt x="250" y="27"/>
                  <a:pt x="273" y="138"/>
                </a:cubicBezTo>
                <a:cubicBezTo>
                  <a:pt x="338" y="135"/>
                  <a:pt x="343" y="238"/>
                  <a:pt x="273" y="238"/>
                </a:cubicBezTo>
                <a:lnTo>
                  <a:pt x="258" y="238"/>
                </a:lnTo>
                <a:cubicBezTo>
                  <a:pt x="236" y="238"/>
                  <a:pt x="236" y="271"/>
                  <a:pt x="258" y="271"/>
                </a:cubicBezTo>
                <a:cubicBezTo>
                  <a:pt x="351" y="271"/>
                  <a:pt x="379" y="192"/>
                  <a:pt x="343" y="140"/>
                </a:cubicBezTo>
                <a:close/>
                <a:moveTo>
                  <a:pt x="276" y="354"/>
                </a:moveTo>
                <a:cubicBezTo>
                  <a:pt x="276" y="364"/>
                  <a:pt x="268" y="371"/>
                  <a:pt x="259" y="371"/>
                </a:cubicBezTo>
                <a:lnTo>
                  <a:pt x="123" y="371"/>
                </a:lnTo>
                <a:cubicBezTo>
                  <a:pt x="114" y="371"/>
                  <a:pt x="106" y="364"/>
                  <a:pt x="106" y="354"/>
                </a:cubicBezTo>
                <a:cubicBezTo>
                  <a:pt x="106" y="345"/>
                  <a:pt x="114" y="338"/>
                  <a:pt x="123" y="338"/>
                </a:cubicBezTo>
                <a:lnTo>
                  <a:pt x="174" y="338"/>
                </a:lnTo>
                <a:lnTo>
                  <a:pt x="174" y="151"/>
                </a:lnTo>
                <a:cubicBezTo>
                  <a:pt x="174" y="142"/>
                  <a:pt x="182" y="135"/>
                  <a:pt x="191" y="135"/>
                </a:cubicBezTo>
                <a:cubicBezTo>
                  <a:pt x="200" y="135"/>
                  <a:pt x="208" y="142"/>
                  <a:pt x="208" y="151"/>
                </a:cubicBezTo>
                <a:lnTo>
                  <a:pt x="208" y="338"/>
                </a:lnTo>
                <a:lnTo>
                  <a:pt x="259" y="338"/>
                </a:lnTo>
                <a:cubicBezTo>
                  <a:pt x="268" y="338"/>
                  <a:pt x="276" y="345"/>
                  <a:pt x="276" y="35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0">
            <a:extLst>
              <a:ext uri="{FF2B5EF4-FFF2-40B4-BE49-F238E27FC236}">
                <a16:creationId xmlns:a16="http://schemas.microsoft.com/office/drawing/2014/main" id="{E442A7DB-2021-4854-80CB-D916A2D9F1C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008188" y="2765425"/>
            <a:ext cx="273050" cy="203200"/>
          </a:xfrm>
          <a:custGeom>
            <a:avLst/>
            <a:gdLst>
              <a:gd name="T0" fmla="*/ 255 w 361"/>
              <a:gd name="T1" fmla="*/ 229 h 267"/>
              <a:gd name="T2" fmla="*/ 53 w 361"/>
              <a:gd name="T3" fmla="*/ 221 h 267"/>
              <a:gd name="T4" fmla="*/ 94 w 361"/>
              <a:gd name="T5" fmla="*/ 169 h 267"/>
              <a:gd name="T6" fmla="*/ 255 w 361"/>
              <a:gd name="T7" fmla="*/ 129 h 267"/>
              <a:gd name="T8" fmla="*/ 255 w 361"/>
              <a:gd name="T9" fmla="*/ 229 h 267"/>
              <a:gd name="T10" fmla="*/ 281 w 361"/>
              <a:gd name="T11" fmla="*/ 99 h 267"/>
              <a:gd name="T12" fmla="*/ 238 w 361"/>
              <a:gd name="T13" fmla="*/ 48 h 267"/>
              <a:gd name="T14" fmla="*/ 58 w 361"/>
              <a:gd name="T15" fmla="*/ 130 h 267"/>
              <a:gd name="T16" fmla="*/ 57 w 361"/>
              <a:gd name="T17" fmla="*/ 131 h 267"/>
              <a:gd name="T18" fmla="*/ 19 w 361"/>
              <a:gd name="T19" fmla="*/ 157 h 267"/>
              <a:gd name="T20" fmla="*/ 31 w 361"/>
              <a:gd name="T21" fmla="*/ 246 h 267"/>
              <a:gd name="T22" fmla="*/ 253 w 361"/>
              <a:gd name="T23" fmla="*/ 262 h 267"/>
              <a:gd name="T24" fmla="*/ 311 w 361"/>
              <a:gd name="T25" fmla="*/ 240 h 267"/>
              <a:gd name="T26" fmla="*/ 281 w 361"/>
              <a:gd name="T27" fmla="*/ 99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1" h="267">
                <a:moveTo>
                  <a:pt x="255" y="229"/>
                </a:moveTo>
                <a:cubicBezTo>
                  <a:pt x="81" y="229"/>
                  <a:pt x="70" y="234"/>
                  <a:pt x="53" y="221"/>
                </a:cubicBezTo>
                <a:cubicBezTo>
                  <a:pt x="18" y="195"/>
                  <a:pt x="59" y="142"/>
                  <a:pt x="94" y="169"/>
                </a:cubicBezTo>
                <a:cubicBezTo>
                  <a:pt x="60" y="56"/>
                  <a:pt x="233" y="18"/>
                  <a:pt x="255" y="129"/>
                </a:cubicBezTo>
                <a:cubicBezTo>
                  <a:pt x="321" y="126"/>
                  <a:pt x="326" y="229"/>
                  <a:pt x="255" y="229"/>
                </a:cubicBezTo>
                <a:close/>
                <a:moveTo>
                  <a:pt x="281" y="99"/>
                </a:moveTo>
                <a:cubicBezTo>
                  <a:pt x="281" y="99"/>
                  <a:pt x="269" y="69"/>
                  <a:pt x="238" y="48"/>
                </a:cubicBezTo>
                <a:cubicBezTo>
                  <a:pt x="166" y="0"/>
                  <a:pt x="69" y="45"/>
                  <a:pt x="58" y="130"/>
                </a:cubicBezTo>
                <a:cubicBezTo>
                  <a:pt x="58" y="131"/>
                  <a:pt x="57" y="131"/>
                  <a:pt x="57" y="131"/>
                </a:cubicBezTo>
                <a:cubicBezTo>
                  <a:pt x="41" y="135"/>
                  <a:pt x="28" y="144"/>
                  <a:pt x="19" y="157"/>
                </a:cubicBezTo>
                <a:cubicBezTo>
                  <a:pt x="0" y="184"/>
                  <a:pt x="2" y="222"/>
                  <a:pt x="31" y="246"/>
                </a:cubicBezTo>
                <a:cubicBezTo>
                  <a:pt x="57" y="267"/>
                  <a:pt x="65" y="262"/>
                  <a:pt x="253" y="262"/>
                </a:cubicBezTo>
                <a:cubicBezTo>
                  <a:pt x="275" y="262"/>
                  <a:pt x="296" y="254"/>
                  <a:pt x="311" y="240"/>
                </a:cubicBezTo>
                <a:cubicBezTo>
                  <a:pt x="361" y="197"/>
                  <a:pt x="343" y="118"/>
                  <a:pt x="281" y="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1">
            <a:extLst>
              <a:ext uri="{FF2B5EF4-FFF2-40B4-BE49-F238E27FC236}">
                <a16:creationId xmlns:a16="http://schemas.microsoft.com/office/drawing/2014/main" id="{F2EFDAF9-338E-49E2-A3BB-95150FEA4F6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511301" y="2787650"/>
            <a:ext cx="250825" cy="252413"/>
          </a:xfrm>
          <a:custGeom>
            <a:avLst/>
            <a:gdLst>
              <a:gd name="T0" fmla="*/ 133 w 333"/>
              <a:gd name="T1" fmla="*/ 266 h 333"/>
              <a:gd name="T2" fmla="*/ 300 w 333"/>
              <a:gd name="T3" fmla="*/ 266 h 333"/>
              <a:gd name="T4" fmla="*/ 300 w 333"/>
              <a:gd name="T5" fmla="*/ 300 h 333"/>
              <a:gd name="T6" fmla="*/ 133 w 333"/>
              <a:gd name="T7" fmla="*/ 300 h 333"/>
              <a:gd name="T8" fmla="*/ 133 w 333"/>
              <a:gd name="T9" fmla="*/ 266 h 333"/>
              <a:gd name="T10" fmla="*/ 133 w 333"/>
              <a:gd name="T11" fmla="*/ 150 h 333"/>
              <a:gd name="T12" fmla="*/ 300 w 333"/>
              <a:gd name="T13" fmla="*/ 150 h 333"/>
              <a:gd name="T14" fmla="*/ 300 w 333"/>
              <a:gd name="T15" fmla="*/ 183 h 333"/>
              <a:gd name="T16" fmla="*/ 133 w 333"/>
              <a:gd name="T17" fmla="*/ 183 h 333"/>
              <a:gd name="T18" fmla="*/ 133 w 333"/>
              <a:gd name="T19" fmla="*/ 150 h 333"/>
              <a:gd name="T20" fmla="*/ 333 w 333"/>
              <a:gd name="T21" fmla="*/ 216 h 333"/>
              <a:gd name="T22" fmla="*/ 333 w 333"/>
              <a:gd name="T23" fmla="*/ 116 h 333"/>
              <a:gd name="T24" fmla="*/ 100 w 333"/>
              <a:gd name="T25" fmla="*/ 116 h 333"/>
              <a:gd name="T26" fmla="*/ 100 w 333"/>
              <a:gd name="T27" fmla="*/ 150 h 333"/>
              <a:gd name="T28" fmla="*/ 33 w 333"/>
              <a:gd name="T29" fmla="*/ 150 h 333"/>
              <a:gd name="T30" fmla="*/ 33 w 333"/>
              <a:gd name="T31" fmla="*/ 0 h 333"/>
              <a:gd name="T32" fmla="*/ 0 w 333"/>
              <a:gd name="T33" fmla="*/ 0 h 333"/>
              <a:gd name="T34" fmla="*/ 0 w 333"/>
              <a:gd name="T35" fmla="*/ 300 h 333"/>
              <a:gd name="T36" fmla="*/ 100 w 333"/>
              <a:gd name="T37" fmla="*/ 300 h 333"/>
              <a:gd name="T38" fmla="*/ 100 w 333"/>
              <a:gd name="T39" fmla="*/ 333 h 333"/>
              <a:gd name="T40" fmla="*/ 333 w 333"/>
              <a:gd name="T41" fmla="*/ 333 h 333"/>
              <a:gd name="T42" fmla="*/ 333 w 333"/>
              <a:gd name="T43" fmla="*/ 233 h 333"/>
              <a:gd name="T44" fmla="*/ 100 w 333"/>
              <a:gd name="T45" fmla="*/ 233 h 333"/>
              <a:gd name="T46" fmla="*/ 100 w 333"/>
              <a:gd name="T47" fmla="*/ 266 h 333"/>
              <a:gd name="T48" fmla="*/ 33 w 333"/>
              <a:gd name="T49" fmla="*/ 266 h 333"/>
              <a:gd name="T50" fmla="*/ 33 w 333"/>
              <a:gd name="T51" fmla="*/ 183 h 333"/>
              <a:gd name="T52" fmla="*/ 100 w 333"/>
              <a:gd name="T53" fmla="*/ 183 h 333"/>
              <a:gd name="T54" fmla="*/ 100 w 333"/>
              <a:gd name="T55" fmla="*/ 216 h 333"/>
              <a:gd name="T56" fmla="*/ 333 w 333"/>
              <a:gd name="T57" fmla="*/ 21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3" h="333">
                <a:moveTo>
                  <a:pt x="133" y="266"/>
                </a:moveTo>
                <a:lnTo>
                  <a:pt x="300" y="266"/>
                </a:lnTo>
                <a:lnTo>
                  <a:pt x="300" y="300"/>
                </a:lnTo>
                <a:lnTo>
                  <a:pt x="133" y="300"/>
                </a:lnTo>
                <a:lnTo>
                  <a:pt x="133" y="266"/>
                </a:lnTo>
                <a:close/>
                <a:moveTo>
                  <a:pt x="133" y="150"/>
                </a:moveTo>
                <a:lnTo>
                  <a:pt x="300" y="150"/>
                </a:lnTo>
                <a:lnTo>
                  <a:pt x="300" y="183"/>
                </a:lnTo>
                <a:lnTo>
                  <a:pt x="133" y="183"/>
                </a:lnTo>
                <a:lnTo>
                  <a:pt x="133" y="150"/>
                </a:lnTo>
                <a:close/>
                <a:moveTo>
                  <a:pt x="333" y="216"/>
                </a:moveTo>
                <a:lnTo>
                  <a:pt x="333" y="116"/>
                </a:lnTo>
                <a:lnTo>
                  <a:pt x="100" y="116"/>
                </a:lnTo>
                <a:lnTo>
                  <a:pt x="100" y="150"/>
                </a:lnTo>
                <a:lnTo>
                  <a:pt x="33" y="150"/>
                </a:lnTo>
                <a:lnTo>
                  <a:pt x="33" y="0"/>
                </a:lnTo>
                <a:lnTo>
                  <a:pt x="0" y="0"/>
                </a:lnTo>
                <a:lnTo>
                  <a:pt x="0" y="300"/>
                </a:lnTo>
                <a:lnTo>
                  <a:pt x="100" y="300"/>
                </a:lnTo>
                <a:lnTo>
                  <a:pt x="100" y="333"/>
                </a:lnTo>
                <a:lnTo>
                  <a:pt x="333" y="333"/>
                </a:lnTo>
                <a:lnTo>
                  <a:pt x="333" y="233"/>
                </a:lnTo>
                <a:lnTo>
                  <a:pt x="100" y="233"/>
                </a:lnTo>
                <a:lnTo>
                  <a:pt x="100" y="266"/>
                </a:lnTo>
                <a:lnTo>
                  <a:pt x="33" y="266"/>
                </a:lnTo>
                <a:lnTo>
                  <a:pt x="33" y="183"/>
                </a:lnTo>
                <a:lnTo>
                  <a:pt x="100" y="183"/>
                </a:lnTo>
                <a:lnTo>
                  <a:pt x="100" y="216"/>
                </a:lnTo>
                <a:lnTo>
                  <a:pt x="333" y="2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2">
            <a:extLst>
              <a:ext uri="{FF2B5EF4-FFF2-40B4-BE49-F238E27FC236}">
                <a16:creationId xmlns:a16="http://schemas.microsoft.com/office/drawing/2014/main" id="{A0D469AC-C589-4BFB-B716-E373CBD0694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08063" y="2787650"/>
            <a:ext cx="252413" cy="252413"/>
          </a:xfrm>
          <a:custGeom>
            <a:avLst/>
            <a:gdLst>
              <a:gd name="T0" fmla="*/ 132 w 334"/>
              <a:gd name="T1" fmla="*/ 266 h 333"/>
              <a:gd name="T2" fmla="*/ 165 w 334"/>
              <a:gd name="T3" fmla="*/ 266 h 333"/>
              <a:gd name="T4" fmla="*/ 165 w 334"/>
              <a:gd name="T5" fmla="*/ 300 h 333"/>
              <a:gd name="T6" fmla="*/ 132 w 334"/>
              <a:gd name="T7" fmla="*/ 300 h 333"/>
              <a:gd name="T8" fmla="*/ 132 w 334"/>
              <a:gd name="T9" fmla="*/ 266 h 333"/>
              <a:gd name="T10" fmla="*/ 200 w 334"/>
              <a:gd name="T11" fmla="*/ 266 h 333"/>
              <a:gd name="T12" fmla="*/ 300 w 334"/>
              <a:gd name="T13" fmla="*/ 266 h 333"/>
              <a:gd name="T14" fmla="*/ 300 w 334"/>
              <a:gd name="T15" fmla="*/ 300 h 333"/>
              <a:gd name="T16" fmla="*/ 200 w 334"/>
              <a:gd name="T17" fmla="*/ 300 h 333"/>
              <a:gd name="T18" fmla="*/ 200 w 334"/>
              <a:gd name="T19" fmla="*/ 266 h 333"/>
              <a:gd name="T20" fmla="*/ 132 w 334"/>
              <a:gd name="T21" fmla="*/ 150 h 333"/>
              <a:gd name="T22" fmla="*/ 165 w 334"/>
              <a:gd name="T23" fmla="*/ 150 h 333"/>
              <a:gd name="T24" fmla="*/ 165 w 334"/>
              <a:gd name="T25" fmla="*/ 183 h 333"/>
              <a:gd name="T26" fmla="*/ 132 w 334"/>
              <a:gd name="T27" fmla="*/ 183 h 333"/>
              <a:gd name="T28" fmla="*/ 132 w 334"/>
              <a:gd name="T29" fmla="*/ 150 h 333"/>
              <a:gd name="T30" fmla="*/ 200 w 334"/>
              <a:gd name="T31" fmla="*/ 150 h 333"/>
              <a:gd name="T32" fmla="*/ 300 w 334"/>
              <a:gd name="T33" fmla="*/ 150 h 333"/>
              <a:gd name="T34" fmla="*/ 300 w 334"/>
              <a:gd name="T35" fmla="*/ 183 h 333"/>
              <a:gd name="T36" fmla="*/ 200 w 334"/>
              <a:gd name="T37" fmla="*/ 183 h 333"/>
              <a:gd name="T38" fmla="*/ 200 w 334"/>
              <a:gd name="T39" fmla="*/ 150 h 333"/>
              <a:gd name="T40" fmla="*/ 334 w 334"/>
              <a:gd name="T41" fmla="*/ 216 h 333"/>
              <a:gd name="T42" fmla="*/ 334 w 334"/>
              <a:gd name="T43" fmla="*/ 116 h 333"/>
              <a:gd name="T44" fmla="*/ 100 w 334"/>
              <a:gd name="T45" fmla="*/ 116 h 333"/>
              <a:gd name="T46" fmla="*/ 100 w 334"/>
              <a:gd name="T47" fmla="*/ 150 h 333"/>
              <a:gd name="T48" fmla="*/ 34 w 334"/>
              <a:gd name="T49" fmla="*/ 150 h 333"/>
              <a:gd name="T50" fmla="*/ 34 w 334"/>
              <a:gd name="T51" fmla="*/ 0 h 333"/>
              <a:gd name="T52" fmla="*/ 0 w 334"/>
              <a:gd name="T53" fmla="*/ 0 h 333"/>
              <a:gd name="T54" fmla="*/ 0 w 334"/>
              <a:gd name="T55" fmla="*/ 300 h 333"/>
              <a:gd name="T56" fmla="*/ 100 w 334"/>
              <a:gd name="T57" fmla="*/ 300 h 333"/>
              <a:gd name="T58" fmla="*/ 100 w 334"/>
              <a:gd name="T59" fmla="*/ 333 h 333"/>
              <a:gd name="T60" fmla="*/ 334 w 334"/>
              <a:gd name="T61" fmla="*/ 333 h 333"/>
              <a:gd name="T62" fmla="*/ 334 w 334"/>
              <a:gd name="T63" fmla="*/ 233 h 333"/>
              <a:gd name="T64" fmla="*/ 100 w 334"/>
              <a:gd name="T65" fmla="*/ 233 h 333"/>
              <a:gd name="T66" fmla="*/ 100 w 334"/>
              <a:gd name="T67" fmla="*/ 266 h 333"/>
              <a:gd name="T68" fmla="*/ 34 w 334"/>
              <a:gd name="T69" fmla="*/ 266 h 333"/>
              <a:gd name="T70" fmla="*/ 34 w 334"/>
              <a:gd name="T71" fmla="*/ 183 h 333"/>
              <a:gd name="T72" fmla="*/ 100 w 334"/>
              <a:gd name="T73" fmla="*/ 183 h 333"/>
              <a:gd name="T74" fmla="*/ 100 w 334"/>
              <a:gd name="T75" fmla="*/ 216 h 333"/>
              <a:gd name="T76" fmla="*/ 334 w 334"/>
              <a:gd name="T77" fmla="*/ 21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4" h="333">
                <a:moveTo>
                  <a:pt x="132" y="266"/>
                </a:moveTo>
                <a:lnTo>
                  <a:pt x="165" y="266"/>
                </a:lnTo>
                <a:lnTo>
                  <a:pt x="165" y="300"/>
                </a:lnTo>
                <a:lnTo>
                  <a:pt x="132" y="300"/>
                </a:lnTo>
                <a:lnTo>
                  <a:pt x="132" y="266"/>
                </a:lnTo>
                <a:close/>
                <a:moveTo>
                  <a:pt x="200" y="266"/>
                </a:moveTo>
                <a:lnTo>
                  <a:pt x="300" y="266"/>
                </a:lnTo>
                <a:lnTo>
                  <a:pt x="300" y="300"/>
                </a:lnTo>
                <a:lnTo>
                  <a:pt x="200" y="300"/>
                </a:lnTo>
                <a:lnTo>
                  <a:pt x="200" y="266"/>
                </a:lnTo>
                <a:close/>
                <a:moveTo>
                  <a:pt x="132" y="150"/>
                </a:moveTo>
                <a:lnTo>
                  <a:pt x="165" y="150"/>
                </a:lnTo>
                <a:lnTo>
                  <a:pt x="165" y="183"/>
                </a:lnTo>
                <a:lnTo>
                  <a:pt x="132" y="183"/>
                </a:lnTo>
                <a:lnTo>
                  <a:pt x="132" y="150"/>
                </a:lnTo>
                <a:close/>
                <a:moveTo>
                  <a:pt x="200" y="150"/>
                </a:moveTo>
                <a:lnTo>
                  <a:pt x="300" y="150"/>
                </a:lnTo>
                <a:lnTo>
                  <a:pt x="300" y="183"/>
                </a:lnTo>
                <a:lnTo>
                  <a:pt x="200" y="183"/>
                </a:lnTo>
                <a:lnTo>
                  <a:pt x="200" y="150"/>
                </a:lnTo>
                <a:close/>
                <a:moveTo>
                  <a:pt x="334" y="216"/>
                </a:moveTo>
                <a:lnTo>
                  <a:pt x="334" y="116"/>
                </a:lnTo>
                <a:lnTo>
                  <a:pt x="100" y="116"/>
                </a:lnTo>
                <a:lnTo>
                  <a:pt x="100" y="150"/>
                </a:lnTo>
                <a:lnTo>
                  <a:pt x="34" y="150"/>
                </a:lnTo>
                <a:lnTo>
                  <a:pt x="34" y="0"/>
                </a:lnTo>
                <a:lnTo>
                  <a:pt x="0" y="0"/>
                </a:lnTo>
                <a:lnTo>
                  <a:pt x="0" y="300"/>
                </a:lnTo>
                <a:lnTo>
                  <a:pt x="100" y="300"/>
                </a:lnTo>
                <a:lnTo>
                  <a:pt x="100" y="333"/>
                </a:lnTo>
                <a:lnTo>
                  <a:pt x="334" y="333"/>
                </a:lnTo>
                <a:lnTo>
                  <a:pt x="334" y="233"/>
                </a:lnTo>
                <a:lnTo>
                  <a:pt x="100" y="233"/>
                </a:lnTo>
                <a:lnTo>
                  <a:pt x="100" y="266"/>
                </a:lnTo>
                <a:lnTo>
                  <a:pt x="34" y="266"/>
                </a:lnTo>
                <a:lnTo>
                  <a:pt x="34" y="183"/>
                </a:lnTo>
                <a:lnTo>
                  <a:pt x="100" y="183"/>
                </a:lnTo>
                <a:lnTo>
                  <a:pt x="100" y="216"/>
                </a:lnTo>
                <a:lnTo>
                  <a:pt x="334" y="2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3">
            <a:extLst>
              <a:ext uri="{FF2B5EF4-FFF2-40B4-BE49-F238E27FC236}">
                <a16:creationId xmlns:a16="http://schemas.microsoft.com/office/drawing/2014/main" id="{7E6861D3-2267-442E-A7F8-63D83A8A766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34026" y="2279650"/>
            <a:ext cx="252413" cy="254000"/>
          </a:xfrm>
          <a:custGeom>
            <a:avLst/>
            <a:gdLst>
              <a:gd name="T0" fmla="*/ 149 w 334"/>
              <a:gd name="T1" fmla="*/ 267 h 333"/>
              <a:gd name="T2" fmla="*/ 165 w 334"/>
              <a:gd name="T3" fmla="*/ 267 h 333"/>
              <a:gd name="T4" fmla="*/ 165 w 334"/>
              <a:gd name="T5" fmla="*/ 300 h 333"/>
              <a:gd name="T6" fmla="*/ 149 w 334"/>
              <a:gd name="T7" fmla="*/ 300 h 333"/>
              <a:gd name="T8" fmla="*/ 132 w 334"/>
              <a:gd name="T9" fmla="*/ 283 h 333"/>
              <a:gd name="T10" fmla="*/ 149 w 334"/>
              <a:gd name="T11" fmla="*/ 267 h 333"/>
              <a:gd name="T12" fmla="*/ 200 w 334"/>
              <a:gd name="T13" fmla="*/ 267 h 333"/>
              <a:gd name="T14" fmla="*/ 282 w 334"/>
              <a:gd name="T15" fmla="*/ 267 h 333"/>
              <a:gd name="T16" fmla="*/ 299 w 334"/>
              <a:gd name="T17" fmla="*/ 283 h 333"/>
              <a:gd name="T18" fmla="*/ 282 w 334"/>
              <a:gd name="T19" fmla="*/ 300 h 333"/>
              <a:gd name="T20" fmla="*/ 200 w 334"/>
              <a:gd name="T21" fmla="*/ 300 h 333"/>
              <a:gd name="T22" fmla="*/ 200 w 334"/>
              <a:gd name="T23" fmla="*/ 267 h 333"/>
              <a:gd name="T24" fmla="*/ 149 w 334"/>
              <a:gd name="T25" fmla="*/ 150 h 333"/>
              <a:gd name="T26" fmla="*/ 165 w 334"/>
              <a:gd name="T27" fmla="*/ 150 h 333"/>
              <a:gd name="T28" fmla="*/ 165 w 334"/>
              <a:gd name="T29" fmla="*/ 183 h 333"/>
              <a:gd name="T30" fmla="*/ 149 w 334"/>
              <a:gd name="T31" fmla="*/ 183 h 333"/>
              <a:gd name="T32" fmla="*/ 132 w 334"/>
              <a:gd name="T33" fmla="*/ 167 h 333"/>
              <a:gd name="T34" fmla="*/ 149 w 334"/>
              <a:gd name="T35" fmla="*/ 150 h 333"/>
              <a:gd name="T36" fmla="*/ 200 w 334"/>
              <a:gd name="T37" fmla="*/ 150 h 333"/>
              <a:gd name="T38" fmla="*/ 282 w 334"/>
              <a:gd name="T39" fmla="*/ 150 h 333"/>
              <a:gd name="T40" fmla="*/ 299 w 334"/>
              <a:gd name="T41" fmla="*/ 167 h 333"/>
              <a:gd name="T42" fmla="*/ 282 w 334"/>
              <a:gd name="T43" fmla="*/ 183 h 333"/>
              <a:gd name="T44" fmla="*/ 200 w 334"/>
              <a:gd name="T45" fmla="*/ 183 h 333"/>
              <a:gd name="T46" fmla="*/ 200 w 334"/>
              <a:gd name="T47" fmla="*/ 150 h 333"/>
              <a:gd name="T48" fmla="*/ 99 w 334"/>
              <a:gd name="T49" fmla="*/ 183 h 333"/>
              <a:gd name="T50" fmla="*/ 132 w 334"/>
              <a:gd name="T51" fmla="*/ 217 h 333"/>
              <a:gd name="T52" fmla="*/ 299 w 334"/>
              <a:gd name="T53" fmla="*/ 217 h 333"/>
              <a:gd name="T54" fmla="*/ 334 w 334"/>
              <a:gd name="T55" fmla="*/ 183 h 333"/>
              <a:gd name="T56" fmla="*/ 334 w 334"/>
              <a:gd name="T57" fmla="*/ 150 h 333"/>
              <a:gd name="T58" fmla="*/ 299 w 334"/>
              <a:gd name="T59" fmla="*/ 117 h 333"/>
              <a:gd name="T60" fmla="*/ 132 w 334"/>
              <a:gd name="T61" fmla="*/ 117 h 333"/>
              <a:gd name="T62" fmla="*/ 99 w 334"/>
              <a:gd name="T63" fmla="*/ 150 h 333"/>
              <a:gd name="T64" fmla="*/ 34 w 334"/>
              <a:gd name="T65" fmla="*/ 150 h 333"/>
              <a:gd name="T66" fmla="*/ 34 w 334"/>
              <a:gd name="T67" fmla="*/ 0 h 333"/>
              <a:gd name="T68" fmla="*/ 0 w 334"/>
              <a:gd name="T69" fmla="*/ 0 h 333"/>
              <a:gd name="T70" fmla="*/ 0 w 334"/>
              <a:gd name="T71" fmla="*/ 267 h 333"/>
              <a:gd name="T72" fmla="*/ 32 w 334"/>
              <a:gd name="T73" fmla="*/ 300 h 333"/>
              <a:gd name="T74" fmla="*/ 36 w 334"/>
              <a:gd name="T75" fmla="*/ 300 h 333"/>
              <a:gd name="T76" fmla="*/ 99 w 334"/>
              <a:gd name="T77" fmla="*/ 300 h 333"/>
              <a:gd name="T78" fmla="*/ 132 w 334"/>
              <a:gd name="T79" fmla="*/ 333 h 333"/>
              <a:gd name="T80" fmla="*/ 299 w 334"/>
              <a:gd name="T81" fmla="*/ 333 h 333"/>
              <a:gd name="T82" fmla="*/ 334 w 334"/>
              <a:gd name="T83" fmla="*/ 300 h 333"/>
              <a:gd name="T84" fmla="*/ 334 w 334"/>
              <a:gd name="T85" fmla="*/ 267 h 333"/>
              <a:gd name="T86" fmla="*/ 299 w 334"/>
              <a:gd name="T87" fmla="*/ 233 h 333"/>
              <a:gd name="T88" fmla="*/ 132 w 334"/>
              <a:gd name="T89" fmla="*/ 233 h 333"/>
              <a:gd name="T90" fmla="*/ 99 w 334"/>
              <a:gd name="T91" fmla="*/ 267 h 333"/>
              <a:gd name="T92" fmla="*/ 49 w 334"/>
              <a:gd name="T93" fmla="*/ 267 h 333"/>
              <a:gd name="T94" fmla="*/ 34 w 334"/>
              <a:gd name="T95" fmla="*/ 250 h 333"/>
              <a:gd name="T96" fmla="*/ 34 w 334"/>
              <a:gd name="T97" fmla="*/ 183 h 333"/>
              <a:gd name="T98" fmla="*/ 99 w 334"/>
              <a:gd name="T99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34" h="333">
                <a:moveTo>
                  <a:pt x="149" y="267"/>
                </a:moveTo>
                <a:lnTo>
                  <a:pt x="165" y="267"/>
                </a:lnTo>
                <a:lnTo>
                  <a:pt x="165" y="300"/>
                </a:lnTo>
                <a:lnTo>
                  <a:pt x="149" y="300"/>
                </a:lnTo>
                <a:cubicBezTo>
                  <a:pt x="140" y="300"/>
                  <a:pt x="132" y="293"/>
                  <a:pt x="132" y="283"/>
                </a:cubicBezTo>
                <a:cubicBezTo>
                  <a:pt x="132" y="274"/>
                  <a:pt x="140" y="267"/>
                  <a:pt x="149" y="267"/>
                </a:cubicBezTo>
                <a:close/>
                <a:moveTo>
                  <a:pt x="200" y="267"/>
                </a:moveTo>
                <a:lnTo>
                  <a:pt x="282" y="267"/>
                </a:lnTo>
                <a:cubicBezTo>
                  <a:pt x="291" y="267"/>
                  <a:pt x="299" y="274"/>
                  <a:pt x="299" y="283"/>
                </a:cubicBezTo>
                <a:cubicBezTo>
                  <a:pt x="299" y="293"/>
                  <a:pt x="291" y="300"/>
                  <a:pt x="282" y="300"/>
                </a:cubicBezTo>
                <a:lnTo>
                  <a:pt x="200" y="300"/>
                </a:lnTo>
                <a:lnTo>
                  <a:pt x="200" y="267"/>
                </a:lnTo>
                <a:close/>
                <a:moveTo>
                  <a:pt x="149" y="150"/>
                </a:moveTo>
                <a:lnTo>
                  <a:pt x="165" y="150"/>
                </a:lnTo>
                <a:lnTo>
                  <a:pt x="165" y="183"/>
                </a:lnTo>
                <a:lnTo>
                  <a:pt x="149" y="183"/>
                </a:lnTo>
                <a:cubicBezTo>
                  <a:pt x="140" y="183"/>
                  <a:pt x="132" y="176"/>
                  <a:pt x="132" y="167"/>
                </a:cubicBezTo>
                <a:cubicBezTo>
                  <a:pt x="132" y="157"/>
                  <a:pt x="140" y="150"/>
                  <a:pt x="149" y="150"/>
                </a:cubicBezTo>
                <a:close/>
                <a:moveTo>
                  <a:pt x="200" y="150"/>
                </a:moveTo>
                <a:lnTo>
                  <a:pt x="282" y="150"/>
                </a:lnTo>
                <a:cubicBezTo>
                  <a:pt x="291" y="150"/>
                  <a:pt x="299" y="157"/>
                  <a:pt x="299" y="167"/>
                </a:cubicBezTo>
                <a:cubicBezTo>
                  <a:pt x="299" y="176"/>
                  <a:pt x="291" y="183"/>
                  <a:pt x="282" y="183"/>
                </a:cubicBezTo>
                <a:lnTo>
                  <a:pt x="200" y="183"/>
                </a:lnTo>
                <a:lnTo>
                  <a:pt x="200" y="150"/>
                </a:lnTo>
                <a:close/>
                <a:moveTo>
                  <a:pt x="99" y="183"/>
                </a:moveTo>
                <a:cubicBezTo>
                  <a:pt x="99" y="202"/>
                  <a:pt x="114" y="217"/>
                  <a:pt x="132" y="217"/>
                </a:cubicBezTo>
                <a:lnTo>
                  <a:pt x="299" y="217"/>
                </a:lnTo>
                <a:cubicBezTo>
                  <a:pt x="317" y="217"/>
                  <a:pt x="334" y="202"/>
                  <a:pt x="334" y="183"/>
                </a:cubicBezTo>
                <a:lnTo>
                  <a:pt x="334" y="150"/>
                </a:lnTo>
                <a:cubicBezTo>
                  <a:pt x="334" y="132"/>
                  <a:pt x="317" y="117"/>
                  <a:pt x="299" y="117"/>
                </a:cubicBezTo>
                <a:lnTo>
                  <a:pt x="132" y="117"/>
                </a:lnTo>
                <a:cubicBezTo>
                  <a:pt x="114" y="117"/>
                  <a:pt x="99" y="132"/>
                  <a:pt x="99" y="150"/>
                </a:cubicBezTo>
                <a:lnTo>
                  <a:pt x="34" y="150"/>
                </a:lnTo>
                <a:lnTo>
                  <a:pt x="34" y="0"/>
                </a:lnTo>
                <a:lnTo>
                  <a:pt x="0" y="0"/>
                </a:lnTo>
                <a:lnTo>
                  <a:pt x="0" y="267"/>
                </a:lnTo>
                <a:cubicBezTo>
                  <a:pt x="0" y="285"/>
                  <a:pt x="14" y="300"/>
                  <a:pt x="32" y="300"/>
                </a:cubicBezTo>
                <a:lnTo>
                  <a:pt x="36" y="300"/>
                </a:lnTo>
                <a:lnTo>
                  <a:pt x="99" y="300"/>
                </a:lnTo>
                <a:cubicBezTo>
                  <a:pt x="99" y="318"/>
                  <a:pt x="114" y="333"/>
                  <a:pt x="132" y="333"/>
                </a:cubicBezTo>
                <a:lnTo>
                  <a:pt x="299" y="333"/>
                </a:lnTo>
                <a:cubicBezTo>
                  <a:pt x="317" y="333"/>
                  <a:pt x="334" y="318"/>
                  <a:pt x="334" y="300"/>
                </a:cubicBezTo>
                <a:lnTo>
                  <a:pt x="334" y="267"/>
                </a:lnTo>
                <a:cubicBezTo>
                  <a:pt x="334" y="248"/>
                  <a:pt x="317" y="233"/>
                  <a:pt x="299" y="233"/>
                </a:cubicBezTo>
                <a:lnTo>
                  <a:pt x="132" y="233"/>
                </a:lnTo>
                <a:cubicBezTo>
                  <a:pt x="114" y="233"/>
                  <a:pt x="99" y="248"/>
                  <a:pt x="99" y="267"/>
                </a:cubicBezTo>
                <a:lnTo>
                  <a:pt x="49" y="267"/>
                </a:lnTo>
                <a:cubicBezTo>
                  <a:pt x="40" y="267"/>
                  <a:pt x="34" y="259"/>
                  <a:pt x="34" y="250"/>
                </a:cubicBezTo>
                <a:lnTo>
                  <a:pt x="34" y="183"/>
                </a:lnTo>
                <a:lnTo>
                  <a:pt x="99" y="1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4">
            <a:extLst>
              <a:ext uri="{FF2B5EF4-FFF2-40B4-BE49-F238E27FC236}">
                <a16:creationId xmlns:a16="http://schemas.microsoft.com/office/drawing/2014/main" id="{0C7F1B46-9E5D-4367-9DAB-94BFC8D79CC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030788" y="2279650"/>
            <a:ext cx="252413" cy="254000"/>
          </a:xfrm>
          <a:custGeom>
            <a:avLst/>
            <a:gdLst>
              <a:gd name="T0" fmla="*/ 150 w 333"/>
              <a:gd name="T1" fmla="*/ 267 h 333"/>
              <a:gd name="T2" fmla="*/ 283 w 333"/>
              <a:gd name="T3" fmla="*/ 267 h 333"/>
              <a:gd name="T4" fmla="*/ 300 w 333"/>
              <a:gd name="T5" fmla="*/ 283 h 333"/>
              <a:gd name="T6" fmla="*/ 283 w 333"/>
              <a:gd name="T7" fmla="*/ 300 h 333"/>
              <a:gd name="T8" fmla="*/ 150 w 333"/>
              <a:gd name="T9" fmla="*/ 300 h 333"/>
              <a:gd name="T10" fmla="*/ 133 w 333"/>
              <a:gd name="T11" fmla="*/ 283 h 333"/>
              <a:gd name="T12" fmla="*/ 150 w 333"/>
              <a:gd name="T13" fmla="*/ 267 h 333"/>
              <a:gd name="T14" fmla="*/ 150 w 333"/>
              <a:gd name="T15" fmla="*/ 150 h 333"/>
              <a:gd name="T16" fmla="*/ 283 w 333"/>
              <a:gd name="T17" fmla="*/ 150 h 333"/>
              <a:gd name="T18" fmla="*/ 300 w 333"/>
              <a:gd name="T19" fmla="*/ 167 h 333"/>
              <a:gd name="T20" fmla="*/ 283 w 333"/>
              <a:gd name="T21" fmla="*/ 183 h 333"/>
              <a:gd name="T22" fmla="*/ 150 w 333"/>
              <a:gd name="T23" fmla="*/ 183 h 333"/>
              <a:gd name="T24" fmla="*/ 133 w 333"/>
              <a:gd name="T25" fmla="*/ 167 h 333"/>
              <a:gd name="T26" fmla="*/ 150 w 333"/>
              <a:gd name="T27" fmla="*/ 150 h 333"/>
              <a:gd name="T28" fmla="*/ 100 w 333"/>
              <a:gd name="T29" fmla="*/ 183 h 333"/>
              <a:gd name="T30" fmla="*/ 133 w 333"/>
              <a:gd name="T31" fmla="*/ 217 h 333"/>
              <a:gd name="T32" fmla="*/ 300 w 333"/>
              <a:gd name="T33" fmla="*/ 217 h 333"/>
              <a:gd name="T34" fmla="*/ 333 w 333"/>
              <a:gd name="T35" fmla="*/ 183 h 333"/>
              <a:gd name="T36" fmla="*/ 333 w 333"/>
              <a:gd name="T37" fmla="*/ 150 h 333"/>
              <a:gd name="T38" fmla="*/ 300 w 333"/>
              <a:gd name="T39" fmla="*/ 117 h 333"/>
              <a:gd name="T40" fmla="*/ 133 w 333"/>
              <a:gd name="T41" fmla="*/ 117 h 333"/>
              <a:gd name="T42" fmla="*/ 100 w 333"/>
              <a:gd name="T43" fmla="*/ 150 h 333"/>
              <a:gd name="T44" fmla="*/ 33 w 333"/>
              <a:gd name="T45" fmla="*/ 150 h 333"/>
              <a:gd name="T46" fmla="*/ 33 w 333"/>
              <a:gd name="T47" fmla="*/ 0 h 333"/>
              <a:gd name="T48" fmla="*/ 0 w 333"/>
              <a:gd name="T49" fmla="*/ 0 h 333"/>
              <a:gd name="T50" fmla="*/ 0 w 333"/>
              <a:gd name="T51" fmla="*/ 267 h 333"/>
              <a:gd name="T52" fmla="*/ 33 w 333"/>
              <a:gd name="T53" fmla="*/ 300 h 333"/>
              <a:gd name="T54" fmla="*/ 37 w 333"/>
              <a:gd name="T55" fmla="*/ 300 h 333"/>
              <a:gd name="T56" fmla="*/ 100 w 333"/>
              <a:gd name="T57" fmla="*/ 300 h 333"/>
              <a:gd name="T58" fmla="*/ 133 w 333"/>
              <a:gd name="T59" fmla="*/ 333 h 333"/>
              <a:gd name="T60" fmla="*/ 300 w 333"/>
              <a:gd name="T61" fmla="*/ 333 h 333"/>
              <a:gd name="T62" fmla="*/ 333 w 333"/>
              <a:gd name="T63" fmla="*/ 300 h 333"/>
              <a:gd name="T64" fmla="*/ 333 w 333"/>
              <a:gd name="T65" fmla="*/ 267 h 333"/>
              <a:gd name="T66" fmla="*/ 300 w 333"/>
              <a:gd name="T67" fmla="*/ 233 h 333"/>
              <a:gd name="T68" fmla="*/ 133 w 333"/>
              <a:gd name="T69" fmla="*/ 233 h 333"/>
              <a:gd name="T70" fmla="*/ 100 w 333"/>
              <a:gd name="T71" fmla="*/ 267 h 333"/>
              <a:gd name="T72" fmla="*/ 50 w 333"/>
              <a:gd name="T73" fmla="*/ 267 h 333"/>
              <a:gd name="T74" fmla="*/ 33 w 333"/>
              <a:gd name="T75" fmla="*/ 250 h 333"/>
              <a:gd name="T76" fmla="*/ 33 w 333"/>
              <a:gd name="T77" fmla="*/ 183 h 333"/>
              <a:gd name="T78" fmla="*/ 100 w 333"/>
              <a:gd name="T79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3">
                <a:moveTo>
                  <a:pt x="150" y="267"/>
                </a:moveTo>
                <a:lnTo>
                  <a:pt x="283" y="267"/>
                </a:lnTo>
                <a:cubicBezTo>
                  <a:pt x="292" y="267"/>
                  <a:pt x="300" y="274"/>
                  <a:pt x="300" y="283"/>
                </a:cubicBezTo>
                <a:cubicBezTo>
                  <a:pt x="300" y="293"/>
                  <a:pt x="292" y="300"/>
                  <a:pt x="283" y="300"/>
                </a:cubicBezTo>
                <a:lnTo>
                  <a:pt x="150" y="300"/>
                </a:lnTo>
                <a:cubicBezTo>
                  <a:pt x="140" y="300"/>
                  <a:pt x="133" y="293"/>
                  <a:pt x="133" y="283"/>
                </a:cubicBezTo>
                <a:cubicBezTo>
                  <a:pt x="133" y="274"/>
                  <a:pt x="140" y="267"/>
                  <a:pt x="150" y="267"/>
                </a:cubicBezTo>
                <a:close/>
                <a:moveTo>
                  <a:pt x="150" y="150"/>
                </a:moveTo>
                <a:lnTo>
                  <a:pt x="283" y="150"/>
                </a:lnTo>
                <a:cubicBezTo>
                  <a:pt x="292" y="150"/>
                  <a:pt x="300" y="157"/>
                  <a:pt x="300" y="167"/>
                </a:cubicBezTo>
                <a:cubicBezTo>
                  <a:pt x="300" y="176"/>
                  <a:pt x="292" y="183"/>
                  <a:pt x="283" y="183"/>
                </a:cubicBezTo>
                <a:lnTo>
                  <a:pt x="150" y="183"/>
                </a:lnTo>
                <a:cubicBezTo>
                  <a:pt x="140" y="183"/>
                  <a:pt x="133" y="176"/>
                  <a:pt x="133" y="167"/>
                </a:cubicBezTo>
                <a:cubicBezTo>
                  <a:pt x="133" y="157"/>
                  <a:pt x="140" y="150"/>
                  <a:pt x="150" y="150"/>
                </a:cubicBezTo>
                <a:close/>
                <a:moveTo>
                  <a:pt x="100" y="183"/>
                </a:moveTo>
                <a:cubicBezTo>
                  <a:pt x="100" y="202"/>
                  <a:pt x="115" y="217"/>
                  <a:pt x="133" y="217"/>
                </a:cubicBezTo>
                <a:lnTo>
                  <a:pt x="300" y="217"/>
                </a:lnTo>
                <a:cubicBezTo>
                  <a:pt x="318" y="217"/>
                  <a:pt x="333" y="202"/>
                  <a:pt x="333" y="183"/>
                </a:cubicBezTo>
                <a:lnTo>
                  <a:pt x="333" y="150"/>
                </a:lnTo>
                <a:cubicBezTo>
                  <a:pt x="333" y="132"/>
                  <a:pt x="318" y="117"/>
                  <a:pt x="300" y="117"/>
                </a:cubicBezTo>
                <a:lnTo>
                  <a:pt x="133" y="117"/>
                </a:lnTo>
                <a:cubicBezTo>
                  <a:pt x="115" y="117"/>
                  <a:pt x="100" y="132"/>
                  <a:pt x="100" y="150"/>
                </a:cubicBezTo>
                <a:lnTo>
                  <a:pt x="33" y="150"/>
                </a:lnTo>
                <a:lnTo>
                  <a:pt x="33" y="0"/>
                </a:lnTo>
                <a:lnTo>
                  <a:pt x="0" y="0"/>
                </a:lnTo>
                <a:lnTo>
                  <a:pt x="0" y="267"/>
                </a:lnTo>
                <a:cubicBezTo>
                  <a:pt x="0" y="285"/>
                  <a:pt x="15" y="300"/>
                  <a:pt x="33" y="300"/>
                </a:cubicBezTo>
                <a:lnTo>
                  <a:pt x="37" y="300"/>
                </a:lnTo>
                <a:lnTo>
                  <a:pt x="100" y="300"/>
                </a:lnTo>
                <a:cubicBezTo>
                  <a:pt x="100" y="318"/>
                  <a:pt x="115" y="333"/>
                  <a:pt x="1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267"/>
                </a:lnTo>
                <a:cubicBezTo>
                  <a:pt x="333" y="248"/>
                  <a:pt x="318" y="233"/>
                  <a:pt x="300" y="233"/>
                </a:cubicBezTo>
                <a:lnTo>
                  <a:pt x="133" y="233"/>
                </a:lnTo>
                <a:cubicBezTo>
                  <a:pt x="115" y="233"/>
                  <a:pt x="100" y="248"/>
                  <a:pt x="100" y="267"/>
                </a:cubicBezTo>
                <a:lnTo>
                  <a:pt x="50" y="267"/>
                </a:lnTo>
                <a:cubicBezTo>
                  <a:pt x="40" y="267"/>
                  <a:pt x="33" y="259"/>
                  <a:pt x="33" y="250"/>
                </a:cubicBezTo>
                <a:lnTo>
                  <a:pt x="33" y="183"/>
                </a:lnTo>
                <a:lnTo>
                  <a:pt x="100" y="1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5">
            <a:extLst>
              <a:ext uri="{FF2B5EF4-FFF2-40B4-BE49-F238E27FC236}">
                <a16:creationId xmlns:a16="http://schemas.microsoft.com/office/drawing/2014/main" id="{EA46644F-D3C6-4EBD-B03C-71415BDE61F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529138" y="2279650"/>
            <a:ext cx="250825" cy="254000"/>
          </a:xfrm>
          <a:custGeom>
            <a:avLst/>
            <a:gdLst>
              <a:gd name="T0" fmla="*/ 133 w 333"/>
              <a:gd name="T1" fmla="*/ 150 h 333"/>
              <a:gd name="T2" fmla="*/ 300 w 333"/>
              <a:gd name="T3" fmla="*/ 150 h 333"/>
              <a:gd name="T4" fmla="*/ 300 w 333"/>
              <a:gd name="T5" fmla="*/ 183 h 333"/>
              <a:gd name="T6" fmla="*/ 133 w 333"/>
              <a:gd name="T7" fmla="*/ 183 h 333"/>
              <a:gd name="T8" fmla="*/ 133 w 333"/>
              <a:gd name="T9" fmla="*/ 150 h 333"/>
              <a:gd name="T10" fmla="*/ 133 w 333"/>
              <a:gd name="T11" fmla="*/ 267 h 333"/>
              <a:gd name="T12" fmla="*/ 300 w 333"/>
              <a:gd name="T13" fmla="*/ 267 h 333"/>
              <a:gd name="T14" fmla="*/ 300 w 333"/>
              <a:gd name="T15" fmla="*/ 300 h 333"/>
              <a:gd name="T16" fmla="*/ 133 w 333"/>
              <a:gd name="T17" fmla="*/ 300 h 333"/>
              <a:gd name="T18" fmla="*/ 133 w 333"/>
              <a:gd name="T19" fmla="*/ 267 h 333"/>
              <a:gd name="T20" fmla="*/ 133 w 333"/>
              <a:gd name="T21" fmla="*/ 33 h 333"/>
              <a:gd name="T22" fmla="*/ 300 w 333"/>
              <a:gd name="T23" fmla="*/ 33 h 333"/>
              <a:gd name="T24" fmla="*/ 300 w 333"/>
              <a:gd name="T25" fmla="*/ 67 h 333"/>
              <a:gd name="T26" fmla="*/ 133 w 333"/>
              <a:gd name="T27" fmla="*/ 67 h 333"/>
              <a:gd name="T28" fmla="*/ 133 w 333"/>
              <a:gd name="T29" fmla="*/ 33 h 333"/>
              <a:gd name="T30" fmla="*/ 333 w 333"/>
              <a:gd name="T31" fmla="*/ 100 h 333"/>
              <a:gd name="T32" fmla="*/ 333 w 333"/>
              <a:gd name="T33" fmla="*/ 0 h 333"/>
              <a:gd name="T34" fmla="*/ 100 w 333"/>
              <a:gd name="T35" fmla="*/ 0 h 333"/>
              <a:gd name="T36" fmla="*/ 100 w 333"/>
              <a:gd name="T37" fmla="*/ 33 h 333"/>
              <a:gd name="T38" fmla="*/ 33 w 333"/>
              <a:gd name="T39" fmla="*/ 33 h 333"/>
              <a:gd name="T40" fmla="*/ 33 w 333"/>
              <a:gd name="T41" fmla="*/ 0 h 333"/>
              <a:gd name="T42" fmla="*/ 0 w 333"/>
              <a:gd name="T43" fmla="*/ 0 h 333"/>
              <a:gd name="T44" fmla="*/ 0 w 333"/>
              <a:gd name="T45" fmla="*/ 300 h 333"/>
              <a:gd name="T46" fmla="*/ 100 w 333"/>
              <a:gd name="T47" fmla="*/ 300 h 333"/>
              <a:gd name="T48" fmla="*/ 100 w 333"/>
              <a:gd name="T49" fmla="*/ 333 h 333"/>
              <a:gd name="T50" fmla="*/ 333 w 333"/>
              <a:gd name="T51" fmla="*/ 333 h 333"/>
              <a:gd name="T52" fmla="*/ 333 w 333"/>
              <a:gd name="T53" fmla="*/ 233 h 333"/>
              <a:gd name="T54" fmla="*/ 100 w 333"/>
              <a:gd name="T55" fmla="*/ 233 h 333"/>
              <a:gd name="T56" fmla="*/ 100 w 333"/>
              <a:gd name="T57" fmla="*/ 267 h 333"/>
              <a:gd name="T58" fmla="*/ 33 w 333"/>
              <a:gd name="T59" fmla="*/ 267 h 333"/>
              <a:gd name="T60" fmla="*/ 33 w 333"/>
              <a:gd name="T61" fmla="*/ 183 h 333"/>
              <a:gd name="T62" fmla="*/ 100 w 333"/>
              <a:gd name="T63" fmla="*/ 183 h 333"/>
              <a:gd name="T64" fmla="*/ 100 w 333"/>
              <a:gd name="T65" fmla="*/ 217 h 333"/>
              <a:gd name="T66" fmla="*/ 333 w 333"/>
              <a:gd name="T67" fmla="*/ 217 h 333"/>
              <a:gd name="T68" fmla="*/ 333 w 333"/>
              <a:gd name="T69" fmla="*/ 117 h 333"/>
              <a:gd name="T70" fmla="*/ 100 w 333"/>
              <a:gd name="T71" fmla="*/ 117 h 333"/>
              <a:gd name="T72" fmla="*/ 100 w 333"/>
              <a:gd name="T73" fmla="*/ 150 h 333"/>
              <a:gd name="T74" fmla="*/ 33 w 333"/>
              <a:gd name="T75" fmla="*/ 150 h 333"/>
              <a:gd name="T76" fmla="*/ 33 w 333"/>
              <a:gd name="T77" fmla="*/ 67 h 333"/>
              <a:gd name="T78" fmla="*/ 100 w 333"/>
              <a:gd name="T79" fmla="*/ 67 h 333"/>
              <a:gd name="T80" fmla="*/ 100 w 333"/>
              <a:gd name="T81" fmla="*/ 100 h 333"/>
              <a:gd name="T82" fmla="*/ 333 w 333"/>
              <a:gd name="T83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3">
                <a:moveTo>
                  <a:pt x="133" y="150"/>
                </a:moveTo>
                <a:lnTo>
                  <a:pt x="300" y="150"/>
                </a:lnTo>
                <a:lnTo>
                  <a:pt x="300" y="183"/>
                </a:lnTo>
                <a:lnTo>
                  <a:pt x="133" y="183"/>
                </a:lnTo>
                <a:lnTo>
                  <a:pt x="133" y="150"/>
                </a:lnTo>
                <a:close/>
                <a:moveTo>
                  <a:pt x="133" y="267"/>
                </a:moveTo>
                <a:lnTo>
                  <a:pt x="300" y="267"/>
                </a:lnTo>
                <a:lnTo>
                  <a:pt x="300" y="300"/>
                </a:lnTo>
                <a:lnTo>
                  <a:pt x="133" y="300"/>
                </a:lnTo>
                <a:lnTo>
                  <a:pt x="133" y="267"/>
                </a:lnTo>
                <a:close/>
                <a:moveTo>
                  <a:pt x="133" y="33"/>
                </a:moveTo>
                <a:lnTo>
                  <a:pt x="300" y="33"/>
                </a:lnTo>
                <a:lnTo>
                  <a:pt x="300" y="67"/>
                </a:lnTo>
                <a:lnTo>
                  <a:pt x="133" y="67"/>
                </a:lnTo>
                <a:lnTo>
                  <a:pt x="133" y="33"/>
                </a:lnTo>
                <a:close/>
                <a:moveTo>
                  <a:pt x="333" y="100"/>
                </a:moveTo>
                <a:lnTo>
                  <a:pt x="333" y="0"/>
                </a:lnTo>
                <a:lnTo>
                  <a:pt x="100" y="0"/>
                </a:lnTo>
                <a:lnTo>
                  <a:pt x="100" y="33"/>
                </a:lnTo>
                <a:lnTo>
                  <a:pt x="33" y="33"/>
                </a:lnTo>
                <a:lnTo>
                  <a:pt x="33" y="0"/>
                </a:lnTo>
                <a:lnTo>
                  <a:pt x="0" y="0"/>
                </a:lnTo>
                <a:lnTo>
                  <a:pt x="0" y="300"/>
                </a:lnTo>
                <a:lnTo>
                  <a:pt x="100" y="300"/>
                </a:lnTo>
                <a:lnTo>
                  <a:pt x="100" y="333"/>
                </a:lnTo>
                <a:lnTo>
                  <a:pt x="333" y="333"/>
                </a:lnTo>
                <a:lnTo>
                  <a:pt x="333" y="233"/>
                </a:lnTo>
                <a:lnTo>
                  <a:pt x="100" y="233"/>
                </a:lnTo>
                <a:lnTo>
                  <a:pt x="100" y="267"/>
                </a:lnTo>
                <a:lnTo>
                  <a:pt x="33" y="267"/>
                </a:lnTo>
                <a:lnTo>
                  <a:pt x="33" y="183"/>
                </a:lnTo>
                <a:lnTo>
                  <a:pt x="100" y="183"/>
                </a:lnTo>
                <a:lnTo>
                  <a:pt x="100" y="217"/>
                </a:lnTo>
                <a:lnTo>
                  <a:pt x="333" y="217"/>
                </a:lnTo>
                <a:lnTo>
                  <a:pt x="333" y="117"/>
                </a:lnTo>
                <a:lnTo>
                  <a:pt x="100" y="117"/>
                </a:lnTo>
                <a:lnTo>
                  <a:pt x="100" y="150"/>
                </a:lnTo>
                <a:lnTo>
                  <a:pt x="33" y="150"/>
                </a:lnTo>
                <a:lnTo>
                  <a:pt x="33" y="67"/>
                </a:lnTo>
                <a:lnTo>
                  <a:pt x="100" y="67"/>
                </a:lnTo>
                <a:lnTo>
                  <a:pt x="100" y="100"/>
                </a:lnTo>
                <a:lnTo>
                  <a:pt x="333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6">
            <a:extLst>
              <a:ext uri="{FF2B5EF4-FFF2-40B4-BE49-F238E27FC236}">
                <a16:creationId xmlns:a16="http://schemas.microsoft.com/office/drawing/2014/main" id="{B5CE0039-4CBD-423C-A39C-002D3BE3153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25901" y="2279650"/>
            <a:ext cx="250825" cy="254000"/>
          </a:xfrm>
          <a:custGeom>
            <a:avLst/>
            <a:gdLst>
              <a:gd name="T0" fmla="*/ 132 w 334"/>
              <a:gd name="T1" fmla="*/ 150 h 333"/>
              <a:gd name="T2" fmla="*/ 165 w 334"/>
              <a:gd name="T3" fmla="*/ 150 h 333"/>
              <a:gd name="T4" fmla="*/ 165 w 334"/>
              <a:gd name="T5" fmla="*/ 183 h 333"/>
              <a:gd name="T6" fmla="*/ 132 w 334"/>
              <a:gd name="T7" fmla="*/ 183 h 333"/>
              <a:gd name="T8" fmla="*/ 132 w 334"/>
              <a:gd name="T9" fmla="*/ 150 h 333"/>
              <a:gd name="T10" fmla="*/ 200 w 334"/>
              <a:gd name="T11" fmla="*/ 150 h 333"/>
              <a:gd name="T12" fmla="*/ 300 w 334"/>
              <a:gd name="T13" fmla="*/ 150 h 333"/>
              <a:gd name="T14" fmla="*/ 300 w 334"/>
              <a:gd name="T15" fmla="*/ 183 h 333"/>
              <a:gd name="T16" fmla="*/ 200 w 334"/>
              <a:gd name="T17" fmla="*/ 183 h 333"/>
              <a:gd name="T18" fmla="*/ 200 w 334"/>
              <a:gd name="T19" fmla="*/ 150 h 333"/>
              <a:gd name="T20" fmla="*/ 132 w 334"/>
              <a:gd name="T21" fmla="*/ 267 h 333"/>
              <a:gd name="T22" fmla="*/ 165 w 334"/>
              <a:gd name="T23" fmla="*/ 267 h 333"/>
              <a:gd name="T24" fmla="*/ 165 w 334"/>
              <a:gd name="T25" fmla="*/ 300 h 333"/>
              <a:gd name="T26" fmla="*/ 132 w 334"/>
              <a:gd name="T27" fmla="*/ 300 h 333"/>
              <a:gd name="T28" fmla="*/ 132 w 334"/>
              <a:gd name="T29" fmla="*/ 267 h 333"/>
              <a:gd name="T30" fmla="*/ 200 w 334"/>
              <a:gd name="T31" fmla="*/ 267 h 333"/>
              <a:gd name="T32" fmla="*/ 300 w 334"/>
              <a:gd name="T33" fmla="*/ 267 h 333"/>
              <a:gd name="T34" fmla="*/ 300 w 334"/>
              <a:gd name="T35" fmla="*/ 300 h 333"/>
              <a:gd name="T36" fmla="*/ 200 w 334"/>
              <a:gd name="T37" fmla="*/ 300 h 333"/>
              <a:gd name="T38" fmla="*/ 200 w 334"/>
              <a:gd name="T39" fmla="*/ 267 h 333"/>
              <a:gd name="T40" fmla="*/ 132 w 334"/>
              <a:gd name="T41" fmla="*/ 33 h 333"/>
              <a:gd name="T42" fmla="*/ 165 w 334"/>
              <a:gd name="T43" fmla="*/ 33 h 333"/>
              <a:gd name="T44" fmla="*/ 165 w 334"/>
              <a:gd name="T45" fmla="*/ 67 h 333"/>
              <a:gd name="T46" fmla="*/ 132 w 334"/>
              <a:gd name="T47" fmla="*/ 67 h 333"/>
              <a:gd name="T48" fmla="*/ 132 w 334"/>
              <a:gd name="T49" fmla="*/ 33 h 333"/>
              <a:gd name="T50" fmla="*/ 200 w 334"/>
              <a:gd name="T51" fmla="*/ 33 h 333"/>
              <a:gd name="T52" fmla="*/ 300 w 334"/>
              <a:gd name="T53" fmla="*/ 33 h 333"/>
              <a:gd name="T54" fmla="*/ 300 w 334"/>
              <a:gd name="T55" fmla="*/ 67 h 333"/>
              <a:gd name="T56" fmla="*/ 200 w 334"/>
              <a:gd name="T57" fmla="*/ 67 h 333"/>
              <a:gd name="T58" fmla="*/ 200 w 334"/>
              <a:gd name="T59" fmla="*/ 33 h 333"/>
              <a:gd name="T60" fmla="*/ 334 w 334"/>
              <a:gd name="T61" fmla="*/ 100 h 333"/>
              <a:gd name="T62" fmla="*/ 334 w 334"/>
              <a:gd name="T63" fmla="*/ 0 h 333"/>
              <a:gd name="T64" fmla="*/ 100 w 334"/>
              <a:gd name="T65" fmla="*/ 0 h 333"/>
              <a:gd name="T66" fmla="*/ 100 w 334"/>
              <a:gd name="T67" fmla="*/ 33 h 333"/>
              <a:gd name="T68" fmla="*/ 34 w 334"/>
              <a:gd name="T69" fmla="*/ 33 h 333"/>
              <a:gd name="T70" fmla="*/ 34 w 334"/>
              <a:gd name="T71" fmla="*/ 0 h 333"/>
              <a:gd name="T72" fmla="*/ 0 w 334"/>
              <a:gd name="T73" fmla="*/ 0 h 333"/>
              <a:gd name="T74" fmla="*/ 0 w 334"/>
              <a:gd name="T75" fmla="*/ 300 h 333"/>
              <a:gd name="T76" fmla="*/ 100 w 334"/>
              <a:gd name="T77" fmla="*/ 300 h 333"/>
              <a:gd name="T78" fmla="*/ 100 w 334"/>
              <a:gd name="T79" fmla="*/ 333 h 333"/>
              <a:gd name="T80" fmla="*/ 334 w 334"/>
              <a:gd name="T81" fmla="*/ 333 h 333"/>
              <a:gd name="T82" fmla="*/ 334 w 334"/>
              <a:gd name="T83" fmla="*/ 233 h 333"/>
              <a:gd name="T84" fmla="*/ 100 w 334"/>
              <a:gd name="T85" fmla="*/ 233 h 333"/>
              <a:gd name="T86" fmla="*/ 100 w 334"/>
              <a:gd name="T87" fmla="*/ 267 h 333"/>
              <a:gd name="T88" fmla="*/ 34 w 334"/>
              <a:gd name="T89" fmla="*/ 267 h 333"/>
              <a:gd name="T90" fmla="*/ 34 w 334"/>
              <a:gd name="T91" fmla="*/ 183 h 333"/>
              <a:gd name="T92" fmla="*/ 100 w 334"/>
              <a:gd name="T93" fmla="*/ 183 h 333"/>
              <a:gd name="T94" fmla="*/ 100 w 334"/>
              <a:gd name="T95" fmla="*/ 217 h 333"/>
              <a:gd name="T96" fmla="*/ 334 w 334"/>
              <a:gd name="T97" fmla="*/ 217 h 333"/>
              <a:gd name="T98" fmla="*/ 334 w 334"/>
              <a:gd name="T99" fmla="*/ 117 h 333"/>
              <a:gd name="T100" fmla="*/ 100 w 334"/>
              <a:gd name="T101" fmla="*/ 117 h 333"/>
              <a:gd name="T102" fmla="*/ 100 w 334"/>
              <a:gd name="T103" fmla="*/ 150 h 333"/>
              <a:gd name="T104" fmla="*/ 34 w 334"/>
              <a:gd name="T105" fmla="*/ 150 h 333"/>
              <a:gd name="T106" fmla="*/ 34 w 334"/>
              <a:gd name="T107" fmla="*/ 67 h 333"/>
              <a:gd name="T108" fmla="*/ 100 w 334"/>
              <a:gd name="T109" fmla="*/ 67 h 333"/>
              <a:gd name="T110" fmla="*/ 100 w 334"/>
              <a:gd name="T111" fmla="*/ 100 h 333"/>
              <a:gd name="T112" fmla="*/ 334 w 334"/>
              <a:gd name="T113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4" h="333">
                <a:moveTo>
                  <a:pt x="132" y="150"/>
                </a:moveTo>
                <a:lnTo>
                  <a:pt x="165" y="150"/>
                </a:lnTo>
                <a:lnTo>
                  <a:pt x="165" y="183"/>
                </a:lnTo>
                <a:lnTo>
                  <a:pt x="132" y="183"/>
                </a:lnTo>
                <a:lnTo>
                  <a:pt x="132" y="150"/>
                </a:lnTo>
                <a:close/>
                <a:moveTo>
                  <a:pt x="200" y="150"/>
                </a:moveTo>
                <a:lnTo>
                  <a:pt x="300" y="150"/>
                </a:lnTo>
                <a:lnTo>
                  <a:pt x="300" y="183"/>
                </a:lnTo>
                <a:lnTo>
                  <a:pt x="200" y="183"/>
                </a:lnTo>
                <a:lnTo>
                  <a:pt x="200" y="150"/>
                </a:lnTo>
                <a:close/>
                <a:moveTo>
                  <a:pt x="132" y="267"/>
                </a:moveTo>
                <a:lnTo>
                  <a:pt x="165" y="267"/>
                </a:lnTo>
                <a:lnTo>
                  <a:pt x="165" y="300"/>
                </a:lnTo>
                <a:lnTo>
                  <a:pt x="132" y="300"/>
                </a:lnTo>
                <a:lnTo>
                  <a:pt x="132" y="267"/>
                </a:lnTo>
                <a:close/>
                <a:moveTo>
                  <a:pt x="200" y="267"/>
                </a:moveTo>
                <a:lnTo>
                  <a:pt x="300" y="267"/>
                </a:lnTo>
                <a:lnTo>
                  <a:pt x="300" y="300"/>
                </a:lnTo>
                <a:lnTo>
                  <a:pt x="200" y="300"/>
                </a:lnTo>
                <a:lnTo>
                  <a:pt x="200" y="267"/>
                </a:lnTo>
                <a:close/>
                <a:moveTo>
                  <a:pt x="132" y="33"/>
                </a:moveTo>
                <a:lnTo>
                  <a:pt x="165" y="33"/>
                </a:lnTo>
                <a:lnTo>
                  <a:pt x="165" y="67"/>
                </a:lnTo>
                <a:lnTo>
                  <a:pt x="132" y="67"/>
                </a:lnTo>
                <a:lnTo>
                  <a:pt x="132" y="33"/>
                </a:lnTo>
                <a:close/>
                <a:moveTo>
                  <a:pt x="200" y="33"/>
                </a:moveTo>
                <a:lnTo>
                  <a:pt x="300" y="33"/>
                </a:lnTo>
                <a:lnTo>
                  <a:pt x="300" y="67"/>
                </a:lnTo>
                <a:lnTo>
                  <a:pt x="200" y="67"/>
                </a:lnTo>
                <a:lnTo>
                  <a:pt x="200" y="33"/>
                </a:lnTo>
                <a:close/>
                <a:moveTo>
                  <a:pt x="334" y="100"/>
                </a:moveTo>
                <a:lnTo>
                  <a:pt x="334" y="0"/>
                </a:lnTo>
                <a:lnTo>
                  <a:pt x="100" y="0"/>
                </a:lnTo>
                <a:lnTo>
                  <a:pt x="100" y="33"/>
                </a:lnTo>
                <a:lnTo>
                  <a:pt x="34" y="33"/>
                </a:lnTo>
                <a:lnTo>
                  <a:pt x="34" y="0"/>
                </a:lnTo>
                <a:lnTo>
                  <a:pt x="0" y="0"/>
                </a:lnTo>
                <a:lnTo>
                  <a:pt x="0" y="300"/>
                </a:lnTo>
                <a:lnTo>
                  <a:pt x="100" y="300"/>
                </a:lnTo>
                <a:lnTo>
                  <a:pt x="100" y="333"/>
                </a:lnTo>
                <a:lnTo>
                  <a:pt x="334" y="333"/>
                </a:lnTo>
                <a:lnTo>
                  <a:pt x="334" y="233"/>
                </a:lnTo>
                <a:lnTo>
                  <a:pt x="100" y="233"/>
                </a:lnTo>
                <a:lnTo>
                  <a:pt x="100" y="267"/>
                </a:lnTo>
                <a:lnTo>
                  <a:pt x="34" y="267"/>
                </a:lnTo>
                <a:lnTo>
                  <a:pt x="34" y="183"/>
                </a:lnTo>
                <a:lnTo>
                  <a:pt x="100" y="183"/>
                </a:lnTo>
                <a:lnTo>
                  <a:pt x="100" y="217"/>
                </a:lnTo>
                <a:lnTo>
                  <a:pt x="334" y="217"/>
                </a:lnTo>
                <a:lnTo>
                  <a:pt x="334" y="117"/>
                </a:lnTo>
                <a:lnTo>
                  <a:pt x="100" y="117"/>
                </a:lnTo>
                <a:lnTo>
                  <a:pt x="100" y="150"/>
                </a:lnTo>
                <a:lnTo>
                  <a:pt x="34" y="150"/>
                </a:lnTo>
                <a:lnTo>
                  <a:pt x="34" y="67"/>
                </a:lnTo>
                <a:lnTo>
                  <a:pt x="100" y="67"/>
                </a:lnTo>
                <a:lnTo>
                  <a:pt x="100" y="100"/>
                </a:lnTo>
                <a:lnTo>
                  <a:pt x="334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7">
            <a:extLst>
              <a:ext uri="{FF2B5EF4-FFF2-40B4-BE49-F238E27FC236}">
                <a16:creationId xmlns:a16="http://schemas.microsoft.com/office/drawing/2014/main" id="{B1E01F7C-BC2D-426F-9A58-2FABD14A012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522663" y="2279650"/>
            <a:ext cx="250825" cy="254000"/>
          </a:xfrm>
          <a:custGeom>
            <a:avLst/>
            <a:gdLst>
              <a:gd name="T0" fmla="*/ 165 w 333"/>
              <a:gd name="T1" fmla="*/ 150 h 333"/>
              <a:gd name="T2" fmla="*/ 148 w 333"/>
              <a:gd name="T3" fmla="*/ 183 h 333"/>
              <a:gd name="T4" fmla="*/ 148 w 333"/>
              <a:gd name="T5" fmla="*/ 150 h 333"/>
              <a:gd name="T6" fmla="*/ 281 w 333"/>
              <a:gd name="T7" fmla="*/ 150 h 333"/>
              <a:gd name="T8" fmla="*/ 281 w 333"/>
              <a:gd name="T9" fmla="*/ 183 h 333"/>
              <a:gd name="T10" fmla="*/ 200 w 333"/>
              <a:gd name="T11" fmla="*/ 150 h 333"/>
              <a:gd name="T12" fmla="*/ 165 w 333"/>
              <a:gd name="T13" fmla="*/ 267 h 333"/>
              <a:gd name="T14" fmla="*/ 148 w 333"/>
              <a:gd name="T15" fmla="*/ 300 h 333"/>
              <a:gd name="T16" fmla="*/ 148 w 333"/>
              <a:gd name="T17" fmla="*/ 267 h 333"/>
              <a:gd name="T18" fmla="*/ 281 w 333"/>
              <a:gd name="T19" fmla="*/ 267 h 333"/>
              <a:gd name="T20" fmla="*/ 281 w 333"/>
              <a:gd name="T21" fmla="*/ 300 h 333"/>
              <a:gd name="T22" fmla="*/ 200 w 333"/>
              <a:gd name="T23" fmla="*/ 267 h 333"/>
              <a:gd name="T24" fmla="*/ 165 w 333"/>
              <a:gd name="T25" fmla="*/ 33 h 333"/>
              <a:gd name="T26" fmla="*/ 148 w 333"/>
              <a:gd name="T27" fmla="*/ 67 h 333"/>
              <a:gd name="T28" fmla="*/ 148 w 333"/>
              <a:gd name="T29" fmla="*/ 33 h 333"/>
              <a:gd name="T30" fmla="*/ 281 w 333"/>
              <a:gd name="T31" fmla="*/ 33 h 333"/>
              <a:gd name="T32" fmla="*/ 281 w 333"/>
              <a:gd name="T33" fmla="*/ 67 h 333"/>
              <a:gd name="T34" fmla="*/ 200 w 333"/>
              <a:gd name="T35" fmla="*/ 33 h 333"/>
              <a:gd name="T36" fmla="*/ 131 w 333"/>
              <a:gd name="T37" fmla="*/ 100 h 333"/>
              <a:gd name="T38" fmla="*/ 333 w 333"/>
              <a:gd name="T39" fmla="*/ 67 h 333"/>
              <a:gd name="T40" fmla="*/ 298 w 333"/>
              <a:gd name="T41" fmla="*/ 0 h 333"/>
              <a:gd name="T42" fmla="*/ 98 w 333"/>
              <a:gd name="T43" fmla="*/ 33 h 333"/>
              <a:gd name="T44" fmla="*/ 33 w 333"/>
              <a:gd name="T45" fmla="*/ 0 h 333"/>
              <a:gd name="T46" fmla="*/ 0 w 333"/>
              <a:gd name="T47" fmla="*/ 267 h 333"/>
              <a:gd name="T48" fmla="*/ 35 w 333"/>
              <a:gd name="T49" fmla="*/ 300 h 333"/>
              <a:gd name="T50" fmla="*/ 131 w 333"/>
              <a:gd name="T51" fmla="*/ 333 h 333"/>
              <a:gd name="T52" fmla="*/ 333 w 333"/>
              <a:gd name="T53" fmla="*/ 300 h 333"/>
              <a:gd name="T54" fmla="*/ 298 w 333"/>
              <a:gd name="T55" fmla="*/ 233 h 333"/>
              <a:gd name="T56" fmla="*/ 98 w 333"/>
              <a:gd name="T57" fmla="*/ 267 h 333"/>
              <a:gd name="T58" fmla="*/ 33 w 333"/>
              <a:gd name="T59" fmla="*/ 250 h 333"/>
              <a:gd name="T60" fmla="*/ 98 w 333"/>
              <a:gd name="T61" fmla="*/ 183 h 333"/>
              <a:gd name="T62" fmla="*/ 298 w 333"/>
              <a:gd name="T63" fmla="*/ 217 h 333"/>
              <a:gd name="T64" fmla="*/ 333 w 333"/>
              <a:gd name="T65" fmla="*/ 150 h 333"/>
              <a:gd name="T66" fmla="*/ 131 w 333"/>
              <a:gd name="T67" fmla="*/ 117 h 333"/>
              <a:gd name="T68" fmla="*/ 33 w 333"/>
              <a:gd name="T69" fmla="*/ 150 h 333"/>
              <a:gd name="T70" fmla="*/ 98 w 333"/>
              <a:gd name="T71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3" h="333">
                <a:moveTo>
                  <a:pt x="148" y="150"/>
                </a:moveTo>
                <a:lnTo>
                  <a:pt x="165" y="150"/>
                </a:lnTo>
                <a:lnTo>
                  <a:pt x="165" y="183"/>
                </a:lnTo>
                <a:lnTo>
                  <a:pt x="148" y="183"/>
                </a:lnTo>
                <a:cubicBezTo>
                  <a:pt x="139" y="183"/>
                  <a:pt x="131" y="176"/>
                  <a:pt x="131" y="167"/>
                </a:cubicBezTo>
                <a:cubicBezTo>
                  <a:pt x="131" y="157"/>
                  <a:pt x="139" y="150"/>
                  <a:pt x="148" y="150"/>
                </a:cubicBezTo>
                <a:close/>
                <a:moveTo>
                  <a:pt x="200" y="150"/>
                </a:moveTo>
                <a:lnTo>
                  <a:pt x="281" y="150"/>
                </a:lnTo>
                <a:cubicBezTo>
                  <a:pt x="291" y="150"/>
                  <a:pt x="298" y="157"/>
                  <a:pt x="298" y="167"/>
                </a:cubicBezTo>
                <a:cubicBezTo>
                  <a:pt x="298" y="176"/>
                  <a:pt x="291" y="183"/>
                  <a:pt x="281" y="183"/>
                </a:cubicBezTo>
                <a:lnTo>
                  <a:pt x="200" y="183"/>
                </a:lnTo>
                <a:lnTo>
                  <a:pt x="200" y="150"/>
                </a:lnTo>
                <a:close/>
                <a:moveTo>
                  <a:pt x="148" y="267"/>
                </a:moveTo>
                <a:lnTo>
                  <a:pt x="165" y="267"/>
                </a:lnTo>
                <a:lnTo>
                  <a:pt x="165" y="300"/>
                </a:lnTo>
                <a:lnTo>
                  <a:pt x="148" y="300"/>
                </a:lnTo>
                <a:cubicBezTo>
                  <a:pt x="139" y="300"/>
                  <a:pt x="131" y="293"/>
                  <a:pt x="131" y="283"/>
                </a:cubicBezTo>
                <a:cubicBezTo>
                  <a:pt x="131" y="274"/>
                  <a:pt x="139" y="267"/>
                  <a:pt x="148" y="267"/>
                </a:cubicBezTo>
                <a:close/>
                <a:moveTo>
                  <a:pt x="200" y="267"/>
                </a:moveTo>
                <a:lnTo>
                  <a:pt x="281" y="267"/>
                </a:lnTo>
                <a:cubicBezTo>
                  <a:pt x="291" y="267"/>
                  <a:pt x="298" y="274"/>
                  <a:pt x="298" y="283"/>
                </a:cubicBezTo>
                <a:cubicBezTo>
                  <a:pt x="298" y="293"/>
                  <a:pt x="291" y="300"/>
                  <a:pt x="281" y="300"/>
                </a:cubicBezTo>
                <a:lnTo>
                  <a:pt x="200" y="300"/>
                </a:lnTo>
                <a:lnTo>
                  <a:pt x="200" y="267"/>
                </a:lnTo>
                <a:close/>
                <a:moveTo>
                  <a:pt x="148" y="33"/>
                </a:moveTo>
                <a:lnTo>
                  <a:pt x="165" y="33"/>
                </a:lnTo>
                <a:lnTo>
                  <a:pt x="165" y="67"/>
                </a:lnTo>
                <a:lnTo>
                  <a:pt x="148" y="67"/>
                </a:lnTo>
                <a:cubicBezTo>
                  <a:pt x="139" y="67"/>
                  <a:pt x="131" y="59"/>
                  <a:pt x="131" y="50"/>
                </a:cubicBezTo>
                <a:cubicBezTo>
                  <a:pt x="131" y="41"/>
                  <a:pt x="139" y="33"/>
                  <a:pt x="148" y="33"/>
                </a:cubicBezTo>
                <a:close/>
                <a:moveTo>
                  <a:pt x="200" y="33"/>
                </a:moveTo>
                <a:lnTo>
                  <a:pt x="281" y="33"/>
                </a:lnTo>
                <a:cubicBezTo>
                  <a:pt x="291" y="33"/>
                  <a:pt x="298" y="41"/>
                  <a:pt x="298" y="50"/>
                </a:cubicBezTo>
                <a:cubicBezTo>
                  <a:pt x="298" y="59"/>
                  <a:pt x="291" y="67"/>
                  <a:pt x="281" y="67"/>
                </a:cubicBezTo>
                <a:lnTo>
                  <a:pt x="200" y="67"/>
                </a:lnTo>
                <a:lnTo>
                  <a:pt x="200" y="33"/>
                </a:lnTo>
                <a:close/>
                <a:moveTo>
                  <a:pt x="98" y="67"/>
                </a:moveTo>
                <a:cubicBezTo>
                  <a:pt x="98" y="85"/>
                  <a:pt x="113" y="100"/>
                  <a:pt x="131" y="100"/>
                </a:cubicBezTo>
                <a:lnTo>
                  <a:pt x="298" y="100"/>
                </a:lnTo>
                <a:cubicBezTo>
                  <a:pt x="317" y="100"/>
                  <a:pt x="333" y="85"/>
                  <a:pt x="333" y="67"/>
                </a:cubicBezTo>
                <a:lnTo>
                  <a:pt x="333" y="33"/>
                </a:lnTo>
                <a:cubicBezTo>
                  <a:pt x="333" y="15"/>
                  <a:pt x="317" y="0"/>
                  <a:pt x="298" y="0"/>
                </a:cubicBezTo>
                <a:lnTo>
                  <a:pt x="131" y="0"/>
                </a:lnTo>
                <a:cubicBezTo>
                  <a:pt x="113" y="0"/>
                  <a:pt x="98" y="15"/>
                  <a:pt x="98" y="33"/>
                </a:cubicBezTo>
                <a:lnTo>
                  <a:pt x="33" y="33"/>
                </a:lnTo>
                <a:lnTo>
                  <a:pt x="33" y="0"/>
                </a:lnTo>
                <a:lnTo>
                  <a:pt x="0" y="0"/>
                </a:lnTo>
                <a:lnTo>
                  <a:pt x="0" y="267"/>
                </a:lnTo>
                <a:cubicBezTo>
                  <a:pt x="0" y="285"/>
                  <a:pt x="13" y="300"/>
                  <a:pt x="31" y="300"/>
                </a:cubicBezTo>
                <a:lnTo>
                  <a:pt x="35" y="300"/>
                </a:lnTo>
                <a:lnTo>
                  <a:pt x="98" y="300"/>
                </a:lnTo>
                <a:cubicBezTo>
                  <a:pt x="98" y="318"/>
                  <a:pt x="113" y="333"/>
                  <a:pt x="131" y="333"/>
                </a:cubicBezTo>
                <a:lnTo>
                  <a:pt x="298" y="333"/>
                </a:lnTo>
                <a:cubicBezTo>
                  <a:pt x="317" y="333"/>
                  <a:pt x="333" y="318"/>
                  <a:pt x="333" y="300"/>
                </a:cubicBezTo>
                <a:lnTo>
                  <a:pt x="333" y="267"/>
                </a:lnTo>
                <a:cubicBezTo>
                  <a:pt x="333" y="248"/>
                  <a:pt x="317" y="233"/>
                  <a:pt x="298" y="233"/>
                </a:cubicBezTo>
                <a:lnTo>
                  <a:pt x="131" y="233"/>
                </a:lnTo>
                <a:cubicBezTo>
                  <a:pt x="113" y="233"/>
                  <a:pt x="98" y="248"/>
                  <a:pt x="98" y="267"/>
                </a:cubicBezTo>
                <a:lnTo>
                  <a:pt x="48" y="267"/>
                </a:lnTo>
                <a:cubicBezTo>
                  <a:pt x="39" y="267"/>
                  <a:pt x="33" y="259"/>
                  <a:pt x="33" y="250"/>
                </a:cubicBezTo>
                <a:lnTo>
                  <a:pt x="33" y="183"/>
                </a:lnTo>
                <a:lnTo>
                  <a:pt x="98" y="183"/>
                </a:lnTo>
                <a:cubicBezTo>
                  <a:pt x="98" y="202"/>
                  <a:pt x="113" y="217"/>
                  <a:pt x="131" y="217"/>
                </a:cubicBezTo>
                <a:lnTo>
                  <a:pt x="298" y="217"/>
                </a:lnTo>
                <a:cubicBezTo>
                  <a:pt x="317" y="217"/>
                  <a:pt x="333" y="202"/>
                  <a:pt x="333" y="183"/>
                </a:cubicBezTo>
                <a:lnTo>
                  <a:pt x="333" y="150"/>
                </a:lnTo>
                <a:cubicBezTo>
                  <a:pt x="333" y="132"/>
                  <a:pt x="317" y="117"/>
                  <a:pt x="298" y="117"/>
                </a:cubicBezTo>
                <a:lnTo>
                  <a:pt x="131" y="117"/>
                </a:lnTo>
                <a:cubicBezTo>
                  <a:pt x="113" y="117"/>
                  <a:pt x="98" y="132"/>
                  <a:pt x="98" y="150"/>
                </a:cubicBezTo>
                <a:lnTo>
                  <a:pt x="33" y="150"/>
                </a:lnTo>
                <a:lnTo>
                  <a:pt x="33" y="67"/>
                </a:lnTo>
                <a:lnTo>
                  <a:pt x="98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8">
            <a:extLst>
              <a:ext uri="{FF2B5EF4-FFF2-40B4-BE49-F238E27FC236}">
                <a16:creationId xmlns:a16="http://schemas.microsoft.com/office/drawing/2014/main" id="{D0CFEBBB-106A-4E5E-8F26-8599B5986BE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019426" y="2279650"/>
            <a:ext cx="250825" cy="254000"/>
          </a:xfrm>
          <a:custGeom>
            <a:avLst/>
            <a:gdLst>
              <a:gd name="T0" fmla="*/ 150 w 333"/>
              <a:gd name="T1" fmla="*/ 150 h 333"/>
              <a:gd name="T2" fmla="*/ 283 w 333"/>
              <a:gd name="T3" fmla="*/ 150 h 333"/>
              <a:gd name="T4" fmla="*/ 300 w 333"/>
              <a:gd name="T5" fmla="*/ 167 h 333"/>
              <a:gd name="T6" fmla="*/ 283 w 333"/>
              <a:gd name="T7" fmla="*/ 183 h 333"/>
              <a:gd name="T8" fmla="*/ 150 w 333"/>
              <a:gd name="T9" fmla="*/ 183 h 333"/>
              <a:gd name="T10" fmla="*/ 133 w 333"/>
              <a:gd name="T11" fmla="*/ 167 h 333"/>
              <a:gd name="T12" fmla="*/ 150 w 333"/>
              <a:gd name="T13" fmla="*/ 150 h 333"/>
              <a:gd name="T14" fmla="*/ 150 w 333"/>
              <a:gd name="T15" fmla="*/ 267 h 333"/>
              <a:gd name="T16" fmla="*/ 283 w 333"/>
              <a:gd name="T17" fmla="*/ 267 h 333"/>
              <a:gd name="T18" fmla="*/ 300 w 333"/>
              <a:gd name="T19" fmla="*/ 283 h 333"/>
              <a:gd name="T20" fmla="*/ 283 w 333"/>
              <a:gd name="T21" fmla="*/ 300 h 333"/>
              <a:gd name="T22" fmla="*/ 150 w 333"/>
              <a:gd name="T23" fmla="*/ 300 h 333"/>
              <a:gd name="T24" fmla="*/ 133 w 333"/>
              <a:gd name="T25" fmla="*/ 283 h 333"/>
              <a:gd name="T26" fmla="*/ 150 w 333"/>
              <a:gd name="T27" fmla="*/ 267 h 333"/>
              <a:gd name="T28" fmla="*/ 150 w 333"/>
              <a:gd name="T29" fmla="*/ 33 h 333"/>
              <a:gd name="T30" fmla="*/ 283 w 333"/>
              <a:gd name="T31" fmla="*/ 33 h 333"/>
              <a:gd name="T32" fmla="*/ 300 w 333"/>
              <a:gd name="T33" fmla="*/ 50 h 333"/>
              <a:gd name="T34" fmla="*/ 283 w 333"/>
              <a:gd name="T35" fmla="*/ 67 h 333"/>
              <a:gd name="T36" fmla="*/ 150 w 333"/>
              <a:gd name="T37" fmla="*/ 67 h 333"/>
              <a:gd name="T38" fmla="*/ 133 w 333"/>
              <a:gd name="T39" fmla="*/ 50 h 333"/>
              <a:gd name="T40" fmla="*/ 150 w 333"/>
              <a:gd name="T41" fmla="*/ 33 h 333"/>
              <a:gd name="T42" fmla="*/ 100 w 333"/>
              <a:gd name="T43" fmla="*/ 67 h 333"/>
              <a:gd name="T44" fmla="*/ 133 w 333"/>
              <a:gd name="T45" fmla="*/ 100 h 333"/>
              <a:gd name="T46" fmla="*/ 300 w 333"/>
              <a:gd name="T47" fmla="*/ 100 h 333"/>
              <a:gd name="T48" fmla="*/ 333 w 333"/>
              <a:gd name="T49" fmla="*/ 67 h 333"/>
              <a:gd name="T50" fmla="*/ 333 w 333"/>
              <a:gd name="T51" fmla="*/ 33 h 333"/>
              <a:gd name="T52" fmla="*/ 300 w 333"/>
              <a:gd name="T53" fmla="*/ 0 h 333"/>
              <a:gd name="T54" fmla="*/ 133 w 333"/>
              <a:gd name="T55" fmla="*/ 0 h 333"/>
              <a:gd name="T56" fmla="*/ 100 w 333"/>
              <a:gd name="T57" fmla="*/ 33 h 333"/>
              <a:gd name="T58" fmla="*/ 33 w 333"/>
              <a:gd name="T59" fmla="*/ 33 h 333"/>
              <a:gd name="T60" fmla="*/ 33 w 333"/>
              <a:gd name="T61" fmla="*/ 0 h 333"/>
              <a:gd name="T62" fmla="*/ 0 w 333"/>
              <a:gd name="T63" fmla="*/ 0 h 333"/>
              <a:gd name="T64" fmla="*/ 0 w 333"/>
              <a:gd name="T65" fmla="*/ 267 h 333"/>
              <a:gd name="T66" fmla="*/ 33 w 333"/>
              <a:gd name="T67" fmla="*/ 300 h 333"/>
              <a:gd name="T68" fmla="*/ 37 w 333"/>
              <a:gd name="T69" fmla="*/ 300 h 333"/>
              <a:gd name="T70" fmla="*/ 100 w 333"/>
              <a:gd name="T71" fmla="*/ 300 h 333"/>
              <a:gd name="T72" fmla="*/ 133 w 333"/>
              <a:gd name="T73" fmla="*/ 333 h 333"/>
              <a:gd name="T74" fmla="*/ 300 w 333"/>
              <a:gd name="T75" fmla="*/ 333 h 333"/>
              <a:gd name="T76" fmla="*/ 333 w 333"/>
              <a:gd name="T77" fmla="*/ 300 h 333"/>
              <a:gd name="T78" fmla="*/ 333 w 333"/>
              <a:gd name="T79" fmla="*/ 267 h 333"/>
              <a:gd name="T80" fmla="*/ 300 w 333"/>
              <a:gd name="T81" fmla="*/ 233 h 333"/>
              <a:gd name="T82" fmla="*/ 133 w 333"/>
              <a:gd name="T83" fmla="*/ 233 h 333"/>
              <a:gd name="T84" fmla="*/ 100 w 333"/>
              <a:gd name="T85" fmla="*/ 267 h 333"/>
              <a:gd name="T86" fmla="*/ 50 w 333"/>
              <a:gd name="T87" fmla="*/ 267 h 333"/>
              <a:gd name="T88" fmla="*/ 33 w 333"/>
              <a:gd name="T89" fmla="*/ 250 h 333"/>
              <a:gd name="T90" fmla="*/ 33 w 333"/>
              <a:gd name="T91" fmla="*/ 183 h 333"/>
              <a:gd name="T92" fmla="*/ 100 w 333"/>
              <a:gd name="T93" fmla="*/ 183 h 333"/>
              <a:gd name="T94" fmla="*/ 133 w 333"/>
              <a:gd name="T95" fmla="*/ 217 h 333"/>
              <a:gd name="T96" fmla="*/ 300 w 333"/>
              <a:gd name="T97" fmla="*/ 217 h 333"/>
              <a:gd name="T98" fmla="*/ 333 w 333"/>
              <a:gd name="T99" fmla="*/ 183 h 333"/>
              <a:gd name="T100" fmla="*/ 333 w 333"/>
              <a:gd name="T101" fmla="*/ 150 h 333"/>
              <a:gd name="T102" fmla="*/ 300 w 333"/>
              <a:gd name="T103" fmla="*/ 117 h 333"/>
              <a:gd name="T104" fmla="*/ 133 w 333"/>
              <a:gd name="T105" fmla="*/ 117 h 333"/>
              <a:gd name="T106" fmla="*/ 100 w 333"/>
              <a:gd name="T107" fmla="*/ 150 h 333"/>
              <a:gd name="T108" fmla="*/ 33 w 333"/>
              <a:gd name="T109" fmla="*/ 150 h 333"/>
              <a:gd name="T110" fmla="*/ 33 w 333"/>
              <a:gd name="T111" fmla="*/ 67 h 333"/>
              <a:gd name="T112" fmla="*/ 100 w 333"/>
              <a:gd name="T113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3" h="333">
                <a:moveTo>
                  <a:pt x="150" y="150"/>
                </a:moveTo>
                <a:lnTo>
                  <a:pt x="283" y="150"/>
                </a:lnTo>
                <a:cubicBezTo>
                  <a:pt x="293" y="150"/>
                  <a:pt x="300" y="157"/>
                  <a:pt x="300" y="167"/>
                </a:cubicBezTo>
                <a:cubicBezTo>
                  <a:pt x="300" y="176"/>
                  <a:pt x="293" y="183"/>
                  <a:pt x="283" y="183"/>
                </a:cubicBezTo>
                <a:lnTo>
                  <a:pt x="150" y="183"/>
                </a:lnTo>
                <a:cubicBezTo>
                  <a:pt x="141" y="183"/>
                  <a:pt x="133" y="176"/>
                  <a:pt x="133" y="167"/>
                </a:cubicBezTo>
                <a:cubicBezTo>
                  <a:pt x="133" y="157"/>
                  <a:pt x="141" y="150"/>
                  <a:pt x="150" y="150"/>
                </a:cubicBezTo>
                <a:close/>
                <a:moveTo>
                  <a:pt x="150" y="267"/>
                </a:moveTo>
                <a:lnTo>
                  <a:pt x="283" y="267"/>
                </a:lnTo>
                <a:cubicBezTo>
                  <a:pt x="293" y="267"/>
                  <a:pt x="300" y="274"/>
                  <a:pt x="300" y="283"/>
                </a:cubicBezTo>
                <a:cubicBezTo>
                  <a:pt x="300" y="293"/>
                  <a:pt x="293" y="300"/>
                  <a:pt x="283" y="300"/>
                </a:cubicBezTo>
                <a:lnTo>
                  <a:pt x="150" y="300"/>
                </a:lnTo>
                <a:cubicBezTo>
                  <a:pt x="141" y="300"/>
                  <a:pt x="133" y="293"/>
                  <a:pt x="133" y="283"/>
                </a:cubicBezTo>
                <a:cubicBezTo>
                  <a:pt x="133" y="274"/>
                  <a:pt x="141" y="267"/>
                  <a:pt x="150" y="267"/>
                </a:cubicBezTo>
                <a:close/>
                <a:moveTo>
                  <a:pt x="150" y="33"/>
                </a:moveTo>
                <a:lnTo>
                  <a:pt x="283" y="33"/>
                </a:lnTo>
                <a:cubicBezTo>
                  <a:pt x="293" y="33"/>
                  <a:pt x="300" y="41"/>
                  <a:pt x="300" y="50"/>
                </a:cubicBezTo>
                <a:cubicBezTo>
                  <a:pt x="300" y="59"/>
                  <a:pt x="293" y="67"/>
                  <a:pt x="283" y="67"/>
                </a:cubicBezTo>
                <a:lnTo>
                  <a:pt x="150" y="67"/>
                </a:lnTo>
                <a:cubicBezTo>
                  <a:pt x="141" y="67"/>
                  <a:pt x="133" y="59"/>
                  <a:pt x="133" y="50"/>
                </a:cubicBezTo>
                <a:cubicBezTo>
                  <a:pt x="133" y="41"/>
                  <a:pt x="141" y="33"/>
                  <a:pt x="150" y="33"/>
                </a:cubicBezTo>
                <a:close/>
                <a:moveTo>
                  <a:pt x="100" y="67"/>
                </a:moveTo>
                <a:cubicBezTo>
                  <a:pt x="100" y="85"/>
                  <a:pt x="115" y="100"/>
                  <a:pt x="133" y="100"/>
                </a:cubicBezTo>
                <a:lnTo>
                  <a:pt x="300" y="100"/>
                </a:lnTo>
                <a:cubicBezTo>
                  <a:pt x="318" y="100"/>
                  <a:pt x="333" y="85"/>
                  <a:pt x="333" y="67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lnTo>
                  <a:pt x="133" y="0"/>
                </a:lnTo>
                <a:cubicBezTo>
                  <a:pt x="115" y="0"/>
                  <a:pt x="100" y="15"/>
                  <a:pt x="100" y="33"/>
                </a:cubicBezTo>
                <a:lnTo>
                  <a:pt x="33" y="33"/>
                </a:lnTo>
                <a:lnTo>
                  <a:pt x="33" y="0"/>
                </a:lnTo>
                <a:lnTo>
                  <a:pt x="0" y="0"/>
                </a:lnTo>
                <a:lnTo>
                  <a:pt x="0" y="267"/>
                </a:lnTo>
                <a:cubicBezTo>
                  <a:pt x="0" y="285"/>
                  <a:pt x="15" y="300"/>
                  <a:pt x="33" y="300"/>
                </a:cubicBezTo>
                <a:lnTo>
                  <a:pt x="37" y="300"/>
                </a:lnTo>
                <a:lnTo>
                  <a:pt x="100" y="300"/>
                </a:lnTo>
                <a:cubicBezTo>
                  <a:pt x="100" y="318"/>
                  <a:pt x="115" y="333"/>
                  <a:pt x="1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267"/>
                </a:lnTo>
                <a:cubicBezTo>
                  <a:pt x="333" y="248"/>
                  <a:pt x="318" y="233"/>
                  <a:pt x="300" y="233"/>
                </a:cubicBezTo>
                <a:lnTo>
                  <a:pt x="133" y="233"/>
                </a:lnTo>
                <a:cubicBezTo>
                  <a:pt x="115" y="233"/>
                  <a:pt x="100" y="248"/>
                  <a:pt x="100" y="267"/>
                </a:cubicBezTo>
                <a:lnTo>
                  <a:pt x="50" y="267"/>
                </a:lnTo>
                <a:cubicBezTo>
                  <a:pt x="41" y="267"/>
                  <a:pt x="33" y="259"/>
                  <a:pt x="33" y="250"/>
                </a:cubicBezTo>
                <a:lnTo>
                  <a:pt x="33" y="183"/>
                </a:lnTo>
                <a:lnTo>
                  <a:pt x="100" y="183"/>
                </a:lnTo>
                <a:cubicBezTo>
                  <a:pt x="100" y="202"/>
                  <a:pt x="115" y="217"/>
                  <a:pt x="133" y="217"/>
                </a:cubicBezTo>
                <a:lnTo>
                  <a:pt x="300" y="217"/>
                </a:lnTo>
                <a:cubicBezTo>
                  <a:pt x="318" y="217"/>
                  <a:pt x="333" y="202"/>
                  <a:pt x="333" y="183"/>
                </a:cubicBezTo>
                <a:lnTo>
                  <a:pt x="333" y="150"/>
                </a:lnTo>
                <a:cubicBezTo>
                  <a:pt x="333" y="132"/>
                  <a:pt x="318" y="117"/>
                  <a:pt x="300" y="117"/>
                </a:cubicBezTo>
                <a:lnTo>
                  <a:pt x="133" y="117"/>
                </a:lnTo>
                <a:cubicBezTo>
                  <a:pt x="115" y="117"/>
                  <a:pt x="100" y="132"/>
                  <a:pt x="100" y="150"/>
                </a:cubicBezTo>
                <a:lnTo>
                  <a:pt x="33" y="150"/>
                </a:lnTo>
                <a:lnTo>
                  <a:pt x="33" y="67"/>
                </a:lnTo>
                <a:lnTo>
                  <a:pt x="100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9">
            <a:extLst>
              <a:ext uri="{FF2B5EF4-FFF2-40B4-BE49-F238E27FC236}">
                <a16:creationId xmlns:a16="http://schemas.microsoft.com/office/drawing/2014/main" id="{1F8BB556-10D0-4EA7-BC7C-5FD56E3C4D2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516188" y="2279650"/>
            <a:ext cx="252413" cy="254000"/>
          </a:xfrm>
          <a:custGeom>
            <a:avLst/>
            <a:gdLst>
              <a:gd name="T0" fmla="*/ 300 w 334"/>
              <a:gd name="T1" fmla="*/ 33 h 333"/>
              <a:gd name="T2" fmla="*/ 234 w 334"/>
              <a:gd name="T3" fmla="*/ 33 h 333"/>
              <a:gd name="T4" fmla="*/ 234 w 334"/>
              <a:gd name="T5" fmla="*/ 100 h 333"/>
              <a:gd name="T6" fmla="*/ 300 w 334"/>
              <a:gd name="T7" fmla="*/ 100 h 333"/>
              <a:gd name="T8" fmla="*/ 300 w 334"/>
              <a:gd name="T9" fmla="*/ 33 h 333"/>
              <a:gd name="T10" fmla="*/ 334 w 334"/>
              <a:gd name="T11" fmla="*/ 133 h 333"/>
              <a:gd name="T12" fmla="*/ 200 w 334"/>
              <a:gd name="T13" fmla="*/ 133 h 333"/>
              <a:gd name="T14" fmla="*/ 200 w 334"/>
              <a:gd name="T15" fmla="*/ 0 h 333"/>
              <a:gd name="T16" fmla="*/ 334 w 334"/>
              <a:gd name="T17" fmla="*/ 0 h 333"/>
              <a:gd name="T18" fmla="*/ 334 w 334"/>
              <a:gd name="T19" fmla="*/ 133 h 333"/>
              <a:gd name="T20" fmla="*/ 34 w 334"/>
              <a:gd name="T21" fmla="*/ 300 h 333"/>
              <a:gd name="T22" fmla="*/ 100 w 334"/>
              <a:gd name="T23" fmla="*/ 300 h 333"/>
              <a:gd name="T24" fmla="*/ 100 w 334"/>
              <a:gd name="T25" fmla="*/ 233 h 333"/>
              <a:gd name="T26" fmla="*/ 34 w 334"/>
              <a:gd name="T27" fmla="*/ 233 h 333"/>
              <a:gd name="T28" fmla="*/ 34 w 334"/>
              <a:gd name="T29" fmla="*/ 300 h 333"/>
              <a:gd name="T30" fmla="*/ 0 w 334"/>
              <a:gd name="T31" fmla="*/ 200 h 333"/>
              <a:gd name="T32" fmla="*/ 134 w 334"/>
              <a:gd name="T33" fmla="*/ 200 h 333"/>
              <a:gd name="T34" fmla="*/ 134 w 334"/>
              <a:gd name="T35" fmla="*/ 333 h 333"/>
              <a:gd name="T36" fmla="*/ 0 w 334"/>
              <a:gd name="T37" fmla="*/ 333 h 333"/>
              <a:gd name="T38" fmla="*/ 0 w 334"/>
              <a:gd name="T39" fmla="*/ 200 h 333"/>
              <a:gd name="T40" fmla="*/ 134 w 334"/>
              <a:gd name="T41" fmla="*/ 33 h 333"/>
              <a:gd name="T42" fmla="*/ 167 w 334"/>
              <a:gd name="T43" fmla="*/ 33 h 333"/>
              <a:gd name="T44" fmla="*/ 167 w 334"/>
              <a:gd name="T45" fmla="*/ 100 h 333"/>
              <a:gd name="T46" fmla="*/ 134 w 334"/>
              <a:gd name="T47" fmla="*/ 100 h 333"/>
              <a:gd name="T48" fmla="*/ 134 w 334"/>
              <a:gd name="T49" fmla="*/ 83 h 333"/>
              <a:gd name="T50" fmla="*/ 84 w 334"/>
              <a:gd name="T51" fmla="*/ 83 h 333"/>
              <a:gd name="T52" fmla="*/ 84 w 334"/>
              <a:gd name="T53" fmla="*/ 133 h 333"/>
              <a:gd name="T54" fmla="*/ 100 w 334"/>
              <a:gd name="T55" fmla="*/ 133 h 333"/>
              <a:gd name="T56" fmla="*/ 100 w 334"/>
              <a:gd name="T57" fmla="*/ 167 h 333"/>
              <a:gd name="T58" fmla="*/ 34 w 334"/>
              <a:gd name="T59" fmla="*/ 167 h 333"/>
              <a:gd name="T60" fmla="*/ 34 w 334"/>
              <a:gd name="T61" fmla="*/ 133 h 333"/>
              <a:gd name="T62" fmla="*/ 50 w 334"/>
              <a:gd name="T63" fmla="*/ 133 h 333"/>
              <a:gd name="T64" fmla="*/ 50 w 334"/>
              <a:gd name="T65" fmla="*/ 50 h 333"/>
              <a:gd name="T66" fmla="*/ 134 w 334"/>
              <a:gd name="T67" fmla="*/ 50 h 333"/>
              <a:gd name="T68" fmla="*/ 134 w 334"/>
              <a:gd name="T69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4" h="333">
                <a:moveTo>
                  <a:pt x="300" y="33"/>
                </a:moveTo>
                <a:lnTo>
                  <a:pt x="234" y="33"/>
                </a:lnTo>
                <a:lnTo>
                  <a:pt x="234" y="100"/>
                </a:lnTo>
                <a:lnTo>
                  <a:pt x="300" y="100"/>
                </a:lnTo>
                <a:lnTo>
                  <a:pt x="300" y="33"/>
                </a:lnTo>
                <a:close/>
                <a:moveTo>
                  <a:pt x="334" y="133"/>
                </a:moveTo>
                <a:lnTo>
                  <a:pt x="200" y="133"/>
                </a:lnTo>
                <a:lnTo>
                  <a:pt x="200" y="0"/>
                </a:lnTo>
                <a:lnTo>
                  <a:pt x="334" y="0"/>
                </a:lnTo>
                <a:lnTo>
                  <a:pt x="334" y="133"/>
                </a:lnTo>
                <a:close/>
                <a:moveTo>
                  <a:pt x="34" y="300"/>
                </a:moveTo>
                <a:lnTo>
                  <a:pt x="100" y="300"/>
                </a:lnTo>
                <a:lnTo>
                  <a:pt x="100" y="233"/>
                </a:lnTo>
                <a:lnTo>
                  <a:pt x="34" y="233"/>
                </a:lnTo>
                <a:lnTo>
                  <a:pt x="34" y="300"/>
                </a:lnTo>
                <a:close/>
                <a:moveTo>
                  <a:pt x="0" y="200"/>
                </a:moveTo>
                <a:lnTo>
                  <a:pt x="134" y="200"/>
                </a:lnTo>
                <a:lnTo>
                  <a:pt x="134" y="333"/>
                </a:lnTo>
                <a:lnTo>
                  <a:pt x="0" y="333"/>
                </a:lnTo>
                <a:lnTo>
                  <a:pt x="0" y="200"/>
                </a:lnTo>
                <a:close/>
                <a:moveTo>
                  <a:pt x="134" y="33"/>
                </a:moveTo>
                <a:lnTo>
                  <a:pt x="167" y="33"/>
                </a:lnTo>
                <a:lnTo>
                  <a:pt x="167" y="100"/>
                </a:lnTo>
                <a:lnTo>
                  <a:pt x="134" y="100"/>
                </a:lnTo>
                <a:lnTo>
                  <a:pt x="134" y="83"/>
                </a:lnTo>
                <a:lnTo>
                  <a:pt x="84" y="83"/>
                </a:lnTo>
                <a:lnTo>
                  <a:pt x="84" y="133"/>
                </a:lnTo>
                <a:lnTo>
                  <a:pt x="100" y="133"/>
                </a:lnTo>
                <a:lnTo>
                  <a:pt x="100" y="167"/>
                </a:lnTo>
                <a:lnTo>
                  <a:pt x="34" y="167"/>
                </a:lnTo>
                <a:lnTo>
                  <a:pt x="34" y="133"/>
                </a:lnTo>
                <a:lnTo>
                  <a:pt x="50" y="133"/>
                </a:lnTo>
                <a:lnTo>
                  <a:pt x="50" y="50"/>
                </a:lnTo>
                <a:lnTo>
                  <a:pt x="134" y="50"/>
                </a:lnTo>
                <a:lnTo>
                  <a:pt x="134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0">
            <a:extLst>
              <a:ext uri="{FF2B5EF4-FFF2-40B4-BE49-F238E27FC236}">
                <a16:creationId xmlns:a16="http://schemas.microsoft.com/office/drawing/2014/main" id="{EBAC1613-8076-4C6D-B976-A1CD4165B0D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014538" y="2279650"/>
            <a:ext cx="250825" cy="254000"/>
          </a:xfrm>
          <a:custGeom>
            <a:avLst/>
            <a:gdLst>
              <a:gd name="T0" fmla="*/ 33 w 333"/>
              <a:gd name="T1" fmla="*/ 300 h 333"/>
              <a:gd name="T2" fmla="*/ 100 w 333"/>
              <a:gd name="T3" fmla="*/ 300 h 333"/>
              <a:gd name="T4" fmla="*/ 100 w 333"/>
              <a:gd name="T5" fmla="*/ 233 h 333"/>
              <a:gd name="T6" fmla="*/ 33 w 333"/>
              <a:gd name="T7" fmla="*/ 233 h 333"/>
              <a:gd name="T8" fmla="*/ 33 w 333"/>
              <a:gd name="T9" fmla="*/ 300 h 333"/>
              <a:gd name="T10" fmla="*/ 0 w 333"/>
              <a:gd name="T11" fmla="*/ 200 h 333"/>
              <a:gd name="T12" fmla="*/ 133 w 333"/>
              <a:gd name="T13" fmla="*/ 200 h 333"/>
              <a:gd name="T14" fmla="*/ 133 w 333"/>
              <a:gd name="T15" fmla="*/ 333 h 333"/>
              <a:gd name="T16" fmla="*/ 0 w 333"/>
              <a:gd name="T17" fmla="*/ 333 h 333"/>
              <a:gd name="T18" fmla="*/ 0 w 333"/>
              <a:gd name="T19" fmla="*/ 200 h 333"/>
              <a:gd name="T20" fmla="*/ 300 w 333"/>
              <a:gd name="T21" fmla="*/ 33 h 333"/>
              <a:gd name="T22" fmla="*/ 233 w 333"/>
              <a:gd name="T23" fmla="*/ 33 h 333"/>
              <a:gd name="T24" fmla="*/ 233 w 333"/>
              <a:gd name="T25" fmla="*/ 100 h 333"/>
              <a:gd name="T26" fmla="*/ 300 w 333"/>
              <a:gd name="T27" fmla="*/ 100 h 333"/>
              <a:gd name="T28" fmla="*/ 300 w 333"/>
              <a:gd name="T29" fmla="*/ 33 h 333"/>
              <a:gd name="T30" fmla="*/ 333 w 333"/>
              <a:gd name="T31" fmla="*/ 133 h 333"/>
              <a:gd name="T32" fmla="*/ 200 w 333"/>
              <a:gd name="T33" fmla="*/ 133 h 333"/>
              <a:gd name="T34" fmla="*/ 200 w 333"/>
              <a:gd name="T35" fmla="*/ 0 h 333"/>
              <a:gd name="T36" fmla="*/ 333 w 333"/>
              <a:gd name="T37" fmla="*/ 0 h 333"/>
              <a:gd name="T38" fmla="*/ 333 w 333"/>
              <a:gd name="T39" fmla="*/ 133 h 333"/>
              <a:gd name="T40" fmla="*/ 233 w 333"/>
              <a:gd name="T41" fmla="*/ 167 h 333"/>
              <a:gd name="T42" fmla="*/ 233 w 333"/>
              <a:gd name="T43" fmla="*/ 200 h 333"/>
              <a:gd name="T44" fmla="*/ 250 w 333"/>
              <a:gd name="T45" fmla="*/ 200 h 333"/>
              <a:gd name="T46" fmla="*/ 250 w 333"/>
              <a:gd name="T47" fmla="*/ 250 h 333"/>
              <a:gd name="T48" fmla="*/ 200 w 333"/>
              <a:gd name="T49" fmla="*/ 250 h 333"/>
              <a:gd name="T50" fmla="*/ 200 w 333"/>
              <a:gd name="T51" fmla="*/ 233 h 333"/>
              <a:gd name="T52" fmla="*/ 166 w 333"/>
              <a:gd name="T53" fmla="*/ 233 h 333"/>
              <a:gd name="T54" fmla="*/ 166 w 333"/>
              <a:gd name="T55" fmla="*/ 300 h 333"/>
              <a:gd name="T56" fmla="*/ 200 w 333"/>
              <a:gd name="T57" fmla="*/ 300 h 333"/>
              <a:gd name="T58" fmla="*/ 200 w 333"/>
              <a:gd name="T59" fmla="*/ 283 h 333"/>
              <a:gd name="T60" fmla="*/ 283 w 333"/>
              <a:gd name="T61" fmla="*/ 283 h 333"/>
              <a:gd name="T62" fmla="*/ 283 w 333"/>
              <a:gd name="T63" fmla="*/ 200 h 333"/>
              <a:gd name="T64" fmla="*/ 300 w 333"/>
              <a:gd name="T65" fmla="*/ 200 h 333"/>
              <a:gd name="T66" fmla="*/ 300 w 333"/>
              <a:gd name="T67" fmla="*/ 167 h 333"/>
              <a:gd name="T68" fmla="*/ 233 w 333"/>
              <a:gd name="T69" fmla="*/ 167 h 333"/>
              <a:gd name="T70" fmla="*/ 133 w 333"/>
              <a:gd name="T71" fmla="*/ 100 h 333"/>
              <a:gd name="T72" fmla="*/ 133 w 333"/>
              <a:gd name="T73" fmla="*/ 83 h 333"/>
              <a:gd name="T74" fmla="*/ 83 w 333"/>
              <a:gd name="T75" fmla="*/ 83 h 333"/>
              <a:gd name="T76" fmla="*/ 83 w 333"/>
              <a:gd name="T77" fmla="*/ 133 h 333"/>
              <a:gd name="T78" fmla="*/ 100 w 333"/>
              <a:gd name="T79" fmla="*/ 133 h 333"/>
              <a:gd name="T80" fmla="*/ 100 w 333"/>
              <a:gd name="T81" fmla="*/ 167 h 333"/>
              <a:gd name="T82" fmla="*/ 33 w 333"/>
              <a:gd name="T83" fmla="*/ 167 h 333"/>
              <a:gd name="T84" fmla="*/ 33 w 333"/>
              <a:gd name="T85" fmla="*/ 133 h 333"/>
              <a:gd name="T86" fmla="*/ 50 w 333"/>
              <a:gd name="T87" fmla="*/ 133 h 333"/>
              <a:gd name="T88" fmla="*/ 50 w 333"/>
              <a:gd name="T89" fmla="*/ 50 h 333"/>
              <a:gd name="T90" fmla="*/ 133 w 333"/>
              <a:gd name="T91" fmla="*/ 50 h 333"/>
              <a:gd name="T92" fmla="*/ 133 w 333"/>
              <a:gd name="T93" fmla="*/ 33 h 333"/>
              <a:gd name="T94" fmla="*/ 166 w 333"/>
              <a:gd name="T95" fmla="*/ 33 h 333"/>
              <a:gd name="T96" fmla="*/ 166 w 333"/>
              <a:gd name="T97" fmla="*/ 100 h 333"/>
              <a:gd name="T98" fmla="*/ 133 w 333"/>
              <a:gd name="T99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33" h="333">
                <a:moveTo>
                  <a:pt x="33" y="300"/>
                </a:moveTo>
                <a:lnTo>
                  <a:pt x="100" y="300"/>
                </a:lnTo>
                <a:lnTo>
                  <a:pt x="100" y="233"/>
                </a:lnTo>
                <a:lnTo>
                  <a:pt x="33" y="233"/>
                </a:lnTo>
                <a:lnTo>
                  <a:pt x="33" y="300"/>
                </a:lnTo>
                <a:close/>
                <a:moveTo>
                  <a:pt x="0" y="200"/>
                </a:moveTo>
                <a:lnTo>
                  <a:pt x="133" y="200"/>
                </a:lnTo>
                <a:lnTo>
                  <a:pt x="133" y="333"/>
                </a:lnTo>
                <a:lnTo>
                  <a:pt x="0" y="333"/>
                </a:lnTo>
                <a:lnTo>
                  <a:pt x="0" y="200"/>
                </a:lnTo>
                <a:close/>
                <a:moveTo>
                  <a:pt x="300" y="33"/>
                </a:moveTo>
                <a:lnTo>
                  <a:pt x="233" y="33"/>
                </a:lnTo>
                <a:lnTo>
                  <a:pt x="233" y="100"/>
                </a:lnTo>
                <a:lnTo>
                  <a:pt x="300" y="100"/>
                </a:lnTo>
                <a:lnTo>
                  <a:pt x="300" y="33"/>
                </a:lnTo>
                <a:close/>
                <a:moveTo>
                  <a:pt x="333" y="133"/>
                </a:moveTo>
                <a:lnTo>
                  <a:pt x="200" y="133"/>
                </a:lnTo>
                <a:lnTo>
                  <a:pt x="200" y="0"/>
                </a:lnTo>
                <a:lnTo>
                  <a:pt x="333" y="0"/>
                </a:lnTo>
                <a:lnTo>
                  <a:pt x="333" y="133"/>
                </a:lnTo>
                <a:close/>
                <a:moveTo>
                  <a:pt x="233" y="167"/>
                </a:moveTo>
                <a:lnTo>
                  <a:pt x="233" y="200"/>
                </a:lnTo>
                <a:lnTo>
                  <a:pt x="250" y="200"/>
                </a:lnTo>
                <a:lnTo>
                  <a:pt x="250" y="250"/>
                </a:lnTo>
                <a:lnTo>
                  <a:pt x="200" y="250"/>
                </a:lnTo>
                <a:lnTo>
                  <a:pt x="200" y="233"/>
                </a:lnTo>
                <a:lnTo>
                  <a:pt x="166" y="233"/>
                </a:lnTo>
                <a:lnTo>
                  <a:pt x="166" y="300"/>
                </a:lnTo>
                <a:lnTo>
                  <a:pt x="200" y="300"/>
                </a:lnTo>
                <a:lnTo>
                  <a:pt x="200" y="283"/>
                </a:lnTo>
                <a:lnTo>
                  <a:pt x="283" y="283"/>
                </a:lnTo>
                <a:lnTo>
                  <a:pt x="283" y="200"/>
                </a:lnTo>
                <a:lnTo>
                  <a:pt x="300" y="200"/>
                </a:lnTo>
                <a:lnTo>
                  <a:pt x="300" y="167"/>
                </a:lnTo>
                <a:lnTo>
                  <a:pt x="233" y="167"/>
                </a:lnTo>
                <a:close/>
                <a:moveTo>
                  <a:pt x="133" y="100"/>
                </a:moveTo>
                <a:lnTo>
                  <a:pt x="133" y="83"/>
                </a:lnTo>
                <a:lnTo>
                  <a:pt x="83" y="83"/>
                </a:lnTo>
                <a:lnTo>
                  <a:pt x="83" y="133"/>
                </a:lnTo>
                <a:lnTo>
                  <a:pt x="100" y="133"/>
                </a:lnTo>
                <a:lnTo>
                  <a:pt x="100" y="167"/>
                </a:lnTo>
                <a:lnTo>
                  <a:pt x="33" y="167"/>
                </a:lnTo>
                <a:lnTo>
                  <a:pt x="33" y="133"/>
                </a:lnTo>
                <a:lnTo>
                  <a:pt x="50" y="133"/>
                </a:lnTo>
                <a:lnTo>
                  <a:pt x="50" y="50"/>
                </a:lnTo>
                <a:lnTo>
                  <a:pt x="133" y="50"/>
                </a:lnTo>
                <a:lnTo>
                  <a:pt x="133" y="33"/>
                </a:lnTo>
                <a:lnTo>
                  <a:pt x="166" y="33"/>
                </a:lnTo>
                <a:lnTo>
                  <a:pt x="166" y="100"/>
                </a:lnTo>
                <a:lnTo>
                  <a:pt x="133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1">
            <a:extLst>
              <a:ext uri="{FF2B5EF4-FFF2-40B4-BE49-F238E27FC236}">
                <a16:creationId xmlns:a16="http://schemas.microsoft.com/office/drawing/2014/main" id="{D5DEC207-5E6E-4426-A66F-5A8D2056006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511301" y="2279650"/>
            <a:ext cx="250825" cy="254000"/>
          </a:xfrm>
          <a:custGeom>
            <a:avLst/>
            <a:gdLst>
              <a:gd name="T0" fmla="*/ 300 w 333"/>
              <a:gd name="T1" fmla="*/ 100 h 333"/>
              <a:gd name="T2" fmla="*/ 233 w 333"/>
              <a:gd name="T3" fmla="*/ 100 h 333"/>
              <a:gd name="T4" fmla="*/ 233 w 333"/>
              <a:gd name="T5" fmla="*/ 33 h 333"/>
              <a:gd name="T6" fmla="*/ 300 w 333"/>
              <a:gd name="T7" fmla="*/ 33 h 333"/>
              <a:gd name="T8" fmla="*/ 300 w 333"/>
              <a:gd name="T9" fmla="*/ 100 h 333"/>
              <a:gd name="T10" fmla="*/ 200 w 333"/>
              <a:gd name="T11" fmla="*/ 133 h 333"/>
              <a:gd name="T12" fmla="*/ 333 w 333"/>
              <a:gd name="T13" fmla="*/ 133 h 333"/>
              <a:gd name="T14" fmla="*/ 333 w 333"/>
              <a:gd name="T15" fmla="*/ 0 h 333"/>
              <a:gd name="T16" fmla="*/ 200 w 333"/>
              <a:gd name="T17" fmla="*/ 0 h 333"/>
              <a:gd name="T18" fmla="*/ 200 w 333"/>
              <a:gd name="T19" fmla="*/ 133 h 333"/>
              <a:gd name="T20" fmla="*/ 50 w 333"/>
              <a:gd name="T21" fmla="*/ 50 h 333"/>
              <a:gd name="T22" fmla="*/ 167 w 333"/>
              <a:gd name="T23" fmla="*/ 50 h 333"/>
              <a:gd name="T24" fmla="*/ 167 w 333"/>
              <a:gd name="T25" fmla="*/ 83 h 333"/>
              <a:gd name="T26" fmla="*/ 83 w 333"/>
              <a:gd name="T27" fmla="*/ 83 h 333"/>
              <a:gd name="T28" fmla="*/ 83 w 333"/>
              <a:gd name="T29" fmla="*/ 167 h 333"/>
              <a:gd name="T30" fmla="*/ 50 w 333"/>
              <a:gd name="T31" fmla="*/ 167 h 333"/>
              <a:gd name="T32" fmla="*/ 50 w 333"/>
              <a:gd name="T33" fmla="*/ 50 h 333"/>
              <a:gd name="T34" fmla="*/ 33 w 333"/>
              <a:gd name="T35" fmla="*/ 233 h 333"/>
              <a:gd name="T36" fmla="*/ 100 w 333"/>
              <a:gd name="T37" fmla="*/ 233 h 333"/>
              <a:gd name="T38" fmla="*/ 100 w 333"/>
              <a:gd name="T39" fmla="*/ 300 h 333"/>
              <a:gd name="T40" fmla="*/ 33 w 333"/>
              <a:gd name="T41" fmla="*/ 300 h 333"/>
              <a:gd name="T42" fmla="*/ 33 w 333"/>
              <a:gd name="T43" fmla="*/ 233 h 333"/>
              <a:gd name="T44" fmla="*/ 0 w 333"/>
              <a:gd name="T45" fmla="*/ 333 h 333"/>
              <a:gd name="T46" fmla="*/ 133 w 333"/>
              <a:gd name="T47" fmla="*/ 333 h 333"/>
              <a:gd name="T48" fmla="*/ 133 w 333"/>
              <a:gd name="T49" fmla="*/ 200 h 333"/>
              <a:gd name="T50" fmla="*/ 0 w 333"/>
              <a:gd name="T51" fmla="*/ 200 h 333"/>
              <a:gd name="T52" fmla="*/ 0 w 333"/>
              <a:gd name="T53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3" h="333">
                <a:moveTo>
                  <a:pt x="300" y="100"/>
                </a:moveTo>
                <a:lnTo>
                  <a:pt x="233" y="100"/>
                </a:lnTo>
                <a:lnTo>
                  <a:pt x="233" y="33"/>
                </a:lnTo>
                <a:lnTo>
                  <a:pt x="300" y="33"/>
                </a:lnTo>
                <a:lnTo>
                  <a:pt x="300" y="100"/>
                </a:lnTo>
                <a:close/>
                <a:moveTo>
                  <a:pt x="200" y="133"/>
                </a:moveTo>
                <a:lnTo>
                  <a:pt x="333" y="133"/>
                </a:lnTo>
                <a:lnTo>
                  <a:pt x="333" y="0"/>
                </a:lnTo>
                <a:lnTo>
                  <a:pt x="200" y="0"/>
                </a:lnTo>
                <a:lnTo>
                  <a:pt x="200" y="133"/>
                </a:lnTo>
                <a:close/>
                <a:moveTo>
                  <a:pt x="50" y="50"/>
                </a:moveTo>
                <a:lnTo>
                  <a:pt x="167" y="50"/>
                </a:lnTo>
                <a:lnTo>
                  <a:pt x="167" y="83"/>
                </a:lnTo>
                <a:lnTo>
                  <a:pt x="83" y="83"/>
                </a:lnTo>
                <a:lnTo>
                  <a:pt x="83" y="167"/>
                </a:lnTo>
                <a:lnTo>
                  <a:pt x="50" y="167"/>
                </a:lnTo>
                <a:lnTo>
                  <a:pt x="50" y="50"/>
                </a:lnTo>
                <a:close/>
                <a:moveTo>
                  <a:pt x="33" y="233"/>
                </a:moveTo>
                <a:lnTo>
                  <a:pt x="100" y="233"/>
                </a:lnTo>
                <a:lnTo>
                  <a:pt x="100" y="300"/>
                </a:lnTo>
                <a:lnTo>
                  <a:pt x="33" y="300"/>
                </a:lnTo>
                <a:lnTo>
                  <a:pt x="33" y="233"/>
                </a:lnTo>
                <a:close/>
                <a:moveTo>
                  <a:pt x="0" y="333"/>
                </a:moveTo>
                <a:lnTo>
                  <a:pt x="133" y="333"/>
                </a:lnTo>
                <a:lnTo>
                  <a:pt x="133" y="200"/>
                </a:lnTo>
                <a:lnTo>
                  <a:pt x="0" y="20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2">
            <a:extLst>
              <a:ext uri="{FF2B5EF4-FFF2-40B4-BE49-F238E27FC236}">
                <a16:creationId xmlns:a16="http://schemas.microsoft.com/office/drawing/2014/main" id="{74D6F0C3-5055-4A5E-8590-FE86A8F2464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08063" y="2279650"/>
            <a:ext cx="252413" cy="254000"/>
          </a:xfrm>
          <a:custGeom>
            <a:avLst/>
            <a:gdLst>
              <a:gd name="T0" fmla="*/ 34 w 334"/>
              <a:gd name="T1" fmla="*/ 300 h 333"/>
              <a:gd name="T2" fmla="*/ 100 w 334"/>
              <a:gd name="T3" fmla="*/ 300 h 333"/>
              <a:gd name="T4" fmla="*/ 100 w 334"/>
              <a:gd name="T5" fmla="*/ 233 h 333"/>
              <a:gd name="T6" fmla="*/ 34 w 334"/>
              <a:gd name="T7" fmla="*/ 233 h 333"/>
              <a:gd name="T8" fmla="*/ 34 w 334"/>
              <a:gd name="T9" fmla="*/ 300 h 333"/>
              <a:gd name="T10" fmla="*/ 0 w 334"/>
              <a:gd name="T11" fmla="*/ 200 h 333"/>
              <a:gd name="T12" fmla="*/ 134 w 334"/>
              <a:gd name="T13" fmla="*/ 200 h 333"/>
              <a:gd name="T14" fmla="*/ 134 w 334"/>
              <a:gd name="T15" fmla="*/ 333 h 333"/>
              <a:gd name="T16" fmla="*/ 0 w 334"/>
              <a:gd name="T17" fmla="*/ 333 h 333"/>
              <a:gd name="T18" fmla="*/ 0 w 334"/>
              <a:gd name="T19" fmla="*/ 200 h 333"/>
              <a:gd name="T20" fmla="*/ 250 w 334"/>
              <a:gd name="T21" fmla="*/ 250 h 333"/>
              <a:gd name="T22" fmla="*/ 167 w 334"/>
              <a:gd name="T23" fmla="*/ 250 h 333"/>
              <a:gd name="T24" fmla="*/ 167 w 334"/>
              <a:gd name="T25" fmla="*/ 283 h 333"/>
              <a:gd name="T26" fmla="*/ 284 w 334"/>
              <a:gd name="T27" fmla="*/ 283 h 333"/>
              <a:gd name="T28" fmla="*/ 284 w 334"/>
              <a:gd name="T29" fmla="*/ 167 h 333"/>
              <a:gd name="T30" fmla="*/ 250 w 334"/>
              <a:gd name="T31" fmla="*/ 167 h 333"/>
              <a:gd name="T32" fmla="*/ 250 w 334"/>
              <a:gd name="T33" fmla="*/ 250 h 333"/>
              <a:gd name="T34" fmla="*/ 300 w 334"/>
              <a:gd name="T35" fmla="*/ 33 h 333"/>
              <a:gd name="T36" fmla="*/ 234 w 334"/>
              <a:gd name="T37" fmla="*/ 33 h 333"/>
              <a:gd name="T38" fmla="*/ 234 w 334"/>
              <a:gd name="T39" fmla="*/ 100 h 333"/>
              <a:gd name="T40" fmla="*/ 300 w 334"/>
              <a:gd name="T41" fmla="*/ 100 h 333"/>
              <a:gd name="T42" fmla="*/ 300 w 334"/>
              <a:gd name="T43" fmla="*/ 33 h 333"/>
              <a:gd name="T44" fmla="*/ 334 w 334"/>
              <a:gd name="T45" fmla="*/ 133 h 333"/>
              <a:gd name="T46" fmla="*/ 200 w 334"/>
              <a:gd name="T47" fmla="*/ 133 h 333"/>
              <a:gd name="T48" fmla="*/ 200 w 334"/>
              <a:gd name="T49" fmla="*/ 0 h 333"/>
              <a:gd name="T50" fmla="*/ 334 w 334"/>
              <a:gd name="T51" fmla="*/ 0 h 333"/>
              <a:gd name="T52" fmla="*/ 334 w 334"/>
              <a:gd name="T53" fmla="*/ 133 h 333"/>
              <a:gd name="T54" fmla="*/ 84 w 334"/>
              <a:gd name="T55" fmla="*/ 167 h 333"/>
              <a:gd name="T56" fmla="*/ 50 w 334"/>
              <a:gd name="T57" fmla="*/ 167 h 333"/>
              <a:gd name="T58" fmla="*/ 50 w 334"/>
              <a:gd name="T59" fmla="*/ 50 h 333"/>
              <a:gd name="T60" fmla="*/ 167 w 334"/>
              <a:gd name="T61" fmla="*/ 50 h 333"/>
              <a:gd name="T62" fmla="*/ 167 w 334"/>
              <a:gd name="T63" fmla="*/ 83 h 333"/>
              <a:gd name="T64" fmla="*/ 84 w 334"/>
              <a:gd name="T65" fmla="*/ 83 h 333"/>
              <a:gd name="T66" fmla="*/ 84 w 334"/>
              <a:gd name="T67" fmla="*/ 1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4" h="333">
                <a:moveTo>
                  <a:pt x="34" y="300"/>
                </a:moveTo>
                <a:lnTo>
                  <a:pt x="100" y="300"/>
                </a:lnTo>
                <a:lnTo>
                  <a:pt x="100" y="233"/>
                </a:lnTo>
                <a:lnTo>
                  <a:pt x="34" y="233"/>
                </a:lnTo>
                <a:lnTo>
                  <a:pt x="34" y="300"/>
                </a:lnTo>
                <a:close/>
                <a:moveTo>
                  <a:pt x="0" y="200"/>
                </a:moveTo>
                <a:lnTo>
                  <a:pt x="134" y="200"/>
                </a:lnTo>
                <a:lnTo>
                  <a:pt x="134" y="333"/>
                </a:lnTo>
                <a:lnTo>
                  <a:pt x="0" y="333"/>
                </a:lnTo>
                <a:lnTo>
                  <a:pt x="0" y="200"/>
                </a:lnTo>
                <a:close/>
                <a:moveTo>
                  <a:pt x="250" y="250"/>
                </a:moveTo>
                <a:lnTo>
                  <a:pt x="167" y="250"/>
                </a:lnTo>
                <a:lnTo>
                  <a:pt x="167" y="283"/>
                </a:lnTo>
                <a:lnTo>
                  <a:pt x="284" y="283"/>
                </a:lnTo>
                <a:lnTo>
                  <a:pt x="284" y="167"/>
                </a:lnTo>
                <a:lnTo>
                  <a:pt x="250" y="167"/>
                </a:lnTo>
                <a:lnTo>
                  <a:pt x="250" y="250"/>
                </a:lnTo>
                <a:close/>
                <a:moveTo>
                  <a:pt x="300" y="33"/>
                </a:moveTo>
                <a:lnTo>
                  <a:pt x="234" y="33"/>
                </a:lnTo>
                <a:lnTo>
                  <a:pt x="234" y="100"/>
                </a:lnTo>
                <a:lnTo>
                  <a:pt x="300" y="100"/>
                </a:lnTo>
                <a:lnTo>
                  <a:pt x="300" y="33"/>
                </a:lnTo>
                <a:close/>
                <a:moveTo>
                  <a:pt x="334" y="133"/>
                </a:moveTo>
                <a:lnTo>
                  <a:pt x="200" y="133"/>
                </a:lnTo>
                <a:lnTo>
                  <a:pt x="200" y="0"/>
                </a:lnTo>
                <a:lnTo>
                  <a:pt x="334" y="0"/>
                </a:lnTo>
                <a:lnTo>
                  <a:pt x="334" y="133"/>
                </a:lnTo>
                <a:close/>
                <a:moveTo>
                  <a:pt x="84" y="167"/>
                </a:moveTo>
                <a:lnTo>
                  <a:pt x="50" y="167"/>
                </a:lnTo>
                <a:lnTo>
                  <a:pt x="50" y="50"/>
                </a:lnTo>
                <a:lnTo>
                  <a:pt x="167" y="50"/>
                </a:lnTo>
                <a:lnTo>
                  <a:pt x="167" y="83"/>
                </a:lnTo>
                <a:lnTo>
                  <a:pt x="84" y="83"/>
                </a:lnTo>
                <a:lnTo>
                  <a:pt x="84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3">
            <a:extLst>
              <a:ext uri="{FF2B5EF4-FFF2-40B4-BE49-F238E27FC236}">
                <a16:creationId xmlns:a16="http://schemas.microsoft.com/office/drawing/2014/main" id="{DAD8B41B-0A82-4C13-8C1F-A5FDA2CE64B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34026" y="1773238"/>
            <a:ext cx="252413" cy="254000"/>
          </a:xfrm>
          <a:custGeom>
            <a:avLst/>
            <a:gdLst>
              <a:gd name="T0" fmla="*/ 300 w 334"/>
              <a:gd name="T1" fmla="*/ 84 h 334"/>
              <a:gd name="T2" fmla="*/ 284 w 334"/>
              <a:gd name="T3" fmla="*/ 100 h 334"/>
              <a:gd name="T4" fmla="*/ 250 w 334"/>
              <a:gd name="T5" fmla="*/ 100 h 334"/>
              <a:gd name="T6" fmla="*/ 234 w 334"/>
              <a:gd name="T7" fmla="*/ 84 h 334"/>
              <a:gd name="T8" fmla="*/ 234 w 334"/>
              <a:gd name="T9" fmla="*/ 50 h 334"/>
              <a:gd name="T10" fmla="*/ 250 w 334"/>
              <a:gd name="T11" fmla="*/ 34 h 334"/>
              <a:gd name="T12" fmla="*/ 284 w 334"/>
              <a:gd name="T13" fmla="*/ 34 h 334"/>
              <a:gd name="T14" fmla="*/ 300 w 334"/>
              <a:gd name="T15" fmla="*/ 50 h 334"/>
              <a:gd name="T16" fmla="*/ 300 w 334"/>
              <a:gd name="T17" fmla="*/ 84 h 334"/>
              <a:gd name="T18" fmla="*/ 300 w 334"/>
              <a:gd name="T19" fmla="*/ 0 h 334"/>
              <a:gd name="T20" fmla="*/ 234 w 334"/>
              <a:gd name="T21" fmla="*/ 0 h 334"/>
              <a:gd name="T22" fmla="*/ 200 w 334"/>
              <a:gd name="T23" fmla="*/ 34 h 334"/>
              <a:gd name="T24" fmla="*/ 200 w 334"/>
              <a:gd name="T25" fmla="*/ 100 h 334"/>
              <a:gd name="T26" fmla="*/ 234 w 334"/>
              <a:gd name="T27" fmla="*/ 134 h 334"/>
              <a:gd name="T28" fmla="*/ 300 w 334"/>
              <a:gd name="T29" fmla="*/ 134 h 334"/>
              <a:gd name="T30" fmla="*/ 334 w 334"/>
              <a:gd name="T31" fmla="*/ 100 h 334"/>
              <a:gd name="T32" fmla="*/ 334 w 334"/>
              <a:gd name="T33" fmla="*/ 34 h 334"/>
              <a:gd name="T34" fmla="*/ 300 w 334"/>
              <a:gd name="T35" fmla="*/ 0 h 334"/>
              <a:gd name="T36" fmla="*/ 167 w 334"/>
              <a:gd name="T37" fmla="*/ 67 h 334"/>
              <a:gd name="T38" fmla="*/ 150 w 334"/>
              <a:gd name="T39" fmla="*/ 84 h 334"/>
              <a:gd name="T40" fmla="*/ 100 w 334"/>
              <a:gd name="T41" fmla="*/ 84 h 334"/>
              <a:gd name="T42" fmla="*/ 84 w 334"/>
              <a:gd name="T43" fmla="*/ 100 h 334"/>
              <a:gd name="T44" fmla="*/ 84 w 334"/>
              <a:gd name="T45" fmla="*/ 150 h 334"/>
              <a:gd name="T46" fmla="*/ 67 w 334"/>
              <a:gd name="T47" fmla="*/ 167 h 334"/>
              <a:gd name="T48" fmla="*/ 50 w 334"/>
              <a:gd name="T49" fmla="*/ 150 h 334"/>
              <a:gd name="T50" fmla="*/ 50 w 334"/>
              <a:gd name="T51" fmla="*/ 84 h 334"/>
              <a:gd name="T52" fmla="*/ 84 w 334"/>
              <a:gd name="T53" fmla="*/ 50 h 334"/>
              <a:gd name="T54" fmla="*/ 150 w 334"/>
              <a:gd name="T55" fmla="*/ 50 h 334"/>
              <a:gd name="T56" fmla="*/ 167 w 334"/>
              <a:gd name="T57" fmla="*/ 67 h 334"/>
              <a:gd name="T58" fmla="*/ 100 w 334"/>
              <a:gd name="T59" fmla="*/ 284 h 334"/>
              <a:gd name="T60" fmla="*/ 84 w 334"/>
              <a:gd name="T61" fmla="*/ 300 h 334"/>
              <a:gd name="T62" fmla="*/ 50 w 334"/>
              <a:gd name="T63" fmla="*/ 300 h 334"/>
              <a:gd name="T64" fmla="*/ 34 w 334"/>
              <a:gd name="T65" fmla="*/ 284 h 334"/>
              <a:gd name="T66" fmla="*/ 34 w 334"/>
              <a:gd name="T67" fmla="*/ 250 h 334"/>
              <a:gd name="T68" fmla="*/ 50 w 334"/>
              <a:gd name="T69" fmla="*/ 234 h 334"/>
              <a:gd name="T70" fmla="*/ 84 w 334"/>
              <a:gd name="T71" fmla="*/ 234 h 334"/>
              <a:gd name="T72" fmla="*/ 100 w 334"/>
              <a:gd name="T73" fmla="*/ 250 h 334"/>
              <a:gd name="T74" fmla="*/ 100 w 334"/>
              <a:gd name="T75" fmla="*/ 284 h 334"/>
              <a:gd name="T76" fmla="*/ 100 w 334"/>
              <a:gd name="T77" fmla="*/ 200 h 334"/>
              <a:gd name="T78" fmla="*/ 34 w 334"/>
              <a:gd name="T79" fmla="*/ 200 h 334"/>
              <a:gd name="T80" fmla="*/ 0 w 334"/>
              <a:gd name="T81" fmla="*/ 234 h 334"/>
              <a:gd name="T82" fmla="*/ 0 w 334"/>
              <a:gd name="T83" fmla="*/ 300 h 334"/>
              <a:gd name="T84" fmla="*/ 34 w 334"/>
              <a:gd name="T85" fmla="*/ 334 h 334"/>
              <a:gd name="T86" fmla="*/ 100 w 334"/>
              <a:gd name="T87" fmla="*/ 334 h 334"/>
              <a:gd name="T88" fmla="*/ 134 w 334"/>
              <a:gd name="T89" fmla="*/ 300 h 334"/>
              <a:gd name="T90" fmla="*/ 134 w 334"/>
              <a:gd name="T91" fmla="*/ 234 h 334"/>
              <a:gd name="T92" fmla="*/ 100 w 334"/>
              <a:gd name="T93" fmla="*/ 2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34" h="334">
                <a:moveTo>
                  <a:pt x="300" y="84"/>
                </a:moveTo>
                <a:cubicBezTo>
                  <a:pt x="300" y="93"/>
                  <a:pt x="293" y="100"/>
                  <a:pt x="284" y="100"/>
                </a:cubicBezTo>
                <a:lnTo>
                  <a:pt x="250" y="100"/>
                </a:lnTo>
                <a:cubicBezTo>
                  <a:pt x="241" y="100"/>
                  <a:pt x="234" y="93"/>
                  <a:pt x="234" y="84"/>
                </a:cubicBezTo>
                <a:lnTo>
                  <a:pt x="234" y="50"/>
                </a:lnTo>
                <a:cubicBezTo>
                  <a:pt x="234" y="41"/>
                  <a:pt x="241" y="34"/>
                  <a:pt x="250" y="34"/>
                </a:cubicBezTo>
                <a:lnTo>
                  <a:pt x="284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84"/>
                </a:lnTo>
                <a:close/>
                <a:moveTo>
                  <a:pt x="300" y="0"/>
                </a:moveTo>
                <a:lnTo>
                  <a:pt x="234" y="0"/>
                </a:lnTo>
                <a:cubicBezTo>
                  <a:pt x="215" y="0"/>
                  <a:pt x="200" y="15"/>
                  <a:pt x="200" y="34"/>
                </a:cubicBezTo>
                <a:lnTo>
                  <a:pt x="200" y="100"/>
                </a:lnTo>
                <a:cubicBezTo>
                  <a:pt x="200" y="119"/>
                  <a:pt x="215" y="134"/>
                  <a:pt x="234" y="134"/>
                </a:cubicBezTo>
                <a:lnTo>
                  <a:pt x="300" y="134"/>
                </a:lnTo>
                <a:cubicBezTo>
                  <a:pt x="319" y="134"/>
                  <a:pt x="334" y="119"/>
                  <a:pt x="334" y="100"/>
                </a:cubicBezTo>
                <a:lnTo>
                  <a:pt x="334" y="34"/>
                </a:lnTo>
                <a:cubicBezTo>
                  <a:pt x="334" y="15"/>
                  <a:pt x="319" y="0"/>
                  <a:pt x="300" y="0"/>
                </a:cubicBezTo>
                <a:close/>
                <a:moveTo>
                  <a:pt x="167" y="67"/>
                </a:moveTo>
                <a:cubicBezTo>
                  <a:pt x="167" y="76"/>
                  <a:pt x="160" y="84"/>
                  <a:pt x="150" y="84"/>
                </a:cubicBezTo>
                <a:lnTo>
                  <a:pt x="100" y="84"/>
                </a:lnTo>
                <a:cubicBezTo>
                  <a:pt x="91" y="84"/>
                  <a:pt x="84" y="91"/>
                  <a:pt x="84" y="100"/>
                </a:cubicBezTo>
                <a:lnTo>
                  <a:pt x="84" y="150"/>
                </a:lnTo>
                <a:cubicBezTo>
                  <a:pt x="84" y="160"/>
                  <a:pt x="76" y="167"/>
                  <a:pt x="67" y="167"/>
                </a:cubicBezTo>
                <a:cubicBezTo>
                  <a:pt x="58" y="167"/>
                  <a:pt x="50" y="160"/>
                  <a:pt x="50" y="150"/>
                </a:cubicBezTo>
                <a:lnTo>
                  <a:pt x="50" y="84"/>
                </a:lnTo>
                <a:cubicBezTo>
                  <a:pt x="50" y="65"/>
                  <a:pt x="65" y="50"/>
                  <a:pt x="84" y="50"/>
                </a:cubicBezTo>
                <a:lnTo>
                  <a:pt x="150" y="50"/>
                </a:lnTo>
                <a:cubicBezTo>
                  <a:pt x="160" y="50"/>
                  <a:pt x="167" y="58"/>
                  <a:pt x="167" y="67"/>
                </a:cubicBezTo>
                <a:close/>
                <a:moveTo>
                  <a:pt x="100" y="284"/>
                </a:moveTo>
                <a:cubicBezTo>
                  <a:pt x="100" y="293"/>
                  <a:pt x="93" y="300"/>
                  <a:pt x="84" y="300"/>
                </a:cubicBezTo>
                <a:lnTo>
                  <a:pt x="50" y="300"/>
                </a:lnTo>
                <a:cubicBezTo>
                  <a:pt x="41" y="300"/>
                  <a:pt x="34" y="293"/>
                  <a:pt x="34" y="284"/>
                </a:cubicBezTo>
                <a:lnTo>
                  <a:pt x="34" y="250"/>
                </a:lnTo>
                <a:cubicBezTo>
                  <a:pt x="34" y="241"/>
                  <a:pt x="41" y="234"/>
                  <a:pt x="50" y="234"/>
                </a:cubicBezTo>
                <a:lnTo>
                  <a:pt x="84" y="234"/>
                </a:lnTo>
                <a:cubicBezTo>
                  <a:pt x="93" y="234"/>
                  <a:pt x="100" y="241"/>
                  <a:pt x="100" y="250"/>
                </a:cubicBezTo>
                <a:lnTo>
                  <a:pt x="100" y="284"/>
                </a:lnTo>
                <a:close/>
                <a:moveTo>
                  <a:pt x="100" y="200"/>
                </a:moveTo>
                <a:lnTo>
                  <a:pt x="34" y="200"/>
                </a:lnTo>
                <a:cubicBezTo>
                  <a:pt x="15" y="200"/>
                  <a:pt x="0" y="215"/>
                  <a:pt x="0" y="234"/>
                </a:cubicBezTo>
                <a:lnTo>
                  <a:pt x="0" y="300"/>
                </a:lnTo>
                <a:cubicBezTo>
                  <a:pt x="0" y="319"/>
                  <a:pt x="15" y="334"/>
                  <a:pt x="34" y="334"/>
                </a:cubicBezTo>
                <a:lnTo>
                  <a:pt x="100" y="334"/>
                </a:lnTo>
                <a:cubicBezTo>
                  <a:pt x="119" y="334"/>
                  <a:pt x="134" y="319"/>
                  <a:pt x="134" y="300"/>
                </a:cubicBezTo>
                <a:lnTo>
                  <a:pt x="134" y="234"/>
                </a:lnTo>
                <a:cubicBezTo>
                  <a:pt x="134" y="215"/>
                  <a:pt x="119" y="200"/>
                  <a:pt x="100" y="2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4">
            <a:extLst>
              <a:ext uri="{FF2B5EF4-FFF2-40B4-BE49-F238E27FC236}">
                <a16:creationId xmlns:a16="http://schemas.microsoft.com/office/drawing/2014/main" id="{EB38F618-6C7A-4960-93DE-9E939E25BBA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030788" y="1773238"/>
            <a:ext cx="252413" cy="254000"/>
          </a:xfrm>
          <a:custGeom>
            <a:avLst/>
            <a:gdLst>
              <a:gd name="T0" fmla="*/ 100 w 333"/>
              <a:gd name="T1" fmla="*/ 250 h 334"/>
              <a:gd name="T2" fmla="*/ 83 w 333"/>
              <a:gd name="T3" fmla="*/ 234 h 334"/>
              <a:gd name="T4" fmla="*/ 50 w 333"/>
              <a:gd name="T5" fmla="*/ 234 h 334"/>
              <a:gd name="T6" fmla="*/ 33 w 333"/>
              <a:gd name="T7" fmla="*/ 250 h 334"/>
              <a:gd name="T8" fmla="*/ 33 w 333"/>
              <a:gd name="T9" fmla="*/ 284 h 334"/>
              <a:gd name="T10" fmla="*/ 50 w 333"/>
              <a:gd name="T11" fmla="*/ 300 h 334"/>
              <a:gd name="T12" fmla="*/ 83 w 333"/>
              <a:gd name="T13" fmla="*/ 300 h 334"/>
              <a:gd name="T14" fmla="*/ 100 w 333"/>
              <a:gd name="T15" fmla="*/ 284 h 334"/>
              <a:gd name="T16" fmla="*/ 100 w 333"/>
              <a:gd name="T17" fmla="*/ 250 h 334"/>
              <a:gd name="T18" fmla="*/ 133 w 333"/>
              <a:gd name="T19" fmla="*/ 234 h 334"/>
              <a:gd name="T20" fmla="*/ 133 w 333"/>
              <a:gd name="T21" fmla="*/ 300 h 334"/>
              <a:gd name="T22" fmla="*/ 100 w 333"/>
              <a:gd name="T23" fmla="*/ 334 h 334"/>
              <a:gd name="T24" fmla="*/ 33 w 333"/>
              <a:gd name="T25" fmla="*/ 334 h 334"/>
              <a:gd name="T26" fmla="*/ 0 w 333"/>
              <a:gd name="T27" fmla="*/ 300 h 334"/>
              <a:gd name="T28" fmla="*/ 0 w 333"/>
              <a:gd name="T29" fmla="*/ 234 h 334"/>
              <a:gd name="T30" fmla="*/ 33 w 333"/>
              <a:gd name="T31" fmla="*/ 200 h 334"/>
              <a:gd name="T32" fmla="*/ 100 w 333"/>
              <a:gd name="T33" fmla="*/ 200 h 334"/>
              <a:gd name="T34" fmla="*/ 133 w 333"/>
              <a:gd name="T35" fmla="*/ 234 h 334"/>
              <a:gd name="T36" fmla="*/ 266 w 333"/>
              <a:gd name="T37" fmla="*/ 167 h 334"/>
              <a:gd name="T38" fmla="*/ 250 w 333"/>
              <a:gd name="T39" fmla="*/ 184 h 334"/>
              <a:gd name="T40" fmla="*/ 250 w 333"/>
              <a:gd name="T41" fmla="*/ 234 h 334"/>
              <a:gd name="T42" fmla="*/ 233 w 333"/>
              <a:gd name="T43" fmla="*/ 250 h 334"/>
              <a:gd name="T44" fmla="*/ 183 w 333"/>
              <a:gd name="T45" fmla="*/ 250 h 334"/>
              <a:gd name="T46" fmla="*/ 166 w 333"/>
              <a:gd name="T47" fmla="*/ 267 h 334"/>
              <a:gd name="T48" fmla="*/ 183 w 333"/>
              <a:gd name="T49" fmla="*/ 284 h 334"/>
              <a:gd name="T50" fmla="*/ 250 w 333"/>
              <a:gd name="T51" fmla="*/ 284 h 334"/>
              <a:gd name="T52" fmla="*/ 283 w 333"/>
              <a:gd name="T53" fmla="*/ 251 h 334"/>
              <a:gd name="T54" fmla="*/ 283 w 333"/>
              <a:gd name="T55" fmla="*/ 184 h 334"/>
              <a:gd name="T56" fmla="*/ 266 w 333"/>
              <a:gd name="T57" fmla="*/ 167 h 334"/>
              <a:gd name="T58" fmla="*/ 300 w 333"/>
              <a:gd name="T59" fmla="*/ 50 h 334"/>
              <a:gd name="T60" fmla="*/ 283 w 333"/>
              <a:gd name="T61" fmla="*/ 34 h 334"/>
              <a:gd name="T62" fmla="*/ 250 w 333"/>
              <a:gd name="T63" fmla="*/ 34 h 334"/>
              <a:gd name="T64" fmla="*/ 233 w 333"/>
              <a:gd name="T65" fmla="*/ 50 h 334"/>
              <a:gd name="T66" fmla="*/ 233 w 333"/>
              <a:gd name="T67" fmla="*/ 84 h 334"/>
              <a:gd name="T68" fmla="*/ 250 w 333"/>
              <a:gd name="T69" fmla="*/ 100 h 334"/>
              <a:gd name="T70" fmla="*/ 283 w 333"/>
              <a:gd name="T71" fmla="*/ 100 h 334"/>
              <a:gd name="T72" fmla="*/ 300 w 333"/>
              <a:gd name="T73" fmla="*/ 84 h 334"/>
              <a:gd name="T74" fmla="*/ 300 w 333"/>
              <a:gd name="T75" fmla="*/ 50 h 334"/>
              <a:gd name="T76" fmla="*/ 333 w 333"/>
              <a:gd name="T77" fmla="*/ 34 h 334"/>
              <a:gd name="T78" fmla="*/ 333 w 333"/>
              <a:gd name="T79" fmla="*/ 100 h 334"/>
              <a:gd name="T80" fmla="*/ 300 w 333"/>
              <a:gd name="T81" fmla="*/ 134 h 334"/>
              <a:gd name="T82" fmla="*/ 233 w 333"/>
              <a:gd name="T83" fmla="*/ 134 h 334"/>
              <a:gd name="T84" fmla="*/ 200 w 333"/>
              <a:gd name="T85" fmla="*/ 100 h 334"/>
              <a:gd name="T86" fmla="*/ 200 w 333"/>
              <a:gd name="T87" fmla="*/ 34 h 334"/>
              <a:gd name="T88" fmla="*/ 233 w 333"/>
              <a:gd name="T89" fmla="*/ 0 h 334"/>
              <a:gd name="T90" fmla="*/ 300 w 333"/>
              <a:gd name="T91" fmla="*/ 0 h 334"/>
              <a:gd name="T92" fmla="*/ 333 w 333"/>
              <a:gd name="T93" fmla="*/ 34 h 334"/>
              <a:gd name="T94" fmla="*/ 166 w 333"/>
              <a:gd name="T95" fmla="*/ 67 h 334"/>
              <a:gd name="T96" fmla="*/ 150 w 333"/>
              <a:gd name="T97" fmla="*/ 84 h 334"/>
              <a:gd name="T98" fmla="*/ 100 w 333"/>
              <a:gd name="T99" fmla="*/ 84 h 334"/>
              <a:gd name="T100" fmla="*/ 83 w 333"/>
              <a:gd name="T101" fmla="*/ 101 h 334"/>
              <a:gd name="T102" fmla="*/ 83 w 333"/>
              <a:gd name="T103" fmla="*/ 151 h 334"/>
              <a:gd name="T104" fmla="*/ 66 w 333"/>
              <a:gd name="T105" fmla="*/ 167 h 334"/>
              <a:gd name="T106" fmla="*/ 50 w 333"/>
              <a:gd name="T107" fmla="*/ 151 h 334"/>
              <a:gd name="T108" fmla="*/ 50 w 333"/>
              <a:gd name="T109" fmla="*/ 84 h 334"/>
              <a:gd name="T110" fmla="*/ 83 w 333"/>
              <a:gd name="T111" fmla="*/ 50 h 334"/>
              <a:gd name="T112" fmla="*/ 150 w 333"/>
              <a:gd name="T113" fmla="*/ 50 h 334"/>
              <a:gd name="T114" fmla="*/ 166 w 333"/>
              <a:gd name="T115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33" h="334">
                <a:moveTo>
                  <a:pt x="100" y="250"/>
                </a:moveTo>
                <a:cubicBezTo>
                  <a:pt x="100" y="241"/>
                  <a:pt x="92" y="234"/>
                  <a:pt x="83" y="234"/>
                </a:cubicBezTo>
                <a:lnTo>
                  <a:pt x="50" y="234"/>
                </a:lnTo>
                <a:cubicBezTo>
                  <a:pt x="40" y="234"/>
                  <a:pt x="33" y="241"/>
                  <a:pt x="33" y="250"/>
                </a:cubicBezTo>
                <a:lnTo>
                  <a:pt x="33" y="284"/>
                </a:lnTo>
                <a:cubicBezTo>
                  <a:pt x="33" y="293"/>
                  <a:pt x="40" y="300"/>
                  <a:pt x="50" y="300"/>
                </a:cubicBezTo>
                <a:lnTo>
                  <a:pt x="83" y="300"/>
                </a:lnTo>
                <a:cubicBezTo>
                  <a:pt x="92" y="300"/>
                  <a:pt x="100" y="293"/>
                  <a:pt x="100" y="284"/>
                </a:cubicBezTo>
                <a:lnTo>
                  <a:pt x="100" y="250"/>
                </a:lnTo>
                <a:close/>
                <a:moveTo>
                  <a:pt x="133" y="234"/>
                </a:moveTo>
                <a:lnTo>
                  <a:pt x="133" y="300"/>
                </a:lnTo>
                <a:cubicBezTo>
                  <a:pt x="133" y="319"/>
                  <a:pt x="118" y="334"/>
                  <a:pt x="100" y="334"/>
                </a:cubicBezTo>
                <a:lnTo>
                  <a:pt x="33" y="334"/>
                </a:lnTo>
                <a:cubicBezTo>
                  <a:pt x="15" y="334"/>
                  <a:pt x="0" y="319"/>
                  <a:pt x="0" y="300"/>
                </a:cubicBezTo>
                <a:lnTo>
                  <a:pt x="0" y="234"/>
                </a:lnTo>
                <a:cubicBezTo>
                  <a:pt x="0" y="215"/>
                  <a:pt x="15" y="200"/>
                  <a:pt x="33" y="200"/>
                </a:cubicBezTo>
                <a:lnTo>
                  <a:pt x="100" y="200"/>
                </a:lnTo>
                <a:cubicBezTo>
                  <a:pt x="118" y="200"/>
                  <a:pt x="133" y="215"/>
                  <a:pt x="133" y="234"/>
                </a:cubicBezTo>
                <a:close/>
                <a:moveTo>
                  <a:pt x="266" y="167"/>
                </a:moveTo>
                <a:cubicBezTo>
                  <a:pt x="257" y="167"/>
                  <a:pt x="250" y="175"/>
                  <a:pt x="250" y="184"/>
                </a:cubicBezTo>
                <a:lnTo>
                  <a:pt x="250" y="234"/>
                </a:lnTo>
                <a:cubicBezTo>
                  <a:pt x="250" y="243"/>
                  <a:pt x="242" y="250"/>
                  <a:pt x="233" y="250"/>
                </a:cubicBezTo>
                <a:lnTo>
                  <a:pt x="183" y="250"/>
                </a:lnTo>
                <a:cubicBezTo>
                  <a:pt x="174" y="250"/>
                  <a:pt x="166" y="258"/>
                  <a:pt x="166" y="267"/>
                </a:cubicBezTo>
                <a:cubicBezTo>
                  <a:pt x="166" y="276"/>
                  <a:pt x="174" y="284"/>
                  <a:pt x="183" y="284"/>
                </a:cubicBezTo>
                <a:lnTo>
                  <a:pt x="250" y="284"/>
                </a:lnTo>
                <a:cubicBezTo>
                  <a:pt x="268" y="284"/>
                  <a:pt x="283" y="269"/>
                  <a:pt x="283" y="251"/>
                </a:cubicBezTo>
                <a:lnTo>
                  <a:pt x="283" y="184"/>
                </a:lnTo>
                <a:cubicBezTo>
                  <a:pt x="283" y="175"/>
                  <a:pt x="276" y="167"/>
                  <a:pt x="266" y="167"/>
                </a:cubicBezTo>
                <a:close/>
                <a:moveTo>
                  <a:pt x="300" y="50"/>
                </a:moveTo>
                <a:cubicBezTo>
                  <a:pt x="300" y="41"/>
                  <a:pt x="292" y="34"/>
                  <a:pt x="283" y="34"/>
                </a:cubicBezTo>
                <a:lnTo>
                  <a:pt x="250" y="34"/>
                </a:lnTo>
                <a:cubicBezTo>
                  <a:pt x="240" y="34"/>
                  <a:pt x="233" y="41"/>
                  <a:pt x="233" y="50"/>
                </a:cubicBezTo>
                <a:lnTo>
                  <a:pt x="233" y="84"/>
                </a:lnTo>
                <a:cubicBezTo>
                  <a:pt x="233" y="93"/>
                  <a:pt x="240" y="100"/>
                  <a:pt x="250" y="100"/>
                </a:cubicBezTo>
                <a:lnTo>
                  <a:pt x="283" y="100"/>
                </a:lnTo>
                <a:cubicBezTo>
                  <a:pt x="292" y="100"/>
                  <a:pt x="300" y="93"/>
                  <a:pt x="300" y="84"/>
                </a:cubicBezTo>
                <a:lnTo>
                  <a:pt x="300" y="50"/>
                </a:lnTo>
                <a:close/>
                <a:moveTo>
                  <a:pt x="333" y="34"/>
                </a:moveTo>
                <a:lnTo>
                  <a:pt x="333" y="100"/>
                </a:lnTo>
                <a:cubicBezTo>
                  <a:pt x="333" y="119"/>
                  <a:pt x="318" y="134"/>
                  <a:pt x="300" y="134"/>
                </a:cubicBezTo>
                <a:lnTo>
                  <a:pt x="233" y="134"/>
                </a:lnTo>
                <a:cubicBezTo>
                  <a:pt x="215" y="134"/>
                  <a:pt x="200" y="119"/>
                  <a:pt x="200" y="100"/>
                </a:cubicBezTo>
                <a:lnTo>
                  <a:pt x="200" y="34"/>
                </a:lnTo>
                <a:cubicBezTo>
                  <a:pt x="200" y="15"/>
                  <a:pt x="215" y="0"/>
                  <a:pt x="233" y="0"/>
                </a:cubicBezTo>
                <a:lnTo>
                  <a:pt x="300" y="0"/>
                </a:lnTo>
                <a:cubicBezTo>
                  <a:pt x="318" y="0"/>
                  <a:pt x="333" y="15"/>
                  <a:pt x="333" y="34"/>
                </a:cubicBezTo>
                <a:close/>
                <a:moveTo>
                  <a:pt x="166" y="67"/>
                </a:moveTo>
                <a:cubicBezTo>
                  <a:pt x="166" y="76"/>
                  <a:pt x="159" y="84"/>
                  <a:pt x="150" y="84"/>
                </a:cubicBezTo>
                <a:lnTo>
                  <a:pt x="100" y="84"/>
                </a:lnTo>
                <a:cubicBezTo>
                  <a:pt x="90" y="84"/>
                  <a:pt x="83" y="91"/>
                  <a:pt x="83" y="101"/>
                </a:cubicBezTo>
                <a:lnTo>
                  <a:pt x="83" y="151"/>
                </a:lnTo>
                <a:cubicBezTo>
                  <a:pt x="83" y="160"/>
                  <a:pt x="76" y="167"/>
                  <a:pt x="66" y="167"/>
                </a:cubicBezTo>
                <a:cubicBezTo>
                  <a:pt x="57" y="167"/>
                  <a:pt x="50" y="160"/>
                  <a:pt x="50" y="151"/>
                </a:cubicBezTo>
                <a:lnTo>
                  <a:pt x="50" y="84"/>
                </a:lnTo>
                <a:cubicBezTo>
                  <a:pt x="50" y="65"/>
                  <a:pt x="65" y="50"/>
                  <a:pt x="83" y="50"/>
                </a:cubicBezTo>
                <a:lnTo>
                  <a:pt x="150" y="50"/>
                </a:lnTo>
                <a:cubicBezTo>
                  <a:pt x="159" y="50"/>
                  <a:pt x="166" y="58"/>
                  <a:pt x="166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5">
            <a:extLst>
              <a:ext uri="{FF2B5EF4-FFF2-40B4-BE49-F238E27FC236}">
                <a16:creationId xmlns:a16="http://schemas.microsoft.com/office/drawing/2014/main" id="{BF99C734-B486-4FDD-A6D6-99182B3E208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529138" y="1773238"/>
            <a:ext cx="250825" cy="254000"/>
          </a:xfrm>
          <a:custGeom>
            <a:avLst/>
            <a:gdLst>
              <a:gd name="T0" fmla="*/ 300 w 333"/>
              <a:gd name="T1" fmla="*/ 50 h 334"/>
              <a:gd name="T2" fmla="*/ 283 w 333"/>
              <a:gd name="T3" fmla="*/ 34 h 334"/>
              <a:gd name="T4" fmla="*/ 250 w 333"/>
              <a:gd name="T5" fmla="*/ 34 h 334"/>
              <a:gd name="T6" fmla="*/ 233 w 333"/>
              <a:gd name="T7" fmla="*/ 50 h 334"/>
              <a:gd name="T8" fmla="*/ 233 w 333"/>
              <a:gd name="T9" fmla="*/ 84 h 334"/>
              <a:gd name="T10" fmla="*/ 250 w 333"/>
              <a:gd name="T11" fmla="*/ 100 h 334"/>
              <a:gd name="T12" fmla="*/ 283 w 333"/>
              <a:gd name="T13" fmla="*/ 100 h 334"/>
              <a:gd name="T14" fmla="*/ 300 w 333"/>
              <a:gd name="T15" fmla="*/ 84 h 334"/>
              <a:gd name="T16" fmla="*/ 300 w 333"/>
              <a:gd name="T17" fmla="*/ 50 h 334"/>
              <a:gd name="T18" fmla="*/ 333 w 333"/>
              <a:gd name="T19" fmla="*/ 34 h 334"/>
              <a:gd name="T20" fmla="*/ 333 w 333"/>
              <a:gd name="T21" fmla="*/ 100 h 334"/>
              <a:gd name="T22" fmla="*/ 300 w 333"/>
              <a:gd name="T23" fmla="*/ 134 h 334"/>
              <a:gd name="T24" fmla="*/ 233 w 333"/>
              <a:gd name="T25" fmla="*/ 134 h 334"/>
              <a:gd name="T26" fmla="*/ 200 w 333"/>
              <a:gd name="T27" fmla="*/ 100 h 334"/>
              <a:gd name="T28" fmla="*/ 200 w 333"/>
              <a:gd name="T29" fmla="*/ 34 h 334"/>
              <a:gd name="T30" fmla="*/ 233 w 333"/>
              <a:gd name="T31" fmla="*/ 0 h 334"/>
              <a:gd name="T32" fmla="*/ 300 w 333"/>
              <a:gd name="T33" fmla="*/ 0 h 334"/>
              <a:gd name="T34" fmla="*/ 333 w 333"/>
              <a:gd name="T35" fmla="*/ 34 h 334"/>
              <a:gd name="T36" fmla="*/ 100 w 333"/>
              <a:gd name="T37" fmla="*/ 250 h 334"/>
              <a:gd name="T38" fmla="*/ 83 w 333"/>
              <a:gd name="T39" fmla="*/ 234 h 334"/>
              <a:gd name="T40" fmla="*/ 50 w 333"/>
              <a:gd name="T41" fmla="*/ 234 h 334"/>
              <a:gd name="T42" fmla="*/ 33 w 333"/>
              <a:gd name="T43" fmla="*/ 250 h 334"/>
              <a:gd name="T44" fmla="*/ 33 w 333"/>
              <a:gd name="T45" fmla="*/ 284 h 334"/>
              <a:gd name="T46" fmla="*/ 50 w 333"/>
              <a:gd name="T47" fmla="*/ 300 h 334"/>
              <a:gd name="T48" fmla="*/ 83 w 333"/>
              <a:gd name="T49" fmla="*/ 300 h 334"/>
              <a:gd name="T50" fmla="*/ 100 w 333"/>
              <a:gd name="T51" fmla="*/ 284 h 334"/>
              <a:gd name="T52" fmla="*/ 100 w 333"/>
              <a:gd name="T53" fmla="*/ 250 h 334"/>
              <a:gd name="T54" fmla="*/ 133 w 333"/>
              <a:gd name="T55" fmla="*/ 234 h 334"/>
              <a:gd name="T56" fmla="*/ 133 w 333"/>
              <a:gd name="T57" fmla="*/ 300 h 334"/>
              <a:gd name="T58" fmla="*/ 100 w 333"/>
              <a:gd name="T59" fmla="*/ 334 h 334"/>
              <a:gd name="T60" fmla="*/ 33 w 333"/>
              <a:gd name="T61" fmla="*/ 334 h 334"/>
              <a:gd name="T62" fmla="*/ 0 w 333"/>
              <a:gd name="T63" fmla="*/ 300 h 334"/>
              <a:gd name="T64" fmla="*/ 0 w 333"/>
              <a:gd name="T65" fmla="*/ 234 h 334"/>
              <a:gd name="T66" fmla="*/ 33 w 333"/>
              <a:gd name="T67" fmla="*/ 200 h 334"/>
              <a:gd name="T68" fmla="*/ 100 w 333"/>
              <a:gd name="T69" fmla="*/ 200 h 334"/>
              <a:gd name="T70" fmla="*/ 133 w 333"/>
              <a:gd name="T71" fmla="*/ 234 h 334"/>
              <a:gd name="T72" fmla="*/ 167 w 333"/>
              <a:gd name="T73" fmla="*/ 50 h 334"/>
              <a:gd name="T74" fmla="*/ 167 w 333"/>
              <a:gd name="T75" fmla="*/ 84 h 334"/>
              <a:gd name="T76" fmla="*/ 150 w 333"/>
              <a:gd name="T77" fmla="*/ 100 h 334"/>
              <a:gd name="T78" fmla="*/ 133 w 333"/>
              <a:gd name="T79" fmla="*/ 84 h 334"/>
              <a:gd name="T80" fmla="*/ 100 w 333"/>
              <a:gd name="T81" fmla="*/ 84 h 334"/>
              <a:gd name="T82" fmla="*/ 83 w 333"/>
              <a:gd name="T83" fmla="*/ 100 h 334"/>
              <a:gd name="T84" fmla="*/ 83 w 333"/>
              <a:gd name="T85" fmla="*/ 134 h 334"/>
              <a:gd name="T86" fmla="*/ 100 w 333"/>
              <a:gd name="T87" fmla="*/ 150 h 334"/>
              <a:gd name="T88" fmla="*/ 83 w 333"/>
              <a:gd name="T89" fmla="*/ 167 h 334"/>
              <a:gd name="T90" fmla="*/ 50 w 333"/>
              <a:gd name="T91" fmla="*/ 167 h 334"/>
              <a:gd name="T92" fmla="*/ 33 w 333"/>
              <a:gd name="T93" fmla="*/ 150 h 334"/>
              <a:gd name="T94" fmla="*/ 50 w 333"/>
              <a:gd name="T95" fmla="*/ 134 h 334"/>
              <a:gd name="T96" fmla="*/ 50 w 333"/>
              <a:gd name="T97" fmla="*/ 84 h 334"/>
              <a:gd name="T98" fmla="*/ 83 w 333"/>
              <a:gd name="T99" fmla="*/ 50 h 334"/>
              <a:gd name="T100" fmla="*/ 133 w 333"/>
              <a:gd name="T101" fmla="*/ 50 h 334"/>
              <a:gd name="T102" fmla="*/ 150 w 333"/>
              <a:gd name="T103" fmla="*/ 34 h 334"/>
              <a:gd name="T104" fmla="*/ 167 w 333"/>
              <a:gd name="T105" fmla="*/ 5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3" h="334">
                <a:moveTo>
                  <a:pt x="300" y="50"/>
                </a:moveTo>
                <a:cubicBezTo>
                  <a:pt x="300" y="41"/>
                  <a:pt x="293" y="34"/>
                  <a:pt x="283" y="34"/>
                </a:cubicBezTo>
                <a:lnTo>
                  <a:pt x="250" y="34"/>
                </a:lnTo>
                <a:cubicBezTo>
                  <a:pt x="241" y="34"/>
                  <a:pt x="233" y="41"/>
                  <a:pt x="233" y="50"/>
                </a:cubicBezTo>
                <a:lnTo>
                  <a:pt x="233" y="84"/>
                </a:lnTo>
                <a:cubicBezTo>
                  <a:pt x="233" y="93"/>
                  <a:pt x="241" y="100"/>
                  <a:pt x="250" y="100"/>
                </a:cubicBezTo>
                <a:lnTo>
                  <a:pt x="283" y="100"/>
                </a:lnTo>
                <a:cubicBezTo>
                  <a:pt x="293" y="100"/>
                  <a:pt x="300" y="93"/>
                  <a:pt x="300" y="84"/>
                </a:cubicBezTo>
                <a:lnTo>
                  <a:pt x="300" y="50"/>
                </a:lnTo>
                <a:close/>
                <a:moveTo>
                  <a:pt x="333" y="34"/>
                </a:moveTo>
                <a:lnTo>
                  <a:pt x="333" y="100"/>
                </a:lnTo>
                <a:cubicBezTo>
                  <a:pt x="333" y="119"/>
                  <a:pt x="318" y="134"/>
                  <a:pt x="300" y="134"/>
                </a:cubicBezTo>
                <a:lnTo>
                  <a:pt x="233" y="134"/>
                </a:lnTo>
                <a:cubicBezTo>
                  <a:pt x="215" y="134"/>
                  <a:pt x="200" y="119"/>
                  <a:pt x="200" y="100"/>
                </a:cubicBezTo>
                <a:lnTo>
                  <a:pt x="200" y="34"/>
                </a:lnTo>
                <a:cubicBezTo>
                  <a:pt x="200" y="15"/>
                  <a:pt x="215" y="0"/>
                  <a:pt x="233" y="0"/>
                </a:cubicBezTo>
                <a:lnTo>
                  <a:pt x="300" y="0"/>
                </a:lnTo>
                <a:cubicBezTo>
                  <a:pt x="318" y="0"/>
                  <a:pt x="333" y="15"/>
                  <a:pt x="333" y="34"/>
                </a:cubicBezTo>
                <a:close/>
                <a:moveTo>
                  <a:pt x="100" y="250"/>
                </a:moveTo>
                <a:cubicBezTo>
                  <a:pt x="100" y="241"/>
                  <a:pt x="93" y="234"/>
                  <a:pt x="83" y="234"/>
                </a:cubicBezTo>
                <a:lnTo>
                  <a:pt x="50" y="234"/>
                </a:lnTo>
                <a:cubicBezTo>
                  <a:pt x="41" y="234"/>
                  <a:pt x="33" y="241"/>
                  <a:pt x="33" y="250"/>
                </a:cubicBezTo>
                <a:lnTo>
                  <a:pt x="33" y="284"/>
                </a:lnTo>
                <a:cubicBezTo>
                  <a:pt x="33" y="293"/>
                  <a:pt x="41" y="300"/>
                  <a:pt x="50" y="300"/>
                </a:cubicBezTo>
                <a:lnTo>
                  <a:pt x="83" y="300"/>
                </a:lnTo>
                <a:cubicBezTo>
                  <a:pt x="93" y="300"/>
                  <a:pt x="100" y="293"/>
                  <a:pt x="100" y="284"/>
                </a:cubicBezTo>
                <a:lnTo>
                  <a:pt x="100" y="250"/>
                </a:lnTo>
                <a:close/>
                <a:moveTo>
                  <a:pt x="133" y="234"/>
                </a:moveTo>
                <a:lnTo>
                  <a:pt x="133" y="300"/>
                </a:lnTo>
                <a:cubicBezTo>
                  <a:pt x="133" y="319"/>
                  <a:pt x="118" y="334"/>
                  <a:pt x="100" y="334"/>
                </a:cubicBezTo>
                <a:lnTo>
                  <a:pt x="33" y="334"/>
                </a:lnTo>
                <a:cubicBezTo>
                  <a:pt x="15" y="334"/>
                  <a:pt x="0" y="319"/>
                  <a:pt x="0" y="300"/>
                </a:cubicBezTo>
                <a:lnTo>
                  <a:pt x="0" y="234"/>
                </a:lnTo>
                <a:cubicBezTo>
                  <a:pt x="0" y="215"/>
                  <a:pt x="15" y="200"/>
                  <a:pt x="33" y="200"/>
                </a:cubicBezTo>
                <a:lnTo>
                  <a:pt x="100" y="200"/>
                </a:lnTo>
                <a:cubicBezTo>
                  <a:pt x="118" y="200"/>
                  <a:pt x="133" y="215"/>
                  <a:pt x="133" y="234"/>
                </a:cubicBezTo>
                <a:close/>
                <a:moveTo>
                  <a:pt x="167" y="50"/>
                </a:moveTo>
                <a:lnTo>
                  <a:pt x="167" y="84"/>
                </a:lnTo>
                <a:cubicBezTo>
                  <a:pt x="167" y="93"/>
                  <a:pt x="159" y="100"/>
                  <a:pt x="150" y="100"/>
                </a:cubicBezTo>
                <a:cubicBezTo>
                  <a:pt x="141" y="100"/>
                  <a:pt x="133" y="93"/>
                  <a:pt x="133" y="84"/>
                </a:cubicBezTo>
                <a:lnTo>
                  <a:pt x="100" y="84"/>
                </a:lnTo>
                <a:cubicBezTo>
                  <a:pt x="91" y="84"/>
                  <a:pt x="83" y="91"/>
                  <a:pt x="83" y="100"/>
                </a:cubicBezTo>
                <a:lnTo>
                  <a:pt x="83" y="134"/>
                </a:lnTo>
                <a:cubicBezTo>
                  <a:pt x="93" y="134"/>
                  <a:pt x="100" y="141"/>
                  <a:pt x="100" y="150"/>
                </a:cubicBezTo>
                <a:cubicBezTo>
                  <a:pt x="100" y="160"/>
                  <a:pt x="93" y="167"/>
                  <a:pt x="83" y="167"/>
                </a:cubicBezTo>
                <a:lnTo>
                  <a:pt x="50" y="167"/>
                </a:lnTo>
                <a:cubicBezTo>
                  <a:pt x="41" y="167"/>
                  <a:pt x="33" y="160"/>
                  <a:pt x="33" y="150"/>
                </a:cubicBezTo>
                <a:cubicBezTo>
                  <a:pt x="33" y="141"/>
                  <a:pt x="41" y="134"/>
                  <a:pt x="50" y="134"/>
                </a:cubicBezTo>
                <a:lnTo>
                  <a:pt x="50" y="84"/>
                </a:lnTo>
                <a:cubicBezTo>
                  <a:pt x="50" y="65"/>
                  <a:pt x="65" y="50"/>
                  <a:pt x="83" y="50"/>
                </a:cubicBezTo>
                <a:lnTo>
                  <a:pt x="133" y="50"/>
                </a:lnTo>
                <a:cubicBezTo>
                  <a:pt x="133" y="41"/>
                  <a:pt x="141" y="34"/>
                  <a:pt x="150" y="34"/>
                </a:cubicBezTo>
                <a:cubicBezTo>
                  <a:pt x="159" y="34"/>
                  <a:pt x="167" y="41"/>
                  <a:pt x="167" y="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6">
            <a:extLst>
              <a:ext uri="{FF2B5EF4-FFF2-40B4-BE49-F238E27FC236}">
                <a16:creationId xmlns:a16="http://schemas.microsoft.com/office/drawing/2014/main" id="{F7736E8C-50DE-452C-A3A1-8DAE8DBD70E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25901" y="1773238"/>
            <a:ext cx="250825" cy="254000"/>
          </a:xfrm>
          <a:custGeom>
            <a:avLst/>
            <a:gdLst>
              <a:gd name="T0" fmla="*/ 34 w 334"/>
              <a:gd name="T1" fmla="*/ 300 h 334"/>
              <a:gd name="T2" fmla="*/ 100 w 334"/>
              <a:gd name="T3" fmla="*/ 300 h 334"/>
              <a:gd name="T4" fmla="*/ 100 w 334"/>
              <a:gd name="T5" fmla="*/ 234 h 334"/>
              <a:gd name="T6" fmla="*/ 34 w 334"/>
              <a:gd name="T7" fmla="*/ 234 h 334"/>
              <a:gd name="T8" fmla="*/ 34 w 334"/>
              <a:gd name="T9" fmla="*/ 300 h 334"/>
              <a:gd name="T10" fmla="*/ 0 w 334"/>
              <a:gd name="T11" fmla="*/ 200 h 334"/>
              <a:gd name="T12" fmla="*/ 134 w 334"/>
              <a:gd name="T13" fmla="*/ 200 h 334"/>
              <a:gd name="T14" fmla="*/ 134 w 334"/>
              <a:gd name="T15" fmla="*/ 334 h 334"/>
              <a:gd name="T16" fmla="*/ 0 w 334"/>
              <a:gd name="T17" fmla="*/ 334 h 334"/>
              <a:gd name="T18" fmla="*/ 0 w 334"/>
              <a:gd name="T19" fmla="*/ 200 h 334"/>
              <a:gd name="T20" fmla="*/ 300 w 334"/>
              <a:gd name="T21" fmla="*/ 34 h 334"/>
              <a:gd name="T22" fmla="*/ 234 w 334"/>
              <a:gd name="T23" fmla="*/ 34 h 334"/>
              <a:gd name="T24" fmla="*/ 234 w 334"/>
              <a:gd name="T25" fmla="*/ 100 h 334"/>
              <a:gd name="T26" fmla="*/ 300 w 334"/>
              <a:gd name="T27" fmla="*/ 100 h 334"/>
              <a:gd name="T28" fmla="*/ 300 w 334"/>
              <a:gd name="T29" fmla="*/ 34 h 334"/>
              <a:gd name="T30" fmla="*/ 334 w 334"/>
              <a:gd name="T31" fmla="*/ 134 h 334"/>
              <a:gd name="T32" fmla="*/ 200 w 334"/>
              <a:gd name="T33" fmla="*/ 134 h 334"/>
              <a:gd name="T34" fmla="*/ 200 w 334"/>
              <a:gd name="T35" fmla="*/ 0 h 334"/>
              <a:gd name="T36" fmla="*/ 334 w 334"/>
              <a:gd name="T37" fmla="*/ 0 h 334"/>
              <a:gd name="T38" fmla="*/ 334 w 334"/>
              <a:gd name="T39" fmla="*/ 134 h 334"/>
              <a:gd name="T40" fmla="*/ 300 w 334"/>
              <a:gd name="T41" fmla="*/ 167 h 334"/>
              <a:gd name="T42" fmla="*/ 300 w 334"/>
              <a:gd name="T43" fmla="*/ 200 h 334"/>
              <a:gd name="T44" fmla="*/ 284 w 334"/>
              <a:gd name="T45" fmla="*/ 200 h 334"/>
              <a:gd name="T46" fmla="*/ 284 w 334"/>
              <a:gd name="T47" fmla="*/ 284 h 334"/>
              <a:gd name="T48" fmla="*/ 200 w 334"/>
              <a:gd name="T49" fmla="*/ 284 h 334"/>
              <a:gd name="T50" fmla="*/ 200 w 334"/>
              <a:gd name="T51" fmla="*/ 300 h 334"/>
              <a:gd name="T52" fmla="*/ 167 w 334"/>
              <a:gd name="T53" fmla="*/ 300 h 334"/>
              <a:gd name="T54" fmla="*/ 167 w 334"/>
              <a:gd name="T55" fmla="*/ 234 h 334"/>
              <a:gd name="T56" fmla="*/ 200 w 334"/>
              <a:gd name="T57" fmla="*/ 234 h 334"/>
              <a:gd name="T58" fmla="*/ 200 w 334"/>
              <a:gd name="T59" fmla="*/ 250 h 334"/>
              <a:gd name="T60" fmla="*/ 250 w 334"/>
              <a:gd name="T61" fmla="*/ 250 h 334"/>
              <a:gd name="T62" fmla="*/ 250 w 334"/>
              <a:gd name="T63" fmla="*/ 200 h 334"/>
              <a:gd name="T64" fmla="*/ 234 w 334"/>
              <a:gd name="T65" fmla="*/ 200 h 334"/>
              <a:gd name="T66" fmla="*/ 234 w 334"/>
              <a:gd name="T67" fmla="*/ 167 h 334"/>
              <a:gd name="T68" fmla="*/ 300 w 334"/>
              <a:gd name="T69" fmla="*/ 1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4" h="334">
                <a:moveTo>
                  <a:pt x="34" y="300"/>
                </a:moveTo>
                <a:lnTo>
                  <a:pt x="100" y="300"/>
                </a:lnTo>
                <a:lnTo>
                  <a:pt x="100" y="234"/>
                </a:lnTo>
                <a:lnTo>
                  <a:pt x="34" y="234"/>
                </a:lnTo>
                <a:lnTo>
                  <a:pt x="34" y="300"/>
                </a:lnTo>
                <a:close/>
                <a:moveTo>
                  <a:pt x="0" y="200"/>
                </a:moveTo>
                <a:lnTo>
                  <a:pt x="134" y="200"/>
                </a:lnTo>
                <a:lnTo>
                  <a:pt x="134" y="334"/>
                </a:lnTo>
                <a:lnTo>
                  <a:pt x="0" y="334"/>
                </a:lnTo>
                <a:lnTo>
                  <a:pt x="0" y="200"/>
                </a:lnTo>
                <a:close/>
                <a:moveTo>
                  <a:pt x="300" y="34"/>
                </a:moveTo>
                <a:lnTo>
                  <a:pt x="234" y="34"/>
                </a:lnTo>
                <a:lnTo>
                  <a:pt x="234" y="100"/>
                </a:lnTo>
                <a:lnTo>
                  <a:pt x="300" y="100"/>
                </a:lnTo>
                <a:lnTo>
                  <a:pt x="300" y="34"/>
                </a:lnTo>
                <a:close/>
                <a:moveTo>
                  <a:pt x="334" y="134"/>
                </a:moveTo>
                <a:lnTo>
                  <a:pt x="200" y="134"/>
                </a:lnTo>
                <a:lnTo>
                  <a:pt x="200" y="0"/>
                </a:lnTo>
                <a:lnTo>
                  <a:pt x="334" y="0"/>
                </a:lnTo>
                <a:lnTo>
                  <a:pt x="334" y="134"/>
                </a:lnTo>
                <a:close/>
                <a:moveTo>
                  <a:pt x="300" y="167"/>
                </a:moveTo>
                <a:lnTo>
                  <a:pt x="300" y="200"/>
                </a:lnTo>
                <a:lnTo>
                  <a:pt x="284" y="200"/>
                </a:lnTo>
                <a:lnTo>
                  <a:pt x="284" y="284"/>
                </a:lnTo>
                <a:lnTo>
                  <a:pt x="200" y="284"/>
                </a:lnTo>
                <a:lnTo>
                  <a:pt x="200" y="300"/>
                </a:lnTo>
                <a:lnTo>
                  <a:pt x="167" y="300"/>
                </a:lnTo>
                <a:lnTo>
                  <a:pt x="167" y="234"/>
                </a:lnTo>
                <a:lnTo>
                  <a:pt x="200" y="234"/>
                </a:lnTo>
                <a:lnTo>
                  <a:pt x="200" y="250"/>
                </a:lnTo>
                <a:lnTo>
                  <a:pt x="250" y="250"/>
                </a:lnTo>
                <a:lnTo>
                  <a:pt x="250" y="200"/>
                </a:lnTo>
                <a:lnTo>
                  <a:pt x="234" y="200"/>
                </a:lnTo>
                <a:lnTo>
                  <a:pt x="234" y="167"/>
                </a:lnTo>
                <a:lnTo>
                  <a:pt x="300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7">
            <a:extLst>
              <a:ext uri="{FF2B5EF4-FFF2-40B4-BE49-F238E27FC236}">
                <a16:creationId xmlns:a16="http://schemas.microsoft.com/office/drawing/2014/main" id="{953B923C-B7A6-4C95-8FBF-B30DC313B4B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522663" y="1773238"/>
            <a:ext cx="250825" cy="254000"/>
          </a:xfrm>
          <a:custGeom>
            <a:avLst/>
            <a:gdLst>
              <a:gd name="T0" fmla="*/ 33 w 333"/>
              <a:gd name="T1" fmla="*/ 234 h 334"/>
              <a:gd name="T2" fmla="*/ 100 w 333"/>
              <a:gd name="T3" fmla="*/ 234 h 334"/>
              <a:gd name="T4" fmla="*/ 100 w 333"/>
              <a:gd name="T5" fmla="*/ 300 h 334"/>
              <a:gd name="T6" fmla="*/ 33 w 333"/>
              <a:gd name="T7" fmla="*/ 300 h 334"/>
              <a:gd name="T8" fmla="*/ 33 w 333"/>
              <a:gd name="T9" fmla="*/ 234 h 334"/>
              <a:gd name="T10" fmla="*/ 0 w 333"/>
              <a:gd name="T11" fmla="*/ 334 h 334"/>
              <a:gd name="T12" fmla="*/ 133 w 333"/>
              <a:gd name="T13" fmla="*/ 334 h 334"/>
              <a:gd name="T14" fmla="*/ 133 w 333"/>
              <a:gd name="T15" fmla="*/ 200 h 334"/>
              <a:gd name="T16" fmla="*/ 0 w 333"/>
              <a:gd name="T17" fmla="*/ 200 h 334"/>
              <a:gd name="T18" fmla="*/ 0 w 333"/>
              <a:gd name="T19" fmla="*/ 334 h 334"/>
              <a:gd name="T20" fmla="*/ 250 w 333"/>
              <a:gd name="T21" fmla="*/ 167 h 334"/>
              <a:gd name="T22" fmla="*/ 283 w 333"/>
              <a:gd name="T23" fmla="*/ 167 h 334"/>
              <a:gd name="T24" fmla="*/ 283 w 333"/>
              <a:gd name="T25" fmla="*/ 284 h 334"/>
              <a:gd name="T26" fmla="*/ 166 w 333"/>
              <a:gd name="T27" fmla="*/ 284 h 334"/>
              <a:gd name="T28" fmla="*/ 166 w 333"/>
              <a:gd name="T29" fmla="*/ 250 h 334"/>
              <a:gd name="T30" fmla="*/ 250 w 333"/>
              <a:gd name="T31" fmla="*/ 250 h 334"/>
              <a:gd name="T32" fmla="*/ 250 w 333"/>
              <a:gd name="T33" fmla="*/ 167 h 334"/>
              <a:gd name="T34" fmla="*/ 300 w 333"/>
              <a:gd name="T35" fmla="*/ 100 h 334"/>
              <a:gd name="T36" fmla="*/ 233 w 333"/>
              <a:gd name="T37" fmla="*/ 100 h 334"/>
              <a:gd name="T38" fmla="*/ 233 w 333"/>
              <a:gd name="T39" fmla="*/ 34 h 334"/>
              <a:gd name="T40" fmla="*/ 300 w 333"/>
              <a:gd name="T41" fmla="*/ 34 h 334"/>
              <a:gd name="T42" fmla="*/ 300 w 333"/>
              <a:gd name="T43" fmla="*/ 100 h 334"/>
              <a:gd name="T44" fmla="*/ 200 w 333"/>
              <a:gd name="T45" fmla="*/ 134 h 334"/>
              <a:gd name="T46" fmla="*/ 333 w 333"/>
              <a:gd name="T47" fmla="*/ 134 h 334"/>
              <a:gd name="T48" fmla="*/ 333 w 333"/>
              <a:gd name="T49" fmla="*/ 0 h 334"/>
              <a:gd name="T50" fmla="*/ 200 w 333"/>
              <a:gd name="T51" fmla="*/ 0 h 334"/>
              <a:gd name="T52" fmla="*/ 200 w 333"/>
              <a:gd name="T53" fmla="*/ 1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3" h="334">
                <a:moveTo>
                  <a:pt x="33" y="234"/>
                </a:moveTo>
                <a:lnTo>
                  <a:pt x="100" y="234"/>
                </a:lnTo>
                <a:lnTo>
                  <a:pt x="100" y="300"/>
                </a:lnTo>
                <a:lnTo>
                  <a:pt x="33" y="300"/>
                </a:lnTo>
                <a:lnTo>
                  <a:pt x="33" y="234"/>
                </a:lnTo>
                <a:close/>
                <a:moveTo>
                  <a:pt x="0" y="334"/>
                </a:moveTo>
                <a:lnTo>
                  <a:pt x="133" y="334"/>
                </a:lnTo>
                <a:lnTo>
                  <a:pt x="133" y="200"/>
                </a:lnTo>
                <a:lnTo>
                  <a:pt x="0" y="200"/>
                </a:lnTo>
                <a:lnTo>
                  <a:pt x="0" y="334"/>
                </a:lnTo>
                <a:close/>
                <a:moveTo>
                  <a:pt x="250" y="167"/>
                </a:moveTo>
                <a:lnTo>
                  <a:pt x="283" y="167"/>
                </a:lnTo>
                <a:lnTo>
                  <a:pt x="283" y="284"/>
                </a:lnTo>
                <a:lnTo>
                  <a:pt x="166" y="284"/>
                </a:lnTo>
                <a:lnTo>
                  <a:pt x="166" y="250"/>
                </a:lnTo>
                <a:lnTo>
                  <a:pt x="250" y="250"/>
                </a:lnTo>
                <a:lnTo>
                  <a:pt x="250" y="167"/>
                </a:lnTo>
                <a:close/>
                <a:moveTo>
                  <a:pt x="300" y="100"/>
                </a:moveTo>
                <a:lnTo>
                  <a:pt x="233" y="100"/>
                </a:lnTo>
                <a:lnTo>
                  <a:pt x="233" y="34"/>
                </a:lnTo>
                <a:lnTo>
                  <a:pt x="300" y="34"/>
                </a:lnTo>
                <a:lnTo>
                  <a:pt x="300" y="100"/>
                </a:lnTo>
                <a:close/>
                <a:moveTo>
                  <a:pt x="200" y="134"/>
                </a:moveTo>
                <a:lnTo>
                  <a:pt x="333" y="134"/>
                </a:lnTo>
                <a:lnTo>
                  <a:pt x="333" y="0"/>
                </a:lnTo>
                <a:lnTo>
                  <a:pt x="200" y="0"/>
                </a:lnTo>
                <a:lnTo>
                  <a:pt x="200" y="1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8">
            <a:extLst>
              <a:ext uri="{FF2B5EF4-FFF2-40B4-BE49-F238E27FC236}">
                <a16:creationId xmlns:a16="http://schemas.microsoft.com/office/drawing/2014/main" id="{1C8E9CDD-207B-40BC-91C2-054781C0BFB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019426" y="1773238"/>
            <a:ext cx="250825" cy="254000"/>
          </a:xfrm>
          <a:custGeom>
            <a:avLst/>
            <a:gdLst>
              <a:gd name="T0" fmla="*/ 100 w 333"/>
              <a:gd name="T1" fmla="*/ 284 h 334"/>
              <a:gd name="T2" fmla="*/ 83 w 333"/>
              <a:gd name="T3" fmla="*/ 300 h 334"/>
              <a:gd name="T4" fmla="*/ 50 w 333"/>
              <a:gd name="T5" fmla="*/ 300 h 334"/>
              <a:gd name="T6" fmla="*/ 33 w 333"/>
              <a:gd name="T7" fmla="*/ 284 h 334"/>
              <a:gd name="T8" fmla="*/ 33 w 333"/>
              <a:gd name="T9" fmla="*/ 250 h 334"/>
              <a:gd name="T10" fmla="*/ 50 w 333"/>
              <a:gd name="T11" fmla="*/ 234 h 334"/>
              <a:gd name="T12" fmla="*/ 83 w 333"/>
              <a:gd name="T13" fmla="*/ 234 h 334"/>
              <a:gd name="T14" fmla="*/ 100 w 333"/>
              <a:gd name="T15" fmla="*/ 250 h 334"/>
              <a:gd name="T16" fmla="*/ 100 w 333"/>
              <a:gd name="T17" fmla="*/ 284 h 334"/>
              <a:gd name="T18" fmla="*/ 100 w 333"/>
              <a:gd name="T19" fmla="*/ 200 h 334"/>
              <a:gd name="T20" fmla="*/ 33 w 333"/>
              <a:gd name="T21" fmla="*/ 200 h 334"/>
              <a:gd name="T22" fmla="*/ 0 w 333"/>
              <a:gd name="T23" fmla="*/ 234 h 334"/>
              <a:gd name="T24" fmla="*/ 0 w 333"/>
              <a:gd name="T25" fmla="*/ 300 h 334"/>
              <a:gd name="T26" fmla="*/ 33 w 333"/>
              <a:gd name="T27" fmla="*/ 334 h 334"/>
              <a:gd name="T28" fmla="*/ 100 w 333"/>
              <a:gd name="T29" fmla="*/ 334 h 334"/>
              <a:gd name="T30" fmla="*/ 133 w 333"/>
              <a:gd name="T31" fmla="*/ 300 h 334"/>
              <a:gd name="T32" fmla="*/ 133 w 333"/>
              <a:gd name="T33" fmla="*/ 234 h 334"/>
              <a:gd name="T34" fmla="*/ 100 w 333"/>
              <a:gd name="T35" fmla="*/ 200 h 334"/>
              <a:gd name="T36" fmla="*/ 283 w 333"/>
              <a:gd name="T37" fmla="*/ 184 h 334"/>
              <a:gd name="T38" fmla="*/ 283 w 333"/>
              <a:gd name="T39" fmla="*/ 250 h 334"/>
              <a:gd name="T40" fmla="*/ 250 w 333"/>
              <a:gd name="T41" fmla="*/ 284 h 334"/>
              <a:gd name="T42" fmla="*/ 183 w 333"/>
              <a:gd name="T43" fmla="*/ 284 h 334"/>
              <a:gd name="T44" fmla="*/ 167 w 333"/>
              <a:gd name="T45" fmla="*/ 267 h 334"/>
              <a:gd name="T46" fmla="*/ 183 w 333"/>
              <a:gd name="T47" fmla="*/ 250 h 334"/>
              <a:gd name="T48" fmla="*/ 233 w 333"/>
              <a:gd name="T49" fmla="*/ 250 h 334"/>
              <a:gd name="T50" fmla="*/ 250 w 333"/>
              <a:gd name="T51" fmla="*/ 234 h 334"/>
              <a:gd name="T52" fmla="*/ 250 w 333"/>
              <a:gd name="T53" fmla="*/ 184 h 334"/>
              <a:gd name="T54" fmla="*/ 267 w 333"/>
              <a:gd name="T55" fmla="*/ 167 h 334"/>
              <a:gd name="T56" fmla="*/ 283 w 333"/>
              <a:gd name="T57" fmla="*/ 184 h 334"/>
              <a:gd name="T58" fmla="*/ 300 w 333"/>
              <a:gd name="T59" fmla="*/ 84 h 334"/>
              <a:gd name="T60" fmla="*/ 283 w 333"/>
              <a:gd name="T61" fmla="*/ 100 h 334"/>
              <a:gd name="T62" fmla="*/ 250 w 333"/>
              <a:gd name="T63" fmla="*/ 100 h 334"/>
              <a:gd name="T64" fmla="*/ 233 w 333"/>
              <a:gd name="T65" fmla="*/ 84 h 334"/>
              <a:gd name="T66" fmla="*/ 233 w 333"/>
              <a:gd name="T67" fmla="*/ 50 h 334"/>
              <a:gd name="T68" fmla="*/ 250 w 333"/>
              <a:gd name="T69" fmla="*/ 34 h 334"/>
              <a:gd name="T70" fmla="*/ 283 w 333"/>
              <a:gd name="T71" fmla="*/ 34 h 334"/>
              <a:gd name="T72" fmla="*/ 300 w 333"/>
              <a:gd name="T73" fmla="*/ 50 h 334"/>
              <a:gd name="T74" fmla="*/ 300 w 333"/>
              <a:gd name="T75" fmla="*/ 84 h 334"/>
              <a:gd name="T76" fmla="*/ 300 w 333"/>
              <a:gd name="T77" fmla="*/ 0 h 334"/>
              <a:gd name="T78" fmla="*/ 233 w 333"/>
              <a:gd name="T79" fmla="*/ 0 h 334"/>
              <a:gd name="T80" fmla="*/ 200 w 333"/>
              <a:gd name="T81" fmla="*/ 34 h 334"/>
              <a:gd name="T82" fmla="*/ 200 w 333"/>
              <a:gd name="T83" fmla="*/ 100 h 334"/>
              <a:gd name="T84" fmla="*/ 233 w 333"/>
              <a:gd name="T85" fmla="*/ 134 h 334"/>
              <a:gd name="T86" fmla="*/ 300 w 333"/>
              <a:gd name="T87" fmla="*/ 134 h 334"/>
              <a:gd name="T88" fmla="*/ 333 w 333"/>
              <a:gd name="T89" fmla="*/ 100 h 334"/>
              <a:gd name="T90" fmla="*/ 333 w 333"/>
              <a:gd name="T91" fmla="*/ 34 h 334"/>
              <a:gd name="T92" fmla="*/ 300 w 333"/>
              <a:gd name="T9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33" h="334">
                <a:moveTo>
                  <a:pt x="100" y="284"/>
                </a:moveTo>
                <a:cubicBezTo>
                  <a:pt x="100" y="293"/>
                  <a:pt x="93" y="300"/>
                  <a:pt x="83" y="300"/>
                </a:cubicBezTo>
                <a:lnTo>
                  <a:pt x="50" y="300"/>
                </a:lnTo>
                <a:cubicBezTo>
                  <a:pt x="41" y="300"/>
                  <a:pt x="33" y="293"/>
                  <a:pt x="33" y="284"/>
                </a:cubicBezTo>
                <a:lnTo>
                  <a:pt x="33" y="250"/>
                </a:lnTo>
                <a:cubicBezTo>
                  <a:pt x="33" y="241"/>
                  <a:pt x="41" y="234"/>
                  <a:pt x="50" y="234"/>
                </a:cubicBezTo>
                <a:lnTo>
                  <a:pt x="83" y="234"/>
                </a:lnTo>
                <a:cubicBezTo>
                  <a:pt x="93" y="234"/>
                  <a:pt x="100" y="241"/>
                  <a:pt x="100" y="250"/>
                </a:cubicBezTo>
                <a:lnTo>
                  <a:pt x="100" y="284"/>
                </a:lnTo>
                <a:close/>
                <a:moveTo>
                  <a:pt x="100" y="200"/>
                </a:moveTo>
                <a:lnTo>
                  <a:pt x="33" y="200"/>
                </a:lnTo>
                <a:cubicBezTo>
                  <a:pt x="15" y="200"/>
                  <a:pt x="0" y="215"/>
                  <a:pt x="0" y="234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100" y="334"/>
                </a:lnTo>
                <a:cubicBezTo>
                  <a:pt x="118" y="334"/>
                  <a:pt x="133" y="319"/>
                  <a:pt x="133" y="300"/>
                </a:cubicBezTo>
                <a:lnTo>
                  <a:pt x="133" y="234"/>
                </a:lnTo>
                <a:cubicBezTo>
                  <a:pt x="133" y="215"/>
                  <a:pt x="118" y="200"/>
                  <a:pt x="100" y="200"/>
                </a:cubicBezTo>
                <a:close/>
                <a:moveTo>
                  <a:pt x="283" y="184"/>
                </a:moveTo>
                <a:lnTo>
                  <a:pt x="283" y="250"/>
                </a:lnTo>
                <a:cubicBezTo>
                  <a:pt x="283" y="269"/>
                  <a:pt x="268" y="284"/>
                  <a:pt x="250" y="284"/>
                </a:cubicBezTo>
                <a:lnTo>
                  <a:pt x="183" y="284"/>
                </a:lnTo>
                <a:cubicBezTo>
                  <a:pt x="174" y="284"/>
                  <a:pt x="167" y="276"/>
                  <a:pt x="167" y="267"/>
                </a:cubicBezTo>
                <a:cubicBezTo>
                  <a:pt x="167" y="258"/>
                  <a:pt x="174" y="250"/>
                  <a:pt x="183" y="250"/>
                </a:cubicBezTo>
                <a:lnTo>
                  <a:pt x="233" y="250"/>
                </a:lnTo>
                <a:cubicBezTo>
                  <a:pt x="243" y="250"/>
                  <a:pt x="250" y="243"/>
                  <a:pt x="250" y="234"/>
                </a:cubicBezTo>
                <a:lnTo>
                  <a:pt x="250" y="184"/>
                </a:lnTo>
                <a:cubicBezTo>
                  <a:pt x="250" y="174"/>
                  <a:pt x="257" y="167"/>
                  <a:pt x="267" y="167"/>
                </a:cubicBezTo>
                <a:cubicBezTo>
                  <a:pt x="276" y="167"/>
                  <a:pt x="283" y="174"/>
                  <a:pt x="283" y="184"/>
                </a:cubicBezTo>
                <a:close/>
                <a:moveTo>
                  <a:pt x="300" y="84"/>
                </a:moveTo>
                <a:cubicBezTo>
                  <a:pt x="300" y="93"/>
                  <a:pt x="293" y="100"/>
                  <a:pt x="283" y="100"/>
                </a:cubicBezTo>
                <a:lnTo>
                  <a:pt x="250" y="100"/>
                </a:lnTo>
                <a:cubicBezTo>
                  <a:pt x="241" y="100"/>
                  <a:pt x="233" y="93"/>
                  <a:pt x="233" y="84"/>
                </a:cubicBezTo>
                <a:lnTo>
                  <a:pt x="233" y="50"/>
                </a:lnTo>
                <a:cubicBezTo>
                  <a:pt x="233" y="41"/>
                  <a:pt x="241" y="34"/>
                  <a:pt x="250" y="34"/>
                </a:cubicBezTo>
                <a:lnTo>
                  <a:pt x="283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84"/>
                </a:lnTo>
                <a:close/>
                <a:moveTo>
                  <a:pt x="300" y="0"/>
                </a:moveTo>
                <a:lnTo>
                  <a:pt x="233" y="0"/>
                </a:lnTo>
                <a:cubicBezTo>
                  <a:pt x="215" y="0"/>
                  <a:pt x="200" y="15"/>
                  <a:pt x="200" y="34"/>
                </a:cubicBezTo>
                <a:lnTo>
                  <a:pt x="200" y="100"/>
                </a:lnTo>
                <a:cubicBezTo>
                  <a:pt x="200" y="119"/>
                  <a:pt x="215" y="134"/>
                  <a:pt x="233" y="134"/>
                </a:cubicBezTo>
                <a:lnTo>
                  <a:pt x="300" y="134"/>
                </a:lnTo>
                <a:cubicBezTo>
                  <a:pt x="318" y="134"/>
                  <a:pt x="333" y="119"/>
                  <a:pt x="333" y="100"/>
                </a:cubicBez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89">
            <a:extLst>
              <a:ext uri="{FF2B5EF4-FFF2-40B4-BE49-F238E27FC236}">
                <a16:creationId xmlns:a16="http://schemas.microsoft.com/office/drawing/2014/main" id="{0954EE2A-0603-4776-BA32-AD327E890AD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516188" y="1773238"/>
            <a:ext cx="252413" cy="254000"/>
          </a:xfrm>
          <a:custGeom>
            <a:avLst/>
            <a:gdLst>
              <a:gd name="T0" fmla="*/ 100 w 334"/>
              <a:gd name="T1" fmla="*/ 250 h 334"/>
              <a:gd name="T2" fmla="*/ 84 w 334"/>
              <a:gd name="T3" fmla="*/ 234 h 334"/>
              <a:gd name="T4" fmla="*/ 50 w 334"/>
              <a:gd name="T5" fmla="*/ 234 h 334"/>
              <a:gd name="T6" fmla="*/ 34 w 334"/>
              <a:gd name="T7" fmla="*/ 250 h 334"/>
              <a:gd name="T8" fmla="*/ 34 w 334"/>
              <a:gd name="T9" fmla="*/ 284 h 334"/>
              <a:gd name="T10" fmla="*/ 50 w 334"/>
              <a:gd name="T11" fmla="*/ 300 h 334"/>
              <a:gd name="T12" fmla="*/ 84 w 334"/>
              <a:gd name="T13" fmla="*/ 300 h 334"/>
              <a:gd name="T14" fmla="*/ 100 w 334"/>
              <a:gd name="T15" fmla="*/ 284 h 334"/>
              <a:gd name="T16" fmla="*/ 100 w 334"/>
              <a:gd name="T17" fmla="*/ 250 h 334"/>
              <a:gd name="T18" fmla="*/ 134 w 334"/>
              <a:gd name="T19" fmla="*/ 234 h 334"/>
              <a:gd name="T20" fmla="*/ 134 w 334"/>
              <a:gd name="T21" fmla="*/ 300 h 334"/>
              <a:gd name="T22" fmla="*/ 100 w 334"/>
              <a:gd name="T23" fmla="*/ 334 h 334"/>
              <a:gd name="T24" fmla="*/ 34 w 334"/>
              <a:gd name="T25" fmla="*/ 334 h 334"/>
              <a:gd name="T26" fmla="*/ 0 w 334"/>
              <a:gd name="T27" fmla="*/ 300 h 334"/>
              <a:gd name="T28" fmla="*/ 0 w 334"/>
              <a:gd name="T29" fmla="*/ 234 h 334"/>
              <a:gd name="T30" fmla="*/ 34 w 334"/>
              <a:gd name="T31" fmla="*/ 200 h 334"/>
              <a:gd name="T32" fmla="*/ 100 w 334"/>
              <a:gd name="T33" fmla="*/ 200 h 334"/>
              <a:gd name="T34" fmla="*/ 134 w 334"/>
              <a:gd name="T35" fmla="*/ 234 h 334"/>
              <a:gd name="T36" fmla="*/ 300 w 334"/>
              <a:gd name="T37" fmla="*/ 50 h 334"/>
              <a:gd name="T38" fmla="*/ 284 w 334"/>
              <a:gd name="T39" fmla="*/ 34 h 334"/>
              <a:gd name="T40" fmla="*/ 250 w 334"/>
              <a:gd name="T41" fmla="*/ 34 h 334"/>
              <a:gd name="T42" fmla="*/ 234 w 334"/>
              <a:gd name="T43" fmla="*/ 50 h 334"/>
              <a:gd name="T44" fmla="*/ 234 w 334"/>
              <a:gd name="T45" fmla="*/ 84 h 334"/>
              <a:gd name="T46" fmla="*/ 250 w 334"/>
              <a:gd name="T47" fmla="*/ 100 h 334"/>
              <a:gd name="T48" fmla="*/ 284 w 334"/>
              <a:gd name="T49" fmla="*/ 100 h 334"/>
              <a:gd name="T50" fmla="*/ 300 w 334"/>
              <a:gd name="T51" fmla="*/ 84 h 334"/>
              <a:gd name="T52" fmla="*/ 300 w 334"/>
              <a:gd name="T53" fmla="*/ 50 h 334"/>
              <a:gd name="T54" fmla="*/ 334 w 334"/>
              <a:gd name="T55" fmla="*/ 34 h 334"/>
              <a:gd name="T56" fmla="*/ 334 w 334"/>
              <a:gd name="T57" fmla="*/ 100 h 334"/>
              <a:gd name="T58" fmla="*/ 300 w 334"/>
              <a:gd name="T59" fmla="*/ 134 h 334"/>
              <a:gd name="T60" fmla="*/ 234 w 334"/>
              <a:gd name="T61" fmla="*/ 134 h 334"/>
              <a:gd name="T62" fmla="*/ 200 w 334"/>
              <a:gd name="T63" fmla="*/ 100 h 334"/>
              <a:gd name="T64" fmla="*/ 200 w 334"/>
              <a:gd name="T65" fmla="*/ 34 h 334"/>
              <a:gd name="T66" fmla="*/ 234 w 334"/>
              <a:gd name="T67" fmla="*/ 0 h 334"/>
              <a:gd name="T68" fmla="*/ 300 w 334"/>
              <a:gd name="T69" fmla="*/ 0 h 334"/>
              <a:gd name="T70" fmla="*/ 334 w 334"/>
              <a:gd name="T71" fmla="*/ 34 h 334"/>
              <a:gd name="T72" fmla="*/ 300 w 334"/>
              <a:gd name="T73" fmla="*/ 184 h 334"/>
              <a:gd name="T74" fmla="*/ 284 w 334"/>
              <a:gd name="T75" fmla="*/ 200 h 334"/>
              <a:gd name="T76" fmla="*/ 284 w 334"/>
              <a:gd name="T77" fmla="*/ 250 h 334"/>
              <a:gd name="T78" fmla="*/ 250 w 334"/>
              <a:gd name="T79" fmla="*/ 284 h 334"/>
              <a:gd name="T80" fmla="*/ 200 w 334"/>
              <a:gd name="T81" fmla="*/ 284 h 334"/>
              <a:gd name="T82" fmla="*/ 184 w 334"/>
              <a:gd name="T83" fmla="*/ 300 h 334"/>
              <a:gd name="T84" fmla="*/ 167 w 334"/>
              <a:gd name="T85" fmla="*/ 284 h 334"/>
              <a:gd name="T86" fmla="*/ 167 w 334"/>
              <a:gd name="T87" fmla="*/ 250 h 334"/>
              <a:gd name="T88" fmla="*/ 184 w 334"/>
              <a:gd name="T89" fmla="*/ 234 h 334"/>
              <a:gd name="T90" fmla="*/ 200 w 334"/>
              <a:gd name="T91" fmla="*/ 250 h 334"/>
              <a:gd name="T92" fmla="*/ 234 w 334"/>
              <a:gd name="T93" fmla="*/ 250 h 334"/>
              <a:gd name="T94" fmla="*/ 250 w 334"/>
              <a:gd name="T95" fmla="*/ 234 h 334"/>
              <a:gd name="T96" fmla="*/ 250 w 334"/>
              <a:gd name="T97" fmla="*/ 200 h 334"/>
              <a:gd name="T98" fmla="*/ 234 w 334"/>
              <a:gd name="T99" fmla="*/ 184 h 334"/>
              <a:gd name="T100" fmla="*/ 250 w 334"/>
              <a:gd name="T101" fmla="*/ 167 h 334"/>
              <a:gd name="T102" fmla="*/ 284 w 334"/>
              <a:gd name="T103" fmla="*/ 167 h 334"/>
              <a:gd name="T104" fmla="*/ 300 w 334"/>
              <a:gd name="T105" fmla="*/ 18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4" h="334">
                <a:moveTo>
                  <a:pt x="100" y="250"/>
                </a:moveTo>
                <a:cubicBezTo>
                  <a:pt x="100" y="241"/>
                  <a:pt x="93" y="234"/>
                  <a:pt x="84" y="234"/>
                </a:cubicBezTo>
                <a:lnTo>
                  <a:pt x="50" y="234"/>
                </a:lnTo>
                <a:cubicBezTo>
                  <a:pt x="41" y="234"/>
                  <a:pt x="34" y="241"/>
                  <a:pt x="34" y="250"/>
                </a:cubicBezTo>
                <a:lnTo>
                  <a:pt x="34" y="284"/>
                </a:lnTo>
                <a:cubicBezTo>
                  <a:pt x="34" y="293"/>
                  <a:pt x="41" y="300"/>
                  <a:pt x="50" y="300"/>
                </a:cubicBezTo>
                <a:lnTo>
                  <a:pt x="84" y="300"/>
                </a:lnTo>
                <a:cubicBezTo>
                  <a:pt x="93" y="300"/>
                  <a:pt x="100" y="293"/>
                  <a:pt x="100" y="284"/>
                </a:cubicBezTo>
                <a:lnTo>
                  <a:pt x="100" y="250"/>
                </a:lnTo>
                <a:close/>
                <a:moveTo>
                  <a:pt x="134" y="234"/>
                </a:moveTo>
                <a:lnTo>
                  <a:pt x="134" y="300"/>
                </a:lnTo>
                <a:cubicBezTo>
                  <a:pt x="134" y="319"/>
                  <a:pt x="119" y="334"/>
                  <a:pt x="100" y="334"/>
                </a:cubicBezTo>
                <a:lnTo>
                  <a:pt x="34" y="334"/>
                </a:lnTo>
                <a:cubicBezTo>
                  <a:pt x="15" y="334"/>
                  <a:pt x="0" y="319"/>
                  <a:pt x="0" y="300"/>
                </a:cubicBezTo>
                <a:lnTo>
                  <a:pt x="0" y="234"/>
                </a:lnTo>
                <a:cubicBezTo>
                  <a:pt x="0" y="215"/>
                  <a:pt x="15" y="200"/>
                  <a:pt x="34" y="200"/>
                </a:cubicBezTo>
                <a:lnTo>
                  <a:pt x="100" y="200"/>
                </a:lnTo>
                <a:cubicBezTo>
                  <a:pt x="119" y="200"/>
                  <a:pt x="134" y="215"/>
                  <a:pt x="134" y="234"/>
                </a:cubicBezTo>
                <a:close/>
                <a:moveTo>
                  <a:pt x="300" y="50"/>
                </a:moveTo>
                <a:cubicBezTo>
                  <a:pt x="300" y="41"/>
                  <a:pt x="293" y="34"/>
                  <a:pt x="284" y="34"/>
                </a:cubicBezTo>
                <a:lnTo>
                  <a:pt x="250" y="34"/>
                </a:lnTo>
                <a:cubicBezTo>
                  <a:pt x="241" y="34"/>
                  <a:pt x="234" y="41"/>
                  <a:pt x="234" y="50"/>
                </a:cubicBezTo>
                <a:lnTo>
                  <a:pt x="234" y="84"/>
                </a:lnTo>
                <a:cubicBezTo>
                  <a:pt x="234" y="93"/>
                  <a:pt x="241" y="100"/>
                  <a:pt x="250" y="100"/>
                </a:cubicBezTo>
                <a:lnTo>
                  <a:pt x="284" y="100"/>
                </a:lnTo>
                <a:cubicBezTo>
                  <a:pt x="293" y="100"/>
                  <a:pt x="300" y="93"/>
                  <a:pt x="300" y="84"/>
                </a:cubicBezTo>
                <a:lnTo>
                  <a:pt x="300" y="50"/>
                </a:lnTo>
                <a:close/>
                <a:moveTo>
                  <a:pt x="334" y="34"/>
                </a:moveTo>
                <a:lnTo>
                  <a:pt x="334" y="100"/>
                </a:lnTo>
                <a:cubicBezTo>
                  <a:pt x="334" y="119"/>
                  <a:pt x="319" y="134"/>
                  <a:pt x="300" y="134"/>
                </a:cubicBezTo>
                <a:lnTo>
                  <a:pt x="234" y="134"/>
                </a:lnTo>
                <a:cubicBezTo>
                  <a:pt x="215" y="134"/>
                  <a:pt x="200" y="119"/>
                  <a:pt x="200" y="100"/>
                </a:cubicBezTo>
                <a:lnTo>
                  <a:pt x="200" y="34"/>
                </a:lnTo>
                <a:cubicBezTo>
                  <a:pt x="200" y="15"/>
                  <a:pt x="215" y="0"/>
                  <a:pt x="234" y="0"/>
                </a:cubicBezTo>
                <a:lnTo>
                  <a:pt x="300" y="0"/>
                </a:lnTo>
                <a:cubicBezTo>
                  <a:pt x="319" y="0"/>
                  <a:pt x="334" y="15"/>
                  <a:pt x="334" y="34"/>
                </a:cubicBezTo>
                <a:close/>
                <a:moveTo>
                  <a:pt x="300" y="184"/>
                </a:moveTo>
                <a:cubicBezTo>
                  <a:pt x="300" y="193"/>
                  <a:pt x="293" y="200"/>
                  <a:pt x="284" y="200"/>
                </a:cubicBezTo>
                <a:lnTo>
                  <a:pt x="284" y="250"/>
                </a:lnTo>
                <a:cubicBezTo>
                  <a:pt x="284" y="269"/>
                  <a:pt x="269" y="284"/>
                  <a:pt x="250" y="284"/>
                </a:cubicBezTo>
                <a:lnTo>
                  <a:pt x="200" y="284"/>
                </a:lnTo>
                <a:cubicBezTo>
                  <a:pt x="200" y="300"/>
                  <a:pt x="193" y="300"/>
                  <a:pt x="184" y="300"/>
                </a:cubicBezTo>
                <a:cubicBezTo>
                  <a:pt x="174" y="300"/>
                  <a:pt x="167" y="293"/>
                  <a:pt x="167" y="284"/>
                </a:cubicBezTo>
                <a:lnTo>
                  <a:pt x="167" y="250"/>
                </a:lnTo>
                <a:cubicBezTo>
                  <a:pt x="167" y="241"/>
                  <a:pt x="174" y="234"/>
                  <a:pt x="184" y="234"/>
                </a:cubicBezTo>
                <a:cubicBezTo>
                  <a:pt x="193" y="234"/>
                  <a:pt x="200" y="234"/>
                  <a:pt x="200" y="250"/>
                </a:cubicBezTo>
                <a:lnTo>
                  <a:pt x="234" y="250"/>
                </a:lnTo>
                <a:cubicBezTo>
                  <a:pt x="243" y="250"/>
                  <a:pt x="250" y="243"/>
                  <a:pt x="250" y="234"/>
                </a:cubicBezTo>
                <a:lnTo>
                  <a:pt x="250" y="200"/>
                </a:lnTo>
                <a:cubicBezTo>
                  <a:pt x="241" y="200"/>
                  <a:pt x="234" y="193"/>
                  <a:pt x="234" y="184"/>
                </a:cubicBezTo>
                <a:cubicBezTo>
                  <a:pt x="234" y="174"/>
                  <a:pt x="241" y="167"/>
                  <a:pt x="250" y="167"/>
                </a:cubicBezTo>
                <a:lnTo>
                  <a:pt x="284" y="167"/>
                </a:lnTo>
                <a:cubicBezTo>
                  <a:pt x="293" y="167"/>
                  <a:pt x="300" y="174"/>
                  <a:pt x="300" y="1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0">
            <a:extLst>
              <a:ext uri="{FF2B5EF4-FFF2-40B4-BE49-F238E27FC236}">
                <a16:creationId xmlns:a16="http://schemas.microsoft.com/office/drawing/2014/main" id="{CB3206D9-78B8-4980-B274-2CFE2B54F7A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014538" y="1773238"/>
            <a:ext cx="250825" cy="254000"/>
          </a:xfrm>
          <a:custGeom>
            <a:avLst/>
            <a:gdLst>
              <a:gd name="T0" fmla="*/ 83 w 333"/>
              <a:gd name="T1" fmla="*/ 234 h 334"/>
              <a:gd name="T2" fmla="*/ 33 w 333"/>
              <a:gd name="T3" fmla="*/ 250 h 334"/>
              <a:gd name="T4" fmla="*/ 50 w 333"/>
              <a:gd name="T5" fmla="*/ 300 h 334"/>
              <a:gd name="T6" fmla="*/ 100 w 333"/>
              <a:gd name="T7" fmla="*/ 284 h 334"/>
              <a:gd name="T8" fmla="*/ 133 w 333"/>
              <a:gd name="T9" fmla="*/ 234 h 334"/>
              <a:gd name="T10" fmla="*/ 100 w 333"/>
              <a:gd name="T11" fmla="*/ 334 h 334"/>
              <a:gd name="T12" fmla="*/ 0 w 333"/>
              <a:gd name="T13" fmla="*/ 300 h 334"/>
              <a:gd name="T14" fmla="*/ 33 w 333"/>
              <a:gd name="T15" fmla="*/ 200 h 334"/>
              <a:gd name="T16" fmla="*/ 133 w 333"/>
              <a:gd name="T17" fmla="*/ 234 h 334"/>
              <a:gd name="T18" fmla="*/ 283 w 333"/>
              <a:gd name="T19" fmla="*/ 34 h 334"/>
              <a:gd name="T20" fmla="*/ 233 w 333"/>
              <a:gd name="T21" fmla="*/ 50 h 334"/>
              <a:gd name="T22" fmla="*/ 250 w 333"/>
              <a:gd name="T23" fmla="*/ 100 h 334"/>
              <a:gd name="T24" fmla="*/ 300 w 333"/>
              <a:gd name="T25" fmla="*/ 84 h 334"/>
              <a:gd name="T26" fmla="*/ 333 w 333"/>
              <a:gd name="T27" fmla="*/ 34 h 334"/>
              <a:gd name="T28" fmla="*/ 300 w 333"/>
              <a:gd name="T29" fmla="*/ 134 h 334"/>
              <a:gd name="T30" fmla="*/ 200 w 333"/>
              <a:gd name="T31" fmla="*/ 100 h 334"/>
              <a:gd name="T32" fmla="*/ 233 w 333"/>
              <a:gd name="T33" fmla="*/ 0 h 334"/>
              <a:gd name="T34" fmla="*/ 333 w 333"/>
              <a:gd name="T35" fmla="*/ 34 h 334"/>
              <a:gd name="T36" fmla="*/ 250 w 333"/>
              <a:gd name="T37" fmla="*/ 167 h 334"/>
              <a:gd name="T38" fmla="*/ 250 w 333"/>
              <a:gd name="T39" fmla="*/ 200 h 334"/>
              <a:gd name="T40" fmla="*/ 233 w 333"/>
              <a:gd name="T41" fmla="*/ 250 h 334"/>
              <a:gd name="T42" fmla="*/ 183 w 333"/>
              <a:gd name="T43" fmla="*/ 234 h 334"/>
              <a:gd name="T44" fmla="*/ 166 w 333"/>
              <a:gd name="T45" fmla="*/ 284 h 334"/>
              <a:gd name="T46" fmla="*/ 200 w 333"/>
              <a:gd name="T47" fmla="*/ 284 h 334"/>
              <a:gd name="T48" fmla="*/ 283 w 333"/>
              <a:gd name="T49" fmla="*/ 250 h 334"/>
              <a:gd name="T50" fmla="*/ 300 w 333"/>
              <a:gd name="T51" fmla="*/ 184 h 334"/>
              <a:gd name="T52" fmla="*/ 166 w 333"/>
              <a:gd name="T53" fmla="*/ 84 h 334"/>
              <a:gd name="T54" fmla="*/ 133 w 333"/>
              <a:gd name="T55" fmla="*/ 84 h 334"/>
              <a:gd name="T56" fmla="*/ 83 w 333"/>
              <a:gd name="T57" fmla="*/ 100 h 334"/>
              <a:gd name="T58" fmla="*/ 100 w 333"/>
              <a:gd name="T59" fmla="*/ 150 h 334"/>
              <a:gd name="T60" fmla="*/ 50 w 333"/>
              <a:gd name="T61" fmla="*/ 167 h 334"/>
              <a:gd name="T62" fmla="*/ 50 w 333"/>
              <a:gd name="T63" fmla="*/ 134 h 334"/>
              <a:gd name="T64" fmla="*/ 83 w 333"/>
              <a:gd name="T65" fmla="*/ 50 h 334"/>
              <a:gd name="T66" fmla="*/ 150 w 333"/>
              <a:gd name="T67" fmla="*/ 34 h 334"/>
              <a:gd name="T68" fmla="*/ 166 w 333"/>
              <a:gd name="T69" fmla="*/ 8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3" h="334">
                <a:moveTo>
                  <a:pt x="100" y="250"/>
                </a:moveTo>
                <a:cubicBezTo>
                  <a:pt x="100" y="241"/>
                  <a:pt x="92" y="234"/>
                  <a:pt x="83" y="234"/>
                </a:cubicBezTo>
                <a:lnTo>
                  <a:pt x="50" y="234"/>
                </a:lnTo>
                <a:cubicBezTo>
                  <a:pt x="40" y="234"/>
                  <a:pt x="33" y="241"/>
                  <a:pt x="33" y="250"/>
                </a:cubicBezTo>
                <a:lnTo>
                  <a:pt x="33" y="284"/>
                </a:lnTo>
                <a:cubicBezTo>
                  <a:pt x="33" y="293"/>
                  <a:pt x="40" y="300"/>
                  <a:pt x="50" y="300"/>
                </a:cubicBezTo>
                <a:lnTo>
                  <a:pt x="83" y="300"/>
                </a:lnTo>
                <a:cubicBezTo>
                  <a:pt x="92" y="300"/>
                  <a:pt x="100" y="293"/>
                  <a:pt x="100" y="284"/>
                </a:cubicBezTo>
                <a:lnTo>
                  <a:pt x="100" y="250"/>
                </a:lnTo>
                <a:close/>
                <a:moveTo>
                  <a:pt x="133" y="234"/>
                </a:moveTo>
                <a:lnTo>
                  <a:pt x="133" y="300"/>
                </a:lnTo>
                <a:cubicBezTo>
                  <a:pt x="133" y="319"/>
                  <a:pt x="118" y="334"/>
                  <a:pt x="100" y="334"/>
                </a:cubicBezTo>
                <a:lnTo>
                  <a:pt x="33" y="334"/>
                </a:lnTo>
                <a:cubicBezTo>
                  <a:pt x="15" y="334"/>
                  <a:pt x="0" y="319"/>
                  <a:pt x="0" y="300"/>
                </a:cubicBezTo>
                <a:lnTo>
                  <a:pt x="0" y="234"/>
                </a:lnTo>
                <a:cubicBezTo>
                  <a:pt x="0" y="215"/>
                  <a:pt x="15" y="200"/>
                  <a:pt x="33" y="200"/>
                </a:cubicBezTo>
                <a:lnTo>
                  <a:pt x="100" y="200"/>
                </a:lnTo>
                <a:cubicBezTo>
                  <a:pt x="118" y="200"/>
                  <a:pt x="133" y="215"/>
                  <a:pt x="133" y="234"/>
                </a:cubicBezTo>
                <a:close/>
                <a:moveTo>
                  <a:pt x="300" y="50"/>
                </a:moveTo>
                <a:cubicBezTo>
                  <a:pt x="300" y="41"/>
                  <a:pt x="292" y="34"/>
                  <a:pt x="283" y="34"/>
                </a:cubicBezTo>
                <a:lnTo>
                  <a:pt x="250" y="34"/>
                </a:lnTo>
                <a:cubicBezTo>
                  <a:pt x="240" y="34"/>
                  <a:pt x="233" y="41"/>
                  <a:pt x="233" y="50"/>
                </a:cubicBezTo>
                <a:lnTo>
                  <a:pt x="233" y="84"/>
                </a:lnTo>
                <a:cubicBezTo>
                  <a:pt x="233" y="93"/>
                  <a:pt x="240" y="100"/>
                  <a:pt x="250" y="100"/>
                </a:cubicBezTo>
                <a:lnTo>
                  <a:pt x="283" y="100"/>
                </a:lnTo>
                <a:cubicBezTo>
                  <a:pt x="292" y="100"/>
                  <a:pt x="300" y="93"/>
                  <a:pt x="300" y="84"/>
                </a:cubicBezTo>
                <a:lnTo>
                  <a:pt x="300" y="50"/>
                </a:lnTo>
                <a:close/>
                <a:moveTo>
                  <a:pt x="333" y="34"/>
                </a:moveTo>
                <a:lnTo>
                  <a:pt x="333" y="100"/>
                </a:lnTo>
                <a:cubicBezTo>
                  <a:pt x="333" y="119"/>
                  <a:pt x="318" y="134"/>
                  <a:pt x="300" y="134"/>
                </a:cubicBezTo>
                <a:lnTo>
                  <a:pt x="233" y="134"/>
                </a:lnTo>
                <a:cubicBezTo>
                  <a:pt x="215" y="134"/>
                  <a:pt x="200" y="119"/>
                  <a:pt x="200" y="100"/>
                </a:cubicBezTo>
                <a:lnTo>
                  <a:pt x="200" y="34"/>
                </a:lnTo>
                <a:cubicBezTo>
                  <a:pt x="200" y="15"/>
                  <a:pt x="215" y="0"/>
                  <a:pt x="233" y="0"/>
                </a:cubicBezTo>
                <a:lnTo>
                  <a:pt x="300" y="0"/>
                </a:lnTo>
                <a:cubicBezTo>
                  <a:pt x="318" y="0"/>
                  <a:pt x="333" y="15"/>
                  <a:pt x="333" y="34"/>
                </a:cubicBezTo>
                <a:close/>
                <a:moveTo>
                  <a:pt x="283" y="167"/>
                </a:moveTo>
                <a:lnTo>
                  <a:pt x="250" y="167"/>
                </a:lnTo>
                <a:cubicBezTo>
                  <a:pt x="240" y="167"/>
                  <a:pt x="233" y="174"/>
                  <a:pt x="233" y="184"/>
                </a:cubicBezTo>
                <a:cubicBezTo>
                  <a:pt x="233" y="193"/>
                  <a:pt x="240" y="200"/>
                  <a:pt x="250" y="200"/>
                </a:cubicBezTo>
                <a:lnTo>
                  <a:pt x="250" y="234"/>
                </a:lnTo>
                <a:cubicBezTo>
                  <a:pt x="250" y="243"/>
                  <a:pt x="242" y="250"/>
                  <a:pt x="233" y="250"/>
                </a:cubicBezTo>
                <a:lnTo>
                  <a:pt x="200" y="250"/>
                </a:lnTo>
                <a:cubicBezTo>
                  <a:pt x="200" y="234"/>
                  <a:pt x="192" y="234"/>
                  <a:pt x="183" y="234"/>
                </a:cubicBezTo>
                <a:cubicBezTo>
                  <a:pt x="174" y="234"/>
                  <a:pt x="166" y="241"/>
                  <a:pt x="166" y="250"/>
                </a:cubicBezTo>
                <a:lnTo>
                  <a:pt x="166" y="284"/>
                </a:lnTo>
                <a:cubicBezTo>
                  <a:pt x="166" y="293"/>
                  <a:pt x="174" y="300"/>
                  <a:pt x="183" y="300"/>
                </a:cubicBezTo>
                <a:cubicBezTo>
                  <a:pt x="192" y="300"/>
                  <a:pt x="200" y="300"/>
                  <a:pt x="200" y="284"/>
                </a:cubicBezTo>
                <a:lnTo>
                  <a:pt x="250" y="284"/>
                </a:lnTo>
                <a:cubicBezTo>
                  <a:pt x="268" y="284"/>
                  <a:pt x="283" y="269"/>
                  <a:pt x="283" y="250"/>
                </a:cubicBezTo>
                <a:lnTo>
                  <a:pt x="283" y="200"/>
                </a:lnTo>
                <a:cubicBezTo>
                  <a:pt x="292" y="200"/>
                  <a:pt x="300" y="193"/>
                  <a:pt x="300" y="184"/>
                </a:cubicBezTo>
                <a:cubicBezTo>
                  <a:pt x="300" y="174"/>
                  <a:pt x="292" y="167"/>
                  <a:pt x="283" y="167"/>
                </a:cubicBezTo>
                <a:close/>
                <a:moveTo>
                  <a:pt x="166" y="84"/>
                </a:moveTo>
                <a:cubicBezTo>
                  <a:pt x="166" y="93"/>
                  <a:pt x="159" y="100"/>
                  <a:pt x="150" y="100"/>
                </a:cubicBezTo>
                <a:cubicBezTo>
                  <a:pt x="140" y="100"/>
                  <a:pt x="133" y="93"/>
                  <a:pt x="133" y="84"/>
                </a:cubicBezTo>
                <a:lnTo>
                  <a:pt x="100" y="84"/>
                </a:lnTo>
                <a:cubicBezTo>
                  <a:pt x="90" y="84"/>
                  <a:pt x="83" y="91"/>
                  <a:pt x="83" y="100"/>
                </a:cubicBezTo>
                <a:lnTo>
                  <a:pt x="83" y="134"/>
                </a:lnTo>
                <a:cubicBezTo>
                  <a:pt x="92" y="134"/>
                  <a:pt x="100" y="141"/>
                  <a:pt x="100" y="150"/>
                </a:cubicBezTo>
                <a:cubicBezTo>
                  <a:pt x="100" y="160"/>
                  <a:pt x="92" y="167"/>
                  <a:pt x="83" y="167"/>
                </a:cubicBezTo>
                <a:lnTo>
                  <a:pt x="50" y="167"/>
                </a:lnTo>
                <a:cubicBezTo>
                  <a:pt x="40" y="167"/>
                  <a:pt x="33" y="160"/>
                  <a:pt x="33" y="150"/>
                </a:cubicBezTo>
                <a:cubicBezTo>
                  <a:pt x="33" y="141"/>
                  <a:pt x="40" y="134"/>
                  <a:pt x="50" y="134"/>
                </a:cubicBezTo>
                <a:lnTo>
                  <a:pt x="50" y="84"/>
                </a:lnTo>
                <a:cubicBezTo>
                  <a:pt x="50" y="65"/>
                  <a:pt x="65" y="50"/>
                  <a:pt x="83" y="50"/>
                </a:cubicBezTo>
                <a:lnTo>
                  <a:pt x="133" y="50"/>
                </a:lnTo>
                <a:cubicBezTo>
                  <a:pt x="133" y="41"/>
                  <a:pt x="140" y="34"/>
                  <a:pt x="150" y="34"/>
                </a:cubicBezTo>
                <a:cubicBezTo>
                  <a:pt x="159" y="34"/>
                  <a:pt x="166" y="41"/>
                  <a:pt x="166" y="50"/>
                </a:cubicBezTo>
                <a:lnTo>
                  <a:pt x="166" y="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1">
            <a:extLst>
              <a:ext uri="{FF2B5EF4-FFF2-40B4-BE49-F238E27FC236}">
                <a16:creationId xmlns:a16="http://schemas.microsoft.com/office/drawing/2014/main" id="{1C3F4D74-0D91-45F6-A040-AC18F3311DD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511301" y="1773238"/>
            <a:ext cx="250825" cy="254000"/>
          </a:xfrm>
          <a:custGeom>
            <a:avLst/>
            <a:gdLst>
              <a:gd name="T0" fmla="*/ 217 w 333"/>
              <a:gd name="T1" fmla="*/ 234 h 334"/>
              <a:gd name="T2" fmla="*/ 233 w 333"/>
              <a:gd name="T3" fmla="*/ 217 h 334"/>
              <a:gd name="T4" fmla="*/ 283 w 333"/>
              <a:gd name="T5" fmla="*/ 217 h 334"/>
              <a:gd name="T6" fmla="*/ 300 w 333"/>
              <a:gd name="T7" fmla="*/ 234 h 334"/>
              <a:gd name="T8" fmla="*/ 300 w 333"/>
              <a:gd name="T9" fmla="*/ 284 h 334"/>
              <a:gd name="T10" fmla="*/ 283 w 333"/>
              <a:gd name="T11" fmla="*/ 300 h 334"/>
              <a:gd name="T12" fmla="*/ 233 w 333"/>
              <a:gd name="T13" fmla="*/ 300 h 334"/>
              <a:gd name="T14" fmla="*/ 217 w 333"/>
              <a:gd name="T15" fmla="*/ 284 h 334"/>
              <a:gd name="T16" fmla="*/ 217 w 333"/>
              <a:gd name="T17" fmla="*/ 234 h 334"/>
              <a:gd name="T18" fmla="*/ 217 w 333"/>
              <a:gd name="T19" fmla="*/ 50 h 334"/>
              <a:gd name="T20" fmla="*/ 233 w 333"/>
              <a:gd name="T21" fmla="*/ 34 h 334"/>
              <a:gd name="T22" fmla="*/ 283 w 333"/>
              <a:gd name="T23" fmla="*/ 34 h 334"/>
              <a:gd name="T24" fmla="*/ 300 w 333"/>
              <a:gd name="T25" fmla="*/ 50 h 334"/>
              <a:gd name="T26" fmla="*/ 300 w 333"/>
              <a:gd name="T27" fmla="*/ 100 h 334"/>
              <a:gd name="T28" fmla="*/ 283 w 333"/>
              <a:gd name="T29" fmla="*/ 117 h 334"/>
              <a:gd name="T30" fmla="*/ 233 w 333"/>
              <a:gd name="T31" fmla="*/ 117 h 334"/>
              <a:gd name="T32" fmla="*/ 217 w 333"/>
              <a:gd name="T33" fmla="*/ 100 h 334"/>
              <a:gd name="T34" fmla="*/ 217 w 333"/>
              <a:gd name="T35" fmla="*/ 50 h 334"/>
              <a:gd name="T36" fmla="*/ 182 w 333"/>
              <a:gd name="T37" fmla="*/ 117 h 334"/>
              <a:gd name="T38" fmla="*/ 215 w 333"/>
              <a:gd name="T39" fmla="*/ 150 h 334"/>
              <a:gd name="T40" fmla="*/ 298 w 333"/>
              <a:gd name="T41" fmla="*/ 150 h 334"/>
              <a:gd name="T42" fmla="*/ 333 w 333"/>
              <a:gd name="T43" fmla="*/ 117 h 334"/>
              <a:gd name="T44" fmla="*/ 333 w 333"/>
              <a:gd name="T45" fmla="*/ 34 h 334"/>
              <a:gd name="T46" fmla="*/ 298 w 333"/>
              <a:gd name="T47" fmla="*/ 0 h 334"/>
              <a:gd name="T48" fmla="*/ 215 w 333"/>
              <a:gd name="T49" fmla="*/ 0 h 334"/>
              <a:gd name="T50" fmla="*/ 183 w 333"/>
              <a:gd name="T51" fmla="*/ 34 h 334"/>
              <a:gd name="T52" fmla="*/ 183 w 333"/>
              <a:gd name="T53" fmla="*/ 84 h 334"/>
              <a:gd name="T54" fmla="*/ 33 w 333"/>
              <a:gd name="T55" fmla="*/ 84 h 334"/>
              <a:gd name="T56" fmla="*/ 33 w 333"/>
              <a:gd name="T57" fmla="*/ 0 h 334"/>
              <a:gd name="T58" fmla="*/ 0 w 333"/>
              <a:gd name="T59" fmla="*/ 0 h 334"/>
              <a:gd name="T60" fmla="*/ 0 w 333"/>
              <a:gd name="T61" fmla="*/ 267 h 334"/>
              <a:gd name="T62" fmla="*/ 33 w 333"/>
              <a:gd name="T63" fmla="*/ 300 h 334"/>
              <a:gd name="T64" fmla="*/ 182 w 333"/>
              <a:gd name="T65" fmla="*/ 300 h 334"/>
              <a:gd name="T66" fmla="*/ 215 w 333"/>
              <a:gd name="T67" fmla="*/ 334 h 334"/>
              <a:gd name="T68" fmla="*/ 298 w 333"/>
              <a:gd name="T69" fmla="*/ 334 h 334"/>
              <a:gd name="T70" fmla="*/ 333 w 333"/>
              <a:gd name="T71" fmla="*/ 300 h 334"/>
              <a:gd name="T72" fmla="*/ 333 w 333"/>
              <a:gd name="T73" fmla="*/ 217 h 334"/>
              <a:gd name="T74" fmla="*/ 298 w 333"/>
              <a:gd name="T75" fmla="*/ 184 h 334"/>
              <a:gd name="T76" fmla="*/ 215 w 333"/>
              <a:gd name="T77" fmla="*/ 184 h 334"/>
              <a:gd name="T78" fmla="*/ 183 w 333"/>
              <a:gd name="T79" fmla="*/ 217 h 334"/>
              <a:gd name="T80" fmla="*/ 183 w 333"/>
              <a:gd name="T81" fmla="*/ 267 h 334"/>
              <a:gd name="T82" fmla="*/ 48 w 333"/>
              <a:gd name="T83" fmla="*/ 267 h 334"/>
              <a:gd name="T84" fmla="*/ 33 w 333"/>
              <a:gd name="T85" fmla="*/ 250 h 334"/>
              <a:gd name="T86" fmla="*/ 33 w 333"/>
              <a:gd name="T87" fmla="*/ 117 h 334"/>
              <a:gd name="T88" fmla="*/ 182 w 333"/>
              <a:gd name="T89" fmla="*/ 11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3" h="334">
                <a:moveTo>
                  <a:pt x="217" y="234"/>
                </a:moveTo>
                <a:cubicBezTo>
                  <a:pt x="217" y="224"/>
                  <a:pt x="224" y="217"/>
                  <a:pt x="233" y="217"/>
                </a:cubicBezTo>
                <a:lnTo>
                  <a:pt x="283" y="217"/>
                </a:lnTo>
                <a:cubicBezTo>
                  <a:pt x="293" y="217"/>
                  <a:pt x="300" y="224"/>
                  <a:pt x="300" y="234"/>
                </a:cubicBezTo>
                <a:lnTo>
                  <a:pt x="300" y="284"/>
                </a:lnTo>
                <a:cubicBezTo>
                  <a:pt x="300" y="293"/>
                  <a:pt x="293" y="300"/>
                  <a:pt x="283" y="300"/>
                </a:cubicBezTo>
                <a:lnTo>
                  <a:pt x="233" y="300"/>
                </a:lnTo>
                <a:cubicBezTo>
                  <a:pt x="224" y="300"/>
                  <a:pt x="217" y="293"/>
                  <a:pt x="217" y="284"/>
                </a:cubicBezTo>
                <a:lnTo>
                  <a:pt x="217" y="234"/>
                </a:lnTo>
                <a:close/>
                <a:moveTo>
                  <a:pt x="217" y="50"/>
                </a:moveTo>
                <a:cubicBezTo>
                  <a:pt x="217" y="41"/>
                  <a:pt x="224" y="34"/>
                  <a:pt x="233" y="34"/>
                </a:cubicBezTo>
                <a:lnTo>
                  <a:pt x="283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100"/>
                </a:lnTo>
                <a:cubicBezTo>
                  <a:pt x="300" y="110"/>
                  <a:pt x="293" y="117"/>
                  <a:pt x="283" y="117"/>
                </a:cubicBezTo>
                <a:lnTo>
                  <a:pt x="233" y="117"/>
                </a:lnTo>
                <a:cubicBezTo>
                  <a:pt x="224" y="117"/>
                  <a:pt x="217" y="110"/>
                  <a:pt x="217" y="100"/>
                </a:cubicBezTo>
                <a:lnTo>
                  <a:pt x="217" y="50"/>
                </a:lnTo>
                <a:close/>
                <a:moveTo>
                  <a:pt x="182" y="117"/>
                </a:moveTo>
                <a:cubicBezTo>
                  <a:pt x="182" y="135"/>
                  <a:pt x="197" y="150"/>
                  <a:pt x="215" y="150"/>
                </a:cubicBezTo>
                <a:lnTo>
                  <a:pt x="298" y="150"/>
                </a:lnTo>
                <a:cubicBezTo>
                  <a:pt x="317" y="150"/>
                  <a:pt x="333" y="135"/>
                  <a:pt x="333" y="117"/>
                </a:cubicBezTo>
                <a:lnTo>
                  <a:pt x="333" y="34"/>
                </a:lnTo>
                <a:cubicBezTo>
                  <a:pt x="333" y="15"/>
                  <a:pt x="317" y="0"/>
                  <a:pt x="298" y="0"/>
                </a:cubicBezTo>
                <a:lnTo>
                  <a:pt x="215" y="0"/>
                </a:lnTo>
                <a:cubicBezTo>
                  <a:pt x="197" y="0"/>
                  <a:pt x="183" y="15"/>
                  <a:pt x="183" y="34"/>
                </a:cubicBezTo>
                <a:lnTo>
                  <a:pt x="183" y="84"/>
                </a:lnTo>
                <a:lnTo>
                  <a:pt x="33" y="84"/>
                </a:lnTo>
                <a:lnTo>
                  <a:pt x="33" y="0"/>
                </a:lnTo>
                <a:lnTo>
                  <a:pt x="0" y="0"/>
                </a:lnTo>
                <a:lnTo>
                  <a:pt x="0" y="267"/>
                </a:lnTo>
                <a:cubicBezTo>
                  <a:pt x="0" y="285"/>
                  <a:pt x="14" y="300"/>
                  <a:pt x="33" y="300"/>
                </a:cubicBezTo>
                <a:lnTo>
                  <a:pt x="182" y="300"/>
                </a:lnTo>
                <a:cubicBezTo>
                  <a:pt x="182" y="319"/>
                  <a:pt x="197" y="334"/>
                  <a:pt x="215" y="334"/>
                </a:cubicBezTo>
                <a:lnTo>
                  <a:pt x="298" y="334"/>
                </a:lnTo>
                <a:cubicBezTo>
                  <a:pt x="317" y="334"/>
                  <a:pt x="333" y="319"/>
                  <a:pt x="333" y="300"/>
                </a:cubicBezTo>
                <a:lnTo>
                  <a:pt x="333" y="217"/>
                </a:lnTo>
                <a:cubicBezTo>
                  <a:pt x="333" y="199"/>
                  <a:pt x="317" y="184"/>
                  <a:pt x="298" y="184"/>
                </a:cubicBezTo>
                <a:lnTo>
                  <a:pt x="215" y="184"/>
                </a:lnTo>
                <a:cubicBezTo>
                  <a:pt x="197" y="184"/>
                  <a:pt x="183" y="199"/>
                  <a:pt x="183" y="217"/>
                </a:cubicBezTo>
                <a:lnTo>
                  <a:pt x="183" y="267"/>
                </a:lnTo>
                <a:lnTo>
                  <a:pt x="48" y="267"/>
                </a:lnTo>
                <a:cubicBezTo>
                  <a:pt x="39" y="267"/>
                  <a:pt x="33" y="260"/>
                  <a:pt x="33" y="250"/>
                </a:cubicBezTo>
                <a:lnTo>
                  <a:pt x="33" y="117"/>
                </a:lnTo>
                <a:lnTo>
                  <a:pt x="182" y="1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2">
            <a:extLst>
              <a:ext uri="{FF2B5EF4-FFF2-40B4-BE49-F238E27FC236}">
                <a16:creationId xmlns:a16="http://schemas.microsoft.com/office/drawing/2014/main" id="{CA27E793-9637-4383-AE24-D96AE92FCD6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08063" y="1773238"/>
            <a:ext cx="252413" cy="254000"/>
          </a:xfrm>
          <a:custGeom>
            <a:avLst/>
            <a:gdLst>
              <a:gd name="T0" fmla="*/ 300 w 334"/>
              <a:gd name="T1" fmla="*/ 117 h 334"/>
              <a:gd name="T2" fmla="*/ 217 w 334"/>
              <a:gd name="T3" fmla="*/ 117 h 334"/>
              <a:gd name="T4" fmla="*/ 217 w 334"/>
              <a:gd name="T5" fmla="*/ 34 h 334"/>
              <a:gd name="T6" fmla="*/ 300 w 334"/>
              <a:gd name="T7" fmla="*/ 34 h 334"/>
              <a:gd name="T8" fmla="*/ 300 w 334"/>
              <a:gd name="T9" fmla="*/ 117 h 334"/>
              <a:gd name="T10" fmla="*/ 217 w 334"/>
              <a:gd name="T11" fmla="*/ 217 h 334"/>
              <a:gd name="T12" fmla="*/ 300 w 334"/>
              <a:gd name="T13" fmla="*/ 217 h 334"/>
              <a:gd name="T14" fmla="*/ 300 w 334"/>
              <a:gd name="T15" fmla="*/ 300 h 334"/>
              <a:gd name="T16" fmla="*/ 217 w 334"/>
              <a:gd name="T17" fmla="*/ 300 h 334"/>
              <a:gd name="T18" fmla="*/ 217 w 334"/>
              <a:gd name="T19" fmla="*/ 217 h 334"/>
              <a:gd name="T20" fmla="*/ 184 w 334"/>
              <a:gd name="T21" fmla="*/ 0 h 334"/>
              <a:gd name="T22" fmla="*/ 184 w 334"/>
              <a:gd name="T23" fmla="*/ 84 h 334"/>
              <a:gd name="T24" fmla="*/ 34 w 334"/>
              <a:gd name="T25" fmla="*/ 84 h 334"/>
              <a:gd name="T26" fmla="*/ 34 w 334"/>
              <a:gd name="T27" fmla="*/ 0 h 334"/>
              <a:gd name="T28" fmla="*/ 0 w 334"/>
              <a:gd name="T29" fmla="*/ 0 h 334"/>
              <a:gd name="T30" fmla="*/ 0 w 334"/>
              <a:gd name="T31" fmla="*/ 300 h 334"/>
              <a:gd name="T32" fmla="*/ 184 w 334"/>
              <a:gd name="T33" fmla="*/ 300 h 334"/>
              <a:gd name="T34" fmla="*/ 184 w 334"/>
              <a:gd name="T35" fmla="*/ 334 h 334"/>
              <a:gd name="T36" fmla="*/ 334 w 334"/>
              <a:gd name="T37" fmla="*/ 334 h 334"/>
              <a:gd name="T38" fmla="*/ 334 w 334"/>
              <a:gd name="T39" fmla="*/ 184 h 334"/>
              <a:gd name="T40" fmla="*/ 184 w 334"/>
              <a:gd name="T41" fmla="*/ 184 h 334"/>
              <a:gd name="T42" fmla="*/ 184 w 334"/>
              <a:gd name="T43" fmla="*/ 267 h 334"/>
              <a:gd name="T44" fmla="*/ 34 w 334"/>
              <a:gd name="T45" fmla="*/ 267 h 334"/>
              <a:gd name="T46" fmla="*/ 34 w 334"/>
              <a:gd name="T47" fmla="*/ 117 h 334"/>
              <a:gd name="T48" fmla="*/ 184 w 334"/>
              <a:gd name="T49" fmla="*/ 117 h 334"/>
              <a:gd name="T50" fmla="*/ 184 w 334"/>
              <a:gd name="T51" fmla="*/ 150 h 334"/>
              <a:gd name="T52" fmla="*/ 334 w 334"/>
              <a:gd name="T53" fmla="*/ 150 h 334"/>
              <a:gd name="T54" fmla="*/ 334 w 334"/>
              <a:gd name="T55" fmla="*/ 0 h 334"/>
              <a:gd name="T56" fmla="*/ 184 w 334"/>
              <a:gd name="T57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4" h="334">
                <a:moveTo>
                  <a:pt x="300" y="117"/>
                </a:moveTo>
                <a:lnTo>
                  <a:pt x="217" y="117"/>
                </a:lnTo>
                <a:lnTo>
                  <a:pt x="217" y="34"/>
                </a:lnTo>
                <a:lnTo>
                  <a:pt x="300" y="34"/>
                </a:lnTo>
                <a:lnTo>
                  <a:pt x="300" y="117"/>
                </a:lnTo>
                <a:close/>
                <a:moveTo>
                  <a:pt x="217" y="217"/>
                </a:moveTo>
                <a:lnTo>
                  <a:pt x="300" y="217"/>
                </a:lnTo>
                <a:lnTo>
                  <a:pt x="300" y="300"/>
                </a:lnTo>
                <a:lnTo>
                  <a:pt x="217" y="300"/>
                </a:lnTo>
                <a:lnTo>
                  <a:pt x="217" y="217"/>
                </a:lnTo>
                <a:close/>
                <a:moveTo>
                  <a:pt x="184" y="0"/>
                </a:moveTo>
                <a:lnTo>
                  <a:pt x="184" y="84"/>
                </a:lnTo>
                <a:lnTo>
                  <a:pt x="34" y="84"/>
                </a:lnTo>
                <a:lnTo>
                  <a:pt x="34" y="0"/>
                </a:lnTo>
                <a:lnTo>
                  <a:pt x="0" y="0"/>
                </a:lnTo>
                <a:lnTo>
                  <a:pt x="0" y="300"/>
                </a:lnTo>
                <a:lnTo>
                  <a:pt x="184" y="300"/>
                </a:lnTo>
                <a:lnTo>
                  <a:pt x="184" y="334"/>
                </a:lnTo>
                <a:lnTo>
                  <a:pt x="334" y="334"/>
                </a:lnTo>
                <a:lnTo>
                  <a:pt x="334" y="184"/>
                </a:lnTo>
                <a:lnTo>
                  <a:pt x="184" y="184"/>
                </a:lnTo>
                <a:lnTo>
                  <a:pt x="184" y="267"/>
                </a:lnTo>
                <a:lnTo>
                  <a:pt x="34" y="267"/>
                </a:lnTo>
                <a:lnTo>
                  <a:pt x="34" y="117"/>
                </a:lnTo>
                <a:lnTo>
                  <a:pt x="184" y="117"/>
                </a:lnTo>
                <a:lnTo>
                  <a:pt x="184" y="150"/>
                </a:lnTo>
                <a:lnTo>
                  <a:pt x="334" y="150"/>
                </a:lnTo>
                <a:lnTo>
                  <a:pt x="334" y="0"/>
                </a:lnTo>
                <a:lnTo>
                  <a:pt x="18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3">
            <a:extLst>
              <a:ext uri="{FF2B5EF4-FFF2-40B4-BE49-F238E27FC236}">
                <a16:creationId xmlns:a16="http://schemas.microsoft.com/office/drawing/2014/main" id="{0663353D-F6C7-4EDE-BE56-1A1C2BF9CCF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34026" y="1266825"/>
            <a:ext cx="252413" cy="254000"/>
          </a:xfrm>
          <a:custGeom>
            <a:avLst/>
            <a:gdLst>
              <a:gd name="T0" fmla="*/ 267 w 334"/>
              <a:gd name="T1" fmla="*/ 198 h 333"/>
              <a:gd name="T2" fmla="*/ 234 w 334"/>
              <a:gd name="T3" fmla="*/ 164 h 333"/>
              <a:gd name="T4" fmla="*/ 267 w 334"/>
              <a:gd name="T5" fmla="*/ 131 h 333"/>
              <a:gd name="T6" fmla="*/ 300 w 334"/>
              <a:gd name="T7" fmla="*/ 164 h 333"/>
              <a:gd name="T8" fmla="*/ 267 w 334"/>
              <a:gd name="T9" fmla="*/ 198 h 333"/>
              <a:gd name="T10" fmla="*/ 119 w 334"/>
              <a:gd name="T11" fmla="*/ 226 h 333"/>
              <a:gd name="T12" fmla="*/ 84 w 334"/>
              <a:gd name="T13" fmla="*/ 202 h 333"/>
              <a:gd name="T14" fmla="*/ 84 w 334"/>
              <a:gd name="T15" fmla="*/ 131 h 333"/>
              <a:gd name="T16" fmla="*/ 121 w 334"/>
              <a:gd name="T17" fmla="*/ 105 h 333"/>
              <a:gd name="T18" fmla="*/ 202 w 334"/>
              <a:gd name="T19" fmla="*/ 151 h 333"/>
              <a:gd name="T20" fmla="*/ 202 w 334"/>
              <a:gd name="T21" fmla="*/ 178 h 333"/>
              <a:gd name="T22" fmla="*/ 119 w 334"/>
              <a:gd name="T23" fmla="*/ 226 h 333"/>
              <a:gd name="T24" fmla="*/ 67 w 334"/>
              <a:gd name="T25" fmla="*/ 300 h 333"/>
              <a:gd name="T26" fmla="*/ 34 w 334"/>
              <a:gd name="T27" fmla="*/ 266 h 333"/>
              <a:gd name="T28" fmla="*/ 67 w 334"/>
              <a:gd name="T29" fmla="*/ 233 h 333"/>
              <a:gd name="T30" fmla="*/ 100 w 334"/>
              <a:gd name="T31" fmla="*/ 266 h 333"/>
              <a:gd name="T32" fmla="*/ 67 w 334"/>
              <a:gd name="T33" fmla="*/ 300 h 333"/>
              <a:gd name="T34" fmla="*/ 34 w 334"/>
              <a:gd name="T35" fmla="*/ 66 h 333"/>
              <a:gd name="T36" fmla="*/ 67 w 334"/>
              <a:gd name="T37" fmla="*/ 33 h 333"/>
              <a:gd name="T38" fmla="*/ 67 w 334"/>
              <a:gd name="T39" fmla="*/ 100 h 333"/>
              <a:gd name="T40" fmla="*/ 34 w 334"/>
              <a:gd name="T41" fmla="*/ 66 h 333"/>
              <a:gd name="T42" fmla="*/ 267 w 334"/>
              <a:gd name="T43" fmla="*/ 98 h 333"/>
              <a:gd name="T44" fmla="*/ 216 w 334"/>
              <a:gd name="T45" fmla="*/ 121 h 333"/>
              <a:gd name="T46" fmla="*/ 133 w 334"/>
              <a:gd name="T47" fmla="*/ 73 h 333"/>
              <a:gd name="T48" fmla="*/ 67 w 334"/>
              <a:gd name="T49" fmla="*/ 0 h 333"/>
              <a:gd name="T50" fmla="*/ 0 w 334"/>
              <a:gd name="T51" fmla="*/ 66 h 333"/>
              <a:gd name="T52" fmla="*/ 50 w 334"/>
              <a:gd name="T53" fmla="*/ 131 h 333"/>
              <a:gd name="T54" fmla="*/ 50 w 334"/>
              <a:gd name="T55" fmla="*/ 202 h 333"/>
              <a:gd name="T56" fmla="*/ 0 w 334"/>
              <a:gd name="T57" fmla="*/ 266 h 333"/>
              <a:gd name="T58" fmla="*/ 67 w 334"/>
              <a:gd name="T59" fmla="*/ 333 h 333"/>
              <a:gd name="T60" fmla="*/ 133 w 334"/>
              <a:gd name="T61" fmla="*/ 256 h 333"/>
              <a:gd name="T62" fmla="*/ 217 w 334"/>
              <a:gd name="T63" fmla="*/ 208 h 333"/>
              <a:gd name="T64" fmla="*/ 267 w 334"/>
              <a:gd name="T65" fmla="*/ 231 h 333"/>
              <a:gd name="T66" fmla="*/ 334 w 334"/>
              <a:gd name="T67" fmla="*/ 164 h 333"/>
              <a:gd name="T68" fmla="*/ 267 w 334"/>
              <a:gd name="T69" fmla="*/ 9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4" h="333">
                <a:moveTo>
                  <a:pt x="267" y="198"/>
                </a:moveTo>
                <a:cubicBezTo>
                  <a:pt x="249" y="198"/>
                  <a:pt x="234" y="183"/>
                  <a:pt x="234" y="164"/>
                </a:cubicBezTo>
                <a:cubicBezTo>
                  <a:pt x="234" y="146"/>
                  <a:pt x="249" y="131"/>
                  <a:pt x="267" y="131"/>
                </a:cubicBezTo>
                <a:cubicBezTo>
                  <a:pt x="285" y="131"/>
                  <a:pt x="300" y="146"/>
                  <a:pt x="300" y="164"/>
                </a:cubicBezTo>
                <a:cubicBezTo>
                  <a:pt x="300" y="183"/>
                  <a:pt x="285" y="198"/>
                  <a:pt x="267" y="198"/>
                </a:cubicBezTo>
                <a:close/>
                <a:moveTo>
                  <a:pt x="119" y="226"/>
                </a:moveTo>
                <a:cubicBezTo>
                  <a:pt x="110" y="214"/>
                  <a:pt x="100" y="206"/>
                  <a:pt x="84" y="202"/>
                </a:cubicBezTo>
                <a:lnTo>
                  <a:pt x="84" y="131"/>
                </a:lnTo>
                <a:cubicBezTo>
                  <a:pt x="100" y="127"/>
                  <a:pt x="112" y="117"/>
                  <a:pt x="121" y="105"/>
                </a:cubicBezTo>
                <a:lnTo>
                  <a:pt x="202" y="151"/>
                </a:lnTo>
                <a:cubicBezTo>
                  <a:pt x="200" y="160"/>
                  <a:pt x="200" y="169"/>
                  <a:pt x="202" y="178"/>
                </a:cubicBezTo>
                <a:lnTo>
                  <a:pt x="119" y="226"/>
                </a:lnTo>
                <a:close/>
                <a:moveTo>
                  <a:pt x="67" y="300"/>
                </a:moveTo>
                <a:cubicBezTo>
                  <a:pt x="49" y="300"/>
                  <a:pt x="34" y="285"/>
                  <a:pt x="34" y="266"/>
                </a:cubicBezTo>
                <a:cubicBezTo>
                  <a:pt x="34" y="248"/>
                  <a:pt x="49" y="233"/>
                  <a:pt x="67" y="233"/>
                </a:cubicBezTo>
                <a:cubicBezTo>
                  <a:pt x="85" y="233"/>
                  <a:pt x="100" y="248"/>
                  <a:pt x="100" y="266"/>
                </a:cubicBezTo>
                <a:cubicBezTo>
                  <a:pt x="100" y="285"/>
                  <a:pt x="85" y="300"/>
                  <a:pt x="67" y="300"/>
                </a:cubicBezTo>
                <a:close/>
                <a:moveTo>
                  <a:pt x="34" y="66"/>
                </a:moveTo>
                <a:cubicBezTo>
                  <a:pt x="34" y="48"/>
                  <a:pt x="50" y="33"/>
                  <a:pt x="67" y="33"/>
                </a:cubicBezTo>
                <a:cubicBezTo>
                  <a:pt x="117" y="33"/>
                  <a:pt x="117" y="100"/>
                  <a:pt x="67" y="100"/>
                </a:cubicBezTo>
                <a:cubicBezTo>
                  <a:pt x="50" y="100"/>
                  <a:pt x="34" y="85"/>
                  <a:pt x="34" y="66"/>
                </a:cubicBezTo>
                <a:close/>
                <a:moveTo>
                  <a:pt x="267" y="98"/>
                </a:moveTo>
                <a:cubicBezTo>
                  <a:pt x="247" y="98"/>
                  <a:pt x="229" y="107"/>
                  <a:pt x="216" y="121"/>
                </a:cubicBezTo>
                <a:lnTo>
                  <a:pt x="133" y="73"/>
                </a:lnTo>
                <a:cubicBezTo>
                  <a:pt x="137" y="32"/>
                  <a:pt x="105" y="0"/>
                  <a:pt x="67" y="0"/>
                </a:cubicBezTo>
                <a:cubicBezTo>
                  <a:pt x="30" y="0"/>
                  <a:pt x="0" y="30"/>
                  <a:pt x="0" y="66"/>
                </a:cubicBezTo>
                <a:cubicBezTo>
                  <a:pt x="0" y="97"/>
                  <a:pt x="17" y="123"/>
                  <a:pt x="50" y="131"/>
                </a:cubicBezTo>
                <a:lnTo>
                  <a:pt x="50" y="202"/>
                </a:lnTo>
                <a:cubicBezTo>
                  <a:pt x="17" y="209"/>
                  <a:pt x="0" y="235"/>
                  <a:pt x="0" y="266"/>
                </a:cubicBezTo>
                <a:cubicBezTo>
                  <a:pt x="0" y="303"/>
                  <a:pt x="30" y="333"/>
                  <a:pt x="67" y="333"/>
                </a:cubicBezTo>
                <a:cubicBezTo>
                  <a:pt x="106" y="333"/>
                  <a:pt x="139" y="298"/>
                  <a:pt x="133" y="256"/>
                </a:cubicBezTo>
                <a:lnTo>
                  <a:pt x="217" y="208"/>
                </a:lnTo>
                <a:cubicBezTo>
                  <a:pt x="229" y="222"/>
                  <a:pt x="247" y="231"/>
                  <a:pt x="267" y="231"/>
                </a:cubicBezTo>
                <a:cubicBezTo>
                  <a:pt x="304" y="231"/>
                  <a:pt x="334" y="201"/>
                  <a:pt x="334" y="164"/>
                </a:cubicBezTo>
                <a:cubicBezTo>
                  <a:pt x="334" y="127"/>
                  <a:pt x="304" y="98"/>
                  <a:pt x="267" y="9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98ED46CA-F85C-424A-8DA2-839AF3156F2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030788" y="1266825"/>
            <a:ext cx="252413" cy="254000"/>
          </a:xfrm>
          <a:custGeom>
            <a:avLst/>
            <a:gdLst>
              <a:gd name="T0" fmla="*/ 266 w 333"/>
              <a:gd name="T1" fmla="*/ 198 h 333"/>
              <a:gd name="T2" fmla="*/ 233 w 333"/>
              <a:gd name="T3" fmla="*/ 164 h 333"/>
              <a:gd name="T4" fmla="*/ 266 w 333"/>
              <a:gd name="T5" fmla="*/ 131 h 333"/>
              <a:gd name="T6" fmla="*/ 300 w 333"/>
              <a:gd name="T7" fmla="*/ 164 h 333"/>
              <a:gd name="T8" fmla="*/ 266 w 333"/>
              <a:gd name="T9" fmla="*/ 198 h 333"/>
              <a:gd name="T10" fmla="*/ 66 w 333"/>
              <a:gd name="T11" fmla="*/ 300 h 333"/>
              <a:gd name="T12" fmla="*/ 33 w 333"/>
              <a:gd name="T13" fmla="*/ 266 h 333"/>
              <a:gd name="T14" fmla="*/ 66 w 333"/>
              <a:gd name="T15" fmla="*/ 233 h 333"/>
              <a:gd name="T16" fmla="*/ 66 w 333"/>
              <a:gd name="T17" fmla="*/ 300 h 333"/>
              <a:gd name="T18" fmla="*/ 66 w 333"/>
              <a:gd name="T19" fmla="*/ 100 h 333"/>
              <a:gd name="T20" fmla="*/ 33 w 333"/>
              <a:gd name="T21" fmla="*/ 66 h 333"/>
              <a:gd name="T22" fmla="*/ 66 w 333"/>
              <a:gd name="T23" fmla="*/ 33 h 333"/>
              <a:gd name="T24" fmla="*/ 66 w 333"/>
              <a:gd name="T25" fmla="*/ 100 h 333"/>
              <a:gd name="T26" fmla="*/ 266 w 333"/>
              <a:gd name="T27" fmla="*/ 98 h 333"/>
              <a:gd name="T28" fmla="*/ 216 w 333"/>
              <a:gd name="T29" fmla="*/ 121 h 333"/>
              <a:gd name="T30" fmla="*/ 132 w 333"/>
              <a:gd name="T31" fmla="*/ 73 h 333"/>
              <a:gd name="T32" fmla="*/ 66 w 333"/>
              <a:gd name="T33" fmla="*/ 0 h 333"/>
              <a:gd name="T34" fmla="*/ 0 w 333"/>
              <a:gd name="T35" fmla="*/ 66 h 333"/>
              <a:gd name="T36" fmla="*/ 66 w 333"/>
              <a:gd name="T37" fmla="*/ 133 h 333"/>
              <a:gd name="T38" fmla="*/ 121 w 333"/>
              <a:gd name="T39" fmla="*/ 105 h 333"/>
              <a:gd name="T40" fmla="*/ 201 w 333"/>
              <a:gd name="T41" fmla="*/ 151 h 333"/>
              <a:gd name="T42" fmla="*/ 201 w 333"/>
              <a:gd name="T43" fmla="*/ 178 h 333"/>
              <a:gd name="T44" fmla="*/ 119 w 333"/>
              <a:gd name="T45" fmla="*/ 226 h 333"/>
              <a:gd name="T46" fmla="*/ 66 w 333"/>
              <a:gd name="T47" fmla="*/ 200 h 333"/>
              <a:gd name="T48" fmla="*/ 0 w 333"/>
              <a:gd name="T49" fmla="*/ 266 h 333"/>
              <a:gd name="T50" fmla="*/ 66 w 333"/>
              <a:gd name="T51" fmla="*/ 333 h 333"/>
              <a:gd name="T52" fmla="*/ 132 w 333"/>
              <a:gd name="T53" fmla="*/ 256 h 333"/>
              <a:gd name="T54" fmla="*/ 216 w 333"/>
              <a:gd name="T55" fmla="*/ 208 h 333"/>
              <a:gd name="T56" fmla="*/ 266 w 333"/>
              <a:gd name="T57" fmla="*/ 231 h 333"/>
              <a:gd name="T58" fmla="*/ 333 w 333"/>
              <a:gd name="T59" fmla="*/ 164 h 333"/>
              <a:gd name="T60" fmla="*/ 266 w 333"/>
              <a:gd name="T61" fmla="*/ 98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3" h="333">
                <a:moveTo>
                  <a:pt x="266" y="198"/>
                </a:moveTo>
                <a:cubicBezTo>
                  <a:pt x="248" y="198"/>
                  <a:pt x="233" y="183"/>
                  <a:pt x="233" y="164"/>
                </a:cubicBezTo>
                <a:cubicBezTo>
                  <a:pt x="233" y="146"/>
                  <a:pt x="248" y="131"/>
                  <a:pt x="266" y="131"/>
                </a:cubicBezTo>
                <a:cubicBezTo>
                  <a:pt x="285" y="131"/>
                  <a:pt x="300" y="146"/>
                  <a:pt x="300" y="164"/>
                </a:cubicBezTo>
                <a:cubicBezTo>
                  <a:pt x="300" y="183"/>
                  <a:pt x="285" y="198"/>
                  <a:pt x="266" y="198"/>
                </a:cubicBezTo>
                <a:close/>
                <a:moveTo>
                  <a:pt x="66" y="300"/>
                </a:moveTo>
                <a:cubicBezTo>
                  <a:pt x="48" y="300"/>
                  <a:pt x="33" y="285"/>
                  <a:pt x="33" y="266"/>
                </a:cubicBezTo>
                <a:cubicBezTo>
                  <a:pt x="33" y="248"/>
                  <a:pt x="48" y="233"/>
                  <a:pt x="66" y="233"/>
                </a:cubicBezTo>
                <a:cubicBezTo>
                  <a:pt x="110" y="233"/>
                  <a:pt x="110" y="300"/>
                  <a:pt x="66" y="300"/>
                </a:cubicBezTo>
                <a:close/>
                <a:moveTo>
                  <a:pt x="66" y="100"/>
                </a:moveTo>
                <a:cubicBezTo>
                  <a:pt x="48" y="100"/>
                  <a:pt x="33" y="85"/>
                  <a:pt x="33" y="66"/>
                </a:cubicBezTo>
                <a:cubicBezTo>
                  <a:pt x="33" y="48"/>
                  <a:pt x="48" y="33"/>
                  <a:pt x="66" y="33"/>
                </a:cubicBezTo>
                <a:cubicBezTo>
                  <a:pt x="110" y="33"/>
                  <a:pt x="110" y="100"/>
                  <a:pt x="66" y="100"/>
                </a:cubicBezTo>
                <a:close/>
                <a:moveTo>
                  <a:pt x="266" y="98"/>
                </a:moveTo>
                <a:cubicBezTo>
                  <a:pt x="246" y="98"/>
                  <a:pt x="228" y="107"/>
                  <a:pt x="216" y="121"/>
                </a:cubicBezTo>
                <a:lnTo>
                  <a:pt x="132" y="73"/>
                </a:lnTo>
                <a:cubicBezTo>
                  <a:pt x="137" y="32"/>
                  <a:pt x="104" y="0"/>
                  <a:pt x="66" y="0"/>
                </a:cubicBezTo>
                <a:cubicBezTo>
                  <a:pt x="30" y="0"/>
                  <a:pt x="0" y="30"/>
                  <a:pt x="0" y="66"/>
                </a:cubicBezTo>
                <a:cubicBezTo>
                  <a:pt x="0" y="103"/>
                  <a:pt x="30" y="133"/>
                  <a:pt x="66" y="133"/>
                </a:cubicBezTo>
                <a:cubicBezTo>
                  <a:pt x="89" y="133"/>
                  <a:pt x="109" y="122"/>
                  <a:pt x="121" y="105"/>
                </a:cubicBezTo>
                <a:lnTo>
                  <a:pt x="201" y="151"/>
                </a:lnTo>
                <a:cubicBezTo>
                  <a:pt x="199" y="160"/>
                  <a:pt x="199" y="169"/>
                  <a:pt x="201" y="178"/>
                </a:cubicBezTo>
                <a:lnTo>
                  <a:pt x="119" y="226"/>
                </a:lnTo>
                <a:cubicBezTo>
                  <a:pt x="106" y="210"/>
                  <a:pt x="88" y="200"/>
                  <a:pt x="66" y="200"/>
                </a:cubicBezTo>
                <a:cubicBezTo>
                  <a:pt x="30" y="200"/>
                  <a:pt x="0" y="230"/>
                  <a:pt x="0" y="266"/>
                </a:cubicBezTo>
                <a:cubicBezTo>
                  <a:pt x="0" y="303"/>
                  <a:pt x="30" y="333"/>
                  <a:pt x="66" y="333"/>
                </a:cubicBezTo>
                <a:cubicBezTo>
                  <a:pt x="106" y="333"/>
                  <a:pt x="138" y="298"/>
                  <a:pt x="132" y="256"/>
                </a:cubicBezTo>
                <a:lnTo>
                  <a:pt x="216" y="208"/>
                </a:lnTo>
                <a:cubicBezTo>
                  <a:pt x="228" y="222"/>
                  <a:pt x="246" y="231"/>
                  <a:pt x="266" y="231"/>
                </a:cubicBezTo>
                <a:cubicBezTo>
                  <a:pt x="303" y="231"/>
                  <a:pt x="333" y="201"/>
                  <a:pt x="333" y="164"/>
                </a:cubicBezTo>
                <a:cubicBezTo>
                  <a:pt x="333" y="127"/>
                  <a:pt x="303" y="98"/>
                  <a:pt x="266" y="9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FF4EBB73-05D5-400E-BA8D-91744D4DB41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529138" y="1266825"/>
            <a:ext cx="250825" cy="254000"/>
          </a:xfrm>
          <a:custGeom>
            <a:avLst/>
            <a:gdLst>
              <a:gd name="T0" fmla="*/ 267 w 333"/>
              <a:gd name="T1" fmla="*/ 300 h 333"/>
              <a:gd name="T2" fmla="*/ 233 w 333"/>
              <a:gd name="T3" fmla="*/ 266 h 333"/>
              <a:gd name="T4" fmla="*/ 267 w 333"/>
              <a:gd name="T5" fmla="*/ 233 h 333"/>
              <a:gd name="T6" fmla="*/ 300 w 333"/>
              <a:gd name="T7" fmla="*/ 266 h 333"/>
              <a:gd name="T8" fmla="*/ 267 w 333"/>
              <a:gd name="T9" fmla="*/ 300 h 333"/>
              <a:gd name="T10" fmla="*/ 202 w 333"/>
              <a:gd name="T11" fmla="*/ 250 h 333"/>
              <a:gd name="T12" fmla="*/ 131 w 333"/>
              <a:gd name="T13" fmla="*/ 250 h 333"/>
              <a:gd name="T14" fmla="*/ 105 w 333"/>
              <a:gd name="T15" fmla="*/ 212 h 333"/>
              <a:gd name="T16" fmla="*/ 152 w 333"/>
              <a:gd name="T17" fmla="*/ 132 h 333"/>
              <a:gd name="T18" fmla="*/ 178 w 333"/>
              <a:gd name="T19" fmla="*/ 132 h 333"/>
              <a:gd name="T20" fmla="*/ 226 w 333"/>
              <a:gd name="T21" fmla="*/ 214 h 333"/>
              <a:gd name="T22" fmla="*/ 202 w 333"/>
              <a:gd name="T23" fmla="*/ 250 h 333"/>
              <a:gd name="T24" fmla="*/ 67 w 333"/>
              <a:gd name="T25" fmla="*/ 300 h 333"/>
              <a:gd name="T26" fmla="*/ 33 w 333"/>
              <a:gd name="T27" fmla="*/ 266 h 333"/>
              <a:gd name="T28" fmla="*/ 67 w 333"/>
              <a:gd name="T29" fmla="*/ 233 h 333"/>
              <a:gd name="T30" fmla="*/ 100 w 333"/>
              <a:gd name="T31" fmla="*/ 266 h 333"/>
              <a:gd name="T32" fmla="*/ 67 w 333"/>
              <a:gd name="T33" fmla="*/ 300 h 333"/>
              <a:gd name="T34" fmla="*/ 165 w 333"/>
              <a:gd name="T35" fmla="*/ 33 h 333"/>
              <a:gd name="T36" fmla="*/ 198 w 333"/>
              <a:gd name="T37" fmla="*/ 66 h 333"/>
              <a:gd name="T38" fmla="*/ 165 w 333"/>
              <a:gd name="T39" fmla="*/ 100 h 333"/>
              <a:gd name="T40" fmla="*/ 131 w 333"/>
              <a:gd name="T41" fmla="*/ 66 h 333"/>
              <a:gd name="T42" fmla="*/ 165 w 333"/>
              <a:gd name="T43" fmla="*/ 33 h 333"/>
              <a:gd name="T44" fmla="*/ 257 w 333"/>
              <a:gd name="T45" fmla="*/ 201 h 333"/>
              <a:gd name="T46" fmla="*/ 208 w 333"/>
              <a:gd name="T47" fmla="*/ 116 h 333"/>
              <a:gd name="T48" fmla="*/ 231 w 333"/>
              <a:gd name="T49" fmla="*/ 66 h 333"/>
              <a:gd name="T50" fmla="*/ 165 w 333"/>
              <a:gd name="T51" fmla="*/ 0 h 333"/>
              <a:gd name="T52" fmla="*/ 98 w 333"/>
              <a:gd name="T53" fmla="*/ 66 h 333"/>
              <a:gd name="T54" fmla="*/ 122 w 333"/>
              <a:gd name="T55" fmla="*/ 117 h 333"/>
              <a:gd name="T56" fmla="*/ 73 w 333"/>
              <a:gd name="T57" fmla="*/ 200 h 333"/>
              <a:gd name="T58" fmla="*/ 0 w 333"/>
              <a:gd name="T59" fmla="*/ 266 h 333"/>
              <a:gd name="T60" fmla="*/ 67 w 333"/>
              <a:gd name="T61" fmla="*/ 333 h 333"/>
              <a:gd name="T62" fmla="*/ 131 w 333"/>
              <a:gd name="T63" fmla="*/ 283 h 333"/>
              <a:gd name="T64" fmla="*/ 202 w 333"/>
              <a:gd name="T65" fmla="*/ 283 h 333"/>
              <a:gd name="T66" fmla="*/ 267 w 333"/>
              <a:gd name="T67" fmla="*/ 333 h 333"/>
              <a:gd name="T68" fmla="*/ 333 w 333"/>
              <a:gd name="T69" fmla="*/ 266 h 333"/>
              <a:gd name="T70" fmla="*/ 257 w 333"/>
              <a:gd name="T71" fmla="*/ 20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3" h="333">
                <a:moveTo>
                  <a:pt x="267" y="300"/>
                </a:moveTo>
                <a:cubicBezTo>
                  <a:pt x="248" y="300"/>
                  <a:pt x="233" y="285"/>
                  <a:pt x="233" y="266"/>
                </a:cubicBezTo>
                <a:cubicBezTo>
                  <a:pt x="233" y="248"/>
                  <a:pt x="248" y="233"/>
                  <a:pt x="267" y="233"/>
                </a:cubicBezTo>
                <a:cubicBezTo>
                  <a:pt x="285" y="233"/>
                  <a:pt x="300" y="248"/>
                  <a:pt x="300" y="266"/>
                </a:cubicBezTo>
                <a:cubicBezTo>
                  <a:pt x="300" y="285"/>
                  <a:pt x="285" y="300"/>
                  <a:pt x="267" y="300"/>
                </a:cubicBezTo>
                <a:close/>
                <a:moveTo>
                  <a:pt x="202" y="250"/>
                </a:moveTo>
                <a:lnTo>
                  <a:pt x="131" y="250"/>
                </a:lnTo>
                <a:cubicBezTo>
                  <a:pt x="127" y="233"/>
                  <a:pt x="118" y="221"/>
                  <a:pt x="105" y="212"/>
                </a:cubicBezTo>
                <a:lnTo>
                  <a:pt x="152" y="132"/>
                </a:lnTo>
                <a:cubicBezTo>
                  <a:pt x="161" y="133"/>
                  <a:pt x="169" y="133"/>
                  <a:pt x="178" y="132"/>
                </a:cubicBezTo>
                <a:lnTo>
                  <a:pt x="226" y="214"/>
                </a:lnTo>
                <a:cubicBezTo>
                  <a:pt x="214" y="223"/>
                  <a:pt x="206" y="233"/>
                  <a:pt x="202" y="250"/>
                </a:cubicBezTo>
                <a:close/>
                <a:moveTo>
                  <a:pt x="67" y="300"/>
                </a:moveTo>
                <a:cubicBezTo>
                  <a:pt x="48" y="300"/>
                  <a:pt x="33" y="285"/>
                  <a:pt x="33" y="266"/>
                </a:cubicBezTo>
                <a:cubicBezTo>
                  <a:pt x="33" y="248"/>
                  <a:pt x="48" y="233"/>
                  <a:pt x="67" y="233"/>
                </a:cubicBezTo>
                <a:cubicBezTo>
                  <a:pt x="85" y="233"/>
                  <a:pt x="100" y="248"/>
                  <a:pt x="100" y="266"/>
                </a:cubicBezTo>
                <a:cubicBezTo>
                  <a:pt x="100" y="285"/>
                  <a:pt x="85" y="300"/>
                  <a:pt x="67" y="300"/>
                </a:cubicBezTo>
                <a:close/>
                <a:moveTo>
                  <a:pt x="165" y="33"/>
                </a:moveTo>
                <a:cubicBezTo>
                  <a:pt x="183" y="33"/>
                  <a:pt x="198" y="48"/>
                  <a:pt x="198" y="66"/>
                </a:cubicBezTo>
                <a:cubicBezTo>
                  <a:pt x="198" y="85"/>
                  <a:pt x="183" y="100"/>
                  <a:pt x="165" y="100"/>
                </a:cubicBezTo>
                <a:cubicBezTo>
                  <a:pt x="146" y="100"/>
                  <a:pt x="131" y="85"/>
                  <a:pt x="131" y="66"/>
                </a:cubicBezTo>
                <a:cubicBezTo>
                  <a:pt x="131" y="48"/>
                  <a:pt x="146" y="33"/>
                  <a:pt x="165" y="33"/>
                </a:cubicBezTo>
                <a:close/>
                <a:moveTo>
                  <a:pt x="257" y="201"/>
                </a:moveTo>
                <a:lnTo>
                  <a:pt x="208" y="116"/>
                </a:lnTo>
                <a:cubicBezTo>
                  <a:pt x="222" y="104"/>
                  <a:pt x="231" y="86"/>
                  <a:pt x="231" y="66"/>
                </a:cubicBezTo>
                <a:cubicBezTo>
                  <a:pt x="231" y="30"/>
                  <a:pt x="201" y="0"/>
                  <a:pt x="165" y="0"/>
                </a:cubicBezTo>
                <a:cubicBezTo>
                  <a:pt x="128" y="0"/>
                  <a:pt x="98" y="30"/>
                  <a:pt x="98" y="66"/>
                </a:cubicBezTo>
                <a:cubicBezTo>
                  <a:pt x="98" y="87"/>
                  <a:pt x="107" y="105"/>
                  <a:pt x="122" y="117"/>
                </a:cubicBezTo>
                <a:lnTo>
                  <a:pt x="73" y="200"/>
                </a:lnTo>
                <a:cubicBezTo>
                  <a:pt x="32" y="196"/>
                  <a:pt x="0" y="229"/>
                  <a:pt x="0" y="266"/>
                </a:cubicBezTo>
                <a:cubicBezTo>
                  <a:pt x="0" y="303"/>
                  <a:pt x="30" y="333"/>
                  <a:pt x="67" y="333"/>
                </a:cubicBezTo>
                <a:cubicBezTo>
                  <a:pt x="98" y="333"/>
                  <a:pt x="124" y="316"/>
                  <a:pt x="131" y="283"/>
                </a:cubicBezTo>
                <a:lnTo>
                  <a:pt x="202" y="283"/>
                </a:lnTo>
                <a:cubicBezTo>
                  <a:pt x="210" y="316"/>
                  <a:pt x="236" y="333"/>
                  <a:pt x="267" y="333"/>
                </a:cubicBezTo>
                <a:cubicBezTo>
                  <a:pt x="303" y="333"/>
                  <a:pt x="333" y="303"/>
                  <a:pt x="333" y="266"/>
                </a:cubicBezTo>
                <a:cubicBezTo>
                  <a:pt x="333" y="227"/>
                  <a:pt x="299" y="194"/>
                  <a:pt x="257" y="2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6">
            <a:extLst>
              <a:ext uri="{FF2B5EF4-FFF2-40B4-BE49-F238E27FC236}">
                <a16:creationId xmlns:a16="http://schemas.microsoft.com/office/drawing/2014/main" id="{6932E475-2C51-4BA2-80C7-8196CFEA167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25901" y="1266825"/>
            <a:ext cx="250825" cy="254000"/>
          </a:xfrm>
          <a:custGeom>
            <a:avLst/>
            <a:gdLst>
              <a:gd name="T0" fmla="*/ 267 w 334"/>
              <a:gd name="T1" fmla="*/ 300 h 333"/>
              <a:gd name="T2" fmla="*/ 234 w 334"/>
              <a:gd name="T3" fmla="*/ 266 h 333"/>
              <a:gd name="T4" fmla="*/ 300 w 334"/>
              <a:gd name="T5" fmla="*/ 266 h 333"/>
              <a:gd name="T6" fmla="*/ 267 w 334"/>
              <a:gd name="T7" fmla="*/ 300 h 333"/>
              <a:gd name="T8" fmla="*/ 132 w 334"/>
              <a:gd name="T9" fmla="*/ 66 h 333"/>
              <a:gd name="T10" fmla="*/ 165 w 334"/>
              <a:gd name="T11" fmla="*/ 33 h 333"/>
              <a:gd name="T12" fmla="*/ 198 w 334"/>
              <a:gd name="T13" fmla="*/ 66 h 333"/>
              <a:gd name="T14" fmla="*/ 132 w 334"/>
              <a:gd name="T15" fmla="*/ 66 h 333"/>
              <a:gd name="T16" fmla="*/ 67 w 334"/>
              <a:gd name="T17" fmla="*/ 300 h 333"/>
              <a:gd name="T18" fmla="*/ 34 w 334"/>
              <a:gd name="T19" fmla="*/ 266 h 333"/>
              <a:gd name="T20" fmla="*/ 67 w 334"/>
              <a:gd name="T21" fmla="*/ 233 h 333"/>
              <a:gd name="T22" fmla="*/ 100 w 334"/>
              <a:gd name="T23" fmla="*/ 266 h 333"/>
              <a:gd name="T24" fmla="*/ 67 w 334"/>
              <a:gd name="T25" fmla="*/ 300 h 333"/>
              <a:gd name="T26" fmla="*/ 257 w 334"/>
              <a:gd name="T27" fmla="*/ 201 h 333"/>
              <a:gd name="T28" fmla="*/ 208 w 334"/>
              <a:gd name="T29" fmla="*/ 116 h 333"/>
              <a:gd name="T30" fmla="*/ 232 w 334"/>
              <a:gd name="T31" fmla="*/ 66 h 333"/>
              <a:gd name="T32" fmla="*/ 165 w 334"/>
              <a:gd name="T33" fmla="*/ 0 h 333"/>
              <a:gd name="T34" fmla="*/ 98 w 334"/>
              <a:gd name="T35" fmla="*/ 66 h 333"/>
              <a:gd name="T36" fmla="*/ 122 w 334"/>
              <a:gd name="T37" fmla="*/ 117 h 333"/>
              <a:gd name="T38" fmla="*/ 74 w 334"/>
              <a:gd name="T39" fmla="*/ 200 h 333"/>
              <a:gd name="T40" fmla="*/ 0 w 334"/>
              <a:gd name="T41" fmla="*/ 266 h 333"/>
              <a:gd name="T42" fmla="*/ 67 w 334"/>
              <a:gd name="T43" fmla="*/ 333 h 333"/>
              <a:gd name="T44" fmla="*/ 134 w 334"/>
              <a:gd name="T45" fmla="*/ 266 h 333"/>
              <a:gd name="T46" fmla="*/ 105 w 334"/>
              <a:gd name="T47" fmla="*/ 212 h 333"/>
              <a:gd name="T48" fmla="*/ 152 w 334"/>
              <a:gd name="T49" fmla="*/ 132 h 333"/>
              <a:gd name="T50" fmla="*/ 179 w 334"/>
              <a:gd name="T51" fmla="*/ 132 h 333"/>
              <a:gd name="T52" fmla="*/ 226 w 334"/>
              <a:gd name="T53" fmla="*/ 214 h 333"/>
              <a:gd name="T54" fmla="*/ 200 w 334"/>
              <a:gd name="T55" fmla="*/ 266 h 333"/>
              <a:gd name="T56" fmla="*/ 267 w 334"/>
              <a:gd name="T57" fmla="*/ 333 h 333"/>
              <a:gd name="T58" fmla="*/ 334 w 334"/>
              <a:gd name="T59" fmla="*/ 266 h 333"/>
              <a:gd name="T60" fmla="*/ 257 w 334"/>
              <a:gd name="T61" fmla="*/ 20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4" h="333">
                <a:moveTo>
                  <a:pt x="267" y="300"/>
                </a:moveTo>
                <a:cubicBezTo>
                  <a:pt x="249" y="300"/>
                  <a:pt x="234" y="285"/>
                  <a:pt x="234" y="266"/>
                </a:cubicBezTo>
                <a:cubicBezTo>
                  <a:pt x="234" y="222"/>
                  <a:pt x="300" y="222"/>
                  <a:pt x="300" y="266"/>
                </a:cubicBezTo>
                <a:cubicBezTo>
                  <a:pt x="300" y="285"/>
                  <a:pt x="285" y="300"/>
                  <a:pt x="267" y="300"/>
                </a:cubicBezTo>
                <a:close/>
                <a:moveTo>
                  <a:pt x="132" y="66"/>
                </a:moveTo>
                <a:cubicBezTo>
                  <a:pt x="132" y="48"/>
                  <a:pt x="147" y="33"/>
                  <a:pt x="165" y="33"/>
                </a:cubicBezTo>
                <a:cubicBezTo>
                  <a:pt x="183" y="33"/>
                  <a:pt x="198" y="48"/>
                  <a:pt x="198" y="66"/>
                </a:cubicBezTo>
                <a:cubicBezTo>
                  <a:pt x="198" y="110"/>
                  <a:pt x="132" y="110"/>
                  <a:pt x="132" y="66"/>
                </a:cubicBezTo>
                <a:close/>
                <a:moveTo>
                  <a:pt x="67" y="300"/>
                </a:moveTo>
                <a:cubicBezTo>
                  <a:pt x="49" y="300"/>
                  <a:pt x="34" y="285"/>
                  <a:pt x="34" y="266"/>
                </a:cubicBezTo>
                <a:cubicBezTo>
                  <a:pt x="34" y="248"/>
                  <a:pt x="49" y="233"/>
                  <a:pt x="67" y="233"/>
                </a:cubicBezTo>
                <a:cubicBezTo>
                  <a:pt x="85" y="233"/>
                  <a:pt x="100" y="248"/>
                  <a:pt x="100" y="266"/>
                </a:cubicBezTo>
                <a:cubicBezTo>
                  <a:pt x="100" y="285"/>
                  <a:pt x="85" y="300"/>
                  <a:pt x="67" y="300"/>
                </a:cubicBezTo>
                <a:close/>
                <a:moveTo>
                  <a:pt x="257" y="201"/>
                </a:moveTo>
                <a:lnTo>
                  <a:pt x="208" y="116"/>
                </a:lnTo>
                <a:cubicBezTo>
                  <a:pt x="223" y="104"/>
                  <a:pt x="232" y="86"/>
                  <a:pt x="232" y="66"/>
                </a:cubicBezTo>
                <a:cubicBezTo>
                  <a:pt x="232" y="30"/>
                  <a:pt x="202" y="0"/>
                  <a:pt x="165" y="0"/>
                </a:cubicBezTo>
                <a:cubicBezTo>
                  <a:pt x="128" y="0"/>
                  <a:pt x="98" y="30"/>
                  <a:pt x="98" y="66"/>
                </a:cubicBezTo>
                <a:cubicBezTo>
                  <a:pt x="98" y="87"/>
                  <a:pt x="108" y="105"/>
                  <a:pt x="122" y="117"/>
                </a:cubicBezTo>
                <a:lnTo>
                  <a:pt x="74" y="200"/>
                </a:lnTo>
                <a:cubicBezTo>
                  <a:pt x="32" y="196"/>
                  <a:pt x="0" y="229"/>
                  <a:pt x="0" y="266"/>
                </a:cubicBezTo>
                <a:cubicBezTo>
                  <a:pt x="0" y="303"/>
                  <a:pt x="30" y="333"/>
                  <a:pt x="67" y="333"/>
                </a:cubicBezTo>
                <a:cubicBezTo>
                  <a:pt x="104" y="333"/>
                  <a:pt x="134" y="303"/>
                  <a:pt x="134" y="266"/>
                </a:cubicBezTo>
                <a:cubicBezTo>
                  <a:pt x="134" y="244"/>
                  <a:pt x="122" y="224"/>
                  <a:pt x="105" y="212"/>
                </a:cubicBezTo>
                <a:lnTo>
                  <a:pt x="152" y="132"/>
                </a:lnTo>
                <a:cubicBezTo>
                  <a:pt x="161" y="133"/>
                  <a:pt x="170" y="133"/>
                  <a:pt x="179" y="132"/>
                </a:cubicBezTo>
                <a:lnTo>
                  <a:pt x="226" y="214"/>
                </a:lnTo>
                <a:cubicBezTo>
                  <a:pt x="211" y="226"/>
                  <a:pt x="200" y="245"/>
                  <a:pt x="200" y="266"/>
                </a:cubicBezTo>
                <a:cubicBezTo>
                  <a:pt x="200" y="303"/>
                  <a:pt x="230" y="333"/>
                  <a:pt x="267" y="333"/>
                </a:cubicBezTo>
                <a:cubicBezTo>
                  <a:pt x="304" y="333"/>
                  <a:pt x="334" y="303"/>
                  <a:pt x="334" y="266"/>
                </a:cubicBezTo>
                <a:cubicBezTo>
                  <a:pt x="334" y="227"/>
                  <a:pt x="299" y="194"/>
                  <a:pt x="257" y="2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7">
            <a:extLst>
              <a:ext uri="{FF2B5EF4-FFF2-40B4-BE49-F238E27FC236}">
                <a16:creationId xmlns:a16="http://schemas.microsoft.com/office/drawing/2014/main" id="{95E5C3BF-E4B4-4069-9B0E-37D6716842E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522663" y="1266825"/>
            <a:ext cx="250825" cy="254000"/>
          </a:xfrm>
          <a:custGeom>
            <a:avLst/>
            <a:gdLst>
              <a:gd name="T0" fmla="*/ 283 w 333"/>
              <a:gd name="T1" fmla="*/ 183 h 333"/>
              <a:gd name="T2" fmla="*/ 266 w 333"/>
              <a:gd name="T3" fmla="*/ 166 h 333"/>
              <a:gd name="T4" fmla="*/ 283 w 333"/>
              <a:gd name="T5" fmla="*/ 150 h 333"/>
              <a:gd name="T6" fmla="*/ 300 w 333"/>
              <a:gd name="T7" fmla="*/ 166 h 333"/>
              <a:gd name="T8" fmla="*/ 283 w 333"/>
              <a:gd name="T9" fmla="*/ 183 h 333"/>
              <a:gd name="T10" fmla="*/ 166 w 333"/>
              <a:gd name="T11" fmla="*/ 183 h 333"/>
              <a:gd name="T12" fmla="*/ 150 w 333"/>
              <a:gd name="T13" fmla="*/ 166 h 333"/>
              <a:gd name="T14" fmla="*/ 166 w 333"/>
              <a:gd name="T15" fmla="*/ 150 h 333"/>
              <a:gd name="T16" fmla="*/ 183 w 333"/>
              <a:gd name="T17" fmla="*/ 166 h 333"/>
              <a:gd name="T18" fmla="*/ 166 w 333"/>
              <a:gd name="T19" fmla="*/ 183 h 333"/>
              <a:gd name="T20" fmla="*/ 166 w 333"/>
              <a:gd name="T21" fmla="*/ 300 h 333"/>
              <a:gd name="T22" fmla="*/ 150 w 333"/>
              <a:gd name="T23" fmla="*/ 283 h 333"/>
              <a:gd name="T24" fmla="*/ 166 w 333"/>
              <a:gd name="T25" fmla="*/ 266 h 333"/>
              <a:gd name="T26" fmla="*/ 183 w 333"/>
              <a:gd name="T27" fmla="*/ 283 h 333"/>
              <a:gd name="T28" fmla="*/ 166 w 333"/>
              <a:gd name="T29" fmla="*/ 300 h 333"/>
              <a:gd name="T30" fmla="*/ 166 w 333"/>
              <a:gd name="T31" fmla="*/ 33 h 333"/>
              <a:gd name="T32" fmla="*/ 183 w 333"/>
              <a:gd name="T33" fmla="*/ 50 h 333"/>
              <a:gd name="T34" fmla="*/ 166 w 333"/>
              <a:gd name="T35" fmla="*/ 66 h 333"/>
              <a:gd name="T36" fmla="*/ 150 w 333"/>
              <a:gd name="T37" fmla="*/ 50 h 333"/>
              <a:gd name="T38" fmla="*/ 166 w 333"/>
              <a:gd name="T39" fmla="*/ 33 h 333"/>
              <a:gd name="T40" fmla="*/ 50 w 333"/>
              <a:gd name="T41" fmla="*/ 183 h 333"/>
              <a:gd name="T42" fmla="*/ 33 w 333"/>
              <a:gd name="T43" fmla="*/ 166 h 333"/>
              <a:gd name="T44" fmla="*/ 50 w 333"/>
              <a:gd name="T45" fmla="*/ 150 h 333"/>
              <a:gd name="T46" fmla="*/ 66 w 333"/>
              <a:gd name="T47" fmla="*/ 166 h 333"/>
              <a:gd name="T48" fmla="*/ 50 w 333"/>
              <a:gd name="T49" fmla="*/ 183 h 333"/>
              <a:gd name="T50" fmla="*/ 283 w 333"/>
              <a:gd name="T51" fmla="*/ 116 h 333"/>
              <a:gd name="T52" fmla="*/ 236 w 333"/>
              <a:gd name="T53" fmla="*/ 150 h 333"/>
              <a:gd name="T54" fmla="*/ 213 w 333"/>
              <a:gd name="T55" fmla="*/ 150 h 333"/>
              <a:gd name="T56" fmla="*/ 183 w 333"/>
              <a:gd name="T57" fmla="*/ 119 h 333"/>
              <a:gd name="T58" fmla="*/ 183 w 333"/>
              <a:gd name="T59" fmla="*/ 97 h 333"/>
              <a:gd name="T60" fmla="*/ 216 w 333"/>
              <a:gd name="T61" fmla="*/ 50 h 333"/>
              <a:gd name="T62" fmla="*/ 166 w 333"/>
              <a:gd name="T63" fmla="*/ 0 h 333"/>
              <a:gd name="T64" fmla="*/ 116 w 333"/>
              <a:gd name="T65" fmla="*/ 50 h 333"/>
              <a:gd name="T66" fmla="*/ 150 w 333"/>
              <a:gd name="T67" fmla="*/ 97 h 333"/>
              <a:gd name="T68" fmla="*/ 150 w 333"/>
              <a:gd name="T69" fmla="*/ 119 h 333"/>
              <a:gd name="T70" fmla="*/ 119 w 333"/>
              <a:gd name="T71" fmla="*/ 150 h 333"/>
              <a:gd name="T72" fmla="*/ 97 w 333"/>
              <a:gd name="T73" fmla="*/ 150 h 333"/>
              <a:gd name="T74" fmla="*/ 50 w 333"/>
              <a:gd name="T75" fmla="*/ 116 h 333"/>
              <a:gd name="T76" fmla="*/ 0 w 333"/>
              <a:gd name="T77" fmla="*/ 166 h 333"/>
              <a:gd name="T78" fmla="*/ 50 w 333"/>
              <a:gd name="T79" fmla="*/ 216 h 333"/>
              <a:gd name="T80" fmla="*/ 97 w 333"/>
              <a:gd name="T81" fmla="*/ 183 h 333"/>
              <a:gd name="T82" fmla="*/ 119 w 333"/>
              <a:gd name="T83" fmla="*/ 183 h 333"/>
              <a:gd name="T84" fmla="*/ 150 w 333"/>
              <a:gd name="T85" fmla="*/ 213 h 333"/>
              <a:gd name="T86" fmla="*/ 150 w 333"/>
              <a:gd name="T87" fmla="*/ 236 h 333"/>
              <a:gd name="T88" fmla="*/ 116 w 333"/>
              <a:gd name="T89" fmla="*/ 283 h 333"/>
              <a:gd name="T90" fmla="*/ 166 w 333"/>
              <a:gd name="T91" fmla="*/ 333 h 333"/>
              <a:gd name="T92" fmla="*/ 216 w 333"/>
              <a:gd name="T93" fmla="*/ 283 h 333"/>
              <a:gd name="T94" fmla="*/ 183 w 333"/>
              <a:gd name="T95" fmla="*/ 236 h 333"/>
              <a:gd name="T96" fmla="*/ 183 w 333"/>
              <a:gd name="T97" fmla="*/ 213 h 333"/>
              <a:gd name="T98" fmla="*/ 213 w 333"/>
              <a:gd name="T99" fmla="*/ 183 h 333"/>
              <a:gd name="T100" fmla="*/ 236 w 333"/>
              <a:gd name="T101" fmla="*/ 183 h 333"/>
              <a:gd name="T102" fmla="*/ 283 w 333"/>
              <a:gd name="T103" fmla="*/ 216 h 333"/>
              <a:gd name="T104" fmla="*/ 333 w 333"/>
              <a:gd name="T105" fmla="*/ 166 h 333"/>
              <a:gd name="T106" fmla="*/ 283 w 333"/>
              <a:gd name="T107" fmla="*/ 11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3" h="333">
                <a:moveTo>
                  <a:pt x="283" y="183"/>
                </a:moveTo>
                <a:cubicBezTo>
                  <a:pt x="274" y="183"/>
                  <a:pt x="266" y="176"/>
                  <a:pt x="266" y="166"/>
                </a:cubicBezTo>
                <a:cubicBezTo>
                  <a:pt x="266" y="157"/>
                  <a:pt x="274" y="150"/>
                  <a:pt x="283" y="150"/>
                </a:cubicBezTo>
                <a:cubicBezTo>
                  <a:pt x="292" y="150"/>
                  <a:pt x="300" y="157"/>
                  <a:pt x="300" y="166"/>
                </a:cubicBezTo>
                <a:cubicBezTo>
                  <a:pt x="300" y="176"/>
                  <a:pt x="292" y="183"/>
                  <a:pt x="283" y="183"/>
                </a:cubicBezTo>
                <a:close/>
                <a:moveTo>
                  <a:pt x="166" y="183"/>
                </a:moveTo>
                <a:cubicBezTo>
                  <a:pt x="157" y="183"/>
                  <a:pt x="150" y="176"/>
                  <a:pt x="150" y="166"/>
                </a:cubicBezTo>
                <a:cubicBezTo>
                  <a:pt x="150" y="157"/>
                  <a:pt x="157" y="150"/>
                  <a:pt x="166" y="150"/>
                </a:cubicBezTo>
                <a:cubicBezTo>
                  <a:pt x="176" y="150"/>
                  <a:pt x="183" y="157"/>
                  <a:pt x="183" y="166"/>
                </a:cubicBezTo>
                <a:cubicBezTo>
                  <a:pt x="183" y="176"/>
                  <a:pt x="176" y="183"/>
                  <a:pt x="166" y="183"/>
                </a:cubicBezTo>
                <a:close/>
                <a:moveTo>
                  <a:pt x="166" y="300"/>
                </a:moveTo>
                <a:cubicBezTo>
                  <a:pt x="157" y="300"/>
                  <a:pt x="150" y="292"/>
                  <a:pt x="150" y="283"/>
                </a:cubicBezTo>
                <a:cubicBezTo>
                  <a:pt x="150" y="274"/>
                  <a:pt x="157" y="266"/>
                  <a:pt x="166" y="266"/>
                </a:cubicBezTo>
                <a:cubicBezTo>
                  <a:pt x="176" y="266"/>
                  <a:pt x="183" y="274"/>
                  <a:pt x="183" y="283"/>
                </a:cubicBezTo>
                <a:cubicBezTo>
                  <a:pt x="183" y="292"/>
                  <a:pt x="176" y="300"/>
                  <a:pt x="166" y="300"/>
                </a:cubicBezTo>
                <a:close/>
                <a:moveTo>
                  <a:pt x="166" y="33"/>
                </a:moveTo>
                <a:cubicBezTo>
                  <a:pt x="176" y="33"/>
                  <a:pt x="183" y="40"/>
                  <a:pt x="183" y="50"/>
                </a:cubicBezTo>
                <a:cubicBezTo>
                  <a:pt x="183" y="59"/>
                  <a:pt x="176" y="66"/>
                  <a:pt x="166" y="66"/>
                </a:cubicBezTo>
                <a:cubicBezTo>
                  <a:pt x="157" y="66"/>
                  <a:pt x="150" y="59"/>
                  <a:pt x="150" y="50"/>
                </a:cubicBezTo>
                <a:cubicBezTo>
                  <a:pt x="150" y="40"/>
                  <a:pt x="157" y="33"/>
                  <a:pt x="166" y="33"/>
                </a:cubicBezTo>
                <a:close/>
                <a:moveTo>
                  <a:pt x="50" y="183"/>
                </a:moveTo>
                <a:cubicBezTo>
                  <a:pt x="40" y="183"/>
                  <a:pt x="33" y="176"/>
                  <a:pt x="33" y="166"/>
                </a:cubicBezTo>
                <a:cubicBezTo>
                  <a:pt x="33" y="157"/>
                  <a:pt x="40" y="150"/>
                  <a:pt x="50" y="150"/>
                </a:cubicBezTo>
                <a:cubicBezTo>
                  <a:pt x="59" y="150"/>
                  <a:pt x="66" y="157"/>
                  <a:pt x="66" y="166"/>
                </a:cubicBezTo>
                <a:cubicBezTo>
                  <a:pt x="66" y="176"/>
                  <a:pt x="59" y="183"/>
                  <a:pt x="50" y="183"/>
                </a:cubicBezTo>
                <a:close/>
                <a:moveTo>
                  <a:pt x="283" y="116"/>
                </a:moveTo>
                <a:cubicBezTo>
                  <a:pt x="261" y="116"/>
                  <a:pt x="243" y="133"/>
                  <a:pt x="236" y="150"/>
                </a:cubicBezTo>
                <a:lnTo>
                  <a:pt x="213" y="150"/>
                </a:lnTo>
                <a:cubicBezTo>
                  <a:pt x="208" y="133"/>
                  <a:pt x="197" y="124"/>
                  <a:pt x="183" y="119"/>
                </a:cubicBezTo>
                <a:lnTo>
                  <a:pt x="183" y="97"/>
                </a:lnTo>
                <a:cubicBezTo>
                  <a:pt x="202" y="90"/>
                  <a:pt x="216" y="71"/>
                  <a:pt x="216" y="50"/>
                </a:cubicBezTo>
                <a:cubicBezTo>
                  <a:pt x="216" y="22"/>
                  <a:pt x="194" y="0"/>
                  <a:pt x="166" y="0"/>
                </a:cubicBezTo>
                <a:cubicBezTo>
                  <a:pt x="139" y="0"/>
                  <a:pt x="116" y="22"/>
                  <a:pt x="116" y="50"/>
                </a:cubicBezTo>
                <a:cubicBezTo>
                  <a:pt x="116" y="71"/>
                  <a:pt x="130" y="90"/>
                  <a:pt x="150" y="97"/>
                </a:cubicBezTo>
                <a:lnTo>
                  <a:pt x="150" y="119"/>
                </a:lnTo>
                <a:cubicBezTo>
                  <a:pt x="136" y="124"/>
                  <a:pt x="124" y="133"/>
                  <a:pt x="119" y="150"/>
                </a:cubicBezTo>
                <a:lnTo>
                  <a:pt x="97" y="150"/>
                </a:lnTo>
                <a:cubicBezTo>
                  <a:pt x="90" y="133"/>
                  <a:pt x="71" y="116"/>
                  <a:pt x="50" y="116"/>
                </a:cubicBezTo>
                <a:cubicBezTo>
                  <a:pt x="22" y="116"/>
                  <a:pt x="0" y="139"/>
                  <a:pt x="0" y="166"/>
                </a:cubicBezTo>
                <a:cubicBezTo>
                  <a:pt x="0" y="194"/>
                  <a:pt x="22" y="216"/>
                  <a:pt x="50" y="216"/>
                </a:cubicBezTo>
                <a:cubicBezTo>
                  <a:pt x="71" y="216"/>
                  <a:pt x="90" y="200"/>
                  <a:pt x="97" y="183"/>
                </a:cubicBezTo>
                <a:lnTo>
                  <a:pt x="119" y="183"/>
                </a:lnTo>
                <a:cubicBezTo>
                  <a:pt x="124" y="200"/>
                  <a:pt x="136" y="208"/>
                  <a:pt x="150" y="213"/>
                </a:cubicBezTo>
                <a:lnTo>
                  <a:pt x="150" y="236"/>
                </a:lnTo>
                <a:cubicBezTo>
                  <a:pt x="130" y="243"/>
                  <a:pt x="116" y="261"/>
                  <a:pt x="116" y="283"/>
                </a:cubicBezTo>
                <a:cubicBezTo>
                  <a:pt x="116" y="311"/>
                  <a:pt x="139" y="333"/>
                  <a:pt x="166" y="333"/>
                </a:cubicBezTo>
                <a:cubicBezTo>
                  <a:pt x="194" y="333"/>
                  <a:pt x="216" y="311"/>
                  <a:pt x="216" y="283"/>
                </a:cubicBezTo>
                <a:cubicBezTo>
                  <a:pt x="216" y="261"/>
                  <a:pt x="202" y="243"/>
                  <a:pt x="183" y="236"/>
                </a:cubicBezTo>
                <a:lnTo>
                  <a:pt x="183" y="213"/>
                </a:lnTo>
                <a:cubicBezTo>
                  <a:pt x="197" y="208"/>
                  <a:pt x="208" y="200"/>
                  <a:pt x="213" y="183"/>
                </a:cubicBezTo>
                <a:lnTo>
                  <a:pt x="236" y="183"/>
                </a:lnTo>
                <a:cubicBezTo>
                  <a:pt x="243" y="200"/>
                  <a:pt x="261" y="216"/>
                  <a:pt x="283" y="216"/>
                </a:cubicBezTo>
                <a:cubicBezTo>
                  <a:pt x="311" y="216"/>
                  <a:pt x="333" y="194"/>
                  <a:pt x="333" y="166"/>
                </a:cubicBezTo>
                <a:cubicBezTo>
                  <a:pt x="333" y="139"/>
                  <a:pt x="311" y="116"/>
                  <a:pt x="283" y="1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98">
            <a:extLst>
              <a:ext uri="{FF2B5EF4-FFF2-40B4-BE49-F238E27FC236}">
                <a16:creationId xmlns:a16="http://schemas.microsoft.com/office/drawing/2014/main" id="{68D35D5F-CD9F-4253-9843-E8AE04A1307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016251" y="1263650"/>
            <a:ext cx="257175" cy="258763"/>
          </a:xfrm>
          <a:custGeom>
            <a:avLst/>
            <a:gdLst>
              <a:gd name="T0" fmla="*/ 299 w 342"/>
              <a:gd name="T1" fmla="*/ 298 h 342"/>
              <a:gd name="T2" fmla="*/ 275 w 342"/>
              <a:gd name="T3" fmla="*/ 298 h 342"/>
              <a:gd name="T4" fmla="*/ 275 w 342"/>
              <a:gd name="T5" fmla="*/ 275 h 342"/>
              <a:gd name="T6" fmla="*/ 299 w 342"/>
              <a:gd name="T7" fmla="*/ 275 h 342"/>
              <a:gd name="T8" fmla="*/ 299 w 342"/>
              <a:gd name="T9" fmla="*/ 298 h 342"/>
              <a:gd name="T10" fmla="*/ 183 w 342"/>
              <a:gd name="T11" fmla="*/ 183 h 342"/>
              <a:gd name="T12" fmla="*/ 159 w 342"/>
              <a:gd name="T13" fmla="*/ 183 h 342"/>
              <a:gd name="T14" fmla="*/ 159 w 342"/>
              <a:gd name="T15" fmla="*/ 159 h 342"/>
              <a:gd name="T16" fmla="*/ 183 w 342"/>
              <a:gd name="T17" fmla="*/ 159 h 342"/>
              <a:gd name="T18" fmla="*/ 183 w 342"/>
              <a:gd name="T19" fmla="*/ 183 h 342"/>
              <a:gd name="T20" fmla="*/ 67 w 342"/>
              <a:gd name="T21" fmla="*/ 299 h 342"/>
              <a:gd name="T22" fmla="*/ 43 w 342"/>
              <a:gd name="T23" fmla="*/ 299 h 342"/>
              <a:gd name="T24" fmla="*/ 43 w 342"/>
              <a:gd name="T25" fmla="*/ 275 h 342"/>
              <a:gd name="T26" fmla="*/ 67 w 342"/>
              <a:gd name="T27" fmla="*/ 275 h 342"/>
              <a:gd name="T28" fmla="*/ 67 w 342"/>
              <a:gd name="T29" fmla="*/ 299 h 342"/>
              <a:gd name="T30" fmla="*/ 67 w 342"/>
              <a:gd name="T31" fmla="*/ 67 h 342"/>
              <a:gd name="T32" fmla="*/ 44 w 342"/>
              <a:gd name="T33" fmla="*/ 67 h 342"/>
              <a:gd name="T34" fmla="*/ 44 w 342"/>
              <a:gd name="T35" fmla="*/ 43 h 342"/>
              <a:gd name="T36" fmla="*/ 67 w 342"/>
              <a:gd name="T37" fmla="*/ 43 h 342"/>
              <a:gd name="T38" fmla="*/ 67 w 342"/>
              <a:gd name="T39" fmla="*/ 67 h 342"/>
              <a:gd name="T40" fmla="*/ 276 w 342"/>
              <a:gd name="T41" fmla="*/ 43 h 342"/>
              <a:gd name="T42" fmla="*/ 299 w 342"/>
              <a:gd name="T43" fmla="*/ 43 h 342"/>
              <a:gd name="T44" fmla="*/ 299 w 342"/>
              <a:gd name="T45" fmla="*/ 66 h 342"/>
              <a:gd name="T46" fmla="*/ 276 w 342"/>
              <a:gd name="T47" fmla="*/ 66 h 342"/>
              <a:gd name="T48" fmla="*/ 276 w 342"/>
              <a:gd name="T49" fmla="*/ 43 h 342"/>
              <a:gd name="T50" fmla="*/ 265 w 342"/>
              <a:gd name="T51" fmla="*/ 242 h 342"/>
              <a:gd name="T52" fmla="*/ 216 w 342"/>
              <a:gd name="T53" fmla="*/ 192 h 342"/>
              <a:gd name="T54" fmla="*/ 216 w 342"/>
              <a:gd name="T55" fmla="*/ 149 h 342"/>
              <a:gd name="T56" fmla="*/ 266 w 342"/>
              <a:gd name="T57" fmla="*/ 100 h 342"/>
              <a:gd name="T58" fmla="*/ 323 w 342"/>
              <a:gd name="T59" fmla="*/ 90 h 342"/>
              <a:gd name="T60" fmla="*/ 323 w 342"/>
              <a:gd name="T61" fmla="*/ 19 h 342"/>
              <a:gd name="T62" fmla="*/ 252 w 342"/>
              <a:gd name="T63" fmla="*/ 19 h 342"/>
              <a:gd name="T64" fmla="*/ 242 w 342"/>
              <a:gd name="T65" fmla="*/ 76 h 342"/>
              <a:gd name="T66" fmla="*/ 193 w 342"/>
              <a:gd name="T67" fmla="*/ 126 h 342"/>
              <a:gd name="T68" fmla="*/ 150 w 342"/>
              <a:gd name="T69" fmla="*/ 126 h 342"/>
              <a:gd name="T70" fmla="*/ 100 w 342"/>
              <a:gd name="T71" fmla="*/ 77 h 342"/>
              <a:gd name="T72" fmla="*/ 91 w 342"/>
              <a:gd name="T73" fmla="*/ 20 h 342"/>
              <a:gd name="T74" fmla="*/ 20 w 342"/>
              <a:gd name="T75" fmla="*/ 20 h 342"/>
              <a:gd name="T76" fmla="*/ 20 w 342"/>
              <a:gd name="T77" fmla="*/ 91 h 342"/>
              <a:gd name="T78" fmla="*/ 77 w 342"/>
              <a:gd name="T79" fmla="*/ 100 h 342"/>
              <a:gd name="T80" fmla="*/ 126 w 342"/>
              <a:gd name="T81" fmla="*/ 149 h 342"/>
              <a:gd name="T82" fmla="*/ 126 w 342"/>
              <a:gd name="T83" fmla="*/ 192 h 342"/>
              <a:gd name="T84" fmla="*/ 76 w 342"/>
              <a:gd name="T85" fmla="*/ 242 h 342"/>
              <a:gd name="T86" fmla="*/ 20 w 342"/>
              <a:gd name="T87" fmla="*/ 252 h 342"/>
              <a:gd name="T88" fmla="*/ 20 w 342"/>
              <a:gd name="T89" fmla="*/ 322 h 342"/>
              <a:gd name="T90" fmla="*/ 90 w 342"/>
              <a:gd name="T91" fmla="*/ 322 h 342"/>
              <a:gd name="T92" fmla="*/ 100 w 342"/>
              <a:gd name="T93" fmla="*/ 266 h 342"/>
              <a:gd name="T94" fmla="*/ 150 w 342"/>
              <a:gd name="T95" fmla="*/ 216 h 342"/>
              <a:gd name="T96" fmla="*/ 193 w 342"/>
              <a:gd name="T97" fmla="*/ 216 h 342"/>
              <a:gd name="T98" fmla="*/ 242 w 342"/>
              <a:gd name="T99" fmla="*/ 265 h 342"/>
              <a:gd name="T100" fmla="*/ 252 w 342"/>
              <a:gd name="T101" fmla="*/ 322 h 342"/>
              <a:gd name="T102" fmla="*/ 322 w 342"/>
              <a:gd name="T103" fmla="*/ 322 h 342"/>
              <a:gd name="T104" fmla="*/ 322 w 342"/>
              <a:gd name="T105" fmla="*/ 251 h 342"/>
              <a:gd name="T106" fmla="*/ 265 w 342"/>
              <a:gd name="T107" fmla="*/ 242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42" h="342">
                <a:moveTo>
                  <a:pt x="299" y="298"/>
                </a:moveTo>
                <a:cubicBezTo>
                  <a:pt x="292" y="305"/>
                  <a:pt x="282" y="305"/>
                  <a:pt x="275" y="298"/>
                </a:cubicBezTo>
                <a:cubicBezTo>
                  <a:pt x="269" y="292"/>
                  <a:pt x="269" y="281"/>
                  <a:pt x="275" y="275"/>
                </a:cubicBezTo>
                <a:cubicBezTo>
                  <a:pt x="282" y="268"/>
                  <a:pt x="292" y="268"/>
                  <a:pt x="299" y="275"/>
                </a:cubicBezTo>
                <a:cubicBezTo>
                  <a:pt x="305" y="281"/>
                  <a:pt x="305" y="292"/>
                  <a:pt x="299" y="298"/>
                </a:cubicBezTo>
                <a:close/>
                <a:moveTo>
                  <a:pt x="183" y="183"/>
                </a:moveTo>
                <a:cubicBezTo>
                  <a:pt x="176" y="189"/>
                  <a:pt x="166" y="189"/>
                  <a:pt x="159" y="183"/>
                </a:cubicBezTo>
                <a:cubicBezTo>
                  <a:pt x="153" y="176"/>
                  <a:pt x="153" y="166"/>
                  <a:pt x="159" y="159"/>
                </a:cubicBezTo>
                <a:cubicBezTo>
                  <a:pt x="166" y="153"/>
                  <a:pt x="176" y="153"/>
                  <a:pt x="183" y="159"/>
                </a:cubicBezTo>
                <a:cubicBezTo>
                  <a:pt x="189" y="166"/>
                  <a:pt x="189" y="176"/>
                  <a:pt x="183" y="183"/>
                </a:cubicBezTo>
                <a:close/>
                <a:moveTo>
                  <a:pt x="67" y="299"/>
                </a:moveTo>
                <a:cubicBezTo>
                  <a:pt x="60" y="305"/>
                  <a:pt x="50" y="305"/>
                  <a:pt x="43" y="299"/>
                </a:cubicBezTo>
                <a:cubicBezTo>
                  <a:pt x="37" y="292"/>
                  <a:pt x="37" y="282"/>
                  <a:pt x="43" y="275"/>
                </a:cubicBezTo>
                <a:cubicBezTo>
                  <a:pt x="50" y="269"/>
                  <a:pt x="60" y="269"/>
                  <a:pt x="67" y="275"/>
                </a:cubicBezTo>
                <a:cubicBezTo>
                  <a:pt x="73" y="282"/>
                  <a:pt x="73" y="292"/>
                  <a:pt x="67" y="299"/>
                </a:cubicBezTo>
                <a:close/>
                <a:moveTo>
                  <a:pt x="67" y="67"/>
                </a:moveTo>
                <a:cubicBezTo>
                  <a:pt x="61" y="73"/>
                  <a:pt x="50" y="73"/>
                  <a:pt x="44" y="67"/>
                </a:cubicBezTo>
                <a:cubicBezTo>
                  <a:pt x="37" y="60"/>
                  <a:pt x="37" y="50"/>
                  <a:pt x="44" y="43"/>
                </a:cubicBezTo>
                <a:cubicBezTo>
                  <a:pt x="50" y="37"/>
                  <a:pt x="61" y="37"/>
                  <a:pt x="67" y="43"/>
                </a:cubicBezTo>
                <a:cubicBezTo>
                  <a:pt x="74" y="50"/>
                  <a:pt x="74" y="60"/>
                  <a:pt x="67" y="67"/>
                </a:cubicBezTo>
                <a:close/>
                <a:moveTo>
                  <a:pt x="276" y="43"/>
                </a:moveTo>
                <a:cubicBezTo>
                  <a:pt x="282" y="36"/>
                  <a:pt x="293" y="36"/>
                  <a:pt x="299" y="43"/>
                </a:cubicBezTo>
                <a:cubicBezTo>
                  <a:pt x="306" y="49"/>
                  <a:pt x="306" y="60"/>
                  <a:pt x="299" y="66"/>
                </a:cubicBezTo>
                <a:cubicBezTo>
                  <a:pt x="293" y="73"/>
                  <a:pt x="282" y="73"/>
                  <a:pt x="276" y="66"/>
                </a:cubicBezTo>
                <a:cubicBezTo>
                  <a:pt x="269" y="60"/>
                  <a:pt x="269" y="49"/>
                  <a:pt x="276" y="43"/>
                </a:cubicBezTo>
                <a:close/>
                <a:moveTo>
                  <a:pt x="265" y="242"/>
                </a:moveTo>
                <a:lnTo>
                  <a:pt x="216" y="192"/>
                </a:lnTo>
                <a:cubicBezTo>
                  <a:pt x="224" y="177"/>
                  <a:pt x="223" y="163"/>
                  <a:pt x="216" y="149"/>
                </a:cubicBezTo>
                <a:lnTo>
                  <a:pt x="266" y="100"/>
                </a:lnTo>
                <a:cubicBezTo>
                  <a:pt x="285" y="108"/>
                  <a:pt x="307" y="105"/>
                  <a:pt x="323" y="90"/>
                </a:cubicBezTo>
                <a:cubicBezTo>
                  <a:pt x="342" y="71"/>
                  <a:pt x="342" y="39"/>
                  <a:pt x="323" y="19"/>
                </a:cubicBezTo>
                <a:cubicBezTo>
                  <a:pt x="303" y="0"/>
                  <a:pt x="272" y="0"/>
                  <a:pt x="252" y="19"/>
                </a:cubicBezTo>
                <a:cubicBezTo>
                  <a:pt x="237" y="35"/>
                  <a:pt x="234" y="58"/>
                  <a:pt x="242" y="76"/>
                </a:cubicBezTo>
                <a:lnTo>
                  <a:pt x="193" y="126"/>
                </a:lnTo>
                <a:cubicBezTo>
                  <a:pt x="179" y="119"/>
                  <a:pt x="165" y="118"/>
                  <a:pt x="150" y="126"/>
                </a:cubicBezTo>
                <a:lnTo>
                  <a:pt x="100" y="77"/>
                </a:lnTo>
                <a:cubicBezTo>
                  <a:pt x="107" y="60"/>
                  <a:pt x="106" y="35"/>
                  <a:pt x="91" y="20"/>
                </a:cubicBezTo>
                <a:cubicBezTo>
                  <a:pt x="71" y="0"/>
                  <a:pt x="40" y="0"/>
                  <a:pt x="20" y="20"/>
                </a:cubicBezTo>
                <a:cubicBezTo>
                  <a:pt x="1" y="39"/>
                  <a:pt x="1" y="71"/>
                  <a:pt x="20" y="91"/>
                </a:cubicBezTo>
                <a:cubicBezTo>
                  <a:pt x="36" y="106"/>
                  <a:pt x="60" y="107"/>
                  <a:pt x="77" y="100"/>
                </a:cubicBezTo>
                <a:lnTo>
                  <a:pt x="126" y="149"/>
                </a:lnTo>
                <a:cubicBezTo>
                  <a:pt x="118" y="165"/>
                  <a:pt x="120" y="179"/>
                  <a:pt x="126" y="192"/>
                </a:cubicBezTo>
                <a:lnTo>
                  <a:pt x="76" y="242"/>
                </a:lnTo>
                <a:cubicBezTo>
                  <a:pt x="58" y="233"/>
                  <a:pt x="35" y="236"/>
                  <a:pt x="20" y="252"/>
                </a:cubicBezTo>
                <a:cubicBezTo>
                  <a:pt x="0" y="271"/>
                  <a:pt x="0" y="303"/>
                  <a:pt x="20" y="322"/>
                </a:cubicBezTo>
                <a:cubicBezTo>
                  <a:pt x="39" y="342"/>
                  <a:pt x="71" y="342"/>
                  <a:pt x="90" y="322"/>
                </a:cubicBezTo>
                <a:cubicBezTo>
                  <a:pt x="106" y="307"/>
                  <a:pt x="109" y="284"/>
                  <a:pt x="100" y="266"/>
                </a:cubicBezTo>
                <a:lnTo>
                  <a:pt x="150" y="216"/>
                </a:lnTo>
                <a:cubicBezTo>
                  <a:pt x="163" y="222"/>
                  <a:pt x="177" y="224"/>
                  <a:pt x="193" y="216"/>
                </a:cubicBezTo>
                <a:lnTo>
                  <a:pt x="242" y="265"/>
                </a:lnTo>
                <a:cubicBezTo>
                  <a:pt x="235" y="282"/>
                  <a:pt x="236" y="307"/>
                  <a:pt x="252" y="322"/>
                </a:cubicBezTo>
                <a:cubicBezTo>
                  <a:pt x="271" y="341"/>
                  <a:pt x="303" y="341"/>
                  <a:pt x="322" y="322"/>
                </a:cubicBezTo>
                <a:cubicBezTo>
                  <a:pt x="342" y="302"/>
                  <a:pt x="342" y="271"/>
                  <a:pt x="322" y="251"/>
                </a:cubicBezTo>
                <a:cubicBezTo>
                  <a:pt x="307" y="236"/>
                  <a:pt x="282" y="235"/>
                  <a:pt x="265" y="24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99">
            <a:extLst>
              <a:ext uri="{FF2B5EF4-FFF2-40B4-BE49-F238E27FC236}">
                <a16:creationId xmlns:a16="http://schemas.microsoft.com/office/drawing/2014/main" id="{FFE3ED30-B089-4767-BBFB-394A89665F1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516188" y="1266825"/>
            <a:ext cx="252413" cy="254000"/>
          </a:xfrm>
          <a:custGeom>
            <a:avLst/>
            <a:gdLst>
              <a:gd name="T0" fmla="*/ 284 w 334"/>
              <a:gd name="T1" fmla="*/ 300 h 333"/>
              <a:gd name="T2" fmla="*/ 267 w 334"/>
              <a:gd name="T3" fmla="*/ 283 h 333"/>
              <a:gd name="T4" fmla="*/ 284 w 334"/>
              <a:gd name="T5" fmla="*/ 266 h 333"/>
              <a:gd name="T6" fmla="*/ 300 w 334"/>
              <a:gd name="T7" fmla="*/ 283 h 333"/>
              <a:gd name="T8" fmla="*/ 284 w 334"/>
              <a:gd name="T9" fmla="*/ 300 h 333"/>
              <a:gd name="T10" fmla="*/ 121 w 334"/>
              <a:gd name="T11" fmla="*/ 189 h 333"/>
              <a:gd name="T12" fmla="*/ 189 w 334"/>
              <a:gd name="T13" fmla="*/ 120 h 333"/>
              <a:gd name="T14" fmla="*/ 214 w 334"/>
              <a:gd name="T15" fmla="*/ 163 h 333"/>
              <a:gd name="T16" fmla="*/ 121 w 334"/>
              <a:gd name="T17" fmla="*/ 189 h 333"/>
              <a:gd name="T18" fmla="*/ 50 w 334"/>
              <a:gd name="T19" fmla="*/ 300 h 333"/>
              <a:gd name="T20" fmla="*/ 34 w 334"/>
              <a:gd name="T21" fmla="*/ 283 h 333"/>
              <a:gd name="T22" fmla="*/ 50 w 334"/>
              <a:gd name="T23" fmla="*/ 266 h 333"/>
              <a:gd name="T24" fmla="*/ 67 w 334"/>
              <a:gd name="T25" fmla="*/ 283 h 333"/>
              <a:gd name="T26" fmla="*/ 50 w 334"/>
              <a:gd name="T27" fmla="*/ 300 h 333"/>
              <a:gd name="T28" fmla="*/ 50 w 334"/>
              <a:gd name="T29" fmla="*/ 66 h 333"/>
              <a:gd name="T30" fmla="*/ 34 w 334"/>
              <a:gd name="T31" fmla="*/ 50 h 333"/>
              <a:gd name="T32" fmla="*/ 50 w 334"/>
              <a:gd name="T33" fmla="*/ 33 h 333"/>
              <a:gd name="T34" fmla="*/ 67 w 334"/>
              <a:gd name="T35" fmla="*/ 50 h 333"/>
              <a:gd name="T36" fmla="*/ 50 w 334"/>
              <a:gd name="T37" fmla="*/ 66 h 333"/>
              <a:gd name="T38" fmla="*/ 284 w 334"/>
              <a:gd name="T39" fmla="*/ 33 h 333"/>
              <a:gd name="T40" fmla="*/ 300 w 334"/>
              <a:gd name="T41" fmla="*/ 50 h 333"/>
              <a:gd name="T42" fmla="*/ 284 w 334"/>
              <a:gd name="T43" fmla="*/ 66 h 333"/>
              <a:gd name="T44" fmla="*/ 267 w 334"/>
              <a:gd name="T45" fmla="*/ 50 h 333"/>
              <a:gd name="T46" fmla="*/ 284 w 334"/>
              <a:gd name="T47" fmla="*/ 33 h 333"/>
              <a:gd name="T48" fmla="*/ 284 w 334"/>
              <a:gd name="T49" fmla="*/ 233 h 333"/>
              <a:gd name="T50" fmla="*/ 262 w 334"/>
              <a:gd name="T51" fmla="*/ 238 h 333"/>
              <a:gd name="T52" fmla="*/ 233 w 334"/>
              <a:gd name="T53" fmla="*/ 209 h 333"/>
              <a:gd name="T54" fmla="*/ 236 w 334"/>
              <a:gd name="T55" fmla="*/ 121 h 333"/>
              <a:gd name="T56" fmla="*/ 262 w 334"/>
              <a:gd name="T57" fmla="*/ 95 h 333"/>
              <a:gd name="T58" fmla="*/ 284 w 334"/>
              <a:gd name="T59" fmla="*/ 100 h 333"/>
              <a:gd name="T60" fmla="*/ 334 w 334"/>
              <a:gd name="T61" fmla="*/ 50 h 333"/>
              <a:gd name="T62" fmla="*/ 284 w 334"/>
              <a:gd name="T63" fmla="*/ 0 h 333"/>
              <a:gd name="T64" fmla="*/ 234 w 334"/>
              <a:gd name="T65" fmla="*/ 50 h 333"/>
              <a:gd name="T66" fmla="*/ 239 w 334"/>
              <a:gd name="T67" fmla="*/ 71 h 333"/>
              <a:gd name="T68" fmla="*/ 213 w 334"/>
              <a:gd name="T69" fmla="*/ 96 h 333"/>
              <a:gd name="T70" fmla="*/ 118 w 334"/>
              <a:gd name="T71" fmla="*/ 94 h 333"/>
              <a:gd name="T72" fmla="*/ 95 w 334"/>
              <a:gd name="T73" fmla="*/ 71 h 333"/>
              <a:gd name="T74" fmla="*/ 100 w 334"/>
              <a:gd name="T75" fmla="*/ 50 h 333"/>
              <a:gd name="T76" fmla="*/ 50 w 334"/>
              <a:gd name="T77" fmla="*/ 0 h 333"/>
              <a:gd name="T78" fmla="*/ 0 w 334"/>
              <a:gd name="T79" fmla="*/ 50 h 333"/>
              <a:gd name="T80" fmla="*/ 50 w 334"/>
              <a:gd name="T81" fmla="*/ 100 h 333"/>
              <a:gd name="T82" fmla="*/ 72 w 334"/>
              <a:gd name="T83" fmla="*/ 95 h 333"/>
              <a:gd name="T84" fmla="*/ 94 w 334"/>
              <a:gd name="T85" fmla="*/ 117 h 333"/>
              <a:gd name="T86" fmla="*/ 97 w 334"/>
              <a:gd name="T87" fmla="*/ 213 h 333"/>
              <a:gd name="T88" fmla="*/ 72 w 334"/>
              <a:gd name="T89" fmla="*/ 238 h 333"/>
              <a:gd name="T90" fmla="*/ 50 w 334"/>
              <a:gd name="T91" fmla="*/ 233 h 333"/>
              <a:gd name="T92" fmla="*/ 0 w 334"/>
              <a:gd name="T93" fmla="*/ 283 h 333"/>
              <a:gd name="T94" fmla="*/ 50 w 334"/>
              <a:gd name="T95" fmla="*/ 333 h 333"/>
              <a:gd name="T96" fmla="*/ 100 w 334"/>
              <a:gd name="T97" fmla="*/ 283 h 333"/>
              <a:gd name="T98" fmla="*/ 95 w 334"/>
              <a:gd name="T99" fmla="*/ 262 h 333"/>
              <a:gd name="T100" fmla="*/ 122 w 334"/>
              <a:gd name="T101" fmla="*/ 235 h 333"/>
              <a:gd name="T102" fmla="*/ 210 w 334"/>
              <a:gd name="T103" fmla="*/ 233 h 333"/>
              <a:gd name="T104" fmla="*/ 239 w 334"/>
              <a:gd name="T105" fmla="*/ 262 h 333"/>
              <a:gd name="T106" fmla="*/ 234 w 334"/>
              <a:gd name="T107" fmla="*/ 283 h 333"/>
              <a:gd name="T108" fmla="*/ 284 w 334"/>
              <a:gd name="T109" fmla="*/ 333 h 333"/>
              <a:gd name="T110" fmla="*/ 334 w 334"/>
              <a:gd name="T111" fmla="*/ 283 h 333"/>
              <a:gd name="T112" fmla="*/ 284 w 334"/>
              <a:gd name="T113" fmla="*/ 2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4" h="333">
                <a:moveTo>
                  <a:pt x="284" y="300"/>
                </a:moveTo>
                <a:cubicBezTo>
                  <a:pt x="274" y="300"/>
                  <a:pt x="267" y="292"/>
                  <a:pt x="267" y="283"/>
                </a:cubicBezTo>
                <a:cubicBezTo>
                  <a:pt x="267" y="274"/>
                  <a:pt x="274" y="266"/>
                  <a:pt x="284" y="266"/>
                </a:cubicBezTo>
                <a:cubicBezTo>
                  <a:pt x="293" y="266"/>
                  <a:pt x="300" y="274"/>
                  <a:pt x="300" y="283"/>
                </a:cubicBezTo>
                <a:cubicBezTo>
                  <a:pt x="300" y="292"/>
                  <a:pt x="293" y="300"/>
                  <a:pt x="284" y="300"/>
                </a:cubicBezTo>
                <a:close/>
                <a:moveTo>
                  <a:pt x="121" y="189"/>
                </a:moveTo>
                <a:cubicBezTo>
                  <a:pt x="95" y="145"/>
                  <a:pt x="145" y="94"/>
                  <a:pt x="189" y="120"/>
                </a:cubicBezTo>
                <a:cubicBezTo>
                  <a:pt x="205" y="130"/>
                  <a:pt x="214" y="147"/>
                  <a:pt x="214" y="163"/>
                </a:cubicBezTo>
                <a:cubicBezTo>
                  <a:pt x="214" y="213"/>
                  <a:pt x="147" y="233"/>
                  <a:pt x="121" y="189"/>
                </a:cubicBezTo>
                <a:close/>
                <a:moveTo>
                  <a:pt x="50" y="300"/>
                </a:moveTo>
                <a:cubicBezTo>
                  <a:pt x="41" y="300"/>
                  <a:pt x="34" y="292"/>
                  <a:pt x="34" y="283"/>
                </a:cubicBezTo>
                <a:cubicBezTo>
                  <a:pt x="34" y="274"/>
                  <a:pt x="41" y="266"/>
                  <a:pt x="50" y="266"/>
                </a:cubicBezTo>
                <a:cubicBezTo>
                  <a:pt x="60" y="266"/>
                  <a:pt x="67" y="274"/>
                  <a:pt x="67" y="283"/>
                </a:cubicBezTo>
                <a:cubicBezTo>
                  <a:pt x="67" y="292"/>
                  <a:pt x="60" y="300"/>
                  <a:pt x="50" y="300"/>
                </a:cubicBezTo>
                <a:close/>
                <a:moveTo>
                  <a:pt x="50" y="66"/>
                </a:moveTo>
                <a:cubicBezTo>
                  <a:pt x="41" y="66"/>
                  <a:pt x="34" y="59"/>
                  <a:pt x="34" y="50"/>
                </a:cubicBezTo>
                <a:cubicBezTo>
                  <a:pt x="34" y="40"/>
                  <a:pt x="41" y="33"/>
                  <a:pt x="50" y="33"/>
                </a:cubicBezTo>
                <a:cubicBezTo>
                  <a:pt x="60" y="33"/>
                  <a:pt x="67" y="40"/>
                  <a:pt x="67" y="50"/>
                </a:cubicBezTo>
                <a:cubicBezTo>
                  <a:pt x="67" y="59"/>
                  <a:pt x="60" y="66"/>
                  <a:pt x="50" y="66"/>
                </a:cubicBezTo>
                <a:close/>
                <a:moveTo>
                  <a:pt x="284" y="33"/>
                </a:moveTo>
                <a:cubicBezTo>
                  <a:pt x="293" y="33"/>
                  <a:pt x="300" y="40"/>
                  <a:pt x="300" y="50"/>
                </a:cubicBezTo>
                <a:cubicBezTo>
                  <a:pt x="300" y="59"/>
                  <a:pt x="293" y="66"/>
                  <a:pt x="284" y="66"/>
                </a:cubicBezTo>
                <a:cubicBezTo>
                  <a:pt x="274" y="66"/>
                  <a:pt x="267" y="59"/>
                  <a:pt x="267" y="50"/>
                </a:cubicBezTo>
                <a:cubicBezTo>
                  <a:pt x="267" y="40"/>
                  <a:pt x="274" y="33"/>
                  <a:pt x="284" y="33"/>
                </a:cubicBezTo>
                <a:close/>
                <a:moveTo>
                  <a:pt x="284" y="233"/>
                </a:moveTo>
                <a:cubicBezTo>
                  <a:pt x="276" y="233"/>
                  <a:pt x="269" y="235"/>
                  <a:pt x="262" y="238"/>
                </a:cubicBezTo>
                <a:lnTo>
                  <a:pt x="233" y="209"/>
                </a:lnTo>
                <a:cubicBezTo>
                  <a:pt x="250" y="184"/>
                  <a:pt x="253" y="151"/>
                  <a:pt x="236" y="121"/>
                </a:cubicBezTo>
                <a:lnTo>
                  <a:pt x="262" y="95"/>
                </a:lnTo>
                <a:cubicBezTo>
                  <a:pt x="269" y="98"/>
                  <a:pt x="276" y="100"/>
                  <a:pt x="284" y="100"/>
                </a:cubicBezTo>
                <a:cubicBezTo>
                  <a:pt x="311" y="100"/>
                  <a:pt x="334" y="77"/>
                  <a:pt x="334" y="50"/>
                </a:cubicBezTo>
                <a:cubicBezTo>
                  <a:pt x="334" y="22"/>
                  <a:pt x="311" y="0"/>
                  <a:pt x="284" y="0"/>
                </a:cubicBezTo>
                <a:cubicBezTo>
                  <a:pt x="256" y="0"/>
                  <a:pt x="234" y="22"/>
                  <a:pt x="234" y="50"/>
                </a:cubicBezTo>
                <a:cubicBezTo>
                  <a:pt x="234" y="57"/>
                  <a:pt x="236" y="65"/>
                  <a:pt x="239" y="71"/>
                </a:cubicBezTo>
                <a:lnTo>
                  <a:pt x="213" y="96"/>
                </a:lnTo>
                <a:cubicBezTo>
                  <a:pt x="184" y="75"/>
                  <a:pt x="146" y="75"/>
                  <a:pt x="118" y="94"/>
                </a:cubicBezTo>
                <a:lnTo>
                  <a:pt x="95" y="71"/>
                </a:lnTo>
                <a:cubicBezTo>
                  <a:pt x="98" y="65"/>
                  <a:pt x="100" y="57"/>
                  <a:pt x="100" y="50"/>
                </a:cubicBezTo>
                <a:cubicBezTo>
                  <a:pt x="100" y="22"/>
                  <a:pt x="78" y="0"/>
                  <a:pt x="50" y="0"/>
                </a:cubicBezTo>
                <a:cubicBezTo>
                  <a:pt x="23" y="0"/>
                  <a:pt x="0" y="22"/>
                  <a:pt x="0" y="50"/>
                </a:cubicBezTo>
                <a:cubicBezTo>
                  <a:pt x="0" y="77"/>
                  <a:pt x="23" y="100"/>
                  <a:pt x="50" y="100"/>
                </a:cubicBezTo>
                <a:cubicBezTo>
                  <a:pt x="58" y="100"/>
                  <a:pt x="65" y="98"/>
                  <a:pt x="72" y="95"/>
                </a:cubicBezTo>
                <a:lnTo>
                  <a:pt x="94" y="117"/>
                </a:lnTo>
                <a:cubicBezTo>
                  <a:pt x="76" y="146"/>
                  <a:pt x="75" y="183"/>
                  <a:pt x="97" y="213"/>
                </a:cubicBezTo>
                <a:lnTo>
                  <a:pt x="72" y="238"/>
                </a:lnTo>
                <a:cubicBezTo>
                  <a:pt x="65" y="235"/>
                  <a:pt x="58" y="233"/>
                  <a:pt x="50" y="233"/>
                </a:cubicBezTo>
                <a:cubicBezTo>
                  <a:pt x="23" y="233"/>
                  <a:pt x="0" y="255"/>
                  <a:pt x="0" y="283"/>
                </a:cubicBezTo>
                <a:cubicBezTo>
                  <a:pt x="0" y="311"/>
                  <a:pt x="23" y="333"/>
                  <a:pt x="50" y="333"/>
                </a:cubicBezTo>
                <a:cubicBezTo>
                  <a:pt x="78" y="333"/>
                  <a:pt x="100" y="311"/>
                  <a:pt x="100" y="283"/>
                </a:cubicBezTo>
                <a:cubicBezTo>
                  <a:pt x="100" y="275"/>
                  <a:pt x="98" y="268"/>
                  <a:pt x="95" y="262"/>
                </a:cubicBezTo>
                <a:lnTo>
                  <a:pt x="122" y="235"/>
                </a:lnTo>
                <a:cubicBezTo>
                  <a:pt x="151" y="252"/>
                  <a:pt x="185" y="249"/>
                  <a:pt x="210" y="233"/>
                </a:cubicBezTo>
                <a:lnTo>
                  <a:pt x="239" y="262"/>
                </a:lnTo>
                <a:cubicBezTo>
                  <a:pt x="236" y="268"/>
                  <a:pt x="234" y="275"/>
                  <a:pt x="234" y="283"/>
                </a:cubicBezTo>
                <a:cubicBezTo>
                  <a:pt x="234" y="311"/>
                  <a:pt x="256" y="333"/>
                  <a:pt x="284" y="333"/>
                </a:cubicBezTo>
                <a:cubicBezTo>
                  <a:pt x="311" y="333"/>
                  <a:pt x="334" y="311"/>
                  <a:pt x="334" y="283"/>
                </a:cubicBezTo>
                <a:cubicBezTo>
                  <a:pt x="334" y="255"/>
                  <a:pt x="311" y="233"/>
                  <a:pt x="284" y="2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100">
            <a:extLst>
              <a:ext uri="{FF2B5EF4-FFF2-40B4-BE49-F238E27FC236}">
                <a16:creationId xmlns:a16="http://schemas.microsoft.com/office/drawing/2014/main" id="{6E7CF5FA-11AF-44C1-9FE7-3650E25562C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014538" y="1266825"/>
            <a:ext cx="250825" cy="101600"/>
          </a:xfrm>
          <a:custGeom>
            <a:avLst/>
            <a:gdLst>
              <a:gd name="T0" fmla="*/ 266 w 333"/>
              <a:gd name="T1" fmla="*/ 100 h 133"/>
              <a:gd name="T2" fmla="*/ 233 w 333"/>
              <a:gd name="T3" fmla="*/ 66 h 133"/>
              <a:gd name="T4" fmla="*/ 266 w 333"/>
              <a:gd name="T5" fmla="*/ 33 h 133"/>
              <a:gd name="T6" fmla="*/ 300 w 333"/>
              <a:gd name="T7" fmla="*/ 66 h 133"/>
              <a:gd name="T8" fmla="*/ 266 w 333"/>
              <a:gd name="T9" fmla="*/ 100 h 133"/>
              <a:gd name="T10" fmla="*/ 166 w 333"/>
              <a:gd name="T11" fmla="*/ 100 h 133"/>
              <a:gd name="T12" fmla="*/ 133 w 333"/>
              <a:gd name="T13" fmla="*/ 66 h 133"/>
              <a:gd name="T14" fmla="*/ 166 w 333"/>
              <a:gd name="T15" fmla="*/ 33 h 133"/>
              <a:gd name="T16" fmla="*/ 200 w 333"/>
              <a:gd name="T17" fmla="*/ 66 h 133"/>
              <a:gd name="T18" fmla="*/ 166 w 333"/>
              <a:gd name="T19" fmla="*/ 100 h 133"/>
              <a:gd name="T20" fmla="*/ 66 w 333"/>
              <a:gd name="T21" fmla="*/ 100 h 133"/>
              <a:gd name="T22" fmla="*/ 33 w 333"/>
              <a:gd name="T23" fmla="*/ 66 h 133"/>
              <a:gd name="T24" fmla="*/ 66 w 333"/>
              <a:gd name="T25" fmla="*/ 33 h 133"/>
              <a:gd name="T26" fmla="*/ 100 w 333"/>
              <a:gd name="T27" fmla="*/ 66 h 133"/>
              <a:gd name="T28" fmla="*/ 66 w 333"/>
              <a:gd name="T29" fmla="*/ 100 h 133"/>
              <a:gd name="T30" fmla="*/ 266 w 333"/>
              <a:gd name="T31" fmla="*/ 0 h 133"/>
              <a:gd name="T32" fmla="*/ 216 w 333"/>
              <a:gd name="T33" fmla="*/ 23 h 133"/>
              <a:gd name="T34" fmla="*/ 166 w 333"/>
              <a:gd name="T35" fmla="*/ 0 h 133"/>
              <a:gd name="T36" fmla="*/ 116 w 333"/>
              <a:gd name="T37" fmla="*/ 23 h 133"/>
              <a:gd name="T38" fmla="*/ 66 w 333"/>
              <a:gd name="T39" fmla="*/ 0 h 133"/>
              <a:gd name="T40" fmla="*/ 0 w 333"/>
              <a:gd name="T41" fmla="*/ 66 h 133"/>
              <a:gd name="T42" fmla="*/ 66 w 333"/>
              <a:gd name="T43" fmla="*/ 133 h 133"/>
              <a:gd name="T44" fmla="*/ 116 w 333"/>
              <a:gd name="T45" fmla="*/ 110 h 133"/>
              <a:gd name="T46" fmla="*/ 166 w 333"/>
              <a:gd name="T47" fmla="*/ 133 h 133"/>
              <a:gd name="T48" fmla="*/ 216 w 333"/>
              <a:gd name="T49" fmla="*/ 110 h 133"/>
              <a:gd name="T50" fmla="*/ 266 w 333"/>
              <a:gd name="T51" fmla="*/ 133 h 133"/>
              <a:gd name="T52" fmla="*/ 333 w 333"/>
              <a:gd name="T53" fmla="*/ 66 h 133"/>
              <a:gd name="T54" fmla="*/ 266 w 333"/>
              <a:gd name="T55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3" h="133">
                <a:moveTo>
                  <a:pt x="266" y="100"/>
                </a:moveTo>
                <a:cubicBezTo>
                  <a:pt x="248" y="100"/>
                  <a:pt x="233" y="85"/>
                  <a:pt x="233" y="66"/>
                </a:cubicBezTo>
                <a:cubicBezTo>
                  <a:pt x="233" y="48"/>
                  <a:pt x="248" y="33"/>
                  <a:pt x="266" y="33"/>
                </a:cubicBezTo>
                <a:cubicBezTo>
                  <a:pt x="285" y="33"/>
                  <a:pt x="300" y="48"/>
                  <a:pt x="300" y="66"/>
                </a:cubicBezTo>
                <a:cubicBezTo>
                  <a:pt x="300" y="85"/>
                  <a:pt x="285" y="100"/>
                  <a:pt x="266" y="100"/>
                </a:cubicBezTo>
                <a:close/>
                <a:moveTo>
                  <a:pt x="166" y="100"/>
                </a:moveTo>
                <a:cubicBezTo>
                  <a:pt x="148" y="100"/>
                  <a:pt x="133" y="85"/>
                  <a:pt x="133" y="66"/>
                </a:cubicBezTo>
                <a:cubicBezTo>
                  <a:pt x="133" y="48"/>
                  <a:pt x="148" y="33"/>
                  <a:pt x="166" y="33"/>
                </a:cubicBezTo>
                <a:cubicBezTo>
                  <a:pt x="185" y="33"/>
                  <a:pt x="200" y="48"/>
                  <a:pt x="200" y="66"/>
                </a:cubicBezTo>
                <a:cubicBezTo>
                  <a:pt x="200" y="85"/>
                  <a:pt x="185" y="100"/>
                  <a:pt x="166" y="100"/>
                </a:cubicBezTo>
                <a:close/>
                <a:moveTo>
                  <a:pt x="66" y="100"/>
                </a:moveTo>
                <a:cubicBezTo>
                  <a:pt x="48" y="100"/>
                  <a:pt x="33" y="85"/>
                  <a:pt x="33" y="66"/>
                </a:cubicBezTo>
                <a:cubicBezTo>
                  <a:pt x="33" y="48"/>
                  <a:pt x="48" y="33"/>
                  <a:pt x="66" y="33"/>
                </a:cubicBezTo>
                <a:cubicBezTo>
                  <a:pt x="85" y="33"/>
                  <a:pt x="100" y="48"/>
                  <a:pt x="100" y="66"/>
                </a:cubicBezTo>
                <a:cubicBezTo>
                  <a:pt x="100" y="85"/>
                  <a:pt x="85" y="100"/>
                  <a:pt x="66" y="100"/>
                </a:cubicBezTo>
                <a:close/>
                <a:moveTo>
                  <a:pt x="266" y="0"/>
                </a:moveTo>
                <a:cubicBezTo>
                  <a:pt x="246" y="0"/>
                  <a:pt x="229" y="9"/>
                  <a:pt x="216" y="23"/>
                </a:cubicBezTo>
                <a:cubicBezTo>
                  <a:pt x="204" y="9"/>
                  <a:pt x="186" y="0"/>
                  <a:pt x="166" y="0"/>
                </a:cubicBezTo>
                <a:cubicBezTo>
                  <a:pt x="146" y="0"/>
                  <a:pt x="129" y="9"/>
                  <a:pt x="116" y="23"/>
                </a:cubicBezTo>
                <a:cubicBezTo>
                  <a:pt x="104" y="9"/>
                  <a:pt x="86" y="0"/>
                  <a:pt x="66" y="0"/>
                </a:cubicBezTo>
                <a:cubicBezTo>
                  <a:pt x="30" y="0"/>
                  <a:pt x="0" y="30"/>
                  <a:pt x="0" y="66"/>
                </a:cubicBezTo>
                <a:cubicBezTo>
                  <a:pt x="0" y="103"/>
                  <a:pt x="30" y="133"/>
                  <a:pt x="66" y="133"/>
                </a:cubicBezTo>
                <a:cubicBezTo>
                  <a:pt x="86" y="133"/>
                  <a:pt x="104" y="124"/>
                  <a:pt x="116" y="110"/>
                </a:cubicBezTo>
                <a:cubicBezTo>
                  <a:pt x="129" y="124"/>
                  <a:pt x="146" y="133"/>
                  <a:pt x="166" y="133"/>
                </a:cubicBezTo>
                <a:cubicBezTo>
                  <a:pt x="186" y="133"/>
                  <a:pt x="204" y="124"/>
                  <a:pt x="216" y="110"/>
                </a:cubicBezTo>
                <a:cubicBezTo>
                  <a:pt x="229" y="124"/>
                  <a:pt x="246" y="133"/>
                  <a:pt x="266" y="133"/>
                </a:cubicBezTo>
                <a:cubicBezTo>
                  <a:pt x="303" y="133"/>
                  <a:pt x="333" y="103"/>
                  <a:pt x="333" y="66"/>
                </a:cubicBezTo>
                <a:cubicBezTo>
                  <a:pt x="333" y="30"/>
                  <a:pt x="303" y="0"/>
                  <a:pt x="2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1">
            <a:extLst>
              <a:ext uri="{FF2B5EF4-FFF2-40B4-BE49-F238E27FC236}">
                <a16:creationId xmlns:a16="http://schemas.microsoft.com/office/drawing/2014/main" id="{B894161D-5968-4EFA-BCF9-40E27876B8D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511301" y="1368425"/>
            <a:ext cx="250825" cy="152400"/>
          </a:xfrm>
          <a:custGeom>
            <a:avLst/>
            <a:gdLst>
              <a:gd name="T0" fmla="*/ 67 w 333"/>
              <a:gd name="T1" fmla="*/ 117 h 200"/>
              <a:gd name="T2" fmla="*/ 267 w 333"/>
              <a:gd name="T3" fmla="*/ 117 h 200"/>
              <a:gd name="T4" fmla="*/ 267 w 333"/>
              <a:gd name="T5" fmla="*/ 83 h 200"/>
              <a:gd name="T6" fmla="*/ 67 w 333"/>
              <a:gd name="T7" fmla="*/ 83 h 200"/>
              <a:gd name="T8" fmla="*/ 67 w 333"/>
              <a:gd name="T9" fmla="*/ 117 h 200"/>
              <a:gd name="T10" fmla="*/ 200 w 333"/>
              <a:gd name="T11" fmla="*/ 0 h 200"/>
              <a:gd name="T12" fmla="*/ 200 w 333"/>
              <a:gd name="T13" fmla="*/ 33 h 200"/>
              <a:gd name="T14" fmla="*/ 300 w 333"/>
              <a:gd name="T15" fmla="*/ 33 h 200"/>
              <a:gd name="T16" fmla="*/ 300 w 333"/>
              <a:gd name="T17" fmla="*/ 167 h 200"/>
              <a:gd name="T18" fmla="*/ 200 w 333"/>
              <a:gd name="T19" fmla="*/ 167 h 200"/>
              <a:gd name="T20" fmla="*/ 200 w 333"/>
              <a:gd name="T21" fmla="*/ 200 h 200"/>
              <a:gd name="T22" fmla="*/ 333 w 333"/>
              <a:gd name="T23" fmla="*/ 200 h 200"/>
              <a:gd name="T24" fmla="*/ 333 w 333"/>
              <a:gd name="T25" fmla="*/ 0 h 200"/>
              <a:gd name="T26" fmla="*/ 200 w 333"/>
              <a:gd name="T27" fmla="*/ 0 h 200"/>
              <a:gd name="T28" fmla="*/ 33 w 333"/>
              <a:gd name="T29" fmla="*/ 167 h 200"/>
              <a:gd name="T30" fmla="*/ 133 w 333"/>
              <a:gd name="T31" fmla="*/ 167 h 200"/>
              <a:gd name="T32" fmla="*/ 133 w 333"/>
              <a:gd name="T33" fmla="*/ 200 h 200"/>
              <a:gd name="T34" fmla="*/ 0 w 333"/>
              <a:gd name="T35" fmla="*/ 200 h 200"/>
              <a:gd name="T36" fmla="*/ 0 w 333"/>
              <a:gd name="T37" fmla="*/ 0 h 200"/>
              <a:gd name="T38" fmla="*/ 133 w 333"/>
              <a:gd name="T39" fmla="*/ 0 h 200"/>
              <a:gd name="T40" fmla="*/ 133 w 333"/>
              <a:gd name="T41" fmla="*/ 33 h 200"/>
              <a:gd name="T42" fmla="*/ 33 w 333"/>
              <a:gd name="T43" fmla="*/ 33 h 200"/>
              <a:gd name="T44" fmla="*/ 33 w 333"/>
              <a:gd name="T45" fmla="*/ 167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3" h="200">
                <a:moveTo>
                  <a:pt x="67" y="117"/>
                </a:moveTo>
                <a:lnTo>
                  <a:pt x="267" y="117"/>
                </a:lnTo>
                <a:lnTo>
                  <a:pt x="267" y="83"/>
                </a:lnTo>
                <a:lnTo>
                  <a:pt x="67" y="83"/>
                </a:lnTo>
                <a:lnTo>
                  <a:pt x="67" y="117"/>
                </a:lnTo>
                <a:close/>
                <a:moveTo>
                  <a:pt x="200" y="0"/>
                </a:moveTo>
                <a:lnTo>
                  <a:pt x="200" y="33"/>
                </a:lnTo>
                <a:lnTo>
                  <a:pt x="300" y="33"/>
                </a:lnTo>
                <a:lnTo>
                  <a:pt x="300" y="167"/>
                </a:lnTo>
                <a:lnTo>
                  <a:pt x="200" y="167"/>
                </a:lnTo>
                <a:lnTo>
                  <a:pt x="200" y="200"/>
                </a:lnTo>
                <a:lnTo>
                  <a:pt x="333" y="200"/>
                </a:lnTo>
                <a:lnTo>
                  <a:pt x="333" y="0"/>
                </a:lnTo>
                <a:lnTo>
                  <a:pt x="200" y="0"/>
                </a:lnTo>
                <a:close/>
                <a:moveTo>
                  <a:pt x="33" y="167"/>
                </a:moveTo>
                <a:lnTo>
                  <a:pt x="133" y="167"/>
                </a:lnTo>
                <a:lnTo>
                  <a:pt x="133" y="200"/>
                </a:lnTo>
                <a:lnTo>
                  <a:pt x="0" y="200"/>
                </a:lnTo>
                <a:lnTo>
                  <a:pt x="0" y="0"/>
                </a:lnTo>
                <a:lnTo>
                  <a:pt x="133" y="0"/>
                </a:lnTo>
                <a:lnTo>
                  <a:pt x="133" y="33"/>
                </a:lnTo>
                <a:lnTo>
                  <a:pt x="33" y="33"/>
                </a:lnTo>
                <a:lnTo>
                  <a:pt x="33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2">
            <a:extLst>
              <a:ext uri="{FF2B5EF4-FFF2-40B4-BE49-F238E27FC236}">
                <a16:creationId xmlns:a16="http://schemas.microsoft.com/office/drawing/2014/main" id="{4C1326D3-5FD6-455C-BC9A-8ABB6A97E4C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89013" y="1279525"/>
            <a:ext cx="285750" cy="241300"/>
          </a:xfrm>
          <a:custGeom>
            <a:avLst/>
            <a:gdLst>
              <a:gd name="T0" fmla="*/ 189 w 378"/>
              <a:gd name="T1" fmla="*/ 184 h 317"/>
              <a:gd name="T2" fmla="*/ 189 w 378"/>
              <a:gd name="T3" fmla="*/ 184 h 317"/>
              <a:gd name="T4" fmla="*/ 89 w 378"/>
              <a:gd name="T5" fmla="*/ 290 h 317"/>
              <a:gd name="T6" fmla="*/ 114 w 378"/>
              <a:gd name="T7" fmla="*/ 317 h 317"/>
              <a:gd name="T8" fmla="*/ 189 w 378"/>
              <a:gd name="T9" fmla="*/ 237 h 317"/>
              <a:gd name="T10" fmla="*/ 264 w 378"/>
              <a:gd name="T11" fmla="*/ 317 h 317"/>
              <a:gd name="T12" fmla="*/ 289 w 378"/>
              <a:gd name="T13" fmla="*/ 290 h 317"/>
              <a:gd name="T14" fmla="*/ 189 w 378"/>
              <a:gd name="T15" fmla="*/ 184 h 317"/>
              <a:gd name="T16" fmla="*/ 166 w 378"/>
              <a:gd name="T17" fmla="*/ 143 h 317"/>
              <a:gd name="T18" fmla="*/ 213 w 378"/>
              <a:gd name="T19" fmla="*/ 143 h 317"/>
              <a:gd name="T20" fmla="*/ 212 w 378"/>
              <a:gd name="T21" fmla="*/ 95 h 317"/>
              <a:gd name="T22" fmla="*/ 212 w 378"/>
              <a:gd name="T23" fmla="*/ 95 h 317"/>
              <a:gd name="T24" fmla="*/ 165 w 378"/>
              <a:gd name="T25" fmla="*/ 95 h 317"/>
              <a:gd name="T26" fmla="*/ 166 w 378"/>
              <a:gd name="T27" fmla="*/ 143 h 317"/>
              <a:gd name="T28" fmla="*/ 119 w 378"/>
              <a:gd name="T29" fmla="*/ 191 h 317"/>
              <a:gd name="T30" fmla="*/ 143 w 378"/>
              <a:gd name="T31" fmla="*/ 167 h 317"/>
              <a:gd name="T32" fmla="*/ 141 w 378"/>
              <a:gd name="T33" fmla="*/ 71 h 317"/>
              <a:gd name="T34" fmla="*/ 117 w 378"/>
              <a:gd name="T35" fmla="*/ 47 h 317"/>
              <a:gd name="T36" fmla="*/ 119 w 378"/>
              <a:gd name="T37" fmla="*/ 191 h 317"/>
              <a:gd name="T38" fmla="*/ 94 w 378"/>
              <a:gd name="T39" fmla="*/ 24 h 317"/>
              <a:gd name="T40" fmla="*/ 70 w 378"/>
              <a:gd name="T41" fmla="*/ 0 h 317"/>
              <a:gd name="T42" fmla="*/ 72 w 378"/>
              <a:gd name="T43" fmla="*/ 238 h 317"/>
              <a:gd name="T44" fmla="*/ 96 w 378"/>
              <a:gd name="T45" fmla="*/ 214 h 317"/>
              <a:gd name="T46" fmla="*/ 94 w 378"/>
              <a:gd name="T47" fmla="*/ 24 h 317"/>
              <a:gd name="T48" fmla="*/ 237 w 378"/>
              <a:gd name="T49" fmla="*/ 167 h 317"/>
              <a:gd name="T50" fmla="*/ 261 w 378"/>
              <a:gd name="T51" fmla="*/ 191 h 317"/>
              <a:gd name="T52" fmla="*/ 259 w 378"/>
              <a:gd name="T53" fmla="*/ 47 h 317"/>
              <a:gd name="T54" fmla="*/ 235 w 378"/>
              <a:gd name="T55" fmla="*/ 71 h 317"/>
              <a:gd name="T56" fmla="*/ 237 w 378"/>
              <a:gd name="T57" fmla="*/ 167 h 317"/>
              <a:gd name="T58" fmla="*/ 308 w 378"/>
              <a:gd name="T59" fmla="*/ 238 h 317"/>
              <a:gd name="T60" fmla="*/ 284 w 378"/>
              <a:gd name="T61" fmla="*/ 214 h 317"/>
              <a:gd name="T62" fmla="*/ 283 w 378"/>
              <a:gd name="T63" fmla="*/ 24 h 317"/>
              <a:gd name="T64" fmla="*/ 306 w 378"/>
              <a:gd name="T65" fmla="*/ 0 h 317"/>
              <a:gd name="T66" fmla="*/ 308 w 378"/>
              <a:gd name="T67" fmla="*/ 238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78" h="317">
                <a:moveTo>
                  <a:pt x="189" y="184"/>
                </a:moveTo>
                <a:lnTo>
                  <a:pt x="189" y="184"/>
                </a:lnTo>
                <a:lnTo>
                  <a:pt x="89" y="290"/>
                </a:lnTo>
                <a:lnTo>
                  <a:pt x="114" y="317"/>
                </a:lnTo>
                <a:lnTo>
                  <a:pt x="189" y="237"/>
                </a:lnTo>
                <a:lnTo>
                  <a:pt x="264" y="317"/>
                </a:lnTo>
                <a:lnTo>
                  <a:pt x="289" y="290"/>
                </a:lnTo>
                <a:lnTo>
                  <a:pt x="189" y="184"/>
                </a:lnTo>
                <a:close/>
                <a:moveTo>
                  <a:pt x="166" y="143"/>
                </a:moveTo>
                <a:cubicBezTo>
                  <a:pt x="179" y="156"/>
                  <a:pt x="202" y="155"/>
                  <a:pt x="213" y="143"/>
                </a:cubicBezTo>
                <a:cubicBezTo>
                  <a:pt x="224" y="132"/>
                  <a:pt x="227" y="109"/>
                  <a:pt x="212" y="95"/>
                </a:cubicBezTo>
                <a:lnTo>
                  <a:pt x="212" y="95"/>
                </a:lnTo>
                <a:cubicBezTo>
                  <a:pt x="199" y="82"/>
                  <a:pt x="176" y="83"/>
                  <a:pt x="165" y="95"/>
                </a:cubicBezTo>
                <a:cubicBezTo>
                  <a:pt x="154" y="106"/>
                  <a:pt x="151" y="129"/>
                  <a:pt x="166" y="143"/>
                </a:cubicBezTo>
                <a:close/>
                <a:moveTo>
                  <a:pt x="119" y="191"/>
                </a:moveTo>
                <a:lnTo>
                  <a:pt x="143" y="167"/>
                </a:lnTo>
                <a:cubicBezTo>
                  <a:pt x="119" y="143"/>
                  <a:pt x="117" y="95"/>
                  <a:pt x="141" y="71"/>
                </a:cubicBezTo>
                <a:lnTo>
                  <a:pt x="117" y="47"/>
                </a:lnTo>
                <a:cubicBezTo>
                  <a:pt x="82" y="83"/>
                  <a:pt x="84" y="155"/>
                  <a:pt x="119" y="191"/>
                </a:cubicBezTo>
                <a:close/>
                <a:moveTo>
                  <a:pt x="94" y="24"/>
                </a:moveTo>
                <a:lnTo>
                  <a:pt x="70" y="0"/>
                </a:lnTo>
                <a:cubicBezTo>
                  <a:pt x="0" y="71"/>
                  <a:pt x="13" y="179"/>
                  <a:pt x="72" y="238"/>
                </a:cubicBezTo>
                <a:lnTo>
                  <a:pt x="96" y="214"/>
                </a:lnTo>
                <a:cubicBezTo>
                  <a:pt x="48" y="167"/>
                  <a:pt x="47" y="71"/>
                  <a:pt x="94" y="24"/>
                </a:cubicBezTo>
                <a:close/>
                <a:moveTo>
                  <a:pt x="237" y="167"/>
                </a:moveTo>
                <a:lnTo>
                  <a:pt x="261" y="191"/>
                </a:lnTo>
                <a:cubicBezTo>
                  <a:pt x="296" y="155"/>
                  <a:pt x="294" y="83"/>
                  <a:pt x="259" y="47"/>
                </a:cubicBezTo>
                <a:lnTo>
                  <a:pt x="235" y="71"/>
                </a:lnTo>
                <a:cubicBezTo>
                  <a:pt x="259" y="95"/>
                  <a:pt x="261" y="143"/>
                  <a:pt x="237" y="167"/>
                </a:cubicBezTo>
                <a:close/>
                <a:moveTo>
                  <a:pt x="308" y="238"/>
                </a:moveTo>
                <a:lnTo>
                  <a:pt x="284" y="214"/>
                </a:lnTo>
                <a:cubicBezTo>
                  <a:pt x="331" y="167"/>
                  <a:pt x="330" y="71"/>
                  <a:pt x="283" y="24"/>
                </a:cubicBezTo>
                <a:lnTo>
                  <a:pt x="306" y="0"/>
                </a:lnTo>
                <a:cubicBezTo>
                  <a:pt x="365" y="59"/>
                  <a:pt x="378" y="167"/>
                  <a:pt x="308" y="2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3">
            <a:extLst>
              <a:ext uri="{FF2B5EF4-FFF2-40B4-BE49-F238E27FC236}">
                <a16:creationId xmlns:a16="http://schemas.microsoft.com/office/drawing/2014/main" id="{E29D8502-16EC-4ED4-BAD8-BE6AE095E28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532438" y="860425"/>
            <a:ext cx="254000" cy="153988"/>
          </a:xfrm>
          <a:custGeom>
            <a:avLst/>
            <a:gdLst>
              <a:gd name="T0" fmla="*/ 118 w 336"/>
              <a:gd name="T1" fmla="*/ 167 h 202"/>
              <a:gd name="T2" fmla="*/ 101 w 336"/>
              <a:gd name="T3" fmla="*/ 167 h 202"/>
              <a:gd name="T4" fmla="*/ 35 w 336"/>
              <a:gd name="T5" fmla="*/ 94 h 202"/>
              <a:gd name="T6" fmla="*/ 104 w 336"/>
              <a:gd name="T7" fmla="*/ 34 h 202"/>
              <a:gd name="T8" fmla="*/ 118 w 336"/>
              <a:gd name="T9" fmla="*/ 34 h 202"/>
              <a:gd name="T10" fmla="*/ 135 w 336"/>
              <a:gd name="T11" fmla="*/ 17 h 202"/>
              <a:gd name="T12" fmla="*/ 118 w 336"/>
              <a:gd name="T13" fmla="*/ 0 h 202"/>
              <a:gd name="T14" fmla="*/ 106 w 336"/>
              <a:gd name="T15" fmla="*/ 0 h 202"/>
              <a:gd name="T16" fmla="*/ 1 w 336"/>
              <a:gd name="T17" fmla="*/ 97 h 202"/>
              <a:gd name="T18" fmla="*/ 101 w 336"/>
              <a:gd name="T19" fmla="*/ 200 h 202"/>
              <a:gd name="T20" fmla="*/ 118 w 336"/>
              <a:gd name="T21" fmla="*/ 200 h 202"/>
              <a:gd name="T22" fmla="*/ 135 w 336"/>
              <a:gd name="T23" fmla="*/ 184 h 202"/>
              <a:gd name="T24" fmla="*/ 118 w 336"/>
              <a:gd name="T25" fmla="*/ 167 h 202"/>
              <a:gd name="T26" fmla="*/ 230 w 336"/>
              <a:gd name="T27" fmla="*/ 0 h 202"/>
              <a:gd name="T28" fmla="*/ 218 w 336"/>
              <a:gd name="T29" fmla="*/ 0 h 202"/>
              <a:gd name="T30" fmla="*/ 201 w 336"/>
              <a:gd name="T31" fmla="*/ 17 h 202"/>
              <a:gd name="T32" fmla="*/ 218 w 336"/>
              <a:gd name="T33" fmla="*/ 34 h 202"/>
              <a:gd name="T34" fmla="*/ 232 w 336"/>
              <a:gd name="T35" fmla="*/ 34 h 202"/>
              <a:gd name="T36" fmla="*/ 301 w 336"/>
              <a:gd name="T37" fmla="*/ 94 h 202"/>
              <a:gd name="T38" fmla="*/ 235 w 336"/>
              <a:gd name="T39" fmla="*/ 167 h 202"/>
              <a:gd name="T40" fmla="*/ 218 w 336"/>
              <a:gd name="T41" fmla="*/ 167 h 202"/>
              <a:gd name="T42" fmla="*/ 201 w 336"/>
              <a:gd name="T43" fmla="*/ 184 h 202"/>
              <a:gd name="T44" fmla="*/ 235 w 336"/>
              <a:gd name="T45" fmla="*/ 200 h 202"/>
              <a:gd name="T46" fmla="*/ 335 w 336"/>
              <a:gd name="T47" fmla="*/ 97 h 202"/>
              <a:gd name="T48" fmla="*/ 230 w 336"/>
              <a:gd name="T49" fmla="*/ 0 h 202"/>
              <a:gd name="T50" fmla="*/ 85 w 336"/>
              <a:gd name="T51" fmla="*/ 84 h 202"/>
              <a:gd name="T52" fmla="*/ 251 w 336"/>
              <a:gd name="T53" fmla="*/ 84 h 202"/>
              <a:gd name="T54" fmla="*/ 268 w 336"/>
              <a:gd name="T55" fmla="*/ 100 h 202"/>
              <a:gd name="T56" fmla="*/ 85 w 336"/>
              <a:gd name="T57" fmla="*/ 117 h 202"/>
              <a:gd name="T58" fmla="*/ 68 w 336"/>
              <a:gd name="T59" fmla="*/ 100 h 202"/>
              <a:gd name="T60" fmla="*/ 85 w 336"/>
              <a:gd name="T61" fmla="*/ 84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6" h="202">
                <a:moveTo>
                  <a:pt x="118" y="167"/>
                </a:moveTo>
                <a:lnTo>
                  <a:pt x="101" y="167"/>
                </a:lnTo>
                <a:cubicBezTo>
                  <a:pt x="62" y="167"/>
                  <a:pt x="31" y="133"/>
                  <a:pt x="35" y="94"/>
                </a:cubicBezTo>
                <a:cubicBezTo>
                  <a:pt x="38" y="59"/>
                  <a:pt x="69" y="34"/>
                  <a:pt x="104" y="34"/>
                </a:cubicBezTo>
                <a:lnTo>
                  <a:pt x="118" y="34"/>
                </a:lnTo>
                <a:cubicBezTo>
                  <a:pt x="127" y="34"/>
                  <a:pt x="135" y="26"/>
                  <a:pt x="135" y="17"/>
                </a:cubicBezTo>
                <a:cubicBezTo>
                  <a:pt x="135" y="8"/>
                  <a:pt x="127" y="0"/>
                  <a:pt x="118" y="0"/>
                </a:cubicBezTo>
                <a:lnTo>
                  <a:pt x="106" y="0"/>
                </a:lnTo>
                <a:cubicBezTo>
                  <a:pt x="51" y="0"/>
                  <a:pt x="3" y="43"/>
                  <a:pt x="1" y="97"/>
                </a:cubicBezTo>
                <a:cubicBezTo>
                  <a:pt x="0" y="154"/>
                  <a:pt x="45" y="200"/>
                  <a:pt x="101" y="200"/>
                </a:cubicBezTo>
                <a:lnTo>
                  <a:pt x="118" y="200"/>
                </a:lnTo>
                <a:cubicBezTo>
                  <a:pt x="127" y="200"/>
                  <a:pt x="135" y="193"/>
                  <a:pt x="135" y="184"/>
                </a:cubicBezTo>
                <a:cubicBezTo>
                  <a:pt x="135" y="174"/>
                  <a:pt x="127" y="167"/>
                  <a:pt x="118" y="167"/>
                </a:cubicBezTo>
                <a:close/>
                <a:moveTo>
                  <a:pt x="230" y="0"/>
                </a:moveTo>
                <a:lnTo>
                  <a:pt x="218" y="0"/>
                </a:lnTo>
                <a:cubicBezTo>
                  <a:pt x="209" y="0"/>
                  <a:pt x="201" y="8"/>
                  <a:pt x="201" y="17"/>
                </a:cubicBezTo>
                <a:cubicBezTo>
                  <a:pt x="201" y="26"/>
                  <a:pt x="209" y="34"/>
                  <a:pt x="218" y="34"/>
                </a:cubicBezTo>
                <a:lnTo>
                  <a:pt x="232" y="34"/>
                </a:lnTo>
                <a:cubicBezTo>
                  <a:pt x="266" y="34"/>
                  <a:pt x="298" y="59"/>
                  <a:pt x="301" y="94"/>
                </a:cubicBezTo>
                <a:cubicBezTo>
                  <a:pt x="305" y="133"/>
                  <a:pt x="274" y="167"/>
                  <a:pt x="235" y="167"/>
                </a:cubicBezTo>
                <a:lnTo>
                  <a:pt x="218" y="167"/>
                </a:lnTo>
                <a:cubicBezTo>
                  <a:pt x="209" y="167"/>
                  <a:pt x="201" y="174"/>
                  <a:pt x="201" y="184"/>
                </a:cubicBezTo>
                <a:cubicBezTo>
                  <a:pt x="201" y="202"/>
                  <a:pt x="218" y="200"/>
                  <a:pt x="235" y="200"/>
                </a:cubicBezTo>
                <a:cubicBezTo>
                  <a:pt x="291" y="200"/>
                  <a:pt x="336" y="154"/>
                  <a:pt x="335" y="97"/>
                </a:cubicBezTo>
                <a:cubicBezTo>
                  <a:pt x="333" y="43"/>
                  <a:pt x="285" y="0"/>
                  <a:pt x="230" y="0"/>
                </a:cubicBezTo>
                <a:close/>
                <a:moveTo>
                  <a:pt x="85" y="84"/>
                </a:moveTo>
                <a:lnTo>
                  <a:pt x="251" y="84"/>
                </a:lnTo>
                <a:cubicBezTo>
                  <a:pt x="261" y="84"/>
                  <a:pt x="268" y="91"/>
                  <a:pt x="268" y="100"/>
                </a:cubicBezTo>
                <a:cubicBezTo>
                  <a:pt x="268" y="123"/>
                  <a:pt x="255" y="117"/>
                  <a:pt x="85" y="117"/>
                </a:cubicBezTo>
                <a:cubicBezTo>
                  <a:pt x="75" y="117"/>
                  <a:pt x="68" y="110"/>
                  <a:pt x="68" y="100"/>
                </a:cubicBezTo>
                <a:cubicBezTo>
                  <a:pt x="68" y="91"/>
                  <a:pt x="75" y="84"/>
                  <a:pt x="85" y="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4">
            <a:extLst>
              <a:ext uri="{FF2B5EF4-FFF2-40B4-BE49-F238E27FC236}">
                <a16:creationId xmlns:a16="http://schemas.microsoft.com/office/drawing/2014/main" id="{359D57DD-A43A-4E51-8B99-D300D7145F1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024438" y="752475"/>
            <a:ext cx="265113" cy="260350"/>
          </a:xfrm>
          <a:custGeom>
            <a:avLst/>
            <a:gdLst>
              <a:gd name="T0" fmla="*/ 313 w 352"/>
              <a:gd name="T1" fmla="*/ 39 h 342"/>
              <a:gd name="T2" fmla="*/ 172 w 352"/>
              <a:gd name="T3" fmla="*/ 39 h 342"/>
              <a:gd name="T4" fmla="*/ 129 w 352"/>
              <a:gd name="T5" fmla="*/ 82 h 342"/>
              <a:gd name="T6" fmla="*/ 152 w 352"/>
              <a:gd name="T7" fmla="*/ 105 h 342"/>
              <a:gd name="T8" fmla="*/ 195 w 352"/>
              <a:gd name="T9" fmla="*/ 63 h 342"/>
              <a:gd name="T10" fmla="*/ 289 w 352"/>
              <a:gd name="T11" fmla="*/ 63 h 342"/>
              <a:gd name="T12" fmla="*/ 289 w 352"/>
              <a:gd name="T13" fmla="*/ 157 h 342"/>
              <a:gd name="T14" fmla="*/ 247 w 352"/>
              <a:gd name="T15" fmla="*/ 200 h 342"/>
              <a:gd name="T16" fmla="*/ 270 w 352"/>
              <a:gd name="T17" fmla="*/ 223 h 342"/>
              <a:gd name="T18" fmla="*/ 313 w 352"/>
              <a:gd name="T19" fmla="*/ 180 h 342"/>
              <a:gd name="T20" fmla="*/ 313 w 352"/>
              <a:gd name="T21" fmla="*/ 39 h 342"/>
              <a:gd name="T22" fmla="*/ 157 w 352"/>
              <a:gd name="T23" fmla="*/ 289 h 342"/>
              <a:gd name="T24" fmla="*/ 110 w 352"/>
              <a:gd name="T25" fmla="*/ 309 h 342"/>
              <a:gd name="T26" fmla="*/ 63 w 352"/>
              <a:gd name="T27" fmla="*/ 289 h 342"/>
              <a:gd name="T28" fmla="*/ 63 w 352"/>
              <a:gd name="T29" fmla="*/ 195 h 342"/>
              <a:gd name="T30" fmla="*/ 105 w 352"/>
              <a:gd name="T31" fmla="*/ 152 h 342"/>
              <a:gd name="T32" fmla="*/ 82 w 352"/>
              <a:gd name="T33" fmla="*/ 129 h 342"/>
              <a:gd name="T34" fmla="*/ 39 w 352"/>
              <a:gd name="T35" fmla="*/ 172 h 342"/>
              <a:gd name="T36" fmla="*/ 39 w 352"/>
              <a:gd name="T37" fmla="*/ 313 h 342"/>
              <a:gd name="T38" fmla="*/ 110 w 352"/>
              <a:gd name="T39" fmla="*/ 342 h 342"/>
              <a:gd name="T40" fmla="*/ 180 w 352"/>
              <a:gd name="T41" fmla="*/ 313 h 342"/>
              <a:gd name="T42" fmla="*/ 223 w 352"/>
              <a:gd name="T43" fmla="*/ 270 h 342"/>
              <a:gd name="T44" fmla="*/ 200 w 352"/>
              <a:gd name="T45" fmla="*/ 247 h 342"/>
              <a:gd name="T46" fmla="*/ 157 w 352"/>
              <a:gd name="T47" fmla="*/ 289 h 342"/>
              <a:gd name="T48" fmla="*/ 214 w 352"/>
              <a:gd name="T49" fmla="*/ 115 h 342"/>
              <a:gd name="T50" fmla="*/ 237 w 352"/>
              <a:gd name="T51" fmla="*/ 138 h 342"/>
              <a:gd name="T52" fmla="*/ 138 w 352"/>
              <a:gd name="T53" fmla="*/ 238 h 342"/>
              <a:gd name="T54" fmla="*/ 115 w 352"/>
              <a:gd name="T55" fmla="*/ 214 h 342"/>
              <a:gd name="T56" fmla="*/ 214 w 352"/>
              <a:gd name="T57" fmla="*/ 115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2" h="342">
                <a:moveTo>
                  <a:pt x="313" y="39"/>
                </a:moveTo>
                <a:cubicBezTo>
                  <a:pt x="274" y="0"/>
                  <a:pt x="211" y="0"/>
                  <a:pt x="172" y="39"/>
                </a:cubicBezTo>
                <a:lnTo>
                  <a:pt x="129" y="82"/>
                </a:lnTo>
                <a:lnTo>
                  <a:pt x="152" y="105"/>
                </a:lnTo>
                <a:lnTo>
                  <a:pt x="195" y="63"/>
                </a:lnTo>
                <a:cubicBezTo>
                  <a:pt x="221" y="37"/>
                  <a:pt x="263" y="37"/>
                  <a:pt x="289" y="63"/>
                </a:cubicBezTo>
                <a:cubicBezTo>
                  <a:pt x="315" y="89"/>
                  <a:pt x="315" y="131"/>
                  <a:pt x="289" y="157"/>
                </a:cubicBezTo>
                <a:lnTo>
                  <a:pt x="247" y="200"/>
                </a:lnTo>
                <a:lnTo>
                  <a:pt x="270" y="223"/>
                </a:lnTo>
                <a:lnTo>
                  <a:pt x="313" y="180"/>
                </a:lnTo>
                <a:cubicBezTo>
                  <a:pt x="352" y="141"/>
                  <a:pt x="352" y="78"/>
                  <a:pt x="313" y="39"/>
                </a:cubicBezTo>
                <a:close/>
                <a:moveTo>
                  <a:pt x="157" y="289"/>
                </a:moveTo>
                <a:cubicBezTo>
                  <a:pt x="144" y="302"/>
                  <a:pt x="127" y="309"/>
                  <a:pt x="110" y="309"/>
                </a:cubicBezTo>
                <a:cubicBezTo>
                  <a:pt x="92" y="309"/>
                  <a:pt x="75" y="302"/>
                  <a:pt x="63" y="289"/>
                </a:cubicBezTo>
                <a:cubicBezTo>
                  <a:pt x="37" y="263"/>
                  <a:pt x="37" y="221"/>
                  <a:pt x="63" y="195"/>
                </a:cubicBezTo>
                <a:lnTo>
                  <a:pt x="105" y="152"/>
                </a:lnTo>
                <a:lnTo>
                  <a:pt x="82" y="129"/>
                </a:lnTo>
                <a:lnTo>
                  <a:pt x="39" y="172"/>
                </a:lnTo>
                <a:cubicBezTo>
                  <a:pt x="0" y="211"/>
                  <a:pt x="0" y="274"/>
                  <a:pt x="39" y="313"/>
                </a:cubicBezTo>
                <a:cubicBezTo>
                  <a:pt x="58" y="333"/>
                  <a:pt x="84" y="342"/>
                  <a:pt x="110" y="342"/>
                </a:cubicBezTo>
                <a:cubicBezTo>
                  <a:pt x="135" y="342"/>
                  <a:pt x="161" y="333"/>
                  <a:pt x="180" y="313"/>
                </a:cubicBezTo>
                <a:lnTo>
                  <a:pt x="223" y="270"/>
                </a:lnTo>
                <a:lnTo>
                  <a:pt x="200" y="247"/>
                </a:lnTo>
                <a:lnTo>
                  <a:pt x="157" y="289"/>
                </a:lnTo>
                <a:close/>
                <a:moveTo>
                  <a:pt x="214" y="115"/>
                </a:moveTo>
                <a:lnTo>
                  <a:pt x="237" y="138"/>
                </a:lnTo>
                <a:lnTo>
                  <a:pt x="138" y="238"/>
                </a:lnTo>
                <a:lnTo>
                  <a:pt x="115" y="214"/>
                </a:lnTo>
                <a:lnTo>
                  <a:pt x="214" y="1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5">
            <a:extLst>
              <a:ext uri="{FF2B5EF4-FFF2-40B4-BE49-F238E27FC236}">
                <a16:creationId xmlns:a16="http://schemas.microsoft.com/office/drawing/2014/main" id="{88484D63-DF23-45DB-9587-90C08721B7B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529138" y="760413"/>
            <a:ext cx="250825" cy="252413"/>
          </a:xfrm>
          <a:custGeom>
            <a:avLst/>
            <a:gdLst>
              <a:gd name="T0" fmla="*/ 300 w 333"/>
              <a:gd name="T1" fmla="*/ 233 h 333"/>
              <a:gd name="T2" fmla="*/ 33 w 333"/>
              <a:gd name="T3" fmla="*/ 233 h 333"/>
              <a:gd name="T4" fmla="*/ 33 w 333"/>
              <a:gd name="T5" fmla="*/ 33 h 333"/>
              <a:gd name="T6" fmla="*/ 300 w 333"/>
              <a:gd name="T7" fmla="*/ 33 h 333"/>
              <a:gd name="T8" fmla="*/ 300 w 333"/>
              <a:gd name="T9" fmla="*/ 233 h 333"/>
              <a:gd name="T10" fmla="*/ 0 w 333"/>
              <a:gd name="T11" fmla="*/ 0 h 333"/>
              <a:gd name="T12" fmla="*/ 0 w 333"/>
              <a:gd name="T13" fmla="*/ 267 h 333"/>
              <a:gd name="T14" fmla="*/ 150 w 333"/>
              <a:gd name="T15" fmla="*/ 267 h 333"/>
              <a:gd name="T16" fmla="*/ 150 w 333"/>
              <a:gd name="T17" fmla="*/ 300 h 333"/>
              <a:gd name="T18" fmla="*/ 100 w 333"/>
              <a:gd name="T19" fmla="*/ 300 h 333"/>
              <a:gd name="T20" fmla="*/ 100 w 333"/>
              <a:gd name="T21" fmla="*/ 333 h 333"/>
              <a:gd name="T22" fmla="*/ 233 w 333"/>
              <a:gd name="T23" fmla="*/ 333 h 333"/>
              <a:gd name="T24" fmla="*/ 233 w 333"/>
              <a:gd name="T25" fmla="*/ 300 h 333"/>
              <a:gd name="T26" fmla="*/ 183 w 333"/>
              <a:gd name="T27" fmla="*/ 300 h 333"/>
              <a:gd name="T28" fmla="*/ 183 w 333"/>
              <a:gd name="T29" fmla="*/ 267 h 333"/>
              <a:gd name="T30" fmla="*/ 333 w 333"/>
              <a:gd name="T31" fmla="*/ 267 h 333"/>
              <a:gd name="T32" fmla="*/ 333 w 333"/>
              <a:gd name="T33" fmla="*/ 0 h 333"/>
              <a:gd name="T34" fmla="*/ 0 w 333"/>
              <a:gd name="T3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3" h="333">
                <a:moveTo>
                  <a:pt x="300" y="233"/>
                </a:moveTo>
                <a:lnTo>
                  <a:pt x="33" y="233"/>
                </a:lnTo>
                <a:lnTo>
                  <a:pt x="33" y="33"/>
                </a:lnTo>
                <a:lnTo>
                  <a:pt x="300" y="33"/>
                </a:lnTo>
                <a:lnTo>
                  <a:pt x="300" y="233"/>
                </a:lnTo>
                <a:close/>
                <a:moveTo>
                  <a:pt x="0" y="0"/>
                </a:moveTo>
                <a:lnTo>
                  <a:pt x="0" y="267"/>
                </a:lnTo>
                <a:lnTo>
                  <a:pt x="150" y="267"/>
                </a:lnTo>
                <a:lnTo>
                  <a:pt x="150" y="300"/>
                </a:lnTo>
                <a:lnTo>
                  <a:pt x="100" y="300"/>
                </a:lnTo>
                <a:lnTo>
                  <a:pt x="100" y="333"/>
                </a:lnTo>
                <a:lnTo>
                  <a:pt x="233" y="333"/>
                </a:lnTo>
                <a:lnTo>
                  <a:pt x="233" y="300"/>
                </a:lnTo>
                <a:lnTo>
                  <a:pt x="183" y="300"/>
                </a:lnTo>
                <a:lnTo>
                  <a:pt x="183" y="267"/>
                </a:lnTo>
                <a:lnTo>
                  <a:pt x="333" y="267"/>
                </a:lnTo>
                <a:lnTo>
                  <a:pt x="33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6">
            <a:extLst>
              <a:ext uri="{FF2B5EF4-FFF2-40B4-BE49-F238E27FC236}">
                <a16:creationId xmlns:a16="http://schemas.microsoft.com/office/drawing/2014/main" id="{82C056F9-4B2E-479D-954F-D0DC0D1AFBA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025901" y="811213"/>
            <a:ext cx="250825" cy="201613"/>
          </a:xfrm>
          <a:custGeom>
            <a:avLst/>
            <a:gdLst>
              <a:gd name="T0" fmla="*/ 300 w 334"/>
              <a:gd name="T1" fmla="*/ 166 h 266"/>
              <a:gd name="T2" fmla="*/ 34 w 334"/>
              <a:gd name="T3" fmla="*/ 166 h 266"/>
              <a:gd name="T4" fmla="*/ 34 w 334"/>
              <a:gd name="T5" fmla="*/ 233 h 266"/>
              <a:gd name="T6" fmla="*/ 300 w 334"/>
              <a:gd name="T7" fmla="*/ 233 h 266"/>
              <a:gd name="T8" fmla="*/ 300 w 334"/>
              <a:gd name="T9" fmla="*/ 166 h 266"/>
              <a:gd name="T10" fmla="*/ 334 w 334"/>
              <a:gd name="T11" fmla="*/ 266 h 266"/>
              <a:gd name="T12" fmla="*/ 0 w 334"/>
              <a:gd name="T13" fmla="*/ 266 h 266"/>
              <a:gd name="T14" fmla="*/ 0 w 334"/>
              <a:gd name="T15" fmla="*/ 133 h 266"/>
              <a:gd name="T16" fmla="*/ 334 w 334"/>
              <a:gd name="T17" fmla="*/ 133 h 266"/>
              <a:gd name="T18" fmla="*/ 334 w 334"/>
              <a:gd name="T19" fmla="*/ 266 h 266"/>
              <a:gd name="T20" fmla="*/ 69 w 334"/>
              <a:gd name="T21" fmla="*/ 216 h 266"/>
              <a:gd name="T22" fmla="*/ 86 w 334"/>
              <a:gd name="T23" fmla="*/ 199 h 266"/>
              <a:gd name="T24" fmla="*/ 69 w 334"/>
              <a:gd name="T25" fmla="*/ 182 h 266"/>
              <a:gd name="T26" fmla="*/ 53 w 334"/>
              <a:gd name="T27" fmla="*/ 199 h 266"/>
              <a:gd name="T28" fmla="*/ 69 w 334"/>
              <a:gd name="T29" fmla="*/ 216 h 266"/>
              <a:gd name="T30" fmla="*/ 300 w 334"/>
              <a:gd name="T31" fmla="*/ 0 h 266"/>
              <a:gd name="T32" fmla="*/ 34 w 334"/>
              <a:gd name="T33" fmla="*/ 0 h 266"/>
              <a:gd name="T34" fmla="*/ 34 w 334"/>
              <a:gd name="T35" fmla="*/ 33 h 266"/>
              <a:gd name="T36" fmla="*/ 300 w 334"/>
              <a:gd name="T37" fmla="*/ 33 h 266"/>
              <a:gd name="T38" fmla="*/ 300 w 334"/>
              <a:gd name="T39" fmla="*/ 0 h 266"/>
              <a:gd name="T40" fmla="*/ 300 w 334"/>
              <a:gd name="T41" fmla="*/ 100 h 266"/>
              <a:gd name="T42" fmla="*/ 34 w 334"/>
              <a:gd name="T43" fmla="*/ 100 h 266"/>
              <a:gd name="T44" fmla="*/ 34 w 334"/>
              <a:gd name="T45" fmla="*/ 66 h 266"/>
              <a:gd name="T46" fmla="*/ 300 w 334"/>
              <a:gd name="T47" fmla="*/ 66 h 266"/>
              <a:gd name="T48" fmla="*/ 300 w 334"/>
              <a:gd name="T49" fmla="*/ 100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4" h="266">
                <a:moveTo>
                  <a:pt x="300" y="166"/>
                </a:moveTo>
                <a:lnTo>
                  <a:pt x="34" y="166"/>
                </a:lnTo>
                <a:lnTo>
                  <a:pt x="34" y="233"/>
                </a:lnTo>
                <a:lnTo>
                  <a:pt x="300" y="233"/>
                </a:lnTo>
                <a:lnTo>
                  <a:pt x="300" y="166"/>
                </a:lnTo>
                <a:close/>
                <a:moveTo>
                  <a:pt x="334" y="266"/>
                </a:moveTo>
                <a:lnTo>
                  <a:pt x="0" y="266"/>
                </a:lnTo>
                <a:lnTo>
                  <a:pt x="0" y="133"/>
                </a:lnTo>
                <a:lnTo>
                  <a:pt x="334" y="133"/>
                </a:lnTo>
                <a:lnTo>
                  <a:pt x="334" y="266"/>
                </a:lnTo>
                <a:close/>
                <a:moveTo>
                  <a:pt x="69" y="216"/>
                </a:moveTo>
                <a:cubicBezTo>
                  <a:pt x="79" y="216"/>
                  <a:pt x="86" y="208"/>
                  <a:pt x="86" y="199"/>
                </a:cubicBezTo>
                <a:cubicBezTo>
                  <a:pt x="86" y="190"/>
                  <a:pt x="79" y="182"/>
                  <a:pt x="69" y="182"/>
                </a:cubicBezTo>
                <a:cubicBezTo>
                  <a:pt x="60" y="182"/>
                  <a:pt x="53" y="190"/>
                  <a:pt x="53" y="199"/>
                </a:cubicBezTo>
                <a:cubicBezTo>
                  <a:pt x="53" y="208"/>
                  <a:pt x="60" y="216"/>
                  <a:pt x="69" y="216"/>
                </a:cubicBezTo>
                <a:close/>
                <a:moveTo>
                  <a:pt x="300" y="0"/>
                </a:moveTo>
                <a:lnTo>
                  <a:pt x="34" y="0"/>
                </a:lnTo>
                <a:lnTo>
                  <a:pt x="34" y="33"/>
                </a:lnTo>
                <a:lnTo>
                  <a:pt x="300" y="33"/>
                </a:lnTo>
                <a:lnTo>
                  <a:pt x="300" y="0"/>
                </a:lnTo>
                <a:close/>
                <a:moveTo>
                  <a:pt x="300" y="100"/>
                </a:moveTo>
                <a:lnTo>
                  <a:pt x="34" y="100"/>
                </a:lnTo>
                <a:lnTo>
                  <a:pt x="34" y="66"/>
                </a:lnTo>
                <a:lnTo>
                  <a:pt x="300" y="66"/>
                </a:lnTo>
                <a:lnTo>
                  <a:pt x="300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07">
            <a:extLst>
              <a:ext uri="{FF2B5EF4-FFF2-40B4-BE49-F238E27FC236}">
                <a16:creationId xmlns:a16="http://schemas.microsoft.com/office/drawing/2014/main" id="{B459787D-A729-4AEC-907E-01DB29BED1F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522663" y="811213"/>
            <a:ext cx="250825" cy="201613"/>
          </a:xfrm>
          <a:custGeom>
            <a:avLst/>
            <a:gdLst>
              <a:gd name="T0" fmla="*/ 86 w 333"/>
              <a:gd name="T1" fmla="*/ 82 h 266"/>
              <a:gd name="T2" fmla="*/ 103 w 333"/>
              <a:gd name="T3" fmla="*/ 66 h 266"/>
              <a:gd name="T4" fmla="*/ 86 w 333"/>
              <a:gd name="T5" fmla="*/ 49 h 266"/>
              <a:gd name="T6" fmla="*/ 69 w 333"/>
              <a:gd name="T7" fmla="*/ 66 h 266"/>
              <a:gd name="T8" fmla="*/ 86 w 333"/>
              <a:gd name="T9" fmla="*/ 82 h 266"/>
              <a:gd name="T10" fmla="*/ 300 w 333"/>
              <a:gd name="T11" fmla="*/ 33 h 266"/>
              <a:gd name="T12" fmla="*/ 33 w 333"/>
              <a:gd name="T13" fmla="*/ 33 h 266"/>
              <a:gd name="T14" fmla="*/ 33 w 333"/>
              <a:gd name="T15" fmla="*/ 100 h 266"/>
              <a:gd name="T16" fmla="*/ 300 w 333"/>
              <a:gd name="T17" fmla="*/ 100 h 266"/>
              <a:gd name="T18" fmla="*/ 300 w 333"/>
              <a:gd name="T19" fmla="*/ 33 h 266"/>
              <a:gd name="T20" fmla="*/ 333 w 333"/>
              <a:gd name="T21" fmla="*/ 133 h 266"/>
              <a:gd name="T22" fmla="*/ 0 w 333"/>
              <a:gd name="T23" fmla="*/ 133 h 266"/>
              <a:gd name="T24" fmla="*/ 0 w 333"/>
              <a:gd name="T25" fmla="*/ 0 h 266"/>
              <a:gd name="T26" fmla="*/ 333 w 333"/>
              <a:gd name="T27" fmla="*/ 0 h 266"/>
              <a:gd name="T28" fmla="*/ 333 w 333"/>
              <a:gd name="T29" fmla="*/ 133 h 266"/>
              <a:gd name="T30" fmla="*/ 33 w 333"/>
              <a:gd name="T31" fmla="*/ 266 h 266"/>
              <a:gd name="T32" fmla="*/ 300 w 333"/>
              <a:gd name="T33" fmla="*/ 266 h 266"/>
              <a:gd name="T34" fmla="*/ 300 w 333"/>
              <a:gd name="T35" fmla="*/ 233 h 266"/>
              <a:gd name="T36" fmla="*/ 33 w 333"/>
              <a:gd name="T37" fmla="*/ 233 h 266"/>
              <a:gd name="T38" fmla="*/ 33 w 333"/>
              <a:gd name="T39" fmla="*/ 266 h 266"/>
              <a:gd name="T40" fmla="*/ 33 w 333"/>
              <a:gd name="T41" fmla="*/ 166 h 266"/>
              <a:gd name="T42" fmla="*/ 300 w 333"/>
              <a:gd name="T43" fmla="*/ 166 h 266"/>
              <a:gd name="T44" fmla="*/ 300 w 333"/>
              <a:gd name="T45" fmla="*/ 200 h 266"/>
              <a:gd name="T46" fmla="*/ 33 w 333"/>
              <a:gd name="T47" fmla="*/ 200 h 266"/>
              <a:gd name="T48" fmla="*/ 33 w 333"/>
              <a:gd name="T49" fmla="*/ 166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266">
                <a:moveTo>
                  <a:pt x="86" y="82"/>
                </a:moveTo>
                <a:cubicBezTo>
                  <a:pt x="95" y="82"/>
                  <a:pt x="103" y="75"/>
                  <a:pt x="103" y="66"/>
                </a:cubicBezTo>
                <a:cubicBezTo>
                  <a:pt x="103" y="56"/>
                  <a:pt x="95" y="49"/>
                  <a:pt x="86" y="49"/>
                </a:cubicBezTo>
                <a:cubicBezTo>
                  <a:pt x="77" y="49"/>
                  <a:pt x="69" y="56"/>
                  <a:pt x="69" y="66"/>
                </a:cubicBezTo>
                <a:cubicBezTo>
                  <a:pt x="69" y="75"/>
                  <a:pt x="77" y="82"/>
                  <a:pt x="86" y="82"/>
                </a:cubicBezTo>
                <a:close/>
                <a:moveTo>
                  <a:pt x="300" y="33"/>
                </a:moveTo>
                <a:lnTo>
                  <a:pt x="33" y="33"/>
                </a:lnTo>
                <a:lnTo>
                  <a:pt x="33" y="100"/>
                </a:lnTo>
                <a:lnTo>
                  <a:pt x="300" y="100"/>
                </a:lnTo>
                <a:lnTo>
                  <a:pt x="300" y="33"/>
                </a:lnTo>
                <a:close/>
                <a:moveTo>
                  <a:pt x="333" y="133"/>
                </a:moveTo>
                <a:lnTo>
                  <a:pt x="0" y="133"/>
                </a:lnTo>
                <a:lnTo>
                  <a:pt x="0" y="0"/>
                </a:lnTo>
                <a:lnTo>
                  <a:pt x="333" y="0"/>
                </a:lnTo>
                <a:lnTo>
                  <a:pt x="333" y="133"/>
                </a:lnTo>
                <a:close/>
                <a:moveTo>
                  <a:pt x="33" y="266"/>
                </a:moveTo>
                <a:lnTo>
                  <a:pt x="300" y="266"/>
                </a:lnTo>
                <a:lnTo>
                  <a:pt x="300" y="233"/>
                </a:lnTo>
                <a:lnTo>
                  <a:pt x="33" y="233"/>
                </a:lnTo>
                <a:lnTo>
                  <a:pt x="33" y="266"/>
                </a:lnTo>
                <a:close/>
                <a:moveTo>
                  <a:pt x="33" y="166"/>
                </a:moveTo>
                <a:lnTo>
                  <a:pt x="300" y="166"/>
                </a:lnTo>
                <a:lnTo>
                  <a:pt x="300" y="200"/>
                </a:lnTo>
                <a:lnTo>
                  <a:pt x="33" y="200"/>
                </a:lnTo>
                <a:lnTo>
                  <a:pt x="33" y="1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08">
            <a:extLst>
              <a:ext uri="{FF2B5EF4-FFF2-40B4-BE49-F238E27FC236}">
                <a16:creationId xmlns:a16="http://schemas.microsoft.com/office/drawing/2014/main" id="{C29AE85A-7829-446C-BCA9-C078ED676D2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019426" y="811213"/>
            <a:ext cx="250825" cy="201613"/>
          </a:xfrm>
          <a:custGeom>
            <a:avLst/>
            <a:gdLst>
              <a:gd name="T0" fmla="*/ 77 w 333"/>
              <a:gd name="T1" fmla="*/ 155 h 266"/>
              <a:gd name="T2" fmla="*/ 94 w 333"/>
              <a:gd name="T3" fmla="*/ 138 h 266"/>
              <a:gd name="T4" fmla="*/ 77 w 333"/>
              <a:gd name="T5" fmla="*/ 122 h 266"/>
              <a:gd name="T6" fmla="*/ 60 w 333"/>
              <a:gd name="T7" fmla="*/ 138 h 266"/>
              <a:gd name="T8" fmla="*/ 77 w 333"/>
              <a:gd name="T9" fmla="*/ 155 h 266"/>
              <a:gd name="T10" fmla="*/ 300 w 333"/>
              <a:gd name="T11" fmla="*/ 100 h 266"/>
              <a:gd name="T12" fmla="*/ 33 w 333"/>
              <a:gd name="T13" fmla="*/ 100 h 266"/>
              <a:gd name="T14" fmla="*/ 33 w 333"/>
              <a:gd name="T15" fmla="*/ 166 h 266"/>
              <a:gd name="T16" fmla="*/ 300 w 333"/>
              <a:gd name="T17" fmla="*/ 166 h 266"/>
              <a:gd name="T18" fmla="*/ 300 w 333"/>
              <a:gd name="T19" fmla="*/ 100 h 266"/>
              <a:gd name="T20" fmla="*/ 333 w 333"/>
              <a:gd name="T21" fmla="*/ 200 h 266"/>
              <a:gd name="T22" fmla="*/ 0 w 333"/>
              <a:gd name="T23" fmla="*/ 200 h 266"/>
              <a:gd name="T24" fmla="*/ 0 w 333"/>
              <a:gd name="T25" fmla="*/ 66 h 266"/>
              <a:gd name="T26" fmla="*/ 333 w 333"/>
              <a:gd name="T27" fmla="*/ 66 h 266"/>
              <a:gd name="T28" fmla="*/ 333 w 333"/>
              <a:gd name="T29" fmla="*/ 200 h 266"/>
              <a:gd name="T30" fmla="*/ 33 w 333"/>
              <a:gd name="T31" fmla="*/ 266 h 266"/>
              <a:gd name="T32" fmla="*/ 300 w 333"/>
              <a:gd name="T33" fmla="*/ 266 h 266"/>
              <a:gd name="T34" fmla="*/ 300 w 333"/>
              <a:gd name="T35" fmla="*/ 233 h 266"/>
              <a:gd name="T36" fmla="*/ 33 w 333"/>
              <a:gd name="T37" fmla="*/ 233 h 266"/>
              <a:gd name="T38" fmla="*/ 33 w 333"/>
              <a:gd name="T39" fmla="*/ 266 h 266"/>
              <a:gd name="T40" fmla="*/ 300 w 333"/>
              <a:gd name="T41" fmla="*/ 33 h 266"/>
              <a:gd name="T42" fmla="*/ 33 w 333"/>
              <a:gd name="T43" fmla="*/ 33 h 266"/>
              <a:gd name="T44" fmla="*/ 33 w 333"/>
              <a:gd name="T45" fmla="*/ 0 h 266"/>
              <a:gd name="T46" fmla="*/ 300 w 333"/>
              <a:gd name="T47" fmla="*/ 0 h 266"/>
              <a:gd name="T48" fmla="*/ 300 w 333"/>
              <a:gd name="T49" fmla="*/ 33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3" h="266">
                <a:moveTo>
                  <a:pt x="77" y="155"/>
                </a:moveTo>
                <a:cubicBezTo>
                  <a:pt x="86" y="155"/>
                  <a:pt x="94" y="147"/>
                  <a:pt x="94" y="138"/>
                </a:cubicBezTo>
                <a:cubicBezTo>
                  <a:pt x="94" y="129"/>
                  <a:pt x="86" y="122"/>
                  <a:pt x="77" y="122"/>
                </a:cubicBezTo>
                <a:cubicBezTo>
                  <a:pt x="68" y="122"/>
                  <a:pt x="60" y="129"/>
                  <a:pt x="60" y="138"/>
                </a:cubicBezTo>
                <a:cubicBezTo>
                  <a:pt x="60" y="147"/>
                  <a:pt x="68" y="155"/>
                  <a:pt x="77" y="155"/>
                </a:cubicBezTo>
                <a:close/>
                <a:moveTo>
                  <a:pt x="300" y="100"/>
                </a:moveTo>
                <a:lnTo>
                  <a:pt x="33" y="100"/>
                </a:lnTo>
                <a:lnTo>
                  <a:pt x="33" y="166"/>
                </a:lnTo>
                <a:lnTo>
                  <a:pt x="300" y="166"/>
                </a:lnTo>
                <a:lnTo>
                  <a:pt x="300" y="100"/>
                </a:lnTo>
                <a:close/>
                <a:moveTo>
                  <a:pt x="333" y="200"/>
                </a:moveTo>
                <a:lnTo>
                  <a:pt x="0" y="200"/>
                </a:lnTo>
                <a:lnTo>
                  <a:pt x="0" y="66"/>
                </a:lnTo>
                <a:lnTo>
                  <a:pt x="333" y="66"/>
                </a:lnTo>
                <a:lnTo>
                  <a:pt x="333" y="200"/>
                </a:lnTo>
                <a:close/>
                <a:moveTo>
                  <a:pt x="33" y="266"/>
                </a:moveTo>
                <a:lnTo>
                  <a:pt x="300" y="266"/>
                </a:lnTo>
                <a:lnTo>
                  <a:pt x="300" y="233"/>
                </a:lnTo>
                <a:lnTo>
                  <a:pt x="33" y="233"/>
                </a:lnTo>
                <a:lnTo>
                  <a:pt x="33" y="266"/>
                </a:lnTo>
                <a:close/>
                <a:moveTo>
                  <a:pt x="300" y="33"/>
                </a:moveTo>
                <a:lnTo>
                  <a:pt x="33" y="33"/>
                </a:lnTo>
                <a:lnTo>
                  <a:pt x="33" y="0"/>
                </a:lnTo>
                <a:lnTo>
                  <a:pt x="300" y="0"/>
                </a:lnTo>
                <a:lnTo>
                  <a:pt x="300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09">
            <a:extLst>
              <a:ext uri="{FF2B5EF4-FFF2-40B4-BE49-F238E27FC236}">
                <a16:creationId xmlns:a16="http://schemas.microsoft.com/office/drawing/2014/main" id="{80095BD2-48E4-44B7-BF15-E107E4D092C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516188" y="849313"/>
            <a:ext cx="242888" cy="163513"/>
          </a:xfrm>
          <a:custGeom>
            <a:avLst/>
            <a:gdLst>
              <a:gd name="T0" fmla="*/ 89 w 323"/>
              <a:gd name="T1" fmla="*/ 57 h 215"/>
              <a:gd name="T2" fmla="*/ 89 w 323"/>
              <a:gd name="T3" fmla="*/ 33 h 215"/>
              <a:gd name="T4" fmla="*/ 89 w 323"/>
              <a:gd name="T5" fmla="*/ 33 h 215"/>
              <a:gd name="T6" fmla="*/ 65 w 323"/>
              <a:gd name="T7" fmla="*/ 33 h 215"/>
              <a:gd name="T8" fmla="*/ 6 w 323"/>
              <a:gd name="T9" fmla="*/ 92 h 215"/>
              <a:gd name="T10" fmla="*/ 6 w 323"/>
              <a:gd name="T11" fmla="*/ 116 h 215"/>
              <a:gd name="T12" fmla="*/ 65 w 323"/>
              <a:gd name="T13" fmla="*/ 175 h 215"/>
              <a:gd name="T14" fmla="*/ 89 w 323"/>
              <a:gd name="T15" fmla="*/ 175 h 215"/>
              <a:gd name="T16" fmla="*/ 89 w 323"/>
              <a:gd name="T17" fmla="*/ 174 h 215"/>
              <a:gd name="T18" fmla="*/ 89 w 323"/>
              <a:gd name="T19" fmla="*/ 151 h 215"/>
              <a:gd name="T20" fmla="*/ 53 w 323"/>
              <a:gd name="T21" fmla="*/ 116 h 215"/>
              <a:gd name="T22" fmla="*/ 53 w 323"/>
              <a:gd name="T23" fmla="*/ 92 h 215"/>
              <a:gd name="T24" fmla="*/ 89 w 323"/>
              <a:gd name="T25" fmla="*/ 57 h 215"/>
              <a:gd name="T26" fmla="*/ 316 w 323"/>
              <a:gd name="T27" fmla="*/ 92 h 215"/>
              <a:gd name="T28" fmla="*/ 257 w 323"/>
              <a:gd name="T29" fmla="*/ 33 h 215"/>
              <a:gd name="T30" fmla="*/ 234 w 323"/>
              <a:gd name="T31" fmla="*/ 33 h 215"/>
              <a:gd name="T32" fmla="*/ 233 w 323"/>
              <a:gd name="T33" fmla="*/ 33 h 215"/>
              <a:gd name="T34" fmla="*/ 233 w 323"/>
              <a:gd name="T35" fmla="*/ 57 h 215"/>
              <a:gd name="T36" fmla="*/ 269 w 323"/>
              <a:gd name="T37" fmla="*/ 92 h 215"/>
              <a:gd name="T38" fmla="*/ 269 w 323"/>
              <a:gd name="T39" fmla="*/ 116 h 215"/>
              <a:gd name="T40" fmla="*/ 233 w 323"/>
              <a:gd name="T41" fmla="*/ 151 h 215"/>
              <a:gd name="T42" fmla="*/ 233 w 323"/>
              <a:gd name="T43" fmla="*/ 174 h 215"/>
              <a:gd name="T44" fmla="*/ 234 w 323"/>
              <a:gd name="T45" fmla="*/ 175 h 215"/>
              <a:gd name="T46" fmla="*/ 257 w 323"/>
              <a:gd name="T47" fmla="*/ 175 h 215"/>
              <a:gd name="T48" fmla="*/ 316 w 323"/>
              <a:gd name="T49" fmla="*/ 116 h 215"/>
              <a:gd name="T50" fmla="*/ 316 w 323"/>
              <a:gd name="T51" fmla="*/ 92 h 215"/>
              <a:gd name="T52" fmla="*/ 218 w 323"/>
              <a:gd name="T53" fmla="*/ 23 h 215"/>
              <a:gd name="T54" fmla="*/ 132 w 323"/>
              <a:gd name="T55" fmla="*/ 203 h 215"/>
              <a:gd name="T56" fmla="*/ 118 w 323"/>
              <a:gd name="T57" fmla="*/ 215 h 215"/>
              <a:gd name="T58" fmla="*/ 118 w 323"/>
              <a:gd name="T59" fmla="*/ 215 h 215"/>
              <a:gd name="T60" fmla="*/ 103 w 323"/>
              <a:gd name="T61" fmla="*/ 188 h 215"/>
              <a:gd name="T62" fmla="*/ 188 w 323"/>
              <a:gd name="T63" fmla="*/ 10 h 215"/>
              <a:gd name="T64" fmla="*/ 201 w 323"/>
              <a:gd name="T65" fmla="*/ 0 h 215"/>
              <a:gd name="T66" fmla="*/ 201 w 323"/>
              <a:gd name="T67" fmla="*/ 0 h 215"/>
              <a:gd name="T68" fmla="*/ 218 w 323"/>
              <a:gd name="T69" fmla="*/ 23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23" h="215">
                <a:moveTo>
                  <a:pt x="89" y="57"/>
                </a:moveTo>
                <a:cubicBezTo>
                  <a:pt x="95" y="50"/>
                  <a:pt x="95" y="40"/>
                  <a:pt x="89" y="33"/>
                </a:cubicBezTo>
                <a:lnTo>
                  <a:pt x="89" y="33"/>
                </a:lnTo>
                <a:cubicBezTo>
                  <a:pt x="82" y="27"/>
                  <a:pt x="72" y="27"/>
                  <a:pt x="65" y="33"/>
                </a:cubicBezTo>
                <a:lnTo>
                  <a:pt x="6" y="92"/>
                </a:lnTo>
                <a:cubicBezTo>
                  <a:pt x="0" y="99"/>
                  <a:pt x="0" y="109"/>
                  <a:pt x="6" y="116"/>
                </a:cubicBezTo>
                <a:lnTo>
                  <a:pt x="65" y="175"/>
                </a:lnTo>
                <a:cubicBezTo>
                  <a:pt x="72" y="181"/>
                  <a:pt x="82" y="181"/>
                  <a:pt x="89" y="175"/>
                </a:cubicBezTo>
                <a:lnTo>
                  <a:pt x="89" y="174"/>
                </a:lnTo>
                <a:cubicBezTo>
                  <a:pt x="95" y="168"/>
                  <a:pt x="95" y="158"/>
                  <a:pt x="89" y="151"/>
                </a:cubicBezTo>
                <a:lnTo>
                  <a:pt x="53" y="116"/>
                </a:lnTo>
                <a:cubicBezTo>
                  <a:pt x="47" y="109"/>
                  <a:pt x="47" y="99"/>
                  <a:pt x="53" y="92"/>
                </a:cubicBezTo>
                <a:lnTo>
                  <a:pt x="89" y="57"/>
                </a:lnTo>
                <a:close/>
                <a:moveTo>
                  <a:pt x="316" y="92"/>
                </a:moveTo>
                <a:lnTo>
                  <a:pt x="257" y="33"/>
                </a:lnTo>
                <a:cubicBezTo>
                  <a:pt x="251" y="27"/>
                  <a:pt x="240" y="27"/>
                  <a:pt x="234" y="33"/>
                </a:cubicBezTo>
                <a:lnTo>
                  <a:pt x="233" y="33"/>
                </a:lnTo>
                <a:cubicBezTo>
                  <a:pt x="227" y="40"/>
                  <a:pt x="227" y="50"/>
                  <a:pt x="233" y="57"/>
                </a:cubicBezTo>
                <a:lnTo>
                  <a:pt x="269" y="92"/>
                </a:lnTo>
                <a:cubicBezTo>
                  <a:pt x="275" y="99"/>
                  <a:pt x="275" y="109"/>
                  <a:pt x="269" y="116"/>
                </a:cubicBezTo>
                <a:lnTo>
                  <a:pt x="233" y="151"/>
                </a:lnTo>
                <a:cubicBezTo>
                  <a:pt x="227" y="158"/>
                  <a:pt x="227" y="168"/>
                  <a:pt x="233" y="174"/>
                </a:cubicBezTo>
                <a:lnTo>
                  <a:pt x="234" y="175"/>
                </a:lnTo>
                <a:cubicBezTo>
                  <a:pt x="240" y="181"/>
                  <a:pt x="251" y="181"/>
                  <a:pt x="257" y="175"/>
                </a:cubicBezTo>
                <a:lnTo>
                  <a:pt x="316" y="116"/>
                </a:lnTo>
                <a:cubicBezTo>
                  <a:pt x="323" y="109"/>
                  <a:pt x="323" y="99"/>
                  <a:pt x="316" y="92"/>
                </a:cubicBezTo>
                <a:close/>
                <a:moveTo>
                  <a:pt x="218" y="23"/>
                </a:moveTo>
                <a:lnTo>
                  <a:pt x="132" y="203"/>
                </a:lnTo>
                <a:cubicBezTo>
                  <a:pt x="129" y="208"/>
                  <a:pt x="124" y="215"/>
                  <a:pt x="118" y="215"/>
                </a:cubicBezTo>
                <a:lnTo>
                  <a:pt x="118" y="215"/>
                </a:lnTo>
                <a:cubicBezTo>
                  <a:pt x="105" y="215"/>
                  <a:pt x="97" y="199"/>
                  <a:pt x="103" y="188"/>
                </a:cubicBezTo>
                <a:lnTo>
                  <a:pt x="188" y="10"/>
                </a:lnTo>
                <a:cubicBezTo>
                  <a:pt x="191" y="4"/>
                  <a:pt x="201" y="0"/>
                  <a:pt x="201" y="0"/>
                </a:cubicBezTo>
                <a:lnTo>
                  <a:pt x="201" y="0"/>
                </a:lnTo>
                <a:cubicBezTo>
                  <a:pt x="218" y="0"/>
                  <a:pt x="223" y="12"/>
                  <a:pt x="218" y="23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10">
            <a:extLst>
              <a:ext uri="{FF2B5EF4-FFF2-40B4-BE49-F238E27FC236}">
                <a16:creationId xmlns:a16="http://schemas.microsoft.com/office/drawing/2014/main" id="{9ADFE564-A9EA-42E4-BE18-1AE50B927B6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014538" y="785813"/>
            <a:ext cx="250825" cy="227013"/>
          </a:xfrm>
          <a:custGeom>
            <a:avLst/>
            <a:gdLst>
              <a:gd name="T0" fmla="*/ 200 w 333"/>
              <a:gd name="T1" fmla="*/ 0 h 300"/>
              <a:gd name="T2" fmla="*/ 133 w 333"/>
              <a:gd name="T3" fmla="*/ 0 h 300"/>
              <a:gd name="T4" fmla="*/ 133 w 333"/>
              <a:gd name="T5" fmla="*/ 67 h 300"/>
              <a:gd name="T6" fmla="*/ 200 w 333"/>
              <a:gd name="T7" fmla="*/ 67 h 300"/>
              <a:gd name="T8" fmla="*/ 200 w 333"/>
              <a:gd name="T9" fmla="*/ 0 h 300"/>
              <a:gd name="T10" fmla="*/ 133 w 333"/>
              <a:gd name="T11" fmla="*/ 300 h 300"/>
              <a:gd name="T12" fmla="*/ 200 w 333"/>
              <a:gd name="T13" fmla="*/ 300 h 300"/>
              <a:gd name="T14" fmla="*/ 200 w 333"/>
              <a:gd name="T15" fmla="*/ 234 h 300"/>
              <a:gd name="T16" fmla="*/ 133 w 333"/>
              <a:gd name="T17" fmla="*/ 234 h 300"/>
              <a:gd name="T18" fmla="*/ 133 w 333"/>
              <a:gd name="T19" fmla="*/ 300 h 300"/>
              <a:gd name="T20" fmla="*/ 266 w 333"/>
              <a:gd name="T21" fmla="*/ 300 h 300"/>
              <a:gd name="T22" fmla="*/ 333 w 333"/>
              <a:gd name="T23" fmla="*/ 300 h 300"/>
              <a:gd name="T24" fmla="*/ 333 w 333"/>
              <a:gd name="T25" fmla="*/ 234 h 300"/>
              <a:gd name="T26" fmla="*/ 266 w 333"/>
              <a:gd name="T27" fmla="*/ 234 h 300"/>
              <a:gd name="T28" fmla="*/ 266 w 333"/>
              <a:gd name="T29" fmla="*/ 300 h 300"/>
              <a:gd name="T30" fmla="*/ 0 w 333"/>
              <a:gd name="T31" fmla="*/ 300 h 300"/>
              <a:gd name="T32" fmla="*/ 66 w 333"/>
              <a:gd name="T33" fmla="*/ 300 h 300"/>
              <a:gd name="T34" fmla="*/ 66 w 333"/>
              <a:gd name="T35" fmla="*/ 234 h 300"/>
              <a:gd name="T36" fmla="*/ 0 w 333"/>
              <a:gd name="T37" fmla="*/ 234 h 300"/>
              <a:gd name="T38" fmla="*/ 0 w 333"/>
              <a:gd name="T39" fmla="*/ 300 h 300"/>
              <a:gd name="T40" fmla="*/ 50 w 333"/>
              <a:gd name="T41" fmla="*/ 200 h 300"/>
              <a:gd name="T42" fmla="*/ 16 w 333"/>
              <a:gd name="T43" fmla="*/ 200 h 300"/>
              <a:gd name="T44" fmla="*/ 16 w 333"/>
              <a:gd name="T45" fmla="*/ 134 h 300"/>
              <a:gd name="T46" fmla="*/ 150 w 333"/>
              <a:gd name="T47" fmla="*/ 134 h 300"/>
              <a:gd name="T48" fmla="*/ 150 w 333"/>
              <a:gd name="T49" fmla="*/ 100 h 300"/>
              <a:gd name="T50" fmla="*/ 183 w 333"/>
              <a:gd name="T51" fmla="*/ 100 h 300"/>
              <a:gd name="T52" fmla="*/ 183 w 333"/>
              <a:gd name="T53" fmla="*/ 134 h 300"/>
              <a:gd name="T54" fmla="*/ 316 w 333"/>
              <a:gd name="T55" fmla="*/ 134 h 300"/>
              <a:gd name="T56" fmla="*/ 316 w 333"/>
              <a:gd name="T57" fmla="*/ 200 h 300"/>
              <a:gd name="T58" fmla="*/ 283 w 333"/>
              <a:gd name="T59" fmla="*/ 200 h 300"/>
              <a:gd name="T60" fmla="*/ 283 w 333"/>
              <a:gd name="T61" fmla="*/ 167 h 300"/>
              <a:gd name="T62" fmla="*/ 183 w 333"/>
              <a:gd name="T63" fmla="*/ 167 h 300"/>
              <a:gd name="T64" fmla="*/ 183 w 333"/>
              <a:gd name="T65" fmla="*/ 200 h 300"/>
              <a:gd name="T66" fmla="*/ 150 w 333"/>
              <a:gd name="T67" fmla="*/ 200 h 300"/>
              <a:gd name="T68" fmla="*/ 150 w 333"/>
              <a:gd name="T69" fmla="*/ 167 h 300"/>
              <a:gd name="T70" fmla="*/ 50 w 333"/>
              <a:gd name="T71" fmla="*/ 167 h 300"/>
              <a:gd name="T72" fmla="*/ 50 w 333"/>
              <a:gd name="T73" fmla="*/ 20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3" h="300">
                <a:moveTo>
                  <a:pt x="200" y="0"/>
                </a:moveTo>
                <a:lnTo>
                  <a:pt x="133" y="0"/>
                </a:lnTo>
                <a:lnTo>
                  <a:pt x="133" y="67"/>
                </a:lnTo>
                <a:lnTo>
                  <a:pt x="200" y="67"/>
                </a:lnTo>
                <a:lnTo>
                  <a:pt x="200" y="0"/>
                </a:lnTo>
                <a:close/>
                <a:moveTo>
                  <a:pt x="133" y="300"/>
                </a:moveTo>
                <a:lnTo>
                  <a:pt x="200" y="300"/>
                </a:lnTo>
                <a:lnTo>
                  <a:pt x="200" y="234"/>
                </a:lnTo>
                <a:lnTo>
                  <a:pt x="133" y="234"/>
                </a:lnTo>
                <a:lnTo>
                  <a:pt x="133" y="300"/>
                </a:lnTo>
                <a:close/>
                <a:moveTo>
                  <a:pt x="266" y="300"/>
                </a:moveTo>
                <a:lnTo>
                  <a:pt x="333" y="300"/>
                </a:lnTo>
                <a:lnTo>
                  <a:pt x="333" y="234"/>
                </a:lnTo>
                <a:lnTo>
                  <a:pt x="266" y="234"/>
                </a:lnTo>
                <a:lnTo>
                  <a:pt x="266" y="300"/>
                </a:lnTo>
                <a:close/>
                <a:moveTo>
                  <a:pt x="0" y="300"/>
                </a:moveTo>
                <a:lnTo>
                  <a:pt x="66" y="300"/>
                </a:lnTo>
                <a:lnTo>
                  <a:pt x="66" y="234"/>
                </a:lnTo>
                <a:lnTo>
                  <a:pt x="0" y="234"/>
                </a:lnTo>
                <a:lnTo>
                  <a:pt x="0" y="300"/>
                </a:lnTo>
                <a:close/>
                <a:moveTo>
                  <a:pt x="50" y="200"/>
                </a:moveTo>
                <a:lnTo>
                  <a:pt x="16" y="200"/>
                </a:lnTo>
                <a:lnTo>
                  <a:pt x="16" y="134"/>
                </a:lnTo>
                <a:lnTo>
                  <a:pt x="150" y="134"/>
                </a:lnTo>
                <a:lnTo>
                  <a:pt x="150" y="100"/>
                </a:lnTo>
                <a:lnTo>
                  <a:pt x="183" y="100"/>
                </a:lnTo>
                <a:lnTo>
                  <a:pt x="183" y="134"/>
                </a:lnTo>
                <a:lnTo>
                  <a:pt x="316" y="134"/>
                </a:lnTo>
                <a:lnTo>
                  <a:pt x="316" y="200"/>
                </a:lnTo>
                <a:lnTo>
                  <a:pt x="283" y="200"/>
                </a:lnTo>
                <a:lnTo>
                  <a:pt x="283" y="167"/>
                </a:lnTo>
                <a:lnTo>
                  <a:pt x="183" y="167"/>
                </a:lnTo>
                <a:lnTo>
                  <a:pt x="183" y="200"/>
                </a:lnTo>
                <a:lnTo>
                  <a:pt x="150" y="200"/>
                </a:lnTo>
                <a:lnTo>
                  <a:pt x="150" y="167"/>
                </a:lnTo>
                <a:lnTo>
                  <a:pt x="50" y="167"/>
                </a:lnTo>
                <a:lnTo>
                  <a:pt x="50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1">
            <a:extLst>
              <a:ext uri="{FF2B5EF4-FFF2-40B4-BE49-F238E27FC236}">
                <a16:creationId xmlns:a16="http://schemas.microsoft.com/office/drawing/2014/main" id="{D199CA27-4744-4E23-828B-8B330B226C3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536701" y="760413"/>
            <a:ext cx="225425" cy="252413"/>
          </a:xfrm>
          <a:custGeom>
            <a:avLst/>
            <a:gdLst>
              <a:gd name="T0" fmla="*/ 0 w 300"/>
              <a:gd name="T1" fmla="*/ 200 h 333"/>
              <a:gd name="T2" fmla="*/ 67 w 300"/>
              <a:gd name="T3" fmla="*/ 200 h 333"/>
              <a:gd name="T4" fmla="*/ 67 w 300"/>
              <a:gd name="T5" fmla="*/ 133 h 333"/>
              <a:gd name="T6" fmla="*/ 0 w 300"/>
              <a:gd name="T7" fmla="*/ 133 h 333"/>
              <a:gd name="T8" fmla="*/ 0 w 300"/>
              <a:gd name="T9" fmla="*/ 200 h 333"/>
              <a:gd name="T10" fmla="*/ 234 w 300"/>
              <a:gd name="T11" fmla="*/ 67 h 333"/>
              <a:gd name="T12" fmla="*/ 300 w 300"/>
              <a:gd name="T13" fmla="*/ 67 h 333"/>
              <a:gd name="T14" fmla="*/ 300 w 300"/>
              <a:gd name="T15" fmla="*/ 0 h 333"/>
              <a:gd name="T16" fmla="*/ 234 w 300"/>
              <a:gd name="T17" fmla="*/ 0 h 333"/>
              <a:gd name="T18" fmla="*/ 234 w 300"/>
              <a:gd name="T19" fmla="*/ 67 h 333"/>
              <a:gd name="T20" fmla="*/ 300 w 300"/>
              <a:gd name="T21" fmla="*/ 267 h 333"/>
              <a:gd name="T22" fmla="*/ 234 w 300"/>
              <a:gd name="T23" fmla="*/ 267 h 333"/>
              <a:gd name="T24" fmla="*/ 234 w 300"/>
              <a:gd name="T25" fmla="*/ 333 h 333"/>
              <a:gd name="T26" fmla="*/ 300 w 300"/>
              <a:gd name="T27" fmla="*/ 333 h 333"/>
              <a:gd name="T28" fmla="*/ 300 w 300"/>
              <a:gd name="T29" fmla="*/ 267 h 333"/>
              <a:gd name="T30" fmla="*/ 200 w 300"/>
              <a:gd name="T31" fmla="*/ 283 h 333"/>
              <a:gd name="T32" fmla="*/ 200 w 300"/>
              <a:gd name="T33" fmla="*/ 317 h 333"/>
              <a:gd name="T34" fmla="*/ 134 w 300"/>
              <a:gd name="T35" fmla="*/ 317 h 333"/>
              <a:gd name="T36" fmla="*/ 134 w 300"/>
              <a:gd name="T37" fmla="*/ 183 h 333"/>
              <a:gd name="T38" fmla="*/ 100 w 300"/>
              <a:gd name="T39" fmla="*/ 183 h 333"/>
              <a:gd name="T40" fmla="*/ 100 w 300"/>
              <a:gd name="T41" fmla="*/ 150 h 333"/>
              <a:gd name="T42" fmla="*/ 134 w 300"/>
              <a:gd name="T43" fmla="*/ 150 h 333"/>
              <a:gd name="T44" fmla="*/ 134 w 300"/>
              <a:gd name="T45" fmla="*/ 17 h 333"/>
              <a:gd name="T46" fmla="*/ 200 w 300"/>
              <a:gd name="T47" fmla="*/ 17 h 333"/>
              <a:gd name="T48" fmla="*/ 200 w 300"/>
              <a:gd name="T49" fmla="*/ 50 h 333"/>
              <a:gd name="T50" fmla="*/ 167 w 300"/>
              <a:gd name="T51" fmla="*/ 50 h 333"/>
              <a:gd name="T52" fmla="*/ 167 w 300"/>
              <a:gd name="T53" fmla="*/ 283 h 333"/>
              <a:gd name="T54" fmla="*/ 200 w 300"/>
              <a:gd name="T55" fmla="*/ 2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00" h="333">
                <a:moveTo>
                  <a:pt x="0" y="200"/>
                </a:moveTo>
                <a:lnTo>
                  <a:pt x="67" y="200"/>
                </a:lnTo>
                <a:lnTo>
                  <a:pt x="67" y="133"/>
                </a:lnTo>
                <a:lnTo>
                  <a:pt x="0" y="133"/>
                </a:lnTo>
                <a:lnTo>
                  <a:pt x="0" y="200"/>
                </a:lnTo>
                <a:close/>
                <a:moveTo>
                  <a:pt x="234" y="67"/>
                </a:moveTo>
                <a:lnTo>
                  <a:pt x="300" y="67"/>
                </a:lnTo>
                <a:lnTo>
                  <a:pt x="300" y="0"/>
                </a:lnTo>
                <a:lnTo>
                  <a:pt x="234" y="0"/>
                </a:lnTo>
                <a:lnTo>
                  <a:pt x="234" y="67"/>
                </a:lnTo>
                <a:close/>
                <a:moveTo>
                  <a:pt x="300" y="267"/>
                </a:moveTo>
                <a:lnTo>
                  <a:pt x="234" y="267"/>
                </a:lnTo>
                <a:lnTo>
                  <a:pt x="234" y="333"/>
                </a:lnTo>
                <a:lnTo>
                  <a:pt x="300" y="333"/>
                </a:lnTo>
                <a:lnTo>
                  <a:pt x="300" y="267"/>
                </a:lnTo>
                <a:close/>
                <a:moveTo>
                  <a:pt x="200" y="283"/>
                </a:moveTo>
                <a:lnTo>
                  <a:pt x="200" y="317"/>
                </a:lnTo>
                <a:lnTo>
                  <a:pt x="134" y="317"/>
                </a:lnTo>
                <a:lnTo>
                  <a:pt x="134" y="183"/>
                </a:lnTo>
                <a:lnTo>
                  <a:pt x="100" y="183"/>
                </a:lnTo>
                <a:lnTo>
                  <a:pt x="100" y="150"/>
                </a:lnTo>
                <a:lnTo>
                  <a:pt x="134" y="150"/>
                </a:lnTo>
                <a:lnTo>
                  <a:pt x="134" y="17"/>
                </a:lnTo>
                <a:lnTo>
                  <a:pt x="200" y="17"/>
                </a:lnTo>
                <a:lnTo>
                  <a:pt x="200" y="50"/>
                </a:lnTo>
                <a:lnTo>
                  <a:pt x="167" y="50"/>
                </a:lnTo>
                <a:lnTo>
                  <a:pt x="167" y="283"/>
                </a:lnTo>
                <a:lnTo>
                  <a:pt x="200" y="2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2">
            <a:extLst>
              <a:ext uri="{FF2B5EF4-FFF2-40B4-BE49-F238E27FC236}">
                <a16:creationId xmlns:a16="http://schemas.microsoft.com/office/drawing/2014/main" id="{D7600943-6728-4935-A1B1-14BC2A132B2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08063" y="785813"/>
            <a:ext cx="252413" cy="227013"/>
          </a:xfrm>
          <a:custGeom>
            <a:avLst/>
            <a:gdLst>
              <a:gd name="T0" fmla="*/ 200 w 334"/>
              <a:gd name="T1" fmla="*/ 0 h 300"/>
              <a:gd name="T2" fmla="*/ 134 w 334"/>
              <a:gd name="T3" fmla="*/ 0 h 300"/>
              <a:gd name="T4" fmla="*/ 134 w 334"/>
              <a:gd name="T5" fmla="*/ 67 h 300"/>
              <a:gd name="T6" fmla="*/ 200 w 334"/>
              <a:gd name="T7" fmla="*/ 67 h 300"/>
              <a:gd name="T8" fmla="*/ 200 w 334"/>
              <a:gd name="T9" fmla="*/ 0 h 300"/>
              <a:gd name="T10" fmla="*/ 267 w 334"/>
              <a:gd name="T11" fmla="*/ 300 h 300"/>
              <a:gd name="T12" fmla="*/ 334 w 334"/>
              <a:gd name="T13" fmla="*/ 300 h 300"/>
              <a:gd name="T14" fmla="*/ 334 w 334"/>
              <a:gd name="T15" fmla="*/ 234 h 300"/>
              <a:gd name="T16" fmla="*/ 267 w 334"/>
              <a:gd name="T17" fmla="*/ 234 h 300"/>
              <a:gd name="T18" fmla="*/ 267 w 334"/>
              <a:gd name="T19" fmla="*/ 300 h 300"/>
              <a:gd name="T20" fmla="*/ 0 w 334"/>
              <a:gd name="T21" fmla="*/ 300 h 300"/>
              <a:gd name="T22" fmla="*/ 67 w 334"/>
              <a:gd name="T23" fmla="*/ 300 h 300"/>
              <a:gd name="T24" fmla="*/ 67 w 334"/>
              <a:gd name="T25" fmla="*/ 234 h 300"/>
              <a:gd name="T26" fmla="*/ 0 w 334"/>
              <a:gd name="T27" fmla="*/ 234 h 300"/>
              <a:gd name="T28" fmla="*/ 0 w 334"/>
              <a:gd name="T29" fmla="*/ 300 h 300"/>
              <a:gd name="T30" fmla="*/ 50 w 334"/>
              <a:gd name="T31" fmla="*/ 200 h 300"/>
              <a:gd name="T32" fmla="*/ 17 w 334"/>
              <a:gd name="T33" fmla="*/ 200 h 300"/>
              <a:gd name="T34" fmla="*/ 17 w 334"/>
              <a:gd name="T35" fmla="*/ 134 h 300"/>
              <a:gd name="T36" fmla="*/ 150 w 334"/>
              <a:gd name="T37" fmla="*/ 134 h 300"/>
              <a:gd name="T38" fmla="*/ 150 w 334"/>
              <a:gd name="T39" fmla="*/ 100 h 300"/>
              <a:gd name="T40" fmla="*/ 184 w 334"/>
              <a:gd name="T41" fmla="*/ 100 h 300"/>
              <a:gd name="T42" fmla="*/ 184 w 334"/>
              <a:gd name="T43" fmla="*/ 134 h 300"/>
              <a:gd name="T44" fmla="*/ 317 w 334"/>
              <a:gd name="T45" fmla="*/ 134 h 300"/>
              <a:gd name="T46" fmla="*/ 317 w 334"/>
              <a:gd name="T47" fmla="*/ 200 h 300"/>
              <a:gd name="T48" fmla="*/ 284 w 334"/>
              <a:gd name="T49" fmla="*/ 200 h 300"/>
              <a:gd name="T50" fmla="*/ 284 w 334"/>
              <a:gd name="T51" fmla="*/ 167 h 300"/>
              <a:gd name="T52" fmla="*/ 50 w 334"/>
              <a:gd name="T53" fmla="*/ 167 h 300"/>
              <a:gd name="T54" fmla="*/ 50 w 334"/>
              <a:gd name="T55" fmla="*/ 20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4" h="300">
                <a:moveTo>
                  <a:pt x="200" y="0"/>
                </a:moveTo>
                <a:lnTo>
                  <a:pt x="134" y="0"/>
                </a:lnTo>
                <a:lnTo>
                  <a:pt x="134" y="67"/>
                </a:lnTo>
                <a:lnTo>
                  <a:pt x="200" y="67"/>
                </a:lnTo>
                <a:lnTo>
                  <a:pt x="200" y="0"/>
                </a:lnTo>
                <a:close/>
                <a:moveTo>
                  <a:pt x="267" y="300"/>
                </a:moveTo>
                <a:lnTo>
                  <a:pt x="334" y="300"/>
                </a:lnTo>
                <a:lnTo>
                  <a:pt x="334" y="234"/>
                </a:lnTo>
                <a:lnTo>
                  <a:pt x="267" y="234"/>
                </a:lnTo>
                <a:lnTo>
                  <a:pt x="267" y="300"/>
                </a:lnTo>
                <a:close/>
                <a:moveTo>
                  <a:pt x="0" y="300"/>
                </a:moveTo>
                <a:lnTo>
                  <a:pt x="67" y="300"/>
                </a:lnTo>
                <a:lnTo>
                  <a:pt x="67" y="234"/>
                </a:lnTo>
                <a:lnTo>
                  <a:pt x="0" y="234"/>
                </a:lnTo>
                <a:lnTo>
                  <a:pt x="0" y="300"/>
                </a:lnTo>
                <a:close/>
                <a:moveTo>
                  <a:pt x="50" y="200"/>
                </a:moveTo>
                <a:lnTo>
                  <a:pt x="17" y="200"/>
                </a:lnTo>
                <a:lnTo>
                  <a:pt x="17" y="134"/>
                </a:lnTo>
                <a:lnTo>
                  <a:pt x="150" y="134"/>
                </a:lnTo>
                <a:lnTo>
                  <a:pt x="150" y="100"/>
                </a:lnTo>
                <a:lnTo>
                  <a:pt x="184" y="100"/>
                </a:lnTo>
                <a:lnTo>
                  <a:pt x="184" y="134"/>
                </a:lnTo>
                <a:lnTo>
                  <a:pt x="317" y="134"/>
                </a:lnTo>
                <a:lnTo>
                  <a:pt x="317" y="200"/>
                </a:lnTo>
                <a:lnTo>
                  <a:pt x="284" y="200"/>
                </a:lnTo>
                <a:lnTo>
                  <a:pt x="284" y="167"/>
                </a:lnTo>
                <a:lnTo>
                  <a:pt x="50" y="167"/>
                </a:lnTo>
                <a:lnTo>
                  <a:pt x="50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3">
            <a:extLst>
              <a:ext uri="{FF2B5EF4-FFF2-40B4-BE49-F238E27FC236}">
                <a16:creationId xmlns:a16="http://schemas.microsoft.com/office/drawing/2014/main" id="{4C9D4DD1-451E-9942-8D4E-E88ED405DEF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214101" y="5334000"/>
            <a:ext cx="250825" cy="252413"/>
          </a:xfrm>
          <a:custGeom>
            <a:avLst/>
            <a:gdLst>
              <a:gd name="T0" fmla="*/ 300 w 333"/>
              <a:gd name="T1" fmla="*/ 300 h 333"/>
              <a:gd name="T2" fmla="*/ 251 w 333"/>
              <a:gd name="T3" fmla="*/ 300 h 333"/>
              <a:gd name="T4" fmla="*/ 286 w 333"/>
              <a:gd name="T5" fmla="*/ 212 h 333"/>
              <a:gd name="T6" fmla="*/ 218 w 333"/>
              <a:gd name="T7" fmla="*/ 105 h 333"/>
              <a:gd name="T8" fmla="*/ 236 w 333"/>
              <a:gd name="T9" fmla="*/ 63 h 333"/>
              <a:gd name="T10" fmla="*/ 227 w 333"/>
              <a:gd name="T11" fmla="*/ 33 h 333"/>
              <a:gd name="T12" fmla="*/ 300 w 333"/>
              <a:gd name="T13" fmla="*/ 33 h 333"/>
              <a:gd name="T14" fmla="*/ 300 w 333"/>
              <a:gd name="T15" fmla="*/ 300 h 333"/>
              <a:gd name="T16" fmla="*/ 169 w 333"/>
              <a:gd name="T17" fmla="*/ 291 h 333"/>
              <a:gd name="T18" fmla="*/ 86 w 333"/>
              <a:gd name="T19" fmla="*/ 208 h 333"/>
              <a:gd name="T20" fmla="*/ 169 w 333"/>
              <a:gd name="T21" fmla="*/ 125 h 333"/>
              <a:gd name="T22" fmla="*/ 252 w 333"/>
              <a:gd name="T23" fmla="*/ 208 h 333"/>
              <a:gd name="T24" fmla="*/ 169 w 333"/>
              <a:gd name="T25" fmla="*/ 291 h 333"/>
              <a:gd name="T26" fmla="*/ 33 w 333"/>
              <a:gd name="T27" fmla="*/ 300 h 333"/>
              <a:gd name="T28" fmla="*/ 33 w 333"/>
              <a:gd name="T29" fmla="*/ 33 h 333"/>
              <a:gd name="T30" fmla="*/ 112 w 333"/>
              <a:gd name="T31" fmla="*/ 33 h 333"/>
              <a:gd name="T32" fmla="*/ 102 w 333"/>
              <a:gd name="T33" fmla="*/ 62 h 333"/>
              <a:gd name="T34" fmla="*/ 120 w 333"/>
              <a:gd name="T35" fmla="*/ 105 h 333"/>
              <a:gd name="T36" fmla="*/ 52 w 333"/>
              <a:gd name="T37" fmla="*/ 213 h 333"/>
              <a:gd name="T38" fmla="*/ 88 w 333"/>
              <a:gd name="T39" fmla="*/ 300 h 333"/>
              <a:gd name="T40" fmla="*/ 33 w 333"/>
              <a:gd name="T41" fmla="*/ 300 h 333"/>
              <a:gd name="T42" fmla="*/ 169 w 333"/>
              <a:gd name="T43" fmla="*/ 25 h 333"/>
              <a:gd name="T44" fmla="*/ 202 w 333"/>
              <a:gd name="T45" fmla="*/ 58 h 333"/>
              <a:gd name="T46" fmla="*/ 169 w 333"/>
              <a:gd name="T47" fmla="*/ 91 h 333"/>
              <a:gd name="T48" fmla="*/ 136 w 333"/>
              <a:gd name="T49" fmla="*/ 58 h 333"/>
              <a:gd name="T50" fmla="*/ 169 w 333"/>
              <a:gd name="T51" fmla="*/ 25 h 333"/>
              <a:gd name="T52" fmla="*/ 0 w 333"/>
              <a:gd name="T53" fmla="*/ 333 h 333"/>
              <a:gd name="T54" fmla="*/ 333 w 333"/>
              <a:gd name="T55" fmla="*/ 333 h 333"/>
              <a:gd name="T56" fmla="*/ 333 w 333"/>
              <a:gd name="T57" fmla="*/ 0 h 333"/>
              <a:gd name="T58" fmla="*/ 0 w 333"/>
              <a:gd name="T59" fmla="*/ 0 h 333"/>
              <a:gd name="T60" fmla="*/ 0 w 333"/>
              <a:gd name="T61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3" h="333">
                <a:moveTo>
                  <a:pt x="300" y="300"/>
                </a:moveTo>
                <a:lnTo>
                  <a:pt x="251" y="300"/>
                </a:lnTo>
                <a:cubicBezTo>
                  <a:pt x="272" y="266"/>
                  <a:pt x="286" y="245"/>
                  <a:pt x="286" y="212"/>
                </a:cubicBezTo>
                <a:cubicBezTo>
                  <a:pt x="286" y="165"/>
                  <a:pt x="258" y="123"/>
                  <a:pt x="218" y="105"/>
                </a:cubicBezTo>
                <a:cubicBezTo>
                  <a:pt x="229" y="93"/>
                  <a:pt x="236" y="80"/>
                  <a:pt x="236" y="63"/>
                </a:cubicBezTo>
                <a:cubicBezTo>
                  <a:pt x="236" y="51"/>
                  <a:pt x="232" y="33"/>
                  <a:pt x="227" y="33"/>
                </a:cubicBezTo>
                <a:lnTo>
                  <a:pt x="300" y="33"/>
                </a:lnTo>
                <a:lnTo>
                  <a:pt x="300" y="300"/>
                </a:lnTo>
                <a:close/>
                <a:moveTo>
                  <a:pt x="169" y="291"/>
                </a:moveTo>
                <a:cubicBezTo>
                  <a:pt x="123" y="291"/>
                  <a:pt x="86" y="254"/>
                  <a:pt x="86" y="208"/>
                </a:cubicBezTo>
                <a:cubicBezTo>
                  <a:pt x="86" y="162"/>
                  <a:pt x="123" y="125"/>
                  <a:pt x="169" y="125"/>
                </a:cubicBezTo>
                <a:cubicBezTo>
                  <a:pt x="215" y="125"/>
                  <a:pt x="252" y="162"/>
                  <a:pt x="252" y="208"/>
                </a:cubicBezTo>
                <a:cubicBezTo>
                  <a:pt x="252" y="254"/>
                  <a:pt x="215" y="291"/>
                  <a:pt x="169" y="291"/>
                </a:cubicBezTo>
                <a:close/>
                <a:moveTo>
                  <a:pt x="33" y="300"/>
                </a:moveTo>
                <a:lnTo>
                  <a:pt x="33" y="33"/>
                </a:lnTo>
                <a:lnTo>
                  <a:pt x="112" y="33"/>
                </a:lnTo>
                <a:cubicBezTo>
                  <a:pt x="106" y="33"/>
                  <a:pt x="102" y="50"/>
                  <a:pt x="102" y="62"/>
                </a:cubicBezTo>
                <a:cubicBezTo>
                  <a:pt x="102" y="79"/>
                  <a:pt x="109" y="93"/>
                  <a:pt x="120" y="105"/>
                </a:cubicBezTo>
                <a:cubicBezTo>
                  <a:pt x="80" y="123"/>
                  <a:pt x="52" y="166"/>
                  <a:pt x="52" y="213"/>
                </a:cubicBezTo>
                <a:cubicBezTo>
                  <a:pt x="52" y="246"/>
                  <a:pt x="66" y="266"/>
                  <a:pt x="88" y="300"/>
                </a:cubicBezTo>
                <a:lnTo>
                  <a:pt x="33" y="300"/>
                </a:lnTo>
                <a:close/>
                <a:moveTo>
                  <a:pt x="169" y="25"/>
                </a:moveTo>
                <a:cubicBezTo>
                  <a:pt x="187" y="25"/>
                  <a:pt x="202" y="40"/>
                  <a:pt x="202" y="58"/>
                </a:cubicBezTo>
                <a:cubicBezTo>
                  <a:pt x="202" y="76"/>
                  <a:pt x="187" y="91"/>
                  <a:pt x="169" y="91"/>
                </a:cubicBezTo>
                <a:cubicBezTo>
                  <a:pt x="151" y="91"/>
                  <a:pt x="136" y="76"/>
                  <a:pt x="136" y="58"/>
                </a:cubicBezTo>
                <a:cubicBezTo>
                  <a:pt x="136" y="40"/>
                  <a:pt x="151" y="25"/>
                  <a:pt x="169" y="25"/>
                </a:cubicBez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4">
            <a:extLst>
              <a:ext uri="{FF2B5EF4-FFF2-40B4-BE49-F238E27FC236}">
                <a16:creationId xmlns:a16="http://schemas.microsoft.com/office/drawing/2014/main" id="{0AD091CD-F3C7-0D4D-AC25-8ACF7A90229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10864" y="5334000"/>
            <a:ext cx="250825" cy="252413"/>
          </a:xfrm>
          <a:custGeom>
            <a:avLst/>
            <a:gdLst>
              <a:gd name="T0" fmla="*/ 300 w 333"/>
              <a:gd name="T1" fmla="*/ 278 h 333"/>
              <a:gd name="T2" fmla="*/ 283 w 333"/>
              <a:gd name="T3" fmla="*/ 300 h 333"/>
              <a:gd name="T4" fmla="*/ 251 w 333"/>
              <a:gd name="T5" fmla="*/ 300 h 333"/>
              <a:gd name="T6" fmla="*/ 286 w 333"/>
              <a:gd name="T7" fmla="*/ 214 h 333"/>
              <a:gd name="T8" fmla="*/ 219 w 333"/>
              <a:gd name="T9" fmla="*/ 107 h 333"/>
              <a:gd name="T10" fmla="*/ 236 w 333"/>
              <a:gd name="T11" fmla="*/ 64 h 333"/>
              <a:gd name="T12" fmla="*/ 227 w 333"/>
              <a:gd name="T13" fmla="*/ 33 h 333"/>
              <a:gd name="T14" fmla="*/ 283 w 333"/>
              <a:gd name="T15" fmla="*/ 33 h 333"/>
              <a:gd name="T16" fmla="*/ 300 w 333"/>
              <a:gd name="T17" fmla="*/ 45 h 333"/>
              <a:gd name="T18" fmla="*/ 300 w 333"/>
              <a:gd name="T19" fmla="*/ 278 h 333"/>
              <a:gd name="T20" fmla="*/ 169 w 333"/>
              <a:gd name="T21" fmla="*/ 295 h 333"/>
              <a:gd name="T22" fmla="*/ 86 w 333"/>
              <a:gd name="T23" fmla="*/ 211 h 333"/>
              <a:gd name="T24" fmla="*/ 169 w 333"/>
              <a:gd name="T25" fmla="*/ 128 h 333"/>
              <a:gd name="T26" fmla="*/ 253 w 333"/>
              <a:gd name="T27" fmla="*/ 211 h 333"/>
              <a:gd name="T28" fmla="*/ 169 w 333"/>
              <a:gd name="T29" fmla="*/ 295 h 333"/>
              <a:gd name="T30" fmla="*/ 50 w 333"/>
              <a:gd name="T31" fmla="*/ 300 h 333"/>
              <a:gd name="T32" fmla="*/ 33 w 333"/>
              <a:gd name="T33" fmla="*/ 278 h 333"/>
              <a:gd name="T34" fmla="*/ 33 w 333"/>
              <a:gd name="T35" fmla="*/ 45 h 333"/>
              <a:gd name="T36" fmla="*/ 50 w 333"/>
              <a:gd name="T37" fmla="*/ 33 h 333"/>
              <a:gd name="T38" fmla="*/ 112 w 333"/>
              <a:gd name="T39" fmla="*/ 33 h 333"/>
              <a:gd name="T40" fmla="*/ 103 w 333"/>
              <a:gd name="T41" fmla="*/ 64 h 333"/>
              <a:gd name="T42" fmla="*/ 120 w 333"/>
              <a:gd name="T43" fmla="*/ 107 h 333"/>
              <a:gd name="T44" fmla="*/ 53 w 333"/>
              <a:gd name="T45" fmla="*/ 214 h 333"/>
              <a:gd name="T46" fmla="*/ 88 w 333"/>
              <a:gd name="T47" fmla="*/ 300 h 333"/>
              <a:gd name="T48" fmla="*/ 50 w 333"/>
              <a:gd name="T49" fmla="*/ 300 h 333"/>
              <a:gd name="T50" fmla="*/ 169 w 333"/>
              <a:gd name="T51" fmla="*/ 28 h 333"/>
              <a:gd name="T52" fmla="*/ 203 w 333"/>
              <a:gd name="T53" fmla="*/ 61 h 333"/>
              <a:gd name="T54" fmla="*/ 169 w 333"/>
              <a:gd name="T55" fmla="*/ 95 h 333"/>
              <a:gd name="T56" fmla="*/ 136 w 333"/>
              <a:gd name="T57" fmla="*/ 61 h 333"/>
              <a:gd name="T58" fmla="*/ 169 w 333"/>
              <a:gd name="T59" fmla="*/ 28 h 333"/>
              <a:gd name="T60" fmla="*/ 300 w 333"/>
              <a:gd name="T61" fmla="*/ 0 h 333"/>
              <a:gd name="T62" fmla="*/ 33 w 333"/>
              <a:gd name="T63" fmla="*/ 0 h 333"/>
              <a:gd name="T64" fmla="*/ 0 w 333"/>
              <a:gd name="T65" fmla="*/ 33 h 333"/>
              <a:gd name="T66" fmla="*/ 0 w 333"/>
              <a:gd name="T67" fmla="*/ 300 h 333"/>
              <a:gd name="T68" fmla="*/ 33 w 333"/>
              <a:gd name="T69" fmla="*/ 333 h 333"/>
              <a:gd name="T70" fmla="*/ 300 w 333"/>
              <a:gd name="T71" fmla="*/ 333 h 333"/>
              <a:gd name="T72" fmla="*/ 333 w 333"/>
              <a:gd name="T73" fmla="*/ 300 h 333"/>
              <a:gd name="T74" fmla="*/ 333 w 333"/>
              <a:gd name="T75" fmla="*/ 33 h 333"/>
              <a:gd name="T76" fmla="*/ 300 w 333"/>
              <a:gd name="T7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33">
                <a:moveTo>
                  <a:pt x="300" y="278"/>
                </a:moveTo>
                <a:cubicBezTo>
                  <a:pt x="300" y="287"/>
                  <a:pt x="293" y="300"/>
                  <a:pt x="283" y="300"/>
                </a:cubicBezTo>
                <a:lnTo>
                  <a:pt x="251" y="300"/>
                </a:lnTo>
                <a:cubicBezTo>
                  <a:pt x="273" y="283"/>
                  <a:pt x="286" y="246"/>
                  <a:pt x="286" y="214"/>
                </a:cubicBezTo>
                <a:cubicBezTo>
                  <a:pt x="286" y="167"/>
                  <a:pt x="259" y="126"/>
                  <a:pt x="219" y="107"/>
                </a:cubicBezTo>
                <a:cubicBezTo>
                  <a:pt x="229" y="95"/>
                  <a:pt x="236" y="82"/>
                  <a:pt x="236" y="64"/>
                </a:cubicBezTo>
                <a:cubicBezTo>
                  <a:pt x="236" y="52"/>
                  <a:pt x="233" y="50"/>
                  <a:pt x="227" y="33"/>
                </a:cubicBezTo>
                <a:lnTo>
                  <a:pt x="283" y="33"/>
                </a:lnTo>
                <a:cubicBezTo>
                  <a:pt x="293" y="33"/>
                  <a:pt x="300" y="35"/>
                  <a:pt x="300" y="45"/>
                </a:cubicBezTo>
                <a:lnTo>
                  <a:pt x="300" y="278"/>
                </a:lnTo>
                <a:close/>
                <a:moveTo>
                  <a:pt x="169" y="295"/>
                </a:moveTo>
                <a:cubicBezTo>
                  <a:pt x="123" y="295"/>
                  <a:pt x="86" y="257"/>
                  <a:pt x="86" y="211"/>
                </a:cubicBezTo>
                <a:cubicBezTo>
                  <a:pt x="86" y="165"/>
                  <a:pt x="123" y="128"/>
                  <a:pt x="169" y="128"/>
                </a:cubicBezTo>
                <a:cubicBezTo>
                  <a:pt x="215" y="128"/>
                  <a:pt x="253" y="165"/>
                  <a:pt x="253" y="211"/>
                </a:cubicBezTo>
                <a:cubicBezTo>
                  <a:pt x="253" y="257"/>
                  <a:pt x="215" y="295"/>
                  <a:pt x="169" y="295"/>
                </a:cubicBezTo>
                <a:close/>
                <a:moveTo>
                  <a:pt x="50" y="300"/>
                </a:moveTo>
                <a:cubicBezTo>
                  <a:pt x="41" y="300"/>
                  <a:pt x="33" y="287"/>
                  <a:pt x="33" y="278"/>
                </a:cubicBezTo>
                <a:lnTo>
                  <a:pt x="33" y="45"/>
                </a:lnTo>
                <a:cubicBezTo>
                  <a:pt x="33" y="35"/>
                  <a:pt x="41" y="33"/>
                  <a:pt x="50" y="33"/>
                </a:cubicBezTo>
                <a:lnTo>
                  <a:pt x="112" y="33"/>
                </a:lnTo>
                <a:cubicBezTo>
                  <a:pt x="106" y="50"/>
                  <a:pt x="103" y="52"/>
                  <a:pt x="103" y="64"/>
                </a:cubicBezTo>
                <a:cubicBezTo>
                  <a:pt x="103" y="81"/>
                  <a:pt x="109" y="95"/>
                  <a:pt x="120" y="107"/>
                </a:cubicBezTo>
                <a:cubicBezTo>
                  <a:pt x="80" y="126"/>
                  <a:pt x="53" y="168"/>
                  <a:pt x="53" y="214"/>
                </a:cubicBezTo>
                <a:cubicBezTo>
                  <a:pt x="53" y="247"/>
                  <a:pt x="66" y="283"/>
                  <a:pt x="88" y="300"/>
                </a:cubicBezTo>
                <a:lnTo>
                  <a:pt x="50" y="300"/>
                </a:lnTo>
                <a:close/>
                <a:moveTo>
                  <a:pt x="169" y="28"/>
                </a:moveTo>
                <a:cubicBezTo>
                  <a:pt x="188" y="28"/>
                  <a:pt x="203" y="43"/>
                  <a:pt x="203" y="61"/>
                </a:cubicBezTo>
                <a:cubicBezTo>
                  <a:pt x="203" y="80"/>
                  <a:pt x="188" y="95"/>
                  <a:pt x="169" y="95"/>
                </a:cubicBezTo>
                <a:cubicBezTo>
                  <a:pt x="151" y="95"/>
                  <a:pt x="136" y="80"/>
                  <a:pt x="136" y="61"/>
                </a:cubicBezTo>
                <a:cubicBezTo>
                  <a:pt x="136" y="43"/>
                  <a:pt x="151" y="28"/>
                  <a:pt x="169" y="28"/>
                </a:cubicBez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115">
            <a:extLst>
              <a:ext uri="{FF2B5EF4-FFF2-40B4-BE49-F238E27FC236}">
                <a16:creationId xmlns:a16="http://schemas.microsoft.com/office/drawing/2014/main" id="{870EA342-B65C-9643-A99F-6B0112BAA2C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07626" y="5334000"/>
            <a:ext cx="250825" cy="252413"/>
          </a:xfrm>
          <a:custGeom>
            <a:avLst/>
            <a:gdLst>
              <a:gd name="T0" fmla="*/ 219 w 334"/>
              <a:gd name="T1" fmla="*/ 213 h 333"/>
              <a:gd name="T2" fmla="*/ 169 w 334"/>
              <a:gd name="T3" fmla="*/ 263 h 333"/>
              <a:gd name="T4" fmla="*/ 119 w 334"/>
              <a:gd name="T5" fmla="*/ 213 h 333"/>
              <a:gd name="T6" fmla="*/ 169 w 334"/>
              <a:gd name="T7" fmla="*/ 163 h 333"/>
              <a:gd name="T8" fmla="*/ 219 w 334"/>
              <a:gd name="T9" fmla="*/ 213 h 333"/>
              <a:gd name="T10" fmla="*/ 300 w 334"/>
              <a:gd name="T11" fmla="*/ 300 h 333"/>
              <a:gd name="T12" fmla="*/ 251 w 334"/>
              <a:gd name="T13" fmla="*/ 300 h 333"/>
              <a:gd name="T14" fmla="*/ 286 w 334"/>
              <a:gd name="T15" fmla="*/ 212 h 333"/>
              <a:gd name="T16" fmla="*/ 219 w 334"/>
              <a:gd name="T17" fmla="*/ 104 h 333"/>
              <a:gd name="T18" fmla="*/ 236 w 334"/>
              <a:gd name="T19" fmla="*/ 63 h 333"/>
              <a:gd name="T20" fmla="*/ 227 w 334"/>
              <a:gd name="T21" fmla="*/ 33 h 333"/>
              <a:gd name="T22" fmla="*/ 300 w 334"/>
              <a:gd name="T23" fmla="*/ 33 h 333"/>
              <a:gd name="T24" fmla="*/ 300 w 334"/>
              <a:gd name="T25" fmla="*/ 300 h 333"/>
              <a:gd name="T26" fmla="*/ 170 w 334"/>
              <a:gd name="T27" fmla="*/ 291 h 333"/>
              <a:gd name="T28" fmla="*/ 86 w 334"/>
              <a:gd name="T29" fmla="*/ 208 h 333"/>
              <a:gd name="T30" fmla="*/ 170 w 334"/>
              <a:gd name="T31" fmla="*/ 125 h 333"/>
              <a:gd name="T32" fmla="*/ 253 w 334"/>
              <a:gd name="T33" fmla="*/ 208 h 333"/>
              <a:gd name="T34" fmla="*/ 170 w 334"/>
              <a:gd name="T35" fmla="*/ 291 h 333"/>
              <a:gd name="T36" fmla="*/ 34 w 334"/>
              <a:gd name="T37" fmla="*/ 300 h 333"/>
              <a:gd name="T38" fmla="*/ 34 w 334"/>
              <a:gd name="T39" fmla="*/ 33 h 333"/>
              <a:gd name="T40" fmla="*/ 112 w 334"/>
              <a:gd name="T41" fmla="*/ 33 h 333"/>
              <a:gd name="T42" fmla="*/ 103 w 334"/>
              <a:gd name="T43" fmla="*/ 62 h 333"/>
              <a:gd name="T44" fmla="*/ 120 w 334"/>
              <a:gd name="T45" fmla="*/ 104 h 333"/>
              <a:gd name="T46" fmla="*/ 53 w 334"/>
              <a:gd name="T47" fmla="*/ 213 h 333"/>
              <a:gd name="T48" fmla="*/ 88 w 334"/>
              <a:gd name="T49" fmla="*/ 300 h 333"/>
              <a:gd name="T50" fmla="*/ 34 w 334"/>
              <a:gd name="T51" fmla="*/ 300 h 333"/>
              <a:gd name="T52" fmla="*/ 170 w 334"/>
              <a:gd name="T53" fmla="*/ 25 h 333"/>
              <a:gd name="T54" fmla="*/ 203 w 334"/>
              <a:gd name="T55" fmla="*/ 58 h 333"/>
              <a:gd name="T56" fmla="*/ 170 w 334"/>
              <a:gd name="T57" fmla="*/ 91 h 333"/>
              <a:gd name="T58" fmla="*/ 136 w 334"/>
              <a:gd name="T59" fmla="*/ 58 h 333"/>
              <a:gd name="T60" fmla="*/ 170 w 334"/>
              <a:gd name="T61" fmla="*/ 25 h 333"/>
              <a:gd name="T62" fmla="*/ 0 w 334"/>
              <a:gd name="T63" fmla="*/ 333 h 333"/>
              <a:gd name="T64" fmla="*/ 334 w 334"/>
              <a:gd name="T65" fmla="*/ 333 h 333"/>
              <a:gd name="T66" fmla="*/ 334 w 334"/>
              <a:gd name="T67" fmla="*/ 0 h 333"/>
              <a:gd name="T68" fmla="*/ 0 w 334"/>
              <a:gd name="T69" fmla="*/ 0 h 333"/>
              <a:gd name="T70" fmla="*/ 0 w 334"/>
              <a:gd name="T71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4" h="333">
                <a:moveTo>
                  <a:pt x="219" y="213"/>
                </a:moveTo>
                <a:cubicBezTo>
                  <a:pt x="219" y="241"/>
                  <a:pt x="197" y="263"/>
                  <a:pt x="169" y="263"/>
                </a:cubicBezTo>
                <a:cubicBezTo>
                  <a:pt x="142" y="263"/>
                  <a:pt x="119" y="241"/>
                  <a:pt x="119" y="213"/>
                </a:cubicBezTo>
                <a:cubicBezTo>
                  <a:pt x="119" y="185"/>
                  <a:pt x="142" y="163"/>
                  <a:pt x="169" y="163"/>
                </a:cubicBezTo>
                <a:cubicBezTo>
                  <a:pt x="197" y="163"/>
                  <a:pt x="219" y="185"/>
                  <a:pt x="219" y="213"/>
                </a:cubicBezTo>
                <a:close/>
                <a:moveTo>
                  <a:pt x="300" y="300"/>
                </a:moveTo>
                <a:lnTo>
                  <a:pt x="251" y="300"/>
                </a:lnTo>
                <a:cubicBezTo>
                  <a:pt x="273" y="266"/>
                  <a:pt x="286" y="245"/>
                  <a:pt x="286" y="212"/>
                </a:cubicBezTo>
                <a:cubicBezTo>
                  <a:pt x="286" y="165"/>
                  <a:pt x="259" y="123"/>
                  <a:pt x="219" y="104"/>
                </a:cubicBezTo>
                <a:cubicBezTo>
                  <a:pt x="230" y="93"/>
                  <a:pt x="236" y="80"/>
                  <a:pt x="236" y="63"/>
                </a:cubicBezTo>
                <a:cubicBezTo>
                  <a:pt x="236" y="51"/>
                  <a:pt x="233" y="33"/>
                  <a:pt x="227" y="33"/>
                </a:cubicBezTo>
                <a:lnTo>
                  <a:pt x="300" y="33"/>
                </a:lnTo>
                <a:lnTo>
                  <a:pt x="300" y="300"/>
                </a:lnTo>
                <a:close/>
                <a:moveTo>
                  <a:pt x="170" y="291"/>
                </a:moveTo>
                <a:cubicBezTo>
                  <a:pt x="124" y="291"/>
                  <a:pt x="86" y="254"/>
                  <a:pt x="86" y="208"/>
                </a:cubicBezTo>
                <a:cubicBezTo>
                  <a:pt x="86" y="162"/>
                  <a:pt x="124" y="125"/>
                  <a:pt x="170" y="125"/>
                </a:cubicBezTo>
                <a:cubicBezTo>
                  <a:pt x="216" y="125"/>
                  <a:pt x="253" y="162"/>
                  <a:pt x="253" y="208"/>
                </a:cubicBezTo>
                <a:cubicBezTo>
                  <a:pt x="253" y="254"/>
                  <a:pt x="216" y="291"/>
                  <a:pt x="170" y="291"/>
                </a:cubicBezTo>
                <a:close/>
                <a:moveTo>
                  <a:pt x="34" y="300"/>
                </a:moveTo>
                <a:lnTo>
                  <a:pt x="34" y="33"/>
                </a:lnTo>
                <a:lnTo>
                  <a:pt x="112" y="33"/>
                </a:lnTo>
                <a:cubicBezTo>
                  <a:pt x="107" y="33"/>
                  <a:pt x="103" y="50"/>
                  <a:pt x="103" y="62"/>
                </a:cubicBezTo>
                <a:cubicBezTo>
                  <a:pt x="103" y="79"/>
                  <a:pt x="110" y="93"/>
                  <a:pt x="120" y="104"/>
                </a:cubicBezTo>
                <a:cubicBezTo>
                  <a:pt x="81" y="123"/>
                  <a:pt x="53" y="166"/>
                  <a:pt x="53" y="213"/>
                </a:cubicBezTo>
                <a:cubicBezTo>
                  <a:pt x="53" y="246"/>
                  <a:pt x="67" y="266"/>
                  <a:pt x="88" y="300"/>
                </a:cubicBezTo>
                <a:lnTo>
                  <a:pt x="34" y="300"/>
                </a:lnTo>
                <a:close/>
                <a:moveTo>
                  <a:pt x="170" y="25"/>
                </a:moveTo>
                <a:cubicBezTo>
                  <a:pt x="188" y="25"/>
                  <a:pt x="203" y="40"/>
                  <a:pt x="203" y="58"/>
                </a:cubicBezTo>
                <a:cubicBezTo>
                  <a:pt x="203" y="76"/>
                  <a:pt x="188" y="91"/>
                  <a:pt x="170" y="91"/>
                </a:cubicBezTo>
                <a:cubicBezTo>
                  <a:pt x="151" y="91"/>
                  <a:pt x="136" y="76"/>
                  <a:pt x="136" y="58"/>
                </a:cubicBezTo>
                <a:cubicBezTo>
                  <a:pt x="136" y="40"/>
                  <a:pt x="151" y="25"/>
                  <a:pt x="170" y="25"/>
                </a:cubicBezTo>
                <a:close/>
                <a:moveTo>
                  <a:pt x="0" y="333"/>
                </a:moveTo>
                <a:lnTo>
                  <a:pt x="334" y="333"/>
                </a:lnTo>
                <a:lnTo>
                  <a:pt x="334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116">
            <a:extLst>
              <a:ext uri="{FF2B5EF4-FFF2-40B4-BE49-F238E27FC236}">
                <a16:creationId xmlns:a16="http://schemas.microsoft.com/office/drawing/2014/main" id="{EF58FF8E-ABD5-804D-A36E-6867B8B089A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04389" y="5334000"/>
            <a:ext cx="250825" cy="252413"/>
          </a:xfrm>
          <a:custGeom>
            <a:avLst/>
            <a:gdLst>
              <a:gd name="T0" fmla="*/ 218 w 333"/>
              <a:gd name="T1" fmla="*/ 213 h 333"/>
              <a:gd name="T2" fmla="*/ 168 w 333"/>
              <a:gd name="T3" fmla="*/ 263 h 333"/>
              <a:gd name="T4" fmla="*/ 118 w 333"/>
              <a:gd name="T5" fmla="*/ 213 h 333"/>
              <a:gd name="T6" fmla="*/ 168 w 333"/>
              <a:gd name="T7" fmla="*/ 163 h 333"/>
              <a:gd name="T8" fmla="*/ 218 w 333"/>
              <a:gd name="T9" fmla="*/ 213 h 333"/>
              <a:gd name="T10" fmla="*/ 300 w 333"/>
              <a:gd name="T11" fmla="*/ 275 h 333"/>
              <a:gd name="T12" fmla="*/ 283 w 333"/>
              <a:gd name="T13" fmla="*/ 300 h 333"/>
              <a:gd name="T14" fmla="*/ 251 w 333"/>
              <a:gd name="T15" fmla="*/ 300 h 333"/>
              <a:gd name="T16" fmla="*/ 286 w 333"/>
              <a:gd name="T17" fmla="*/ 212 h 333"/>
              <a:gd name="T18" fmla="*/ 218 w 333"/>
              <a:gd name="T19" fmla="*/ 104 h 333"/>
              <a:gd name="T20" fmla="*/ 236 w 333"/>
              <a:gd name="T21" fmla="*/ 63 h 333"/>
              <a:gd name="T22" fmla="*/ 227 w 333"/>
              <a:gd name="T23" fmla="*/ 33 h 333"/>
              <a:gd name="T24" fmla="*/ 283 w 333"/>
              <a:gd name="T25" fmla="*/ 33 h 333"/>
              <a:gd name="T26" fmla="*/ 300 w 333"/>
              <a:gd name="T27" fmla="*/ 41 h 333"/>
              <a:gd name="T28" fmla="*/ 300 w 333"/>
              <a:gd name="T29" fmla="*/ 275 h 333"/>
              <a:gd name="T30" fmla="*/ 169 w 333"/>
              <a:gd name="T31" fmla="*/ 291 h 333"/>
              <a:gd name="T32" fmla="*/ 86 w 333"/>
              <a:gd name="T33" fmla="*/ 208 h 333"/>
              <a:gd name="T34" fmla="*/ 169 w 333"/>
              <a:gd name="T35" fmla="*/ 125 h 333"/>
              <a:gd name="T36" fmla="*/ 252 w 333"/>
              <a:gd name="T37" fmla="*/ 208 h 333"/>
              <a:gd name="T38" fmla="*/ 169 w 333"/>
              <a:gd name="T39" fmla="*/ 291 h 333"/>
              <a:gd name="T40" fmla="*/ 50 w 333"/>
              <a:gd name="T41" fmla="*/ 300 h 333"/>
              <a:gd name="T42" fmla="*/ 33 w 333"/>
              <a:gd name="T43" fmla="*/ 275 h 333"/>
              <a:gd name="T44" fmla="*/ 33 w 333"/>
              <a:gd name="T45" fmla="*/ 41 h 333"/>
              <a:gd name="T46" fmla="*/ 50 w 333"/>
              <a:gd name="T47" fmla="*/ 33 h 333"/>
              <a:gd name="T48" fmla="*/ 112 w 333"/>
              <a:gd name="T49" fmla="*/ 33 h 333"/>
              <a:gd name="T50" fmla="*/ 102 w 333"/>
              <a:gd name="T51" fmla="*/ 62 h 333"/>
              <a:gd name="T52" fmla="*/ 120 w 333"/>
              <a:gd name="T53" fmla="*/ 104 h 333"/>
              <a:gd name="T54" fmla="*/ 52 w 333"/>
              <a:gd name="T55" fmla="*/ 213 h 333"/>
              <a:gd name="T56" fmla="*/ 88 w 333"/>
              <a:gd name="T57" fmla="*/ 300 h 333"/>
              <a:gd name="T58" fmla="*/ 50 w 333"/>
              <a:gd name="T59" fmla="*/ 300 h 333"/>
              <a:gd name="T60" fmla="*/ 169 w 333"/>
              <a:gd name="T61" fmla="*/ 25 h 333"/>
              <a:gd name="T62" fmla="*/ 202 w 333"/>
              <a:gd name="T63" fmla="*/ 58 h 333"/>
              <a:gd name="T64" fmla="*/ 169 w 333"/>
              <a:gd name="T65" fmla="*/ 91 h 333"/>
              <a:gd name="T66" fmla="*/ 136 w 333"/>
              <a:gd name="T67" fmla="*/ 58 h 333"/>
              <a:gd name="T68" fmla="*/ 169 w 333"/>
              <a:gd name="T69" fmla="*/ 25 h 333"/>
              <a:gd name="T70" fmla="*/ 300 w 333"/>
              <a:gd name="T71" fmla="*/ 0 h 333"/>
              <a:gd name="T72" fmla="*/ 33 w 333"/>
              <a:gd name="T73" fmla="*/ 0 h 333"/>
              <a:gd name="T74" fmla="*/ 0 w 333"/>
              <a:gd name="T75" fmla="*/ 33 h 333"/>
              <a:gd name="T76" fmla="*/ 0 w 333"/>
              <a:gd name="T77" fmla="*/ 300 h 333"/>
              <a:gd name="T78" fmla="*/ 33 w 333"/>
              <a:gd name="T79" fmla="*/ 333 h 333"/>
              <a:gd name="T80" fmla="*/ 300 w 333"/>
              <a:gd name="T81" fmla="*/ 333 h 333"/>
              <a:gd name="T82" fmla="*/ 333 w 333"/>
              <a:gd name="T83" fmla="*/ 300 h 333"/>
              <a:gd name="T84" fmla="*/ 333 w 333"/>
              <a:gd name="T85" fmla="*/ 33 h 333"/>
              <a:gd name="T86" fmla="*/ 300 w 333"/>
              <a:gd name="T8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3" h="333">
                <a:moveTo>
                  <a:pt x="218" y="213"/>
                </a:moveTo>
                <a:cubicBezTo>
                  <a:pt x="218" y="241"/>
                  <a:pt x="196" y="263"/>
                  <a:pt x="168" y="263"/>
                </a:cubicBezTo>
                <a:cubicBezTo>
                  <a:pt x="141" y="263"/>
                  <a:pt x="118" y="241"/>
                  <a:pt x="118" y="213"/>
                </a:cubicBezTo>
                <a:cubicBezTo>
                  <a:pt x="118" y="185"/>
                  <a:pt x="141" y="163"/>
                  <a:pt x="168" y="163"/>
                </a:cubicBezTo>
                <a:cubicBezTo>
                  <a:pt x="196" y="163"/>
                  <a:pt x="218" y="185"/>
                  <a:pt x="218" y="213"/>
                </a:cubicBezTo>
                <a:close/>
                <a:moveTo>
                  <a:pt x="300" y="275"/>
                </a:moveTo>
                <a:cubicBezTo>
                  <a:pt x="300" y="284"/>
                  <a:pt x="292" y="300"/>
                  <a:pt x="283" y="300"/>
                </a:cubicBezTo>
                <a:lnTo>
                  <a:pt x="251" y="300"/>
                </a:lnTo>
                <a:cubicBezTo>
                  <a:pt x="272" y="266"/>
                  <a:pt x="286" y="245"/>
                  <a:pt x="286" y="212"/>
                </a:cubicBezTo>
                <a:cubicBezTo>
                  <a:pt x="286" y="165"/>
                  <a:pt x="258" y="123"/>
                  <a:pt x="218" y="104"/>
                </a:cubicBezTo>
                <a:cubicBezTo>
                  <a:pt x="229" y="93"/>
                  <a:pt x="236" y="80"/>
                  <a:pt x="236" y="63"/>
                </a:cubicBezTo>
                <a:cubicBezTo>
                  <a:pt x="236" y="51"/>
                  <a:pt x="232" y="33"/>
                  <a:pt x="227" y="33"/>
                </a:cubicBezTo>
                <a:lnTo>
                  <a:pt x="283" y="33"/>
                </a:lnTo>
                <a:cubicBezTo>
                  <a:pt x="292" y="33"/>
                  <a:pt x="300" y="32"/>
                  <a:pt x="300" y="41"/>
                </a:cubicBezTo>
                <a:lnTo>
                  <a:pt x="300" y="275"/>
                </a:lnTo>
                <a:close/>
                <a:moveTo>
                  <a:pt x="169" y="291"/>
                </a:moveTo>
                <a:cubicBezTo>
                  <a:pt x="123" y="291"/>
                  <a:pt x="86" y="254"/>
                  <a:pt x="86" y="208"/>
                </a:cubicBezTo>
                <a:cubicBezTo>
                  <a:pt x="86" y="162"/>
                  <a:pt x="123" y="125"/>
                  <a:pt x="169" y="125"/>
                </a:cubicBezTo>
                <a:cubicBezTo>
                  <a:pt x="215" y="125"/>
                  <a:pt x="252" y="162"/>
                  <a:pt x="252" y="208"/>
                </a:cubicBezTo>
                <a:cubicBezTo>
                  <a:pt x="252" y="254"/>
                  <a:pt x="215" y="291"/>
                  <a:pt x="169" y="291"/>
                </a:cubicBezTo>
                <a:close/>
                <a:moveTo>
                  <a:pt x="50" y="300"/>
                </a:moveTo>
                <a:cubicBezTo>
                  <a:pt x="40" y="300"/>
                  <a:pt x="33" y="284"/>
                  <a:pt x="33" y="275"/>
                </a:cubicBezTo>
                <a:lnTo>
                  <a:pt x="33" y="41"/>
                </a:lnTo>
                <a:cubicBezTo>
                  <a:pt x="33" y="32"/>
                  <a:pt x="40" y="33"/>
                  <a:pt x="50" y="33"/>
                </a:cubicBezTo>
                <a:lnTo>
                  <a:pt x="112" y="33"/>
                </a:lnTo>
                <a:cubicBezTo>
                  <a:pt x="106" y="33"/>
                  <a:pt x="102" y="50"/>
                  <a:pt x="102" y="62"/>
                </a:cubicBezTo>
                <a:cubicBezTo>
                  <a:pt x="102" y="79"/>
                  <a:pt x="109" y="93"/>
                  <a:pt x="120" y="104"/>
                </a:cubicBezTo>
                <a:cubicBezTo>
                  <a:pt x="80" y="123"/>
                  <a:pt x="52" y="166"/>
                  <a:pt x="52" y="213"/>
                </a:cubicBezTo>
                <a:cubicBezTo>
                  <a:pt x="52" y="246"/>
                  <a:pt x="66" y="266"/>
                  <a:pt x="88" y="300"/>
                </a:cubicBezTo>
                <a:lnTo>
                  <a:pt x="50" y="300"/>
                </a:lnTo>
                <a:close/>
                <a:moveTo>
                  <a:pt x="169" y="25"/>
                </a:moveTo>
                <a:cubicBezTo>
                  <a:pt x="187" y="25"/>
                  <a:pt x="202" y="40"/>
                  <a:pt x="202" y="58"/>
                </a:cubicBezTo>
                <a:cubicBezTo>
                  <a:pt x="202" y="76"/>
                  <a:pt x="187" y="91"/>
                  <a:pt x="169" y="91"/>
                </a:cubicBezTo>
                <a:cubicBezTo>
                  <a:pt x="151" y="91"/>
                  <a:pt x="136" y="76"/>
                  <a:pt x="136" y="58"/>
                </a:cubicBezTo>
                <a:cubicBezTo>
                  <a:pt x="136" y="40"/>
                  <a:pt x="151" y="25"/>
                  <a:pt x="169" y="25"/>
                </a:cubicBez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17">
            <a:extLst>
              <a:ext uri="{FF2B5EF4-FFF2-40B4-BE49-F238E27FC236}">
                <a16:creationId xmlns:a16="http://schemas.microsoft.com/office/drawing/2014/main" id="{4E0A3594-0063-C54B-9C42-5F369C5A5F1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01151" y="5326063"/>
            <a:ext cx="252413" cy="254000"/>
          </a:xfrm>
          <a:custGeom>
            <a:avLst/>
            <a:gdLst>
              <a:gd name="T0" fmla="*/ 333 w 333"/>
              <a:gd name="T1" fmla="*/ 242 h 334"/>
              <a:gd name="T2" fmla="*/ 300 w 333"/>
              <a:gd name="T3" fmla="*/ 242 h 334"/>
              <a:gd name="T4" fmla="*/ 300 w 333"/>
              <a:gd name="T5" fmla="*/ 109 h 334"/>
              <a:gd name="T6" fmla="*/ 333 w 333"/>
              <a:gd name="T7" fmla="*/ 109 h 334"/>
              <a:gd name="T8" fmla="*/ 333 w 333"/>
              <a:gd name="T9" fmla="*/ 242 h 334"/>
              <a:gd name="T10" fmla="*/ 67 w 333"/>
              <a:gd name="T11" fmla="*/ 209 h 334"/>
              <a:gd name="T12" fmla="*/ 33 w 333"/>
              <a:gd name="T13" fmla="*/ 209 h 334"/>
              <a:gd name="T14" fmla="*/ 33 w 333"/>
              <a:gd name="T15" fmla="*/ 142 h 334"/>
              <a:gd name="T16" fmla="*/ 67 w 333"/>
              <a:gd name="T17" fmla="*/ 142 h 334"/>
              <a:gd name="T18" fmla="*/ 67 w 333"/>
              <a:gd name="T19" fmla="*/ 209 h 334"/>
              <a:gd name="T20" fmla="*/ 100 w 333"/>
              <a:gd name="T21" fmla="*/ 121 h 334"/>
              <a:gd name="T22" fmla="*/ 233 w 333"/>
              <a:gd name="T23" fmla="*/ 54 h 334"/>
              <a:gd name="T24" fmla="*/ 233 w 333"/>
              <a:gd name="T25" fmla="*/ 280 h 334"/>
              <a:gd name="T26" fmla="*/ 100 w 333"/>
              <a:gd name="T27" fmla="*/ 213 h 334"/>
              <a:gd name="T28" fmla="*/ 100 w 333"/>
              <a:gd name="T29" fmla="*/ 121 h 334"/>
              <a:gd name="T30" fmla="*/ 0 w 333"/>
              <a:gd name="T31" fmla="*/ 109 h 334"/>
              <a:gd name="T32" fmla="*/ 0 w 333"/>
              <a:gd name="T33" fmla="*/ 242 h 334"/>
              <a:gd name="T34" fmla="*/ 61 w 333"/>
              <a:gd name="T35" fmla="*/ 242 h 334"/>
              <a:gd name="T36" fmla="*/ 267 w 333"/>
              <a:gd name="T37" fmla="*/ 334 h 334"/>
              <a:gd name="T38" fmla="*/ 267 w 333"/>
              <a:gd name="T39" fmla="*/ 0 h 334"/>
              <a:gd name="T40" fmla="*/ 61 w 333"/>
              <a:gd name="T41" fmla="*/ 109 h 334"/>
              <a:gd name="T42" fmla="*/ 0 w 333"/>
              <a:gd name="T43" fmla="*/ 109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3" h="334">
                <a:moveTo>
                  <a:pt x="333" y="242"/>
                </a:moveTo>
                <a:lnTo>
                  <a:pt x="300" y="242"/>
                </a:lnTo>
                <a:lnTo>
                  <a:pt x="300" y="109"/>
                </a:lnTo>
                <a:lnTo>
                  <a:pt x="333" y="109"/>
                </a:lnTo>
                <a:lnTo>
                  <a:pt x="333" y="242"/>
                </a:lnTo>
                <a:close/>
                <a:moveTo>
                  <a:pt x="67" y="209"/>
                </a:moveTo>
                <a:lnTo>
                  <a:pt x="33" y="209"/>
                </a:lnTo>
                <a:lnTo>
                  <a:pt x="33" y="142"/>
                </a:lnTo>
                <a:lnTo>
                  <a:pt x="67" y="142"/>
                </a:lnTo>
                <a:lnTo>
                  <a:pt x="67" y="209"/>
                </a:lnTo>
                <a:close/>
                <a:moveTo>
                  <a:pt x="100" y="121"/>
                </a:moveTo>
                <a:lnTo>
                  <a:pt x="233" y="54"/>
                </a:lnTo>
                <a:lnTo>
                  <a:pt x="233" y="280"/>
                </a:lnTo>
                <a:cubicBezTo>
                  <a:pt x="186" y="256"/>
                  <a:pt x="149" y="237"/>
                  <a:pt x="100" y="213"/>
                </a:cubicBezTo>
                <a:lnTo>
                  <a:pt x="100" y="121"/>
                </a:lnTo>
                <a:close/>
                <a:moveTo>
                  <a:pt x="0" y="109"/>
                </a:moveTo>
                <a:lnTo>
                  <a:pt x="0" y="242"/>
                </a:lnTo>
                <a:lnTo>
                  <a:pt x="61" y="242"/>
                </a:lnTo>
                <a:lnTo>
                  <a:pt x="267" y="334"/>
                </a:lnTo>
                <a:lnTo>
                  <a:pt x="267" y="0"/>
                </a:lnTo>
                <a:lnTo>
                  <a:pt x="61" y="109"/>
                </a:lnTo>
                <a:lnTo>
                  <a:pt x="0" y="109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8">
            <a:extLst>
              <a:ext uri="{FF2B5EF4-FFF2-40B4-BE49-F238E27FC236}">
                <a16:creationId xmlns:a16="http://schemas.microsoft.com/office/drawing/2014/main" id="{60E87481-B388-EA46-8A4C-374D2B69F1B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97914" y="5326063"/>
            <a:ext cx="301625" cy="254000"/>
          </a:xfrm>
          <a:custGeom>
            <a:avLst/>
            <a:gdLst>
              <a:gd name="T0" fmla="*/ 400 w 400"/>
              <a:gd name="T1" fmla="*/ 275 h 334"/>
              <a:gd name="T2" fmla="*/ 367 w 400"/>
              <a:gd name="T3" fmla="*/ 275 h 334"/>
              <a:gd name="T4" fmla="*/ 367 w 400"/>
              <a:gd name="T5" fmla="*/ 75 h 334"/>
              <a:gd name="T6" fmla="*/ 400 w 400"/>
              <a:gd name="T7" fmla="*/ 75 h 334"/>
              <a:gd name="T8" fmla="*/ 400 w 400"/>
              <a:gd name="T9" fmla="*/ 275 h 334"/>
              <a:gd name="T10" fmla="*/ 300 w 400"/>
              <a:gd name="T11" fmla="*/ 109 h 334"/>
              <a:gd name="T12" fmla="*/ 334 w 400"/>
              <a:gd name="T13" fmla="*/ 109 h 334"/>
              <a:gd name="T14" fmla="*/ 334 w 400"/>
              <a:gd name="T15" fmla="*/ 242 h 334"/>
              <a:gd name="T16" fmla="*/ 300 w 400"/>
              <a:gd name="T17" fmla="*/ 242 h 334"/>
              <a:gd name="T18" fmla="*/ 300 w 400"/>
              <a:gd name="T19" fmla="*/ 109 h 334"/>
              <a:gd name="T20" fmla="*/ 67 w 400"/>
              <a:gd name="T21" fmla="*/ 209 h 334"/>
              <a:gd name="T22" fmla="*/ 34 w 400"/>
              <a:gd name="T23" fmla="*/ 209 h 334"/>
              <a:gd name="T24" fmla="*/ 34 w 400"/>
              <a:gd name="T25" fmla="*/ 142 h 334"/>
              <a:gd name="T26" fmla="*/ 67 w 400"/>
              <a:gd name="T27" fmla="*/ 142 h 334"/>
              <a:gd name="T28" fmla="*/ 67 w 400"/>
              <a:gd name="T29" fmla="*/ 209 h 334"/>
              <a:gd name="T30" fmla="*/ 100 w 400"/>
              <a:gd name="T31" fmla="*/ 121 h 334"/>
              <a:gd name="T32" fmla="*/ 234 w 400"/>
              <a:gd name="T33" fmla="*/ 54 h 334"/>
              <a:gd name="T34" fmla="*/ 234 w 400"/>
              <a:gd name="T35" fmla="*/ 280 h 334"/>
              <a:gd name="T36" fmla="*/ 100 w 400"/>
              <a:gd name="T37" fmla="*/ 213 h 334"/>
              <a:gd name="T38" fmla="*/ 100 w 400"/>
              <a:gd name="T39" fmla="*/ 121 h 334"/>
              <a:gd name="T40" fmla="*/ 0 w 400"/>
              <a:gd name="T41" fmla="*/ 109 h 334"/>
              <a:gd name="T42" fmla="*/ 0 w 400"/>
              <a:gd name="T43" fmla="*/ 242 h 334"/>
              <a:gd name="T44" fmla="*/ 61 w 400"/>
              <a:gd name="T45" fmla="*/ 242 h 334"/>
              <a:gd name="T46" fmla="*/ 267 w 400"/>
              <a:gd name="T47" fmla="*/ 334 h 334"/>
              <a:gd name="T48" fmla="*/ 267 w 400"/>
              <a:gd name="T49" fmla="*/ 0 h 334"/>
              <a:gd name="T50" fmla="*/ 61 w 400"/>
              <a:gd name="T51" fmla="*/ 109 h 334"/>
              <a:gd name="T52" fmla="*/ 0 w 400"/>
              <a:gd name="T53" fmla="*/ 109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00" h="334">
                <a:moveTo>
                  <a:pt x="400" y="275"/>
                </a:moveTo>
                <a:lnTo>
                  <a:pt x="367" y="275"/>
                </a:lnTo>
                <a:lnTo>
                  <a:pt x="367" y="75"/>
                </a:lnTo>
                <a:lnTo>
                  <a:pt x="400" y="75"/>
                </a:lnTo>
                <a:lnTo>
                  <a:pt x="400" y="275"/>
                </a:lnTo>
                <a:close/>
                <a:moveTo>
                  <a:pt x="300" y="109"/>
                </a:moveTo>
                <a:lnTo>
                  <a:pt x="334" y="109"/>
                </a:lnTo>
                <a:lnTo>
                  <a:pt x="334" y="242"/>
                </a:lnTo>
                <a:lnTo>
                  <a:pt x="300" y="242"/>
                </a:lnTo>
                <a:lnTo>
                  <a:pt x="300" y="109"/>
                </a:lnTo>
                <a:close/>
                <a:moveTo>
                  <a:pt x="67" y="209"/>
                </a:moveTo>
                <a:lnTo>
                  <a:pt x="34" y="209"/>
                </a:lnTo>
                <a:lnTo>
                  <a:pt x="34" y="142"/>
                </a:lnTo>
                <a:lnTo>
                  <a:pt x="67" y="142"/>
                </a:lnTo>
                <a:lnTo>
                  <a:pt x="67" y="209"/>
                </a:lnTo>
                <a:close/>
                <a:moveTo>
                  <a:pt x="100" y="121"/>
                </a:moveTo>
                <a:cubicBezTo>
                  <a:pt x="149" y="97"/>
                  <a:pt x="186" y="78"/>
                  <a:pt x="234" y="54"/>
                </a:cubicBezTo>
                <a:lnTo>
                  <a:pt x="234" y="280"/>
                </a:lnTo>
                <a:cubicBezTo>
                  <a:pt x="186" y="256"/>
                  <a:pt x="149" y="237"/>
                  <a:pt x="100" y="213"/>
                </a:cubicBezTo>
                <a:lnTo>
                  <a:pt x="100" y="121"/>
                </a:lnTo>
                <a:close/>
                <a:moveTo>
                  <a:pt x="0" y="109"/>
                </a:moveTo>
                <a:lnTo>
                  <a:pt x="0" y="242"/>
                </a:lnTo>
                <a:lnTo>
                  <a:pt x="61" y="242"/>
                </a:lnTo>
                <a:lnTo>
                  <a:pt x="267" y="334"/>
                </a:lnTo>
                <a:lnTo>
                  <a:pt x="267" y="0"/>
                </a:lnTo>
                <a:lnTo>
                  <a:pt x="61" y="109"/>
                </a:lnTo>
                <a:lnTo>
                  <a:pt x="0" y="109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9">
            <a:extLst>
              <a:ext uri="{FF2B5EF4-FFF2-40B4-BE49-F238E27FC236}">
                <a16:creationId xmlns:a16="http://schemas.microsoft.com/office/drawing/2014/main" id="{4F3EC968-8AED-3543-8C88-DBC2199107D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96264" y="5326063"/>
            <a:ext cx="350838" cy="254000"/>
          </a:xfrm>
          <a:custGeom>
            <a:avLst/>
            <a:gdLst>
              <a:gd name="T0" fmla="*/ 466 w 466"/>
              <a:gd name="T1" fmla="*/ 309 h 334"/>
              <a:gd name="T2" fmla="*/ 433 w 466"/>
              <a:gd name="T3" fmla="*/ 309 h 334"/>
              <a:gd name="T4" fmla="*/ 433 w 466"/>
              <a:gd name="T5" fmla="*/ 42 h 334"/>
              <a:gd name="T6" fmla="*/ 466 w 466"/>
              <a:gd name="T7" fmla="*/ 42 h 334"/>
              <a:gd name="T8" fmla="*/ 466 w 466"/>
              <a:gd name="T9" fmla="*/ 309 h 334"/>
              <a:gd name="T10" fmla="*/ 366 w 466"/>
              <a:gd name="T11" fmla="*/ 75 h 334"/>
              <a:gd name="T12" fmla="*/ 400 w 466"/>
              <a:gd name="T13" fmla="*/ 75 h 334"/>
              <a:gd name="T14" fmla="*/ 400 w 466"/>
              <a:gd name="T15" fmla="*/ 275 h 334"/>
              <a:gd name="T16" fmla="*/ 366 w 466"/>
              <a:gd name="T17" fmla="*/ 275 h 334"/>
              <a:gd name="T18" fmla="*/ 366 w 466"/>
              <a:gd name="T19" fmla="*/ 75 h 334"/>
              <a:gd name="T20" fmla="*/ 300 w 466"/>
              <a:gd name="T21" fmla="*/ 109 h 334"/>
              <a:gd name="T22" fmla="*/ 333 w 466"/>
              <a:gd name="T23" fmla="*/ 109 h 334"/>
              <a:gd name="T24" fmla="*/ 333 w 466"/>
              <a:gd name="T25" fmla="*/ 242 h 334"/>
              <a:gd name="T26" fmla="*/ 300 w 466"/>
              <a:gd name="T27" fmla="*/ 242 h 334"/>
              <a:gd name="T28" fmla="*/ 300 w 466"/>
              <a:gd name="T29" fmla="*/ 109 h 334"/>
              <a:gd name="T30" fmla="*/ 66 w 466"/>
              <a:gd name="T31" fmla="*/ 209 h 334"/>
              <a:gd name="T32" fmla="*/ 33 w 466"/>
              <a:gd name="T33" fmla="*/ 209 h 334"/>
              <a:gd name="T34" fmla="*/ 33 w 466"/>
              <a:gd name="T35" fmla="*/ 142 h 334"/>
              <a:gd name="T36" fmla="*/ 66 w 466"/>
              <a:gd name="T37" fmla="*/ 142 h 334"/>
              <a:gd name="T38" fmla="*/ 66 w 466"/>
              <a:gd name="T39" fmla="*/ 209 h 334"/>
              <a:gd name="T40" fmla="*/ 100 w 466"/>
              <a:gd name="T41" fmla="*/ 121 h 334"/>
              <a:gd name="T42" fmla="*/ 233 w 466"/>
              <a:gd name="T43" fmla="*/ 54 h 334"/>
              <a:gd name="T44" fmla="*/ 233 w 466"/>
              <a:gd name="T45" fmla="*/ 280 h 334"/>
              <a:gd name="T46" fmla="*/ 100 w 466"/>
              <a:gd name="T47" fmla="*/ 213 h 334"/>
              <a:gd name="T48" fmla="*/ 100 w 466"/>
              <a:gd name="T49" fmla="*/ 121 h 334"/>
              <a:gd name="T50" fmla="*/ 0 w 466"/>
              <a:gd name="T51" fmla="*/ 109 h 334"/>
              <a:gd name="T52" fmla="*/ 0 w 466"/>
              <a:gd name="T53" fmla="*/ 242 h 334"/>
              <a:gd name="T54" fmla="*/ 61 w 466"/>
              <a:gd name="T55" fmla="*/ 242 h 334"/>
              <a:gd name="T56" fmla="*/ 266 w 466"/>
              <a:gd name="T57" fmla="*/ 334 h 334"/>
              <a:gd name="T58" fmla="*/ 266 w 466"/>
              <a:gd name="T59" fmla="*/ 0 h 334"/>
              <a:gd name="T60" fmla="*/ 61 w 466"/>
              <a:gd name="T61" fmla="*/ 109 h 334"/>
              <a:gd name="T62" fmla="*/ 0 w 466"/>
              <a:gd name="T63" fmla="*/ 109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6" h="334">
                <a:moveTo>
                  <a:pt x="466" y="309"/>
                </a:moveTo>
                <a:lnTo>
                  <a:pt x="433" y="309"/>
                </a:lnTo>
                <a:lnTo>
                  <a:pt x="433" y="42"/>
                </a:lnTo>
                <a:lnTo>
                  <a:pt x="466" y="42"/>
                </a:lnTo>
                <a:lnTo>
                  <a:pt x="466" y="309"/>
                </a:lnTo>
                <a:close/>
                <a:moveTo>
                  <a:pt x="366" y="75"/>
                </a:moveTo>
                <a:lnTo>
                  <a:pt x="400" y="75"/>
                </a:lnTo>
                <a:lnTo>
                  <a:pt x="400" y="275"/>
                </a:lnTo>
                <a:lnTo>
                  <a:pt x="366" y="275"/>
                </a:lnTo>
                <a:lnTo>
                  <a:pt x="366" y="75"/>
                </a:lnTo>
                <a:close/>
                <a:moveTo>
                  <a:pt x="300" y="109"/>
                </a:moveTo>
                <a:lnTo>
                  <a:pt x="333" y="109"/>
                </a:lnTo>
                <a:lnTo>
                  <a:pt x="333" y="242"/>
                </a:lnTo>
                <a:lnTo>
                  <a:pt x="300" y="242"/>
                </a:lnTo>
                <a:lnTo>
                  <a:pt x="300" y="109"/>
                </a:lnTo>
                <a:close/>
                <a:moveTo>
                  <a:pt x="66" y="209"/>
                </a:moveTo>
                <a:lnTo>
                  <a:pt x="33" y="209"/>
                </a:lnTo>
                <a:lnTo>
                  <a:pt x="33" y="142"/>
                </a:lnTo>
                <a:lnTo>
                  <a:pt x="66" y="142"/>
                </a:lnTo>
                <a:lnTo>
                  <a:pt x="66" y="209"/>
                </a:lnTo>
                <a:close/>
                <a:moveTo>
                  <a:pt x="100" y="121"/>
                </a:moveTo>
                <a:cubicBezTo>
                  <a:pt x="148" y="97"/>
                  <a:pt x="186" y="78"/>
                  <a:pt x="233" y="54"/>
                </a:cubicBezTo>
                <a:lnTo>
                  <a:pt x="233" y="280"/>
                </a:lnTo>
                <a:cubicBezTo>
                  <a:pt x="186" y="256"/>
                  <a:pt x="148" y="237"/>
                  <a:pt x="100" y="213"/>
                </a:cubicBezTo>
                <a:lnTo>
                  <a:pt x="100" y="121"/>
                </a:lnTo>
                <a:close/>
                <a:moveTo>
                  <a:pt x="0" y="109"/>
                </a:moveTo>
                <a:lnTo>
                  <a:pt x="0" y="242"/>
                </a:lnTo>
                <a:lnTo>
                  <a:pt x="61" y="242"/>
                </a:lnTo>
                <a:lnTo>
                  <a:pt x="266" y="334"/>
                </a:lnTo>
                <a:lnTo>
                  <a:pt x="266" y="0"/>
                </a:lnTo>
                <a:lnTo>
                  <a:pt x="61" y="109"/>
                </a:lnTo>
                <a:lnTo>
                  <a:pt x="0" y="109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20">
            <a:extLst>
              <a:ext uri="{FF2B5EF4-FFF2-40B4-BE49-F238E27FC236}">
                <a16:creationId xmlns:a16="http://schemas.microsoft.com/office/drawing/2014/main" id="{541E53DC-F99E-2D47-A273-864E2F3A167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93026" y="5326063"/>
            <a:ext cx="233363" cy="254000"/>
          </a:xfrm>
          <a:custGeom>
            <a:avLst/>
            <a:gdLst>
              <a:gd name="T0" fmla="*/ 67 w 310"/>
              <a:gd name="T1" fmla="*/ 142 h 334"/>
              <a:gd name="T2" fmla="*/ 33 w 310"/>
              <a:gd name="T3" fmla="*/ 142 h 334"/>
              <a:gd name="T4" fmla="*/ 33 w 310"/>
              <a:gd name="T5" fmla="*/ 209 h 334"/>
              <a:gd name="T6" fmla="*/ 67 w 310"/>
              <a:gd name="T7" fmla="*/ 209 h 334"/>
              <a:gd name="T8" fmla="*/ 67 w 310"/>
              <a:gd name="T9" fmla="*/ 142 h 334"/>
              <a:gd name="T10" fmla="*/ 251 w 310"/>
              <a:gd name="T11" fmla="*/ 214 h 334"/>
              <a:gd name="T12" fmla="*/ 267 w 310"/>
              <a:gd name="T13" fmla="*/ 230 h 334"/>
              <a:gd name="T14" fmla="*/ 267 w 310"/>
              <a:gd name="T15" fmla="*/ 334 h 334"/>
              <a:gd name="T16" fmla="*/ 61 w 310"/>
              <a:gd name="T17" fmla="*/ 242 h 334"/>
              <a:gd name="T18" fmla="*/ 0 w 310"/>
              <a:gd name="T19" fmla="*/ 242 h 334"/>
              <a:gd name="T20" fmla="*/ 0 w 310"/>
              <a:gd name="T21" fmla="*/ 109 h 334"/>
              <a:gd name="T22" fmla="*/ 61 w 310"/>
              <a:gd name="T23" fmla="*/ 109 h 334"/>
              <a:gd name="T24" fmla="*/ 267 w 310"/>
              <a:gd name="T25" fmla="*/ 0 h 334"/>
              <a:gd name="T26" fmla="*/ 267 w 310"/>
              <a:gd name="T27" fmla="*/ 104 h 334"/>
              <a:gd name="T28" fmla="*/ 251 w 310"/>
              <a:gd name="T29" fmla="*/ 120 h 334"/>
              <a:gd name="T30" fmla="*/ 233 w 310"/>
              <a:gd name="T31" fmla="*/ 102 h 334"/>
              <a:gd name="T32" fmla="*/ 233 w 310"/>
              <a:gd name="T33" fmla="*/ 54 h 334"/>
              <a:gd name="T34" fmla="*/ 133 w 310"/>
              <a:gd name="T35" fmla="*/ 104 h 334"/>
              <a:gd name="T36" fmla="*/ 100 w 310"/>
              <a:gd name="T37" fmla="*/ 121 h 334"/>
              <a:gd name="T38" fmla="*/ 100 w 310"/>
              <a:gd name="T39" fmla="*/ 213 h 334"/>
              <a:gd name="T40" fmla="*/ 133 w 310"/>
              <a:gd name="T41" fmla="*/ 230 h 334"/>
              <a:gd name="T42" fmla="*/ 233 w 310"/>
              <a:gd name="T43" fmla="*/ 280 h 334"/>
              <a:gd name="T44" fmla="*/ 233 w 310"/>
              <a:gd name="T45" fmla="*/ 232 h 334"/>
              <a:gd name="T46" fmla="*/ 251 w 310"/>
              <a:gd name="T47" fmla="*/ 214 h 334"/>
              <a:gd name="T48" fmla="*/ 274 w 310"/>
              <a:gd name="T49" fmla="*/ 167 h 334"/>
              <a:gd name="T50" fmla="*/ 310 w 310"/>
              <a:gd name="T51" fmla="*/ 202 h 334"/>
              <a:gd name="T52" fmla="*/ 286 w 310"/>
              <a:gd name="T53" fmla="*/ 226 h 334"/>
              <a:gd name="T54" fmla="*/ 251 w 310"/>
              <a:gd name="T55" fmla="*/ 191 h 334"/>
              <a:gd name="T56" fmla="*/ 215 w 310"/>
              <a:gd name="T57" fmla="*/ 226 h 334"/>
              <a:gd name="T58" fmla="*/ 192 w 310"/>
              <a:gd name="T59" fmla="*/ 202 h 334"/>
              <a:gd name="T60" fmla="*/ 227 w 310"/>
              <a:gd name="T61" fmla="*/ 167 h 334"/>
              <a:gd name="T62" fmla="*/ 192 w 310"/>
              <a:gd name="T63" fmla="*/ 132 h 334"/>
              <a:gd name="T64" fmla="*/ 215 w 310"/>
              <a:gd name="T65" fmla="*/ 108 h 334"/>
              <a:gd name="T66" fmla="*/ 251 w 310"/>
              <a:gd name="T67" fmla="*/ 143 h 334"/>
              <a:gd name="T68" fmla="*/ 286 w 310"/>
              <a:gd name="T69" fmla="*/ 108 h 334"/>
              <a:gd name="T70" fmla="*/ 310 w 310"/>
              <a:gd name="T71" fmla="*/ 132 h 334"/>
              <a:gd name="T72" fmla="*/ 274 w 310"/>
              <a:gd name="T73" fmla="*/ 1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0" h="334">
                <a:moveTo>
                  <a:pt x="67" y="142"/>
                </a:moveTo>
                <a:lnTo>
                  <a:pt x="33" y="142"/>
                </a:lnTo>
                <a:lnTo>
                  <a:pt x="33" y="209"/>
                </a:lnTo>
                <a:lnTo>
                  <a:pt x="67" y="209"/>
                </a:lnTo>
                <a:lnTo>
                  <a:pt x="67" y="142"/>
                </a:lnTo>
                <a:close/>
                <a:moveTo>
                  <a:pt x="251" y="214"/>
                </a:moveTo>
                <a:lnTo>
                  <a:pt x="267" y="230"/>
                </a:lnTo>
                <a:lnTo>
                  <a:pt x="267" y="334"/>
                </a:lnTo>
                <a:lnTo>
                  <a:pt x="61" y="242"/>
                </a:lnTo>
                <a:lnTo>
                  <a:pt x="0" y="242"/>
                </a:lnTo>
                <a:lnTo>
                  <a:pt x="0" y="109"/>
                </a:lnTo>
                <a:lnTo>
                  <a:pt x="61" y="109"/>
                </a:lnTo>
                <a:lnTo>
                  <a:pt x="267" y="0"/>
                </a:lnTo>
                <a:lnTo>
                  <a:pt x="267" y="104"/>
                </a:lnTo>
                <a:lnTo>
                  <a:pt x="251" y="120"/>
                </a:lnTo>
                <a:lnTo>
                  <a:pt x="233" y="102"/>
                </a:lnTo>
                <a:lnTo>
                  <a:pt x="233" y="54"/>
                </a:lnTo>
                <a:lnTo>
                  <a:pt x="133" y="104"/>
                </a:lnTo>
                <a:lnTo>
                  <a:pt x="100" y="121"/>
                </a:lnTo>
                <a:lnTo>
                  <a:pt x="100" y="213"/>
                </a:lnTo>
                <a:lnTo>
                  <a:pt x="133" y="230"/>
                </a:lnTo>
                <a:lnTo>
                  <a:pt x="233" y="280"/>
                </a:lnTo>
                <a:lnTo>
                  <a:pt x="233" y="232"/>
                </a:lnTo>
                <a:lnTo>
                  <a:pt x="251" y="214"/>
                </a:lnTo>
                <a:close/>
                <a:moveTo>
                  <a:pt x="274" y="167"/>
                </a:moveTo>
                <a:lnTo>
                  <a:pt x="310" y="202"/>
                </a:lnTo>
                <a:lnTo>
                  <a:pt x="286" y="226"/>
                </a:lnTo>
                <a:lnTo>
                  <a:pt x="251" y="191"/>
                </a:lnTo>
                <a:lnTo>
                  <a:pt x="215" y="226"/>
                </a:lnTo>
                <a:lnTo>
                  <a:pt x="192" y="202"/>
                </a:lnTo>
                <a:lnTo>
                  <a:pt x="227" y="167"/>
                </a:lnTo>
                <a:lnTo>
                  <a:pt x="192" y="132"/>
                </a:lnTo>
                <a:lnTo>
                  <a:pt x="215" y="108"/>
                </a:lnTo>
                <a:lnTo>
                  <a:pt x="251" y="143"/>
                </a:lnTo>
                <a:lnTo>
                  <a:pt x="286" y="108"/>
                </a:lnTo>
                <a:lnTo>
                  <a:pt x="310" y="132"/>
                </a:lnTo>
                <a:lnTo>
                  <a:pt x="274" y="167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21">
            <a:extLst>
              <a:ext uri="{FF2B5EF4-FFF2-40B4-BE49-F238E27FC236}">
                <a16:creationId xmlns:a16="http://schemas.microsoft.com/office/drawing/2014/main" id="{50CAADF5-7374-1D4B-A81E-6F103FE1E67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89789" y="5337175"/>
            <a:ext cx="252413" cy="234950"/>
          </a:xfrm>
          <a:custGeom>
            <a:avLst/>
            <a:gdLst>
              <a:gd name="T0" fmla="*/ 317 w 334"/>
              <a:gd name="T1" fmla="*/ 95 h 309"/>
              <a:gd name="T2" fmla="*/ 317 w 334"/>
              <a:gd name="T3" fmla="*/ 95 h 309"/>
              <a:gd name="T4" fmla="*/ 334 w 334"/>
              <a:gd name="T5" fmla="*/ 111 h 309"/>
              <a:gd name="T6" fmla="*/ 334 w 334"/>
              <a:gd name="T7" fmla="*/ 211 h 309"/>
              <a:gd name="T8" fmla="*/ 317 w 334"/>
              <a:gd name="T9" fmla="*/ 228 h 309"/>
              <a:gd name="T10" fmla="*/ 300 w 334"/>
              <a:gd name="T11" fmla="*/ 211 h 309"/>
              <a:gd name="T12" fmla="*/ 300 w 334"/>
              <a:gd name="T13" fmla="*/ 111 h 309"/>
              <a:gd name="T14" fmla="*/ 317 w 334"/>
              <a:gd name="T15" fmla="*/ 95 h 309"/>
              <a:gd name="T16" fmla="*/ 67 w 334"/>
              <a:gd name="T17" fmla="*/ 195 h 309"/>
              <a:gd name="T18" fmla="*/ 50 w 334"/>
              <a:gd name="T19" fmla="*/ 195 h 309"/>
              <a:gd name="T20" fmla="*/ 34 w 334"/>
              <a:gd name="T21" fmla="*/ 178 h 309"/>
              <a:gd name="T22" fmla="*/ 34 w 334"/>
              <a:gd name="T23" fmla="*/ 145 h 309"/>
              <a:gd name="T24" fmla="*/ 50 w 334"/>
              <a:gd name="T25" fmla="*/ 128 h 309"/>
              <a:gd name="T26" fmla="*/ 67 w 334"/>
              <a:gd name="T27" fmla="*/ 128 h 309"/>
              <a:gd name="T28" fmla="*/ 67 w 334"/>
              <a:gd name="T29" fmla="*/ 195 h 309"/>
              <a:gd name="T30" fmla="*/ 100 w 334"/>
              <a:gd name="T31" fmla="*/ 107 h 309"/>
              <a:gd name="T32" fmla="*/ 222 w 334"/>
              <a:gd name="T33" fmla="*/ 46 h 309"/>
              <a:gd name="T34" fmla="*/ 234 w 334"/>
              <a:gd name="T35" fmla="*/ 54 h 309"/>
              <a:gd name="T36" fmla="*/ 234 w 334"/>
              <a:gd name="T37" fmla="*/ 252 h 309"/>
              <a:gd name="T38" fmla="*/ 222 w 334"/>
              <a:gd name="T39" fmla="*/ 260 h 309"/>
              <a:gd name="T40" fmla="*/ 100 w 334"/>
              <a:gd name="T41" fmla="*/ 199 h 309"/>
              <a:gd name="T42" fmla="*/ 100 w 334"/>
              <a:gd name="T43" fmla="*/ 107 h 309"/>
              <a:gd name="T44" fmla="*/ 0 w 334"/>
              <a:gd name="T45" fmla="*/ 128 h 309"/>
              <a:gd name="T46" fmla="*/ 0 w 334"/>
              <a:gd name="T47" fmla="*/ 195 h 309"/>
              <a:gd name="T48" fmla="*/ 34 w 334"/>
              <a:gd name="T49" fmla="*/ 228 h 309"/>
              <a:gd name="T50" fmla="*/ 61 w 334"/>
              <a:gd name="T51" fmla="*/ 228 h 309"/>
              <a:gd name="T52" fmla="*/ 220 w 334"/>
              <a:gd name="T53" fmla="*/ 299 h 309"/>
              <a:gd name="T54" fmla="*/ 267 w 334"/>
              <a:gd name="T55" fmla="*/ 268 h 309"/>
              <a:gd name="T56" fmla="*/ 267 w 334"/>
              <a:gd name="T57" fmla="*/ 42 h 309"/>
              <a:gd name="T58" fmla="*/ 218 w 334"/>
              <a:gd name="T59" fmla="*/ 12 h 309"/>
              <a:gd name="T60" fmla="*/ 61 w 334"/>
              <a:gd name="T61" fmla="*/ 95 h 309"/>
              <a:gd name="T62" fmla="*/ 34 w 334"/>
              <a:gd name="T63" fmla="*/ 95 h 309"/>
              <a:gd name="T64" fmla="*/ 0 w 334"/>
              <a:gd name="T65" fmla="*/ 128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4" h="309">
                <a:moveTo>
                  <a:pt x="317" y="95"/>
                </a:moveTo>
                <a:lnTo>
                  <a:pt x="317" y="95"/>
                </a:lnTo>
                <a:cubicBezTo>
                  <a:pt x="326" y="95"/>
                  <a:pt x="334" y="102"/>
                  <a:pt x="334" y="111"/>
                </a:cubicBezTo>
                <a:lnTo>
                  <a:pt x="334" y="211"/>
                </a:lnTo>
                <a:cubicBezTo>
                  <a:pt x="334" y="221"/>
                  <a:pt x="326" y="228"/>
                  <a:pt x="317" y="228"/>
                </a:cubicBezTo>
                <a:cubicBezTo>
                  <a:pt x="308" y="228"/>
                  <a:pt x="300" y="221"/>
                  <a:pt x="300" y="211"/>
                </a:cubicBezTo>
                <a:lnTo>
                  <a:pt x="300" y="111"/>
                </a:lnTo>
                <a:cubicBezTo>
                  <a:pt x="300" y="102"/>
                  <a:pt x="308" y="95"/>
                  <a:pt x="317" y="95"/>
                </a:cubicBezTo>
                <a:close/>
                <a:moveTo>
                  <a:pt x="67" y="195"/>
                </a:moveTo>
                <a:lnTo>
                  <a:pt x="50" y="195"/>
                </a:lnTo>
                <a:cubicBezTo>
                  <a:pt x="41" y="195"/>
                  <a:pt x="34" y="187"/>
                  <a:pt x="34" y="178"/>
                </a:cubicBezTo>
                <a:lnTo>
                  <a:pt x="34" y="145"/>
                </a:lnTo>
                <a:cubicBezTo>
                  <a:pt x="34" y="135"/>
                  <a:pt x="41" y="128"/>
                  <a:pt x="50" y="128"/>
                </a:cubicBezTo>
                <a:lnTo>
                  <a:pt x="67" y="128"/>
                </a:lnTo>
                <a:lnTo>
                  <a:pt x="67" y="195"/>
                </a:lnTo>
                <a:close/>
                <a:moveTo>
                  <a:pt x="100" y="107"/>
                </a:moveTo>
                <a:cubicBezTo>
                  <a:pt x="145" y="85"/>
                  <a:pt x="180" y="67"/>
                  <a:pt x="222" y="46"/>
                </a:cubicBezTo>
                <a:cubicBezTo>
                  <a:pt x="227" y="44"/>
                  <a:pt x="234" y="48"/>
                  <a:pt x="234" y="54"/>
                </a:cubicBezTo>
                <a:lnTo>
                  <a:pt x="234" y="252"/>
                </a:lnTo>
                <a:cubicBezTo>
                  <a:pt x="234" y="258"/>
                  <a:pt x="227" y="262"/>
                  <a:pt x="222" y="260"/>
                </a:cubicBezTo>
                <a:cubicBezTo>
                  <a:pt x="180" y="239"/>
                  <a:pt x="145" y="221"/>
                  <a:pt x="100" y="199"/>
                </a:cubicBezTo>
                <a:lnTo>
                  <a:pt x="100" y="107"/>
                </a:lnTo>
                <a:close/>
                <a:moveTo>
                  <a:pt x="0" y="128"/>
                </a:moveTo>
                <a:lnTo>
                  <a:pt x="0" y="195"/>
                </a:lnTo>
                <a:cubicBezTo>
                  <a:pt x="0" y="213"/>
                  <a:pt x="15" y="228"/>
                  <a:pt x="34" y="228"/>
                </a:cubicBezTo>
                <a:lnTo>
                  <a:pt x="61" y="228"/>
                </a:lnTo>
                <a:lnTo>
                  <a:pt x="220" y="299"/>
                </a:lnTo>
                <a:cubicBezTo>
                  <a:pt x="242" y="309"/>
                  <a:pt x="267" y="292"/>
                  <a:pt x="267" y="268"/>
                </a:cubicBezTo>
                <a:lnTo>
                  <a:pt x="267" y="42"/>
                </a:lnTo>
                <a:cubicBezTo>
                  <a:pt x="267" y="17"/>
                  <a:pt x="240" y="0"/>
                  <a:pt x="218" y="12"/>
                </a:cubicBezTo>
                <a:lnTo>
                  <a:pt x="61" y="95"/>
                </a:lnTo>
                <a:lnTo>
                  <a:pt x="34" y="95"/>
                </a:lnTo>
                <a:cubicBezTo>
                  <a:pt x="15" y="95"/>
                  <a:pt x="0" y="110"/>
                  <a:pt x="0" y="128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22">
            <a:extLst>
              <a:ext uri="{FF2B5EF4-FFF2-40B4-BE49-F238E27FC236}">
                <a16:creationId xmlns:a16="http://schemas.microsoft.com/office/drawing/2014/main" id="{C2B83488-ACFD-2D46-A8C9-083F748E3C0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88139" y="5337175"/>
            <a:ext cx="301625" cy="234950"/>
          </a:xfrm>
          <a:custGeom>
            <a:avLst/>
            <a:gdLst>
              <a:gd name="T0" fmla="*/ 383 w 400"/>
              <a:gd name="T1" fmla="*/ 61 h 309"/>
              <a:gd name="T2" fmla="*/ 383 w 400"/>
              <a:gd name="T3" fmla="*/ 61 h 309"/>
              <a:gd name="T4" fmla="*/ 400 w 400"/>
              <a:gd name="T5" fmla="*/ 78 h 309"/>
              <a:gd name="T6" fmla="*/ 400 w 400"/>
              <a:gd name="T7" fmla="*/ 245 h 309"/>
              <a:gd name="T8" fmla="*/ 383 w 400"/>
              <a:gd name="T9" fmla="*/ 261 h 309"/>
              <a:gd name="T10" fmla="*/ 366 w 400"/>
              <a:gd name="T11" fmla="*/ 245 h 309"/>
              <a:gd name="T12" fmla="*/ 366 w 400"/>
              <a:gd name="T13" fmla="*/ 78 h 309"/>
              <a:gd name="T14" fmla="*/ 383 w 400"/>
              <a:gd name="T15" fmla="*/ 61 h 309"/>
              <a:gd name="T16" fmla="*/ 300 w 400"/>
              <a:gd name="T17" fmla="*/ 211 h 309"/>
              <a:gd name="T18" fmla="*/ 300 w 400"/>
              <a:gd name="T19" fmla="*/ 111 h 309"/>
              <a:gd name="T20" fmla="*/ 316 w 400"/>
              <a:gd name="T21" fmla="*/ 95 h 309"/>
              <a:gd name="T22" fmla="*/ 333 w 400"/>
              <a:gd name="T23" fmla="*/ 111 h 309"/>
              <a:gd name="T24" fmla="*/ 333 w 400"/>
              <a:gd name="T25" fmla="*/ 211 h 309"/>
              <a:gd name="T26" fmla="*/ 316 w 400"/>
              <a:gd name="T27" fmla="*/ 228 h 309"/>
              <a:gd name="T28" fmla="*/ 300 w 400"/>
              <a:gd name="T29" fmla="*/ 211 h 309"/>
              <a:gd name="T30" fmla="*/ 66 w 400"/>
              <a:gd name="T31" fmla="*/ 195 h 309"/>
              <a:gd name="T32" fmla="*/ 50 w 400"/>
              <a:gd name="T33" fmla="*/ 195 h 309"/>
              <a:gd name="T34" fmla="*/ 33 w 400"/>
              <a:gd name="T35" fmla="*/ 178 h 309"/>
              <a:gd name="T36" fmla="*/ 33 w 400"/>
              <a:gd name="T37" fmla="*/ 145 h 309"/>
              <a:gd name="T38" fmla="*/ 50 w 400"/>
              <a:gd name="T39" fmla="*/ 128 h 309"/>
              <a:gd name="T40" fmla="*/ 66 w 400"/>
              <a:gd name="T41" fmla="*/ 128 h 309"/>
              <a:gd name="T42" fmla="*/ 66 w 400"/>
              <a:gd name="T43" fmla="*/ 195 h 309"/>
              <a:gd name="T44" fmla="*/ 100 w 400"/>
              <a:gd name="T45" fmla="*/ 107 h 309"/>
              <a:gd name="T46" fmla="*/ 221 w 400"/>
              <a:gd name="T47" fmla="*/ 46 h 309"/>
              <a:gd name="T48" fmla="*/ 233 w 400"/>
              <a:gd name="T49" fmla="*/ 54 h 309"/>
              <a:gd name="T50" fmla="*/ 233 w 400"/>
              <a:gd name="T51" fmla="*/ 252 h 309"/>
              <a:gd name="T52" fmla="*/ 221 w 400"/>
              <a:gd name="T53" fmla="*/ 260 h 309"/>
              <a:gd name="T54" fmla="*/ 100 w 400"/>
              <a:gd name="T55" fmla="*/ 199 h 309"/>
              <a:gd name="T56" fmla="*/ 100 w 400"/>
              <a:gd name="T57" fmla="*/ 107 h 309"/>
              <a:gd name="T58" fmla="*/ 0 w 400"/>
              <a:gd name="T59" fmla="*/ 128 h 309"/>
              <a:gd name="T60" fmla="*/ 0 w 400"/>
              <a:gd name="T61" fmla="*/ 195 h 309"/>
              <a:gd name="T62" fmla="*/ 33 w 400"/>
              <a:gd name="T63" fmla="*/ 228 h 309"/>
              <a:gd name="T64" fmla="*/ 61 w 400"/>
              <a:gd name="T65" fmla="*/ 228 h 309"/>
              <a:gd name="T66" fmla="*/ 219 w 400"/>
              <a:gd name="T67" fmla="*/ 299 h 309"/>
              <a:gd name="T68" fmla="*/ 266 w 400"/>
              <a:gd name="T69" fmla="*/ 268 h 309"/>
              <a:gd name="T70" fmla="*/ 266 w 400"/>
              <a:gd name="T71" fmla="*/ 42 h 309"/>
              <a:gd name="T72" fmla="*/ 217 w 400"/>
              <a:gd name="T73" fmla="*/ 12 h 309"/>
              <a:gd name="T74" fmla="*/ 61 w 400"/>
              <a:gd name="T75" fmla="*/ 95 h 309"/>
              <a:gd name="T76" fmla="*/ 33 w 400"/>
              <a:gd name="T77" fmla="*/ 95 h 309"/>
              <a:gd name="T78" fmla="*/ 0 w 400"/>
              <a:gd name="T79" fmla="*/ 128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00" h="309">
                <a:moveTo>
                  <a:pt x="383" y="61"/>
                </a:moveTo>
                <a:lnTo>
                  <a:pt x="383" y="61"/>
                </a:lnTo>
                <a:cubicBezTo>
                  <a:pt x="392" y="61"/>
                  <a:pt x="400" y="69"/>
                  <a:pt x="400" y="78"/>
                </a:cubicBezTo>
                <a:lnTo>
                  <a:pt x="400" y="245"/>
                </a:lnTo>
                <a:cubicBezTo>
                  <a:pt x="400" y="254"/>
                  <a:pt x="392" y="261"/>
                  <a:pt x="383" y="261"/>
                </a:cubicBezTo>
                <a:cubicBezTo>
                  <a:pt x="374" y="261"/>
                  <a:pt x="366" y="254"/>
                  <a:pt x="366" y="245"/>
                </a:cubicBezTo>
                <a:lnTo>
                  <a:pt x="366" y="78"/>
                </a:lnTo>
                <a:cubicBezTo>
                  <a:pt x="366" y="69"/>
                  <a:pt x="374" y="61"/>
                  <a:pt x="383" y="61"/>
                </a:cubicBezTo>
                <a:close/>
                <a:moveTo>
                  <a:pt x="300" y="211"/>
                </a:moveTo>
                <a:lnTo>
                  <a:pt x="300" y="111"/>
                </a:lnTo>
                <a:cubicBezTo>
                  <a:pt x="300" y="102"/>
                  <a:pt x="307" y="95"/>
                  <a:pt x="316" y="95"/>
                </a:cubicBezTo>
                <a:cubicBezTo>
                  <a:pt x="326" y="95"/>
                  <a:pt x="333" y="102"/>
                  <a:pt x="333" y="111"/>
                </a:cubicBezTo>
                <a:lnTo>
                  <a:pt x="333" y="211"/>
                </a:lnTo>
                <a:cubicBezTo>
                  <a:pt x="333" y="221"/>
                  <a:pt x="326" y="228"/>
                  <a:pt x="316" y="228"/>
                </a:cubicBezTo>
                <a:cubicBezTo>
                  <a:pt x="307" y="228"/>
                  <a:pt x="300" y="221"/>
                  <a:pt x="300" y="211"/>
                </a:cubicBezTo>
                <a:close/>
                <a:moveTo>
                  <a:pt x="66" y="195"/>
                </a:moveTo>
                <a:lnTo>
                  <a:pt x="50" y="195"/>
                </a:lnTo>
                <a:cubicBezTo>
                  <a:pt x="40" y="195"/>
                  <a:pt x="33" y="187"/>
                  <a:pt x="33" y="178"/>
                </a:cubicBezTo>
                <a:lnTo>
                  <a:pt x="33" y="145"/>
                </a:lnTo>
                <a:cubicBezTo>
                  <a:pt x="33" y="135"/>
                  <a:pt x="40" y="128"/>
                  <a:pt x="50" y="128"/>
                </a:cubicBezTo>
                <a:lnTo>
                  <a:pt x="66" y="128"/>
                </a:lnTo>
                <a:lnTo>
                  <a:pt x="66" y="195"/>
                </a:lnTo>
                <a:close/>
                <a:moveTo>
                  <a:pt x="100" y="107"/>
                </a:moveTo>
                <a:cubicBezTo>
                  <a:pt x="144" y="85"/>
                  <a:pt x="179" y="67"/>
                  <a:pt x="221" y="46"/>
                </a:cubicBezTo>
                <a:cubicBezTo>
                  <a:pt x="226" y="44"/>
                  <a:pt x="233" y="48"/>
                  <a:pt x="233" y="54"/>
                </a:cubicBezTo>
                <a:lnTo>
                  <a:pt x="233" y="252"/>
                </a:lnTo>
                <a:cubicBezTo>
                  <a:pt x="233" y="258"/>
                  <a:pt x="226" y="262"/>
                  <a:pt x="221" y="260"/>
                </a:cubicBezTo>
                <a:cubicBezTo>
                  <a:pt x="179" y="239"/>
                  <a:pt x="144" y="221"/>
                  <a:pt x="100" y="199"/>
                </a:cubicBezTo>
                <a:lnTo>
                  <a:pt x="100" y="107"/>
                </a:lnTo>
                <a:close/>
                <a:moveTo>
                  <a:pt x="0" y="128"/>
                </a:moveTo>
                <a:lnTo>
                  <a:pt x="0" y="195"/>
                </a:lnTo>
                <a:cubicBezTo>
                  <a:pt x="0" y="213"/>
                  <a:pt x="15" y="228"/>
                  <a:pt x="33" y="228"/>
                </a:cubicBezTo>
                <a:lnTo>
                  <a:pt x="61" y="228"/>
                </a:lnTo>
                <a:lnTo>
                  <a:pt x="219" y="299"/>
                </a:lnTo>
                <a:cubicBezTo>
                  <a:pt x="241" y="309"/>
                  <a:pt x="266" y="292"/>
                  <a:pt x="266" y="268"/>
                </a:cubicBezTo>
                <a:lnTo>
                  <a:pt x="266" y="42"/>
                </a:lnTo>
                <a:cubicBezTo>
                  <a:pt x="266" y="17"/>
                  <a:pt x="240" y="0"/>
                  <a:pt x="217" y="12"/>
                </a:cubicBezTo>
                <a:lnTo>
                  <a:pt x="61" y="95"/>
                </a:lnTo>
                <a:lnTo>
                  <a:pt x="33" y="95"/>
                </a:lnTo>
                <a:cubicBezTo>
                  <a:pt x="15" y="95"/>
                  <a:pt x="0" y="110"/>
                  <a:pt x="0" y="128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23">
            <a:extLst>
              <a:ext uri="{FF2B5EF4-FFF2-40B4-BE49-F238E27FC236}">
                <a16:creationId xmlns:a16="http://schemas.microsoft.com/office/drawing/2014/main" id="{E1F0BB7F-E74A-5349-A848-804353D1FE3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214101" y="4830763"/>
            <a:ext cx="350838" cy="234950"/>
          </a:xfrm>
          <a:custGeom>
            <a:avLst/>
            <a:gdLst>
              <a:gd name="T0" fmla="*/ 450 w 466"/>
              <a:gd name="T1" fmla="*/ 27 h 308"/>
              <a:gd name="T2" fmla="*/ 450 w 466"/>
              <a:gd name="T3" fmla="*/ 27 h 308"/>
              <a:gd name="T4" fmla="*/ 466 w 466"/>
              <a:gd name="T5" fmla="*/ 44 h 308"/>
              <a:gd name="T6" fmla="*/ 466 w 466"/>
              <a:gd name="T7" fmla="*/ 277 h 308"/>
              <a:gd name="T8" fmla="*/ 450 w 466"/>
              <a:gd name="T9" fmla="*/ 294 h 308"/>
              <a:gd name="T10" fmla="*/ 433 w 466"/>
              <a:gd name="T11" fmla="*/ 277 h 308"/>
              <a:gd name="T12" fmla="*/ 433 w 466"/>
              <a:gd name="T13" fmla="*/ 44 h 308"/>
              <a:gd name="T14" fmla="*/ 450 w 466"/>
              <a:gd name="T15" fmla="*/ 27 h 308"/>
              <a:gd name="T16" fmla="*/ 366 w 466"/>
              <a:gd name="T17" fmla="*/ 244 h 308"/>
              <a:gd name="T18" fmla="*/ 366 w 466"/>
              <a:gd name="T19" fmla="*/ 77 h 308"/>
              <a:gd name="T20" fmla="*/ 383 w 466"/>
              <a:gd name="T21" fmla="*/ 61 h 308"/>
              <a:gd name="T22" fmla="*/ 400 w 466"/>
              <a:gd name="T23" fmla="*/ 77 h 308"/>
              <a:gd name="T24" fmla="*/ 400 w 466"/>
              <a:gd name="T25" fmla="*/ 244 h 308"/>
              <a:gd name="T26" fmla="*/ 383 w 466"/>
              <a:gd name="T27" fmla="*/ 261 h 308"/>
              <a:gd name="T28" fmla="*/ 366 w 466"/>
              <a:gd name="T29" fmla="*/ 244 h 308"/>
              <a:gd name="T30" fmla="*/ 300 w 466"/>
              <a:gd name="T31" fmla="*/ 211 h 308"/>
              <a:gd name="T32" fmla="*/ 300 w 466"/>
              <a:gd name="T33" fmla="*/ 111 h 308"/>
              <a:gd name="T34" fmla="*/ 316 w 466"/>
              <a:gd name="T35" fmla="*/ 94 h 308"/>
              <a:gd name="T36" fmla="*/ 333 w 466"/>
              <a:gd name="T37" fmla="*/ 111 h 308"/>
              <a:gd name="T38" fmla="*/ 333 w 466"/>
              <a:gd name="T39" fmla="*/ 211 h 308"/>
              <a:gd name="T40" fmla="*/ 316 w 466"/>
              <a:gd name="T41" fmla="*/ 227 h 308"/>
              <a:gd name="T42" fmla="*/ 300 w 466"/>
              <a:gd name="T43" fmla="*/ 211 h 308"/>
              <a:gd name="T44" fmla="*/ 66 w 466"/>
              <a:gd name="T45" fmla="*/ 194 h 308"/>
              <a:gd name="T46" fmla="*/ 50 w 466"/>
              <a:gd name="T47" fmla="*/ 194 h 308"/>
              <a:gd name="T48" fmla="*/ 33 w 466"/>
              <a:gd name="T49" fmla="*/ 177 h 308"/>
              <a:gd name="T50" fmla="*/ 33 w 466"/>
              <a:gd name="T51" fmla="*/ 144 h 308"/>
              <a:gd name="T52" fmla="*/ 50 w 466"/>
              <a:gd name="T53" fmla="*/ 127 h 308"/>
              <a:gd name="T54" fmla="*/ 66 w 466"/>
              <a:gd name="T55" fmla="*/ 127 h 308"/>
              <a:gd name="T56" fmla="*/ 66 w 466"/>
              <a:gd name="T57" fmla="*/ 194 h 308"/>
              <a:gd name="T58" fmla="*/ 100 w 466"/>
              <a:gd name="T59" fmla="*/ 106 h 308"/>
              <a:gd name="T60" fmla="*/ 221 w 466"/>
              <a:gd name="T61" fmla="*/ 46 h 308"/>
              <a:gd name="T62" fmla="*/ 233 w 466"/>
              <a:gd name="T63" fmla="*/ 53 h 308"/>
              <a:gd name="T64" fmla="*/ 233 w 466"/>
              <a:gd name="T65" fmla="*/ 252 h 308"/>
              <a:gd name="T66" fmla="*/ 221 w 466"/>
              <a:gd name="T67" fmla="*/ 259 h 308"/>
              <a:gd name="T68" fmla="*/ 100 w 466"/>
              <a:gd name="T69" fmla="*/ 198 h 308"/>
              <a:gd name="T70" fmla="*/ 100 w 466"/>
              <a:gd name="T71" fmla="*/ 106 h 308"/>
              <a:gd name="T72" fmla="*/ 0 w 466"/>
              <a:gd name="T73" fmla="*/ 127 h 308"/>
              <a:gd name="T74" fmla="*/ 0 w 466"/>
              <a:gd name="T75" fmla="*/ 194 h 308"/>
              <a:gd name="T76" fmla="*/ 33 w 466"/>
              <a:gd name="T77" fmla="*/ 227 h 308"/>
              <a:gd name="T78" fmla="*/ 61 w 466"/>
              <a:gd name="T79" fmla="*/ 227 h 308"/>
              <a:gd name="T80" fmla="*/ 219 w 466"/>
              <a:gd name="T81" fmla="*/ 298 h 308"/>
              <a:gd name="T82" fmla="*/ 266 w 466"/>
              <a:gd name="T83" fmla="*/ 268 h 308"/>
              <a:gd name="T84" fmla="*/ 266 w 466"/>
              <a:gd name="T85" fmla="*/ 41 h 308"/>
              <a:gd name="T86" fmla="*/ 217 w 466"/>
              <a:gd name="T87" fmla="*/ 11 h 308"/>
              <a:gd name="T88" fmla="*/ 61 w 466"/>
              <a:gd name="T89" fmla="*/ 94 h 308"/>
              <a:gd name="T90" fmla="*/ 33 w 466"/>
              <a:gd name="T91" fmla="*/ 94 h 308"/>
              <a:gd name="T92" fmla="*/ 0 w 466"/>
              <a:gd name="T93" fmla="*/ 127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6" h="308">
                <a:moveTo>
                  <a:pt x="450" y="27"/>
                </a:moveTo>
                <a:lnTo>
                  <a:pt x="450" y="27"/>
                </a:lnTo>
                <a:cubicBezTo>
                  <a:pt x="459" y="27"/>
                  <a:pt x="466" y="35"/>
                  <a:pt x="466" y="44"/>
                </a:cubicBezTo>
                <a:lnTo>
                  <a:pt x="466" y="277"/>
                </a:lnTo>
                <a:cubicBezTo>
                  <a:pt x="466" y="287"/>
                  <a:pt x="459" y="294"/>
                  <a:pt x="450" y="294"/>
                </a:cubicBezTo>
                <a:cubicBezTo>
                  <a:pt x="440" y="294"/>
                  <a:pt x="433" y="287"/>
                  <a:pt x="433" y="277"/>
                </a:cubicBezTo>
                <a:lnTo>
                  <a:pt x="433" y="44"/>
                </a:lnTo>
                <a:cubicBezTo>
                  <a:pt x="433" y="35"/>
                  <a:pt x="440" y="27"/>
                  <a:pt x="450" y="27"/>
                </a:cubicBezTo>
                <a:close/>
                <a:moveTo>
                  <a:pt x="366" y="244"/>
                </a:moveTo>
                <a:lnTo>
                  <a:pt x="366" y="77"/>
                </a:lnTo>
                <a:cubicBezTo>
                  <a:pt x="366" y="68"/>
                  <a:pt x="374" y="61"/>
                  <a:pt x="383" y="61"/>
                </a:cubicBezTo>
                <a:cubicBezTo>
                  <a:pt x="392" y="61"/>
                  <a:pt x="400" y="68"/>
                  <a:pt x="400" y="77"/>
                </a:cubicBezTo>
                <a:lnTo>
                  <a:pt x="400" y="244"/>
                </a:lnTo>
                <a:cubicBezTo>
                  <a:pt x="400" y="253"/>
                  <a:pt x="392" y="261"/>
                  <a:pt x="383" y="261"/>
                </a:cubicBezTo>
                <a:cubicBezTo>
                  <a:pt x="374" y="261"/>
                  <a:pt x="366" y="253"/>
                  <a:pt x="366" y="244"/>
                </a:cubicBezTo>
                <a:close/>
                <a:moveTo>
                  <a:pt x="300" y="211"/>
                </a:moveTo>
                <a:lnTo>
                  <a:pt x="300" y="111"/>
                </a:lnTo>
                <a:cubicBezTo>
                  <a:pt x="300" y="101"/>
                  <a:pt x="307" y="94"/>
                  <a:pt x="316" y="94"/>
                </a:cubicBezTo>
                <a:cubicBezTo>
                  <a:pt x="326" y="94"/>
                  <a:pt x="333" y="101"/>
                  <a:pt x="333" y="111"/>
                </a:cubicBezTo>
                <a:lnTo>
                  <a:pt x="333" y="211"/>
                </a:lnTo>
                <a:cubicBezTo>
                  <a:pt x="333" y="220"/>
                  <a:pt x="326" y="227"/>
                  <a:pt x="316" y="227"/>
                </a:cubicBezTo>
                <a:cubicBezTo>
                  <a:pt x="307" y="227"/>
                  <a:pt x="300" y="220"/>
                  <a:pt x="300" y="211"/>
                </a:cubicBezTo>
                <a:close/>
                <a:moveTo>
                  <a:pt x="66" y="194"/>
                </a:moveTo>
                <a:lnTo>
                  <a:pt x="50" y="194"/>
                </a:lnTo>
                <a:cubicBezTo>
                  <a:pt x="40" y="194"/>
                  <a:pt x="33" y="187"/>
                  <a:pt x="33" y="177"/>
                </a:cubicBezTo>
                <a:lnTo>
                  <a:pt x="33" y="144"/>
                </a:lnTo>
                <a:cubicBezTo>
                  <a:pt x="33" y="135"/>
                  <a:pt x="40" y="127"/>
                  <a:pt x="50" y="127"/>
                </a:cubicBezTo>
                <a:lnTo>
                  <a:pt x="66" y="127"/>
                </a:lnTo>
                <a:lnTo>
                  <a:pt x="66" y="194"/>
                </a:lnTo>
                <a:close/>
                <a:moveTo>
                  <a:pt x="100" y="106"/>
                </a:moveTo>
                <a:cubicBezTo>
                  <a:pt x="144" y="84"/>
                  <a:pt x="179" y="67"/>
                  <a:pt x="221" y="46"/>
                </a:cubicBezTo>
                <a:cubicBezTo>
                  <a:pt x="226" y="43"/>
                  <a:pt x="233" y="47"/>
                  <a:pt x="233" y="53"/>
                </a:cubicBezTo>
                <a:lnTo>
                  <a:pt x="233" y="252"/>
                </a:lnTo>
                <a:cubicBezTo>
                  <a:pt x="233" y="258"/>
                  <a:pt x="226" y="262"/>
                  <a:pt x="221" y="259"/>
                </a:cubicBezTo>
                <a:cubicBezTo>
                  <a:pt x="179" y="238"/>
                  <a:pt x="144" y="221"/>
                  <a:pt x="100" y="198"/>
                </a:cubicBezTo>
                <a:lnTo>
                  <a:pt x="100" y="106"/>
                </a:lnTo>
                <a:close/>
                <a:moveTo>
                  <a:pt x="0" y="127"/>
                </a:moveTo>
                <a:lnTo>
                  <a:pt x="0" y="194"/>
                </a:lnTo>
                <a:cubicBezTo>
                  <a:pt x="0" y="212"/>
                  <a:pt x="15" y="227"/>
                  <a:pt x="33" y="227"/>
                </a:cubicBezTo>
                <a:lnTo>
                  <a:pt x="61" y="227"/>
                </a:lnTo>
                <a:lnTo>
                  <a:pt x="219" y="298"/>
                </a:lnTo>
                <a:cubicBezTo>
                  <a:pt x="241" y="308"/>
                  <a:pt x="266" y="292"/>
                  <a:pt x="266" y="268"/>
                </a:cubicBezTo>
                <a:lnTo>
                  <a:pt x="266" y="41"/>
                </a:lnTo>
                <a:cubicBezTo>
                  <a:pt x="266" y="16"/>
                  <a:pt x="240" y="0"/>
                  <a:pt x="217" y="11"/>
                </a:cubicBezTo>
                <a:lnTo>
                  <a:pt x="61" y="94"/>
                </a:lnTo>
                <a:lnTo>
                  <a:pt x="33" y="94"/>
                </a:lnTo>
                <a:cubicBezTo>
                  <a:pt x="15" y="94"/>
                  <a:pt x="0" y="109"/>
                  <a:pt x="0" y="127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4">
            <a:extLst>
              <a:ext uri="{FF2B5EF4-FFF2-40B4-BE49-F238E27FC236}">
                <a16:creationId xmlns:a16="http://schemas.microsoft.com/office/drawing/2014/main" id="{453DFFA1-DB6D-7D44-82E0-768F9D1ABB0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10864" y="4830763"/>
            <a:ext cx="228600" cy="234950"/>
          </a:xfrm>
          <a:custGeom>
            <a:avLst/>
            <a:gdLst>
              <a:gd name="T0" fmla="*/ 67 w 304"/>
              <a:gd name="T1" fmla="*/ 127 h 308"/>
              <a:gd name="T2" fmla="*/ 50 w 304"/>
              <a:gd name="T3" fmla="*/ 127 h 308"/>
              <a:gd name="T4" fmla="*/ 33 w 304"/>
              <a:gd name="T5" fmla="*/ 144 h 308"/>
              <a:gd name="T6" fmla="*/ 33 w 304"/>
              <a:gd name="T7" fmla="*/ 177 h 308"/>
              <a:gd name="T8" fmla="*/ 50 w 304"/>
              <a:gd name="T9" fmla="*/ 194 h 308"/>
              <a:gd name="T10" fmla="*/ 67 w 304"/>
              <a:gd name="T11" fmla="*/ 194 h 308"/>
              <a:gd name="T12" fmla="*/ 67 w 304"/>
              <a:gd name="T13" fmla="*/ 127 h 308"/>
              <a:gd name="T14" fmla="*/ 251 w 304"/>
              <a:gd name="T15" fmla="*/ 199 h 308"/>
              <a:gd name="T16" fmla="*/ 267 w 304"/>
              <a:gd name="T17" fmla="*/ 215 h 308"/>
              <a:gd name="T18" fmla="*/ 267 w 304"/>
              <a:gd name="T19" fmla="*/ 268 h 308"/>
              <a:gd name="T20" fmla="*/ 220 w 304"/>
              <a:gd name="T21" fmla="*/ 298 h 308"/>
              <a:gd name="T22" fmla="*/ 61 w 304"/>
              <a:gd name="T23" fmla="*/ 227 h 308"/>
              <a:gd name="T24" fmla="*/ 33 w 304"/>
              <a:gd name="T25" fmla="*/ 227 h 308"/>
              <a:gd name="T26" fmla="*/ 0 w 304"/>
              <a:gd name="T27" fmla="*/ 194 h 308"/>
              <a:gd name="T28" fmla="*/ 0 w 304"/>
              <a:gd name="T29" fmla="*/ 127 h 308"/>
              <a:gd name="T30" fmla="*/ 33 w 304"/>
              <a:gd name="T31" fmla="*/ 94 h 308"/>
              <a:gd name="T32" fmla="*/ 61 w 304"/>
              <a:gd name="T33" fmla="*/ 94 h 308"/>
              <a:gd name="T34" fmla="*/ 218 w 304"/>
              <a:gd name="T35" fmla="*/ 11 h 308"/>
              <a:gd name="T36" fmla="*/ 267 w 304"/>
              <a:gd name="T37" fmla="*/ 41 h 308"/>
              <a:gd name="T38" fmla="*/ 267 w 304"/>
              <a:gd name="T39" fmla="*/ 89 h 308"/>
              <a:gd name="T40" fmla="*/ 251 w 304"/>
              <a:gd name="T41" fmla="*/ 105 h 308"/>
              <a:gd name="T42" fmla="*/ 233 w 304"/>
              <a:gd name="T43" fmla="*/ 88 h 308"/>
              <a:gd name="T44" fmla="*/ 233 w 304"/>
              <a:gd name="T45" fmla="*/ 53 h 308"/>
              <a:gd name="T46" fmla="*/ 221 w 304"/>
              <a:gd name="T47" fmla="*/ 46 h 308"/>
              <a:gd name="T48" fmla="*/ 133 w 304"/>
              <a:gd name="T49" fmla="*/ 90 h 308"/>
              <a:gd name="T50" fmla="*/ 100 w 304"/>
              <a:gd name="T51" fmla="*/ 106 h 308"/>
              <a:gd name="T52" fmla="*/ 100 w 304"/>
              <a:gd name="T53" fmla="*/ 198 h 308"/>
              <a:gd name="T54" fmla="*/ 133 w 304"/>
              <a:gd name="T55" fmla="*/ 215 h 308"/>
              <a:gd name="T56" fmla="*/ 221 w 304"/>
              <a:gd name="T57" fmla="*/ 259 h 308"/>
              <a:gd name="T58" fmla="*/ 233 w 304"/>
              <a:gd name="T59" fmla="*/ 252 h 308"/>
              <a:gd name="T60" fmla="*/ 233 w 304"/>
              <a:gd name="T61" fmla="*/ 217 h 308"/>
              <a:gd name="T62" fmla="*/ 251 w 304"/>
              <a:gd name="T63" fmla="*/ 199 h 308"/>
              <a:gd name="T64" fmla="*/ 298 w 304"/>
              <a:gd name="T65" fmla="*/ 129 h 308"/>
              <a:gd name="T66" fmla="*/ 274 w 304"/>
              <a:gd name="T67" fmla="*/ 152 h 308"/>
              <a:gd name="T68" fmla="*/ 298 w 304"/>
              <a:gd name="T69" fmla="*/ 176 h 308"/>
              <a:gd name="T70" fmla="*/ 298 w 304"/>
              <a:gd name="T71" fmla="*/ 199 h 308"/>
              <a:gd name="T72" fmla="*/ 274 w 304"/>
              <a:gd name="T73" fmla="*/ 199 h 308"/>
              <a:gd name="T74" fmla="*/ 251 w 304"/>
              <a:gd name="T75" fmla="*/ 176 h 308"/>
              <a:gd name="T76" fmla="*/ 227 w 304"/>
              <a:gd name="T77" fmla="*/ 199 h 308"/>
              <a:gd name="T78" fmla="*/ 204 w 304"/>
              <a:gd name="T79" fmla="*/ 199 h 308"/>
              <a:gd name="T80" fmla="*/ 204 w 304"/>
              <a:gd name="T81" fmla="*/ 176 h 308"/>
              <a:gd name="T82" fmla="*/ 227 w 304"/>
              <a:gd name="T83" fmla="*/ 152 h 308"/>
              <a:gd name="T84" fmla="*/ 204 w 304"/>
              <a:gd name="T85" fmla="*/ 129 h 308"/>
              <a:gd name="T86" fmla="*/ 204 w 304"/>
              <a:gd name="T87" fmla="*/ 105 h 308"/>
              <a:gd name="T88" fmla="*/ 227 w 304"/>
              <a:gd name="T89" fmla="*/ 105 h 308"/>
              <a:gd name="T90" fmla="*/ 251 w 304"/>
              <a:gd name="T91" fmla="*/ 129 h 308"/>
              <a:gd name="T92" fmla="*/ 274 w 304"/>
              <a:gd name="T93" fmla="*/ 105 h 308"/>
              <a:gd name="T94" fmla="*/ 298 w 304"/>
              <a:gd name="T95" fmla="*/ 105 h 308"/>
              <a:gd name="T96" fmla="*/ 298 w 304"/>
              <a:gd name="T97" fmla="*/ 12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4" h="308">
                <a:moveTo>
                  <a:pt x="67" y="127"/>
                </a:moveTo>
                <a:lnTo>
                  <a:pt x="50" y="127"/>
                </a:lnTo>
                <a:cubicBezTo>
                  <a:pt x="41" y="127"/>
                  <a:pt x="33" y="135"/>
                  <a:pt x="33" y="144"/>
                </a:cubicBezTo>
                <a:lnTo>
                  <a:pt x="33" y="177"/>
                </a:lnTo>
                <a:cubicBezTo>
                  <a:pt x="33" y="187"/>
                  <a:pt x="41" y="194"/>
                  <a:pt x="50" y="194"/>
                </a:cubicBezTo>
                <a:lnTo>
                  <a:pt x="67" y="194"/>
                </a:lnTo>
                <a:lnTo>
                  <a:pt x="67" y="127"/>
                </a:lnTo>
                <a:close/>
                <a:moveTo>
                  <a:pt x="251" y="199"/>
                </a:moveTo>
                <a:lnTo>
                  <a:pt x="267" y="215"/>
                </a:lnTo>
                <a:lnTo>
                  <a:pt x="267" y="268"/>
                </a:lnTo>
                <a:cubicBezTo>
                  <a:pt x="267" y="292"/>
                  <a:pt x="242" y="308"/>
                  <a:pt x="220" y="298"/>
                </a:cubicBezTo>
                <a:lnTo>
                  <a:pt x="61" y="227"/>
                </a:lnTo>
                <a:lnTo>
                  <a:pt x="33" y="227"/>
                </a:lnTo>
                <a:cubicBezTo>
                  <a:pt x="15" y="227"/>
                  <a:pt x="0" y="212"/>
                  <a:pt x="0" y="194"/>
                </a:cubicBezTo>
                <a:lnTo>
                  <a:pt x="0" y="127"/>
                </a:lnTo>
                <a:cubicBezTo>
                  <a:pt x="0" y="109"/>
                  <a:pt x="15" y="94"/>
                  <a:pt x="33" y="94"/>
                </a:cubicBezTo>
                <a:lnTo>
                  <a:pt x="61" y="94"/>
                </a:lnTo>
                <a:lnTo>
                  <a:pt x="218" y="11"/>
                </a:lnTo>
                <a:cubicBezTo>
                  <a:pt x="240" y="0"/>
                  <a:pt x="267" y="16"/>
                  <a:pt x="267" y="41"/>
                </a:cubicBezTo>
                <a:lnTo>
                  <a:pt x="267" y="89"/>
                </a:lnTo>
                <a:lnTo>
                  <a:pt x="251" y="105"/>
                </a:lnTo>
                <a:lnTo>
                  <a:pt x="233" y="88"/>
                </a:lnTo>
                <a:lnTo>
                  <a:pt x="233" y="53"/>
                </a:lnTo>
                <a:cubicBezTo>
                  <a:pt x="233" y="47"/>
                  <a:pt x="227" y="43"/>
                  <a:pt x="221" y="46"/>
                </a:cubicBezTo>
                <a:lnTo>
                  <a:pt x="133" y="90"/>
                </a:lnTo>
                <a:lnTo>
                  <a:pt x="100" y="106"/>
                </a:lnTo>
                <a:lnTo>
                  <a:pt x="100" y="198"/>
                </a:lnTo>
                <a:lnTo>
                  <a:pt x="133" y="215"/>
                </a:lnTo>
                <a:lnTo>
                  <a:pt x="221" y="259"/>
                </a:lnTo>
                <a:cubicBezTo>
                  <a:pt x="227" y="262"/>
                  <a:pt x="233" y="258"/>
                  <a:pt x="233" y="252"/>
                </a:cubicBezTo>
                <a:lnTo>
                  <a:pt x="233" y="217"/>
                </a:lnTo>
                <a:lnTo>
                  <a:pt x="251" y="199"/>
                </a:lnTo>
                <a:close/>
                <a:moveTo>
                  <a:pt x="298" y="129"/>
                </a:moveTo>
                <a:lnTo>
                  <a:pt x="274" y="152"/>
                </a:lnTo>
                <a:lnTo>
                  <a:pt x="298" y="176"/>
                </a:lnTo>
                <a:cubicBezTo>
                  <a:pt x="304" y="182"/>
                  <a:pt x="304" y="193"/>
                  <a:pt x="298" y="199"/>
                </a:cubicBezTo>
                <a:cubicBezTo>
                  <a:pt x="291" y="206"/>
                  <a:pt x="281" y="206"/>
                  <a:pt x="274" y="199"/>
                </a:cubicBezTo>
                <a:lnTo>
                  <a:pt x="251" y="176"/>
                </a:lnTo>
                <a:lnTo>
                  <a:pt x="227" y="199"/>
                </a:lnTo>
                <a:cubicBezTo>
                  <a:pt x="221" y="206"/>
                  <a:pt x="210" y="206"/>
                  <a:pt x="204" y="199"/>
                </a:cubicBezTo>
                <a:cubicBezTo>
                  <a:pt x="197" y="193"/>
                  <a:pt x="197" y="182"/>
                  <a:pt x="204" y="176"/>
                </a:cubicBezTo>
                <a:lnTo>
                  <a:pt x="227" y="152"/>
                </a:lnTo>
                <a:lnTo>
                  <a:pt x="204" y="129"/>
                </a:lnTo>
                <a:cubicBezTo>
                  <a:pt x="197" y="122"/>
                  <a:pt x="197" y="112"/>
                  <a:pt x="204" y="105"/>
                </a:cubicBezTo>
                <a:cubicBezTo>
                  <a:pt x="210" y="99"/>
                  <a:pt x="221" y="99"/>
                  <a:pt x="227" y="105"/>
                </a:cubicBezTo>
                <a:lnTo>
                  <a:pt x="251" y="129"/>
                </a:lnTo>
                <a:lnTo>
                  <a:pt x="274" y="105"/>
                </a:lnTo>
                <a:cubicBezTo>
                  <a:pt x="281" y="99"/>
                  <a:pt x="291" y="99"/>
                  <a:pt x="298" y="105"/>
                </a:cubicBezTo>
                <a:cubicBezTo>
                  <a:pt x="304" y="112"/>
                  <a:pt x="304" y="122"/>
                  <a:pt x="298" y="129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125">
            <a:extLst>
              <a:ext uri="{FF2B5EF4-FFF2-40B4-BE49-F238E27FC236}">
                <a16:creationId xmlns:a16="http://schemas.microsoft.com/office/drawing/2014/main" id="{CDB01883-C4F0-F04D-A111-0143B7E6F7E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07626" y="4826000"/>
            <a:ext cx="201613" cy="254000"/>
          </a:xfrm>
          <a:custGeom>
            <a:avLst/>
            <a:gdLst>
              <a:gd name="T0" fmla="*/ 150 w 267"/>
              <a:gd name="T1" fmla="*/ 257 h 333"/>
              <a:gd name="T2" fmla="*/ 150 w 267"/>
              <a:gd name="T3" fmla="*/ 300 h 333"/>
              <a:gd name="T4" fmla="*/ 200 w 267"/>
              <a:gd name="T5" fmla="*/ 300 h 333"/>
              <a:gd name="T6" fmla="*/ 200 w 267"/>
              <a:gd name="T7" fmla="*/ 333 h 333"/>
              <a:gd name="T8" fmla="*/ 67 w 267"/>
              <a:gd name="T9" fmla="*/ 333 h 333"/>
              <a:gd name="T10" fmla="*/ 67 w 267"/>
              <a:gd name="T11" fmla="*/ 300 h 333"/>
              <a:gd name="T12" fmla="*/ 117 w 267"/>
              <a:gd name="T13" fmla="*/ 300 h 333"/>
              <a:gd name="T14" fmla="*/ 117 w 267"/>
              <a:gd name="T15" fmla="*/ 257 h 333"/>
              <a:gd name="T16" fmla="*/ 0 w 267"/>
              <a:gd name="T17" fmla="*/ 133 h 333"/>
              <a:gd name="T18" fmla="*/ 34 w 267"/>
              <a:gd name="T19" fmla="*/ 133 h 333"/>
              <a:gd name="T20" fmla="*/ 234 w 267"/>
              <a:gd name="T21" fmla="*/ 133 h 333"/>
              <a:gd name="T22" fmla="*/ 267 w 267"/>
              <a:gd name="T23" fmla="*/ 133 h 333"/>
              <a:gd name="T24" fmla="*/ 150 w 267"/>
              <a:gd name="T25" fmla="*/ 257 h 333"/>
              <a:gd name="T26" fmla="*/ 100 w 267"/>
              <a:gd name="T27" fmla="*/ 33 h 333"/>
              <a:gd name="T28" fmla="*/ 167 w 267"/>
              <a:gd name="T29" fmla="*/ 33 h 333"/>
              <a:gd name="T30" fmla="*/ 167 w 267"/>
              <a:gd name="T31" fmla="*/ 123 h 333"/>
              <a:gd name="T32" fmla="*/ 139 w 267"/>
              <a:gd name="T33" fmla="*/ 158 h 333"/>
              <a:gd name="T34" fmla="*/ 100 w 267"/>
              <a:gd name="T35" fmla="*/ 125 h 333"/>
              <a:gd name="T36" fmla="*/ 100 w 267"/>
              <a:gd name="T37" fmla="*/ 33 h 333"/>
              <a:gd name="T38" fmla="*/ 140 w 267"/>
              <a:gd name="T39" fmla="*/ 191 h 333"/>
              <a:gd name="T40" fmla="*/ 200 w 267"/>
              <a:gd name="T41" fmla="*/ 122 h 333"/>
              <a:gd name="T42" fmla="*/ 200 w 267"/>
              <a:gd name="T43" fmla="*/ 0 h 333"/>
              <a:gd name="T44" fmla="*/ 67 w 267"/>
              <a:gd name="T45" fmla="*/ 0 h 333"/>
              <a:gd name="T46" fmla="*/ 67 w 267"/>
              <a:gd name="T47" fmla="*/ 125 h 333"/>
              <a:gd name="T48" fmla="*/ 140 w 267"/>
              <a:gd name="T49" fmla="*/ 19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67" h="333">
                <a:moveTo>
                  <a:pt x="150" y="257"/>
                </a:moveTo>
                <a:lnTo>
                  <a:pt x="150" y="300"/>
                </a:lnTo>
                <a:lnTo>
                  <a:pt x="200" y="300"/>
                </a:lnTo>
                <a:lnTo>
                  <a:pt x="200" y="333"/>
                </a:lnTo>
                <a:lnTo>
                  <a:pt x="67" y="333"/>
                </a:lnTo>
                <a:lnTo>
                  <a:pt x="67" y="300"/>
                </a:lnTo>
                <a:lnTo>
                  <a:pt x="117" y="300"/>
                </a:lnTo>
                <a:lnTo>
                  <a:pt x="117" y="257"/>
                </a:lnTo>
                <a:cubicBezTo>
                  <a:pt x="56" y="250"/>
                  <a:pt x="0" y="200"/>
                  <a:pt x="0" y="133"/>
                </a:cubicBezTo>
                <a:lnTo>
                  <a:pt x="34" y="133"/>
                </a:lnTo>
                <a:cubicBezTo>
                  <a:pt x="34" y="267"/>
                  <a:pt x="234" y="267"/>
                  <a:pt x="234" y="133"/>
                </a:cubicBezTo>
                <a:lnTo>
                  <a:pt x="267" y="133"/>
                </a:lnTo>
                <a:cubicBezTo>
                  <a:pt x="267" y="200"/>
                  <a:pt x="211" y="250"/>
                  <a:pt x="150" y="257"/>
                </a:cubicBezTo>
                <a:close/>
                <a:moveTo>
                  <a:pt x="100" y="33"/>
                </a:moveTo>
                <a:lnTo>
                  <a:pt x="167" y="33"/>
                </a:lnTo>
                <a:lnTo>
                  <a:pt x="167" y="123"/>
                </a:lnTo>
                <a:cubicBezTo>
                  <a:pt x="167" y="140"/>
                  <a:pt x="156" y="155"/>
                  <a:pt x="139" y="158"/>
                </a:cubicBezTo>
                <a:cubicBezTo>
                  <a:pt x="118" y="161"/>
                  <a:pt x="100" y="145"/>
                  <a:pt x="100" y="125"/>
                </a:cubicBezTo>
                <a:lnTo>
                  <a:pt x="100" y="33"/>
                </a:lnTo>
                <a:close/>
                <a:moveTo>
                  <a:pt x="140" y="191"/>
                </a:moveTo>
                <a:cubicBezTo>
                  <a:pt x="175" y="188"/>
                  <a:pt x="200" y="157"/>
                  <a:pt x="200" y="122"/>
                </a:cubicBezTo>
                <a:lnTo>
                  <a:pt x="200" y="0"/>
                </a:lnTo>
                <a:lnTo>
                  <a:pt x="67" y="0"/>
                </a:lnTo>
                <a:lnTo>
                  <a:pt x="67" y="125"/>
                </a:lnTo>
                <a:cubicBezTo>
                  <a:pt x="67" y="164"/>
                  <a:pt x="100" y="195"/>
                  <a:pt x="140" y="1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126">
            <a:extLst>
              <a:ext uri="{FF2B5EF4-FFF2-40B4-BE49-F238E27FC236}">
                <a16:creationId xmlns:a16="http://schemas.microsoft.com/office/drawing/2014/main" id="{D4870EBD-1932-6A4A-9A66-04CFE475B33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04389" y="4826000"/>
            <a:ext cx="201613" cy="254000"/>
          </a:xfrm>
          <a:custGeom>
            <a:avLst/>
            <a:gdLst>
              <a:gd name="T0" fmla="*/ 150 w 267"/>
              <a:gd name="T1" fmla="*/ 257 h 333"/>
              <a:gd name="T2" fmla="*/ 150 w 267"/>
              <a:gd name="T3" fmla="*/ 300 h 333"/>
              <a:gd name="T4" fmla="*/ 183 w 267"/>
              <a:gd name="T5" fmla="*/ 300 h 333"/>
              <a:gd name="T6" fmla="*/ 200 w 267"/>
              <a:gd name="T7" fmla="*/ 314 h 333"/>
              <a:gd name="T8" fmla="*/ 183 w 267"/>
              <a:gd name="T9" fmla="*/ 333 h 333"/>
              <a:gd name="T10" fmla="*/ 83 w 267"/>
              <a:gd name="T11" fmla="*/ 333 h 333"/>
              <a:gd name="T12" fmla="*/ 66 w 267"/>
              <a:gd name="T13" fmla="*/ 315 h 333"/>
              <a:gd name="T14" fmla="*/ 66 w 267"/>
              <a:gd name="T15" fmla="*/ 313 h 333"/>
              <a:gd name="T16" fmla="*/ 83 w 267"/>
              <a:gd name="T17" fmla="*/ 300 h 333"/>
              <a:gd name="T18" fmla="*/ 116 w 267"/>
              <a:gd name="T19" fmla="*/ 300 h 333"/>
              <a:gd name="T20" fmla="*/ 116 w 267"/>
              <a:gd name="T21" fmla="*/ 257 h 333"/>
              <a:gd name="T22" fmla="*/ 1 w 267"/>
              <a:gd name="T23" fmla="*/ 148 h 333"/>
              <a:gd name="T24" fmla="*/ 18 w 267"/>
              <a:gd name="T25" fmla="*/ 133 h 333"/>
              <a:gd name="T26" fmla="*/ 18 w 267"/>
              <a:gd name="T27" fmla="*/ 133 h 333"/>
              <a:gd name="T28" fmla="*/ 34 w 267"/>
              <a:gd name="T29" fmla="*/ 146 h 333"/>
              <a:gd name="T30" fmla="*/ 233 w 267"/>
              <a:gd name="T31" fmla="*/ 144 h 333"/>
              <a:gd name="T32" fmla="*/ 249 w 267"/>
              <a:gd name="T33" fmla="*/ 133 h 333"/>
              <a:gd name="T34" fmla="*/ 249 w 267"/>
              <a:gd name="T35" fmla="*/ 133 h 333"/>
              <a:gd name="T36" fmla="*/ 266 w 267"/>
              <a:gd name="T37" fmla="*/ 148 h 333"/>
              <a:gd name="T38" fmla="*/ 150 w 267"/>
              <a:gd name="T39" fmla="*/ 257 h 333"/>
              <a:gd name="T40" fmla="*/ 200 w 267"/>
              <a:gd name="T41" fmla="*/ 315 h 333"/>
              <a:gd name="T42" fmla="*/ 200 w 267"/>
              <a:gd name="T43" fmla="*/ 314 h 333"/>
              <a:gd name="T44" fmla="*/ 200 w 267"/>
              <a:gd name="T45" fmla="*/ 313 h 333"/>
              <a:gd name="T46" fmla="*/ 200 w 267"/>
              <a:gd name="T47" fmla="*/ 315 h 333"/>
              <a:gd name="T48" fmla="*/ 100 w 267"/>
              <a:gd name="T49" fmla="*/ 42 h 333"/>
              <a:gd name="T50" fmla="*/ 117 w 267"/>
              <a:gd name="T51" fmla="*/ 33 h 333"/>
              <a:gd name="T52" fmla="*/ 150 w 267"/>
              <a:gd name="T53" fmla="*/ 33 h 333"/>
              <a:gd name="T54" fmla="*/ 166 w 267"/>
              <a:gd name="T55" fmla="*/ 42 h 333"/>
              <a:gd name="T56" fmla="*/ 166 w 267"/>
              <a:gd name="T57" fmla="*/ 125 h 333"/>
              <a:gd name="T58" fmla="*/ 133 w 267"/>
              <a:gd name="T59" fmla="*/ 158 h 333"/>
              <a:gd name="T60" fmla="*/ 100 w 267"/>
              <a:gd name="T61" fmla="*/ 125 h 333"/>
              <a:gd name="T62" fmla="*/ 100 w 267"/>
              <a:gd name="T63" fmla="*/ 42 h 333"/>
              <a:gd name="T64" fmla="*/ 133 w 267"/>
              <a:gd name="T65" fmla="*/ 192 h 333"/>
              <a:gd name="T66" fmla="*/ 200 w 267"/>
              <a:gd name="T67" fmla="*/ 125 h 333"/>
              <a:gd name="T68" fmla="*/ 200 w 267"/>
              <a:gd name="T69" fmla="*/ 25 h 333"/>
              <a:gd name="T70" fmla="*/ 167 w 267"/>
              <a:gd name="T71" fmla="*/ 0 h 333"/>
              <a:gd name="T72" fmla="*/ 100 w 267"/>
              <a:gd name="T73" fmla="*/ 0 h 333"/>
              <a:gd name="T74" fmla="*/ 66 w 267"/>
              <a:gd name="T75" fmla="*/ 25 h 333"/>
              <a:gd name="T76" fmla="*/ 66 w 267"/>
              <a:gd name="T77" fmla="*/ 125 h 333"/>
              <a:gd name="T78" fmla="*/ 133 w 267"/>
              <a:gd name="T79" fmla="*/ 192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67" h="333">
                <a:moveTo>
                  <a:pt x="150" y="257"/>
                </a:moveTo>
                <a:lnTo>
                  <a:pt x="150" y="300"/>
                </a:lnTo>
                <a:lnTo>
                  <a:pt x="183" y="300"/>
                </a:lnTo>
                <a:cubicBezTo>
                  <a:pt x="192" y="300"/>
                  <a:pt x="199" y="305"/>
                  <a:pt x="200" y="314"/>
                </a:cubicBezTo>
                <a:cubicBezTo>
                  <a:pt x="199" y="323"/>
                  <a:pt x="192" y="333"/>
                  <a:pt x="183" y="333"/>
                </a:cubicBezTo>
                <a:lnTo>
                  <a:pt x="83" y="333"/>
                </a:lnTo>
                <a:cubicBezTo>
                  <a:pt x="74" y="333"/>
                  <a:pt x="66" y="324"/>
                  <a:pt x="66" y="315"/>
                </a:cubicBezTo>
                <a:lnTo>
                  <a:pt x="66" y="313"/>
                </a:lnTo>
                <a:cubicBezTo>
                  <a:pt x="66" y="303"/>
                  <a:pt x="74" y="300"/>
                  <a:pt x="83" y="300"/>
                </a:cubicBezTo>
                <a:lnTo>
                  <a:pt x="116" y="300"/>
                </a:lnTo>
                <a:lnTo>
                  <a:pt x="116" y="257"/>
                </a:lnTo>
                <a:cubicBezTo>
                  <a:pt x="66" y="251"/>
                  <a:pt x="9" y="217"/>
                  <a:pt x="1" y="148"/>
                </a:cubicBezTo>
                <a:cubicBezTo>
                  <a:pt x="0" y="138"/>
                  <a:pt x="8" y="133"/>
                  <a:pt x="18" y="133"/>
                </a:cubicBezTo>
                <a:lnTo>
                  <a:pt x="18" y="133"/>
                </a:lnTo>
                <a:cubicBezTo>
                  <a:pt x="26" y="133"/>
                  <a:pt x="33" y="138"/>
                  <a:pt x="34" y="146"/>
                </a:cubicBezTo>
                <a:cubicBezTo>
                  <a:pt x="48" y="260"/>
                  <a:pt x="219" y="258"/>
                  <a:pt x="233" y="144"/>
                </a:cubicBezTo>
                <a:cubicBezTo>
                  <a:pt x="234" y="135"/>
                  <a:pt x="241" y="133"/>
                  <a:pt x="249" y="133"/>
                </a:cubicBezTo>
                <a:lnTo>
                  <a:pt x="249" y="133"/>
                </a:lnTo>
                <a:cubicBezTo>
                  <a:pt x="259" y="133"/>
                  <a:pt x="267" y="138"/>
                  <a:pt x="266" y="148"/>
                </a:cubicBezTo>
                <a:cubicBezTo>
                  <a:pt x="258" y="217"/>
                  <a:pt x="216" y="251"/>
                  <a:pt x="150" y="257"/>
                </a:cubicBezTo>
                <a:close/>
                <a:moveTo>
                  <a:pt x="200" y="315"/>
                </a:moveTo>
                <a:cubicBezTo>
                  <a:pt x="200" y="314"/>
                  <a:pt x="200" y="314"/>
                  <a:pt x="200" y="314"/>
                </a:cubicBezTo>
                <a:cubicBezTo>
                  <a:pt x="200" y="313"/>
                  <a:pt x="200" y="313"/>
                  <a:pt x="200" y="313"/>
                </a:cubicBezTo>
                <a:lnTo>
                  <a:pt x="200" y="315"/>
                </a:lnTo>
                <a:close/>
                <a:moveTo>
                  <a:pt x="100" y="42"/>
                </a:moveTo>
                <a:cubicBezTo>
                  <a:pt x="100" y="32"/>
                  <a:pt x="108" y="33"/>
                  <a:pt x="117" y="33"/>
                </a:cubicBezTo>
                <a:lnTo>
                  <a:pt x="150" y="33"/>
                </a:lnTo>
                <a:cubicBezTo>
                  <a:pt x="159" y="33"/>
                  <a:pt x="166" y="32"/>
                  <a:pt x="166" y="42"/>
                </a:cubicBezTo>
                <a:lnTo>
                  <a:pt x="166" y="125"/>
                </a:lnTo>
                <a:cubicBezTo>
                  <a:pt x="166" y="143"/>
                  <a:pt x="151" y="158"/>
                  <a:pt x="133" y="158"/>
                </a:cubicBezTo>
                <a:cubicBezTo>
                  <a:pt x="115" y="158"/>
                  <a:pt x="100" y="143"/>
                  <a:pt x="100" y="125"/>
                </a:cubicBezTo>
                <a:lnTo>
                  <a:pt x="100" y="42"/>
                </a:lnTo>
                <a:close/>
                <a:moveTo>
                  <a:pt x="133" y="192"/>
                </a:moveTo>
                <a:cubicBezTo>
                  <a:pt x="170" y="192"/>
                  <a:pt x="200" y="162"/>
                  <a:pt x="200" y="125"/>
                </a:cubicBezTo>
                <a:lnTo>
                  <a:pt x="200" y="25"/>
                </a:lnTo>
                <a:cubicBezTo>
                  <a:pt x="200" y="7"/>
                  <a:pt x="185" y="0"/>
                  <a:pt x="167" y="0"/>
                </a:cubicBezTo>
                <a:lnTo>
                  <a:pt x="100" y="0"/>
                </a:lnTo>
                <a:cubicBezTo>
                  <a:pt x="82" y="0"/>
                  <a:pt x="66" y="7"/>
                  <a:pt x="66" y="25"/>
                </a:cubicBezTo>
                <a:lnTo>
                  <a:pt x="66" y="125"/>
                </a:lnTo>
                <a:cubicBezTo>
                  <a:pt x="66" y="162"/>
                  <a:pt x="96" y="192"/>
                  <a:pt x="133" y="19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27">
            <a:extLst>
              <a:ext uri="{FF2B5EF4-FFF2-40B4-BE49-F238E27FC236}">
                <a16:creationId xmlns:a16="http://schemas.microsoft.com/office/drawing/2014/main" id="{4A44E1C8-AC96-804E-BDFC-BEC8E685D86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01151" y="4821238"/>
            <a:ext cx="250825" cy="258763"/>
          </a:xfrm>
          <a:custGeom>
            <a:avLst/>
            <a:gdLst>
              <a:gd name="T0" fmla="*/ 266 w 332"/>
              <a:gd name="T1" fmla="*/ 140 h 340"/>
              <a:gd name="T2" fmla="*/ 171 w 332"/>
              <a:gd name="T3" fmla="*/ 234 h 340"/>
              <a:gd name="T4" fmla="*/ 140 w 332"/>
              <a:gd name="T5" fmla="*/ 264 h 340"/>
              <a:gd name="T6" fmla="*/ 150 w 332"/>
              <a:gd name="T7" fmla="*/ 264 h 340"/>
              <a:gd name="T8" fmla="*/ 150 w 332"/>
              <a:gd name="T9" fmla="*/ 307 h 340"/>
              <a:gd name="T10" fmla="*/ 100 w 332"/>
              <a:gd name="T11" fmla="*/ 307 h 340"/>
              <a:gd name="T12" fmla="*/ 100 w 332"/>
              <a:gd name="T13" fmla="*/ 340 h 340"/>
              <a:gd name="T14" fmla="*/ 233 w 332"/>
              <a:gd name="T15" fmla="*/ 340 h 340"/>
              <a:gd name="T16" fmla="*/ 233 w 332"/>
              <a:gd name="T17" fmla="*/ 307 h 340"/>
              <a:gd name="T18" fmla="*/ 183 w 332"/>
              <a:gd name="T19" fmla="*/ 307 h 340"/>
              <a:gd name="T20" fmla="*/ 183 w 332"/>
              <a:gd name="T21" fmla="*/ 264 h 340"/>
              <a:gd name="T22" fmla="*/ 300 w 332"/>
              <a:gd name="T23" fmla="*/ 140 h 340"/>
              <a:gd name="T24" fmla="*/ 266 w 332"/>
              <a:gd name="T25" fmla="*/ 140 h 340"/>
              <a:gd name="T26" fmla="*/ 79 w 332"/>
              <a:gd name="T27" fmla="*/ 187 h 340"/>
              <a:gd name="T28" fmla="*/ 67 w 332"/>
              <a:gd name="T29" fmla="*/ 140 h 340"/>
              <a:gd name="T30" fmla="*/ 33 w 332"/>
              <a:gd name="T31" fmla="*/ 140 h 340"/>
              <a:gd name="T32" fmla="*/ 54 w 332"/>
              <a:gd name="T33" fmla="*/ 214 h 340"/>
              <a:gd name="T34" fmla="*/ 79 w 332"/>
              <a:gd name="T35" fmla="*/ 187 h 340"/>
              <a:gd name="T36" fmla="*/ 133 w 332"/>
              <a:gd name="T37" fmla="*/ 128 h 340"/>
              <a:gd name="T38" fmla="*/ 133 w 332"/>
              <a:gd name="T39" fmla="*/ 40 h 340"/>
              <a:gd name="T40" fmla="*/ 200 w 332"/>
              <a:gd name="T41" fmla="*/ 40 h 340"/>
              <a:gd name="T42" fmla="*/ 200 w 332"/>
              <a:gd name="T43" fmla="*/ 61 h 340"/>
              <a:gd name="T44" fmla="*/ 233 w 332"/>
              <a:gd name="T45" fmla="*/ 28 h 340"/>
              <a:gd name="T46" fmla="*/ 233 w 332"/>
              <a:gd name="T47" fmla="*/ 7 h 340"/>
              <a:gd name="T48" fmla="*/ 100 w 332"/>
              <a:gd name="T49" fmla="*/ 7 h 340"/>
              <a:gd name="T50" fmla="*/ 105 w 332"/>
              <a:gd name="T51" fmla="*/ 156 h 340"/>
              <a:gd name="T52" fmla="*/ 133 w 332"/>
              <a:gd name="T53" fmla="*/ 128 h 340"/>
              <a:gd name="T54" fmla="*/ 332 w 332"/>
              <a:gd name="T55" fmla="*/ 23 h 340"/>
              <a:gd name="T56" fmla="*/ 24 w 332"/>
              <a:gd name="T57" fmla="*/ 332 h 340"/>
              <a:gd name="T58" fmla="*/ 0 w 332"/>
              <a:gd name="T59" fmla="*/ 308 h 340"/>
              <a:gd name="T60" fmla="*/ 309 w 332"/>
              <a:gd name="T61" fmla="*/ 0 h 340"/>
              <a:gd name="T62" fmla="*/ 332 w 332"/>
              <a:gd name="T63" fmla="*/ 23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2" h="340">
                <a:moveTo>
                  <a:pt x="266" y="140"/>
                </a:moveTo>
                <a:cubicBezTo>
                  <a:pt x="264" y="202"/>
                  <a:pt x="218" y="232"/>
                  <a:pt x="171" y="234"/>
                </a:cubicBezTo>
                <a:lnTo>
                  <a:pt x="140" y="264"/>
                </a:lnTo>
                <a:cubicBezTo>
                  <a:pt x="143" y="264"/>
                  <a:pt x="147" y="264"/>
                  <a:pt x="150" y="264"/>
                </a:cubicBezTo>
                <a:lnTo>
                  <a:pt x="150" y="307"/>
                </a:lnTo>
                <a:lnTo>
                  <a:pt x="100" y="307"/>
                </a:lnTo>
                <a:lnTo>
                  <a:pt x="100" y="340"/>
                </a:lnTo>
                <a:lnTo>
                  <a:pt x="233" y="340"/>
                </a:lnTo>
                <a:lnTo>
                  <a:pt x="233" y="307"/>
                </a:lnTo>
                <a:lnTo>
                  <a:pt x="183" y="307"/>
                </a:lnTo>
                <a:lnTo>
                  <a:pt x="183" y="264"/>
                </a:lnTo>
                <a:cubicBezTo>
                  <a:pt x="244" y="257"/>
                  <a:pt x="300" y="207"/>
                  <a:pt x="300" y="140"/>
                </a:cubicBezTo>
                <a:cubicBezTo>
                  <a:pt x="294" y="140"/>
                  <a:pt x="273" y="140"/>
                  <a:pt x="266" y="140"/>
                </a:cubicBezTo>
                <a:close/>
                <a:moveTo>
                  <a:pt x="79" y="187"/>
                </a:moveTo>
                <a:cubicBezTo>
                  <a:pt x="71" y="173"/>
                  <a:pt x="67" y="157"/>
                  <a:pt x="67" y="140"/>
                </a:cubicBezTo>
                <a:lnTo>
                  <a:pt x="33" y="140"/>
                </a:lnTo>
                <a:cubicBezTo>
                  <a:pt x="33" y="157"/>
                  <a:pt x="41" y="194"/>
                  <a:pt x="54" y="214"/>
                </a:cubicBezTo>
                <a:lnTo>
                  <a:pt x="79" y="187"/>
                </a:lnTo>
                <a:close/>
                <a:moveTo>
                  <a:pt x="133" y="128"/>
                </a:moveTo>
                <a:lnTo>
                  <a:pt x="133" y="40"/>
                </a:lnTo>
                <a:lnTo>
                  <a:pt x="200" y="40"/>
                </a:lnTo>
                <a:lnTo>
                  <a:pt x="200" y="61"/>
                </a:lnTo>
                <a:lnTo>
                  <a:pt x="233" y="28"/>
                </a:lnTo>
                <a:lnTo>
                  <a:pt x="233" y="7"/>
                </a:lnTo>
                <a:lnTo>
                  <a:pt x="100" y="7"/>
                </a:lnTo>
                <a:cubicBezTo>
                  <a:pt x="100" y="144"/>
                  <a:pt x="98" y="140"/>
                  <a:pt x="105" y="156"/>
                </a:cubicBezTo>
                <a:lnTo>
                  <a:pt x="133" y="128"/>
                </a:lnTo>
                <a:close/>
                <a:moveTo>
                  <a:pt x="332" y="23"/>
                </a:moveTo>
                <a:lnTo>
                  <a:pt x="24" y="332"/>
                </a:lnTo>
                <a:lnTo>
                  <a:pt x="0" y="308"/>
                </a:lnTo>
                <a:lnTo>
                  <a:pt x="309" y="0"/>
                </a:lnTo>
                <a:lnTo>
                  <a:pt x="332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28">
            <a:extLst>
              <a:ext uri="{FF2B5EF4-FFF2-40B4-BE49-F238E27FC236}">
                <a16:creationId xmlns:a16="http://schemas.microsoft.com/office/drawing/2014/main" id="{D978535D-E4DB-124E-BAF5-DCB0FA0F8F0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97914" y="4826000"/>
            <a:ext cx="252413" cy="254000"/>
          </a:xfrm>
          <a:custGeom>
            <a:avLst/>
            <a:gdLst>
              <a:gd name="T0" fmla="*/ 169 w 334"/>
              <a:gd name="T1" fmla="*/ 160 h 333"/>
              <a:gd name="T2" fmla="*/ 202 w 334"/>
              <a:gd name="T3" fmla="*/ 193 h 333"/>
              <a:gd name="T4" fmla="*/ 169 w 334"/>
              <a:gd name="T5" fmla="*/ 227 h 333"/>
              <a:gd name="T6" fmla="*/ 135 w 334"/>
              <a:gd name="T7" fmla="*/ 193 h 333"/>
              <a:gd name="T8" fmla="*/ 169 w 334"/>
              <a:gd name="T9" fmla="*/ 160 h 333"/>
              <a:gd name="T10" fmla="*/ 169 w 334"/>
              <a:gd name="T11" fmla="*/ 260 h 333"/>
              <a:gd name="T12" fmla="*/ 235 w 334"/>
              <a:gd name="T13" fmla="*/ 193 h 333"/>
              <a:gd name="T14" fmla="*/ 169 w 334"/>
              <a:gd name="T15" fmla="*/ 127 h 333"/>
              <a:gd name="T16" fmla="*/ 102 w 334"/>
              <a:gd name="T17" fmla="*/ 193 h 333"/>
              <a:gd name="T18" fmla="*/ 169 w 334"/>
              <a:gd name="T19" fmla="*/ 260 h 333"/>
              <a:gd name="T20" fmla="*/ 284 w 334"/>
              <a:gd name="T21" fmla="*/ 300 h 333"/>
              <a:gd name="T22" fmla="*/ 50 w 334"/>
              <a:gd name="T23" fmla="*/ 300 h 333"/>
              <a:gd name="T24" fmla="*/ 34 w 334"/>
              <a:gd name="T25" fmla="*/ 283 h 333"/>
              <a:gd name="T26" fmla="*/ 34 w 334"/>
              <a:gd name="T27" fmla="*/ 117 h 333"/>
              <a:gd name="T28" fmla="*/ 50 w 334"/>
              <a:gd name="T29" fmla="*/ 100 h 333"/>
              <a:gd name="T30" fmla="*/ 284 w 334"/>
              <a:gd name="T31" fmla="*/ 100 h 333"/>
              <a:gd name="T32" fmla="*/ 300 w 334"/>
              <a:gd name="T33" fmla="*/ 117 h 333"/>
              <a:gd name="T34" fmla="*/ 300 w 334"/>
              <a:gd name="T35" fmla="*/ 283 h 333"/>
              <a:gd name="T36" fmla="*/ 284 w 334"/>
              <a:gd name="T37" fmla="*/ 300 h 333"/>
              <a:gd name="T38" fmla="*/ 134 w 334"/>
              <a:gd name="T39" fmla="*/ 33 h 333"/>
              <a:gd name="T40" fmla="*/ 200 w 334"/>
              <a:gd name="T41" fmla="*/ 33 h 333"/>
              <a:gd name="T42" fmla="*/ 217 w 334"/>
              <a:gd name="T43" fmla="*/ 50 h 333"/>
              <a:gd name="T44" fmla="*/ 217 w 334"/>
              <a:gd name="T45" fmla="*/ 67 h 333"/>
              <a:gd name="T46" fmla="*/ 117 w 334"/>
              <a:gd name="T47" fmla="*/ 67 h 333"/>
              <a:gd name="T48" fmla="*/ 117 w 334"/>
              <a:gd name="T49" fmla="*/ 50 h 333"/>
              <a:gd name="T50" fmla="*/ 134 w 334"/>
              <a:gd name="T51" fmla="*/ 33 h 333"/>
              <a:gd name="T52" fmla="*/ 317 w 334"/>
              <a:gd name="T53" fmla="*/ 67 h 333"/>
              <a:gd name="T54" fmla="*/ 317 w 334"/>
              <a:gd name="T55" fmla="*/ 50 h 333"/>
              <a:gd name="T56" fmla="*/ 300 w 334"/>
              <a:gd name="T57" fmla="*/ 33 h 333"/>
              <a:gd name="T58" fmla="*/ 284 w 334"/>
              <a:gd name="T59" fmla="*/ 50 h 333"/>
              <a:gd name="T60" fmla="*/ 284 w 334"/>
              <a:gd name="T61" fmla="*/ 67 h 333"/>
              <a:gd name="T62" fmla="*/ 250 w 334"/>
              <a:gd name="T63" fmla="*/ 67 h 333"/>
              <a:gd name="T64" fmla="*/ 250 w 334"/>
              <a:gd name="T65" fmla="*/ 33 h 333"/>
              <a:gd name="T66" fmla="*/ 217 w 334"/>
              <a:gd name="T67" fmla="*/ 0 h 333"/>
              <a:gd name="T68" fmla="*/ 117 w 334"/>
              <a:gd name="T69" fmla="*/ 0 h 333"/>
              <a:gd name="T70" fmla="*/ 84 w 334"/>
              <a:gd name="T71" fmla="*/ 33 h 333"/>
              <a:gd name="T72" fmla="*/ 84 w 334"/>
              <a:gd name="T73" fmla="*/ 67 h 333"/>
              <a:gd name="T74" fmla="*/ 34 w 334"/>
              <a:gd name="T75" fmla="*/ 67 h 333"/>
              <a:gd name="T76" fmla="*/ 0 w 334"/>
              <a:gd name="T77" fmla="*/ 100 h 333"/>
              <a:gd name="T78" fmla="*/ 0 w 334"/>
              <a:gd name="T79" fmla="*/ 300 h 333"/>
              <a:gd name="T80" fmla="*/ 34 w 334"/>
              <a:gd name="T81" fmla="*/ 333 h 333"/>
              <a:gd name="T82" fmla="*/ 300 w 334"/>
              <a:gd name="T83" fmla="*/ 333 h 333"/>
              <a:gd name="T84" fmla="*/ 334 w 334"/>
              <a:gd name="T85" fmla="*/ 300 h 333"/>
              <a:gd name="T86" fmla="*/ 334 w 334"/>
              <a:gd name="T87" fmla="*/ 67 h 333"/>
              <a:gd name="T88" fmla="*/ 317 w 334"/>
              <a:gd name="T89" fmla="*/ 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4" h="333">
                <a:moveTo>
                  <a:pt x="169" y="160"/>
                </a:moveTo>
                <a:cubicBezTo>
                  <a:pt x="187" y="160"/>
                  <a:pt x="202" y="175"/>
                  <a:pt x="202" y="193"/>
                </a:cubicBezTo>
                <a:cubicBezTo>
                  <a:pt x="202" y="212"/>
                  <a:pt x="187" y="227"/>
                  <a:pt x="169" y="227"/>
                </a:cubicBezTo>
                <a:cubicBezTo>
                  <a:pt x="150" y="227"/>
                  <a:pt x="135" y="212"/>
                  <a:pt x="135" y="193"/>
                </a:cubicBezTo>
                <a:cubicBezTo>
                  <a:pt x="135" y="175"/>
                  <a:pt x="150" y="160"/>
                  <a:pt x="169" y="160"/>
                </a:cubicBezTo>
                <a:close/>
                <a:moveTo>
                  <a:pt x="169" y="260"/>
                </a:moveTo>
                <a:cubicBezTo>
                  <a:pt x="206" y="260"/>
                  <a:pt x="235" y="230"/>
                  <a:pt x="235" y="193"/>
                </a:cubicBezTo>
                <a:cubicBezTo>
                  <a:pt x="235" y="156"/>
                  <a:pt x="206" y="127"/>
                  <a:pt x="169" y="127"/>
                </a:cubicBezTo>
                <a:cubicBezTo>
                  <a:pt x="132" y="127"/>
                  <a:pt x="102" y="156"/>
                  <a:pt x="102" y="193"/>
                </a:cubicBezTo>
                <a:cubicBezTo>
                  <a:pt x="102" y="230"/>
                  <a:pt x="132" y="260"/>
                  <a:pt x="169" y="260"/>
                </a:cubicBezTo>
                <a:close/>
                <a:moveTo>
                  <a:pt x="284" y="300"/>
                </a:moveTo>
                <a:lnTo>
                  <a:pt x="50" y="300"/>
                </a:lnTo>
                <a:cubicBezTo>
                  <a:pt x="41" y="300"/>
                  <a:pt x="34" y="293"/>
                  <a:pt x="34" y="283"/>
                </a:cubicBezTo>
                <a:lnTo>
                  <a:pt x="34" y="117"/>
                </a:lnTo>
                <a:cubicBezTo>
                  <a:pt x="34" y="107"/>
                  <a:pt x="41" y="100"/>
                  <a:pt x="50" y="100"/>
                </a:cubicBezTo>
                <a:lnTo>
                  <a:pt x="284" y="100"/>
                </a:lnTo>
                <a:cubicBezTo>
                  <a:pt x="293" y="100"/>
                  <a:pt x="300" y="107"/>
                  <a:pt x="300" y="117"/>
                </a:cubicBezTo>
                <a:lnTo>
                  <a:pt x="300" y="283"/>
                </a:lnTo>
                <a:cubicBezTo>
                  <a:pt x="300" y="293"/>
                  <a:pt x="293" y="300"/>
                  <a:pt x="284" y="300"/>
                </a:cubicBezTo>
                <a:close/>
                <a:moveTo>
                  <a:pt x="134" y="33"/>
                </a:moveTo>
                <a:lnTo>
                  <a:pt x="200" y="33"/>
                </a:lnTo>
                <a:cubicBezTo>
                  <a:pt x="210" y="33"/>
                  <a:pt x="217" y="41"/>
                  <a:pt x="217" y="50"/>
                </a:cubicBezTo>
                <a:lnTo>
                  <a:pt x="217" y="67"/>
                </a:lnTo>
                <a:lnTo>
                  <a:pt x="117" y="67"/>
                </a:lnTo>
                <a:lnTo>
                  <a:pt x="117" y="50"/>
                </a:lnTo>
                <a:cubicBezTo>
                  <a:pt x="117" y="41"/>
                  <a:pt x="124" y="33"/>
                  <a:pt x="134" y="33"/>
                </a:cubicBezTo>
                <a:close/>
                <a:moveTo>
                  <a:pt x="317" y="67"/>
                </a:moveTo>
                <a:lnTo>
                  <a:pt x="317" y="50"/>
                </a:lnTo>
                <a:cubicBezTo>
                  <a:pt x="317" y="41"/>
                  <a:pt x="310" y="33"/>
                  <a:pt x="300" y="33"/>
                </a:cubicBezTo>
                <a:cubicBezTo>
                  <a:pt x="291" y="33"/>
                  <a:pt x="284" y="41"/>
                  <a:pt x="284" y="50"/>
                </a:cubicBezTo>
                <a:lnTo>
                  <a:pt x="284" y="67"/>
                </a:lnTo>
                <a:lnTo>
                  <a:pt x="250" y="67"/>
                </a:lnTo>
                <a:lnTo>
                  <a:pt x="250" y="33"/>
                </a:lnTo>
                <a:cubicBezTo>
                  <a:pt x="250" y="15"/>
                  <a:pt x="235" y="0"/>
                  <a:pt x="217" y="0"/>
                </a:cubicBezTo>
                <a:lnTo>
                  <a:pt x="117" y="0"/>
                </a:lnTo>
                <a:cubicBezTo>
                  <a:pt x="99" y="0"/>
                  <a:pt x="84" y="15"/>
                  <a:pt x="84" y="33"/>
                </a:cubicBezTo>
                <a:lnTo>
                  <a:pt x="84" y="67"/>
                </a:lnTo>
                <a:lnTo>
                  <a:pt x="34" y="67"/>
                </a:lnTo>
                <a:cubicBezTo>
                  <a:pt x="15" y="67"/>
                  <a:pt x="0" y="82"/>
                  <a:pt x="0" y="100"/>
                </a:cubicBez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67"/>
                </a:lnTo>
                <a:lnTo>
                  <a:pt x="317" y="67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29">
            <a:extLst>
              <a:ext uri="{FF2B5EF4-FFF2-40B4-BE49-F238E27FC236}">
                <a16:creationId xmlns:a16="http://schemas.microsoft.com/office/drawing/2014/main" id="{2A8A3BE2-6678-A043-A414-20D308775CA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96264" y="4826000"/>
            <a:ext cx="250825" cy="254000"/>
          </a:xfrm>
          <a:custGeom>
            <a:avLst/>
            <a:gdLst>
              <a:gd name="T0" fmla="*/ 266 w 333"/>
              <a:gd name="T1" fmla="*/ 233 h 333"/>
              <a:gd name="T2" fmla="*/ 183 w 333"/>
              <a:gd name="T3" fmla="*/ 233 h 333"/>
              <a:gd name="T4" fmla="*/ 183 w 333"/>
              <a:gd name="T5" fmla="*/ 100 h 333"/>
              <a:gd name="T6" fmla="*/ 266 w 333"/>
              <a:gd name="T7" fmla="*/ 100 h 333"/>
              <a:gd name="T8" fmla="*/ 266 w 333"/>
              <a:gd name="T9" fmla="*/ 133 h 333"/>
              <a:gd name="T10" fmla="*/ 216 w 333"/>
              <a:gd name="T11" fmla="*/ 133 h 333"/>
              <a:gd name="T12" fmla="*/ 216 w 333"/>
              <a:gd name="T13" fmla="*/ 200 h 333"/>
              <a:gd name="T14" fmla="*/ 266 w 333"/>
              <a:gd name="T15" fmla="*/ 200 h 333"/>
              <a:gd name="T16" fmla="*/ 266 w 333"/>
              <a:gd name="T17" fmla="*/ 233 h 333"/>
              <a:gd name="T18" fmla="*/ 150 w 333"/>
              <a:gd name="T19" fmla="*/ 233 h 333"/>
              <a:gd name="T20" fmla="*/ 66 w 333"/>
              <a:gd name="T21" fmla="*/ 233 h 333"/>
              <a:gd name="T22" fmla="*/ 66 w 333"/>
              <a:gd name="T23" fmla="*/ 100 h 333"/>
              <a:gd name="T24" fmla="*/ 150 w 333"/>
              <a:gd name="T25" fmla="*/ 100 h 333"/>
              <a:gd name="T26" fmla="*/ 150 w 333"/>
              <a:gd name="T27" fmla="*/ 133 h 333"/>
              <a:gd name="T28" fmla="*/ 100 w 333"/>
              <a:gd name="T29" fmla="*/ 133 h 333"/>
              <a:gd name="T30" fmla="*/ 100 w 333"/>
              <a:gd name="T31" fmla="*/ 200 h 333"/>
              <a:gd name="T32" fmla="*/ 150 w 333"/>
              <a:gd name="T33" fmla="*/ 200 h 333"/>
              <a:gd name="T34" fmla="*/ 150 w 333"/>
              <a:gd name="T35" fmla="*/ 233 h 333"/>
              <a:gd name="T36" fmla="*/ 300 w 333"/>
              <a:gd name="T37" fmla="*/ 300 h 333"/>
              <a:gd name="T38" fmla="*/ 33 w 333"/>
              <a:gd name="T39" fmla="*/ 300 h 333"/>
              <a:gd name="T40" fmla="*/ 33 w 333"/>
              <a:gd name="T41" fmla="*/ 33 h 333"/>
              <a:gd name="T42" fmla="*/ 300 w 333"/>
              <a:gd name="T43" fmla="*/ 33 h 333"/>
              <a:gd name="T44" fmla="*/ 300 w 333"/>
              <a:gd name="T45" fmla="*/ 300 h 333"/>
              <a:gd name="T46" fmla="*/ 0 w 333"/>
              <a:gd name="T47" fmla="*/ 333 h 333"/>
              <a:gd name="T48" fmla="*/ 333 w 333"/>
              <a:gd name="T49" fmla="*/ 333 h 333"/>
              <a:gd name="T50" fmla="*/ 333 w 333"/>
              <a:gd name="T51" fmla="*/ 0 h 333"/>
              <a:gd name="T52" fmla="*/ 0 w 333"/>
              <a:gd name="T53" fmla="*/ 0 h 333"/>
              <a:gd name="T54" fmla="*/ 0 w 333"/>
              <a:gd name="T55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3" h="333">
                <a:moveTo>
                  <a:pt x="266" y="233"/>
                </a:moveTo>
                <a:lnTo>
                  <a:pt x="183" y="233"/>
                </a:lnTo>
                <a:lnTo>
                  <a:pt x="183" y="100"/>
                </a:lnTo>
                <a:lnTo>
                  <a:pt x="266" y="100"/>
                </a:lnTo>
                <a:lnTo>
                  <a:pt x="266" y="133"/>
                </a:lnTo>
                <a:lnTo>
                  <a:pt x="216" y="133"/>
                </a:lnTo>
                <a:lnTo>
                  <a:pt x="216" y="200"/>
                </a:lnTo>
                <a:lnTo>
                  <a:pt x="266" y="200"/>
                </a:lnTo>
                <a:lnTo>
                  <a:pt x="266" y="233"/>
                </a:lnTo>
                <a:close/>
                <a:moveTo>
                  <a:pt x="150" y="233"/>
                </a:moveTo>
                <a:lnTo>
                  <a:pt x="66" y="233"/>
                </a:lnTo>
                <a:lnTo>
                  <a:pt x="66" y="100"/>
                </a:lnTo>
                <a:lnTo>
                  <a:pt x="150" y="100"/>
                </a:lnTo>
                <a:lnTo>
                  <a:pt x="150" y="133"/>
                </a:lnTo>
                <a:lnTo>
                  <a:pt x="100" y="133"/>
                </a:lnTo>
                <a:lnTo>
                  <a:pt x="100" y="200"/>
                </a:lnTo>
                <a:lnTo>
                  <a:pt x="150" y="200"/>
                </a:lnTo>
                <a:lnTo>
                  <a:pt x="150" y="233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30">
            <a:extLst>
              <a:ext uri="{FF2B5EF4-FFF2-40B4-BE49-F238E27FC236}">
                <a16:creationId xmlns:a16="http://schemas.microsoft.com/office/drawing/2014/main" id="{14410BC9-6C5A-2943-9121-B9FF2D2D638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93026" y="4826000"/>
            <a:ext cx="250825" cy="254000"/>
          </a:xfrm>
          <a:custGeom>
            <a:avLst/>
            <a:gdLst>
              <a:gd name="T0" fmla="*/ 267 w 333"/>
              <a:gd name="T1" fmla="*/ 217 h 333"/>
              <a:gd name="T2" fmla="*/ 267 w 333"/>
              <a:gd name="T3" fmla="*/ 217 h 333"/>
              <a:gd name="T4" fmla="*/ 250 w 333"/>
              <a:gd name="T5" fmla="*/ 233 h 333"/>
              <a:gd name="T6" fmla="*/ 217 w 333"/>
              <a:gd name="T7" fmla="*/ 233 h 333"/>
              <a:gd name="T8" fmla="*/ 183 w 333"/>
              <a:gd name="T9" fmla="*/ 200 h 333"/>
              <a:gd name="T10" fmla="*/ 183 w 333"/>
              <a:gd name="T11" fmla="*/ 133 h 333"/>
              <a:gd name="T12" fmla="*/ 217 w 333"/>
              <a:gd name="T13" fmla="*/ 100 h 333"/>
              <a:gd name="T14" fmla="*/ 250 w 333"/>
              <a:gd name="T15" fmla="*/ 100 h 333"/>
              <a:gd name="T16" fmla="*/ 267 w 333"/>
              <a:gd name="T17" fmla="*/ 117 h 333"/>
              <a:gd name="T18" fmla="*/ 250 w 333"/>
              <a:gd name="T19" fmla="*/ 133 h 333"/>
              <a:gd name="T20" fmla="*/ 233 w 333"/>
              <a:gd name="T21" fmla="*/ 133 h 333"/>
              <a:gd name="T22" fmla="*/ 217 w 333"/>
              <a:gd name="T23" fmla="*/ 150 h 333"/>
              <a:gd name="T24" fmla="*/ 217 w 333"/>
              <a:gd name="T25" fmla="*/ 183 h 333"/>
              <a:gd name="T26" fmla="*/ 233 w 333"/>
              <a:gd name="T27" fmla="*/ 200 h 333"/>
              <a:gd name="T28" fmla="*/ 250 w 333"/>
              <a:gd name="T29" fmla="*/ 200 h 333"/>
              <a:gd name="T30" fmla="*/ 267 w 333"/>
              <a:gd name="T31" fmla="*/ 217 h 333"/>
              <a:gd name="T32" fmla="*/ 150 w 333"/>
              <a:gd name="T33" fmla="*/ 217 h 333"/>
              <a:gd name="T34" fmla="*/ 150 w 333"/>
              <a:gd name="T35" fmla="*/ 217 h 333"/>
              <a:gd name="T36" fmla="*/ 133 w 333"/>
              <a:gd name="T37" fmla="*/ 233 h 333"/>
              <a:gd name="T38" fmla="*/ 100 w 333"/>
              <a:gd name="T39" fmla="*/ 233 h 333"/>
              <a:gd name="T40" fmla="*/ 67 w 333"/>
              <a:gd name="T41" fmla="*/ 200 h 333"/>
              <a:gd name="T42" fmla="*/ 67 w 333"/>
              <a:gd name="T43" fmla="*/ 133 h 333"/>
              <a:gd name="T44" fmla="*/ 100 w 333"/>
              <a:gd name="T45" fmla="*/ 100 h 333"/>
              <a:gd name="T46" fmla="*/ 133 w 333"/>
              <a:gd name="T47" fmla="*/ 100 h 333"/>
              <a:gd name="T48" fmla="*/ 150 w 333"/>
              <a:gd name="T49" fmla="*/ 117 h 333"/>
              <a:gd name="T50" fmla="*/ 133 w 333"/>
              <a:gd name="T51" fmla="*/ 133 h 333"/>
              <a:gd name="T52" fmla="*/ 117 w 333"/>
              <a:gd name="T53" fmla="*/ 133 h 333"/>
              <a:gd name="T54" fmla="*/ 100 w 333"/>
              <a:gd name="T55" fmla="*/ 150 h 333"/>
              <a:gd name="T56" fmla="*/ 100 w 333"/>
              <a:gd name="T57" fmla="*/ 183 h 333"/>
              <a:gd name="T58" fmla="*/ 117 w 333"/>
              <a:gd name="T59" fmla="*/ 200 h 333"/>
              <a:gd name="T60" fmla="*/ 133 w 333"/>
              <a:gd name="T61" fmla="*/ 200 h 333"/>
              <a:gd name="T62" fmla="*/ 150 w 333"/>
              <a:gd name="T63" fmla="*/ 217 h 333"/>
              <a:gd name="T64" fmla="*/ 283 w 333"/>
              <a:gd name="T65" fmla="*/ 300 h 333"/>
              <a:gd name="T66" fmla="*/ 50 w 333"/>
              <a:gd name="T67" fmla="*/ 300 h 333"/>
              <a:gd name="T68" fmla="*/ 33 w 333"/>
              <a:gd name="T69" fmla="*/ 283 h 333"/>
              <a:gd name="T70" fmla="*/ 33 w 333"/>
              <a:gd name="T71" fmla="*/ 50 h 333"/>
              <a:gd name="T72" fmla="*/ 50 w 333"/>
              <a:gd name="T73" fmla="*/ 33 h 333"/>
              <a:gd name="T74" fmla="*/ 283 w 333"/>
              <a:gd name="T75" fmla="*/ 33 h 333"/>
              <a:gd name="T76" fmla="*/ 300 w 333"/>
              <a:gd name="T77" fmla="*/ 50 h 333"/>
              <a:gd name="T78" fmla="*/ 300 w 333"/>
              <a:gd name="T79" fmla="*/ 283 h 333"/>
              <a:gd name="T80" fmla="*/ 283 w 333"/>
              <a:gd name="T81" fmla="*/ 300 h 333"/>
              <a:gd name="T82" fmla="*/ 0 w 333"/>
              <a:gd name="T83" fmla="*/ 33 h 333"/>
              <a:gd name="T84" fmla="*/ 0 w 333"/>
              <a:gd name="T85" fmla="*/ 300 h 333"/>
              <a:gd name="T86" fmla="*/ 33 w 333"/>
              <a:gd name="T87" fmla="*/ 333 h 333"/>
              <a:gd name="T88" fmla="*/ 300 w 333"/>
              <a:gd name="T89" fmla="*/ 333 h 333"/>
              <a:gd name="T90" fmla="*/ 333 w 333"/>
              <a:gd name="T91" fmla="*/ 300 h 333"/>
              <a:gd name="T92" fmla="*/ 333 w 333"/>
              <a:gd name="T93" fmla="*/ 33 h 333"/>
              <a:gd name="T94" fmla="*/ 300 w 333"/>
              <a:gd name="T95" fmla="*/ 0 h 333"/>
              <a:gd name="T96" fmla="*/ 33 w 333"/>
              <a:gd name="T97" fmla="*/ 0 h 333"/>
              <a:gd name="T98" fmla="*/ 0 w 333"/>
              <a:gd name="T99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33" h="333">
                <a:moveTo>
                  <a:pt x="267" y="217"/>
                </a:moveTo>
                <a:lnTo>
                  <a:pt x="267" y="217"/>
                </a:lnTo>
                <a:cubicBezTo>
                  <a:pt x="267" y="226"/>
                  <a:pt x="259" y="233"/>
                  <a:pt x="250" y="233"/>
                </a:cubicBezTo>
                <a:lnTo>
                  <a:pt x="217" y="233"/>
                </a:lnTo>
                <a:cubicBezTo>
                  <a:pt x="198" y="233"/>
                  <a:pt x="183" y="218"/>
                  <a:pt x="183" y="200"/>
                </a:cubicBezTo>
                <a:lnTo>
                  <a:pt x="183" y="133"/>
                </a:lnTo>
                <a:cubicBezTo>
                  <a:pt x="183" y="115"/>
                  <a:pt x="198" y="100"/>
                  <a:pt x="217" y="100"/>
                </a:cubicBezTo>
                <a:lnTo>
                  <a:pt x="250" y="100"/>
                </a:lnTo>
                <a:cubicBezTo>
                  <a:pt x="259" y="100"/>
                  <a:pt x="267" y="107"/>
                  <a:pt x="267" y="117"/>
                </a:cubicBezTo>
                <a:cubicBezTo>
                  <a:pt x="267" y="126"/>
                  <a:pt x="259" y="133"/>
                  <a:pt x="250" y="133"/>
                </a:cubicBezTo>
                <a:lnTo>
                  <a:pt x="233" y="133"/>
                </a:lnTo>
                <a:cubicBezTo>
                  <a:pt x="224" y="133"/>
                  <a:pt x="217" y="141"/>
                  <a:pt x="217" y="150"/>
                </a:cubicBezTo>
                <a:lnTo>
                  <a:pt x="217" y="183"/>
                </a:lnTo>
                <a:cubicBezTo>
                  <a:pt x="217" y="193"/>
                  <a:pt x="224" y="200"/>
                  <a:pt x="233" y="200"/>
                </a:cubicBezTo>
                <a:lnTo>
                  <a:pt x="250" y="200"/>
                </a:lnTo>
                <a:cubicBezTo>
                  <a:pt x="259" y="200"/>
                  <a:pt x="267" y="207"/>
                  <a:pt x="267" y="217"/>
                </a:cubicBezTo>
                <a:close/>
                <a:moveTo>
                  <a:pt x="150" y="217"/>
                </a:moveTo>
                <a:lnTo>
                  <a:pt x="150" y="217"/>
                </a:lnTo>
                <a:cubicBezTo>
                  <a:pt x="150" y="226"/>
                  <a:pt x="143" y="233"/>
                  <a:pt x="133" y="233"/>
                </a:cubicBezTo>
                <a:lnTo>
                  <a:pt x="100" y="233"/>
                </a:lnTo>
                <a:cubicBezTo>
                  <a:pt x="82" y="233"/>
                  <a:pt x="67" y="218"/>
                  <a:pt x="67" y="200"/>
                </a:cubicBezTo>
                <a:lnTo>
                  <a:pt x="67" y="133"/>
                </a:lnTo>
                <a:cubicBezTo>
                  <a:pt x="67" y="115"/>
                  <a:pt x="82" y="100"/>
                  <a:pt x="100" y="100"/>
                </a:cubicBezTo>
                <a:lnTo>
                  <a:pt x="133" y="100"/>
                </a:lnTo>
                <a:cubicBezTo>
                  <a:pt x="143" y="100"/>
                  <a:pt x="150" y="107"/>
                  <a:pt x="150" y="117"/>
                </a:cubicBezTo>
                <a:cubicBezTo>
                  <a:pt x="150" y="126"/>
                  <a:pt x="143" y="133"/>
                  <a:pt x="133" y="133"/>
                </a:cubicBezTo>
                <a:lnTo>
                  <a:pt x="117" y="133"/>
                </a:lnTo>
                <a:cubicBezTo>
                  <a:pt x="107" y="133"/>
                  <a:pt x="100" y="141"/>
                  <a:pt x="100" y="150"/>
                </a:cubicBezTo>
                <a:lnTo>
                  <a:pt x="100" y="183"/>
                </a:lnTo>
                <a:cubicBezTo>
                  <a:pt x="100" y="193"/>
                  <a:pt x="107" y="200"/>
                  <a:pt x="117" y="200"/>
                </a:cubicBezTo>
                <a:lnTo>
                  <a:pt x="133" y="200"/>
                </a:lnTo>
                <a:cubicBezTo>
                  <a:pt x="143" y="200"/>
                  <a:pt x="150" y="207"/>
                  <a:pt x="150" y="217"/>
                </a:cubicBezTo>
                <a:close/>
                <a:moveTo>
                  <a:pt x="283" y="300"/>
                </a:moveTo>
                <a:lnTo>
                  <a:pt x="50" y="300"/>
                </a:lnTo>
                <a:cubicBezTo>
                  <a:pt x="41" y="300"/>
                  <a:pt x="33" y="293"/>
                  <a:pt x="33" y="283"/>
                </a:cubicBezTo>
                <a:lnTo>
                  <a:pt x="33" y="50"/>
                </a:lnTo>
                <a:cubicBezTo>
                  <a:pt x="33" y="41"/>
                  <a:pt x="41" y="33"/>
                  <a:pt x="50" y="33"/>
                </a:cubicBezTo>
                <a:lnTo>
                  <a:pt x="283" y="33"/>
                </a:lnTo>
                <a:cubicBezTo>
                  <a:pt x="293" y="33"/>
                  <a:pt x="300" y="41"/>
                  <a:pt x="300" y="50"/>
                </a:cubicBezTo>
                <a:lnTo>
                  <a:pt x="300" y="283"/>
                </a:lnTo>
                <a:cubicBezTo>
                  <a:pt x="300" y="293"/>
                  <a:pt x="293" y="300"/>
                  <a:pt x="283" y="300"/>
                </a:cubicBezTo>
                <a:close/>
                <a:moveTo>
                  <a:pt x="0" y="33"/>
                </a:move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31">
            <a:extLst>
              <a:ext uri="{FF2B5EF4-FFF2-40B4-BE49-F238E27FC236}">
                <a16:creationId xmlns:a16="http://schemas.microsoft.com/office/drawing/2014/main" id="{A6645968-CF14-AA48-8ECB-BCBF0DB74B0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89789" y="4826000"/>
            <a:ext cx="252413" cy="254000"/>
          </a:xfrm>
          <a:custGeom>
            <a:avLst/>
            <a:gdLst>
              <a:gd name="T0" fmla="*/ 234 w 334"/>
              <a:gd name="T1" fmla="*/ 125 h 333"/>
              <a:gd name="T2" fmla="*/ 217 w 334"/>
              <a:gd name="T3" fmla="*/ 125 h 333"/>
              <a:gd name="T4" fmla="*/ 217 w 334"/>
              <a:gd name="T5" fmla="*/ 92 h 333"/>
              <a:gd name="T6" fmla="*/ 234 w 334"/>
              <a:gd name="T7" fmla="*/ 92 h 333"/>
              <a:gd name="T8" fmla="*/ 234 w 334"/>
              <a:gd name="T9" fmla="*/ 125 h 333"/>
              <a:gd name="T10" fmla="*/ 184 w 334"/>
              <a:gd name="T11" fmla="*/ 125 h 333"/>
              <a:gd name="T12" fmla="*/ 150 w 334"/>
              <a:gd name="T13" fmla="*/ 125 h 333"/>
              <a:gd name="T14" fmla="*/ 150 w 334"/>
              <a:gd name="T15" fmla="*/ 92 h 333"/>
              <a:gd name="T16" fmla="*/ 184 w 334"/>
              <a:gd name="T17" fmla="*/ 92 h 333"/>
              <a:gd name="T18" fmla="*/ 184 w 334"/>
              <a:gd name="T19" fmla="*/ 125 h 333"/>
              <a:gd name="T20" fmla="*/ 117 w 334"/>
              <a:gd name="T21" fmla="*/ 125 h 333"/>
              <a:gd name="T22" fmla="*/ 100 w 334"/>
              <a:gd name="T23" fmla="*/ 125 h 333"/>
              <a:gd name="T24" fmla="*/ 100 w 334"/>
              <a:gd name="T25" fmla="*/ 92 h 333"/>
              <a:gd name="T26" fmla="*/ 117 w 334"/>
              <a:gd name="T27" fmla="*/ 92 h 333"/>
              <a:gd name="T28" fmla="*/ 117 w 334"/>
              <a:gd name="T29" fmla="*/ 125 h 333"/>
              <a:gd name="T30" fmla="*/ 267 w 334"/>
              <a:gd name="T31" fmla="*/ 67 h 333"/>
              <a:gd name="T32" fmla="*/ 67 w 334"/>
              <a:gd name="T33" fmla="*/ 67 h 333"/>
              <a:gd name="T34" fmla="*/ 67 w 334"/>
              <a:gd name="T35" fmla="*/ 150 h 333"/>
              <a:gd name="T36" fmla="*/ 267 w 334"/>
              <a:gd name="T37" fmla="*/ 150 h 333"/>
              <a:gd name="T38" fmla="*/ 267 w 334"/>
              <a:gd name="T39" fmla="*/ 67 h 333"/>
              <a:gd name="T40" fmla="*/ 300 w 334"/>
              <a:gd name="T41" fmla="*/ 300 h 333"/>
              <a:gd name="T42" fmla="*/ 256 w 334"/>
              <a:gd name="T43" fmla="*/ 300 h 333"/>
              <a:gd name="T44" fmla="*/ 234 w 334"/>
              <a:gd name="T45" fmla="*/ 233 h 333"/>
              <a:gd name="T46" fmla="*/ 100 w 334"/>
              <a:gd name="T47" fmla="*/ 233 h 333"/>
              <a:gd name="T48" fmla="*/ 78 w 334"/>
              <a:gd name="T49" fmla="*/ 300 h 333"/>
              <a:gd name="T50" fmla="*/ 34 w 334"/>
              <a:gd name="T51" fmla="*/ 300 h 333"/>
              <a:gd name="T52" fmla="*/ 34 w 334"/>
              <a:gd name="T53" fmla="*/ 33 h 333"/>
              <a:gd name="T54" fmla="*/ 300 w 334"/>
              <a:gd name="T55" fmla="*/ 33 h 333"/>
              <a:gd name="T56" fmla="*/ 300 w 334"/>
              <a:gd name="T57" fmla="*/ 300 h 333"/>
              <a:gd name="T58" fmla="*/ 111 w 334"/>
              <a:gd name="T59" fmla="*/ 300 h 333"/>
              <a:gd name="T60" fmla="*/ 123 w 334"/>
              <a:gd name="T61" fmla="*/ 267 h 333"/>
              <a:gd name="T62" fmla="*/ 211 w 334"/>
              <a:gd name="T63" fmla="*/ 267 h 333"/>
              <a:gd name="T64" fmla="*/ 223 w 334"/>
              <a:gd name="T65" fmla="*/ 300 h 333"/>
              <a:gd name="T66" fmla="*/ 111 w 334"/>
              <a:gd name="T67" fmla="*/ 300 h 333"/>
              <a:gd name="T68" fmla="*/ 0 w 334"/>
              <a:gd name="T69" fmla="*/ 333 h 333"/>
              <a:gd name="T70" fmla="*/ 334 w 334"/>
              <a:gd name="T71" fmla="*/ 333 h 333"/>
              <a:gd name="T72" fmla="*/ 334 w 334"/>
              <a:gd name="T73" fmla="*/ 0 h 333"/>
              <a:gd name="T74" fmla="*/ 0 w 334"/>
              <a:gd name="T75" fmla="*/ 0 h 333"/>
              <a:gd name="T76" fmla="*/ 0 w 334"/>
              <a:gd name="T77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4" h="333">
                <a:moveTo>
                  <a:pt x="234" y="125"/>
                </a:moveTo>
                <a:lnTo>
                  <a:pt x="217" y="125"/>
                </a:lnTo>
                <a:lnTo>
                  <a:pt x="217" y="92"/>
                </a:lnTo>
                <a:lnTo>
                  <a:pt x="234" y="92"/>
                </a:lnTo>
                <a:lnTo>
                  <a:pt x="234" y="125"/>
                </a:lnTo>
                <a:close/>
                <a:moveTo>
                  <a:pt x="184" y="125"/>
                </a:moveTo>
                <a:lnTo>
                  <a:pt x="150" y="125"/>
                </a:lnTo>
                <a:lnTo>
                  <a:pt x="150" y="92"/>
                </a:lnTo>
                <a:lnTo>
                  <a:pt x="184" y="92"/>
                </a:lnTo>
                <a:lnTo>
                  <a:pt x="184" y="125"/>
                </a:lnTo>
                <a:close/>
                <a:moveTo>
                  <a:pt x="117" y="125"/>
                </a:moveTo>
                <a:lnTo>
                  <a:pt x="100" y="125"/>
                </a:lnTo>
                <a:lnTo>
                  <a:pt x="100" y="92"/>
                </a:lnTo>
                <a:lnTo>
                  <a:pt x="117" y="92"/>
                </a:lnTo>
                <a:lnTo>
                  <a:pt x="117" y="125"/>
                </a:lnTo>
                <a:close/>
                <a:moveTo>
                  <a:pt x="267" y="67"/>
                </a:moveTo>
                <a:lnTo>
                  <a:pt x="67" y="67"/>
                </a:lnTo>
                <a:lnTo>
                  <a:pt x="67" y="150"/>
                </a:lnTo>
                <a:lnTo>
                  <a:pt x="267" y="150"/>
                </a:lnTo>
                <a:lnTo>
                  <a:pt x="267" y="67"/>
                </a:lnTo>
                <a:close/>
                <a:moveTo>
                  <a:pt x="300" y="300"/>
                </a:moveTo>
                <a:lnTo>
                  <a:pt x="256" y="300"/>
                </a:lnTo>
                <a:lnTo>
                  <a:pt x="234" y="233"/>
                </a:lnTo>
                <a:lnTo>
                  <a:pt x="100" y="233"/>
                </a:lnTo>
                <a:lnTo>
                  <a:pt x="78" y="300"/>
                </a:lnTo>
                <a:lnTo>
                  <a:pt x="34" y="300"/>
                </a:lnTo>
                <a:lnTo>
                  <a:pt x="34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111" y="300"/>
                </a:moveTo>
                <a:lnTo>
                  <a:pt x="123" y="267"/>
                </a:lnTo>
                <a:lnTo>
                  <a:pt x="211" y="267"/>
                </a:lnTo>
                <a:lnTo>
                  <a:pt x="223" y="300"/>
                </a:lnTo>
                <a:lnTo>
                  <a:pt x="111" y="300"/>
                </a:lnTo>
                <a:close/>
                <a:moveTo>
                  <a:pt x="0" y="333"/>
                </a:moveTo>
                <a:lnTo>
                  <a:pt x="334" y="333"/>
                </a:lnTo>
                <a:lnTo>
                  <a:pt x="334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32">
            <a:extLst>
              <a:ext uri="{FF2B5EF4-FFF2-40B4-BE49-F238E27FC236}">
                <a16:creationId xmlns:a16="http://schemas.microsoft.com/office/drawing/2014/main" id="{8CE36D4A-7D8E-1140-81E3-F138DA123F0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88139" y="4826000"/>
            <a:ext cx="250825" cy="254000"/>
          </a:xfrm>
          <a:custGeom>
            <a:avLst/>
            <a:gdLst>
              <a:gd name="T0" fmla="*/ 234 w 333"/>
              <a:gd name="T1" fmla="*/ 125 h 333"/>
              <a:gd name="T2" fmla="*/ 216 w 333"/>
              <a:gd name="T3" fmla="*/ 125 h 333"/>
              <a:gd name="T4" fmla="*/ 216 w 333"/>
              <a:gd name="T5" fmla="*/ 92 h 333"/>
              <a:gd name="T6" fmla="*/ 234 w 333"/>
              <a:gd name="T7" fmla="*/ 92 h 333"/>
              <a:gd name="T8" fmla="*/ 234 w 333"/>
              <a:gd name="T9" fmla="*/ 125 h 333"/>
              <a:gd name="T10" fmla="*/ 183 w 333"/>
              <a:gd name="T11" fmla="*/ 125 h 333"/>
              <a:gd name="T12" fmla="*/ 150 w 333"/>
              <a:gd name="T13" fmla="*/ 125 h 333"/>
              <a:gd name="T14" fmla="*/ 150 w 333"/>
              <a:gd name="T15" fmla="*/ 92 h 333"/>
              <a:gd name="T16" fmla="*/ 183 w 333"/>
              <a:gd name="T17" fmla="*/ 92 h 333"/>
              <a:gd name="T18" fmla="*/ 183 w 333"/>
              <a:gd name="T19" fmla="*/ 125 h 333"/>
              <a:gd name="T20" fmla="*/ 116 w 333"/>
              <a:gd name="T21" fmla="*/ 125 h 333"/>
              <a:gd name="T22" fmla="*/ 100 w 333"/>
              <a:gd name="T23" fmla="*/ 125 h 333"/>
              <a:gd name="T24" fmla="*/ 100 w 333"/>
              <a:gd name="T25" fmla="*/ 92 h 333"/>
              <a:gd name="T26" fmla="*/ 116 w 333"/>
              <a:gd name="T27" fmla="*/ 92 h 333"/>
              <a:gd name="T28" fmla="*/ 116 w 333"/>
              <a:gd name="T29" fmla="*/ 125 h 333"/>
              <a:gd name="T30" fmla="*/ 233 w 333"/>
              <a:gd name="T31" fmla="*/ 67 h 333"/>
              <a:gd name="T32" fmla="*/ 100 w 333"/>
              <a:gd name="T33" fmla="*/ 67 h 333"/>
              <a:gd name="T34" fmla="*/ 66 w 333"/>
              <a:gd name="T35" fmla="*/ 100 h 333"/>
              <a:gd name="T36" fmla="*/ 66 w 333"/>
              <a:gd name="T37" fmla="*/ 117 h 333"/>
              <a:gd name="T38" fmla="*/ 100 w 333"/>
              <a:gd name="T39" fmla="*/ 150 h 333"/>
              <a:gd name="T40" fmla="*/ 233 w 333"/>
              <a:gd name="T41" fmla="*/ 150 h 333"/>
              <a:gd name="T42" fmla="*/ 266 w 333"/>
              <a:gd name="T43" fmla="*/ 117 h 333"/>
              <a:gd name="T44" fmla="*/ 266 w 333"/>
              <a:gd name="T45" fmla="*/ 100 h 333"/>
              <a:gd name="T46" fmla="*/ 233 w 333"/>
              <a:gd name="T47" fmla="*/ 67 h 333"/>
              <a:gd name="T48" fmla="*/ 284 w 333"/>
              <a:gd name="T49" fmla="*/ 300 h 333"/>
              <a:gd name="T50" fmla="*/ 255 w 333"/>
              <a:gd name="T51" fmla="*/ 300 h 333"/>
              <a:gd name="T52" fmla="*/ 241 w 333"/>
              <a:gd name="T53" fmla="*/ 256 h 333"/>
              <a:gd name="T54" fmla="*/ 209 w 333"/>
              <a:gd name="T55" fmla="*/ 233 h 333"/>
              <a:gd name="T56" fmla="*/ 124 w 333"/>
              <a:gd name="T57" fmla="*/ 233 h 333"/>
              <a:gd name="T58" fmla="*/ 92 w 333"/>
              <a:gd name="T59" fmla="*/ 256 h 333"/>
              <a:gd name="T60" fmla="*/ 77 w 333"/>
              <a:gd name="T61" fmla="*/ 300 h 333"/>
              <a:gd name="T62" fmla="*/ 50 w 333"/>
              <a:gd name="T63" fmla="*/ 300 h 333"/>
              <a:gd name="T64" fmla="*/ 34 w 333"/>
              <a:gd name="T65" fmla="*/ 283 h 333"/>
              <a:gd name="T66" fmla="*/ 34 w 333"/>
              <a:gd name="T67" fmla="*/ 50 h 333"/>
              <a:gd name="T68" fmla="*/ 50 w 333"/>
              <a:gd name="T69" fmla="*/ 33 h 333"/>
              <a:gd name="T70" fmla="*/ 284 w 333"/>
              <a:gd name="T71" fmla="*/ 33 h 333"/>
              <a:gd name="T72" fmla="*/ 300 w 333"/>
              <a:gd name="T73" fmla="*/ 50 h 333"/>
              <a:gd name="T74" fmla="*/ 300 w 333"/>
              <a:gd name="T75" fmla="*/ 283 h 333"/>
              <a:gd name="T76" fmla="*/ 284 w 333"/>
              <a:gd name="T77" fmla="*/ 300 h 333"/>
              <a:gd name="T78" fmla="*/ 111 w 333"/>
              <a:gd name="T79" fmla="*/ 300 h 333"/>
              <a:gd name="T80" fmla="*/ 119 w 333"/>
              <a:gd name="T81" fmla="*/ 278 h 333"/>
              <a:gd name="T82" fmla="*/ 134 w 333"/>
              <a:gd name="T83" fmla="*/ 267 h 333"/>
              <a:gd name="T84" fmla="*/ 199 w 333"/>
              <a:gd name="T85" fmla="*/ 267 h 333"/>
              <a:gd name="T86" fmla="*/ 215 w 333"/>
              <a:gd name="T87" fmla="*/ 278 h 333"/>
              <a:gd name="T88" fmla="*/ 222 w 333"/>
              <a:gd name="T89" fmla="*/ 300 h 333"/>
              <a:gd name="T90" fmla="*/ 111 w 333"/>
              <a:gd name="T91" fmla="*/ 300 h 333"/>
              <a:gd name="T92" fmla="*/ 0 w 333"/>
              <a:gd name="T93" fmla="*/ 33 h 333"/>
              <a:gd name="T94" fmla="*/ 0 w 333"/>
              <a:gd name="T95" fmla="*/ 300 h 333"/>
              <a:gd name="T96" fmla="*/ 33 w 333"/>
              <a:gd name="T97" fmla="*/ 333 h 333"/>
              <a:gd name="T98" fmla="*/ 300 w 333"/>
              <a:gd name="T99" fmla="*/ 333 h 333"/>
              <a:gd name="T100" fmla="*/ 333 w 333"/>
              <a:gd name="T101" fmla="*/ 300 h 333"/>
              <a:gd name="T102" fmla="*/ 333 w 333"/>
              <a:gd name="T103" fmla="*/ 33 h 333"/>
              <a:gd name="T104" fmla="*/ 300 w 333"/>
              <a:gd name="T105" fmla="*/ 0 h 333"/>
              <a:gd name="T106" fmla="*/ 33 w 333"/>
              <a:gd name="T107" fmla="*/ 0 h 333"/>
              <a:gd name="T108" fmla="*/ 0 w 333"/>
              <a:gd name="T109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3" h="333">
                <a:moveTo>
                  <a:pt x="234" y="125"/>
                </a:moveTo>
                <a:lnTo>
                  <a:pt x="216" y="125"/>
                </a:lnTo>
                <a:lnTo>
                  <a:pt x="216" y="92"/>
                </a:lnTo>
                <a:lnTo>
                  <a:pt x="234" y="92"/>
                </a:lnTo>
                <a:lnTo>
                  <a:pt x="234" y="125"/>
                </a:lnTo>
                <a:close/>
                <a:moveTo>
                  <a:pt x="183" y="125"/>
                </a:moveTo>
                <a:lnTo>
                  <a:pt x="150" y="125"/>
                </a:lnTo>
                <a:lnTo>
                  <a:pt x="150" y="92"/>
                </a:lnTo>
                <a:lnTo>
                  <a:pt x="183" y="92"/>
                </a:lnTo>
                <a:lnTo>
                  <a:pt x="183" y="125"/>
                </a:lnTo>
                <a:close/>
                <a:moveTo>
                  <a:pt x="116" y="125"/>
                </a:moveTo>
                <a:lnTo>
                  <a:pt x="100" y="125"/>
                </a:lnTo>
                <a:lnTo>
                  <a:pt x="100" y="92"/>
                </a:lnTo>
                <a:lnTo>
                  <a:pt x="116" y="92"/>
                </a:lnTo>
                <a:lnTo>
                  <a:pt x="116" y="125"/>
                </a:lnTo>
                <a:close/>
                <a:moveTo>
                  <a:pt x="233" y="67"/>
                </a:moveTo>
                <a:lnTo>
                  <a:pt x="100" y="67"/>
                </a:lnTo>
                <a:cubicBezTo>
                  <a:pt x="81" y="67"/>
                  <a:pt x="66" y="82"/>
                  <a:pt x="66" y="100"/>
                </a:cubicBezTo>
                <a:lnTo>
                  <a:pt x="66" y="117"/>
                </a:lnTo>
                <a:cubicBezTo>
                  <a:pt x="66" y="135"/>
                  <a:pt x="81" y="150"/>
                  <a:pt x="100" y="150"/>
                </a:cubicBezTo>
                <a:lnTo>
                  <a:pt x="233" y="150"/>
                </a:lnTo>
                <a:cubicBezTo>
                  <a:pt x="251" y="150"/>
                  <a:pt x="266" y="135"/>
                  <a:pt x="266" y="117"/>
                </a:cubicBezTo>
                <a:lnTo>
                  <a:pt x="266" y="100"/>
                </a:lnTo>
                <a:cubicBezTo>
                  <a:pt x="266" y="82"/>
                  <a:pt x="251" y="67"/>
                  <a:pt x="233" y="67"/>
                </a:cubicBezTo>
                <a:close/>
                <a:moveTo>
                  <a:pt x="284" y="300"/>
                </a:moveTo>
                <a:lnTo>
                  <a:pt x="255" y="300"/>
                </a:lnTo>
                <a:lnTo>
                  <a:pt x="241" y="256"/>
                </a:lnTo>
                <a:cubicBezTo>
                  <a:pt x="236" y="243"/>
                  <a:pt x="223" y="233"/>
                  <a:pt x="209" y="233"/>
                </a:cubicBezTo>
                <a:lnTo>
                  <a:pt x="124" y="233"/>
                </a:lnTo>
                <a:cubicBezTo>
                  <a:pt x="109" y="233"/>
                  <a:pt x="97" y="243"/>
                  <a:pt x="92" y="256"/>
                </a:cubicBezTo>
                <a:lnTo>
                  <a:pt x="77" y="300"/>
                </a:lnTo>
                <a:lnTo>
                  <a:pt x="50" y="300"/>
                </a:lnTo>
                <a:cubicBezTo>
                  <a:pt x="41" y="300"/>
                  <a:pt x="34" y="293"/>
                  <a:pt x="34" y="283"/>
                </a:cubicBezTo>
                <a:lnTo>
                  <a:pt x="34" y="50"/>
                </a:lnTo>
                <a:cubicBezTo>
                  <a:pt x="34" y="41"/>
                  <a:pt x="41" y="33"/>
                  <a:pt x="50" y="33"/>
                </a:cubicBezTo>
                <a:lnTo>
                  <a:pt x="284" y="33"/>
                </a:lnTo>
                <a:cubicBezTo>
                  <a:pt x="293" y="33"/>
                  <a:pt x="300" y="41"/>
                  <a:pt x="300" y="50"/>
                </a:cubicBezTo>
                <a:lnTo>
                  <a:pt x="300" y="283"/>
                </a:lnTo>
                <a:cubicBezTo>
                  <a:pt x="300" y="293"/>
                  <a:pt x="293" y="300"/>
                  <a:pt x="284" y="300"/>
                </a:cubicBezTo>
                <a:moveTo>
                  <a:pt x="111" y="300"/>
                </a:moveTo>
                <a:lnTo>
                  <a:pt x="119" y="278"/>
                </a:lnTo>
                <a:cubicBezTo>
                  <a:pt x="121" y="271"/>
                  <a:pt x="127" y="267"/>
                  <a:pt x="134" y="267"/>
                </a:cubicBezTo>
                <a:lnTo>
                  <a:pt x="199" y="267"/>
                </a:lnTo>
                <a:cubicBezTo>
                  <a:pt x="206" y="267"/>
                  <a:pt x="213" y="271"/>
                  <a:pt x="215" y="278"/>
                </a:cubicBezTo>
                <a:lnTo>
                  <a:pt x="222" y="300"/>
                </a:lnTo>
                <a:lnTo>
                  <a:pt x="111" y="300"/>
                </a:lnTo>
                <a:close/>
                <a:moveTo>
                  <a:pt x="0" y="33"/>
                </a:move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3">
            <a:extLst>
              <a:ext uri="{FF2B5EF4-FFF2-40B4-BE49-F238E27FC236}">
                <a16:creationId xmlns:a16="http://schemas.microsoft.com/office/drawing/2014/main" id="{EEFFA31D-73E2-1E4F-8402-4A76F023D58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214101" y="4319588"/>
            <a:ext cx="250825" cy="254000"/>
          </a:xfrm>
          <a:custGeom>
            <a:avLst/>
            <a:gdLst>
              <a:gd name="T0" fmla="*/ 50 w 333"/>
              <a:gd name="T1" fmla="*/ 100 h 334"/>
              <a:gd name="T2" fmla="*/ 50 w 333"/>
              <a:gd name="T3" fmla="*/ 234 h 334"/>
              <a:gd name="T4" fmla="*/ 83 w 333"/>
              <a:gd name="T5" fmla="*/ 234 h 334"/>
              <a:gd name="T6" fmla="*/ 83 w 333"/>
              <a:gd name="T7" fmla="*/ 184 h 334"/>
              <a:gd name="T8" fmla="*/ 116 w 333"/>
              <a:gd name="T9" fmla="*/ 184 h 334"/>
              <a:gd name="T10" fmla="*/ 116 w 333"/>
              <a:gd name="T11" fmla="*/ 234 h 334"/>
              <a:gd name="T12" fmla="*/ 150 w 333"/>
              <a:gd name="T13" fmla="*/ 234 h 334"/>
              <a:gd name="T14" fmla="*/ 150 w 333"/>
              <a:gd name="T15" fmla="*/ 100 h 334"/>
              <a:gd name="T16" fmla="*/ 116 w 333"/>
              <a:gd name="T17" fmla="*/ 100 h 334"/>
              <a:gd name="T18" fmla="*/ 116 w 333"/>
              <a:gd name="T19" fmla="*/ 150 h 334"/>
              <a:gd name="T20" fmla="*/ 83 w 333"/>
              <a:gd name="T21" fmla="*/ 150 h 334"/>
              <a:gd name="T22" fmla="*/ 83 w 333"/>
              <a:gd name="T23" fmla="*/ 100 h 334"/>
              <a:gd name="T24" fmla="*/ 50 w 333"/>
              <a:gd name="T25" fmla="*/ 100 h 334"/>
              <a:gd name="T26" fmla="*/ 250 w 333"/>
              <a:gd name="T27" fmla="*/ 142 h 334"/>
              <a:gd name="T28" fmla="*/ 241 w 333"/>
              <a:gd name="T29" fmla="*/ 134 h 334"/>
              <a:gd name="T30" fmla="*/ 216 w 333"/>
              <a:gd name="T31" fmla="*/ 134 h 334"/>
              <a:gd name="T32" fmla="*/ 216 w 333"/>
              <a:gd name="T33" fmla="*/ 200 h 334"/>
              <a:gd name="T34" fmla="*/ 241 w 333"/>
              <a:gd name="T35" fmla="*/ 200 h 334"/>
              <a:gd name="T36" fmla="*/ 250 w 333"/>
              <a:gd name="T37" fmla="*/ 192 h 334"/>
              <a:gd name="T38" fmla="*/ 250 w 333"/>
              <a:gd name="T39" fmla="*/ 142 h 334"/>
              <a:gd name="T40" fmla="*/ 256 w 333"/>
              <a:gd name="T41" fmla="*/ 234 h 334"/>
              <a:gd name="T42" fmla="*/ 183 w 333"/>
              <a:gd name="T43" fmla="*/ 234 h 334"/>
              <a:gd name="T44" fmla="*/ 183 w 333"/>
              <a:gd name="T45" fmla="*/ 100 h 334"/>
              <a:gd name="T46" fmla="*/ 256 w 333"/>
              <a:gd name="T47" fmla="*/ 100 h 334"/>
              <a:gd name="T48" fmla="*/ 283 w 333"/>
              <a:gd name="T49" fmla="*/ 127 h 334"/>
              <a:gd name="T50" fmla="*/ 283 w 333"/>
              <a:gd name="T51" fmla="*/ 207 h 334"/>
              <a:gd name="T52" fmla="*/ 256 w 333"/>
              <a:gd name="T53" fmla="*/ 234 h 334"/>
              <a:gd name="T54" fmla="*/ 0 w 333"/>
              <a:gd name="T55" fmla="*/ 0 h 334"/>
              <a:gd name="T56" fmla="*/ 0 w 333"/>
              <a:gd name="T57" fmla="*/ 67 h 334"/>
              <a:gd name="T58" fmla="*/ 33 w 333"/>
              <a:gd name="T59" fmla="*/ 67 h 334"/>
              <a:gd name="T60" fmla="*/ 33 w 333"/>
              <a:gd name="T61" fmla="*/ 34 h 334"/>
              <a:gd name="T62" fmla="*/ 300 w 333"/>
              <a:gd name="T63" fmla="*/ 34 h 334"/>
              <a:gd name="T64" fmla="*/ 300 w 333"/>
              <a:gd name="T65" fmla="*/ 67 h 334"/>
              <a:gd name="T66" fmla="*/ 333 w 333"/>
              <a:gd name="T67" fmla="*/ 67 h 334"/>
              <a:gd name="T68" fmla="*/ 333 w 333"/>
              <a:gd name="T69" fmla="*/ 0 h 334"/>
              <a:gd name="T70" fmla="*/ 0 w 333"/>
              <a:gd name="T71" fmla="*/ 0 h 334"/>
              <a:gd name="T72" fmla="*/ 300 w 333"/>
              <a:gd name="T73" fmla="*/ 267 h 334"/>
              <a:gd name="T74" fmla="*/ 333 w 333"/>
              <a:gd name="T75" fmla="*/ 267 h 334"/>
              <a:gd name="T76" fmla="*/ 333 w 333"/>
              <a:gd name="T77" fmla="*/ 334 h 334"/>
              <a:gd name="T78" fmla="*/ 0 w 333"/>
              <a:gd name="T79" fmla="*/ 334 h 334"/>
              <a:gd name="T80" fmla="*/ 0 w 333"/>
              <a:gd name="T81" fmla="*/ 267 h 334"/>
              <a:gd name="T82" fmla="*/ 33 w 333"/>
              <a:gd name="T83" fmla="*/ 267 h 334"/>
              <a:gd name="T84" fmla="*/ 33 w 333"/>
              <a:gd name="T85" fmla="*/ 300 h 334"/>
              <a:gd name="T86" fmla="*/ 300 w 333"/>
              <a:gd name="T87" fmla="*/ 300 h 334"/>
              <a:gd name="T88" fmla="*/ 300 w 333"/>
              <a:gd name="T89" fmla="*/ 2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3" h="334">
                <a:moveTo>
                  <a:pt x="50" y="100"/>
                </a:moveTo>
                <a:lnTo>
                  <a:pt x="50" y="234"/>
                </a:lnTo>
                <a:lnTo>
                  <a:pt x="83" y="234"/>
                </a:lnTo>
                <a:lnTo>
                  <a:pt x="83" y="184"/>
                </a:lnTo>
                <a:lnTo>
                  <a:pt x="116" y="184"/>
                </a:lnTo>
                <a:lnTo>
                  <a:pt x="116" y="234"/>
                </a:lnTo>
                <a:lnTo>
                  <a:pt x="150" y="234"/>
                </a:lnTo>
                <a:lnTo>
                  <a:pt x="150" y="100"/>
                </a:lnTo>
                <a:lnTo>
                  <a:pt x="116" y="100"/>
                </a:lnTo>
                <a:lnTo>
                  <a:pt x="116" y="150"/>
                </a:lnTo>
                <a:lnTo>
                  <a:pt x="83" y="150"/>
                </a:lnTo>
                <a:lnTo>
                  <a:pt x="83" y="100"/>
                </a:lnTo>
                <a:lnTo>
                  <a:pt x="50" y="100"/>
                </a:lnTo>
                <a:close/>
                <a:moveTo>
                  <a:pt x="250" y="142"/>
                </a:moveTo>
                <a:cubicBezTo>
                  <a:pt x="250" y="137"/>
                  <a:pt x="246" y="134"/>
                  <a:pt x="241" y="134"/>
                </a:cubicBezTo>
                <a:lnTo>
                  <a:pt x="216" y="134"/>
                </a:lnTo>
                <a:lnTo>
                  <a:pt x="216" y="200"/>
                </a:lnTo>
                <a:lnTo>
                  <a:pt x="241" y="200"/>
                </a:lnTo>
                <a:cubicBezTo>
                  <a:pt x="246" y="200"/>
                  <a:pt x="250" y="197"/>
                  <a:pt x="250" y="192"/>
                </a:cubicBezTo>
                <a:lnTo>
                  <a:pt x="250" y="142"/>
                </a:lnTo>
                <a:close/>
                <a:moveTo>
                  <a:pt x="256" y="234"/>
                </a:moveTo>
                <a:lnTo>
                  <a:pt x="183" y="234"/>
                </a:lnTo>
                <a:lnTo>
                  <a:pt x="183" y="100"/>
                </a:lnTo>
                <a:lnTo>
                  <a:pt x="256" y="100"/>
                </a:lnTo>
                <a:cubicBezTo>
                  <a:pt x="271" y="100"/>
                  <a:pt x="283" y="112"/>
                  <a:pt x="283" y="127"/>
                </a:cubicBezTo>
                <a:lnTo>
                  <a:pt x="283" y="207"/>
                </a:lnTo>
                <a:cubicBezTo>
                  <a:pt x="283" y="222"/>
                  <a:pt x="271" y="234"/>
                  <a:pt x="256" y="234"/>
                </a:cubicBezTo>
                <a:close/>
                <a:moveTo>
                  <a:pt x="0" y="0"/>
                </a:moveTo>
                <a:lnTo>
                  <a:pt x="0" y="67"/>
                </a:lnTo>
                <a:lnTo>
                  <a:pt x="33" y="67"/>
                </a:lnTo>
                <a:lnTo>
                  <a:pt x="33" y="34"/>
                </a:lnTo>
                <a:lnTo>
                  <a:pt x="300" y="34"/>
                </a:lnTo>
                <a:lnTo>
                  <a:pt x="300" y="67"/>
                </a:lnTo>
                <a:lnTo>
                  <a:pt x="333" y="67"/>
                </a:lnTo>
                <a:lnTo>
                  <a:pt x="333" y="0"/>
                </a:lnTo>
                <a:lnTo>
                  <a:pt x="0" y="0"/>
                </a:lnTo>
                <a:close/>
                <a:moveTo>
                  <a:pt x="300" y="267"/>
                </a:moveTo>
                <a:lnTo>
                  <a:pt x="333" y="267"/>
                </a:lnTo>
                <a:lnTo>
                  <a:pt x="333" y="334"/>
                </a:lnTo>
                <a:lnTo>
                  <a:pt x="0" y="334"/>
                </a:lnTo>
                <a:lnTo>
                  <a:pt x="0" y="267"/>
                </a:lnTo>
                <a:lnTo>
                  <a:pt x="33" y="267"/>
                </a:lnTo>
                <a:lnTo>
                  <a:pt x="33" y="300"/>
                </a:lnTo>
                <a:lnTo>
                  <a:pt x="300" y="300"/>
                </a:lnTo>
                <a:lnTo>
                  <a:pt x="300" y="2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4">
            <a:extLst>
              <a:ext uri="{FF2B5EF4-FFF2-40B4-BE49-F238E27FC236}">
                <a16:creationId xmlns:a16="http://schemas.microsoft.com/office/drawing/2014/main" id="{9C556828-DC81-734C-8474-D0825EA8D62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10864" y="4319588"/>
            <a:ext cx="250825" cy="254000"/>
          </a:xfrm>
          <a:custGeom>
            <a:avLst/>
            <a:gdLst>
              <a:gd name="T0" fmla="*/ 50 w 333"/>
              <a:gd name="T1" fmla="*/ 117 h 334"/>
              <a:gd name="T2" fmla="*/ 50 w 333"/>
              <a:gd name="T3" fmla="*/ 217 h 334"/>
              <a:gd name="T4" fmla="*/ 67 w 333"/>
              <a:gd name="T5" fmla="*/ 234 h 334"/>
              <a:gd name="T6" fmla="*/ 83 w 333"/>
              <a:gd name="T7" fmla="*/ 217 h 334"/>
              <a:gd name="T8" fmla="*/ 83 w 333"/>
              <a:gd name="T9" fmla="*/ 184 h 334"/>
              <a:gd name="T10" fmla="*/ 117 w 333"/>
              <a:gd name="T11" fmla="*/ 184 h 334"/>
              <a:gd name="T12" fmla="*/ 117 w 333"/>
              <a:gd name="T13" fmla="*/ 217 h 334"/>
              <a:gd name="T14" fmla="*/ 133 w 333"/>
              <a:gd name="T15" fmla="*/ 234 h 334"/>
              <a:gd name="T16" fmla="*/ 150 w 333"/>
              <a:gd name="T17" fmla="*/ 217 h 334"/>
              <a:gd name="T18" fmla="*/ 150 w 333"/>
              <a:gd name="T19" fmla="*/ 117 h 334"/>
              <a:gd name="T20" fmla="*/ 133 w 333"/>
              <a:gd name="T21" fmla="*/ 100 h 334"/>
              <a:gd name="T22" fmla="*/ 117 w 333"/>
              <a:gd name="T23" fmla="*/ 117 h 334"/>
              <a:gd name="T24" fmla="*/ 117 w 333"/>
              <a:gd name="T25" fmla="*/ 150 h 334"/>
              <a:gd name="T26" fmla="*/ 83 w 333"/>
              <a:gd name="T27" fmla="*/ 150 h 334"/>
              <a:gd name="T28" fmla="*/ 83 w 333"/>
              <a:gd name="T29" fmla="*/ 117 h 334"/>
              <a:gd name="T30" fmla="*/ 67 w 333"/>
              <a:gd name="T31" fmla="*/ 100 h 334"/>
              <a:gd name="T32" fmla="*/ 50 w 333"/>
              <a:gd name="T33" fmla="*/ 117 h 334"/>
              <a:gd name="T34" fmla="*/ 250 w 333"/>
              <a:gd name="T35" fmla="*/ 142 h 334"/>
              <a:gd name="T36" fmla="*/ 242 w 333"/>
              <a:gd name="T37" fmla="*/ 134 h 334"/>
              <a:gd name="T38" fmla="*/ 217 w 333"/>
              <a:gd name="T39" fmla="*/ 134 h 334"/>
              <a:gd name="T40" fmla="*/ 217 w 333"/>
              <a:gd name="T41" fmla="*/ 200 h 334"/>
              <a:gd name="T42" fmla="*/ 242 w 333"/>
              <a:gd name="T43" fmla="*/ 200 h 334"/>
              <a:gd name="T44" fmla="*/ 250 w 333"/>
              <a:gd name="T45" fmla="*/ 192 h 334"/>
              <a:gd name="T46" fmla="*/ 250 w 333"/>
              <a:gd name="T47" fmla="*/ 142 h 334"/>
              <a:gd name="T48" fmla="*/ 257 w 333"/>
              <a:gd name="T49" fmla="*/ 234 h 334"/>
              <a:gd name="T50" fmla="*/ 200 w 333"/>
              <a:gd name="T51" fmla="*/ 234 h 334"/>
              <a:gd name="T52" fmla="*/ 183 w 333"/>
              <a:gd name="T53" fmla="*/ 217 h 334"/>
              <a:gd name="T54" fmla="*/ 183 w 333"/>
              <a:gd name="T55" fmla="*/ 117 h 334"/>
              <a:gd name="T56" fmla="*/ 200 w 333"/>
              <a:gd name="T57" fmla="*/ 100 h 334"/>
              <a:gd name="T58" fmla="*/ 257 w 333"/>
              <a:gd name="T59" fmla="*/ 100 h 334"/>
              <a:gd name="T60" fmla="*/ 283 w 333"/>
              <a:gd name="T61" fmla="*/ 127 h 334"/>
              <a:gd name="T62" fmla="*/ 283 w 333"/>
              <a:gd name="T63" fmla="*/ 207 h 334"/>
              <a:gd name="T64" fmla="*/ 257 w 333"/>
              <a:gd name="T65" fmla="*/ 234 h 334"/>
              <a:gd name="T66" fmla="*/ 33 w 333"/>
              <a:gd name="T67" fmla="*/ 0 h 334"/>
              <a:gd name="T68" fmla="*/ 0 w 333"/>
              <a:gd name="T69" fmla="*/ 34 h 334"/>
              <a:gd name="T70" fmla="*/ 0 w 333"/>
              <a:gd name="T71" fmla="*/ 50 h 334"/>
              <a:gd name="T72" fmla="*/ 17 w 333"/>
              <a:gd name="T73" fmla="*/ 67 h 334"/>
              <a:gd name="T74" fmla="*/ 33 w 333"/>
              <a:gd name="T75" fmla="*/ 50 h 334"/>
              <a:gd name="T76" fmla="*/ 50 w 333"/>
              <a:gd name="T77" fmla="*/ 34 h 334"/>
              <a:gd name="T78" fmla="*/ 283 w 333"/>
              <a:gd name="T79" fmla="*/ 34 h 334"/>
              <a:gd name="T80" fmla="*/ 300 w 333"/>
              <a:gd name="T81" fmla="*/ 50 h 334"/>
              <a:gd name="T82" fmla="*/ 317 w 333"/>
              <a:gd name="T83" fmla="*/ 67 h 334"/>
              <a:gd name="T84" fmla="*/ 333 w 333"/>
              <a:gd name="T85" fmla="*/ 50 h 334"/>
              <a:gd name="T86" fmla="*/ 333 w 333"/>
              <a:gd name="T87" fmla="*/ 34 h 334"/>
              <a:gd name="T88" fmla="*/ 300 w 333"/>
              <a:gd name="T89" fmla="*/ 0 h 334"/>
              <a:gd name="T90" fmla="*/ 33 w 333"/>
              <a:gd name="T91" fmla="*/ 0 h 334"/>
              <a:gd name="T92" fmla="*/ 300 w 333"/>
              <a:gd name="T93" fmla="*/ 284 h 334"/>
              <a:gd name="T94" fmla="*/ 300 w 333"/>
              <a:gd name="T95" fmla="*/ 284 h 334"/>
              <a:gd name="T96" fmla="*/ 317 w 333"/>
              <a:gd name="T97" fmla="*/ 267 h 334"/>
              <a:gd name="T98" fmla="*/ 333 w 333"/>
              <a:gd name="T99" fmla="*/ 284 h 334"/>
              <a:gd name="T100" fmla="*/ 333 w 333"/>
              <a:gd name="T101" fmla="*/ 300 h 334"/>
              <a:gd name="T102" fmla="*/ 300 w 333"/>
              <a:gd name="T103" fmla="*/ 334 h 334"/>
              <a:gd name="T104" fmla="*/ 33 w 333"/>
              <a:gd name="T105" fmla="*/ 334 h 334"/>
              <a:gd name="T106" fmla="*/ 0 w 333"/>
              <a:gd name="T107" fmla="*/ 300 h 334"/>
              <a:gd name="T108" fmla="*/ 0 w 333"/>
              <a:gd name="T109" fmla="*/ 284 h 334"/>
              <a:gd name="T110" fmla="*/ 17 w 333"/>
              <a:gd name="T111" fmla="*/ 267 h 334"/>
              <a:gd name="T112" fmla="*/ 33 w 333"/>
              <a:gd name="T113" fmla="*/ 284 h 334"/>
              <a:gd name="T114" fmla="*/ 50 w 333"/>
              <a:gd name="T115" fmla="*/ 300 h 334"/>
              <a:gd name="T116" fmla="*/ 283 w 333"/>
              <a:gd name="T117" fmla="*/ 300 h 334"/>
              <a:gd name="T118" fmla="*/ 300 w 333"/>
              <a:gd name="T119" fmla="*/ 28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3" h="334">
                <a:moveTo>
                  <a:pt x="50" y="117"/>
                </a:moveTo>
                <a:lnTo>
                  <a:pt x="50" y="217"/>
                </a:lnTo>
                <a:cubicBezTo>
                  <a:pt x="50" y="226"/>
                  <a:pt x="57" y="234"/>
                  <a:pt x="67" y="234"/>
                </a:cubicBezTo>
                <a:cubicBezTo>
                  <a:pt x="76" y="234"/>
                  <a:pt x="83" y="226"/>
                  <a:pt x="83" y="217"/>
                </a:cubicBezTo>
                <a:lnTo>
                  <a:pt x="83" y="184"/>
                </a:lnTo>
                <a:lnTo>
                  <a:pt x="117" y="184"/>
                </a:lnTo>
                <a:lnTo>
                  <a:pt x="117" y="217"/>
                </a:lnTo>
                <a:cubicBezTo>
                  <a:pt x="117" y="226"/>
                  <a:pt x="124" y="234"/>
                  <a:pt x="133" y="234"/>
                </a:cubicBezTo>
                <a:cubicBezTo>
                  <a:pt x="143" y="234"/>
                  <a:pt x="150" y="226"/>
                  <a:pt x="150" y="217"/>
                </a:cubicBezTo>
                <a:lnTo>
                  <a:pt x="150" y="117"/>
                </a:lnTo>
                <a:cubicBezTo>
                  <a:pt x="150" y="108"/>
                  <a:pt x="143" y="100"/>
                  <a:pt x="133" y="100"/>
                </a:cubicBezTo>
                <a:cubicBezTo>
                  <a:pt x="124" y="100"/>
                  <a:pt x="117" y="108"/>
                  <a:pt x="117" y="117"/>
                </a:cubicBezTo>
                <a:lnTo>
                  <a:pt x="117" y="150"/>
                </a:lnTo>
                <a:lnTo>
                  <a:pt x="83" y="150"/>
                </a:lnTo>
                <a:lnTo>
                  <a:pt x="83" y="117"/>
                </a:lnTo>
                <a:cubicBezTo>
                  <a:pt x="83" y="108"/>
                  <a:pt x="76" y="100"/>
                  <a:pt x="67" y="100"/>
                </a:cubicBezTo>
                <a:cubicBezTo>
                  <a:pt x="57" y="100"/>
                  <a:pt x="50" y="108"/>
                  <a:pt x="50" y="117"/>
                </a:cubicBezTo>
                <a:close/>
                <a:moveTo>
                  <a:pt x="250" y="142"/>
                </a:moveTo>
                <a:cubicBezTo>
                  <a:pt x="250" y="137"/>
                  <a:pt x="246" y="134"/>
                  <a:pt x="242" y="134"/>
                </a:cubicBezTo>
                <a:lnTo>
                  <a:pt x="217" y="134"/>
                </a:lnTo>
                <a:lnTo>
                  <a:pt x="217" y="200"/>
                </a:lnTo>
                <a:lnTo>
                  <a:pt x="242" y="200"/>
                </a:lnTo>
                <a:cubicBezTo>
                  <a:pt x="246" y="200"/>
                  <a:pt x="250" y="197"/>
                  <a:pt x="250" y="192"/>
                </a:cubicBezTo>
                <a:lnTo>
                  <a:pt x="250" y="142"/>
                </a:lnTo>
                <a:close/>
                <a:moveTo>
                  <a:pt x="257" y="234"/>
                </a:moveTo>
                <a:lnTo>
                  <a:pt x="200" y="234"/>
                </a:lnTo>
                <a:cubicBezTo>
                  <a:pt x="191" y="234"/>
                  <a:pt x="183" y="226"/>
                  <a:pt x="183" y="217"/>
                </a:cubicBezTo>
                <a:lnTo>
                  <a:pt x="183" y="117"/>
                </a:lnTo>
                <a:cubicBezTo>
                  <a:pt x="183" y="108"/>
                  <a:pt x="191" y="100"/>
                  <a:pt x="200" y="100"/>
                </a:cubicBezTo>
                <a:lnTo>
                  <a:pt x="257" y="100"/>
                </a:lnTo>
                <a:cubicBezTo>
                  <a:pt x="271" y="100"/>
                  <a:pt x="283" y="112"/>
                  <a:pt x="283" y="127"/>
                </a:cubicBezTo>
                <a:lnTo>
                  <a:pt x="283" y="207"/>
                </a:lnTo>
                <a:cubicBezTo>
                  <a:pt x="283" y="222"/>
                  <a:pt x="271" y="234"/>
                  <a:pt x="257" y="234"/>
                </a:cubicBezTo>
                <a:close/>
                <a:moveTo>
                  <a:pt x="33" y="0"/>
                </a:moveTo>
                <a:cubicBezTo>
                  <a:pt x="15" y="0"/>
                  <a:pt x="0" y="15"/>
                  <a:pt x="0" y="34"/>
                </a:cubicBezTo>
                <a:lnTo>
                  <a:pt x="0" y="50"/>
                </a:lnTo>
                <a:cubicBezTo>
                  <a:pt x="0" y="60"/>
                  <a:pt x="7" y="67"/>
                  <a:pt x="17" y="67"/>
                </a:cubicBezTo>
                <a:cubicBezTo>
                  <a:pt x="26" y="67"/>
                  <a:pt x="33" y="60"/>
                  <a:pt x="33" y="50"/>
                </a:cubicBezTo>
                <a:cubicBezTo>
                  <a:pt x="33" y="41"/>
                  <a:pt x="41" y="34"/>
                  <a:pt x="50" y="34"/>
                </a:cubicBezTo>
                <a:lnTo>
                  <a:pt x="283" y="34"/>
                </a:lnTo>
                <a:cubicBezTo>
                  <a:pt x="293" y="34"/>
                  <a:pt x="300" y="41"/>
                  <a:pt x="300" y="50"/>
                </a:cubicBezTo>
                <a:cubicBezTo>
                  <a:pt x="300" y="60"/>
                  <a:pt x="307" y="67"/>
                  <a:pt x="317" y="67"/>
                </a:cubicBezTo>
                <a:cubicBezTo>
                  <a:pt x="326" y="67"/>
                  <a:pt x="333" y="60"/>
                  <a:pt x="333" y="50"/>
                </a:cubicBez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lose/>
                <a:moveTo>
                  <a:pt x="300" y="284"/>
                </a:moveTo>
                <a:lnTo>
                  <a:pt x="300" y="284"/>
                </a:lnTo>
                <a:cubicBezTo>
                  <a:pt x="300" y="274"/>
                  <a:pt x="307" y="267"/>
                  <a:pt x="317" y="267"/>
                </a:cubicBezTo>
                <a:cubicBezTo>
                  <a:pt x="326" y="267"/>
                  <a:pt x="333" y="274"/>
                  <a:pt x="333" y="284"/>
                </a:cubicBezTo>
                <a:lnTo>
                  <a:pt x="333" y="300"/>
                </a:lnTo>
                <a:cubicBezTo>
                  <a:pt x="333" y="319"/>
                  <a:pt x="318" y="334"/>
                  <a:pt x="300" y="334"/>
                </a:cubicBezTo>
                <a:lnTo>
                  <a:pt x="33" y="334"/>
                </a:lnTo>
                <a:cubicBezTo>
                  <a:pt x="15" y="334"/>
                  <a:pt x="0" y="319"/>
                  <a:pt x="0" y="300"/>
                </a:cubicBezTo>
                <a:lnTo>
                  <a:pt x="0" y="284"/>
                </a:lnTo>
                <a:cubicBezTo>
                  <a:pt x="0" y="274"/>
                  <a:pt x="7" y="267"/>
                  <a:pt x="17" y="267"/>
                </a:cubicBezTo>
                <a:cubicBezTo>
                  <a:pt x="26" y="267"/>
                  <a:pt x="33" y="274"/>
                  <a:pt x="33" y="284"/>
                </a:cubicBezTo>
                <a:cubicBezTo>
                  <a:pt x="33" y="293"/>
                  <a:pt x="41" y="300"/>
                  <a:pt x="50" y="300"/>
                </a:cubicBezTo>
                <a:lnTo>
                  <a:pt x="283" y="300"/>
                </a:lnTo>
                <a:cubicBezTo>
                  <a:pt x="293" y="300"/>
                  <a:pt x="300" y="293"/>
                  <a:pt x="300" y="2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5">
            <a:extLst>
              <a:ext uri="{FF2B5EF4-FFF2-40B4-BE49-F238E27FC236}">
                <a16:creationId xmlns:a16="http://schemas.microsoft.com/office/drawing/2014/main" id="{A811A552-D0C9-5445-BCAD-357AD53F55E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07626" y="4319588"/>
            <a:ext cx="250825" cy="254000"/>
          </a:xfrm>
          <a:custGeom>
            <a:avLst/>
            <a:gdLst>
              <a:gd name="T0" fmla="*/ 109 w 334"/>
              <a:gd name="T1" fmla="*/ 200 h 334"/>
              <a:gd name="T2" fmla="*/ 50 w 334"/>
              <a:gd name="T3" fmla="*/ 200 h 334"/>
              <a:gd name="T4" fmla="*/ 50 w 334"/>
              <a:gd name="T5" fmla="*/ 234 h 334"/>
              <a:gd name="T6" fmla="*/ 117 w 334"/>
              <a:gd name="T7" fmla="*/ 234 h 334"/>
              <a:gd name="T8" fmla="*/ 150 w 334"/>
              <a:gd name="T9" fmla="*/ 200 h 334"/>
              <a:gd name="T10" fmla="*/ 150 w 334"/>
              <a:gd name="T11" fmla="*/ 184 h 334"/>
              <a:gd name="T12" fmla="*/ 117 w 334"/>
              <a:gd name="T13" fmla="*/ 150 h 334"/>
              <a:gd name="T14" fmla="*/ 92 w 334"/>
              <a:gd name="T15" fmla="*/ 150 h 334"/>
              <a:gd name="T16" fmla="*/ 84 w 334"/>
              <a:gd name="T17" fmla="*/ 142 h 334"/>
              <a:gd name="T18" fmla="*/ 92 w 334"/>
              <a:gd name="T19" fmla="*/ 134 h 334"/>
              <a:gd name="T20" fmla="*/ 117 w 334"/>
              <a:gd name="T21" fmla="*/ 134 h 334"/>
              <a:gd name="T22" fmla="*/ 150 w 334"/>
              <a:gd name="T23" fmla="*/ 134 h 334"/>
              <a:gd name="T24" fmla="*/ 150 w 334"/>
              <a:gd name="T25" fmla="*/ 100 h 334"/>
              <a:gd name="T26" fmla="*/ 117 w 334"/>
              <a:gd name="T27" fmla="*/ 100 h 334"/>
              <a:gd name="T28" fmla="*/ 94 w 334"/>
              <a:gd name="T29" fmla="*/ 100 h 334"/>
              <a:gd name="T30" fmla="*/ 50 w 334"/>
              <a:gd name="T31" fmla="*/ 144 h 334"/>
              <a:gd name="T32" fmla="*/ 90 w 334"/>
              <a:gd name="T33" fmla="*/ 184 h 334"/>
              <a:gd name="T34" fmla="*/ 109 w 334"/>
              <a:gd name="T35" fmla="*/ 184 h 334"/>
              <a:gd name="T36" fmla="*/ 117 w 334"/>
              <a:gd name="T37" fmla="*/ 192 h 334"/>
              <a:gd name="T38" fmla="*/ 109 w 334"/>
              <a:gd name="T39" fmla="*/ 200 h 334"/>
              <a:gd name="T40" fmla="*/ 250 w 334"/>
              <a:gd name="T41" fmla="*/ 142 h 334"/>
              <a:gd name="T42" fmla="*/ 242 w 334"/>
              <a:gd name="T43" fmla="*/ 134 h 334"/>
              <a:gd name="T44" fmla="*/ 217 w 334"/>
              <a:gd name="T45" fmla="*/ 134 h 334"/>
              <a:gd name="T46" fmla="*/ 217 w 334"/>
              <a:gd name="T47" fmla="*/ 200 h 334"/>
              <a:gd name="T48" fmla="*/ 242 w 334"/>
              <a:gd name="T49" fmla="*/ 200 h 334"/>
              <a:gd name="T50" fmla="*/ 250 w 334"/>
              <a:gd name="T51" fmla="*/ 192 h 334"/>
              <a:gd name="T52" fmla="*/ 250 w 334"/>
              <a:gd name="T53" fmla="*/ 142 h 334"/>
              <a:gd name="T54" fmla="*/ 250 w 334"/>
              <a:gd name="T55" fmla="*/ 234 h 334"/>
              <a:gd name="T56" fmla="*/ 184 w 334"/>
              <a:gd name="T57" fmla="*/ 234 h 334"/>
              <a:gd name="T58" fmla="*/ 184 w 334"/>
              <a:gd name="T59" fmla="*/ 100 h 334"/>
              <a:gd name="T60" fmla="*/ 250 w 334"/>
              <a:gd name="T61" fmla="*/ 100 h 334"/>
              <a:gd name="T62" fmla="*/ 284 w 334"/>
              <a:gd name="T63" fmla="*/ 134 h 334"/>
              <a:gd name="T64" fmla="*/ 284 w 334"/>
              <a:gd name="T65" fmla="*/ 200 h 334"/>
              <a:gd name="T66" fmla="*/ 250 w 334"/>
              <a:gd name="T67" fmla="*/ 234 h 334"/>
              <a:gd name="T68" fmla="*/ 0 w 334"/>
              <a:gd name="T69" fmla="*/ 0 h 334"/>
              <a:gd name="T70" fmla="*/ 0 w 334"/>
              <a:gd name="T71" fmla="*/ 67 h 334"/>
              <a:gd name="T72" fmla="*/ 34 w 334"/>
              <a:gd name="T73" fmla="*/ 67 h 334"/>
              <a:gd name="T74" fmla="*/ 34 w 334"/>
              <a:gd name="T75" fmla="*/ 34 h 334"/>
              <a:gd name="T76" fmla="*/ 300 w 334"/>
              <a:gd name="T77" fmla="*/ 34 h 334"/>
              <a:gd name="T78" fmla="*/ 300 w 334"/>
              <a:gd name="T79" fmla="*/ 67 h 334"/>
              <a:gd name="T80" fmla="*/ 334 w 334"/>
              <a:gd name="T81" fmla="*/ 67 h 334"/>
              <a:gd name="T82" fmla="*/ 334 w 334"/>
              <a:gd name="T83" fmla="*/ 0 h 334"/>
              <a:gd name="T84" fmla="*/ 0 w 334"/>
              <a:gd name="T85" fmla="*/ 0 h 334"/>
              <a:gd name="T86" fmla="*/ 300 w 334"/>
              <a:gd name="T87" fmla="*/ 267 h 334"/>
              <a:gd name="T88" fmla="*/ 334 w 334"/>
              <a:gd name="T89" fmla="*/ 267 h 334"/>
              <a:gd name="T90" fmla="*/ 334 w 334"/>
              <a:gd name="T91" fmla="*/ 334 h 334"/>
              <a:gd name="T92" fmla="*/ 0 w 334"/>
              <a:gd name="T93" fmla="*/ 334 h 334"/>
              <a:gd name="T94" fmla="*/ 0 w 334"/>
              <a:gd name="T95" fmla="*/ 267 h 334"/>
              <a:gd name="T96" fmla="*/ 34 w 334"/>
              <a:gd name="T97" fmla="*/ 267 h 334"/>
              <a:gd name="T98" fmla="*/ 34 w 334"/>
              <a:gd name="T99" fmla="*/ 300 h 334"/>
              <a:gd name="T100" fmla="*/ 300 w 334"/>
              <a:gd name="T101" fmla="*/ 300 h 334"/>
              <a:gd name="T102" fmla="*/ 300 w 334"/>
              <a:gd name="T103" fmla="*/ 2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34" h="334">
                <a:moveTo>
                  <a:pt x="109" y="200"/>
                </a:moveTo>
                <a:lnTo>
                  <a:pt x="50" y="200"/>
                </a:lnTo>
                <a:lnTo>
                  <a:pt x="50" y="234"/>
                </a:lnTo>
                <a:lnTo>
                  <a:pt x="117" y="234"/>
                </a:lnTo>
                <a:cubicBezTo>
                  <a:pt x="135" y="234"/>
                  <a:pt x="150" y="219"/>
                  <a:pt x="150" y="200"/>
                </a:cubicBezTo>
                <a:lnTo>
                  <a:pt x="150" y="184"/>
                </a:lnTo>
                <a:cubicBezTo>
                  <a:pt x="150" y="165"/>
                  <a:pt x="135" y="150"/>
                  <a:pt x="117" y="150"/>
                </a:cubicBezTo>
                <a:lnTo>
                  <a:pt x="92" y="150"/>
                </a:lnTo>
                <a:cubicBezTo>
                  <a:pt x="87" y="150"/>
                  <a:pt x="84" y="147"/>
                  <a:pt x="84" y="142"/>
                </a:cubicBezTo>
                <a:cubicBezTo>
                  <a:pt x="84" y="137"/>
                  <a:pt x="87" y="134"/>
                  <a:pt x="92" y="134"/>
                </a:cubicBezTo>
                <a:lnTo>
                  <a:pt x="117" y="134"/>
                </a:lnTo>
                <a:lnTo>
                  <a:pt x="150" y="134"/>
                </a:lnTo>
                <a:lnTo>
                  <a:pt x="150" y="100"/>
                </a:lnTo>
                <a:lnTo>
                  <a:pt x="117" y="100"/>
                </a:lnTo>
                <a:lnTo>
                  <a:pt x="94" y="100"/>
                </a:lnTo>
                <a:cubicBezTo>
                  <a:pt x="70" y="100"/>
                  <a:pt x="50" y="120"/>
                  <a:pt x="50" y="144"/>
                </a:cubicBezTo>
                <a:cubicBezTo>
                  <a:pt x="50" y="166"/>
                  <a:pt x="68" y="184"/>
                  <a:pt x="90" y="184"/>
                </a:cubicBezTo>
                <a:lnTo>
                  <a:pt x="109" y="184"/>
                </a:lnTo>
                <a:cubicBezTo>
                  <a:pt x="113" y="184"/>
                  <a:pt x="117" y="187"/>
                  <a:pt x="117" y="192"/>
                </a:cubicBezTo>
                <a:cubicBezTo>
                  <a:pt x="117" y="197"/>
                  <a:pt x="113" y="200"/>
                  <a:pt x="109" y="200"/>
                </a:cubicBezTo>
                <a:close/>
                <a:moveTo>
                  <a:pt x="250" y="142"/>
                </a:moveTo>
                <a:cubicBezTo>
                  <a:pt x="250" y="137"/>
                  <a:pt x="247" y="134"/>
                  <a:pt x="242" y="134"/>
                </a:cubicBezTo>
                <a:lnTo>
                  <a:pt x="217" y="134"/>
                </a:lnTo>
                <a:lnTo>
                  <a:pt x="217" y="200"/>
                </a:lnTo>
                <a:lnTo>
                  <a:pt x="242" y="200"/>
                </a:lnTo>
                <a:cubicBezTo>
                  <a:pt x="247" y="200"/>
                  <a:pt x="250" y="197"/>
                  <a:pt x="250" y="192"/>
                </a:cubicBezTo>
                <a:lnTo>
                  <a:pt x="250" y="142"/>
                </a:lnTo>
                <a:close/>
                <a:moveTo>
                  <a:pt x="250" y="234"/>
                </a:moveTo>
                <a:lnTo>
                  <a:pt x="184" y="234"/>
                </a:lnTo>
                <a:lnTo>
                  <a:pt x="184" y="100"/>
                </a:lnTo>
                <a:lnTo>
                  <a:pt x="250" y="100"/>
                </a:lnTo>
                <a:cubicBezTo>
                  <a:pt x="269" y="100"/>
                  <a:pt x="284" y="115"/>
                  <a:pt x="284" y="134"/>
                </a:cubicBezTo>
                <a:lnTo>
                  <a:pt x="284" y="200"/>
                </a:lnTo>
                <a:cubicBezTo>
                  <a:pt x="284" y="219"/>
                  <a:pt x="269" y="234"/>
                  <a:pt x="250" y="234"/>
                </a:cubicBezTo>
                <a:close/>
                <a:moveTo>
                  <a:pt x="0" y="0"/>
                </a:moveTo>
                <a:lnTo>
                  <a:pt x="0" y="67"/>
                </a:lnTo>
                <a:lnTo>
                  <a:pt x="34" y="67"/>
                </a:lnTo>
                <a:lnTo>
                  <a:pt x="34" y="34"/>
                </a:lnTo>
                <a:lnTo>
                  <a:pt x="300" y="34"/>
                </a:lnTo>
                <a:lnTo>
                  <a:pt x="300" y="67"/>
                </a:lnTo>
                <a:lnTo>
                  <a:pt x="334" y="67"/>
                </a:lnTo>
                <a:lnTo>
                  <a:pt x="334" y="0"/>
                </a:lnTo>
                <a:lnTo>
                  <a:pt x="0" y="0"/>
                </a:lnTo>
                <a:close/>
                <a:moveTo>
                  <a:pt x="300" y="267"/>
                </a:moveTo>
                <a:lnTo>
                  <a:pt x="334" y="267"/>
                </a:lnTo>
                <a:lnTo>
                  <a:pt x="334" y="334"/>
                </a:lnTo>
                <a:lnTo>
                  <a:pt x="0" y="334"/>
                </a:lnTo>
                <a:lnTo>
                  <a:pt x="0" y="267"/>
                </a:lnTo>
                <a:lnTo>
                  <a:pt x="34" y="267"/>
                </a:lnTo>
                <a:lnTo>
                  <a:pt x="34" y="300"/>
                </a:lnTo>
                <a:lnTo>
                  <a:pt x="300" y="300"/>
                </a:lnTo>
                <a:lnTo>
                  <a:pt x="300" y="2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6">
            <a:extLst>
              <a:ext uri="{FF2B5EF4-FFF2-40B4-BE49-F238E27FC236}">
                <a16:creationId xmlns:a16="http://schemas.microsoft.com/office/drawing/2014/main" id="{AB07D64C-9CAA-3F49-99EE-97C19FB34A6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04389" y="4319588"/>
            <a:ext cx="250825" cy="254000"/>
          </a:xfrm>
          <a:custGeom>
            <a:avLst/>
            <a:gdLst>
              <a:gd name="T0" fmla="*/ 66 w 333"/>
              <a:gd name="T1" fmla="*/ 200 h 334"/>
              <a:gd name="T2" fmla="*/ 66 w 333"/>
              <a:gd name="T3" fmla="*/ 234 h 334"/>
              <a:gd name="T4" fmla="*/ 150 w 333"/>
              <a:gd name="T5" fmla="*/ 200 h 334"/>
              <a:gd name="T6" fmla="*/ 116 w 333"/>
              <a:gd name="T7" fmla="*/ 150 h 334"/>
              <a:gd name="T8" fmla="*/ 83 w 333"/>
              <a:gd name="T9" fmla="*/ 142 h 334"/>
              <a:gd name="T10" fmla="*/ 116 w 333"/>
              <a:gd name="T11" fmla="*/ 134 h 334"/>
              <a:gd name="T12" fmla="*/ 150 w 333"/>
              <a:gd name="T13" fmla="*/ 117 h 334"/>
              <a:gd name="T14" fmla="*/ 116 w 333"/>
              <a:gd name="T15" fmla="*/ 100 h 334"/>
              <a:gd name="T16" fmla="*/ 53 w 333"/>
              <a:gd name="T17" fmla="*/ 127 h 334"/>
              <a:gd name="T18" fmla="*/ 108 w 333"/>
              <a:gd name="T19" fmla="*/ 184 h 334"/>
              <a:gd name="T20" fmla="*/ 108 w 333"/>
              <a:gd name="T21" fmla="*/ 200 h 334"/>
              <a:gd name="T22" fmla="*/ 241 w 333"/>
              <a:gd name="T23" fmla="*/ 134 h 334"/>
              <a:gd name="T24" fmla="*/ 216 w 333"/>
              <a:gd name="T25" fmla="*/ 200 h 334"/>
              <a:gd name="T26" fmla="*/ 250 w 333"/>
              <a:gd name="T27" fmla="*/ 192 h 334"/>
              <a:gd name="T28" fmla="*/ 250 w 333"/>
              <a:gd name="T29" fmla="*/ 234 h 334"/>
              <a:gd name="T30" fmla="*/ 183 w 333"/>
              <a:gd name="T31" fmla="*/ 217 h 334"/>
              <a:gd name="T32" fmla="*/ 200 w 333"/>
              <a:gd name="T33" fmla="*/ 100 h 334"/>
              <a:gd name="T34" fmla="*/ 283 w 333"/>
              <a:gd name="T35" fmla="*/ 134 h 334"/>
              <a:gd name="T36" fmla="*/ 250 w 333"/>
              <a:gd name="T37" fmla="*/ 234 h 334"/>
              <a:gd name="T38" fmla="*/ 0 w 333"/>
              <a:gd name="T39" fmla="*/ 50 h 334"/>
              <a:gd name="T40" fmla="*/ 33 w 333"/>
              <a:gd name="T41" fmla="*/ 50 h 334"/>
              <a:gd name="T42" fmla="*/ 283 w 333"/>
              <a:gd name="T43" fmla="*/ 34 h 334"/>
              <a:gd name="T44" fmla="*/ 316 w 333"/>
              <a:gd name="T45" fmla="*/ 67 h 334"/>
              <a:gd name="T46" fmla="*/ 333 w 333"/>
              <a:gd name="T47" fmla="*/ 34 h 334"/>
              <a:gd name="T48" fmla="*/ 33 w 333"/>
              <a:gd name="T49" fmla="*/ 0 h 334"/>
              <a:gd name="T50" fmla="*/ 300 w 333"/>
              <a:gd name="T51" fmla="*/ 284 h 334"/>
              <a:gd name="T52" fmla="*/ 316 w 333"/>
              <a:gd name="T53" fmla="*/ 267 h 334"/>
              <a:gd name="T54" fmla="*/ 333 w 333"/>
              <a:gd name="T55" fmla="*/ 300 h 334"/>
              <a:gd name="T56" fmla="*/ 33 w 333"/>
              <a:gd name="T57" fmla="*/ 334 h 334"/>
              <a:gd name="T58" fmla="*/ 0 w 333"/>
              <a:gd name="T59" fmla="*/ 284 h 334"/>
              <a:gd name="T60" fmla="*/ 33 w 333"/>
              <a:gd name="T61" fmla="*/ 284 h 334"/>
              <a:gd name="T62" fmla="*/ 283 w 333"/>
              <a:gd name="T63" fmla="*/ 3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3" h="334">
                <a:moveTo>
                  <a:pt x="108" y="200"/>
                </a:moveTo>
                <a:lnTo>
                  <a:pt x="66" y="200"/>
                </a:lnTo>
                <a:cubicBezTo>
                  <a:pt x="57" y="200"/>
                  <a:pt x="50" y="208"/>
                  <a:pt x="50" y="217"/>
                </a:cubicBezTo>
                <a:cubicBezTo>
                  <a:pt x="50" y="226"/>
                  <a:pt x="57" y="234"/>
                  <a:pt x="66" y="234"/>
                </a:cubicBezTo>
                <a:lnTo>
                  <a:pt x="116" y="234"/>
                </a:lnTo>
                <a:cubicBezTo>
                  <a:pt x="135" y="234"/>
                  <a:pt x="150" y="219"/>
                  <a:pt x="150" y="200"/>
                </a:cubicBezTo>
                <a:lnTo>
                  <a:pt x="150" y="184"/>
                </a:lnTo>
                <a:cubicBezTo>
                  <a:pt x="150" y="165"/>
                  <a:pt x="135" y="150"/>
                  <a:pt x="116" y="150"/>
                </a:cubicBezTo>
                <a:lnTo>
                  <a:pt x="91" y="150"/>
                </a:lnTo>
                <a:cubicBezTo>
                  <a:pt x="87" y="150"/>
                  <a:pt x="83" y="147"/>
                  <a:pt x="83" y="142"/>
                </a:cubicBezTo>
                <a:cubicBezTo>
                  <a:pt x="83" y="137"/>
                  <a:pt x="87" y="134"/>
                  <a:pt x="91" y="134"/>
                </a:cubicBezTo>
                <a:lnTo>
                  <a:pt x="116" y="134"/>
                </a:lnTo>
                <a:lnTo>
                  <a:pt x="133" y="134"/>
                </a:lnTo>
                <a:cubicBezTo>
                  <a:pt x="142" y="134"/>
                  <a:pt x="150" y="126"/>
                  <a:pt x="150" y="117"/>
                </a:cubicBezTo>
                <a:cubicBezTo>
                  <a:pt x="150" y="108"/>
                  <a:pt x="142" y="100"/>
                  <a:pt x="133" y="100"/>
                </a:cubicBezTo>
                <a:lnTo>
                  <a:pt x="116" y="100"/>
                </a:lnTo>
                <a:lnTo>
                  <a:pt x="95" y="100"/>
                </a:lnTo>
                <a:cubicBezTo>
                  <a:pt x="77" y="100"/>
                  <a:pt x="60" y="110"/>
                  <a:pt x="53" y="127"/>
                </a:cubicBezTo>
                <a:cubicBezTo>
                  <a:pt x="41" y="156"/>
                  <a:pt x="62" y="184"/>
                  <a:pt x="90" y="184"/>
                </a:cubicBezTo>
                <a:lnTo>
                  <a:pt x="108" y="184"/>
                </a:lnTo>
                <a:cubicBezTo>
                  <a:pt x="113" y="184"/>
                  <a:pt x="116" y="187"/>
                  <a:pt x="116" y="192"/>
                </a:cubicBezTo>
                <a:cubicBezTo>
                  <a:pt x="116" y="197"/>
                  <a:pt x="113" y="200"/>
                  <a:pt x="108" y="200"/>
                </a:cubicBezTo>
                <a:close/>
                <a:moveTo>
                  <a:pt x="250" y="142"/>
                </a:moveTo>
                <a:cubicBezTo>
                  <a:pt x="250" y="137"/>
                  <a:pt x="246" y="134"/>
                  <a:pt x="241" y="134"/>
                </a:cubicBezTo>
                <a:lnTo>
                  <a:pt x="216" y="134"/>
                </a:lnTo>
                <a:lnTo>
                  <a:pt x="216" y="200"/>
                </a:lnTo>
                <a:lnTo>
                  <a:pt x="241" y="200"/>
                </a:lnTo>
                <a:cubicBezTo>
                  <a:pt x="246" y="200"/>
                  <a:pt x="250" y="197"/>
                  <a:pt x="250" y="192"/>
                </a:cubicBezTo>
                <a:lnTo>
                  <a:pt x="250" y="142"/>
                </a:lnTo>
                <a:close/>
                <a:moveTo>
                  <a:pt x="250" y="234"/>
                </a:moveTo>
                <a:lnTo>
                  <a:pt x="200" y="234"/>
                </a:lnTo>
                <a:cubicBezTo>
                  <a:pt x="190" y="234"/>
                  <a:pt x="183" y="226"/>
                  <a:pt x="183" y="217"/>
                </a:cubicBezTo>
                <a:lnTo>
                  <a:pt x="183" y="117"/>
                </a:lnTo>
                <a:cubicBezTo>
                  <a:pt x="183" y="108"/>
                  <a:pt x="190" y="100"/>
                  <a:pt x="200" y="100"/>
                </a:cubicBezTo>
                <a:lnTo>
                  <a:pt x="250" y="100"/>
                </a:lnTo>
                <a:cubicBezTo>
                  <a:pt x="268" y="100"/>
                  <a:pt x="283" y="115"/>
                  <a:pt x="283" y="134"/>
                </a:cubicBezTo>
                <a:lnTo>
                  <a:pt x="283" y="200"/>
                </a:lnTo>
                <a:cubicBezTo>
                  <a:pt x="283" y="219"/>
                  <a:pt x="268" y="234"/>
                  <a:pt x="250" y="234"/>
                </a:cubicBezTo>
                <a:close/>
                <a:moveTo>
                  <a:pt x="0" y="34"/>
                </a:moveTo>
                <a:lnTo>
                  <a:pt x="0" y="50"/>
                </a:lnTo>
                <a:cubicBezTo>
                  <a:pt x="0" y="60"/>
                  <a:pt x="7" y="67"/>
                  <a:pt x="16" y="67"/>
                </a:cubicBezTo>
                <a:cubicBezTo>
                  <a:pt x="26" y="67"/>
                  <a:pt x="33" y="60"/>
                  <a:pt x="33" y="50"/>
                </a:cubicBezTo>
                <a:cubicBezTo>
                  <a:pt x="33" y="41"/>
                  <a:pt x="40" y="34"/>
                  <a:pt x="50" y="34"/>
                </a:cubicBezTo>
                <a:lnTo>
                  <a:pt x="283" y="34"/>
                </a:lnTo>
                <a:cubicBezTo>
                  <a:pt x="292" y="34"/>
                  <a:pt x="300" y="41"/>
                  <a:pt x="300" y="50"/>
                </a:cubicBezTo>
                <a:cubicBezTo>
                  <a:pt x="300" y="60"/>
                  <a:pt x="307" y="67"/>
                  <a:pt x="316" y="67"/>
                </a:cubicBezTo>
                <a:cubicBezTo>
                  <a:pt x="326" y="67"/>
                  <a:pt x="333" y="60"/>
                  <a:pt x="333" y="50"/>
                </a:cubicBez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close/>
                <a:moveTo>
                  <a:pt x="300" y="284"/>
                </a:moveTo>
                <a:lnTo>
                  <a:pt x="300" y="284"/>
                </a:lnTo>
                <a:cubicBezTo>
                  <a:pt x="300" y="274"/>
                  <a:pt x="307" y="267"/>
                  <a:pt x="316" y="267"/>
                </a:cubicBezTo>
                <a:cubicBezTo>
                  <a:pt x="326" y="267"/>
                  <a:pt x="333" y="274"/>
                  <a:pt x="333" y="284"/>
                </a:cubicBezTo>
                <a:lnTo>
                  <a:pt x="333" y="300"/>
                </a:lnTo>
                <a:cubicBezTo>
                  <a:pt x="333" y="319"/>
                  <a:pt x="318" y="334"/>
                  <a:pt x="300" y="334"/>
                </a:cubicBezTo>
                <a:lnTo>
                  <a:pt x="33" y="334"/>
                </a:lnTo>
                <a:cubicBezTo>
                  <a:pt x="15" y="334"/>
                  <a:pt x="0" y="319"/>
                  <a:pt x="0" y="300"/>
                </a:cubicBezTo>
                <a:lnTo>
                  <a:pt x="0" y="284"/>
                </a:lnTo>
                <a:cubicBezTo>
                  <a:pt x="0" y="274"/>
                  <a:pt x="7" y="267"/>
                  <a:pt x="16" y="267"/>
                </a:cubicBezTo>
                <a:cubicBezTo>
                  <a:pt x="26" y="267"/>
                  <a:pt x="33" y="274"/>
                  <a:pt x="33" y="284"/>
                </a:cubicBezTo>
                <a:cubicBezTo>
                  <a:pt x="33" y="293"/>
                  <a:pt x="40" y="300"/>
                  <a:pt x="50" y="300"/>
                </a:cubicBezTo>
                <a:lnTo>
                  <a:pt x="283" y="300"/>
                </a:lnTo>
                <a:cubicBezTo>
                  <a:pt x="292" y="300"/>
                  <a:pt x="300" y="293"/>
                  <a:pt x="300" y="2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37">
            <a:extLst>
              <a:ext uri="{FF2B5EF4-FFF2-40B4-BE49-F238E27FC236}">
                <a16:creationId xmlns:a16="http://schemas.microsoft.com/office/drawing/2014/main" id="{594AE3E5-5185-B440-B5E9-66905CAA147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177339" y="4319588"/>
            <a:ext cx="276225" cy="227013"/>
          </a:xfrm>
          <a:custGeom>
            <a:avLst/>
            <a:gdLst>
              <a:gd name="T0" fmla="*/ 0 w 366"/>
              <a:gd name="T1" fmla="*/ 267 h 300"/>
              <a:gd name="T2" fmla="*/ 100 w 366"/>
              <a:gd name="T3" fmla="*/ 267 h 300"/>
              <a:gd name="T4" fmla="*/ 100 w 366"/>
              <a:gd name="T5" fmla="*/ 300 h 300"/>
              <a:gd name="T6" fmla="*/ 0 w 366"/>
              <a:gd name="T7" fmla="*/ 300 h 300"/>
              <a:gd name="T8" fmla="*/ 0 w 366"/>
              <a:gd name="T9" fmla="*/ 267 h 300"/>
              <a:gd name="T10" fmla="*/ 200 w 366"/>
              <a:gd name="T11" fmla="*/ 259 h 300"/>
              <a:gd name="T12" fmla="*/ 166 w 366"/>
              <a:gd name="T13" fmla="*/ 225 h 300"/>
              <a:gd name="T14" fmla="*/ 200 w 366"/>
              <a:gd name="T15" fmla="*/ 192 h 300"/>
              <a:gd name="T16" fmla="*/ 233 w 366"/>
              <a:gd name="T17" fmla="*/ 225 h 300"/>
              <a:gd name="T18" fmla="*/ 200 w 366"/>
              <a:gd name="T19" fmla="*/ 259 h 300"/>
              <a:gd name="T20" fmla="*/ 200 w 366"/>
              <a:gd name="T21" fmla="*/ 159 h 300"/>
              <a:gd name="T22" fmla="*/ 133 w 366"/>
              <a:gd name="T23" fmla="*/ 225 h 300"/>
              <a:gd name="T24" fmla="*/ 200 w 366"/>
              <a:gd name="T25" fmla="*/ 292 h 300"/>
              <a:gd name="T26" fmla="*/ 266 w 366"/>
              <a:gd name="T27" fmla="*/ 225 h 300"/>
              <a:gd name="T28" fmla="*/ 200 w 366"/>
              <a:gd name="T29" fmla="*/ 159 h 300"/>
              <a:gd name="T30" fmla="*/ 250 w 366"/>
              <a:gd name="T31" fmla="*/ 67 h 300"/>
              <a:gd name="T32" fmla="*/ 150 w 366"/>
              <a:gd name="T33" fmla="*/ 67 h 300"/>
              <a:gd name="T34" fmla="*/ 150 w 366"/>
              <a:gd name="T35" fmla="*/ 34 h 300"/>
              <a:gd name="T36" fmla="*/ 250 w 366"/>
              <a:gd name="T37" fmla="*/ 34 h 300"/>
              <a:gd name="T38" fmla="*/ 250 w 366"/>
              <a:gd name="T39" fmla="*/ 67 h 300"/>
              <a:gd name="T40" fmla="*/ 350 w 366"/>
              <a:gd name="T41" fmla="*/ 67 h 300"/>
              <a:gd name="T42" fmla="*/ 350 w 366"/>
              <a:gd name="T43" fmla="*/ 34 h 300"/>
              <a:gd name="T44" fmla="*/ 316 w 366"/>
              <a:gd name="T45" fmla="*/ 34 h 300"/>
              <a:gd name="T46" fmla="*/ 316 w 366"/>
              <a:gd name="T47" fmla="*/ 67 h 300"/>
              <a:gd name="T48" fmla="*/ 283 w 366"/>
              <a:gd name="T49" fmla="*/ 67 h 300"/>
              <a:gd name="T50" fmla="*/ 283 w 366"/>
              <a:gd name="T51" fmla="*/ 0 h 300"/>
              <a:gd name="T52" fmla="*/ 116 w 366"/>
              <a:gd name="T53" fmla="*/ 0 h 300"/>
              <a:gd name="T54" fmla="*/ 116 w 366"/>
              <a:gd name="T55" fmla="*/ 67 h 300"/>
              <a:gd name="T56" fmla="*/ 33 w 366"/>
              <a:gd name="T57" fmla="*/ 67 h 300"/>
              <a:gd name="T58" fmla="*/ 33 w 366"/>
              <a:gd name="T59" fmla="*/ 200 h 300"/>
              <a:gd name="T60" fmla="*/ 66 w 366"/>
              <a:gd name="T61" fmla="*/ 200 h 300"/>
              <a:gd name="T62" fmla="*/ 66 w 366"/>
              <a:gd name="T63" fmla="*/ 100 h 300"/>
              <a:gd name="T64" fmla="*/ 333 w 366"/>
              <a:gd name="T65" fmla="*/ 100 h 300"/>
              <a:gd name="T66" fmla="*/ 333 w 366"/>
              <a:gd name="T67" fmla="*/ 267 h 300"/>
              <a:gd name="T68" fmla="*/ 300 w 366"/>
              <a:gd name="T69" fmla="*/ 267 h 300"/>
              <a:gd name="T70" fmla="*/ 300 w 366"/>
              <a:gd name="T71" fmla="*/ 300 h 300"/>
              <a:gd name="T72" fmla="*/ 366 w 366"/>
              <a:gd name="T73" fmla="*/ 300 h 300"/>
              <a:gd name="T74" fmla="*/ 366 w 366"/>
              <a:gd name="T75" fmla="*/ 67 h 300"/>
              <a:gd name="T76" fmla="*/ 350 w 366"/>
              <a:gd name="T77" fmla="*/ 67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66" h="300">
                <a:moveTo>
                  <a:pt x="0" y="267"/>
                </a:moveTo>
                <a:lnTo>
                  <a:pt x="100" y="267"/>
                </a:lnTo>
                <a:lnTo>
                  <a:pt x="100" y="300"/>
                </a:lnTo>
                <a:lnTo>
                  <a:pt x="0" y="300"/>
                </a:lnTo>
                <a:lnTo>
                  <a:pt x="0" y="267"/>
                </a:lnTo>
                <a:close/>
                <a:moveTo>
                  <a:pt x="200" y="259"/>
                </a:moveTo>
                <a:cubicBezTo>
                  <a:pt x="181" y="259"/>
                  <a:pt x="166" y="244"/>
                  <a:pt x="166" y="225"/>
                </a:cubicBezTo>
                <a:cubicBezTo>
                  <a:pt x="166" y="207"/>
                  <a:pt x="181" y="192"/>
                  <a:pt x="200" y="192"/>
                </a:cubicBezTo>
                <a:cubicBezTo>
                  <a:pt x="218" y="192"/>
                  <a:pt x="233" y="207"/>
                  <a:pt x="233" y="225"/>
                </a:cubicBezTo>
                <a:cubicBezTo>
                  <a:pt x="233" y="244"/>
                  <a:pt x="218" y="259"/>
                  <a:pt x="200" y="259"/>
                </a:cubicBezTo>
                <a:close/>
                <a:moveTo>
                  <a:pt x="200" y="159"/>
                </a:moveTo>
                <a:cubicBezTo>
                  <a:pt x="163" y="159"/>
                  <a:pt x="133" y="189"/>
                  <a:pt x="133" y="225"/>
                </a:cubicBezTo>
                <a:cubicBezTo>
                  <a:pt x="133" y="262"/>
                  <a:pt x="163" y="292"/>
                  <a:pt x="200" y="292"/>
                </a:cubicBezTo>
                <a:cubicBezTo>
                  <a:pt x="236" y="292"/>
                  <a:pt x="266" y="262"/>
                  <a:pt x="266" y="225"/>
                </a:cubicBezTo>
                <a:cubicBezTo>
                  <a:pt x="266" y="189"/>
                  <a:pt x="236" y="159"/>
                  <a:pt x="200" y="159"/>
                </a:cubicBezTo>
                <a:close/>
                <a:moveTo>
                  <a:pt x="250" y="67"/>
                </a:moveTo>
                <a:lnTo>
                  <a:pt x="150" y="67"/>
                </a:lnTo>
                <a:lnTo>
                  <a:pt x="150" y="34"/>
                </a:lnTo>
                <a:lnTo>
                  <a:pt x="250" y="34"/>
                </a:lnTo>
                <a:lnTo>
                  <a:pt x="250" y="67"/>
                </a:lnTo>
                <a:close/>
                <a:moveTo>
                  <a:pt x="350" y="67"/>
                </a:moveTo>
                <a:lnTo>
                  <a:pt x="350" y="34"/>
                </a:lnTo>
                <a:lnTo>
                  <a:pt x="316" y="34"/>
                </a:lnTo>
                <a:lnTo>
                  <a:pt x="316" y="67"/>
                </a:lnTo>
                <a:lnTo>
                  <a:pt x="283" y="67"/>
                </a:lnTo>
                <a:lnTo>
                  <a:pt x="283" y="0"/>
                </a:lnTo>
                <a:lnTo>
                  <a:pt x="116" y="0"/>
                </a:lnTo>
                <a:lnTo>
                  <a:pt x="116" y="67"/>
                </a:lnTo>
                <a:lnTo>
                  <a:pt x="33" y="67"/>
                </a:lnTo>
                <a:lnTo>
                  <a:pt x="33" y="200"/>
                </a:lnTo>
                <a:lnTo>
                  <a:pt x="66" y="200"/>
                </a:lnTo>
                <a:lnTo>
                  <a:pt x="66" y="100"/>
                </a:lnTo>
                <a:lnTo>
                  <a:pt x="333" y="100"/>
                </a:lnTo>
                <a:lnTo>
                  <a:pt x="333" y="267"/>
                </a:lnTo>
                <a:lnTo>
                  <a:pt x="300" y="267"/>
                </a:lnTo>
                <a:lnTo>
                  <a:pt x="300" y="300"/>
                </a:lnTo>
                <a:lnTo>
                  <a:pt x="366" y="300"/>
                </a:lnTo>
                <a:lnTo>
                  <a:pt x="366" y="67"/>
                </a:lnTo>
                <a:lnTo>
                  <a:pt x="350" y="67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38">
            <a:extLst>
              <a:ext uri="{FF2B5EF4-FFF2-40B4-BE49-F238E27FC236}">
                <a16:creationId xmlns:a16="http://schemas.microsoft.com/office/drawing/2014/main" id="{1AE41187-CE04-7E41-892E-1AEB98C04B5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74101" y="4319588"/>
            <a:ext cx="276225" cy="254000"/>
          </a:xfrm>
          <a:custGeom>
            <a:avLst/>
            <a:gdLst>
              <a:gd name="T0" fmla="*/ 67 w 367"/>
              <a:gd name="T1" fmla="*/ 267 h 334"/>
              <a:gd name="T2" fmla="*/ 100 w 367"/>
              <a:gd name="T3" fmla="*/ 267 h 334"/>
              <a:gd name="T4" fmla="*/ 100 w 367"/>
              <a:gd name="T5" fmla="*/ 300 h 334"/>
              <a:gd name="T6" fmla="*/ 67 w 367"/>
              <a:gd name="T7" fmla="*/ 300 h 334"/>
              <a:gd name="T8" fmla="*/ 67 w 367"/>
              <a:gd name="T9" fmla="*/ 334 h 334"/>
              <a:gd name="T10" fmla="*/ 33 w 367"/>
              <a:gd name="T11" fmla="*/ 334 h 334"/>
              <a:gd name="T12" fmla="*/ 33 w 367"/>
              <a:gd name="T13" fmla="*/ 300 h 334"/>
              <a:gd name="T14" fmla="*/ 0 w 367"/>
              <a:gd name="T15" fmla="*/ 300 h 334"/>
              <a:gd name="T16" fmla="*/ 0 w 367"/>
              <a:gd name="T17" fmla="*/ 267 h 334"/>
              <a:gd name="T18" fmla="*/ 33 w 367"/>
              <a:gd name="T19" fmla="*/ 267 h 334"/>
              <a:gd name="T20" fmla="*/ 33 w 367"/>
              <a:gd name="T21" fmla="*/ 234 h 334"/>
              <a:gd name="T22" fmla="*/ 67 w 367"/>
              <a:gd name="T23" fmla="*/ 234 h 334"/>
              <a:gd name="T24" fmla="*/ 67 w 367"/>
              <a:gd name="T25" fmla="*/ 267 h 334"/>
              <a:gd name="T26" fmla="*/ 200 w 367"/>
              <a:gd name="T27" fmla="*/ 259 h 334"/>
              <a:gd name="T28" fmla="*/ 167 w 367"/>
              <a:gd name="T29" fmla="*/ 225 h 334"/>
              <a:gd name="T30" fmla="*/ 200 w 367"/>
              <a:gd name="T31" fmla="*/ 192 h 334"/>
              <a:gd name="T32" fmla="*/ 233 w 367"/>
              <a:gd name="T33" fmla="*/ 225 h 334"/>
              <a:gd name="T34" fmla="*/ 200 w 367"/>
              <a:gd name="T35" fmla="*/ 259 h 334"/>
              <a:gd name="T36" fmla="*/ 200 w 367"/>
              <a:gd name="T37" fmla="*/ 159 h 334"/>
              <a:gd name="T38" fmla="*/ 133 w 367"/>
              <a:gd name="T39" fmla="*/ 225 h 334"/>
              <a:gd name="T40" fmla="*/ 200 w 367"/>
              <a:gd name="T41" fmla="*/ 292 h 334"/>
              <a:gd name="T42" fmla="*/ 267 w 367"/>
              <a:gd name="T43" fmla="*/ 225 h 334"/>
              <a:gd name="T44" fmla="*/ 200 w 367"/>
              <a:gd name="T45" fmla="*/ 159 h 334"/>
              <a:gd name="T46" fmla="*/ 250 w 367"/>
              <a:gd name="T47" fmla="*/ 67 h 334"/>
              <a:gd name="T48" fmla="*/ 150 w 367"/>
              <a:gd name="T49" fmla="*/ 67 h 334"/>
              <a:gd name="T50" fmla="*/ 150 w 367"/>
              <a:gd name="T51" fmla="*/ 34 h 334"/>
              <a:gd name="T52" fmla="*/ 250 w 367"/>
              <a:gd name="T53" fmla="*/ 34 h 334"/>
              <a:gd name="T54" fmla="*/ 250 w 367"/>
              <a:gd name="T55" fmla="*/ 67 h 334"/>
              <a:gd name="T56" fmla="*/ 350 w 367"/>
              <a:gd name="T57" fmla="*/ 67 h 334"/>
              <a:gd name="T58" fmla="*/ 350 w 367"/>
              <a:gd name="T59" fmla="*/ 34 h 334"/>
              <a:gd name="T60" fmla="*/ 317 w 367"/>
              <a:gd name="T61" fmla="*/ 34 h 334"/>
              <a:gd name="T62" fmla="*/ 317 w 367"/>
              <a:gd name="T63" fmla="*/ 67 h 334"/>
              <a:gd name="T64" fmla="*/ 283 w 367"/>
              <a:gd name="T65" fmla="*/ 67 h 334"/>
              <a:gd name="T66" fmla="*/ 283 w 367"/>
              <a:gd name="T67" fmla="*/ 0 h 334"/>
              <a:gd name="T68" fmla="*/ 117 w 367"/>
              <a:gd name="T69" fmla="*/ 0 h 334"/>
              <a:gd name="T70" fmla="*/ 117 w 367"/>
              <a:gd name="T71" fmla="*/ 67 h 334"/>
              <a:gd name="T72" fmla="*/ 33 w 367"/>
              <a:gd name="T73" fmla="*/ 67 h 334"/>
              <a:gd name="T74" fmla="*/ 33 w 367"/>
              <a:gd name="T75" fmla="*/ 200 h 334"/>
              <a:gd name="T76" fmla="*/ 67 w 367"/>
              <a:gd name="T77" fmla="*/ 200 h 334"/>
              <a:gd name="T78" fmla="*/ 67 w 367"/>
              <a:gd name="T79" fmla="*/ 100 h 334"/>
              <a:gd name="T80" fmla="*/ 333 w 367"/>
              <a:gd name="T81" fmla="*/ 100 h 334"/>
              <a:gd name="T82" fmla="*/ 333 w 367"/>
              <a:gd name="T83" fmla="*/ 267 h 334"/>
              <a:gd name="T84" fmla="*/ 300 w 367"/>
              <a:gd name="T85" fmla="*/ 267 h 334"/>
              <a:gd name="T86" fmla="*/ 300 w 367"/>
              <a:gd name="T87" fmla="*/ 300 h 334"/>
              <a:gd name="T88" fmla="*/ 367 w 367"/>
              <a:gd name="T89" fmla="*/ 300 h 334"/>
              <a:gd name="T90" fmla="*/ 367 w 367"/>
              <a:gd name="T91" fmla="*/ 67 h 334"/>
              <a:gd name="T92" fmla="*/ 350 w 367"/>
              <a:gd name="T93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7" h="334">
                <a:moveTo>
                  <a:pt x="67" y="267"/>
                </a:moveTo>
                <a:lnTo>
                  <a:pt x="100" y="267"/>
                </a:lnTo>
                <a:lnTo>
                  <a:pt x="100" y="300"/>
                </a:lnTo>
                <a:lnTo>
                  <a:pt x="67" y="300"/>
                </a:lnTo>
                <a:lnTo>
                  <a:pt x="67" y="334"/>
                </a:lnTo>
                <a:lnTo>
                  <a:pt x="33" y="334"/>
                </a:lnTo>
                <a:lnTo>
                  <a:pt x="33" y="300"/>
                </a:lnTo>
                <a:lnTo>
                  <a:pt x="0" y="300"/>
                </a:lnTo>
                <a:lnTo>
                  <a:pt x="0" y="267"/>
                </a:lnTo>
                <a:lnTo>
                  <a:pt x="33" y="267"/>
                </a:lnTo>
                <a:lnTo>
                  <a:pt x="33" y="234"/>
                </a:lnTo>
                <a:lnTo>
                  <a:pt x="67" y="234"/>
                </a:lnTo>
                <a:lnTo>
                  <a:pt x="67" y="267"/>
                </a:lnTo>
                <a:close/>
                <a:moveTo>
                  <a:pt x="200" y="259"/>
                </a:moveTo>
                <a:cubicBezTo>
                  <a:pt x="182" y="259"/>
                  <a:pt x="167" y="244"/>
                  <a:pt x="167" y="225"/>
                </a:cubicBezTo>
                <a:cubicBezTo>
                  <a:pt x="167" y="207"/>
                  <a:pt x="182" y="192"/>
                  <a:pt x="200" y="192"/>
                </a:cubicBezTo>
                <a:cubicBezTo>
                  <a:pt x="218" y="192"/>
                  <a:pt x="233" y="207"/>
                  <a:pt x="233" y="225"/>
                </a:cubicBezTo>
                <a:cubicBezTo>
                  <a:pt x="233" y="244"/>
                  <a:pt x="218" y="259"/>
                  <a:pt x="200" y="259"/>
                </a:cubicBezTo>
                <a:close/>
                <a:moveTo>
                  <a:pt x="200" y="159"/>
                </a:moveTo>
                <a:cubicBezTo>
                  <a:pt x="163" y="159"/>
                  <a:pt x="133" y="189"/>
                  <a:pt x="133" y="225"/>
                </a:cubicBezTo>
                <a:cubicBezTo>
                  <a:pt x="133" y="262"/>
                  <a:pt x="163" y="292"/>
                  <a:pt x="200" y="292"/>
                </a:cubicBezTo>
                <a:cubicBezTo>
                  <a:pt x="237" y="292"/>
                  <a:pt x="267" y="262"/>
                  <a:pt x="267" y="225"/>
                </a:cubicBezTo>
                <a:cubicBezTo>
                  <a:pt x="267" y="189"/>
                  <a:pt x="237" y="159"/>
                  <a:pt x="200" y="159"/>
                </a:cubicBezTo>
                <a:close/>
                <a:moveTo>
                  <a:pt x="250" y="67"/>
                </a:moveTo>
                <a:lnTo>
                  <a:pt x="150" y="67"/>
                </a:lnTo>
                <a:lnTo>
                  <a:pt x="150" y="34"/>
                </a:lnTo>
                <a:lnTo>
                  <a:pt x="250" y="34"/>
                </a:lnTo>
                <a:lnTo>
                  <a:pt x="250" y="67"/>
                </a:lnTo>
                <a:close/>
                <a:moveTo>
                  <a:pt x="350" y="67"/>
                </a:moveTo>
                <a:lnTo>
                  <a:pt x="350" y="34"/>
                </a:lnTo>
                <a:lnTo>
                  <a:pt x="317" y="34"/>
                </a:lnTo>
                <a:lnTo>
                  <a:pt x="317" y="67"/>
                </a:lnTo>
                <a:lnTo>
                  <a:pt x="283" y="67"/>
                </a:lnTo>
                <a:lnTo>
                  <a:pt x="283" y="0"/>
                </a:lnTo>
                <a:lnTo>
                  <a:pt x="117" y="0"/>
                </a:lnTo>
                <a:lnTo>
                  <a:pt x="117" y="67"/>
                </a:lnTo>
                <a:lnTo>
                  <a:pt x="33" y="67"/>
                </a:lnTo>
                <a:lnTo>
                  <a:pt x="33" y="200"/>
                </a:lnTo>
                <a:lnTo>
                  <a:pt x="67" y="200"/>
                </a:lnTo>
                <a:lnTo>
                  <a:pt x="67" y="100"/>
                </a:lnTo>
                <a:lnTo>
                  <a:pt x="333" y="100"/>
                </a:lnTo>
                <a:lnTo>
                  <a:pt x="333" y="267"/>
                </a:lnTo>
                <a:lnTo>
                  <a:pt x="300" y="267"/>
                </a:lnTo>
                <a:lnTo>
                  <a:pt x="300" y="300"/>
                </a:lnTo>
                <a:lnTo>
                  <a:pt x="367" y="300"/>
                </a:lnTo>
                <a:lnTo>
                  <a:pt x="367" y="67"/>
                </a:lnTo>
                <a:lnTo>
                  <a:pt x="350" y="67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39">
            <a:extLst>
              <a:ext uri="{FF2B5EF4-FFF2-40B4-BE49-F238E27FC236}">
                <a16:creationId xmlns:a16="http://schemas.microsoft.com/office/drawing/2014/main" id="{FA9EFCCE-3EBA-A64E-912F-2515082D077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96264" y="4319588"/>
            <a:ext cx="250825" cy="254000"/>
          </a:xfrm>
          <a:custGeom>
            <a:avLst/>
            <a:gdLst>
              <a:gd name="T0" fmla="*/ 167 w 333"/>
              <a:gd name="T1" fmla="*/ 159 h 334"/>
              <a:gd name="T2" fmla="*/ 200 w 333"/>
              <a:gd name="T3" fmla="*/ 192 h 334"/>
              <a:gd name="T4" fmla="*/ 167 w 333"/>
              <a:gd name="T5" fmla="*/ 225 h 334"/>
              <a:gd name="T6" fmla="*/ 133 w 333"/>
              <a:gd name="T7" fmla="*/ 192 h 334"/>
              <a:gd name="T8" fmla="*/ 167 w 333"/>
              <a:gd name="T9" fmla="*/ 159 h 334"/>
              <a:gd name="T10" fmla="*/ 167 w 333"/>
              <a:gd name="T11" fmla="*/ 259 h 334"/>
              <a:gd name="T12" fmla="*/ 233 w 333"/>
              <a:gd name="T13" fmla="*/ 192 h 334"/>
              <a:gd name="T14" fmla="*/ 167 w 333"/>
              <a:gd name="T15" fmla="*/ 125 h 334"/>
              <a:gd name="T16" fmla="*/ 100 w 333"/>
              <a:gd name="T17" fmla="*/ 192 h 334"/>
              <a:gd name="T18" fmla="*/ 167 w 333"/>
              <a:gd name="T19" fmla="*/ 259 h 334"/>
              <a:gd name="T20" fmla="*/ 300 w 333"/>
              <a:gd name="T21" fmla="*/ 300 h 334"/>
              <a:gd name="T22" fmla="*/ 33 w 333"/>
              <a:gd name="T23" fmla="*/ 300 h 334"/>
              <a:gd name="T24" fmla="*/ 33 w 333"/>
              <a:gd name="T25" fmla="*/ 100 h 334"/>
              <a:gd name="T26" fmla="*/ 300 w 333"/>
              <a:gd name="T27" fmla="*/ 100 h 334"/>
              <a:gd name="T28" fmla="*/ 300 w 333"/>
              <a:gd name="T29" fmla="*/ 300 h 334"/>
              <a:gd name="T30" fmla="*/ 116 w 333"/>
              <a:gd name="T31" fmla="*/ 34 h 334"/>
              <a:gd name="T32" fmla="*/ 216 w 333"/>
              <a:gd name="T33" fmla="*/ 34 h 334"/>
              <a:gd name="T34" fmla="*/ 216 w 333"/>
              <a:gd name="T35" fmla="*/ 67 h 334"/>
              <a:gd name="T36" fmla="*/ 116 w 333"/>
              <a:gd name="T37" fmla="*/ 67 h 334"/>
              <a:gd name="T38" fmla="*/ 116 w 333"/>
              <a:gd name="T39" fmla="*/ 34 h 334"/>
              <a:gd name="T40" fmla="*/ 316 w 333"/>
              <a:gd name="T41" fmla="*/ 67 h 334"/>
              <a:gd name="T42" fmla="*/ 316 w 333"/>
              <a:gd name="T43" fmla="*/ 34 h 334"/>
              <a:gd name="T44" fmla="*/ 283 w 333"/>
              <a:gd name="T45" fmla="*/ 34 h 334"/>
              <a:gd name="T46" fmla="*/ 283 w 333"/>
              <a:gd name="T47" fmla="*/ 67 h 334"/>
              <a:gd name="T48" fmla="*/ 250 w 333"/>
              <a:gd name="T49" fmla="*/ 67 h 334"/>
              <a:gd name="T50" fmla="*/ 250 w 333"/>
              <a:gd name="T51" fmla="*/ 0 h 334"/>
              <a:gd name="T52" fmla="*/ 83 w 333"/>
              <a:gd name="T53" fmla="*/ 0 h 334"/>
              <a:gd name="T54" fmla="*/ 83 w 333"/>
              <a:gd name="T55" fmla="*/ 67 h 334"/>
              <a:gd name="T56" fmla="*/ 0 w 333"/>
              <a:gd name="T57" fmla="*/ 67 h 334"/>
              <a:gd name="T58" fmla="*/ 0 w 333"/>
              <a:gd name="T59" fmla="*/ 334 h 334"/>
              <a:gd name="T60" fmla="*/ 333 w 333"/>
              <a:gd name="T61" fmla="*/ 334 h 334"/>
              <a:gd name="T62" fmla="*/ 333 w 333"/>
              <a:gd name="T63" fmla="*/ 67 h 334"/>
              <a:gd name="T64" fmla="*/ 316 w 333"/>
              <a:gd name="T65" fmla="*/ 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4">
                <a:moveTo>
                  <a:pt x="167" y="159"/>
                </a:moveTo>
                <a:cubicBezTo>
                  <a:pt x="185" y="159"/>
                  <a:pt x="200" y="174"/>
                  <a:pt x="200" y="192"/>
                </a:cubicBezTo>
                <a:cubicBezTo>
                  <a:pt x="200" y="210"/>
                  <a:pt x="185" y="225"/>
                  <a:pt x="167" y="225"/>
                </a:cubicBezTo>
                <a:cubicBezTo>
                  <a:pt x="148" y="225"/>
                  <a:pt x="133" y="210"/>
                  <a:pt x="133" y="192"/>
                </a:cubicBezTo>
                <a:cubicBezTo>
                  <a:pt x="133" y="174"/>
                  <a:pt x="148" y="159"/>
                  <a:pt x="167" y="159"/>
                </a:cubicBezTo>
                <a:close/>
                <a:moveTo>
                  <a:pt x="167" y="259"/>
                </a:moveTo>
                <a:cubicBezTo>
                  <a:pt x="203" y="259"/>
                  <a:pt x="233" y="229"/>
                  <a:pt x="233" y="192"/>
                </a:cubicBezTo>
                <a:cubicBezTo>
                  <a:pt x="233" y="155"/>
                  <a:pt x="203" y="125"/>
                  <a:pt x="167" y="125"/>
                </a:cubicBezTo>
                <a:cubicBezTo>
                  <a:pt x="130" y="125"/>
                  <a:pt x="100" y="155"/>
                  <a:pt x="100" y="192"/>
                </a:cubicBezTo>
                <a:cubicBezTo>
                  <a:pt x="100" y="229"/>
                  <a:pt x="130" y="259"/>
                  <a:pt x="167" y="259"/>
                </a:cubicBezTo>
                <a:close/>
                <a:moveTo>
                  <a:pt x="300" y="300"/>
                </a:moveTo>
                <a:lnTo>
                  <a:pt x="33" y="300"/>
                </a:lnTo>
                <a:lnTo>
                  <a:pt x="33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116" y="34"/>
                </a:moveTo>
                <a:lnTo>
                  <a:pt x="216" y="34"/>
                </a:lnTo>
                <a:lnTo>
                  <a:pt x="216" y="67"/>
                </a:lnTo>
                <a:lnTo>
                  <a:pt x="116" y="67"/>
                </a:lnTo>
                <a:lnTo>
                  <a:pt x="116" y="34"/>
                </a:lnTo>
                <a:close/>
                <a:moveTo>
                  <a:pt x="316" y="67"/>
                </a:moveTo>
                <a:lnTo>
                  <a:pt x="316" y="34"/>
                </a:lnTo>
                <a:lnTo>
                  <a:pt x="283" y="34"/>
                </a:lnTo>
                <a:lnTo>
                  <a:pt x="283" y="67"/>
                </a:lnTo>
                <a:lnTo>
                  <a:pt x="250" y="67"/>
                </a:lnTo>
                <a:lnTo>
                  <a:pt x="250" y="0"/>
                </a:lnTo>
                <a:lnTo>
                  <a:pt x="83" y="0"/>
                </a:lnTo>
                <a:lnTo>
                  <a:pt x="83" y="67"/>
                </a:lnTo>
                <a:lnTo>
                  <a:pt x="0" y="67"/>
                </a:lnTo>
                <a:lnTo>
                  <a:pt x="0" y="334"/>
                </a:lnTo>
                <a:lnTo>
                  <a:pt x="333" y="334"/>
                </a:lnTo>
                <a:lnTo>
                  <a:pt x="333" y="67"/>
                </a:lnTo>
                <a:lnTo>
                  <a:pt x="316" y="67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40">
            <a:extLst>
              <a:ext uri="{FF2B5EF4-FFF2-40B4-BE49-F238E27FC236}">
                <a16:creationId xmlns:a16="http://schemas.microsoft.com/office/drawing/2014/main" id="{087490EF-00D1-4B40-B986-6D3B1665607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93026" y="4319588"/>
            <a:ext cx="276225" cy="279400"/>
          </a:xfrm>
          <a:custGeom>
            <a:avLst/>
            <a:gdLst>
              <a:gd name="T0" fmla="*/ 100 w 367"/>
              <a:gd name="T1" fmla="*/ 175 h 367"/>
              <a:gd name="T2" fmla="*/ 233 w 367"/>
              <a:gd name="T3" fmla="*/ 175 h 367"/>
              <a:gd name="T4" fmla="*/ 300 w 367"/>
              <a:gd name="T5" fmla="*/ 234 h 367"/>
              <a:gd name="T6" fmla="*/ 333 w 367"/>
              <a:gd name="T7" fmla="*/ 100 h 367"/>
              <a:gd name="T8" fmla="*/ 300 w 367"/>
              <a:gd name="T9" fmla="*/ 234 h 367"/>
              <a:gd name="T10" fmla="*/ 333 w 367"/>
              <a:gd name="T11" fmla="*/ 284 h 367"/>
              <a:gd name="T12" fmla="*/ 300 w 367"/>
              <a:gd name="T13" fmla="*/ 284 h 367"/>
              <a:gd name="T14" fmla="*/ 283 w 367"/>
              <a:gd name="T15" fmla="*/ 300 h 367"/>
              <a:gd name="T16" fmla="*/ 283 w 367"/>
              <a:gd name="T17" fmla="*/ 334 h 367"/>
              <a:gd name="T18" fmla="*/ 300 w 367"/>
              <a:gd name="T19" fmla="*/ 350 h 367"/>
              <a:gd name="T20" fmla="*/ 333 w 367"/>
              <a:gd name="T21" fmla="*/ 350 h 367"/>
              <a:gd name="T22" fmla="*/ 350 w 367"/>
              <a:gd name="T23" fmla="*/ 334 h 367"/>
              <a:gd name="T24" fmla="*/ 350 w 367"/>
              <a:gd name="T25" fmla="*/ 300 h 367"/>
              <a:gd name="T26" fmla="*/ 300 w 367"/>
              <a:gd name="T27" fmla="*/ 67 h 367"/>
              <a:gd name="T28" fmla="*/ 333 w 367"/>
              <a:gd name="T29" fmla="*/ 34 h 367"/>
              <a:gd name="T30" fmla="*/ 267 w 367"/>
              <a:gd name="T31" fmla="*/ 0 h 367"/>
              <a:gd name="T32" fmla="*/ 283 w 367"/>
              <a:gd name="T33" fmla="*/ 34 h 367"/>
              <a:gd name="T34" fmla="*/ 300 w 367"/>
              <a:gd name="T35" fmla="*/ 67 h 367"/>
              <a:gd name="T36" fmla="*/ 0 w 367"/>
              <a:gd name="T37" fmla="*/ 100 h 367"/>
              <a:gd name="T38" fmla="*/ 33 w 367"/>
              <a:gd name="T39" fmla="*/ 234 h 367"/>
              <a:gd name="T40" fmla="*/ 33 w 367"/>
              <a:gd name="T41" fmla="*/ 267 h 367"/>
              <a:gd name="T42" fmla="*/ 0 w 367"/>
              <a:gd name="T43" fmla="*/ 300 h 367"/>
              <a:gd name="T44" fmla="*/ 67 w 367"/>
              <a:gd name="T45" fmla="*/ 334 h 367"/>
              <a:gd name="T46" fmla="*/ 50 w 367"/>
              <a:gd name="T47" fmla="*/ 300 h 367"/>
              <a:gd name="T48" fmla="*/ 33 w 367"/>
              <a:gd name="T49" fmla="*/ 267 h 367"/>
              <a:gd name="T50" fmla="*/ 33 w 367"/>
              <a:gd name="T51" fmla="*/ 67 h 367"/>
              <a:gd name="T52" fmla="*/ 50 w 367"/>
              <a:gd name="T53" fmla="*/ 34 h 367"/>
              <a:gd name="T54" fmla="*/ 67 w 367"/>
              <a:gd name="T55" fmla="*/ 0 h 367"/>
              <a:gd name="T56" fmla="*/ 0 w 367"/>
              <a:gd name="T57" fmla="*/ 34 h 367"/>
              <a:gd name="T58" fmla="*/ 100 w 367"/>
              <a:gd name="T59" fmla="*/ 334 h 367"/>
              <a:gd name="T60" fmla="*/ 233 w 367"/>
              <a:gd name="T61" fmla="*/ 300 h 367"/>
              <a:gd name="T62" fmla="*/ 100 w 367"/>
              <a:gd name="T63" fmla="*/ 334 h 367"/>
              <a:gd name="T64" fmla="*/ 233 w 367"/>
              <a:gd name="T65" fmla="*/ 0 h 367"/>
              <a:gd name="T66" fmla="*/ 100 w 367"/>
              <a:gd name="T67" fmla="*/ 34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67" h="367">
                <a:moveTo>
                  <a:pt x="167" y="109"/>
                </a:moveTo>
                <a:cubicBezTo>
                  <a:pt x="130" y="109"/>
                  <a:pt x="100" y="139"/>
                  <a:pt x="100" y="175"/>
                </a:cubicBezTo>
                <a:cubicBezTo>
                  <a:pt x="100" y="212"/>
                  <a:pt x="130" y="242"/>
                  <a:pt x="167" y="242"/>
                </a:cubicBezTo>
                <a:cubicBezTo>
                  <a:pt x="203" y="242"/>
                  <a:pt x="233" y="212"/>
                  <a:pt x="233" y="175"/>
                </a:cubicBezTo>
                <a:cubicBezTo>
                  <a:pt x="233" y="139"/>
                  <a:pt x="203" y="109"/>
                  <a:pt x="167" y="109"/>
                </a:cubicBezTo>
                <a:close/>
                <a:moveTo>
                  <a:pt x="300" y="234"/>
                </a:moveTo>
                <a:lnTo>
                  <a:pt x="333" y="234"/>
                </a:lnTo>
                <a:lnTo>
                  <a:pt x="333" y="100"/>
                </a:lnTo>
                <a:lnTo>
                  <a:pt x="300" y="100"/>
                </a:lnTo>
                <a:lnTo>
                  <a:pt x="300" y="234"/>
                </a:lnTo>
                <a:close/>
                <a:moveTo>
                  <a:pt x="333" y="300"/>
                </a:moveTo>
                <a:lnTo>
                  <a:pt x="333" y="284"/>
                </a:lnTo>
                <a:cubicBezTo>
                  <a:pt x="333" y="274"/>
                  <a:pt x="326" y="267"/>
                  <a:pt x="317" y="267"/>
                </a:cubicBezTo>
                <a:cubicBezTo>
                  <a:pt x="307" y="267"/>
                  <a:pt x="300" y="274"/>
                  <a:pt x="300" y="284"/>
                </a:cubicBezTo>
                <a:lnTo>
                  <a:pt x="300" y="300"/>
                </a:lnTo>
                <a:lnTo>
                  <a:pt x="283" y="300"/>
                </a:lnTo>
                <a:cubicBezTo>
                  <a:pt x="274" y="300"/>
                  <a:pt x="267" y="308"/>
                  <a:pt x="267" y="317"/>
                </a:cubicBezTo>
                <a:cubicBezTo>
                  <a:pt x="267" y="326"/>
                  <a:pt x="274" y="334"/>
                  <a:pt x="283" y="334"/>
                </a:cubicBezTo>
                <a:lnTo>
                  <a:pt x="300" y="334"/>
                </a:lnTo>
                <a:lnTo>
                  <a:pt x="300" y="350"/>
                </a:lnTo>
                <a:cubicBezTo>
                  <a:pt x="300" y="360"/>
                  <a:pt x="307" y="367"/>
                  <a:pt x="317" y="367"/>
                </a:cubicBezTo>
                <a:cubicBezTo>
                  <a:pt x="326" y="367"/>
                  <a:pt x="333" y="360"/>
                  <a:pt x="333" y="350"/>
                </a:cubicBezTo>
                <a:lnTo>
                  <a:pt x="333" y="334"/>
                </a:lnTo>
                <a:lnTo>
                  <a:pt x="350" y="334"/>
                </a:lnTo>
                <a:cubicBezTo>
                  <a:pt x="359" y="334"/>
                  <a:pt x="367" y="326"/>
                  <a:pt x="367" y="317"/>
                </a:cubicBezTo>
                <a:cubicBezTo>
                  <a:pt x="367" y="308"/>
                  <a:pt x="359" y="300"/>
                  <a:pt x="350" y="300"/>
                </a:cubicBezTo>
                <a:lnTo>
                  <a:pt x="333" y="300"/>
                </a:lnTo>
                <a:close/>
                <a:moveTo>
                  <a:pt x="300" y="67"/>
                </a:moveTo>
                <a:lnTo>
                  <a:pt x="333" y="67"/>
                </a:ln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lnTo>
                  <a:pt x="267" y="0"/>
                </a:lnTo>
                <a:lnTo>
                  <a:pt x="267" y="34"/>
                </a:lnTo>
                <a:lnTo>
                  <a:pt x="283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67"/>
                </a:lnTo>
                <a:close/>
                <a:moveTo>
                  <a:pt x="33" y="100"/>
                </a:moveTo>
                <a:lnTo>
                  <a:pt x="0" y="100"/>
                </a:lnTo>
                <a:lnTo>
                  <a:pt x="0" y="234"/>
                </a:lnTo>
                <a:lnTo>
                  <a:pt x="33" y="234"/>
                </a:lnTo>
                <a:lnTo>
                  <a:pt x="33" y="100"/>
                </a:lnTo>
                <a:close/>
                <a:moveTo>
                  <a:pt x="33" y="267"/>
                </a:moveTo>
                <a:lnTo>
                  <a:pt x="0" y="267"/>
                </a:ln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67" y="334"/>
                </a:lnTo>
                <a:lnTo>
                  <a:pt x="67" y="300"/>
                </a:lnTo>
                <a:lnTo>
                  <a:pt x="50" y="300"/>
                </a:lnTo>
                <a:cubicBezTo>
                  <a:pt x="41" y="300"/>
                  <a:pt x="33" y="293"/>
                  <a:pt x="33" y="284"/>
                </a:cubicBezTo>
                <a:lnTo>
                  <a:pt x="33" y="267"/>
                </a:lnTo>
                <a:close/>
                <a:moveTo>
                  <a:pt x="0" y="67"/>
                </a:moveTo>
                <a:lnTo>
                  <a:pt x="33" y="67"/>
                </a:lnTo>
                <a:lnTo>
                  <a:pt x="33" y="50"/>
                </a:lnTo>
                <a:cubicBezTo>
                  <a:pt x="33" y="41"/>
                  <a:pt x="41" y="34"/>
                  <a:pt x="50" y="34"/>
                </a:cubicBezTo>
                <a:lnTo>
                  <a:pt x="67" y="34"/>
                </a:lnTo>
                <a:lnTo>
                  <a:pt x="67" y="0"/>
                </a:ln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67"/>
                </a:lnTo>
                <a:close/>
                <a:moveTo>
                  <a:pt x="100" y="334"/>
                </a:moveTo>
                <a:lnTo>
                  <a:pt x="233" y="334"/>
                </a:lnTo>
                <a:lnTo>
                  <a:pt x="233" y="300"/>
                </a:lnTo>
                <a:lnTo>
                  <a:pt x="100" y="300"/>
                </a:lnTo>
                <a:lnTo>
                  <a:pt x="100" y="334"/>
                </a:lnTo>
                <a:close/>
                <a:moveTo>
                  <a:pt x="100" y="0"/>
                </a:moveTo>
                <a:lnTo>
                  <a:pt x="233" y="0"/>
                </a:lnTo>
                <a:lnTo>
                  <a:pt x="233" y="34"/>
                </a:lnTo>
                <a:lnTo>
                  <a:pt x="100" y="34"/>
                </a:lnTo>
                <a:lnTo>
                  <a:pt x="1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41">
            <a:extLst>
              <a:ext uri="{FF2B5EF4-FFF2-40B4-BE49-F238E27FC236}">
                <a16:creationId xmlns:a16="http://schemas.microsoft.com/office/drawing/2014/main" id="{F9304ADA-B6B5-4C41-AE55-BD7CD88F125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89789" y="4319588"/>
            <a:ext cx="276225" cy="244475"/>
          </a:xfrm>
          <a:custGeom>
            <a:avLst/>
            <a:gdLst>
              <a:gd name="T0" fmla="*/ 95 w 367"/>
              <a:gd name="T1" fmla="*/ 252 h 322"/>
              <a:gd name="T2" fmla="*/ 71 w 367"/>
              <a:gd name="T3" fmla="*/ 275 h 322"/>
              <a:gd name="T4" fmla="*/ 95 w 367"/>
              <a:gd name="T5" fmla="*/ 299 h 322"/>
              <a:gd name="T6" fmla="*/ 71 w 367"/>
              <a:gd name="T7" fmla="*/ 322 h 322"/>
              <a:gd name="T8" fmla="*/ 47 w 367"/>
              <a:gd name="T9" fmla="*/ 299 h 322"/>
              <a:gd name="T10" fmla="*/ 24 w 367"/>
              <a:gd name="T11" fmla="*/ 322 h 322"/>
              <a:gd name="T12" fmla="*/ 0 w 367"/>
              <a:gd name="T13" fmla="*/ 299 h 322"/>
              <a:gd name="T14" fmla="*/ 24 w 367"/>
              <a:gd name="T15" fmla="*/ 275 h 322"/>
              <a:gd name="T16" fmla="*/ 0 w 367"/>
              <a:gd name="T17" fmla="*/ 252 h 322"/>
              <a:gd name="T18" fmla="*/ 24 w 367"/>
              <a:gd name="T19" fmla="*/ 228 h 322"/>
              <a:gd name="T20" fmla="*/ 47 w 367"/>
              <a:gd name="T21" fmla="*/ 252 h 322"/>
              <a:gd name="T22" fmla="*/ 71 w 367"/>
              <a:gd name="T23" fmla="*/ 228 h 322"/>
              <a:gd name="T24" fmla="*/ 95 w 367"/>
              <a:gd name="T25" fmla="*/ 252 h 322"/>
              <a:gd name="T26" fmla="*/ 197 w 367"/>
              <a:gd name="T27" fmla="*/ 259 h 322"/>
              <a:gd name="T28" fmla="*/ 164 w 367"/>
              <a:gd name="T29" fmla="*/ 225 h 322"/>
              <a:gd name="T30" fmla="*/ 197 w 367"/>
              <a:gd name="T31" fmla="*/ 192 h 322"/>
              <a:gd name="T32" fmla="*/ 231 w 367"/>
              <a:gd name="T33" fmla="*/ 225 h 322"/>
              <a:gd name="T34" fmla="*/ 197 w 367"/>
              <a:gd name="T35" fmla="*/ 259 h 322"/>
              <a:gd name="T36" fmla="*/ 197 w 367"/>
              <a:gd name="T37" fmla="*/ 159 h 322"/>
              <a:gd name="T38" fmla="*/ 131 w 367"/>
              <a:gd name="T39" fmla="*/ 225 h 322"/>
              <a:gd name="T40" fmla="*/ 197 w 367"/>
              <a:gd name="T41" fmla="*/ 292 h 322"/>
              <a:gd name="T42" fmla="*/ 264 w 367"/>
              <a:gd name="T43" fmla="*/ 225 h 322"/>
              <a:gd name="T44" fmla="*/ 197 w 367"/>
              <a:gd name="T45" fmla="*/ 159 h 322"/>
              <a:gd name="T46" fmla="*/ 250 w 367"/>
              <a:gd name="T47" fmla="*/ 67 h 322"/>
              <a:gd name="T48" fmla="*/ 150 w 367"/>
              <a:gd name="T49" fmla="*/ 67 h 322"/>
              <a:gd name="T50" fmla="*/ 150 w 367"/>
              <a:gd name="T51" fmla="*/ 34 h 322"/>
              <a:gd name="T52" fmla="*/ 250 w 367"/>
              <a:gd name="T53" fmla="*/ 34 h 322"/>
              <a:gd name="T54" fmla="*/ 250 w 367"/>
              <a:gd name="T55" fmla="*/ 67 h 322"/>
              <a:gd name="T56" fmla="*/ 350 w 367"/>
              <a:gd name="T57" fmla="*/ 67 h 322"/>
              <a:gd name="T58" fmla="*/ 350 w 367"/>
              <a:gd name="T59" fmla="*/ 34 h 322"/>
              <a:gd name="T60" fmla="*/ 317 w 367"/>
              <a:gd name="T61" fmla="*/ 34 h 322"/>
              <a:gd name="T62" fmla="*/ 317 w 367"/>
              <a:gd name="T63" fmla="*/ 67 h 322"/>
              <a:gd name="T64" fmla="*/ 284 w 367"/>
              <a:gd name="T65" fmla="*/ 67 h 322"/>
              <a:gd name="T66" fmla="*/ 284 w 367"/>
              <a:gd name="T67" fmla="*/ 0 h 322"/>
              <a:gd name="T68" fmla="*/ 117 w 367"/>
              <a:gd name="T69" fmla="*/ 0 h 322"/>
              <a:gd name="T70" fmla="*/ 117 w 367"/>
              <a:gd name="T71" fmla="*/ 67 h 322"/>
              <a:gd name="T72" fmla="*/ 34 w 367"/>
              <a:gd name="T73" fmla="*/ 67 h 322"/>
              <a:gd name="T74" fmla="*/ 34 w 367"/>
              <a:gd name="T75" fmla="*/ 200 h 322"/>
              <a:gd name="T76" fmla="*/ 67 w 367"/>
              <a:gd name="T77" fmla="*/ 200 h 322"/>
              <a:gd name="T78" fmla="*/ 67 w 367"/>
              <a:gd name="T79" fmla="*/ 100 h 322"/>
              <a:gd name="T80" fmla="*/ 334 w 367"/>
              <a:gd name="T81" fmla="*/ 100 h 322"/>
              <a:gd name="T82" fmla="*/ 334 w 367"/>
              <a:gd name="T83" fmla="*/ 267 h 322"/>
              <a:gd name="T84" fmla="*/ 300 w 367"/>
              <a:gd name="T85" fmla="*/ 267 h 322"/>
              <a:gd name="T86" fmla="*/ 300 w 367"/>
              <a:gd name="T87" fmla="*/ 300 h 322"/>
              <a:gd name="T88" fmla="*/ 367 w 367"/>
              <a:gd name="T89" fmla="*/ 300 h 322"/>
              <a:gd name="T90" fmla="*/ 367 w 367"/>
              <a:gd name="T91" fmla="*/ 67 h 322"/>
              <a:gd name="T92" fmla="*/ 350 w 367"/>
              <a:gd name="T93" fmla="*/ 67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7" h="322">
                <a:moveTo>
                  <a:pt x="95" y="252"/>
                </a:moveTo>
                <a:lnTo>
                  <a:pt x="71" y="275"/>
                </a:lnTo>
                <a:lnTo>
                  <a:pt x="95" y="299"/>
                </a:lnTo>
                <a:lnTo>
                  <a:pt x="71" y="322"/>
                </a:lnTo>
                <a:lnTo>
                  <a:pt x="47" y="299"/>
                </a:lnTo>
                <a:lnTo>
                  <a:pt x="24" y="322"/>
                </a:lnTo>
                <a:lnTo>
                  <a:pt x="0" y="299"/>
                </a:lnTo>
                <a:lnTo>
                  <a:pt x="24" y="275"/>
                </a:lnTo>
                <a:lnTo>
                  <a:pt x="0" y="252"/>
                </a:lnTo>
                <a:lnTo>
                  <a:pt x="24" y="228"/>
                </a:lnTo>
                <a:lnTo>
                  <a:pt x="47" y="252"/>
                </a:lnTo>
                <a:lnTo>
                  <a:pt x="71" y="228"/>
                </a:lnTo>
                <a:lnTo>
                  <a:pt x="95" y="252"/>
                </a:lnTo>
                <a:close/>
                <a:moveTo>
                  <a:pt x="197" y="259"/>
                </a:moveTo>
                <a:cubicBezTo>
                  <a:pt x="179" y="259"/>
                  <a:pt x="164" y="244"/>
                  <a:pt x="164" y="225"/>
                </a:cubicBezTo>
                <a:cubicBezTo>
                  <a:pt x="164" y="207"/>
                  <a:pt x="179" y="192"/>
                  <a:pt x="197" y="192"/>
                </a:cubicBezTo>
                <a:cubicBezTo>
                  <a:pt x="216" y="192"/>
                  <a:pt x="231" y="207"/>
                  <a:pt x="231" y="225"/>
                </a:cubicBezTo>
                <a:cubicBezTo>
                  <a:pt x="231" y="244"/>
                  <a:pt x="216" y="259"/>
                  <a:pt x="197" y="259"/>
                </a:cubicBezTo>
                <a:close/>
                <a:moveTo>
                  <a:pt x="197" y="159"/>
                </a:moveTo>
                <a:cubicBezTo>
                  <a:pt x="161" y="159"/>
                  <a:pt x="131" y="189"/>
                  <a:pt x="131" y="225"/>
                </a:cubicBezTo>
                <a:cubicBezTo>
                  <a:pt x="131" y="262"/>
                  <a:pt x="161" y="292"/>
                  <a:pt x="197" y="292"/>
                </a:cubicBezTo>
                <a:cubicBezTo>
                  <a:pt x="234" y="292"/>
                  <a:pt x="264" y="262"/>
                  <a:pt x="264" y="225"/>
                </a:cubicBezTo>
                <a:cubicBezTo>
                  <a:pt x="264" y="189"/>
                  <a:pt x="234" y="159"/>
                  <a:pt x="197" y="159"/>
                </a:cubicBezTo>
                <a:close/>
                <a:moveTo>
                  <a:pt x="250" y="67"/>
                </a:moveTo>
                <a:lnTo>
                  <a:pt x="150" y="67"/>
                </a:lnTo>
                <a:lnTo>
                  <a:pt x="150" y="34"/>
                </a:lnTo>
                <a:lnTo>
                  <a:pt x="250" y="34"/>
                </a:lnTo>
                <a:lnTo>
                  <a:pt x="250" y="67"/>
                </a:lnTo>
                <a:close/>
                <a:moveTo>
                  <a:pt x="350" y="67"/>
                </a:moveTo>
                <a:lnTo>
                  <a:pt x="350" y="34"/>
                </a:lnTo>
                <a:lnTo>
                  <a:pt x="317" y="34"/>
                </a:lnTo>
                <a:lnTo>
                  <a:pt x="317" y="67"/>
                </a:lnTo>
                <a:lnTo>
                  <a:pt x="284" y="67"/>
                </a:lnTo>
                <a:lnTo>
                  <a:pt x="284" y="0"/>
                </a:lnTo>
                <a:lnTo>
                  <a:pt x="117" y="0"/>
                </a:lnTo>
                <a:lnTo>
                  <a:pt x="117" y="67"/>
                </a:lnTo>
                <a:lnTo>
                  <a:pt x="34" y="67"/>
                </a:lnTo>
                <a:lnTo>
                  <a:pt x="34" y="200"/>
                </a:lnTo>
                <a:lnTo>
                  <a:pt x="67" y="200"/>
                </a:lnTo>
                <a:lnTo>
                  <a:pt x="67" y="100"/>
                </a:lnTo>
                <a:lnTo>
                  <a:pt x="334" y="100"/>
                </a:lnTo>
                <a:lnTo>
                  <a:pt x="334" y="267"/>
                </a:lnTo>
                <a:lnTo>
                  <a:pt x="300" y="267"/>
                </a:lnTo>
                <a:lnTo>
                  <a:pt x="300" y="300"/>
                </a:lnTo>
                <a:lnTo>
                  <a:pt x="367" y="300"/>
                </a:lnTo>
                <a:lnTo>
                  <a:pt x="367" y="67"/>
                </a:lnTo>
                <a:lnTo>
                  <a:pt x="350" y="67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42">
            <a:extLst>
              <a:ext uri="{FF2B5EF4-FFF2-40B4-BE49-F238E27FC236}">
                <a16:creationId xmlns:a16="http://schemas.microsoft.com/office/drawing/2014/main" id="{32F48355-BAD6-E942-9134-8F51E545D4F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88139" y="4319588"/>
            <a:ext cx="276225" cy="279400"/>
          </a:xfrm>
          <a:custGeom>
            <a:avLst/>
            <a:gdLst>
              <a:gd name="T0" fmla="*/ 200 w 366"/>
              <a:gd name="T1" fmla="*/ 234 h 367"/>
              <a:gd name="T2" fmla="*/ 233 w 366"/>
              <a:gd name="T3" fmla="*/ 134 h 367"/>
              <a:gd name="T4" fmla="*/ 133 w 366"/>
              <a:gd name="T5" fmla="*/ 100 h 367"/>
              <a:gd name="T6" fmla="*/ 100 w 366"/>
              <a:gd name="T7" fmla="*/ 200 h 367"/>
              <a:gd name="T8" fmla="*/ 300 w 366"/>
              <a:gd name="T9" fmla="*/ 234 h 367"/>
              <a:gd name="T10" fmla="*/ 333 w 366"/>
              <a:gd name="T11" fmla="*/ 100 h 367"/>
              <a:gd name="T12" fmla="*/ 300 w 366"/>
              <a:gd name="T13" fmla="*/ 234 h 367"/>
              <a:gd name="T14" fmla="*/ 333 w 366"/>
              <a:gd name="T15" fmla="*/ 284 h 367"/>
              <a:gd name="T16" fmla="*/ 300 w 366"/>
              <a:gd name="T17" fmla="*/ 284 h 367"/>
              <a:gd name="T18" fmla="*/ 283 w 366"/>
              <a:gd name="T19" fmla="*/ 300 h 367"/>
              <a:gd name="T20" fmla="*/ 283 w 366"/>
              <a:gd name="T21" fmla="*/ 334 h 367"/>
              <a:gd name="T22" fmla="*/ 300 w 366"/>
              <a:gd name="T23" fmla="*/ 350 h 367"/>
              <a:gd name="T24" fmla="*/ 333 w 366"/>
              <a:gd name="T25" fmla="*/ 350 h 367"/>
              <a:gd name="T26" fmla="*/ 366 w 366"/>
              <a:gd name="T27" fmla="*/ 317 h 367"/>
              <a:gd name="T28" fmla="*/ 333 w 366"/>
              <a:gd name="T29" fmla="*/ 300 h 367"/>
              <a:gd name="T30" fmla="*/ 333 w 366"/>
              <a:gd name="T31" fmla="*/ 67 h 367"/>
              <a:gd name="T32" fmla="*/ 300 w 366"/>
              <a:gd name="T33" fmla="*/ 0 h 367"/>
              <a:gd name="T34" fmla="*/ 266 w 366"/>
              <a:gd name="T35" fmla="*/ 34 h 367"/>
              <a:gd name="T36" fmla="*/ 300 w 366"/>
              <a:gd name="T37" fmla="*/ 50 h 367"/>
              <a:gd name="T38" fmla="*/ 33 w 366"/>
              <a:gd name="T39" fmla="*/ 100 h 367"/>
              <a:gd name="T40" fmla="*/ 0 w 366"/>
              <a:gd name="T41" fmla="*/ 234 h 367"/>
              <a:gd name="T42" fmla="*/ 33 w 366"/>
              <a:gd name="T43" fmla="*/ 100 h 367"/>
              <a:gd name="T44" fmla="*/ 0 w 366"/>
              <a:gd name="T45" fmla="*/ 267 h 367"/>
              <a:gd name="T46" fmla="*/ 33 w 366"/>
              <a:gd name="T47" fmla="*/ 334 h 367"/>
              <a:gd name="T48" fmla="*/ 66 w 366"/>
              <a:gd name="T49" fmla="*/ 300 h 367"/>
              <a:gd name="T50" fmla="*/ 33 w 366"/>
              <a:gd name="T51" fmla="*/ 284 h 367"/>
              <a:gd name="T52" fmla="*/ 0 w 366"/>
              <a:gd name="T53" fmla="*/ 67 h 367"/>
              <a:gd name="T54" fmla="*/ 33 w 366"/>
              <a:gd name="T55" fmla="*/ 50 h 367"/>
              <a:gd name="T56" fmla="*/ 66 w 366"/>
              <a:gd name="T57" fmla="*/ 34 h 367"/>
              <a:gd name="T58" fmla="*/ 33 w 366"/>
              <a:gd name="T59" fmla="*/ 0 h 367"/>
              <a:gd name="T60" fmla="*/ 0 w 366"/>
              <a:gd name="T61" fmla="*/ 67 h 367"/>
              <a:gd name="T62" fmla="*/ 233 w 366"/>
              <a:gd name="T63" fmla="*/ 334 h 367"/>
              <a:gd name="T64" fmla="*/ 100 w 366"/>
              <a:gd name="T65" fmla="*/ 300 h 367"/>
              <a:gd name="T66" fmla="*/ 100 w 366"/>
              <a:gd name="T67" fmla="*/ 0 h 367"/>
              <a:gd name="T68" fmla="*/ 233 w 366"/>
              <a:gd name="T69" fmla="*/ 34 h 367"/>
              <a:gd name="T70" fmla="*/ 100 w 366"/>
              <a:gd name="T71" fmla="*/ 0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66" h="367">
                <a:moveTo>
                  <a:pt x="133" y="234"/>
                </a:moveTo>
                <a:lnTo>
                  <a:pt x="200" y="234"/>
                </a:lnTo>
                <a:cubicBezTo>
                  <a:pt x="218" y="234"/>
                  <a:pt x="233" y="219"/>
                  <a:pt x="233" y="200"/>
                </a:cubicBezTo>
                <a:lnTo>
                  <a:pt x="233" y="134"/>
                </a:lnTo>
                <a:cubicBezTo>
                  <a:pt x="233" y="115"/>
                  <a:pt x="218" y="100"/>
                  <a:pt x="200" y="100"/>
                </a:cubicBezTo>
                <a:lnTo>
                  <a:pt x="133" y="100"/>
                </a:lnTo>
                <a:cubicBezTo>
                  <a:pt x="115" y="100"/>
                  <a:pt x="100" y="115"/>
                  <a:pt x="100" y="134"/>
                </a:cubicBezTo>
                <a:lnTo>
                  <a:pt x="100" y="200"/>
                </a:lnTo>
                <a:cubicBezTo>
                  <a:pt x="100" y="219"/>
                  <a:pt x="115" y="234"/>
                  <a:pt x="133" y="234"/>
                </a:cubicBezTo>
                <a:close/>
                <a:moveTo>
                  <a:pt x="300" y="234"/>
                </a:moveTo>
                <a:lnTo>
                  <a:pt x="333" y="234"/>
                </a:lnTo>
                <a:lnTo>
                  <a:pt x="333" y="100"/>
                </a:lnTo>
                <a:lnTo>
                  <a:pt x="300" y="100"/>
                </a:lnTo>
                <a:lnTo>
                  <a:pt x="300" y="234"/>
                </a:lnTo>
                <a:close/>
                <a:moveTo>
                  <a:pt x="333" y="300"/>
                </a:moveTo>
                <a:lnTo>
                  <a:pt x="333" y="284"/>
                </a:lnTo>
                <a:cubicBezTo>
                  <a:pt x="333" y="274"/>
                  <a:pt x="326" y="267"/>
                  <a:pt x="316" y="267"/>
                </a:cubicBezTo>
                <a:cubicBezTo>
                  <a:pt x="307" y="267"/>
                  <a:pt x="300" y="274"/>
                  <a:pt x="300" y="284"/>
                </a:cubicBezTo>
                <a:lnTo>
                  <a:pt x="300" y="300"/>
                </a:lnTo>
                <a:lnTo>
                  <a:pt x="283" y="300"/>
                </a:lnTo>
                <a:cubicBezTo>
                  <a:pt x="274" y="300"/>
                  <a:pt x="266" y="308"/>
                  <a:pt x="266" y="317"/>
                </a:cubicBezTo>
                <a:cubicBezTo>
                  <a:pt x="266" y="326"/>
                  <a:pt x="274" y="334"/>
                  <a:pt x="283" y="334"/>
                </a:cubicBezTo>
                <a:lnTo>
                  <a:pt x="300" y="334"/>
                </a:lnTo>
                <a:lnTo>
                  <a:pt x="300" y="350"/>
                </a:lnTo>
                <a:cubicBezTo>
                  <a:pt x="300" y="360"/>
                  <a:pt x="307" y="367"/>
                  <a:pt x="316" y="367"/>
                </a:cubicBezTo>
                <a:cubicBezTo>
                  <a:pt x="326" y="367"/>
                  <a:pt x="333" y="360"/>
                  <a:pt x="333" y="350"/>
                </a:cubicBezTo>
                <a:lnTo>
                  <a:pt x="333" y="334"/>
                </a:lnTo>
                <a:cubicBezTo>
                  <a:pt x="350" y="334"/>
                  <a:pt x="366" y="336"/>
                  <a:pt x="366" y="317"/>
                </a:cubicBezTo>
                <a:cubicBezTo>
                  <a:pt x="366" y="308"/>
                  <a:pt x="359" y="300"/>
                  <a:pt x="350" y="300"/>
                </a:cubicBezTo>
                <a:lnTo>
                  <a:pt x="333" y="300"/>
                </a:lnTo>
                <a:close/>
                <a:moveTo>
                  <a:pt x="300" y="67"/>
                </a:moveTo>
                <a:lnTo>
                  <a:pt x="333" y="67"/>
                </a:ln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lnTo>
                  <a:pt x="266" y="0"/>
                </a:lnTo>
                <a:lnTo>
                  <a:pt x="266" y="34"/>
                </a:lnTo>
                <a:lnTo>
                  <a:pt x="283" y="34"/>
                </a:lnTo>
                <a:cubicBezTo>
                  <a:pt x="292" y="34"/>
                  <a:pt x="300" y="41"/>
                  <a:pt x="300" y="50"/>
                </a:cubicBezTo>
                <a:lnTo>
                  <a:pt x="300" y="67"/>
                </a:lnTo>
                <a:close/>
                <a:moveTo>
                  <a:pt x="33" y="100"/>
                </a:moveTo>
                <a:lnTo>
                  <a:pt x="0" y="100"/>
                </a:lnTo>
                <a:lnTo>
                  <a:pt x="0" y="234"/>
                </a:lnTo>
                <a:lnTo>
                  <a:pt x="33" y="234"/>
                </a:lnTo>
                <a:lnTo>
                  <a:pt x="33" y="100"/>
                </a:lnTo>
                <a:close/>
                <a:moveTo>
                  <a:pt x="33" y="267"/>
                </a:moveTo>
                <a:lnTo>
                  <a:pt x="0" y="267"/>
                </a:ln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66" y="334"/>
                </a:lnTo>
                <a:lnTo>
                  <a:pt x="66" y="300"/>
                </a:lnTo>
                <a:lnTo>
                  <a:pt x="50" y="300"/>
                </a:lnTo>
                <a:cubicBezTo>
                  <a:pt x="40" y="300"/>
                  <a:pt x="33" y="293"/>
                  <a:pt x="33" y="284"/>
                </a:cubicBezTo>
                <a:lnTo>
                  <a:pt x="33" y="267"/>
                </a:lnTo>
                <a:close/>
                <a:moveTo>
                  <a:pt x="0" y="67"/>
                </a:moveTo>
                <a:lnTo>
                  <a:pt x="33" y="67"/>
                </a:lnTo>
                <a:lnTo>
                  <a:pt x="33" y="50"/>
                </a:lnTo>
                <a:cubicBezTo>
                  <a:pt x="33" y="41"/>
                  <a:pt x="40" y="34"/>
                  <a:pt x="50" y="34"/>
                </a:cubicBezTo>
                <a:lnTo>
                  <a:pt x="66" y="34"/>
                </a:lnTo>
                <a:lnTo>
                  <a:pt x="66" y="0"/>
                </a:ln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67"/>
                </a:lnTo>
                <a:close/>
                <a:moveTo>
                  <a:pt x="100" y="334"/>
                </a:moveTo>
                <a:lnTo>
                  <a:pt x="233" y="334"/>
                </a:lnTo>
                <a:lnTo>
                  <a:pt x="233" y="300"/>
                </a:lnTo>
                <a:lnTo>
                  <a:pt x="100" y="300"/>
                </a:lnTo>
                <a:lnTo>
                  <a:pt x="100" y="334"/>
                </a:lnTo>
                <a:close/>
                <a:moveTo>
                  <a:pt x="100" y="0"/>
                </a:moveTo>
                <a:lnTo>
                  <a:pt x="233" y="0"/>
                </a:lnTo>
                <a:lnTo>
                  <a:pt x="233" y="34"/>
                </a:lnTo>
                <a:lnTo>
                  <a:pt x="100" y="34"/>
                </a:lnTo>
                <a:lnTo>
                  <a:pt x="1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43">
            <a:extLst>
              <a:ext uri="{FF2B5EF4-FFF2-40B4-BE49-F238E27FC236}">
                <a16:creationId xmlns:a16="http://schemas.microsoft.com/office/drawing/2014/main" id="{028A654F-6D78-5A42-B1C9-17604DD3D63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187114" y="3813175"/>
            <a:ext cx="277813" cy="228600"/>
          </a:xfrm>
          <a:custGeom>
            <a:avLst/>
            <a:gdLst>
              <a:gd name="T0" fmla="*/ 0 w 367"/>
              <a:gd name="T1" fmla="*/ 283 h 300"/>
              <a:gd name="T2" fmla="*/ 0 w 367"/>
              <a:gd name="T3" fmla="*/ 283 h 300"/>
              <a:gd name="T4" fmla="*/ 17 w 367"/>
              <a:gd name="T5" fmla="*/ 266 h 300"/>
              <a:gd name="T6" fmla="*/ 84 w 367"/>
              <a:gd name="T7" fmla="*/ 266 h 300"/>
              <a:gd name="T8" fmla="*/ 100 w 367"/>
              <a:gd name="T9" fmla="*/ 283 h 300"/>
              <a:gd name="T10" fmla="*/ 84 w 367"/>
              <a:gd name="T11" fmla="*/ 300 h 300"/>
              <a:gd name="T12" fmla="*/ 17 w 367"/>
              <a:gd name="T13" fmla="*/ 300 h 300"/>
              <a:gd name="T14" fmla="*/ 0 w 367"/>
              <a:gd name="T15" fmla="*/ 283 h 300"/>
              <a:gd name="T16" fmla="*/ 200 w 367"/>
              <a:gd name="T17" fmla="*/ 258 h 300"/>
              <a:gd name="T18" fmla="*/ 167 w 367"/>
              <a:gd name="T19" fmla="*/ 225 h 300"/>
              <a:gd name="T20" fmla="*/ 200 w 367"/>
              <a:gd name="T21" fmla="*/ 191 h 300"/>
              <a:gd name="T22" fmla="*/ 234 w 367"/>
              <a:gd name="T23" fmla="*/ 225 h 300"/>
              <a:gd name="T24" fmla="*/ 200 w 367"/>
              <a:gd name="T25" fmla="*/ 258 h 300"/>
              <a:gd name="T26" fmla="*/ 200 w 367"/>
              <a:gd name="T27" fmla="*/ 158 h 300"/>
              <a:gd name="T28" fmla="*/ 134 w 367"/>
              <a:gd name="T29" fmla="*/ 225 h 300"/>
              <a:gd name="T30" fmla="*/ 200 w 367"/>
              <a:gd name="T31" fmla="*/ 291 h 300"/>
              <a:gd name="T32" fmla="*/ 267 w 367"/>
              <a:gd name="T33" fmla="*/ 225 h 300"/>
              <a:gd name="T34" fmla="*/ 200 w 367"/>
              <a:gd name="T35" fmla="*/ 158 h 300"/>
              <a:gd name="T36" fmla="*/ 250 w 367"/>
              <a:gd name="T37" fmla="*/ 66 h 300"/>
              <a:gd name="T38" fmla="*/ 150 w 367"/>
              <a:gd name="T39" fmla="*/ 66 h 300"/>
              <a:gd name="T40" fmla="*/ 150 w 367"/>
              <a:gd name="T41" fmla="*/ 50 h 300"/>
              <a:gd name="T42" fmla="*/ 167 w 367"/>
              <a:gd name="T43" fmla="*/ 33 h 300"/>
              <a:gd name="T44" fmla="*/ 234 w 367"/>
              <a:gd name="T45" fmla="*/ 33 h 300"/>
              <a:gd name="T46" fmla="*/ 250 w 367"/>
              <a:gd name="T47" fmla="*/ 50 h 300"/>
              <a:gd name="T48" fmla="*/ 250 w 367"/>
              <a:gd name="T49" fmla="*/ 66 h 300"/>
              <a:gd name="T50" fmla="*/ 350 w 367"/>
              <a:gd name="T51" fmla="*/ 66 h 300"/>
              <a:gd name="T52" fmla="*/ 350 w 367"/>
              <a:gd name="T53" fmla="*/ 50 h 300"/>
              <a:gd name="T54" fmla="*/ 334 w 367"/>
              <a:gd name="T55" fmla="*/ 33 h 300"/>
              <a:gd name="T56" fmla="*/ 317 w 367"/>
              <a:gd name="T57" fmla="*/ 50 h 300"/>
              <a:gd name="T58" fmla="*/ 317 w 367"/>
              <a:gd name="T59" fmla="*/ 66 h 300"/>
              <a:gd name="T60" fmla="*/ 284 w 367"/>
              <a:gd name="T61" fmla="*/ 66 h 300"/>
              <a:gd name="T62" fmla="*/ 284 w 367"/>
              <a:gd name="T63" fmla="*/ 33 h 300"/>
              <a:gd name="T64" fmla="*/ 250 w 367"/>
              <a:gd name="T65" fmla="*/ 0 h 300"/>
              <a:gd name="T66" fmla="*/ 150 w 367"/>
              <a:gd name="T67" fmla="*/ 0 h 300"/>
              <a:gd name="T68" fmla="*/ 117 w 367"/>
              <a:gd name="T69" fmla="*/ 33 h 300"/>
              <a:gd name="T70" fmla="*/ 117 w 367"/>
              <a:gd name="T71" fmla="*/ 66 h 300"/>
              <a:gd name="T72" fmla="*/ 67 w 367"/>
              <a:gd name="T73" fmla="*/ 66 h 300"/>
              <a:gd name="T74" fmla="*/ 34 w 367"/>
              <a:gd name="T75" fmla="*/ 100 h 300"/>
              <a:gd name="T76" fmla="*/ 34 w 367"/>
              <a:gd name="T77" fmla="*/ 200 h 300"/>
              <a:gd name="T78" fmla="*/ 67 w 367"/>
              <a:gd name="T79" fmla="*/ 200 h 300"/>
              <a:gd name="T80" fmla="*/ 67 w 367"/>
              <a:gd name="T81" fmla="*/ 116 h 300"/>
              <a:gd name="T82" fmla="*/ 84 w 367"/>
              <a:gd name="T83" fmla="*/ 100 h 300"/>
              <a:gd name="T84" fmla="*/ 317 w 367"/>
              <a:gd name="T85" fmla="*/ 100 h 300"/>
              <a:gd name="T86" fmla="*/ 334 w 367"/>
              <a:gd name="T87" fmla="*/ 116 h 300"/>
              <a:gd name="T88" fmla="*/ 334 w 367"/>
              <a:gd name="T89" fmla="*/ 266 h 300"/>
              <a:gd name="T90" fmla="*/ 317 w 367"/>
              <a:gd name="T91" fmla="*/ 266 h 300"/>
              <a:gd name="T92" fmla="*/ 300 w 367"/>
              <a:gd name="T93" fmla="*/ 283 h 300"/>
              <a:gd name="T94" fmla="*/ 317 w 367"/>
              <a:gd name="T95" fmla="*/ 300 h 300"/>
              <a:gd name="T96" fmla="*/ 334 w 367"/>
              <a:gd name="T97" fmla="*/ 300 h 300"/>
              <a:gd name="T98" fmla="*/ 367 w 367"/>
              <a:gd name="T99" fmla="*/ 266 h 300"/>
              <a:gd name="T100" fmla="*/ 367 w 367"/>
              <a:gd name="T101" fmla="*/ 66 h 300"/>
              <a:gd name="T102" fmla="*/ 350 w 367"/>
              <a:gd name="T103" fmla="*/ 6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67" h="300">
                <a:moveTo>
                  <a:pt x="0" y="283"/>
                </a:moveTo>
                <a:lnTo>
                  <a:pt x="0" y="283"/>
                </a:lnTo>
                <a:cubicBezTo>
                  <a:pt x="0" y="274"/>
                  <a:pt x="8" y="266"/>
                  <a:pt x="17" y="266"/>
                </a:cubicBezTo>
                <a:lnTo>
                  <a:pt x="84" y="266"/>
                </a:lnTo>
                <a:cubicBezTo>
                  <a:pt x="93" y="266"/>
                  <a:pt x="100" y="274"/>
                  <a:pt x="100" y="283"/>
                </a:cubicBezTo>
                <a:cubicBezTo>
                  <a:pt x="100" y="292"/>
                  <a:pt x="93" y="300"/>
                  <a:pt x="84" y="300"/>
                </a:cubicBezTo>
                <a:lnTo>
                  <a:pt x="17" y="300"/>
                </a:lnTo>
                <a:cubicBezTo>
                  <a:pt x="8" y="300"/>
                  <a:pt x="0" y="292"/>
                  <a:pt x="0" y="283"/>
                </a:cubicBezTo>
                <a:close/>
                <a:moveTo>
                  <a:pt x="200" y="258"/>
                </a:moveTo>
                <a:cubicBezTo>
                  <a:pt x="182" y="258"/>
                  <a:pt x="167" y="243"/>
                  <a:pt x="167" y="225"/>
                </a:cubicBezTo>
                <a:cubicBezTo>
                  <a:pt x="167" y="206"/>
                  <a:pt x="182" y="191"/>
                  <a:pt x="200" y="191"/>
                </a:cubicBezTo>
                <a:cubicBezTo>
                  <a:pt x="219" y="191"/>
                  <a:pt x="234" y="206"/>
                  <a:pt x="234" y="225"/>
                </a:cubicBezTo>
                <a:cubicBezTo>
                  <a:pt x="234" y="243"/>
                  <a:pt x="219" y="258"/>
                  <a:pt x="200" y="258"/>
                </a:cubicBezTo>
                <a:close/>
                <a:moveTo>
                  <a:pt x="200" y="158"/>
                </a:moveTo>
                <a:cubicBezTo>
                  <a:pt x="164" y="158"/>
                  <a:pt x="134" y="188"/>
                  <a:pt x="134" y="225"/>
                </a:cubicBezTo>
                <a:cubicBezTo>
                  <a:pt x="134" y="261"/>
                  <a:pt x="164" y="291"/>
                  <a:pt x="200" y="291"/>
                </a:cubicBezTo>
                <a:cubicBezTo>
                  <a:pt x="237" y="291"/>
                  <a:pt x="267" y="261"/>
                  <a:pt x="267" y="225"/>
                </a:cubicBezTo>
                <a:cubicBezTo>
                  <a:pt x="267" y="188"/>
                  <a:pt x="237" y="158"/>
                  <a:pt x="200" y="158"/>
                </a:cubicBezTo>
                <a:close/>
                <a:moveTo>
                  <a:pt x="250" y="66"/>
                </a:moveTo>
                <a:lnTo>
                  <a:pt x="150" y="66"/>
                </a:lnTo>
                <a:lnTo>
                  <a:pt x="150" y="50"/>
                </a:lnTo>
                <a:cubicBezTo>
                  <a:pt x="150" y="40"/>
                  <a:pt x="158" y="33"/>
                  <a:pt x="167" y="33"/>
                </a:cubicBezTo>
                <a:lnTo>
                  <a:pt x="234" y="33"/>
                </a:lnTo>
                <a:cubicBezTo>
                  <a:pt x="243" y="33"/>
                  <a:pt x="250" y="40"/>
                  <a:pt x="250" y="50"/>
                </a:cubicBezTo>
                <a:lnTo>
                  <a:pt x="250" y="66"/>
                </a:lnTo>
                <a:close/>
                <a:moveTo>
                  <a:pt x="350" y="66"/>
                </a:moveTo>
                <a:lnTo>
                  <a:pt x="350" y="50"/>
                </a:lnTo>
                <a:cubicBezTo>
                  <a:pt x="350" y="40"/>
                  <a:pt x="343" y="33"/>
                  <a:pt x="334" y="33"/>
                </a:cubicBezTo>
                <a:cubicBezTo>
                  <a:pt x="324" y="33"/>
                  <a:pt x="317" y="40"/>
                  <a:pt x="317" y="50"/>
                </a:cubicBezTo>
                <a:lnTo>
                  <a:pt x="317" y="66"/>
                </a:lnTo>
                <a:lnTo>
                  <a:pt x="284" y="66"/>
                </a:lnTo>
                <a:lnTo>
                  <a:pt x="284" y="33"/>
                </a:lnTo>
                <a:cubicBezTo>
                  <a:pt x="284" y="15"/>
                  <a:pt x="269" y="0"/>
                  <a:pt x="250" y="0"/>
                </a:cubicBezTo>
                <a:lnTo>
                  <a:pt x="150" y="0"/>
                </a:lnTo>
                <a:cubicBezTo>
                  <a:pt x="132" y="0"/>
                  <a:pt x="117" y="15"/>
                  <a:pt x="117" y="33"/>
                </a:cubicBezTo>
                <a:lnTo>
                  <a:pt x="117" y="66"/>
                </a:lnTo>
                <a:lnTo>
                  <a:pt x="67" y="66"/>
                </a:lnTo>
                <a:cubicBezTo>
                  <a:pt x="49" y="66"/>
                  <a:pt x="34" y="81"/>
                  <a:pt x="34" y="100"/>
                </a:cubicBezTo>
                <a:lnTo>
                  <a:pt x="34" y="200"/>
                </a:lnTo>
                <a:lnTo>
                  <a:pt x="67" y="200"/>
                </a:lnTo>
                <a:lnTo>
                  <a:pt x="67" y="116"/>
                </a:lnTo>
                <a:cubicBezTo>
                  <a:pt x="67" y="107"/>
                  <a:pt x="74" y="100"/>
                  <a:pt x="84" y="100"/>
                </a:cubicBezTo>
                <a:lnTo>
                  <a:pt x="317" y="100"/>
                </a:lnTo>
                <a:cubicBezTo>
                  <a:pt x="326" y="100"/>
                  <a:pt x="334" y="107"/>
                  <a:pt x="334" y="116"/>
                </a:cubicBezTo>
                <a:lnTo>
                  <a:pt x="334" y="266"/>
                </a:lnTo>
                <a:lnTo>
                  <a:pt x="317" y="266"/>
                </a:lnTo>
                <a:cubicBezTo>
                  <a:pt x="308" y="266"/>
                  <a:pt x="300" y="274"/>
                  <a:pt x="300" y="283"/>
                </a:cubicBezTo>
                <a:cubicBezTo>
                  <a:pt x="300" y="292"/>
                  <a:pt x="308" y="300"/>
                  <a:pt x="317" y="300"/>
                </a:cubicBezTo>
                <a:lnTo>
                  <a:pt x="334" y="300"/>
                </a:lnTo>
                <a:cubicBezTo>
                  <a:pt x="352" y="300"/>
                  <a:pt x="367" y="285"/>
                  <a:pt x="367" y="266"/>
                </a:cubicBezTo>
                <a:lnTo>
                  <a:pt x="367" y="66"/>
                </a:lnTo>
                <a:lnTo>
                  <a:pt x="350" y="66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44">
            <a:extLst>
              <a:ext uri="{FF2B5EF4-FFF2-40B4-BE49-F238E27FC236}">
                <a16:creationId xmlns:a16="http://schemas.microsoft.com/office/drawing/2014/main" id="{A665CC11-A68D-0A42-B7ED-BB873F8068A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685464" y="3813175"/>
            <a:ext cx="276225" cy="252413"/>
          </a:xfrm>
          <a:custGeom>
            <a:avLst/>
            <a:gdLst>
              <a:gd name="T0" fmla="*/ 66 w 366"/>
              <a:gd name="T1" fmla="*/ 250 h 333"/>
              <a:gd name="T2" fmla="*/ 66 w 366"/>
              <a:gd name="T3" fmla="*/ 266 h 333"/>
              <a:gd name="T4" fmla="*/ 83 w 366"/>
              <a:gd name="T5" fmla="*/ 266 h 333"/>
              <a:gd name="T6" fmla="*/ 100 w 366"/>
              <a:gd name="T7" fmla="*/ 283 h 333"/>
              <a:gd name="T8" fmla="*/ 83 w 366"/>
              <a:gd name="T9" fmla="*/ 300 h 333"/>
              <a:gd name="T10" fmla="*/ 66 w 366"/>
              <a:gd name="T11" fmla="*/ 300 h 333"/>
              <a:gd name="T12" fmla="*/ 66 w 366"/>
              <a:gd name="T13" fmla="*/ 316 h 333"/>
              <a:gd name="T14" fmla="*/ 50 w 366"/>
              <a:gd name="T15" fmla="*/ 333 h 333"/>
              <a:gd name="T16" fmla="*/ 33 w 366"/>
              <a:gd name="T17" fmla="*/ 316 h 333"/>
              <a:gd name="T18" fmla="*/ 33 w 366"/>
              <a:gd name="T19" fmla="*/ 300 h 333"/>
              <a:gd name="T20" fmla="*/ 16 w 366"/>
              <a:gd name="T21" fmla="*/ 300 h 333"/>
              <a:gd name="T22" fmla="*/ 0 w 366"/>
              <a:gd name="T23" fmla="*/ 283 h 333"/>
              <a:gd name="T24" fmla="*/ 16 w 366"/>
              <a:gd name="T25" fmla="*/ 266 h 333"/>
              <a:gd name="T26" fmla="*/ 33 w 366"/>
              <a:gd name="T27" fmla="*/ 266 h 333"/>
              <a:gd name="T28" fmla="*/ 33 w 366"/>
              <a:gd name="T29" fmla="*/ 250 h 333"/>
              <a:gd name="T30" fmla="*/ 50 w 366"/>
              <a:gd name="T31" fmla="*/ 233 h 333"/>
              <a:gd name="T32" fmla="*/ 66 w 366"/>
              <a:gd name="T33" fmla="*/ 250 h 333"/>
              <a:gd name="T34" fmla="*/ 200 w 366"/>
              <a:gd name="T35" fmla="*/ 258 h 333"/>
              <a:gd name="T36" fmla="*/ 166 w 366"/>
              <a:gd name="T37" fmla="*/ 225 h 333"/>
              <a:gd name="T38" fmla="*/ 200 w 366"/>
              <a:gd name="T39" fmla="*/ 191 h 333"/>
              <a:gd name="T40" fmla="*/ 233 w 366"/>
              <a:gd name="T41" fmla="*/ 225 h 333"/>
              <a:gd name="T42" fmla="*/ 200 w 366"/>
              <a:gd name="T43" fmla="*/ 258 h 333"/>
              <a:gd name="T44" fmla="*/ 200 w 366"/>
              <a:gd name="T45" fmla="*/ 158 h 333"/>
              <a:gd name="T46" fmla="*/ 133 w 366"/>
              <a:gd name="T47" fmla="*/ 225 h 333"/>
              <a:gd name="T48" fmla="*/ 200 w 366"/>
              <a:gd name="T49" fmla="*/ 291 h 333"/>
              <a:gd name="T50" fmla="*/ 266 w 366"/>
              <a:gd name="T51" fmla="*/ 225 h 333"/>
              <a:gd name="T52" fmla="*/ 200 w 366"/>
              <a:gd name="T53" fmla="*/ 158 h 333"/>
              <a:gd name="T54" fmla="*/ 250 w 366"/>
              <a:gd name="T55" fmla="*/ 66 h 333"/>
              <a:gd name="T56" fmla="*/ 150 w 366"/>
              <a:gd name="T57" fmla="*/ 66 h 333"/>
              <a:gd name="T58" fmla="*/ 150 w 366"/>
              <a:gd name="T59" fmla="*/ 50 h 333"/>
              <a:gd name="T60" fmla="*/ 166 w 366"/>
              <a:gd name="T61" fmla="*/ 33 h 333"/>
              <a:gd name="T62" fmla="*/ 233 w 366"/>
              <a:gd name="T63" fmla="*/ 33 h 333"/>
              <a:gd name="T64" fmla="*/ 250 w 366"/>
              <a:gd name="T65" fmla="*/ 50 h 333"/>
              <a:gd name="T66" fmla="*/ 250 w 366"/>
              <a:gd name="T67" fmla="*/ 66 h 333"/>
              <a:gd name="T68" fmla="*/ 350 w 366"/>
              <a:gd name="T69" fmla="*/ 66 h 333"/>
              <a:gd name="T70" fmla="*/ 350 w 366"/>
              <a:gd name="T71" fmla="*/ 50 h 333"/>
              <a:gd name="T72" fmla="*/ 333 w 366"/>
              <a:gd name="T73" fmla="*/ 33 h 333"/>
              <a:gd name="T74" fmla="*/ 316 w 366"/>
              <a:gd name="T75" fmla="*/ 50 h 333"/>
              <a:gd name="T76" fmla="*/ 316 w 366"/>
              <a:gd name="T77" fmla="*/ 66 h 333"/>
              <a:gd name="T78" fmla="*/ 283 w 366"/>
              <a:gd name="T79" fmla="*/ 66 h 333"/>
              <a:gd name="T80" fmla="*/ 283 w 366"/>
              <a:gd name="T81" fmla="*/ 33 h 333"/>
              <a:gd name="T82" fmla="*/ 250 w 366"/>
              <a:gd name="T83" fmla="*/ 0 h 333"/>
              <a:gd name="T84" fmla="*/ 150 w 366"/>
              <a:gd name="T85" fmla="*/ 0 h 333"/>
              <a:gd name="T86" fmla="*/ 116 w 366"/>
              <a:gd name="T87" fmla="*/ 33 h 333"/>
              <a:gd name="T88" fmla="*/ 116 w 366"/>
              <a:gd name="T89" fmla="*/ 66 h 333"/>
              <a:gd name="T90" fmla="*/ 66 w 366"/>
              <a:gd name="T91" fmla="*/ 66 h 333"/>
              <a:gd name="T92" fmla="*/ 33 w 366"/>
              <a:gd name="T93" fmla="*/ 100 h 333"/>
              <a:gd name="T94" fmla="*/ 33 w 366"/>
              <a:gd name="T95" fmla="*/ 200 h 333"/>
              <a:gd name="T96" fmla="*/ 66 w 366"/>
              <a:gd name="T97" fmla="*/ 200 h 333"/>
              <a:gd name="T98" fmla="*/ 66 w 366"/>
              <a:gd name="T99" fmla="*/ 116 h 333"/>
              <a:gd name="T100" fmla="*/ 83 w 366"/>
              <a:gd name="T101" fmla="*/ 100 h 333"/>
              <a:gd name="T102" fmla="*/ 316 w 366"/>
              <a:gd name="T103" fmla="*/ 100 h 333"/>
              <a:gd name="T104" fmla="*/ 333 w 366"/>
              <a:gd name="T105" fmla="*/ 116 h 333"/>
              <a:gd name="T106" fmla="*/ 333 w 366"/>
              <a:gd name="T107" fmla="*/ 250 h 333"/>
              <a:gd name="T108" fmla="*/ 316 w 366"/>
              <a:gd name="T109" fmla="*/ 266 h 333"/>
              <a:gd name="T110" fmla="*/ 300 w 366"/>
              <a:gd name="T111" fmla="*/ 266 h 333"/>
              <a:gd name="T112" fmla="*/ 300 w 366"/>
              <a:gd name="T113" fmla="*/ 300 h 333"/>
              <a:gd name="T114" fmla="*/ 333 w 366"/>
              <a:gd name="T115" fmla="*/ 300 h 333"/>
              <a:gd name="T116" fmla="*/ 366 w 366"/>
              <a:gd name="T117" fmla="*/ 266 h 333"/>
              <a:gd name="T118" fmla="*/ 366 w 366"/>
              <a:gd name="T119" fmla="*/ 66 h 333"/>
              <a:gd name="T120" fmla="*/ 350 w 366"/>
              <a:gd name="T121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66" h="333">
                <a:moveTo>
                  <a:pt x="66" y="250"/>
                </a:moveTo>
                <a:lnTo>
                  <a:pt x="66" y="266"/>
                </a:lnTo>
                <a:lnTo>
                  <a:pt x="83" y="266"/>
                </a:lnTo>
                <a:cubicBezTo>
                  <a:pt x="92" y="266"/>
                  <a:pt x="100" y="274"/>
                  <a:pt x="100" y="283"/>
                </a:cubicBezTo>
                <a:cubicBezTo>
                  <a:pt x="100" y="292"/>
                  <a:pt x="92" y="300"/>
                  <a:pt x="83" y="300"/>
                </a:cubicBezTo>
                <a:lnTo>
                  <a:pt x="66" y="300"/>
                </a:lnTo>
                <a:lnTo>
                  <a:pt x="66" y="316"/>
                </a:lnTo>
                <a:cubicBezTo>
                  <a:pt x="66" y="326"/>
                  <a:pt x="59" y="333"/>
                  <a:pt x="50" y="333"/>
                </a:cubicBezTo>
                <a:cubicBezTo>
                  <a:pt x="40" y="333"/>
                  <a:pt x="33" y="326"/>
                  <a:pt x="33" y="316"/>
                </a:cubicBezTo>
                <a:lnTo>
                  <a:pt x="33" y="300"/>
                </a:lnTo>
                <a:lnTo>
                  <a:pt x="16" y="300"/>
                </a:lnTo>
                <a:cubicBezTo>
                  <a:pt x="7" y="300"/>
                  <a:pt x="0" y="292"/>
                  <a:pt x="0" y="283"/>
                </a:cubicBezTo>
                <a:cubicBezTo>
                  <a:pt x="0" y="274"/>
                  <a:pt x="7" y="266"/>
                  <a:pt x="16" y="266"/>
                </a:cubicBezTo>
                <a:lnTo>
                  <a:pt x="33" y="266"/>
                </a:lnTo>
                <a:lnTo>
                  <a:pt x="33" y="250"/>
                </a:lnTo>
                <a:cubicBezTo>
                  <a:pt x="33" y="240"/>
                  <a:pt x="40" y="233"/>
                  <a:pt x="50" y="233"/>
                </a:cubicBezTo>
                <a:cubicBezTo>
                  <a:pt x="59" y="233"/>
                  <a:pt x="66" y="240"/>
                  <a:pt x="66" y="250"/>
                </a:cubicBezTo>
                <a:close/>
                <a:moveTo>
                  <a:pt x="200" y="258"/>
                </a:moveTo>
                <a:cubicBezTo>
                  <a:pt x="181" y="258"/>
                  <a:pt x="166" y="243"/>
                  <a:pt x="166" y="225"/>
                </a:cubicBezTo>
                <a:cubicBezTo>
                  <a:pt x="166" y="206"/>
                  <a:pt x="181" y="191"/>
                  <a:pt x="200" y="191"/>
                </a:cubicBezTo>
                <a:cubicBezTo>
                  <a:pt x="218" y="191"/>
                  <a:pt x="233" y="206"/>
                  <a:pt x="233" y="225"/>
                </a:cubicBezTo>
                <a:cubicBezTo>
                  <a:pt x="233" y="243"/>
                  <a:pt x="218" y="258"/>
                  <a:pt x="200" y="258"/>
                </a:cubicBezTo>
                <a:close/>
                <a:moveTo>
                  <a:pt x="200" y="158"/>
                </a:moveTo>
                <a:cubicBezTo>
                  <a:pt x="163" y="158"/>
                  <a:pt x="133" y="188"/>
                  <a:pt x="133" y="225"/>
                </a:cubicBezTo>
                <a:cubicBezTo>
                  <a:pt x="133" y="261"/>
                  <a:pt x="163" y="291"/>
                  <a:pt x="200" y="291"/>
                </a:cubicBezTo>
                <a:cubicBezTo>
                  <a:pt x="236" y="291"/>
                  <a:pt x="266" y="261"/>
                  <a:pt x="266" y="225"/>
                </a:cubicBezTo>
                <a:cubicBezTo>
                  <a:pt x="266" y="188"/>
                  <a:pt x="236" y="158"/>
                  <a:pt x="200" y="158"/>
                </a:cubicBezTo>
                <a:close/>
                <a:moveTo>
                  <a:pt x="250" y="66"/>
                </a:moveTo>
                <a:lnTo>
                  <a:pt x="150" y="66"/>
                </a:lnTo>
                <a:lnTo>
                  <a:pt x="150" y="50"/>
                </a:lnTo>
                <a:cubicBezTo>
                  <a:pt x="150" y="40"/>
                  <a:pt x="157" y="33"/>
                  <a:pt x="166" y="33"/>
                </a:cubicBezTo>
                <a:lnTo>
                  <a:pt x="233" y="33"/>
                </a:lnTo>
                <a:cubicBezTo>
                  <a:pt x="242" y="33"/>
                  <a:pt x="250" y="40"/>
                  <a:pt x="250" y="50"/>
                </a:cubicBezTo>
                <a:lnTo>
                  <a:pt x="250" y="66"/>
                </a:lnTo>
                <a:close/>
                <a:moveTo>
                  <a:pt x="350" y="66"/>
                </a:moveTo>
                <a:lnTo>
                  <a:pt x="350" y="50"/>
                </a:lnTo>
                <a:cubicBezTo>
                  <a:pt x="350" y="40"/>
                  <a:pt x="342" y="33"/>
                  <a:pt x="333" y="33"/>
                </a:cubicBezTo>
                <a:cubicBezTo>
                  <a:pt x="324" y="33"/>
                  <a:pt x="316" y="40"/>
                  <a:pt x="316" y="50"/>
                </a:cubicBezTo>
                <a:lnTo>
                  <a:pt x="316" y="66"/>
                </a:lnTo>
                <a:lnTo>
                  <a:pt x="283" y="66"/>
                </a:lnTo>
                <a:lnTo>
                  <a:pt x="283" y="33"/>
                </a:lnTo>
                <a:cubicBezTo>
                  <a:pt x="283" y="15"/>
                  <a:pt x="268" y="0"/>
                  <a:pt x="250" y="0"/>
                </a:cubicBezTo>
                <a:lnTo>
                  <a:pt x="150" y="0"/>
                </a:lnTo>
                <a:cubicBezTo>
                  <a:pt x="131" y="0"/>
                  <a:pt x="116" y="15"/>
                  <a:pt x="116" y="33"/>
                </a:cubicBezTo>
                <a:lnTo>
                  <a:pt x="116" y="66"/>
                </a:lnTo>
                <a:lnTo>
                  <a:pt x="66" y="66"/>
                </a:lnTo>
                <a:cubicBezTo>
                  <a:pt x="48" y="66"/>
                  <a:pt x="33" y="81"/>
                  <a:pt x="33" y="100"/>
                </a:cubicBezTo>
                <a:lnTo>
                  <a:pt x="33" y="200"/>
                </a:lnTo>
                <a:lnTo>
                  <a:pt x="66" y="200"/>
                </a:lnTo>
                <a:lnTo>
                  <a:pt x="66" y="116"/>
                </a:lnTo>
                <a:cubicBezTo>
                  <a:pt x="66" y="107"/>
                  <a:pt x="74" y="100"/>
                  <a:pt x="83" y="100"/>
                </a:cubicBezTo>
                <a:lnTo>
                  <a:pt x="316" y="100"/>
                </a:lnTo>
                <a:cubicBezTo>
                  <a:pt x="326" y="100"/>
                  <a:pt x="333" y="107"/>
                  <a:pt x="333" y="116"/>
                </a:cubicBezTo>
                <a:lnTo>
                  <a:pt x="333" y="250"/>
                </a:lnTo>
                <a:cubicBezTo>
                  <a:pt x="333" y="259"/>
                  <a:pt x="326" y="266"/>
                  <a:pt x="316" y="266"/>
                </a:cubicBezTo>
                <a:lnTo>
                  <a:pt x="300" y="266"/>
                </a:lnTo>
                <a:lnTo>
                  <a:pt x="300" y="300"/>
                </a:lnTo>
                <a:lnTo>
                  <a:pt x="333" y="300"/>
                </a:lnTo>
                <a:cubicBezTo>
                  <a:pt x="351" y="300"/>
                  <a:pt x="366" y="285"/>
                  <a:pt x="366" y="266"/>
                </a:cubicBezTo>
                <a:lnTo>
                  <a:pt x="366" y="66"/>
                </a:lnTo>
                <a:lnTo>
                  <a:pt x="350" y="66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Freeform 145">
            <a:extLst>
              <a:ext uri="{FF2B5EF4-FFF2-40B4-BE49-F238E27FC236}">
                <a16:creationId xmlns:a16="http://schemas.microsoft.com/office/drawing/2014/main" id="{B62E0EAC-4002-BF4A-A941-AEBAE6164DF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07626" y="3806825"/>
            <a:ext cx="250825" cy="258763"/>
          </a:xfrm>
          <a:custGeom>
            <a:avLst/>
            <a:gdLst>
              <a:gd name="T0" fmla="*/ 310 w 334"/>
              <a:gd name="T1" fmla="*/ 0 h 342"/>
              <a:gd name="T2" fmla="*/ 1 w 334"/>
              <a:gd name="T3" fmla="*/ 310 h 342"/>
              <a:gd name="T4" fmla="*/ 24 w 334"/>
              <a:gd name="T5" fmla="*/ 334 h 342"/>
              <a:gd name="T6" fmla="*/ 334 w 334"/>
              <a:gd name="T7" fmla="*/ 24 h 342"/>
              <a:gd name="T8" fmla="*/ 310 w 334"/>
              <a:gd name="T9" fmla="*/ 0 h 342"/>
              <a:gd name="T10" fmla="*/ 171 w 334"/>
              <a:gd name="T11" fmla="*/ 233 h 342"/>
              <a:gd name="T12" fmla="*/ 142 w 334"/>
              <a:gd name="T13" fmla="*/ 262 h 342"/>
              <a:gd name="T14" fmla="*/ 229 w 334"/>
              <a:gd name="T15" fmla="*/ 176 h 342"/>
              <a:gd name="T16" fmla="*/ 200 w 334"/>
              <a:gd name="T17" fmla="*/ 205 h 342"/>
              <a:gd name="T18" fmla="*/ 171 w 334"/>
              <a:gd name="T19" fmla="*/ 233 h 342"/>
              <a:gd name="T20" fmla="*/ 300 w 334"/>
              <a:gd name="T21" fmla="*/ 284 h 342"/>
              <a:gd name="T22" fmla="*/ 284 w 334"/>
              <a:gd name="T23" fmla="*/ 309 h 342"/>
              <a:gd name="T24" fmla="*/ 104 w 334"/>
              <a:gd name="T25" fmla="*/ 309 h 342"/>
              <a:gd name="T26" fmla="*/ 71 w 334"/>
              <a:gd name="T27" fmla="*/ 342 h 342"/>
              <a:gd name="T28" fmla="*/ 300 w 334"/>
              <a:gd name="T29" fmla="*/ 342 h 342"/>
              <a:gd name="T30" fmla="*/ 334 w 334"/>
              <a:gd name="T31" fmla="*/ 301 h 342"/>
              <a:gd name="T32" fmla="*/ 334 w 334"/>
              <a:gd name="T33" fmla="*/ 254 h 342"/>
              <a:gd name="T34" fmla="*/ 334 w 334"/>
              <a:gd name="T35" fmla="*/ 248 h 342"/>
              <a:gd name="T36" fmla="*/ 334 w 334"/>
              <a:gd name="T37" fmla="*/ 71 h 342"/>
              <a:gd name="T38" fmla="*/ 300 w 334"/>
              <a:gd name="T39" fmla="*/ 105 h 342"/>
              <a:gd name="T40" fmla="*/ 300 w 334"/>
              <a:gd name="T41" fmla="*/ 284 h 342"/>
              <a:gd name="T42" fmla="*/ 34 w 334"/>
              <a:gd name="T43" fmla="*/ 230 h 342"/>
              <a:gd name="T44" fmla="*/ 0 w 334"/>
              <a:gd name="T45" fmla="*/ 263 h 342"/>
              <a:gd name="T46" fmla="*/ 0 w 334"/>
              <a:gd name="T47" fmla="*/ 106 h 342"/>
              <a:gd name="T48" fmla="*/ 34 w 334"/>
              <a:gd name="T49" fmla="*/ 75 h 342"/>
              <a:gd name="T50" fmla="*/ 84 w 334"/>
              <a:gd name="T51" fmla="*/ 75 h 342"/>
              <a:gd name="T52" fmla="*/ 84 w 334"/>
              <a:gd name="T53" fmla="*/ 44 h 342"/>
              <a:gd name="T54" fmla="*/ 120 w 334"/>
              <a:gd name="T55" fmla="*/ 9 h 342"/>
              <a:gd name="T56" fmla="*/ 250 w 334"/>
              <a:gd name="T57" fmla="*/ 9 h 342"/>
              <a:gd name="T58" fmla="*/ 217 w 334"/>
              <a:gd name="T59" fmla="*/ 42 h 342"/>
              <a:gd name="T60" fmla="*/ 134 w 334"/>
              <a:gd name="T61" fmla="*/ 42 h 342"/>
              <a:gd name="T62" fmla="*/ 117 w 334"/>
              <a:gd name="T63" fmla="*/ 51 h 342"/>
              <a:gd name="T64" fmla="*/ 117 w 334"/>
              <a:gd name="T65" fmla="*/ 75 h 342"/>
              <a:gd name="T66" fmla="*/ 196 w 334"/>
              <a:gd name="T67" fmla="*/ 75 h 342"/>
              <a:gd name="T68" fmla="*/ 163 w 334"/>
              <a:gd name="T69" fmla="*/ 109 h 342"/>
              <a:gd name="T70" fmla="*/ 50 w 334"/>
              <a:gd name="T71" fmla="*/ 109 h 342"/>
              <a:gd name="T72" fmla="*/ 34 w 334"/>
              <a:gd name="T73" fmla="*/ 117 h 342"/>
              <a:gd name="T74" fmla="*/ 34 w 334"/>
              <a:gd name="T75" fmla="*/ 23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4" h="342">
                <a:moveTo>
                  <a:pt x="310" y="0"/>
                </a:moveTo>
                <a:lnTo>
                  <a:pt x="1" y="310"/>
                </a:lnTo>
                <a:lnTo>
                  <a:pt x="24" y="334"/>
                </a:lnTo>
                <a:lnTo>
                  <a:pt x="334" y="24"/>
                </a:lnTo>
                <a:lnTo>
                  <a:pt x="310" y="0"/>
                </a:lnTo>
                <a:close/>
                <a:moveTo>
                  <a:pt x="171" y="233"/>
                </a:moveTo>
                <a:lnTo>
                  <a:pt x="142" y="262"/>
                </a:lnTo>
                <a:cubicBezTo>
                  <a:pt x="197" y="284"/>
                  <a:pt x="250" y="230"/>
                  <a:pt x="229" y="176"/>
                </a:cubicBezTo>
                <a:lnTo>
                  <a:pt x="200" y="205"/>
                </a:lnTo>
                <a:cubicBezTo>
                  <a:pt x="198" y="220"/>
                  <a:pt x="186" y="231"/>
                  <a:pt x="171" y="233"/>
                </a:cubicBezTo>
                <a:close/>
                <a:moveTo>
                  <a:pt x="300" y="284"/>
                </a:moveTo>
                <a:cubicBezTo>
                  <a:pt x="300" y="293"/>
                  <a:pt x="293" y="309"/>
                  <a:pt x="284" y="309"/>
                </a:cubicBezTo>
                <a:lnTo>
                  <a:pt x="104" y="309"/>
                </a:lnTo>
                <a:lnTo>
                  <a:pt x="71" y="342"/>
                </a:lnTo>
                <a:lnTo>
                  <a:pt x="300" y="342"/>
                </a:lnTo>
                <a:cubicBezTo>
                  <a:pt x="319" y="342"/>
                  <a:pt x="334" y="319"/>
                  <a:pt x="334" y="301"/>
                </a:cubicBezTo>
                <a:lnTo>
                  <a:pt x="334" y="254"/>
                </a:lnTo>
                <a:lnTo>
                  <a:pt x="334" y="248"/>
                </a:lnTo>
                <a:lnTo>
                  <a:pt x="334" y="71"/>
                </a:lnTo>
                <a:lnTo>
                  <a:pt x="300" y="105"/>
                </a:lnTo>
                <a:lnTo>
                  <a:pt x="300" y="284"/>
                </a:lnTo>
                <a:close/>
                <a:moveTo>
                  <a:pt x="34" y="230"/>
                </a:moveTo>
                <a:lnTo>
                  <a:pt x="0" y="263"/>
                </a:lnTo>
                <a:lnTo>
                  <a:pt x="0" y="106"/>
                </a:lnTo>
                <a:cubicBezTo>
                  <a:pt x="0" y="88"/>
                  <a:pt x="15" y="75"/>
                  <a:pt x="34" y="75"/>
                </a:cubicBezTo>
                <a:lnTo>
                  <a:pt x="84" y="75"/>
                </a:lnTo>
                <a:lnTo>
                  <a:pt x="84" y="44"/>
                </a:lnTo>
                <a:cubicBezTo>
                  <a:pt x="84" y="24"/>
                  <a:pt x="100" y="9"/>
                  <a:pt x="120" y="9"/>
                </a:cubicBezTo>
                <a:lnTo>
                  <a:pt x="250" y="9"/>
                </a:lnTo>
                <a:lnTo>
                  <a:pt x="217" y="42"/>
                </a:lnTo>
                <a:lnTo>
                  <a:pt x="134" y="42"/>
                </a:lnTo>
                <a:cubicBezTo>
                  <a:pt x="124" y="42"/>
                  <a:pt x="117" y="41"/>
                  <a:pt x="117" y="51"/>
                </a:cubicBezTo>
                <a:lnTo>
                  <a:pt x="117" y="75"/>
                </a:lnTo>
                <a:lnTo>
                  <a:pt x="196" y="75"/>
                </a:lnTo>
                <a:lnTo>
                  <a:pt x="163" y="109"/>
                </a:lnTo>
                <a:lnTo>
                  <a:pt x="50" y="109"/>
                </a:lnTo>
                <a:cubicBezTo>
                  <a:pt x="41" y="109"/>
                  <a:pt x="34" y="108"/>
                  <a:pt x="34" y="117"/>
                </a:cubicBezTo>
                <a:lnTo>
                  <a:pt x="34" y="230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Freeform 146">
            <a:extLst>
              <a:ext uri="{FF2B5EF4-FFF2-40B4-BE49-F238E27FC236}">
                <a16:creationId xmlns:a16="http://schemas.microsoft.com/office/drawing/2014/main" id="{648ECB72-DA0B-B941-AFE1-634A218A665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04389" y="3806825"/>
            <a:ext cx="250825" cy="258763"/>
          </a:xfrm>
          <a:custGeom>
            <a:avLst/>
            <a:gdLst>
              <a:gd name="T0" fmla="*/ 310 w 333"/>
              <a:gd name="T1" fmla="*/ 0 h 342"/>
              <a:gd name="T2" fmla="*/ 0 w 333"/>
              <a:gd name="T3" fmla="*/ 310 h 342"/>
              <a:gd name="T4" fmla="*/ 23 w 333"/>
              <a:gd name="T5" fmla="*/ 334 h 342"/>
              <a:gd name="T6" fmla="*/ 333 w 333"/>
              <a:gd name="T7" fmla="*/ 24 h 342"/>
              <a:gd name="T8" fmla="*/ 310 w 333"/>
              <a:gd name="T9" fmla="*/ 0 h 342"/>
              <a:gd name="T10" fmla="*/ 171 w 333"/>
              <a:gd name="T11" fmla="*/ 233 h 342"/>
              <a:gd name="T12" fmla="*/ 142 w 333"/>
              <a:gd name="T13" fmla="*/ 262 h 342"/>
              <a:gd name="T14" fmla="*/ 228 w 333"/>
              <a:gd name="T15" fmla="*/ 176 h 342"/>
              <a:gd name="T16" fmla="*/ 199 w 333"/>
              <a:gd name="T17" fmla="*/ 205 h 342"/>
              <a:gd name="T18" fmla="*/ 171 w 333"/>
              <a:gd name="T19" fmla="*/ 233 h 342"/>
              <a:gd name="T20" fmla="*/ 300 w 333"/>
              <a:gd name="T21" fmla="*/ 309 h 342"/>
              <a:gd name="T22" fmla="*/ 104 w 333"/>
              <a:gd name="T23" fmla="*/ 309 h 342"/>
              <a:gd name="T24" fmla="*/ 70 w 333"/>
              <a:gd name="T25" fmla="*/ 342 h 342"/>
              <a:gd name="T26" fmla="*/ 333 w 333"/>
              <a:gd name="T27" fmla="*/ 342 h 342"/>
              <a:gd name="T28" fmla="*/ 333 w 333"/>
              <a:gd name="T29" fmla="*/ 267 h 342"/>
              <a:gd name="T30" fmla="*/ 333 w 333"/>
              <a:gd name="T31" fmla="*/ 71 h 342"/>
              <a:gd name="T32" fmla="*/ 300 w 333"/>
              <a:gd name="T33" fmla="*/ 105 h 342"/>
              <a:gd name="T34" fmla="*/ 300 w 333"/>
              <a:gd name="T35" fmla="*/ 309 h 342"/>
              <a:gd name="T36" fmla="*/ 33 w 333"/>
              <a:gd name="T37" fmla="*/ 230 h 342"/>
              <a:gd name="T38" fmla="*/ 0 w 333"/>
              <a:gd name="T39" fmla="*/ 263 h 342"/>
              <a:gd name="T40" fmla="*/ 0 w 333"/>
              <a:gd name="T41" fmla="*/ 75 h 342"/>
              <a:gd name="T42" fmla="*/ 83 w 333"/>
              <a:gd name="T43" fmla="*/ 75 h 342"/>
              <a:gd name="T44" fmla="*/ 83 w 333"/>
              <a:gd name="T45" fmla="*/ 9 h 342"/>
              <a:gd name="T46" fmla="*/ 250 w 333"/>
              <a:gd name="T47" fmla="*/ 9 h 342"/>
              <a:gd name="T48" fmla="*/ 216 w 333"/>
              <a:gd name="T49" fmla="*/ 42 h 342"/>
              <a:gd name="T50" fmla="*/ 116 w 333"/>
              <a:gd name="T51" fmla="*/ 42 h 342"/>
              <a:gd name="T52" fmla="*/ 116 w 333"/>
              <a:gd name="T53" fmla="*/ 75 h 342"/>
              <a:gd name="T54" fmla="*/ 196 w 333"/>
              <a:gd name="T55" fmla="*/ 75 h 342"/>
              <a:gd name="T56" fmla="*/ 162 w 333"/>
              <a:gd name="T57" fmla="*/ 109 h 342"/>
              <a:gd name="T58" fmla="*/ 33 w 333"/>
              <a:gd name="T59" fmla="*/ 109 h 342"/>
              <a:gd name="T60" fmla="*/ 33 w 333"/>
              <a:gd name="T61" fmla="*/ 23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3" h="342">
                <a:moveTo>
                  <a:pt x="310" y="0"/>
                </a:moveTo>
                <a:lnTo>
                  <a:pt x="0" y="310"/>
                </a:lnTo>
                <a:lnTo>
                  <a:pt x="23" y="334"/>
                </a:lnTo>
                <a:lnTo>
                  <a:pt x="333" y="24"/>
                </a:lnTo>
                <a:lnTo>
                  <a:pt x="310" y="0"/>
                </a:lnTo>
                <a:close/>
                <a:moveTo>
                  <a:pt x="171" y="233"/>
                </a:moveTo>
                <a:lnTo>
                  <a:pt x="142" y="262"/>
                </a:lnTo>
                <a:cubicBezTo>
                  <a:pt x="196" y="284"/>
                  <a:pt x="250" y="230"/>
                  <a:pt x="228" y="176"/>
                </a:cubicBezTo>
                <a:lnTo>
                  <a:pt x="199" y="205"/>
                </a:lnTo>
                <a:cubicBezTo>
                  <a:pt x="197" y="220"/>
                  <a:pt x="186" y="231"/>
                  <a:pt x="171" y="233"/>
                </a:cubicBezTo>
                <a:close/>
                <a:moveTo>
                  <a:pt x="300" y="309"/>
                </a:moveTo>
                <a:lnTo>
                  <a:pt x="104" y="309"/>
                </a:lnTo>
                <a:lnTo>
                  <a:pt x="70" y="342"/>
                </a:lnTo>
                <a:lnTo>
                  <a:pt x="333" y="342"/>
                </a:lnTo>
                <a:lnTo>
                  <a:pt x="333" y="267"/>
                </a:lnTo>
                <a:lnTo>
                  <a:pt x="333" y="71"/>
                </a:lnTo>
                <a:lnTo>
                  <a:pt x="300" y="105"/>
                </a:lnTo>
                <a:lnTo>
                  <a:pt x="300" y="309"/>
                </a:lnTo>
                <a:close/>
                <a:moveTo>
                  <a:pt x="33" y="230"/>
                </a:moveTo>
                <a:lnTo>
                  <a:pt x="0" y="263"/>
                </a:lnTo>
                <a:lnTo>
                  <a:pt x="0" y="75"/>
                </a:lnTo>
                <a:lnTo>
                  <a:pt x="83" y="75"/>
                </a:lnTo>
                <a:lnTo>
                  <a:pt x="83" y="9"/>
                </a:lnTo>
                <a:lnTo>
                  <a:pt x="250" y="9"/>
                </a:lnTo>
                <a:lnTo>
                  <a:pt x="216" y="42"/>
                </a:lnTo>
                <a:lnTo>
                  <a:pt x="116" y="42"/>
                </a:lnTo>
                <a:lnTo>
                  <a:pt x="116" y="75"/>
                </a:lnTo>
                <a:lnTo>
                  <a:pt x="196" y="75"/>
                </a:lnTo>
                <a:lnTo>
                  <a:pt x="162" y="109"/>
                </a:lnTo>
                <a:lnTo>
                  <a:pt x="33" y="109"/>
                </a:lnTo>
                <a:lnTo>
                  <a:pt x="33" y="230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47">
            <a:extLst>
              <a:ext uri="{FF2B5EF4-FFF2-40B4-BE49-F238E27FC236}">
                <a16:creationId xmlns:a16="http://schemas.microsoft.com/office/drawing/2014/main" id="{B2B5407F-5A20-B447-ADA8-C2534BB8407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01151" y="3813175"/>
            <a:ext cx="277813" cy="277813"/>
          </a:xfrm>
          <a:custGeom>
            <a:avLst/>
            <a:gdLst>
              <a:gd name="T0" fmla="*/ 233 w 367"/>
              <a:gd name="T1" fmla="*/ 233 h 366"/>
              <a:gd name="T2" fmla="*/ 200 w 367"/>
              <a:gd name="T3" fmla="*/ 100 h 366"/>
              <a:gd name="T4" fmla="*/ 133 w 367"/>
              <a:gd name="T5" fmla="*/ 100 h 366"/>
              <a:gd name="T6" fmla="*/ 100 w 367"/>
              <a:gd name="T7" fmla="*/ 233 h 366"/>
              <a:gd name="T8" fmla="*/ 133 w 367"/>
              <a:gd name="T9" fmla="*/ 100 h 366"/>
              <a:gd name="T10" fmla="*/ 333 w 367"/>
              <a:gd name="T11" fmla="*/ 233 h 366"/>
              <a:gd name="T12" fmla="*/ 300 w 367"/>
              <a:gd name="T13" fmla="*/ 100 h 366"/>
              <a:gd name="T14" fmla="*/ 333 w 367"/>
              <a:gd name="T15" fmla="*/ 300 h 366"/>
              <a:gd name="T16" fmla="*/ 300 w 367"/>
              <a:gd name="T17" fmla="*/ 266 h 366"/>
              <a:gd name="T18" fmla="*/ 267 w 367"/>
              <a:gd name="T19" fmla="*/ 300 h 366"/>
              <a:gd name="T20" fmla="*/ 300 w 367"/>
              <a:gd name="T21" fmla="*/ 333 h 366"/>
              <a:gd name="T22" fmla="*/ 333 w 367"/>
              <a:gd name="T23" fmla="*/ 366 h 366"/>
              <a:gd name="T24" fmla="*/ 367 w 367"/>
              <a:gd name="T25" fmla="*/ 333 h 366"/>
              <a:gd name="T26" fmla="*/ 333 w 367"/>
              <a:gd name="T27" fmla="*/ 300 h 366"/>
              <a:gd name="T28" fmla="*/ 333 w 367"/>
              <a:gd name="T29" fmla="*/ 66 h 366"/>
              <a:gd name="T30" fmla="*/ 267 w 367"/>
              <a:gd name="T31" fmla="*/ 0 h 366"/>
              <a:gd name="T32" fmla="*/ 300 w 367"/>
              <a:gd name="T33" fmla="*/ 33 h 366"/>
              <a:gd name="T34" fmla="*/ 33 w 367"/>
              <a:gd name="T35" fmla="*/ 100 h 366"/>
              <a:gd name="T36" fmla="*/ 0 w 367"/>
              <a:gd name="T37" fmla="*/ 233 h 366"/>
              <a:gd name="T38" fmla="*/ 33 w 367"/>
              <a:gd name="T39" fmla="*/ 100 h 366"/>
              <a:gd name="T40" fmla="*/ 0 w 367"/>
              <a:gd name="T41" fmla="*/ 266 h 366"/>
              <a:gd name="T42" fmla="*/ 40 w 367"/>
              <a:gd name="T43" fmla="*/ 333 h 366"/>
              <a:gd name="T44" fmla="*/ 67 w 367"/>
              <a:gd name="T45" fmla="*/ 300 h 366"/>
              <a:gd name="T46" fmla="*/ 33 w 367"/>
              <a:gd name="T47" fmla="*/ 266 h 366"/>
              <a:gd name="T48" fmla="*/ 33 w 367"/>
              <a:gd name="T49" fmla="*/ 66 h 366"/>
              <a:gd name="T50" fmla="*/ 67 w 367"/>
              <a:gd name="T51" fmla="*/ 33 h 366"/>
              <a:gd name="T52" fmla="*/ 0 w 367"/>
              <a:gd name="T53" fmla="*/ 0 h 366"/>
              <a:gd name="T54" fmla="*/ 100 w 367"/>
              <a:gd name="T55" fmla="*/ 333 h 366"/>
              <a:gd name="T56" fmla="*/ 233 w 367"/>
              <a:gd name="T57" fmla="*/ 300 h 366"/>
              <a:gd name="T58" fmla="*/ 100 w 367"/>
              <a:gd name="T59" fmla="*/ 333 h 366"/>
              <a:gd name="T60" fmla="*/ 233 w 367"/>
              <a:gd name="T61" fmla="*/ 0 h 366"/>
              <a:gd name="T62" fmla="*/ 100 w 367"/>
              <a:gd name="T63" fmla="*/ 33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67" h="366">
                <a:moveTo>
                  <a:pt x="200" y="233"/>
                </a:moveTo>
                <a:lnTo>
                  <a:pt x="233" y="233"/>
                </a:lnTo>
                <a:lnTo>
                  <a:pt x="233" y="100"/>
                </a:lnTo>
                <a:lnTo>
                  <a:pt x="200" y="100"/>
                </a:lnTo>
                <a:lnTo>
                  <a:pt x="200" y="233"/>
                </a:lnTo>
                <a:close/>
                <a:moveTo>
                  <a:pt x="133" y="100"/>
                </a:moveTo>
                <a:lnTo>
                  <a:pt x="100" y="100"/>
                </a:lnTo>
                <a:lnTo>
                  <a:pt x="100" y="233"/>
                </a:lnTo>
                <a:lnTo>
                  <a:pt x="133" y="233"/>
                </a:lnTo>
                <a:lnTo>
                  <a:pt x="133" y="100"/>
                </a:lnTo>
                <a:close/>
                <a:moveTo>
                  <a:pt x="300" y="233"/>
                </a:moveTo>
                <a:lnTo>
                  <a:pt x="333" y="233"/>
                </a:lnTo>
                <a:lnTo>
                  <a:pt x="333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33" y="300"/>
                </a:moveTo>
                <a:lnTo>
                  <a:pt x="333" y="266"/>
                </a:lnTo>
                <a:lnTo>
                  <a:pt x="300" y="266"/>
                </a:lnTo>
                <a:lnTo>
                  <a:pt x="300" y="300"/>
                </a:lnTo>
                <a:lnTo>
                  <a:pt x="267" y="300"/>
                </a:lnTo>
                <a:lnTo>
                  <a:pt x="267" y="333"/>
                </a:lnTo>
                <a:lnTo>
                  <a:pt x="300" y="333"/>
                </a:lnTo>
                <a:lnTo>
                  <a:pt x="300" y="366"/>
                </a:lnTo>
                <a:lnTo>
                  <a:pt x="333" y="366"/>
                </a:lnTo>
                <a:lnTo>
                  <a:pt x="333" y="333"/>
                </a:lnTo>
                <a:lnTo>
                  <a:pt x="367" y="333"/>
                </a:lnTo>
                <a:lnTo>
                  <a:pt x="367" y="300"/>
                </a:lnTo>
                <a:lnTo>
                  <a:pt x="333" y="300"/>
                </a:lnTo>
                <a:close/>
                <a:moveTo>
                  <a:pt x="300" y="66"/>
                </a:moveTo>
                <a:lnTo>
                  <a:pt x="333" y="66"/>
                </a:lnTo>
                <a:lnTo>
                  <a:pt x="333" y="0"/>
                </a:lnTo>
                <a:lnTo>
                  <a:pt x="267" y="0"/>
                </a:lnTo>
                <a:lnTo>
                  <a:pt x="267" y="33"/>
                </a:lnTo>
                <a:lnTo>
                  <a:pt x="300" y="33"/>
                </a:lnTo>
                <a:lnTo>
                  <a:pt x="300" y="66"/>
                </a:lnTo>
                <a:close/>
                <a:moveTo>
                  <a:pt x="33" y="100"/>
                </a:moveTo>
                <a:lnTo>
                  <a:pt x="0" y="100"/>
                </a:lnTo>
                <a:lnTo>
                  <a:pt x="0" y="233"/>
                </a:lnTo>
                <a:lnTo>
                  <a:pt x="33" y="233"/>
                </a:lnTo>
                <a:lnTo>
                  <a:pt x="33" y="100"/>
                </a:lnTo>
                <a:close/>
                <a:moveTo>
                  <a:pt x="33" y="266"/>
                </a:moveTo>
                <a:lnTo>
                  <a:pt x="0" y="266"/>
                </a:lnTo>
                <a:lnTo>
                  <a:pt x="0" y="333"/>
                </a:lnTo>
                <a:lnTo>
                  <a:pt x="40" y="333"/>
                </a:lnTo>
                <a:lnTo>
                  <a:pt x="67" y="333"/>
                </a:lnTo>
                <a:lnTo>
                  <a:pt x="67" y="300"/>
                </a:lnTo>
                <a:lnTo>
                  <a:pt x="33" y="300"/>
                </a:lnTo>
                <a:lnTo>
                  <a:pt x="33" y="266"/>
                </a:lnTo>
                <a:close/>
                <a:moveTo>
                  <a:pt x="0" y="66"/>
                </a:moveTo>
                <a:lnTo>
                  <a:pt x="33" y="66"/>
                </a:lnTo>
                <a:lnTo>
                  <a:pt x="33" y="33"/>
                </a:lnTo>
                <a:lnTo>
                  <a:pt x="67" y="33"/>
                </a:lnTo>
                <a:lnTo>
                  <a:pt x="67" y="0"/>
                </a:lnTo>
                <a:lnTo>
                  <a:pt x="0" y="0"/>
                </a:lnTo>
                <a:lnTo>
                  <a:pt x="0" y="66"/>
                </a:lnTo>
                <a:close/>
                <a:moveTo>
                  <a:pt x="100" y="333"/>
                </a:moveTo>
                <a:lnTo>
                  <a:pt x="233" y="333"/>
                </a:lnTo>
                <a:lnTo>
                  <a:pt x="233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100" y="0"/>
                </a:moveTo>
                <a:lnTo>
                  <a:pt x="233" y="0"/>
                </a:lnTo>
                <a:lnTo>
                  <a:pt x="233" y="33"/>
                </a:lnTo>
                <a:lnTo>
                  <a:pt x="100" y="33"/>
                </a:lnTo>
                <a:lnTo>
                  <a:pt x="1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48">
            <a:extLst>
              <a:ext uri="{FF2B5EF4-FFF2-40B4-BE49-F238E27FC236}">
                <a16:creationId xmlns:a16="http://schemas.microsoft.com/office/drawing/2014/main" id="{762B6AA9-8C32-174F-8A70-8333583B408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97914" y="3813175"/>
            <a:ext cx="277813" cy="277813"/>
          </a:xfrm>
          <a:custGeom>
            <a:avLst/>
            <a:gdLst>
              <a:gd name="T0" fmla="*/ 217 w 367"/>
              <a:gd name="T1" fmla="*/ 233 h 366"/>
              <a:gd name="T2" fmla="*/ 234 w 367"/>
              <a:gd name="T3" fmla="*/ 116 h 366"/>
              <a:gd name="T4" fmla="*/ 200 w 367"/>
              <a:gd name="T5" fmla="*/ 116 h 366"/>
              <a:gd name="T6" fmla="*/ 217 w 367"/>
              <a:gd name="T7" fmla="*/ 233 h 366"/>
              <a:gd name="T8" fmla="*/ 117 w 367"/>
              <a:gd name="T9" fmla="*/ 100 h 366"/>
              <a:gd name="T10" fmla="*/ 100 w 367"/>
              <a:gd name="T11" fmla="*/ 216 h 366"/>
              <a:gd name="T12" fmla="*/ 134 w 367"/>
              <a:gd name="T13" fmla="*/ 216 h 366"/>
              <a:gd name="T14" fmla="*/ 117 w 367"/>
              <a:gd name="T15" fmla="*/ 100 h 366"/>
              <a:gd name="T16" fmla="*/ 334 w 367"/>
              <a:gd name="T17" fmla="*/ 233 h 366"/>
              <a:gd name="T18" fmla="*/ 300 w 367"/>
              <a:gd name="T19" fmla="*/ 100 h 366"/>
              <a:gd name="T20" fmla="*/ 334 w 367"/>
              <a:gd name="T21" fmla="*/ 300 h 366"/>
              <a:gd name="T22" fmla="*/ 317 w 367"/>
              <a:gd name="T23" fmla="*/ 266 h 366"/>
              <a:gd name="T24" fmla="*/ 300 w 367"/>
              <a:gd name="T25" fmla="*/ 300 h 366"/>
              <a:gd name="T26" fmla="*/ 267 w 367"/>
              <a:gd name="T27" fmla="*/ 316 h 366"/>
              <a:gd name="T28" fmla="*/ 300 w 367"/>
              <a:gd name="T29" fmla="*/ 333 h 366"/>
              <a:gd name="T30" fmla="*/ 317 w 367"/>
              <a:gd name="T31" fmla="*/ 366 h 366"/>
              <a:gd name="T32" fmla="*/ 334 w 367"/>
              <a:gd name="T33" fmla="*/ 333 h 366"/>
              <a:gd name="T34" fmla="*/ 367 w 367"/>
              <a:gd name="T35" fmla="*/ 316 h 366"/>
              <a:gd name="T36" fmla="*/ 334 w 367"/>
              <a:gd name="T37" fmla="*/ 300 h 366"/>
              <a:gd name="T38" fmla="*/ 334 w 367"/>
              <a:gd name="T39" fmla="*/ 66 h 366"/>
              <a:gd name="T40" fmla="*/ 300 w 367"/>
              <a:gd name="T41" fmla="*/ 0 h 366"/>
              <a:gd name="T42" fmla="*/ 267 w 367"/>
              <a:gd name="T43" fmla="*/ 33 h 366"/>
              <a:gd name="T44" fmla="*/ 300 w 367"/>
              <a:gd name="T45" fmla="*/ 50 h 366"/>
              <a:gd name="T46" fmla="*/ 34 w 367"/>
              <a:gd name="T47" fmla="*/ 100 h 366"/>
              <a:gd name="T48" fmla="*/ 0 w 367"/>
              <a:gd name="T49" fmla="*/ 233 h 366"/>
              <a:gd name="T50" fmla="*/ 34 w 367"/>
              <a:gd name="T51" fmla="*/ 100 h 366"/>
              <a:gd name="T52" fmla="*/ 0 w 367"/>
              <a:gd name="T53" fmla="*/ 266 h 366"/>
              <a:gd name="T54" fmla="*/ 34 w 367"/>
              <a:gd name="T55" fmla="*/ 333 h 366"/>
              <a:gd name="T56" fmla="*/ 67 w 367"/>
              <a:gd name="T57" fmla="*/ 333 h 366"/>
              <a:gd name="T58" fmla="*/ 50 w 367"/>
              <a:gd name="T59" fmla="*/ 300 h 366"/>
              <a:gd name="T60" fmla="*/ 34 w 367"/>
              <a:gd name="T61" fmla="*/ 266 h 366"/>
              <a:gd name="T62" fmla="*/ 34 w 367"/>
              <a:gd name="T63" fmla="*/ 66 h 366"/>
              <a:gd name="T64" fmla="*/ 50 w 367"/>
              <a:gd name="T65" fmla="*/ 33 h 366"/>
              <a:gd name="T66" fmla="*/ 67 w 367"/>
              <a:gd name="T67" fmla="*/ 0 h 366"/>
              <a:gd name="T68" fmla="*/ 0 w 367"/>
              <a:gd name="T69" fmla="*/ 33 h 366"/>
              <a:gd name="T70" fmla="*/ 100 w 367"/>
              <a:gd name="T71" fmla="*/ 333 h 366"/>
              <a:gd name="T72" fmla="*/ 234 w 367"/>
              <a:gd name="T73" fmla="*/ 300 h 366"/>
              <a:gd name="T74" fmla="*/ 100 w 367"/>
              <a:gd name="T75" fmla="*/ 333 h 366"/>
              <a:gd name="T76" fmla="*/ 234 w 367"/>
              <a:gd name="T77" fmla="*/ 0 h 366"/>
              <a:gd name="T78" fmla="*/ 100 w 367"/>
              <a:gd name="T79" fmla="*/ 33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67" h="366">
                <a:moveTo>
                  <a:pt x="217" y="233"/>
                </a:moveTo>
                <a:lnTo>
                  <a:pt x="217" y="233"/>
                </a:lnTo>
                <a:cubicBezTo>
                  <a:pt x="226" y="233"/>
                  <a:pt x="234" y="226"/>
                  <a:pt x="234" y="216"/>
                </a:cubicBezTo>
                <a:lnTo>
                  <a:pt x="234" y="116"/>
                </a:lnTo>
                <a:cubicBezTo>
                  <a:pt x="234" y="107"/>
                  <a:pt x="226" y="100"/>
                  <a:pt x="217" y="100"/>
                </a:cubicBezTo>
                <a:cubicBezTo>
                  <a:pt x="208" y="100"/>
                  <a:pt x="200" y="107"/>
                  <a:pt x="200" y="116"/>
                </a:cubicBezTo>
                <a:lnTo>
                  <a:pt x="200" y="216"/>
                </a:lnTo>
                <a:cubicBezTo>
                  <a:pt x="200" y="226"/>
                  <a:pt x="208" y="233"/>
                  <a:pt x="217" y="233"/>
                </a:cubicBezTo>
                <a:close/>
                <a:moveTo>
                  <a:pt x="117" y="100"/>
                </a:moveTo>
                <a:lnTo>
                  <a:pt x="117" y="100"/>
                </a:lnTo>
                <a:cubicBezTo>
                  <a:pt x="108" y="100"/>
                  <a:pt x="100" y="107"/>
                  <a:pt x="100" y="116"/>
                </a:cubicBezTo>
                <a:lnTo>
                  <a:pt x="100" y="216"/>
                </a:lnTo>
                <a:cubicBezTo>
                  <a:pt x="100" y="226"/>
                  <a:pt x="108" y="233"/>
                  <a:pt x="117" y="233"/>
                </a:cubicBezTo>
                <a:cubicBezTo>
                  <a:pt x="126" y="233"/>
                  <a:pt x="134" y="226"/>
                  <a:pt x="134" y="216"/>
                </a:cubicBezTo>
                <a:lnTo>
                  <a:pt x="134" y="116"/>
                </a:lnTo>
                <a:cubicBezTo>
                  <a:pt x="134" y="107"/>
                  <a:pt x="126" y="100"/>
                  <a:pt x="117" y="100"/>
                </a:cubicBezTo>
                <a:close/>
                <a:moveTo>
                  <a:pt x="300" y="233"/>
                </a:moveTo>
                <a:lnTo>
                  <a:pt x="334" y="233"/>
                </a:lnTo>
                <a:lnTo>
                  <a:pt x="334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34" y="300"/>
                </a:moveTo>
                <a:lnTo>
                  <a:pt x="334" y="283"/>
                </a:lnTo>
                <a:cubicBezTo>
                  <a:pt x="334" y="274"/>
                  <a:pt x="326" y="266"/>
                  <a:pt x="317" y="266"/>
                </a:cubicBezTo>
                <a:cubicBezTo>
                  <a:pt x="308" y="266"/>
                  <a:pt x="300" y="274"/>
                  <a:pt x="300" y="283"/>
                </a:cubicBezTo>
                <a:lnTo>
                  <a:pt x="300" y="300"/>
                </a:lnTo>
                <a:lnTo>
                  <a:pt x="284" y="300"/>
                </a:lnTo>
                <a:cubicBezTo>
                  <a:pt x="274" y="300"/>
                  <a:pt x="267" y="307"/>
                  <a:pt x="267" y="316"/>
                </a:cubicBezTo>
                <a:cubicBezTo>
                  <a:pt x="267" y="326"/>
                  <a:pt x="274" y="333"/>
                  <a:pt x="284" y="333"/>
                </a:cubicBezTo>
                <a:lnTo>
                  <a:pt x="300" y="333"/>
                </a:lnTo>
                <a:lnTo>
                  <a:pt x="300" y="350"/>
                </a:lnTo>
                <a:cubicBezTo>
                  <a:pt x="300" y="359"/>
                  <a:pt x="308" y="366"/>
                  <a:pt x="317" y="366"/>
                </a:cubicBezTo>
                <a:cubicBezTo>
                  <a:pt x="326" y="366"/>
                  <a:pt x="334" y="359"/>
                  <a:pt x="334" y="350"/>
                </a:cubicBezTo>
                <a:lnTo>
                  <a:pt x="334" y="333"/>
                </a:lnTo>
                <a:lnTo>
                  <a:pt x="350" y="333"/>
                </a:lnTo>
                <a:cubicBezTo>
                  <a:pt x="360" y="333"/>
                  <a:pt x="367" y="326"/>
                  <a:pt x="367" y="316"/>
                </a:cubicBezTo>
                <a:cubicBezTo>
                  <a:pt x="367" y="307"/>
                  <a:pt x="360" y="300"/>
                  <a:pt x="350" y="300"/>
                </a:cubicBezTo>
                <a:lnTo>
                  <a:pt x="334" y="300"/>
                </a:lnTo>
                <a:close/>
                <a:moveTo>
                  <a:pt x="300" y="66"/>
                </a:moveTo>
                <a:lnTo>
                  <a:pt x="334" y="66"/>
                </a:lnTo>
                <a:lnTo>
                  <a:pt x="334" y="33"/>
                </a:lnTo>
                <a:cubicBezTo>
                  <a:pt x="334" y="15"/>
                  <a:pt x="319" y="0"/>
                  <a:pt x="300" y="0"/>
                </a:cubicBezTo>
                <a:lnTo>
                  <a:pt x="267" y="0"/>
                </a:lnTo>
                <a:lnTo>
                  <a:pt x="267" y="33"/>
                </a:lnTo>
                <a:lnTo>
                  <a:pt x="284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66"/>
                </a:lnTo>
                <a:close/>
                <a:moveTo>
                  <a:pt x="34" y="100"/>
                </a:moveTo>
                <a:lnTo>
                  <a:pt x="0" y="100"/>
                </a:lnTo>
                <a:lnTo>
                  <a:pt x="0" y="233"/>
                </a:lnTo>
                <a:lnTo>
                  <a:pt x="34" y="233"/>
                </a:lnTo>
                <a:lnTo>
                  <a:pt x="34" y="100"/>
                </a:lnTo>
                <a:close/>
                <a:moveTo>
                  <a:pt x="34" y="266"/>
                </a:moveTo>
                <a:lnTo>
                  <a:pt x="0" y="266"/>
                </a:ln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41" y="333"/>
                </a:lnTo>
                <a:lnTo>
                  <a:pt x="67" y="333"/>
                </a:lnTo>
                <a:lnTo>
                  <a:pt x="67" y="300"/>
                </a:lnTo>
                <a:lnTo>
                  <a:pt x="50" y="300"/>
                </a:lnTo>
                <a:cubicBezTo>
                  <a:pt x="41" y="300"/>
                  <a:pt x="34" y="292"/>
                  <a:pt x="34" y="283"/>
                </a:cubicBezTo>
                <a:lnTo>
                  <a:pt x="34" y="266"/>
                </a:lnTo>
                <a:close/>
                <a:moveTo>
                  <a:pt x="0" y="66"/>
                </a:moveTo>
                <a:lnTo>
                  <a:pt x="34" y="66"/>
                </a:lnTo>
                <a:lnTo>
                  <a:pt x="34" y="50"/>
                </a:lnTo>
                <a:cubicBezTo>
                  <a:pt x="34" y="40"/>
                  <a:pt x="41" y="33"/>
                  <a:pt x="50" y="33"/>
                </a:cubicBezTo>
                <a:lnTo>
                  <a:pt x="67" y="33"/>
                </a:lnTo>
                <a:lnTo>
                  <a:pt x="67" y="0"/>
                </a:ln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66"/>
                </a:lnTo>
                <a:close/>
                <a:moveTo>
                  <a:pt x="100" y="333"/>
                </a:moveTo>
                <a:lnTo>
                  <a:pt x="234" y="333"/>
                </a:lnTo>
                <a:lnTo>
                  <a:pt x="234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100" y="0"/>
                </a:moveTo>
                <a:lnTo>
                  <a:pt x="234" y="0"/>
                </a:lnTo>
                <a:lnTo>
                  <a:pt x="234" y="33"/>
                </a:lnTo>
                <a:lnTo>
                  <a:pt x="100" y="33"/>
                </a:lnTo>
                <a:lnTo>
                  <a:pt x="1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49">
            <a:extLst>
              <a:ext uri="{FF2B5EF4-FFF2-40B4-BE49-F238E27FC236}">
                <a16:creationId xmlns:a16="http://schemas.microsoft.com/office/drawing/2014/main" id="{E7F7F819-B69C-BD47-926B-0E1DC31F2C9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96264" y="3813175"/>
            <a:ext cx="276225" cy="277813"/>
          </a:xfrm>
          <a:custGeom>
            <a:avLst/>
            <a:gdLst>
              <a:gd name="T0" fmla="*/ 100 w 366"/>
              <a:gd name="T1" fmla="*/ 233 h 366"/>
              <a:gd name="T2" fmla="*/ 233 w 366"/>
              <a:gd name="T3" fmla="*/ 171 h 366"/>
              <a:gd name="T4" fmla="*/ 100 w 366"/>
              <a:gd name="T5" fmla="*/ 108 h 366"/>
              <a:gd name="T6" fmla="*/ 100 w 366"/>
              <a:gd name="T7" fmla="*/ 233 h 366"/>
              <a:gd name="T8" fmla="*/ 300 w 366"/>
              <a:gd name="T9" fmla="*/ 233 h 366"/>
              <a:gd name="T10" fmla="*/ 333 w 366"/>
              <a:gd name="T11" fmla="*/ 233 h 366"/>
              <a:gd name="T12" fmla="*/ 333 w 366"/>
              <a:gd name="T13" fmla="*/ 100 h 366"/>
              <a:gd name="T14" fmla="*/ 300 w 366"/>
              <a:gd name="T15" fmla="*/ 100 h 366"/>
              <a:gd name="T16" fmla="*/ 300 w 366"/>
              <a:gd name="T17" fmla="*/ 233 h 366"/>
              <a:gd name="T18" fmla="*/ 333 w 366"/>
              <a:gd name="T19" fmla="*/ 300 h 366"/>
              <a:gd name="T20" fmla="*/ 333 w 366"/>
              <a:gd name="T21" fmla="*/ 266 h 366"/>
              <a:gd name="T22" fmla="*/ 300 w 366"/>
              <a:gd name="T23" fmla="*/ 266 h 366"/>
              <a:gd name="T24" fmla="*/ 300 w 366"/>
              <a:gd name="T25" fmla="*/ 300 h 366"/>
              <a:gd name="T26" fmla="*/ 266 w 366"/>
              <a:gd name="T27" fmla="*/ 300 h 366"/>
              <a:gd name="T28" fmla="*/ 266 w 366"/>
              <a:gd name="T29" fmla="*/ 333 h 366"/>
              <a:gd name="T30" fmla="*/ 300 w 366"/>
              <a:gd name="T31" fmla="*/ 333 h 366"/>
              <a:gd name="T32" fmla="*/ 300 w 366"/>
              <a:gd name="T33" fmla="*/ 366 h 366"/>
              <a:gd name="T34" fmla="*/ 333 w 366"/>
              <a:gd name="T35" fmla="*/ 366 h 366"/>
              <a:gd name="T36" fmla="*/ 333 w 366"/>
              <a:gd name="T37" fmla="*/ 333 h 366"/>
              <a:gd name="T38" fmla="*/ 366 w 366"/>
              <a:gd name="T39" fmla="*/ 333 h 366"/>
              <a:gd name="T40" fmla="*/ 366 w 366"/>
              <a:gd name="T41" fmla="*/ 300 h 366"/>
              <a:gd name="T42" fmla="*/ 333 w 366"/>
              <a:gd name="T43" fmla="*/ 300 h 366"/>
              <a:gd name="T44" fmla="*/ 300 w 366"/>
              <a:gd name="T45" fmla="*/ 66 h 366"/>
              <a:gd name="T46" fmla="*/ 333 w 366"/>
              <a:gd name="T47" fmla="*/ 66 h 366"/>
              <a:gd name="T48" fmla="*/ 333 w 366"/>
              <a:gd name="T49" fmla="*/ 0 h 366"/>
              <a:gd name="T50" fmla="*/ 266 w 366"/>
              <a:gd name="T51" fmla="*/ 0 h 366"/>
              <a:gd name="T52" fmla="*/ 266 w 366"/>
              <a:gd name="T53" fmla="*/ 33 h 366"/>
              <a:gd name="T54" fmla="*/ 300 w 366"/>
              <a:gd name="T55" fmla="*/ 33 h 366"/>
              <a:gd name="T56" fmla="*/ 300 w 366"/>
              <a:gd name="T57" fmla="*/ 66 h 366"/>
              <a:gd name="T58" fmla="*/ 33 w 366"/>
              <a:gd name="T59" fmla="*/ 100 h 366"/>
              <a:gd name="T60" fmla="*/ 0 w 366"/>
              <a:gd name="T61" fmla="*/ 100 h 366"/>
              <a:gd name="T62" fmla="*/ 0 w 366"/>
              <a:gd name="T63" fmla="*/ 233 h 366"/>
              <a:gd name="T64" fmla="*/ 33 w 366"/>
              <a:gd name="T65" fmla="*/ 233 h 366"/>
              <a:gd name="T66" fmla="*/ 33 w 366"/>
              <a:gd name="T67" fmla="*/ 100 h 366"/>
              <a:gd name="T68" fmla="*/ 33 w 366"/>
              <a:gd name="T69" fmla="*/ 266 h 366"/>
              <a:gd name="T70" fmla="*/ 0 w 366"/>
              <a:gd name="T71" fmla="*/ 266 h 366"/>
              <a:gd name="T72" fmla="*/ 0 w 366"/>
              <a:gd name="T73" fmla="*/ 333 h 366"/>
              <a:gd name="T74" fmla="*/ 66 w 366"/>
              <a:gd name="T75" fmla="*/ 333 h 366"/>
              <a:gd name="T76" fmla="*/ 66 w 366"/>
              <a:gd name="T77" fmla="*/ 300 h 366"/>
              <a:gd name="T78" fmla="*/ 33 w 366"/>
              <a:gd name="T79" fmla="*/ 300 h 366"/>
              <a:gd name="T80" fmla="*/ 33 w 366"/>
              <a:gd name="T81" fmla="*/ 266 h 366"/>
              <a:gd name="T82" fmla="*/ 0 w 366"/>
              <a:gd name="T83" fmla="*/ 66 h 366"/>
              <a:gd name="T84" fmla="*/ 33 w 366"/>
              <a:gd name="T85" fmla="*/ 66 h 366"/>
              <a:gd name="T86" fmla="*/ 33 w 366"/>
              <a:gd name="T87" fmla="*/ 33 h 366"/>
              <a:gd name="T88" fmla="*/ 66 w 366"/>
              <a:gd name="T89" fmla="*/ 33 h 366"/>
              <a:gd name="T90" fmla="*/ 66 w 366"/>
              <a:gd name="T91" fmla="*/ 0 h 366"/>
              <a:gd name="T92" fmla="*/ 0 w 366"/>
              <a:gd name="T93" fmla="*/ 0 h 366"/>
              <a:gd name="T94" fmla="*/ 0 w 366"/>
              <a:gd name="T95" fmla="*/ 66 h 366"/>
              <a:gd name="T96" fmla="*/ 100 w 366"/>
              <a:gd name="T97" fmla="*/ 333 h 366"/>
              <a:gd name="T98" fmla="*/ 233 w 366"/>
              <a:gd name="T99" fmla="*/ 333 h 366"/>
              <a:gd name="T100" fmla="*/ 233 w 366"/>
              <a:gd name="T101" fmla="*/ 300 h 366"/>
              <a:gd name="T102" fmla="*/ 100 w 366"/>
              <a:gd name="T103" fmla="*/ 300 h 366"/>
              <a:gd name="T104" fmla="*/ 100 w 366"/>
              <a:gd name="T105" fmla="*/ 333 h 366"/>
              <a:gd name="T106" fmla="*/ 100 w 366"/>
              <a:gd name="T107" fmla="*/ 0 h 366"/>
              <a:gd name="T108" fmla="*/ 233 w 366"/>
              <a:gd name="T109" fmla="*/ 0 h 366"/>
              <a:gd name="T110" fmla="*/ 233 w 366"/>
              <a:gd name="T111" fmla="*/ 33 h 366"/>
              <a:gd name="T112" fmla="*/ 100 w 366"/>
              <a:gd name="T113" fmla="*/ 33 h 366"/>
              <a:gd name="T114" fmla="*/ 100 w 366"/>
              <a:gd name="T115" fmla="*/ 0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66" h="366">
                <a:moveTo>
                  <a:pt x="100" y="233"/>
                </a:moveTo>
                <a:lnTo>
                  <a:pt x="233" y="171"/>
                </a:lnTo>
                <a:lnTo>
                  <a:pt x="100" y="108"/>
                </a:lnTo>
                <a:lnTo>
                  <a:pt x="100" y="233"/>
                </a:lnTo>
                <a:close/>
                <a:moveTo>
                  <a:pt x="300" y="233"/>
                </a:moveTo>
                <a:lnTo>
                  <a:pt x="333" y="233"/>
                </a:lnTo>
                <a:lnTo>
                  <a:pt x="333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33" y="300"/>
                </a:moveTo>
                <a:lnTo>
                  <a:pt x="333" y="266"/>
                </a:lnTo>
                <a:lnTo>
                  <a:pt x="300" y="266"/>
                </a:lnTo>
                <a:lnTo>
                  <a:pt x="300" y="300"/>
                </a:lnTo>
                <a:lnTo>
                  <a:pt x="266" y="300"/>
                </a:lnTo>
                <a:lnTo>
                  <a:pt x="266" y="333"/>
                </a:lnTo>
                <a:lnTo>
                  <a:pt x="300" y="333"/>
                </a:lnTo>
                <a:lnTo>
                  <a:pt x="300" y="366"/>
                </a:lnTo>
                <a:lnTo>
                  <a:pt x="333" y="366"/>
                </a:lnTo>
                <a:lnTo>
                  <a:pt x="333" y="333"/>
                </a:lnTo>
                <a:lnTo>
                  <a:pt x="366" y="333"/>
                </a:lnTo>
                <a:lnTo>
                  <a:pt x="366" y="300"/>
                </a:lnTo>
                <a:lnTo>
                  <a:pt x="333" y="300"/>
                </a:lnTo>
                <a:close/>
                <a:moveTo>
                  <a:pt x="300" y="66"/>
                </a:moveTo>
                <a:lnTo>
                  <a:pt x="333" y="66"/>
                </a:lnTo>
                <a:lnTo>
                  <a:pt x="333" y="0"/>
                </a:lnTo>
                <a:lnTo>
                  <a:pt x="266" y="0"/>
                </a:lnTo>
                <a:lnTo>
                  <a:pt x="266" y="33"/>
                </a:lnTo>
                <a:lnTo>
                  <a:pt x="300" y="33"/>
                </a:lnTo>
                <a:lnTo>
                  <a:pt x="300" y="66"/>
                </a:lnTo>
                <a:close/>
                <a:moveTo>
                  <a:pt x="33" y="100"/>
                </a:moveTo>
                <a:lnTo>
                  <a:pt x="0" y="100"/>
                </a:lnTo>
                <a:lnTo>
                  <a:pt x="0" y="233"/>
                </a:lnTo>
                <a:lnTo>
                  <a:pt x="33" y="233"/>
                </a:lnTo>
                <a:lnTo>
                  <a:pt x="33" y="100"/>
                </a:lnTo>
                <a:close/>
                <a:moveTo>
                  <a:pt x="33" y="266"/>
                </a:moveTo>
                <a:lnTo>
                  <a:pt x="0" y="266"/>
                </a:lnTo>
                <a:lnTo>
                  <a:pt x="0" y="333"/>
                </a:lnTo>
                <a:lnTo>
                  <a:pt x="66" y="333"/>
                </a:lnTo>
                <a:lnTo>
                  <a:pt x="66" y="300"/>
                </a:lnTo>
                <a:lnTo>
                  <a:pt x="33" y="300"/>
                </a:lnTo>
                <a:lnTo>
                  <a:pt x="33" y="266"/>
                </a:lnTo>
                <a:close/>
                <a:moveTo>
                  <a:pt x="0" y="66"/>
                </a:moveTo>
                <a:lnTo>
                  <a:pt x="33" y="66"/>
                </a:lnTo>
                <a:lnTo>
                  <a:pt x="33" y="33"/>
                </a:lnTo>
                <a:lnTo>
                  <a:pt x="66" y="33"/>
                </a:lnTo>
                <a:lnTo>
                  <a:pt x="66" y="0"/>
                </a:lnTo>
                <a:lnTo>
                  <a:pt x="0" y="0"/>
                </a:lnTo>
                <a:lnTo>
                  <a:pt x="0" y="66"/>
                </a:lnTo>
                <a:close/>
                <a:moveTo>
                  <a:pt x="100" y="333"/>
                </a:moveTo>
                <a:lnTo>
                  <a:pt x="233" y="333"/>
                </a:lnTo>
                <a:lnTo>
                  <a:pt x="233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100" y="0"/>
                </a:moveTo>
                <a:lnTo>
                  <a:pt x="233" y="0"/>
                </a:lnTo>
                <a:lnTo>
                  <a:pt x="233" y="33"/>
                </a:lnTo>
                <a:lnTo>
                  <a:pt x="100" y="33"/>
                </a:lnTo>
                <a:lnTo>
                  <a:pt x="1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50">
            <a:extLst>
              <a:ext uri="{FF2B5EF4-FFF2-40B4-BE49-F238E27FC236}">
                <a16:creationId xmlns:a16="http://schemas.microsoft.com/office/drawing/2014/main" id="{A24A4B86-13C4-7F44-A33F-360A61E84B1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93026" y="3813175"/>
            <a:ext cx="276225" cy="277813"/>
          </a:xfrm>
          <a:custGeom>
            <a:avLst/>
            <a:gdLst>
              <a:gd name="T0" fmla="*/ 167 w 367"/>
              <a:gd name="T1" fmla="*/ 108 h 366"/>
              <a:gd name="T2" fmla="*/ 100 w 367"/>
              <a:gd name="T3" fmla="*/ 175 h 366"/>
              <a:gd name="T4" fmla="*/ 167 w 367"/>
              <a:gd name="T5" fmla="*/ 241 h 366"/>
              <a:gd name="T6" fmla="*/ 233 w 367"/>
              <a:gd name="T7" fmla="*/ 175 h 366"/>
              <a:gd name="T8" fmla="*/ 167 w 367"/>
              <a:gd name="T9" fmla="*/ 108 h 366"/>
              <a:gd name="T10" fmla="*/ 300 w 367"/>
              <a:gd name="T11" fmla="*/ 233 h 366"/>
              <a:gd name="T12" fmla="*/ 333 w 367"/>
              <a:gd name="T13" fmla="*/ 233 h 366"/>
              <a:gd name="T14" fmla="*/ 333 w 367"/>
              <a:gd name="T15" fmla="*/ 100 h 366"/>
              <a:gd name="T16" fmla="*/ 300 w 367"/>
              <a:gd name="T17" fmla="*/ 100 h 366"/>
              <a:gd name="T18" fmla="*/ 300 w 367"/>
              <a:gd name="T19" fmla="*/ 233 h 366"/>
              <a:gd name="T20" fmla="*/ 333 w 367"/>
              <a:gd name="T21" fmla="*/ 300 h 366"/>
              <a:gd name="T22" fmla="*/ 333 w 367"/>
              <a:gd name="T23" fmla="*/ 266 h 366"/>
              <a:gd name="T24" fmla="*/ 300 w 367"/>
              <a:gd name="T25" fmla="*/ 266 h 366"/>
              <a:gd name="T26" fmla="*/ 300 w 367"/>
              <a:gd name="T27" fmla="*/ 300 h 366"/>
              <a:gd name="T28" fmla="*/ 267 w 367"/>
              <a:gd name="T29" fmla="*/ 300 h 366"/>
              <a:gd name="T30" fmla="*/ 267 w 367"/>
              <a:gd name="T31" fmla="*/ 333 h 366"/>
              <a:gd name="T32" fmla="*/ 300 w 367"/>
              <a:gd name="T33" fmla="*/ 333 h 366"/>
              <a:gd name="T34" fmla="*/ 300 w 367"/>
              <a:gd name="T35" fmla="*/ 366 h 366"/>
              <a:gd name="T36" fmla="*/ 333 w 367"/>
              <a:gd name="T37" fmla="*/ 366 h 366"/>
              <a:gd name="T38" fmla="*/ 333 w 367"/>
              <a:gd name="T39" fmla="*/ 333 h 366"/>
              <a:gd name="T40" fmla="*/ 367 w 367"/>
              <a:gd name="T41" fmla="*/ 333 h 366"/>
              <a:gd name="T42" fmla="*/ 367 w 367"/>
              <a:gd name="T43" fmla="*/ 300 h 366"/>
              <a:gd name="T44" fmla="*/ 333 w 367"/>
              <a:gd name="T45" fmla="*/ 300 h 366"/>
              <a:gd name="T46" fmla="*/ 300 w 367"/>
              <a:gd name="T47" fmla="*/ 66 h 366"/>
              <a:gd name="T48" fmla="*/ 333 w 367"/>
              <a:gd name="T49" fmla="*/ 66 h 366"/>
              <a:gd name="T50" fmla="*/ 333 w 367"/>
              <a:gd name="T51" fmla="*/ 0 h 366"/>
              <a:gd name="T52" fmla="*/ 267 w 367"/>
              <a:gd name="T53" fmla="*/ 0 h 366"/>
              <a:gd name="T54" fmla="*/ 267 w 367"/>
              <a:gd name="T55" fmla="*/ 33 h 366"/>
              <a:gd name="T56" fmla="*/ 300 w 367"/>
              <a:gd name="T57" fmla="*/ 33 h 366"/>
              <a:gd name="T58" fmla="*/ 300 w 367"/>
              <a:gd name="T59" fmla="*/ 66 h 366"/>
              <a:gd name="T60" fmla="*/ 33 w 367"/>
              <a:gd name="T61" fmla="*/ 100 h 366"/>
              <a:gd name="T62" fmla="*/ 0 w 367"/>
              <a:gd name="T63" fmla="*/ 100 h 366"/>
              <a:gd name="T64" fmla="*/ 0 w 367"/>
              <a:gd name="T65" fmla="*/ 233 h 366"/>
              <a:gd name="T66" fmla="*/ 33 w 367"/>
              <a:gd name="T67" fmla="*/ 233 h 366"/>
              <a:gd name="T68" fmla="*/ 33 w 367"/>
              <a:gd name="T69" fmla="*/ 100 h 366"/>
              <a:gd name="T70" fmla="*/ 33 w 367"/>
              <a:gd name="T71" fmla="*/ 266 h 366"/>
              <a:gd name="T72" fmla="*/ 0 w 367"/>
              <a:gd name="T73" fmla="*/ 266 h 366"/>
              <a:gd name="T74" fmla="*/ 0 w 367"/>
              <a:gd name="T75" fmla="*/ 333 h 366"/>
              <a:gd name="T76" fmla="*/ 67 w 367"/>
              <a:gd name="T77" fmla="*/ 333 h 366"/>
              <a:gd name="T78" fmla="*/ 67 w 367"/>
              <a:gd name="T79" fmla="*/ 300 h 366"/>
              <a:gd name="T80" fmla="*/ 33 w 367"/>
              <a:gd name="T81" fmla="*/ 300 h 366"/>
              <a:gd name="T82" fmla="*/ 33 w 367"/>
              <a:gd name="T83" fmla="*/ 266 h 366"/>
              <a:gd name="T84" fmla="*/ 0 w 367"/>
              <a:gd name="T85" fmla="*/ 66 h 366"/>
              <a:gd name="T86" fmla="*/ 33 w 367"/>
              <a:gd name="T87" fmla="*/ 66 h 366"/>
              <a:gd name="T88" fmla="*/ 33 w 367"/>
              <a:gd name="T89" fmla="*/ 33 h 366"/>
              <a:gd name="T90" fmla="*/ 67 w 367"/>
              <a:gd name="T91" fmla="*/ 33 h 366"/>
              <a:gd name="T92" fmla="*/ 67 w 367"/>
              <a:gd name="T93" fmla="*/ 0 h 366"/>
              <a:gd name="T94" fmla="*/ 0 w 367"/>
              <a:gd name="T95" fmla="*/ 0 h 366"/>
              <a:gd name="T96" fmla="*/ 0 w 367"/>
              <a:gd name="T97" fmla="*/ 66 h 366"/>
              <a:gd name="T98" fmla="*/ 100 w 367"/>
              <a:gd name="T99" fmla="*/ 333 h 366"/>
              <a:gd name="T100" fmla="*/ 233 w 367"/>
              <a:gd name="T101" fmla="*/ 333 h 366"/>
              <a:gd name="T102" fmla="*/ 233 w 367"/>
              <a:gd name="T103" fmla="*/ 300 h 366"/>
              <a:gd name="T104" fmla="*/ 100 w 367"/>
              <a:gd name="T105" fmla="*/ 300 h 366"/>
              <a:gd name="T106" fmla="*/ 100 w 367"/>
              <a:gd name="T107" fmla="*/ 333 h 366"/>
              <a:gd name="T108" fmla="*/ 100 w 367"/>
              <a:gd name="T109" fmla="*/ 0 h 366"/>
              <a:gd name="T110" fmla="*/ 233 w 367"/>
              <a:gd name="T111" fmla="*/ 0 h 366"/>
              <a:gd name="T112" fmla="*/ 233 w 367"/>
              <a:gd name="T113" fmla="*/ 33 h 366"/>
              <a:gd name="T114" fmla="*/ 100 w 367"/>
              <a:gd name="T115" fmla="*/ 33 h 366"/>
              <a:gd name="T116" fmla="*/ 100 w 367"/>
              <a:gd name="T117" fmla="*/ 0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67" h="366">
                <a:moveTo>
                  <a:pt x="167" y="108"/>
                </a:moveTo>
                <a:cubicBezTo>
                  <a:pt x="130" y="108"/>
                  <a:pt x="100" y="138"/>
                  <a:pt x="100" y="175"/>
                </a:cubicBezTo>
                <a:cubicBezTo>
                  <a:pt x="100" y="211"/>
                  <a:pt x="130" y="241"/>
                  <a:pt x="167" y="241"/>
                </a:cubicBezTo>
                <a:cubicBezTo>
                  <a:pt x="203" y="241"/>
                  <a:pt x="233" y="211"/>
                  <a:pt x="233" y="175"/>
                </a:cubicBezTo>
                <a:cubicBezTo>
                  <a:pt x="233" y="138"/>
                  <a:pt x="203" y="108"/>
                  <a:pt x="167" y="108"/>
                </a:cubicBezTo>
                <a:close/>
                <a:moveTo>
                  <a:pt x="300" y="233"/>
                </a:moveTo>
                <a:lnTo>
                  <a:pt x="333" y="233"/>
                </a:lnTo>
                <a:lnTo>
                  <a:pt x="333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33" y="300"/>
                </a:moveTo>
                <a:lnTo>
                  <a:pt x="333" y="266"/>
                </a:lnTo>
                <a:lnTo>
                  <a:pt x="300" y="266"/>
                </a:lnTo>
                <a:lnTo>
                  <a:pt x="300" y="300"/>
                </a:lnTo>
                <a:lnTo>
                  <a:pt x="267" y="300"/>
                </a:lnTo>
                <a:lnTo>
                  <a:pt x="267" y="333"/>
                </a:lnTo>
                <a:lnTo>
                  <a:pt x="300" y="333"/>
                </a:lnTo>
                <a:lnTo>
                  <a:pt x="300" y="366"/>
                </a:lnTo>
                <a:lnTo>
                  <a:pt x="333" y="366"/>
                </a:lnTo>
                <a:lnTo>
                  <a:pt x="333" y="333"/>
                </a:lnTo>
                <a:lnTo>
                  <a:pt x="367" y="333"/>
                </a:lnTo>
                <a:lnTo>
                  <a:pt x="367" y="300"/>
                </a:lnTo>
                <a:lnTo>
                  <a:pt x="333" y="300"/>
                </a:lnTo>
                <a:close/>
                <a:moveTo>
                  <a:pt x="300" y="66"/>
                </a:moveTo>
                <a:lnTo>
                  <a:pt x="333" y="66"/>
                </a:lnTo>
                <a:lnTo>
                  <a:pt x="333" y="0"/>
                </a:lnTo>
                <a:lnTo>
                  <a:pt x="267" y="0"/>
                </a:lnTo>
                <a:lnTo>
                  <a:pt x="267" y="33"/>
                </a:lnTo>
                <a:lnTo>
                  <a:pt x="300" y="33"/>
                </a:lnTo>
                <a:lnTo>
                  <a:pt x="300" y="66"/>
                </a:lnTo>
                <a:close/>
                <a:moveTo>
                  <a:pt x="33" y="100"/>
                </a:moveTo>
                <a:lnTo>
                  <a:pt x="0" y="100"/>
                </a:lnTo>
                <a:lnTo>
                  <a:pt x="0" y="233"/>
                </a:lnTo>
                <a:lnTo>
                  <a:pt x="33" y="233"/>
                </a:lnTo>
                <a:lnTo>
                  <a:pt x="33" y="100"/>
                </a:lnTo>
                <a:close/>
                <a:moveTo>
                  <a:pt x="33" y="266"/>
                </a:moveTo>
                <a:lnTo>
                  <a:pt x="0" y="266"/>
                </a:lnTo>
                <a:lnTo>
                  <a:pt x="0" y="333"/>
                </a:lnTo>
                <a:lnTo>
                  <a:pt x="67" y="333"/>
                </a:lnTo>
                <a:lnTo>
                  <a:pt x="67" y="300"/>
                </a:lnTo>
                <a:lnTo>
                  <a:pt x="33" y="300"/>
                </a:lnTo>
                <a:lnTo>
                  <a:pt x="33" y="266"/>
                </a:lnTo>
                <a:close/>
                <a:moveTo>
                  <a:pt x="0" y="66"/>
                </a:moveTo>
                <a:lnTo>
                  <a:pt x="33" y="66"/>
                </a:lnTo>
                <a:lnTo>
                  <a:pt x="33" y="33"/>
                </a:lnTo>
                <a:lnTo>
                  <a:pt x="67" y="33"/>
                </a:lnTo>
                <a:lnTo>
                  <a:pt x="67" y="0"/>
                </a:lnTo>
                <a:lnTo>
                  <a:pt x="0" y="0"/>
                </a:lnTo>
                <a:lnTo>
                  <a:pt x="0" y="66"/>
                </a:lnTo>
                <a:close/>
                <a:moveTo>
                  <a:pt x="100" y="333"/>
                </a:moveTo>
                <a:lnTo>
                  <a:pt x="233" y="333"/>
                </a:lnTo>
                <a:lnTo>
                  <a:pt x="233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100" y="0"/>
                </a:moveTo>
                <a:lnTo>
                  <a:pt x="233" y="0"/>
                </a:lnTo>
                <a:lnTo>
                  <a:pt x="233" y="33"/>
                </a:lnTo>
                <a:lnTo>
                  <a:pt x="100" y="33"/>
                </a:lnTo>
                <a:lnTo>
                  <a:pt x="1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reeform 151">
            <a:extLst>
              <a:ext uri="{FF2B5EF4-FFF2-40B4-BE49-F238E27FC236}">
                <a16:creationId xmlns:a16="http://schemas.microsoft.com/office/drawing/2014/main" id="{0337D8EB-B7F0-1F4B-9202-FD3F57454A5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89789" y="3813175"/>
            <a:ext cx="276225" cy="277813"/>
          </a:xfrm>
          <a:custGeom>
            <a:avLst/>
            <a:gdLst>
              <a:gd name="T0" fmla="*/ 201 w 367"/>
              <a:gd name="T1" fmla="*/ 186 h 366"/>
              <a:gd name="T2" fmla="*/ 124 w 367"/>
              <a:gd name="T3" fmla="*/ 119 h 366"/>
              <a:gd name="T4" fmla="*/ 100 w 367"/>
              <a:gd name="T5" fmla="*/ 207 h 366"/>
              <a:gd name="T6" fmla="*/ 300 w 367"/>
              <a:gd name="T7" fmla="*/ 233 h 366"/>
              <a:gd name="T8" fmla="*/ 334 w 367"/>
              <a:gd name="T9" fmla="*/ 100 h 366"/>
              <a:gd name="T10" fmla="*/ 300 w 367"/>
              <a:gd name="T11" fmla="*/ 233 h 366"/>
              <a:gd name="T12" fmla="*/ 334 w 367"/>
              <a:gd name="T13" fmla="*/ 283 h 366"/>
              <a:gd name="T14" fmla="*/ 300 w 367"/>
              <a:gd name="T15" fmla="*/ 283 h 366"/>
              <a:gd name="T16" fmla="*/ 284 w 367"/>
              <a:gd name="T17" fmla="*/ 300 h 366"/>
              <a:gd name="T18" fmla="*/ 284 w 367"/>
              <a:gd name="T19" fmla="*/ 333 h 366"/>
              <a:gd name="T20" fmla="*/ 300 w 367"/>
              <a:gd name="T21" fmla="*/ 350 h 366"/>
              <a:gd name="T22" fmla="*/ 334 w 367"/>
              <a:gd name="T23" fmla="*/ 350 h 366"/>
              <a:gd name="T24" fmla="*/ 350 w 367"/>
              <a:gd name="T25" fmla="*/ 333 h 366"/>
              <a:gd name="T26" fmla="*/ 350 w 367"/>
              <a:gd name="T27" fmla="*/ 300 h 366"/>
              <a:gd name="T28" fmla="*/ 300 w 367"/>
              <a:gd name="T29" fmla="*/ 66 h 366"/>
              <a:gd name="T30" fmla="*/ 334 w 367"/>
              <a:gd name="T31" fmla="*/ 33 h 366"/>
              <a:gd name="T32" fmla="*/ 267 w 367"/>
              <a:gd name="T33" fmla="*/ 0 h 366"/>
              <a:gd name="T34" fmla="*/ 284 w 367"/>
              <a:gd name="T35" fmla="*/ 33 h 366"/>
              <a:gd name="T36" fmla="*/ 300 w 367"/>
              <a:gd name="T37" fmla="*/ 66 h 366"/>
              <a:gd name="T38" fmla="*/ 0 w 367"/>
              <a:gd name="T39" fmla="*/ 100 h 366"/>
              <a:gd name="T40" fmla="*/ 34 w 367"/>
              <a:gd name="T41" fmla="*/ 233 h 366"/>
              <a:gd name="T42" fmla="*/ 34 w 367"/>
              <a:gd name="T43" fmla="*/ 266 h 366"/>
              <a:gd name="T44" fmla="*/ 0 w 367"/>
              <a:gd name="T45" fmla="*/ 300 h 366"/>
              <a:gd name="T46" fmla="*/ 67 w 367"/>
              <a:gd name="T47" fmla="*/ 333 h 366"/>
              <a:gd name="T48" fmla="*/ 50 w 367"/>
              <a:gd name="T49" fmla="*/ 300 h 366"/>
              <a:gd name="T50" fmla="*/ 34 w 367"/>
              <a:gd name="T51" fmla="*/ 266 h 366"/>
              <a:gd name="T52" fmla="*/ 34 w 367"/>
              <a:gd name="T53" fmla="*/ 66 h 366"/>
              <a:gd name="T54" fmla="*/ 50 w 367"/>
              <a:gd name="T55" fmla="*/ 33 h 366"/>
              <a:gd name="T56" fmla="*/ 67 w 367"/>
              <a:gd name="T57" fmla="*/ 0 h 366"/>
              <a:gd name="T58" fmla="*/ 0 w 367"/>
              <a:gd name="T59" fmla="*/ 33 h 366"/>
              <a:gd name="T60" fmla="*/ 100 w 367"/>
              <a:gd name="T61" fmla="*/ 333 h 366"/>
              <a:gd name="T62" fmla="*/ 234 w 367"/>
              <a:gd name="T63" fmla="*/ 300 h 366"/>
              <a:gd name="T64" fmla="*/ 100 w 367"/>
              <a:gd name="T65" fmla="*/ 333 h 366"/>
              <a:gd name="T66" fmla="*/ 234 w 367"/>
              <a:gd name="T67" fmla="*/ 0 h 366"/>
              <a:gd name="T68" fmla="*/ 100 w 367"/>
              <a:gd name="T69" fmla="*/ 33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67" h="366">
                <a:moveTo>
                  <a:pt x="124" y="222"/>
                </a:moveTo>
                <a:lnTo>
                  <a:pt x="201" y="186"/>
                </a:lnTo>
                <a:cubicBezTo>
                  <a:pt x="214" y="180"/>
                  <a:pt x="214" y="161"/>
                  <a:pt x="201" y="155"/>
                </a:cubicBezTo>
                <a:lnTo>
                  <a:pt x="124" y="119"/>
                </a:lnTo>
                <a:cubicBezTo>
                  <a:pt x="113" y="114"/>
                  <a:pt x="100" y="122"/>
                  <a:pt x="100" y="134"/>
                </a:cubicBezTo>
                <a:lnTo>
                  <a:pt x="100" y="207"/>
                </a:lnTo>
                <a:cubicBezTo>
                  <a:pt x="100" y="219"/>
                  <a:pt x="113" y="227"/>
                  <a:pt x="124" y="222"/>
                </a:cubicBezTo>
                <a:close/>
                <a:moveTo>
                  <a:pt x="300" y="233"/>
                </a:moveTo>
                <a:lnTo>
                  <a:pt x="334" y="233"/>
                </a:lnTo>
                <a:lnTo>
                  <a:pt x="334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34" y="300"/>
                </a:moveTo>
                <a:lnTo>
                  <a:pt x="334" y="283"/>
                </a:lnTo>
                <a:cubicBezTo>
                  <a:pt x="334" y="274"/>
                  <a:pt x="326" y="266"/>
                  <a:pt x="317" y="266"/>
                </a:cubicBezTo>
                <a:cubicBezTo>
                  <a:pt x="308" y="266"/>
                  <a:pt x="300" y="274"/>
                  <a:pt x="300" y="283"/>
                </a:cubicBezTo>
                <a:lnTo>
                  <a:pt x="300" y="300"/>
                </a:lnTo>
                <a:lnTo>
                  <a:pt x="284" y="300"/>
                </a:lnTo>
                <a:cubicBezTo>
                  <a:pt x="274" y="300"/>
                  <a:pt x="267" y="307"/>
                  <a:pt x="267" y="316"/>
                </a:cubicBezTo>
                <a:cubicBezTo>
                  <a:pt x="267" y="326"/>
                  <a:pt x="274" y="333"/>
                  <a:pt x="284" y="333"/>
                </a:cubicBezTo>
                <a:lnTo>
                  <a:pt x="300" y="333"/>
                </a:lnTo>
                <a:lnTo>
                  <a:pt x="300" y="350"/>
                </a:lnTo>
                <a:cubicBezTo>
                  <a:pt x="300" y="359"/>
                  <a:pt x="308" y="366"/>
                  <a:pt x="317" y="366"/>
                </a:cubicBezTo>
                <a:cubicBezTo>
                  <a:pt x="326" y="366"/>
                  <a:pt x="334" y="359"/>
                  <a:pt x="334" y="350"/>
                </a:cubicBezTo>
                <a:lnTo>
                  <a:pt x="334" y="333"/>
                </a:lnTo>
                <a:lnTo>
                  <a:pt x="350" y="333"/>
                </a:lnTo>
                <a:cubicBezTo>
                  <a:pt x="360" y="333"/>
                  <a:pt x="367" y="326"/>
                  <a:pt x="367" y="316"/>
                </a:cubicBezTo>
                <a:cubicBezTo>
                  <a:pt x="367" y="307"/>
                  <a:pt x="360" y="300"/>
                  <a:pt x="350" y="300"/>
                </a:cubicBezTo>
                <a:lnTo>
                  <a:pt x="334" y="300"/>
                </a:lnTo>
                <a:close/>
                <a:moveTo>
                  <a:pt x="300" y="66"/>
                </a:moveTo>
                <a:lnTo>
                  <a:pt x="334" y="66"/>
                </a:lnTo>
                <a:lnTo>
                  <a:pt x="334" y="33"/>
                </a:lnTo>
                <a:cubicBezTo>
                  <a:pt x="334" y="15"/>
                  <a:pt x="319" y="0"/>
                  <a:pt x="300" y="0"/>
                </a:cubicBezTo>
                <a:lnTo>
                  <a:pt x="267" y="0"/>
                </a:lnTo>
                <a:lnTo>
                  <a:pt x="267" y="33"/>
                </a:lnTo>
                <a:lnTo>
                  <a:pt x="284" y="33"/>
                </a:lnTo>
                <a:cubicBezTo>
                  <a:pt x="293" y="33"/>
                  <a:pt x="300" y="40"/>
                  <a:pt x="300" y="50"/>
                </a:cubicBezTo>
                <a:lnTo>
                  <a:pt x="300" y="66"/>
                </a:lnTo>
                <a:close/>
                <a:moveTo>
                  <a:pt x="34" y="100"/>
                </a:moveTo>
                <a:lnTo>
                  <a:pt x="0" y="100"/>
                </a:lnTo>
                <a:lnTo>
                  <a:pt x="0" y="233"/>
                </a:lnTo>
                <a:lnTo>
                  <a:pt x="34" y="233"/>
                </a:lnTo>
                <a:lnTo>
                  <a:pt x="34" y="100"/>
                </a:lnTo>
                <a:close/>
                <a:moveTo>
                  <a:pt x="34" y="266"/>
                </a:moveTo>
                <a:lnTo>
                  <a:pt x="0" y="266"/>
                </a:ln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67" y="333"/>
                </a:lnTo>
                <a:lnTo>
                  <a:pt x="67" y="300"/>
                </a:lnTo>
                <a:lnTo>
                  <a:pt x="50" y="300"/>
                </a:lnTo>
                <a:cubicBezTo>
                  <a:pt x="41" y="300"/>
                  <a:pt x="34" y="292"/>
                  <a:pt x="34" y="283"/>
                </a:cubicBezTo>
                <a:lnTo>
                  <a:pt x="34" y="266"/>
                </a:lnTo>
                <a:close/>
                <a:moveTo>
                  <a:pt x="0" y="66"/>
                </a:moveTo>
                <a:lnTo>
                  <a:pt x="34" y="66"/>
                </a:lnTo>
                <a:lnTo>
                  <a:pt x="34" y="50"/>
                </a:lnTo>
                <a:cubicBezTo>
                  <a:pt x="34" y="40"/>
                  <a:pt x="41" y="33"/>
                  <a:pt x="50" y="33"/>
                </a:cubicBezTo>
                <a:lnTo>
                  <a:pt x="67" y="33"/>
                </a:lnTo>
                <a:lnTo>
                  <a:pt x="67" y="0"/>
                </a:ln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66"/>
                </a:lnTo>
                <a:close/>
                <a:moveTo>
                  <a:pt x="100" y="333"/>
                </a:moveTo>
                <a:lnTo>
                  <a:pt x="234" y="333"/>
                </a:lnTo>
                <a:lnTo>
                  <a:pt x="234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100" y="0"/>
                </a:moveTo>
                <a:lnTo>
                  <a:pt x="234" y="0"/>
                </a:lnTo>
                <a:lnTo>
                  <a:pt x="234" y="33"/>
                </a:lnTo>
                <a:lnTo>
                  <a:pt x="100" y="33"/>
                </a:lnTo>
                <a:lnTo>
                  <a:pt x="1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Freeform 152">
            <a:extLst>
              <a:ext uri="{FF2B5EF4-FFF2-40B4-BE49-F238E27FC236}">
                <a16:creationId xmlns:a16="http://schemas.microsoft.com/office/drawing/2014/main" id="{083F9738-6E38-A240-B14E-CA727AD63D4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88139" y="3813175"/>
            <a:ext cx="276225" cy="277813"/>
          </a:xfrm>
          <a:custGeom>
            <a:avLst/>
            <a:gdLst>
              <a:gd name="T0" fmla="*/ 100 w 366"/>
              <a:gd name="T1" fmla="*/ 233 h 366"/>
              <a:gd name="T2" fmla="*/ 233 w 366"/>
              <a:gd name="T3" fmla="*/ 233 h 366"/>
              <a:gd name="T4" fmla="*/ 233 w 366"/>
              <a:gd name="T5" fmla="*/ 100 h 366"/>
              <a:gd name="T6" fmla="*/ 100 w 366"/>
              <a:gd name="T7" fmla="*/ 100 h 366"/>
              <a:gd name="T8" fmla="*/ 100 w 366"/>
              <a:gd name="T9" fmla="*/ 233 h 366"/>
              <a:gd name="T10" fmla="*/ 300 w 366"/>
              <a:gd name="T11" fmla="*/ 233 h 366"/>
              <a:gd name="T12" fmla="*/ 333 w 366"/>
              <a:gd name="T13" fmla="*/ 233 h 366"/>
              <a:gd name="T14" fmla="*/ 333 w 366"/>
              <a:gd name="T15" fmla="*/ 100 h 366"/>
              <a:gd name="T16" fmla="*/ 300 w 366"/>
              <a:gd name="T17" fmla="*/ 100 h 366"/>
              <a:gd name="T18" fmla="*/ 300 w 366"/>
              <a:gd name="T19" fmla="*/ 233 h 366"/>
              <a:gd name="T20" fmla="*/ 333 w 366"/>
              <a:gd name="T21" fmla="*/ 300 h 366"/>
              <a:gd name="T22" fmla="*/ 333 w 366"/>
              <a:gd name="T23" fmla="*/ 266 h 366"/>
              <a:gd name="T24" fmla="*/ 300 w 366"/>
              <a:gd name="T25" fmla="*/ 266 h 366"/>
              <a:gd name="T26" fmla="*/ 300 w 366"/>
              <a:gd name="T27" fmla="*/ 300 h 366"/>
              <a:gd name="T28" fmla="*/ 266 w 366"/>
              <a:gd name="T29" fmla="*/ 300 h 366"/>
              <a:gd name="T30" fmla="*/ 266 w 366"/>
              <a:gd name="T31" fmla="*/ 333 h 366"/>
              <a:gd name="T32" fmla="*/ 300 w 366"/>
              <a:gd name="T33" fmla="*/ 333 h 366"/>
              <a:gd name="T34" fmla="*/ 300 w 366"/>
              <a:gd name="T35" fmla="*/ 366 h 366"/>
              <a:gd name="T36" fmla="*/ 333 w 366"/>
              <a:gd name="T37" fmla="*/ 366 h 366"/>
              <a:gd name="T38" fmla="*/ 333 w 366"/>
              <a:gd name="T39" fmla="*/ 333 h 366"/>
              <a:gd name="T40" fmla="*/ 366 w 366"/>
              <a:gd name="T41" fmla="*/ 333 h 366"/>
              <a:gd name="T42" fmla="*/ 366 w 366"/>
              <a:gd name="T43" fmla="*/ 300 h 366"/>
              <a:gd name="T44" fmla="*/ 333 w 366"/>
              <a:gd name="T45" fmla="*/ 300 h 366"/>
              <a:gd name="T46" fmla="*/ 300 w 366"/>
              <a:gd name="T47" fmla="*/ 66 h 366"/>
              <a:gd name="T48" fmla="*/ 333 w 366"/>
              <a:gd name="T49" fmla="*/ 66 h 366"/>
              <a:gd name="T50" fmla="*/ 333 w 366"/>
              <a:gd name="T51" fmla="*/ 0 h 366"/>
              <a:gd name="T52" fmla="*/ 266 w 366"/>
              <a:gd name="T53" fmla="*/ 0 h 366"/>
              <a:gd name="T54" fmla="*/ 266 w 366"/>
              <a:gd name="T55" fmla="*/ 33 h 366"/>
              <a:gd name="T56" fmla="*/ 300 w 366"/>
              <a:gd name="T57" fmla="*/ 33 h 366"/>
              <a:gd name="T58" fmla="*/ 300 w 366"/>
              <a:gd name="T59" fmla="*/ 66 h 366"/>
              <a:gd name="T60" fmla="*/ 33 w 366"/>
              <a:gd name="T61" fmla="*/ 100 h 366"/>
              <a:gd name="T62" fmla="*/ 0 w 366"/>
              <a:gd name="T63" fmla="*/ 100 h 366"/>
              <a:gd name="T64" fmla="*/ 0 w 366"/>
              <a:gd name="T65" fmla="*/ 233 h 366"/>
              <a:gd name="T66" fmla="*/ 33 w 366"/>
              <a:gd name="T67" fmla="*/ 233 h 366"/>
              <a:gd name="T68" fmla="*/ 33 w 366"/>
              <a:gd name="T69" fmla="*/ 100 h 366"/>
              <a:gd name="T70" fmla="*/ 33 w 366"/>
              <a:gd name="T71" fmla="*/ 266 h 366"/>
              <a:gd name="T72" fmla="*/ 0 w 366"/>
              <a:gd name="T73" fmla="*/ 266 h 366"/>
              <a:gd name="T74" fmla="*/ 0 w 366"/>
              <a:gd name="T75" fmla="*/ 333 h 366"/>
              <a:gd name="T76" fmla="*/ 66 w 366"/>
              <a:gd name="T77" fmla="*/ 333 h 366"/>
              <a:gd name="T78" fmla="*/ 66 w 366"/>
              <a:gd name="T79" fmla="*/ 300 h 366"/>
              <a:gd name="T80" fmla="*/ 33 w 366"/>
              <a:gd name="T81" fmla="*/ 300 h 366"/>
              <a:gd name="T82" fmla="*/ 33 w 366"/>
              <a:gd name="T83" fmla="*/ 266 h 366"/>
              <a:gd name="T84" fmla="*/ 0 w 366"/>
              <a:gd name="T85" fmla="*/ 66 h 366"/>
              <a:gd name="T86" fmla="*/ 33 w 366"/>
              <a:gd name="T87" fmla="*/ 66 h 366"/>
              <a:gd name="T88" fmla="*/ 33 w 366"/>
              <a:gd name="T89" fmla="*/ 33 h 366"/>
              <a:gd name="T90" fmla="*/ 66 w 366"/>
              <a:gd name="T91" fmla="*/ 33 h 366"/>
              <a:gd name="T92" fmla="*/ 66 w 366"/>
              <a:gd name="T93" fmla="*/ 0 h 366"/>
              <a:gd name="T94" fmla="*/ 0 w 366"/>
              <a:gd name="T95" fmla="*/ 0 h 366"/>
              <a:gd name="T96" fmla="*/ 0 w 366"/>
              <a:gd name="T97" fmla="*/ 66 h 366"/>
              <a:gd name="T98" fmla="*/ 100 w 366"/>
              <a:gd name="T99" fmla="*/ 333 h 366"/>
              <a:gd name="T100" fmla="*/ 233 w 366"/>
              <a:gd name="T101" fmla="*/ 333 h 366"/>
              <a:gd name="T102" fmla="*/ 233 w 366"/>
              <a:gd name="T103" fmla="*/ 300 h 366"/>
              <a:gd name="T104" fmla="*/ 100 w 366"/>
              <a:gd name="T105" fmla="*/ 300 h 366"/>
              <a:gd name="T106" fmla="*/ 100 w 366"/>
              <a:gd name="T107" fmla="*/ 333 h 366"/>
              <a:gd name="T108" fmla="*/ 100 w 366"/>
              <a:gd name="T109" fmla="*/ 0 h 366"/>
              <a:gd name="T110" fmla="*/ 233 w 366"/>
              <a:gd name="T111" fmla="*/ 0 h 366"/>
              <a:gd name="T112" fmla="*/ 233 w 366"/>
              <a:gd name="T113" fmla="*/ 33 h 366"/>
              <a:gd name="T114" fmla="*/ 100 w 366"/>
              <a:gd name="T115" fmla="*/ 33 h 366"/>
              <a:gd name="T116" fmla="*/ 100 w 366"/>
              <a:gd name="T117" fmla="*/ 0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66" h="366">
                <a:moveTo>
                  <a:pt x="100" y="233"/>
                </a:moveTo>
                <a:lnTo>
                  <a:pt x="233" y="233"/>
                </a:lnTo>
                <a:lnTo>
                  <a:pt x="233" y="100"/>
                </a:lnTo>
                <a:lnTo>
                  <a:pt x="100" y="100"/>
                </a:lnTo>
                <a:lnTo>
                  <a:pt x="100" y="233"/>
                </a:lnTo>
                <a:close/>
                <a:moveTo>
                  <a:pt x="300" y="233"/>
                </a:moveTo>
                <a:lnTo>
                  <a:pt x="333" y="233"/>
                </a:lnTo>
                <a:lnTo>
                  <a:pt x="333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33" y="300"/>
                </a:moveTo>
                <a:lnTo>
                  <a:pt x="333" y="266"/>
                </a:lnTo>
                <a:lnTo>
                  <a:pt x="300" y="266"/>
                </a:lnTo>
                <a:lnTo>
                  <a:pt x="300" y="300"/>
                </a:lnTo>
                <a:lnTo>
                  <a:pt x="266" y="300"/>
                </a:lnTo>
                <a:lnTo>
                  <a:pt x="266" y="333"/>
                </a:lnTo>
                <a:lnTo>
                  <a:pt x="300" y="333"/>
                </a:lnTo>
                <a:lnTo>
                  <a:pt x="300" y="366"/>
                </a:lnTo>
                <a:lnTo>
                  <a:pt x="333" y="366"/>
                </a:lnTo>
                <a:lnTo>
                  <a:pt x="333" y="333"/>
                </a:lnTo>
                <a:lnTo>
                  <a:pt x="366" y="333"/>
                </a:lnTo>
                <a:lnTo>
                  <a:pt x="366" y="300"/>
                </a:lnTo>
                <a:lnTo>
                  <a:pt x="333" y="300"/>
                </a:lnTo>
                <a:close/>
                <a:moveTo>
                  <a:pt x="300" y="66"/>
                </a:moveTo>
                <a:lnTo>
                  <a:pt x="333" y="66"/>
                </a:lnTo>
                <a:lnTo>
                  <a:pt x="333" y="0"/>
                </a:lnTo>
                <a:lnTo>
                  <a:pt x="266" y="0"/>
                </a:lnTo>
                <a:lnTo>
                  <a:pt x="266" y="33"/>
                </a:lnTo>
                <a:lnTo>
                  <a:pt x="300" y="33"/>
                </a:lnTo>
                <a:lnTo>
                  <a:pt x="300" y="66"/>
                </a:lnTo>
                <a:close/>
                <a:moveTo>
                  <a:pt x="33" y="100"/>
                </a:moveTo>
                <a:lnTo>
                  <a:pt x="0" y="100"/>
                </a:lnTo>
                <a:lnTo>
                  <a:pt x="0" y="233"/>
                </a:lnTo>
                <a:lnTo>
                  <a:pt x="33" y="233"/>
                </a:lnTo>
                <a:lnTo>
                  <a:pt x="33" y="100"/>
                </a:lnTo>
                <a:close/>
                <a:moveTo>
                  <a:pt x="33" y="266"/>
                </a:moveTo>
                <a:lnTo>
                  <a:pt x="0" y="266"/>
                </a:lnTo>
                <a:lnTo>
                  <a:pt x="0" y="333"/>
                </a:lnTo>
                <a:lnTo>
                  <a:pt x="66" y="333"/>
                </a:lnTo>
                <a:lnTo>
                  <a:pt x="66" y="300"/>
                </a:lnTo>
                <a:lnTo>
                  <a:pt x="33" y="300"/>
                </a:lnTo>
                <a:lnTo>
                  <a:pt x="33" y="266"/>
                </a:lnTo>
                <a:close/>
                <a:moveTo>
                  <a:pt x="0" y="66"/>
                </a:moveTo>
                <a:lnTo>
                  <a:pt x="33" y="66"/>
                </a:lnTo>
                <a:lnTo>
                  <a:pt x="33" y="33"/>
                </a:lnTo>
                <a:lnTo>
                  <a:pt x="66" y="33"/>
                </a:lnTo>
                <a:lnTo>
                  <a:pt x="66" y="0"/>
                </a:lnTo>
                <a:lnTo>
                  <a:pt x="0" y="0"/>
                </a:lnTo>
                <a:lnTo>
                  <a:pt x="0" y="66"/>
                </a:lnTo>
                <a:close/>
                <a:moveTo>
                  <a:pt x="100" y="333"/>
                </a:moveTo>
                <a:lnTo>
                  <a:pt x="233" y="333"/>
                </a:lnTo>
                <a:lnTo>
                  <a:pt x="233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100" y="0"/>
                </a:moveTo>
                <a:lnTo>
                  <a:pt x="233" y="0"/>
                </a:lnTo>
                <a:lnTo>
                  <a:pt x="233" y="33"/>
                </a:lnTo>
                <a:lnTo>
                  <a:pt x="100" y="33"/>
                </a:lnTo>
                <a:lnTo>
                  <a:pt x="1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53">
            <a:extLst>
              <a:ext uri="{FF2B5EF4-FFF2-40B4-BE49-F238E27FC236}">
                <a16:creationId xmlns:a16="http://schemas.microsoft.com/office/drawing/2014/main" id="{2D51650A-0013-8E43-8966-BA0999E1912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214101" y="3382963"/>
            <a:ext cx="250825" cy="176213"/>
          </a:xfrm>
          <a:custGeom>
            <a:avLst/>
            <a:gdLst>
              <a:gd name="T0" fmla="*/ 300 w 333"/>
              <a:gd name="T1" fmla="*/ 145 h 233"/>
              <a:gd name="T2" fmla="*/ 263 w 333"/>
              <a:gd name="T3" fmla="*/ 121 h 233"/>
              <a:gd name="T4" fmla="*/ 300 w 333"/>
              <a:gd name="T5" fmla="*/ 98 h 233"/>
              <a:gd name="T6" fmla="*/ 300 w 333"/>
              <a:gd name="T7" fmla="*/ 145 h 233"/>
              <a:gd name="T8" fmla="*/ 183 w 333"/>
              <a:gd name="T9" fmla="*/ 200 h 233"/>
              <a:gd name="T10" fmla="*/ 50 w 333"/>
              <a:gd name="T11" fmla="*/ 200 h 233"/>
              <a:gd name="T12" fmla="*/ 33 w 333"/>
              <a:gd name="T13" fmla="*/ 183 h 233"/>
              <a:gd name="T14" fmla="*/ 33 w 333"/>
              <a:gd name="T15" fmla="*/ 50 h 233"/>
              <a:gd name="T16" fmla="*/ 50 w 333"/>
              <a:gd name="T17" fmla="*/ 33 h 233"/>
              <a:gd name="T18" fmla="*/ 183 w 333"/>
              <a:gd name="T19" fmla="*/ 33 h 233"/>
              <a:gd name="T20" fmla="*/ 200 w 333"/>
              <a:gd name="T21" fmla="*/ 50 h 233"/>
              <a:gd name="T22" fmla="*/ 200 w 333"/>
              <a:gd name="T23" fmla="*/ 183 h 233"/>
              <a:gd name="T24" fmla="*/ 183 w 333"/>
              <a:gd name="T25" fmla="*/ 200 h 233"/>
              <a:gd name="T26" fmla="*/ 233 w 333"/>
              <a:gd name="T27" fmla="*/ 102 h 233"/>
              <a:gd name="T28" fmla="*/ 233 w 333"/>
              <a:gd name="T29" fmla="*/ 33 h 233"/>
              <a:gd name="T30" fmla="*/ 200 w 333"/>
              <a:gd name="T31" fmla="*/ 0 h 233"/>
              <a:gd name="T32" fmla="*/ 33 w 333"/>
              <a:gd name="T33" fmla="*/ 0 h 233"/>
              <a:gd name="T34" fmla="*/ 0 w 333"/>
              <a:gd name="T35" fmla="*/ 33 h 233"/>
              <a:gd name="T36" fmla="*/ 0 w 333"/>
              <a:gd name="T37" fmla="*/ 200 h 233"/>
              <a:gd name="T38" fmla="*/ 33 w 333"/>
              <a:gd name="T39" fmla="*/ 233 h 233"/>
              <a:gd name="T40" fmla="*/ 200 w 333"/>
              <a:gd name="T41" fmla="*/ 233 h 233"/>
              <a:gd name="T42" fmla="*/ 233 w 333"/>
              <a:gd name="T43" fmla="*/ 200 h 233"/>
              <a:gd name="T44" fmla="*/ 233 w 333"/>
              <a:gd name="T45" fmla="*/ 141 h 233"/>
              <a:gd name="T46" fmla="*/ 307 w 333"/>
              <a:gd name="T47" fmla="*/ 188 h 233"/>
              <a:gd name="T48" fmla="*/ 333 w 333"/>
              <a:gd name="T49" fmla="*/ 174 h 233"/>
              <a:gd name="T50" fmla="*/ 333 w 333"/>
              <a:gd name="T51" fmla="*/ 68 h 233"/>
              <a:gd name="T52" fmla="*/ 307 w 333"/>
              <a:gd name="T53" fmla="*/ 54 h 233"/>
              <a:gd name="T54" fmla="*/ 233 w 333"/>
              <a:gd name="T55" fmla="*/ 102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3" h="233">
                <a:moveTo>
                  <a:pt x="300" y="145"/>
                </a:moveTo>
                <a:lnTo>
                  <a:pt x="263" y="121"/>
                </a:lnTo>
                <a:lnTo>
                  <a:pt x="300" y="98"/>
                </a:lnTo>
                <a:lnTo>
                  <a:pt x="300" y="145"/>
                </a:lnTo>
                <a:close/>
                <a:moveTo>
                  <a:pt x="183" y="200"/>
                </a:moveTo>
                <a:lnTo>
                  <a:pt x="50" y="200"/>
                </a:lnTo>
                <a:cubicBezTo>
                  <a:pt x="40" y="200"/>
                  <a:pt x="33" y="193"/>
                  <a:pt x="33" y="183"/>
                </a:cubicBezTo>
                <a:lnTo>
                  <a:pt x="33" y="50"/>
                </a:lnTo>
                <a:cubicBezTo>
                  <a:pt x="33" y="41"/>
                  <a:pt x="40" y="33"/>
                  <a:pt x="50" y="33"/>
                </a:cubicBezTo>
                <a:lnTo>
                  <a:pt x="183" y="33"/>
                </a:lnTo>
                <a:cubicBezTo>
                  <a:pt x="192" y="33"/>
                  <a:pt x="200" y="41"/>
                  <a:pt x="200" y="50"/>
                </a:cubicBezTo>
                <a:lnTo>
                  <a:pt x="200" y="183"/>
                </a:lnTo>
                <a:cubicBezTo>
                  <a:pt x="200" y="193"/>
                  <a:pt x="192" y="200"/>
                  <a:pt x="183" y="200"/>
                </a:cubicBezTo>
                <a:close/>
                <a:moveTo>
                  <a:pt x="233" y="102"/>
                </a:moveTo>
                <a:lnTo>
                  <a:pt x="233" y="33"/>
                </a:lnTo>
                <a:cubicBezTo>
                  <a:pt x="233" y="15"/>
                  <a:pt x="218" y="0"/>
                  <a:pt x="200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200"/>
                </a:lnTo>
                <a:cubicBezTo>
                  <a:pt x="0" y="218"/>
                  <a:pt x="15" y="233"/>
                  <a:pt x="33" y="233"/>
                </a:cubicBezTo>
                <a:lnTo>
                  <a:pt x="200" y="233"/>
                </a:lnTo>
                <a:cubicBezTo>
                  <a:pt x="218" y="233"/>
                  <a:pt x="233" y="218"/>
                  <a:pt x="233" y="200"/>
                </a:cubicBezTo>
                <a:lnTo>
                  <a:pt x="233" y="141"/>
                </a:lnTo>
                <a:lnTo>
                  <a:pt x="307" y="188"/>
                </a:lnTo>
                <a:cubicBezTo>
                  <a:pt x="318" y="195"/>
                  <a:pt x="333" y="187"/>
                  <a:pt x="333" y="174"/>
                </a:cubicBezTo>
                <a:lnTo>
                  <a:pt x="333" y="68"/>
                </a:lnTo>
                <a:cubicBezTo>
                  <a:pt x="333" y="55"/>
                  <a:pt x="318" y="47"/>
                  <a:pt x="307" y="54"/>
                </a:cubicBezTo>
                <a:lnTo>
                  <a:pt x="233" y="10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54">
            <a:extLst>
              <a:ext uri="{FF2B5EF4-FFF2-40B4-BE49-F238E27FC236}">
                <a16:creationId xmlns:a16="http://schemas.microsoft.com/office/drawing/2014/main" id="{06698B0A-16B6-844F-B823-35EF26D9094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10864" y="3357563"/>
            <a:ext cx="250825" cy="201613"/>
          </a:xfrm>
          <a:custGeom>
            <a:avLst/>
            <a:gdLst>
              <a:gd name="T0" fmla="*/ 167 w 333"/>
              <a:gd name="T1" fmla="*/ 125 h 266"/>
              <a:gd name="T2" fmla="*/ 100 w 333"/>
              <a:gd name="T3" fmla="*/ 191 h 266"/>
              <a:gd name="T4" fmla="*/ 167 w 333"/>
              <a:gd name="T5" fmla="*/ 258 h 266"/>
              <a:gd name="T6" fmla="*/ 233 w 333"/>
              <a:gd name="T7" fmla="*/ 191 h 266"/>
              <a:gd name="T8" fmla="*/ 167 w 333"/>
              <a:gd name="T9" fmla="*/ 125 h 266"/>
              <a:gd name="T10" fmla="*/ 117 w 333"/>
              <a:gd name="T11" fmla="*/ 66 h 266"/>
              <a:gd name="T12" fmla="*/ 117 w 333"/>
              <a:gd name="T13" fmla="*/ 50 h 266"/>
              <a:gd name="T14" fmla="*/ 133 w 333"/>
              <a:gd name="T15" fmla="*/ 33 h 266"/>
              <a:gd name="T16" fmla="*/ 200 w 333"/>
              <a:gd name="T17" fmla="*/ 33 h 266"/>
              <a:gd name="T18" fmla="*/ 217 w 333"/>
              <a:gd name="T19" fmla="*/ 50 h 266"/>
              <a:gd name="T20" fmla="*/ 217 w 333"/>
              <a:gd name="T21" fmla="*/ 66 h 266"/>
              <a:gd name="T22" fmla="*/ 117 w 333"/>
              <a:gd name="T23" fmla="*/ 66 h 266"/>
              <a:gd name="T24" fmla="*/ 217 w 333"/>
              <a:gd name="T25" fmla="*/ 0 h 266"/>
              <a:gd name="T26" fmla="*/ 117 w 333"/>
              <a:gd name="T27" fmla="*/ 0 h 266"/>
              <a:gd name="T28" fmla="*/ 83 w 333"/>
              <a:gd name="T29" fmla="*/ 33 h 266"/>
              <a:gd name="T30" fmla="*/ 83 w 333"/>
              <a:gd name="T31" fmla="*/ 66 h 266"/>
              <a:gd name="T32" fmla="*/ 33 w 333"/>
              <a:gd name="T33" fmla="*/ 66 h 266"/>
              <a:gd name="T34" fmla="*/ 0 w 333"/>
              <a:gd name="T35" fmla="*/ 100 h 266"/>
              <a:gd name="T36" fmla="*/ 0 w 333"/>
              <a:gd name="T37" fmla="*/ 233 h 266"/>
              <a:gd name="T38" fmla="*/ 33 w 333"/>
              <a:gd name="T39" fmla="*/ 266 h 266"/>
              <a:gd name="T40" fmla="*/ 50 w 333"/>
              <a:gd name="T41" fmla="*/ 266 h 266"/>
              <a:gd name="T42" fmla="*/ 67 w 333"/>
              <a:gd name="T43" fmla="*/ 250 h 266"/>
              <a:gd name="T44" fmla="*/ 50 w 333"/>
              <a:gd name="T45" fmla="*/ 233 h 266"/>
              <a:gd name="T46" fmla="*/ 33 w 333"/>
              <a:gd name="T47" fmla="*/ 216 h 266"/>
              <a:gd name="T48" fmla="*/ 33 w 333"/>
              <a:gd name="T49" fmla="*/ 116 h 266"/>
              <a:gd name="T50" fmla="*/ 50 w 333"/>
              <a:gd name="T51" fmla="*/ 100 h 266"/>
              <a:gd name="T52" fmla="*/ 283 w 333"/>
              <a:gd name="T53" fmla="*/ 100 h 266"/>
              <a:gd name="T54" fmla="*/ 300 w 333"/>
              <a:gd name="T55" fmla="*/ 116 h 266"/>
              <a:gd name="T56" fmla="*/ 300 w 333"/>
              <a:gd name="T57" fmla="*/ 216 h 266"/>
              <a:gd name="T58" fmla="*/ 283 w 333"/>
              <a:gd name="T59" fmla="*/ 233 h 266"/>
              <a:gd name="T60" fmla="*/ 267 w 333"/>
              <a:gd name="T61" fmla="*/ 250 h 266"/>
              <a:gd name="T62" fmla="*/ 283 w 333"/>
              <a:gd name="T63" fmla="*/ 266 h 266"/>
              <a:gd name="T64" fmla="*/ 300 w 333"/>
              <a:gd name="T65" fmla="*/ 266 h 266"/>
              <a:gd name="T66" fmla="*/ 333 w 333"/>
              <a:gd name="T67" fmla="*/ 233 h 266"/>
              <a:gd name="T68" fmla="*/ 333 w 333"/>
              <a:gd name="T69" fmla="*/ 66 h 266"/>
              <a:gd name="T70" fmla="*/ 317 w 333"/>
              <a:gd name="T71" fmla="*/ 66 h 266"/>
              <a:gd name="T72" fmla="*/ 317 w 333"/>
              <a:gd name="T73" fmla="*/ 50 h 266"/>
              <a:gd name="T74" fmla="*/ 300 w 333"/>
              <a:gd name="T75" fmla="*/ 33 h 266"/>
              <a:gd name="T76" fmla="*/ 283 w 333"/>
              <a:gd name="T77" fmla="*/ 50 h 266"/>
              <a:gd name="T78" fmla="*/ 283 w 333"/>
              <a:gd name="T79" fmla="*/ 66 h 266"/>
              <a:gd name="T80" fmla="*/ 250 w 333"/>
              <a:gd name="T81" fmla="*/ 66 h 266"/>
              <a:gd name="T82" fmla="*/ 250 w 333"/>
              <a:gd name="T83" fmla="*/ 33 h 266"/>
              <a:gd name="T84" fmla="*/ 217 w 333"/>
              <a:gd name="T85" fmla="*/ 0 h 266"/>
              <a:gd name="T86" fmla="*/ 167 w 333"/>
              <a:gd name="T87" fmla="*/ 158 h 266"/>
              <a:gd name="T88" fmla="*/ 200 w 333"/>
              <a:gd name="T89" fmla="*/ 191 h 266"/>
              <a:gd name="T90" fmla="*/ 167 w 333"/>
              <a:gd name="T91" fmla="*/ 225 h 266"/>
              <a:gd name="T92" fmla="*/ 133 w 333"/>
              <a:gd name="T93" fmla="*/ 191 h 266"/>
              <a:gd name="T94" fmla="*/ 167 w 333"/>
              <a:gd name="T95" fmla="*/ 158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3" h="266">
                <a:moveTo>
                  <a:pt x="167" y="125"/>
                </a:moveTo>
                <a:cubicBezTo>
                  <a:pt x="130" y="125"/>
                  <a:pt x="100" y="155"/>
                  <a:pt x="100" y="191"/>
                </a:cubicBezTo>
                <a:cubicBezTo>
                  <a:pt x="100" y="228"/>
                  <a:pt x="130" y="258"/>
                  <a:pt x="167" y="258"/>
                </a:cubicBezTo>
                <a:cubicBezTo>
                  <a:pt x="203" y="258"/>
                  <a:pt x="233" y="228"/>
                  <a:pt x="233" y="191"/>
                </a:cubicBezTo>
                <a:cubicBezTo>
                  <a:pt x="233" y="155"/>
                  <a:pt x="203" y="125"/>
                  <a:pt x="167" y="125"/>
                </a:cubicBezTo>
                <a:close/>
                <a:moveTo>
                  <a:pt x="117" y="66"/>
                </a:moveTo>
                <a:lnTo>
                  <a:pt x="117" y="50"/>
                </a:lnTo>
                <a:cubicBezTo>
                  <a:pt x="117" y="40"/>
                  <a:pt x="124" y="33"/>
                  <a:pt x="133" y="33"/>
                </a:cubicBezTo>
                <a:lnTo>
                  <a:pt x="200" y="33"/>
                </a:lnTo>
                <a:cubicBezTo>
                  <a:pt x="209" y="33"/>
                  <a:pt x="217" y="40"/>
                  <a:pt x="217" y="50"/>
                </a:cubicBezTo>
                <a:lnTo>
                  <a:pt x="217" y="66"/>
                </a:lnTo>
                <a:lnTo>
                  <a:pt x="117" y="66"/>
                </a:lnTo>
                <a:close/>
                <a:moveTo>
                  <a:pt x="217" y="0"/>
                </a:moveTo>
                <a:lnTo>
                  <a:pt x="117" y="0"/>
                </a:lnTo>
                <a:cubicBezTo>
                  <a:pt x="98" y="0"/>
                  <a:pt x="83" y="15"/>
                  <a:pt x="83" y="33"/>
                </a:cubicBezTo>
                <a:lnTo>
                  <a:pt x="83" y="66"/>
                </a:lnTo>
                <a:lnTo>
                  <a:pt x="33" y="66"/>
                </a:lnTo>
                <a:cubicBezTo>
                  <a:pt x="15" y="66"/>
                  <a:pt x="0" y="81"/>
                  <a:pt x="0" y="100"/>
                </a:cubicBezTo>
                <a:lnTo>
                  <a:pt x="0" y="233"/>
                </a:lnTo>
                <a:cubicBezTo>
                  <a:pt x="0" y="251"/>
                  <a:pt x="15" y="266"/>
                  <a:pt x="33" y="266"/>
                </a:cubicBezTo>
                <a:lnTo>
                  <a:pt x="50" y="266"/>
                </a:lnTo>
                <a:cubicBezTo>
                  <a:pt x="59" y="266"/>
                  <a:pt x="67" y="259"/>
                  <a:pt x="67" y="250"/>
                </a:cubicBezTo>
                <a:cubicBezTo>
                  <a:pt x="67" y="240"/>
                  <a:pt x="59" y="233"/>
                  <a:pt x="50" y="233"/>
                </a:cubicBezTo>
                <a:cubicBezTo>
                  <a:pt x="41" y="233"/>
                  <a:pt x="33" y="226"/>
                  <a:pt x="33" y="216"/>
                </a:cubicBezTo>
                <a:lnTo>
                  <a:pt x="33" y="116"/>
                </a:lnTo>
                <a:cubicBezTo>
                  <a:pt x="33" y="107"/>
                  <a:pt x="41" y="100"/>
                  <a:pt x="50" y="100"/>
                </a:cubicBezTo>
                <a:lnTo>
                  <a:pt x="283" y="100"/>
                </a:lnTo>
                <a:cubicBezTo>
                  <a:pt x="293" y="100"/>
                  <a:pt x="300" y="107"/>
                  <a:pt x="300" y="116"/>
                </a:cubicBezTo>
                <a:lnTo>
                  <a:pt x="300" y="216"/>
                </a:lnTo>
                <a:cubicBezTo>
                  <a:pt x="300" y="226"/>
                  <a:pt x="293" y="233"/>
                  <a:pt x="283" y="233"/>
                </a:cubicBezTo>
                <a:cubicBezTo>
                  <a:pt x="274" y="233"/>
                  <a:pt x="267" y="240"/>
                  <a:pt x="267" y="250"/>
                </a:cubicBezTo>
                <a:cubicBezTo>
                  <a:pt x="267" y="259"/>
                  <a:pt x="274" y="266"/>
                  <a:pt x="283" y="266"/>
                </a:cubicBezTo>
                <a:lnTo>
                  <a:pt x="300" y="266"/>
                </a:lnTo>
                <a:cubicBezTo>
                  <a:pt x="318" y="266"/>
                  <a:pt x="333" y="251"/>
                  <a:pt x="333" y="233"/>
                </a:cubicBezTo>
                <a:lnTo>
                  <a:pt x="333" y="66"/>
                </a:lnTo>
                <a:lnTo>
                  <a:pt x="317" y="66"/>
                </a:lnTo>
                <a:lnTo>
                  <a:pt x="317" y="50"/>
                </a:lnTo>
                <a:cubicBezTo>
                  <a:pt x="317" y="40"/>
                  <a:pt x="309" y="33"/>
                  <a:pt x="300" y="33"/>
                </a:cubicBezTo>
                <a:cubicBezTo>
                  <a:pt x="291" y="33"/>
                  <a:pt x="283" y="40"/>
                  <a:pt x="283" y="50"/>
                </a:cubicBezTo>
                <a:lnTo>
                  <a:pt x="283" y="66"/>
                </a:lnTo>
                <a:lnTo>
                  <a:pt x="250" y="66"/>
                </a:lnTo>
                <a:lnTo>
                  <a:pt x="250" y="33"/>
                </a:lnTo>
                <a:cubicBezTo>
                  <a:pt x="250" y="15"/>
                  <a:pt x="235" y="0"/>
                  <a:pt x="217" y="0"/>
                </a:cubicBezTo>
                <a:close/>
                <a:moveTo>
                  <a:pt x="167" y="158"/>
                </a:moveTo>
                <a:cubicBezTo>
                  <a:pt x="185" y="158"/>
                  <a:pt x="200" y="173"/>
                  <a:pt x="200" y="191"/>
                </a:cubicBezTo>
                <a:cubicBezTo>
                  <a:pt x="200" y="210"/>
                  <a:pt x="185" y="225"/>
                  <a:pt x="167" y="225"/>
                </a:cubicBezTo>
                <a:cubicBezTo>
                  <a:pt x="148" y="225"/>
                  <a:pt x="133" y="210"/>
                  <a:pt x="133" y="191"/>
                </a:cubicBezTo>
                <a:cubicBezTo>
                  <a:pt x="133" y="173"/>
                  <a:pt x="148" y="158"/>
                  <a:pt x="167" y="158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55">
            <a:extLst>
              <a:ext uri="{FF2B5EF4-FFF2-40B4-BE49-F238E27FC236}">
                <a16:creationId xmlns:a16="http://schemas.microsoft.com/office/drawing/2014/main" id="{EC0CEAC1-CCAF-0844-8C1A-E49A4E0F4BF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07626" y="3352800"/>
            <a:ext cx="250825" cy="206375"/>
          </a:xfrm>
          <a:custGeom>
            <a:avLst/>
            <a:gdLst>
              <a:gd name="T0" fmla="*/ 300 w 334"/>
              <a:gd name="T1" fmla="*/ 172 h 272"/>
              <a:gd name="T2" fmla="*/ 300 w 334"/>
              <a:gd name="T3" fmla="*/ 173 h 272"/>
              <a:gd name="T4" fmla="*/ 300 w 334"/>
              <a:gd name="T5" fmla="*/ 212 h 272"/>
              <a:gd name="T6" fmla="*/ 263 w 334"/>
              <a:gd name="T7" fmla="*/ 189 h 272"/>
              <a:gd name="T8" fmla="*/ 300 w 334"/>
              <a:gd name="T9" fmla="*/ 169 h 272"/>
              <a:gd name="T10" fmla="*/ 300 w 334"/>
              <a:gd name="T11" fmla="*/ 172 h 272"/>
              <a:gd name="T12" fmla="*/ 200 w 334"/>
              <a:gd name="T13" fmla="*/ 239 h 272"/>
              <a:gd name="T14" fmla="*/ 34 w 334"/>
              <a:gd name="T15" fmla="*/ 239 h 272"/>
              <a:gd name="T16" fmla="*/ 34 w 334"/>
              <a:gd name="T17" fmla="*/ 139 h 272"/>
              <a:gd name="T18" fmla="*/ 200 w 334"/>
              <a:gd name="T19" fmla="*/ 139 h 272"/>
              <a:gd name="T20" fmla="*/ 200 w 334"/>
              <a:gd name="T21" fmla="*/ 239 h 272"/>
              <a:gd name="T22" fmla="*/ 70 w 334"/>
              <a:gd name="T23" fmla="*/ 65 h 272"/>
              <a:gd name="T24" fmla="*/ 87 w 334"/>
              <a:gd name="T25" fmla="*/ 82 h 272"/>
              <a:gd name="T26" fmla="*/ 70 w 334"/>
              <a:gd name="T27" fmla="*/ 99 h 272"/>
              <a:gd name="T28" fmla="*/ 53 w 334"/>
              <a:gd name="T29" fmla="*/ 82 h 272"/>
              <a:gd name="T30" fmla="*/ 70 w 334"/>
              <a:gd name="T31" fmla="*/ 65 h 272"/>
              <a:gd name="T32" fmla="*/ 153 w 334"/>
              <a:gd name="T33" fmla="*/ 32 h 272"/>
              <a:gd name="T34" fmla="*/ 187 w 334"/>
              <a:gd name="T35" fmla="*/ 65 h 272"/>
              <a:gd name="T36" fmla="*/ 153 w 334"/>
              <a:gd name="T37" fmla="*/ 99 h 272"/>
              <a:gd name="T38" fmla="*/ 120 w 334"/>
              <a:gd name="T39" fmla="*/ 65 h 272"/>
              <a:gd name="T40" fmla="*/ 153 w 334"/>
              <a:gd name="T41" fmla="*/ 32 h 272"/>
              <a:gd name="T42" fmla="*/ 234 w 334"/>
              <a:gd name="T43" fmla="*/ 168 h 272"/>
              <a:gd name="T44" fmla="*/ 234 w 334"/>
              <a:gd name="T45" fmla="*/ 106 h 272"/>
              <a:gd name="T46" fmla="*/ 211 w 334"/>
              <a:gd name="T47" fmla="*/ 106 h 272"/>
              <a:gd name="T48" fmla="*/ 220 w 334"/>
              <a:gd name="T49" fmla="*/ 69 h 272"/>
              <a:gd name="T50" fmla="*/ 153 w 334"/>
              <a:gd name="T51" fmla="*/ 0 h 272"/>
              <a:gd name="T52" fmla="*/ 93 w 334"/>
              <a:gd name="T53" fmla="*/ 39 h 272"/>
              <a:gd name="T54" fmla="*/ 70 w 334"/>
              <a:gd name="T55" fmla="*/ 32 h 272"/>
              <a:gd name="T56" fmla="*/ 20 w 334"/>
              <a:gd name="T57" fmla="*/ 86 h 272"/>
              <a:gd name="T58" fmla="*/ 23 w 334"/>
              <a:gd name="T59" fmla="*/ 106 h 272"/>
              <a:gd name="T60" fmla="*/ 0 w 334"/>
              <a:gd name="T61" fmla="*/ 106 h 272"/>
              <a:gd name="T62" fmla="*/ 0 w 334"/>
              <a:gd name="T63" fmla="*/ 272 h 272"/>
              <a:gd name="T64" fmla="*/ 234 w 334"/>
              <a:gd name="T65" fmla="*/ 272 h 272"/>
              <a:gd name="T66" fmla="*/ 234 w 334"/>
              <a:gd name="T67" fmla="*/ 210 h 272"/>
              <a:gd name="T68" fmla="*/ 334 w 334"/>
              <a:gd name="T69" fmla="*/ 272 h 272"/>
              <a:gd name="T70" fmla="*/ 334 w 334"/>
              <a:gd name="T71" fmla="*/ 106 h 272"/>
              <a:gd name="T72" fmla="*/ 234 w 334"/>
              <a:gd name="T73" fmla="*/ 168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4" h="272">
                <a:moveTo>
                  <a:pt x="300" y="172"/>
                </a:moveTo>
                <a:lnTo>
                  <a:pt x="300" y="173"/>
                </a:lnTo>
                <a:lnTo>
                  <a:pt x="300" y="212"/>
                </a:lnTo>
                <a:lnTo>
                  <a:pt x="263" y="189"/>
                </a:lnTo>
                <a:lnTo>
                  <a:pt x="300" y="169"/>
                </a:lnTo>
                <a:lnTo>
                  <a:pt x="300" y="172"/>
                </a:lnTo>
                <a:close/>
                <a:moveTo>
                  <a:pt x="200" y="239"/>
                </a:moveTo>
                <a:lnTo>
                  <a:pt x="34" y="239"/>
                </a:lnTo>
                <a:lnTo>
                  <a:pt x="34" y="139"/>
                </a:lnTo>
                <a:lnTo>
                  <a:pt x="200" y="139"/>
                </a:lnTo>
                <a:lnTo>
                  <a:pt x="200" y="239"/>
                </a:lnTo>
                <a:close/>
                <a:moveTo>
                  <a:pt x="70" y="65"/>
                </a:moveTo>
                <a:cubicBezTo>
                  <a:pt x="79" y="65"/>
                  <a:pt x="87" y="73"/>
                  <a:pt x="87" y="82"/>
                </a:cubicBezTo>
                <a:cubicBezTo>
                  <a:pt x="87" y="91"/>
                  <a:pt x="79" y="99"/>
                  <a:pt x="70" y="99"/>
                </a:cubicBezTo>
                <a:cubicBezTo>
                  <a:pt x="61" y="99"/>
                  <a:pt x="53" y="91"/>
                  <a:pt x="53" y="82"/>
                </a:cubicBezTo>
                <a:cubicBezTo>
                  <a:pt x="53" y="73"/>
                  <a:pt x="61" y="65"/>
                  <a:pt x="70" y="65"/>
                </a:cubicBezTo>
                <a:close/>
                <a:moveTo>
                  <a:pt x="153" y="32"/>
                </a:moveTo>
                <a:cubicBezTo>
                  <a:pt x="172" y="32"/>
                  <a:pt x="187" y="47"/>
                  <a:pt x="187" y="65"/>
                </a:cubicBezTo>
                <a:cubicBezTo>
                  <a:pt x="187" y="84"/>
                  <a:pt x="172" y="99"/>
                  <a:pt x="153" y="99"/>
                </a:cubicBezTo>
                <a:cubicBezTo>
                  <a:pt x="135" y="99"/>
                  <a:pt x="120" y="84"/>
                  <a:pt x="120" y="65"/>
                </a:cubicBezTo>
                <a:cubicBezTo>
                  <a:pt x="120" y="47"/>
                  <a:pt x="135" y="32"/>
                  <a:pt x="153" y="32"/>
                </a:cubicBezTo>
                <a:close/>
                <a:moveTo>
                  <a:pt x="234" y="168"/>
                </a:moveTo>
                <a:lnTo>
                  <a:pt x="234" y="106"/>
                </a:lnTo>
                <a:lnTo>
                  <a:pt x="211" y="106"/>
                </a:lnTo>
                <a:cubicBezTo>
                  <a:pt x="216" y="89"/>
                  <a:pt x="220" y="81"/>
                  <a:pt x="220" y="69"/>
                </a:cubicBezTo>
                <a:cubicBezTo>
                  <a:pt x="220" y="32"/>
                  <a:pt x="190" y="0"/>
                  <a:pt x="153" y="0"/>
                </a:cubicBezTo>
                <a:cubicBezTo>
                  <a:pt x="126" y="0"/>
                  <a:pt x="103" y="16"/>
                  <a:pt x="93" y="39"/>
                </a:cubicBezTo>
                <a:cubicBezTo>
                  <a:pt x="86" y="35"/>
                  <a:pt x="78" y="32"/>
                  <a:pt x="70" y="32"/>
                </a:cubicBezTo>
                <a:cubicBezTo>
                  <a:pt x="42" y="32"/>
                  <a:pt x="20" y="58"/>
                  <a:pt x="20" y="86"/>
                </a:cubicBezTo>
                <a:cubicBezTo>
                  <a:pt x="20" y="92"/>
                  <a:pt x="21" y="89"/>
                  <a:pt x="23" y="106"/>
                </a:cubicBezTo>
                <a:lnTo>
                  <a:pt x="0" y="106"/>
                </a:lnTo>
                <a:lnTo>
                  <a:pt x="0" y="272"/>
                </a:lnTo>
                <a:lnTo>
                  <a:pt x="234" y="272"/>
                </a:lnTo>
                <a:lnTo>
                  <a:pt x="234" y="210"/>
                </a:lnTo>
                <a:lnTo>
                  <a:pt x="334" y="272"/>
                </a:lnTo>
                <a:lnTo>
                  <a:pt x="334" y="106"/>
                </a:lnTo>
                <a:lnTo>
                  <a:pt x="234" y="16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56">
            <a:extLst>
              <a:ext uri="{FF2B5EF4-FFF2-40B4-BE49-F238E27FC236}">
                <a16:creationId xmlns:a16="http://schemas.microsoft.com/office/drawing/2014/main" id="{091CFCC7-3DDB-2048-80D2-18B7218299D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04389" y="3349625"/>
            <a:ext cx="250825" cy="209550"/>
          </a:xfrm>
          <a:custGeom>
            <a:avLst/>
            <a:gdLst>
              <a:gd name="T0" fmla="*/ 300 w 333"/>
              <a:gd name="T1" fmla="*/ 167 h 275"/>
              <a:gd name="T2" fmla="*/ 300 w 333"/>
              <a:gd name="T3" fmla="*/ 168 h 275"/>
              <a:gd name="T4" fmla="*/ 300 w 333"/>
              <a:gd name="T5" fmla="*/ 207 h 275"/>
              <a:gd name="T6" fmla="*/ 262 w 333"/>
              <a:gd name="T7" fmla="*/ 184 h 275"/>
              <a:gd name="T8" fmla="*/ 300 w 333"/>
              <a:gd name="T9" fmla="*/ 164 h 275"/>
              <a:gd name="T10" fmla="*/ 300 w 333"/>
              <a:gd name="T11" fmla="*/ 167 h 275"/>
              <a:gd name="T12" fmla="*/ 200 w 333"/>
              <a:gd name="T13" fmla="*/ 225 h 275"/>
              <a:gd name="T14" fmla="*/ 183 w 333"/>
              <a:gd name="T15" fmla="*/ 242 h 275"/>
              <a:gd name="T16" fmla="*/ 50 w 333"/>
              <a:gd name="T17" fmla="*/ 242 h 275"/>
              <a:gd name="T18" fmla="*/ 33 w 333"/>
              <a:gd name="T19" fmla="*/ 225 h 275"/>
              <a:gd name="T20" fmla="*/ 33 w 333"/>
              <a:gd name="T21" fmla="*/ 159 h 275"/>
              <a:gd name="T22" fmla="*/ 50 w 333"/>
              <a:gd name="T23" fmla="*/ 142 h 275"/>
              <a:gd name="T24" fmla="*/ 183 w 333"/>
              <a:gd name="T25" fmla="*/ 142 h 275"/>
              <a:gd name="T26" fmla="*/ 200 w 333"/>
              <a:gd name="T27" fmla="*/ 159 h 275"/>
              <a:gd name="T28" fmla="*/ 200 w 333"/>
              <a:gd name="T29" fmla="*/ 225 h 275"/>
              <a:gd name="T30" fmla="*/ 68 w 333"/>
              <a:gd name="T31" fmla="*/ 67 h 275"/>
              <a:gd name="T32" fmla="*/ 85 w 333"/>
              <a:gd name="T33" fmla="*/ 84 h 275"/>
              <a:gd name="T34" fmla="*/ 68 w 333"/>
              <a:gd name="T35" fmla="*/ 100 h 275"/>
              <a:gd name="T36" fmla="*/ 51 w 333"/>
              <a:gd name="T37" fmla="*/ 84 h 275"/>
              <a:gd name="T38" fmla="*/ 68 w 333"/>
              <a:gd name="T39" fmla="*/ 67 h 275"/>
              <a:gd name="T40" fmla="*/ 151 w 333"/>
              <a:gd name="T41" fmla="*/ 34 h 275"/>
              <a:gd name="T42" fmla="*/ 185 w 333"/>
              <a:gd name="T43" fmla="*/ 67 h 275"/>
              <a:gd name="T44" fmla="*/ 151 w 333"/>
              <a:gd name="T45" fmla="*/ 100 h 275"/>
              <a:gd name="T46" fmla="*/ 118 w 333"/>
              <a:gd name="T47" fmla="*/ 67 h 275"/>
              <a:gd name="T48" fmla="*/ 151 w 333"/>
              <a:gd name="T49" fmla="*/ 34 h 275"/>
              <a:gd name="T50" fmla="*/ 308 w 333"/>
              <a:gd name="T51" fmla="*/ 116 h 275"/>
              <a:gd name="T52" fmla="*/ 233 w 333"/>
              <a:gd name="T53" fmla="*/ 163 h 275"/>
              <a:gd name="T54" fmla="*/ 233 w 333"/>
              <a:gd name="T55" fmla="*/ 134 h 275"/>
              <a:gd name="T56" fmla="*/ 207 w 333"/>
              <a:gd name="T57" fmla="*/ 101 h 275"/>
              <a:gd name="T58" fmla="*/ 217 w 333"/>
              <a:gd name="T59" fmla="*/ 67 h 275"/>
              <a:gd name="T60" fmla="*/ 151 w 333"/>
              <a:gd name="T61" fmla="*/ 0 h 275"/>
              <a:gd name="T62" fmla="*/ 91 w 333"/>
              <a:gd name="T63" fmla="*/ 39 h 275"/>
              <a:gd name="T64" fmla="*/ 68 w 333"/>
              <a:gd name="T65" fmla="*/ 34 h 275"/>
              <a:gd name="T66" fmla="*/ 18 w 333"/>
              <a:gd name="T67" fmla="*/ 84 h 275"/>
              <a:gd name="T68" fmla="*/ 21 w 333"/>
              <a:gd name="T69" fmla="*/ 103 h 275"/>
              <a:gd name="T70" fmla="*/ 0 w 333"/>
              <a:gd name="T71" fmla="*/ 134 h 275"/>
              <a:gd name="T72" fmla="*/ 0 w 333"/>
              <a:gd name="T73" fmla="*/ 234 h 275"/>
              <a:gd name="T74" fmla="*/ 36 w 333"/>
              <a:gd name="T75" fmla="*/ 275 h 275"/>
              <a:gd name="T76" fmla="*/ 202 w 333"/>
              <a:gd name="T77" fmla="*/ 275 h 275"/>
              <a:gd name="T78" fmla="*/ 233 w 333"/>
              <a:gd name="T79" fmla="*/ 234 h 275"/>
              <a:gd name="T80" fmla="*/ 233 w 333"/>
              <a:gd name="T81" fmla="*/ 205 h 275"/>
              <a:gd name="T82" fmla="*/ 308 w 333"/>
              <a:gd name="T83" fmla="*/ 251 h 275"/>
              <a:gd name="T84" fmla="*/ 333 w 333"/>
              <a:gd name="T85" fmla="*/ 237 h 275"/>
              <a:gd name="T86" fmla="*/ 333 w 333"/>
              <a:gd name="T87" fmla="*/ 130 h 275"/>
              <a:gd name="T88" fmla="*/ 308 w 333"/>
              <a:gd name="T89" fmla="*/ 116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3" h="275">
                <a:moveTo>
                  <a:pt x="300" y="167"/>
                </a:moveTo>
                <a:lnTo>
                  <a:pt x="300" y="168"/>
                </a:lnTo>
                <a:lnTo>
                  <a:pt x="300" y="207"/>
                </a:lnTo>
                <a:lnTo>
                  <a:pt x="262" y="184"/>
                </a:lnTo>
                <a:lnTo>
                  <a:pt x="300" y="164"/>
                </a:lnTo>
                <a:lnTo>
                  <a:pt x="300" y="167"/>
                </a:lnTo>
                <a:close/>
                <a:moveTo>
                  <a:pt x="200" y="225"/>
                </a:moveTo>
                <a:cubicBezTo>
                  <a:pt x="200" y="235"/>
                  <a:pt x="192" y="242"/>
                  <a:pt x="183" y="242"/>
                </a:cubicBezTo>
                <a:lnTo>
                  <a:pt x="50" y="242"/>
                </a:lnTo>
                <a:cubicBezTo>
                  <a:pt x="40" y="242"/>
                  <a:pt x="33" y="235"/>
                  <a:pt x="33" y="225"/>
                </a:cubicBezTo>
                <a:lnTo>
                  <a:pt x="33" y="159"/>
                </a:lnTo>
                <a:cubicBezTo>
                  <a:pt x="33" y="149"/>
                  <a:pt x="40" y="142"/>
                  <a:pt x="50" y="142"/>
                </a:cubicBezTo>
                <a:lnTo>
                  <a:pt x="183" y="142"/>
                </a:lnTo>
                <a:cubicBezTo>
                  <a:pt x="192" y="142"/>
                  <a:pt x="200" y="149"/>
                  <a:pt x="200" y="159"/>
                </a:cubicBezTo>
                <a:lnTo>
                  <a:pt x="200" y="225"/>
                </a:lnTo>
                <a:close/>
                <a:moveTo>
                  <a:pt x="68" y="67"/>
                </a:moveTo>
                <a:cubicBezTo>
                  <a:pt x="77" y="67"/>
                  <a:pt x="85" y="74"/>
                  <a:pt x="85" y="84"/>
                </a:cubicBezTo>
                <a:cubicBezTo>
                  <a:pt x="85" y="93"/>
                  <a:pt x="77" y="100"/>
                  <a:pt x="68" y="100"/>
                </a:cubicBezTo>
                <a:cubicBezTo>
                  <a:pt x="59" y="100"/>
                  <a:pt x="51" y="93"/>
                  <a:pt x="51" y="84"/>
                </a:cubicBezTo>
                <a:cubicBezTo>
                  <a:pt x="51" y="74"/>
                  <a:pt x="59" y="67"/>
                  <a:pt x="68" y="67"/>
                </a:cubicBezTo>
                <a:close/>
                <a:moveTo>
                  <a:pt x="151" y="34"/>
                </a:moveTo>
                <a:cubicBezTo>
                  <a:pt x="170" y="34"/>
                  <a:pt x="185" y="49"/>
                  <a:pt x="185" y="67"/>
                </a:cubicBezTo>
                <a:cubicBezTo>
                  <a:pt x="185" y="85"/>
                  <a:pt x="170" y="100"/>
                  <a:pt x="151" y="100"/>
                </a:cubicBezTo>
                <a:cubicBezTo>
                  <a:pt x="133" y="100"/>
                  <a:pt x="118" y="85"/>
                  <a:pt x="118" y="67"/>
                </a:cubicBezTo>
                <a:cubicBezTo>
                  <a:pt x="118" y="49"/>
                  <a:pt x="133" y="34"/>
                  <a:pt x="151" y="34"/>
                </a:cubicBezTo>
                <a:close/>
                <a:moveTo>
                  <a:pt x="308" y="116"/>
                </a:moveTo>
                <a:lnTo>
                  <a:pt x="233" y="163"/>
                </a:lnTo>
                <a:lnTo>
                  <a:pt x="233" y="134"/>
                </a:lnTo>
                <a:cubicBezTo>
                  <a:pt x="233" y="117"/>
                  <a:pt x="223" y="104"/>
                  <a:pt x="207" y="101"/>
                </a:cubicBezTo>
                <a:cubicBezTo>
                  <a:pt x="213" y="91"/>
                  <a:pt x="217" y="79"/>
                  <a:pt x="217" y="67"/>
                </a:cubicBezTo>
                <a:cubicBezTo>
                  <a:pt x="217" y="30"/>
                  <a:pt x="188" y="0"/>
                  <a:pt x="151" y="0"/>
                </a:cubicBezTo>
                <a:cubicBezTo>
                  <a:pt x="124" y="0"/>
                  <a:pt x="101" y="16"/>
                  <a:pt x="91" y="39"/>
                </a:cubicBezTo>
                <a:cubicBezTo>
                  <a:pt x="84" y="36"/>
                  <a:pt x="76" y="34"/>
                  <a:pt x="68" y="34"/>
                </a:cubicBezTo>
                <a:cubicBezTo>
                  <a:pt x="40" y="34"/>
                  <a:pt x="18" y="56"/>
                  <a:pt x="18" y="84"/>
                </a:cubicBezTo>
                <a:cubicBezTo>
                  <a:pt x="18" y="91"/>
                  <a:pt x="18" y="97"/>
                  <a:pt x="21" y="103"/>
                </a:cubicBezTo>
                <a:cubicBezTo>
                  <a:pt x="9" y="108"/>
                  <a:pt x="0" y="120"/>
                  <a:pt x="0" y="134"/>
                </a:cubicBezTo>
                <a:lnTo>
                  <a:pt x="0" y="234"/>
                </a:lnTo>
                <a:cubicBezTo>
                  <a:pt x="0" y="252"/>
                  <a:pt x="17" y="275"/>
                  <a:pt x="36" y="275"/>
                </a:cubicBezTo>
                <a:lnTo>
                  <a:pt x="202" y="275"/>
                </a:lnTo>
                <a:cubicBezTo>
                  <a:pt x="221" y="275"/>
                  <a:pt x="233" y="252"/>
                  <a:pt x="233" y="234"/>
                </a:cubicBezTo>
                <a:lnTo>
                  <a:pt x="233" y="205"/>
                </a:lnTo>
                <a:lnTo>
                  <a:pt x="308" y="251"/>
                </a:lnTo>
                <a:cubicBezTo>
                  <a:pt x="319" y="258"/>
                  <a:pt x="333" y="250"/>
                  <a:pt x="333" y="237"/>
                </a:cubicBezTo>
                <a:lnTo>
                  <a:pt x="333" y="130"/>
                </a:lnTo>
                <a:cubicBezTo>
                  <a:pt x="333" y="117"/>
                  <a:pt x="319" y="109"/>
                  <a:pt x="308" y="1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reeform 157">
            <a:extLst>
              <a:ext uri="{FF2B5EF4-FFF2-40B4-BE49-F238E27FC236}">
                <a16:creationId xmlns:a16="http://schemas.microsoft.com/office/drawing/2014/main" id="{8AF11BB5-DC8F-4340-AC47-C32CA67D90C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01151" y="3306763"/>
            <a:ext cx="252413" cy="252413"/>
          </a:xfrm>
          <a:custGeom>
            <a:avLst/>
            <a:gdLst>
              <a:gd name="T0" fmla="*/ 233 w 333"/>
              <a:gd name="T1" fmla="*/ 108 h 333"/>
              <a:gd name="T2" fmla="*/ 217 w 333"/>
              <a:gd name="T3" fmla="*/ 100 h 333"/>
              <a:gd name="T4" fmla="*/ 50 w 333"/>
              <a:gd name="T5" fmla="*/ 100 h 333"/>
              <a:gd name="T6" fmla="*/ 33 w 333"/>
              <a:gd name="T7" fmla="*/ 108 h 333"/>
              <a:gd name="T8" fmla="*/ 33 w 333"/>
              <a:gd name="T9" fmla="*/ 267 h 333"/>
              <a:gd name="T10" fmla="*/ 233 w 333"/>
              <a:gd name="T11" fmla="*/ 267 h 333"/>
              <a:gd name="T12" fmla="*/ 233 w 333"/>
              <a:gd name="T13" fmla="*/ 108 h 333"/>
              <a:gd name="T14" fmla="*/ 267 w 333"/>
              <a:gd name="T15" fmla="*/ 100 h 333"/>
              <a:gd name="T16" fmla="*/ 267 w 333"/>
              <a:gd name="T17" fmla="*/ 300 h 333"/>
              <a:gd name="T18" fmla="*/ 233 w 333"/>
              <a:gd name="T19" fmla="*/ 333 h 333"/>
              <a:gd name="T20" fmla="*/ 33 w 333"/>
              <a:gd name="T21" fmla="*/ 333 h 333"/>
              <a:gd name="T22" fmla="*/ 0 w 333"/>
              <a:gd name="T23" fmla="*/ 300 h 333"/>
              <a:gd name="T24" fmla="*/ 0 w 333"/>
              <a:gd name="T25" fmla="*/ 100 h 333"/>
              <a:gd name="T26" fmla="*/ 33 w 333"/>
              <a:gd name="T27" fmla="*/ 67 h 333"/>
              <a:gd name="T28" fmla="*/ 233 w 333"/>
              <a:gd name="T29" fmla="*/ 67 h 333"/>
              <a:gd name="T30" fmla="*/ 267 w 333"/>
              <a:gd name="T31" fmla="*/ 100 h 333"/>
              <a:gd name="T32" fmla="*/ 333 w 333"/>
              <a:gd name="T33" fmla="*/ 34 h 333"/>
              <a:gd name="T34" fmla="*/ 333 w 333"/>
              <a:gd name="T35" fmla="*/ 242 h 333"/>
              <a:gd name="T36" fmla="*/ 317 w 333"/>
              <a:gd name="T37" fmla="*/ 258 h 333"/>
              <a:gd name="T38" fmla="*/ 300 w 333"/>
              <a:gd name="T39" fmla="*/ 242 h 333"/>
              <a:gd name="T40" fmla="*/ 300 w 333"/>
              <a:gd name="T41" fmla="*/ 42 h 333"/>
              <a:gd name="T42" fmla="*/ 283 w 333"/>
              <a:gd name="T43" fmla="*/ 33 h 333"/>
              <a:gd name="T44" fmla="*/ 83 w 333"/>
              <a:gd name="T45" fmla="*/ 33 h 333"/>
              <a:gd name="T46" fmla="*/ 67 w 333"/>
              <a:gd name="T47" fmla="*/ 15 h 333"/>
              <a:gd name="T48" fmla="*/ 83 w 333"/>
              <a:gd name="T49" fmla="*/ 0 h 333"/>
              <a:gd name="T50" fmla="*/ 300 w 333"/>
              <a:gd name="T51" fmla="*/ 0 h 333"/>
              <a:gd name="T52" fmla="*/ 333 w 333"/>
              <a:gd name="T53" fmla="*/ 34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3" h="333">
                <a:moveTo>
                  <a:pt x="233" y="108"/>
                </a:moveTo>
                <a:cubicBezTo>
                  <a:pt x="233" y="99"/>
                  <a:pt x="226" y="100"/>
                  <a:pt x="217" y="100"/>
                </a:cubicBezTo>
                <a:lnTo>
                  <a:pt x="50" y="100"/>
                </a:lnTo>
                <a:cubicBezTo>
                  <a:pt x="41" y="100"/>
                  <a:pt x="33" y="99"/>
                  <a:pt x="33" y="108"/>
                </a:cubicBezTo>
                <a:lnTo>
                  <a:pt x="33" y="267"/>
                </a:lnTo>
                <a:lnTo>
                  <a:pt x="233" y="267"/>
                </a:lnTo>
                <a:lnTo>
                  <a:pt x="233" y="108"/>
                </a:lnTo>
                <a:close/>
                <a:moveTo>
                  <a:pt x="267" y="100"/>
                </a:moveTo>
                <a:lnTo>
                  <a:pt x="267" y="300"/>
                </a:lnTo>
                <a:cubicBezTo>
                  <a:pt x="267" y="318"/>
                  <a:pt x="252" y="333"/>
                  <a:pt x="233" y="333"/>
                </a:cubicBezTo>
                <a:lnTo>
                  <a:pt x="33" y="333"/>
                </a:lnTo>
                <a:cubicBezTo>
                  <a:pt x="15" y="333"/>
                  <a:pt x="0" y="318"/>
                  <a:pt x="0" y="300"/>
                </a:cubicBezTo>
                <a:lnTo>
                  <a:pt x="0" y="100"/>
                </a:lnTo>
                <a:cubicBezTo>
                  <a:pt x="0" y="82"/>
                  <a:pt x="15" y="67"/>
                  <a:pt x="33" y="67"/>
                </a:cubicBezTo>
                <a:lnTo>
                  <a:pt x="233" y="67"/>
                </a:lnTo>
                <a:cubicBezTo>
                  <a:pt x="252" y="67"/>
                  <a:pt x="267" y="82"/>
                  <a:pt x="267" y="100"/>
                </a:cubicBezTo>
                <a:close/>
                <a:moveTo>
                  <a:pt x="333" y="34"/>
                </a:moveTo>
                <a:lnTo>
                  <a:pt x="333" y="242"/>
                </a:lnTo>
                <a:cubicBezTo>
                  <a:pt x="333" y="251"/>
                  <a:pt x="326" y="258"/>
                  <a:pt x="317" y="258"/>
                </a:cubicBezTo>
                <a:cubicBezTo>
                  <a:pt x="307" y="258"/>
                  <a:pt x="300" y="251"/>
                  <a:pt x="300" y="242"/>
                </a:cubicBezTo>
                <a:lnTo>
                  <a:pt x="300" y="42"/>
                </a:lnTo>
                <a:cubicBezTo>
                  <a:pt x="300" y="32"/>
                  <a:pt x="293" y="33"/>
                  <a:pt x="283" y="33"/>
                </a:cubicBezTo>
                <a:lnTo>
                  <a:pt x="83" y="33"/>
                </a:lnTo>
                <a:cubicBezTo>
                  <a:pt x="74" y="33"/>
                  <a:pt x="67" y="25"/>
                  <a:pt x="67" y="15"/>
                </a:cubicBezTo>
                <a:cubicBezTo>
                  <a:pt x="67" y="6"/>
                  <a:pt x="74" y="0"/>
                  <a:pt x="83" y="0"/>
                </a:cubicBezTo>
                <a:lnTo>
                  <a:pt x="300" y="0"/>
                </a:lnTo>
                <a:cubicBezTo>
                  <a:pt x="320" y="0"/>
                  <a:pt x="333" y="14"/>
                  <a:pt x="333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C7AA43F9-CE4B-2D40-BAC6-EE272C4BB1C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97914" y="3306763"/>
            <a:ext cx="252413" cy="252413"/>
          </a:xfrm>
          <a:custGeom>
            <a:avLst/>
            <a:gdLst>
              <a:gd name="T0" fmla="*/ 34 w 334"/>
              <a:gd name="T1" fmla="*/ 267 h 333"/>
              <a:gd name="T2" fmla="*/ 234 w 334"/>
              <a:gd name="T3" fmla="*/ 267 h 333"/>
              <a:gd name="T4" fmla="*/ 234 w 334"/>
              <a:gd name="T5" fmla="*/ 100 h 333"/>
              <a:gd name="T6" fmla="*/ 34 w 334"/>
              <a:gd name="T7" fmla="*/ 100 h 333"/>
              <a:gd name="T8" fmla="*/ 34 w 334"/>
              <a:gd name="T9" fmla="*/ 267 h 333"/>
              <a:gd name="T10" fmla="*/ 0 w 334"/>
              <a:gd name="T11" fmla="*/ 67 h 333"/>
              <a:gd name="T12" fmla="*/ 267 w 334"/>
              <a:gd name="T13" fmla="*/ 67 h 333"/>
              <a:gd name="T14" fmla="*/ 267 w 334"/>
              <a:gd name="T15" fmla="*/ 333 h 333"/>
              <a:gd name="T16" fmla="*/ 0 w 334"/>
              <a:gd name="T17" fmla="*/ 333 h 333"/>
              <a:gd name="T18" fmla="*/ 0 w 334"/>
              <a:gd name="T19" fmla="*/ 67 h 333"/>
              <a:gd name="T20" fmla="*/ 334 w 334"/>
              <a:gd name="T21" fmla="*/ 0 h 333"/>
              <a:gd name="T22" fmla="*/ 334 w 334"/>
              <a:gd name="T23" fmla="*/ 267 h 333"/>
              <a:gd name="T24" fmla="*/ 300 w 334"/>
              <a:gd name="T25" fmla="*/ 267 h 333"/>
              <a:gd name="T26" fmla="*/ 300 w 334"/>
              <a:gd name="T27" fmla="*/ 33 h 333"/>
              <a:gd name="T28" fmla="*/ 67 w 334"/>
              <a:gd name="T29" fmla="*/ 33 h 333"/>
              <a:gd name="T30" fmla="*/ 67 w 334"/>
              <a:gd name="T31" fmla="*/ 0 h 333"/>
              <a:gd name="T32" fmla="*/ 334 w 334"/>
              <a:gd name="T3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4" h="333">
                <a:moveTo>
                  <a:pt x="34" y="267"/>
                </a:moveTo>
                <a:lnTo>
                  <a:pt x="234" y="267"/>
                </a:lnTo>
                <a:lnTo>
                  <a:pt x="234" y="100"/>
                </a:lnTo>
                <a:lnTo>
                  <a:pt x="34" y="100"/>
                </a:lnTo>
                <a:lnTo>
                  <a:pt x="34" y="267"/>
                </a:lnTo>
                <a:close/>
                <a:moveTo>
                  <a:pt x="0" y="67"/>
                </a:moveTo>
                <a:lnTo>
                  <a:pt x="267" y="67"/>
                </a:lnTo>
                <a:lnTo>
                  <a:pt x="267" y="333"/>
                </a:lnTo>
                <a:lnTo>
                  <a:pt x="0" y="333"/>
                </a:lnTo>
                <a:lnTo>
                  <a:pt x="0" y="67"/>
                </a:lnTo>
                <a:close/>
                <a:moveTo>
                  <a:pt x="334" y="0"/>
                </a:moveTo>
                <a:lnTo>
                  <a:pt x="334" y="267"/>
                </a:lnTo>
                <a:lnTo>
                  <a:pt x="300" y="267"/>
                </a:lnTo>
                <a:lnTo>
                  <a:pt x="300" y="33"/>
                </a:lnTo>
                <a:lnTo>
                  <a:pt x="67" y="33"/>
                </a:lnTo>
                <a:lnTo>
                  <a:pt x="67" y="0"/>
                </a:lnTo>
                <a:lnTo>
                  <a:pt x="33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C9426B29-52E4-F54F-84A2-89C7086B325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96264" y="3306763"/>
            <a:ext cx="250825" cy="252413"/>
          </a:xfrm>
          <a:custGeom>
            <a:avLst/>
            <a:gdLst>
              <a:gd name="T0" fmla="*/ 184 w 333"/>
              <a:gd name="T1" fmla="*/ 178 h 333"/>
              <a:gd name="T2" fmla="*/ 218 w 333"/>
              <a:gd name="T3" fmla="*/ 144 h 333"/>
              <a:gd name="T4" fmla="*/ 184 w 333"/>
              <a:gd name="T5" fmla="*/ 111 h 333"/>
              <a:gd name="T6" fmla="*/ 151 w 333"/>
              <a:gd name="T7" fmla="*/ 144 h 333"/>
              <a:gd name="T8" fmla="*/ 184 w 333"/>
              <a:gd name="T9" fmla="*/ 178 h 333"/>
              <a:gd name="T10" fmla="*/ 33 w 333"/>
              <a:gd name="T11" fmla="*/ 300 h 333"/>
              <a:gd name="T12" fmla="*/ 66 w 333"/>
              <a:gd name="T13" fmla="*/ 300 h 333"/>
              <a:gd name="T14" fmla="*/ 113 w 333"/>
              <a:gd name="T15" fmla="*/ 248 h 333"/>
              <a:gd name="T16" fmla="*/ 60 w 333"/>
              <a:gd name="T17" fmla="*/ 190 h 333"/>
              <a:gd name="T18" fmla="*/ 33 w 333"/>
              <a:gd name="T19" fmla="*/ 217 h 333"/>
              <a:gd name="T20" fmla="*/ 33 w 333"/>
              <a:gd name="T21" fmla="*/ 300 h 333"/>
              <a:gd name="T22" fmla="*/ 33 w 333"/>
              <a:gd name="T23" fmla="*/ 169 h 333"/>
              <a:gd name="T24" fmla="*/ 59 w 333"/>
              <a:gd name="T25" fmla="*/ 143 h 333"/>
              <a:gd name="T26" fmla="*/ 60 w 333"/>
              <a:gd name="T27" fmla="*/ 143 h 333"/>
              <a:gd name="T28" fmla="*/ 60 w 333"/>
              <a:gd name="T29" fmla="*/ 143 h 333"/>
              <a:gd name="T30" fmla="*/ 137 w 333"/>
              <a:gd name="T31" fmla="*/ 220 h 333"/>
              <a:gd name="T32" fmla="*/ 161 w 333"/>
              <a:gd name="T33" fmla="*/ 196 h 333"/>
              <a:gd name="T34" fmla="*/ 161 w 333"/>
              <a:gd name="T35" fmla="*/ 197 h 333"/>
              <a:gd name="T36" fmla="*/ 161 w 333"/>
              <a:gd name="T37" fmla="*/ 196 h 333"/>
              <a:gd name="T38" fmla="*/ 233 w 333"/>
              <a:gd name="T39" fmla="*/ 268 h 333"/>
              <a:gd name="T40" fmla="*/ 233 w 333"/>
              <a:gd name="T41" fmla="*/ 100 h 333"/>
              <a:gd name="T42" fmla="*/ 33 w 333"/>
              <a:gd name="T43" fmla="*/ 100 h 333"/>
              <a:gd name="T44" fmla="*/ 33 w 333"/>
              <a:gd name="T45" fmla="*/ 169 h 333"/>
              <a:gd name="T46" fmla="*/ 209 w 333"/>
              <a:gd name="T47" fmla="*/ 300 h 333"/>
              <a:gd name="T48" fmla="*/ 161 w 333"/>
              <a:gd name="T49" fmla="*/ 252 h 333"/>
              <a:gd name="T50" fmla="*/ 113 w 333"/>
              <a:gd name="T51" fmla="*/ 300 h 333"/>
              <a:gd name="T52" fmla="*/ 209 w 333"/>
              <a:gd name="T53" fmla="*/ 300 h 333"/>
              <a:gd name="T54" fmla="*/ 0 w 333"/>
              <a:gd name="T55" fmla="*/ 67 h 333"/>
              <a:gd name="T56" fmla="*/ 266 w 333"/>
              <a:gd name="T57" fmla="*/ 67 h 333"/>
              <a:gd name="T58" fmla="*/ 266 w 333"/>
              <a:gd name="T59" fmla="*/ 333 h 333"/>
              <a:gd name="T60" fmla="*/ 0 w 333"/>
              <a:gd name="T61" fmla="*/ 333 h 333"/>
              <a:gd name="T62" fmla="*/ 0 w 333"/>
              <a:gd name="T63" fmla="*/ 67 h 333"/>
              <a:gd name="T64" fmla="*/ 333 w 333"/>
              <a:gd name="T65" fmla="*/ 0 h 333"/>
              <a:gd name="T66" fmla="*/ 333 w 333"/>
              <a:gd name="T67" fmla="*/ 267 h 333"/>
              <a:gd name="T68" fmla="*/ 300 w 333"/>
              <a:gd name="T69" fmla="*/ 267 h 333"/>
              <a:gd name="T70" fmla="*/ 300 w 333"/>
              <a:gd name="T71" fmla="*/ 33 h 333"/>
              <a:gd name="T72" fmla="*/ 66 w 333"/>
              <a:gd name="T73" fmla="*/ 33 h 333"/>
              <a:gd name="T74" fmla="*/ 66 w 333"/>
              <a:gd name="T75" fmla="*/ 0 h 333"/>
              <a:gd name="T76" fmla="*/ 333 w 333"/>
              <a:gd name="T7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3" h="333">
                <a:moveTo>
                  <a:pt x="184" y="178"/>
                </a:moveTo>
                <a:cubicBezTo>
                  <a:pt x="203" y="178"/>
                  <a:pt x="218" y="163"/>
                  <a:pt x="218" y="144"/>
                </a:cubicBezTo>
                <a:cubicBezTo>
                  <a:pt x="218" y="126"/>
                  <a:pt x="203" y="111"/>
                  <a:pt x="184" y="111"/>
                </a:cubicBezTo>
                <a:cubicBezTo>
                  <a:pt x="166" y="111"/>
                  <a:pt x="151" y="126"/>
                  <a:pt x="151" y="144"/>
                </a:cubicBezTo>
                <a:cubicBezTo>
                  <a:pt x="151" y="163"/>
                  <a:pt x="166" y="178"/>
                  <a:pt x="184" y="178"/>
                </a:cubicBezTo>
                <a:close/>
                <a:moveTo>
                  <a:pt x="33" y="300"/>
                </a:moveTo>
                <a:lnTo>
                  <a:pt x="66" y="300"/>
                </a:lnTo>
                <a:lnTo>
                  <a:pt x="113" y="248"/>
                </a:lnTo>
                <a:lnTo>
                  <a:pt x="60" y="190"/>
                </a:lnTo>
                <a:lnTo>
                  <a:pt x="33" y="217"/>
                </a:lnTo>
                <a:lnTo>
                  <a:pt x="33" y="300"/>
                </a:lnTo>
                <a:close/>
                <a:moveTo>
                  <a:pt x="33" y="169"/>
                </a:moveTo>
                <a:lnTo>
                  <a:pt x="59" y="143"/>
                </a:lnTo>
                <a:lnTo>
                  <a:pt x="60" y="143"/>
                </a:lnTo>
                <a:lnTo>
                  <a:pt x="60" y="143"/>
                </a:lnTo>
                <a:lnTo>
                  <a:pt x="137" y="220"/>
                </a:lnTo>
                <a:lnTo>
                  <a:pt x="161" y="196"/>
                </a:lnTo>
                <a:lnTo>
                  <a:pt x="161" y="197"/>
                </a:lnTo>
                <a:lnTo>
                  <a:pt x="161" y="196"/>
                </a:lnTo>
                <a:lnTo>
                  <a:pt x="233" y="268"/>
                </a:lnTo>
                <a:lnTo>
                  <a:pt x="233" y="100"/>
                </a:lnTo>
                <a:lnTo>
                  <a:pt x="33" y="100"/>
                </a:lnTo>
                <a:lnTo>
                  <a:pt x="33" y="169"/>
                </a:lnTo>
                <a:close/>
                <a:moveTo>
                  <a:pt x="209" y="300"/>
                </a:moveTo>
                <a:lnTo>
                  <a:pt x="161" y="252"/>
                </a:lnTo>
                <a:lnTo>
                  <a:pt x="113" y="300"/>
                </a:lnTo>
                <a:lnTo>
                  <a:pt x="209" y="300"/>
                </a:lnTo>
                <a:close/>
                <a:moveTo>
                  <a:pt x="0" y="67"/>
                </a:moveTo>
                <a:lnTo>
                  <a:pt x="266" y="67"/>
                </a:lnTo>
                <a:lnTo>
                  <a:pt x="266" y="333"/>
                </a:lnTo>
                <a:lnTo>
                  <a:pt x="0" y="333"/>
                </a:lnTo>
                <a:lnTo>
                  <a:pt x="0" y="67"/>
                </a:lnTo>
                <a:close/>
                <a:moveTo>
                  <a:pt x="333" y="0"/>
                </a:moveTo>
                <a:lnTo>
                  <a:pt x="333" y="267"/>
                </a:lnTo>
                <a:lnTo>
                  <a:pt x="300" y="267"/>
                </a:lnTo>
                <a:lnTo>
                  <a:pt x="300" y="33"/>
                </a:lnTo>
                <a:lnTo>
                  <a:pt x="66" y="33"/>
                </a:lnTo>
                <a:lnTo>
                  <a:pt x="66" y="0"/>
                </a:lnTo>
                <a:lnTo>
                  <a:pt x="3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9E1DE15F-2CF9-CF43-809F-5B299A19F64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93026" y="3357563"/>
            <a:ext cx="250825" cy="201613"/>
          </a:xfrm>
          <a:custGeom>
            <a:avLst/>
            <a:gdLst>
              <a:gd name="T0" fmla="*/ 236 w 333"/>
              <a:gd name="T1" fmla="*/ 129 h 266"/>
              <a:gd name="T2" fmla="*/ 235 w 333"/>
              <a:gd name="T3" fmla="*/ 129 h 266"/>
              <a:gd name="T4" fmla="*/ 235 w 333"/>
              <a:gd name="T5" fmla="*/ 129 h 266"/>
              <a:gd name="T6" fmla="*/ 236 w 333"/>
              <a:gd name="T7" fmla="*/ 129 h 266"/>
              <a:gd name="T8" fmla="*/ 236 w 333"/>
              <a:gd name="T9" fmla="*/ 129 h 266"/>
              <a:gd name="T10" fmla="*/ 236 w 333"/>
              <a:gd name="T11" fmla="*/ 129 h 266"/>
              <a:gd name="T12" fmla="*/ 236 w 333"/>
              <a:gd name="T13" fmla="*/ 129 h 266"/>
              <a:gd name="T14" fmla="*/ 300 w 333"/>
              <a:gd name="T15" fmla="*/ 196 h 266"/>
              <a:gd name="T16" fmla="*/ 235 w 333"/>
              <a:gd name="T17" fmla="*/ 129 h 266"/>
              <a:gd name="T18" fmla="*/ 212 w 333"/>
              <a:gd name="T19" fmla="*/ 153 h 266"/>
              <a:gd name="T20" fmla="*/ 135 w 333"/>
              <a:gd name="T21" fmla="*/ 75 h 266"/>
              <a:gd name="T22" fmla="*/ 135 w 333"/>
              <a:gd name="T23" fmla="*/ 76 h 266"/>
              <a:gd name="T24" fmla="*/ 133 w 333"/>
              <a:gd name="T25" fmla="*/ 75 h 266"/>
              <a:gd name="T26" fmla="*/ 33 w 333"/>
              <a:gd name="T27" fmla="*/ 173 h 266"/>
              <a:gd name="T28" fmla="*/ 33 w 333"/>
              <a:gd name="T29" fmla="*/ 33 h 266"/>
              <a:gd name="T30" fmla="*/ 300 w 333"/>
              <a:gd name="T31" fmla="*/ 33 h 266"/>
              <a:gd name="T32" fmla="*/ 300 w 333"/>
              <a:gd name="T33" fmla="*/ 196 h 266"/>
              <a:gd name="T34" fmla="*/ 193 w 333"/>
              <a:gd name="T35" fmla="*/ 233 h 266"/>
              <a:gd name="T36" fmla="*/ 237 w 333"/>
              <a:gd name="T37" fmla="*/ 189 h 266"/>
              <a:gd name="T38" fmla="*/ 280 w 333"/>
              <a:gd name="T39" fmla="*/ 233 h 266"/>
              <a:gd name="T40" fmla="*/ 193 w 333"/>
              <a:gd name="T41" fmla="*/ 233 h 266"/>
              <a:gd name="T42" fmla="*/ 146 w 333"/>
              <a:gd name="T43" fmla="*/ 233 h 266"/>
              <a:gd name="T44" fmla="*/ 38 w 333"/>
              <a:gd name="T45" fmla="*/ 233 h 266"/>
              <a:gd name="T46" fmla="*/ 135 w 333"/>
              <a:gd name="T47" fmla="*/ 129 h 266"/>
              <a:gd name="T48" fmla="*/ 189 w 333"/>
              <a:gd name="T49" fmla="*/ 186 h 266"/>
              <a:gd name="T50" fmla="*/ 146 w 333"/>
              <a:gd name="T51" fmla="*/ 233 h 266"/>
              <a:gd name="T52" fmla="*/ 0 w 333"/>
              <a:gd name="T53" fmla="*/ 266 h 266"/>
              <a:gd name="T54" fmla="*/ 333 w 333"/>
              <a:gd name="T55" fmla="*/ 266 h 266"/>
              <a:gd name="T56" fmla="*/ 333 w 333"/>
              <a:gd name="T57" fmla="*/ 0 h 266"/>
              <a:gd name="T58" fmla="*/ 0 w 333"/>
              <a:gd name="T59" fmla="*/ 0 h 266"/>
              <a:gd name="T60" fmla="*/ 0 w 333"/>
              <a:gd name="T61" fmla="*/ 266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3" h="266">
                <a:moveTo>
                  <a:pt x="236" y="129"/>
                </a:moveTo>
                <a:lnTo>
                  <a:pt x="235" y="129"/>
                </a:lnTo>
                <a:lnTo>
                  <a:pt x="235" y="129"/>
                </a:lnTo>
                <a:lnTo>
                  <a:pt x="236" y="129"/>
                </a:lnTo>
                <a:close/>
                <a:moveTo>
                  <a:pt x="236" y="129"/>
                </a:moveTo>
                <a:lnTo>
                  <a:pt x="236" y="129"/>
                </a:lnTo>
                <a:lnTo>
                  <a:pt x="236" y="129"/>
                </a:lnTo>
                <a:close/>
                <a:moveTo>
                  <a:pt x="300" y="196"/>
                </a:moveTo>
                <a:lnTo>
                  <a:pt x="235" y="129"/>
                </a:lnTo>
                <a:lnTo>
                  <a:pt x="212" y="153"/>
                </a:lnTo>
                <a:lnTo>
                  <a:pt x="135" y="75"/>
                </a:lnTo>
                <a:lnTo>
                  <a:pt x="135" y="76"/>
                </a:lnTo>
                <a:lnTo>
                  <a:pt x="133" y="75"/>
                </a:lnTo>
                <a:lnTo>
                  <a:pt x="33" y="173"/>
                </a:lnTo>
                <a:lnTo>
                  <a:pt x="33" y="33"/>
                </a:lnTo>
                <a:lnTo>
                  <a:pt x="300" y="33"/>
                </a:lnTo>
                <a:lnTo>
                  <a:pt x="300" y="196"/>
                </a:lnTo>
                <a:close/>
                <a:moveTo>
                  <a:pt x="193" y="233"/>
                </a:moveTo>
                <a:lnTo>
                  <a:pt x="237" y="189"/>
                </a:lnTo>
                <a:lnTo>
                  <a:pt x="280" y="233"/>
                </a:lnTo>
                <a:lnTo>
                  <a:pt x="193" y="233"/>
                </a:lnTo>
                <a:close/>
                <a:moveTo>
                  <a:pt x="146" y="233"/>
                </a:moveTo>
                <a:lnTo>
                  <a:pt x="38" y="233"/>
                </a:lnTo>
                <a:lnTo>
                  <a:pt x="135" y="129"/>
                </a:lnTo>
                <a:lnTo>
                  <a:pt x="189" y="186"/>
                </a:lnTo>
                <a:lnTo>
                  <a:pt x="146" y="233"/>
                </a:lnTo>
                <a:close/>
                <a:moveTo>
                  <a:pt x="0" y="266"/>
                </a:moveTo>
                <a:lnTo>
                  <a:pt x="333" y="266"/>
                </a:lnTo>
                <a:lnTo>
                  <a:pt x="333" y="0"/>
                </a:lnTo>
                <a:lnTo>
                  <a:pt x="0" y="0"/>
                </a:lnTo>
                <a:lnTo>
                  <a:pt x="0" y="2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161">
            <a:extLst>
              <a:ext uri="{FF2B5EF4-FFF2-40B4-BE49-F238E27FC236}">
                <a16:creationId xmlns:a16="http://schemas.microsoft.com/office/drawing/2014/main" id="{7EED3C1B-8FF6-D844-AF61-0100F4906BB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89789" y="3303588"/>
            <a:ext cx="252413" cy="255588"/>
          </a:xfrm>
          <a:custGeom>
            <a:avLst/>
            <a:gdLst>
              <a:gd name="T0" fmla="*/ 202 w 334"/>
              <a:gd name="T1" fmla="*/ 148 h 337"/>
              <a:gd name="T2" fmla="*/ 235 w 334"/>
              <a:gd name="T3" fmla="*/ 115 h 337"/>
              <a:gd name="T4" fmla="*/ 268 w 334"/>
              <a:gd name="T5" fmla="*/ 148 h 337"/>
              <a:gd name="T6" fmla="*/ 235 w 334"/>
              <a:gd name="T7" fmla="*/ 182 h 337"/>
              <a:gd name="T8" fmla="*/ 202 w 334"/>
              <a:gd name="T9" fmla="*/ 148 h 337"/>
              <a:gd name="T10" fmla="*/ 300 w 334"/>
              <a:gd name="T11" fmla="*/ 272 h 337"/>
              <a:gd name="T12" fmla="*/ 233 w 334"/>
              <a:gd name="T13" fmla="*/ 205 h 337"/>
              <a:gd name="T14" fmla="*/ 233 w 334"/>
              <a:gd name="T15" fmla="*/ 205 h 337"/>
              <a:gd name="T16" fmla="*/ 233 w 334"/>
              <a:gd name="T17" fmla="*/ 205 h 337"/>
              <a:gd name="T18" fmla="*/ 209 w 334"/>
              <a:gd name="T19" fmla="*/ 229 h 337"/>
              <a:gd name="T20" fmla="*/ 132 w 334"/>
              <a:gd name="T21" fmla="*/ 152 h 337"/>
              <a:gd name="T22" fmla="*/ 132 w 334"/>
              <a:gd name="T23" fmla="*/ 152 h 337"/>
              <a:gd name="T24" fmla="*/ 131 w 334"/>
              <a:gd name="T25" fmla="*/ 152 h 337"/>
              <a:gd name="T26" fmla="*/ 34 w 334"/>
              <a:gd name="T27" fmla="*/ 250 h 337"/>
              <a:gd name="T28" fmla="*/ 34 w 334"/>
              <a:gd name="T29" fmla="*/ 104 h 337"/>
              <a:gd name="T30" fmla="*/ 300 w 334"/>
              <a:gd name="T31" fmla="*/ 104 h 337"/>
              <a:gd name="T32" fmla="*/ 300 w 334"/>
              <a:gd name="T33" fmla="*/ 272 h 337"/>
              <a:gd name="T34" fmla="*/ 190 w 334"/>
              <a:gd name="T35" fmla="*/ 304 h 337"/>
              <a:gd name="T36" fmla="*/ 233 w 334"/>
              <a:gd name="T37" fmla="*/ 260 h 337"/>
              <a:gd name="T38" fmla="*/ 277 w 334"/>
              <a:gd name="T39" fmla="*/ 304 h 337"/>
              <a:gd name="T40" fmla="*/ 190 w 334"/>
              <a:gd name="T41" fmla="*/ 304 h 337"/>
              <a:gd name="T42" fmla="*/ 142 w 334"/>
              <a:gd name="T43" fmla="*/ 304 h 337"/>
              <a:gd name="T44" fmla="*/ 35 w 334"/>
              <a:gd name="T45" fmla="*/ 304 h 337"/>
              <a:gd name="T46" fmla="*/ 132 w 334"/>
              <a:gd name="T47" fmla="*/ 203 h 337"/>
              <a:gd name="T48" fmla="*/ 186 w 334"/>
              <a:gd name="T49" fmla="*/ 259 h 337"/>
              <a:gd name="T50" fmla="*/ 142 w 334"/>
              <a:gd name="T51" fmla="*/ 304 h 337"/>
              <a:gd name="T52" fmla="*/ 167 w 334"/>
              <a:gd name="T53" fmla="*/ 51 h 337"/>
              <a:gd name="T54" fmla="*/ 186 w 334"/>
              <a:gd name="T55" fmla="*/ 71 h 337"/>
              <a:gd name="T56" fmla="*/ 147 w 334"/>
              <a:gd name="T57" fmla="*/ 71 h 337"/>
              <a:gd name="T58" fmla="*/ 167 w 334"/>
              <a:gd name="T59" fmla="*/ 51 h 337"/>
              <a:gd name="T60" fmla="*/ 233 w 334"/>
              <a:gd name="T61" fmla="*/ 71 h 337"/>
              <a:gd name="T62" fmla="*/ 167 w 334"/>
              <a:gd name="T63" fmla="*/ 0 h 337"/>
              <a:gd name="T64" fmla="*/ 100 w 334"/>
              <a:gd name="T65" fmla="*/ 71 h 337"/>
              <a:gd name="T66" fmla="*/ 0 w 334"/>
              <a:gd name="T67" fmla="*/ 71 h 337"/>
              <a:gd name="T68" fmla="*/ 0 w 334"/>
              <a:gd name="T69" fmla="*/ 337 h 337"/>
              <a:gd name="T70" fmla="*/ 334 w 334"/>
              <a:gd name="T71" fmla="*/ 337 h 337"/>
              <a:gd name="T72" fmla="*/ 334 w 334"/>
              <a:gd name="T73" fmla="*/ 71 h 337"/>
              <a:gd name="T74" fmla="*/ 233 w 334"/>
              <a:gd name="T75" fmla="*/ 71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4" h="337">
                <a:moveTo>
                  <a:pt x="202" y="148"/>
                </a:moveTo>
                <a:cubicBezTo>
                  <a:pt x="202" y="130"/>
                  <a:pt x="217" y="115"/>
                  <a:pt x="235" y="115"/>
                </a:cubicBezTo>
                <a:cubicBezTo>
                  <a:pt x="253" y="115"/>
                  <a:pt x="268" y="130"/>
                  <a:pt x="268" y="148"/>
                </a:cubicBezTo>
                <a:cubicBezTo>
                  <a:pt x="268" y="167"/>
                  <a:pt x="253" y="182"/>
                  <a:pt x="235" y="182"/>
                </a:cubicBezTo>
                <a:cubicBezTo>
                  <a:pt x="217" y="182"/>
                  <a:pt x="202" y="167"/>
                  <a:pt x="202" y="148"/>
                </a:cubicBezTo>
                <a:close/>
                <a:moveTo>
                  <a:pt x="300" y="272"/>
                </a:moveTo>
                <a:lnTo>
                  <a:pt x="233" y="205"/>
                </a:lnTo>
                <a:lnTo>
                  <a:pt x="233" y="205"/>
                </a:lnTo>
                <a:lnTo>
                  <a:pt x="233" y="205"/>
                </a:lnTo>
                <a:lnTo>
                  <a:pt x="209" y="229"/>
                </a:lnTo>
                <a:lnTo>
                  <a:pt x="132" y="152"/>
                </a:lnTo>
                <a:lnTo>
                  <a:pt x="132" y="152"/>
                </a:lnTo>
                <a:lnTo>
                  <a:pt x="131" y="152"/>
                </a:lnTo>
                <a:lnTo>
                  <a:pt x="34" y="250"/>
                </a:lnTo>
                <a:lnTo>
                  <a:pt x="34" y="104"/>
                </a:lnTo>
                <a:lnTo>
                  <a:pt x="300" y="104"/>
                </a:lnTo>
                <a:lnTo>
                  <a:pt x="300" y="272"/>
                </a:lnTo>
                <a:close/>
                <a:moveTo>
                  <a:pt x="190" y="304"/>
                </a:moveTo>
                <a:lnTo>
                  <a:pt x="233" y="260"/>
                </a:lnTo>
                <a:lnTo>
                  <a:pt x="277" y="304"/>
                </a:lnTo>
                <a:lnTo>
                  <a:pt x="190" y="304"/>
                </a:lnTo>
                <a:close/>
                <a:moveTo>
                  <a:pt x="142" y="304"/>
                </a:moveTo>
                <a:lnTo>
                  <a:pt x="35" y="304"/>
                </a:lnTo>
                <a:lnTo>
                  <a:pt x="132" y="203"/>
                </a:lnTo>
                <a:lnTo>
                  <a:pt x="186" y="259"/>
                </a:lnTo>
                <a:lnTo>
                  <a:pt x="142" y="304"/>
                </a:lnTo>
                <a:close/>
                <a:moveTo>
                  <a:pt x="167" y="51"/>
                </a:moveTo>
                <a:lnTo>
                  <a:pt x="186" y="71"/>
                </a:lnTo>
                <a:lnTo>
                  <a:pt x="147" y="71"/>
                </a:lnTo>
                <a:lnTo>
                  <a:pt x="167" y="51"/>
                </a:lnTo>
                <a:close/>
                <a:moveTo>
                  <a:pt x="233" y="71"/>
                </a:moveTo>
                <a:lnTo>
                  <a:pt x="167" y="0"/>
                </a:lnTo>
                <a:cubicBezTo>
                  <a:pt x="137" y="32"/>
                  <a:pt x="152" y="17"/>
                  <a:pt x="100" y="71"/>
                </a:cubicBezTo>
                <a:lnTo>
                  <a:pt x="0" y="71"/>
                </a:lnTo>
                <a:lnTo>
                  <a:pt x="0" y="337"/>
                </a:lnTo>
                <a:lnTo>
                  <a:pt x="334" y="337"/>
                </a:lnTo>
                <a:lnTo>
                  <a:pt x="334" y="71"/>
                </a:lnTo>
                <a:lnTo>
                  <a:pt x="233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eeform 162">
            <a:extLst>
              <a:ext uri="{FF2B5EF4-FFF2-40B4-BE49-F238E27FC236}">
                <a16:creationId xmlns:a16="http://schemas.microsoft.com/office/drawing/2014/main" id="{0A39CC71-86DD-394B-8611-233046C2368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88139" y="3306763"/>
            <a:ext cx="250825" cy="252413"/>
          </a:xfrm>
          <a:custGeom>
            <a:avLst/>
            <a:gdLst>
              <a:gd name="T0" fmla="*/ 201 w 333"/>
              <a:gd name="T1" fmla="*/ 144 h 333"/>
              <a:gd name="T2" fmla="*/ 234 w 333"/>
              <a:gd name="T3" fmla="*/ 111 h 333"/>
              <a:gd name="T4" fmla="*/ 268 w 333"/>
              <a:gd name="T5" fmla="*/ 144 h 333"/>
              <a:gd name="T6" fmla="*/ 234 w 333"/>
              <a:gd name="T7" fmla="*/ 178 h 333"/>
              <a:gd name="T8" fmla="*/ 201 w 333"/>
              <a:gd name="T9" fmla="*/ 144 h 333"/>
              <a:gd name="T10" fmla="*/ 300 w 333"/>
              <a:gd name="T11" fmla="*/ 268 h 333"/>
              <a:gd name="T12" fmla="*/ 233 w 333"/>
              <a:gd name="T13" fmla="*/ 201 h 333"/>
              <a:gd name="T14" fmla="*/ 233 w 333"/>
              <a:gd name="T15" fmla="*/ 201 h 333"/>
              <a:gd name="T16" fmla="*/ 232 w 333"/>
              <a:gd name="T17" fmla="*/ 201 h 333"/>
              <a:gd name="T18" fmla="*/ 208 w 333"/>
              <a:gd name="T19" fmla="*/ 225 h 333"/>
              <a:gd name="T20" fmla="*/ 131 w 333"/>
              <a:gd name="T21" fmla="*/ 148 h 333"/>
              <a:gd name="T22" fmla="*/ 131 w 333"/>
              <a:gd name="T23" fmla="*/ 148 h 333"/>
              <a:gd name="T24" fmla="*/ 131 w 333"/>
              <a:gd name="T25" fmla="*/ 148 h 333"/>
              <a:gd name="T26" fmla="*/ 33 w 333"/>
              <a:gd name="T27" fmla="*/ 246 h 333"/>
              <a:gd name="T28" fmla="*/ 33 w 333"/>
              <a:gd name="T29" fmla="*/ 67 h 333"/>
              <a:gd name="T30" fmla="*/ 300 w 333"/>
              <a:gd name="T31" fmla="*/ 67 h 333"/>
              <a:gd name="T32" fmla="*/ 300 w 333"/>
              <a:gd name="T33" fmla="*/ 268 h 333"/>
              <a:gd name="T34" fmla="*/ 189 w 333"/>
              <a:gd name="T35" fmla="*/ 300 h 333"/>
              <a:gd name="T36" fmla="*/ 233 w 333"/>
              <a:gd name="T37" fmla="*/ 256 h 333"/>
              <a:gd name="T38" fmla="*/ 276 w 333"/>
              <a:gd name="T39" fmla="*/ 300 h 333"/>
              <a:gd name="T40" fmla="*/ 189 w 333"/>
              <a:gd name="T41" fmla="*/ 300 h 333"/>
              <a:gd name="T42" fmla="*/ 142 w 333"/>
              <a:gd name="T43" fmla="*/ 300 h 333"/>
              <a:gd name="T44" fmla="*/ 34 w 333"/>
              <a:gd name="T45" fmla="*/ 300 h 333"/>
              <a:gd name="T46" fmla="*/ 131 w 333"/>
              <a:gd name="T47" fmla="*/ 199 h 333"/>
              <a:gd name="T48" fmla="*/ 185 w 333"/>
              <a:gd name="T49" fmla="*/ 255 h 333"/>
              <a:gd name="T50" fmla="*/ 142 w 333"/>
              <a:gd name="T51" fmla="*/ 300 h 333"/>
              <a:gd name="T52" fmla="*/ 300 w 333"/>
              <a:gd name="T53" fmla="*/ 0 h 333"/>
              <a:gd name="T54" fmla="*/ 300 w 333"/>
              <a:gd name="T55" fmla="*/ 33 h 333"/>
              <a:gd name="T56" fmla="*/ 233 w 333"/>
              <a:gd name="T57" fmla="*/ 33 h 333"/>
              <a:gd name="T58" fmla="*/ 233 w 333"/>
              <a:gd name="T59" fmla="*/ 0 h 333"/>
              <a:gd name="T60" fmla="*/ 200 w 333"/>
              <a:gd name="T61" fmla="*/ 0 h 333"/>
              <a:gd name="T62" fmla="*/ 200 w 333"/>
              <a:gd name="T63" fmla="*/ 33 h 333"/>
              <a:gd name="T64" fmla="*/ 133 w 333"/>
              <a:gd name="T65" fmla="*/ 33 h 333"/>
              <a:gd name="T66" fmla="*/ 133 w 333"/>
              <a:gd name="T67" fmla="*/ 0 h 333"/>
              <a:gd name="T68" fmla="*/ 100 w 333"/>
              <a:gd name="T69" fmla="*/ 0 h 333"/>
              <a:gd name="T70" fmla="*/ 100 w 333"/>
              <a:gd name="T71" fmla="*/ 33 h 333"/>
              <a:gd name="T72" fmla="*/ 33 w 333"/>
              <a:gd name="T73" fmla="*/ 33 h 333"/>
              <a:gd name="T74" fmla="*/ 33 w 333"/>
              <a:gd name="T75" fmla="*/ 0 h 333"/>
              <a:gd name="T76" fmla="*/ 0 w 333"/>
              <a:gd name="T77" fmla="*/ 0 h 333"/>
              <a:gd name="T78" fmla="*/ 0 w 333"/>
              <a:gd name="T79" fmla="*/ 333 h 333"/>
              <a:gd name="T80" fmla="*/ 333 w 333"/>
              <a:gd name="T81" fmla="*/ 333 h 333"/>
              <a:gd name="T82" fmla="*/ 333 w 333"/>
              <a:gd name="T83" fmla="*/ 0 h 333"/>
              <a:gd name="T84" fmla="*/ 300 w 333"/>
              <a:gd name="T8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3" h="333">
                <a:moveTo>
                  <a:pt x="201" y="144"/>
                </a:moveTo>
                <a:cubicBezTo>
                  <a:pt x="201" y="126"/>
                  <a:pt x="216" y="111"/>
                  <a:pt x="234" y="111"/>
                </a:cubicBezTo>
                <a:cubicBezTo>
                  <a:pt x="253" y="111"/>
                  <a:pt x="268" y="126"/>
                  <a:pt x="268" y="144"/>
                </a:cubicBezTo>
                <a:cubicBezTo>
                  <a:pt x="268" y="163"/>
                  <a:pt x="253" y="178"/>
                  <a:pt x="234" y="178"/>
                </a:cubicBezTo>
                <a:cubicBezTo>
                  <a:pt x="216" y="178"/>
                  <a:pt x="201" y="163"/>
                  <a:pt x="201" y="144"/>
                </a:cubicBezTo>
                <a:close/>
                <a:moveTo>
                  <a:pt x="300" y="268"/>
                </a:moveTo>
                <a:lnTo>
                  <a:pt x="233" y="201"/>
                </a:lnTo>
                <a:lnTo>
                  <a:pt x="233" y="201"/>
                </a:lnTo>
                <a:lnTo>
                  <a:pt x="232" y="201"/>
                </a:lnTo>
                <a:lnTo>
                  <a:pt x="208" y="225"/>
                </a:lnTo>
                <a:lnTo>
                  <a:pt x="131" y="148"/>
                </a:lnTo>
                <a:lnTo>
                  <a:pt x="131" y="148"/>
                </a:lnTo>
                <a:lnTo>
                  <a:pt x="131" y="148"/>
                </a:lnTo>
                <a:lnTo>
                  <a:pt x="33" y="246"/>
                </a:lnTo>
                <a:lnTo>
                  <a:pt x="33" y="67"/>
                </a:lnTo>
                <a:lnTo>
                  <a:pt x="300" y="67"/>
                </a:lnTo>
                <a:lnTo>
                  <a:pt x="300" y="268"/>
                </a:lnTo>
                <a:close/>
                <a:moveTo>
                  <a:pt x="189" y="300"/>
                </a:moveTo>
                <a:lnTo>
                  <a:pt x="233" y="256"/>
                </a:lnTo>
                <a:lnTo>
                  <a:pt x="276" y="300"/>
                </a:lnTo>
                <a:lnTo>
                  <a:pt x="189" y="300"/>
                </a:lnTo>
                <a:close/>
                <a:moveTo>
                  <a:pt x="142" y="300"/>
                </a:moveTo>
                <a:lnTo>
                  <a:pt x="34" y="300"/>
                </a:lnTo>
                <a:lnTo>
                  <a:pt x="131" y="199"/>
                </a:lnTo>
                <a:lnTo>
                  <a:pt x="185" y="255"/>
                </a:lnTo>
                <a:lnTo>
                  <a:pt x="142" y="300"/>
                </a:lnTo>
                <a:close/>
                <a:moveTo>
                  <a:pt x="300" y="0"/>
                </a:moveTo>
                <a:lnTo>
                  <a:pt x="300" y="33"/>
                </a:lnTo>
                <a:lnTo>
                  <a:pt x="233" y="33"/>
                </a:lnTo>
                <a:lnTo>
                  <a:pt x="233" y="0"/>
                </a:lnTo>
                <a:lnTo>
                  <a:pt x="200" y="0"/>
                </a:lnTo>
                <a:lnTo>
                  <a:pt x="200" y="33"/>
                </a:lnTo>
                <a:lnTo>
                  <a:pt x="133" y="33"/>
                </a:lnTo>
                <a:lnTo>
                  <a:pt x="133" y="0"/>
                </a:lnTo>
                <a:lnTo>
                  <a:pt x="100" y="0"/>
                </a:lnTo>
                <a:lnTo>
                  <a:pt x="100" y="33"/>
                </a:lnTo>
                <a:lnTo>
                  <a:pt x="33" y="33"/>
                </a:lnTo>
                <a:lnTo>
                  <a:pt x="33" y="0"/>
                </a:lnTo>
                <a:lnTo>
                  <a:pt x="0" y="0"/>
                </a:lnTo>
                <a:lnTo>
                  <a:pt x="0" y="333"/>
                </a:lnTo>
                <a:lnTo>
                  <a:pt x="333" y="333"/>
                </a:lnTo>
                <a:lnTo>
                  <a:pt x="333" y="0"/>
                </a:lnTo>
                <a:lnTo>
                  <a:pt x="3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163">
            <a:extLst>
              <a:ext uri="{FF2B5EF4-FFF2-40B4-BE49-F238E27FC236}">
                <a16:creationId xmlns:a16="http://schemas.microsoft.com/office/drawing/2014/main" id="{758F7E4F-A0CB-1F4A-BC2D-89C0DE7081B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214101" y="2836863"/>
            <a:ext cx="250825" cy="203200"/>
          </a:xfrm>
          <a:custGeom>
            <a:avLst/>
            <a:gdLst>
              <a:gd name="T0" fmla="*/ 201 w 333"/>
              <a:gd name="T1" fmla="*/ 78 h 267"/>
              <a:gd name="T2" fmla="*/ 234 w 333"/>
              <a:gd name="T3" fmla="*/ 45 h 267"/>
              <a:gd name="T4" fmla="*/ 268 w 333"/>
              <a:gd name="T5" fmla="*/ 78 h 267"/>
              <a:gd name="T6" fmla="*/ 234 w 333"/>
              <a:gd name="T7" fmla="*/ 111 h 267"/>
              <a:gd name="T8" fmla="*/ 201 w 333"/>
              <a:gd name="T9" fmla="*/ 78 h 267"/>
              <a:gd name="T10" fmla="*/ 300 w 333"/>
              <a:gd name="T11" fmla="*/ 202 h 267"/>
              <a:gd name="T12" fmla="*/ 233 w 333"/>
              <a:gd name="T13" fmla="*/ 135 h 267"/>
              <a:gd name="T14" fmla="*/ 233 w 333"/>
              <a:gd name="T15" fmla="*/ 135 h 267"/>
              <a:gd name="T16" fmla="*/ 232 w 333"/>
              <a:gd name="T17" fmla="*/ 135 h 267"/>
              <a:gd name="T18" fmla="*/ 208 w 333"/>
              <a:gd name="T19" fmla="*/ 159 h 267"/>
              <a:gd name="T20" fmla="*/ 131 w 333"/>
              <a:gd name="T21" fmla="*/ 82 h 267"/>
              <a:gd name="T22" fmla="*/ 131 w 333"/>
              <a:gd name="T23" fmla="*/ 82 h 267"/>
              <a:gd name="T24" fmla="*/ 131 w 333"/>
              <a:gd name="T25" fmla="*/ 82 h 267"/>
              <a:gd name="T26" fmla="*/ 33 w 333"/>
              <a:gd name="T27" fmla="*/ 179 h 267"/>
              <a:gd name="T28" fmla="*/ 33 w 333"/>
              <a:gd name="T29" fmla="*/ 34 h 267"/>
              <a:gd name="T30" fmla="*/ 300 w 333"/>
              <a:gd name="T31" fmla="*/ 34 h 267"/>
              <a:gd name="T32" fmla="*/ 300 w 333"/>
              <a:gd name="T33" fmla="*/ 202 h 267"/>
              <a:gd name="T34" fmla="*/ 0 w 333"/>
              <a:gd name="T35" fmla="*/ 267 h 267"/>
              <a:gd name="T36" fmla="*/ 333 w 333"/>
              <a:gd name="T37" fmla="*/ 267 h 267"/>
              <a:gd name="T38" fmla="*/ 333 w 333"/>
              <a:gd name="T39" fmla="*/ 0 h 267"/>
              <a:gd name="T40" fmla="*/ 0 w 333"/>
              <a:gd name="T41" fmla="*/ 0 h 267"/>
              <a:gd name="T42" fmla="*/ 0 w 333"/>
              <a:gd name="T43" fmla="*/ 267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3" h="267">
                <a:moveTo>
                  <a:pt x="201" y="78"/>
                </a:moveTo>
                <a:cubicBezTo>
                  <a:pt x="201" y="60"/>
                  <a:pt x="216" y="45"/>
                  <a:pt x="234" y="45"/>
                </a:cubicBezTo>
                <a:cubicBezTo>
                  <a:pt x="253" y="45"/>
                  <a:pt x="268" y="60"/>
                  <a:pt x="268" y="78"/>
                </a:cubicBezTo>
                <a:cubicBezTo>
                  <a:pt x="268" y="97"/>
                  <a:pt x="253" y="111"/>
                  <a:pt x="234" y="111"/>
                </a:cubicBezTo>
                <a:cubicBezTo>
                  <a:pt x="216" y="111"/>
                  <a:pt x="201" y="97"/>
                  <a:pt x="201" y="78"/>
                </a:cubicBezTo>
                <a:close/>
                <a:moveTo>
                  <a:pt x="300" y="202"/>
                </a:moveTo>
                <a:lnTo>
                  <a:pt x="233" y="135"/>
                </a:lnTo>
                <a:lnTo>
                  <a:pt x="233" y="135"/>
                </a:lnTo>
                <a:lnTo>
                  <a:pt x="232" y="135"/>
                </a:lnTo>
                <a:lnTo>
                  <a:pt x="208" y="159"/>
                </a:lnTo>
                <a:lnTo>
                  <a:pt x="131" y="82"/>
                </a:lnTo>
                <a:lnTo>
                  <a:pt x="131" y="82"/>
                </a:lnTo>
                <a:lnTo>
                  <a:pt x="131" y="82"/>
                </a:lnTo>
                <a:lnTo>
                  <a:pt x="33" y="179"/>
                </a:lnTo>
                <a:lnTo>
                  <a:pt x="33" y="34"/>
                </a:lnTo>
                <a:lnTo>
                  <a:pt x="300" y="34"/>
                </a:lnTo>
                <a:lnTo>
                  <a:pt x="300" y="202"/>
                </a:lnTo>
                <a:close/>
                <a:moveTo>
                  <a:pt x="0" y="267"/>
                </a:moveTo>
                <a:lnTo>
                  <a:pt x="333" y="267"/>
                </a:lnTo>
                <a:lnTo>
                  <a:pt x="333" y="0"/>
                </a:lnTo>
                <a:lnTo>
                  <a:pt x="0" y="0"/>
                </a:lnTo>
                <a:lnTo>
                  <a:pt x="0" y="2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164">
            <a:extLst>
              <a:ext uri="{FF2B5EF4-FFF2-40B4-BE49-F238E27FC236}">
                <a16:creationId xmlns:a16="http://schemas.microsoft.com/office/drawing/2014/main" id="{5CD472DE-6879-974C-A0B1-D8F9C11D3FB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10864" y="2836863"/>
            <a:ext cx="250825" cy="203200"/>
          </a:xfrm>
          <a:custGeom>
            <a:avLst/>
            <a:gdLst>
              <a:gd name="T0" fmla="*/ 200 w 333"/>
              <a:gd name="T1" fmla="*/ 75 h 267"/>
              <a:gd name="T2" fmla="*/ 217 w 333"/>
              <a:gd name="T3" fmla="*/ 59 h 267"/>
              <a:gd name="T4" fmla="*/ 233 w 333"/>
              <a:gd name="T5" fmla="*/ 75 h 267"/>
              <a:gd name="T6" fmla="*/ 217 w 333"/>
              <a:gd name="T7" fmla="*/ 92 h 267"/>
              <a:gd name="T8" fmla="*/ 200 w 333"/>
              <a:gd name="T9" fmla="*/ 75 h 267"/>
              <a:gd name="T10" fmla="*/ 267 w 333"/>
              <a:gd name="T11" fmla="*/ 200 h 267"/>
              <a:gd name="T12" fmla="*/ 67 w 333"/>
              <a:gd name="T13" fmla="*/ 200 h 267"/>
              <a:gd name="T14" fmla="*/ 142 w 333"/>
              <a:gd name="T15" fmla="*/ 97 h 267"/>
              <a:gd name="T16" fmla="*/ 189 w 333"/>
              <a:gd name="T17" fmla="*/ 161 h 267"/>
              <a:gd name="T18" fmla="*/ 212 w 333"/>
              <a:gd name="T19" fmla="*/ 130 h 267"/>
              <a:gd name="T20" fmla="*/ 267 w 333"/>
              <a:gd name="T21" fmla="*/ 200 h 267"/>
              <a:gd name="T22" fmla="*/ 300 w 333"/>
              <a:gd name="T23" fmla="*/ 234 h 267"/>
              <a:gd name="T24" fmla="*/ 33 w 333"/>
              <a:gd name="T25" fmla="*/ 234 h 267"/>
              <a:gd name="T26" fmla="*/ 33 w 333"/>
              <a:gd name="T27" fmla="*/ 34 h 267"/>
              <a:gd name="T28" fmla="*/ 300 w 333"/>
              <a:gd name="T29" fmla="*/ 34 h 267"/>
              <a:gd name="T30" fmla="*/ 300 w 333"/>
              <a:gd name="T31" fmla="*/ 234 h 267"/>
              <a:gd name="T32" fmla="*/ 0 w 333"/>
              <a:gd name="T33" fmla="*/ 267 h 267"/>
              <a:gd name="T34" fmla="*/ 333 w 333"/>
              <a:gd name="T35" fmla="*/ 267 h 267"/>
              <a:gd name="T36" fmla="*/ 333 w 333"/>
              <a:gd name="T37" fmla="*/ 0 h 267"/>
              <a:gd name="T38" fmla="*/ 0 w 333"/>
              <a:gd name="T39" fmla="*/ 0 h 267"/>
              <a:gd name="T40" fmla="*/ 0 w 333"/>
              <a:gd name="T41" fmla="*/ 267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33" h="267">
                <a:moveTo>
                  <a:pt x="200" y="75"/>
                </a:moveTo>
                <a:cubicBezTo>
                  <a:pt x="200" y="66"/>
                  <a:pt x="207" y="59"/>
                  <a:pt x="217" y="59"/>
                </a:cubicBezTo>
                <a:cubicBezTo>
                  <a:pt x="226" y="59"/>
                  <a:pt x="233" y="66"/>
                  <a:pt x="233" y="75"/>
                </a:cubicBezTo>
                <a:cubicBezTo>
                  <a:pt x="233" y="85"/>
                  <a:pt x="226" y="92"/>
                  <a:pt x="217" y="92"/>
                </a:cubicBezTo>
                <a:cubicBezTo>
                  <a:pt x="207" y="92"/>
                  <a:pt x="200" y="85"/>
                  <a:pt x="200" y="75"/>
                </a:cubicBezTo>
                <a:close/>
                <a:moveTo>
                  <a:pt x="267" y="200"/>
                </a:moveTo>
                <a:lnTo>
                  <a:pt x="67" y="200"/>
                </a:lnTo>
                <a:lnTo>
                  <a:pt x="142" y="97"/>
                </a:lnTo>
                <a:lnTo>
                  <a:pt x="189" y="161"/>
                </a:lnTo>
                <a:lnTo>
                  <a:pt x="212" y="130"/>
                </a:lnTo>
                <a:lnTo>
                  <a:pt x="267" y="200"/>
                </a:lnTo>
                <a:close/>
                <a:moveTo>
                  <a:pt x="300" y="234"/>
                </a:moveTo>
                <a:lnTo>
                  <a:pt x="33" y="234"/>
                </a:lnTo>
                <a:lnTo>
                  <a:pt x="33" y="34"/>
                </a:lnTo>
                <a:lnTo>
                  <a:pt x="300" y="34"/>
                </a:lnTo>
                <a:lnTo>
                  <a:pt x="300" y="234"/>
                </a:lnTo>
                <a:close/>
                <a:moveTo>
                  <a:pt x="0" y="267"/>
                </a:moveTo>
                <a:lnTo>
                  <a:pt x="333" y="267"/>
                </a:lnTo>
                <a:lnTo>
                  <a:pt x="333" y="0"/>
                </a:lnTo>
                <a:lnTo>
                  <a:pt x="0" y="0"/>
                </a:lnTo>
                <a:lnTo>
                  <a:pt x="0" y="2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165">
            <a:extLst>
              <a:ext uri="{FF2B5EF4-FFF2-40B4-BE49-F238E27FC236}">
                <a16:creationId xmlns:a16="http://schemas.microsoft.com/office/drawing/2014/main" id="{426D21EE-8E6E-A74F-A329-2D2BDDD2D1E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07626" y="2836863"/>
            <a:ext cx="250825" cy="203200"/>
          </a:xfrm>
          <a:custGeom>
            <a:avLst/>
            <a:gdLst>
              <a:gd name="T0" fmla="*/ 200 w 334"/>
              <a:gd name="T1" fmla="*/ 75 h 267"/>
              <a:gd name="T2" fmla="*/ 217 w 334"/>
              <a:gd name="T3" fmla="*/ 59 h 267"/>
              <a:gd name="T4" fmla="*/ 234 w 334"/>
              <a:gd name="T5" fmla="*/ 75 h 267"/>
              <a:gd name="T6" fmla="*/ 217 w 334"/>
              <a:gd name="T7" fmla="*/ 92 h 267"/>
              <a:gd name="T8" fmla="*/ 200 w 334"/>
              <a:gd name="T9" fmla="*/ 75 h 267"/>
              <a:gd name="T10" fmla="*/ 213 w 334"/>
              <a:gd name="T11" fmla="*/ 130 h 267"/>
              <a:gd name="T12" fmla="*/ 267 w 334"/>
              <a:gd name="T13" fmla="*/ 200 h 267"/>
              <a:gd name="T14" fmla="*/ 67 w 334"/>
              <a:gd name="T15" fmla="*/ 200 h 267"/>
              <a:gd name="T16" fmla="*/ 142 w 334"/>
              <a:gd name="T17" fmla="*/ 97 h 267"/>
              <a:gd name="T18" fmla="*/ 190 w 334"/>
              <a:gd name="T19" fmla="*/ 161 h 267"/>
              <a:gd name="T20" fmla="*/ 213 w 334"/>
              <a:gd name="T21" fmla="*/ 130 h 267"/>
              <a:gd name="T22" fmla="*/ 300 w 334"/>
              <a:gd name="T23" fmla="*/ 217 h 267"/>
              <a:gd name="T24" fmla="*/ 284 w 334"/>
              <a:gd name="T25" fmla="*/ 234 h 267"/>
              <a:gd name="T26" fmla="*/ 50 w 334"/>
              <a:gd name="T27" fmla="*/ 234 h 267"/>
              <a:gd name="T28" fmla="*/ 34 w 334"/>
              <a:gd name="T29" fmla="*/ 217 h 267"/>
              <a:gd name="T30" fmla="*/ 34 w 334"/>
              <a:gd name="T31" fmla="*/ 50 h 267"/>
              <a:gd name="T32" fmla="*/ 50 w 334"/>
              <a:gd name="T33" fmla="*/ 34 h 267"/>
              <a:gd name="T34" fmla="*/ 284 w 334"/>
              <a:gd name="T35" fmla="*/ 34 h 267"/>
              <a:gd name="T36" fmla="*/ 300 w 334"/>
              <a:gd name="T37" fmla="*/ 50 h 267"/>
              <a:gd name="T38" fmla="*/ 300 w 334"/>
              <a:gd name="T39" fmla="*/ 217 h 267"/>
              <a:gd name="T40" fmla="*/ 300 w 334"/>
              <a:gd name="T41" fmla="*/ 0 h 267"/>
              <a:gd name="T42" fmla="*/ 34 w 334"/>
              <a:gd name="T43" fmla="*/ 0 h 267"/>
              <a:gd name="T44" fmla="*/ 0 w 334"/>
              <a:gd name="T45" fmla="*/ 34 h 267"/>
              <a:gd name="T46" fmla="*/ 0 w 334"/>
              <a:gd name="T47" fmla="*/ 234 h 267"/>
              <a:gd name="T48" fmla="*/ 34 w 334"/>
              <a:gd name="T49" fmla="*/ 267 h 267"/>
              <a:gd name="T50" fmla="*/ 300 w 334"/>
              <a:gd name="T51" fmla="*/ 267 h 267"/>
              <a:gd name="T52" fmla="*/ 334 w 334"/>
              <a:gd name="T53" fmla="*/ 234 h 267"/>
              <a:gd name="T54" fmla="*/ 334 w 334"/>
              <a:gd name="T55" fmla="*/ 34 h 267"/>
              <a:gd name="T56" fmla="*/ 300 w 334"/>
              <a:gd name="T57" fmla="*/ 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4" h="267">
                <a:moveTo>
                  <a:pt x="200" y="75"/>
                </a:moveTo>
                <a:cubicBezTo>
                  <a:pt x="200" y="66"/>
                  <a:pt x="208" y="59"/>
                  <a:pt x="217" y="59"/>
                </a:cubicBezTo>
                <a:cubicBezTo>
                  <a:pt x="226" y="59"/>
                  <a:pt x="234" y="66"/>
                  <a:pt x="234" y="75"/>
                </a:cubicBezTo>
                <a:cubicBezTo>
                  <a:pt x="234" y="85"/>
                  <a:pt x="226" y="92"/>
                  <a:pt x="217" y="92"/>
                </a:cubicBezTo>
                <a:cubicBezTo>
                  <a:pt x="208" y="92"/>
                  <a:pt x="200" y="85"/>
                  <a:pt x="200" y="75"/>
                </a:cubicBezTo>
                <a:close/>
                <a:moveTo>
                  <a:pt x="213" y="130"/>
                </a:moveTo>
                <a:lnTo>
                  <a:pt x="267" y="200"/>
                </a:lnTo>
                <a:lnTo>
                  <a:pt x="67" y="200"/>
                </a:lnTo>
                <a:lnTo>
                  <a:pt x="142" y="97"/>
                </a:lnTo>
                <a:lnTo>
                  <a:pt x="190" y="161"/>
                </a:lnTo>
                <a:lnTo>
                  <a:pt x="213" y="130"/>
                </a:lnTo>
                <a:close/>
                <a:moveTo>
                  <a:pt x="300" y="217"/>
                </a:moveTo>
                <a:cubicBezTo>
                  <a:pt x="300" y="226"/>
                  <a:pt x="293" y="234"/>
                  <a:pt x="284" y="234"/>
                </a:cubicBezTo>
                <a:lnTo>
                  <a:pt x="50" y="234"/>
                </a:lnTo>
                <a:cubicBezTo>
                  <a:pt x="41" y="234"/>
                  <a:pt x="34" y="226"/>
                  <a:pt x="34" y="217"/>
                </a:cubicBezTo>
                <a:lnTo>
                  <a:pt x="34" y="50"/>
                </a:lnTo>
                <a:cubicBezTo>
                  <a:pt x="34" y="41"/>
                  <a:pt x="41" y="34"/>
                  <a:pt x="50" y="34"/>
                </a:cubicBezTo>
                <a:lnTo>
                  <a:pt x="284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217"/>
                </a:lnTo>
                <a:close/>
                <a:moveTo>
                  <a:pt x="300" y="0"/>
                </a:move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lnTo>
                  <a:pt x="0" y="234"/>
                </a:lnTo>
                <a:cubicBezTo>
                  <a:pt x="0" y="252"/>
                  <a:pt x="15" y="267"/>
                  <a:pt x="34" y="267"/>
                </a:cubicBezTo>
                <a:lnTo>
                  <a:pt x="300" y="267"/>
                </a:lnTo>
                <a:cubicBezTo>
                  <a:pt x="319" y="267"/>
                  <a:pt x="334" y="252"/>
                  <a:pt x="334" y="234"/>
                </a:cubicBezTo>
                <a:lnTo>
                  <a:pt x="334" y="34"/>
                </a:lnTo>
                <a:cubicBezTo>
                  <a:pt x="334" y="15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eeform 166">
            <a:extLst>
              <a:ext uri="{FF2B5EF4-FFF2-40B4-BE49-F238E27FC236}">
                <a16:creationId xmlns:a16="http://schemas.microsoft.com/office/drawing/2014/main" id="{D6491C25-3162-F44F-AC40-5C2E89802AC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04389" y="2784475"/>
            <a:ext cx="250825" cy="255588"/>
          </a:xfrm>
          <a:custGeom>
            <a:avLst/>
            <a:gdLst>
              <a:gd name="T0" fmla="*/ 200 w 333"/>
              <a:gd name="T1" fmla="*/ 145 h 337"/>
              <a:gd name="T2" fmla="*/ 216 w 333"/>
              <a:gd name="T3" fmla="*/ 129 h 337"/>
              <a:gd name="T4" fmla="*/ 233 w 333"/>
              <a:gd name="T5" fmla="*/ 145 h 337"/>
              <a:gd name="T6" fmla="*/ 216 w 333"/>
              <a:gd name="T7" fmla="*/ 162 h 337"/>
              <a:gd name="T8" fmla="*/ 200 w 333"/>
              <a:gd name="T9" fmla="*/ 145 h 337"/>
              <a:gd name="T10" fmla="*/ 266 w 333"/>
              <a:gd name="T11" fmla="*/ 270 h 337"/>
              <a:gd name="T12" fmla="*/ 66 w 333"/>
              <a:gd name="T13" fmla="*/ 270 h 337"/>
              <a:gd name="T14" fmla="*/ 142 w 333"/>
              <a:gd name="T15" fmla="*/ 167 h 337"/>
              <a:gd name="T16" fmla="*/ 189 w 333"/>
              <a:gd name="T17" fmla="*/ 231 h 337"/>
              <a:gd name="T18" fmla="*/ 212 w 333"/>
              <a:gd name="T19" fmla="*/ 200 h 337"/>
              <a:gd name="T20" fmla="*/ 266 w 333"/>
              <a:gd name="T21" fmla="*/ 270 h 337"/>
              <a:gd name="T22" fmla="*/ 300 w 333"/>
              <a:gd name="T23" fmla="*/ 304 h 337"/>
              <a:gd name="T24" fmla="*/ 33 w 333"/>
              <a:gd name="T25" fmla="*/ 304 h 337"/>
              <a:gd name="T26" fmla="*/ 33 w 333"/>
              <a:gd name="T27" fmla="*/ 104 h 337"/>
              <a:gd name="T28" fmla="*/ 300 w 333"/>
              <a:gd name="T29" fmla="*/ 104 h 337"/>
              <a:gd name="T30" fmla="*/ 300 w 333"/>
              <a:gd name="T31" fmla="*/ 304 h 337"/>
              <a:gd name="T32" fmla="*/ 166 w 333"/>
              <a:gd name="T33" fmla="*/ 51 h 337"/>
              <a:gd name="T34" fmla="*/ 185 w 333"/>
              <a:gd name="T35" fmla="*/ 70 h 337"/>
              <a:gd name="T36" fmla="*/ 147 w 333"/>
              <a:gd name="T37" fmla="*/ 70 h 337"/>
              <a:gd name="T38" fmla="*/ 166 w 333"/>
              <a:gd name="T39" fmla="*/ 51 h 337"/>
              <a:gd name="T40" fmla="*/ 232 w 333"/>
              <a:gd name="T41" fmla="*/ 70 h 337"/>
              <a:gd name="T42" fmla="*/ 166 w 333"/>
              <a:gd name="T43" fmla="*/ 0 h 337"/>
              <a:gd name="T44" fmla="*/ 100 w 333"/>
              <a:gd name="T45" fmla="*/ 70 h 337"/>
              <a:gd name="T46" fmla="*/ 0 w 333"/>
              <a:gd name="T47" fmla="*/ 70 h 337"/>
              <a:gd name="T48" fmla="*/ 0 w 333"/>
              <a:gd name="T49" fmla="*/ 337 h 337"/>
              <a:gd name="T50" fmla="*/ 333 w 333"/>
              <a:gd name="T51" fmla="*/ 337 h 337"/>
              <a:gd name="T52" fmla="*/ 333 w 333"/>
              <a:gd name="T53" fmla="*/ 70 h 337"/>
              <a:gd name="T54" fmla="*/ 232 w 333"/>
              <a:gd name="T55" fmla="*/ 70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3" h="337">
                <a:moveTo>
                  <a:pt x="200" y="145"/>
                </a:moveTo>
                <a:cubicBezTo>
                  <a:pt x="200" y="136"/>
                  <a:pt x="207" y="129"/>
                  <a:pt x="216" y="129"/>
                </a:cubicBezTo>
                <a:cubicBezTo>
                  <a:pt x="226" y="129"/>
                  <a:pt x="233" y="136"/>
                  <a:pt x="233" y="145"/>
                </a:cubicBezTo>
                <a:cubicBezTo>
                  <a:pt x="233" y="155"/>
                  <a:pt x="226" y="162"/>
                  <a:pt x="216" y="162"/>
                </a:cubicBezTo>
                <a:cubicBezTo>
                  <a:pt x="207" y="162"/>
                  <a:pt x="200" y="155"/>
                  <a:pt x="200" y="145"/>
                </a:cubicBezTo>
                <a:close/>
                <a:moveTo>
                  <a:pt x="266" y="270"/>
                </a:moveTo>
                <a:lnTo>
                  <a:pt x="66" y="270"/>
                </a:lnTo>
                <a:lnTo>
                  <a:pt x="142" y="167"/>
                </a:lnTo>
                <a:lnTo>
                  <a:pt x="189" y="231"/>
                </a:lnTo>
                <a:lnTo>
                  <a:pt x="212" y="200"/>
                </a:lnTo>
                <a:lnTo>
                  <a:pt x="266" y="270"/>
                </a:lnTo>
                <a:close/>
                <a:moveTo>
                  <a:pt x="300" y="304"/>
                </a:moveTo>
                <a:lnTo>
                  <a:pt x="33" y="304"/>
                </a:lnTo>
                <a:lnTo>
                  <a:pt x="33" y="104"/>
                </a:lnTo>
                <a:lnTo>
                  <a:pt x="300" y="104"/>
                </a:lnTo>
                <a:lnTo>
                  <a:pt x="300" y="304"/>
                </a:lnTo>
                <a:close/>
                <a:moveTo>
                  <a:pt x="166" y="51"/>
                </a:moveTo>
                <a:lnTo>
                  <a:pt x="185" y="70"/>
                </a:lnTo>
                <a:lnTo>
                  <a:pt x="147" y="70"/>
                </a:lnTo>
                <a:lnTo>
                  <a:pt x="166" y="51"/>
                </a:lnTo>
                <a:close/>
                <a:moveTo>
                  <a:pt x="232" y="70"/>
                </a:moveTo>
                <a:lnTo>
                  <a:pt x="166" y="0"/>
                </a:lnTo>
                <a:lnTo>
                  <a:pt x="100" y="70"/>
                </a:lnTo>
                <a:lnTo>
                  <a:pt x="0" y="70"/>
                </a:lnTo>
                <a:lnTo>
                  <a:pt x="0" y="337"/>
                </a:lnTo>
                <a:lnTo>
                  <a:pt x="333" y="337"/>
                </a:lnTo>
                <a:lnTo>
                  <a:pt x="333" y="70"/>
                </a:lnTo>
                <a:lnTo>
                  <a:pt x="232" y="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eeform 167">
            <a:extLst>
              <a:ext uri="{FF2B5EF4-FFF2-40B4-BE49-F238E27FC236}">
                <a16:creationId xmlns:a16="http://schemas.microsoft.com/office/drawing/2014/main" id="{73A8E772-9B80-D947-9BAD-6BD52C8133F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01151" y="2787650"/>
            <a:ext cx="252413" cy="252413"/>
          </a:xfrm>
          <a:custGeom>
            <a:avLst/>
            <a:gdLst>
              <a:gd name="T0" fmla="*/ 200 w 333"/>
              <a:gd name="T1" fmla="*/ 141 h 333"/>
              <a:gd name="T2" fmla="*/ 217 w 333"/>
              <a:gd name="T3" fmla="*/ 125 h 333"/>
              <a:gd name="T4" fmla="*/ 233 w 333"/>
              <a:gd name="T5" fmla="*/ 141 h 333"/>
              <a:gd name="T6" fmla="*/ 200 w 333"/>
              <a:gd name="T7" fmla="*/ 141 h 333"/>
              <a:gd name="T8" fmla="*/ 267 w 333"/>
              <a:gd name="T9" fmla="*/ 266 h 333"/>
              <a:gd name="T10" fmla="*/ 67 w 333"/>
              <a:gd name="T11" fmla="*/ 266 h 333"/>
              <a:gd name="T12" fmla="*/ 142 w 333"/>
              <a:gd name="T13" fmla="*/ 163 h 333"/>
              <a:gd name="T14" fmla="*/ 189 w 333"/>
              <a:gd name="T15" fmla="*/ 227 h 333"/>
              <a:gd name="T16" fmla="*/ 212 w 333"/>
              <a:gd name="T17" fmla="*/ 196 h 333"/>
              <a:gd name="T18" fmla="*/ 267 w 333"/>
              <a:gd name="T19" fmla="*/ 266 h 333"/>
              <a:gd name="T20" fmla="*/ 300 w 333"/>
              <a:gd name="T21" fmla="*/ 300 h 333"/>
              <a:gd name="T22" fmla="*/ 33 w 333"/>
              <a:gd name="T23" fmla="*/ 300 h 333"/>
              <a:gd name="T24" fmla="*/ 33 w 333"/>
              <a:gd name="T25" fmla="*/ 66 h 333"/>
              <a:gd name="T26" fmla="*/ 300 w 333"/>
              <a:gd name="T27" fmla="*/ 66 h 333"/>
              <a:gd name="T28" fmla="*/ 300 w 333"/>
              <a:gd name="T29" fmla="*/ 300 h 333"/>
              <a:gd name="T30" fmla="*/ 300 w 333"/>
              <a:gd name="T31" fmla="*/ 0 h 333"/>
              <a:gd name="T32" fmla="*/ 300 w 333"/>
              <a:gd name="T33" fmla="*/ 33 h 333"/>
              <a:gd name="T34" fmla="*/ 233 w 333"/>
              <a:gd name="T35" fmla="*/ 33 h 333"/>
              <a:gd name="T36" fmla="*/ 233 w 333"/>
              <a:gd name="T37" fmla="*/ 0 h 333"/>
              <a:gd name="T38" fmla="*/ 200 w 333"/>
              <a:gd name="T39" fmla="*/ 0 h 333"/>
              <a:gd name="T40" fmla="*/ 200 w 333"/>
              <a:gd name="T41" fmla="*/ 33 h 333"/>
              <a:gd name="T42" fmla="*/ 133 w 333"/>
              <a:gd name="T43" fmla="*/ 33 h 333"/>
              <a:gd name="T44" fmla="*/ 133 w 333"/>
              <a:gd name="T45" fmla="*/ 0 h 333"/>
              <a:gd name="T46" fmla="*/ 100 w 333"/>
              <a:gd name="T47" fmla="*/ 0 h 333"/>
              <a:gd name="T48" fmla="*/ 100 w 333"/>
              <a:gd name="T49" fmla="*/ 33 h 333"/>
              <a:gd name="T50" fmla="*/ 33 w 333"/>
              <a:gd name="T51" fmla="*/ 33 h 333"/>
              <a:gd name="T52" fmla="*/ 33 w 333"/>
              <a:gd name="T53" fmla="*/ 0 h 333"/>
              <a:gd name="T54" fmla="*/ 0 w 333"/>
              <a:gd name="T55" fmla="*/ 0 h 333"/>
              <a:gd name="T56" fmla="*/ 0 w 333"/>
              <a:gd name="T57" fmla="*/ 333 h 333"/>
              <a:gd name="T58" fmla="*/ 333 w 333"/>
              <a:gd name="T59" fmla="*/ 333 h 333"/>
              <a:gd name="T60" fmla="*/ 333 w 333"/>
              <a:gd name="T61" fmla="*/ 0 h 333"/>
              <a:gd name="T62" fmla="*/ 300 w 333"/>
              <a:gd name="T6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3" h="333">
                <a:moveTo>
                  <a:pt x="200" y="141"/>
                </a:moveTo>
                <a:cubicBezTo>
                  <a:pt x="200" y="132"/>
                  <a:pt x="207" y="125"/>
                  <a:pt x="217" y="125"/>
                </a:cubicBezTo>
                <a:cubicBezTo>
                  <a:pt x="226" y="125"/>
                  <a:pt x="233" y="132"/>
                  <a:pt x="233" y="141"/>
                </a:cubicBezTo>
                <a:cubicBezTo>
                  <a:pt x="233" y="163"/>
                  <a:pt x="200" y="163"/>
                  <a:pt x="200" y="141"/>
                </a:cubicBezTo>
                <a:close/>
                <a:moveTo>
                  <a:pt x="267" y="266"/>
                </a:moveTo>
                <a:lnTo>
                  <a:pt x="67" y="266"/>
                </a:lnTo>
                <a:lnTo>
                  <a:pt x="142" y="163"/>
                </a:lnTo>
                <a:lnTo>
                  <a:pt x="189" y="227"/>
                </a:lnTo>
                <a:lnTo>
                  <a:pt x="212" y="196"/>
                </a:lnTo>
                <a:lnTo>
                  <a:pt x="267" y="266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66"/>
                </a:lnTo>
                <a:lnTo>
                  <a:pt x="300" y="66"/>
                </a:lnTo>
                <a:lnTo>
                  <a:pt x="300" y="300"/>
                </a:lnTo>
                <a:close/>
                <a:moveTo>
                  <a:pt x="300" y="0"/>
                </a:moveTo>
                <a:lnTo>
                  <a:pt x="300" y="33"/>
                </a:lnTo>
                <a:lnTo>
                  <a:pt x="233" y="33"/>
                </a:lnTo>
                <a:lnTo>
                  <a:pt x="233" y="0"/>
                </a:lnTo>
                <a:lnTo>
                  <a:pt x="200" y="0"/>
                </a:lnTo>
                <a:lnTo>
                  <a:pt x="200" y="33"/>
                </a:lnTo>
                <a:lnTo>
                  <a:pt x="133" y="33"/>
                </a:lnTo>
                <a:lnTo>
                  <a:pt x="133" y="0"/>
                </a:lnTo>
                <a:lnTo>
                  <a:pt x="100" y="0"/>
                </a:lnTo>
                <a:lnTo>
                  <a:pt x="100" y="33"/>
                </a:lnTo>
                <a:lnTo>
                  <a:pt x="33" y="33"/>
                </a:lnTo>
                <a:lnTo>
                  <a:pt x="33" y="0"/>
                </a:lnTo>
                <a:lnTo>
                  <a:pt x="0" y="0"/>
                </a:lnTo>
                <a:lnTo>
                  <a:pt x="0" y="333"/>
                </a:lnTo>
                <a:lnTo>
                  <a:pt x="333" y="333"/>
                </a:lnTo>
                <a:lnTo>
                  <a:pt x="333" y="0"/>
                </a:lnTo>
                <a:lnTo>
                  <a:pt x="3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eeform 168">
            <a:extLst>
              <a:ext uri="{FF2B5EF4-FFF2-40B4-BE49-F238E27FC236}">
                <a16:creationId xmlns:a16="http://schemas.microsoft.com/office/drawing/2014/main" id="{4E7A16C3-9E6B-CD47-BDD1-57B31A9BB66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97914" y="2787650"/>
            <a:ext cx="252413" cy="252413"/>
          </a:xfrm>
          <a:custGeom>
            <a:avLst/>
            <a:gdLst>
              <a:gd name="T0" fmla="*/ 300 w 334"/>
              <a:gd name="T1" fmla="*/ 233 h 333"/>
              <a:gd name="T2" fmla="*/ 334 w 334"/>
              <a:gd name="T3" fmla="*/ 233 h 333"/>
              <a:gd name="T4" fmla="*/ 334 w 334"/>
              <a:gd name="T5" fmla="*/ 100 h 333"/>
              <a:gd name="T6" fmla="*/ 300 w 334"/>
              <a:gd name="T7" fmla="*/ 100 h 333"/>
              <a:gd name="T8" fmla="*/ 300 w 334"/>
              <a:gd name="T9" fmla="*/ 233 h 333"/>
              <a:gd name="T10" fmla="*/ 300 w 334"/>
              <a:gd name="T11" fmla="*/ 300 h 333"/>
              <a:gd name="T12" fmla="*/ 267 w 334"/>
              <a:gd name="T13" fmla="*/ 300 h 333"/>
              <a:gd name="T14" fmla="*/ 267 w 334"/>
              <a:gd name="T15" fmla="*/ 333 h 333"/>
              <a:gd name="T16" fmla="*/ 334 w 334"/>
              <a:gd name="T17" fmla="*/ 333 h 333"/>
              <a:gd name="T18" fmla="*/ 334 w 334"/>
              <a:gd name="T19" fmla="*/ 266 h 333"/>
              <a:gd name="T20" fmla="*/ 300 w 334"/>
              <a:gd name="T21" fmla="*/ 266 h 333"/>
              <a:gd name="T22" fmla="*/ 300 w 334"/>
              <a:gd name="T23" fmla="*/ 300 h 333"/>
              <a:gd name="T24" fmla="*/ 267 w 334"/>
              <a:gd name="T25" fmla="*/ 0 h 333"/>
              <a:gd name="T26" fmla="*/ 267 w 334"/>
              <a:gd name="T27" fmla="*/ 33 h 333"/>
              <a:gd name="T28" fmla="*/ 300 w 334"/>
              <a:gd name="T29" fmla="*/ 33 h 333"/>
              <a:gd name="T30" fmla="*/ 300 w 334"/>
              <a:gd name="T31" fmla="*/ 66 h 333"/>
              <a:gd name="T32" fmla="*/ 334 w 334"/>
              <a:gd name="T33" fmla="*/ 66 h 333"/>
              <a:gd name="T34" fmla="*/ 334 w 334"/>
              <a:gd name="T35" fmla="*/ 0 h 333"/>
              <a:gd name="T36" fmla="*/ 267 w 334"/>
              <a:gd name="T37" fmla="*/ 0 h 333"/>
              <a:gd name="T38" fmla="*/ 34 w 334"/>
              <a:gd name="T39" fmla="*/ 100 h 333"/>
              <a:gd name="T40" fmla="*/ 0 w 334"/>
              <a:gd name="T41" fmla="*/ 100 h 333"/>
              <a:gd name="T42" fmla="*/ 0 w 334"/>
              <a:gd name="T43" fmla="*/ 233 h 333"/>
              <a:gd name="T44" fmla="*/ 34 w 334"/>
              <a:gd name="T45" fmla="*/ 233 h 333"/>
              <a:gd name="T46" fmla="*/ 34 w 334"/>
              <a:gd name="T47" fmla="*/ 100 h 333"/>
              <a:gd name="T48" fmla="*/ 34 w 334"/>
              <a:gd name="T49" fmla="*/ 266 h 333"/>
              <a:gd name="T50" fmla="*/ 0 w 334"/>
              <a:gd name="T51" fmla="*/ 266 h 333"/>
              <a:gd name="T52" fmla="*/ 0 w 334"/>
              <a:gd name="T53" fmla="*/ 333 h 333"/>
              <a:gd name="T54" fmla="*/ 67 w 334"/>
              <a:gd name="T55" fmla="*/ 333 h 333"/>
              <a:gd name="T56" fmla="*/ 67 w 334"/>
              <a:gd name="T57" fmla="*/ 300 h 333"/>
              <a:gd name="T58" fmla="*/ 34 w 334"/>
              <a:gd name="T59" fmla="*/ 300 h 333"/>
              <a:gd name="T60" fmla="*/ 34 w 334"/>
              <a:gd name="T61" fmla="*/ 266 h 333"/>
              <a:gd name="T62" fmla="*/ 0 w 334"/>
              <a:gd name="T63" fmla="*/ 66 h 333"/>
              <a:gd name="T64" fmla="*/ 34 w 334"/>
              <a:gd name="T65" fmla="*/ 66 h 333"/>
              <a:gd name="T66" fmla="*/ 34 w 334"/>
              <a:gd name="T67" fmla="*/ 33 h 333"/>
              <a:gd name="T68" fmla="*/ 67 w 334"/>
              <a:gd name="T69" fmla="*/ 33 h 333"/>
              <a:gd name="T70" fmla="*/ 67 w 334"/>
              <a:gd name="T71" fmla="*/ 0 h 333"/>
              <a:gd name="T72" fmla="*/ 0 w 334"/>
              <a:gd name="T73" fmla="*/ 0 h 333"/>
              <a:gd name="T74" fmla="*/ 0 w 334"/>
              <a:gd name="T75" fmla="*/ 66 h 333"/>
              <a:gd name="T76" fmla="*/ 100 w 334"/>
              <a:gd name="T77" fmla="*/ 333 h 333"/>
              <a:gd name="T78" fmla="*/ 234 w 334"/>
              <a:gd name="T79" fmla="*/ 333 h 333"/>
              <a:gd name="T80" fmla="*/ 234 w 334"/>
              <a:gd name="T81" fmla="*/ 300 h 333"/>
              <a:gd name="T82" fmla="*/ 100 w 334"/>
              <a:gd name="T83" fmla="*/ 300 h 333"/>
              <a:gd name="T84" fmla="*/ 100 w 334"/>
              <a:gd name="T85" fmla="*/ 333 h 333"/>
              <a:gd name="T86" fmla="*/ 100 w 334"/>
              <a:gd name="T87" fmla="*/ 0 h 333"/>
              <a:gd name="T88" fmla="*/ 234 w 334"/>
              <a:gd name="T89" fmla="*/ 0 h 333"/>
              <a:gd name="T90" fmla="*/ 234 w 334"/>
              <a:gd name="T91" fmla="*/ 33 h 333"/>
              <a:gd name="T92" fmla="*/ 100 w 334"/>
              <a:gd name="T93" fmla="*/ 33 h 333"/>
              <a:gd name="T94" fmla="*/ 100 w 334"/>
              <a:gd name="T9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4" h="333">
                <a:moveTo>
                  <a:pt x="300" y="233"/>
                </a:moveTo>
                <a:lnTo>
                  <a:pt x="334" y="233"/>
                </a:lnTo>
                <a:lnTo>
                  <a:pt x="334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00" y="300"/>
                </a:moveTo>
                <a:lnTo>
                  <a:pt x="267" y="300"/>
                </a:lnTo>
                <a:lnTo>
                  <a:pt x="267" y="333"/>
                </a:lnTo>
                <a:lnTo>
                  <a:pt x="334" y="333"/>
                </a:lnTo>
                <a:lnTo>
                  <a:pt x="334" y="266"/>
                </a:lnTo>
                <a:lnTo>
                  <a:pt x="300" y="266"/>
                </a:lnTo>
                <a:lnTo>
                  <a:pt x="300" y="300"/>
                </a:lnTo>
                <a:close/>
                <a:moveTo>
                  <a:pt x="267" y="0"/>
                </a:moveTo>
                <a:lnTo>
                  <a:pt x="267" y="33"/>
                </a:lnTo>
                <a:lnTo>
                  <a:pt x="300" y="33"/>
                </a:lnTo>
                <a:lnTo>
                  <a:pt x="300" y="66"/>
                </a:lnTo>
                <a:lnTo>
                  <a:pt x="334" y="66"/>
                </a:lnTo>
                <a:lnTo>
                  <a:pt x="334" y="0"/>
                </a:lnTo>
                <a:lnTo>
                  <a:pt x="267" y="0"/>
                </a:lnTo>
                <a:close/>
                <a:moveTo>
                  <a:pt x="34" y="100"/>
                </a:moveTo>
                <a:lnTo>
                  <a:pt x="0" y="100"/>
                </a:lnTo>
                <a:lnTo>
                  <a:pt x="0" y="233"/>
                </a:lnTo>
                <a:lnTo>
                  <a:pt x="34" y="233"/>
                </a:lnTo>
                <a:lnTo>
                  <a:pt x="34" y="100"/>
                </a:lnTo>
                <a:close/>
                <a:moveTo>
                  <a:pt x="34" y="266"/>
                </a:moveTo>
                <a:lnTo>
                  <a:pt x="0" y="266"/>
                </a:lnTo>
                <a:lnTo>
                  <a:pt x="0" y="333"/>
                </a:lnTo>
                <a:lnTo>
                  <a:pt x="67" y="333"/>
                </a:lnTo>
                <a:lnTo>
                  <a:pt x="67" y="300"/>
                </a:lnTo>
                <a:lnTo>
                  <a:pt x="34" y="300"/>
                </a:lnTo>
                <a:lnTo>
                  <a:pt x="34" y="266"/>
                </a:lnTo>
                <a:close/>
                <a:moveTo>
                  <a:pt x="0" y="66"/>
                </a:moveTo>
                <a:lnTo>
                  <a:pt x="34" y="66"/>
                </a:lnTo>
                <a:lnTo>
                  <a:pt x="34" y="33"/>
                </a:lnTo>
                <a:lnTo>
                  <a:pt x="67" y="33"/>
                </a:lnTo>
                <a:lnTo>
                  <a:pt x="67" y="0"/>
                </a:lnTo>
                <a:lnTo>
                  <a:pt x="0" y="0"/>
                </a:lnTo>
                <a:lnTo>
                  <a:pt x="0" y="66"/>
                </a:lnTo>
                <a:close/>
                <a:moveTo>
                  <a:pt x="100" y="333"/>
                </a:moveTo>
                <a:lnTo>
                  <a:pt x="234" y="333"/>
                </a:lnTo>
                <a:lnTo>
                  <a:pt x="234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100" y="0"/>
                </a:moveTo>
                <a:lnTo>
                  <a:pt x="234" y="0"/>
                </a:lnTo>
                <a:lnTo>
                  <a:pt x="234" y="33"/>
                </a:lnTo>
                <a:lnTo>
                  <a:pt x="100" y="33"/>
                </a:lnTo>
                <a:lnTo>
                  <a:pt x="1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reeform 169">
            <a:extLst>
              <a:ext uri="{FF2B5EF4-FFF2-40B4-BE49-F238E27FC236}">
                <a16:creationId xmlns:a16="http://schemas.microsoft.com/office/drawing/2014/main" id="{79432493-ADD7-8847-8D2C-DE6F382D7A9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96264" y="2787650"/>
            <a:ext cx="250825" cy="252413"/>
          </a:xfrm>
          <a:custGeom>
            <a:avLst/>
            <a:gdLst>
              <a:gd name="T0" fmla="*/ 300 w 333"/>
              <a:gd name="T1" fmla="*/ 233 h 333"/>
              <a:gd name="T2" fmla="*/ 333 w 333"/>
              <a:gd name="T3" fmla="*/ 233 h 333"/>
              <a:gd name="T4" fmla="*/ 333 w 333"/>
              <a:gd name="T5" fmla="*/ 100 h 333"/>
              <a:gd name="T6" fmla="*/ 300 w 333"/>
              <a:gd name="T7" fmla="*/ 100 h 333"/>
              <a:gd name="T8" fmla="*/ 300 w 333"/>
              <a:gd name="T9" fmla="*/ 233 h 333"/>
              <a:gd name="T10" fmla="*/ 300 w 333"/>
              <a:gd name="T11" fmla="*/ 300 h 333"/>
              <a:gd name="T12" fmla="*/ 266 w 333"/>
              <a:gd name="T13" fmla="*/ 300 h 333"/>
              <a:gd name="T14" fmla="*/ 266 w 333"/>
              <a:gd name="T15" fmla="*/ 333 h 333"/>
              <a:gd name="T16" fmla="*/ 333 w 333"/>
              <a:gd name="T17" fmla="*/ 333 h 333"/>
              <a:gd name="T18" fmla="*/ 333 w 333"/>
              <a:gd name="T19" fmla="*/ 266 h 333"/>
              <a:gd name="T20" fmla="*/ 300 w 333"/>
              <a:gd name="T21" fmla="*/ 266 h 333"/>
              <a:gd name="T22" fmla="*/ 300 w 333"/>
              <a:gd name="T23" fmla="*/ 300 h 333"/>
              <a:gd name="T24" fmla="*/ 266 w 333"/>
              <a:gd name="T25" fmla="*/ 0 h 333"/>
              <a:gd name="T26" fmla="*/ 266 w 333"/>
              <a:gd name="T27" fmla="*/ 33 h 333"/>
              <a:gd name="T28" fmla="*/ 300 w 333"/>
              <a:gd name="T29" fmla="*/ 33 h 333"/>
              <a:gd name="T30" fmla="*/ 300 w 333"/>
              <a:gd name="T31" fmla="*/ 66 h 333"/>
              <a:gd name="T32" fmla="*/ 333 w 333"/>
              <a:gd name="T33" fmla="*/ 66 h 333"/>
              <a:gd name="T34" fmla="*/ 333 w 333"/>
              <a:gd name="T35" fmla="*/ 0 h 333"/>
              <a:gd name="T36" fmla="*/ 266 w 333"/>
              <a:gd name="T37" fmla="*/ 0 h 333"/>
              <a:gd name="T38" fmla="*/ 33 w 333"/>
              <a:gd name="T39" fmla="*/ 100 h 333"/>
              <a:gd name="T40" fmla="*/ 0 w 333"/>
              <a:gd name="T41" fmla="*/ 100 h 333"/>
              <a:gd name="T42" fmla="*/ 0 w 333"/>
              <a:gd name="T43" fmla="*/ 233 h 333"/>
              <a:gd name="T44" fmla="*/ 33 w 333"/>
              <a:gd name="T45" fmla="*/ 233 h 333"/>
              <a:gd name="T46" fmla="*/ 33 w 333"/>
              <a:gd name="T47" fmla="*/ 100 h 333"/>
              <a:gd name="T48" fmla="*/ 33 w 333"/>
              <a:gd name="T49" fmla="*/ 266 h 333"/>
              <a:gd name="T50" fmla="*/ 0 w 333"/>
              <a:gd name="T51" fmla="*/ 266 h 333"/>
              <a:gd name="T52" fmla="*/ 0 w 333"/>
              <a:gd name="T53" fmla="*/ 333 h 333"/>
              <a:gd name="T54" fmla="*/ 66 w 333"/>
              <a:gd name="T55" fmla="*/ 333 h 333"/>
              <a:gd name="T56" fmla="*/ 66 w 333"/>
              <a:gd name="T57" fmla="*/ 300 h 333"/>
              <a:gd name="T58" fmla="*/ 33 w 333"/>
              <a:gd name="T59" fmla="*/ 300 h 333"/>
              <a:gd name="T60" fmla="*/ 33 w 333"/>
              <a:gd name="T61" fmla="*/ 266 h 333"/>
              <a:gd name="T62" fmla="*/ 0 w 333"/>
              <a:gd name="T63" fmla="*/ 66 h 333"/>
              <a:gd name="T64" fmla="*/ 33 w 333"/>
              <a:gd name="T65" fmla="*/ 66 h 333"/>
              <a:gd name="T66" fmla="*/ 33 w 333"/>
              <a:gd name="T67" fmla="*/ 33 h 333"/>
              <a:gd name="T68" fmla="*/ 66 w 333"/>
              <a:gd name="T69" fmla="*/ 33 h 333"/>
              <a:gd name="T70" fmla="*/ 66 w 333"/>
              <a:gd name="T71" fmla="*/ 0 h 333"/>
              <a:gd name="T72" fmla="*/ 0 w 333"/>
              <a:gd name="T73" fmla="*/ 0 h 333"/>
              <a:gd name="T74" fmla="*/ 0 w 333"/>
              <a:gd name="T75" fmla="*/ 66 h 333"/>
              <a:gd name="T76" fmla="*/ 100 w 333"/>
              <a:gd name="T77" fmla="*/ 333 h 333"/>
              <a:gd name="T78" fmla="*/ 233 w 333"/>
              <a:gd name="T79" fmla="*/ 333 h 333"/>
              <a:gd name="T80" fmla="*/ 233 w 333"/>
              <a:gd name="T81" fmla="*/ 300 h 333"/>
              <a:gd name="T82" fmla="*/ 100 w 333"/>
              <a:gd name="T83" fmla="*/ 300 h 333"/>
              <a:gd name="T84" fmla="*/ 100 w 333"/>
              <a:gd name="T85" fmla="*/ 333 h 333"/>
              <a:gd name="T86" fmla="*/ 100 w 333"/>
              <a:gd name="T87" fmla="*/ 233 h 333"/>
              <a:gd name="T88" fmla="*/ 233 w 333"/>
              <a:gd name="T89" fmla="*/ 233 h 333"/>
              <a:gd name="T90" fmla="*/ 233 w 333"/>
              <a:gd name="T91" fmla="*/ 100 h 333"/>
              <a:gd name="T92" fmla="*/ 100 w 333"/>
              <a:gd name="T93" fmla="*/ 100 h 333"/>
              <a:gd name="T94" fmla="*/ 100 w 333"/>
              <a:gd name="T95" fmla="*/ 233 h 333"/>
              <a:gd name="T96" fmla="*/ 100 w 333"/>
              <a:gd name="T97" fmla="*/ 0 h 333"/>
              <a:gd name="T98" fmla="*/ 233 w 333"/>
              <a:gd name="T99" fmla="*/ 0 h 333"/>
              <a:gd name="T100" fmla="*/ 233 w 333"/>
              <a:gd name="T101" fmla="*/ 33 h 333"/>
              <a:gd name="T102" fmla="*/ 100 w 333"/>
              <a:gd name="T103" fmla="*/ 33 h 333"/>
              <a:gd name="T104" fmla="*/ 100 w 333"/>
              <a:gd name="T10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3" h="333">
                <a:moveTo>
                  <a:pt x="300" y="233"/>
                </a:moveTo>
                <a:lnTo>
                  <a:pt x="333" y="233"/>
                </a:lnTo>
                <a:lnTo>
                  <a:pt x="333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00" y="300"/>
                </a:moveTo>
                <a:lnTo>
                  <a:pt x="266" y="300"/>
                </a:lnTo>
                <a:lnTo>
                  <a:pt x="266" y="333"/>
                </a:lnTo>
                <a:lnTo>
                  <a:pt x="333" y="333"/>
                </a:lnTo>
                <a:lnTo>
                  <a:pt x="333" y="266"/>
                </a:lnTo>
                <a:lnTo>
                  <a:pt x="300" y="266"/>
                </a:lnTo>
                <a:lnTo>
                  <a:pt x="300" y="300"/>
                </a:lnTo>
                <a:close/>
                <a:moveTo>
                  <a:pt x="266" y="0"/>
                </a:moveTo>
                <a:lnTo>
                  <a:pt x="266" y="33"/>
                </a:lnTo>
                <a:lnTo>
                  <a:pt x="300" y="33"/>
                </a:lnTo>
                <a:lnTo>
                  <a:pt x="300" y="66"/>
                </a:lnTo>
                <a:lnTo>
                  <a:pt x="333" y="66"/>
                </a:lnTo>
                <a:lnTo>
                  <a:pt x="333" y="0"/>
                </a:lnTo>
                <a:lnTo>
                  <a:pt x="266" y="0"/>
                </a:lnTo>
                <a:close/>
                <a:moveTo>
                  <a:pt x="33" y="100"/>
                </a:moveTo>
                <a:lnTo>
                  <a:pt x="0" y="100"/>
                </a:lnTo>
                <a:lnTo>
                  <a:pt x="0" y="233"/>
                </a:lnTo>
                <a:lnTo>
                  <a:pt x="33" y="233"/>
                </a:lnTo>
                <a:lnTo>
                  <a:pt x="33" y="100"/>
                </a:lnTo>
                <a:close/>
                <a:moveTo>
                  <a:pt x="33" y="266"/>
                </a:moveTo>
                <a:lnTo>
                  <a:pt x="0" y="266"/>
                </a:lnTo>
                <a:lnTo>
                  <a:pt x="0" y="333"/>
                </a:lnTo>
                <a:lnTo>
                  <a:pt x="66" y="333"/>
                </a:lnTo>
                <a:lnTo>
                  <a:pt x="66" y="300"/>
                </a:lnTo>
                <a:lnTo>
                  <a:pt x="33" y="300"/>
                </a:lnTo>
                <a:lnTo>
                  <a:pt x="33" y="266"/>
                </a:lnTo>
                <a:close/>
                <a:moveTo>
                  <a:pt x="0" y="66"/>
                </a:moveTo>
                <a:lnTo>
                  <a:pt x="33" y="66"/>
                </a:lnTo>
                <a:lnTo>
                  <a:pt x="33" y="33"/>
                </a:lnTo>
                <a:lnTo>
                  <a:pt x="66" y="33"/>
                </a:lnTo>
                <a:lnTo>
                  <a:pt x="66" y="0"/>
                </a:lnTo>
                <a:lnTo>
                  <a:pt x="0" y="0"/>
                </a:lnTo>
                <a:lnTo>
                  <a:pt x="0" y="66"/>
                </a:lnTo>
                <a:close/>
                <a:moveTo>
                  <a:pt x="100" y="333"/>
                </a:moveTo>
                <a:lnTo>
                  <a:pt x="233" y="333"/>
                </a:lnTo>
                <a:lnTo>
                  <a:pt x="233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100" y="233"/>
                </a:moveTo>
                <a:lnTo>
                  <a:pt x="233" y="233"/>
                </a:lnTo>
                <a:lnTo>
                  <a:pt x="233" y="100"/>
                </a:lnTo>
                <a:lnTo>
                  <a:pt x="100" y="100"/>
                </a:lnTo>
                <a:lnTo>
                  <a:pt x="100" y="233"/>
                </a:lnTo>
                <a:close/>
                <a:moveTo>
                  <a:pt x="100" y="0"/>
                </a:moveTo>
                <a:lnTo>
                  <a:pt x="233" y="0"/>
                </a:lnTo>
                <a:lnTo>
                  <a:pt x="233" y="33"/>
                </a:lnTo>
                <a:lnTo>
                  <a:pt x="100" y="33"/>
                </a:lnTo>
                <a:lnTo>
                  <a:pt x="1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eeform 170">
            <a:extLst>
              <a:ext uri="{FF2B5EF4-FFF2-40B4-BE49-F238E27FC236}">
                <a16:creationId xmlns:a16="http://schemas.microsoft.com/office/drawing/2014/main" id="{15944A59-D173-4945-B946-070AE7BE734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93026" y="2787650"/>
            <a:ext cx="250825" cy="252413"/>
          </a:xfrm>
          <a:custGeom>
            <a:avLst/>
            <a:gdLst>
              <a:gd name="T0" fmla="*/ 300 w 333"/>
              <a:gd name="T1" fmla="*/ 233 h 333"/>
              <a:gd name="T2" fmla="*/ 333 w 333"/>
              <a:gd name="T3" fmla="*/ 233 h 333"/>
              <a:gd name="T4" fmla="*/ 333 w 333"/>
              <a:gd name="T5" fmla="*/ 100 h 333"/>
              <a:gd name="T6" fmla="*/ 300 w 333"/>
              <a:gd name="T7" fmla="*/ 100 h 333"/>
              <a:gd name="T8" fmla="*/ 300 w 333"/>
              <a:gd name="T9" fmla="*/ 233 h 333"/>
              <a:gd name="T10" fmla="*/ 300 w 333"/>
              <a:gd name="T11" fmla="*/ 300 h 333"/>
              <a:gd name="T12" fmla="*/ 267 w 333"/>
              <a:gd name="T13" fmla="*/ 300 h 333"/>
              <a:gd name="T14" fmla="*/ 267 w 333"/>
              <a:gd name="T15" fmla="*/ 333 h 333"/>
              <a:gd name="T16" fmla="*/ 333 w 333"/>
              <a:gd name="T17" fmla="*/ 333 h 333"/>
              <a:gd name="T18" fmla="*/ 333 w 333"/>
              <a:gd name="T19" fmla="*/ 266 h 333"/>
              <a:gd name="T20" fmla="*/ 300 w 333"/>
              <a:gd name="T21" fmla="*/ 266 h 333"/>
              <a:gd name="T22" fmla="*/ 300 w 333"/>
              <a:gd name="T23" fmla="*/ 300 h 333"/>
              <a:gd name="T24" fmla="*/ 267 w 333"/>
              <a:gd name="T25" fmla="*/ 0 h 333"/>
              <a:gd name="T26" fmla="*/ 267 w 333"/>
              <a:gd name="T27" fmla="*/ 33 h 333"/>
              <a:gd name="T28" fmla="*/ 300 w 333"/>
              <a:gd name="T29" fmla="*/ 33 h 333"/>
              <a:gd name="T30" fmla="*/ 300 w 333"/>
              <a:gd name="T31" fmla="*/ 66 h 333"/>
              <a:gd name="T32" fmla="*/ 333 w 333"/>
              <a:gd name="T33" fmla="*/ 66 h 333"/>
              <a:gd name="T34" fmla="*/ 333 w 333"/>
              <a:gd name="T35" fmla="*/ 0 h 333"/>
              <a:gd name="T36" fmla="*/ 267 w 333"/>
              <a:gd name="T37" fmla="*/ 0 h 333"/>
              <a:gd name="T38" fmla="*/ 33 w 333"/>
              <a:gd name="T39" fmla="*/ 100 h 333"/>
              <a:gd name="T40" fmla="*/ 0 w 333"/>
              <a:gd name="T41" fmla="*/ 100 h 333"/>
              <a:gd name="T42" fmla="*/ 0 w 333"/>
              <a:gd name="T43" fmla="*/ 233 h 333"/>
              <a:gd name="T44" fmla="*/ 33 w 333"/>
              <a:gd name="T45" fmla="*/ 233 h 333"/>
              <a:gd name="T46" fmla="*/ 33 w 333"/>
              <a:gd name="T47" fmla="*/ 100 h 333"/>
              <a:gd name="T48" fmla="*/ 33 w 333"/>
              <a:gd name="T49" fmla="*/ 266 h 333"/>
              <a:gd name="T50" fmla="*/ 0 w 333"/>
              <a:gd name="T51" fmla="*/ 266 h 333"/>
              <a:gd name="T52" fmla="*/ 0 w 333"/>
              <a:gd name="T53" fmla="*/ 333 h 333"/>
              <a:gd name="T54" fmla="*/ 67 w 333"/>
              <a:gd name="T55" fmla="*/ 333 h 333"/>
              <a:gd name="T56" fmla="*/ 67 w 333"/>
              <a:gd name="T57" fmla="*/ 300 h 333"/>
              <a:gd name="T58" fmla="*/ 33 w 333"/>
              <a:gd name="T59" fmla="*/ 300 h 333"/>
              <a:gd name="T60" fmla="*/ 33 w 333"/>
              <a:gd name="T61" fmla="*/ 266 h 333"/>
              <a:gd name="T62" fmla="*/ 0 w 333"/>
              <a:gd name="T63" fmla="*/ 0 h 333"/>
              <a:gd name="T64" fmla="*/ 0 w 333"/>
              <a:gd name="T65" fmla="*/ 66 h 333"/>
              <a:gd name="T66" fmla="*/ 33 w 333"/>
              <a:gd name="T67" fmla="*/ 66 h 333"/>
              <a:gd name="T68" fmla="*/ 33 w 333"/>
              <a:gd name="T69" fmla="*/ 33 h 333"/>
              <a:gd name="T70" fmla="*/ 67 w 333"/>
              <a:gd name="T71" fmla="*/ 33 h 333"/>
              <a:gd name="T72" fmla="*/ 67 w 333"/>
              <a:gd name="T73" fmla="*/ 0 h 333"/>
              <a:gd name="T74" fmla="*/ 0 w 333"/>
              <a:gd name="T75" fmla="*/ 0 h 333"/>
              <a:gd name="T76" fmla="*/ 100 w 333"/>
              <a:gd name="T77" fmla="*/ 333 h 333"/>
              <a:gd name="T78" fmla="*/ 233 w 333"/>
              <a:gd name="T79" fmla="*/ 333 h 333"/>
              <a:gd name="T80" fmla="*/ 233 w 333"/>
              <a:gd name="T81" fmla="*/ 300 h 333"/>
              <a:gd name="T82" fmla="*/ 100 w 333"/>
              <a:gd name="T83" fmla="*/ 300 h 333"/>
              <a:gd name="T84" fmla="*/ 100 w 333"/>
              <a:gd name="T85" fmla="*/ 333 h 333"/>
              <a:gd name="T86" fmla="*/ 167 w 333"/>
              <a:gd name="T87" fmla="*/ 100 h 333"/>
              <a:gd name="T88" fmla="*/ 100 w 333"/>
              <a:gd name="T89" fmla="*/ 166 h 333"/>
              <a:gd name="T90" fmla="*/ 167 w 333"/>
              <a:gd name="T91" fmla="*/ 233 h 333"/>
              <a:gd name="T92" fmla="*/ 233 w 333"/>
              <a:gd name="T93" fmla="*/ 166 h 333"/>
              <a:gd name="T94" fmla="*/ 167 w 333"/>
              <a:gd name="T95" fmla="*/ 100 h 333"/>
              <a:gd name="T96" fmla="*/ 100 w 333"/>
              <a:gd name="T97" fmla="*/ 0 h 333"/>
              <a:gd name="T98" fmla="*/ 233 w 333"/>
              <a:gd name="T99" fmla="*/ 0 h 333"/>
              <a:gd name="T100" fmla="*/ 233 w 333"/>
              <a:gd name="T101" fmla="*/ 33 h 333"/>
              <a:gd name="T102" fmla="*/ 100 w 333"/>
              <a:gd name="T103" fmla="*/ 33 h 333"/>
              <a:gd name="T104" fmla="*/ 100 w 333"/>
              <a:gd name="T10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3" h="333">
                <a:moveTo>
                  <a:pt x="300" y="233"/>
                </a:moveTo>
                <a:lnTo>
                  <a:pt x="333" y="233"/>
                </a:lnTo>
                <a:lnTo>
                  <a:pt x="333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00" y="300"/>
                </a:moveTo>
                <a:lnTo>
                  <a:pt x="267" y="300"/>
                </a:lnTo>
                <a:lnTo>
                  <a:pt x="267" y="333"/>
                </a:lnTo>
                <a:lnTo>
                  <a:pt x="333" y="333"/>
                </a:lnTo>
                <a:lnTo>
                  <a:pt x="333" y="266"/>
                </a:lnTo>
                <a:lnTo>
                  <a:pt x="300" y="266"/>
                </a:lnTo>
                <a:lnTo>
                  <a:pt x="300" y="300"/>
                </a:lnTo>
                <a:close/>
                <a:moveTo>
                  <a:pt x="267" y="0"/>
                </a:moveTo>
                <a:lnTo>
                  <a:pt x="267" y="33"/>
                </a:lnTo>
                <a:lnTo>
                  <a:pt x="300" y="33"/>
                </a:lnTo>
                <a:lnTo>
                  <a:pt x="300" y="66"/>
                </a:lnTo>
                <a:lnTo>
                  <a:pt x="333" y="66"/>
                </a:lnTo>
                <a:lnTo>
                  <a:pt x="333" y="0"/>
                </a:lnTo>
                <a:lnTo>
                  <a:pt x="267" y="0"/>
                </a:lnTo>
                <a:close/>
                <a:moveTo>
                  <a:pt x="33" y="100"/>
                </a:moveTo>
                <a:lnTo>
                  <a:pt x="0" y="100"/>
                </a:lnTo>
                <a:lnTo>
                  <a:pt x="0" y="233"/>
                </a:lnTo>
                <a:lnTo>
                  <a:pt x="33" y="233"/>
                </a:lnTo>
                <a:lnTo>
                  <a:pt x="33" y="100"/>
                </a:lnTo>
                <a:close/>
                <a:moveTo>
                  <a:pt x="33" y="266"/>
                </a:moveTo>
                <a:lnTo>
                  <a:pt x="0" y="266"/>
                </a:lnTo>
                <a:lnTo>
                  <a:pt x="0" y="333"/>
                </a:lnTo>
                <a:lnTo>
                  <a:pt x="67" y="333"/>
                </a:lnTo>
                <a:lnTo>
                  <a:pt x="67" y="300"/>
                </a:lnTo>
                <a:lnTo>
                  <a:pt x="33" y="300"/>
                </a:lnTo>
                <a:lnTo>
                  <a:pt x="33" y="266"/>
                </a:lnTo>
                <a:close/>
                <a:moveTo>
                  <a:pt x="0" y="0"/>
                </a:moveTo>
                <a:lnTo>
                  <a:pt x="0" y="66"/>
                </a:lnTo>
                <a:lnTo>
                  <a:pt x="33" y="66"/>
                </a:lnTo>
                <a:lnTo>
                  <a:pt x="33" y="33"/>
                </a:lnTo>
                <a:lnTo>
                  <a:pt x="67" y="33"/>
                </a:lnTo>
                <a:lnTo>
                  <a:pt x="67" y="0"/>
                </a:lnTo>
                <a:lnTo>
                  <a:pt x="0" y="0"/>
                </a:lnTo>
                <a:close/>
                <a:moveTo>
                  <a:pt x="100" y="333"/>
                </a:moveTo>
                <a:lnTo>
                  <a:pt x="233" y="333"/>
                </a:lnTo>
                <a:lnTo>
                  <a:pt x="233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167" y="100"/>
                </a:moveTo>
                <a:cubicBezTo>
                  <a:pt x="130" y="100"/>
                  <a:pt x="100" y="130"/>
                  <a:pt x="100" y="166"/>
                </a:cubicBezTo>
                <a:cubicBezTo>
                  <a:pt x="100" y="203"/>
                  <a:pt x="130" y="233"/>
                  <a:pt x="167" y="233"/>
                </a:cubicBezTo>
                <a:cubicBezTo>
                  <a:pt x="203" y="233"/>
                  <a:pt x="233" y="203"/>
                  <a:pt x="233" y="166"/>
                </a:cubicBezTo>
                <a:cubicBezTo>
                  <a:pt x="233" y="130"/>
                  <a:pt x="203" y="100"/>
                  <a:pt x="167" y="100"/>
                </a:cubicBezTo>
                <a:close/>
                <a:moveTo>
                  <a:pt x="100" y="0"/>
                </a:moveTo>
                <a:lnTo>
                  <a:pt x="233" y="0"/>
                </a:lnTo>
                <a:lnTo>
                  <a:pt x="233" y="33"/>
                </a:lnTo>
                <a:lnTo>
                  <a:pt x="100" y="33"/>
                </a:lnTo>
                <a:lnTo>
                  <a:pt x="1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Freeform 171">
            <a:extLst>
              <a:ext uri="{FF2B5EF4-FFF2-40B4-BE49-F238E27FC236}">
                <a16:creationId xmlns:a16="http://schemas.microsoft.com/office/drawing/2014/main" id="{04ABC08A-03F2-F944-9434-103CF59F133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89789" y="2787650"/>
            <a:ext cx="252413" cy="252413"/>
          </a:xfrm>
          <a:custGeom>
            <a:avLst/>
            <a:gdLst>
              <a:gd name="T0" fmla="*/ 200 w 334"/>
              <a:gd name="T1" fmla="*/ 0 h 333"/>
              <a:gd name="T2" fmla="*/ 200 w 334"/>
              <a:gd name="T3" fmla="*/ 33 h 333"/>
              <a:gd name="T4" fmla="*/ 300 w 334"/>
              <a:gd name="T5" fmla="*/ 33 h 333"/>
              <a:gd name="T6" fmla="*/ 300 w 334"/>
              <a:gd name="T7" fmla="*/ 133 h 333"/>
              <a:gd name="T8" fmla="*/ 334 w 334"/>
              <a:gd name="T9" fmla="*/ 133 h 333"/>
              <a:gd name="T10" fmla="*/ 334 w 334"/>
              <a:gd name="T11" fmla="*/ 0 h 333"/>
              <a:gd name="T12" fmla="*/ 200 w 334"/>
              <a:gd name="T13" fmla="*/ 0 h 333"/>
              <a:gd name="T14" fmla="*/ 234 w 334"/>
              <a:gd name="T15" fmla="*/ 169 h 333"/>
              <a:gd name="T16" fmla="*/ 167 w 334"/>
              <a:gd name="T17" fmla="*/ 102 h 333"/>
              <a:gd name="T18" fmla="*/ 100 w 334"/>
              <a:gd name="T19" fmla="*/ 169 h 333"/>
              <a:gd name="T20" fmla="*/ 167 w 334"/>
              <a:gd name="T21" fmla="*/ 236 h 333"/>
              <a:gd name="T22" fmla="*/ 234 w 334"/>
              <a:gd name="T23" fmla="*/ 169 h 333"/>
              <a:gd name="T24" fmla="*/ 300 w 334"/>
              <a:gd name="T25" fmla="*/ 300 h 333"/>
              <a:gd name="T26" fmla="*/ 200 w 334"/>
              <a:gd name="T27" fmla="*/ 300 h 333"/>
              <a:gd name="T28" fmla="*/ 200 w 334"/>
              <a:gd name="T29" fmla="*/ 333 h 333"/>
              <a:gd name="T30" fmla="*/ 334 w 334"/>
              <a:gd name="T31" fmla="*/ 333 h 333"/>
              <a:gd name="T32" fmla="*/ 334 w 334"/>
              <a:gd name="T33" fmla="*/ 200 h 333"/>
              <a:gd name="T34" fmla="*/ 300 w 334"/>
              <a:gd name="T35" fmla="*/ 200 h 333"/>
              <a:gd name="T36" fmla="*/ 300 w 334"/>
              <a:gd name="T37" fmla="*/ 300 h 333"/>
              <a:gd name="T38" fmla="*/ 34 w 334"/>
              <a:gd name="T39" fmla="*/ 200 h 333"/>
              <a:gd name="T40" fmla="*/ 0 w 334"/>
              <a:gd name="T41" fmla="*/ 200 h 333"/>
              <a:gd name="T42" fmla="*/ 0 w 334"/>
              <a:gd name="T43" fmla="*/ 333 h 333"/>
              <a:gd name="T44" fmla="*/ 134 w 334"/>
              <a:gd name="T45" fmla="*/ 333 h 333"/>
              <a:gd name="T46" fmla="*/ 134 w 334"/>
              <a:gd name="T47" fmla="*/ 300 h 333"/>
              <a:gd name="T48" fmla="*/ 34 w 334"/>
              <a:gd name="T49" fmla="*/ 300 h 333"/>
              <a:gd name="T50" fmla="*/ 34 w 334"/>
              <a:gd name="T51" fmla="*/ 200 h 333"/>
              <a:gd name="T52" fmla="*/ 34 w 334"/>
              <a:gd name="T53" fmla="*/ 133 h 333"/>
              <a:gd name="T54" fmla="*/ 0 w 334"/>
              <a:gd name="T55" fmla="*/ 133 h 333"/>
              <a:gd name="T56" fmla="*/ 0 w 334"/>
              <a:gd name="T57" fmla="*/ 0 h 333"/>
              <a:gd name="T58" fmla="*/ 134 w 334"/>
              <a:gd name="T59" fmla="*/ 0 h 333"/>
              <a:gd name="T60" fmla="*/ 134 w 334"/>
              <a:gd name="T61" fmla="*/ 33 h 333"/>
              <a:gd name="T62" fmla="*/ 34 w 334"/>
              <a:gd name="T63" fmla="*/ 33 h 333"/>
              <a:gd name="T64" fmla="*/ 34 w 334"/>
              <a:gd name="T65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4" h="333">
                <a:moveTo>
                  <a:pt x="200" y="0"/>
                </a:moveTo>
                <a:lnTo>
                  <a:pt x="200" y="33"/>
                </a:lnTo>
                <a:lnTo>
                  <a:pt x="300" y="33"/>
                </a:lnTo>
                <a:lnTo>
                  <a:pt x="300" y="133"/>
                </a:lnTo>
                <a:lnTo>
                  <a:pt x="334" y="133"/>
                </a:lnTo>
                <a:lnTo>
                  <a:pt x="334" y="0"/>
                </a:lnTo>
                <a:lnTo>
                  <a:pt x="200" y="0"/>
                </a:lnTo>
                <a:close/>
                <a:moveTo>
                  <a:pt x="234" y="169"/>
                </a:moveTo>
                <a:cubicBezTo>
                  <a:pt x="234" y="132"/>
                  <a:pt x="204" y="102"/>
                  <a:pt x="167" y="102"/>
                </a:cubicBezTo>
                <a:cubicBezTo>
                  <a:pt x="130" y="102"/>
                  <a:pt x="100" y="132"/>
                  <a:pt x="100" y="169"/>
                </a:cubicBezTo>
                <a:cubicBezTo>
                  <a:pt x="100" y="206"/>
                  <a:pt x="130" y="236"/>
                  <a:pt x="167" y="236"/>
                </a:cubicBezTo>
                <a:cubicBezTo>
                  <a:pt x="204" y="236"/>
                  <a:pt x="234" y="206"/>
                  <a:pt x="234" y="169"/>
                </a:cubicBezTo>
                <a:close/>
                <a:moveTo>
                  <a:pt x="300" y="300"/>
                </a:moveTo>
                <a:lnTo>
                  <a:pt x="200" y="300"/>
                </a:lnTo>
                <a:lnTo>
                  <a:pt x="200" y="333"/>
                </a:lnTo>
                <a:lnTo>
                  <a:pt x="334" y="333"/>
                </a:lnTo>
                <a:lnTo>
                  <a:pt x="334" y="200"/>
                </a:lnTo>
                <a:lnTo>
                  <a:pt x="300" y="200"/>
                </a:lnTo>
                <a:lnTo>
                  <a:pt x="300" y="300"/>
                </a:lnTo>
                <a:close/>
                <a:moveTo>
                  <a:pt x="34" y="200"/>
                </a:moveTo>
                <a:lnTo>
                  <a:pt x="0" y="200"/>
                </a:lnTo>
                <a:lnTo>
                  <a:pt x="0" y="333"/>
                </a:lnTo>
                <a:lnTo>
                  <a:pt x="134" y="333"/>
                </a:lnTo>
                <a:lnTo>
                  <a:pt x="134" y="300"/>
                </a:lnTo>
                <a:lnTo>
                  <a:pt x="34" y="300"/>
                </a:lnTo>
                <a:lnTo>
                  <a:pt x="34" y="200"/>
                </a:lnTo>
                <a:close/>
                <a:moveTo>
                  <a:pt x="34" y="133"/>
                </a:moveTo>
                <a:lnTo>
                  <a:pt x="0" y="133"/>
                </a:lnTo>
                <a:lnTo>
                  <a:pt x="0" y="0"/>
                </a:lnTo>
                <a:lnTo>
                  <a:pt x="134" y="0"/>
                </a:lnTo>
                <a:lnTo>
                  <a:pt x="134" y="33"/>
                </a:lnTo>
                <a:lnTo>
                  <a:pt x="34" y="33"/>
                </a:lnTo>
                <a:lnTo>
                  <a:pt x="34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Freeform 172">
            <a:extLst>
              <a:ext uri="{FF2B5EF4-FFF2-40B4-BE49-F238E27FC236}">
                <a16:creationId xmlns:a16="http://schemas.microsoft.com/office/drawing/2014/main" id="{154625F4-021C-A148-8ADC-BEB4E3DCEFB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88139" y="2836863"/>
            <a:ext cx="250825" cy="203200"/>
          </a:xfrm>
          <a:custGeom>
            <a:avLst/>
            <a:gdLst>
              <a:gd name="T0" fmla="*/ 166 w 333"/>
              <a:gd name="T1" fmla="*/ 125 h 267"/>
              <a:gd name="T2" fmla="*/ 100 w 333"/>
              <a:gd name="T3" fmla="*/ 192 h 267"/>
              <a:gd name="T4" fmla="*/ 166 w 333"/>
              <a:gd name="T5" fmla="*/ 259 h 267"/>
              <a:gd name="T6" fmla="*/ 233 w 333"/>
              <a:gd name="T7" fmla="*/ 192 h 267"/>
              <a:gd name="T8" fmla="*/ 166 w 333"/>
              <a:gd name="T9" fmla="*/ 125 h 267"/>
              <a:gd name="T10" fmla="*/ 116 w 333"/>
              <a:gd name="T11" fmla="*/ 34 h 267"/>
              <a:gd name="T12" fmla="*/ 216 w 333"/>
              <a:gd name="T13" fmla="*/ 34 h 267"/>
              <a:gd name="T14" fmla="*/ 216 w 333"/>
              <a:gd name="T15" fmla="*/ 67 h 267"/>
              <a:gd name="T16" fmla="*/ 116 w 333"/>
              <a:gd name="T17" fmla="*/ 67 h 267"/>
              <a:gd name="T18" fmla="*/ 116 w 333"/>
              <a:gd name="T19" fmla="*/ 34 h 267"/>
              <a:gd name="T20" fmla="*/ 250 w 333"/>
              <a:gd name="T21" fmla="*/ 0 h 267"/>
              <a:gd name="T22" fmla="*/ 83 w 333"/>
              <a:gd name="T23" fmla="*/ 0 h 267"/>
              <a:gd name="T24" fmla="*/ 83 w 333"/>
              <a:gd name="T25" fmla="*/ 67 h 267"/>
              <a:gd name="T26" fmla="*/ 0 w 333"/>
              <a:gd name="T27" fmla="*/ 67 h 267"/>
              <a:gd name="T28" fmla="*/ 0 w 333"/>
              <a:gd name="T29" fmla="*/ 267 h 267"/>
              <a:gd name="T30" fmla="*/ 66 w 333"/>
              <a:gd name="T31" fmla="*/ 267 h 267"/>
              <a:gd name="T32" fmla="*/ 66 w 333"/>
              <a:gd name="T33" fmla="*/ 234 h 267"/>
              <a:gd name="T34" fmla="*/ 33 w 333"/>
              <a:gd name="T35" fmla="*/ 234 h 267"/>
              <a:gd name="T36" fmla="*/ 33 w 333"/>
              <a:gd name="T37" fmla="*/ 100 h 267"/>
              <a:gd name="T38" fmla="*/ 300 w 333"/>
              <a:gd name="T39" fmla="*/ 100 h 267"/>
              <a:gd name="T40" fmla="*/ 300 w 333"/>
              <a:gd name="T41" fmla="*/ 234 h 267"/>
              <a:gd name="T42" fmla="*/ 266 w 333"/>
              <a:gd name="T43" fmla="*/ 234 h 267"/>
              <a:gd name="T44" fmla="*/ 266 w 333"/>
              <a:gd name="T45" fmla="*/ 267 h 267"/>
              <a:gd name="T46" fmla="*/ 333 w 333"/>
              <a:gd name="T47" fmla="*/ 267 h 267"/>
              <a:gd name="T48" fmla="*/ 333 w 333"/>
              <a:gd name="T49" fmla="*/ 67 h 267"/>
              <a:gd name="T50" fmla="*/ 316 w 333"/>
              <a:gd name="T51" fmla="*/ 67 h 267"/>
              <a:gd name="T52" fmla="*/ 316 w 333"/>
              <a:gd name="T53" fmla="*/ 34 h 267"/>
              <a:gd name="T54" fmla="*/ 283 w 333"/>
              <a:gd name="T55" fmla="*/ 34 h 267"/>
              <a:gd name="T56" fmla="*/ 283 w 333"/>
              <a:gd name="T57" fmla="*/ 67 h 267"/>
              <a:gd name="T58" fmla="*/ 250 w 333"/>
              <a:gd name="T59" fmla="*/ 67 h 267"/>
              <a:gd name="T60" fmla="*/ 250 w 333"/>
              <a:gd name="T61" fmla="*/ 0 h 267"/>
              <a:gd name="T62" fmla="*/ 166 w 333"/>
              <a:gd name="T63" fmla="*/ 159 h 267"/>
              <a:gd name="T64" fmla="*/ 200 w 333"/>
              <a:gd name="T65" fmla="*/ 192 h 267"/>
              <a:gd name="T66" fmla="*/ 166 w 333"/>
              <a:gd name="T67" fmla="*/ 225 h 267"/>
              <a:gd name="T68" fmla="*/ 133 w 333"/>
              <a:gd name="T69" fmla="*/ 192 h 267"/>
              <a:gd name="T70" fmla="*/ 166 w 333"/>
              <a:gd name="T71" fmla="*/ 159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3" h="267">
                <a:moveTo>
                  <a:pt x="166" y="125"/>
                </a:moveTo>
                <a:cubicBezTo>
                  <a:pt x="130" y="125"/>
                  <a:pt x="100" y="155"/>
                  <a:pt x="100" y="192"/>
                </a:cubicBezTo>
                <a:cubicBezTo>
                  <a:pt x="100" y="229"/>
                  <a:pt x="130" y="259"/>
                  <a:pt x="166" y="259"/>
                </a:cubicBezTo>
                <a:cubicBezTo>
                  <a:pt x="203" y="259"/>
                  <a:pt x="233" y="229"/>
                  <a:pt x="233" y="192"/>
                </a:cubicBezTo>
                <a:cubicBezTo>
                  <a:pt x="233" y="155"/>
                  <a:pt x="203" y="125"/>
                  <a:pt x="166" y="125"/>
                </a:cubicBezTo>
                <a:close/>
                <a:moveTo>
                  <a:pt x="116" y="34"/>
                </a:moveTo>
                <a:lnTo>
                  <a:pt x="216" y="34"/>
                </a:lnTo>
                <a:lnTo>
                  <a:pt x="216" y="67"/>
                </a:lnTo>
                <a:lnTo>
                  <a:pt x="116" y="67"/>
                </a:lnTo>
                <a:lnTo>
                  <a:pt x="116" y="34"/>
                </a:lnTo>
                <a:close/>
                <a:moveTo>
                  <a:pt x="250" y="0"/>
                </a:moveTo>
                <a:lnTo>
                  <a:pt x="83" y="0"/>
                </a:lnTo>
                <a:lnTo>
                  <a:pt x="83" y="67"/>
                </a:lnTo>
                <a:lnTo>
                  <a:pt x="0" y="67"/>
                </a:lnTo>
                <a:lnTo>
                  <a:pt x="0" y="267"/>
                </a:lnTo>
                <a:lnTo>
                  <a:pt x="66" y="267"/>
                </a:lnTo>
                <a:lnTo>
                  <a:pt x="66" y="234"/>
                </a:lnTo>
                <a:lnTo>
                  <a:pt x="33" y="234"/>
                </a:lnTo>
                <a:lnTo>
                  <a:pt x="33" y="100"/>
                </a:lnTo>
                <a:lnTo>
                  <a:pt x="300" y="100"/>
                </a:lnTo>
                <a:lnTo>
                  <a:pt x="300" y="234"/>
                </a:lnTo>
                <a:lnTo>
                  <a:pt x="266" y="234"/>
                </a:lnTo>
                <a:lnTo>
                  <a:pt x="266" y="267"/>
                </a:lnTo>
                <a:lnTo>
                  <a:pt x="333" y="267"/>
                </a:lnTo>
                <a:lnTo>
                  <a:pt x="333" y="67"/>
                </a:lnTo>
                <a:lnTo>
                  <a:pt x="316" y="67"/>
                </a:lnTo>
                <a:lnTo>
                  <a:pt x="316" y="34"/>
                </a:lnTo>
                <a:lnTo>
                  <a:pt x="283" y="34"/>
                </a:lnTo>
                <a:lnTo>
                  <a:pt x="283" y="67"/>
                </a:lnTo>
                <a:lnTo>
                  <a:pt x="250" y="67"/>
                </a:lnTo>
                <a:lnTo>
                  <a:pt x="250" y="0"/>
                </a:lnTo>
                <a:close/>
                <a:moveTo>
                  <a:pt x="166" y="159"/>
                </a:moveTo>
                <a:cubicBezTo>
                  <a:pt x="185" y="159"/>
                  <a:pt x="200" y="174"/>
                  <a:pt x="200" y="192"/>
                </a:cubicBezTo>
                <a:cubicBezTo>
                  <a:pt x="200" y="210"/>
                  <a:pt x="185" y="225"/>
                  <a:pt x="166" y="225"/>
                </a:cubicBezTo>
                <a:cubicBezTo>
                  <a:pt x="148" y="225"/>
                  <a:pt x="133" y="210"/>
                  <a:pt x="133" y="192"/>
                </a:cubicBezTo>
                <a:cubicBezTo>
                  <a:pt x="133" y="174"/>
                  <a:pt x="148" y="159"/>
                  <a:pt x="166" y="159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Freeform 173">
            <a:extLst>
              <a:ext uri="{FF2B5EF4-FFF2-40B4-BE49-F238E27FC236}">
                <a16:creationId xmlns:a16="http://schemas.microsoft.com/office/drawing/2014/main" id="{2EA85B2A-6DBF-7140-AE53-9DE2D526B30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214101" y="2355850"/>
            <a:ext cx="250825" cy="177800"/>
          </a:xfrm>
          <a:custGeom>
            <a:avLst/>
            <a:gdLst>
              <a:gd name="T0" fmla="*/ 300 w 333"/>
              <a:gd name="T1" fmla="*/ 140 h 233"/>
              <a:gd name="T2" fmla="*/ 263 w 333"/>
              <a:gd name="T3" fmla="*/ 116 h 233"/>
              <a:gd name="T4" fmla="*/ 300 w 333"/>
              <a:gd name="T5" fmla="*/ 93 h 233"/>
              <a:gd name="T6" fmla="*/ 300 w 333"/>
              <a:gd name="T7" fmla="*/ 140 h 233"/>
              <a:gd name="T8" fmla="*/ 200 w 333"/>
              <a:gd name="T9" fmla="*/ 200 h 233"/>
              <a:gd name="T10" fmla="*/ 33 w 333"/>
              <a:gd name="T11" fmla="*/ 200 h 233"/>
              <a:gd name="T12" fmla="*/ 33 w 333"/>
              <a:gd name="T13" fmla="*/ 33 h 233"/>
              <a:gd name="T14" fmla="*/ 200 w 333"/>
              <a:gd name="T15" fmla="*/ 33 h 233"/>
              <a:gd name="T16" fmla="*/ 200 w 333"/>
              <a:gd name="T17" fmla="*/ 200 h 233"/>
              <a:gd name="T18" fmla="*/ 233 w 333"/>
              <a:gd name="T19" fmla="*/ 97 h 233"/>
              <a:gd name="T20" fmla="*/ 233 w 333"/>
              <a:gd name="T21" fmla="*/ 0 h 233"/>
              <a:gd name="T22" fmla="*/ 0 w 333"/>
              <a:gd name="T23" fmla="*/ 0 h 233"/>
              <a:gd name="T24" fmla="*/ 0 w 333"/>
              <a:gd name="T25" fmla="*/ 233 h 233"/>
              <a:gd name="T26" fmla="*/ 233 w 333"/>
              <a:gd name="T27" fmla="*/ 233 h 233"/>
              <a:gd name="T28" fmla="*/ 233 w 333"/>
              <a:gd name="T29" fmla="*/ 136 h 233"/>
              <a:gd name="T30" fmla="*/ 333 w 333"/>
              <a:gd name="T31" fmla="*/ 200 h 233"/>
              <a:gd name="T32" fmla="*/ 333 w 333"/>
              <a:gd name="T33" fmla="*/ 33 h 233"/>
              <a:gd name="T34" fmla="*/ 233 w 333"/>
              <a:gd name="T35" fmla="*/ 97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3" h="233">
                <a:moveTo>
                  <a:pt x="300" y="140"/>
                </a:moveTo>
                <a:lnTo>
                  <a:pt x="263" y="116"/>
                </a:lnTo>
                <a:lnTo>
                  <a:pt x="300" y="93"/>
                </a:lnTo>
                <a:lnTo>
                  <a:pt x="300" y="140"/>
                </a:lnTo>
                <a:close/>
                <a:moveTo>
                  <a:pt x="200" y="200"/>
                </a:moveTo>
                <a:lnTo>
                  <a:pt x="33" y="200"/>
                </a:lnTo>
                <a:lnTo>
                  <a:pt x="33" y="33"/>
                </a:lnTo>
                <a:lnTo>
                  <a:pt x="200" y="33"/>
                </a:lnTo>
                <a:lnTo>
                  <a:pt x="200" y="200"/>
                </a:lnTo>
                <a:close/>
                <a:moveTo>
                  <a:pt x="233" y="97"/>
                </a:moveTo>
                <a:lnTo>
                  <a:pt x="233" y="0"/>
                </a:lnTo>
                <a:lnTo>
                  <a:pt x="0" y="0"/>
                </a:lnTo>
                <a:lnTo>
                  <a:pt x="0" y="233"/>
                </a:lnTo>
                <a:lnTo>
                  <a:pt x="233" y="233"/>
                </a:lnTo>
                <a:lnTo>
                  <a:pt x="233" y="136"/>
                </a:lnTo>
                <a:lnTo>
                  <a:pt x="333" y="200"/>
                </a:lnTo>
                <a:lnTo>
                  <a:pt x="333" y="33"/>
                </a:lnTo>
                <a:lnTo>
                  <a:pt x="233" y="9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Freeform 174">
            <a:extLst>
              <a:ext uri="{FF2B5EF4-FFF2-40B4-BE49-F238E27FC236}">
                <a16:creationId xmlns:a16="http://schemas.microsoft.com/office/drawing/2014/main" id="{4E58DBDF-6983-A844-A0B5-53BD99021F5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10864" y="2286000"/>
            <a:ext cx="250825" cy="254000"/>
          </a:xfrm>
          <a:custGeom>
            <a:avLst/>
            <a:gdLst>
              <a:gd name="T0" fmla="*/ 233 w 333"/>
              <a:gd name="T1" fmla="*/ 167 h 334"/>
              <a:gd name="T2" fmla="*/ 167 w 333"/>
              <a:gd name="T3" fmla="*/ 234 h 334"/>
              <a:gd name="T4" fmla="*/ 100 w 333"/>
              <a:gd name="T5" fmla="*/ 167 h 334"/>
              <a:gd name="T6" fmla="*/ 167 w 333"/>
              <a:gd name="T7" fmla="*/ 100 h 334"/>
              <a:gd name="T8" fmla="*/ 233 w 333"/>
              <a:gd name="T9" fmla="*/ 167 h 334"/>
              <a:gd name="T10" fmla="*/ 167 w 333"/>
              <a:gd name="T11" fmla="*/ 300 h 334"/>
              <a:gd name="T12" fmla="*/ 33 w 333"/>
              <a:gd name="T13" fmla="*/ 167 h 334"/>
              <a:gd name="T14" fmla="*/ 167 w 333"/>
              <a:gd name="T15" fmla="*/ 34 h 334"/>
              <a:gd name="T16" fmla="*/ 300 w 333"/>
              <a:gd name="T17" fmla="*/ 167 h 334"/>
              <a:gd name="T18" fmla="*/ 167 w 333"/>
              <a:gd name="T19" fmla="*/ 300 h 334"/>
              <a:gd name="T20" fmla="*/ 167 w 333"/>
              <a:gd name="T21" fmla="*/ 0 h 334"/>
              <a:gd name="T22" fmla="*/ 0 w 333"/>
              <a:gd name="T23" fmla="*/ 167 h 334"/>
              <a:gd name="T24" fmla="*/ 167 w 333"/>
              <a:gd name="T25" fmla="*/ 334 h 334"/>
              <a:gd name="T26" fmla="*/ 333 w 333"/>
              <a:gd name="T27" fmla="*/ 167 h 334"/>
              <a:gd name="T28" fmla="*/ 167 w 333"/>
              <a:gd name="T2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334">
                <a:moveTo>
                  <a:pt x="233" y="167"/>
                </a:moveTo>
                <a:cubicBezTo>
                  <a:pt x="233" y="204"/>
                  <a:pt x="203" y="234"/>
                  <a:pt x="167" y="234"/>
                </a:cubicBezTo>
                <a:cubicBezTo>
                  <a:pt x="130" y="234"/>
                  <a:pt x="100" y="204"/>
                  <a:pt x="100" y="167"/>
                </a:cubicBezTo>
                <a:cubicBezTo>
                  <a:pt x="100" y="130"/>
                  <a:pt x="130" y="100"/>
                  <a:pt x="167" y="100"/>
                </a:cubicBezTo>
                <a:cubicBezTo>
                  <a:pt x="203" y="100"/>
                  <a:pt x="233" y="130"/>
                  <a:pt x="233" y="167"/>
                </a:cubicBezTo>
                <a:close/>
                <a:moveTo>
                  <a:pt x="167" y="300"/>
                </a:moveTo>
                <a:cubicBezTo>
                  <a:pt x="93" y="300"/>
                  <a:pt x="33" y="241"/>
                  <a:pt x="33" y="167"/>
                </a:cubicBezTo>
                <a:cubicBezTo>
                  <a:pt x="33" y="93"/>
                  <a:pt x="93" y="34"/>
                  <a:pt x="167" y="34"/>
                </a:cubicBezTo>
                <a:cubicBezTo>
                  <a:pt x="240" y="34"/>
                  <a:pt x="300" y="93"/>
                  <a:pt x="300" y="167"/>
                </a:cubicBezTo>
                <a:cubicBezTo>
                  <a:pt x="300" y="241"/>
                  <a:pt x="240" y="300"/>
                  <a:pt x="167" y="300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ubicBezTo>
                  <a:pt x="259" y="334"/>
                  <a:pt x="333" y="259"/>
                  <a:pt x="333" y="167"/>
                </a:cubicBezTo>
                <a:cubicBezTo>
                  <a:pt x="333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Freeform 175">
            <a:extLst>
              <a:ext uri="{FF2B5EF4-FFF2-40B4-BE49-F238E27FC236}">
                <a16:creationId xmlns:a16="http://schemas.microsoft.com/office/drawing/2014/main" id="{5F304442-9BD2-A44D-886C-6AD99EA5AF0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04389" y="2330450"/>
            <a:ext cx="250825" cy="203200"/>
          </a:xfrm>
          <a:custGeom>
            <a:avLst/>
            <a:gdLst>
              <a:gd name="T0" fmla="*/ 216 w 333"/>
              <a:gd name="T1" fmla="*/ 175 h 266"/>
              <a:gd name="T2" fmla="*/ 216 w 333"/>
              <a:gd name="T3" fmla="*/ 86 h 266"/>
              <a:gd name="T4" fmla="*/ 280 w 333"/>
              <a:gd name="T5" fmla="*/ 39 h 266"/>
              <a:gd name="T6" fmla="*/ 300 w 333"/>
              <a:gd name="T7" fmla="*/ 45 h 266"/>
              <a:gd name="T8" fmla="*/ 216 w 333"/>
              <a:gd name="T9" fmla="*/ 175 h 266"/>
              <a:gd name="T10" fmla="*/ 172 w 333"/>
              <a:gd name="T11" fmla="*/ 225 h 266"/>
              <a:gd name="T12" fmla="*/ 46 w 333"/>
              <a:gd name="T13" fmla="*/ 138 h 266"/>
              <a:gd name="T14" fmla="*/ 45 w 333"/>
              <a:gd name="T15" fmla="*/ 124 h 266"/>
              <a:gd name="T16" fmla="*/ 164 w 333"/>
              <a:gd name="T17" fmla="*/ 39 h 266"/>
              <a:gd name="T18" fmla="*/ 183 w 333"/>
              <a:gd name="T19" fmla="*/ 45 h 266"/>
              <a:gd name="T20" fmla="*/ 172 w 333"/>
              <a:gd name="T21" fmla="*/ 225 h 266"/>
              <a:gd name="T22" fmla="*/ 287 w 333"/>
              <a:gd name="T23" fmla="*/ 4 h 266"/>
              <a:gd name="T24" fmla="*/ 216 w 333"/>
              <a:gd name="T25" fmla="*/ 45 h 266"/>
              <a:gd name="T26" fmla="*/ 172 w 333"/>
              <a:gd name="T27" fmla="*/ 4 h 266"/>
              <a:gd name="T28" fmla="*/ 33 w 333"/>
              <a:gd name="T29" fmla="*/ 100 h 266"/>
              <a:gd name="T30" fmla="*/ 33 w 333"/>
              <a:gd name="T31" fmla="*/ 16 h 266"/>
              <a:gd name="T32" fmla="*/ 16 w 333"/>
              <a:gd name="T33" fmla="*/ 0 h 266"/>
              <a:gd name="T34" fmla="*/ 0 w 333"/>
              <a:gd name="T35" fmla="*/ 16 h 266"/>
              <a:gd name="T36" fmla="*/ 0 w 333"/>
              <a:gd name="T37" fmla="*/ 250 h 266"/>
              <a:gd name="T38" fmla="*/ 16 w 333"/>
              <a:gd name="T39" fmla="*/ 266 h 266"/>
              <a:gd name="T40" fmla="*/ 33 w 333"/>
              <a:gd name="T41" fmla="*/ 250 h 266"/>
              <a:gd name="T42" fmla="*/ 33 w 333"/>
              <a:gd name="T43" fmla="*/ 166 h 266"/>
              <a:gd name="T44" fmla="*/ 145 w 333"/>
              <a:gd name="T45" fmla="*/ 248 h 266"/>
              <a:gd name="T46" fmla="*/ 172 w 333"/>
              <a:gd name="T47" fmla="*/ 257 h 266"/>
              <a:gd name="T48" fmla="*/ 216 w 333"/>
              <a:gd name="T49" fmla="*/ 217 h 266"/>
              <a:gd name="T50" fmla="*/ 288 w 333"/>
              <a:gd name="T51" fmla="*/ 258 h 266"/>
              <a:gd name="T52" fmla="*/ 333 w 333"/>
              <a:gd name="T53" fmla="*/ 216 h 266"/>
              <a:gd name="T54" fmla="*/ 333 w 333"/>
              <a:gd name="T55" fmla="*/ 45 h 266"/>
              <a:gd name="T56" fmla="*/ 287 w 333"/>
              <a:gd name="T57" fmla="*/ 4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3" h="266">
                <a:moveTo>
                  <a:pt x="216" y="175"/>
                </a:moveTo>
                <a:lnTo>
                  <a:pt x="216" y="86"/>
                </a:lnTo>
                <a:cubicBezTo>
                  <a:pt x="236" y="71"/>
                  <a:pt x="223" y="81"/>
                  <a:pt x="280" y="39"/>
                </a:cubicBezTo>
                <a:cubicBezTo>
                  <a:pt x="286" y="35"/>
                  <a:pt x="300" y="38"/>
                  <a:pt x="300" y="45"/>
                </a:cubicBezTo>
                <a:cubicBezTo>
                  <a:pt x="300" y="265"/>
                  <a:pt x="317" y="251"/>
                  <a:pt x="216" y="175"/>
                </a:cubicBezTo>
                <a:close/>
                <a:moveTo>
                  <a:pt x="172" y="225"/>
                </a:moveTo>
                <a:cubicBezTo>
                  <a:pt x="166" y="225"/>
                  <a:pt x="51" y="141"/>
                  <a:pt x="46" y="138"/>
                </a:cubicBezTo>
                <a:cubicBezTo>
                  <a:pt x="41" y="134"/>
                  <a:pt x="41" y="127"/>
                  <a:pt x="45" y="124"/>
                </a:cubicBezTo>
                <a:lnTo>
                  <a:pt x="164" y="39"/>
                </a:lnTo>
                <a:cubicBezTo>
                  <a:pt x="170" y="35"/>
                  <a:pt x="183" y="38"/>
                  <a:pt x="183" y="45"/>
                </a:cubicBezTo>
                <a:cubicBezTo>
                  <a:pt x="183" y="221"/>
                  <a:pt x="188" y="225"/>
                  <a:pt x="172" y="225"/>
                </a:cubicBezTo>
                <a:close/>
                <a:moveTo>
                  <a:pt x="287" y="4"/>
                </a:moveTo>
                <a:cubicBezTo>
                  <a:pt x="268" y="4"/>
                  <a:pt x="262" y="11"/>
                  <a:pt x="216" y="45"/>
                </a:cubicBezTo>
                <a:cubicBezTo>
                  <a:pt x="216" y="21"/>
                  <a:pt x="193" y="4"/>
                  <a:pt x="172" y="4"/>
                </a:cubicBezTo>
                <a:cubicBezTo>
                  <a:pt x="156" y="4"/>
                  <a:pt x="132" y="26"/>
                  <a:pt x="33" y="100"/>
                </a:cubicBezTo>
                <a:lnTo>
                  <a:pt x="33" y="16"/>
                </a:lnTo>
                <a:cubicBezTo>
                  <a:pt x="33" y="7"/>
                  <a:pt x="26" y="0"/>
                  <a:pt x="16" y="0"/>
                </a:cubicBezTo>
                <a:cubicBezTo>
                  <a:pt x="7" y="0"/>
                  <a:pt x="0" y="7"/>
                  <a:pt x="0" y="16"/>
                </a:cubicBezTo>
                <a:lnTo>
                  <a:pt x="0" y="250"/>
                </a:lnTo>
                <a:cubicBezTo>
                  <a:pt x="0" y="259"/>
                  <a:pt x="7" y="266"/>
                  <a:pt x="16" y="266"/>
                </a:cubicBezTo>
                <a:cubicBezTo>
                  <a:pt x="26" y="266"/>
                  <a:pt x="33" y="259"/>
                  <a:pt x="33" y="250"/>
                </a:cubicBezTo>
                <a:lnTo>
                  <a:pt x="33" y="166"/>
                </a:lnTo>
                <a:lnTo>
                  <a:pt x="145" y="248"/>
                </a:lnTo>
                <a:cubicBezTo>
                  <a:pt x="153" y="254"/>
                  <a:pt x="164" y="257"/>
                  <a:pt x="172" y="257"/>
                </a:cubicBezTo>
                <a:cubicBezTo>
                  <a:pt x="193" y="257"/>
                  <a:pt x="216" y="241"/>
                  <a:pt x="216" y="217"/>
                </a:cubicBezTo>
                <a:cubicBezTo>
                  <a:pt x="259" y="249"/>
                  <a:pt x="266" y="258"/>
                  <a:pt x="288" y="258"/>
                </a:cubicBezTo>
                <a:cubicBezTo>
                  <a:pt x="310" y="258"/>
                  <a:pt x="333" y="241"/>
                  <a:pt x="333" y="216"/>
                </a:cubicBezTo>
                <a:lnTo>
                  <a:pt x="333" y="45"/>
                </a:lnTo>
                <a:cubicBezTo>
                  <a:pt x="333" y="21"/>
                  <a:pt x="309" y="4"/>
                  <a:pt x="287" y="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37B4FEFF-53DC-244C-8711-EC653FADBD4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07626" y="2330450"/>
            <a:ext cx="250825" cy="209550"/>
          </a:xfrm>
          <a:custGeom>
            <a:avLst/>
            <a:gdLst>
              <a:gd name="T0" fmla="*/ 288 w 334"/>
              <a:gd name="T1" fmla="*/ 142 h 275"/>
              <a:gd name="T2" fmla="*/ 169 w 334"/>
              <a:gd name="T3" fmla="*/ 227 h 275"/>
              <a:gd name="T4" fmla="*/ 150 w 334"/>
              <a:gd name="T5" fmla="*/ 221 h 275"/>
              <a:gd name="T6" fmla="*/ 150 w 334"/>
              <a:gd name="T7" fmla="*/ 50 h 275"/>
              <a:gd name="T8" fmla="*/ 168 w 334"/>
              <a:gd name="T9" fmla="*/ 43 h 275"/>
              <a:gd name="T10" fmla="*/ 288 w 334"/>
              <a:gd name="T11" fmla="*/ 129 h 275"/>
              <a:gd name="T12" fmla="*/ 288 w 334"/>
              <a:gd name="T13" fmla="*/ 142 h 275"/>
              <a:gd name="T14" fmla="*/ 117 w 334"/>
              <a:gd name="T15" fmla="*/ 180 h 275"/>
              <a:gd name="T16" fmla="*/ 53 w 334"/>
              <a:gd name="T17" fmla="*/ 227 h 275"/>
              <a:gd name="T18" fmla="*/ 34 w 334"/>
              <a:gd name="T19" fmla="*/ 221 h 275"/>
              <a:gd name="T20" fmla="*/ 34 w 334"/>
              <a:gd name="T21" fmla="*/ 50 h 275"/>
              <a:gd name="T22" fmla="*/ 53 w 334"/>
              <a:gd name="T23" fmla="*/ 43 h 275"/>
              <a:gd name="T24" fmla="*/ 117 w 334"/>
              <a:gd name="T25" fmla="*/ 91 h 275"/>
              <a:gd name="T26" fmla="*/ 117 w 334"/>
              <a:gd name="T27" fmla="*/ 180 h 275"/>
              <a:gd name="T28" fmla="*/ 317 w 334"/>
              <a:gd name="T29" fmla="*/ 0 h 275"/>
              <a:gd name="T30" fmla="*/ 300 w 334"/>
              <a:gd name="T31" fmla="*/ 16 h 275"/>
              <a:gd name="T32" fmla="*/ 300 w 334"/>
              <a:gd name="T33" fmla="*/ 96 h 275"/>
              <a:gd name="T34" fmla="*/ 238 w 334"/>
              <a:gd name="T35" fmla="*/ 52 h 275"/>
              <a:gd name="T36" fmla="*/ 161 w 334"/>
              <a:gd name="T37" fmla="*/ 8 h 275"/>
              <a:gd name="T38" fmla="*/ 117 w 334"/>
              <a:gd name="T39" fmla="*/ 49 h 275"/>
              <a:gd name="T40" fmla="*/ 45 w 334"/>
              <a:gd name="T41" fmla="*/ 8 h 275"/>
              <a:gd name="T42" fmla="*/ 0 w 334"/>
              <a:gd name="T43" fmla="*/ 50 h 275"/>
              <a:gd name="T44" fmla="*/ 0 w 334"/>
              <a:gd name="T45" fmla="*/ 221 h 275"/>
              <a:gd name="T46" fmla="*/ 72 w 334"/>
              <a:gd name="T47" fmla="*/ 254 h 275"/>
              <a:gd name="T48" fmla="*/ 117 w 334"/>
              <a:gd name="T49" fmla="*/ 221 h 275"/>
              <a:gd name="T50" fmla="*/ 187 w 334"/>
              <a:gd name="T51" fmla="*/ 255 h 275"/>
              <a:gd name="T52" fmla="*/ 300 w 334"/>
              <a:gd name="T53" fmla="*/ 174 h 275"/>
              <a:gd name="T54" fmla="*/ 300 w 334"/>
              <a:gd name="T55" fmla="*/ 250 h 275"/>
              <a:gd name="T56" fmla="*/ 317 w 334"/>
              <a:gd name="T57" fmla="*/ 266 h 275"/>
              <a:gd name="T58" fmla="*/ 334 w 334"/>
              <a:gd name="T59" fmla="*/ 250 h 275"/>
              <a:gd name="T60" fmla="*/ 334 w 334"/>
              <a:gd name="T61" fmla="*/ 16 h 275"/>
              <a:gd name="T62" fmla="*/ 317 w 334"/>
              <a:gd name="T63" fmla="*/ 0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4" h="275">
                <a:moveTo>
                  <a:pt x="288" y="142"/>
                </a:moveTo>
                <a:cubicBezTo>
                  <a:pt x="205" y="202"/>
                  <a:pt x="232" y="182"/>
                  <a:pt x="169" y="227"/>
                </a:cubicBezTo>
                <a:cubicBezTo>
                  <a:pt x="163" y="231"/>
                  <a:pt x="150" y="228"/>
                  <a:pt x="150" y="221"/>
                </a:cubicBezTo>
                <a:lnTo>
                  <a:pt x="150" y="50"/>
                </a:lnTo>
                <a:cubicBezTo>
                  <a:pt x="150" y="43"/>
                  <a:pt x="162" y="39"/>
                  <a:pt x="168" y="43"/>
                </a:cubicBezTo>
                <a:cubicBezTo>
                  <a:pt x="230" y="87"/>
                  <a:pt x="203" y="68"/>
                  <a:pt x="288" y="129"/>
                </a:cubicBezTo>
                <a:cubicBezTo>
                  <a:pt x="293" y="132"/>
                  <a:pt x="292" y="139"/>
                  <a:pt x="288" y="142"/>
                </a:cubicBezTo>
                <a:close/>
                <a:moveTo>
                  <a:pt x="117" y="180"/>
                </a:moveTo>
                <a:cubicBezTo>
                  <a:pt x="98" y="195"/>
                  <a:pt x="110" y="185"/>
                  <a:pt x="53" y="227"/>
                </a:cubicBezTo>
                <a:cubicBezTo>
                  <a:pt x="48" y="231"/>
                  <a:pt x="34" y="228"/>
                  <a:pt x="34" y="221"/>
                </a:cubicBezTo>
                <a:lnTo>
                  <a:pt x="34" y="50"/>
                </a:lnTo>
                <a:cubicBezTo>
                  <a:pt x="34" y="43"/>
                  <a:pt x="47" y="39"/>
                  <a:pt x="53" y="43"/>
                </a:cubicBezTo>
                <a:cubicBezTo>
                  <a:pt x="109" y="85"/>
                  <a:pt x="96" y="75"/>
                  <a:pt x="117" y="91"/>
                </a:cubicBezTo>
                <a:lnTo>
                  <a:pt x="117" y="180"/>
                </a:lnTo>
                <a:close/>
                <a:moveTo>
                  <a:pt x="317" y="0"/>
                </a:moveTo>
                <a:cubicBezTo>
                  <a:pt x="308" y="0"/>
                  <a:pt x="300" y="7"/>
                  <a:pt x="300" y="16"/>
                </a:cubicBezTo>
                <a:lnTo>
                  <a:pt x="300" y="96"/>
                </a:lnTo>
                <a:lnTo>
                  <a:pt x="238" y="52"/>
                </a:lnTo>
                <a:cubicBezTo>
                  <a:pt x="187" y="15"/>
                  <a:pt x="182" y="8"/>
                  <a:pt x="161" y="8"/>
                </a:cubicBezTo>
                <a:cubicBezTo>
                  <a:pt x="140" y="8"/>
                  <a:pt x="118" y="25"/>
                  <a:pt x="117" y="49"/>
                </a:cubicBezTo>
                <a:cubicBezTo>
                  <a:pt x="74" y="17"/>
                  <a:pt x="67" y="8"/>
                  <a:pt x="45" y="8"/>
                </a:cubicBezTo>
                <a:cubicBezTo>
                  <a:pt x="24" y="8"/>
                  <a:pt x="0" y="25"/>
                  <a:pt x="0" y="50"/>
                </a:cubicBezTo>
                <a:lnTo>
                  <a:pt x="0" y="221"/>
                </a:lnTo>
                <a:cubicBezTo>
                  <a:pt x="0" y="254"/>
                  <a:pt x="44" y="275"/>
                  <a:pt x="72" y="254"/>
                </a:cubicBezTo>
                <a:lnTo>
                  <a:pt x="117" y="221"/>
                </a:lnTo>
                <a:cubicBezTo>
                  <a:pt x="117" y="254"/>
                  <a:pt x="159" y="275"/>
                  <a:pt x="187" y="255"/>
                </a:cubicBezTo>
                <a:cubicBezTo>
                  <a:pt x="249" y="210"/>
                  <a:pt x="224" y="229"/>
                  <a:pt x="300" y="174"/>
                </a:cubicBezTo>
                <a:lnTo>
                  <a:pt x="300" y="250"/>
                </a:lnTo>
                <a:cubicBezTo>
                  <a:pt x="300" y="259"/>
                  <a:pt x="308" y="266"/>
                  <a:pt x="317" y="266"/>
                </a:cubicBezTo>
                <a:cubicBezTo>
                  <a:pt x="326" y="266"/>
                  <a:pt x="334" y="259"/>
                  <a:pt x="334" y="250"/>
                </a:cubicBezTo>
                <a:lnTo>
                  <a:pt x="334" y="16"/>
                </a:lnTo>
                <a:cubicBezTo>
                  <a:pt x="334" y="7"/>
                  <a:pt x="326" y="0"/>
                  <a:pt x="31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5FB2479D-B0C5-3743-83DA-315C19FD608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01151" y="2276475"/>
            <a:ext cx="252413" cy="114300"/>
          </a:xfrm>
          <a:custGeom>
            <a:avLst/>
            <a:gdLst>
              <a:gd name="T0" fmla="*/ 209 w 333"/>
              <a:gd name="T1" fmla="*/ 0 h 150"/>
              <a:gd name="T2" fmla="*/ 113 w 333"/>
              <a:gd name="T3" fmla="*/ 96 h 150"/>
              <a:gd name="T4" fmla="*/ 68 w 333"/>
              <a:gd name="T5" fmla="*/ 52 h 150"/>
              <a:gd name="T6" fmla="*/ 67 w 333"/>
              <a:gd name="T7" fmla="*/ 52 h 150"/>
              <a:gd name="T8" fmla="*/ 67 w 333"/>
              <a:gd name="T9" fmla="*/ 52 h 150"/>
              <a:gd name="T10" fmla="*/ 0 w 333"/>
              <a:gd name="T11" fmla="*/ 123 h 150"/>
              <a:gd name="T12" fmla="*/ 24 w 333"/>
              <a:gd name="T13" fmla="*/ 146 h 150"/>
              <a:gd name="T14" fmla="*/ 69 w 333"/>
              <a:gd name="T15" fmla="*/ 100 h 150"/>
              <a:gd name="T16" fmla="*/ 114 w 333"/>
              <a:gd name="T17" fmla="*/ 144 h 150"/>
              <a:gd name="T18" fmla="*/ 209 w 333"/>
              <a:gd name="T19" fmla="*/ 48 h 150"/>
              <a:gd name="T20" fmla="*/ 254 w 333"/>
              <a:gd name="T21" fmla="*/ 94 h 150"/>
              <a:gd name="T22" fmla="*/ 278 w 333"/>
              <a:gd name="T23" fmla="*/ 70 h 150"/>
              <a:gd name="T24" fmla="*/ 209 w 333"/>
              <a:gd name="T25" fmla="*/ 0 h 150"/>
              <a:gd name="T26" fmla="*/ 333 w 333"/>
              <a:gd name="T27" fmla="*/ 116 h 150"/>
              <a:gd name="T28" fmla="*/ 300 w 333"/>
              <a:gd name="T29" fmla="*/ 150 h 150"/>
              <a:gd name="T30" fmla="*/ 266 w 333"/>
              <a:gd name="T31" fmla="*/ 116 h 150"/>
              <a:gd name="T32" fmla="*/ 300 w 333"/>
              <a:gd name="T33" fmla="*/ 82 h 150"/>
              <a:gd name="T34" fmla="*/ 333 w 333"/>
              <a:gd name="T35" fmla="*/ 11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3" h="150">
                <a:moveTo>
                  <a:pt x="209" y="0"/>
                </a:moveTo>
                <a:lnTo>
                  <a:pt x="113" y="96"/>
                </a:lnTo>
                <a:lnTo>
                  <a:pt x="68" y="52"/>
                </a:lnTo>
                <a:lnTo>
                  <a:pt x="67" y="52"/>
                </a:lnTo>
                <a:lnTo>
                  <a:pt x="67" y="52"/>
                </a:lnTo>
                <a:lnTo>
                  <a:pt x="0" y="123"/>
                </a:lnTo>
                <a:lnTo>
                  <a:pt x="24" y="146"/>
                </a:lnTo>
                <a:lnTo>
                  <a:pt x="69" y="100"/>
                </a:lnTo>
                <a:lnTo>
                  <a:pt x="114" y="144"/>
                </a:lnTo>
                <a:lnTo>
                  <a:pt x="209" y="48"/>
                </a:lnTo>
                <a:lnTo>
                  <a:pt x="254" y="94"/>
                </a:lnTo>
                <a:cubicBezTo>
                  <a:pt x="259" y="83"/>
                  <a:pt x="267" y="75"/>
                  <a:pt x="278" y="70"/>
                </a:cubicBezTo>
                <a:lnTo>
                  <a:pt x="209" y="0"/>
                </a:lnTo>
                <a:close/>
                <a:moveTo>
                  <a:pt x="333" y="116"/>
                </a:moveTo>
                <a:cubicBezTo>
                  <a:pt x="333" y="134"/>
                  <a:pt x="318" y="150"/>
                  <a:pt x="300" y="150"/>
                </a:cubicBezTo>
                <a:cubicBezTo>
                  <a:pt x="281" y="150"/>
                  <a:pt x="266" y="134"/>
                  <a:pt x="266" y="116"/>
                </a:cubicBezTo>
                <a:cubicBezTo>
                  <a:pt x="266" y="97"/>
                  <a:pt x="281" y="82"/>
                  <a:pt x="300" y="82"/>
                </a:cubicBezTo>
                <a:cubicBezTo>
                  <a:pt x="318" y="82"/>
                  <a:pt x="333" y="97"/>
                  <a:pt x="333" y="1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Freeform 178">
            <a:extLst>
              <a:ext uri="{FF2B5EF4-FFF2-40B4-BE49-F238E27FC236}">
                <a16:creationId xmlns:a16="http://schemas.microsoft.com/office/drawing/2014/main" id="{1063ED16-C773-B64A-9BB1-0DC85882CD1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97914" y="2279650"/>
            <a:ext cx="252413" cy="254000"/>
          </a:xfrm>
          <a:custGeom>
            <a:avLst/>
            <a:gdLst>
              <a:gd name="T0" fmla="*/ 300 w 334"/>
              <a:gd name="T1" fmla="*/ 267 h 333"/>
              <a:gd name="T2" fmla="*/ 34 w 334"/>
              <a:gd name="T3" fmla="*/ 267 h 333"/>
              <a:gd name="T4" fmla="*/ 34 w 334"/>
              <a:gd name="T5" fmla="*/ 33 h 333"/>
              <a:gd name="T6" fmla="*/ 300 w 334"/>
              <a:gd name="T7" fmla="*/ 33 h 333"/>
              <a:gd name="T8" fmla="*/ 300 w 334"/>
              <a:gd name="T9" fmla="*/ 267 h 333"/>
              <a:gd name="T10" fmla="*/ 0 w 334"/>
              <a:gd name="T11" fmla="*/ 333 h 333"/>
              <a:gd name="T12" fmla="*/ 334 w 334"/>
              <a:gd name="T13" fmla="*/ 333 h 333"/>
              <a:gd name="T14" fmla="*/ 334 w 334"/>
              <a:gd name="T15" fmla="*/ 0 h 333"/>
              <a:gd name="T16" fmla="*/ 0 w 334"/>
              <a:gd name="T17" fmla="*/ 0 h 333"/>
              <a:gd name="T18" fmla="*/ 0 w 334"/>
              <a:gd name="T19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4" h="333">
                <a:moveTo>
                  <a:pt x="300" y="267"/>
                </a:moveTo>
                <a:lnTo>
                  <a:pt x="34" y="267"/>
                </a:lnTo>
                <a:lnTo>
                  <a:pt x="34" y="33"/>
                </a:lnTo>
                <a:lnTo>
                  <a:pt x="300" y="33"/>
                </a:lnTo>
                <a:lnTo>
                  <a:pt x="300" y="267"/>
                </a:lnTo>
                <a:close/>
                <a:moveTo>
                  <a:pt x="0" y="333"/>
                </a:moveTo>
                <a:lnTo>
                  <a:pt x="334" y="333"/>
                </a:lnTo>
                <a:lnTo>
                  <a:pt x="334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Freeform 179">
            <a:extLst>
              <a:ext uri="{FF2B5EF4-FFF2-40B4-BE49-F238E27FC236}">
                <a16:creationId xmlns:a16="http://schemas.microsoft.com/office/drawing/2014/main" id="{162B0ACF-FDCC-394C-90C5-123A804F9EE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196264" y="2279650"/>
            <a:ext cx="250825" cy="254000"/>
          </a:xfrm>
          <a:custGeom>
            <a:avLst/>
            <a:gdLst>
              <a:gd name="T0" fmla="*/ 237 w 333"/>
              <a:gd name="T1" fmla="*/ 91 h 333"/>
              <a:gd name="T2" fmla="*/ 254 w 333"/>
              <a:gd name="T3" fmla="*/ 74 h 333"/>
              <a:gd name="T4" fmla="*/ 270 w 333"/>
              <a:gd name="T5" fmla="*/ 91 h 333"/>
              <a:gd name="T6" fmla="*/ 254 w 333"/>
              <a:gd name="T7" fmla="*/ 108 h 333"/>
              <a:gd name="T8" fmla="*/ 237 w 333"/>
              <a:gd name="T9" fmla="*/ 91 h 333"/>
              <a:gd name="T10" fmla="*/ 300 w 333"/>
              <a:gd name="T11" fmla="*/ 183 h 333"/>
              <a:gd name="T12" fmla="*/ 244 w 333"/>
              <a:gd name="T13" fmla="*/ 131 h 333"/>
              <a:gd name="T14" fmla="*/ 151 w 333"/>
              <a:gd name="T15" fmla="*/ 226 h 333"/>
              <a:gd name="T16" fmla="*/ 93 w 333"/>
              <a:gd name="T17" fmla="*/ 167 h 333"/>
              <a:gd name="T18" fmla="*/ 33 w 333"/>
              <a:gd name="T19" fmla="*/ 225 h 333"/>
              <a:gd name="T20" fmla="*/ 33 w 333"/>
              <a:gd name="T21" fmla="*/ 33 h 333"/>
              <a:gd name="T22" fmla="*/ 300 w 333"/>
              <a:gd name="T23" fmla="*/ 33 h 333"/>
              <a:gd name="T24" fmla="*/ 300 w 333"/>
              <a:gd name="T25" fmla="*/ 183 h 333"/>
              <a:gd name="T26" fmla="*/ 300 w 333"/>
              <a:gd name="T27" fmla="*/ 300 h 333"/>
              <a:gd name="T28" fmla="*/ 33 w 333"/>
              <a:gd name="T29" fmla="*/ 300 h 333"/>
              <a:gd name="T30" fmla="*/ 33 w 333"/>
              <a:gd name="T31" fmla="*/ 273 h 333"/>
              <a:gd name="T32" fmla="*/ 93 w 333"/>
              <a:gd name="T33" fmla="*/ 215 h 333"/>
              <a:gd name="T34" fmla="*/ 150 w 333"/>
              <a:gd name="T35" fmla="*/ 273 h 333"/>
              <a:gd name="T36" fmla="*/ 151 w 333"/>
              <a:gd name="T37" fmla="*/ 272 h 333"/>
              <a:gd name="T38" fmla="*/ 151 w 333"/>
              <a:gd name="T39" fmla="*/ 273 h 333"/>
              <a:gd name="T40" fmla="*/ 243 w 333"/>
              <a:gd name="T41" fmla="*/ 179 h 333"/>
              <a:gd name="T42" fmla="*/ 300 w 333"/>
              <a:gd name="T43" fmla="*/ 237 h 333"/>
              <a:gd name="T44" fmla="*/ 300 w 333"/>
              <a:gd name="T45" fmla="*/ 300 h 333"/>
              <a:gd name="T46" fmla="*/ 0 w 333"/>
              <a:gd name="T47" fmla="*/ 333 h 333"/>
              <a:gd name="T48" fmla="*/ 333 w 333"/>
              <a:gd name="T49" fmla="*/ 333 h 333"/>
              <a:gd name="T50" fmla="*/ 333 w 333"/>
              <a:gd name="T51" fmla="*/ 0 h 333"/>
              <a:gd name="T52" fmla="*/ 0 w 333"/>
              <a:gd name="T53" fmla="*/ 0 h 333"/>
              <a:gd name="T54" fmla="*/ 0 w 333"/>
              <a:gd name="T55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3" h="333">
                <a:moveTo>
                  <a:pt x="237" y="91"/>
                </a:moveTo>
                <a:cubicBezTo>
                  <a:pt x="237" y="82"/>
                  <a:pt x="244" y="74"/>
                  <a:pt x="254" y="74"/>
                </a:cubicBezTo>
                <a:cubicBezTo>
                  <a:pt x="263" y="74"/>
                  <a:pt x="270" y="82"/>
                  <a:pt x="270" y="91"/>
                </a:cubicBezTo>
                <a:cubicBezTo>
                  <a:pt x="270" y="100"/>
                  <a:pt x="263" y="108"/>
                  <a:pt x="254" y="108"/>
                </a:cubicBezTo>
                <a:cubicBezTo>
                  <a:pt x="244" y="108"/>
                  <a:pt x="237" y="100"/>
                  <a:pt x="237" y="91"/>
                </a:cubicBezTo>
                <a:close/>
                <a:moveTo>
                  <a:pt x="300" y="183"/>
                </a:moveTo>
                <a:lnTo>
                  <a:pt x="244" y="131"/>
                </a:lnTo>
                <a:lnTo>
                  <a:pt x="151" y="226"/>
                </a:lnTo>
                <a:lnTo>
                  <a:pt x="93" y="167"/>
                </a:lnTo>
                <a:lnTo>
                  <a:pt x="33" y="225"/>
                </a:lnTo>
                <a:lnTo>
                  <a:pt x="33" y="33"/>
                </a:lnTo>
                <a:lnTo>
                  <a:pt x="300" y="33"/>
                </a:lnTo>
                <a:lnTo>
                  <a:pt x="300" y="183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273"/>
                </a:lnTo>
                <a:lnTo>
                  <a:pt x="93" y="215"/>
                </a:lnTo>
                <a:lnTo>
                  <a:pt x="150" y="273"/>
                </a:lnTo>
                <a:lnTo>
                  <a:pt x="151" y="272"/>
                </a:lnTo>
                <a:lnTo>
                  <a:pt x="151" y="273"/>
                </a:lnTo>
                <a:lnTo>
                  <a:pt x="243" y="179"/>
                </a:lnTo>
                <a:lnTo>
                  <a:pt x="300" y="237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Freeform 180">
            <a:extLst>
              <a:ext uri="{FF2B5EF4-FFF2-40B4-BE49-F238E27FC236}">
                <a16:creationId xmlns:a16="http://schemas.microsoft.com/office/drawing/2014/main" id="{CCA26D62-5A13-9045-83DB-B4DC17A72D2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93026" y="2279650"/>
            <a:ext cx="250825" cy="254000"/>
          </a:xfrm>
          <a:custGeom>
            <a:avLst/>
            <a:gdLst>
              <a:gd name="T0" fmla="*/ 150 w 333"/>
              <a:gd name="T1" fmla="*/ 167 h 333"/>
              <a:gd name="T2" fmla="*/ 100 w 333"/>
              <a:gd name="T3" fmla="*/ 167 h 333"/>
              <a:gd name="T4" fmla="*/ 100 w 333"/>
              <a:gd name="T5" fmla="*/ 133 h 333"/>
              <a:gd name="T6" fmla="*/ 150 w 333"/>
              <a:gd name="T7" fmla="*/ 133 h 333"/>
              <a:gd name="T8" fmla="*/ 150 w 333"/>
              <a:gd name="T9" fmla="*/ 83 h 333"/>
              <a:gd name="T10" fmla="*/ 183 w 333"/>
              <a:gd name="T11" fmla="*/ 83 h 333"/>
              <a:gd name="T12" fmla="*/ 183 w 333"/>
              <a:gd name="T13" fmla="*/ 133 h 333"/>
              <a:gd name="T14" fmla="*/ 233 w 333"/>
              <a:gd name="T15" fmla="*/ 133 h 333"/>
              <a:gd name="T16" fmla="*/ 233 w 333"/>
              <a:gd name="T17" fmla="*/ 167 h 333"/>
              <a:gd name="T18" fmla="*/ 183 w 333"/>
              <a:gd name="T19" fmla="*/ 167 h 333"/>
              <a:gd name="T20" fmla="*/ 183 w 333"/>
              <a:gd name="T21" fmla="*/ 217 h 333"/>
              <a:gd name="T22" fmla="*/ 150 w 333"/>
              <a:gd name="T23" fmla="*/ 217 h 333"/>
              <a:gd name="T24" fmla="*/ 150 w 333"/>
              <a:gd name="T25" fmla="*/ 167 h 333"/>
              <a:gd name="T26" fmla="*/ 300 w 333"/>
              <a:gd name="T27" fmla="*/ 267 h 333"/>
              <a:gd name="T28" fmla="*/ 33 w 333"/>
              <a:gd name="T29" fmla="*/ 267 h 333"/>
              <a:gd name="T30" fmla="*/ 33 w 333"/>
              <a:gd name="T31" fmla="*/ 33 h 333"/>
              <a:gd name="T32" fmla="*/ 300 w 333"/>
              <a:gd name="T33" fmla="*/ 33 h 333"/>
              <a:gd name="T34" fmla="*/ 300 w 333"/>
              <a:gd name="T35" fmla="*/ 267 h 333"/>
              <a:gd name="T36" fmla="*/ 0 w 333"/>
              <a:gd name="T37" fmla="*/ 333 h 333"/>
              <a:gd name="T38" fmla="*/ 333 w 333"/>
              <a:gd name="T39" fmla="*/ 333 h 333"/>
              <a:gd name="T40" fmla="*/ 333 w 333"/>
              <a:gd name="T41" fmla="*/ 0 h 333"/>
              <a:gd name="T42" fmla="*/ 0 w 333"/>
              <a:gd name="T43" fmla="*/ 0 h 333"/>
              <a:gd name="T44" fmla="*/ 0 w 333"/>
              <a:gd name="T45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3" h="333">
                <a:moveTo>
                  <a:pt x="150" y="167"/>
                </a:moveTo>
                <a:lnTo>
                  <a:pt x="100" y="167"/>
                </a:lnTo>
                <a:lnTo>
                  <a:pt x="100" y="133"/>
                </a:lnTo>
                <a:lnTo>
                  <a:pt x="150" y="133"/>
                </a:lnTo>
                <a:lnTo>
                  <a:pt x="150" y="83"/>
                </a:lnTo>
                <a:lnTo>
                  <a:pt x="183" y="83"/>
                </a:lnTo>
                <a:lnTo>
                  <a:pt x="183" y="133"/>
                </a:lnTo>
                <a:lnTo>
                  <a:pt x="233" y="133"/>
                </a:lnTo>
                <a:lnTo>
                  <a:pt x="233" y="167"/>
                </a:lnTo>
                <a:lnTo>
                  <a:pt x="183" y="167"/>
                </a:lnTo>
                <a:lnTo>
                  <a:pt x="183" y="217"/>
                </a:lnTo>
                <a:lnTo>
                  <a:pt x="150" y="217"/>
                </a:lnTo>
                <a:lnTo>
                  <a:pt x="150" y="167"/>
                </a:lnTo>
                <a:close/>
                <a:moveTo>
                  <a:pt x="300" y="267"/>
                </a:moveTo>
                <a:lnTo>
                  <a:pt x="33" y="267"/>
                </a:lnTo>
                <a:lnTo>
                  <a:pt x="33" y="33"/>
                </a:lnTo>
                <a:lnTo>
                  <a:pt x="300" y="33"/>
                </a:lnTo>
                <a:lnTo>
                  <a:pt x="300" y="267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Freeform 181">
            <a:extLst>
              <a:ext uri="{FF2B5EF4-FFF2-40B4-BE49-F238E27FC236}">
                <a16:creationId xmlns:a16="http://schemas.microsoft.com/office/drawing/2014/main" id="{E68B7B0B-DDFA-6E41-889B-38F046F504C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89789" y="2279650"/>
            <a:ext cx="252413" cy="254000"/>
          </a:xfrm>
          <a:custGeom>
            <a:avLst/>
            <a:gdLst>
              <a:gd name="T0" fmla="*/ 334 w 334"/>
              <a:gd name="T1" fmla="*/ 0 h 333"/>
              <a:gd name="T2" fmla="*/ 334 w 334"/>
              <a:gd name="T3" fmla="*/ 300 h 333"/>
              <a:gd name="T4" fmla="*/ 300 w 334"/>
              <a:gd name="T5" fmla="*/ 300 h 333"/>
              <a:gd name="T6" fmla="*/ 300 w 334"/>
              <a:gd name="T7" fmla="*/ 33 h 333"/>
              <a:gd name="T8" fmla="*/ 34 w 334"/>
              <a:gd name="T9" fmla="*/ 33 h 333"/>
              <a:gd name="T10" fmla="*/ 34 w 334"/>
              <a:gd name="T11" fmla="*/ 0 h 333"/>
              <a:gd name="T12" fmla="*/ 334 w 334"/>
              <a:gd name="T13" fmla="*/ 0 h 333"/>
              <a:gd name="T14" fmla="*/ 34 w 334"/>
              <a:gd name="T15" fmla="*/ 100 h 333"/>
              <a:gd name="T16" fmla="*/ 234 w 334"/>
              <a:gd name="T17" fmla="*/ 100 h 333"/>
              <a:gd name="T18" fmla="*/ 234 w 334"/>
              <a:gd name="T19" fmla="*/ 267 h 333"/>
              <a:gd name="T20" fmla="*/ 34 w 334"/>
              <a:gd name="T21" fmla="*/ 267 h 333"/>
              <a:gd name="T22" fmla="*/ 34 w 334"/>
              <a:gd name="T23" fmla="*/ 100 h 333"/>
              <a:gd name="T24" fmla="*/ 0 w 334"/>
              <a:gd name="T25" fmla="*/ 333 h 333"/>
              <a:gd name="T26" fmla="*/ 267 w 334"/>
              <a:gd name="T27" fmla="*/ 333 h 333"/>
              <a:gd name="T28" fmla="*/ 267 w 334"/>
              <a:gd name="T29" fmla="*/ 67 h 333"/>
              <a:gd name="T30" fmla="*/ 0 w 334"/>
              <a:gd name="T31" fmla="*/ 67 h 333"/>
              <a:gd name="T32" fmla="*/ 0 w 334"/>
              <a:gd name="T33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4" h="333">
                <a:moveTo>
                  <a:pt x="334" y="0"/>
                </a:moveTo>
                <a:lnTo>
                  <a:pt x="334" y="300"/>
                </a:lnTo>
                <a:lnTo>
                  <a:pt x="300" y="300"/>
                </a:lnTo>
                <a:lnTo>
                  <a:pt x="300" y="33"/>
                </a:lnTo>
                <a:lnTo>
                  <a:pt x="34" y="33"/>
                </a:lnTo>
                <a:lnTo>
                  <a:pt x="34" y="0"/>
                </a:lnTo>
                <a:lnTo>
                  <a:pt x="334" y="0"/>
                </a:lnTo>
                <a:close/>
                <a:moveTo>
                  <a:pt x="34" y="100"/>
                </a:moveTo>
                <a:lnTo>
                  <a:pt x="234" y="100"/>
                </a:lnTo>
                <a:lnTo>
                  <a:pt x="234" y="267"/>
                </a:lnTo>
                <a:lnTo>
                  <a:pt x="34" y="267"/>
                </a:lnTo>
                <a:lnTo>
                  <a:pt x="34" y="100"/>
                </a:lnTo>
                <a:close/>
                <a:moveTo>
                  <a:pt x="0" y="333"/>
                </a:moveTo>
                <a:lnTo>
                  <a:pt x="267" y="333"/>
                </a:lnTo>
                <a:lnTo>
                  <a:pt x="267" y="67"/>
                </a:lnTo>
                <a:lnTo>
                  <a:pt x="0" y="67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3" name="Freeform 182">
            <a:extLst>
              <a:ext uri="{FF2B5EF4-FFF2-40B4-BE49-F238E27FC236}">
                <a16:creationId xmlns:a16="http://schemas.microsoft.com/office/drawing/2014/main" id="{2DE6306E-896D-984B-B728-91FA63F39BD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88139" y="2279650"/>
            <a:ext cx="250825" cy="254000"/>
          </a:xfrm>
          <a:custGeom>
            <a:avLst/>
            <a:gdLst>
              <a:gd name="T0" fmla="*/ 300 w 333"/>
              <a:gd name="T1" fmla="*/ 33 h 333"/>
              <a:gd name="T2" fmla="*/ 33 w 333"/>
              <a:gd name="T3" fmla="*/ 33 h 333"/>
              <a:gd name="T4" fmla="*/ 33 w 333"/>
              <a:gd name="T5" fmla="*/ 300 h 333"/>
              <a:gd name="T6" fmla="*/ 300 w 333"/>
              <a:gd name="T7" fmla="*/ 300 h 333"/>
              <a:gd name="T8" fmla="*/ 300 w 333"/>
              <a:gd name="T9" fmla="*/ 33 h 333"/>
              <a:gd name="T10" fmla="*/ 333 w 333"/>
              <a:gd name="T11" fmla="*/ 333 h 333"/>
              <a:gd name="T12" fmla="*/ 0 w 333"/>
              <a:gd name="T13" fmla="*/ 333 h 333"/>
              <a:gd name="T14" fmla="*/ 0 w 333"/>
              <a:gd name="T15" fmla="*/ 0 h 333"/>
              <a:gd name="T16" fmla="*/ 333 w 333"/>
              <a:gd name="T17" fmla="*/ 0 h 333"/>
              <a:gd name="T18" fmla="*/ 333 w 333"/>
              <a:gd name="T19" fmla="*/ 333 h 333"/>
              <a:gd name="T20" fmla="*/ 116 w 333"/>
              <a:gd name="T21" fmla="*/ 207 h 333"/>
              <a:gd name="T22" fmla="*/ 116 w 333"/>
              <a:gd name="T23" fmla="*/ 131 h 333"/>
              <a:gd name="T24" fmla="*/ 151 w 333"/>
              <a:gd name="T25" fmla="*/ 114 h 333"/>
              <a:gd name="T26" fmla="*/ 209 w 333"/>
              <a:gd name="T27" fmla="*/ 152 h 333"/>
              <a:gd name="T28" fmla="*/ 208 w 333"/>
              <a:gd name="T29" fmla="*/ 186 h 333"/>
              <a:gd name="T30" fmla="*/ 151 w 333"/>
              <a:gd name="T31" fmla="*/ 224 h 333"/>
              <a:gd name="T32" fmla="*/ 116 w 333"/>
              <a:gd name="T33" fmla="*/ 20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3" h="333">
                <a:moveTo>
                  <a:pt x="300" y="33"/>
                </a:moveTo>
                <a:lnTo>
                  <a:pt x="33" y="33"/>
                </a:lnTo>
                <a:lnTo>
                  <a:pt x="33" y="300"/>
                </a:lnTo>
                <a:lnTo>
                  <a:pt x="300" y="300"/>
                </a:lnTo>
                <a:lnTo>
                  <a:pt x="300" y="33"/>
                </a:lnTo>
                <a:close/>
                <a:moveTo>
                  <a:pt x="333" y="333"/>
                </a:moveTo>
                <a:lnTo>
                  <a:pt x="0" y="333"/>
                </a:lnTo>
                <a:lnTo>
                  <a:pt x="0" y="0"/>
                </a:lnTo>
                <a:lnTo>
                  <a:pt x="333" y="0"/>
                </a:lnTo>
                <a:lnTo>
                  <a:pt x="333" y="333"/>
                </a:lnTo>
                <a:close/>
                <a:moveTo>
                  <a:pt x="116" y="207"/>
                </a:moveTo>
                <a:lnTo>
                  <a:pt x="116" y="131"/>
                </a:lnTo>
                <a:cubicBezTo>
                  <a:pt x="116" y="115"/>
                  <a:pt x="138" y="105"/>
                  <a:pt x="151" y="114"/>
                </a:cubicBezTo>
                <a:lnTo>
                  <a:pt x="209" y="152"/>
                </a:lnTo>
                <a:cubicBezTo>
                  <a:pt x="221" y="160"/>
                  <a:pt x="220" y="178"/>
                  <a:pt x="208" y="186"/>
                </a:cubicBezTo>
                <a:lnTo>
                  <a:pt x="151" y="224"/>
                </a:lnTo>
                <a:cubicBezTo>
                  <a:pt x="138" y="233"/>
                  <a:pt x="116" y="223"/>
                  <a:pt x="116" y="20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4" name="Freeform 183">
            <a:extLst>
              <a:ext uri="{FF2B5EF4-FFF2-40B4-BE49-F238E27FC236}">
                <a16:creationId xmlns:a16="http://schemas.microsoft.com/office/drawing/2014/main" id="{63AC9249-B761-4A45-8DC8-49D76BE5B9C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214101" y="1773238"/>
            <a:ext cx="250825" cy="254000"/>
          </a:xfrm>
          <a:custGeom>
            <a:avLst/>
            <a:gdLst>
              <a:gd name="T0" fmla="*/ 266 w 333"/>
              <a:gd name="T1" fmla="*/ 217 h 334"/>
              <a:gd name="T2" fmla="*/ 66 w 333"/>
              <a:gd name="T3" fmla="*/ 217 h 334"/>
              <a:gd name="T4" fmla="*/ 66 w 333"/>
              <a:gd name="T5" fmla="*/ 184 h 334"/>
              <a:gd name="T6" fmla="*/ 266 w 333"/>
              <a:gd name="T7" fmla="*/ 184 h 334"/>
              <a:gd name="T8" fmla="*/ 266 w 333"/>
              <a:gd name="T9" fmla="*/ 217 h 334"/>
              <a:gd name="T10" fmla="*/ 300 w 333"/>
              <a:gd name="T11" fmla="*/ 267 h 334"/>
              <a:gd name="T12" fmla="*/ 33 w 333"/>
              <a:gd name="T13" fmla="*/ 267 h 334"/>
              <a:gd name="T14" fmla="*/ 33 w 333"/>
              <a:gd name="T15" fmla="*/ 34 h 334"/>
              <a:gd name="T16" fmla="*/ 300 w 333"/>
              <a:gd name="T17" fmla="*/ 34 h 334"/>
              <a:gd name="T18" fmla="*/ 300 w 333"/>
              <a:gd name="T19" fmla="*/ 267 h 334"/>
              <a:gd name="T20" fmla="*/ 0 w 333"/>
              <a:gd name="T21" fmla="*/ 334 h 334"/>
              <a:gd name="T22" fmla="*/ 333 w 333"/>
              <a:gd name="T23" fmla="*/ 334 h 334"/>
              <a:gd name="T24" fmla="*/ 333 w 333"/>
              <a:gd name="T25" fmla="*/ 0 h 334"/>
              <a:gd name="T26" fmla="*/ 0 w 333"/>
              <a:gd name="T27" fmla="*/ 0 h 334"/>
              <a:gd name="T28" fmla="*/ 0 w 333"/>
              <a:gd name="T29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334">
                <a:moveTo>
                  <a:pt x="266" y="217"/>
                </a:moveTo>
                <a:lnTo>
                  <a:pt x="66" y="217"/>
                </a:lnTo>
                <a:lnTo>
                  <a:pt x="66" y="184"/>
                </a:lnTo>
                <a:lnTo>
                  <a:pt x="266" y="184"/>
                </a:lnTo>
                <a:lnTo>
                  <a:pt x="266" y="217"/>
                </a:lnTo>
                <a:close/>
                <a:moveTo>
                  <a:pt x="300" y="267"/>
                </a:moveTo>
                <a:lnTo>
                  <a:pt x="33" y="267"/>
                </a:lnTo>
                <a:lnTo>
                  <a:pt x="33" y="34"/>
                </a:lnTo>
                <a:lnTo>
                  <a:pt x="300" y="34"/>
                </a:lnTo>
                <a:lnTo>
                  <a:pt x="300" y="267"/>
                </a:lnTo>
                <a:close/>
                <a:moveTo>
                  <a:pt x="0" y="334"/>
                </a:moveTo>
                <a:lnTo>
                  <a:pt x="333" y="334"/>
                </a:lnTo>
                <a:lnTo>
                  <a:pt x="333" y="0"/>
                </a:lnTo>
                <a:lnTo>
                  <a:pt x="0" y="0"/>
                </a:lnTo>
                <a:lnTo>
                  <a:pt x="0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C3ADF93C-E7BD-B84B-90DF-386D52F0E756}"/>
              </a:ext>
            </a:extLst>
          </p:cNvPr>
          <p:cNvSpPr>
            <a:spLocks noChangeAspect="1"/>
          </p:cNvSpPr>
          <p:nvPr/>
        </p:nvSpPr>
        <p:spPr bwMode="auto">
          <a:xfrm>
            <a:off x="10709276" y="1849438"/>
            <a:ext cx="252413" cy="177800"/>
          </a:xfrm>
          <a:custGeom>
            <a:avLst/>
            <a:gdLst>
              <a:gd name="T0" fmla="*/ 333 w 335"/>
              <a:gd name="T1" fmla="*/ 181 h 234"/>
              <a:gd name="T2" fmla="*/ 283 w 335"/>
              <a:gd name="T3" fmla="*/ 234 h 234"/>
              <a:gd name="T4" fmla="*/ 234 w 335"/>
              <a:gd name="T5" fmla="*/ 185 h 234"/>
              <a:gd name="T6" fmla="*/ 234 w 335"/>
              <a:gd name="T7" fmla="*/ 50 h 234"/>
              <a:gd name="T8" fmla="*/ 218 w 335"/>
              <a:gd name="T9" fmla="*/ 34 h 234"/>
              <a:gd name="T10" fmla="*/ 111 w 335"/>
              <a:gd name="T11" fmla="*/ 34 h 234"/>
              <a:gd name="T12" fmla="*/ 101 w 335"/>
              <a:gd name="T13" fmla="*/ 44 h 234"/>
              <a:gd name="T14" fmla="*/ 101 w 335"/>
              <a:gd name="T15" fmla="*/ 184 h 234"/>
              <a:gd name="T16" fmla="*/ 51 w 335"/>
              <a:gd name="T17" fmla="*/ 234 h 234"/>
              <a:gd name="T18" fmla="*/ 1 w 335"/>
              <a:gd name="T19" fmla="*/ 181 h 234"/>
              <a:gd name="T20" fmla="*/ 54 w 335"/>
              <a:gd name="T21" fmla="*/ 134 h 234"/>
              <a:gd name="T22" fmla="*/ 68 w 335"/>
              <a:gd name="T23" fmla="*/ 134 h 234"/>
              <a:gd name="T24" fmla="*/ 68 w 335"/>
              <a:gd name="T25" fmla="*/ 27 h 234"/>
              <a:gd name="T26" fmla="*/ 94 w 335"/>
              <a:gd name="T27" fmla="*/ 0 h 234"/>
              <a:gd name="T28" fmla="*/ 241 w 335"/>
              <a:gd name="T29" fmla="*/ 0 h 234"/>
              <a:gd name="T30" fmla="*/ 268 w 335"/>
              <a:gd name="T31" fmla="*/ 27 h 234"/>
              <a:gd name="T32" fmla="*/ 268 w 335"/>
              <a:gd name="T33" fmla="*/ 134 h 234"/>
              <a:gd name="T34" fmla="*/ 280 w 335"/>
              <a:gd name="T35" fmla="*/ 134 h 234"/>
              <a:gd name="T36" fmla="*/ 333 w 335"/>
              <a:gd name="T37" fmla="*/ 181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5" h="234">
                <a:moveTo>
                  <a:pt x="333" y="181"/>
                </a:moveTo>
                <a:cubicBezTo>
                  <a:pt x="335" y="210"/>
                  <a:pt x="312" y="234"/>
                  <a:pt x="283" y="234"/>
                </a:cubicBezTo>
                <a:cubicBezTo>
                  <a:pt x="256" y="234"/>
                  <a:pt x="234" y="212"/>
                  <a:pt x="234" y="185"/>
                </a:cubicBezTo>
                <a:lnTo>
                  <a:pt x="234" y="50"/>
                </a:lnTo>
                <a:cubicBezTo>
                  <a:pt x="234" y="41"/>
                  <a:pt x="227" y="34"/>
                  <a:pt x="218" y="34"/>
                </a:cubicBezTo>
                <a:lnTo>
                  <a:pt x="111" y="34"/>
                </a:lnTo>
                <a:cubicBezTo>
                  <a:pt x="105" y="34"/>
                  <a:pt x="101" y="38"/>
                  <a:pt x="101" y="44"/>
                </a:cubicBezTo>
                <a:lnTo>
                  <a:pt x="101" y="184"/>
                </a:lnTo>
                <a:cubicBezTo>
                  <a:pt x="101" y="211"/>
                  <a:pt x="79" y="234"/>
                  <a:pt x="51" y="234"/>
                </a:cubicBezTo>
                <a:cubicBezTo>
                  <a:pt x="22" y="234"/>
                  <a:pt x="0" y="210"/>
                  <a:pt x="1" y="181"/>
                </a:cubicBezTo>
                <a:cubicBezTo>
                  <a:pt x="2" y="154"/>
                  <a:pt x="27" y="134"/>
                  <a:pt x="54" y="134"/>
                </a:cubicBezTo>
                <a:lnTo>
                  <a:pt x="68" y="134"/>
                </a:lnTo>
                <a:lnTo>
                  <a:pt x="68" y="27"/>
                </a:lnTo>
                <a:cubicBezTo>
                  <a:pt x="68" y="12"/>
                  <a:pt x="80" y="0"/>
                  <a:pt x="94" y="0"/>
                </a:cubicBezTo>
                <a:lnTo>
                  <a:pt x="241" y="0"/>
                </a:lnTo>
                <a:cubicBezTo>
                  <a:pt x="256" y="0"/>
                  <a:pt x="268" y="12"/>
                  <a:pt x="268" y="27"/>
                </a:cubicBezTo>
                <a:lnTo>
                  <a:pt x="268" y="134"/>
                </a:lnTo>
                <a:lnTo>
                  <a:pt x="280" y="134"/>
                </a:lnTo>
                <a:cubicBezTo>
                  <a:pt x="308" y="134"/>
                  <a:pt x="332" y="154"/>
                  <a:pt x="333" y="18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Freeform 185">
            <a:extLst>
              <a:ext uri="{FF2B5EF4-FFF2-40B4-BE49-F238E27FC236}">
                <a16:creationId xmlns:a16="http://schemas.microsoft.com/office/drawing/2014/main" id="{2729F3AE-9841-D14E-AD52-D7F5BCDB5B9C}"/>
              </a:ext>
            </a:extLst>
          </p:cNvPr>
          <p:cNvSpPr>
            <a:spLocks noChangeAspect="1"/>
          </p:cNvSpPr>
          <p:nvPr/>
        </p:nvSpPr>
        <p:spPr bwMode="auto">
          <a:xfrm>
            <a:off x="10207626" y="1773238"/>
            <a:ext cx="250825" cy="247650"/>
          </a:xfrm>
          <a:custGeom>
            <a:avLst/>
            <a:gdLst>
              <a:gd name="T0" fmla="*/ 334 w 334"/>
              <a:gd name="T1" fmla="*/ 0 h 325"/>
              <a:gd name="T2" fmla="*/ 334 w 334"/>
              <a:gd name="T3" fmla="*/ 192 h 325"/>
              <a:gd name="T4" fmla="*/ 267 w 334"/>
              <a:gd name="T5" fmla="*/ 259 h 325"/>
              <a:gd name="T6" fmla="*/ 200 w 334"/>
              <a:gd name="T7" fmla="*/ 192 h 325"/>
              <a:gd name="T8" fmla="*/ 267 w 334"/>
              <a:gd name="T9" fmla="*/ 125 h 325"/>
              <a:gd name="T10" fmla="*/ 300 w 334"/>
              <a:gd name="T11" fmla="*/ 134 h 325"/>
              <a:gd name="T12" fmla="*/ 300 w 334"/>
              <a:gd name="T13" fmla="*/ 34 h 325"/>
              <a:gd name="T14" fmla="*/ 134 w 334"/>
              <a:gd name="T15" fmla="*/ 34 h 325"/>
              <a:gd name="T16" fmla="*/ 134 w 334"/>
              <a:gd name="T17" fmla="*/ 259 h 325"/>
              <a:gd name="T18" fmla="*/ 67 w 334"/>
              <a:gd name="T19" fmla="*/ 325 h 325"/>
              <a:gd name="T20" fmla="*/ 0 w 334"/>
              <a:gd name="T21" fmla="*/ 259 h 325"/>
              <a:gd name="T22" fmla="*/ 67 w 334"/>
              <a:gd name="T23" fmla="*/ 192 h 325"/>
              <a:gd name="T24" fmla="*/ 100 w 334"/>
              <a:gd name="T25" fmla="*/ 201 h 325"/>
              <a:gd name="T26" fmla="*/ 100 w 334"/>
              <a:gd name="T27" fmla="*/ 0 h 325"/>
              <a:gd name="T28" fmla="*/ 334 w 334"/>
              <a:gd name="T29" fmla="*/ 0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4" h="325">
                <a:moveTo>
                  <a:pt x="334" y="0"/>
                </a:moveTo>
                <a:lnTo>
                  <a:pt x="334" y="192"/>
                </a:lnTo>
                <a:cubicBezTo>
                  <a:pt x="334" y="229"/>
                  <a:pt x="304" y="259"/>
                  <a:pt x="267" y="259"/>
                </a:cubicBezTo>
                <a:cubicBezTo>
                  <a:pt x="230" y="259"/>
                  <a:pt x="200" y="229"/>
                  <a:pt x="200" y="192"/>
                </a:cubicBezTo>
                <a:cubicBezTo>
                  <a:pt x="200" y="155"/>
                  <a:pt x="230" y="125"/>
                  <a:pt x="267" y="125"/>
                </a:cubicBezTo>
                <a:cubicBezTo>
                  <a:pt x="279" y="125"/>
                  <a:pt x="291" y="129"/>
                  <a:pt x="300" y="134"/>
                </a:cubicBezTo>
                <a:lnTo>
                  <a:pt x="300" y="34"/>
                </a:lnTo>
                <a:lnTo>
                  <a:pt x="134" y="34"/>
                </a:lnTo>
                <a:lnTo>
                  <a:pt x="134" y="259"/>
                </a:lnTo>
                <a:cubicBezTo>
                  <a:pt x="134" y="295"/>
                  <a:pt x="104" y="325"/>
                  <a:pt x="67" y="325"/>
                </a:cubicBezTo>
                <a:cubicBezTo>
                  <a:pt x="30" y="325"/>
                  <a:pt x="0" y="295"/>
                  <a:pt x="0" y="259"/>
                </a:cubicBezTo>
                <a:cubicBezTo>
                  <a:pt x="0" y="222"/>
                  <a:pt x="30" y="192"/>
                  <a:pt x="67" y="192"/>
                </a:cubicBezTo>
                <a:cubicBezTo>
                  <a:pt x="79" y="192"/>
                  <a:pt x="91" y="195"/>
                  <a:pt x="100" y="201"/>
                </a:cubicBezTo>
                <a:lnTo>
                  <a:pt x="100" y="0"/>
                </a:lnTo>
                <a:lnTo>
                  <a:pt x="33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" name="Freeform 186">
            <a:extLst>
              <a:ext uri="{FF2B5EF4-FFF2-40B4-BE49-F238E27FC236}">
                <a16:creationId xmlns:a16="http://schemas.microsoft.com/office/drawing/2014/main" id="{7696C089-2C5B-6E42-BCD3-AE248C514C12}"/>
              </a:ext>
            </a:extLst>
          </p:cNvPr>
          <p:cNvSpPr>
            <a:spLocks noChangeAspect="1"/>
          </p:cNvSpPr>
          <p:nvPr/>
        </p:nvSpPr>
        <p:spPr bwMode="auto">
          <a:xfrm>
            <a:off x="9701214" y="1773238"/>
            <a:ext cx="254000" cy="247650"/>
          </a:xfrm>
          <a:custGeom>
            <a:avLst/>
            <a:gdLst>
              <a:gd name="T0" fmla="*/ 338 w 338"/>
              <a:gd name="T1" fmla="*/ 34 h 326"/>
              <a:gd name="T2" fmla="*/ 338 w 338"/>
              <a:gd name="T3" fmla="*/ 189 h 326"/>
              <a:gd name="T4" fmla="*/ 273 w 338"/>
              <a:gd name="T5" fmla="*/ 259 h 326"/>
              <a:gd name="T6" fmla="*/ 205 w 338"/>
              <a:gd name="T7" fmla="*/ 184 h 326"/>
              <a:gd name="T8" fmla="*/ 259 w 338"/>
              <a:gd name="T9" fmla="*/ 126 h 326"/>
              <a:gd name="T10" fmla="*/ 305 w 338"/>
              <a:gd name="T11" fmla="*/ 134 h 326"/>
              <a:gd name="T12" fmla="*/ 305 w 338"/>
              <a:gd name="T13" fmla="*/ 50 h 326"/>
              <a:gd name="T14" fmla="*/ 288 w 338"/>
              <a:gd name="T15" fmla="*/ 34 h 326"/>
              <a:gd name="T16" fmla="*/ 155 w 338"/>
              <a:gd name="T17" fmla="*/ 34 h 326"/>
              <a:gd name="T18" fmla="*/ 138 w 338"/>
              <a:gd name="T19" fmla="*/ 50 h 326"/>
              <a:gd name="T20" fmla="*/ 138 w 338"/>
              <a:gd name="T21" fmla="*/ 256 h 326"/>
              <a:gd name="T22" fmla="*/ 73 w 338"/>
              <a:gd name="T23" fmla="*/ 325 h 326"/>
              <a:gd name="T24" fmla="*/ 5 w 338"/>
              <a:gd name="T25" fmla="*/ 250 h 326"/>
              <a:gd name="T26" fmla="*/ 59 w 338"/>
              <a:gd name="T27" fmla="*/ 193 h 326"/>
              <a:gd name="T28" fmla="*/ 105 w 338"/>
              <a:gd name="T29" fmla="*/ 201 h 326"/>
              <a:gd name="T30" fmla="*/ 105 w 338"/>
              <a:gd name="T31" fmla="*/ 34 h 326"/>
              <a:gd name="T32" fmla="*/ 138 w 338"/>
              <a:gd name="T33" fmla="*/ 0 h 326"/>
              <a:gd name="T34" fmla="*/ 305 w 338"/>
              <a:gd name="T35" fmla="*/ 0 h 326"/>
              <a:gd name="T36" fmla="*/ 338 w 338"/>
              <a:gd name="T37" fmla="*/ 34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8" h="326">
                <a:moveTo>
                  <a:pt x="338" y="34"/>
                </a:moveTo>
                <a:lnTo>
                  <a:pt x="338" y="189"/>
                </a:lnTo>
                <a:cubicBezTo>
                  <a:pt x="338" y="226"/>
                  <a:pt x="310" y="258"/>
                  <a:pt x="273" y="259"/>
                </a:cubicBezTo>
                <a:cubicBezTo>
                  <a:pt x="233" y="260"/>
                  <a:pt x="200" y="225"/>
                  <a:pt x="205" y="184"/>
                </a:cubicBezTo>
                <a:cubicBezTo>
                  <a:pt x="209" y="155"/>
                  <a:pt x="231" y="132"/>
                  <a:pt x="259" y="126"/>
                </a:cubicBezTo>
                <a:cubicBezTo>
                  <a:pt x="276" y="123"/>
                  <a:pt x="292" y="127"/>
                  <a:pt x="305" y="134"/>
                </a:cubicBezTo>
                <a:lnTo>
                  <a:pt x="305" y="50"/>
                </a:lnTo>
                <a:cubicBezTo>
                  <a:pt x="305" y="41"/>
                  <a:pt x="297" y="34"/>
                  <a:pt x="288" y="34"/>
                </a:cubicBezTo>
                <a:lnTo>
                  <a:pt x="155" y="34"/>
                </a:lnTo>
                <a:cubicBezTo>
                  <a:pt x="145" y="34"/>
                  <a:pt x="138" y="41"/>
                  <a:pt x="138" y="50"/>
                </a:cubicBezTo>
                <a:lnTo>
                  <a:pt x="138" y="256"/>
                </a:lnTo>
                <a:cubicBezTo>
                  <a:pt x="138" y="292"/>
                  <a:pt x="110" y="324"/>
                  <a:pt x="73" y="325"/>
                </a:cubicBezTo>
                <a:cubicBezTo>
                  <a:pt x="33" y="326"/>
                  <a:pt x="0" y="292"/>
                  <a:pt x="5" y="250"/>
                </a:cubicBezTo>
                <a:cubicBezTo>
                  <a:pt x="9" y="222"/>
                  <a:pt x="31" y="198"/>
                  <a:pt x="59" y="193"/>
                </a:cubicBezTo>
                <a:cubicBezTo>
                  <a:pt x="76" y="190"/>
                  <a:pt x="92" y="193"/>
                  <a:pt x="105" y="201"/>
                </a:cubicBezTo>
                <a:lnTo>
                  <a:pt x="105" y="34"/>
                </a:lnTo>
                <a:cubicBezTo>
                  <a:pt x="105" y="15"/>
                  <a:pt x="120" y="0"/>
                  <a:pt x="138" y="0"/>
                </a:cubicBezTo>
                <a:lnTo>
                  <a:pt x="305" y="0"/>
                </a:lnTo>
                <a:cubicBezTo>
                  <a:pt x="323" y="0"/>
                  <a:pt x="338" y="15"/>
                  <a:pt x="338" y="3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Freeform 187">
            <a:extLst>
              <a:ext uri="{FF2B5EF4-FFF2-40B4-BE49-F238E27FC236}">
                <a16:creationId xmlns:a16="http://schemas.microsoft.com/office/drawing/2014/main" id="{33AC0B20-A24A-604B-94B9-A2CF9FE9F16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01151" y="1773238"/>
            <a:ext cx="252413" cy="254000"/>
          </a:xfrm>
          <a:custGeom>
            <a:avLst/>
            <a:gdLst>
              <a:gd name="T0" fmla="*/ 300 w 333"/>
              <a:gd name="T1" fmla="*/ 67 h 334"/>
              <a:gd name="T2" fmla="*/ 133 w 333"/>
              <a:gd name="T3" fmla="*/ 67 h 334"/>
              <a:gd name="T4" fmla="*/ 133 w 333"/>
              <a:gd name="T5" fmla="*/ 34 h 334"/>
              <a:gd name="T6" fmla="*/ 300 w 333"/>
              <a:gd name="T7" fmla="*/ 34 h 334"/>
              <a:gd name="T8" fmla="*/ 300 w 333"/>
              <a:gd name="T9" fmla="*/ 67 h 334"/>
              <a:gd name="T10" fmla="*/ 100 w 333"/>
              <a:gd name="T11" fmla="*/ 0 h 334"/>
              <a:gd name="T12" fmla="*/ 100 w 333"/>
              <a:gd name="T13" fmla="*/ 209 h 334"/>
              <a:gd name="T14" fmla="*/ 67 w 333"/>
              <a:gd name="T15" fmla="*/ 200 h 334"/>
              <a:gd name="T16" fmla="*/ 0 w 333"/>
              <a:gd name="T17" fmla="*/ 267 h 334"/>
              <a:gd name="T18" fmla="*/ 67 w 333"/>
              <a:gd name="T19" fmla="*/ 334 h 334"/>
              <a:gd name="T20" fmla="*/ 133 w 333"/>
              <a:gd name="T21" fmla="*/ 267 h 334"/>
              <a:gd name="T22" fmla="*/ 133 w 333"/>
              <a:gd name="T23" fmla="*/ 100 h 334"/>
              <a:gd name="T24" fmla="*/ 300 w 333"/>
              <a:gd name="T25" fmla="*/ 100 h 334"/>
              <a:gd name="T26" fmla="*/ 300 w 333"/>
              <a:gd name="T27" fmla="*/ 209 h 334"/>
              <a:gd name="T28" fmla="*/ 267 w 333"/>
              <a:gd name="T29" fmla="*/ 200 h 334"/>
              <a:gd name="T30" fmla="*/ 200 w 333"/>
              <a:gd name="T31" fmla="*/ 267 h 334"/>
              <a:gd name="T32" fmla="*/ 267 w 333"/>
              <a:gd name="T33" fmla="*/ 334 h 334"/>
              <a:gd name="T34" fmla="*/ 333 w 333"/>
              <a:gd name="T35" fmla="*/ 267 h 334"/>
              <a:gd name="T36" fmla="*/ 333 w 333"/>
              <a:gd name="T37" fmla="*/ 0 h 334"/>
              <a:gd name="T38" fmla="*/ 100 w 333"/>
              <a:gd name="T3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3" h="334">
                <a:moveTo>
                  <a:pt x="300" y="67"/>
                </a:moveTo>
                <a:lnTo>
                  <a:pt x="133" y="67"/>
                </a:lnTo>
                <a:lnTo>
                  <a:pt x="133" y="34"/>
                </a:lnTo>
                <a:lnTo>
                  <a:pt x="300" y="34"/>
                </a:lnTo>
                <a:lnTo>
                  <a:pt x="300" y="67"/>
                </a:lnTo>
                <a:close/>
                <a:moveTo>
                  <a:pt x="100" y="0"/>
                </a:moveTo>
                <a:lnTo>
                  <a:pt x="100" y="209"/>
                </a:lnTo>
                <a:cubicBezTo>
                  <a:pt x="83" y="204"/>
                  <a:pt x="79" y="200"/>
                  <a:pt x="67" y="200"/>
                </a:cubicBezTo>
                <a:cubicBezTo>
                  <a:pt x="30" y="200"/>
                  <a:pt x="0" y="230"/>
                  <a:pt x="0" y="267"/>
                </a:cubicBezTo>
                <a:cubicBezTo>
                  <a:pt x="0" y="304"/>
                  <a:pt x="30" y="334"/>
                  <a:pt x="67" y="334"/>
                </a:cubicBezTo>
                <a:cubicBezTo>
                  <a:pt x="104" y="334"/>
                  <a:pt x="133" y="304"/>
                  <a:pt x="133" y="267"/>
                </a:cubicBezTo>
                <a:lnTo>
                  <a:pt x="133" y="100"/>
                </a:lnTo>
                <a:lnTo>
                  <a:pt x="300" y="100"/>
                </a:lnTo>
                <a:lnTo>
                  <a:pt x="300" y="209"/>
                </a:lnTo>
                <a:cubicBezTo>
                  <a:pt x="283" y="204"/>
                  <a:pt x="279" y="200"/>
                  <a:pt x="267" y="200"/>
                </a:cubicBezTo>
                <a:cubicBezTo>
                  <a:pt x="230" y="200"/>
                  <a:pt x="200" y="230"/>
                  <a:pt x="200" y="267"/>
                </a:cubicBezTo>
                <a:cubicBezTo>
                  <a:pt x="200" y="304"/>
                  <a:pt x="230" y="334"/>
                  <a:pt x="267" y="334"/>
                </a:cubicBezTo>
                <a:cubicBezTo>
                  <a:pt x="304" y="334"/>
                  <a:pt x="333" y="304"/>
                  <a:pt x="333" y="267"/>
                </a:cubicBezTo>
                <a:lnTo>
                  <a:pt x="333" y="0"/>
                </a:lnTo>
                <a:lnTo>
                  <a:pt x="1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" name="Freeform 188">
            <a:extLst>
              <a:ext uri="{FF2B5EF4-FFF2-40B4-BE49-F238E27FC236}">
                <a16:creationId xmlns:a16="http://schemas.microsoft.com/office/drawing/2014/main" id="{9E757319-EDFB-E443-8573-B5C192FE4732}"/>
              </a:ext>
            </a:extLst>
          </p:cNvPr>
          <p:cNvSpPr>
            <a:spLocks noChangeAspect="1"/>
          </p:cNvSpPr>
          <p:nvPr/>
        </p:nvSpPr>
        <p:spPr bwMode="auto">
          <a:xfrm>
            <a:off x="8699501" y="1773238"/>
            <a:ext cx="250825" cy="254000"/>
          </a:xfrm>
          <a:custGeom>
            <a:avLst/>
            <a:gdLst>
              <a:gd name="T0" fmla="*/ 333 w 333"/>
              <a:gd name="T1" fmla="*/ 0 h 334"/>
              <a:gd name="T2" fmla="*/ 333 w 333"/>
              <a:gd name="T3" fmla="*/ 267 h 334"/>
              <a:gd name="T4" fmla="*/ 266 w 333"/>
              <a:gd name="T5" fmla="*/ 334 h 334"/>
              <a:gd name="T6" fmla="*/ 200 w 333"/>
              <a:gd name="T7" fmla="*/ 267 h 334"/>
              <a:gd name="T8" fmla="*/ 266 w 333"/>
              <a:gd name="T9" fmla="*/ 200 h 334"/>
              <a:gd name="T10" fmla="*/ 299 w 333"/>
              <a:gd name="T11" fmla="*/ 209 h 334"/>
              <a:gd name="T12" fmla="*/ 299 w 333"/>
              <a:gd name="T13" fmla="*/ 34 h 334"/>
              <a:gd name="T14" fmla="*/ 133 w 333"/>
              <a:gd name="T15" fmla="*/ 34 h 334"/>
              <a:gd name="T16" fmla="*/ 133 w 333"/>
              <a:gd name="T17" fmla="*/ 267 h 334"/>
              <a:gd name="T18" fmla="*/ 66 w 333"/>
              <a:gd name="T19" fmla="*/ 334 h 334"/>
              <a:gd name="T20" fmla="*/ 0 w 333"/>
              <a:gd name="T21" fmla="*/ 267 h 334"/>
              <a:gd name="T22" fmla="*/ 66 w 333"/>
              <a:gd name="T23" fmla="*/ 200 h 334"/>
              <a:gd name="T24" fmla="*/ 99 w 333"/>
              <a:gd name="T25" fmla="*/ 209 h 334"/>
              <a:gd name="T26" fmla="*/ 99 w 333"/>
              <a:gd name="T27" fmla="*/ 0 h 334"/>
              <a:gd name="T28" fmla="*/ 333 w 333"/>
              <a:gd name="T2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334">
                <a:moveTo>
                  <a:pt x="333" y="0"/>
                </a:moveTo>
                <a:lnTo>
                  <a:pt x="333" y="267"/>
                </a:lnTo>
                <a:cubicBezTo>
                  <a:pt x="333" y="304"/>
                  <a:pt x="303" y="334"/>
                  <a:pt x="266" y="334"/>
                </a:cubicBezTo>
                <a:cubicBezTo>
                  <a:pt x="229" y="334"/>
                  <a:pt x="200" y="304"/>
                  <a:pt x="200" y="267"/>
                </a:cubicBezTo>
                <a:cubicBezTo>
                  <a:pt x="200" y="230"/>
                  <a:pt x="229" y="200"/>
                  <a:pt x="266" y="200"/>
                </a:cubicBezTo>
                <a:cubicBezTo>
                  <a:pt x="278" y="200"/>
                  <a:pt x="283" y="204"/>
                  <a:pt x="299" y="209"/>
                </a:cubicBezTo>
                <a:lnTo>
                  <a:pt x="299" y="34"/>
                </a:lnTo>
                <a:lnTo>
                  <a:pt x="133" y="34"/>
                </a:lnTo>
                <a:lnTo>
                  <a:pt x="133" y="267"/>
                </a:lnTo>
                <a:cubicBezTo>
                  <a:pt x="133" y="304"/>
                  <a:pt x="103" y="334"/>
                  <a:pt x="66" y="334"/>
                </a:cubicBezTo>
                <a:cubicBezTo>
                  <a:pt x="29" y="334"/>
                  <a:pt x="0" y="304"/>
                  <a:pt x="0" y="267"/>
                </a:cubicBezTo>
                <a:cubicBezTo>
                  <a:pt x="0" y="230"/>
                  <a:pt x="29" y="200"/>
                  <a:pt x="66" y="200"/>
                </a:cubicBezTo>
                <a:cubicBezTo>
                  <a:pt x="78" y="200"/>
                  <a:pt x="83" y="204"/>
                  <a:pt x="99" y="209"/>
                </a:cubicBezTo>
                <a:lnTo>
                  <a:pt x="99" y="0"/>
                </a:lnTo>
                <a:lnTo>
                  <a:pt x="3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Freeform 189">
            <a:extLst>
              <a:ext uri="{FF2B5EF4-FFF2-40B4-BE49-F238E27FC236}">
                <a16:creationId xmlns:a16="http://schemas.microsoft.com/office/drawing/2014/main" id="{1C313F71-106E-0041-8F19-3EF8EE35637A}"/>
              </a:ext>
            </a:extLst>
          </p:cNvPr>
          <p:cNvSpPr>
            <a:spLocks noChangeAspect="1"/>
          </p:cNvSpPr>
          <p:nvPr/>
        </p:nvSpPr>
        <p:spPr bwMode="auto">
          <a:xfrm>
            <a:off x="8188326" y="1773238"/>
            <a:ext cx="258763" cy="254000"/>
          </a:xfrm>
          <a:custGeom>
            <a:avLst/>
            <a:gdLst>
              <a:gd name="T0" fmla="*/ 310 w 343"/>
              <a:gd name="T1" fmla="*/ 0 h 335"/>
              <a:gd name="T2" fmla="*/ 143 w 343"/>
              <a:gd name="T3" fmla="*/ 0 h 335"/>
              <a:gd name="T4" fmla="*/ 110 w 343"/>
              <a:gd name="T5" fmla="*/ 34 h 335"/>
              <a:gd name="T6" fmla="*/ 110 w 343"/>
              <a:gd name="T7" fmla="*/ 209 h 335"/>
              <a:gd name="T8" fmla="*/ 77 w 343"/>
              <a:gd name="T9" fmla="*/ 200 h 335"/>
              <a:gd name="T10" fmla="*/ 13 w 343"/>
              <a:gd name="T11" fmla="*/ 247 h 335"/>
              <a:gd name="T12" fmla="*/ 74 w 343"/>
              <a:gd name="T13" fmla="*/ 334 h 335"/>
              <a:gd name="T14" fmla="*/ 143 w 343"/>
              <a:gd name="T15" fmla="*/ 264 h 335"/>
              <a:gd name="T16" fmla="*/ 143 w 343"/>
              <a:gd name="T17" fmla="*/ 50 h 335"/>
              <a:gd name="T18" fmla="*/ 160 w 343"/>
              <a:gd name="T19" fmla="*/ 34 h 335"/>
              <a:gd name="T20" fmla="*/ 293 w 343"/>
              <a:gd name="T21" fmla="*/ 34 h 335"/>
              <a:gd name="T22" fmla="*/ 310 w 343"/>
              <a:gd name="T23" fmla="*/ 50 h 335"/>
              <a:gd name="T24" fmla="*/ 310 w 343"/>
              <a:gd name="T25" fmla="*/ 209 h 335"/>
              <a:gd name="T26" fmla="*/ 277 w 343"/>
              <a:gd name="T27" fmla="*/ 200 h 335"/>
              <a:gd name="T28" fmla="*/ 213 w 343"/>
              <a:gd name="T29" fmla="*/ 247 h 335"/>
              <a:gd name="T30" fmla="*/ 274 w 343"/>
              <a:gd name="T31" fmla="*/ 334 h 335"/>
              <a:gd name="T32" fmla="*/ 343 w 343"/>
              <a:gd name="T33" fmla="*/ 264 h 335"/>
              <a:gd name="T34" fmla="*/ 343 w 343"/>
              <a:gd name="T35" fmla="*/ 34 h 335"/>
              <a:gd name="T36" fmla="*/ 310 w 343"/>
              <a:gd name="T37" fmla="*/ 0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43" h="335">
                <a:moveTo>
                  <a:pt x="310" y="0"/>
                </a:moveTo>
                <a:lnTo>
                  <a:pt x="143" y="0"/>
                </a:lnTo>
                <a:cubicBezTo>
                  <a:pt x="125" y="0"/>
                  <a:pt x="110" y="15"/>
                  <a:pt x="110" y="34"/>
                </a:cubicBezTo>
                <a:lnTo>
                  <a:pt x="110" y="209"/>
                </a:lnTo>
                <a:cubicBezTo>
                  <a:pt x="93" y="204"/>
                  <a:pt x="89" y="200"/>
                  <a:pt x="77" y="200"/>
                </a:cubicBezTo>
                <a:cubicBezTo>
                  <a:pt x="47" y="200"/>
                  <a:pt x="21" y="219"/>
                  <a:pt x="13" y="247"/>
                </a:cubicBezTo>
                <a:cubicBezTo>
                  <a:pt x="0" y="291"/>
                  <a:pt x="32" y="332"/>
                  <a:pt x="74" y="334"/>
                </a:cubicBezTo>
                <a:cubicBezTo>
                  <a:pt x="112" y="335"/>
                  <a:pt x="143" y="302"/>
                  <a:pt x="143" y="264"/>
                </a:cubicBezTo>
                <a:lnTo>
                  <a:pt x="143" y="50"/>
                </a:lnTo>
                <a:cubicBezTo>
                  <a:pt x="143" y="41"/>
                  <a:pt x="150" y="34"/>
                  <a:pt x="160" y="34"/>
                </a:cubicBezTo>
                <a:lnTo>
                  <a:pt x="293" y="34"/>
                </a:lnTo>
                <a:cubicBezTo>
                  <a:pt x="302" y="34"/>
                  <a:pt x="310" y="41"/>
                  <a:pt x="310" y="50"/>
                </a:cubicBezTo>
                <a:lnTo>
                  <a:pt x="310" y="209"/>
                </a:lnTo>
                <a:cubicBezTo>
                  <a:pt x="293" y="204"/>
                  <a:pt x="289" y="200"/>
                  <a:pt x="277" y="200"/>
                </a:cubicBezTo>
                <a:cubicBezTo>
                  <a:pt x="247" y="200"/>
                  <a:pt x="221" y="219"/>
                  <a:pt x="213" y="247"/>
                </a:cubicBezTo>
                <a:cubicBezTo>
                  <a:pt x="200" y="291"/>
                  <a:pt x="232" y="332"/>
                  <a:pt x="274" y="334"/>
                </a:cubicBezTo>
                <a:cubicBezTo>
                  <a:pt x="312" y="335"/>
                  <a:pt x="343" y="302"/>
                  <a:pt x="343" y="264"/>
                </a:cubicBezTo>
                <a:lnTo>
                  <a:pt x="343" y="34"/>
                </a:lnTo>
                <a:cubicBezTo>
                  <a:pt x="343" y="15"/>
                  <a:pt x="328" y="0"/>
                  <a:pt x="31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" name="Freeform 190">
            <a:extLst>
              <a:ext uri="{FF2B5EF4-FFF2-40B4-BE49-F238E27FC236}">
                <a16:creationId xmlns:a16="http://schemas.microsoft.com/office/drawing/2014/main" id="{4A87BD1E-0FC5-5B4E-9BBC-EEC20B86350C}"/>
              </a:ext>
            </a:extLst>
          </p:cNvPr>
          <p:cNvSpPr>
            <a:spLocks noChangeAspect="1"/>
          </p:cNvSpPr>
          <p:nvPr/>
        </p:nvSpPr>
        <p:spPr bwMode="auto">
          <a:xfrm>
            <a:off x="7693026" y="1911350"/>
            <a:ext cx="152400" cy="107950"/>
          </a:xfrm>
          <a:custGeom>
            <a:avLst/>
            <a:gdLst>
              <a:gd name="T0" fmla="*/ 195 w 203"/>
              <a:gd name="T1" fmla="*/ 83 h 142"/>
              <a:gd name="T2" fmla="*/ 120 w 203"/>
              <a:gd name="T3" fmla="*/ 135 h 142"/>
              <a:gd name="T4" fmla="*/ 100 w 203"/>
              <a:gd name="T5" fmla="*/ 123 h 142"/>
              <a:gd name="T6" fmla="*/ 100 w 203"/>
              <a:gd name="T7" fmla="*/ 90 h 142"/>
              <a:gd name="T8" fmla="*/ 30 w 203"/>
              <a:gd name="T9" fmla="*/ 135 h 142"/>
              <a:gd name="T10" fmla="*/ 0 w 203"/>
              <a:gd name="T11" fmla="*/ 123 h 142"/>
              <a:gd name="T12" fmla="*/ 0 w 203"/>
              <a:gd name="T13" fmla="*/ 19 h 142"/>
              <a:gd name="T14" fmla="*/ 30 w 203"/>
              <a:gd name="T15" fmla="*/ 7 h 142"/>
              <a:gd name="T16" fmla="*/ 100 w 203"/>
              <a:gd name="T17" fmla="*/ 52 h 142"/>
              <a:gd name="T18" fmla="*/ 100 w 203"/>
              <a:gd name="T19" fmla="*/ 19 h 142"/>
              <a:gd name="T20" fmla="*/ 120 w 203"/>
              <a:gd name="T21" fmla="*/ 7 h 142"/>
              <a:gd name="T22" fmla="*/ 192 w 203"/>
              <a:gd name="T23" fmla="*/ 59 h 142"/>
              <a:gd name="T24" fmla="*/ 195 w 203"/>
              <a:gd name="T25" fmla="*/ 83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3" h="142">
                <a:moveTo>
                  <a:pt x="195" y="83"/>
                </a:moveTo>
                <a:lnTo>
                  <a:pt x="120" y="135"/>
                </a:lnTo>
                <a:cubicBezTo>
                  <a:pt x="110" y="142"/>
                  <a:pt x="100" y="135"/>
                  <a:pt x="100" y="123"/>
                </a:cubicBezTo>
                <a:lnTo>
                  <a:pt x="100" y="90"/>
                </a:lnTo>
                <a:lnTo>
                  <a:pt x="30" y="135"/>
                </a:lnTo>
                <a:cubicBezTo>
                  <a:pt x="19" y="142"/>
                  <a:pt x="0" y="135"/>
                  <a:pt x="0" y="123"/>
                </a:cubicBezTo>
                <a:lnTo>
                  <a:pt x="0" y="19"/>
                </a:lnTo>
                <a:cubicBezTo>
                  <a:pt x="0" y="7"/>
                  <a:pt x="19" y="0"/>
                  <a:pt x="30" y="7"/>
                </a:cubicBezTo>
                <a:lnTo>
                  <a:pt x="100" y="52"/>
                </a:lnTo>
                <a:lnTo>
                  <a:pt x="100" y="19"/>
                </a:lnTo>
                <a:cubicBezTo>
                  <a:pt x="100" y="7"/>
                  <a:pt x="110" y="0"/>
                  <a:pt x="120" y="7"/>
                </a:cubicBezTo>
                <a:lnTo>
                  <a:pt x="192" y="59"/>
                </a:lnTo>
                <a:cubicBezTo>
                  <a:pt x="201" y="65"/>
                  <a:pt x="203" y="77"/>
                  <a:pt x="195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" name="Freeform 191">
            <a:extLst>
              <a:ext uri="{FF2B5EF4-FFF2-40B4-BE49-F238E27FC236}">
                <a16:creationId xmlns:a16="http://schemas.microsoft.com/office/drawing/2014/main" id="{A11B378D-B5CB-FD42-A842-4713BEB1B666}"/>
              </a:ext>
            </a:extLst>
          </p:cNvPr>
          <p:cNvSpPr>
            <a:spLocks noChangeAspect="1"/>
          </p:cNvSpPr>
          <p:nvPr/>
        </p:nvSpPr>
        <p:spPr bwMode="auto">
          <a:xfrm>
            <a:off x="7237414" y="1911350"/>
            <a:ext cx="153988" cy="107950"/>
          </a:xfrm>
          <a:custGeom>
            <a:avLst/>
            <a:gdLst>
              <a:gd name="T0" fmla="*/ 203 w 203"/>
              <a:gd name="T1" fmla="*/ 19 h 142"/>
              <a:gd name="T2" fmla="*/ 203 w 203"/>
              <a:gd name="T3" fmla="*/ 123 h 142"/>
              <a:gd name="T4" fmla="*/ 173 w 203"/>
              <a:gd name="T5" fmla="*/ 135 h 142"/>
              <a:gd name="T6" fmla="*/ 103 w 203"/>
              <a:gd name="T7" fmla="*/ 90 h 142"/>
              <a:gd name="T8" fmla="*/ 103 w 203"/>
              <a:gd name="T9" fmla="*/ 123 h 142"/>
              <a:gd name="T10" fmla="*/ 83 w 203"/>
              <a:gd name="T11" fmla="*/ 135 h 142"/>
              <a:gd name="T12" fmla="*/ 11 w 203"/>
              <a:gd name="T13" fmla="*/ 83 h 142"/>
              <a:gd name="T14" fmla="*/ 8 w 203"/>
              <a:gd name="T15" fmla="*/ 59 h 142"/>
              <a:gd name="T16" fmla="*/ 83 w 203"/>
              <a:gd name="T17" fmla="*/ 7 h 142"/>
              <a:gd name="T18" fmla="*/ 103 w 203"/>
              <a:gd name="T19" fmla="*/ 19 h 142"/>
              <a:gd name="T20" fmla="*/ 103 w 203"/>
              <a:gd name="T21" fmla="*/ 52 h 142"/>
              <a:gd name="T22" fmla="*/ 173 w 203"/>
              <a:gd name="T23" fmla="*/ 7 h 142"/>
              <a:gd name="T24" fmla="*/ 203 w 203"/>
              <a:gd name="T25" fmla="*/ 19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3" h="142">
                <a:moveTo>
                  <a:pt x="203" y="19"/>
                </a:moveTo>
                <a:lnTo>
                  <a:pt x="203" y="123"/>
                </a:lnTo>
                <a:cubicBezTo>
                  <a:pt x="203" y="135"/>
                  <a:pt x="184" y="142"/>
                  <a:pt x="173" y="135"/>
                </a:cubicBezTo>
                <a:lnTo>
                  <a:pt x="103" y="90"/>
                </a:lnTo>
                <a:lnTo>
                  <a:pt x="103" y="123"/>
                </a:lnTo>
                <a:cubicBezTo>
                  <a:pt x="103" y="135"/>
                  <a:pt x="93" y="142"/>
                  <a:pt x="83" y="135"/>
                </a:cubicBezTo>
                <a:lnTo>
                  <a:pt x="11" y="83"/>
                </a:lnTo>
                <a:cubicBezTo>
                  <a:pt x="2" y="77"/>
                  <a:pt x="0" y="65"/>
                  <a:pt x="8" y="59"/>
                </a:cubicBezTo>
                <a:lnTo>
                  <a:pt x="83" y="7"/>
                </a:lnTo>
                <a:cubicBezTo>
                  <a:pt x="93" y="0"/>
                  <a:pt x="103" y="7"/>
                  <a:pt x="103" y="19"/>
                </a:cubicBezTo>
                <a:lnTo>
                  <a:pt x="103" y="52"/>
                </a:lnTo>
                <a:lnTo>
                  <a:pt x="173" y="7"/>
                </a:lnTo>
                <a:cubicBezTo>
                  <a:pt x="184" y="0"/>
                  <a:pt x="203" y="7"/>
                  <a:pt x="203" y="1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" name="Freeform 192">
            <a:extLst>
              <a:ext uri="{FF2B5EF4-FFF2-40B4-BE49-F238E27FC236}">
                <a16:creationId xmlns:a16="http://schemas.microsoft.com/office/drawing/2014/main" id="{62CBDCFB-7473-3944-BE9D-B0D7533B8213}"/>
              </a:ext>
            </a:extLst>
          </p:cNvPr>
          <p:cNvSpPr>
            <a:spLocks noChangeAspect="1"/>
          </p:cNvSpPr>
          <p:nvPr/>
        </p:nvSpPr>
        <p:spPr bwMode="auto">
          <a:xfrm>
            <a:off x="6688139" y="1862138"/>
            <a:ext cx="128588" cy="165100"/>
          </a:xfrm>
          <a:custGeom>
            <a:avLst/>
            <a:gdLst>
              <a:gd name="T0" fmla="*/ 151 w 171"/>
              <a:gd name="T1" fmla="*/ 138 h 219"/>
              <a:gd name="T2" fmla="*/ 55 w 171"/>
              <a:gd name="T3" fmla="*/ 203 h 219"/>
              <a:gd name="T4" fmla="*/ 0 w 171"/>
              <a:gd name="T5" fmla="*/ 174 h 219"/>
              <a:gd name="T6" fmla="*/ 0 w 171"/>
              <a:gd name="T7" fmla="*/ 44 h 219"/>
              <a:gd name="T8" fmla="*/ 55 w 171"/>
              <a:gd name="T9" fmla="*/ 15 h 219"/>
              <a:gd name="T10" fmla="*/ 151 w 171"/>
              <a:gd name="T11" fmla="*/ 80 h 219"/>
              <a:gd name="T12" fmla="*/ 151 w 171"/>
              <a:gd name="T13" fmla="*/ 13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1" h="219">
                <a:moveTo>
                  <a:pt x="151" y="138"/>
                </a:moveTo>
                <a:lnTo>
                  <a:pt x="55" y="203"/>
                </a:lnTo>
                <a:cubicBezTo>
                  <a:pt x="31" y="219"/>
                  <a:pt x="0" y="202"/>
                  <a:pt x="0" y="174"/>
                </a:cubicBezTo>
                <a:lnTo>
                  <a:pt x="0" y="44"/>
                </a:lnTo>
                <a:cubicBezTo>
                  <a:pt x="0" y="16"/>
                  <a:pt x="31" y="0"/>
                  <a:pt x="55" y="15"/>
                </a:cubicBezTo>
                <a:lnTo>
                  <a:pt x="151" y="80"/>
                </a:lnTo>
                <a:cubicBezTo>
                  <a:pt x="171" y="94"/>
                  <a:pt x="171" y="124"/>
                  <a:pt x="151" y="13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Freeform 193">
            <a:extLst>
              <a:ext uri="{FF2B5EF4-FFF2-40B4-BE49-F238E27FC236}">
                <a16:creationId xmlns:a16="http://schemas.microsoft.com/office/drawing/2014/main" id="{86CC235C-7132-D64E-BB45-8F5C42F2F932}"/>
              </a:ext>
            </a:extLst>
          </p:cNvPr>
          <p:cNvSpPr>
            <a:spLocks noChangeAspect="1"/>
          </p:cNvSpPr>
          <p:nvPr/>
        </p:nvSpPr>
        <p:spPr bwMode="auto">
          <a:xfrm>
            <a:off x="11301414" y="1346200"/>
            <a:ext cx="87313" cy="101600"/>
          </a:xfrm>
          <a:custGeom>
            <a:avLst/>
            <a:gdLst>
              <a:gd name="T0" fmla="*/ 0 w 117"/>
              <a:gd name="T1" fmla="*/ 0 h 133"/>
              <a:gd name="T2" fmla="*/ 0 w 117"/>
              <a:gd name="T3" fmla="*/ 133 h 133"/>
              <a:gd name="T4" fmla="*/ 117 w 117"/>
              <a:gd name="T5" fmla="*/ 66 h 133"/>
              <a:gd name="T6" fmla="*/ 0 w 117"/>
              <a:gd name="T7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7" h="133">
                <a:moveTo>
                  <a:pt x="0" y="0"/>
                </a:moveTo>
                <a:lnTo>
                  <a:pt x="0" y="133"/>
                </a:lnTo>
                <a:lnTo>
                  <a:pt x="117" y="6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Freeform 194">
            <a:extLst>
              <a:ext uri="{FF2B5EF4-FFF2-40B4-BE49-F238E27FC236}">
                <a16:creationId xmlns:a16="http://schemas.microsoft.com/office/drawing/2014/main" id="{662000AA-D18E-524E-99E9-5846F9D8845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10864" y="1271588"/>
            <a:ext cx="250825" cy="249238"/>
          </a:xfrm>
          <a:custGeom>
            <a:avLst/>
            <a:gdLst>
              <a:gd name="T0" fmla="*/ 0 w 333"/>
              <a:gd name="T1" fmla="*/ 0 h 328"/>
              <a:gd name="T2" fmla="*/ 0 w 333"/>
              <a:gd name="T3" fmla="*/ 101 h 328"/>
              <a:gd name="T4" fmla="*/ 83 w 333"/>
              <a:gd name="T5" fmla="*/ 50 h 328"/>
              <a:gd name="T6" fmla="*/ 0 w 333"/>
              <a:gd name="T7" fmla="*/ 0 h 328"/>
              <a:gd name="T8" fmla="*/ 0 w 333"/>
              <a:gd name="T9" fmla="*/ 328 h 328"/>
              <a:gd name="T10" fmla="*/ 333 w 333"/>
              <a:gd name="T11" fmla="*/ 328 h 328"/>
              <a:gd name="T12" fmla="*/ 333 w 333"/>
              <a:gd name="T13" fmla="*/ 295 h 328"/>
              <a:gd name="T14" fmla="*/ 0 w 333"/>
              <a:gd name="T15" fmla="*/ 295 h 328"/>
              <a:gd name="T16" fmla="*/ 0 w 333"/>
              <a:gd name="T17" fmla="*/ 328 h 328"/>
              <a:gd name="T18" fmla="*/ 0 w 333"/>
              <a:gd name="T19" fmla="*/ 195 h 328"/>
              <a:gd name="T20" fmla="*/ 333 w 333"/>
              <a:gd name="T21" fmla="*/ 195 h 328"/>
              <a:gd name="T22" fmla="*/ 333 w 333"/>
              <a:gd name="T23" fmla="*/ 161 h 328"/>
              <a:gd name="T24" fmla="*/ 0 w 333"/>
              <a:gd name="T25" fmla="*/ 161 h 328"/>
              <a:gd name="T26" fmla="*/ 0 w 333"/>
              <a:gd name="T27" fmla="*/ 195 h 328"/>
              <a:gd name="T28" fmla="*/ 333 w 333"/>
              <a:gd name="T29" fmla="*/ 61 h 328"/>
              <a:gd name="T30" fmla="*/ 117 w 333"/>
              <a:gd name="T31" fmla="*/ 61 h 328"/>
              <a:gd name="T32" fmla="*/ 117 w 333"/>
              <a:gd name="T33" fmla="*/ 28 h 328"/>
              <a:gd name="T34" fmla="*/ 333 w 333"/>
              <a:gd name="T35" fmla="*/ 28 h 328"/>
              <a:gd name="T36" fmla="*/ 333 w 333"/>
              <a:gd name="T37" fmla="*/ 61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3" h="328">
                <a:moveTo>
                  <a:pt x="0" y="0"/>
                </a:moveTo>
                <a:lnTo>
                  <a:pt x="0" y="101"/>
                </a:lnTo>
                <a:lnTo>
                  <a:pt x="83" y="50"/>
                </a:lnTo>
                <a:lnTo>
                  <a:pt x="0" y="0"/>
                </a:lnTo>
                <a:close/>
                <a:moveTo>
                  <a:pt x="0" y="328"/>
                </a:moveTo>
                <a:lnTo>
                  <a:pt x="333" y="328"/>
                </a:lnTo>
                <a:lnTo>
                  <a:pt x="333" y="295"/>
                </a:lnTo>
                <a:lnTo>
                  <a:pt x="0" y="295"/>
                </a:lnTo>
                <a:lnTo>
                  <a:pt x="0" y="328"/>
                </a:lnTo>
                <a:close/>
                <a:moveTo>
                  <a:pt x="0" y="195"/>
                </a:moveTo>
                <a:lnTo>
                  <a:pt x="333" y="195"/>
                </a:lnTo>
                <a:lnTo>
                  <a:pt x="333" y="161"/>
                </a:lnTo>
                <a:lnTo>
                  <a:pt x="0" y="161"/>
                </a:lnTo>
                <a:lnTo>
                  <a:pt x="0" y="195"/>
                </a:lnTo>
                <a:close/>
                <a:moveTo>
                  <a:pt x="333" y="61"/>
                </a:moveTo>
                <a:lnTo>
                  <a:pt x="117" y="61"/>
                </a:lnTo>
                <a:lnTo>
                  <a:pt x="117" y="28"/>
                </a:lnTo>
                <a:lnTo>
                  <a:pt x="333" y="28"/>
                </a:lnTo>
                <a:lnTo>
                  <a:pt x="333" y="6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Freeform 195">
            <a:extLst>
              <a:ext uri="{FF2B5EF4-FFF2-40B4-BE49-F238E27FC236}">
                <a16:creationId xmlns:a16="http://schemas.microsoft.com/office/drawing/2014/main" id="{246BDBE0-968C-D84E-8768-440EE2BCE634}"/>
              </a:ext>
            </a:extLst>
          </p:cNvPr>
          <p:cNvSpPr>
            <a:spLocks noChangeAspect="1"/>
          </p:cNvSpPr>
          <p:nvPr/>
        </p:nvSpPr>
        <p:spPr bwMode="auto">
          <a:xfrm>
            <a:off x="10294939" y="1352550"/>
            <a:ext cx="77788" cy="88900"/>
          </a:xfrm>
          <a:custGeom>
            <a:avLst/>
            <a:gdLst>
              <a:gd name="T0" fmla="*/ 91 w 103"/>
              <a:gd name="T1" fmla="*/ 44 h 117"/>
              <a:gd name="T2" fmla="*/ 25 w 103"/>
              <a:gd name="T3" fmla="*/ 6 h 117"/>
              <a:gd name="T4" fmla="*/ 0 w 103"/>
              <a:gd name="T5" fmla="*/ 20 h 117"/>
              <a:gd name="T6" fmla="*/ 0 w 103"/>
              <a:gd name="T7" fmla="*/ 96 h 117"/>
              <a:gd name="T8" fmla="*/ 25 w 103"/>
              <a:gd name="T9" fmla="*/ 111 h 117"/>
              <a:gd name="T10" fmla="*/ 91 w 103"/>
              <a:gd name="T11" fmla="*/ 73 h 117"/>
              <a:gd name="T12" fmla="*/ 91 w 103"/>
              <a:gd name="T13" fmla="*/ 44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3" h="117">
                <a:moveTo>
                  <a:pt x="91" y="44"/>
                </a:moveTo>
                <a:lnTo>
                  <a:pt x="25" y="6"/>
                </a:lnTo>
                <a:cubicBezTo>
                  <a:pt x="14" y="0"/>
                  <a:pt x="0" y="8"/>
                  <a:pt x="0" y="20"/>
                </a:cubicBezTo>
                <a:lnTo>
                  <a:pt x="0" y="96"/>
                </a:lnTo>
                <a:cubicBezTo>
                  <a:pt x="0" y="109"/>
                  <a:pt x="14" y="117"/>
                  <a:pt x="25" y="111"/>
                </a:cubicBezTo>
                <a:lnTo>
                  <a:pt x="91" y="73"/>
                </a:lnTo>
                <a:cubicBezTo>
                  <a:pt x="103" y="66"/>
                  <a:pt x="103" y="50"/>
                  <a:pt x="91" y="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Freeform 196">
            <a:extLst>
              <a:ext uri="{FF2B5EF4-FFF2-40B4-BE49-F238E27FC236}">
                <a16:creationId xmlns:a16="http://schemas.microsoft.com/office/drawing/2014/main" id="{A260A1B1-B7D3-1744-A6B1-6763DBF96345}"/>
              </a:ext>
            </a:extLst>
          </p:cNvPr>
          <p:cNvSpPr>
            <a:spLocks noChangeAspect="1"/>
          </p:cNvSpPr>
          <p:nvPr/>
        </p:nvSpPr>
        <p:spPr bwMode="auto">
          <a:xfrm>
            <a:off x="9704389" y="1266825"/>
            <a:ext cx="250825" cy="247650"/>
          </a:xfrm>
          <a:custGeom>
            <a:avLst/>
            <a:gdLst>
              <a:gd name="T0" fmla="*/ 334 w 334"/>
              <a:gd name="T1" fmla="*/ 0 h 325"/>
              <a:gd name="T2" fmla="*/ 334 w 334"/>
              <a:gd name="T3" fmla="*/ 191 h 325"/>
              <a:gd name="T4" fmla="*/ 267 w 334"/>
              <a:gd name="T5" fmla="*/ 258 h 325"/>
              <a:gd name="T6" fmla="*/ 200 w 334"/>
              <a:gd name="T7" fmla="*/ 191 h 325"/>
              <a:gd name="T8" fmla="*/ 267 w 334"/>
              <a:gd name="T9" fmla="*/ 125 h 325"/>
              <a:gd name="T10" fmla="*/ 301 w 334"/>
              <a:gd name="T11" fmla="*/ 134 h 325"/>
              <a:gd name="T12" fmla="*/ 301 w 334"/>
              <a:gd name="T13" fmla="*/ 66 h 325"/>
              <a:gd name="T14" fmla="*/ 134 w 334"/>
              <a:gd name="T15" fmla="*/ 66 h 325"/>
              <a:gd name="T16" fmla="*/ 134 w 334"/>
              <a:gd name="T17" fmla="*/ 258 h 325"/>
              <a:gd name="T18" fmla="*/ 67 w 334"/>
              <a:gd name="T19" fmla="*/ 325 h 325"/>
              <a:gd name="T20" fmla="*/ 0 w 334"/>
              <a:gd name="T21" fmla="*/ 258 h 325"/>
              <a:gd name="T22" fmla="*/ 67 w 334"/>
              <a:gd name="T23" fmla="*/ 191 h 325"/>
              <a:gd name="T24" fmla="*/ 101 w 334"/>
              <a:gd name="T25" fmla="*/ 200 h 325"/>
              <a:gd name="T26" fmla="*/ 101 w 334"/>
              <a:gd name="T27" fmla="*/ 0 h 325"/>
              <a:gd name="T28" fmla="*/ 334 w 334"/>
              <a:gd name="T29" fmla="*/ 0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4" h="325">
                <a:moveTo>
                  <a:pt x="334" y="0"/>
                </a:moveTo>
                <a:lnTo>
                  <a:pt x="334" y="191"/>
                </a:lnTo>
                <a:cubicBezTo>
                  <a:pt x="334" y="228"/>
                  <a:pt x="304" y="258"/>
                  <a:pt x="267" y="258"/>
                </a:cubicBezTo>
                <a:cubicBezTo>
                  <a:pt x="230" y="258"/>
                  <a:pt x="200" y="228"/>
                  <a:pt x="200" y="191"/>
                </a:cubicBezTo>
                <a:cubicBezTo>
                  <a:pt x="200" y="155"/>
                  <a:pt x="230" y="125"/>
                  <a:pt x="267" y="125"/>
                </a:cubicBezTo>
                <a:cubicBezTo>
                  <a:pt x="279" y="125"/>
                  <a:pt x="284" y="128"/>
                  <a:pt x="301" y="134"/>
                </a:cubicBezTo>
                <a:lnTo>
                  <a:pt x="301" y="66"/>
                </a:lnTo>
                <a:lnTo>
                  <a:pt x="134" y="66"/>
                </a:lnTo>
                <a:lnTo>
                  <a:pt x="134" y="258"/>
                </a:lnTo>
                <a:cubicBezTo>
                  <a:pt x="134" y="295"/>
                  <a:pt x="104" y="325"/>
                  <a:pt x="67" y="325"/>
                </a:cubicBezTo>
                <a:cubicBezTo>
                  <a:pt x="30" y="325"/>
                  <a:pt x="0" y="295"/>
                  <a:pt x="0" y="258"/>
                </a:cubicBezTo>
                <a:cubicBezTo>
                  <a:pt x="0" y="221"/>
                  <a:pt x="30" y="193"/>
                  <a:pt x="67" y="191"/>
                </a:cubicBezTo>
                <a:cubicBezTo>
                  <a:pt x="86" y="191"/>
                  <a:pt x="89" y="193"/>
                  <a:pt x="101" y="200"/>
                </a:cubicBezTo>
                <a:lnTo>
                  <a:pt x="101" y="0"/>
                </a:lnTo>
                <a:lnTo>
                  <a:pt x="33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Freeform 197">
            <a:extLst>
              <a:ext uri="{FF2B5EF4-FFF2-40B4-BE49-F238E27FC236}">
                <a16:creationId xmlns:a16="http://schemas.microsoft.com/office/drawing/2014/main" id="{385F6A55-49BD-2943-87CE-C413316261CB}"/>
              </a:ext>
            </a:extLst>
          </p:cNvPr>
          <p:cNvSpPr>
            <a:spLocks noChangeAspect="1"/>
          </p:cNvSpPr>
          <p:nvPr/>
        </p:nvSpPr>
        <p:spPr bwMode="auto">
          <a:xfrm>
            <a:off x="9199564" y="1266825"/>
            <a:ext cx="254000" cy="247650"/>
          </a:xfrm>
          <a:custGeom>
            <a:avLst/>
            <a:gdLst>
              <a:gd name="T0" fmla="*/ 335 w 335"/>
              <a:gd name="T1" fmla="*/ 33 h 326"/>
              <a:gd name="T2" fmla="*/ 335 w 335"/>
              <a:gd name="T3" fmla="*/ 188 h 326"/>
              <a:gd name="T4" fmla="*/ 267 w 335"/>
              <a:gd name="T5" fmla="*/ 258 h 326"/>
              <a:gd name="T6" fmla="*/ 206 w 335"/>
              <a:gd name="T7" fmla="*/ 167 h 326"/>
              <a:gd name="T8" fmla="*/ 267 w 335"/>
              <a:gd name="T9" fmla="*/ 125 h 326"/>
              <a:gd name="T10" fmla="*/ 302 w 335"/>
              <a:gd name="T11" fmla="*/ 134 h 326"/>
              <a:gd name="T12" fmla="*/ 302 w 335"/>
              <a:gd name="T13" fmla="*/ 83 h 326"/>
              <a:gd name="T14" fmla="*/ 285 w 335"/>
              <a:gd name="T15" fmla="*/ 66 h 326"/>
              <a:gd name="T16" fmla="*/ 152 w 335"/>
              <a:gd name="T17" fmla="*/ 66 h 326"/>
              <a:gd name="T18" fmla="*/ 135 w 335"/>
              <a:gd name="T19" fmla="*/ 83 h 326"/>
              <a:gd name="T20" fmla="*/ 135 w 335"/>
              <a:gd name="T21" fmla="*/ 254 h 326"/>
              <a:gd name="T22" fmla="*/ 66 w 335"/>
              <a:gd name="T23" fmla="*/ 325 h 326"/>
              <a:gd name="T24" fmla="*/ 1 w 335"/>
              <a:gd name="T25" fmla="*/ 255 h 326"/>
              <a:gd name="T26" fmla="*/ 71 w 335"/>
              <a:gd name="T27" fmla="*/ 191 h 326"/>
              <a:gd name="T28" fmla="*/ 102 w 335"/>
              <a:gd name="T29" fmla="*/ 200 h 326"/>
              <a:gd name="T30" fmla="*/ 102 w 335"/>
              <a:gd name="T31" fmla="*/ 33 h 326"/>
              <a:gd name="T32" fmla="*/ 135 w 335"/>
              <a:gd name="T33" fmla="*/ 0 h 326"/>
              <a:gd name="T34" fmla="*/ 302 w 335"/>
              <a:gd name="T35" fmla="*/ 0 h 326"/>
              <a:gd name="T36" fmla="*/ 335 w 335"/>
              <a:gd name="T37" fmla="*/ 33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5" h="326">
                <a:moveTo>
                  <a:pt x="335" y="33"/>
                </a:moveTo>
                <a:lnTo>
                  <a:pt x="335" y="188"/>
                </a:lnTo>
                <a:cubicBezTo>
                  <a:pt x="335" y="226"/>
                  <a:pt x="305" y="259"/>
                  <a:pt x="267" y="258"/>
                </a:cubicBezTo>
                <a:cubicBezTo>
                  <a:pt x="223" y="257"/>
                  <a:pt x="189" y="214"/>
                  <a:pt x="206" y="167"/>
                </a:cubicBezTo>
                <a:cubicBezTo>
                  <a:pt x="215" y="142"/>
                  <a:pt x="240" y="125"/>
                  <a:pt x="267" y="125"/>
                </a:cubicBezTo>
                <a:cubicBezTo>
                  <a:pt x="280" y="124"/>
                  <a:pt x="285" y="128"/>
                  <a:pt x="302" y="134"/>
                </a:cubicBezTo>
                <a:lnTo>
                  <a:pt x="302" y="83"/>
                </a:lnTo>
                <a:cubicBezTo>
                  <a:pt x="302" y="74"/>
                  <a:pt x="295" y="66"/>
                  <a:pt x="285" y="66"/>
                </a:cubicBezTo>
                <a:lnTo>
                  <a:pt x="152" y="66"/>
                </a:lnTo>
                <a:cubicBezTo>
                  <a:pt x="143" y="66"/>
                  <a:pt x="135" y="74"/>
                  <a:pt x="135" y="83"/>
                </a:cubicBezTo>
                <a:lnTo>
                  <a:pt x="135" y="254"/>
                </a:lnTo>
                <a:cubicBezTo>
                  <a:pt x="135" y="293"/>
                  <a:pt x="105" y="326"/>
                  <a:pt x="66" y="325"/>
                </a:cubicBezTo>
                <a:cubicBezTo>
                  <a:pt x="29" y="323"/>
                  <a:pt x="0" y="293"/>
                  <a:pt x="1" y="255"/>
                </a:cubicBezTo>
                <a:cubicBezTo>
                  <a:pt x="3" y="219"/>
                  <a:pt x="35" y="192"/>
                  <a:pt x="71" y="191"/>
                </a:cubicBezTo>
                <a:cubicBezTo>
                  <a:pt x="88" y="191"/>
                  <a:pt x="91" y="193"/>
                  <a:pt x="102" y="200"/>
                </a:cubicBezTo>
                <a:lnTo>
                  <a:pt x="102" y="33"/>
                </a:lnTo>
                <a:cubicBezTo>
                  <a:pt x="102" y="15"/>
                  <a:pt x="117" y="0"/>
                  <a:pt x="135" y="0"/>
                </a:cubicBezTo>
                <a:lnTo>
                  <a:pt x="302" y="0"/>
                </a:lnTo>
                <a:cubicBezTo>
                  <a:pt x="320" y="0"/>
                  <a:pt x="335" y="15"/>
                  <a:pt x="335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Freeform 198">
            <a:extLst>
              <a:ext uri="{FF2B5EF4-FFF2-40B4-BE49-F238E27FC236}">
                <a16:creationId xmlns:a16="http://schemas.microsoft.com/office/drawing/2014/main" id="{A9A54C7B-A4FC-3848-9C0B-A93C95A5A8A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697914" y="1419225"/>
            <a:ext cx="76200" cy="101600"/>
          </a:xfrm>
          <a:custGeom>
            <a:avLst/>
            <a:gdLst>
              <a:gd name="T0" fmla="*/ 17 w 100"/>
              <a:gd name="T1" fmla="*/ 0 h 133"/>
              <a:gd name="T2" fmla="*/ 0 w 100"/>
              <a:gd name="T3" fmla="*/ 16 h 133"/>
              <a:gd name="T4" fmla="*/ 0 w 100"/>
              <a:gd name="T5" fmla="*/ 116 h 133"/>
              <a:gd name="T6" fmla="*/ 17 w 100"/>
              <a:gd name="T7" fmla="*/ 133 h 133"/>
              <a:gd name="T8" fmla="*/ 34 w 100"/>
              <a:gd name="T9" fmla="*/ 116 h 133"/>
              <a:gd name="T10" fmla="*/ 34 w 100"/>
              <a:gd name="T11" fmla="*/ 16 h 133"/>
              <a:gd name="T12" fmla="*/ 17 w 100"/>
              <a:gd name="T13" fmla="*/ 0 h 133"/>
              <a:gd name="T14" fmla="*/ 100 w 100"/>
              <a:gd name="T15" fmla="*/ 16 h 133"/>
              <a:gd name="T16" fmla="*/ 100 w 100"/>
              <a:gd name="T17" fmla="*/ 116 h 133"/>
              <a:gd name="T18" fmla="*/ 84 w 100"/>
              <a:gd name="T19" fmla="*/ 133 h 133"/>
              <a:gd name="T20" fmla="*/ 67 w 100"/>
              <a:gd name="T21" fmla="*/ 116 h 133"/>
              <a:gd name="T22" fmla="*/ 67 w 100"/>
              <a:gd name="T23" fmla="*/ 16 h 133"/>
              <a:gd name="T24" fmla="*/ 84 w 100"/>
              <a:gd name="T25" fmla="*/ 0 h 133"/>
              <a:gd name="T26" fmla="*/ 100 w 100"/>
              <a:gd name="T27" fmla="*/ 16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0" h="133">
                <a:moveTo>
                  <a:pt x="17" y="0"/>
                </a:moveTo>
                <a:cubicBezTo>
                  <a:pt x="8" y="0"/>
                  <a:pt x="0" y="7"/>
                  <a:pt x="0" y="16"/>
                </a:cubicBezTo>
                <a:lnTo>
                  <a:pt x="0" y="116"/>
                </a:lnTo>
                <a:cubicBezTo>
                  <a:pt x="0" y="126"/>
                  <a:pt x="8" y="133"/>
                  <a:pt x="17" y="133"/>
                </a:cubicBezTo>
                <a:cubicBezTo>
                  <a:pt x="26" y="133"/>
                  <a:pt x="34" y="126"/>
                  <a:pt x="34" y="116"/>
                </a:cubicBezTo>
                <a:lnTo>
                  <a:pt x="34" y="16"/>
                </a:lnTo>
                <a:cubicBezTo>
                  <a:pt x="34" y="7"/>
                  <a:pt x="26" y="0"/>
                  <a:pt x="17" y="0"/>
                </a:cubicBezTo>
                <a:close/>
                <a:moveTo>
                  <a:pt x="100" y="16"/>
                </a:moveTo>
                <a:lnTo>
                  <a:pt x="100" y="116"/>
                </a:lnTo>
                <a:cubicBezTo>
                  <a:pt x="100" y="126"/>
                  <a:pt x="93" y="133"/>
                  <a:pt x="84" y="133"/>
                </a:cubicBezTo>
                <a:cubicBezTo>
                  <a:pt x="74" y="133"/>
                  <a:pt x="67" y="126"/>
                  <a:pt x="67" y="116"/>
                </a:cubicBezTo>
                <a:lnTo>
                  <a:pt x="67" y="16"/>
                </a:lnTo>
                <a:cubicBezTo>
                  <a:pt x="67" y="7"/>
                  <a:pt x="74" y="0"/>
                  <a:pt x="84" y="0"/>
                </a:cubicBezTo>
                <a:cubicBezTo>
                  <a:pt x="93" y="0"/>
                  <a:pt x="100" y="7"/>
                  <a:pt x="100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Freeform 199">
            <a:extLst>
              <a:ext uri="{FF2B5EF4-FFF2-40B4-BE49-F238E27FC236}">
                <a16:creationId xmlns:a16="http://schemas.microsoft.com/office/drawing/2014/main" id="{0BE2043E-F239-2242-B775-764EEBD0C326}"/>
              </a:ext>
            </a:extLst>
          </p:cNvPr>
          <p:cNvSpPr>
            <a:spLocks noChangeAspect="1"/>
          </p:cNvSpPr>
          <p:nvPr/>
        </p:nvSpPr>
        <p:spPr bwMode="auto">
          <a:xfrm>
            <a:off x="8189914" y="1255713"/>
            <a:ext cx="261938" cy="263525"/>
          </a:xfrm>
          <a:custGeom>
            <a:avLst/>
            <a:gdLst>
              <a:gd name="T0" fmla="*/ 332 w 348"/>
              <a:gd name="T1" fmla="*/ 199 h 346"/>
              <a:gd name="T2" fmla="*/ 171 w 348"/>
              <a:gd name="T3" fmla="*/ 335 h 346"/>
              <a:gd name="T4" fmla="*/ 132 w 348"/>
              <a:gd name="T5" fmla="*/ 320 h 346"/>
              <a:gd name="T6" fmla="*/ 143 w 348"/>
              <a:gd name="T7" fmla="*/ 218 h 346"/>
              <a:gd name="T8" fmla="*/ 123 w 348"/>
              <a:gd name="T9" fmla="*/ 199 h 346"/>
              <a:gd name="T10" fmla="*/ 29 w 348"/>
              <a:gd name="T11" fmla="*/ 196 h 346"/>
              <a:gd name="T12" fmla="*/ 15 w 348"/>
              <a:gd name="T13" fmla="*/ 164 h 346"/>
              <a:gd name="T14" fmla="*/ 173 w 348"/>
              <a:gd name="T15" fmla="*/ 11 h 346"/>
              <a:gd name="T16" fmla="*/ 206 w 348"/>
              <a:gd name="T17" fmla="*/ 26 h 346"/>
              <a:gd name="T18" fmla="*/ 196 w 348"/>
              <a:gd name="T19" fmla="*/ 144 h 346"/>
              <a:gd name="T20" fmla="*/ 215 w 348"/>
              <a:gd name="T21" fmla="*/ 163 h 346"/>
              <a:gd name="T22" fmla="*/ 322 w 348"/>
              <a:gd name="T23" fmla="*/ 166 h 346"/>
              <a:gd name="T24" fmla="*/ 332 w 348"/>
              <a:gd name="T25" fmla="*/ 199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48" h="346">
                <a:moveTo>
                  <a:pt x="332" y="199"/>
                </a:moveTo>
                <a:lnTo>
                  <a:pt x="171" y="335"/>
                </a:lnTo>
                <a:cubicBezTo>
                  <a:pt x="156" y="346"/>
                  <a:pt x="130" y="337"/>
                  <a:pt x="132" y="320"/>
                </a:cubicBezTo>
                <a:lnTo>
                  <a:pt x="143" y="218"/>
                </a:lnTo>
                <a:cubicBezTo>
                  <a:pt x="144" y="208"/>
                  <a:pt x="135" y="199"/>
                  <a:pt x="123" y="199"/>
                </a:cubicBezTo>
                <a:lnTo>
                  <a:pt x="29" y="196"/>
                </a:lnTo>
                <a:cubicBezTo>
                  <a:pt x="9" y="196"/>
                  <a:pt x="0" y="175"/>
                  <a:pt x="15" y="164"/>
                </a:cubicBezTo>
                <a:lnTo>
                  <a:pt x="173" y="11"/>
                </a:lnTo>
                <a:cubicBezTo>
                  <a:pt x="188" y="0"/>
                  <a:pt x="208" y="9"/>
                  <a:pt x="206" y="26"/>
                </a:cubicBezTo>
                <a:lnTo>
                  <a:pt x="196" y="144"/>
                </a:lnTo>
                <a:cubicBezTo>
                  <a:pt x="194" y="155"/>
                  <a:pt x="203" y="163"/>
                  <a:pt x="215" y="163"/>
                </a:cubicBezTo>
                <a:lnTo>
                  <a:pt x="322" y="166"/>
                </a:lnTo>
                <a:cubicBezTo>
                  <a:pt x="342" y="167"/>
                  <a:pt x="348" y="187"/>
                  <a:pt x="332" y="19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reeform 200">
            <a:extLst>
              <a:ext uri="{FF2B5EF4-FFF2-40B4-BE49-F238E27FC236}">
                <a16:creationId xmlns:a16="http://schemas.microsoft.com/office/drawing/2014/main" id="{1BC41464-BA60-5A4F-ACA4-4AC93BF73BA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693026" y="1266825"/>
            <a:ext cx="250825" cy="254000"/>
          </a:xfrm>
          <a:custGeom>
            <a:avLst/>
            <a:gdLst>
              <a:gd name="T0" fmla="*/ 211 w 333"/>
              <a:gd name="T1" fmla="*/ 164 h 333"/>
              <a:gd name="T2" fmla="*/ 117 w 333"/>
              <a:gd name="T3" fmla="*/ 216 h 333"/>
              <a:gd name="T4" fmla="*/ 117 w 333"/>
              <a:gd name="T5" fmla="*/ 116 h 333"/>
              <a:gd name="T6" fmla="*/ 211 w 333"/>
              <a:gd name="T7" fmla="*/ 164 h 333"/>
              <a:gd name="T8" fmla="*/ 300 w 333"/>
              <a:gd name="T9" fmla="*/ 300 h 333"/>
              <a:gd name="T10" fmla="*/ 33 w 333"/>
              <a:gd name="T11" fmla="*/ 300 h 333"/>
              <a:gd name="T12" fmla="*/ 33 w 333"/>
              <a:gd name="T13" fmla="*/ 33 h 333"/>
              <a:gd name="T14" fmla="*/ 300 w 333"/>
              <a:gd name="T15" fmla="*/ 33 h 333"/>
              <a:gd name="T16" fmla="*/ 300 w 333"/>
              <a:gd name="T17" fmla="*/ 300 h 333"/>
              <a:gd name="T18" fmla="*/ 0 w 333"/>
              <a:gd name="T19" fmla="*/ 333 h 333"/>
              <a:gd name="T20" fmla="*/ 333 w 333"/>
              <a:gd name="T21" fmla="*/ 333 h 333"/>
              <a:gd name="T22" fmla="*/ 333 w 333"/>
              <a:gd name="T23" fmla="*/ 0 h 333"/>
              <a:gd name="T24" fmla="*/ 0 w 333"/>
              <a:gd name="T25" fmla="*/ 0 h 333"/>
              <a:gd name="T26" fmla="*/ 0 w 333"/>
              <a:gd name="T27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3" h="333">
                <a:moveTo>
                  <a:pt x="211" y="164"/>
                </a:moveTo>
                <a:lnTo>
                  <a:pt x="117" y="216"/>
                </a:lnTo>
                <a:lnTo>
                  <a:pt x="117" y="116"/>
                </a:lnTo>
                <a:lnTo>
                  <a:pt x="211" y="164"/>
                </a:lnTo>
                <a:close/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3" y="333"/>
                </a:lnTo>
                <a:lnTo>
                  <a:pt x="333" y="0"/>
                </a:lnTo>
                <a:lnTo>
                  <a:pt x="0" y="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reeform 201">
            <a:extLst>
              <a:ext uri="{FF2B5EF4-FFF2-40B4-BE49-F238E27FC236}">
                <a16:creationId xmlns:a16="http://schemas.microsoft.com/office/drawing/2014/main" id="{2007854E-6D43-F447-A09B-CBA511C4771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89789" y="1266825"/>
            <a:ext cx="252413" cy="254000"/>
          </a:xfrm>
          <a:custGeom>
            <a:avLst/>
            <a:gdLst>
              <a:gd name="T0" fmla="*/ 300 w 334"/>
              <a:gd name="T1" fmla="*/ 33 h 333"/>
              <a:gd name="T2" fmla="*/ 34 w 334"/>
              <a:gd name="T3" fmla="*/ 33 h 333"/>
              <a:gd name="T4" fmla="*/ 34 w 334"/>
              <a:gd name="T5" fmla="*/ 300 h 333"/>
              <a:gd name="T6" fmla="*/ 300 w 334"/>
              <a:gd name="T7" fmla="*/ 300 h 333"/>
              <a:gd name="T8" fmla="*/ 300 w 334"/>
              <a:gd name="T9" fmla="*/ 33 h 333"/>
              <a:gd name="T10" fmla="*/ 334 w 334"/>
              <a:gd name="T11" fmla="*/ 333 h 333"/>
              <a:gd name="T12" fmla="*/ 0 w 334"/>
              <a:gd name="T13" fmla="*/ 333 h 333"/>
              <a:gd name="T14" fmla="*/ 0 w 334"/>
              <a:gd name="T15" fmla="*/ 0 h 333"/>
              <a:gd name="T16" fmla="*/ 334 w 334"/>
              <a:gd name="T17" fmla="*/ 0 h 333"/>
              <a:gd name="T18" fmla="*/ 334 w 334"/>
              <a:gd name="T19" fmla="*/ 333 h 333"/>
              <a:gd name="T20" fmla="*/ 150 w 334"/>
              <a:gd name="T21" fmla="*/ 116 h 333"/>
              <a:gd name="T22" fmla="*/ 117 w 334"/>
              <a:gd name="T23" fmla="*/ 116 h 333"/>
              <a:gd name="T24" fmla="*/ 117 w 334"/>
              <a:gd name="T25" fmla="*/ 216 h 333"/>
              <a:gd name="T26" fmla="*/ 150 w 334"/>
              <a:gd name="T27" fmla="*/ 216 h 333"/>
              <a:gd name="T28" fmla="*/ 150 w 334"/>
              <a:gd name="T29" fmla="*/ 116 h 333"/>
              <a:gd name="T30" fmla="*/ 217 w 334"/>
              <a:gd name="T31" fmla="*/ 216 h 333"/>
              <a:gd name="T32" fmla="*/ 184 w 334"/>
              <a:gd name="T33" fmla="*/ 216 h 333"/>
              <a:gd name="T34" fmla="*/ 184 w 334"/>
              <a:gd name="T35" fmla="*/ 116 h 333"/>
              <a:gd name="T36" fmla="*/ 217 w 334"/>
              <a:gd name="T37" fmla="*/ 116 h 333"/>
              <a:gd name="T38" fmla="*/ 217 w 334"/>
              <a:gd name="T39" fmla="*/ 21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4" h="333">
                <a:moveTo>
                  <a:pt x="300" y="33"/>
                </a:moveTo>
                <a:lnTo>
                  <a:pt x="34" y="33"/>
                </a:lnTo>
                <a:lnTo>
                  <a:pt x="34" y="300"/>
                </a:lnTo>
                <a:lnTo>
                  <a:pt x="300" y="300"/>
                </a:lnTo>
                <a:lnTo>
                  <a:pt x="300" y="33"/>
                </a:lnTo>
                <a:close/>
                <a:moveTo>
                  <a:pt x="334" y="333"/>
                </a:moveTo>
                <a:lnTo>
                  <a:pt x="0" y="333"/>
                </a:lnTo>
                <a:lnTo>
                  <a:pt x="0" y="0"/>
                </a:lnTo>
                <a:lnTo>
                  <a:pt x="334" y="0"/>
                </a:lnTo>
                <a:lnTo>
                  <a:pt x="334" y="333"/>
                </a:lnTo>
                <a:close/>
                <a:moveTo>
                  <a:pt x="150" y="116"/>
                </a:moveTo>
                <a:lnTo>
                  <a:pt x="117" y="116"/>
                </a:lnTo>
                <a:lnTo>
                  <a:pt x="117" y="216"/>
                </a:lnTo>
                <a:lnTo>
                  <a:pt x="150" y="216"/>
                </a:lnTo>
                <a:lnTo>
                  <a:pt x="150" y="116"/>
                </a:lnTo>
                <a:close/>
                <a:moveTo>
                  <a:pt x="217" y="216"/>
                </a:moveTo>
                <a:lnTo>
                  <a:pt x="184" y="216"/>
                </a:lnTo>
                <a:lnTo>
                  <a:pt x="184" y="116"/>
                </a:lnTo>
                <a:lnTo>
                  <a:pt x="217" y="116"/>
                </a:lnTo>
                <a:lnTo>
                  <a:pt x="217" y="2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eeform 202">
            <a:extLst>
              <a:ext uri="{FF2B5EF4-FFF2-40B4-BE49-F238E27FC236}">
                <a16:creationId xmlns:a16="http://schemas.microsoft.com/office/drawing/2014/main" id="{A0ED6660-CD3D-FB4B-AC8B-7D8C3D3673F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688139" y="1419225"/>
            <a:ext cx="74613" cy="101600"/>
          </a:xfrm>
          <a:custGeom>
            <a:avLst/>
            <a:gdLst>
              <a:gd name="T0" fmla="*/ 0 w 100"/>
              <a:gd name="T1" fmla="*/ 133 h 133"/>
              <a:gd name="T2" fmla="*/ 33 w 100"/>
              <a:gd name="T3" fmla="*/ 133 h 133"/>
              <a:gd name="T4" fmla="*/ 33 w 100"/>
              <a:gd name="T5" fmla="*/ 0 h 133"/>
              <a:gd name="T6" fmla="*/ 0 w 100"/>
              <a:gd name="T7" fmla="*/ 0 h 133"/>
              <a:gd name="T8" fmla="*/ 0 w 100"/>
              <a:gd name="T9" fmla="*/ 133 h 133"/>
              <a:gd name="T10" fmla="*/ 100 w 100"/>
              <a:gd name="T11" fmla="*/ 133 h 133"/>
              <a:gd name="T12" fmla="*/ 66 w 100"/>
              <a:gd name="T13" fmla="*/ 133 h 133"/>
              <a:gd name="T14" fmla="*/ 66 w 100"/>
              <a:gd name="T15" fmla="*/ 0 h 133"/>
              <a:gd name="T16" fmla="*/ 100 w 100"/>
              <a:gd name="T17" fmla="*/ 0 h 133"/>
              <a:gd name="T18" fmla="*/ 100 w 100"/>
              <a:gd name="T19" fmla="*/ 13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0" h="133">
                <a:moveTo>
                  <a:pt x="0" y="133"/>
                </a:moveTo>
                <a:lnTo>
                  <a:pt x="33" y="133"/>
                </a:lnTo>
                <a:lnTo>
                  <a:pt x="33" y="0"/>
                </a:lnTo>
                <a:lnTo>
                  <a:pt x="0" y="0"/>
                </a:lnTo>
                <a:lnTo>
                  <a:pt x="0" y="133"/>
                </a:lnTo>
                <a:close/>
                <a:moveTo>
                  <a:pt x="100" y="133"/>
                </a:moveTo>
                <a:lnTo>
                  <a:pt x="66" y="133"/>
                </a:lnTo>
                <a:lnTo>
                  <a:pt x="66" y="0"/>
                </a:lnTo>
                <a:lnTo>
                  <a:pt x="100" y="0"/>
                </a:lnTo>
                <a:lnTo>
                  <a:pt x="100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96246402-BE4B-FB44-A133-CF16B28CC567}"/>
              </a:ext>
            </a:extLst>
          </p:cNvPr>
          <p:cNvSpPr txBox="1"/>
          <p:nvPr/>
        </p:nvSpPr>
        <p:spPr>
          <a:xfrm>
            <a:off x="0" y="6585856"/>
            <a:ext cx="62166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Icons courtesy of </a:t>
            </a:r>
            <a:r>
              <a:rPr lang="en-US" sz="1200" dirty="0" err="1">
                <a:latin typeface="Arial" panose="020B0604020202020204" pitchFamily="34" charset="0"/>
                <a:cs typeface="Arial" panose="020B0604020202020204" pitchFamily="34" charset="0"/>
              </a:rPr>
              <a:t>dribbble.com</a:t>
            </a:r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/shots/2888226-1800-Free-Minimal-Icon-Pack-20x20</a:t>
            </a:r>
          </a:p>
        </p:txBody>
      </p:sp>
    </p:spTree>
    <p:extLst>
      <p:ext uri="{BB962C8B-B14F-4D97-AF65-F5344CB8AC3E}">
        <p14:creationId xmlns:p14="http://schemas.microsoft.com/office/powerpoint/2010/main" val="368687952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>
            <a:extLst>
              <a:ext uri="{FF2B5EF4-FFF2-40B4-BE49-F238E27FC236}">
                <a16:creationId xmlns:a16="http://schemas.microsoft.com/office/drawing/2014/main" id="{2DEB0040-8750-41D1-A92C-B85669E4F5D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06501" y="6003925"/>
            <a:ext cx="238125" cy="228600"/>
          </a:xfrm>
          <a:custGeom>
            <a:avLst/>
            <a:gdLst>
              <a:gd name="T0" fmla="*/ 50 w 317"/>
              <a:gd name="T1" fmla="*/ 0 h 300"/>
              <a:gd name="T2" fmla="*/ 17 w 317"/>
              <a:gd name="T3" fmla="*/ 0 h 300"/>
              <a:gd name="T4" fmla="*/ 17 w 317"/>
              <a:gd name="T5" fmla="*/ 83 h 300"/>
              <a:gd name="T6" fmla="*/ 50 w 317"/>
              <a:gd name="T7" fmla="*/ 83 h 300"/>
              <a:gd name="T8" fmla="*/ 50 w 317"/>
              <a:gd name="T9" fmla="*/ 0 h 300"/>
              <a:gd name="T10" fmla="*/ 234 w 317"/>
              <a:gd name="T11" fmla="*/ 150 h 300"/>
              <a:gd name="T12" fmla="*/ 200 w 317"/>
              <a:gd name="T13" fmla="*/ 150 h 300"/>
              <a:gd name="T14" fmla="*/ 200 w 317"/>
              <a:gd name="T15" fmla="*/ 200 h 300"/>
              <a:gd name="T16" fmla="*/ 234 w 317"/>
              <a:gd name="T17" fmla="*/ 200 h 300"/>
              <a:gd name="T18" fmla="*/ 234 w 317"/>
              <a:gd name="T19" fmla="*/ 150 h 300"/>
              <a:gd name="T20" fmla="*/ 167 w 317"/>
              <a:gd name="T21" fmla="*/ 150 h 300"/>
              <a:gd name="T22" fmla="*/ 34 w 317"/>
              <a:gd name="T23" fmla="*/ 150 h 300"/>
              <a:gd name="T24" fmla="*/ 34 w 317"/>
              <a:gd name="T25" fmla="*/ 200 h 300"/>
              <a:gd name="T26" fmla="*/ 100 w 317"/>
              <a:gd name="T27" fmla="*/ 267 h 300"/>
              <a:gd name="T28" fmla="*/ 167 w 317"/>
              <a:gd name="T29" fmla="*/ 200 h 300"/>
              <a:gd name="T30" fmla="*/ 167 w 317"/>
              <a:gd name="T31" fmla="*/ 150 h 300"/>
              <a:gd name="T32" fmla="*/ 234 w 317"/>
              <a:gd name="T33" fmla="*/ 233 h 300"/>
              <a:gd name="T34" fmla="*/ 195 w 317"/>
              <a:gd name="T35" fmla="*/ 233 h 300"/>
              <a:gd name="T36" fmla="*/ 100 w 317"/>
              <a:gd name="T37" fmla="*/ 300 h 300"/>
              <a:gd name="T38" fmla="*/ 0 w 317"/>
              <a:gd name="T39" fmla="*/ 200 h 300"/>
              <a:gd name="T40" fmla="*/ 0 w 317"/>
              <a:gd name="T41" fmla="*/ 117 h 300"/>
              <a:gd name="T42" fmla="*/ 200 w 317"/>
              <a:gd name="T43" fmla="*/ 117 h 300"/>
              <a:gd name="T44" fmla="*/ 234 w 317"/>
              <a:gd name="T45" fmla="*/ 117 h 300"/>
              <a:gd name="T46" fmla="*/ 234 w 317"/>
              <a:gd name="T47" fmla="*/ 233 h 300"/>
              <a:gd name="T48" fmla="*/ 184 w 317"/>
              <a:gd name="T49" fmla="*/ 0 h 300"/>
              <a:gd name="T50" fmla="*/ 150 w 317"/>
              <a:gd name="T51" fmla="*/ 0 h 300"/>
              <a:gd name="T52" fmla="*/ 150 w 317"/>
              <a:gd name="T53" fmla="*/ 83 h 300"/>
              <a:gd name="T54" fmla="*/ 184 w 317"/>
              <a:gd name="T55" fmla="*/ 83 h 300"/>
              <a:gd name="T56" fmla="*/ 184 w 317"/>
              <a:gd name="T57" fmla="*/ 0 h 300"/>
              <a:gd name="T58" fmla="*/ 117 w 317"/>
              <a:gd name="T59" fmla="*/ 83 h 300"/>
              <a:gd name="T60" fmla="*/ 84 w 317"/>
              <a:gd name="T61" fmla="*/ 83 h 300"/>
              <a:gd name="T62" fmla="*/ 84 w 317"/>
              <a:gd name="T63" fmla="*/ 0 h 300"/>
              <a:gd name="T64" fmla="*/ 117 w 317"/>
              <a:gd name="T65" fmla="*/ 0 h 300"/>
              <a:gd name="T66" fmla="*/ 117 w 317"/>
              <a:gd name="T67" fmla="*/ 83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17" h="300">
                <a:moveTo>
                  <a:pt x="50" y="0"/>
                </a:moveTo>
                <a:lnTo>
                  <a:pt x="17" y="0"/>
                </a:lnTo>
                <a:lnTo>
                  <a:pt x="17" y="83"/>
                </a:lnTo>
                <a:lnTo>
                  <a:pt x="50" y="83"/>
                </a:lnTo>
                <a:lnTo>
                  <a:pt x="50" y="0"/>
                </a:lnTo>
                <a:close/>
                <a:moveTo>
                  <a:pt x="234" y="150"/>
                </a:moveTo>
                <a:lnTo>
                  <a:pt x="200" y="150"/>
                </a:lnTo>
                <a:lnTo>
                  <a:pt x="200" y="200"/>
                </a:lnTo>
                <a:lnTo>
                  <a:pt x="234" y="200"/>
                </a:lnTo>
                <a:cubicBezTo>
                  <a:pt x="273" y="200"/>
                  <a:pt x="273" y="150"/>
                  <a:pt x="234" y="150"/>
                </a:cubicBezTo>
                <a:close/>
                <a:moveTo>
                  <a:pt x="167" y="150"/>
                </a:moveTo>
                <a:lnTo>
                  <a:pt x="34" y="150"/>
                </a:lnTo>
                <a:lnTo>
                  <a:pt x="34" y="200"/>
                </a:lnTo>
                <a:cubicBezTo>
                  <a:pt x="34" y="237"/>
                  <a:pt x="64" y="267"/>
                  <a:pt x="100" y="267"/>
                </a:cubicBezTo>
                <a:cubicBezTo>
                  <a:pt x="137" y="267"/>
                  <a:pt x="167" y="237"/>
                  <a:pt x="167" y="200"/>
                </a:cubicBezTo>
                <a:lnTo>
                  <a:pt x="167" y="150"/>
                </a:lnTo>
                <a:close/>
                <a:moveTo>
                  <a:pt x="234" y="233"/>
                </a:moveTo>
                <a:lnTo>
                  <a:pt x="195" y="233"/>
                </a:lnTo>
                <a:cubicBezTo>
                  <a:pt x="181" y="272"/>
                  <a:pt x="144" y="300"/>
                  <a:pt x="100" y="300"/>
                </a:cubicBezTo>
                <a:cubicBezTo>
                  <a:pt x="45" y="300"/>
                  <a:pt x="0" y="255"/>
                  <a:pt x="0" y="200"/>
                </a:cubicBezTo>
                <a:lnTo>
                  <a:pt x="0" y="117"/>
                </a:lnTo>
                <a:lnTo>
                  <a:pt x="200" y="117"/>
                </a:lnTo>
                <a:lnTo>
                  <a:pt x="234" y="117"/>
                </a:lnTo>
                <a:cubicBezTo>
                  <a:pt x="317" y="117"/>
                  <a:pt x="317" y="233"/>
                  <a:pt x="234" y="233"/>
                </a:cubicBezTo>
                <a:close/>
                <a:moveTo>
                  <a:pt x="184" y="0"/>
                </a:moveTo>
                <a:lnTo>
                  <a:pt x="150" y="0"/>
                </a:lnTo>
                <a:lnTo>
                  <a:pt x="150" y="83"/>
                </a:lnTo>
                <a:lnTo>
                  <a:pt x="184" y="83"/>
                </a:lnTo>
                <a:lnTo>
                  <a:pt x="184" y="0"/>
                </a:lnTo>
                <a:close/>
                <a:moveTo>
                  <a:pt x="117" y="83"/>
                </a:moveTo>
                <a:lnTo>
                  <a:pt x="84" y="83"/>
                </a:lnTo>
                <a:lnTo>
                  <a:pt x="84" y="0"/>
                </a:lnTo>
                <a:lnTo>
                  <a:pt x="117" y="0"/>
                </a:lnTo>
                <a:lnTo>
                  <a:pt x="117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2898EB3F-DD8F-4DA2-96AF-519B01AEFFE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3263" y="6003925"/>
            <a:ext cx="252413" cy="254000"/>
          </a:xfrm>
          <a:custGeom>
            <a:avLst/>
            <a:gdLst>
              <a:gd name="T0" fmla="*/ 166 w 333"/>
              <a:gd name="T1" fmla="*/ 133 h 333"/>
              <a:gd name="T2" fmla="*/ 133 w 333"/>
              <a:gd name="T3" fmla="*/ 167 h 333"/>
              <a:gd name="T4" fmla="*/ 136 w 333"/>
              <a:gd name="T5" fmla="*/ 178 h 333"/>
              <a:gd name="T6" fmla="*/ 6 w 333"/>
              <a:gd name="T7" fmla="*/ 226 h 333"/>
              <a:gd name="T8" fmla="*/ 44 w 333"/>
              <a:gd name="T9" fmla="*/ 264 h 333"/>
              <a:gd name="T10" fmla="*/ 0 w 333"/>
              <a:gd name="T11" fmla="*/ 309 h 333"/>
              <a:gd name="T12" fmla="*/ 24 w 333"/>
              <a:gd name="T13" fmla="*/ 333 h 333"/>
              <a:gd name="T14" fmla="*/ 69 w 333"/>
              <a:gd name="T15" fmla="*/ 289 h 333"/>
              <a:gd name="T16" fmla="*/ 107 w 333"/>
              <a:gd name="T17" fmla="*/ 327 h 333"/>
              <a:gd name="T18" fmla="*/ 155 w 333"/>
              <a:gd name="T19" fmla="*/ 197 h 333"/>
              <a:gd name="T20" fmla="*/ 166 w 333"/>
              <a:gd name="T21" fmla="*/ 200 h 333"/>
              <a:gd name="T22" fmla="*/ 200 w 333"/>
              <a:gd name="T23" fmla="*/ 167 h 333"/>
              <a:gd name="T24" fmla="*/ 166 w 333"/>
              <a:gd name="T25" fmla="*/ 133 h 333"/>
              <a:gd name="T26" fmla="*/ 166 w 333"/>
              <a:gd name="T27" fmla="*/ 67 h 333"/>
              <a:gd name="T28" fmla="*/ 166 w 333"/>
              <a:gd name="T29" fmla="*/ 100 h 333"/>
              <a:gd name="T30" fmla="*/ 233 w 333"/>
              <a:gd name="T31" fmla="*/ 167 h 333"/>
              <a:gd name="T32" fmla="*/ 266 w 333"/>
              <a:gd name="T33" fmla="*/ 167 h 333"/>
              <a:gd name="T34" fmla="*/ 166 w 333"/>
              <a:gd name="T35" fmla="*/ 67 h 333"/>
              <a:gd name="T36" fmla="*/ 333 w 333"/>
              <a:gd name="T37" fmla="*/ 167 h 333"/>
              <a:gd name="T38" fmla="*/ 300 w 333"/>
              <a:gd name="T39" fmla="*/ 167 h 333"/>
              <a:gd name="T40" fmla="*/ 166 w 333"/>
              <a:gd name="T41" fmla="*/ 33 h 333"/>
              <a:gd name="T42" fmla="*/ 166 w 333"/>
              <a:gd name="T43" fmla="*/ 0 h 333"/>
              <a:gd name="T44" fmla="*/ 333 w 333"/>
              <a:gd name="T45" fmla="*/ 1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3" h="333">
                <a:moveTo>
                  <a:pt x="166" y="133"/>
                </a:moveTo>
                <a:cubicBezTo>
                  <a:pt x="148" y="133"/>
                  <a:pt x="133" y="150"/>
                  <a:pt x="133" y="167"/>
                </a:cubicBezTo>
                <a:cubicBezTo>
                  <a:pt x="133" y="171"/>
                  <a:pt x="134" y="174"/>
                  <a:pt x="136" y="178"/>
                </a:cubicBezTo>
                <a:lnTo>
                  <a:pt x="6" y="226"/>
                </a:lnTo>
                <a:lnTo>
                  <a:pt x="44" y="264"/>
                </a:lnTo>
                <a:lnTo>
                  <a:pt x="0" y="309"/>
                </a:lnTo>
                <a:lnTo>
                  <a:pt x="24" y="333"/>
                </a:lnTo>
                <a:lnTo>
                  <a:pt x="69" y="289"/>
                </a:lnTo>
                <a:lnTo>
                  <a:pt x="107" y="327"/>
                </a:lnTo>
                <a:lnTo>
                  <a:pt x="155" y="197"/>
                </a:lnTo>
                <a:cubicBezTo>
                  <a:pt x="159" y="199"/>
                  <a:pt x="162" y="200"/>
                  <a:pt x="166" y="200"/>
                </a:cubicBezTo>
                <a:cubicBezTo>
                  <a:pt x="185" y="200"/>
                  <a:pt x="200" y="183"/>
                  <a:pt x="200" y="167"/>
                </a:cubicBezTo>
                <a:cubicBezTo>
                  <a:pt x="200" y="148"/>
                  <a:pt x="185" y="133"/>
                  <a:pt x="166" y="133"/>
                </a:cubicBezTo>
                <a:close/>
                <a:moveTo>
                  <a:pt x="166" y="67"/>
                </a:moveTo>
                <a:lnTo>
                  <a:pt x="166" y="100"/>
                </a:lnTo>
                <a:cubicBezTo>
                  <a:pt x="203" y="100"/>
                  <a:pt x="233" y="130"/>
                  <a:pt x="233" y="167"/>
                </a:cubicBezTo>
                <a:lnTo>
                  <a:pt x="266" y="167"/>
                </a:lnTo>
                <a:cubicBezTo>
                  <a:pt x="266" y="111"/>
                  <a:pt x="222" y="67"/>
                  <a:pt x="166" y="67"/>
                </a:cubicBezTo>
                <a:close/>
                <a:moveTo>
                  <a:pt x="333" y="167"/>
                </a:moveTo>
                <a:lnTo>
                  <a:pt x="300" y="167"/>
                </a:lnTo>
                <a:cubicBezTo>
                  <a:pt x="300" y="93"/>
                  <a:pt x="240" y="33"/>
                  <a:pt x="166" y="33"/>
                </a:cubicBezTo>
                <a:lnTo>
                  <a:pt x="166" y="0"/>
                </a:lnTo>
                <a:cubicBezTo>
                  <a:pt x="258" y="0"/>
                  <a:pt x="333" y="75"/>
                  <a:pt x="333" y="1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8D10F726-42BE-487F-99C0-8E359CAA155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29226" y="5448300"/>
            <a:ext cx="252413" cy="303213"/>
          </a:xfrm>
          <a:custGeom>
            <a:avLst/>
            <a:gdLst>
              <a:gd name="T0" fmla="*/ 333 w 333"/>
              <a:gd name="T1" fmla="*/ 232 h 399"/>
              <a:gd name="T2" fmla="*/ 0 w 333"/>
              <a:gd name="T3" fmla="*/ 232 h 399"/>
              <a:gd name="T4" fmla="*/ 0 w 333"/>
              <a:gd name="T5" fmla="*/ 332 h 399"/>
              <a:gd name="T6" fmla="*/ 33 w 333"/>
              <a:gd name="T7" fmla="*/ 332 h 399"/>
              <a:gd name="T8" fmla="*/ 33 w 333"/>
              <a:gd name="T9" fmla="*/ 232 h 399"/>
              <a:gd name="T10" fmla="*/ 300 w 333"/>
              <a:gd name="T11" fmla="*/ 232 h 399"/>
              <a:gd name="T12" fmla="*/ 300 w 333"/>
              <a:gd name="T13" fmla="*/ 232 h 399"/>
              <a:gd name="T14" fmla="*/ 300 w 333"/>
              <a:gd name="T15" fmla="*/ 332 h 399"/>
              <a:gd name="T16" fmla="*/ 333 w 333"/>
              <a:gd name="T17" fmla="*/ 332 h 399"/>
              <a:gd name="T18" fmla="*/ 333 w 333"/>
              <a:gd name="T19" fmla="*/ 232 h 399"/>
              <a:gd name="T20" fmla="*/ 166 w 333"/>
              <a:gd name="T21" fmla="*/ 215 h 399"/>
              <a:gd name="T22" fmla="*/ 133 w 333"/>
              <a:gd name="T23" fmla="*/ 249 h 399"/>
              <a:gd name="T24" fmla="*/ 133 w 333"/>
              <a:gd name="T25" fmla="*/ 282 h 399"/>
              <a:gd name="T26" fmla="*/ 133 w 333"/>
              <a:gd name="T27" fmla="*/ 315 h 399"/>
              <a:gd name="T28" fmla="*/ 133 w 333"/>
              <a:gd name="T29" fmla="*/ 399 h 399"/>
              <a:gd name="T30" fmla="*/ 166 w 333"/>
              <a:gd name="T31" fmla="*/ 399 h 399"/>
              <a:gd name="T32" fmla="*/ 200 w 333"/>
              <a:gd name="T33" fmla="*/ 399 h 399"/>
              <a:gd name="T34" fmla="*/ 200 w 333"/>
              <a:gd name="T35" fmla="*/ 315 h 399"/>
              <a:gd name="T36" fmla="*/ 200 w 333"/>
              <a:gd name="T37" fmla="*/ 282 h 399"/>
              <a:gd name="T38" fmla="*/ 200 w 333"/>
              <a:gd name="T39" fmla="*/ 249 h 399"/>
              <a:gd name="T40" fmla="*/ 166 w 333"/>
              <a:gd name="T41" fmla="*/ 215 h 399"/>
              <a:gd name="T42" fmla="*/ 266 w 333"/>
              <a:gd name="T43" fmla="*/ 232 h 399"/>
              <a:gd name="T44" fmla="*/ 266 w 333"/>
              <a:gd name="T45" fmla="*/ 232 h 399"/>
              <a:gd name="T46" fmla="*/ 266 w 333"/>
              <a:gd name="T47" fmla="*/ 332 h 399"/>
              <a:gd name="T48" fmla="*/ 233 w 333"/>
              <a:gd name="T49" fmla="*/ 332 h 399"/>
              <a:gd name="T50" fmla="*/ 233 w 333"/>
              <a:gd name="T51" fmla="*/ 232 h 399"/>
              <a:gd name="T52" fmla="*/ 233 w 333"/>
              <a:gd name="T53" fmla="*/ 232 h 399"/>
              <a:gd name="T54" fmla="*/ 100 w 333"/>
              <a:gd name="T55" fmla="*/ 232 h 399"/>
              <a:gd name="T56" fmla="*/ 100 w 333"/>
              <a:gd name="T57" fmla="*/ 332 h 399"/>
              <a:gd name="T58" fmla="*/ 66 w 333"/>
              <a:gd name="T59" fmla="*/ 332 h 399"/>
              <a:gd name="T60" fmla="*/ 66 w 333"/>
              <a:gd name="T61" fmla="*/ 232 h 399"/>
              <a:gd name="T62" fmla="*/ 266 w 333"/>
              <a:gd name="T63" fmla="*/ 232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3" h="399">
                <a:moveTo>
                  <a:pt x="333" y="232"/>
                </a:moveTo>
                <a:cubicBezTo>
                  <a:pt x="333" y="0"/>
                  <a:pt x="0" y="1"/>
                  <a:pt x="0" y="232"/>
                </a:cubicBezTo>
                <a:lnTo>
                  <a:pt x="0" y="332"/>
                </a:lnTo>
                <a:lnTo>
                  <a:pt x="33" y="332"/>
                </a:lnTo>
                <a:lnTo>
                  <a:pt x="33" y="232"/>
                </a:lnTo>
                <a:cubicBezTo>
                  <a:pt x="33" y="49"/>
                  <a:pt x="300" y="49"/>
                  <a:pt x="300" y="232"/>
                </a:cubicBezTo>
                <a:cubicBezTo>
                  <a:pt x="300" y="232"/>
                  <a:pt x="300" y="49"/>
                  <a:pt x="300" y="232"/>
                </a:cubicBezTo>
                <a:lnTo>
                  <a:pt x="300" y="332"/>
                </a:lnTo>
                <a:lnTo>
                  <a:pt x="333" y="332"/>
                </a:lnTo>
                <a:lnTo>
                  <a:pt x="333" y="232"/>
                </a:lnTo>
                <a:close/>
                <a:moveTo>
                  <a:pt x="166" y="215"/>
                </a:moveTo>
                <a:cubicBezTo>
                  <a:pt x="148" y="215"/>
                  <a:pt x="133" y="230"/>
                  <a:pt x="133" y="249"/>
                </a:cubicBezTo>
                <a:lnTo>
                  <a:pt x="133" y="282"/>
                </a:lnTo>
                <a:lnTo>
                  <a:pt x="133" y="315"/>
                </a:lnTo>
                <a:lnTo>
                  <a:pt x="133" y="399"/>
                </a:lnTo>
                <a:lnTo>
                  <a:pt x="166" y="399"/>
                </a:lnTo>
                <a:lnTo>
                  <a:pt x="200" y="399"/>
                </a:lnTo>
                <a:lnTo>
                  <a:pt x="200" y="315"/>
                </a:lnTo>
                <a:lnTo>
                  <a:pt x="200" y="282"/>
                </a:lnTo>
                <a:lnTo>
                  <a:pt x="200" y="249"/>
                </a:lnTo>
                <a:cubicBezTo>
                  <a:pt x="200" y="230"/>
                  <a:pt x="185" y="215"/>
                  <a:pt x="166" y="215"/>
                </a:cubicBezTo>
                <a:close/>
                <a:moveTo>
                  <a:pt x="266" y="232"/>
                </a:moveTo>
                <a:lnTo>
                  <a:pt x="266" y="232"/>
                </a:lnTo>
                <a:lnTo>
                  <a:pt x="266" y="332"/>
                </a:lnTo>
                <a:lnTo>
                  <a:pt x="233" y="332"/>
                </a:lnTo>
                <a:lnTo>
                  <a:pt x="233" y="232"/>
                </a:lnTo>
                <a:cubicBezTo>
                  <a:pt x="233" y="149"/>
                  <a:pt x="233" y="232"/>
                  <a:pt x="233" y="232"/>
                </a:cubicBezTo>
                <a:cubicBezTo>
                  <a:pt x="233" y="149"/>
                  <a:pt x="100" y="149"/>
                  <a:pt x="100" y="232"/>
                </a:cubicBezTo>
                <a:lnTo>
                  <a:pt x="100" y="332"/>
                </a:lnTo>
                <a:lnTo>
                  <a:pt x="66" y="332"/>
                </a:lnTo>
                <a:lnTo>
                  <a:pt x="66" y="232"/>
                </a:lnTo>
                <a:cubicBezTo>
                  <a:pt x="66" y="99"/>
                  <a:pt x="266" y="99"/>
                  <a:pt x="266" y="23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F5BFCE57-214B-4CFF-B6C6-A2DB9997802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25988" y="5472113"/>
            <a:ext cx="150813" cy="228600"/>
          </a:xfrm>
          <a:custGeom>
            <a:avLst/>
            <a:gdLst>
              <a:gd name="T0" fmla="*/ 100 w 200"/>
              <a:gd name="T1" fmla="*/ 117 h 300"/>
              <a:gd name="T2" fmla="*/ 67 w 200"/>
              <a:gd name="T3" fmla="*/ 150 h 300"/>
              <a:gd name="T4" fmla="*/ 67 w 200"/>
              <a:gd name="T5" fmla="*/ 183 h 300"/>
              <a:gd name="T6" fmla="*/ 67 w 200"/>
              <a:gd name="T7" fmla="*/ 217 h 300"/>
              <a:gd name="T8" fmla="*/ 67 w 200"/>
              <a:gd name="T9" fmla="*/ 300 h 300"/>
              <a:gd name="T10" fmla="*/ 100 w 200"/>
              <a:gd name="T11" fmla="*/ 300 h 300"/>
              <a:gd name="T12" fmla="*/ 133 w 200"/>
              <a:gd name="T13" fmla="*/ 300 h 300"/>
              <a:gd name="T14" fmla="*/ 133 w 200"/>
              <a:gd name="T15" fmla="*/ 217 h 300"/>
              <a:gd name="T16" fmla="*/ 133 w 200"/>
              <a:gd name="T17" fmla="*/ 183 h 300"/>
              <a:gd name="T18" fmla="*/ 133 w 200"/>
              <a:gd name="T19" fmla="*/ 150 h 300"/>
              <a:gd name="T20" fmla="*/ 100 w 200"/>
              <a:gd name="T21" fmla="*/ 117 h 300"/>
              <a:gd name="T22" fmla="*/ 200 w 200"/>
              <a:gd name="T23" fmla="*/ 133 h 300"/>
              <a:gd name="T24" fmla="*/ 200 w 200"/>
              <a:gd name="T25" fmla="*/ 133 h 300"/>
              <a:gd name="T26" fmla="*/ 200 w 200"/>
              <a:gd name="T27" fmla="*/ 233 h 300"/>
              <a:gd name="T28" fmla="*/ 167 w 200"/>
              <a:gd name="T29" fmla="*/ 233 h 300"/>
              <a:gd name="T30" fmla="*/ 167 w 200"/>
              <a:gd name="T31" fmla="*/ 133 h 300"/>
              <a:gd name="T32" fmla="*/ 33 w 200"/>
              <a:gd name="T33" fmla="*/ 133 h 300"/>
              <a:gd name="T34" fmla="*/ 33 w 200"/>
              <a:gd name="T35" fmla="*/ 233 h 300"/>
              <a:gd name="T36" fmla="*/ 0 w 200"/>
              <a:gd name="T37" fmla="*/ 233 h 300"/>
              <a:gd name="T38" fmla="*/ 0 w 200"/>
              <a:gd name="T39" fmla="*/ 133 h 300"/>
              <a:gd name="T40" fmla="*/ 200 w 200"/>
              <a:gd name="T41" fmla="*/ 133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00" h="300">
                <a:moveTo>
                  <a:pt x="100" y="117"/>
                </a:moveTo>
                <a:cubicBezTo>
                  <a:pt x="82" y="117"/>
                  <a:pt x="67" y="132"/>
                  <a:pt x="67" y="150"/>
                </a:cubicBezTo>
                <a:lnTo>
                  <a:pt x="67" y="183"/>
                </a:lnTo>
                <a:lnTo>
                  <a:pt x="67" y="217"/>
                </a:lnTo>
                <a:lnTo>
                  <a:pt x="67" y="300"/>
                </a:lnTo>
                <a:lnTo>
                  <a:pt x="100" y="300"/>
                </a:lnTo>
                <a:lnTo>
                  <a:pt x="133" y="300"/>
                </a:lnTo>
                <a:lnTo>
                  <a:pt x="133" y="217"/>
                </a:lnTo>
                <a:lnTo>
                  <a:pt x="133" y="183"/>
                </a:lnTo>
                <a:lnTo>
                  <a:pt x="133" y="150"/>
                </a:lnTo>
                <a:cubicBezTo>
                  <a:pt x="133" y="132"/>
                  <a:pt x="118" y="117"/>
                  <a:pt x="100" y="117"/>
                </a:cubicBezTo>
                <a:close/>
                <a:moveTo>
                  <a:pt x="200" y="133"/>
                </a:moveTo>
                <a:lnTo>
                  <a:pt x="200" y="133"/>
                </a:lnTo>
                <a:lnTo>
                  <a:pt x="200" y="233"/>
                </a:lnTo>
                <a:lnTo>
                  <a:pt x="167" y="233"/>
                </a:lnTo>
                <a:lnTo>
                  <a:pt x="167" y="133"/>
                </a:lnTo>
                <a:cubicBezTo>
                  <a:pt x="167" y="44"/>
                  <a:pt x="33" y="44"/>
                  <a:pt x="33" y="133"/>
                </a:cubicBezTo>
                <a:lnTo>
                  <a:pt x="33" y="233"/>
                </a:lnTo>
                <a:lnTo>
                  <a:pt x="0" y="233"/>
                </a:lnTo>
                <a:lnTo>
                  <a:pt x="0" y="133"/>
                </a:lnTo>
                <a:cubicBezTo>
                  <a:pt x="0" y="0"/>
                  <a:pt x="200" y="0"/>
                  <a:pt x="200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CA8BF063-F612-4C68-A6DC-27B305B1AE5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22751" y="5497513"/>
            <a:ext cx="252413" cy="254000"/>
          </a:xfrm>
          <a:custGeom>
            <a:avLst/>
            <a:gdLst>
              <a:gd name="T0" fmla="*/ 35 w 334"/>
              <a:gd name="T1" fmla="*/ 184 h 334"/>
              <a:gd name="T2" fmla="*/ 84 w 334"/>
              <a:gd name="T3" fmla="*/ 184 h 334"/>
              <a:gd name="T4" fmla="*/ 84 w 334"/>
              <a:gd name="T5" fmla="*/ 150 h 334"/>
              <a:gd name="T6" fmla="*/ 35 w 334"/>
              <a:gd name="T7" fmla="*/ 150 h 334"/>
              <a:gd name="T8" fmla="*/ 62 w 334"/>
              <a:gd name="T9" fmla="*/ 85 h 334"/>
              <a:gd name="T10" fmla="*/ 96 w 334"/>
              <a:gd name="T11" fmla="*/ 120 h 334"/>
              <a:gd name="T12" fmla="*/ 120 w 334"/>
              <a:gd name="T13" fmla="*/ 96 h 334"/>
              <a:gd name="T14" fmla="*/ 85 w 334"/>
              <a:gd name="T15" fmla="*/ 62 h 334"/>
              <a:gd name="T16" fmla="*/ 150 w 334"/>
              <a:gd name="T17" fmla="*/ 35 h 334"/>
              <a:gd name="T18" fmla="*/ 150 w 334"/>
              <a:gd name="T19" fmla="*/ 84 h 334"/>
              <a:gd name="T20" fmla="*/ 184 w 334"/>
              <a:gd name="T21" fmla="*/ 84 h 334"/>
              <a:gd name="T22" fmla="*/ 184 w 334"/>
              <a:gd name="T23" fmla="*/ 35 h 334"/>
              <a:gd name="T24" fmla="*/ 249 w 334"/>
              <a:gd name="T25" fmla="*/ 62 h 334"/>
              <a:gd name="T26" fmla="*/ 214 w 334"/>
              <a:gd name="T27" fmla="*/ 96 h 334"/>
              <a:gd name="T28" fmla="*/ 238 w 334"/>
              <a:gd name="T29" fmla="*/ 120 h 334"/>
              <a:gd name="T30" fmla="*/ 272 w 334"/>
              <a:gd name="T31" fmla="*/ 85 h 334"/>
              <a:gd name="T32" fmla="*/ 299 w 334"/>
              <a:gd name="T33" fmla="*/ 150 h 334"/>
              <a:gd name="T34" fmla="*/ 250 w 334"/>
              <a:gd name="T35" fmla="*/ 150 h 334"/>
              <a:gd name="T36" fmla="*/ 250 w 334"/>
              <a:gd name="T37" fmla="*/ 184 h 334"/>
              <a:gd name="T38" fmla="*/ 299 w 334"/>
              <a:gd name="T39" fmla="*/ 184 h 334"/>
              <a:gd name="T40" fmla="*/ 272 w 334"/>
              <a:gd name="T41" fmla="*/ 249 h 334"/>
              <a:gd name="T42" fmla="*/ 238 w 334"/>
              <a:gd name="T43" fmla="*/ 214 h 334"/>
              <a:gd name="T44" fmla="*/ 214 w 334"/>
              <a:gd name="T45" fmla="*/ 238 h 334"/>
              <a:gd name="T46" fmla="*/ 249 w 334"/>
              <a:gd name="T47" fmla="*/ 272 h 334"/>
              <a:gd name="T48" fmla="*/ 184 w 334"/>
              <a:gd name="T49" fmla="*/ 299 h 334"/>
              <a:gd name="T50" fmla="*/ 184 w 334"/>
              <a:gd name="T51" fmla="*/ 250 h 334"/>
              <a:gd name="T52" fmla="*/ 150 w 334"/>
              <a:gd name="T53" fmla="*/ 250 h 334"/>
              <a:gd name="T54" fmla="*/ 150 w 334"/>
              <a:gd name="T55" fmla="*/ 299 h 334"/>
              <a:gd name="T56" fmla="*/ 85 w 334"/>
              <a:gd name="T57" fmla="*/ 272 h 334"/>
              <a:gd name="T58" fmla="*/ 120 w 334"/>
              <a:gd name="T59" fmla="*/ 238 h 334"/>
              <a:gd name="T60" fmla="*/ 96 w 334"/>
              <a:gd name="T61" fmla="*/ 214 h 334"/>
              <a:gd name="T62" fmla="*/ 62 w 334"/>
              <a:gd name="T63" fmla="*/ 249 h 334"/>
              <a:gd name="T64" fmla="*/ 35 w 334"/>
              <a:gd name="T65" fmla="*/ 184 h 334"/>
              <a:gd name="T66" fmla="*/ 167 w 334"/>
              <a:gd name="T67" fmla="*/ 0 h 334"/>
              <a:gd name="T68" fmla="*/ 0 w 334"/>
              <a:gd name="T69" fmla="*/ 167 h 334"/>
              <a:gd name="T70" fmla="*/ 167 w 334"/>
              <a:gd name="T71" fmla="*/ 334 h 334"/>
              <a:gd name="T72" fmla="*/ 334 w 334"/>
              <a:gd name="T73" fmla="*/ 167 h 334"/>
              <a:gd name="T74" fmla="*/ 167 w 334"/>
              <a:gd name="T75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4" h="334">
                <a:moveTo>
                  <a:pt x="35" y="184"/>
                </a:moveTo>
                <a:lnTo>
                  <a:pt x="84" y="184"/>
                </a:lnTo>
                <a:lnTo>
                  <a:pt x="84" y="150"/>
                </a:lnTo>
                <a:lnTo>
                  <a:pt x="35" y="150"/>
                </a:lnTo>
                <a:cubicBezTo>
                  <a:pt x="38" y="126"/>
                  <a:pt x="47" y="104"/>
                  <a:pt x="62" y="85"/>
                </a:cubicBezTo>
                <a:lnTo>
                  <a:pt x="96" y="120"/>
                </a:lnTo>
                <a:lnTo>
                  <a:pt x="120" y="96"/>
                </a:lnTo>
                <a:lnTo>
                  <a:pt x="85" y="62"/>
                </a:lnTo>
                <a:cubicBezTo>
                  <a:pt x="104" y="47"/>
                  <a:pt x="134" y="38"/>
                  <a:pt x="150" y="35"/>
                </a:cubicBezTo>
                <a:lnTo>
                  <a:pt x="150" y="84"/>
                </a:lnTo>
                <a:lnTo>
                  <a:pt x="184" y="84"/>
                </a:lnTo>
                <a:lnTo>
                  <a:pt x="184" y="35"/>
                </a:lnTo>
                <a:cubicBezTo>
                  <a:pt x="200" y="38"/>
                  <a:pt x="230" y="47"/>
                  <a:pt x="249" y="62"/>
                </a:cubicBezTo>
                <a:lnTo>
                  <a:pt x="214" y="96"/>
                </a:lnTo>
                <a:lnTo>
                  <a:pt x="238" y="120"/>
                </a:lnTo>
                <a:lnTo>
                  <a:pt x="272" y="85"/>
                </a:lnTo>
                <a:cubicBezTo>
                  <a:pt x="287" y="104"/>
                  <a:pt x="296" y="126"/>
                  <a:pt x="299" y="150"/>
                </a:cubicBezTo>
                <a:lnTo>
                  <a:pt x="250" y="150"/>
                </a:lnTo>
                <a:lnTo>
                  <a:pt x="250" y="184"/>
                </a:lnTo>
                <a:lnTo>
                  <a:pt x="299" y="184"/>
                </a:lnTo>
                <a:cubicBezTo>
                  <a:pt x="296" y="208"/>
                  <a:pt x="287" y="230"/>
                  <a:pt x="272" y="249"/>
                </a:cubicBezTo>
                <a:lnTo>
                  <a:pt x="238" y="214"/>
                </a:lnTo>
                <a:lnTo>
                  <a:pt x="214" y="238"/>
                </a:lnTo>
                <a:lnTo>
                  <a:pt x="249" y="272"/>
                </a:lnTo>
                <a:cubicBezTo>
                  <a:pt x="230" y="287"/>
                  <a:pt x="200" y="296"/>
                  <a:pt x="184" y="299"/>
                </a:cubicBezTo>
                <a:lnTo>
                  <a:pt x="184" y="250"/>
                </a:lnTo>
                <a:lnTo>
                  <a:pt x="150" y="250"/>
                </a:lnTo>
                <a:lnTo>
                  <a:pt x="150" y="299"/>
                </a:lnTo>
                <a:cubicBezTo>
                  <a:pt x="134" y="296"/>
                  <a:pt x="104" y="287"/>
                  <a:pt x="85" y="272"/>
                </a:cubicBezTo>
                <a:lnTo>
                  <a:pt x="120" y="238"/>
                </a:lnTo>
                <a:lnTo>
                  <a:pt x="96" y="214"/>
                </a:lnTo>
                <a:lnTo>
                  <a:pt x="62" y="249"/>
                </a:lnTo>
                <a:cubicBezTo>
                  <a:pt x="47" y="230"/>
                  <a:pt x="38" y="208"/>
                  <a:pt x="35" y="184"/>
                </a:cubicBezTo>
                <a:close/>
                <a:moveTo>
                  <a:pt x="167" y="0"/>
                </a:moveTo>
                <a:cubicBezTo>
                  <a:pt x="75" y="0"/>
                  <a:pt x="0" y="75"/>
                  <a:pt x="0" y="167"/>
                </a:cubicBezTo>
                <a:cubicBezTo>
                  <a:pt x="0" y="259"/>
                  <a:pt x="75" y="334"/>
                  <a:pt x="167" y="334"/>
                </a:cubicBezTo>
                <a:cubicBezTo>
                  <a:pt x="259" y="334"/>
                  <a:pt x="334" y="259"/>
                  <a:pt x="334" y="167"/>
                </a:cubicBezTo>
                <a:cubicBezTo>
                  <a:pt x="334" y="75"/>
                  <a:pt x="259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33366A57-36EB-4C21-913C-242E7A945F7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21101" y="5497513"/>
            <a:ext cx="250825" cy="254000"/>
          </a:xfrm>
          <a:custGeom>
            <a:avLst/>
            <a:gdLst>
              <a:gd name="T0" fmla="*/ 34 w 333"/>
              <a:gd name="T1" fmla="*/ 184 h 334"/>
              <a:gd name="T2" fmla="*/ 66 w 333"/>
              <a:gd name="T3" fmla="*/ 184 h 334"/>
              <a:gd name="T4" fmla="*/ 83 w 333"/>
              <a:gd name="T5" fmla="*/ 167 h 334"/>
              <a:gd name="T6" fmla="*/ 66 w 333"/>
              <a:gd name="T7" fmla="*/ 150 h 334"/>
              <a:gd name="T8" fmla="*/ 34 w 333"/>
              <a:gd name="T9" fmla="*/ 150 h 334"/>
              <a:gd name="T10" fmla="*/ 61 w 333"/>
              <a:gd name="T11" fmla="*/ 85 h 334"/>
              <a:gd name="T12" fmla="*/ 84 w 333"/>
              <a:gd name="T13" fmla="*/ 108 h 334"/>
              <a:gd name="T14" fmla="*/ 107 w 333"/>
              <a:gd name="T15" fmla="*/ 108 h 334"/>
              <a:gd name="T16" fmla="*/ 107 w 333"/>
              <a:gd name="T17" fmla="*/ 85 h 334"/>
              <a:gd name="T18" fmla="*/ 85 w 333"/>
              <a:gd name="T19" fmla="*/ 62 h 334"/>
              <a:gd name="T20" fmla="*/ 150 w 333"/>
              <a:gd name="T21" fmla="*/ 35 h 334"/>
              <a:gd name="T22" fmla="*/ 150 w 333"/>
              <a:gd name="T23" fmla="*/ 67 h 334"/>
              <a:gd name="T24" fmla="*/ 166 w 333"/>
              <a:gd name="T25" fmla="*/ 84 h 334"/>
              <a:gd name="T26" fmla="*/ 183 w 333"/>
              <a:gd name="T27" fmla="*/ 67 h 334"/>
              <a:gd name="T28" fmla="*/ 183 w 333"/>
              <a:gd name="T29" fmla="*/ 35 h 334"/>
              <a:gd name="T30" fmla="*/ 248 w 333"/>
              <a:gd name="T31" fmla="*/ 62 h 334"/>
              <a:gd name="T32" fmla="*/ 225 w 333"/>
              <a:gd name="T33" fmla="*/ 85 h 334"/>
              <a:gd name="T34" fmla="*/ 225 w 333"/>
              <a:gd name="T35" fmla="*/ 108 h 334"/>
              <a:gd name="T36" fmla="*/ 249 w 333"/>
              <a:gd name="T37" fmla="*/ 108 h 334"/>
              <a:gd name="T38" fmla="*/ 272 w 333"/>
              <a:gd name="T39" fmla="*/ 85 h 334"/>
              <a:gd name="T40" fmla="*/ 299 w 333"/>
              <a:gd name="T41" fmla="*/ 150 h 334"/>
              <a:gd name="T42" fmla="*/ 266 w 333"/>
              <a:gd name="T43" fmla="*/ 150 h 334"/>
              <a:gd name="T44" fmla="*/ 250 w 333"/>
              <a:gd name="T45" fmla="*/ 167 h 334"/>
              <a:gd name="T46" fmla="*/ 266 w 333"/>
              <a:gd name="T47" fmla="*/ 184 h 334"/>
              <a:gd name="T48" fmla="*/ 299 w 333"/>
              <a:gd name="T49" fmla="*/ 184 h 334"/>
              <a:gd name="T50" fmla="*/ 272 w 333"/>
              <a:gd name="T51" fmla="*/ 249 h 334"/>
              <a:gd name="T52" fmla="*/ 249 w 333"/>
              <a:gd name="T53" fmla="*/ 226 h 334"/>
              <a:gd name="T54" fmla="*/ 225 w 333"/>
              <a:gd name="T55" fmla="*/ 226 h 334"/>
              <a:gd name="T56" fmla="*/ 225 w 333"/>
              <a:gd name="T57" fmla="*/ 250 h 334"/>
              <a:gd name="T58" fmla="*/ 248 w 333"/>
              <a:gd name="T59" fmla="*/ 272 h 334"/>
              <a:gd name="T60" fmla="*/ 183 w 333"/>
              <a:gd name="T61" fmla="*/ 299 h 334"/>
              <a:gd name="T62" fmla="*/ 183 w 333"/>
              <a:gd name="T63" fmla="*/ 267 h 334"/>
              <a:gd name="T64" fmla="*/ 166 w 333"/>
              <a:gd name="T65" fmla="*/ 250 h 334"/>
              <a:gd name="T66" fmla="*/ 150 w 333"/>
              <a:gd name="T67" fmla="*/ 267 h 334"/>
              <a:gd name="T68" fmla="*/ 150 w 333"/>
              <a:gd name="T69" fmla="*/ 299 h 334"/>
              <a:gd name="T70" fmla="*/ 85 w 333"/>
              <a:gd name="T71" fmla="*/ 272 h 334"/>
              <a:gd name="T72" fmla="*/ 107 w 333"/>
              <a:gd name="T73" fmla="*/ 249 h 334"/>
              <a:gd name="T74" fmla="*/ 107 w 333"/>
              <a:gd name="T75" fmla="*/ 226 h 334"/>
              <a:gd name="T76" fmla="*/ 84 w 333"/>
              <a:gd name="T77" fmla="*/ 226 h 334"/>
              <a:gd name="T78" fmla="*/ 61 w 333"/>
              <a:gd name="T79" fmla="*/ 249 h 334"/>
              <a:gd name="T80" fmla="*/ 34 w 333"/>
              <a:gd name="T81" fmla="*/ 184 h 334"/>
              <a:gd name="T82" fmla="*/ 166 w 333"/>
              <a:gd name="T83" fmla="*/ 0 h 334"/>
              <a:gd name="T84" fmla="*/ 0 w 333"/>
              <a:gd name="T85" fmla="*/ 167 h 334"/>
              <a:gd name="T86" fmla="*/ 166 w 333"/>
              <a:gd name="T87" fmla="*/ 334 h 334"/>
              <a:gd name="T88" fmla="*/ 333 w 333"/>
              <a:gd name="T89" fmla="*/ 167 h 334"/>
              <a:gd name="T90" fmla="*/ 166 w 333"/>
              <a:gd name="T91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33" h="334">
                <a:moveTo>
                  <a:pt x="34" y="184"/>
                </a:moveTo>
                <a:lnTo>
                  <a:pt x="66" y="184"/>
                </a:lnTo>
                <a:cubicBezTo>
                  <a:pt x="76" y="184"/>
                  <a:pt x="83" y="176"/>
                  <a:pt x="83" y="167"/>
                </a:cubicBezTo>
                <a:cubicBezTo>
                  <a:pt x="83" y="158"/>
                  <a:pt x="76" y="150"/>
                  <a:pt x="66" y="150"/>
                </a:cubicBezTo>
                <a:lnTo>
                  <a:pt x="34" y="150"/>
                </a:lnTo>
                <a:cubicBezTo>
                  <a:pt x="37" y="134"/>
                  <a:pt x="47" y="104"/>
                  <a:pt x="61" y="85"/>
                </a:cubicBezTo>
                <a:lnTo>
                  <a:pt x="84" y="108"/>
                </a:lnTo>
                <a:cubicBezTo>
                  <a:pt x="90" y="115"/>
                  <a:pt x="101" y="115"/>
                  <a:pt x="107" y="108"/>
                </a:cubicBezTo>
                <a:cubicBezTo>
                  <a:pt x="114" y="102"/>
                  <a:pt x="114" y="91"/>
                  <a:pt x="107" y="85"/>
                </a:cubicBezTo>
                <a:lnTo>
                  <a:pt x="85" y="62"/>
                </a:lnTo>
                <a:cubicBezTo>
                  <a:pt x="103" y="47"/>
                  <a:pt x="133" y="38"/>
                  <a:pt x="150" y="35"/>
                </a:cubicBezTo>
                <a:lnTo>
                  <a:pt x="150" y="67"/>
                </a:lnTo>
                <a:cubicBezTo>
                  <a:pt x="150" y="76"/>
                  <a:pt x="157" y="84"/>
                  <a:pt x="166" y="84"/>
                </a:cubicBezTo>
                <a:cubicBezTo>
                  <a:pt x="176" y="84"/>
                  <a:pt x="183" y="76"/>
                  <a:pt x="183" y="67"/>
                </a:cubicBezTo>
                <a:lnTo>
                  <a:pt x="183" y="35"/>
                </a:lnTo>
                <a:cubicBezTo>
                  <a:pt x="200" y="38"/>
                  <a:pt x="230" y="47"/>
                  <a:pt x="248" y="62"/>
                </a:cubicBezTo>
                <a:lnTo>
                  <a:pt x="225" y="85"/>
                </a:lnTo>
                <a:cubicBezTo>
                  <a:pt x="219" y="91"/>
                  <a:pt x="219" y="102"/>
                  <a:pt x="225" y="108"/>
                </a:cubicBezTo>
                <a:cubicBezTo>
                  <a:pt x="232" y="115"/>
                  <a:pt x="242" y="115"/>
                  <a:pt x="249" y="108"/>
                </a:cubicBezTo>
                <a:lnTo>
                  <a:pt x="272" y="85"/>
                </a:lnTo>
                <a:cubicBezTo>
                  <a:pt x="286" y="104"/>
                  <a:pt x="295" y="134"/>
                  <a:pt x="299" y="150"/>
                </a:cubicBezTo>
                <a:lnTo>
                  <a:pt x="266" y="150"/>
                </a:lnTo>
                <a:cubicBezTo>
                  <a:pt x="257" y="150"/>
                  <a:pt x="250" y="158"/>
                  <a:pt x="250" y="167"/>
                </a:cubicBezTo>
                <a:cubicBezTo>
                  <a:pt x="250" y="176"/>
                  <a:pt x="257" y="184"/>
                  <a:pt x="266" y="184"/>
                </a:cubicBezTo>
                <a:lnTo>
                  <a:pt x="299" y="184"/>
                </a:lnTo>
                <a:cubicBezTo>
                  <a:pt x="295" y="200"/>
                  <a:pt x="286" y="230"/>
                  <a:pt x="272" y="249"/>
                </a:cubicBezTo>
                <a:lnTo>
                  <a:pt x="249" y="226"/>
                </a:lnTo>
                <a:cubicBezTo>
                  <a:pt x="242" y="219"/>
                  <a:pt x="232" y="219"/>
                  <a:pt x="225" y="226"/>
                </a:cubicBezTo>
                <a:cubicBezTo>
                  <a:pt x="219" y="232"/>
                  <a:pt x="219" y="243"/>
                  <a:pt x="225" y="250"/>
                </a:cubicBezTo>
                <a:lnTo>
                  <a:pt x="248" y="272"/>
                </a:lnTo>
                <a:cubicBezTo>
                  <a:pt x="230" y="287"/>
                  <a:pt x="200" y="296"/>
                  <a:pt x="183" y="299"/>
                </a:cubicBezTo>
                <a:lnTo>
                  <a:pt x="183" y="267"/>
                </a:lnTo>
                <a:cubicBezTo>
                  <a:pt x="183" y="258"/>
                  <a:pt x="176" y="250"/>
                  <a:pt x="166" y="250"/>
                </a:cubicBezTo>
                <a:cubicBezTo>
                  <a:pt x="157" y="250"/>
                  <a:pt x="150" y="258"/>
                  <a:pt x="150" y="267"/>
                </a:cubicBezTo>
                <a:lnTo>
                  <a:pt x="150" y="299"/>
                </a:lnTo>
                <a:cubicBezTo>
                  <a:pt x="133" y="296"/>
                  <a:pt x="103" y="287"/>
                  <a:pt x="85" y="272"/>
                </a:cubicBezTo>
                <a:lnTo>
                  <a:pt x="107" y="249"/>
                </a:lnTo>
                <a:cubicBezTo>
                  <a:pt x="114" y="243"/>
                  <a:pt x="114" y="232"/>
                  <a:pt x="107" y="226"/>
                </a:cubicBezTo>
                <a:cubicBezTo>
                  <a:pt x="101" y="219"/>
                  <a:pt x="90" y="219"/>
                  <a:pt x="84" y="226"/>
                </a:cubicBezTo>
                <a:lnTo>
                  <a:pt x="61" y="249"/>
                </a:lnTo>
                <a:cubicBezTo>
                  <a:pt x="47" y="230"/>
                  <a:pt x="37" y="200"/>
                  <a:pt x="34" y="184"/>
                </a:cubicBezTo>
                <a:close/>
                <a:moveTo>
                  <a:pt x="166" y="0"/>
                </a:moveTo>
                <a:cubicBezTo>
                  <a:pt x="74" y="0"/>
                  <a:pt x="0" y="75"/>
                  <a:pt x="0" y="167"/>
                </a:cubicBezTo>
                <a:cubicBezTo>
                  <a:pt x="0" y="259"/>
                  <a:pt x="74" y="334"/>
                  <a:pt x="166" y="334"/>
                </a:cubicBezTo>
                <a:cubicBezTo>
                  <a:pt x="258" y="334"/>
                  <a:pt x="333" y="259"/>
                  <a:pt x="333" y="167"/>
                </a:cubicBezTo>
                <a:cubicBezTo>
                  <a:pt x="333" y="75"/>
                  <a:pt x="258" y="0"/>
                  <a:pt x="1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CF552CB1-F1C4-4440-8282-C2C1A87D4B1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17863" y="5497513"/>
            <a:ext cx="250825" cy="146050"/>
          </a:xfrm>
          <a:custGeom>
            <a:avLst/>
            <a:gdLst>
              <a:gd name="T0" fmla="*/ 200 w 333"/>
              <a:gd name="T1" fmla="*/ 97 h 193"/>
              <a:gd name="T2" fmla="*/ 167 w 333"/>
              <a:gd name="T3" fmla="*/ 130 h 193"/>
              <a:gd name="T4" fmla="*/ 133 w 333"/>
              <a:gd name="T5" fmla="*/ 97 h 193"/>
              <a:gd name="T6" fmla="*/ 167 w 333"/>
              <a:gd name="T7" fmla="*/ 63 h 193"/>
              <a:gd name="T8" fmla="*/ 200 w 333"/>
              <a:gd name="T9" fmla="*/ 97 h 193"/>
              <a:gd name="T10" fmla="*/ 167 w 333"/>
              <a:gd name="T11" fmla="*/ 160 h 193"/>
              <a:gd name="T12" fmla="*/ 40 w 333"/>
              <a:gd name="T13" fmla="*/ 97 h 193"/>
              <a:gd name="T14" fmla="*/ 167 w 333"/>
              <a:gd name="T15" fmla="*/ 34 h 193"/>
              <a:gd name="T16" fmla="*/ 293 w 333"/>
              <a:gd name="T17" fmla="*/ 97 h 193"/>
              <a:gd name="T18" fmla="*/ 167 w 333"/>
              <a:gd name="T19" fmla="*/ 160 h 193"/>
              <a:gd name="T20" fmla="*/ 167 w 333"/>
              <a:gd name="T21" fmla="*/ 0 h 193"/>
              <a:gd name="T22" fmla="*/ 0 w 333"/>
              <a:gd name="T23" fmla="*/ 97 h 193"/>
              <a:gd name="T24" fmla="*/ 167 w 333"/>
              <a:gd name="T25" fmla="*/ 193 h 193"/>
              <a:gd name="T26" fmla="*/ 333 w 333"/>
              <a:gd name="T27" fmla="*/ 97 h 193"/>
              <a:gd name="T28" fmla="*/ 167 w 333"/>
              <a:gd name="T29" fmla="*/ 0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193">
                <a:moveTo>
                  <a:pt x="200" y="97"/>
                </a:moveTo>
                <a:cubicBezTo>
                  <a:pt x="200" y="115"/>
                  <a:pt x="185" y="130"/>
                  <a:pt x="167" y="130"/>
                </a:cubicBezTo>
                <a:cubicBezTo>
                  <a:pt x="148" y="130"/>
                  <a:pt x="133" y="115"/>
                  <a:pt x="133" y="97"/>
                </a:cubicBezTo>
                <a:cubicBezTo>
                  <a:pt x="133" y="78"/>
                  <a:pt x="148" y="63"/>
                  <a:pt x="167" y="63"/>
                </a:cubicBezTo>
                <a:cubicBezTo>
                  <a:pt x="185" y="63"/>
                  <a:pt x="200" y="78"/>
                  <a:pt x="200" y="97"/>
                </a:cubicBezTo>
                <a:close/>
                <a:moveTo>
                  <a:pt x="167" y="160"/>
                </a:moveTo>
                <a:cubicBezTo>
                  <a:pt x="117" y="160"/>
                  <a:pt x="70" y="136"/>
                  <a:pt x="40" y="97"/>
                </a:cubicBezTo>
                <a:cubicBezTo>
                  <a:pt x="70" y="57"/>
                  <a:pt x="117" y="34"/>
                  <a:pt x="167" y="34"/>
                </a:cubicBezTo>
                <a:cubicBezTo>
                  <a:pt x="216" y="34"/>
                  <a:pt x="263" y="57"/>
                  <a:pt x="293" y="97"/>
                </a:cubicBezTo>
                <a:cubicBezTo>
                  <a:pt x="263" y="136"/>
                  <a:pt x="216" y="160"/>
                  <a:pt x="167" y="160"/>
                </a:cubicBezTo>
                <a:close/>
                <a:moveTo>
                  <a:pt x="167" y="0"/>
                </a:moveTo>
                <a:cubicBezTo>
                  <a:pt x="95" y="0"/>
                  <a:pt x="33" y="39"/>
                  <a:pt x="0" y="97"/>
                </a:cubicBezTo>
                <a:cubicBezTo>
                  <a:pt x="33" y="154"/>
                  <a:pt x="95" y="193"/>
                  <a:pt x="167" y="193"/>
                </a:cubicBezTo>
                <a:cubicBezTo>
                  <a:pt x="238" y="193"/>
                  <a:pt x="300" y="154"/>
                  <a:pt x="333" y="97"/>
                </a:cubicBezTo>
                <a:cubicBezTo>
                  <a:pt x="300" y="39"/>
                  <a:pt x="238" y="0"/>
                  <a:pt x="167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55FC8A5C-625E-48A8-85FC-F9D09F48B8D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14626" y="5497513"/>
            <a:ext cx="252413" cy="241300"/>
          </a:xfrm>
          <a:custGeom>
            <a:avLst/>
            <a:gdLst>
              <a:gd name="T0" fmla="*/ 217 w 334"/>
              <a:gd name="T1" fmla="*/ 50 h 317"/>
              <a:gd name="T2" fmla="*/ 234 w 334"/>
              <a:gd name="T3" fmla="*/ 34 h 317"/>
              <a:gd name="T4" fmla="*/ 250 w 334"/>
              <a:gd name="T5" fmla="*/ 34 h 317"/>
              <a:gd name="T6" fmla="*/ 250 w 334"/>
              <a:gd name="T7" fmla="*/ 17 h 317"/>
              <a:gd name="T8" fmla="*/ 267 w 334"/>
              <a:gd name="T9" fmla="*/ 0 h 317"/>
              <a:gd name="T10" fmla="*/ 284 w 334"/>
              <a:gd name="T11" fmla="*/ 17 h 317"/>
              <a:gd name="T12" fmla="*/ 284 w 334"/>
              <a:gd name="T13" fmla="*/ 34 h 317"/>
              <a:gd name="T14" fmla="*/ 300 w 334"/>
              <a:gd name="T15" fmla="*/ 34 h 317"/>
              <a:gd name="T16" fmla="*/ 317 w 334"/>
              <a:gd name="T17" fmla="*/ 50 h 317"/>
              <a:gd name="T18" fmla="*/ 300 w 334"/>
              <a:gd name="T19" fmla="*/ 67 h 317"/>
              <a:gd name="T20" fmla="*/ 284 w 334"/>
              <a:gd name="T21" fmla="*/ 67 h 317"/>
              <a:gd name="T22" fmla="*/ 284 w 334"/>
              <a:gd name="T23" fmla="*/ 84 h 317"/>
              <a:gd name="T24" fmla="*/ 267 w 334"/>
              <a:gd name="T25" fmla="*/ 100 h 317"/>
              <a:gd name="T26" fmla="*/ 250 w 334"/>
              <a:gd name="T27" fmla="*/ 84 h 317"/>
              <a:gd name="T28" fmla="*/ 250 w 334"/>
              <a:gd name="T29" fmla="*/ 67 h 317"/>
              <a:gd name="T30" fmla="*/ 234 w 334"/>
              <a:gd name="T31" fmla="*/ 67 h 317"/>
              <a:gd name="T32" fmla="*/ 217 w 334"/>
              <a:gd name="T33" fmla="*/ 50 h 317"/>
              <a:gd name="T34" fmla="*/ 200 w 334"/>
              <a:gd name="T35" fmla="*/ 221 h 317"/>
              <a:gd name="T36" fmla="*/ 167 w 334"/>
              <a:gd name="T37" fmla="*/ 254 h 317"/>
              <a:gd name="T38" fmla="*/ 134 w 334"/>
              <a:gd name="T39" fmla="*/ 221 h 317"/>
              <a:gd name="T40" fmla="*/ 167 w 334"/>
              <a:gd name="T41" fmla="*/ 187 h 317"/>
              <a:gd name="T42" fmla="*/ 200 w 334"/>
              <a:gd name="T43" fmla="*/ 221 h 317"/>
              <a:gd name="T44" fmla="*/ 167 w 334"/>
              <a:gd name="T45" fmla="*/ 284 h 317"/>
              <a:gd name="T46" fmla="*/ 40 w 334"/>
              <a:gd name="T47" fmla="*/ 221 h 317"/>
              <a:gd name="T48" fmla="*/ 167 w 334"/>
              <a:gd name="T49" fmla="*/ 158 h 317"/>
              <a:gd name="T50" fmla="*/ 294 w 334"/>
              <a:gd name="T51" fmla="*/ 221 h 317"/>
              <a:gd name="T52" fmla="*/ 167 w 334"/>
              <a:gd name="T53" fmla="*/ 284 h 317"/>
              <a:gd name="T54" fmla="*/ 167 w 334"/>
              <a:gd name="T55" fmla="*/ 124 h 317"/>
              <a:gd name="T56" fmla="*/ 0 w 334"/>
              <a:gd name="T57" fmla="*/ 221 h 317"/>
              <a:gd name="T58" fmla="*/ 167 w 334"/>
              <a:gd name="T59" fmla="*/ 317 h 317"/>
              <a:gd name="T60" fmla="*/ 334 w 334"/>
              <a:gd name="T61" fmla="*/ 221 h 317"/>
              <a:gd name="T62" fmla="*/ 167 w 334"/>
              <a:gd name="T63" fmla="*/ 124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4" h="317">
                <a:moveTo>
                  <a:pt x="217" y="50"/>
                </a:moveTo>
                <a:cubicBezTo>
                  <a:pt x="217" y="41"/>
                  <a:pt x="224" y="34"/>
                  <a:pt x="234" y="34"/>
                </a:cubicBezTo>
                <a:lnTo>
                  <a:pt x="250" y="34"/>
                </a:lnTo>
                <a:lnTo>
                  <a:pt x="250" y="17"/>
                </a:lnTo>
                <a:cubicBezTo>
                  <a:pt x="250" y="8"/>
                  <a:pt x="258" y="0"/>
                  <a:pt x="267" y="0"/>
                </a:cubicBezTo>
                <a:cubicBezTo>
                  <a:pt x="276" y="0"/>
                  <a:pt x="284" y="8"/>
                  <a:pt x="284" y="17"/>
                </a:cubicBezTo>
                <a:lnTo>
                  <a:pt x="284" y="34"/>
                </a:lnTo>
                <a:lnTo>
                  <a:pt x="300" y="34"/>
                </a:lnTo>
                <a:cubicBezTo>
                  <a:pt x="310" y="34"/>
                  <a:pt x="317" y="41"/>
                  <a:pt x="317" y="50"/>
                </a:cubicBezTo>
                <a:cubicBezTo>
                  <a:pt x="317" y="60"/>
                  <a:pt x="310" y="67"/>
                  <a:pt x="300" y="67"/>
                </a:cubicBezTo>
                <a:lnTo>
                  <a:pt x="284" y="67"/>
                </a:lnTo>
                <a:lnTo>
                  <a:pt x="284" y="84"/>
                </a:lnTo>
                <a:cubicBezTo>
                  <a:pt x="284" y="93"/>
                  <a:pt x="276" y="100"/>
                  <a:pt x="267" y="100"/>
                </a:cubicBezTo>
                <a:cubicBezTo>
                  <a:pt x="258" y="100"/>
                  <a:pt x="250" y="93"/>
                  <a:pt x="250" y="84"/>
                </a:cubicBezTo>
                <a:lnTo>
                  <a:pt x="250" y="67"/>
                </a:lnTo>
                <a:lnTo>
                  <a:pt x="234" y="67"/>
                </a:lnTo>
                <a:cubicBezTo>
                  <a:pt x="224" y="67"/>
                  <a:pt x="217" y="60"/>
                  <a:pt x="217" y="50"/>
                </a:cubicBezTo>
                <a:close/>
                <a:moveTo>
                  <a:pt x="200" y="221"/>
                </a:moveTo>
                <a:cubicBezTo>
                  <a:pt x="200" y="239"/>
                  <a:pt x="185" y="254"/>
                  <a:pt x="167" y="254"/>
                </a:cubicBezTo>
                <a:cubicBezTo>
                  <a:pt x="149" y="254"/>
                  <a:pt x="134" y="239"/>
                  <a:pt x="134" y="221"/>
                </a:cubicBezTo>
                <a:cubicBezTo>
                  <a:pt x="134" y="202"/>
                  <a:pt x="149" y="187"/>
                  <a:pt x="167" y="187"/>
                </a:cubicBezTo>
                <a:cubicBezTo>
                  <a:pt x="185" y="187"/>
                  <a:pt x="200" y="202"/>
                  <a:pt x="200" y="221"/>
                </a:cubicBezTo>
                <a:close/>
                <a:moveTo>
                  <a:pt x="167" y="284"/>
                </a:moveTo>
                <a:cubicBezTo>
                  <a:pt x="117" y="284"/>
                  <a:pt x="70" y="260"/>
                  <a:pt x="40" y="221"/>
                </a:cubicBezTo>
                <a:cubicBezTo>
                  <a:pt x="70" y="181"/>
                  <a:pt x="117" y="158"/>
                  <a:pt x="167" y="158"/>
                </a:cubicBezTo>
                <a:cubicBezTo>
                  <a:pt x="217" y="158"/>
                  <a:pt x="264" y="181"/>
                  <a:pt x="294" y="221"/>
                </a:cubicBezTo>
                <a:cubicBezTo>
                  <a:pt x="264" y="260"/>
                  <a:pt x="217" y="284"/>
                  <a:pt x="167" y="284"/>
                </a:cubicBezTo>
                <a:close/>
                <a:moveTo>
                  <a:pt x="167" y="124"/>
                </a:moveTo>
                <a:cubicBezTo>
                  <a:pt x="96" y="124"/>
                  <a:pt x="34" y="163"/>
                  <a:pt x="0" y="221"/>
                </a:cubicBezTo>
                <a:cubicBezTo>
                  <a:pt x="34" y="278"/>
                  <a:pt x="96" y="317"/>
                  <a:pt x="167" y="317"/>
                </a:cubicBezTo>
                <a:cubicBezTo>
                  <a:pt x="238" y="317"/>
                  <a:pt x="300" y="278"/>
                  <a:pt x="334" y="221"/>
                </a:cubicBezTo>
                <a:cubicBezTo>
                  <a:pt x="300" y="163"/>
                  <a:pt x="238" y="124"/>
                  <a:pt x="167" y="1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E79B64F3-B623-45E6-97B9-45CFEF02235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12976" y="5497513"/>
            <a:ext cx="250825" cy="215900"/>
          </a:xfrm>
          <a:custGeom>
            <a:avLst/>
            <a:gdLst>
              <a:gd name="T0" fmla="*/ 250 w 333"/>
              <a:gd name="T1" fmla="*/ 34 h 284"/>
              <a:gd name="T2" fmla="*/ 233 w 333"/>
              <a:gd name="T3" fmla="*/ 34 h 284"/>
              <a:gd name="T4" fmla="*/ 216 w 333"/>
              <a:gd name="T5" fmla="*/ 17 h 284"/>
              <a:gd name="T6" fmla="*/ 233 w 333"/>
              <a:gd name="T7" fmla="*/ 0 h 284"/>
              <a:gd name="T8" fmla="*/ 250 w 333"/>
              <a:gd name="T9" fmla="*/ 0 h 284"/>
              <a:gd name="T10" fmla="*/ 283 w 333"/>
              <a:gd name="T11" fmla="*/ 0 h 284"/>
              <a:gd name="T12" fmla="*/ 300 w 333"/>
              <a:gd name="T13" fmla="*/ 0 h 284"/>
              <a:gd name="T14" fmla="*/ 316 w 333"/>
              <a:gd name="T15" fmla="*/ 17 h 284"/>
              <a:gd name="T16" fmla="*/ 300 w 333"/>
              <a:gd name="T17" fmla="*/ 34 h 284"/>
              <a:gd name="T18" fmla="*/ 283 w 333"/>
              <a:gd name="T19" fmla="*/ 34 h 284"/>
              <a:gd name="T20" fmla="*/ 250 w 333"/>
              <a:gd name="T21" fmla="*/ 34 h 284"/>
              <a:gd name="T22" fmla="*/ 200 w 333"/>
              <a:gd name="T23" fmla="*/ 187 h 284"/>
              <a:gd name="T24" fmla="*/ 166 w 333"/>
              <a:gd name="T25" fmla="*/ 221 h 284"/>
              <a:gd name="T26" fmla="*/ 133 w 333"/>
              <a:gd name="T27" fmla="*/ 187 h 284"/>
              <a:gd name="T28" fmla="*/ 166 w 333"/>
              <a:gd name="T29" fmla="*/ 154 h 284"/>
              <a:gd name="T30" fmla="*/ 200 w 333"/>
              <a:gd name="T31" fmla="*/ 187 h 284"/>
              <a:gd name="T32" fmla="*/ 166 w 333"/>
              <a:gd name="T33" fmla="*/ 250 h 284"/>
              <a:gd name="T34" fmla="*/ 40 w 333"/>
              <a:gd name="T35" fmla="*/ 187 h 284"/>
              <a:gd name="T36" fmla="*/ 166 w 333"/>
              <a:gd name="T37" fmla="*/ 124 h 284"/>
              <a:gd name="T38" fmla="*/ 293 w 333"/>
              <a:gd name="T39" fmla="*/ 187 h 284"/>
              <a:gd name="T40" fmla="*/ 166 w 333"/>
              <a:gd name="T41" fmla="*/ 250 h 284"/>
              <a:gd name="T42" fmla="*/ 166 w 333"/>
              <a:gd name="T43" fmla="*/ 91 h 284"/>
              <a:gd name="T44" fmla="*/ 0 w 333"/>
              <a:gd name="T45" fmla="*/ 187 h 284"/>
              <a:gd name="T46" fmla="*/ 166 w 333"/>
              <a:gd name="T47" fmla="*/ 284 h 284"/>
              <a:gd name="T48" fmla="*/ 333 w 333"/>
              <a:gd name="T49" fmla="*/ 187 h 284"/>
              <a:gd name="T50" fmla="*/ 166 w 333"/>
              <a:gd name="T51" fmla="*/ 91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3" h="284">
                <a:moveTo>
                  <a:pt x="250" y="34"/>
                </a:moveTo>
                <a:lnTo>
                  <a:pt x="233" y="34"/>
                </a:lnTo>
                <a:cubicBezTo>
                  <a:pt x="224" y="34"/>
                  <a:pt x="216" y="26"/>
                  <a:pt x="216" y="17"/>
                </a:cubicBezTo>
                <a:cubicBezTo>
                  <a:pt x="216" y="8"/>
                  <a:pt x="224" y="0"/>
                  <a:pt x="233" y="0"/>
                </a:cubicBezTo>
                <a:lnTo>
                  <a:pt x="250" y="0"/>
                </a:lnTo>
                <a:lnTo>
                  <a:pt x="283" y="0"/>
                </a:lnTo>
                <a:lnTo>
                  <a:pt x="300" y="0"/>
                </a:lnTo>
                <a:cubicBezTo>
                  <a:pt x="309" y="0"/>
                  <a:pt x="316" y="8"/>
                  <a:pt x="316" y="17"/>
                </a:cubicBezTo>
                <a:cubicBezTo>
                  <a:pt x="316" y="26"/>
                  <a:pt x="309" y="34"/>
                  <a:pt x="300" y="34"/>
                </a:cubicBezTo>
                <a:lnTo>
                  <a:pt x="283" y="34"/>
                </a:lnTo>
                <a:lnTo>
                  <a:pt x="250" y="34"/>
                </a:lnTo>
                <a:close/>
                <a:moveTo>
                  <a:pt x="200" y="187"/>
                </a:moveTo>
                <a:cubicBezTo>
                  <a:pt x="200" y="206"/>
                  <a:pt x="185" y="221"/>
                  <a:pt x="166" y="221"/>
                </a:cubicBezTo>
                <a:cubicBezTo>
                  <a:pt x="148" y="221"/>
                  <a:pt x="133" y="206"/>
                  <a:pt x="133" y="187"/>
                </a:cubicBezTo>
                <a:cubicBezTo>
                  <a:pt x="133" y="169"/>
                  <a:pt x="148" y="154"/>
                  <a:pt x="166" y="154"/>
                </a:cubicBezTo>
                <a:cubicBezTo>
                  <a:pt x="185" y="154"/>
                  <a:pt x="200" y="169"/>
                  <a:pt x="200" y="187"/>
                </a:cubicBezTo>
                <a:close/>
                <a:moveTo>
                  <a:pt x="166" y="250"/>
                </a:moveTo>
                <a:cubicBezTo>
                  <a:pt x="117" y="250"/>
                  <a:pt x="70" y="227"/>
                  <a:pt x="40" y="187"/>
                </a:cubicBezTo>
                <a:cubicBezTo>
                  <a:pt x="70" y="148"/>
                  <a:pt x="117" y="124"/>
                  <a:pt x="166" y="124"/>
                </a:cubicBezTo>
                <a:cubicBezTo>
                  <a:pt x="216" y="124"/>
                  <a:pt x="263" y="148"/>
                  <a:pt x="293" y="187"/>
                </a:cubicBezTo>
                <a:cubicBezTo>
                  <a:pt x="263" y="227"/>
                  <a:pt x="216" y="250"/>
                  <a:pt x="166" y="250"/>
                </a:cubicBezTo>
                <a:close/>
                <a:moveTo>
                  <a:pt x="166" y="91"/>
                </a:moveTo>
                <a:cubicBezTo>
                  <a:pt x="95" y="91"/>
                  <a:pt x="33" y="130"/>
                  <a:pt x="0" y="187"/>
                </a:cubicBezTo>
                <a:cubicBezTo>
                  <a:pt x="33" y="245"/>
                  <a:pt x="95" y="284"/>
                  <a:pt x="166" y="284"/>
                </a:cubicBezTo>
                <a:cubicBezTo>
                  <a:pt x="238" y="284"/>
                  <a:pt x="300" y="245"/>
                  <a:pt x="333" y="187"/>
                </a:cubicBezTo>
                <a:cubicBezTo>
                  <a:pt x="300" y="130"/>
                  <a:pt x="238" y="91"/>
                  <a:pt x="166" y="9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EBE4933F-ACB2-4385-AA6B-6FEA3A0BDFB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08151" y="5495925"/>
            <a:ext cx="254000" cy="255588"/>
          </a:xfrm>
          <a:custGeom>
            <a:avLst/>
            <a:gdLst>
              <a:gd name="T0" fmla="*/ 331 w 337"/>
              <a:gd name="T1" fmla="*/ 306 h 336"/>
              <a:gd name="T2" fmla="*/ 331 w 337"/>
              <a:gd name="T3" fmla="*/ 330 h 336"/>
              <a:gd name="T4" fmla="*/ 307 w 337"/>
              <a:gd name="T5" fmla="*/ 330 h 336"/>
              <a:gd name="T6" fmla="*/ 259 w 337"/>
              <a:gd name="T7" fmla="*/ 282 h 336"/>
              <a:gd name="T8" fmla="*/ 290 w 337"/>
              <a:gd name="T9" fmla="*/ 266 h 336"/>
              <a:gd name="T10" fmla="*/ 331 w 337"/>
              <a:gd name="T11" fmla="*/ 306 h 336"/>
              <a:gd name="T12" fmla="*/ 47 w 337"/>
              <a:gd name="T13" fmla="*/ 266 h 336"/>
              <a:gd name="T14" fmla="*/ 78 w 337"/>
              <a:gd name="T15" fmla="*/ 282 h 336"/>
              <a:gd name="T16" fmla="*/ 30 w 337"/>
              <a:gd name="T17" fmla="*/ 330 h 336"/>
              <a:gd name="T18" fmla="*/ 7 w 337"/>
              <a:gd name="T19" fmla="*/ 330 h 336"/>
              <a:gd name="T20" fmla="*/ 7 w 337"/>
              <a:gd name="T21" fmla="*/ 306 h 336"/>
              <a:gd name="T22" fmla="*/ 47 w 337"/>
              <a:gd name="T23" fmla="*/ 266 h 336"/>
              <a:gd name="T24" fmla="*/ 7 w 337"/>
              <a:gd name="T25" fmla="*/ 30 h 336"/>
              <a:gd name="T26" fmla="*/ 7 w 337"/>
              <a:gd name="T27" fmla="*/ 6 h 336"/>
              <a:gd name="T28" fmla="*/ 31 w 337"/>
              <a:gd name="T29" fmla="*/ 6 h 336"/>
              <a:gd name="T30" fmla="*/ 83 w 337"/>
              <a:gd name="T31" fmla="*/ 59 h 336"/>
              <a:gd name="T32" fmla="*/ 52 w 337"/>
              <a:gd name="T33" fmla="*/ 75 h 336"/>
              <a:gd name="T34" fmla="*/ 7 w 337"/>
              <a:gd name="T35" fmla="*/ 30 h 336"/>
              <a:gd name="T36" fmla="*/ 285 w 337"/>
              <a:gd name="T37" fmla="*/ 75 h 336"/>
              <a:gd name="T38" fmla="*/ 254 w 337"/>
              <a:gd name="T39" fmla="*/ 59 h 336"/>
              <a:gd name="T40" fmla="*/ 307 w 337"/>
              <a:gd name="T41" fmla="*/ 6 h 336"/>
              <a:gd name="T42" fmla="*/ 330 w 337"/>
              <a:gd name="T43" fmla="*/ 6 h 336"/>
              <a:gd name="T44" fmla="*/ 330 w 337"/>
              <a:gd name="T45" fmla="*/ 30 h 336"/>
              <a:gd name="T46" fmla="*/ 285 w 337"/>
              <a:gd name="T47" fmla="*/ 75 h 336"/>
              <a:gd name="T48" fmla="*/ 202 w 337"/>
              <a:gd name="T49" fmla="*/ 172 h 336"/>
              <a:gd name="T50" fmla="*/ 169 w 337"/>
              <a:gd name="T51" fmla="*/ 205 h 336"/>
              <a:gd name="T52" fmla="*/ 135 w 337"/>
              <a:gd name="T53" fmla="*/ 172 h 336"/>
              <a:gd name="T54" fmla="*/ 169 w 337"/>
              <a:gd name="T55" fmla="*/ 138 h 336"/>
              <a:gd name="T56" fmla="*/ 202 w 337"/>
              <a:gd name="T57" fmla="*/ 172 h 336"/>
              <a:gd name="T58" fmla="*/ 169 w 337"/>
              <a:gd name="T59" fmla="*/ 235 h 336"/>
              <a:gd name="T60" fmla="*/ 42 w 337"/>
              <a:gd name="T61" fmla="*/ 172 h 336"/>
              <a:gd name="T62" fmla="*/ 169 w 337"/>
              <a:gd name="T63" fmla="*/ 109 h 336"/>
              <a:gd name="T64" fmla="*/ 295 w 337"/>
              <a:gd name="T65" fmla="*/ 172 h 336"/>
              <a:gd name="T66" fmla="*/ 169 w 337"/>
              <a:gd name="T67" fmla="*/ 235 h 336"/>
              <a:gd name="T68" fmla="*/ 335 w 337"/>
              <a:gd name="T69" fmla="*/ 172 h 336"/>
              <a:gd name="T70" fmla="*/ 169 w 337"/>
              <a:gd name="T71" fmla="*/ 75 h 336"/>
              <a:gd name="T72" fmla="*/ 2 w 337"/>
              <a:gd name="T73" fmla="*/ 172 h 336"/>
              <a:gd name="T74" fmla="*/ 169 w 337"/>
              <a:gd name="T75" fmla="*/ 268 h 336"/>
              <a:gd name="T76" fmla="*/ 335 w 337"/>
              <a:gd name="T77" fmla="*/ 172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7" h="336">
                <a:moveTo>
                  <a:pt x="331" y="306"/>
                </a:moveTo>
                <a:cubicBezTo>
                  <a:pt x="337" y="313"/>
                  <a:pt x="337" y="323"/>
                  <a:pt x="331" y="330"/>
                </a:cubicBezTo>
                <a:cubicBezTo>
                  <a:pt x="324" y="336"/>
                  <a:pt x="313" y="336"/>
                  <a:pt x="307" y="330"/>
                </a:cubicBezTo>
                <a:lnTo>
                  <a:pt x="259" y="282"/>
                </a:lnTo>
                <a:cubicBezTo>
                  <a:pt x="270" y="277"/>
                  <a:pt x="280" y="272"/>
                  <a:pt x="290" y="266"/>
                </a:cubicBezTo>
                <a:lnTo>
                  <a:pt x="331" y="306"/>
                </a:lnTo>
                <a:close/>
                <a:moveTo>
                  <a:pt x="47" y="266"/>
                </a:moveTo>
                <a:cubicBezTo>
                  <a:pt x="57" y="272"/>
                  <a:pt x="67" y="277"/>
                  <a:pt x="78" y="282"/>
                </a:cubicBezTo>
                <a:lnTo>
                  <a:pt x="30" y="330"/>
                </a:lnTo>
                <a:cubicBezTo>
                  <a:pt x="24" y="336"/>
                  <a:pt x="13" y="336"/>
                  <a:pt x="7" y="330"/>
                </a:cubicBezTo>
                <a:cubicBezTo>
                  <a:pt x="0" y="323"/>
                  <a:pt x="0" y="313"/>
                  <a:pt x="7" y="306"/>
                </a:cubicBezTo>
                <a:lnTo>
                  <a:pt x="47" y="266"/>
                </a:lnTo>
                <a:close/>
                <a:moveTo>
                  <a:pt x="7" y="30"/>
                </a:moveTo>
                <a:cubicBezTo>
                  <a:pt x="0" y="23"/>
                  <a:pt x="0" y="13"/>
                  <a:pt x="7" y="6"/>
                </a:cubicBezTo>
                <a:cubicBezTo>
                  <a:pt x="13" y="0"/>
                  <a:pt x="24" y="0"/>
                  <a:pt x="31" y="6"/>
                </a:cubicBezTo>
                <a:lnTo>
                  <a:pt x="83" y="59"/>
                </a:lnTo>
                <a:cubicBezTo>
                  <a:pt x="72" y="64"/>
                  <a:pt x="62" y="69"/>
                  <a:pt x="52" y="75"/>
                </a:cubicBezTo>
                <a:lnTo>
                  <a:pt x="7" y="30"/>
                </a:lnTo>
                <a:close/>
                <a:moveTo>
                  <a:pt x="285" y="75"/>
                </a:moveTo>
                <a:cubicBezTo>
                  <a:pt x="275" y="69"/>
                  <a:pt x="265" y="63"/>
                  <a:pt x="254" y="59"/>
                </a:cubicBezTo>
                <a:lnTo>
                  <a:pt x="307" y="6"/>
                </a:lnTo>
                <a:cubicBezTo>
                  <a:pt x="313" y="0"/>
                  <a:pt x="324" y="0"/>
                  <a:pt x="330" y="6"/>
                </a:cubicBezTo>
                <a:cubicBezTo>
                  <a:pt x="337" y="13"/>
                  <a:pt x="337" y="23"/>
                  <a:pt x="330" y="30"/>
                </a:cubicBezTo>
                <a:lnTo>
                  <a:pt x="285" y="75"/>
                </a:lnTo>
                <a:close/>
                <a:moveTo>
                  <a:pt x="202" y="172"/>
                </a:moveTo>
                <a:cubicBezTo>
                  <a:pt x="202" y="190"/>
                  <a:pt x="187" y="205"/>
                  <a:pt x="169" y="205"/>
                </a:cubicBezTo>
                <a:cubicBezTo>
                  <a:pt x="150" y="205"/>
                  <a:pt x="135" y="190"/>
                  <a:pt x="135" y="172"/>
                </a:cubicBezTo>
                <a:cubicBezTo>
                  <a:pt x="135" y="153"/>
                  <a:pt x="150" y="138"/>
                  <a:pt x="169" y="138"/>
                </a:cubicBezTo>
                <a:cubicBezTo>
                  <a:pt x="187" y="138"/>
                  <a:pt x="202" y="153"/>
                  <a:pt x="202" y="172"/>
                </a:cubicBezTo>
                <a:close/>
                <a:moveTo>
                  <a:pt x="169" y="235"/>
                </a:moveTo>
                <a:cubicBezTo>
                  <a:pt x="119" y="235"/>
                  <a:pt x="72" y="211"/>
                  <a:pt x="42" y="172"/>
                </a:cubicBezTo>
                <a:cubicBezTo>
                  <a:pt x="72" y="132"/>
                  <a:pt x="119" y="109"/>
                  <a:pt x="169" y="109"/>
                </a:cubicBezTo>
                <a:cubicBezTo>
                  <a:pt x="219" y="109"/>
                  <a:pt x="265" y="132"/>
                  <a:pt x="295" y="172"/>
                </a:cubicBezTo>
                <a:cubicBezTo>
                  <a:pt x="265" y="211"/>
                  <a:pt x="219" y="235"/>
                  <a:pt x="169" y="235"/>
                </a:cubicBezTo>
                <a:close/>
                <a:moveTo>
                  <a:pt x="335" y="172"/>
                </a:moveTo>
                <a:cubicBezTo>
                  <a:pt x="302" y="114"/>
                  <a:pt x="240" y="75"/>
                  <a:pt x="169" y="75"/>
                </a:cubicBezTo>
                <a:cubicBezTo>
                  <a:pt x="97" y="75"/>
                  <a:pt x="35" y="114"/>
                  <a:pt x="2" y="172"/>
                </a:cubicBezTo>
                <a:cubicBezTo>
                  <a:pt x="35" y="229"/>
                  <a:pt x="97" y="268"/>
                  <a:pt x="169" y="268"/>
                </a:cubicBezTo>
                <a:cubicBezTo>
                  <a:pt x="240" y="268"/>
                  <a:pt x="302" y="229"/>
                  <a:pt x="335" y="17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17C2FB15-9B73-479D-9297-CC3E07D94FB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06501" y="5497513"/>
            <a:ext cx="252413" cy="246063"/>
          </a:xfrm>
          <a:custGeom>
            <a:avLst/>
            <a:gdLst>
              <a:gd name="T0" fmla="*/ 49 w 334"/>
              <a:gd name="T1" fmla="*/ 216 h 323"/>
              <a:gd name="T2" fmla="*/ 150 w 334"/>
              <a:gd name="T3" fmla="*/ 80 h 323"/>
              <a:gd name="T4" fmla="*/ 150 w 334"/>
              <a:gd name="T5" fmla="*/ 275 h 323"/>
              <a:gd name="T6" fmla="*/ 49 w 334"/>
              <a:gd name="T7" fmla="*/ 216 h 323"/>
              <a:gd name="T8" fmla="*/ 285 w 334"/>
              <a:gd name="T9" fmla="*/ 216 h 323"/>
              <a:gd name="T10" fmla="*/ 184 w 334"/>
              <a:gd name="T11" fmla="*/ 275 h 323"/>
              <a:gd name="T12" fmla="*/ 184 w 334"/>
              <a:gd name="T13" fmla="*/ 80 h 323"/>
              <a:gd name="T14" fmla="*/ 285 w 334"/>
              <a:gd name="T15" fmla="*/ 216 h 323"/>
              <a:gd name="T16" fmla="*/ 184 w 334"/>
              <a:gd name="T17" fmla="*/ 25 h 323"/>
              <a:gd name="T18" fmla="*/ 167 w 334"/>
              <a:gd name="T19" fmla="*/ 0 h 323"/>
              <a:gd name="T20" fmla="*/ 150 w 334"/>
              <a:gd name="T21" fmla="*/ 25 h 323"/>
              <a:gd name="T22" fmla="*/ 0 w 334"/>
              <a:gd name="T23" fmla="*/ 226 h 323"/>
              <a:gd name="T24" fmla="*/ 150 w 334"/>
              <a:gd name="T25" fmla="*/ 314 h 323"/>
              <a:gd name="T26" fmla="*/ 167 w 334"/>
              <a:gd name="T27" fmla="*/ 323 h 323"/>
              <a:gd name="T28" fmla="*/ 184 w 334"/>
              <a:gd name="T29" fmla="*/ 314 h 323"/>
              <a:gd name="T30" fmla="*/ 334 w 334"/>
              <a:gd name="T31" fmla="*/ 226 h 323"/>
              <a:gd name="T32" fmla="*/ 184 w 334"/>
              <a:gd name="T33" fmla="*/ 25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4" h="323">
                <a:moveTo>
                  <a:pt x="49" y="216"/>
                </a:moveTo>
                <a:lnTo>
                  <a:pt x="150" y="80"/>
                </a:lnTo>
                <a:lnTo>
                  <a:pt x="150" y="275"/>
                </a:lnTo>
                <a:lnTo>
                  <a:pt x="49" y="216"/>
                </a:lnTo>
                <a:close/>
                <a:moveTo>
                  <a:pt x="285" y="216"/>
                </a:moveTo>
                <a:lnTo>
                  <a:pt x="184" y="275"/>
                </a:lnTo>
                <a:lnTo>
                  <a:pt x="184" y="80"/>
                </a:lnTo>
                <a:lnTo>
                  <a:pt x="285" y="216"/>
                </a:lnTo>
                <a:close/>
                <a:moveTo>
                  <a:pt x="184" y="25"/>
                </a:moveTo>
                <a:lnTo>
                  <a:pt x="167" y="0"/>
                </a:lnTo>
                <a:lnTo>
                  <a:pt x="150" y="25"/>
                </a:lnTo>
                <a:lnTo>
                  <a:pt x="0" y="226"/>
                </a:lnTo>
                <a:lnTo>
                  <a:pt x="150" y="314"/>
                </a:lnTo>
                <a:lnTo>
                  <a:pt x="167" y="323"/>
                </a:lnTo>
                <a:lnTo>
                  <a:pt x="184" y="314"/>
                </a:lnTo>
                <a:lnTo>
                  <a:pt x="334" y="226"/>
                </a:lnTo>
                <a:lnTo>
                  <a:pt x="184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8AF77043-DB6D-4A15-AD14-510093F91D2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0088" y="5495925"/>
            <a:ext cx="257175" cy="255588"/>
          </a:xfrm>
          <a:custGeom>
            <a:avLst/>
            <a:gdLst>
              <a:gd name="T0" fmla="*/ 49 w 340"/>
              <a:gd name="T1" fmla="*/ 221 h 337"/>
              <a:gd name="T2" fmla="*/ 139 w 340"/>
              <a:gd name="T3" fmla="*/ 88 h 337"/>
              <a:gd name="T4" fmla="*/ 154 w 340"/>
              <a:gd name="T5" fmla="*/ 93 h 337"/>
              <a:gd name="T6" fmla="*/ 154 w 340"/>
              <a:gd name="T7" fmla="*/ 277 h 337"/>
              <a:gd name="T8" fmla="*/ 141 w 340"/>
              <a:gd name="T9" fmla="*/ 284 h 337"/>
              <a:gd name="T10" fmla="*/ 51 w 340"/>
              <a:gd name="T11" fmla="*/ 233 h 337"/>
              <a:gd name="T12" fmla="*/ 49 w 340"/>
              <a:gd name="T13" fmla="*/ 221 h 337"/>
              <a:gd name="T14" fmla="*/ 289 w 340"/>
              <a:gd name="T15" fmla="*/ 233 h 337"/>
              <a:gd name="T16" fmla="*/ 200 w 340"/>
              <a:gd name="T17" fmla="*/ 284 h 337"/>
              <a:gd name="T18" fmla="*/ 187 w 340"/>
              <a:gd name="T19" fmla="*/ 277 h 337"/>
              <a:gd name="T20" fmla="*/ 187 w 340"/>
              <a:gd name="T21" fmla="*/ 93 h 337"/>
              <a:gd name="T22" fmla="*/ 202 w 340"/>
              <a:gd name="T23" fmla="*/ 88 h 337"/>
              <a:gd name="T24" fmla="*/ 292 w 340"/>
              <a:gd name="T25" fmla="*/ 221 h 337"/>
              <a:gd name="T26" fmla="*/ 289 w 340"/>
              <a:gd name="T27" fmla="*/ 233 h 337"/>
              <a:gd name="T28" fmla="*/ 187 w 340"/>
              <a:gd name="T29" fmla="*/ 12 h 337"/>
              <a:gd name="T30" fmla="*/ 187 w 340"/>
              <a:gd name="T31" fmla="*/ 12 h 337"/>
              <a:gd name="T32" fmla="*/ 154 w 340"/>
              <a:gd name="T33" fmla="*/ 12 h 337"/>
              <a:gd name="T34" fmla="*/ 8 w 340"/>
              <a:gd name="T35" fmla="*/ 221 h 337"/>
              <a:gd name="T36" fmla="*/ 14 w 340"/>
              <a:gd name="T37" fmla="*/ 250 h 337"/>
              <a:gd name="T38" fmla="*/ 154 w 340"/>
              <a:gd name="T39" fmla="*/ 330 h 337"/>
              <a:gd name="T40" fmla="*/ 161 w 340"/>
              <a:gd name="T41" fmla="*/ 334 h 337"/>
              <a:gd name="T42" fmla="*/ 180 w 340"/>
              <a:gd name="T43" fmla="*/ 334 h 337"/>
              <a:gd name="T44" fmla="*/ 187 w 340"/>
              <a:gd name="T45" fmla="*/ 330 h 337"/>
              <a:gd name="T46" fmla="*/ 327 w 340"/>
              <a:gd name="T47" fmla="*/ 250 h 337"/>
              <a:gd name="T48" fmla="*/ 333 w 340"/>
              <a:gd name="T49" fmla="*/ 221 h 337"/>
              <a:gd name="T50" fmla="*/ 187 w 340"/>
              <a:gd name="T51" fmla="*/ 12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40" h="337">
                <a:moveTo>
                  <a:pt x="49" y="221"/>
                </a:moveTo>
                <a:lnTo>
                  <a:pt x="139" y="88"/>
                </a:lnTo>
                <a:cubicBezTo>
                  <a:pt x="143" y="82"/>
                  <a:pt x="154" y="85"/>
                  <a:pt x="154" y="93"/>
                </a:cubicBezTo>
                <a:lnTo>
                  <a:pt x="154" y="277"/>
                </a:lnTo>
                <a:cubicBezTo>
                  <a:pt x="154" y="284"/>
                  <a:pt x="147" y="288"/>
                  <a:pt x="141" y="284"/>
                </a:cubicBezTo>
                <a:lnTo>
                  <a:pt x="51" y="233"/>
                </a:lnTo>
                <a:cubicBezTo>
                  <a:pt x="47" y="231"/>
                  <a:pt x="46" y="225"/>
                  <a:pt x="49" y="221"/>
                </a:cubicBezTo>
                <a:close/>
                <a:moveTo>
                  <a:pt x="289" y="233"/>
                </a:moveTo>
                <a:lnTo>
                  <a:pt x="200" y="284"/>
                </a:lnTo>
                <a:cubicBezTo>
                  <a:pt x="194" y="288"/>
                  <a:pt x="187" y="284"/>
                  <a:pt x="187" y="277"/>
                </a:cubicBezTo>
                <a:lnTo>
                  <a:pt x="187" y="93"/>
                </a:lnTo>
                <a:cubicBezTo>
                  <a:pt x="187" y="85"/>
                  <a:pt x="197" y="82"/>
                  <a:pt x="202" y="88"/>
                </a:cubicBezTo>
                <a:lnTo>
                  <a:pt x="292" y="221"/>
                </a:lnTo>
                <a:cubicBezTo>
                  <a:pt x="295" y="225"/>
                  <a:pt x="294" y="231"/>
                  <a:pt x="289" y="233"/>
                </a:cubicBezTo>
                <a:close/>
                <a:moveTo>
                  <a:pt x="187" y="12"/>
                </a:moveTo>
                <a:lnTo>
                  <a:pt x="187" y="12"/>
                </a:lnTo>
                <a:cubicBezTo>
                  <a:pt x="179" y="0"/>
                  <a:pt x="162" y="0"/>
                  <a:pt x="154" y="12"/>
                </a:cubicBezTo>
                <a:lnTo>
                  <a:pt x="8" y="221"/>
                </a:lnTo>
                <a:cubicBezTo>
                  <a:pt x="0" y="230"/>
                  <a:pt x="3" y="244"/>
                  <a:pt x="14" y="250"/>
                </a:cubicBezTo>
                <a:lnTo>
                  <a:pt x="154" y="330"/>
                </a:lnTo>
                <a:lnTo>
                  <a:pt x="161" y="334"/>
                </a:lnTo>
                <a:cubicBezTo>
                  <a:pt x="167" y="337"/>
                  <a:pt x="174" y="337"/>
                  <a:pt x="180" y="334"/>
                </a:cubicBezTo>
                <a:lnTo>
                  <a:pt x="187" y="330"/>
                </a:lnTo>
                <a:lnTo>
                  <a:pt x="327" y="250"/>
                </a:lnTo>
                <a:cubicBezTo>
                  <a:pt x="337" y="244"/>
                  <a:pt x="340" y="230"/>
                  <a:pt x="333" y="221"/>
                </a:cubicBezTo>
                <a:lnTo>
                  <a:pt x="187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E9C67064-503A-45C7-B9C5-9268D1EB7A2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29226" y="4991100"/>
            <a:ext cx="252413" cy="254000"/>
          </a:xfrm>
          <a:custGeom>
            <a:avLst/>
            <a:gdLst>
              <a:gd name="T0" fmla="*/ 233 w 333"/>
              <a:gd name="T1" fmla="*/ 333 h 333"/>
              <a:gd name="T2" fmla="*/ 266 w 333"/>
              <a:gd name="T3" fmla="*/ 333 h 333"/>
              <a:gd name="T4" fmla="*/ 266 w 333"/>
              <a:gd name="T5" fmla="*/ 283 h 333"/>
              <a:gd name="T6" fmla="*/ 233 w 333"/>
              <a:gd name="T7" fmla="*/ 283 h 333"/>
              <a:gd name="T8" fmla="*/ 233 w 333"/>
              <a:gd name="T9" fmla="*/ 333 h 333"/>
              <a:gd name="T10" fmla="*/ 266 w 333"/>
              <a:gd name="T11" fmla="*/ 233 h 333"/>
              <a:gd name="T12" fmla="*/ 233 w 333"/>
              <a:gd name="T13" fmla="*/ 233 h 333"/>
              <a:gd name="T14" fmla="*/ 100 w 333"/>
              <a:gd name="T15" fmla="*/ 233 h 333"/>
              <a:gd name="T16" fmla="*/ 100 w 333"/>
              <a:gd name="T17" fmla="*/ 116 h 333"/>
              <a:gd name="T18" fmla="*/ 66 w 333"/>
              <a:gd name="T19" fmla="*/ 116 h 333"/>
              <a:gd name="T20" fmla="*/ 66 w 333"/>
              <a:gd name="T21" fmla="*/ 233 h 333"/>
              <a:gd name="T22" fmla="*/ 66 w 333"/>
              <a:gd name="T23" fmla="*/ 266 h 333"/>
              <a:gd name="T24" fmla="*/ 100 w 333"/>
              <a:gd name="T25" fmla="*/ 266 h 333"/>
              <a:gd name="T26" fmla="*/ 233 w 333"/>
              <a:gd name="T27" fmla="*/ 266 h 333"/>
              <a:gd name="T28" fmla="*/ 266 w 333"/>
              <a:gd name="T29" fmla="*/ 266 h 333"/>
              <a:gd name="T30" fmla="*/ 333 w 333"/>
              <a:gd name="T31" fmla="*/ 266 h 333"/>
              <a:gd name="T32" fmla="*/ 333 w 333"/>
              <a:gd name="T33" fmla="*/ 233 h 333"/>
              <a:gd name="T34" fmla="*/ 266 w 333"/>
              <a:gd name="T35" fmla="*/ 233 h 333"/>
              <a:gd name="T36" fmla="*/ 100 w 333"/>
              <a:gd name="T37" fmla="*/ 100 h 333"/>
              <a:gd name="T38" fmla="*/ 233 w 333"/>
              <a:gd name="T39" fmla="*/ 100 h 333"/>
              <a:gd name="T40" fmla="*/ 233 w 333"/>
              <a:gd name="T41" fmla="*/ 216 h 333"/>
              <a:gd name="T42" fmla="*/ 266 w 333"/>
              <a:gd name="T43" fmla="*/ 216 h 333"/>
              <a:gd name="T44" fmla="*/ 266 w 333"/>
              <a:gd name="T45" fmla="*/ 100 h 333"/>
              <a:gd name="T46" fmla="*/ 266 w 333"/>
              <a:gd name="T47" fmla="*/ 66 h 333"/>
              <a:gd name="T48" fmla="*/ 233 w 333"/>
              <a:gd name="T49" fmla="*/ 66 h 333"/>
              <a:gd name="T50" fmla="*/ 100 w 333"/>
              <a:gd name="T51" fmla="*/ 66 h 333"/>
              <a:gd name="T52" fmla="*/ 66 w 333"/>
              <a:gd name="T53" fmla="*/ 66 h 333"/>
              <a:gd name="T54" fmla="*/ 0 w 333"/>
              <a:gd name="T55" fmla="*/ 66 h 333"/>
              <a:gd name="T56" fmla="*/ 0 w 333"/>
              <a:gd name="T57" fmla="*/ 100 h 333"/>
              <a:gd name="T58" fmla="*/ 66 w 333"/>
              <a:gd name="T59" fmla="*/ 100 h 333"/>
              <a:gd name="T60" fmla="*/ 100 w 333"/>
              <a:gd name="T61" fmla="*/ 100 h 333"/>
              <a:gd name="T62" fmla="*/ 100 w 333"/>
              <a:gd name="T63" fmla="*/ 50 h 333"/>
              <a:gd name="T64" fmla="*/ 66 w 333"/>
              <a:gd name="T65" fmla="*/ 50 h 333"/>
              <a:gd name="T66" fmla="*/ 66 w 333"/>
              <a:gd name="T67" fmla="*/ 0 h 333"/>
              <a:gd name="T68" fmla="*/ 100 w 333"/>
              <a:gd name="T69" fmla="*/ 0 h 333"/>
              <a:gd name="T70" fmla="*/ 100 w 333"/>
              <a:gd name="T71" fmla="*/ 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3" h="333">
                <a:moveTo>
                  <a:pt x="233" y="333"/>
                </a:moveTo>
                <a:lnTo>
                  <a:pt x="266" y="333"/>
                </a:lnTo>
                <a:lnTo>
                  <a:pt x="266" y="283"/>
                </a:lnTo>
                <a:lnTo>
                  <a:pt x="233" y="283"/>
                </a:lnTo>
                <a:lnTo>
                  <a:pt x="233" y="333"/>
                </a:lnTo>
                <a:close/>
                <a:moveTo>
                  <a:pt x="266" y="233"/>
                </a:moveTo>
                <a:lnTo>
                  <a:pt x="233" y="233"/>
                </a:lnTo>
                <a:lnTo>
                  <a:pt x="100" y="233"/>
                </a:lnTo>
                <a:lnTo>
                  <a:pt x="100" y="116"/>
                </a:lnTo>
                <a:lnTo>
                  <a:pt x="66" y="116"/>
                </a:lnTo>
                <a:lnTo>
                  <a:pt x="66" y="233"/>
                </a:lnTo>
                <a:lnTo>
                  <a:pt x="66" y="266"/>
                </a:lnTo>
                <a:lnTo>
                  <a:pt x="100" y="266"/>
                </a:lnTo>
                <a:lnTo>
                  <a:pt x="233" y="266"/>
                </a:lnTo>
                <a:lnTo>
                  <a:pt x="266" y="266"/>
                </a:lnTo>
                <a:lnTo>
                  <a:pt x="333" y="266"/>
                </a:lnTo>
                <a:lnTo>
                  <a:pt x="333" y="233"/>
                </a:lnTo>
                <a:lnTo>
                  <a:pt x="266" y="233"/>
                </a:lnTo>
                <a:close/>
                <a:moveTo>
                  <a:pt x="100" y="100"/>
                </a:moveTo>
                <a:lnTo>
                  <a:pt x="233" y="100"/>
                </a:lnTo>
                <a:lnTo>
                  <a:pt x="233" y="216"/>
                </a:lnTo>
                <a:lnTo>
                  <a:pt x="266" y="216"/>
                </a:lnTo>
                <a:lnTo>
                  <a:pt x="266" y="100"/>
                </a:lnTo>
                <a:lnTo>
                  <a:pt x="266" y="66"/>
                </a:lnTo>
                <a:lnTo>
                  <a:pt x="233" y="66"/>
                </a:lnTo>
                <a:lnTo>
                  <a:pt x="100" y="66"/>
                </a:lnTo>
                <a:lnTo>
                  <a:pt x="66" y="66"/>
                </a:lnTo>
                <a:lnTo>
                  <a:pt x="0" y="66"/>
                </a:lnTo>
                <a:lnTo>
                  <a:pt x="0" y="100"/>
                </a:lnTo>
                <a:lnTo>
                  <a:pt x="66" y="100"/>
                </a:lnTo>
                <a:lnTo>
                  <a:pt x="100" y="100"/>
                </a:lnTo>
                <a:close/>
                <a:moveTo>
                  <a:pt x="100" y="50"/>
                </a:moveTo>
                <a:lnTo>
                  <a:pt x="66" y="50"/>
                </a:lnTo>
                <a:lnTo>
                  <a:pt x="66" y="0"/>
                </a:lnTo>
                <a:lnTo>
                  <a:pt x="100" y="0"/>
                </a:lnTo>
                <a:lnTo>
                  <a:pt x="100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89D9E8D2-52E0-48DA-A0AA-EFCED0D57BA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25988" y="4991100"/>
            <a:ext cx="252413" cy="254000"/>
          </a:xfrm>
          <a:custGeom>
            <a:avLst/>
            <a:gdLst>
              <a:gd name="T0" fmla="*/ 250 w 333"/>
              <a:gd name="T1" fmla="*/ 333 h 333"/>
              <a:gd name="T2" fmla="*/ 250 w 333"/>
              <a:gd name="T3" fmla="*/ 333 h 333"/>
              <a:gd name="T4" fmla="*/ 267 w 333"/>
              <a:gd name="T5" fmla="*/ 316 h 333"/>
              <a:gd name="T6" fmla="*/ 267 w 333"/>
              <a:gd name="T7" fmla="*/ 300 h 333"/>
              <a:gd name="T8" fmla="*/ 250 w 333"/>
              <a:gd name="T9" fmla="*/ 283 h 333"/>
              <a:gd name="T10" fmla="*/ 233 w 333"/>
              <a:gd name="T11" fmla="*/ 300 h 333"/>
              <a:gd name="T12" fmla="*/ 233 w 333"/>
              <a:gd name="T13" fmla="*/ 316 h 333"/>
              <a:gd name="T14" fmla="*/ 250 w 333"/>
              <a:gd name="T15" fmla="*/ 333 h 333"/>
              <a:gd name="T16" fmla="*/ 267 w 333"/>
              <a:gd name="T17" fmla="*/ 233 h 333"/>
              <a:gd name="T18" fmla="*/ 233 w 333"/>
              <a:gd name="T19" fmla="*/ 233 h 333"/>
              <a:gd name="T20" fmla="*/ 117 w 333"/>
              <a:gd name="T21" fmla="*/ 233 h 333"/>
              <a:gd name="T22" fmla="*/ 100 w 333"/>
              <a:gd name="T23" fmla="*/ 216 h 333"/>
              <a:gd name="T24" fmla="*/ 100 w 333"/>
              <a:gd name="T25" fmla="*/ 133 h 333"/>
              <a:gd name="T26" fmla="*/ 83 w 333"/>
              <a:gd name="T27" fmla="*/ 116 h 333"/>
              <a:gd name="T28" fmla="*/ 67 w 333"/>
              <a:gd name="T29" fmla="*/ 133 h 333"/>
              <a:gd name="T30" fmla="*/ 67 w 333"/>
              <a:gd name="T31" fmla="*/ 233 h 333"/>
              <a:gd name="T32" fmla="*/ 100 w 333"/>
              <a:gd name="T33" fmla="*/ 266 h 333"/>
              <a:gd name="T34" fmla="*/ 233 w 333"/>
              <a:gd name="T35" fmla="*/ 266 h 333"/>
              <a:gd name="T36" fmla="*/ 267 w 333"/>
              <a:gd name="T37" fmla="*/ 266 h 333"/>
              <a:gd name="T38" fmla="*/ 317 w 333"/>
              <a:gd name="T39" fmla="*/ 266 h 333"/>
              <a:gd name="T40" fmla="*/ 333 w 333"/>
              <a:gd name="T41" fmla="*/ 250 h 333"/>
              <a:gd name="T42" fmla="*/ 317 w 333"/>
              <a:gd name="T43" fmla="*/ 233 h 333"/>
              <a:gd name="T44" fmla="*/ 267 w 333"/>
              <a:gd name="T45" fmla="*/ 233 h 333"/>
              <a:gd name="T46" fmla="*/ 100 w 333"/>
              <a:gd name="T47" fmla="*/ 100 h 333"/>
              <a:gd name="T48" fmla="*/ 217 w 333"/>
              <a:gd name="T49" fmla="*/ 100 h 333"/>
              <a:gd name="T50" fmla="*/ 233 w 333"/>
              <a:gd name="T51" fmla="*/ 116 h 333"/>
              <a:gd name="T52" fmla="*/ 233 w 333"/>
              <a:gd name="T53" fmla="*/ 200 h 333"/>
              <a:gd name="T54" fmla="*/ 250 w 333"/>
              <a:gd name="T55" fmla="*/ 216 h 333"/>
              <a:gd name="T56" fmla="*/ 267 w 333"/>
              <a:gd name="T57" fmla="*/ 200 h 333"/>
              <a:gd name="T58" fmla="*/ 267 w 333"/>
              <a:gd name="T59" fmla="*/ 100 h 333"/>
              <a:gd name="T60" fmla="*/ 233 w 333"/>
              <a:gd name="T61" fmla="*/ 66 h 333"/>
              <a:gd name="T62" fmla="*/ 100 w 333"/>
              <a:gd name="T63" fmla="*/ 66 h 333"/>
              <a:gd name="T64" fmla="*/ 67 w 333"/>
              <a:gd name="T65" fmla="*/ 66 h 333"/>
              <a:gd name="T66" fmla="*/ 17 w 333"/>
              <a:gd name="T67" fmla="*/ 66 h 333"/>
              <a:gd name="T68" fmla="*/ 0 w 333"/>
              <a:gd name="T69" fmla="*/ 83 h 333"/>
              <a:gd name="T70" fmla="*/ 17 w 333"/>
              <a:gd name="T71" fmla="*/ 100 h 333"/>
              <a:gd name="T72" fmla="*/ 67 w 333"/>
              <a:gd name="T73" fmla="*/ 100 h 333"/>
              <a:gd name="T74" fmla="*/ 100 w 333"/>
              <a:gd name="T75" fmla="*/ 100 h 333"/>
              <a:gd name="T76" fmla="*/ 100 w 333"/>
              <a:gd name="T77" fmla="*/ 16 h 333"/>
              <a:gd name="T78" fmla="*/ 100 w 333"/>
              <a:gd name="T79" fmla="*/ 33 h 333"/>
              <a:gd name="T80" fmla="*/ 83 w 333"/>
              <a:gd name="T81" fmla="*/ 50 h 333"/>
              <a:gd name="T82" fmla="*/ 67 w 333"/>
              <a:gd name="T83" fmla="*/ 33 h 333"/>
              <a:gd name="T84" fmla="*/ 67 w 333"/>
              <a:gd name="T85" fmla="*/ 16 h 333"/>
              <a:gd name="T86" fmla="*/ 83 w 333"/>
              <a:gd name="T87" fmla="*/ 0 h 333"/>
              <a:gd name="T88" fmla="*/ 100 w 333"/>
              <a:gd name="T89" fmla="*/ 1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3" h="333">
                <a:moveTo>
                  <a:pt x="250" y="333"/>
                </a:moveTo>
                <a:lnTo>
                  <a:pt x="250" y="333"/>
                </a:lnTo>
                <a:cubicBezTo>
                  <a:pt x="259" y="333"/>
                  <a:pt x="267" y="326"/>
                  <a:pt x="267" y="316"/>
                </a:cubicBezTo>
                <a:lnTo>
                  <a:pt x="267" y="300"/>
                </a:lnTo>
                <a:cubicBezTo>
                  <a:pt x="267" y="290"/>
                  <a:pt x="259" y="283"/>
                  <a:pt x="250" y="283"/>
                </a:cubicBezTo>
                <a:cubicBezTo>
                  <a:pt x="241" y="283"/>
                  <a:pt x="233" y="290"/>
                  <a:pt x="233" y="300"/>
                </a:cubicBezTo>
                <a:lnTo>
                  <a:pt x="233" y="316"/>
                </a:lnTo>
                <a:cubicBezTo>
                  <a:pt x="233" y="326"/>
                  <a:pt x="241" y="333"/>
                  <a:pt x="250" y="333"/>
                </a:cubicBezTo>
                <a:close/>
                <a:moveTo>
                  <a:pt x="267" y="233"/>
                </a:moveTo>
                <a:lnTo>
                  <a:pt x="233" y="233"/>
                </a:lnTo>
                <a:lnTo>
                  <a:pt x="117" y="233"/>
                </a:lnTo>
                <a:cubicBezTo>
                  <a:pt x="107" y="233"/>
                  <a:pt x="100" y="226"/>
                  <a:pt x="100" y="216"/>
                </a:cubicBezTo>
                <a:lnTo>
                  <a:pt x="100" y="133"/>
                </a:lnTo>
                <a:cubicBezTo>
                  <a:pt x="100" y="124"/>
                  <a:pt x="93" y="116"/>
                  <a:pt x="83" y="116"/>
                </a:cubicBezTo>
                <a:cubicBezTo>
                  <a:pt x="74" y="116"/>
                  <a:pt x="67" y="124"/>
                  <a:pt x="67" y="133"/>
                </a:cubicBezTo>
                <a:lnTo>
                  <a:pt x="67" y="233"/>
                </a:lnTo>
                <a:cubicBezTo>
                  <a:pt x="67" y="251"/>
                  <a:pt x="82" y="266"/>
                  <a:pt x="100" y="266"/>
                </a:cubicBezTo>
                <a:lnTo>
                  <a:pt x="233" y="266"/>
                </a:lnTo>
                <a:lnTo>
                  <a:pt x="267" y="266"/>
                </a:lnTo>
                <a:lnTo>
                  <a:pt x="317" y="266"/>
                </a:lnTo>
                <a:cubicBezTo>
                  <a:pt x="326" y="266"/>
                  <a:pt x="333" y="259"/>
                  <a:pt x="333" y="250"/>
                </a:cubicBezTo>
                <a:cubicBezTo>
                  <a:pt x="333" y="240"/>
                  <a:pt x="326" y="233"/>
                  <a:pt x="317" y="233"/>
                </a:cubicBezTo>
                <a:lnTo>
                  <a:pt x="267" y="233"/>
                </a:lnTo>
                <a:close/>
                <a:moveTo>
                  <a:pt x="100" y="100"/>
                </a:moveTo>
                <a:lnTo>
                  <a:pt x="217" y="100"/>
                </a:lnTo>
                <a:cubicBezTo>
                  <a:pt x="226" y="100"/>
                  <a:pt x="233" y="107"/>
                  <a:pt x="233" y="116"/>
                </a:cubicBezTo>
                <a:lnTo>
                  <a:pt x="233" y="200"/>
                </a:lnTo>
                <a:cubicBezTo>
                  <a:pt x="233" y="209"/>
                  <a:pt x="241" y="216"/>
                  <a:pt x="250" y="216"/>
                </a:cubicBezTo>
                <a:cubicBezTo>
                  <a:pt x="259" y="216"/>
                  <a:pt x="267" y="209"/>
                  <a:pt x="267" y="200"/>
                </a:cubicBezTo>
                <a:lnTo>
                  <a:pt x="267" y="100"/>
                </a:lnTo>
                <a:cubicBezTo>
                  <a:pt x="267" y="81"/>
                  <a:pt x="252" y="66"/>
                  <a:pt x="233" y="66"/>
                </a:cubicBezTo>
                <a:lnTo>
                  <a:pt x="100" y="66"/>
                </a:lnTo>
                <a:lnTo>
                  <a:pt x="67" y="66"/>
                </a:lnTo>
                <a:lnTo>
                  <a:pt x="17" y="66"/>
                </a:lnTo>
                <a:cubicBezTo>
                  <a:pt x="7" y="66"/>
                  <a:pt x="0" y="74"/>
                  <a:pt x="0" y="83"/>
                </a:cubicBezTo>
                <a:cubicBezTo>
                  <a:pt x="0" y="92"/>
                  <a:pt x="7" y="100"/>
                  <a:pt x="17" y="100"/>
                </a:cubicBezTo>
                <a:lnTo>
                  <a:pt x="67" y="100"/>
                </a:lnTo>
                <a:lnTo>
                  <a:pt x="100" y="100"/>
                </a:lnTo>
                <a:close/>
                <a:moveTo>
                  <a:pt x="100" y="16"/>
                </a:moveTo>
                <a:lnTo>
                  <a:pt x="100" y="33"/>
                </a:lnTo>
                <a:cubicBezTo>
                  <a:pt x="100" y="42"/>
                  <a:pt x="93" y="50"/>
                  <a:pt x="83" y="50"/>
                </a:cubicBezTo>
                <a:cubicBezTo>
                  <a:pt x="74" y="50"/>
                  <a:pt x="67" y="42"/>
                  <a:pt x="67" y="33"/>
                </a:cubicBezTo>
                <a:lnTo>
                  <a:pt x="67" y="16"/>
                </a:lnTo>
                <a:cubicBezTo>
                  <a:pt x="67" y="7"/>
                  <a:pt x="74" y="0"/>
                  <a:pt x="83" y="0"/>
                </a:cubicBezTo>
                <a:cubicBezTo>
                  <a:pt x="93" y="0"/>
                  <a:pt x="100" y="7"/>
                  <a:pt x="100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44F6DB12-0559-4D42-843B-4889A279848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22751" y="4991100"/>
            <a:ext cx="252413" cy="254000"/>
          </a:xfrm>
          <a:custGeom>
            <a:avLst/>
            <a:gdLst>
              <a:gd name="T0" fmla="*/ 201 w 334"/>
              <a:gd name="T1" fmla="*/ 139 h 333"/>
              <a:gd name="T2" fmla="*/ 192 w 334"/>
              <a:gd name="T3" fmla="*/ 130 h 333"/>
              <a:gd name="T4" fmla="*/ 183 w 334"/>
              <a:gd name="T5" fmla="*/ 139 h 333"/>
              <a:gd name="T6" fmla="*/ 192 w 334"/>
              <a:gd name="T7" fmla="*/ 148 h 333"/>
              <a:gd name="T8" fmla="*/ 201 w 334"/>
              <a:gd name="T9" fmla="*/ 139 h 333"/>
              <a:gd name="T10" fmla="*/ 153 w 334"/>
              <a:gd name="T11" fmla="*/ 163 h 333"/>
              <a:gd name="T12" fmla="*/ 117 w 334"/>
              <a:gd name="T13" fmla="*/ 216 h 333"/>
              <a:gd name="T14" fmla="*/ 217 w 334"/>
              <a:gd name="T15" fmla="*/ 216 h 333"/>
              <a:gd name="T16" fmla="*/ 190 w 334"/>
              <a:gd name="T17" fmla="*/ 181 h 333"/>
              <a:gd name="T18" fmla="*/ 178 w 334"/>
              <a:gd name="T19" fmla="*/ 200 h 333"/>
              <a:gd name="T20" fmla="*/ 153 w 334"/>
              <a:gd name="T21" fmla="*/ 163 h 333"/>
              <a:gd name="T22" fmla="*/ 234 w 334"/>
              <a:gd name="T23" fmla="*/ 333 h 333"/>
              <a:gd name="T24" fmla="*/ 267 w 334"/>
              <a:gd name="T25" fmla="*/ 333 h 333"/>
              <a:gd name="T26" fmla="*/ 267 w 334"/>
              <a:gd name="T27" fmla="*/ 283 h 333"/>
              <a:gd name="T28" fmla="*/ 234 w 334"/>
              <a:gd name="T29" fmla="*/ 283 h 333"/>
              <a:gd name="T30" fmla="*/ 234 w 334"/>
              <a:gd name="T31" fmla="*/ 333 h 333"/>
              <a:gd name="T32" fmla="*/ 267 w 334"/>
              <a:gd name="T33" fmla="*/ 233 h 333"/>
              <a:gd name="T34" fmla="*/ 234 w 334"/>
              <a:gd name="T35" fmla="*/ 233 h 333"/>
              <a:gd name="T36" fmla="*/ 100 w 334"/>
              <a:gd name="T37" fmla="*/ 233 h 333"/>
              <a:gd name="T38" fmla="*/ 100 w 334"/>
              <a:gd name="T39" fmla="*/ 116 h 333"/>
              <a:gd name="T40" fmla="*/ 67 w 334"/>
              <a:gd name="T41" fmla="*/ 116 h 333"/>
              <a:gd name="T42" fmla="*/ 67 w 334"/>
              <a:gd name="T43" fmla="*/ 233 h 333"/>
              <a:gd name="T44" fmla="*/ 67 w 334"/>
              <a:gd name="T45" fmla="*/ 266 h 333"/>
              <a:gd name="T46" fmla="*/ 100 w 334"/>
              <a:gd name="T47" fmla="*/ 266 h 333"/>
              <a:gd name="T48" fmla="*/ 234 w 334"/>
              <a:gd name="T49" fmla="*/ 266 h 333"/>
              <a:gd name="T50" fmla="*/ 267 w 334"/>
              <a:gd name="T51" fmla="*/ 266 h 333"/>
              <a:gd name="T52" fmla="*/ 334 w 334"/>
              <a:gd name="T53" fmla="*/ 266 h 333"/>
              <a:gd name="T54" fmla="*/ 334 w 334"/>
              <a:gd name="T55" fmla="*/ 233 h 333"/>
              <a:gd name="T56" fmla="*/ 267 w 334"/>
              <a:gd name="T57" fmla="*/ 233 h 333"/>
              <a:gd name="T58" fmla="*/ 100 w 334"/>
              <a:gd name="T59" fmla="*/ 100 h 333"/>
              <a:gd name="T60" fmla="*/ 234 w 334"/>
              <a:gd name="T61" fmla="*/ 100 h 333"/>
              <a:gd name="T62" fmla="*/ 234 w 334"/>
              <a:gd name="T63" fmla="*/ 216 h 333"/>
              <a:gd name="T64" fmla="*/ 267 w 334"/>
              <a:gd name="T65" fmla="*/ 216 h 333"/>
              <a:gd name="T66" fmla="*/ 267 w 334"/>
              <a:gd name="T67" fmla="*/ 100 h 333"/>
              <a:gd name="T68" fmla="*/ 267 w 334"/>
              <a:gd name="T69" fmla="*/ 66 h 333"/>
              <a:gd name="T70" fmla="*/ 234 w 334"/>
              <a:gd name="T71" fmla="*/ 66 h 333"/>
              <a:gd name="T72" fmla="*/ 100 w 334"/>
              <a:gd name="T73" fmla="*/ 66 h 333"/>
              <a:gd name="T74" fmla="*/ 67 w 334"/>
              <a:gd name="T75" fmla="*/ 66 h 333"/>
              <a:gd name="T76" fmla="*/ 0 w 334"/>
              <a:gd name="T77" fmla="*/ 66 h 333"/>
              <a:gd name="T78" fmla="*/ 0 w 334"/>
              <a:gd name="T79" fmla="*/ 100 h 333"/>
              <a:gd name="T80" fmla="*/ 67 w 334"/>
              <a:gd name="T81" fmla="*/ 100 h 333"/>
              <a:gd name="T82" fmla="*/ 100 w 334"/>
              <a:gd name="T83" fmla="*/ 100 h 333"/>
              <a:gd name="T84" fmla="*/ 100 w 334"/>
              <a:gd name="T85" fmla="*/ 50 h 333"/>
              <a:gd name="T86" fmla="*/ 67 w 334"/>
              <a:gd name="T87" fmla="*/ 50 h 333"/>
              <a:gd name="T88" fmla="*/ 67 w 334"/>
              <a:gd name="T89" fmla="*/ 0 h 333"/>
              <a:gd name="T90" fmla="*/ 100 w 334"/>
              <a:gd name="T91" fmla="*/ 0 h 333"/>
              <a:gd name="T92" fmla="*/ 100 w 334"/>
              <a:gd name="T93" fmla="*/ 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34" h="333">
                <a:moveTo>
                  <a:pt x="201" y="139"/>
                </a:moveTo>
                <a:cubicBezTo>
                  <a:pt x="201" y="134"/>
                  <a:pt x="197" y="130"/>
                  <a:pt x="192" y="130"/>
                </a:cubicBezTo>
                <a:cubicBezTo>
                  <a:pt x="187" y="130"/>
                  <a:pt x="183" y="134"/>
                  <a:pt x="183" y="139"/>
                </a:cubicBezTo>
                <a:cubicBezTo>
                  <a:pt x="183" y="144"/>
                  <a:pt x="187" y="148"/>
                  <a:pt x="192" y="148"/>
                </a:cubicBezTo>
                <a:cubicBezTo>
                  <a:pt x="197" y="148"/>
                  <a:pt x="201" y="144"/>
                  <a:pt x="201" y="139"/>
                </a:cubicBezTo>
                <a:close/>
                <a:moveTo>
                  <a:pt x="153" y="163"/>
                </a:moveTo>
                <a:lnTo>
                  <a:pt x="117" y="216"/>
                </a:lnTo>
                <a:lnTo>
                  <a:pt x="217" y="216"/>
                </a:lnTo>
                <a:lnTo>
                  <a:pt x="190" y="181"/>
                </a:lnTo>
                <a:lnTo>
                  <a:pt x="178" y="200"/>
                </a:lnTo>
                <a:lnTo>
                  <a:pt x="153" y="163"/>
                </a:lnTo>
                <a:close/>
                <a:moveTo>
                  <a:pt x="234" y="333"/>
                </a:moveTo>
                <a:lnTo>
                  <a:pt x="267" y="333"/>
                </a:lnTo>
                <a:lnTo>
                  <a:pt x="267" y="283"/>
                </a:lnTo>
                <a:lnTo>
                  <a:pt x="234" y="283"/>
                </a:lnTo>
                <a:lnTo>
                  <a:pt x="234" y="333"/>
                </a:lnTo>
                <a:close/>
                <a:moveTo>
                  <a:pt x="267" y="233"/>
                </a:moveTo>
                <a:lnTo>
                  <a:pt x="234" y="233"/>
                </a:lnTo>
                <a:lnTo>
                  <a:pt x="100" y="233"/>
                </a:lnTo>
                <a:lnTo>
                  <a:pt x="100" y="116"/>
                </a:lnTo>
                <a:lnTo>
                  <a:pt x="67" y="116"/>
                </a:lnTo>
                <a:lnTo>
                  <a:pt x="67" y="233"/>
                </a:lnTo>
                <a:lnTo>
                  <a:pt x="67" y="266"/>
                </a:lnTo>
                <a:lnTo>
                  <a:pt x="100" y="266"/>
                </a:lnTo>
                <a:lnTo>
                  <a:pt x="234" y="266"/>
                </a:lnTo>
                <a:lnTo>
                  <a:pt x="267" y="266"/>
                </a:lnTo>
                <a:lnTo>
                  <a:pt x="334" y="266"/>
                </a:lnTo>
                <a:lnTo>
                  <a:pt x="334" y="233"/>
                </a:lnTo>
                <a:lnTo>
                  <a:pt x="267" y="233"/>
                </a:lnTo>
                <a:close/>
                <a:moveTo>
                  <a:pt x="100" y="100"/>
                </a:moveTo>
                <a:lnTo>
                  <a:pt x="234" y="100"/>
                </a:lnTo>
                <a:lnTo>
                  <a:pt x="234" y="216"/>
                </a:lnTo>
                <a:lnTo>
                  <a:pt x="267" y="216"/>
                </a:lnTo>
                <a:lnTo>
                  <a:pt x="267" y="100"/>
                </a:lnTo>
                <a:lnTo>
                  <a:pt x="267" y="66"/>
                </a:lnTo>
                <a:lnTo>
                  <a:pt x="234" y="66"/>
                </a:lnTo>
                <a:lnTo>
                  <a:pt x="100" y="66"/>
                </a:lnTo>
                <a:lnTo>
                  <a:pt x="67" y="66"/>
                </a:lnTo>
                <a:lnTo>
                  <a:pt x="0" y="66"/>
                </a:lnTo>
                <a:lnTo>
                  <a:pt x="0" y="100"/>
                </a:lnTo>
                <a:lnTo>
                  <a:pt x="67" y="100"/>
                </a:lnTo>
                <a:lnTo>
                  <a:pt x="100" y="100"/>
                </a:lnTo>
                <a:close/>
                <a:moveTo>
                  <a:pt x="100" y="50"/>
                </a:moveTo>
                <a:lnTo>
                  <a:pt x="67" y="50"/>
                </a:lnTo>
                <a:lnTo>
                  <a:pt x="67" y="0"/>
                </a:lnTo>
                <a:lnTo>
                  <a:pt x="100" y="0"/>
                </a:lnTo>
                <a:lnTo>
                  <a:pt x="100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D5858379-90B3-4E0E-9F12-93820F0D5F7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21101" y="4991100"/>
            <a:ext cx="250825" cy="254000"/>
          </a:xfrm>
          <a:custGeom>
            <a:avLst/>
            <a:gdLst>
              <a:gd name="T0" fmla="*/ 200 w 333"/>
              <a:gd name="T1" fmla="*/ 139 h 333"/>
              <a:gd name="T2" fmla="*/ 191 w 333"/>
              <a:gd name="T3" fmla="*/ 130 h 333"/>
              <a:gd name="T4" fmla="*/ 183 w 333"/>
              <a:gd name="T5" fmla="*/ 139 h 333"/>
              <a:gd name="T6" fmla="*/ 191 w 333"/>
              <a:gd name="T7" fmla="*/ 148 h 333"/>
              <a:gd name="T8" fmla="*/ 200 w 333"/>
              <a:gd name="T9" fmla="*/ 139 h 333"/>
              <a:gd name="T10" fmla="*/ 152 w 333"/>
              <a:gd name="T11" fmla="*/ 163 h 333"/>
              <a:gd name="T12" fmla="*/ 116 w 333"/>
              <a:gd name="T13" fmla="*/ 216 h 333"/>
              <a:gd name="T14" fmla="*/ 217 w 333"/>
              <a:gd name="T15" fmla="*/ 216 h 333"/>
              <a:gd name="T16" fmla="*/ 189 w 333"/>
              <a:gd name="T17" fmla="*/ 181 h 333"/>
              <a:gd name="T18" fmla="*/ 177 w 333"/>
              <a:gd name="T19" fmla="*/ 200 h 333"/>
              <a:gd name="T20" fmla="*/ 152 w 333"/>
              <a:gd name="T21" fmla="*/ 163 h 333"/>
              <a:gd name="T22" fmla="*/ 250 w 333"/>
              <a:gd name="T23" fmla="*/ 333 h 333"/>
              <a:gd name="T24" fmla="*/ 250 w 333"/>
              <a:gd name="T25" fmla="*/ 333 h 333"/>
              <a:gd name="T26" fmla="*/ 266 w 333"/>
              <a:gd name="T27" fmla="*/ 316 h 333"/>
              <a:gd name="T28" fmla="*/ 266 w 333"/>
              <a:gd name="T29" fmla="*/ 300 h 333"/>
              <a:gd name="T30" fmla="*/ 250 w 333"/>
              <a:gd name="T31" fmla="*/ 283 h 333"/>
              <a:gd name="T32" fmla="*/ 233 w 333"/>
              <a:gd name="T33" fmla="*/ 300 h 333"/>
              <a:gd name="T34" fmla="*/ 233 w 333"/>
              <a:gd name="T35" fmla="*/ 316 h 333"/>
              <a:gd name="T36" fmla="*/ 250 w 333"/>
              <a:gd name="T37" fmla="*/ 333 h 333"/>
              <a:gd name="T38" fmla="*/ 266 w 333"/>
              <a:gd name="T39" fmla="*/ 233 h 333"/>
              <a:gd name="T40" fmla="*/ 233 w 333"/>
              <a:gd name="T41" fmla="*/ 233 h 333"/>
              <a:gd name="T42" fmla="*/ 116 w 333"/>
              <a:gd name="T43" fmla="*/ 233 h 333"/>
              <a:gd name="T44" fmla="*/ 100 w 333"/>
              <a:gd name="T45" fmla="*/ 216 h 333"/>
              <a:gd name="T46" fmla="*/ 100 w 333"/>
              <a:gd name="T47" fmla="*/ 133 h 333"/>
              <a:gd name="T48" fmla="*/ 83 w 333"/>
              <a:gd name="T49" fmla="*/ 116 h 333"/>
              <a:gd name="T50" fmla="*/ 66 w 333"/>
              <a:gd name="T51" fmla="*/ 133 h 333"/>
              <a:gd name="T52" fmla="*/ 66 w 333"/>
              <a:gd name="T53" fmla="*/ 233 h 333"/>
              <a:gd name="T54" fmla="*/ 100 w 333"/>
              <a:gd name="T55" fmla="*/ 266 h 333"/>
              <a:gd name="T56" fmla="*/ 233 w 333"/>
              <a:gd name="T57" fmla="*/ 266 h 333"/>
              <a:gd name="T58" fmla="*/ 266 w 333"/>
              <a:gd name="T59" fmla="*/ 266 h 333"/>
              <a:gd name="T60" fmla="*/ 316 w 333"/>
              <a:gd name="T61" fmla="*/ 266 h 333"/>
              <a:gd name="T62" fmla="*/ 333 w 333"/>
              <a:gd name="T63" fmla="*/ 250 h 333"/>
              <a:gd name="T64" fmla="*/ 316 w 333"/>
              <a:gd name="T65" fmla="*/ 233 h 333"/>
              <a:gd name="T66" fmla="*/ 266 w 333"/>
              <a:gd name="T67" fmla="*/ 233 h 333"/>
              <a:gd name="T68" fmla="*/ 100 w 333"/>
              <a:gd name="T69" fmla="*/ 100 h 333"/>
              <a:gd name="T70" fmla="*/ 216 w 333"/>
              <a:gd name="T71" fmla="*/ 100 h 333"/>
              <a:gd name="T72" fmla="*/ 233 w 333"/>
              <a:gd name="T73" fmla="*/ 116 h 333"/>
              <a:gd name="T74" fmla="*/ 233 w 333"/>
              <a:gd name="T75" fmla="*/ 200 h 333"/>
              <a:gd name="T76" fmla="*/ 250 w 333"/>
              <a:gd name="T77" fmla="*/ 216 h 333"/>
              <a:gd name="T78" fmla="*/ 266 w 333"/>
              <a:gd name="T79" fmla="*/ 200 h 333"/>
              <a:gd name="T80" fmla="*/ 266 w 333"/>
              <a:gd name="T81" fmla="*/ 100 h 333"/>
              <a:gd name="T82" fmla="*/ 233 w 333"/>
              <a:gd name="T83" fmla="*/ 66 h 333"/>
              <a:gd name="T84" fmla="*/ 100 w 333"/>
              <a:gd name="T85" fmla="*/ 66 h 333"/>
              <a:gd name="T86" fmla="*/ 66 w 333"/>
              <a:gd name="T87" fmla="*/ 66 h 333"/>
              <a:gd name="T88" fmla="*/ 16 w 333"/>
              <a:gd name="T89" fmla="*/ 66 h 333"/>
              <a:gd name="T90" fmla="*/ 0 w 333"/>
              <a:gd name="T91" fmla="*/ 83 h 333"/>
              <a:gd name="T92" fmla="*/ 16 w 333"/>
              <a:gd name="T93" fmla="*/ 100 h 333"/>
              <a:gd name="T94" fmla="*/ 66 w 333"/>
              <a:gd name="T95" fmla="*/ 100 h 333"/>
              <a:gd name="T96" fmla="*/ 100 w 333"/>
              <a:gd name="T97" fmla="*/ 100 h 333"/>
              <a:gd name="T98" fmla="*/ 100 w 333"/>
              <a:gd name="T99" fmla="*/ 16 h 333"/>
              <a:gd name="T100" fmla="*/ 100 w 333"/>
              <a:gd name="T101" fmla="*/ 33 h 333"/>
              <a:gd name="T102" fmla="*/ 83 w 333"/>
              <a:gd name="T103" fmla="*/ 50 h 333"/>
              <a:gd name="T104" fmla="*/ 66 w 333"/>
              <a:gd name="T105" fmla="*/ 33 h 333"/>
              <a:gd name="T106" fmla="*/ 66 w 333"/>
              <a:gd name="T107" fmla="*/ 16 h 333"/>
              <a:gd name="T108" fmla="*/ 83 w 333"/>
              <a:gd name="T109" fmla="*/ 0 h 333"/>
              <a:gd name="T110" fmla="*/ 100 w 333"/>
              <a:gd name="T111" fmla="*/ 1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33" h="333">
                <a:moveTo>
                  <a:pt x="200" y="139"/>
                </a:moveTo>
                <a:cubicBezTo>
                  <a:pt x="200" y="134"/>
                  <a:pt x="196" y="130"/>
                  <a:pt x="191" y="130"/>
                </a:cubicBezTo>
                <a:cubicBezTo>
                  <a:pt x="187" y="130"/>
                  <a:pt x="183" y="134"/>
                  <a:pt x="183" y="139"/>
                </a:cubicBezTo>
                <a:cubicBezTo>
                  <a:pt x="183" y="144"/>
                  <a:pt x="187" y="148"/>
                  <a:pt x="191" y="148"/>
                </a:cubicBezTo>
                <a:cubicBezTo>
                  <a:pt x="196" y="148"/>
                  <a:pt x="200" y="144"/>
                  <a:pt x="200" y="139"/>
                </a:cubicBezTo>
                <a:close/>
                <a:moveTo>
                  <a:pt x="152" y="163"/>
                </a:moveTo>
                <a:lnTo>
                  <a:pt x="116" y="216"/>
                </a:lnTo>
                <a:lnTo>
                  <a:pt x="217" y="216"/>
                </a:lnTo>
                <a:lnTo>
                  <a:pt x="189" y="181"/>
                </a:lnTo>
                <a:lnTo>
                  <a:pt x="177" y="200"/>
                </a:lnTo>
                <a:lnTo>
                  <a:pt x="152" y="163"/>
                </a:lnTo>
                <a:close/>
                <a:moveTo>
                  <a:pt x="250" y="333"/>
                </a:moveTo>
                <a:lnTo>
                  <a:pt x="250" y="333"/>
                </a:lnTo>
                <a:cubicBezTo>
                  <a:pt x="259" y="333"/>
                  <a:pt x="266" y="326"/>
                  <a:pt x="266" y="316"/>
                </a:cubicBezTo>
                <a:lnTo>
                  <a:pt x="266" y="300"/>
                </a:lnTo>
                <a:cubicBezTo>
                  <a:pt x="266" y="290"/>
                  <a:pt x="259" y="283"/>
                  <a:pt x="250" y="283"/>
                </a:cubicBezTo>
                <a:cubicBezTo>
                  <a:pt x="240" y="283"/>
                  <a:pt x="233" y="290"/>
                  <a:pt x="233" y="300"/>
                </a:cubicBezTo>
                <a:lnTo>
                  <a:pt x="233" y="316"/>
                </a:lnTo>
                <a:cubicBezTo>
                  <a:pt x="233" y="326"/>
                  <a:pt x="240" y="333"/>
                  <a:pt x="250" y="333"/>
                </a:cubicBezTo>
                <a:close/>
                <a:moveTo>
                  <a:pt x="266" y="233"/>
                </a:moveTo>
                <a:lnTo>
                  <a:pt x="233" y="233"/>
                </a:lnTo>
                <a:lnTo>
                  <a:pt x="116" y="233"/>
                </a:lnTo>
                <a:cubicBezTo>
                  <a:pt x="107" y="233"/>
                  <a:pt x="100" y="226"/>
                  <a:pt x="100" y="216"/>
                </a:cubicBezTo>
                <a:lnTo>
                  <a:pt x="100" y="133"/>
                </a:lnTo>
                <a:cubicBezTo>
                  <a:pt x="100" y="124"/>
                  <a:pt x="92" y="116"/>
                  <a:pt x="83" y="116"/>
                </a:cubicBezTo>
                <a:cubicBezTo>
                  <a:pt x="74" y="116"/>
                  <a:pt x="66" y="124"/>
                  <a:pt x="66" y="133"/>
                </a:cubicBezTo>
                <a:lnTo>
                  <a:pt x="66" y="233"/>
                </a:lnTo>
                <a:cubicBezTo>
                  <a:pt x="66" y="251"/>
                  <a:pt x="81" y="266"/>
                  <a:pt x="100" y="266"/>
                </a:cubicBezTo>
                <a:lnTo>
                  <a:pt x="233" y="266"/>
                </a:lnTo>
                <a:lnTo>
                  <a:pt x="266" y="266"/>
                </a:lnTo>
                <a:lnTo>
                  <a:pt x="316" y="266"/>
                </a:lnTo>
                <a:cubicBezTo>
                  <a:pt x="326" y="266"/>
                  <a:pt x="333" y="259"/>
                  <a:pt x="333" y="250"/>
                </a:cubicBezTo>
                <a:cubicBezTo>
                  <a:pt x="333" y="240"/>
                  <a:pt x="326" y="233"/>
                  <a:pt x="316" y="233"/>
                </a:cubicBezTo>
                <a:lnTo>
                  <a:pt x="266" y="233"/>
                </a:lnTo>
                <a:close/>
                <a:moveTo>
                  <a:pt x="100" y="100"/>
                </a:moveTo>
                <a:lnTo>
                  <a:pt x="216" y="100"/>
                </a:lnTo>
                <a:cubicBezTo>
                  <a:pt x="226" y="100"/>
                  <a:pt x="233" y="107"/>
                  <a:pt x="233" y="116"/>
                </a:cubicBezTo>
                <a:lnTo>
                  <a:pt x="233" y="200"/>
                </a:lnTo>
                <a:cubicBezTo>
                  <a:pt x="233" y="209"/>
                  <a:pt x="240" y="216"/>
                  <a:pt x="250" y="216"/>
                </a:cubicBezTo>
                <a:cubicBezTo>
                  <a:pt x="259" y="216"/>
                  <a:pt x="266" y="209"/>
                  <a:pt x="266" y="200"/>
                </a:cubicBezTo>
                <a:lnTo>
                  <a:pt x="266" y="100"/>
                </a:lnTo>
                <a:cubicBezTo>
                  <a:pt x="266" y="81"/>
                  <a:pt x="251" y="66"/>
                  <a:pt x="233" y="66"/>
                </a:cubicBezTo>
                <a:lnTo>
                  <a:pt x="100" y="66"/>
                </a:lnTo>
                <a:lnTo>
                  <a:pt x="66" y="66"/>
                </a:lnTo>
                <a:lnTo>
                  <a:pt x="16" y="66"/>
                </a:lnTo>
                <a:cubicBezTo>
                  <a:pt x="7" y="66"/>
                  <a:pt x="0" y="74"/>
                  <a:pt x="0" y="83"/>
                </a:cubicBezTo>
                <a:cubicBezTo>
                  <a:pt x="0" y="92"/>
                  <a:pt x="7" y="100"/>
                  <a:pt x="16" y="100"/>
                </a:cubicBezTo>
                <a:lnTo>
                  <a:pt x="66" y="100"/>
                </a:lnTo>
                <a:lnTo>
                  <a:pt x="100" y="100"/>
                </a:lnTo>
                <a:close/>
                <a:moveTo>
                  <a:pt x="100" y="16"/>
                </a:moveTo>
                <a:lnTo>
                  <a:pt x="100" y="33"/>
                </a:lnTo>
                <a:cubicBezTo>
                  <a:pt x="100" y="42"/>
                  <a:pt x="92" y="50"/>
                  <a:pt x="83" y="50"/>
                </a:cubicBezTo>
                <a:cubicBezTo>
                  <a:pt x="74" y="50"/>
                  <a:pt x="66" y="42"/>
                  <a:pt x="66" y="33"/>
                </a:cubicBezTo>
                <a:lnTo>
                  <a:pt x="66" y="16"/>
                </a:lnTo>
                <a:cubicBezTo>
                  <a:pt x="66" y="7"/>
                  <a:pt x="74" y="0"/>
                  <a:pt x="83" y="0"/>
                </a:cubicBezTo>
                <a:cubicBezTo>
                  <a:pt x="92" y="0"/>
                  <a:pt x="100" y="7"/>
                  <a:pt x="100" y="1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609D0C29-8E2D-4C14-BDB3-96AA4A22CA9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17863" y="4991100"/>
            <a:ext cx="250825" cy="254000"/>
          </a:xfrm>
          <a:custGeom>
            <a:avLst/>
            <a:gdLst>
              <a:gd name="T0" fmla="*/ 217 w 333"/>
              <a:gd name="T1" fmla="*/ 33 h 333"/>
              <a:gd name="T2" fmla="*/ 100 w 333"/>
              <a:gd name="T3" fmla="*/ 50 h 333"/>
              <a:gd name="T4" fmla="*/ 100 w 333"/>
              <a:gd name="T5" fmla="*/ 100 h 333"/>
              <a:gd name="T6" fmla="*/ 100 w 333"/>
              <a:gd name="T7" fmla="*/ 183 h 333"/>
              <a:gd name="T8" fmla="*/ 100 w 333"/>
              <a:gd name="T9" fmla="*/ 266 h 333"/>
              <a:gd name="T10" fmla="*/ 117 w 333"/>
              <a:gd name="T11" fmla="*/ 300 h 333"/>
              <a:gd name="T12" fmla="*/ 233 w 333"/>
              <a:gd name="T13" fmla="*/ 283 h 333"/>
              <a:gd name="T14" fmla="*/ 233 w 333"/>
              <a:gd name="T15" fmla="*/ 233 h 333"/>
              <a:gd name="T16" fmla="*/ 233 w 333"/>
              <a:gd name="T17" fmla="*/ 150 h 333"/>
              <a:gd name="T18" fmla="*/ 233 w 333"/>
              <a:gd name="T19" fmla="*/ 66 h 333"/>
              <a:gd name="T20" fmla="*/ 267 w 333"/>
              <a:gd name="T21" fmla="*/ 100 h 333"/>
              <a:gd name="T22" fmla="*/ 317 w 333"/>
              <a:gd name="T23" fmla="*/ 150 h 333"/>
              <a:gd name="T24" fmla="*/ 317 w 333"/>
              <a:gd name="T25" fmla="*/ 183 h 333"/>
              <a:gd name="T26" fmla="*/ 267 w 333"/>
              <a:gd name="T27" fmla="*/ 233 h 333"/>
              <a:gd name="T28" fmla="*/ 333 w 333"/>
              <a:gd name="T29" fmla="*/ 266 h 333"/>
              <a:gd name="T30" fmla="*/ 317 w 333"/>
              <a:gd name="T31" fmla="*/ 333 h 333"/>
              <a:gd name="T32" fmla="*/ 300 w 333"/>
              <a:gd name="T33" fmla="*/ 283 h 333"/>
              <a:gd name="T34" fmla="*/ 267 w 333"/>
              <a:gd name="T35" fmla="*/ 266 h 333"/>
              <a:gd name="T36" fmla="*/ 233 w 333"/>
              <a:gd name="T37" fmla="*/ 333 h 333"/>
              <a:gd name="T38" fmla="*/ 67 w 333"/>
              <a:gd name="T39" fmla="*/ 300 h 333"/>
              <a:gd name="T40" fmla="*/ 50 w 333"/>
              <a:gd name="T41" fmla="*/ 266 h 333"/>
              <a:gd name="T42" fmla="*/ 33 w 333"/>
              <a:gd name="T43" fmla="*/ 316 h 333"/>
              <a:gd name="T44" fmla="*/ 0 w 333"/>
              <a:gd name="T45" fmla="*/ 316 h 333"/>
              <a:gd name="T46" fmla="*/ 33 w 333"/>
              <a:gd name="T47" fmla="*/ 233 h 333"/>
              <a:gd name="T48" fmla="*/ 67 w 333"/>
              <a:gd name="T49" fmla="*/ 183 h 333"/>
              <a:gd name="T50" fmla="*/ 0 w 333"/>
              <a:gd name="T51" fmla="*/ 166 h 333"/>
              <a:gd name="T52" fmla="*/ 67 w 333"/>
              <a:gd name="T53" fmla="*/ 150 h 333"/>
              <a:gd name="T54" fmla="*/ 33 w 333"/>
              <a:gd name="T55" fmla="*/ 100 h 333"/>
              <a:gd name="T56" fmla="*/ 0 w 333"/>
              <a:gd name="T57" fmla="*/ 16 h 333"/>
              <a:gd name="T58" fmla="*/ 33 w 333"/>
              <a:gd name="T59" fmla="*/ 16 h 333"/>
              <a:gd name="T60" fmla="*/ 50 w 333"/>
              <a:gd name="T61" fmla="*/ 66 h 333"/>
              <a:gd name="T62" fmla="*/ 67 w 333"/>
              <a:gd name="T63" fmla="*/ 33 h 333"/>
              <a:gd name="T64" fmla="*/ 233 w 333"/>
              <a:gd name="T65" fmla="*/ 0 h 333"/>
              <a:gd name="T66" fmla="*/ 267 w 333"/>
              <a:gd name="T67" fmla="*/ 66 h 333"/>
              <a:gd name="T68" fmla="*/ 300 w 333"/>
              <a:gd name="T69" fmla="*/ 50 h 333"/>
              <a:gd name="T70" fmla="*/ 317 w 333"/>
              <a:gd name="T71" fmla="*/ 0 h 333"/>
              <a:gd name="T72" fmla="*/ 333 w 333"/>
              <a:gd name="T73" fmla="*/ 66 h 333"/>
              <a:gd name="T74" fmla="*/ 267 w 333"/>
              <a:gd name="T75" fmla="*/ 100 h 333"/>
              <a:gd name="T76" fmla="*/ 183 w 333"/>
              <a:gd name="T77" fmla="*/ 250 h 333"/>
              <a:gd name="T78" fmla="*/ 217 w 333"/>
              <a:gd name="T79" fmla="*/ 250 h 333"/>
              <a:gd name="T80" fmla="*/ 150 w 333"/>
              <a:gd name="T81" fmla="*/ 250 h 333"/>
              <a:gd name="T82" fmla="*/ 117 w 333"/>
              <a:gd name="T83" fmla="*/ 250 h 333"/>
              <a:gd name="T84" fmla="*/ 150 w 333"/>
              <a:gd name="T85" fmla="*/ 2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3" h="333">
                <a:moveTo>
                  <a:pt x="233" y="50"/>
                </a:moveTo>
                <a:cubicBezTo>
                  <a:pt x="233" y="40"/>
                  <a:pt x="226" y="33"/>
                  <a:pt x="217" y="33"/>
                </a:cubicBezTo>
                <a:lnTo>
                  <a:pt x="117" y="33"/>
                </a:lnTo>
                <a:cubicBezTo>
                  <a:pt x="107" y="33"/>
                  <a:pt x="100" y="40"/>
                  <a:pt x="100" y="50"/>
                </a:cubicBezTo>
                <a:lnTo>
                  <a:pt x="100" y="66"/>
                </a:lnTo>
                <a:lnTo>
                  <a:pt x="100" y="100"/>
                </a:lnTo>
                <a:lnTo>
                  <a:pt x="100" y="150"/>
                </a:lnTo>
                <a:lnTo>
                  <a:pt x="100" y="183"/>
                </a:lnTo>
                <a:lnTo>
                  <a:pt x="100" y="233"/>
                </a:lnTo>
                <a:lnTo>
                  <a:pt x="100" y="266"/>
                </a:lnTo>
                <a:lnTo>
                  <a:pt x="100" y="283"/>
                </a:lnTo>
                <a:cubicBezTo>
                  <a:pt x="100" y="292"/>
                  <a:pt x="107" y="300"/>
                  <a:pt x="117" y="300"/>
                </a:cubicBezTo>
                <a:lnTo>
                  <a:pt x="217" y="300"/>
                </a:lnTo>
                <a:cubicBezTo>
                  <a:pt x="226" y="300"/>
                  <a:pt x="233" y="292"/>
                  <a:pt x="233" y="283"/>
                </a:cubicBezTo>
                <a:lnTo>
                  <a:pt x="233" y="266"/>
                </a:lnTo>
                <a:lnTo>
                  <a:pt x="233" y="233"/>
                </a:lnTo>
                <a:lnTo>
                  <a:pt x="233" y="183"/>
                </a:lnTo>
                <a:lnTo>
                  <a:pt x="233" y="150"/>
                </a:lnTo>
                <a:lnTo>
                  <a:pt x="233" y="100"/>
                </a:lnTo>
                <a:lnTo>
                  <a:pt x="233" y="66"/>
                </a:lnTo>
                <a:lnTo>
                  <a:pt x="233" y="50"/>
                </a:lnTo>
                <a:close/>
                <a:moveTo>
                  <a:pt x="267" y="100"/>
                </a:moveTo>
                <a:lnTo>
                  <a:pt x="267" y="150"/>
                </a:lnTo>
                <a:lnTo>
                  <a:pt x="317" y="150"/>
                </a:lnTo>
                <a:cubicBezTo>
                  <a:pt x="326" y="150"/>
                  <a:pt x="333" y="157"/>
                  <a:pt x="333" y="166"/>
                </a:cubicBezTo>
                <a:cubicBezTo>
                  <a:pt x="333" y="176"/>
                  <a:pt x="326" y="183"/>
                  <a:pt x="317" y="183"/>
                </a:cubicBezTo>
                <a:lnTo>
                  <a:pt x="267" y="183"/>
                </a:lnTo>
                <a:lnTo>
                  <a:pt x="267" y="233"/>
                </a:lnTo>
                <a:lnTo>
                  <a:pt x="300" y="233"/>
                </a:lnTo>
                <a:cubicBezTo>
                  <a:pt x="318" y="233"/>
                  <a:pt x="333" y="248"/>
                  <a:pt x="333" y="266"/>
                </a:cubicBezTo>
                <a:lnTo>
                  <a:pt x="333" y="316"/>
                </a:lnTo>
                <a:cubicBezTo>
                  <a:pt x="333" y="326"/>
                  <a:pt x="326" y="333"/>
                  <a:pt x="317" y="333"/>
                </a:cubicBezTo>
                <a:cubicBezTo>
                  <a:pt x="307" y="333"/>
                  <a:pt x="300" y="326"/>
                  <a:pt x="300" y="316"/>
                </a:cubicBezTo>
                <a:lnTo>
                  <a:pt x="300" y="283"/>
                </a:lnTo>
                <a:cubicBezTo>
                  <a:pt x="300" y="274"/>
                  <a:pt x="293" y="266"/>
                  <a:pt x="283" y="266"/>
                </a:cubicBezTo>
                <a:lnTo>
                  <a:pt x="267" y="266"/>
                </a:lnTo>
                <a:lnTo>
                  <a:pt x="267" y="300"/>
                </a:lnTo>
                <a:cubicBezTo>
                  <a:pt x="267" y="318"/>
                  <a:pt x="252" y="333"/>
                  <a:pt x="233" y="333"/>
                </a:cubicBezTo>
                <a:lnTo>
                  <a:pt x="100" y="333"/>
                </a:lnTo>
                <a:cubicBezTo>
                  <a:pt x="82" y="333"/>
                  <a:pt x="67" y="318"/>
                  <a:pt x="67" y="300"/>
                </a:cubicBezTo>
                <a:lnTo>
                  <a:pt x="67" y="266"/>
                </a:lnTo>
                <a:lnTo>
                  <a:pt x="50" y="266"/>
                </a:lnTo>
                <a:cubicBezTo>
                  <a:pt x="41" y="266"/>
                  <a:pt x="33" y="274"/>
                  <a:pt x="33" y="283"/>
                </a:cubicBezTo>
                <a:lnTo>
                  <a:pt x="33" y="316"/>
                </a:lnTo>
                <a:cubicBezTo>
                  <a:pt x="33" y="326"/>
                  <a:pt x="26" y="333"/>
                  <a:pt x="17" y="333"/>
                </a:cubicBezTo>
                <a:cubicBezTo>
                  <a:pt x="7" y="333"/>
                  <a:pt x="0" y="326"/>
                  <a:pt x="0" y="316"/>
                </a:cubicBezTo>
                <a:lnTo>
                  <a:pt x="0" y="266"/>
                </a:lnTo>
                <a:cubicBezTo>
                  <a:pt x="0" y="248"/>
                  <a:pt x="15" y="233"/>
                  <a:pt x="33" y="233"/>
                </a:cubicBezTo>
                <a:lnTo>
                  <a:pt x="67" y="233"/>
                </a:lnTo>
                <a:lnTo>
                  <a:pt x="67" y="183"/>
                </a:lnTo>
                <a:lnTo>
                  <a:pt x="17" y="183"/>
                </a:lnTo>
                <a:cubicBezTo>
                  <a:pt x="7" y="183"/>
                  <a:pt x="0" y="176"/>
                  <a:pt x="0" y="166"/>
                </a:cubicBezTo>
                <a:cubicBezTo>
                  <a:pt x="0" y="157"/>
                  <a:pt x="7" y="150"/>
                  <a:pt x="17" y="150"/>
                </a:cubicBezTo>
                <a:lnTo>
                  <a:pt x="67" y="150"/>
                </a:lnTo>
                <a:lnTo>
                  <a:pt x="67" y="100"/>
                </a:lnTo>
                <a:lnTo>
                  <a:pt x="33" y="100"/>
                </a:lnTo>
                <a:cubicBezTo>
                  <a:pt x="15" y="100"/>
                  <a:pt x="0" y="85"/>
                  <a:pt x="0" y="66"/>
                </a:cubicBezTo>
                <a:lnTo>
                  <a:pt x="0" y="16"/>
                </a:lnTo>
                <a:cubicBezTo>
                  <a:pt x="0" y="7"/>
                  <a:pt x="7" y="0"/>
                  <a:pt x="17" y="0"/>
                </a:cubicBezTo>
                <a:cubicBezTo>
                  <a:pt x="26" y="0"/>
                  <a:pt x="33" y="7"/>
                  <a:pt x="33" y="16"/>
                </a:cubicBezTo>
                <a:lnTo>
                  <a:pt x="33" y="50"/>
                </a:lnTo>
                <a:cubicBezTo>
                  <a:pt x="33" y="59"/>
                  <a:pt x="41" y="66"/>
                  <a:pt x="50" y="66"/>
                </a:cubicBezTo>
                <a:lnTo>
                  <a:pt x="67" y="66"/>
                </a:lnTo>
                <a:lnTo>
                  <a:pt x="67" y="33"/>
                </a:lnTo>
                <a:cubicBezTo>
                  <a:pt x="67" y="15"/>
                  <a:pt x="82" y="0"/>
                  <a:pt x="100" y="0"/>
                </a:cubicBezTo>
                <a:lnTo>
                  <a:pt x="233" y="0"/>
                </a:lnTo>
                <a:cubicBezTo>
                  <a:pt x="252" y="0"/>
                  <a:pt x="267" y="15"/>
                  <a:pt x="267" y="33"/>
                </a:cubicBezTo>
                <a:lnTo>
                  <a:pt x="267" y="66"/>
                </a:lnTo>
                <a:lnTo>
                  <a:pt x="283" y="66"/>
                </a:lnTo>
                <a:cubicBezTo>
                  <a:pt x="293" y="66"/>
                  <a:pt x="300" y="59"/>
                  <a:pt x="300" y="50"/>
                </a:cubicBezTo>
                <a:lnTo>
                  <a:pt x="300" y="16"/>
                </a:lnTo>
                <a:cubicBezTo>
                  <a:pt x="300" y="7"/>
                  <a:pt x="307" y="0"/>
                  <a:pt x="317" y="0"/>
                </a:cubicBezTo>
                <a:cubicBezTo>
                  <a:pt x="326" y="0"/>
                  <a:pt x="333" y="7"/>
                  <a:pt x="333" y="16"/>
                </a:cubicBezTo>
                <a:lnTo>
                  <a:pt x="333" y="66"/>
                </a:lnTo>
                <a:cubicBezTo>
                  <a:pt x="333" y="85"/>
                  <a:pt x="318" y="100"/>
                  <a:pt x="300" y="100"/>
                </a:cubicBezTo>
                <a:lnTo>
                  <a:pt x="267" y="100"/>
                </a:lnTo>
                <a:close/>
                <a:moveTo>
                  <a:pt x="200" y="233"/>
                </a:moveTo>
                <a:cubicBezTo>
                  <a:pt x="191" y="233"/>
                  <a:pt x="183" y="240"/>
                  <a:pt x="183" y="250"/>
                </a:cubicBezTo>
                <a:cubicBezTo>
                  <a:pt x="183" y="259"/>
                  <a:pt x="191" y="266"/>
                  <a:pt x="200" y="266"/>
                </a:cubicBezTo>
                <a:cubicBezTo>
                  <a:pt x="209" y="266"/>
                  <a:pt x="217" y="259"/>
                  <a:pt x="217" y="250"/>
                </a:cubicBezTo>
                <a:cubicBezTo>
                  <a:pt x="217" y="240"/>
                  <a:pt x="209" y="233"/>
                  <a:pt x="200" y="233"/>
                </a:cubicBezTo>
                <a:close/>
                <a:moveTo>
                  <a:pt x="150" y="250"/>
                </a:moveTo>
                <a:cubicBezTo>
                  <a:pt x="150" y="259"/>
                  <a:pt x="143" y="266"/>
                  <a:pt x="133" y="266"/>
                </a:cubicBezTo>
                <a:cubicBezTo>
                  <a:pt x="124" y="266"/>
                  <a:pt x="117" y="259"/>
                  <a:pt x="117" y="250"/>
                </a:cubicBezTo>
                <a:cubicBezTo>
                  <a:pt x="117" y="240"/>
                  <a:pt x="124" y="233"/>
                  <a:pt x="133" y="233"/>
                </a:cubicBezTo>
                <a:cubicBezTo>
                  <a:pt x="143" y="233"/>
                  <a:pt x="150" y="240"/>
                  <a:pt x="150" y="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4A10F60B-E281-409C-A69F-F72F01F77E8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14626" y="4991100"/>
            <a:ext cx="252413" cy="254000"/>
          </a:xfrm>
          <a:custGeom>
            <a:avLst/>
            <a:gdLst>
              <a:gd name="T0" fmla="*/ 200 w 334"/>
              <a:gd name="T1" fmla="*/ 33 h 333"/>
              <a:gd name="T2" fmla="*/ 100 w 334"/>
              <a:gd name="T3" fmla="*/ 66 h 333"/>
              <a:gd name="T4" fmla="*/ 100 w 334"/>
              <a:gd name="T5" fmla="*/ 150 h 333"/>
              <a:gd name="T6" fmla="*/ 100 w 334"/>
              <a:gd name="T7" fmla="*/ 233 h 333"/>
              <a:gd name="T8" fmla="*/ 134 w 334"/>
              <a:gd name="T9" fmla="*/ 300 h 333"/>
              <a:gd name="T10" fmla="*/ 234 w 334"/>
              <a:gd name="T11" fmla="*/ 266 h 333"/>
              <a:gd name="T12" fmla="*/ 234 w 334"/>
              <a:gd name="T13" fmla="*/ 183 h 333"/>
              <a:gd name="T14" fmla="*/ 234 w 334"/>
              <a:gd name="T15" fmla="*/ 100 h 333"/>
              <a:gd name="T16" fmla="*/ 267 w 334"/>
              <a:gd name="T17" fmla="*/ 100 h 333"/>
              <a:gd name="T18" fmla="*/ 317 w 334"/>
              <a:gd name="T19" fmla="*/ 150 h 333"/>
              <a:gd name="T20" fmla="*/ 317 w 334"/>
              <a:gd name="T21" fmla="*/ 183 h 333"/>
              <a:gd name="T22" fmla="*/ 267 w 334"/>
              <a:gd name="T23" fmla="*/ 233 h 333"/>
              <a:gd name="T24" fmla="*/ 334 w 334"/>
              <a:gd name="T25" fmla="*/ 316 h 333"/>
              <a:gd name="T26" fmla="*/ 300 w 334"/>
              <a:gd name="T27" fmla="*/ 316 h 333"/>
              <a:gd name="T28" fmla="*/ 267 w 334"/>
              <a:gd name="T29" fmla="*/ 266 h 333"/>
              <a:gd name="T30" fmla="*/ 134 w 334"/>
              <a:gd name="T31" fmla="*/ 333 h 333"/>
              <a:gd name="T32" fmla="*/ 34 w 334"/>
              <a:gd name="T33" fmla="*/ 300 h 333"/>
              <a:gd name="T34" fmla="*/ 17 w 334"/>
              <a:gd name="T35" fmla="*/ 333 h 333"/>
              <a:gd name="T36" fmla="*/ 0 w 334"/>
              <a:gd name="T37" fmla="*/ 300 h 333"/>
              <a:gd name="T38" fmla="*/ 67 w 334"/>
              <a:gd name="T39" fmla="*/ 183 h 333"/>
              <a:gd name="T40" fmla="*/ 0 w 334"/>
              <a:gd name="T41" fmla="*/ 166 h 333"/>
              <a:gd name="T42" fmla="*/ 67 w 334"/>
              <a:gd name="T43" fmla="*/ 150 h 333"/>
              <a:gd name="T44" fmla="*/ 0 w 334"/>
              <a:gd name="T45" fmla="*/ 33 h 333"/>
              <a:gd name="T46" fmla="*/ 17 w 334"/>
              <a:gd name="T47" fmla="*/ 0 h 333"/>
              <a:gd name="T48" fmla="*/ 34 w 334"/>
              <a:gd name="T49" fmla="*/ 33 h 333"/>
              <a:gd name="T50" fmla="*/ 134 w 334"/>
              <a:gd name="T51" fmla="*/ 0 h 333"/>
              <a:gd name="T52" fmla="*/ 267 w 334"/>
              <a:gd name="T53" fmla="*/ 66 h 333"/>
              <a:gd name="T54" fmla="*/ 300 w 334"/>
              <a:gd name="T55" fmla="*/ 16 h 333"/>
              <a:gd name="T56" fmla="*/ 334 w 334"/>
              <a:gd name="T57" fmla="*/ 16 h 333"/>
              <a:gd name="T58" fmla="*/ 267 w 334"/>
              <a:gd name="T59" fmla="*/ 100 h 333"/>
              <a:gd name="T60" fmla="*/ 184 w 334"/>
              <a:gd name="T61" fmla="*/ 250 h 333"/>
              <a:gd name="T62" fmla="*/ 217 w 334"/>
              <a:gd name="T63" fmla="*/ 250 h 333"/>
              <a:gd name="T64" fmla="*/ 150 w 334"/>
              <a:gd name="T65" fmla="*/ 250 h 333"/>
              <a:gd name="T66" fmla="*/ 117 w 334"/>
              <a:gd name="T67" fmla="*/ 250 h 333"/>
              <a:gd name="T68" fmla="*/ 150 w 334"/>
              <a:gd name="T69" fmla="*/ 2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4" h="333">
                <a:moveTo>
                  <a:pt x="234" y="66"/>
                </a:moveTo>
                <a:cubicBezTo>
                  <a:pt x="234" y="48"/>
                  <a:pt x="219" y="33"/>
                  <a:pt x="200" y="33"/>
                </a:cubicBezTo>
                <a:lnTo>
                  <a:pt x="134" y="33"/>
                </a:lnTo>
                <a:cubicBezTo>
                  <a:pt x="115" y="33"/>
                  <a:pt x="100" y="48"/>
                  <a:pt x="100" y="66"/>
                </a:cubicBezTo>
                <a:lnTo>
                  <a:pt x="100" y="100"/>
                </a:lnTo>
                <a:lnTo>
                  <a:pt x="100" y="150"/>
                </a:lnTo>
                <a:lnTo>
                  <a:pt x="100" y="183"/>
                </a:lnTo>
                <a:lnTo>
                  <a:pt x="100" y="233"/>
                </a:lnTo>
                <a:lnTo>
                  <a:pt x="100" y="266"/>
                </a:lnTo>
                <a:cubicBezTo>
                  <a:pt x="100" y="285"/>
                  <a:pt x="115" y="300"/>
                  <a:pt x="134" y="300"/>
                </a:cubicBezTo>
                <a:lnTo>
                  <a:pt x="200" y="300"/>
                </a:lnTo>
                <a:cubicBezTo>
                  <a:pt x="219" y="300"/>
                  <a:pt x="234" y="285"/>
                  <a:pt x="234" y="266"/>
                </a:cubicBezTo>
                <a:lnTo>
                  <a:pt x="234" y="233"/>
                </a:lnTo>
                <a:lnTo>
                  <a:pt x="234" y="183"/>
                </a:lnTo>
                <a:lnTo>
                  <a:pt x="234" y="150"/>
                </a:lnTo>
                <a:lnTo>
                  <a:pt x="234" y="100"/>
                </a:lnTo>
                <a:lnTo>
                  <a:pt x="234" y="66"/>
                </a:lnTo>
                <a:close/>
                <a:moveTo>
                  <a:pt x="267" y="100"/>
                </a:moveTo>
                <a:lnTo>
                  <a:pt x="267" y="150"/>
                </a:lnTo>
                <a:lnTo>
                  <a:pt x="317" y="150"/>
                </a:lnTo>
                <a:cubicBezTo>
                  <a:pt x="326" y="150"/>
                  <a:pt x="334" y="157"/>
                  <a:pt x="334" y="166"/>
                </a:cubicBezTo>
                <a:cubicBezTo>
                  <a:pt x="334" y="176"/>
                  <a:pt x="326" y="183"/>
                  <a:pt x="317" y="183"/>
                </a:cubicBezTo>
                <a:lnTo>
                  <a:pt x="267" y="183"/>
                </a:lnTo>
                <a:lnTo>
                  <a:pt x="267" y="233"/>
                </a:lnTo>
                <a:cubicBezTo>
                  <a:pt x="304" y="233"/>
                  <a:pt x="334" y="263"/>
                  <a:pt x="334" y="300"/>
                </a:cubicBezTo>
                <a:lnTo>
                  <a:pt x="334" y="316"/>
                </a:lnTo>
                <a:cubicBezTo>
                  <a:pt x="334" y="326"/>
                  <a:pt x="326" y="333"/>
                  <a:pt x="317" y="333"/>
                </a:cubicBezTo>
                <a:cubicBezTo>
                  <a:pt x="308" y="333"/>
                  <a:pt x="300" y="326"/>
                  <a:pt x="300" y="316"/>
                </a:cubicBezTo>
                <a:lnTo>
                  <a:pt x="300" y="300"/>
                </a:lnTo>
                <a:cubicBezTo>
                  <a:pt x="300" y="281"/>
                  <a:pt x="285" y="266"/>
                  <a:pt x="267" y="266"/>
                </a:cubicBezTo>
                <a:cubicBezTo>
                  <a:pt x="267" y="303"/>
                  <a:pt x="237" y="333"/>
                  <a:pt x="200" y="333"/>
                </a:cubicBezTo>
                <a:lnTo>
                  <a:pt x="134" y="333"/>
                </a:lnTo>
                <a:cubicBezTo>
                  <a:pt x="97" y="333"/>
                  <a:pt x="67" y="303"/>
                  <a:pt x="67" y="266"/>
                </a:cubicBezTo>
                <a:cubicBezTo>
                  <a:pt x="49" y="266"/>
                  <a:pt x="34" y="281"/>
                  <a:pt x="34" y="300"/>
                </a:cubicBezTo>
                <a:lnTo>
                  <a:pt x="34" y="316"/>
                </a:lnTo>
                <a:cubicBezTo>
                  <a:pt x="34" y="326"/>
                  <a:pt x="26" y="333"/>
                  <a:pt x="17" y="333"/>
                </a:cubicBezTo>
                <a:cubicBezTo>
                  <a:pt x="8" y="333"/>
                  <a:pt x="0" y="326"/>
                  <a:pt x="0" y="316"/>
                </a:cubicBezTo>
                <a:lnTo>
                  <a:pt x="0" y="300"/>
                </a:lnTo>
                <a:cubicBezTo>
                  <a:pt x="0" y="263"/>
                  <a:pt x="30" y="233"/>
                  <a:pt x="67" y="233"/>
                </a:cubicBezTo>
                <a:lnTo>
                  <a:pt x="67" y="183"/>
                </a:lnTo>
                <a:lnTo>
                  <a:pt x="17" y="183"/>
                </a:lnTo>
                <a:cubicBezTo>
                  <a:pt x="8" y="183"/>
                  <a:pt x="0" y="176"/>
                  <a:pt x="0" y="166"/>
                </a:cubicBezTo>
                <a:cubicBezTo>
                  <a:pt x="0" y="157"/>
                  <a:pt x="8" y="150"/>
                  <a:pt x="17" y="150"/>
                </a:cubicBezTo>
                <a:lnTo>
                  <a:pt x="67" y="150"/>
                </a:lnTo>
                <a:lnTo>
                  <a:pt x="67" y="100"/>
                </a:lnTo>
                <a:cubicBezTo>
                  <a:pt x="30" y="100"/>
                  <a:pt x="0" y="70"/>
                  <a:pt x="0" y="33"/>
                </a:cubicBezTo>
                <a:lnTo>
                  <a:pt x="0" y="16"/>
                </a:lnTo>
                <a:cubicBezTo>
                  <a:pt x="0" y="7"/>
                  <a:pt x="8" y="0"/>
                  <a:pt x="17" y="0"/>
                </a:cubicBezTo>
                <a:cubicBezTo>
                  <a:pt x="26" y="0"/>
                  <a:pt x="34" y="7"/>
                  <a:pt x="34" y="16"/>
                </a:cubicBezTo>
                <a:lnTo>
                  <a:pt x="34" y="33"/>
                </a:lnTo>
                <a:cubicBezTo>
                  <a:pt x="34" y="51"/>
                  <a:pt x="49" y="66"/>
                  <a:pt x="67" y="66"/>
                </a:cubicBezTo>
                <a:cubicBezTo>
                  <a:pt x="67" y="30"/>
                  <a:pt x="97" y="0"/>
                  <a:pt x="134" y="0"/>
                </a:cubicBezTo>
                <a:lnTo>
                  <a:pt x="200" y="0"/>
                </a:lnTo>
                <a:cubicBezTo>
                  <a:pt x="237" y="0"/>
                  <a:pt x="267" y="30"/>
                  <a:pt x="267" y="66"/>
                </a:cubicBezTo>
                <a:cubicBezTo>
                  <a:pt x="285" y="66"/>
                  <a:pt x="300" y="51"/>
                  <a:pt x="300" y="33"/>
                </a:cubicBezTo>
                <a:lnTo>
                  <a:pt x="300" y="16"/>
                </a:lnTo>
                <a:cubicBezTo>
                  <a:pt x="300" y="7"/>
                  <a:pt x="308" y="0"/>
                  <a:pt x="317" y="0"/>
                </a:cubicBezTo>
                <a:cubicBezTo>
                  <a:pt x="326" y="0"/>
                  <a:pt x="334" y="7"/>
                  <a:pt x="334" y="16"/>
                </a:cubicBezTo>
                <a:lnTo>
                  <a:pt x="334" y="33"/>
                </a:lnTo>
                <a:cubicBezTo>
                  <a:pt x="334" y="70"/>
                  <a:pt x="304" y="100"/>
                  <a:pt x="267" y="100"/>
                </a:cubicBezTo>
                <a:close/>
                <a:moveTo>
                  <a:pt x="200" y="233"/>
                </a:moveTo>
                <a:cubicBezTo>
                  <a:pt x="191" y="233"/>
                  <a:pt x="184" y="240"/>
                  <a:pt x="184" y="250"/>
                </a:cubicBezTo>
                <a:cubicBezTo>
                  <a:pt x="184" y="259"/>
                  <a:pt x="191" y="266"/>
                  <a:pt x="200" y="266"/>
                </a:cubicBezTo>
                <a:cubicBezTo>
                  <a:pt x="210" y="266"/>
                  <a:pt x="217" y="259"/>
                  <a:pt x="217" y="250"/>
                </a:cubicBezTo>
                <a:cubicBezTo>
                  <a:pt x="217" y="240"/>
                  <a:pt x="210" y="233"/>
                  <a:pt x="200" y="233"/>
                </a:cubicBezTo>
                <a:close/>
                <a:moveTo>
                  <a:pt x="150" y="250"/>
                </a:moveTo>
                <a:cubicBezTo>
                  <a:pt x="150" y="259"/>
                  <a:pt x="143" y="266"/>
                  <a:pt x="134" y="266"/>
                </a:cubicBezTo>
                <a:cubicBezTo>
                  <a:pt x="124" y="266"/>
                  <a:pt x="117" y="259"/>
                  <a:pt x="117" y="250"/>
                </a:cubicBezTo>
                <a:cubicBezTo>
                  <a:pt x="117" y="240"/>
                  <a:pt x="124" y="233"/>
                  <a:pt x="134" y="233"/>
                </a:cubicBezTo>
                <a:cubicBezTo>
                  <a:pt x="143" y="233"/>
                  <a:pt x="150" y="240"/>
                  <a:pt x="150" y="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2BB1991F-14E4-4FE5-83FD-9E24137527E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12976" y="4991100"/>
            <a:ext cx="250825" cy="254000"/>
          </a:xfrm>
          <a:custGeom>
            <a:avLst/>
            <a:gdLst>
              <a:gd name="T0" fmla="*/ 200 w 333"/>
              <a:gd name="T1" fmla="*/ 33 h 333"/>
              <a:gd name="T2" fmla="*/ 100 w 333"/>
              <a:gd name="T3" fmla="*/ 66 h 333"/>
              <a:gd name="T4" fmla="*/ 100 w 333"/>
              <a:gd name="T5" fmla="*/ 150 h 333"/>
              <a:gd name="T6" fmla="*/ 100 w 333"/>
              <a:gd name="T7" fmla="*/ 233 h 333"/>
              <a:gd name="T8" fmla="*/ 133 w 333"/>
              <a:gd name="T9" fmla="*/ 300 h 333"/>
              <a:gd name="T10" fmla="*/ 233 w 333"/>
              <a:gd name="T11" fmla="*/ 266 h 333"/>
              <a:gd name="T12" fmla="*/ 233 w 333"/>
              <a:gd name="T13" fmla="*/ 183 h 333"/>
              <a:gd name="T14" fmla="*/ 233 w 333"/>
              <a:gd name="T15" fmla="*/ 100 h 333"/>
              <a:gd name="T16" fmla="*/ 266 w 333"/>
              <a:gd name="T17" fmla="*/ 100 h 333"/>
              <a:gd name="T18" fmla="*/ 316 w 333"/>
              <a:gd name="T19" fmla="*/ 116 h 333"/>
              <a:gd name="T20" fmla="*/ 316 w 333"/>
              <a:gd name="T21" fmla="*/ 150 h 333"/>
              <a:gd name="T22" fmla="*/ 266 w 333"/>
              <a:gd name="T23" fmla="*/ 183 h 333"/>
              <a:gd name="T24" fmla="*/ 333 w 333"/>
              <a:gd name="T25" fmla="*/ 200 h 333"/>
              <a:gd name="T26" fmla="*/ 266 w 333"/>
              <a:gd name="T27" fmla="*/ 216 h 333"/>
              <a:gd name="T28" fmla="*/ 333 w 333"/>
              <a:gd name="T29" fmla="*/ 300 h 333"/>
              <a:gd name="T30" fmla="*/ 316 w 333"/>
              <a:gd name="T31" fmla="*/ 333 h 333"/>
              <a:gd name="T32" fmla="*/ 300 w 333"/>
              <a:gd name="T33" fmla="*/ 300 h 333"/>
              <a:gd name="T34" fmla="*/ 200 w 333"/>
              <a:gd name="T35" fmla="*/ 333 h 333"/>
              <a:gd name="T36" fmla="*/ 66 w 333"/>
              <a:gd name="T37" fmla="*/ 266 h 333"/>
              <a:gd name="T38" fmla="*/ 33 w 333"/>
              <a:gd name="T39" fmla="*/ 316 h 333"/>
              <a:gd name="T40" fmla="*/ 0 w 333"/>
              <a:gd name="T41" fmla="*/ 316 h 333"/>
              <a:gd name="T42" fmla="*/ 66 w 333"/>
              <a:gd name="T43" fmla="*/ 233 h 333"/>
              <a:gd name="T44" fmla="*/ 16 w 333"/>
              <a:gd name="T45" fmla="*/ 216 h 333"/>
              <a:gd name="T46" fmla="*/ 16 w 333"/>
              <a:gd name="T47" fmla="*/ 183 h 333"/>
              <a:gd name="T48" fmla="*/ 66 w 333"/>
              <a:gd name="T49" fmla="*/ 150 h 333"/>
              <a:gd name="T50" fmla="*/ 0 w 333"/>
              <a:gd name="T51" fmla="*/ 133 h 333"/>
              <a:gd name="T52" fmla="*/ 66 w 333"/>
              <a:gd name="T53" fmla="*/ 116 h 333"/>
              <a:gd name="T54" fmla="*/ 0 w 333"/>
              <a:gd name="T55" fmla="*/ 33 h 333"/>
              <a:gd name="T56" fmla="*/ 16 w 333"/>
              <a:gd name="T57" fmla="*/ 0 h 333"/>
              <a:gd name="T58" fmla="*/ 33 w 333"/>
              <a:gd name="T59" fmla="*/ 33 h 333"/>
              <a:gd name="T60" fmla="*/ 133 w 333"/>
              <a:gd name="T61" fmla="*/ 0 h 333"/>
              <a:gd name="T62" fmla="*/ 266 w 333"/>
              <a:gd name="T63" fmla="*/ 66 h 333"/>
              <a:gd name="T64" fmla="*/ 300 w 333"/>
              <a:gd name="T65" fmla="*/ 16 h 333"/>
              <a:gd name="T66" fmla="*/ 333 w 333"/>
              <a:gd name="T67" fmla="*/ 16 h 333"/>
              <a:gd name="T68" fmla="*/ 266 w 333"/>
              <a:gd name="T69" fmla="*/ 100 h 333"/>
              <a:gd name="T70" fmla="*/ 183 w 333"/>
              <a:gd name="T71" fmla="*/ 250 h 333"/>
              <a:gd name="T72" fmla="*/ 216 w 333"/>
              <a:gd name="T73" fmla="*/ 250 h 333"/>
              <a:gd name="T74" fmla="*/ 150 w 333"/>
              <a:gd name="T75" fmla="*/ 250 h 333"/>
              <a:gd name="T76" fmla="*/ 116 w 333"/>
              <a:gd name="T77" fmla="*/ 250 h 333"/>
              <a:gd name="T78" fmla="*/ 150 w 333"/>
              <a:gd name="T79" fmla="*/ 2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3" h="333">
                <a:moveTo>
                  <a:pt x="233" y="66"/>
                </a:moveTo>
                <a:cubicBezTo>
                  <a:pt x="233" y="48"/>
                  <a:pt x="218" y="33"/>
                  <a:pt x="200" y="33"/>
                </a:cubicBezTo>
                <a:lnTo>
                  <a:pt x="133" y="33"/>
                </a:lnTo>
                <a:cubicBezTo>
                  <a:pt x="115" y="33"/>
                  <a:pt x="100" y="48"/>
                  <a:pt x="100" y="66"/>
                </a:cubicBezTo>
                <a:lnTo>
                  <a:pt x="100" y="100"/>
                </a:lnTo>
                <a:lnTo>
                  <a:pt x="100" y="150"/>
                </a:lnTo>
                <a:lnTo>
                  <a:pt x="100" y="183"/>
                </a:lnTo>
                <a:lnTo>
                  <a:pt x="100" y="233"/>
                </a:lnTo>
                <a:lnTo>
                  <a:pt x="100" y="266"/>
                </a:lnTo>
                <a:cubicBezTo>
                  <a:pt x="100" y="285"/>
                  <a:pt x="115" y="300"/>
                  <a:pt x="133" y="300"/>
                </a:cubicBezTo>
                <a:lnTo>
                  <a:pt x="200" y="300"/>
                </a:lnTo>
                <a:cubicBezTo>
                  <a:pt x="218" y="300"/>
                  <a:pt x="233" y="285"/>
                  <a:pt x="233" y="266"/>
                </a:cubicBezTo>
                <a:lnTo>
                  <a:pt x="233" y="233"/>
                </a:lnTo>
                <a:lnTo>
                  <a:pt x="233" y="183"/>
                </a:lnTo>
                <a:lnTo>
                  <a:pt x="233" y="150"/>
                </a:lnTo>
                <a:lnTo>
                  <a:pt x="233" y="100"/>
                </a:lnTo>
                <a:lnTo>
                  <a:pt x="233" y="66"/>
                </a:lnTo>
                <a:close/>
                <a:moveTo>
                  <a:pt x="266" y="100"/>
                </a:moveTo>
                <a:lnTo>
                  <a:pt x="266" y="116"/>
                </a:lnTo>
                <a:lnTo>
                  <a:pt x="316" y="116"/>
                </a:lnTo>
                <a:cubicBezTo>
                  <a:pt x="326" y="116"/>
                  <a:pt x="333" y="124"/>
                  <a:pt x="333" y="133"/>
                </a:cubicBezTo>
                <a:cubicBezTo>
                  <a:pt x="333" y="142"/>
                  <a:pt x="326" y="150"/>
                  <a:pt x="316" y="150"/>
                </a:cubicBezTo>
                <a:lnTo>
                  <a:pt x="266" y="150"/>
                </a:lnTo>
                <a:lnTo>
                  <a:pt x="266" y="183"/>
                </a:lnTo>
                <a:lnTo>
                  <a:pt x="316" y="183"/>
                </a:lnTo>
                <a:cubicBezTo>
                  <a:pt x="326" y="183"/>
                  <a:pt x="333" y="190"/>
                  <a:pt x="333" y="200"/>
                </a:cubicBezTo>
                <a:cubicBezTo>
                  <a:pt x="333" y="209"/>
                  <a:pt x="326" y="216"/>
                  <a:pt x="316" y="216"/>
                </a:cubicBezTo>
                <a:lnTo>
                  <a:pt x="266" y="216"/>
                </a:lnTo>
                <a:lnTo>
                  <a:pt x="266" y="233"/>
                </a:lnTo>
                <a:cubicBezTo>
                  <a:pt x="303" y="233"/>
                  <a:pt x="333" y="263"/>
                  <a:pt x="333" y="300"/>
                </a:cubicBezTo>
                <a:lnTo>
                  <a:pt x="333" y="316"/>
                </a:lnTo>
                <a:cubicBezTo>
                  <a:pt x="333" y="326"/>
                  <a:pt x="326" y="333"/>
                  <a:pt x="316" y="333"/>
                </a:cubicBezTo>
                <a:cubicBezTo>
                  <a:pt x="307" y="333"/>
                  <a:pt x="300" y="326"/>
                  <a:pt x="300" y="316"/>
                </a:cubicBezTo>
                <a:lnTo>
                  <a:pt x="300" y="300"/>
                </a:lnTo>
                <a:cubicBezTo>
                  <a:pt x="300" y="281"/>
                  <a:pt x="285" y="266"/>
                  <a:pt x="266" y="266"/>
                </a:cubicBezTo>
                <a:cubicBezTo>
                  <a:pt x="266" y="303"/>
                  <a:pt x="236" y="333"/>
                  <a:pt x="200" y="333"/>
                </a:cubicBezTo>
                <a:lnTo>
                  <a:pt x="133" y="333"/>
                </a:lnTo>
                <a:cubicBezTo>
                  <a:pt x="96" y="333"/>
                  <a:pt x="66" y="303"/>
                  <a:pt x="66" y="266"/>
                </a:cubicBezTo>
                <a:cubicBezTo>
                  <a:pt x="48" y="266"/>
                  <a:pt x="33" y="281"/>
                  <a:pt x="33" y="300"/>
                </a:cubicBezTo>
                <a:lnTo>
                  <a:pt x="33" y="316"/>
                </a:lnTo>
                <a:cubicBezTo>
                  <a:pt x="33" y="326"/>
                  <a:pt x="26" y="333"/>
                  <a:pt x="16" y="333"/>
                </a:cubicBezTo>
                <a:cubicBezTo>
                  <a:pt x="7" y="333"/>
                  <a:pt x="0" y="326"/>
                  <a:pt x="0" y="316"/>
                </a:cubicBezTo>
                <a:lnTo>
                  <a:pt x="0" y="300"/>
                </a:lnTo>
                <a:cubicBezTo>
                  <a:pt x="0" y="263"/>
                  <a:pt x="30" y="233"/>
                  <a:pt x="66" y="233"/>
                </a:cubicBezTo>
                <a:lnTo>
                  <a:pt x="66" y="216"/>
                </a:lnTo>
                <a:lnTo>
                  <a:pt x="16" y="216"/>
                </a:lnTo>
                <a:cubicBezTo>
                  <a:pt x="7" y="216"/>
                  <a:pt x="0" y="209"/>
                  <a:pt x="0" y="200"/>
                </a:cubicBezTo>
                <a:cubicBezTo>
                  <a:pt x="0" y="190"/>
                  <a:pt x="7" y="183"/>
                  <a:pt x="16" y="183"/>
                </a:cubicBezTo>
                <a:lnTo>
                  <a:pt x="66" y="183"/>
                </a:lnTo>
                <a:lnTo>
                  <a:pt x="66" y="150"/>
                </a:lnTo>
                <a:lnTo>
                  <a:pt x="16" y="150"/>
                </a:lnTo>
                <a:cubicBezTo>
                  <a:pt x="7" y="150"/>
                  <a:pt x="0" y="142"/>
                  <a:pt x="0" y="133"/>
                </a:cubicBezTo>
                <a:cubicBezTo>
                  <a:pt x="0" y="124"/>
                  <a:pt x="7" y="116"/>
                  <a:pt x="16" y="116"/>
                </a:cubicBezTo>
                <a:lnTo>
                  <a:pt x="66" y="116"/>
                </a:lnTo>
                <a:lnTo>
                  <a:pt x="66" y="100"/>
                </a:lnTo>
                <a:cubicBezTo>
                  <a:pt x="30" y="100"/>
                  <a:pt x="0" y="70"/>
                  <a:pt x="0" y="33"/>
                </a:cubicBezTo>
                <a:lnTo>
                  <a:pt x="0" y="16"/>
                </a:lnTo>
                <a:cubicBezTo>
                  <a:pt x="0" y="7"/>
                  <a:pt x="7" y="0"/>
                  <a:pt x="16" y="0"/>
                </a:cubicBezTo>
                <a:cubicBezTo>
                  <a:pt x="26" y="0"/>
                  <a:pt x="33" y="7"/>
                  <a:pt x="33" y="16"/>
                </a:cubicBezTo>
                <a:lnTo>
                  <a:pt x="33" y="33"/>
                </a:lnTo>
                <a:cubicBezTo>
                  <a:pt x="33" y="51"/>
                  <a:pt x="48" y="66"/>
                  <a:pt x="66" y="66"/>
                </a:cubicBezTo>
                <a:cubicBezTo>
                  <a:pt x="66" y="30"/>
                  <a:pt x="96" y="0"/>
                  <a:pt x="133" y="0"/>
                </a:cubicBezTo>
                <a:lnTo>
                  <a:pt x="200" y="0"/>
                </a:lnTo>
                <a:cubicBezTo>
                  <a:pt x="236" y="0"/>
                  <a:pt x="266" y="30"/>
                  <a:pt x="266" y="66"/>
                </a:cubicBezTo>
                <a:cubicBezTo>
                  <a:pt x="285" y="66"/>
                  <a:pt x="300" y="51"/>
                  <a:pt x="300" y="33"/>
                </a:cubicBezTo>
                <a:lnTo>
                  <a:pt x="300" y="16"/>
                </a:lnTo>
                <a:cubicBezTo>
                  <a:pt x="300" y="7"/>
                  <a:pt x="307" y="0"/>
                  <a:pt x="316" y="0"/>
                </a:cubicBezTo>
                <a:cubicBezTo>
                  <a:pt x="326" y="0"/>
                  <a:pt x="333" y="7"/>
                  <a:pt x="333" y="16"/>
                </a:cubicBezTo>
                <a:lnTo>
                  <a:pt x="333" y="33"/>
                </a:lnTo>
                <a:cubicBezTo>
                  <a:pt x="333" y="70"/>
                  <a:pt x="303" y="100"/>
                  <a:pt x="266" y="100"/>
                </a:cubicBezTo>
                <a:close/>
                <a:moveTo>
                  <a:pt x="200" y="233"/>
                </a:moveTo>
                <a:cubicBezTo>
                  <a:pt x="190" y="233"/>
                  <a:pt x="183" y="240"/>
                  <a:pt x="183" y="250"/>
                </a:cubicBezTo>
                <a:cubicBezTo>
                  <a:pt x="183" y="259"/>
                  <a:pt x="190" y="266"/>
                  <a:pt x="200" y="266"/>
                </a:cubicBezTo>
                <a:cubicBezTo>
                  <a:pt x="209" y="266"/>
                  <a:pt x="216" y="259"/>
                  <a:pt x="216" y="250"/>
                </a:cubicBezTo>
                <a:cubicBezTo>
                  <a:pt x="216" y="240"/>
                  <a:pt x="209" y="233"/>
                  <a:pt x="200" y="233"/>
                </a:cubicBezTo>
                <a:close/>
                <a:moveTo>
                  <a:pt x="150" y="250"/>
                </a:moveTo>
                <a:cubicBezTo>
                  <a:pt x="150" y="259"/>
                  <a:pt x="142" y="266"/>
                  <a:pt x="133" y="266"/>
                </a:cubicBezTo>
                <a:cubicBezTo>
                  <a:pt x="124" y="266"/>
                  <a:pt x="116" y="259"/>
                  <a:pt x="116" y="250"/>
                </a:cubicBezTo>
                <a:cubicBezTo>
                  <a:pt x="116" y="240"/>
                  <a:pt x="124" y="233"/>
                  <a:pt x="133" y="233"/>
                </a:cubicBezTo>
                <a:cubicBezTo>
                  <a:pt x="142" y="233"/>
                  <a:pt x="150" y="240"/>
                  <a:pt x="150" y="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63C30C50-97B4-4D43-849A-D505717B98D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09738" y="4991100"/>
            <a:ext cx="250825" cy="254000"/>
          </a:xfrm>
          <a:custGeom>
            <a:avLst/>
            <a:gdLst>
              <a:gd name="T0" fmla="*/ 100 w 333"/>
              <a:gd name="T1" fmla="*/ 133 h 333"/>
              <a:gd name="T2" fmla="*/ 233 w 333"/>
              <a:gd name="T3" fmla="*/ 133 h 333"/>
              <a:gd name="T4" fmla="*/ 167 w 333"/>
              <a:gd name="T5" fmla="*/ 300 h 333"/>
              <a:gd name="T6" fmla="*/ 167 w 333"/>
              <a:gd name="T7" fmla="*/ 266 h 333"/>
              <a:gd name="T8" fmla="*/ 167 w 333"/>
              <a:gd name="T9" fmla="*/ 300 h 333"/>
              <a:gd name="T10" fmla="*/ 333 w 333"/>
              <a:gd name="T11" fmla="*/ 16 h 333"/>
              <a:gd name="T12" fmla="*/ 300 w 333"/>
              <a:gd name="T13" fmla="*/ 16 h 333"/>
              <a:gd name="T14" fmla="*/ 267 w 333"/>
              <a:gd name="T15" fmla="*/ 66 h 333"/>
              <a:gd name="T16" fmla="*/ 167 w 333"/>
              <a:gd name="T17" fmla="*/ 0 h 333"/>
              <a:gd name="T18" fmla="*/ 67 w 333"/>
              <a:gd name="T19" fmla="*/ 66 h 333"/>
              <a:gd name="T20" fmla="*/ 33 w 333"/>
              <a:gd name="T21" fmla="*/ 16 h 333"/>
              <a:gd name="T22" fmla="*/ 0 w 333"/>
              <a:gd name="T23" fmla="*/ 16 h 333"/>
              <a:gd name="T24" fmla="*/ 67 w 333"/>
              <a:gd name="T25" fmla="*/ 100 h 333"/>
              <a:gd name="T26" fmla="*/ 67 w 333"/>
              <a:gd name="T27" fmla="*/ 133 h 333"/>
              <a:gd name="T28" fmla="*/ 0 w 333"/>
              <a:gd name="T29" fmla="*/ 150 h 333"/>
              <a:gd name="T30" fmla="*/ 70 w 333"/>
              <a:gd name="T31" fmla="*/ 166 h 333"/>
              <a:gd name="T32" fmla="*/ 67 w 333"/>
              <a:gd name="T33" fmla="*/ 200 h 333"/>
              <a:gd name="T34" fmla="*/ 0 w 333"/>
              <a:gd name="T35" fmla="*/ 283 h 333"/>
              <a:gd name="T36" fmla="*/ 33 w 333"/>
              <a:gd name="T37" fmla="*/ 283 h 333"/>
              <a:gd name="T38" fmla="*/ 67 w 333"/>
              <a:gd name="T39" fmla="*/ 233 h 333"/>
              <a:gd name="T40" fmla="*/ 100 w 333"/>
              <a:gd name="T41" fmla="*/ 232 h 333"/>
              <a:gd name="T42" fmla="*/ 117 w 333"/>
              <a:gd name="T43" fmla="*/ 283 h 333"/>
              <a:gd name="T44" fmla="*/ 217 w 333"/>
              <a:gd name="T45" fmla="*/ 283 h 333"/>
              <a:gd name="T46" fmla="*/ 233 w 333"/>
              <a:gd name="T47" fmla="*/ 232 h 333"/>
              <a:gd name="T48" fmla="*/ 267 w 333"/>
              <a:gd name="T49" fmla="*/ 233 h 333"/>
              <a:gd name="T50" fmla="*/ 300 w 333"/>
              <a:gd name="T51" fmla="*/ 283 h 333"/>
              <a:gd name="T52" fmla="*/ 333 w 333"/>
              <a:gd name="T53" fmla="*/ 283 h 333"/>
              <a:gd name="T54" fmla="*/ 267 w 333"/>
              <a:gd name="T55" fmla="*/ 200 h 333"/>
              <a:gd name="T56" fmla="*/ 263 w 333"/>
              <a:gd name="T57" fmla="*/ 166 h 333"/>
              <a:gd name="T58" fmla="*/ 333 w 333"/>
              <a:gd name="T59" fmla="*/ 150 h 333"/>
              <a:gd name="T60" fmla="*/ 267 w 333"/>
              <a:gd name="T61" fmla="*/ 133 h 333"/>
              <a:gd name="T62" fmla="*/ 267 w 333"/>
              <a:gd name="T63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3" h="333">
                <a:moveTo>
                  <a:pt x="167" y="233"/>
                </a:moveTo>
                <a:cubicBezTo>
                  <a:pt x="131" y="233"/>
                  <a:pt x="100" y="187"/>
                  <a:pt x="100" y="133"/>
                </a:cubicBezTo>
                <a:cubicBezTo>
                  <a:pt x="100" y="79"/>
                  <a:pt x="131" y="33"/>
                  <a:pt x="167" y="33"/>
                </a:cubicBezTo>
                <a:cubicBezTo>
                  <a:pt x="203" y="33"/>
                  <a:pt x="233" y="79"/>
                  <a:pt x="233" y="133"/>
                </a:cubicBezTo>
                <a:cubicBezTo>
                  <a:pt x="233" y="187"/>
                  <a:pt x="203" y="233"/>
                  <a:pt x="167" y="233"/>
                </a:cubicBezTo>
                <a:close/>
                <a:moveTo>
                  <a:pt x="167" y="300"/>
                </a:moveTo>
                <a:cubicBezTo>
                  <a:pt x="157" y="300"/>
                  <a:pt x="150" y="292"/>
                  <a:pt x="150" y="283"/>
                </a:cubicBezTo>
                <a:cubicBezTo>
                  <a:pt x="150" y="274"/>
                  <a:pt x="157" y="266"/>
                  <a:pt x="167" y="266"/>
                </a:cubicBezTo>
                <a:cubicBezTo>
                  <a:pt x="176" y="266"/>
                  <a:pt x="183" y="274"/>
                  <a:pt x="183" y="283"/>
                </a:cubicBezTo>
                <a:cubicBezTo>
                  <a:pt x="183" y="292"/>
                  <a:pt x="176" y="300"/>
                  <a:pt x="167" y="300"/>
                </a:cubicBezTo>
                <a:close/>
                <a:moveTo>
                  <a:pt x="333" y="33"/>
                </a:moveTo>
                <a:lnTo>
                  <a:pt x="333" y="16"/>
                </a:lnTo>
                <a:cubicBezTo>
                  <a:pt x="333" y="7"/>
                  <a:pt x="326" y="0"/>
                  <a:pt x="317" y="0"/>
                </a:cubicBezTo>
                <a:cubicBezTo>
                  <a:pt x="307" y="0"/>
                  <a:pt x="300" y="7"/>
                  <a:pt x="300" y="16"/>
                </a:cubicBezTo>
                <a:lnTo>
                  <a:pt x="300" y="33"/>
                </a:lnTo>
                <a:cubicBezTo>
                  <a:pt x="300" y="51"/>
                  <a:pt x="285" y="66"/>
                  <a:pt x="267" y="66"/>
                </a:cubicBezTo>
                <a:lnTo>
                  <a:pt x="253" y="66"/>
                </a:lnTo>
                <a:cubicBezTo>
                  <a:pt x="236" y="27"/>
                  <a:pt x="204" y="0"/>
                  <a:pt x="167" y="0"/>
                </a:cubicBezTo>
                <a:cubicBezTo>
                  <a:pt x="130" y="0"/>
                  <a:pt x="97" y="27"/>
                  <a:pt x="80" y="66"/>
                </a:cubicBezTo>
                <a:lnTo>
                  <a:pt x="67" y="66"/>
                </a:lnTo>
                <a:cubicBezTo>
                  <a:pt x="48" y="66"/>
                  <a:pt x="33" y="51"/>
                  <a:pt x="33" y="33"/>
                </a:cubicBezTo>
                <a:lnTo>
                  <a:pt x="33" y="16"/>
                </a:lnTo>
                <a:cubicBezTo>
                  <a:pt x="33" y="7"/>
                  <a:pt x="26" y="0"/>
                  <a:pt x="17" y="0"/>
                </a:cubicBezTo>
                <a:cubicBezTo>
                  <a:pt x="7" y="0"/>
                  <a:pt x="0" y="7"/>
                  <a:pt x="0" y="16"/>
                </a:cubicBezTo>
                <a:lnTo>
                  <a:pt x="0" y="33"/>
                </a:lnTo>
                <a:cubicBezTo>
                  <a:pt x="0" y="70"/>
                  <a:pt x="30" y="100"/>
                  <a:pt x="67" y="100"/>
                </a:cubicBezTo>
                <a:lnTo>
                  <a:pt x="70" y="100"/>
                </a:lnTo>
                <a:cubicBezTo>
                  <a:pt x="68" y="110"/>
                  <a:pt x="67" y="121"/>
                  <a:pt x="67" y="133"/>
                </a:cubicBezTo>
                <a:lnTo>
                  <a:pt x="17" y="133"/>
                </a:lnTo>
                <a:cubicBezTo>
                  <a:pt x="7" y="133"/>
                  <a:pt x="0" y="140"/>
                  <a:pt x="0" y="150"/>
                </a:cubicBezTo>
                <a:cubicBezTo>
                  <a:pt x="0" y="159"/>
                  <a:pt x="7" y="166"/>
                  <a:pt x="17" y="166"/>
                </a:cubicBezTo>
                <a:lnTo>
                  <a:pt x="70" y="166"/>
                </a:lnTo>
                <a:cubicBezTo>
                  <a:pt x="72" y="178"/>
                  <a:pt x="76" y="189"/>
                  <a:pt x="80" y="200"/>
                </a:cubicBezTo>
                <a:lnTo>
                  <a:pt x="67" y="200"/>
                </a:lnTo>
                <a:cubicBezTo>
                  <a:pt x="30" y="200"/>
                  <a:pt x="0" y="230"/>
                  <a:pt x="0" y="266"/>
                </a:cubicBezTo>
                <a:lnTo>
                  <a:pt x="0" y="283"/>
                </a:lnTo>
                <a:cubicBezTo>
                  <a:pt x="0" y="292"/>
                  <a:pt x="7" y="300"/>
                  <a:pt x="17" y="300"/>
                </a:cubicBezTo>
                <a:cubicBezTo>
                  <a:pt x="26" y="300"/>
                  <a:pt x="33" y="292"/>
                  <a:pt x="33" y="283"/>
                </a:cubicBezTo>
                <a:lnTo>
                  <a:pt x="33" y="266"/>
                </a:lnTo>
                <a:cubicBezTo>
                  <a:pt x="33" y="248"/>
                  <a:pt x="48" y="233"/>
                  <a:pt x="67" y="233"/>
                </a:cubicBezTo>
                <a:lnTo>
                  <a:pt x="100" y="233"/>
                </a:lnTo>
                <a:lnTo>
                  <a:pt x="100" y="232"/>
                </a:lnTo>
                <a:cubicBezTo>
                  <a:pt x="108" y="241"/>
                  <a:pt x="116" y="249"/>
                  <a:pt x="126" y="255"/>
                </a:cubicBezTo>
                <a:cubicBezTo>
                  <a:pt x="120" y="263"/>
                  <a:pt x="117" y="272"/>
                  <a:pt x="117" y="283"/>
                </a:cubicBezTo>
                <a:cubicBezTo>
                  <a:pt x="117" y="311"/>
                  <a:pt x="139" y="333"/>
                  <a:pt x="167" y="333"/>
                </a:cubicBezTo>
                <a:cubicBezTo>
                  <a:pt x="194" y="333"/>
                  <a:pt x="217" y="311"/>
                  <a:pt x="217" y="283"/>
                </a:cubicBezTo>
                <a:cubicBezTo>
                  <a:pt x="217" y="272"/>
                  <a:pt x="213" y="263"/>
                  <a:pt x="208" y="255"/>
                </a:cubicBezTo>
                <a:cubicBezTo>
                  <a:pt x="217" y="249"/>
                  <a:pt x="226" y="241"/>
                  <a:pt x="233" y="232"/>
                </a:cubicBezTo>
                <a:lnTo>
                  <a:pt x="233" y="233"/>
                </a:lnTo>
                <a:lnTo>
                  <a:pt x="267" y="233"/>
                </a:lnTo>
                <a:cubicBezTo>
                  <a:pt x="285" y="233"/>
                  <a:pt x="300" y="248"/>
                  <a:pt x="300" y="266"/>
                </a:cubicBezTo>
                <a:lnTo>
                  <a:pt x="300" y="283"/>
                </a:lnTo>
                <a:cubicBezTo>
                  <a:pt x="300" y="292"/>
                  <a:pt x="307" y="300"/>
                  <a:pt x="317" y="300"/>
                </a:cubicBezTo>
                <a:cubicBezTo>
                  <a:pt x="326" y="300"/>
                  <a:pt x="333" y="292"/>
                  <a:pt x="333" y="283"/>
                </a:cubicBezTo>
                <a:lnTo>
                  <a:pt x="333" y="266"/>
                </a:lnTo>
                <a:cubicBezTo>
                  <a:pt x="333" y="230"/>
                  <a:pt x="303" y="200"/>
                  <a:pt x="267" y="200"/>
                </a:cubicBezTo>
                <a:lnTo>
                  <a:pt x="253" y="200"/>
                </a:lnTo>
                <a:cubicBezTo>
                  <a:pt x="258" y="189"/>
                  <a:pt x="261" y="178"/>
                  <a:pt x="263" y="166"/>
                </a:cubicBezTo>
                <a:lnTo>
                  <a:pt x="317" y="166"/>
                </a:lnTo>
                <a:cubicBezTo>
                  <a:pt x="326" y="166"/>
                  <a:pt x="333" y="159"/>
                  <a:pt x="333" y="150"/>
                </a:cubicBezTo>
                <a:cubicBezTo>
                  <a:pt x="333" y="140"/>
                  <a:pt x="326" y="133"/>
                  <a:pt x="317" y="133"/>
                </a:cubicBezTo>
                <a:lnTo>
                  <a:pt x="267" y="133"/>
                </a:lnTo>
                <a:cubicBezTo>
                  <a:pt x="267" y="121"/>
                  <a:pt x="265" y="110"/>
                  <a:pt x="263" y="100"/>
                </a:cubicBezTo>
                <a:lnTo>
                  <a:pt x="267" y="100"/>
                </a:lnTo>
                <a:cubicBezTo>
                  <a:pt x="303" y="100"/>
                  <a:pt x="333" y="70"/>
                  <a:pt x="333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id="{2ED216D0-77E3-413E-AE1A-94A1D33F8FD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06501" y="4991100"/>
            <a:ext cx="252413" cy="254000"/>
          </a:xfrm>
          <a:custGeom>
            <a:avLst/>
            <a:gdLst>
              <a:gd name="T0" fmla="*/ 217 w 334"/>
              <a:gd name="T1" fmla="*/ 133 h 333"/>
              <a:gd name="T2" fmla="*/ 184 w 334"/>
              <a:gd name="T3" fmla="*/ 150 h 333"/>
              <a:gd name="T4" fmla="*/ 167 w 334"/>
              <a:gd name="T5" fmla="*/ 183 h 333"/>
              <a:gd name="T6" fmla="*/ 150 w 334"/>
              <a:gd name="T7" fmla="*/ 150 h 333"/>
              <a:gd name="T8" fmla="*/ 117 w 334"/>
              <a:gd name="T9" fmla="*/ 133 h 333"/>
              <a:gd name="T10" fmla="*/ 150 w 334"/>
              <a:gd name="T11" fmla="*/ 116 h 333"/>
              <a:gd name="T12" fmla="*/ 167 w 334"/>
              <a:gd name="T13" fmla="*/ 83 h 333"/>
              <a:gd name="T14" fmla="*/ 184 w 334"/>
              <a:gd name="T15" fmla="*/ 116 h 333"/>
              <a:gd name="T16" fmla="*/ 167 w 334"/>
              <a:gd name="T17" fmla="*/ 233 h 333"/>
              <a:gd name="T18" fmla="*/ 167 w 334"/>
              <a:gd name="T19" fmla="*/ 33 h 333"/>
              <a:gd name="T20" fmla="*/ 167 w 334"/>
              <a:gd name="T21" fmla="*/ 233 h 333"/>
              <a:gd name="T22" fmla="*/ 150 w 334"/>
              <a:gd name="T23" fmla="*/ 283 h 333"/>
              <a:gd name="T24" fmla="*/ 184 w 334"/>
              <a:gd name="T25" fmla="*/ 283 h 333"/>
              <a:gd name="T26" fmla="*/ 334 w 334"/>
              <a:gd name="T27" fmla="*/ 33 h 333"/>
              <a:gd name="T28" fmla="*/ 317 w 334"/>
              <a:gd name="T29" fmla="*/ 0 h 333"/>
              <a:gd name="T30" fmla="*/ 300 w 334"/>
              <a:gd name="T31" fmla="*/ 33 h 333"/>
              <a:gd name="T32" fmla="*/ 254 w 334"/>
              <a:gd name="T33" fmla="*/ 66 h 333"/>
              <a:gd name="T34" fmla="*/ 80 w 334"/>
              <a:gd name="T35" fmla="*/ 66 h 333"/>
              <a:gd name="T36" fmla="*/ 34 w 334"/>
              <a:gd name="T37" fmla="*/ 33 h 333"/>
              <a:gd name="T38" fmla="*/ 17 w 334"/>
              <a:gd name="T39" fmla="*/ 0 h 333"/>
              <a:gd name="T40" fmla="*/ 0 w 334"/>
              <a:gd name="T41" fmla="*/ 33 h 333"/>
              <a:gd name="T42" fmla="*/ 70 w 334"/>
              <a:gd name="T43" fmla="*/ 100 h 333"/>
              <a:gd name="T44" fmla="*/ 17 w 334"/>
              <a:gd name="T45" fmla="*/ 133 h 333"/>
              <a:gd name="T46" fmla="*/ 17 w 334"/>
              <a:gd name="T47" fmla="*/ 166 h 333"/>
              <a:gd name="T48" fmla="*/ 80 w 334"/>
              <a:gd name="T49" fmla="*/ 200 h 333"/>
              <a:gd name="T50" fmla="*/ 0 w 334"/>
              <a:gd name="T51" fmla="*/ 266 h 333"/>
              <a:gd name="T52" fmla="*/ 17 w 334"/>
              <a:gd name="T53" fmla="*/ 300 h 333"/>
              <a:gd name="T54" fmla="*/ 34 w 334"/>
              <a:gd name="T55" fmla="*/ 266 h 333"/>
              <a:gd name="T56" fmla="*/ 100 w 334"/>
              <a:gd name="T57" fmla="*/ 233 h 333"/>
              <a:gd name="T58" fmla="*/ 126 w 334"/>
              <a:gd name="T59" fmla="*/ 255 h 333"/>
              <a:gd name="T60" fmla="*/ 167 w 334"/>
              <a:gd name="T61" fmla="*/ 333 h 333"/>
              <a:gd name="T62" fmla="*/ 208 w 334"/>
              <a:gd name="T63" fmla="*/ 255 h 333"/>
              <a:gd name="T64" fmla="*/ 234 w 334"/>
              <a:gd name="T65" fmla="*/ 233 h 333"/>
              <a:gd name="T66" fmla="*/ 300 w 334"/>
              <a:gd name="T67" fmla="*/ 266 h 333"/>
              <a:gd name="T68" fmla="*/ 317 w 334"/>
              <a:gd name="T69" fmla="*/ 300 h 333"/>
              <a:gd name="T70" fmla="*/ 334 w 334"/>
              <a:gd name="T71" fmla="*/ 266 h 333"/>
              <a:gd name="T72" fmla="*/ 254 w 334"/>
              <a:gd name="T73" fmla="*/ 200 h 333"/>
              <a:gd name="T74" fmla="*/ 317 w 334"/>
              <a:gd name="T75" fmla="*/ 166 h 333"/>
              <a:gd name="T76" fmla="*/ 317 w 334"/>
              <a:gd name="T77" fmla="*/ 133 h 333"/>
              <a:gd name="T78" fmla="*/ 264 w 334"/>
              <a:gd name="T79" fmla="*/ 100 h 333"/>
              <a:gd name="T80" fmla="*/ 334 w 334"/>
              <a:gd name="T81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4" h="333">
                <a:moveTo>
                  <a:pt x="200" y="116"/>
                </a:moveTo>
                <a:cubicBezTo>
                  <a:pt x="210" y="116"/>
                  <a:pt x="217" y="124"/>
                  <a:pt x="217" y="133"/>
                </a:cubicBezTo>
                <a:cubicBezTo>
                  <a:pt x="217" y="142"/>
                  <a:pt x="210" y="150"/>
                  <a:pt x="200" y="150"/>
                </a:cubicBezTo>
                <a:lnTo>
                  <a:pt x="184" y="150"/>
                </a:lnTo>
                <a:lnTo>
                  <a:pt x="184" y="166"/>
                </a:lnTo>
                <a:cubicBezTo>
                  <a:pt x="184" y="176"/>
                  <a:pt x="176" y="183"/>
                  <a:pt x="167" y="183"/>
                </a:cubicBezTo>
                <a:cubicBezTo>
                  <a:pt x="158" y="183"/>
                  <a:pt x="150" y="176"/>
                  <a:pt x="150" y="166"/>
                </a:cubicBezTo>
                <a:lnTo>
                  <a:pt x="150" y="150"/>
                </a:lnTo>
                <a:lnTo>
                  <a:pt x="134" y="150"/>
                </a:lnTo>
                <a:cubicBezTo>
                  <a:pt x="124" y="150"/>
                  <a:pt x="117" y="142"/>
                  <a:pt x="117" y="133"/>
                </a:cubicBezTo>
                <a:cubicBezTo>
                  <a:pt x="117" y="124"/>
                  <a:pt x="124" y="116"/>
                  <a:pt x="134" y="116"/>
                </a:cubicBezTo>
                <a:lnTo>
                  <a:pt x="150" y="116"/>
                </a:lnTo>
                <a:lnTo>
                  <a:pt x="150" y="100"/>
                </a:lnTo>
                <a:cubicBezTo>
                  <a:pt x="150" y="90"/>
                  <a:pt x="158" y="83"/>
                  <a:pt x="167" y="83"/>
                </a:cubicBezTo>
                <a:cubicBezTo>
                  <a:pt x="176" y="83"/>
                  <a:pt x="184" y="90"/>
                  <a:pt x="184" y="100"/>
                </a:cubicBezTo>
                <a:lnTo>
                  <a:pt x="184" y="116"/>
                </a:lnTo>
                <a:lnTo>
                  <a:pt x="200" y="116"/>
                </a:lnTo>
                <a:close/>
                <a:moveTo>
                  <a:pt x="167" y="233"/>
                </a:moveTo>
                <a:cubicBezTo>
                  <a:pt x="131" y="233"/>
                  <a:pt x="100" y="187"/>
                  <a:pt x="100" y="133"/>
                </a:cubicBezTo>
                <a:cubicBezTo>
                  <a:pt x="100" y="79"/>
                  <a:pt x="131" y="33"/>
                  <a:pt x="167" y="33"/>
                </a:cubicBezTo>
                <a:cubicBezTo>
                  <a:pt x="203" y="33"/>
                  <a:pt x="234" y="79"/>
                  <a:pt x="234" y="133"/>
                </a:cubicBezTo>
                <a:cubicBezTo>
                  <a:pt x="234" y="187"/>
                  <a:pt x="203" y="233"/>
                  <a:pt x="167" y="233"/>
                </a:cubicBezTo>
                <a:close/>
                <a:moveTo>
                  <a:pt x="167" y="300"/>
                </a:moveTo>
                <a:cubicBezTo>
                  <a:pt x="158" y="300"/>
                  <a:pt x="150" y="292"/>
                  <a:pt x="150" y="283"/>
                </a:cubicBezTo>
                <a:cubicBezTo>
                  <a:pt x="150" y="274"/>
                  <a:pt x="158" y="266"/>
                  <a:pt x="167" y="266"/>
                </a:cubicBezTo>
                <a:cubicBezTo>
                  <a:pt x="176" y="266"/>
                  <a:pt x="184" y="274"/>
                  <a:pt x="184" y="283"/>
                </a:cubicBezTo>
                <a:cubicBezTo>
                  <a:pt x="184" y="292"/>
                  <a:pt x="176" y="300"/>
                  <a:pt x="167" y="300"/>
                </a:cubicBezTo>
                <a:close/>
                <a:moveTo>
                  <a:pt x="334" y="33"/>
                </a:moveTo>
                <a:lnTo>
                  <a:pt x="334" y="16"/>
                </a:lnTo>
                <a:cubicBezTo>
                  <a:pt x="334" y="7"/>
                  <a:pt x="326" y="0"/>
                  <a:pt x="317" y="0"/>
                </a:cubicBezTo>
                <a:cubicBezTo>
                  <a:pt x="308" y="0"/>
                  <a:pt x="300" y="7"/>
                  <a:pt x="300" y="16"/>
                </a:cubicBezTo>
                <a:lnTo>
                  <a:pt x="300" y="33"/>
                </a:lnTo>
                <a:cubicBezTo>
                  <a:pt x="300" y="51"/>
                  <a:pt x="285" y="66"/>
                  <a:pt x="267" y="66"/>
                </a:cubicBezTo>
                <a:lnTo>
                  <a:pt x="254" y="66"/>
                </a:lnTo>
                <a:cubicBezTo>
                  <a:pt x="236" y="27"/>
                  <a:pt x="204" y="0"/>
                  <a:pt x="167" y="0"/>
                </a:cubicBezTo>
                <a:cubicBezTo>
                  <a:pt x="130" y="0"/>
                  <a:pt x="98" y="27"/>
                  <a:pt x="80" y="66"/>
                </a:cubicBezTo>
                <a:lnTo>
                  <a:pt x="67" y="66"/>
                </a:lnTo>
                <a:cubicBezTo>
                  <a:pt x="49" y="66"/>
                  <a:pt x="34" y="51"/>
                  <a:pt x="34" y="33"/>
                </a:cubicBezTo>
                <a:lnTo>
                  <a:pt x="34" y="16"/>
                </a:lnTo>
                <a:cubicBezTo>
                  <a:pt x="34" y="7"/>
                  <a:pt x="26" y="0"/>
                  <a:pt x="17" y="0"/>
                </a:cubicBezTo>
                <a:cubicBezTo>
                  <a:pt x="8" y="0"/>
                  <a:pt x="0" y="7"/>
                  <a:pt x="0" y="16"/>
                </a:cubicBezTo>
                <a:lnTo>
                  <a:pt x="0" y="33"/>
                </a:lnTo>
                <a:cubicBezTo>
                  <a:pt x="0" y="70"/>
                  <a:pt x="30" y="100"/>
                  <a:pt x="67" y="100"/>
                </a:cubicBezTo>
                <a:lnTo>
                  <a:pt x="70" y="100"/>
                </a:lnTo>
                <a:cubicBezTo>
                  <a:pt x="68" y="110"/>
                  <a:pt x="67" y="121"/>
                  <a:pt x="67" y="133"/>
                </a:cubicBezTo>
                <a:lnTo>
                  <a:pt x="17" y="133"/>
                </a:lnTo>
                <a:cubicBezTo>
                  <a:pt x="8" y="133"/>
                  <a:pt x="0" y="140"/>
                  <a:pt x="0" y="150"/>
                </a:cubicBezTo>
                <a:cubicBezTo>
                  <a:pt x="0" y="159"/>
                  <a:pt x="8" y="166"/>
                  <a:pt x="17" y="166"/>
                </a:cubicBezTo>
                <a:lnTo>
                  <a:pt x="70" y="166"/>
                </a:lnTo>
                <a:cubicBezTo>
                  <a:pt x="73" y="178"/>
                  <a:pt x="76" y="189"/>
                  <a:pt x="80" y="200"/>
                </a:cubicBezTo>
                <a:lnTo>
                  <a:pt x="67" y="200"/>
                </a:lnTo>
                <a:cubicBezTo>
                  <a:pt x="30" y="200"/>
                  <a:pt x="0" y="230"/>
                  <a:pt x="0" y="266"/>
                </a:cubicBezTo>
                <a:lnTo>
                  <a:pt x="0" y="283"/>
                </a:lnTo>
                <a:cubicBezTo>
                  <a:pt x="0" y="292"/>
                  <a:pt x="8" y="300"/>
                  <a:pt x="17" y="300"/>
                </a:cubicBezTo>
                <a:cubicBezTo>
                  <a:pt x="26" y="300"/>
                  <a:pt x="34" y="292"/>
                  <a:pt x="34" y="283"/>
                </a:cubicBezTo>
                <a:lnTo>
                  <a:pt x="34" y="266"/>
                </a:lnTo>
                <a:cubicBezTo>
                  <a:pt x="34" y="248"/>
                  <a:pt x="49" y="233"/>
                  <a:pt x="67" y="233"/>
                </a:cubicBezTo>
                <a:lnTo>
                  <a:pt x="100" y="233"/>
                </a:lnTo>
                <a:lnTo>
                  <a:pt x="100" y="232"/>
                </a:lnTo>
                <a:cubicBezTo>
                  <a:pt x="108" y="241"/>
                  <a:pt x="117" y="249"/>
                  <a:pt x="126" y="255"/>
                </a:cubicBezTo>
                <a:cubicBezTo>
                  <a:pt x="120" y="263"/>
                  <a:pt x="117" y="272"/>
                  <a:pt x="117" y="283"/>
                </a:cubicBezTo>
                <a:cubicBezTo>
                  <a:pt x="117" y="311"/>
                  <a:pt x="139" y="333"/>
                  <a:pt x="167" y="333"/>
                </a:cubicBezTo>
                <a:cubicBezTo>
                  <a:pt x="195" y="333"/>
                  <a:pt x="217" y="311"/>
                  <a:pt x="217" y="283"/>
                </a:cubicBezTo>
                <a:cubicBezTo>
                  <a:pt x="217" y="272"/>
                  <a:pt x="214" y="263"/>
                  <a:pt x="208" y="255"/>
                </a:cubicBezTo>
                <a:cubicBezTo>
                  <a:pt x="217" y="249"/>
                  <a:pt x="226" y="241"/>
                  <a:pt x="234" y="232"/>
                </a:cubicBezTo>
                <a:lnTo>
                  <a:pt x="234" y="233"/>
                </a:lnTo>
                <a:lnTo>
                  <a:pt x="267" y="233"/>
                </a:lnTo>
                <a:cubicBezTo>
                  <a:pt x="285" y="233"/>
                  <a:pt x="300" y="248"/>
                  <a:pt x="300" y="266"/>
                </a:cubicBezTo>
                <a:lnTo>
                  <a:pt x="300" y="283"/>
                </a:lnTo>
                <a:cubicBezTo>
                  <a:pt x="300" y="292"/>
                  <a:pt x="308" y="300"/>
                  <a:pt x="317" y="300"/>
                </a:cubicBezTo>
                <a:cubicBezTo>
                  <a:pt x="326" y="300"/>
                  <a:pt x="334" y="292"/>
                  <a:pt x="334" y="283"/>
                </a:cubicBezTo>
                <a:lnTo>
                  <a:pt x="334" y="266"/>
                </a:lnTo>
                <a:cubicBezTo>
                  <a:pt x="334" y="230"/>
                  <a:pt x="304" y="200"/>
                  <a:pt x="267" y="200"/>
                </a:cubicBezTo>
                <a:lnTo>
                  <a:pt x="254" y="200"/>
                </a:lnTo>
                <a:cubicBezTo>
                  <a:pt x="258" y="189"/>
                  <a:pt x="261" y="178"/>
                  <a:pt x="264" y="166"/>
                </a:cubicBezTo>
                <a:lnTo>
                  <a:pt x="317" y="166"/>
                </a:lnTo>
                <a:cubicBezTo>
                  <a:pt x="326" y="166"/>
                  <a:pt x="334" y="159"/>
                  <a:pt x="334" y="150"/>
                </a:cubicBezTo>
                <a:cubicBezTo>
                  <a:pt x="334" y="140"/>
                  <a:pt x="326" y="133"/>
                  <a:pt x="317" y="133"/>
                </a:cubicBezTo>
                <a:lnTo>
                  <a:pt x="267" y="133"/>
                </a:lnTo>
                <a:cubicBezTo>
                  <a:pt x="267" y="121"/>
                  <a:pt x="266" y="110"/>
                  <a:pt x="264" y="100"/>
                </a:cubicBezTo>
                <a:lnTo>
                  <a:pt x="267" y="100"/>
                </a:lnTo>
                <a:cubicBezTo>
                  <a:pt x="304" y="100"/>
                  <a:pt x="334" y="70"/>
                  <a:pt x="334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AEAA10D5-5496-4E44-8DAC-FBDB0EC4203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3263" y="4991100"/>
            <a:ext cx="252413" cy="254000"/>
          </a:xfrm>
          <a:custGeom>
            <a:avLst/>
            <a:gdLst>
              <a:gd name="T0" fmla="*/ 133 w 333"/>
              <a:gd name="T1" fmla="*/ 150 h 333"/>
              <a:gd name="T2" fmla="*/ 133 w 333"/>
              <a:gd name="T3" fmla="*/ 116 h 333"/>
              <a:gd name="T4" fmla="*/ 183 w 333"/>
              <a:gd name="T5" fmla="*/ 116 h 333"/>
              <a:gd name="T6" fmla="*/ 216 w 333"/>
              <a:gd name="T7" fmla="*/ 133 h 333"/>
              <a:gd name="T8" fmla="*/ 183 w 333"/>
              <a:gd name="T9" fmla="*/ 150 h 333"/>
              <a:gd name="T10" fmla="*/ 166 w 333"/>
              <a:gd name="T11" fmla="*/ 233 h 333"/>
              <a:gd name="T12" fmla="*/ 166 w 333"/>
              <a:gd name="T13" fmla="*/ 33 h 333"/>
              <a:gd name="T14" fmla="*/ 166 w 333"/>
              <a:gd name="T15" fmla="*/ 233 h 333"/>
              <a:gd name="T16" fmla="*/ 150 w 333"/>
              <a:gd name="T17" fmla="*/ 283 h 333"/>
              <a:gd name="T18" fmla="*/ 183 w 333"/>
              <a:gd name="T19" fmla="*/ 283 h 333"/>
              <a:gd name="T20" fmla="*/ 333 w 333"/>
              <a:gd name="T21" fmla="*/ 33 h 333"/>
              <a:gd name="T22" fmla="*/ 316 w 333"/>
              <a:gd name="T23" fmla="*/ 0 h 333"/>
              <a:gd name="T24" fmla="*/ 300 w 333"/>
              <a:gd name="T25" fmla="*/ 33 h 333"/>
              <a:gd name="T26" fmla="*/ 253 w 333"/>
              <a:gd name="T27" fmla="*/ 66 h 333"/>
              <a:gd name="T28" fmla="*/ 80 w 333"/>
              <a:gd name="T29" fmla="*/ 66 h 333"/>
              <a:gd name="T30" fmla="*/ 33 w 333"/>
              <a:gd name="T31" fmla="*/ 33 h 333"/>
              <a:gd name="T32" fmla="*/ 16 w 333"/>
              <a:gd name="T33" fmla="*/ 0 h 333"/>
              <a:gd name="T34" fmla="*/ 0 w 333"/>
              <a:gd name="T35" fmla="*/ 33 h 333"/>
              <a:gd name="T36" fmla="*/ 70 w 333"/>
              <a:gd name="T37" fmla="*/ 100 h 333"/>
              <a:gd name="T38" fmla="*/ 16 w 333"/>
              <a:gd name="T39" fmla="*/ 133 h 333"/>
              <a:gd name="T40" fmla="*/ 16 w 333"/>
              <a:gd name="T41" fmla="*/ 166 h 333"/>
              <a:gd name="T42" fmla="*/ 80 w 333"/>
              <a:gd name="T43" fmla="*/ 200 h 333"/>
              <a:gd name="T44" fmla="*/ 0 w 333"/>
              <a:gd name="T45" fmla="*/ 266 h 333"/>
              <a:gd name="T46" fmla="*/ 16 w 333"/>
              <a:gd name="T47" fmla="*/ 300 h 333"/>
              <a:gd name="T48" fmla="*/ 33 w 333"/>
              <a:gd name="T49" fmla="*/ 266 h 333"/>
              <a:gd name="T50" fmla="*/ 100 w 333"/>
              <a:gd name="T51" fmla="*/ 233 h 333"/>
              <a:gd name="T52" fmla="*/ 125 w 333"/>
              <a:gd name="T53" fmla="*/ 255 h 333"/>
              <a:gd name="T54" fmla="*/ 166 w 333"/>
              <a:gd name="T55" fmla="*/ 333 h 333"/>
              <a:gd name="T56" fmla="*/ 207 w 333"/>
              <a:gd name="T57" fmla="*/ 255 h 333"/>
              <a:gd name="T58" fmla="*/ 233 w 333"/>
              <a:gd name="T59" fmla="*/ 233 h 333"/>
              <a:gd name="T60" fmla="*/ 300 w 333"/>
              <a:gd name="T61" fmla="*/ 266 h 333"/>
              <a:gd name="T62" fmla="*/ 316 w 333"/>
              <a:gd name="T63" fmla="*/ 300 h 333"/>
              <a:gd name="T64" fmla="*/ 333 w 333"/>
              <a:gd name="T65" fmla="*/ 266 h 333"/>
              <a:gd name="T66" fmla="*/ 253 w 333"/>
              <a:gd name="T67" fmla="*/ 200 h 333"/>
              <a:gd name="T68" fmla="*/ 316 w 333"/>
              <a:gd name="T69" fmla="*/ 166 h 333"/>
              <a:gd name="T70" fmla="*/ 316 w 333"/>
              <a:gd name="T71" fmla="*/ 133 h 333"/>
              <a:gd name="T72" fmla="*/ 263 w 333"/>
              <a:gd name="T73" fmla="*/ 100 h 333"/>
              <a:gd name="T74" fmla="*/ 333 w 333"/>
              <a:gd name="T75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3" h="333">
                <a:moveTo>
                  <a:pt x="150" y="150"/>
                </a:moveTo>
                <a:lnTo>
                  <a:pt x="133" y="150"/>
                </a:lnTo>
                <a:cubicBezTo>
                  <a:pt x="124" y="150"/>
                  <a:pt x="116" y="142"/>
                  <a:pt x="116" y="133"/>
                </a:cubicBezTo>
                <a:cubicBezTo>
                  <a:pt x="116" y="124"/>
                  <a:pt x="124" y="116"/>
                  <a:pt x="133" y="116"/>
                </a:cubicBezTo>
                <a:lnTo>
                  <a:pt x="150" y="116"/>
                </a:lnTo>
                <a:lnTo>
                  <a:pt x="183" y="116"/>
                </a:lnTo>
                <a:lnTo>
                  <a:pt x="200" y="116"/>
                </a:lnTo>
                <a:cubicBezTo>
                  <a:pt x="209" y="116"/>
                  <a:pt x="216" y="124"/>
                  <a:pt x="216" y="133"/>
                </a:cubicBezTo>
                <a:cubicBezTo>
                  <a:pt x="216" y="142"/>
                  <a:pt x="209" y="150"/>
                  <a:pt x="200" y="150"/>
                </a:cubicBezTo>
                <a:lnTo>
                  <a:pt x="183" y="150"/>
                </a:lnTo>
                <a:lnTo>
                  <a:pt x="150" y="150"/>
                </a:lnTo>
                <a:close/>
                <a:moveTo>
                  <a:pt x="166" y="233"/>
                </a:moveTo>
                <a:cubicBezTo>
                  <a:pt x="130" y="233"/>
                  <a:pt x="100" y="187"/>
                  <a:pt x="100" y="133"/>
                </a:cubicBezTo>
                <a:cubicBezTo>
                  <a:pt x="100" y="79"/>
                  <a:pt x="130" y="33"/>
                  <a:pt x="166" y="33"/>
                </a:cubicBezTo>
                <a:cubicBezTo>
                  <a:pt x="202" y="33"/>
                  <a:pt x="233" y="79"/>
                  <a:pt x="233" y="133"/>
                </a:cubicBezTo>
                <a:cubicBezTo>
                  <a:pt x="233" y="187"/>
                  <a:pt x="202" y="233"/>
                  <a:pt x="166" y="233"/>
                </a:cubicBezTo>
                <a:close/>
                <a:moveTo>
                  <a:pt x="166" y="300"/>
                </a:moveTo>
                <a:cubicBezTo>
                  <a:pt x="157" y="300"/>
                  <a:pt x="150" y="292"/>
                  <a:pt x="150" y="283"/>
                </a:cubicBezTo>
                <a:cubicBezTo>
                  <a:pt x="150" y="274"/>
                  <a:pt x="157" y="266"/>
                  <a:pt x="166" y="266"/>
                </a:cubicBezTo>
                <a:cubicBezTo>
                  <a:pt x="176" y="266"/>
                  <a:pt x="183" y="274"/>
                  <a:pt x="183" y="283"/>
                </a:cubicBezTo>
                <a:cubicBezTo>
                  <a:pt x="183" y="292"/>
                  <a:pt x="176" y="300"/>
                  <a:pt x="166" y="300"/>
                </a:cubicBezTo>
                <a:close/>
                <a:moveTo>
                  <a:pt x="333" y="33"/>
                </a:moveTo>
                <a:lnTo>
                  <a:pt x="333" y="16"/>
                </a:lnTo>
                <a:cubicBezTo>
                  <a:pt x="333" y="7"/>
                  <a:pt x="326" y="0"/>
                  <a:pt x="316" y="0"/>
                </a:cubicBezTo>
                <a:cubicBezTo>
                  <a:pt x="307" y="0"/>
                  <a:pt x="300" y="7"/>
                  <a:pt x="300" y="16"/>
                </a:cubicBezTo>
                <a:lnTo>
                  <a:pt x="300" y="33"/>
                </a:lnTo>
                <a:cubicBezTo>
                  <a:pt x="300" y="51"/>
                  <a:pt x="285" y="66"/>
                  <a:pt x="266" y="66"/>
                </a:cubicBezTo>
                <a:lnTo>
                  <a:pt x="253" y="66"/>
                </a:lnTo>
                <a:cubicBezTo>
                  <a:pt x="236" y="27"/>
                  <a:pt x="203" y="0"/>
                  <a:pt x="166" y="0"/>
                </a:cubicBezTo>
                <a:cubicBezTo>
                  <a:pt x="129" y="0"/>
                  <a:pt x="97" y="27"/>
                  <a:pt x="80" y="66"/>
                </a:cubicBezTo>
                <a:lnTo>
                  <a:pt x="66" y="66"/>
                </a:lnTo>
                <a:cubicBezTo>
                  <a:pt x="48" y="66"/>
                  <a:pt x="33" y="51"/>
                  <a:pt x="33" y="33"/>
                </a:cubicBezTo>
                <a:lnTo>
                  <a:pt x="33" y="16"/>
                </a:lnTo>
                <a:cubicBezTo>
                  <a:pt x="33" y="7"/>
                  <a:pt x="26" y="0"/>
                  <a:pt x="16" y="0"/>
                </a:cubicBezTo>
                <a:cubicBezTo>
                  <a:pt x="7" y="0"/>
                  <a:pt x="0" y="7"/>
                  <a:pt x="0" y="16"/>
                </a:cubicBezTo>
                <a:lnTo>
                  <a:pt x="0" y="33"/>
                </a:lnTo>
                <a:cubicBezTo>
                  <a:pt x="0" y="70"/>
                  <a:pt x="30" y="100"/>
                  <a:pt x="66" y="100"/>
                </a:cubicBezTo>
                <a:lnTo>
                  <a:pt x="70" y="100"/>
                </a:lnTo>
                <a:cubicBezTo>
                  <a:pt x="68" y="110"/>
                  <a:pt x="66" y="121"/>
                  <a:pt x="66" y="133"/>
                </a:cubicBezTo>
                <a:lnTo>
                  <a:pt x="16" y="133"/>
                </a:lnTo>
                <a:cubicBezTo>
                  <a:pt x="7" y="133"/>
                  <a:pt x="0" y="140"/>
                  <a:pt x="0" y="150"/>
                </a:cubicBezTo>
                <a:cubicBezTo>
                  <a:pt x="0" y="159"/>
                  <a:pt x="7" y="166"/>
                  <a:pt x="16" y="166"/>
                </a:cubicBezTo>
                <a:lnTo>
                  <a:pt x="70" y="166"/>
                </a:lnTo>
                <a:cubicBezTo>
                  <a:pt x="72" y="178"/>
                  <a:pt x="75" y="189"/>
                  <a:pt x="80" y="200"/>
                </a:cubicBezTo>
                <a:lnTo>
                  <a:pt x="66" y="200"/>
                </a:lnTo>
                <a:cubicBezTo>
                  <a:pt x="30" y="200"/>
                  <a:pt x="0" y="230"/>
                  <a:pt x="0" y="266"/>
                </a:cubicBezTo>
                <a:lnTo>
                  <a:pt x="0" y="283"/>
                </a:lnTo>
                <a:cubicBezTo>
                  <a:pt x="0" y="292"/>
                  <a:pt x="7" y="300"/>
                  <a:pt x="16" y="300"/>
                </a:cubicBezTo>
                <a:cubicBezTo>
                  <a:pt x="26" y="300"/>
                  <a:pt x="33" y="292"/>
                  <a:pt x="33" y="283"/>
                </a:cubicBezTo>
                <a:lnTo>
                  <a:pt x="33" y="266"/>
                </a:lnTo>
                <a:cubicBezTo>
                  <a:pt x="33" y="248"/>
                  <a:pt x="48" y="233"/>
                  <a:pt x="66" y="233"/>
                </a:cubicBezTo>
                <a:lnTo>
                  <a:pt x="100" y="233"/>
                </a:lnTo>
                <a:lnTo>
                  <a:pt x="100" y="232"/>
                </a:lnTo>
                <a:cubicBezTo>
                  <a:pt x="107" y="241"/>
                  <a:pt x="116" y="249"/>
                  <a:pt x="125" y="255"/>
                </a:cubicBezTo>
                <a:cubicBezTo>
                  <a:pt x="120" y="263"/>
                  <a:pt x="116" y="272"/>
                  <a:pt x="116" y="283"/>
                </a:cubicBezTo>
                <a:cubicBezTo>
                  <a:pt x="116" y="311"/>
                  <a:pt x="139" y="333"/>
                  <a:pt x="166" y="333"/>
                </a:cubicBezTo>
                <a:cubicBezTo>
                  <a:pt x="194" y="333"/>
                  <a:pt x="216" y="311"/>
                  <a:pt x="216" y="283"/>
                </a:cubicBezTo>
                <a:cubicBezTo>
                  <a:pt x="216" y="272"/>
                  <a:pt x="213" y="263"/>
                  <a:pt x="207" y="255"/>
                </a:cubicBezTo>
                <a:cubicBezTo>
                  <a:pt x="217" y="249"/>
                  <a:pt x="225" y="241"/>
                  <a:pt x="233" y="232"/>
                </a:cubicBezTo>
                <a:lnTo>
                  <a:pt x="233" y="233"/>
                </a:lnTo>
                <a:lnTo>
                  <a:pt x="266" y="233"/>
                </a:lnTo>
                <a:cubicBezTo>
                  <a:pt x="285" y="233"/>
                  <a:pt x="300" y="248"/>
                  <a:pt x="300" y="266"/>
                </a:cubicBezTo>
                <a:lnTo>
                  <a:pt x="300" y="283"/>
                </a:lnTo>
                <a:cubicBezTo>
                  <a:pt x="300" y="292"/>
                  <a:pt x="307" y="300"/>
                  <a:pt x="316" y="300"/>
                </a:cubicBezTo>
                <a:cubicBezTo>
                  <a:pt x="326" y="300"/>
                  <a:pt x="333" y="292"/>
                  <a:pt x="333" y="283"/>
                </a:cubicBezTo>
                <a:lnTo>
                  <a:pt x="333" y="266"/>
                </a:lnTo>
                <a:cubicBezTo>
                  <a:pt x="333" y="230"/>
                  <a:pt x="303" y="200"/>
                  <a:pt x="266" y="200"/>
                </a:cubicBezTo>
                <a:lnTo>
                  <a:pt x="253" y="200"/>
                </a:lnTo>
                <a:cubicBezTo>
                  <a:pt x="257" y="189"/>
                  <a:pt x="261" y="178"/>
                  <a:pt x="263" y="166"/>
                </a:cubicBezTo>
                <a:lnTo>
                  <a:pt x="316" y="166"/>
                </a:lnTo>
                <a:cubicBezTo>
                  <a:pt x="326" y="166"/>
                  <a:pt x="333" y="159"/>
                  <a:pt x="333" y="150"/>
                </a:cubicBezTo>
                <a:cubicBezTo>
                  <a:pt x="333" y="140"/>
                  <a:pt x="326" y="133"/>
                  <a:pt x="316" y="133"/>
                </a:cubicBezTo>
                <a:lnTo>
                  <a:pt x="266" y="133"/>
                </a:lnTo>
                <a:cubicBezTo>
                  <a:pt x="266" y="121"/>
                  <a:pt x="265" y="110"/>
                  <a:pt x="263" y="100"/>
                </a:cubicBezTo>
                <a:lnTo>
                  <a:pt x="266" y="100"/>
                </a:lnTo>
                <a:cubicBezTo>
                  <a:pt x="303" y="100"/>
                  <a:pt x="333" y="70"/>
                  <a:pt x="333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BC111ADC-8FD4-4D91-BFC3-C11A78A97C5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29226" y="4484688"/>
            <a:ext cx="252413" cy="252413"/>
          </a:xfrm>
          <a:custGeom>
            <a:avLst/>
            <a:gdLst>
              <a:gd name="T0" fmla="*/ 190 w 333"/>
              <a:gd name="T1" fmla="*/ 133 h 333"/>
              <a:gd name="T2" fmla="*/ 202 w 333"/>
              <a:gd name="T3" fmla="*/ 169 h 333"/>
              <a:gd name="T4" fmla="*/ 166 w 333"/>
              <a:gd name="T5" fmla="*/ 157 h 333"/>
              <a:gd name="T6" fmla="*/ 131 w 333"/>
              <a:gd name="T7" fmla="*/ 169 h 333"/>
              <a:gd name="T8" fmla="*/ 143 w 333"/>
              <a:gd name="T9" fmla="*/ 133 h 333"/>
              <a:gd name="T10" fmla="*/ 131 w 333"/>
              <a:gd name="T11" fmla="*/ 98 h 333"/>
              <a:gd name="T12" fmla="*/ 166 w 333"/>
              <a:gd name="T13" fmla="*/ 110 h 333"/>
              <a:gd name="T14" fmla="*/ 202 w 333"/>
              <a:gd name="T15" fmla="*/ 98 h 333"/>
              <a:gd name="T16" fmla="*/ 166 w 333"/>
              <a:gd name="T17" fmla="*/ 233 h 333"/>
              <a:gd name="T18" fmla="*/ 166 w 333"/>
              <a:gd name="T19" fmla="*/ 33 h 333"/>
              <a:gd name="T20" fmla="*/ 166 w 333"/>
              <a:gd name="T21" fmla="*/ 233 h 333"/>
              <a:gd name="T22" fmla="*/ 150 w 333"/>
              <a:gd name="T23" fmla="*/ 283 h 333"/>
              <a:gd name="T24" fmla="*/ 183 w 333"/>
              <a:gd name="T25" fmla="*/ 283 h 333"/>
              <a:gd name="T26" fmla="*/ 333 w 333"/>
              <a:gd name="T27" fmla="*/ 33 h 333"/>
              <a:gd name="T28" fmla="*/ 316 w 333"/>
              <a:gd name="T29" fmla="*/ 0 h 333"/>
              <a:gd name="T30" fmla="*/ 300 w 333"/>
              <a:gd name="T31" fmla="*/ 33 h 333"/>
              <a:gd name="T32" fmla="*/ 253 w 333"/>
              <a:gd name="T33" fmla="*/ 67 h 333"/>
              <a:gd name="T34" fmla="*/ 80 w 333"/>
              <a:gd name="T35" fmla="*/ 67 h 333"/>
              <a:gd name="T36" fmla="*/ 33 w 333"/>
              <a:gd name="T37" fmla="*/ 33 h 333"/>
              <a:gd name="T38" fmla="*/ 16 w 333"/>
              <a:gd name="T39" fmla="*/ 0 h 333"/>
              <a:gd name="T40" fmla="*/ 0 w 333"/>
              <a:gd name="T41" fmla="*/ 33 h 333"/>
              <a:gd name="T42" fmla="*/ 70 w 333"/>
              <a:gd name="T43" fmla="*/ 100 h 333"/>
              <a:gd name="T44" fmla="*/ 16 w 333"/>
              <a:gd name="T45" fmla="*/ 133 h 333"/>
              <a:gd name="T46" fmla="*/ 16 w 333"/>
              <a:gd name="T47" fmla="*/ 167 h 333"/>
              <a:gd name="T48" fmla="*/ 80 w 333"/>
              <a:gd name="T49" fmla="*/ 200 h 333"/>
              <a:gd name="T50" fmla="*/ 0 w 333"/>
              <a:gd name="T51" fmla="*/ 267 h 333"/>
              <a:gd name="T52" fmla="*/ 16 w 333"/>
              <a:gd name="T53" fmla="*/ 300 h 333"/>
              <a:gd name="T54" fmla="*/ 33 w 333"/>
              <a:gd name="T55" fmla="*/ 267 h 333"/>
              <a:gd name="T56" fmla="*/ 100 w 333"/>
              <a:gd name="T57" fmla="*/ 233 h 333"/>
              <a:gd name="T58" fmla="*/ 125 w 333"/>
              <a:gd name="T59" fmla="*/ 255 h 333"/>
              <a:gd name="T60" fmla="*/ 166 w 333"/>
              <a:gd name="T61" fmla="*/ 333 h 333"/>
              <a:gd name="T62" fmla="*/ 207 w 333"/>
              <a:gd name="T63" fmla="*/ 255 h 333"/>
              <a:gd name="T64" fmla="*/ 233 w 333"/>
              <a:gd name="T65" fmla="*/ 233 h 333"/>
              <a:gd name="T66" fmla="*/ 300 w 333"/>
              <a:gd name="T67" fmla="*/ 267 h 333"/>
              <a:gd name="T68" fmla="*/ 316 w 333"/>
              <a:gd name="T69" fmla="*/ 300 h 333"/>
              <a:gd name="T70" fmla="*/ 333 w 333"/>
              <a:gd name="T71" fmla="*/ 267 h 333"/>
              <a:gd name="T72" fmla="*/ 253 w 333"/>
              <a:gd name="T73" fmla="*/ 200 h 333"/>
              <a:gd name="T74" fmla="*/ 316 w 333"/>
              <a:gd name="T75" fmla="*/ 167 h 333"/>
              <a:gd name="T76" fmla="*/ 316 w 333"/>
              <a:gd name="T77" fmla="*/ 133 h 333"/>
              <a:gd name="T78" fmla="*/ 263 w 333"/>
              <a:gd name="T79" fmla="*/ 100 h 333"/>
              <a:gd name="T80" fmla="*/ 333 w 333"/>
              <a:gd name="T81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3">
                <a:moveTo>
                  <a:pt x="202" y="122"/>
                </a:moveTo>
                <a:lnTo>
                  <a:pt x="190" y="133"/>
                </a:lnTo>
                <a:lnTo>
                  <a:pt x="202" y="145"/>
                </a:lnTo>
                <a:cubicBezTo>
                  <a:pt x="208" y="152"/>
                  <a:pt x="208" y="162"/>
                  <a:pt x="202" y="169"/>
                </a:cubicBezTo>
                <a:cubicBezTo>
                  <a:pt x="195" y="175"/>
                  <a:pt x="185" y="175"/>
                  <a:pt x="178" y="169"/>
                </a:cubicBezTo>
                <a:lnTo>
                  <a:pt x="166" y="157"/>
                </a:lnTo>
                <a:lnTo>
                  <a:pt x="155" y="169"/>
                </a:lnTo>
                <a:cubicBezTo>
                  <a:pt x="148" y="175"/>
                  <a:pt x="137" y="175"/>
                  <a:pt x="131" y="169"/>
                </a:cubicBezTo>
                <a:cubicBezTo>
                  <a:pt x="124" y="162"/>
                  <a:pt x="124" y="152"/>
                  <a:pt x="131" y="145"/>
                </a:cubicBezTo>
                <a:lnTo>
                  <a:pt x="143" y="133"/>
                </a:lnTo>
                <a:lnTo>
                  <a:pt x="131" y="122"/>
                </a:lnTo>
                <a:cubicBezTo>
                  <a:pt x="124" y="115"/>
                  <a:pt x="124" y="105"/>
                  <a:pt x="131" y="98"/>
                </a:cubicBezTo>
                <a:cubicBezTo>
                  <a:pt x="137" y="91"/>
                  <a:pt x="148" y="91"/>
                  <a:pt x="155" y="98"/>
                </a:cubicBezTo>
                <a:lnTo>
                  <a:pt x="166" y="110"/>
                </a:lnTo>
                <a:lnTo>
                  <a:pt x="178" y="98"/>
                </a:lnTo>
                <a:cubicBezTo>
                  <a:pt x="185" y="91"/>
                  <a:pt x="195" y="91"/>
                  <a:pt x="202" y="98"/>
                </a:cubicBezTo>
                <a:cubicBezTo>
                  <a:pt x="208" y="105"/>
                  <a:pt x="208" y="115"/>
                  <a:pt x="202" y="122"/>
                </a:cubicBezTo>
                <a:close/>
                <a:moveTo>
                  <a:pt x="166" y="233"/>
                </a:moveTo>
                <a:cubicBezTo>
                  <a:pt x="130" y="233"/>
                  <a:pt x="100" y="188"/>
                  <a:pt x="100" y="133"/>
                </a:cubicBezTo>
                <a:cubicBezTo>
                  <a:pt x="100" y="79"/>
                  <a:pt x="130" y="33"/>
                  <a:pt x="166" y="33"/>
                </a:cubicBezTo>
                <a:cubicBezTo>
                  <a:pt x="202" y="33"/>
                  <a:pt x="233" y="79"/>
                  <a:pt x="233" y="133"/>
                </a:cubicBezTo>
                <a:cubicBezTo>
                  <a:pt x="233" y="188"/>
                  <a:pt x="202" y="233"/>
                  <a:pt x="166" y="233"/>
                </a:cubicBezTo>
                <a:close/>
                <a:moveTo>
                  <a:pt x="166" y="300"/>
                </a:moveTo>
                <a:cubicBezTo>
                  <a:pt x="157" y="300"/>
                  <a:pt x="150" y="293"/>
                  <a:pt x="150" y="283"/>
                </a:cubicBezTo>
                <a:cubicBezTo>
                  <a:pt x="150" y="274"/>
                  <a:pt x="157" y="267"/>
                  <a:pt x="166" y="267"/>
                </a:cubicBezTo>
                <a:cubicBezTo>
                  <a:pt x="176" y="267"/>
                  <a:pt x="183" y="274"/>
                  <a:pt x="183" y="283"/>
                </a:cubicBezTo>
                <a:cubicBezTo>
                  <a:pt x="183" y="293"/>
                  <a:pt x="176" y="300"/>
                  <a:pt x="166" y="300"/>
                </a:cubicBezTo>
                <a:close/>
                <a:moveTo>
                  <a:pt x="333" y="33"/>
                </a:moveTo>
                <a:lnTo>
                  <a:pt x="333" y="17"/>
                </a:lnTo>
                <a:cubicBezTo>
                  <a:pt x="333" y="7"/>
                  <a:pt x="326" y="0"/>
                  <a:pt x="316" y="0"/>
                </a:cubicBezTo>
                <a:cubicBezTo>
                  <a:pt x="307" y="0"/>
                  <a:pt x="300" y="7"/>
                  <a:pt x="300" y="17"/>
                </a:cubicBezTo>
                <a:lnTo>
                  <a:pt x="300" y="33"/>
                </a:lnTo>
                <a:cubicBezTo>
                  <a:pt x="300" y="52"/>
                  <a:pt x="285" y="67"/>
                  <a:pt x="266" y="67"/>
                </a:cubicBezTo>
                <a:lnTo>
                  <a:pt x="253" y="67"/>
                </a:lnTo>
                <a:cubicBezTo>
                  <a:pt x="236" y="27"/>
                  <a:pt x="203" y="0"/>
                  <a:pt x="166" y="0"/>
                </a:cubicBezTo>
                <a:cubicBezTo>
                  <a:pt x="129" y="0"/>
                  <a:pt x="97" y="27"/>
                  <a:pt x="80" y="67"/>
                </a:cubicBezTo>
                <a:lnTo>
                  <a:pt x="66" y="67"/>
                </a:lnTo>
                <a:cubicBezTo>
                  <a:pt x="48" y="67"/>
                  <a:pt x="33" y="52"/>
                  <a:pt x="33" y="33"/>
                </a:cubicBezTo>
                <a:lnTo>
                  <a:pt x="33" y="17"/>
                </a:lnTo>
                <a:cubicBezTo>
                  <a:pt x="33" y="7"/>
                  <a:pt x="26" y="0"/>
                  <a:pt x="16" y="0"/>
                </a:cubicBezTo>
                <a:cubicBezTo>
                  <a:pt x="7" y="0"/>
                  <a:pt x="0" y="7"/>
                  <a:pt x="0" y="17"/>
                </a:cubicBezTo>
                <a:lnTo>
                  <a:pt x="0" y="33"/>
                </a:lnTo>
                <a:cubicBezTo>
                  <a:pt x="0" y="70"/>
                  <a:pt x="30" y="100"/>
                  <a:pt x="66" y="100"/>
                </a:cubicBezTo>
                <a:lnTo>
                  <a:pt x="70" y="100"/>
                </a:lnTo>
                <a:cubicBezTo>
                  <a:pt x="68" y="111"/>
                  <a:pt x="66" y="122"/>
                  <a:pt x="66" y="133"/>
                </a:cubicBezTo>
                <a:lnTo>
                  <a:pt x="16" y="133"/>
                </a:lnTo>
                <a:cubicBezTo>
                  <a:pt x="7" y="133"/>
                  <a:pt x="0" y="141"/>
                  <a:pt x="0" y="150"/>
                </a:cubicBezTo>
                <a:cubicBezTo>
                  <a:pt x="0" y="159"/>
                  <a:pt x="7" y="167"/>
                  <a:pt x="16" y="167"/>
                </a:cubicBezTo>
                <a:lnTo>
                  <a:pt x="70" y="167"/>
                </a:lnTo>
                <a:cubicBezTo>
                  <a:pt x="72" y="179"/>
                  <a:pt x="75" y="190"/>
                  <a:pt x="80" y="200"/>
                </a:cubicBezTo>
                <a:lnTo>
                  <a:pt x="66" y="200"/>
                </a:lnTo>
                <a:cubicBezTo>
                  <a:pt x="30" y="200"/>
                  <a:pt x="0" y="230"/>
                  <a:pt x="0" y="267"/>
                </a:cubicBezTo>
                <a:lnTo>
                  <a:pt x="0" y="283"/>
                </a:lnTo>
                <a:cubicBezTo>
                  <a:pt x="0" y="293"/>
                  <a:pt x="7" y="300"/>
                  <a:pt x="16" y="300"/>
                </a:cubicBezTo>
                <a:cubicBezTo>
                  <a:pt x="26" y="300"/>
                  <a:pt x="33" y="293"/>
                  <a:pt x="33" y="283"/>
                </a:cubicBezTo>
                <a:lnTo>
                  <a:pt x="33" y="267"/>
                </a:lnTo>
                <a:cubicBezTo>
                  <a:pt x="33" y="248"/>
                  <a:pt x="48" y="233"/>
                  <a:pt x="66" y="233"/>
                </a:cubicBezTo>
                <a:lnTo>
                  <a:pt x="100" y="233"/>
                </a:lnTo>
                <a:lnTo>
                  <a:pt x="100" y="233"/>
                </a:lnTo>
                <a:cubicBezTo>
                  <a:pt x="107" y="242"/>
                  <a:pt x="116" y="249"/>
                  <a:pt x="125" y="255"/>
                </a:cubicBezTo>
                <a:cubicBezTo>
                  <a:pt x="120" y="263"/>
                  <a:pt x="116" y="273"/>
                  <a:pt x="116" y="283"/>
                </a:cubicBezTo>
                <a:cubicBezTo>
                  <a:pt x="116" y="311"/>
                  <a:pt x="139" y="333"/>
                  <a:pt x="166" y="333"/>
                </a:cubicBezTo>
                <a:cubicBezTo>
                  <a:pt x="194" y="333"/>
                  <a:pt x="216" y="311"/>
                  <a:pt x="216" y="283"/>
                </a:cubicBezTo>
                <a:cubicBezTo>
                  <a:pt x="216" y="273"/>
                  <a:pt x="213" y="263"/>
                  <a:pt x="207" y="255"/>
                </a:cubicBezTo>
                <a:cubicBezTo>
                  <a:pt x="217" y="249"/>
                  <a:pt x="225" y="242"/>
                  <a:pt x="233" y="233"/>
                </a:cubicBezTo>
                <a:lnTo>
                  <a:pt x="233" y="233"/>
                </a:lnTo>
                <a:lnTo>
                  <a:pt x="266" y="233"/>
                </a:lnTo>
                <a:cubicBezTo>
                  <a:pt x="285" y="233"/>
                  <a:pt x="300" y="248"/>
                  <a:pt x="300" y="267"/>
                </a:cubicBezTo>
                <a:lnTo>
                  <a:pt x="300" y="283"/>
                </a:lnTo>
                <a:cubicBezTo>
                  <a:pt x="300" y="293"/>
                  <a:pt x="307" y="300"/>
                  <a:pt x="316" y="300"/>
                </a:cubicBezTo>
                <a:cubicBezTo>
                  <a:pt x="326" y="300"/>
                  <a:pt x="333" y="293"/>
                  <a:pt x="333" y="283"/>
                </a:cubicBezTo>
                <a:lnTo>
                  <a:pt x="333" y="267"/>
                </a:lnTo>
                <a:cubicBezTo>
                  <a:pt x="333" y="230"/>
                  <a:pt x="303" y="200"/>
                  <a:pt x="266" y="200"/>
                </a:cubicBezTo>
                <a:lnTo>
                  <a:pt x="253" y="200"/>
                </a:lnTo>
                <a:cubicBezTo>
                  <a:pt x="257" y="190"/>
                  <a:pt x="261" y="179"/>
                  <a:pt x="263" y="167"/>
                </a:cubicBezTo>
                <a:lnTo>
                  <a:pt x="316" y="167"/>
                </a:lnTo>
                <a:cubicBezTo>
                  <a:pt x="326" y="167"/>
                  <a:pt x="333" y="159"/>
                  <a:pt x="333" y="150"/>
                </a:cubicBezTo>
                <a:cubicBezTo>
                  <a:pt x="333" y="141"/>
                  <a:pt x="326" y="133"/>
                  <a:pt x="316" y="133"/>
                </a:cubicBezTo>
                <a:lnTo>
                  <a:pt x="266" y="133"/>
                </a:lnTo>
                <a:cubicBezTo>
                  <a:pt x="266" y="122"/>
                  <a:pt x="265" y="111"/>
                  <a:pt x="263" y="100"/>
                </a:cubicBezTo>
                <a:lnTo>
                  <a:pt x="266" y="100"/>
                </a:lnTo>
                <a:cubicBezTo>
                  <a:pt x="303" y="100"/>
                  <a:pt x="333" y="70"/>
                  <a:pt x="333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1C25D071-2CA2-468E-B0EC-0E77A8DA4CF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25988" y="4484688"/>
            <a:ext cx="252413" cy="252413"/>
          </a:xfrm>
          <a:custGeom>
            <a:avLst/>
            <a:gdLst>
              <a:gd name="T0" fmla="*/ 300 w 333"/>
              <a:gd name="T1" fmla="*/ 233 h 333"/>
              <a:gd name="T2" fmla="*/ 267 w 333"/>
              <a:gd name="T3" fmla="*/ 233 h 333"/>
              <a:gd name="T4" fmla="*/ 267 w 333"/>
              <a:gd name="T5" fmla="*/ 67 h 333"/>
              <a:gd name="T6" fmla="*/ 100 w 333"/>
              <a:gd name="T7" fmla="*/ 67 h 333"/>
              <a:gd name="T8" fmla="*/ 100 w 333"/>
              <a:gd name="T9" fmla="*/ 33 h 333"/>
              <a:gd name="T10" fmla="*/ 300 w 333"/>
              <a:gd name="T11" fmla="*/ 33 h 333"/>
              <a:gd name="T12" fmla="*/ 300 w 333"/>
              <a:gd name="T13" fmla="*/ 233 h 333"/>
              <a:gd name="T14" fmla="*/ 233 w 333"/>
              <a:gd name="T15" fmla="*/ 233 h 333"/>
              <a:gd name="T16" fmla="*/ 100 w 333"/>
              <a:gd name="T17" fmla="*/ 233 h 333"/>
              <a:gd name="T18" fmla="*/ 100 w 333"/>
              <a:gd name="T19" fmla="*/ 100 h 333"/>
              <a:gd name="T20" fmla="*/ 233 w 333"/>
              <a:gd name="T21" fmla="*/ 100 h 333"/>
              <a:gd name="T22" fmla="*/ 233 w 333"/>
              <a:gd name="T23" fmla="*/ 233 h 333"/>
              <a:gd name="T24" fmla="*/ 233 w 333"/>
              <a:gd name="T25" fmla="*/ 300 h 333"/>
              <a:gd name="T26" fmla="*/ 33 w 333"/>
              <a:gd name="T27" fmla="*/ 300 h 333"/>
              <a:gd name="T28" fmla="*/ 33 w 333"/>
              <a:gd name="T29" fmla="*/ 100 h 333"/>
              <a:gd name="T30" fmla="*/ 67 w 333"/>
              <a:gd name="T31" fmla="*/ 100 h 333"/>
              <a:gd name="T32" fmla="*/ 67 w 333"/>
              <a:gd name="T33" fmla="*/ 267 h 333"/>
              <a:gd name="T34" fmla="*/ 233 w 333"/>
              <a:gd name="T35" fmla="*/ 267 h 333"/>
              <a:gd name="T36" fmla="*/ 233 w 333"/>
              <a:gd name="T37" fmla="*/ 300 h 333"/>
              <a:gd name="T38" fmla="*/ 333 w 333"/>
              <a:gd name="T39" fmla="*/ 0 h 333"/>
              <a:gd name="T40" fmla="*/ 67 w 333"/>
              <a:gd name="T41" fmla="*/ 0 h 333"/>
              <a:gd name="T42" fmla="*/ 67 w 333"/>
              <a:gd name="T43" fmla="*/ 67 h 333"/>
              <a:gd name="T44" fmla="*/ 0 w 333"/>
              <a:gd name="T45" fmla="*/ 67 h 333"/>
              <a:gd name="T46" fmla="*/ 0 w 333"/>
              <a:gd name="T47" fmla="*/ 333 h 333"/>
              <a:gd name="T48" fmla="*/ 267 w 333"/>
              <a:gd name="T49" fmla="*/ 333 h 333"/>
              <a:gd name="T50" fmla="*/ 267 w 333"/>
              <a:gd name="T51" fmla="*/ 267 h 333"/>
              <a:gd name="T52" fmla="*/ 333 w 333"/>
              <a:gd name="T53" fmla="*/ 267 h 333"/>
              <a:gd name="T54" fmla="*/ 333 w 333"/>
              <a:gd name="T5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3" h="333">
                <a:moveTo>
                  <a:pt x="300" y="233"/>
                </a:moveTo>
                <a:lnTo>
                  <a:pt x="267" y="233"/>
                </a:lnTo>
                <a:lnTo>
                  <a:pt x="267" y="67"/>
                </a:lnTo>
                <a:lnTo>
                  <a:pt x="100" y="67"/>
                </a:lnTo>
                <a:lnTo>
                  <a:pt x="100" y="33"/>
                </a:lnTo>
                <a:lnTo>
                  <a:pt x="300" y="33"/>
                </a:lnTo>
                <a:lnTo>
                  <a:pt x="300" y="233"/>
                </a:lnTo>
                <a:close/>
                <a:moveTo>
                  <a:pt x="233" y="233"/>
                </a:moveTo>
                <a:lnTo>
                  <a:pt x="100" y="233"/>
                </a:lnTo>
                <a:lnTo>
                  <a:pt x="100" y="100"/>
                </a:lnTo>
                <a:lnTo>
                  <a:pt x="233" y="100"/>
                </a:lnTo>
                <a:lnTo>
                  <a:pt x="233" y="233"/>
                </a:lnTo>
                <a:close/>
                <a:moveTo>
                  <a:pt x="233" y="300"/>
                </a:moveTo>
                <a:lnTo>
                  <a:pt x="33" y="300"/>
                </a:lnTo>
                <a:lnTo>
                  <a:pt x="33" y="100"/>
                </a:lnTo>
                <a:lnTo>
                  <a:pt x="67" y="100"/>
                </a:lnTo>
                <a:lnTo>
                  <a:pt x="67" y="267"/>
                </a:lnTo>
                <a:lnTo>
                  <a:pt x="233" y="267"/>
                </a:lnTo>
                <a:lnTo>
                  <a:pt x="233" y="300"/>
                </a:lnTo>
                <a:close/>
                <a:moveTo>
                  <a:pt x="333" y="0"/>
                </a:moveTo>
                <a:lnTo>
                  <a:pt x="67" y="0"/>
                </a:lnTo>
                <a:lnTo>
                  <a:pt x="67" y="67"/>
                </a:lnTo>
                <a:lnTo>
                  <a:pt x="0" y="67"/>
                </a:lnTo>
                <a:lnTo>
                  <a:pt x="0" y="333"/>
                </a:lnTo>
                <a:lnTo>
                  <a:pt x="267" y="333"/>
                </a:lnTo>
                <a:lnTo>
                  <a:pt x="267" y="267"/>
                </a:lnTo>
                <a:lnTo>
                  <a:pt x="333" y="267"/>
                </a:lnTo>
                <a:lnTo>
                  <a:pt x="3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E97DB7D9-4AD8-4222-863F-A6AD3C9D220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22751" y="4484688"/>
            <a:ext cx="252413" cy="252413"/>
          </a:xfrm>
          <a:custGeom>
            <a:avLst/>
            <a:gdLst>
              <a:gd name="T0" fmla="*/ 234 w 334"/>
              <a:gd name="T1" fmla="*/ 233 h 333"/>
              <a:gd name="T2" fmla="*/ 100 w 334"/>
              <a:gd name="T3" fmla="*/ 233 h 333"/>
              <a:gd name="T4" fmla="*/ 100 w 334"/>
              <a:gd name="T5" fmla="*/ 100 h 333"/>
              <a:gd name="T6" fmla="*/ 234 w 334"/>
              <a:gd name="T7" fmla="*/ 100 h 333"/>
              <a:gd name="T8" fmla="*/ 234 w 334"/>
              <a:gd name="T9" fmla="*/ 233 h 333"/>
              <a:gd name="T10" fmla="*/ 334 w 334"/>
              <a:gd name="T11" fmla="*/ 0 h 333"/>
              <a:gd name="T12" fmla="*/ 67 w 334"/>
              <a:gd name="T13" fmla="*/ 0 h 333"/>
              <a:gd name="T14" fmla="*/ 67 w 334"/>
              <a:gd name="T15" fmla="*/ 67 h 333"/>
              <a:gd name="T16" fmla="*/ 0 w 334"/>
              <a:gd name="T17" fmla="*/ 67 h 333"/>
              <a:gd name="T18" fmla="*/ 0 w 334"/>
              <a:gd name="T19" fmla="*/ 333 h 333"/>
              <a:gd name="T20" fmla="*/ 267 w 334"/>
              <a:gd name="T21" fmla="*/ 333 h 333"/>
              <a:gd name="T22" fmla="*/ 267 w 334"/>
              <a:gd name="T23" fmla="*/ 267 h 333"/>
              <a:gd name="T24" fmla="*/ 334 w 334"/>
              <a:gd name="T25" fmla="*/ 267 h 333"/>
              <a:gd name="T26" fmla="*/ 334 w 334"/>
              <a:gd name="T2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4" h="333">
                <a:moveTo>
                  <a:pt x="234" y="233"/>
                </a:moveTo>
                <a:lnTo>
                  <a:pt x="100" y="233"/>
                </a:lnTo>
                <a:lnTo>
                  <a:pt x="100" y="100"/>
                </a:lnTo>
                <a:lnTo>
                  <a:pt x="234" y="100"/>
                </a:lnTo>
                <a:lnTo>
                  <a:pt x="234" y="233"/>
                </a:lnTo>
                <a:close/>
                <a:moveTo>
                  <a:pt x="334" y="0"/>
                </a:moveTo>
                <a:lnTo>
                  <a:pt x="67" y="0"/>
                </a:lnTo>
                <a:lnTo>
                  <a:pt x="67" y="67"/>
                </a:lnTo>
                <a:lnTo>
                  <a:pt x="0" y="67"/>
                </a:lnTo>
                <a:lnTo>
                  <a:pt x="0" y="333"/>
                </a:lnTo>
                <a:lnTo>
                  <a:pt x="267" y="333"/>
                </a:lnTo>
                <a:lnTo>
                  <a:pt x="267" y="267"/>
                </a:lnTo>
                <a:lnTo>
                  <a:pt x="334" y="267"/>
                </a:lnTo>
                <a:lnTo>
                  <a:pt x="33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C45EBCF0-1A2E-4BDB-B4C3-D85F9DC473F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21101" y="4484688"/>
            <a:ext cx="250825" cy="252413"/>
          </a:xfrm>
          <a:custGeom>
            <a:avLst/>
            <a:gdLst>
              <a:gd name="T0" fmla="*/ 216 w 333"/>
              <a:gd name="T1" fmla="*/ 233 h 333"/>
              <a:gd name="T2" fmla="*/ 116 w 333"/>
              <a:gd name="T3" fmla="*/ 233 h 333"/>
              <a:gd name="T4" fmla="*/ 100 w 333"/>
              <a:gd name="T5" fmla="*/ 217 h 333"/>
              <a:gd name="T6" fmla="*/ 100 w 333"/>
              <a:gd name="T7" fmla="*/ 117 h 333"/>
              <a:gd name="T8" fmla="*/ 116 w 333"/>
              <a:gd name="T9" fmla="*/ 100 h 333"/>
              <a:gd name="T10" fmla="*/ 216 w 333"/>
              <a:gd name="T11" fmla="*/ 100 h 333"/>
              <a:gd name="T12" fmla="*/ 233 w 333"/>
              <a:gd name="T13" fmla="*/ 117 h 333"/>
              <a:gd name="T14" fmla="*/ 233 w 333"/>
              <a:gd name="T15" fmla="*/ 217 h 333"/>
              <a:gd name="T16" fmla="*/ 216 w 333"/>
              <a:gd name="T17" fmla="*/ 233 h 333"/>
              <a:gd name="T18" fmla="*/ 300 w 333"/>
              <a:gd name="T19" fmla="*/ 0 h 333"/>
              <a:gd name="T20" fmla="*/ 100 w 333"/>
              <a:gd name="T21" fmla="*/ 0 h 333"/>
              <a:gd name="T22" fmla="*/ 66 w 333"/>
              <a:gd name="T23" fmla="*/ 33 h 333"/>
              <a:gd name="T24" fmla="*/ 33 w 333"/>
              <a:gd name="T25" fmla="*/ 67 h 333"/>
              <a:gd name="T26" fmla="*/ 0 w 333"/>
              <a:gd name="T27" fmla="*/ 100 h 333"/>
              <a:gd name="T28" fmla="*/ 0 w 333"/>
              <a:gd name="T29" fmla="*/ 300 h 333"/>
              <a:gd name="T30" fmla="*/ 33 w 333"/>
              <a:gd name="T31" fmla="*/ 333 h 333"/>
              <a:gd name="T32" fmla="*/ 233 w 333"/>
              <a:gd name="T33" fmla="*/ 333 h 333"/>
              <a:gd name="T34" fmla="*/ 266 w 333"/>
              <a:gd name="T35" fmla="*/ 300 h 333"/>
              <a:gd name="T36" fmla="*/ 300 w 333"/>
              <a:gd name="T37" fmla="*/ 267 h 333"/>
              <a:gd name="T38" fmla="*/ 333 w 333"/>
              <a:gd name="T39" fmla="*/ 233 h 333"/>
              <a:gd name="T40" fmla="*/ 333 w 333"/>
              <a:gd name="T41" fmla="*/ 33 h 333"/>
              <a:gd name="T42" fmla="*/ 300 w 333"/>
              <a:gd name="T4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3" h="333">
                <a:moveTo>
                  <a:pt x="216" y="233"/>
                </a:moveTo>
                <a:lnTo>
                  <a:pt x="116" y="233"/>
                </a:lnTo>
                <a:cubicBezTo>
                  <a:pt x="107" y="233"/>
                  <a:pt x="100" y="226"/>
                  <a:pt x="100" y="217"/>
                </a:cubicBezTo>
                <a:lnTo>
                  <a:pt x="100" y="117"/>
                </a:lnTo>
                <a:cubicBezTo>
                  <a:pt x="100" y="107"/>
                  <a:pt x="107" y="100"/>
                  <a:pt x="116" y="100"/>
                </a:cubicBezTo>
                <a:lnTo>
                  <a:pt x="216" y="100"/>
                </a:lnTo>
                <a:cubicBezTo>
                  <a:pt x="226" y="100"/>
                  <a:pt x="233" y="107"/>
                  <a:pt x="233" y="117"/>
                </a:cubicBezTo>
                <a:lnTo>
                  <a:pt x="233" y="217"/>
                </a:lnTo>
                <a:cubicBezTo>
                  <a:pt x="233" y="226"/>
                  <a:pt x="226" y="233"/>
                  <a:pt x="216" y="233"/>
                </a:cubicBezTo>
                <a:close/>
                <a:moveTo>
                  <a:pt x="300" y="0"/>
                </a:moveTo>
                <a:lnTo>
                  <a:pt x="100" y="0"/>
                </a:lnTo>
                <a:cubicBezTo>
                  <a:pt x="81" y="0"/>
                  <a:pt x="66" y="15"/>
                  <a:pt x="66" y="33"/>
                </a:cubicBezTo>
                <a:cubicBezTo>
                  <a:pt x="66" y="52"/>
                  <a:pt x="51" y="67"/>
                  <a:pt x="33" y="67"/>
                </a:cubicBezTo>
                <a:cubicBezTo>
                  <a:pt x="15" y="67"/>
                  <a:pt x="0" y="82"/>
                  <a:pt x="0" y="100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233" y="333"/>
                </a:lnTo>
                <a:cubicBezTo>
                  <a:pt x="251" y="333"/>
                  <a:pt x="266" y="318"/>
                  <a:pt x="266" y="300"/>
                </a:cubicBezTo>
                <a:cubicBezTo>
                  <a:pt x="266" y="282"/>
                  <a:pt x="281" y="267"/>
                  <a:pt x="300" y="267"/>
                </a:cubicBezTo>
                <a:cubicBezTo>
                  <a:pt x="318" y="267"/>
                  <a:pt x="333" y="252"/>
                  <a:pt x="333" y="233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75403C49-13F3-4A74-8F86-0FE41A46FEA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17863" y="4484688"/>
            <a:ext cx="250825" cy="252413"/>
          </a:xfrm>
          <a:custGeom>
            <a:avLst/>
            <a:gdLst>
              <a:gd name="T0" fmla="*/ 283 w 333"/>
              <a:gd name="T1" fmla="*/ 233 h 333"/>
              <a:gd name="T2" fmla="*/ 267 w 333"/>
              <a:gd name="T3" fmla="*/ 233 h 333"/>
              <a:gd name="T4" fmla="*/ 267 w 333"/>
              <a:gd name="T5" fmla="*/ 100 h 333"/>
              <a:gd name="T6" fmla="*/ 233 w 333"/>
              <a:gd name="T7" fmla="*/ 67 h 333"/>
              <a:gd name="T8" fmla="*/ 100 w 333"/>
              <a:gd name="T9" fmla="*/ 67 h 333"/>
              <a:gd name="T10" fmla="*/ 100 w 333"/>
              <a:gd name="T11" fmla="*/ 50 h 333"/>
              <a:gd name="T12" fmla="*/ 117 w 333"/>
              <a:gd name="T13" fmla="*/ 33 h 333"/>
              <a:gd name="T14" fmla="*/ 283 w 333"/>
              <a:gd name="T15" fmla="*/ 33 h 333"/>
              <a:gd name="T16" fmla="*/ 300 w 333"/>
              <a:gd name="T17" fmla="*/ 50 h 333"/>
              <a:gd name="T18" fmla="*/ 300 w 333"/>
              <a:gd name="T19" fmla="*/ 217 h 333"/>
              <a:gd name="T20" fmla="*/ 283 w 333"/>
              <a:gd name="T21" fmla="*/ 233 h 333"/>
              <a:gd name="T22" fmla="*/ 233 w 333"/>
              <a:gd name="T23" fmla="*/ 233 h 333"/>
              <a:gd name="T24" fmla="*/ 117 w 333"/>
              <a:gd name="T25" fmla="*/ 233 h 333"/>
              <a:gd name="T26" fmla="*/ 100 w 333"/>
              <a:gd name="T27" fmla="*/ 217 h 333"/>
              <a:gd name="T28" fmla="*/ 100 w 333"/>
              <a:gd name="T29" fmla="*/ 100 h 333"/>
              <a:gd name="T30" fmla="*/ 217 w 333"/>
              <a:gd name="T31" fmla="*/ 100 h 333"/>
              <a:gd name="T32" fmla="*/ 233 w 333"/>
              <a:gd name="T33" fmla="*/ 117 h 333"/>
              <a:gd name="T34" fmla="*/ 233 w 333"/>
              <a:gd name="T35" fmla="*/ 233 h 333"/>
              <a:gd name="T36" fmla="*/ 217 w 333"/>
              <a:gd name="T37" fmla="*/ 300 h 333"/>
              <a:gd name="T38" fmla="*/ 50 w 333"/>
              <a:gd name="T39" fmla="*/ 300 h 333"/>
              <a:gd name="T40" fmla="*/ 33 w 333"/>
              <a:gd name="T41" fmla="*/ 283 h 333"/>
              <a:gd name="T42" fmla="*/ 33 w 333"/>
              <a:gd name="T43" fmla="*/ 117 h 333"/>
              <a:gd name="T44" fmla="*/ 50 w 333"/>
              <a:gd name="T45" fmla="*/ 100 h 333"/>
              <a:gd name="T46" fmla="*/ 67 w 333"/>
              <a:gd name="T47" fmla="*/ 100 h 333"/>
              <a:gd name="T48" fmla="*/ 67 w 333"/>
              <a:gd name="T49" fmla="*/ 233 h 333"/>
              <a:gd name="T50" fmla="*/ 100 w 333"/>
              <a:gd name="T51" fmla="*/ 267 h 333"/>
              <a:gd name="T52" fmla="*/ 233 w 333"/>
              <a:gd name="T53" fmla="*/ 267 h 333"/>
              <a:gd name="T54" fmla="*/ 233 w 333"/>
              <a:gd name="T55" fmla="*/ 283 h 333"/>
              <a:gd name="T56" fmla="*/ 217 w 333"/>
              <a:gd name="T57" fmla="*/ 300 h 333"/>
              <a:gd name="T58" fmla="*/ 300 w 333"/>
              <a:gd name="T59" fmla="*/ 0 h 333"/>
              <a:gd name="T60" fmla="*/ 100 w 333"/>
              <a:gd name="T61" fmla="*/ 0 h 333"/>
              <a:gd name="T62" fmla="*/ 67 w 333"/>
              <a:gd name="T63" fmla="*/ 33 h 333"/>
              <a:gd name="T64" fmla="*/ 67 w 333"/>
              <a:gd name="T65" fmla="*/ 67 h 333"/>
              <a:gd name="T66" fmla="*/ 33 w 333"/>
              <a:gd name="T67" fmla="*/ 67 h 333"/>
              <a:gd name="T68" fmla="*/ 0 w 333"/>
              <a:gd name="T69" fmla="*/ 100 h 333"/>
              <a:gd name="T70" fmla="*/ 0 w 333"/>
              <a:gd name="T71" fmla="*/ 300 h 333"/>
              <a:gd name="T72" fmla="*/ 33 w 333"/>
              <a:gd name="T73" fmla="*/ 333 h 333"/>
              <a:gd name="T74" fmla="*/ 233 w 333"/>
              <a:gd name="T75" fmla="*/ 333 h 333"/>
              <a:gd name="T76" fmla="*/ 267 w 333"/>
              <a:gd name="T77" fmla="*/ 300 h 333"/>
              <a:gd name="T78" fmla="*/ 267 w 333"/>
              <a:gd name="T79" fmla="*/ 267 h 333"/>
              <a:gd name="T80" fmla="*/ 300 w 333"/>
              <a:gd name="T81" fmla="*/ 267 h 333"/>
              <a:gd name="T82" fmla="*/ 333 w 333"/>
              <a:gd name="T83" fmla="*/ 233 h 333"/>
              <a:gd name="T84" fmla="*/ 333 w 333"/>
              <a:gd name="T85" fmla="*/ 33 h 333"/>
              <a:gd name="T86" fmla="*/ 300 w 333"/>
              <a:gd name="T8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3" h="333">
                <a:moveTo>
                  <a:pt x="283" y="233"/>
                </a:moveTo>
                <a:lnTo>
                  <a:pt x="267" y="233"/>
                </a:lnTo>
                <a:lnTo>
                  <a:pt x="267" y="100"/>
                </a:lnTo>
                <a:cubicBezTo>
                  <a:pt x="267" y="82"/>
                  <a:pt x="252" y="67"/>
                  <a:pt x="233" y="67"/>
                </a:cubicBezTo>
                <a:lnTo>
                  <a:pt x="100" y="67"/>
                </a:lnTo>
                <a:lnTo>
                  <a:pt x="100" y="50"/>
                </a:lnTo>
                <a:cubicBezTo>
                  <a:pt x="100" y="41"/>
                  <a:pt x="107" y="33"/>
                  <a:pt x="117" y="33"/>
                </a:cubicBezTo>
                <a:lnTo>
                  <a:pt x="283" y="33"/>
                </a:lnTo>
                <a:cubicBezTo>
                  <a:pt x="293" y="33"/>
                  <a:pt x="300" y="41"/>
                  <a:pt x="300" y="50"/>
                </a:cubicBezTo>
                <a:lnTo>
                  <a:pt x="300" y="217"/>
                </a:lnTo>
                <a:cubicBezTo>
                  <a:pt x="300" y="226"/>
                  <a:pt x="293" y="233"/>
                  <a:pt x="283" y="233"/>
                </a:cubicBezTo>
                <a:close/>
                <a:moveTo>
                  <a:pt x="233" y="233"/>
                </a:moveTo>
                <a:lnTo>
                  <a:pt x="117" y="233"/>
                </a:lnTo>
                <a:cubicBezTo>
                  <a:pt x="107" y="233"/>
                  <a:pt x="100" y="226"/>
                  <a:pt x="100" y="217"/>
                </a:cubicBezTo>
                <a:lnTo>
                  <a:pt x="100" y="100"/>
                </a:lnTo>
                <a:lnTo>
                  <a:pt x="217" y="100"/>
                </a:lnTo>
                <a:cubicBezTo>
                  <a:pt x="226" y="100"/>
                  <a:pt x="233" y="107"/>
                  <a:pt x="233" y="117"/>
                </a:cubicBezTo>
                <a:lnTo>
                  <a:pt x="233" y="233"/>
                </a:lnTo>
                <a:close/>
                <a:moveTo>
                  <a:pt x="217" y="300"/>
                </a:moveTo>
                <a:lnTo>
                  <a:pt x="50" y="300"/>
                </a:lnTo>
                <a:cubicBezTo>
                  <a:pt x="41" y="300"/>
                  <a:pt x="33" y="293"/>
                  <a:pt x="33" y="283"/>
                </a:cubicBezTo>
                <a:lnTo>
                  <a:pt x="33" y="117"/>
                </a:lnTo>
                <a:cubicBezTo>
                  <a:pt x="33" y="107"/>
                  <a:pt x="41" y="100"/>
                  <a:pt x="50" y="100"/>
                </a:cubicBezTo>
                <a:lnTo>
                  <a:pt x="67" y="100"/>
                </a:lnTo>
                <a:lnTo>
                  <a:pt x="67" y="233"/>
                </a:lnTo>
                <a:cubicBezTo>
                  <a:pt x="67" y="252"/>
                  <a:pt x="82" y="267"/>
                  <a:pt x="100" y="267"/>
                </a:cubicBezTo>
                <a:lnTo>
                  <a:pt x="233" y="267"/>
                </a:lnTo>
                <a:lnTo>
                  <a:pt x="233" y="283"/>
                </a:lnTo>
                <a:cubicBezTo>
                  <a:pt x="233" y="293"/>
                  <a:pt x="226" y="300"/>
                  <a:pt x="217" y="300"/>
                </a:cubicBezTo>
                <a:close/>
                <a:moveTo>
                  <a:pt x="300" y="0"/>
                </a:moveTo>
                <a:lnTo>
                  <a:pt x="100" y="0"/>
                </a:lnTo>
                <a:cubicBezTo>
                  <a:pt x="82" y="0"/>
                  <a:pt x="67" y="15"/>
                  <a:pt x="67" y="33"/>
                </a:cubicBezTo>
                <a:lnTo>
                  <a:pt x="67" y="67"/>
                </a:lnTo>
                <a:lnTo>
                  <a:pt x="33" y="67"/>
                </a:lnTo>
                <a:cubicBezTo>
                  <a:pt x="15" y="67"/>
                  <a:pt x="0" y="82"/>
                  <a:pt x="0" y="100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233" y="333"/>
                </a:lnTo>
                <a:cubicBezTo>
                  <a:pt x="252" y="333"/>
                  <a:pt x="267" y="318"/>
                  <a:pt x="267" y="300"/>
                </a:cubicBezTo>
                <a:lnTo>
                  <a:pt x="267" y="267"/>
                </a:lnTo>
                <a:lnTo>
                  <a:pt x="300" y="267"/>
                </a:lnTo>
                <a:cubicBezTo>
                  <a:pt x="318" y="267"/>
                  <a:pt x="333" y="252"/>
                  <a:pt x="333" y="233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1CBB4F97-A45D-493F-AB8E-8F45B9890FE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14626" y="4484688"/>
            <a:ext cx="252413" cy="252413"/>
          </a:xfrm>
          <a:custGeom>
            <a:avLst/>
            <a:gdLst>
              <a:gd name="T0" fmla="*/ 284 w 334"/>
              <a:gd name="T1" fmla="*/ 300 h 333"/>
              <a:gd name="T2" fmla="*/ 50 w 334"/>
              <a:gd name="T3" fmla="*/ 300 h 333"/>
              <a:gd name="T4" fmla="*/ 34 w 334"/>
              <a:gd name="T5" fmla="*/ 283 h 333"/>
              <a:gd name="T6" fmla="*/ 34 w 334"/>
              <a:gd name="T7" fmla="*/ 50 h 333"/>
              <a:gd name="T8" fmla="*/ 50 w 334"/>
              <a:gd name="T9" fmla="*/ 33 h 333"/>
              <a:gd name="T10" fmla="*/ 150 w 334"/>
              <a:gd name="T11" fmla="*/ 33 h 333"/>
              <a:gd name="T12" fmla="*/ 167 w 334"/>
              <a:gd name="T13" fmla="*/ 50 h 333"/>
              <a:gd name="T14" fmla="*/ 167 w 334"/>
              <a:gd name="T15" fmla="*/ 133 h 333"/>
              <a:gd name="T16" fmla="*/ 200 w 334"/>
              <a:gd name="T17" fmla="*/ 167 h 333"/>
              <a:gd name="T18" fmla="*/ 284 w 334"/>
              <a:gd name="T19" fmla="*/ 167 h 333"/>
              <a:gd name="T20" fmla="*/ 300 w 334"/>
              <a:gd name="T21" fmla="*/ 183 h 333"/>
              <a:gd name="T22" fmla="*/ 300 w 334"/>
              <a:gd name="T23" fmla="*/ 283 h 333"/>
              <a:gd name="T24" fmla="*/ 284 w 334"/>
              <a:gd name="T25" fmla="*/ 300 h 333"/>
              <a:gd name="T26" fmla="*/ 167 w 334"/>
              <a:gd name="T27" fmla="*/ 0 h 333"/>
              <a:gd name="T28" fmla="*/ 34 w 334"/>
              <a:gd name="T29" fmla="*/ 0 h 333"/>
              <a:gd name="T30" fmla="*/ 0 w 334"/>
              <a:gd name="T31" fmla="*/ 33 h 333"/>
              <a:gd name="T32" fmla="*/ 0 w 334"/>
              <a:gd name="T33" fmla="*/ 300 h 333"/>
              <a:gd name="T34" fmla="*/ 34 w 334"/>
              <a:gd name="T35" fmla="*/ 333 h 333"/>
              <a:gd name="T36" fmla="*/ 300 w 334"/>
              <a:gd name="T37" fmla="*/ 333 h 333"/>
              <a:gd name="T38" fmla="*/ 334 w 334"/>
              <a:gd name="T39" fmla="*/ 300 h 333"/>
              <a:gd name="T40" fmla="*/ 334 w 334"/>
              <a:gd name="T41" fmla="*/ 167 h 333"/>
              <a:gd name="T42" fmla="*/ 334 w 334"/>
              <a:gd name="T43" fmla="*/ 33 h 333"/>
              <a:gd name="T44" fmla="*/ 300 w 334"/>
              <a:gd name="T45" fmla="*/ 0 h 333"/>
              <a:gd name="T46" fmla="*/ 167 w 334"/>
              <a:gd name="T4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4" h="333">
                <a:moveTo>
                  <a:pt x="284" y="300"/>
                </a:moveTo>
                <a:lnTo>
                  <a:pt x="50" y="300"/>
                </a:lnTo>
                <a:cubicBezTo>
                  <a:pt x="41" y="300"/>
                  <a:pt x="34" y="293"/>
                  <a:pt x="34" y="283"/>
                </a:cubicBezTo>
                <a:lnTo>
                  <a:pt x="34" y="50"/>
                </a:lnTo>
                <a:cubicBezTo>
                  <a:pt x="34" y="41"/>
                  <a:pt x="41" y="33"/>
                  <a:pt x="50" y="33"/>
                </a:cubicBezTo>
                <a:lnTo>
                  <a:pt x="150" y="33"/>
                </a:lnTo>
                <a:cubicBezTo>
                  <a:pt x="160" y="33"/>
                  <a:pt x="167" y="41"/>
                  <a:pt x="167" y="50"/>
                </a:cubicBezTo>
                <a:lnTo>
                  <a:pt x="167" y="133"/>
                </a:lnTo>
                <a:cubicBezTo>
                  <a:pt x="167" y="152"/>
                  <a:pt x="182" y="167"/>
                  <a:pt x="200" y="167"/>
                </a:cubicBezTo>
                <a:lnTo>
                  <a:pt x="284" y="167"/>
                </a:lnTo>
                <a:cubicBezTo>
                  <a:pt x="293" y="167"/>
                  <a:pt x="300" y="174"/>
                  <a:pt x="300" y="183"/>
                </a:cubicBezTo>
                <a:lnTo>
                  <a:pt x="300" y="283"/>
                </a:lnTo>
                <a:cubicBezTo>
                  <a:pt x="300" y="293"/>
                  <a:pt x="293" y="300"/>
                  <a:pt x="284" y="300"/>
                </a:cubicBezTo>
                <a:close/>
                <a:moveTo>
                  <a:pt x="167" y="0"/>
                </a:move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167"/>
                </a:lnTo>
                <a:lnTo>
                  <a:pt x="334" y="33"/>
                </a:lnTo>
                <a:cubicBezTo>
                  <a:pt x="334" y="15"/>
                  <a:pt x="319" y="0"/>
                  <a:pt x="300" y="0"/>
                </a:cubicBezTo>
                <a:lnTo>
                  <a:pt x="16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624AA6D3-1911-47B6-9E25-01BF138F645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12976" y="4484688"/>
            <a:ext cx="250825" cy="252413"/>
          </a:xfrm>
          <a:custGeom>
            <a:avLst/>
            <a:gdLst>
              <a:gd name="T0" fmla="*/ 300 w 333"/>
              <a:gd name="T1" fmla="*/ 300 h 333"/>
              <a:gd name="T2" fmla="*/ 33 w 333"/>
              <a:gd name="T3" fmla="*/ 300 h 333"/>
              <a:gd name="T4" fmla="*/ 33 w 333"/>
              <a:gd name="T5" fmla="*/ 33 h 333"/>
              <a:gd name="T6" fmla="*/ 166 w 333"/>
              <a:gd name="T7" fmla="*/ 33 h 333"/>
              <a:gd name="T8" fmla="*/ 166 w 333"/>
              <a:gd name="T9" fmla="*/ 167 h 333"/>
              <a:gd name="T10" fmla="*/ 300 w 333"/>
              <a:gd name="T11" fmla="*/ 167 h 333"/>
              <a:gd name="T12" fmla="*/ 300 w 333"/>
              <a:gd name="T13" fmla="*/ 300 h 333"/>
              <a:gd name="T14" fmla="*/ 166 w 333"/>
              <a:gd name="T15" fmla="*/ 0 h 333"/>
              <a:gd name="T16" fmla="*/ 0 w 333"/>
              <a:gd name="T17" fmla="*/ 0 h 333"/>
              <a:gd name="T18" fmla="*/ 0 w 333"/>
              <a:gd name="T19" fmla="*/ 333 h 333"/>
              <a:gd name="T20" fmla="*/ 333 w 333"/>
              <a:gd name="T21" fmla="*/ 333 h 333"/>
              <a:gd name="T22" fmla="*/ 333 w 333"/>
              <a:gd name="T23" fmla="*/ 167 h 333"/>
              <a:gd name="T24" fmla="*/ 333 w 333"/>
              <a:gd name="T25" fmla="*/ 0 h 333"/>
              <a:gd name="T26" fmla="*/ 166 w 333"/>
              <a:gd name="T2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3" h="333">
                <a:moveTo>
                  <a:pt x="300" y="300"/>
                </a:moveTo>
                <a:lnTo>
                  <a:pt x="33" y="300"/>
                </a:lnTo>
                <a:lnTo>
                  <a:pt x="33" y="33"/>
                </a:lnTo>
                <a:lnTo>
                  <a:pt x="166" y="33"/>
                </a:lnTo>
                <a:lnTo>
                  <a:pt x="166" y="167"/>
                </a:lnTo>
                <a:lnTo>
                  <a:pt x="300" y="167"/>
                </a:lnTo>
                <a:lnTo>
                  <a:pt x="300" y="300"/>
                </a:lnTo>
                <a:close/>
                <a:moveTo>
                  <a:pt x="166" y="0"/>
                </a:moveTo>
                <a:lnTo>
                  <a:pt x="0" y="0"/>
                </a:lnTo>
                <a:lnTo>
                  <a:pt x="0" y="333"/>
                </a:lnTo>
                <a:lnTo>
                  <a:pt x="333" y="333"/>
                </a:lnTo>
                <a:lnTo>
                  <a:pt x="333" y="167"/>
                </a:lnTo>
                <a:lnTo>
                  <a:pt x="333" y="0"/>
                </a:lnTo>
                <a:lnTo>
                  <a:pt x="16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id="{9798BB45-C044-42D9-A498-8853A0C08E9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09738" y="4484688"/>
            <a:ext cx="250825" cy="203200"/>
          </a:xfrm>
          <a:custGeom>
            <a:avLst/>
            <a:gdLst>
              <a:gd name="T0" fmla="*/ 300 w 333"/>
              <a:gd name="T1" fmla="*/ 267 h 267"/>
              <a:gd name="T2" fmla="*/ 300 w 333"/>
              <a:gd name="T3" fmla="*/ 183 h 267"/>
              <a:gd name="T4" fmla="*/ 267 w 333"/>
              <a:gd name="T5" fmla="*/ 183 h 267"/>
              <a:gd name="T6" fmla="*/ 267 w 333"/>
              <a:gd name="T7" fmla="*/ 233 h 267"/>
              <a:gd name="T8" fmla="*/ 217 w 333"/>
              <a:gd name="T9" fmla="*/ 233 h 267"/>
              <a:gd name="T10" fmla="*/ 217 w 333"/>
              <a:gd name="T11" fmla="*/ 267 h 267"/>
              <a:gd name="T12" fmla="*/ 300 w 333"/>
              <a:gd name="T13" fmla="*/ 267 h 267"/>
              <a:gd name="T14" fmla="*/ 300 w 333"/>
              <a:gd name="T15" fmla="*/ 0 h 267"/>
              <a:gd name="T16" fmla="*/ 217 w 333"/>
              <a:gd name="T17" fmla="*/ 0 h 267"/>
              <a:gd name="T18" fmla="*/ 217 w 333"/>
              <a:gd name="T19" fmla="*/ 33 h 267"/>
              <a:gd name="T20" fmla="*/ 267 w 333"/>
              <a:gd name="T21" fmla="*/ 33 h 267"/>
              <a:gd name="T22" fmla="*/ 267 w 333"/>
              <a:gd name="T23" fmla="*/ 83 h 267"/>
              <a:gd name="T24" fmla="*/ 300 w 333"/>
              <a:gd name="T25" fmla="*/ 83 h 267"/>
              <a:gd name="T26" fmla="*/ 300 w 333"/>
              <a:gd name="T27" fmla="*/ 0 h 267"/>
              <a:gd name="T28" fmla="*/ 33 w 333"/>
              <a:gd name="T29" fmla="*/ 267 h 267"/>
              <a:gd name="T30" fmla="*/ 117 w 333"/>
              <a:gd name="T31" fmla="*/ 267 h 267"/>
              <a:gd name="T32" fmla="*/ 117 w 333"/>
              <a:gd name="T33" fmla="*/ 233 h 267"/>
              <a:gd name="T34" fmla="*/ 67 w 333"/>
              <a:gd name="T35" fmla="*/ 233 h 267"/>
              <a:gd name="T36" fmla="*/ 67 w 333"/>
              <a:gd name="T37" fmla="*/ 183 h 267"/>
              <a:gd name="T38" fmla="*/ 33 w 333"/>
              <a:gd name="T39" fmla="*/ 183 h 267"/>
              <a:gd name="T40" fmla="*/ 33 w 333"/>
              <a:gd name="T41" fmla="*/ 267 h 267"/>
              <a:gd name="T42" fmla="*/ 33 w 333"/>
              <a:gd name="T43" fmla="*/ 83 h 267"/>
              <a:gd name="T44" fmla="*/ 67 w 333"/>
              <a:gd name="T45" fmla="*/ 83 h 267"/>
              <a:gd name="T46" fmla="*/ 67 w 333"/>
              <a:gd name="T47" fmla="*/ 33 h 267"/>
              <a:gd name="T48" fmla="*/ 117 w 333"/>
              <a:gd name="T49" fmla="*/ 33 h 267"/>
              <a:gd name="T50" fmla="*/ 117 w 333"/>
              <a:gd name="T51" fmla="*/ 0 h 267"/>
              <a:gd name="T52" fmla="*/ 33 w 333"/>
              <a:gd name="T53" fmla="*/ 0 h 267"/>
              <a:gd name="T54" fmla="*/ 33 w 333"/>
              <a:gd name="T55" fmla="*/ 83 h 267"/>
              <a:gd name="T56" fmla="*/ 0 w 333"/>
              <a:gd name="T57" fmla="*/ 117 h 267"/>
              <a:gd name="T58" fmla="*/ 333 w 333"/>
              <a:gd name="T59" fmla="*/ 117 h 267"/>
              <a:gd name="T60" fmla="*/ 333 w 333"/>
              <a:gd name="T61" fmla="*/ 150 h 267"/>
              <a:gd name="T62" fmla="*/ 0 w 333"/>
              <a:gd name="T63" fmla="*/ 150 h 267"/>
              <a:gd name="T64" fmla="*/ 0 w 333"/>
              <a:gd name="T65" fmla="*/ 117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267">
                <a:moveTo>
                  <a:pt x="300" y="267"/>
                </a:moveTo>
                <a:lnTo>
                  <a:pt x="300" y="183"/>
                </a:lnTo>
                <a:lnTo>
                  <a:pt x="267" y="183"/>
                </a:lnTo>
                <a:lnTo>
                  <a:pt x="267" y="233"/>
                </a:lnTo>
                <a:lnTo>
                  <a:pt x="217" y="233"/>
                </a:lnTo>
                <a:lnTo>
                  <a:pt x="217" y="267"/>
                </a:lnTo>
                <a:lnTo>
                  <a:pt x="300" y="267"/>
                </a:lnTo>
                <a:close/>
                <a:moveTo>
                  <a:pt x="300" y="0"/>
                </a:moveTo>
                <a:lnTo>
                  <a:pt x="217" y="0"/>
                </a:lnTo>
                <a:lnTo>
                  <a:pt x="217" y="33"/>
                </a:lnTo>
                <a:lnTo>
                  <a:pt x="267" y="33"/>
                </a:lnTo>
                <a:lnTo>
                  <a:pt x="267" y="83"/>
                </a:lnTo>
                <a:lnTo>
                  <a:pt x="300" y="83"/>
                </a:lnTo>
                <a:lnTo>
                  <a:pt x="300" y="0"/>
                </a:lnTo>
                <a:close/>
                <a:moveTo>
                  <a:pt x="33" y="267"/>
                </a:moveTo>
                <a:lnTo>
                  <a:pt x="117" y="267"/>
                </a:lnTo>
                <a:lnTo>
                  <a:pt x="117" y="233"/>
                </a:lnTo>
                <a:lnTo>
                  <a:pt x="67" y="233"/>
                </a:lnTo>
                <a:lnTo>
                  <a:pt x="67" y="183"/>
                </a:lnTo>
                <a:lnTo>
                  <a:pt x="33" y="183"/>
                </a:lnTo>
                <a:lnTo>
                  <a:pt x="33" y="267"/>
                </a:lnTo>
                <a:close/>
                <a:moveTo>
                  <a:pt x="33" y="83"/>
                </a:moveTo>
                <a:lnTo>
                  <a:pt x="67" y="83"/>
                </a:lnTo>
                <a:lnTo>
                  <a:pt x="67" y="33"/>
                </a:lnTo>
                <a:lnTo>
                  <a:pt x="117" y="33"/>
                </a:lnTo>
                <a:lnTo>
                  <a:pt x="117" y="0"/>
                </a:lnTo>
                <a:lnTo>
                  <a:pt x="33" y="0"/>
                </a:lnTo>
                <a:lnTo>
                  <a:pt x="33" y="83"/>
                </a:lnTo>
                <a:close/>
                <a:moveTo>
                  <a:pt x="0" y="117"/>
                </a:moveTo>
                <a:lnTo>
                  <a:pt x="333" y="117"/>
                </a:lnTo>
                <a:lnTo>
                  <a:pt x="333" y="150"/>
                </a:lnTo>
                <a:lnTo>
                  <a:pt x="0" y="150"/>
                </a:lnTo>
                <a:lnTo>
                  <a:pt x="0" y="1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id="{534F2F88-E687-4766-938C-AD3AC1A5312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06501" y="4484688"/>
            <a:ext cx="252413" cy="252413"/>
          </a:xfrm>
          <a:custGeom>
            <a:avLst/>
            <a:gdLst>
              <a:gd name="T0" fmla="*/ 67 w 334"/>
              <a:gd name="T1" fmla="*/ 217 h 333"/>
              <a:gd name="T2" fmla="*/ 34 w 334"/>
              <a:gd name="T3" fmla="*/ 217 h 333"/>
              <a:gd name="T4" fmla="*/ 34 w 334"/>
              <a:gd name="T5" fmla="*/ 300 h 333"/>
              <a:gd name="T6" fmla="*/ 117 w 334"/>
              <a:gd name="T7" fmla="*/ 300 h 333"/>
              <a:gd name="T8" fmla="*/ 117 w 334"/>
              <a:gd name="T9" fmla="*/ 267 h 333"/>
              <a:gd name="T10" fmla="*/ 67 w 334"/>
              <a:gd name="T11" fmla="*/ 267 h 333"/>
              <a:gd name="T12" fmla="*/ 67 w 334"/>
              <a:gd name="T13" fmla="*/ 217 h 333"/>
              <a:gd name="T14" fmla="*/ 267 w 334"/>
              <a:gd name="T15" fmla="*/ 267 h 333"/>
              <a:gd name="T16" fmla="*/ 217 w 334"/>
              <a:gd name="T17" fmla="*/ 267 h 333"/>
              <a:gd name="T18" fmla="*/ 217 w 334"/>
              <a:gd name="T19" fmla="*/ 300 h 333"/>
              <a:gd name="T20" fmla="*/ 300 w 334"/>
              <a:gd name="T21" fmla="*/ 300 h 333"/>
              <a:gd name="T22" fmla="*/ 300 w 334"/>
              <a:gd name="T23" fmla="*/ 217 h 333"/>
              <a:gd name="T24" fmla="*/ 267 w 334"/>
              <a:gd name="T25" fmla="*/ 217 h 333"/>
              <a:gd name="T26" fmla="*/ 267 w 334"/>
              <a:gd name="T27" fmla="*/ 267 h 333"/>
              <a:gd name="T28" fmla="*/ 67 w 334"/>
              <a:gd name="T29" fmla="*/ 67 h 333"/>
              <a:gd name="T30" fmla="*/ 117 w 334"/>
              <a:gd name="T31" fmla="*/ 67 h 333"/>
              <a:gd name="T32" fmla="*/ 117 w 334"/>
              <a:gd name="T33" fmla="*/ 33 h 333"/>
              <a:gd name="T34" fmla="*/ 34 w 334"/>
              <a:gd name="T35" fmla="*/ 33 h 333"/>
              <a:gd name="T36" fmla="*/ 34 w 334"/>
              <a:gd name="T37" fmla="*/ 117 h 333"/>
              <a:gd name="T38" fmla="*/ 67 w 334"/>
              <a:gd name="T39" fmla="*/ 117 h 333"/>
              <a:gd name="T40" fmla="*/ 67 w 334"/>
              <a:gd name="T41" fmla="*/ 67 h 333"/>
              <a:gd name="T42" fmla="*/ 267 w 334"/>
              <a:gd name="T43" fmla="*/ 117 h 333"/>
              <a:gd name="T44" fmla="*/ 300 w 334"/>
              <a:gd name="T45" fmla="*/ 117 h 333"/>
              <a:gd name="T46" fmla="*/ 300 w 334"/>
              <a:gd name="T47" fmla="*/ 33 h 333"/>
              <a:gd name="T48" fmla="*/ 217 w 334"/>
              <a:gd name="T49" fmla="*/ 33 h 333"/>
              <a:gd name="T50" fmla="*/ 217 w 334"/>
              <a:gd name="T51" fmla="*/ 67 h 333"/>
              <a:gd name="T52" fmla="*/ 267 w 334"/>
              <a:gd name="T53" fmla="*/ 67 h 333"/>
              <a:gd name="T54" fmla="*/ 267 w 334"/>
              <a:gd name="T55" fmla="*/ 117 h 333"/>
              <a:gd name="T56" fmla="*/ 334 w 334"/>
              <a:gd name="T57" fmla="*/ 150 h 333"/>
              <a:gd name="T58" fmla="*/ 334 w 334"/>
              <a:gd name="T59" fmla="*/ 183 h 333"/>
              <a:gd name="T60" fmla="*/ 184 w 334"/>
              <a:gd name="T61" fmla="*/ 183 h 333"/>
              <a:gd name="T62" fmla="*/ 184 w 334"/>
              <a:gd name="T63" fmla="*/ 333 h 333"/>
              <a:gd name="T64" fmla="*/ 150 w 334"/>
              <a:gd name="T65" fmla="*/ 333 h 333"/>
              <a:gd name="T66" fmla="*/ 150 w 334"/>
              <a:gd name="T67" fmla="*/ 183 h 333"/>
              <a:gd name="T68" fmla="*/ 0 w 334"/>
              <a:gd name="T69" fmla="*/ 183 h 333"/>
              <a:gd name="T70" fmla="*/ 0 w 334"/>
              <a:gd name="T71" fmla="*/ 150 h 333"/>
              <a:gd name="T72" fmla="*/ 150 w 334"/>
              <a:gd name="T73" fmla="*/ 150 h 333"/>
              <a:gd name="T74" fmla="*/ 150 w 334"/>
              <a:gd name="T75" fmla="*/ 0 h 333"/>
              <a:gd name="T76" fmla="*/ 184 w 334"/>
              <a:gd name="T77" fmla="*/ 0 h 333"/>
              <a:gd name="T78" fmla="*/ 184 w 334"/>
              <a:gd name="T79" fmla="*/ 150 h 333"/>
              <a:gd name="T80" fmla="*/ 334 w 334"/>
              <a:gd name="T81" fmla="*/ 1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4" h="333">
                <a:moveTo>
                  <a:pt x="67" y="217"/>
                </a:moveTo>
                <a:lnTo>
                  <a:pt x="34" y="217"/>
                </a:lnTo>
                <a:lnTo>
                  <a:pt x="34" y="300"/>
                </a:lnTo>
                <a:lnTo>
                  <a:pt x="117" y="300"/>
                </a:lnTo>
                <a:lnTo>
                  <a:pt x="117" y="267"/>
                </a:lnTo>
                <a:lnTo>
                  <a:pt x="67" y="267"/>
                </a:lnTo>
                <a:lnTo>
                  <a:pt x="67" y="217"/>
                </a:lnTo>
                <a:close/>
                <a:moveTo>
                  <a:pt x="267" y="267"/>
                </a:moveTo>
                <a:lnTo>
                  <a:pt x="217" y="267"/>
                </a:lnTo>
                <a:lnTo>
                  <a:pt x="217" y="300"/>
                </a:lnTo>
                <a:lnTo>
                  <a:pt x="300" y="300"/>
                </a:lnTo>
                <a:lnTo>
                  <a:pt x="300" y="217"/>
                </a:lnTo>
                <a:lnTo>
                  <a:pt x="267" y="217"/>
                </a:lnTo>
                <a:lnTo>
                  <a:pt x="267" y="267"/>
                </a:lnTo>
                <a:close/>
                <a:moveTo>
                  <a:pt x="67" y="67"/>
                </a:moveTo>
                <a:lnTo>
                  <a:pt x="117" y="67"/>
                </a:lnTo>
                <a:lnTo>
                  <a:pt x="117" y="33"/>
                </a:lnTo>
                <a:lnTo>
                  <a:pt x="34" y="33"/>
                </a:lnTo>
                <a:lnTo>
                  <a:pt x="34" y="117"/>
                </a:lnTo>
                <a:lnTo>
                  <a:pt x="67" y="117"/>
                </a:lnTo>
                <a:lnTo>
                  <a:pt x="67" y="67"/>
                </a:lnTo>
                <a:close/>
                <a:moveTo>
                  <a:pt x="267" y="117"/>
                </a:moveTo>
                <a:lnTo>
                  <a:pt x="300" y="117"/>
                </a:lnTo>
                <a:lnTo>
                  <a:pt x="300" y="33"/>
                </a:lnTo>
                <a:lnTo>
                  <a:pt x="217" y="33"/>
                </a:lnTo>
                <a:lnTo>
                  <a:pt x="217" y="67"/>
                </a:lnTo>
                <a:lnTo>
                  <a:pt x="267" y="67"/>
                </a:lnTo>
                <a:lnTo>
                  <a:pt x="267" y="117"/>
                </a:lnTo>
                <a:close/>
                <a:moveTo>
                  <a:pt x="334" y="150"/>
                </a:moveTo>
                <a:lnTo>
                  <a:pt x="334" y="183"/>
                </a:lnTo>
                <a:lnTo>
                  <a:pt x="184" y="183"/>
                </a:lnTo>
                <a:lnTo>
                  <a:pt x="184" y="333"/>
                </a:lnTo>
                <a:lnTo>
                  <a:pt x="150" y="333"/>
                </a:lnTo>
                <a:lnTo>
                  <a:pt x="150" y="183"/>
                </a:lnTo>
                <a:lnTo>
                  <a:pt x="0" y="183"/>
                </a:lnTo>
                <a:lnTo>
                  <a:pt x="0" y="150"/>
                </a:lnTo>
                <a:lnTo>
                  <a:pt x="150" y="150"/>
                </a:lnTo>
                <a:lnTo>
                  <a:pt x="150" y="0"/>
                </a:lnTo>
                <a:lnTo>
                  <a:pt x="184" y="0"/>
                </a:lnTo>
                <a:lnTo>
                  <a:pt x="184" y="150"/>
                </a:lnTo>
                <a:lnTo>
                  <a:pt x="334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E3D667A4-8759-4251-9A01-8326353D48E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3263" y="4484688"/>
            <a:ext cx="252413" cy="203200"/>
          </a:xfrm>
          <a:custGeom>
            <a:avLst/>
            <a:gdLst>
              <a:gd name="T0" fmla="*/ 300 w 333"/>
              <a:gd name="T1" fmla="*/ 233 h 267"/>
              <a:gd name="T2" fmla="*/ 300 w 333"/>
              <a:gd name="T3" fmla="*/ 200 h 267"/>
              <a:gd name="T4" fmla="*/ 283 w 333"/>
              <a:gd name="T5" fmla="*/ 183 h 267"/>
              <a:gd name="T6" fmla="*/ 266 w 333"/>
              <a:gd name="T7" fmla="*/ 200 h 267"/>
              <a:gd name="T8" fmla="*/ 266 w 333"/>
              <a:gd name="T9" fmla="*/ 217 h 267"/>
              <a:gd name="T10" fmla="*/ 250 w 333"/>
              <a:gd name="T11" fmla="*/ 233 h 267"/>
              <a:gd name="T12" fmla="*/ 233 w 333"/>
              <a:gd name="T13" fmla="*/ 233 h 267"/>
              <a:gd name="T14" fmla="*/ 216 w 333"/>
              <a:gd name="T15" fmla="*/ 250 h 267"/>
              <a:gd name="T16" fmla="*/ 233 w 333"/>
              <a:gd name="T17" fmla="*/ 267 h 267"/>
              <a:gd name="T18" fmla="*/ 266 w 333"/>
              <a:gd name="T19" fmla="*/ 267 h 267"/>
              <a:gd name="T20" fmla="*/ 300 w 333"/>
              <a:gd name="T21" fmla="*/ 233 h 267"/>
              <a:gd name="T22" fmla="*/ 266 w 333"/>
              <a:gd name="T23" fmla="*/ 0 h 267"/>
              <a:gd name="T24" fmla="*/ 233 w 333"/>
              <a:gd name="T25" fmla="*/ 0 h 267"/>
              <a:gd name="T26" fmla="*/ 216 w 333"/>
              <a:gd name="T27" fmla="*/ 17 h 267"/>
              <a:gd name="T28" fmla="*/ 233 w 333"/>
              <a:gd name="T29" fmla="*/ 33 h 267"/>
              <a:gd name="T30" fmla="*/ 250 w 333"/>
              <a:gd name="T31" fmla="*/ 33 h 267"/>
              <a:gd name="T32" fmla="*/ 266 w 333"/>
              <a:gd name="T33" fmla="*/ 50 h 267"/>
              <a:gd name="T34" fmla="*/ 266 w 333"/>
              <a:gd name="T35" fmla="*/ 67 h 267"/>
              <a:gd name="T36" fmla="*/ 283 w 333"/>
              <a:gd name="T37" fmla="*/ 83 h 267"/>
              <a:gd name="T38" fmla="*/ 300 w 333"/>
              <a:gd name="T39" fmla="*/ 67 h 267"/>
              <a:gd name="T40" fmla="*/ 300 w 333"/>
              <a:gd name="T41" fmla="*/ 33 h 267"/>
              <a:gd name="T42" fmla="*/ 266 w 333"/>
              <a:gd name="T43" fmla="*/ 0 h 267"/>
              <a:gd name="T44" fmla="*/ 66 w 333"/>
              <a:gd name="T45" fmla="*/ 267 h 267"/>
              <a:gd name="T46" fmla="*/ 100 w 333"/>
              <a:gd name="T47" fmla="*/ 267 h 267"/>
              <a:gd name="T48" fmla="*/ 116 w 333"/>
              <a:gd name="T49" fmla="*/ 250 h 267"/>
              <a:gd name="T50" fmla="*/ 100 w 333"/>
              <a:gd name="T51" fmla="*/ 233 h 267"/>
              <a:gd name="T52" fmla="*/ 83 w 333"/>
              <a:gd name="T53" fmla="*/ 233 h 267"/>
              <a:gd name="T54" fmla="*/ 66 w 333"/>
              <a:gd name="T55" fmla="*/ 217 h 267"/>
              <a:gd name="T56" fmla="*/ 66 w 333"/>
              <a:gd name="T57" fmla="*/ 200 h 267"/>
              <a:gd name="T58" fmla="*/ 50 w 333"/>
              <a:gd name="T59" fmla="*/ 183 h 267"/>
              <a:gd name="T60" fmla="*/ 33 w 333"/>
              <a:gd name="T61" fmla="*/ 200 h 267"/>
              <a:gd name="T62" fmla="*/ 33 w 333"/>
              <a:gd name="T63" fmla="*/ 233 h 267"/>
              <a:gd name="T64" fmla="*/ 66 w 333"/>
              <a:gd name="T65" fmla="*/ 267 h 267"/>
              <a:gd name="T66" fmla="*/ 50 w 333"/>
              <a:gd name="T67" fmla="*/ 83 h 267"/>
              <a:gd name="T68" fmla="*/ 50 w 333"/>
              <a:gd name="T69" fmla="*/ 83 h 267"/>
              <a:gd name="T70" fmla="*/ 66 w 333"/>
              <a:gd name="T71" fmla="*/ 67 h 267"/>
              <a:gd name="T72" fmla="*/ 66 w 333"/>
              <a:gd name="T73" fmla="*/ 50 h 267"/>
              <a:gd name="T74" fmla="*/ 83 w 333"/>
              <a:gd name="T75" fmla="*/ 33 h 267"/>
              <a:gd name="T76" fmla="*/ 100 w 333"/>
              <a:gd name="T77" fmla="*/ 33 h 267"/>
              <a:gd name="T78" fmla="*/ 116 w 333"/>
              <a:gd name="T79" fmla="*/ 17 h 267"/>
              <a:gd name="T80" fmla="*/ 100 w 333"/>
              <a:gd name="T81" fmla="*/ 0 h 267"/>
              <a:gd name="T82" fmla="*/ 66 w 333"/>
              <a:gd name="T83" fmla="*/ 0 h 267"/>
              <a:gd name="T84" fmla="*/ 33 w 333"/>
              <a:gd name="T85" fmla="*/ 33 h 267"/>
              <a:gd name="T86" fmla="*/ 33 w 333"/>
              <a:gd name="T87" fmla="*/ 67 h 267"/>
              <a:gd name="T88" fmla="*/ 50 w 333"/>
              <a:gd name="T89" fmla="*/ 83 h 267"/>
              <a:gd name="T90" fmla="*/ 0 w 333"/>
              <a:gd name="T91" fmla="*/ 133 h 267"/>
              <a:gd name="T92" fmla="*/ 0 w 333"/>
              <a:gd name="T93" fmla="*/ 133 h 267"/>
              <a:gd name="T94" fmla="*/ 16 w 333"/>
              <a:gd name="T95" fmla="*/ 117 h 267"/>
              <a:gd name="T96" fmla="*/ 316 w 333"/>
              <a:gd name="T97" fmla="*/ 117 h 267"/>
              <a:gd name="T98" fmla="*/ 333 w 333"/>
              <a:gd name="T99" fmla="*/ 133 h 267"/>
              <a:gd name="T100" fmla="*/ 316 w 333"/>
              <a:gd name="T101" fmla="*/ 150 h 267"/>
              <a:gd name="T102" fmla="*/ 16 w 333"/>
              <a:gd name="T103" fmla="*/ 150 h 267"/>
              <a:gd name="T104" fmla="*/ 0 w 333"/>
              <a:gd name="T105" fmla="*/ 133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3" h="267">
                <a:moveTo>
                  <a:pt x="300" y="233"/>
                </a:moveTo>
                <a:lnTo>
                  <a:pt x="300" y="200"/>
                </a:lnTo>
                <a:cubicBezTo>
                  <a:pt x="300" y="191"/>
                  <a:pt x="292" y="183"/>
                  <a:pt x="283" y="183"/>
                </a:cubicBezTo>
                <a:cubicBezTo>
                  <a:pt x="274" y="183"/>
                  <a:pt x="266" y="191"/>
                  <a:pt x="266" y="200"/>
                </a:cubicBezTo>
                <a:lnTo>
                  <a:pt x="266" y="217"/>
                </a:lnTo>
                <a:cubicBezTo>
                  <a:pt x="266" y="226"/>
                  <a:pt x="259" y="233"/>
                  <a:pt x="250" y="233"/>
                </a:cubicBezTo>
                <a:lnTo>
                  <a:pt x="233" y="233"/>
                </a:lnTo>
                <a:cubicBezTo>
                  <a:pt x="224" y="233"/>
                  <a:pt x="216" y="241"/>
                  <a:pt x="216" y="250"/>
                </a:cubicBezTo>
                <a:cubicBezTo>
                  <a:pt x="216" y="259"/>
                  <a:pt x="224" y="267"/>
                  <a:pt x="233" y="267"/>
                </a:cubicBezTo>
                <a:lnTo>
                  <a:pt x="266" y="267"/>
                </a:lnTo>
                <a:cubicBezTo>
                  <a:pt x="285" y="267"/>
                  <a:pt x="300" y="252"/>
                  <a:pt x="300" y="233"/>
                </a:cubicBezTo>
                <a:close/>
                <a:moveTo>
                  <a:pt x="266" y="0"/>
                </a:moveTo>
                <a:lnTo>
                  <a:pt x="233" y="0"/>
                </a:lnTo>
                <a:cubicBezTo>
                  <a:pt x="224" y="0"/>
                  <a:pt x="216" y="7"/>
                  <a:pt x="216" y="17"/>
                </a:cubicBezTo>
                <a:cubicBezTo>
                  <a:pt x="216" y="26"/>
                  <a:pt x="224" y="33"/>
                  <a:pt x="233" y="33"/>
                </a:cubicBezTo>
                <a:lnTo>
                  <a:pt x="250" y="33"/>
                </a:lnTo>
                <a:cubicBezTo>
                  <a:pt x="259" y="33"/>
                  <a:pt x="266" y="41"/>
                  <a:pt x="266" y="50"/>
                </a:cubicBezTo>
                <a:lnTo>
                  <a:pt x="266" y="67"/>
                </a:lnTo>
                <a:cubicBezTo>
                  <a:pt x="266" y="76"/>
                  <a:pt x="274" y="83"/>
                  <a:pt x="283" y="83"/>
                </a:cubicBezTo>
                <a:cubicBezTo>
                  <a:pt x="292" y="83"/>
                  <a:pt x="300" y="76"/>
                  <a:pt x="300" y="67"/>
                </a:cubicBezTo>
                <a:lnTo>
                  <a:pt x="300" y="33"/>
                </a:lnTo>
                <a:cubicBezTo>
                  <a:pt x="300" y="15"/>
                  <a:pt x="285" y="0"/>
                  <a:pt x="266" y="0"/>
                </a:cubicBezTo>
                <a:close/>
                <a:moveTo>
                  <a:pt x="66" y="267"/>
                </a:moveTo>
                <a:lnTo>
                  <a:pt x="100" y="267"/>
                </a:lnTo>
                <a:cubicBezTo>
                  <a:pt x="109" y="267"/>
                  <a:pt x="116" y="259"/>
                  <a:pt x="116" y="250"/>
                </a:cubicBezTo>
                <a:cubicBezTo>
                  <a:pt x="116" y="241"/>
                  <a:pt x="109" y="233"/>
                  <a:pt x="100" y="233"/>
                </a:cubicBezTo>
                <a:lnTo>
                  <a:pt x="83" y="233"/>
                </a:lnTo>
                <a:cubicBezTo>
                  <a:pt x="74" y="233"/>
                  <a:pt x="66" y="226"/>
                  <a:pt x="66" y="217"/>
                </a:cubicBezTo>
                <a:lnTo>
                  <a:pt x="66" y="200"/>
                </a:lnTo>
                <a:cubicBezTo>
                  <a:pt x="66" y="191"/>
                  <a:pt x="59" y="183"/>
                  <a:pt x="50" y="183"/>
                </a:cubicBezTo>
                <a:cubicBezTo>
                  <a:pt x="40" y="183"/>
                  <a:pt x="33" y="191"/>
                  <a:pt x="33" y="200"/>
                </a:cubicBezTo>
                <a:lnTo>
                  <a:pt x="33" y="233"/>
                </a:lnTo>
                <a:cubicBezTo>
                  <a:pt x="33" y="252"/>
                  <a:pt x="48" y="267"/>
                  <a:pt x="66" y="267"/>
                </a:cubicBezTo>
                <a:close/>
                <a:moveTo>
                  <a:pt x="50" y="83"/>
                </a:moveTo>
                <a:lnTo>
                  <a:pt x="50" y="83"/>
                </a:lnTo>
                <a:cubicBezTo>
                  <a:pt x="59" y="83"/>
                  <a:pt x="66" y="76"/>
                  <a:pt x="66" y="67"/>
                </a:cubicBezTo>
                <a:lnTo>
                  <a:pt x="66" y="50"/>
                </a:lnTo>
                <a:cubicBezTo>
                  <a:pt x="66" y="41"/>
                  <a:pt x="74" y="33"/>
                  <a:pt x="83" y="33"/>
                </a:cubicBezTo>
                <a:lnTo>
                  <a:pt x="100" y="33"/>
                </a:lnTo>
                <a:cubicBezTo>
                  <a:pt x="109" y="33"/>
                  <a:pt x="116" y="26"/>
                  <a:pt x="116" y="17"/>
                </a:cubicBezTo>
                <a:cubicBezTo>
                  <a:pt x="116" y="7"/>
                  <a:pt x="109" y="0"/>
                  <a:pt x="100" y="0"/>
                </a:cubicBezTo>
                <a:lnTo>
                  <a:pt x="66" y="0"/>
                </a:lnTo>
                <a:cubicBezTo>
                  <a:pt x="48" y="0"/>
                  <a:pt x="33" y="15"/>
                  <a:pt x="33" y="33"/>
                </a:cubicBezTo>
                <a:lnTo>
                  <a:pt x="33" y="67"/>
                </a:lnTo>
                <a:cubicBezTo>
                  <a:pt x="33" y="76"/>
                  <a:pt x="40" y="83"/>
                  <a:pt x="50" y="83"/>
                </a:cubicBezTo>
                <a:close/>
                <a:moveTo>
                  <a:pt x="0" y="133"/>
                </a:moveTo>
                <a:lnTo>
                  <a:pt x="0" y="133"/>
                </a:lnTo>
                <a:cubicBezTo>
                  <a:pt x="0" y="124"/>
                  <a:pt x="7" y="117"/>
                  <a:pt x="16" y="117"/>
                </a:cubicBezTo>
                <a:lnTo>
                  <a:pt x="316" y="117"/>
                </a:lnTo>
                <a:cubicBezTo>
                  <a:pt x="326" y="117"/>
                  <a:pt x="333" y="124"/>
                  <a:pt x="333" y="133"/>
                </a:cubicBezTo>
                <a:cubicBezTo>
                  <a:pt x="333" y="143"/>
                  <a:pt x="326" y="150"/>
                  <a:pt x="316" y="150"/>
                </a:cubicBezTo>
                <a:lnTo>
                  <a:pt x="16" y="150"/>
                </a:lnTo>
                <a:cubicBezTo>
                  <a:pt x="7" y="150"/>
                  <a:pt x="0" y="143"/>
                  <a:pt x="0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D68164E5-BCB4-4933-B0B7-1367FA62F08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29226" y="3976688"/>
            <a:ext cx="252413" cy="254000"/>
          </a:xfrm>
          <a:custGeom>
            <a:avLst/>
            <a:gdLst>
              <a:gd name="T0" fmla="*/ 100 w 333"/>
              <a:gd name="T1" fmla="*/ 267 h 334"/>
              <a:gd name="T2" fmla="*/ 83 w 333"/>
              <a:gd name="T3" fmla="*/ 267 h 334"/>
              <a:gd name="T4" fmla="*/ 66 w 333"/>
              <a:gd name="T5" fmla="*/ 250 h 334"/>
              <a:gd name="T6" fmla="*/ 66 w 333"/>
              <a:gd name="T7" fmla="*/ 234 h 334"/>
              <a:gd name="T8" fmla="*/ 50 w 333"/>
              <a:gd name="T9" fmla="*/ 217 h 334"/>
              <a:gd name="T10" fmla="*/ 33 w 333"/>
              <a:gd name="T11" fmla="*/ 234 h 334"/>
              <a:gd name="T12" fmla="*/ 33 w 333"/>
              <a:gd name="T13" fmla="*/ 267 h 334"/>
              <a:gd name="T14" fmla="*/ 66 w 333"/>
              <a:gd name="T15" fmla="*/ 300 h 334"/>
              <a:gd name="T16" fmla="*/ 100 w 333"/>
              <a:gd name="T17" fmla="*/ 300 h 334"/>
              <a:gd name="T18" fmla="*/ 116 w 333"/>
              <a:gd name="T19" fmla="*/ 284 h 334"/>
              <a:gd name="T20" fmla="*/ 100 w 333"/>
              <a:gd name="T21" fmla="*/ 267 h 334"/>
              <a:gd name="T22" fmla="*/ 283 w 333"/>
              <a:gd name="T23" fmla="*/ 217 h 334"/>
              <a:gd name="T24" fmla="*/ 266 w 333"/>
              <a:gd name="T25" fmla="*/ 234 h 334"/>
              <a:gd name="T26" fmla="*/ 266 w 333"/>
              <a:gd name="T27" fmla="*/ 250 h 334"/>
              <a:gd name="T28" fmla="*/ 250 w 333"/>
              <a:gd name="T29" fmla="*/ 267 h 334"/>
              <a:gd name="T30" fmla="*/ 233 w 333"/>
              <a:gd name="T31" fmla="*/ 267 h 334"/>
              <a:gd name="T32" fmla="*/ 216 w 333"/>
              <a:gd name="T33" fmla="*/ 284 h 334"/>
              <a:gd name="T34" fmla="*/ 233 w 333"/>
              <a:gd name="T35" fmla="*/ 300 h 334"/>
              <a:gd name="T36" fmla="*/ 266 w 333"/>
              <a:gd name="T37" fmla="*/ 300 h 334"/>
              <a:gd name="T38" fmla="*/ 300 w 333"/>
              <a:gd name="T39" fmla="*/ 267 h 334"/>
              <a:gd name="T40" fmla="*/ 300 w 333"/>
              <a:gd name="T41" fmla="*/ 234 h 334"/>
              <a:gd name="T42" fmla="*/ 283 w 333"/>
              <a:gd name="T43" fmla="*/ 217 h 334"/>
              <a:gd name="T44" fmla="*/ 50 w 333"/>
              <a:gd name="T45" fmla="*/ 117 h 334"/>
              <a:gd name="T46" fmla="*/ 66 w 333"/>
              <a:gd name="T47" fmla="*/ 100 h 334"/>
              <a:gd name="T48" fmla="*/ 66 w 333"/>
              <a:gd name="T49" fmla="*/ 84 h 334"/>
              <a:gd name="T50" fmla="*/ 83 w 333"/>
              <a:gd name="T51" fmla="*/ 67 h 334"/>
              <a:gd name="T52" fmla="*/ 100 w 333"/>
              <a:gd name="T53" fmla="*/ 67 h 334"/>
              <a:gd name="T54" fmla="*/ 116 w 333"/>
              <a:gd name="T55" fmla="*/ 50 h 334"/>
              <a:gd name="T56" fmla="*/ 100 w 333"/>
              <a:gd name="T57" fmla="*/ 34 h 334"/>
              <a:gd name="T58" fmla="*/ 66 w 333"/>
              <a:gd name="T59" fmla="*/ 34 h 334"/>
              <a:gd name="T60" fmla="*/ 33 w 333"/>
              <a:gd name="T61" fmla="*/ 67 h 334"/>
              <a:gd name="T62" fmla="*/ 33 w 333"/>
              <a:gd name="T63" fmla="*/ 100 h 334"/>
              <a:gd name="T64" fmla="*/ 50 w 333"/>
              <a:gd name="T65" fmla="*/ 117 h 334"/>
              <a:gd name="T66" fmla="*/ 233 w 333"/>
              <a:gd name="T67" fmla="*/ 67 h 334"/>
              <a:gd name="T68" fmla="*/ 250 w 333"/>
              <a:gd name="T69" fmla="*/ 67 h 334"/>
              <a:gd name="T70" fmla="*/ 266 w 333"/>
              <a:gd name="T71" fmla="*/ 84 h 334"/>
              <a:gd name="T72" fmla="*/ 266 w 333"/>
              <a:gd name="T73" fmla="*/ 100 h 334"/>
              <a:gd name="T74" fmla="*/ 283 w 333"/>
              <a:gd name="T75" fmla="*/ 117 h 334"/>
              <a:gd name="T76" fmla="*/ 300 w 333"/>
              <a:gd name="T77" fmla="*/ 100 h 334"/>
              <a:gd name="T78" fmla="*/ 300 w 333"/>
              <a:gd name="T79" fmla="*/ 67 h 334"/>
              <a:gd name="T80" fmla="*/ 266 w 333"/>
              <a:gd name="T81" fmla="*/ 34 h 334"/>
              <a:gd name="T82" fmla="*/ 233 w 333"/>
              <a:gd name="T83" fmla="*/ 34 h 334"/>
              <a:gd name="T84" fmla="*/ 216 w 333"/>
              <a:gd name="T85" fmla="*/ 50 h 334"/>
              <a:gd name="T86" fmla="*/ 233 w 333"/>
              <a:gd name="T87" fmla="*/ 67 h 334"/>
              <a:gd name="T88" fmla="*/ 333 w 333"/>
              <a:gd name="T89" fmla="*/ 167 h 334"/>
              <a:gd name="T90" fmla="*/ 316 w 333"/>
              <a:gd name="T91" fmla="*/ 184 h 334"/>
              <a:gd name="T92" fmla="*/ 183 w 333"/>
              <a:gd name="T93" fmla="*/ 184 h 334"/>
              <a:gd name="T94" fmla="*/ 183 w 333"/>
              <a:gd name="T95" fmla="*/ 317 h 334"/>
              <a:gd name="T96" fmla="*/ 166 w 333"/>
              <a:gd name="T97" fmla="*/ 334 h 334"/>
              <a:gd name="T98" fmla="*/ 150 w 333"/>
              <a:gd name="T99" fmla="*/ 317 h 334"/>
              <a:gd name="T100" fmla="*/ 150 w 333"/>
              <a:gd name="T101" fmla="*/ 184 h 334"/>
              <a:gd name="T102" fmla="*/ 16 w 333"/>
              <a:gd name="T103" fmla="*/ 184 h 334"/>
              <a:gd name="T104" fmla="*/ 0 w 333"/>
              <a:gd name="T105" fmla="*/ 167 h 334"/>
              <a:gd name="T106" fmla="*/ 16 w 333"/>
              <a:gd name="T107" fmla="*/ 150 h 334"/>
              <a:gd name="T108" fmla="*/ 150 w 333"/>
              <a:gd name="T109" fmla="*/ 150 h 334"/>
              <a:gd name="T110" fmla="*/ 150 w 333"/>
              <a:gd name="T111" fmla="*/ 17 h 334"/>
              <a:gd name="T112" fmla="*/ 166 w 333"/>
              <a:gd name="T113" fmla="*/ 0 h 334"/>
              <a:gd name="T114" fmla="*/ 183 w 333"/>
              <a:gd name="T115" fmla="*/ 17 h 334"/>
              <a:gd name="T116" fmla="*/ 183 w 333"/>
              <a:gd name="T117" fmla="*/ 150 h 334"/>
              <a:gd name="T118" fmla="*/ 316 w 333"/>
              <a:gd name="T119" fmla="*/ 150 h 334"/>
              <a:gd name="T120" fmla="*/ 333 w 333"/>
              <a:gd name="T121" fmla="*/ 1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33" h="334">
                <a:moveTo>
                  <a:pt x="100" y="267"/>
                </a:moveTo>
                <a:lnTo>
                  <a:pt x="83" y="267"/>
                </a:lnTo>
                <a:cubicBezTo>
                  <a:pt x="74" y="267"/>
                  <a:pt x="66" y="260"/>
                  <a:pt x="66" y="250"/>
                </a:cubicBezTo>
                <a:lnTo>
                  <a:pt x="66" y="234"/>
                </a:lnTo>
                <a:cubicBezTo>
                  <a:pt x="66" y="224"/>
                  <a:pt x="59" y="217"/>
                  <a:pt x="50" y="217"/>
                </a:cubicBezTo>
                <a:cubicBezTo>
                  <a:pt x="40" y="217"/>
                  <a:pt x="33" y="224"/>
                  <a:pt x="33" y="234"/>
                </a:cubicBezTo>
                <a:lnTo>
                  <a:pt x="33" y="267"/>
                </a:lnTo>
                <a:cubicBezTo>
                  <a:pt x="33" y="285"/>
                  <a:pt x="48" y="300"/>
                  <a:pt x="66" y="300"/>
                </a:cubicBezTo>
                <a:lnTo>
                  <a:pt x="100" y="300"/>
                </a:lnTo>
                <a:cubicBezTo>
                  <a:pt x="109" y="300"/>
                  <a:pt x="116" y="293"/>
                  <a:pt x="116" y="284"/>
                </a:cubicBezTo>
                <a:cubicBezTo>
                  <a:pt x="116" y="274"/>
                  <a:pt x="109" y="267"/>
                  <a:pt x="100" y="267"/>
                </a:cubicBezTo>
                <a:close/>
                <a:moveTo>
                  <a:pt x="283" y="217"/>
                </a:moveTo>
                <a:cubicBezTo>
                  <a:pt x="274" y="217"/>
                  <a:pt x="266" y="224"/>
                  <a:pt x="266" y="234"/>
                </a:cubicBezTo>
                <a:lnTo>
                  <a:pt x="266" y="250"/>
                </a:lnTo>
                <a:cubicBezTo>
                  <a:pt x="266" y="260"/>
                  <a:pt x="259" y="267"/>
                  <a:pt x="250" y="267"/>
                </a:cubicBezTo>
                <a:lnTo>
                  <a:pt x="233" y="267"/>
                </a:lnTo>
                <a:cubicBezTo>
                  <a:pt x="224" y="267"/>
                  <a:pt x="216" y="274"/>
                  <a:pt x="216" y="284"/>
                </a:cubicBezTo>
                <a:cubicBezTo>
                  <a:pt x="216" y="293"/>
                  <a:pt x="224" y="300"/>
                  <a:pt x="233" y="300"/>
                </a:cubicBezTo>
                <a:lnTo>
                  <a:pt x="266" y="300"/>
                </a:lnTo>
                <a:cubicBezTo>
                  <a:pt x="285" y="300"/>
                  <a:pt x="300" y="285"/>
                  <a:pt x="300" y="267"/>
                </a:cubicBezTo>
                <a:lnTo>
                  <a:pt x="300" y="234"/>
                </a:lnTo>
                <a:cubicBezTo>
                  <a:pt x="300" y="224"/>
                  <a:pt x="292" y="217"/>
                  <a:pt x="283" y="217"/>
                </a:cubicBezTo>
                <a:close/>
                <a:moveTo>
                  <a:pt x="50" y="117"/>
                </a:moveTo>
                <a:cubicBezTo>
                  <a:pt x="59" y="117"/>
                  <a:pt x="66" y="110"/>
                  <a:pt x="66" y="100"/>
                </a:cubicBezTo>
                <a:lnTo>
                  <a:pt x="66" y="84"/>
                </a:lnTo>
                <a:cubicBezTo>
                  <a:pt x="66" y="74"/>
                  <a:pt x="74" y="67"/>
                  <a:pt x="83" y="67"/>
                </a:cubicBezTo>
                <a:lnTo>
                  <a:pt x="100" y="67"/>
                </a:lnTo>
                <a:cubicBezTo>
                  <a:pt x="109" y="67"/>
                  <a:pt x="116" y="60"/>
                  <a:pt x="116" y="50"/>
                </a:cubicBezTo>
                <a:cubicBezTo>
                  <a:pt x="116" y="41"/>
                  <a:pt x="109" y="34"/>
                  <a:pt x="100" y="34"/>
                </a:cubicBezTo>
                <a:lnTo>
                  <a:pt x="66" y="34"/>
                </a:lnTo>
                <a:cubicBezTo>
                  <a:pt x="48" y="34"/>
                  <a:pt x="33" y="49"/>
                  <a:pt x="33" y="67"/>
                </a:cubicBezTo>
                <a:lnTo>
                  <a:pt x="33" y="100"/>
                </a:lnTo>
                <a:cubicBezTo>
                  <a:pt x="33" y="110"/>
                  <a:pt x="40" y="117"/>
                  <a:pt x="50" y="117"/>
                </a:cubicBezTo>
                <a:close/>
                <a:moveTo>
                  <a:pt x="233" y="67"/>
                </a:moveTo>
                <a:lnTo>
                  <a:pt x="250" y="67"/>
                </a:lnTo>
                <a:cubicBezTo>
                  <a:pt x="259" y="67"/>
                  <a:pt x="266" y="74"/>
                  <a:pt x="266" y="84"/>
                </a:cubicBezTo>
                <a:lnTo>
                  <a:pt x="266" y="100"/>
                </a:lnTo>
                <a:cubicBezTo>
                  <a:pt x="266" y="110"/>
                  <a:pt x="274" y="117"/>
                  <a:pt x="283" y="117"/>
                </a:cubicBezTo>
                <a:cubicBezTo>
                  <a:pt x="292" y="117"/>
                  <a:pt x="300" y="110"/>
                  <a:pt x="300" y="100"/>
                </a:cubicBezTo>
                <a:lnTo>
                  <a:pt x="300" y="67"/>
                </a:lnTo>
                <a:cubicBezTo>
                  <a:pt x="300" y="49"/>
                  <a:pt x="285" y="34"/>
                  <a:pt x="266" y="34"/>
                </a:cubicBezTo>
                <a:lnTo>
                  <a:pt x="233" y="34"/>
                </a:lnTo>
                <a:cubicBezTo>
                  <a:pt x="224" y="34"/>
                  <a:pt x="216" y="41"/>
                  <a:pt x="216" y="50"/>
                </a:cubicBezTo>
                <a:cubicBezTo>
                  <a:pt x="216" y="60"/>
                  <a:pt x="224" y="67"/>
                  <a:pt x="233" y="67"/>
                </a:cubicBezTo>
                <a:close/>
                <a:moveTo>
                  <a:pt x="333" y="167"/>
                </a:moveTo>
                <a:cubicBezTo>
                  <a:pt x="333" y="176"/>
                  <a:pt x="326" y="184"/>
                  <a:pt x="316" y="184"/>
                </a:cubicBezTo>
                <a:lnTo>
                  <a:pt x="183" y="184"/>
                </a:lnTo>
                <a:lnTo>
                  <a:pt x="183" y="317"/>
                </a:lnTo>
                <a:cubicBezTo>
                  <a:pt x="183" y="326"/>
                  <a:pt x="176" y="334"/>
                  <a:pt x="166" y="334"/>
                </a:cubicBezTo>
                <a:cubicBezTo>
                  <a:pt x="157" y="334"/>
                  <a:pt x="150" y="326"/>
                  <a:pt x="150" y="317"/>
                </a:cubicBezTo>
                <a:lnTo>
                  <a:pt x="150" y="184"/>
                </a:lnTo>
                <a:lnTo>
                  <a:pt x="16" y="184"/>
                </a:lnTo>
                <a:cubicBezTo>
                  <a:pt x="7" y="184"/>
                  <a:pt x="0" y="176"/>
                  <a:pt x="0" y="167"/>
                </a:cubicBezTo>
                <a:cubicBezTo>
                  <a:pt x="0" y="158"/>
                  <a:pt x="7" y="150"/>
                  <a:pt x="16" y="150"/>
                </a:cubicBezTo>
                <a:lnTo>
                  <a:pt x="150" y="150"/>
                </a:lnTo>
                <a:lnTo>
                  <a:pt x="150" y="17"/>
                </a:lnTo>
                <a:cubicBezTo>
                  <a:pt x="150" y="8"/>
                  <a:pt x="157" y="0"/>
                  <a:pt x="166" y="0"/>
                </a:cubicBezTo>
                <a:cubicBezTo>
                  <a:pt x="176" y="0"/>
                  <a:pt x="183" y="8"/>
                  <a:pt x="183" y="17"/>
                </a:cubicBezTo>
                <a:lnTo>
                  <a:pt x="183" y="150"/>
                </a:lnTo>
                <a:lnTo>
                  <a:pt x="316" y="150"/>
                </a:lnTo>
                <a:cubicBezTo>
                  <a:pt x="326" y="150"/>
                  <a:pt x="333" y="158"/>
                  <a:pt x="333" y="1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id="{56ADD8DB-EE59-4AB9-AB20-FC4C3F06870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25988" y="3976688"/>
            <a:ext cx="201613" cy="254000"/>
          </a:xfrm>
          <a:custGeom>
            <a:avLst/>
            <a:gdLst>
              <a:gd name="T0" fmla="*/ 0 w 267"/>
              <a:gd name="T1" fmla="*/ 300 h 334"/>
              <a:gd name="T2" fmla="*/ 83 w 267"/>
              <a:gd name="T3" fmla="*/ 300 h 334"/>
              <a:gd name="T4" fmla="*/ 83 w 267"/>
              <a:gd name="T5" fmla="*/ 267 h 334"/>
              <a:gd name="T6" fmla="*/ 33 w 267"/>
              <a:gd name="T7" fmla="*/ 267 h 334"/>
              <a:gd name="T8" fmla="*/ 33 w 267"/>
              <a:gd name="T9" fmla="*/ 217 h 334"/>
              <a:gd name="T10" fmla="*/ 0 w 267"/>
              <a:gd name="T11" fmla="*/ 217 h 334"/>
              <a:gd name="T12" fmla="*/ 0 w 267"/>
              <a:gd name="T13" fmla="*/ 300 h 334"/>
              <a:gd name="T14" fmla="*/ 267 w 267"/>
              <a:gd name="T15" fmla="*/ 300 h 334"/>
              <a:gd name="T16" fmla="*/ 267 w 267"/>
              <a:gd name="T17" fmla="*/ 217 h 334"/>
              <a:gd name="T18" fmla="*/ 233 w 267"/>
              <a:gd name="T19" fmla="*/ 217 h 334"/>
              <a:gd name="T20" fmla="*/ 233 w 267"/>
              <a:gd name="T21" fmla="*/ 267 h 334"/>
              <a:gd name="T22" fmla="*/ 183 w 267"/>
              <a:gd name="T23" fmla="*/ 267 h 334"/>
              <a:gd name="T24" fmla="*/ 183 w 267"/>
              <a:gd name="T25" fmla="*/ 300 h 334"/>
              <a:gd name="T26" fmla="*/ 267 w 267"/>
              <a:gd name="T27" fmla="*/ 300 h 334"/>
              <a:gd name="T28" fmla="*/ 0 w 267"/>
              <a:gd name="T29" fmla="*/ 34 h 334"/>
              <a:gd name="T30" fmla="*/ 0 w 267"/>
              <a:gd name="T31" fmla="*/ 117 h 334"/>
              <a:gd name="T32" fmla="*/ 33 w 267"/>
              <a:gd name="T33" fmla="*/ 117 h 334"/>
              <a:gd name="T34" fmla="*/ 33 w 267"/>
              <a:gd name="T35" fmla="*/ 67 h 334"/>
              <a:gd name="T36" fmla="*/ 83 w 267"/>
              <a:gd name="T37" fmla="*/ 67 h 334"/>
              <a:gd name="T38" fmla="*/ 83 w 267"/>
              <a:gd name="T39" fmla="*/ 34 h 334"/>
              <a:gd name="T40" fmla="*/ 0 w 267"/>
              <a:gd name="T41" fmla="*/ 34 h 334"/>
              <a:gd name="T42" fmla="*/ 183 w 267"/>
              <a:gd name="T43" fmla="*/ 34 h 334"/>
              <a:gd name="T44" fmla="*/ 183 w 267"/>
              <a:gd name="T45" fmla="*/ 67 h 334"/>
              <a:gd name="T46" fmla="*/ 233 w 267"/>
              <a:gd name="T47" fmla="*/ 67 h 334"/>
              <a:gd name="T48" fmla="*/ 233 w 267"/>
              <a:gd name="T49" fmla="*/ 117 h 334"/>
              <a:gd name="T50" fmla="*/ 267 w 267"/>
              <a:gd name="T51" fmla="*/ 117 h 334"/>
              <a:gd name="T52" fmla="*/ 267 w 267"/>
              <a:gd name="T53" fmla="*/ 34 h 334"/>
              <a:gd name="T54" fmla="*/ 183 w 267"/>
              <a:gd name="T55" fmla="*/ 34 h 334"/>
              <a:gd name="T56" fmla="*/ 150 w 267"/>
              <a:gd name="T57" fmla="*/ 334 h 334"/>
              <a:gd name="T58" fmla="*/ 117 w 267"/>
              <a:gd name="T59" fmla="*/ 334 h 334"/>
              <a:gd name="T60" fmla="*/ 117 w 267"/>
              <a:gd name="T61" fmla="*/ 0 h 334"/>
              <a:gd name="T62" fmla="*/ 150 w 267"/>
              <a:gd name="T63" fmla="*/ 0 h 334"/>
              <a:gd name="T64" fmla="*/ 150 w 267"/>
              <a:gd name="T65" fmla="*/ 3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7" h="334">
                <a:moveTo>
                  <a:pt x="0" y="300"/>
                </a:moveTo>
                <a:lnTo>
                  <a:pt x="83" y="300"/>
                </a:lnTo>
                <a:lnTo>
                  <a:pt x="83" y="267"/>
                </a:lnTo>
                <a:lnTo>
                  <a:pt x="33" y="267"/>
                </a:lnTo>
                <a:lnTo>
                  <a:pt x="33" y="217"/>
                </a:lnTo>
                <a:lnTo>
                  <a:pt x="0" y="217"/>
                </a:lnTo>
                <a:lnTo>
                  <a:pt x="0" y="300"/>
                </a:lnTo>
                <a:close/>
                <a:moveTo>
                  <a:pt x="267" y="300"/>
                </a:moveTo>
                <a:lnTo>
                  <a:pt x="267" y="217"/>
                </a:lnTo>
                <a:lnTo>
                  <a:pt x="233" y="217"/>
                </a:lnTo>
                <a:lnTo>
                  <a:pt x="233" y="267"/>
                </a:lnTo>
                <a:lnTo>
                  <a:pt x="183" y="267"/>
                </a:lnTo>
                <a:lnTo>
                  <a:pt x="183" y="300"/>
                </a:lnTo>
                <a:lnTo>
                  <a:pt x="267" y="300"/>
                </a:lnTo>
                <a:close/>
                <a:moveTo>
                  <a:pt x="0" y="34"/>
                </a:moveTo>
                <a:lnTo>
                  <a:pt x="0" y="117"/>
                </a:lnTo>
                <a:lnTo>
                  <a:pt x="33" y="117"/>
                </a:lnTo>
                <a:lnTo>
                  <a:pt x="33" y="67"/>
                </a:lnTo>
                <a:lnTo>
                  <a:pt x="83" y="67"/>
                </a:lnTo>
                <a:lnTo>
                  <a:pt x="83" y="34"/>
                </a:lnTo>
                <a:lnTo>
                  <a:pt x="0" y="34"/>
                </a:lnTo>
                <a:close/>
                <a:moveTo>
                  <a:pt x="183" y="34"/>
                </a:moveTo>
                <a:lnTo>
                  <a:pt x="183" y="67"/>
                </a:lnTo>
                <a:lnTo>
                  <a:pt x="233" y="67"/>
                </a:lnTo>
                <a:lnTo>
                  <a:pt x="233" y="117"/>
                </a:lnTo>
                <a:lnTo>
                  <a:pt x="267" y="117"/>
                </a:lnTo>
                <a:lnTo>
                  <a:pt x="267" y="34"/>
                </a:lnTo>
                <a:lnTo>
                  <a:pt x="183" y="34"/>
                </a:lnTo>
                <a:close/>
                <a:moveTo>
                  <a:pt x="150" y="334"/>
                </a:moveTo>
                <a:lnTo>
                  <a:pt x="117" y="334"/>
                </a:lnTo>
                <a:lnTo>
                  <a:pt x="117" y="0"/>
                </a:lnTo>
                <a:lnTo>
                  <a:pt x="150" y="0"/>
                </a:lnTo>
                <a:lnTo>
                  <a:pt x="150" y="3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id="{6040E26E-24ED-43C0-A06F-0A8E76FC7A0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22751" y="3976688"/>
            <a:ext cx="201613" cy="254000"/>
          </a:xfrm>
          <a:custGeom>
            <a:avLst/>
            <a:gdLst>
              <a:gd name="T0" fmla="*/ 34 w 267"/>
              <a:gd name="T1" fmla="*/ 300 h 334"/>
              <a:gd name="T2" fmla="*/ 67 w 267"/>
              <a:gd name="T3" fmla="*/ 300 h 334"/>
              <a:gd name="T4" fmla="*/ 84 w 267"/>
              <a:gd name="T5" fmla="*/ 284 h 334"/>
              <a:gd name="T6" fmla="*/ 67 w 267"/>
              <a:gd name="T7" fmla="*/ 267 h 334"/>
              <a:gd name="T8" fmla="*/ 50 w 267"/>
              <a:gd name="T9" fmla="*/ 267 h 334"/>
              <a:gd name="T10" fmla="*/ 34 w 267"/>
              <a:gd name="T11" fmla="*/ 250 h 334"/>
              <a:gd name="T12" fmla="*/ 34 w 267"/>
              <a:gd name="T13" fmla="*/ 234 h 334"/>
              <a:gd name="T14" fmla="*/ 17 w 267"/>
              <a:gd name="T15" fmla="*/ 217 h 334"/>
              <a:gd name="T16" fmla="*/ 0 w 267"/>
              <a:gd name="T17" fmla="*/ 234 h 334"/>
              <a:gd name="T18" fmla="*/ 0 w 267"/>
              <a:gd name="T19" fmla="*/ 267 h 334"/>
              <a:gd name="T20" fmla="*/ 34 w 267"/>
              <a:gd name="T21" fmla="*/ 300 h 334"/>
              <a:gd name="T22" fmla="*/ 267 w 267"/>
              <a:gd name="T23" fmla="*/ 267 h 334"/>
              <a:gd name="T24" fmla="*/ 267 w 267"/>
              <a:gd name="T25" fmla="*/ 234 h 334"/>
              <a:gd name="T26" fmla="*/ 250 w 267"/>
              <a:gd name="T27" fmla="*/ 217 h 334"/>
              <a:gd name="T28" fmla="*/ 234 w 267"/>
              <a:gd name="T29" fmla="*/ 234 h 334"/>
              <a:gd name="T30" fmla="*/ 234 w 267"/>
              <a:gd name="T31" fmla="*/ 250 h 334"/>
              <a:gd name="T32" fmla="*/ 217 w 267"/>
              <a:gd name="T33" fmla="*/ 267 h 334"/>
              <a:gd name="T34" fmla="*/ 200 w 267"/>
              <a:gd name="T35" fmla="*/ 267 h 334"/>
              <a:gd name="T36" fmla="*/ 184 w 267"/>
              <a:gd name="T37" fmla="*/ 284 h 334"/>
              <a:gd name="T38" fmla="*/ 200 w 267"/>
              <a:gd name="T39" fmla="*/ 300 h 334"/>
              <a:gd name="T40" fmla="*/ 234 w 267"/>
              <a:gd name="T41" fmla="*/ 300 h 334"/>
              <a:gd name="T42" fmla="*/ 267 w 267"/>
              <a:gd name="T43" fmla="*/ 267 h 334"/>
              <a:gd name="T44" fmla="*/ 0 w 267"/>
              <a:gd name="T45" fmla="*/ 67 h 334"/>
              <a:gd name="T46" fmla="*/ 0 w 267"/>
              <a:gd name="T47" fmla="*/ 100 h 334"/>
              <a:gd name="T48" fmla="*/ 17 w 267"/>
              <a:gd name="T49" fmla="*/ 117 h 334"/>
              <a:gd name="T50" fmla="*/ 34 w 267"/>
              <a:gd name="T51" fmla="*/ 100 h 334"/>
              <a:gd name="T52" fmla="*/ 34 w 267"/>
              <a:gd name="T53" fmla="*/ 84 h 334"/>
              <a:gd name="T54" fmla="*/ 50 w 267"/>
              <a:gd name="T55" fmla="*/ 67 h 334"/>
              <a:gd name="T56" fmla="*/ 67 w 267"/>
              <a:gd name="T57" fmla="*/ 67 h 334"/>
              <a:gd name="T58" fmla="*/ 84 w 267"/>
              <a:gd name="T59" fmla="*/ 50 h 334"/>
              <a:gd name="T60" fmla="*/ 67 w 267"/>
              <a:gd name="T61" fmla="*/ 34 h 334"/>
              <a:gd name="T62" fmla="*/ 34 w 267"/>
              <a:gd name="T63" fmla="*/ 34 h 334"/>
              <a:gd name="T64" fmla="*/ 0 w 267"/>
              <a:gd name="T65" fmla="*/ 67 h 334"/>
              <a:gd name="T66" fmla="*/ 184 w 267"/>
              <a:gd name="T67" fmla="*/ 50 h 334"/>
              <a:gd name="T68" fmla="*/ 184 w 267"/>
              <a:gd name="T69" fmla="*/ 50 h 334"/>
              <a:gd name="T70" fmla="*/ 200 w 267"/>
              <a:gd name="T71" fmla="*/ 67 h 334"/>
              <a:gd name="T72" fmla="*/ 217 w 267"/>
              <a:gd name="T73" fmla="*/ 67 h 334"/>
              <a:gd name="T74" fmla="*/ 234 w 267"/>
              <a:gd name="T75" fmla="*/ 84 h 334"/>
              <a:gd name="T76" fmla="*/ 234 w 267"/>
              <a:gd name="T77" fmla="*/ 100 h 334"/>
              <a:gd name="T78" fmla="*/ 250 w 267"/>
              <a:gd name="T79" fmla="*/ 117 h 334"/>
              <a:gd name="T80" fmla="*/ 267 w 267"/>
              <a:gd name="T81" fmla="*/ 100 h 334"/>
              <a:gd name="T82" fmla="*/ 267 w 267"/>
              <a:gd name="T83" fmla="*/ 67 h 334"/>
              <a:gd name="T84" fmla="*/ 234 w 267"/>
              <a:gd name="T85" fmla="*/ 34 h 334"/>
              <a:gd name="T86" fmla="*/ 200 w 267"/>
              <a:gd name="T87" fmla="*/ 34 h 334"/>
              <a:gd name="T88" fmla="*/ 184 w 267"/>
              <a:gd name="T89" fmla="*/ 50 h 334"/>
              <a:gd name="T90" fmla="*/ 150 w 267"/>
              <a:gd name="T91" fmla="*/ 317 h 334"/>
              <a:gd name="T92" fmla="*/ 134 w 267"/>
              <a:gd name="T93" fmla="*/ 334 h 334"/>
              <a:gd name="T94" fmla="*/ 117 w 267"/>
              <a:gd name="T95" fmla="*/ 317 h 334"/>
              <a:gd name="T96" fmla="*/ 117 w 267"/>
              <a:gd name="T97" fmla="*/ 17 h 334"/>
              <a:gd name="T98" fmla="*/ 134 w 267"/>
              <a:gd name="T99" fmla="*/ 0 h 334"/>
              <a:gd name="T100" fmla="*/ 150 w 267"/>
              <a:gd name="T101" fmla="*/ 17 h 334"/>
              <a:gd name="T102" fmla="*/ 150 w 267"/>
              <a:gd name="T103" fmla="*/ 31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67" h="334">
                <a:moveTo>
                  <a:pt x="34" y="300"/>
                </a:moveTo>
                <a:lnTo>
                  <a:pt x="67" y="300"/>
                </a:lnTo>
                <a:cubicBezTo>
                  <a:pt x="76" y="300"/>
                  <a:pt x="84" y="293"/>
                  <a:pt x="84" y="284"/>
                </a:cubicBezTo>
                <a:cubicBezTo>
                  <a:pt x="84" y="274"/>
                  <a:pt x="76" y="267"/>
                  <a:pt x="67" y="267"/>
                </a:cubicBezTo>
                <a:lnTo>
                  <a:pt x="50" y="267"/>
                </a:lnTo>
                <a:cubicBezTo>
                  <a:pt x="41" y="267"/>
                  <a:pt x="34" y="260"/>
                  <a:pt x="34" y="250"/>
                </a:cubicBezTo>
                <a:lnTo>
                  <a:pt x="34" y="234"/>
                </a:lnTo>
                <a:cubicBezTo>
                  <a:pt x="34" y="224"/>
                  <a:pt x="26" y="217"/>
                  <a:pt x="17" y="217"/>
                </a:cubicBezTo>
                <a:cubicBezTo>
                  <a:pt x="8" y="217"/>
                  <a:pt x="0" y="224"/>
                  <a:pt x="0" y="234"/>
                </a:cubicBezTo>
                <a:lnTo>
                  <a:pt x="0" y="267"/>
                </a:lnTo>
                <a:cubicBezTo>
                  <a:pt x="0" y="285"/>
                  <a:pt x="15" y="300"/>
                  <a:pt x="34" y="300"/>
                </a:cubicBezTo>
                <a:close/>
                <a:moveTo>
                  <a:pt x="267" y="267"/>
                </a:moveTo>
                <a:lnTo>
                  <a:pt x="267" y="234"/>
                </a:lnTo>
                <a:cubicBezTo>
                  <a:pt x="267" y="224"/>
                  <a:pt x="260" y="217"/>
                  <a:pt x="250" y="217"/>
                </a:cubicBezTo>
                <a:cubicBezTo>
                  <a:pt x="241" y="217"/>
                  <a:pt x="234" y="224"/>
                  <a:pt x="234" y="234"/>
                </a:cubicBezTo>
                <a:lnTo>
                  <a:pt x="234" y="250"/>
                </a:lnTo>
                <a:cubicBezTo>
                  <a:pt x="234" y="260"/>
                  <a:pt x="226" y="267"/>
                  <a:pt x="217" y="267"/>
                </a:cubicBezTo>
                <a:lnTo>
                  <a:pt x="200" y="267"/>
                </a:lnTo>
                <a:cubicBezTo>
                  <a:pt x="191" y="267"/>
                  <a:pt x="184" y="274"/>
                  <a:pt x="184" y="284"/>
                </a:cubicBezTo>
                <a:cubicBezTo>
                  <a:pt x="184" y="293"/>
                  <a:pt x="191" y="300"/>
                  <a:pt x="200" y="300"/>
                </a:cubicBezTo>
                <a:lnTo>
                  <a:pt x="234" y="300"/>
                </a:lnTo>
                <a:cubicBezTo>
                  <a:pt x="252" y="300"/>
                  <a:pt x="267" y="285"/>
                  <a:pt x="267" y="267"/>
                </a:cubicBezTo>
                <a:close/>
                <a:moveTo>
                  <a:pt x="0" y="67"/>
                </a:moveTo>
                <a:lnTo>
                  <a:pt x="0" y="100"/>
                </a:lnTo>
                <a:cubicBezTo>
                  <a:pt x="0" y="110"/>
                  <a:pt x="8" y="117"/>
                  <a:pt x="17" y="117"/>
                </a:cubicBezTo>
                <a:cubicBezTo>
                  <a:pt x="26" y="117"/>
                  <a:pt x="34" y="110"/>
                  <a:pt x="34" y="100"/>
                </a:cubicBezTo>
                <a:lnTo>
                  <a:pt x="34" y="84"/>
                </a:lnTo>
                <a:cubicBezTo>
                  <a:pt x="34" y="74"/>
                  <a:pt x="41" y="67"/>
                  <a:pt x="50" y="67"/>
                </a:cubicBezTo>
                <a:lnTo>
                  <a:pt x="67" y="67"/>
                </a:lnTo>
                <a:cubicBezTo>
                  <a:pt x="76" y="67"/>
                  <a:pt x="84" y="60"/>
                  <a:pt x="84" y="50"/>
                </a:cubicBezTo>
                <a:cubicBezTo>
                  <a:pt x="84" y="41"/>
                  <a:pt x="76" y="34"/>
                  <a:pt x="67" y="34"/>
                </a:cubicBezTo>
                <a:lnTo>
                  <a:pt x="34" y="34"/>
                </a:lnTo>
                <a:cubicBezTo>
                  <a:pt x="15" y="34"/>
                  <a:pt x="0" y="49"/>
                  <a:pt x="0" y="67"/>
                </a:cubicBezTo>
                <a:close/>
                <a:moveTo>
                  <a:pt x="184" y="50"/>
                </a:moveTo>
                <a:lnTo>
                  <a:pt x="184" y="50"/>
                </a:lnTo>
                <a:cubicBezTo>
                  <a:pt x="184" y="60"/>
                  <a:pt x="191" y="67"/>
                  <a:pt x="200" y="67"/>
                </a:cubicBezTo>
                <a:lnTo>
                  <a:pt x="217" y="67"/>
                </a:lnTo>
                <a:cubicBezTo>
                  <a:pt x="226" y="67"/>
                  <a:pt x="234" y="74"/>
                  <a:pt x="234" y="84"/>
                </a:cubicBezTo>
                <a:lnTo>
                  <a:pt x="234" y="100"/>
                </a:lnTo>
                <a:cubicBezTo>
                  <a:pt x="234" y="110"/>
                  <a:pt x="241" y="117"/>
                  <a:pt x="250" y="117"/>
                </a:cubicBezTo>
                <a:cubicBezTo>
                  <a:pt x="260" y="117"/>
                  <a:pt x="267" y="110"/>
                  <a:pt x="267" y="100"/>
                </a:cubicBezTo>
                <a:lnTo>
                  <a:pt x="267" y="67"/>
                </a:lnTo>
                <a:cubicBezTo>
                  <a:pt x="267" y="49"/>
                  <a:pt x="252" y="34"/>
                  <a:pt x="234" y="34"/>
                </a:cubicBezTo>
                <a:lnTo>
                  <a:pt x="200" y="34"/>
                </a:lnTo>
                <a:cubicBezTo>
                  <a:pt x="191" y="34"/>
                  <a:pt x="184" y="41"/>
                  <a:pt x="184" y="50"/>
                </a:cubicBezTo>
                <a:close/>
                <a:moveTo>
                  <a:pt x="150" y="317"/>
                </a:moveTo>
                <a:cubicBezTo>
                  <a:pt x="150" y="326"/>
                  <a:pt x="143" y="334"/>
                  <a:pt x="134" y="334"/>
                </a:cubicBezTo>
                <a:cubicBezTo>
                  <a:pt x="124" y="334"/>
                  <a:pt x="117" y="326"/>
                  <a:pt x="117" y="317"/>
                </a:cubicBezTo>
                <a:lnTo>
                  <a:pt x="117" y="17"/>
                </a:lnTo>
                <a:cubicBezTo>
                  <a:pt x="117" y="8"/>
                  <a:pt x="124" y="0"/>
                  <a:pt x="134" y="0"/>
                </a:cubicBezTo>
                <a:cubicBezTo>
                  <a:pt x="143" y="0"/>
                  <a:pt x="150" y="8"/>
                  <a:pt x="150" y="17"/>
                </a:cubicBezTo>
                <a:lnTo>
                  <a:pt x="150" y="3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2F4ED739-66C4-447D-A584-80F90029A6D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21101" y="3976688"/>
            <a:ext cx="250825" cy="254000"/>
          </a:xfrm>
          <a:custGeom>
            <a:avLst/>
            <a:gdLst>
              <a:gd name="T0" fmla="*/ 333 w 333"/>
              <a:gd name="T1" fmla="*/ 117 h 334"/>
              <a:gd name="T2" fmla="*/ 300 w 333"/>
              <a:gd name="T3" fmla="*/ 117 h 334"/>
              <a:gd name="T4" fmla="*/ 283 w 333"/>
              <a:gd name="T5" fmla="*/ 34 h 334"/>
              <a:gd name="T6" fmla="*/ 200 w 333"/>
              <a:gd name="T7" fmla="*/ 17 h 334"/>
              <a:gd name="T8" fmla="*/ 300 w 333"/>
              <a:gd name="T9" fmla="*/ 0 h 334"/>
              <a:gd name="T10" fmla="*/ 300 w 333"/>
              <a:gd name="T11" fmla="*/ 334 h 334"/>
              <a:gd name="T12" fmla="*/ 200 w 333"/>
              <a:gd name="T13" fmla="*/ 317 h 334"/>
              <a:gd name="T14" fmla="*/ 283 w 333"/>
              <a:gd name="T15" fmla="*/ 300 h 334"/>
              <a:gd name="T16" fmla="*/ 300 w 333"/>
              <a:gd name="T17" fmla="*/ 217 h 334"/>
              <a:gd name="T18" fmla="*/ 333 w 333"/>
              <a:gd name="T19" fmla="*/ 217 h 334"/>
              <a:gd name="T20" fmla="*/ 300 w 333"/>
              <a:gd name="T21" fmla="*/ 334 h 334"/>
              <a:gd name="T22" fmla="*/ 0 w 333"/>
              <a:gd name="T23" fmla="*/ 217 h 334"/>
              <a:gd name="T24" fmla="*/ 33 w 333"/>
              <a:gd name="T25" fmla="*/ 217 h 334"/>
              <a:gd name="T26" fmla="*/ 50 w 333"/>
              <a:gd name="T27" fmla="*/ 300 h 334"/>
              <a:gd name="T28" fmla="*/ 133 w 333"/>
              <a:gd name="T29" fmla="*/ 317 h 334"/>
              <a:gd name="T30" fmla="*/ 33 w 333"/>
              <a:gd name="T31" fmla="*/ 334 h 334"/>
              <a:gd name="T32" fmla="*/ 0 w 333"/>
              <a:gd name="T33" fmla="*/ 117 h 334"/>
              <a:gd name="T34" fmla="*/ 33 w 333"/>
              <a:gd name="T35" fmla="*/ 0 h 334"/>
              <a:gd name="T36" fmla="*/ 133 w 333"/>
              <a:gd name="T37" fmla="*/ 17 h 334"/>
              <a:gd name="T38" fmla="*/ 50 w 333"/>
              <a:gd name="T39" fmla="*/ 34 h 334"/>
              <a:gd name="T40" fmla="*/ 33 w 333"/>
              <a:gd name="T41" fmla="*/ 117 h 334"/>
              <a:gd name="T42" fmla="*/ 0 w 333"/>
              <a:gd name="T43" fmla="*/ 117 h 334"/>
              <a:gd name="T44" fmla="*/ 0 w 333"/>
              <a:gd name="T45" fmla="*/ 167 h 334"/>
              <a:gd name="T46" fmla="*/ 166 w 333"/>
              <a:gd name="T47" fmla="*/ 200 h 334"/>
              <a:gd name="T48" fmla="*/ 166 w 333"/>
              <a:gd name="T49" fmla="*/ 134 h 334"/>
              <a:gd name="T50" fmla="*/ 166 w 333"/>
              <a:gd name="T51" fmla="*/ 200 h 334"/>
              <a:gd name="T52" fmla="*/ 250 w 333"/>
              <a:gd name="T53" fmla="*/ 184 h 334"/>
              <a:gd name="T54" fmla="*/ 250 w 333"/>
              <a:gd name="T55" fmla="*/ 150 h 334"/>
              <a:gd name="T56" fmla="*/ 183 w 333"/>
              <a:gd name="T57" fmla="*/ 103 h 334"/>
              <a:gd name="T58" fmla="*/ 166 w 333"/>
              <a:gd name="T59" fmla="*/ 67 h 334"/>
              <a:gd name="T60" fmla="*/ 150 w 333"/>
              <a:gd name="T61" fmla="*/ 103 h 334"/>
              <a:gd name="T62" fmla="*/ 83 w 333"/>
              <a:gd name="T63" fmla="*/ 150 h 334"/>
              <a:gd name="T64" fmla="*/ 83 w 333"/>
              <a:gd name="T65" fmla="*/ 184 h 334"/>
              <a:gd name="T66" fmla="*/ 150 w 333"/>
              <a:gd name="T67" fmla="*/ 231 h 334"/>
              <a:gd name="T68" fmla="*/ 166 w 333"/>
              <a:gd name="T69" fmla="*/ 267 h 334"/>
              <a:gd name="T70" fmla="*/ 183 w 333"/>
              <a:gd name="T71" fmla="*/ 231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3" h="334">
                <a:moveTo>
                  <a:pt x="333" y="34"/>
                </a:moveTo>
                <a:lnTo>
                  <a:pt x="333" y="117"/>
                </a:lnTo>
                <a:cubicBezTo>
                  <a:pt x="333" y="126"/>
                  <a:pt x="326" y="134"/>
                  <a:pt x="316" y="134"/>
                </a:cubicBezTo>
                <a:cubicBezTo>
                  <a:pt x="307" y="134"/>
                  <a:pt x="300" y="126"/>
                  <a:pt x="300" y="117"/>
                </a:cubicBezTo>
                <a:lnTo>
                  <a:pt x="300" y="50"/>
                </a:lnTo>
                <a:cubicBezTo>
                  <a:pt x="300" y="41"/>
                  <a:pt x="292" y="34"/>
                  <a:pt x="283" y="34"/>
                </a:cubicBezTo>
                <a:lnTo>
                  <a:pt x="216" y="34"/>
                </a:lnTo>
                <a:cubicBezTo>
                  <a:pt x="207" y="34"/>
                  <a:pt x="200" y="26"/>
                  <a:pt x="200" y="17"/>
                </a:cubicBezTo>
                <a:cubicBezTo>
                  <a:pt x="200" y="8"/>
                  <a:pt x="207" y="0"/>
                  <a:pt x="216" y="0"/>
                </a:cubicBezTo>
                <a:lnTo>
                  <a:pt x="300" y="0"/>
                </a:lnTo>
                <a:cubicBezTo>
                  <a:pt x="318" y="0"/>
                  <a:pt x="333" y="15"/>
                  <a:pt x="333" y="34"/>
                </a:cubicBezTo>
                <a:close/>
                <a:moveTo>
                  <a:pt x="300" y="334"/>
                </a:moveTo>
                <a:lnTo>
                  <a:pt x="216" y="334"/>
                </a:lnTo>
                <a:cubicBezTo>
                  <a:pt x="207" y="334"/>
                  <a:pt x="200" y="326"/>
                  <a:pt x="200" y="317"/>
                </a:cubicBezTo>
                <a:cubicBezTo>
                  <a:pt x="200" y="308"/>
                  <a:pt x="207" y="300"/>
                  <a:pt x="216" y="300"/>
                </a:cubicBezTo>
                <a:lnTo>
                  <a:pt x="283" y="300"/>
                </a:lnTo>
                <a:cubicBezTo>
                  <a:pt x="292" y="300"/>
                  <a:pt x="300" y="293"/>
                  <a:pt x="300" y="284"/>
                </a:cubicBezTo>
                <a:lnTo>
                  <a:pt x="300" y="217"/>
                </a:lnTo>
                <a:cubicBezTo>
                  <a:pt x="300" y="208"/>
                  <a:pt x="307" y="200"/>
                  <a:pt x="316" y="200"/>
                </a:cubicBezTo>
                <a:cubicBezTo>
                  <a:pt x="326" y="200"/>
                  <a:pt x="333" y="208"/>
                  <a:pt x="333" y="217"/>
                </a:cubicBezTo>
                <a:lnTo>
                  <a:pt x="333" y="300"/>
                </a:lnTo>
                <a:cubicBezTo>
                  <a:pt x="333" y="319"/>
                  <a:pt x="318" y="334"/>
                  <a:pt x="300" y="334"/>
                </a:cubicBezTo>
                <a:close/>
                <a:moveTo>
                  <a:pt x="0" y="300"/>
                </a:moveTo>
                <a:lnTo>
                  <a:pt x="0" y="217"/>
                </a:lnTo>
                <a:cubicBezTo>
                  <a:pt x="0" y="208"/>
                  <a:pt x="7" y="200"/>
                  <a:pt x="16" y="200"/>
                </a:cubicBezTo>
                <a:cubicBezTo>
                  <a:pt x="26" y="200"/>
                  <a:pt x="33" y="208"/>
                  <a:pt x="33" y="217"/>
                </a:cubicBezTo>
                <a:lnTo>
                  <a:pt x="33" y="284"/>
                </a:lnTo>
                <a:cubicBezTo>
                  <a:pt x="33" y="293"/>
                  <a:pt x="40" y="300"/>
                  <a:pt x="50" y="300"/>
                </a:cubicBezTo>
                <a:lnTo>
                  <a:pt x="116" y="300"/>
                </a:lnTo>
                <a:cubicBezTo>
                  <a:pt x="126" y="300"/>
                  <a:pt x="133" y="308"/>
                  <a:pt x="133" y="317"/>
                </a:cubicBezTo>
                <a:cubicBezTo>
                  <a:pt x="133" y="326"/>
                  <a:pt x="126" y="334"/>
                  <a:pt x="116" y="334"/>
                </a:cubicBezTo>
                <a:lnTo>
                  <a:pt x="33" y="334"/>
                </a:lnTo>
                <a:cubicBezTo>
                  <a:pt x="15" y="334"/>
                  <a:pt x="0" y="319"/>
                  <a:pt x="0" y="300"/>
                </a:cubicBezTo>
                <a:close/>
                <a:moveTo>
                  <a:pt x="0" y="117"/>
                </a:moveTo>
                <a:lnTo>
                  <a:pt x="0" y="34"/>
                </a:lnTo>
                <a:cubicBezTo>
                  <a:pt x="0" y="15"/>
                  <a:pt x="15" y="0"/>
                  <a:pt x="33" y="0"/>
                </a:cubicBezTo>
                <a:lnTo>
                  <a:pt x="116" y="0"/>
                </a:lnTo>
                <a:cubicBezTo>
                  <a:pt x="126" y="0"/>
                  <a:pt x="133" y="8"/>
                  <a:pt x="133" y="17"/>
                </a:cubicBezTo>
                <a:cubicBezTo>
                  <a:pt x="133" y="26"/>
                  <a:pt x="126" y="34"/>
                  <a:pt x="116" y="34"/>
                </a:cubicBezTo>
                <a:lnTo>
                  <a:pt x="50" y="34"/>
                </a:lnTo>
                <a:cubicBezTo>
                  <a:pt x="40" y="34"/>
                  <a:pt x="33" y="41"/>
                  <a:pt x="33" y="50"/>
                </a:cubicBezTo>
                <a:lnTo>
                  <a:pt x="33" y="117"/>
                </a:lnTo>
                <a:cubicBezTo>
                  <a:pt x="33" y="126"/>
                  <a:pt x="26" y="134"/>
                  <a:pt x="16" y="134"/>
                </a:cubicBezTo>
                <a:cubicBezTo>
                  <a:pt x="7" y="134"/>
                  <a:pt x="0" y="126"/>
                  <a:pt x="0" y="117"/>
                </a:cubicBezTo>
                <a:close/>
                <a:moveTo>
                  <a:pt x="0" y="167"/>
                </a:moveTo>
                <a:lnTo>
                  <a:pt x="0" y="167"/>
                </a:lnTo>
                <a:lnTo>
                  <a:pt x="0" y="167"/>
                </a:lnTo>
                <a:close/>
                <a:moveTo>
                  <a:pt x="166" y="200"/>
                </a:moveTo>
                <a:cubicBezTo>
                  <a:pt x="148" y="200"/>
                  <a:pt x="133" y="185"/>
                  <a:pt x="133" y="167"/>
                </a:cubicBezTo>
                <a:cubicBezTo>
                  <a:pt x="133" y="149"/>
                  <a:pt x="148" y="134"/>
                  <a:pt x="166" y="134"/>
                </a:cubicBezTo>
                <a:cubicBezTo>
                  <a:pt x="185" y="134"/>
                  <a:pt x="200" y="149"/>
                  <a:pt x="200" y="167"/>
                </a:cubicBezTo>
                <a:cubicBezTo>
                  <a:pt x="200" y="185"/>
                  <a:pt x="185" y="200"/>
                  <a:pt x="166" y="200"/>
                </a:cubicBezTo>
                <a:close/>
                <a:moveTo>
                  <a:pt x="231" y="184"/>
                </a:moveTo>
                <a:lnTo>
                  <a:pt x="250" y="184"/>
                </a:lnTo>
                <a:cubicBezTo>
                  <a:pt x="259" y="184"/>
                  <a:pt x="266" y="176"/>
                  <a:pt x="266" y="167"/>
                </a:cubicBezTo>
                <a:cubicBezTo>
                  <a:pt x="266" y="158"/>
                  <a:pt x="259" y="150"/>
                  <a:pt x="250" y="150"/>
                </a:cubicBezTo>
                <a:lnTo>
                  <a:pt x="231" y="150"/>
                </a:lnTo>
                <a:cubicBezTo>
                  <a:pt x="225" y="127"/>
                  <a:pt x="206" y="109"/>
                  <a:pt x="183" y="103"/>
                </a:cubicBezTo>
                <a:lnTo>
                  <a:pt x="183" y="84"/>
                </a:lnTo>
                <a:cubicBezTo>
                  <a:pt x="183" y="74"/>
                  <a:pt x="176" y="67"/>
                  <a:pt x="166" y="67"/>
                </a:cubicBezTo>
                <a:cubicBezTo>
                  <a:pt x="157" y="67"/>
                  <a:pt x="150" y="74"/>
                  <a:pt x="150" y="84"/>
                </a:cubicBezTo>
                <a:lnTo>
                  <a:pt x="150" y="103"/>
                </a:lnTo>
                <a:cubicBezTo>
                  <a:pt x="126" y="109"/>
                  <a:pt x="108" y="127"/>
                  <a:pt x="102" y="150"/>
                </a:cubicBezTo>
                <a:lnTo>
                  <a:pt x="83" y="150"/>
                </a:lnTo>
                <a:cubicBezTo>
                  <a:pt x="74" y="150"/>
                  <a:pt x="66" y="158"/>
                  <a:pt x="66" y="167"/>
                </a:cubicBezTo>
                <a:cubicBezTo>
                  <a:pt x="66" y="176"/>
                  <a:pt x="74" y="184"/>
                  <a:pt x="83" y="184"/>
                </a:cubicBezTo>
                <a:lnTo>
                  <a:pt x="102" y="184"/>
                </a:lnTo>
                <a:cubicBezTo>
                  <a:pt x="108" y="207"/>
                  <a:pt x="126" y="225"/>
                  <a:pt x="150" y="231"/>
                </a:cubicBezTo>
                <a:lnTo>
                  <a:pt x="150" y="250"/>
                </a:lnTo>
                <a:cubicBezTo>
                  <a:pt x="150" y="260"/>
                  <a:pt x="157" y="267"/>
                  <a:pt x="166" y="267"/>
                </a:cubicBezTo>
                <a:cubicBezTo>
                  <a:pt x="176" y="267"/>
                  <a:pt x="183" y="260"/>
                  <a:pt x="183" y="250"/>
                </a:cubicBezTo>
                <a:lnTo>
                  <a:pt x="183" y="231"/>
                </a:lnTo>
                <a:cubicBezTo>
                  <a:pt x="206" y="225"/>
                  <a:pt x="225" y="207"/>
                  <a:pt x="231" y="1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id="{1115EE55-6650-4411-B626-602F98AC04F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17863" y="3976688"/>
            <a:ext cx="250825" cy="254000"/>
          </a:xfrm>
          <a:custGeom>
            <a:avLst/>
            <a:gdLst>
              <a:gd name="T0" fmla="*/ 333 w 333"/>
              <a:gd name="T1" fmla="*/ 0 h 334"/>
              <a:gd name="T2" fmla="*/ 333 w 333"/>
              <a:gd name="T3" fmla="*/ 25 h 334"/>
              <a:gd name="T4" fmla="*/ 333 w 333"/>
              <a:gd name="T5" fmla="*/ 134 h 334"/>
              <a:gd name="T6" fmla="*/ 300 w 333"/>
              <a:gd name="T7" fmla="*/ 134 h 334"/>
              <a:gd name="T8" fmla="*/ 300 w 333"/>
              <a:gd name="T9" fmla="*/ 34 h 334"/>
              <a:gd name="T10" fmla="*/ 200 w 333"/>
              <a:gd name="T11" fmla="*/ 34 h 334"/>
              <a:gd name="T12" fmla="*/ 200 w 333"/>
              <a:gd name="T13" fmla="*/ 0 h 334"/>
              <a:gd name="T14" fmla="*/ 308 w 333"/>
              <a:gd name="T15" fmla="*/ 0 h 334"/>
              <a:gd name="T16" fmla="*/ 333 w 333"/>
              <a:gd name="T17" fmla="*/ 0 h 334"/>
              <a:gd name="T18" fmla="*/ 300 w 333"/>
              <a:gd name="T19" fmla="*/ 200 h 334"/>
              <a:gd name="T20" fmla="*/ 333 w 333"/>
              <a:gd name="T21" fmla="*/ 200 h 334"/>
              <a:gd name="T22" fmla="*/ 333 w 333"/>
              <a:gd name="T23" fmla="*/ 292 h 334"/>
              <a:gd name="T24" fmla="*/ 333 w 333"/>
              <a:gd name="T25" fmla="*/ 334 h 334"/>
              <a:gd name="T26" fmla="*/ 308 w 333"/>
              <a:gd name="T27" fmla="*/ 334 h 334"/>
              <a:gd name="T28" fmla="*/ 200 w 333"/>
              <a:gd name="T29" fmla="*/ 334 h 334"/>
              <a:gd name="T30" fmla="*/ 200 w 333"/>
              <a:gd name="T31" fmla="*/ 300 h 334"/>
              <a:gd name="T32" fmla="*/ 300 w 333"/>
              <a:gd name="T33" fmla="*/ 300 h 334"/>
              <a:gd name="T34" fmla="*/ 300 w 333"/>
              <a:gd name="T35" fmla="*/ 200 h 334"/>
              <a:gd name="T36" fmla="*/ 33 w 333"/>
              <a:gd name="T37" fmla="*/ 300 h 334"/>
              <a:gd name="T38" fmla="*/ 133 w 333"/>
              <a:gd name="T39" fmla="*/ 300 h 334"/>
              <a:gd name="T40" fmla="*/ 133 w 333"/>
              <a:gd name="T41" fmla="*/ 334 h 334"/>
              <a:gd name="T42" fmla="*/ 42 w 333"/>
              <a:gd name="T43" fmla="*/ 334 h 334"/>
              <a:gd name="T44" fmla="*/ 0 w 333"/>
              <a:gd name="T45" fmla="*/ 334 h 334"/>
              <a:gd name="T46" fmla="*/ 0 w 333"/>
              <a:gd name="T47" fmla="*/ 292 h 334"/>
              <a:gd name="T48" fmla="*/ 0 w 333"/>
              <a:gd name="T49" fmla="*/ 200 h 334"/>
              <a:gd name="T50" fmla="*/ 33 w 333"/>
              <a:gd name="T51" fmla="*/ 200 h 334"/>
              <a:gd name="T52" fmla="*/ 33 w 333"/>
              <a:gd name="T53" fmla="*/ 300 h 334"/>
              <a:gd name="T54" fmla="*/ 33 w 333"/>
              <a:gd name="T55" fmla="*/ 134 h 334"/>
              <a:gd name="T56" fmla="*/ 0 w 333"/>
              <a:gd name="T57" fmla="*/ 134 h 334"/>
              <a:gd name="T58" fmla="*/ 0 w 333"/>
              <a:gd name="T59" fmla="*/ 25 h 334"/>
              <a:gd name="T60" fmla="*/ 0 w 333"/>
              <a:gd name="T61" fmla="*/ 0 h 334"/>
              <a:gd name="T62" fmla="*/ 42 w 333"/>
              <a:gd name="T63" fmla="*/ 0 h 334"/>
              <a:gd name="T64" fmla="*/ 133 w 333"/>
              <a:gd name="T65" fmla="*/ 0 h 334"/>
              <a:gd name="T66" fmla="*/ 133 w 333"/>
              <a:gd name="T67" fmla="*/ 34 h 334"/>
              <a:gd name="T68" fmla="*/ 33 w 333"/>
              <a:gd name="T69" fmla="*/ 34 h 334"/>
              <a:gd name="T70" fmla="*/ 33 w 333"/>
              <a:gd name="T71" fmla="*/ 134 h 334"/>
              <a:gd name="T72" fmla="*/ 0 w 333"/>
              <a:gd name="T73" fmla="*/ 167 h 334"/>
              <a:gd name="T74" fmla="*/ 0 w 333"/>
              <a:gd name="T75" fmla="*/ 167 h 334"/>
              <a:gd name="T76" fmla="*/ 0 w 333"/>
              <a:gd name="T77" fmla="*/ 167 h 334"/>
              <a:gd name="T78" fmla="*/ 167 w 333"/>
              <a:gd name="T79" fmla="*/ 200 h 334"/>
              <a:gd name="T80" fmla="*/ 133 w 333"/>
              <a:gd name="T81" fmla="*/ 167 h 334"/>
              <a:gd name="T82" fmla="*/ 167 w 333"/>
              <a:gd name="T83" fmla="*/ 134 h 334"/>
              <a:gd name="T84" fmla="*/ 200 w 333"/>
              <a:gd name="T85" fmla="*/ 167 h 334"/>
              <a:gd name="T86" fmla="*/ 167 w 333"/>
              <a:gd name="T87" fmla="*/ 200 h 334"/>
              <a:gd name="T88" fmla="*/ 231 w 333"/>
              <a:gd name="T89" fmla="*/ 184 h 334"/>
              <a:gd name="T90" fmla="*/ 267 w 333"/>
              <a:gd name="T91" fmla="*/ 184 h 334"/>
              <a:gd name="T92" fmla="*/ 267 w 333"/>
              <a:gd name="T93" fmla="*/ 150 h 334"/>
              <a:gd name="T94" fmla="*/ 231 w 333"/>
              <a:gd name="T95" fmla="*/ 150 h 334"/>
              <a:gd name="T96" fmla="*/ 183 w 333"/>
              <a:gd name="T97" fmla="*/ 103 h 334"/>
              <a:gd name="T98" fmla="*/ 183 w 333"/>
              <a:gd name="T99" fmla="*/ 67 h 334"/>
              <a:gd name="T100" fmla="*/ 150 w 333"/>
              <a:gd name="T101" fmla="*/ 67 h 334"/>
              <a:gd name="T102" fmla="*/ 150 w 333"/>
              <a:gd name="T103" fmla="*/ 103 h 334"/>
              <a:gd name="T104" fmla="*/ 102 w 333"/>
              <a:gd name="T105" fmla="*/ 150 h 334"/>
              <a:gd name="T106" fmla="*/ 67 w 333"/>
              <a:gd name="T107" fmla="*/ 150 h 334"/>
              <a:gd name="T108" fmla="*/ 67 w 333"/>
              <a:gd name="T109" fmla="*/ 184 h 334"/>
              <a:gd name="T110" fmla="*/ 102 w 333"/>
              <a:gd name="T111" fmla="*/ 184 h 334"/>
              <a:gd name="T112" fmla="*/ 150 w 333"/>
              <a:gd name="T113" fmla="*/ 231 h 334"/>
              <a:gd name="T114" fmla="*/ 150 w 333"/>
              <a:gd name="T115" fmla="*/ 267 h 334"/>
              <a:gd name="T116" fmla="*/ 183 w 333"/>
              <a:gd name="T117" fmla="*/ 267 h 334"/>
              <a:gd name="T118" fmla="*/ 183 w 333"/>
              <a:gd name="T119" fmla="*/ 231 h 334"/>
              <a:gd name="T120" fmla="*/ 231 w 333"/>
              <a:gd name="T121" fmla="*/ 18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33" h="334">
                <a:moveTo>
                  <a:pt x="333" y="0"/>
                </a:moveTo>
                <a:lnTo>
                  <a:pt x="333" y="25"/>
                </a:lnTo>
                <a:lnTo>
                  <a:pt x="333" y="134"/>
                </a:lnTo>
                <a:lnTo>
                  <a:pt x="300" y="134"/>
                </a:lnTo>
                <a:lnTo>
                  <a:pt x="300" y="34"/>
                </a:lnTo>
                <a:lnTo>
                  <a:pt x="200" y="34"/>
                </a:lnTo>
                <a:lnTo>
                  <a:pt x="200" y="0"/>
                </a:lnTo>
                <a:lnTo>
                  <a:pt x="308" y="0"/>
                </a:lnTo>
                <a:lnTo>
                  <a:pt x="333" y="0"/>
                </a:lnTo>
                <a:close/>
                <a:moveTo>
                  <a:pt x="300" y="200"/>
                </a:moveTo>
                <a:lnTo>
                  <a:pt x="333" y="200"/>
                </a:lnTo>
                <a:lnTo>
                  <a:pt x="333" y="292"/>
                </a:lnTo>
                <a:lnTo>
                  <a:pt x="333" y="334"/>
                </a:lnTo>
                <a:lnTo>
                  <a:pt x="308" y="334"/>
                </a:lnTo>
                <a:lnTo>
                  <a:pt x="200" y="334"/>
                </a:lnTo>
                <a:lnTo>
                  <a:pt x="200" y="300"/>
                </a:lnTo>
                <a:lnTo>
                  <a:pt x="300" y="300"/>
                </a:lnTo>
                <a:lnTo>
                  <a:pt x="300" y="200"/>
                </a:lnTo>
                <a:close/>
                <a:moveTo>
                  <a:pt x="33" y="300"/>
                </a:moveTo>
                <a:lnTo>
                  <a:pt x="133" y="300"/>
                </a:lnTo>
                <a:lnTo>
                  <a:pt x="133" y="334"/>
                </a:lnTo>
                <a:lnTo>
                  <a:pt x="42" y="334"/>
                </a:lnTo>
                <a:lnTo>
                  <a:pt x="0" y="334"/>
                </a:lnTo>
                <a:lnTo>
                  <a:pt x="0" y="292"/>
                </a:lnTo>
                <a:lnTo>
                  <a:pt x="0" y="200"/>
                </a:lnTo>
                <a:lnTo>
                  <a:pt x="33" y="200"/>
                </a:lnTo>
                <a:lnTo>
                  <a:pt x="33" y="300"/>
                </a:lnTo>
                <a:close/>
                <a:moveTo>
                  <a:pt x="33" y="134"/>
                </a:moveTo>
                <a:lnTo>
                  <a:pt x="0" y="134"/>
                </a:lnTo>
                <a:lnTo>
                  <a:pt x="0" y="25"/>
                </a:lnTo>
                <a:lnTo>
                  <a:pt x="0" y="0"/>
                </a:lnTo>
                <a:lnTo>
                  <a:pt x="42" y="0"/>
                </a:lnTo>
                <a:lnTo>
                  <a:pt x="133" y="0"/>
                </a:lnTo>
                <a:lnTo>
                  <a:pt x="133" y="34"/>
                </a:lnTo>
                <a:lnTo>
                  <a:pt x="33" y="34"/>
                </a:lnTo>
                <a:lnTo>
                  <a:pt x="33" y="134"/>
                </a:lnTo>
                <a:close/>
                <a:moveTo>
                  <a:pt x="0" y="167"/>
                </a:moveTo>
                <a:lnTo>
                  <a:pt x="0" y="167"/>
                </a:lnTo>
                <a:lnTo>
                  <a:pt x="0" y="167"/>
                </a:lnTo>
                <a:close/>
                <a:moveTo>
                  <a:pt x="167" y="200"/>
                </a:moveTo>
                <a:cubicBezTo>
                  <a:pt x="148" y="200"/>
                  <a:pt x="133" y="185"/>
                  <a:pt x="133" y="167"/>
                </a:cubicBezTo>
                <a:cubicBezTo>
                  <a:pt x="133" y="149"/>
                  <a:pt x="148" y="134"/>
                  <a:pt x="167" y="134"/>
                </a:cubicBezTo>
                <a:cubicBezTo>
                  <a:pt x="185" y="134"/>
                  <a:pt x="200" y="149"/>
                  <a:pt x="200" y="167"/>
                </a:cubicBezTo>
                <a:cubicBezTo>
                  <a:pt x="200" y="185"/>
                  <a:pt x="185" y="200"/>
                  <a:pt x="167" y="200"/>
                </a:cubicBezTo>
                <a:close/>
                <a:moveTo>
                  <a:pt x="231" y="184"/>
                </a:moveTo>
                <a:lnTo>
                  <a:pt x="267" y="184"/>
                </a:lnTo>
                <a:lnTo>
                  <a:pt x="267" y="150"/>
                </a:lnTo>
                <a:lnTo>
                  <a:pt x="231" y="150"/>
                </a:lnTo>
                <a:cubicBezTo>
                  <a:pt x="225" y="127"/>
                  <a:pt x="207" y="109"/>
                  <a:pt x="183" y="103"/>
                </a:cubicBezTo>
                <a:lnTo>
                  <a:pt x="183" y="67"/>
                </a:lnTo>
                <a:lnTo>
                  <a:pt x="150" y="67"/>
                </a:lnTo>
                <a:lnTo>
                  <a:pt x="150" y="103"/>
                </a:lnTo>
                <a:cubicBezTo>
                  <a:pt x="127" y="109"/>
                  <a:pt x="108" y="127"/>
                  <a:pt x="102" y="150"/>
                </a:cubicBezTo>
                <a:lnTo>
                  <a:pt x="67" y="150"/>
                </a:lnTo>
                <a:lnTo>
                  <a:pt x="67" y="184"/>
                </a:lnTo>
                <a:lnTo>
                  <a:pt x="102" y="184"/>
                </a:lnTo>
                <a:cubicBezTo>
                  <a:pt x="108" y="207"/>
                  <a:pt x="127" y="225"/>
                  <a:pt x="150" y="231"/>
                </a:cubicBezTo>
                <a:lnTo>
                  <a:pt x="150" y="267"/>
                </a:lnTo>
                <a:lnTo>
                  <a:pt x="183" y="267"/>
                </a:lnTo>
                <a:lnTo>
                  <a:pt x="183" y="231"/>
                </a:lnTo>
                <a:cubicBezTo>
                  <a:pt x="207" y="225"/>
                  <a:pt x="225" y="207"/>
                  <a:pt x="231" y="18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2">
            <a:extLst>
              <a:ext uri="{FF2B5EF4-FFF2-40B4-BE49-F238E27FC236}">
                <a16:creationId xmlns:a16="http://schemas.microsoft.com/office/drawing/2014/main" id="{BDB76D0E-0C1F-4C2E-A7E4-58475E1C5B3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14626" y="3976688"/>
            <a:ext cx="252413" cy="254000"/>
          </a:xfrm>
          <a:custGeom>
            <a:avLst/>
            <a:gdLst>
              <a:gd name="T0" fmla="*/ 134 w 334"/>
              <a:gd name="T1" fmla="*/ 134 h 334"/>
              <a:gd name="T2" fmla="*/ 200 w 334"/>
              <a:gd name="T3" fmla="*/ 200 h 334"/>
              <a:gd name="T4" fmla="*/ 234 w 334"/>
              <a:gd name="T5" fmla="*/ 234 h 334"/>
              <a:gd name="T6" fmla="*/ 184 w 334"/>
              <a:gd name="T7" fmla="*/ 267 h 334"/>
              <a:gd name="T8" fmla="*/ 150 w 334"/>
              <a:gd name="T9" fmla="*/ 234 h 334"/>
              <a:gd name="T10" fmla="*/ 100 w 334"/>
              <a:gd name="T11" fmla="*/ 184 h 334"/>
              <a:gd name="T12" fmla="*/ 67 w 334"/>
              <a:gd name="T13" fmla="*/ 150 h 334"/>
              <a:gd name="T14" fmla="*/ 100 w 334"/>
              <a:gd name="T15" fmla="*/ 100 h 334"/>
              <a:gd name="T16" fmla="*/ 150 w 334"/>
              <a:gd name="T17" fmla="*/ 67 h 334"/>
              <a:gd name="T18" fmla="*/ 184 w 334"/>
              <a:gd name="T19" fmla="*/ 100 h 334"/>
              <a:gd name="T20" fmla="*/ 234 w 334"/>
              <a:gd name="T21" fmla="*/ 150 h 334"/>
              <a:gd name="T22" fmla="*/ 267 w 334"/>
              <a:gd name="T23" fmla="*/ 184 h 334"/>
              <a:gd name="T24" fmla="*/ 234 w 334"/>
              <a:gd name="T25" fmla="*/ 234 h 334"/>
              <a:gd name="T26" fmla="*/ 200 w 334"/>
              <a:gd name="T27" fmla="*/ 0 h 334"/>
              <a:gd name="T28" fmla="*/ 300 w 334"/>
              <a:gd name="T29" fmla="*/ 34 h 334"/>
              <a:gd name="T30" fmla="*/ 334 w 334"/>
              <a:gd name="T31" fmla="*/ 134 h 334"/>
              <a:gd name="T32" fmla="*/ 334 w 334"/>
              <a:gd name="T33" fmla="*/ 0 h 334"/>
              <a:gd name="T34" fmla="*/ 300 w 334"/>
              <a:gd name="T35" fmla="*/ 300 h 334"/>
              <a:gd name="T36" fmla="*/ 200 w 334"/>
              <a:gd name="T37" fmla="*/ 334 h 334"/>
              <a:gd name="T38" fmla="*/ 334 w 334"/>
              <a:gd name="T39" fmla="*/ 334 h 334"/>
              <a:gd name="T40" fmla="*/ 334 w 334"/>
              <a:gd name="T41" fmla="*/ 200 h 334"/>
              <a:gd name="T42" fmla="*/ 300 w 334"/>
              <a:gd name="T43" fmla="*/ 300 h 334"/>
              <a:gd name="T44" fmla="*/ 0 w 334"/>
              <a:gd name="T45" fmla="*/ 200 h 334"/>
              <a:gd name="T46" fmla="*/ 0 w 334"/>
              <a:gd name="T47" fmla="*/ 334 h 334"/>
              <a:gd name="T48" fmla="*/ 134 w 334"/>
              <a:gd name="T49" fmla="*/ 334 h 334"/>
              <a:gd name="T50" fmla="*/ 34 w 334"/>
              <a:gd name="T51" fmla="*/ 300 h 334"/>
              <a:gd name="T52" fmla="*/ 34 w 334"/>
              <a:gd name="T53" fmla="*/ 34 h 334"/>
              <a:gd name="T54" fmla="*/ 134 w 334"/>
              <a:gd name="T55" fmla="*/ 0 h 334"/>
              <a:gd name="T56" fmla="*/ 0 w 334"/>
              <a:gd name="T57" fmla="*/ 0 h 334"/>
              <a:gd name="T58" fmla="*/ 0 w 334"/>
              <a:gd name="T59" fmla="*/ 134 h 334"/>
              <a:gd name="T60" fmla="*/ 34 w 334"/>
              <a:gd name="T61" fmla="*/ 34 h 334"/>
              <a:gd name="T62" fmla="*/ 0 w 334"/>
              <a:gd name="T63" fmla="*/ 1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4" h="334">
                <a:moveTo>
                  <a:pt x="200" y="134"/>
                </a:moveTo>
                <a:lnTo>
                  <a:pt x="134" y="134"/>
                </a:lnTo>
                <a:lnTo>
                  <a:pt x="134" y="200"/>
                </a:lnTo>
                <a:lnTo>
                  <a:pt x="200" y="200"/>
                </a:lnTo>
                <a:lnTo>
                  <a:pt x="200" y="134"/>
                </a:lnTo>
                <a:close/>
                <a:moveTo>
                  <a:pt x="234" y="234"/>
                </a:moveTo>
                <a:lnTo>
                  <a:pt x="184" y="234"/>
                </a:lnTo>
                <a:lnTo>
                  <a:pt x="184" y="267"/>
                </a:lnTo>
                <a:lnTo>
                  <a:pt x="150" y="267"/>
                </a:lnTo>
                <a:lnTo>
                  <a:pt x="150" y="234"/>
                </a:lnTo>
                <a:lnTo>
                  <a:pt x="100" y="234"/>
                </a:lnTo>
                <a:lnTo>
                  <a:pt x="100" y="184"/>
                </a:lnTo>
                <a:lnTo>
                  <a:pt x="67" y="184"/>
                </a:lnTo>
                <a:lnTo>
                  <a:pt x="67" y="150"/>
                </a:lnTo>
                <a:lnTo>
                  <a:pt x="100" y="150"/>
                </a:lnTo>
                <a:lnTo>
                  <a:pt x="100" y="100"/>
                </a:lnTo>
                <a:lnTo>
                  <a:pt x="150" y="100"/>
                </a:lnTo>
                <a:lnTo>
                  <a:pt x="150" y="67"/>
                </a:lnTo>
                <a:lnTo>
                  <a:pt x="184" y="67"/>
                </a:lnTo>
                <a:lnTo>
                  <a:pt x="184" y="100"/>
                </a:lnTo>
                <a:lnTo>
                  <a:pt x="234" y="100"/>
                </a:lnTo>
                <a:lnTo>
                  <a:pt x="234" y="150"/>
                </a:lnTo>
                <a:lnTo>
                  <a:pt x="267" y="150"/>
                </a:lnTo>
                <a:lnTo>
                  <a:pt x="267" y="184"/>
                </a:lnTo>
                <a:lnTo>
                  <a:pt x="234" y="184"/>
                </a:lnTo>
                <a:lnTo>
                  <a:pt x="234" y="234"/>
                </a:lnTo>
                <a:close/>
                <a:moveTo>
                  <a:pt x="309" y="0"/>
                </a:moveTo>
                <a:lnTo>
                  <a:pt x="200" y="0"/>
                </a:lnTo>
                <a:lnTo>
                  <a:pt x="200" y="34"/>
                </a:lnTo>
                <a:lnTo>
                  <a:pt x="300" y="34"/>
                </a:lnTo>
                <a:lnTo>
                  <a:pt x="300" y="134"/>
                </a:lnTo>
                <a:lnTo>
                  <a:pt x="334" y="134"/>
                </a:lnTo>
                <a:lnTo>
                  <a:pt x="334" y="25"/>
                </a:lnTo>
                <a:lnTo>
                  <a:pt x="334" y="0"/>
                </a:lnTo>
                <a:lnTo>
                  <a:pt x="309" y="0"/>
                </a:lnTo>
                <a:close/>
                <a:moveTo>
                  <a:pt x="300" y="300"/>
                </a:moveTo>
                <a:lnTo>
                  <a:pt x="200" y="300"/>
                </a:lnTo>
                <a:lnTo>
                  <a:pt x="200" y="334"/>
                </a:lnTo>
                <a:lnTo>
                  <a:pt x="309" y="334"/>
                </a:lnTo>
                <a:lnTo>
                  <a:pt x="334" y="334"/>
                </a:lnTo>
                <a:lnTo>
                  <a:pt x="334" y="292"/>
                </a:lnTo>
                <a:lnTo>
                  <a:pt x="334" y="200"/>
                </a:lnTo>
                <a:lnTo>
                  <a:pt x="300" y="200"/>
                </a:lnTo>
                <a:lnTo>
                  <a:pt x="300" y="300"/>
                </a:lnTo>
                <a:close/>
                <a:moveTo>
                  <a:pt x="34" y="200"/>
                </a:moveTo>
                <a:lnTo>
                  <a:pt x="0" y="200"/>
                </a:lnTo>
                <a:lnTo>
                  <a:pt x="0" y="292"/>
                </a:lnTo>
                <a:lnTo>
                  <a:pt x="0" y="334"/>
                </a:lnTo>
                <a:lnTo>
                  <a:pt x="42" y="334"/>
                </a:lnTo>
                <a:lnTo>
                  <a:pt x="134" y="334"/>
                </a:lnTo>
                <a:lnTo>
                  <a:pt x="134" y="300"/>
                </a:lnTo>
                <a:lnTo>
                  <a:pt x="34" y="300"/>
                </a:lnTo>
                <a:lnTo>
                  <a:pt x="34" y="200"/>
                </a:lnTo>
                <a:close/>
                <a:moveTo>
                  <a:pt x="34" y="34"/>
                </a:moveTo>
                <a:lnTo>
                  <a:pt x="134" y="34"/>
                </a:lnTo>
                <a:lnTo>
                  <a:pt x="134" y="0"/>
                </a:lnTo>
                <a:lnTo>
                  <a:pt x="42" y="0"/>
                </a:lnTo>
                <a:lnTo>
                  <a:pt x="0" y="0"/>
                </a:lnTo>
                <a:lnTo>
                  <a:pt x="0" y="25"/>
                </a:lnTo>
                <a:lnTo>
                  <a:pt x="0" y="134"/>
                </a:lnTo>
                <a:lnTo>
                  <a:pt x="34" y="134"/>
                </a:lnTo>
                <a:lnTo>
                  <a:pt x="34" y="34"/>
                </a:lnTo>
                <a:close/>
                <a:moveTo>
                  <a:pt x="0" y="167"/>
                </a:moveTo>
                <a:lnTo>
                  <a:pt x="0" y="167"/>
                </a:lnTo>
                <a:lnTo>
                  <a:pt x="0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C617A312-B66F-4BF9-82AF-BFBB8888D92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12976" y="3976688"/>
            <a:ext cx="250825" cy="254000"/>
          </a:xfrm>
          <a:custGeom>
            <a:avLst/>
            <a:gdLst>
              <a:gd name="T0" fmla="*/ 200 w 333"/>
              <a:gd name="T1" fmla="*/ 150 h 334"/>
              <a:gd name="T2" fmla="*/ 150 w 333"/>
              <a:gd name="T3" fmla="*/ 134 h 334"/>
              <a:gd name="T4" fmla="*/ 133 w 333"/>
              <a:gd name="T5" fmla="*/ 184 h 334"/>
              <a:gd name="T6" fmla="*/ 183 w 333"/>
              <a:gd name="T7" fmla="*/ 200 h 334"/>
              <a:gd name="T8" fmla="*/ 200 w 333"/>
              <a:gd name="T9" fmla="*/ 234 h 334"/>
              <a:gd name="T10" fmla="*/ 183 w 333"/>
              <a:gd name="T11" fmla="*/ 250 h 334"/>
              <a:gd name="T12" fmla="*/ 150 w 333"/>
              <a:gd name="T13" fmla="*/ 250 h 334"/>
              <a:gd name="T14" fmla="*/ 133 w 333"/>
              <a:gd name="T15" fmla="*/ 234 h 334"/>
              <a:gd name="T16" fmla="*/ 100 w 333"/>
              <a:gd name="T17" fmla="*/ 184 h 334"/>
              <a:gd name="T18" fmla="*/ 66 w 333"/>
              <a:gd name="T19" fmla="*/ 167 h 334"/>
              <a:gd name="T20" fmla="*/ 100 w 333"/>
              <a:gd name="T21" fmla="*/ 150 h 334"/>
              <a:gd name="T22" fmla="*/ 133 w 333"/>
              <a:gd name="T23" fmla="*/ 100 h 334"/>
              <a:gd name="T24" fmla="*/ 150 w 333"/>
              <a:gd name="T25" fmla="*/ 84 h 334"/>
              <a:gd name="T26" fmla="*/ 183 w 333"/>
              <a:gd name="T27" fmla="*/ 84 h 334"/>
              <a:gd name="T28" fmla="*/ 200 w 333"/>
              <a:gd name="T29" fmla="*/ 100 h 334"/>
              <a:gd name="T30" fmla="*/ 233 w 333"/>
              <a:gd name="T31" fmla="*/ 150 h 334"/>
              <a:gd name="T32" fmla="*/ 266 w 333"/>
              <a:gd name="T33" fmla="*/ 167 h 334"/>
              <a:gd name="T34" fmla="*/ 233 w 333"/>
              <a:gd name="T35" fmla="*/ 184 h 334"/>
              <a:gd name="T36" fmla="*/ 200 w 333"/>
              <a:gd name="T37" fmla="*/ 234 h 334"/>
              <a:gd name="T38" fmla="*/ 216 w 333"/>
              <a:gd name="T39" fmla="*/ 0 h 334"/>
              <a:gd name="T40" fmla="*/ 216 w 333"/>
              <a:gd name="T41" fmla="*/ 34 h 334"/>
              <a:gd name="T42" fmla="*/ 300 w 333"/>
              <a:gd name="T43" fmla="*/ 50 h 334"/>
              <a:gd name="T44" fmla="*/ 316 w 333"/>
              <a:gd name="T45" fmla="*/ 134 h 334"/>
              <a:gd name="T46" fmla="*/ 333 w 333"/>
              <a:gd name="T47" fmla="*/ 34 h 334"/>
              <a:gd name="T48" fmla="*/ 316 w 333"/>
              <a:gd name="T49" fmla="*/ 200 h 334"/>
              <a:gd name="T50" fmla="*/ 300 w 333"/>
              <a:gd name="T51" fmla="*/ 284 h 334"/>
              <a:gd name="T52" fmla="*/ 216 w 333"/>
              <a:gd name="T53" fmla="*/ 300 h 334"/>
              <a:gd name="T54" fmla="*/ 216 w 333"/>
              <a:gd name="T55" fmla="*/ 334 h 334"/>
              <a:gd name="T56" fmla="*/ 333 w 333"/>
              <a:gd name="T57" fmla="*/ 300 h 334"/>
              <a:gd name="T58" fmla="*/ 316 w 333"/>
              <a:gd name="T59" fmla="*/ 200 h 334"/>
              <a:gd name="T60" fmla="*/ 50 w 333"/>
              <a:gd name="T61" fmla="*/ 300 h 334"/>
              <a:gd name="T62" fmla="*/ 33 w 333"/>
              <a:gd name="T63" fmla="*/ 217 h 334"/>
              <a:gd name="T64" fmla="*/ 0 w 333"/>
              <a:gd name="T65" fmla="*/ 217 h 334"/>
              <a:gd name="T66" fmla="*/ 33 w 333"/>
              <a:gd name="T67" fmla="*/ 334 h 334"/>
              <a:gd name="T68" fmla="*/ 133 w 333"/>
              <a:gd name="T69" fmla="*/ 317 h 334"/>
              <a:gd name="T70" fmla="*/ 16 w 333"/>
              <a:gd name="T71" fmla="*/ 134 h 334"/>
              <a:gd name="T72" fmla="*/ 33 w 333"/>
              <a:gd name="T73" fmla="*/ 50 h 334"/>
              <a:gd name="T74" fmla="*/ 116 w 333"/>
              <a:gd name="T75" fmla="*/ 34 h 334"/>
              <a:gd name="T76" fmla="*/ 116 w 333"/>
              <a:gd name="T77" fmla="*/ 0 h 334"/>
              <a:gd name="T78" fmla="*/ 0 w 333"/>
              <a:gd name="T79" fmla="*/ 34 h 334"/>
              <a:gd name="T80" fmla="*/ 16 w 333"/>
              <a:gd name="T81" fmla="*/ 134 h 334"/>
              <a:gd name="T82" fmla="*/ 0 w 333"/>
              <a:gd name="T83" fmla="*/ 1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4">
                <a:moveTo>
                  <a:pt x="200" y="184"/>
                </a:moveTo>
                <a:lnTo>
                  <a:pt x="200" y="150"/>
                </a:lnTo>
                <a:cubicBezTo>
                  <a:pt x="200" y="141"/>
                  <a:pt x="192" y="134"/>
                  <a:pt x="183" y="134"/>
                </a:cubicBezTo>
                <a:lnTo>
                  <a:pt x="150" y="134"/>
                </a:lnTo>
                <a:cubicBezTo>
                  <a:pt x="140" y="134"/>
                  <a:pt x="133" y="141"/>
                  <a:pt x="133" y="150"/>
                </a:cubicBezTo>
                <a:lnTo>
                  <a:pt x="133" y="184"/>
                </a:lnTo>
                <a:cubicBezTo>
                  <a:pt x="133" y="193"/>
                  <a:pt x="140" y="200"/>
                  <a:pt x="150" y="200"/>
                </a:cubicBezTo>
                <a:lnTo>
                  <a:pt x="183" y="200"/>
                </a:lnTo>
                <a:cubicBezTo>
                  <a:pt x="192" y="200"/>
                  <a:pt x="200" y="193"/>
                  <a:pt x="200" y="184"/>
                </a:cubicBezTo>
                <a:close/>
                <a:moveTo>
                  <a:pt x="200" y="234"/>
                </a:moveTo>
                <a:lnTo>
                  <a:pt x="183" y="234"/>
                </a:lnTo>
                <a:lnTo>
                  <a:pt x="183" y="250"/>
                </a:lnTo>
                <a:cubicBezTo>
                  <a:pt x="183" y="260"/>
                  <a:pt x="176" y="267"/>
                  <a:pt x="166" y="267"/>
                </a:cubicBezTo>
                <a:cubicBezTo>
                  <a:pt x="157" y="267"/>
                  <a:pt x="150" y="260"/>
                  <a:pt x="150" y="250"/>
                </a:cubicBezTo>
                <a:lnTo>
                  <a:pt x="150" y="234"/>
                </a:lnTo>
                <a:lnTo>
                  <a:pt x="133" y="234"/>
                </a:lnTo>
                <a:cubicBezTo>
                  <a:pt x="115" y="234"/>
                  <a:pt x="100" y="219"/>
                  <a:pt x="100" y="200"/>
                </a:cubicBezTo>
                <a:lnTo>
                  <a:pt x="100" y="184"/>
                </a:lnTo>
                <a:lnTo>
                  <a:pt x="83" y="184"/>
                </a:lnTo>
                <a:cubicBezTo>
                  <a:pt x="74" y="184"/>
                  <a:pt x="66" y="176"/>
                  <a:pt x="66" y="167"/>
                </a:cubicBezTo>
                <a:cubicBezTo>
                  <a:pt x="66" y="158"/>
                  <a:pt x="74" y="150"/>
                  <a:pt x="83" y="150"/>
                </a:cubicBezTo>
                <a:lnTo>
                  <a:pt x="100" y="150"/>
                </a:lnTo>
                <a:lnTo>
                  <a:pt x="100" y="134"/>
                </a:lnTo>
                <a:cubicBezTo>
                  <a:pt x="100" y="115"/>
                  <a:pt x="115" y="100"/>
                  <a:pt x="133" y="100"/>
                </a:cubicBezTo>
                <a:lnTo>
                  <a:pt x="150" y="100"/>
                </a:lnTo>
                <a:lnTo>
                  <a:pt x="150" y="84"/>
                </a:lnTo>
                <a:cubicBezTo>
                  <a:pt x="150" y="74"/>
                  <a:pt x="157" y="67"/>
                  <a:pt x="166" y="67"/>
                </a:cubicBezTo>
                <a:cubicBezTo>
                  <a:pt x="176" y="67"/>
                  <a:pt x="183" y="74"/>
                  <a:pt x="183" y="84"/>
                </a:cubicBezTo>
                <a:lnTo>
                  <a:pt x="183" y="100"/>
                </a:lnTo>
                <a:lnTo>
                  <a:pt x="200" y="100"/>
                </a:lnTo>
                <a:cubicBezTo>
                  <a:pt x="218" y="100"/>
                  <a:pt x="233" y="115"/>
                  <a:pt x="233" y="134"/>
                </a:cubicBezTo>
                <a:lnTo>
                  <a:pt x="233" y="150"/>
                </a:lnTo>
                <a:lnTo>
                  <a:pt x="250" y="150"/>
                </a:lnTo>
                <a:cubicBezTo>
                  <a:pt x="259" y="150"/>
                  <a:pt x="266" y="158"/>
                  <a:pt x="266" y="167"/>
                </a:cubicBezTo>
                <a:cubicBezTo>
                  <a:pt x="266" y="176"/>
                  <a:pt x="259" y="184"/>
                  <a:pt x="250" y="184"/>
                </a:cubicBezTo>
                <a:lnTo>
                  <a:pt x="233" y="184"/>
                </a:lnTo>
                <a:lnTo>
                  <a:pt x="233" y="200"/>
                </a:lnTo>
                <a:cubicBezTo>
                  <a:pt x="233" y="219"/>
                  <a:pt x="218" y="234"/>
                  <a:pt x="200" y="234"/>
                </a:cubicBezTo>
                <a:close/>
                <a:moveTo>
                  <a:pt x="300" y="0"/>
                </a:moveTo>
                <a:lnTo>
                  <a:pt x="216" y="0"/>
                </a:lnTo>
                <a:cubicBezTo>
                  <a:pt x="207" y="0"/>
                  <a:pt x="200" y="8"/>
                  <a:pt x="200" y="17"/>
                </a:cubicBezTo>
                <a:cubicBezTo>
                  <a:pt x="200" y="26"/>
                  <a:pt x="207" y="34"/>
                  <a:pt x="216" y="34"/>
                </a:cubicBezTo>
                <a:lnTo>
                  <a:pt x="283" y="34"/>
                </a:lnTo>
                <a:cubicBezTo>
                  <a:pt x="292" y="34"/>
                  <a:pt x="300" y="41"/>
                  <a:pt x="300" y="50"/>
                </a:cubicBezTo>
                <a:lnTo>
                  <a:pt x="300" y="117"/>
                </a:lnTo>
                <a:cubicBezTo>
                  <a:pt x="300" y="126"/>
                  <a:pt x="307" y="134"/>
                  <a:pt x="316" y="134"/>
                </a:cubicBezTo>
                <a:cubicBezTo>
                  <a:pt x="326" y="134"/>
                  <a:pt x="333" y="126"/>
                  <a:pt x="333" y="117"/>
                </a:cubicBez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close/>
                <a:moveTo>
                  <a:pt x="316" y="200"/>
                </a:moveTo>
                <a:cubicBezTo>
                  <a:pt x="307" y="200"/>
                  <a:pt x="300" y="208"/>
                  <a:pt x="300" y="217"/>
                </a:cubicBezTo>
                <a:lnTo>
                  <a:pt x="300" y="284"/>
                </a:lnTo>
                <a:cubicBezTo>
                  <a:pt x="300" y="293"/>
                  <a:pt x="292" y="300"/>
                  <a:pt x="283" y="300"/>
                </a:cubicBezTo>
                <a:lnTo>
                  <a:pt x="216" y="300"/>
                </a:lnTo>
                <a:cubicBezTo>
                  <a:pt x="207" y="300"/>
                  <a:pt x="200" y="308"/>
                  <a:pt x="200" y="317"/>
                </a:cubicBezTo>
                <a:cubicBezTo>
                  <a:pt x="200" y="326"/>
                  <a:pt x="207" y="334"/>
                  <a:pt x="216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217"/>
                </a:lnTo>
                <a:cubicBezTo>
                  <a:pt x="333" y="208"/>
                  <a:pt x="326" y="200"/>
                  <a:pt x="316" y="200"/>
                </a:cubicBezTo>
                <a:close/>
                <a:moveTo>
                  <a:pt x="116" y="300"/>
                </a:moveTo>
                <a:lnTo>
                  <a:pt x="50" y="300"/>
                </a:lnTo>
                <a:cubicBezTo>
                  <a:pt x="40" y="300"/>
                  <a:pt x="33" y="293"/>
                  <a:pt x="33" y="284"/>
                </a:cubicBezTo>
                <a:lnTo>
                  <a:pt x="33" y="217"/>
                </a:lnTo>
                <a:cubicBezTo>
                  <a:pt x="33" y="208"/>
                  <a:pt x="26" y="200"/>
                  <a:pt x="16" y="200"/>
                </a:cubicBezTo>
                <a:cubicBezTo>
                  <a:pt x="7" y="200"/>
                  <a:pt x="0" y="208"/>
                  <a:pt x="0" y="217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116" y="334"/>
                </a:lnTo>
                <a:cubicBezTo>
                  <a:pt x="126" y="334"/>
                  <a:pt x="133" y="326"/>
                  <a:pt x="133" y="317"/>
                </a:cubicBezTo>
                <a:cubicBezTo>
                  <a:pt x="133" y="308"/>
                  <a:pt x="126" y="300"/>
                  <a:pt x="116" y="300"/>
                </a:cubicBezTo>
                <a:close/>
                <a:moveTo>
                  <a:pt x="16" y="134"/>
                </a:moveTo>
                <a:cubicBezTo>
                  <a:pt x="26" y="134"/>
                  <a:pt x="33" y="126"/>
                  <a:pt x="33" y="117"/>
                </a:cubicBezTo>
                <a:lnTo>
                  <a:pt x="33" y="50"/>
                </a:lnTo>
                <a:cubicBezTo>
                  <a:pt x="33" y="41"/>
                  <a:pt x="40" y="34"/>
                  <a:pt x="50" y="34"/>
                </a:cubicBezTo>
                <a:lnTo>
                  <a:pt x="116" y="34"/>
                </a:lnTo>
                <a:cubicBezTo>
                  <a:pt x="126" y="34"/>
                  <a:pt x="133" y="26"/>
                  <a:pt x="133" y="17"/>
                </a:cubicBezTo>
                <a:cubicBezTo>
                  <a:pt x="133" y="8"/>
                  <a:pt x="126" y="0"/>
                  <a:pt x="116" y="0"/>
                </a:cubicBez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117"/>
                </a:lnTo>
                <a:cubicBezTo>
                  <a:pt x="0" y="126"/>
                  <a:pt x="7" y="134"/>
                  <a:pt x="16" y="134"/>
                </a:cubicBezTo>
                <a:close/>
                <a:moveTo>
                  <a:pt x="0" y="167"/>
                </a:moveTo>
                <a:lnTo>
                  <a:pt x="0" y="167"/>
                </a:lnTo>
                <a:lnTo>
                  <a:pt x="0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4">
            <a:extLst>
              <a:ext uri="{FF2B5EF4-FFF2-40B4-BE49-F238E27FC236}">
                <a16:creationId xmlns:a16="http://schemas.microsoft.com/office/drawing/2014/main" id="{867AC4B6-B75D-4329-AEB5-7E89CFCFB84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09738" y="3976688"/>
            <a:ext cx="250825" cy="254000"/>
          </a:xfrm>
          <a:custGeom>
            <a:avLst/>
            <a:gdLst>
              <a:gd name="T0" fmla="*/ 233 w 333"/>
              <a:gd name="T1" fmla="*/ 100 h 334"/>
              <a:gd name="T2" fmla="*/ 250 w 333"/>
              <a:gd name="T3" fmla="*/ 34 h 334"/>
              <a:gd name="T4" fmla="*/ 300 w 333"/>
              <a:gd name="T5" fmla="*/ 50 h 334"/>
              <a:gd name="T6" fmla="*/ 283 w 333"/>
              <a:gd name="T7" fmla="*/ 100 h 334"/>
              <a:gd name="T8" fmla="*/ 300 w 333"/>
              <a:gd name="T9" fmla="*/ 284 h 334"/>
              <a:gd name="T10" fmla="*/ 250 w 333"/>
              <a:gd name="T11" fmla="*/ 300 h 334"/>
              <a:gd name="T12" fmla="*/ 233 w 333"/>
              <a:gd name="T13" fmla="*/ 234 h 334"/>
              <a:gd name="T14" fmla="*/ 133 w 333"/>
              <a:gd name="T15" fmla="*/ 134 h 334"/>
              <a:gd name="T16" fmla="*/ 200 w 333"/>
              <a:gd name="T17" fmla="*/ 200 h 334"/>
              <a:gd name="T18" fmla="*/ 133 w 333"/>
              <a:gd name="T19" fmla="*/ 134 h 334"/>
              <a:gd name="T20" fmla="*/ 50 w 333"/>
              <a:gd name="T21" fmla="*/ 300 h 334"/>
              <a:gd name="T22" fmla="*/ 33 w 333"/>
              <a:gd name="T23" fmla="*/ 250 h 334"/>
              <a:gd name="T24" fmla="*/ 100 w 333"/>
              <a:gd name="T25" fmla="*/ 234 h 334"/>
              <a:gd name="T26" fmla="*/ 83 w 333"/>
              <a:gd name="T27" fmla="*/ 300 h 334"/>
              <a:gd name="T28" fmla="*/ 33 w 333"/>
              <a:gd name="T29" fmla="*/ 50 h 334"/>
              <a:gd name="T30" fmla="*/ 83 w 333"/>
              <a:gd name="T31" fmla="*/ 34 h 334"/>
              <a:gd name="T32" fmla="*/ 100 w 333"/>
              <a:gd name="T33" fmla="*/ 100 h 334"/>
              <a:gd name="T34" fmla="*/ 33 w 333"/>
              <a:gd name="T35" fmla="*/ 84 h 334"/>
              <a:gd name="T36" fmla="*/ 233 w 333"/>
              <a:gd name="T37" fmla="*/ 0 h 334"/>
              <a:gd name="T38" fmla="*/ 200 w 333"/>
              <a:gd name="T39" fmla="*/ 100 h 334"/>
              <a:gd name="T40" fmla="*/ 133 w 333"/>
              <a:gd name="T41" fmla="*/ 34 h 334"/>
              <a:gd name="T42" fmla="*/ 33 w 333"/>
              <a:gd name="T43" fmla="*/ 0 h 334"/>
              <a:gd name="T44" fmla="*/ 0 w 333"/>
              <a:gd name="T45" fmla="*/ 100 h 334"/>
              <a:gd name="T46" fmla="*/ 100 w 333"/>
              <a:gd name="T47" fmla="*/ 134 h 334"/>
              <a:gd name="T48" fmla="*/ 33 w 333"/>
              <a:gd name="T49" fmla="*/ 200 h 334"/>
              <a:gd name="T50" fmla="*/ 0 w 333"/>
              <a:gd name="T51" fmla="*/ 300 h 334"/>
              <a:gd name="T52" fmla="*/ 100 w 333"/>
              <a:gd name="T53" fmla="*/ 334 h 334"/>
              <a:gd name="T54" fmla="*/ 133 w 333"/>
              <a:gd name="T55" fmla="*/ 234 h 334"/>
              <a:gd name="T56" fmla="*/ 200 w 333"/>
              <a:gd name="T57" fmla="*/ 300 h 334"/>
              <a:gd name="T58" fmla="*/ 300 w 333"/>
              <a:gd name="T59" fmla="*/ 334 h 334"/>
              <a:gd name="T60" fmla="*/ 333 w 333"/>
              <a:gd name="T61" fmla="*/ 234 h 334"/>
              <a:gd name="T62" fmla="*/ 233 w 333"/>
              <a:gd name="T63" fmla="*/ 200 h 334"/>
              <a:gd name="T64" fmla="*/ 300 w 333"/>
              <a:gd name="T65" fmla="*/ 134 h 334"/>
              <a:gd name="T66" fmla="*/ 333 w 333"/>
              <a:gd name="T67" fmla="*/ 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3" h="334">
                <a:moveTo>
                  <a:pt x="283" y="100"/>
                </a:moveTo>
                <a:lnTo>
                  <a:pt x="233" y="100"/>
                </a:lnTo>
                <a:lnTo>
                  <a:pt x="233" y="50"/>
                </a:lnTo>
                <a:cubicBezTo>
                  <a:pt x="233" y="41"/>
                  <a:pt x="241" y="34"/>
                  <a:pt x="250" y="34"/>
                </a:cubicBezTo>
                <a:lnTo>
                  <a:pt x="283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84"/>
                </a:lnTo>
                <a:cubicBezTo>
                  <a:pt x="300" y="93"/>
                  <a:pt x="293" y="100"/>
                  <a:pt x="283" y="100"/>
                </a:cubicBezTo>
                <a:close/>
                <a:moveTo>
                  <a:pt x="300" y="234"/>
                </a:moveTo>
                <a:lnTo>
                  <a:pt x="300" y="284"/>
                </a:lnTo>
                <a:cubicBezTo>
                  <a:pt x="300" y="293"/>
                  <a:pt x="293" y="300"/>
                  <a:pt x="283" y="300"/>
                </a:cubicBezTo>
                <a:lnTo>
                  <a:pt x="250" y="300"/>
                </a:lnTo>
                <a:cubicBezTo>
                  <a:pt x="241" y="300"/>
                  <a:pt x="233" y="293"/>
                  <a:pt x="233" y="284"/>
                </a:cubicBezTo>
                <a:lnTo>
                  <a:pt x="233" y="234"/>
                </a:lnTo>
                <a:lnTo>
                  <a:pt x="300" y="234"/>
                </a:lnTo>
                <a:close/>
                <a:moveTo>
                  <a:pt x="133" y="134"/>
                </a:moveTo>
                <a:lnTo>
                  <a:pt x="200" y="134"/>
                </a:lnTo>
                <a:lnTo>
                  <a:pt x="200" y="200"/>
                </a:lnTo>
                <a:lnTo>
                  <a:pt x="133" y="200"/>
                </a:lnTo>
                <a:lnTo>
                  <a:pt x="133" y="134"/>
                </a:lnTo>
                <a:close/>
                <a:moveTo>
                  <a:pt x="83" y="300"/>
                </a:moveTo>
                <a:lnTo>
                  <a:pt x="50" y="300"/>
                </a:lnTo>
                <a:cubicBezTo>
                  <a:pt x="41" y="300"/>
                  <a:pt x="33" y="293"/>
                  <a:pt x="33" y="284"/>
                </a:cubicBezTo>
                <a:lnTo>
                  <a:pt x="33" y="250"/>
                </a:lnTo>
                <a:cubicBezTo>
                  <a:pt x="33" y="241"/>
                  <a:pt x="41" y="234"/>
                  <a:pt x="50" y="234"/>
                </a:cubicBezTo>
                <a:lnTo>
                  <a:pt x="100" y="234"/>
                </a:lnTo>
                <a:lnTo>
                  <a:pt x="100" y="284"/>
                </a:lnTo>
                <a:cubicBezTo>
                  <a:pt x="100" y="293"/>
                  <a:pt x="93" y="300"/>
                  <a:pt x="83" y="300"/>
                </a:cubicBezTo>
                <a:close/>
                <a:moveTo>
                  <a:pt x="33" y="84"/>
                </a:moveTo>
                <a:lnTo>
                  <a:pt x="33" y="50"/>
                </a:lnTo>
                <a:cubicBezTo>
                  <a:pt x="33" y="41"/>
                  <a:pt x="41" y="34"/>
                  <a:pt x="50" y="34"/>
                </a:cubicBezTo>
                <a:lnTo>
                  <a:pt x="83" y="34"/>
                </a:lnTo>
                <a:cubicBezTo>
                  <a:pt x="93" y="34"/>
                  <a:pt x="100" y="41"/>
                  <a:pt x="100" y="50"/>
                </a:cubicBezTo>
                <a:lnTo>
                  <a:pt x="100" y="100"/>
                </a:lnTo>
                <a:lnTo>
                  <a:pt x="50" y="100"/>
                </a:lnTo>
                <a:cubicBezTo>
                  <a:pt x="41" y="100"/>
                  <a:pt x="33" y="93"/>
                  <a:pt x="33" y="84"/>
                </a:cubicBezTo>
                <a:close/>
                <a:moveTo>
                  <a:pt x="300" y="0"/>
                </a:moveTo>
                <a:lnTo>
                  <a:pt x="233" y="0"/>
                </a:lnTo>
                <a:cubicBezTo>
                  <a:pt x="215" y="0"/>
                  <a:pt x="200" y="15"/>
                  <a:pt x="200" y="34"/>
                </a:cubicBezTo>
                <a:lnTo>
                  <a:pt x="200" y="100"/>
                </a:lnTo>
                <a:lnTo>
                  <a:pt x="133" y="100"/>
                </a:lnTo>
                <a:lnTo>
                  <a:pt x="133" y="34"/>
                </a:lnTo>
                <a:cubicBezTo>
                  <a:pt x="133" y="15"/>
                  <a:pt x="118" y="0"/>
                  <a:pt x="100" y="0"/>
                </a:cubicBez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100"/>
                </a:lnTo>
                <a:cubicBezTo>
                  <a:pt x="0" y="119"/>
                  <a:pt x="15" y="134"/>
                  <a:pt x="33" y="134"/>
                </a:cubicBezTo>
                <a:lnTo>
                  <a:pt x="100" y="134"/>
                </a:lnTo>
                <a:lnTo>
                  <a:pt x="100" y="200"/>
                </a:lnTo>
                <a:lnTo>
                  <a:pt x="33" y="200"/>
                </a:lnTo>
                <a:cubicBezTo>
                  <a:pt x="15" y="200"/>
                  <a:pt x="0" y="215"/>
                  <a:pt x="0" y="234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100" y="334"/>
                </a:lnTo>
                <a:cubicBezTo>
                  <a:pt x="118" y="334"/>
                  <a:pt x="133" y="319"/>
                  <a:pt x="133" y="300"/>
                </a:cubicBezTo>
                <a:lnTo>
                  <a:pt x="133" y="234"/>
                </a:lnTo>
                <a:lnTo>
                  <a:pt x="200" y="234"/>
                </a:lnTo>
                <a:lnTo>
                  <a:pt x="200" y="300"/>
                </a:lnTo>
                <a:cubicBezTo>
                  <a:pt x="200" y="319"/>
                  <a:pt x="215" y="334"/>
                  <a:pt x="233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234"/>
                </a:lnTo>
                <a:cubicBezTo>
                  <a:pt x="333" y="215"/>
                  <a:pt x="318" y="200"/>
                  <a:pt x="300" y="200"/>
                </a:cubicBezTo>
                <a:lnTo>
                  <a:pt x="233" y="200"/>
                </a:lnTo>
                <a:lnTo>
                  <a:pt x="233" y="134"/>
                </a:lnTo>
                <a:lnTo>
                  <a:pt x="300" y="134"/>
                </a:lnTo>
                <a:cubicBezTo>
                  <a:pt x="318" y="134"/>
                  <a:pt x="333" y="119"/>
                  <a:pt x="333" y="100"/>
                </a:cubicBez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45">
            <a:extLst>
              <a:ext uri="{FF2B5EF4-FFF2-40B4-BE49-F238E27FC236}">
                <a16:creationId xmlns:a16="http://schemas.microsoft.com/office/drawing/2014/main" id="{15891996-087B-4DE4-B67C-322E9F5DD17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06501" y="3976688"/>
            <a:ext cx="252413" cy="254000"/>
          </a:xfrm>
          <a:custGeom>
            <a:avLst/>
            <a:gdLst>
              <a:gd name="T0" fmla="*/ 300 w 334"/>
              <a:gd name="T1" fmla="*/ 100 h 334"/>
              <a:gd name="T2" fmla="*/ 234 w 334"/>
              <a:gd name="T3" fmla="*/ 100 h 334"/>
              <a:gd name="T4" fmla="*/ 234 w 334"/>
              <a:gd name="T5" fmla="*/ 34 h 334"/>
              <a:gd name="T6" fmla="*/ 284 w 334"/>
              <a:gd name="T7" fmla="*/ 34 h 334"/>
              <a:gd name="T8" fmla="*/ 300 w 334"/>
              <a:gd name="T9" fmla="*/ 50 h 334"/>
              <a:gd name="T10" fmla="*/ 300 w 334"/>
              <a:gd name="T11" fmla="*/ 100 h 334"/>
              <a:gd name="T12" fmla="*/ 300 w 334"/>
              <a:gd name="T13" fmla="*/ 234 h 334"/>
              <a:gd name="T14" fmla="*/ 300 w 334"/>
              <a:gd name="T15" fmla="*/ 284 h 334"/>
              <a:gd name="T16" fmla="*/ 284 w 334"/>
              <a:gd name="T17" fmla="*/ 300 h 334"/>
              <a:gd name="T18" fmla="*/ 234 w 334"/>
              <a:gd name="T19" fmla="*/ 300 h 334"/>
              <a:gd name="T20" fmla="*/ 234 w 334"/>
              <a:gd name="T21" fmla="*/ 234 h 334"/>
              <a:gd name="T22" fmla="*/ 300 w 334"/>
              <a:gd name="T23" fmla="*/ 234 h 334"/>
              <a:gd name="T24" fmla="*/ 134 w 334"/>
              <a:gd name="T25" fmla="*/ 134 h 334"/>
              <a:gd name="T26" fmla="*/ 200 w 334"/>
              <a:gd name="T27" fmla="*/ 134 h 334"/>
              <a:gd name="T28" fmla="*/ 200 w 334"/>
              <a:gd name="T29" fmla="*/ 200 h 334"/>
              <a:gd name="T30" fmla="*/ 134 w 334"/>
              <a:gd name="T31" fmla="*/ 200 h 334"/>
              <a:gd name="T32" fmla="*/ 134 w 334"/>
              <a:gd name="T33" fmla="*/ 134 h 334"/>
              <a:gd name="T34" fmla="*/ 100 w 334"/>
              <a:gd name="T35" fmla="*/ 300 h 334"/>
              <a:gd name="T36" fmla="*/ 50 w 334"/>
              <a:gd name="T37" fmla="*/ 300 h 334"/>
              <a:gd name="T38" fmla="*/ 34 w 334"/>
              <a:gd name="T39" fmla="*/ 284 h 334"/>
              <a:gd name="T40" fmla="*/ 34 w 334"/>
              <a:gd name="T41" fmla="*/ 234 h 334"/>
              <a:gd name="T42" fmla="*/ 100 w 334"/>
              <a:gd name="T43" fmla="*/ 234 h 334"/>
              <a:gd name="T44" fmla="*/ 100 w 334"/>
              <a:gd name="T45" fmla="*/ 300 h 334"/>
              <a:gd name="T46" fmla="*/ 34 w 334"/>
              <a:gd name="T47" fmla="*/ 100 h 334"/>
              <a:gd name="T48" fmla="*/ 34 w 334"/>
              <a:gd name="T49" fmla="*/ 50 h 334"/>
              <a:gd name="T50" fmla="*/ 50 w 334"/>
              <a:gd name="T51" fmla="*/ 34 h 334"/>
              <a:gd name="T52" fmla="*/ 100 w 334"/>
              <a:gd name="T53" fmla="*/ 34 h 334"/>
              <a:gd name="T54" fmla="*/ 100 w 334"/>
              <a:gd name="T55" fmla="*/ 100 h 334"/>
              <a:gd name="T56" fmla="*/ 34 w 334"/>
              <a:gd name="T57" fmla="*/ 100 h 334"/>
              <a:gd name="T58" fmla="*/ 300 w 334"/>
              <a:gd name="T59" fmla="*/ 0 h 334"/>
              <a:gd name="T60" fmla="*/ 234 w 334"/>
              <a:gd name="T61" fmla="*/ 0 h 334"/>
              <a:gd name="T62" fmla="*/ 200 w 334"/>
              <a:gd name="T63" fmla="*/ 0 h 334"/>
              <a:gd name="T64" fmla="*/ 200 w 334"/>
              <a:gd name="T65" fmla="*/ 100 h 334"/>
              <a:gd name="T66" fmla="*/ 134 w 334"/>
              <a:gd name="T67" fmla="*/ 100 h 334"/>
              <a:gd name="T68" fmla="*/ 134 w 334"/>
              <a:gd name="T69" fmla="*/ 0 h 334"/>
              <a:gd name="T70" fmla="*/ 100 w 334"/>
              <a:gd name="T71" fmla="*/ 0 h 334"/>
              <a:gd name="T72" fmla="*/ 34 w 334"/>
              <a:gd name="T73" fmla="*/ 0 h 334"/>
              <a:gd name="T74" fmla="*/ 0 w 334"/>
              <a:gd name="T75" fmla="*/ 34 h 334"/>
              <a:gd name="T76" fmla="*/ 0 w 334"/>
              <a:gd name="T77" fmla="*/ 100 h 334"/>
              <a:gd name="T78" fmla="*/ 0 w 334"/>
              <a:gd name="T79" fmla="*/ 134 h 334"/>
              <a:gd name="T80" fmla="*/ 100 w 334"/>
              <a:gd name="T81" fmla="*/ 134 h 334"/>
              <a:gd name="T82" fmla="*/ 100 w 334"/>
              <a:gd name="T83" fmla="*/ 200 h 334"/>
              <a:gd name="T84" fmla="*/ 0 w 334"/>
              <a:gd name="T85" fmla="*/ 200 h 334"/>
              <a:gd name="T86" fmla="*/ 0 w 334"/>
              <a:gd name="T87" fmla="*/ 234 h 334"/>
              <a:gd name="T88" fmla="*/ 0 w 334"/>
              <a:gd name="T89" fmla="*/ 300 h 334"/>
              <a:gd name="T90" fmla="*/ 34 w 334"/>
              <a:gd name="T91" fmla="*/ 334 h 334"/>
              <a:gd name="T92" fmla="*/ 100 w 334"/>
              <a:gd name="T93" fmla="*/ 334 h 334"/>
              <a:gd name="T94" fmla="*/ 134 w 334"/>
              <a:gd name="T95" fmla="*/ 334 h 334"/>
              <a:gd name="T96" fmla="*/ 134 w 334"/>
              <a:gd name="T97" fmla="*/ 234 h 334"/>
              <a:gd name="T98" fmla="*/ 200 w 334"/>
              <a:gd name="T99" fmla="*/ 234 h 334"/>
              <a:gd name="T100" fmla="*/ 200 w 334"/>
              <a:gd name="T101" fmla="*/ 334 h 334"/>
              <a:gd name="T102" fmla="*/ 234 w 334"/>
              <a:gd name="T103" fmla="*/ 334 h 334"/>
              <a:gd name="T104" fmla="*/ 300 w 334"/>
              <a:gd name="T105" fmla="*/ 334 h 334"/>
              <a:gd name="T106" fmla="*/ 334 w 334"/>
              <a:gd name="T107" fmla="*/ 300 h 334"/>
              <a:gd name="T108" fmla="*/ 334 w 334"/>
              <a:gd name="T109" fmla="*/ 234 h 334"/>
              <a:gd name="T110" fmla="*/ 334 w 334"/>
              <a:gd name="T111" fmla="*/ 200 h 334"/>
              <a:gd name="T112" fmla="*/ 234 w 334"/>
              <a:gd name="T113" fmla="*/ 200 h 334"/>
              <a:gd name="T114" fmla="*/ 234 w 334"/>
              <a:gd name="T115" fmla="*/ 134 h 334"/>
              <a:gd name="T116" fmla="*/ 334 w 334"/>
              <a:gd name="T117" fmla="*/ 134 h 334"/>
              <a:gd name="T118" fmla="*/ 334 w 334"/>
              <a:gd name="T119" fmla="*/ 100 h 334"/>
              <a:gd name="T120" fmla="*/ 334 w 334"/>
              <a:gd name="T121" fmla="*/ 34 h 334"/>
              <a:gd name="T122" fmla="*/ 300 w 334"/>
              <a:gd name="T12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4" h="334">
                <a:moveTo>
                  <a:pt x="300" y="100"/>
                </a:moveTo>
                <a:lnTo>
                  <a:pt x="234" y="100"/>
                </a:lnTo>
                <a:lnTo>
                  <a:pt x="234" y="34"/>
                </a:lnTo>
                <a:lnTo>
                  <a:pt x="284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100"/>
                </a:lnTo>
                <a:close/>
                <a:moveTo>
                  <a:pt x="300" y="234"/>
                </a:moveTo>
                <a:lnTo>
                  <a:pt x="300" y="284"/>
                </a:lnTo>
                <a:cubicBezTo>
                  <a:pt x="300" y="293"/>
                  <a:pt x="293" y="300"/>
                  <a:pt x="284" y="300"/>
                </a:cubicBezTo>
                <a:lnTo>
                  <a:pt x="234" y="300"/>
                </a:lnTo>
                <a:lnTo>
                  <a:pt x="234" y="234"/>
                </a:lnTo>
                <a:lnTo>
                  <a:pt x="300" y="234"/>
                </a:lnTo>
                <a:close/>
                <a:moveTo>
                  <a:pt x="134" y="134"/>
                </a:moveTo>
                <a:lnTo>
                  <a:pt x="200" y="134"/>
                </a:lnTo>
                <a:lnTo>
                  <a:pt x="200" y="200"/>
                </a:lnTo>
                <a:lnTo>
                  <a:pt x="134" y="200"/>
                </a:lnTo>
                <a:lnTo>
                  <a:pt x="134" y="134"/>
                </a:lnTo>
                <a:close/>
                <a:moveTo>
                  <a:pt x="100" y="300"/>
                </a:moveTo>
                <a:lnTo>
                  <a:pt x="50" y="300"/>
                </a:lnTo>
                <a:cubicBezTo>
                  <a:pt x="41" y="300"/>
                  <a:pt x="34" y="293"/>
                  <a:pt x="34" y="284"/>
                </a:cubicBezTo>
                <a:lnTo>
                  <a:pt x="34" y="234"/>
                </a:lnTo>
                <a:lnTo>
                  <a:pt x="100" y="234"/>
                </a:lnTo>
                <a:lnTo>
                  <a:pt x="100" y="300"/>
                </a:lnTo>
                <a:close/>
                <a:moveTo>
                  <a:pt x="34" y="100"/>
                </a:moveTo>
                <a:lnTo>
                  <a:pt x="34" y="50"/>
                </a:lnTo>
                <a:cubicBezTo>
                  <a:pt x="34" y="41"/>
                  <a:pt x="41" y="34"/>
                  <a:pt x="50" y="34"/>
                </a:cubicBezTo>
                <a:lnTo>
                  <a:pt x="100" y="34"/>
                </a:lnTo>
                <a:lnTo>
                  <a:pt x="100" y="100"/>
                </a:lnTo>
                <a:lnTo>
                  <a:pt x="34" y="100"/>
                </a:lnTo>
                <a:close/>
                <a:moveTo>
                  <a:pt x="300" y="0"/>
                </a:moveTo>
                <a:lnTo>
                  <a:pt x="234" y="0"/>
                </a:lnTo>
                <a:lnTo>
                  <a:pt x="200" y="0"/>
                </a:lnTo>
                <a:lnTo>
                  <a:pt x="200" y="100"/>
                </a:lnTo>
                <a:lnTo>
                  <a:pt x="134" y="100"/>
                </a:lnTo>
                <a:lnTo>
                  <a:pt x="134" y="0"/>
                </a:lnTo>
                <a:lnTo>
                  <a:pt x="100" y="0"/>
                </a:ln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lnTo>
                  <a:pt x="0" y="100"/>
                </a:lnTo>
                <a:lnTo>
                  <a:pt x="0" y="134"/>
                </a:lnTo>
                <a:lnTo>
                  <a:pt x="100" y="134"/>
                </a:lnTo>
                <a:lnTo>
                  <a:pt x="100" y="200"/>
                </a:lnTo>
                <a:lnTo>
                  <a:pt x="0" y="200"/>
                </a:lnTo>
                <a:lnTo>
                  <a:pt x="0" y="234"/>
                </a:lnTo>
                <a:lnTo>
                  <a:pt x="0" y="300"/>
                </a:lnTo>
                <a:cubicBezTo>
                  <a:pt x="0" y="319"/>
                  <a:pt x="15" y="334"/>
                  <a:pt x="34" y="334"/>
                </a:cubicBezTo>
                <a:lnTo>
                  <a:pt x="100" y="334"/>
                </a:lnTo>
                <a:lnTo>
                  <a:pt x="134" y="334"/>
                </a:lnTo>
                <a:lnTo>
                  <a:pt x="134" y="234"/>
                </a:lnTo>
                <a:lnTo>
                  <a:pt x="200" y="234"/>
                </a:lnTo>
                <a:lnTo>
                  <a:pt x="200" y="334"/>
                </a:lnTo>
                <a:lnTo>
                  <a:pt x="234" y="334"/>
                </a:lnTo>
                <a:lnTo>
                  <a:pt x="300" y="334"/>
                </a:lnTo>
                <a:cubicBezTo>
                  <a:pt x="319" y="334"/>
                  <a:pt x="334" y="319"/>
                  <a:pt x="334" y="300"/>
                </a:cubicBezTo>
                <a:lnTo>
                  <a:pt x="334" y="234"/>
                </a:lnTo>
                <a:lnTo>
                  <a:pt x="334" y="200"/>
                </a:lnTo>
                <a:lnTo>
                  <a:pt x="234" y="200"/>
                </a:lnTo>
                <a:lnTo>
                  <a:pt x="234" y="134"/>
                </a:lnTo>
                <a:lnTo>
                  <a:pt x="334" y="134"/>
                </a:lnTo>
                <a:lnTo>
                  <a:pt x="334" y="100"/>
                </a:lnTo>
                <a:lnTo>
                  <a:pt x="334" y="34"/>
                </a:lnTo>
                <a:cubicBezTo>
                  <a:pt x="334" y="15"/>
                  <a:pt x="319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46">
            <a:extLst>
              <a:ext uri="{FF2B5EF4-FFF2-40B4-BE49-F238E27FC236}">
                <a16:creationId xmlns:a16="http://schemas.microsoft.com/office/drawing/2014/main" id="{1C1CE4A8-0D6C-4ADC-80F4-BE017D13D76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3263" y="3976688"/>
            <a:ext cx="252413" cy="254000"/>
          </a:xfrm>
          <a:custGeom>
            <a:avLst/>
            <a:gdLst>
              <a:gd name="T0" fmla="*/ 300 w 333"/>
              <a:gd name="T1" fmla="*/ 100 h 334"/>
              <a:gd name="T2" fmla="*/ 233 w 333"/>
              <a:gd name="T3" fmla="*/ 100 h 334"/>
              <a:gd name="T4" fmla="*/ 233 w 333"/>
              <a:gd name="T5" fmla="*/ 34 h 334"/>
              <a:gd name="T6" fmla="*/ 300 w 333"/>
              <a:gd name="T7" fmla="*/ 34 h 334"/>
              <a:gd name="T8" fmla="*/ 300 w 333"/>
              <a:gd name="T9" fmla="*/ 100 h 334"/>
              <a:gd name="T10" fmla="*/ 300 w 333"/>
              <a:gd name="T11" fmla="*/ 300 h 334"/>
              <a:gd name="T12" fmla="*/ 233 w 333"/>
              <a:gd name="T13" fmla="*/ 300 h 334"/>
              <a:gd name="T14" fmla="*/ 233 w 333"/>
              <a:gd name="T15" fmla="*/ 234 h 334"/>
              <a:gd name="T16" fmla="*/ 300 w 333"/>
              <a:gd name="T17" fmla="*/ 234 h 334"/>
              <a:gd name="T18" fmla="*/ 300 w 333"/>
              <a:gd name="T19" fmla="*/ 300 h 334"/>
              <a:gd name="T20" fmla="*/ 133 w 333"/>
              <a:gd name="T21" fmla="*/ 134 h 334"/>
              <a:gd name="T22" fmla="*/ 200 w 333"/>
              <a:gd name="T23" fmla="*/ 134 h 334"/>
              <a:gd name="T24" fmla="*/ 200 w 333"/>
              <a:gd name="T25" fmla="*/ 200 h 334"/>
              <a:gd name="T26" fmla="*/ 133 w 333"/>
              <a:gd name="T27" fmla="*/ 200 h 334"/>
              <a:gd name="T28" fmla="*/ 133 w 333"/>
              <a:gd name="T29" fmla="*/ 134 h 334"/>
              <a:gd name="T30" fmla="*/ 100 w 333"/>
              <a:gd name="T31" fmla="*/ 300 h 334"/>
              <a:gd name="T32" fmla="*/ 33 w 333"/>
              <a:gd name="T33" fmla="*/ 300 h 334"/>
              <a:gd name="T34" fmla="*/ 33 w 333"/>
              <a:gd name="T35" fmla="*/ 234 h 334"/>
              <a:gd name="T36" fmla="*/ 100 w 333"/>
              <a:gd name="T37" fmla="*/ 234 h 334"/>
              <a:gd name="T38" fmla="*/ 100 w 333"/>
              <a:gd name="T39" fmla="*/ 300 h 334"/>
              <a:gd name="T40" fmla="*/ 33 w 333"/>
              <a:gd name="T41" fmla="*/ 34 h 334"/>
              <a:gd name="T42" fmla="*/ 100 w 333"/>
              <a:gd name="T43" fmla="*/ 34 h 334"/>
              <a:gd name="T44" fmla="*/ 100 w 333"/>
              <a:gd name="T45" fmla="*/ 100 h 334"/>
              <a:gd name="T46" fmla="*/ 33 w 333"/>
              <a:gd name="T47" fmla="*/ 100 h 334"/>
              <a:gd name="T48" fmla="*/ 33 w 333"/>
              <a:gd name="T49" fmla="*/ 34 h 334"/>
              <a:gd name="T50" fmla="*/ 300 w 333"/>
              <a:gd name="T51" fmla="*/ 0 h 334"/>
              <a:gd name="T52" fmla="*/ 233 w 333"/>
              <a:gd name="T53" fmla="*/ 0 h 334"/>
              <a:gd name="T54" fmla="*/ 200 w 333"/>
              <a:gd name="T55" fmla="*/ 0 h 334"/>
              <a:gd name="T56" fmla="*/ 200 w 333"/>
              <a:gd name="T57" fmla="*/ 100 h 334"/>
              <a:gd name="T58" fmla="*/ 133 w 333"/>
              <a:gd name="T59" fmla="*/ 100 h 334"/>
              <a:gd name="T60" fmla="*/ 133 w 333"/>
              <a:gd name="T61" fmla="*/ 0 h 334"/>
              <a:gd name="T62" fmla="*/ 100 w 333"/>
              <a:gd name="T63" fmla="*/ 0 h 334"/>
              <a:gd name="T64" fmla="*/ 33 w 333"/>
              <a:gd name="T65" fmla="*/ 0 h 334"/>
              <a:gd name="T66" fmla="*/ 0 w 333"/>
              <a:gd name="T67" fmla="*/ 0 h 334"/>
              <a:gd name="T68" fmla="*/ 0 w 333"/>
              <a:gd name="T69" fmla="*/ 34 h 334"/>
              <a:gd name="T70" fmla="*/ 0 w 333"/>
              <a:gd name="T71" fmla="*/ 100 h 334"/>
              <a:gd name="T72" fmla="*/ 0 w 333"/>
              <a:gd name="T73" fmla="*/ 134 h 334"/>
              <a:gd name="T74" fmla="*/ 100 w 333"/>
              <a:gd name="T75" fmla="*/ 134 h 334"/>
              <a:gd name="T76" fmla="*/ 100 w 333"/>
              <a:gd name="T77" fmla="*/ 200 h 334"/>
              <a:gd name="T78" fmla="*/ 0 w 333"/>
              <a:gd name="T79" fmla="*/ 200 h 334"/>
              <a:gd name="T80" fmla="*/ 0 w 333"/>
              <a:gd name="T81" fmla="*/ 234 h 334"/>
              <a:gd name="T82" fmla="*/ 0 w 333"/>
              <a:gd name="T83" fmla="*/ 300 h 334"/>
              <a:gd name="T84" fmla="*/ 0 w 333"/>
              <a:gd name="T85" fmla="*/ 334 h 334"/>
              <a:gd name="T86" fmla="*/ 33 w 333"/>
              <a:gd name="T87" fmla="*/ 334 h 334"/>
              <a:gd name="T88" fmla="*/ 100 w 333"/>
              <a:gd name="T89" fmla="*/ 334 h 334"/>
              <a:gd name="T90" fmla="*/ 133 w 333"/>
              <a:gd name="T91" fmla="*/ 334 h 334"/>
              <a:gd name="T92" fmla="*/ 133 w 333"/>
              <a:gd name="T93" fmla="*/ 234 h 334"/>
              <a:gd name="T94" fmla="*/ 200 w 333"/>
              <a:gd name="T95" fmla="*/ 234 h 334"/>
              <a:gd name="T96" fmla="*/ 200 w 333"/>
              <a:gd name="T97" fmla="*/ 334 h 334"/>
              <a:gd name="T98" fmla="*/ 233 w 333"/>
              <a:gd name="T99" fmla="*/ 334 h 334"/>
              <a:gd name="T100" fmla="*/ 300 w 333"/>
              <a:gd name="T101" fmla="*/ 334 h 334"/>
              <a:gd name="T102" fmla="*/ 333 w 333"/>
              <a:gd name="T103" fmla="*/ 334 h 334"/>
              <a:gd name="T104" fmla="*/ 333 w 333"/>
              <a:gd name="T105" fmla="*/ 300 h 334"/>
              <a:gd name="T106" fmla="*/ 333 w 333"/>
              <a:gd name="T107" fmla="*/ 234 h 334"/>
              <a:gd name="T108" fmla="*/ 333 w 333"/>
              <a:gd name="T109" fmla="*/ 200 h 334"/>
              <a:gd name="T110" fmla="*/ 233 w 333"/>
              <a:gd name="T111" fmla="*/ 200 h 334"/>
              <a:gd name="T112" fmla="*/ 233 w 333"/>
              <a:gd name="T113" fmla="*/ 134 h 334"/>
              <a:gd name="T114" fmla="*/ 333 w 333"/>
              <a:gd name="T115" fmla="*/ 134 h 334"/>
              <a:gd name="T116" fmla="*/ 333 w 333"/>
              <a:gd name="T117" fmla="*/ 100 h 334"/>
              <a:gd name="T118" fmla="*/ 333 w 333"/>
              <a:gd name="T119" fmla="*/ 34 h 334"/>
              <a:gd name="T120" fmla="*/ 333 w 333"/>
              <a:gd name="T121" fmla="*/ 0 h 334"/>
              <a:gd name="T122" fmla="*/ 300 w 333"/>
              <a:gd name="T123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3" h="334">
                <a:moveTo>
                  <a:pt x="300" y="100"/>
                </a:moveTo>
                <a:lnTo>
                  <a:pt x="233" y="100"/>
                </a:lnTo>
                <a:lnTo>
                  <a:pt x="233" y="34"/>
                </a:lnTo>
                <a:lnTo>
                  <a:pt x="300" y="34"/>
                </a:lnTo>
                <a:lnTo>
                  <a:pt x="300" y="100"/>
                </a:lnTo>
                <a:close/>
                <a:moveTo>
                  <a:pt x="300" y="300"/>
                </a:moveTo>
                <a:lnTo>
                  <a:pt x="233" y="300"/>
                </a:lnTo>
                <a:lnTo>
                  <a:pt x="233" y="234"/>
                </a:lnTo>
                <a:lnTo>
                  <a:pt x="300" y="234"/>
                </a:lnTo>
                <a:lnTo>
                  <a:pt x="300" y="300"/>
                </a:lnTo>
                <a:close/>
                <a:moveTo>
                  <a:pt x="133" y="134"/>
                </a:moveTo>
                <a:lnTo>
                  <a:pt x="200" y="134"/>
                </a:lnTo>
                <a:lnTo>
                  <a:pt x="200" y="200"/>
                </a:lnTo>
                <a:lnTo>
                  <a:pt x="133" y="200"/>
                </a:lnTo>
                <a:lnTo>
                  <a:pt x="133" y="134"/>
                </a:lnTo>
                <a:close/>
                <a:moveTo>
                  <a:pt x="100" y="300"/>
                </a:moveTo>
                <a:lnTo>
                  <a:pt x="33" y="300"/>
                </a:lnTo>
                <a:lnTo>
                  <a:pt x="33" y="234"/>
                </a:lnTo>
                <a:lnTo>
                  <a:pt x="100" y="234"/>
                </a:lnTo>
                <a:lnTo>
                  <a:pt x="100" y="300"/>
                </a:lnTo>
                <a:close/>
                <a:moveTo>
                  <a:pt x="33" y="34"/>
                </a:moveTo>
                <a:lnTo>
                  <a:pt x="100" y="34"/>
                </a:lnTo>
                <a:lnTo>
                  <a:pt x="100" y="100"/>
                </a:lnTo>
                <a:lnTo>
                  <a:pt x="33" y="100"/>
                </a:lnTo>
                <a:lnTo>
                  <a:pt x="33" y="34"/>
                </a:lnTo>
                <a:close/>
                <a:moveTo>
                  <a:pt x="300" y="0"/>
                </a:moveTo>
                <a:lnTo>
                  <a:pt x="233" y="0"/>
                </a:lnTo>
                <a:lnTo>
                  <a:pt x="200" y="0"/>
                </a:lnTo>
                <a:lnTo>
                  <a:pt x="200" y="100"/>
                </a:lnTo>
                <a:lnTo>
                  <a:pt x="133" y="100"/>
                </a:lnTo>
                <a:lnTo>
                  <a:pt x="133" y="0"/>
                </a:lnTo>
                <a:lnTo>
                  <a:pt x="100" y="0"/>
                </a:lnTo>
                <a:lnTo>
                  <a:pt x="33" y="0"/>
                </a:lnTo>
                <a:lnTo>
                  <a:pt x="0" y="0"/>
                </a:lnTo>
                <a:lnTo>
                  <a:pt x="0" y="34"/>
                </a:lnTo>
                <a:lnTo>
                  <a:pt x="0" y="100"/>
                </a:lnTo>
                <a:lnTo>
                  <a:pt x="0" y="134"/>
                </a:lnTo>
                <a:lnTo>
                  <a:pt x="100" y="134"/>
                </a:lnTo>
                <a:lnTo>
                  <a:pt x="100" y="200"/>
                </a:lnTo>
                <a:lnTo>
                  <a:pt x="0" y="200"/>
                </a:lnTo>
                <a:lnTo>
                  <a:pt x="0" y="234"/>
                </a:lnTo>
                <a:lnTo>
                  <a:pt x="0" y="300"/>
                </a:lnTo>
                <a:lnTo>
                  <a:pt x="0" y="334"/>
                </a:lnTo>
                <a:lnTo>
                  <a:pt x="33" y="334"/>
                </a:lnTo>
                <a:lnTo>
                  <a:pt x="100" y="334"/>
                </a:lnTo>
                <a:lnTo>
                  <a:pt x="133" y="334"/>
                </a:lnTo>
                <a:lnTo>
                  <a:pt x="133" y="234"/>
                </a:lnTo>
                <a:lnTo>
                  <a:pt x="200" y="234"/>
                </a:lnTo>
                <a:lnTo>
                  <a:pt x="200" y="334"/>
                </a:lnTo>
                <a:lnTo>
                  <a:pt x="233" y="334"/>
                </a:lnTo>
                <a:lnTo>
                  <a:pt x="300" y="334"/>
                </a:lnTo>
                <a:lnTo>
                  <a:pt x="333" y="334"/>
                </a:lnTo>
                <a:lnTo>
                  <a:pt x="333" y="300"/>
                </a:lnTo>
                <a:lnTo>
                  <a:pt x="333" y="234"/>
                </a:lnTo>
                <a:lnTo>
                  <a:pt x="333" y="200"/>
                </a:lnTo>
                <a:lnTo>
                  <a:pt x="233" y="200"/>
                </a:lnTo>
                <a:lnTo>
                  <a:pt x="233" y="134"/>
                </a:lnTo>
                <a:lnTo>
                  <a:pt x="333" y="134"/>
                </a:lnTo>
                <a:lnTo>
                  <a:pt x="333" y="100"/>
                </a:lnTo>
                <a:lnTo>
                  <a:pt x="333" y="34"/>
                </a:lnTo>
                <a:lnTo>
                  <a:pt x="333" y="0"/>
                </a:lnTo>
                <a:lnTo>
                  <a:pt x="3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7">
            <a:extLst>
              <a:ext uri="{FF2B5EF4-FFF2-40B4-BE49-F238E27FC236}">
                <a16:creationId xmlns:a16="http://schemas.microsoft.com/office/drawing/2014/main" id="{B1B5D102-F966-4188-B64B-8E07BA2256A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29226" y="3471863"/>
            <a:ext cx="252413" cy="252413"/>
          </a:xfrm>
          <a:custGeom>
            <a:avLst/>
            <a:gdLst>
              <a:gd name="T0" fmla="*/ 200 w 333"/>
              <a:gd name="T1" fmla="*/ 183 h 333"/>
              <a:gd name="T2" fmla="*/ 200 w 333"/>
              <a:gd name="T3" fmla="*/ 150 h 333"/>
              <a:gd name="T4" fmla="*/ 183 w 333"/>
              <a:gd name="T5" fmla="*/ 133 h 333"/>
              <a:gd name="T6" fmla="*/ 150 w 333"/>
              <a:gd name="T7" fmla="*/ 133 h 333"/>
              <a:gd name="T8" fmla="*/ 133 w 333"/>
              <a:gd name="T9" fmla="*/ 150 h 333"/>
              <a:gd name="T10" fmla="*/ 133 w 333"/>
              <a:gd name="T11" fmla="*/ 183 h 333"/>
              <a:gd name="T12" fmla="*/ 150 w 333"/>
              <a:gd name="T13" fmla="*/ 200 h 333"/>
              <a:gd name="T14" fmla="*/ 183 w 333"/>
              <a:gd name="T15" fmla="*/ 200 h 333"/>
              <a:gd name="T16" fmla="*/ 200 w 333"/>
              <a:gd name="T17" fmla="*/ 183 h 333"/>
              <a:gd name="T18" fmla="*/ 200 w 333"/>
              <a:gd name="T19" fmla="*/ 100 h 333"/>
              <a:gd name="T20" fmla="*/ 200 w 333"/>
              <a:gd name="T21" fmla="*/ 100 h 333"/>
              <a:gd name="T22" fmla="*/ 233 w 333"/>
              <a:gd name="T23" fmla="*/ 133 h 333"/>
              <a:gd name="T24" fmla="*/ 233 w 333"/>
              <a:gd name="T25" fmla="*/ 200 h 333"/>
              <a:gd name="T26" fmla="*/ 200 w 333"/>
              <a:gd name="T27" fmla="*/ 233 h 333"/>
              <a:gd name="T28" fmla="*/ 133 w 333"/>
              <a:gd name="T29" fmla="*/ 233 h 333"/>
              <a:gd name="T30" fmla="*/ 100 w 333"/>
              <a:gd name="T31" fmla="*/ 200 h 333"/>
              <a:gd name="T32" fmla="*/ 100 w 333"/>
              <a:gd name="T33" fmla="*/ 133 h 333"/>
              <a:gd name="T34" fmla="*/ 133 w 333"/>
              <a:gd name="T35" fmla="*/ 100 h 333"/>
              <a:gd name="T36" fmla="*/ 200 w 333"/>
              <a:gd name="T37" fmla="*/ 100 h 333"/>
              <a:gd name="T38" fmla="*/ 0 w 333"/>
              <a:gd name="T39" fmla="*/ 250 h 333"/>
              <a:gd name="T40" fmla="*/ 0 w 333"/>
              <a:gd name="T41" fmla="*/ 283 h 333"/>
              <a:gd name="T42" fmla="*/ 33 w 333"/>
              <a:gd name="T43" fmla="*/ 283 h 333"/>
              <a:gd name="T44" fmla="*/ 50 w 333"/>
              <a:gd name="T45" fmla="*/ 300 h 333"/>
              <a:gd name="T46" fmla="*/ 50 w 333"/>
              <a:gd name="T47" fmla="*/ 333 h 333"/>
              <a:gd name="T48" fmla="*/ 83 w 333"/>
              <a:gd name="T49" fmla="*/ 333 h 333"/>
              <a:gd name="T50" fmla="*/ 83 w 333"/>
              <a:gd name="T51" fmla="*/ 283 h 333"/>
              <a:gd name="T52" fmla="*/ 50 w 333"/>
              <a:gd name="T53" fmla="*/ 250 h 333"/>
              <a:gd name="T54" fmla="*/ 0 w 333"/>
              <a:gd name="T55" fmla="*/ 250 h 333"/>
              <a:gd name="T56" fmla="*/ 33 w 333"/>
              <a:gd name="T57" fmla="*/ 50 h 333"/>
              <a:gd name="T58" fmla="*/ 0 w 333"/>
              <a:gd name="T59" fmla="*/ 50 h 333"/>
              <a:gd name="T60" fmla="*/ 0 w 333"/>
              <a:gd name="T61" fmla="*/ 83 h 333"/>
              <a:gd name="T62" fmla="*/ 50 w 333"/>
              <a:gd name="T63" fmla="*/ 83 h 333"/>
              <a:gd name="T64" fmla="*/ 83 w 333"/>
              <a:gd name="T65" fmla="*/ 50 h 333"/>
              <a:gd name="T66" fmla="*/ 83 w 333"/>
              <a:gd name="T67" fmla="*/ 0 h 333"/>
              <a:gd name="T68" fmla="*/ 50 w 333"/>
              <a:gd name="T69" fmla="*/ 0 h 333"/>
              <a:gd name="T70" fmla="*/ 50 w 333"/>
              <a:gd name="T71" fmla="*/ 33 h 333"/>
              <a:gd name="T72" fmla="*/ 33 w 333"/>
              <a:gd name="T73" fmla="*/ 50 h 333"/>
              <a:gd name="T74" fmla="*/ 283 w 333"/>
              <a:gd name="T75" fmla="*/ 33 h 333"/>
              <a:gd name="T76" fmla="*/ 283 w 333"/>
              <a:gd name="T77" fmla="*/ 0 h 333"/>
              <a:gd name="T78" fmla="*/ 250 w 333"/>
              <a:gd name="T79" fmla="*/ 0 h 333"/>
              <a:gd name="T80" fmla="*/ 250 w 333"/>
              <a:gd name="T81" fmla="*/ 50 h 333"/>
              <a:gd name="T82" fmla="*/ 283 w 333"/>
              <a:gd name="T83" fmla="*/ 83 h 333"/>
              <a:gd name="T84" fmla="*/ 333 w 333"/>
              <a:gd name="T85" fmla="*/ 83 h 333"/>
              <a:gd name="T86" fmla="*/ 333 w 333"/>
              <a:gd name="T87" fmla="*/ 50 h 333"/>
              <a:gd name="T88" fmla="*/ 300 w 333"/>
              <a:gd name="T89" fmla="*/ 50 h 333"/>
              <a:gd name="T90" fmla="*/ 283 w 333"/>
              <a:gd name="T91" fmla="*/ 33 h 333"/>
              <a:gd name="T92" fmla="*/ 283 w 333"/>
              <a:gd name="T93" fmla="*/ 250 h 333"/>
              <a:gd name="T94" fmla="*/ 333 w 333"/>
              <a:gd name="T95" fmla="*/ 250 h 333"/>
              <a:gd name="T96" fmla="*/ 333 w 333"/>
              <a:gd name="T97" fmla="*/ 283 h 333"/>
              <a:gd name="T98" fmla="*/ 300 w 333"/>
              <a:gd name="T99" fmla="*/ 283 h 333"/>
              <a:gd name="T100" fmla="*/ 283 w 333"/>
              <a:gd name="T101" fmla="*/ 300 h 333"/>
              <a:gd name="T102" fmla="*/ 283 w 333"/>
              <a:gd name="T103" fmla="*/ 333 h 333"/>
              <a:gd name="T104" fmla="*/ 250 w 333"/>
              <a:gd name="T105" fmla="*/ 333 h 333"/>
              <a:gd name="T106" fmla="*/ 250 w 333"/>
              <a:gd name="T107" fmla="*/ 283 h 333"/>
              <a:gd name="T108" fmla="*/ 283 w 333"/>
              <a:gd name="T109" fmla="*/ 2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33" h="333">
                <a:moveTo>
                  <a:pt x="200" y="183"/>
                </a:moveTo>
                <a:lnTo>
                  <a:pt x="200" y="150"/>
                </a:lnTo>
                <a:cubicBezTo>
                  <a:pt x="200" y="140"/>
                  <a:pt x="192" y="133"/>
                  <a:pt x="183" y="133"/>
                </a:cubicBezTo>
                <a:lnTo>
                  <a:pt x="150" y="133"/>
                </a:lnTo>
                <a:cubicBezTo>
                  <a:pt x="140" y="133"/>
                  <a:pt x="133" y="140"/>
                  <a:pt x="133" y="150"/>
                </a:cubicBezTo>
                <a:lnTo>
                  <a:pt x="133" y="183"/>
                </a:lnTo>
                <a:cubicBezTo>
                  <a:pt x="133" y="192"/>
                  <a:pt x="140" y="200"/>
                  <a:pt x="150" y="200"/>
                </a:cubicBezTo>
                <a:lnTo>
                  <a:pt x="183" y="200"/>
                </a:lnTo>
                <a:cubicBezTo>
                  <a:pt x="192" y="200"/>
                  <a:pt x="200" y="192"/>
                  <a:pt x="200" y="183"/>
                </a:cubicBezTo>
                <a:close/>
                <a:moveTo>
                  <a:pt x="200" y="100"/>
                </a:moveTo>
                <a:lnTo>
                  <a:pt x="200" y="100"/>
                </a:lnTo>
                <a:cubicBezTo>
                  <a:pt x="218" y="100"/>
                  <a:pt x="233" y="115"/>
                  <a:pt x="233" y="133"/>
                </a:cubicBezTo>
                <a:lnTo>
                  <a:pt x="233" y="200"/>
                </a:lnTo>
                <a:cubicBezTo>
                  <a:pt x="233" y="218"/>
                  <a:pt x="218" y="233"/>
                  <a:pt x="200" y="233"/>
                </a:cubicBezTo>
                <a:lnTo>
                  <a:pt x="133" y="233"/>
                </a:lnTo>
                <a:cubicBezTo>
                  <a:pt x="115" y="233"/>
                  <a:pt x="100" y="218"/>
                  <a:pt x="100" y="200"/>
                </a:cubicBezTo>
                <a:lnTo>
                  <a:pt x="100" y="133"/>
                </a:lnTo>
                <a:cubicBezTo>
                  <a:pt x="100" y="115"/>
                  <a:pt x="115" y="100"/>
                  <a:pt x="133" y="100"/>
                </a:cubicBezTo>
                <a:lnTo>
                  <a:pt x="200" y="100"/>
                </a:lnTo>
                <a:close/>
                <a:moveTo>
                  <a:pt x="0" y="250"/>
                </a:moveTo>
                <a:lnTo>
                  <a:pt x="0" y="283"/>
                </a:lnTo>
                <a:lnTo>
                  <a:pt x="33" y="283"/>
                </a:lnTo>
                <a:cubicBezTo>
                  <a:pt x="42" y="283"/>
                  <a:pt x="50" y="290"/>
                  <a:pt x="50" y="300"/>
                </a:cubicBezTo>
                <a:lnTo>
                  <a:pt x="50" y="333"/>
                </a:lnTo>
                <a:lnTo>
                  <a:pt x="83" y="333"/>
                </a:lnTo>
                <a:lnTo>
                  <a:pt x="83" y="283"/>
                </a:lnTo>
                <a:cubicBezTo>
                  <a:pt x="83" y="265"/>
                  <a:pt x="68" y="250"/>
                  <a:pt x="50" y="250"/>
                </a:cubicBezTo>
                <a:lnTo>
                  <a:pt x="0" y="250"/>
                </a:lnTo>
                <a:close/>
                <a:moveTo>
                  <a:pt x="33" y="50"/>
                </a:moveTo>
                <a:lnTo>
                  <a:pt x="0" y="50"/>
                </a:lnTo>
                <a:lnTo>
                  <a:pt x="0" y="83"/>
                </a:lnTo>
                <a:lnTo>
                  <a:pt x="50" y="83"/>
                </a:lnTo>
                <a:cubicBezTo>
                  <a:pt x="68" y="83"/>
                  <a:pt x="83" y="68"/>
                  <a:pt x="83" y="50"/>
                </a:cubicBezTo>
                <a:lnTo>
                  <a:pt x="83" y="0"/>
                </a:lnTo>
                <a:lnTo>
                  <a:pt x="50" y="0"/>
                </a:lnTo>
                <a:lnTo>
                  <a:pt x="50" y="33"/>
                </a:lnTo>
                <a:cubicBezTo>
                  <a:pt x="50" y="42"/>
                  <a:pt x="42" y="50"/>
                  <a:pt x="33" y="50"/>
                </a:cubicBezTo>
                <a:close/>
                <a:moveTo>
                  <a:pt x="283" y="33"/>
                </a:moveTo>
                <a:lnTo>
                  <a:pt x="283" y="0"/>
                </a:lnTo>
                <a:lnTo>
                  <a:pt x="250" y="0"/>
                </a:lnTo>
                <a:lnTo>
                  <a:pt x="250" y="50"/>
                </a:lnTo>
                <a:cubicBezTo>
                  <a:pt x="250" y="68"/>
                  <a:pt x="265" y="83"/>
                  <a:pt x="283" y="83"/>
                </a:cubicBezTo>
                <a:lnTo>
                  <a:pt x="333" y="83"/>
                </a:lnTo>
                <a:lnTo>
                  <a:pt x="333" y="50"/>
                </a:lnTo>
                <a:lnTo>
                  <a:pt x="300" y="50"/>
                </a:lnTo>
                <a:cubicBezTo>
                  <a:pt x="290" y="50"/>
                  <a:pt x="283" y="42"/>
                  <a:pt x="283" y="33"/>
                </a:cubicBezTo>
                <a:close/>
                <a:moveTo>
                  <a:pt x="283" y="250"/>
                </a:moveTo>
                <a:lnTo>
                  <a:pt x="333" y="250"/>
                </a:lnTo>
                <a:lnTo>
                  <a:pt x="333" y="283"/>
                </a:lnTo>
                <a:lnTo>
                  <a:pt x="300" y="283"/>
                </a:lnTo>
                <a:cubicBezTo>
                  <a:pt x="290" y="283"/>
                  <a:pt x="283" y="290"/>
                  <a:pt x="283" y="300"/>
                </a:cubicBezTo>
                <a:lnTo>
                  <a:pt x="283" y="333"/>
                </a:lnTo>
                <a:lnTo>
                  <a:pt x="250" y="333"/>
                </a:lnTo>
                <a:lnTo>
                  <a:pt x="250" y="283"/>
                </a:lnTo>
                <a:cubicBezTo>
                  <a:pt x="250" y="265"/>
                  <a:pt x="265" y="250"/>
                  <a:pt x="283" y="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1E5B56E4-F854-4745-A536-EB72C80B153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25988" y="3471863"/>
            <a:ext cx="252413" cy="252413"/>
          </a:xfrm>
          <a:custGeom>
            <a:avLst/>
            <a:gdLst>
              <a:gd name="T0" fmla="*/ 200 w 333"/>
              <a:gd name="T1" fmla="*/ 133 h 333"/>
              <a:gd name="T2" fmla="*/ 133 w 333"/>
              <a:gd name="T3" fmla="*/ 133 h 333"/>
              <a:gd name="T4" fmla="*/ 133 w 333"/>
              <a:gd name="T5" fmla="*/ 200 h 333"/>
              <a:gd name="T6" fmla="*/ 200 w 333"/>
              <a:gd name="T7" fmla="*/ 200 h 333"/>
              <a:gd name="T8" fmla="*/ 200 w 333"/>
              <a:gd name="T9" fmla="*/ 133 h 333"/>
              <a:gd name="T10" fmla="*/ 200 w 333"/>
              <a:gd name="T11" fmla="*/ 100 h 333"/>
              <a:gd name="T12" fmla="*/ 233 w 333"/>
              <a:gd name="T13" fmla="*/ 100 h 333"/>
              <a:gd name="T14" fmla="*/ 233 w 333"/>
              <a:gd name="T15" fmla="*/ 133 h 333"/>
              <a:gd name="T16" fmla="*/ 233 w 333"/>
              <a:gd name="T17" fmla="*/ 200 h 333"/>
              <a:gd name="T18" fmla="*/ 233 w 333"/>
              <a:gd name="T19" fmla="*/ 233 h 333"/>
              <a:gd name="T20" fmla="*/ 200 w 333"/>
              <a:gd name="T21" fmla="*/ 233 h 333"/>
              <a:gd name="T22" fmla="*/ 133 w 333"/>
              <a:gd name="T23" fmla="*/ 233 h 333"/>
              <a:gd name="T24" fmla="*/ 100 w 333"/>
              <a:gd name="T25" fmla="*/ 233 h 333"/>
              <a:gd name="T26" fmla="*/ 100 w 333"/>
              <a:gd name="T27" fmla="*/ 200 h 333"/>
              <a:gd name="T28" fmla="*/ 100 w 333"/>
              <a:gd name="T29" fmla="*/ 133 h 333"/>
              <a:gd name="T30" fmla="*/ 100 w 333"/>
              <a:gd name="T31" fmla="*/ 100 h 333"/>
              <a:gd name="T32" fmla="*/ 133 w 333"/>
              <a:gd name="T33" fmla="*/ 100 h 333"/>
              <a:gd name="T34" fmla="*/ 200 w 333"/>
              <a:gd name="T35" fmla="*/ 100 h 333"/>
              <a:gd name="T36" fmla="*/ 0 w 333"/>
              <a:gd name="T37" fmla="*/ 250 h 333"/>
              <a:gd name="T38" fmla="*/ 0 w 333"/>
              <a:gd name="T39" fmla="*/ 283 h 333"/>
              <a:gd name="T40" fmla="*/ 50 w 333"/>
              <a:gd name="T41" fmla="*/ 283 h 333"/>
              <a:gd name="T42" fmla="*/ 50 w 333"/>
              <a:gd name="T43" fmla="*/ 333 h 333"/>
              <a:gd name="T44" fmla="*/ 83 w 333"/>
              <a:gd name="T45" fmla="*/ 333 h 333"/>
              <a:gd name="T46" fmla="*/ 83 w 333"/>
              <a:gd name="T47" fmla="*/ 283 h 333"/>
              <a:gd name="T48" fmla="*/ 83 w 333"/>
              <a:gd name="T49" fmla="*/ 250 h 333"/>
              <a:gd name="T50" fmla="*/ 50 w 333"/>
              <a:gd name="T51" fmla="*/ 250 h 333"/>
              <a:gd name="T52" fmla="*/ 0 w 333"/>
              <a:gd name="T53" fmla="*/ 250 h 333"/>
              <a:gd name="T54" fmla="*/ 50 w 333"/>
              <a:gd name="T55" fmla="*/ 50 h 333"/>
              <a:gd name="T56" fmla="*/ 0 w 333"/>
              <a:gd name="T57" fmla="*/ 50 h 333"/>
              <a:gd name="T58" fmla="*/ 0 w 333"/>
              <a:gd name="T59" fmla="*/ 83 h 333"/>
              <a:gd name="T60" fmla="*/ 50 w 333"/>
              <a:gd name="T61" fmla="*/ 83 h 333"/>
              <a:gd name="T62" fmla="*/ 83 w 333"/>
              <a:gd name="T63" fmla="*/ 83 h 333"/>
              <a:gd name="T64" fmla="*/ 83 w 333"/>
              <a:gd name="T65" fmla="*/ 50 h 333"/>
              <a:gd name="T66" fmla="*/ 83 w 333"/>
              <a:gd name="T67" fmla="*/ 0 h 333"/>
              <a:gd name="T68" fmla="*/ 50 w 333"/>
              <a:gd name="T69" fmla="*/ 0 h 333"/>
              <a:gd name="T70" fmla="*/ 50 w 333"/>
              <a:gd name="T71" fmla="*/ 50 h 333"/>
              <a:gd name="T72" fmla="*/ 283 w 333"/>
              <a:gd name="T73" fmla="*/ 50 h 333"/>
              <a:gd name="T74" fmla="*/ 283 w 333"/>
              <a:gd name="T75" fmla="*/ 0 h 333"/>
              <a:gd name="T76" fmla="*/ 250 w 333"/>
              <a:gd name="T77" fmla="*/ 0 h 333"/>
              <a:gd name="T78" fmla="*/ 250 w 333"/>
              <a:gd name="T79" fmla="*/ 50 h 333"/>
              <a:gd name="T80" fmla="*/ 250 w 333"/>
              <a:gd name="T81" fmla="*/ 83 h 333"/>
              <a:gd name="T82" fmla="*/ 283 w 333"/>
              <a:gd name="T83" fmla="*/ 83 h 333"/>
              <a:gd name="T84" fmla="*/ 333 w 333"/>
              <a:gd name="T85" fmla="*/ 83 h 333"/>
              <a:gd name="T86" fmla="*/ 333 w 333"/>
              <a:gd name="T87" fmla="*/ 50 h 333"/>
              <a:gd name="T88" fmla="*/ 283 w 333"/>
              <a:gd name="T89" fmla="*/ 50 h 333"/>
              <a:gd name="T90" fmla="*/ 283 w 333"/>
              <a:gd name="T91" fmla="*/ 250 h 333"/>
              <a:gd name="T92" fmla="*/ 333 w 333"/>
              <a:gd name="T93" fmla="*/ 250 h 333"/>
              <a:gd name="T94" fmla="*/ 333 w 333"/>
              <a:gd name="T95" fmla="*/ 283 h 333"/>
              <a:gd name="T96" fmla="*/ 283 w 333"/>
              <a:gd name="T97" fmla="*/ 283 h 333"/>
              <a:gd name="T98" fmla="*/ 283 w 333"/>
              <a:gd name="T99" fmla="*/ 333 h 333"/>
              <a:gd name="T100" fmla="*/ 250 w 333"/>
              <a:gd name="T101" fmla="*/ 333 h 333"/>
              <a:gd name="T102" fmla="*/ 250 w 333"/>
              <a:gd name="T103" fmla="*/ 283 h 333"/>
              <a:gd name="T104" fmla="*/ 250 w 333"/>
              <a:gd name="T105" fmla="*/ 250 h 333"/>
              <a:gd name="T106" fmla="*/ 283 w 333"/>
              <a:gd name="T107" fmla="*/ 2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3" h="333">
                <a:moveTo>
                  <a:pt x="200" y="133"/>
                </a:moveTo>
                <a:lnTo>
                  <a:pt x="133" y="133"/>
                </a:lnTo>
                <a:lnTo>
                  <a:pt x="133" y="200"/>
                </a:lnTo>
                <a:lnTo>
                  <a:pt x="200" y="200"/>
                </a:lnTo>
                <a:lnTo>
                  <a:pt x="200" y="133"/>
                </a:lnTo>
                <a:close/>
                <a:moveTo>
                  <a:pt x="200" y="100"/>
                </a:moveTo>
                <a:lnTo>
                  <a:pt x="233" y="100"/>
                </a:lnTo>
                <a:lnTo>
                  <a:pt x="233" y="133"/>
                </a:lnTo>
                <a:lnTo>
                  <a:pt x="233" y="200"/>
                </a:lnTo>
                <a:lnTo>
                  <a:pt x="233" y="233"/>
                </a:lnTo>
                <a:lnTo>
                  <a:pt x="200" y="233"/>
                </a:lnTo>
                <a:lnTo>
                  <a:pt x="133" y="233"/>
                </a:lnTo>
                <a:lnTo>
                  <a:pt x="100" y="233"/>
                </a:lnTo>
                <a:lnTo>
                  <a:pt x="100" y="200"/>
                </a:lnTo>
                <a:lnTo>
                  <a:pt x="100" y="133"/>
                </a:lnTo>
                <a:lnTo>
                  <a:pt x="100" y="100"/>
                </a:lnTo>
                <a:lnTo>
                  <a:pt x="133" y="100"/>
                </a:lnTo>
                <a:lnTo>
                  <a:pt x="200" y="100"/>
                </a:lnTo>
                <a:close/>
                <a:moveTo>
                  <a:pt x="0" y="250"/>
                </a:moveTo>
                <a:lnTo>
                  <a:pt x="0" y="283"/>
                </a:lnTo>
                <a:lnTo>
                  <a:pt x="50" y="283"/>
                </a:lnTo>
                <a:lnTo>
                  <a:pt x="50" y="333"/>
                </a:lnTo>
                <a:lnTo>
                  <a:pt x="83" y="333"/>
                </a:lnTo>
                <a:lnTo>
                  <a:pt x="83" y="283"/>
                </a:lnTo>
                <a:lnTo>
                  <a:pt x="83" y="250"/>
                </a:lnTo>
                <a:lnTo>
                  <a:pt x="50" y="250"/>
                </a:lnTo>
                <a:lnTo>
                  <a:pt x="0" y="250"/>
                </a:lnTo>
                <a:close/>
                <a:moveTo>
                  <a:pt x="50" y="50"/>
                </a:moveTo>
                <a:lnTo>
                  <a:pt x="0" y="50"/>
                </a:lnTo>
                <a:lnTo>
                  <a:pt x="0" y="83"/>
                </a:lnTo>
                <a:lnTo>
                  <a:pt x="50" y="83"/>
                </a:lnTo>
                <a:lnTo>
                  <a:pt x="83" y="83"/>
                </a:lnTo>
                <a:lnTo>
                  <a:pt x="83" y="50"/>
                </a:lnTo>
                <a:lnTo>
                  <a:pt x="83" y="0"/>
                </a:lnTo>
                <a:lnTo>
                  <a:pt x="50" y="0"/>
                </a:lnTo>
                <a:lnTo>
                  <a:pt x="50" y="50"/>
                </a:lnTo>
                <a:close/>
                <a:moveTo>
                  <a:pt x="283" y="50"/>
                </a:moveTo>
                <a:lnTo>
                  <a:pt x="283" y="0"/>
                </a:lnTo>
                <a:lnTo>
                  <a:pt x="250" y="0"/>
                </a:lnTo>
                <a:lnTo>
                  <a:pt x="250" y="50"/>
                </a:lnTo>
                <a:lnTo>
                  <a:pt x="250" y="83"/>
                </a:lnTo>
                <a:lnTo>
                  <a:pt x="283" y="83"/>
                </a:lnTo>
                <a:lnTo>
                  <a:pt x="333" y="83"/>
                </a:lnTo>
                <a:lnTo>
                  <a:pt x="333" y="50"/>
                </a:lnTo>
                <a:lnTo>
                  <a:pt x="283" y="50"/>
                </a:lnTo>
                <a:close/>
                <a:moveTo>
                  <a:pt x="283" y="250"/>
                </a:moveTo>
                <a:lnTo>
                  <a:pt x="333" y="250"/>
                </a:lnTo>
                <a:lnTo>
                  <a:pt x="333" y="283"/>
                </a:lnTo>
                <a:lnTo>
                  <a:pt x="283" y="283"/>
                </a:lnTo>
                <a:lnTo>
                  <a:pt x="283" y="333"/>
                </a:lnTo>
                <a:lnTo>
                  <a:pt x="250" y="333"/>
                </a:lnTo>
                <a:lnTo>
                  <a:pt x="250" y="283"/>
                </a:lnTo>
                <a:lnTo>
                  <a:pt x="250" y="250"/>
                </a:lnTo>
                <a:lnTo>
                  <a:pt x="283" y="2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01B254C0-2672-4DA8-A665-96D2DC171FB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22751" y="3471863"/>
            <a:ext cx="252413" cy="252413"/>
          </a:xfrm>
          <a:custGeom>
            <a:avLst/>
            <a:gdLst>
              <a:gd name="T0" fmla="*/ 167 w 334"/>
              <a:gd name="T1" fmla="*/ 233 h 333"/>
              <a:gd name="T2" fmla="*/ 100 w 334"/>
              <a:gd name="T3" fmla="*/ 233 h 333"/>
              <a:gd name="T4" fmla="*/ 100 w 334"/>
              <a:gd name="T5" fmla="*/ 266 h 333"/>
              <a:gd name="T6" fmla="*/ 167 w 334"/>
              <a:gd name="T7" fmla="*/ 266 h 333"/>
              <a:gd name="T8" fmla="*/ 167 w 334"/>
              <a:gd name="T9" fmla="*/ 233 h 333"/>
              <a:gd name="T10" fmla="*/ 167 w 334"/>
              <a:gd name="T11" fmla="*/ 200 h 333"/>
              <a:gd name="T12" fmla="*/ 200 w 334"/>
              <a:gd name="T13" fmla="*/ 200 h 333"/>
              <a:gd name="T14" fmla="*/ 200 w 334"/>
              <a:gd name="T15" fmla="*/ 233 h 333"/>
              <a:gd name="T16" fmla="*/ 200 w 334"/>
              <a:gd name="T17" fmla="*/ 266 h 333"/>
              <a:gd name="T18" fmla="*/ 200 w 334"/>
              <a:gd name="T19" fmla="*/ 300 h 333"/>
              <a:gd name="T20" fmla="*/ 167 w 334"/>
              <a:gd name="T21" fmla="*/ 300 h 333"/>
              <a:gd name="T22" fmla="*/ 100 w 334"/>
              <a:gd name="T23" fmla="*/ 300 h 333"/>
              <a:gd name="T24" fmla="*/ 67 w 334"/>
              <a:gd name="T25" fmla="*/ 300 h 333"/>
              <a:gd name="T26" fmla="*/ 67 w 334"/>
              <a:gd name="T27" fmla="*/ 266 h 333"/>
              <a:gd name="T28" fmla="*/ 67 w 334"/>
              <a:gd name="T29" fmla="*/ 233 h 333"/>
              <a:gd name="T30" fmla="*/ 67 w 334"/>
              <a:gd name="T31" fmla="*/ 200 h 333"/>
              <a:gd name="T32" fmla="*/ 100 w 334"/>
              <a:gd name="T33" fmla="*/ 200 h 333"/>
              <a:gd name="T34" fmla="*/ 167 w 334"/>
              <a:gd name="T35" fmla="*/ 200 h 333"/>
              <a:gd name="T36" fmla="*/ 300 w 334"/>
              <a:gd name="T37" fmla="*/ 66 h 333"/>
              <a:gd name="T38" fmla="*/ 100 w 334"/>
              <a:gd name="T39" fmla="*/ 66 h 333"/>
              <a:gd name="T40" fmla="*/ 100 w 334"/>
              <a:gd name="T41" fmla="*/ 100 h 333"/>
              <a:gd name="T42" fmla="*/ 300 w 334"/>
              <a:gd name="T43" fmla="*/ 100 h 333"/>
              <a:gd name="T44" fmla="*/ 300 w 334"/>
              <a:gd name="T45" fmla="*/ 66 h 333"/>
              <a:gd name="T46" fmla="*/ 334 w 334"/>
              <a:gd name="T47" fmla="*/ 33 h 333"/>
              <a:gd name="T48" fmla="*/ 334 w 334"/>
              <a:gd name="T49" fmla="*/ 66 h 333"/>
              <a:gd name="T50" fmla="*/ 334 w 334"/>
              <a:gd name="T51" fmla="*/ 100 h 333"/>
              <a:gd name="T52" fmla="*/ 334 w 334"/>
              <a:gd name="T53" fmla="*/ 133 h 333"/>
              <a:gd name="T54" fmla="*/ 300 w 334"/>
              <a:gd name="T55" fmla="*/ 133 h 333"/>
              <a:gd name="T56" fmla="*/ 100 w 334"/>
              <a:gd name="T57" fmla="*/ 133 h 333"/>
              <a:gd name="T58" fmla="*/ 67 w 334"/>
              <a:gd name="T59" fmla="*/ 133 h 333"/>
              <a:gd name="T60" fmla="*/ 67 w 334"/>
              <a:gd name="T61" fmla="*/ 100 h 333"/>
              <a:gd name="T62" fmla="*/ 67 w 334"/>
              <a:gd name="T63" fmla="*/ 66 h 333"/>
              <a:gd name="T64" fmla="*/ 67 w 334"/>
              <a:gd name="T65" fmla="*/ 33 h 333"/>
              <a:gd name="T66" fmla="*/ 100 w 334"/>
              <a:gd name="T67" fmla="*/ 33 h 333"/>
              <a:gd name="T68" fmla="*/ 300 w 334"/>
              <a:gd name="T69" fmla="*/ 33 h 333"/>
              <a:gd name="T70" fmla="*/ 334 w 334"/>
              <a:gd name="T71" fmla="*/ 33 h 333"/>
              <a:gd name="T72" fmla="*/ 0 w 334"/>
              <a:gd name="T73" fmla="*/ 0 h 333"/>
              <a:gd name="T74" fmla="*/ 34 w 334"/>
              <a:gd name="T75" fmla="*/ 0 h 333"/>
              <a:gd name="T76" fmla="*/ 34 w 334"/>
              <a:gd name="T77" fmla="*/ 333 h 333"/>
              <a:gd name="T78" fmla="*/ 0 w 334"/>
              <a:gd name="T79" fmla="*/ 333 h 333"/>
              <a:gd name="T80" fmla="*/ 0 w 334"/>
              <a:gd name="T8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4" h="333">
                <a:moveTo>
                  <a:pt x="167" y="233"/>
                </a:moveTo>
                <a:lnTo>
                  <a:pt x="100" y="233"/>
                </a:lnTo>
                <a:lnTo>
                  <a:pt x="100" y="266"/>
                </a:lnTo>
                <a:lnTo>
                  <a:pt x="167" y="266"/>
                </a:lnTo>
                <a:lnTo>
                  <a:pt x="167" y="233"/>
                </a:lnTo>
                <a:close/>
                <a:moveTo>
                  <a:pt x="167" y="200"/>
                </a:moveTo>
                <a:lnTo>
                  <a:pt x="200" y="200"/>
                </a:lnTo>
                <a:lnTo>
                  <a:pt x="200" y="233"/>
                </a:lnTo>
                <a:lnTo>
                  <a:pt x="200" y="266"/>
                </a:lnTo>
                <a:lnTo>
                  <a:pt x="200" y="300"/>
                </a:lnTo>
                <a:lnTo>
                  <a:pt x="167" y="300"/>
                </a:lnTo>
                <a:lnTo>
                  <a:pt x="100" y="300"/>
                </a:lnTo>
                <a:lnTo>
                  <a:pt x="67" y="300"/>
                </a:lnTo>
                <a:lnTo>
                  <a:pt x="67" y="266"/>
                </a:lnTo>
                <a:lnTo>
                  <a:pt x="67" y="233"/>
                </a:lnTo>
                <a:lnTo>
                  <a:pt x="67" y="200"/>
                </a:lnTo>
                <a:lnTo>
                  <a:pt x="100" y="200"/>
                </a:lnTo>
                <a:lnTo>
                  <a:pt x="167" y="200"/>
                </a:lnTo>
                <a:close/>
                <a:moveTo>
                  <a:pt x="300" y="66"/>
                </a:moveTo>
                <a:lnTo>
                  <a:pt x="100" y="66"/>
                </a:lnTo>
                <a:lnTo>
                  <a:pt x="100" y="100"/>
                </a:lnTo>
                <a:lnTo>
                  <a:pt x="300" y="100"/>
                </a:lnTo>
                <a:lnTo>
                  <a:pt x="300" y="66"/>
                </a:lnTo>
                <a:close/>
                <a:moveTo>
                  <a:pt x="334" y="33"/>
                </a:moveTo>
                <a:lnTo>
                  <a:pt x="334" y="66"/>
                </a:lnTo>
                <a:lnTo>
                  <a:pt x="334" y="100"/>
                </a:lnTo>
                <a:lnTo>
                  <a:pt x="334" y="133"/>
                </a:lnTo>
                <a:lnTo>
                  <a:pt x="300" y="133"/>
                </a:lnTo>
                <a:lnTo>
                  <a:pt x="100" y="133"/>
                </a:lnTo>
                <a:lnTo>
                  <a:pt x="67" y="133"/>
                </a:lnTo>
                <a:lnTo>
                  <a:pt x="67" y="100"/>
                </a:lnTo>
                <a:lnTo>
                  <a:pt x="67" y="66"/>
                </a:lnTo>
                <a:lnTo>
                  <a:pt x="67" y="33"/>
                </a:lnTo>
                <a:lnTo>
                  <a:pt x="100" y="33"/>
                </a:lnTo>
                <a:lnTo>
                  <a:pt x="300" y="33"/>
                </a:lnTo>
                <a:lnTo>
                  <a:pt x="334" y="33"/>
                </a:lnTo>
                <a:close/>
                <a:moveTo>
                  <a:pt x="0" y="0"/>
                </a:moveTo>
                <a:lnTo>
                  <a:pt x="34" y="0"/>
                </a:lnTo>
                <a:lnTo>
                  <a:pt x="34" y="333"/>
                </a:lnTo>
                <a:lnTo>
                  <a:pt x="0" y="33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B158C41C-AF92-4180-AB3B-1B2E0517A8E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21101" y="3471863"/>
            <a:ext cx="250825" cy="252413"/>
          </a:xfrm>
          <a:custGeom>
            <a:avLst/>
            <a:gdLst>
              <a:gd name="T0" fmla="*/ 33 w 333"/>
              <a:gd name="T1" fmla="*/ 100 h 333"/>
              <a:gd name="T2" fmla="*/ 233 w 333"/>
              <a:gd name="T3" fmla="*/ 100 h 333"/>
              <a:gd name="T4" fmla="*/ 233 w 333"/>
              <a:gd name="T5" fmla="*/ 66 h 333"/>
              <a:gd name="T6" fmla="*/ 33 w 333"/>
              <a:gd name="T7" fmla="*/ 66 h 333"/>
              <a:gd name="T8" fmla="*/ 33 w 333"/>
              <a:gd name="T9" fmla="*/ 100 h 333"/>
              <a:gd name="T10" fmla="*/ 0 w 333"/>
              <a:gd name="T11" fmla="*/ 133 h 333"/>
              <a:gd name="T12" fmla="*/ 0 w 333"/>
              <a:gd name="T13" fmla="*/ 100 h 333"/>
              <a:gd name="T14" fmla="*/ 0 w 333"/>
              <a:gd name="T15" fmla="*/ 66 h 333"/>
              <a:gd name="T16" fmla="*/ 0 w 333"/>
              <a:gd name="T17" fmla="*/ 33 h 333"/>
              <a:gd name="T18" fmla="*/ 33 w 333"/>
              <a:gd name="T19" fmla="*/ 33 h 333"/>
              <a:gd name="T20" fmla="*/ 233 w 333"/>
              <a:gd name="T21" fmla="*/ 33 h 333"/>
              <a:gd name="T22" fmla="*/ 266 w 333"/>
              <a:gd name="T23" fmla="*/ 33 h 333"/>
              <a:gd name="T24" fmla="*/ 266 w 333"/>
              <a:gd name="T25" fmla="*/ 66 h 333"/>
              <a:gd name="T26" fmla="*/ 266 w 333"/>
              <a:gd name="T27" fmla="*/ 100 h 333"/>
              <a:gd name="T28" fmla="*/ 266 w 333"/>
              <a:gd name="T29" fmla="*/ 133 h 333"/>
              <a:gd name="T30" fmla="*/ 233 w 333"/>
              <a:gd name="T31" fmla="*/ 133 h 333"/>
              <a:gd name="T32" fmla="*/ 33 w 333"/>
              <a:gd name="T33" fmla="*/ 133 h 333"/>
              <a:gd name="T34" fmla="*/ 0 w 333"/>
              <a:gd name="T35" fmla="*/ 133 h 333"/>
              <a:gd name="T36" fmla="*/ 233 w 333"/>
              <a:gd name="T37" fmla="*/ 233 h 333"/>
              <a:gd name="T38" fmla="*/ 166 w 333"/>
              <a:gd name="T39" fmla="*/ 233 h 333"/>
              <a:gd name="T40" fmla="*/ 166 w 333"/>
              <a:gd name="T41" fmla="*/ 266 h 333"/>
              <a:gd name="T42" fmla="*/ 233 w 333"/>
              <a:gd name="T43" fmla="*/ 266 h 333"/>
              <a:gd name="T44" fmla="*/ 233 w 333"/>
              <a:gd name="T45" fmla="*/ 233 h 333"/>
              <a:gd name="T46" fmla="*/ 233 w 333"/>
              <a:gd name="T47" fmla="*/ 200 h 333"/>
              <a:gd name="T48" fmla="*/ 266 w 333"/>
              <a:gd name="T49" fmla="*/ 200 h 333"/>
              <a:gd name="T50" fmla="*/ 266 w 333"/>
              <a:gd name="T51" fmla="*/ 233 h 333"/>
              <a:gd name="T52" fmla="*/ 266 w 333"/>
              <a:gd name="T53" fmla="*/ 266 h 333"/>
              <a:gd name="T54" fmla="*/ 266 w 333"/>
              <a:gd name="T55" fmla="*/ 300 h 333"/>
              <a:gd name="T56" fmla="*/ 233 w 333"/>
              <a:gd name="T57" fmla="*/ 300 h 333"/>
              <a:gd name="T58" fmla="*/ 166 w 333"/>
              <a:gd name="T59" fmla="*/ 300 h 333"/>
              <a:gd name="T60" fmla="*/ 133 w 333"/>
              <a:gd name="T61" fmla="*/ 300 h 333"/>
              <a:gd name="T62" fmla="*/ 133 w 333"/>
              <a:gd name="T63" fmla="*/ 266 h 333"/>
              <a:gd name="T64" fmla="*/ 133 w 333"/>
              <a:gd name="T65" fmla="*/ 233 h 333"/>
              <a:gd name="T66" fmla="*/ 133 w 333"/>
              <a:gd name="T67" fmla="*/ 200 h 333"/>
              <a:gd name="T68" fmla="*/ 166 w 333"/>
              <a:gd name="T69" fmla="*/ 200 h 333"/>
              <a:gd name="T70" fmla="*/ 233 w 333"/>
              <a:gd name="T71" fmla="*/ 200 h 333"/>
              <a:gd name="T72" fmla="*/ 333 w 333"/>
              <a:gd name="T73" fmla="*/ 333 h 333"/>
              <a:gd name="T74" fmla="*/ 300 w 333"/>
              <a:gd name="T75" fmla="*/ 333 h 333"/>
              <a:gd name="T76" fmla="*/ 300 w 333"/>
              <a:gd name="T77" fmla="*/ 0 h 333"/>
              <a:gd name="T78" fmla="*/ 333 w 333"/>
              <a:gd name="T79" fmla="*/ 0 h 333"/>
              <a:gd name="T80" fmla="*/ 333 w 333"/>
              <a:gd name="T81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3">
                <a:moveTo>
                  <a:pt x="33" y="100"/>
                </a:moveTo>
                <a:lnTo>
                  <a:pt x="233" y="100"/>
                </a:lnTo>
                <a:lnTo>
                  <a:pt x="233" y="66"/>
                </a:lnTo>
                <a:lnTo>
                  <a:pt x="33" y="66"/>
                </a:lnTo>
                <a:lnTo>
                  <a:pt x="33" y="100"/>
                </a:lnTo>
                <a:close/>
                <a:moveTo>
                  <a:pt x="0" y="133"/>
                </a:moveTo>
                <a:lnTo>
                  <a:pt x="0" y="100"/>
                </a:lnTo>
                <a:lnTo>
                  <a:pt x="0" y="66"/>
                </a:lnTo>
                <a:lnTo>
                  <a:pt x="0" y="33"/>
                </a:lnTo>
                <a:lnTo>
                  <a:pt x="33" y="33"/>
                </a:lnTo>
                <a:lnTo>
                  <a:pt x="233" y="33"/>
                </a:lnTo>
                <a:lnTo>
                  <a:pt x="266" y="33"/>
                </a:lnTo>
                <a:lnTo>
                  <a:pt x="266" y="66"/>
                </a:lnTo>
                <a:lnTo>
                  <a:pt x="266" y="100"/>
                </a:lnTo>
                <a:lnTo>
                  <a:pt x="266" y="133"/>
                </a:lnTo>
                <a:lnTo>
                  <a:pt x="233" y="133"/>
                </a:lnTo>
                <a:lnTo>
                  <a:pt x="33" y="133"/>
                </a:lnTo>
                <a:lnTo>
                  <a:pt x="0" y="133"/>
                </a:lnTo>
                <a:close/>
                <a:moveTo>
                  <a:pt x="233" y="233"/>
                </a:moveTo>
                <a:lnTo>
                  <a:pt x="166" y="233"/>
                </a:lnTo>
                <a:lnTo>
                  <a:pt x="166" y="266"/>
                </a:lnTo>
                <a:lnTo>
                  <a:pt x="233" y="266"/>
                </a:lnTo>
                <a:lnTo>
                  <a:pt x="233" y="233"/>
                </a:lnTo>
                <a:close/>
                <a:moveTo>
                  <a:pt x="233" y="200"/>
                </a:moveTo>
                <a:lnTo>
                  <a:pt x="266" y="200"/>
                </a:lnTo>
                <a:lnTo>
                  <a:pt x="266" y="233"/>
                </a:lnTo>
                <a:lnTo>
                  <a:pt x="266" y="266"/>
                </a:lnTo>
                <a:lnTo>
                  <a:pt x="266" y="300"/>
                </a:lnTo>
                <a:lnTo>
                  <a:pt x="233" y="300"/>
                </a:lnTo>
                <a:lnTo>
                  <a:pt x="166" y="300"/>
                </a:lnTo>
                <a:lnTo>
                  <a:pt x="133" y="300"/>
                </a:lnTo>
                <a:lnTo>
                  <a:pt x="133" y="266"/>
                </a:lnTo>
                <a:lnTo>
                  <a:pt x="133" y="233"/>
                </a:lnTo>
                <a:lnTo>
                  <a:pt x="133" y="200"/>
                </a:lnTo>
                <a:lnTo>
                  <a:pt x="166" y="200"/>
                </a:lnTo>
                <a:lnTo>
                  <a:pt x="233" y="200"/>
                </a:lnTo>
                <a:close/>
                <a:moveTo>
                  <a:pt x="333" y="333"/>
                </a:moveTo>
                <a:lnTo>
                  <a:pt x="300" y="333"/>
                </a:lnTo>
                <a:lnTo>
                  <a:pt x="300" y="0"/>
                </a:lnTo>
                <a:lnTo>
                  <a:pt x="333" y="0"/>
                </a:lnTo>
                <a:lnTo>
                  <a:pt x="333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519052B2-EDA5-44EB-9A92-C7007E26618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17863" y="3471863"/>
            <a:ext cx="250825" cy="252413"/>
          </a:xfrm>
          <a:custGeom>
            <a:avLst/>
            <a:gdLst>
              <a:gd name="T0" fmla="*/ 100 w 333"/>
              <a:gd name="T1" fmla="*/ 100 h 333"/>
              <a:gd name="T2" fmla="*/ 67 w 333"/>
              <a:gd name="T3" fmla="*/ 100 h 333"/>
              <a:gd name="T4" fmla="*/ 67 w 333"/>
              <a:gd name="T5" fmla="*/ 300 h 333"/>
              <a:gd name="T6" fmla="*/ 100 w 333"/>
              <a:gd name="T7" fmla="*/ 300 h 333"/>
              <a:gd name="T8" fmla="*/ 100 w 333"/>
              <a:gd name="T9" fmla="*/ 100 h 333"/>
              <a:gd name="T10" fmla="*/ 133 w 333"/>
              <a:gd name="T11" fmla="*/ 333 h 333"/>
              <a:gd name="T12" fmla="*/ 100 w 333"/>
              <a:gd name="T13" fmla="*/ 333 h 333"/>
              <a:gd name="T14" fmla="*/ 67 w 333"/>
              <a:gd name="T15" fmla="*/ 333 h 333"/>
              <a:gd name="T16" fmla="*/ 33 w 333"/>
              <a:gd name="T17" fmla="*/ 333 h 333"/>
              <a:gd name="T18" fmla="*/ 33 w 333"/>
              <a:gd name="T19" fmla="*/ 300 h 333"/>
              <a:gd name="T20" fmla="*/ 33 w 333"/>
              <a:gd name="T21" fmla="*/ 100 h 333"/>
              <a:gd name="T22" fmla="*/ 33 w 333"/>
              <a:gd name="T23" fmla="*/ 66 h 333"/>
              <a:gd name="T24" fmla="*/ 67 w 333"/>
              <a:gd name="T25" fmla="*/ 66 h 333"/>
              <a:gd name="T26" fmla="*/ 100 w 333"/>
              <a:gd name="T27" fmla="*/ 66 h 333"/>
              <a:gd name="T28" fmla="*/ 133 w 333"/>
              <a:gd name="T29" fmla="*/ 66 h 333"/>
              <a:gd name="T30" fmla="*/ 133 w 333"/>
              <a:gd name="T31" fmla="*/ 100 h 333"/>
              <a:gd name="T32" fmla="*/ 133 w 333"/>
              <a:gd name="T33" fmla="*/ 300 h 333"/>
              <a:gd name="T34" fmla="*/ 133 w 333"/>
              <a:gd name="T35" fmla="*/ 333 h 333"/>
              <a:gd name="T36" fmla="*/ 233 w 333"/>
              <a:gd name="T37" fmla="*/ 166 h 333"/>
              <a:gd name="T38" fmla="*/ 267 w 333"/>
              <a:gd name="T39" fmla="*/ 166 h 333"/>
              <a:gd name="T40" fmla="*/ 267 w 333"/>
              <a:gd name="T41" fmla="*/ 100 h 333"/>
              <a:gd name="T42" fmla="*/ 233 w 333"/>
              <a:gd name="T43" fmla="*/ 100 h 333"/>
              <a:gd name="T44" fmla="*/ 233 w 333"/>
              <a:gd name="T45" fmla="*/ 166 h 333"/>
              <a:gd name="T46" fmla="*/ 200 w 333"/>
              <a:gd name="T47" fmla="*/ 100 h 333"/>
              <a:gd name="T48" fmla="*/ 200 w 333"/>
              <a:gd name="T49" fmla="*/ 66 h 333"/>
              <a:gd name="T50" fmla="*/ 233 w 333"/>
              <a:gd name="T51" fmla="*/ 66 h 333"/>
              <a:gd name="T52" fmla="*/ 267 w 333"/>
              <a:gd name="T53" fmla="*/ 66 h 333"/>
              <a:gd name="T54" fmla="*/ 300 w 333"/>
              <a:gd name="T55" fmla="*/ 66 h 333"/>
              <a:gd name="T56" fmla="*/ 300 w 333"/>
              <a:gd name="T57" fmla="*/ 100 h 333"/>
              <a:gd name="T58" fmla="*/ 300 w 333"/>
              <a:gd name="T59" fmla="*/ 166 h 333"/>
              <a:gd name="T60" fmla="*/ 300 w 333"/>
              <a:gd name="T61" fmla="*/ 200 h 333"/>
              <a:gd name="T62" fmla="*/ 267 w 333"/>
              <a:gd name="T63" fmla="*/ 200 h 333"/>
              <a:gd name="T64" fmla="*/ 233 w 333"/>
              <a:gd name="T65" fmla="*/ 200 h 333"/>
              <a:gd name="T66" fmla="*/ 200 w 333"/>
              <a:gd name="T67" fmla="*/ 200 h 333"/>
              <a:gd name="T68" fmla="*/ 200 w 333"/>
              <a:gd name="T69" fmla="*/ 166 h 333"/>
              <a:gd name="T70" fmla="*/ 200 w 333"/>
              <a:gd name="T71" fmla="*/ 100 h 333"/>
              <a:gd name="T72" fmla="*/ 333 w 333"/>
              <a:gd name="T73" fmla="*/ 33 h 333"/>
              <a:gd name="T74" fmla="*/ 0 w 333"/>
              <a:gd name="T75" fmla="*/ 33 h 333"/>
              <a:gd name="T76" fmla="*/ 0 w 333"/>
              <a:gd name="T77" fmla="*/ 0 h 333"/>
              <a:gd name="T78" fmla="*/ 333 w 333"/>
              <a:gd name="T79" fmla="*/ 0 h 333"/>
              <a:gd name="T80" fmla="*/ 333 w 333"/>
              <a:gd name="T81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3">
                <a:moveTo>
                  <a:pt x="100" y="100"/>
                </a:moveTo>
                <a:lnTo>
                  <a:pt x="67" y="100"/>
                </a:lnTo>
                <a:lnTo>
                  <a:pt x="67" y="300"/>
                </a:lnTo>
                <a:lnTo>
                  <a:pt x="100" y="300"/>
                </a:lnTo>
                <a:lnTo>
                  <a:pt x="100" y="100"/>
                </a:lnTo>
                <a:close/>
                <a:moveTo>
                  <a:pt x="133" y="333"/>
                </a:moveTo>
                <a:lnTo>
                  <a:pt x="100" y="333"/>
                </a:lnTo>
                <a:lnTo>
                  <a:pt x="67" y="333"/>
                </a:lnTo>
                <a:lnTo>
                  <a:pt x="33" y="333"/>
                </a:lnTo>
                <a:lnTo>
                  <a:pt x="33" y="300"/>
                </a:lnTo>
                <a:lnTo>
                  <a:pt x="33" y="100"/>
                </a:lnTo>
                <a:lnTo>
                  <a:pt x="33" y="66"/>
                </a:lnTo>
                <a:lnTo>
                  <a:pt x="67" y="66"/>
                </a:lnTo>
                <a:lnTo>
                  <a:pt x="100" y="66"/>
                </a:lnTo>
                <a:lnTo>
                  <a:pt x="133" y="66"/>
                </a:lnTo>
                <a:lnTo>
                  <a:pt x="133" y="100"/>
                </a:lnTo>
                <a:lnTo>
                  <a:pt x="133" y="300"/>
                </a:lnTo>
                <a:lnTo>
                  <a:pt x="133" y="333"/>
                </a:lnTo>
                <a:close/>
                <a:moveTo>
                  <a:pt x="233" y="166"/>
                </a:moveTo>
                <a:lnTo>
                  <a:pt x="267" y="166"/>
                </a:lnTo>
                <a:lnTo>
                  <a:pt x="267" y="100"/>
                </a:lnTo>
                <a:lnTo>
                  <a:pt x="233" y="100"/>
                </a:lnTo>
                <a:lnTo>
                  <a:pt x="233" y="166"/>
                </a:lnTo>
                <a:close/>
                <a:moveTo>
                  <a:pt x="200" y="100"/>
                </a:moveTo>
                <a:lnTo>
                  <a:pt x="200" y="66"/>
                </a:lnTo>
                <a:lnTo>
                  <a:pt x="233" y="66"/>
                </a:lnTo>
                <a:lnTo>
                  <a:pt x="267" y="66"/>
                </a:lnTo>
                <a:lnTo>
                  <a:pt x="300" y="66"/>
                </a:lnTo>
                <a:lnTo>
                  <a:pt x="300" y="100"/>
                </a:lnTo>
                <a:lnTo>
                  <a:pt x="300" y="166"/>
                </a:lnTo>
                <a:lnTo>
                  <a:pt x="300" y="200"/>
                </a:lnTo>
                <a:lnTo>
                  <a:pt x="267" y="200"/>
                </a:lnTo>
                <a:lnTo>
                  <a:pt x="233" y="200"/>
                </a:lnTo>
                <a:lnTo>
                  <a:pt x="200" y="200"/>
                </a:lnTo>
                <a:lnTo>
                  <a:pt x="200" y="166"/>
                </a:lnTo>
                <a:lnTo>
                  <a:pt x="200" y="100"/>
                </a:lnTo>
                <a:close/>
                <a:moveTo>
                  <a:pt x="333" y="33"/>
                </a:moveTo>
                <a:lnTo>
                  <a:pt x="0" y="33"/>
                </a:lnTo>
                <a:lnTo>
                  <a:pt x="0" y="0"/>
                </a:lnTo>
                <a:lnTo>
                  <a:pt x="333" y="0"/>
                </a:lnTo>
                <a:lnTo>
                  <a:pt x="33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2">
            <a:extLst>
              <a:ext uri="{FF2B5EF4-FFF2-40B4-BE49-F238E27FC236}">
                <a16:creationId xmlns:a16="http://schemas.microsoft.com/office/drawing/2014/main" id="{339A806F-F677-43C9-A83C-76356F89B7A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14626" y="3471863"/>
            <a:ext cx="252413" cy="252413"/>
          </a:xfrm>
          <a:custGeom>
            <a:avLst/>
            <a:gdLst>
              <a:gd name="T0" fmla="*/ 234 w 334"/>
              <a:gd name="T1" fmla="*/ 233 h 333"/>
              <a:gd name="T2" fmla="*/ 267 w 334"/>
              <a:gd name="T3" fmla="*/ 233 h 333"/>
              <a:gd name="T4" fmla="*/ 267 w 334"/>
              <a:gd name="T5" fmla="*/ 33 h 333"/>
              <a:gd name="T6" fmla="*/ 234 w 334"/>
              <a:gd name="T7" fmla="*/ 33 h 333"/>
              <a:gd name="T8" fmla="*/ 234 w 334"/>
              <a:gd name="T9" fmla="*/ 233 h 333"/>
              <a:gd name="T10" fmla="*/ 200 w 334"/>
              <a:gd name="T11" fmla="*/ 0 h 333"/>
              <a:gd name="T12" fmla="*/ 234 w 334"/>
              <a:gd name="T13" fmla="*/ 0 h 333"/>
              <a:gd name="T14" fmla="*/ 267 w 334"/>
              <a:gd name="T15" fmla="*/ 0 h 333"/>
              <a:gd name="T16" fmla="*/ 300 w 334"/>
              <a:gd name="T17" fmla="*/ 0 h 333"/>
              <a:gd name="T18" fmla="*/ 300 w 334"/>
              <a:gd name="T19" fmla="*/ 33 h 333"/>
              <a:gd name="T20" fmla="*/ 300 w 334"/>
              <a:gd name="T21" fmla="*/ 233 h 333"/>
              <a:gd name="T22" fmla="*/ 300 w 334"/>
              <a:gd name="T23" fmla="*/ 266 h 333"/>
              <a:gd name="T24" fmla="*/ 267 w 334"/>
              <a:gd name="T25" fmla="*/ 266 h 333"/>
              <a:gd name="T26" fmla="*/ 234 w 334"/>
              <a:gd name="T27" fmla="*/ 266 h 333"/>
              <a:gd name="T28" fmla="*/ 200 w 334"/>
              <a:gd name="T29" fmla="*/ 266 h 333"/>
              <a:gd name="T30" fmla="*/ 200 w 334"/>
              <a:gd name="T31" fmla="*/ 233 h 333"/>
              <a:gd name="T32" fmla="*/ 200 w 334"/>
              <a:gd name="T33" fmla="*/ 33 h 333"/>
              <a:gd name="T34" fmla="*/ 200 w 334"/>
              <a:gd name="T35" fmla="*/ 0 h 333"/>
              <a:gd name="T36" fmla="*/ 100 w 334"/>
              <a:gd name="T37" fmla="*/ 166 h 333"/>
              <a:gd name="T38" fmla="*/ 67 w 334"/>
              <a:gd name="T39" fmla="*/ 166 h 333"/>
              <a:gd name="T40" fmla="*/ 67 w 334"/>
              <a:gd name="T41" fmla="*/ 233 h 333"/>
              <a:gd name="T42" fmla="*/ 100 w 334"/>
              <a:gd name="T43" fmla="*/ 233 h 333"/>
              <a:gd name="T44" fmla="*/ 100 w 334"/>
              <a:gd name="T45" fmla="*/ 166 h 333"/>
              <a:gd name="T46" fmla="*/ 134 w 334"/>
              <a:gd name="T47" fmla="*/ 233 h 333"/>
              <a:gd name="T48" fmla="*/ 134 w 334"/>
              <a:gd name="T49" fmla="*/ 266 h 333"/>
              <a:gd name="T50" fmla="*/ 100 w 334"/>
              <a:gd name="T51" fmla="*/ 266 h 333"/>
              <a:gd name="T52" fmla="*/ 67 w 334"/>
              <a:gd name="T53" fmla="*/ 266 h 333"/>
              <a:gd name="T54" fmla="*/ 34 w 334"/>
              <a:gd name="T55" fmla="*/ 266 h 333"/>
              <a:gd name="T56" fmla="*/ 34 w 334"/>
              <a:gd name="T57" fmla="*/ 233 h 333"/>
              <a:gd name="T58" fmla="*/ 34 w 334"/>
              <a:gd name="T59" fmla="*/ 166 h 333"/>
              <a:gd name="T60" fmla="*/ 34 w 334"/>
              <a:gd name="T61" fmla="*/ 133 h 333"/>
              <a:gd name="T62" fmla="*/ 67 w 334"/>
              <a:gd name="T63" fmla="*/ 133 h 333"/>
              <a:gd name="T64" fmla="*/ 100 w 334"/>
              <a:gd name="T65" fmla="*/ 133 h 333"/>
              <a:gd name="T66" fmla="*/ 134 w 334"/>
              <a:gd name="T67" fmla="*/ 133 h 333"/>
              <a:gd name="T68" fmla="*/ 134 w 334"/>
              <a:gd name="T69" fmla="*/ 166 h 333"/>
              <a:gd name="T70" fmla="*/ 134 w 334"/>
              <a:gd name="T71" fmla="*/ 233 h 333"/>
              <a:gd name="T72" fmla="*/ 0 w 334"/>
              <a:gd name="T73" fmla="*/ 300 h 333"/>
              <a:gd name="T74" fmla="*/ 334 w 334"/>
              <a:gd name="T75" fmla="*/ 300 h 333"/>
              <a:gd name="T76" fmla="*/ 334 w 334"/>
              <a:gd name="T77" fmla="*/ 333 h 333"/>
              <a:gd name="T78" fmla="*/ 0 w 334"/>
              <a:gd name="T79" fmla="*/ 333 h 333"/>
              <a:gd name="T80" fmla="*/ 0 w 334"/>
              <a:gd name="T81" fmla="*/ 3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4" h="333">
                <a:moveTo>
                  <a:pt x="234" y="233"/>
                </a:moveTo>
                <a:lnTo>
                  <a:pt x="267" y="233"/>
                </a:lnTo>
                <a:lnTo>
                  <a:pt x="267" y="33"/>
                </a:lnTo>
                <a:lnTo>
                  <a:pt x="234" y="33"/>
                </a:lnTo>
                <a:lnTo>
                  <a:pt x="234" y="233"/>
                </a:lnTo>
                <a:close/>
                <a:moveTo>
                  <a:pt x="200" y="0"/>
                </a:moveTo>
                <a:lnTo>
                  <a:pt x="234" y="0"/>
                </a:lnTo>
                <a:lnTo>
                  <a:pt x="267" y="0"/>
                </a:lnTo>
                <a:lnTo>
                  <a:pt x="300" y="0"/>
                </a:lnTo>
                <a:lnTo>
                  <a:pt x="300" y="33"/>
                </a:lnTo>
                <a:lnTo>
                  <a:pt x="300" y="233"/>
                </a:lnTo>
                <a:lnTo>
                  <a:pt x="300" y="266"/>
                </a:lnTo>
                <a:lnTo>
                  <a:pt x="267" y="266"/>
                </a:lnTo>
                <a:lnTo>
                  <a:pt x="234" y="266"/>
                </a:lnTo>
                <a:lnTo>
                  <a:pt x="200" y="266"/>
                </a:lnTo>
                <a:lnTo>
                  <a:pt x="200" y="233"/>
                </a:lnTo>
                <a:lnTo>
                  <a:pt x="200" y="33"/>
                </a:lnTo>
                <a:lnTo>
                  <a:pt x="200" y="0"/>
                </a:lnTo>
                <a:close/>
                <a:moveTo>
                  <a:pt x="100" y="166"/>
                </a:moveTo>
                <a:lnTo>
                  <a:pt x="67" y="166"/>
                </a:lnTo>
                <a:lnTo>
                  <a:pt x="67" y="233"/>
                </a:lnTo>
                <a:lnTo>
                  <a:pt x="100" y="233"/>
                </a:lnTo>
                <a:lnTo>
                  <a:pt x="100" y="166"/>
                </a:lnTo>
                <a:close/>
                <a:moveTo>
                  <a:pt x="134" y="233"/>
                </a:moveTo>
                <a:lnTo>
                  <a:pt x="134" y="266"/>
                </a:lnTo>
                <a:lnTo>
                  <a:pt x="100" y="266"/>
                </a:lnTo>
                <a:lnTo>
                  <a:pt x="67" y="266"/>
                </a:lnTo>
                <a:lnTo>
                  <a:pt x="34" y="266"/>
                </a:lnTo>
                <a:lnTo>
                  <a:pt x="34" y="233"/>
                </a:lnTo>
                <a:lnTo>
                  <a:pt x="34" y="166"/>
                </a:lnTo>
                <a:lnTo>
                  <a:pt x="34" y="133"/>
                </a:lnTo>
                <a:lnTo>
                  <a:pt x="67" y="133"/>
                </a:lnTo>
                <a:lnTo>
                  <a:pt x="100" y="133"/>
                </a:lnTo>
                <a:lnTo>
                  <a:pt x="134" y="133"/>
                </a:lnTo>
                <a:lnTo>
                  <a:pt x="134" y="166"/>
                </a:lnTo>
                <a:lnTo>
                  <a:pt x="134" y="233"/>
                </a:lnTo>
                <a:close/>
                <a:moveTo>
                  <a:pt x="0" y="300"/>
                </a:moveTo>
                <a:lnTo>
                  <a:pt x="334" y="300"/>
                </a:lnTo>
                <a:lnTo>
                  <a:pt x="334" y="333"/>
                </a:lnTo>
                <a:lnTo>
                  <a:pt x="0" y="333"/>
                </a:lnTo>
                <a:lnTo>
                  <a:pt x="0" y="3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3">
            <a:extLst>
              <a:ext uri="{FF2B5EF4-FFF2-40B4-BE49-F238E27FC236}">
                <a16:creationId xmlns:a16="http://schemas.microsoft.com/office/drawing/2014/main" id="{C550A7E3-6752-476F-88B8-7E53D6AF7D8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12976" y="3521075"/>
            <a:ext cx="250825" cy="203200"/>
          </a:xfrm>
          <a:custGeom>
            <a:avLst/>
            <a:gdLst>
              <a:gd name="T0" fmla="*/ 266 w 333"/>
              <a:gd name="T1" fmla="*/ 34 h 267"/>
              <a:gd name="T2" fmla="*/ 266 w 333"/>
              <a:gd name="T3" fmla="*/ 117 h 267"/>
              <a:gd name="T4" fmla="*/ 266 w 333"/>
              <a:gd name="T5" fmla="*/ 150 h 267"/>
              <a:gd name="T6" fmla="*/ 266 w 333"/>
              <a:gd name="T7" fmla="*/ 234 h 267"/>
              <a:gd name="T8" fmla="*/ 233 w 333"/>
              <a:gd name="T9" fmla="*/ 234 h 267"/>
              <a:gd name="T10" fmla="*/ 233 w 333"/>
              <a:gd name="T11" fmla="*/ 150 h 267"/>
              <a:gd name="T12" fmla="*/ 233 w 333"/>
              <a:gd name="T13" fmla="*/ 117 h 267"/>
              <a:gd name="T14" fmla="*/ 233 w 333"/>
              <a:gd name="T15" fmla="*/ 34 h 267"/>
              <a:gd name="T16" fmla="*/ 100 w 333"/>
              <a:gd name="T17" fmla="*/ 167 h 267"/>
              <a:gd name="T18" fmla="*/ 66 w 333"/>
              <a:gd name="T19" fmla="*/ 167 h 267"/>
              <a:gd name="T20" fmla="*/ 66 w 333"/>
              <a:gd name="T21" fmla="*/ 150 h 267"/>
              <a:gd name="T22" fmla="*/ 66 w 333"/>
              <a:gd name="T23" fmla="*/ 117 h 267"/>
              <a:gd name="T24" fmla="*/ 66 w 333"/>
              <a:gd name="T25" fmla="*/ 100 h 267"/>
              <a:gd name="T26" fmla="*/ 100 w 333"/>
              <a:gd name="T27" fmla="*/ 100 h 267"/>
              <a:gd name="T28" fmla="*/ 100 w 333"/>
              <a:gd name="T29" fmla="*/ 117 h 267"/>
              <a:gd name="T30" fmla="*/ 100 w 333"/>
              <a:gd name="T31" fmla="*/ 150 h 267"/>
              <a:gd name="T32" fmla="*/ 100 w 333"/>
              <a:gd name="T33" fmla="*/ 167 h 267"/>
              <a:gd name="T34" fmla="*/ 300 w 333"/>
              <a:gd name="T35" fmla="*/ 117 h 267"/>
              <a:gd name="T36" fmla="*/ 300 w 333"/>
              <a:gd name="T37" fmla="*/ 34 h 267"/>
              <a:gd name="T38" fmla="*/ 300 w 333"/>
              <a:gd name="T39" fmla="*/ 0 h 267"/>
              <a:gd name="T40" fmla="*/ 262 w 333"/>
              <a:gd name="T41" fmla="*/ 0 h 267"/>
              <a:gd name="T42" fmla="*/ 229 w 333"/>
              <a:gd name="T43" fmla="*/ 0 h 267"/>
              <a:gd name="T44" fmla="*/ 200 w 333"/>
              <a:gd name="T45" fmla="*/ 0 h 267"/>
              <a:gd name="T46" fmla="*/ 200 w 333"/>
              <a:gd name="T47" fmla="*/ 34 h 267"/>
              <a:gd name="T48" fmla="*/ 200 w 333"/>
              <a:gd name="T49" fmla="*/ 117 h 267"/>
              <a:gd name="T50" fmla="*/ 133 w 333"/>
              <a:gd name="T51" fmla="*/ 117 h 267"/>
              <a:gd name="T52" fmla="*/ 133 w 333"/>
              <a:gd name="T53" fmla="*/ 100 h 267"/>
              <a:gd name="T54" fmla="*/ 133 w 333"/>
              <a:gd name="T55" fmla="*/ 67 h 267"/>
              <a:gd name="T56" fmla="*/ 96 w 333"/>
              <a:gd name="T57" fmla="*/ 67 h 267"/>
              <a:gd name="T58" fmla="*/ 62 w 333"/>
              <a:gd name="T59" fmla="*/ 67 h 267"/>
              <a:gd name="T60" fmla="*/ 33 w 333"/>
              <a:gd name="T61" fmla="*/ 67 h 267"/>
              <a:gd name="T62" fmla="*/ 33 w 333"/>
              <a:gd name="T63" fmla="*/ 100 h 267"/>
              <a:gd name="T64" fmla="*/ 33 w 333"/>
              <a:gd name="T65" fmla="*/ 117 h 267"/>
              <a:gd name="T66" fmla="*/ 0 w 333"/>
              <a:gd name="T67" fmla="*/ 117 h 267"/>
              <a:gd name="T68" fmla="*/ 0 w 333"/>
              <a:gd name="T69" fmla="*/ 150 h 267"/>
              <a:gd name="T70" fmla="*/ 33 w 333"/>
              <a:gd name="T71" fmla="*/ 150 h 267"/>
              <a:gd name="T72" fmla="*/ 33 w 333"/>
              <a:gd name="T73" fmla="*/ 167 h 267"/>
              <a:gd name="T74" fmla="*/ 33 w 333"/>
              <a:gd name="T75" fmla="*/ 200 h 267"/>
              <a:gd name="T76" fmla="*/ 62 w 333"/>
              <a:gd name="T77" fmla="*/ 200 h 267"/>
              <a:gd name="T78" fmla="*/ 96 w 333"/>
              <a:gd name="T79" fmla="*/ 200 h 267"/>
              <a:gd name="T80" fmla="*/ 133 w 333"/>
              <a:gd name="T81" fmla="*/ 200 h 267"/>
              <a:gd name="T82" fmla="*/ 133 w 333"/>
              <a:gd name="T83" fmla="*/ 167 h 267"/>
              <a:gd name="T84" fmla="*/ 133 w 333"/>
              <a:gd name="T85" fmla="*/ 150 h 267"/>
              <a:gd name="T86" fmla="*/ 200 w 333"/>
              <a:gd name="T87" fmla="*/ 150 h 267"/>
              <a:gd name="T88" fmla="*/ 200 w 333"/>
              <a:gd name="T89" fmla="*/ 234 h 267"/>
              <a:gd name="T90" fmla="*/ 200 w 333"/>
              <a:gd name="T91" fmla="*/ 267 h 267"/>
              <a:gd name="T92" fmla="*/ 229 w 333"/>
              <a:gd name="T93" fmla="*/ 267 h 267"/>
              <a:gd name="T94" fmla="*/ 262 w 333"/>
              <a:gd name="T95" fmla="*/ 267 h 267"/>
              <a:gd name="T96" fmla="*/ 300 w 333"/>
              <a:gd name="T97" fmla="*/ 267 h 267"/>
              <a:gd name="T98" fmla="*/ 300 w 333"/>
              <a:gd name="T99" fmla="*/ 234 h 267"/>
              <a:gd name="T100" fmla="*/ 300 w 333"/>
              <a:gd name="T101" fmla="*/ 150 h 267"/>
              <a:gd name="T102" fmla="*/ 333 w 333"/>
              <a:gd name="T103" fmla="*/ 150 h 267"/>
              <a:gd name="T104" fmla="*/ 333 w 333"/>
              <a:gd name="T105" fmla="*/ 117 h 267"/>
              <a:gd name="T106" fmla="*/ 300 w 333"/>
              <a:gd name="T107" fmla="*/ 117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33" h="267">
                <a:moveTo>
                  <a:pt x="266" y="34"/>
                </a:moveTo>
                <a:lnTo>
                  <a:pt x="266" y="117"/>
                </a:lnTo>
                <a:lnTo>
                  <a:pt x="266" y="150"/>
                </a:lnTo>
                <a:lnTo>
                  <a:pt x="266" y="234"/>
                </a:lnTo>
                <a:lnTo>
                  <a:pt x="233" y="234"/>
                </a:lnTo>
                <a:lnTo>
                  <a:pt x="233" y="150"/>
                </a:lnTo>
                <a:lnTo>
                  <a:pt x="233" y="117"/>
                </a:lnTo>
                <a:lnTo>
                  <a:pt x="233" y="34"/>
                </a:lnTo>
                <a:moveTo>
                  <a:pt x="100" y="167"/>
                </a:moveTo>
                <a:lnTo>
                  <a:pt x="66" y="167"/>
                </a:lnTo>
                <a:lnTo>
                  <a:pt x="66" y="150"/>
                </a:lnTo>
                <a:lnTo>
                  <a:pt x="66" y="117"/>
                </a:lnTo>
                <a:lnTo>
                  <a:pt x="66" y="100"/>
                </a:lnTo>
                <a:lnTo>
                  <a:pt x="100" y="100"/>
                </a:lnTo>
                <a:lnTo>
                  <a:pt x="100" y="117"/>
                </a:lnTo>
                <a:lnTo>
                  <a:pt x="100" y="150"/>
                </a:lnTo>
                <a:lnTo>
                  <a:pt x="100" y="167"/>
                </a:lnTo>
                <a:close/>
                <a:moveTo>
                  <a:pt x="300" y="117"/>
                </a:moveTo>
                <a:lnTo>
                  <a:pt x="300" y="34"/>
                </a:lnTo>
                <a:lnTo>
                  <a:pt x="300" y="0"/>
                </a:lnTo>
                <a:lnTo>
                  <a:pt x="262" y="0"/>
                </a:lnTo>
                <a:lnTo>
                  <a:pt x="229" y="0"/>
                </a:lnTo>
                <a:lnTo>
                  <a:pt x="200" y="0"/>
                </a:lnTo>
                <a:lnTo>
                  <a:pt x="200" y="34"/>
                </a:lnTo>
                <a:lnTo>
                  <a:pt x="200" y="117"/>
                </a:lnTo>
                <a:lnTo>
                  <a:pt x="133" y="117"/>
                </a:lnTo>
                <a:lnTo>
                  <a:pt x="133" y="100"/>
                </a:lnTo>
                <a:lnTo>
                  <a:pt x="133" y="67"/>
                </a:lnTo>
                <a:lnTo>
                  <a:pt x="96" y="67"/>
                </a:lnTo>
                <a:lnTo>
                  <a:pt x="62" y="67"/>
                </a:lnTo>
                <a:lnTo>
                  <a:pt x="33" y="67"/>
                </a:lnTo>
                <a:lnTo>
                  <a:pt x="33" y="100"/>
                </a:lnTo>
                <a:lnTo>
                  <a:pt x="33" y="117"/>
                </a:lnTo>
                <a:lnTo>
                  <a:pt x="0" y="117"/>
                </a:lnTo>
                <a:lnTo>
                  <a:pt x="0" y="150"/>
                </a:lnTo>
                <a:lnTo>
                  <a:pt x="33" y="150"/>
                </a:lnTo>
                <a:lnTo>
                  <a:pt x="33" y="167"/>
                </a:lnTo>
                <a:lnTo>
                  <a:pt x="33" y="200"/>
                </a:lnTo>
                <a:lnTo>
                  <a:pt x="62" y="200"/>
                </a:lnTo>
                <a:lnTo>
                  <a:pt x="96" y="200"/>
                </a:lnTo>
                <a:lnTo>
                  <a:pt x="133" y="200"/>
                </a:lnTo>
                <a:lnTo>
                  <a:pt x="133" y="167"/>
                </a:lnTo>
                <a:lnTo>
                  <a:pt x="133" y="150"/>
                </a:lnTo>
                <a:lnTo>
                  <a:pt x="200" y="150"/>
                </a:lnTo>
                <a:lnTo>
                  <a:pt x="200" y="234"/>
                </a:lnTo>
                <a:lnTo>
                  <a:pt x="200" y="267"/>
                </a:lnTo>
                <a:lnTo>
                  <a:pt x="229" y="267"/>
                </a:lnTo>
                <a:lnTo>
                  <a:pt x="262" y="267"/>
                </a:lnTo>
                <a:lnTo>
                  <a:pt x="300" y="267"/>
                </a:lnTo>
                <a:lnTo>
                  <a:pt x="300" y="234"/>
                </a:lnTo>
                <a:lnTo>
                  <a:pt x="300" y="150"/>
                </a:lnTo>
                <a:lnTo>
                  <a:pt x="333" y="150"/>
                </a:lnTo>
                <a:lnTo>
                  <a:pt x="333" y="117"/>
                </a:lnTo>
                <a:lnTo>
                  <a:pt x="300" y="1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4E42569F-02DB-4CAF-AE9B-D4DF9097178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09738" y="3471863"/>
            <a:ext cx="201613" cy="252413"/>
          </a:xfrm>
          <a:custGeom>
            <a:avLst/>
            <a:gdLst>
              <a:gd name="T0" fmla="*/ 33 w 267"/>
              <a:gd name="T1" fmla="*/ 266 h 333"/>
              <a:gd name="T2" fmla="*/ 33 w 267"/>
              <a:gd name="T3" fmla="*/ 233 h 333"/>
              <a:gd name="T4" fmla="*/ 111 w 267"/>
              <a:gd name="T5" fmla="*/ 233 h 333"/>
              <a:gd name="T6" fmla="*/ 144 w 267"/>
              <a:gd name="T7" fmla="*/ 233 h 333"/>
              <a:gd name="T8" fmla="*/ 233 w 267"/>
              <a:gd name="T9" fmla="*/ 233 h 333"/>
              <a:gd name="T10" fmla="*/ 233 w 267"/>
              <a:gd name="T11" fmla="*/ 266 h 333"/>
              <a:gd name="T12" fmla="*/ 144 w 267"/>
              <a:gd name="T13" fmla="*/ 266 h 333"/>
              <a:gd name="T14" fmla="*/ 111 w 267"/>
              <a:gd name="T15" fmla="*/ 266 h 333"/>
              <a:gd name="T16" fmla="*/ 33 w 267"/>
              <a:gd name="T17" fmla="*/ 266 h 333"/>
              <a:gd name="T18" fmla="*/ 100 w 267"/>
              <a:gd name="T19" fmla="*/ 100 h 333"/>
              <a:gd name="T20" fmla="*/ 100 w 267"/>
              <a:gd name="T21" fmla="*/ 66 h 333"/>
              <a:gd name="T22" fmla="*/ 111 w 267"/>
              <a:gd name="T23" fmla="*/ 66 h 333"/>
              <a:gd name="T24" fmla="*/ 144 w 267"/>
              <a:gd name="T25" fmla="*/ 66 h 333"/>
              <a:gd name="T26" fmla="*/ 167 w 267"/>
              <a:gd name="T27" fmla="*/ 66 h 333"/>
              <a:gd name="T28" fmla="*/ 167 w 267"/>
              <a:gd name="T29" fmla="*/ 100 h 333"/>
              <a:gd name="T30" fmla="*/ 144 w 267"/>
              <a:gd name="T31" fmla="*/ 100 h 333"/>
              <a:gd name="T32" fmla="*/ 111 w 267"/>
              <a:gd name="T33" fmla="*/ 100 h 333"/>
              <a:gd name="T34" fmla="*/ 100 w 267"/>
              <a:gd name="T35" fmla="*/ 100 h 333"/>
              <a:gd name="T36" fmla="*/ 150 w 267"/>
              <a:gd name="T37" fmla="*/ 300 h 333"/>
              <a:gd name="T38" fmla="*/ 228 w 267"/>
              <a:gd name="T39" fmla="*/ 300 h 333"/>
              <a:gd name="T40" fmla="*/ 267 w 267"/>
              <a:gd name="T41" fmla="*/ 300 h 333"/>
              <a:gd name="T42" fmla="*/ 267 w 267"/>
              <a:gd name="T43" fmla="*/ 266 h 333"/>
              <a:gd name="T44" fmla="*/ 267 w 267"/>
              <a:gd name="T45" fmla="*/ 233 h 333"/>
              <a:gd name="T46" fmla="*/ 267 w 267"/>
              <a:gd name="T47" fmla="*/ 200 h 333"/>
              <a:gd name="T48" fmla="*/ 228 w 267"/>
              <a:gd name="T49" fmla="*/ 200 h 333"/>
              <a:gd name="T50" fmla="*/ 150 w 267"/>
              <a:gd name="T51" fmla="*/ 200 h 333"/>
              <a:gd name="T52" fmla="*/ 150 w 267"/>
              <a:gd name="T53" fmla="*/ 133 h 333"/>
              <a:gd name="T54" fmla="*/ 161 w 267"/>
              <a:gd name="T55" fmla="*/ 133 h 333"/>
              <a:gd name="T56" fmla="*/ 200 w 267"/>
              <a:gd name="T57" fmla="*/ 133 h 333"/>
              <a:gd name="T58" fmla="*/ 200 w 267"/>
              <a:gd name="T59" fmla="*/ 100 h 333"/>
              <a:gd name="T60" fmla="*/ 200 w 267"/>
              <a:gd name="T61" fmla="*/ 66 h 333"/>
              <a:gd name="T62" fmla="*/ 200 w 267"/>
              <a:gd name="T63" fmla="*/ 33 h 333"/>
              <a:gd name="T64" fmla="*/ 161 w 267"/>
              <a:gd name="T65" fmla="*/ 33 h 333"/>
              <a:gd name="T66" fmla="*/ 150 w 267"/>
              <a:gd name="T67" fmla="*/ 33 h 333"/>
              <a:gd name="T68" fmla="*/ 150 w 267"/>
              <a:gd name="T69" fmla="*/ 0 h 333"/>
              <a:gd name="T70" fmla="*/ 117 w 267"/>
              <a:gd name="T71" fmla="*/ 0 h 333"/>
              <a:gd name="T72" fmla="*/ 117 w 267"/>
              <a:gd name="T73" fmla="*/ 33 h 333"/>
              <a:gd name="T74" fmla="*/ 94 w 267"/>
              <a:gd name="T75" fmla="*/ 33 h 333"/>
              <a:gd name="T76" fmla="*/ 67 w 267"/>
              <a:gd name="T77" fmla="*/ 33 h 333"/>
              <a:gd name="T78" fmla="*/ 67 w 267"/>
              <a:gd name="T79" fmla="*/ 66 h 333"/>
              <a:gd name="T80" fmla="*/ 67 w 267"/>
              <a:gd name="T81" fmla="*/ 100 h 333"/>
              <a:gd name="T82" fmla="*/ 67 w 267"/>
              <a:gd name="T83" fmla="*/ 133 h 333"/>
              <a:gd name="T84" fmla="*/ 94 w 267"/>
              <a:gd name="T85" fmla="*/ 133 h 333"/>
              <a:gd name="T86" fmla="*/ 117 w 267"/>
              <a:gd name="T87" fmla="*/ 133 h 333"/>
              <a:gd name="T88" fmla="*/ 117 w 267"/>
              <a:gd name="T89" fmla="*/ 200 h 333"/>
              <a:gd name="T90" fmla="*/ 28 w 267"/>
              <a:gd name="T91" fmla="*/ 200 h 333"/>
              <a:gd name="T92" fmla="*/ 0 w 267"/>
              <a:gd name="T93" fmla="*/ 200 h 333"/>
              <a:gd name="T94" fmla="*/ 0 w 267"/>
              <a:gd name="T95" fmla="*/ 233 h 333"/>
              <a:gd name="T96" fmla="*/ 0 w 267"/>
              <a:gd name="T97" fmla="*/ 266 h 333"/>
              <a:gd name="T98" fmla="*/ 0 w 267"/>
              <a:gd name="T99" fmla="*/ 300 h 333"/>
              <a:gd name="T100" fmla="*/ 28 w 267"/>
              <a:gd name="T101" fmla="*/ 300 h 333"/>
              <a:gd name="T102" fmla="*/ 117 w 267"/>
              <a:gd name="T103" fmla="*/ 300 h 333"/>
              <a:gd name="T104" fmla="*/ 117 w 267"/>
              <a:gd name="T105" fmla="*/ 333 h 333"/>
              <a:gd name="T106" fmla="*/ 150 w 267"/>
              <a:gd name="T107" fmla="*/ 333 h 333"/>
              <a:gd name="T108" fmla="*/ 150 w 267"/>
              <a:gd name="T109" fmla="*/ 3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7" h="333">
                <a:moveTo>
                  <a:pt x="33" y="266"/>
                </a:moveTo>
                <a:lnTo>
                  <a:pt x="33" y="233"/>
                </a:lnTo>
                <a:lnTo>
                  <a:pt x="111" y="233"/>
                </a:lnTo>
                <a:lnTo>
                  <a:pt x="144" y="233"/>
                </a:lnTo>
                <a:lnTo>
                  <a:pt x="233" y="233"/>
                </a:lnTo>
                <a:lnTo>
                  <a:pt x="233" y="266"/>
                </a:lnTo>
                <a:lnTo>
                  <a:pt x="144" y="266"/>
                </a:lnTo>
                <a:lnTo>
                  <a:pt x="111" y="266"/>
                </a:lnTo>
                <a:lnTo>
                  <a:pt x="33" y="266"/>
                </a:lnTo>
                <a:close/>
                <a:moveTo>
                  <a:pt x="100" y="100"/>
                </a:moveTo>
                <a:lnTo>
                  <a:pt x="100" y="66"/>
                </a:lnTo>
                <a:lnTo>
                  <a:pt x="111" y="66"/>
                </a:lnTo>
                <a:lnTo>
                  <a:pt x="144" y="66"/>
                </a:lnTo>
                <a:lnTo>
                  <a:pt x="167" y="66"/>
                </a:lnTo>
                <a:lnTo>
                  <a:pt x="167" y="100"/>
                </a:lnTo>
                <a:lnTo>
                  <a:pt x="144" y="100"/>
                </a:lnTo>
                <a:lnTo>
                  <a:pt x="111" y="100"/>
                </a:lnTo>
                <a:lnTo>
                  <a:pt x="100" y="100"/>
                </a:lnTo>
                <a:close/>
                <a:moveTo>
                  <a:pt x="150" y="300"/>
                </a:moveTo>
                <a:lnTo>
                  <a:pt x="228" y="300"/>
                </a:lnTo>
                <a:lnTo>
                  <a:pt x="267" y="300"/>
                </a:lnTo>
                <a:lnTo>
                  <a:pt x="267" y="266"/>
                </a:lnTo>
                <a:lnTo>
                  <a:pt x="267" y="233"/>
                </a:lnTo>
                <a:lnTo>
                  <a:pt x="267" y="200"/>
                </a:lnTo>
                <a:lnTo>
                  <a:pt x="228" y="200"/>
                </a:lnTo>
                <a:lnTo>
                  <a:pt x="150" y="200"/>
                </a:lnTo>
                <a:lnTo>
                  <a:pt x="150" y="133"/>
                </a:lnTo>
                <a:lnTo>
                  <a:pt x="161" y="133"/>
                </a:lnTo>
                <a:lnTo>
                  <a:pt x="200" y="133"/>
                </a:lnTo>
                <a:lnTo>
                  <a:pt x="200" y="100"/>
                </a:lnTo>
                <a:lnTo>
                  <a:pt x="200" y="66"/>
                </a:lnTo>
                <a:lnTo>
                  <a:pt x="200" y="33"/>
                </a:lnTo>
                <a:lnTo>
                  <a:pt x="161" y="33"/>
                </a:lnTo>
                <a:lnTo>
                  <a:pt x="150" y="33"/>
                </a:lnTo>
                <a:lnTo>
                  <a:pt x="150" y="0"/>
                </a:lnTo>
                <a:lnTo>
                  <a:pt x="117" y="0"/>
                </a:lnTo>
                <a:lnTo>
                  <a:pt x="117" y="33"/>
                </a:lnTo>
                <a:lnTo>
                  <a:pt x="94" y="33"/>
                </a:lnTo>
                <a:lnTo>
                  <a:pt x="67" y="33"/>
                </a:lnTo>
                <a:lnTo>
                  <a:pt x="67" y="66"/>
                </a:lnTo>
                <a:lnTo>
                  <a:pt x="67" y="100"/>
                </a:lnTo>
                <a:lnTo>
                  <a:pt x="67" y="133"/>
                </a:lnTo>
                <a:lnTo>
                  <a:pt x="94" y="133"/>
                </a:lnTo>
                <a:lnTo>
                  <a:pt x="117" y="133"/>
                </a:lnTo>
                <a:lnTo>
                  <a:pt x="117" y="200"/>
                </a:lnTo>
                <a:lnTo>
                  <a:pt x="28" y="200"/>
                </a:lnTo>
                <a:lnTo>
                  <a:pt x="0" y="200"/>
                </a:lnTo>
                <a:lnTo>
                  <a:pt x="0" y="233"/>
                </a:lnTo>
                <a:lnTo>
                  <a:pt x="0" y="266"/>
                </a:lnTo>
                <a:lnTo>
                  <a:pt x="0" y="300"/>
                </a:lnTo>
                <a:lnTo>
                  <a:pt x="28" y="300"/>
                </a:lnTo>
                <a:lnTo>
                  <a:pt x="117" y="300"/>
                </a:lnTo>
                <a:lnTo>
                  <a:pt x="117" y="333"/>
                </a:lnTo>
                <a:lnTo>
                  <a:pt x="150" y="333"/>
                </a:lnTo>
                <a:lnTo>
                  <a:pt x="150" y="3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5">
            <a:extLst>
              <a:ext uri="{FF2B5EF4-FFF2-40B4-BE49-F238E27FC236}">
                <a16:creationId xmlns:a16="http://schemas.microsoft.com/office/drawing/2014/main" id="{50C20E66-742F-4737-B55F-C4E49BB1DFA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06501" y="3471863"/>
            <a:ext cx="252413" cy="252413"/>
          </a:xfrm>
          <a:custGeom>
            <a:avLst/>
            <a:gdLst>
              <a:gd name="T0" fmla="*/ 73 w 334"/>
              <a:gd name="T1" fmla="*/ 48 h 333"/>
              <a:gd name="T2" fmla="*/ 73 w 334"/>
              <a:gd name="T3" fmla="*/ 72 h 333"/>
              <a:gd name="T4" fmla="*/ 61 w 334"/>
              <a:gd name="T5" fmla="*/ 77 h 333"/>
              <a:gd name="T6" fmla="*/ 49 w 334"/>
              <a:gd name="T7" fmla="*/ 72 h 333"/>
              <a:gd name="T8" fmla="*/ 49 w 334"/>
              <a:gd name="T9" fmla="*/ 48 h 333"/>
              <a:gd name="T10" fmla="*/ 61 w 334"/>
              <a:gd name="T11" fmla="*/ 44 h 333"/>
              <a:gd name="T12" fmla="*/ 73 w 334"/>
              <a:gd name="T13" fmla="*/ 48 h 333"/>
              <a:gd name="T14" fmla="*/ 285 w 334"/>
              <a:gd name="T15" fmla="*/ 261 h 333"/>
              <a:gd name="T16" fmla="*/ 285 w 334"/>
              <a:gd name="T17" fmla="*/ 284 h 333"/>
              <a:gd name="T18" fmla="*/ 273 w 334"/>
              <a:gd name="T19" fmla="*/ 289 h 333"/>
              <a:gd name="T20" fmla="*/ 261 w 334"/>
              <a:gd name="T21" fmla="*/ 284 h 333"/>
              <a:gd name="T22" fmla="*/ 261 w 334"/>
              <a:gd name="T23" fmla="*/ 261 h 333"/>
              <a:gd name="T24" fmla="*/ 273 w 334"/>
              <a:gd name="T25" fmla="*/ 256 h 333"/>
              <a:gd name="T26" fmla="*/ 285 w 334"/>
              <a:gd name="T27" fmla="*/ 261 h 333"/>
              <a:gd name="T28" fmla="*/ 184 w 334"/>
              <a:gd name="T29" fmla="*/ 316 h 333"/>
              <a:gd name="T30" fmla="*/ 167 w 334"/>
              <a:gd name="T31" fmla="*/ 333 h 333"/>
              <a:gd name="T32" fmla="*/ 150 w 334"/>
              <a:gd name="T33" fmla="*/ 316 h 333"/>
              <a:gd name="T34" fmla="*/ 167 w 334"/>
              <a:gd name="T35" fmla="*/ 300 h 333"/>
              <a:gd name="T36" fmla="*/ 184 w 334"/>
              <a:gd name="T37" fmla="*/ 316 h 333"/>
              <a:gd name="T38" fmla="*/ 150 w 334"/>
              <a:gd name="T39" fmla="*/ 16 h 333"/>
              <a:gd name="T40" fmla="*/ 167 w 334"/>
              <a:gd name="T41" fmla="*/ 0 h 333"/>
              <a:gd name="T42" fmla="*/ 184 w 334"/>
              <a:gd name="T43" fmla="*/ 16 h 333"/>
              <a:gd name="T44" fmla="*/ 167 w 334"/>
              <a:gd name="T45" fmla="*/ 33 h 333"/>
              <a:gd name="T46" fmla="*/ 150 w 334"/>
              <a:gd name="T47" fmla="*/ 16 h 333"/>
              <a:gd name="T48" fmla="*/ 73 w 334"/>
              <a:gd name="T49" fmla="*/ 261 h 333"/>
              <a:gd name="T50" fmla="*/ 73 w 334"/>
              <a:gd name="T51" fmla="*/ 284 h 333"/>
              <a:gd name="T52" fmla="*/ 61 w 334"/>
              <a:gd name="T53" fmla="*/ 289 h 333"/>
              <a:gd name="T54" fmla="*/ 49 w 334"/>
              <a:gd name="T55" fmla="*/ 284 h 333"/>
              <a:gd name="T56" fmla="*/ 49 w 334"/>
              <a:gd name="T57" fmla="*/ 261 h 333"/>
              <a:gd name="T58" fmla="*/ 61 w 334"/>
              <a:gd name="T59" fmla="*/ 256 h 333"/>
              <a:gd name="T60" fmla="*/ 73 w 334"/>
              <a:gd name="T61" fmla="*/ 261 h 333"/>
              <a:gd name="T62" fmla="*/ 285 w 334"/>
              <a:gd name="T63" fmla="*/ 48 h 333"/>
              <a:gd name="T64" fmla="*/ 285 w 334"/>
              <a:gd name="T65" fmla="*/ 72 h 333"/>
              <a:gd name="T66" fmla="*/ 273 w 334"/>
              <a:gd name="T67" fmla="*/ 77 h 333"/>
              <a:gd name="T68" fmla="*/ 261 w 334"/>
              <a:gd name="T69" fmla="*/ 72 h 333"/>
              <a:gd name="T70" fmla="*/ 261 w 334"/>
              <a:gd name="T71" fmla="*/ 48 h 333"/>
              <a:gd name="T72" fmla="*/ 273 w 334"/>
              <a:gd name="T73" fmla="*/ 44 h 333"/>
              <a:gd name="T74" fmla="*/ 285 w 334"/>
              <a:gd name="T75" fmla="*/ 48 h 333"/>
              <a:gd name="T76" fmla="*/ 334 w 334"/>
              <a:gd name="T77" fmla="*/ 166 h 333"/>
              <a:gd name="T78" fmla="*/ 317 w 334"/>
              <a:gd name="T79" fmla="*/ 183 h 333"/>
              <a:gd name="T80" fmla="*/ 300 w 334"/>
              <a:gd name="T81" fmla="*/ 166 h 333"/>
              <a:gd name="T82" fmla="*/ 317 w 334"/>
              <a:gd name="T83" fmla="*/ 150 h 333"/>
              <a:gd name="T84" fmla="*/ 334 w 334"/>
              <a:gd name="T85" fmla="*/ 166 h 333"/>
              <a:gd name="T86" fmla="*/ 34 w 334"/>
              <a:gd name="T87" fmla="*/ 166 h 333"/>
              <a:gd name="T88" fmla="*/ 17 w 334"/>
              <a:gd name="T89" fmla="*/ 183 h 333"/>
              <a:gd name="T90" fmla="*/ 0 w 334"/>
              <a:gd name="T91" fmla="*/ 166 h 333"/>
              <a:gd name="T92" fmla="*/ 17 w 334"/>
              <a:gd name="T93" fmla="*/ 150 h 333"/>
              <a:gd name="T94" fmla="*/ 34 w 334"/>
              <a:gd name="T95" fmla="*/ 166 h 333"/>
              <a:gd name="T96" fmla="*/ 167 w 334"/>
              <a:gd name="T97" fmla="*/ 200 h 333"/>
              <a:gd name="T98" fmla="*/ 134 w 334"/>
              <a:gd name="T99" fmla="*/ 166 h 333"/>
              <a:gd name="T100" fmla="*/ 167 w 334"/>
              <a:gd name="T101" fmla="*/ 133 h 333"/>
              <a:gd name="T102" fmla="*/ 200 w 334"/>
              <a:gd name="T103" fmla="*/ 166 h 333"/>
              <a:gd name="T104" fmla="*/ 167 w 334"/>
              <a:gd name="T105" fmla="*/ 200 h 333"/>
              <a:gd name="T106" fmla="*/ 167 w 334"/>
              <a:gd name="T107" fmla="*/ 100 h 333"/>
              <a:gd name="T108" fmla="*/ 100 w 334"/>
              <a:gd name="T109" fmla="*/ 166 h 333"/>
              <a:gd name="T110" fmla="*/ 167 w 334"/>
              <a:gd name="T111" fmla="*/ 233 h 333"/>
              <a:gd name="T112" fmla="*/ 234 w 334"/>
              <a:gd name="T113" fmla="*/ 166 h 333"/>
              <a:gd name="T114" fmla="*/ 167 w 334"/>
              <a:gd name="T115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34" h="333">
                <a:moveTo>
                  <a:pt x="73" y="48"/>
                </a:moveTo>
                <a:cubicBezTo>
                  <a:pt x="79" y="55"/>
                  <a:pt x="79" y="66"/>
                  <a:pt x="73" y="72"/>
                </a:cubicBezTo>
                <a:cubicBezTo>
                  <a:pt x="69" y="75"/>
                  <a:pt x="65" y="77"/>
                  <a:pt x="61" y="77"/>
                </a:cubicBezTo>
                <a:cubicBezTo>
                  <a:pt x="57" y="77"/>
                  <a:pt x="52" y="75"/>
                  <a:pt x="49" y="72"/>
                </a:cubicBezTo>
                <a:cubicBezTo>
                  <a:pt x="43" y="66"/>
                  <a:pt x="43" y="55"/>
                  <a:pt x="49" y="48"/>
                </a:cubicBezTo>
                <a:cubicBezTo>
                  <a:pt x="52" y="45"/>
                  <a:pt x="57" y="44"/>
                  <a:pt x="61" y="44"/>
                </a:cubicBezTo>
                <a:cubicBezTo>
                  <a:pt x="65" y="44"/>
                  <a:pt x="69" y="45"/>
                  <a:pt x="73" y="48"/>
                </a:cubicBezTo>
                <a:close/>
                <a:moveTo>
                  <a:pt x="285" y="261"/>
                </a:moveTo>
                <a:cubicBezTo>
                  <a:pt x="291" y="267"/>
                  <a:pt x="291" y="278"/>
                  <a:pt x="285" y="284"/>
                </a:cubicBezTo>
                <a:cubicBezTo>
                  <a:pt x="282" y="287"/>
                  <a:pt x="277" y="289"/>
                  <a:pt x="273" y="289"/>
                </a:cubicBezTo>
                <a:cubicBezTo>
                  <a:pt x="269" y="289"/>
                  <a:pt x="265" y="287"/>
                  <a:pt x="261" y="284"/>
                </a:cubicBezTo>
                <a:cubicBezTo>
                  <a:pt x="255" y="278"/>
                  <a:pt x="255" y="267"/>
                  <a:pt x="261" y="261"/>
                </a:cubicBezTo>
                <a:cubicBezTo>
                  <a:pt x="265" y="257"/>
                  <a:pt x="269" y="256"/>
                  <a:pt x="273" y="256"/>
                </a:cubicBezTo>
                <a:cubicBezTo>
                  <a:pt x="277" y="256"/>
                  <a:pt x="282" y="257"/>
                  <a:pt x="285" y="261"/>
                </a:cubicBezTo>
                <a:close/>
                <a:moveTo>
                  <a:pt x="184" y="316"/>
                </a:moveTo>
                <a:cubicBezTo>
                  <a:pt x="184" y="326"/>
                  <a:pt x="176" y="333"/>
                  <a:pt x="167" y="333"/>
                </a:cubicBezTo>
                <a:cubicBezTo>
                  <a:pt x="158" y="333"/>
                  <a:pt x="150" y="326"/>
                  <a:pt x="150" y="316"/>
                </a:cubicBezTo>
                <a:cubicBezTo>
                  <a:pt x="150" y="307"/>
                  <a:pt x="158" y="300"/>
                  <a:pt x="167" y="300"/>
                </a:cubicBezTo>
                <a:cubicBezTo>
                  <a:pt x="176" y="300"/>
                  <a:pt x="184" y="307"/>
                  <a:pt x="184" y="316"/>
                </a:cubicBezTo>
                <a:close/>
                <a:moveTo>
                  <a:pt x="150" y="16"/>
                </a:moveTo>
                <a:cubicBezTo>
                  <a:pt x="150" y="7"/>
                  <a:pt x="158" y="0"/>
                  <a:pt x="167" y="0"/>
                </a:cubicBezTo>
                <a:cubicBezTo>
                  <a:pt x="176" y="0"/>
                  <a:pt x="184" y="7"/>
                  <a:pt x="184" y="16"/>
                </a:cubicBezTo>
                <a:cubicBezTo>
                  <a:pt x="184" y="26"/>
                  <a:pt x="176" y="33"/>
                  <a:pt x="167" y="33"/>
                </a:cubicBezTo>
                <a:cubicBezTo>
                  <a:pt x="158" y="33"/>
                  <a:pt x="150" y="26"/>
                  <a:pt x="150" y="16"/>
                </a:cubicBezTo>
                <a:close/>
                <a:moveTo>
                  <a:pt x="73" y="261"/>
                </a:moveTo>
                <a:cubicBezTo>
                  <a:pt x="79" y="267"/>
                  <a:pt x="79" y="278"/>
                  <a:pt x="73" y="284"/>
                </a:cubicBezTo>
                <a:cubicBezTo>
                  <a:pt x="69" y="287"/>
                  <a:pt x="65" y="289"/>
                  <a:pt x="61" y="289"/>
                </a:cubicBezTo>
                <a:cubicBezTo>
                  <a:pt x="57" y="289"/>
                  <a:pt x="52" y="287"/>
                  <a:pt x="49" y="284"/>
                </a:cubicBezTo>
                <a:cubicBezTo>
                  <a:pt x="43" y="278"/>
                  <a:pt x="43" y="267"/>
                  <a:pt x="49" y="261"/>
                </a:cubicBezTo>
                <a:cubicBezTo>
                  <a:pt x="52" y="257"/>
                  <a:pt x="57" y="256"/>
                  <a:pt x="61" y="256"/>
                </a:cubicBezTo>
                <a:cubicBezTo>
                  <a:pt x="65" y="256"/>
                  <a:pt x="69" y="257"/>
                  <a:pt x="73" y="261"/>
                </a:cubicBezTo>
                <a:close/>
                <a:moveTo>
                  <a:pt x="285" y="48"/>
                </a:moveTo>
                <a:cubicBezTo>
                  <a:pt x="291" y="55"/>
                  <a:pt x="291" y="66"/>
                  <a:pt x="285" y="72"/>
                </a:cubicBezTo>
                <a:cubicBezTo>
                  <a:pt x="282" y="75"/>
                  <a:pt x="277" y="77"/>
                  <a:pt x="273" y="77"/>
                </a:cubicBezTo>
                <a:cubicBezTo>
                  <a:pt x="269" y="77"/>
                  <a:pt x="265" y="75"/>
                  <a:pt x="261" y="72"/>
                </a:cubicBezTo>
                <a:cubicBezTo>
                  <a:pt x="255" y="66"/>
                  <a:pt x="255" y="55"/>
                  <a:pt x="261" y="48"/>
                </a:cubicBezTo>
                <a:cubicBezTo>
                  <a:pt x="265" y="45"/>
                  <a:pt x="269" y="44"/>
                  <a:pt x="273" y="44"/>
                </a:cubicBezTo>
                <a:cubicBezTo>
                  <a:pt x="277" y="44"/>
                  <a:pt x="282" y="45"/>
                  <a:pt x="285" y="48"/>
                </a:cubicBezTo>
                <a:close/>
                <a:moveTo>
                  <a:pt x="334" y="166"/>
                </a:moveTo>
                <a:cubicBezTo>
                  <a:pt x="334" y="176"/>
                  <a:pt x="326" y="183"/>
                  <a:pt x="317" y="183"/>
                </a:cubicBezTo>
                <a:cubicBezTo>
                  <a:pt x="308" y="183"/>
                  <a:pt x="300" y="176"/>
                  <a:pt x="300" y="166"/>
                </a:cubicBezTo>
                <a:cubicBezTo>
                  <a:pt x="300" y="157"/>
                  <a:pt x="308" y="150"/>
                  <a:pt x="317" y="150"/>
                </a:cubicBezTo>
                <a:cubicBezTo>
                  <a:pt x="326" y="150"/>
                  <a:pt x="334" y="157"/>
                  <a:pt x="334" y="166"/>
                </a:cubicBezTo>
                <a:close/>
                <a:moveTo>
                  <a:pt x="34" y="166"/>
                </a:moveTo>
                <a:cubicBezTo>
                  <a:pt x="34" y="176"/>
                  <a:pt x="26" y="183"/>
                  <a:pt x="17" y="183"/>
                </a:cubicBezTo>
                <a:cubicBezTo>
                  <a:pt x="8" y="183"/>
                  <a:pt x="0" y="176"/>
                  <a:pt x="0" y="166"/>
                </a:cubicBezTo>
                <a:cubicBezTo>
                  <a:pt x="0" y="157"/>
                  <a:pt x="8" y="150"/>
                  <a:pt x="17" y="150"/>
                </a:cubicBezTo>
                <a:cubicBezTo>
                  <a:pt x="26" y="150"/>
                  <a:pt x="34" y="157"/>
                  <a:pt x="34" y="166"/>
                </a:cubicBezTo>
                <a:close/>
                <a:moveTo>
                  <a:pt x="167" y="200"/>
                </a:moveTo>
                <a:cubicBezTo>
                  <a:pt x="149" y="200"/>
                  <a:pt x="134" y="185"/>
                  <a:pt x="134" y="166"/>
                </a:cubicBezTo>
                <a:cubicBezTo>
                  <a:pt x="134" y="148"/>
                  <a:pt x="149" y="133"/>
                  <a:pt x="167" y="133"/>
                </a:cubicBezTo>
                <a:cubicBezTo>
                  <a:pt x="185" y="133"/>
                  <a:pt x="200" y="148"/>
                  <a:pt x="200" y="166"/>
                </a:cubicBezTo>
                <a:cubicBezTo>
                  <a:pt x="200" y="185"/>
                  <a:pt x="185" y="200"/>
                  <a:pt x="167" y="200"/>
                </a:cubicBezTo>
                <a:close/>
                <a:moveTo>
                  <a:pt x="167" y="100"/>
                </a:moveTo>
                <a:cubicBezTo>
                  <a:pt x="130" y="100"/>
                  <a:pt x="100" y="130"/>
                  <a:pt x="100" y="166"/>
                </a:cubicBezTo>
                <a:cubicBezTo>
                  <a:pt x="100" y="203"/>
                  <a:pt x="130" y="233"/>
                  <a:pt x="167" y="233"/>
                </a:cubicBezTo>
                <a:cubicBezTo>
                  <a:pt x="204" y="233"/>
                  <a:pt x="234" y="203"/>
                  <a:pt x="234" y="166"/>
                </a:cubicBezTo>
                <a:cubicBezTo>
                  <a:pt x="234" y="130"/>
                  <a:pt x="204" y="100"/>
                  <a:pt x="167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56">
            <a:extLst>
              <a:ext uri="{FF2B5EF4-FFF2-40B4-BE49-F238E27FC236}">
                <a16:creationId xmlns:a16="http://schemas.microsoft.com/office/drawing/2014/main" id="{0E233586-1649-46BA-BE83-A9F3DC2EB14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3263" y="3471863"/>
            <a:ext cx="252413" cy="252413"/>
          </a:xfrm>
          <a:custGeom>
            <a:avLst/>
            <a:gdLst>
              <a:gd name="T0" fmla="*/ 48 w 333"/>
              <a:gd name="T1" fmla="*/ 48 h 333"/>
              <a:gd name="T2" fmla="*/ 48 w 333"/>
              <a:gd name="T3" fmla="*/ 72 h 333"/>
              <a:gd name="T4" fmla="*/ 72 w 333"/>
              <a:gd name="T5" fmla="*/ 72 h 333"/>
              <a:gd name="T6" fmla="*/ 72 w 333"/>
              <a:gd name="T7" fmla="*/ 48 h 333"/>
              <a:gd name="T8" fmla="*/ 48 w 333"/>
              <a:gd name="T9" fmla="*/ 48 h 333"/>
              <a:gd name="T10" fmla="*/ 261 w 333"/>
              <a:gd name="T11" fmla="*/ 261 h 333"/>
              <a:gd name="T12" fmla="*/ 261 w 333"/>
              <a:gd name="T13" fmla="*/ 284 h 333"/>
              <a:gd name="T14" fmla="*/ 284 w 333"/>
              <a:gd name="T15" fmla="*/ 284 h 333"/>
              <a:gd name="T16" fmla="*/ 284 w 333"/>
              <a:gd name="T17" fmla="*/ 261 h 333"/>
              <a:gd name="T18" fmla="*/ 261 w 333"/>
              <a:gd name="T19" fmla="*/ 261 h 333"/>
              <a:gd name="T20" fmla="*/ 166 w 333"/>
              <a:gd name="T21" fmla="*/ 300 h 333"/>
              <a:gd name="T22" fmla="*/ 150 w 333"/>
              <a:gd name="T23" fmla="*/ 316 h 333"/>
              <a:gd name="T24" fmla="*/ 166 w 333"/>
              <a:gd name="T25" fmla="*/ 333 h 333"/>
              <a:gd name="T26" fmla="*/ 183 w 333"/>
              <a:gd name="T27" fmla="*/ 316 h 333"/>
              <a:gd name="T28" fmla="*/ 166 w 333"/>
              <a:gd name="T29" fmla="*/ 300 h 333"/>
              <a:gd name="T30" fmla="*/ 166 w 333"/>
              <a:gd name="T31" fmla="*/ 33 h 333"/>
              <a:gd name="T32" fmla="*/ 183 w 333"/>
              <a:gd name="T33" fmla="*/ 16 h 333"/>
              <a:gd name="T34" fmla="*/ 166 w 333"/>
              <a:gd name="T35" fmla="*/ 0 h 333"/>
              <a:gd name="T36" fmla="*/ 150 w 333"/>
              <a:gd name="T37" fmla="*/ 16 h 333"/>
              <a:gd name="T38" fmla="*/ 166 w 333"/>
              <a:gd name="T39" fmla="*/ 33 h 333"/>
              <a:gd name="T40" fmla="*/ 48 w 333"/>
              <a:gd name="T41" fmla="*/ 261 h 333"/>
              <a:gd name="T42" fmla="*/ 48 w 333"/>
              <a:gd name="T43" fmla="*/ 284 h 333"/>
              <a:gd name="T44" fmla="*/ 72 w 333"/>
              <a:gd name="T45" fmla="*/ 284 h 333"/>
              <a:gd name="T46" fmla="*/ 72 w 333"/>
              <a:gd name="T47" fmla="*/ 261 h 333"/>
              <a:gd name="T48" fmla="*/ 48 w 333"/>
              <a:gd name="T49" fmla="*/ 261 h 333"/>
              <a:gd name="T50" fmla="*/ 261 w 333"/>
              <a:gd name="T51" fmla="*/ 48 h 333"/>
              <a:gd name="T52" fmla="*/ 261 w 333"/>
              <a:gd name="T53" fmla="*/ 72 h 333"/>
              <a:gd name="T54" fmla="*/ 284 w 333"/>
              <a:gd name="T55" fmla="*/ 72 h 333"/>
              <a:gd name="T56" fmla="*/ 284 w 333"/>
              <a:gd name="T57" fmla="*/ 48 h 333"/>
              <a:gd name="T58" fmla="*/ 261 w 333"/>
              <a:gd name="T59" fmla="*/ 48 h 333"/>
              <a:gd name="T60" fmla="*/ 316 w 333"/>
              <a:gd name="T61" fmla="*/ 150 h 333"/>
              <a:gd name="T62" fmla="*/ 300 w 333"/>
              <a:gd name="T63" fmla="*/ 166 h 333"/>
              <a:gd name="T64" fmla="*/ 316 w 333"/>
              <a:gd name="T65" fmla="*/ 183 h 333"/>
              <a:gd name="T66" fmla="*/ 333 w 333"/>
              <a:gd name="T67" fmla="*/ 166 h 333"/>
              <a:gd name="T68" fmla="*/ 316 w 333"/>
              <a:gd name="T69" fmla="*/ 150 h 333"/>
              <a:gd name="T70" fmla="*/ 16 w 333"/>
              <a:gd name="T71" fmla="*/ 150 h 333"/>
              <a:gd name="T72" fmla="*/ 0 w 333"/>
              <a:gd name="T73" fmla="*/ 166 h 333"/>
              <a:gd name="T74" fmla="*/ 16 w 333"/>
              <a:gd name="T75" fmla="*/ 183 h 333"/>
              <a:gd name="T76" fmla="*/ 33 w 333"/>
              <a:gd name="T77" fmla="*/ 166 h 333"/>
              <a:gd name="T78" fmla="*/ 16 w 333"/>
              <a:gd name="T79" fmla="*/ 150 h 333"/>
              <a:gd name="T80" fmla="*/ 233 w 333"/>
              <a:gd name="T81" fmla="*/ 166 h 333"/>
              <a:gd name="T82" fmla="*/ 166 w 333"/>
              <a:gd name="T83" fmla="*/ 233 h 333"/>
              <a:gd name="T84" fmla="*/ 100 w 333"/>
              <a:gd name="T85" fmla="*/ 166 h 333"/>
              <a:gd name="T86" fmla="*/ 166 w 333"/>
              <a:gd name="T87" fmla="*/ 100 h 333"/>
              <a:gd name="T88" fmla="*/ 233 w 333"/>
              <a:gd name="T89" fmla="*/ 1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3" h="333">
                <a:moveTo>
                  <a:pt x="48" y="48"/>
                </a:moveTo>
                <a:cubicBezTo>
                  <a:pt x="42" y="55"/>
                  <a:pt x="42" y="66"/>
                  <a:pt x="48" y="72"/>
                </a:cubicBezTo>
                <a:cubicBezTo>
                  <a:pt x="55" y="79"/>
                  <a:pt x="66" y="79"/>
                  <a:pt x="72" y="72"/>
                </a:cubicBezTo>
                <a:cubicBezTo>
                  <a:pt x="79" y="66"/>
                  <a:pt x="79" y="55"/>
                  <a:pt x="72" y="48"/>
                </a:cubicBezTo>
                <a:cubicBezTo>
                  <a:pt x="66" y="42"/>
                  <a:pt x="55" y="42"/>
                  <a:pt x="48" y="48"/>
                </a:cubicBezTo>
                <a:close/>
                <a:moveTo>
                  <a:pt x="261" y="261"/>
                </a:moveTo>
                <a:cubicBezTo>
                  <a:pt x="254" y="267"/>
                  <a:pt x="254" y="278"/>
                  <a:pt x="261" y="284"/>
                </a:cubicBezTo>
                <a:cubicBezTo>
                  <a:pt x="267" y="291"/>
                  <a:pt x="278" y="291"/>
                  <a:pt x="284" y="284"/>
                </a:cubicBezTo>
                <a:cubicBezTo>
                  <a:pt x="291" y="278"/>
                  <a:pt x="291" y="267"/>
                  <a:pt x="284" y="261"/>
                </a:cubicBezTo>
                <a:cubicBezTo>
                  <a:pt x="278" y="254"/>
                  <a:pt x="267" y="254"/>
                  <a:pt x="261" y="261"/>
                </a:cubicBezTo>
                <a:close/>
                <a:moveTo>
                  <a:pt x="166" y="300"/>
                </a:moveTo>
                <a:cubicBezTo>
                  <a:pt x="157" y="300"/>
                  <a:pt x="150" y="307"/>
                  <a:pt x="150" y="316"/>
                </a:cubicBezTo>
                <a:cubicBezTo>
                  <a:pt x="150" y="326"/>
                  <a:pt x="157" y="333"/>
                  <a:pt x="166" y="333"/>
                </a:cubicBezTo>
                <a:cubicBezTo>
                  <a:pt x="176" y="333"/>
                  <a:pt x="183" y="326"/>
                  <a:pt x="183" y="316"/>
                </a:cubicBezTo>
                <a:cubicBezTo>
                  <a:pt x="183" y="307"/>
                  <a:pt x="176" y="300"/>
                  <a:pt x="166" y="300"/>
                </a:cubicBezTo>
                <a:close/>
                <a:moveTo>
                  <a:pt x="166" y="33"/>
                </a:moveTo>
                <a:cubicBezTo>
                  <a:pt x="176" y="33"/>
                  <a:pt x="183" y="26"/>
                  <a:pt x="183" y="16"/>
                </a:cubicBezTo>
                <a:cubicBezTo>
                  <a:pt x="183" y="7"/>
                  <a:pt x="176" y="0"/>
                  <a:pt x="166" y="0"/>
                </a:cubicBezTo>
                <a:cubicBezTo>
                  <a:pt x="157" y="0"/>
                  <a:pt x="150" y="7"/>
                  <a:pt x="150" y="16"/>
                </a:cubicBezTo>
                <a:cubicBezTo>
                  <a:pt x="150" y="26"/>
                  <a:pt x="157" y="33"/>
                  <a:pt x="166" y="33"/>
                </a:cubicBezTo>
                <a:close/>
                <a:moveTo>
                  <a:pt x="48" y="261"/>
                </a:moveTo>
                <a:cubicBezTo>
                  <a:pt x="42" y="267"/>
                  <a:pt x="42" y="278"/>
                  <a:pt x="48" y="284"/>
                </a:cubicBezTo>
                <a:cubicBezTo>
                  <a:pt x="55" y="291"/>
                  <a:pt x="66" y="291"/>
                  <a:pt x="72" y="284"/>
                </a:cubicBezTo>
                <a:cubicBezTo>
                  <a:pt x="79" y="278"/>
                  <a:pt x="79" y="267"/>
                  <a:pt x="72" y="261"/>
                </a:cubicBezTo>
                <a:cubicBezTo>
                  <a:pt x="66" y="254"/>
                  <a:pt x="55" y="254"/>
                  <a:pt x="48" y="261"/>
                </a:cubicBezTo>
                <a:close/>
                <a:moveTo>
                  <a:pt x="261" y="48"/>
                </a:moveTo>
                <a:cubicBezTo>
                  <a:pt x="254" y="55"/>
                  <a:pt x="254" y="66"/>
                  <a:pt x="261" y="72"/>
                </a:cubicBezTo>
                <a:cubicBezTo>
                  <a:pt x="267" y="79"/>
                  <a:pt x="278" y="79"/>
                  <a:pt x="284" y="72"/>
                </a:cubicBezTo>
                <a:cubicBezTo>
                  <a:pt x="291" y="66"/>
                  <a:pt x="291" y="55"/>
                  <a:pt x="284" y="48"/>
                </a:cubicBezTo>
                <a:cubicBezTo>
                  <a:pt x="278" y="42"/>
                  <a:pt x="267" y="42"/>
                  <a:pt x="261" y="48"/>
                </a:cubicBezTo>
                <a:close/>
                <a:moveTo>
                  <a:pt x="316" y="150"/>
                </a:moveTo>
                <a:cubicBezTo>
                  <a:pt x="307" y="150"/>
                  <a:pt x="300" y="157"/>
                  <a:pt x="300" y="166"/>
                </a:cubicBezTo>
                <a:cubicBezTo>
                  <a:pt x="300" y="176"/>
                  <a:pt x="307" y="183"/>
                  <a:pt x="316" y="183"/>
                </a:cubicBezTo>
                <a:cubicBezTo>
                  <a:pt x="326" y="183"/>
                  <a:pt x="333" y="176"/>
                  <a:pt x="333" y="166"/>
                </a:cubicBezTo>
                <a:cubicBezTo>
                  <a:pt x="333" y="157"/>
                  <a:pt x="326" y="150"/>
                  <a:pt x="316" y="150"/>
                </a:cubicBezTo>
                <a:close/>
                <a:moveTo>
                  <a:pt x="16" y="150"/>
                </a:moveTo>
                <a:cubicBezTo>
                  <a:pt x="7" y="150"/>
                  <a:pt x="0" y="157"/>
                  <a:pt x="0" y="166"/>
                </a:cubicBezTo>
                <a:cubicBezTo>
                  <a:pt x="0" y="176"/>
                  <a:pt x="7" y="183"/>
                  <a:pt x="16" y="183"/>
                </a:cubicBezTo>
                <a:cubicBezTo>
                  <a:pt x="26" y="183"/>
                  <a:pt x="33" y="176"/>
                  <a:pt x="33" y="166"/>
                </a:cubicBezTo>
                <a:cubicBezTo>
                  <a:pt x="33" y="157"/>
                  <a:pt x="26" y="150"/>
                  <a:pt x="16" y="150"/>
                </a:cubicBezTo>
                <a:close/>
                <a:moveTo>
                  <a:pt x="233" y="166"/>
                </a:moveTo>
                <a:cubicBezTo>
                  <a:pt x="233" y="203"/>
                  <a:pt x="203" y="233"/>
                  <a:pt x="166" y="233"/>
                </a:cubicBezTo>
                <a:cubicBezTo>
                  <a:pt x="130" y="233"/>
                  <a:pt x="100" y="203"/>
                  <a:pt x="100" y="166"/>
                </a:cubicBezTo>
                <a:cubicBezTo>
                  <a:pt x="100" y="130"/>
                  <a:pt x="130" y="100"/>
                  <a:pt x="166" y="100"/>
                </a:cubicBezTo>
                <a:cubicBezTo>
                  <a:pt x="203" y="100"/>
                  <a:pt x="233" y="130"/>
                  <a:pt x="233" y="1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57">
            <a:extLst>
              <a:ext uri="{FF2B5EF4-FFF2-40B4-BE49-F238E27FC236}">
                <a16:creationId xmlns:a16="http://schemas.microsoft.com/office/drawing/2014/main" id="{B2540FFB-B8A6-4E3E-B7E7-057E9732A4C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29226" y="2963863"/>
            <a:ext cx="252413" cy="254000"/>
          </a:xfrm>
          <a:custGeom>
            <a:avLst/>
            <a:gdLst>
              <a:gd name="T0" fmla="*/ 237 w 333"/>
              <a:gd name="T1" fmla="*/ 237 h 333"/>
              <a:gd name="T2" fmla="*/ 261 w 333"/>
              <a:gd name="T3" fmla="*/ 285 h 333"/>
              <a:gd name="T4" fmla="*/ 284 w 333"/>
              <a:gd name="T5" fmla="*/ 285 h 333"/>
              <a:gd name="T6" fmla="*/ 284 w 333"/>
              <a:gd name="T7" fmla="*/ 261 h 333"/>
              <a:gd name="T8" fmla="*/ 237 w 333"/>
              <a:gd name="T9" fmla="*/ 237 h 333"/>
              <a:gd name="T10" fmla="*/ 48 w 333"/>
              <a:gd name="T11" fmla="*/ 49 h 333"/>
              <a:gd name="T12" fmla="*/ 48 w 333"/>
              <a:gd name="T13" fmla="*/ 72 h 333"/>
              <a:gd name="T14" fmla="*/ 96 w 333"/>
              <a:gd name="T15" fmla="*/ 96 h 333"/>
              <a:gd name="T16" fmla="*/ 72 w 333"/>
              <a:gd name="T17" fmla="*/ 49 h 333"/>
              <a:gd name="T18" fmla="*/ 48 w 333"/>
              <a:gd name="T19" fmla="*/ 49 h 333"/>
              <a:gd name="T20" fmla="*/ 48 w 333"/>
              <a:gd name="T21" fmla="*/ 261 h 333"/>
              <a:gd name="T22" fmla="*/ 48 w 333"/>
              <a:gd name="T23" fmla="*/ 285 h 333"/>
              <a:gd name="T24" fmla="*/ 72 w 333"/>
              <a:gd name="T25" fmla="*/ 285 h 333"/>
              <a:gd name="T26" fmla="*/ 96 w 333"/>
              <a:gd name="T27" fmla="*/ 237 h 333"/>
              <a:gd name="T28" fmla="*/ 48 w 333"/>
              <a:gd name="T29" fmla="*/ 261 h 333"/>
              <a:gd name="T30" fmla="*/ 284 w 333"/>
              <a:gd name="T31" fmla="*/ 72 h 333"/>
              <a:gd name="T32" fmla="*/ 284 w 333"/>
              <a:gd name="T33" fmla="*/ 49 h 333"/>
              <a:gd name="T34" fmla="*/ 261 w 333"/>
              <a:gd name="T35" fmla="*/ 49 h 333"/>
              <a:gd name="T36" fmla="*/ 237 w 333"/>
              <a:gd name="T37" fmla="*/ 96 h 333"/>
              <a:gd name="T38" fmla="*/ 284 w 333"/>
              <a:gd name="T39" fmla="*/ 72 h 333"/>
              <a:gd name="T40" fmla="*/ 166 w 333"/>
              <a:gd name="T41" fmla="*/ 267 h 333"/>
              <a:gd name="T42" fmla="*/ 150 w 333"/>
              <a:gd name="T43" fmla="*/ 317 h 333"/>
              <a:gd name="T44" fmla="*/ 166 w 333"/>
              <a:gd name="T45" fmla="*/ 333 h 333"/>
              <a:gd name="T46" fmla="*/ 183 w 333"/>
              <a:gd name="T47" fmla="*/ 317 h 333"/>
              <a:gd name="T48" fmla="*/ 166 w 333"/>
              <a:gd name="T49" fmla="*/ 267 h 333"/>
              <a:gd name="T50" fmla="*/ 166 w 333"/>
              <a:gd name="T51" fmla="*/ 67 h 333"/>
              <a:gd name="T52" fmla="*/ 183 w 333"/>
              <a:gd name="T53" fmla="*/ 17 h 333"/>
              <a:gd name="T54" fmla="*/ 166 w 333"/>
              <a:gd name="T55" fmla="*/ 0 h 333"/>
              <a:gd name="T56" fmla="*/ 150 w 333"/>
              <a:gd name="T57" fmla="*/ 17 h 333"/>
              <a:gd name="T58" fmla="*/ 166 w 333"/>
              <a:gd name="T59" fmla="*/ 67 h 333"/>
              <a:gd name="T60" fmla="*/ 316 w 333"/>
              <a:gd name="T61" fmla="*/ 150 h 333"/>
              <a:gd name="T62" fmla="*/ 266 w 333"/>
              <a:gd name="T63" fmla="*/ 167 h 333"/>
              <a:gd name="T64" fmla="*/ 316 w 333"/>
              <a:gd name="T65" fmla="*/ 183 h 333"/>
              <a:gd name="T66" fmla="*/ 333 w 333"/>
              <a:gd name="T67" fmla="*/ 167 h 333"/>
              <a:gd name="T68" fmla="*/ 316 w 333"/>
              <a:gd name="T69" fmla="*/ 150 h 333"/>
              <a:gd name="T70" fmla="*/ 66 w 333"/>
              <a:gd name="T71" fmla="*/ 167 h 333"/>
              <a:gd name="T72" fmla="*/ 16 w 333"/>
              <a:gd name="T73" fmla="*/ 150 h 333"/>
              <a:gd name="T74" fmla="*/ 0 w 333"/>
              <a:gd name="T75" fmla="*/ 167 h 333"/>
              <a:gd name="T76" fmla="*/ 16 w 333"/>
              <a:gd name="T77" fmla="*/ 183 h 333"/>
              <a:gd name="T78" fmla="*/ 66 w 333"/>
              <a:gd name="T79" fmla="*/ 167 h 333"/>
              <a:gd name="T80" fmla="*/ 233 w 333"/>
              <a:gd name="T81" fmla="*/ 167 h 333"/>
              <a:gd name="T82" fmla="*/ 166 w 333"/>
              <a:gd name="T83" fmla="*/ 233 h 333"/>
              <a:gd name="T84" fmla="*/ 100 w 333"/>
              <a:gd name="T85" fmla="*/ 167 h 333"/>
              <a:gd name="T86" fmla="*/ 166 w 333"/>
              <a:gd name="T87" fmla="*/ 100 h 333"/>
              <a:gd name="T88" fmla="*/ 233 w 333"/>
              <a:gd name="T89" fmla="*/ 1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3" h="333">
                <a:moveTo>
                  <a:pt x="237" y="237"/>
                </a:moveTo>
                <a:cubicBezTo>
                  <a:pt x="231" y="244"/>
                  <a:pt x="254" y="278"/>
                  <a:pt x="261" y="285"/>
                </a:cubicBezTo>
                <a:cubicBezTo>
                  <a:pt x="267" y="291"/>
                  <a:pt x="278" y="291"/>
                  <a:pt x="284" y="285"/>
                </a:cubicBezTo>
                <a:cubicBezTo>
                  <a:pt x="291" y="278"/>
                  <a:pt x="291" y="267"/>
                  <a:pt x="284" y="261"/>
                </a:cubicBezTo>
                <a:cubicBezTo>
                  <a:pt x="278" y="254"/>
                  <a:pt x="244" y="231"/>
                  <a:pt x="237" y="237"/>
                </a:cubicBezTo>
                <a:close/>
                <a:moveTo>
                  <a:pt x="48" y="49"/>
                </a:moveTo>
                <a:cubicBezTo>
                  <a:pt x="42" y="55"/>
                  <a:pt x="42" y="66"/>
                  <a:pt x="48" y="72"/>
                </a:cubicBezTo>
                <a:cubicBezTo>
                  <a:pt x="55" y="79"/>
                  <a:pt x="89" y="102"/>
                  <a:pt x="96" y="96"/>
                </a:cubicBezTo>
                <a:cubicBezTo>
                  <a:pt x="102" y="89"/>
                  <a:pt x="79" y="55"/>
                  <a:pt x="72" y="49"/>
                </a:cubicBezTo>
                <a:cubicBezTo>
                  <a:pt x="66" y="42"/>
                  <a:pt x="55" y="42"/>
                  <a:pt x="48" y="49"/>
                </a:cubicBezTo>
                <a:close/>
                <a:moveTo>
                  <a:pt x="48" y="261"/>
                </a:moveTo>
                <a:cubicBezTo>
                  <a:pt x="42" y="267"/>
                  <a:pt x="42" y="278"/>
                  <a:pt x="48" y="285"/>
                </a:cubicBezTo>
                <a:cubicBezTo>
                  <a:pt x="55" y="291"/>
                  <a:pt x="66" y="291"/>
                  <a:pt x="72" y="285"/>
                </a:cubicBezTo>
                <a:cubicBezTo>
                  <a:pt x="79" y="278"/>
                  <a:pt x="102" y="244"/>
                  <a:pt x="96" y="237"/>
                </a:cubicBezTo>
                <a:cubicBezTo>
                  <a:pt x="89" y="231"/>
                  <a:pt x="55" y="254"/>
                  <a:pt x="48" y="261"/>
                </a:cubicBezTo>
                <a:close/>
                <a:moveTo>
                  <a:pt x="284" y="72"/>
                </a:moveTo>
                <a:cubicBezTo>
                  <a:pt x="291" y="66"/>
                  <a:pt x="291" y="55"/>
                  <a:pt x="284" y="49"/>
                </a:cubicBezTo>
                <a:cubicBezTo>
                  <a:pt x="278" y="42"/>
                  <a:pt x="267" y="42"/>
                  <a:pt x="261" y="49"/>
                </a:cubicBezTo>
                <a:cubicBezTo>
                  <a:pt x="254" y="55"/>
                  <a:pt x="231" y="89"/>
                  <a:pt x="237" y="96"/>
                </a:cubicBezTo>
                <a:cubicBezTo>
                  <a:pt x="244" y="102"/>
                  <a:pt x="278" y="79"/>
                  <a:pt x="284" y="72"/>
                </a:cubicBezTo>
                <a:close/>
                <a:moveTo>
                  <a:pt x="166" y="267"/>
                </a:moveTo>
                <a:cubicBezTo>
                  <a:pt x="157" y="267"/>
                  <a:pt x="150" y="307"/>
                  <a:pt x="150" y="317"/>
                </a:cubicBezTo>
                <a:cubicBezTo>
                  <a:pt x="150" y="326"/>
                  <a:pt x="157" y="333"/>
                  <a:pt x="166" y="333"/>
                </a:cubicBezTo>
                <a:cubicBezTo>
                  <a:pt x="176" y="333"/>
                  <a:pt x="183" y="326"/>
                  <a:pt x="183" y="317"/>
                </a:cubicBezTo>
                <a:cubicBezTo>
                  <a:pt x="183" y="307"/>
                  <a:pt x="176" y="267"/>
                  <a:pt x="166" y="267"/>
                </a:cubicBezTo>
                <a:close/>
                <a:moveTo>
                  <a:pt x="166" y="67"/>
                </a:moveTo>
                <a:cubicBezTo>
                  <a:pt x="176" y="67"/>
                  <a:pt x="183" y="26"/>
                  <a:pt x="183" y="17"/>
                </a:cubicBezTo>
                <a:cubicBezTo>
                  <a:pt x="183" y="7"/>
                  <a:pt x="176" y="0"/>
                  <a:pt x="166" y="0"/>
                </a:cubicBezTo>
                <a:cubicBezTo>
                  <a:pt x="157" y="0"/>
                  <a:pt x="150" y="7"/>
                  <a:pt x="150" y="17"/>
                </a:cubicBezTo>
                <a:cubicBezTo>
                  <a:pt x="150" y="26"/>
                  <a:pt x="157" y="67"/>
                  <a:pt x="166" y="67"/>
                </a:cubicBezTo>
                <a:close/>
                <a:moveTo>
                  <a:pt x="316" y="150"/>
                </a:moveTo>
                <a:cubicBezTo>
                  <a:pt x="307" y="150"/>
                  <a:pt x="266" y="157"/>
                  <a:pt x="266" y="167"/>
                </a:cubicBezTo>
                <a:cubicBezTo>
                  <a:pt x="266" y="176"/>
                  <a:pt x="307" y="183"/>
                  <a:pt x="316" y="183"/>
                </a:cubicBezTo>
                <a:cubicBezTo>
                  <a:pt x="326" y="183"/>
                  <a:pt x="333" y="176"/>
                  <a:pt x="333" y="167"/>
                </a:cubicBezTo>
                <a:cubicBezTo>
                  <a:pt x="333" y="157"/>
                  <a:pt x="326" y="150"/>
                  <a:pt x="316" y="150"/>
                </a:cubicBezTo>
                <a:close/>
                <a:moveTo>
                  <a:pt x="66" y="167"/>
                </a:moveTo>
                <a:cubicBezTo>
                  <a:pt x="66" y="157"/>
                  <a:pt x="26" y="150"/>
                  <a:pt x="16" y="150"/>
                </a:cubicBezTo>
                <a:cubicBezTo>
                  <a:pt x="7" y="150"/>
                  <a:pt x="0" y="157"/>
                  <a:pt x="0" y="167"/>
                </a:cubicBezTo>
                <a:cubicBezTo>
                  <a:pt x="0" y="176"/>
                  <a:pt x="7" y="183"/>
                  <a:pt x="16" y="183"/>
                </a:cubicBezTo>
                <a:cubicBezTo>
                  <a:pt x="26" y="183"/>
                  <a:pt x="66" y="176"/>
                  <a:pt x="66" y="167"/>
                </a:cubicBezTo>
                <a:close/>
                <a:moveTo>
                  <a:pt x="233" y="167"/>
                </a:moveTo>
                <a:cubicBezTo>
                  <a:pt x="233" y="203"/>
                  <a:pt x="203" y="233"/>
                  <a:pt x="166" y="233"/>
                </a:cubicBezTo>
                <a:cubicBezTo>
                  <a:pt x="130" y="233"/>
                  <a:pt x="100" y="203"/>
                  <a:pt x="100" y="167"/>
                </a:cubicBezTo>
                <a:cubicBezTo>
                  <a:pt x="100" y="130"/>
                  <a:pt x="130" y="100"/>
                  <a:pt x="166" y="100"/>
                </a:cubicBezTo>
                <a:cubicBezTo>
                  <a:pt x="203" y="100"/>
                  <a:pt x="233" y="130"/>
                  <a:pt x="233" y="1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58">
            <a:extLst>
              <a:ext uri="{FF2B5EF4-FFF2-40B4-BE49-F238E27FC236}">
                <a16:creationId xmlns:a16="http://schemas.microsoft.com/office/drawing/2014/main" id="{A997829E-DA53-47BB-AE7F-6F98698BD7D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25988" y="2963863"/>
            <a:ext cx="252413" cy="254000"/>
          </a:xfrm>
          <a:custGeom>
            <a:avLst/>
            <a:gdLst>
              <a:gd name="T0" fmla="*/ 167 w 333"/>
              <a:gd name="T1" fmla="*/ 267 h 333"/>
              <a:gd name="T2" fmla="*/ 150 w 333"/>
              <a:gd name="T3" fmla="*/ 317 h 333"/>
              <a:gd name="T4" fmla="*/ 167 w 333"/>
              <a:gd name="T5" fmla="*/ 333 h 333"/>
              <a:gd name="T6" fmla="*/ 183 w 333"/>
              <a:gd name="T7" fmla="*/ 317 h 333"/>
              <a:gd name="T8" fmla="*/ 167 w 333"/>
              <a:gd name="T9" fmla="*/ 267 h 333"/>
              <a:gd name="T10" fmla="*/ 93 w 333"/>
              <a:gd name="T11" fmla="*/ 236 h 333"/>
              <a:gd name="T12" fmla="*/ 49 w 333"/>
              <a:gd name="T13" fmla="*/ 261 h 333"/>
              <a:gd name="T14" fmla="*/ 49 w 333"/>
              <a:gd name="T15" fmla="*/ 285 h 333"/>
              <a:gd name="T16" fmla="*/ 61 w 333"/>
              <a:gd name="T17" fmla="*/ 289 h 333"/>
              <a:gd name="T18" fmla="*/ 72 w 333"/>
              <a:gd name="T19" fmla="*/ 285 h 333"/>
              <a:gd name="T20" fmla="*/ 96 w 333"/>
              <a:gd name="T21" fmla="*/ 237 h 333"/>
              <a:gd name="T22" fmla="*/ 93 w 333"/>
              <a:gd name="T23" fmla="*/ 236 h 333"/>
              <a:gd name="T24" fmla="*/ 241 w 333"/>
              <a:gd name="T25" fmla="*/ 236 h 333"/>
              <a:gd name="T26" fmla="*/ 237 w 333"/>
              <a:gd name="T27" fmla="*/ 237 h 333"/>
              <a:gd name="T28" fmla="*/ 261 w 333"/>
              <a:gd name="T29" fmla="*/ 285 h 333"/>
              <a:gd name="T30" fmla="*/ 273 w 333"/>
              <a:gd name="T31" fmla="*/ 289 h 333"/>
              <a:gd name="T32" fmla="*/ 285 w 333"/>
              <a:gd name="T33" fmla="*/ 285 h 333"/>
              <a:gd name="T34" fmla="*/ 285 w 333"/>
              <a:gd name="T35" fmla="*/ 261 h 333"/>
              <a:gd name="T36" fmla="*/ 241 w 333"/>
              <a:gd name="T37" fmla="*/ 236 h 333"/>
              <a:gd name="T38" fmla="*/ 17 w 333"/>
              <a:gd name="T39" fmla="*/ 150 h 333"/>
              <a:gd name="T40" fmla="*/ 0 w 333"/>
              <a:gd name="T41" fmla="*/ 167 h 333"/>
              <a:gd name="T42" fmla="*/ 17 w 333"/>
              <a:gd name="T43" fmla="*/ 183 h 333"/>
              <a:gd name="T44" fmla="*/ 67 w 333"/>
              <a:gd name="T45" fmla="*/ 167 h 333"/>
              <a:gd name="T46" fmla="*/ 17 w 333"/>
              <a:gd name="T47" fmla="*/ 150 h 333"/>
              <a:gd name="T48" fmla="*/ 317 w 333"/>
              <a:gd name="T49" fmla="*/ 150 h 333"/>
              <a:gd name="T50" fmla="*/ 267 w 333"/>
              <a:gd name="T51" fmla="*/ 167 h 333"/>
              <a:gd name="T52" fmla="*/ 317 w 333"/>
              <a:gd name="T53" fmla="*/ 183 h 333"/>
              <a:gd name="T54" fmla="*/ 333 w 333"/>
              <a:gd name="T55" fmla="*/ 167 h 333"/>
              <a:gd name="T56" fmla="*/ 317 w 333"/>
              <a:gd name="T57" fmla="*/ 150 h 333"/>
              <a:gd name="T58" fmla="*/ 167 w 333"/>
              <a:gd name="T59" fmla="*/ 100 h 333"/>
              <a:gd name="T60" fmla="*/ 100 w 333"/>
              <a:gd name="T61" fmla="*/ 167 h 333"/>
              <a:gd name="T62" fmla="*/ 167 w 333"/>
              <a:gd name="T63" fmla="*/ 233 h 333"/>
              <a:gd name="T64" fmla="*/ 233 w 333"/>
              <a:gd name="T65" fmla="*/ 167 h 333"/>
              <a:gd name="T66" fmla="*/ 167 w 333"/>
              <a:gd name="T67" fmla="*/ 100 h 333"/>
              <a:gd name="T68" fmla="*/ 61 w 333"/>
              <a:gd name="T69" fmla="*/ 44 h 333"/>
              <a:gd name="T70" fmla="*/ 49 w 333"/>
              <a:gd name="T71" fmla="*/ 49 h 333"/>
              <a:gd name="T72" fmla="*/ 49 w 333"/>
              <a:gd name="T73" fmla="*/ 72 h 333"/>
              <a:gd name="T74" fmla="*/ 93 w 333"/>
              <a:gd name="T75" fmla="*/ 97 h 333"/>
              <a:gd name="T76" fmla="*/ 96 w 333"/>
              <a:gd name="T77" fmla="*/ 96 h 333"/>
              <a:gd name="T78" fmla="*/ 72 w 333"/>
              <a:gd name="T79" fmla="*/ 49 h 333"/>
              <a:gd name="T80" fmla="*/ 61 w 333"/>
              <a:gd name="T81" fmla="*/ 44 h 333"/>
              <a:gd name="T82" fmla="*/ 273 w 333"/>
              <a:gd name="T83" fmla="*/ 44 h 333"/>
              <a:gd name="T84" fmla="*/ 261 w 333"/>
              <a:gd name="T85" fmla="*/ 49 h 333"/>
              <a:gd name="T86" fmla="*/ 237 w 333"/>
              <a:gd name="T87" fmla="*/ 96 h 333"/>
              <a:gd name="T88" fmla="*/ 241 w 333"/>
              <a:gd name="T89" fmla="*/ 97 h 333"/>
              <a:gd name="T90" fmla="*/ 285 w 333"/>
              <a:gd name="T91" fmla="*/ 72 h 333"/>
              <a:gd name="T92" fmla="*/ 285 w 333"/>
              <a:gd name="T93" fmla="*/ 49 h 333"/>
              <a:gd name="T94" fmla="*/ 273 w 333"/>
              <a:gd name="T95" fmla="*/ 44 h 333"/>
              <a:gd name="T96" fmla="*/ 167 w 333"/>
              <a:gd name="T97" fmla="*/ 0 h 333"/>
              <a:gd name="T98" fmla="*/ 150 w 333"/>
              <a:gd name="T99" fmla="*/ 17 h 333"/>
              <a:gd name="T100" fmla="*/ 167 w 333"/>
              <a:gd name="T101" fmla="*/ 67 h 333"/>
              <a:gd name="T102" fmla="*/ 183 w 333"/>
              <a:gd name="T103" fmla="*/ 17 h 333"/>
              <a:gd name="T104" fmla="*/ 167 w 333"/>
              <a:gd name="T105" fmla="*/ 0 h 333"/>
              <a:gd name="T106" fmla="*/ 167 w 333"/>
              <a:gd name="T107" fmla="*/ 133 h 333"/>
              <a:gd name="T108" fmla="*/ 200 w 333"/>
              <a:gd name="T109" fmla="*/ 167 h 333"/>
              <a:gd name="T110" fmla="*/ 167 w 333"/>
              <a:gd name="T111" fmla="*/ 200 h 333"/>
              <a:gd name="T112" fmla="*/ 133 w 333"/>
              <a:gd name="T113" fmla="*/ 167 h 333"/>
              <a:gd name="T114" fmla="*/ 167 w 333"/>
              <a:gd name="T115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33" h="333">
                <a:moveTo>
                  <a:pt x="167" y="267"/>
                </a:moveTo>
                <a:cubicBezTo>
                  <a:pt x="157" y="267"/>
                  <a:pt x="150" y="307"/>
                  <a:pt x="150" y="317"/>
                </a:cubicBezTo>
                <a:cubicBezTo>
                  <a:pt x="150" y="326"/>
                  <a:pt x="157" y="333"/>
                  <a:pt x="167" y="333"/>
                </a:cubicBezTo>
                <a:cubicBezTo>
                  <a:pt x="176" y="333"/>
                  <a:pt x="183" y="326"/>
                  <a:pt x="183" y="317"/>
                </a:cubicBezTo>
                <a:cubicBezTo>
                  <a:pt x="183" y="307"/>
                  <a:pt x="176" y="267"/>
                  <a:pt x="167" y="267"/>
                </a:cubicBezTo>
                <a:close/>
                <a:moveTo>
                  <a:pt x="93" y="236"/>
                </a:moveTo>
                <a:cubicBezTo>
                  <a:pt x="82" y="236"/>
                  <a:pt x="55" y="255"/>
                  <a:pt x="49" y="261"/>
                </a:cubicBezTo>
                <a:cubicBezTo>
                  <a:pt x="42" y="267"/>
                  <a:pt x="42" y="278"/>
                  <a:pt x="49" y="285"/>
                </a:cubicBezTo>
                <a:cubicBezTo>
                  <a:pt x="52" y="288"/>
                  <a:pt x="56" y="289"/>
                  <a:pt x="61" y="289"/>
                </a:cubicBezTo>
                <a:cubicBezTo>
                  <a:pt x="65" y="289"/>
                  <a:pt x="69" y="288"/>
                  <a:pt x="72" y="285"/>
                </a:cubicBezTo>
                <a:cubicBezTo>
                  <a:pt x="79" y="278"/>
                  <a:pt x="102" y="244"/>
                  <a:pt x="96" y="237"/>
                </a:cubicBezTo>
                <a:cubicBezTo>
                  <a:pt x="95" y="237"/>
                  <a:pt x="94" y="236"/>
                  <a:pt x="93" y="236"/>
                </a:cubicBezTo>
                <a:close/>
                <a:moveTo>
                  <a:pt x="241" y="236"/>
                </a:moveTo>
                <a:cubicBezTo>
                  <a:pt x="239" y="236"/>
                  <a:pt x="238" y="237"/>
                  <a:pt x="237" y="237"/>
                </a:cubicBezTo>
                <a:cubicBezTo>
                  <a:pt x="231" y="244"/>
                  <a:pt x="254" y="278"/>
                  <a:pt x="261" y="285"/>
                </a:cubicBezTo>
                <a:cubicBezTo>
                  <a:pt x="264" y="288"/>
                  <a:pt x="268" y="289"/>
                  <a:pt x="273" y="289"/>
                </a:cubicBezTo>
                <a:cubicBezTo>
                  <a:pt x="277" y="289"/>
                  <a:pt x="281" y="288"/>
                  <a:pt x="285" y="285"/>
                </a:cubicBezTo>
                <a:cubicBezTo>
                  <a:pt x="291" y="278"/>
                  <a:pt x="291" y="267"/>
                  <a:pt x="285" y="261"/>
                </a:cubicBezTo>
                <a:cubicBezTo>
                  <a:pt x="279" y="255"/>
                  <a:pt x="252" y="236"/>
                  <a:pt x="241" y="236"/>
                </a:cubicBezTo>
                <a:close/>
                <a:moveTo>
                  <a:pt x="17" y="150"/>
                </a:moveTo>
                <a:cubicBezTo>
                  <a:pt x="7" y="150"/>
                  <a:pt x="0" y="157"/>
                  <a:pt x="0" y="167"/>
                </a:cubicBezTo>
                <a:cubicBezTo>
                  <a:pt x="0" y="176"/>
                  <a:pt x="7" y="183"/>
                  <a:pt x="17" y="183"/>
                </a:cubicBezTo>
                <a:cubicBezTo>
                  <a:pt x="26" y="183"/>
                  <a:pt x="67" y="176"/>
                  <a:pt x="67" y="167"/>
                </a:cubicBezTo>
                <a:cubicBezTo>
                  <a:pt x="67" y="157"/>
                  <a:pt x="26" y="150"/>
                  <a:pt x="17" y="150"/>
                </a:cubicBezTo>
                <a:close/>
                <a:moveTo>
                  <a:pt x="317" y="150"/>
                </a:moveTo>
                <a:cubicBezTo>
                  <a:pt x="307" y="150"/>
                  <a:pt x="267" y="157"/>
                  <a:pt x="267" y="167"/>
                </a:cubicBezTo>
                <a:cubicBezTo>
                  <a:pt x="267" y="176"/>
                  <a:pt x="307" y="183"/>
                  <a:pt x="317" y="183"/>
                </a:cubicBezTo>
                <a:cubicBezTo>
                  <a:pt x="326" y="183"/>
                  <a:pt x="333" y="176"/>
                  <a:pt x="333" y="167"/>
                </a:cubicBezTo>
                <a:cubicBezTo>
                  <a:pt x="333" y="157"/>
                  <a:pt x="326" y="150"/>
                  <a:pt x="317" y="150"/>
                </a:cubicBezTo>
                <a:close/>
                <a:moveTo>
                  <a:pt x="167" y="100"/>
                </a:moveTo>
                <a:cubicBezTo>
                  <a:pt x="130" y="100"/>
                  <a:pt x="100" y="130"/>
                  <a:pt x="100" y="167"/>
                </a:cubicBezTo>
                <a:cubicBezTo>
                  <a:pt x="100" y="203"/>
                  <a:pt x="130" y="233"/>
                  <a:pt x="167" y="233"/>
                </a:cubicBezTo>
                <a:cubicBezTo>
                  <a:pt x="203" y="233"/>
                  <a:pt x="233" y="203"/>
                  <a:pt x="233" y="167"/>
                </a:cubicBezTo>
                <a:cubicBezTo>
                  <a:pt x="233" y="130"/>
                  <a:pt x="203" y="100"/>
                  <a:pt x="167" y="100"/>
                </a:cubicBezTo>
                <a:close/>
                <a:moveTo>
                  <a:pt x="61" y="44"/>
                </a:moveTo>
                <a:cubicBezTo>
                  <a:pt x="56" y="44"/>
                  <a:pt x="52" y="46"/>
                  <a:pt x="49" y="49"/>
                </a:cubicBezTo>
                <a:cubicBezTo>
                  <a:pt x="42" y="55"/>
                  <a:pt x="42" y="66"/>
                  <a:pt x="49" y="72"/>
                </a:cubicBezTo>
                <a:cubicBezTo>
                  <a:pt x="55" y="78"/>
                  <a:pt x="82" y="97"/>
                  <a:pt x="93" y="97"/>
                </a:cubicBezTo>
                <a:cubicBezTo>
                  <a:pt x="94" y="97"/>
                  <a:pt x="95" y="97"/>
                  <a:pt x="96" y="96"/>
                </a:cubicBezTo>
                <a:cubicBezTo>
                  <a:pt x="102" y="89"/>
                  <a:pt x="79" y="55"/>
                  <a:pt x="72" y="49"/>
                </a:cubicBezTo>
                <a:cubicBezTo>
                  <a:pt x="69" y="46"/>
                  <a:pt x="65" y="44"/>
                  <a:pt x="61" y="44"/>
                </a:cubicBezTo>
                <a:close/>
                <a:moveTo>
                  <a:pt x="273" y="44"/>
                </a:moveTo>
                <a:cubicBezTo>
                  <a:pt x="268" y="44"/>
                  <a:pt x="264" y="46"/>
                  <a:pt x="261" y="49"/>
                </a:cubicBezTo>
                <a:cubicBezTo>
                  <a:pt x="254" y="55"/>
                  <a:pt x="231" y="89"/>
                  <a:pt x="237" y="96"/>
                </a:cubicBezTo>
                <a:cubicBezTo>
                  <a:pt x="238" y="97"/>
                  <a:pt x="239" y="97"/>
                  <a:pt x="241" y="97"/>
                </a:cubicBezTo>
                <a:cubicBezTo>
                  <a:pt x="252" y="97"/>
                  <a:pt x="279" y="78"/>
                  <a:pt x="285" y="72"/>
                </a:cubicBezTo>
                <a:cubicBezTo>
                  <a:pt x="291" y="66"/>
                  <a:pt x="291" y="55"/>
                  <a:pt x="285" y="49"/>
                </a:cubicBezTo>
                <a:cubicBezTo>
                  <a:pt x="281" y="46"/>
                  <a:pt x="277" y="44"/>
                  <a:pt x="273" y="44"/>
                </a:cubicBezTo>
                <a:close/>
                <a:moveTo>
                  <a:pt x="167" y="0"/>
                </a:moveTo>
                <a:cubicBezTo>
                  <a:pt x="157" y="0"/>
                  <a:pt x="150" y="7"/>
                  <a:pt x="150" y="17"/>
                </a:cubicBezTo>
                <a:cubicBezTo>
                  <a:pt x="150" y="26"/>
                  <a:pt x="157" y="67"/>
                  <a:pt x="167" y="67"/>
                </a:cubicBezTo>
                <a:cubicBezTo>
                  <a:pt x="176" y="67"/>
                  <a:pt x="183" y="26"/>
                  <a:pt x="183" y="17"/>
                </a:cubicBezTo>
                <a:cubicBezTo>
                  <a:pt x="183" y="7"/>
                  <a:pt x="176" y="0"/>
                  <a:pt x="167" y="0"/>
                </a:cubicBezTo>
                <a:close/>
                <a:moveTo>
                  <a:pt x="167" y="133"/>
                </a:moveTo>
                <a:cubicBezTo>
                  <a:pt x="185" y="133"/>
                  <a:pt x="200" y="148"/>
                  <a:pt x="200" y="167"/>
                </a:cubicBezTo>
                <a:cubicBezTo>
                  <a:pt x="200" y="185"/>
                  <a:pt x="185" y="200"/>
                  <a:pt x="167" y="200"/>
                </a:cubicBezTo>
                <a:cubicBezTo>
                  <a:pt x="148" y="200"/>
                  <a:pt x="133" y="185"/>
                  <a:pt x="133" y="167"/>
                </a:cubicBezTo>
                <a:cubicBezTo>
                  <a:pt x="133" y="148"/>
                  <a:pt x="148" y="133"/>
                  <a:pt x="167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59">
            <a:extLst>
              <a:ext uri="{FF2B5EF4-FFF2-40B4-BE49-F238E27FC236}">
                <a16:creationId xmlns:a16="http://schemas.microsoft.com/office/drawing/2014/main" id="{33C0EB86-E445-46D9-B9FB-17B76B7F4FA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22751" y="2965450"/>
            <a:ext cx="252413" cy="252413"/>
          </a:xfrm>
          <a:custGeom>
            <a:avLst/>
            <a:gdLst>
              <a:gd name="T0" fmla="*/ 184 w 334"/>
              <a:gd name="T1" fmla="*/ 0 h 331"/>
              <a:gd name="T2" fmla="*/ 184 w 334"/>
              <a:gd name="T3" fmla="*/ 33 h 331"/>
              <a:gd name="T4" fmla="*/ 300 w 334"/>
              <a:gd name="T5" fmla="*/ 166 h 331"/>
              <a:gd name="T6" fmla="*/ 184 w 334"/>
              <a:gd name="T7" fmla="*/ 298 h 331"/>
              <a:gd name="T8" fmla="*/ 184 w 334"/>
              <a:gd name="T9" fmla="*/ 331 h 331"/>
              <a:gd name="T10" fmla="*/ 334 w 334"/>
              <a:gd name="T11" fmla="*/ 166 h 331"/>
              <a:gd name="T12" fmla="*/ 184 w 334"/>
              <a:gd name="T13" fmla="*/ 0 h 331"/>
              <a:gd name="T14" fmla="*/ 111 w 334"/>
              <a:gd name="T15" fmla="*/ 201 h 331"/>
              <a:gd name="T16" fmla="*/ 136 w 334"/>
              <a:gd name="T17" fmla="*/ 177 h 331"/>
              <a:gd name="T18" fmla="*/ 134 w 334"/>
              <a:gd name="T19" fmla="*/ 165 h 331"/>
              <a:gd name="T20" fmla="*/ 167 w 334"/>
              <a:gd name="T21" fmla="*/ 132 h 331"/>
              <a:gd name="T22" fmla="*/ 179 w 334"/>
              <a:gd name="T23" fmla="*/ 134 h 331"/>
              <a:gd name="T24" fmla="*/ 203 w 334"/>
              <a:gd name="T25" fmla="*/ 110 h 331"/>
              <a:gd name="T26" fmla="*/ 167 w 334"/>
              <a:gd name="T27" fmla="*/ 98 h 331"/>
              <a:gd name="T28" fmla="*/ 103 w 334"/>
              <a:gd name="T29" fmla="*/ 148 h 331"/>
              <a:gd name="T30" fmla="*/ 68 w 334"/>
              <a:gd name="T31" fmla="*/ 148 h 331"/>
              <a:gd name="T32" fmla="*/ 87 w 334"/>
              <a:gd name="T33" fmla="*/ 106 h 331"/>
              <a:gd name="T34" fmla="*/ 63 w 334"/>
              <a:gd name="T35" fmla="*/ 83 h 331"/>
              <a:gd name="T36" fmla="*/ 34 w 334"/>
              <a:gd name="T37" fmla="*/ 166 h 331"/>
              <a:gd name="T38" fmla="*/ 150 w 334"/>
              <a:gd name="T39" fmla="*/ 298 h 331"/>
              <a:gd name="T40" fmla="*/ 150 w 334"/>
              <a:gd name="T41" fmla="*/ 331 h 331"/>
              <a:gd name="T42" fmla="*/ 0 w 334"/>
              <a:gd name="T43" fmla="*/ 166 h 331"/>
              <a:gd name="T44" fmla="*/ 150 w 334"/>
              <a:gd name="T45" fmla="*/ 0 h 331"/>
              <a:gd name="T46" fmla="*/ 150 w 334"/>
              <a:gd name="T47" fmla="*/ 33 h 331"/>
              <a:gd name="T48" fmla="*/ 87 w 334"/>
              <a:gd name="T49" fmla="*/ 59 h 331"/>
              <a:gd name="T50" fmla="*/ 111 w 334"/>
              <a:gd name="T51" fmla="*/ 83 h 331"/>
              <a:gd name="T52" fmla="*/ 167 w 334"/>
              <a:gd name="T53" fmla="*/ 65 h 331"/>
              <a:gd name="T54" fmla="*/ 265 w 334"/>
              <a:gd name="T55" fmla="*/ 148 h 331"/>
              <a:gd name="T56" fmla="*/ 231 w 334"/>
              <a:gd name="T57" fmla="*/ 148 h 331"/>
              <a:gd name="T58" fmla="*/ 226 w 334"/>
              <a:gd name="T59" fmla="*/ 134 h 331"/>
              <a:gd name="T60" fmla="*/ 200 w 334"/>
              <a:gd name="T61" fmla="*/ 161 h 331"/>
              <a:gd name="T62" fmla="*/ 200 w 334"/>
              <a:gd name="T63" fmla="*/ 165 h 331"/>
              <a:gd name="T64" fmla="*/ 167 w 334"/>
              <a:gd name="T65" fmla="*/ 199 h 331"/>
              <a:gd name="T66" fmla="*/ 162 w 334"/>
              <a:gd name="T67" fmla="*/ 198 h 331"/>
              <a:gd name="T68" fmla="*/ 136 w 334"/>
              <a:gd name="T69" fmla="*/ 224 h 331"/>
              <a:gd name="T70" fmla="*/ 167 w 334"/>
              <a:gd name="T71" fmla="*/ 232 h 331"/>
              <a:gd name="T72" fmla="*/ 231 w 334"/>
              <a:gd name="T73" fmla="*/ 181 h 331"/>
              <a:gd name="T74" fmla="*/ 265 w 334"/>
              <a:gd name="T75" fmla="*/ 181 h 331"/>
              <a:gd name="T76" fmla="*/ 167 w 334"/>
              <a:gd name="T77" fmla="*/ 265 h 331"/>
              <a:gd name="T78" fmla="*/ 68 w 334"/>
              <a:gd name="T79" fmla="*/ 181 h 331"/>
              <a:gd name="T80" fmla="*/ 103 w 334"/>
              <a:gd name="T81" fmla="*/ 181 h 331"/>
              <a:gd name="T82" fmla="*/ 111 w 334"/>
              <a:gd name="T83" fmla="*/ 201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4" h="331">
                <a:moveTo>
                  <a:pt x="184" y="0"/>
                </a:moveTo>
                <a:lnTo>
                  <a:pt x="184" y="33"/>
                </a:lnTo>
                <a:cubicBezTo>
                  <a:pt x="249" y="42"/>
                  <a:pt x="300" y="98"/>
                  <a:pt x="300" y="166"/>
                </a:cubicBezTo>
                <a:cubicBezTo>
                  <a:pt x="300" y="233"/>
                  <a:pt x="249" y="289"/>
                  <a:pt x="184" y="298"/>
                </a:cubicBezTo>
                <a:lnTo>
                  <a:pt x="184" y="331"/>
                </a:lnTo>
                <a:cubicBezTo>
                  <a:pt x="268" y="323"/>
                  <a:pt x="334" y="252"/>
                  <a:pt x="334" y="166"/>
                </a:cubicBezTo>
                <a:cubicBezTo>
                  <a:pt x="334" y="79"/>
                  <a:pt x="268" y="8"/>
                  <a:pt x="184" y="0"/>
                </a:cubicBezTo>
                <a:close/>
                <a:moveTo>
                  <a:pt x="111" y="201"/>
                </a:moveTo>
                <a:lnTo>
                  <a:pt x="136" y="177"/>
                </a:lnTo>
                <a:cubicBezTo>
                  <a:pt x="135" y="174"/>
                  <a:pt x="134" y="170"/>
                  <a:pt x="134" y="165"/>
                </a:cubicBezTo>
                <a:cubicBezTo>
                  <a:pt x="134" y="147"/>
                  <a:pt x="149" y="132"/>
                  <a:pt x="167" y="132"/>
                </a:cubicBezTo>
                <a:cubicBezTo>
                  <a:pt x="171" y="132"/>
                  <a:pt x="175" y="133"/>
                  <a:pt x="179" y="134"/>
                </a:cubicBezTo>
                <a:lnTo>
                  <a:pt x="203" y="110"/>
                </a:lnTo>
                <a:cubicBezTo>
                  <a:pt x="193" y="103"/>
                  <a:pt x="180" y="98"/>
                  <a:pt x="167" y="98"/>
                </a:cubicBezTo>
                <a:cubicBezTo>
                  <a:pt x="136" y="98"/>
                  <a:pt x="110" y="115"/>
                  <a:pt x="103" y="148"/>
                </a:cubicBezTo>
                <a:lnTo>
                  <a:pt x="68" y="148"/>
                </a:lnTo>
                <a:cubicBezTo>
                  <a:pt x="71" y="131"/>
                  <a:pt x="78" y="118"/>
                  <a:pt x="87" y="106"/>
                </a:cubicBezTo>
                <a:lnTo>
                  <a:pt x="63" y="83"/>
                </a:lnTo>
                <a:cubicBezTo>
                  <a:pt x="45" y="105"/>
                  <a:pt x="34" y="134"/>
                  <a:pt x="34" y="166"/>
                </a:cubicBezTo>
                <a:cubicBezTo>
                  <a:pt x="34" y="233"/>
                  <a:pt x="85" y="289"/>
                  <a:pt x="150" y="298"/>
                </a:cubicBezTo>
                <a:lnTo>
                  <a:pt x="150" y="331"/>
                </a:lnTo>
                <a:cubicBezTo>
                  <a:pt x="66" y="323"/>
                  <a:pt x="0" y="252"/>
                  <a:pt x="0" y="166"/>
                </a:cubicBezTo>
                <a:cubicBezTo>
                  <a:pt x="0" y="79"/>
                  <a:pt x="66" y="8"/>
                  <a:pt x="150" y="0"/>
                </a:cubicBezTo>
                <a:lnTo>
                  <a:pt x="150" y="33"/>
                </a:lnTo>
                <a:cubicBezTo>
                  <a:pt x="127" y="36"/>
                  <a:pt x="105" y="46"/>
                  <a:pt x="87" y="59"/>
                </a:cubicBezTo>
                <a:lnTo>
                  <a:pt x="111" y="83"/>
                </a:lnTo>
                <a:cubicBezTo>
                  <a:pt x="127" y="72"/>
                  <a:pt x="146" y="65"/>
                  <a:pt x="167" y="65"/>
                </a:cubicBezTo>
                <a:cubicBezTo>
                  <a:pt x="217" y="65"/>
                  <a:pt x="258" y="98"/>
                  <a:pt x="265" y="148"/>
                </a:cubicBezTo>
                <a:lnTo>
                  <a:pt x="231" y="148"/>
                </a:lnTo>
                <a:cubicBezTo>
                  <a:pt x="230" y="148"/>
                  <a:pt x="228" y="139"/>
                  <a:pt x="226" y="134"/>
                </a:cubicBezTo>
                <a:lnTo>
                  <a:pt x="200" y="161"/>
                </a:lnTo>
                <a:cubicBezTo>
                  <a:pt x="200" y="162"/>
                  <a:pt x="200" y="164"/>
                  <a:pt x="200" y="165"/>
                </a:cubicBezTo>
                <a:cubicBezTo>
                  <a:pt x="200" y="184"/>
                  <a:pt x="185" y="199"/>
                  <a:pt x="167" y="199"/>
                </a:cubicBezTo>
                <a:cubicBezTo>
                  <a:pt x="165" y="199"/>
                  <a:pt x="164" y="198"/>
                  <a:pt x="162" y="198"/>
                </a:cubicBezTo>
                <a:lnTo>
                  <a:pt x="136" y="224"/>
                </a:lnTo>
                <a:cubicBezTo>
                  <a:pt x="145" y="229"/>
                  <a:pt x="156" y="232"/>
                  <a:pt x="167" y="232"/>
                </a:cubicBezTo>
                <a:cubicBezTo>
                  <a:pt x="198" y="232"/>
                  <a:pt x="224" y="215"/>
                  <a:pt x="231" y="181"/>
                </a:cubicBezTo>
                <a:lnTo>
                  <a:pt x="265" y="181"/>
                </a:lnTo>
                <a:cubicBezTo>
                  <a:pt x="258" y="231"/>
                  <a:pt x="217" y="265"/>
                  <a:pt x="167" y="265"/>
                </a:cubicBezTo>
                <a:cubicBezTo>
                  <a:pt x="117" y="265"/>
                  <a:pt x="76" y="231"/>
                  <a:pt x="68" y="181"/>
                </a:cubicBezTo>
                <a:lnTo>
                  <a:pt x="103" y="181"/>
                </a:lnTo>
                <a:cubicBezTo>
                  <a:pt x="105" y="181"/>
                  <a:pt x="108" y="196"/>
                  <a:pt x="111" y="20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60">
            <a:extLst>
              <a:ext uri="{FF2B5EF4-FFF2-40B4-BE49-F238E27FC236}">
                <a16:creationId xmlns:a16="http://schemas.microsoft.com/office/drawing/2014/main" id="{E6C41C76-DC11-45CD-A009-8C8736034A1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21101" y="3141663"/>
            <a:ext cx="227013" cy="76200"/>
          </a:xfrm>
          <a:custGeom>
            <a:avLst/>
            <a:gdLst>
              <a:gd name="T0" fmla="*/ 270 w 300"/>
              <a:gd name="T1" fmla="*/ 68 h 100"/>
              <a:gd name="T2" fmla="*/ 236 w 300"/>
              <a:gd name="T3" fmla="*/ 68 h 100"/>
              <a:gd name="T4" fmla="*/ 236 w 300"/>
              <a:gd name="T5" fmla="*/ 34 h 100"/>
              <a:gd name="T6" fmla="*/ 270 w 300"/>
              <a:gd name="T7" fmla="*/ 34 h 100"/>
              <a:gd name="T8" fmla="*/ 270 w 300"/>
              <a:gd name="T9" fmla="*/ 68 h 100"/>
              <a:gd name="T10" fmla="*/ 203 w 300"/>
              <a:gd name="T11" fmla="*/ 68 h 100"/>
              <a:gd name="T12" fmla="*/ 170 w 300"/>
              <a:gd name="T13" fmla="*/ 68 h 100"/>
              <a:gd name="T14" fmla="*/ 170 w 300"/>
              <a:gd name="T15" fmla="*/ 34 h 100"/>
              <a:gd name="T16" fmla="*/ 203 w 300"/>
              <a:gd name="T17" fmla="*/ 34 h 100"/>
              <a:gd name="T18" fmla="*/ 203 w 300"/>
              <a:gd name="T19" fmla="*/ 68 h 100"/>
              <a:gd name="T20" fmla="*/ 136 w 300"/>
              <a:gd name="T21" fmla="*/ 68 h 100"/>
              <a:gd name="T22" fmla="*/ 103 w 300"/>
              <a:gd name="T23" fmla="*/ 68 h 100"/>
              <a:gd name="T24" fmla="*/ 103 w 300"/>
              <a:gd name="T25" fmla="*/ 34 h 100"/>
              <a:gd name="T26" fmla="*/ 136 w 300"/>
              <a:gd name="T27" fmla="*/ 34 h 100"/>
              <a:gd name="T28" fmla="*/ 136 w 300"/>
              <a:gd name="T29" fmla="*/ 68 h 100"/>
              <a:gd name="T30" fmla="*/ 70 w 300"/>
              <a:gd name="T31" fmla="*/ 68 h 100"/>
              <a:gd name="T32" fmla="*/ 36 w 300"/>
              <a:gd name="T33" fmla="*/ 68 h 100"/>
              <a:gd name="T34" fmla="*/ 36 w 300"/>
              <a:gd name="T35" fmla="*/ 34 h 100"/>
              <a:gd name="T36" fmla="*/ 70 w 300"/>
              <a:gd name="T37" fmla="*/ 34 h 100"/>
              <a:gd name="T38" fmla="*/ 70 w 300"/>
              <a:gd name="T39" fmla="*/ 68 h 100"/>
              <a:gd name="T40" fmla="*/ 236 w 300"/>
              <a:gd name="T41" fmla="*/ 0 h 100"/>
              <a:gd name="T42" fmla="*/ 203 w 300"/>
              <a:gd name="T43" fmla="*/ 0 h 100"/>
              <a:gd name="T44" fmla="*/ 170 w 300"/>
              <a:gd name="T45" fmla="*/ 0 h 100"/>
              <a:gd name="T46" fmla="*/ 136 w 300"/>
              <a:gd name="T47" fmla="*/ 0 h 100"/>
              <a:gd name="T48" fmla="*/ 103 w 300"/>
              <a:gd name="T49" fmla="*/ 0 h 100"/>
              <a:gd name="T50" fmla="*/ 70 w 300"/>
              <a:gd name="T51" fmla="*/ 0 h 100"/>
              <a:gd name="T52" fmla="*/ 0 w 300"/>
              <a:gd name="T53" fmla="*/ 0 h 100"/>
              <a:gd name="T54" fmla="*/ 0 w 300"/>
              <a:gd name="T55" fmla="*/ 100 h 100"/>
              <a:gd name="T56" fmla="*/ 70 w 300"/>
              <a:gd name="T57" fmla="*/ 100 h 100"/>
              <a:gd name="T58" fmla="*/ 103 w 300"/>
              <a:gd name="T59" fmla="*/ 100 h 100"/>
              <a:gd name="T60" fmla="*/ 136 w 300"/>
              <a:gd name="T61" fmla="*/ 100 h 100"/>
              <a:gd name="T62" fmla="*/ 170 w 300"/>
              <a:gd name="T63" fmla="*/ 100 h 100"/>
              <a:gd name="T64" fmla="*/ 203 w 300"/>
              <a:gd name="T65" fmla="*/ 100 h 100"/>
              <a:gd name="T66" fmla="*/ 236 w 300"/>
              <a:gd name="T67" fmla="*/ 100 h 100"/>
              <a:gd name="T68" fmla="*/ 300 w 300"/>
              <a:gd name="T69" fmla="*/ 100 h 100"/>
              <a:gd name="T70" fmla="*/ 300 w 300"/>
              <a:gd name="T71" fmla="*/ 0 h 100"/>
              <a:gd name="T72" fmla="*/ 236 w 300"/>
              <a:gd name="T73" fmla="*/ 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00" h="100">
                <a:moveTo>
                  <a:pt x="270" y="68"/>
                </a:moveTo>
                <a:lnTo>
                  <a:pt x="236" y="68"/>
                </a:lnTo>
                <a:lnTo>
                  <a:pt x="236" y="34"/>
                </a:lnTo>
                <a:lnTo>
                  <a:pt x="270" y="34"/>
                </a:lnTo>
                <a:lnTo>
                  <a:pt x="270" y="68"/>
                </a:lnTo>
                <a:close/>
                <a:moveTo>
                  <a:pt x="203" y="68"/>
                </a:moveTo>
                <a:lnTo>
                  <a:pt x="170" y="68"/>
                </a:lnTo>
                <a:lnTo>
                  <a:pt x="170" y="34"/>
                </a:lnTo>
                <a:lnTo>
                  <a:pt x="203" y="34"/>
                </a:lnTo>
                <a:lnTo>
                  <a:pt x="203" y="68"/>
                </a:lnTo>
                <a:close/>
                <a:moveTo>
                  <a:pt x="136" y="68"/>
                </a:moveTo>
                <a:lnTo>
                  <a:pt x="103" y="68"/>
                </a:lnTo>
                <a:lnTo>
                  <a:pt x="103" y="34"/>
                </a:lnTo>
                <a:lnTo>
                  <a:pt x="136" y="34"/>
                </a:lnTo>
                <a:lnTo>
                  <a:pt x="136" y="68"/>
                </a:lnTo>
                <a:close/>
                <a:moveTo>
                  <a:pt x="70" y="68"/>
                </a:moveTo>
                <a:lnTo>
                  <a:pt x="36" y="68"/>
                </a:lnTo>
                <a:lnTo>
                  <a:pt x="36" y="34"/>
                </a:lnTo>
                <a:lnTo>
                  <a:pt x="70" y="34"/>
                </a:lnTo>
                <a:lnTo>
                  <a:pt x="70" y="68"/>
                </a:lnTo>
                <a:close/>
                <a:moveTo>
                  <a:pt x="236" y="0"/>
                </a:moveTo>
                <a:lnTo>
                  <a:pt x="203" y="0"/>
                </a:lnTo>
                <a:lnTo>
                  <a:pt x="170" y="0"/>
                </a:lnTo>
                <a:lnTo>
                  <a:pt x="136" y="0"/>
                </a:lnTo>
                <a:lnTo>
                  <a:pt x="103" y="0"/>
                </a:lnTo>
                <a:lnTo>
                  <a:pt x="70" y="0"/>
                </a:lnTo>
                <a:lnTo>
                  <a:pt x="0" y="0"/>
                </a:lnTo>
                <a:lnTo>
                  <a:pt x="0" y="100"/>
                </a:lnTo>
                <a:lnTo>
                  <a:pt x="70" y="100"/>
                </a:lnTo>
                <a:lnTo>
                  <a:pt x="103" y="100"/>
                </a:lnTo>
                <a:lnTo>
                  <a:pt x="136" y="100"/>
                </a:lnTo>
                <a:lnTo>
                  <a:pt x="170" y="100"/>
                </a:lnTo>
                <a:lnTo>
                  <a:pt x="203" y="100"/>
                </a:lnTo>
                <a:lnTo>
                  <a:pt x="236" y="100"/>
                </a:lnTo>
                <a:lnTo>
                  <a:pt x="300" y="100"/>
                </a:lnTo>
                <a:lnTo>
                  <a:pt x="300" y="0"/>
                </a:lnTo>
                <a:lnTo>
                  <a:pt x="23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61">
            <a:extLst>
              <a:ext uri="{FF2B5EF4-FFF2-40B4-BE49-F238E27FC236}">
                <a16:creationId xmlns:a16="http://schemas.microsoft.com/office/drawing/2014/main" id="{A53138BD-B687-4592-A9B3-8CD23F6B3BE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17863" y="2967038"/>
            <a:ext cx="249238" cy="250825"/>
          </a:xfrm>
          <a:custGeom>
            <a:avLst/>
            <a:gdLst>
              <a:gd name="T0" fmla="*/ 106 w 330"/>
              <a:gd name="T1" fmla="*/ 224 h 330"/>
              <a:gd name="T2" fmla="*/ 106 w 330"/>
              <a:gd name="T3" fmla="*/ 248 h 330"/>
              <a:gd name="T4" fmla="*/ 82 w 330"/>
              <a:gd name="T5" fmla="*/ 248 h 330"/>
              <a:gd name="T6" fmla="*/ 82 w 330"/>
              <a:gd name="T7" fmla="*/ 224 h 330"/>
              <a:gd name="T8" fmla="*/ 106 w 330"/>
              <a:gd name="T9" fmla="*/ 224 h 330"/>
              <a:gd name="T10" fmla="*/ 259 w 330"/>
              <a:gd name="T11" fmla="*/ 118 h 330"/>
              <a:gd name="T12" fmla="*/ 236 w 330"/>
              <a:gd name="T13" fmla="*/ 95 h 330"/>
              <a:gd name="T14" fmla="*/ 212 w 330"/>
              <a:gd name="T15" fmla="*/ 118 h 330"/>
              <a:gd name="T16" fmla="*/ 236 w 330"/>
              <a:gd name="T17" fmla="*/ 142 h 330"/>
              <a:gd name="T18" fmla="*/ 212 w 330"/>
              <a:gd name="T19" fmla="*/ 165 h 330"/>
              <a:gd name="T20" fmla="*/ 189 w 330"/>
              <a:gd name="T21" fmla="*/ 142 h 330"/>
              <a:gd name="T22" fmla="*/ 165 w 330"/>
              <a:gd name="T23" fmla="*/ 165 h 330"/>
              <a:gd name="T24" fmla="*/ 189 w 330"/>
              <a:gd name="T25" fmla="*/ 189 h 330"/>
              <a:gd name="T26" fmla="*/ 165 w 330"/>
              <a:gd name="T27" fmla="*/ 212 h 330"/>
              <a:gd name="T28" fmla="*/ 141 w 330"/>
              <a:gd name="T29" fmla="*/ 189 h 330"/>
              <a:gd name="T30" fmla="*/ 118 w 330"/>
              <a:gd name="T31" fmla="*/ 212 h 330"/>
              <a:gd name="T32" fmla="*/ 141 w 330"/>
              <a:gd name="T33" fmla="*/ 236 h 330"/>
              <a:gd name="T34" fmla="*/ 94 w 330"/>
              <a:gd name="T35" fmla="*/ 283 h 330"/>
              <a:gd name="T36" fmla="*/ 47 w 330"/>
              <a:gd name="T37" fmla="*/ 236 h 330"/>
              <a:gd name="T38" fmla="*/ 236 w 330"/>
              <a:gd name="T39" fmla="*/ 47 h 330"/>
              <a:gd name="T40" fmla="*/ 283 w 330"/>
              <a:gd name="T41" fmla="*/ 95 h 330"/>
              <a:gd name="T42" fmla="*/ 259 w 330"/>
              <a:gd name="T43" fmla="*/ 118 h 330"/>
              <a:gd name="T44" fmla="*/ 306 w 330"/>
              <a:gd name="T45" fmla="*/ 71 h 330"/>
              <a:gd name="T46" fmla="*/ 259 w 330"/>
              <a:gd name="T47" fmla="*/ 24 h 330"/>
              <a:gd name="T48" fmla="*/ 236 w 330"/>
              <a:gd name="T49" fmla="*/ 0 h 330"/>
              <a:gd name="T50" fmla="*/ 212 w 330"/>
              <a:gd name="T51" fmla="*/ 24 h 330"/>
              <a:gd name="T52" fmla="*/ 24 w 330"/>
              <a:gd name="T53" fmla="*/ 212 h 330"/>
              <a:gd name="T54" fmla="*/ 0 w 330"/>
              <a:gd name="T55" fmla="*/ 236 h 330"/>
              <a:gd name="T56" fmla="*/ 24 w 330"/>
              <a:gd name="T57" fmla="*/ 260 h 330"/>
              <a:gd name="T58" fmla="*/ 71 w 330"/>
              <a:gd name="T59" fmla="*/ 307 h 330"/>
              <a:gd name="T60" fmla="*/ 94 w 330"/>
              <a:gd name="T61" fmla="*/ 330 h 330"/>
              <a:gd name="T62" fmla="*/ 118 w 330"/>
              <a:gd name="T63" fmla="*/ 307 h 330"/>
              <a:gd name="T64" fmla="*/ 165 w 330"/>
              <a:gd name="T65" fmla="*/ 260 h 330"/>
              <a:gd name="T66" fmla="*/ 189 w 330"/>
              <a:gd name="T67" fmla="*/ 236 h 330"/>
              <a:gd name="T68" fmla="*/ 212 w 330"/>
              <a:gd name="T69" fmla="*/ 212 h 330"/>
              <a:gd name="T70" fmla="*/ 236 w 330"/>
              <a:gd name="T71" fmla="*/ 189 h 330"/>
              <a:gd name="T72" fmla="*/ 259 w 330"/>
              <a:gd name="T73" fmla="*/ 165 h 330"/>
              <a:gd name="T74" fmla="*/ 283 w 330"/>
              <a:gd name="T75" fmla="*/ 142 h 330"/>
              <a:gd name="T76" fmla="*/ 306 w 330"/>
              <a:gd name="T77" fmla="*/ 118 h 330"/>
              <a:gd name="T78" fmla="*/ 330 w 330"/>
              <a:gd name="T79" fmla="*/ 95 h 330"/>
              <a:gd name="T80" fmla="*/ 306 w 330"/>
              <a:gd name="T81" fmla="*/ 71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0" h="330">
                <a:moveTo>
                  <a:pt x="106" y="224"/>
                </a:moveTo>
                <a:cubicBezTo>
                  <a:pt x="113" y="231"/>
                  <a:pt x="113" y="241"/>
                  <a:pt x="106" y="248"/>
                </a:cubicBezTo>
                <a:cubicBezTo>
                  <a:pt x="100" y="254"/>
                  <a:pt x="89" y="254"/>
                  <a:pt x="82" y="248"/>
                </a:cubicBezTo>
                <a:cubicBezTo>
                  <a:pt x="76" y="241"/>
                  <a:pt x="76" y="231"/>
                  <a:pt x="82" y="224"/>
                </a:cubicBezTo>
                <a:cubicBezTo>
                  <a:pt x="89" y="218"/>
                  <a:pt x="100" y="218"/>
                  <a:pt x="106" y="224"/>
                </a:cubicBezTo>
                <a:close/>
                <a:moveTo>
                  <a:pt x="259" y="118"/>
                </a:moveTo>
                <a:lnTo>
                  <a:pt x="236" y="95"/>
                </a:lnTo>
                <a:lnTo>
                  <a:pt x="212" y="118"/>
                </a:lnTo>
                <a:lnTo>
                  <a:pt x="236" y="142"/>
                </a:lnTo>
                <a:lnTo>
                  <a:pt x="212" y="165"/>
                </a:lnTo>
                <a:lnTo>
                  <a:pt x="189" y="142"/>
                </a:lnTo>
                <a:lnTo>
                  <a:pt x="165" y="165"/>
                </a:lnTo>
                <a:lnTo>
                  <a:pt x="189" y="189"/>
                </a:lnTo>
                <a:lnTo>
                  <a:pt x="165" y="212"/>
                </a:lnTo>
                <a:lnTo>
                  <a:pt x="141" y="189"/>
                </a:lnTo>
                <a:lnTo>
                  <a:pt x="118" y="212"/>
                </a:lnTo>
                <a:lnTo>
                  <a:pt x="141" y="236"/>
                </a:lnTo>
                <a:lnTo>
                  <a:pt x="94" y="283"/>
                </a:lnTo>
                <a:lnTo>
                  <a:pt x="47" y="236"/>
                </a:lnTo>
                <a:lnTo>
                  <a:pt x="236" y="47"/>
                </a:lnTo>
                <a:lnTo>
                  <a:pt x="283" y="95"/>
                </a:lnTo>
                <a:lnTo>
                  <a:pt x="259" y="118"/>
                </a:lnTo>
                <a:close/>
                <a:moveTo>
                  <a:pt x="306" y="71"/>
                </a:moveTo>
                <a:lnTo>
                  <a:pt x="259" y="24"/>
                </a:lnTo>
                <a:lnTo>
                  <a:pt x="236" y="0"/>
                </a:lnTo>
                <a:lnTo>
                  <a:pt x="212" y="24"/>
                </a:lnTo>
                <a:lnTo>
                  <a:pt x="24" y="212"/>
                </a:lnTo>
                <a:lnTo>
                  <a:pt x="0" y="236"/>
                </a:lnTo>
                <a:lnTo>
                  <a:pt x="24" y="260"/>
                </a:lnTo>
                <a:lnTo>
                  <a:pt x="71" y="307"/>
                </a:lnTo>
                <a:lnTo>
                  <a:pt x="94" y="330"/>
                </a:lnTo>
                <a:lnTo>
                  <a:pt x="118" y="307"/>
                </a:lnTo>
                <a:lnTo>
                  <a:pt x="165" y="260"/>
                </a:lnTo>
                <a:lnTo>
                  <a:pt x="189" y="236"/>
                </a:lnTo>
                <a:lnTo>
                  <a:pt x="212" y="212"/>
                </a:lnTo>
                <a:lnTo>
                  <a:pt x="236" y="189"/>
                </a:lnTo>
                <a:lnTo>
                  <a:pt x="259" y="165"/>
                </a:lnTo>
                <a:lnTo>
                  <a:pt x="283" y="142"/>
                </a:lnTo>
                <a:lnTo>
                  <a:pt x="306" y="118"/>
                </a:lnTo>
                <a:lnTo>
                  <a:pt x="330" y="95"/>
                </a:lnTo>
                <a:lnTo>
                  <a:pt x="306" y="7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62">
            <a:extLst>
              <a:ext uri="{FF2B5EF4-FFF2-40B4-BE49-F238E27FC236}">
                <a16:creationId xmlns:a16="http://schemas.microsoft.com/office/drawing/2014/main" id="{261DF0F1-D289-460F-82F5-162D94DB8E3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14626" y="3116263"/>
            <a:ext cx="252413" cy="101600"/>
          </a:xfrm>
          <a:custGeom>
            <a:avLst/>
            <a:gdLst>
              <a:gd name="T0" fmla="*/ 50 w 334"/>
              <a:gd name="T1" fmla="*/ 67 h 133"/>
              <a:gd name="T2" fmla="*/ 67 w 334"/>
              <a:gd name="T3" fmla="*/ 50 h 133"/>
              <a:gd name="T4" fmla="*/ 84 w 334"/>
              <a:gd name="T5" fmla="*/ 67 h 133"/>
              <a:gd name="T6" fmla="*/ 67 w 334"/>
              <a:gd name="T7" fmla="*/ 83 h 133"/>
              <a:gd name="T8" fmla="*/ 50 w 334"/>
              <a:gd name="T9" fmla="*/ 67 h 133"/>
              <a:gd name="T10" fmla="*/ 300 w 334"/>
              <a:gd name="T11" fmla="*/ 100 h 133"/>
              <a:gd name="T12" fmla="*/ 267 w 334"/>
              <a:gd name="T13" fmla="*/ 100 h 133"/>
              <a:gd name="T14" fmla="*/ 267 w 334"/>
              <a:gd name="T15" fmla="*/ 67 h 133"/>
              <a:gd name="T16" fmla="*/ 234 w 334"/>
              <a:gd name="T17" fmla="*/ 67 h 133"/>
              <a:gd name="T18" fmla="*/ 234 w 334"/>
              <a:gd name="T19" fmla="*/ 100 h 133"/>
              <a:gd name="T20" fmla="*/ 200 w 334"/>
              <a:gd name="T21" fmla="*/ 100 h 133"/>
              <a:gd name="T22" fmla="*/ 200 w 334"/>
              <a:gd name="T23" fmla="*/ 67 h 133"/>
              <a:gd name="T24" fmla="*/ 167 w 334"/>
              <a:gd name="T25" fmla="*/ 67 h 133"/>
              <a:gd name="T26" fmla="*/ 167 w 334"/>
              <a:gd name="T27" fmla="*/ 100 h 133"/>
              <a:gd name="T28" fmla="*/ 134 w 334"/>
              <a:gd name="T29" fmla="*/ 100 h 133"/>
              <a:gd name="T30" fmla="*/ 134 w 334"/>
              <a:gd name="T31" fmla="*/ 67 h 133"/>
              <a:gd name="T32" fmla="*/ 100 w 334"/>
              <a:gd name="T33" fmla="*/ 67 h 133"/>
              <a:gd name="T34" fmla="*/ 100 w 334"/>
              <a:gd name="T35" fmla="*/ 100 h 133"/>
              <a:gd name="T36" fmla="*/ 34 w 334"/>
              <a:gd name="T37" fmla="*/ 100 h 133"/>
              <a:gd name="T38" fmla="*/ 34 w 334"/>
              <a:gd name="T39" fmla="*/ 33 h 133"/>
              <a:gd name="T40" fmla="*/ 300 w 334"/>
              <a:gd name="T41" fmla="*/ 33 h 133"/>
              <a:gd name="T42" fmla="*/ 300 w 334"/>
              <a:gd name="T43" fmla="*/ 100 h 133"/>
              <a:gd name="T44" fmla="*/ 300 w 334"/>
              <a:gd name="T45" fmla="*/ 0 h 133"/>
              <a:gd name="T46" fmla="*/ 34 w 334"/>
              <a:gd name="T47" fmla="*/ 0 h 133"/>
              <a:gd name="T48" fmla="*/ 0 w 334"/>
              <a:gd name="T49" fmla="*/ 0 h 133"/>
              <a:gd name="T50" fmla="*/ 0 w 334"/>
              <a:gd name="T51" fmla="*/ 33 h 133"/>
              <a:gd name="T52" fmla="*/ 0 w 334"/>
              <a:gd name="T53" fmla="*/ 100 h 133"/>
              <a:gd name="T54" fmla="*/ 0 w 334"/>
              <a:gd name="T55" fmla="*/ 133 h 133"/>
              <a:gd name="T56" fmla="*/ 34 w 334"/>
              <a:gd name="T57" fmla="*/ 133 h 133"/>
              <a:gd name="T58" fmla="*/ 100 w 334"/>
              <a:gd name="T59" fmla="*/ 133 h 133"/>
              <a:gd name="T60" fmla="*/ 134 w 334"/>
              <a:gd name="T61" fmla="*/ 133 h 133"/>
              <a:gd name="T62" fmla="*/ 167 w 334"/>
              <a:gd name="T63" fmla="*/ 133 h 133"/>
              <a:gd name="T64" fmla="*/ 200 w 334"/>
              <a:gd name="T65" fmla="*/ 133 h 133"/>
              <a:gd name="T66" fmla="*/ 234 w 334"/>
              <a:gd name="T67" fmla="*/ 133 h 133"/>
              <a:gd name="T68" fmla="*/ 267 w 334"/>
              <a:gd name="T69" fmla="*/ 133 h 133"/>
              <a:gd name="T70" fmla="*/ 300 w 334"/>
              <a:gd name="T71" fmla="*/ 133 h 133"/>
              <a:gd name="T72" fmla="*/ 334 w 334"/>
              <a:gd name="T73" fmla="*/ 133 h 133"/>
              <a:gd name="T74" fmla="*/ 334 w 334"/>
              <a:gd name="T75" fmla="*/ 100 h 133"/>
              <a:gd name="T76" fmla="*/ 334 w 334"/>
              <a:gd name="T77" fmla="*/ 33 h 133"/>
              <a:gd name="T78" fmla="*/ 334 w 334"/>
              <a:gd name="T79" fmla="*/ 0 h 133"/>
              <a:gd name="T80" fmla="*/ 300 w 334"/>
              <a:gd name="T81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4" h="133">
                <a:moveTo>
                  <a:pt x="50" y="67"/>
                </a:moveTo>
                <a:cubicBezTo>
                  <a:pt x="50" y="57"/>
                  <a:pt x="58" y="50"/>
                  <a:pt x="67" y="50"/>
                </a:cubicBezTo>
                <a:cubicBezTo>
                  <a:pt x="76" y="50"/>
                  <a:pt x="84" y="57"/>
                  <a:pt x="84" y="67"/>
                </a:cubicBezTo>
                <a:cubicBezTo>
                  <a:pt x="84" y="76"/>
                  <a:pt x="76" y="83"/>
                  <a:pt x="67" y="83"/>
                </a:cubicBezTo>
                <a:cubicBezTo>
                  <a:pt x="58" y="83"/>
                  <a:pt x="50" y="76"/>
                  <a:pt x="50" y="67"/>
                </a:cubicBezTo>
                <a:close/>
                <a:moveTo>
                  <a:pt x="300" y="100"/>
                </a:moveTo>
                <a:lnTo>
                  <a:pt x="267" y="100"/>
                </a:lnTo>
                <a:lnTo>
                  <a:pt x="267" y="67"/>
                </a:lnTo>
                <a:lnTo>
                  <a:pt x="234" y="67"/>
                </a:lnTo>
                <a:lnTo>
                  <a:pt x="234" y="100"/>
                </a:lnTo>
                <a:lnTo>
                  <a:pt x="200" y="100"/>
                </a:lnTo>
                <a:lnTo>
                  <a:pt x="200" y="67"/>
                </a:lnTo>
                <a:lnTo>
                  <a:pt x="167" y="67"/>
                </a:lnTo>
                <a:lnTo>
                  <a:pt x="167" y="100"/>
                </a:lnTo>
                <a:lnTo>
                  <a:pt x="134" y="100"/>
                </a:lnTo>
                <a:lnTo>
                  <a:pt x="134" y="67"/>
                </a:lnTo>
                <a:lnTo>
                  <a:pt x="100" y="67"/>
                </a:lnTo>
                <a:lnTo>
                  <a:pt x="100" y="100"/>
                </a:lnTo>
                <a:lnTo>
                  <a:pt x="34" y="100"/>
                </a:lnTo>
                <a:lnTo>
                  <a:pt x="34" y="33"/>
                </a:lnTo>
                <a:lnTo>
                  <a:pt x="300" y="33"/>
                </a:lnTo>
                <a:lnTo>
                  <a:pt x="300" y="100"/>
                </a:lnTo>
                <a:close/>
                <a:moveTo>
                  <a:pt x="300" y="0"/>
                </a:moveTo>
                <a:lnTo>
                  <a:pt x="34" y="0"/>
                </a:lnTo>
                <a:lnTo>
                  <a:pt x="0" y="0"/>
                </a:lnTo>
                <a:lnTo>
                  <a:pt x="0" y="33"/>
                </a:lnTo>
                <a:lnTo>
                  <a:pt x="0" y="100"/>
                </a:lnTo>
                <a:lnTo>
                  <a:pt x="0" y="133"/>
                </a:lnTo>
                <a:lnTo>
                  <a:pt x="34" y="133"/>
                </a:lnTo>
                <a:lnTo>
                  <a:pt x="100" y="133"/>
                </a:lnTo>
                <a:lnTo>
                  <a:pt x="134" y="133"/>
                </a:lnTo>
                <a:lnTo>
                  <a:pt x="167" y="133"/>
                </a:lnTo>
                <a:lnTo>
                  <a:pt x="200" y="133"/>
                </a:lnTo>
                <a:lnTo>
                  <a:pt x="234" y="133"/>
                </a:lnTo>
                <a:lnTo>
                  <a:pt x="267" y="133"/>
                </a:lnTo>
                <a:lnTo>
                  <a:pt x="300" y="133"/>
                </a:lnTo>
                <a:lnTo>
                  <a:pt x="334" y="133"/>
                </a:lnTo>
                <a:lnTo>
                  <a:pt x="334" y="100"/>
                </a:lnTo>
                <a:lnTo>
                  <a:pt x="334" y="33"/>
                </a:lnTo>
                <a:lnTo>
                  <a:pt x="334" y="0"/>
                </a:lnTo>
                <a:lnTo>
                  <a:pt x="3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63">
            <a:extLst>
              <a:ext uri="{FF2B5EF4-FFF2-40B4-BE49-F238E27FC236}">
                <a16:creationId xmlns:a16="http://schemas.microsoft.com/office/drawing/2014/main" id="{2AC6960D-8F9C-4D8D-BB6B-6240AF6635E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12976" y="3116263"/>
            <a:ext cx="250825" cy="101600"/>
          </a:xfrm>
          <a:custGeom>
            <a:avLst/>
            <a:gdLst>
              <a:gd name="T0" fmla="*/ 50 w 333"/>
              <a:gd name="T1" fmla="*/ 67 h 133"/>
              <a:gd name="T2" fmla="*/ 66 w 333"/>
              <a:gd name="T3" fmla="*/ 50 h 133"/>
              <a:gd name="T4" fmla="*/ 83 w 333"/>
              <a:gd name="T5" fmla="*/ 67 h 133"/>
              <a:gd name="T6" fmla="*/ 66 w 333"/>
              <a:gd name="T7" fmla="*/ 83 h 133"/>
              <a:gd name="T8" fmla="*/ 50 w 333"/>
              <a:gd name="T9" fmla="*/ 67 h 133"/>
              <a:gd name="T10" fmla="*/ 300 w 333"/>
              <a:gd name="T11" fmla="*/ 83 h 133"/>
              <a:gd name="T12" fmla="*/ 283 w 333"/>
              <a:gd name="T13" fmla="*/ 100 h 133"/>
              <a:gd name="T14" fmla="*/ 266 w 333"/>
              <a:gd name="T15" fmla="*/ 100 h 133"/>
              <a:gd name="T16" fmla="*/ 266 w 333"/>
              <a:gd name="T17" fmla="*/ 83 h 133"/>
              <a:gd name="T18" fmla="*/ 250 w 333"/>
              <a:gd name="T19" fmla="*/ 67 h 133"/>
              <a:gd name="T20" fmla="*/ 233 w 333"/>
              <a:gd name="T21" fmla="*/ 83 h 133"/>
              <a:gd name="T22" fmla="*/ 233 w 333"/>
              <a:gd name="T23" fmla="*/ 100 h 133"/>
              <a:gd name="T24" fmla="*/ 200 w 333"/>
              <a:gd name="T25" fmla="*/ 100 h 133"/>
              <a:gd name="T26" fmla="*/ 200 w 333"/>
              <a:gd name="T27" fmla="*/ 83 h 133"/>
              <a:gd name="T28" fmla="*/ 183 w 333"/>
              <a:gd name="T29" fmla="*/ 67 h 133"/>
              <a:gd name="T30" fmla="*/ 166 w 333"/>
              <a:gd name="T31" fmla="*/ 83 h 133"/>
              <a:gd name="T32" fmla="*/ 166 w 333"/>
              <a:gd name="T33" fmla="*/ 100 h 133"/>
              <a:gd name="T34" fmla="*/ 133 w 333"/>
              <a:gd name="T35" fmla="*/ 100 h 133"/>
              <a:gd name="T36" fmla="*/ 133 w 333"/>
              <a:gd name="T37" fmla="*/ 83 h 133"/>
              <a:gd name="T38" fmla="*/ 116 w 333"/>
              <a:gd name="T39" fmla="*/ 67 h 133"/>
              <a:gd name="T40" fmla="*/ 100 w 333"/>
              <a:gd name="T41" fmla="*/ 83 h 133"/>
              <a:gd name="T42" fmla="*/ 100 w 333"/>
              <a:gd name="T43" fmla="*/ 100 h 133"/>
              <a:gd name="T44" fmla="*/ 50 w 333"/>
              <a:gd name="T45" fmla="*/ 100 h 133"/>
              <a:gd name="T46" fmla="*/ 33 w 333"/>
              <a:gd name="T47" fmla="*/ 83 h 133"/>
              <a:gd name="T48" fmla="*/ 33 w 333"/>
              <a:gd name="T49" fmla="*/ 50 h 133"/>
              <a:gd name="T50" fmla="*/ 50 w 333"/>
              <a:gd name="T51" fmla="*/ 33 h 133"/>
              <a:gd name="T52" fmla="*/ 283 w 333"/>
              <a:gd name="T53" fmla="*/ 33 h 133"/>
              <a:gd name="T54" fmla="*/ 300 w 333"/>
              <a:gd name="T55" fmla="*/ 50 h 133"/>
              <a:gd name="T56" fmla="*/ 300 w 333"/>
              <a:gd name="T57" fmla="*/ 83 h 133"/>
              <a:gd name="T58" fmla="*/ 300 w 333"/>
              <a:gd name="T59" fmla="*/ 0 h 133"/>
              <a:gd name="T60" fmla="*/ 33 w 333"/>
              <a:gd name="T61" fmla="*/ 0 h 133"/>
              <a:gd name="T62" fmla="*/ 0 w 333"/>
              <a:gd name="T63" fmla="*/ 33 h 133"/>
              <a:gd name="T64" fmla="*/ 0 w 333"/>
              <a:gd name="T65" fmla="*/ 100 h 133"/>
              <a:gd name="T66" fmla="*/ 33 w 333"/>
              <a:gd name="T67" fmla="*/ 133 h 133"/>
              <a:gd name="T68" fmla="*/ 100 w 333"/>
              <a:gd name="T69" fmla="*/ 133 h 133"/>
              <a:gd name="T70" fmla="*/ 133 w 333"/>
              <a:gd name="T71" fmla="*/ 133 h 133"/>
              <a:gd name="T72" fmla="*/ 166 w 333"/>
              <a:gd name="T73" fmla="*/ 133 h 133"/>
              <a:gd name="T74" fmla="*/ 200 w 333"/>
              <a:gd name="T75" fmla="*/ 133 h 133"/>
              <a:gd name="T76" fmla="*/ 233 w 333"/>
              <a:gd name="T77" fmla="*/ 133 h 133"/>
              <a:gd name="T78" fmla="*/ 266 w 333"/>
              <a:gd name="T79" fmla="*/ 133 h 133"/>
              <a:gd name="T80" fmla="*/ 300 w 333"/>
              <a:gd name="T81" fmla="*/ 133 h 133"/>
              <a:gd name="T82" fmla="*/ 333 w 333"/>
              <a:gd name="T83" fmla="*/ 100 h 133"/>
              <a:gd name="T84" fmla="*/ 333 w 333"/>
              <a:gd name="T85" fmla="*/ 33 h 133"/>
              <a:gd name="T86" fmla="*/ 300 w 333"/>
              <a:gd name="T87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3" h="133">
                <a:moveTo>
                  <a:pt x="50" y="67"/>
                </a:moveTo>
                <a:cubicBezTo>
                  <a:pt x="50" y="57"/>
                  <a:pt x="57" y="50"/>
                  <a:pt x="66" y="50"/>
                </a:cubicBezTo>
                <a:cubicBezTo>
                  <a:pt x="76" y="50"/>
                  <a:pt x="83" y="57"/>
                  <a:pt x="83" y="67"/>
                </a:cubicBezTo>
                <a:cubicBezTo>
                  <a:pt x="83" y="76"/>
                  <a:pt x="76" y="83"/>
                  <a:pt x="66" y="83"/>
                </a:cubicBezTo>
                <a:cubicBezTo>
                  <a:pt x="57" y="83"/>
                  <a:pt x="50" y="76"/>
                  <a:pt x="50" y="67"/>
                </a:cubicBezTo>
                <a:close/>
                <a:moveTo>
                  <a:pt x="300" y="83"/>
                </a:moveTo>
                <a:cubicBezTo>
                  <a:pt x="300" y="93"/>
                  <a:pt x="292" y="100"/>
                  <a:pt x="283" y="100"/>
                </a:cubicBezTo>
                <a:lnTo>
                  <a:pt x="266" y="100"/>
                </a:lnTo>
                <a:lnTo>
                  <a:pt x="266" y="83"/>
                </a:lnTo>
                <a:cubicBezTo>
                  <a:pt x="266" y="74"/>
                  <a:pt x="259" y="67"/>
                  <a:pt x="250" y="67"/>
                </a:cubicBezTo>
                <a:cubicBezTo>
                  <a:pt x="240" y="67"/>
                  <a:pt x="233" y="74"/>
                  <a:pt x="233" y="83"/>
                </a:cubicBezTo>
                <a:lnTo>
                  <a:pt x="233" y="100"/>
                </a:lnTo>
                <a:lnTo>
                  <a:pt x="200" y="100"/>
                </a:lnTo>
                <a:lnTo>
                  <a:pt x="200" y="83"/>
                </a:lnTo>
                <a:cubicBezTo>
                  <a:pt x="200" y="74"/>
                  <a:pt x="192" y="67"/>
                  <a:pt x="183" y="67"/>
                </a:cubicBezTo>
                <a:cubicBezTo>
                  <a:pt x="174" y="67"/>
                  <a:pt x="166" y="74"/>
                  <a:pt x="166" y="83"/>
                </a:cubicBezTo>
                <a:lnTo>
                  <a:pt x="166" y="100"/>
                </a:lnTo>
                <a:lnTo>
                  <a:pt x="133" y="100"/>
                </a:lnTo>
                <a:lnTo>
                  <a:pt x="133" y="83"/>
                </a:lnTo>
                <a:cubicBezTo>
                  <a:pt x="133" y="74"/>
                  <a:pt x="126" y="67"/>
                  <a:pt x="116" y="67"/>
                </a:cubicBezTo>
                <a:cubicBezTo>
                  <a:pt x="107" y="67"/>
                  <a:pt x="100" y="74"/>
                  <a:pt x="100" y="83"/>
                </a:cubicBezTo>
                <a:lnTo>
                  <a:pt x="100" y="100"/>
                </a:lnTo>
                <a:lnTo>
                  <a:pt x="50" y="100"/>
                </a:lnTo>
                <a:cubicBezTo>
                  <a:pt x="40" y="100"/>
                  <a:pt x="33" y="93"/>
                  <a:pt x="33" y="83"/>
                </a:cubicBezTo>
                <a:lnTo>
                  <a:pt x="33" y="50"/>
                </a:lnTo>
                <a:cubicBezTo>
                  <a:pt x="33" y="41"/>
                  <a:pt x="40" y="33"/>
                  <a:pt x="50" y="33"/>
                </a:cubicBezTo>
                <a:lnTo>
                  <a:pt x="283" y="33"/>
                </a:lnTo>
                <a:cubicBezTo>
                  <a:pt x="292" y="33"/>
                  <a:pt x="300" y="41"/>
                  <a:pt x="300" y="50"/>
                </a:cubicBezTo>
                <a:lnTo>
                  <a:pt x="300" y="83"/>
                </a:lnTo>
                <a:close/>
                <a:moveTo>
                  <a:pt x="300" y="0"/>
                </a:move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100"/>
                </a:lnTo>
                <a:cubicBezTo>
                  <a:pt x="0" y="118"/>
                  <a:pt x="15" y="133"/>
                  <a:pt x="33" y="133"/>
                </a:cubicBezTo>
                <a:lnTo>
                  <a:pt x="100" y="133"/>
                </a:lnTo>
                <a:lnTo>
                  <a:pt x="133" y="133"/>
                </a:lnTo>
                <a:lnTo>
                  <a:pt x="166" y="133"/>
                </a:lnTo>
                <a:lnTo>
                  <a:pt x="200" y="133"/>
                </a:lnTo>
                <a:lnTo>
                  <a:pt x="233" y="133"/>
                </a:lnTo>
                <a:lnTo>
                  <a:pt x="266" y="133"/>
                </a:lnTo>
                <a:lnTo>
                  <a:pt x="300" y="133"/>
                </a:lnTo>
                <a:cubicBezTo>
                  <a:pt x="318" y="133"/>
                  <a:pt x="333" y="118"/>
                  <a:pt x="333" y="100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4">
            <a:extLst>
              <a:ext uri="{FF2B5EF4-FFF2-40B4-BE49-F238E27FC236}">
                <a16:creationId xmlns:a16="http://schemas.microsoft.com/office/drawing/2014/main" id="{FE7BA019-6DB2-4504-B2F4-5BCE381A6B6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06563" y="2960688"/>
            <a:ext cx="258763" cy="260350"/>
          </a:xfrm>
          <a:custGeom>
            <a:avLst/>
            <a:gdLst>
              <a:gd name="T0" fmla="*/ 95 w 342"/>
              <a:gd name="T1" fmla="*/ 246 h 342"/>
              <a:gd name="T2" fmla="*/ 95 w 342"/>
              <a:gd name="T3" fmla="*/ 270 h 342"/>
              <a:gd name="T4" fmla="*/ 72 w 342"/>
              <a:gd name="T5" fmla="*/ 270 h 342"/>
              <a:gd name="T6" fmla="*/ 72 w 342"/>
              <a:gd name="T7" fmla="*/ 246 h 342"/>
              <a:gd name="T8" fmla="*/ 95 w 342"/>
              <a:gd name="T9" fmla="*/ 246 h 342"/>
              <a:gd name="T10" fmla="*/ 293 w 342"/>
              <a:gd name="T11" fmla="*/ 95 h 342"/>
              <a:gd name="T12" fmla="*/ 248 w 342"/>
              <a:gd name="T13" fmla="*/ 140 h 342"/>
              <a:gd name="T14" fmla="*/ 237 w 342"/>
              <a:gd name="T15" fmla="*/ 128 h 342"/>
              <a:gd name="T16" fmla="*/ 213 w 342"/>
              <a:gd name="T17" fmla="*/ 128 h 342"/>
              <a:gd name="T18" fmla="*/ 213 w 342"/>
              <a:gd name="T19" fmla="*/ 152 h 342"/>
              <a:gd name="T20" fmla="*/ 225 w 342"/>
              <a:gd name="T21" fmla="*/ 164 h 342"/>
              <a:gd name="T22" fmla="*/ 201 w 342"/>
              <a:gd name="T23" fmla="*/ 187 h 342"/>
              <a:gd name="T24" fmla="*/ 190 w 342"/>
              <a:gd name="T25" fmla="*/ 175 h 342"/>
              <a:gd name="T26" fmla="*/ 166 w 342"/>
              <a:gd name="T27" fmla="*/ 175 h 342"/>
              <a:gd name="T28" fmla="*/ 166 w 342"/>
              <a:gd name="T29" fmla="*/ 199 h 342"/>
              <a:gd name="T30" fmla="*/ 178 w 342"/>
              <a:gd name="T31" fmla="*/ 211 h 342"/>
              <a:gd name="T32" fmla="*/ 154 w 342"/>
              <a:gd name="T33" fmla="*/ 234 h 342"/>
              <a:gd name="T34" fmla="*/ 142 w 342"/>
              <a:gd name="T35" fmla="*/ 223 h 342"/>
              <a:gd name="T36" fmla="*/ 119 w 342"/>
              <a:gd name="T37" fmla="*/ 223 h 342"/>
              <a:gd name="T38" fmla="*/ 119 w 342"/>
              <a:gd name="T39" fmla="*/ 246 h 342"/>
              <a:gd name="T40" fmla="*/ 131 w 342"/>
              <a:gd name="T41" fmla="*/ 258 h 342"/>
              <a:gd name="T42" fmla="*/ 95 w 342"/>
              <a:gd name="T43" fmla="*/ 293 h 342"/>
              <a:gd name="T44" fmla="*/ 72 w 342"/>
              <a:gd name="T45" fmla="*/ 293 h 342"/>
              <a:gd name="T46" fmla="*/ 48 w 342"/>
              <a:gd name="T47" fmla="*/ 270 h 342"/>
              <a:gd name="T48" fmla="*/ 48 w 342"/>
              <a:gd name="T49" fmla="*/ 246 h 342"/>
              <a:gd name="T50" fmla="*/ 246 w 342"/>
              <a:gd name="T51" fmla="*/ 48 h 342"/>
              <a:gd name="T52" fmla="*/ 270 w 342"/>
              <a:gd name="T53" fmla="*/ 48 h 342"/>
              <a:gd name="T54" fmla="*/ 293 w 342"/>
              <a:gd name="T55" fmla="*/ 71 h 342"/>
              <a:gd name="T56" fmla="*/ 293 w 342"/>
              <a:gd name="T57" fmla="*/ 95 h 342"/>
              <a:gd name="T58" fmla="*/ 329 w 342"/>
              <a:gd name="T59" fmla="*/ 60 h 342"/>
              <a:gd name="T60" fmla="*/ 282 w 342"/>
              <a:gd name="T61" fmla="*/ 13 h 342"/>
              <a:gd name="T62" fmla="*/ 234 w 342"/>
              <a:gd name="T63" fmla="*/ 13 h 342"/>
              <a:gd name="T64" fmla="*/ 13 w 342"/>
              <a:gd name="T65" fmla="*/ 234 h 342"/>
              <a:gd name="T66" fmla="*/ 13 w 342"/>
              <a:gd name="T67" fmla="*/ 281 h 342"/>
              <a:gd name="T68" fmla="*/ 60 w 342"/>
              <a:gd name="T69" fmla="*/ 329 h 342"/>
              <a:gd name="T70" fmla="*/ 107 w 342"/>
              <a:gd name="T71" fmla="*/ 329 h 342"/>
              <a:gd name="T72" fmla="*/ 154 w 342"/>
              <a:gd name="T73" fmla="*/ 281 h 342"/>
              <a:gd name="T74" fmla="*/ 178 w 342"/>
              <a:gd name="T75" fmla="*/ 258 h 342"/>
              <a:gd name="T76" fmla="*/ 201 w 342"/>
              <a:gd name="T77" fmla="*/ 234 h 342"/>
              <a:gd name="T78" fmla="*/ 225 w 342"/>
              <a:gd name="T79" fmla="*/ 211 h 342"/>
              <a:gd name="T80" fmla="*/ 248 w 342"/>
              <a:gd name="T81" fmla="*/ 187 h 342"/>
              <a:gd name="T82" fmla="*/ 272 w 342"/>
              <a:gd name="T83" fmla="*/ 164 h 342"/>
              <a:gd name="T84" fmla="*/ 329 w 342"/>
              <a:gd name="T85" fmla="*/ 107 h 342"/>
              <a:gd name="T86" fmla="*/ 329 w 342"/>
              <a:gd name="T87" fmla="*/ 6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42" h="342">
                <a:moveTo>
                  <a:pt x="95" y="246"/>
                </a:moveTo>
                <a:cubicBezTo>
                  <a:pt x="102" y="253"/>
                  <a:pt x="102" y="263"/>
                  <a:pt x="95" y="270"/>
                </a:cubicBezTo>
                <a:cubicBezTo>
                  <a:pt x="89" y="276"/>
                  <a:pt x="78" y="276"/>
                  <a:pt x="72" y="270"/>
                </a:cubicBezTo>
                <a:cubicBezTo>
                  <a:pt x="65" y="263"/>
                  <a:pt x="65" y="253"/>
                  <a:pt x="72" y="246"/>
                </a:cubicBezTo>
                <a:cubicBezTo>
                  <a:pt x="78" y="240"/>
                  <a:pt x="89" y="240"/>
                  <a:pt x="95" y="246"/>
                </a:cubicBezTo>
                <a:close/>
                <a:moveTo>
                  <a:pt x="293" y="95"/>
                </a:moveTo>
                <a:lnTo>
                  <a:pt x="248" y="140"/>
                </a:lnTo>
                <a:lnTo>
                  <a:pt x="237" y="128"/>
                </a:lnTo>
                <a:cubicBezTo>
                  <a:pt x="230" y="122"/>
                  <a:pt x="220" y="122"/>
                  <a:pt x="213" y="128"/>
                </a:cubicBezTo>
                <a:cubicBezTo>
                  <a:pt x="207" y="135"/>
                  <a:pt x="207" y="145"/>
                  <a:pt x="213" y="152"/>
                </a:cubicBezTo>
                <a:lnTo>
                  <a:pt x="225" y="164"/>
                </a:lnTo>
                <a:lnTo>
                  <a:pt x="201" y="187"/>
                </a:lnTo>
                <a:lnTo>
                  <a:pt x="190" y="175"/>
                </a:lnTo>
                <a:cubicBezTo>
                  <a:pt x="183" y="169"/>
                  <a:pt x="172" y="169"/>
                  <a:pt x="166" y="175"/>
                </a:cubicBezTo>
                <a:cubicBezTo>
                  <a:pt x="159" y="182"/>
                  <a:pt x="159" y="192"/>
                  <a:pt x="166" y="199"/>
                </a:cubicBezTo>
                <a:lnTo>
                  <a:pt x="178" y="211"/>
                </a:lnTo>
                <a:lnTo>
                  <a:pt x="154" y="234"/>
                </a:lnTo>
                <a:lnTo>
                  <a:pt x="142" y="223"/>
                </a:lnTo>
                <a:cubicBezTo>
                  <a:pt x="136" y="216"/>
                  <a:pt x="125" y="216"/>
                  <a:pt x="119" y="223"/>
                </a:cubicBezTo>
                <a:cubicBezTo>
                  <a:pt x="112" y="229"/>
                  <a:pt x="112" y="240"/>
                  <a:pt x="119" y="246"/>
                </a:cubicBezTo>
                <a:lnTo>
                  <a:pt x="131" y="258"/>
                </a:lnTo>
                <a:lnTo>
                  <a:pt x="95" y="293"/>
                </a:lnTo>
                <a:cubicBezTo>
                  <a:pt x="89" y="300"/>
                  <a:pt x="78" y="300"/>
                  <a:pt x="72" y="293"/>
                </a:cubicBezTo>
                <a:lnTo>
                  <a:pt x="48" y="270"/>
                </a:lnTo>
                <a:cubicBezTo>
                  <a:pt x="42" y="263"/>
                  <a:pt x="42" y="253"/>
                  <a:pt x="48" y="246"/>
                </a:cubicBezTo>
                <a:lnTo>
                  <a:pt x="246" y="48"/>
                </a:lnTo>
                <a:cubicBezTo>
                  <a:pt x="253" y="41"/>
                  <a:pt x="263" y="41"/>
                  <a:pt x="270" y="48"/>
                </a:cubicBezTo>
                <a:lnTo>
                  <a:pt x="293" y="71"/>
                </a:lnTo>
                <a:cubicBezTo>
                  <a:pt x="300" y="78"/>
                  <a:pt x="300" y="89"/>
                  <a:pt x="293" y="95"/>
                </a:cubicBezTo>
                <a:close/>
                <a:moveTo>
                  <a:pt x="329" y="60"/>
                </a:moveTo>
                <a:lnTo>
                  <a:pt x="282" y="13"/>
                </a:lnTo>
                <a:cubicBezTo>
                  <a:pt x="269" y="0"/>
                  <a:pt x="247" y="0"/>
                  <a:pt x="234" y="13"/>
                </a:cubicBezTo>
                <a:lnTo>
                  <a:pt x="13" y="234"/>
                </a:lnTo>
                <a:cubicBezTo>
                  <a:pt x="0" y="247"/>
                  <a:pt x="0" y="268"/>
                  <a:pt x="13" y="281"/>
                </a:cubicBezTo>
                <a:lnTo>
                  <a:pt x="60" y="329"/>
                </a:lnTo>
                <a:cubicBezTo>
                  <a:pt x="73" y="342"/>
                  <a:pt x="94" y="342"/>
                  <a:pt x="107" y="329"/>
                </a:cubicBezTo>
                <a:lnTo>
                  <a:pt x="154" y="281"/>
                </a:lnTo>
                <a:lnTo>
                  <a:pt x="178" y="258"/>
                </a:lnTo>
                <a:lnTo>
                  <a:pt x="201" y="234"/>
                </a:lnTo>
                <a:lnTo>
                  <a:pt x="225" y="211"/>
                </a:lnTo>
                <a:lnTo>
                  <a:pt x="248" y="187"/>
                </a:lnTo>
                <a:lnTo>
                  <a:pt x="272" y="164"/>
                </a:lnTo>
                <a:lnTo>
                  <a:pt x="329" y="107"/>
                </a:lnTo>
                <a:cubicBezTo>
                  <a:pt x="342" y="94"/>
                  <a:pt x="342" y="73"/>
                  <a:pt x="329" y="6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65">
            <a:extLst>
              <a:ext uri="{FF2B5EF4-FFF2-40B4-BE49-F238E27FC236}">
                <a16:creationId xmlns:a16="http://schemas.microsoft.com/office/drawing/2014/main" id="{A714BB6C-940D-4D90-A3EF-F3E35D7F441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06501" y="2963863"/>
            <a:ext cx="252413" cy="254000"/>
          </a:xfrm>
          <a:custGeom>
            <a:avLst/>
            <a:gdLst>
              <a:gd name="T0" fmla="*/ 300 w 334"/>
              <a:gd name="T1" fmla="*/ 250 h 333"/>
              <a:gd name="T2" fmla="*/ 300 w 334"/>
              <a:gd name="T3" fmla="*/ 283 h 333"/>
              <a:gd name="T4" fmla="*/ 281 w 334"/>
              <a:gd name="T5" fmla="*/ 300 h 333"/>
              <a:gd name="T6" fmla="*/ 234 w 334"/>
              <a:gd name="T7" fmla="*/ 300 h 333"/>
              <a:gd name="T8" fmla="*/ 234 w 334"/>
              <a:gd name="T9" fmla="*/ 233 h 333"/>
              <a:gd name="T10" fmla="*/ 281 w 334"/>
              <a:gd name="T11" fmla="*/ 233 h 333"/>
              <a:gd name="T12" fmla="*/ 300 w 334"/>
              <a:gd name="T13" fmla="*/ 250 h 333"/>
              <a:gd name="T14" fmla="*/ 200 w 334"/>
              <a:gd name="T15" fmla="*/ 200 h 333"/>
              <a:gd name="T16" fmla="*/ 200 w 334"/>
              <a:gd name="T17" fmla="*/ 233 h 333"/>
              <a:gd name="T18" fmla="*/ 200 w 334"/>
              <a:gd name="T19" fmla="*/ 300 h 333"/>
              <a:gd name="T20" fmla="*/ 134 w 334"/>
              <a:gd name="T21" fmla="*/ 300 h 333"/>
              <a:gd name="T22" fmla="*/ 134 w 334"/>
              <a:gd name="T23" fmla="*/ 133 h 333"/>
              <a:gd name="T24" fmla="*/ 181 w 334"/>
              <a:gd name="T25" fmla="*/ 133 h 333"/>
              <a:gd name="T26" fmla="*/ 200 w 334"/>
              <a:gd name="T27" fmla="*/ 150 h 333"/>
              <a:gd name="T28" fmla="*/ 200 w 334"/>
              <a:gd name="T29" fmla="*/ 200 h 333"/>
              <a:gd name="T30" fmla="*/ 100 w 334"/>
              <a:gd name="T31" fmla="*/ 100 h 333"/>
              <a:gd name="T32" fmla="*/ 100 w 334"/>
              <a:gd name="T33" fmla="*/ 133 h 333"/>
              <a:gd name="T34" fmla="*/ 100 w 334"/>
              <a:gd name="T35" fmla="*/ 300 h 333"/>
              <a:gd name="T36" fmla="*/ 48 w 334"/>
              <a:gd name="T37" fmla="*/ 300 h 333"/>
              <a:gd name="T38" fmla="*/ 34 w 334"/>
              <a:gd name="T39" fmla="*/ 283 h 333"/>
              <a:gd name="T40" fmla="*/ 34 w 334"/>
              <a:gd name="T41" fmla="*/ 50 h 333"/>
              <a:gd name="T42" fmla="*/ 48 w 334"/>
              <a:gd name="T43" fmla="*/ 33 h 333"/>
              <a:gd name="T44" fmla="*/ 81 w 334"/>
              <a:gd name="T45" fmla="*/ 33 h 333"/>
              <a:gd name="T46" fmla="*/ 100 w 334"/>
              <a:gd name="T47" fmla="*/ 50 h 333"/>
              <a:gd name="T48" fmla="*/ 100 w 334"/>
              <a:gd name="T49" fmla="*/ 100 h 333"/>
              <a:gd name="T50" fmla="*/ 234 w 334"/>
              <a:gd name="T51" fmla="*/ 133 h 333"/>
              <a:gd name="T52" fmla="*/ 198 w 334"/>
              <a:gd name="T53" fmla="*/ 100 h 333"/>
              <a:gd name="T54" fmla="*/ 134 w 334"/>
              <a:gd name="T55" fmla="*/ 100 h 333"/>
              <a:gd name="T56" fmla="*/ 134 w 334"/>
              <a:gd name="T57" fmla="*/ 33 h 333"/>
              <a:gd name="T58" fmla="*/ 98 w 334"/>
              <a:gd name="T59" fmla="*/ 0 h 333"/>
              <a:gd name="T60" fmla="*/ 31 w 334"/>
              <a:gd name="T61" fmla="*/ 0 h 333"/>
              <a:gd name="T62" fmla="*/ 0 w 334"/>
              <a:gd name="T63" fmla="*/ 33 h 333"/>
              <a:gd name="T64" fmla="*/ 0 w 334"/>
              <a:gd name="T65" fmla="*/ 300 h 333"/>
              <a:gd name="T66" fmla="*/ 33 w 334"/>
              <a:gd name="T67" fmla="*/ 333 h 333"/>
              <a:gd name="T68" fmla="*/ 31 w 334"/>
              <a:gd name="T69" fmla="*/ 333 h 333"/>
              <a:gd name="T70" fmla="*/ 98 w 334"/>
              <a:gd name="T71" fmla="*/ 333 h 333"/>
              <a:gd name="T72" fmla="*/ 131 w 334"/>
              <a:gd name="T73" fmla="*/ 333 h 333"/>
              <a:gd name="T74" fmla="*/ 198 w 334"/>
              <a:gd name="T75" fmla="*/ 333 h 333"/>
              <a:gd name="T76" fmla="*/ 231 w 334"/>
              <a:gd name="T77" fmla="*/ 333 h 333"/>
              <a:gd name="T78" fmla="*/ 298 w 334"/>
              <a:gd name="T79" fmla="*/ 333 h 333"/>
              <a:gd name="T80" fmla="*/ 334 w 334"/>
              <a:gd name="T81" fmla="*/ 300 h 333"/>
              <a:gd name="T82" fmla="*/ 334 w 334"/>
              <a:gd name="T83" fmla="*/ 233 h 333"/>
              <a:gd name="T84" fmla="*/ 300 w 334"/>
              <a:gd name="T85" fmla="*/ 200 h 333"/>
              <a:gd name="T86" fmla="*/ 234 w 334"/>
              <a:gd name="T87" fmla="*/ 200 h 333"/>
              <a:gd name="T88" fmla="*/ 234 w 334"/>
              <a:gd name="T89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4" h="333">
                <a:moveTo>
                  <a:pt x="300" y="250"/>
                </a:moveTo>
                <a:lnTo>
                  <a:pt x="300" y="283"/>
                </a:lnTo>
                <a:cubicBezTo>
                  <a:pt x="300" y="293"/>
                  <a:pt x="291" y="300"/>
                  <a:pt x="281" y="300"/>
                </a:cubicBezTo>
                <a:lnTo>
                  <a:pt x="234" y="300"/>
                </a:lnTo>
                <a:lnTo>
                  <a:pt x="234" y="233"/>
                </a:lnTo>
                <a:lnTo>
                  <a:pt x="281" y="233"/>
                </a:lnTo>
                <a:cubicBezTo>
                  <a:pt x="291" y="233"/>
                  <a:pt x="300" y="241"/>
                  <a:pt x="300" y="250"/>
                </a:cubicBezTo>
                <a:close/>
                <a:moveTo>
                  <a:pt x="200" y="200"/>
                </a:moveTo>
                <a:lnTo>
                  <a:pt x="200" y="233"/>
                </a:lnTo>
                <a:lnTo>
                  <a:pt x="200" y="300"/>
                </a:lnTo>
                <a:lnTo>
                  <a:pt x="134" y="300"/>
                </a:lnTo>
                <a:lnTo>
                  <a:pt x="134" y="133"/>
                </a:lnTo>
                <a:lnTo>
                  <a:pt x="181" y="133"/>
                </a:lnTo>
                <a:cubicBezTo>
                  <a:pt x="191" y="133"/>
                  <a:pt x="200" y="141"/>
                  <a:pt x="200" y="150"/>
                </a:cubicBezTo>
                <a:lnTo>
                  <a:pt x="200" y="200"/>
                </a:lnTo>
                <a:close/>
                <a:moveTo>
                  <a:pt x="100" y="100"/>
                </a:moveTo>
                <a:lnTo>
                  <a:pt x="100" y="133"/>
                </a:lnTo>
                <a:lnTo>
                  <a:pt x="100" y="300"/>
                </a:lnTo>
                <a:lnTo>
                  <a:pt x="48" y="300"/>
                </a:lnTo>
                <a:cubicBezTo>
                  <a:pt x="39" y="300"/>
                  <a:pt x="34" y="293"/>
                  <a:pt x="34" y="283"/>
                </a:cubicBezTo>
                <a:lnTo>
                  <a:pt x="34" y="50"/>
                </a:lnTo>
                <a:cubicBezTo>
                  <a:pt x="34" y="41"/>
                  <a:pt x="39" y="33"/>
                  <a:pt x="48" y="33"/>
                </a:cubicBezTo>
                <a:lnTo>
                  <a:pt x="81" y="33"/>
                </a:lnTo>
                <a:cubicBezTo>
                  <a:pt x="91" y="33"/>
                  <a:pt x="100" y="41"/>
                  <a:pt x="100" y="50"/>
                </a:cubicBezTo>
                <a:lnTo>
                  <a:pt x="100" y="100"/>
                </a:lnTo>
                <a:close/>
                <a:moveTo>
                  <a:pt x="234" y="133"/>
                </a:moveTo>
                <a:cubicBezTo>
                  <a:pt x="234" y="115"/>
                  <a:pt x="216" y="100"/>
                  <a:pt x="198" y="100"/>
                </a:cubicBezTo>
                <a:lnTo>
                  <a:pt x="134" y="100"/>
                </a:lnTo>
                <a:lnTo>
                  <a:pt x="134" y="33"/>
                </a:lnTo>
                <a:cubicBezTo>
                  <a:pt x="134" y="15"/>
                  <a:pt x="116" y="0"/>
                  <a:pt x="98" y="0"/>
                </a:cubicBezTo>
                <a:lnTo>
                  <a:pt x="31" y="0"/>
                </a:lnTo>
                <a:cubicBezTo>
                  <a:pt x="13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4" y="333"/>
                  <a:pt x="33" y="333"/>
                </a:cubicBezTo>
                <a:lnTo>
                  <a:pt x="31" y="333"/>
                </a:lnTo>
                <a:lnTo>
                  <a:pt x="98" y="333"/>
                </a:lnTo>
                <a:lnTo>
                  <a:pt x="131" y="333"/>
                </a:lnTo>
                <a:lnTo>
                  <a:pt x="198" y="333"/>
                </a:lnTo>
                <a:lnTo>
                  <a:pt x="231" y="333"/>
                </a:lnTo>
                <a:lnTo>
                  <a:pt x="298" y="333"/>
                </a:lnTo>
                <a:cubicBezTo>
                  <a:pt x="316" y="333"/>
                  <a:pt x="334" y="318"/>
                  <a:pt x="334" y="300"/>
                </a:cubicBezTo>
                <a:lnTo>
                  <a:pt x="334" y="233"/>
                </a:lnTo>
                <a:cubicBezTo>
                  <a:pt x="334" y="215"/>
                  <a:pt x="319" y="200"/>
                  <a:pt x="300" y="200"/>
                </a:cubicBezTo>
                <a:lnTo>
                  <a:pt x="234" y="200"/>
                </a:lnTo>
                <a:lnTo>
                  <a:pt x="234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1FFE0A15-F674-4E6E-AEF0-2BA72681B04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3263" y="2963863"/>
            <a:ext cx="176213" cy="254000"/>
          </a:xfrm>
          <a:custGeom>
            <a:avLst/>
            <a:gdLst>
              <a:gd name="T0" fmla="*/ 233 w 233"/>
              <a:gd name="T1" fmla="*/ 133 h 333"/>
              <a:gd name="T2" fmla="*/ 199 w 233"/>
              <a:gd name="T3" fmla="*/ 100 h 333"/>
              <a:gd name="T4" fmla="*/ 133 w 233"/>
              <a:gd name="T5" fmla="*/ 100 h 333"/>
              <a:gd name="T6" fmla="*/ 133 w 233"/>
              <a:gd name="T7" fmla="*/ 33 h 333"/>
              <a:gd name="T8" fmla="*/ 99 w 233"/>
              <a:gd name="T9" fmla="*/ 0 h 333"/>
              <a:gd name="T10" fmla="*/ 32 w 233"/>
              <a:gd name="T11" fmla="*/ 0 h 333"/>
              <a:gd name="T12" fmla="*/ 0 w 233"/>
              <a:gd name="T13" fmla="*/ 33 h 333"/>
              <a:gd name="T14" fmla="*/ 0 w 233"/>
              <a:gd name="T15" fmla="*/ 300 h 333"/>
              <a:gd name="T16" fmla="*/ 33 w 233"/>
              <a:gd name="T17" fmla="*/ 333 h 333"/>
              <a:gd name="T18" fmla="*/ 32 w 233"/>
              <a:gd name="T19" fmla="*/ 333 h 333"/>
              <a:gd name="T20" fmla="*/ 99 w 233"/>
              <a:gd name="T21" fmla="*/ 333 h 333"/>
              <a:gd name="T22" fmla="*/ 132 w 233"/>
              <a:gd name="T23" fmla="*/ 333 h 333"/>
              <a:gd name="T24" fmla="*/ 199 w 233"/>
              <a:gd name="T25" fmla="*/ 333 h 333"/>
              <a:gd name="T26" fmla="*/ 200 w 233"/>
              <a:gd name="T27" fmla="*/ 333 h 333"/>
              <a:gd name="T28" fmla="*/ 233 w 233"/>
              <a:gd name="T29" fmla="*/ 300 h 333"/>
              <a:gd name="T30" fmla="*/ 233 w 233"/>
              <a:gd name="T31" fmla="*/ 133 h 333"/>
              <a:gd name="T32" fmla="*/ 200 w 233"/>
              <a:gd name="T33" fmla="*/ 200 h 333"/>
              <a:gd name="T34" fmla="*/ 200 w 233"/>
              <a:gd name="T35" fmla="*/ 233 h 333"/>
              <a:gd name="T36" fmla="*/ 200 w 233"/>
              <a:gd name="T37" fmla="*/ 283 h 333"/>
              <a:gd name="T38" fmla="*/ 182 w 233"/>
              <a:gd name="T39" fmla="*/ 300 h 333"/>
              <a:gd name="T40" fmla="*/ 133 w 233"/>
              <a:gd name="T41" fmla="*/ 300 h 333"/>
              <a:gd name="T42" fmla="*/ 133 w 233"/>
              <a:gd name="T43" fmla="*/ 133 h 333"/>
              <a:gd name="T44" fmla="*/ 182 w 233"/>
              <a:gd name="T45" fmla="*/ 133 h 333"/>
              <a:gd name="T46" fmla="*/ 200 w 233"/>
              <a:gd name="T47" fmla="*/ 150 h 333"/>
              <a:gd name="T48" fmla="*/ 200 w 233"/>
              <a:gd name="T49" fmla="*/ 200 h 333"/>
              <a:gd name="T50" fmla="*/ 100 w 233"/>
              <a:gd name="T51" fmla="*/ 100 h 333"/>
              <a:gd name="T52" fmla="*/ 100 w 233"/>
              <a:gd name="T53" fmla="*/ 133 h 333"/>
              <a:gd name="T54" fmla="*/ 100 w 233"/>
              <a:gd name="T55" fmla="*/ 300 h 333"/>
              <a:gd name="T56" fmla="*/ 49 w 233"/>
              <a:gd name="T57" fmla="*/ 300 h 333"/>
              <a:gd name="T58" fmla="*/ 33 w 233"/>
              <a:gd name="T59" fmla="*/ 283 h 333"/>
              <a:gd name="T60" fmla="*/ 33 w 233"/>
              <a:gd name="T61" fmla="*/ 50 h 333"/>
              <a:gd name="T62" fmla="*/ 49 w 233"/>
              <a:gd name="T63" fmla="*/ 33 h 333"/>
              <a:gd name="T64" fmla="*/ 82 w 233"/>
              <a:gd name="T65" fmla="*/ 33 h 333"/>
              <a:gd name="T66" fmla="*/ 100 w 233"/>
              <a:gd name="T67" fmla="*/ 50 h 333"/>
              <a:gd name="T68" fmla="*/ 100 w 233"/>
              <a:gd name="T69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33" h="333">
                <a:moveTo>
                  <a:pt x="233" y="133"/>
                </a:moveTo>
                <a:cubicBezTo>
                  <a:pt x="233" y="115"/>
                  <a:pt x="218" y="100"/>
                  <a:pt x="199" y="100"/>
                </a:cubicBezTo>
                <a:lnTo>
                  <a:pt x="133" y="100"/>
                </a:lnTo>
                <a:lnTo>
                  <a:pt x="133" y="33"/>
                </a:lnTo>
                <a:cubicBezTo>
                  <a:pt x="133" y="15"/>
                  <a:pt x="118" y="0"/>
                  <a:pt x="99" y="0"/>
                </a:cubicBezTo>
                <a:lnTo>
                  <a:pt x="32" y="0"/>
                </a:lnTo>
                <a:cubicBezTo>
                  <a:pt x="14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4" y="333"/>
                  <a:pt x="33" y="333"/>
                </a:cubicBezTo>
                <a:lnTo>
                  <a:pt x="32" y="333"/>
                </a:lnTo>
                <a:lnTo>
                  <a:pt x="99" y="333"/>
                </a:lnTo>
                <a:lnTo>
                  <a:pt x="132" y="333"/>
                </a:lnTo>
                <a:lnTo>
                  <a:pt x="199" y="333"/>
                </a:lnTo>
                <a:lnTo>
                  <a:pt x="200" y="333"/>
                </a:lnTo>
                <a:cubicBezTo>
                  <a:pt x="218" y="333"/>
                  <a:pt x="233" y="318"/>
                  <a:pt x="233" y="300"/>
                </a:cubicBezTo>
                <a:lnTo>
                  <a:pt x="233" y="133"/>
                </a:lnTo>
                <a:close/>
                <a:moveTo>
                  <a:pt x="200" y="200"/>
                </a:moveTo>
                <a:lnTo>
                  <a:pt x="200" y="233"/>
                </a:lnTo>
                <a:lnTo>
                  <a:pt x="200" y="283"/>
                </a:lnTo>
                <a:cubicBezTo>
                  <a:pt x="200" y="293"/>
                  <a:pt x="192" y="300"/>
                  <a:pt x="182" y="300"/>
                </a:cubicBezTo>
                <a:lnTo>
                  <a:pt x="133" y="300"/>
                </a:lnTo>
                <a:lnTo>
                  <a:pt x="133" y="133"/>
                </a:lnTo>
                <a:lnTo>
                  <a:pt x="182" y="133"/>
                </a:lnTo>
                <a:cubicBezTo>
                  <a:pt x="192" y="133"/>
                  <a:pt x="200" y="141"/>
                  <a:pt x="200" y="150"/>
                </a:cubicBezTo>
                <a:lnTo>
                  <a:pt x="200" y="200"/>
                </a:lnTo>
                <a:close/>
                <a:moveTo>
                  <a:pt x="100" y="100"/>
                </a:moveTo>
                <a:lnTo>
                  <a:pt x="100" y="133"/>
                </a:lnTo>
                <a:lnTo>
                  <a:pt x="100" y="300"/>
                </a:lnTo>
                <a:lnTo>
                  <a:pt x="49" y="300"/>
                </a:lnTo>
                <a:cubicBezTo>
                  <a:pt x="40" y="300"/>
                  <a:pt x="33" y="293"/>
                  <a:pt x="33" y="283"/>
                </a:cubicBezTo>
                <a:lnTo>
                  <a:pt x="33" y="50"/>
                </a:lnTo>
                <a:cubicBezTo>
                  <a:pt x="33" y="41"/>
                  <a:pt x="40" y="33"/>
                  <a:pt x="49" y="33"/>
                </a:cubicBezTo>
                <a:lnTo>
                  <a:pt x="82" y="33"/>
                </a:lnTo>
                <a:cubicBezTo>
                  <a:pt x="92" y="33"/>
                  <a:pt x="100" y="41"/>
                  <a:pt x="100" y="50"/>
                </a:cubicBezTo>
                <a:lnTo>
                  <a:pt x="100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67">
            <a:extLst>
              <a:ext uri="{FF2B5EF4-FFF2-40B4-BE49-F238E27FC236}">
                <a16:creationId xmlns:a16="http://schemas.microsoft.com/office/drawing/2014/main" id="{F54F82F1-2902-4A8A-A799-0D08765E841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29226" y="2457450"/>
            <a:ext cx="252413" cy="254000"/>
          </a:xfrm>
          <a:custGeom>
            <a:avLst/>
            <a:gdLst>
              <a:gd name="T0" fmla="*/ 250 w 333"/>
              <a:gd name="T1" fmla="*/ 34 h 334"/>
              <a:gd name="T2" fmla="*/ 283 w 333"/>
              <a:gd name="T3" fmla="*/ 34 h 334"/>
              <a:gd name="T4" fmla="*/ 300 w 333"/>
              <a:gd name="T5" fmla="*/ 50 h 334"/>
              <a:gd name="T6" fmla="*/ 300 w 333"/>
              <a:gd name="T7" fmla="*/ 100 h 334"/>
              <a:gd name="T8" fmla="*/ 233 w 333"/>
              <a:gd name="T9" fmla="*/ 100 h 334"/>
              <a:gd name="T10" fmla="*/ 233 w 333"/>
              <a:gd name="T11" fmla="*/ 50 h 334"/>
              <a:gd name="T12" fmla="*/ 250 w 333"/>
              <a:gd name="T13" fmla="*/ 34 h 334"/>
              <a:gd name="T14" fmla="*/ 200 w 333"/>
              <a:gd name="T15" fmla="*/ 134 h 334"/>
              <a:gd name="T16" fmla="*/ 233 w 333"/>
              <a:gd name="T17" fmla="*/ 134 h 334"/>
              <a:gd name="T18" fmla="*/ 300 w 333"/>
              <a:gd name="T19" fmla="*/ 134 h 334"/>
              <a:gd name="T20" fmla="*/ 300 w 333"/>
              <a:gd name="T21" fmla="*/ 200 h 334"/>
              <a:gd name="T22" fmla="*/ 133 w 333"/>
              <a:gd name="T23" fmla="*/ 200 h 334"/>
              <a:gd name="T24" fmla="*/ 133 w 333"/>
              <a:gd name="T25" fmla="*/ 150 h 334"/>
              <a:gd name="T26" fmla="*/ 150 w 333"/>
              <a:gd name="T27" fmla="*/ 134 h 334"/>
              <a:gd name="T28" fmla="*/ 200 w 333"/>
              <a:gd name="T29" fmla="*/ 134 h 334"/>
              <a:gd name="T30" fmla="*/ 100 w 333"/>
              <a:gd name="T31" fmla="*/ 234 h 334"/>
              <a:gd name="T32" fmla="*/ 133 w 333"/>
              <a:gd name="T33" fmla="*/ 234 h 334"/>
              <a:gd name="T34" fmla="*/ 300 w 333"/>
              <a:gd name="T35" fmla="*/ 234 h 334"/>
              <a:gd name="T36" fmla="*/ 300 w 333"/>
              <a:gd name="T37" fmla="*/ 284 h 334"/>
              <a:gd name="T38" fmla="*/ 283 w 333"/>
              <a:gd name="T39" fmla="*/ 300 h 334"/>
              <a:gd name="T40" fmla="*/ 50 w 333"/>
              <a:gd name="T41" fmla="*/ 300 h 334"/>
              <a:gd name="T42" fmla="*/ 33 w 333"/>
              <a:gd name="T43" fmla="*/ 284 h 334"/>
              <a:gd name="T44" fmla="*/ 33 w 333"/>
              <a:gd name="T45" fmla="*/ 250 h 334"/>
              <a:gd name="T46" fmla="*/ 50 w 333"/>
              <a:gd name="T47" fmla="*/ 234 h 334"/>
              <a:gd name="T48" fmla="*/ 100 w 333"/>
              <a:gd name="T49" fmla="*/ 234 h 334"/>
              <a:gd name="T50" fmla="*/ 133 w 333"/>
              <a:gd name="T51" fmla="*/ 100 h 334"/>
              <a:gd name="T52" fmla="*/ 100 w 333"/>
              <a:gd name="T53" fmla="*/ 134 h 334"/>
              <a:gd name="T54" fmla="*/ 100 w 333"/>
              <a:gd name="T55" fmla="*/ 200 h 334"/>
              <a:gd name="T56" fmla="*/ 33 w 333"/>
              <a:gd name="T57" fmla="*/ 200 h 334"/>
              <a:gd name="T58" fmla="*/ 0 w 333"/>
              <a:gd name="T59" fmla="*/ 234 h 334"/>
              <a:gd name="T60" fmla="*/ 0 w 333"/>
              <a:gd name="T61" fmla="*/ 300 h 334"/>
              <a:gd name="T62" fmla="*/ 33 w 333"/>
              <a:gd name="T63" fmla="*/ 334 h 334"/>
              <a:gd name="T64" fmla="*/ 300 w 333"/>
              <a:gd name="T65" fmla="*/ 334 h 334"/>
              <a:gd name="T66" fmla="*/ 333 w 333"/>
              <a:gd name="T67" fmla="*/ 300 h 334"/>
              <a:gd name="T68" fmla="*/ 333 w 333"/>
              <a:gd name="T69" fmla="*/ 234 h 334"/>
              <a:gd name="T70" fmla="*/ 333 w 333"/>
              <a:gd name="T71" fmla="*/ 200 h 334"/>
              <a:gd name="T72" fmla="*/ 333 w 333"/>
              <a:gd name="T73" fmla="*/ 134 h 334"/>
              <a:gd name="T74" fmla="*/ 333 w 333"/>
              <a:gd name="T75" fmla="*/ 100 h 334"/>
              <a:gd name="T76" fmla="*/ 333 w 333"/>
              <a:gd name="T77" fmla="*/ 34 h 334"/>
              <a:gd name="T78" fmla="*/ 300 w 333"/>
              <a:gd name="T79" fmla="*/ 0 h 334"/>
              <a:gd name="T80" fmla="*/ 233 w 333"/>
              <a:gd name="T81" fmla="*/ 0 h 334"/>
              <a:gd name="T82" fmla="*/ 200 w 333"/>
              <a:gd name="T83" fmla="*/ 34 h 334"/>
              <a:gd name="T84" fmla="*/ 200 w 333"/>
              <a:gd name="T85" fmla="*/ 100 h 334"/>
              <a:gd name="T86" fmla="*/ 133 w 333"/>
              <a:gd name="T87" fmla="*/ 1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3" h="334">
                <a:moveTo>
                  <a:pt x="250" y="34"/>
                </a:moveTo>
                <a:lnTo>
                  <a:pt x="283" y="34"/>
                </a:lnTo>
                <a:cubicBezTo>
                  <a:pt x="292" y="34"/>
                  <a:pt x="300" y="41"/>
                  <a:pt x="300" y="50"/>
                </a:cubicBezTo>
                <a:lnTo>
                  <a:pt x="300" y="100"/>
                </a:lnTo>
                <a:lnTo>
                  <a:pt x="233" y="100"/>
                </a:lnTo>
                <a:lnTo>
                  <a:pt x="233" y="50"/>
                </a:lnTo>
                <a:cubicBezTo>
                  <a:pt x="233" y="41"/>
                  <a:pt x="240" y="34"/>
                  <a:pt x="250" y="34"/>
                </a:cubicBezTo>
                <a:close/>
                <a:moveTo>
                  <a:pt x="200" y="134"/>
                </a:moveTo>
                <a:lnTo>
                  <a:pt x="233" y="134"/>
                </a:lnTo>
                <a:lnTo>
                  <a:pt x="300" y="134"/>
                </a:lnTo>
                <a:lnTo>
                  <a:pt x="300" y="200"/>
                </a:lnTo>
                <a:lnTo>
                  <a:pt x="133" y="200"/>
                </a:lnTo>
                <a:lnTo>
                  <a:pt x="133" y="150"/>
                </a:lnTo>
                <a:cubicBezTo>
                  <a:pt x="133" y="141"/>
                  <a:pt x="140" y="134"/>
                  <a:pt x="150" y="134"/>
                </a:cubicBezTo>
                <a:lnTo>
                  <a:pt x="200" y="134"/>
                </a:lnTo>
                <a:close/>
                <a:moveTo>
                  <a:pt x="100" y="234"/>
                </a:moveTo>
                <a:lnTo>
                  <a:pt x="133" y="234"/>
                </a:lnTo>
                <a:lnTo>
                  <a:pt x="300" y="234"/>
                </a:lnTo>
                <a:lnTo>
                  <a:pt x="300" y="284"/>
                </a:lnTo>
                <a:cubicBezTo>
                  <a:pt x="300" y="293"/>
                  <a:pt x="292" y="300"/>
                  <a:pt x="283" y="300"/>
                </a:cubicBezTo>
                <a:lnTo>
                  <a:pt x="50" y="300"/>
                </a:lnTo>
                <a:cubicBezTo>
                  <a:pt x="40" y="300"/>
                  <a:pt x="33" y="293"/>
                  <a:pt x="33" y="284"/>
                </a:cubicBezTo>
                <a:lnTo>
                  <a:pt x="33" y="250"/>
                </a:lnTo>
                <a:cubicBezTo>
                  <a:pt x="33" y="241"/>
                  <a:pt x="40" y="234"/>
                  <a:pt x="50" y="234"/>
                </a:cubicBezTo>
                <a:lnTo>
                  <a:pt x="100" y="234"/>
                </a:lnTo>
                <a:close/>
                <a:moveTo>
                  <a:pt x="133" y="100"/>
                </a:moveTo>
                <a:cubicBezTo>
                  <a:pt x="115" y="100"/>
                  <a:pt x="100" y="115"/>
                  <a:pt x="100" y="134"/>
                </a:cubicBezTo>
                <a:lnTo>
                  <a:pt x="100" y="200"/>
                </a:lnTo>
                <a:lnTo>
                  <a:pt x="33" y="200"/>
                </a:lnTo>
                <a:cubicBezTo>
                  <a:pt x="15" y="200"/>
                  <a:pt x="0" y="215"/>
                  <a:pt x="0" y="234"/>
                </a:cubicBezTo>
                <a:lnTo>
                  <a:pt x="0" y="300"/>
                </a:lnTo>
                <a:cubicBezTo>
                  <a:pt x="0" y="319"/>
                  <a:pt x="15" y="334"/>
                  <a:pt x="33" y="334"/>
                </a:cubicBezTo>
                <a:lnTo>
                  <a:pt x="300" y="334"/>
                </a:lnTo>
                <a:cubicBezTo>
                  <a:pt x="318" y="334"/>
                  <a:pt x="333" y="319"/>
                  <a:pt x="333" y="300"/>
                </a:cubicBezTo>
                <a:lnTo>
                  <a:pt x="333" y="234"/>
                </a:lnTo>
                <a:lnTo>
                  <a:pt x="333" y="200"/>
                </a:lnTo>
                <a:lnTo>
                  <a:pt x="333" y="134"/>
                </a:lnTo>
                <a:lnTo>
                  <a:pt x="333" y="100"/>
                </a:ln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lnTo>
                  <a:pt x="233" y="0"/>
                </a:lnTo>
                <a:cubicBezTo>
                  <a:pt x="215" y="0"/>
                  <a:pt x="200" y="15"/>
                  <a:pt x="200" y="34"/>
                </a:cubicBezTo>
                <a:lnTo>
                  <a:pt x="200" y="100"/>
                </a:lnTo>
                <a:lnTo>
                  <a:pt x="133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68">
            <a:extLst>
              <a:ext uri="{FF2B5EF4-FFF2-40B4-BE49-F238E27FC236}">
                <a16:creationId xmlns:a16="http://schemas.microsoft.com/office/drawing/2014/main" id="{35BAD710-32B5-4EB0-986E-18F153C8ADA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25988" y="2457450"/>
            <a:ext cx="252413" cy="254000"/>
          </a:xfrm>
          <a:custGeom>
            <a:avLst/>
            <a:gdLst>
              <a:gd name="T0" fmla="*/ 300 w 333"/>
              <a:gd name="T1" fmla="*/ 300 h 334"/>
              <a:gd name="T2" fmla="*/ 233 w 333"/>
              <a:gd name="T3" fmla="*/ 300 h 334"/>
              <a:gd name="T4" fmla="*/ 233 w 333"/>
              <a:gd name="T5" fmla="*/ 234 h 334"/>
              <a:gd name="T6" fmla="*/ 300 w 333"/>
              <a:gd name="T7" fmla="*/ 234 h 334"/>
              <a:gd name="T8" fmla="*/ 300 w 333"/>
              <a:gd name="T9" fmla="*/ 300 h 334"/>
              <a:gd name="T10" fmla="*/ 133 w 333"/>
              <a:gd name="T11" fmla="*/ 300 h 334"/>
              <a:gd name="T12" fmla="*/ 133 w 333"/>
              <a:gd name="T13" fmla="*/ 134 h 334"/>
              <a:gd name="T14" fmla="*/ 200 w 333"/>
              <a:gd name="T15" fmla="*/ 134 h 334"/>
              <a:gd name="T16" fmla="*/ 200 w 333"/>
              <a:gd name="T17" fmla="*/ 206 h 334"/>
              <a:gd name="T18" fmla="*/ 200 w 333"/>
              <a:gd name="T19" fmla="*/ 239 h 334"/>
              <a:gd name="T20" fmla="*/ 200 w 333"/>
              <a:gd name="T21" fmla="*/ 300 h 334"/>
              <a:gd name="T22" fmla="*/ 133 w 333"/>
              <a:gd name="T23" fmla="*/ 300 h 334"/>
              <a:gd name="T24" fmla="*/ 33 w 333"/>
              <a:gd name="T25" fmla="*/ 300 h 334"/>
              <a:gd name="T26" fmla="*/ 33 w 333"/>
              <a:gd name="T27" fmla="*/ 34 h 334"/>
              <a:gd name="T28" fmla="*/ 100 w 333"/>
              <a:gd name="T29" fmla="*/ 34 h 334"/>
              <a:gd name="T30" fmla="*/ 100 w 333"/>
              <a:gd name="T31" fmla="*/ 106 h 334"/>
              <a:gd name="T32" fmla="*/ 100 w 333"/>
              <a:gd name="T33" fmla="*/ 139 h 334"/>
              <a:gd name="T34" fmla="*/ 100 w 333"/>
              <a:gd name="T35" fmla="*/ 300 h 334"/>
              <a:gd name="T36" fmla="*/ 33 w 333"/>
              <a:gd name="T37" fmla="*/ 300 h 334"/>
              <a:gd name="T38" fmla="*/ 233 w 333"/>
              <a:gd name="T39" fmla="*/ 200 h 334"/>
              <a:gd name="T40" fmla="*/ 233 w 333"/>
              <a:gd name="T41" fmla="*/ 139 h 334"/>
              <a:gd name="T42" fmla="*/ 233 w 333"/>
              <a:gd name="T43" fmla="*/ 100 h 334"/>
              <a:gd name="T44" fmla="*/ 201 w 333"/>
              <a:gd name="T45" fmla="*/ 100 h 334"/>
              <a:gd name="T46" fmla="*/ 133 w 333"/>
              <a:gd name="T47" fmla="*/ 100 h 334"/>
              <a:gd name="T48" fmla="*/ 133 w 333"/>
              <a:gd name="T49" fmla="*/ 39 h 334"/>
              <a:gd name="T50" fmla="*/ 133 w 333"/>
              <a:gd name="T51" fmla="*/ 0 h 334"/>
              <a:gd name="T52" fmla="*/ 101 w 333"/>
              <a:gd name="T53" fmla="*/ 0 h 334"/>
              <a:gd name="T54" fmla="*/ 34 w 333"/>
              <a:gd name="T55" fmla="*/ 0 h 334"/>
              <a:gd name="T56" fmla="*/ 0 w 333"/>
              <a:gd name="T57" fmla="*/ 0 h 334"/>
              <a:gd name="T58" fmla="*/ 0 w 333"/>
              <a:gd name="T59" fmla="*/ 39 h 334"/>
              <a:gd name="T60" fmla="*/ 0 w 333"/>
              <a:gd name="T61" fmla="*/ 306 h 334"/>
              <a:gd name="T62" fmla="*/ 0 w 333"/>
              <a:gd name="T63" fmla="*/ 334 h 334"/>
              <a:gd name="T64" fmla="*/ 34 w 333"/>
              <a:gd name="T65" fmla="*/ 334 h 334"/>
              <a:gd name="T66" fmla="*/ 101 w 333"/>
              <a:gd name="T67" fmla="*/ 334 h 334"/>
              <a:gd name="T68" fmla="*/ 134 w 333"/>
              <a:gd name="T69" fmla="*/ 334 h 334"/>
              <a:gd name="T70" fmla="*/ 201 w 333"/>
              <a:gd name="T71" fmla="*/ 334 h 334"/>
              <a:gd name="T72" fmla="*/ 234 w 333"/>
              <a:gd name="T73" fmla="*/ 334 h 334"/>
              <a:gd name="T74" fmla="*/ 301 w 333"/>
              <a:gd name="T75" fmla="*/ 334 h 334"/>
              <a:gd name="T76" fmla="*/ 333 w 333"/>
              <a:gd name="T77" fmla="*/ 334 h 334"/>
              <a:gd name="T78" fmla="*/ 333 w 333"/>
              <a:gd name="T79" fmla="*/ 306 h 334"/>
              <a:gd name="T80" fmla="*/ 333 w 333"/>
              <a:gd name="T81" fmla="*/ 239 h 334"/>
              <a:gd name="T82" fmla="*/ 333 w 333"/>
              <a:gd name="T83" fmla="*/ 206 h 334"/>
              <a:gd name="T84" fmla="*/ 333 w 333"/>
              <a:gd name="T85" fmla="*/ 200 h 334"/>
              <a:gd name="T86" fmla="*/ 233 w 333"/>
              <a:gd name="T87" fmla="*/ 2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3" h="334">
                <a:moveTo>
                  <a:pt x="300" y="300"/>
                </a:moveTo>
                <a:lnTo>
                  <a:pt x="233" y="300"/>
                </a:lnTo>
                <a:lnTo>
                  <a:pt x="233" y="234"/>
                </a:lnTo>
                <a:lnTo>
                  <a:pt x="300" y="234"/>
                </a:lnTo>
                <a:lnTo>
                  <a:pt x="300" y="300"/>
                </a:lnTo>
                <a:close/>
                <a:moveTo>
                  <a:pt x="133" y="300"/>
                </a:moveTo>
                <a:lnTo>
                  <a:pt x="133" y="134"/>
                </a:lnTo>
                <a:lnTo>
                  <a:pt x="200" y="134"/>
                </a:lnTo>
                <a:lnTo>
                  <a:pt x="200" y="206"/>
                </a:lnTo>
                <a:lnTo>
                  <a:pt x="200" y="239"/>
                </a:lnTo>
                <a:lnTo>
                  <a:pt x="200" y="300"/>
                </a:lnTo>
                <a:lnTo>
                  <a:pt x="133" y="300"/>
                </a:lnTo>
                <a:close/>
                <a:moveTo>
                  <a:pt x="33" y="300"/>
                </a:moveTo>
                <a:lnTo>
                  <a:pt x="33" y="34"/>
                </a:lnTo>
                <a:lnTo>
                  <a:pt x="100" y="34"/>
                </a:lnTo>
                <a:lnTo>
                  <a:pt x="100" y="106"/>
                </a:lnTo>
                <a:lnTo>
                  <a:pt x="100" y="139"/>
                </a:lnTo>
                <a:lnTo>
                  <a:pt x="100" y="300"/>
                </a:lnTo>
                <a:lnTo>
                  <a:pt x="33" y="300"/>
                </a:lnTo>
                <a:close/>
                <a:moveTo>
                  <a:pt x="233" y="200"/>
                </a:moveTo>
                <a:lnTo>
                  <a:pt x="233" y="139"/>
                </a:lnTo>
                <a:lnTo>
                  <a:pt x="233" y="100"/>
                </a:lnTo>
                <a:lnTo>
                  <a:pt x="201" y="100"/>
                </a:lnTo>
                <a:lnTo>
                  <a:pt x="133" y="100"/>
                </a:lnTo>
                <a:lnTo>
                  <a:pt x="133" y="39"/>
                </a:lnTo>
                <a:lnTo>
                  <a:pt x="133" y="0"/>
                </a:lnTo>
                <a:lnTo>
                  <a:pt x="101" y="0"/>
                </a:lnTo>
                <a:lnTo>
                  <a:pt x="34" y="0"/>
                </a:lnTo>
                <a:lnTo>
                  <a:pt x="0" y="0"/>
                </a:lnTo>
                <a:lnTo>
                  <a:pt x="0" y="39"/>
                </a:lnTo>
                <a:lnTo>
                  <a:pt x="0" y="306"/>
                </a:lnTo>
                <a:lnTo>
                  <a:pt x="0" y="334"/>
                </a:lnTo>
                <a:lnTo>
                  <a:pt x="34" y="334"/>
                </a:lnTo>
                <a:lnTo>
                  <a:pt x="101" y="334"/>
                </a:lnTo>
                <a:lnTo>
                  <a:pt x="134" y="334"/>
                </a:lnTo>
                <a:lnTo>
                  <a:pt x="201" y="334"/>
                </a:lnTo>
                <a:lnTo>
                  <a:pt x="234" y="334"/>
                </a:lnTo>
                <a:lnTo>
                  <a:pt x="301" y="334"/>
                </a:lnTo>
                <a:lnTo>
                  <a:pt x="333" y="334"/>
                </a:lnTo>
                <a:lnTo>
                  <a:pt x="333" y="306"/>
                </a:lnTo>
                <a:lnTo>
                  <a:pt x="333" y="239"/>
                </a:lnTo>
                <a:lnTo>
                  <a:pt x="333" y="206"/>
                </a:lnTo>
                <a:lnTo>
                  <a:pt x="333" y="200"/>
                </a:lnTo>
                <a:lnTo>
                  <a:pt x="233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847E0209-38E8-43EF-8007-140DC1C9268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22751" y="2457450"/>
            <a:ext cx="252413" cy="254000"/>
          </a:xfrm>
          <a:custGeom>
            <a:avLst/>
            <a:gdLst>
              <a:gd name="T0" fmla="*/ 300 w 334"/>
              <a:gd name="T1" fmla="*/ 100 h 334"/>
              <a:gd name="T2" fmla="*/ 234 w 334"/>
              <a:gd name="T3" fmla="*/ 100 h 334"/>
              <a:gd name="T4" fmla="*/ 234 w 334"/>
              <a:gd name="T5" fmla="*/ 34 h 334"/>
              <a:gd name="T6" fmla="*/ 300 w 334"/>
              <a:gd name="T7" fmla="*/ 34 h 334"/>
              <a:gd name="T8" fmla="*/ 300 w 334"/>
              <a:gd name="T9" fmla="*/ 100 h 334"/>
              <a:gd name="T10" fmla="*/ 300 w 334"/>
              <a:gd name="T11" fmla="*/ 200 h 334"/>
              <a:gd name="T12" fmla="*/ 134 w 334"/>
              <a:gd name="T13" fmla="*/ 200 h 334"/>
              <a:gd name="T14" fmla="*/ 134 w 334"/>
              <a:gd name="T15" fmla="*/ 134 h 334"/>
              <a:gd name="T16" fmla="*/ 206 w 334"/>
              <a:gd name="T17" fmla="*/ 134 h 334"/>
              <a:gd name="T18" fmla="*/ 240 w 334"/>
              <a:gd name="T19" fmla="*/ 134 h 334"/>
              <a:gd name="T20" fmla="*/ 300 w 334"/>
              <a:gd name="T21" fmla="*/ 134 h 334"/>
              <a:gd name="T22" fmla="*/ 300 w 334"/>
              <a:gd name="T23" fmla="*/ 200 h 334"/>
              <a:gd name="T24" fmla="*/ 300 w 334"/>
              <a:gd name="T25" fmla="*/ 300 h 334"/>
              <a:gd name="T26" fmla="*/ 34 w 334"/>
              <a:gd name="T27" fmla="*/ 300 h 334"/>
              <a:gd name="T28" fmla="*/ 34 w 334"/>
              <a:gd name="T29" fmla="*/ 234 h 334"/>
              <a:gd name="T30" fmla="*/ 106 w 334"/>
              <a:gd name="T31" fmla="*/ 234 h 334"/>
              <a:gd name="T32" fmla="*/ 140 w 334"/>
              <a:gd name="T33" fmla="*/ 234 h 334"/>
              <a:gd name="T34" fmla="*/ 300 w 334"/>
              <a:gd name="T35" fmla="*/ 234 h 334"/>
              <a:gd name="T36" fmla="*/ 300 w 334"/>
              <a:gd name="T37" fmla="*/ 300 h 334"/>
              <a:gd name="T38" fmla="*/ 200 w 334"/>
              <a:gd name="T39" fmla="*/ 100 h 334"/>
              <a:gd name="T40" fmla="*/ 140 w 334"/>
              <a:gd name="T41" fmla="*/ 100 h 334"/>
              <a:gd name="T42" fmla="*/ 100 w 334"/>
              <a:gd name="T43" fmla="*/ 100 h 334"/>
              <a:gd name="T44" fmla="*/ 100 w 334"/>
              <a:gd name="T45" fmla="*/ 138 h 334"/>
              <a:gd name="T46" fmla="*/ 100 w 334"/>
              <a:gd name="T47" fmla="*/ 200 h 334"/>
              <a:gd name="T48" fmla="*/ 40 w 334"/>
              <a:gd name="T49" fmla="*/ 200 h 334"/>
              <a:gd name="T50" fmla="*/ 0 w 334"/>
              <a:gd name="T51" fmla="*/ 200 h 334"/>
              <a:gd name="T52" fmla="*/ 0 w 334"/>
              <a:gd name="T53" fmla="*/ 238 h 334"/>
              <a:gd name="T54" fmla="*/ 0 w 334"/>
              <a:gd name="T55" fmla="*/ 305 h 334"/>
              <a:gd name="T56" fmla="*/ 0 w 334"/>
              <a:gd name="T57" fmla="*/ 334 h 334"/>
              <a:gd name="T58" fmla="*/ 40 w 334"/>
              <a:gd name="T59" fmla="*/ 334 h 334"/>
              <a:gd name="T60" fmla="*/ 306 w 334"/>
              <a:gd name="T61" fmla="*/ 334 h 334"/>
              <a:gd name="T62" fmla="*/ 334 w 334"/>
              <a:gd name="T63" fmla="*/ 334 h 334"/>
              <a:gd name="T64" fmla="*/ 334 w 334"/>
              <a:gd name="T65" fmla="*/ 305 h 334"/>
              <a:gd name="T66" fmla="*/ 334 w 334"/>
              <a:gd name="T67" fmla="*/ 238 h 334"/>
              <a:gd name="T68" fmla="*/ 334 w 334"/>
              <a:gd name="T69" fmla="*/ 205 h 334"/>
              <a:gd name="T70" fmla="*/ 334 w 334"/>
              <a:gd name="T71" fmla="*/ 138 h 334"/>
              <a:gd name="T72" fmla="*/ 334 w 334"/>
              <a:gd name="T73" fmla="*/ 105 h 334"/>
              <a:gd name="T74" fmla="*/ 334 w 334"/>
              <a:gd name="T75" fmla="*/ 38 h 334"/>
              <a:gd name="T76" fmla="*/ 334 w 334"/>
              <a:gd name="T77" fmla="*/ 0 h 334"/>
              <a:gd name="T78" fmla="*/ 306 w 334"/>
              <a:gd name="T79" fmla="*/ 0 h 334"/>
              <a:gd name="T80" fmla="*/ 240 w 334"/>
              <a:gd name="T81" fmla="*/ 0 h 334"/>
              <a:gd name="T82" fmla="*/ 206 w 334"/>
              <a:gd name="T83" fmla="*/ 0 h 334"/>
              <a:gd name="T84" fmla="*/ 200 w 334"/>
              <a:gd name="T85" fmla="*/ 0 h 334"/>
              <a:gd name="T86" fmla="*/ 200 w 334"/>
              <a:gd name="T87" fmla="*/ 1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4" h="334">
                <a:moveTo>
                  <a:pt x="300" y="100"/>
                </a:moveTo>
                <a:lnTo>
                  <a:pt x="234" y="100"/>
                </a:lnTo>
                <a:lnTo>
                  <a:pt x="234" y="34"/>
                </a:lnTo>
                <a:lnTo>
                  <a:pt x="300" y="34"/>
                </a:lnTo>
                <a:lnTo>
                  <a:pt x="300" y="100"/>
                </a:lnTo>
                <a:close/>
                <a:moveTo>
                  <a:pt x="300" y="200"/>
                </a:moveTo>
                <a:lnTo>
                  <a:pt x="134" y="200"/>
                </a:lnTo>
                <a:lnTo>
                  <a:pt x="134" y="134"/>
                </a:lnTo>
                <a:lnTo>
                  <a:pt x="206" y="134"/>
                </a:lnTo>
                <a:lnTo>
                  <a:pt x="240" y="134"/>
                </a:lnTo>
                <a:lnTo>
                  <a:pt x="300" y="134"/>
                </a:lnTo>
                <a:lnTo>
                  <a:pt x="300" y="200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234"/>
                </a:lnTo>
                <a:lnTo>
                  <a:pt x="106" y="234"/>
                </a:lnTo>
                <a:lnTo>
                  <a:pt x="140" y="234"/>
                </a:lnTo>
                <a:lnTo>
                  <a:pt x="300" y="234"/>
                </a:lnTo>
                <a:lnTo>
                  <a:pt x="300" y="300"/>
                </a:lnTo>
                <a:close/>
                <a:moveTo>
                  <a:pt x="200" y="100"/>
                </a:moveTo>
                <a:lnTo>
                  <a:pt x="140" y="100"/>
                </a:lnTo>
                <a:lnTo>
                  <a:pt x="100" y="100"/>
                </a:lnTo>
                <a:lnTo>
                  <a:pt x="100" y="138"/>
                </a:lnTo>
                <a:lnTo>
                  <a:pt x="100" y="200"/>
                </a:lnTo>
                <a:lnTo>
                  <a:pt x="40" y="200"/>
                </a:lnTo>
                <a:lnTo>
                  <a:pt x="0" y="200"/>
                </a:lnTo>
                <a:lnTo>
                  <a:pt x="0" y="238"/>
                </a:lnTo>
                <a:lnTo>
                  <a:pt x="0" y="305"/>
                </a:lnTo>
                <a:lnTo>
                  <a:pt x="0" y="334"/>
                </a:lnTo>
                <a:lnTo>
                  <a:pt x="40" y="334"/>
                </a:lnTo>
                <a:lnTo>
                  <a:pt x="306" y="334"/>
                </a:lnTo>
                <a:lnTo>
                  <a:pt x="334" y="334"/>
                </a:lnTo>
                <a:lnTo>
                  <a:pt x="334" y="305"/>
                </a:lnTo>
                <a:lnTo>
                  <a:pt x="334" y="238"/>
                </a:lnTo>
                <a:lnTo>
                  <a:pt x="334" y="205"/>
                </a:lnTo>
                <a:lnTo>
                  <a:pt x="334" y="138"/>
                </a:lnTo>
                <a:lnTo>
                  <a:pt x="334" y="105"/>
                </a:lnTo>
                <a:lnTo>
                  <a:pt x="334" y="38"/>
                </a:lnTo>
                <a:lnTo>
                  <a:pt x="334" y="0"/>
                </a:lnTo>
                <a:lnTo>
                  <a:pt x="306" y="0"/>
                </a:lnTo>
                <a:lnTo>
                  <a:pt x="240" y="0"/>
                </a:lnTo>
                <a:lnTo>
                  <a:pt x="206" y="0"/>
                </a:lnTo>
                <a:lnTo>
                  <a:pt x="200" y="0"/>
                </a:lnTo>
                <a:lnTo>
                  <a:pt x="200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70">
            <a:extLst>
              <a:ext uri="{FF2B5EF4-FFF2-40B4-BE49-F238E27FC236}">
                <a16:creationId xmlns:a16="http://schemas.microsoft.com/office/drawing/2014/main" id="{C4347098-8643-43F3-9484-DC712AC4E6D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21101" y="2457450"/>
            <a:ext cx="176213" cy="254000"/>
          </a:xfrm>
          <a:custGeom>
            <a:avLst/>
            <a:gdLst>
              <a:gd name="T0" fmla="*/ 133 w 233"/>
              <a:gd name="T1" fmla="*/ 300 h 334"/>
              <a:gd name="T2" fmla="*/ 133 w 233"/>
              <a:gd name="T3" fmla="*/ 134 h 334"/>
              <a:gd name="T4" fmla="*/ 200 w 233"/>
              <a:gd name="T5" fmla="*/ 134 h 334"/>
              <a:gd name="T6" fmla="*/ 200 w 233"/>
              <a:gd name="T7" fmla="*/ 200 h 334"/>
              <a:gd name="T8" fmla="*/ 200 w 233"/>
              <a:gd name="T9" fmla="*/ 234 h 334"/>
              <a:gd name="T10" fmla="*/ 200 w 233"/>
              <a:gd name="T11" fmla="*/ 300 h 334"/>
              <a:gd name="T12" fmla="*/ 133 w 233"/>
              <a:gd name="T13" fmla="*/ 300 h 334"/>
              <a:gd name="T14" fmla="*/ 33 w 233"/>
              <a:gd name="T15" fmla="*/ 300 h 334"/>
              <a:gd name="T16" fmla="*/ 33 w 233"/>
              <a:gd name="T17" fmla="*/ 34 h 334"/>
              <a:gd name="T18" fmla="*/ 100 w 233"/>
              <a:gd name="T19" fmla="*/ 34 h 334"/>
              <a:gd name="T20" fmla="*/ 100 w 233"/>
              <a:gd name="T21" fmla="*/ 100 h 334"/>
              <a:gd name="T22" fmla="*/ 100 w 233"/>
              <a:gd name="T23" fmla="*/ 134 h 334"/>
              <a:gd name="T24" fmla="*/ 100 w 233"/>
              <a:gd name="T25" fmla="*/ 300 h 334"/>
              <a:gd name="T26" fmla="*/ 33 w 233"/>
              <a:gd name="T27" fmla="*/ 300 h 334"/>
              <a:gd name="T28" fmla="*/ 233 w 233"/>
              <a:gd name="T29" fmla="*/ 100 h 334"/>
              <a:gd name="T30" fmla="*/ 193 w 233"/>
              <a:gd name="T31" fmla="*/ 100 h 334"/>
              <a:gd name="T32" fmla="*/ 133 w 233"/>
              <a:gd name="T33" fmla="*/ 100 h 334"/>
              <a:gd name="T34" fmla="*/ 133 w 233"/>
              <a:gd name="T35" fmla="*/ 34 h 334"/>
              <a:gd name="T36" fmla="*/ 133 w 233"/>
              <a:gd name="T37" fmla="*/ 0 h 334"/>
              <a:gd name="T38" fmla="*/ 93 w 233"/>
              <a:gd name="T39" fmla="*/ 0 h 334"/>
              <a:gd name="T40" fmla="*/ 27 w 233"/>
              <a:gd name="T41" fmla="*/ 0 h 334"/>
              <a:gd name="T42" fmla="*/ 0 w 233"/>
              <a:gd name="T43" fmla="*/ 0 h 334"/>
              <a:gd name="T44" fmla="*/ 0 w 233"/>
              <a:gd name="T45" fmla="*/ 34 h 334"/>
              <a:gd name="T46" fmla="*/ 0 w 233"/>
              <a:gd name="T47" fmla="*/ 300 h 334"/>
              <a:gd name="T48" fmla="*/ 0 w 233"/>
              <a:gd name="T49" fmla="*/ 334 h 334"/>
              <a:gd name="T50" fmla="*/ 27 w 233"/>
              <a:gd name="T51" fmla="*/ 334 h 334"/>
              <a:gd name="T52" fmla="*/ 93 w 233"/>
              <a:gd name="T53" fmla="*/ 334 h 334"/>
              <a:gd name="T54" fmla="*/ 127 w 233"/>
              <a:gd name="T55" fmla="*/ 334 h 334"/>
              <a:gd name="T56" fmla="*/ 193 w 233"/>
              <a:gd name="T57" fmla="*/ 334 h 334"/>
              <a:gd name="T58" fmla="*/ 233 w 233"/>
              <a:gd name="T59" fmla="*/ 334 h 334"/>
              <a:gd name="T60" fmla="*/ 233 w 233"/>
              <a:gd name="T61" fmla="*/ 10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33" h="334">
                <a:moveTo>
                  <a:pt x="133" y="300"/>
                </a:moveTo>
                <a:lnTo>
                  <a:pt x="133" y="134"/>
                </a:lnTo>
                <a:lnTo>
                  <a:pt x="200" y="134"/>
                </a:lnTo>
                <a:lnTo>
                  <a:pt x="200" y="200"/>
                </a:lnTo>
                <a:lnTo>
                  <a:pt x="200" y="234"/>
                </a:lnTo>
                <a:lnTo>
                  <a:pt x="200" y="300"/>
                </a:lnTo>
                <a:lnTo>
                  <a:pt x="133" y="300"/>
                </a:lnTo>
                <a:close/>
                <a:moveTo>
                  <a:pt x="33" y="300"/>
                </a:moveTo>
                <a:lnTo>
                  <a:pt x="33" y="34"/>
                </a:lnTo>
                <a:lnTo>
                  <a:pt x="100" y="34"/>
                </a:lnTo>
                <a:lnTo>
                  <a:pt x="100" y="100"/>
                </a:lnTo>
                <a:lnTo>
                  <a:pt x="100" y="134"/>
                </a:lnTo>
                <a:lnTo>
                  <a:pt x="100" y="300"/>
                </a:lnTo>
                <a:lnTo>
                  <a:pt x="33" y="300"/>
                </a:lnTo>
                <a:close/>
                <a:moveTo>
                  <a:pt x="233" y="100"/>
                </a:moveTo>
                <a:lnTo>
                  <a:pt x="193" y="100"/>
                </a:lnTo>
                <a:lnTo>
                  <a:pt x="133" y="100"/>
                </a:lnTo>
                <a:lnTo>
                  <a:pt x="133" y="34"/>
                </a:lnTo>
                <a:lnTo>
                  <a:pt x="133" y="0"/>
                </a:lnTo>
                <a:lnTo>
                  <a:pt x="93" y="0"/>
                </a:lnTo>
                <a:lnTo>
                  <a:pt x="27" y="0"/>
                </a:lnTo>
                <a:lnTo>
                  <a:pt x="0" y="0"/>
                </a:lnTo>
                <a:lnTo>
                  <a:pt x="0" y="34"/>
                </a:lnTo>
                <a:lnTo>
                  <a:pt x="0" y="300"/>
                </a:lnTo>
                <a:lnTo>
                  <a:pt x="0" y="334"/>
                </a:lnTo>
                <a:lnTo>
                  <a:pt x="27" y="334"/>
                </a:lnTo>
                <a:lnTo>
                  <a:pt x="93" y="334"/>
                </a:lnTo>
                <a:lnTo>
                  <a:pt x="127" y="334"/>
                </a:lnTo>
                <a:lnTo>
                  <a:pt x="193" y="334"/>
                </a:lnTo>
                <a:lnTo>
                  <a:pt x="233" y="334"/>
                </a:lnTo>
                <a:lnTo>
                  <a:pt x="233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Freeform 71">
            <a:extLst>
              <a:ext uri="{FF2B5EF4-FFF2-40B4-BE49-F238E27FC236}">
                <a16:creationId xmlns:a16="http://schemas.microsoft.com/office/drawing/2014/main" id="{B774D561-0EC9-48BA-8FD6-D70F0E4F0E9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17863" y="2457450"/>
            <a:ext cx="250825" cy="179388"/>
          </a:xfrm>
          <a:custGeom>
            <a:avLst/>
            <a:gdLst>
              <a:gd name="T0" fmla="*/ 300 w 333"/>
              <a:gd name="T1" fmla="*/ 100 h 236"/>
              <a:gd name="T2" fmla="*/ 133 w 333"/>
              <a:gd name="T3" fmla="*/ 100 h 236"/>
              <a:gd name="T4" fmla="*/ 133 w 333"/>
              <a:gd name="T5" fmla="*/ 55 h 236"/>
              <a:gd name="T6" fmla="*/ 148 w 333"/>
              <a:gd name="T7" fmla="*/ 34 h 236"/>
              <a:gd name="T8" fmla="*/ 198 w 333"/>
              <a:gd name="T9" fmla="*/ 34 h 236"/>
              <a:gd name="T10" fmla="*/ 232 w 333"/>
              <a:gd name="T11" fmla="*/ 34 h 236"/>
              <a:gd name="T12" fmla="*/ 282 w 333"/>
              <a:gd name="T13" fmla="*/ 34 h 236"/>
              <a:gd name="T14" fmla="*/ 300 w 333"/>
              <a:gd name="T15" fmla="*/ 54 h 236"/>
              <a:gd name="T16" fmla="*/ 300 w 333"/>
              <a:gd name="T17" fmla="*/ 100 h 236"/>
              <a:gd name="T18" fmla="*/ 300 w 333"/>
              <a:gd name="T19" fmla="*/ 188 h 236"/>
              <a:gd name="T20" fmla="*/ 282 w 333"/>
              <a:gd name="T21" fmla="*/ 200 h 236"/>
              <a:gd name="T22" fmla="*/ 48 w 333"/>
              <a:gd name="T23" fmla="*/ 200 h 236"/>
              <a:gd name="T24" fmla="*/ 33 w 333"/>
              <a:gd name="T25" fmla="*/ 188 h 236"/>
              <a:gd name="T26" fmla="*/ 33 w 333"/>
              <a:gd name="T27" fmla="*/ 155 h 236"/>
              <a:gd name="T28" fmla="*/ 48 w 333"/>
              <a:gd name="T29" fmla="*/ 134 h 236"/>
              <a:gd name="T30" fmla="*/ 98 w 333"/>
              <a:gd name="T31" fmla="*/ 134 h 236"/>
              <a:gd name="T32" fmla="*/ 132 w 333"/>
              <a:gd name="T33" fmla="*/ 134 h 236"/>
              <a:gd name="T34" fmla="*/ 300 w 333"/>
              <a:gd name="T35" fmla="*/ 134 h 236"/>
              <a:gd name="T36" fmla="*/ 300 w 333"/>
              <a:gd name="T37" fmla="*/ 188 h 236"/>
              <a:gd name="T38" fmla="*/ 333 w 333"/>
              <a:gd name="T39" fmla="*/ 36 h 236"/>
              <a:gd name="T40" fmla="*/ 298 w 333"/>
              <a:gd name="T41" fmla="*/ 0 h 236"/>
              <a:gd name="T42" fmla="*/ 132 w 333"/>
              <a:gd name="T43" fmla="*/ 0 h 236"/>
              <a:gd name="T44" fmla="*/ 100 w 333"/>
              <a:gd name="T45" fmla="*/ 38 h 236"/>
              <a:gd name="T46" fmla="*/ 100 w 333"/>
              <a:gd name="T47" fmla="*/ 100 h 236"/>
              <a:gd name="T48" fmla="*/ 32 w 333"/>
              <a:gd name="T49" fmla="*/ 100 h 236"/>
              <a:gd name="T50" fmla="*/ 0 w 333"/>
              <a:gd name="T51" fmla="*/ 138 h 236"/>
              <a:gd name="T52" fmla="*/ 0 w 333"/>
              <a:gd name="T53" fmla="*/ 205 h 236"/>
              <a:gd name="T54" fmla="*/ 32 w 333"/>
              <a:gd name="T55" fmla="*/ 234 h 236"/>
              <a:gd name="T56" fmla="*/ 300 w 333"/>
              <a:gd name="T57" fmla="*/ 236 h 236"/>
              <a:gd name="T58" fmla="*/ 333 w 333"/>
              <a:gd name="T59" fmla="*/ 203 h 236"/>
              <a:gd name="T60" fmla="*/ 333 w 333"/>
              <a:gd name="T61" fmla="*/ 138 h 236"/>
              <a:gd name="T62" fmla="*/ 333 w 333"/>
              <a:gd name="T63" fmla="*/ 105 h 236"/>
              <a:gd name="T64" fmla="*/ 333 w 333"/>
              <a:gd name="T65" fmla="*/ 38 h 236"/>
              <a:gd name="T66" fmla="*/ 333 w 333"/>
              <a:gd name="T67" fmla="*/ 3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3" h="236">
                <a:moveTo>
                  <a:pt x="300" y="100"/>
                </a:moveTo>
                <a:lnTo>
                  <a:pt x="133" y="100"/>
                </a:lnTo>
                <a:lnTo>
                  <a:pt x="133" y="55"/>
                </a:lnTo>
                <a:cubicBezTo>
                  <a:pt x="133" y="45"/>
                  <a:pt x="139" y="34"/>
                  <a:pt x="148" y="34"/>
                </a:cubicBezTo>
                <a:lnTo>
                  <a:pt x="198" y="34"/>
                </a:lnTo>
                <a:lnTo>
                  <a:pt x="232" y="34"/>
                </a:lnTo>
                <a:lnTo>
                  <a:pt x="282" y="34"/>
                </a:lnTo>
                <a:cubicBezTo>
                  <a:pt x="291" y="34"/>
                  <a:pt x="300" y="45"/>
                  <a:pt x="300" y="54"/>
                </a:cubicBezTo>
                <a:lnTo>
                  <a:pt x="300" y="100"/>
                </a:lnTo>
                <a:close/>
                <a:moveTo>
                  <a:pt x="300" y="188"/>
                </a:moveTo>
                <a:cubicBezTo>
                  <a:pt x="300" y="197"/>
                  <a:pt x="291" y="200"/>
                  <a:pt x="282" y="200"/>
                </a:cubicBezTo>
                <a:lnTo>
                  <a:pt x="48" y="200"/>
                </a:lnTo>
                <a:cubicBezTo>
                  <a:pt x="39" y="200"/>
                  <a:pt x="33" y="197"/>
                  <a:pt x="33" y="188"/>
                </a:cubicBezTo>
                <a:lnTo>
                  <a:pt x="33" y="155"/>
                </a:lnTo>
                <a:cubicBezTo>
                  <a:pt x="33" y="145"/>
                  <a:pt x="39" y="134"/>
                  <a:pt x="48" y="134"/>
                </a:cubicBezTo>
                <a:lnTo>
                  <a:pt x="98" y="134"/>
                </a:lnTo>
                <a:lnTo>
                  <a:pt x="132" y="134"/>
                </a:lnTo>
                <a:lnTo>
                  <a:pt x="300" y="134"/>
                </a:lnTo>
                <a:lnTo>
                  <a:pt x="300" y="188"/>
                </a:lnTo>
                <a:close/>
                <a:moveTo>
                  <a:pt x="333" y="36"/>
                </a:moveTo>
                <a:cubicBezTo>
                  <a:pt x="333" y="17"/>
                  <a:pt x="317" y="0"/>
                  <a:pt x="298" y="0"/>
                </a:cubicBezTo>
                <a:lnTo>
                  <a:pt x="132" y="0"/>
                </a:lnTo>
                <a:cubicBezTo>
                  <a:pt x="113" y="0"/>
                  <a:pt x="100" y="19"/>
                  <a:pt x="100" y="38"/>
                </a:cubicBezTo>
                <a:lnTo>
                  <a:pt x="100" y="100"/>
                </a:lnTo>
                <a:lnTo>
                  <a:pt x="32" y="100"/>
                </a:lnTo>
                <a:cubicBezTo>
                  <a:pt x="13" y="100"/>
                  <a:pt x="0" y="119"/>
                  <a:pt x="0" y="138"/>
                </a:cubicBezTo>
                <a:lnTo>
                  <a:pt x="0" y="205"/>
                </a:lnTo>
                <a:cubicBezTo>
                  <a:pt x="0" y="223"/>
                  <a:pt x="13" y="234"/>
                  <a:pt x="32" y="234"/>
                </a:cubicBezTo>
                <a:lnTo>
                  <a:pt x="300" y="236"/>
                </a:lnTo>
                <a:cubicBezTo>
                  <a:pt x="317" y="236"/>
                  <a:pt x="333" y="222"/>
                  <a:pt x="333" y="203"/>
                </a:cubicBezTo>
                <a:lnTo>
                  <a:pt x="333" y="138"/>
                </a:lnTo>
                <a:lnTo>
                  <a:pt x="333" y="105"/>
                </a:lnTo>
                <a:lnTo>
                  <a:pt x="333" y="38"/>
                </a:lnTo>
                <a:lnTo>
                  <a:pt x="333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Freeform 72">
            <a:extLst>
              <a:ext uri="{FF2B5EF4-FFF2-40B4-BE49-F238E27FC236}">
                <a16:creationId xmlns:a16="http://schemas.microsoft.com/office/drawing/2014/main" id="{C4A6E16D-6040-4B17-9F9C-2BC040FBA08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14626" y="2457450"/>
            <a:ext cx="252413" cy="177800"/>
          </a:xfrm>
          <a:custGeom>
            <a:avLst/>
            <a:gdLst>
              <a:gd name="T0" fmla="*/ 300 w 334"/>
              <a:gd name="T1" fmla="*/ 100 h 234"/>
              <a:gd name="T2" fmla="*/ 134 w 334"/>
              <a:gd name="T3" fmla="*/ 100 h 234"/>
              <a:gd name="T4" fmla="*/ 134 w 334"/>
              <a:gd name="T5" fmla="*/ 34 h 234"/>
              <a:gd name="T6" fmla="*/ 202 w 334"/>
              <a:gd name="T7" fmla="*/ 34 h 234"/>
              <a:gd name="T8" fmla="*/ 235 w 334"/>
              <a:gd name="T9" fmla="*/ 34 h 234"/>
              <a:gd name="T10" fmla="*/ 300 w 334"/>
              <a:gd name="T11" fmla="*/ 34 h 234"/>
              <a:gd name="T12" fmla="*/ 300 w 334"/>
              <a:gd name="T13" fmla="*/ 100 h 234"/>
              <a:gd name="T14" fmla="*/ 300 w 334"/>
              <a:gd name="T15" fmla="*/ 200 h 234"/>
              <a:gd name="T16" fmla="*/ 34 w 334"/>
              <a:gd name="T17" fmla="*/ 200 h 234"/>
              <a:gd name="T18" fmla="*/ 34 w 334"/>
              <a:gd name="T19" fmla="*/ 134 h 234"/>
              <a:gd name="T20" fmla="*/ 102 w 334"/>
              <a:gd name="T21" fmla="*/ 134 h 234"/>
              <a:gd name="T22" fmla="*/ 135 w 334"/>
              <a:gd name="T23" fmla="*/ 134 h 234"/>
              <a:gd name="T24" fmla="*/ 300 w 334"/>
              <a:gd name="T25" fmla="*/ 134 h 234"/>
              <a:gd name="T26" fmla="*/ 300 w 334"/>
              <a:gd name="T27" fmla="*/ 200 h 234"/>
              <a:gd name="T28" fmla="*/ 100 w 334"/>
              <a:gd name="T29" fmla="*/ 0 h 234"/>
              <a:gd name="T30" fmla="*/ 100 w 334"/>
              <a:gd name="T31" fmla="*/ 38 h 234"/>
              <a:gd name="T32" fmla="*/ 100 w 334"/>
              <a:gd name="T33" fmla="*/ 100 h 234"/>
              <a:gd name="T34" fmla="*/ 35 w 334"/>
              <a:gd name="T35" fmla="*/ 100 h 234"/>
              <a:gd name="T36" fmla="*/ 0 w 334"/>
              <a:gd name="T37" fmla="*/ 100 h 234"/>
              <a:gd name="T38" fmla="*/ 0 w 334"/>
              <a:gd name="T39" fmla="*/ 138 h 234"/>
              <a:gd name="T40" fmla="*/ 0 w 334"/>
              <a:gd name="T41" fmla="*/ 205 h 234"/>
              <a:gd name="T42" fmla="*/ 0 w 334"/>
              <a:gd name="T43" fmla="*/ 234 h 234"/>
              <a:gd name="T44" fmla="*/ 35 w 334"/>
              <a:gd name="T45" fmla="*/ 234 h 234"/>
              <a:gd name="T46" fmla="*/ 302 w 334"/>
              <a:gd name="T47" fmla="*/ 234 h 234"/>
              <a:gd name="T48" fmla="*/ 334 w 334"/>
              <a:gd name="T49" fmla="*/ 234 h 234"/>
              <a:gd name="T50" fmla="*/ 334 w 334"/>
              <a:gd name="T51" fmla="*/ 205 h 234"/>
              <a:gd name="T52" fmla="*/ 334 w 334"/>
              <a:gd name="T53" fmla="*/ 138 h 234"/>
              <a:gd name="T54" fmla="*/ 334 w 334"/>
              <a:gd name="T55" fmla="*/ 105 h 234"/>
              <a:gd name="T56" fmla="*/ 334 w 334"/>
              <a:gd name="T57" fmla="*/ 38 h 234"/>
              <a:gd name="T58" fmla="*/ 334 w 334"/>
              <a:gd name="T59" fmla="*/ 0 h 234"/>
              <a:gd name="T60" fmla="*/ 100 w 334"/>
              <a:gd name="T61" fmla="*/ 0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34" h="234">
                <a:moveTo>
                  <a:pt x="300" y="100"/>
                </a:moveTo>
                <a:lnTo>
                  <a:pt x="134" y="100"/>
                </a:lnTo>
                <a:lnTo>
                  <a:pt x="134" y="34"/>
                </a:lnTo>
                <a:lnTo>
                  <a:pt x="202" y="34"/>
                </a:lnTo>
                <a:lnTo>
                  <a:pt x="235" y="34"/>
                </a:lnTo>
                <a:lnTo>
                  <a:pt x="300" y="34"/>
                </a:lnTo>
                <a:lnTo>
                  <a:pt x="300" y="100"/>
                </a:lnTo>
                <a:close/>
                <a:moveTo>
                  <a:pt x="300" y="200"/>
                </a:moveTo>
                <a:lnTo>
                  <a:pt x="34" y="200"/>
                </a:lnTo>
                <a:lnTo>
                  <a:pt x="34" y="134"/>
                </a:lnTo>
                <a:lnTo>
                  <a:pt x="102" y="134"/>
                </a:lnTo>
                <a:lnTo>
                  <a:pt x="135" y="134"/>
                </a:lnTo>
                <a:lnTo>
                  <a:pt x="300" y="134"/>
                </a:lnTo>
                <a:lnTo>
                  <a:pt x="300" y="200"/>
                </a:lnTo>
                <a:close/>
                <a:moveTo>
                  <a:pt x="100" y="0"/>
                </a:moveTo>
                <a:lnTo>
                  <a:pt x="100" y="38"/>
                </a:lnTo>
                <a:lnTo>
                  <a:pt x="100" y="100"/>
                </a:lnTo>
                <a:lnTo>
                  <a:pt x="35" y="100"/>
                </a:lnTo>
                <a:lnTo>
                  <a:pt x="0" y="100"/>
                </a:lnTo>
                <a:lnTo>
                  <a:pt x="0" y="138"/>
                </a:lnTo>
                <a:lnTo>
                  <a:pt x="0" y="205"/>
                </a:lnTo>
                <a:lnTo>
                  <a:pt x="0" y="234"/>
                </a:lnTo>
                <a:lnTo>
                  <a:pt x="35" y="234"/>
                </a:lnTo>
                <a:lnTo>
                  <a:pt x="302" y="234"/>
                </a:lnTo>
                <a:lnTo>
                  <a:pt x="334" y="234"/>
                </a:lnTo>
                <a:lnTo>
                  <a:pt x="334" y="205"/>
                </a:lnTo>
                <a:lnTo>
                  <a:pt x="334" y="138"/>
                </a:lnTo>
                <a:lnTo>
                  <a:pt x="334" y="105"/>
                </a:lnTo>
                <a:lnTo>
                  <a:pt x="334" y="38"/>
                </a:lnTo>
                <a:lnTo>
                  <a:pt x="334" y="0"/>
                </a:lnTo>
                <a:lnTo>
                  <a:pt x="1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73">
            <a:extLst>
              <a:ext uri="{FF2B5EF4-FFF2-40B4-BE49-F238E27FC236}">
                <a16:creationId xmlns:a16="http://schemas.microsoft.com/office/drawing/2014/main" id="{5B36A41D-C032-466E-AAB2-668CEEA8829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12976" y="2533650"/>
            <a:ext cx="250825" cy="177800"/>
          </a:xfrm>
          <a:custGeom>
            <a:avLst/>
            <a:gdLst>
              <a:gd name="T0" fmla="*/ 300 w 333"/>
              <a:gd name="T1" fmla="*/ 200 h 234"/>
              <a:gd name="T2" fmla="*/ 33 w 333"/>
              <a:gd name="T3" fmla="*/ 200 h 234"/>
              <a:gd name="T4" fmla="*/ 33 w 333"/>
              <a:gd name="T5" fmla="*/ 167 h 234"/>
              <a:gd name="T6" fmla="*/ 300 w 333"/>
              <a:gd name="T7" fmla="*/ 167 h 234"/>
              <a:gd name="T8" fmla="*/ 300 w 333"/>
              <a:gd name="T9" fmla="*/ 200 h 234"/>
              <a:gd name="T10" fmla="*/ 100 w 333"/>
              <a:gd name="T11" fmla="*/ 100 h 234"/>
              <a:gd name="T12" fmla="*/ 233 w 333"/>
              <a:gd name="T13" fmla="*/ 100 h 234"/>
              <a:gd name="T14" fmla="*/ 233 w 333"/>
              <a:gd name="T15" fmla="*/ 134 h 234"/>
              <a:gd name="T16" fmla="*/ 100 w 333"/>
              <a:gd name="T17" fmla="*/ 134 h 234"/>
              <a:gd name="T18" fmla="*/ 100 w 333"/>
              <a:gd name="T19" fmla="*/ 100 h 234"/>
              <a:gd name="T20" fmla="*/ 150 w 333"/>
              <a:gd name="T21" fmla="*/ 35 h 234"/>
              <a:gd name="T22" fmla="*/ 183 w 333"/>
              <a:gd name="T23" fmla="*/ 35 h 234"/>
              <a:gd name="T24" fmla="*/ 183 w 333"/>
              <a:gd name="T25" fmla="*/ 68 h 234"/>
              <a:gd name="T26" fmla="*/ 150 w 333"/>
              <a:gd name="T27" fmla="*/ 68 h 234"/>
              <a:gd name="T28" fmla="*/ 150 w 333"/>
              <a:gd name="T29" fmla="*/ 35 h 234"/>
              <a:gd name="T30" fmla="*/ 300 w 333"/>
              <a:gd name="T31" fmla="*/ 134 h 234"/>
              <a:gd name="T32" fmla="*/ 266 w 333"/>
              <a:gd name="T33" fmla="*/ 134 h 234"/>
              <a:gd name="T34" fmla="*/ 266 w 333"/>
              <a:gd name="T35" fmla="*/ 93 h 234"/>
              <a:gd name="T36" fmla="*/ 266 w 333"/>
              <a:gd name="T37" fmla="*/ 67 h 234"/>
              <a:gd name="T38" fmla="*/ 233 w 333"/>
              <a:gd name="T39" fmla="*/ 67 h 234"/>
              <a:gd name="T40" fmla="*/ 216 w 333"/>
              <a:gd name="T41" fmla="*/ 67 h 234"/>
              <a:gd name="T42" fmla="*/ 216 w 333"/>
              <a:gd name="T43" fmla="*/ 27 h 234"/>
              <a:gd name="T44" fmla="*/ 216 w 333"/>
              <a:gd name="T45" fmla="*/ 0 h 234"/>
              <a:gd name="T46" fmla="*/ 183 w 333"/>
              <a:gd name="T47" fmla="*/ 0 h 234"/>
              <a:gd name="T48" fmla="*/ 150 w 333"/>
              <a:gd name="T49" fmla="*/ 0 h 234"/>
              <a:gd name="T50" fmla="*/ 116 w 333"/>
              <a:gd name="T51" fmla="*/ 0 h 234"/>
              <a:gd name="T52" fmla="*/ 116 w 333"/>
              <a:gd name="T53" fmla="*/ 67 h 234"/>
              <a:gd name="T54" fmla="*/ 100 w 333"/>
              <a:gd name="T55" fmla="*/ 67 h 234"/>
              <a:gd name="T56" fmla="*/ 66 w 333"/>
              <a:gd name="T57" fmla="*/ 67 h 234"/>
              <a:gd name="T58" fmla="*/ 66 w 333"/>
              <a:gd name="T59" fmla="*/ 93 h 234"/>
              <a:gd name="T60" fmla="*/ 66 w 333"/>
              <a:gd name="T61" fmla="*/ 134 h 234"/>
              <a:gd name="T62" fmla="*/ 33 w 333"/>
              <a:gd name="T63" fmla="*/ 134 h 234"/>
              <a:gd name="T64" fmla="*/ 0 w 333"/>
              <a:gd name="T65" fmla="*/ 134 h 234"/>
              <a:gd name="T66" fmla="*/ 0 w 333"/>
              <a:gd name="T67" fmla="*/ 160 h 234"/>
              <a:gd name="T68" fmla="*/ 0 w 333"/>
              <a:gd name="T69" fmla="*/ 193 h 234"/>
              <a:gd name="T70" fmla="*/ 0 w 333"/>
              <a:gd name="T71" fmla="*/ 234 h 234"/>
              <a:gd name="T72" fmla="*/ 333 w 333"/>
              <a:gd name="T73" fmla="*/ 234 h 234"/>
              <a:gd name="T74" fmla="*/ 333 w 333"/>
              <a:gd name="T75" fmla="*/ 193 h 234"/>
              <a:gd name="T76" fmla="*/ 333 w 333"/>
              <a:gd name="T77" fmla="*/ 160 h 234"/>
              <a:gd name="T78" fmla="*/ 333 w 333"/>
              <a:gd name="T79" fmla="*/ 134 h 234"/>
              <a:gd name="T80" fmla="*/ 300 w 333"/>
              <a:gd name="T81" fmla="*/ 13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234">
                <a:moveTo>
                  <a:pt x="300" y="200"/>
                </a:moveTo>
                <a:lnTo>
                  <a:pt x="33" y="200"/>
                </a:lnTo>
                <a:lnTo>
                  <a:pt x="33" y="167"/>
                </a:lnTo>
                <a:lnTo>
                  <a:pt x="300" y="167"/>
                </a:lnTo>
                <a:lnTo>
                  <a:pt x="300" y="200"/>
                </a:lnTo>
                <a:close/>
                <a:moveTo>
                  <a:pt x="100" y="100"/>
                </a:moveTo>
                <a:lnTo>
                  <a:pt x="233" y="100"/>
                </a:lnTo>
                <a:lnTo>
                  <a:pt x="233" y="134"/>
                </a:lnTo>
                <a:lnTo>
                  <a:pt x="100" y="134"/>
                </a:lnTo>
                <a:lnTo>
                  <a:pt x="100" y="100"/>
                </a:lnTo>
                <a:close/>
                <a:moveTo>
                  <a:pt x="150" y="35"/>
                </a:moveTo>
                <a:lnTo>
                  <a:pt x="183" y="35"/>
                </a:lnTo>
                <a:lnTo>
                  <a:pt x="183" y="68"/>
                </a:lnTo>
                <a:lnTo>
                  <a:pt x="150" y="68"/>
                </a:lnTo>
                <a:lnTo>
                  <a:pt x="150" y="35"/>
                </a:lnTo>
                <a:close/>
                <a:moveTo>
                  <a:pt x="300" y="134"/>
                </a:moveTo>
                <a:lnTo>
                  <a:pt x="266" y="134"/>
                </a:lnTo>
                <a:lnTo>
                  <a:pt x="266" y="93"/>
                </a:lnTo>
                <a:lnTo>
                  <a:pt x="266" y="67"/>
                </a:lnTo>
                <a:lnTo>
                  <a:pt x="233" y="67"/>
                </a:lnTo>
                <a:lnTo>
                  <a:pt x="216" y="67"/>
                </a:lnTo>
                <a:lnTo>
                  <a:pt x="216" y="27"/>
                </a:lnTo>
                <a:lnTo>
                  <a:pt x="216" y="0"/>
                </a:lnTo>
                <a:lnTo>
                  <a:pt x="183" y="0"/>
                </a:lnTo>
                <a:lnTo>
                  <a:pt x="150" y="0"/>
                </a:lnTo>
                <a:lnTo>
                  <a:pt x="116" y="0"/>
                </a:lnTo>
                <a:lnTo>
                  <a:pt x="116" y="67"/>
                </a:lnTo>
                <a:lnTo>
                  <a:pt x="100" y="67"/>
                </a:lnTo>
                <a:lnTo>
                  <a:pt x="66" y="67"/>
                </a:lnTo>
                <a:lnTo>
                  <a:pt x="66" y="93"/>
                </a:lnTo>
                <a:lnTo>
                  <a:pt x="66" y="134"/>
                </a:lnTo>
                <a:lnTo>
                  <a:pt x="33" y="134"/>
                </a:lnTo>
                <a:lnTo>
                  <a:pt x="0" y="134"/>
                </a:lnTo>
                <a:lnTo>
                  <a:pt x="0" y="160"/>
                </a:lnTo>
                <a:lnTo>
                  <a:pt x="0" y="193"/>
                </a:lnTo>
                <a:lnTo>
                  <a:pt x="0" y="234"/>
                </a:lnTo>
                <a:lnTo>
                  <a:pt x="333" y="234"/>
                </a:lnTo>
                <a:lnTo>
                  <a:pt x="333" y="193"/>
                </a:lnTo>
                <a:lnTo>
                  <a:pt x="333" y="160"/>
                </a:lnTo>
                <a:lnTo>
                  <a:pt x="333" y="134"/>
                </a:lnTo>
                <a:lnTo>
                  <a:pt x="300" y="1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4">
            <a:extLst>
              <a:ext uri="{FF2B5EF4-FFF2-40B4-BE49-F238E27FC236}">
                <a16:creationId xmlns:a16="http://schemas.microsoft.com/office/drawing/2014/main" id="{EE8373B4-119A-43E3-9585-FCE48A05934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06563" y="2460625"/>
            <a:ext cx="247650" cy="250825"/>
          </a:xfrm>
          <a:custGeom>
            <a:avLst/>
            <a:gdLst>
              <a:gd name="T0" fmla="*/ 231 w 328"/>
              <a:gd name="T1" fmla="*/ 296 h 330"/>
              <a:gd name="T2" fmla="*/ 98 w 328"/>
              <a:gd name="T3" fmla="*/ 296 h 330"/>
              <a:gd name="T4" fmla="*/ 82 w 328"/>
              <a:gd name="T5" fmla="*/ 283 h 330"/>
              <a:gd name="T6" fmla="*/ 40 w 328"/>
              <a:gd name="T7" fmla="*/ 145 h 330"/>
              <a:gd name="T8" fmla="*/ 46 w 328"/>
              <a:gd name="T9" fmla="*/ 126 h 330"/>
              <a:gd name="T10" fmla="*/ 154 w 328"/>
              <a:gd name="T11" fmla="*/ 44 h 330"/>
              <a:gd name="T12" fmla="*/ 174 w 328"/>
              <a:gd name="T13" fmla="*/ 44 h 330"/>
              <a:gd name="T14" fmla="*/ 283 w 328"/>
              <a:gd name="T15" fmla="*/ 129 h 330"/>
              <a:gd name="T16" fmla="*/ 289 w 328"/>
              <a:gd name="T17" fmla="*/ 147 h 330"/>
              <a:gd name="T18" fmla="*/ 246 w 328"/>
              <a:gd name="T19" fmla="*/ 283 h 330"/>
              <a:gd name="T20" fmla="*/ 231 w 328"/>
              <a:gd name="T21" fmla="*/ 296 h 330"/>
              <a:gd name="T22" fmla="*/ 144 w 328"/>
              <a:gd name="T23" fmla="*/ 9 h 330"/>
              <a:gd name="T24" fmla="*/ 16 w 328"/>
              <a:gd name="T25" fmla="*/ 106 h 330"/>
              <a:gd name="T26" fmla="*/ 4 w 328"/>
              <a:gd name="T27" fmla="*/ 143 h 330"/>
              <a:gd name="T28" fmla="*/ 54 w 328"/>
              <a:gd name="T29" fmla="*/ 305 h 330"/>
              <a:gd name="T30" fmla="*/ 86 w 328"/>
              <a:gd name="T31" fmla="*/ 330 h 330"/>
              <a:gd name="T32" fmla="*/ 243 w 328"/>
              <a:gd name="T33" fmla="*/ 330 h 330"/>
              <a:gd name="T34" fmla="*/ 275 w 328"/>
              <a:gd name="T35" fmla="*/ 305 h 330"/>
              <a:gd name="T36" fmla="*/ 324 w 328"/>
              <a:gd name="T37" fmla="*/ 146 h 330"/>
              <a:gd name="T38" fmla="*/ 313 w 328"/>
              <a:gd name="T39" fmla="*/ 110 h 330"/>
              <a:gd name="T40" fmla="*/ 184 w 328"/>
              <a:gd name="T41" fmla="*/ 10 h 330"/>
              <a:gd name="T42" fmla="*/ 144 w 328"/>
              <a:gd name="T43" fmla="*/ 9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28" h="330">
                <a:moveTo>
                  <a:pt x="231" y="296"/>
                </a:moveTo>
                <a:lnTo>
                  <a:pt x="98" y="296"/>
                </a:lnTo>
                <a:cubicBezTo>
                  <a:pt x="91" y="296"/>
                  <a:pt x="84" y="290"/>
                  <a:pt x="82" y="283"/>
                </a:cubicBezTo>
                <a:lnTo>
                  <a:pt x="40" y="145"/>
                </a:lnTo>
                <a:cubicBezTo>
                  <a:pt x="38" y="138"/>
                  <a:pt x="40" y="130"/>
                  <a:pt x="46" y="126"/>
                </a:cubicBezTo>
                <a:lnTo>
                  <a:pt x="154" y="44"/>
                </a:lnTo>
                <a:cubicBezTo>
                  <a:pt x="160" y="39"/>
                  <a:pt x="168" y="39"/>
                  <a:pt x="174" y="44"/>
                </a:cubicBezTo>
                <a:lnTo>
                  <a:pt x="283" y="129"/>
                </a:lnTo>
                <a:cubicBezTo>
                  <a:pt x="289" y="133"/>
                  <a:pt x="291" y="140"/>
                  <a:pt x="289" y="147"/>
                </a:cubicBezTo>
                <a:lnTo>
                  <a:pt x="246" y="283"/>
                </a:lnTo>
                <a:cubicBezTo>
                  <a:pt x="244" y="290"/>
                  <a:pt x="238" y="296"/>
                  <a:pt x="231" y="296"/>
                </a:cubicBezTo>
                <a:close/>
                <a:moveTo>
                  <a:pt x="144" y="9"/>
                </a:moveTo>
                <a:lnTo>
                  <a:pt x="16" y="106"/>
                </a:lnTo>
                <a:cubicBezTo>
                  <a:pt x="5" y="115"/>
                  <a:pt x="0" y="129"/>
                  <a:pt x="4" y="143"/>
                </a:cubicBezTo>
                <a:lnTo>
                  <a:pt x="54" y="305"/>
                </a:lnTo>
                <a:cubicBezTo>
                  <a:pt x="58" y="319"/>
                  <a:pt x="71" y="330"/>
                  <a:pt x="86" y="330"/>
                </a:cubicBezTo>
                <a:lnTo>
                  <a:pt x="243" y="330"/>
                </a:lnTo>
                <a:cubicBezTo>
                  <a:pt x="257" y="330"/>
                  <a:pt x="270" y="319"/>
                  <a:pt x="275" y="305"/>
                </a:cubicBezTo>
                <a:lnTo>
                  <a:pt x="324" y="146"/>
                </a:lnTo>
                <a:cubicBezTo>
                  <a:pt x="328" y="133"/>
                  <a:pt x="324" y="118"/>
                  <a:pt x="313" y="110"/>
                </a:cubicBezTo>
                <a:lnTo>
                  <a:pt x="184" y="10"/>
                </a:lnTo>
                <a:cubicBezTo>
                  <a:pt x="173" y="1"/>
                  <a:pt x="156" y="0"/>
                  <a:pt x="144" y="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75">
            <a:extLst>
              <a:ext uri="{FF2B5EF4-FFF2-40B4-BE49-F238E27FC236}">
                <a16:creationId xmlns:a16="http://schemas.microsoft.com/office/drawing/2014/main" id="{2BDFD88C-054C-46A0-9412-F020E084960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04913" y="2457450"/>
            <a:ext cx="247650" cy="254000"/>
          </a:xfrm>
          <a:custGeom>
            <a:avLst/>
            <a:gdLst>
              <a:gd name="T0" fmla="*/ 290 w 328"/>
              <a:gd name="T1" fmla="*/ 143 h 334"/>
              <a:gd name="T2" fmla="*/ 285 w 328"/>
              <a:gd name="T3" fmla="*/ 158 h 334"/>
              <a:gd name="T4" fmla="*/ 269 w 328"/>
              <a:gd name="T5" fmla="*/ 167 h 334"/>
              <a:gd name="T6" fmla="*/ 63 w 328"/>
              <a:gd name="T7" fmla="*/ 167 h 334"/>
              <a:gd name="T8" fmla="*/ 47 w 328"/>
              <a:gd name="T9" fmla="*/ 158 h 334"/>
              <a:gd name="T10" fmla="*/ 41 w 328"/>
              <a:gd name="T11" fmla="*/ 139 h 334"/>
              <a:gd name="T12" fmla="*/ 47 w 328"/>
              <a:gd name="T13" fmla="*/ 120 h 334"/>
              <a:gd name="T14" fmla="*/ 155 w 328"/>
              <a:gd name="T15" fmla="*/ 37 h 334"/>
              <a:gd name="T16" fmla="*/ 176 w 328"/>
              <a:gd name="T17" fmla="*/ 37 h 334"/>
              <a:gd name="T18" fmla="*/ 285 w 328"/>
              <a:gd name="T19" fmla="*/ 123 h 334"/>
              <a:gd name="T20" fmla="*/ 290 w 328"/>
              <a:gd name="T21" fmla="*/ 143 h 334"/>
              <a:gd name="T22" fmla="*/ 312 w 328"/>
              <a:gd name="T23" fmla="*/ 109 h 334"/>
              <a:gd name="T24" fmla="*/ 184 w 328"/>
              <a:gd name="T25" fmla="*/ 9 h 334"/>
              <a:gd name="T26" fmla="*/ 143 w 328"/>
              <a:gd name="T27" fmla="*/ 9 h 334"/>
              <a:gd name="T28" fmla="*/ 16 w 328"/>
              <a:gd name="T29" fmla="*/ 106 h 334"/>
              <a:gd name="T30" fmla="*/ 4 w 328"/>
              <a:gd name="T31" fmla="*/ 142 h 334"/>
              <a:gd name="T32" fmla="*/ 53 w 328"/>
              <a:gd name="T33" fmla="*/ 307 h 334"/>
              <a:gd name="T34" fmla="*/ 85 w 328"/>
              <a:gd name="T35" fmla="*/ 334 h 334"/>
              <a:gd name="T36" fmla="*/ 242 w 328"/>
              <a:gd name="T37" fmla="*/ 334 h 334"/>
              <a:gd name="T38" fmla="*/ 274 w 328"/>
              <a:gd name="T39" fmla="*/ 307 h 334"/>
              <a:gd name="T40" fmla="*/ 323 w 328"/>
              <a:gd name="T41" fmla="*/ 147 h 334"/>
              <a:gd name="T42" fmla="*/ 312 w 328"/>
              <a:gd name="T43" fmla="*/ 109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28" h="334">
                <a:moveTo>
                  <a:pt x="290" y="143"/>
                </a:moveTo>
                <a:lnTo>
                  <a:pt x="285" y="158"/>
                </a:lnTo>
                <a:cubicBezTo>
                  <a:pt x="283" y="166"/>
                  <a:pt x="276" y="167"/>
                  <a:pt x="269" y="167"/>
                </a:cubicBezTo>
                <a:lnTo>
                  <a:pt x="63" y="167"/>
                </a:lnTo>
                <a:cubicBezTo>
                  <a:pt x="56" y="167"/>
                  <a:pt x="49" y="166"/>
                  <a:pt x="47" y="158"/>
                </a:cubicBezTo>
                <a:lnTo>
                  <a:pt x="41" y="139"/>
                </a:lnTo>
                <a:cubicBezTo>
                  <a:pt x="39" y="132"/>
                  <a:pt x="42" y="124"/>
                  <a:pt x="47" y="120"/>
                </a:cubicBezTo>
                <a:lnTo>
                  <a:pt x="155" y="37"/>
                </a:lnTo>
                <a:cubicBezTo>
                  <a:pt x="161" y="33"/>
                  <a:pt x="170" y="33"/>
                  <a:pt x="176" y="37"/>
                </a:cubicBezTo>
                <a:lnTo>
                  <a:pt x="285" y="123"/>
                </a:lnTo>
                <a:cubicBezTo>
                  <a:pt x="290" y="128"/>
                  <a:pt x="292" y="136"/>
                  <a:pt x="290" y="143"/>
                </a:cubicBezTo>
                <a:close/>
                <a:moveTo>
                  <a:pt x="312" y="109"/>
                </a:moveTo>
                <a:lnTo>
                  <a:pt x="184" y="9"/>
                </a:lnTo>
                <a:cubicBezTo>
                  <a:pt x="172" y="0"/>
                  <a:pt x="155" y="0"/>
                  <a:pt x="143" y="9"/>
                </a:cubicBezTo>
                <a:lnTo>
                  <a:pt x="16" y="106"/>
                </a:lnTo>
                <a:cubicBezTo>
                  <a:pt x="4" y="114"/>
                  <a:pt x="0" y="129"/>
                  <a:pt x="4" y="142"/>
                </a:cubicBezTo>
                <a:lnTo>
                  <a:pt x="53" y="307"/>
                </a:lnTo>
                <a:cubicBezTo>
                  <a:pt x="58" y="321"/>
                  <a:pt x="71" y="334"/>
                  <a:pt x="85" y="334"/>
                </a:cubicBezTo>
                <a:lnTo>
                  <a:pt x="242" y="334"/>
                </a:lnTo>
                <a:cubicBezTo>
                  <a:pt x="257" y="334"/>
                  <a:pt x="270" y="321"/>
                  <a:pt x="274" y="307"/>
                </a:cubicBezTo>
                <a:lnTo>
                  <a:pt x="323" y="147"/>
                </a:lnTo>
                <a:cubicBezTo>
                  <a:pt x="328" y="134"/>
                  <a:pt x="323" y="117"/>
                  <a:pt x="312" y="109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6">
            <a:extLst>
              <a:ext uri="{FF2B5EF4-FFF2-40B4-BE49-F238E27FC236}">
                <a16:creationId xmlns:a16="http://schemas.microsoft.com/office/drawing/2014/main" id="{CD9D5146-8BEF-453D-855C-31176832F42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0088" y="2455863"/>
            <a:ext cx="258763" cy="255588"/>
          </a:xfrm>
          <a:custGeom>
            <a:avLst/>
            <a:gdLst>
              <a:gd name="T0" fmla="*/ 160 w 342"/>
              <a:gd name="T1" fmla="*/ 289 h 335"/>
              <a:gd name="T2" fmla="*/ 49 w 342"/>
              <a:gd name="T3" fmla="*/ 178 h 335"/>
              <a:gd name="T4" fmla="*/ 49 w 342"/>
              <a:gd name="T5" fmla="*/ 155 h 335"/>
              <a:gd name="T6" fmla="*/ 160 w 342"/>
              <a:gd name="T7" fmla="*/ 44 h 335"/>
              <a:gd name="T8" fmla="*/ 183 w 342"/>
              <a:gd name="T9" fmla="*/ 44 h 335"/>
              <a:gd name="T10" fmla="*/ 294 w 342"/>
              <a:gd name="T11" fmla="*/ 155 h 335"/>
              <a:gd name="T12" fmla="*/ 294 w 342"/>
              <a:gd name="T13" fmla="*/ 178 h 335"/>
              <a:gd name="T14" fmla="*/ 183 w 342"/>
              <a:gd name="T15" fmla="*/ 289 h 335"/>
              <a:gd name="T16" fmla="*/ 160 w 342"/>
              <a:gd name="T17" fmla="*/ 289 h 335"/>
              <a:gd name="T18" fmla="*/ 329 w 342"/>
              <a:gd name="T19" fmla="*/ 144 h 335"/>
              <a:gd name="T20" fmla="*/ 195 w 342"/>
              <a:gd name="T21" fmla="*/ 10 h 335"/>
              <a:gd name="T22" fmla="*/ 171 w 342"/>
              <a:gd name="T23" fmla="*/ 0 h 335"/>
              <a:gd name="T24" fmla="*/ 147 w 342"/>
              <a:gd name="T25" fmla="*/ 10 h 335"/>
              <a:gd name="T26" fmla="*/ 13 w 342"/>
              <a:gd name="T27" fmla="*/ 144 h 335"/>
              <a:gd name="T28" fmla="*/ 13 w 342"/>
              <a:gd name="T29" fmla="*/ 191 h 335"/>
              <a:gd name="T30" fmla="*/ 147 w 342"/>
              <a:gd name="T31" fmla="*/ 325 h 335"/>
              <a:gd name="T32" fmla="*/ 171 w 342"/>
              <a:gd name="T33" fmla="*/ 335 h 335"/>
              <a:gd name="T34" fmla="*/ 195 w 342"/>
              <a:gd name="T35" fmla="*/ 325 h 335"/>
              <a:gd name="T36" fmla="*/ 329 w 342"/>
              <a:gd name="T37" fmla="*/ 191 h 335"/>
              <a:gd name="T38" fmla="*/ 329 w 342"/>
              <a:gd name="T39" fmla="*/ 144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42" h="335">
                <a:moveTo>
                  <a:pt x="160" y="289"/>
                </a:moveTo>
                <a:lnTo>
                  <a:pt x="49" y="178"/>
                </a:lnTo>
                <a:cubicBezTo>
                  <a:pt x="43" y="172"/>
                  <a:pt x="43" y="161"/>
                  <a:pt x="49" y="155"/>
                </a:cubicBezTo>
                <a:lnTo>
                  <a:pt x="160" y="44"/>
                </a:lnTo>
                <a:cubicBezTo>
                  <a:pt x="166" y="38"/>
                  <a:pt x="177" y="38"/>
                  <a:pt x="183" y="44"/>
                </a:cubicBezTo>
                <a:lnTo>
                  <a:pt x="294" y="155"/>
                </a:lnTo>
                <a:cubicBezTo>
                  <a:pt x="300" y="161"/>
                  <a:pt x="300" y="172"/>
                  <a:pt x="294" y="178"/>
                </a:cubicBezTo>
                <a:lnTo>
                  <a:pt x="183" y="289"/>
                </a:lnTo>
                <a:cubicBezTo>
                  <a:pt x="177" y="295"/>
                  <a:pt x="166" y="295"/>
                  <a:pt x="160" y="289"/>
                </a:cubicBezTo>
                <a:close/>
                <a:moveTo>
                  <a:pt x="329" y="144"/>
                </a:moveTo>
                <a:lnTo>
                  <a:pt x="195" y="10"/>
                </a:lnTo>
                <a:cubicBezTo>
                  <a:pt x="188" y="3"/>
                  <a:pt x="179" y="0"/>
                  <a:pt x="171" y="0"/>
                </a:cubicBezTo>
                <a:cubicBezTo>
                  <a:pt x="162" y="0"/>
                  <a:pt x="154" y="3"/>
                  <a:pt x="147" y="10"/>
                </a:cubicBezTo>
                <a:lnTo>
                  <a:pt x="13" y="144"/>
                </a:lnTo>
                <a:cubicBezTo>
                  <a:pt x="0" y="157"/>
                  <a:pt x="0" y="178"/>
                  <a:pt x="13" y="191"/>
                </a:cubicBezTo>
                <a:lnTo>
                  <a:pt x="147" y="325"/>
                </a:lnTo>
                <a:cubicBezTo>
                  <a:pt x="154" y="331"/>
                  <a:pt x="162" y="335"/>
                  <a:pt x="171" y="335"/>
                </a:cubicBezTo>
                <a:cubicBezTo>
                  <a:pt x="179" y="335"/>
                  <a:pt x="188" y="331"/>
                  <a:pt x="195" y="325"/>
                </a:cubicBezTo>
                <a:lnTo>
                  <a:pt x="329" y="191"/>
                </a:lnTo>
                <a:cubicBezTo>
                  <a:pt x="342" y="178"/>
                  <a:pt x="342" y="157"/>
                  <a:pt x="329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77">
            <a:extLst>
              <a:ext uri="{FF2B5EF4-FFF2-40B4-BE49-F238E27FC236}">
                <a16:creationId xmlns:a16="http://schemas.microsoft.com/office/drawing/2014/main" id="{2F560DD8-7F9F-44B7-B87A-A2AF754E950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29226" y="1947863"/>
            <a:ext cx="252413" cy="258763"/>
          </a:xfrm>
          <a:custGeom>
            <a:avLst/>
            <a:gdLst>
              <a:gd name="T0" fmla="*/ 289 w 334"/>
              <a:gd name="T1" fmla="*/ 183 h 341"/>
              <a:gd name="T2" fmla="*/ 179 w 334"/>
              <a:gd name="T3" fmla="*/ 293 h 341"/>
              <a:gd name="T4" fmla="*/ 155 w 334"/>
              <a:gd name="T5" fmla="*/ 293 h 341"/>
              <a:gd name="T6" fmla="*/ 45 w 334"/>
              <a:gd name="T7" fmla="*/ 183 h 341"/>
              <a:gd name="T8" fmla="*/ 40 w 334"/>
              <a:gd name="T9" fmla="*/ 171 h 341"/>
              <a:gd name="T10" fmla="*/ 294 w 334"/>
              <a:gd name="T11" fmla="*/ 171 h 341"/>
              <a:gd name="T12" fmla="*/ 289 w 334"/>
              <a:gd name="T13" fmla="*/ 183 h 341"/>
              <a:gd name="T14" fmla="*/ 143 w 334"/>
              <a:gd name="T15" fmla="*/ 13 h 341"/>
              <a:gd name="T16" fmla="*/ 9 w 334"/>
              <a:gd name="T17" fmla="*/ 147 h 341"/>
              <a:gd name="T18" fmla="*/ 0 w 334"/>
              <a:gd name="T19" fmla="*/ 171 h 341"/>
              <a:gd name="T20" fmla="*/ 9 w 334"/>
              <a:gd name="T21" fmla="*/ 194 h 341"/>
              <a:gd name="T22" fmla="*/ 143 w 334"/>
              <a:gd name="T23" fmla="*/ 328 h 341"/>
              <a:gd name="T24" fmla="*/ 191 w 334"/>
              <a:gd name="T25" fmla="*/ 328 h 341"/>
              <a:gd name="T26" fmla="*/ 325 w 334"/>
              <a:gd name="T27" fmla="*/ 194 h 341"/>
              <a:gd name="T28" fmla="*/ 334 w 334"/>
              <a:gd name="T29" fmla="*/ 171 h 341"/>
              <a:gd name="T30" fmla="*/ 325 w 334"/>
              <a:gd name="T31" fmla="*/ 147 h 341"/>
              <a:gd name="T32" fmla="*/ 191 w 334"/>
              <a:gd name="T33" fmla="*/ 13 h 341"/>
              <a:gd name="T34" fmla="*/ 143 w 334"/>
              <a:gd name="T35" fmla="*/ 13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4" h="341">
                <a:moveTo>
                  <a:pt x="289" y="183"/>
                </a:moveTo>
                <a:lnTo>
                  <a:pt x="179" y="293"/>
                </a:lnTo>
                <a:cubicBezTo>
                  <a:pt x="172" y="300"/>
                  <a:pt x="162" y="299"/>
                  <a:pt x="155" y="293"/>
                </a:cubicBezTo>
                <a:lnTo>
                  <a:pt x="45" y="183"/>
                </a:lnTo>
                <a:cubicBezTo>
                  <a:pt x="42" y="180"/>
                  <a:pt x="40" y="171"/>
                  <a:pt x="40" y="171"/>
                </a:cubicBezTo>
                <a:lnTo>
                  <a:pt x="294" y="171"/>
                </a:lnTo>
                <a:cubicBezTo>
                  <a:pt x="294" y="171"/>
                  <a:pt x="292" y="180"/>
                  <a:pt x="289" y="183"/>
                </a:cubicBezTo>
                <a:close/>
                <a:moveTo>
                  <a:pt x="143" y="13"/>
                </a:moveTo>
                <a:lnTo>
                  <a:pt x="9" y="147"/>
                </a:lnTo>
                <a:cubicBezTo>
                  <a:pt x="3" y="154"/>
                  <a:pt x="0" y="162"/>
                  <a:pt x="0" y="171"/>
                </a:cubicBezTo>
                <a:cubicBezTo>
                  <a:pt x="0" y="179"/>
                  <a:pt x="3" y="188"/>
                  <a:pt x="9" y="194"/>
                </a:cubicBezTo>
                <a:lnTo>
                  <a:pt x="143" y="328"/>
                </a:lnTo>
                <a:cubicBezTo>
                  <a:pt x="156" y="341"/>
                  <a:pt x="178" y="341"/>
                  <a:pt x="191" y="328"/>
                </a:cubicBezTo>
                <a:lnTo>
                  <a:pt x="325" y="194"/>
                </a:lnTo>
                <a:cubicBezTo>
                  <a:pt x="331" y="188"/>
                  <a:pt x="334" y="179"/>
                  <a:pt x="334" y="171"/>
                </a:cubicBezTo>
                <a:cubicBezTo>
                  <a:pt x="334" y="162"/>
                  <a:pt x="331" y="154"/>
                  <a:pt x="325" y="147"/>
                </a:cubicBezTo>
                <a:lnTo>
                  <a:pt x="191" y="13"/>
                </a:lnTo>
                <a:cubicBezTo>
                  <a:pt x="178" y="0"/>
                  <a:pt x="156" y="0"/>
                  <a:pt x="143" y="1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8">
            <a:extLst>
              <a:ext uri="{FF2B5EF4-FFF2-40B4-BE49-F238E27FC236}">
                <a16:creationId xmlns:a16="http://schemas.microsoft.com/office/drawing/2014/main" id="{5FFAF6D2-945E-49BC-AE89-DEF8EA8F0DB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25988" y="1951038"/>
            <a:ext cx="252413" cy="252413"/>
          </a:xfrm>
          <a:custGeom>
            <a:avLst/>
            <a:gdLst>
              <a:gd name="T0" fmla="*/ 233 w 333"/>
              <a:gd name="T1" fmla="*/ 50 h 333"/>
              <a:gd name="T2" fmla="*/ 217 w 333"/>
              <a:gd name="T3" fmla="*/ 33 h 333"/>
              <a:gd name="T4" fmla="*/ 117 w 333"/>
              <a:gd name="T5" fmla="*/ 33 h 333"/>
              <a:gd name="T6" fmla="*/ 100 w 333"/>
              <a:gd name="T7" fmla="*/ 50 h 333"/>
              <a:gd name="T8" fmla="*/ 100 w 333"/>
              <a:gd name="T9" fmla="*/ 283 h 333"/>
              <a:gd name="T10" fmla="*/ 117 w 333"/>
              <a:gd name="T11" fmla="*/ 300 h 333"/>
              <a:gd name="T12" fmla="*/ 217 w 333"/>
              <a:gd name="T13" fmla="*/ 300 h 333"/>
              <a:gd name="T14" fmla="*/ 233 w 333"/>
              <a:gd name="T15" fmla="*/ 283 h 333"/>
              <a:gd name="T16" fmla="*/ 233 w 333"/>
              <a:gd name="T17" fmla="*/ 50 h 333"/>
              <a:gd name="T18" fmla="*/ 267 w 333"/>
              <a:gd name="T19" fmla="*/ 300 h 333"/>
              <a:gd name="T20" fmla="*/ 233 w 333"/>
              <a:gd name="T21" fmla="*/ 333 h 333"/>
              <a:gd name="T22" fmla="*/ 100 w 333"/>
              <a:gd name="T23" fmla="*/ 333 h 333"/>
              <a:gd name="T24" fmla="*/ 67 w 333"/>
              <a:gd name="T25" fmla="*/ 300 h 333"/>
              <a:gd name="T26" fmla="*/ 67 w 333"/>
              <a:gd name="T27" fmla="*/ 33 h 333"/>
              <a:gd name="T28" fmla="*/ 100 w 333"/>
              <a:gd name="T29" fmla="*/ 0 h 333"/>
              <a:gd name="T30" fmla="*/ 233 w 333"/>
              <a:gd name="T31" fmla="*/ 0 h 333"/>
              <a:gd name="T32" fmla="*/ 267 w 333"/>
              <a:gd name="T33" fmla="*/ 33 h 333"/>
              <a:gd name="T34" fmla="*/ 267 w 333"/>
              <a:gd name="T35" fmla="*/ 300 h 333"/>
              <a:gd name="T36" fmla="*/ 333 w 333"/>
              <a:gd name="T37" fmla="*/ 83 h 333"/>
              <a:gd name="T38" fmla="*/ 317 w 333"/>
              <a:gd name="T39" fmla="*/ 66 h 333"/>
              <a:gd name="T40" fmla="*/ 300 w 333"/>
              <a:gd name="T41" fmla="*/ 83 h 333"/>
              <a:gd name="T42" fmla="*/ 300 w 333"/>
              <a:gd name="T43" fmla="*/ 250 h 333"/>
              <a:gd name="T44" fmla="*/ 317 w 333"/>
              <a:gd name="T45" fmla="*/ 266 h 333"/>
              <a:gd name="T46" fmla="*/ 333 w 333"/>
              <a:gd name="T47" fmla="*/ 250 h 333"/>
              <a:gd name="T48" fmla="*/ 333 w 333"/>
              <a:gd name="T49" fmla="*/ 83 h 333"/>
              <a:gd name="T50" fmla="*/ 33 w 333"/>
              <a:gd name="T51" fmla="*/ 250 h 333"/>
              <a:gd name="T52" fmla="*/ 17 w 333"/>
              <a:gd name="T53" fmla="*/ 266 h 333"/>
              <a:gd name="T54" fmla="*/ 0 w 333"/>
              <a:gd name="T55" fmla="*/ 250 h 333"/>
              <a:gd name="T56" fmla="*/ 0 w 333"/>
              <a:gd name="T57" fmla="*/ 83 h 333"/>
              <a:gd name="T58" fmla="*/ 17 w 333"/>
              <a:gd name="T59" fmla="*/ 66 h 333"/>
              <a:gd name="T60" fmla="*/ 33 w 333"/>
              <a:gd name="T61" fmla="*/ 83 h 333"/>
              <a:gd name="T62" fmla="*/ 33 w 333"/>
              <a:gd name="T63" fmla="*/ 2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3" h="333">
                <a:moveTo>
                  <a:pt x="233" y="50"/>
                </a:moveTo>
                <a:cubicBezTo>
                  <a:pt x="233" y="40"/>
                  <a:pt x="226" y="33"/>
                  <a:pt x="217" y="33"/>
                </a:cubicBezTo>
                <a:lnTo>
                  <a:pt x="117" y="33"/>
                </a:lnTo>
                <a:cubicBezTo>
                  <a:pt x="107" y="33"/>
                  <a:pt x="100" y="40"/>
                  <a:pt x="100" y="50"/>
                </a:cubicBezTo>
                <a:lnTo>
                  <a:pt x="100" y="283"/>
                </a:lnTo>
                <a:cubicBezTo>
                  <a:pt x="100" y="292"/>
                  <a:pt x="107" y="300"/>
                  <a:pt x="117" y="300"/>
                </a:cubicBezTo>
                <a:lnTo>
                  <a:pt x="217" y="300"/>
                </a:lnTo>
                <a:cubicBezTo>
                  <a:pt x="226" y="300"/>
                  <a:pt x="233" y="292"/>
                  <a:pt x="233" y="283"/>
                </a:cubicBezTo>
                <a:lnTo>
                  <a:pt x="233" y="50"/>
                </a:lnTo>
                <a:close/>
                <a:moveTo>
                  <a:pt x="267" y="300"/>
                </a:moveTo>
                <a:cubicBezTo>
                  <a:pt x="267" y="318"/>
                  <a:pt x="252" y="333"/>
                  <a:pt x="233" y="333"/>
                </a:cubicBezTo>
                <a:lnTo>
                  <a:pt x="100" y="333"/>
                </a:lnTo>
                <a:cubicBezTo>
                  <a:pt x="82" y="333"/>
                  <a:pt x="67" y="318"/>
                  <a:pt x="67" y="300"/>
                </a:cubicBezTo>
                <a:lnTo>
                  <a:pt x="67" y="33"/>
                </a:lnTo>
                <a:cubicBezTo>
                  <a:pt x="67" y="15"/>
                  <a:pt x="82" y="0"/>
                  <a:pt x="100" y="0"/>
                </a:cubicBezTo>
                <a:lnTo>
                  <a:pt x="233" y="0"/>
                </a:lnTo>
                <a:cubicBezTo>
                  <a:pt x="252" y="0"/>
                  <a:pt x="267" y="15"/>
                  <a:pt x="267" y="33"/>
                </a:cubicBezTo>
                <a:lnTo>
                  <a:pt x="267" y="300"/>
                </a:lnTo>
                <a:close/>
                <a:moveTo>
                  <a:pt x="333" y="83"/>
                </a:moveTo>
                <a:cubicBezTo>
                  <a:pt x="333" y="74"/>
                  <a:pt x="326" y="66"/>
                  <a:pt x="317" y="66"/>
                </a:cubicBezTo>
                <a:cubicBezTo>
                  <a:pt x="307" y="66"/>
                  <a:pt x="300" y="74"/>
                  <a:pt x="300" y="83"/>
                </a:cubicBezTo>
                <a:lnTo>
                  <a:pt x="300" y="250"/>
                </a:lnTo>
                <a:cubicBezTo>
                  <a:pt x="300" y="259"/>
                  <a:pt x="307" y="266"/>
                  <a:pt x="317" y="266"/>
                </a:cubicBezTo>
                <a:cubicBezTo>
                  <a:pt x="326" y="266"/>
                  <a:pt x="333" y="259"/>
                  <a:pt x="333" y="250"/>
                </a:cubicBezTo>
                <a:lnTo>
                  <a:pt x="333" y="83"/>
                </a:lnTo>
                <a:close/>
                <a:moveTo>
                  <a:pt x="33" y="250"/>
                </a:moveTo>
                <a:cubicBezTo>
                  <a:pt x="33" y="259"/>
                  <a:pt x="26" y="266"/>
                  <a:pt x="17" y="266"/>
                </a:cubicBezTo>
                <a:cubicBezTo>
                  <a:pt x="7" y="266"/>
                  <a:pt x="0" y="259"/>
                  <a:pt x="0" y="250"/>
                </a:cubicBezTo>
                <a:lnTo>
                  <a:pt x="0" y="83"/>
                </a:lnTo>
                <a:cubicBezTo>
                  <a:pt x="0" y="74"/>
                  <a:pt x="7" y="66"/>
                  <a:pt x="17" y="66"/>
                </a:cubicBezTo>
                <a:cubicBezTo>
                  <a:pt x="26" y="66"/>
                  <a:pt x="33" y="74"/>
                  <a:pt x="33" y="83"/>
                </a:cubicBezTo>
                <a:lnTo>
                  <a:pt x="33" y="2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9">
            <a:extLst>
              <a:ext uri="{FF2B5EF4-FFF2-40B4-BE49-F238E27FC236}">
                <a16:creationId xmlns:a16="http://schemas.microsoft.com/office/drawing/2014/main" id="{BA3C506A-7B46-4926-A924-81CF19DB1B9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22751" y="1951038"/>
            <a:ext cx="252413" cy="252413"/>
          </a:xfrm>
          <a:custGeom>
            <a:avLst/>
            <a:gdLst>
              <a:gd name="T0" fmla="*/ 100 w 334"/>
              <a:gd name="T1" fmla="*/ 0 h 333"/>
              <a:gd name="T2" fmla="*/ 67 w 334"/>
              <a:gd name="T3" fmla="*/ 0 h 333"/>
              <a:gd name="T4" fmla="*/ 67 w 334"/>
              <a:gd name="T5" fmla="*/ 333 h 333"/>
              <a:gd name="T6" fmla="*/ 100 w 334"/>
              <a:gd name="T7" fmla="*/ 333 h 333"/>
              <a:gd name="T8" fmla="*/ 234 w 334"/>
              <a:gd name="T9" fmla="*/ 333 h 333"/>
              <a:gd name="T10" fmla="*/ 267 w 334"/>
              <a:gd name="T11" fmla="*/ 333 h 333"/>
              <a:gd name="T12" fmla="*/ 267 w 334"/>
              <a:gd name="T13" fmla="*/ 300 h 333"/>
              <a:gd name="T14" fmla="*/ 267 w 334"/>
              <a:gd name="T15" fmla="*/ 33 h 333"/>
              <a:gd name="T16" fmla="*/ 267 w 334"/>
              <a:gd name="T17" fmla="*/ 25 h 333"/>
              <a:gd name="T18" fmla="*/ 267 w 334"/>
              <a:gd name="T19" fmla="*/ 0 h 333"/>
              <a:gd name="T20" fmla="*/ 234 w 334"/>
              <a:gd name="T21" fmla="*/ 0 h 333"/>
              <a:gd name="T22" fmla="*/ 100 w 334"/>
              <a:gd name="T23" fmla="*/ 0 h 333"/>
              <a:gd name="T24" fmla="*/ 300 w 334"/>
              <a:gd name="T25" fmla="*/ 266 h 333"/>
              <a:gd name="T26" fmla="*/ 334 w 334"/>
              <a:gd name="T27" fmla="*/ 266 h 333"/>
              <a:gd name="T28" fmla="*/ 334 w 334"/>
              <a:gd name="T29" fmla="*/ 66 h 333"/>
              <a:gd name="T30" fmla="*/ 300 w 334"/>
              <a:gd name="T31" fmla="*/ 66 h 333"/>
              <a:gd name="T32" fmla="*/ 300 w 334"/>
              <a:gd name="T33" fmla="*/ 266 h 333"/>
              <a:gd name="T34" fmla="*/ 0 w 334"/>
              <a:gd name="T35" fmla="*/ 66 h 333"/>
              <a:gd name="T36" fmla="*/ 34 w 334"/>
              <a:gd name="T37" fmla="*/ 66 h 333"/>
              <a:gd name="T38" fmla="*/ 34 w 334"/>
              <a:gd name="T39" fmla="*/ 266 h 333"/>
              <a:gd name="T40" fmla="*/ 0 w 334"/>
              <a:gd name="T41" fmla="*/ 266 h 333"/>
              <a:gd name="T42" fmla="*/ 0 w 334"/>
              <a:gd name="T43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34" h="333">
                <a:moveTo>
                  <a:pt x="100" y="0"/>
                </a:moveTo>
                <a:lnTo>
                  <a:pt x="67" y="0"/>
                </a:lnTo>
                <a:lnTo>
                  <a:pt x="67" y="333"/>
                </a:lnTo>
                <a:lnTo>
                  <a:pt x="100" y="333"/>
                </a:lnTo>
                <a:lnTo>
                  <a:pt x="234" y="333"/>
                </a:lnTo>
                <a:lnTo>
                  <a:pt x="267" y="333"/>
                </a:lnTo>
                <a:lnTo>
                  <a:pt x="267" y="300"/>
                </a:lnTo>
                <a:lnTo>
                  <a:pt x="267" y="33"/>
                </a:lnTo>
                <a:lnTo>
                  <a:pt x="267" y="25"/>
                </a:lnTo>
                <a:lnTo>
                  <a:pt x="267" y="0"/>
                </a:lnTo>
                <a:lnTo>
                  <a:pt x="234" y="0"/>
                </a:lnTo>
                <a:lnTo>
                  <a:pt x="100" y="0"/>
                </a:lnTo>
                <a:close/>
                <a:moveTo>
                  <a:pt x="300" y="266"/>
                </a:moveTo>
                <a:lnTo>
                  <a:pt x="334" y="266"/>
                </a:lnTo>
                <a:lnTo>
                  <a:pt x="334" y="66"/>
                </a:lnTo>
                <a:lnTo>
                  <a:pt x="300" y="66"/>
                </a:lnTo>
                <a:lnTo>
                  <a:pt x="300" y="266"/>
                </a:lnTo>
                <a:close/>
                <a:moveTo>
                  <a:pt x="0" y="66"/>
                </a:moveTo>
                <a:lnTo>
                  <a:pt x="34" y="66"/>
                </a:lnTo>
                <a:lnTo>
                  <a:pt x="34" y="266"/>
                </a:lnTo>
                <a:lnTo>
                  <a:pt x="0" y="266"/>
                </a:lnTo>
                <a:lnTo>
                  <a:pt x="0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80">
            <a:extLst>
              <a:ext uri="{FF2B5EF4-FFF2-40B4-BE49-F238E27FC236}">
                <a16:creationId xmlns:a16="http://schemas.microsoft.com/office/drawing/2014/main" id="{67481E2A-89D3-4B46-85CC-46FB4C33F93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21101" y="1951038"/>
            <a:ext cx="250825" cy="252413"/>
          </a:xfrm>
          <a:custGeom>
            <a:avLst/>
            <a:gdLst>
              <a:gd name="T0" fmla="*/ 233 w 333"/>
              <a:gd name="T1" fmla="*/ 33 h 333"/>
              <a:gd name="T2" fmla="*/ 100 w 333"/>
              <a:gd name="T3" fmla="*/ 33 h 333"/>
              <a:gd name="T4" fmla="*/ 100 w 333"/>
              <a:gd name="T5" fmla="*/ 166 h 333"/>
              <a:gd name="T6" fmla="*/ 233 w 333"/>
              <a:gd name="T7" fmla="*/ 166 h 333"/>
              <a:gd name="T8" fmla="*/ 233 w 333"/>
              <a:gd name="T9" fmla="*/ 33 h 333"/>
              <a:gd name="T10" fmla="*/ 233 w 333"/>
              <a:gd name="T11" fmla="*/ 0 h 333"/>
              <a:gd name="T12" fmla="*/ 266 w 333"/>
              <a:gd name="T13" fmla="*/ 0 h 333"/>
              <a:gd name="T14" fmla="*/ 266 w 333"/>
              <a:gd name="T15" fmla="*/ 33 h 333"/>
              <a:gd name="T16" fmla="*/ 266 w 333"/>
              <a:gd name="T17" fmla="*/ 166 h 333"/>
              <a:gd name="T18" fmla="*/ 266 w 333"/>
              <a:gd name="T19" fmla="*/ 300 h 333"/>
              <a:gd name="T20" fmla="*/ 266 w 333"/>
              <a:gd name="T21" fmla="*/ 333 h 333"/>
              <a:gd name="T22" fmla="*/ 233 w 333"/>
              <a:gd name="T23" fmla="*/ 333 h 333"/>
              <a:gd name="T24" fmla="*/ 99 w 333"/>
              <a:gd name="T25" fmla="*/ 333 h 333"/>
              <a:gd name="T26" fmla="*/ 66 w 333"/>
              <a:gd name="T27" fmla="*/ 333 h 333"/>
              <a:gd name="T28" fmla="*/ 66 w 333"/>
              <a:gd name="T29" fmla="*/ 0 h 333"/>
              <a:gd name="T30" fmla="*/ 99 w 333"/>
              <a:gd name="T31" fmla="*/ 0 h 333"/>
              <a:gd name="T32" fmla="*/ 233 w 333"/>
              <a:gd name="T33" fmla="*/ 0 h 333"/>
              <a:gd name="T34" fmla="*/ 300 w 333"/>
              <a:gd name="T35" fmla="*/ 266 h 333"/>
              <a:gd name="T36" fmla="*/ 333 w 333"/>
              <a:gd name="T37" fmla="*/ 266 h 333"/>
              <a:gd name="T38" fmla="*/ 333 w 333"/>
              <a:gd name="T39" fmla="*/ 66 h 333"/>
              <a:gd name="T40" fmla="*/ 300 w 333"/>
              <a:gd name="T41" fmla="*/ 66 h 333"/>
              <a:gd name="T42" fmla="*/ 300 w 333"/>
              <a:gd name="T43" fmla="*/ 266 h 333"/>
              <a:gd name="T44" fmla="*/ 0 w 333"/>
              <a:gd name="T45" fmla="*/ 66 h 333"/>
              <a:gd name="T46" fmla="*/ 33 w 333"/>
              <a:gd name="T47" fmla="*/ 66 h 333"/>
              <a:gd name="T48" fmla="*/ 33 w 333"/>
              <a:gd name="T49" fmla="*/ 266 h 333"/>
              <a:gd name="T50" fmla="*/ 0 w 333"/>
              <a:gd name="T51" fmla="*/ 266 h 333"/>
              <a:gd name="T52" fmla="*/ 0 w 333"/>
              <a:gd name="T53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3" h="333">
                <a:moveTo>
                  <a:pt x="233" y="33"/>
                </a:moveTo>
                <a:lnTo>
                  <a:pt x="100" y="33"/>
                </a:lnTo>
                <a:lnTo>
                  <a:pt x="100" y="166"/>
                </a:lnTo>
                <a:lnTo>
                  <a:pt x="233" y="166"/>
                </a:lnTo>
                <a:lnTo>
                  <a:pt x="233" y="33"/>
                </a:lnTo>
                <a:close/>
                <a:moveTo>
                  <a:pt x="233" y="0"/>
                </a:moveTo>
                <a:lnTo>
                  <a:pt x="266" y="0"/>
                </a:lnTo>
                <a:lnTo>
                  <a:pt x="266" y="33"/>
                </a:lnTo>
                <a:lnTo>
                  <a:pt x="266" y="166"/>
                </a:lnTo>
                <a:lnTo>
                  <a:pt x="266" y="300"/>
                </a:lnTo>
                <a:lnTo>
                  <a:pt x="266" y="333"/>
                </a:lnTo>
                <a:lnTo>
                  <a:pt x="233" y="333"/>
                </a:lnTo>
                <a:lnTo>
                  <a:pt x="99" y="333"/>
                </a:lnTo>
                <a:lnTo>
                  <a:pt x="66" y="333"/>
                </a:lnTo>
                <a:lnTo>
                  <a:pt x="66" y="0"/>
                </a:lnTo>
                <a:lnTo>
                  <a:pt x="99" y="0"/>
                </a:lnTo>
                <a:lnTo>
                  <a:pt x="233" y="0"/>
                </a:lnTo>
                <a:close/>
                <a:moveTo>
                  <a:pt x="300" y="266"/>
                </a:moveTo>
                <a:lnTo>
                  <a:pt x="333" y="266"/>
                </a:lnTo>
                <a:lnTo>
                  <a:pt x="333" y="66"/>
                </a:lnTo>
                <a:lnTo>
                  <a:pt x="300" y="66"/>
                </a:lnTo>
                <a:lnTo>
                  <a:pt x="300" y="266"/>
                </a:lnTo>
                <a:close/>
                <a:moveTo>
                  <a:pt x="0" y="66"/>
                </a:moveTo>
                <a:lnTo>
                  <a:pt x="33" y="66"/>
                </a:lnTo>
                <a:lnTo>
                  <a:pt x="33" y="266"/>
                </a:lnTo>
                <a:lnTo>
                  <a:pt x="0" y="266"/>
                </a:lnTo>
                <a:lnTo>
                  <a:pt x="0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81">
            <a:extLst>
              <a:ext uri="{FF2B5EF4-FFF2-40B4-BE49-F238E27FC236}">
                <a16:creationId xmlns:a16="http://schemas.microsoft.com/office/drawing/2014/main" id="{D3A22F2B-A215-4F23-9B93-464FC22E66F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17863" y="1951038"/>
            <a:ext cx="250825" cy="252413"/>
          </a:xfrm>
          <a:custGeom>
            <a:avLst/>
            <a:gdLst>
              <a:gd name="T0" fmla="*/ 233 w 333"/>
              <a:gd name="T1" fmla="*/ 33 h 333"/>
              <a:gd name="T2" fmla="*/ 100 w 333"/>
              <a:gd name="T3" fmla="*/ 33 h 333"/>
              <a:gd name="T4" fmla="*/ 100 w 333"/>
              <a:gd name="T5" fmla="*/ 300 h 333"/>
              <a:gd name="T6" fmla="*/ 233 w 333"/>
              <a:gd name="T7" fmla="*/ 300 h 333"/>
              <a:gd name="T8" fmla="*/ 233 w 333"/>
              <a:gd name="T9" fmla="*/ 33 h 333"/>
              <a:gd name="T10" fmla="*/ 234 w 333"/>
              <a:gd name="T11" fmla="*/ 0 h 333"/>
              <a:gd name="T12" fmla="*/ 267 w 333"/>
              <a:gd name="T13" fmla="*/ 0 h 333"/>
              <a:gd name="T14" fmla="*/ 267 w 333"/>
              <a:gd name="T15" fmla="*/ 33 h 333"/>
              <a:gd name="T16" fmla="*/ 267 w 333"/>
              <a:gd name="T17" fmla="*/ 300 h 333"/>
              <a:gd name="T18" fmla="*/ 267 w 333"/>
              <a:gd name="T19" fmla="*/ 333 h 333"/>
              <a:gd name="T20" fmla="*/ 234 w 333"/>
              <a:gd name="T21" fmla="*/ 333 h 333"/>
              <a:gd name="T22" fmla="*/ 100 w 333"/>
              <a:gd name="T23" fmla="*/ 333 h 333"/>
              <a:gd name="T24" fmla="*/ 67 w 333"/>
              <a:gd name="T25" fmla="*/ 333 h 333"/>
              <a:gd name="T26" fmla="*/ 67 w 333"/>
              <a:gd name="T27" fmla="*/ 333 h 333"/>
              <a:gd name="T28" fmla="*/ 67 w 333"/>
              <a:gd name="T29" fmla="*/ 0 h 333"/>
              <a:gd name="T30" fmla="*/ 67 w 333"/>
              <a:gd name="T31" fmla="*/ 0 h 333"/>
              <a:gd name="T32" fmla="*/ 100 w 333"/>
              <a:gd name="T33" fmla="*/ 0 h 333"/>
              <a:gd name="T34" fmla="*/ 234 w 333"/>
              <a:gd name="T35" fmla="*/ 0 h 333"/>
              <a:gd name="T36" fmla="*/ 300 w 333"/>
              <a:gd name="T37" fmla="*/ 266 h 333"/>
              <a:gd name="T38" fmla="*/ 333 w 333"/>
              <a:gd name="T39" fmla="*/ 266 h 333"/>
              <a:gd name="T40" fmla="*/ 333 w 333"/>
              <a:gd name="T41" fmla="*/ 66 h 333"/>
              <a:gd name="T42" fmla="*/ 300 w 333"/>
              <a:gd name="T43" fmla="*/ 66 h 333"/>
              <a:gd name="T44" fmla="*/ 300 w 333"/>
              <a:gd name="T45" fmla="*/ 266 h 333"/>
              <a:gd name="T46" fmla="*/ 0 w 333"/>
              <a:gd name="T47" fmla="*/ 66 h 333"/>
              <a:gd name="T48" fmla="*/ 33 w 333"/>
              <a:gd name="T49" fmla="*/ 66 h 333"/>
              <a:gd name="T50" fmla="*/ 33 w 333"/>
              <a:gd name="T51" fmla="*/ 266 h 333"/>
              <a:gd name="T52" fmla="*/ 0 w 333"/>
              <a:gd name="T53" fmla="*/ 266 h 333"/>
              <a:gd name="T54" fmla="*/ 0 w 333"/>
              <a:gd name="T55" fmla="*/ 66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3" h="333">
                <a:moveTo>
                  <a:pt x="233" y="33"/>
                </a:moveTo>
                <a:lnTo>
                  <a:pt x="100" y="33"/>
                </a:lnTo>
                <a:lnTo>
                  <a:pt x="100" y="300"/>
                </a:lnTo>
                <a:lnTo>
                  <a:pt x="233" y="300"/>
                </a:lnTo>
                <a:lnTo>
                  <a:pt x="233" y="33"/>
                </a:lnTo>
                <a:close/>
                <a:moveTo>
                  <a:pt x="234" y="0"/>
                </a:moveTo>
                <a:lnTo>
                  <a:pt x="267" y="0"/>
                </a:lnTo>
                <a:lnTo>
                  <a:pt x="267" y="33"/>
                </a:lnTo>
                <a:lnTo>
                  <a:pt x="267" y="300"/>
                </a:lnTo>
                <a:lnTo>
                  <a:pt x="267" y="333"/>
                </a:lnTo>
                <a:lnTo>
                  <a:pt x="234" y="333"/>
                </a:lnTo>
                <a:lnTo>
                  <a:pt x="100" y="333"/>
                </a:lnTo>
                <a:lnTo>
                  <a:pt x="67" y="333"/>
                </a:lnTo>
                <a:lnTo>
                  <a:pt x="67" y="333"/>
                </a:lnTo>
                <a:lnTo>
                  <a:pt x="67" y="0"/>
                </a:lnTo>
                <a:lnTo>
                  <a:pt x="67" y="0"/>
                </a:lnTo>
                <a:lnTo>
                  <a:pt x="100" y="0"/>
                </a:lnTo>
                <a:lnTo>
                  <a:pt x="234" y="0"/>
                </a:lnTo>
                <a:close/>
                <a:moveTo>
                  <a:pt x="300" y="266"/>
                </a:moveTo>
                <a:lnTo>
                  <a:pt x="333" y="266"/>
                </a:lnTo>
                <a:lnTo>
                  <a:pt x="333" y="66"/>
                </a:lnTo>
                <a:lnTo>
                  <a:pt x="300" y="66"/>
                </a:lnTo>
                <a:lnTo>
                  <a:pt x="300" y="266"/>
                </a:lnTo>
                <a:close/>
                <a:moveTo>
                  <a:pt x="0" y="66"/>
                </a:moveTo>
                <a:lnTo>
                  <a:pt x="33" y="66"/>
                </a:lnTo>
                <a:lnTo>
                  <a:pt x="33" y="266"/>
                </a:lnTo>
                <a:lnTo>
                  <a:pt x="0" y="266"/>
                </a:lnTo>
                <a:lnTo>
                  <a:pt x="0" y="6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82">
            <a:extLst>
              <a:ext uri="{FF2B5EF4-FFF2-40B4-BE49-F238E27FC236}">
                <a16:creationId xmlns:a16="http://schemas.microsoft.com/office/drawing/2014/main" id="{B478CB16-FC69-435E-8297-DB69052B858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14626" y="1951038"/>
            <a:ext cx="252413" cy="252413"/>
          </a:xfrm>
          <a:custGeom>
            <a:avLst/>
            <a:gdLst>
              <a:gd name="T0" fmla="*/ 100 w 334"/>
              <a:gd name="T1" fmla="*/ 50 h 333"/>
              <a:gd name="T2" fmla="*/ 100 w 334"/>
              <a:gd name="T3" fmla="*/ 166 h 333"/>
              <a:gd name="T4" fmla="*/ 234 w 334"/>
              <a:gd name="T5" fmla="*/ 166 h 333"/>
              <a:gd name="T6" fmla="*/ 234 w 334"/>
              <a:gd name="T7" fmla="*/ 50 h 333"/>
              <a:gd name="T8" fmla="*/ 217 w 334"/>
              <a:gd name="T9" fmla="*/ 33 h 333"/>
              <a:gd name="T10" fmla="*/ 117 w 334"/>
              <a:gd name="T11" fmla="*/ 33 h 333"/>
              <a:gd name="T12" fmla="*/ 100 w 334"/>
              <a:gd name="T13" fmla="*/ 50 h 333"/>
              <a:gd name="T14" fmla="*/ 267 w 334"/>
              <a:gd name="T15" fmla="*/ 33 h 333"/>
              <a:gd name="T16" fmla="*/ 267 w 334"/>
              <a:gd name="T17" fmla="*/ 300 h 333"/>
              <a:gd name="T18" fmla="*/ 234 w 334"/>
              <a:gd name="T19" fmla="*/ 333 h 333"/>
              <a:gd name="T20" fmla="*/ 100 w 334"/>
              <a:gd name="T21" fmla="*/ 333 h 333"/>
              <a:gd name="T22" fmla="*/ 67 w 334"/>
              <a:gd name="T23" fmla="*/ 300 h 333"/>
              <a:gd name="T24" fmla="*/ 67 w 334"/>
              <a:gd name="T25" fmla="*/ 33 h 333"/>
              <a:gd name="T26" fmla="*/ 100 w 334"/>
              <a:gd name="T27" fmla="*/ 0 h 333"/>
              <a:gd name="T28" fmla="*/ 234 w 334"/>
              <a:gd name="T29" fmla="*/ 0 h 333"/>
              <a:gd name="T30" fmla="*/ 267 w 334"/>
              <a:gd name="T31" fmla="*/ 33 h 333"/>
              <a:gd name="T32" fmla="*/ 317 w 334"/>
              <a:gd name="T33" fmla="*/ 66 h 333"/>
              <a:gd name="T34" fmla="*/ 300 w 334"/>
              <a:gd name="T35" fmla="*/ 83 h 333"/>
              <a:gd name="T36" fmla="*/ 300 w 334"/>
              <a:gd name="T37" fmla="*/ 250 h 333"/>
              <a:gd name="T38" fmla="*/ 317 w 334"/>
              <a:gd name="T39" fmla="*/ 266 h 333"/>
              <a:gd name="T40" fmla="*/ 334 w 334"/>
              <a:gd name="T41" fmla="*/ 250 h 333"/>
              <a:gd name="T42" fmla="*/ 334 w 334"/>
              <a:gd name="T43" fmla="*/ 83 h 333"/>
              <a:gd name="T44" fmla="*/ 317 w 334"/>
              <a:gd name="T45" fmla="*/ 66 h 333"/>
              <a:gd name="T46" fmla="*/ 34 w 334"/>
              <a:gd name="T47" fmla="*/ 83 h 333"/>
              <a:gd name="T48" fmla="*/ 34 w 334"/>
              <a:gd name="T49" fmla="*/ 250 h 333"/>
              <a:gd name="T50" fmla="*/ 17 w 334"/>
              <a:gd name="T51" fmla="*/ 266 h 333"/>
              <a:gd name="T52" fmla="*/ 0 w 334"/>
              <a:gd name="T53" fmla="*/ 250 h 333"/>
              <a:gd name="T54" fmla="*/ 0 w 334"/>
              <a:gd name="T55" fmla="*/ 83 h 333"/>
              <a:gd name="T56" fmla="*/ 17 w 334"/>
              <a:gd name="T57" fmla="*/ 66 h 333"/>
              <a:gd name="T58" fmla="*/ 34 w 334"/>
              <a:gd name="T59" fmla="*/ 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4" h="333">
                <a:moveTo>
                  <a:pt x="100" y="50"/>
                </a:moveTo>
                <a:lnTo>
                  <a:pt x="100" y="166"/>
                </a:lnTo>
                <a:lnTo>
                  <a:pt x="234" y="166"/>
                </a:lnTo>
                <a:lnTo>
                  <a:pt x="234" y="50"/>
                </a:lnTo>
                <a:cubicBezTo>
                  <a:pt x="234" y="40"/>
                  <a:pt x="226" y="33"/>
                  <a:pt x="217" y="33"/>
                </a:cubicBezTo>
                <a:lnTo>
                  <a:pt x="117" y="33"/>
                </a:lnTo>
                <a:cubicBezTo>
                  <a:pt x="108" y="33"/>
                  <a:pt x="100" y="40"/>
                  <a:pt x="100" y="50"/>
                </a:cubicBezTo>
                <a:close/>
                <a:moveTo>
                  <a:pt x="267" y="33"/>
                </a:moveTo>
                <a:lnTo>
                  <a:pt x="267" y="300"/>
                </a:lnTo>
                <a:cubicBezTo>
                  <a:pt x="267" y="318"/>
                  <a:pt x="252" y="333"/>
                  <a:pt x="234" y="333"/>
                </a:cubicBezTo>
                <a:lnTo>
                  <a:pt x="100" y="333"/>
                </a:lnTo>
                <a:cubicBezTo>
                  <a:pt x="82" y="333"/>
                  <a:pt x="67" y="318"/>
                  <a:pt x="67" y="300"/>
                </a:cubicBezTo>
                <a:lnTo>
                  <a:pt x="67" y="33"/>
                </a:lnTo>
                <a:cubicBezTo>
                  <a:pt x="67" y="15"/>
                  <a:pt x="82" y="0"/>
                  <a:pt x="100" y="0"/>
                </a:cubicBezTo>
                <a:lnTo>
                  <a:pt x="234" y="0"/>
                </a:lnTo>
                <a:cubicBezTo>
                  <a:pt x="252" y="0"/>
                  <a:pt x="267" y="15"/>
                  <a:pt x="267" y="33"/>
                </a:cubicBezTo>
                <a:close/>
                <a:moveTo>
                  <a:pt x="317" y="66"/>
                </a:moveTo>
                <a:cubicBezTo>
                  <a:pt x="308" y="66"/>
                  <a:pt x="300" y="74"/>
                  <a:pt x="300" y="83"/>
                </a:cubicBezTo>
                <a:lnTo>
                  <a:pt x="300" y="250"/>
                </a:lnTo>
                <a:cubicBezTo>
                  <a:pt x="300" y="259"/>
                  <a:pt x="308" y="266"/>
                  <a:pt x="317" y="266"/>
                </a:cubicBezTo>
                <a:cubicBezTo>
                  <a:pt x="326" y="266"/>
                  <a:pt x="334" y="259"/>
                  <a:pt x="334" y="250"/>
                </a:cubicBezTo>
                <a:lnTo>
                  <a:pt x="334" y="83"/>
                </a:lnTo>
                <a:cubicBezTo>
                  <a:pt x="334" y="74"/>
                  <a:pt x="326" y="66"/>
                  <a:pt x="317" y="66"/>
                </a:cubicBezTo>
                <a:close/>
                <a:moveTo>
                  <a:pt x="34" y="83"/>
                </a:moveTo>
                <a:lnTo>
                  <a:pt x="34" y="250"/>
                </a:lnTo>
                <a:cubicBezTo>
                  <a:pt x="34" y="259"/>
                  <a:pt x="26" y="266"/>
                  <a:pt x="17" y="266"/>
                </a:cubicBezTo>
                <a:cubicBezTo>
                  <a:pt x="8" y="266"/>
                  <a:pt x="0" y="259"/>
                  <a:pt x="0" y="250"/>
                </a:cubicBezTo>
                <a:lnTo>
                  <a:pt x="0" y="83"/>
                </a:lnTo>
                <a:cubicBezTo>
                  <a:pt x="0" y="74"/>
                  <a:pt x="8" y="66"/>
                  <a:pt x="17" y="66"/>
                </a:cubicBezTo>
                <a:cubicBezTo>
                  <a:pt x="26" y="66"/>
                  <a:pt x="34" y="74"/>
                  <a:pt x="34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Freeform 83">
            <a:extLst>
              <a:ext uri="{FF2B5EF4-FFF2-40B4-BE49-F238E27FC236}">
                <a16:creationId xmlns:a16="http://schemas.microsoft.com/office/drawing/2014/main" id="{F585FD5A-FA8D-4148-B872-600E5E624D1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12976" y="1951038"/>
            <a:ext cx="250825" cy="252413"/>
          </a:xfrm>
          <a:custGeom>
            <a:avLst/>
            <a:gdLst>
              <a:gd name="T0" fmla="*/ 266 w 333"/>
              <a:gd name="T1" fmla="*/ 33 h 333"/>
              <a:gd name="T2" fmla="*/ 266 w 333"/>
              <a:gd name="T3" fmla="*/ 300 h 333"/>
              <a:gd name="T4" fmla="*/ 233 w 333"/>
              <a:gd name="T5" fmla="*/ 333 h 333"/>
              <a:gd name="T6" fmla="*/ 100 w 333"/>
              <a:gd name="T7" fmla="*/ 333 h 333"/>
              <a:gd name="T8" fmla="*/ 66 w 333"/>
              <a:gd name="T9" fmla="*/ 300 h 333"/>
              <a:gd name="T10" fmla="*/ 66 w 333"/>
              <a:gd name="T11" fmla="*/ 33 h 333"/>
              <a:gd name="T12" fmla="*/ 100 w 333"/>
              <a:gd name="T13" fmla="*/ 0 h 333"/>
              <a:gd name="T14" fmla="*/ 233 w 333"/>
              <a:gd name="T15" fmla="*/ 0 h 333"/>
              <a:gd name="T16" fmla="*/ 266 w 333"/>
              <a:gd name="T17" fmla="*/ 33 h 333"/>
              <a:gd name="T18" fmla="*/ 316 w 333"/>
              <a:gd name="T19" fmla="*/ 66 h 333"/>
              <a:gd name="T20" fmla="*/ 300 w 333"/>
              <a:gd name="T21" fmla="*/ 83 h 333"/>
              <a:gd name="T22" fmla="*/ 300 w 333"/>
              <a:gd name="T23" fmla="*/ 250 h 333"/>
              <a:gd name="T24" fmla="*/ 316 w 333"/>
              <a:gd name="T25" fmla="*/ 266 h 333"/>
              <a:gd name="T26" fmla="*/ 333 w 333"/>
              <a:gd name="T27" fmla="*/ 250 h 333"/>
              <a:gd name="T28" fmla="*/ 333 w 333"/>
              <a:gd name="T29" fmla="*/ 83 h 333"/>
              <a:gd name="T30" fmla="*/ 316 w 333"/>
              <a:gd name="T31" fmla="*/ 66 h 333"/>
              <a:gd name="T32" fmla="*/ 33 w 333"/>
              <a:gd name="T33" fmla="*/ 83 h 333"/>
              <a:gd name="T34" fmla="*/ 33 w 333"/>
              <a:gd name="T35" fmla="*/ 250 h 333"/>
              <a:gd name="T36" fmla="*/ 16 w 333"/>
              <a:gd name="T37" fmla="*/ 266 h 333"/>
              <a:gd name="T38" fmla="*/ 0 w 333"/>
              <a:gd name="T39" fmla="*/ 250 h 333"/>
              <a:gd name="T40" fmla="*/ 0 w 333"/>
              <a:gd name="T41" fmla="*/ 83 h 333"/>
              <a:gd name="T42" fmla="*/ 16 w 333"/>
              <a:gd name="T43" fmla="*/ 66 h 333"/>
              <a:gd name="T44" fmla="*/ 33 w 333"/>
              <a:gd name="T45" fmla="*/ 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3" h="333">
                <a:moveTo>
                  <a:pt x="266" y="33"/>
                </a:moveTo>
                <a:lnTo>
                  <a:pt x="266" y="300"/>
                </a:lnTo>
                <a:cubicBezTo>
                  <a:pt x="266" y="318"/>
                  <a:pt x="251" y="333"/>
                  <a:pt x="233" y="333"/>
                </a:cubicBezTo>
                <a:lnTo>
                  <a:pt x="100" y="333"/>
                </a:lnTo>
                <a:cubicBezTo>
                  <a:pt x="81" y="333"/>
                  <a:pt x="66" y="318"/>
                  <a:pt x="66" y="300"/>
                </a:cubicBezTo>
                <a:lnTo>
                  <a:pt x="66" y="33"/>
                </a:lnTo>
                <a:cubicBezTo>
                  <a:pt x="66" y="15"/>
                  <a:pt x="81" y="0"/>
                  <a:pt x="100" y="0"/>
                </a:cubicBezTo>
                <a:lnTo>
                  <a:pt x="233" y="0"/>
                </a:lnTo>
                <a:cubicBezTo>
                  <a:pt x="251" y="0"/>
                  <a:pt x="266" y="15"/>
                  <a:pt x="266" y="33"/>
                </a:cubicBezTo>
                <a:close/>
                <a:moveTo>
                  <a:pt x="316" y="66"/>
                </a:moveTo>
                <a:cubicBezTo>
                  <a:pt x="307" y="66"/>
                  <a:pt x="300" y="74"/>
                  <a:pt x="300" y="83"/>
                </a:cubicBezTo>
                <a:lnTo>
                  <a:pt x="300" y="250"/>
                </a:lnTo>
                <a:cubicBezTo>
                  <a:pt x="300" y="259"/>
                  <a:pt x="307" y="266"/>
                  <a:pt x="316" y="266"/>
                </a:cubicBezTo>
                <a:cubicBezTo>
                  <a:pt x="326" y="266"/>
                  <a:pt x="333" y="259"/>
                  <a:pt x="333" y="250"/>
                </a:cubicBezTo>
                <a:lnTo>
                  <a:pt x="333" y="83"/>
                </a:lnTo>
                <a:cubicBezTo>
                  <a:pt x="333" y="74"/>
                  <a:pt x="326" y="66"/>
                  <a:pt x="316" y="66"/>
                </a:cubicBezTo>
                <a:close/>
                <a:moveTo>
                  <a:pt x="33" y="83"/>
                </a:moveTo>
                <a:lnTo>
                  <a:pt x="33" y="250"/>
                </a:lnTo>
                <a:cubicBezTo>
                  <a:pt x="33" y="259"/>
                  <a:pt x="26" y="266"/>
                  <a:pt x="16" y="266"/>
                </a:cubicBezTo>
                <a:cubicBezTo>
                  <a:pt x="7" y="266"/>
                  <a:pt x="0" y="259"/>
                  <a:pt x="0" y="250"/>
                </a:cubicBezTo>
                <a:lnTo>
                  <a:pt x="0" y="83"/>
                </a:lnTo>
                <a:cubicBezTo>
                  <a:pt x="0" y="74"/>
                  <a:pt x="7" y="66"/>
                  <a:pt x="16" y="66"/>
                </a:cubicBezTo>
                <a:cubicBezTo>
                  <a:pt x="26" y="66"/>
                  <a:pt x="33" y="74"/>
                  <a:pt x="33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84">
            <a:extLst>
              <a:ext uri="{FF2B5EF4-FFF2-40B4-BE49-F238E27FC236}">
                <a16:creationId xmlns:a16="http://schemas.microsoft.com/office/drawing/2014/main" id="{04B36D59-6058-43C9-B102-C392FB0D329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09738" y="1951038"/>
            <a:ext cx="250825" cy="252413"/>
          </a:xfrm>
          <a:custGeom>
            <a:avLst/>
            <a:gdLst>
              <a:gd name="T0" fmla="*/ 300 w 333"/>
              <a:gd name="T1" fmla="*/ 300 h 333"/>
              <a:gd name="T2" fmla="*/ 135 w 333"/>
              <a:gd name="T3" fmla="*/ 300 h 333"/>
              <a:gd name="T4" fmla="*/ 118 w 333"/>
              <a:gd name="T5" fmla="*/ 300 h 333"/>
              <a:gd name="T6" fmla="*/ 33 w 333"/>
              <a:gd name="T7" fmla="*/ 300 h 333"/>
              <a:gd name="T8" fmla="*/ 33 w 333"/>
              <a:gd name="T9" fmla="*/ 193 h 333"/>
              <a:gd name="T10" fmla="*/ 33 w 333"/>
              <a:gd name="T11" fmla="*/ 33 h 333"/>
              <a:gd name="T12" fmla="*/ 200 w 333"/>
              <a:gd name="T13" fmla="*/ 33 h 333"/>
              <a:gd name="T14" fmla="*/ 200 w 333"/>
              <a:gd name="T15" fmla="*/ 101 h 333"/>
              <a:gd name="T16" fmla="*/ 200 w 333"/>
              <a:gd name="T17" fmla="*/ 133 h 333"/>
              <a:gd name="T18" fmla="*/ 235 w 333"/>
              <a:gd name="T19" fmla="*/ 133 h 333"/>
              <a:gd name="T20" fmla="*/ 300 w 333"/>
              <a:gd name="T21" fmla="*/ 133 h 333"/>
              <a:gd name="T22" fmla="*/ 300 w 333"/>
              <a:gd name="T23" fmla="*/ 300 h 333"/>
              <a:gd name="T24" fmla="*/ 233 w 333"/>
              <a:gd name="T25" fmla="*/ 100 h 333"/>
              <a:gd name="T26" fmla="*/ 233 w 333"/>
              <a:gd name="T27" fmla="*/ 0 h 333"/>
              <a:gd name="T28" fmla="*/ 202 w 333"/>
              <a:gd name="T29" fmla="*/ 0 h 333"/>
              <a:gd name="T30" fmla="*/ 35 w 333"/>
              <a:gd name="T31" fmla="*/ 0 h 333"/>
              <a:gd name="T32" fmla="*/ 0 w 333"/>
              <a:gd name="T33" fmla="*/ 0 h 333"/>
              <a:gd name="T34" fmla="*/ 0 w 333"/>
              <a:gd name="T35" fmla="*/ 18 h 333"/>
              <a:gd name="T36" fmla="*/ 0 w 333"/>
              <a:gd name="T37" fmla="*/ 193 h 333"/>
              <a:gd name="T38" fmla="*/ 0 w 333"/>
              <a:gd name="T39" fmla="*/ 284 h 333"/>
              <a:gd name="T40" fmla="*/ 0 w 333"/>
              <a:gd name="T41" fmla="*/ 333 h 333"/>
              <a:gd name="T42" fmla="*/ 35 w 333"/>
              <a:gd name="T43" fmla="*/ 333 h 333"/>
              <a:gd name="T44" fmla="*/ 118 w 333"/>
              <a:gd name="T45" fmla="*/ 333 h 333"/>
              <a:gd name="T46" fmla="*/ 135 w 333"/>
              <a:gd name="T47" fmla="*/ 333 h 333"/>
              <a:gd name="T48" fmla="*/ 302 w 333"/>
              <a:gd name="T49" fmla="*/ 333 h 333"/>
              <a:gd name="T50" fmla="*/ 333 w 333"/>
              <a:gd name="T51" fmla="*/ 333 h 333"/>
              <a:gd name="T52" fmla="*/ 333 w 333"/>
              <a:gd name="T53" fmla="*/ 284 h 333"/>
              <a:gd name="T54" fmla="*/ 333 w 333"/>
              <a:gd name="T55" fmla="*/ 126 h 333"/>
              <a:gd name="T56" fmla="*/ 333 w 333"/>
              <a:gd name="T57" fmla="*/ 100 h 333"/>
              <a:gd name="T58" fmla="*/ 233 w 333"/>
              <a:gd name="T59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3" h="333">
                <a:moveTo>
                  <a:pt x="300" y="300"/>
                </a:moveTo>
                <a:lnTo>
                  <a:pt x="135" y="300"/>
                </a:lnTo>
                <a:lnTo>
                  <a:pt x="118" y="300"/>
                </a:lnTo>
                <a:lnTo>
                  <a:pt x="33" y="300"/>
                </a:lnTo>
                <a:lnTo>
                  <a:pt x="33" y="193"/>
                </a:lnTo>
                <a:lnTo>
                  <a:pt x="33" y="33"/>
                </a:lnTo>
                <a:lnTo>
                  <a:pt x="200" y="33"/>
                </a:lnTo>
                <a:lnTo>
                  <a:pt x="200" y="101"/>
                </a:lnTo>
                <a:lnTo>
                  <a:pt x="200" y="133"/>
                </a:lnTo>
                <a:lnTo>
                  <a:pt x="235" y="133"/>
                </a:lnTo>
                <a:lnTo>
                  <a:pt x="300" y="133"/>
                </a:lnTo>
                <a:lnTo>
                  <a:pt x="300" y="300"/>
                </a:lnTo>
                <a:close/>
                <a:moveTo>
                  <a:pt x="233" y="100"/>
                </a:moveTo>
                <a:lnTo>
                  <a:pt x="233" y="0"/>
                </a:lnTo>
                <a:lnTo>
                  <a:pt x="202" y="0"/>
                </a:lnTo>
                <a:lnTo>
                  <a:pt x="35" y="0"/>
                </a:lnTo>
                <a:lnTo>
                  <a:pt x="0" y="0"/>
                </a:lnTo>
                <a:lnTo>
                  <a:pt x="0" y="18"/>
                </a:lnTo>
                <a:lnTo>
                  <a:pt x="0" y="193"/>
                </a:lnTo>
                <a:lnTo>
                  <a:pt x="0" y="284"/>
                </a:lnTo>
                <a:lnTo>
                  <a:pt x="0" y="333"/>
                </a:lnTo>
                <a:lnTo>
                  <a:pt x="35" y="333"/>
                </a:lnTo>
                <a:lnTo>
                  <a:pt x="118" y="333"/>
                </a:lnTo>
                <a:lnTo>
                  <a:pt x="135" y="333"/>
                </a:lnTo>
                <a:lnTo>
                  <a:pt x="302" y="333"/>
                </a:lnTo>
                <a:lnTo>
                  <a:pt x="333" y="333"/>
                </a:lnTo>
                <a:lnTo>
                  <a:pt x="333" y="284"/>
                </a:lnTo>
                <a:lnTo>
                  <a:pt x="333" y="126"/>
                </a:lnTo>
                <a:lnTo>
                  <a:pt x="333" y="100"/>
                </a:lnTo>
                <a:lnTo>
                  <a:pt x="233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Freeform 85">
            <a:extLst>
              <a:ext uri="{FF2B5EF4-FFF2-40B4-BE49-F238E27FC236}">
                <a16:creationId xmlns:a16="http://schemas.microsoft.com/office/drawing/2014/main" id="{5D2D5304-4893-4ED8-844C-03E1BD991B7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06501" y="1951038"/>
            <a:ext cx="252413" cy="252413"/>
          </a:xfrm>
          <a:custGeom>
            <a:avLst/>
            <a:gdLst>
              <a:gd name="T0" fmla="*/ 300 w 334"/>
              <a:gd name="T1" fmla="*/ 283 h 333"/>
              <a:gd name="T2" fmla="*/ 284 w 334"/>
              <a:gd name="T3" fmla="*/ 300 h 333"/>
              <a:gd name="T4" fmla="*/ 138 w 334"/>
              <a:gd name="T5" fmla="*/ 300 h 333"/>
              <a:gd name="T6" fmla="*/ 121 w 334"/>
              <a:gd name="T7" fmla="*/ 300 h 333"/>
              <a:gd name="T8" fmla="*/ 50 w 334"/>
              <a:gd name="T9" fmla="*/ 300 h 333"/>
              <a:gd name="T10" fmla="*/ 34 w 334"/>
              <a:gd name="T11" fmla="*/ 283 h 333"/>
              <a:gd name="T12" fmla="*/ 34 w 334"/>
              <a:gd name="T13" fmla="*/ 198 h 333"/>
              <a:gd name="T14" fmla="*/ 34 w 334"/>
              <a:gd name="T15" fmla="*/ 50 h 333"/>
              <a:gd name="T16" fmla="*/ 50 w 334"/>
              <a:gd name="T17" fmla="*/ 33 h 333"/>
              <a:gd name="T18" fmla="*/ 184 w 334"/>
              <a:gd name="T19" fmla="*/ 33 h 333"/>
              <a:gd name="T20" fmla="*/ 200 w 334"/>
              <a:gd name="T21" fmla="*/ 50 h 333"/>
              <a:gd name="T22" fmla="*/ 200 w 334"/>
              <a:gd name="T23" fmla="*/ 107 h 333"/>
              <a:gd name="T24" fmla="*/ 227 w 334"/>
              <a:gd name="T25" fmla="*/ 133 h 333"/>
              <a:gd name="T26" fmla="*/ 238 w 334"/>
              <a:gd name="T27" fmla="*/ 133 h 333"/>
              <a:gd name="T28" fmla="*/ 284 w 334"/>
              <a:gd name="T29" fmla="*/ 133 h 333"/>
              <a:gd name="T30" fmla="*/ 300 w 334"/>
              <a:gd name="T31" fmla="*/ 150 h 333"/>
              <a:gd name="T32" fmla="*/ 300 w 334"/>
              <a:gd name="T33" fmla="*/ 283 h 333"/>
              <a:gd name="T34" fmla="*/ 302 w 334"/>
              <a:gd name="T35" fmla="*/ 100 h 333"/>
              <a:gd name="T36" fmla="*/ 250 w 334"/>
              <a:gd name="T37" fmla="*/ 100 h 333"/>
              <a:gd name="T38" fmla="*/ 234 w 334"/>
              <a:gd name="T39" fmla="*/ 83 h 333"/>
              <a:gd name="T40" fmla="*/ 234 w 334"/>
              <a:gd name="T41" fmla="*/ 29 h 333"/>
              <a:gd name="T42" fmla="*/ 204 w 334"/>
              <a:gd name="T43" fmla="*/ 0 h 333"/>
              <a:gd name="T44" fmla="*/ 38 w 334"/>
              <a:gd name="T45" fmla="*/ 0 h 333"/>
              <a:gd name="T46" fmla="*/ 34 w 334"/>
              <a:gd name="T47" fmla="*/ 0 h 333"/>
              <a:gd name="T48" fmla="*/ 0 w 334"/>
              <a:gd name="T49" fmla="*/ 33 h 333"/>
              <a:gd name="T50" fmla="*/ 0 w 334"/>
              <a:gd name="T51" fmla="*/ 198 h 333"/>
              <a:gd name="T52" fmla="*/ 0 w 334"/>
              <a:gd name="T53" fmla="*/ 290 h 333"/>
              <a:gd name="T54" fmla="*/ 0 w 334"/>
              <a:gd name="T55" fmla="*/ 300 h 333"/>
              <a:gd name="T56" fmla="*/ 34 w 334"/>
              <a:gd name="T57" fmla="*/ 333 h 333"/>
              <a:gd name="T58" fmla="*/ 38 w 334"/>
              <a:gd name="T59" fmla="*/ 333 h 333"/>
              <a:gd name="T60" fmla="*/ 121 w 334"/>
              <a:gd name="T61" fmla="*/ 333 h 333"/>
              <a:gd name="T62" fmla="*/ 138 w 334"/>
              <a:gd name="T63" fmla="*/ 333 h 333"/>
              <a:gd name="T64" fmla="*/ 252 w 334"/>
              <a:gd name="T65" fmla="*/ 333 h 333"/>
              <a:gd name="T66" fmla="*/ 300 w 334"/>
              <a:gd name="T67" fmla="*/ 333 h 333"/>
              <a:gd name="T68" fmla="*/ 334 w 334"/>
              <a:gd name="T69" fmla="*/ 300 h 333"/>
              <a:gd name="T70" fmla="*/ 334 w 334"/>
              <a:gd name="T71" fmla="*/ 232 h 333"/>
              <a:gd name="T72" fmla="*/ 334 w 334"/>
              <a:gd name="T73" fmla="*/ 132 h 333"/>
              <a:gd name="T74" fmla="*/ 302 w 334"/>
              <a:gd name="T75" fmla="*/ 10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4" h="333">
                <a:moveTo>
                  <a:pt x="300" y="283"/>
                </a:moveTo>
                <a:cubicBezTo>
                  <a:pt x="300" y="292"/>
                  <a:pt x="293" y="300"/>
                  <a:pt x="284" y="300"/>
                </a:cubicBezTo>
                <a:lnTo>
                  <a:pt x="138" y="300"/>
                </a:lnTo>
                <a:lnTo>
                  <a:pt x="121" y="300"/>
                </a:lnTo>
                <a:lnTo>
                  <a:pt x="50" y="300"/>
                </a:lnTo>
                <a:cubicBezTo>
                  <a:pt x="41" y="300"/>
                  <a:pt x="34" y="292"/>
                  <a:pt x="34" y="283"/>
                </a:cubicBezTo>
                <a:lnTo>
                  <a:pt x="34" y="198"/>
                </a:lnTo>
                <a:lnTo>
                  <a:pt x="34" y="50"/>
                </a:lnTo>
                <a:cubicBezTo>
                  <a:pt x="34" y="40"/>
                  <a:pt x="41" y="33"/>
                  <a:pt x="50" y="33"/>
                </a:cubicBezTo>
                <a:lnTo>
                  <a:pt x="184" y="33"/>
                </a:lnTo>
                <a:cubicBezTo>
                  <a:pt x="193" y="33"/>
                  <a:pt x="200" y="40"/>
                  <a:pt x="200" y="50"/>
                </a:cubicBezTo>
                <a:lnTo>
                  <a:pt x="200" y="107"/>
                </a:lnTo>
                <a:cubicBezTo>
                  <a:pt x="200" y="121"/>
                  <a:pt x="212" y="133"/>
                  <a:pt x="227" y="133"/>
                </a:cubicBezTo>
                <a:lnTo>
                  <a:pt x="238" y="133"/>
                </a:lnTo>
                <a:lnTo>
                  <a:pt x="284" y="133"/>
                </a:lnTo>
                <a:cubicBezTo>
                  <a:pt x="293" y="133"/>
                  <a:pt x="300" y="140"/>
                  <a:pt x="300" y="150"/>
                </a:cubicBezTo>
                <a:lnTo>
                  <a:pt x="300" y="283"/>
                </a:lnTo>
                <a:close/>
                <a:moveTo>
                  <a:pt x="302" y="100"/>
                </a:moveTo>
                <a:lnTo>
                  <a:pt x="250" y="100"/>
                </a:lnTo>
                <a:cubicBezTo>
                  <a:pt x="241" y="100"/>
                  <a:pt x="234" y="92"/>
                  <a:pt x="234" y="83"/>
                </a:cubicBezTo>
                <a:lnTo>
                  <a:pt x="234" y="29"/>
                </a:lnTo>
                <a:cubicBezTo>
                  <a:pt x="234" y="13"/>
                  <a:pt x="220" y="0"/>
                  <a:pt x="204" y="0"/>
                </a:cubicBezTo>
                <a:lnTo>
                  <a:pt x="38" y="0"/>
                </a:ln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lnTo>
                  <a:pt x="0" y="198"/>
                </a:lnTo>
                <a:lnTo>
                  <a:pt x="0" y="290"/>
                </a:lnTo>
                <a:lnTo>
                  <a:pt x="0" y="300"/>
                </a:lnTo>
                <a:cubicBezTo>
                  <a:pt x="0" y="318"/>
                  <a:pt x="15" y="333"/>
                  <a:pt x="34" y="333"/>
                </a:cubicBezTo>
                <a:lnTo>
                  <a:pt x="38" y="333"/>
                </a:lnTo>
                <a:lnTo>
                  <a:pt x="121" y="333"/>
                </a:lnTo>
                <a:lnTo>
                  <a:pt x="138" y="333"/>
                </a:lnTo>
                <a:lnTo>
                  <a:pt x="252" y="333"/>
                </a:ln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lnTo>
                  <a:pt x="334" y="232"/>
                </a:lnTo>
                <a:lnTo>
                  <a:pt x="334" y="132"/>
                </a:lnTo>
                <a:cubicBezTo>
                  <a:pt x="334" y="114"/>
                  <a:pt x="319" y="100"/>
                  <a:pt x="302" y="10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Freeform 86">
            <a:extLst>
              <a:ext uri="{FF2B5EF4-FFF2-40B4-BE49-F238E27FC236}">
                <a16:creationId xmlns:a16="http://schemas.microsoft.com/office/drawing/2014/main" id="{0C69C366-2440-4121-8234-DAFC0593864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3263" y="1951038"/>
            <a:ext cx="252413" cy="252413"/>
          </a:xfrm>
          <a:custGeom>
            <a:avLst/>
            <a:gdLst>
              <a:gd name="T0" fmla="*/ 300 w 333"/>
              <a:gd name="T1" fmla="*/ 200 h 333"/>
              <a:gd name="T2" fmla="*/ 241 w 333"/>
              <a:gd name="T3" fmla="*/ 200 h 333"/>
              <a:gd name="T4" fmla="*/ 200 w 333"/>
              <a:gd name="T5" fmla="*/ 200 h 333"/>
              <a:gd name="T6" fmla="*/ 200 w 333"/>
              <a:gd name="T7" fmla="*/ 216 h 333"/>
              <a:gd name="T8" fmla="*/ 200 w 333"/>
              <a:gd name="T9" fmla="*/ 300 h 333"/>
              <a:gd name="T10" fmla="*/ 33 w 333"/>
              <a:gd name="T11" fmla="*/ 300 h 333"/>
              <a:gd name="T12" fmla="*/ 33 w 333"/>
              <a:gd name="T13" fmla="*/ 124 h 333"/>
              <a:gd name="T14" fmla="*/ 33 w 333"/>
              <a:gd name="T15" fmla="*/ 33 h 333"/>
              <a:gd name="T16" fmla="*/ 125 w 333"/>
              <a:gd name="T17" fmla="*/ 33 h 333"/>
              <a:gd name="T18" fmla="*/ 141 w 333"/>
              <a:gd name="T19" fmla="*/ 33 h 333"/>
              <a:gd name="T20" fmla="*/ 300 w 333"/>
              <a:gd name="T21" fmla="*/ 33 h 333"/>
              <a:gd name="T22" fmla="*/ 300 w 333"/>
              <a:gd name="T23" fmla="*/ 200 h 333"/>
              <a:gd name="T24" fmla="*/ 333 w 333"/>
              <a:gd name="T25" fmla="*/ 233 h 333"/>
              <a:gd name="T26" fmla="*/ 333 w 333"/>
              <a:gd name="T27" fmla="*/ 191 h 333"/>
              <a:gd name="T28" fmla="*/ 333 w 333"/>
              <a:gd name="T29" fmla="*/ 32 h 333"/>
              <a:gd name="T30" fmla="*/ 333 w 333"/>
              <a:gd name="T31" fmla="*/ 0 h 333"/>
              <a:gd name="T32" fmla="*/ 308 w 333"/>
              <a:gd name="T33" fmla="*/ 0 h 333"/>
              <a:gd name="T34" fmla="*/ 141 w 333"/>
              <a:gd name="T35" fmla="*/ 0 h 333"/>
              <a:gd name="T36" fmla="*/ 125 w 333"/>
              <a:gd name="T37" fmla="*/ 0 h 333"/>
              <a:gd name="T38" fmla="*/ 41 w 333"/>
              <a:gd name="T39" fmla="*/ 0 h 333"/>
              <a:gd name="T40" fmla="*/ 0 w 333"/>
              <a:gd name="T41" fmla="*/ 0 h 333"/>
              <a:gd name="T42" fmla="*/ 0 w 333"/>
              <a:gd name="T43" fmla="*/ 32 h 333"/>
              <a:gd name="T44" fmla="*/ 0 w 333"/>
              <a:gd name="T45" fmla="*/ 124 h 333"/>
              <a:gd name="T46" fmla="*/ 0 w 333"/>
              <a:gd name="T47" fmla="*/ 299 h 333"/>
              <a:gd name="T48" fmla="*/ 0 w 333"/>
              <a:gd name="T49" fmla="*/ 333 h 333"/>
              <a:gd name="T50" fmla="*/ 41 w 333"/>
              <a:gd name="T51" fmla="*/ 333 h 333"/>
              <a:gd name="T52" fmla="*/ 208 w 333"/>
              <a:gd name="T53" fmla="*/ 333 h 333"/>
              <a:gd name="T54" fmla="*/ 233 w 333"/>
              <a:gd name="T55" fmla="*/ 333 h 333"/>
              <a:gd name="T56" fmla="*/ 233 w 333"/>
              <a:gd name="T57" fmla="*/ 233 h 333"/>
              <a:gd name="T58" fmla="*/ 333 w 333"/>
              <a:gd name="T59" fmla="*/ 2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3" h="333">
                <a:moveTo>
                  <a:pt x="300" y="200"/>
                </a:moveTo>
                <a:lnTo>
                  <a:pt x="241" y="200"/>
                </a:lnTo>
                <a:lnTo>
                  <a:pt x="200" y="200"/>
                </a:lnTo>
                <a:lnTo>
                  <a:pt x="200" y="216"/>
                </a:lnTo>
                <a:lnTo>
                  <a:pt x="200" y="300"/>
                </a:lnTo>
                <a:lnTo>
                  <a:pt x="33" y="300"/>
                </a:lnTo>
                <a:lnTo>
                  <a:pt x="33" y="124"/>
                </a:lnTo>
                <a:lnTo>
                  <a:pt x="33" y="33"/>
                </a:lnTo>
                <a:lnTo>
                  <a:pt x="125" y="33"/>
                </a:lnTo>
                <a:lnTo>
                  <a:pt x="141" y="33"/>
                </a:lnTo>
                <a:lnTo>
                  <a:pt x="300" y="33"/>
                </a:lnTo>
                <a:lnTo>
                  <a:pt x="300" y="200"/>
                </a:lnTo>
                <a:close/>
                <a:moveTo>
                  <a:pt x="333" y="233"/>
                </a:moveTo>
                <a:lnTo>
                  <a:pt x="333" y="191"/>
                </a:lnTo>
                <a:lnTo>
                  <a:pt x="333" y="32"/>
                </a:lnTo>
                <a:lnTo>
                  <a:pt x="333" y="0"/>
                </a:lnTo>
                <a:lnTo>
                  <a:pt x="308" y="0"/>
                </a:lnTo>
                <a:lnTo>
                  <a:pt x="141" y="0"/>
                </a:lnTo>
                <a:lnTo>
                  <a:pt x="125" y="0"/>
                </a:lnTo>
                <a:lnTo>
                  <a:pt x="41" y="0"/>
                </a:lnTo>
                <a:lnTo>
                  <a:pt x="0" y="0"/>
                </a:lnTo>
                <a:lnTo>
                  <a:pt x="0" y="32"/>
                </a:lnTo>
                <a:lnTo>
                  <a:pt x="0" y="124"/>
                </a:lnTo>
                <a:lnTo>
                  <a:pt x="0" y="299"/>
                </a:lnTo>
                <a:lnTo>
                  <a:pt x="0" y="333"/>
                </a:lnTo>
                <a:lnTo>
                  <a:pt x="41" y="333"/>
                </a:lnTo>
                <a:lnTo>
                  <a:pt x="208" y="333"/>
                </a:lnTo>
                <a:lnTo>
                  <a:pt x="233" y="333"/>
                </a:lnTo>
                <a:lnTo>
                  <a:pt x="233" y="233"/>
                </a:lnTo>
                <a:lnTo>
                  <a:pt x="333" y="2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7">
            <a:extLst>
              <a:ext uri="{FF2B5EF4-FFF2-40B4-BE49-F238E27FC236}">
                <a16:creationId xmlns:a16="http://schemas.microsoft.com/office/drawing/2014/main" id="{1269E03E-5D75-4DDD-BCDF-3A0A5993BCC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29226" y="1444625"/>
            <a:ext cx="252413" cy="252413"/>
          </a:xfrm>
          <a:custGeom>
            <a:avLst/>
            <a:gdLst>
              <a:gd name="T0" fmla="*/ 300 w 333"/>
              <a:gd name="T1" fmla="*/ 182 h 333"/>
              <a:gd name="T2" fmla="*/ 283 w 333"/>
              <a:gd name="T3" fmla="*/ 200 h 333"/>
              <a:gd name="T4" fmla="*/ 233 w 333"/>
              <a:gd name="T5" fmla="*/ 200 h 333"/>
              <a:gd name="T6" fmla="*/ 225 w 333"/>
              <a:gd name="T7" fmla="*/ 200 h 333"/>
              <a:gd name="T8" fmla="*/ 200 w 333"/>
              <a:gd name="T9" fmla="*/ 224 h 333"/>
              <a:gd name="T10" fmla="*/ 200 w 333"/>
              <a:gd name="T11" fmla="*/ 224 h 333"/>
              <a:gd name="T12" fmla="*/ 200 w 333"/>
              <a:gd name="T13" fmla="*/ 282 h 333"/>
              <a:gd name="T14" fmla="*/ 183 w 333"/>
              <a:gd name="T15" fmla="*/ 300 h 333"/>
              <a:gd name="T16" fmla="*/ 50 w 333"/>
              <a:gd name="T17" fmla="*/ 300 h 333"/>
              <a:gd name="T18" fmla="*/ 33 w 333"/>
              <a:gd name="T19" fmla="*/ 282 h 333"/>
              <a:gd name="T20" fmla="*/ 33 w 333"/>
              <a:gd name="T21" fmla="*/ 132 h 333"/>
              <a:gd name="T22" fmla="*/ 33 w 333"/>
              <a:gd name="T23" fmla="*/ 49 h 333"/>
              <a:gd name="T24" fmla="*/ 50 w 333"/>
              <a:gd name="T25" fmla="*/ 33 h 333"/>
              <a:gd name="T26" fmla="*/ 116 w 333"/>
              <a:gd name="T27" fmla="*/ 33 h 333"/>
              <a:gd name="T28" fmla="*/ 133 w 333"/>
              <a:gd name="T29" fmla="*/ 33 h 333"/>
              <a:gd name="T30" fmla="*/ 283 w 333"/>
              <a:gd name="T31" fmla="*/ 33 h 333"/>
              <a:gd name="T32" fmla="*/ 300 w 333"/>
              <a:gd name="T33" fmla="*/ 49 h 333"/>
              <a:gd name="T34" fmla="*/ 300 w 333"/>
              <a:gd name="T35" fmla="*/ 182 h 333"/>
              <a:gd name="T36" fmla="*/ 308 w 333"/>
              <a:gd name="T37" fmla="*/ 233 h 333"/>
              <a:gd name="T38" fmla="*/ 333 w 333"/>
              <a:gd name="T39" fmla="*/ 207 h 333"/>
              <a:gd name="T40" fmla="*/ 333 w 333"/>
              <a:gd name="T41" fmla="*/ 199 h 333"/>
              <a:gd name="T42" fmla="*/ 333 w 333"/>
              <a:gd name="T43" fmla="*/ 40 h 333"/>
              <a:gd name="T44" fmla="*/ 333 w 333"/>
              <a:gd name="T45" fmla="*/ 24 h 333"/>
              <a:gd name="T46" fmla="*/ 308 w 333"/>
              <a:gd name="T47" fmla="*/ 0 h 333"/>
              <a:gd name="T48" fmla="*/ 300 w 333"/>
              <a:gd name="T49" fmla="*/ 0 h 333"/>
              <a:gd name="T50" fmla="*/ 133 w 333"/>
              <a:gd name="T51" fmla="*/ 0 h 333"/>
              <a:gd name="T52" fmla="*/ 116 w 333"/>
              <a:gd name="T53" fmla="*/ 0 h 333"/>
              <a:gd name="T54" fmla="*/ 33 w 333"/>
              <a:gd name="T55" fmla="*/ 0 h 333"/>
              <a:gd name="T56" fmla="*/ 25 w 333"/>
              <a:gd name="T57" fmla="*/ 0 h 333"/>
              <a:gd name="T58" fmla="*/ 0 w 333"/>
              <a:gd name="T59" fmla="*/ 24 h 333"/>
              <a:gd name="T60" fmla="*/ 0 w 333"/>
              <a:gd name="T61" fmla="*/ 40 h 333"/>
              <a:gd name="T62" fmla="*/ 0 w 333"/>
              <a:gd name="T63" fmla="*/ 132 h 333"/>
              <a:gd name="T64" fmla="*/ 0 w 333"/>
              <a:gd name="T65" fmla="*/ 307 h 333"/>
              <a:gd name="T66" fmla="*/ 0 w 333"/>
              <a:gd name="T67" fmla="*/ 308 h 333"/>
              <a:gd name="T68" fmla="*/ 25 w 333"/>
              <a:gd name="T69" fmla="*/ 333 h 333"/>
              <a:gd name="T70" fmla="*/ 33 w 333"/>
              <a:gd name="T71" fmla="*/ 333 h 333"/>
              <a:gd name="T72" fmla="*/ 200 w 333"/>
              <a:gd name="T73" fmla="*/ 333 h 333"/>
              <a:gd name="T74" fmla="*/ 208 w 333"/>
              <a:gd name="T75" fmla="*/ 333 h 333"/>
              <a:gd name="T76" fmla="*/ 233 w 333"/>
              <a:gd name="T77" fmla="*/ 307 h 333"/>
              <a:gd name="T78" fmla="*/ 233 w 333"/>
              <a:gd name="T79" fmla="*/ 233 h 333"/>
              <a:gd name="T80" fmla="*/ 308 w 333"/>
              <a:gd name="T81" fmla="*/ 2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3">
                <a:moveTo>
                  <a:pt x="300" y="182"/>
                </a:moveTo>
                <a:cubicBezTo>
                  <a:pt x="300" y="191"/>
                  <a:pt x="292" y="200"/>
                  <a:pt x="283" y="200"/>
                </a:cubicBezTo>
                <a:lnTo>
                  <a:pt x="233" y="200"/>
                </a:lnTo>
                <a:lnTo>
                  <a:pt x="225" y="200"/>
                </a:lnTo>
                <a:cubicBezTo>
                  <a:pt x="211" y="200"/>
                  <a:pt x="200" y="210"/>
                  <a:pt x="200" y="224"/>
                </a:cubicBezTo>
                <a:lnTo>
                  <a:pt x="200" y="224"/>
                </a:lnTo>
                <a:lnTo>
                  <a:pt x="200" y="282"/>
                </a:lnTo>
                <a:cubicBezTo>
                  <a:pt x="200" y="291"/>
                  <a:pt x="192" y="300"/>
                  <a:pt x="183" y="300"/>
                </a:cubicBezTo>
                <a:lnTo>
                  <a:pt x="50" y="300"/>
                </a:lnTo>
                <a:cubicBezTo>
                  <a:pt x="40" y="300"/>
                  <a:pt x="33" y="291"/>
                  <a:pt x="33" y="282"/>
                </a:cubicBezTo>
                <a:lnTo>
                  <a:pt x="33" y="132"/>
                </a:lnTo>
                <a:lnTo>
                  <a:pt x="33" y="49"/>
                </a:lnTo>
                <a:cubicBezTo>
                  <a:pt x="33" y="39"/>
                  <a:pt x="40" y="33"/>
                  <a:pt x="50" y="33"/>
                </a:cubicBezTo>
                <a:lnTo>
                  <a:pt x="116" y="33"/>
                </a:lnTo>
                <a:lnTo>
                  <a:pt x="133" y="33"/>
                </a:lnTo>
                <a:lnTo>
                  <a:pt x="283" y="33"/>
                </a:lnTo>
                <a:cubicBezTo>
                  <a:pt x="292" y="33"/>
                  <a:pt x="300" y="39"/>
                  <a:pt x="300" y="49"/>
                </a:cubicBezTo>
                <a:lnTo>
                  <a:pt x="300" y="182"/>
                </a:lnTo>
                <a:close/>
                <a:moveTo>
                  <a:pt x="308" y="233"/>
                </a:moveTo>
                <a:cubicBezTo>
                  <a:pt x="322" y="233"/>
                  <a:pt x="333" y="221"/>
                  <a:pt x="333" y="207"/>
                </a:cubicBezTo>
                <a:lnTo>
                  <a:pt x="333" y="199"/>
                </a:lnTo>
                <a:lnTo>
                  <a:pt x="333" y="40"/>
                </a:lnTo>
                <a:lnTo>
                  <a:pt x="333" y="24"/>
                </a:lnTo>
                <a:cubicBezTo>
                  <a:pt x="333" y="10"/>
                  <a:pt x="322" y="0"/>
                  <a:pt x="308" y="0"/>
                </a:cubicBezTo>
                <a:lnTo>
                  <a:pt x="300" y="0"/>
                </a:lnTo>
                <a:lnTo>
                  <a:pt x="133" y="0"/>
                </a:lnTo>
                <a:lnTo>
                  <a:pt x="116" y="0"/>
                </a:lnTo>
                <a:lnTo>
                  <a:pt x="33" y="0"/>
                </a:lnTo>
                <a:lnTo>
                  <a:pt x="25" y="0"/>
                </a:lnTo>
                <a:cubicBezTo>
                  <a:pt x="11" y="0"/>
                  <a:pt x="0" y="10"/>
                  <a:pt x="0" y="24"/>
                </a:cubicBezTo>
                <a:lnTo>
                  <a:pt x="0" y="40"/>
                </a:lnTo>
                <a:lnTo>
                  <a:pt x="0" y="132"/>
                </a:lnTo>
                <a:lnTo>
                  <a:pt x="0" y="307"/>
                </a:lnTo>
                <a:lnTo>
                  <a:pt x="0" y="308"/>
                </a:lnTo>
                <a:cubicBezTo>
                  <a:pt x="0" y="321"/>
                  <a:pt x="11" y="333"/>
                  <a:pt x="25" y="333"/>
                </a:cubicBezTo>
                <a:lnTo>
                  <a:pt x="33" y="333"/>
                </a:lnTo>
                <a:lnTo>
                  <a:pt x="200" y="333"/>
                </a:lnTo>
                <a:lnTo>
                  <a:pt x="208" y="333"/>
                </a:lnTo>
                <a:cubicBezTo>
                  <a:pt x="222" y="333"/>
                  <a:pt x="233" y="321"/>
                  <a:pt x="233" y="307"/>
                </a:cubicBezTo>
                <a:lnTo>
                  <a:pt x="233" y="233"/>
                </a:lnTo>
                <a:lnTo>
                  <a:pt x="308" y="2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88">
            <a:extLst>
              <a:ext uri="{FF2B5EF4-FFF2-40B4-BE49-F238E27FC236}">
                <a16:creationId xmlns:a16="http://schemas.microsoft.com/office/drawing/2014/main" id="{ED90035A-A9BA-4F81-8F6C-F00D2F1F0F9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25988" y="1444625"/>
            <a:ext cx="252413" cy="252413"/>
          </a:xfrm>
          <a:custGeom>
            <a:avLst/>
            <a:gdLst>
              <a:gd name="T0" fmla="*/ 300 w 333"/>
              <a:gd name="T1" fmla="*/ 0 h 333"/>
              <a:gd name="T2" fmla="*/ 200 w 333"/>
              <a:gd name="T3" fmla="*/ 0 h 333"/>
              <a:gd name="T4" fmla="*/ 200 w 333"/>
              <a:gd name="T5" fmla="*/ 33 h 333"/>
              <a:gd name="T6" fmla="*/ 300 w 333"/>
              <a:gd name="T7" fmla="*/ 33 h 333"/>
              <a:gd name="T8" fmla="*/ 300 w 333"/>
              <a:gd name="T9" fmla="*/ 133 h 333"/>
              <a:gd name="T10" fmla="*/ 333 w 333"/>
              <a:gd name="T11" fmla="*/ 133 h 333"/>
              <a:gd name="T12" fmla="*/ 333 w 333"/>
              <a:gd name="T13" fmla="*/ 25 h 333"/>
              <a:gd name="T14" fmla="*/ 333 w 333"/>
              <a:gd name="T15" fmla="*/ 0 h 333"/>
              <a:gd name="T16" fmla="*/ 300 w 333"/>
              <a:gd name="T17" fmla="*/ 0 h 333"/>
              <a:gd name="T18" fmla="*/ 300 w 333"/>
              <a:gd name="T19" fmla="*/ 300 h 333"/>
              <a:gd name="T20" fmla="*/ 200 w 333"/>
              <a:gd name="T21" fmla="*/ 300 h 333"/>
              <a:gd name="T22" fmla="*/ 200 w 333"/>
              <a:gd name="T23" fmla="*/ 333 h 333"/>
              <a:gd name="T24" fmla="*/ 300 w 333"/>
              <a:gd name="T25" fmla="*/ 333 h 333"/>
              <a:gd name="T26" fmla="*/ 333 w 333"/>
              <a:gd name="T27" fmla="*/ 333 h 333"/>
              <a:gd name="T28" fmla="*/ 333 w 333"/>
              <a:gd name="T29" fmla="*/ 292 h 333"/>
              <a:gd name="T30" fmla="*/ 333 w 333"/>
              <a:gd name="T31" fmla="*/ 200 h 333"/>
              <a:gd name="T32" fmla="*/ 300 w 333"/>
              <a:gd name="T33" fmla="*/ 200 h 333"/>
              <a:gd name="T34" fmla="*/ 300 w 333"/>
              <a:gd name="T35" fmla="*/ 300 h 333"/>
              <a:gd name="T36" fmla="*/ 100 w 333"/>
              <a:gd name="T37" fmla="*/ 233 h 333"/>
              <a:gd name="T38" fmla="*/ 33 w 333"/>
              <a:gd name="T39" fmla="*/ 233 h 333"/>
              <a:gd name="T40" fmla="*/ 33 w 333"/>
              <a:gd name="T41" fmla="*/ 300 h 333"/>
              <a:gd name="T42" fmla="*/ 100 w 333"/>
              <a:gd name="T43" fmla="*/ 300 h 333"/>
              <a:gd name="T44" fmla="*/ 100 w 333"/>
              <a:gd name="T45" fmla="*/ 233 h 333"/>
              <a:gd name="T46" fmla="*/ 100 w 333"/>
              <a:gd name="T47" fmla="*/ 200 h 333"/>
              <a:gd name="T48" fmla="*/ 133 w 333"/>
              <a:gd name="T49" fmla="*/ 200 h 333"/>
              <a:gd name="T50" fmla="*/ 133 w 333"/>
              <a:gd name="T51" fmla="*/ 242 h 333"/>
              <a:gd name="T52" fmla="*/ 133 w 333"/>
              <a:gd name="T53" fmla="*/ 300 h 333"/>
              <a:gd name="T54" fmla="*/ 133 w 333"/>
              <a:gd name="T55" fmla="*/ 333 h 333"/>
              <a:gd name="T56" fmla="*/ 100 w 333"/>
              <a:gd name="T57" fmla="*/ 333 h 333"/>
              <a:gd name="T58" fmla="*/ 33 w 333"/>
              <a:gd name="T59" fmla="*/ 333 h 333"/>
              <a:gd name="T60" fmla="*/ 0 w 333"/>
              <a:gd name="T61" fmla="*/ 333 h 333"/>
              <a:gd name="T62" fmla="*/ 0 w 333"/>
              <a:gd name="T63" fmla="*/ 292 h 333"/>
              <a:gd name="T64" fmla="*/ 0 w 333"/>
              <a:gd name="T65" fmla="*/ 233 h 333"/>
              <a:gd name="T66" fmla="*/ 0 w 333"/>
              <a:gd name="T67" fmla="*/ 200 h 333"/>
              <a:gd name="T68" fmla="*/ 33 w 333"/>
              <a:gd name="T69" fmla="*/ 200 h 333"/>
              <a:gd name="T70" fmla="*/ 100 w 333"/>
              <a:gd name="T71" fmla="*/ 200 h 333"/>
              <a:gd name="T72" fmla="*/ 33 w 333"/>
              <a:gd name="T73" fmla="*/ 0 h 333"/>
              <a:gd name="T74" fmla="*/ 133 w 333"/>
              <a:gd name="T75" fmla="*/ 0 h 333"/>
              <a:gd name="T76" fmla="*/ 133 w 333"/>
              <a:gd name="T77" fmla="*/ 33 h 333"/>
              <a:gd name="T78" fmla="*/ 33 w 333"/>
              <a:gd name="T79" fmla="*/ 33 h 333"/>
              <a:gd name="T80" fmla="*/ 33 w 333"/>
              <a:gd name="T81" fmla="*/ 133 h 333"/>
              <a:gd name="T82" fmla="*/ 0 w 333"/>
              <a:gd name="T83" fmla="*/ 133 h 333"/>
              <a:gd name="T84" fmla="*/ 0 w 333"/>
              <a:gd name="T85" fmla="*/ 25 h 333"/>
              <a:gd name="T86" fmla="*/ 0 w 333"/>
              <a:gd name="T87" fmla="*/ 0 h 333"/>
              <a:gd name="T88" fmla="*/ 33 w 333"/>
              <a:gd name="T8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3" h="333">
                <a:moveTo>
                  <a:pt x="300" y="0"/>
                </a:moveTo>
                <a:lnTo>
                  <a:pt x="200" y="0"/>
                </a:lnTo>
                <a:lnTo>
                  <a:pt x="200" y="33"/>
                </a:lnTo>
                <a:lnTo>
                  <a:pt x="300" y="33"/>
                </a:lnTo>
                <a:lnTo>
                  <a:pt x="300" y="133"/>
                </a:lnTo>
                <a:lnTo>
                  <a:pt x="333" y="133"/>
                </a:lnTo>
                <a:lnTo>
                  <a:pt x="333" y="25"/>
                </a:lnTo>
                <a:lnTo>
                  <a:pt x="333" y="0"/>
                </a:lnTo>
                <a:lnTo>
                  <a:pt x="300" y="0"/>
                </a:lnTo>
                <a:close/>
                <a:moveTo>
                  <a:pt x="300" y="300"/>
                </a:moveTo>
                <a:lnTo>
                  <a:pt x="200" y="300"/>
                </a:lnTo>
                <a:lnTo>
                  <a:pt x="200" y="333"/>
                </a:lnTo>
                <a:lnTo>
                  <a:pt x="300" y="333"/>
                </a:lnTo>
                <a:lnTo>
                  <a:pt x="333" y="333"/>
                </a:lnTo>
                <a:lnTo>
                  <a:pt x="333" y="292"/>
                </a:lnTo>
                <a:lnTo>
                  <a:pt x="333" y="200"/>
                </a:lnTo>
                <a:lnTo>
                  <a:pt x="300" y="200"/>
                </a:lnTo>
                <a:lnTo>
                  <a:pt x="300" y="300"/>
                </a:lnTo>
                <a:close/>
                <a:moveTo>
                  <a:pt x="100" y="233"/>
                </a:moveTo>
                <a:lnTo>
                  <a:pt x="33" y="233"/>
                </a:lnTo>
                <a:lnTo>
                  <a:pt x="33" y="300"/>
                </a:lnTo>
                <a:lnTo>
                  <a:pt x="100" y="300"/>
                </a:lnTo>
                <a:lnTo>
                  <a:pt x="100" y="233"/>
                </a:lnTo>
                <a:close/>
                <a:moveTo>
                  <a:pt x="100" y="200"/>
                </a:moveTo>
                <a:lnTo>
                  <a:pt x="133" y="200"/>
                </a:lnTo>
                <a:lnTo>
                  <a:pt x="133" y="242"/>
                </a:lnTo>
                <a:lnTo>
                  <a:pt x="133" y="300"/>
                </a:lnTo>
                <a:lnTo>
                  <a:pt x="133" y="333"/>
                </a:lnTo>
                <a:lnTo>
                  <a:pt x="100" y="333"/>
                </a:lnTo>
                <a:lnTo>
                  <a:pt x="33" y="333"/>
                </a:lnTo>
                <a:lnTo>
                  <a:pt x="0" y="333"/>
                </a:lnTo>
                <a:lnTo>
                  <a:pt x="0" y="292"/>
                </a:lnTo>
                <a:lnTo>
                  <a:pt x="0" y="233"/>
                </a:lnTo>
                <a:lnTo>
                  <a:pt x="0" y="200"/>
                </a:lnTo>
                <a:lnTo>
                  <a:pt x="33" y="200"/>
                </a:lnTo>
                <a:lnTo>
                  <a:pt x="100" y="200"/>
                </a:lnTo>
                <a:close/>
                <a:moveTo>
                  <a:pt x="33" y="0"/>
                </a:moveTo>
                <a:lnTo>
                  <a:pt x="133" y="0"/>
                </a:lnTo>
                <a:lnTo>
                  <a:pt x="133" y="33"/>
                </a:lnTo>
                <a:lnTo>
                  <a:pt x="33" y="33"/>
                </a:lnTo>
                <a:lnTo>
                  <a:pt x="33" y="133"/>
                </a:lnTo>
                <a:lnTo>
                  <a:pt x="0" y="133"/>
                </a:lnTo>
                <a:lnTo>
                  <a:pt x="0" y="25"/>
                </a:lnTo>
                <a:lnTo>
                  <a:pt x="0" y="0"/>
                </a:lnTo>
                <a:lnTo>
                  <a:pt x="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89">
            <a:extLst>
              <a:ext uri="{FF2B5EF4-FFF2-40B4-BE49-F238E27FC236}">
                <a16:creationId xmlns:a16="http://schemas.microsoft.com/office/drawing/2014/main" id="{BD2BF3BB-EA13-46C3-ACCB-1571A097528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22751" y="1444625"/>
            <a:ext cx="252413" cy="252413"/>
          </a:xfrm>
          <a:custGeom>
            <a:avLst/>
            <a:gdLst>
              <a:gd name="T0" fmla="*/ 300 w 334"/>
              <a:gd name="T1" fmla="*/ 0 h 333"/>
              <a:gd name="T2" fmla="*/ 217 w 334"/>
              <a:gd name="T3" fmla="*/ 0 h 333"/>
              <a:gd name="T4" fmla="*/ 200 w 334"/>
              <a:gd name="T5" fmla="*/ 17 h 333"/>
              <a:gd name="T6" fmla="*/ 217 w 334"/>
              <a:gd name="T7" fmla="*/ 33 h 333"/>
              <a:gd name="T8" fmla="*/ 284 w 334"/>
              <a:gd name="T9" fmla="*/ 33 h 333"/>
              <a:gd name="T10" fmla="*/ 300 w 334"/>
              <a:gd name="T11" fmla="*/ 50 h 333"/>
              <a:gd name="T12" fmla="*/ 300 w 334"/>
              <a:gd name="T13" fmla="*/ 117 h 333"/>
              <a:gd name="T14" fmla="*/ 317 w 334"/>
              <a:gd name="T15" fmla="*/ 133 h 333"/>
              <a:gd name="T16" fmla="*/ 334 w 334"/>
              <a:gd name="T17" fmla="*/ 117 h 333"/>
              <a:gd name="T18" fmla="*/ 334 w 334"/>
              <a:gd name="T19" fmla="*/ 33 h 333"/>
              <a:gd name="T20" fmla="*/ 300 w 334"/>
              <a:gd name="T21" fmla="*/ 0 h 333"/>
              <a:gd name="T22" fmla="*/ 334 w 334"/>
              <a:gd name="T23" fmla="*/ 300 h 333"/>
              <a:gd name="T24" fmla="*/ 334 w 334"/>
              <a:gd name="T25" fmla="*/ 217 h 333"/>
              <a:gd name="T26" fmla="*/ 317 w 334"/>
              <a:gd name="T27" fmla="*/ 200 h 333"/>
              <a:gd name="T28" fmla="*/ 300 w 334"/>
              <a:gd name="T29" fmla="*/ 217 h 333"/>
              <a:gd name="T30" fmla="*/ 300 w 334"/>
              <a:gd name="T31" fmla="*/ 283 h 333"/>
              <a:gd name="T32" fmla="*/ 284 w 334"/>
              <a:gd name="T33" fmla="*/ 300 h 333"/>
              <a:gd name="T34" fmla="*/ 217 w 334"/>
              <a:gd name="T35" fmla="*/ 300 h 333"/>
              <a:gd name="T36" fmla="*/ 200 w 334"/>
              <a:gd name="T37" fmla="*/ 317 h 333"/>
              <a:gd name="T38" fmla="*/ 217 w 334"/>
              <a:gd name="T39" fmla="*/ 333 h 333"/>
              <a:gd name="T40" fmla="*/ 300 w 334"/>
              <a:gd name="T41" fmla="*/ 333 h 333"/>
              <a:gd name="T42" fmla="*/ 334 w 334"/>
              <a:gd name="T43" fmla="*/ 300 h 333"/>
              <a:gd name="T44" fmla="*/ 100 w 334"/>
              <a:gd name="T45" fmla="*/ 250 h 333"/>
              <a:gd name="T46" fmla="*/ 84 w 334"/>
              <a:gd name="T47" fmla="*/ 233 h 333"/>
              <a:gd name="T48" fmla="*/ 50 w 334"/>
              <a:gd name="T49" fmla="*/ 233 h 333"/>
              <a:gd name="T50" fmla="*/ 34 w 334"/>
              <a:gd name="T51" fmla="*/ 250 h 333"/>
              <a:gd name="T52" fmla="*/ 34 w 334"/>
              <a:gd name="T53" fmla="*/ 283 h 333"/>
              <a:gd name="T54" fmla="*/ 50 w 334"/>
              <a:gd name="T55" fmla="*/ 300 h 333"/>
              <a:gd name="T56" fmla="*/ 84 w 334"/>
              <a:gd name="T57" fmla="*/ 300 h 333"/>
              <a:gd name="T58" fmla="*/ 100 w 334"/>
              <a:gd name="T59" fmla="*/ 283 h 333"/>
              <a:gd name="T60" fmla="*/ 100 w 334"/>
              <a:gd name="T61" fmla="*/ 250 h 333"/>
              <a:gd name="T62" fmla="*/ 134 w 334"/>
              <a:gd name="T63" fmla="*/ 300 h 333"/>
              <a:gd name="T64" fmla="*/ 100 w 334"/>
              <a:gd name="T65" fmla="*/ 333 h 333"/>
              <a:gd name="T66" fmla="*/ 34 w 334"/>
              <a:gd name="T67" fmla="*/ 333 h 333"/>
              <a:gd name="T68" fmla="*/ 0 w 334"/>
              <a:gd name="T69" fmla="*/ 300 h 333"/>
              <a:gd name="T70" fmla="*/ 0 w 334"/>
              <a:gd name="T71" fmla="*/ 233 h 333"/>
              <a:gd name="T72" fmla="*/ 34 w 334"/>
              <a:gd name="T73" fmla="*/ 200 h 333"/>
              <a:gd name="T74" fmla="*/ 100 w 334"/>
              <a:gd name="T75" fmla="*/ 200 h 333"/>
              <a:gd name="T76" fmla="*/ 134 w 334"/>
              <a:gd name="T77" fmla="*/ 233 h 333"/>
              <a:gd name="T78" fmla="*/ 134 w 334"/>
              <a:gd name="T79" fmla="*/ 300 h 333"/>
              <a:gd name="T80" fmla="*/ 0 w 334"/>
              <a:gd name="T81" fmla="*/ 117 h 333"/>
              <a:gd name="T82" fmla="*/ 0 w 334"/>
              <a:gd name="T83" fmla="*/ 33 h 333"/>
              <a:gd name="T84" fmla="*/ 34 w 334"/>
              <a:gd name="T85" fmla="*/ 0 h 333"/>
              <a:gd name="T86" fmla="*/ 117 w 334"/>
              <a:gd name="T87" fmla="*/ 0 h 333"/>
              <a:gd name="T88" fmla="*/ 134 w 334"/>
              <a:gd name="T89" fmla="*/ 17 h 333"/>
              <a:gd name="T90" fmla="*/ 117 w 334"/>
              <a:gd name="T91" fmla="*/ 33 h 333"/>
              <a:gd name="T92" fmla="*/ 50 w 334"/>
              <a:gd name="T93" fmla="*/ 33 h 333"/>
              <a:gd name="T94" fmla="*/ 34 w 334"/>
              <a:gd name="T95" fmla="*/ 50 h 333"/>
              <a:gd name="T96" fmla="*/ 34 w 334"/>
              <a:gd name="T97" fmla="*/ 117 h 333"/>
              <a:gd name="T98" fmla="*/ 17 w 334"/>
              <a:gd name="T99" fmla="*/ 133 h 333"/>
              <a:gd name="T100" fmla="*/ 0 w 334"/>
              <a:gd name="T101" fmla="*/ 11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34" h="333">
                <a:moveTo>
                  <a:pt x="300" y="0"/>
                </a:moveTo>
                <a:lnTo>
                  <a:pt x="217" y="0"/>
                </a:lnTo>
                <a:cubicBezTo>
                  <a:pt x="208" y="0"/>
                  <a:pt x="200" y="7"/>
                  <a:pt x="200" y="17"/>
                </a:cubicBezTo>
                <a:cubicBezTo>
                  <a:pt x="200" y="26"/>
                  <a:pt x="208" y="33"/>
                  <a:pt x="217" y="33"/>
                </a:cubicBezTo>
                <a:lnTo>
                  <a:pt x="284" y="33"/>
                </a:lnTo>
                <a:cubicBezTo>
                  <a:pt x="293" y="33"/>
                  <a:pt x="300" y="41"/>
                  <a:pt x="300" y="50"/>
                </a:cubicBezTo>
                <a:lnTo>
                  <a:pt x="300" y="117"/>
                </a:lnTo>
                <a:cubicBezTo>
                  <a:pt x="300" y="126"/>
                  <a:pt x="308" y="133"/>
                  <a:pt x="317" y="133"/>
                </a:cubicBezTo>
                <a:cubicBezTo>
                  <a:pt x="326" y="133"/>
                  <a:pt x="334" y="126"/>
                  <a:pt x="334" y="117"/>
                </a:cubicBezTo>
                <a:lnTo>
                  <a:pt x="334" y="33"/>
                </a:lnTo>
                <a:cubicBezTo>
                  <a:pt x="334" y="15"/>
                  <a:pt x="319" y="0"/>
                  <a:pt x="300" y="0"/>
                </a:cubicBezTo>
                <a:close/>
                <a:moveTo>
                  <a:pt x="334" y="300"/>
                </a:moveTo>
                <a:lnTo>
                  <a:pt x="334" y="217"/>
                </a:lnTo>
                <a:cubicBezTo>
                  <a:pt x="334" y="207"/>
                  <a:pt x="326" y="200"/>
                  <a:pt x="317" y="200"/>
                </a:cubicBezTo>
                <a:cubicBezTo>
                  <a:pt x="308" y="200"/>
                  <a:pt x="300" y="207"/>
                  <a:pt x="300" y="217"/>
                </a:cubicBezTo>
                <a:lnTo>
                  <a:pt x="300" y="283"/>
                </a:lnTo>
                <a:cubicBezTo>
                  <a:pt x="300" y="293"/>
                  <a:pt x="293" y="300"/>
                  <a:pt x="284" y="300"/>
                </a:cubicBezTo>
                <a:lnTo>
                  <a:pt x="217" y="300"/>
                </a:lnTo>
                <a:cubicBezTo>
                  <a:pt x="208" y="300"/>
                  <a:pt x="200" y="307"/>
                  <a:pt x="200" y="317"/>
                </a:cubicBezTo>
                <a:cubicBezTo>
                  <a:pt x="200" y="326"/>
                  <a:pt x="208" y="333"/>
                  <a:pt x="217" y="333"/>
                </a:cubicBezTo>
                <a:lnTo>
                  <a:pt x="300" y="333"/>
                </a:lnTo>
                <a:cubicBezTo>
                  <a:pt x="319" y="333"/>
                  <a:pt x="334" y="318"/>
                  <a:pt x="334" y="300"/>
                </a:cubicBezTo>
                <a:close/>
                <a:moveTo>
                  <a:pt x="100" y="250"/>
                </a:moveTo>
                <a:cubicBezTo>
                  <a:pt x="100" y="241"/>
                  <a:pt x="93" y="233"/>
                  <a:pt x="84" y="233"/>
                </a:cubicBezTo>
                <a:lnTo>
                  <a:pt x="50" y="233"/>
                </a:lnTo>
                <a:cubicBezTo>
                  <a:pt x="41" y="233"/>
                  <a:pt x="34" y="241"/>
                  <a:pt x="34" y="250"/>
                </a:cubicBezTo>
                <a:lnTo>
                  <a:pt x="34" y="283"/>
                </a:lnTo>
                <a:cubicBezTo>
                  <a:pt x="34" y="293"/>
                  <a:pt x="41" y="300"/>
                  <a:pt x="50" y="300"/>
                </a:cubicBezTo>
                <a:lnTo>
                  <a:pt x="84" y="300"/>
                </a:lnTo>
                <a:cubicBezTo>
                  <a:pt x="93" y="300"/>
                  <a:pt x="100" y="293"/>
                  <a:pt x="100" y="283"/>
                </a:cubicBezTo>
                <a:lnTo>
                  <a:pt x="100" y="250"/>
                </a:lnTo>
                <a:close/>
                <a:moveTo>
                  <a:pt x="134" y="300"/>
                </a:moveTo>
                <a:cubicBezTo>
                  <a:pt x="134" y="318"/>
                  <a:pt x="119" y="333"/>
                  <a:pt x="100" y="333"/>
                </a:cubicBezTo>
                <a:lnTo>
                  <a:pt x="34" y="333"/>
                </a:lnTo>
                <a:cubicBezTo>
                  <a:pt x="15" y="333"/>
                  <a:pt x="0" y="318"/>
                  <a:pt x="0" y="300"/>
                </a:cubicBezTo>
                <a:lnTo>
                  <a:pt x="0" y="233"/>
                </a:lnTo>
                <a:cubicBezTo>
                  <a:pt x="0" y="215"/>
                  <a:pt x="15" y="200"/>
                  <a:pt x="34" y="200"/>
                </a:cubicBezTo>
                <a:lnTo>
                  <a:pt x="100" y="200"/>
                </a:lnTo>
                <a:cubicBezTo>
                  <a:pt x="119" y="200"/>
                  <a:pt x="134" y="215"/>
                  <a:pt x="134" y="233"/>
                </a:cubicBezTo>
                <a:lnTo>
                  <a:pt x="134" y="300"/>
                </a:lnTo>
                <a:close/>
                <a:moveTo>
                  <a:pt x="0" y="117"/>
                </a:moveTo>
                <a:lnTo>
                  <a:pt x="0" y="33"/>
                </a:lnTo>
                <a:cubicBezTo>
                  <a:pt x="0" y="15"/>
                  <a:pt x="15" y="0"/>
                  <a:pt x="34" y="0"/>
                </a:cubicBezTo>
                <a:lnTo>
                  <a:pt x="117" y="0"/>
                </a:lnTo>
                <a:cubicBezTo>
                  <a:pt x="126" y="0"/>
                  <a:pt x="134" y="7"/>
                  <a:pt x="134" y="17"/>
                </a:cubicBezTo>
                <a:cubicBezTo>
                  <a:pt x="134" y="26"/>
                  <a:pt x="126" y="33"/>
                  <a:pt x="117" y="33"/>
                </a:cubicBezTo>
                <a:lnTo>
                  <a:pt x="50" y="33"/>
                </a:lnTo>
                <a:cubicBezTo>
                  <a:pt x="41" y="33"/>
                  <a:pt x="34" y="41"/>
                  <a:pt x="34" y="50"/>
                </a:cubicBezTo>
                <a:lnTo>
                  <a:pt x="34" y="117"/>
                </a:lnTo>
                <a:cubicBezTo>
                  <a:pt x="34" y="126"/>
                  <a:pt x="26" y="133"/>
                  <a:pt x="17" y="133"/>
                </a:cubicBezTo>
                <a:cubicBezTo>
                  <a:pt x="8" y="133"/>
                  <a:pt x="0" y="126"/>
                  <a:pt x="0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90">
            <a:extLst>
              <a:ext uri="{FF2B5EF4-FFF2-40B4-BE49-F238E27FC236}">
                <a16:creationId xmlns:a16="http://schemas.microsoft.com/office/drawing/2014/main" id="{70D0D48A-5BA6-491E-981F-9724776A875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21101" y="1444625"/>
            <a:ext cx="276225" cy="277813"/>
          </a:xfrm>
          <a:custGeom>
            <a:avLst/>
            <a:gdLst>
              <a:gd name="T0" fmla="*/ 333 w 366"/>
              <a:gd name="T1" fmla="*/ 233 h 367"/>
              <a:gd name="T2" fmla="*/ 300 w 366"/>
              <a:gd name="T3" fmla="*/ 100 h 367"/>
              <a:gd name="T4" fmla="*/ 333 w 366"/>
              <a:gd name="T5" fmla="*/ 300 h 367"/>
              <a:gd name="T6" fmla="*/ 333 w 366"/>
              <a:gd name="T7" fmla="*/ 267 h 367"/>
              <a:gd name="T8" fmla="*/ 300 w 366"/>
              <a:gd name="T9" fmla="*/ 300 h 367"/>
              <a:gd name="T10" fmla="*/ 266 w 366"/>
              <a:gd name="T11" fmla="*/ 300 h 367"/>
              <a:gd name="T12" fmla="*/ 300 w 366"/>
              <a:gd name="T13" fmla="*/ 333 h 367"/>
              <a:gd name="T14" fmla="*/ 300 w 366"/>
              <a:gd name="T15" fmla="*/ 367 h 367"/>
              <a:gd name="T16" fmla="*/ 333 w 366"/>
              <a:gd name="T17" fmla="*/ 333 h 367"/>
              <a:gd name="T18" fmla="*/ 366 w 366"/>
              <a:gd name="T19" fmla="*/ 333 h 367"/>
              <a:gd name="T20" fmla="*/ 333 w 366"/>
              <a:gd name="T21" fmla="*/ 300 h 367"/>
              <a:gd name="T22" fmla="*/ 333 w 366"/>
              <a:gd name="T23" fmla="*/ 67 h 367"/>
              <a:gd name="T24" fmla="*/ 333 w 366"/>
              <a:gd name="T25" fmla="*/ 0 h 367"/>
              <a:gd name="T26" fmla="*/ 266 w 366"/>
              <a:gd name="T27" fmla="*/ 0 h 367"/>
              <a:gd name="T28" fmla="*/ 300 w 366"/>
              <a:gd name="T29" fmla="*/ 33 h 367"/>
              <a:gd name="T30" fmla="*/ 33 w 366"/>
              <a:gd name="T31" fmla="*/ 100 h 367"/>
              <a:gd name="T32" fmla="*/ 0 w 366"/>
              <a:gd name="T33" fmla="*/ 233 h 367"/>
              <a:gd name="T34" fmla="*/ 33 w 366"/>
              <a:gd name="T35" fmla="*/ 100 h 367"/>
              <a:gd name="T36" fmla="*/ 0 w 366"/>
              <a:gd name="T37" fmla="*/ 267 h 367"/>
              <a:gd name="T38" fmla="*/ 0 w 366"/>
              <a:gd name="T39" fmla="*/ 333 h 367"/>
              <a:gd name="T40" fmla="*/ 66 w 366"/>
              <a:gd name="T41" fmla="*/ 333 h 367"/>
              <a:gd name="T42" fmla="*/ 33 w 366"/>
              <a:gd name="T43" fmla="*/ 300 h 367"/>
              <a:gd name="T44" fmla="*/ 0 w 366"/>
              <a:gd name="T45" fmla="*/ 0 h 367"/>
              <a:gd name="T46" fmla="*/ 0 w 366"/>
              <a:gd name="T47" fmla="*/ 67 h 367"/>
              <a:gd name="T48" fmla="*/ 33 w 366"/>
              <a:gd name="T49" fmla="*/ 33 h 367"/>
              <a:gd name="T50" fmla="*/ 66 w 366"/>
              <a:gd name="T51" fmla="*/ 0 h 367"/>
              <a:gd name="T52" fmla="*/ 0 w 366"/>
              <a:gd name="T53" fmla="*/ 0 h 367"/>
              <a:gd name="T54" fmla="*/ 233 w 366"/>
              <a:gd name="T55" fmla="*/ 333 h 367"/>
              <a:gd name="T56" fmla="*/ 100 w 366"/>
              <a:gd name="T57" fmla="*/ 300 h 367"/>
              <a:gd name="T58" fmla="*/ 100 w 366"/>
              <a:gd name="T59" fmla="*/ 0 h 367"/>
              <a:gd name="T60" fmla="*/ 233 w 366"/>
              <a:gd name="T61" fmla="*/ 33 h 367"/>
              <a:gd name="T62" fmla="*/ 100 w 366"/>
              <a:gd name="T63" fmla="*/ 0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66" h="367">
                <a:moveTo>
                  <a:pt x="300" y="233"/>
                </a:moveTo>
                <a:lnTo>
                  <a:pt x="333" y="233"/>
                </a:lnTo>
                <a:lnTo>
                  <a:pt x="333" y="100"/>
                </a:lnTo>
                <a:lnTo>
                  <a:pt x="300" y="100"/>
                </a:lnTo>
                <a:lnTo>
                  <a:pt x="300" y="233"/>
                </a:lnTo>
                <a:close/>
                <a:moveTo>
                  <a:pt x="333" y="300"/>
                </a:moveTo>
                <a:lnTo>
                  <a:pt x="333" y="294"/>
                </a:lnTo>
                <a:lnTo>
                  <a:pt x="333" y="267"/>
                </a:lnTo>
                <a:lnTo>
                  <a:pt x="300" y="267"/>
                </a:lnTo>
                <a:lnTo>
                  <a:pt x="300" y="300"/>
                </a:lnTo>
                <a:lnTo>
                  <a:pt x="294" y="300"/>
                </a:lnTo>
                <a:lnTo>
                  <a:pt x="266" y="300"/>
                </a:lnTo>
                <a:lnTo>
                  <a:pt x="266" y="333"/>
                </a:lnTo>
                <a:lnTo>
                  <a:pt x="300" y="333"/>
                </a:lnTo>
                <a:lnTo>
                  <a:pt x="300" y="339"/>
                </a:lnTo>
                <a:lnTo>
                  <a:pt x="300" y="367"/>
                </a:lnTo>
                <a:lnTo>
                  <a:pt x="333" y="367"/>
                </a:lnTo>
                <a:lnTo>
                  <a:pt x="333" y="333"/>
                </a:lnTo>
                <a:lnTo>
                  <a:pt x="339" y="333"/>
                </a:lnTo>
                <a:lnTo>
                  <a:pt x="366" y="333"/>
                </a:lnTo>
                <a:lnTo>
                  <a:pt x="366" y="300"/>
                </a:lnTo>
                <a:lnTo>
                  <a:pt x="333" y="300"/>
                </a:lnTo>
                <a:close/>
                <a:moveTo>
                  <a:pt x="300" y="67"/>
                </a:moveTo>
                <a:lnTo>
                  <a:pt x="333" y="67"/>
                </a:lnTo>
                <a:lnTo>
                  <a:pt x="333" y="28"/>
                </a:lnTo>
                <a:lnTo>
                  <a:pt x="333" y="0"/>
                </a:lnTo>
                <a:lnTo>
                  <a:pt x="307" y="0"/>
                </a:lnTo>
                <a:lnTo>
                  <a:pt x="266" y="0"/>
                </a:lnTo>
                <a:lnTo>
                  <a:pt x="266" y="33"/>
                </a:lnTo>
                <a:lnTo>
                  <a:pt x="300" y="33"/>
                </a:lnTo>
                <a:lnTo>
                  <a:pt x="300" y="67"/>
                </a:lnTo>
                <a:close/>
                <a:moveTo>
                  <a:pt x="33" y="100"/>
                </a:moveTo>
                <a:lnTo>
                  <a:pt x="0" y="100"/>
                </a:lnTo>
                <a:lnTo>
                  <a:pt x="0" y="233"/>
                </a:lnTo>
                <a:lnTo>
                  <a:pt x="33" y="233"/>
                </a:lnTo>
                <a:lnTo>
                  <a:pt x="33" y="100"/>
                </a:lnTo>
                <a:close/>
                <a:moveTo>
                  <a:pt x="33" y="267"/>
                </a:moveTo>
                <a:lnTo>
                  <a:pt x="0" y="267"/>
                </a:lnTo>
                <a:lnTo>
                  <a:pt x="0" y="294"/>
                </a:lnTo>
                <a:lnTo>
                  <a:pt x="0" y="333"/>
                </a:lnTo>
                <a:lnTo>
                  <a:pt x="40" y="333"/>
                </a:lnTo>
                <a:lnTo>
                  <a:pt x="66" y="333"/>
                </a:lnTo>
                <a:lnTo>
                  <a:pt x="66" y="300"/>
                </a:lnTo>
                <a:lnTo>
                  <a:pt x="33" y="300"/>
                </a:lnTo>
                <a:lnTo>
                  <a:pt x="33" y="267"/>
                </a:lnTo>
                <a:close/>
                <a:moveTo>
                  <a:pt x="0" y="0"/>
                </a:moveTo>
                <a:lnTo>
                  <a:pt x="0" y="28"/>
                </a:lnTo>
                <a:lnTo>
                  <a:pt x="0" y="67"/>
                </a:lnTo>
                <a:lnTo>
                  <a:pt x="33" y="67"/>
                </a:lnTo>
                <a:lnTo>
                  <a:pt x="33" y="33"/>
                </a:lnTo>
                <a:lnTo>
                  <a:pt x="66" y="33"/>
                </a:lnTo>
                <a:lnTo>
                  <a:pt x="66" y="0"/>
                </a:lnTo>
                <a:lnTo>
                  <a:pt x="40" y="0"/>
                </a:lnTo>
                <a:lnTo>
                  <a:pt x="0" y="0"/>
                </a:lnTo>
                <a:close/>
                <a:moveTo>
                  <a:pt x="100" y="333"/>
                </a:moveTo>
                <a:lnTo>
                  <a:pt x="233" y="333"/>
                </a:lnTo>
                <a:lnTo>
                  <a:pt x="233" y="300"/>
                </a:lnTo>
                <a:lnTo>
                  <a:pt x="100" y="300"/>
                </a:lnTo>
                <a:lnTo>
                  <a:pt x="100" y="333"/>
                </a:lnTo>
                <a:close/>
                <a:moveTo>
                  <a:pt x="100" y="0"/>
                </a:moveTo>
                <a:lnTo>
                  <a:pt x="233" y="0"/>
                </a:lnTo>
                <a:lnTo>
                  <a:pt x="233" y="33"/>
                </a:lnTo>
                <a:lnTo>
                  <a:pt x="100" y="33"/>
                </a:lnTo>
                <a:lnTo>
                  <a:pt x="1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91">
            <a:extLst>
              <a:ext uri="{FF2B5EF4-FFF2-40B4-BE49-F238E27FC236}">
                <a16:creationId xmlns:a16="http://schemas.microsoft.com/office/drawing/2014/main" id="{FDF30327-5F9B-4D14-9F74-152038F0071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17863" y="1444625"/>
            <a:ext cx="276225" cy="277813"/>
          </a:xfrm>
          <a:custGeom>
            <a:avLst/>
            <a:gdLst>
              <a:gd name="T0" fmla="*/ 317 w 367"/>
              <a:gd name="T1" fmla="*/ 233 h 367"/>
              <a:gd name="T2" fmla="*/ 333 w 367"/>
              <a:gd name="T3" fmla="*/ 117 h 367"/>
              <a:gd name="T4" fmla="*/ 300 w 367"/>
              <a:gd name="T5" fmla="*/ 117 h 367"/>
              <a:gd name="T6" fmla="*/ 317 w 367"/>
              <a:gd name="T7" fmla="*/ 233 h 367"/>
              <a:gd name="T8" fmla="*/ 333 w 367"/>
              <a:gd name="T9" fmla="*/ 294 h 367"/>
              <a:gd name="T10" fmla="*/ 317 w 367"/>
              <a:gd name="T11" fmla="*/ 267 h 367"/>
              <a:gd name="T12" fmla="*/ 300 w 367"/>
              <a:gd name="T13" fmla="*/ 300 h 367"/>
              <a:gd name="T14" fmla="*/ 283 w 367"/>
              <a:gd name="T15" fmla="*/ 300 h 367"/>
              <a:gd name="T16" fmla="*/ 283 w 367"/>
              <a:gd name="T17" fmla="*/ 333 h 367"/>
              <a:gd name="T18" fmla="*/ 300 w 367"/>
              <a:gd name="T19" fmla="*/ 339 h 367"/>
              <a:gd name="T20" fmla="*/ 317 w 367"/>
              <a:gd name="T21" fmla="*/ 367 h 367"/>
              <a:gd name="T22" fmla="*/ 333 w 367"/>
              <a:gd name="T23" fmla="*/ 333 h 367"/>
              <a:gd name="T24" fmla="*/ 350 w 367"/>
              <a:gd name="T25" fmla="*/ 333 h 367"/>
              <a:gd name="T26" fmla="*/ 350 w 367"/>
              <a:gd name="T27" fmla="*/ 300 h 367"/>
              <a:gd name="T28" fmla="*/ 300 w 367"/>
              <a:gd name="T29" fmla="*/ 0 h 367"/>
              <a:gd name="T30" fmla="*/ 267 w 367"/>
              <a:gd name="T31" fmla="*/ 17 h 367"/>
              <a:gd name="T32" fmla="*/ 300 w 367"/>
              <a:gd name="T33" fmla="*/ 50 h 367"/>
              <a:gd name="T34" fmla="*/ 333 w 367"/>
              <a:gd name="T35" fmla="*/ 50 h 367"/>
              <a:gd name="T36" fmla="*/ 300 w 367"/>
              <a:gd name="T37" fmla="*/ 0 h 367"/>
              <a:gd name="T38" fmla="*/ 17 w 367"/>
              <a:gd name="T39" fmla="*/ 100 h 367"/>
              <a:gd name="T40" fmla="*/ 0 w 367"/>
              <a:gd name="T41" fmla="*/ 217 h 367"/>
              <a:gd name="T42" fmla="*/ 33 w 367"/>
              <a:gd name="T43" fmla="*/ 217 h 367"/>
              <a:gd name="T44" fmla="*/ 17 w 367"/>
              <a:gd name="T45" fmla="*/ 100 h 367"/>
              <a:gd name="T46" fmla="*/ 17 w 367"/>
              <a:gd name="T47" fmla="*/ 267 h 367"/>
              <a:gd name="T48" fmla="*/ 0 w 367"/>
              <a:gd name="T49" fmla="*/ 294 h 367"/>
              <a:gd name="T50" fmla="*/ 33 w 367"/>
              <a:gd name="T51" fmla="*/ 333 h 367"/>
              <a:gd name="T52" fmla="*/ 50 w 367"/>
              <a:gd name="T53" fmla="*/ 333 h 367"/>
              <a:gd name="T54" fmla="*/ 50 w 367"/>
              <a:gd name="T55" fmla="*/ 300 h 367"/>
              <a:gd name="T56" fmla="*/ 17 w 367"/>
              <a:gd name="T57" fmla="*/ 267 h 367"/>
              <a:gd name="T58" fmla="*/ 0 w 367"/>
              <a:gd name="T59" fmla="*/ 50 h 367"/>
              <a:gd name="T60" fmla="*/ 33 w 367"/>
              <a:gd name="T61" fmla="*/ 50 h 367"/>
              <a:gd name="T62" fmla="*/ 50 w 367"/>
              <a:gd name="T63" fmla="*/ 33 h 367"/>
              <a:gd name="T64" fmla="*/ 67 w 367"/>
              <a:gd name="T65" fmla="*/ 17 h 367"/>
              <a:gd name="T66" fmla="*/ 33 w 367"/>
              <a:gd name="T67" fmla="*/ 0 h 367"/>
              <a:gd name="T68" fmla="*/ 117 w 367"/>
              <a:gd name="T69" fmla="*/ 333 h 367"/>
              <a:gd name="T70" fmla="*/ 233 w 367"/>
              <a:gd name="T71" fmla="*/ 317 h 367"/>
              <a:gd name="T72" fmla="*/ 117 w 367"/>
              <a:gd name="T73" fmla="*/ 300 h 367"/>
              <a:gd name="T74" fmla="*/ 117 w 367"/>
              <a:gd name="T75" fmla="*/ 333 h 367"/>
              <a:gd name="T76" fmla="*/ 100 w 367"/>
              <a:gd name="T77" fmla="*/ 17 h 367"/>
              <a:gd name="T78" fmla="*/ 217 w 367"/>
              <a:gd name="T79" fmla="*/ 0 h 367"/>
              <a:gd name="T80" fmla="*/ 217 w 367"/>
              <a:gd name="T81" fmla="*/ 33 h 367"/>
              <a:gd name="T82" fmla="*/ 100 w 367"/>
              <a:gd name="T83" fmla="*/ 17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67" h="367">
                <a:moveTo>
                  <a:pt x="317" y="233"/>
                </a:moveTo>
                <a:lnTo>
                  <a:pt x="317" y="233"/>
                </a:lnTo>
                <a:cubicBezTo>
                  <a:pt x="326" y="233"/>
                  <a:pt x="333" y="226"/>
                  <a:pt x="333" y="217"/>
                </a:cubicBezTo>
                <a:lnTo>
                  <a:pt x="333" y="117"/>
                </a:lnTo>
                <a:cubicBezTo>
                  <a:pt x="333" y="107"/>
                  <a:pt x="326" y="100"/>
                  <a:pt x="317" y="100"/>
                </a:cubicBezTo>
                <a:cubicBezTo>
                  <a:pt x="307" y="100"/>
                  <a:pt x="300" y="107"/>
                  <a:pt x="300" y="117"/>
                </a:cubicBezTo>
                <a:lnTo>
                  <a:pt x="300" y="217"/>
                </a:lnTo>
                <a:cubicBezTo>
                  <a:pt x="300" y="226"/>
                  <a:pt x="307" y="233"/>
                  <a:pt x="317" y="233"/>
                </a:cubicBezTo>
                <a:close/>
                <a:moveTo>
                  <a:pt x="333" y="300"/>
                </a:moveTo>
                <a:lnTo>
                  <a:pt x="333" y="294"/>
                </a:lnTo>
                <a:lnTo>
                  <a:pt x="333" y="283"/>
                </a:lnTo>
                <a:cubicBezTo>
                  <a:pt x="333" y="274"/>
                  <a:pt x="326" y="267"/>
                  <a:pt x="317" y="267"/>
                </a:cubicBezTo>
                <a:cubicBezTo>
                  <a:pt x="307" y="267"/>
                  <a:pt x="300" y="274"/>
                  <a:pt x="300" y="283"/>
                </a:cubicBezTo>
                <a:lnTo>
                  <a:pt x="300" y="300"/>
                </a:lnTo>
                <a:lnTo>
                  <a:pt x="294" y="300"/>
                </a:lnTo>
                <a:lnTo>
                  <a:pt x="283" y="300"/>
                </a:lnTo>
                <a:cubicBezTo>
                  <a:pt x="274" y="300"/>
                  <a:pt x="267" y="307"/>
                  <a:pt x="267" y="317"/>
                </a:cubicBezTo>
                <a:cubicBezTo>
                  <a:pt x="267" y="326"/>
                  <a:pt x="274" y="333"/>
                  <a:pt x="283" y="333"/>
                </a:cubicBezTo>
                <a:lnTo>
                  <a:pt x="300" y="333"/>
                </a:lnTo>
                <a:lnTo>
                  <a:pt x="300" y="339"/>
                </a:lnTo>
                <a:lnTo>
                  <a:pt x="300" y="350"/>
                </a:lnTo>
                <a:cubicBezTo>
                  <a:pt x="300" y="359"/>
                  <a:pt x="307" y="367"/>
                  <a:pt x="317" y="367"/>
                </a:cubicBezTo>
                <a:cubicBezTo>
                  <a:pt x="326" y="367"/>
                  <a:pt x="333" y="359"/>
                  <a:pt x="333" y="350"/>
                </a:cubicBezTo>
                <a:lnTo>
                  <a:pt x="333" y="333"/>
                </a:lnTo>
                <a:lnTo>
                  <a:pt x="339" y="333"/>
                </a:lnTo>
                <a:lnTo>
                  <a:pt x="350" y="333"/>
                </a:lnTo>
                <a:cubicBezTo>
                  <a:pt x="359" y="333"/>
                  <a:pt x="367" y="326"/>
                  <a:pt x="367" y="317"/>
                </a:cubicBezTo>
                <a:cubicBezTo>
                  <a:pt x="367" y="307"/>
                  <a:pt x="359" y="300"/>
                  <a:pt x="350" y="300"/>
                </a:cubicBezTo>
                <a:lnTo>
                  <a:pt x="333" y="300"/>
                </a:lnTo>
                <a:close/>
                <a:moveTo>
                  <a:pt x="300" y="0"/>
                </a:moveTo>
                <a:lnTo>
                  <a:pt x="283" y="0"/>
                </a:lnTo>
                <a:cubicBezTo>
                  <a:pt x="274" y="0"/>
                  <a:pt x="267" y="7"/>
                  <a:pt x="267" y="17"/>
                </a:cubicBezTo>
                <a:cubicBezTo>
                  <a:pt x="267" y="26"/>
                  <a:pt x="274" y="33"/>
                  <a:pt x="283" y="33"/>
                </a:cubicBezTo>
                <a:cubicBezTo>
                  <a:pt x="293" y="33"/>
                  <a:pt x="300" y="41"/>
                  <a:pt x="300" y="50"/>
                </a:cubicBezTo>
                <a:cubicBezTo>
                  <a:pt x="300" y="59"/>
                  <a:pt x="307" y="67"/>
                  <a:pt x="317" y="67"/>
                </a:cubicBezTo>
                <a:cubicBezTo>
                  <a:pt x="326" y="67"/>
                  <a:pt x="333" y="59"/>
                  <a:pt x="333" y="50"/>
                </a:cubicBezTo>
                <a:lnTo>
                  <a:pt x="333" y="34"/>
                </a:lnTo>
                <a:cubicBezTo>
                  <a:pt x="333" y="15"/>
                  <a:pt x="318" y="0"/>
                  <a:pt x="300" y="0"/>
                </a:cubicBezTo>
                <a:close/>
                <a:moveTo>
                  <a:pt x="17" y="100"/>
                </a:moveTo>
                <a:lnTo>
                  <a:pt x="17" y="100"/>
                </a:lnTo>
                <a:cubicBezTo>
                  <a:pt x="7" y="100"/>
                  <a:pt x="0" y="107"/>
                  <a:pt x="0" y="117"/>
                </a:cubicBezTo>
                <a:lnTo>
                  <a:pt x="0" y="217"/>
                </a:lnTo>
                <a:cubicBezTo>
                  <a:pt x="0" y="226"/>
                  <a:pt x="7" y="233"/>
                  <a:pt x="17" y="233"/>
                </a:cubicBezTo>
                <a:cubicBezTo>
                  <a:pt x="26" y="233"/>
                  <a:pt x="33" y="226"/>
                  <a:pt x="33" y="217"/>
                </a:cubicBezTo>
                <a:lnTo>
                  <a:pt x="33" y="117"/>
                </a:lnTo>
                <a:cubicBezTo>
                  <a:pt x="33" y="107"/>
                  <a:pt x="26" y="100"/>
                  <a:pt x="17" y="100"/>
                </a:cubicBezTo>
                <a:close/>
                <a:moveTo>
                  <a:pt x="17" y="267"/>
                </a:moveTo>
                <a:lnTo>
                  <a:pt x="17" y="267"/>
                </a:lnTo>
                <a:cubicBezTo>
                  <a:pt x="7" y="267"/>
                  <a:pt x="0" y="274"/>
                  <a:pt x="0" y="283"/>
                </a:cubicBezTo>
                <a:lnTo>
                  <a:pt x="0" y="294"/>
                </a:ln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40" y="333"/>
                </a:lnTo>
                <a:lnTo>
                  <a:pt x="50" y="333"/>
                </a:lnTo>
                <a:cubicBezTo>
                  <a:pt x="59" y="333"/>
                  <a:pt x="67" y="326"/>
                  <a:pt x="67" y="317"/>
                </a:cubicBezTo>
                <a:cubicBezTo>
                  <a:pt x="67" y="307"/>
                  <a:pt x="59" y="300"/>
                  <a:pt x="50" y="300"/>
                </a:cubicBezTo>
                <a:cubicBezTo>
                  <a:pt x="41" y="300"/>
                  <a:pt x="33" y="293"/>
                  <a:pt x="33" y="283"/>
                </a:cubicBezTo>
                <a:cubicBezTo>
                  <a:pt x="33" y="274"/>
                  <a:pt x="26" y="267"/>
                  <a:pt x="17" y="267"/>
                </a:cubicBezTo>
                <a:close/>
                <a:moveTo>
                  <a:pt x="0" y="33"/>
                </a:moveTo>
                <a:lnTo>
                  <a:pt x="0" y="50"/>
                </a:lnTo>
                <a:cubicBezTo>
                  <a:pt x="0" y="59"/>
                  <a:pt x="7" y="67"/>
                  <a:pt x="17" y="67"/>
                </a:cubicBezTo>
                <a:cubicBezTo>
                  <a:pt x="26" y="67"/>
                  <a:pt x="33" y="59"/>
                  <a:pt x="33" y="50"/>
                </a:cubicBezTo>
                <a:lnTo>
                  <a:pt x="33" y="50"/>
                </a:lnTo>
                <a:cubicBezTo>
                  <a:pt x="33" y="41"/>
                  <a:pt x="41" y="33"/>
                  <a:pt x="50" y="33"/>
                </a:cubicBezTo>
                <a:lnTo>
                  <a:pt x="50" y="33"/>
                </a:lnTo>
                <a:cubicBezTo>
                  <a:pt x="59" y="33"/>
                  <a:pt x="67" y="26"/>
                  <a:pt x="67" y="17"/>
                </a:cubicBezTo>
                <a:cubicBezTo>
                  <a:pt x="67" y="7"/>
                  <a:pt x="59" y="0"/>
                  <a:pt x="50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close/>
                <a:moveTo>
                  <a:pt x="117" y="333"/>
                </a:moveTo>
                <a:lnTo>
                  <a:pt x="217" y="333"/>
                </a:lnTo>
                <a:cubicBezTo>
                  <a:pt x="226" y="333"/>
                  <a:pt x="233" y="326"/>
                  <a:pt x="233" y="317"/>
                </a:cubicBezTo>
                <a:cubicBezTo>
                  <a:pt x="233" y="307"/>
                  <a:pt x="226" y="300"/>
                  <a:pt x="217" y="300"/>
                </a:cubicBezTo>
                <a:lnTo>
                  <a:pt x="117" y="300"/>
                </a:lnTo>
                <a:cubicBezTo>
                  <a:pt x="107" y="300"/>
                  <a:pt x="100" y="307"/>
                  <a:pt x="100" y="317"/>
                </a:cubicBezTo>
                <a:cubicBezTo>
                  <a:pt x="100" y="326"/>
                  <a:pt x="107" y="333"/>
                  <a:pt x="117" y="333"/>
                </a:cubicBezTo>
                <a:close/>
                <a:moveTo>
                  <a:pt x="100" y="17"/>
                </a:moveTo>
                <a:lnTo>
                  <a:pt x="100" y="17"/>
                </a:lnTo>
                <a:cubicBezTo>
                  <a:pt x="100" y="7"/>
                  <a:pt x="107" y="0"/>
                  <a:pt x="117" y="0"/>
                </a:cubicBezTo>
                <a:lnTo>
                  <a:pt x="217" y="0"/>
                </a:lnTo>
                <a:cubicBezTo>
                  <a:pt x="226" y="0"/>
                  <a:pt x="233" y="7"/>
                  <a:pt x="233" y="17"/>
                </a:cubicBezTo>
                <a:cubicBezTo>
                  <a:pt x="233" y="26"/>
                  <a:pt x="226" y="33"/>
                  <a:pt x="217" y="33"/>
                </a:cubicBezTo>
                <a:lnTo>
                  <a:pt x="117" y="33"/>
                </a:lnTo>
                <a:cubicBezTo>
                  <a:pt x="107" y="33"/>
                  <a:pt x="100" y="26"/>
                  <a:pt x="100" y="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92">
            <a:extLst>
              <a:ext uri="{FF2B5EF4-FFF2-40B4-BE49-F238E27FC236}">
                <a16:creationId xmlns:a16="http://schemas.microsoft.com/office/drawing/2014/main" id="{FED43C40-F9E0-4BB7-9EDC-3C8114B7BD9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14626" y="1520825"/>
            <a:ext cx="252413" cy="176213"/>
          </a:xfrm>
          <a:custGeom>
            <a:avLst/>
            <a:gdLst>
              <a:gd name="T0" fmla="*/ 175 w 334"/>
              <a:gd name="T1" fmla="*/ 113 h 233"/>
              <a:gd name="T2" fmla="*/ 125 w 334"/>
              <a:gd name="T3" fmla="*/ 163 h 233"/>
              <a:gd name="T4" fmla="*/ 75 w 334"/>
              <a:gd name="T5" fmla="*/ 113 h 233"/>
              <a:gd name="T6" fmla="*/ 125 w 334"/>
              <a:gd name="T7" fmla="*/ 63 h 233"/>
              <a:gd name="T8" fmla="*/ 175 w 334"/>
              <a:gd name="T9" fmla="*/ 113 h 233"/>
              <a:gd name="T10" fmla="*/ 300 w 334"/>
              <a:gd name="T11" fmla="*/ 133 h 233"/>
              <a:gd name="T12" fmla="*/ 234 w 334"/>
              <a:gd name="T13" fmla="*/ 200 h 233"/>
              <a:gd name="T14" fmla="*/ 100 w 334"/>
              <a:gd name="T15" fmla="*/ 200 h 233"/>
              <a:gd name="T16" fmla="*/ 34 w 334"/>
              <a:gd name="T17" fmla="*/ 133 h 233"/>
              <a:gd name="T18" fmla="*/ 34 w 334"/>
              <a:gd name="T19" fmla="*/ 100 h 233"/>
              <a:gd name="T20" fmla="*/ 100 w 334"/>
              <a:gd name="T21" fmla="*/ 33 h 233"/>
              <a:gd name="T22" fmla="*/ 234 w 334"/>
              <a:gd name="T23" fmla="*/ 33 h 233"/>
              <a:gd name="T24" fmla="*/ 300 w 334"/>
              <a:gd name="T25" fmla="*/ 100 h 233"/>
              <a:gd name="T26" fmla="*/ 300 w 334"/>
              <a:gd name="T27" fmla="*/ 133 h 233"/>
              <a:gd name="T28" fmla="*/ 334 w 334"/>
              <a:gd name="T29" fmla="*/ 100 h 233"/>
              <a:gd name="T30" fmla="*/ 234 w 334"/>
              <a:gd name="T31" fmla="*/ 0 h 233"/>
              <a:gd name="T32" fmla="*/ 100 w 334"/>
              <a:gd name="T33" fmla="*/ 0 h 233"/>
              <a:gd name="T34" fmla="*/ 0 w 334"/>
              <a:gd name="T35" fmla="*/ 100 h 233"/>
              <a:gd name="T36" fmla="*/ 0 w 334"/>
              <a:gd name="T37" fmla="*/ 133 h 233"/>
              <a:gd name="T38" fmla="*/ 100 w 334"/>
              <a:gd name="T39" fmla="*/ 233 h 233"/>
              <a:gd name="T40" fmla="*/ 234 w 334"/>
              <a:gd name="T41" fmla="*/ 233 h 233"/>
              <a:gd name="T42" fmla="*/ 334 w 334"/>
              <a:gd name="T43" fmla="*/ 133 h 233"/>
              <a:gd name="T44" fmla="*/ 334 w 334"/>
              <a:gd name="T45" fmla="*/ 100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4" h="233">
                <a:moveTo>
                  <a:pt x="175" y="113"/>
                </a:moveTo>
                <a:cubicBezTo>
                  <a:pt x="175" y="141"/>
                  <a:pt x="153" y="163"/>
                  <a:pt x="125" y="163"/>
                </a:cubicBezTo>
                <a:cubicBezTo>
                  <a:pt x="98" y="163"/>
                  <a:pt x="75" y="141"/>
                  <a:pt x="75" y="113"/>
                </a:cubicBezTo>
                <a:cubicBezTo>
                  <a:pt x="75" y="86"/>
                  <a:pt x="98" y="63"/>
                  <a:pt x="125" y="63"/>
                </a:cubicBezTo>
                <a:cubicBezTo>
                  <a:pt x="153" y="63"/>
                  <a:pt x="175" y="86"/>
                  <a:pt x="175" y="113"/>
                </a:cubicBezTo>
                <a:close/>
                <a:moveTo>
                  <a:pt x="300" y="133"/>
                </a:moveTo>
                <a:cubicBezTo>
                  <a:pt x="300" y="170"/>
                  <a:pt x="270" y="200"/>
                  <a:pt x="234" y="200"/>
                </a:cubicBezTo>
                <a:lnTo>
                  <a:pt x="100" y="200"/>
                </a:lnTo>
                <a:cubicBezTo>
                  <a:pt x="64" y="200"/>
                  <a:pt x="34" y="170"/>
                  <a:pt x="34" y="133"/>
                </a:cubicBezTo>
                <a:lnTo>
                  <a:pt x="34" y="100"/>
                </a:lnTo>
                <a:cubicBezTo>
                  <a:pt x="34" y="63"/>
                  <a:pt x="64" y="33"/>
                  <a:pt x="100" y="33"/>
                </a:cubicBezTo>
                <a:lnTo>
                  <a:pt x="234" y="33"/>
                </a:lnTo>
                <a:cubicBezTo>
                  <a:pt x="270" y="33"/>
                  <a:pt x="300" y="63"/>
                  <a:pt x="300" y="100"/>
                </a:cubicBezTo>
                <a:lnTo>
                  <a:pt x="300" y="133"/>
                </a:lnTo>
                <a:close/>
                <a:moveTo>
                  <a:pt x="334" y="100"/>
                </a:moveTo>
                <a:cubicBezTo>
                  <a:pt x="334" y="45"/>
                  <a:pt x="289" y="0"/>
                  <a:pt x="234" y="0"/>
                </a:cubicBezTo>
                <a:lnTo>
                  <a:pt x="100" y="0"/>
                </a:lnTo>
                <a:cubicBezTo>
                  <a:pt x="45" y="0"/>
                  <a:pt x="0" y="45"/>
                  <a:pt x="0" y="100"/>
                </a:cubicBezTo>
                <a:lnTo>
                  <a:pt x="0" y="133"/>
                </a:lnTo>
                <a:cubicBezTo>
                  <a:pt x="0" y="189"/>
                  <a:pt x="45" y="233"/>
                  <a:pt x="100" y="233"/>
                </a:cubicBezTo>
                <a:lnTo>
                  <a:pt x="234" y="233"/>
                </a:lnTo>
                <a:cubicBezTo>
                  <a:pt x="289" y="233"/>
                  <a:pt x="334" y="189"/>
                  <a:pt x="334" y="133"/>
                </a:cubicBezTo>
                <a:lnTo>
                  <a:pt x="334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3">
            <a:extLst>
              <a:ext uri="{FF2B5EF4-FFF2-40B4-BE49-F238E27FC236}">
                <a16:creationId xmlns:a16="http://schemas.microsoft.com/office/drawing/2014/main" id="{5DF9E43F-2E33-47A9-95B3-CDD2BF1149C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12976" y="1520825"/>
            <a:ext cx="250825" cy="176213"/>
          </a:xfrm>
          <a:custGeom>
            <a:avLst/>
            <a:gdLst>
              <a:gd name="T0" fmla="*/ 160 w 333"/>
              <a:gd name="T1" fmla="*/ 116 h 233"/>
              <a:gd name="T2" fmla="*/ 210 w 333"/>
              <a:gd name="T3" fmla="*/ 66 h 233"/>
              <a:gd name="T4" fmla="*/ 260 w 333"/>
              <a:gd name="T5" fmla="*/ 116 h 233"/>
              <a:gd name="T6" fmla="*/ 210 w 333"/>
              <a:gd name="T7" fmla="*/ 166 h 233"/>
              <a:gd name="T8" fmla="*/ 160 w 333"/>
              <a:gd name="T9" fmla="*/ 116 h 233"/>
              <a:gd name="T10" fmla="*/ 300 w 333"/>
              <a:gd name="T11" fmla="*/ 133 h 233"/>
              <a:gd name="T12" fmla="*/ 233 w 333"/>
              <a:gd name="T13" fmla="*/ 200 h 233"/>
              <a:gd name="T14" fmla="*/ 100 w 333"/>
              <a:gd name="T15" fmla="*/ 200 h 233"/>
              <a:gd name="T16" fmla="*/ 33 w 333"/>
              <a:gd name="T17" fmla="*/ 133 h 233"/>
              <a:gd name="T18" fmla="*/ 33 w 333"/>
              <a:gd name="T19" fmla="*/ 100 h 233"/>
              <a:gd name="T20" fmla="*/ 100 w 333"/>
              <a:gd name="T21" fmla="*/ 33 h 233"/>
              <a:gd name="T22" fmla="*/ 233 w 333"/>
              <a:gd name="T23" fmla="*/ 33 h 233"/>
              <a:gd name="T24" fmla="*/ 300 w 333"/>
              <a:gd name="T25" fmla="*/ 100 h 233"/>
              <a:gd name="T26" fmla="*/ 300 w 333"/>
              <a:gd name="T27" fmla="*/ 133 h 233"/>
              <a:gd name="T28" fmla="*/ 333 w 333"/>
              <a:gd name="T29" fmla="*/ 100 h 233"/>
              <a:gd name="T30" fmla="*/ 233 w 333"/>
              <a:gd name="T31" fmla="*/ 0 h 233"/>
              <a:gd name="T32" fmla="*/ 100 w 333"/>
              <a:gd name="T33" fmla="*/ 0 h 233"/>
              <a:gd name="T34" fmla="*/ 0 w 333"/>
              <a:gd name="T35" fmla="*/ 100 h 233"/>
              <a:gd name="T36" fmla="*/ 0 w 333"/>
              <a:gd name="T37" fmla="*/ 133 h 233"/>
              <a:gd name="T38" fmla="*/ 100 w 333"/>
              <a:gd name="T39" fmla="*/ 233 h 233"/>
              <a:gd name="T40" fmla="*/ 233 w 333"/>
              <a:gd name="T41" fmla="*/ 233 h 233"/>
              <a:gd name="T42" fmla="*/ 333 w 333"/>
              <a:gd name="T43" fmla="*/ 133 h 233"/>
              <a:gd name="T44" fmla="*/ 333 w 333"/>
              <a:gd name="T45" fmla="*/ 100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33" h="233">
                <a:moveTo>
                  <a:pt x="160" y="116"/>
                </a:moveTo>
                <a:cubicBezTo>
                  <a:pt x="160" y="88"/>
                  <a:pt x="182" y="66"/>
                  <a:pt x="210" y="66"/>
                </a:cubicBezTo>
                <a:cubicBezTo>
                  <a:pt x="237" y="66"/>
                  <a:pt x="260" y="88"/>
                  <a:pt x="260" y="116"/>
                </a:cubicBezTo>
                <a:cubicBezTo>
                  <a:pt x="260" y="143"/>
                  <a:pt x="237" y="166"/>
                  <a:pt x="210" y="166"/>
                </a:cubicBezTo>
                <a:cubicBezTo>
                  <a:pt x="182" y="166"/>
                  <a:pt x="160" y="143"/>
                  <a:pt x="160" y="116"/>
                </a:cubicBezTo>
                <a:close/>
                <a:moveTo>
                  <a:pt x="300" y="133"/>
                </a:moveTo>
                <a:cubicBezTo>
                  <a:pt x="300" y="170"/>
                  <a:pt x="270" y="200"/>
                  <a:pt x="233" y="200"/>
                </a:cubicBezTo>
                <a:lnTo>
                  <a:pt x="100" y="200"/>
                </a:lnTo>
                <a:cubicBezTo>
                  <a:pt x="63" y="200"/>
                  <a:pt x="33" y="170"/>
                  <a:pt x="33" y="133"/>
                </a:cubicBezTo>
                <a:lnTo>
                  <a:pt x="33" y="100"/>
                </a:lnTo>
                <a:cubicBezTo>
                  <a:pt x="33" y="63"/>
                  <a:pt x="63" y="33"/>
                  <a:pt x="100" y="33"/>
                </a:cubicBezTo>
                <a:lnTo>
                  <a:pt x="233" y="33"/>
                </a:lnTo>
                <a:cubicBezTo>
                  <a:pt x="270" y="33"/>
                  <a:pt x="300" y="63"/>
                  <a:pt x="300" y="100"/>
                </a:cubicBezTo>
                <a:lnTo>
                  <a:pt x="300" y="133"/>
                </a:lnTo>
                <a:close/>
                <a:moveTo>
                  <a:pt x="333" y="100"/>
                </a:moveTo>
                <a:cubicBezTo>
                  <a:pt x="333" y="45"/>
                  <a:pt x="288" y="0"/>
                  <a:pt x="233" y="0"/>
                </a:cubicBezTo>
                <a:lnTo>
                  <a:pt x="100" y="0"/>
                </a:lnTo>
                <a:cubicBezTo>
                  <a:pt x="44" y="0"/>
                  <a:pt x="0" y="45"/>
                  <a:pt x="0" y="100"/>
                </a:cubicBezTo>
                <a:lnTo>
                  <a:pt x="0" y="133"/>
                </a:lnTo>
                <a:cubicBezTo>
                  <a:pt x="0" y="189"/>
                  <a:pt x="44" y="233"/>
                  <a:pt x="100" y="233"/>
                </a:cubicBezTo>
                <a:lnTo>
                  <a:pt x="233" y="233"/>
                </a:lnTo>
                <a:cubicBezTo>
                  <a:pt x="288" y="233"/>
                  <a:pt x="333" y="189"/>
                  <a:pt x="333" y="133"/>
                </a:cubicBezTo>
                <a:lnTo>
                  <a:pt x="333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94">
            <a:extLst>
              <a:ext uri="{FF2B5EF4-FFF2-40B4-BE49-F238E27FC236}">
                <a16:creationId xmlns:a16="http://schemas.microsoft.com/office/drawing/2014/main" id="{718A103E-44FD-4236-8212-13353559117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09738" y="1520825"/>
            <a:ext cx="250825" cy="176213"/>
          </a:xfrm>
          <a:custGeom>
            <a:avLst/>
            <a:gdLst>
              <a:gd name="T0" fmla="*/ 172 w 333"/>
              <a:gd name="T1" fmla="*/ 118 h 233"/>
              <a:gd name="T2" fmla="*/ 122 w 333"/>
              <a:gd name="T3" fmla="*/ 168 h 233"/>
              <a:gd name="T4" fmla="*/ 72 w 333"/>
              <a:gd name="T5" fmla="*/ 118 h 233"/>
              <a:gd name="T6" fmla="*/ 122 w 333"/>
              <a:gd name="T7" fmla="*/ 68 h 233"/>
              <a:gd name="T8" fmla="*/ 172 w 333"/>
              <a:gd name="T9" fmla="*/ 118 h 233"/>
              <a:gd name="T10" fmla="*/ 219 w 333"/>
              <a:gd name="T11" fmla="*/ 200 h 233"/>
              <a:gd name="T12" fmla="*/ 119 w 333"/>
              <a:gd name="T13" fmla="*/ 200 h 233"/>
              <a:gd name="T14" fmla="*/ 35 w 333"/>
              <a:gd name="T15" fmla="*/ 117 h 233"/>
              <a:gd name="T16" fmla="*/ 119 w 333"/>
              <a:gd name="T17" fmla="*/ 33 h 233"/>
              <a:gd name="T18" fmla="*/ 219 w 333"/>
              <a:gd name="T19" fmla="*/ 33 h 233"/>
              <a:gd name="T20" fmla="*/ 302 w 333"/>
              <a:gd name="T21" fmla="*/ 117 h 233"/>
              <a:gd name="T22" fmla="*/ 219 w 333"/>
              <a:gd name="T23" fmla="*/ 200 h 233"/>
              <a:gd name="T24" fmla="*/ 333 w 333"/>
              <a:gd name="T25" fmla="*/ 117 h 233"/>
              <a:gd name="T26" fmla="*/ 217 w 333"/>
              <a:gd name="T27" fmla="*/ 0 h 233"/>
              <a:gd name="T28" fmla="*/ 117 w 333"/>
              <a:gd name="T29" fmla="*/ 0 h 233"/>
              <a:gd name="T30" fmla="*/ 0 w 333"/>
              <a:gd name="T31" fmla="*/ 117 h 233"/>
              <a:gd name="T32" fmla="*/ 117 w 333"/>
              <a:gd name="T33" fmla="*/ 233 h 233"/>
              <a:gd name="T34" fmla="*/ 217 w 333"/>
              <a:gd name="T35" fmla="*/ 233 h 233"/>
              <a:gd name="T36" fmla="*/ 333 w 333"/>
              <a:gd name="T37" fmla="*/ 117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3" h="233">
                <a:moveTo>
                  <a:pt x="172" y="118"/>
                </a:moveTo>
                <a:cubicBezTo>
                  <a:pt x="172" y="145"/>
                  <a:pt x="149" y="168"/>
                  <a:pt x="122" y="168"/>
                </a:cubicBezTo>
                <a:cubicBezTo>
                  <a:pt x="94" y="168"/>
                  <a:pt x="72" y="145"/>
                  <a:pt x="72" y="118"/>
                </a:cubicBezTo>
                <a:cubicBezTo>
                  <a:pt x="72" y="90"/>
                  <a:pt x="94" y="68"/>
                  <a:pt x="122" y="68"/>
                </a:cubicBezTo>
                <a:cubicBezTo>
                  <a:pt x="149" y="68"/>
                  <a:pt x="172" y="90"/>
                  <a:pt x="172" y="118"/>
                </a:cubicBezTo>
                <a:close/>
                <a:moveTo>
                  <a:pt x="219" y="200"/>
                </a:moveTo>
                <a:lnTo>
                  <a:pt x="119" y="200"/>
                </a:lnTo>
                <a:cubicBezTo>
                  <a:pt x="73" y="200"/>
                  <a:pt x="35" y="163"/>
                  <a:pt x="35" y="117"/>
                </a:cubicBezTo>
                <a:cubicBezTo>
                  <a:pt x="35" y="71"/>
                  <a:pt x="73" y="33"/>
                  <a:pt x="119" y="33"/>
                </a:cubicBezTo>
                <a:lnTo>
                  <a:pt x="219" y="33"/>
                </a:lnTo>
                <a:cubicBezTo>
                  <a:pt x="265" y="33"/>
                  <a:pt x="302" y="71"/>
                  <a:pt x="302" y="117"/>
                </a:cubicBezTo>
                <a:cubicBezTo>
                  <a:pt x="302" y="163"/>
                  <a:pt x="265" y="200"/>
                  <a:pt x="219" y="200"/>
                </a:cubicBezTo>
                <a:close/>
                <a:moveTo>
                  <a:pt x="333" y="117"/>
                </a:moveTo>
                <a:cubicBezTo>
                  <a:pt x="333" y="52"/>
                  <a:pt x="281" y="0"/>
                  <a:pt x="217" y="0"/>
                </a:cubicBezTo>
                <a:lnTo>
                  <a:pt x="117" y="0"/>
                </a:lnTo>
                <a:cubicBezTo>
                  <a:pt x="52" y="0"/>
                  <a:pt x="0" y="52"/>
                  <a:pt x="0" y="117"/>
                </a:cubicBezTo>
                <a:cubicBezTo>
                  <a:pt x="0" y="181"/>
                  <a:pt x="52" y="233"/>
                  <a:pt x="117" y="233"/>
                </a:cubicBezTo>
                <a:lnTo>
                  <a:pt x="217" y="233"/>
                </a:lnTo>
                <a:cubicBezTo>
                  <a:pt x="281" y="233"/>
                  <a:pt x="333" y="181"/>
                  <a:pt x="333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95">
            <a:extLst>
              <a:ext uri="{FF2B5EF4-FFF2-40B4-BE49-F238E27FC236}">
                <a16:creationId xmlns:a16="http://schemas.microsoft.com/office/drawing/2014/main" id="{D11B11BD-C36A-40D3-AEC5-4D7D4ABBD20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06501" y="1520825"/>
            <a:ext cx="252413" cy="176213"/>
          </a:xfrm>
          <a:custGeom>
            <a:avLst/>
            <a:gdLst>
              <a:gd name="T0" fmla="*/ 162 w 334"/>
              <a:gd name="T1" fmla="*/ 116 h 233"/>
              <a:gd name="T2" fmla="*/ 212 w 334"/>
              <a:gd name="T3" fmla="*/ 66 h 233"/>
              <a:gd name="T4" fmla="*/ 262 w 334"/>
              <a:gd name="T5" fmla="*/ 116 h 233"/>
              <a:gd name="T6" fmla="*/ 212 w 334"/>
              <a:gd name="T7" fmla="*/ 166 h 233"/>
              <a:gd name="T8" fmla="*/ 162 w 334"/>
              <a:gd name="T9" fmla="*/ 116 h 233"/>
              <a:gd name="T10" fmla="*/ 115 w 334"/>
              <a:gd name="T11" fmla="*/ 33 h 233"/>
              <a:gd name="T12" fmla="*/ 215 w 334"/>
              <a:gd name="T13" fmla="*/ 33 h 233"/>
              <a:gd name="T14" fmla="*/ 298 w 334"/>
              <a:gd name="T15" fmla="*/ 117 h 233"/>
              <a:gd name="T16" fmla="*/ 215 w 334"/>
              <a:gd name="T17" fmla="*/ 200 h 233"/>
              <a:gd name="T18" fmla="*/ 115 w 334"/>
              <a:gd name="T19" fmla="*/ 200 h 233"/>
              <a:gd name="T20" fmla="*/ 32 w 334"/>
              <a:gd name="T21" fmla="*/ 117 h 233"/>
              <a:gd name="T22" fmla="*/ 115 w 334"/>
              <a:gd name="T23" fmla="*/ 33 h 233"/>
              <a:gd name="T24" fmla="*/ 334 w 334"/>
              <a:gd name="T25" fmla="*/ 117 h 233"/>
              <a:gd name="T26" fmla="*/ 217 w 334"/>
              <a:gd name="T27" fmla="*/ 0 h 233"/>
              <a:gd name="T28" fmla="*/ 117 w 334"/>
              <a:gd name="T29" fmla="*/ 0 h 233"/>
              <a:gd name="T30" fmla="*/ 0 w 334"/>
              <a:gd name="T31" fmla="*/ 117 h 233"/>
              <a:gd name="T32" fmla="*/ 117 w 334"/>
              <a:gd name="T33" fmla="*/ 233 h 233"/>
              <a:gd name="T34" fmla="*/ 217 w 334"/>
              <a:gd name="T35" fmla="*/ 233 h 233"/>
              <a:gd name="T36" fmla="*/ 334 w 334"/>
              <a:gd name="T37" fmla="*/ 117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34" h="233">
                <a:moveTo>
                  <a:pt x="162" y="116"/>
                </a:moveTo>
                <a:cubicBezTo>
                  <a:pt x="162" y="88"/>
                  <a:pt x="185" y="66"/>
                  <a:pt x="212" y="66"/>
                </a:cubicBezTo>
                <a:cubicBezTo>
                  <a:pt x="240" y="66"/>
                  <a:pt x="262" y="88"/>
                  <a:pt x="262" y="116"/>
                </a:cubicBezTo>
                <a:cubicBezTo>
                  <a:pt x="262" y="143"/>
                  <a:pt x="240" y="166"/>
                  <a:pt x="212" y="166"/>
                </a:cubicBezTo>
                <a:cubicBezTo>
                  <a:pt x="185" y="166"/>
                  <a:pt x="162" y="143"/>
                  <a:pt x="162" y="116"/>
                </a:cubicBezTo>
                <a:close/>
                <a:moveTo>
                  <a:pt x="115" y="33"/>
                </a:moveTo>
                <a:lnTo>
                  <a:pt x="215" y="33"/>
                </a:lnTo>
                <a:cubicBezTo>
                  <a:pt x="261" y="33"/>
                  <a:pt x="298" y="71"/>
                  <a:pt x="298" y="117"/>
                </a:cubicBezTo>
                <a:cubicBezTo>
                  <a:pt x="298" y="163"/>
                  <a:pt x="261" y="200"/>
                  <a:pt x="215" y="200"/>
                </a:cubicBezTo>
                <a:lnTo>
                  <a:pt x="115" y="200"/>
                </a:lnTo>
                <a:cubicBezTo>
                  <a:pt x="69" y="200"/>
                  <a:pt x="32" y="163"/>
                  <a:pt x="32" y="117"/>
                </a:cubicBezTo>
                <a:cubicBezTo>
                  <a:pt x="32" y="71"/>
                  <a:pt x="69" y="33"/>
                  <a:pt x="115" y="33"/>
                </a:cubicBezTo>
                <a:close/>
                <a:moveTo>
                  <a:pt x="334" y="117"/>
                </a:moveTo>
                <a:cubicBezTo>
                  <a:pt x="334" y="52"/>
                  <a:pt x="281" y="0"/>
                  <a:pt x="217" y="0"/>
                </a:cubicBezTo>
                <a:lnTo>
                  <a:pt x="117" y="0"/>
                </a:lnTo>
                <a:cubicBezTo>
                  <a:pt x="53" y="0"/>
                  <a:pt x="0" y="52"/>
                  <a:pt x="0" y="117"/>
                </a:cubicBezTo>
                <a:cubicBezTo>
                  <a:pt x="0" y="181"/>
                  <a:pt x="53" y="233"/>
                  <a:pt x="117" y="233"/>
                </a:cubicBezTo>
                <a:lnTo>
                  <a:pt x="217" y="233"/>
                </a:lnTo>
                <a:cubicBezTo>
                  <a:pt x="281" y="233"/>
                  <a:pt x="334" y="181"/>
                  <a:pt x="334" y="1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96">
            <a:extLst>
              <a:ext uri="{FF2B5EF4-FFF2-40B4-BE49-F238E27FC236}">
                <a16:creationId xmlns:a16="http://schemas.microsoft.com/office/drawing/2014/main" id="{14D551F7-EEA0-4660-BEE1-F6C7AFA975F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3263" y="1444625"/>
            <a:ext cx="252413" cy="252413"/>
          </a:xfrm>
          <a:custGeom>
            <a:avLst/>
            <a:gdLst>
              <a:gd name="T0" fmla="*/ 300 w 333"/>
              <a:gd name="T1" fmla="*/ 133 h 333"/>
              <a:gd name="T2" fmla="*/ 200 w 333"/>
              <a:gd name="T3" fmla="*/ 133 h 333"/>
              <a:gd name="T4" fmla="*/ 200 w 333"/>
              <a:gd name="T5" fmla="*/ 33 h 333"/>
              <a:gd name="T6" fmla="*/ 300 w 333"/>
              <a:gd name="T7" fmla="*/ 33 h 333"/>
              <a:gd name="T8" fmla="*/ 300 w 333"/>
              <a:gd name="T9" fmla="*/ 133 h 333"/>
              <a:gd name="T10" fmla="*/ 266 w 333"/>
              <a:gd name="T11" fmla="*/ 267 h 333"/>
              <a:gd name="T12" fmla="*/ 181 w 333"/>
              <a:gd name="T13" fmla="*/ 267 h 333"/>
              <a:gd name="T14" fmla="*/ 166 w 333"/>
              <a:gd name="T15" fmla="*/ 267 h 333"/>
              <a:gd name="T16" fmla="*/ 166 w 333"/>
              <a:gd name="T17" fmla="*/ 167 h 333"/>
              <a:gd name="T18" fmla="*/ 66 w 333"/>
              <a:gd name="T19" fmla="*/ 167 h 333"/>
              <a:gd name="T20" fmla="*/ 66 w 333"/>
              <a:gd name="T21" fmla="*/ 146 h 333"/>
              <a:gd name="T22" fmla="*/ 66 w 333"/>
              <a:gd name="T23" fmla="*/ 67 h 333"/>
              <a:gd name="T24" fmla="*/ 166 w 333"/>
              <a:gd name="T25" fmla="*/ 67 h 333"/>
              <a:gd name="T26" fmla="*/ 166 w 333"/>
              <a:gd name="T27" fmla="*/ 63 h 333"/>
              <a:gd name="T28" fmla="*/ 166 w 333"/>
              <a:gd name="T29" fmla="*/ 167 h 333"/>
              <a:gd name="T30" fmla="*/ 266 w 333"/>
              <a:gd name="T31" fmla="*/ 167 h 333"/>
              <a:gd name="T32" fmla="*/ 266 w 333"/>
              <a:gd name="T33" fmla="*/ 267 h 333"/>
              <a:gd name="T34" fmla="*/ 33 w 333"/>
              <a:gd name="T35" fmla="*/ 300 h 333"/>
              <a:gd name="T36" fmla="*/ 33 w 333"/>
              <a:gd name="T37" fmla="*/ 196 h 333"/>
              <a:gd name="T38" fmla="*/ 33 w 333"/>
              <a:gd name="T39" fmla="*/ 200 h 333"/>
              <a:gd name="T40" fmla="*/ 133 w 333"/>
              <a:gd name="T41" fmla="*/ 200 h 333"/>
              <a:gd name="T42" fmla="*/ 133 w 333"/>
              <a:gd name="T43" fmla="*/ 300 h 333"/>
              <a:gd name="T44" fmla="*/ 33 w 333"/>
              <a:gd name="T45" fmla="*/ 300 h 333"/>
              <a:gd name="T46" fmla="*/ 166 w 333"/>
              <a:gd name="T47" fmla="*/ 0 h 333"/>
              <a:gd name="T48" fmla="*/ 166 w 333"/>
              <a:gd name="T49" fmla="*/ 33 h 333"/>
              <a:gd name="T50" fmla="*/ 33 w 333"/>
              <a:gd name="T51" fmla="*/ 33 h 333"/>
              <a:gd name="T52" fmla="*/ 33 w 333"/>
              <a:gd name="T53" fmla="*/ 146 h 333"/>
              <a:gd name="T54" fmla="*/ 33 w 333"/>
              <a:gd name="T55" fmla="*/ 167 h 333"/>
              <a:gd name="T56" fmla="*/ 0 w 333"/>
              <a:gd name="T57" fmla="*/ 167 h 333"/>
              <a:gd name="T58" fmla="*/ 0 w 333"/>
              <a:gd name="T59" fmla="*/ 183 h 333"/>
              <a:gd name="T60" fmla="*/ 0 w 333"/>
              <a:gd name="T61" fmla="*/ 217 h 333"/>
              <a:gd name="T62" fmla="*/ 0 w 333"/>
              <a:gd name="T63" fmla="*/ 333 h 333"/>
              <a:gd name="T64" fmla="*/ 102 w 333"/>
              <a:gd name="T65" fmla="*/ 333 h 333"/>
              <a:gd name="T66" fmla="*/ 136 w 333"/>
              <a:gd name="T67" fmla="*/ 333 h 333"/>
              <a:gd name="T68" fmla="*/ 166 w 333"/>
              <a:gd name="T69" fmla="*/ 333 h 333"/>
              <a:gd name="T70" fmla="*/ 166 w 333"/>
              <a:gd name="T71" fmla="*/ 300 h 333"/>
              <a:gd name="T72" fmla="*/ 181 w 333"/>
              <a:gd name="T73" fmla="*/ 300 h 333"/>
              <a:gd name="T74" fmla="*/ 300 w 333"/>
              <a:gd name="T75" fmla="*/ 300 h 333"/>
              <a:gd name="T76" fmla="*/ 300 w 333"/>
              <a:gd name="T77" fmla="*/ 167 h 333"/>
              <a:gd name="T78" fmla="*/ 333 w 333"/>
              <a:gd name="T79" fmla="*/ 167 h 333"/>
              <a:gd name="T80" fmla="*/ 333 w 333"/>
              <a:gd name="T81" fmla="*/ 0 h 333"/>
              <a:gd name="T82" fmla="*/ 166 w 333"/>
              <a:gd name="T83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333">
                <a:moveTo>
                  <a:pt x="300" y="133"/>
                </a:moveTo>
                <a:lnTo>
                  <a:pt x="200" y="133"/>
                </a:lnTo>
                <a:lnTo>
                  <a:pt x="200" y="33"/>
                </a:lnTo>
                <a:lnTo>
                  <a:pt x="300" y="33"/>
                </a:lnTo>
                <a:lnTo>
                  <a:pt x="300" y="133"/>
                </a:lnTo>
                <a:close/>
                <a:moveTo>
                  <a:pt x="266" y="267"/>
                </a:moveTo>
                <a:lnTo>
                  <a:pt x="181" y="267"/>
                </a:lnTo>
                <a:lnTo>
                  <a:pt x="166" y="267"/>
                </a:lnTo>
                <a:lnTo>
                  <a:pt x="166" y="167"/>
                </a:lnTo>
                <a:lnTo>
                  <a:pt x="66" y="167"/>
                </a:lnTo>
                <a:lnTo>
                  <a:pt x="66" y="146"/>
                </a:lnTo>
                <a:lnTo>
                  <a:pt x="66" y="67"/>
                </a:lnTo>
                <a:lnTo>
                  <a:pt x="166" y="67"/>
                </a:lnTo>
                <a:lnTo>
                  <a:pt x="166" y="63"/>
                </a:lnTo>
                <a:lnTo>
                  <a:pt x="166" y="167"/>
                </a:lnTo>
                <a:lnTo>
                  <a:pt x="266" y="167"/>
                </a:lnTo>
                <a:lnTo>
                  <a:pt x="266" y="267"/>
                </a:lnTo>
                <a:close/>
                <a:moveTo>
                  <a:pt x="33" y="300"/>
                </a:moveTo>
                <a:lnTo>
                  <a:pt x="33" y="196"/>
                </a:lnTo>
                <a:lnTo>
                  <a:pt x="33" y="200"/>
                </a:lnTo>
                <a:lnTo>
                  <a:pt x="133" y="200"/>
                </a:lnTo>
                <a:lnTo>
                  <a:pt x="133" y="300"/>
                </a:lnTo>
                <a:lnTo>
                  <a:pt x="33" y="300"/>
                </a:lnTo>
                <a:close/>
                <a:moveTo>
                  <a:pt x="166" y="0"/>
                </a:moveTo>
                <a:lnTo>
                  <a:pt x="166" y="33"/>
                </a:lnTo>
                <a:lnTo>
                  <a:pt x="33" y="33"/>
                </a:lnTo>
                <a:lnTo>
                  <a:pt x="33" y="146"/>
                </a:lnTo>
                <a:lnTo>
                  <a:pt x="33" y="167"/>
                </a:lnTo>
                <a:lnTo>
                  <a:pt x="0" y="167"/>
                </a:lnTo>
                <a:lnTo>
                  <a:pt x="0" y="183"/>
                </a:lnTo>
                <a:lnTo>
                  <a:pt x="0" y="217"/>
                </a:lnTo>
                <a:lnTo>
                  <a:pt x="0" y="333"/>
                </a:lnTo>
                <a:lnTo>
                  <a:pt x="102" y="333"/>
                </a:lnTo>
                <a:lnTo>
                  <a:pt x="136" y="333"/>
                </a:lnTo>
                <a:lnTo>
                  <a:pt x="166" y="333"/>
                </a:lnTo>
                <a:lnTo>
                  <a:pt x="166" y="300"/>
                </a:lnTo>
                <a:lnTo>
                  <a:pt x="181" y="300"/>
                </a:lnTo>
                <a:lnTo>
                  <a:pt x="300" y="300"/>
                </a:lnTo>
                <a:lnTo>
                  <a:pt x="300" y="167"/>
                </a:lnTo>
                <a:lnTo>
                  <a:pt x="333" y="167"/>
                </a:lnTo>
                <a:lnTo>
                  <a:pt x="333" y="0"/>
                </a:lnTo>
                <a:lnTo>
                  <a:pt x="16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97">
            <a:extLst>
              <a:ext uri="{FF2B5EF4-FFF2-40B4-BE49-F238E27FC236}">
                <a16:creationId xmlns:a16="http://schemas.microsoft.com/office/drawing/2014/main" id="{9C25DE1C-7F45-4BA2-9E4E-D0354E2406F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29226" y="936625"/>
            <a:ext cx="252413" cy="254000"/>
          </a:xfrm>
          <a:custGeom>
            <a:avLst/>
            <a:gdLst>
              <a:gd name="T0" fmla="*/ 300 w 333"/>
              <a:gd name="T1" fmla="*/ 117 h 334"/>
              <a:gd name="T2" fmla="*/ 283 w 333"/>
              <a:gd name="T3" fmla="*/ 134 h 334"/>
              <a:gd name="T4" fmla="*/ 216 w 333"/>
              <a:gd name="T5" fmla="*/ 134 h 334"/>
              <a:gd name="T6" fmla="*/ 200 w 333"/>
              <a:gd name="T7" fmla="*/ 117 h 334"/>
              <a:gd name="T8" fmla="*/ 200 w 333"/>
              <a:gd name="T9" fmla="*/ 50 h 334"/>
              <a:gd name="T10" fmla="*/ 216 w 333"/>
              <a:gd name="T11" fmla="*/ 34 h 334"/>
              <a:gd name="T12" fmla="*/ 283 w 333"/>
              <a:gd name="T13" fmla="*/ 34 h 334"/>
              <a:gd name="T14" fmla="*/ 300 w 333"/>
              <a:gd name="T15" fmla="*/ 50 h 334"/>
              <a:gd name="T16" fmla="*/ 300 w 333"/>
              <a:gd name="T17" fmla="*/ 117 h 334"/>
              <a:gd name="T18" fmla="*/ 266 w 333"/>
              <a:gd name="T19" fmla="*/ 251 h 334"/>
              <a:gd name="T20" fmla="*/ 246 w 333"/>
              <a:gd name="T21" fmla="*/ 267 h 334"/>
              <a:gd name="T22" fmla="*/ 180 w 333"/>
              <a:gd name="T23" fmla="*/ 267 h 334"/>
              <a:gd name="T24" fmla="*/ 166 w 333"/>
              <a:gd name="T25" fmla="*/ 267 h 334"/>
              <a:gd name="T26" fmla="*/ 166 w 333"/>
              <a:gd name="T27" fmla="*/ 201 h 334"/>
              <a:gd name="T28" fmla="*/ 130 w 333"/>
              <a:gd name="T29" fmla="*/ 167 h 334"/>
              <a:gd name="T30" fmla="*/ 66 w 333"/>
              <a:gd name="T31" fmla="*/ 167 h 334"/>
              <a:gd name="T32" fmla="*/ 66 w 333"/>
              <a:gd name="T33" fmla="*/ 153 h 334"/>
              <a:gd name="T34" fmla="*/ 66 w 333"/>
              <a:gd name="T35" fmla="*/ 85 h 334"/>
              <a:gd name="T36" fmla="*/ 80 w 333"/>
              <a:gd name="T37" fmla="*/ 67 h 334"/>
              <a:gd name="T38" fmla="*/ 166 w 333"/>
              <a:gd name="T39" fmla="*/ 67 h 334"/>
              <a:gd name="T40" fmla="*/ 166 w 333"/>
              <a:gd name="T41" fmla="*/ 70 h 334"/>
              <a:gd name="T42" fmla="*/ 166 w 333"/>
              <a:gd name="T43" fmla="*/ 135 h 334"/>
              <a:gd name="T44" fmla="*/ 196 w 333"/>
              <a:gd name="T45" fmla="*/ 167 h 334"/>
              <a:gd name="T46" fmla="*/ 266 w 333"/>
              <a:gd name="T47" fmla="*/ 167 h 334"/>
              <a:gd name="T48" fmla="*/ 266 w 333"/>
              <a:gd name="T49" fmla="*/ 251 h 334"/>
              <a:gd name="T50" fmla="*/ 133 w 333"/>
              <a:gd name="T51" fmla="*/ 284 h 334"/>
              <a:gd name="T52" fmla="*/ 116 w 333"/>
              <a:gd name="T53" fmla="*/ 300 h 334"/>
              <a:gd name="T54" fmla="*/ 50 w 333"/>
              <a:gd name="T55" fmla="*/ 300 h 334"/>
              <a:gd name="T56" fmla="*/ 33 w 333"/>
              <a:gd name="T57" fmla="*/ 284 h 334"/>
              <a:gd name="T58" fmla="*/ 33 w 333"/>
              <a:gd name="T59" fmla="*/ 217 h 334"/>
              <a:gd name="T60" fmla="*/ 50 w 333"/>
              <a:gd name="T61" fmla="*/ 200 h 334"/>
              <a:gd name="T62" fmla="*/ 116 w 333"/>
              <a:gd name="T63" fmla="*/ 200 h 334"/>
              <a:gd name="T64" fmla="*/ 133 w 333"/>
              <a:gd name="T65" fmla="*/ 217 h 334"/>
              <a:gd name="T66" fmla="*/ 133 w 333"/>
              <a:gd name="T67" fmla="*/ 284 h 334"/>
              <a:gd name="T68" fmla="*/ 300 w 333"/>
              <a:gd name="T69" fmla="*/ 268 h 334"/>
              <a:gd name="T70" fmla="*/ 300 w 333"/>
              <a:gd name="T71" fmla="*/ 168 h 334"/>
              <a:gd name="T72" fmla="*/ 333 w 333"/>
              <a:gd name="T73" fmla="*/ 135 h 334"/>
              <a:gd name="T74" fmla="*/ 333 w 333"/>
              <a:gd name="T75" fmla="*/ 35 h 334"/>
              <a:gd name="T76" fmla="*/ 296 w 333"/>
              <a:gd name="T77" fmla="*/ 0 h 334"/>
              <a:gd name="T78" fmla="*/ 196 w 333"/>
              <a:gd name="T79" fmla="*/ 0 h 334"/>
              <a:gd name="T80" fmla="*/ 163 w 333"/>
              <a:gd name="T81" fmla="*/ 34 h 334"/>
              <a:gd name="T82" fmla="*/ 63 w 333"/>
              <a:gd name="T83" fmla="*/ 34 h 334"/>
              <a:gd name="T84" fmla="*/ 33 w 333"/>
              <a:gd name="T85" fmla="*/ 68 h 334"/>
              <a:gd name="T86" fmla="*/ 33 w 333"/>
              <a:gd name="T87" fmla="*/ 168 h 334"/>
              <a:gd name="T88" fmla="*/ 0 w 333"/>
              <a:gd name="T89" fmla="*/ 201 h 334"/>
              <a:gd name="T90" fmla="*/ 0 w 333"/>
              <a:gd name="T91" fmla="*/ 301 h 334"/>
              <a:gd name="T92" fmla="*/ 30 w 333"/>
              <a:gd name="T93" fmla="*/ 334 h 334"/>
              <a:gd name="T94" fmla="*/ 130 w 333"/>
              <a:gd name="T95" fmla="*/ 334 h 334"/>
              <a:gd name="T96" fmla="*/ 163 w 333"/>
              <a:gd name="T97" fmla="*/ 300 h 334"/>
              <a:gd name="T98" fmla="*/ 263 w 333"/>
              <a:gd name="T99" fmla="*/ 300 h 334"/>
              <a:gd name="T100" fmla="*/ 300 w 333"/>
              <a:gd name="T101" fmla="*/ 268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33" h="334">
                <a:moveTo>
                  <a:pt x="300" y="117"/>
                </a:moveTo>
                <a:cubicBezTo>
                  <a:pt x="300" y="126"/>
                  <a:pt x="292" y="134"/>
                  <a:pt x="283" y="134"/>
                </a:cubicBezTo>
                <a:lnTo>
                  <a:pt x="216" y="134"/>
                </a:lnTo>
                <a:cubicBezTo>
                  <a:pt x="207" y="134"/>
                  <a:pt x="200" y="126"/>
                  <a:pt x="200" y="117"/>
                </a:cubicBezTo>
                <a:lnTo>
                  <a:pt x="200" y="50"/>
                </a:lnTo>
                <a:cubicBezTo>
                  <a:pt x="200" y="41"/>
                  <a:pt x="207" y="34"/>
                  <a:pt x="216" y="34"/>
                </a:cubicBezTo>
                <a:lnTo>
                  <a:pt x="283" y="34"/>
                </a:lnTo>
                <a:cubicBezTo>
                  <a:pt x="292" y="34"/>
                  <a:pt x="300" y="41"/>
                  <a:pt x="300" y="50"/>
                </a:cubicBezTo>
                <a:lnTo>
                  <a:pt x="300" y="117"/>
                </a:lnTo>
                <a:close/>
                <a:moveTo>
                  <a:pt x="266" y="251"/>
                </a:moveTo>
                <a:cubicBezTo>
                  <a:pt x="266" y="261"/>
                  <a:pt x="256" y="267"/>
                  <a:pt x="246" y="267"/>
                </a:cubicBezTo>
                <a:lnTo>
                  <a:pt x="180" y="267"/>
                </a:lnTo>
                <a:lnTo>
                  <a:pt x="166" y="267"/>
                </a:lnTo>
                <a:lnTo>
                  <a:pt x="166" y="201"/>
                </a:lnTo>
                <a:cubicBezTo>
                  <a:pt x="166" y="183"/>
                  <a:pt x="148" y="167"/>
                  <a:pt x="130" y="167"/>
                </a:cubicBezTo>
                <a:lnTo>
                  <a:pt x="66" y="167"/>
                </a:lnTo>
                <a:lnTo>
                  <a:pt x="66" y="153"/>
                </a:lnTo>
                <a:lnTo>
                  <a:pt x="66" y="85"/>
                </a:lnTo>
                <a:cubicBezTo>
                  <a:pt x="66" y="76"/>
                  <a:pt x="70" y="67"/>
                  <a:pt x="80" y="67"/>
                </a:cubicBezTo>
                <a:lnTo>
                  <a:pt x="166" y="67"/>
                </a:lnTo>
                <a:lnTo>
                  <a:pt x="166" y="70"/>
                </a:lnTo>
                <a:lnTo>
                  <a:pt x="166" y="135"/>
                </a:lnTo>
                <a:cubicBezTo>
                  <a:pt x="166" y="153"/>
                  <a:pt x="178" y="167"/>
                  <a:pt x="196" y="167"/>
                </a:cubicBezTo>
                <a:lnTo>
                  <a:pt x="266" y="167"/>
                </a:lnTo>
                <a:lnTo>
                  <a:pt x="266" y="251"/>
                </a:lnTo>
                <a:close/>
                <a:moveTo>
                  <a:pt x="133" y="284"/>
                </a:moveTo>
                <a:cubicBezTo>
                  <a:pt x="133" y="293"/>
                  <a:pt x="126" y="300"/>
                  <a:pt x="116" y="300"/>
                </a:cubicBezTo>
                <a:lnTo>
                  <a:pt x="50" y="300"/>
                </a:lnTo>
                <a:cubicBezTo>
                  <a:pt x="40" y="300"/>
                  <a:pt x="33" y="293"/>
                  <a:pt x="33" y="284"/>
                </a:cubicBezTo>
                <a:lnTo>
                  <a:pt x="33" y="217"/>
                </a:lnTo>
                <a:cubicBezTo>
                  <a:pt x="33" y="208"/>
                  <a:pt x="40" y="200"/>
                  <a:pt x="50" y="200"/>
                </a:cubicBezTo>
                <a:lnTo>
                  <a:pt x="116" y="200"/>
                </a:lnTo>
                <a:cubicBezTo>
                  <a:pt x="126" y="200"/>
                  <a:pt x="133" y="208"/>
                  <a:pt x="133" y="217"/>
                </a:cubicBezTo>
                <a:lnTo>
                  <a:pt x="133" y="284"/>
                </a:lnTo>
                <a:close/>
                <a:moveTo>
                  <a:pt x="300" y="268"/>
                </a:moveTo>
                <a:lnTo>
                  <a:pt x="300" y="168"/>
                </a:lnTo>
                <a:cubicBezTo>
                  <a:pt x="318" y="168"/>
                  <a:pt x="333" y="153"/>
                  <a:pt x="333" y="135"/>
                </a:cubicBezTo>
                <a:lnTo>
                  <a:pt x="333" y="35"/>
                </a:lnTo>
                <a:cubicBezTo>
                  <a:pt x="333" y="16"/>
                  <a:pt x="315" y="0"/>
                  <a:pt x="296" y="0"/>
                </a:cubicBezTo>
                <a:lnTo>
                  <a:pt x="196" y="0"/>
                </a:lnTo>
                <a:cubicBezTo>
                  <a:pt x="178" y="0"/>
                  <a:pt x="163" y="15"/>
                  <a:pt x="163" y="34"/>
                </a:cubicBezTo>
                <a:lnTo>
                  <a:pt x="63" y="34"/>
                </a:lnTo>
                <a:cubicBezTo>
                  <a:pt x="45" y="34"/>
                  <a:pt x="33" y="50"/>
                  <a:pt x="33" y="68"/>
                </a:cubicBezTo>
                <a:lnTo>
                  <a:pt x="33" y="168"/>
                </a:lnTo>
                <a:cubicBezTo>
                  <a:pt x="15" y="168"/>
                  <a:pt x="0" y="183"/>
                  <a:pt x="0" y="201"/>
                </a:cubicBezTo>
                <a:lnTo>
                  <a:pt x="0" y="301"/>
                </a:lnTo>
                <a:cubicBezTo>
                  <a:pt x="0" y="320"/>
                  <a:pt x="11" y="334"/>
                  <a:pt x="30" y="334"/>
                </a:cubicBezTo>
                <a:lnTo>
                  <a:pt x="130" y="334"/>
                </a:lnTo>
                <a:cubicBezTo>
                  <a:pt x="148" y="334"/>
                  <a:pt x="163" y="319"/>
                  <a:pt x="163" y="300"/>
                </a:cubicBezTo>
                <a:lnTo>
                  <a:pt x="263" y="300"/>
                </a:lnTo>
                <a:cubicBezTo>
                  <a:pt x="281" y="300"/>
                  <a:pt x="300" y="286"/>
                  <a:pt x="300" y="26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98">
            <a:extLst>
              <a:ext uri="{FF2B5EF4-FFF2-40B4-BE49-F238E27FC236}">
                <a16:creationId xmlns:a16="http://schemas.microsoft.com/office/drawing/2014/main" id="{55F805F6-2088-48D9-926F-4BC25002F27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25988" y="963613"/>
            <a:ext cx="227013" cy="227013"/>
          </a:xfrm>
          <a:custGeom>
            <a:avLst/>
            <a:gdLst>
              <a:gd name="T0" fmla="*/ 267 w 300"/>
              <a:gd name="T1" fmla="*/ 133 h 300"/>
              <a:gd name="T2" fmla="*/ 167 w 300"/>
              <a:gd name="T3" fmla="*/ 133 h 300"/>
              <a:gd name="T4" fmla="*/ 167 w 300"/>
              <a:gd name="T5" fmla="*/ 33 h 300"/>
              <a:gd name="T6" fmla="*/ 267 w 300"/>
              <a:gd name="T7" fmla="*/ 33 h 300"/>
              <a:gd name="T8" fmla="*/ 267 w 300"/>
              <a:gd name="T9" fmla="*/ 133 h 300"/>
              <a:gd name="T10" fmla="*/ 133 w 300"/>
              <a:gd name="T11" fmla="*/ 0 h 300"/>
              <a:gd name="T12" fmla="*/ 133 w 300"/>
              <a:gd name="T13" fmla="*/ 33 h 300"/>
              <a:gd name="T14" fmla="*/ 0 w 300"/>
              <a:gd name="T15" fmla="*/ 33 h 300"/>
              <a:gd name="T16" fmla="*/ 0 w 300"/>
              <a:gd name="T17" fmla="*/ 166 h 300"/>
              <a:gd name="T18" fmla="*/ 0 w 300"/>
              <a:gd name="T19" fmla="*/ 300 h 300"/>
              <a:gd name="T20" fmla="*/ 131 w 300"/>
              <a:gd name="T21" fmla="*/ 300 h 300"/>
              <a:gd name="T22" fmla="*/ 267 w 300"/>
              <a:gd name="T23" fmla="*/ 300 h 300"/>
              <a:gd name="T24" fmla="*/ 267 w 300"/>
              <a:gd name="T25" fmla="*/ 166 h 300"/>
              <a:gd name="T26" fmla="*/ 300 w 300"/>
              <a:gd name="T27" fmla="*/ 166 h 300"/>
              <a:gd name="T28" fmla="*/ 300 w 300"/>
              <a:gd name="T29" fmla="*/ 0 h 300"/>
              <a:gd name="T30" fmla="*/ 133 w 300"/>
              <a:gd name="T31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0" h="300">
                <a:moveTo>
                  <a:pt x="267" y="133"/>
                </a:moveTo>
                <a:lnTo>
                  <a:pt x="167" y="133"/>
                </a:lnTo>
                <a:lnTo>
                  <a:pt x="167" y="33"/>
                </a:lnTo>
                <a:lnTo>
                  <a:pt x="267" y="33"/>
                </a:lnTo>
                <a:lnTo>
                  <a:pt x="267" y="133"/>
                </a:lnTo>
                <a:close/>
                <a:moveTo>
                  <a:pt x="133" y="0"/>
                </a:moveTo>
                <a:lnTo>
                  <a:pt x="133" y="33"/>
                </a:lnTo>
                <a:lnTo>
                  <a:pt x="0" y="33"/>
                </a:lnTo>
                <a:lnTo>
                  <a:pt x="0" y="166"/>
                </a:lnTo>
                <a:lnTo>
                  <a:pt x="0" y="300"/>
                </a:lnTo>
                <a:lnTo>
                  <a:pt x="131" y="300"/>
                </a:lnTo>
                <a:lnTo>
                  <a:pt x="267" y="300"/>
                </a:lnTo>
                <a:lnTo>
                  <a:pt x="267" y="166"/>
                </a:lnTo>
                <a:lnTo>
                  <a:pt x="300" y="166"/>
                </a:lnTo>
                <a:lnTo>
                  <a:pt x="300" y="0"/>
                </a:lnTo>
                <a:lnTo>
                  <a:pt x="13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99">
            <a:extLst>
              <a:ext uri="{FF2B5EF4-FFF2-40B4-BE49-F238E27FC236}">
                <a16:creationId xmlns:a16="http://schemas.microsoft.com/office/drawing/2014/main" id="{AD70D4CB-28B7-41E2-BB8C-125413F4D03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22751" y="963613"/>
            <a:ext cx="227013" cy="227013"/>
          </a:xfrm>
          <a:custGeom>
            <a:avLst/>
            <a:gdLst>
              <a:gd name="T0" fmla="*/ 267 w 300"/>
              <a:gd name="T1" fmla="*/ 133 h 300"/>
              <a:gd name="T2" fmla="*/ 167 w 300"/>
              <a:gd name="T3" fmla="*/ 133 h 300"/>
              <a:gd name="T4" fmla="*/ 167 w 300"/>
              <a:gd name="T5" fmla="*/ 33 h 300"/>
              <a:gd name="T6" fmla="*/ 267 w 300"/>
              <a:gd name="T7" fmla="*/ 33 h 300"/>
              <a:gd name="T8" fmla="*/ 267 w 300"/>
              <a:gd name="T9" fmla="*/ 133 h 300"/>
              <a:gd name="T10" fmla="*/ 234 w 300"/>
              <a:gd name="T11" fmla="*/ 266 h 300"/>
              <a:gd name="T12" fmla="*/ 155 w 300"/>
              <a:gd name="T13" fmla="*/ 266 h 300"/>
              <a:gd name="T14" fmla="*/ 34 w 300"/>
              <a:gd name="T15" fmla="*/ 266 h 300"/>
              <a:gd name="T16" fmla="*/ 34 w 300"/>
              <a:gd name="T17" fmla="*/ 148 h 300"/>
              <a:gd name="T18" fmla="*/ 34 w 300"/>
              <a:gd name="T19" fmla="*/ 66 h 300"/>
              <a:gd name="T20" fmla="*/ 134 w 300"/>
              <a:gd name="T21" fmla="*/ 66 h 300"/>
              <a:gd name="T22" fmla="*/ 134 w 300"/>
              <a:gd name="T23" fmla="*/ 166 h 300"/>
              <a:gd name="T24" fmla="*/ 234 w 300"/>
              <a:gd name="T25" fmla="*/ 166 h 300"/>
              <a:gd name="T26" fmla="*/ 234 w 300"/>
              <a:gd name="T27" fmla="*/ 266 h 300"/>
              <a:gd name="T28" fmla="*/ 134 w 300"/>
              <a:gd name="T29" fmla="*/ 0 h 300"/>
              <a:gd name="T30" fmla="*/ 134 w 300"/>
              <a:gd name="T31" fmla="*/ 31 h 300"/>
              <a:gd name="T32" fmla="*/ 134 w 300"/>
              <a:gd name="T33" fmla="*/ 33 h 300"/>
              <a:gd name="T34" fmla="*/ 0 w 300"/>
              <a:gd name="T35" fmla="*/ 33 h 300"/>
              <a:gd name="T36" fmla="*/ 0 w 300"/>
              <a:gd name="T37" fmla="*/ 148 h 300"/>
              <a:gd name="T38" fmla="*/ 0 w 300"/>
              <a:gd name="T39" fmla="*/ 300 h 300"/>
              <a:gd name="T40" fmla="*/ 155 w 300"/>
              <a:gd name="T41" fmla="*/ 300 h 300"/>
              <a:gd name="T42" fmla="*/ 267 w 300"/>
              <a:gd name="T43" fmla="*/ 300 h 300"/>
              <a:gd name="T44" fmla="*/ 267 w 300"/>
              <a:gd name="T45" fmla="*/ 166 h 300"/>
              <a:gd name="T46" fmla="*/ 272 w 300"/>
              <a:gd name="T47" fmla="*/ 166 h 300"/>
              <a:gd name="T48" fmla="*/ 300 w 300"/>
              <a:gd name="T49" fmla="*/ 166 h 300"/>
              <a:gd name="T50" fmla="*/ 300 w 300"/>
              <a:gd name="T51" fmla="*/ 0 h 300"/>
              <a:gd name="T52" fmla="*/ 134 w 300"/>
              <a:gd name="T53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00" h="300">
                <a:moveTo>
                  <a:pt x="267" y="133"/>
                </a:moveTo>
                <a:lnTo>
                  <a:pt x="167" y="133"/>
                </a:lnTo>
                <a:lnTo>
                  <a:pt x="167" y="33"/>
                </a:lnTo>
                <a:lnTo>
                  <a:pt x="267" y="33"/>
                </a:lnTo>
                <a:lnTo>
                  <a:pt x="267" y="133"/>
                </a:lnTo>
                <a:close/>
                <a:moveTo>
                  <a:pt x="234" y="266"/>
                </a:moveTo>
                <a:lnTo>
                  <a:pt x="155" y="266"/>
                </a:lnTo>
                <a:lnTo>
                  <a:pt x="34" y="266"/>
                </a:lnTo>
                <a:lnTo>
                  <a:pt x="34" y="148"/>
                </a:lnTo>
                <a:lnTo>
                  <a:pt x="34" y="66"/>
                </a:lnTo>
                <a:lnTo>
                  <a:pt x="134" y="66"/>
                </a:lnTo>
                <a:lnTo>
                  <a:pt x="134" y="166"/>
                </a:lnTo>
                <a:lnTo>
                  <a:pt x="234" y="166"/>
                </a:lnTo>
                <a:lnTo>
                  <a:pt x="234" y="266"/>
                </a:lnTo>
                <a:close/>
                <a:moveTo>
                  <a:pt x="134" y="0"/>
                </a:moveTo>
                <a:lnTo>
                  <a:pt x="134" y="31"/>
                </a:lnTo>
                <a:lnTo>
                  <a:pt x="134" y="33"/>
                </a:lnTo>
                <a:lnTo>
                  <a:pt x="0" y="33"/>
                </a:lnTo>
                <a:lnTo>
                  <a:pt x="0" y="148"/>
                </a:lnTo>
                <a:lnTo>
                  <a:pt x="0" y="300"/>
                </a:lnTo>
                <a:lnTo>
                  <a:pt x="155" y="300"/>
                </a:lnTo>
                <a:lnTo>
                  <a:pt x="267" y="300"/>
                </a:lnTo>
                <a:lnTo>
                  <a:pt x="267" y="166"/>
                </a:lnTo>
                <a:lnTo>
                  <a:pt x="272" y="166"/>
                </a:lnTo>
                <a:lnTo>
                  <a:pt x="300" y="166"/>
                </a:lnTo>
                <a:lnTo>
                  <a:pt x="300" y="0"/>
                </a:lnTo>
                <a:lnTo>
                  <a:pt x="13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100">
            <a:extLst>
              <a:ext uri="{FF2B5EF4-FFF2-40B4-BE49-F238E27FC236}">
                <a16:creationId xmlns:a16="http://schemas.microsoft.com/office/drawing/2014/main" id="{BED72575-07A3-45E7-9C20-0156B054505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21101" y="936625"/>
            <a:ext cx="250825" cy="254000"/>
          </a:xfrm>
          <a:custGeom>
            <a:avLst/>
            <a:gdLst>
              <a:gd name="T0" fmla="*/ 307 w 333"/>
              <a:gd name="T1" fmla="*/ 0 h 334"/>
              <a:gd name="T2" fmla="*/ 200 w 333"/>
              <a:gd name="T3" fmla="*/ 0 h 334"/>
              <a:gd name="T4" fmla="*/ 200 w 333"/>
              <a:gd name="T5" fmla="*/ 34 h 334"/>
              <a:gd name="T6" fmla="*/ 300 w 333"/>
              <a:gd name="T7" fmla="*/ 34 h 334"/>
              <a:gd name="T8" fmla="*/ 300 w 333"/>
              <a:gd name="T9" fmla="*/ 134 h 334"/>
              <a:gd name="T10" fmla="*/ 333 w 333"/>
              <a:gd name="T11" fmla="*/ 134 h 334"/>
              <a:gd name="T12" fmla="*/ 333 w 333"/>
              <a:gd name="T13" fmla="*/ 16 h 334"/>
              <a:gd name="T14" fmla="*/ 333 w 333"/>
              <a:gd name="T15" fmla="*/ 0 h 334"/>
              <a:gd name="T16" fmla="*/ 307 w 333"/>
              <a:gd name="T17" fmla="*/ 0 h 334"/>
              <a:gd name="T18" fmla="*/ 300 w 333"/>
              <a:gd name="T19" fmla="*/ 300 h 334"/>
              <a:gd name="T20" fmla="*/ 200 w 333"/>
              <a:gd name="T21" fmla="*/ 300 h 334"/>
              <a:gd name="T22" fmla="*/ 200 w 333"/>
              <a:gd name="T23" fmla="*/ 334 h 334"/>
              <a:gd name="T24" fmla="*/ 307 w 333"/>
              <a:gd name="T25" fmla="*/ 334 h 334"/>
              <a:gd name="T26" fmla="*/ 333 w 333"/>
              <a:gd name="T27" fmla="*/ 334 h 334"/>
              <a:gd name="T28" fmla="*/ 333 w 333"/>
              <a:gd name="T29" fmla="*/ 283 h 334"/>
              <a:gd name="T30" fmla="*/ 333 w 333"/>
              <a:gd name="T31" fmla="*/ 200 h 334"/>
              <a:gd name="T32" fmla="*/ 300 w 333"/>
              <a:gd name="T33" fmla="*/ 200 h 334"/>
              <a:gd name="T34" fmla="*/ 300 w 333"/>
              <a:gd name="T35" fmla="*/ 300 h 334"/>
              <a:gd name="T36" fmla="*/ 33 w 333"/>
              <a:gd name="T37" fmla="*/ 200 h 334"/>
              <a:gd name="T38" fmla="*/ 0 w 333"/>
              <a:gd name="T39" fmla="*/ 200 h 334"/>
              <a:gd name="T40" fmla="*/ 0 w 333"/>
              <a:gd name="T41" fmla="*/ 283 h 334"/>
              <a:gd name="T42" fmla="*/ 0 w 333"/>
              <a:gd name="T43" fmla="*/ 334 h 334"/>
              <a:gd name="T44" fmla="*/ 40 w 333"/>
              <a:gd name="T45" fmla="*/ 334 h 334"/>
              <a:gd name="T46" fmla="*/ 133 w 333"/>
              <a:gd name="T47" fmla="*/ 334 h 334"/>
              <a:gd name="T48" fmla="*/ 133 w 333"/>
              <a:gd name="T49" fmla="*/ 300 h 334"/>
              <a:gd name="T50" fmla="*/ 33 w 333"/>
              <a:gd name="T51" fmla="*/ 300 h 334"/>
              <a:gd name="T52" fmla="*/ 33 w 333"/>
              <a:gd name="T53" fmla="*/ 200 h 334"/>
              <a:gd name="T54" fmla="*/ 33 w 333"/>
              <a:gd name="T55" fmla="*/ 134 h 334"/>
              <a:gd name="T56" fmla="*/ 0 w 333"/>
              <a:gd name="T57" fmla="*/ 134 h 334"/>
              <a:gd name="T58" fmla="*/ 0 w 333"/>
              <a:gd name="T59" fmla="*/ 16 h 334"/>
              <a:gd name="T60" fmla="*/ 0 w 333"/>
              <a:gd name="T61" fmla="*/ 0 h 334"/>
              <a:gd name="T62" fmla="*/ 40 w 333"/>
              <a:gd name="T63" fmla="*/ 0 h 334"/>
              <a:gd name="T64" fmla="*/ 133 w 333"/>
              <a:gd name="T65" fmla="*/ 0 h 334"/>
              <a:gd name="T66" fmla="*/ 133 w 333"/>
              <a:gd name="T67" fmla="*/ 34 h 334"/>
              <a:gd name="T68" fmla="*/ 33 w 333"/>
              <a:gd name="T69" fmla="*/ 34 h 334"/>
              <a:gd name="T70" fmla="*/ 33 w 333"/>
              <a:gd name="T71" fmla="*/ 134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3" h="334">
                <a:moveTo>
                  <a:pt x="307" y="0"/>
                </a:moveTo>
                <a:lnTo>
                  <a:pt x="200" y="0"/>
                </a:lnTo>
                <a:lnTo>
                  <a:pt x="200" y="34"/>
                </a:lnTo>
                <a:lnTo>
                  <a:pt x="300" y="34"/>
                </a:lnTo>
                <a:lnTo>
                  <a:pt x="300" y="134"/>
                </a:lnTo>
                <a:lnTo>
                  <a:pt x="333" y="134"/>
                </a:lnTo>
                <a:lnTo>
                  <a:pt x="333" y="16"/>
                </a:lnTo>
                <a:lnTo>
                  <a:pt x="333" y="0"/>
                </a:lnTo>
                <a:lnTo>
                  <a:pt x="307" y="0"/>
                </a:lnTo>
                <a:close/>
                <a:moveTo>
                  <a:pt x="300" y="300"/>
                </a:moveTo>
                <a:lnTo>
                  <a:pt x="200" y="300"/>
                </a:lnTo>
                <a:lnTo>
                  <a:pt x="200" y="334"/>
                </a:lnTo>
                <a:lnTo>
                  <a:pt x="307" y="334"/>
                </a:lnTo>
                <a:lnTo>
                  <a:pt x="333" y="334"/>
                </a:lnTo>
                <a:lnTo>
                  <a:pt x="333" y="283"/>
                </a:lnTo>
                <a:lnTo>
                  <a:pt x="333" y="200"/>
                </a:lnTo>
                <a:lnTo>
                  <a:pt x="300" y="200"/>
                </a:lnTo>
                <a:lnTo>
                  <a:pt x="300" y="300"/>
                </a:lnTo>
                <a:close/>
                <a:moveTo>
                  <a:pt x="33" y="200"/>
                </a:moveTo>
                <a:lnTo>
                  <a:pt x="0" y="200"/>
                </a:lnTo>
                <a:lnTo>
                  <a:pt x="0" y="283"/>
                </a:lnTo>
                <a:lnTo>
                  <a:pt x="0" y="334"/>
                </a:lnTo>
                <a:lnTo>
                  <a:pt x="40" y="334"/>
                </a:lnTo>
                <a:lnTo>
                  <a:pt x="133" y="334"/>
                </a:lnTo>
                <a:lnTo>
                  <a:pt x="133" y="300"/>
                </a:lnTo>
                <a:lnTo>
                  <a:pt x="33" y="300"/>
                </a:lnTo>
                <a:lnTo>
                  <a:pt x="33" y="200"/>
                </a:lnTo>
                <a:close/>
                <a:moveTo>
                  <a:pt x="33" y="134"/>
                </a:moveTo>
                <a:lnTo>
                  <a:pt x="0" y="134"/>
                </a:lnTo>
                <a:lnTo>
                  <a:pt x="0" y="16"/>
                </a:lnTo>
                <a:lnTo>
                  <a:pt x="0" y="0"/>
                </a:lnTo>
                <a:lnTo>
                  <a:pt x="40" y="0"/>
                </a:lnTo>
                <a:lnTo>
                  <a:pt x="133" y="0"/>
                </a:lnTo>
                <a:lnTo>
                  <a:pt x="133" y="34"/>
                </a:lnTo>
                <a:lnTo>
                  <a:pt x="33" y="34"/>
                </a:lnTo>
                <a:lnTo>
                  <a:pt x="33" y="1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01">
            <a:extLst>
              <a:ext uri="{FF2B5EF4-FFF2-40B4-BE49-F238E27FC236}">
                <a16:creationId xmlns:a16="http://schemas.microsoft.com/office/drawing/2014/main" id="{109E31AF-FE6B-437F-813B-F02462B4D0B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17863" y="936625"/>
            <a:ext cx="250825" cy="254000"/>
          </a:xfrm>
          <a:custGeom>
            <a:avLst/>
            <a:gdLst>
              <a:gd name="T0" fmla="*/ 233 w 333"/>
              <a:gd name="T1" fmla="*/ 134 h 334"/>
              <a:gd name="T2" fmla="*/ 333 w 333"/>
              <a:gd name="T3" fmla="*/ 134 h 334"/>
              <a:gd name="T4" fmla="*/ 333 w 333"/>
              <a:gd name="T5" fmla="*/ 100 h 334"/>
              <a:gd name="T6" fmla="*/ 233 w 333"/>
              <a:gd name="T7" fmla="*/ 100 h 334"/>
              <a:gd name="T8" fmla="*/ 233 w 333"/>
              <a:gd name="T9" fmla="*/ 0 h 334"/>
              <a:gd name="T10" fmla="*/ 200 w 333"/>
              <a:gd name="T11" fmla="*/ 0 h 334"/>
              <a:gd name="T12" fmla="*/ 200 w 333"/>
              <a:gd name="T13" fmla="*/ 83 h 334"/>
              <a:gd name="T14" fmla="*/ 200 w 333"/>
              <a:gd name="T15" fmla="*/ 134 h 334"/>
              <a:gd name="T16" fmla="*/ 233 w 333"/>
              <a:gd name="T17" fmla="*/ 134 h 334"/>
              <a:gd name="T18" fmla="*/ 233 w 333"/>
              <a:gd name="T19" fmla="*/ 234 h 334"/>
              <a:gd name="T20" fmla="*/ 333 w 333"/>
              <a:gd name="T21" fmla="*/ 234 h 334"/>
              <a:gd name="T22" fmla="*/ 333 w 333"/>
              <a:gd name="T23" fmla="*/ 200 h 334"/>
              <a:gd name="T24" fmla="*/ 233 w 333"/>
              <a:gd name="T25" fmla="*/ 200 h 334"/>
              <a:gd name="T26" fmla="*/ 200 w 333"/>
              <a:gd name="T27" fmla="*/ 200 h 334"/>
              <a:gd name="T28" fmla="*/ 200 w 333"/>
              <a:gd name="T29" fmla="*/ 216 h 334"/>
              <a:gd name="T30" fmla="*/ 200 w 333"/>
              <a:gd name="T31" fmla="*/ 334 h 334"/>
              <a:gd name="T32" fmla="*/ 233 w 333"/>
              <a:gd name="T33" fmla="*/ 334 h 334"/>
              <a:gd name="T34" fmla="*/ 233 w 333"/>
              <a:gd name="T35" fmla="*/ 234 h 334"/>
              <a:gd name="T36" fmla="*/ 100 w 333"/>
              <a:gd name="T37" fmla="*/ 334 h 334"/>
              <a:gd name="T38" fmla="*/ 133 w 333"/>
              <a:gd name="T39" fmla="*/ 334 h 334"/>
              <a:gd name="T40" fmla="*/ 133 w 333"/>
              <a:gd name="T41" fmla="*/ 216 h 334"/>
              <a:gd name="T42" fmla="*/ 133 w 333"/>
              <a:gd name="T43" fmla="*/ 200 h 334"/>
              <a:gd name="T44" fmla="*/ 100 w 333"/>
              <a:gd name="T45" fmla="*/ 200 h 334"/>
              <a:gd name="T46" fmla="*/ 0 w 333"/>
              <a:gd name="T47" fmla="*/ 200 h 334"/>
              <a:gd name="T48" fmla="*/ 0 w 333"/>
              <a:gd name="T49" fmla="*/ 234 h 334"/>
              <a:gd name="T50" fmla="*/ 100 w 333"/>
              <a:gd name="T51" fmla="*/ 234 h 334"/>
              <a:gd name="T52" fmla="*/ 100 w 333"/>
              <a:gd name="T53" fmla="*/ 334 h 334"/>
              <a:gd name="T54" fmla="*/ 100 w 333"/>
              <a:gd name="T55" fmla="*/ 0 h 334"/>
              <a:gd name="T56" fmla="*/ 133 w 333"/>
              <a:gd name="T57" fmla="*/ 0 h 334"/>
              <a:gd name="T58" fmla="*/ 133 w 333"/>
              <a:gd name="T59" fmla="*/ 83 h 334"/>
              <a:gd name="T60" fmla="*/ 133 w 333"/>
              <a:gd name="T61" fmla="*/ 134 h 334"/>
              <a:gd name="T62" fmla="*/ 100 w 333"/>
              <a:gd name="T63" fmla="*/ 134 h 334"/>
              <a:gd name="T64" fmla="*/ 0 w 333"/>
              <a:gd name="T65" fmla="*/ 134 h 334"/>
              <a:gd name="T66" fmla="*/ 0 w 333"/>
              <a:gd name="T67" fmla="*/ 100 h 334"/>
              <a:gd name="T68" fmla="*/ 100 w 333"/>
              <a:gd name="T69" fmla="*/ 100 h 334"/>
              <a:gd name="T70" fmla="*/ 100 w 333"/>
              <a:gd name="T71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3" h="334">
                <a:moveTo>
                  <a:pt x="233" y="134"/>
                </a:moveTo>
                <a:lnTo>
                  <a:pt x="333" y="134"/>
                </a:lnTo>
                <a:lnTo>
                  <a:pt x="333" y="100"/>
                </a:lnTo>
                <a:lnTo>
                  <a:pt x="233" y="100"/>
                </a:lnTo>
                <a:lnTo>
                  <a:pt x="233" y="0"/>
                </a:lnTo>
                <a:lnTo>
                  <a:pt x="200" y="0"/>
                </a:lnTo>
                <a:lnTo>
                  <a:pt x="200" y="83"/>
                </a:lnTo>
                <a:lnTo>
                  <a:pt x="200" y="134"/>
                </a:lnTo>
                <a:lnTo>
                  <a:pt x="233" y="134"/>
                </a:lnTo>
                <a:close/>
                <a:moveTo>
                  <a:pt x="233" y="234"/>
                </a:moveTo>
                <a:lnTo>
                  <a:pt x="333" y="234"/>
                </a:lnTo>
                <a:lnTo>
                  <a:pt x="333" y="200"/>
                </a:lnTo>
                <a:lnTo>
                  <a:pt x="233" y="200"/>
                </a:lnTo>
                <a:lnTo>
                  <a:pt x="200" y="200"/>
                </a:lnTo>
                <a:lnTo>
                  <a:pt x="200" y="216"/>
                </a:lnTo>
                <a:lnTo>
                  <a:pt x="200" y="334"/>
                </a:lnTo>
                <a:lnTo>
                  <a:pt x="233" y="334"/>
                </a:lnTo>
                <a:lnTo>
                  <a:pt x="233" y="234"/>
                </a:lnTo>
                <a:close/>
                <a:moveTo>
                  <a:pt x="100" y="334"/>
                </a:moveTo>
                <a:lnTo>
                  <a:pt x="133" y="334"/>
                </a:lnTo>
                <a:lnTo>
                  <a:pt x="133" y="216"/>
                </a:lnTo>
                <a:lnTo>
                  <a:pt x="133" y="200"/>
                </a:lnTo>
                <a:lnTo>
                  <a:pt x="100" y="200"/>
                </a:lnTo>
                <a:lnTo>
                  <a:pt x="0" y="200"/>
                </a:lnTo>
                <a:lnTo>
                  <a:pt x="0" y="234"/>
                </a:lnTo>
                <a:lnTo>
                  <a:pt x="100" y="234"/>
                </a:lnTo>
                <a:lnTo>
                  <a:pt x="100" y="334"/>
                </a:lnTo>
                <a:close/>
                <a:moveTo>
                  <a:pt x="100" y="0"/>
                </a:moveTo>
                <a:lnTo>
                  <a:pt x="133" y="0"/>
                </a:lnTo>
                <a:lnTo>
                  <a:pt x="133" y="83"/>
                </a:lnTo>
                <a:lnTo>
                  <a:pt x="133" y="134"/>
                </a:lnTo>
                <a:lnTo>
                  <a:pt x="100" y="134"/>
                </a:lnTo>
                <a:lnTo>
                  <a:pt x="0" y="134"/>
                </a:lnTo>
                <a:lnTo>
                  <a:pt x="0" y="100"/>
                </a:lnTo>
                <a:lnTo>
                  <a:pt x="100" y="100"/>
                </a:lnTo>
                <a:lnTo>
                  <a:pt x="1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02">
            <a:extLst>
              <a:ext uri="{FF2B5EF4-FFF2-40B4-BE49-F238E27FC236}">
                <a16:creationId xmlns:a16="http://schemas.microsoft.com/office/drawing/2014/main" id="{31202F43-0B89-4267-BC98-2B046998211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14626" y="936625"/>
            <a:ext cx="252413" cy="254000"/>
          </a:xfrm>
          <a:custGeom>
            <a:avLst/>
            <a:gdLst>
              <a:gd name="T0" fmla="*/ 100 w 334"/>
              <a:gd name="T1" fmla="*/ 234 h 334"/>
              <a:gd name="T2" fmla="*/ 234 w 334"/>
              <a:gd name="T3" fmla="*/ 234 h 334"/>
              <a:gd name="T4" fmla="*/ 234 w 334"/>
              <a:gd name="T5" fmla="*/ 100 h 334"/>
              <a:gd name="T6" fmla="*/ 100 w 334"/>
              <a:gd name="T7" fmla="*/ 100 h 334"/>
              <a:gd name="T8" fmla="*/ 100 w 334"/>
              <a:gd name="T9" fmla="*/ 234 h 334"/>
              <a:gd name="T10" fmla="*/ 300 w 334"/>
              <a:gd name="T11" fmla="*/ 334 h 334"/>
              <a:gd name="T12" fmla="*/ 334 w 334"/>
              <a:gd name="T13" fmla="*/ 334 h 334"/>
              <a:gd name="T14" fmla="*/ 334 w 334"/>
              <a:gd name="T15" fmla="*/ 0 h 334"/>
              <a:gd name="T16" fmla="*/ 300 w 334"/>
              <a:gd name="T17" fmla="*/ 0 h 334"/>
              <a:gd name="T18" fmla="*/ 300 w 334"/>
              <a:gd name="T19" fmla="*/ 334 h 334"/>
              <a:gd name="T20" fmla="*/ 0 w 334"/>
              <a:gd name="T21" fmla="*/ 0 h 334"/>
              <a:gd name="T22" fmla="*/ 34 w 334"/>
              <a:gd name="T23" fmla="*/ 0 h 334"/>
              <a:gd name="T24" fmla="*/ 34 w 334"/>
              <a:gd name="T25" fmla="*/ 334 h 334"/>
              <a:gd name="T26" fmla="*/ 0 w 334"/>
              <a:gd name="T27" fmla="*/ 334 h 334"/>
              <a:gd name="T28" fmla="*/ 0 w 334"/>
              <a:gd name="T29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4" h="334">
                <a:moveTo>
                  <a:pt x="100" y="234"/>
                </a:moveTo>
                <a:lnTo>
                  <a:pt x="234" y="234"/>
                </a:lnTo>
                <a:lnTo>
                  <a:pt x="234" y="100"/>
                </a:lnTo>
                <a:lnTo>
                  <a:pt x="100" y="100"/>
                </a:lnTo>
                <a:lnTo>
                  <a:pt x="100" y="234"/>
                </a:lnTo>
                <a:close/>
                <a:moveTo>
                  <a:pt x="300" y="334"/>
                </a:moveTo>
                <a:lnTo>
                  <a:pt x="334" y="334"/>
                </a:lnTo>
                <a:lnTo>
                  <a:pt x="334" y="0"/>
                </a:lnTo>
                <a:lnTo>
                  <a:pt x="300" y="0"/>
                </a:lnTo>
                <a:lnTo>
                  <a:pt x="300" y="334"/>
                </a:lnTo>
                <a:close/>
                <a:moveTo>
                  <a:pt x="0" y="0"/>
                </a:moveTo>
                <a:lnTo>
                  <a:pt x="34" y="0"/>
                </a:lnTo>
                <a:lnTo>
                  <a:pt x="34" y="334"/>
                </a:lnTo>
                <a:lnTo>
                  <a:pt x="0" y="33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03">
            <a:extLst>
              <a:ext uri="{FF2B5EF4-FFF2-40B4-BE49-F238E27FC236}">
                <a16:creationId xmlns:a16="http://schemas.microsoft.com/office/drawing/2014/main" id="{6511C014-2CA9-4144-B65F-53956F9D8FB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12976" y="936625"/>
            <a:ext cx="250825" cy="254000"/>
          </a:xfrm>
          <a:custGeom>
            <a:avLst/>
            <a:gdLst>
              <a:gd name="T0" fmla="*/ 33 w 333"/>
              <a:gd name="T1" fmla="*/ 167 h 334"/>
              <a:gd name="T2" fmla="*/ 166 w 333"/>
              <a:gd name="T3" fmla="*/ 34 h 334"/>
              <a:gd name="T4" fmla="*/ 166 w 333"/>
              <a:gd name="T5" fmla="*/ 300 h 334"/>
              <a:gd name="T6" fmla="*/ 33 w 333"/>
              <a:gd name="T7" fmla="*/ 167 h 334"/>
              <a:gd name="T8" fmla="*/ 166 w 333"/>
              <a:gd name="T9" fmla="*/ 0 h 334"/>
              <a:gd name="T10" fmla="*/ 0 w 333"/>
              <a:gd name="T11" fmla="*/ 167 h 334"/>
              <a:gd name="T12" fmla="*/ 166 w 333"/>
              <a:gd name="T13" fmla="*/ 334 h 334"/>
              <a:gd name="T14" fmla="*/ 333 w 333"/>
              <a:gd name="T15" fmla="*/ 167 h 334"/>
              <a:gd name="T16" fmla="*/ 166 w 333"/>
              <a:gd name="T17" fmla="*/ 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334">
                <a:moveTo>
                  <a:pt x="33" y="167"/>
                </a:moveTo>
                <a:cubicBezTo>
                  <a:pt x="33" y="93"/>
                  <a:pt x="93" y="34"/>
                  <a:pt x="166" y="34"/>
                </a:cubicBezTo>
                <a:lnTo>
                  <a:pt x="166" y="300"/>
                </a:lnTo>
                <a:cubicBezTo>
                  <a:pt x="93" y="300"/>
                  <a:pt x="33" y="241"/>
                  <a:pt x="33" y="167"/>
                </a:cubicBezTo>
                <a:close/>
                <a:moveTo>
                  <a:pt x="166" y="0"/>
                </a:moveTo>
                <a:cubicBezTo>
                  <a:pt x="74" y="0"/>
                  <a:pt x="0" y="75"/>
                  <a:pt x="0" y="167"/>
                </a:cubicBezTo>
                <a:cubicBezTo>
                  <a:pt x="0" y="259"/>
                  <a:pt x="74" y="334"/>
                  <a:pt x="166" y="334"/>
                </a:cubicBezTo>
                <a:cubicBezTo>
                  <a:pt x="258" y="334"/>
                  <a:pt x="333" y="259"/>
                  <a:pt x="333" y="167"/>
                </a:cubicBezTo>
                <a:cubicBezTo>
                  <a:pt x="333" y="75"/>
                  <a:pt x="258" y="0"/>
                  <a:pt x="1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Freeform 104">
            <a:extLst>
              <a:ext uri="{FF2B5EF4-FFF2-40B4-BE49-F238E27FC236}">
                <a16:creationId xmlns:a16="http://schemas.microsoft.com/office/drawing/2014/main" id="{BA0CB999-D965-465F-BABF-5966CA33301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697038" y="928688"/>
            <a:ext cx="273050" cy="274638"/>
          </a:xfrm>
          <a:custGeom>
            <a:avLst/>
            <a:gdLst>
              <a:gd name="T0" fmla="*/ 277 w 361"/>
              <a:gd name="T1" fmla="*/ 272 h 361"/>
              <a:gd name="T2" fmla="*/ 88 w 361"/>
              <a:gd name="T3" fmla="*/ 272 h 361"/>
              <a:gd name="T4" fmla="*/ 88 w 361"/>
              <a:gd name="T5" fmla="*/ 84 h 361"/>
              <a:gd name="T6" fmla="*/ 89 w 361"/>
              <a:gd name="T7" fmla="*/ 83 h 361"/>
              <a:gd name="T8" fmla="*/ 278 w 361"/>
              <a:gd name="T9" fmla="*/ 272 h 361"/>
              <a:gd name="T10" fmla="*/ 277 w 361"/>
              <a:gd name="T11" fmla="*/ 272 h 361"/>
              <a:gd name="T12" fmla="*/ 309 w 361"/>
              <a:gd name="T13" fmla="*/ 287 h 361"/>
              <a:gd name="T14" fmla="*/ 335 w 361"/>
              <a:gd name="T15" fmla="*/ 110 h 361"/>
              <a:gd name="T16" fmla="*/ 301 w 361"/>
              <a:gd name="T17" fmla="*/ 59 h 361"/>
              <a:gd name="T18" fmla="*/ 251 w 361"/>
              <a:gd name="T19" fmla="*/ 26 h 361"/>
              <a:gd name="T20" fmla="*/ 73 w 361"/>
              <a:gd name="T21" fmla="*/ 52 h 361"/>
              <a:gd name="T22" fmla="*/ 66 w 361"/>
              <a:gd name="T23" fmla="*/ 59 h 361"/>
              <a:gd name="T24" fmla="*/ 66 w 361"/>
              <a:gd name="T25" fmla="*/ 59 h 361"/>
              <a:gd name="T26" fmla="*/ 65 w 361"/>
              <a:gd name="T27" fmla="*/ 60 h 361"/>
              <a:gd name="T28" fmla="*/ 65 w 361"/>
              <a:gd name="T29" fmla="*/ 296 h 361"/>
              <a:gd name="T30" fmla="*/ 301 w 361"/>
              <a:gd name="T31" fmla="*/ 296 h 361"/>
              <a:gd name="T32" fmla="*/ 301 w 361"/>
              <a:gd name="T33" fmla="*/ 295 h 361"/>
              <a:gd name="T34" fmla="*/ 301 w 361"/>
              <a:gd name="T35" fmla="*/ 295 h 361"/>
              <a:gd name="T36" fmla="*/ 309 w 361"/>
              <a:gd name="T37" fmla="*/ 287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61" h="361">
                <a:moveTo>
                  <a:pt x="277" y="272"/>
                </a:moveTo>
                <a:cubicBezTo>
                  <a:pt x="225" y="324"/>
                  <a:pt x="140" y="324"/>
                  <a:pt x="88" y="272"/>
                </a:cubicBezTo>
                <a:cubicBezTo>
                  <a:pt x="36" y="220"/>
                  <a:pt x="36" y="136"/>
                  <a:pt x="88" y="84"/>
                </a:cubicBezTo>
                <a:cubicBezTo>
                  <a:pt x="89" y="83"/>
                  <a:pt x="89" y="83"/>
                  <a:pt x="89" y="83"/>
                </a:cubicBezTo>
                <a:lnTo>
                  <a:pt x="278" y="272"/>
                </a:lnTo>
                <a:cubicBezTo>
                  <a:pt x="277" y="272"/>
                  <a:pt x="277" y="272"/>
                  <a:pt x="277" y="272"/>
                </a:cubicBezTo>
                <a:close/>
                <a:moveTo>
                  <a:pt x="309" y="287"/>
                </a:moveTo>
                <a:cubicBezTo>
                  <a:pt x="352" y="237"/>
                  <a:pt x="361" y="168"/>
                  <a:pt x="335" y="110"/>
                </a:cubicBezTo>
                <a:cubicBezTo>
                  <a:pt x="327" y="91"/>
                  <a:pt x="316" y="74"/>
                  <a:pt x="301" y="59"/>
                </a:cubicBezTo>
                <a:cubicBezTo>
                  <a:pt x="286" y="45"/>
                  <a:pt x="269" y="34"/>
                  <a:pt x="251" y="26"/>
                </a:cubicBezTo>
                <a:cubicBezTo>
                  <a:pt x="193" y="0"/>
                  <a:pt x="123" y="9"/>
                  <a:pt x="73" y="52"/>
                </a:cubicBezTo>
                <a:cubicBezTo>
                  <a:pt x="71" y="54"/>
                  <a:pt x="68" y="57"/>
                  <a:pt x="66" y="59"/>
                </a:cubicBezTo>
                <a:lnTo>
                  <a:pt x="66" y="59"/>
                </a:lnTo>
                <a:cubicBezTo>
                  <a:pt x="65" y="60"/>
                  <a:pt x="65" y="60"/>
                  <a:pt x="65" y="60"/>
                </a:cubicBezTo>
                <a:cubicBezTo>
                  <a:pt x="0" y="125"/>
                  <a:pt x="0" y="231"/>
                  <a:pt x="65" y="296"/>
                </a:cubicBezTo>
                <a:cubicBezTo>
                  <a:pt x="130" y="361"/>
                  <a:pt x="235" y="361"/>
                  <a:pt x="301" y="296"/>
                </a:cubicBezTo>
                <a:cubicBezTo>
                  <a:pt x="301" y="296"/>
                  <a:pt x="301" y="295"/>
                  <a:pt x="301" y="295"/>
                </a:cubicBezTo>
                <a:lnTo>
                  <a:pt x="301" y="295"/>
                </a:lnTo>
                <a:cubicBezTo>
                  <a:pt x="304" y="293"/>
                  <a:pt x="306" y="290"/>
                  <a:pt x="309" y="28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05">
            <a:extLst>
              <a:ext uri="{FF2B5EF4-FFF2-40B4-BE49-F238E27FC236}">
                <a16:creationId xmlns:a16="http://schemas.microsoft.com/office/drawing/2014/main" id="{6EFC8CAC-92A7-49B2-B9E6-0DCDAA95FDA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06501" y="936625"/>
            <a:ext cx="252413" cy="254000"/>
          </a:xfrm>
          <a:custGeom>
            <a:avLst/>
            <a:gdLst>
              <a:gd name="T0" fmla="*/ 34 w 334"/>
              <a:gd name="T1" fmla="*/ 125 h 334"/>
              <a:gd name="T2" fmla="*/ 125 w 334"/>
              <a:gd name="T3" fmla="*/ 34 h 334"/>
              <a:gd name="T4" fmla="*/ 207 w 334"/>
              <a:gd name="T5" fmla="*/ 84 h 334"/>
              <a:gd name="T6" fmla="*/ 181 w 334"/>
              <a:gd name="T7" fmla="*/ 87 h 334"/>
              <a:gd name="T8" fmla="*/ 87 w 334"/>
              <a:gd name="T9" fmla="*/ 181 h 334"/>
              <a:gd name="T10" fmla="*/ 119 w 334"/>
              <a:gd name="T11" fmla="*/ 192 h 334"/>
              <a:gd name="T12" fmla="*/ 192 w 334"/>
              <a:gd name="T13" fmla="*/ 119 h 334"/>
              <a:gd name="T14" fmla="*/ 209 w 334"/>
              <a:gd name="T15" fmla="*/ 117 h 334"/>
              <a:gd name="T16" fmla="*/ 217 w 334"/>
              <a:gd name="T17" fmla="*/ 118 h 334"/>
              <a:gd name="T18" fmla="*/ 217 w 334"/>
              <a:gd name="T19" fmla="*/ 125 h 334"/>
              <a:gd name="T20" fmla="*/ 125 w 334"/>
              <a:gd name="T21" fmla="*/ 217 h 334"/>
              <a:gd name="T22" fmla="*/ 34 w 334"/>
              <a:gd name="T23" fmla="*/ 125 h 334"/>
              <a:gd name="T24" fmla="*/ 273 w 334"/>
              <a:gd name="T25" fmla="*/ 102 h 334"/>
              <a:gd name="T26" fmla="*/ 275 w 334"/>
              <a:gd name="T27" fmla="*/ 125 h 334"/>
              <a:gd name="T28" fmla="*/ 274 w 334"/>
              <a:gd name="T29" fmla="*/ 144 h 334"/>
              <a:gd name="T30" fmla="*/ 300 w 334"/>
              <a:gd name="T31" fmla="*/ 209 h 334"/>
              <a:gd name="T32" fmla="*/ 209 w 334"/>
              <a:gd name="T33" fmla="*/ 300 h 334"/>
              <a:gd name="T34" fmla="*/ 144 w 334"/>
              <a:gd name="T35" fmla="*/ 274 h 334"/>
              <a:gd name="T36" fmla="*/ 127 w 334"/>
              <a:gd name="T37" fmla="*/ 250 h 334"/>
              <a:gd name="T38" fmla="*/ 250 w 334"/>
              <a:gd name="T39" fmla="*/ 125 h 334"/>
              <a:gd name="T40" fmla="*/ 125 w 334"/>
              <a:gd name="T41" fmla="*/ 0 h 334"/>
              <a:gd name="T42" fmla="*/ 0 w 334"/>
              <a:gd name="T43" fmla="*/ 125 h 334"/>
              <a:gd name="T44" fmla="*/ 89 w 334"/>
              <a:gd name="T45" fmla="*/ 245 h 334"/>
              <a:gd name="T46" fmla="*/ 102 w 334"/>
              <a:gd name="T47" fmla="*/ 273 h 334"/>
              <a:gd name="T48" fmla="*/ 209 w 334"/>
              <a:gd name="T49" fmla="*/ 334 h 334"/>
              <a:gd name="T50" fmla="*/ 334 w 334"/>
              <a:gd name="T51" fmla="*/ 209 h 334"/>
              <a:gd name="T52" fmla="*/ 273 w 334"/>
              <a:gd name="T53" fmla="*/ 102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34" h="334">
                <a:moveTo>
                  <a:pt x="34" y="125"/>
                </a:moveTo>
                <a:cubicBezTo>
                  <a:pt x="34" y="75"/>
                  <a:pt x="75" y="34"/>
                  <a:pt x="125" y="34"/>
                </a:cubicBezTo>
                <a:cubicBezTo>
                  <a:pt x="161" y="34"/>
                  <a:pt x="192" y="54"/>
                  <a:pt x="207" y="84"/>
                </a:cubicBezTo>
                <a:cubicBezTo>
                  <a:pt x="198" y="84"/>
                  <a:pt x="189" y="85"/>
                  <a:pt x="181" y="87"/>
                </a:cubicBezTo>
                <a:cubicBezTo>
                  <a:pt x="134" y="97"/>
                  <a:pt x="97" y="134"/>
                  <a:pt x="87" y="181"/>
                </a:cubicBezTo>
                <a:cubicBezTo>
                  <a:pt x="96" y="187"/>
                  <a:pt x="107" y="191"/>
                  <a:pt x="119" y="192"/>
                </a:cubicBezTo>
                <a:cubicBezTo>
                  <a:pt x="125" y="155"/>
                  <a:pt x="155" y="125"/>
                  <a:pt x="192" y="119"/>
                </a:cubicBezTo>
                <a:cubicBezTo>
                  <a:pt x="198" y="118"/>
                  <a:pt x="203" y="117"/>
                  <a:pt x="209" y="117"/>
                </a:cubicBezTo>
                <a:cubicBezTo>
                  <a:pt x="211" y="117"/>
                  <a:pt x="214" y="117"/>
                  <a:pt x="217" y="118"/>
                </a:cubicBezTo>
                <a:cubicBezTo>
                  <a:pt x="217" y="120"/>
                  <a:pt x="217" y="123"/>
                  <a:pt x="217" y="125"/>
                </a:cubicBezTo>
                <a:cubicBezTo>
                  <a:pt x="217" y="176"/>
                  <a:pt x="176" y="217"/>
                  <a:pt x="125" y="217"/>
                </a:cubicBezTo>
                <a:cubicBezTo>
                  <a:pt x="75" y="217"/>
                  <a:pt x="34" y="176"/>
                  <a:pt x="34" y="125"/>
                </a:cubicBezTo>
                <a:close/>
                <a:moveTo>
                  <a:pt x="273" y="102"/>
                </a:moveTo>
                <a:cubicBezTo>
                  <a:pt x="275" y="110"/>
                  <a:pt x="275" y="117"/>
                  <a:pt x="275" y="125"/>
                </a:cubicBezTo>
                <a:cubicBezTo>
                  <a:pt x="275" y="132"/>
                  <a:pt x="275" y="138"/>
                  <a:pt x="274" y="144"/>
                </a:cubicBezTo>
                <a:cubicBezTo>
                  <a:pt x="290" y="161"/>
                  <a:pt x="300" y="184"/>
                  <a:pt x="300" y="209"/>
                </a:cubicBezTo>
                <a:cubicBezTo>
                  <a:pt x="300" y="259"/>
                  <a:pt x="259" y="300"/>
                  <a:pt x="209" y="300"/>
                </a:cubicBezTo>
                <a:cubicBezTo>
                  <a:pt x="184" y="300"/>
                  <a:pt x="161" y="290"/>
                  <a:pt x="144" y="274"/>
                </a:cubicBezTo>
                <a:cubicBezTo>
                  <a:pt x="137" y="267"/>
                  <a:pt x="132" y="259"/>
                  <a:pt x="127" y="250"/>
                </a:cubicBezTo>
                <a:cubicBezTo>
                  <a:pt x="195" y="249"/>
                  <a:pt x="250" y="194"/>
                  <a:pt x="250" y="125"/>
                </a:cubicBezTo>
                <a:cubicBezTo>
                  <a:pt x="250" y="56"/>
                  <a:pt x="194" y="0"/>
                  <a:pt x="125" y="0"/>
                </a:cubicBezTo>
                <a:cubicBezTo>
                  <a:pt x="56" y="0"/>
                  <a:pt x="0" y="56"/>
                  <a:pt x="0" y="125"/>
                </a:cubicBezTo>
                <a:cubicBezTo>
                  <a:pt x="0" y="182"/>
                  <a:pt x="38" y="230"/>
                  <a:pt x="89" y="245"/>
                </a:cubicBezTo>
                <a:cubicBezTo>
                  <a:pt x="92" y="255"/>
                  <a:pt x="97" y="265"/>
                  <a:pt x="102" y="273"/>
                </a:cubicBezTo>
                <a:cubicBezTo>
                  <a:pt x="124" y="309"/>
                  <a:pt x="163" y="334"/>
                  <a:pt x="209" y="334"/>
                </a:cubicBezTo>
                <a:cubicBezTo>
                  <a:pt x="278" y="334"/>
                  <a:pt x="334" y="278"/>
                  <a:pt x="334" y="209"/>
                </a:cubicBezTo>
                <a:cubicBezTo>
                  <a:pt x="334" y="163"/>
                  <a:pt x="309" y="124"/>
                  <a:pt x="273" y="10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06">
            <a:extLst>
              <a:ext uri="{FF2B5EF4-FFF2-40B4-BE49-F238E27FC236}">
                <a16:creationId xmlns:a16="http://schemas.microsoft.com/office/drawing/2014/main" id="{B5FEDF86-F62E-45A2-9E02-4580ACD15FC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3263" y="987425"/>
            <a:ext cx="252413" cy="203200"/>
          </a:xfrm>
          <a:custGeom>
            <a:avLst/>
            <a:gdLst>
              <a:gd name="T0" fmla="*/ 333 w 333"/>
              <a:gd name="T1" fmla="*/ 233 h 267"/>
              <a:gd name="T2" fmla="*/ 0 w 333"/>
              <a:gd name="T3" fmla="*/ 233 h 267"/>
              <a:gd name="T4" fmla="*/ 0 w 333"/>
              <a:gd name="T5" fmla="*/ 267 h 267"/>
              <a:gd name="T6" fmla="*/ 333 w 333"/>
              <a:gd name="T7" fmla="*/ 267 h 267"/>
              <a:gd name="T8" fmla="*/ 333 w 333"/>
              <a:gd name="T9" fmla="*/ 233 h 267"/>
              <a:gd name="T10" fmla="*/ 333 w 333"/>
              <a:gd name="T11" fmla="*/ 0 h 267"/>
              <a:gd name="T12" fmla="*/ 0 w 333"/>
              <a:gd name="T13" fmla="*/ 0 h 267"/>
              <a:gd name="T14" fmla="*/ 0 w 333"/>
              <a:gd name="T15" fmla="*/ 33 h 267"/>
              <a:gd name="T16" fmla="*/ 333 w 333"/>
              <a:gd name="T17" fmla="*/ 33 h 267"/>
              <a:gd name="T18" fmla="*/ 333 w 333"/>
              <a:gd name="T19" fmla="*/ 0 h 267"/>
              <a:gd name="T20" fmla="*/ 233 w 333"/>
              <a:gd name="T21" fmla="*/ 150 h 267"/>
              <a:gd name="T22" fmla="*/ 0 w 333"/>
              <a:gd name="T23" fmla="*/ 150 h 267"/>
              <a:gd name="T24" fmla="*/ 0 w 333"/>
              <a:gd name="T25" fmla="*/ 117 h 267"/>
              <a:gd name="T26" fmla="*/ 233 w 333"/>
              <a:gd name="T27" fmla="*/ 117 h 267"/>
              <a:gd name="T28" fmla="*/ 233 w 333"/>
              <a:gd name="T29" fmla="*/ 15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267">
                <a:moveTo>
                  <a:pt x="333" y="233"/>
                </a:moveTo>
                <a:lnTo>
                  <a:pt x="0" y="233"/>
                </a:lnTo>
                <a:lnTo>
                  <a:pt x="0" y="267"/>
                </a:lnTo>
                <a:lnTo>
                  <a:pt x="333" y="267"/>
                </a:lnTo>
                <a:lnTo>
                  <a:pt x="333" y="233"/>
                </a:lnTo>
                <a:close/>
                <a:moveTo>
                  <a:pt x="333" y="0"/>
                </a:moveTo>
                <a:lnTo>
                  <a:pt x="0" y="0"/>
                </a:lnTo>
                <a:lnTo>
                  <a:pt x="0" y="33"/>
                </a:lnTo>
                <a:lnTo>
                  <a:pt x="333" y="33"/>
                </a:lnTo>
                <a:lnTo>
                  <a:pt x="333" y="0"/>
                </a:lnTo>
                <a:close/>
                <a:moveTo>
                  <a:pt x="233" y="150"/>
                </a:moveTo>
                <a:lnTo>
                  <a:pt x="0" y="150"/>
                </a:lnTo>
                <a:lnTo>
                  <a:pt x="0" y="117"/>
                </a:lnTo>
                <a:lnTo>
                  <a:pt x="233" y="117"/>
                </a:lnTo>
                <a:lnTo>
                  <a:pt x="233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07">
            <a:extLst>
              <a:ext uri="{FF2B5EF4-FFF2-40B4-BE49-F238E27FC236}">
                <a16:creationId xmlns:a16="http://schemas.microsoft.com/office/drawing/2014/main" id="{5FC0A6E0-F61B-45F6-9915-19492A4914D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229226" y="481013"/>
            <a:ext cx="252413" cy="203200"/>
          </a:xfrm>
          <a:custGeom>
            <a:avLst/>
            <a:gdLst>
              <a:gd name="T0" fmla="*/ 283 w 333"/>
              <a:gd name="T1" fmla="*/ 234 h 267"/>
              <a:gd name="T2" fmla="*/ 50 w 333"/>
              <a:gd name="T3" fmla="*/ 234 h 267"/>
              <a:gd name="T4" fmla="*/ 50 w 333"/>
              <a:gd name="T5" fmla="*/ 267 h 267"/>
              <a:gd name="T6" fmla="*/ 283 w 333"/>
              <a:gd name="T7" fmla="*/ 267 h 267"/>
              <a:gd name="T8" fmla="*/ 283 w 333"/>
              <a:gd name="T9" fmla="*/ 234 h 267"/>
              <a:gd name="T10" fmla="*/ 333 w 333"/>
              <a:gd name="T11" fmla="*/ 0 h 267"/>
              <a:gd name="T12" fmla="*/ 0 w 333"/>
              <a:gd name="T13" fmla="*/ 0 h 267"/>
              <a:gd name="T14" fmla="*/ 0 w 333"/>
              <a:gd name="T15" fmla="*/ 34 h 267"/>
              <a:gd name="T16" fmla="*/ 333 w 333"/>
              <a:gd name="T17" fmla="*/ 34 h 267"/>
              <a:gd name="T18" fmla="*/ 333 w 333"/>
              <a:gd name="T19" fmla="*/ 0 h 267"/>
              <a:gd name="T20" fmla="*/ 333 w 333"/>
              <a:gd name="T21" fmla="*/ 150 h 267"/>
              <a:gd name="T22" fmla="*/ 0 w 333"/>
              <a:gd name="T23" fmla="*/ 150 h 267"/>
              <a:gd name="T24" fmla="*/ 0 w 333"/>
              <a:gd name="T25" fmla="*/ 117 h 267"/>
              <a:gd name="T26" fmla="*/ 333 w 333"/>
              <a:gd name="T27" fmla="*/ 117 h 267"/>
              <a:gd name="T28" fmla="*/ 333 w 333"/>
              <a:gd name="T29" fmla="*/ 15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267">
                <a:moveTo>
                  <a:pt x="283" y="234"/>
                </a:moveTo>
                <a:lnTo>
                  <a:pt x="50" y="234"/>
                </a:lnTo>
                <a:lnTo>
                  <a:pt x="50" y="267"/>
                </a:lnTo>
                <a:lnTo>
                  <a:pt x="283" y="267"/>
                </a:lnTo>
                <a:lnTo>
                  <a:pt x="283" y="234"/>
                </a:lnTo>
                <a:close/>
                <a:moveTo>
                  <a:pt x="333" y="0"/>
                </a:moveTo>
                <a:lnTo>
                  <a:pt x="0" y="0"/>
                </a:lnTo>
                <a:lnTo>
                  <a:pt x="0" y="34"/>
                </a:lnTo>
                <a:lnTo>
                  <a:pt x="333" y="34"/>
                </a:lnTo>
                <a:lnTo>
                  <a:pt x="333" y="0"/>
                </a:lnTo>
                <a:close/>
                <a:moveTo>
                  <a:pt x="333" y="150"/>
                </a:moveTo>
                <a:lnTo>
                  <a:pt x="0" y="150"/>
                </a:lnTo>
                <a:lnTo>
                  <a:pt x="0" y="117"/>
                </a:lnTo>
                <a:lnTo>
                  <a:pt x="333" y="117"/>
                </a:lnTo>
                <a:lnTo>
                  <a:pt x="333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08">
            <a:extLst>
              <a:ext uri="{FF2B5EF4-FFF2-40B4-BE49-F238E27FC236}">
                <a16:creationId xmlns:a16="http://schemas.microsoft.com/office/drawing/2014/main" id="{5982545D-CEFB-4121-BE15-41EDEE8F844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725988" y="481013"/>
            <a:ext cx="252413" cy="203200"/>
          </a:xfrm>
          <a:custGeom>
            <a:avLst/>
            <a:gdLst>
              <a:gd name="T0" fmla="*/ 333 w 333"/>
              <a:gd name="T1" fmla="*/ 234 h 267"/>
              <a:gd name="T2" fmla="*/ 100 w 333"/>
              <a:gd name="T3" fmla="*/ 234 h 267"/>
              <a:gd name="T4" fmla="*/ 100 w 333"/>
              <a:gd name="T5" fmla="*/ 267 h 267"/>
              <a:gd name="T6" fmla="*/ 333 w 333"/>
              <a:gd name="T7" fmla="*/ 267 h 267"/>
              <a:gd name="T8" fmla="*/ 333 w 333"/>
              <a:gd name="T9" fmla="*/ 234 h 267"/>
              <a:gd name="T10" fmla="*/ 333 w 333"/>
              <a:gd name="T11" fmla="*/ 0 h 267"/>
              <a:gd name="T12" fmla="*/ 0 w 333"/>
              <a:gd name="T13" fmla="*/ 0 h 267"/>
              <a:gd name="T14" fmla="*/ 0 w 333"/>
              <a:gd name="T15" fmla="*/ 34 h 267"/>
              <a:gd name="T16" fmla="*/ 333 w 333"/>
              <a:gd name="T17" fmla="*/ 34 h 267"/>
              <a:gd name="T18" fmla="*/ 333 w 333"/>
              <a:gd name="T19" fmla="*/ 0 h 267"/>
              <a:gd name="T20" fmla="*/ 333 w 333"/>
              <a:gd name="T21" fmla="*/ 150 h 267"/>
              <a:gd name="T22" fmla="*/ 0 w 333"/>
              <a:gd name="T23" fmla="*/ 150 h 267"/>
              <a:gd name="T24" fmla="*/ 0 w 333"/>
              <a:gd name="T25" fmla="*/ 117 h 267"/>
              <a:gd name="T26" fmla="*/ 333 w 333"/>
              <a:gd name="T27" fmla="*/ 117 h 267"/>
              <a:gd name="T28" fmla="*/ 333 w 333"/>
              <a:gd name="T29" fmla="*/ 15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267">
                <a:moveTo>
                  <a:pt x="333" y="234"/>
                </a:moveTo>
                <a:lnTo>
                  <a:pt x="100" y="234"/>
                </a:lnTo>
                <a:lnTo>
                  <a:pt x="100" y="267"/>
                </a:lnTo>
                <a:lnTo>
                  <a:pt x="333" y="267"/>
                </a:lnTo>
                <a:lnTo>
                  <a:pt x="333" y="234"/>
                </a:lnTo>
                <a:close/>
                <a:moveTo>
                  <a:pt x="333" y="0"/>
                </a:moveTo>
                <a:lnTo>
                  <a:pt x="0" y="0"/>
                </a:lnTo>
                <a:lnTo>
                  <a:pt x="0" y="34"/>
                </a:lnTo>
                <a:lnTo>
                  <a:pt x="333" y="34"/>
                </a:lnTo>
                <a:lnTo>
                  <a:pt x="333" y="0"/>
                </a:lnTo>
                <a:close/>
                <a:moveTo>
                  <a:pt x="333" y="150"/>
                </a:moveTo>
                <a:lnTo>
                  <a:pt x="0" y="150"/>
                </a:lnTo>
                <a:lnTo>
                  <a:pt x="0" y="117"/>
                </a:lnTo>
                <a:lnTo>
                  <a:pt x="333" y="117"/>
                </a:lnTo>
                <a:lnTo>
                  <a:pt x="333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Freeform 109">
            <a:extLst>
              <a:ext uri="{FF2B5EF4-FFF2-40B4-BE49-F238E27FC236}">
                <a16:creationId xmlns:a16="http://schemas.microsoft.com/office/drawing/2014/main" id="{A264ADAC-4927-40D2-9B78-A487EA8D113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222751" y="481013"/>
            <a:ext cx="252413" cy="203200"/>
          </a:xfrm>
          <a:custGeom>
            <a:avLst/>
            <a:gdLst>
              <a:gd name="T0" fmla="*/ 234 w 334"/>
              <a:gd name="T1" fmla="*/ 234 h 267"/>
              <a:gd name="T2" fmla="*/ 0 w 334"/>
              <a:gd name="T3" fmla="*/ 234 h 267"/>
              <a:gd name="T4" fmla="*/ 0 w 334"/>
              <a:gd name="T5" fmla="*/ 267 h 267"/>
              <a:gd name="T6" fmla="*/ 234 w 334"/>
              <a:gd name="T7" fmla="*/ 267 h 267"/>
              <a:gd name="T8" fmla="*/ 234 w 334"/>
              <a:gd name="T9" fmla="*/ 234 h 267"/>
              <a:gd name="T10" fmla="*/ 334 w 334"/>
              <a:gd name="T11" fmla="*/ 0 h 267"/>
              <a:gd name="T12" fmla="*/ 0 w 334"/>
              <a:gd name="T13" fmla="*/ 0 h 267"/>
              <a:gd name="T14" fmla="*/ 0 w 334"/>
              <a:gd name="T15" fmla="*/ 34 h 267"/>
              <a:gd name="T16" fmla="*/ 334 w 334"/>
              <a:gd name="T17" fmla="*/ 34 h 267"/>
              <a:gd name="T18" fmla="*/ 334 w 334"/>
              <a:gd name="T19" fmla="*/ 0 h 267"/>
              <a:gd name="T20" fmla="*/ 334 w 334"/>
              <a:gd name="T21" fmla="*/ 150 h 267"/>
              <a:gd name="T22" fmla="*/ 0 w 334"/>
              <a:gd name="T23" fmla="*/ 150 h 267"/>
              <a:gd name="T24" fmla="*/ 0 w 334"/>
              <a:gd name="T25" fmla="*/ 117 h 267"/>
              <a:gd name="T26" fmla="*/ 334 w 334"/>
              <a:gd name="T27" fmla="*/ 117 h 267"/>
              <a:gd name="T28" fmla="*/ 334 w 334"/>
              <a:gd name="T29" fmla="*/ 15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4" h="267">
                <a:moveTo>
                  <a:pt x="234" y="234"/>
                </a:moveTo>
                <a:lnTo>
                  <a:pt x="0" y="234"/>
                </a:lnTo>
                <a:lnTo>
                  <a:pt x="0" y="267"/>
                </a:lnTo>
                <a:lnTo>
                  <a:pt x="234" y="267"/>
                </a:lnTo>
                <a:lnTo>
                  <a:pt x="234" y="234"/>
                </a:lnTo>
                <a:close/>
                <a:moveTo>
                  <a:pt x="334" y="0"/>
                </a:moveTo>
                <a:lnTo>
                  <a:pt x="0" y="0"/>
                </a:lnTo>
                <a:lnTo>
                  <a:pt x="0" y="34"/>
                </a:lnTo>
                <a:lnTo>
                  <a:pt x="334" y="34"/>
                </a:lnTo>
                <a:lnTo>
                  <a:pt x="334" y="0"/>
                </a:lnTo>
                <a:close/>
                <a:moveTo>
                  <a:pt x="334" y="150"/>
                </a:moveTo>
                <a:lnTo>
                  <a:pt x="0" y="150"/>
                </a:lnTo>
                <a:lnTo>
                  <a:pt x="0" y="117"/>
                </a:lnTo>
                <a:lnTo>
                  <a:pt x="334" y="117"/>
                </a:lnTo>
                <a:lnTo>
                  <a:pt x="334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10">
            <a:extLst>
              <a:ext uri="{FF2B5EF4-FFF2-40B4-BE49-F238E27FC236}">
                <a16:creationId xmlns:a16="http://schemas.microsoft.com/office/drawing/2014/main" id="{E686AA84-8E34-4FB2-87BE-13CF5C5FD96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721101" y="481013"/>
            <a:ext cx="250825" cy="203200"/>
          </a:xfrm>
          <a:custGeom>
            <a:avLst/>
            <a:gdLst>
              <a:gd name="T0" fmla="*/ 333 w 333"/>
              <a:gd name="T1" fmla="*/ 234 h 267"/>
              <a:gd name="T2" fmla="*/ 0 w 333"/>
              <a:gd name="T3" fmla="*/ 234 h 267"/>
              <a:gd name="T4" fmla="*/ 0 w 333"/>
              <a:gd name="T5" fmla="*/ 267 h 267"/>
              <a:gd name="T6" fmla="*/ 333 w 333"/>
              <a:gd name="T7" fmla="*/ 267 h 267"/>
              <a:gd name="T8" fmla="*/ 333 w 333"/>
              <a:gd name="T9" fmla="*/ 234 h 267"/>
              <a:gd name="T10" fmla="*/ 333 w 333"/>
              <a:gd name="T11" fmla="*/ 0 h 267"/>
              <a:gd name="T12" fmla="*/ 0 w 333"/>
              <a:gd name="T13" fmla="*/ 0 h 267"/>
              <a:gd name="T14" fmla="*/ 0 w 333"/>
              <a:gd name="T15" fmla="*/ 34 h 267"/>
              <a:gd name="T16" fmla="*/ 333 w 333"/>
              <a:gd name="T17" fmla="*/ 34 h 267"/>
              <a:gd name="T18" fmla="*/ 333 w 333"/>
              <a:gd name="T19" fmla="*/ 0 h 267"/>
              <a:gd name="T20" fmla="*/ 333 w 333"/>
              <a:gd name="T21" fmla="*/ 150 h 267"/>
              <a:gd name="T22" fmla="*/ 0 w 333"/>
              <a:gd name="T23" fmla="*/ 150 h 267"/>
              <a:gd name="T24" fmla="*/ 0 w 333"/>
              <a:gd name="T25" fmla="*/ 117 h 267"/>
              <a:gd name="T26" fmla="*/ 333 w 333"/>
              <a:gd name="T27" fmla="*/ 117 h 267"/>
              <a:gd name="T28" fmla="*/ 333 w 333"/>
              <a:gd name="T29" fmla="*/ 15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267">
                <a:moveTo>
                  <a:pt x="333" y="234"/>
                </a:moveTo>
                <a:lnTo>
                  <a:pt x="0" y="234"/>
                </a:lnTo>
                <a:lnTo>
                  <a:pt x="0" y="267"/>
                </a:lnTo>
                <a:lnTo>
                  <a:pt x="333" y="267"/>
                </a:lnTo>
                <a:lnTo>
                  <a:pt x="333" y="234"/>
                </a:lnTo>
                <a:close/>
                <a:moveTo>
                  <a:pt x="333" y="0"/>
                </a:moveTo>
                <a:lnTo>
                  <a:pt x="0" y="0"/>
                </a:lnTo>
                <a:lnTo>
                  <a:pt x="0" y="34"/>
                </a:lnTo>
                <a:lnTo>
                  <a:pt x="333" y="34"/>
                </a:lnTo>
                <a:lnTo>
                  <a:pt x="333" y="0"/>
                </a:lnTo>
                <a:close/>
                <a:moveTo>
                  <a:pt x="333" y="150"/>
                </a:moveTo>
                <a:lnTo>
                  <a:pt x="0" y="150"/>
                </a:lnTo>
                <a:lnTo>
                  <a:pt x="0" y="117"/>
                </a:lnTo>
                <a:lnTo>
                  <a:pt x="333" y="117"/>
                </a:lnTo>
                <a:lnTo>
                  <a:pt x="333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1">
            <a:extLst>
              <a:ext uri="{FF2B5EF4-FFF2-40B4-BE49-F238E27FC236}">
                <a16:creationId xmlns:a16="http://schemas.microsoft.com/office/drawing/2014/main" id="{C6CA85EF-0D41-40FF-9D4A-1CC63DB54E8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217863" y="557213"/>
            <a:ext cx="250825" cy="127000"/>
          </a:xfrm>
          <a:custGeom>
            <a:avLst/>
            <a:gdLst>
              <a:gd name="T0" fmla="*/ 333 w 333"/>
              <a:gd name="T1" fmla="*/ 134 h 167"/>
              <a:gd name="T2" fmla="*/ 0 w 333"/>
              <a:gd name="T3" fmla="*/ 134 h 167"/>
              <a:gd name="T4" fmla="*/ 0 w 333"/>
              <a:gd name="T5" fmla="*/ 167 h 167"/>
              <a:gd name="T6" fmla="*/ 333 w 333"/>
              <a:gd name="T7" fmla="*/ 167 h 167"/>
              <a:gd name="T8" fmla="*/ 333 w 333"/>
              <a:gd name="T9" fmla="*/ 134 h 167"/>
              <a:gd name="T10" fmla="*/ 333 w 333"/>
              <a:gd name="T11" fmla="*/ 0 h 167"/>
              <a:gd name="T12" fmla="*/ 0 w 333"/>
              <a:gd name="T13" fmla="*/ 0 h 167"/>
              <a:gd name="T14" fmla="*/ 0 w 333"/>
              <a:gd name="T15" fmla="*/ 34 h 167"/>
              <a:gd name="T16" fmla="*/ 333 w 333"/>
              <a:gd name="T17" fmla="*/ 34 h 167"/>
              <a:gd name="T18" fmla="*/ 333 w 333"/>
              <a:gd name="T19" fmla="*/ 0 h 167"/>
              <a:gd name="T20" fmla="*/ 233 w 333"/>
              <a:gd name="T21" fmla="*/ 100 h 167"/>
              <a:gd name="T22" fmla="*/ 0 w 333"/>
              <a:gd name="T23" fmla="*/ 100 h 167"/>
              <a:gd name="T24" fmla="*/ 0 w 333"/>
              <a:gd name="T25" fmla="*/ 67 h 167"/>
              <a:gd name="T26" fmla="*/ 233 w 333"/>
              <a:gd name="T27" fmla="*/ 67 h 167"/>
              <a:gd name="T28" fmla="*/ 233 w 333"/>
              <a:gd name="T29" fmla="*/ 10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167">
                <a:moveTo>
                  <a:pt x="333" y="134"/>
                </a:moveTo>
                <a:lnTo>
                  <a:pt x="0" y="134"/>
                </a:lnTo>
                <a:lnTo>
                  <a:pt x="0" y="167"/>
                </a:lnTo>
                <a:lnTo>
                  <a:pt x="333" y="167"/>
                </a:lnTo>
                <a:lnTo>
                  <a:pt x="333" y="134"/>
                </a:lnTo>
                <a:close/>
                <a:moveTo>
                  <a:pt x="333" y="0"/>
                </a:moveTo>
                <a:lnTo>
                  <a:pt x="0" y="0"/>
                </a:lnTo>
                <a:lnTo>
                  <a:pt x="0" y="34"/>
                </a:lnTo>
                <a:lnTo>
                  <a:pt x="333" y="34"/>
                </a:lnTo>
                <a:lnTo>
                  <a:pt x="333" y="0"/>
                </a:lnTo>
                <a:close/>
                <a:moveTo>
                  <a:pt x="233" y="100"/>
                </a:moveTo>
                <a:lnTo>
                  <a:pt x="0" y="100"/>
                </a:lnTo>
                <a:lnTo>
                  <a:pt x="0" y="67"/>
                </a:lnTo>
                <a:lnTo>
                  <a:pt x="233" y="67"/>
                </a:lnTo>
                <a:lnTo>
                  <a:pt x="233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2">
            <a:extLst>
              <a:ext uri="{FF2B5EF4-FFF2-40B4-BE49-F238E27FC236}">
                <a16:creationId xmlns:a16="http://schemas.microsoft.com/office/drawing/2014/main" id="{A87C3AF7-0722-4843-B727-DD6664F302D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714626" y="557213"/>
            <a:ext cx="252413" cy="127000"/>
          </a:xfrm>
          <a:custGeom>
            <a:avLst/>
            <a:gdLst>
              <a:gd name="T0" fmla="*/ 34 w 334"/>
              <a:gd name="T1" fmla="*/ 0 h 167"/>
              <a:gd name="T2" fmla="*/ 0 w 334"/>
              <a:gd name="T3" fmla="*/ 0 h 167"/>
              <a:gd name="T4" fmla="*/ 0 w 334"/>
              <a:gd name="T5" fmla="*/ 34 h 167"/>
              <a:gd name="T6" fmla="*/ 34 w 334"/>
              <a:gd name="T7" fmla="*/ 34 h 167"/>
              <a:gd name="T8" fmla="*/ 34 w 334"/>
              <a:gd name="T9" fmla="*/ 0 h 167"/>
              <a:gd name="T10" fmla="*/ 334 w 334"/>
              <a:gd name="T11" fmla="*/ 67 h 167"/>
              <a:gd name="T12" fmla="*/ 300 w 334"/>
              <a:gd name="T13" fmla="*/ 67 h 167"/>
              <a:gd name="T14" fmla="*/ 300 w 334"/>
              <a:gd name="T15" fmla="*/ 100 h 167"/>
              <a:gd name="T16" fmla="*/ 334 w 334"/>
              <a:gd name="T17" fmla="*/ 100 h 167"/>
              <a:gd name="T18" fmla="*/ 334 w 334"/>
              <a:gd name="T19" fmla="*/ 67 h 167"/>
              <a:gd name="T20" fmla="*/ 34 w 334"/>
              <a:gd name="T21" fmla="*/ 134 h 167"/>
              <a:gd name="T22" fmla="*/ 0 w 334"/>
              <a:gd name="T23" fmla="*/ 134 h 167"/>
              <a:gd name="T24" fmla="*/ 0 w 334"/>
              <a:gd name="T25" fmla="*/ 167 h 167"/>
              <a:gd name="T26" fmla="*/ 34 w 334"/>
              <a:gd name="T27" fmla="*/ 167 h 167"/>
              <a:gd name="T28" fmla="*/ 34 w 334"/>
              <a:gd name="T29" fmla="*/ 134 h 167"/>
              <a:gd name="T30" fmla="*/ 334 w 334"/>
              <a:gd name="T31" fmla="*/ 134 h 167"/>
              <a:gd name="T32" fmla="*/ 67 w 334"/>
              <a:gd name="T33" fmla="*/ 134 h 167"/>
              <a:gd name="T34" fmla="*/ 67 w 334"/>
              <a:gd name="T35" fmla="*/ 167 h 167"/>
              <a:gd name="T36" fmla="*/ 334 w 334"/>
              <a:gd name="T37" fmla="*/ 167 h 167"/>
              <a:gd name="T38" fmla="*/ 334 w 334"/>
              <a:gd name="T39" fmla="*/ 134 h 167"/>
              <a:gd name="T40" fmla="*/ 334 w 334"/>
              <a:gd name="T41" fmla="*/ 0 h 167"/>
              <a:gd name="T42" fmla="*/ 67 w 334"/>
              <a:gd name="T43" fmla="*/ 0 h 167"/>
              <a:gd name="T44" fmla="*/ 67 w 334"/>
              <a:gd name="T45" fmla="*/ 34 h 167"/>
              <a:gd name="T46" fmla="*/ 334 w 334"/>
              <a:gd name="T47" fmla="*/ 34 h 167"/>
              <a:gd name="T48" fmla="*/ 334 w 334"/>
              <a:gd name="T49" fmla="*/ 0 h 167"/>
              <a:gd name="T50" fmla="*/ 267 w 334"/>
              <a:gd name="T51" fmla="*/ 100 h 167"/>
              <a:gd name="T52" fmla="*/ 0 w 334"/>
              <a:gd name="T53" fmla="*/ 100 h 167"/>
              <a:gd name="T54" fmla="*/ 0 w 334"/>
              <a:gd name="T55" fmla="*/ 67 h 167"/>
              <a:gd name="T56" fmla="*/ 267 w 334"/>
              <a:gd name="T57" fmla="*/ 67 h 167"/>
              <a:gd name="T58" fmla="*/ 267 w 334"/>
              <a:gd name="T59" fmla="*/ 10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4" h="167">
                <a:moveTo>
                  <a:pt x="34" y="0"/>
                </a:moveTo>
                <a:lnTo>
                  <a:pt x="0" y="0"/>
                </a:lnTo>
                <a:lnTo>
                  <a:pt x="0" y="34"/>
                </a:lnTo>
                <a:lnTo>
                  <a:pt x="34" y="34"/>
                </a:lnTo>
                <a:lnTo>
                  <a:pt x="34" y="0"/>
                </a:lnTo>
                <a:close/>
                <a:moveTo>
                  <a:pt x="334" y="67"/>
                </a:moveTo>
                <a:lnTo>
                  <a:pt x="300" y="67"/>
                </a:lnTo>
                <a:lnTo>
                  <a:pt x="300" y="100"/>
                </a:lnTo>
                <a:lnTo>
                  <a:pt x="334" y="100"/>
                </a:lnTo>
                <a:lnTo>
                  <a:pt x="334" y="67"/>
                </a:lnTo>
                <a:close/>
                <a:moveTo>
                  <a:pt x="34" y="134"/>
                </a:moveTo>
                <a:lnTo>
                  <a:pt x="0" y="134"/>
                </a:lnTo>
                <a:lnTo>
                  <a:pt x="0" y="167"/>
                </a:lnTo>
                <a:lnTo>
                  <a:pt x="34" y="167"/>
                </a:lnTo>
                <a:lnTo>
                  <a:pt x="34" y="134"/>
                </a:lnTo>
                <a:close/>
                <a:moveTo>
                  <a:pt x="334" y="134"/>
                </a:moveTo>
                <a:lnTo>
                  <a:pt x="67" y="134"/>
                </a:lnTo>
                <a:lnTo>
                  <a:pt x="67" y="167"/>
                </a:lnTo>
                <a:lnTo>
                  <a:pt x="334" y="167"/>
                </a:lnTo>
                <a:lnTo>
                  <a:pt x="334" y="134"/>
                </a:lnTo>
                <a:close/>
                <a:moveTo>
                  <a:pt x="334" y="0"/>
                </a:moveTo>
                <a:lnTo>
                  <a:pt x="67" y="0"/>
                </a:lnTo>
                <a:lnTo>
                  <a:pt x="67" y="34"/>
                </a:lnTo>
                <a:lnTo>
                  <a:pt x="334" y="34"/>
                </a:lnTo>
                <a:lnTo>
                  <a:pt x="334" y="0"/>
                </a:lnTo>
                <a:close/>
                <a:moveTo>
                  <a:pt x="267" y="100"/>
                </a:moveTo>
                <a:lnTo>
                  <a:pt x="0" y="100"/>
                </a:lnTo>
                <a:lnTo>
                  <a:pt x="0" y="67"/>
                </a:lnTo>
                <a:lnTo>
                  <a:pt x="267" y="67"/>
                </a:lnTo>
                <a:lnTo>
                  <a:pt x="267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3">
            <a:extLst>
              <a:ext uri="{FF2B5EF4-FFF2-40B4-BE49-F238E27FC236}">
                <a16:creationId xmlns:a16="http://schemas.microsoft.com/office/drawing/2014/main" id="{50BCBF75-7520-4B6C-9000-A5E0AA42D0F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12976" y="557213"/>
            <a:ext cx="250825" cy="127000"/>
          </a:xfrm>
          <a:custGeom>
            <a:avLst/>
            <a:gdLst>
              <a:gd name="T0" fmla="*/ 333 w 333"/>
              <a:gd name="T1" fmla="*/ 134 h 167"/>
              <a:gd name="T2" fmla="*/ 100 w 333"/>
              <a:gd name="T3" fmla="*/ 134 h 167"/>
              <a:gd name="T4" fmla="*/ 100 w 333"/>
              <a:gd name="T5" fmla="*/ 167 h 167"/>
              <a:gd name="T6" fmla="*/ 333 w 333"/>
              <a:gd name="T7" fmla="*/ 167 h 167"/>
              <a:gd name="T8" fmla="*/ 333 w 333"/>
              <a:gd name="T9" fmla="*/ 134 h 167"/>
              <a:gd name="T10" fmla="*/ 333 w 333"/>
              <a:gd name="T11" fmla="*/ 0 h 167"/>
              <a:gd name="T12" fmla="*/ 0 w 333"/>
              <a:gd name="T13" fmla="*/ 0 h 167"/>
              <a:gd name="T14" fmla="*/ 0 w 333"/>
              <a:gd name="T15" fmla="*/ 34 h 167"/>
              <a:gd name="T16" fmla="*/ 333 w 333"/>
              <a:gd name="T17" fmla="*/ 34 h 167"/>
              <a:gd name="T18" fmla="*/ 333 w 333"/>
              <a:gd name="T19" fmla="*/ 0 h 167"/>
              <a:gd name="T20" fmla="*/ 333 w 333"/>
              <a:gd name="T21" fmla="*/ 100 h 167"/>
              <a:gd name="T22" fmla="*/ 0 w 333"/>
              <a:gd name="T23" fmla="*/ 100 h 167"/>
              <a:gd name="T24" fmla="*/ 0 w 333"/>
              <a:gd name="T25" fmla="*/ 67 h 167"/>
              <a:gd name="T26" fmla="*/ 333 w 333"/>
              <a:gd name="T27" fmla="*/ 67 h 167"/>
              <a:gd name="T28" fmla="*/ 333 w 333"/>
              <a:gd name="T29" fmla="*/ 10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167">
                <a:moveTo>
                  <a:pt x="333" y="134"/>
                </a:moveTo>
                <a:lnTo>
                  <a:pt x="100" y="134"/>
                </a:lnTo>
                <a:lnTo>
                  <a:pt x="100" y="167"/>
                </a:lnTo>
                <a:lnTo>
                  <a:pt x="333" y="167"/>
                </a:lnTo>
                <a:lnTo>
                  <a:pt x="333" y="134"/>
                </a:lnTo>
                <a:close/>
                <a:moveTo>
                  <a:pt x="333" y="0"/>
                </a:moveTo>
                <a:lnTo>
                  <a:pt x="0" y="0"/>
                </a:lnTo>
                <a:lnTo>
                  <a:pt x="0" y="34"/>
                </a:lnTo>
                <a:lnTo>
                  <a:pt x="333" y="34"/>
                </a:lnTo>
                <a:lnTo>
                  <a:pt x="333" y="0"/>
                </a:lnTo>
                <a:close/>
                <a:moveTo>
                  <a:pt x="333" y="100"/>
                </a:moveTo>
                <a:lnTo>
                  <a:pt x="0" y="100"/>
                </a:lnTo>
                <a:lnTo>
                  <a:pt x="0" y="67"/>
                </a:lnTo>
                <a:lnTo>
                  <a:pt x="333" y="67"/>
                </a:lnTo>
                <a:lnTo>
                  <a:pt x="333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4">
            <a:extLst>
              <a:ext uri="{FF2B5EF4-FFF2-40B4-BE49-F238E27FC236}">
                <a16:creationId xmlns:a16="http://schemas.microsoft.com/office/drawing/2014/main" id="{DB2F33DF-09F7-446C-9BA3-DD42D670E39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709738" y="481013"/>
            <a:ext cx="250825" cy="203200"/>
          </a:xfrm>
          <a:custGeom>
            <a:avLst/>
            <a:gdLst>
              <a:gd name="T0" fmla="*/ 333 w 333"/>
              <a:gd name="T1" fmla="*/ 234 h 267"/>
              <a:gd name="T2" fmla="*/ 0 w 333"/>
              <a:gd name="T3" fmla="*/ 234 h 267"/>
              <a:gd name="T4" fmla="*/ 0 w 333"/>
              <a:gd name="T5" fmla="*/ 267 h 267"/>
              <a:gd name="T6" fmla="*/ 333 w 333"/>
              <a:gd name="T7" fmla="*/ 267 h 267"/>
              <a:gd name="T8" fmla="*/ 333 w 333"/>
              <a:gd name="T9" fmla="*/ 234 h 267"/>
              <a:gd name="T10" fmla="*/ 233 w 333"/>
              <a:gd name="T11" fmla="*/ 0 h 267"/>
              <a:gd name="T12" fmla="*/ 0 w 333"/>
              <a:gd name="T13" fmla="*/ 0 h 267"/>
              <a:gd name="T14" fmla="*/ 0 w 333"/>
              <a:gd name="T15" fmla="*/ 34 h 267"/>
              <a:gd name="T16" fmla="*/ 233 w 333"/>
              <a:gd name="T17" fmla="*/ 34 h 267"/>
              <a:gd name="T18" fmla="*/ 233 w 333"/>
              <a:gd name="T19" fmla="*/ 0 h 267"/>
              <a:gd name="T20" fmla="*/ 333 w 333"/>
              <a:gd name="T21" fmla="*/ 150 h 267"/>
              <a:gd name="T22" fmla="*/ 0 w 333"/>
              <a:gd name="T23" fmla="*/ 150 h 267"/>
              <a:gd name="T24" fmla="*/ 0 w 333"/>
              <a:gd name="T25" fmla="*/ 117 h 267"/>
              <a:gd name="T26" fmla="*/ 333 w 333"/>
              <a:gd name="T27" fmla="*/ 117 h 267"/>
              <a:gd name="T28" fmla="*/ 333 w 333"/>
              <a:gd name="T29" fmla="*/ 15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267">
                <a:moveTo>
                  <a:pt x="333" y="234"/>
                </a:moveTo>
                <a:lnTo>
                  <a:pt x="0" y="234"/>
                </a:lnTo>
                <a:lnTo>
                  <a:pt x="0" y="267"/>
                </a:lnTo>
                <a:lnTo>
                  <a:pt x="333" y="267"/>
                </a:lnTo>
                <a:lnTo>
                  <a:pt x="333" y="234"/>
                </a:lnTo>
                <a:close/>
                <a:moveTo>
                  <a:pt x="233" y="0"/>
                </a:moveTo>
                <a:lnTo>
                  <a:pt x="0" y="0"/>
                </a:lnTo>
                <a:lnTo>
                  <a:pt x="0" y="34"/>
                </a:lnTo>
                <a:lnTo>
                  <a:pt x="233" y="34"/>
                </a:lnTo>
                <a:lnTo>
                  <a:pt x="233" y="0"/>
                </a:lnTo>
                <a:close/>
                <a:moveTo>
                  <a:pt x="333" y="150"/>
                </a:moveTo>
                <a:lnTo>
                  <a:pt x="0" y="150"/>
                </a:lnTo>
                <a:lnTo>
                  <a:pt x="0" y="117"/>
                </a:lnTo>
                <a:lnTo>
                  <a:pt x="333" y="117"/>
                </a:lnTo>
                <a:lnTo>
                  <a:pt x="333" y="1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Freeform 115">
            <a:extLst>
              <a:ext uri="{FF2B5EF4-FFF2-40B4-BE49-F238E27FC236}">
                <a16:creationId xmlns:a16="http://schemas.microsoft.com/office/drawing/2014/main" id="{22AC74AA-FB5C-420C-B998-EA3076B6BBD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206501" y="557213"/>
            <a:ext cx="252413" cy="127000"/>
          </a:xfrm>
          <a:custGeom>
            <a:avLst/>
            <a:gdLst>
              <a:gd name="T0" fmla="*/ 234 w 334"/>
              <a:gd name="T1" fmla="*/ 134 h 167"/>
              <a:gd name="T2" fmla="*/ 0 w 334"/>
              <a:gd name="T3" fmla="*/ 134 h 167"/>
              <a:gd name="T4" fmla="*/ 0 w 334"/>
              <a:gd name="T5" fmla="*/ 167 h 167"/>
              <a:gd name="T6" fmla="*/ 234 w 334"/>
              <a:gd name="T7" fmla="*/ 167 h 167"/>
              <a:gd name="T8" fmla="*/ 234 w 334"/>
              <a:gd name="T9" fmla="*/ 134 h 167"/>
              <a:gd name="T10" fmla="*/ 334 w 334"/>
              <a:gd name="T11" fmla="*/ 0 h 167"/>
              <a:gd name="T12" fmla="*/ 0 w 334"/>
              <a:gd name="T13" fmla="*/ 0 h 167"/>
              <a:gd name="T14" fmla="*/ 0 w 334"/>
              <a:gd name="T15" fmla="*/ 34 h 167"/>
              <a:gd name="T16" fmla="*/ 334 w 334"/>
              <a:gd name="T17" fmla="*/ 34 h 167"/>
              <a:gd name="T18" fmla="*/ 334 w 334"/>
              <a:gd name="T19" fmla="*/ 0 h 167"/>
              <a:gd name="T20" fmla="*/ 334 w 334"/>
              <a:gd name="T21" fmla="*/ 100 h 167"/>
              <a:gd name="T22" fmla="*/ 0 w 334"/>
              <a:gd name="T23" fmla="*/ 100 h 167"/>
              <a:gd name="T24" fmla="*/ 0 w 334"/>
              <a:gd name="T25" fmla="*/ 67 h 167"/>
              <a:gd name="T26" fmla="*/ 334 w 334"/>
              <a:gd name="T27" fmla="*/ 67 h 167"/>
              <a:gd name="T28" fmla="*/ 334 w 334"/>
              <a:gd name="T29" fmla="*/ 10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4" h="167">
                <a:moveTo>
                  <a:pt x="234" y="134"/>
                </a:moveTo>
                <a:lnTo>
                  <a:pt x="0" y="134"/>
                </a:lnTo>
                <a:lnTo>
                  <a:pt x="0" y="167"/>
                </a:lnTo>
                <a:lnTo>
                  <a:pt x="234" y="167"/>
                </a:lnTo>
                <a:lnTo>
                  <a:pt x="234" y="134"/>
                </a:lnTo>
                <a:close/>
                <a:moveTo>
                  <a:pt x="334" y="0"/>
                </a:moveTo>
                <a:lnTo>
                  <a:pt x="0" y="0"/>
                </a:lnTo>
                <a:lnTo>
                  <a:pt x="0" y="34"/>
                </a:lnTo>
                <a:lnTo>
                  <a:pt x="334" y="34"/>
                </a:lnTo>
                <a:lnTo>
                  <a:pt x="334" y="0"/>
                </a:lnTo>
                <a:close/>
                <a:moveTo>
                  <a:pt x="334" y="100"/>
                </a:moveTo>
                <a:lnTo>
                  <a:pt x="0" y="100"/>
                </a:lnTo>
                <a:lnTo>
                  <a:pt x="0" y="67"/>
                </a:lnTo>
                <a:lnTo>
                  <a:pt x="334" y="67"/>
                </a:lnTo>
                <a:lnTo>
                  <a:pt x="334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116">
            <a:extLst>
              <a:ext uri="{FF2B5EF4-FFF2-40B4-BE49-F238E27FC236}">
                <a16:creationId xmlns:a16="http://schemas.microsoft.com/office/drawing/2014/main" id="{20FDAB05-E1E8-4AF6-A1F1-728902B9CA8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3263" y="557213"/>
            <a:ext cx="252413" cy="127000"/>
          </a:xfrm>
          <a:custGeom>
            <a:avLst/>
            <a:gdLst>
              <a:gd name="T0" fmla="*/ 233 w 333"/>
              <a:gd name="T1" fmla="*/ 134 h 167"/>
              <a:gd name="T2" fmla="*/ 0 w 333"/>
              <a:gd name="T3" fmla="*/ 134 h 167"/>
              <a:gd name="T4" fmla="*/ 0 w 333"/>
              <a:gd name="T5" fmla="*/ 167 h 167"/>
              <a:gd name="T6" fmla="*/ 233 w 333"/>
              <a:gd name="T7" fmla="*/ 167 h 167"/>
              <a:gd name="T8" fmla="*/ 233 w 333"/>
              <a:gd name="T9" fmla="*/ 134 h 167"/>
              <a:gd name="T10" fmla="*/ 333 w 333"/>
              <a:gd name="T11" fmla="*/ 0 h 167"/>
              <a:gd name="T12" fmla="*/ 100 w 333"/>
              <a:gd name="T13" fmla="*/ 0 h 167"/>
              <a:gd name="T14" fmla="*/ 100 w 333"/>
              <a:gd name="T15" fmla="*/ 34 h 167"/>
              <a:gd name="T16" fmla="*/ 333 w 333"/>
              <a:gd name="T17" fmla="*/ 34 h 167"/>
              <a:gd name="T18" fmla="*/ 333 w 333"/>
              <a:gd name="T19" fmla="*/ 0 h 167"/>
              <a:gd name="T20" fmla="*/ 333 w 333"/>
              <a:gd name="T21" fmla="*/ 100 h 167"/>
              <a:gd name="T22" fmla="*/ 0 w 333"/>
              <a:gd name="T23" fmla="*/ 100 h 167"/>
              <a:gd name="T24" fmla="*/ 0 w 333"/>
              <a:gd name="T25" fmla="*/ 67 h 167"/>
              <a:gd name="T26" fmla="*/ 333 w 333"/>
              <a:gd name="T27" fmla="*/ 67 h 167"/>
              <a:gd name="T28" fmla="*/ 333 w 333"/>
              <a:gd name="T29" fmla="*/ 10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33" h="167">
                <a:moveTo>
                  <a:pt x="233" y="134"/>
                </a:moveTo>
                <a:lnTo>
                  <a:pt x="0" y="134"/>
                </a:lnTo>
                <a:lnTo>
                  <a:pt x="0" y="167"/>
                </a:lnTo>
                <a:lnTo>
                  <a:pt x="233" y="167"/>
                </a:lnTo>
                <a:lnTo>
                  <a:pt x="233" y="134"/>
                </a:lnTo>
                <a:close/>
                <a:moveTo>
                  <a:pt x="333" y="0"/>
                </a:moveTo>
                <a:lnTo>
                  <a:pt x="100" y="0"/>
                </a:lnTo>
                <a:lnTo>
                  <a:pt x="100" y="34"/>
                </a:lnTo>
                <a:lnTo>
                  <a:pt x="333" y="34"/>
                </a:lnTo>
                <a:lnTo>
                  <a:pt x="333" y="0"/>
                </a:lnTo>
                <a:close/>
                <a:moveTo>
                  <a:pt x="333" y="100"/>
                </a:moveTo>
                <a:lnTo>
                  <a:pt x="0" y="100"/>
                </a:lnTo>
                <a:lnTo>
                  <a:pt x="0" y="67"/>
                </a:lnTo>
                <a:lnTo>
                  <a:pt x="333" y="67"/>
                </a:lnTo>
                <a:lnTo>
                  <a:pt x="333" y="1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17">
            <a:extLst>
              <a:ext uri="{FF2B5EF4-FFF2-40B4-BE49-F238E27FC236}">
                <a16:creationId xmlns:a16="http://schemas.microsoft.com/office/drawing/2014/main" id="{E82E629B-C37F-3341-B819-ECCF80CD89F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52138" y="4306888"/>
            <a:ext cx="203200" cy="214313"/>
          </a:xfrm>
          <a:custGeom>
            <a:avLst/>
            <a:gdLst>
              <a:gd name="T0" fmla="*/ 269 w 269"/>
              <a:gd name="T1" fmla="*/ 23 h 282"/>
              <a:gd name="T2" fmla="*/ 246 w 269"/>
              <a:gd name="T3" fmla="*/ 0 h 282"/>
              <a:gd name="T4" fmla="*/ 222 w 269"/>
              <a:gd name="T5" fmla="*/ 23 h 282"/>
              <a:gd name="T6" fmla="*/ 199 w 269"/>
              <a:gd name="T7" fmla="*/ 0 h 282"/>
              <a:gd name="T8" fmla="*/ 175 w 269"/>
              <a:gd name="T9" fmla="*/ 23 h 282"/>
              <a:gd name="T10" fmla="*/ 199 w 269"/>
              <a:gd name="T11" fmla="*/ 47 h 282"/>
              <a:gd name="T12" fmla="*/ 175 w 269"/>
              <a:gd name="T13" fmla="*/ 70 h 282"/>
              <a:gd name="T14" fmla="*/ 199 w 269"/>
              <a:gd name="T15" fmla="*/ 94 h 282"/>
              <a:gd name="T16" fmla="*/ 222 w 269"/>
              <a:gd name="T17" fmla="*/ 70 h 282"/>
              <a:gd name="T18" fmla="*/ 246 w 269"/>
              <a:gd name="T19" fmla="*/ 94 h 282"/>
              <a:gd name="T20" fmla="*/ 269 w 269"/>
              <a:gd name="T21" fmla="*/ 70 h 282"/>
              <a:gd name="T22" fmla="*/ 246 w 269"/>
              <a:gd name="T23" fmla="*/ 47 h 282"/>
              <a:gd name="T24" fmla="*/ 269 w 269"/>
              <a:gd name="T25" fmla="*/ 23 h 282"/>
              <a:gd name="T26" fmla="*/ 241 w 269"/>
              <a:gd name="T27" fmla="*/ 206 h 282"/>
              <a:gd name="T28" fmla="*/ 206 w 269"/>
              <a:gd name="T29" fmla="*/ 188 h 282"/>
              <a:gd name="T30" fmla="*/ 167 w 269"/>
              <a:gd name="T31" fmla="*/ 216 h 282"/>
              <a:gd name="T32" fmla="*/ 131 w 269"/>
              <a:gd name="T33" fmla="*/ 205 h 282"/>
              <a:gd name="T34" fmla="*/ 88 w 269"/>
              <a:gd name="T35" fmla="*/ 165 h 282"/>
              <a:gd name="T36" fmla="*/ 70 w 269"/>
              <a:gd name="T37" fmla="*/ 130 h 282"/>
              <a:gd name="T38" fmla="*/ 87 w 269"/>
              <a:gd name="T39" fmla="*/ 89 h 282"/>
              <a:gd name="T40" fmla="*/ 74 w 269"/>
              <a:gd name="T41" fmla="*/ 54 h 282"/>
              <a:gd name="T42" fmla="*/ 49 w 269"/>
              <a:gd name="T43" fmla="*/ 30 h 282"/>
              <a:gd name="T44" fmla="*/ 20 w 269"/>
              <a:gd name="T45" fmla="*/ 46 h 282"/>
              <a:gd name="T46" fmla="*/ 17 w 269"/>
              <a:gd name="T47" fmla="*/ 138 h 282"/>
              <a:gd name="T48" fmla="*/ 106 w 269"/>
              <a:gd name="T49" fmla="*/ 244 h 282"/>
              <a:gd name="T50" fmla="*/ 192 w 269"/>
              <a:gd name="T51" fmla="*/ 280 h 282"/>
              <a:gd name="T52" fmla="*/ 251 w 269"/>
              <a:gd name="T53" fmla="*/ 247 h 282"/>
              <a:gd name="T54" fmla="*/ 250 w 269"/>
              <a:gd name="T55" fmla="*/ 251 h 282"/>
              <a:gd name="T56" fmla="*/ 251 w 269"/>
              <a:gd name="T57" fmla="*/ 247 h 282"/>
              <a:gd name="T58" fmla="*/ 252 w 269"/>
              <a:gd name="T59" fmla="*/ 245 h 282"/>
              <a:gd name="T60" fmla="*/ 251 w 269"/>
              <a:gd name="T61" fmla="*/ 247 h 282"/>
              <a:gd name="T62" fmla="*/ 241 w 269"/>
              <a:gd name="T63" fmla="*/ 206 h 282"/>
              <a:gd name="T64" fmla="*/ 252 w 269"/>
              <a:gd name="T65" fmla="*/ 245 h 282"/>
              <a:gd name="T66" fmla="*/ 253 w 269"/>
              <a:gd name="T67" fmla="*/ 243 h 282"/>
              <a:gd name="T68" fmla="*/ 252 w 269"/>
              <a:gd name="T69" fmla="*/ 245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69" h="282">
                <a:moveTo>
                  <a:pt x="269" y="23"/>
                </a:moveTo>
                <a:lnTo>
                  <a:pt x="246" y="0"/>
                </a:lnTo>
                <a:lnTo>
                  <a:pt x="222" y="23"/>
                </a:lnTo>
                <a:lnTo>
                  <a:pt x="199" y="0"/>
                </a:lnTo>
                <a:lnTo>
                  <a:pt x="175" y="23"/>
                </a:lnTo>
                <a:lnTo>
                  <a:pt x="199" y="47"/>
                </a:lnTo>
                <a:lnTo>
                  <a:pt x="175" y="70"/>
                </a:lnTo>
                <a:lnTo>
                  <a:pt x="199" y="94"/>
                </a:lnTo>
                <a:lnTo>
                  <a:pt x="222" y="70"/>
                </a:lnTo>
                <a:lnTo>
                  <a:pt x="246" y="94"/>
                </a:lnTo>
                <a:lnTo>
                  <a:pt x="269" y="70"/>
                </a:lnTo>
                <a:lnTo>
                  <a:pt x="246" y="47"/>
                </a:lnTo>
                <a:lnTo>
                  <a:pt x="269" y="23"/>
                </a:lnTo>
                <a:close/>
                <a:moveTo>
                  <a:pt x="241" y="206"/>
                </a:moveTo>
                <a:cubicBezTo>
                  <a:pt x="229" y="200"/>
                  <a:pt x="218" y="193"/>
                  <a:pt x="206" y="188"/>
                </a:cubicBezTo>
                <a:cubicBezTo>
                  <a:pt x="182" y="179"/>
                  <a:pt x="184" y="207"/>
                  <a:pt x="167" y="216"/>
                </a:cubicBezTo>
                <a:cubicBezTo>
                  <a:pt x="156" y="222"/>
                  <a:pt x="141" y="211"/>
                  <a:pt x="131" y="205"/>
                </a:cubicBezTo>
                <a:cubicBezTo>
                  <a:pt x="115" y="195"/>
                  <a:pt x="100" y="181"/>
                  <a:pt x="88" y="165"/>
                </a:cubicBezTo>
                <a:cubicBezTo>
                  <a:pt x="82" y="157"/>
                  <a:pt x="68" y="142"/>
                  <a:pt x="70" y="130"/>
                </a:cubicBezTo>
                <a:cubicBezTo>
                  <a:pt x="72" y="112"/>
                  <a:pt x="94" y="111"/>
                  <a:pt x="87" y="89"/>
                </a:cubicBezTo>
                <a:cubicBezTo>
                  <a:pt x="84" y="77"/>
                  <a:pt x="78" y="66"/>
                  <a:pt x="74" y="54"/>
                </a:cubicBezTo>
                <a:cubicBezTo>
                  <a:pt x="68" y="39"/>
                  <a:pt x="66" y="29"/>
                  <a:pt x="49" y="30"/>
                </a:cubicBezTo>
                <a:cubicBezTo>
                  <a:pt x="36" y="31"/>
                  <a:pt x="28" y="36"/>
                  <a:pt x="20" y="46"/>
                </a:cubicBezTo>
                <a:cubicBezTo>
                  <a:pt x="0" y="73"/>
                  <a:pt x="3" y="109"/>
                  <a:pt x="17" y="138"/>
                </a:cubicBezTo>
                <a:cubicBezTo>
                  <a:pt x="36" y="180"/>
                  <a:pt x="70" y="219"/>
                  <a:pt x="106" y="244"/>
                </a:cubicBezTo>
                <a:cubicBezTo>
                  <a:pt x="130" y="262"/>
                  <a:pt x="162" y="277"/>
                  <a:pt x="192" y="280"/>
                </a:cubicBezTo>
                <a:cubicBezTo>
                  <a:pt x="213" y="282"/>
                  <a:pt x="243" y="270"/>
                  <a:pt x="251" y="247"/>
                </a:cubicBezTo>
                <a:cubicBezTo>
                  <a:pt x="251" y="248"/>
                  <a:pt x="250" y="250"/>
                  <a:pt x="250" y="251"/>
                </a:cubicBezTo>
                <a:cubicBezTo>
                  <a:pt x="250" y="250"/>
                  <a:pt x="250" y="249"/>
                  <a:pt x="251" y="247"/>
                </a:cubicBezTo>
                <a:cubicBezTo>
                  <a:pt x="251" y="246"/>
                  <a:pt x="252" y="245"/>
                  <a:pt x="252" y="245"/>
                </a:cubicBezTo>
                <a:cubicBezTo>
                  <a:pt x="252" y="245"/>
                  <a:pt x="251" y="246"/>
                  <a:pt x="251" y="247"/>
                </a:cubicBezTo>
                <a:cubicBezTo>
                  <a:pt x="258" y="226"/>
                  <a:pt x="259" y="216"/>
                  <a:pt x="241" y="206"/>
                </a:cubicBezTo>
                <a:close/>
                <a:moveTo>
                  <a:pt x="252" y="245"/>
                </a:moveTo>
                <a:cubicBezTo>
                  <a:pt x="252" y="244"/>
                  <a:pt x="252" y="243"/>
                  <a:pt x="253" y="243"/>
                </a:cubicBezTo>
                <a:cubicBezTo>
                  <a:pt x="252" y="243"/>
                  <a:pt x="252" y="244"/>
                  <a:pt x="252" y="24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8">
            <a:extLst>
              <a:ext uri="{FF2B5EF4-FFF2-40B4-BE49-F238E27FC236}">
                <a16:creationId xmlns:a16="http://schemas.microsoft.com/office/drawing/2014/main" id="{592CDC66-ED9B-2E41-8743-A77B33169CA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48901" y="4306888"/>
            <a:ext cx="206375" cy="190500"/>
          </a:xfrm>
          <a:custGeom>
            <a:avLst/>
            <a:gdLst>
              <a:gd name="T0" fmla="*/ 173 w 273"/>
              <a:gd name="T1" fmla="*/ 34 h 252"/>
              <a:gd name="T2" fmla="*/ 273 w 273"/>
              <a:gd name="T3" fmla="*/ 34 h 252"/>
              <a:gd name="T4" fmla="*/ 273 w 273"/>
              <a:gd name="T5" fmla="*/ 1 h 252"/>
              <a:gd name="T6" fmla="*/ 173 w 273"/>
              <a:gd name="T7" fmla="*/ 1 h 252"/>
              <a:gd name="T8" fmla="*/ 173 w 273"/>
              <a:gd name="T9" fmla="*/ 34 h 252"/>
              <a:gd name="T10" fmla="*/ 253 w 273"/>
              <a:gd name="T11" fmla="*/ 213 h 252"/>
              <a:gd name="T12" fmla="*/ 252 w 273"/>
              <a:gd name="T13" fmla="*/ 215 h 252"/>
              <a:gd name="T14" fmla="*/ 253 w 273"/>
              <a:gd name="T15" fmla="*/ 213 h 252"/>
              <a:gd name="T16" fmla="*/ 252 w 273"/>
              <a:gd name="T17" fmla="*/ 217 h 252"/>
              <a:gd name="T18" fmla="*/ 252 w 273"/>
              <a:gd name="T19" fmla="*/ 215 h 252"/>
              <a:gd name="T20" fmla="*/ 251 w 273"/>
              <a:gd name="T21" fmla="*/ 217 h 252"/>
              <a:gd name="T22" fmla="*/ 250 w 273"/>
              <a:gd name="T23" fmla="*/ 221 h 252"/>
              <a:gd name="T24" fmla="*/ 251 w 273"/>
              <a:gd name="T25" fmla="*/ 217 h 252"/>
              <a:gd name="T26" fmla="*/ 192 w 273"/>
              <a:gd name="T27" fmla="*/ 250 h 252"/>
              <a:gd name="T28" fmla="*/ 106 w 273"/>
              <a:gd name="T29" fmla="*/ 215 h 252"/>
              <a:gd name="T30" fmla="*/ 17 w 273"/>
              <a:gd name="T31" fmla="*/ 109 h 252"/>
              <a:gd name="T32" fmla="*/ 21 w 273"/>
              <a:gd name="T33" fmla="*/ 17 h 252"/>
              <a:gd name="T34" fmla="*/ 49 w 273"/>
              <a:gd name="T35" fmla="*/ 1 h 252"/>
              <a:gd name="T36" fmla="*/ 74 w 273"/>
              <a:gd name="T37" fmla="*/ 25 h 252"/>
              <a:gd name="T38" fmla="*/ 88 w 273"/>
              <a:gd name="T39" fmla="*/ 60 h 252"/>
              <a:gd name="T40" fmla="*/ 70 w 273"/>
              <a:gd name="T41" fmla="*/ 101 h 252"/>
              <a:gd name="T42" fmla="*/ 88 w 273"/>
              <a:gd name="T43" fmla="*/ 136 h 252"/>
              <a:gd name="T44" fmla="*/ 132 w 273"/>
              <a:gd name="T45" fmla="*/ 176 h 252"/>
              <a:gd name="T46" fmla="*/ 167 w 273"/>
              <a:gd name="T47" fmla="*/ 187 h 252"/>
              <a:gd name="T48" fmla="*/ 206 w 273"/>
              <a:gd name="T49" fmla="*/ 159 h 252"/>
              <a:gd name="T50" fmla="*/ 241 w 273"/>
              <a:gd name="T51" fmla="*/ 177 h 252"/>
              <a:gd name="T52" fmla="*/ 252 w 273"/>
              <a:gd name="T53" fmla="*/ 217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73" h="252">
                <a:moveTo>
                  <a:pt x="173" y="34"/>
                </a:moveTo>
                <a:lnTo>
                  <a:pt x="273" y="34"/>
                </a:lnTo>
                <a:lnTo>
                  <a:pt x="273" y="1"/>
                </a:lnTo>
                <a:lnTo>
                  <a:pt x="173" y="1"/>
                </a:lnTo>
                <a:lnTo>
                  <a:pt x="173" y="34"/>
                </a:lnTo>
                <a:close/>
                <a:moveTo>
                  <a:pt x="253" y="213"/>
                </a:moveTo>
                <a:cubicBezTo>
                  <a:pt x="253" y="214"/>
                  <a:pt x="252" y="214"/>
                  <a:pt x="252" y="215"/>
                </a:cubicBezTo>
                <a:cubicBezTo>
                  <a:pt x="253" y="214"/>
                  <a:pt x="253" y="214"/>
                  <a:pt x="253" y="213"/>
                </a:cubicBezTo>
                <a:close/>
                <a:moveTo>
                  <a:pt x="252" y="217"/>
                </a:moveTo>
                <a:cubicBezTo>
                  <a:pt x="252" y="216"/>
                  <a:pt x="252" y="216"/>
                  <a:pt x="252" y="215"/>
                </a:cubicBezTo>
                <a:cubicBezTo>
                  <a:pt x="252" y="216"/>
                  <a:pt x="252" y="216"/>
                  <a:pt x="251" y="217"/>
                </a:cubicBezTo>
                <a:cubicBezTo>
                  <a:pt x="251" y="219"/>
                  <a:pt x="250" y="221"/>
                  <a:pt x="250" y="221"/>
                </a:cubicBezTo>
                <a:cubicBezTo>
                  <a:pt x="250" y="220"/>
                  <a:pt x="251" y="219"/>
                  <a:pt x="251" y="217"/>
                </a:cubicBezTo>
                <a:cubicBezTo>
                  <a:pt x="244" y="241"/>
                  <a:pt x="214" y="252"/>
                  <a:pt x="192" y="250"/>
                </a:cubicBezTo>
                <a:cubicBezTo>
                  <a:pt x="162" y="248"/>
                  <a:pt x="130" y="232"/>
                  <a:pt x="106" y="215"/>
                </a:cubicBezTo>
                <a:cubicBezTo>
                  <a:pt x="70" y="190"/>
                  <a:pt x="37" y="150"/>
                  <a:pt x="17" y="109"/>
                </a:cubicBezTo>
                <a:cubicBezTo>
                  <a:pt x="3" y="79"/>
                  <a:pt x="0" y="43"/>
                  <a:pt x="21" y="17"/>
                </a:cubicBezTo>
                <a:cubicBezTo>
                  <a:pt x="28" y="7"/>
                  <a:pt x="37" y="1"/>
                  <a:pt x="49" y="1"/>
                </a:cubicBezTo>
                <a:cubicBezTo>
                  <a:pt x="66" y="0"/>
                  <a:pt x="68" y="10"/>
                  <a:pt x="74" y="25"/>
                </a:cubicBezTo>
                <a:cubicBezTo>
                  <a:pt x="79" y="36"/>
                  <a:pt x="85" y="48"/>
                  <a:pt x="88" y="60"/>
                </a:cubicBezTo>
                <a:cubicBezTo>
                  <a:pt x="94" y="82"/>
                  <a:pt x="73" y="83"/>
                  <a:pt x="70" y="101"/>
                </a:cubicBezTo>
                <a:cubicBezTo>
                  <a:pt x="68" y="112"/>
                  <a:pt x="82" y="128"/>
                  <a:pt x="88" y="136"/>
                </a:cubicBezTo>
                <a:cubicBezTo>
                  <a:pt x="100" y="152"/>
                  <a:pt x="115" y="165"/>
                  <a:pt x="132" y="176"/>
                </a:cubicBezTo>
                <a:cubicBezTo>
                  <a:pt x="141" y="182"/>
                  <a:pt x="156" y="192"/>
                  <a:pt x="167" y="187"/>
                </a:cubicBezTo>
                <a:cubicBezTo>
                  <a:pt x="184" y="177"/>
                  <a:pt x="182" y="149"/>
                  <a:pt x="206" y="159"/>
                </a:cubicBezTo>
                <a:cubicBezTo>
                  <a:pt x="218" y="164"/>
                  <a:pt x="230" y="171"/>
                  <a:pt x="241" y="177"/>
                </a:cubicBezTo>
                <a:cubicBezTo>
                  <a:pt x="259" y="187"/>
                  <a:pt x="258" y="197"/>
                  <a:pt x="252" y="217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9">
            <a:extLst>
              <a:ext uri="{FF2B5EF4-FFF2-40B4-BE49-F238E27FC236}">
                <a16:creationId xmlns:a16="http://schemas.microsoft.com/office/drawing/2014/main" id="{EFBDDC93-40C1-9A4A-B6B0-064B33933ED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45663" y="4306888"/>
            <a:ext cx="206375" cy="217488"/>
          </a:xfrm>
          <a:custGeom>
            <a:avLst/>
            <a:gdLst>
              <a:gd name="T0" fmla="*/ 240 w 273"/>
              <a:gd name="T1" fmla="*/ 33 h 285"/>
              <a:gd name="T2" fmla="*/ 240 w 273"/>
              <a:gd name="T3" fmla="*/ 0 h 285"/>
              <a:gd name="T4" fmla="*/ 206 w 273"/>
              <a:gd name="T5" fmla="*/ 0 h 285"/>
              <a:gd name="T6" fmla="*/ 206 w 273"/>
              <a:gd name="T7" fmla="*/ 33 h 285"/>
              <a:gd name="T8" fmla="*/ 173 w 273"/>
              <a:gd name="T9" fmla="*/ 33 h 285"/>
              <a:gd name="T10" fmla="*/ 173 w 273"/>
              <a:gd name="T11" fmla="*/ 66 h 285"/>
              <a:gd name="T12" fmla="*/ 206 w 273"/>
              <a:gd name="T13" fmla="*/ 66 h 285"/>
              <a:gd name="T14" fmla="*/ 206 w 273"/>
              <a:gd name="T15" fmla="*/ 100 h 285"/>
              <a:gd name="T16" fmla="*/ 240 w 273"/>
              <a:gd name="T17" fmla="*/ 100 h 285"/>
              <a:gd name="T18" fmla="*/ 240 w 273"/>
              <a:gd name="T19" fmla="*/ 66 h 285"/>
              <a:gd name="T20" fmla="*/ 273 w 273"/>
              <a:gd name="T21" fmla="*/ 66 h 285"/>
              <a:gd name="T22" fmla="*/ 273 w 273"/>
              <a:gd name="T23" fmla="*/ 33 h 285"/>
              <a:gd name="T24" fmla="*/ 240 w 273"/>
              <a:gd name="T25" fmla="*/ 33 h 285"/>
              <a:gd name="T26" fmla="*/ 242 w 273"/>
              <a:gd name="T27" fmla="*/ 209 h 285"/>
              <a:gd name="T28" fmla="*/ 206 w 273"/>
              <a:gd name="T29" fmla="*/ 191 h 285"/>
              <a:gd name="T30" fmla="*/ 168 w 273"/>
              <a:gd name="T31" fmla="*/ 219 h 285"/>
              <a:gd name="T32" fmla="*/ 132 w 273"/>
              <a:gd name="T33" fmla="*/ 208 h 285"/>
              <a:gd name="T34" fmla="*/ 89 w 273"/>
              <a:gd name="T35" fmla="*/ 168 h 285"/>
              <a:gd name="T36" fmla="*/ 70 w 273"/>
              <a:gd name="T37" fmla="*/ 133 h 285"/>
              <a:gd name="T38" fmla="*/ 88 w 273"/>
              <a:gd name="T39" fmla="*/ 92 h 285"/>
              <a:gd name="T40" fmla="*/ 75 w 273"/>
              <a:gd name="T41" fmla="*/ 57 h 285"/>
              <a:gd name="T42" fmla="*/ 49 w 273"/>
              <a:gd name="T43" fmla="*/ 33 h 285"/>
              <a:gd name="T44" fmla="*/ 21 w 273"/>
              <a:gd name="T45" fmla="*/ 49 h 285"/>
              <a:gd name="T46" fmla="*/ 17 w 273"/>
              <a:gd name="T47" fmla="*/ 141 h 285"/>
              <a:gd name="T48" fmla="*/ 106 w 273"/>
              <a:gd name="T49" fmla="*/ 247 h 285"/>
              <a:gd name="T50" fmla="*/ 192 w 273"/>
              <a:gd name="T51" fmla="*/ 283 h 285"/>
              <a:gd name="T52" fmla="*/ 252 w 273"/>
              <a:gd name="T53" fmla="*/ 250 h 285"/>
              <a:gd name="T54" fmla="*/ 251 w 273"/>
              <a:gd name="T55" fmla="*/ 254 h 285"/>
              <a:gd name="T56" fmla="*/ 252 w 273"/>
              <a:gd name="T57" fmla="*/ 250 h 285"/>
              <a:gd name="T58" fmla="*/ 253 w 273"/>
              <a:gd name="T59" fmla="*/ 247 h 285"/>
              <a:gd name="T60" fmla="*/ 252 w 273"/>
              <a:gd name="T61" fmla="*/ 250 h 285"/>
              <a:gd name="T62" fmla="*/ 242 w 273"/>
              <a:gd name="T63" fmla="*/ 209 h 285"/>
              <a:gd name="T64" fmla="*/ 253 w 273"/>
              <a:gd name="T65" fmla="*/ 247 h 285"/>
              <a:gd name="T66" fmla="*/ 253 w 273"/>
              <a:gd name="T67" fmla="*/ 246 h 285"/>
              <a:gd name="T68" fmla="*/ 253 w 273"/>
              <a:gd name="T69" fmla="*/ 247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73" h="285">
                <a:moveTo>
                  <a:pt x="240" y="33"/>
                </a:moveTo>
                <a:lnTo>
                  <a:pt x="240" y="0"/>
                </a:lnTo>
                <a:lnTo>
                  <a:pt x="206" y="0"/>
                </a:lnTo>
                <a:lnTo>
                  <a:pt x="206" y="33"/>
                </a:lnTo>
                <a:lnTo>
                  <a:pt x="173" y="33"/>
                </a:lnTo>
                <a:lnTo>
                  <a:pt x="173" y="66"/>
                </a:lnTo>
                <a:lnTo>
                  <a:pt x="206" y="66"/>
                </a:lnTo>
                <a:lnTo>
                  <a:pt x="206" y="100"/>
                </a:lnTo>
                <a:lnTo>
                  <a:pt x="240" y="100"/>
                </a:lnTo>
                <a:lnTo>
                  <a:pt x="240" y="66"/>
                </a:lnTo>
                <a:lnTo>
                  <a:pt x="273" y="66"/>
                </a:lnTo>
                <a:lnTo>
                  <a:pt x="273" y="33"/>
                </a:lnTo>
                <a:lnTo>
                  <a:pt x="240" y="33"/>
                </a:lnTo>
                <a:close/>
                <a:moveTo>
                  <a:pt x="242" y="209"/>
                </a:moveTo>
                <a:cubicBezTo>
                  <a:pt x="230" y="203"/>
                  <a:pt x="218" y="196"/>
                  <a:pt x="206" y="191"/>
                </a:cubicBezTo>
                <a:cubicBezTo>
                  <a:pt x="183" y="181"/>
                  <a:pt x="184" y="210"/>
                  <a:pt x="168" y="219"/>
                </a:cubicBezTo>
                <a:cubicBezTo>
                  <a:pt x="157" y="225"/>
                  <a:pt x="141" y="214"/>
                  <a:pt x="132" y="208"/>
                </a:cubicBezTo>
                <a:cubicBezTo>
                  <a:pt x="115" y="198"/>
                  <a:pt x="101" y="184"/>
                  <a:pt x="89" y="168"/>
                </a:cubicBezTo>
                <a:cubicBezTo>
                  <a:pt x="82" y="160"/>
                  <a:pt x="68" y="145"/>
                  <a:pt x="70" y="133"/>
                </a:cubicBezTo>
                <a:cubicBezTo>
                  <a:pt x="73" y="115"/>
                  <a:pt x="94" y="114"/>
                  <a:pt x="88" y="92"/>
                </a:cubicBezTo>
                <a:cubicBezTo>
                  <a:pt x="85" y="80"/>
                  <a:pt x="79" y="69"/>
                  <a:pt x="75" y="57"/>
                </a:cubicBezTo>
                <a:cubicBezTo>
                  <a:pt x="69" y="42"/>
                  <a:pt x="66" y="32"/>
                  <a:pt x="49" y="33"/>
                </a:cubicBezTo>
                <a:cubicBezTo>
                  <a:pt x="37" y="34"/>
                  <a:pt x="29" y="39"/>
                  <a:pt x="21" y="49"/>
                </a:cubicBezTo>
                <a:cubicBezTo>
                  <a:pt x="0" y="76"/>
                  <a:pt x="4" y="112"/>
                  <a:pt x="17" y="141"/>
                </a:cubicBezTo>
                <a:cubicBezTo>
                  <a:pt x="37" y="183"/>
                  <a:pt x="70" y="222"/>
                  <a:pt x="106" y="247"/>
                </a:cubicBezTo>
                <a:cubicBezTo>
                  <a:pt x="131" y="264"/>
                  <a:pt x="163" y="280"/>
                  <a:pt x="192" y="283"/>
                </a:cubicBezTo>
                <a:cubicBezTo>
                  <a:pt x="214" y="285"/>
                  <a:pt x="244" y="273"/>
                  <a:pt x="252" y="250"/>
                </a:cubicBezTo>
                <a:cubicBezTo>
                  <a:pt x="251" y="251"/>
                  <a:pt x="251" y="253"/>
                  <a:pt x="251" y="254"/>
                </a:cubicBezTo>
                <a:cubicBezTo>
                  <a:pt x="251" y="253"/>
                  <a:pt x="251" y="252"/>
                  <a:pt x="252" y="250"/>
                </a:cubicBezTo>
                <a:cubicBezTo>
                  <a:pt x="252" y="249"/>
                  <a:pt x="252" y="248"/>
                  <a:pt x="253" y="247"/>
                </a:cubicBezTo>
                <a:cubicBezTo>
                  <a:pt x="252" y="248"/>
                  <a:pt x="252" y="249"/>
                  <a:pt x="252" y="250"/>
                </a:cubicBezTo>
                <a:cubicBezTo>
                  <a:pt x="259" y="229"/>
                  <a:pt x="259" y="219"/>
                  <a:pt x="242" y="209"/>
                </a:cubicBezTo>
                <a:close/>
                <a:moveTo>
                  <a:pt x="253" y="247"/>
                </a:moveTo>
                <a:cubicBezTo>
                  <a:pt x="253" y="247"/>
                  <a:pt x="253" y="246"/>
                  <a:pt x="253" y="246"/>
                </a:cubicBezTo>
                <a:cubicBezTo>
                  <a:pt x="253" y="246"/>
                  <a:pt x="253" y="247"/>
                  <a:pt x="253" y="24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20">
            <a:extLst>
              <a:ext uri="{FF2B5EF4-FFF2-40B4-BE49-F238E27FC236}">
                <a16:creationId xmlns:a16="http://schemas.microsoft.com/office/drawing/2014/main" id="{98EAAAA0-5CCA-B543-A14D-D27114C6493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45601" y="4306888"/>
            <a:ext cx="196850" cy="196850"/>
          </a:xfrm>
          <a:custGeom>
            <a:avLst/>
            <a:gdLst>
              <a:gd name="T0" fmla="*/ 237 w 261"/>
              <a:gd name="T1" fmla="*/ 0 h 259"/>
              <a:gd name="T2" fmla="*/ 2 w 261"/>
              <a:gd name="T3" fmla="*/ 235 h 259"/>
              <a:gd name="T4" fmla="*/ 25 w 261"/>
              <a:gd name="T5" fmla="*/ 259 h 259"/>
              <a:gd name="T6" fmla="*/ 261 w 261"/>
              <a:gd name="T7" fmla="*/ 23 h 259"/>
              <a:gd name="T8" fmla="*/ 237 w 261"/>
              <a:gd name="T9" fmla="*/ 0 h 259"/>
              <a:gd name="T10" fmla="*/ 253 w 261"/>
              <a:gd name="T11" fmla="*/ 219 h 259"/>
              <a:gd name="T12" fmla="*/ 253 w 261"/>
              <a:gd name="T13" fmla="*/ 217 h 259"/>
              <a:gd name="T14" fmla="*/ 253 w 261"/>
              <a:gd name="T15" fmla="*/ 219 h 259"/>
              <a:gd name="T16" fmla="*/ 242 w 261"/>
              <a:gd name="T17" fmla="*/ 181 h 259"/>
              <a:gd name="T18" fmla="*/ 206 w 261"/>
              <a:gd name="T19" fmla="*/ 162 h 259"/>
              <a:gd name="T20" fmla="*/ 168 w 261"/>
              <a:gd name="T21" fmla="*/ 190 h 259"/>
              <a:gd name="T22" fmla="*/ 144 w 261"/>
              <a:gd name="T23" fmla="*/ 187 h 259"/>
              <a:gd name="T24" fmla="*/ 110 w 261"/>
              <a:gd name="T25" fmla="*/ 221 h 259"/>
              <a:gd name="T26" fmla="*/ 192 w 261"/>
              <a:gd name="T27" fmla="*/ 254 h 259"/>
              <a:gd name="T28" fmla="*/ 252 w 261"/>
              <a:gd name="T29" fmla="*/ 221 h 259"/>
              <a:gd name="T30" fmla="*/ 250 w 261"/>
              <a:gd name="T31" fmla="*/ 225 h 259"/>
              <a:gd name="T32" fmla="*/ 252 w 261"/>
              <a:gd name="T33" fmla="*/ 221 h 259"/>
              <a:gd name="T34" fmla="*/ 253 w 261"/>
              <a:gd name="T35" fmla="*/ 219 h 259"/>
              <a:gd name="T36" fmla="*/ 252 w 261"/>
              <a:gd name="T37" fmla="*/ 221 h 259"/>
              <a:gd name="T38" fmla="*/ 242 w 261"/>
              <a:gd name="T39" fmla="*/ 181 h 259"/>
              <a:gd name="T40" fmla="*/ 40 w 261"/>
              <a:gd name="T41" fmla="*/ 150 h 259"/>
              <a:gd name="T42" fmla="*/ 73 w 261"/>
              <a:gd name="T43" fmla="*/ 117 h 259"/>
              <a:gd name="T44" fmla="*/ 70 w 261"/>
              <a:gd name="T45" fmla="*/ 105 h 259"/>
              <a:gd name="T46" fmla="*/ 88 w 261"/>
              <a:gd name="T47" fmla="*/ 63 h 259"/>
              <a:gd name="T48" fmla="*/ 75 w 261"/>
              <a:gd name="T49" fmla="*/ 29 h 259"/>
              <a:gd name="T50" fmla="*/ 49 w 261"/>
              <a:gd name="T51" fmla="*/ 4 h 259"/>
              <a:gd name="T52" fmla="*/ 21 w 261"/>
              <a:gd name="T53" fmla="*/ 20 h 259"/>
              <a:gd name="T54" fmla="*/ 17 w 261"/>
              <a:gd name="T55" fmla="*/ 112 h 259"/>
              <a:gd name="T56" fmla="*/ 40 w 261"/>
              <a:gd name="T57" fmla="*/ 150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61" h="259">
                <a:moveTo>
                  <a:pt x="237" y="0"/>
                </a:moveTo>
                <a:lnTo>
                  <a:pt x="2" y="235"/>
                </a:lnTo>
                <a:lnTo>
                  <a:pt x="25" y="259"/>
                </a:lnTo>
                <a:lnTo>
                  <a:pt x="261" y="23"/>
                </a:lnTo>
                <a:lnTo>
                  <a:pt x="237" y="0"/>
                </a:lnTo>
                <a:close/>
                <a:moveTo>
                  <a:pt x="253" y="219"/>
                </a:moveTo>
                <a:cubicBezTo>
                  <a:pt x="253" y="218"/>
                  <a:pt x="253" y="217"/>
                  <a:pt x="253" y="217"/>
                </a:cubicBezTo>
                <a:cubicBezTo>
                  <a:pt x="253" y="217"/>
                  <a:pt x="253" y="218"/>
                  <a:pt x="253" y="219"/>
                </a:cubicBezTo>
                <a:close/>
                <a:moveTo>
                  <a:pt x="242" y="181"/>
                </a:moveTo>
                <a:cubicBezTo>
                  <a:pt x="230" y="174"/>
                  <a:pt x="218" y="167"/>
                  <a:pt x="206" y="162"/>
                </a:cubicBezTo>
                <a:cubicBezTo>
                  <a:pt x="183" y="153"/>
                  <a:pt x="184" y="181"/>
                  <a:pt x="168" y="190"/>
                </a:cubicBezTo>
                <a:cubicBezTo>
                  <a:pt x="161" y="194"/>
                  <a:pt x="152" y="191"/>
                  <a:pt x="144" y="187"/>
                </a:cubicBezTo>
                <a:lnTo>
                  <a:pt x="110" y="221"/>
                </a:lnTo>
                <a:cubicBezTo>
                  <a:pt x="134" y="237"/>
                  <a:pt x="164" y="252"/>
                  <a:pt x="192" y="254"/>
                </a:cubicBezTo>
                <a:cubicBezTo>
                  <a:pt x="214" y="256"/>
                  <a:pt x="244" y="244"/>
                  <a:pt x="252" y="221"/>
                </a:cubicBezTo>
                <a:cubicBezTo>
                  <a:pt x="251" y="223"/>
                  <a:pt x="251" y="224"/>
                  <a:pt x="250" y="225"/>
                </a:cubicBezTo>
                <a:cubicBezTo>
                  <a:pt x="251" y="224"/>
                  <a:pt x="251" y="223"/>
                  <a:pt x="252" y="221"/>
                </a:cubicBezTo>
                <a:cubicBezTo>
                  <a:pt x="252" y="220"/>
                  <a:pt x="252" y="219"/>
                  <a:pt x="253" y="219"/>
                </a:cubicBezTo>
                <a:cubicBezTo>
                  <a:pt x="252" y="219"/>
                  <a:pt x="252" y="220"/>
                  <a:pt x="252" y="221"/>
                </a:cubicBezTo>
                <a:cubicBezTo>
                  <a:pt x="259" y="200"/>
                  <a:pt x="259" y="190"/>
                  <a:pt x="242" y="181"/>
                </a:cubicBezTo>
                <a:close/>
                <a:moveTo>
                  <a:pt x="40" y="150"/>
                </a:moveTo>
                <a:lnTo>
                  <a:pt x="73" y="117"/>
                </a:lnTo>
                <a:cubicBezTo>
                  <a:pt x="71" y="113"/>
                  <a:pt x="70" y="108"/>
                  <a:pt x="70" y="105"/>
                </a:cubicBezTo>
                <a:cubicBezTo>
                  <a:pt x="73" y="86"/>
                  <a:pt x="94" y="86"/>
                  <a:pt x="88" y="63"/>
                </a:cubicBezTo>
                <a:cubicBezTo>
                  <a:pt x="85" y="52"/>
                  <a:pt x="79" y="40"/>
                  <a:pt x="75" y="29"/>
                </a:cubicBezTo>
                <a:cubicBezTo>
                  <a:pt x="69" y="13"/>
                  <a:pt x="66" y="4"/>
                  <a:pt x="49" y="4"/>
                </a:cubicBezTo>
                <a:cubicBezTo>
                  <a:pt x="37" y="5"/>
                  <a:pt x="29" y="10"/>
                  <a:pt x="21" y="20"/>
                </a:cubicBezTo>
                <a:cubicBezTo>
                  <a:pt x="0" y="47"/>
                  <a:pt x="4" y="83"/>
                  <a:pt x="17" y="112"/>
                </a:cubicBezTo>
                <a:cubicBezTo>
                  <a:pt x="23" y="125"/>
                  <a:pt x="31" y="138"/>
                  <a:pt x="40" y="1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21">
            <a:extLst>
              <a:ext uri="{FF2B5EF4-FFF2-40B4-BE49-F238E27FC236}">
                <a16:creationId xmlns:a16="http://schemas.microsoft.com/office/drawing/2014/main" id="{EB3D25A1-3E3C-9943-B2C0-DBC6652C3DB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40776" y="4306888"/>
            <a:ext cx="255588" cy="255588"/>
          </a:xfrm>
          <a:custGeom>
            <a:avLst/>
            <a:gdLst>
              <a:gd name="T0" fmla="*/ 339 w 339"/>
              <a:gd name="T1" fmla="*/ 33 h 335"/>
              <a:gd name="T2" fmla="*/ 306 w 339"/>
              <a:gd name="T3" fmla="*/ 0 h 335"/>
              <a:gd name="T4" fmla="*/ 222 w 339"/>
              <a:gd name="T5" fmla="*/ 0 h 335"/>
              <a:gd name="T6" fmla="*/ 206 w 339"/>
              <a:gd name="T7" fmla="*/ 16 h 335"/>
              <a:gd name="T8" fmla="*/ 222 w 339"/>
              <a:gd name="T9" fmla="*/ 33 h 335"/>
              <a:gd name="T10" fmla="*/ 262 w 339"/>
              <a:gd name="T11" fmla="*/ 33 h 335"/>
              <a:gd name="T12" fmla="*/ 268 w 339"/>
              <a:gd name="T13" fmla="*/ 47 h 335"/>
              <a:gd name="T14" fmla="*/ 207 w 339"/>
              <a:gd name="T15" fmla="*/ 107 h 335"/>
              <a:gd name="T16" fmla="*/ 207 w 339"/>
              <a:gd name="T17" fmla="*/ 131 h 335"/>
              <a:gd name="T18" fmla="*/ 231 w 339"/>
              <a:gd name="T19" fmla="*/ 131 h 335"/>
              <a:gd name="T20" fmla="*/ 291 w 339"/>
              <a:gd name="T21" fmla="*/ 71 h 335"/>
              <a:gd name="T22" fmla="*/ 306 w 339"/>
              <a:gd name="T23" fmla="*/ 77 h 335"/>
              <a:gd name="T24" fmla="*/ 306 w 339"/>
              <a:gd name="T25" fmla="*/ 116 h 335"/>
              <a:gd name="T26" fmla="*/ 323 w 339"/>
              <a:gd name="T27" fmla="*/ 133 h 335"/>
              <a:gd name="T28" fmla="*/ 339 w 339"/>
              <a:gd name="T29" fmla="*/ 117 h 335"/>
              <a:gd name="T30" fmla="*/ 339 w 339"/>
              <a:gd name="T31" fmla="*/ 33 h 335"/>
              <a:gd name="T32" fmla="*/ 241 w 339"/>
              <a:gd name="T33" fmla="*/ 259 h 335"/>
              <a:gd name="T34" fmla="*/ 206 w 339"/>
              <a:gd name="T35" fmla="*/ 241 h 335"/>
              <a:gd name="T36" fmla="*/ 167 w 339"/>
              <a:gd name="T37" fmla="*/ 269 h 335"/>
              <a:gd name="T38" fmla="*/ 132 w 339"/>
              <a:gd name="T39" fmla="*/ 258 h 335"/>
              <a:gd name="T40" fmla="*/ 88 w 339"/>
              <a:gd name="T41" fmla="*/ 218 h 335"/>
              <a:gd name="T42" fmla="*/ 70 w 339"/>
              <a:gd name="T43" fmla="*/ 183 h 335"/>
              <a:gd name="T44" fmla="*/ 88 w 339"/>
              <a:gd name="T45" fmla="*/ 142 h 335"/>
              <a:gd name="T46" fmla="*/ 74 w 339"/>
              <a:gd name="T47" fmla="*/ 107 h 335"/>
              <a:gd name="T48" fmla="*/ 49 w 339"/>
              <a:gd name="T49" fmla="*/ 83 h 335"/>
              <a:gd name="T50" fmla="*/ 21 w 339"/>
              <a:gd name="T51" fmla="*/ 99 h 335"/>
              <a:gd name="T52" fmla="*/ 17 w 339"/>
              <a:gd name="T53" fmla="*/ 191 h 335"/>
              <a:gd name="T54" fmla="*/ 106 w 339"/>
              <a:gd name="T55" fmla="*/ 297 h 335"/>
              <a:gd name="T56" fmla="*/ 192 w 339"/>
              <a:gd name="T57" fmla="*/ 333 h 335"/>
              <a:gd name="T58" fmla="*/ 251 w 339"/>
              <a:gd name="T59" fmla="*/ 300 h 335"/>
              <a:gd name="T60" fmla="*/ 250 w 339"/>
              <a:gd name="T61" fmla="*/ 304 h 335"/>
              <a:gd name="T62" fmla="*/ 252 w 339"/>
              <a:gd name="T63" fmla="*/ 300 h 335"/>
              <a:gd name="T64" fmla="*/ 253 w 339"/>
              <a:gd name="T65" fmla="*/ 296 h 335"/>
              <a:gd name="T66" fmla="*/ 252 w 339"/>
              <a:gd name="T67" fmla="*/ 300 h 335"/>
              <a:gd name="T68" fmla="*/ 241 w 339"/>
              <a:gd name="T69" fmla="*/ 259 h 335"/>
              <a:gd name="T70" fmla="*/ 250 w 339"/>
              <a:gd name="T71" fmla="*/ 304 h 335"/>
              <a:gd name="T72" fmla="*/ 250 w 339"/>
              <a:gd name="T73" fmla="*/ 304 h 335"/>
              <a:gd name="T74" fmla="*/ 253 w 339"/>
              <a:gd name="T75" fmla="*/ 296 h 335"/>
              <a:gd name="T76" fmla="*/ 253 w 339"/>
              <a:gd name="T77" fmla="*/ 296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9" h="335">
                <a:moveTo>
                  <a:pt x="339" y="33"/>
                </a:moveTo>
                <a:cubicBezTo>
                  <a:pt x="339" y="15"/>
                  <a:pt x="324" y="0"/>
                  <a:pt x="306" y="0"/>
                </a:cubicBezTo>
                <a:cubicBezTo>
                  <a:pt x="293" y="0"/>
                  <a:pt x="307" y="0"/>
                  <a:pt x="222" y="0"/>
                </a:cubicBezTo>
                <a:cubicBezTo>
                  <a:pt x="213" y="0"/>
                  <a:pt x="206" y="7"/>
                  <a:pt x="206" y="16"/>
                </a:cubicBezTo>
                <a:cubicBezTo>
                  <a:pt x="206" y="25"/>
                  <a:pt x="213" y="33"/>
                  <a:pt x="222" y="33"/>
                </a:cubicBezTo>
                <a:lnTo>
                  <a:pt x="262" y="33"/>
                </a:lnTo>
                <a:cubicBezTo>
                  <a:pt x="269" y="33"/>
                  <a:pt x="273" y="42"/>
                  <a:pt x="268" y="47"/>
                </a:cubicBezTo>
                <a:lnTo>
                  <a:pt x="207" y="107"/>
                </a:lnTo>
                <a:cubicBezTo>
                  <a:pt x="201" y="114"/>
                  <a:pt x="201" y="125"/>
                  <a:pt x="207" y="131"/>
                </a:cubicBezTo>
                <a:cubicBezTo>
                  <a:pt x="214" y="138"/>
                  <a:pt x="224" y="138"/>
                  <a:pt x="231" y="131"/>
                </a:cubicBezTo>
                <a:lnTo>
                  <a:pt x="291" y="71"/>
                </a:lnTo>
                <a:cubicBezTo>
                  <a:pt x="297" y="65"/>
                  <a:pt x="306" y="69"/>
                  <a:pt x="306" y="77"/>
                </a:cubicBezTo>
                <a:lnTo>
                  <a:pt x="306" y="116"/>
                </a:lnTo>
                <a:cubicBezTo>
                  <a:pt x="306" y="126"/>
                  <a:pt x="314" y="133"/>
                  <a:pt x="323" y="133"/>
                </a:cubicBezTo>
                <a:cubicBezTo>
                  <a:pt x="332" y="133"/>
                  <a:pt x="339" y="126"/>
                  <a:pt x="339" y="117"/>
                </a:cubicBezTo>
                <a:lnTo>
                  <a:pt x="339" y="33"/>
                </a:lnTo>
                <a:close/>
                <a:moveTo>
                  <a:pt x="241" y="259"/>
                </a:moveTo>
                <a:cubicBezTo>
                  <a:pt x="230" y="253"/>
                  <a:pt x="218" y="246"/>
                  <a:pt x="206" y="241"/>
                </a:cubicBezTo>
                <a:cubicBezTo>
                  <a:pt x="182" y="231"/>
                  <a:pt x="184" y="260"/>
                  <a:pt x="167" y="269"/>
                </a:cubicBezTo>
                <a:cubicBezTo>
                  <a:pt x="156" y="275"/>
                  <a:pt x="141" y="264"/>
                  <a:pt x="132" y="258"/>
                </a:cubicBezTo>
                <a:cubicBezTo>
                  <a:pt x="115" y="248"/>
                  <a:pt x="100" y="234"/>
                  <a:pt x="88" y="218"/>
                </a:cubicBezTo>
                <a:cubicBezTo>
                  <a:pt x="82" y="210"/>
                  <a:pt x="68" y="195"/>
                  <a:pt x="70" y="183"/>
                </a:cubicBezTo>
                <a:cubicBezTo>
                  <a:pt x="73" y="165"/>
                  <a:pt x="94" y="164"/>
                  <a:pt x="88" y="142"/>
                </a:cubicBezTo>
                <a:cubicBezTo>
                  <a:pt x="85" y="130"/>
                  <a:pt x="79" y="119"/>
                  <a:pt x="74" y="107"/>
                </a:cubicBezTo>
                <a:cubicBezTo>
                  <a:pt x="68" y="92"/>
                  <a:pt x="66" y="82"/>
                  <a:pt x="49" y="83"/>
                </a:cubicBezTo>
                <a:cubicBezTo>
                  <a:pt x="37" y="84"/>
                  <a:pt x="28" y="89"/>
                  <a:pt x="21" y="99"/>
                </a:cubicBezTo>
                <a:cubicBezTo>
                  <a:pt x="0" y="126"/>
                  <a:pt x="3" y="162"/>
                  <a:pt x="17" y="191"/>
                </a:cubicBezTo>
                <a:cubicBezTo>
                  <a:pt x="37" y="233"/>
                  <a:pt x="70" y="272"/>
                  <a:pt x="106" y="297"/>
                </a:cubicBezTo>
                <a:cubicBezTo>
                  <a:pt x="130" y="314"/>
                  <a:pt x="162" y="330"/>
                  <a:pt x="192" y="333"/>
                </a:cubicBezTo>
                <a:cubicBezTo>
                  <a:pt x="214" y="335"/>
                  <a:pt x="244" y="323"/>
                  <a:pt x="251" y="300"/>
                </a:cubicBezTo>
                <a:cubicBezTo>
                  <a:pt x="251" y="301"/>
                  <a:pt x="250" y="303"/>
                  <a:pt x="250" y="304"/>
                </a:cubicBezTo>
                <a:cubicBezTo>
                  <a:pt x="250" y="303"/>
                  <a:pt x="251" y="302"/>
                  <a:pt x="252" y="300"/>
                </a:cubicBezTo>
                <a:cubicBezTo>
                  <a:pt x="252" y="297"/>
                  <a:pt x="253" y="296"/>
                  <a:pt x="253" y="296"/>
                </a:cubicBezTo>
                <a:cubicBezTo>
                  <a:pt x="253" y="296"/>
                  <a:pt x="252" y="298"/>
                  <a:pt x="252" y="300"/>
                </a:cubicBezTo>
                <a:cubicBezTo>
                  <a:pt x="258" y="279"/>
                  <a:pt x="259" y="269"/>
                  <a:pt x="241" y="259"/>
                </a:cubicBezTo>
                <a:close/>
                <a:moveTo>
                  <a:pt x="250" y="304"/>
                </a:moveTo>
                <a:cubicBezTo>
                  <a:pt x="250" y="304"/>
                  <a:pt x="250" y="304"/>
                  <a:pt x="250" y="304"/>
                </a:cubicBezTo>
                <a:close/>
                <a:moveTo>
                  <a:pt x="253" y="296"/>
                </a:moveTo>
                <a:cubicBezTo>
                  <a:pt x="253" y="295"/>
                  <a:pt x="253" y="295"/>
                  <a:pt x="253" y="2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22">
            <a:extLst>
              <a:ext uri="{FF2B5EF4-FFF2-40B4-BE49-F238E27FC236}">
                <a16:creationId xmlns:a16="http://schemas.microsoft.com/office/drawing/2014/main" id="{9F647B3E-5CEB-6B4B-9E0A-63DC3E8AF48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37538" y="4305300"/>
            <a:ext cx="257175" cy="257175"/>
          </a:xfrm>
          <a:custGeom>
            <a:avLst/>
            <a:gdLst>
              <a:gd name="T0" fmla="*/ 320 w 341"/>
              <a:gd name="T1" fmla="*/ 105 h 337"/>
              <a:gd name="T2" fmla="*/ 280 w 341"/>
              <a:gd name="T3" fmla="*/ 105 h 337"/>
              <a:gd name="T4" fmla="*/ 274 w 341"/>
              <a:gd name="T5" fmla="*/ 91 h 337"/>
              <a:gd name="T6" fmla="*/ 335 w 341"/>
              <a:gd name="T7" fmla="*/ 30 h 337"/>
              <a:gd name="T8" fmla="*/ 335 w 341"/>
              <a:gd name="T9" fmla="*/ 7 h 337"/>
              <a:gd name="T10" fmla="*/ 311 w 341"/>
              <a:gd name="T11" fmla="*/ 7 h 337"/>
              <a:gd name="T12" fmla="*/ 251 w 341"/>
              <a:gd name="T13" fmla="*/ 67 h 337"/>
              <a:gd name="T14" fmla="*/ 236 w 341"/>
              <a:gd name="T15" fmla="*/ 61 h 337"/>
              <a:gd name="T16" fmla="*/ 236 w 341"/>
              <a:gd name="T17" fmla="*/ 21 h 337"/>
              <a:gd name="T18" fmla="*/ 219 w 341"/>
              <a:gd name="T19" fmla="*/ 4 h 337"/>
              <a:gd name="T20" fmla="*/ 203 w 341"/>
              <a:gd name="T21" fmla="*/ 21 h 337"/>
              <a:gd name="T22" fmla="*/ 203 w 341"/>
              <a:gd name="T23" fmla="*/ 104 h 337"/>
              <a:gd name="T24" fmla="*/ 236 w 341"/>
              <a:gd name="T25" fmla="*/ 138 h 337"/>
              <a:gd name="T26" fmla="*/ 320 w 341"/>
              <a:gd name="T27" fmla="*/ 138 h 337"/>
              <a:gd name="T28" fmla="*/ 336 w 341"/>
              <a:gd name="T29" fmla="*/ 121 h 337"/>
              <a:gd name="T30" fmla="*/ 320 w 341"/>
              <a:gd name="T31" fmla="*/ 105 h 337"/>
              <a:gd name="T32" fmla="*/ 242 w 341"/>
              <a:gd name="T33" fmla="*/ 261 h 337"/>
              <a:gd name="T34" fmla="*/ 206 w 341"/>
              <a:gd name="T35" fmla="*/ 243 h 337"/>
              <a:gd name="T36" fmla="*/ 168 w 341"/>
              <a:gd name="T37" fmla="*/ 271 h 337"/>
              <a:gd name="T38" fmla="*/ 70 w 341"/>
              <a:gd name="T39" fmla="*/ 185 h 337"/>
              <a:gd name="T40" fmla="*/ 88 w 341"/>
              <a:gd name="T41" fmla="*/ 144 h 337"/>
              <a:gd name="T42" fmla="*/ 75 w 341"/>
              <a:gd name="T43" fmla="*/ 109 h 337"/>
              <a:gd name="T44" fmla="*/ 49 w 341"/>
              <a:gd name="T45" fmla="*/ 85 h 337"/>
              <a:gd name="T46" fmla="*/ 21 w 341"/>
              <a:gd name="T47" fmla="*/ 101 h 337"/>
              <a:gd name="T48" fmla="*/ 17 w 341"/>
              <a:gd name="T49" fmla="*/ 193 h 337"/>
              <a:gd name="T50" fmla="*/ 192 w 341"/>
              <a:gd name="T51" fmla="*/ 335 h 337"/>
              <a:gd name="T52" fmla="*/ 252 w 341"/>
              <a:gd name="T53" fmla="*/ 302 h 337"/>
              <a:gd name="T54" fmla="*/ 251 w 341"/>
              <a:gd name="T55" fmla="*/ 306 h 337"/>
              <a:gd name="T56" fmla="*/ 252 w 341"/>
              <a:gd name="T57" fmla="*/ 302 h 337"/>
              <a:gd name="T58" fmla="*/ 253 w 341"/>
              <a:gd name="T59" fmla="*/ 298 h 337"/>
              <a:gd name="T60" fmla="*/ 252 w 341"/>
              <a:gd name="T61" fmla="*/ 302 h 337"/>
              <a:gd name="T62" fmla="*/ 242 w 341"/>
              <a:gd name="T63" fmla="*/ 261 h 337"/>
              <a:gd name="T64" fmla="*/ 251 w 341"/>
              <a:gd name="T65" fmla="*/ 306 h 337"/>
              <a:gd name="T66" fmla="*/ 251 w 341"/>
              <a:gd name="T67" fmla="*/ 306 h 337"/>
              <a:gd name="T68" fmla="*/ 253 w 341"/>
              <a:gd name="T69" fmla="*/ 298 h 337"/>
              <a:gd name="T70" fmla="*/ 253 w 341"/>
              <a:gd name="T71" fmla="*/ 298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41" h="337">
                <a:moveTo>
                  <a:pt x="320" y="105"/>
                </a:moveTo>
                <a:lnTo>
                  <a:pt x="280" y="105"/>
                </a:lnTo>
                <a:cubicBezTo>
                  <a:pt x="273" y="105"/>
                  <a:pt x="269" y="96"/>
                  <a:pt x="274" y="91"/>
                </a:cubicBezTo>
                <a:lnTo>
                  <a:pt x="335" y="30"/>
                </a:lnTo>
                <a:cubicBezTo>
                  <a:pt x="341" y="24"/>
                  <a:pt x="341" y="13"/>
                  <a:pt x="335" y="7"/>
                </a:cubicBezTo>
                <a:cubicBezTo>
                  <a:pt x="328" y="0"/>
                  <a:pt x="318" y="0"/>
                  <a:pt x="311" y="7"/>
                </a:cubicBezTo>
                <a:lnTo>
                  <a:pt x="251" y="67"/>
                </a:lnTo>
                <a:cubicBezTo>
                  <a:pt x="245" y="72"/>
                  <a:pt x="236" y="68"/>
                  <a:pt x="236" y="61"/>
                </a:cubicBezTo>
                <a:lnTo>
                  <a:pt x="236" y="21"/>
                </a:lnTo>
                <a:cubicBezTo>
                  <a:pt x="236" y="12"/>
                  <a:pt x="228" y="4"/>
                  <a:pt x="219" y="4"/>
                </a:cubicBezTo>
                <a:cubicBezTo>
                  <a:pt x="210" y="4"/>
                  <a:pt x="203" y="12"/>
                  <a:pt x="203" y="21"/>
                </a:cubicBezTo>
                <a:lnTo>
                  <a:pt x="203" y="104"/>
                </a:lnTo>
                <a:cubicBezTo>
                  <a:pt x="203" y="123"/>
                  <a:pt x="218" y="138"/>
                  <a:pt x="236" y="138"/>
                </a:cubicBezTo>
                <a:cubicBezTo>
                  <a:pt x="249" y="138"/>
                  <a:pt x="235" y="138"/>
                  <a:pt x="320" y="138"/>
                </a:cubicBezTo>
                <a:cubicBezTo>
                  <a:pt x="329" y="138"/>
                  <a:pt x="336" y="131"/>
                  <a:pt x="336" y="121"/>
                </a:cubicBezTo>
                <a:cubicBezTo>
                  <a:pt x="336" y="112"/>
                  <a:pt x="329" y="105"/>
                  <a:pt x="320" y="105"/>
                </a:cubicBezTo>
                <a:close/>
                <a:moveTo>
                  <a:pt x="242" y="261"/>
                </a:moveTo>
                <a:cubicBezTo>
                  <a:pt x="230" y="255"/>
                  <a:pt x="218" y="248"/>
                  <a:pt x="206" y="243"/>
                </a:cubicBezTo>
                <a:cubicBezTo>
                  <a:pt x="183" y="233"/>
                  <a:pt x="184" y="262"/>
                  <a:pt x="168" y="271"/>
                </a:cubicBezTo>
                <a:cubicBezTo>
                  <a:pt x="144" y="284"/>
                  <a:pt x="67" y="209"/>
                  <a:pt x="70" y="185"/>
                </a:cubicBezTo>
                <a:cubicBezTo>
                  <a:pt x="73" y="167"/>
                  <a:pt x="94" y="166"/>
                  <a:pt x="88" y="144"/>
                </a:cubicBezTo>
                <a:cubicBezTo>
                  <a:pt x="85" y="132"/>
                  <a:pt x="79" y="121"/>
                  <a:pt x="75" y="109"/>
                </a:cubicBezTo>
                <a:cubicBezTo>
                  <a:pt x="69" y="94"/>
                  <a:pt x="66" y="84"/>
                  <a:pt x="49" y="85"/>
                </a:cubicBezTo>
                <a:cubicBezTo>
                  <a:pt x="37" y="86"/>
                  <a:pt x="29" y="91"/>
                  <a:pt x="21" y="101"/>
                </a:cubicBezTo>
                <a:cubicBezTo>
                  <a:pt x="0" y="128"/>
                  <a:pt x="4" y="164"/>
                  <a:pt x="17" y="193"/>
                </a:cubicBezTo>
                <a:cubicBezTo>
                  <a:pt x="56" y="276"/>
                  <a:pt x="135" y="330"/>
                  <a:pt x="192" y="335"/>
                </a:cubicBezTo>
                <a:cubicBezTo>
                  <a:pt x="214" y="337"/>
                  <a:pt x="244" y="325"/>
                  <a:pt x="252" y="302"/>
                </a:cubicBezTo>
                <a:cubicBezTo>
                  <a:pt x="251" y="303"/>
                  <a:pt x="251" y="305"/>
                  <a:pt x="251" y="306"/>
                </a:cubicBezTo>
                <a:cubicBezTo>
                  <a:pt x="251" y="305"/>
                  <a:pt x="251" y="304"/>
                  <a:pt x="252" y="302"/>
                </a:cubicBezTo>
                <a:cubicBezTo>
                  <a:pt x="253" y="299"/>
                  <a:pt x="253" y="298"/>
                  <a:pt x="253" y="298"/>
                </a:cubicBezTo>
                <a:cubicBezTo>
                  <a:pt x="253" y="298"/>
                  <a:pt x="252" y="300"/>
                  <a:pt x="252" y="302"/>
                </a:cubicBezTo>
                <a:cubicBezTo>
                  <a:pt x="259" y="281"/>
                  <a:pt x="259" y="271"/>
                  <a:pt x="242" y="261"/>
                </a:cubicBezTo>
                <a:close/>
                <a:moveTo>
                  <a:pt x="251" y="306"/>
                </a:moveTo>
                <a:cubicBezTo>
                  <a:pt x="250" y="306"/>
                  <a:pt x="250" y="306"/>
                  <a:pt x="251" y="306"/>
                </a:cubicBezTo>
                <a:close/>
                <a:moveTo>
                  <a:pt x="253" y="298"/>
                </a:moveTo>
                <a:cubicBezTo>
                  <a:pt x="253" y="297"/>
                  <a:pt x="253" y="297"/>
                  <a:pt x="253" y="29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23">
            <a:extLst>
              <a:ext uri="{FF2B5EF4-FFF2-40B4-BE49-F238E27FC236}">
                <a16:creationId xmlns:a16="http://schemas.microsoft.com/office/drawing/2014/main" id="{2457A300-EBE1-8A49-B0BB-3CEB353E4CE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34301" y="4306888"/>
            <a:ext cx="255588" cy="255588"/>
          </a:xfrm>
          <a:custGeom>
            <a:avLst/>
            <a:gdLst>
              <a:gd name="T0" fmla="*/ 172 w 339"/>
              <a:gd name="T1" fmla="*/ 133 h 335"/>
              <a:gd name="T2" fmla="*/ 172 w 339"/>
              <a:gd name="T3" fmla="*/ 166 h 335"/>
              <a:gd name="T4" fmla="*/ 206 w 339"/>
              <a:gd name="T5" fmla="*/ 166 h 335"/>
              <a:gd name="T6" fmla="*/ 172 w 339"/>
              <a:gd name="T7" fmla="*/ 133 h 335"/>
              <a:gd name="T8" fmla="*/ 172 w 339"/>
              <a:gd name="T9" fmla="*/ 66 h 335"/>
              <a:gd name="T10" fmla="*/ 172 w 339"/>
              <a:gd name="T11" fmla="*/ 100 h 335"/>
              <a:gd name="T12" fmla="*/ 239 w 339"/>
              <a:gd name="T13" fmla="*/ 166 h 335"/>
              <a:gd name="T14" fmla="*/ 272 w 339"/>
              <a:gd name="T15" fmla="*/ 166 h 335"/>
              <a:gd name="T16" fmla="*/ 172 w 339"/>
              <a:gd name="T17" fmla="*/ 66 h 335"/>
              <a:gd name="T18" fmla="*/ 172 w 339"/>
              <a:gd name="T19" fmla="*/ 0 h 335"/>
              <a:gd name="T20" fmla="*/ 172 w 339"/>
              <a:gd name="T21" fmla="*/ 33 h 335"/>
              <a:gd name="T22" fmla="*/ 306 w 339"/>
              <a:gd name="T23" fmla="*/ 166 h 335"/>
              <a:gd name="T24" fmla="*/ 339 w 339"/>
              <a:gd name="T25" fmla="*/ 166 h 335"/>
              <a:gd name="T26" fmla="*/ 172 w 339"/>
              <a:gd name="T27" fmla="*/ 0 h 335"/>
              <a:gd name="T28" fmla="*/ 250 w 339"/>
              <a:gd name="T29" fmla="*/ 304 h 335"/>
              <a:gd name="T30" fmla="*/ 250 w 339"/>
              <a:gd name="T31" fmla="*/ 304 h 335"/>
              <a:gd name="T32" fmla="*/ 241 w 339"/>
              <a:gd name="T33" fmla="*/ 259 h 335"/>
              <a:gd name="T34" fmla="*/ 206 w 339"/>
              <a:gd name="T35" fmla="*/ 241 h 335"/>
              <a:gd name="T36" fmla="*/ 167 w 339"/>
              <a:gd name="T37" fmla="*/ 269 h 335"/>
              <a:gd name="T38" fmla="*/ 131 w 339"/>
              <a:gd name="T39" fmla="*/ 258 h 335"/>
              <a:gd name="T40" fmla="*/ 88 w 339"/>
              <a:gd name="T41" fmla="*/ 218 h 335"/>
              <a:gd name="T42" fmla="*/ 69 w 339"/>
              <a:gd name="T43" fmla="*/ 183 h 335"/>
              <a:gd name="T44" fmla="*/ 87 w 339"/>
              <a:gd name="T45" fmla="*/ 142 h 335"/>
              <a:gd name="T46" fmla="*/ 74 w 339"/>
              <a:gd name="T47" fmla="*/ 107 h 335"/>
              <a:gd name="T48" fmla="*/ 49 w 339"/>
              <a:gd name="T49" fmla="*/ 83 h 335"/>
              <a:gd name="T50" fmla="*/ 20 w 339"/>
              <a:gd name="T51" fmla="*/ 99 h 335"/>
              <a:gd name="T52" fmla="*/ 17 w 339"/>
              <a:gd name="T53" fmla="*/ 191 h 335"/>
              <a:gd name="T54" fmla="*/ 106 w 339"/>
              <a:gd name="T55" fmla="*/ 297 h 335"/>
              <a:gd name="T56" fmla="*/ 192 w 339"/>
              <a:gd name="T57" fmla="*/ 333 h 335"/>
              <a:gd name="T58" fmla="*/ 251 w 339"/>
              <a:gd name="T59" fmla="*/ 300 h 335"/>
              <a:gd name="T60" fmla="*/ 250 w 339"/>
              <a:gd name="T61" fmla="*/ 304 h 335"/>
              <a:gd name="T62" fmla="*/ 251 w 339"/>
              <a:gd name="T63" fmla="*/ 300 h 335"/>
              <a:gd name="T64" fmla="*/ 253 w 339"/>
              <a:gd name="T65" fmla="*/ 296 h 335"/>
              <a:gd name="T66" fmla="*/ 251 w 339"/>
              <a:gd name="T67" fmla="*/ 300 h 335"/>
              <a:gd name="T68" fmla="*/ 241 w 339"/>
              <a:gd name="T69" fmla="*/ 259 h 335"/>
              <a:gd name="T70" fmla="*/ 253 w 339"/>
              <a:gd name="T71" fmla="*/ 296 h 335"/>
              <a:gd name="T72" fmla="*/ 253 w 339"/>
              <a:gd name="T73" fmla="*/ 296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9" h="335">
                <a:moveTo>
                  <a:pt x="172" y="133"/>
                </a:moveTo>
                <a:lnTo>
                  <a:pt x="172" y="166"/>
                </a:lnTo>
                <a:lnTo>
                  <a:pt x="206" y="166"/>
                </a:lnTo>
                <a:cubicBezTo>
                  <a:pt x="206" y="148"/>
                  <a:pt x="191" y="133"/>
                  <a:pt x="172" y="133"/>
                </a:cubicBezTo>
                <a:close/>
                <a:moveTo>
                  <a:pt x="172" y="66"/>
                </a:moveTo>
                <a:lnTo>
                  <a:pt x="172" y="100"/>
                </a:lnTo>
                <a:cubicBezTo>
                  <a:pt x="209" y="100"/>
                  <a:pt x="239" y="130"/>
                  <a:pt x="239" y="166"/>
                </a:cubicBezTo>
                <a:lnTo>
                  <a:pt x="272" y="166"/>
                </a:lnTo>
                <a:cubicBezTo>
                  <a:pt x="272" y="111"/>
                  <a:pt x="228" y="66"/>
                  <a:pt x="172" y="66"/>
                </a:cubicBezTo>
                <a:close/>
                <a:moveTo>
                  <a:pt x="172" y="0"/>
                </a:moveTo>
                <a:lnTo>
                  <a:pt x="172" y="33"/>
                </a:lnTo>
                <a:cubicBezTo>
                  <a:pt x="246" y="33"/>
                  <a:pt x="306" y="93"/>
                  <a:pt x="306" y="166"/>
                </a:cubicBezTo>
                <a:lnTo>
                  <a:pt x="339" y="166"/>
                </a:lnTo>
                <a:cubicBezTo>
                  <a:pt x="339" y="74"/>
                  <a:pt x="264" y="0"/>
                  <a:pt x="172" y="0"/>
                </a:cubicBezTo>
                <a:close/>
                <a:moveTo>
                  <a:pt x="250" y="304"/>
                </a:moveTo>
                <a:cubicBezTo>
                  <a:pt x="250" y="304"/>
                  <a:pt x="250" y="304"/>
                  <a:pt x="250" y="304"/>
                </a:cubicBezTo>
                <a:close/>
                <a:moveTo>
                  <a:pt x="241" y="259"/>
                </a:moveTo>
                <a:cubicBezTo>
                  <a:pt x="229" y="253"/>
                  <a:pt x="218" y="246"/>
                  <a:pt x="206" y="241"/>
                </a:cubicBezTo>
                <a:cubicBezTo>
                  <a:pt x="182" y="231"/>
                  <a:pt x="184" y="260"/>
                  <a:pt x="167" y="269"/>
                </a:cubicBezTo>
                <a:cubicBezTo>
                  <a:pt x="156" y="275"/>
                  <a:pt x="141" y="264"/>
                  <a:pt x="131" y="258"/>
                </a:cubicBezTo>
                <a:cubicBezTo>
                  <a:pt x="115" y="248"/>
                  <a:pt x="100" y="234"/>
                  <a:pt x="88" y="218"/>
                </a:cubicBezTo>
                <a:cubicBezTo>
                  <a:pt x="82" y="210"/>
                  <a:pt x="68" y="195"/>
                  <a:pt x="69" y="183"/>
                </a:cubicBezTo>
                <a:cubicBezTo>
                  <a:pt x="72" y="165"/>
                  <a:pt x="94" y="164"/>
                  <a:pt x="87" y="142"/>
                </a:cubicBezTo>
                <a:cubicBezTo>
                  <a:pt x="84" y="130"/>
                  <a:pt x="78" y="119"/>
                  <a:pt x="74" y="107"/>
                </a:cubicBezTo>
                <a:cubicBezTo>
                  <a:pt x="68" y="92"/>
                  <a:pt x="66" y="82"/>
                  <a:pt x="49" y="83"/>
                </a:cubicBezTo>
                <a:cubicBezTo>
                  <a:pt x="36" y="84"/>
                  <a:pt x="28" y="89"/>
                  <a:pt x="20" y="99"/>
                </a:cubicBezTo>
                <a:cubicBezTo>
                  <a:pt x="0" y="126"/>
                  <a:pt x="3" y="162"/>
                  <a:pt x="17" y="191"/>
                </a:cubicBezTo>
                <a:cubicBezTo>
                  <a:pt x="36" y="233"/>
                  <a:pt x="70" y="272"/>
                  <a:pt x="106" y="297"/>
                </a:cubicBezTo>
                <a:cubicBezTo>
                  <a:pt x="130" y="314"/>
                  <a:pt x="162" y="330"/>
                  <a:pt x="192" y="333"/>
                </a:cubicBezTo>
                <a:cubicBezTo>
                  <a:pt x="213" y="335"/>
                  <a:pt x="243" y="323"/>
                  <a:pt x="251" y="300"/>
                </a:cubicBezTo>
                <a:cubicBezTo>
                  <a:pt x="251" y="301"/>
                  <a:pt x="250" y="303"/>
                  <a:pt x="250" y="304"/>
                </a:cubicBezTo>
                <a:cubicBezTo>
                  <a:pt x="250" y="303"/>
                  <a:pt x="250" y="302"/>
                  <a:pt x="251" y="300"/>
                </a:cubicBezTo>
                <a:cubicBezTo>
                  <a:pt x="252" y="297"/>
                  <a:pt x="252" y="296"/>
                  <a:pt x="253" y="296"/>
                </a:cubicBezTo>
                <a:cubicBezTo>
                  <a:pt x="252" y="296"/>
                  <a:pt x="252" y="298"/>
                  <a:pt x="251" y="300"/>
                </a:cubicBezTo>
                <a:cubicBezTo>
                  <a:pt x="258" y="279"/>
                  <a:pt x="259" y="269"/>
                  <a:pt x="241" y="259"/>
                </a:cubicBezTo>
                <a:close/>
                <a:moveTo>
                  <a:pt x="253" y="296"/>
                </a:moveTo>
                <a:cubicBezTo>
                  <a:pt x="253" y="295"/>
                  <a:pt x="253" y="295"/>
                  <a:pt x="253" y="29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4">
            <a:extLst>
              <a:ext uri="{FF2B5EF4-FFF2-40B4-BE49-F238E27FC236}">
                <a16:creationId xmlns:a16="http://schemas.microsoft.com/office/drawing/2014/main" id="{50314220-1331-5647-974A-469E7DEF6C75}"/>
              </a:ext>
            </a:extLst>
          </p:cNvPr>
          <p:cNvSpPr>
            <a:spLocks noChangeAspect="1"/>
          </p:cNvSpPr>
          <p:nvPr/>
        </p:nvSpPr>
        <p:spPr bwMode="auto">
          <a:xfrm>
            <a:off x="7231063" y="4306888"/>
            <a:ext cx="195263" cy="190500"/>
          </a:xfrm>
          <a:custGeom>
            <a:avLst/>
            <a:gdLst>
              <a:gd name="T0" fmla="*/ 252 w 259"/>
              <a:gd name="T1" fmla="*/ 217 h 252"/>
              <a:gd name="T2" fmla="*/ 192 w 259"/>
              <a:gd name="T3" fmla="*/ 250 h 252"/>
              <a:gd name="T4" fmla="*/ 106 w 259"/>
              <a:gd name="T5" fmla="*/ 215 h 252"/>
              <a:gd name="T6" fmla="*/ 17 w 259"/>
              <a:gd name="T7" fmla="*/ 109 h 252"/>
              <a:gd name="T8" fmla="*/ 21 w 259"/>
              <a:gd name="T9" fmla="*/ 17 h 252"/>
              <a:gd name="T10" fmla="*/ 49 w 259"/>
              <a:gd name="T11" fmla="*/ 1 h 252"/>
              <a:gd name="T12" fmla="*/ 74 w 259"/>
              <a:gd name="T13" fmla="*/ 25 h 252"/>
              <a:gd name="T14" fmla="*/ 88 w 259"/>
              <a:gd name="T15" fmla="*/ 60 h 252"/>
              <a:gd name="T16" fmla="*/ 70 w 259"/>
              <a:gd name="T17" fmla="*/ 101 h 252"/>
              <a:gd name="T18" fmla="*/ 88 w 259"/>
              <a:gd name="T19" fmla="*/ 136 h 252"/>
              <a:gd name="T20" fmla="*/ 132 w 259"/>
              <a:gd name="T21" fmla="*/ 176 h 252"/>
              <a:gd name="T22" fmla="*/ 167 w 259"/>
              <a:gd name="T23" fmla="*/ 187 h 252"/>
              <a:gd name="T24" fmla="*/ 206 w 259"/>
              <a:gd name="T25" fmla="*/ 159 h 252"/>
              <a:gd name="T26" fmla="*/ 241 w 259"/>
              <a:gd name="T27" fmla="*/ 177 h 252"/>
              <a:gd name="T28" fmla="*/ 252 w 259"/>
              <a:gd name="T29" fmla="*/ 217 h 252"/>
              <a:gd name="T30" fmla="*/ 252 w 259"/>
              <a:gd name="T31" fmla="*/ 217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59" h="252">
                <a:moveTo>
                  <a:pt x="252" y="217"/>
                </a:moveTo>
                <a:cubicBezTo>
                  <a:pt x="244" y="241"/>
                  <a:pt x="214" y="252"/>
                  <a:pt x="192" y="250"/>
                </a:cubicBezTo>
                <a:cubicBezTo>
                  <a:pt x="162" y="248"/>
                  <a:pt x="130" y="232"/>
                  <a:pt x="106" y="215"/>
                </a:cubicBezTo>
                <a:cubicBezTo>
                  <a:pt x="70" y="190"/>
                  <a:pt x="37" y="150"/>
                  <a:pt x="17" y="109"/>
                </a:cubicBezTo>
                <a:cubicBezTo>
                  <a:pt x="3" y="79"/>
                  <a:pt x="0" y="43"/>
                  <a:pt x="21" y="17"/>
                </a:cubicBezTo>
                <a:cubicBezTo>
                  <a:pt x="28" y="7"/>
                  <a:pt x="37" y="1"/>
                  <a:pt x="49" y="1"/>
                </a:cubicBezTo>
                <a:cubicBezTo>
                  <a:pt x="66" y="0"/>
                  <a:pt x="68" y="10"/>
                  <a:pt x="74" y="25"/>
                </a:cubicBezTo>
                <a:cubicBezTo>
                  <a:pt x="79" y="36"/>
                  <a:pt x="85" y="48"/>
                  <a:pt x="88" y="60"/>
                </a:cubicBezTo>
                <a:cubicBezTo>
                  <a:pt x="94" y="82"/>
                  <a:pt x="73" y="83"/>
                  <a:pt x="70" y="101"/>
                </a:cubicBezTo>
                <a:cubicBezTo>
                  <a:pt x="68" y="112"/>
                  <a:pt x="82" y="128"/>
                  <a:pt x="88" y="136"/>
                </a:cubicBezTo>
                <a:cubicBezTo>
                  <a:pt x="100" y="152"/>
                  <a:pt x="115" y="165"/>
                  <a:pt x="132" y="176"/>
                </a:cubicBezTo>
                <a:cubicBezTo>
                  <a:pt x="141" y="182"/>
                  <a:pt x="156" y="192"/>
                  <a:pt x="167" y="187"/>
                </a:cubicBezTo>
                <a:cubicBezTo>
                  <a:pt x="184" y="177"/>
                  <a:pt x="182" y="149"/>
                  <a:pt x="206" y="159"/>
                </a:cubicBezTo>
                <a:cubicBezTo>
                  <a:pt x="218" y="164"/>
                  <a:pt x="230" y="171"/>
                  <a:pt x="241" y="177"/>
                </a:cubicBezTo>
                <a:cubicBezTo>
                  <a:pt x="259" y="187"/>
                  <a:pt x="258" y="197"/>
                  <a:pt x="252" y="217"/>
                </a:cubicBezTo>
                <a:cubicBezTo>
                  <a:pt x="246" y="233"/>
                  <a:pt x="257" y="202"/>
                  <a:pt x="252" y="21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125">
            <a:extLst>
              <a:ext uri="{FF2B5EF4-FFF2-40B4-BE49-F238E27FC236}">
                <a16:creationId xmlns:a16="http://schemas.microsoft.com/office/drawing/2014/main" id="{CE1B7214-E61F-714C-B7F1-3AA91415BBD7}"/>
              </a:ext>
            </a:extLst>
          </p:cNvPr>
          <p:cNvSpPr>
            <a:spLocks noChangeAspect="1"/>
          </p:cNvSpPr>
          <p:nvPr/>
        </p:nvSpPr>
        <p:spPr bwMode="auto">
          <a:xfrm>
            <a:off x="6732588" y="4306888"/>
            <a:ext cx="201613" cy="254000"/>
          </a:xfrm>
          <a:custGeom>
            <a:avLst/>
            <a:gdLst>
              <a:gd name="T0" fmla="*/ 267 w 267"/>
              <a:gd name="T1" fmla="*/ 133 h 333"/>
              <a:gd name="T2" fmla="*/ 246 w 267"/>
              <a:gd name="T3" fmla="*/ 133 h 333"/>
              <a:gd name="T4" fmla="*/ 150 w 267"/>
              <a:gd name="T5" fmla="*/ 215 h 333"/>
              <a:gd name="T6" fmla="*/ 150 w 267"/>
              <a:gd name="T7" fmla="*/ 316 h 333"/>
              <a:gd name="T8" fmla="*/ 134 w 267"/>
              <a:gd name="T9" fmla="*/ 333 h 333"/>
              <a:gd name="T10" fmla="*/ 117 w 267"/>
              <a:gd name="T11" fmla="*/ 316 h 333"/>
              <a:gd name="T12" fmla="*/ 117 w 267"/>
              <a:gd name="T13" fmla="*/ 282 h 333"/>
              <a:gd name="T14" fmla="*/ 19 w 267"/>
              <a:gd name="T15" fmla="*/ 196 h 333"/>
              <a:gd name="T16" fmla="*/ 0 w 267"/>
              <a:gd name="T17" fmla="*/ 167 h 333"/>
              <a:gd name="T18" fmla="*/ 34 w 267"/>
              <a:gd name="T19" fmla="*/ 134 h 333"/>
              <a:gd name="T20" fmla="*/ 67 w 267"/>
              <a:gd name="T21" fmla="*/ 167 h 333"/>
              <a:gd name="T22" fmla="*/ 52 w 267"/>
              <a:gd name="T23" fmla="*/ 195 h 333"/>
              <a:gd name="T24" fmla="*/ 117 w 267"/>
              <a:gd name="T25" fmla="*/ 250 h 333"/>
              <a:gd name="T26" fmla="*/ 117 w 267"/>
              <a:gd name="T27" fmla="*/ 83 h 333"/>
              <a:gd name="T28" fmla="*/ 83 w 267"/>
              <a:gd name="T29" fmla="*/ 83 h 333"/>
              <a:gd name="T30" fmla="*/ 133 w 267"/>
              <a:gd name="T31" fmla="*/ 0 h 333"/>
              <a:gd name="T32" fmla="*/ 183 w 267"/>
              <a:gd name="T33" fmla="*/ 83 h 333"/>
              <a:gd name="T34" fmla="*/ 150 w 267"/>
              <a:gd name="T35" fmla="*/ 83 h 333"/>
              <a:gd name="T36" fmla="*/ 150 w 267"/>
              <a:gd name="T37" fmla="*/ 183 h 333"/>
              <a:gd name="T38" fmla="*/ 213 w 267"/>
              <a:gd name="T39" fmla="*/ 133 h 333"/>
              <a:gd name="T40" fmla="*/ 200 w 267"/>
              <a:gd name="T41" fmla="*/ 133 h 333"/>
              <a:gd name="T42" fmla="*/ 200 w 267"/>
              <a:gd name="T43" fmla="*/ 66 h 333"/>
              <a:gd name="T44" fmla="*/ 267 w 267"/>
              <a:gd name="T45" fmla="*/ 66 h 333"/>
              <a:gd name="T46" fmla="*/ 267 w 267"/>
              <a:gd name="T47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67" h="333">
                <a:moveTo>
                  <a:pt x="267" y="133"/>
                </a:moveTo>
                <a:lnTo>
                  <a:pt x="246" y="133"/>
                </a:lnTo>
                <a:cubicBezTo>
                  <a:pt x="234" y="200"/>
                  <a:pt x="184" y="215"/>
                  <a:pt x="150" y="215"/>
                </a:cubicBezTo>
                <a:lnTo>
                  <a:pt x="150" y="316"/>
                </a:lnTo>
                <a:cubicBezTo>
                  <a:pt x="150" y="326"/>
                  <a:pt x="143" y="333"/>
                  <a:pt x="134" y="333"/>
                </a:cubicBezTo>
                <a:cubicBezTo>
                  <a:pt x="124" y="333"/>
                  <a:pt x="117" y="326"/>
                  <a:pt x="117" y="316"/>
                </a:cubicBezTo>
                <a:lnTo>
                  <a:pt x="117" y="282"/>
                </a:lnTo>
                <a:cubicBezTo>
                  <a:pt x="67" y="282"/>
                  <a:pt x="29" y="260"/>
                  <a:pt x="19" y="196"/>
                </a:cubicBezTo>
                <a:cubicBezTo>
                  <a:pt x="8" y="191"/>
                  <a:pt x="0" y="180"/>
                  <a:pt x="0" y="167"/>
                </a:cubicBezTo>
                <a:cubicBezTo>
                  <a:pt x="0" y="149"/>
                  <a:pt x="15" y="134"/>
                  <a:pt x="34" y="134"/>
                </a:cubicBezTo>
                <a:cubicBezTo>
                  <a:pt x="52" y="134"/>
                  <a:pt x="67" y="149"/>
                  <a:pt x="67" y="167"/>
                </a:cubicBezTo>
                <a:cubicBezTo>
                  <a:pt x="67" y="179"/>
                  <a:pt x="61" y="189"/>
                  <a:pt x="52" y="195"/>
                </a:cubicBezTo>
                <a:cubicBezTo>
                  <a:pt x="60" y="238"/>
                  <a:pt x="84" y="248"/>
                  <a:pt x="117" y="250"/>
                </a:cubicBezTo>
                <a:lnTo>
                  <a:pt x="117" y="83"/>
                </a:lnTo>
                <a:lnTo>
                  <a:pt x="83" y="83"/>
                </a:lnTo>
                <a:lnTo>
                  <a:pt x="133" y="0"/>
                </a:lnTo>
                <a:lnTo>
                  <a:pt x="183" y="83"/>
                </a:lnTo>
                <a:lnTo>
                  <a:pt x="150" y="83"/>
                </a:lnTo>
                <a:lnTo>
                  <a:pt x="150" y="183"/>
                </a:lnTo>
                <a:cubicBezTo>
                  <a:pt x="184" y="181"/>
                  <a:pt x="204" y="166"/>
                  <a:pt x="213" y="133"/>
                </a:cubicBezTo>
                <a:lnTo>
                  <a:pt x="200" y="133"/>
                </a:lnTo>
                <a:lnTo>
                  <a:pt x="200" y="66"/>
                </a:lnTo>
                <a:lnTo>
                  <a:pt x="267" y="66"/>
                </a:lnTo>
                <a:lnTo>
                  <a:pt x="267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126">
            <a:extLst>
              <a:ext uri="{FF2B5EF4-FFF2-40B4-BE49-F238E27FC236}">
                <a16:creationId xmlns:a16="http://schemas.microsoft.com/office/drawing/2014/main" id="{14853F83-B056-D548-AC96-D616C257AB1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258551" y="3800475"/>
            <a:ext cx="150813" cy="252413"/>
          </a:xfrm>
          <a:custGeom>
            <a:avLst/>
            <a:gdLst>
              <a:gd name="T0" fmla="*/ 117 w 200"/>
              <a:gd name="T1" fmla="*/ 283 h 333"/>
              <a:gd name="T2" fmla="*/ 84 w 200"/>
              <a:gd name="T3" fmla="*/ 283 h 333"/>
              <a:gd name="T4" fmla="*/ 84 w 200"/>
              <a:gd name="T5" fmla="*/ 250 h 333"/>
              <a:gd name="T6" fmla="*/ 117 w 200"/>
              <a:gd name="T7" fmla="*/ 250 h 333"/>
              <a:gd name="T8" fmla="*/ 117 w 200"/>
              <a:gd name="T9" fmla="*/ 283 h 333"/>
              <a:gd name="T10" fmla="*/ 167 w 200"/>
              <a:gd name="T11" fmla="*/ 200 h 333"/>
              <a:gd name="T12" fmla="*/ 34 w 200"/>
              <a:gd name="T13" fmla="*/ 200 h 333"/>
              <a:gd name="T14" fmla="*/ 34 w 200"/>
              <a:gd name="T15" fmla="*/ 33 h 333"/>
              <a:gd name="T16" fmla="*/ 167 w 200"/>
              <a:gd name="T17" fmla="*/ 33 h 333"/>
              <a:gd name="T18" fmla="*/ 167 w 200"/>
              <a:gd name="T19" fmla="*/ 200 h 333"/>
              <a:gd name="T20" fmla="*/ 134 w 200"/>
              <a:gd name="T21" fmla="*/ 300 h 333"/>
              <a:gd name="T22" fmla="*/ 67 w 200"/>
              <a:gd name="T23" fmla="*/ 300 h 333"/>
              <a:gd name="T24" fmla="*/ 67 w 200"/>
              <a:gd name="T25" fmla="*/ 233 h 333"/>
              <a:gd name="T26" fmla="*/ 134 w 200"/>
              <a:gd name="T27" fmla="*/ 233 h 333"/>
              <a:gd name="T28" fmla="*/ 134 w 200"/>
              <a:gd name="T29" fmla="*/ 300 h 333"/>
              <a:gd name="T30" fmla="*/ 200 w 200"/>
              <a:gd name="T31" fmla="*/ 0 h 333"/>
              <a:gd name="T32" fmla="*/ 0 w 200"/>
              <a:gd name="T33" fmla="*/ 0 h 333"/>
              <a:gd name="T34" fmla="*/ 0 w 200"/>
              <a:gd name="T35" fmla="*/ 233 h 333"/>
              <a:gd name="T36" fmla="*/ 34 w 200"/>
              <a:gd name="T37" fmla="*/ 233 h 333"/>
              <a:gd name="T38" fmla="*/ 34 w 200"/>
              <a:gd name="T39" fmla="*/ 333 h 333"/>
              <a:gd name="T40" fmla="*/ 167 w 200"/>
              <a:gd name="T41" fmla="*/ 333 h 333"/>
              <a:gd name="T42" fmla="*/ 167 w 200"/>
              <a:gd name="T43" fmla="*/ 233 h 333"/>
              <a:gd name="T44" fmla="*/ 200 w 200"/>
              <a:gd name="T45" fmla="*/ 233 h 333"/>
              <a:gd name="T46" fmla="*/ 200 w 200"/>
              <a:gd name="T4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00" h="333">
                <a:moveTo>
                  <a:pt x="117" y="283"/>
                </a:moveTo>
                <a:lnTo>
                  <a:pt x="84" y="283"/>
                </a:lnTo>
                <a:lnTo>
                  <a:pt x="84" y="250"/>
                </a:lnTo>
                <a:lnTo>
                  <a:pt x="117" y="250"/>
                </a:lnTo>
                <a:lnTo>
                  <a:pt x="117" y="283"/>
                </a:lnTo>
                <a:close/>
                <a:moveTo>
                  <a:pt x="167" y="200"/>
                </a:moveTo>
                <a:lnTo>
                  <a:pt x="34" y="200"/>
                </a:lnTo>
                <a:lnTo>
                  <a:pt x="34" y="33"/>
                </a:lnTo>
                <a:lnTo>
                  <a:pt x="167" y="33"/>
                </a:lnTo>
                <a:lnTo>
                  <a:pt x="167" y="200"/>
                </a:lnTo>
                <a:close/>
                <a:moveTo>
                  <a:pt x="134" y="300"/>
                </a:moveTo>
                <a:lnTo>
                  <a:pt x="67" y="300"/>
                </a:lnTo>
                <a:lnTo>
                  <a:pt x="67" y="233"/>
                </a:lnTo>
                <a:lnTo>
                  <a:pt x="134" y="233"/>
                </a:lnTo>
                <a:lnTo>
                  <a:pt x="134" y="300"/>
                </a:lnTo>
                <a:close/>
                <a:moveTo>
                  <a:pt x="200" y="0"/>
                </a:moveTo>
                <a:lnTo>
                  <a:pt x="0" y="0"/>
                </a:lnTo>
                <a:lnTo>
                  <a:pt x="0" y="233"/>
                </a:lnTo>
                <a:lnTo>
                  <a:pt x="34" y="233"/>
                </a:lnTo>
                <a:lnTo>
                  <a:pt x="34" y="333"/>
                </a:lnTo>
                <a:lnTo>
                  <a:pt x="167" y="333"/>
                </a:lnTo>
                <a:lnTo>
                  <a:pt x="167" y="233"/>
                </a:lnTo>
                <a:lnTo>
                  <a:pt x="200" y="233"/>
                </a:lnTo>
                <a:lnTo>
                  <a:pt x="20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27">
            <a:extLst>
              <a:ext uri="{FF2B5EF4-FFF2-40B4-BE49-F238E27FC236}">
                <a16:creationId xmlns:a16="http://schemas.microsoft.com/office/drawing/2014/main" id="{2EB88F4B-27DF-6B4E-B413-CA3E63D9BA1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56901" y="3800475"/>
            <a:ext cx="150813" cy="252413"/>
          </a:xfrm>
          <a:custGeom>
            <a:avLst/>
            <a:gdLst>
              <a:gd name="T0" fmla="*/ 116 w 200"/>
              <a:gd name="T1" fmla="*/ 167 h 333"/>
              <a:gd name="T2" fmla="*/ 83 w 200"/>
              <a:gd name="T3" fmla="*/ 167 h 333"/>
              <a:gd name="T4" fmla="*/ 83 w 200"/>
              <a:gd name="T5" fmla="*/ 67 h 333"/>
              <a:gd name="T6" fmla="*/ 116 w 200"/>
              <a:gd name="T7" fmla="*/ 67 h 333"/>
              <a:gd name="T8" fmla="*/ 116 w 200"/>
              <a:gd name="T9" fmla="*/ 167 h 333"/>
              <a:gd name="T10" fmla="*/ 116 w 200"/>
              <a:gd name="T11" fmla="*/ 283 h 333"/>
              <a:gd name="T12" fmla="*/ 83 w 200"/>
              <a:gd name="T13" fmla="*/ 283 h 333"/>
              <a:gd name="T14" fmla="*/ 83 w 200"/>
              <a:gd name="T15" fmla="*/ 250 h 333"/>
              <a:gd name="T16" fmla="*/ 116 w 200"/>
              <a:gd name="T17" fmla="*/ 250 h 333"/>
              <a:gd name="T18" fmla="*/ 116 w 200"/>
              <a:gd name="T19" fmla="*/ 283 h 333"/>
              <a:gd name="T20" fmla="*/ 166 w 200"/>
              <a:gd name="T21" fmla="*/ 200 h 333"/>
              <a:gd name="T22" fmla="*/ 33 w 200"/>
              <a:gd name="T23" fmla="*/ 200 h 333"/>
              <a:gd name="T24" fmla="*/ 33 w 200"/>
              <a:gd name="T25" fmla="*/ 33 h 333"/>
              <a:gd name="T26" fmla="*/ 166 w 200"/>
              <a:gd name="T27" fmla="*/ 33 h 333"/>
              <a:gd name="T28" fmla="*/ 166 w 200"/>
              <a:gd name="T29" fmla="*/ 200 h 333"/>
              <a:gd name="T30" fmla="*/ 133 w 200"/>
              <a:gd name="T31" fmla="*/ 300 h 333"/>
              <a:gd name="T32" fmla="*/ 66 w 200"/>
              <a:gd name="T33" fmla="*/ 300 h 333"/>
              <a:gd name="T34" fmla="*/ 66 w 200"/>
              <a:gd name="T35" fmla="*/ 233 h 333"/>
              <a:gd name="T36" fmla="*/ 133 w 200"/>
              <a:gd name="T37" fmla="*/ 233 h 333"/>
              <a:gd name="T38" fmla="*/ 133 w 200"/>
              <a:gd name="T39" fmla="*/ 300 h 333"/>
              <a:gd name="T40" fmla="*/ 0 w 200"/>
              <a:gd name="T41" fmla="*/ 0 h 333"/>
              <a:gd name="T42" fmla="*/ 0 w 200"/>
              <a:gd name="T43" fmla="*/ 233 h 333"/>
              <a:gd name="T44" fmla="*/ 33 w 200"/>
              <a:gd name="T45" fmla="*/ 233 h 333"/>
              <a:gd name="T46" fmla="*/ 33 w 200"/>
              <a:gd name="T47" fmla="*/ 333 h 333"/>
              <a:gd name="T48" fmla="*/ 166 w 200"/>
              <a:gd name="T49" fmla="*/ 333 h 333"/>
              <a:gd name="T50" fmla="*/ 166 w 200"/>
              <a:gd name="T51" fmla="*/ 233 h 333"/>
              <a:gd name="T52" fmla="*/ 200 w 200"/>
              <a:gd name="T53" fmla="*/ 233 h 333"/>
              <a:gd name="T54" fmla="*/ 200 w 200"/>
              <a:gd name="T55" fmla="*/ 0 h 333"/>
              <a:gd name="T56" fmla="*/ 0 w 200"/>
              <a:gd name="T57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0" h="333">
                <a:moveTo>
                  <a:pt x="116" y="167"/>
                </a:moveTo>
                <a:lnTo>
                  <a:pt x="83" y="167"/>
                </a:lnTo>
                <a:lnTo>
                  <a:pt x="83" y="67"/>
                </a:lnTo>
                <a:lnTo>
                  <a:pt x="116" y="67"/>
                </a:lnTo>
                <a:lnTo>
                  <a:pt x="116" y="167"/>
                </a:lnTo>
                <a:close/>
                <a:moveTo>
                  <a:pt x="116" y="283"/>
                </a:moveTo>
                <a:lnTo>
                  <a:pt x="83" y="283"/>
                </a:lnTo>
                <a:lnTo>
                  <a:pt x="83" y="250"/>
                </a:lnTo>
                <a:lnTo>
                  <a:pt x="116" y="250"/>
                </a:lnTo>
                <a:lnTo>
                  <a:pt x="116" y="283"/>
                </a:lnTo>
                <a:close/>
                <a:moveTo>
                  <a:pt x="166" y="200"/>
                </a:moveTo>
                <a:lnTo>
                  <a:pt x="33" y="200"/>
                </a:lnTo>
                <a:lnTo>
                  <a:pt x="33" y="33"/>
                </a:lnTo>
                <a:lnTo>
                  <a:pt x="166" y="33"/>
                </a:lnTo>
                <a:lnTo>
                  <a:pt x="166" y="200"/>
                </a:lnTo>
                <a:close/>
                <a:moveTo>
                  <a:pt x="133" y="300"/>
                </a:moveTo>
                <a:lnTo>
                  <a:pt x="66" y="300"/>
                </a:lnTo>
                <a:lnTo>
                  <a:pt x="66" y="233"/>
                </a:lnTo>
                <a:lnTo>
                  <a:pt x="133" y="233"/>
                </a:lnTo>
                <a:lnTo>
                  <a:pt x="133" y="300"/>
                </a:lnTo>
                <a:close/>
                <a:moveTo>
                  <a:pt x="0" y="0"/>
                </a:moveTo>
                <a:lnTo>
                  <a:pt x="0" y="233"/>
                </a:lnTo>
                <a:lnTo>
                  <a:pt x="33" y="233"/>
                </a:lnTo>
                <a:lnTo>
                  <a:pt x="33" y="333"/>
                </a:lnTo>
                <a:lnTo>
                  <a:pt x="166" y="333"/>
                </a:lnTo>
                <a:lnTo>
                  <a:pt x="166" y="233"/>
                </a:lnTo>
                <a:lnTo>
                  <a:pt x="200" y="233"/>
                </a:lnTo>
                <a:lnTo>
                  <a:pt x="2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28">
            <a:extLst>
              <a:ext uri="{FF2B5EF4-FFF2-40B4-BE49-F238E27FC236}">
                <a16:creationId xmlns:a16="http://schemas.microsoft.com/office/drawing/2014/main" id="{A2DF228A-6CEF-BB49-B2D2-726D4AC5C67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53663" y="3800475"/>
            <a:ext cx="150813" cy="252413"/>
          </a:xfrm>
          <a:custGeom>
            <a:avLst/>
            <a:gdLst>
              <a:gd name="T0" fmla="*/ 117 w 200"/>
              <a:gd name="T1" fmla="*/ 83 h 333"/>
              <a:gd name="T2" fmla="*/ 117 w 200"/>
              <a:gd name="T3" fmla="*/ 150 h 333"/>
              <a:gd name="T4" fmla="*/ 100 w 200"/>
              <a:gd name="T5" fmla="*/ 167 h 333"/>
              <a:gd name="T6" fmla="*/ 83 w 200"/>
              <a:gd name="T7" fmla="*/ 150 h 333"/>
              <a:gd name="T8" fmla="*/ 83 w 200"/>
              <a:gd name="T9" fmla="*/ 83 h 333"/>
              <a:gd name="T10" fmla="*/ 100 w 200"/>
              <a:gd name="T11" fmla="*/ 67 h 333"/>
              <a:gd name="T12" fmla="*/ 117 w 200"/>
              <a:gd name="T13" fmla="*/ 83 h 333"/>
              <a:gd name="T14" fmla="*/ 117 w 200"/>
              <a:gd name="T15" fmla="*/ 267 h 333"/>
              <a:gd name="T16" fmla="*/ 100 w 200"/>
              <a:gd name="T17" fmla="*/ 283 h 333"/>
              <a:gd name="T18" fmla="*/ 83 w 200"/>
              <a:gd name="T19" fmla="*/ 267 h 333"/>
              <a:gd name="T20" fmla="*/ 83 w 200"/>
              <a:gd name="T21" fmla="*/ 250 h 333"/>
              <a:gd name="T22" fmla="*/ 117 w 200"/>
              <a:gd name="T23" fmla="*/ 250 h 333"/>
              <a:gd name="T24" fmla="*/ 117 w 200"/>
              <a:gd name="T25" fmla="*/ 267 h 333"/>
              <a:gd name="T26" fmla="*/ 150 w 200"/>
              <a:gd name="T27" fmla="*/ 200 h 333"/>
              <a:gd name="T28" fmla="*/ 50 w 200"/>
              <a:gd name="T29" fmla="*/ 200 h 333"/>
              <a:gd name="T30" fmla="*/ 33 w 200"/>
              <a:gd name="T31" fmla="*/ 183 h 333"/>
              <a:gd name="T32" fmla="*/ 33 w 200"/>
              <a:gd name="T33" fmla="*/ 50 h 333"/>
              <a:gd name="T34" fmla="*/ 50 w 200"/>
              <a:gd name="T35" fmla="*/ 33 h 333"/>
              <a:gd name="T36" fmla="*/ 150 w 200"/>
              <a:gd name="T37" fmla="*/ 33 h 333"/>
              <a:gd name="T38" fmla="*/ 167 w 200"/>
              <a:gd name="T39" fmla="*/ 50 h 333"/>
              <a:gd name="T40" fmla="*/ 167 w 200"/>
              <a:gd name="T41" fmla="*/ 183 h 333"/>
              <a:gd name="T42" fmla="*/ 150 w 200"/>
              <a:gd name="T43" fmla="*/ 200 h 333"/>
              <a:gd name="T44" fmla="*/ 117 w 200"/>
              <a:gd name="T45" fmla="*/ 300 h 333"/>
              <a:gd name="T46" fmla="*/ 83 w 200"/>
              <a:gd name="T47" fmla="*/ 300 h 333"/>
              <a:gd name="T48" fmla="*/ 67 w 200"/>
              <a:gd name="T49" fmla="*/ 283 h 333"/>
              <a:gd name="T50" fmla="*/ 67 w 200"/>
              <a:gd name="T51" fmla="*/ 233 h 333"/>
              <a:gd name="T52" fmla="*/ 133 w 200"/>
              <a:gd name="T53" fmla="*/ 233 h 333"/>
              <a:gd name="T54" fmla="*/ 133 w 200"/>
              <a:gd name="T55" fmla="*/ 283 h 333"/>
              <a:gd name="T56" fmla="*/ 117 w 200"/>
              <a:gd name="T57" fmla="*/ 300 h 333"/>
              <a:gd name="T58" fmla="*/ 0 w 200"/>
              <a:gd name="T59" fmla="*/ 33 h 333"/>
              <a:gd name="T60" fmla="*/ 0 w 200"/>
              <a:gd name="T61" fmla="*/ 200 h 333"/>
              <a:gd name="T62" fmla="*/ 33 w 200"/>
              <a:gd name="T63" fmla="*/ 233 h 333"/>
              <a:gd name="T64" fmla="*/ 33 w 200"/>
              <a:gd name="T65" fmla="*/ 300 h 333"/>
              <a:gd name="T66" fmla="*/ 67 w 200"/>
              <a:gd name="T67" fmla="*/ 333 h 333"/>
              <a:gd name="T68" fmla="*/ 133 w 200"/>
              <a:gd name="T69" fmla="*/ 333 h 333"/>
              <a:gd name="T70" fmla="*/ 167 w 200"/>
              <a:gd name="T71" fmla="*/ 300 h 333"/>
              <a:gd name="T72" fmla="*/ 167 w 200"/>
              <a:gd name="T73" fmla="*/ 233 h 333"/>
              <a:gd name="T74" fmla="*/ 200 w 200"/>
              <a:gd name="T75" fmla="*/ 200 h 333"/>
              <a:gd name="T76" fmla="*/ 200 w 200"/>
              <a:gd name="T77" fmla="*/ 33 h 333"/>
              <a:gd name="T78" fmla="*/ 167 w 200"/>
              <a:gd name="T79" fmla="*/ 0 h 333"/>
              <a:gd name="T80" fmla="*/ 33 w 200"/>
              <a:gd name="T81" fmla="*/ 0 h 333"/>
              <a:gd name="T82" fmla="*/ 0 w 200"/>
              <a:gd name="T83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00" h="333">
                <a:moveTo>
                  <a:pt x="117" y="83"/>
                </a:moveTo>
                <a:lnTo>
                  <a:pt x="117" y="150"/>
                </a:lnTo>
                <a:cubicBezTo>
                  <a:pt x="117" y="159"/>
                  <a:pt x="109" y="167"/>
                  <a:pt x="100" y="167"/>
                </a:cubicBezTo>
                <a:cubicBezTo>
                  <a:pt x="91" y="167"/>
                  <a:pt x="83" y="159"/>
                  <a:pt x="83" y="150"/>
                </a:cubicBezTo>
                <a:lnTo>
                  <a:pt x="83" y="83"/>
                </a:lnTo>
                <a:cubicBezTo>
                  <a:pt x="83" y="74"/>
                  <a:pt x="91" y="67"/>
                  <a:pt x="100" y="67"/>
                </a:cubicBezTo>
                <a:cubicBezTo>
                  <a:pt x="109" y="67"/>
                  <a:pt x="117" y="74"/>
                  <a:pt x="117" y="83"/>
                </a:cubicBezTo>
                <a:close/>
                <a:moveTo>
                  <a:pt x="117" y="267"/>
                </a:moveTo>
                <a:cubicBezTo>
                  <a:pt x="117" y="276"/>
                  <a:pt x="109" y="283"/>
                  <a:pt x="100" y="283"/>
                </a:cubicBezTo>
                <a:cubicBezTo>
                  <a:pt x="91" y="283"/>
                  <a:pt x="83" y="276"/>
                  <a:pt x="83" y="267"/>
                </a:cubicBezTo>
                <a:lnTo>
                  <a:pt x="83" y="250"/>
                </a:lnTo>
                <a:lnTo>
                  <a:pt x="117" y="250"/>
                </a:lnTo>
                <a:lnTo>
                  <a:pt x="117" y="267"/>
                </a:lnTo>
                <a:close/>
                <a:moveTo>
                  <a:pt x="150" y="200"/>
                </a:moveTo>
                <a:lnTo>
                  <a:pt x="50" y="200"/>
                </a:lnTo>
                <a:cubicBezTo>
                  <a:pt x="41" y="200"/>
                  <a:pt x="33" y="193"/>
                  <a:pt x="33" y="183"/>
                </a:cubicBezTo>
                <a:lnTo>
                  <a:pt x="33" y="50"/>
                </a:lnTo>
                <a:cubicBezTo>
                  <a:pt x="33" y="41"/>
                  <a:pt x="41" y="33"/>
                  <a:pt x="50" y="33"/>
                </a:cubicBezTo>
                <a:lnTo>
                  <a:pt x="150" y="33"/>
                </a:lnTo>
                <a:cubicBezTo>
                  <a:pt x="159" y="33"/>
                  <a:pt x="167" y="41"/>
                  <a:pt x="167" y="50"/>
                </a:cubicBezTo>
                <a:lnTo>
                  <a:pt x="167" y="183"/>
                </a:lnTo>
                <a:cubicBezTo>
                  <a:pt x="167" y="193"/>
                  <a:pt x="159" y="200"/>
                  <a:pt x="150" y="200"/>
                </a:cubicBezTo>
                <a:close/>
                <a:moveTo>
                  <a:pt x="117" y="300"/>
                </a:moveTo>
                <a:lnTo>
                  <a:pt x="83" y="300"/>
                </a:lnTo>
                <a:cubicBezTo>
                  <a:pt x="74" y="300"/>
                  <a:pt x="67" y="293"/>
                  <a:pt x="67" y="283"/>
                </a:cubicBezTo>
                <a:lnTo>
                  <a:pt x="67" y="233"/>
                </a:lnTo>
                <a:lnTo>
                  <a:pt x="133" y="233"/>
                </a:lnTo>
                <a:lnTo>
                  <a:pt x="133" y="283"/>
                </a:lnTo>
                <a:cubicBezTo>
                  <a:pt x="133" y="293"/>
                  <a:pt x="126" y="300"/>
                  <a:pt x="117" y="300"/>
                </a:cubicBezTo>
                <a:close/>
                <a:moveTo>
                  <a:pt x="0" y="33"/>
                </a:moveTo>
                <a:lnTo>
                  <a:pt x="0" y="200"/>
                </a:lnTo>
                <a:cubicBezTo>
                  <a:pt x="0" y="218"/>
                  <a:pt x="15" y="233"/>
                  <a:pt x="33" y="233"/>
                </a:cubicBezTo>
                <a:lnTo>
                  <a:pt x="33" y="300"/>
                </a:lnTo>
                <a:cubicBezTo>
                  <a:pt x="33" y="318"/>
                  <a:pt x="48" y="333"/>
                  <a:pt x="67" y="333"/>
                </a:cubicBezTo>
                <a:lnTo>
                  <a:pt x="133" y="333"/>
                </a:lnTo>
                <a:cubicBezTo>
                  <a:pt x="152" y="333"/>
                  <a:pt x="167" y="318"/>
                  <a:pt x="167" y="300"/>
                </a:cubicBezTo>
                <a:lnTo>
                  <a:pt x="167" y="233"/>
                </a:lnTo>
                <a:cubicBezTo>
                  <a:pt x="185" y="233"/>
                  <a:pt x="200" y="218"/>
                  <a:pt x="200" y="200"/>
                </a:cubicBezTo>
                <a:lnTo>
                  <a:pt x="200" y="33"/>
                </a:lnTo>
                <a:cubicBezTo>
                  <a:pt x="200" y="15"/>
                  <a:pt x="185" y="0"/>
                  <a:pt x="167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29">
            <a:extLst>
              <a:ext uri="{FF2B5EF4-FFF2-40B4-BE49-F238E27FC236}">
                <a16:creationId xmlns:a16="http://schemas.microsoft.com/office/drawing/2014/main" id="{44C249C0-DAE6-794D-B460-72C30FEAAFB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50426" y="3800475"/>
            <a:ext cx="150813" cy="252413"/>
          </a:xfrm>
          <a:custGeom>
            <a:avLst/>
            <a:gdLst>
              <a:gd name="T0" fmla="*/ 117 w 200"/>
              <a:gd name="T1" fmla="*/ 267 h 333"/>
              <a:gd name="T2" fmla="*/ 100 w 200"/>
              <a:gd name="T3" fmla="*/ 283 h 333"/>
              <a:gd name="T4" fmla="*/ 84 w 200"/>
              <a:gd name="T5" fmla="*/ 267 h 333"/>
              <a:gd name="T6" fmla="*/ 84 w 200"/>
              <a:gd name="T7" fmla="*/ 250 h 333"/>
              <a:gd name="T8" fmla="*/ 117 w 200"/>
              <a:gd name="T9" fmla="*/ 250 h 333"/>
              <a:gd name="T10" fmla="*/ 117 w 200"/>
              <a:gd name="T11" fmla="*/ 267 h 333"/>
              <a:gd name="T12" fmla="*/ 150 w 200"/>
              <a:gd name="T13" fmla="*/ 200 h 333"/>
              <a:gd name="T14" fmla="*/ 50 w 200"/>
              <a:gd name="T15" fmla="*/ 200 h 333"/>
              <a:gd name="T16" fmla="*/ 34 w 200"/>
              <a:gd name="T17" fmla="*/ 183 h 333"/>
              <a:gd name="T18" fmla="*/ 34 w 200"/>
              <a:gd name="T19" fmla="*/ 50 h 333"/>
              <a:gd name="T20" fmla="*/ 50 w 200"/>
              <a:gd name="T21" fmla="*/ 33 h 333"/>
              <a:gd name="T22" fmla="*/ 150 w 200"/>
              <a:gd name="T23" fmla="*/ 33 h 333"/>
              <a:gd name="T24" fmla="*/ 167 w 200"/>
              <a:gd name="T25" fmla="*/ 50 h 333"/>
              <a:gd name="T26" fmla="*/ 167 w 200"/>
              <a:gd name="T27" fmla="*/ 183 h 333"/>
              <a:gd name="T28" fmla="*/ 150 w 200"/>
              <a:gd name="T29" fmla="*/ 200 h 333"/>
              <a:gd name="T30" fmla="*/ 117 w 200"/>
              <a:gd name="T31" fmla="*/ 300 h 333"/>
              <a:gd name="T32" fmla="*/ 84 w 200"/>
              <a:gd name="T33" fmla="*/ 300 h 333"/>
              <a:gd name="T34" fmla="*/ 67 w 200"/>
              <a:gd name="T35" fmla="*/ 283 h 333"/>
              <a:gd name="T36" fmla="*/ 67 w 200"/>
              <a:gd name="T37" fmla="*/ 233 h 333"/>
              <a:gd name="T38" fmla="*/ 134 w 200"/>
              <a:gd name="T39" fmla="*/ 233 h 333"/>
              <a:gd name="T40" fmla="*/ 134 w 200"/>
              <a:gd name="T41" fmla="*/ 283 h 333"/>
              <a:gd name="T42" fmla="*/ 117 w 200"/>
              <a:gd name="T43" fmla="*/ 300 h 333"/>
              <a:gd name="T44" fmla="*/ 0 w 200"/>
              <a:gd name="T45" fmla="*/ 33 h 333"/>
              <a:gd name="T46" fmla="*/ 0 w 200"/>
              <a:gd name="T47" fmla="*/ 200 h 333"/>
              <a:gd name="T48" fmla="*/ 34 w 200"/>
              <a:gd name="T49" fmla="*/ 233 h 333"/>
              <a:gd name="T50" fmla="*/ 34 w 200"/>
              <a:gd name="T51" fmla="*/ 300 h 333"/>
              <a:gd name="T52" fmla="*/ 67 w 200"/>
              <a:gd name="T53" fmla="*/ 333 h 333"/>
              <a:gd name="T54" fmla="*/ 134 w 200"/>
              <a:gd name="T55" fmla="*/ 333 h 333"/>
              <a:gd name="T56" fmla="*/ 167 w 200"/>
              <a:gd name="T57" fmla="*/ 300 h 333"/>
              <a:gd name="T58" fmla="*/ 167 w 200"/>
              <a:gd name="T59" fmla="*/ 233 h 333"/>
              <a:gd name="T60" fmla="*/ 200 w 200"/>
              <a:gd name="T61" fmla="*/ 200 h 333"/>
              <a:gd name="T62" fmla="*/ 200 w 200"/>
              <a:gd name="T63" fmla="*/ 33 h 333"/>
              <a:gd name="T64" fmla="*/ 167 w 200"/>
              <a:gd name="T65" fmla="*/ 0 h 333"/>
              <a:gd name="T66" fmla="*/ 34 w 200"/>
              <a:gd name="T67" fmla="*/ 0 h 333"/>
              <a:gd name="T68" fmla="*/ 0 w 200"/>
              <a:gd name="T69" fmla="*/ 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0" h="333">
                <a:moveTo>
                  <a:pt x="117" y="267"/>
                </a:moveTo>
                <a:cubicBezTo>
                  <a:pt x="117" y="276"/>
                  <a:pt x="110" y="283"/>
                  <a:pt x="100" y="283"/>
                </a:cubicBezTo>
                <a:cubicBezTo>
                  <a:pt x="91" y="283"/>
                  <a:pt x="84" y="276"/>
                  <a:pt x="84" y="267"/>
                </a:cubicBezTo>
                <a:lnTo>
                  <a:pt x="84" y="250"/>
                </a:lnTo>
                <a:lnTo>
                  <a:pt x="117" y="250"/>
                </a:lnTo>
                <a:lnTo>
                  <a:pt x="117" y="267"/>
                </a:lnTo>
                <a:close/>
                <a:moveTo>
                  <a:pt x="150" y="200"/>
                </a:moveTo>
                <a:lnTo>
                  <a:pt x="50" y="200"/>
                </a:lnTo>
                <a:cubicBezTo>
                  <a:pt x="41" y="200"/>
                  <a:pt x="34" y="193"/>
                  <a:pt x="34" y="183"/>
                </a:cubicBezTo>
                <a:lnTo>
                  <a:pt x="34" y="50"/>
                </a:lnTo>
                <a:cubicBezTo>
                  <a:pt x="34" y="41"/>
                  <a:pt x="41" y="33"/>
                  <a:pt x="50" y="33"/>
                </a:cubicBezTo>
                <a:lnTo>
                  <a:pt x="150" y="33"/>
                </a:lnTo>
                <a:cubicBezTo>
                  <a:pt x="160" y="33"/>
                  <a:pt x="167" y="41"/>
                  <a:pt x="167" y="50"/>
                </a:cubicBezTo>
                <a:lnTo>
                  <a:pt x="167" y="183"/>
                </a:lnTo>
                <a:cubicBezTo>
                  <a:pt x="167" y="193"/>
                  <a:pt x="160" y="200"/>
                  <a:pt x="150" y="200"/>
                </a:cubicBezTo>
                <a:close/>
                <a:moveTo>
                  <a:pt x="117" y="300"/>
                </a:moveTo>
                <a:lnTo>
                  <a:pt x="84" y="300"/>
                </a:lnTo>
                <a:cubicBezTo>
                  <a:pt x="74" y="300"/>
                  <a:pt x="67" y="293"/>
                  <a:pt x="67" y="283"/>
                </a:cubicBezTo>
                <a:lnTo>
                  <a:pt x="67" y="233"/>
                </a:lnTo>
                <a:lnTo>
                  <a:pt x="134" y="233"/>
                </a:lnTo>
                <a:lnTo>
                  <a:pt x="134" y="283"/>
                </a:lnTo>
                <a:cubicBezTo>
                  <a:pt x="134" y="293"/>
                  <a:pt x="126" y="300"/>
                  <a:pt x="117" y="300"/>
                </a:cubicBezTo>
                <a:close/>
                <a:moveTo>
                  <a:pt x="0" y="33"/>
                </a:moveTo>
                <a:lnTo>
                  <a:pt x="0" y="200"/>
                </a:lnTo>
                <a:cubicBezTo>
                  <a:pt x="0" y="218"/>
                  <a:pt x="15" y="233"/>
                  <a:pt x="34" y="233"/>
                </a:cubicBezTo>
                <a:lnTo>
                  <a:pt x="34" y="300"/>
                </a:lnTo>
                <a:cubicBezTo>
                  <a:pt x="34" y="318"/>
                  <a:pt x="49" y="333"/>
                  <a:pt x="67" y="333"/>
                </a:cubicBezTo>
                <a:lnTo>
                  <a:pt x="134" y="333"/>
                </a:lnTo>
                <a:cubicBezTo>
                  <a:pt x="152" y="333"/>
                  <a:pt x="167" y="318"/>
                  <a:pt x="167" y="300"/>
                </a:cubicBezTo>
                <a:lnTo>
                  <a:pt x="167" y="233"/>
                </a:lnTo>
                <a:cubicBezTo>
                  <a:pt x="185" y="233"/>
                  <a:pt x="200" y="218"/>
                  <a:pt x="200" y="200"/>
                </a:cubicBezTo>
                <a:lnTo>
                  <a:pt x="200" y="33"/>
                </a:lnTo>
                <a:cubicBezTo>
                  <a:pt x="200" y="15"/>
                  <a:pt x="185" y="0"/>
                  <a:pt x="167" y="0"/>
                </a:cubicBezTo>
                <a:lnTo>
                  <a:pt x="34" y="0"/>
                </a:lnTo>
                <a:cubicBezTo>
                  <a:pt x="15" y="0"/>
                  <a:pt x="0" y="15"/>
                  <a:pt x="0" y="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Freeform 130">
            <a:extLst>
              <a:ext uri="{FF2B5EF4-FFF2-40B4-BE49-F238E27FC236}">
                <a16:creationId xmlns:a16="http://schemas.microsoft.com/office/drawing/2014/main" id="{08AE99B4-5C24-424C-9D26-1A4FEC30917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47188" y="3800475"/>
            <a:ext cx="249238" cy="252413"/>
          </a:xfrm>
          <a:custGeom>
            <a:avLst/>
            <a:gdLst>
              <a:gd name="T0" fmla="*/ 307 w 329"/>
              <a:gd name="T1" fmla="*/ 178 h 333"/>
              <a:gd name="T2" fmla="*/ 283 w 329"/>
              <a:gd name="T3" fmla="*/ 202 h 333"/>
              <a:gd name="T4" fmla="*/ 283 w 329"/>
              <a:gd name="T5" fmla="*/ 0 h 333"/>
              <a:gd name="T6" fmla="*/ 0 w 329"/>
              <a:gd name="T7" fmla="*/ 0 h 333"/>
              <a:gd name="T8" fmla="*/ 0 w 329"/>
              <a:gd name="T9" fmla="*/ 67 h 333"/>
              <a:gd name="T10" fmla="*/ 33 w 329"/>
              <a:gd name="T11" fmla="*/ 67 h 333"/>
              <a:gd name="T12" fmla="*/ 33 w 329"/>
              <a:gd name="T13" fmla="*/ 33 h 333"/>
              <a:gd name="T14" fmla="*/ 250 w 329"/>
              <a:gd name="T15" fmla="*/ 33 h 333"/>
              <a:gd name="T16" fmla="*/ 250 w 329"/>
              <a:gd name="T17" fmla="*/ 202 h 333"/>
              <a:gd name="T18" fmla="*/ 222 w 329"/>
              <a:gd name="T19" fmla="*/ 178 h 333"/>
              <a:gd name="T20" fmla="*/ 198 w 329"/>
              <a:gd name="T21" fmla="*/ 202 h 333"/>
              <a:gd name="T22" fmla="*/ 263 w 329"/>
              <a:gd name="T23" fmla="*/ 263 h 333"/>
              <a:gd name="T24" fmla="*/ 329 w 329"/>
              <a:gd name="T25" fmla="*/ 202 h 333"/>
              <a:gd name="T26" fmla="*/ 307 w 329"/>
              <a:gd name="T27" fmla="*/ 178 h 333"/>
              <a:gd name="T28" fmla="*/ 33 w 329"/>
              <a:gd name="T29" fmla="*/ 300 h 333"/>
              <a:gd name="T30" fmla="*/ 133 w 329"/>
              <a:gd name="T31" fmla="*/ 300 h 333"/>
              <a:gd name="T32" fmla="*/ 133 w 329"/>
              <a:gd name="T33" fmla="*/ 117 h 333"/>
              <a:gd name="T34" fmla="*/ 33 w 329"/>
              <a:gd name="T35" fmla="*/ 117 h 333"/>
              <a:gd name="T36" fmla="*/ 33 w 329"/>
              <a:gd name="T37" fmla="*/ 300 h 333"/>
              <a:gd name="T38" fmla="*/ 0 w 329"/>
              <a:gd name="T39" fmla="*/ 83 h 333"/>
              <a:gd name="T40" fmla="*/ 166 w 329"/>
              <a:gd name="T41" fmla="*/ 83 h 333"/>
              <a:gd name="T42" fmla="*/ 166 w 329"/>
              <a:gd name="T43" fmla="*/ 333 h 333"/>
              <a:gd name="T44" fmla="*/ 0 w 329"/>
              <a:gd name="T45" fmla="*/ 333 h 333"/>
              <a:gd name="T46" fmla="*/ 0 w 329"/>
              <a:gd name="T47" fmla="*/ 83 h 333"/>
              <a:gd name="T48" fmla="*/ 67 w 329"/>
              <a:gd name="T49" fmla="*/ 233 h 333"/>
              <a:gd name="T50" fmla="*/ 100 w 329"/>
              <a:gd name="T51" fmla="*/ 233 h 333"/>
              <a:gd name="T52" fmla="*/ 100 w 329"/>
              <a:gd name="T53" fmla="*/ 267 h 333"/>
              <a:gd name="T54" fmla="*/ 67 w 329"/>
              <a:gd name="T55" fmla="*/ 267 h 333"/>
              <a:gd name="T56" fmla="*/ 67 w 329"/>
              <a:gd name="T57" fmla="*/ 2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29" h="333">
                <a:moveTo>
                  <a:pt x="307" y="178"/>
                </a:moveTo>
                <a:lnTo>
                  <a:pt x="283" y="202"/>
                </a:lnTo>
                <a:lnTo>
                  <a:pt x="283" y="0"/>
                </a:lnTo>
                <a:lnTo>
                  <a:pt x="0" y="0"/>
                </a:lnTo>
                <a:lnTo>
                  <a:pt x="0" y="67"/>
                </a:lnTo>
                <a:lnTo>
                  <a:pt x="33" y="67"/>
                </a:lnTo>
                <a:lnTo>
                  <a:pt x="33" y="33"/>
                </a:lnTo>
                <a:lnTo>
                  <a:pt x="250" y="33"/>
                </a:lnTo>
                <a:lnTo>
                  <a:pt x="250" y="202"/>
                </a:lnTo>
                <a:lnTo>
                  <a:pt x="222" y="178"/>
                </a:lnTo>
                <a:lnTo>
                  <a:pt x="198" y="202"/>
                </a:lnTo>
                <a:lnTo>
                  <a:pt x="263" y="263"/>
                </a:lnTo>
                <a:lnTo>
                  <a:pt x="329" y="202"/>
                </a:lnTo>
                <a:lnTo>
                  <a:pt x="307" y="178"/>
                </a:lnTo>
                <a:close/>
                <a:moveTo>
                  <a:pt x="33" y="300"/>
                </a:moveTo>
                <a:lnTo>
                  <a:pt x="133" y="300"/>
                </a:lnTo>
                <a:lnTo>
                  <a:pt x="133" y="117"/>
                </a:lnTo>
                <a:lnTo>
                  <a:pt x="33" y="117"/>
                </a:lnTo>
                <a:lnTo>
                  <a:pt x="33" y="300"/>
                </a:lnTo>
                <a:close/>
                <a:moveTo>
                  <a:pt x="0" y="83"/>
                </a:moveTo>
                <a:lnTo>
                  <a:pt x="166" y="83"/>
                </a:lnTo>
                <a:lnTo>
                  <a:pt x="166" y="333"/>
                </a:lnTo>
                <a:lnTo>
                  <a:pt x="0" y="333"/>
                </a:lnTo>
                <a:lnTo>
                  <a:pt x="0" y="83"/>
                </a:lnTo>
                <a:close/>
                <a:moveTo>
                  <a:pt x="67" y="233"/>
                </a:moveTo>
                <a:lnTo>
                  <a:pt x="100" y="233"/>
                </a:lnTo>
                <a:lnTo>
                  <a:pt x="100" y="267"/>
                </a:lnTo>
                <a:lnTo>
                  <a:pt x="67" y="267"/>
                </a:lnTo>
                <a:lnTo>
                  <a:pt x="67" y="2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31">
            <a:extLst>
              <a:ext uri="{FF2B5EF4-FFF2-40B4-BE49-F238E27FC236}">
                <a16:creationId xmlns:a16="http://schemas.microsoft.com/office/drawing/2014/main" id="{51F5CABB-26AC-7D42-9C1C-B2749FF6283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43951" y="3800475"/>
            <a:ext cx="252413" cy="252413"/>
          </a:xfrm>
          <a:custGeom>
            <a:avLst/>
            <a:gdLst>
              <a:gd name="T0" fmla="*/ 333 w 333"/>
              <a:gd name="T1" fmla="*/ 267 h 333"/>
              <a:gd name="T2" fmla="*/ 300 w 333"/>
              <a:gd name="T3" fmla="*/ 267 h 333"/>
              <a:gd name="T4" fmla="*/ 300 w 333"/>
              <a:gd name="T5" fmla="*/ 300 h 333"/>
              <a:gd name="T6" fmla="*/ 83 w 333"/>
              <a:gd name="T7" fmla="*/ 300 h 333"/>
              <a:gd name="T8" fmla="*/ 83 w 333"/>
              <a:gd name="T9" fmla="*/ 132 h 333"/>
              <a:gd name="T10" fmla="*/ 109 w 333"/>
              <a:gd name="T11" fmla="*/ 156 h 333"/>
              <a:gd name="T12" fmla="*/ 132 w 333"/>
              <a:gd name="T13" fmla="*/ 131 h 333"/>
              <a:gd name="T14" fmla="*/ 66 w 333"/>
              <a:gd name="T15" fmla="*/ 70 h 333"/>
              <a:gd name="T16" fmla="*/ 0 w 333"/>
              <a:gd name="T17" fmla="*/ 131 h 333"/>
              <a:gd name="T18" fmla="*/ 23 w 333"/>
              <a:gd name="T19" fmla="*/ 156 h 333"/>
              <a:gd name="T20" fmla="*/ 50 w 333"/>
              <a:gd name="T21" fmla="*/ 132 h 333"/>
              <a:gd name="T22" fmla="*/ 50 w 333"/>
              <a:gd name="T23" fmla="*/ 333 h 333"/>
              <a:gd name="T24" fmla="*/ 333 w 333"/>
              <a:gd name="T25" fmla="*/ 333 h 333"/>
              <a:gd name="T26" fmla="*/ 333 w 333"/>
              <a:gd name="T27" fmla="*/ 267 h 333"/>
              <a:gd name="T28" fmla="*/ 300 w 333"/>
              <a:gd name="T29" fmla="*/ 33 h 333"/>
              <a:gd name="T30" fmla="*/ 200 w 333"/>
              <a:gd name="T31" fmla="*/ 33 h 333"/>
              <a:gd name="T32" fmla="*/ 200 w 333"/>
              <a:gd name="T33" fmla="*/ 217 h 333"/>
              <a:gd name="T34" fmla="*/ 300 w 333"/>
              <a:gd name="T35" fmla="*/ 217 h 333"/>
              <a:gd name="T36" fmla="*/ 300 w 333"/>
              <a:gd name="T37" fmla="*/ 33 h 333"/>
              <a:gd name="T38" fmla="*/ 167 w 333"/>
              <a:gd name="T39" fmla="*/ 250 h 333"/>
              <a:gd name="T40" fmla="*/ 167 w 333"/>
              <a:gd name="T41" fmla="*/ 250 h 333"/>
              <a:gd name="T42" fmla="*/ 167 w 333"/>
              <a:gd name="T43" fmla="*/ 0 h 333"/>
              <a:gd name="T44" fmla="*/ 333 w 333"/>
              <a:gd name="T45" fmla="*/ 0 h 333"/>
              <a:gd name="T46" fmla="*/ 333 w 333"/>
              <a:gd name="T47" fmla="*/ 250 h 333"/>
              <a:gd name="T48" fmla="*/ 167 w 333"/>
              <a:gd name="T49" fmla="*/ 250 h 333"/>
              <a:gd name="T50" fmla="*/ 267 w 333"/>
              <a:gd name="T51" fmla="*/ 183 h 333"/>
              <a:gd name="T52" fmla="*/ 233 w 333"/>
              <a:gd name="T53" fmla="*/ 183 h 333"/>
              <a:gd name="T54" fmla="*/ 233 w 333"/>
              <a:gd name="T55" fmla="*/ 150 h 333"/>
              <a:gd name="T56" fmla="*/ 267 w 333"/>
              <a:gd name="T57" fmla="*/ 150 h 333"/>
              <a:gd name="T58" fmla="*/ 267 w 333"/>
              <a:gd name="T59" fmla="*/ 1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3" h="333">
                <a:moveTo>
                  <a:pt x="333" y="267"/>
                </a:moveTo>
                <a:lnTo>
                  <a:pt x="300" y="267"/>
                </a:lnTo>
                <a:lnTo>
                  <a:pt x="300" y="300"/>
                </a:lnTo>
                <a:lnTo>
                  <a:pt x="83" y="300"/>
                </a:lnTo>
                <a:lnTo>
                  <a:pt x="83" y="132"/>
                </a:lnTo>
                <a:lnTo>
                  <a:pt x="109" y="156"/>
                </a:lnTo>
                <a:lnTo>
                  <a:pt x="132" y="131"/>
                </a:lnTo>
                <a:lnTo>
                  <a:pt x="66" y="70"/>
                </a:lnTo>
                <a:lnTo>
                  <a:pt x="0" y="131"/>
                </a:lnTo>
                <a:lnTo>
                  <a:pt x="23" y="156"/>
                </a:lnTo>
                <a:lnTo>
                  <a:pt x="50" y="132"/>
                </a:lnTo>
                <a:lnTo>
                  <a:pt x="50" y="333"/>
                </a:lnTo>
                <a:lnTo>
                  <a:pt x="333" y="333"/>
                </a:lnTo>
                <a:lnTo>
                  <a:pt x="333" y="267"/>
                </a:lnTo>
                <a:close/>
                <a:moveTo>
                  <a:pt x="300" y="33"/>
                </a:moveTo>
                <a:lnTo>
                  <a:pt x="200" y="33"/>
                </a:lnTo>
                <a:lnTo>
                  <a:pt x="200" y="217"/>
                </a:lnTo>
                <a:lnTo>
                  <a:pt x="300" y="217"/>
                </a:lnTo>
                <a:lnTo>
                  <a:pt x="300" y="33"/>
                </a:lnTo>
                <a:close/>
                <a:moveTo>
                  <a:pt x="167" y="250"/>
                </a:moveTo>
                <a:lnTo>
                  <a:pt x="167" y="250"/>
                </a:lnTo>
                <a:lnTo>
                  <a:pt x="167" y="0"/>
                </a:lnTo>
                <a:lnTo>
                  <a:pt x="333" y="0"/>
                </a:lnTo>
                <a:lnTo>
                  <a:pt x="333" y="250"/>
                </a:lnTo>
                <a:lnTo>
                  <a:pt x="167" y="250"/>
                </a:lnTo>
                <a:close/>
                <a:moveTo>
                  <a:pt x="267" y="183"/>
                </a:moveTo>
                <a:lnTo>
                  <a:pt x="233" y="183"/>
                </a:lnTo>
                <a:lnTo>
                  <a:pt x="233" y="150"/>
                </a:lnTo>
                <a:lnTo>
                  <a:pt x="267" y="150"/>
                </a:lnTo>
                <a:lnTo>
                  <a:pt x="267" y="1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32">
            <a:extLst>
              <a:ext uri="{FF2B5EF4-FFF2-40B4-BE49-F238E27FC236}">
                <a16:creationId xmlns:a16="http://schemas.microsoft.com/office/drawing/2014/main" id="{86E3E2A4-8EE1-3A4A-93AA-4B18E525097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45476" y="3800475"/>
            <a:ext cx="247650" cy="252413"/>
          </a:xfrm>
          <a:custGeom>
            <a:avLst/>
            <a:gdLst>
              <a:gd name="T0" fmla="*/ 311 w 328"/>
              <a:gd name="T1" fmla="*/ 267 h 333"/>
              <a:gd name="T2" fmla="*/ 311 w 328"/>
              <a:gd name="T3" fmla="*/ 267 h 333"/>
              <a:gd name="T4" fmla="*/ 294 w 328"/>
              <a:gd name="T5" fmla="*/ 283 h 333"/>
              <a:gd name="T6" fmla="*/ 294 w 328"/>
              <a:gd name="T7" fmla="*/ 283 h 333"/>
              <a:gd name="T8" fmla="*/ 278 w 328"/>
              <a:gd name="T9" fmla="*/ 300 h 333"/>
              <a:gd name="T10" fmla="*/ 94 w 328"/>
              <a:gd name="T11" fmla="*/ 300 h 333"/>
              <a:gd name="T12" fmla="*/ 78 w 328"/>
              <a:gd name="T13" fmla="*/ 283 h 333"/>
              <a:gd name="T14" fmla="*/ 78 w 328"/>
              <a:gd name="T15" fmla="*/ 132 h 333"/>
              <a:gd name="T16" fmla="*/ 91 w 328"/>
              <a:gd name="T17" fmla="*/ 144 h 333"/>
              <a:gd name="T18" fmla="*/ 115 w 328"/>
              <a:gd name="T19" fmla="*/ 143 h 333"/>
              <a:gd name="T20" fmla="*/ 114 w 328"/>
              <a:gd name="T21" fmla="*/ 120 h 333"/>
              <a:gd name="T22" fmla="*/ 83 w 328"/>
              <a:gd name="T23" fmla="*/ 91 h 333"/>
              <a:gd name="T24" fmla="*/ 38 w 328"/>
              <a:gd name="T25" fmla="*/ 91 h 333"/>
              <a:gd name="T26" fmla="*/ 7 w 328"/>
              <a:gd name="T27" fmla="*/ 120 h 333"/>
              <a:gd name="T28" fmla="*/ 6 w 328"/>
              <a:gd name="T29" fmla="*/ 143 h 333"/>
              <a:gd name="T30" fmla="*/ 7 w 328"/>
              <a:gd name="T31" fmla="*/ 144 h 333"/>
              <a:gd name="T32" fmla="*/ 30 w 328"/>
              <a:gd name="T33" fmla="*/ 145 h 333"/>
              <a:gd name="T34" fmla="*/ 44 w 328"/>
              <a:gd name="T35" fmla="*/ 132 h 333"/>
              <a:gd name="T36" fmla="*/ 44 w 328"/>
              <a:gd name="T37" fmla="*/ 300 h 333"/>
              <a:gd name="T38" fmla="*/ 78 w 328"/>
              <a:gd name="T39" fmla="*/ 333 h 333"/>
              <a:gd name="T40" fmla="*/ 294 w 328"/>
              <a:gd name="T41" fmla="*/ 333 h 333"/>
              <a:gd name="T42" fmla="*/ 328 w 328"/>
              <a:gd name="T43" fmla="*/ 300 h 333"/>
              <a:gd name="T44" fmla="*/ 328 w 328"/>
              <a:gd name="T45" fmla="*/ 283 h 333"/>
              <a:gd name="T46" fmla="*/ 311 w 328"/>
              <a:gd name="T47" fmla="*/ 267 h 333"/>
              <a:gd name="T48" fmla="*/ 294 w 328"/>
              <a:gd name="T49" fmla="*/ 50 h 333"/>
              <a:gd name="T50" fmla="*/ 278 w 328"/>
              <a:gd name="T51" fmla="*/ 33 h 333"/>
              <a:gd name="T52" fmla="*/ 211 w 328"/>
              <a:gd name="T53" fmla="*/ 33 h 333"/>
              <a:gd name="T54" fmla="*/ 194 w 328"/>
              <a:gd name="T55" fmla="*/ 50 h 333"/>
              <a:gd name="T56" fmla="*/ 194 w 328"/>
              <a:gd name="T57" fmla="*/ 200 h 333"/>
              <a:gd name="T58" fmla="*/ 211 w 328"/>
              <a:gd name="T59" fmla="*/ 217 h 333"/>
              <a:gd name="T60" fmla="*/ 278 w 328"/>
              <a:gd name="T61" fmla="*/ 217 h 333"/>
              <a:gd name="T62" fmla="*/ 294 w 328"/>
              <a:gd name="T63" fmla="*/ 200 h 333"/>
              <a:gd name="T64" fmla="*/ 294 w 328"/>
              <a:gd name="T65" fmla="*/ 50 h 333"/>
              <a:gd name="T66" fmla="*/ 328 w 328"/>
              <a:gd name="T67" fmla="*/ 33 h 333"/>
              <a:gd name="T68" fmla="*/ 328 w 328"/>
              <a:gd name="T69" fmla="*/ 217 h 333"/>
              <a:gd name="T70" fmla="*/ 294 w 328"/>
              <a:gd name="T71" fmla="*/ 250 h 333"/>
              <a:gd name="T72" fmla="*/ 194 w 328"/>
              <a:gd name="T73" fmla="*/ 250 h 333"/>
              <a:gd name="T74" fmla="*/ 161 w 328"/>
              <a:gd name="T75" fmla="*/ 217 h 333"/>
              <a:gd name="T76" fmla="*/ 161 w 328"/>
              <a:gd name="T77" fmla="*/ 33 h 333"/>
              <a:gd name="T78" fmla="*/ 194 w 328"/>
              <a:gd name="T79" fmla="*/ 0 h 333"/>
              <a:gd name="T80" fmla="*/ 294 w 328"/>
              <a:gd name="T81" fmla="*/ 0 h 333"/>
              <a:gd name="T82" fmla="*/ 328 w 328"/>
              <a:gd name="T83" fmla="*/ 33 h 333"/>
              <a:gd name="T84" fmla="*/ 261 w 328"/>
              <a:gd name="T85" fmla="*/ 167 h 333"/>
              <a:gd name="T86" fmla="*/ 261 w 328"/>
              <a:gd name="T87" fmla="*/ 167 h 333"/>
              <a:gd name="T88" fmla="*/ 244 w 328"/>
              <a:gd name="T89" fmla="*/ 183 h 333"/>
              <a:gd name="T90" fmla="*/ 244 w 328"/>
              <a:gd name="T91" fmla="*/ 183 h 333"/>
              <a:gd name="T92" fmla="*/ 228 w 328"/>
              <a:gd name="T93" fmla="*/ 167 h 333"/>
              <a:gd name="T94" fmla="*/ 228 w 328"/>
              <a:gd name="T95" fmla="*/ 167 h 333"/>
              <a:gd name="T96" fmla="*/ 244 w 328"/>
              <a:gd name="T97" fmla="*/ 150 h 333"/>
              <a:gd name="T98" fmla="*/ 244 w 328"/>
              <a:gd name="T99" fmla="*/ 150 h 333"/>
              <a:gd name="T100" fmla="*/ 261 w 328"/>
              <a:gd name="T101" fmla="*/ 1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28" h="333">
                <a:moveTo>
                  <a:pt x="311" y="267"/>
                </a:moveTo>
                <a:lnTo>
                  <a:pt x="311" y="267"/>
                </a:lnTo>
                <a:cubicBezTo>
                  <a:pt x="302" y="267"/>
                  <a:pt x="294" y="274"/>
                  <a:pt x="294" y="283"/>
                </a:cubicBezTo>
                <a:lnTo>
                  <a:pt x="294" y="283"/>
                </a:lnTo>
                <a:cubicBezTo>
                  <a:pt x="294" y="293"/>
                  <a:pt x="287" y="300"/>
                  <a:pt x="278" y="300"/>
                </a:cubicBezTo>
                <a:lnTo>
                  <a:pt x="94" y="300"/>
                </a:lnTo>
                <a:cubicBezTo>
                  <a:pt x="85" y="300"/>
                  <a:pt x="78" y="293"/>
                  <a:pt x="78" y="283"/>
                </a:cubicBezTo>
                <a:lnTo>
                  <a:pt x="78" y="132"/>
                </a:lnTo>
                <a:lnTo>
                  <a:pt x="91" y="144"/>
                </a:lnTo>
                <a:cubicBezTo>
                  <a:pt x="98" y="151"/>
                  <a:pt x="108" y="150"/>
                  <a:pt x="115" y="143"/>
                </a:cubicBezTo>
                <a:cubicBezTo>
                  <a:pt x="121" y="137"/>
                  <a:pt x="121" y="126"/>
                  <a:pt x="114" y="120"/>
                </a:cubicBezTo>
                <a:lnTo>
                  <a:pt x="83" y="91"/>
                </a:lnTo>
                <a:cubicBezTo>
                  <a:pt x="70" y="79"/>
                  <a:pt x="50" y="79"/>
                  <a:pt x="38" y="91"/>
                </a:cubicBezTo>
                <a:lnTo>
                  <a:pt x="7" y="120"/>
                </a:lnTo>
                <a:cubicBezTo>
                  <a:pt x="0" y="126"/>
                  <a:pt x="0" y="137"/>
                  <a:pt x="6" y="143"/>
                </a:cubicBezTo>
                <a:lnTo>
                  <a:pt x="7" y="144"/>
                </a:lnTo>
                <a:cubicBezTo>
                  <a:pt x="13" y="150"/>
                  <a:pt x="23" y="151"/>
                  <a:pt x="30" y="145"/>
                </a:cubicBezTo>
                <a:lnTo>
                  <a:pt x="44" y="132"/>
                </a:lnTo>
                <a:lnTo>
                  <a:pt x="44" y="300"/>
                </a:lnTo>
                <a:cubicBezTo>
                  <a:pt x="44" y="318"/>
                  <a:pt x="59" y="333"/>
                  <a:pt x="78" y="333"/>
                </a:cubicBezTo>
                <a:lnTo>
                  <a:pt x="294" y="333"/>
                </a:lnTo>
                <a:cubicBezTo>
                  <a:pt x="313" y="333"/>
                  <a:pt x="328" y="318"/>
                  <a:pt x="328" y="300"/>
                </a:cubicBezTo>
                <a:lnTo>
                  <a:pt x="328" y="283"/>
                </a:lnTo>
                <a:cubicBezTo>
                  <a:pt x="328" y="274"/>
                  <a:pt x="320" y="267"/>
                  <a:pt x="311" y="267"/>
                </a:cubicBezTo>
                <a:close/>
                <a:moveTo>
                  <a:pt x="294" y="50"/>
                </a:moveTo>
                <a:cubicBezTo>
                  <a:pt x="294" y="41"/>
                  <a:pt x="287" y="33"/>
                  <a:pt x="278" y="33"/>
                </a:cubicBezTo>
                <a:lnTo>
                  <a:pt x="211" y="33"/>
                </a:lnTo>
                <a:cubicBezTo>
                  <a:pt x="202" y="33"/>
                  <a:pt x="194" y="41"/>
                  <a:pt x="194" y="50"/>
                </a:cubicBezTo>
                <a:lnTo>
                  <a:pt x="194" y="200"/>
                </a:lnTo>
                <a:cubicBezTo>
                  <a:pt x="194" y="209"/>
                  <a:pt x="202" y="217"/>
                  <a:pt x="211" y="217"/>
                </a:cubicBezTo>
                <a:lnTo>
                  <a:pt x="278" y="217"/>
                </a:lnTo>
                <a:cubicBezTo>
                  <a:pt x="287" y="217"/>
                  <a:pt x="294" y="209"/>
                  <a:pt x="294" y="200"/>
                </a:cubicBezTo>
                <a:lnTo>
                  <a:pt x="294" y="50"/>
                </a:lnTo>
                <a:close/>
                <a:moveTo>
                  <a:pt x="328" y="33"/>
                </a:moveTo>
                <a:lnTo>
                  <a:pt x="328" y="217"/>
                </a:lnTo>
                <a:cubicBezTo>
                  <a:pt x="328" y="235"/>
                  <a:pt x="313" y="250"/>
                  <a:pt x="294" y="250"/>
                </a:cubicBezTo>
                <a:lnTo>
                  <a:pt x="194" y="250"/>
                </a:lnTo>
                <a:cubicBezTo>
                  <a:pt x="176" y="250"/>
                  <a:pt x="161" y="235"/>
                  <a:pt x="161" y="217"/>
                </a:cubicBezTo>
                <a:lnTo>
                  <a:pt x="161" y="33"/>
                </a:lnTo>
                <a:cubicBezTo>
                  <a:pt x="161" y="15"/>
                  <a:pt x="176" y="0"/>
                  <a:pt x="194" y="0"/>
                </a:cubicBezTo>
                <a:lnTo>
                  <a:pt x="294" y="0"/>
                </a:lnTo>
                <a:cubicBezTo>
                  <a:pt x="313" y="0"/>
                  <a:pt x="328" y="15"/>
                  <a:pt x="328" y="33"/>
                </a:cubicBezTo>
                <a:close/>
                <a:moveTo>
                  <a:pt x="261" y="167"/>
                </a:moveTo>
                <a:lnTo>
                  <a:pt x="261" y="167"/>
                </a:lnTo>
                <a:cubicBezTo>
                  <a:pt x="261" y="176"/>
                  <a:pt x="254" y="183"/>
                  <a:pt x="244" y="183"/>
                </a:cubicBezTo>
                <a:lnTo>
                  <a:pt x="244" y="183"/>
                </a:lnTo>
                <a:cubicBezTo>
                  <a:pt x="235" y="183"/>
                  <a:pt x="228" y="176"/>
                  <a:pt x="228" y="167"/>
                </a:cubicBezTo>
                <a:lnTo>
                  <a:pt x="228" y="167"/>
                </a:lnTo>
                <a:cubicBezTo>
                  <a:pt x="228" y="157"/>
                  <a:pt x="235" y="150"/>
                  <a:pt x="244" y="150"/>
                </a:cubicBezTo>
                <a:lnTo>
                  <a:pt x="244" y="150"/>
                </a:lnTo>
                <a:cubicBezTo>
                  <a:pt x="254" y="150"/>
                  <a:pt x="261" y="157"/>
                  <a:pt x="261" y="1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3">
            <a:extLst>
              <a:ext uri="{FF2B5EF4-FFF2-40B4-BE49-F238E27FC236}">
                <a16:creationId xmlns:a16="http://schemas.microsoft.com/office/drawing/2014/main" id="{E08DCB5E-835F-2943-8929-0E3170462BF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39063" y="3800475"/>
            <a:ext cx="247650" cy="252413"/>
          </a:xfrm>
          <a:custGeom>
            <a:avLst/>
            <a:gdLst>
              <a:gd name="T0" fmla="*/ 321 w 328"/>
              <a:gd name="T1" fmla="*/ 190 h 333"/>
              <a:gd name="T2" fmla="*/ 321 w 328"/>
              <a:gd name="T3" fmla="*/ 189 h 333"/>
              <a:gd name="T4" fmla="*/ 298 w 328"/>
              <a:gd name="T5" fmla="*/ 188 h 333"/>
              <a:gd name="T6" fmla="*/ 283 w 328"/>
              <a:gd name="T7" fmla="*/ 202 h 333"/>
              <a:gd name="T8" fmla="*/ 283 w 328"/>
              <a:gd name="T9" fmla="*/ 33 h 333"/>
              <a:gd name="T10" fmla="*/ 250 w 328"/>
              <a:gd name="T11" fmla="*/ 0 h 333"/>
              <a:gd name="T12" fmla="*/ 33 w 328"/>
              <a:gd name="T13" fmla="*/ 0 h 333"/>
              <a:gd name="T14" fmla="*/ 0 w 328"/>
              <a:gd name="T15" fmla="*/ 33 h 333"/>
              <a:gd name="T16" fmla="*/ 0 w 328"/>
              <a:gd name="T17" fmla="*/ 50 h 333"/>
              <a:gd name="T18" fmla="*/ 16 w 328"/>
              <a:gd name="T19" fmla="*/ 67 h 333"/>
              <a:gd name="T20" fmla="*/ 17 w 328"/>
              <a:gd name="T21" fmla="*/ 67 h 333"/>
              <a:gd name="T22" fmla="*/ 33 w 328"/>
              <a:gd name="T23" fmla="*/ 50 h 333"/>
              <a:gd name="T24" fmla="*/ 33 w 328"/>
              <a:gd name="T25" fmla="*/ 50 h 333"/>
              <a:gd name="T26" fmla="*/ 50 w 328"/>
              <a:gd name="T27" fmla="*/ 33 h 333"/>
              <a:gd name="T28" fmla="*/ 233 w 328"/>
              <a:gd name="T29" fmla="*/ 33 h 333"/>
              <a:gd name="T30" fmla="*/ 250 w 328"/>
              <a:gd name="T31" fmla="*/ 50 h 333"/>
              <a:gd name="T32" fmla="*/ 250 w 328"/>
              <a:gd name="T33" fmla="*/ 202 h 333"/>
              <a:gd name="T34" fmla="*/ 236 w 328"/>
              <a:gd name="T35" fmla="*/ 189 h 333"/>
              <a:gd name="T36" fmla="*/ 213 w 328"/>
              <a:gd name="T37" fmla="*/ 190 h 333"/>
              <a:gd name="T38" fmla="*/ 213 w 328"/>
              <a:gd name="T39" fmla="*/ 190 h 333"/>
              <a:gd name="T40" fmla="*/ 214 w 328"/>
              <a:gd name="T41" fmla="*/ 213 h 333"/>
              <a:gd name="T42" fmla="*/ 245 w 328"/>
              <a:gd name="T43" fmla="*/ 242 h 333"/>
              <a:gd name="T44" fmla="*/ 290 w 328"/>
              <a:gd name="T45" fmla="*/ 242 h 333"/>
              <a:gd name="T46" fmla="*/ 321 w 328"/>
              <a:gd name="T47" fmla="*/ 213 h 333"/>
              <a:gd name="T48" fmla="*/ 321 w 328"/>
              <a:gd name="T49" fmla="*/ 190 h 333"/>
              <a:gd name="T50" fmla="*/ 133 w 328"/>
              <a:gd name="T51" fmla="*/ 133 h 333"/>
              <a:gd name="T52" fmla="*/ 117 w 328"/>
              <a:gd name="T53" fmla="*/ 117 h 333"/>
              <a:gd name="T54" fmla="*/ 50 w 328"/>
              <a:gd name="T55" fmla="*/ 117 h 333"/>
              <a:gd name="T56" fmla="*/ 33 w 328"/>
              <a:gd name="T57" fmla="*/ 133 h 333"/>
              <a:gd name="T58" fmla="*/ 33 w 328"/>
              <a:gd name="T59" fmla="*/ 283 h 333"/>
              <a:gd name="T60" fmla="*/ 50 w 328"/>
              <a:gd name="T61" fmla="*/ 300 h 333"/>
              <a:gd name="T62" fmla="*/ 117 w 328"/>
              <a:gd name="T63" fmla="*/ 300 h 333"/>
              <a:gd name="T64" fmla="*/ 133 w 328"/>
              <a:gd name="T65" fmla="*/ 283 h 333"/>
              <a:gd name="T66" fmla="*/ 133 w 328"/>
              <a:gd name="T67" fmla="*/ 133 h 333"/>
              <a:gd name="T68" fmla="*/ 166 w 328"/>
              <a:gd name="T69" fmla="*/ 117 h 333"/>
              <a:gd name="T70" fmla="*/ 166 w 328"/>
              <a:gd name="T71" fmla="*/ 300 h 333"/>
              <a:gd name="T72" fmla="*/ 133 w 328"/>
              <a:gd name="T73" fmla="*/ 333 h 333"/>
              <a:gd name="T74" fmla="*/ 33 w 328"/>
              <a:gd name="T75" fmla="*/ 333 h 333"/>
              <a:gd name="T76" fmla="*/ 0 w 328"/>
              <a:gd name="T77" fmla="*/ 300 h 333"/>
              <a:gd name="T78" fmla="*/ 0 w 328"/>
              <a:gd name="T79" fmla="*/ 117 h 333"/>
              <a:gd name="T80" fmla="*/ 33 w 328"/>
              <a:gd name="T81" fmla="*/ 83 h 333"/>
              <a:gd name="T82" fmla="*/ 133 w 328"/>
              <a:gd name="T83" fmla="*/ 83 h 333"/>
              <a:gd name="T84" fmla="*/ 166 w 328"/>
              <a:gd name="T85" fmla="*/ 117 h 333"/>
              <a:gd name="T86" fmla="*/ 100 w 328"/>
              <a:gd name="T87" fmla="*/ 250 h 333"/>
              <a:gd name="T88" fmla="*/ 100 w 328"/>
              <a:gd name="T89" fmla="*/ 250 h 333"/>
              <a:gd name="T90" fmla="*/ 83 w 328"/>
              <a:gd name="T91" fmla="*/ 267 h 333"/>
              <a:gd name="T92" fmla="*/ 83 w 328"/>
              <a:gd name="T93" fmla="*/ 267 h 333"/>
              <a:gd name="T94" fmla="*/ 66 w 328"/>
              <a:gd name="T95" fmla="*/ 250 h 333"/>
              <a:gd name="T96" fmla="*/ 66 w 328"/>
              <a:gd name="T97" fmla="*/ 250 h 333"/>
              <a:gd name="T98" fmla="*/ 83 w 328"/>
              <a:gd name="T99" fmla="*/ 233 h 333"/>
              <a:gd name="T100" fmla="*/ 83 w 328"/>
              <a:gd name="T101" fmla="*/ 233 h 333"/>
              <a:gd name="T102" fmla="*/ 100 w 328"/>
              <a:gd name="T103" fmla="*/ 2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28" h="333">
                <a:moveTo>
                  <a:pt x="321" y="190"/>
                </a:moveTo>
                <a:lnTo>
                  <a:pt x="321" y="189"/>
                </a:lnTo>
                <a:cubicBezTo>
                  <a:pt x="315" y="183"/>
                  <a:pt x="305" y="182"/>
                  <a:pt x="298" y="188"/>
                </a:cubicBezTo>
                <a:lnTo>
                  <a:pt x="283" y="202"/>
                </a:lnTo>
                <a:lnTo>
                  <a:pt x="283" y="33"/>
                </a:lnTo>
                <a:cubicBezTo>
                  <a:pt x="283" y="15"/>
                  <a:pt x="268" y="0"/>
                  <a:pt x="250" y="0"/>
                </a:cubicBez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50"/>
                </a:lnTo>
                <a:cubicBezTo>
                  <a:pt x="0" y="59"/>
                  <a:pt x="7" y="67"/>
                  <a:pt x="16" y="67"/>
                </a:cubicBezTo>
                <a:lnTo>
                  <a:pt x="17" y="67"/>
                </a:lnTo>
                <a:cubicBezTo>
                  <a:pt x="26" y="67"/>
                  <a:pt x="33" y="59"/>
                  <a:pt x="33" y="50"/>
                </a:cubicBezTo>
                <a:lnTo>
                  <a:pt x="33" y="50"/>
                </a:lnTo>
                <a:cubicBezTo>
                  <a:pt x="33" y="41"/>
                  <a:pt x="40" y="33"/>
                  <a:pt x="50" y="33"/>
                </a:cubicBezTo>
                <a:lnTo>
                  <a:pt x="233" y="33"/>
                </a:lnTo>
                <a:cubicBezTo>
                  <a:pt x="242" y="33"/>
                  <a:pt x="250" y="41"/>
                  <a:pt x="250" y="50"/>
                </a:cubicBezTo>
                <a:lnTo>
                  <a:pt x="250" y="202"/>
                </a:lnTo>
                <a:lnTo>
                  <a:pt x="236" y="189"/>
                </a:lnTo>
                <a:cubicBezTo>
                  <a:pt x="230" y="183"/>
                  <a:pt x="219" y="183"/>
                  <a:pt x="213" y="190"/>
                </a:cubicBezTo>
                <a:lnTo>
                  <a:pt x="213" y="190"/>
                </a:lnTo>
                <a:cubicBezTo>
                  <a:pt x="207" y="197"/>
                  <a:pt x="207" y="207"/>
                  <a:pt x="214" y="213"/>
                </a:cubicBezTo>
                <a:lnTo>
                  <a:pt x="245" y="242"/>
                </a:lnTo>
                <a:cubicBezTo>
                  <a:pt x="258" y="254"/>
                  <a:pt x="277" y="254"/>
                  <a:pt x="290" y="242"/>
                </a:cubicBezTo>
                <a:lnTo>
                  <a:pt x="321" y="213"/>
                </a:lnTo>
                <a:cubicBezTo>
                  <a:pt x="327" y="207"/>
                  <a:pt x="328" y="197"/>
                  <a:pt x="321" y="190"/>
                </a:cubicBezTo>
                <a:close/>
                <a:moveTo>
                  <a:pt x="133" y="133"/>
                </a:moveTo>
                <a:cubicBezTo>
                  <a:pt x="133" y="124"/>
                  <a:pt x="126" y="117"/>
                  <a:pt x="117" y="117"/>
                </a:cubicBezTo>
                <a:lnTo>
                  <a:pt x="50" y="117"/>
                </a:lnTo>
                <a:cubicBezTo>
                  <a:pt x="40" y="117"/>
                  <a:pt x="33" y="124"/>
                  <a:pt x="33" y="133"/>
                </a:cubicBezTo>
                <a:lnTo>
                  <a:pt x="33" y="283"/>
                </a:lnTo>
                <a:cubicBezTo>
                  <a:pt x="33" y="293"/>
                  <a:pt x="40" y="300"/>
                  <a:pt x="50" y="300"/>
                </a:cubicBezTo>
                <a:lnTo>
                  <a:pt x="117" y="300"/>
                </a:lnTo>
                <a:cubicBezTo>
                  <a:pt x="126" y="300"/>
                  <a:pt x="133" y="293"/>
                  <a:pt x="133" y="283"/>
                </a:cubicBezTo>
                <a:lnTo>
                  <a:pt x="133" y="133"/>
                </a:lnTo>
                <a:close/>
                <a:moveTo>
                  <a:pt x="166" y="117"/>
                </a:moveTo>
                <a:lnTo>
                  <a:pt x="166" y="300"/>
                </a:lnTo>
                <a:cubicBezTo>
                  <a:pt x="166" y="318"/>
                  <a:pt x="151" y="333"/>
                  <a:pt x="133" y="333"/>
                </a:cubicBezTo>
                <a:lnTo>
                  <a:pt x="33" y="333"/>
                </a:lnTo>
                <a:cubicBezTo>
                  <a:pt x="15" y="333"/>
                  <a:pt x="0" y="318"/>
                  <a:pt x="0" y="300"/>
                </a:cubicBezTo>
                <a:lnTo>
                  <a:pt x="0" y="117"/>
                </a:lnTo>
                <a:cubicBezTo>
                  <a:pt x="0" y="98"/>
                  <a:pt x="15" y="83"/>
                  <a:pt x="33" y="83"/>
                </a:cubicBezTo>
                <a:lnTo>
                  <a:pt x="133" y="83"/>
                </a:lnTo>
                <a:cubicBezTo>
                  <a:pt x="151" y="83"/>
                  <a:pt x="166" y="98"/>
                  <a:pt x="166" y="117"/>
                </a:cubicBezTo>
                <a:close/>
                <a:moveTo>
                  <a:pt x="100" y="250"/>
                </a:moveTo>
                <a:lnTo>
                  <a:pt x="100" y="250"/>
                </a:lnTo>
                <a:cubicBezTo>
                  <a:pt x="100" y="259"/>
                  <a:pt x="92" y="267"/>
                  <a:pt x="83" y="267"/>
                </a:cubicBezTo>
                <a:lnTo>
                  <a:pt x="83" y="267"/>
                </a:lnTo>
                <a:cubicBezTo>
                  <a:pt x="74" y="267"/>
                  <a:pt x="66" y="259"/>
                  <a:pt x="66" y="250"/>
                </a:cubicBezTo>
                <a:lnTo>
                  <a:pt x="66" y="250"/>
                </a:lnTo>
                <a:cubicBezTo>
                  <a:pt x="66" y="241"/>
                  <a:pt x="74" y="233"/>
                  <a:pt x="83" y="233"/>
                </a:cubicBezTo>
                <a:lnTo>
                  <a:pt x="83" y="233"/>
                </a:lnTo>
                <a:cubicBezTo>
                  <a:pt x="92" y="233"/>
                  <a:pt x="100" y="241"/>
                  <a:pt x="100" y="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4">
            <a:extLst>
              <a:ext uri="{FF2B5EF4-FFF2-40B4-BE49-F238E27FC236}">
                <a16:creationId xmlns:a16="http://schemas.microsoft.com/office/drawing/2014/main" id="{1B3CC520-9DD7-5647-BE41-B984470AE6F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35826" y="3800475"/>
            <a:ext cx="250825" cy="252413"/>
          </a:xfrm>
          <a:custGeom>
            <a:avLst/>
            <a:gdLst>
              <a:gd name="T0" fmla="*/ 200 w 333"/>
              <a:gd name="T1" fmla="*/ 233 h 333"/>
              <a:gd name="T2" fmla="*/ 200 w 333"/>
              <a:gd name="T3" fmla="*/ 233 h 333"/>
              <a:gd name="T4" fmla="*/ 167 w 333"/>
              <a:gd name="T5" fmla="*/ 200 h 333"/>
              <a:gd name="T6" fmla="*/ 167 w 333"/>
              <a:gd name="T7" fmla="*/ 200 h 333"/>
              <a:gd name="T8" fmla="*/ 167 w 333"/>
              <a:gd name="T9" fmla="*/ 150 h 333"/>
              <a:gd name="T10" fmla="*/ 183 w 333"/>
              <a:gd name="T11" fmla="*/ 133 h 333"/>
              <a:gd name="T12" fmla="*/ 200 w 333"/>
              <a:gd name="T13" fmla="*/ 133 h 333"/>
              <a:gd name="T14" fmla="*/ 233 w 333"/>
              <a:gd name="T15" fmla="*/ 167 h 333"/>
              <a:gd name="T16" fmla="*/ 233 w 333"/>
              <a:gd name="T17" fmla="*/ 167 h 333"/>
              <a:gd name="T18" fmla="*/ 233 w 333"/>
              <a:gd name="T19" fmla="*/ 217 h 333"/>
              <a:gd name="T20" fmla="*/ 217 w 333"/>
              <a:gd name="T21" fmla="*/ 233 h 333"/>
              <a:gd name="T22" fmla="*/ 200 w 333"/>
              <a:gd name="T23" fmla="*/ 233 h 333"/>
              <a:gd name="T24" fmla="*/ 267 w 333"/>
              <a:gd name="T25" fmla="*/ 133 h 333"/>
              <a:gd name="T26" fmla="*/ 233 w 333"/>
              <a:gd name="T27" fmla="*/ 100 h 333"/>
              <a:gd name="T28" fmla="*/ 167 w 333"/>
              <a:gd name="T29" fmla="*/ 100 h 333"/>
              <a:gd name="T30" fmla="*/ 133 w 333"/>
              <a:gd name="T31" fmla="*/ 133 h 333"/>
              <a:gd name="T32" fmla="*/ 133 w 333"/>
              <a:gd name="T33" fmla="*/ 233 h 333"/>
              <a:gd name="T34" fmla="*/ 167 w 333"/>
              <a:gd name="T35" fmla="*/ 267 h 333"/>
              <a:gd name="T36" fmla="*/ 233 w 333"/>
              <a:gd name="T37" fmla="*/ 267 h 333"/>
              <a:gd name="T38" fmla="*/ 267 w 333"/>
              <a:gd name="T39" fmla="*/ 233 h 333"/>
              <a:gd name="T40" fmla="*/ 267 w 333"/>
              <a:gd name="T41" fmla="*/ 133 h 333"/>
              <a:gd name="T42" fmla="*/ 283 w 333"/>
              <a:gd name="T43" fmla="*/ 300 h 333"/>
              <a:gd name="T44" fmla="*/ 50 w 333"/>
              <a:gd name="T45" fmla="*/ 300 h 333"/>
              <a:gd name="T46" fmla="*/ 33 w 333"/>
              <a:gd name="T47" fmla="*/ 283 h 333"/>
              <a:gd name="T48" fmla="*/ 33 w 333"/>
              <a:gd name="T49" fmla="*/ 117 h 333"/>
              <a:gd name="T50" fmla="*/ 36 w 333"/>
              <a:gd name="T51" fmla="*/ 112 h 333"/>
              <a:gd name="T52" fmla="*/ 111 w 333"/>
              <a:gd name="T53" fmla="*/ 36 h 333"/>
              <a:gd name="T54" fmla="*/ 117 w 333"/>
              <a:gd name="T55" fmla="*/ 33 h 333"/>
              <a:gd name="T56" fmla="*/ 283 w 333"/>
              <a:gd name="T57" fmla="*/ 33 h 333"/>
              <a:gd name="T58" fmla="*/ 300 w 333"/>
              <a:gd name="T59" fmla="*/ 50 h 333"/>
              <a:gd name="T60" fmla="*/ 300 w 333"/>
              <a:gd name="T61" fmla="*/ 283 h 333"/>
              <a:gd name="T62" fmla="*/ 283 w 333"/>
              <a:gd name="T63" fmla="*/ 300 h 333"/>
              <a:gd name="T64" fmla="*/ 95 w 333"/>
              <a:gd name="T65" fmla="*/ 5 h 333"/>
              <a:gd name="T66" fmla="*/ 5 w 333"/>
              <a:gd name="T67" fmla="*/ 95 h 333"/>
              <a:gd name="T68" fmla="*/ 0 w 333"/>
              <a:gd name="T69" fmla="*/ 107 h 333"/>
              <a:gd name="T70" fmla="*/ 0 w 333"/>
              <a:gd name="T71" fmla="*/ 300 h 333"/>
              <a:gd name="T72" fmla="*/ 33 w 333"/>
              <a:gd name="T73" fmla="*/ 333 h 333"/>
              <a:gd name="T74" fmla="*/ 300 w 333"/>
              <a:gd name="T75" fmla="*/ 333 h 333"/>
              <a:gd name="T76" fmla="*/ 333 w 333"/>
              <a:gd name="T77" fmla="*/ 300 h 333"/>
              <a:gd name="T78" fmla="*/ 333 w 333"/>
              <a:gd name="T79" fmla="*/ 33 h 333"/>
              <a:gd name="T80" fmla="*/ 300 w 333"/>
              <a:gd name="T81" fmla="*/ 0 h 333"/>
              <a:gd name="T82" fmla="*/ 107 w 333"/>
              <a:gd name="T83" fmla="*/ 0 h 333"/>
              <a:gd name="T84" fmla="*/ 95 w 333"/>
              <a:gd name="T85" fmla="*/ 5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3" h="333">
                <a:moveTo>
                  <a:pt x="200" y="233"/>
                </a:moveTo>
                <a:lnTo>
                  <a:pt x="200" y="233"/>
                </a:lnTo>
                <a:cubicBezTo>
                  <a:pt x="200" y="215"/>
                  <a:pt x="185" y="200"/>
                  <a:pt x="167" y="200"/>
                </a:cubicBezTo>
                <a:lnTo>
                  <a:pt x="167" y="200"/>
                </a:lnTo>
                <a:lnTo>
                  <a:pt x="167" y="150"/>
                </a:lnTo>
                <a:cubicBezTo>
                  <a:pt x="167" y="141"/>
                  <a:pt x="174" y="133"/>
                  <a:pt x="183" y="133"/>
                </a:cubicBezTo>
                <a:lnTo>
                  <a:pt x="200" y="133"/>
                </a:lnTo>
                <a:cubicBezTo>
                  <a:pt x="200" y="152"/>
                  <a:pt x="215" y="167"/>
                  <a:pt x="233" y="167"/>
                </a:cubicBezTo>
                <a:lnTo>
                  <a:pt x="233" y="167"/>
                </a:lnTo>
                <a:lnTo>
                  <a:pt x="233" y="217"/>
                </a:lnTo>
                <a:cubicBezTo>
                  <a:pt x="233" y="226"/>
                  <a:pt x="226" y="233"/>
                  <a:pt x="217" y="233"/>
                </a:cubicBezTo>
                <a:lnTo>
                  <a:pt x="200" y="233"/>
                </a:lnTo>
                <a:close/>
                <a:moveTo>
                  <a:pt x="267" y="133"/>
                </a:moveTo>
                <a:cubicBezTo>
                  <a:pt x="267" y="115"/>
                  <a:pt x="252" y="100"/>
                  <a:pt x="233" y="100"/>
                </a:cubicBezTo>
                <a:lnTo>
                  <a:pt x="167" y="100"/>
                </a:lnTo>
                <a:cubicBezTo>
                  <a:pt x="148" y="100"/>
                  <a:pt x="133" y="115"/>
                  <a:pt x="133" y="133"/>
                </a:cubicBezTo>
                <a:lnTo>
                  <a:pt x="133" y="233"/>
                </a:lnTo>
                <a:cubicBezTo>
                  <a:pt x="133" y="252"/>
                  <a:pt x="148" y="267"/>
                  <a:pt x="167" y="267"/>
                </a:cubicBezTo>
                <a:lnTo>
                  <a:pt x="233" y="267"/>
                </a:lnTo>
                <a:cubicBezTo>
                  <a:pt x="252" y="267"/>
                  <a:pt x="267" y="252"/>
                  <a:pt x="267" y="233"/>
                </a:cubicBezTo>
                <a:lnTo>
                  <a:pt x="267" y="133"/>
                </a:lnTo>
                <a:close/>
                <a:moveTo>
                  <a:pt x="283" y="300"/>
                </a:moveTo>
                <a:lnTo>
                  <a:pt x="50" y="300"/>
                </a:lnTo>
                <a:cubicBezTo>
                  <a:pt x="41" y="300"/>
                  <a:pt x="33" y="293"/>
                  <a:pt x="33" y="283"/>
                </a:cubicBezTo>
                <a:lnTo>
                  <a:pt x="33" y="117"/>
                </a:lnTo>
                <a:cubicBezTo>
                  <a:pt x="33" y="115"/>
                  <a:pt x="34" y="113"/>
                  <a:pt x="36" y="112"/>
                </a:cubicBezTo>
                <a:lnTo>
                  <a:pt x="111" y="36"/>
                </a:lnTo>
                <a:cubicBezTo>
                  <a:pt x="113" y="34"/>
                  <a:pt x="115" y="33"/>
                  <a:pt x="117" y="33"/>
                </a:cubicBezTo>
                <a:lnTo>
                  <a:pt x="283" y="33"/>
                </a:lnTo>
                <a:cubicBezTo>
                  <a:pt x="293" y="33"/>
                  <a:pt x="300" y="41"/>
                  <a:pt x="300" y="50"/>
                </a:cubicBezTo>
                <a:lnTo>
                  <a:pt x="300" y="283"/>
                </a:lnTo>
                <a:cubicBezTo>
                  <a:pt x="300" y="293"/>
                  <a:pt x="293" y="300"/>
                  <a:pt x="283" y="300"/>
                </a:cubicBezTo>
                <a:close/>
                <a:moveTo>
                  <a:pt x="95" y="5"/>
                </a:moveTo>
                <a:lnTo>
                  <a:pt x="5" y="95"/>
                </a:lnTo>
                <a:cubicBezTo>
                  <a:pt x="2" y="98"/>
                  <a:pt x="0" y="102"/>
                  <a:pt x="0" y="107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300" y="333"/>
                </a:lnTo>
                <a:cubicBezTo>
                  <a:pt x="318" y="333"/>
                  <a:pt x="333" y="318"/>
                  <a:pt x="333" y="300"/>
                </a:cubicBezTo>
                <a:lnTo>
                  <a:pt x="333" y="33"/>
                </a:lnTo>
                <a:cubicBezTo>
                  <a:pt x="333" y="15"/>
                  <a:pt x="318" y="0"/>
                  <a:pt x="300" y="0"/>
                </a:cubicBezTo>
                <a:lnTo>
                  <a:pt x="107" y="0"/>
                </a:lnTo>
                <a:cubicBezTo>
                  <a:pt x="102" y="0"/>
                  <a:pt x="98" y="2"/>
                  <a:pt x="95" y="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5">
            <a:extLst>
              <a:ext uri="{FF2B5EF4-FFF2-40B4-BE49-F238E27FC236}">
                <a16:creationId xmlns:a16="http://schemas.microsoft.com/office/drawing/2014/main" id="{CB9FF68B-A83F-B74A-83A9-7E90E9A33A1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32588" y="3800475"/>
            <a:ext cx="252413" cy="252413"/>
          </a:xfrm>
          <a:custGeom>
            <a:avLst/>
            <a:gdLst>
              <a:gd name="T0" fmla="*/ 200 w 334"/>
              <a:gd name="T1" fmla="*/ 233 h 333"/>
              <a:gd name="T2" fmla="*/ 200 w 334"/>
              <a:gd name="T3" fmla="*/ 200 h 333"/>
              <a:gd name="T4" fmla="*/ 167 w 334"/>
              <a:gd name="T5" fmla="*/ 200 h 333"/>
              <a:gd name="T6" fmla="*/ 167 w 334"/>
              <a:gd name="T7" fmla="*/ 133 h 333"/>
              <a:gd name="T8" fmla="*/ 200 w 334"/>
              <a:gd name="T9" fmla="*/ 133 h 333"/>
              <a:gd name="T10" fmla="*/ 200 w 334"/>
              <a:gd name="T11" fmla="*/ 167 h 333"/>
              <a:gd name="T12" fmla="*/ 234 w 334"/>
              <a:gd name="T13" fmla="*/ 167 h 333"/>
              <a:gd name="T14" fmla="*/ 234 w 334"/>
              <a:gd name="T15" fmla="*/ 233 h 333"/>
              <a:gd name="T16" fmla="*/ 200 w 334"/>
              <a:gd name="T17" fmla="*/ 233 h 333"/>
              <a:gd name="T18" fmla="*/ 267 w 334"/>
              <a:gd name="T19" fmla="*/ 100 h 333"/>
              <a:gd name="T20" fmla="*/ 134 w 334"/>
              <a:gd name="T21" fmla="*/ 100 h 333"/>
              <a:gd name="T22" fmla="*/ 134 w 334"/>
              <a:gd name="T23" fmla="*/ 267 h 333"/>
              <a:gd name="T24" fmla="*/ 267 w 334"/>
              <a:gd name="T25" fmla="*/ 267 h 333"/>
              <a:gd name="T26" fmla="*/ 267 w 334"/>
              <a:gd name="T27" fmla="*/ 100 h 333"/>
              <a:gd name="T28" fmla="*/ 300 w 334"/>
              <a:gd name="T29" fmla="*/ 300 h 333"/>
              <a:gd name="T30" fmla="*/ 34 w 334"/>
              <a:gd name="T31" fmla="*/ 300 h 333"/>
              <a:gd name="T32" fmla="*/ 34 w 334"/>
              <a:gd name="T33" fmla="*/ 114 h 333"/>
              <a:gd name="T34" fmla="*/ 114 w 334"/>
              <a:gd name="T35" fmla="*/ 33 h 333"/>
              <a:gd name="T36" fmla="*/ 300 w 334"/>
              <a:gd name="T37" fmla="*/ 33 h 333"/>
              <a:gd name="T38" fmla="*/ 300 w 334"/>
              <a:gd name="T39" fmla="*/ 300 h 333"/>
              <a:gd name="T40" fmla="*/ 0 w 334"/>
              <a:gd name="T41" fmla="*/ 333 h 333"/>
              <a:gd name="T42" fmla="*/ 334 w 334"/>
              <a:gd name="T43" fmla="*/ 333 h 333"/>
              <a:gd name="T44" fmla="*/ 334 w 334"/>
              <a:gd name="T45" fmla="*/ 0 h 333"/>
              <a:gd name="T46" fmla="*/ 100 w 334"/>
              <a:gd name="T47" fmla="*/ 0 h 333"/>
              <a:gd name="T48" fmla="*/ 100 w 334"/>
              <a:gd name="T49" fmla="*/ 0 h 333"/>
              <a:gd name="T50" fmla="*/ 0 w 334"/>
              <a:gd name="T51" fmla="*/ 100 h 333"/>
              <a:gd name="T52" fmla="*/ 0 w 334"/>
              <a:gd name="T53" fmla="*/ 100 h 333"/>
              <a:gd name="T54" fmla="*/ 0 w 334"/>
              <a:gd name="T55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4" h="333">
                <a:moveTo>
                  <a:pt x="200" y="233"/>
                </a:moveTo>
                <a:lnTo>
                  <a:pt x="200" y="200"/>
                </a:lnTo>
                <a:lnTo>
                  <a:pt x="167" y="200"/>
                </a:lnTo>
                <a:lnTo>
                  <a:pt x="167" y="133"/>
                </a:lnTo>
                <a:lnTo>
                  <a:pt x="200" y="133"/>
                </a:lnTo>
                <a:lnTo>
                  <a:pt x="200" y="167"/>
                </a:lnTo>
                <a:lnTo>
                  <a:pt x="234" y="167"/>
                </a:lnTo>
                <a:lnTo>
                  <a:pt x="234" y="233"/>
                </a:lnTo>
                <a:lnTo>
                  <a:pt x="200" y="233"/>
                </a:lnTo>
                <a:close/>
                <a:moveTo>
                  <a:pt x="267" y="100"/>
                </a:moveTo>
                <a:lnTo>
                  <a:pt x="134" y="100"/>
                </a:lnTo>
                <a:lnTo>
                  <a:pt x="134" y="267"/>
                </a:lnTo>
                <a:lnTo>
                  <a:pt x="267" y="267"/>
                </a:lnTo>
                <a:lnTo>
                  <a:pt x="267" y="100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114"/>
                </a:lnTo>
                <a:lnTo>
                  <a:pt x="114" y="33"/>
                </a:lnTo>
                <a:lnTo>
                  <a:pt x="300" y="33"/>
                </a:lnTo>
                <a:lnTo>
                  <a:pt x="300" y="300"/>
                </a:lnTo>
                <a:close/>
                <a:moveTo>
                  <a:pt x="0" y="333"/>
                </a:moveTo>
                <a:lnTo>
                  <a:pt x="334" y="333"/>
                </a:lnTo>
                <a:lnTo>
                  <a:pt x="334" y="0"/>
                </a:lnTo>
                <a:lnTo>
                  <a:pt x="100" y="0"/>
                </a:lnTo>
                <a:lnTo>
                  <a:pt x="100" y="0"/>
                </a:lnTo>
                <a:lnTo>
                  <a:pt x="0" y="100"/>
                </a:lnTo>
                <a:lnTo>
                  <a:pt x="0" y="100"/>
                </a:lnTo>
                <a:lnTo>
                  <a:pt x="0" y="3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6">
            <a:extLst>
              <a:ext uri="{FF2B5EF4-FFF2-40B4-BE49-F238E27FC236}">
                <a16:creationId xmlns:a16="http://schemas.microsoft.com/office/drawing/2014/main" id="{5DCDBA15-A67F-D44F-A38B-ABA6EDE2D5A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258551" y="3294063"/>
            <a:ext cx="188913" cy="252413"/>
          </a:xfrm>
          <a:custGeom>
            <a:avLst/>
            <a:gdLst>
              <a:gd name="T0" fmla="*/ 250 w 250"/>
              <a:gd name="T1" fmla="*/ 234 h 334"/>
              <a:gd name="T2" fmla="*/ 250 w 250"/>
              <a:gd name="T3" fmla="*/ 0 h 334"/>
              <a:gd name="T4" fmla="*/ 84 w 250"/>
              <a:gd name="T5" fmla="*/ 0 h 334"/>
              <a:gd name="T6" fmla="*/ 84 w 250"/>
              <a:gd name="T7" fmla="*/ 67 h 334"/>
              <a:gd name="T8" fmla="*/ 117 w 250"/>
              <a:gd name="T9" fmla="*/ 67 h 334"/>
              <a:gd name="T10" fmla="*/ 117 w 250"/>
              <a:gd name="T11" fmla="*/ 34 h 334"/>
              <a:gd name="T12" fmla="*/ 217 w 250"/>
              <a:gd name="T13" fmla="*/ 34 h 334"/>
              <a:gd name="T14" fmla="*/ 217 w 250"/>
              <a:gd name="T15" fmla="*/ 200 h 334"/>
              <a:gd name="T16" fmla="*/ 184 w 250"/>
              <a:gd name="T17" fmla="*/ 200 h 334"/>
              <a:gd name="T18" fmla="*/ 184 w 250"/>
              <a:gd name="T19" fmla="*/ 234 h 334"/>
              <a:gd name="T20" fmla="*/ 250 w 250"/>
              <a:gd name="T21" fmla="*/ 234 h 334"/>
              <a:gd name="T22" fmla="*/ 134 w 250"/>
              <a:gd name="T23" fmla="*/ 117 h 334"/>
              <a:gd name="T24" fmla="*/ 34 w 250"/>
              <a:gd name="T25" fmla="*/ 117 h 334"/>
              <a:gd name="T26" fmla="*/ 34 w 250"/>
              <a:gd name="T27" fmla="*/ 300 h 334"/>
              <a:gd name="T28" fmla="*/ 134 w 250"/>
              <a:gd name="T29" fmla="*/ 300 h 334"/>
              <a:gd name="T30" fmla="*/ 134 w 250"/>
              <a:gd name="T31" fmla="*/ 117 h 334"/>
              <a:gd name="T32" fmla="*/ 0 w 250"/>
              <a:gd name="T33" fmla="*/ 334 h 334"/>
              <a:gd name="T34" fmla="*/ 0 w 250"/>
              <a:gd name="T35" fmla="*/ 334 h 334"/>
              <a:gd name="T36" fmla="*/ 0 w 250"/>
              <a:gd name="T37" fmla="*/ 84 h 334"/>
              <a:gd name="T38" fmla="*/ 167 w 250"/>
              <a:gd name="T39" fmla="*/ 84 h 334"/>
              <a:gd name="T40" fmla="*/ 167 w 250"/>
              <a:gd name="T41" fmla="*/ 334 h 334"/>
              <a:gd name="T42" fmla="*/ 0 w 250"/>
              <a:gd name="T43" fmla="*/ 334 h 334"/>
              <a:gd name="T44" fmla="*/ 101 w 250"/>
              <a:gd name="T45" fmla="*/ 267 h 334"/>
              <a:gd name="T46" fmla="*/ 68 w 250"/>
              <a:gd name="T47" fmla="*/ 267 h 334"/>
              <a:gd name="T48" fmla="*/ 68 w 250"/>
              <a:gd name="T49" fmla="*/ 234 h 334"/>
              <a:gd name="T50" fmla="*/ 101 w 250"/>
              <a:gd name="T51" fmla="*/ 234 h 334"/>
              <a:gd name="T52" fmla="*/ 101 w 250"/>
              <a:gd name="T53" fmla="*/ 2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50" h="334">
                <a:moveTo>
                  <a:pt x="250" y="234"/>
                </a:moveTo>
                <a:lnTo>
                  <a:pt x="250" y="0"/>
                </a:lnTo>
                <a:lnTo>
                  <a:pt x="84" y="0"/>
                </a:lnTo>
                <a:lnTo>
                  <a:pt x="84" y="67"/>
                </a:lnTo>
                <a:lnTo>
                  <a:pt x="117" y="67"/>
                </a:lnTo>
                <a:lnTo>
                  <a:pt x="117" y="34"/>
                </a:lnTo>
                <a:lnTo>
                  <a:pt x="217" y="34"/>
                </a:lnTo>
                <a:lnTo>
                  <a:pt x="217" y="200"/>
                </a:lnTo>
                <a:lnTo>
                  <a:pt x="184" y="200"/>
                </a:lnTo>
                <a:lnTo>
                  <a:pt x="184" y="234"/>
                </a:lnTo>
                <a:lnTo>
                  <a:pt x="250" y="234"/>
                </a:lnTo>
                <a:close/>
                <a:moveTo>
                  <a:pt x="134" y="117"/>
                </a:moveTo>
                <a:lnTo>
                  <a:pt x="34" y="117"/>
                </a:lnTo>
                <a:lnTo>
                  <a:pt x="34" y="300"/>
                </a:lnTo>
                <a:lnTo>
                  <a:pt x="134" y="300"/>
                </a:lnTo>
                <a:lnTo>
                  <a:pt x="134" y="117"/>
                </a:lnTo>
                <a:close/>
                <a:moveTo>
                  <a:pt x="0" y="334"/>
                </a:moveTo>
                <a:lnTo>
                  <a:pt x="0" y="334"/>
                </a:lnTo>
                <a:lnTo>
                  <a:pt x="0" y="84"/>
                </a:lnTo>
                <a:lnTo>
                  <a:pt x="167" y="84"/>
                </a:lnTo>
                <a:lnTo>
                  <a:pt x="167" y="334"/>
                </a:lnTo>
                <a:lnTo>
                  <a:pt x="0" y="334"/>
                </a:lnTo>
                <a:close/>
                <a:moveTo>
                  <a:pt x="101" y="267"/>
                </a:moveTo>
                <a:lnTo>
                  <a:pt x="68" y="267"/>
                </a:lnTo>
                <a:lnTo>
                  <a:pt x="68" y="234"/>
                </a:lnTo>
                <a:lnTo>
                  <a:pt x="101" y="234"/>
                </a:lnTo>
                <a:lnTo>
                  <a:pt x="101" y="2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37">
            <a:extLst>
              <a:ext uri="{FF2B5EF4-FFF2-40B4-BE49-F238E27FC236}">
                <a16:creationId xmlns:a16="http://schemas.microsoft.com/office/drawing/2014/main" id="{76A91DB2-2D9D-A24C-8EC6-63555BF67AD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56901" y="3294063"/>
            <a:ext cx="187325" cy="252413"/>
          </a:xfrm>
          <a:custGeom>
            <a:avLst/>
            <a:gdLst>
              <a:gd name="T0" fmla="*/ 216 w 250"/>
              <a:gd name="T1" fmla="*/ 0 h 334"/>
              <a:gd name="T2" fmla="*/ 116 w 250"/>
              <a:gd name="T3" fmla="*/ 0 h 334"/>
              <a:gd name="T4" fmla="*/ 83 w 250"/>
              <a:gd name="T5" fmla="*/ 34 h 334"/>
              <a:gd name="T6" fmla="*/ 83 w 250"/>
              <a:gd name="T7" fmla="*/ 50 h 334"/>
              <a:gd name="T8" fmla="*/ 100 w 250"/>
              <a:gd name="T9" fmla="*/ 67 h 334"/>
              <a:gd name="T10" fmla="*/ 116 w 250"/>
              <a:gd name="T11" fmla="*/ 50 h 334"/>
              <a:gd name="T12" fmla="*/ 133 w 250"/>
              <a:gd name="T13" fmla="*/ 34 h 334"/>
              <a:gd name="T14" fmla="*/ 200 w 250"/>
              <a:gd name="T15" fmla="*/ 34 h 334"/>
              <a:gd name="T16" fmla="*/ 216 w 250"/>
              <a:gd name="T17" fmla="*/ 50 h 334"/>
              <a:gd name="T18" fmla="*/ 216 w 250"/>
              <a:gd name="T19" fmla="*/ 184 h 334"/>
              <a:gd name="T20" fmla="*/ 200 w 250"/>
              <a:gd name="T21" fmla="*/ 200 h 334"/>
              <a:gd name="T22" fmla="*/ 183 w 250"/>
              <a:gd name="T23" fmla="*/ 217 h 334"/>
              <a:gd name="T24" fmla="*/ 200 w 250"/>
              <a:gd name="T25" fmla="*/ 234 h 334"/>
              <a:gd name="T26" fmla="*/ 216 w 250"/>
              <a:gd name="T27" fmla="*/ 234 h 334"/>
              <a:gd name="T28" fmla="*/ 250 w 250"/>
              <a:gd name="T29" fmla="*/ 200 h 334"/>
              <a:gd name="T30" fmla="*/ 250 w 250"/>
              <a:gd name="T31" fmla="*/ 34 h 334"/>
              <a:gd name="T32" fmla="*/ 216 w 250"/>
              <a:gd name="T33" fmla="*/ 0 h 334"/>
              <a:gd name="T34" fmla="*/ 133 w 250"/>
              <a:gd name="T35" fmla="*/ 284 h 334"/>
              <a:gd name="T36" fmla="*/ 133 w 250"/>
              <a:gd name="T37" fmla="*/ 134 h 334"/>
              <a:gd name="T38" fmla="*/ 116 w 250"/>
              <a:gd name="T39" fmla="*/ 117 h 334"/>
              <a:gd name="T40" fmla="*/ 50 w 250"/>
              <a:gd name="T41" fmla="*/ 117 h 334"/>
              <a:gd name="T42" fmla="*/ 33 w 250"/>
              <a:gd name="T43" fmla="*/ 134 h 334"/>
              <a:gd name="T44" fmla="*/ 33 w 250"/>
              <a:gd name="T45" fmla="*/ 284 h 334"/>
              <a:gd name="T46" fmla="*/ 50 w 250"/>
              <a:gd name="T47" fmla="*/ 300 h 334"/>
              <a:gd name="T48" fmla="*/ 116 w 250"/>
              <a:gd name="T49" fmla="*/ 300 h 334"/>
              <a:gd name="T50" fmla="*/ 133 w 250"/>
              <a:gd name="T51" fmla="*/ 284 h 334"/>
              <a:gd name="T52" fmla="*/ 33 w 250"/>
              <a:gd name="T53" fmla="*/ 84 h 334"/>
              <a:gd name="T54" fmla="*/ 133 w 250"/>
              <a:gd name="T55" fmla="*/ 84 h 334"/>
              <a:gd name="T56" fmla="*/ 166 w 250"/>
              <a:gd name="T57" fmla="*/ 117 h 334"/>
              <a:gd name="T58" fmla="*/ 166 w 250"/>
              <a:gd name="T59" fmla="*/ 300 h 334"/>
              <a:gd name="T60" fmla="*/ 133 w 250"/>
              <a:gd name="T61" fmla="*/ 334 h 334"/>
              <a:gd name="T62" fmla="*/ 33 w 250"/>
              <a:gd name="T63" fmla="*/ 334 h 334"/>
              <a:gd name="T64" fmla="*/ 0 w 250"/>
              <a:gd name="T65" fmla="*/ 300 h 334"/>
              <a:gd name="T66" fmla="*/ 0 w 250"/>
              <a:gd name="T67" fmla="*/ 117 h 334"/>
              <a:gd name="T68" fmla="*/ 33 w 250"/>
              <a:gd name="T69" fmla="*/ 84 h 334"/>
              <a:gd name="T70" fmla="*/ 100 w 250"/>
              <a:gd name="T71" fmla="*/ 250 h 334"/>
              <a:gd name="T72" fmla="*/ 100 w 250"/>
              <a:gd name="T73" fmla="*/ 250 h 334"/>
              <a:gd name="T74" fmla="*/ 84 w 250"/>
              <a:gd name="T75" fmla="*/ 267 h 334"/>
              <a:gd name="T76" fmla="*/ 67 w 250"/>
              <a:gd name="T77" fmla="*/ 250 h 334"/>
              <a:gd name="T78" fmla="*/ 84 w 250"/>
              <a:gd name="T79" fmla="*/ 234 h 334"/>
              <a:gd name="T80" fmla="*/ 100 w 250"/>
              <a:gd name="T81" fmla="*/ 25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0" h="334">
                <a:moveTo>
                  <a:pt x="216" y="0"/>
                </a:moveTo>
                <a:lnTo>
                  <a:pt x="116" y="0"/>
                </a:lnTo>
                <a:cubicBezTo>
                  <a:pt x="98" y="0"/>
                  <a:pt x="83" y="15"/>
                  <a:pt x="83" y="34"/>
                </a:cubicBezTo>
                <a:lnTo>
                  <a:pt x="83" y="50"/>
                </a:lnTo>
                <a:cubicBezTo>
                  <a:pt x="83" y="60"/>
                  <a:pt x="90" y="67"/>
                  <a:pt x="100" y="67"/>
                </a:cubicBezTo>
                <a:cubicBezTo>
                  <a:pt x="109" y="67"/>
                  <a:pt x="116" y="60"/>
                  <a:pt x="116" y="50"/>
                </a:cubicBezTo>
                <a:cubicBezTo>
                  <a:pt x="116" y="41"/>
                  <a:pt x="124" y="34"/>
                  <a:pt x="133" y="34"/>
                </a:cubicBezTo>
                <a:lnTo>
                  <a:pt x="200" y="34"/>
                </a:lnTo>
                <a:cubicBezTo>
                  <a:pt x="209" y="34"/>
                  <a:pt x="216" y="41"/>
                  <a:pt x="216" y="50"/>
                </a:cubicBezTo>
                <a:lnTo>
                  <a:pt x="216" y="184"/>
                </a:lnTo>
                <a:cubicBezTo>
                  <a:pt x="216" y="193"/>
                  <a:pt x="209" y="200"/>
                  <a:pt x="200" y="200"/>
                </a:cubicBezTo>
                <a:cubicBezTo>
                  <a:pt x="190" y="200"/>
                  <a:pt x="183" y="208"/>
                  <a:pt x="183" y="217"/>
                </a:cubicBezTo>
                <a:cubicBezTo>
                  <a:pt x="183" y="226"/>
                  <a:pt x="190" y="234"/>
                  <a:pt x="200" y="234"/>
                </a:cubicBezTo>
                <a:lnTo>
                  <a:pt x="216" y="234"/>
                </a:lnTo>
                <a:cubicBezTo>
                  <a:pt x="235" y="234"/>
                  <a:pt x="250" y="219"/>
                  <a:pt x="250" y="200"/>
                </a:cubicBezTo>
                <a:lnTo>
                  <a:pt x="250" y="34"/>
                </a:lnTo>
                <a:cubicBezTo>
                  <a:pt x="250" y="15"/>
                  <a:pt x="235" y="0"/>
                  <a:pt x="216" y="0"/>
                </a:cubicBezTo>
                <a:close/>
                <a:moveTo>
                  <a:pt x="133" y="284"/>
                </a:moveTo>
                <a:lnTo>
                  <a:pt x="133" y="134"/>
                </a:lnTo>
                <a:cubicBezTo>
                  <a:pt x="133" y="124"/>
                  <a:pt x="126" y="117"/>
                  <a:pt x="116" y="117"/>
                </a:cubicBezTo>
                <a:lnTo>
                  <a:pt x="50" y="117"/>
                </a:lnTo>
                <a:cubicBezTo>
                  <a:pt x="40" y="117"/>
                  <a:pt x="33" y="124"/>
                  <a:pt x="33" y="134"/>
                </a:cubicBezTo>
                <a:lnTo>
                  <a:pt x="33" y="284"/>
                </a:lnTo>
                <a:cubicBezTo>
                  <a:pt x="33" y="293"/>
                  <a:pt x="40" y="300"/>
                  <a:pt x="50" y="300"/>
                </a:cubicBezTo>
                <a:lnTo>
                  <a:pt x="116" y="300"/>
                </a:lnTo>
                <a:cubicBezTo>
                  <a:pt x="126" y="300"/>
                  <a:pt x="133" y="293"/>
                  <a:pt x="133" y="284"/>
                </a:cubicBezTo>
                <a:close/>
                <a:moveTo>
                  <a:pt x="33" y="84"/>
                </a:moveTo>
                <a:lnTo>
                  <a:pt x="133" y="84"/>
                </a:lnTo>
                <a:cubicBezTo>
                  <a:pt x="151" y="84"/>
                  <a:pt x="166" y="99"/>
                  <a:pt x="166" y="117"/>
                </a:cubicBezTo>
                <a:lnTo>
                  <a:pt x="166" y="300"/>
                </a:lnTo>
                <a:cubicBezTo>
                  <a:pt x="166" y="319"/>
                  <a:pt x="151" y="334"/>
                  <a:pt x="133" y="334"/>
                </a:cubicBezTo>
                <a:lnTo>
                  <a:pt x="33" y="334"/>
                </a:lnTo>
                <a:cubicBezTo>
                  <a:pt x="15" y="334"/>
                  <a:pt x="0" y="319"/>
                  <a:pt x="0" y="300"/>
                </a:cubicBezTo>
                <a:lnTo>
                  <a:pt x="0" y="117"/>
                </a:lnTo>
                <a:cubicBezTo>
                  <a:pt x="0" y="99"/>
                  <a:pt x="15" y="84"/>
                  <a:pt x="33" y="84"/>
                </a:cubicBezTo>
                <a:close/>
                <a:moveTo>
                  <a:pt x="100" y="250"/>
                </a:moveTo>
                <a:lnTo>
                  <a:pt x="100" y="250"/>
                </a:lnTo>
                <a:cubicBezTo>
                  <a:pt x="100" y="260"/>
                  <a:pt x="93" y="267"/>
                  <a:pt x="84" y="267"/>
                </a:cubicBezTo>
                <a:cubicBezTo>
                  <a:pt x="74" y="267"/>
                  <a:pt x="67" y="260"/>
                  <a:pt x="67" y="250"/>
                </a:cubicBezTo>
                <a:cubicBezTo>
                  <a:pt x="67" y="241"/>
                  <a:pt x="74" y="234"/>
                  <a:pt x="84" y="234"/>
                </a:cubicBezTo>
                <a:cubicBezTo>
                  <a:pt x="93" y="234"/>
                  <a:pt x="100" y="241"/>
                  <a:pt x="100" y="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38">
            <a:extLst>
              <a:ext uri="{FF2B5EF4-FFF2-40B4-BE49-F238E27FC236}">
                <a16:creationId xmlns:a16="http://schemas.microsoft.com/office/drawing/2014/main" id="{F7E6233C-599A-394D-B9A5-0540CDEF9BA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53663" y="3294063"/>
            <a:ext cx="250825" cy="252413"/>
          </a:xfrm>
          <a:custGeom>
            <a:avLst/>
            <a:gdLst>
              <a:gd name="T0" fmla="*/ 0 w 333"/>
              <a:gd name="T1" fmla="*/ 67 h 334"/>
              <a:gd name="T2" fmla="*/ 33 w 333"/>
              <a:gd name="T3" fmla="*/ 67 h 334"/>
              <a:gd name="T4" fmla="*/ 33 w 333"/>
              <a:gd name="T5" fmla="*/ 34 h 334"/>
              <a:gd name="T6" fmla="*/ 300 w 333"/>
              <a:gd name="T7" fmla="*/ 34 h 334"/>
              <a:gd name="T8" fmla="*/ 300 w 333"/>
              <a:gd name="T9" fmla="*/ 200 h 334"/>
              <a:gd name="T10" fmla="*/ 183 w 333"/>
              <a:gd name="T11" fmla="*/ 200 h 334"/>
              <a:gd name="T12" fmla="*/ 183 w 333"/>
              <a:gd name="T13" fmla="*/ 334 h 334"/>
              <a:gd name="T14" fmla="*/ 283 w 333"/>
              <a:gd name="T15" fmla="*/ 334 h 334"/>
              <a:gd name="T16" fmla="*/ 283 w 333"/>
              <a:gd name="T17" fmla="*/ 300 h 334"/>
              <a:gd name="T18" fmla="*/ 217 w 333"/>
              <a:gd name="T19" fmla="*/ 300 h 334"/>
              <a:gd name="T20" fmla="*/ 217 w 333"/>
              <a:gd name="T21" fmla="*/ 234 h 334"/>
              <a:gd name="T22" fmla="*/ 333 w 333"/>
              <a:gd name="T23" fmla="*/ 234 h 334"/>
              <a:gd name="T24" fmla="*/ 333 w 333"/>
              <a:gd name="T25" fmla="*/ 0 h 334"/>
              <a:gd name="T26" fmla="*/ 0 w 333"/>
              <a:gd name="T27" fmla="*/ 0 h 334"/>
              <a:gd name="T28" fmla="*/ 0 w 333"/>
              <a:gd name="T29" fmla="*/ 67 h 334"/>
              <a:gd name="T30" fmla="*/ 133 w 333"/>
              <a:gd name="T31" fmla="*/ 117 h 334"/>
              <a:gd name="T32" fmla="*/ 33 w 333"/>
              <a:gd name="T33" fmla="*/ 117 h 334"/>
              <a:gd name="T34" fmla="*/ 33 w 333"/>
              <a:gd name="T35" fmla="*/ 300 h 334"/>
              <a:gd name="T36" fmla="*/ 133 w 333"/>
              <a:gd name="T37" fmla="*/ 300 h 334"/>
              <a:gd name="T38" fmla="*/ 133 w 333"/>
              <a:gd name="T39" fmla="*/ 117 h 334"/>
              <a:gd name="T40" fmla="*/ 167 w 333"/>
              <a:gd name="T41" fmla="*/ 334 h 334"/>
              <a:gd name="T42" fmla="*/ 0 w 333"/>
              <a:gd name="T43" fmla="*/ 334 h 334"/>
              <a:gd name="T44" fmla="*/ 0 w 333"/>
              <a:gd name="T45" fmla="*/ 84 h 334"/>
              <a:gd name="T46" fmla="*/ 167 w 333"/>
              <a:gd name="T47" fmla="*/ 84 h 334"/>
              <a:gd name="T48" fmla="*/ 167 w 333"/>
              <a:gd name="T49" fmla="*/ 334 h 334"/>
              <a:gd name="T50" fmla="*/ 101 w 333"/>
              <a:gd name="T51" fmla="*/ 267 h 334"/>
              <a:gd name="T52" fmla="*/ 67 w 333"/>
              <a:gd name="T53" fmla="*/ 267 h 334"/>
              <a:gd name="T54" fmla="*/ 67 w 333"/>
              <a:gd name="T55" fmla="*/ 234 h 334"/>
              <a:gd name="T56" fmla="*/ 101 w 333"/>
              <a:gd name="T57" fmla="*/ 234 h 334"/>
              <a:gd name="T58" fmla="*/ 101 w 333"/>
              <a:gd name="T59" fmla="*/ 267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3" h="334">
                <a:moveTo>
                  <a:pt x="0" y="67"/>
                </a:moveTo>
                <a:lnTo>
                  <a:pt x="33" y="67"/>
                </a:lnTo>
                <a:lnTo>
                  <a:pt x="33" y="34"/>
                </a:lnTo>
                <a:lnTo>
                  <a:pt x="300" y="34"/>
                </a:lnTo>
                <a:lnTo>
                  <a:pt x="300" y="200"/>
                </a:lnTo>
                <a:lnTo>
                  <a:pt x="183" y="200"/>
                </a:lnTo>
                <a:lnTo>
                  <a:pt x="183" y="334"/>
                </a:lnTo>
                <a:lnTo>
                  <a:pt x="283" y="334"/>
                </a:lnTo>
                <a:lnTo>
                  <a:pt x="283" y="300"/>
                </a:lnTo>
                <a:lnTo>
                  <a:pt x="217" y="300"/>
                </a:lnTo>
                <a:lnTo>
                  <a:pt x="217" y="234"/>
                </a:lnTo>
                <a:lnTo>
                  <a:pt x="333" y="234"/>
                </a:lnTo>
                <a:lnTo>
                  <a:pt x="333" y="0"/>
                </a:lnTo>
                <a:lnTo>
                  <a:pt x="0" y="0"/>
                </a:lnTo>
                <a:lnTo>
                  <a:pt x="0" y="67"/>
                </a:lnTo>
                <a:close/>
                <a:moveTo>
                  <a:pt x="133" y="117"/>
                </a:moveTo>
                <a:lnTo>
                  <a:pt x="33" y="117"/>
                </a:lnTo>
                <a:lnTo>
                  <a:pt x="33" y="300"/>
                </a:lnTo>
                <a:lnTo>
                  <a:pt x="133" y="300"/>
                </a:lnTo>
                <a:lnTo>
                  <a:pt x="133" y="117"/>
                </a:lnTo>
                <a:close/>
                <a:moveTo>
                  <a:pt x="167" y="334"/>
                </a:moveTo>
                <a:lnTo>
                  <a:pt x="0" y="334"/>
                </a:lnTo>
                <a:lnTo>
                  <a:pt x="0" y="84"/>
                </a:lnTo>
                <a:lnTo>
                  <a:pt x="167" y="84"/>
                </a:lnTo>
                <a:lnTo>
                  <a:pt x="167" y="334"/>
                </a:lnTo>
                <a:close/>
                <a:moveTo>
                  <a:pt x="101" y="267"/>
                </a:moveTo>
                <a:lnTo>
                  <a:pt x="67" y="267"/>
                </a:lnTo>
                <a:lnTo>
                  <a:pt x="67" y="234"/>
                </a:lnTo>
                <a:lnTo>
                  <a:pt x="101" y="234"/>
                </a:lnTo>
                <a:lnTo>
                  <a:pt x="101" y="2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39">
            <a:extLst>
              <a:ext uri="{FF2B5EF4-FFF2-40B4-BE49-F238E27FC236}">
                <a16:creationId xmlns:a16="http://schemas.microsoft.com/office/drawing/2014/main" id="{72B25C75-431E-174A-862A-EB00D3B6335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50426" y="3294063"/>
            <a:ext cx="252413" cy="252413"/>
          </a:xfrm>
          <a:custGeom>
            <a:avLst/>
            <a:gdLst>
              <a:gd name="T0" fmla="*/ 300 w 334"/>
              <a:gd name="T1" fmla="*/ 0 h 334"/>
              <a:gd name="T2" fmla="*/ 34 w 334"/>
              <a:gd name="T3" fmla="*/ 0 h 334"/>
              <a:gd name="T4" fmla="*/ 0 w 334"/>
              <a:gd name="T5" fmla="*/ 34 h 334"/>
              <a:gd name="T6" fmla="*/ 0 w 334"/>
              <a:gd name="T7" fmla="*/ 50 h 334"/>
              <a:gd name="T8" fmla="*/ 17 w 334"/>
              <a:gd name="T9" fmla="*/ 67 h 334"/>
              <a:gd name="T10" fmla="*/ 34 w 334"/>
              <a:gd name="T11" fmla="*/ 50 h 334"/>
              <a:gd name="T12" fmla="*/ 50 w 334"/>
              <a:gd name="T13" fmla="*/ 34 h 334"/>
              <a:gd name="T14" fmla="*/ 284 w 334"/>
              <a:gd name="T15" fmla="*/ 34 h 334"/>
              <a:gd name="T16" fmla="*/ 300 w 334"/>
              <a:gd name="T17" fmla="*/ 50 h 334"/>
              <a:gd name="T18" fmla="*/ 300 w 334"/>
              <a:gd name="T19" fmla="*/ 184 h 334"/>
              <a:gd name="T20" fmla="*/ 284 w 334"/>
              <a:gd name="T21" fmla="*/ 200 h 334"/>
              <a:gd name="T22" fmla="*/ 217 w 334"/>
              <a:gd name="T23" fmla="*/ 200 h 334"/>
              <a:gd name="T24" fmla="*/ 184 w 334"/>
              <a:gd name="T25" fmla="*/ 234 h 334"/>
              <a:gd name="T26" fmla="*/ 184 w 334"/>
              <a:gd name="T27" fmla="*/ 300 h 334"/>
              <a:gd name="T28" fmla="*/ 217 w 334"/>
              <a:gd name="T29" fmla="*/ 334 h 334"/>
              <a:gd name="T30" fmla="*/ 267 w 334"/>
              <a:gd name="T31" fmla="*/ 334 h 334"/>
              <a:gd name="T32" fmla="*/ 284 w 334"/>
              <a:gd name="T33" fmla="*/ 317 h 334"/>
              <a:gd name="T34" fmla="*/ 267 w 334"/>
              <a:gd name="T35" fmla="*/ 300 h 334"/>
              <a:gd name="T36" fmla="*/ 234 w 334"/>
              <a:gd name="T37" fmla="*/ 300 h 334"/>
              <a:gd name="T38" fmla="*/ 217 w 334"/>
              <a:gd name="T39" fmla="*/ 284 h 334"/>
              <a:gd name="T40" fmla="*/ 217 w 334"/>
              <a:gd name="T41" fmla="*/ 250 h 334"/>
              <a:gd name="T42" fmla="*/ 234 w 334"/>
              <a:gd name="T43" fmla="*/ 234 h 334"/>
              <a:gd name="T44" fmla="*/ 300 w 334"/>
              <a:gd name="T45" fmla="*/ 234 h 334"/>
              <a:gd name="T46" fmla="*/ 334 w 334"/>
              <a:gd name="T47" fmla="*/ 200 h 334"/>
              <a:gd name="T48" fmla="*/ 334 w 334"/>
              <a:gd name="T49" fmla="*/ 34 h 334"/>
              <a:gd name="T50" fmla="*/ 300 w 334"/>
              <a:gd name="T51" fmla="*/ 0 h 334"/>
              <a:gd name="T52" fmla="*/ 134 w 334"/>
              <a:gd name="T53" fmla="*/ 284 h 334"/>
              <a:gd name="T54" fmla="*/ 134 w 334"/>
              <a:gd name="T55" fmla="*/ 134 h 334"/>
              <a:gd name="T56" fmla="*/ 117 w 334"/>
              <a:gd name="T57" fmla="*/ 117 h 334"/>
              <a:gd name="T58" fmla="*/ 50 w 334"/>
              <a:gd name="T59" fmla="*/ 117 h 334"/>
              <a:gd name="T60" fmla="*/ 34 w 334"/>
              <a:gd name="T61" fmla="*/ 134 h 334"/>
              <a:gd name="T62" fmla="*/ 34 w 334"/>
              <a:gd name="T63" fmla="*/ 284 h 334"/>
              <a:gd name="T64" fmla="*/ 50 w 334"/>
              <a:gd name="T65" fmla="*/ 300 h 334"/>
              <a:gd name="T66" fmla="*/ 117 w 334"/>
              <a:gd name="T67" fmla="*/ 300 h 334"/>
              <a:gd name="T68" fmla="*/ 134 w 334"/>
              <a:gd name="T69" fmla="*/ 284 h 334"/>
              <a:gd name="T70" fmla="*/ 34 w 334"/>
              <a:gd name="T71" fmla="*/ 84 h 334"/>
              <a:gd name="T72" fmla="*/ 134 w 334"/>
              <a:gd name="T73" fmla="*/ 84 h 334"/>
              <a:gd name="T74" fmla="*/ 167 w 334"/>
              <a:gd name="T75" fmla="*/ 117 h 334"/>
              <a:gd name="T76" fmla="*/ 167 w 334"/>
              <a:gd name="T77" fmla="*/ 300 h 334"/>
              <a:gd name="T78" fmla="*/ 134 w 334"/>
              <a:gd name="T79" fmla="*/ 334 h 334"/>
              <a:gd name="T80" fmla="*/ 34 w 334"/>
              <a:gd name="T81" fmla="*/ 334 h 334"/>
              <a:gd name="T82" fmla="*/ 0 w 334"/>
              <a:gd name="T83" fmla="*/ 300 h 334"/>
              <a:gd name="T84" fmla="*/ 0 w 334"/>
              <a:gd name="T85" fmla="*/ 117 h 334"/>
              <a:gd name="T86" fmla="*/ 34 w 334"/>
              <a:gd name="T87" fmla="*/ 84 h 334"/>
              <a:gd name="T88" fmla="*/ 101 w 334"/>
              <a:gd name="T89" fmla="*/ 250 h 334"/>
              <a:gd name="T90" fmla="*/ 101 w 334"/>
              <a:gd name="T91" fmla="*/ 250 h 334"/>
              <a:gd name="T92" fmla="*/ 84 w 334"/>
              <a:gd name="T93" fmla="*/ 267 h 334"/>
              <a:gd name="T94" fmla="*/ 68 w 334"/>
              <a:gd name="T95" fmla="*/ 250 h 334"/>
              <a:gd name="T96" fmla="*/ 84 w 334"/>
              <a:gd name="T97" fmla="*/ 234 h 334"/>
              <a:gd name="T98" fmla="*/ 101 w 334"/>
              <a:gd name="T99" fmla="*/ 250 h 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34" h="334">
                <a:moveTo>
                  <a:pt x="300" y="0"/>
                </a:moveTo>
                <a:lnTo>
                  <a:pt x="34" y="0"/>
                </a:lnTo>
                <a:cubicBezTo>
                  <a:pt x="15" y="0"/>
                  <a:pt x="0" y="15"/>
                  <a:pt x="0" y="34"/>
                </a:cubicBezTo>
                <a:lnTo>
                  <a:pt x="0" y="50"/>
                </a:lnTo>
                <a:cubicBezTo>
                  <a:pt x="0" y="60"/>
                  <a:pt x="8" y="67"/>
                  <a:pt x="17" y="67"/>
                </a:cubicBezTo>
                <a:cubicBezTo>
                  <a:pt x="26" y="67"/>
                  <a:pt x="34" y="60"/>
                  <a:pt x="34" y="50"/>
                </a:cubicBezTo>
                <a:cubicBezTo>
                  <a:pt x="34" y="41"/>
                  <a:pt x="41" y="34"/>
                  <a:pt x="50" y="34"/>
                </a:cubicBezTo>
                <a:lnTo>
                  <a:pt x="284" y="34"/>
                </a:lnTo>
                <a:cubicBezTo>
                  <a:pt x="293" y="34"/>
                  <a:pt x="300" y="41"/>
                  <a:pt x="300" y="50"/>
                </a:cubicBezTo>
                <a:lnTo>
                  <a:pt x="300" y="184"/>
                </a:lnTo>
                <a:cubicBezTo>
                  <a:pt x="300" y="193"/>
                  <a:pt x="293" y="200"/>
                  <a:pt x="284" y="200"/>
                </a:cubicBezTo>
                <a:lnTo>
                  <a:pt x="217" y="200"/>
                </a:lnTo>
                <a:cubicBezTo>
                  <a:pt x="199" y="200"/>
                  <a:pt x="184" y="215"/>
                  <a:pt x="184" y="234"/>
                </a:cubicBezTo>
                <a:lnTo>
                  <a:pt x="184" y="300"/>
                </a:lnTo>
                <a:cubicBezTo>
                  <a:pt x="184" y="319"/>
                  <a:pt x="199" y="334"/>
                  <a:pt x="217" y="334"/>
                </a:cubicBezTo>
                <a:lnTo>
                  <a:pt x="267" y="334"/>
                </a:lnTo>
                <a:cubicBezTo>
                  <a:pt x="276" y="334"/>
                  <a:pt x="284" y="326"/>
                  <a:pt x="284" y="317"/>
                </a:cubicBezTo>
                <a:cubicBezTo>
                  <a:pt x="284" y="308"/>
                  <a:pt x="276" y="300"/>
                  <a:pt x="267" y="300"/>
                </a:cubicBezTo>
                <a:lnTo>
                  <a:pt x="234" y="300"/>
                </a:lnTo>
                <a:cubicBezTo>
                  <a:pt x="224" y="300"/>
                  <a:pt x="217" y="293"/>
                  <a:pt x="217" y="284"/>
                </a:cubicBezTo>
                <a:lnTo>
                  <a:pt x="217" y="250"/>
                </a:lnTo>
                <a:cubicBezTo>
                  <a:pt x="217" y="241"/>
                  <a:pt x="224" y="234"/>
                  <a:pt x="234" y="234"/>
                </a:cubicBezTo>
                <a:lnTo>
                  <a:pt x="300" y="234"/>
                </a:lnTo>
                <a:cubicBezTo>
                  <a:pt x="319" y="234"/>
                  <a:pt x="334" y="219"/>
                  <a:pt x="334" y="200"/>
                </a:cubicBezTo>
                <a:lnTo>
                  <a:pt x="334" y="34"/>
                </a:lnTo>
                <a:cubicBezTo>
                  <a:pt x="334" y="15"/>
                  <a:pt x="319" y="0"/>
                  <a:pt x="300" y="0"/>
                </a:cubicBezTo>
                <a:close/>
                <a:moveTo>
                  <a:pt x="134" y="284"/>
                </a:moveTo>
                <a:lnTo>
                  <a:pt x="134" y="134"/>
                </a:lnTo>
                <a:cubicBezTo>
                  <a:pt x="134" y="124"/>
                  <a:pt x="126" y="117"/>
                  <a:pt x="117" y="117"/>
                </a:cubicBezTo>
                <a:lnTo>
                  <a:pt x="50" y="117"/>
                </a:lnTo>
                <a:cubicBezTo>
                  <a:pt x="41" y="117"/>
                  <a:pt x="34" y="124"/>
                  <a:pt x="34" y="134"/>
                </a:cubicBezTo>
                <a:lnTo>
                  <a:pt x="34" y="284"/>
                </a:lnTo>
                <a:cubicBezTo>
                  <a:pt x="34" y="293"/>
                  <a:pt x="41" y="300"/>
                  <a:pt x="50" y="300"/>
                </a:cubicBezTo>
                <a:lnTo>
                  <a:pt x="117" y="300"/>
                </a:lnTo>
                <a:cubicBezTo>
                  <a:pt x="126" y="300"/>
                  <a:pt x="134" y="293"/>
                  <a:pt x="134" y="284"/>
                </a:cubicBezTo>
                <a:close/>
                <a:moveTo>
                  <a:pt x="34" y="84"/>
                </a:moveTo>
                <a:lnTo>
                  <a:pt x="134" y="84"/>
                </a:lnTo>
                <a:cubicBezTo>
                  <a:pt x="152" y="84"/>
                  <a:pt x="167" y="99"/>
                  <a:pt x="167" y="117"/>
                </a:cubicBezTo>
                <a:lnTo>
                  <a:pt x="167" y="300"/>
                </a:lnTo>
                <a:cubicBezTo>
                  <a:pt x="167" y="319"/>
                  <a:pt x="152" y="334"/>
                  <a:pt x="134" y="334"/>
                </a:cubicBezTo>
                <a:lnTo>
                  <a:pt x="34" y="334"/>
                </a:lnTo>
                <a:cubicBezTo>
                  <a:pt x="15" y="334"/>
                  <a:pt x="0" y="319"/>
                  <a:pt x="0" y="300"/>
                </a:cubicBezTo>
                <a:lnTo>
                  <a:pt x="0" y="117"/>
                </a:lnTo>
                <a:cubicBezTo>
                  <a:pt x="0" y="99"/>
                  <a:pt x="15" y="84"/>
                  <a:pt x="34" y="84"/>
                </a:cubicBezTo>
                <a:close/>
                <a:moveTo>
                  <a:pt x="101" y="250"/>
                </a:moveTo>
                <a:lnTo>
                  <a:pt x="101" y="250"/>
                </a:lnTo>
                <a:cubicBezTo>
                  <a:pt x="101" y="260"/>
                  <a:pt x="94" y="267"/>
                  <a:pt x="84" y="267"/>
                </a:cubicBezTo>
                <a:cubicBezTo>
                  <a:pt x="75" y="267"/>
                  <a:pt x="68" y="260"/>
                  <a:pt x="68" y="250"/>
                </a:cubicBezTo>
                <a:cubicBezTo>
                  <a:pt x="68" y="241"/>
                  <a:pt x="75" y="234"/>
                  <a:pt x="84" y="234"/>
                </a:cubicBezTo>
                <a:cubicBezTo>
                  <a:pt x="94" y="234"/>
                  <a:pt x="101" y="241"/>
                  <a:pt x="101" y="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40">
            <a:extLst>
              <a:ext uri="{FF2B5EF4-FFF2-40B4-BE49-F238E27FC236}">
                <a16:creationId xmlns:a16="http://schemas.microsoft.com/office/drawing/2014/main" id="{F369B045-ECEF-B64B-8415-05E3BCEC585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47188" y="3294063"/>
            <a:ext cx="252413" cy="227013"/>
          </a:xfrm>
          <a:custGeom>
            <a:avLst/>
            <a:gdLst>
              <a:gd name="T0" fmla="*/ 244 w 333"/>
              <a:gd name="T1" fmla="*/ 79 h 300"/>
              <a:gd name="T2" fmla="*/ 262 w 333"/>
              <a:gd name="T3" fmla="*/ 42 h 300"/>
              <a:gd name="T4" fmla="*/ 276 w 333"/>
              <a:gd name="T5" fmla="*/ 34 h 300"/>
              <a:gd name="T6" fmla="*/ 289 w 333"/>
              <a:gd name="T7" fmla="*/ 55 h 300"/>
              <a:gd name="T8" fmla="*/ 270 w 333"/>
              <a:gd name="T9" fmla="*/ 92 h 300"/>
              <a:gd name="T10" fmla="*/ 257 w 333"/>
              <a:gd name="T11" fmla="*/ 100 h 300"/>
              <a:gd name="T12" fmla="*/ 244 w 333"/>
              <a:gd name="T13" fmla="*/ 79 h 300"/>
              <a:gd name="T14" fmla="*/ 77 w 333"/>
              <a:gd name="T15" fmla="*/ 55 h 300"/>
              <a:gd name="T16" fmla="*/ 90 w 333"/>
              <a:gd name="T17" fmla="*/ 34 h 300"/>
              <a:gd name="T18" fmla="*/ 104 w 333"/>
              <a:gd name="T19" fmla="*/ 42 h 300"/>
              <a:gd name="T20" fmla="*/ 122 w 333"/>
              <a:gd name="T21" fmla="*/ 79 h 300"/>
              <a:gd name="T22" fmla="*/ 109 w 333"/>
              <a:gd name="T23" fmla="*/ 100 h 300"/>
              <a:gd name="T24" fmla="*/ 96 w 333"/>
              <a:gd name="T25" fmla="*/ 92 h 300"/>
              <a:gd name="T26" fmla="*/ 77 w 333"/>
              <a:gd name="T27" fmla="*/ 55 h 300"/>
              <a:gd name="T28" fmla="*/ 166 w 333"/>
              <a:gd name="T29" fmla="*/ 50 h 300"/>
              <a:gd name="T30" fmla="*/ 166 w 333"/>
              <a:gd name="T31" fmla="*/ 17 h 300"/>
              <a:gd name="T32" fmla="*/ 183 w 333"/>
              <a:gd name="T33" fmla="*/ 0 h 300"/>
              <a:gd name="T34" fmla="*/ 200 w 333"/>
              <a:gd name="T35" fmla="*/ 17 h 300"/>
              <a:gd name="T36" fmla="*/ 200 w 333"/>
              <a:gd name="T37" fmla="*/ 50 h 300"/>
              <a:gd name="T38" fmla="*/ 183 w 333"/>
              <a:gd name="T39" fmla="*/ 67 h 300"/>
              <a:gd name="T40" fmla="*/ 166 w 333"/>
              <a:gd name="T41" fmla="*/ 50 h 300"/>
              <a:gd name="T42" fmla="*/ 300 w 333"/>
              <a:gd name="T43" fmla="*/ 234 h 300"/>
              <a:gd name="T44" fmla="*/ 266 w 333"/>
              <a:gd name="T45" fmla="*/ 234 h 300"/>
              <a:gd name="T46" fmla="*/ 266 w 333"/>
              <a:gd name="T47" fmla="*/ 200 h 300"/>
              <a:gd name="T48" fmla="*/ 283 w 333"/>
              <a:gd name="T49" fmla="*/ 200 h 300"/>
              <a:gd name="T50" fmla="*/ 300 w 333"/>
              <a:gd name="T51" fmla="*/ 217 h 300"/>
              <a:gd name="T52" fmla="*/ 300 w 333"/>
              <a:gd name="T53" fmla="*/ 234 h 300"/>
              <a:gd name="T54" fmla="*/ 233 w 333"/>
              <a:gd name="T55" fmla="*/ 250 h 300"/>
              <a:gd name="T56" fmla="*/ 216 w 333"/>
              <a:gd name="T57" fmla="*/ 267 h 300"/>
              <a:gd name="T58" fmla="*/ 150 w 333"/>
              <a:gd name="T59" fmla="*/ 267 h 300"/>
              <a:gd name="T60" fmla="*/ 133 w 333"/>
              <a:gd name="T61" fmla="*/ 250 h 300"/>
              <a:gd name="T62" fmla="*/ 133 w 333"/>
              <a:gd name="T63" fmla="*/ 184 h 300"/>
              <a:gd name="T64" fmla="*/ 150 w 333"/>
              <a:gd name="T65" fmla="*/ 167 h 300"/>
              <a:gd name="T66" fmla="*/ 216 w 333"/>
              <a:gd name="T67" fmla="*/ 167 h 300"/>
              <a:gd name="T68" fmla="*/ 233 w 333"/>
              <a:gd name="T69" fmla="*/ 184 h 300"/>
              <a:gd name="T70" fmla="*/ 233 w 333"/>
              <a:gd name="T71" fmla="*/ 250 h 300"/>
              <a:gd name="T72" fmla="*/ 100 w 333"/>
              <a:gd name="T73" fmla="*/ 234 h 300"/>
              <a:gd name="T74" fmla="*/ 33 w 333"/>
              <a:gd name="T75" fmla="*/ 234 h 300"/>
              <a:gd name="T76" fmla="*/ 33 w 333"/>
              <a:gd name="T77" fmla="*/ 217 h 300"/>
              <a:gd name="T78" fmla="*/ 50 w 333"/>
              <a:gd name="T79" fmla="*/ 200 h 300"/>
              <a:gd name="T80" fmla="*/ 100 w 333"/>
              <a:gd name="T81" fmla="*/ 200 h 300"/>
              <a:gd name="T82" fmla="*/ 100 w 333"/>
              <a:gd name="T83" fmla="*/ 234 h 300"/>
              <a:gd name="T84" fmla="*/ 266 w 333"/>
              <a:gd name="T85" fmla="*/ 167 h 300"/>
              <a:gd name="T86" fmla="*/ 233 w 333"/>
              <a:gd name="T87" fmla="*/ 134 h 300"/>
              <a:gd name="T88" fmla="*/ 133 w 333"/>
              <a:gd name="T89" fmla="*/ 134 h 300"/>
              <a:gd name="T90" fmla="*/ 100 w 333"/>
              <a:gd name="T91" fmla="*/ 167 h 300"/>
              <a:gd name="T92" fmla="*/ 33 w 333"/>
              <a:gd name="T93" fmla="*/ 167 h 300"/>
              <a:gd name="T94" fmla="*/ 0 w 333"/>
              <a:gd name="T95" fmla="*/ 200 h 300"/>
              <a:gd name="T96" fmla="*/ 0 w 333"/>
              <a:gd name="T97" fmla="*/ 284 h 300"/>
              <a:gd name="T98" fmla="*/ 16 w 333"/>
              <a:gd name="T99" fmla="*/ 300 h 300"/>
              <a:gd name="T100" fmla="*/ 33 w 333"/>
              <a:gd name="T101" fmla="*/ 284 h 300"/>
              <a:gd name="T102" fmla="*/ 33 w 333"/>
              <a:gd name="T103" fmla="*/ 267 h 300"/>
              <a:gd name="T104" fmla="*/ 100 w 333"/>
              <a:gd name="T105" fmla="*/ 267 h 300"/>
              <a:gd name="T106" fmla="*/ 133 w 333"/>
              <a:gd name="T107" fmla="*/ 300 h 300"/>
              <a:gd name="T108" fmla="*/ 233 w 333"/>
              <a:gd name="T109" fmla="*/ 300 h 300"/>
              <a:gd name="T110" fmla="*/ 266 w 333"/>
              <a:gd name="T111" fmla="*/ 267 h 300"/>
              <a:gd name="T112" fmla="*/ 300 w 333"/>
              <a:gd name="T113" fmla="*/ 267 h 300"/>
              <a:gd name="T114" fmla="*/ 300 w 333"/>
              <a:gd name="T115" fmla="*/ 284 h 300"/>
              <a:gd name="T116" fmla="*/ 316 w 333"/>
              <a:gd name="T117" fmla="*/ 300 h 300"/>
              <a:gd name="T118" fmla="*/ 333 w 333"/>
              <a:gd name="T119" fmla="*/ 284 h 300"/>
              <a:gd name="T120" fmla="*/ 333 w 333"/>
              <a:gd name="T121" fmla="*/ 200 h 300"/>
              <a:gd name="T122" fmla="*/ 300 w 333"/>
              <a:gd name="T123" fmla="*/ 167 h 300"/>
              <a:gd name="T124" fmla="*/ 266 w 333"/>
              <a:gd name="T125" fmla="*/ 167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3" h="300">
                <a:moveTo>
                  <a:pt x="244" y="79"/>
                </a:moveTo>
                <a:lnTo>
                  <a:pt x="262" y="42"/>
                </a:lnTo>
                <a:cubicBezTo>
                  <a:pt x="265" y="37"/>
                  <a:pt x="270" y="34"/>
                  <a:pt x="276" y="34"/>
                </a:cubicBezTo>
                <a:cubicBezTo>
                  <a:pt x="287" y="34"/>
                  <a:pt x="294" y="45"/>
                  <a:pt x="289" y="55"/>
                </a:cubicBezTo>
                <a:lnTo>
                  <a:pt x="270" y="92"/>
                </a:lnTo>
                <a:cubicBezTo>
                  <a:pt x="268" y="97"/>
                  <a:pt x="263" y="100"/>
                  <a:pt x="257" y="100"/>
                </a:cubicBezTo>
                <a:cubicBezTo>
                  <a:pt x="246" y="100"/>
                  <a:pt x="239" y="89"/>
                  <a:pt x="244" y="79"/>
                </a:cubicBezTo>
                <a:close/>
                <a:moveTo>
                  <a:pt x="77" y="55"/>
                </a:moveTo>
                <a:cubicBezTo>
                  <a:pt x="72" y="45"/>
                  <a:pt x="79" y="34"/>
                  <a:pt x="90" y="34"/>
                </a:cubicBezTo>
                <a:cubicBezTo>
                  <a:pt x="96" y="34"/>
                  <a:pt x="101" y="37"/>
                  <a:pt x="104" y="42"/>
                </a:cubicBezTo>
                <a:lnTo>
                  <a:pt x="122" y="79"/>
                </a:lnTo>
                <a:cubicBezTo>
                  <a:pt x="127" y="89"/>
                  <a:pt x="120" y="100"/>
                  <a:pt x="109" y="100"/>
                </a:cubicBezTo>
                <a:cubicBezTo>
                  <a:pt x="103" y="100"/>
                  <a:pt x="98" y="97"/>
                  <a:pt x="96" y="92"/>
                </a:cubicBezTo>
                <a:lnTo>
                  <a:pt x="77" y="55"/>
                </a:lnTo>
                <a:close/>
                <a:moveTo>
                  <a:pt x="166" y="50"/>
                </a:moveTo>
                <a:lnTo>
                  <a:pt x="166" y="17"/>
                </a:lnTo>
                <a:cubicBezTo>
                  <a:pt x="166" y="8"/>
                  <a:pt x="174" y="0"/>
                  <a:pt x="183" y="0"/>
                </a:cubicBezTo>
                <a:cubicBezTo>
                  <a:pt x="192" y="0"/>
                  <a:pt x="200" y="8"/>
                  <a:pt x="200" y="17"/>
                </a:cubicBezTo>
                <a:lnTo>
                  <a:pt x="200" y="50"/>
                </a:lnTo>
                <a:cubicBezTo>
                  <a:pt x="200" y="60"/>
                  <a:pt x="192" y="67"/>
                  <a:pt x="183" y="67"/>
                </a:cubicBezTo>
                <a:cubicBezTo>
                  <a:pt x="174" y="67"/>
                  <a:pt x="166" y="60"/>
                  <a:pt x="166" y="50"/>
                </a:cubicBezTo>
                <a:close/>
                <a:moveTo>
                  <a:pt x="300" y="234"/>
                </a:moveTo>
                <a:lnTo>
                  <a:pt x="266" y="234"/>
                </a:lnTo>
                <a:lnTo>
                  <a:pt x="266" y="200"/>
                </a:lnTo>
                <a:lnTo>
                  <a:pt x="283" y="200"/>
                </a:lnTo>
                <a:cubicBezTo>
                  <a:pt x="292" y="200"/>
                  <a:pt x="300" y="208"/>
                  <a:pt x="300" y="217"/>
                </a:cubicBezTo>
                <a:lnTo>
                  <a:pt x="300" y="234"/>
                </a:lnTo>
                <a:close/>
                <a:moveTo>
                  <a:pt x="233" y="250"/>
                </a:moveTo>
                <a:cubicBezTo>
                  <a:pt x="233" y="260"/>
                  <a:pt x="226" y="267"/>
                  <a:pt x="216" y="267"/>
                </a:cubicBezTo>
                <a:lnTo>
                  <a:pt x="150" y="267"/>
                </a:lnTo>
                <a:cubicBezTo>
                  <a:pt x="140" y="267"/>
                  <a:pt x="133" y="260"/>
                  <a:pt x="133" y="250"/>
                </a:cubicBezTo>
                <a:lnTo>
                  <a:pt x="133" y="184"/>
                </a:lnTo>
                <a:cubicBezTo>
                  <a:pt x="133" y="174"/>
                  <a:pt x="140" y="167"/>
                  <a:pt x="150" y="167"/>
                </a:cubicBezTo>
                <a:lnTo>
                  <a:pt x="216" y="167"/>
                </a:lnTo>
                <a:cubicBezTo>
                  <a:pt x="226" y="167"/>
                  <a:pt x="233" y="174"/>
                  <a:pt x="233" y="184"/>
                </a:cubicBezTo>
                <a:lnTo>
                  <a:pt x="233" y="250"/>
                </a:lnTo>
                <a:close/>
                <a:moveTo>
                  <a:pt x="100" y="234"/>
                </a:moveTo>
                <a:lnTo>
                  <a:pt x="33" y="234"/>
                </a:lnTo>
                <a:lnTo>
                  <a:pt x="33" y="217"/>
                </a:lnTo>
                <a:cubicBezTo>
                  <a:pt x="33" y="208"/>
                  <a:pt x="40" y="200"/>
                  <a:pt x="50" y="200"/>
                </a:cubicBezTo>
                <a:lnTo>
                  <a:pt x="100" y="200"/>
                </a:lnTo>
                <a:lnTo>
                  <a:pt x="100" y="234"/>
                </a:lnTo>
                <a:close/>
                <a:moveTo>
                  <a:pt x="266" y="167"/>
                </a:moveTo>
                <a:cubicBezTo>
                  <a:pt x="266" y="149"/>
                  <a:pt x="251" y="134"/>
                  <a:pt x="233" y="134"/>
                </a:cubicBezTo>
                <a:lnTo>
                  <a:pt x="133" y="134"/>
                </a:lnTo>
                <a:cubicBezTo>
                  <a:pt x="115" y="134"/>
                  <a:pt x="100" y="149"/>
                  <a:pt x="100" y="167"/>
                </a:cubicBezTo>
                <a:lnTo>
                  <a:pt x="33" y="167"/>
                </a:lnTo>
                <a:cubicBezTo>
                  <a:pt x="15" y="167"/>
                  <a:pt x="0" y="182"/>
                  <a:pt x="0" y="200"/>
                </a:cubicBezTo>
                <a:lnTo>
                  <a:pt x="0" y="284"/>
                </a:lnTo>
                <a:cubicBezTo>
                  <a:pt x="0" y="293"/>
                  <a:pt x="7" y="300"/>
                  <a:pt x="16" y="300"/>
                </a:cubicBezTo>
                <a:cubicBezTo>
                  <a:pt x="26" y="300"/>
                  <a:pt x="33" y="293"/>
                  <a:pt x="33" y="284"/>
                </a:cubicBezTo>
                <a:lnTo>
                  <a:pt x="33" y="267"/>
                </a:lnTo>
                <a:lnTo>
                  <a:pt x="100" y="267"/>
                </a:lnTo>
                <a:cubicBezTo>
                  <a:pt x="100" y="285"/>
                  <a:pt x="115" y="300"/>
                  <a:pt x="133" y="300"/>
                </a:cubicBezTo>
                <a:lnTo>
                  <a:pt x="233" y="300"/>
                </a:lnTo>
                <a:cubicBezTo>
                  <a:pt x="251" y="300"/>
                  <a:pt x="266" y="285"/>
                  <a:pt x="266" y="267"/>
                </a:cubicBezTo>
                <a:lnTo>
                  <a:pt x="300" y="267"/>
                </a:lnTo>
                <a:lnTo>
                  <a:pt x="300" y="284"/>
                </a:lnTo>
                <a:cubicBezTo>
                  <a:pt x="300" y="293"/>
                  <a:pt x="307" y="300"/>
                  <a:pt x="316" y="300"/>
                </a:cubicBezTo>
                <a:cubicBezTo>
                  <a:pt x="326" y="300"/>
                  <a:pt x="333" y="293"/>
                  <a:pt x="333" y="284"/>
                </a:cubicBezTo>
                <a:lnTo>
                  <a:pt x="333" y="200"/>
                </a:lnTo>
                <a:cubicBezTo>
                  <a:pt x="333" y="182"/>
                  <a:pt x="318" y="167"/>
                  <a:pt x="300" y="167"/>
                </a:cubicBezTo>
                <a:lnTo>
                  <a:pt x="266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41">
            <a:extLst>
              <a:ext uri="{FF2B5EF4-FFF2-40B4-BE49-F238E27FC236}">
                <a16:creationId xmlns:a16="http://schemas.microsoft.com/office/drawing/2014/main" id="{FAB72744-107F-F847-9CDB-ACC425F1A91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43951" y="3294063"/>
            <a:ext cx="252413" cy="227013"/>
          </a:xfrm>
          <a:custGeom>
            <a:avLst/>
            <a:gdLst>
              <a:gd name="T0" fmla="*/ 244 w 333"/>
              <a:gd name="T1" fmla="*/ 79 h 300"/>
              <a:gd name="T2" fmla="*/ 263 w 333"/>
              <a:gd name="T3" fmla="*/ 42 h 300"/>
              <a:gd name="T4" fmla="*/ 276 w 333"/>
              <a:gd name="T5" fmla="*/ 34 h 300"/>
              <a:gd name="T6" fmla="*/ 289 w 333"/>
              <a:gd name="T7" fmla="*/ 55 h 300"/>
              <a:gd name="T8" fmla="*/ 271 w 333"/>
              <a:gd name="T9" fmla="*/ 92 h 300"/>
              <a:gd name="T10" fmla="*/ 257 w 333"/>
              <a:gd name="T11" fmla="*/ 100 h 300"/>
              <a:gd name="T12" fmla="*/ 244 w 333"/>
              <a:gd name="T13" fmla="*/ 79 h 300"/>
              <a:gd name="T14" fmla="*/ 77 w 333"/>
              <a:gd name="T15" fmla="*/ 55 h 300"/>
              <a:gd name="T16" fmla="*/ 91 w 333"/>
              <a:gd name="T17" fmla="*/ 34 h 300"/>
              <a:gd name="T18" fmla="*/ 104 w 333"/>
              <a:gd name="T19" fmla="*/ 42 h 300"/>
              <a:gd name="T20" fmla="*/ 123 w 333"/>
              <a:gd name="T21" fmla="*/ 79 h 300"/>
              <a:gd name="T22" fmla="*/ 109 w 333"/>
              <a:gd name="T23" fmla="*/ 100 h 300"/>
              <a:gd name="T24" fmla="*/ 96 w 333"/>
              <a:gd name="T25" fmla="*/ 92 h 300"/>
              <a:gd name="T26" fmla="*/ 77 w 333"/>
              <a:gd name="T27" fmla="*/ 55 h 300"/>
              <a:gd name="T28" fmla="*/ 167 w 333"/>
              <a:gd name="T29" fmla="*/ 50 h 300"/>
              <a:gd name="T30" fmla="*/ 167 w 333"/>
              <a:gd name="T31" fmla="*/ 17 h 300"/>
              <a:gd name="T32" fmla="*/ 183 w 333"/>
              <a:gd name="T33" fmla="*/ 0 h 300"/>
              <a:gd name="T34" fmla="*/ 200 w 333"/>
              <a:gd name="T35" fmla="*/ 17 h 300"/>
              <a:gd name="T36" fmla="*/ 200 w 333"/>
              <a:gd name="T37" fmla="*/ 50 h 300"/>
              <a:gd name="T38" fmla="*/ 183 w 333"/>
              <a:gd name="T39" fmla="*/ 67 h 300"/>
              <a:gd name="T40" fmla="*/ 167 w 333"/>
              <a:gd name="T41" fmla="*/ 50 h 300"/>
              <a:gd name="T42" fmla="*/ 300 w 333"/>
              <a:gd name="T43" fmla="*/ 234 h 300"/>
              <a:gd name="T44" fmla="*/ 265 w 333"/>
              <a:gd name="T45" fmla="*/ 234 h 300"/>
              <a:gd name="T46" fmla="*/ 265 w 333"/>
              <a:gd name="T47" fmla="*/ 200 h 300"/>
              <a:gd name="T48" fmla="*/ 300 w 333"/>
              <a:gd name="T49" fmla="*/ 200 h 300"/>
              <a:gd name="T50" fmla="*/ 300 w 333"/>
              <a:gd name="T51" fmla="*/ 234 h 300"/>
              <a:gd name="T52" fmla="*/ 230 w 333"/>
              <a:gd name="T53" fmla="*/ 234 h 300"/>
              <a:gd name="T54" fmla="*/ 183 w 333"/>
              <a:gd name="T55" fmla="*/ 267 h 300"/>
              <a:gd name="T56" fmla="*/ 136 w 333"/>
              <a:gd name="T57" fmla="*/ 234 h 300"/>
              <a:gd name="T58" fmla="*/ 183 w 333"/>
              <a:gd name="T59" fmla="*/ 167 h 300"/>
              <a:gd name="T60" fmla="*/ 230 w 333"/>
              <a:gd name="T61" fmla="*/ 234 h 300"/>
              <a:gd name="T62" fmla="*/ 102 w 333"/>
              <a:gd name="T63" fmla="*/ 234 h 300"/>
              <a:gd name="T64" fmla="*/ 33 w 333"/>
              <a:gd name="T65" fmla="*/ 234 h 300"/>
              <a:gd name="T66" fmla="*/ 33 w 333"/>
              <a:gd name="T67" fmla="*/ 200 h 300"/>
              <a:gd name="T68" fmla="*/ 102 w 333"/>
              <a:gd name="T69" fmla="*/ 200 h 300"/>
              <a:gd name="T70" fmla="*/ 102 w 333"/>
              <a:gd name="T71" fmla="*/ 234 h 300"/>
              <a:gd name="T72" fmla="*/ 333 w 333"/>
              <a:gd name="T73" fmla="*/ 167 h 300"/>
              <a:gd name="T74" fmla="*/ 250 w 333"/>
              <a:gd name="T75" fmla="*/ 167 h 300"/>
              <a:gd name="T76" fmla="*/ 183 w 333"/>
              <a:gd name="T77" fmla="*/ 134 h 300"/>
              <a:gd name="T78" fmla="*/ 117 w 333"/>
              <a:gd name="T79" fmla="*/ 167 h 300"/>
              <a:gd name="T80" fmla="*/ 0 w 333"/>
              <a:gd name="T81" fmla="*/ 167 h 300"/>
              <a:gd name="T82" fmla="*/ 0 w 333"/>
              <a:gd name="T83" fmla="*/ 300 h 300"/>
              <a:gd name="T84" fmla="*/ 33 w 333"/>
              <a:gd name="T85" fmla="*/ 300 h 300"/>
              <a:gd name="T86" fmla="*/ 33 w 333"/>
              <a:gd name="T87" fmla="*/ 267 h 300"/>
              <a:gd name="T88" fmla="*/ 117 w 333"/>
              <a:gd name="T89" fmla="*/ 267 h 300"/>
              <a:gd name="T90" fmla="*/ 183 w 333"/>
              <a:gd name="T91" fmla="*/ 300 h 300"/>
              <a:gd name="T92" fmla="*/ 250 w 333"/>
              <a:gd name="T93" fmla="*/ 267 h 300"/>
              <a:gd name="T94" fmla="*/ 300 w 333"/>
              <a:gd name="T95" fmla="*/ 267 h 300"/>
              <a:gd name="T96" fmla="*/ 300 w 333"/>
              <a:gd name="T97" fmla="*/ 300 h 300"/>
              <a:gd name="T98" fmla="*/ 333 w 333"/>
              <a:gd name="T99" fmla="*/ 30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33" h="300">
                <a:moveTo>
                  <a:pt x="244" y="79"/>
                </a:moveTo>
                <a:lnTo>
                  <a:pt x="263" y="42"/>
                </a:lnTo>
                <a:cubicBezTo>
                  <a:pt x="265" y="37"/>
                  <a:pt x="270" y="34"/>
                  <a:pt x="276" y="34"/>
                </a:cubicBezTo>
                <a:cubicBezTo>
                  <a:pt x="287" y="34"/>
                  <a:pt x="294" y="45"/>
                  <a:pt x="289" y="55"/>
                </a:cubicBezTo>
                <a:lnTo>
                  <a:pt x="271" y="92"/>
                </a:lnTo>
                <a:cubicBezTo>
                  <a:pt x="268" y="97"/>
                  <a:pt x="263" y="100"/>
                  <a:pt x="257" y="100"/>
                </a:cubicBezTo>
                <a:cubicBezTo>
                  <a:pt x="246" y="100"/>
                  <a:pt x="239" y="89"/>
                  <a:pt x="244" y="79"/>
                </a:cubicBezTo>
                <a:close/>
                <a:moveTo>
                  <a:pt x="77" y="55"/>
                </a:moveTo>
                <a:cubicBezTo>
                  <a:pt x="72" y="45"/>
                  <a:pt x="80" y="34"/>
                  <a:pt x="91" y="34"/>
                </a:cubicBezTo>
                <a:cubicBezTo>
                  <a:pt x="96" y="34"/>
                  <a:pt x="102" y="37"/>
                  <a:pt x="104" y="42"/>
                </a:cubicBezTo>
                <a:lnTo>
                  <a:pt x="123" y="79"/>
                </a:lnTo>
                <a:cubicBezTo>
                  <a:pt x="127" y="89"/>
                  <a:pt x="120" y="100"/>
                  <a:pt x="109" y="100"/>
                </a:cubicBezTo>
                <a:cubicBezTo>
                  <a:pt x="104" y="100"/>
                  <a:pt x="98" y="97"/>
                  <a:pt x="96" y="92"/>
                </a:cubicBezTo>
                <a:lnTo>
                  <a:pt x="77" y="55"/>
                </a:lnTo>
                <a:close/>
                <a:moveTo>
                  <a:pt x="167" y="50"/>
                </a:moveTo>
                <a:lnTo>
                  <a:pt x="167" y="17"/>
                </a:lnTo>
                <a:cubicBezTo>
                  <a:pt x="167" y="8"/>
                  <a:pt x="174" y="0"/>
                  <a:pt x="183" y="0"/>
                </a:cubicBezTo>
                <a:cubicBezTo>
                  <a:pt x="193" y="0"/>
                  <a:pt x="200" y="8"/>
                  <a:pt x="200" y="17"/>
                </a:cubicBezTo>
                <a:lnTo>
                  <a:pt x="200" y="50"/>
                </a:lnTo>
                <a:cubicBezTo>
                  <a:pt x="200" y="60"/>
                  <a:pt x="193" y="67"/>
                  <a:pt x="183" y="67"/>
                </a:cubicBezTo>
                <a:cubicBezTo>
                  <a:pt x="174" y="67"/>
                  <a:pt x="167" y="60"/>
                  <a:pt x="167" y="50"/>
                </a:cubicBezTo>
                <a:close/>
                <a:moveTo>
                  <a:pt x="300" y="234"/>
                </a:moveTo>
                <a:lnTo>
                  <a:pt x="265" y="234"/>
                </a:lnTo>
                <a:cubicBezTo>
                  <a:pt x="267" y="223"/>
                  <a:pt x="267" y="212"/>
                  <a:pt x="265" y="200"/>
                </a:cubicBezTo>
                <a:lnTo>
                  <a:pt x="300" y="200"/>
                </a:lnTo>
                <a:lnTo>
                  <a:pt x="300" y="234"/>
                </a:lnTo>
                <a:close/>
                <a:moveTo>
                  <a:pt x="230" y="234"/>
                </a:moveTo>
                <a:cubicBezTo>
                  <a:pt x="223" y="253"/>
                  <a:pt x="205" y="267"/>
                  <a:pt x="183" y="267"/>
                </a:cubicBezTo>
                <a:cubicBezTo>
                  <a:pt x="162" y="267"/>
                  <a:pt x="143" y="253"/>
                  <a:pt x="136" y="234"/>
                </a:cubicBezTo>
                <a:cubicBezTo>
                  <a:pt x="125" y="201"/>
                  <a:pt x="149" y="167"/>
                  <a:pt x="183" y="167"/>
                </a:cubicBezTo>
                <a:cubicBezTo>
                  <a:pt x="217" y="167"/>
                  <a:pt x="242" y="201"/>
                  <a:pt x="230" y="234"/>
                </a:cubicBezTo>
                <a:close/>
                <a:moveTo>
                  <a:pt x="102" y="234"/>
                </a:moveTo>
                <a:lnTo>
                  <a:pt x="33" y="234"/>
                </a:lnTo>
                <a:lnTo>
                  <a:pt x="33" y="200"/>
                </a:lnTo>
                <a:lnTo>
                  <a:pt x="102" y="200"/>
                </a:lnTo>
                <a:cubicBezTo>
                  <a:pt x="99" y="211"/>
                  <a:pt x="99" y="222"/>
                  <a:pt x="102" y="234"/>
                </a:cubicBezTo>
                <a:close/>
                <a:moveTo>
                  <a:pt x="333" y="167"/>
                </a:moveTo>
                <a:lnTo>
                  <a:pt x="250" y="167"/>
                </a:lnTo>
                <a:cubicBezTo>
                  <a:pt x="234" y="147"/>
                  <a:pt x="210" y="134"/>
                  <a:pt x="183" y="134"/>
                </a:cubicBezTo>
                <a:cubicBezTo>
                  <a:pt x="156" y="134"/>
                  <a:pt x="132" y="147"/>
                  <a:pt x="117" y="167"/>
                </a:cubicBezTo>
                <a:lnTo>
                  <a:pt x="0" y="167"/>
                </a:lnTo>
                <a:lnTo>
                  <a:pt x="0" y="300"/>
                </a:lnTo>
                <a:lnTo>
                  <a:pt x="33" y="300"/>
                </a:lnTo>
                <a:lnTo>
                  <a:pt x="33" y="267"/>
                </a:lnTo>
                <a:lnTo>
                  <a:pt x="117" y="267"/>
                </a:lnTo>
                <a:cubicBezTo>
                  <a:pt x="132" y="287"/>
                  <a:pt x="156" y="300"/>
                  <a:pt x="183" y="300"/>
                </a:cubicBezTo>
                <a:cubicBezTo>
                  <a:pt x="210" y="300"/>
                  <a:pt x="234" y="287"/>
                  <a:pt x="250" y="267"/>
                </a:cubicBezTo>
                <a:lnTo>
                  <a:pt x="300" y="267"/>
                </a:lnTo>
                <a:lnTo>
                  <a:pt x="300" y="300"/>
                </a:lnTo>
                <a:lnTo>
                  <a:pt x="333" y="300"/>
                </a:ln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42">
            <a:extLst>
              <a:ext uri="{FF2B5EF4-FFF2-40B4-BE49-F238E27FC236}">
                <a16:creationId xmlns:a16="http://schemas.microsoft.com/office/drawing/2014/main" id="{2B1DA751-6183-A847-A83E-90417D39C48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42301" y="3294063"/>
            <a:ext cx="250825" cy="227013"/>
          </a:xfrm>
          <a:custGeom>
            <a:avLst/>
            <a:gdLst>
              <a:gd name="T0" fmla="*/ 244 w 334"/>
              <a:gd name="T1" fmla="*/ 79 h 300"/>
              <a:gd name="T2" fmla="*/ 263 w 334"/>
              <a:gd name="T3" fmla="*/ 42 h 300"/>
              <a:gd name="T4" fmla="*/ 276 w 334"/>
              <a:gd name="T5" fmla="*/ 34 h 300"/>
              <a:gd name="T6" fmla="*/ 290 w 334"/>
              <a:gd name="T7" fmla="*/ 55 h 300"/>
              <a:gd name="T8" fmla="*/ 271 w 334"/>
              <a:gd name="T9" fmla="*/ 92 h 300"/>
              <a:gd name="T10" fmla="*/ 258 w 334"/>
              <a:gd name="T11" fmla="*/ 100 h 300"/>
              <a:gd name="T12" fmla="*/ 244 w 334"/>
              <a:gd name="T13" fmla="*/ 79 h 300"/>
              <a:gd name="T14" fmla="*/ 78 w 334"/>
              <a:gd name="T15" fmla="*/ 55 h 300"/>
              <a:gd name="T16" fmla="*/ 91 w 334"/>
              <a:gd name="T17" fmla="*/ 34 h 300"/>
              <a:gd name="T18" fmla="*/ 104 w 334"/>
              <a:gd name="T19" fmla="*/ 42 h 300"/>
              <a:gd name="T20" fmla="*/ 123 w 334"/>
              <a:gd name="T21" fmla="*/ 79 h 300"/>
              <a:gd name="T22" fmla="*/ 110 w 334"/>
              <a:gd name="T23" fmla="*/ 100 h 300"/>
              <a:gd name="T24" fmla="*/ 96 w 334"/>
              <a:gd name="T25" fmla="*/ 92 h 300"/>
              <a:gd name="T26" fmla="*/ 78 w 334"/>
              <a:gd name="T27" fmla="*/ 55 h 300"/>
              <a:gd name="T28" fmla="*/ 167 w 334"/>
              <a:gd name="T29" fmla="*/ 50 h 300"/>
              <a:gd name="T30" fmla="*/ 167 w 334"/>
              <a:gd name="T31" fmla="*/ 17 h 300"/>
              <a:gd name="T32" fmla="*/ 184 w 334"/>
              <a:gd name="T33" fmla="*/ 0 h 300"/>
              <a:gd name="T34" fmla="*/ 200 w 334"/>
              <a:gd name="T35" fmla="*/ 17 h 300"/>
              <a:gd name="T36" fmla="*/ 200 w 334"/>
              <a:gd name="T37" fmla="*/ 50 h 300"/>
              <a:gd name="T38" fmla="*/ 184 w 334"/>
              <a:gd name="T39" fmla="*/ 67 h 300"/>
              <a:gd name="T40" fmla="*/ 167 w 334"/>
              <a:gd name="T41" fmla="*/ 50 h 300"/>
              <a:gd name="T42" fmla="*/ 300 w 334"/>
              <a:gd name="T43" fmla="*/ 234 h 300"/>
              <a:gd name="T44" fmla="*/ 267 w 334"/>
              <a:gd name="T45" fmla="*/ 234 h 300"/>
              <a:gd name="T46" fmla="*/ 267 w 334"/>
              <a:gd name="T47" fmla="*/ 200 h 300"/>
              <a:gd name="T48" fmla="*/ 300 w 334"/>
              <a:gd name="T49" fmla="*/ 200 h 300"/>
              <a:gd name="T50" fmla="*/ 300 w 334"/>
              <a:gd name="T51" fmla="*/ 234 h 300"/>
              <a:gd name="T52" fmla="*/ 134 w 334"/>
              <a:gd name="T53" fmla="*/ 167 h 300"/>
              <a:gd name="T54" fmla="*/ 234 w 334"/>
              <a:gd name="T55" fmla="*/ 167 h 300"/>
              <a:gd name="T56" fmla="*/ 234 w 334"/>
              <a:gd name="T57" fmla="*/ 267 h 300"/>
              <a:gd name="T58" fmla="*/ 134 w 334"/>
              <a:gd name="T59" fmla="*/ 267 h 300"/>
              <a:gd name="T60" fmla="*/ 134 w 334"/>
              <a:gd name="T61" fmla="*/ 167 h 300"/>
              <a:gd name="T62" fmla="*/ 100 w 334"/>
              <a:gd name="T63" fmla="*/ 234 h 300"/>
              <a:gd name="T64" fmla="*/ 34 w 334"/>
              <a:gd name="T65" fmla="*/ 234 h 300"/>
              <a:gd name="T66" fmla="*/ 34 w 334"/>
              <a:gd name="T67" fmla="*/ 200 h 300"/>
              <a:gd name="T68" fmla="*/ 100 w 334"/>
              <a:gd name="T69" fmla="*/ 200 h 300"/>
              <a:gd name="T70" fmla="*/ 100 w 334"/>
              <a:gd name="T71" fmla="*/ 234 h 300"/>
              <a:gd name="T72" fmla="*/ 334 w 334"/>
              <a:gd name="T73" fmla="*/ 167 h 300"/>
              <a:gd name="T74" fmla="*/ 267 w 334"/>
              <a:gd name="T75" fmla="*/ 167 h 300"/>
              <a:gd name="T76" fmla="*/ 267 w 334"/>
              <a:gd name="T77" fmla="*/ 134 h 300"/>
              <a:gd name="T78" fmla="*/ 100 w 334"/>
              <a:gd name="T79" fmla="*/ 134 h 300"/>
              <a:gd name="T80" fmla="*/ 100 w 334"/>
              <a:gd name="T81" fmla="*/ 167 h 300"/>
              <a:gd name="T82" fmla="*/ 0 w 334"/>
              <a:gd name="T83" fmla="*/ 167 h 300"/>
              <a:gd name="T84" fmla="*/ 0 w 334"/>
              <a:gd name="T85" fmla="*/ 300 h 300"/>
              <a:gd name="T86" fmla="*/ 34 w 334"/>
              <a:gd name="T87" fmla="*/ 300 h 300"/>
              <a:gd name="T88" fmla="*/ 34 w 334"/>
              <a:gd name="T89" fmla="*/ 267 h 300"/>
              <a:gd name="T90" fmla="*/ 100 w 334"/>
              <a:gd name="T91" fmla="*/ 267 h 300"/>
              <a:gd name="T92" fmla="*/ 100 w 334"/>
              <a:gd name="T93" fmla="*/ 300 h 300"/>
              <a:gd name="T94" fmla="*/ 267 w 334"/>
              <a:gd name="T95" fmla="*/ 300 h 300"/>
              <a:gd name="T96" fmla="*/ 267 w 334"/>
              <a:gd name="T97" fmla="*/ 267 h 300"/>
              <a:gd name="T98" fmla="*/ 300 w 334"/>
              <a:gd name="T99" fmla="*/ 267 h 300"/>
              <a:gd name="T100" fmla="*/ 300 w 334"/>
              <a:gd name="T101" fmla="*/ 300 h 300"/>
              <a:gd name="T102" fmla="*/ 334 w 334"/>
              <a:gd name="T103" fmla="*/ 300 h 300"/>
              <a:gd name="T104" fmla="*/ 334 w 334"/>
              <a:gd name="T105" fmla="*/ 167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4" h="300">
                <a:moveTo>
                  <a:pt x="244" y="79"/>
                </a:moveTo>
                <a:lnTo>
                  <a:pt x="263" y="42"/>
                </a:lnTo>
                <a:cubicBezTo>
                  <a:pt x="265" y="37"/>
                  <a:pt x="271" y="34"/>
                  <a:pt x="276" y="34"/>
                </a:cubicBezTo>
                <a:cubicBezTo>
                  <a:pt x="287" y="34"/>
                  <a:pt x="295" y="45"/>
                  <a:pt x="290" y="55"/>
                </a:cubicBezTo>
                <a:lnTo>
                  <a:pt x="271" y="92"/>
                </a:lnTo>
                <a:cubicBezTo>
                  <a:pt x="269" y="97"/>
                  <a:pt x="263" y="100"/>
                  <a:pt x="258" y="100"/>
                </a:cubicBezTo>
                <a:cubicBezTo>
                  <a:pt x="247" y="100"/>
                  <a:pt x="240" y="89"/>
                  <a:pt x="244" y="79"/>
                </a:cubicBezTo>
                <a:close/>
                <a:moveTo>
                  <a:pt x="78" y="55"/>
                </a:moveTo>
                <a:cubicBezTo>
                  <a:pt x="73" y="45"/>
                  <a:pt x="80" y="34"/>
                  <a:pt x="91" y="34"/>
                </a:cubicBezTo>
                <a:cubicBezTo>
                  <a:pt x="97" y="34"/>
                  <a:pt x="102" y="37"/>
                  <a:pt x="104" y="42"/>
                </a:cubicBezTo>
                <a:lnTo>
                  <a:pt x="123" y="79"/>
                </a:lnTo>
                <a:cubicBezTo>
                  <a:pt x="128" y="89"/>
                  <a:pt x="121" y="100"/>
                  <a:pt x="110" y="100"/>
                </a:cubicBezTo>
                <a:cubicBezTo>
                  <a:pt x="104" y="100"/>
                  <a:pt x="99" y="97"/>
                  <a:pt x="96" y="92"/>
                </a:cubicBezTo>
                <a:lnTo>
                  <a:pt x="78" y="55"/>
                </a:lnTo>
                <a:close/>
                <a:moveTo>
                  <a:pt x="167" y="50"/>
                </a:moveTo>
                <a:lnTo>
                  <a:pt x="167" y="17"/>
                </a:lnTo>
                <a:cubicBezTo>
                  <a:pt x="167" y="8"/>
                  <a:pt x="174" y="0"/>
                  <a:pt x="184" y="0"/>
                </a:cubicBezTo>
                <a:cubicBezTo>
                  <a:pt x="193" y="0"/>
                  <a:pt x="200" y="8"/>
                  <a:pt x="200" y="17"/>
                </a:cubicBezTo>
                <a:lnTo>
                  <a:pt x="200" y="50"/>
                </a:lnTo>
                <a:cubicBezTo>
                  <a:pt x="200" y="60"/>
                  <a:pt x="193" y="67"/>
                  <a:pt x="184" y="67"/>
                </a:cubicBezTo>
                <a:cubicBezTo>
                  <a:pt x="174" y="67"/>
                  <a:pt x="167" y="60"/>
                  <a:pt x="167" y="50"/>
                </a:cubicBezTo>
                <a:close/>
                <a:moveTo>
                  <a:pt x="300" y="234"/>
                </a:moveTo>
                <a:lnTo>
                  <a:pt x="267" y="234"/>
                </a:lnTo>
                <a:lnTo>
                  <a:pt x="267" y="200"/>
                </a:lnTo>
                <a:lnTo>
                  <a:pt x="300" y="200"/>
                </a:lnTo>
                <a:lnTo>
                  <a:pt x="300" y="234"/>
                </a:lnTo>
                <a:close/>
                <a:moveTo>
                  <a:pt x="134" y="167"/>
                </a:moveTo>
                <a:lnTo>
                  <a:pt x="234" y="167"/>
                </a:lnTo>
                <a:lnTo>
                  <a:pt x="234" y="267"/>
                </a:lnTo>
                <a:lnTo>
                  <a:pt x="134" y="267"/>
                </a:lnTo>
                <a:lnTo>
                  <a:pt x="134" y="167"/>
                </a:lnTo>
                <a:close/>
                <a:moveTo>
                  <a:pt x="100" y="234"/>
                </a:moveTo>
                <a:lnTo>
                  <a:pt x="34" y="234"/>
                </a:lnTo>
                <a:lnTo>
                  <a:pt x="34" y="200"/>
                </a:lnTo>
                <a:lnTo>
                  <a:pt x="100" y="200"/>
                </a:lnTo>
                <a:lnTo>
                  <a:pt x="100" y="234"/>
                </a:lnTo>
                <a:close/>
                <a:moveTo>
                  <a:pt x="334" y="167"/>
                </a:moveTo>
                <a:lnTo>
                  <a:pt x="267" y="167"/>
                </a:lnTo>
                <a:lnTo>
                  <a:pt x="267" y="134"/>
                </a:lnTo>
                <a:lnTo>
                  <a:pt x="100" y="134"/>
                </a:lnTo>
                <a:lnTo>
                  <a:pt x="100" y="167"/>
                </a:lnTo>
                <a:lnTo>
                  <a:pt x="0" y="167"/>
                </a:lnTo>
                <a:lnTo>
                  <a:pt x="0" y="300"/>
                </a:lnTo>
                <a:lnTo>
                  <a:pt x="34" y="300"/>
                </a:lnTo>
                <a:lnTo>
                  <a:pt x="34" y="267"/>
                </a:lnTo>
                <a:lnTo>
                  <a:pt x="100" y="267"/>
                </a:lnTo>
                <a:lnTo>
                  <a:pt x="100" y="300"/>
                </a:lnTo>
                <a:lnTo>
                  <a:pt x="267" y="300"/>
                </a:lnTo>
                <a:lnTo>
                  <a:pt x="267" y="267"/>
                </a:lnTo>
                <a:lnTo>
                  <a:pt x="300" y="267"/>
                </a:lnTo>
                <a:lnTo>
                  <a:pt x="300" y="300"/>
                </a:lnTo>
                <a:lnTo>
                  <a:pt x="334" y="300"/>
                </a:lnTo>
                <a:lnTo>
                  <a:pt x="334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43">
            <a:extLst>
              <a:ext uri="{FF2B5EF4-FFF2-40B4-BE49-F238E27FC236}">
                <a16:creationId xmlns:a16="http://schemas.microsoft.com/office/drawing/2014/main" id="{CC66B2EC-ED38-6849-B6A1-A45B95C2BFA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39063" y="3294063"/>
            <a:ext cx="250825" cy="125413"/>
          </a:xfrm>
          <a:custGeom>
            <a:avLst/>
            <a:gdLst>
              <a:gd name="T0" fmla="*/ 266 w 333"/>
              <a:gd name="T1" fmla="*/ 100 h 167"/>
              <a:gd name="T2" fmla="*/ 266 w 333"/>
              <a:gd name="T3" fmla="*/ 67 h 167"/>
              <a:gd name="T4" fmla="*/ 283 w 333"/>
              <a:gd name="T5" fmla="*/ 67 h 167"/>
              <a:gd name="T6" fmla="*/ 300 w 333"/>
              <a:gd name="T7" fmla="*/ 84 h 167"/>
              <a:gd name="T8" fmla="*/ 300 w 333"/>
              <a:gd name="T9" fmla="*/ 100 h 167"/>
              <a:gd name="T10" fmla="*/ 266 w 333"/>
              <a:gd name="T11" fmla="*/ 100 h 167"/>
              <a:gd name="T12" fmla="*/ 233 w 333"/>
              <a:gd name="T13" fmla="*/ 117 h 167"/>
              <a:gd name="T14" fmla="*/ 216 w 333"/>
              <a:gd name="T15" fmla="*/ 134 h 167"/>
              <a:gd name="T16" fmla="*/ 150 w 333"/>
              <a:gd name="T17" fmla="*/ 134 h 167"/>
              <a:gd name="T18" fmla="*/ 133 w 333"/>
              <a:gd name="T19" fmla="*/ 117 h 167"/>
              <a:gd name="T20" fmla="*/ 133 w 333"/>
              <a:gd name="T21" fmla="*/ 50 h 167"/>
              <a:gd name="T22" fmla="*/ 150 w 333"/>
              <a:gd name="T23" fmla="*/ 34 h 167"/>
              <a:gd name="T24" fmla="*/ 216 w 333"/>
              <a:gd name="T25" fmla="*/ 34 h 167"/>
              <a:gd name="T26" fmla="*/ 233 w 333"/>
              <a:gd name="T27" fmla="*/ 50 h 167"/>
              <a:gd name="T28" fmla="*/ 233 w 333"/>
              <a:gd name="T29" fmla="*/ 117 h 167"/>
              <a:gd name="T30" fmla="*/ 100 w 333"/>
              <a:gd name="T31" fmla="*/ 100 h 167"/>
              <a:gd name="T32" fmla="*/ 33 w 333"/>
              <a:gd name="T33" fmla="*/ 100 h 167"/>
              <a:gd name="T34" fmla="*/ 33 w 333"/>
              <a:gd name="T35" fmla="*/ 84 h 167"/>
              <a:gd name="T36" fmla="*/ 50 w 333"/>
              <a:gd name="T37" fmla="*/ 67 h 167"/>
              <a:gd name="T38" fmla="*/ 100 w 333"/>
              <a:gd name="T39" fmla="*/ 67 h 167"/>
              <a:gd name="T40" fmla="*/ 100 w 333"/>
              <a:gd name="T41" fmla="*/ 100 h 167"/>
              <a:gd name="T42" fmla="*/ 266 w 333"/>
              <a:gd name="T43" fmla="*/ 34 h 167"/>
              <a:gd name="T44" fmla="*/ 233 w 333"/>
              <a:gd name="T45" fmla="*/ 0 h 167"/>
              <a:gd name="T46" fmla="*/ 133 w 333"/>
              <a:gd name="T47" fmla="*/ 0 h 167"/>
              <a:gd name="T48" fmla="*/ 100 w 333"/>
              <a:gd name="T49" fmla="*/ 34 h 167"/>
              <a:gd name="T50" fmla="*/ 33 w 333"/>
              <a:gd name="T51" fmla="*/ 34 h 167"/>
              <a:gd name="T52" fmla="*/ 0 w 333"/>
              <a:gd name="T53" fmla="*/ 67 h 167"/>
              <a:gd name="T54" fmla="*/ 0 w 333"/>
              <a:gd name="T55" fmla="*/ 150 h 167"/>
              <a:gd name="T56" fmla="*/ 16 w 333"/>
              <a:gd name="T57" fmla="*/ 167 h 167"/>
              <a:gd name="T58" fmla="*/ 33 w 333"/>
              <a:gd name="T59" fmla="*/ 150 h 167"/>
              <a:gd name="T60" fmla="*/ 33 w 333"/>
              <a:gd name="T61" fmla="*/ 134 h 167"/>
              <a:gd name="T62" fmla="*/ 100 w 333"/>
              <a:gd name="T63" fmla="*/ 134 h 167"/>
              <a:gd name="T64" fmla="*/ 133 w 333"/>
              <a:gd name="T65" fmla="*/ 167 h 167"/>
              <a:gd name="T66" fmla="*/ 233 w 333"/>
              <a:gd name="T67" fmla="*/ 167 h 167"/>
              <a:gd name="T68" fmla="*/ 266 w 333"/>
              <a:gd name="T69" fmla="*/ 134 h 167"/>
              <a:gd name="T70" fmla="*/ 300 w 333"/>
              <a:gd name="T71" fmla="*/ 134 h 167"/>
              <a:gd name="T72" fmla="*/ 300 w 333"/>
              <a:gd name="T73" fmla="*/ 150 h 167"/>
              <a:gd name="T74" fmla="*/ 316 w 333"/>
              <a:gd name="T75" fmla="*/ 167 h 167"/>
              <a:gd name="T76" fmla="*/ 333 w 333"/>
              <a:gd name="T77" fmla="*/ 150 h 167"/>
              <a:gd name="T78" fmla="*/ 333 w 333"/>
              <a:gd name="T79" fmla="*/ 67 h 167"/>
              <a:gd name="T80" fmla="*/ 300 w 333"/>
              <a:gd name="T81" fmla="*/ 34 h 167"/>
              <a:gd name="T82" fmla="*/ 266 w 333"/>
              <a:gd name="T83" fmla="*/ 3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33" h="167">
                <a:moveTo>
                  <a:pt x="266" y="100"/>
                </a:moveTo>
                <a:lnTo>
                  <a:pt x="266" y="67"/>
                </a:lnTo>
                <a:lnTo>
                  <a:pt x="283" y="67"/>
                </a:lnTo>
                <a:cubicBezTo>
                  <a:pt x="292" y="67"/>
                  <a:pt x="300" y="74"/>
                  <a:pt x="300" y="84"/>
                </a:cubicBezTo>
                <a:lnTo>
                  <a:pt x="300" y="100"/>
                </a:lnTo>
                <a:lnTo>
                  <a:pt x="266" y="100"/>
                </a:lnTo>
                <a:close/>
                <a:moveTo>
                  <a:pt x="233" y="117"/>
                </a:moveTo>
                <a:cubicBezTo>
                  <a:pt x="233" y="126"/>
                  <a:pt x="226" y="134"/>
                  <a:pt x="216" y="134"/>
                </a:cubicBezTo>
                <a:lnTo>
                  <a:pt x="150" y="134"/>
                </a:lnTo>
                <a:cubicBezTo>
                  <a:pt x="140" y="134"/>
                  <a:pt x="133" y="126"/>
                  <a:pt x="133" y="117"/>
                </a:cubicBezTo>
                <a:lnTo>
                  <a:pt x="133" y="50"/>
                </a:lnTo>
                <a:cubicBezTo>
                  <a:pt x="133" y="41"/>
                  <a:pt x="140" y="34"/>
                  <a:pt x="150" y="34"/>
                </a:cubicBezTo>
                <a:lnTo>
                  <a:pt x="216" y="34"/>
                </a:lnTo>
                <a:cubicBezTo>
                  <a:pt x="226" y="34"/>
                  <a:pt x="233" y="41"/>
                  <a:pt x="233" y="50"/>
                </a:cubicBezTo>
                <a:lnTo>
                  <a:pt x="233" y="117"/>
                </a:lnTo>
                <a:close/>
                <a:moveTo>
                  <a:pt x="100" y="100"/>
                </a:moveTo>
                <a:lnTo>
                  <a:pt x="33" y="100"/>
                </a:lnTo>
                <a:lnTo>
                  <a:pt x="33" y="84"/>
                </a:lnTo>
                <a:cubicBezTo>
                  <a:pt x="33" y="74"/>
                  <a:pt x="40" y="67"/>
                  <a:pt x="50" y="67"/>
                </a:cubicBezTo>
                <a:lnTo>
                  <a:pt x="100" y="67"/>
                </a:lnTo>
                <a:lnTo>
                  <a:pt x="100" y="100"/>
                </a:lnTo>
                <a:close/>
                <a:moveTo>
                  <a:pt x="266" y="34"/>
                </a:moveTo>
                <a:cubicBezTo>
                  <a:pt x="266" y="15"/>
                  <a:pt x="251" y="0"/>
                  <a:pt x="233" y="0"/>
                </a:cubicBezTo>
                <a:lnTo>
                  <a:pt x="133" y="0"/>
                </a:lnTo>
                <a:cubicBezTo>
                  <a:pt x="115" y="0"/>
                  <a:pt x="100" y="15"/>
                  <a:pt x="100" y="34"/>
                </a:cubicBezTo>
                <a:lnTo>
                  <a:pt x="33" y="34"/>
                </a:lnTo>
                <a:cubicBezTo>
                  <a:pt x="15" y="34"/>
                  <a:pt x="0" y="49"/>
                  <a:pt x="0" y="67"/>
                </a:cubicBezTo>
                <a:lnTo>
                  <a:pt x="0" y="150"/>
                </a:lnTo>
                <a:cubicBezTo>
                  <a:pt x="0" y="160"/>
                  <a:pt x="7" y="167"/>
                  <a:pt x="16" y="167"/>
                </a:cubicBezTo>
                <a:cubicBezTo>
                  <a:pt x="26" y="167"/>
                  <a:pt x="33" y="160"/>
                  <a:pt x="33" y="150"/>
                </a:cubicBezTo>
                <a:lnTo>
                  <a:pt x="33" y="134"/>
                </a:lnTo>
                <a:lnTo>
                  <a:pt x="100" y="134"/>
                </a:lnTo>
                <a:cubicBezTo>
                  <a:pt x="100" y="152"/>
                  <a:pt x="115" y="167"/>
                  <a:pt x="133" y="167"/>
                </a:cubicBezTo>
                <a:lnTo>
                  <a:pt x="233" y="167"/>
                </a:lnTo>
                <a:cubicBezTo>
                  <a:pt x="251" y="167"/>
                  <a:pt x="266" y="152"/>
                  <a:pt x="266" y="134"/>
                </a:cubicBezTo>
                <a:lnTo>
                  <a:pt x="300" y="134"/>
                </a:lnTo>
                <a:lnTo>
                  <a:pt x="300" y="150"/>
                </a:lnTo>
                <a:cubicBezTo>
                  <a:pt x="300" y="160"/>
                  <a:pt x="307" y="167"/>
                  <a:pt x="316" y="167"/>
                </a:cubicBezTo>
                <a:cubicBezTo>
                  <a:pt x="326" y="167"/>
                  <a:pt x="333" y="160"/>
                  <a:pt x="333" y="150"/>
                </a:cubicBezTo>
                <a:lnTo>
                  <a:pt x="333" y="67"/>
                </a:lnTo>
                <a:cubicBezTo>
                  <a:pt x="333" y="49"/>
                  <a:pt x="318" y="34"/>
                  <a:pt x="300" y="34"/>
                </a:cubicBezTo>
                <a:lnTo>
                  <a:pt x="266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44">
            <a:extLst>
              <a:ext uri="{FF2B5EF4-FFF2-40B4-BE49-F238E27FC236}">
                <a16:creationId xmlns:a16="http://schemas.microsoft.com/office/drawing/2014/main" id="{5486367E-BA71-4546-9236-AEAB2E86B79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35826" y="3294063"/>
            <a:ext cx="250825" cy="125413"/>
          </a:xfrm>
          <a:custGeom>
            <a:avLst/>
            <a:gdLst>
              <a:gd name="T0" fmla="*/ 264 w 333"/>
              <a:gd name="T1" fmla="*/ 64 h 167"/>
              <a:gd name="T2" fmla="*/ 297 w 333"/>
              <a:gd name="T3" fmla="*/ 64 h 167"/>
              <a:gd name="T4" fmla="*/ 297 w 333"/>
              <a:gd name="T5" fmla="*/ 98 h 167"/>
              <a:gd name="T6" fmla="*/ 264 w 333"/>
              <a:gd name="T7" fmla="*/ 98 h 167"/>
              <a:gd name="T8" fmla="*/ 264 w 333"/>
              <a:gd name="T9" fmla="*/ 64 h 167"/>
              <a:gd name="T10" fmla="*/ 133 w 333"/>
              <a:gd name="T11" fmla="*/ 34 h 167"/>
              <a:gd name="T12" fmla="*/ 233 w 333"/>
              <a:gd name="T13" fmla="*/ 34 h 167"/>
              <a:gd name="T14" fmla="*/ 233 w 333"/>
              <a:gd name="T15" fmla="*/ 134 h 167"/>
              <a:gd name="T16" fmla="*/ 133 w 333"/>
              <a:gd name="T17" fmla="*/ 134 h 167"/>
              <a:gd name="T18" fmla="*/ 133 w 333"/>
              <a:gd name="T19" fmla="*/ 34 h 167"/>
              <a:gd name="T20" fmla="*/ 100 w 333"/>
              <a:gd name="T21" fmla="*/ 100 h 167"/>
              <a:gd name="T22" fmla="*/ 33 w 333"/>
              <a:gd name="T23" fmla="*/ 100 h 167"/>
              <a:gd name="T24" fmla="*/ 33 w 333"/>
              <a:gd name="T25" fmla="*/ 67 h 167"/>
              <a:gd name="T26" fmla="*/ 100 w 333"/>
              <a:gd name="T27" fmla="*/ 67 h 167"/>
              <a:gd name="T28" fmla="*/ 100 w 333"/>
              <a:gd name="T29" fmla="*/ 100 h 167"/>
              <a:gd name="T30" fmla="*/ 0 w 333"/>
              <a:gd name="T31" fmla="*/ 167 h 167"/>
              <a:gd name="T32" fmla="*/ 33 w 333"/>
              <a:gd name="T33" fmla="*/ 167 h 167"/>
              <a:gd name="T34" fmla="*/ 33 w 333"/>
              <a:gd name="T35" fmla="*/ 134 h 167"/>
              <a:gd name="T36" fmla="*/ 100 w 333"/>
              <a:gd name="T37" fmla="*/ 134 h 167"/>
              <a:gd name="T38" fmla="*/ 100 w 333"/>
              <a:gd name="T39" fmla="*/ 167 h 167"/>
              <a:gd name="T40" fmla="*/ 267 w 333"/>
              <a:gd name="T41" fmla="*/ 167 h 167"/>
              <a:gd name="T42" fmla="*/ 267 w 333"/>
              <a:gd name="T43" fmla="*/ 134 h 167"/>
              <a:gd name="T44" fmla="*/ 300 w 333"/>
              <a:gd name="T45" fmla="*/ 134 h 167"/>
              <a:gd name="T46" fmla="*/ 300 w 333"/>
              <a:gd name="T47" fmla="*/ 167 h 167"/>
              <a:gd name="T48" fmla="*/ 333 w 333"/>
              <a:gd name="T49" fmla="*/ 167 h 167"/>
              <a:gd name="T50" fmla="*/ 333 w 333"/>
              <a:gd name="T51" fmla="*/ 34 h 167"/>
              <a:gd name="T52" fmla="*/ 267 w 333"/>
              <a:gd name="T53" fmla="*/ 34 h 167"/>
              <a:gd name="T54" fmla="*/ 267 w 333"/>
              <a:gd name="T55" fmla="*/ 0 h 167"/>
              <a:gd name="T56" fmla="*/ 100 w 333"/>
              <a:gd name="T57" fmla="*/ 0 h 167"/>
              <a:gd name="T58" fmla="*/ 100 w 333"/>
              <a:gd name="T59" fmla="*/ 34 h 167"/>
              <a:gd name="T60" fmla="*/ 0 w 333"/>
              <a:gd name="T61" fmla="*/ 34 h 167"/>
              <a:gd name="T62" fmla="*/ 0 w 333"/>
              <a:gd name="T63" fmla="*/ 16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3" h="167">
                <a:moveTo>
                  <a:pt x="264" y="64"/>
                </a:moveTo>
                <a:lnTo>
                  <a:pt x="297" y="64"/>
                </a:lnTo>
                <a:lnTo>
                  <a:pt x="297" y="98"/>
                </a:lnTo>
                <a:lnTo>
                  <a:pt x="264" y="98"/>
                </a:lnTo>
                <a:lnTo>
                  <a:pt x="264" y="64"/>
                </a:lnTo>
                <a:close/>
                <a:moveTo>
                  <a:pt x="133" y="34"/>
                </a:moveTo>
                <a:lnTo>
                  <a:pt x="233" y="34"/>
                </a:lnTo>
                <a:lnTo>
                  <a:pt x="233" y="134"/>
                </a:lnTo>
                <a:lnTo>
                  <a:pt x="133" y="134"/>
                </a:lnTo>
                <a:lnTo>
                  <a:pt x="133" y="34"/>
                </a:lnTo>
                <a:close/>
                <a:moveTo>
                  <a:pt x="100" y="100"/>
                </a:moveTo>
                <a:lnTo>
                  <a:pt x="33" y="100"/>
                </a:lnTo>
                <a:lnTo>
                  <a:pt x="33" y="67"/>
                </a:lnTo>
                <a:lnTo>
                  <a:pt x="100" y="67"/>
                </a:lnTo>
                <a:lnTo>
                  <a:pt x="100" y="100"/>
                </a:lnTo>
                <a:close/>
                <a:moveTo>
                  <a:pt x="0" y="167"/>
                </a:moveTo>
                <a:lnTo>
                  <a:pt x="33" y="167"/>
                </a:lnTo>
                <a:lnTo>
                  <a:pt x="33" y="134"/>
                </a:lnTo>
                <a:lnTo>
                  <a:pt x="100" y="134"/>
                </a:lnTo>
                <a:lnTo>
                  <a:pt x="100" y="167"/>
                </a:lnTo>
                <a:lnTo>
                  <a:pt x="267" y="167"/>
                </a:lnTo>
                <a:lnTo>
                  <a:pt x="267" y="134"/>
                </a:lnTo>
                <a:lnTo>
                  <a:pt x="300" y="134"/>
                </a:lnTo>
                <a:lnTo>
                  <a:pt x="300" y="167"/>
                </a:lnTo>
                <a:lnTo>
                  <a:pt x="333" y="167"/>
                </a:lnTo>
                <a:lnTo>
                  <a:pt x="333" y="34"/>
                </a:lnTo>
                <a:lnTo>
                  <a:pt x="267" y="34"/>
                </a:lnTo>
                <a:lnTo>
                  <a:pt x="267" y="0"/>
                </a:lnTo>
                <a:lnTo>
                  <a:pt x="100" y="0"/>
                </a:lnTo>
                <a:lnTo>
                  <a:pt x="100" y="34"/>
                </a:lnTo>
                <a:lnTo>
                  <a:pt x="0" y="34"/>
                </a:lnTo>
                <a:lnTo>
                  <a:pt x="0" y="1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Freeform 145">
            <a:extLst>
              <a:ext uri="{FF2B5EF4-FFF2-40B4-BE49-F238E27FC236}">
                <a16:creationId xmlns:a16="http://schemas.microsoft.com/office/drawing/2014/main" id="{44D4B06D-A5AA-6F4E-B4F9-A2CC45AB2D0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32588" y="3294063"/>
            <a:ext cx="252413" cy="125413"/>
          </a:xfrm>
          <a:custGeom>
            <a:avLst/>
            <a:gdLst>
              <a:gd name="T0" fmla="*/ 268 w 334"/>
              <a:gd name="T1" fmla="*/ 100 h 167"/>
              <a:gd name="T2" fmla="*/ 268 w 334"/>
              <a:gd name="T3" fmla="*/ 67 h 167"/>
              <a:gd name="T4" fmla="*/ 300 w 334"/>
              <a:gd name="T5" fmla="*/ 67 h 167"/>
              <a:gd name="T6" fmla="*/ 300 w 334"/>
              <a:gd name="T7" fmla="*/ 100 h 167"/>
              <a:gd name="T8" fmla="*/ 268 w 334"/>
              <a:gd name="T9" fmla="*/ 100 h 167"/>
              <a:gd name="T10" fmla="*/ 233 w 334"/>
              <a:gd name="T11" fmla="*/ 100 h 167"/>
              <a:gd name="T12" fmla="*/ 186 w 334"/>
              <a:gd name="T13" fmla="*/ 134 h 167"/>
              <a:gd name="T14" fmla="*/ 140 w 334"/>
              <a:gd name="T15" fmla="*/ 100 h 167"/>
              <a:gd name="T16" fmla="*/ 186 w 334"/>
              <a:gd name="T17" fmla="*/ 34 h 167"/>
              <a:gd name="T18" fmla="*/ 233 w 334"/>
              <a:gd name="T19" fmla="*/ 100 h 167"/>
              <a:gd name="T20" fmla="*/ 105 w 334"/>
              <a:gd name="T21" fmla="*/ 100 h 167"/>
              <a:gd name="T22" fmla="*/ 34 w 334"/>
              <a:gd name="T23" fmla="*/ 100 h 167"/>
              <a:gd name="T24" fmla="*/ 34 w 334"/>
              <a:gd name="T25" fmla="*/ 67 h 167"/>
              <a:gd name="T26" fmla="*/ 105 w 334"/>
              <a:gd name="T27" fmla="*/ 67 h 167"/>
              <a:gd name="T28" fmla="*/ 105 w 334"/>
              <a:gd name="T29" fmla="*/ 100 h 167"/>
              <a:gd name="T30" fmla="*/ 334 w 334"/>
              <a:gd name="T31" fmla="*/ 34 h 167"/>
              <a:gd name="T32" fmla="*/ 253 w 334"/>
              <a:gd name="T33" fmla="*/ 34 h 167"/>
              <a:gd name="T34" fmla="*/ 186 w 334"/>
              <a:gd name="T35" fmla="*/ 0 h 167"/>
              <a:gd name="T36" fmla="*/ 120 w 334"/>
              <a:gd name="T37" fmla="*/ 34 h 167"/>
              <a:gd name="T38" fmla="*/ 0 w 334"/>
              <a:gd name="T39" fmla="*/ 34 h 167"/>
              <a:gd name="T40" fmla="*/ 0 w 334"/>
              <a:gd name="T41" fmla="*/ 167 h 167"/>
              <a:gd name="T42" fmla="*/ 34 w 334"/>
              <a:gd name="T43" fmla="*/ 167 h 167"/>
              <a:gd name="T44" fmla="*/ 34 w 334"/>
              <a:gd name="T45" fmla="*/ 134 h 167"/>
              <a:gd name="T46" fmla="*/ 120 w 334"/>
              <a:gd name="T47" fmla="*/ 134 h 167"/>
              <a:gd name="T48" fmla="*/ 186 w 334"/>
              <a:gd name="T49" fmla="*/ 167 h 167"/>
              <a:gd name="T50" fmla="*/ 253 w 334"/>
              <a:gd name="T51" fmla="*/ 134 h 167"/>
              <a:gd name="T52" fmla="*/ 300 w 334"/>
              <a:gd name="T53" fmla="*/ 134 h 167"/>
              <a:gd name="T54" fmla="*/ 300 w 334"/>
              <a:gd name="T55" fmla="*/ 167 h 167"/>
              <a:gd name="T56" fmla="*/ 334 w 334"/>
              <a:gd name="T57" fmla="*/ 167 h 167"/>
              <a:gd name="T58" fmla="*/ 334 w 334"/>
              <a:gd name="T59" fmla="*/ 3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34" h="167">
                <a:moveTo>
                  <a:pt x="268" y="100"/>
                </a:moveTo>
                <a:cubicBezTo>
                  <a:pt x="270" y="89"/>
                  <a:pt x="270" y="78"/>
                  <a:pt x="268" y="67"/>
                </a:cubicBezTo>
                <a:lnTo>
                  <a:pt x="300" y="67"/>
                </a:lnTo>
                <a:lnTo>
                  <a:pt x="300" y="100"/>
                </a:lnTo>
                <a:lnTo>
                  <a:pt x="268" y="100"/>
                </a:lnTo>
                <a:close/>
                <a:moveTo>
                  <a:pt x="233" y="100"/>
                </a:moveTo>
                <a:cubicBezTo>
                  <a:pt x="226" y="120"/>
                  <a:pt x="208" y="134"/>
                  <a:pt x="186" y="134"/>
                </a:cubicBezTo>
                <a:cubicBezTo>
                  <a:pt x="165" y="134"/>
                  <a:pt x="146" y="120"/>
                  <a:pt x="140" y="100"/>
                </a:cubicBezTo>
                <a:cubicBezTo>
                  <a:pt x="128" y="68"/>
                  <a:pt x="152" y="34"/>
                  <a:pt x="186" y="34"/>
                </a:cubicBezTo>
                <a:cubicBezTo>
                  <a:pt x="220" y="34"/>
                  <a:pt x="245" y="68"/>
                  <a:pt x="233" y="100"/>
                </a:cubicBezTo>
                <a:close/>
                <a:moveTo>
                  <a:pt x="105" y="100"/>
                </a:moveTo>
                <a:lnTo>
                  <a:pt x="34" y="100"/>
                </a:lnTo>
                <a:lnTo>
                  <a:pt x="34" y="67"/>
                </a:lnTo>
                <a:lnTo>
                  <a:pt x="105" y="67"/>
                </a:lnTo>
                <a:cubicBezTo>
                  <a:pt x="103" y="78"/>
                  <a:pt x="103" y="89"/>
                  <a:pt x="105" y="100"/>
                </a:cubicBezTo>
                <a:close/>
                <a:moveTo>
                  <a:pt x="334" y="34"/>
                </a:moveTo>
                <a:lnTo>
                  <a:pt x="253" y="34"/>
                </a:lnTo>
                <a:cubicBezTo>
                  <a:pt x="238" y="14"/>
                  <a:pt x="214" y="0"/>
                  <a:pt x="186" y="0"/>
                </a:cubicBezTo>
                <a:cubicBezTo>
                  <a:pt x="159" y="0"/>
                  <a:pt x="135" y="14"/>
                  <a:pt x="120" y="34"/>
                </a:cubicBezTo>
                <a:lnTo>
                  <a:pt x="0" y="34"/>
                </a:lnTo>
                <a:lnTo>
                  <a:pt x="0" y="167"/>
                </a:lnTo>
                <a:lnTo>
                  <a:pt x="34" y="167"/>
                </a:lnTo>
                <a:lnTo>
                  <a:pt x="34" y="134"/>
                </a:lnTo>
                <a:lnTo>
                  <a:pt x="120" y="134"/>
                </a:lnTo>
                <a:cubicBezTo>
                  <a:pt x="135" y="154"/>
                  <a:pt x="159" y="167"/>
                  <a:pt x="186" y="167"/>
                </a:cubicBezTo>
                <a:cubicBezTo>
                  <a:pt x="214" y="167"/>
                  <a:pt x="238" y="154"/>
                  <a:pt x="253" y="134"/>
                </a:cubicBezTo>
                <a:lnTo>
                  <a:pt x="300" y="134"/>
                </a:lnTo>
                <a:lnTo>
                  <a:pt x="300" y="167"/>
                </a:lnTo>
                <a:lnTo>
                  <a:pt x="334" y="167"/>
                </a:lnTo>
                <a:lnTo>
                  <a:pt x="334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Freeform 146">
            <a:extLst>
              <a:ext uri="{FF2B5EF4-FFF2-40B4-BE49-F238E27FC236}">
                <a16:creationId xmlns:a16="http://schemas.microsoft.com/office/drawing/2014/main" id="{EDA1663B-C2F4-4D44-A5CE-5A1E30D4868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258551" y="2787650"/>
            <a:ext cx="150813" cy="252413"/>
          </a:xfrm>
          <a:custGeom>
            <a:avLst/>
            <a:gdLst>
              <a:gd name="T0" fmla="*/ 117 w 200"/>
              <a:gd name="T1" fmla="*/ 166 h 333"/>
              <a:gd name="T2" fmla="*/ 84 w 200"/>
              <a:gd name="T3" fmla="*/ 166 h 333"/>
              <a:gd name="T4" fmla="*/ 84 w 200"/>
              <a:gd name="T5" fmla="*/ 66 h 333"/>
              <a:gd name="T6" fmla="*/ 117 w 200"/>
              <a:gd name="T7" fmla="*/ 66 h 333"/>
              <a:gd name="T8" fmla="*/ 117 w 200"/>
              <a:gd name="T9" fmla="*/ 166 h 333"/>
              <a:gd name="T10" fmla="*/ 167 w 200"/>
              <a:gd name="T11" fmla="*/ 300 h 333"/>
              <a:gd name="T12" fmla="*/ 34 w 200"/>
              <a:gd name="T13" fmla="*/ 300 h 333"/>
              <a:gd name="T14" fmla="*/ 34 w 200"/>
              <a:gd name="T15" fmla="*/ 33 h 333"/>
              <a:gd name="T16" fmla="*/ 167 w 200"/>
              <a:gd name="T17" fmla="*/ 33 h 333"/>
              <a:gd name="T18" fmla="*/ 167 w 200"/>
              <a:gd name="T19" fmla="*/ 300 h 333"/>
              <a:gd name="T20" fmla="*/ 200 w 200"/>
              <a:gd name="T21" fmla="*/ 333 h 333"/>
              <a:gd name="T22" fmla="*/ 200 w 200"/>
              <a:gd name="T23" fmla="*/ 0 h 333"/>
              <a:gd name="T24" fmla="*/ 0 w 200"/>
              <a:gd name="T25" fmla="*/ 0 h 333"/>
              <a:gd name="T26" fmla="*/ 0 w 200"/>
              <a:gd name="T27" fmla="*/ 3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0" h="333">
                <a:moveTo>
                  <a:pt x="117" y="166"/>
                </a:moveTo>
                <a:lnTo>
                  <a:pt x="84" y="166"/>
                </a:lnTo>
                <a:lnTo>
                  <a:pt x="84" y="66"/>
                </a:lnTo>
                <a:lnTo>
                  <a:pt x="117" y="66"/>
                </a:lnTo>
                <a:lnTo>
                  <a:pt x="117" y="166"/>
                </a:lnTo>
                <a:close/>
                <a:moveTo>
                  <a:pt x="167" y="300"/>
                </a:moveTo>
                <a:lnTo>
                  <a:pt x="34" y="300"/>
                </a:lnTo>
                <a:lnTo>
                  <a:pt x="34" y="33"/>
                </a:lnTo>
                <a:lnTo>
                  <a:pt x="167" y="33"/>
                </a:lnTo>
                <a:lnTo>
                  <a:pt x="167" y="300"/>
                </a:lnTo>
                <a:close/>
                <a:moveTo>
                  <a:pt x="200" y="333"/>
                </a:moveTo>
                <a:lnTo>
                  <a:pt x="200" y="0"/>
                </a:lnTo>
                <a:lnTo>
                  <a:pt x="0" y="0"/>
                </a:lnTo>
                <a:lnTo>
                  <a:pt x="0" y="333"/>
                </a:ln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47">
            <a:extLst>
              <a:ext uri="{FF2B5EF4-FFF2-40B4-BE49-F238E27FC236}">
                <a16:creationId xmlns:a16="http://schemas.microsoft.com/office/drawing/2014/main" id="{EFF0BFE7-FA40-D14D-B462-8FCC41C51C1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56901" y="2787650"/>
            <a:ext cx="150813" cy="252413"/>
          </a:xfrm>
          <a:custGeom>
            <a:avLst/>
            <a:gdLst>
              <a:gd name="T0" fmla="*/ 116 w 200"/>
              <a:gd name="T1" fmla="*/ 83 h 333"/>
              <a:gd name="T2" fmla="*/ 116 w 200"/>
              <a:gd name="T3" fmla="*/ 150 h 333"/>
              <a:gd name="T4" fmla="*/ 100 w 200"/>
              <a:gd name="T5" fmla="*/ 166 h 333"/>
              <a:gd name="T6" fmla="*/ 83 w 200"/>
              <a:gd name="T7" fmla="*/ 150 h 333"/>
              <a:gd name="T8" fmla="*/ 83 w 200"/>
              <a:gd name="T9" fmla="*/ 83 h 333"/>
              <a:gd name="T10" fmla="*/ 100 w 200"/>
              <a:gd name="T11" fmla="*/ 66 h 333"/>
              <a:gd name="T12" fmla="*/ 116 w 200"/>
              <a:gd name="T13" fmla="*/ 83 h 333"/>
              <a:gd name="T14" fmla="*/ 150 w 200"/>
              <a:gd name="T15" fmla="*/ 300 h 333"/>
              <a:gd name="T16" fmla="*/ 50 w 200"/>
              <a:gd name="T17" fmla="*/ 300 h 333"/>
              <a:gd name="T18" fmla="*/ 33 w 200"/>
              <a:gd name="T19" fmla="*/ 283 h 333"/>
              <a:gd name="T20" fmla="*/ 33 w 200"/>
              <a:gd name="T21" fmla="*/ 50 h 333"/>
              <a:gd name="T22" fmla="*/ 50 w 200"/>
              <a:gd name="T23" fmla="*/ 33 h 333"/>
              <a:gd name="T24" fmla="*/ 150 w 200"/>
              <a:gd name="T25" fmla="*/ 33 h 333"/>
              <a:gd name="T26" fmla="*/ 166 w 200"/>
              <a:gd name="T27" fmla="*/ 50 h 333"/>
              <a:gd name="T28" fmla="*/ 166 w 200"/>
              <a:gd name="T29" fmla="*/ 283 h 333"/>
              <a:gd name="T30" fmla="*/ 150 w 200"/>
              <a:gd name="T31" fmla="*/ 300 h 333"/>
              <a:gd name="T32" fmla="*/ 166 w 200"/>
              <a:gd name="T33" fmla="*/ 0 h 333"/>
              <a:gd name="T34" fmla="*/ 33 w 200"/>
              <a:gd name="T35" fmla="*/ 0 h 333"/>
              <a:gd name="T36" fmla="*/ 0 w 200"/>
              <a:gd name="T37" fmla="*/ 33 h 333"/>
              <a:gd name="T38" fmla="*/ 0 w 200"/>
              <a:gd name="T39" fmla="*/ 300 h 333"/>
              <a:gd name="T40" fmla="*/ 33 w 200"/>
              <a:gd name="T41" fmla="*/ 333 h 333"/>
              <a:gd name="T42" fmla="*/ 166 w 200"/>
              <a:gd name="T43" fmla="*/ 333 h 333"/>
              <a:gd name="T44" fmla="*/ 200 w 200"/>
              <a:gd name="T45" fmla="*/ 300 h 333"/>
              <a:gd name="T46" fmla="*/ 200 w 200"/>
              <a:gd name="T47" fmla="*/ 33 h 333"/>
              <a:gd name="T48" fmla="*/ 166 w 200"/>
              <a:gd name="T4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0" h="333">
                <a:moveTo>
                  <a:pt x="116" y="83"/>
                </a:moveTo>
                <a:lnTo>
                  <a:pt x="116" y="150"/>
                </a:lnTo>
                <a:cubicBezTo>
                  <a:pt x="116" y="159"/>
                  <a:pt x="109" y="166"/>
                  <a:pt x="100" y="166"/>
                </a:cubicBezTo>
                <a:cubicBezTo>
                  <a:pt x="90" y="166"/>
                  <a:pt x="83" y="159"/>
                  <a:pt x="83" y="150"/>
                </a:cubicBezTo>
                <a:lnTo>
                  <a:pt x="83" y="83"/>
                </a:lnTo>
                <a:cubicBezTo>
                  <a:pt x="83" y="74"/>
                  <a:pt x="90" y="66"/>
                  <a:pt x="100" y="66"/>
                </a:cubicBezTo>
                <a:cubicBezTo>
                  <a:pt x="109" y="66"/>
                  <a:pt x="116" y="74"/>
                  <a:pt x="116" y="83"/>
                </a:cubicBezTo>
                <a:close/>
                <a:moveTo>
                  <a:pt x="150" y="300"/>
                </a:moveTo>
                <a:lnTo>
                  <a:pt x="50" y="300"/>
                </a:lnTo>
                <a:cubicBezTo>
                  <a:pt x="40" y="300"/>
                  <a:pt x="33" y="292"/>
                  <a:pt x="33" y="283"/>
                </a:cubicBezTo>
                <a:lnTo>
                  <a:pt x="33" y="50"/>
                </a:lnTo>
                <a:cubicBezTo>
                  <a:pt x="33" y="40"/>
                  <a:pt x="40" y="33"/>
                  <a:pt x="50" y="33"/>
                </a:cubicBezTo>
                <a:lnTo>
                  <a:pt x="150" y="33"/>
                </a:lnTo>
                <a:cubicBezTo>
                  <a:pt x="159" y="33"/>
                  <a:pt x="166" y="40"/>
                  <a:pt x="166" y="50"/>
                </a:cubicBezTo>
                <a:lnTo>
                  <a:pt x="166" y="283"/>
                </a:lnTo>
                <a:cubicBezTo>
                  <a:pt x="166" y="292"/>
                  <a:pt x="159" y="300"/>
                  <a:pt x="150" y="300"/>
                </a:cubicBezTo>
                <a:close/>
                <a:moveTo>
                  <a:pt x="166" y="0"/>
                </a:moveTo>
                <a:lnTo>
                  <a:pt x="33" y="0"/>
                </a:lnTo>
                <a:cubicBezTo>
                  <a:pt x="15" y="0"/>
                  <a:pt x="0" y="15"/>
                  <a:pt x="0" y="33"/>
                </a:cubicBezTo>
                <a:lnTo>
                  <a:pt x="0" y="300"/>
                </a:lnTo>
                <a:cubicBezTo>
                  <a:pt x="0" y="318"/>
                  <a:pt x="15" y="333"/>
                  <a:pt x="33" y="333"/>
                </a:cubicBezTo>
                <a:lnTo>
                  <a:pt x="166" y="333"/>
                </a:lnTo>
                <a:cubicBezTo>
                  <a:pt x="185" y="333"/>
                  <a:pt x="200" y="318"/>
                  <a:pt x="200" y="300"/>
                </a:cubicBezTo>
                <a:lnTo>
                  <a:pt x="200" y="33"/>
                </a:lnTo>
                <a:cubicBezTo>
                  <a:pt x="200" y="15"/>
                  <a:pt x="185" y="0"/>
                  <a:pt x="166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48">
            <a:extLst>
              <a:ext uri="{FF2B5EF4-FFF2-40B4-BE49-F238E27FC236}">
                <a16:creationId xmlns:a16="http://schemas.microsoft.com/office/drawing/2014/main" id="{055A8E88-8D10-9444-81A2-0D94999537E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53663" y="2787650"/>
            <a:ext cx="150813" cy="252413"/>
          </a:xfrm>
          <a:custGeom>
            <a:avLst/>
            <a:gdLst>
              <a:gd name="T0" fmla="*/ 167 w 200"/>
              <a:gd name="T1" fmla="*/ 233 h 333"/>
              <a:gd name="T2" fmla="*/ 93 w 200"/>
              <a:gd name="T3" fmla="*/ 299 h 333"/>
              <a:gd name="T4" fmla="*/ 33 w 200"/>
              <a:gd name="T5" fmla="*/ 230 h 333"/>
              <a:gd name="T6" fmla="*/ 33 w 200"/>
              <a:gd name="T7" fmla="*/ 100 h 333"/>
              <a:gd name="T8" fmla="*/ 83 w 200"/>
              <a:gd name="T9" fmla="*/ 35 h 333"/>
              <a:gd name="T10" fmla="*/ 83 w 200"/>
              <a:gd name="T11" fmla="*/ 100 h 333"/>
              <a:gd name="T12" fmla="*/ 100 w 200"/>
              <a:gd name="T13" fmla="*/ 116 h 333"/>
              <a:gd name="T14" fmla="*/ 117 w 200"/>
              <a:gd name="T15" fmla="*/ 100 h 333"/>
              <a:gd name="T16" fmla="*/ 117 w 200"/>
              <a:gd name="T17" fmla="*/ 35 h 333"/>
              <a:gd name="T18" fmla="*/ 167 w 200"/>
              <a:gd name="T19" fmla="*/ 100 h 333"/>
              <a:gd name="T20" fmla="*/ 167 w 200"/>
              <a:gd name="T21" fmla="*/ 233 h 333"/>
              <a:gd name="T22" fmla="*/ 100 w 200"/>
              <a:gd name="T23" fmla="*/ 0 h 333"/>
              <a:gd name="T24" fmla="*/ 0 w 200"/>
              <a:gd name="T25" fmla="*/ 100 h 333"/>
              <a:gd name="T26" fmla="*/ 0 w 200"/>
              <a:gd name="T27" fmla="*/ 233 h 333"/>
              <a:gd name="T28" fmla="*/ 100 w 200"/>
              <a:gd name="T29" fmla="*/ 333 h 333"/>
              <a:gd name="T30" fmla="*/ 200 w 200"/>
              <a:gd name="T31" fmla="*/ 233 h 333"/>
              <a:gd name="T32" fmla="*/ 200 w 200"/>
              <a:gd name="T33" fmla="*/ 100 h 333"/>
              <a:gd name="T34" fmla="*/ 100 w 200"/>
              <a:gd name="T3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00" h="333">
                <a:moveTo>
                  <a:pt x="167" y="233"/>
                </a:moveTo>
                <a:cubicBezTo>
                  <a:pt x="167" y="272"/>
                  <a:pt x="133" y="303"/>
                  <a:pt x="93" y="299"/>
                </a:cubicBezTo>
                <a:cubicBezTo>
                  <a:pt x="59" y="296"/>
                  <a:pt x="33" y="265"/>
                  <a:pt x="33" y="230"/>
                </a:cubicBezTo>
                <a:lnTo>
                  <a:pt x="33" y="100"/>
                </a:lnTo>
                <a:cubicBezTo>
                  <a:pt x="33" y="69"/>
                  <a:pt x="50" y="43"/>
                  <a:pt x="83" y="35"/>
                </a:cubicBezTo>
                <a:lnTo>
                  <a:pt x="83" y="100"/>
                </a:lnTo>
                <a:cubicBezTo>
                  <a:pt x="83" y="109"/>
                  <a:pt x="91" y="116"/>
                  <a:pt x="100" y="116"/>
                </a:cubicBezTo>
                <a:cubicBezTo>
                  <a:pt x="109" y="116"/>
                  <a:pt x="117" y="109"/>
                  <a:pt x="117" y="100"/>
                </a:cubicBezTo>
                <a:lnTo>
                  <a:pt x="117" y="35"/>
                </a:lnTo>
                <a:cubicBezTo>
                  <a:pt x="150" y="43"/>
                  <a:pt x="167" y="69"/>
                  <a:pt x="167" y="100"/>
                </a:cubicBezTo>
                <a:lnTo>
                  <a:pt x="167" y="233"/>
                </a:lnTo>
                <a:close/>
                <a:moveTo>
                  <a:pt x="100" y="0"/>
                </a:moveTo>
                <a:cubicBezTo>
                  <a:pt x="45" y="0"/>
                  <a:pt x="0" y="44"/>
                  <a:pt x="0" y="100"/>
                </a:cubicBezTo>
                <a:lnTo>
                  <a:pt x="0" y="233"/>
                </a:lnTo>
                <a:cubicBezTo>
                  <a:pt x="0" y="288"/>
                  <a:pt x="45" y="333"/>
                  <a:pt x="100" y="333"/>
                </a:cubicBezTo>
                <a:cubicBezTo>
                  <a:pt x="155" y="333"/>
                  <a:pt x="200" y="288"/>
                  <a:pt x="200" y="233"/>
                </a:cubicBezTo>
                <a:lnTo>
                  <a:pt x="200" y="100"/>
                </a:lnTo>
                <a:cubicBezTo>
                  <a:pt x="200" y="44"/>
                  <a:pt x="155" y="0"/>
                  <a:pt x="1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49">
            <a:extLst>
              <a:ext uri="{FF2B5EF4-FFF2-40B4-BE49-F238E27FC236}">
                <a16:creationId xmlns:a16="http://schemas.microsoft.com/office/drawing/2014/main" id="{1CD0A663-42ED-AC47-A48F-E000456C8B2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50426" y="2787650"/>
            <a:ext cx="150813" cy="254000"/>
          </a:xfrm>
          <a:custGeom>
            <a:avLst/>
            <a:gdLst>
              <a:gd name="T0" fmla="*/ 167 w 200"/>
              <a:gd name="T1" fmla="*/ 233 h 335"/>
              <a:gd name="T2" fmla="*/ 94 w 200"/>
              <a:gd name="T3" fmla="*/ 299 h 335"/>
              <a:gd name="T4" fmla="*/ 34 w 200"/>
              <a:gd name="T5" fmla="*/ 230 h 335"/>
              <a:gd name="T6" fmla="*/ 34 w 200"/>
              <a:gd name="T7" fmla="*/ 200 h 335"/>
              <a:gd name="T8" fmla="*/ 84 w 200"/>
              <a:gd name="T9" fmla="*/ 135 h 335"/>
              <a:gd name="T10" fmla="*/ 84 w 200"/>
              <a:gd name="T11" fmla="*/ 200 h 335"/>
              <a:gd name="T12" fmla="*/ 100 w 200"/>
              <a:gd name="T13" fmla="*/ 216 h 335"/>
              <a:gd name="T14" fmla="*/ 117 w 200"/>
              <a:gd name="T15" fmla="*/ 200 h 335"/>
              <a:gd name="T16" fmla="*/ 117 w 200"/>
              <a:gd name="T17" fmla="*/ 135 h 335"/>
              <a:gd name="T18" fmla="*/ 167 w 200"/>
              <a:gd name="T19" fmla="*/ 200 h 335"/>
              <a:gd name="T20" fmla="*/ 167 w 200"/>
              <a:gd name="T21" fmla="*/ 233 h 335"/>
              <a:gd name="T22" fmla="*/ 84 w 200"/>
              <a:gd name="T23" fmla="*/ 66 h 335"/>
              <a:gd name="T24" fmla="*/ 84 w 200"/>
              <a:gd name="T25" fmla="*/ 101 h 335"/>
              <a:gd name="T26" fmla="*/ 0 w 200"/>
              <a:gd name="T27" fmla="*/ 200 h 335"/>
              <a:gd name="T28" fmla="*/ 0 w 200"/>
              <a:gd name="T29" fmla="*/ 229 h 335"/>
              <a:gd name="T30" fmla="*/ 97 w 200"/>
              <a:gd name="T31" fmla="*/ 333 h 335"/>
              <a:gd name="T32" fmla="*/ 200 w 200"/>
              <a:gd name="T33" fmla="*/ 233 h 335"/>
              <a:gd name="T34" fmla="*/ 200 w 200"/>
              <a:gd name="T35" fmla="*/ 200 h 335"/>
              <a:gd name="T36" fmla="*/ 117 w 200"/>
              <a:gd name="T37" fmla="*/ 101 h 335"/>
              <a:gd name="T38" fmla="*/ 117 w 200"/>
              <a:gd name="T39" fmla="*/ 83 h 335"/>
              <a:gd name="T40" fmla="*/ 135 w 200"/>
              <a:gd name="T41" fmla="*/ 66 h 335"/>
              <a:gd name="T42" fmla="*/ 151 w 200"/>
              <a:gd name="T43" fmla="*/ 66 h 335"/>
              <a:gd name="T44" fmla="*/ 184 w 200"/>
              <a:gd name="T45" fmla="*/ 33 h 335"/>
              <a:gd name="T46" fmla="*/ 167 w 200"/>
              <a:gd name="T47" fmla="*/ 0 h 335"/>
              <a:gd name="T48" fmla="*/ 168 w 200"/>
              <a:gd name="T49" fmla="*/ 0 h 335"/>
              <a:gd name="T50" fmla="*/ 151 w 200"/>
              <a:gd name="T51" fmla="*/ 16 h 335"/>
              <a:gd name="T52" fmla="*/ 151 w 200"/>
              <a:gd name="T53" fmla="*/ 16 h 335"/>
              <a:gd name="T54" fmla="*/ 135 w 200"/>
              <a:gd name="T55" fmla="*/ 33 h 335"/>
              <a:gd name="T56" fmla="*/ 118 w 200"/>
              <a:gd name="T57" fmla="*/ 33 h 335"/>
              <a:gd name="T58" fmla="*/ 84 w 200"/>
              <a:gd name="T59" fmla="*/ 66 h 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00" h="335">
                <a:moveTo>
                  <a:pt x="167" y="233"/>
                </a:moveTo>
                <a:cubicBezTo>
                  <a:pt x="167" y="272"/>
                  <a:pt x="133" y="303"/>
                  <a:pt x="94" y="299"/>
                </a:cubicBezTo>
                <a:cubicBezTo>
                  <a:pt x="59" y="296"/>
                  <a:pt x="34" y="265"/>
                  <a:pt x="34" y="230"/>
                </a:cubicBezTo>
                <a:lnTo>
                  <a:pt x="34" y="200"/>
                </a:lnTo>
                <a:cubicBezTo>
                  <a:pt x="34" y="169"/>
                  <a:pt x="50" y="143"/>
                  <a:pt x="84" y="135"/>
                </a:cubicBezTo>
                <a:lnTo>
                  <a:pt x="84" y="200"/>
                </a:lnTo>
                <a:cubicBezTo>
                  <a:pt x="84" y="209"/>
                  <a:pt x="91" y="216"/>
                  <a:pt x="100" y="216"/>
                </a:cubicBezTo>
                <a:cubicBezTo>
                  <a:pt x="110" y="216"/>
                  <a:pt x="117" y="209"/>
                  <a:pt x="117" y="200"/>
                </a:cubicBezTo>
                <a:lnTo>
                  <a:pt x="117" y="135"/>
                </a:lnTo>
                <a:cubicBezTo>
                  <a:pt x="150" y="143"/>
                  <a:pt x="167" y="169"/>
                  <a:pt x="167" y="200"/>
                </a:cubicBezTo>
                <a:lnTo>
                  <a:pt x="167" y="233"/>
                </a:lnTo>
                <a:close/>
                <a:moveTo>
                  <a:pt x="84" y="66"/>
                </a:moveTo>
                <a:lnTo>
                  <a:pt x="84" y="101"/>
                </a:lnTo>
                <a:cubicBezTo>
                  <a:pt x="34" y="109"/>
                  <a:pt x="0" y="150"/>
                  <a:pt x="0" y="200"/>
                </a:cubicBezTo>
                <a:lnTo>
                  <a:pt x="0" y="229"/>
                </a:lnTo>
                <a:cubicBezTo>
                  <a:pt x="0" y="284"/>
                  <a:pt x="43" y="331"/>
                  <a:pt x="97" y="333"/>
                </a:cubicBezTo>
                <a:cubicBezTo>
                  <a:pt x="154" y="335"/>
                  <a:pt x="200" y="289"/>
                  <a:pt x="200" y="233"/>
                </a:cubicBezTo>
                <a:lnTo>
                  <a:pt x="200" y="200"/>
                </a:lnTo>
                <a:cubicBezTo>
                  <a:pt x="200" y="150"/>
                  <a:pt x="167" y="109"/>
                  <a:pt x="117" y="101"/>
                </a:cubicBezTo>
                <a:lnTo>
                  <a:pt x="117" y="83"/>
                </a:lnTo>
                <a:cubicBezTo>
                  <a:pt x="117" y="74"/>
                  <a:pt x="125" y="66"/>
                  <a:pt x="135" y="66"/>
                </a:cubicBezTo>
                <a:lnTo>
                  <a:pt x="151" y="66"/>
                </a:lnTo>
                <a:cubicBezTo>
                  <a:pt x="170" y="66"/>
                  <a:pt x="184" y="51"/>
                  <a:pt x="184" y="33"/>
                </a:cubicBezTo>
                <a:cubicBezTo>
                  <a:pt x="184" y="16"/>
                  <a:pt x="185" y="0"/>
                  <a:pt x="167" y="0"/>
                </a:cubicBezTo>
                <a:lnTo>
                  <a:pt x="168" y="0"/>
                </a:lnTo>
                <a:cubicBezTo>
                  <a:pt x="159" y="0"/>
                  <a:pt x="151" y="0"/>
                  <a:pt x="151" y="16"/>
                </a:cubicBezTo>
                <a:lnTo>
                  <a:pt x="151" y="16"/>
                </a:lnTo>
                <a:cubicBezTo>
                  <a:pt x="151" y="33"/>
                  <a:pt x="144" y="33"/>
                  <a:pt x="135" y="33"/>
                </a:cubicBezTo>
                <a:lnTo>
                  <a:pt x="118" y="33"/>
                </a:lnTo>
                <a:cubicBezTo>
                  <a:pt x="100" y="33"/>
                  <a:pt x="84" y="48"/>
                  <a:pt x="84" y="6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50">
            <a:extLst>
              <a:ext uri="{FF2B5EF4-FFF2-40B4-BE49-F238E27FC236}">
                <a16:creationId xmlns:a16="http://schemas.microsoft.com/office/drawing/2014/main" id="{861A2F8D-CD70-B543-8A9D-385249F7326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21788" y="2773363"/>
            <a:ext cx="276225" cy="266700"/>
          </a:xfrm>
          <a:custGeom>
            <a:avLst/>
            <a:gdLst>
              <a:gd name="T0" fmla="*/ 274 w 366"/>
              <a:gd name="T1" fmla="*/ 283 h 352"/>
              <a:gd name="T2" fmla="*/ 248 w 366"/>
              <a:gd name="T3" fmla="*/ 257 h 352"/>
              <a:gd name="T4" fmla="*/ 271 w 366"/>
              <a:gd name="T5" fmla="*/ 234 h 352"/>
              <a:gd name="T6" fmla="*/ 298 w 366"/>
              <a:gd name="T7" fmla="*/ 260 h 352"/>
              <a:gd name="T8" fmla="*/ 274 w 366"/>
              <a:gd name="T9" fmla="*/ 283 h 352"/>
              <a:gd name="T10" fmla="*/ 207 w 366"/>
              <a:gd name="T11" fmla="*/ 243 h 352"/>
              <a:gd name="T12" fmla="*/ 76 w 366"/>
              <a:gd name="T13" fmla="*/ 109 h 352"/>
              <a:gd name="T14" fmla="*/ 259 w 366"/>
              <a:gd name="T15" fmla="*/ 115 h 352"/>
              <a:gd name="T16" fmla="*/ 207 w 366"/>
              <a:gd name="T17" fmla="*/ 243 h 352"/>
              <a:gd name="T18" fmla="*/ 321 w 366"/>
              <a:gd name="T19" fmla="*/ 283 h 352"/>
              <a:gd name="T20" fmla="*/ 345 w 366"/>
              <a:gd name="T21" fmla="*/ 260 h 352"/>
              <a:gd name="T22" fmla="*/ 289 w 366"/>
              <a:gd name="T23" fmla="*/ 204 h 352"/>
              <a:gd name="T24" fmla="*/ 139 w 366"/>
              <a:gd name="T25" fmla="*/ 21 h 352"/>
              <a:gd name="T26" fmla="*/ 65 w 366"/>
              <a:gd name="T27" fmla="*/ 238 h 352"/>
              <a:gd name="T28" fmla="*/ 218 w 366"/>
              <a:gd name="T29" fmla="*/ 275 h 352"/>
              <a:gd name="T30" fmla="*/ 274 w 366"/>
              <a:gd name="T31" fmla="*/ 331 h 352"/>
              <a:gd name="T32" fmla="*/ 298 w 366"/>
              <a:gd name="T33" fmla="*/ 307 h 352"/>
              <a:gd name="T34" fmla="*/ 343 w 366"/>
              <a:gd name="T35" fmla="*/ 352 h 352"/>
              <a:gd name="T36" fmla="*/ 366 w 366"/>
              <a:gd name="T37" fmla="*/ 328 h 352"/>
              <a:gd name="T38" fmla="*/ 321 w 366"/>
              <a:gd name="T39" fmla="*/ 283 h 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6" h="352">
                <a:moveTo>
                  <a:pt x="274" y="283"/>
                </a:moveTo>
                <a:lnTo>
                  <a:pt x="248" y="257"/>
                </a:lnTo>
                <a:cubicBezTo>
                  <a:pt x="257" y="250"/>
                  <a:pt x="265" y="242"/>
                  <a:pt x="271" y="234"/>
                </a:cubicBezTo>
                <a:lnTo>
                  <a:pt x="298" y="260"/>
                </a:lnTo>
                <a:lnTo>
                  <a:pt x="274" y="283"/>
                </a:lnTo>
                <a:close/>
                <a:moveTo>
                  <a:pt x="207" y="243"/>
                </a:moveTo>
                <a:cubicBezTo>
                  <a:pt x="124" y="281"/>
                  <a:pt x="37" y="191"/>
                  <a:pt x="76" y="109"/>
                </a:cubicBezTo>
                <a:cubicBezTo>
                  <a:pt x="113" y="32"/>
                  <a:pt x="227" y="36"/>
                  <a:pt x="259" y="115"/>
                </a:cubicBezTo>
                <a:cubicBezTo>
                  <a:pt x="279" y="164"/>
                  <a:pt x="255" y="221"/>
                  <a:pt x="207" y="243"/>
                </a:cubicBezTo>
                <a:close/>
                <a:moveTo>
                  <a:pt x="321" y="283"/>
                </a:moveTo>
                <a:lnTo>
                  <a:pt x="345" y="260"/>
                </a:lnTo>
                <a:lnTo>
                  <a:pt x="289" y="204"/>
                </a:lnTo>
                <a:cubicBezTo>
                  <a:pt x="330" y="106"/>
                  <a:pt x="242" y="0"/>
                  <a:pt x="139" y="21"/>
                </a:cubicBezTo>
                <a:cubicBezTo>
                  <a:pt x="42" y="42"/>
                  <a:pt x="0" y="163"/>
                  <a:pt x="65" y="238"/>
                </a:cubicBezTo>
                <a:cubicBezTo>
                  <a:pt x="102" y="282"/>
                  <a:pt x="165" y="297"/>
                  <a:pt x="218" y="275"/>
                </a:cubicBezTo>
                <a:lnTo>
                  <a:pt x="274" y="331"/>
                </a:lnTo>
                <a:lnTo>
                  <a:pt x="298" y="307"/>
                </a:lnTo>
                <a:lnTo>
                  <a:pt x="343" y="352"/>
                </a:lnTo>
                <a:lnTo>
                  <a:pt x="366" y="328"/>
                </a:lnTo>
                <a:lnTo>
                  <a:pt x="321" y="2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reeform 151">
            <a:extLst>
              <a:ext uri="{FF2B5EF4-FFF2-40B4-BE49-F238E27FC236}">
                <a16:creationId xmlns:a16="http://schemas.microsoft.com/office/drawing/2014/main" id="{850A02D2-68B1-C447-8954-464F967FF3E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20138" y="2771775"/>
            <a:ext cx="282575" cy="276225"/>
          </a:xfrm>
          <a:custGeom>
            <a:avLst/>
            <a:gdLst>
              <a:gd name="T0" fmla="*/ 285 w 376"/>
              <a:gd name="T1" fmla="*/ 273 h 363"/>
              <a:gd name="T2" fmla="*/ 261 w 376"/>
              <a:gd name="T3" fmla="*/ 273 h 363"/>
              <a:gd name="T4" fmla="*/ 247 w 376"/>
              <a:gd name="T5" fmla="*/ 258 h 363"/>
              <a:gd name="T6" fmla="*/ 271 w 376"/>
              <a:gd name="T7" fmla="*/ 235 h 363"/>
              <a:gd name="T8" fmla="*/ 285 w 376"/>
              <a:gd name="T9" fmla="*/ 249 h 363"/>
              <a:gd name="T10" fmla="*/ 285 w 376"/>
              <a:gd name="T11" fmla="*/ 273 h 363"/>
              <a:gd name="T12" fmla="*/ 207 w 376"/>
              <a:gd name="T13" fmla="*/ 244 h 363"/>
              <a:gd name="T14" fmla="*/ 75 w 376"/>
              <a:gd name="T15" fmla="*/ 110 h 363"/>
              <a:gd name="T16" fmla="*/ 258 w 376"/>
              <a:gd name="T17" fmla="*/ 116 h 363"/>
              <a:gd name="T18" fmla="*/ 207 w 376"/>
              <a:gd name="T19" fmla="*/ 244 h 363"/>
              <a:gd name="T20" fmla="*/ 204 w 376"/>
              <a:gd name="T21" fmla="*/ 245 h 363"/>
              <a:gd name="T22" fmla="*/ 204 w 376"/>
              <a:gd name="T23" fmla="*/ 245 h 363"/>
              <a:gd name="T24" fmla="*/ 360 w 376"/>
              <a:gd name="T25" fmla="*/ 324 h 363"/>
              <a:gd name="T26" fmla="*/ 320 w 376"/>
              <a:gd name="T27" fmla="*/ 284 h 363"/>
              <a:gd name="T28" fmla="*/ 320 w 376"/>
              <a:gd name="T29" fmla="*/ 237 h 363"/>
              <a:gd name="T30" fmla="*/ 288 w 376"/>
              <a:gd name="T31" fmla="*/ 205 h 363"/>
              <a:gd name="T32" fmla="*/ 137 w 376"/>
              <a:gd name="T33" fmla="*/ 23 h 363"/>
              <a:gd name="T34" fmla="*/ 64 w 376"/>
              <a:gd name="T35" fmla="*/ 239 h 363"/>
              <a:gd name="T36" fmla="*/ 217 w 376"/>
              <a:gd name="T37" fmla="*/ 276 h 363"/>
              <a:gd name="T38" fmla="*/ 250 w 376"/>
              <a:gd name="T39" fmla="*/ 308 h 363"/>
              <a:gd name="T40" fmla="*/ 297 w 376"/>
              <a:gd name="T41" fmla="*/ 308 h 363"/>
              <a:gd name="T42" fmla="*/ 337 w 376"/>
              <a:gd name="T43" fmla="*/ 348 h 363"/>
              <a:gd name="T44" fmla="*/ 360 w 376"/>
              <a:gd name="T45" fmla="*/ 324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76" h="363">
                <a:moveTo>
                  <a:pt x="285" y="273"/>
                </a:moveTo>
                <a:cubicBezTo>
                  <a:pt x="276" y="282"/>
                  <a:pt x="274" y="285"/>
                  <a:pt x="261" y="273"/>
                </a:cubicBezTo>
                <a:lnTo>
                  <a:pt x="247" y="258"/>
                </a:lnTo>
                <a:cubicBezTo>
                  <a:pt x="256" y="251"/>
                  <a:pt x="264" y="243"/>
                  <a:pt x="271" y="235"/>
                </a:cubicBezTo>
                <a:lnTo>
                  <a:pt x="285" y="249"/>
                </a:lnTo>
                <a:cubicBezTo>
                  <a:pt x="297" y="261"/>
                  <a:pt x="296" y="261"/>
                  <a:pt x="285" y="273"/>
                </a:cubicBezTo>
                <a:close/>
                <a:moveTo>
                  <a:pt x="207" y="244"/>
                </a:moveTo>
                <a:cubicBezTo>
                  <a:pt x="124" y="282"/>
                  <a:pt x="36" y="192"/>
                  <a:pt x="75" y="110"/>
                </a:cubicBezTo>
                <a:cubicBezTo>
                  <a:pt x="112" y="33"/>
                  <a:pt x="227" y="37"/>
                  <a:pt x="258" y="116"/>
                </a:cubicBezTo>
                <a:cubicBezTo>
                  <a:pt x="278" y="165"/>
                  <a:pt x="254" y="222"/>
                  <a:pt x="207" y="244"/>
                </a:cubicBezTo>
                <a:close/>
                <a:moveTo>
                  <a:pt x="204" y="245"/>
                </a:moveTo>
                <a:cubicBezTo>
                  <a:pt x="204" y="245"/>
                  <a:pt x="204" y="245"/>
                  <a:pt x="204" y="245"/>
                </a:cubicBezTo>
                <a:close/>
                <a:moveTo>
                  <a:pt x="360" y="324"/>
                </a:moveTo>
                <a:lnTo>
                  <a:pt x="320" y="284"/>
                </a:lnTo>
                <a:cubicBezTo>
                  <a:pt x="333" y="271"/>
                  <a:pt x="333" y="250"/>
                  <a:pt x="320" y="237"/>
                </a:cubicBezTo>
                <a:lnTo>
                  <a:pt x="288" y="205"/>
                </a:lnTo>
                <a:cubicBezTo>
                  <a:pt x="330" y="107"/>
                  <a:pt x="240" y="0"/>
                  <a:pt x="137" y="23"/>
                </a:cubicBezTo>
                <a:cubicBezTo>
                  <a:pt x="40" y="44"/>
                  <a:pt x="0" y="164"/>
                  <a:pt x="64" y="239"/>
                </a:cubicBezTo>
                <a:cubicBezTo>
                  <a:pt x="101" y="283"/>
                  <a:pt x="164" y="298"/>
                  <a:pt x="217" y="276"/>
                </a:cubicBezTo>
                <a:lnTo>
                  <a:pt x="250" y="308"/>
                </a:lnTo>
                <a:cubicBezTo>
                  <a:pt x="263" y="321"/>
                  <a:pt x="284" y="321"/>
                  <a:pt x="297" y="308"/>
                </a:cubicBezTo>
                <a:lnTo>
                  <a:pt x="337" y="348"/>
                </a:lnTo>
                <a:cubicBezTo>
                  <a:pt x="352" y="363"/>
                  <a:pt x="376" y="340"/>
                  <a:pt x="360" y="32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Freeform 152">
            <a:extLst>
              <a:ext uri="{FF2B5EF4-FFF2-40B4-BE49-F238E27FC236}">
                <a16:creationId xmlns:a16="http://schemas.microsoft.com/office/drawing/2014/main" id="{8BF1C497-1883-1B43-B0F3-B3946AE0684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42301" y="2787650"/>
            <a:ext cx="250825" cy="252413"/>
          </a:xfrm>
          <a:custGeom>
            <a:avLst/>
            <a:gdLst>
              <a:gd name="T0" fmla="*/ 287 w 334"/>
              <a:gd name="T1" fmla="*/ 94 h 333"/>
              <a:gd name="T2" fmla="*/ 239 w 334"/>
              <a:gd name="T3" fmla="*/ 47 h 333"/>
              <a:gd name="T4" fmla="*/ 189 w 334"/>
              <a:gd name="T5" fmla="*/ 97 h 333"/>
              <a:gd name="T6" fmla="*/ 236 w 334"/>
              <a:gd name="T7" fmla="*/ 144 h 333"/>
              <a:gd name="T8" fmla="*/ 287 w 334"/>
              <a:gd name="T9" fmla="*/ 94 h 333"/>
              <a:gd name="T10" fmla="*/ 212 w 334"/>
              <a:gd name="T11" fmla="*/ 168 h 333"/>
              <a:gd name="T12" fmla="*/ 165 w 334"/>
              <a:gd name="T13" fmla="*/ 121 h 333"/>
              <a:gd name="T14" fmla="*/ 47 w 334"/>
              <a:gd name="T15" fmla="*/ 239 h 333"/>
              <a:gd name="T16" fmla="*/ 95 w 334"/>
              <a:gd name="T17" fmla="*/ 286 h 333"/>
              <a:gd name="T18" fmla="*/ 212 w 334"/>
              <a:gd name="T19" fmla="*/ 168 h 333"/>
              <a:gd name="T20" fmla="*/ 0 w 334"/>
              <a:gd name="T21" fmla="*/ 239 h 333"/>
              <a:gd name="T22" fmla="*/ 239 w 334"/>
              <a:gd name="T23" fmla="*/ 0 h 333"/>
              <a:gd name="T24" fmla="*/ 334 w 334"/>
              <a:gd name="T25" fmla="*/ 94 h 333"/>
              <a:gd name="T26" fmla="*/ 95 w 334"/>
              <a:gd name="T27" fmla="*/ 333 h 333"/>
              <a:gd name="T28" fmla="*/ 0 w 334"/>
              <a:gd name="T29" fmla="*/ 239 h 333"/>
              <a:gd name="T30" fmla="*/ 130 w 334"/>
              <a:gd name="T31" fmla="*/ 180 h 333"/>
              <a:gd name="T32" fmla="*/ 154 w 334"/>
              <a:gd name="T33" fmla="*/ 203 h 333"/>
              <a:gd name="T34" fmla="*/ 177 w 334"/>
              <a:gd name="T35" fmla="*/ 180 h 333"/>
              <a:gd name="T36" fmla="*/ 154 w 334"/>
              <a:gd name="T37" fmla="*/ 156 h 333"/>
              <a:gd name="T38" fmla="*/ 130 w 334"/>
              <a:gd name="T39" fmla="*/ 180 h 333"/>
              <a:gd name="T40" fmla="*/ 106 w 334"/>
              <a:gd name="T41" fmla="*/ 203 h 333"/>
              <a:gd name="T42" fmla="*/ 130 w 334"/>
              <a:gd name="T43" fmla="*/ 227 h 333"/>
              <a:gd name="T44" fmla="*/ 106 w 334"/>
              <a:gd name="T45" fmla="*/ 251 h 333"/>
              <a:gd name="T46" fmla="*/ 83 w 334"/>
              <a:gd name="T47" fmla="*/ 227 h 333"/>
              <a:gd name="T48" fmla="*/ 106 w 334"/>
              <a:gd name="T49" fmla="*/ 20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4" h="333">
                <a:moveTo>
                  <a:pt x="287" y="94"/>
                </a:moveTo>
                <a:lnTo>
                  <a:pt x="239" y="47"/>
                </a:lnTo>
                <a:lnTo>
                  <a:pt x="189" y="97"/>
                </a:lnTo>
                <a:lnTo>
                  <a:pt x="236" y="144"/>
                </a:lnTo>
                <a:lnTo>
                  <a:pt x="287" y="94"/>
                </a:lnTo>
                <a:close/>
                <a:moveTo>
                  <a:pt x="212" y="168"/>
                </a:moveTo>
                <a:lnTo>
                  <a:pt x="165" y="121"/>
                </a:lnTo>
                <a:lnTo>
                  <a:pt x="47" y="239"/>
                </a:lnTo>
                <a:lnTo>
                  <a:pt x="95" y="286"/>
                </a:lnTo>
                <a:lnTo>
                  <a:pt x="212" y="168"/>
                </a:lnTo>
                <a:close/>
                <a:moveTo>
                  <a:pt x="0" y="239"/>
                </a:moveTo>
                <a:lnTo>
                  <a:pt x="239" y="0"/>
                </a:lnTo>
                <a:lnTo>
                  <a:pt x="334" y="94"/>
                </a:lnTo>
                <a:lnTo>
                  <a:pt x="95" y="333"/>
                </a:lnTo>
                <a:lnTo>
                  <a:pt x="0" y="239"/>
                </a:lnTo>
                <a:close/>
                <a:moveTo>
                  <a:pt x="130" y="180"/>
                </a:moveTo>
                <a:lnTo>
                  <a:pt x="154" y="203"/>
                </a:lnTo>
                <a:lnTo>
                  <a:pt x="177" y="180"/>
                </a:lnTo>
                <a:lnTo>
                  <a:pt x="154" y="156"/>
                </a:lnTo>
                <a:lnTo>
                  <a:pt x="130" y="180"/>
                </a:lnTo>
                <a:close/>
                <a:moveTo>
                  <a:pt x="106" y="203"/>
                </a:moveTo>
                <a:lnTo>
                  <a:pt x="130" y="227"/>
                </a:lnTo>
                <a:lnTo>
                  <a:pt x="106" y="251"/>
                </a:lnTo>
                <a:lnTo>
                  <a:pt x="83" y="227"/>
                </a:lnTo>
                <a:lnTo>
                  <a:pt x="106" y="20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53">
            <a:extLst>
              <a:ext uri="{FF2B5EF4-FFF2-40B4-BE49-F238E27FC236}">
                <a16:creationId xmlns:a16="http://schemas.microsoft.com/office/drawing/2014/main" id="{49819D34-749D-E242-AF9A-4DA13AE3F3F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35888" y="2784475"/>
            <a:ext cx="255588" cy="257175"/>
          </a:xfrm>
          <a:custGeom>
            <a:avLst/>
            <a:gdLst>
              <a:gd name="T0" fmla="*/ 291 w 339"/>
              <a:gd name="T1" fmla="*/ 72 h 339"/>
              <a:gd name="T2" fmla="*/ 267 w 339"/>
              <a:gd name="T3" fmla="*/ 49 h 339"/>
              <a:gd name="T4" fmla="*/ 244 w 339"/>
              <a:gd name="T5" fmla="*/ 49 h 339"/>
              <a:gd name="T6" fmla="*/ 192 w 339"/>
              <a:gd name="T7" fmla="*/ 100 h 339"/>
              <a:gd name="T8" fmla="*/ 239 w 339"/>
              <a:gd name="T9" fmla="*/ 147 h 339"/>
              <a:gd name="T10" fmla="*/ 291 w 339"/>
              <a:gd name="T11" fmla="*/ 96 h 339"/>
              <a:gd name="T12" fmla="*/ 291 w 339"/>
              <a:gd name="T13" fmla="*/ 72 h 339"/>
              <a:gd name="T14" fmla="*/ 216 w 339"/>
              <a:gd name="T15" fmla="*/ 171 h 339"/>
              <a:gd name="T16" fmla="*/ 169 w 339"/>
              <a:gd name="T17" fmla="*/ 124 h 339"/>
              <a:gd name="T18" fmla="*/ 49 w 339"/>
              <a:gd name="T19" fmla="*/ 244 h 339"/>
              <a:gd name="T20" fmla="*/ 49 w 339"/>
              <a:gd name="T21" fmla="*/ 267 h 339"/>
              <a:gd name="T22" fmla="*/ 72 w 339"/>
              <a:gd name="T23" fmla="*/ 291 h 339"/>
              <a:gd name="T24" fmla="*/ 96 w 339"/>
              <a:gd name="T25" fmla="*/ 291 h 339"/>
              <a:gd name="T26" fmla="*/ 216 w 339"/>
              <a:gd name="T27" fmla="*/ 171 h 339"/>
              <a:gd name="T28" fmla="*/ 326 w 339"/>
              <a:gd name="T29" fmla="*/ 108 h 339"/>
              <a:gd name="T30" fmla="*/ 108 w 339"/>
              <a:gd name="T31" fmla="*/ 326 h 339"/>
              <a:gd name="T32" fmla="*/ 61 w 339"/>
              <a:gd name="T33" fmla="*/ 326 h 339"/>
              <a:gd name="T34" fmla="*/ 13 w 339"/>
              <a:gd name="T35" fmla="*/ 279 h 339"/>
              <a:gd name="T36" fmla="*/ 13 w 339"/>
              <a:gd name="T37" fmla="*/ 232 h 339"/>
              <a:gd name="T38" fmla="*/ 232 w 339"/>
              <a:gd name="T39" fmla="*/ 13 h 339"/>
              <a:gd name="T40" fmla="*/ 279 w 339"/>
              <a:gd name="T41" fmla="*/ 13 h 339"/>
              <a:gd name="T42" fmla="*/ 326 w 339"/>
              <a:gd name="T43" fmla="*/ 61 h 339"/>
              <a:gd name="T44" fmla="*/ 326 w 339"/>
              <a:gd name="T45" fmla="*/ 108 h 339"/>
              <a:gd name="T46" fmla="*/ 145 w 339"/>
              <a:gd name="T47" fmla="*/ 171 h 339"/>
              <a:gd name="T48" fmla="*/ 145 w 339"/>
              <a:gd name="T49" fmla="*/ 171 h 339"/>
              <a:gd name="T50" fmla="*/ 145 w 339"/>
              <a:gd name="T51" fmla="*/ 195 h 339"/>
              <a:gd name="T52" fmla="*/ 169 w 339"/>
              <a:gd name="T53" fmla="*/ 195 h 339"/>
              <a:gd name="T54" fmla="*/ 169 w 339"/>
              <a:gd name="T55" fmla="*/ 171 h 339"/>
              <a:gd name="T56" fmla="*/ 145 w 339"/>
              <a:gd name="T57" fmla="*/ 171 h 339"/>
              <a:gd name="T58" fmla="*/ 122 w 339"/>
              <a:gd name="T59" fmla="*/ 218 h 339"/>
              <a:gd name="T60" fmla="*/ 122 w 339"/>
              <a:gd name="T61" fmla="*/ 242 h 339"/>
              <a:gd name="T62" fmla="*/ 98 w 339"/>
              <a:gd name="T63" fmla="*/ 242 h 339"/>
              <a:gd name="T64" fmla="*/ 98 w 339"/>
              <a:gd name="T65" fmla="*/ 218 h 339"/>
              <a:gd name="T66" fmla="*/ 122 w 339"/>
              <a:gd name="T67" fmla="*/ 218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9" h="339">
                <a:moveTo>
                  <a:pt x="291" y="72"/>
                </a:moveTo>
                <a:lnTo>
                  <a:pt x="267" y="49"/>
                </a:lnTo>
                <a:cubicBezTo>
                  <a:pt x="261" y="42"/>
                  <a:pt x="250" y="42"/>
                  <a:pt x="244" y="49"/>
                </a:cubicBezTo>
                <a:lnTo>
                  <a:pt x="192" y="100"/>
                </a:lnTo>
                <a:lnTo>
                  <a:pt x="239" y="147"/>
                </a:lnTo>
                <a:lnTo>
                  <a:pt x="291" y="96"/>
                </a:lnTo>
                <a:cubicBezTo>
                  <a:pt x="297" y="89"/>
                  <a:pt x="297" y="79"/>
                  <a:pt x="291" y="72"/>
                </a:cubicBezTo>
                <a:close/>
                <a:moveTo>
                  <a:pt x="216" y="171"/>
                </a:moveTo>
                <a:lnTo>
                  <a:pt x="169" y="124"/>
                </a:lnTo>
                <a:lnTo>
                  <a:pt x="49" y="244"/>
                </a:lnTo>
                <a:cubicBezTo>
                  <a:pt x="42" y="250"/>
                  <a:pt x="42" y="261"/>
                  <a:pt x="49" y="267"/>
                </a:cubicBezTo>
                <a:lnTo>
                  <a:pt x="72" y="291"/>
                </a:lnTo>
                <a:cubicBezTo>
                  <a:pt x="79" y="297"/>
                  <a:pt x="89" y="297"/>
                  <a:pt x="96" y="291"/>
                </a:cubicBezTo>
                <a:lnTo>
                  <a:pt x="216" y="171"/>
                </a:lnTo>
                <a:close/>
                <a:moveTo>
                  <a:pt x="326" y="108"/>
                </a:moveTo>
                <a:lnTo>
                  <a:pt x="108" y="326"/>
                </a:lnTo>
                <a:cubicBezTo>
                  <a:pt x="95" y="339"/>
                  <a:pt x="74" y="339"/>
                  <a:pt x="61" y="326"/>
                </a:cubicBezTo>
                <a:lnTo>
                  <a:pt x="13" y="279"/>
                </a:lnTo>
                <a:cubicBezTo>
                  <a:pt x="0" y="266"/>
                  <a:pt x="0" y="245"/>
                  <a:pt x="13" y="232"/>
                </a:cubicBezTo>
                <a:lnTo>
                  <a:pt x="232" y="13"/>
                </a:lnTo>
                <a:cubicBezTo>
                  <a:pt x="245" y="0"/>
                  <a:pt x="266" y="0"/>
                  <a:pt x="279" y="13"/>
                </a:cubicBezTo>
                <a:lnTo>
                  <a:pt x="326" y="61"/>
                </a:lnTo>
                <a:cubicBezTo>
                  <a:pt x="339" y="74"/>
                  <a:pt x="339" y="95"/>
                  <a:pt x="326" y="108"/>
                </a:cubicBezTo>
                <a:close/>
                <a:moveTo>
                  <a:pt x="145" y="171"/>
                </a:moveTo>
                <a:lnTo>
                  <a:pt x="145" y="171"/>
                </a:lnTo>
                <a:cubicBezTo>
                  <a:pt x="139" y="178"/>
                  <a:pt x="139" y="188"/>
                  <a:pt x="145" y="195"/>
                </a:cubicBezTo>
                <a:cubicBezTo>
                  <a:pt x="152" y="201"/>
                  <a:pt x="162" y="201"/>
                  <a:pt x="169" y="195"/>
                </a:cubicBezTo>
                <a:cubicBezTo>
                  <a:pt x="175" y="188"/>
                  <a:pt x="175" y="178"/>
                  <a:pt x="169" y="171"/>
                </a:cubicBezTo>
                <a:cubicBezTo>
                  <a:pt x="162" y="164"/>
                  <a:pt x="152" y="164"/>
                  <a:pt x="145" y="171"/>
                </a:cubicBezTo>
                <a:close/>
                <a:moveTo>
                  <a:pt x="122" y="218"/>
                </a:moveTo>
                <a:cubicBezTo>
                  <a:pt x="128" y="225"/>
                  <a:pt x="128" y="235"/>
                  <a:pt x="122" y="242"/>
                </a:cubicBezTo>
                <a:cubicBezTo>
                  <a:pt x="115" y="248"/>
                  <a:pt x="104" y="248"/>
                  <a:pt x="98" y="242"/>
                </a:cubicBezTo>
                <a:cubicBezTo>
                  <a:pt x="91" y="235"/>
                  <a:pt x="91" y="225"/>
                  <a:pt x="98" y="218"/>
                </a:cubicBezTo>
                <a:cubicBezTo>
                  <a:pt x="104" y="212"/>
                  <a:pt x="115" y="212"/>
                  <a:pt x="122" y="218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54">
            <a:extLst>
              <a:ext uri="{FF2B5EF4-FFF2-40B4-BE49-F238E27FC236}">
                <a16:creationId xmlns:a16="http://schemas.microsoft.com/office/drawing/2014/main" id="{4B0DE0F0-6F78-9C47-A8FC-CE8B0ADED36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35826" y="2787650"/>
            <a:ext cx="250825" cy="252413"/>
          </a:xfrm>
          <a:custGeom>
            <a:avLst/>
            <a:gdLst>
              <a:gd name="T0" fmla="*/ 83 w 333"/>
              <a:gd name="T1" fmla="*/ 146 h 333"/>
              <a:gd name="T2" fmla="*/ 60 w 333"/>
              <a:gd name="T3" fmla="*/ 166 h 333"/>
              <a:gd name="T4" fmla="*/ 274 w 333"/>
              <a:gd name="T5" fmla="*/ 166 h 333"/>
              <a:gd name="T6" fmla="*/ 250 w 333"/>
              <a:gd name="T7" fmla="*/ 146 h 333"/>
              <a:gd name="T8" fmla="*/ 187 w 333"/>
              <a:gd name="T9" fmla="*/ 250 h 333"/>
              <a:gd name="T10" fmla="*/ 147 w 333"/>
              <a:gd name="T11" fmla="*/ 250 h 333"/>
              <a:gd name="T12" fmla="*/ 187 w 333"/>
              <a:gd name="T13" fmla="*/ 83 h 333"/>
              <a:gd name="T14" fmla="*/ 167 w 333"/>
              <a:gd name="T15" fmla="*/ 59 h 333"/>
              <a:gd name="T16" fmla="*/ 283 w 333"/>
              <a:gd name="T17" fmla="*/ 216 h 333"/>
              <a:gd name="T18" fmla="*/ 217 w 333"/>
              <a:gd name="T19" fmla="*/ 250 h 333"/>
              <a:gd name="T20" fmla="*/ 200 w 333"/>
              <a:gd name="T21" fmla="*/ 300 h 333"/>
              <a:gd name="T22" fmla="*/ 117 w 333"/>
              <a:gd name="T23" fmla="*/ 283 h 333"/>
              <a:gd name="T24" fmla="*/ 83 w 333"/>
              <a:gd name="T25" fmla="*/ 216 h 333"/>
              <a:gd name="T26" fmla="*/ 33 w 333"/>
              <a:gd name="T27" fmla="*/ 200 h 333"/>
              <a:gd name="T28" fmla="*/ 50 w 333"/>
              <a:gd name="T29" fmla="*/ 116 h 333"/>
              <a:gd name="T30" fmla="*/ 117 w 333"/>
              <a:gd name="T31" fmla="*/ 83 h 333"/>
              <a:gd name="T32" fmla="*/ 133 w 333"/>
              <a:gd name="T33" fmla="*/ 33 h 333"/>
              <a:gd name="T34" fmla="*/ 217 w 333"/>
              <a:gd name="T35" fmla="*/ 50 h 333"/>
              <a:gd name="T36" fmla="*/ 250 w 333"/>
              <a:gd name="T37" fmla="*/ 116 h 333"/>
              <a:gd name="T38" fmla="*/ 300 w 333"/>
              <a:gd name="T39" fmla="*/ 133 h 333"/>
              <a:gd name="T40" fmla="*/ 300 w 333"/>
              <a:gd name="T41" fmla="*/ 83 h 333"/>
              <a:gd name="T42" fmla="*/ 250 w 333"/>
              <a:gd name="T43" fmla="*/ 66 h 333"/>
              <a:gd name="T44" fmla="*/ 217 w 333"/>
              <a:gd name="T45" fmla="*/ 0 h 333"/>
              <a:gd name="T46" fmla="*/ 83 w 333"/>
              <a:gd name="T47" fmla="*/ 33 h 333"/>
              <a:gd name="T48" fmla="*/ 67 w 333"/>
              <a:gd name="T49" fmla="*/ 83 h 333"/>
              <a:gd name="T50" fmla="*/ 0 w 333"/>
              <a:gd name="T51" fmla="*/ 116 h 333"/>
              <a:gd name="T52" fmla="*/ 33 w 333"/>
              <a:gd name="T53" fmla="*/ 250 h 333"/>
              <a:gd name="T54" fmla="*/ 83 w 333"/>
              <a:gd name="T55" fmla="*/ 266 h 333"/>
              <a:gd name="T56" fmla="*/ 117 w 333"/>
              <a:gd name="T57" fmla="*/ 333 h 333"/>
              <a:gd name="T58" fmla="*/ 250 w 333"/>
              <a:gd name="T59" fmla="*/ 300 h 333"/>
              <a:gd name="T60" fmla="*/ 267 w 333"/>
              <a:gd name="T61" fmla="*/ 250 h 333"/>
              <a:gd name="T62" fmla="*/ 333 w 333"/>
              <a:gd name="T63" fmla="*/ 216 h 333"/>
              <a:gd name="T64" fmla="*/ 300 w 333"/>
              <a:gd name="T65" fmla="*/ 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33" h="333">
                <a:moveTo>
                  <a:pt x="60" y="166"/>
                </a:moveTo>
                <a:lnTo>
                  <a:pt x="83" y="146"/>
                </a:lnTo>
                <a:lnTo>
                  <a:pt x="83" y="186"/>
                </a:lnTo>
                <a:lnTo>
                  <a:pt x="60" y="166"/>
                </a:lnTo>
                <a:close/>
                <a:moveTo>
                  <a:pt x="250" y="146"/>
                </a:moveTo>
                <a:lnTo>
                  <a:pt x="274" y="166"/>
                </a:lnTo>
                <a:lnTo>
                  <a:pt x="250" y="186"/>
                </a:lnTo>
                <a:lnTo>
                  <a:pt x="250" y="146"/>
                </a:lnTo>
                <a:close/>
                <a:moveTo>
                  <a:pt x="147" y="250"/>
                </a:moveTo>
                <a:lnTo>
                  <a:pt x="187" y="250"/>
                </a:lnTo>
                <a:lnTo>
                  <a:pt x="167" y="273"/>
                </a:lnTo>
                <a:lnTo>
                  <a:pt x="147" y="250"/>
                </a:lnTo>
                <a:close/>
                <a:moveTo>
                  <a:pt x="167" y="59"/>
                </a:moveTo>
                <a:lnTo>
                  <a:pt x="187" y="83"/>
                </a:lnTo>
                <a:lnTo>
                  <a:pt x="147" y="83"/>
                </a:lnTo>
                <a:lnTo>
                  <a:pt x="167" y="59"/>
                </a:lnTo>
                <a:close/>
                <a:moveTo>
                  <a:pt x="300" y="200"/>
                </a:moveTo>
                <a:cubicBezTo>
                  <a:pt x="300" y="209"/>
                  <a:pt x="293" y="216"/>
                  <a:pt x="283" y="216"/>
                </a:cubicBezTo>
                <a:lnTo>
                  <a:pt x="250" y="216"/>
                </a:lnTo>
                <a:cubicBezTo>
                  <a:pt x="232" y="216"/>
                  <a:pt x="217" y="231"/>
                  <a:pt x="217" y="250"/>
                </a:cubicBezTo>
                <a:lnTo>
                  <a:pt x="217" y="283"/>
                </a:lnTo>
                <a:cubicBezTo>
                  <a:pt x="217" y="292"/>
                  <a:pt x="209" y="300"/>
                  <a:pt x="200" y="300"/>
                </a:cubicBezTo>
                <a:lnTo>
                  <a:pt x="133" y="300"/>
                </a:lnTo>
                <a:cubicBezTo>
                  <a:pt x="124" y="300"/>
                  <a:pt x="117" y="292"/>
                  <a:pt x="117" y="283"/>
                </a:cubicBezTo>
                <a:lnTo>
                  <a:pt x="117" y="250"/>
                </a:lnTo>
                <a:cubicBezTo>
                  <a:pt x="117" y="231"/>
                  <a:pt x="102" y="216"/>
                  <a:pt x="83" y="216"/>
                </a:cubicBezTo>
                <a:lnTo>
                  <a:pt x="50" y="216"/>
                </a:lnTo>
                <a:cubicBezTo>
                  <a:pt x="41" y="216"/>
                  <a:pt x="33" y="209"/>
                  <a:pt x="33" y="200"/>
                </a:cubicBezTo>
                <a:lnTo>
                  <a:pt x="33" y="133"/>
                </a:lnTo>
                <a:cubicBezTo>
                  <a:pt x="33" y="124"/>
                  <a:pt x="41" y="116"/>
                  <a:pt x="50" y="116"/>
                </a:cubicBezTo>
                <a:lnTo>
                  <a:pt x="83" y="116"/>
                </a:lnTo>
                <a:cubicBezTo>
                  <a:pt x="102" y="116"/>
                  <a:pt x="117" y="101"/>
                  <a:pt x="117" y="83"/>
                </a:cubicBezTo>
                <a:lnTo>
                  <a:pt x="117" y="50"/>
                </a:lnTo>
                <a:cubicBezTo>
                  <a:pt x="117" y="40"/>
                  <a:pt x="124" y="33"/>
                  <a:pt x="133" y="33"/>
                </a:cubicBezTo>
                <a:lnTo>
                  <a:pt x="200" y="33"/>
                </a:lnTo>
                <a:cubicBezTo>
                  <a:pt x="209" y="33"/>
                  <a:pt x="217" y="40"/>
                  <a:pt x="217" y="50"/>
                </a:cubicBezTo>
                <a:lnTo>
                  <a:pt x="217" y="83"/>
                </a:lnTo>
                <a:cubicBezTo>
                  <a:pt x="217" y="101"/>
                  <a:pt x="232" y="116"/>
                  <a:pt x="250" y="116"/>
                </a:cubicBezTo>
                <a:lnTo>
                  <a:pt x="283" y="116"/>
                </a:lnTo>
                <a:cubicBezTo>
                  <a:pt x="293" y="116"/>
                  <a:pt x="300" y="124"/>
                  <a:pt x="300" y="133"/>
                </a:cubicBezTo>
                <a:lnTo>
                  <a:pt x="300" y="200"/>
                </a:lnTo>
                <a:close/>
                <a:moveTo>
                  <a:pt x="300" y="83"/>
                </a:moveTo>
                <a:lnTo>
                  <a:pt x="267" y="83"/>
                </a:lnTo>
                <a:cubicBezTo>
                  <a:pt x="257" y="83"/>
                  <a:pt x="250" y="76"/>
                  <a:pt x="250" y="66"/>
                </a:cubicBezTo>
                <a:lnTo>
                  <a:pt x="250" y="33"/>
                </a:lnTo>
                <a:cubicBezTo>
                  <a:pt x="250" y="15"/>
                  <a:pt x="235" y="0"/>
                  <a:pt x="217" y="0"/>
                </a:cubicBezTo>
                <a:lnTo>
                  <a:pt x="117" y="0"/>
                </a:lnTo>
                <a:cubicBezTo>
                  <a:pt x="98" y="0"/>
                  <a:pt x="83" y="15"/>
                  <a:pt x="83" y="33"/>
                </a:cubicBezTo>
                <a:lnTo>
                  <a:pt x="83" y="66"/>
                </a:lnTo>
                <a:cubicBezTo>
                  <a:pt x="83" y="76"/>
                  <a:pt x="76" y="83"/>
                  <a:pt x="67" y="83"/>
                </a:cubicBezTo>
                <a:lnTo>
                  <a:pt x="33" y="83"/>
                </a:lnTo>
                <a:cubicBezTo>
                  <a:pt x="15" y="83"/>
                  <a:pt x="0" y="98"/>
                  <a:pt x="0" y="116"/>
                </a:cubicBezTo>
                <a:lnTo>
                  <a:pt x="0" y="216"/>
                </a:lnTo>
                <a:cubicBezTo>
                  <a:pt x="0" y="235"/>
                  <a:pt x="15" y="250"/>
                  <a:pt x="33" y="250"/>
                </a:cubicBezTo>
                <a:lnTo>
                  <a:pt x="67" y="250"/>
                </a:lnTo>
                <a:cubicBezTo>
                  <a:pt x="76" y="250"/>
                  <a:pt x="83" y="257"/>
                  <a:pt x="83" y="266"/>
                </a:cubicBezTo>
                <a:lnTo>
                  <a:pt x="83" y="300"/>
                </a:lnTo>
                <a:cubicBezTo>
                  <a:pt x="83" y="318"/>
                  <a:pt x="98" y="333"/>
                  <a:pt x="117" y="333"/>
                </a:cubicBezTo>
                <a:lnTo>
                  <a:pt x="217" y="333"/>
                </a:lnTo>
                <a:cubicBezTo>
                  <a:pt x="235" y="333"/>
                  <a:pt x="250" y="318"/>
                  <a:pt x="250" y="300"/>
                </a:cubicBezTo>
                <a:lnTo>
                  <a:pt x="250" y="266"/>
                </a:lnTo>
                <a:cubicBezTo>
                  <a:pt x="250" y="257"/>
                  <a:pt x="257" y="250"/>
                  <a:pt x="267" y="250"/>
                </a:cubicBezTo>
                <a:lnTo>
                  <a:pt x="300" y="250"/>
                </a:lnTo>
                <a:cubicBezTo>
                  <a:pt x="318" y="250"/>
                  <a:pt x="333" y="235"/>
                  <a:pt x="333" y="216"/>
                </a:cubicBezTo>
                <a:lnTo>
                  <a:pt x="333" y="116"/>
                </a:lnTo>
                <a:cubicBezTo>
                  <a:pt x="333" y="98"/>
                  <a:pt x="318" y="83"/>
                  <a:pt x="300" y="8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55">
            <a:extLst>
              <a:ext uri="{FF2B5EF4-FFF2-40B4-BE49-F238E27FC236}">
                <a16:creationId xmlns:a16="http://schemas.microsoft.com/office/drawing/2014/main" id="{D7DE6200-C50D-0943-8E09-DA3BD21F62D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32588" y="2787650"/>
            <a:ext cx="252413" cy="252413"/>
          </a:xfrm>
          <a:custGeom>
            <a:avLst/>
            <a:gdLst>
              <a:gd name="T0" fmla="*/ 60 w 334"/>
              <a:gd name="T1" fmla="*/ 166 h 333"/>
              <a:gd name="T2" fmla="*/ 84 w 334"/>
              <a:gd name="T3" fmla="*/ 146 h 333"/>
              <a:gd name="T4" fmla="*/ 84 w 334"/>
              <a:gd name="T5" fmla="*/ 186 h 333"/>
              <a:gd name="T6" fmla="*/ 60 w 334"/>
              <a:gd name="T7" fmla="*/ 166 h 333"/>
              <a:gd name="T8" fmla="*/ 274 w 334"/>
              <a:gd name="T9" fmla="*/ 166 h 333"/>
              <a:gd name="T10" fmla="*/ 250 w 334"/>
              <a:gd name="T11" fmla="*/ 186 h 333"/>
              <a:gd name="T12" fmla="*/ 250 w 334"/>
              <a:gd name="T13" fmla="*/ 146 h 333"/>
              <a:gd name="T14" fmla="*/ 274 w 334"/>
              <a:gd name="T15" fmla="*/ 166 h 333"/>
              <a:gd name="T16" fmla="*/ 147 w 334"/>
              <a:gd name="T17" fmla="*/ 250 h 333"/>
              <a:gd name="T18" fmla="*/ 187 w 334"/>
              <a:gd name="T19" fmla="*/ 250 h 333"/>
              <a:gd name="T20" fmla="*/ 167 w 334"/>
              <a:gd name="T21" fmla="*/ 273 h 333"/>
              <a:gd name="T22" fmla="*/ 147 w 334"/>
              <a:gd name="T23" fmla="*/ 250 h 333"/>
              <a:gd name="T24" fmla="*/ 167 w 334"/>
              <a:gd name="T25" fmla="*/ 59 h 333"/>
              <a:gd name="T26" fmla="*/ 187 w 334"/>
              <a:gd name="T27" fmla="*/ 83 h 333"/>
              <a:gd name="T28" fmla="*/ 147 w 334"/>
              <a:gd name="T29" fmla="*/ 83 h 333"/>
              <a:gd name="T30" fmla="*/ 167 w 334"/>
              <a:gd name="T31" fmla="*/ 59 h 333"/>
              <a:gd name="T32" fmla="*/ 300 w 334"/>
              <a:gd name="T33" fmla="*/ 216 h 333"/>
              <a:gd name="T34" fmla="*/ 217 w 334"/>
              <a:gd name="T35" fmla="*/ 216 h 333"/>
              <a:gd name="T36" fmla="*/ 217 w 334"/>
              <a:gd name="T37" fmla="*/ 300 h 333"/>
              <a:gd name="T38" fmla="*/ 117 w 334"/>
              <a:gd name="T39" fmla="*/ 300 h 333"/>
              <a:gd name="T40" fmla="*/ 117 w 334"/>
              <a:gd name="T41" fmla="*/ 216 h 333"/>
              <a:gd name="T42" fmla="*/ 34 w 334"/>
              <a:gd name="T43" fmla="*/ 216 h 333"/>
              <a:gd name="T44" fmla="*/ 34 w 334"/>
              <a:gd name="T45" fmla="*/ 116 h 333"/>
              <a:gd name="T46" fmla="*/ 117 w 334"/>
              <a:gd name="T47" fmla="*/ 116 h 333"/>
              <a:gd name="T48" fmla="*/ 117 w 334"/>
              <a:gd name="T49" fmla="*/ 33 h 333"/>
              <a:gd name="T50" fmla="*/ 217 w 334"/>
              <a:gd name="T51" fmla="*/ 33 h 333"/>
              <a:gd name="T52" fmla="*/ 217 w 334"/>
              <a:gd name="T53" fmla="*/ 116 h 333"/>
              <a:gd name="T54" fmla="*/ 300 w 334"/>
              <a:gd name="T55" fmla="*/ 116 h 333"/>
              <a:gd name="T56" fmla="*/ 300 w 334"/>
              <a:gd name="T57" fmla="*/ 216 h 333"/>
              <a:gd name="T58" fmla="*/ 250 w 334"/>
              <a:gd name="T59" fmla="*/ 83 h 333"/>
              <a:gd name="T60" fmla="*/ 250 w 334"/>
              <a:gd name="T61" fmla="*/ 0 h 333"/>
              <a:gd name="T62" fmla="*/ 84 w 334"/>
              <a:gd name="T63" fmla="*/ 0 h 333"/>
              <a:gd name="T64" fmla="*/ 84 w 334"/>
              <a:gd name="T65" fmla="*/ 83 h 333"/>
              <a:gd name="T66" fmla="*/ 0 w 334"/>
              <a:gd name="T67" fmla="*/ 83 h 333"/>
              <a:gd name="T68" fmla="*/ 0 w 334"/>
              <a:gd name="T69" fmla="*/ 250 h 333"/>
              <a:gd name="T70" fmla="*/ 84 w 334"/>
              <a:gd name="T71" fmla="*/ 250 h 333"/>
              <a:gd name="T72" fmla="*/ 84 w 334"/>
              <a:gd name="T73" fmla="*/ 250 h 333"/>
              <a:gd name="T74" fmla="*/ 84 w 334"/>
              <a:gd name="T75" fmla="*/ 333 h 333"/>
              <a:gd name="T76" fmla="*/ 250 w 334"/>
              <a:gd name="T77" fmla="*/ 333 h 333"/>
              <a:gd name="T78" fmla="*/ 250 w 334"/>
              <a:gd name="T79" fmla="*/ 250 h 333"/>
              <a:gd name="T80" fmla="*/ 250 w 334"/>
              <a:gd name="T81" fmla="*/ 250 h 333"/>
              <a:gd name="T82" fmla="*/ 334 w 334"/>
              <a:gd name="T83" fmla="*/ 250 h 333"/>
              <a:gd name="T84" fmla="*/ 334 w 334"/>
              <a:gd name="T85" fmla="*/ 83 h 333"/>
              <a:gd name="T86" fmla="*/ 250 w 334"/>
              <a:gd name="T87" fmla="*/ 8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34" h="333">
                <a:moveTo>
                  <a:pt x="60" y="166"/>
                </a:moveTo>
                <a:lnTo>
                  <a:pt x="84" y="146"/>
                </a:lnTo>
                <a:lnTo>
                  <a:pt x="84" y="186"/>
                </a:lnTo>
                <a:lnTo>
                  <a:pt x="60" y="166"/>
                </a:lnTo>
                <a:close/>
                <a:moveTo>
                  <a:pt x="274" y="166"/>
                </a:moveTo>
                <a:lnTo>
                  <a:pt x="250" y="186"/>
                </a:lnTo>
                <a:lnTo>
                  <a:pt x="250" y="146"/>
                </a:lnTo>
                <a:lnTo>
                  <a:pt x="274" y="166"/>
                </a:lnTo>
                <a:close/>
                <a:moveTo>
                  <a:pt x="147" y="250"/>
                </a:moveTo>
                <a:lnTo>
                  <a:pt x="187" y="250"/>
                </a:lnTo>
                <a:lnTo>
                  <a:pt x="167" y="273"/>
                </a:lnTo>
                <a:lnTo>
                  <a:pt x="147" y="250"/>
                </a:lnTo>
                <a:close/>
                <a:moveTo>
                  <a:pt x="167" y="59"/>
                </a:moveTo>
                <a:lnTo>
                  <a:pt x="187" y="83"/>
                </a:lnTo>
                <a:lnTo>
                  <a:pt x="147" y="83"/>
                </a:lnTo>
                <a:lnTo>
                  <a:pt x="167" y="59"/>
                </a:lnTo>
                <a:close/>
                <a:moveTo>
                  <a:pt x="300" y="216"/>
                </a:moveTo>
                <a:lnTo>
                  <a:pt x="217" y="216"/>
                </a:lnTo>
                <a:lnTo>
                  <a:pt x="217" y="300"/>
                </a:lnTo>
                <a:lnTo>
                  <a:pt x="117" y="300"/>
                </a:lnTo>
                <a:lnTo>
                  <a:pt x="117" y="216"/>
                </a:lnTo>
                <a:lnTo>
                  <a:pt x="34" y="216"/>
                </a:lnTo>
                <a:lnTo>
                  <a:pt x="34" y="116"/>
                </a:lnTo>
                <a:lnTo>
                  <a:pt x="117" y="116"/>
                </a:lnTo>
                <a:lnTo>
                  <a:pt x="117" y="33"/>
                </a:lnTo>
                <a:lnTo>
                  <a:pt x="217" y="33"/>
                </a:lnTo>
                <a:lnTo>
                  <a:pt x="217" y="116"/>
                </a:lnTo>
                <a:lnTo>
                  <a:pt x="300" y="116"/>
                </a:lnTo>
                <a:lnTo>
                  <a:pt x="300" y="216"/>
                </a:lnTo>
                <a:close/>
                <a:moveTo>
                  <a:pt x="250" y="83"/>
                </a:moveTo>
                <a:lnTo>
                  <a:pt x="250" y="0"/>
                </a:lnTo>
                <a:lnTo>
                  <a:pt x="84" y="0"/>
                </a:lnTo>
                <a:lnTo>
                  <a:pt x="84" y="83"/>
                </a:lnTo>
                <a:lnTo>
                  <a:pt x="0" y="83"/>
                </a:lnTo>
                <a:lnTo>
                  <a:pt x="0" y="250"/>
                </a:lnTo>
                <a:lnTo>
                  <a:pt x="84" y="250"/>
                </a:lnTo>
                <a:lnTo>
                  <a:pt x="84" y="250"/>
                </a:lnTo>
                <a:lnTo>
                  <a:pt x="84" y="333"/>
                </a:lnTo>
                <a:lnTo>
                  <a:pt x="250" y="333"/>
                </a:lnTo>
                <a:lnTo>
                  <a:pt x="250" y="250"/>
                </a:lnTo>
                <a:lnTo>
                  <a:pt x="250" y="250"/>
                </a:lnTo>
                <a:lnTo>
                  <a:pt x="334" y="250"/>
                </a:lnTo>
                <a:lnTo>
                  <a:pt x="334" y="83"/>
                </a:lnTo>
                <a:lnTo>
                  <a:pt x="250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56">
            <a:extLst>
              <a:ext uri="{FF2B5EF4-FFF2-40B4-BE49-F238E27FC236}">
                <a16:creationId xmlns:a16="http://schemas.microsoft.com/office/drawing/2014/main" id="{382BC4F8-15DB-C34B-B7AC-BF0D2A47B98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258551" y="2279650"/>
            <a:ext cx="150813" cy="254000"/>
          </a:xfrm>
          <a:custGeom>
            <a:avLst/>
            <a:gdLst>
              <a:gd name="T0" fmla="*/ 167 w 200"/>
              <a:gd name="T1" fmla="*/ 283 h 333"/>
              <a:gd name="T2" fmla="*/ 167 w 200"/>
              <a:gd name="T3" fmla="*/ 200 h 333"/>
              <a:gd name="T4" fmla="*/ 34 w 200"/>
              <a:gd name="T5" fmla="*/ 200 h 333"/>
              <a:gd name="T6" fmla="*/ 34 w 200"/>
              <a:gd name="T7" fmla="*/ 283 h 333"/>
              <a:gd name="T8" fmla="*/ 50 w 200"/>
              <a:gd name="T9" fmla="*/ 300 h 333"/>
              <a:gd name="T10" fmla="*/ 150 w 200"/>
              <a:gd name="T11" fmla="*/ 300 h 333"/>
              <a:gd name="T12" fmla="*/ 167 w 200"/>
              <a:gd name="T13" fmla="*/ 283 h 333"/>
              <a:gd name="T14" fmla="*/ 34 w 200"/>
              <a:gd name="T15" fmla="*/ 50 h 333"/>
              <a:gd name="T16" fmla="*/ 34 w 200"/>
              <a:gd name="T17" fmla="*/ 167 h 333"/>
              <a:gd name="T18" fmla="*/ 167 w 200"/>
              <a:gd name="T19" fmla="*/ 167 h 333"/>
              <a:gd name="T20" fmla="*/ 167 w 200"/>
              <a:gd name="T21" fmla="*/ 50 h 333"/>
              <a:gd name="T22" fmla="*/ 150 w 200"/>
              <a:gd name="T23" fmla="*/ 33 h 333"/>
              <a:gd name="T24" fmla="*/ 50 w 200"/>
              <a:gd name="T25" fmla="*/ 33 h 333"/>
              <a:gd name="T26" fmla="*/ 34 w 200"/>
              <a:gd name="T27" fmla="*/ 50 h 333"/>
              <a:gd name="T28" fmla="*/ 200 w 200"/>
              <a:gd name="T29" fmla="*/ 33 h 333"/>
              <a:gd name="T30" fmla="*/ 200 w 200"/>
              <a:gd name="T31" fmla="*/ 300 h 333"/>
              <a:gd name="T32" fmla="*/ 167 w 200"/>
              <a:gd name="T33" fmla="*/ 333 h 333"/>
              <a:gd name="T34" fmla="*/ 34 w 200"/>
              <a:gd name="T35" fmla="*/ 333 h 333"/>
              <a:gd name="T36" fmla="*/ 0 w 200"/>
              <a:gd name="T37" fmla="*/ 300 h 333"/>
              <a:gd name="T38" fmla="*/ 0 w 200"/>
              <a:gd name="T39" fmla="*/ 33 h 333"/>
              <a:gd name="T40" fmla="*/ 34 w 200"/>
              <a:gd name="T41" fmla="*/ 0 h 333"/>
              <a:gd name="T42" fmla="*/ 167 w 200"/>
              <a:gd name="T43" fmla="*/ 0 h 333"/>
              <a:gd name="T44" fmla="*/ 200 w 200"/>
              <a:gd name="T45" fmla="*/ 33 h 333"/>
              <a:gd name="T46" fmla="*/ 117 w 200"/>
              <a:gd name="T47" fmla="*/ 250 h 333"/>
              <a:gd name="T48" fmla="*/ 101 w 200"/>
              <a:gd name="T49" fmla="*/ 267 h 333"/>
              <a:gd name="T50" fmla="*/ 84 w 200"/>
              <a:gd name="T51" fmla="*/ 250 h 333"/>
              <a:gd name="T52" fmla="*/ 101 w 200"/>
              <a:gd name="T53" fmla="*/ 233 h 333"/>
              <a:gd name="T54" fmla="*/ 117 w 200"/>
              <a:gd name="T55" fmla="*/ 2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0" h="333">
                <a:moveTo>
                  <a:pt x="167" y="283"/>
                </a:moveTo>
                <a:lnTo>
                  <a:pt x="167" y="200"/>
                </a:lnTo>
                <a:lnTo>
                  <a:pt x="34" y="200"/>
                </a:lnTo>
                <a:lnTo>
                  <a:pt x="34" y="283"/>
                </a:lnTo>
                <a:cubicBezTo>
                  <a:pt x="34" y="293"/>
                  <a:pt x="41" y="300"/>
                  <a:pt x="50" y="300"/>
                </a:cubicBezTo>
                <a:lnTo>
                  <a:pt x="150" y="300"/>
                </a:lnTo>
                <a:cubicBezTo>
                  <a:pt x="160" y="300"/>
                  <a:pt x="167" y="293"/>
                  <a:pt x="167" y="283"/>
                </a:cubicBezTo>
                <a:close/>
                <a:moveTo>
                  <a:pt x="34" y="50"/>
                </a:moveTo>
                <a:lnTo>
                  <a:pt x="34" y="167"/>
                </a:lnTo>
                <a:lnTo>
                  <a:pt x="167" y="167"/>
                </a:lnTo>
                <a:lnTo>
                  <a:pt x="167" y="50"/>
                </a:lnTo>
                <a:cubicBezTo>
                  <a:pt x="167" y="41"/>
                  <a:pt x="160" y="33"/>
                  <a:pt x="150" y="33"/>
                </a:cubicBezTo>
                <a:lnTo>
                  <a:pt x="50" y="33"/>
                </a:lnTo>
                <a:cubicBezTo>
                  <a:pt x="41" y="33"/>
                  <a:pt x="34" y="41"/>
                  <a:pt x="34" y="50"/>
                </a:cubicBezTo>
                <a:close/>
                <a:moveTo>
                  <a:pt x="200" y="33"/>
                </a:moveTo>
                <a:lnTo>
                  <a:pt x="200" y="300"/>
                </a:lnTo>
                <a:cubicBezTo>
                  <a:pt x="200" y="318"/>
                  <a:pt x="185" y="333"/>
                  <a:pt x="167" y="333"/>
                </a:cubicBezTo>
                <a:lnTo>
                  <a:pt x="34" y="333"/>
                </a:lnTo>
                <a:cubicBezTo>
                  <a:pt x="15" y="333"/>
                  <a:pt x="0" y="318"/>
                  <a:pt x="0" y="300"/>
                </a:cubicBezTo>
                <a:lnTo>
                  <a:pt x="0" y="33"/>
                </a:lnTo>
                <a:cubicBezTo>
                  <a:pt x="0" y="15"/>
                  <a:pt x="15" y="0"/>
                  <a:pt x="34" y="0"/>
                </a:cubicBezTo>
                <a:lnTo>
                  <a:pt x="167" y="0"/>
                </a:lnTo>
                <a:cubicBezTo>
                  <a:pt x="185" y="0"/>
                  <a:pt x="200" y="15"/>
                  <a:pt x="200" y="33"/>
                </a:cubicBezTo>
                <a:close/>
                <a:moveTo>
                  <a:pt x="117" y="250"/>
                </a:moveTo>
                <a:cubicBezTo>
                  <a:pt x="117" y="259"/>
                  <a:pt x="110" y="267"/>
                  <a:pt x="101" y="267"/>
                </a:cubicBezTo>
                <a:cubicBezTo>
                  <a:pt x="91" y="267"/>
                  <a:pt x="84" y="259"/>
                  <a:pt x="84" y="250"/>
                </a:cubicBezTo>
                <a:cubicBezTo>
                  <a:pt x="84" y="241"/>
                  <a:pt x="91" y="233"/>
                  <a:pt x="101" y="233"/>
                </a:cubicBezTo>
                <a:cubicBezTo>
                  <a:pt x="110" y="233"/>
                  <a:pt x="117" y="241"/>
                  <a:pt x="117" y="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Freeform 157">
            <a:extLst>
              <a:ext uri="{FF2B5EF4-FFF2-40B4-BE49-F238E27FC236}">
                <a16:creationId xmlns:a16="http://schemas.microsoft.com/office/drawing/2014/main" id="{16C1005C-C428-4245-AEA6-99CA590C521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756901" y="2279650"/>
            <a:ext cx="150813" cy="254000"/>
          </a:xfrm>
          <a:custGeom>
            <a:avLst/>
            <a:gdLst>
              <a:gd name="T0" fmla="*/ 166 w 200"/>
              <a:gd name="T1" fmla="*/ 50 h 333"/>
              <a:gd name="T2" fmla="*/ 150 w 200"/>
              <a:gd name="T3" fmla="*/ 33 h 333"/>
              <a:gd name="T4" fmla="*/ 50 w 200"/>
              <a:gd name="T5" fmla="*/ 33 h 333"/>
              <a:gd name="T6" fmla="*/ 33 w 200"/>
              <a:gd name="T7" fmla="*/ 50 h 333"/>
              <a:gd name="T8" fmla="*/ 33 w 200"/>
              <a:gd name="T9" fmla="*/ 283 h 333"/>
              <a:gd name="T10" fmla="*/ 50 w 200"/>
              <a:gd name="T11" fmla="*/ 300 h 333"/>
              <a:gd name="T12" fmla="*/ 150 w 200"/>
              <a:gd name="T13" fmla="*/ 300 h 333"/>
              <a:gd name="T14" fmla="*/ 166 w 200"/>
              <a:gd name="T15" fmla="*/ 283 h 333"/>
              <a:gd name="T16" fmla="*/ 166 w 200"/>
              <a:gd name="T17" fmla="*/ 50 h 333"/>
              <a:gd name="T18" fmla="*/ 200 w 200"/>
              <a:gd name="T19" fmla="*/ 33 h 333"/>
              <a:gd name="T20" fmla="*/ 200 w 200"/>
              <a:gd name="T21" fmla="*/ 300 h 333"/>
              <a:gd name="T22" fmla="*/ 166 w 200"/>
              <a:gd name="T23" fmla="*/ 333 h 333"/>
              <a:gd name="T24" fmla="*/ 33 w 200"/>
              <a:gd name="T25" fmla="*/ 333 h 333"/>
              <a:gd name="T26" fmla="*/ 0 w 200"/>
              <a:gd name="T27" fmla="*/ 300 h 333"/>
              <a:gd name="T28" fmla="*/ 0 w 200"/>
              <a:gd name="T29" fmla="*/ 33 h 333"/>
              <a:gd name="T30" fmla="*/ 33 w 200"/>
              <a:gd name="T31" fmla="*/ 0 h 333"/>
              <a:gd name="T32" fmla="*/ 166 w 200"/>
              <a:gd name="T33" fmla="*/ 0 h 333"/>
              <a:gd name="T34" fmla="*/ 200 w 200"/>
              <a:gd name="T35" fmla="*/ 33 h 333"/>
              <a:gd name="T36" fmla="*/ 117 w 200"/>
              <a:gd name="T37" fmla="*/ 250 h 333"/>
              <a:gd name="T38" fmla="*/ 100 w 200"/>
              <a:gd name="T39" fmla="*/ 267 h 333"/>
              <a:gd name="T40" fmla="*/ 83 w 200"/>
              <a:gd name="T41" fmla="*/ 250 h 333"/>
              <a:gd name="T42" fmla="*/ 100 w 200"/>
              <a:gd name="T43" fmla="*/ 233 h 333"/>
              <a:gd name="T44" fmla="*/ 117 w 200"/>
              <a:gd name="T45" fmla="*/ 25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00" h="333">
                <a:moveTo>
                  <a:pt x="166" y="50"/>
                </a:moveTo>
                <a:cubicBezTo>
                  <a:pt x="166" y="41"/>
                  <a:pt x="159" y="33"/>
                  <a:pt x="150" y="33"/>
                </a:cubicBezTo>
                <a:lnTo>
                  <a:pt x="50" y="33"/>
                </a:lnTo>
                <a:cubicBezTo>
                  <a:pt x="40" y="33"/>
                  <a:pt x="33" y="41"/>
                  <a:pt x="33" y="50"/>
                </a:cubicBezTo>
                <a:lnTo>
                  <a:pt x="33" y="283"/>
                </a:lnTo>
                <a:cubicBezTo>
                  <a:pt x="33" y="293"/>
                  <a:pt x="40" y="300"/>
                  <a:pt x="50" y="300"/>
                </a:cubicBezTo>
                <a:lnTo>
                  <a:pt x="150" y="300"/>
                </a:lnTo>
                <a:cubicBezTo>
                  <a:pt x="159" y="300"/>
                  <a:pt x="166" y="293"/>
                  <a:pt x="166" y="283"/>
                </a:cubicBezTo>
                <a:lnTo>
                  <a:pt x="166" y="50"/>
                </a:lnTo>
                <a:close/>
                <a:moveTo>
                  <a:pt x="200" y="33"/>
                </a:moveTo>
                <a:lnTo>
                  <a:pt x="200" y="300"/>
                </a:lnTo>
                <a:cubicBezTo>
                  <a:pt x="200" y="318"/>
                  <a:pt x="185" y="333"/>
                  <a:pt x="166" y="333"/>
                </a:cubicBezTo>
                <a:lnTo>
                  <a:pt x="33" y="333"/>
                </a:lnTo>
                <a:cubicBezTo>
                  <a:pt x="15" y="333"/>
                  <a:pt x="0" y="318"/>
                  <a:pt x="0" y="300"/>
                </a:cubicBezTo>
                <a:lnTo>
                  <a:pt x="0" y="33"/>
                </a:lnTo>
                <a:cubicBezTo>
                  <a:pt x="0" y="15"/>
                  <a:pt x="15" y="0"/>
                  <a:pt x="33" y="0"/>
                </a:cubicBezTo>
                <a:lnTo>
                  <a:pt x="166" y="0"/>
                </a:lnTo>
                <a:cubicBezTo>
                  <a:pt x="185" y="0"/>
                  <a:pt x="200" y="15"/>
                  <a:pt x="200" y="33"/>
                </a:cubicBezTo>
                <a:close/>
                <a:moveTo>
                  <a:pt x="117" y="250"/>
                </a:moveTo>
                <a:cubicBezTo>
                  <a:pt x="117" y="259"/>
                  <a:pt x="109" y="267"/>
                  <a:pt x="100" y="267"/>
                </a:cubicBezTo>
                <a:cubicBezTo>
                  <a:pt x="91" y="267"/>
                  <a:pt x="83" y="259"/>
                  <a:pt x="83" y="250"/>
                </a:cubicBezTo>
                <a:cubicBezTo>
                  <a:pt x="83" y="241"/>
                  <a:pt x="91" y="233"/>
                  <a:pt x="100" y="233"/>
                </a:cubicBezTo>
                <a:cubicBezTo>
                  <a:pt x="109" y="233"/>
                  <a:pt x="117" y="241"/>
                  <a:pt x="117" y="25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9" name="Freeform 158">
            <a:extLst>
              <a:ext uri="{FF2B5EF4-FFF2-40B4-BE49-F238E27FC236}">
                <a16:creationId xmlns:a16="http://schemas.microsoft.com/office/drawing/2014/main" id="{11500331-629B-6D47-A61B-B7358FE2114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253663" y="2279650"/>
            <a:ext cx="150813" cy="254000"/>
          </a:xfrm>
          <a:custGeom>
            <a:avLst/>
            <a:gdLst>
              <a:gd name="T0" fmla="*/ 167 w 200"/>
              <a:gd name="T1" fmla="*/ 33 h 333"/>
              <a:gd name="T2" fmla="*/ 33 w 200"/>
              <a:gd name="T3" fmla="*/ 33 h 333"/>
              <a:gd name="T4" fmla="*/ 33 w 200"/>
              <a:gd name="T5" fmla="*/ 300 h 333"/>
              <a:gd name="T6" fmla="*/ 167 w 200"/>
              <a:gd name="T7" fmla="*/ 300 h 333"/>
              <a:gd name="T8" fmla="*/ 167 w 200"/>
              <a:gd name="T9" fmla="*/ 33 h 333"/>
              <a:gd name="T10" fmla="*/ 0 w 200"/>
              <a:gd name="T11" fmla="*/ 333 h 333"/>
              <a:gd name="T12" fmla="*/ 0 w 200"/>
              <a:gd name="T13" fmla="*/ 333 h 333"/>
              <a:gd name="T14" fmla="*/ 0 w 200"/>
              <a:gd name="T15" fmla="*/ 0 h 333"/>
              <a:gd name="T16" fmla="*/ 200 w 200"/>
              <a:gd name="T17" fmla="*/ 0 h 333"/>
              <a:gd name="T18" fmla="*/ 200 w 200"/>
              <a:gd name="T19" fmla="*/ 333 h 333"/>
              <a:gd name="T20" fmla="*/ 0 w 200"/>
              <a:gd name="T21" fmla="*/ 333 h 333"/>
              <a:gd name="T22" fmla="*/ 84 w 200"/>
              <a:gd name="T23" fmla="*/ 233 h 333"/>
              <a:gd name="T24" fmla="*/ 117 w 200"/>
              <a:gd name="T25" fmla="*/ 233 h 333"/>
              <a:gd name="T26" fmla="*/ 117 w 200"/>
              <a:gd name="T27" fmla="*/ 267 h 333"/>
              <a:gd name="T28" fmla="*/ 84 w 200"/>
              <a:gd name="T29" fmla="*/ 267 h 333"/>
              <a:gd name="T30" fmla="*/ 84 w 200"/>
              <a:gd name="T31" fmla="*/ 2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0" h="333">
                <a:moveTo>
                  <a:pt x="167" y="33"/>
                </a:moveTo>
                <a:lnTo>
                  <a:pt x="33" y="33"/>
                </a:lnTo>
                <a:lnTo>
                  <a:pt x="33" y="300"/>
                </a:lnTo>
                <a:lnTo>
                  <a:pt x="167" y="300"/>
                </a:lnTo>
                <a:lnTo>
                  <a:pt x="167" y="33"/>
                </a:lnTo>
                <a:close/>
                <a:moveTo>
                  <a:pt x="0" y="333"/>
                </a:moveTo>
                <a:lnTo>
                  <a:pt x="0" y="333"/>
                </a:lnTo>
                <a:lnTo>
                  <a:pt x="0" y="0"/>
                </a:lnTo>
                <a:lnTo>
                  <a:pt x="200" y="0"/>
                </a:lnTo>
                <a:lnTo>
                  <a:pt x="200" y="333"/>
                </a:lnTo>
                <a:lnTo>
                  <a:pt x="0" y="333"/>
                </a:lnTo>
                <a:close/>
                <a:moveTo>
                  <a:pt x="84" y="233"/>
                </a:moveTo>
                <a:lnTo>
                  <a:pt x="117" y="233"/>
                </a:lnTo>
                <a:lnTo>
                  <a:pt x="117" y="267"/>
                </a:lnTo>
                <a:lnTo>
                  <a:pt x="84" y="267"/>
                </a:lnTo>
                <a:lnTo>
                  <a:pt x="84" y="2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159">
            <a:extLst>
              <a:ext uri="{FF2B5EF4-FFF2-40B4-BE49-F238E27FC236}">
                <a16:creationId xmlns:a16="http://schemas.microsoft.com/office/drawing/2014/main" id="{E0ECACD0-7988-964E-9793-E9A67F11008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50426" y="2279650"/>
            <a:ext cx="150813" cy="254000"/>
          </a:xfrm>
          <a:custGeom>
            <a:avLst/>
            <a:gdLst>
              <a:gd name="T0" fmla="*/ 167 w 200"/>
              <a:gd name="T1" fmla="*/ 200 h 333"/>
              <a:gd name="T2" fmla="*/ 34 w 200"/>
              <a:gd name="T3" fmla="*/ 200 h 333"/>
              <a:gd name="T4" fmla="*/ 34 w 200"/>
              <a:gd name="T5" fmla="*/ 300 h 333"/>
              <a:gd name="T6" fmla="*/ 167 w 200"/>
              <a:gd name="T7" fmla="*/ 300 h 333"/>
              <a:gd name="T8" fmla="*/ 167 w 200"/>
              <a:gd name="T9" fmla="*/ 200 h 333"/>
              <a:gd name="T10" fmla="*/ 34 w 200"/>
              <a:gd name="T11" fmla="*/ 167 h 333"/>
              <a:gd name="T12" fmla="*/ 167 w 200"/>
              <a:gd name="T13" fmla="*/ 167 h 333"/>
              <a:gd name="T14" fmla="*/ 167 w 200"/>
              <a:gd name="T15" fmla="*/ 33 h 333"/>
              <a:gd name="T16" fmla="*/ 34 w 200"/>
              <a:gd name="T17" fmla="*/ 33 h 333"/>
              <a:gd name="T18" fmla="*/ 34 w 200"/>
              <a:gd name="T19" fmla="*/ 167 h 333"/>
              <a:gd name="T20" fmla="*/ 0 w 200"/>
              <a:gd name="T21" fmla="*/ 333 h 333"/>
              <a:gd name="T22" fmla="*/ 0 w 200"/>
              <a:gd name="T23" fmla="*/ 333 h 333"/>
              <a:gd name="T24" fmla="*/ 0 w 200"/>
              <a:gd name="T25" fmla="*/ 0 h 333"/>
              <a:gd name="T26" fmla="*/ 200 w 200"/>
              <a:gd name="T27" fmla="*/ 0 h 333"/>
              <a:gd name="T28" fmla="*/ 200 w 200"/>
              <a:gd name="T29" fmla="*/ 333 h 333"/>
              <a:gd name="T30" fmla="*/ 0 w 200"/>
              <a:gd name="T31" fmla="*/ 333 h 333"/>
              <a:gd name="T32" fmla="*/ 84 w 200"/>
              <a:gd name="T33" fmla="*/ 233 h 333"/>
              <a:gd name="T34" fmla="*/ 118 w 200"/>
              <a:gd name="T35" fmla="*/ 233 h 333"/>
              <a:gd name="T36" fmla="*/ 118 w 200"/>
              <a:gd name="T37" fmla="*/ 267 h 333"/>
              <a:gd name="T38" fmla="*/ 84 w 200"/>
              <a:gd name="T39" fmla="*/ 267 h 333"/>
              <a:gd name="T40" fmla="*/ 84 w 200"/>
              <a:gd name="T41" fmla="*/ 2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00" h="333">
                <a:moveTo>
                  <a:pt x="167" y="200"/>
                </a:moveTo>
                <a:lnTo>
                  <a:pt x="34" y="200"/>
                </a:lnTo>
                <a:lnTo>
                  <a:pt x="34" y="300"/>
                </a:lnTo>
                <a:lnTo>
                  <a:pt x="167" y="300"/>
                </a:lnTo>
                <a:lnTo>
                  <a:pt x="167" y="200"/>
                </a:lnTo>
                <a:close/>
                <a:moveTo>
                  <a:pt x="34" y="167"/>
                </a:moveTo>
                <a:lnTo>
                  <a:pt x="167" y="167"/>
                </a:lnTo>
                <a:lnTo>
                  <a:pt x="167" y="33"/>
                </a:lnTo>
                <a:lnTo>
                  <a:pt x="34" y="33"/>
                </a:lnTo>
                <a:lnTo>
                  <a:pt x="34" y="167"/>
                </a:lnTo>
                <a:close/>
                <a:moveTo>
                  <a:pt x="0" y="333"/>
                </a:moveTo>
                <a:lnTo>
                  <a:pt x="0" y="333"/>
                </a:lnTo>
                <a:lnTo>
                  <a:pt x="0" y="0"/>
                </a:lnTo>
                <a:lnTo>
                  <a:pt x="200" y="0"/>
                </a:lnTo>
                <a:lnTo>
                  <a:pt x="200" y="333"/>
                </a:lnTo>
                <a:lnTo>
                  <a:pt x="0" y="333"/>
                </a:lnTo>
                <a:close/>
                <a:moveTo>
                  <a:pt x="84" y="233"/>
                </a:moveTo>
                <a:lnTo>
                  <a:pt x="118" y="233"/>
                </a:lnTo>
                <a:lnTo>
                  <a:pt x="118" y="267"/>
                </a:lnTo>
                <a:lnTo>
                  <a:pt x="84" y="267"/>
                </a:lnTo>
                <a:lnTo>
                  <a:pt x="84" y="2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82D5E3BF-F8A9-CA4F-8A8C-4F99373DFD2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47188" y="2279650"/>
            <a:ext cx="252413" cy="254000"/>
          </a:xfrm>
          <a:custGeom>
            <a:avLst/>
            <a:gdLst>
              <a:gd name="T0" fmla="*/ 216 w 333"/>
              <a:gd name="T1" fmla="*/ 92 h 333"/>
              <a:gd name="T2" fmla="*/ 216 w 333"/>
              <a:gd name="T3" fmla="*/ 159 h 333"/>
              <a:gd name="T4" fmla="*/ 200 w 333"/>
              <a:gd name="T5" fmla="*/ 175 h 333"/>
              <a:gd name="T6" fmla="*/ 183 w 333"/>
              <a:gd name="T7" fmla="*/ 159 h 333"/>
              <a:gd name="T8" fmla="*/ 183 w 333"/>
              <a:gd name="T9" fmla="*/ 92 h 333"/>
              <a:gd name="T10" fmla="*/ 200 w 333"/>
              <a:gd name="T11" fmla="*/ 75 h 333"/>
              <a:gd name="T12" fmla="*/ 216 w 333"/>
              <a:gd name="T13" fmla="*/ 92 h 333"/>
              <a:gd name="T14" fmla="*/ 150 w 333"/>
              <a:gd name="T15" fmla="*/ 92 h 333"/>
              <a:gd name="T16" fmla="*/ 150 w 333"/>
              <a:gd name="T17" fmla="*/ 159 h 333"/>
              <a:gd name="T18" fmla="*/ 133 w 333"/>
              <a:gd name="T19" fmla="*/ 175 h 333"/>
              <a:gd name="T20" fmla="*/ 116 w 333"/>
              <a:gd name="T21" fmla="*/ 159 h 333"/>
              <a:gd name="T22" fmla="*/ 116 w 333"/>
              <a:gd name="T23" fmla="*/ 92 h 333"/>
              <a:gd name="T24" fmla="*/ 133 w 333"/>
              <a:gd name="T25" fmla="*/ 75 h 333"/>
              <a:gd name="T26" fmla="*/ 150 w 333"/>
              <a:gd name="T27" fmla="*/ 92 h 333"/>
              <a:gd name="T28" fmla="*/ 300 w 333"/>
              <a:gd name="T29" fmla="*/ 217 h 333"/>
              <a:gd name="T30" fmla="*/ 283 w 333"/>
              <a:gd name="T31" fmla="*/ 233 h 333"/>
              <a:gd name="T32" fmla="*/ 50 w 333"/>
              <a:gd name="T33" fmla="*/ 233 h 333"/>
              <a:gd name="T34" fmla="*/ 33 w 333"/>
              <a:gd name="T35" fmla="*/ 217 h 333"/>
              <a:gd name="T36" fmla="*/ 33 w 333"/>
              <a:gd name="T37" fmla="*/ 50 h 333"/>
              <a:gd name="T38" fmla="*/ 50 w 333"/>
              <a:gd name="T39" fmla="*/ 33 h 333"/>
              <a:gd name="T40" fmla="*/ 283 w 333"/>
              <a:gd name="T41" fmla="*/ 33 h 333"/>
              <a:gd name="T42" fmla="*/ 300 w 333"/>
              <a:gd name="T43" fmla="*/ 50 h 333"/>
              <a:gd name="T44" fmla="*/ 300 w 333"/>
              <a:gd name="T45" fmla="*/ 217 h 333"/>
              <a:gd name="T46" fmla="*/ 302 w 333"/>
              <a:gd name="T47" fmla="*/ 0 h 333"/>
              <a:gd name="T48" fmla="*/ 35 w 333"/>
              <a:gd name="T49" fmla="*/ 0 h 333"/>
              <a:gd name="T50" fmla="*/ 35 w 333"/>
              <a:gd name="T51" fmla="*/ 0 h 333"/>
              <a:gd name="T52" fmla="*/ 0 w 333"/>
              <a:gd name="T53" fmla="*/ 25 h 333"/>
              <a:gd name="T54" fmla="*/ 0 w 333"/>
              <a:gd name="T55" fmla="*/ 225 h 333"/>
              <a:gd name="T56" fmla="*/ 35 w 333"/>
              <a:gd name="T57" fmla="*/ 267 h 333"/>
              <a:gd name="T58" fmla="*/ 35 w 333"/>
              <a:gd name="T59" fmla="*/ 267 h 333"/>
              <a:gd name="T60" fmla="*/ 135 w 333"/>
              <a:gd name="T61" fmla="*/ 267 h 333"/>
              <a:gd name="T62" fmla="*/ 152 w 333"/>
              <a:gd name="T63" fmla="*/ 283 h 333"/>
              <a:gd name="T64" fmla="*/ 135 w 333"/>
              <a:gd name="T65" fmla="*/ 300 h 333"/>
              <a:gd name="T66" fmla="*/ 85 w 333"/>
              <a:gd name="T67" fmla="*/ 300 h 333"/>
              <a:gd name="T68" fmla="*/ 68 w 333"/>
              <a:gd name="T69" fmla="*/ 317 h 333"/>
              <a:gd name="T70" fmla="*/ 85 w 333"/>
              <a:gd name="T71" fmla="*/ 333 h 333"/>
              <a:gd name="T72" fmla="*/ 252 w 333"/>
              <a:gd name="T73" fmla="*/ 333 h 333"/>
              <a:gd name="T74" fmla="*/ 268 w 333"/>
              <a:gd name="T75" fmla="*/ 317 h 333"/>
              <a:gd name="T76" fmla="*/ 252 w 333"/>
              <a:gd name="T77" fmla="*/ 300 h 333"/>
              <a:gd name="T78" fmla="*/ 202 w 333"/>
              <a:gd name="T79" fmla="*/ 300 h 333"/>
              <a:gd name="T80" fmla="*/ 185 w 333"/>
              <a:gd name="T81" fmla="*/ 283 h 333"/>
              <a:gd name="T82" fmla="*/ 202 w 333"/>
              <a:gd name="T83" fmla="*/ 267 h 333"/>
              <a:gd name="T84" fmla="*/ 302 w 333"/>
              <a:gd name="T85" fmla="*/ 267 h 333"/>
              <a:gd name="T86" fmla="*/ 333 w 333"/>
              <a:gd name="T87" fmla="*/ 226 h 333"/>
              <a:gd name="T88" fmla="*/ 333 w 333"/>
              <a:gd name="T89" fmla="*/ 225 h 333"/>
              <a:gd name="T90" fmla="*/ 333 w 333"/>
              <a:gd name="T91" fmla="*/ 25 h 333"/>
              <a:gd name="T92" fmla="*/ 333 w 333"/>
              <a:gd name="T93" fmla="*/ 25 h 333"/>
              <a:gd name="T94" fmla="*/ 302 w 333"/>
              <a:gd name="T95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33" h="333">
                <a:moveTo>
                  <a:pt x="216" y="92"/>
                </a:moveTo>
                <a:lnTo>
                  <a:pt x="216" y="159"/>
                </a:lnTo>
                <a:cubicBezTo>
                  <a:pt x="216" y="168"/>
                  <a:pt x="209" y="175"/>
                  <a:pt x="200" y="175"/>
                </a:cubicBezTo>
                <a:cubicBezTo>
                  <a:pt x="190" y="175"/>
                  <a:pt x="183" y="168"/>
                  <a:pt x="183" y="159"/>
                </a:cubicBezTo>
                <a:lnTo>
                  <a:pt x="183" y="92"/>
                </a:lnTo>
                <a:cubicBezTo>
                  <a:pt x="183" y="83"/>
                  <a:pt x="190" y="75"/>
                  <a:pt x="200" y="75"/>
                </a:cubicBezTo>
                <a:cubicBezTo>
                  <a:pt x="209" y="75"/>
                  <a:pt x="216" y="83"/>
                  <a:pt x="216" y="92"/>
                </a:cubicBezTo>
                <a:close/>
                <a:moveTo>
                  <a:pt x="150" y="92"/>
                </a:moveTo>
                <a:lnTo>
                  <a:pt x="150" y="159"/>
                </a:lnTo>
                <a:cubicBezTo>
                  <a:pt x="150" y="168"/>
                  <a:pt x="142" y="175"/>
                  <a:pt x="133" y="175"/>
                </a:cubicBezTo>
                <a:cubicBezTo>
                  <a:pt x="124" y="175"/>
                  <a:pt x="116" y="168"/>
                  <a:pt x="116" y="159"/>
                </a:cubicBezTo>
                <a:lnTo>
                  <a:pt x="116" y="92"/>
                </a:lnTo>
                <a:cubicBezTo>
                  <a:pt x="116" y="83"/>
                  <a:pt x="124" y="75"/>
                  <a:pt x="133" y="75"/>
                </a:cubicBezTo>
                <a:cubicBezTo>
                  <a:pt x="142" y="75"/>
                  <a:pt x="150" y="83"/>
                  <a:pt x="150" y="92"/>
                </a:cubicBezTo>
                <a:close/>
                <a:moveTo>
                  <a:pt x="300" y="217"/>
                </a:moveTo>
                <a:cubicBezTo>
                  <a:pt x="300" y="226"/>
                  <a:pt x="292" y="233"/>
                  <a:pt x="283" y="233"/>
                </a:cubicBezTo>
                <a:lnTo>
                  <a:pt x="50" y="233"/>
                </a:lnTo>
                <a:cubicBezTo>
                  <a:pt x="40" y="233"/>
                  <a:pt x="33" y="226"/>
                  <a:pt x="33" y="217"/>
                </a:cubicBezTo>
                <a:lnTo>
                  <a:pt x="33" y="50"/>
                </a:lnTo>
                <a:cubicBezTo>
                  <a:pt x="33" y="41"/>
                  <a:pt x="40" y="33"/>
                  <a:pt x="50" y="33"/>
                </a:cubicBezTo>
                <a:lnTo>
                  <a:pt x="283" y="33"/>
                </a:lnTo>
                <a:cubicBezTo>
                  <a:pt x="292" y="33"/>
                  <a:pt x="300" y="41"/>
                  <a:pt x="300" y="50"/>
                </a:cubicBezTo>
                <a:lnTo>
                  <a:pt x="300" y="217"/>
                </a:lnTo>
                <a:close/>
                <a:moveTo>
                  <a:pt x="302" y="0"/>
                </a:moveTo>
                <a:lnTo>
                  <a:pt x="35" y="0"/>
                </a:lnTo>
                <a:lnTo>
                  <a:pt x="35" y="0"/>
                </a:lnTo>
                <a:cubicBezTo>
                  <a:pt x="16" y="0"/>
                  <a:pt x="0" y="7"/>
                  <a:pt x="0" y="25"/>
                </a:cubicBezTo>
                <a:lnTo>
                  <a:pt x="0" y="225"/>
                </a:lnTo>
                <a:cubicBezTo>
                  <a:pt x="0" y="244"/>
                  <a:pt x="16" y="267"/>
                  <a:pt x="35" y="267"/>
                </a:cubicBezTo>
                <a:lnTo>
                  <a:pt x="35" y="267"/>
                </a:lnTo>
                <a:lnTo>
                  <a:pt x="135" y="267"/>
                </a:lnTo>
                <a:cubicBezTo>
                  <a:pt x="144" y="267"/>
                  <a:pt x="152" y="274"/>
                  <a:pt x="152" y="283"/>
                </a:cubicBezTo>
                <a:cubicBezTo>
                  <a:pt x="152" y="293"/>
                  <a:pt x="144" y="300"/>
                  <a:pt x="135" y="300"/>
                </a:cubicBezTo>
                <a:lnTo>
                  <a:pt x="85" y="300"/>
                </a:lnTo>
                <a:cubicBezTo>
                  <a:pt x="76" y="300"/>
                  <a:pt x="68" y="307"/>
                  <a:pt x="68" y="317"/>
                </a:cubicBezTo>
                <a:cubicBezTo>
                  <a:pt x="68" y="326"/>
                  <a:pt x="76" y="333"/>
                  <a:pt x="85" y="333"/>
                </a:cubicBezTo>
                <a:lnTo>
                  <a:pt x="252" y="333"/>
                </a:lnTo>
                <a:cubicBezTo>
                  <a:pt x="261" y="333"/>
                  <a:pt x="268" y="326"/>
                  <a:pt x="268" y="317"/>
                </a:cubicBezTo>
                <a:cubicBezTo>
                  <a:pt x="268" y="307"/>
                  <a:pt x="261" y="300"/>
                  <a:pt x="252" y="300"/>
                </a:cubicBezTo>
                <a:lnTo>
                  <a:pt x="202" y="300"/>
                </a:lnTo>
                <a:cubicBezTo>
                  <a:pt x="192" y="300"/>
                  <a:pt x="185" y="293"/>
                  <a:pt x="185" y="283"/>
                </a:cubicBezTo>
                <a:cubicBezTo>
                  <a:pt x="185" y="274"/>
                  <a:pt x="192" y="267"/>
                  <a:pt x="202" y="267"/>
                </a:cubicBezTo>
                <a:lnTo>
                  <a:pt x="302" y="267"/>
                </a:lnTo>
                <a:cubicBezTo>
                  <a:pt x="320" y="267"/>
                  <a:pt x="333" y="244"/>
                  <a:pt x="333" y="226"/>
                </a:cubicBezTo>
                <a:lnTo>
                  <a:pt x="333" y="225"/>
                </a:lnTo>
                <a:lnTo>
                  <a:pt x="333" y="25"/>
                </a:lnTo>
                <a:lnTo>
                  <a:pt x="333" y="25"/>
                </a:lnTo>
                <a:cubicBezTo>
                  <a:pt x="333" y="7"/>
                  <a:pt x="320" y="0"/>
                  <a:pt x="30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161">
            <a:extLst>
              <a:ext uri="{FF2B5EF4-FFF2-40B4-BE49-F238E27FC236}">
                <a16:creationId xmlns:a16="http://schemas.microsoft.com/office/drawing/2014/main" id="{57D93395-1DC1-7641-AAC8-B02DEE49102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43951" y="2279650"/>
            <a:ext cx="252413" cy="254000"/>
          </a:xfrm>
          <a:custGeom>
            <a:avLst/>
            <a:gdLst>
              <a:gd name="T0" fmla="*/ 217 w 333"/>
              <a:gd name="T1" fmla="*/ 183 h 333"/>
              <a:gd name="T2" fmla="*/ 183 w 333"/>
              <a:gd name="T3" fmla="*/ 183 h 333"/>
              <a:gd name="T4" fmla="*/ 183 w 333"/>
              <a:gd name="T5" fmla="*/ 83 h 333"/>
              <a:gd name="T6" fmla="*/ 217 w 333"/>
              <a:gd name="T7" fmla="*/ 83 h 333"/>
              <a:gd name="T8" fmla="*/ 217 w 333"/>
              <a:gd name="T9" fmla="*/ 183 h 333"/>
              <a:gd name="T10" fmla="*/ 150 w 333"/>
              <a:gd name="T11" fmla="*/ 183 h 333"/>
              <a:gd name="T12" fmla="*/ 117 w 333"/>
              <a:gd name="T13" fmla="*/ 183 h 333"/>
              <a:gd name="T14" fmla="*/ 117 w 333"/>
              <a:gd name="T15" fmla="*/ 83 h 333"/>
              <a:gd name="T16" fmla="*/ 150 w 333"/>
              <a:gd name="T17" fmla="*/ 83 h 333"/>
              <a:gd name="T18" fmla="*/ 150 w 333"/>
              <a:gd name="T19" fmla="*/ 183 h 333"/>
              <a:gd name="T20" fmla="*/ 300 w 333"/>
              <a:gd name="T21" fmla="*/ 233 h 333"/>
              <a:gd name="T22" fmla="*/ 33 w 333"/>
              <a:gd name="T23" fmla="*/ 233 h 333"/>
              <a:gd name="T24" fmla="*/ 33 w 333"/>
              <a:gd name="T25" fmla="*/ 33 h 333"/>
              <a:gd name="T26" fmla="*/ 300 w 333"/>
              <a:gd name="T27" fmla="*/ 33 h 333"/>
              <a:gd name="T28" fmla="*/ 300 w 333"/>
              <a:gd name="T29" fmla="*/ 233 h 333"/>
              <a:gd name="T30" fmla="*/ 333 w 333"/>
              <a:gd name="T31" fmla="*/ 267 h 333"/>
              <a:gd name="T32" fmla="*/ 333 w 333"/>
              <a:gd name="T33" fmla="*/ 0 h 333"/>
              <a:gd name="T34" fmla="*/ 0 w 333"/>
              <a:gd name="T35" fmla="*/ 0 h 333"/>
              <a:gd name="T36" fmla="*/ 0 w 333"/>
              <a:gd name="T37" fmla="*/ 267 h 333"/>
              <a:gd name="T38" fmla="*/ 150 w 333"/>
              <a:gd name="T39" fmla="*/ 267 h 333"/>
              <a:gd name="T40" fmla="*/ 150 w 333"/>
              <a:gd name="T41" fmla="*/ 300 h 333"/>
              <a:gd name="T42" fmla="*/ 67 w 333"/>
              <a:gd name="T43" fmla="*/ 300 h 333"/>
              <a:gd name="T44" fmla="*/ 67 w 333"/>
              <a:gd name="T45" fmla="*/ 333 h 333"/>
              <a:gd name="T46" fmla="*/ 267 w 333"/>
              <a:gd name="T47" fmla="*/ 333 h 333"/>
              <a:gd name="T48" fmla="*/ 267 w 333"/>
              <a:gd name="T49" fmla="*/ 300 h 333"/>
              <a:gd name="T50" fmla="*/ 183 w 333"/>
              <a:gd name="T51" fmla="*/ 300 h 333"/>
              <a:gd name="T52" fmla="*/ 183 w 333"/>
              <a:gd name="T53" fmla="*/ 267 h 333"/>
              <a:gd name="T54" fmla="*/ 333 w 333"/>
              <a:gd name="T55" fmla="*/ 267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33" h="333">
                <a:moveTo>
                  <a:pt x="217" y="183"/>
                </a:moveTo>
                <a:lnTo>
                  <a:pt x="183" y="183"/>
                </a:lnTo>
                <a:lnTo>
                  <a:pt x="183" y="83"/>
                </a:lnTo>
                <a:lnTo>
                  <a:pt x="217" y="83"/>
                </a:lnTo>
                <a:lnTo>
                  <a:pt x="217" y="183"/>
                </a:lnTo>
                <a:close/>
                <a:moveTo>
                  <a:pt x="150" y="183"/>
                </a:moveTo>
                <a:lnTo>
                  <a:pt x="117" y="183"/>
                </a:lnTo>
                <a:lnTo>
                  <a:pt x="117" y="83"/>
                </a:lnTo>
                <a:lnTo>
                  <a:pt x="150" y="83"/>
                </a:lnTo>
                <a:lnTo>
                  <a:pt x="150" y="183"/>
                </a:lnTo>
                <a:close/>
                <a:moveTo>
                  <a:pt x="300" y="233"/>
                </a:moveTo>
                <a:lnTo>
                  <a:pt x="33" y="233"/>
                </a:lnTo>
                <a:lnTo>
                  <a:pt x="33" y="33"/>
                </a:lnTo>
                <a:lnTo>
                  <a:pt x="300" y="33"/>
                </a:lnTo>
                <a:lnTo>
                  <a:pt x="300" y="233"/>
                </a:lnTo>
                <a:close/>
                <a:moveTo>
                  <a:pt x="333" y="267"/>
                </a:moveTo>
                <a:lnTo>
                  <a:pt x="333" y="0"/>
                </a:lnTo>
                <a:lnTo>
                  <a:pt x="0" y="0"/>
                </a:lnTo>
                <a:lnTo>
                  <a:pt x="0" y="267"/>
                </a:lnTo>
                <a:lnTo>
                  <a:pt x="150" y="267"/>
                </a:lnTo>
                <a:lnTo>
                  <a:pt x="150" y="300"/>
                </a:lnTo>
                <a:lnTo>
                  <a:pt x="67" y="300"/>
                </a:lnTo>
                <a:lnTo>
                  <a:pt x="67" y="333"/>
                </a:lnTo>
                <a:lnTo>
                  <a:pt x="267" y="333"/>
                </a:lnTo>
                <a:lnTo>
                  <a:pt x="267" y="300"/>
                </a:lnTo>
                <a:lnTo>
                  <a:pt x="183" y="300"/>
                </a:lnTo>
                <a:lnTo>
                  <a:pt x="183" y="267"/>
                </a:lnTo>
                <a:lnTo>
                  <a:pt x="333" y="2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eeform 162">
            <a:extLst>
              <a:ext uri="{FF2B5EF4-FFF2-40B4-BE49-F238E27FC236}">
                <a16:creationId xmlns:a16="http://schemas.microsoft.com/office/drawing/2014/main" id="{C76FB39D-AEE0-A341-9794-2EFC6CB647A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242301" y="2279650"/>
            <a:ext cx="250825" cy="254000"/>
          </a:xfrm>
          <a:custGeom>
            <a:avLst/>
            <a:gdLst>
              <a:gd name="T0" fmla="*/ 134 w 334"/>
              <a:gd name="T1" fmla="*/ 157 h 333"/>
              <a:gd name="T2" fmla="*/ 134 w 334"/>
              <a:gd name="T3" fmla="*/ 94 h 333"/>
              <a:gd name="T4" fmla="*/ 144 w 334"/>
              <a:gd name="T5" fmla="*/ 86 h 333"/>
              <a:gd name="T6" fmla="*/ 193 w 334"/>
              <a:gd name="T7" fmla="*/ 118 h 333"/>
              <a:gd name="T8" fmla="*/ 194 w 334"/>
              <a:gd name="T9" fmla="*/ 133 h 333"/>
              <a:gd name="T10" fmla="*/ 144 w 334"/>
              <a:gd name="T11" fmla="*/ 165 h 333"/>
              <a:gd name="T12" fmla="*/ 134 w 334"/>
              <a:gd name="T13" fmla="*/ 157 h 333"/>
              <a:gd name="T14" fmla="*/ 300 w 334"/>
              <a:gd name="T15" fmla="*/ 233 h 333"/>
              <a:gd name="T16" fmla="*/ 34 w 334"/>
              <a:gd name="T17" fmla="*/ 233 h 333"/>
              <a:gd name="T18" fmla="*/ 34 w 334"/>
              <a:gd name="T19" fmla="*/ 33 h 333"/>
              <a:gd name="T20" fmla="*/ 300 w 334"/>
              <a:gd name="T21" fmla="*/ 33 h 333"/>
              <a:gd name="T22" fmla="*/ 300 w 334"/>
              <a:gd name="T23" fmla="*/ 233 h 333"/>
              <a:gd name="T24" fmla="*/ 334 w 334"/>
              <a:gd name="T25" fmla="*/ 0 h 333"/>
              <a:gd name="T26" fmla="*/ 0 w 334"/>
              <a:gd name="T27" fmla="*/ 0 h 333"/>
              <a:gd name="T28" fmla="*/ 0 w 334"/>
              <a:gd name="T29" fmla="*/ 267 h 333"/>
              <a:gd name="T30" fmla="*/ 150 w 334"/>
              <a:gd name="T31" fmla="*/ 267 h 333"/>
              <a:gd name="T32" fmla="*/ 150 w 334"/>
              <a:gd name="T33" fmla="*/ 300 h 333"/>
              <a:gd name="T34" fmla="*/ 67 w 334"/>
              <a:gd name="T35" fmla="*/ 300 h 333"/>
              <a:gd name="T36" fmla="*/ 67 w 334"/>
              <a:gd name="T37" fmla="*/ 333 h 333"/>
              <a:gd name="T38" fmla="*/ 267 w 334"/>
              <a:gd name="T39" fmla="*/ 333 h 333"/>
              <a:gd name="T40" fmla="*/ 267 w 334"/>
              <a:gd name="T41" fmla="*/ 300 h 333"/>
              <a:gd name="T42" fmla="*/ 184 w 334"/>
              <a:gd name="T43" fmla="*/ 300 h 333"/>
              <a:gd name="T44" fmla="*/ 184 w 334"/>
              <a:gd name="T45" fmla="*/ 267 h 333"/>
              <a:gd name="T46" fmla="*/ 334 w 334"/>
              <a:gd name="T47" fmla="*/ 267 h 333"/>
              <a:gd name="T48" fmla="*/ 334 w 334"/>
              <a:gd name="T4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4" h="333">
                <a:moveTo>
                  <a:pt x="134" y="157"/>
                </a:moveTo>
                <a:lnTo>
                  <a:pt x="134" y="94"/>
                </a:lnTo>
                <a:cubicBezTo>
                  <a:pt x="134" y="87"/>
                  <a:pt x="139" y="83"/>
                  <a:pt x="144" y="86"/>
                </a:cubicBezTo>
                <a:lnTo>
                  <a:pt x="193" y="118"/>
                </a:lnTo>
                <a:cubicBezTo>
                  <a:pt x="198" y="122"/>
                  <a:pt x="199" y="129"/>
                  <a:pt x="194" y="133"/>
                </a:cubicBezTo>
                <a:lnTo>
                  <a:pt x="144" y="165"/>
                </a:lnTo>
                <a:cubicBezTo>
                  <a:pt x="139" y="168"/>
                  <a:pt x="134" y="164"/>
                  <a:pt x="134" y="157"/>
                </a:cubicBezTo>
                <a:close/>
                <a:moveTo>
                  <a:pt x="300" y="233"/>
                </a:moveTo>
                <a:lnTo>
                  <a:pt x="34" y="233"/>
                </a:lnTo>
                <a:lnTo>
                  <a:pt x="34" y="33"/>
                </a:lnTo>
                <a:lnTo>
                  <a:pt x="300" y="33"/>
                </a:lnTo>
                <a:lnTo>
                  <a:pt x="300" y="233"/>
                </a:lnTo>
                <a:close/>
                <a:moveTo>
                  <a:pt x="334" y="0"/>
                </a:moveTo>
                <a:lnTo>
                  <a:pt x="0" y="0"/>
                </a:lnTo>
                <a:lnTo>
                  <a:pt x="0" y="267"/>
                </a:lnTo>
                <a:lnTo>
                  <a:pt x="150" y="267"/>
                </a:lnTo>
                <a:lnTo>
                  <a:pt x="150" y="300"/>
                </a:lnTo>
                <a:lnTo>
                  <a:pt x="67" y="300"/>
                </a:lnTo>
                <a:lnTo>
                  <a:pt x="67" y="333"/>
                </a:lnTo>
                <a:lnTo>
                  <a:pt x="267" y="333"/>
                </a:lnTo>
                <a:lnTo>
                  <a:pt x="267" y="300"/>
                </a:lnTo>
                <a:lnTo>
                  <a:pt x="184" y="300"/>
                </a:lnTo>
                <a:lnTo>
                  <a:pt x="184" y="267"/>
                </a:lnTo>
                <a:lnTo>
                  <a:pt x="334" y="267"/>
                </a:lnTo>
                <a:lnTo>
                  <a:pt x="33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163">
            <a:extLst>
              <a:ext uri="{FF2B5EF4-FFF2-40B4-BE49-F238E27FC236}">
                <a16:creationId xmlns:a16="http://schemas.microsoft.com/office/drawing/2014/main" id="{FED2AF31-7DA5-8E4B-8E8F-2F1B0B117A8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739063" y="2279650"/>
            <a:ext cx="250825" cy="254000"/>
          </a:xfrm>
          <a:custGeom>
            <a:avLst/>
            <a:gdLst>
              <a:gd name="T0" fmla="*/ 300 w 333"/>
              <a:gd name="T1" fmla="*/ 50 h 333"/>
              <a:gd name="T2" fmla="*/ 283 w 333"/>
              <a:gd name="T3" fmla="*/ 33 h 333"/>
              <a:gd name="T4" fmla="*/ 50 w 333"/>
              <a:gd name="T5" fmla="*/ 33 h 333"/>
              <a:gd name="T6" fmla="*/ 33 w 333"/>
              <a:gd name="T7" fmla="*/ 50 h 333"/>
              <a:gd name="T8" fmla="*/ 33 w 333"/>
              <a:gd name="T9" fmla="*/ 217 h 333"/>
              <a:gd name="T10" fmla="*/ 50 w 333"/>
              <a:gd name="T11" fmla="*/ 233 h 333"/>
              <a:gd name="T12" fmla="*/ 283 w 333"/>
              <a:gd name="T13" fmla="*/ 233 h 333"/>
              <a:gd name="T14" fmla="*/ 300 w 333"/>
              <a:gd name="T15" fmla="*/ 217 h 333"/>
              <a:gd name="T16" fmla="*/ 300 w 333"/>
              <a:gd name="T17" fmla="*/ 50 h 333"/>
              <a:gd name="T18" fmla="*/ 333 w 333"/>
              <a:gd name="T19" fmla="*/ 25 h 333"/>
              <a:gd name="T20" fmla="*/ 333 w 333"/>
              <a:gd name="T21" fmla="*/ 25 h 333"/>
              <a:gd name="T22" fmla="*/ 333 w 333"/>
              <a:gd name="T23" fmla="*/ 225 h 333"/>
              <a:gd name="T24" fmla="*/ 333 w 333"/>
              <a:gd name="T25" fmla="*/ 226 h 333"/>
              <a:gd name="T26" fmla="*/ 303 w 333"/>
              <a:gd name="T27" fmla="*/ 267 h 333"/>
              <a:gd name="T28" fmla="*/ 203 w 333"/>
              <a:gd name="T29" fmla="*/ 267 h 333"/>
              <a:gd name="T30" fmla="*/ 187 w 333"/>
              <a:gd name="T31" fmla="*/ 283 h 333"/>
              <a:gd name="T32" fmla="*/ 203 w 333"/>
              <a:gd name="T33" fmla="*/ 300 h 333"/>
              <a:gd name="T34" fmla="*/ 253 w 333"/>
              <a:gd name="T35" fmla="*/ 300 h 333"/>
              <a:gd name="T36" fmla="*/ 270 w 333"/>
              <a:gd name="T37" fmla="*/ 317 h 333"/>
              <a:gd name="T38" fmla="*/ 253 w 333"/>
              <a:gd name="T39" fmla="*/ 333 h 333"/>
              <a:gd name="T40" fmla="*/ 87 w 333"/>
              <a:gd name="T41" fmla="*/ 333 h 333"/>
              <a:gd name="T42" fmla="*/ 70 w 333"/>
              <a:gd name="T43" fmla="*/ 317 h 333"/>
              <a:gd name="T44" fmla="*/ 87 w 333"/>
              <a:gd name="T45" fmla="*/ 300 h 333"/>
              <a:gd name="T46" fmla="*/ 137 w 333"/>
              <a:gd name="T47" fmla="*/ 300 h 333"/>
              <a:gd name="T48" fmla="*/ 153 w 333"/>
              <a:gd name="T49" fmla="*/ 283 h 333"/>
              <a:gd name="T50" fmla="*/ 137 w 333"/>
              <a:gd name="T51" fmla="*/ 267 h 333"/>
              <a:gd name="T52" fmla="*/ 37 w 333"/>
              <a:gd name="T53" fmla="*/ 267 h 333"/>
              <a:gd name="T54" fmla="*/ 37 w 333"/>
              <a:gd name="T55" fmla="*/ 267 h 333"/>
              <a:gd name="T56" fmla="*/ 0 w 333"/>
              <a:gd name="T57" fmla="*/ 225 h 333"/>
              <a:gd name="T58" fmla="*/ 0 w 333"/>
              <a:gd name="T59" fmla="*/ 25 h 333"/>
              <a:gd name="T60" fmla="*/ 37 w 333"/>
              <a:gd name="T61" fmla="*/ 0 h 333"/>
              <a:gd name="T62" fmla="*/ 37 w 333"/>
              <a:gd name="T63" fmla="*/ 0 h 333"/>
              <a:gd name="T64" fmla="*/ 303 w 333"/>
              <a:gd name="T65" fmla="*/ 0 h 333"/>
              <a:gd name="T66" fmla="*/ 333 w 333"/>
              <a:gd name="T67" fmla="*/ 25 h 333"/>
              <a:gd name="T68" fmla="*/ 199 w 333"/>
              <a:gd name="T69" fmla="*/ 133 h 333"/>
              <a:gd name="T70" fmla="*/ 147 w 333"/>
              <a:gd name="T71" fmla="*/ 165 h 333"/>
              <a:gd name="T72" fmla="*/ 133 w 333"/>
              <a:gd name="T73" fmla="*/ 157 h 333"/>
              <a:gd name="T74" fmla="*/ 133 w 333"/>
              <a:gd name="T75" fmla="*/ 94 h 333"/>
              <a:gd name="T76" fmla="*/ 147 w 333"/>
              <a:gd name="T77" fmla="*/ 86 h 333"/>
              <a:gd name="T78" fmla="*/ 199 w 333"/>
              <a:gd name="T79" fmla="*/ 118 h 333"/>
              <a:gd name="T80" fmla="*/ 199 w 333"/>
              <a:gd name="T81" fmla="*/ 133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3">
                <a:moveTo>
                  <a:pt x="300" y="50"/>
                </a:moveTo>
                <a:cubicBezTo>
                  <a:pt x="300" y="41"/>
                  <a:pt x="292" y="33"/>
                  <a:pt x="283" y="33"/>
                </a:cubicBezTo>
                <a:lnTo>
                  <a:pt x="50" y="33"/>
                </a:lnTo>
                <a:cubicBezTo>
                  <a:pt x="40" y="33"/>
                  <a:pt x="33" y="41"/>
                  <a:pt x="33" y="50"/>
                </a:cubicBezTo>
                <a:lnTo>
                  <a:pt x="33" y="217"/>
                </a:lnTo>
                <a:cubicBezTo>
                  <a:pt x="33" y="226"/>
                  <a:pt x="40" y="233"/>
                  <a:pt x="50" y="233"/>
                </a:cubicBezTo>
                <a:lnTo>
                  <a:pt x="283" y="233"/>
                </a:lnTo>
                <a:cubicBezTo>
                  <a:pt x="292" y="233"/>
                  <a:pt x="300" y="226"/>
                  <a:pt x="300" y="217"/>
                </a:cubicBezTo>
                <a:lnTo>
                  <a:pt x="300" y="50"/>
                </a:lnTo>
                <a:close/>
                <a:moveTo>
                  <a:pt x="333" y="25"/>
                </a:moveTo>
                <a:lnTo>
                  <a:pt x="333" y="25"/>
                </a:lnTo>
                <a:lnTo>
                  <a:pt x="333" y="225"/>
                </a:lnTo>
                <a:lnTo>
                  <a:pt x="333" y="226"/>
                </a:lnTo>
                <a:cubicBezTo>
                  <a:pt x="333" y="244"/>
                  <a:pt x="322" y="267"/>
                  <a:pt x="303" y="267"/>
                </a:cubicBezTo>
                <a:lnTo>
                  <a:pt x="203" y="267"/>
                </a:lnTo>
                <a:cubicBezTo>
                  <a:pt x="194" y="267"/>
                  <a:pt x="187" y="274"/>
                  <a:pt x="187" y="283"/>
                </a:cubicBezTo>
                <a:cubicBezTo>
                  <a:pt x="187" y="293"/>
                  <a:pt x="194" y="300"/>
                  <a:pt x="203" y="300"/>
                </a:cubicBezTo>
                <a:lnTo>
                  <a:pt x="253" y="300"/>
                </a:lnTo>
                <a:cubicBezTo>
                  <a:pt x="263" y="300"/>
                  <a:pt x="270" y="307"/>
                  <a:pt x="270" y="317"/>
                </a:cubicBezTo>
                <a:cubicBezTo>
                  <a:pt x="270" y="326"/>
                  <a:pt x="263" y="333"/>
                  <a:pt x="253" y="333"/>
                </a:cubicBezTo>
                <a:lnTo>
                  <a:pt x="87" y="333"/>
                </a:lnTo>
                <a:cubicBezTo>
                  <a:pt x="77" y="333"/>
                  <a:pt x="70" y="326"/>
                  <a:pt x="70" y="317"/>
                </a:cubicBezTo>
                <a:cubicBezTo>
                  <a:pt x="70" y="307"/>
                  <a:pt x="77" y="300"/>
                  <a:pt x="87" y="300"/>
                </a:cubicBezTo>
                <a:lnTo>
                  <a:pt x="137" y="300"/>
                </a:lnTo>
                <a:cubicBezTo>
                  <a:pt x="146" y="300"/>
                  <a:pt x="153" y="293"/>
                  <a:pt x="153" y="283"/>
                </a:cubicBezTo>
                <a:cubicBezTo>
                  <a:pt x="153" y="274"/>
                  <a:pt x="146" y="267"/>
                  <a:pt x="137" y="267"/>
                </a:cubicBezTo>
                <a:lnTo>
                  <a:pt x="37" y="267"/>
                </a:lnTo>
                <a:lnTo>
                  <a:pt x="37" y="267"/>
                </a:lnTo>
                <a:cubicBezTo>
                  <a:pt x="18" y="267"/>
                  <a:pt x="0" y="244"/>
                  <a:pt x="0" y="225"/>
                </a:cubicBezTo>
                <a:lnTo>
                  <a:pt x="0" y="25"/>
                </a:lnTo>
                <a:cubicBezTo>
                  <a:pt x="0" y="7"/>
                  <a:pt x="18" y="0"/>
                  <a:pt x="37" y="0"/>
                </a:cubicBezTo>
                <a:lnTo>
                  <a:pt x="37" y="0"/>
                </a:lnTo>
                <a:lnTo>
                  <a:pt x="303" y="0"/>
                </a:lnTo>
                <a:cubicBezTo>
                  <a:pt x="322" y="0"/>
                  <a:pt x="333" y="7"/>
                  <a:pt x="333" y="25"/>
                </a:cubicBezTo>
                <a:close/>
                <a:moveTo>
                  <a:pt x="199" y="133"/>
                </a:moveTo>
                <a:lnTo>
                  <a:pt x="147" y="165"/>
                </a:lnTo>
                <a:cubicBezTo>
                  <a:pt x="142" y="168"/>
                  <a:pt x="133" y="164"/>
                  <a:pt x="133" y="157"/>
                </a:cubicBezTo>
                <a:lnTo>
                  <a:pt x="133" y="94"/>
                </a:lnTo>
                <a:cubicBezTo>
                  <a:pt x="133" y="87"/>
                  <a:pt x="142" y="83"/>
                  <a:pt x="147" y="86"/>
                </a:cubicBezTo>
                <a:lnTo>
                  <a:pt x="199" y="118"/>
                </a:lnTo>
                <a:cubicBezTo>
                  <a:pt x="205" y="122"/>
                  <a:pt x="204" y="129"/>
                  <a:pt x="199" y="133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164">
            <a:extLst>
              <a:ext uri="{FF2B5EF4-FFF2-40B4-BE49-F238E27FC236}">
                <a16:creationId xmlns:a16="http://schemas.microsoft.com/office/drawing/2014/main" id="{8E670698-3F8F-E643-86A9-E3B34236110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235826" y="2279650"/>
            <a:ext cx="250825" cy="254000"/>
          </a:xfrm>
          <a:custGeom>
            <a:avLst/>
            <a:gdLst>
              <a:gd name="T0" fmla="*/ 300 w 333"/>
              <a:gd name="T1" fmla="*/ 217 h 333"/>
              <a:gd name="T2" fmla="*/ 283 w 333"/>
              <a:gd name="T3" fmla="*/ 233 h 333"/>
              <a:gd name="T4" fmla="*/ 50 w 333"/>
              <a:gd name="T5" fmla="*/ 233 h 333"/>
              <a:gd name="T6" fmla="*/ 33 w 333"/>
              <a:gd name="T7" fmla="*/ 217 h 333"/>
              <a:gd name="T8" fmla="*/ 33 w 333"/>
              <a:gd name="T9" fmla="*/ 50 h 333"/>
              <a:gd name="T10" fmla="*/ 50 w 333"/>
              <a:gd name="T11" fmla="*/ 33 h 333"/>
              <a:gd name="T12" fmla="*/ 283 w 333"/>
              <a:gd name="T13" fmla="*/ 33 h 333"/>
              <a:gd name="T14" fmla="*/ 300 w 333"/>
              <a:gd name="T15" fmla="*/ 50 h 333"/>
              <a:gd name="T16" fmla="*/ 300 w 333"/>
              <a:gd name="T17" fmla="*/ 217 h 333"/>
              <a:gd name="T18" fmla="*/ 300 w 333"/>
              <a:gd name="T19" fmla="*/ 0 h 333"/>
              <a:gd name="T20" fmla="*/ 33 w 333"/>
              <a:gd name="T21" fmla="*/ 0 h 333"/>
              <a:gd name="T22" fmla="*/ 33 w 333"/>
              <a:gd name="T23" fmla="*/ 0 h 333"/>
              <a:gd name="T24" fmla="*/ 0 w 333"/>
              <a:gd name="T25" fmla="*/ 34 h 333"/>
              <a:gd name="T26" fmla="*/ 0 w 333"/>
              <a:gd name="T27" fmla="*/ 34 h 333"/>
              <a:gd name="T28" fmla="*/ 0 w 333"/>
              <a:gd name="T29" fmla="*/ 234 h 333"/>
              <a:gd name="T30" fmla="*/ 0 w 333"/>
              <a:gd name="T31" fmla="*/ 234 h 333"/>
              <a:gd name="T32" fmla="*/ 33 w 333"/>
              <a:gd name="T33" fmla="*/ 267 h 333"/>
              <a:gd name="T34" fmla="*/ 33 w 333"/>
              <a:gd name="T35" fmla="*/ 267 h 333"/>
              <a:gd name="T36" fmla="*/ 133 w 333"/>
              <a:gd name="T37" fmla="*/ 267 h 333"/>
              <a:gd name="T38" fmla="*/ 150 w 333"/>
              <a:gd name="T39" fmla="*/ 284 h 333"/>
              <a:gd name="T40" fmla="*/ 150 w 333"/>
              <a:gd name="T41" fmla="*/ 284 h 333"/>
              <a:gd name="T42" fmla="*/ 133 w 333"/>
              <a:gd name="T43" fmla="*/ 300 h 333"/>
              <a:gd name="T44" fmla="*/ 83 w 333"/>
              <a:gd name="T45" fmla="*/ 300 h 333"/>
              <a:gd name="T46" fmla="*/ 67 w 333"/>
              <a:gd name="T47" fmla="*/ 317 h 333"/>
              <a:gd name="T48" fmla="*/ 67 w 333"/>
              <a:gd name="T49" fmla="*/ 317 h 333"/>
              <a:gd name="T50" fmla="*/ 83 w 333"/>
              <a:gd name="T51" fmla="*/ 333 h 333"/>
              <a:gd name="T52" fmla="*/ 250 w 333"/>
              <a:gd name="T53" fmla="*/ 333 h 333"/>
              <a:gd name="T54" fmla="*/ 267 w 333"/>
              <a:gd name="T55" fmla="*/ 317 h 333"/>
              <a:gd name="T56" fmla="*/ 267 w 333"/>
              <a:gd name="T57" fmla="*/ 317 h 333"/>
              <a:gd name="T58" fmla="*/ 250 w 333"/>
              <a:gd name="T59" fmla="*/ 300 h 333"/>
              <a:gd name="T60" fmla="*/ 200 w 333"/>
              <a:gd name="T61" fmla="*/ 300 h 333"/>
              <a:gd name="T62" fmla="*/ 183 w 333"/>
              <a:gd name="T63" fmla="*/ 284 h 333"/>
              <a:gd name="T64" fmla="*/ 183 w 333"/>
              <a:gd name="T65" fmla="*/ 284 h 333"/>
              <a:gd name="T66" fmla="*/ 200 w 333"/>
              <a:gd name="T67" fmla="*/ 267 h 333"/>
              <a:gd name="T68" fmla="*/ 300 w 333"/>
              <a:gd name="T69" fmla="*/ 267 h 333"/>
              <a:gd name="T70" fmla="*/ 300 w 333"/>
              <a:gd name="T71" fmla="*/ 267 h 333"/>
              <a:gd name="T72" fmla="*/ 333 w 333"/>
              <a:gd name="T73" fmla="*/ 234 h 333"/>
              <a:gd name="T74" fmla="*/ 333 w 333"/>
              <a:gd name="T75" fmla="*/ 234 h 333"/>
              <a:gd name="T76" fmla="*/ 333 w 333"/>
              <a:gd name="T77" fmla="*/ 34 h 333"/>
              <a:gd name="T78" fmla="*/ 333 w 333"/>
              <a:gd name="T79" fmla="*/ 34 h 333"/>
              <a:gd name="T80" fmla="*/ 300 w 333"/>
              <a:gd name="T81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3" h="333">
                <a:moveTo>
                  <a:pt x="300" y="217"/>
                </a:moveTo>
                <a:cubicBezTo>
                  <a:pt x="300" y="226"/>
                  <a:pt x="293" y="233"/>
                  <a:pt x="283" y="233"/>
                </a:cubicBezTo>
                <a:lnTo>
                  <a:pt x="50" y="233"/>
                </a:lnTo>
                <a:cubicBezTo>
                  <a:pt x="41" y="233"/>
                  <a:pt x="33" y="226"/>
                  <a:pt x="33" y="217"/>
                </a:cubicBezTo>
                <a:lnTo>
                  <a:pt x="33" y="50"/>
                </a:lnTo>
                <a:cubicBezTo>
                  <a:pt x="33" y="41"/>
                  <a:pt x="41" y="33"/>
                  <a:pt x="50" y="33"/>
                </a:cubicBezTo>
                <a:lnTo>
                  <a:pt x="283" y="33"/>
                </a:lnTo>
                <a:cubicBezTo>
                  <a:pt x="293" y="33"/>
                  <a:pt x="300" y="41"/>
                  <a:pt x="300" y="50"/>
                </a:cubicBezTo>
                <a:lnTo>
                  <a:pt x="300" y="217"/>
                </a:lnTo>
                <a:close/>
                <a:moveTo>
                  <a:pt x="300" y="0"/>
                </a:moveTo>
                <a:lnTo>
                  <a:pt x="33" y="0"/>
                </a:lnTo>
                <a:lnTo>
                  <a:pt x="33" y="0"/>
                </a:lnTo>
                <a:cubicBezTo>
                  <a:pt x="15" y="0"/>
                  <a:pt x="0" y="15"/>
                  <a:pt x="0" y="34"/>
                </a:cubicBezTo>
                <a:lnTo>
                  <a:pt x="0" y="34"/>
                </a:lnTo>
                <a:lnTo>
                  <a:pt x="0" y="234"/>
                </a:lnTo>
                <a:lnTo>
                  <a:pt x="0" y="234"/>
                </a:lnTo>
                <a:cubicBezTo>
                  <a:pt x="0" y="252"/>
                  <a:pt x="15" y="267"/>
                  <a:pt x="33" y="267"/>
                </a:cubicBezTo>
                <a:lnTo>
                  <a:pt x="33" y="267"/>
                </a:lnTo>
                <a:lnTo>
                  <a:pt x="133" y="267"/>
                </a:lnTo>
                <a:cubicBezTo>
                  <a:pt x="142" y="267"/>
                  <a:pt x="150" y="274"/>
                  <a:pt x="150" y="284"/>
                </a:cubicBezTo>
                <a:lnTo>
                  <a:pt x="150" y="284"/>
                </a:lnTo>
                <a:cubicBezTo>
                  <a:pt x="150" y="293"/>
                  <a:pt x="142" y="300"/>
                  <a:pt x="133" y="300"/>
                </a:cubicBezTo>
                <a:lnTo>
                  <a:pt x="83" y="300"/>
                </a:lnTo>
                <a:cubicBezTo>
                  <a:pt x="74" y="300"/>
                  <a:pt x="67" y="308"/>
                  <a:pt x="67" y="317"/>
                </a:cubicBezTo>
                <a:lnTo>
                  <a:pt x="67" y="317"/>
                </a:lnTo>
                <a:cubicBezTo>
                  <a:pt x="67" y="326"/>
                  <a:pt x="74" y="333"/>
                  <a:pt x="83" y="333"/>
                </a:cubicBezTo>
                <a:lnTo>
                  <a:pt x="250" y="333"/>
                </a:lnTo>
                <a:cubicBezTo>
                  <a:pt x="259" y="333"/>
                  <a:pt x="267" y="326"/>
                  <a:pt x="267" y="317"/>
                </a:cubicBezTo>
                <a:lnTo>
                  <a:pt x="267" y="317"/>
                </a:lnTo>
                <a:cubicBezTo>
                  <a:pt x="267" y="308"/>
                  <a:pt x="259" y="300"/>
                  <a:pt x="250" y="300"/>
                </a:cubicBezTo>
                <a:lnTo>
                  <a:pt x="200" y="300"/>
                </a:lnTo>
                <a:cubicBezTo>
                  <a:pt x="191" y="300"/>
                  <a:pt x="183" y="293"/>
                  <a:pt x="183" y="284"/>
                </a:cubicBezTo>
                <a:lnTo>
                  <a:pt x="183" y="284"/>
                </a:lnTo>
                <a:cubicBezTo>
                  <a:pt x="183" y="274"/>
                  <a:pt x="191" y="267"/>
                  <a:pt x="200" y="267"/>
                </a:cubicBezTo>
                <a:lnTo>
                  <a:pt x="300" y="267"/>
                </a:lnTo>
                <a:lnTo>
                  <a:pt x="300" y="267"/>
                </a:lnTo>
                <a:cubicBezTo>
                  <a:pt x="318" y="267"/>
                  <a:pt x="333" y="252"/>
                  <a:pt x="333" y="234"/>
                </a:cubicBezTo>
                <a:lnTo>
                  <a:pt x="333" y="234"/>
                </a:lnTo>
                <a:lnTo>
                  <a:pt x="333" y="34"/>
                </a:lnTo>
                <a:lnTo>
                  <a:pt x="333" y="34"/>
                </a:lnTo>
                <a:cubicBezTo>
                  <a:pt x="333" y="16"/>
                  <a:pt x="318" y="0"/>
                  <a:pt x="30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165">
            <a:extLst>
              <a:ext uri="{FF2B5EF4-FFF2-40B4-BE49-F238E27FC236}">
                <a16:creationId xmlns:a16="http://schemas.microsoft.com/office/drawing/2014/main" id="{96D75880-5ACD-6F4E-83AC-BC1413DEB80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732588" y="2279650"/>
            <a:ext cx="252413" cy="254000"/>
          </a:xfrm>
          <a:custGeom>
            <a:avLst/>
            <a:gdLst>
              <a:gd name="T0" fmla="*/ 300 w 334"/>
              <a:gd name="T1" fmla="*/ 67 h 333"/>
              <a:gd name="T2" fmla="*/ 100 w 334"/>
              <a:gd name="T3" fmla="*/ 67 h 333"/>
              <a:gd name="T4" fmla="*/ 100 w 334"/>
              <a:gd name="T5" fmla="*/ 33 h 333"/>
              <a:gd name="T6" fmla="*/ 300 w 334"/>
              <a:gd name="T7" fmla="*/ 33 h 333"/>
              <a:gd name="T8" fmla="*/ 300 w 334"/>
              <a:gd name="T9" fmla="*/ 67 h 333"/>
              <a:gd name="T10" fmla="*/ 300 w 334"/>
              <a:gd name="T11" fmla="*/ 300 h 333"/>
              <a:gd name="T12" fmla="*/ 34 w 334"/>
              <a:gd name="T13" fmla="*/ 300 h 333"/>
              <a:gd name="T14" fmla="*/ 34 w 334"/>
              <a:gd name="T15" fmla="*/ 100 h 333"/>
              <a:gd name="T16" fmla="*/ 300 w 334"/>
              <a:gd name="T17" fmla="*/ 100 h 333"/>
              <a:gd name="T18" fmla="*/ 300 w 334"/>
              <a:gd name="T19" fmla="*/ 300 h 333"/>
              <a:gd name="T20" fmla="*/ 34 w 334"/>
              <a:gd name="T21" fmla="*/ 33 h 333"/>
              <a:gd name="T22" fmla="*/ 67 w 334"/>
              <a:gd name="T23" fmla="*/ 33 h 333"/>
              <a:gd name="T24" fmla="*/ 67 w 334"/>
              <a:gd name="T25" fmla="*/ 67 h 333"/>
              <a:gd name="T26" fmla="*/ 34 w 334"/>
              <a:gd name="T27" fmla="*/ 67 h 333"/>
              <a:gd name="T28" fmla="*/ 34 w 334"/>
              <a:gd name="T29" fmla="*/ 33 h 333"/>
              <a:gd name="T30" fmla="*/ 334 w 334"/>
              <a:gd name="T31" fmla="*/ 0 h 333"/>
              <a:gd name="T32" fmla="*/ 0 w 334"/>
              <a:gd name="T33" fmla="*/ 0 h 333"/>
              <a:gd name="T34" fmla="*/ 0 w 334"/>
              <a:gd name="T35" fmla="*/ 333 h 333"/>
              <a:gd name="T36" fmla="*/ 334 w 334"/>
              <a:gd name="T37" fmla="*/ 333 h 333"/>
              <a:gd name="T38" fmla="*/ 334 w 334"/>
              <a:gd name="T39" fmla="*/ 0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34" h="333">
                <a:moveTo>
                  <a:pt x="300" y="67"/>
                </a:moveTo>
                <a:lnTo>
                  <a:pt x="100" y="67"/>
                </a:lnTo>
                <a:lnTo>
                  <a:pt x="100" y="33"/>
                </a:lnTo>
                <a:lnTo>
                  <a:pt x="300" y="33"/>
                </a:lnTo>
                <a:lnTo>
                  <a:pt x="300" y="67"/>
                </a:lnTo>
                <a:close/>
                <a:moveTo>
                  <a:pt x="300" y="300"/>
                </a:moveTo>
                <a:lnTo>
                  <a:pt x="34" y="300"/>
                </a:lnTo>
                <a:lnTo>
                  <a:pt x="34" y="100"/>
                </a:lnTo>
                <a:lnTo>
                  <a:pt x="300" y="100"/>
                </a:lnTo>
                <a:lnTo>
                  <a:pt x="300" y="300"/>
                </a:lnTo>
                <a:close/>
                <a:moveTo>
                  <a:pt x="34" y="33"/>
                </a:moveTo>
                <a:lnTo>
                  <a:pt x="67" y="33"/>
                </a:lnTo>
                <a:lnTo>
                  <a:pt x="67" y="67"/>
                </a:lnTo>
                <a:lnTo>
                  <a:pt x="34" y="67"/>
                </a:lnTo>
                <a:lnTo>
                  <a:pt x="34" y="33"/>
                </a:lnTo>
                <a:close/>
                <a:moveTo>
                  <a:pt x="334" y="0"/>
                </a:moveTo>
                <a:lnTo>
                  <a:pt x="0" y="0"/>
                </a:lnTo>
                <a:lnTo>
                  <a:pt x="0" y="333"/>
                </a:lnTo>
                <a:lnTo>
                  <a:pt x="334" y="333"/>
                </a:lnTo>
                <a:lnTo>
                  <a:pt x="33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5D6C6D31-7BE7-F540-B839-495063D27E82}"/>
              </a:ext>
            </a:extLst>
          </p:cNvPr>
          <p:cNvSpPr txBox="1"/>
          <p:nvPr/>
        </p:nvSpPr>
        <p:spPr>
          <a:xfrm>
            <a:off x="0" y="6585856"/>
            <a:ext cx="62166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Icons courtesy of </a:t>
            </a:r>
            <a:r>
              <a:rPr lang="en-US" sz="1200" dirty="0" err="1">
                <a:latin typeface="Arial" panose="020B0604020202020204" pitchFamily="34" charset="0"/>
                <a:cs typeface="Arial" panose="020B0604020202020204" pitchFamily="34" charset="0"/>
              </a:rPr>
              <a:t>dribbble.com</a:t>
            </a:r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/shots/2888226-1800-Free-Minimal-Icon-Pack-20x20</a:t>
            </a:r>
          </a:p>
        </p:txBody>
      </p:sp>
    </p:spTree>
    <p:extLst>
      <p:ext uri="{BB962C8B-B14F-4D97-AF65-F5344CB8AC3E}">
        <p14:creationId xmlns:p14="http://schemas.microsoft.com/office/powerpoint/2010/main" val="281436532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A8B3D59A-E97E-F14D-A1EC-93F4158E5720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14AB31B1-2D0A-4F40-9201-A014FB26EBA5}"/>
              </a:ext>
            </a:extLst>
          </p:cNvPr>
          <p:cNvSpPr/>
          <p:nvPr/>
        </p:nvSpPr>
        <p:spPr>
          <a:xfrm>
            <a:off x="2924118" y="965786"/>
            <a:ext cx="6394054" cy="4593828"/>
          </a:xfrm>
          <a:custGeom>
            <a:avLst/>
            <a:gdLst/>
            <a:ahLst/>
            <a:cxnLst/>
            <a:rect l="l" t="t" r="r" b="b"/>
            <a:pathLst>
              <a:path w="4168639" h="2994971">
                <a:moveTo>
                  <a:pt x="240013" y="2482202"/>
                </a:moveTo>
                <a:lnTo>
                  <a:pt x="240013" y="2784584"/>
                </a:lnTo>
                <a:lnTo>
                  <a:pt x="340007" y="2784584"/>
                </a:lnTo>
                <a:cubicBezTo>
                  <a:pt x="386405" y="2784584"/>
                  <a:pt x="422135" y="2770718"/>
                  <a:pt x="447201" y="2742986"/>
                </a:cubicBezTo>
                <a:cubicBezTo>
                  <a:pt x="472266" y="2715255"/>
                  <a:pt x="484799" y="2677390"/>
                  <a:pt x="484799" y="2629393"/>
                </a:cubicBezTo>
                <a:cubicBezTo>
                  <a:pt x="484799" y="2583529"/>
                  <a:pt x="471732" y="2547532"/>
                  <a:pt x="445601" y="2521400"/>
                </a:cubicBezTo>
                <a:cubicBezTo>
                  <a:pt x="419469" y="2495268"/>
                  <a:pt x="385605" y="2482202"/>
                  <a:pt x="344008" y="2482202"/>
                </a:cubicBezTo>
                <a:close/>
                <a:moveTo>
                  <a:pt x="240013" y="2016631"/>
                </a:moveTo>
                <a:lnTo>
                  <a:pt x="240013" y="2293414"/>
                </a:lnTo>
                <a:lnTo>
                  <a:pt x="320809" y="2293414"/>
                </a:lnTo>
                <a:cubicBezTo>
                  <a:pt x="360273" y="2293414"/>
                  <a:pt x="392004" y="2279815"/>
                  <a:pt x="416003" y="2252616"/>
                </a:cubicBezTo>
                <a:cubicBezTo>
                  <a:pt x="440001" y="2225418"/>
                  <a:pt x="452001" y="2191020"/>
                  <a:pt x="452001" y="2149423"/>
                </a:cubicBezTo>
                <a:cubicBezTo>
                  <a:pt x="452001" y="2060895"/>
                  <a:pt x="403737" y="2016631"/>
                  <a:pt x="307209" y="2016631"/>
                </a:cubicBezTo>
                <a:close/>
                <a:moveTo>
                  <a:pt x="2188304" y="2001432"/>
                </a:moveTo>
                <a:cubicBezTo>
                  <a:pt x="2063511" y="2001432"/>
                  <a:pt x="2001115" y="2135290"/>
                  <a:pt x="2001115" y="2403007"/>
                </a:cubicBezTo>
                <a:cubicBezTo>
                  <a:pt x="2001115" y="2668591"/>
                  <a:pt x="2061912" y="2801383"/>
                  <a:pt x="2183504" y="2801383"/>
                </a:cubicBezTo>
                <a:cubicBezTo>
                  <a:pt x="2242167" y="2801383"/>
                  <a:pt x="2286831" y="2767518"/>
                  <a:pt x="2317496" y="2699789"/>
                </a:cubicBezTo>
                <a:cubicBezTo>
                  <a:pt x="2348161" y="2632060"/>
                  <a:pt x="2363493" y="2535266"/>
                  <a:pt x="2363493" y="2409407"/>
                </a:cubicBezTo>
                <a:cubicBezTo>
                  <a:pt x="2363493" y="2137423"/>
                  <a:pt x="2305097" y="2001432"/>
                  <a:pt x="2188304" y="2001432"/>
                </a:cubicBezTo>
                <a:close/>
                <a:moveTo>
                  <a:pt x="1245329" y="2001432"/>
                </a:moveTo>
                <a:cubicBezTo>
                  <a:pt x="1120536" y="2001432"/>
                  <a:pt x="1058141" y="2135290"/>
                  <a:pt x="1058141" y="2403007"/>
                </a:cubicBezTo>
                <a:cubicBezTo>
                  <a:pt x="1058141" y="2668591"/>
                  <a:pt x="1118937" y="2801383"/>
                  <a:pt x="1240529" y="2801383"/>
                </a:cubicBezTo>
                <a:cubicBezTo>
                  <a:pt x="1299192" y="2801383"/>
                  <a:pt x="1343856" y="2767518"/>
                  <a:pt x="1374521" y="2699789"/>
                </a:cubicBezTo>
                <a:cubicBezTo>
                  <a:pt x="1405186" y="2632060"/>
                  <a:pt x="1420518" y="2535266"/>
                  <a:pt x="1420518" y="2409407"/>
                </a:cubicBezTo>
                <a:cubicBezTo>
                  <a:pt x="1420518" y="2137423"/>
                  <a:pt x="1362122" y="2001432"/>
                  <a:pt x="1245329" y="2001432"/>
                </a:cubicBezTo>
                <a:close/>
                <a:moveTo>
                  <a:pt x="2752902" y="1827842"/>
                </a:moveTo>
                <a:lnTo>
                  <a:pt x="2973688" y="1827842"/>
                </a:lnTo>
                <a:lnTo>
                  <a:pt x="2973688" y="2376609"/>
                </a:lnTo>
                <a:lnTo>
                  <a:pt x="2976888" y="2376609"/>
                </a:lnTo>
                <a:cubicBezTo>
                  <a:pt x="2984354" y="2354210"/>
                  <a:pt x="2991554" y="2336878"/>
                  <a:pt x="2998487" y="2324612"/>
                </a:cubicBezTo>
                <a:lnTo>
                  <a:pt x="3234473" y="1827842"/>
                </a:lnTo>
                <a:lnTo>
                  <a:pt x="3480058" y="1827842"/>
                </a:lnTo>
                <a:lnTo>
                  <a:pt x="3195275" y="2376609"/>
                </a:lnTo>
                <a:lnTo>
                  <a:pt x="3506456" y="2974972"/>
                </a:lnTo>
                <a:lnTo>
                  <a:pt x="3250472" y="2974972"/>
                </a:lnTo>
                <a:lnTo>
                  <a:pt x="2998487" y="2457404"/>
                </a:lnTo>
                <a:cubicBezTo>
                  <a:pt x="2992087" y="2443538"/>
                  <a:pt x="2987821" y="2432605"/>
                  <a:pt x="2985688" y="2424606"/>
                </a:cubicBezTo>
                <a:cubicBezTo>
                  <a:pt x="2982487" y="2413406"/>
                  <a:pt x="2979554" y="2404607"/>
                  <a:pt x="2976888" y="2398207"/>
                </a:cubicBezTo>
                <a:lnTo>
                  <a:pt x="2973688" y="2398207"/>
                </a:lnTo>
                <a:lnTo>
                  <a:pt x="2973688" y="2974972"/>
                </a:lnTo>
                <a:lnTo>
                  <a:pt x="2752902" y="2974972"/>
                </a:lnTo>
                <a:close/>
                <a:moveTo>
                  <a:pt x="19227" y="1827842"/>
                </a:moveTo>
                <a:lnTo>
                  <a:pt x="356807" y="1827842"/>
                </a:lnTo>
                <a:cubicBezTo>
                  <a:pt x="570660" y="1827842"/>
                  <a:pt x="677587" y="1919037"/>
                  <a:pt x="677587" y="2101426"/>
                </a:cubicBezTo>
                <a:cubicBezTo>
                  <a:pt x="677587" y="2164888"/>
                  <a:pt x="660788" y="2219285"/>
                  <a:pt x="627190" y="2264616"/>
                </a:cubicBezTo>
                <a:cubicBezTo>
                  <a:pt x="593592" y="2309946"/>
                  <a:pt x="549861" y="2340878"/>
                  <a:pt x="495998" y="2357410"/>
                </a:cubicBezTo>
                <a:lnTo>
                  <a:pt x="495998" y="2360610"/>
                </a:lnTo>
                <a:cubicBezTo>
                  <a:pt x="559994" y="2370209"/>
                  <a:pt x="611724" y="2400074"/>
                  <a:pt x="651188" y="2450204"/>
                </a:cubicBezTo>
                <a:cubicBezTo>
                  <a:pt x="690653" y="2500334"/>
                  <a:pt x="710385" y="2560064"/>
                  <a:pt x="710385" y="2629393"/>
                </a:cubicBezTo>
                <a:cubicBezTo>
                  <a:pt x="710385" y="2736053"/>
                  <a:pt x="681720" y="2820315"/>
                  <a:pt x="624390" y="2882178"/>
                </a:cubicBezTo>
                <a:cubicBezTo>
                  <a:pt x="567060" y="2944041"/>
                  <a:pt x="485065" y="2974972"/>
                  <a:pt x="378405" y="2974972"/>
                </a:cubicBezTo>
                <a:lnTo>
                  <a:pt x="19227" y="2974972"/>
                </a:lnTo>
                <a:close/>
                <a:moveTo>
                  <a:pt x="3872759" y="1808643"/>
                </a:moveTo>
                <a:cubicBezTo>
                  <a:pt x="3958087" y="1808643"/>
                  <a:pt x="4032483" y="1822776"/>
                  <a:pt x="4095946" y="1851041"/>
                </a:cubicBezTo>
                <a:lnTo>
                  <a:pt x="4095946" y="2063828"/>
                </a:lnTo>
                <a:cubicBezTo>
                  <a:pt x="4029816" y="2022230"/>
                  <a:pt x="3962620" y="2001432"/>
                  <a:pt x="3894358" y="2001432"/>
                </a:cubicBezTo>
                <a:cubicBezTo>
                  <a:pt x="3859160" y="2001432"/>
                  <a:pt x="3829295" y="2013564"/>
                  <a:pt x="3804763" y="2037829"/>
                </a:cubicBezTo>
                <a:cubicBezTo>
                  <a:pt x="3780232" y="2062095"/>
                  <a:pt x="3767966" y="2092093"/>
                  <a:pt x="3767966" y="2127824"/>
                </a:cubicBezTo>
                <a:cubicBezTo>
                  <a:pt x="3767966" y="2196620"/>
                  <a:pt x="3813829" y="2257949"/>
                  <a:pt x="3905557" y="2311813"/>
                </a:cubicBezTo>
                <a:cubicBezTo>
                  <a:pt x="3994085" y="2361410"/>
                  <a:pt x="4055548" y="2413540"/>
                  <a:pt x="4089946" y="2468203"/>
                </a:cubicBezTo>
                <a:cubicBezTo>
                  <a:pt x="4124344" y="2522866"/>
                  <a:pt x="4141543" y="2586463"/>
                  <a:pt x="4141543" y="2658991"/>
                </a:cubicBezTo>
                <a:cubicBezTo>
                  <a:pt x="4141543" y="2758185"/>
                  <a:pt x="4111678" y="2838980"/>
                  <a:pt x="4051948" y="2901377"/>
                </a:cubicBezTo>
                <a:cubicBezTo>
                  <a:pt x="3992218" y="2963773"/>
                  <a:pt x="3905823" y="2994971"/>
                  <a:pt x="3792764" y="2994971"/>
                </a:cubicBezTo>
                <a:cubicBezTo>
                  <a:pt x="3751167" y="2994971"/>
                  <a:pt x="3705436" y="2988838"/>
                  <a:pt x="3655572" y="2976572"/>
                </a:cubicBezTo>
                <a:cubicBezTo>
                  <a:pt x="3605709" y="2964306"/>
                  <a:pt x="3569045" y="2950174"/>
                  <a:pt x="3545579" y="2934174"/>
                </a:cubicBezTo>
                <a:lnTo>
                  <a:pt x="3545579" y="2704589"/>
                </a:lnTo>
                <a:cubicBezTo>
                  <a:pt x="3629307" y="2769118"/>
                  <a:pt x="3708502" y="2801383"/>
                  <a:pt x="3783165" y="2801383"/>
                </a:cubicBezTo>
                <a:cubicBezTo>
                  <a:pt x="3823695" y="2801383"/>
                  <a:pt x="3855027" y="2789117"/>
                  <a:pt x="3877159" y="2764585"/>
                </a:cubicBezTo>
                <a:cubicBezTo>
                  <a:pt x="3899291" y="2740053"/>
                  <a:pt x="3910357" y="2710188"/>
                  <a:pt x="3910357" y="2674990"/>
                </a:cubicBezTo>
                <a:cubicBezTo>
                  <a:pt x="3910357" y="2639259"/>
                  <a:pt x="3899691" y="2607928"/>
                  <a:pt x="3878359" y="2580996"/>
                </a:cubicBezTo>
                <a:cubicBezTo>
                  <a:pt x="3857026" y="2554065"/>
                  <a:pt x="3815963" y="2522733"/>
                  <a:pt x="3755166" y="2487002"/>
                </a:cubicBezTo>
                <a:cubicBezTo>
                  <a:pt x="3610108" y="2401674"/>
                  <a:pt x="3537580" y="2290214"/>
                  <a:pt x="3537580" y="2152622"/>
                </a:cubicBezTo>
                <a:cubicBezTo>
                  <a:pt x="3537580" y="2049695"/>
                  <a:pt x="3568245" y="1966634"/>
                  <a:pt x="3629574" y="1903438"/>
                </a:cubicBezTo>
                <a:cubicBezTo>
                  <a:pt x="3690903" y="1840241"/>
                  <a:pt x="3771965" y="1808643"/>
                  <a:pt x="3872759" y="1808643"/>
                </a:cubicBezTo>
                <a:close/>
                <a:moveTo>
                  <a:pt x="2189904" y="1808643"/>
                </a:moveTo>
                <a:cubicBezTo>
                  <a:pt x="2322162" y="1808643"/>
                  <a:pt x="2422423" y="1858774"/>
                  <a:pt x="2490685" y="1959034"/>
                </a:cubicBezTo>
                <a:cubicBezTo>
                  <a:pt x="2558947" y="2059295"/>
                  <a:pt x="2593079" y="2205686"/>
                  <a:pt x="2593079" y="2398207"/>
                </a:cubicBezTo>
                <a:cubicBezTo>
                  <a:pt x="2593079" y="2588062"/>
                  <a:pt x="2557348" y="2734987"/>
                  <a:pt x="2485886" y="2838980"/>
                </a:cubicBezTo>
                <a:cubicBezTo>
                  <a:pt x="2414423" y="2942974"/>
                  <a:pt x="2312029" y="2994971"/>
                  <a:pt x="2178704" y="2994971"/>
                </a:cubicBezTo>
                <a:cubicBezTo>
                  <a:pt x="2049112" y="2994971"/>
                  <a:pt x="1948985" y="2944307"/>
                  <a:pt x="1878323" y="2842980"/>
                </a:cubicBezTo>
                <a:cubicBezTo>
                  <a:pt x="1807660" y="2741653"/>
                  <a:pt x="1772329" y="2599528"/>
                  <a:pt x="1772329" y="2416606"/>
                </a:cubicBezTo>
                <a:cubicBezTo>
                  <a:pt x="1772329" y="2224085"/>
                  <a:pt x="1808728" y="2074627"/>
                  <a:pt x="1881523" y="1968234"/>
                </a:cubicBezTo>
                <a:cubicBezTo>
                  <a:pt x="1954318" y="1861840"/>
                  <a:pt x="2057112" y="1808643"/>
                  <a:pt x="2189904" y="1808643"/>
                </a:cubicBezTo>
                <a:close/>
                <a:moveTo>
                  <a:pt x="1246929" y="1808643"/>
                </a:moveTo>
                <a:cubicBezTo>
                  <a:pt x="1379187" y="1808643"/>
                  <a:pt x="1479448" y="1858774"/>
                  <a:pt x="1547710" y="1959034"/>
                </a:cubicBezTo>
                <a:cubicBezTo>
                  <a:pt x="1615972" y="2059295"/>
                  <a:pt x="1650104" y="2205686"/>
                  <a:pt x="1650104" y="2398207"/>
                </a:cubicBezTo>
                <a:cubicBezTo>
                  <a:pt x="1650104" y="2588062"/>
                  <a:pt x="1614373" y="2734987"/>
                  <a:pt x="1542911" y="2838980"/>
                </a:cubicBezTo>
                <a:cubicBezTo>
                  <a:pt x="1471448" y="2942974"/>
                  <a:pt x="1369054" y="2994971"/>
                  <a:pt x="1235729" y="2994971"/>
                </a:cubicBezTo>
                <a:cubicBezTo>
                  <a:pt x="1106137" y="2994971"/>
                  <a:pt x="1006011" y="2944307"/>
                  <a:pt x="935348" y="2842980"/>
                </a:cubicBezTo>
                <a:cubicBezTo>
                  <a:pt x="864685" y="2741653"/>
                  <a:pt x="829355" y="2599528"/>
                  <a:pt x="829355" y="2416606"/>
                </a:cubicBezTo>
                <a:cubicBezTo>
                  <a:pt x="829355" y="2224085"/>
                  <a:pt x="865752" y="2074627"/>
                  <a:pt x="938548" y="1968234"/>
                </a:cubicBezTo>
                <a:cubicBezTo>
                  <a:pt x="1011343" y="1861840"/>
                  <a:pt x="1114137" y="1808643"/>
                  <a:pt x="1246929" y="1808643"/>
                </a:cubicBezTo>
                <a:close/>
                <a:moveTo>
                  <a:pt x="2770799" y="140815"/>
                </a:moveTo>
                <a:cubicBezTo>
                  <a:pt x="2652253" y="140815"/>
                  <a:pt x="2561289" y="197347"/>
                  <a:pt x="2497906" y="310409"/>
                </a:cubicBezTo>
                <a:cubicBezTo>
                  <a:pt x="2434522" y="423472"/>
                  <a:pt x="2402830" y="575250"/>
                  <a:pt x="2402830" y="765744"/>
                </a:cubicBezTo>
                <a:cubicBezTo>
                  <a:pt x="2402830" y="957609"/>
                  <a:pt x="2434180" y="1108359"/>
                  <a:pt x="2496878" y="1217996"/>
                </a:cubicBezTo>
                <a:cubicBezTo>
                  <a:pt x="2559577" y="1327632"/>
                  <a:pt x="2648827" y="1382451"/>
                  <a:pt x="2764631" y="1382451"/>
                </a:cubicBezTo>
                <a:cubicBezTo>
                  <a:pt x="2882491" y="1382451"/>
                  <a:pt x="2971913" y="1327804"/>
                  <a:pt x="3032899" y="1218510"/>
                </a:cubicBezTo>
                <a:cubicBezTo>
                  <a:pt x="3093884" y="1109216"/>
                  <a:pt x="3124377" y="959664"/>
                  <a:pt x="3124377" y="769856"/>
                </a:cubicBezTo>
                <a:cubicBezTo>
                  <a:pt x="3124377" y="573880"/>
                  <a:pt x="3094398" y="420046"/>
                  <a:pt x="3034441" y="308354"/>
                </a:cubicBezTo>
                <a:cubicBezTo>
                  <a:pt x="2974483" y="196661"/>
                  <a:pt x="2886602" y="140815"/>
                  <a:pt x="2770799" y="140815"/>
                </a:cubicBezTo>
                <a:close/>
                <a:moveTo>
                  <a:pt x="1523024" y="140815"/>
                </a:moveTo>
                <a:cubicBezTo>
                  <a:pt x="1404478" y="140815"/>
                  <a:pt x="1313514" y="197347"/>
                  <a:pt x="1250131" y="310409"/>
                </a:cubicBezTo>
                <a:cubicBezTo>
                  <a:pt x="1186747" y="423472"/>
                  <a:pt x="1155055" y="575250"/>
                  <a:pt x="1155055" y="765744"/>
                </a:cubicBezTo>
                <a:cubicBezTo>
                  <a:pt x="1155055" y="957609"/>
                  <a:pt x="1186405" y="1108359"/>
                  <a:pt x="1249103" y="1217996"/>
                </a:cubicBezTo>
                <a:cubicBezTo>
                  <a:pt x="1311802" y="1327632"/>
                  <a:pt x="1401052" y="1382451"/>
                  <a:pt x="1516857" y="1382451"/>
                </a:cubicBezTo>
                <a:cubicBezTo>
                  <a:pt x="1634716" y="1382451"/>
                  <a:pt x="1724138" y="1327804"/>
                  <a:pt x="1785124" y="1218510"/>
                </a:cubicBezTo>
                <a:cubicBezTo>
                  <a:pt x="1846109" y="1109216"/>
                  <a:pt x="1876602" y="959664"/>
                  <a:pt x="1876602" y="769856"/>
                </a:cubicBezTo>
                <a:cubicBezTo>
                  <a:pt x="1876602" y="573880"/>
                  <a:pt x="1846623" y="420046"/>
                  <a:pt x="1786666" y="308354"/>
                </a:cubicBezTo>
                <a:cubicBezTo>
                  <a:pt x="1726708" y="196661"/>
                  <a:pt x="1638827" y="140815"/>
                  <a:pt x="1523024" y="140815"/>
                </a:cubicBezTo>
                <a:close/>
                <a:moveTo>
                  <a:pt x="3558099" y="24669"/>
                </a:moveTo>
                <a:lnTo>
                  <a:pt x="3715359" y="24669"/>
                </a:lnTo>
                <a:lnTo>
                  <a:pt x="3715359" y="1359838"/>
                </a:lnTo>
                <a:lnTo>
                  <a:pt x="4168639" y="1359838"/>
                </a:lnTo>
                <a:lnTo>
                  <a:pt x="4168639" y="1498597"/>
                </a:lnTo>
                <a:lnTo>
                  <a:pt x="3558099" y="1498597"/>
                </a:lnTo>
                <a:close/>
                <a:moveTo>
                  <a:pt x="2776966" y="0"/>
                </a:moveTo>
                <a:cubicBezTo>
                  <a:pt x="2942791" y="0"/>
                  <a:pt x="3069901" y="66810"/>
                  <a:pt x="3158296" y="200430"/>
                </a:cubicBezTo>
                <a:cubicBezTo>
                  <a:pt x="3246690" y="334050"/>
                  <a:pt x="3290888" y="519062"/>
                  <a:pt x="3290888" y="755466"/>
                </a:cubicBezTo>
                <a:cubicBezTo>
                  <a:pt x="3290888" y="996667"/>
                  <a:pt x="3244977" y="1185105"/>
                  <a:pt x="3153157" y="1320780"/>
                </a:cubicBezTo>
                <a:cubicBezTo>
                  <a:pt x="3061335" y="1456456"/>
                  <a:pt x="2929771" y="1524293"/>
                  <a:pt x="2758464" y="1524293"/>
                </a:cubicBezTo>
                <a:cubicBezTo>
                  <a:pt x="2592638" y="1524293"/>
                  <a:pt x="2464501" y="1457312"/>
                  <a:pt x="2374051" y="1323350"/>
                </a:cubicBezTo>
                <a:cubicBezTo>
                  <a:pt x="2283600" y="1189387"/>
                  <a:pt x="2238375" y="1007973"/>
                  <a:pt x="2238375" y="779106"/>
                </a:cubicBezTo>
                <a:cubicBezTo>
                  <a:pt x="2238375" y="539961"/>
                  <a:pt x="2284799" y="350324"/>
                  <a:pt x="2377648" y="210194"/>
                </a:cubicBezTo>
                <a:cubicBezTo>
                  <a:pt x="2470496" y="70065"/>
                  <a:pt x="2603602" y="0"/>
                  <a:pt x="2776966" y="0"/>
                </a:cubicBezTo>
                <a:close/>
                <a:moveTo>
                  <a:pt x="1529191" y="0"/>
                </a:moveTo>
                <a:cubicBezTo>
                  <a:pt x="1695016" y="0"/>
                  <a:pt x="1822126" y="66810"/>
                  <a:pt x="1910521" y="200430"/>
                </a:cubicBezTo>
                <a:cubicBezTo>
                  <a:pt x="1998915" y="334050"/>
                  <a:pt x="2043113" y="519062"/>
                  <a:pt x="2043113" y="755466"/>
                </a:cubicBezTo>
                <a:cubicBezTo>
                  <a:pt x="2043113" y="996667"/>
                  <a:pt x="1997202" y="1185105"/>
                  <a:pt x="1905382" y="1320780"/>
                </a:cubicBezTo>
                <a:cubicBezTo>
                  <a:pt x="1813560" y="1456456"/>
                  <a:pt x="1681997" y="1524293"/>
                  <a:pt x="1510689" y="1524293"/>
                </a:cubicBezTo>
                <a:cubicBezTo>
                  <a:pt x="1344863" y="1524293"/>
                  <a:pt x="1216726" y="1457312"/>
                  <a:pt x="1126276" y="1323350"/>
                </a:cubicBezTo>
                <a:cubicBezTo>
                  <a:pt x="1035825" y="1189387"/>
                  <a:pt x="990600" y="1007973"/>
                  <a:pt x="990600" y="779106"/>
                </a:cubicBezTo>
                <a:cubicBezTo>
                  <a:pt x="990600" y="539961"/>
                  <a:pt x="1037025" y="350324"/>
                  <a:pt x="1129873" y="210194"/>
                </a:cubicBezTo>
                <a:cubicBezTo>
                  <a:pt x="1222721" y="70065"/>
                  <a:pt x="1355827" y="0"/>
                  <a:pt x="1529191" y="0"/>
                </a:cubicBezTo>
                <a:close/>
                <a:moveTo>
                  <a:pt x="594094" y="0"/>
                </a:moveTo>
                <a:cubicBezTo>
                  <a:pt x="686600" y="0"/>
                  <a:pt x="772939" y="18159"/>
                  <a:pt x="853111" y="54476"/>
                </a:cubicBezTo>
                <a:lnTo>
                  <a:pt x="853111" y="216875"/>
                </a:lnTo>
                <a:cubicBezTo>
                  <a:pt x="776365" y="166169"/>
                  <a:pt x="691397" y="140815"/>
                  <a:pt x="598206" y="140815"/>
                </a:cubicBezTo>
                <a:cubicBezTo>
                  <a:pt x="469382" y="140815"/>
                  <a:pt x="364885" y="199060"/>
                  <a:pt x="284714" y="315548"/>
                </a:cubicBezTo>
                <a:cubicBezTo>
                  <a:pt x="204541" y="432038"/>
                  <a:pt x="164455" y="585872"/>
                  <a:pt x="164455" y="777051"/>
                </a:cubicBezTo>
                <a:cubicBezTo>
                  <a:pt x="164455" y="963433"/>
                  <a:pt x="202999" y="1110929"/>
                  <a:pt x="280088" y="1219538"/>
                </a:cubicBezTo>
                <a:cubicBezTo>
                  <a:pt x="357176" y="1328146"/>
                  <a:pt x="455335" y="1382451"/>
                  <a:pt x="574565" y="1382451"/>
                </a:cubicBezTo>
                <a:cubicBezTo>
                  <a:pt x="675294" y="1382451"/>
                  <a:pt x="768142" y="1354356"/>
                  <a:pt x="853111" y="1298168"/>
                </a:cubicBezTo>
                <a:lnTo>
                  <a:pt x="853111" y="1450289"/>
                </a:lnTo>
                <a:cubicBezTo>
                  <a:pt x="763346" y="1499625"/>
                  <a:pt x="664330" y="1524293"/>
                  <a:pt x="556064" y="1524293"/>
                </a:cubicBezTo>
                <a:cubicBezTo>
                  <a:pt x="388183" y="1524293"/>
                  <a:pt x="253535" y="1457655"/>
                  <a:pt x="152121" y="1324378"/>
                </a:cubicBezTo>
                <a:cubicBezTo>
                  <a:pt x="50707" y="1191101"/>
                  <a:pt x="0" y="1014140"/>
                  <a:pt x="0" y="793496"/>
                </a:cubicBezTo>
                <a:cubicBezTo>
                  <a:pt x="0" y="548869"/>
                  <a:pt x="54647" y="355463"/>
                  <a:pt x="163941" y="213278"/>
                </a:cubicBezTo>
                <a:cubicBezTo>
                  <a:pt x="273235" y="71093"/>
                  <a:pt x="416620" y="0"/>
                  <a:pt x="59409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91145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3DbooksNEW.png">
            <a:hlinkClick r:id="rId2"/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48039" y="857504"/>
            <a:ext cx="7039178" cy="5771896"/>
          </a:xfrm>
          <a:prstGeom prst="rect">
            <a:avLst/>
          </a:prstGeom>
        </p:spPr>
      </p:pic>
      <p:sp>
        <p:nvSpPr>
          <p:cNvPr id="15" name="TextBox 6"/>
          <p:cNvSpPr txBox="1">
            <a:spLocks noChangeArrowheads="1"/>
          </p:cNvSpPr>
          <p:nvPr/>
        </p:nvSpPr>
        <p:spPr bwMode="auto">
          <a:xfrm>
            <a:off x="8382000" y="933704"/>
            <a:ext cx="3276600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ts val="600"/>
              </a:spcBef>
            </a:pPr>
            <a:r>
              <a:rPr lang="en-US" sz="4000" dirty="0">
                <a:solidFill>
                  <a:srgbClr val="43C6E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Includes:</a:t>
            </a:r>
          </a:p>
          <a:p>
            <a:pPr eaLnBrk="1" hangingPunct="1">
              <a:lnSpc>
                <a:spcPct val="85000"/>
              </a:lnSpc>
              <a:spcBef>
                <a:spcPts val="600"/>
              </a:spcBef>
            </a:pPr>
            <a:r>
              <a:rPr lang="en-US" sz="88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200</a:t>
            </a:r>
            <a:br>
              <a:rPr lang="en-US" sz="6600" b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4000" dirty="0">
                <a:solidFill>
                  <a:srgbClr val="43C6E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Editable, Professional Graphics</a:t>
            </a:r>
            <a:endParaRPr lang="en-US" sz="4400" dirty="0">
              <a:solidFill>
                <a:srgbClr val="43C6E7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extBox 6">
            <a:hlinkClick r:id="rId2"/>
          </p:cNvPr>
          <p:cNvSpPr txBox="1">
            <a:spLocks noChangeArrowheads="1"/>
          </p:cNvSpPr>
          <p:nvPr/>
        </p:nvSpPr>
        <p:spPr bwMode="auto">
          <a:xfrm>
            <a:off x="0" y="0"/>
            <a:ext cx="12192000" cy="609600"/>
          </a:xfrm>
          <a:prstGeom prst="rect">
            <a:avLst/>
          </a:prstGeom>
          <a:solidFill>
            <a:srgbClr val="00B0F0"/>
          </a:solidFill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ts val="600"/>
              </a:spcBef>
            </a:pPr>
            <a:r>
              <a:rPr lang="en-US" sz="4000" dirty="0" err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BillionDollarGraphics.com</a:t>
            </a:r>
            <a:endParaRPr lang="en-US" sz="4400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122534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A00147F-FE45-734D-B36E-D33524B8B8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97161" y="195209"/>
            <a:ext cx="4997678" cy="6467582"/>
          </a:xfrm>
          <a:prstGeom prst="rect">
            <a:avLst/>
          </a:prstGeom>
          <a:ln w="3175" cmpd="sng">
            <a:solidFill>
              <a:srgbClr val="D5D5D5"/>
            </a:solidFill>
          </a:ln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1720534-82E1-E543-985C-B7045350E1AF}"/>
              </a:ext>
            </a:extLst>
          </p:cNvPr>
          <p:cNvSpPr txBox="1"/>
          <p:nvPr/>
        </p:nvSpPr>
        <p:spPr>
          <a:xfrm>
            <a:off x="0" y="0"/>
            <a:ext cx="35971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www.BillionDollarGraphics.com</a:t>
            </a:r>
            <a:r>
              <a:rPr lang="en-US" sz="140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/Top19.pdf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FD2BF91-B39D-3D4E-A331-FC822E0ABCCB}"/>
              </a:ext>
            </a:extLst>
          </p:cNvPr>
          <p:cNvGrpSpPr/>
          <p:nvPr/>
        </p:nvGrpSpPr>
        <p:grpSpPr>
          <a:xfrm>
            <a:off x="7629331" y="307777"/>
            <a:ext cx="2133600" cy="1828800"/>
            <a:chOff x="7862596" y="307777"/>
            <a:chExt cx="2133600" cy="1828800"/>
          </a:xfrm>
        </p:grpSpPr>
        <p:grpSp>
          <p:nvGrpSpPr>
            <p:cNvPr id="5" name="Group 8">
              <a:extLst>
                <a:ext uri="{FF2B5EF4-FFF2-40B4-BE49-F238E27FC236}">
                  <a16:creationId xmlns:a16="http://schemas.microsoft.com/office/drawing/2014/main" id="{1D7FFB3E-21E1-374B-9E2D-22D4B16CD464}"/>
                </a:ext>
              </a:extLst>
            </p:cNvPr>
            <p:cNvGrpSpPr/>
            <p:nvPr/>
          </p:nvGrpSpPr>
          <p:grpSpPr>
            <a:xfrm>
              <a:off x="7862596" y="307777"/>
              <a:ext cx="2133600" cy="1828800"/>
              <a:chOff x="457200" y="432816"/>
              <a:chExt cx="2168659" cy="2113367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3B6F8B9E-C517-B447-AFC5-926E9B5D90E6}"/>
                  </a:ext>
                </a:extLst>
              </p:cNvPr>
              <p:cNvSpPr>
                <a:spLocks/>
              </p:cNvSpPr>
              <p:nvPr/>
            </p:nvSpPr>
            <p:spPr bwMode="auto">
              <a:xfrm rot="346487">
                <a:off x="499719" y="483481"/>
                <a:ext cx="2126140" cy="2062702"/>
              </a:xfrm>
              <a:custGeom>
                <a:avLst/>
                <a:gdLst/>
                <a:ahLst/>
                <a:cxnLst>
                  <a:cxn ang="0">
                    <a:pos x="2197" y="0"/>
                  </a:cxn>
                  <a:cxn ang="0">
                    <a:pos x="2233" y="377"/>
                  </a:cxn>
                  <a:cxn ang="0">
                    <a:pos x="2233" y="377"/>
                  </a:cxn>
                  <a:cxn ang="0">
                    <a:pos x="2237" y="437"/>
                  </a:cxn>
                  <a:cxn ang="0">
                    <a:pos x="2242" y="588"/>
                  </a:cxn>
                  <a:cxn ang="0">
                    <a:pos x="2247" y="785"/>
                  </a:cxn>
                  <a:cxn ang="0">
                    <a:pos x="2249" y="886"/>
                  </a:cxn>
                  <a:cxn ang="0">
                    <a:pos x="2249" y="984"/>
                  </a:cxn>
                  <a:cxn ang="0">
                    <a:pos x="2249" y="984"/>
                  </a:cxn>
                  <a:cxn ang="0">
                    <a:pos x="2249" y="1103"/>
                  </a:cxn>
                  <a:cxn ang="0">
                    <a:pos x="2253" y="1265"/>
                  </a:cxn>
                  <a:cxn ang="0">
                    <a:pos x="2263" y="1641"/>
                  </a:cxn>
                  <a:cxn ang="0">
                    <a:pos x="2279" y="2113"/>
                  </a:cxn>
                  <a:cxn ang="0">
                    <a:pos x="2279" y="2113"/>
                  </a:cxn>
                  <a:cxn ang="0">
                    <a:pos x="1894" y="2135"/>
                  </a:cxn>
                  <a:cxn ang="0">
                    <a:pos x="1154" y="2175"/>
                  </a:cxn>
                  <a:cxn ang="0">
                    <a:pos x="1154" y="2175"/>
                  </a:cxn>
                  <a:cxn ang="0">
                    <a:pos x="971" y="2184"/>
                  </a:cxn>
                  <a:cxn ang="0">
                    <a:pos x="781" y="2193"/>
                  </a:cxn>
                  <a:cxn ang="0">
                    <a:pos x="595" y="2199"/>
                  </a:cxn>
                  <a:cxn ang="0">
                    <a:pos x="421" y="2204"/>
                  </a:cxn>
                  <a:cxn ang="0">
                    <a:pos x="149" y="2209"/>
                  </a:cxn>
                  <a:cxn ang="0">
                    <a:pos x="43" y="2211"/>
                  </a:cxn>
                  <a:cxn ang="0">
                    <a:pos x="43" y="2211"/>
                  </a:cxn>
                  <a:cxn ang="0">
                    <a:pos x="37" y="1740"/>
                  </a:cxn>
                  <a:cxn ang="0">
                    <a:pos x="32" y="1350"/>
                  </a:cxn>
                  <a:cxn ang="0">
                    <a:pos x="28" y="1034"/>
                  </a:cxn>
                  <a:cxn ang="0">
                    <a:pos x="28" y="1034"/>
                  </a:cxn>
                  <a:cxn ang="0">
                    <a:pos x="21" y="810"/>
                  </a:cxn>
                  <a:cxn ang="0">
                    <a:pos x="14" y="624"/>
                  </a:cxn>
                  <a:cxn ang="0">
                    <a:pos x="7" y="446"/>
                  </a:cxn>
                  <a:cxn ang="0">
                    <a:pos x="0" y="128"/>
                  </a:cxn>
                  <a:cxn ang="0">
                    <a:pos x="2197" y="0"/>
                  </a:cxn>
                </a:cxnLst>
                <a:rect l="0" t="0" r="r" b="b"/>
                <a:pathLst>
                  <a:path w="2279" h="2211">
                    <a:moveTo>
                      <a:pt x="2197" y="0"/>
                    </a:moveTo>
                    <a:lnTo>
                      <a:pt x="2233" y="377"/>
                    </a:lnTo>
                    <a:lnTo>
                      <a:pt x="2233" y="377"/>
                    </a:lnTo>
                    <a:lnTo>
                      <a:pt x="2237" y="437"/>
                    </a:lnTo>
                    <a:lnTo>
                      <a:pt x="2242" y="588"/>
                    </a:lnTo>
                    <a:lnTo>
                      <a:pt x="2247" y="785"/>
                    </a:lnTo>
                    <a:lnTo>
                      <a:pt x="2249" y="886"/>
                    </a:lnTo>
                    <a:lnTo>
                      <a:pt x="2249" y="984"/>
                    </a:lnTo>
                    <a:lnTo>
                      <a:pt x="2249" y="984"/>
                    </a:lnTo>
                    <a:lnTo>
                      <a:pt x="2249" y="1103"/>
                    </a:lnTo>
                    <a:lnTo>
                      <a:pt x="2253" y="1265"/>
                    </a:lnTo>
                    <a:lnTo>
                      <a:pt x="2263" y="1641"/>
                    </a:lnTo>
                    <a:lnTo>
                      <a:pt x="2279" y="2113"/>
                    </a:lnTo>
                    <a:lnTo>
                      <a:pt x="2279" y="2113"/>
                    </a:lnTo>
                    <a:lnTo>
                      <a:pt x="1894" y="2135"/>
                    </a:lnTo>
                    <a:lnTo>
                      <a:pt x="1154" y="2175"/>
                    </a:lnTo>
                    <a:lnTo>
                      <a:pt x="1154" y="2175"/>
                    </a:lnTo>
                    <a:lnTo>
                      <a:pt x="971" y="2184"/>
                    </a:lnTo>
                    <a:lnTo>
                      <a:pt x="781" y="2193"/>
                    </a:lnTo>
                    <a:lnTo>
                      <a:pt x="595" y="2199"/>
                    </a:lnTo>
                    <a:lnTo>
                      <a:pt x="421" y="2204"/>
                    </a:lnTo>
                    <a:lnTo>
                      <a:pt x="149" y="2209"/>
                    </a:lnTo>
                    <a:lnTo>
                      <a:pt x="43" y="2211"/>
                    </a:lnTo>
                    <a:lnTo>
                      <a:pt x="43" y="2211"/>
                    </a:lnTo>
                    <a:lnTo>
                      <a:pt x="37" y="1740"/>
                    </a:lnTo>
                    <a:lnTo>
                      <a:pt x="32" y="1350"/>
                    </a:lnTo>
                    <a:lnTo>
                      <a:pt x="28" y="1034"/>
                    </a:lnTo>
                    <a:lnTo>
                      <a:pt x="28" y="1034"/>
                    </a:lnTo>
                    <a:lnTo>
                      <a:pt x="21" y="810"/>
                    </a:lnTo>
                    <a:lnTo>
                      <a:pt x="14" y="624"/>
                    </a:lnTo>
                    <a:lnTo>
                      <a:pt x="7" y="446"/>
                    </a:lnTo>
                    <a:lnTo>
                      <a:pt x="0" y="128"/>
                    </a:lnTo>
                    <a:lnTo>
                      <a:pt x="2197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000000">
                      <a:alpha val="58000"/>
                    </a:srgbClr>
                  </a:gs>
                  <a:gs pos="100000">
                    <a:srgbClr val="949494">
                      <a:alpha val="0"/>
                    </a:srgbClr>
                  </a:gs>
                </a:gsLst>
                <a:lin ang="54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+mn-lt"/>
                  <a:cs typeface="Arial Narrow"/>
                </a:endParaRPr>
              </a:p>
            </p:txBody>
          </p:sp>
          <p:sp>
            <p:nvSpPr>
              <p:cNvPr id="8" name="Freeform 7">
                <a:extLst>
                  <a:ext uri="{FF2B5EF4-FFF2-40B4-BE49-F238E27FC236}">
                    <a16:creationId xmlns:a16="http://schemas.microsoft.com/office/drawing/2014/main" id="{95CB0311-5943-2946-BB5E-3BB82EEFE356}"/>
                  </a:ext>
                </a:extLst>
              </p:cNvPr>
              <p:cNvSpPr>
                <a:spLocks/>
              </p:cNvSpPr>
              <p:nvPr/>
            </p:nvSpPr>
            <p:spPr bwMode="auto">
              <a:xfrm rot="485220">
                <a:off x="457200" y="432816"/>
                <a:ext cx="2133599" cy="2069937"/>
              </a:xfrm>
              <a:custGeom>
                <a:avLst/>
                <a:gdLst/>
                <a:ahLst/>
                <a:cxnLst>
                  <a:cxn ang="0">
                    <a:pos x="2197" y="0"/>
                  </a:cxn>
                  <a:cxn ang="0">
                    <a:pos x="2233" y="377"/>
                  </a:cxn>
                  <a:cxn ang="0">
                    <a:pos x="2233" y="377"/>
                  </a:cxn>
                  <a:cxn ang="0">
                    <a:pos x="2237" y="437"/>
                  </a:cxn>
                  <a:cxn ang="0">
                    <a:pos x="2242" y="588"/>
                  </a:cxn>
                  <a:cxn ang="0">
                    <a:pos x="2247" y="785"/>
                  </a:cxn>
                  <a:cxn ang="0">
                    <a:pos x="2249" y="886"/>
                  </a:cxn>
                  <a:cxn ang="0">
                    <a:pos x="2249" y="984"/>
                  </a:cxn>
                  <a:cxn ang="0">
                    <a:pos x="2249" y="984"/>
                  </a:cxn>
                  <a:cxn ang="0">
                    <a:pos x="2249" y="1103"/>
                  </a:cxn>
                  <a:cxn ang="0">
                    <a:pos x="2253" y="1265"/>
                  </a:cxn>
                  <a:cxn ang="0">
                    <a:pos x="2263" y="1641"/>
                  </a:cxn>
                  <a:cxn ang="0">
                    <a:pos x="2279" y="2113"/>
                  </a:cxn>
                  <a:cxn ang="0">
                    <a:pos x="2279" y="2113"/>
                  </a:cxn>
                  <a:cxn ang="0">
                    <a:pos x="1894" y="2135"/>
                  </a:cxn>
                  <a:cxn ang="0">
                    <a:pos x="1154" y="2175"/>
                  </a:cxn>
                  <a:cxn ang="0">
                    <a:pos x="1154" y="2175"/>
                  </a:cxn>
                  <a:cxn ang="0">
                    <a:pos x="971" y="2184"/>
                  </a:cxn>
                  <a:cxn ang="0">
                    <a:pos x="781" y="2193"/>
                  </a:cxn>
                  <a:cxn ang="0">
                    <a:pos x="595" y="2199"/>
                  </a:cxn>
                  <a:cxn ang="0">
                    <a:pos x="421" y="2204"/>
                  </a:cxn>
                  <a:cxn ang="0">
                    <a:pos x="149" y="2209"/>
                  </a:cxn>
                  <a:cxn ang="0">
                    <a:pos x="43" y="2211"/>
                  </a:cxn>
                  <a:cxn ang="0">
                    <a:pos x="43" y="2211"/>
                  </a:cxn>
                  <a:cxn ang="0">
                    <a:pos x="37" y="1740"/>
                  </a:cxn>
                  <a:cxn ang="0">
                    <a:pos x="32" y="1350"/>
                  </a:cxn>
                  <a:cxn ang="0">
                    <a:pos x="28" y="1034"/>
                  </a:cxn>
                  <a:cxn ang="0">
                    <a:pos x="28" y="1034"/>
                  </a:cxn>
                  <a:cxn ang="0">
                    <a:pos x="21" y="810"/>
                  </a:cxn>
                  <a:cxn ang="0">
                    <a:pos x="14" y="624"/>
                  </a:cxn>
                  <a:cxn ang="0">
                    <a:pos x="7" y="446"/>
                  </a:cxn>
                  <a:cxn ang="0">
                    <a:pos x="0" y="128"/>
                  </a:cxn>
                  <a:cxn ang="0">
                    <a:pos x="2197" y="0"/>
                  </a:cxn>
                </a:cxnLst>
                <a:rect l="0" t="0" r="r" b="b"/>
                <a:pathLst>
                  <a:path w="2279" h="2211">
                    <a:moveTo>
                      <a:pt x="2197" y="0"/>
                    </a:moveTo>
                    <a:lnTo>
                      <a:pt x="2233" y="377"/>
                    </a:lnTo>
                    <a:lnTo>
                      <a:pt x="2233" y="377"/>
                    </a:lnTo>
                    <a:lnTo>
                      <a:pt x="2237" y="437"/>
                    </a:lnTo>
                    <a:lnTo>
                      <a:pt x="2242" y="588"/>
                    </a:lnTo>
                    <a:lnTo>
                      <a:pt x="2247" y="785"/>
                    </a:lnTo>
                    <a:lnTo>
                      <a:pt x="2249" y="886"/>
                    </a:lnTo>
                    <a:lnTo>
                      <a:pt x="2249" y="984"/>
                    </a:lnTo>
                    <a:lnTo>
                      <a:pt x="2249" y="984"/>
                    </a:lnTo>
                    <a:lnTo>
                      <a:pt x="2249" y="1103"/>
                    </a:lnTo>
                    <a:lnTo>
                      <a:pt x="2253" y="1265"/>
                    </a:lnTo>
                    <a:lnTo>
                      <a:pt x="2263" y="1641"/>
                    </a:lnTo>
                    <a:lnTo>
                      <a:pt x="2279" y="2113"/>
                    </a:lnTo>
                    <a:lnTo>
                      <a:pt x="2279" y="2113"/>
                    </a:lnTo>
                    <a:lnTo>
                      <a:pt x="1894" y="2135"/>
                    </a:lnTo>
                    <a:lnTo>
                      <a:pt x="1154" y="2175"/>
                    </a:lnTo>
                    <a:lnTo>
                      <a:pt x="1154" y="2175"/>
                    </a:lnTo>
                    <a:lnTo>
                      <a:pt x="971" y="2184"/>
                    </a:lnTo>
                    <a:lnTo>
                      <a:pt x="781" y="2193"/>
                    </a:lnTo>
                    <a:lnTo>
                      <a:pt x="595" y="2199"/>
                    </a:lnTo>
                    <a:lnTo>
                      <a:pt x="421" y="2204"/>
                    </a:lnTo>
                    <a:lnTo>
                      <a:pt x="149" y="2209"/>
                    </a:lnTo>
                    <a:lnTo>
                      <a:pt x="43" y="2211"/>
                    </a:lnTo>
                    <a:lnTo>
                      <a:pt x="43" y="2211"/>
                    </a:lnTo>
                    <a:lnTo>
                      <a:pt x="37" y="1740"/>
                    </a:lnTo>
                    <a:lnTo>
                      <a:pt x="32" y="1350"/>
                    </a:lnTo>
                    <a:lnTo>
                      <a:pt x="28" y="1034"/>
                    </a:lnTo>
                    <a:lnTo>
                      <a:pt x="28" y="1034"/>
                    </a:lnTo>
                    <a:lnTo>
                      <a:pt x="21" y="810"/>
                    </a:lnTo>
                    <a:lnTo>
                      <a:pt x="14" y="624"/>
                    </a:lnTo>
                    <a:lnTo>
                      <a:pt x="7" y="446"/>
                    </a:lnTo>
                    <a:lnTo>
                      <a:pt x="0" y="128"/>
                    </a:lnTo>
                    <a:lnTo>
                      <a:pt x="2197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DFCF5B"/>
                  </a:gs>
                  <a:gs pos="31000">
                    <a:srgbClr val="F3E897"/>
                  </a:gs>
                </a:gsLst>
                <a:lin ang="5400000" scaled="1"/>
                <a:tileRect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+mn-lt"/>
                  <a:cs typeface="Arial Narrow"/>
                </a:endParaRPr>
              </a:p>
            </p:txBody>
          </p:sp>
        </p:grp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31A9186-14A2-3740-9AA0-AF01FC309532}"/>
                </a:ext>
              </a:extLst>
            </p:cNvPr>
            <p:cNvSpPr txBox="1"/>
            <p:nvPr/>
          </p:nvSpPr>
          <p:spPr>
            <a:xfrm rot="323057">
              <a:off x="8146046" y="702228"/>
              <a:ext cx="1552544" cy="954088"/>
            </a:xfrm>
            <a:custGeom>
              <a:avLst/>
              <a:gdLst/>
              <a:ahLst/>
              <a:cxnLst/>
              <a:rect l="l" t="t" r="r" b="b"/>
              <a:pathLst>
                <a:path w="1362466" h="837279">
                  <a:moveTo>
                    <a:pt x="1348439" y="805235"/>
                  </a:moveTo>
                  <a:cubicBezTo>
                    <a:pt x="1357167" y="805235"/>
                    <a:pt x="1361530" y="809250"/>
                    <a:pt x="1361530" y="817282"/>
                  </a:cubicBezTo>
                  <a:cubicBezTo>
                    <a:pt x="1359921" y="828313"/>
                    <a:pt x="1354869" y="833828"/>
                    <a:pt x="1346375" y="833828"/>
                  </a:cubicBezTo>
                  <a:cubicBezTo>
                    <a:pt x="1339224" y="830762"/>
                    <a:pt x="1335648" y="826161"/>
                    <a:pt x="1335648" y="820024"/>
                  </a:cubicBezTo>
                  <a:cubicBezTo>
                    <a:pt x="1335648" y="814191"/>
                    <a:pt x="1339912" y="809261"/>
                    <a:pt x="1348439" y="805235"/>
                  </a:cubicBezTo>
                  <a:close/>
                  <a:moveTo>
                    <a:pt x="182368" y="513876"/>
                  </a:moveTo>
                  <a:cubicBezTo>
                    <a:pt x="173951" y="547648"/>
                    <a:pt x="169743" y="595222"/>
                    <a:pt x="169743" y="656597"/>
                  </a:cubicBezTo>
                  <a:cubicBezTo>
                    <a:pt x="169250" y="656597"/>
                    <a:pt x="168942" y="660156"/>
                    <a:pt x="168818" y="667274"/>
                  </a:cubicBezTo>
                  <a:lnTo>
                    <a:pt x="168770" y="673849"/>
                  </a:lnTo>
                  <a:lnTo>
                    <a:pt x="193869" y="667381"/>
                  </a:lnTo>
                  <a:lnTo>
                    <a:pt x="218332" y="665244"/>
                  </a:lnTo>
                  <a:lnTo>
                    <a:pt x="218041" y="660335"/>
                  </a:lnTo>
                  <a:cubicBezTo>
                    <a:pt x="215673" y="637304"/>
                    <a:pt x="205014" y="593307"/>
                    <a:pt x="186065" y="528346"/>
                  </a:cubicBezTo>
                  <a:cubicBezTo>
                    <a:pt x="181875" y="519241"/>
                    <a:pt x="180642" y="514417"/>
                    <a:pt x="182368" y="513876"/>
                  </a:cubicBezTo>
                  <a:close/>
                  <a:moveTo>
                    <a:pt x="521632" y="508946"/>
                  </a:moveTo>
                  <a:cubicBezTo>
                    <a:pt x="517133" y="511100"/>
                    <a:pt x="514378" y="513638"/>
                    <a:pt x="513367" y="516560"/>
                  </a:cubicBezTo>
                  <a:cubicBezTo>
                    <a:pt x="495195" y="555016"/>
                    <a:pt x="486109" y="612952"/>
                    <a:pt x="486109" y="690367"/>
                  </a:cubicBezTo>
                  <a:cubicBezTo>
                    <a:pt x="486109" y="727039"/>
                    <a:pt x="490912" y="758979"/>
                    <a:pt x="500518" y="786189"/>
                  </a:cubicBezTo>
                  <a:cubicBezTo>
                    <a:pt x="508673" y="802501"/>
                    <a:pt x="515291" y="810658"/>
                    <a:pt x="520373" y="810658"/>
                  </a:cubicBezTo>
                  <a:lnTo>
                    <a:pt x="521358" y="810658"/>
                  </a:lnTo>
                  <a:cubicBezTo>
                    <a:pt x="531983" y="810658"/>
                    <a:pt x="538937" y="802664"/>
                    <a:pt x="542218" y="786678"/>
                  </a:cubicBezTo>
                  <a:cubicBezTo>
                    <a:pt x="549346" y="769832"/>
                    <a:pt x="552910" y="733784"/>
                    <a:pt x="552910" y="678535"/>
                  </a:cubicBezTo>
                  <a:lnTo>
                    <a:pt x="552910" y="658816"/>
                  </a:lnTo>
                  <a:cubicBezTo>
                    <a:pt x="552910" y="620698"/>
                    <a:pt x="546120" y="576985"/>
                    <a:pt x="532539" y="527676"/>
                  </a:cubicBezTo>
                  <a:cubicBezTo>
                    <a:pt x="527997" y="517533"/>
                    <a:pt x="524361" y="511290"/>
                    <a:pt x="521632" y="508946"/>
                  </a:cubicBezTo>
                  <a:close/>
                  <a:moveTo>
                    <a:pt x="974297" y="506481"/>
                  </a:moveTo>
                  <a:lnTo>
                    <a:pt x="980321" y="513213"/>
                  </a:lnTo>
                  <a:lnTo>
                    <a:pt x="980321" y="517327"/>
                  </a:lnTo>
                  <a:cubicBezTo>
                    <a:pt x="980321" y="523407"/>
                    <a:pt x="969393" y="526447"/>
                    <a:pt x="947537" y="526447"/>
                  </a:cubicBezTo>
                  <a:lnTo>
                    <a:pt x="922137" y="526447"/>
                  </a:lnTo>
                  <a:lnTo>
                    <a:pt x="924074" y="570716"/>
                  </a:lnTo>
                  <a:cubicBezTo>
                    <a:pt x="923447" y="574622"/>
                    <a:pt x="923134" y="577085"/>
                    <a:pt x="923134" y="578107"/>
                  </a:cubicBezTo>
                  <a:cubicBezTo>
                    <a:pt x="929050" y="677510"/>
                    <a:pt x="932008" y="748000"/>
                    <a:pt x="932008" y="789578"/>
                  </a:cubicBezTo>
                  <a:cubicBezTo>
                    <a:pt x="932665" y="790729"/>
                    <a:pt x="932994" y="792482"/>
                    <a:pt x="932994" y="794839"/>
                  </a:cubicBezTo>
                  <a:cubicBezTo>
                    <a:pt x="932336" y="795825"/>
                    <a:pt x="932008" y="796073"/>
                    <a:pt x="932008" y="795583"/>
                  </a:cubicBezTo>
                  <a:lnTo>
                    <a:pt x="932994" y="802331"/>
                  </a:lnTo>
                  <a:cubicBezTo>
                    <a:pt x="930847" y="807553"/>
                    <a:pt x="928136" y="810165"/>
                    <a:pt x="924859" y="810165"/>
                  </a:cubicBezTo>
                  <a:lnTo>
                    <a:pt x="920915" y="810165"/>
                  </a:lnTo>
                  <a:cubicBezTo>
                    <a:pt x="918710" y="810165"/>
                    <a:pt x="915752" y="808000"/>
                    <a:pt x="912042" y="803671"/>
                  </a:cubicBezTo>
                  <a:cubicBezTo>
                    <a:pt x="912042" y="800852"/>
                    <a:pt x="912370" y="796891"/>
                    <a:pt x="913028" y="791789"/>
                  </a:cubicBezTo>
                  <a:cubicBezTo>
                    <a:pt x="913028" y="778229"/>
                    <a:pt x="910070" y="707531"/>
                    <a:pt x="904154" y="579694"/>
                  </a:cubicBezTo>
                  <a:cubicBezTo>
                    <a:pt x="904154" y="569304"/>
                    <a:pt x="904008" y="559612"/>
                    <a:pt x="903716" y="550618"/>
                  </a:cubicBezTo>
                  <a:lnTo>
                    <a:pt x="902440" y="526459"/>
                  </a:lnTo>
                  <a:lnTo>
                    <a:pt x="868554" y="529158"/>
                  </a:lnTo>
                  <a:cubicBezTo>
                    <a:pt x="864680" y="525104"/>
                    <a:pt x="862742" y="520914"/>
                    <a:pt x="862742" y="516587"/>
                  </a:cubicBezTo>
                  <a:cubicBezTo>
                    <a:pt x="862742" y="513573"/>
                    <a:pt x="865509" y="510779"/>
                    <a:pt x="871042" y="508206"/>
                  </a:cubicBezTo>
                  <a:cubicBezTo>
                    <a:pt x="876427" y="509356"/>
                    <a:pt x="879376" y="509932"/>
                    <a:pt x="879889" y="509932"/>
                  </a:cubicBezTo>
                  <a:cubicBezTo>
                    <a:pt x="892540" y="508781"/>
                    <a:pt x="901286" y="508206"/>
                    <a:pt x="906126" y="508206"/>
                  </a:cubicBezTo>
                  <a:lnTo>
                    <a:pt x="946551" y="508206"/>
                  </a:lnTo>
                  <a:cubicBezTo>
                    <a:pt x="954857" y="508206"/>
                    <a:pt x="964106" y="507631"/>
                    <a:pt x="974297" y="506481"/>
                  </a:cubicBezTo>
                  <a:close/>
                  <a:moveTo>
                    <a:pt x="1230445" y="494402"/>
                  </a:moveTo>
                  <a:lnTo>
                    <a:pt x="1236157" y="501539"/>
                  </a:lnTo>
                  <a:lnTo>
                    <a:pt x="1236157" y="504755"/>
                  </a:lnTo>
                  <a:cubicBezTo>
                    <a:pt x="1236157" y="507241"/>
                    <a:pt x="1233354" y="510445"/>
                    <a:pt x="1227749" y="514369"/>
                  </a:cubicBezTo>
                  <a:lnTo>
                    <a:pt x="1216191" y="514369"/>
                  </a:lnTo>
                  <a:cubicBezTo>
                    <a:pt x="1200957" y="514369"/>
                    <a:pt x="1190805" y="519636"/>
                    <a:pt x="1185737" y="530171"/>
                  </a:cubicBezTo>
                  <a:cubicBezTo>
                    <a:pt x="1180568" y="544222"/>
                    <a:pt x="1177983" y="559742"/>
                    <a:pt x="1177983" y="576732"/>
                  </a:cubicBezTo>
                  <a:cubicBezTo>
                    <a:pt x="1177983" y="587162"/>
                    <a:pt x="1182381" y="603994"/>
                    <a:pt x="1191175" y="627229"/>
                  </a:cubicBezTo>
                  <a:cubicBezTo>
                    <a:pt x="1194269" y="633420"/>
                    <a:pt x="1211825" y="650974"/>
                    <a:pt x="1243844" y="679891"/>
                  </a:cubicBezTo>
                  <a:cubicBezTo>
                    <a:pt x="1261068" y="704692"/>
                    <a:pt x="1269680" y="729054"/>
                    <a:pt x="1269680" y="752977"/>
                  </a:cubicBezTo>
                  <a:cubicBezTo>
                    <a:pt x="1269680" y="771891"/>
                    <a:pt x="1265178" y="791290"/>
                    <a:pt x="1256173" y="811174"/>
                  </a:cubicBezTo>
                  <a:cubicBezTo>
                    <a:pt x="1252781" y="818882"/>
                    <a:pt x="1242431" y="825915"/>
                    <a:pt x="1225122" y="832272"/>
                  </a:cubicBezTo>
                  <a:cubicBezTo>
                    <a:pt x="1218973" y="835610"/>
                    <a:pt x="1213695" y="837279"/>
                    <a:pt x="1209289" y="837279"/>
                  </a:cubicBezTo>
                  <a:cubicBezTo>
                    <a:pt x="1203722" y="837279"/>
                    <a:pt x="1199778" y="834791"/>
                    <a:pt x="1197457" y="829815"/>
                  </a:cubicBezTo>
                  <a:lnTo>
                    <a:pt x="1197457" y="825940"/>
                  </a:lnTo>
                  <a:cubicBezTo>
                    <a:pt x="1197457" y="821167"/>
                    <a:pt x="1202343" y="818337"/>
                    <a:pt x="1212115" y="817452"/>
                  </a:cubicBezTo>
                  <a:cubicBezTo>
                    <a:pt x="1231265" y="810198"/>
                    <a:pt x="1240840" y="802757"/>
                    <a:pt x="1240840" y="795128"/>
                  </a:cubicBezTo>
                  <a:cubicBezTo>
                    <a:pt x="1246756" y="783296"/>
                    <a:pt x="1249714" y="768342"/>
                    <a:pt x="1249714" y="750266"/>
                  </a:cubicBezTo>
                  <a:cubicBezTo>
                    <a:pt x="1249714" y="726779"/>
                    <a:pt x="1239138" y="703760"/>
                    <a:pt x="1217985" y="681208"/>
                  </a:cubicBezTo>
                  <a:cubicBezTo>
                    <a:pt x="1200104" y="667672"/>
                    <a:pt x="1186760" y="654588"/>
                    <a:pt x="1177953" y="641958"/>
                  </a:cubicBezTo>
                  <a:cubicBezTo>
                    <a:pt x="1171485" y="634953"/>
                    <a:pt x="1165168" y="617147"/>
                    <a:pt x="1159003" y="588541"/>
                  </a:cubicBezTo>
                  <a:cubicBezTo>
                    <a:pt x="1159003" y="585188"/>
                    <a:pt x="1158675" y="580882"/>
                    <a:pt x="1158017" y="575623"/>
                  </a:cubicBezTo>
                  <a:cubicBezTo>
                    <a:pt x="1158017" y="553433"/>
                    <a:pt x="1162186" y="533653"/>
                    <a:pt x="1170523" y="516283"/>
                  </a:cubicBezTo>
                  <a:cubicBezTo>
                    <a:pt x="1180678" y="501696"/>
                    <a:pt x="1200652" y="494402"/>
                    <a:pt x="1230445" y="494402"/>
                  </a:cubicBezTo>
                  <a:close/>
                  <a:moveTo>
                    <a:pt x="14439" y="492923"/>
                  </a:moveTo>
                  <a:cubicBezTo>
                    <a:pt x="41384" y="494238"/>
                    <a:pt x="62481" y="494895"/>
                    <a:pt x="77731" y="494895"/>
                  </a:cubicBezTo>
                  <a:lnTo>
                    <a:pt x="82083" y="501420"/>
                  </a:lnTo>
                  <a:cubicBezTo>
                    <a:pt x="82083" y="510217"/>
                    <a:pt x="78308" y="514615"/>
                    <a:pt x="70759" y="514615"/>
                  </a:cubicBezTo>
                  <a:cubicBezTo>
                    <a:pt x="53856" y="513958"/>
                    <a:pt x="36925" y="513629"/>
                    <a:pt x="19966" y="513629"/>
                  </a:cubicBezTo>
                  <a:lnTo>
                    <a:pt x="24853" y="631870"/>
                  </a:lnTo>
                  <a:lnTo>
                    <a:pt x="24896" y="633519"/>
                  </a:lnTo>
                  <a:lnTo>
                    <a:pt x="25369" y="639835"/>
                  </a:lnTo>
                  <a:cubicBezTo>
                    <a:pt x="32389" y="638521"/>
                    <a:pt x="40695" y="637863"/>
                    <a:pt x="50285" y="637863"/>
                  </a:cubicBezTo>
                  <a:lnTo>
                    <a:pt x="75921" y="637863"/>
                  </a:lnTo>
                  <a:cubicBezTo>
                    <a:pt x="80170" y="637863"/>
                    <a:pt x="82881" y="642124"/>
                    <a:pt x="84055" y="650647"/>
                  </a:cubicBezTo>
                  <a:lnTo>
                    <a:pt x="75755" y="657583"/>
                  </a:lnTo>
                  <a:lnTo>
                    <a:pt x="46341" y="657583"/>
                  </a:lnTo>
                  <a:cubicBezTo>
                    <a:pt x="33359" y="657583"/>
                    <a:pt x="26868" y="657254"/>
                    <a:pt x="26868" y="656597"/>
                  </a:cubicBezTo>
                  <a:lnTo>
                    <a:pt x="26868" y="667443"/>
                  </a:lnTo>
                  <a:cubicBezTo>
                    <a:pt x="26868" y="679768"/>
                    <a:pt x="27525" y="720640"/>
                    <a:pt x="28840" y="790060"/>
                  </a:cubicBezTo>
                  <a:lnTo>
                    <a:pt x="28840" y="796322"/>
                  </a:lnTo>
                  <a:lnTo>
                    <a:pt x="29826" y="802250"/>
                  </a:lnTo>
                  <a:cubicBezTo>
                    <a:pt x="29826" y="806376"/>
                    <a:pt x="29497" y="808439"/>
                    <a:pt x="28840" y="808439"/>
                  </a:cubicBezTo>
                  <a:lnTo>
                    <a:pt x="29826" y="813716"/>
                  </a:lnTo>
                  <a:lnTo>
                    <a:pt x="29826" y="824215"/>
                  </a:lnTo>
                  <a:cubicBezTo>
                    <a:pt x="29826" y="827209"/>
                    <a:pt x="27561" y="829838"/>
                    <a:pt x="23032" y="832103"/>
                  </a:cubicBezTo>
                  <a:lnTo>
                    <a:pt x="18733" y="832103"/>
                  </a:lnTo>
                  <a:cubicBezTo>
                    <a:pt x="15886" y="832103"/>
                    <a:pt x="12935" y="829661"/>
                    <a:pt x="9883" y="824777"/>
                  </a:cubicBezTo>
                  <a:cubicBezTo>
                    <a:pt x="7459" y="688993"/>
                    <a:pt x="7122" y="619458"/>
                    <a:pt x="8873" y="616172"/>
                  </a:cubicBezTo>
                  <a:lnTo>
                    <a:pt x="4929" y="611242"/>
                  </a:lnTo>
                  <a:lnTo>
                    <a:pt x="4001" y="615625"/>
                  </a:lnTo>
                  <a:cubicBezTo>
                    <a:pt x="1333" y="563278"/>
                    <a:pt x="0" y="524178"/>
                    <a:pt x="0" y="498327"/>
                  </a:cubicBezTo>
                  <a:cubicBezTo>
                    <a:pt x="4804" y="494725"/>
                    <a:pt x="9617" y="492923"/>
                    <a:pt x="14439" y="492923"/>
                  </a:cubicBezTo>
                  <a:close/>
                  <a:moveTo>
                    <a:pt x="793802" y="492184"/>
                  </a:moveTo>
                  <a:lnTo>
                    <a:pt x="797160" y="492184"/>
                  </a:lnTo>
                  <a:cubicBezTo>
                    <a:pt x="805212" y="492184"/>
                    <a:pt x="809239" y="511246"/>
                    <a:pt x="809239" y="549371"/>
                  </a:cubicBezTo>
                  <a:lnTo>
                    <a:pt x="809239" y="562189"/>
                  </a:lnTo>
                  <a:cubicBezTo>
                    <a:pt x="809239" y="574532"/>
                    <a:pt x="807267" y="607481"/>
                    <a:pt x="803323" y="661038"/>
                  </a:cubicBezTo>
                  <a:cubicBezTo>
                    <a:pt x="803323" y="663819"/>
                    <a:pt x="803631" y="666439"/>
                    <a:pt x="804247" y="668899"/>
                  </a:cubicBezTo>
                  <a:cubicBezTo>
                    <a:pt x="803631" y="701074"/>
                    <a:pt x="803323" y="728608"/>
                    <a:pt x="803323" y="751498"/>
                  </a:cubicBezTo>
                  <a:lnTo>
                    <a:pt x="803323" y="815587"/>
                  </a:lnTo>
                  <a:cubicBezTo>
                    <a:pt x="803323" y="816563"/>
                    <a:pt x="803980" y="819816"/>
                    <a:pt x="805295" y="825347"/>
                  </a:cubicBezTo>
                  <a:cubicBezTo>
                    <a:pt x="803941" y="833302"/>
                    <a:pt x="800901" y="837279"/>
                    <a:pt x="796174" y="837279"/>
                  </a:cubicBezTo>
                  <a:lnTo>
                    <a:pt x="792230" y="837279"/>
                  </a:lnTo>
                  <a:cubicBezTo>
                    <a:pt x="786314" y="837279"/>
                    <a:pt x="783356" y="826762"/>
                    <a:pt x="783356" y="805728"/>
                  </a:cubicBezTo>
                  <a:cubicBezTo>
                    <a:pt x="783356" y="691425"/>
                    <a:pt x="785328" y="612749"/>
                    <a:pt x="789272" y="569699"/>
                  </a:cubicBezTo>
                  <a:lnTo>
                    <a:pt x="789272" y="542469"/>
                  </a:lnTo>
                  <a:cubicBezTo>
                    <a:pt x="789272" y="527751"/>
                    <a:pt x="788286" y="514230"/>
                    <a:pt x="786314" y="501905"/>
                  </a:cubicBezTo>
                  <a:cubicBezTo>
                    <a:pt x="786314" y="498544"/>
                    <a:pt x="788810" y="495304"/>
                    <a:pt x="793802" y="492184"/>
                  </a:cubicBezTo>
                  <a:close/>
                  <a:moveTo>
                    <a:pt x="178863" y="490951"/>
                  </a:moveTo>
                  <a:lnTo>
                    <a:pt x="180939" y="490951"/>
                  </a:lnTo>
                  <a:cubicBezTo>
                    <a:pt x="192375" y="496169"/>
                    <a:pt x="201369" y="508196"/>
                    <a:pt x="207919" y="527032"/>
                  </a:cubicBezTo>
                  <a:cubicBezTo>
                    <a:pt x="226760" y="585416"/>
                    <a:pt x="240544" y="658646"/>
                    <a:pt x="249269" y="746723"/>
                  </a:cubicBezTo>
                  <a:cubicBezTo>
                    <a:pt x="255082" y="775629"/>
                    <a:pt x="257988" y="801125"/>
                    <a:pt x="257988" y="823210"/>
                  </a:cubicBezTo>
                  <a:cubicBezTo>
                    <a:pt x="256088" y="828152"/>
                    <a:pt x="251131" y="830624"/>
                    <a:pt x="243118" y="830624"/>
                  </a:cubicBezTo>
                  <a:cubicBezTo>
                    <a:pt x="239289" y="823206"/>
                    <a:pt x="234729" y="795766"/>
                    <a:pt x="229437" y="748305"/>
                  </a:cubicBezTo>
                  <a:cubicBezTo>
                    <a:pt x="227956" y="743203"/>
                    <a:pt x="224821" y="722580"/>
                    <a:pt x="220032" y="686435"/>
                  </a:cubicBezTo>
                  <a:lnTo>
                    <a:pt x="216585" y="685930"/>
                  </a:lnTo>
                  <a:cubicBezTo>
                    <a:pt x="184699" y="688922"/>
                    <a:pt x="168757" y="690894"/>
                    <a:pt x="168757" y="691846"/>
                  </a:cubicBezTo>
                  <a:lnTo>
                    <a:pt x="168757" y="729325"/>
                  </a:lnTo>
                  <a:lnTo>
                    <a:pt x="162101" y="820321"/>
                  </a:lnTo>
                  <a:cubicBezTo>
                    <a:pt x="163580" y="822588"/>
                    <a:pt x="164320" y="825119"/>
                    <a:pt x="164320" y="827912"/>
                  </a:cubicBezTo>
                  <a:cubicBezTo>
                    <a:pt x="164320" y="830865"/>
                    <a:pt x="161628" y="833987"/>
                    <a:pt x="156243" y="837279"/>
                  </a:cubicBezTo>
                  <a:cubicBezTo>
                    <a:pt x="146180" y="837279"/>
                    <a:pt x="141149" y="831918"/>
                    <a:pt x="141149" y="821195"/>
                  </a:cubicBezTo>
                  <a:cubicBezTo>
                    <a:pt x="146243" y="751842"/>
                    <a:pt x="148791" y="710333"/>
                    <a:pt x="148791" y="696668"/>
                  </a:cubicBezTo>
                  <a:cubicBezTo>
                    <a:pt x="148133" y="687620"/>
                    <a:pt x="147805" y="678371"/>
                    <a:pt x="147805" y="668922"/>
                  </a:cubicBezTo>
                  <a:cubicBezTo>
                    <a:pt x="148136" y="621114"/>
                    <a:pt x="152080" y="570999"/>
                    <a:pt x="159636" y="518574"/>
                  </a:cubicBezTo>
                  <a:cubicBezTo>
                    <a:pt x="163354" y="500159"/>
                    <a:pt x="169763" y="490951"/>
                    <a:pt x="178863" y="490951"/>
                  </a:cubicBezTo>
                  <a:close/>
                  <a:moveTo>
                    <a:pt x="522344" y="489226"/>
                  </a:moveTo>
                  <a:cubicBezTo>
                    <a:pt x="543949" y="489226"/>
                    <a:pt x="560426" y="534969"/>
                    <a:pt x="571775" y="626455"/>
                  </a:cubicBezTo>
                  <a:cubicBezTo>
                    <a:pt x="572509" y="635802"/>
                    <a:pt x="572876" y="646917"/>
                    <a:pt x="572876" y="659802"/>
                  </a:cubicBezTo>
                  <a:lnTo>
                    <a:pt x="572876" y="663746"/>
                  </a:lnTo>
                  <a:cubicBezTo>
                    <a:pt x="572876" y="666069"/>
                    <a:pt x="572548" y="668625"/>
                    <a:pt x="571890" y="671414"/>
                  </a:cubicBezTo>
                  <a:cubicBezTo>
                    <a:pt x="572548" y="672048"/>
                    <a:pt x="572876" y="674751"/>
                    <a:pt x="572876" y="679521"/>
                  </a:cubicBezTo>
                  <a:lnTo>
                    <a:pt x="572876" y="680507"/>
                  </a:lnTo>
                  <a:cubicBezTo>
                    <a:pt x="572876" y="685329"/>
                    <a:pt x="572548" y="688051"/>
                    <a:pt x="571890" y="688673"/>
                  </a:cubicBezTo>
                  <a:cubicBezTo>
                    <a:pt x="572548" y="691281"/>
                    <a:pt x="572876" y="692832"/>
                    <a:pt x="572876" y="693325"/>
                  </a:cubicBezTo>
                  <a:cubicBezTo>
                    <a:pt x="572876" y="764142"/>
                    <a:pt x="562520" y="808299"/>
                    <a:pt x="541806" y="825798"/>
                  </a:cubicBezTo>
                  <a:cubicBezTo>
                    <a:pt x="533977" y="828851"/>
                    <a:pt x="528476" y="830377"/>
                    <a:pt x="525302" y="830377"/>
                  </a:cubicBezTo>
                  <a:lnTo>
                    <a:pt x="517484" y="830377"/>
                  </a:lnTo>
                  <a:cubicBezTo>
                    <a:pt x="491394" y="824038"/>
                    <a:pt x="475278" y="792110"/>
                    <a:pt x="469136" y="734594"/>
                  </a:cubicBezTo>
                  <a:lnTo>
                    <a:pt x="466143" y="693695"/>
                  </a:lnTo>
                  <a:cubicBezTo>
                    <a:pt x="466143" y="599980"/>
                    <a:pt x="478085" y="534612"/>
                    <a:pt x="501970" y="497591"/>
                  </a:cubicBezTo>
                  <a:cubicBezTo>
                    <a:pt x="509339" y="492014"/>
                    <a:pt x="516131" y="489226"/>
                    <a:pt x="522344" y="489226"/>
                  </a:cubicBezTo>
                  <a:close/>
                  <a:moveTo>
                    <a:pt x="406672" y="488240"/>
                  </a:moveTo>
                  <a:lnTo>
                    <a:pt x="410616" y="488240"/>
                  </a:lnTo>
                  <a:cubicBezTo>
                    <a:pt x="413975" y="488240"/>
                    <a:pt x="416686" y="491031"/>
                    <a:pt x="418751" y="496613"/>
                  </a:cubicBezTo>
                  <a:lnTo>
                    <a:pt x="389059" y="762252"/>
                  </a:lnTo>
                  <a:cubicBezTo>
                    <a:pt x="386453" y="811613"/>
                    <a:pt x="383240" y="836293"/>
                    <a:pt x="379419" y="836293"/>
                  </a:cubicBezTo>
                  <a:lnTo>
                    <a:pt x="377447" y="837279"/>
                  </a:lnTo>
                  <a:lnTo>
                    <a:pt x="373149" y="837279"/>
                  </a:lnTo>
                  <a:cubicBezTo>
                    <a:pt x="367061" y="837279"/>
                    <a:pt x="361832" y="817346"/>
                    <a:pt x="357462" y="777481"/>
                  </a:cubicBezTo>
                  <a:cubicBezTo>
                    <a:pt x="340312" y="668655"/>
                    <a:pt x="331737" y="581717"/>
                    <a:pt x="331737" y="516668"/>
                  </a:cubicBezTo>
                  <a:lnTo>
                    <a:pt x="328779" y="503842"/>
                  </a:lnTo>
                  <a:cubicBezTo>
                    <a:pt x="328779" y="500504"/>
                    <a:pt x="331275" y="497276"/>
                    <a:pt x="336267" y="494156"/>
                  </a:cubicBezTo>
                  <a:lnTo>
                    <a:pt x="339625" y="494156"/>
                  </a:lnTo>
                  <a:cubicBezTo>
                    <a:pt x="348992" y="494156"/>
                    <a:pt x="353676" y="521609"/>
                    <a:pt x="353676" y="576517"/>
                  </a:cubicBezTo>
                  <a:cubicBezTo>
                    <a:pt x="359884" y="646154"/>
                    <a:pt x="365725" y="701179"/>
                    <a:pt x="371199" y="741592"/>
                  </a:cubicBezTo>
                  <a:lnTo>
                    <a:pt x="371298" y="742286"/>
                  </a:lnTo>
                  <a:lnTo>
                    <a:pt x="372106" y="734383"/>
                  </a:lnTo>
                  <a:cubicBezTo>
                    <a:pt x="376425" y="693475"/>
                    <a:pt x="384344" y="623970"/>
                    <a:pt x="395861" y="525869"/>
                  </a:cubicBezTo>
                  <a:cubicBezTo>
                    <a:pt x="397338" y="500783"/>
                    <a:pt x="400941" y="488240"/>
                    <a:pt x="406672" y="488240"/>
                  </a:cubicBezTo>
                  <a:close/>
                  <a:moveTo>
                    <a:pt x="647208" y="488148"/>
                  </a:moveTo>
                  <a:lnTo>
                    <a:pt x="649963" y="522676"/>
                  </a:lnTo>
                  <a:cubicBezTo>
                    <a:pt x="652711" y="560341"/>
                    <a:pt x="655219" y="604735"/>
                    <a:pt x="657490" y="655858"/>
                  </a:cubicBezTo>
                  <a:cubicBezTo>
                    <a:pt x="676717" y="640033"/>
                    <a:pt x="686330" y="613740"/>
                    <a:pt x="686330" y="576979"/>
                  </a:cubicBezTo>
                  <a:lnTo>
                    <a:pt x="686330" y="563175"/>
                  </a:lnTo>
                  <a:cubicBezTo>
                    <a:pt x="686330" y="546847"/>
                    <a:pt x="679421" y="525885"/>
                    <a:pt x="665605" y="500287"/>
                  </a:cubicBezTo>
                  <a:cubicBezTo>
                    <a:pt x="660825" y="495943"/>
                    <a:pt x="656711" y="492685"/>
                    <a:pt x="653264" y="490512"/>
                  </a:cubicBezTo>
                  <a:close/>
                  <a:moveTo>
                    <a:pt x="1068879" y="487500"/>
                  </a:moveTo>
                  <a:lnTo>
                    <a:pt x="1069721" y="487627"/>
                  </a:lnTo>
                  <a:lnTo>
                    <a:pt x="1071883" y="487500"/>
                  </a:lnTo>
                  <a:lnTo>
                    <a:pt x="1073325" y="488169"/>
                  </a:lnTo>
                  <a:lnTo>
                    <a:pt x="1100122" y="492199"/>
                  </a:lnTo>
                  <a:cubicBezTo>
                    <a:pt x="1107065" y="494171"/>
                    <a:pt x="1110536" y="496549"/>
                    <a:pt x="1110536" y="499332"/>
                  </a:cubicBezTo>
                  <a:lnTo>
                    <a:pt x="1110536" y="501089"/>
                  </a:lnTo>
                  <a:cubicBezTo>
                    <a:pt x="1108415" y="507148"/>
                    <a:pt x="1104867" y="510178"/>
                    <a:pt x="1099891" y="510178"/>
                  </a:cubicBezTo>
                  <a:lnTo>
                    <a:pt x="1071317" y="507220"/>
                  </a:lnTo>
                  <a:cubicBezTo>
                    <a:pt x="1070017" y="507220"/>
                    <a:pt x="1065343" y="507447"/>
                    <a:pt x="1057293" y="507902"/>
                  </a:cubicBezTo>
                  <a:lnTo>
                    <a:pt x="1058279" y="515709"/>
                  </a:lnTo>
                  <a:cubicBezTo>
                    <a:pt x="1058279" y="527135"/>
                    <a:pt x="1059826" y="568675"/>
                    <a:pt x="1062920" y="640328"/>
                  </a:cubicBezTo>
                  <a:lnTo>
                    <a:pt x="1064935" y="640328"/>
                  </a:lnTo>
                  <a:cubicBezTo>
                    <a:pt x="1070126" y="640328"/>
                    <a:pt x="1074272" y="640002"/>
                    <a:pt x="1077371" y="639350"/>
                  </a:cubicBezTo>
                  <a:cubicBezTo>
                    <a:pt x="1092097" y="640660"/>
                    <a:pt x="1103944" y="641314"/>
                    <a:pt x="1112913" y="641314"/>
                  </a:cubicBezTo>
                  <a:lnTo>
                    <a:pt x="1118424" y="648663"/>
                  </a:lnTo>
                  <a:lnTo>
                    <a:pt x="1118424" y="653146"/>
                  </a:lnTo>
                  <a:cubicBezTo>
                    <a:pt x="1118424" y="658405"/>
                    <a:pt x="1115384" y="661034"/>
                    <a:pt x="1109304" y="661034"/>
                  </a:cubicBezTo>
                  <a:cubicBezTo>
                    <a:pt x="1103193" y="661034"/>
                    <a:pt x="1093606" y="660377"/>
                    <a:pt x="1080545" y="659062"/>
                  </a:cubicBezTo>
                  <a:lnTo>
                    <a:pt x="1063220" y="660047"/>
                  </a:lnTo>
                  <a:lnTo>
                    <a:pt x="1063614" y="695152"/>
                  </a:lnTo>
                  <a:cubicBezTo>
                    <a:pt x="1064422" y="732194"/>
                    <a:pt x="1066444" y="772092"/>
                    <a:pt x="1069680" y="814848"/>
                  </a:cubicBezTo>
                  <a:cubicBezTo>
                    <a:pt x="1070625" y="814848"/>
                    <a:pt x="1071097" y="815177"/>
                    <a:pt x="1071097" y="815834"/>
                  </a:cubicBezTo>
                  <a:cubicBezTo>
                    <a:pt x="1093238" y="814519"/>
                    <a:pt x="1106526" y="813862"/>
                    <a:pt x="1110960" y="813862"/>
                  </a:cubicBezTo>
                  <a:cubicBezTo>
                    <a:pt x="1115769" y="815277"/>
                    <a:pt x="1119243" y="818273"/>
                    <a:pt x="1121382" y="822851"/>
                  </a:cubicBezTo>
                  <a:lnTo>
                    <a:pt x="1121382" y="824708"/>
                  </a:lnTo>
                  <a:cubicBezTo>
                    <a:pt x="1121382" y="827473"/>
                    <a:pt x="1118884" y="830417"/>
                    <a:pt x="1113887" y="833539"/>
                  </a:cubicBezTo>
                  <a:cubicBezTo>
                    <a:pt x="1088280" y="834215"/>
                    <a:pt x="1072804" y="834886"/>
                    <a:pt x="1067461" y="835554"/>
                  </a:cubicBezTo>
                  <a:cubicBezTo>
                    <a:pt x="1055917" y="835554"/>
                    <a:pt x="1050145" y="829766"/>
                    <a:pt x="1050145" y="818191"/>
                  </a:cubicBezTo>
                  <a:cubicBezTo>
                    <a:pt x="1045543" y="755404"/>
                    <a:pt x="1043243" y="703018"/>
                    <a:pt x="1043243" y="661034"/>
                  </a:cubicBezTo>
                  <a:lnTo>
                    <a:pt x="1043243" y="629791"/>
                  </a:lnTo>
                  <a:cubicBezTo>
                    <a:pt x="1039956" y="571967"/>
                    <a:pt x="1038313" y="532959"/>
                    <a:pt x="1038313" y="512766"/>
                  </a:cubicBezTo>
                  <a:cubicBezTo>
                    <a:pt x="1036341" y="502909"/>
                    <a:pt x="1035355" y="496617"/>
                    <a:pt x="1035355" y="493890"/>
                  </a:cubicBezTo>
                  <a:lnTo>
                    <a:pt x="1042561" y="488486"/>
                  </a:lnTo>
                  <a:lnTo>
                    <a:pt x="1055075" y="488486"/>
                  </a:lnTo>
                  <a:lnTo>
                    <a:pt x="1069581" y="487635"/>
                  </a:lnTo>
                  <a:close/>
                  <a:moveTo>
                    <a:pt x="1334662" y="473943"/>
                  </a:moveTo>
                  <a:cubicBezTo>
                    <a:pt x="1337564" y="473943"/>
                    <a:pt x="1340604" y="476602"/>
                    <a:pt x="1343783" y="481920"/>
                  </a:cubicBezTo>
                  <a:lnTo>
                    <a:pt x="1342797" y="487712"/>
                  </a:lnTo>
                  <a:cubicBezTo>
                    <a:pt x="1355286" y="560339"/>
                    <a:pt x="1361530" y="617209"/>
                    <a:pt x="1361530" y="658323"/>
                  </a:cubicBezTo>
                  <a:cubicBezTo>
                    <a:pt x="1361530" y="675084"/>
                    <a:pt x="1361843" y="710141"/>
                    <a:pt x="1362466" y="763492"/>
                  </a:cubicBezTo>
                  <a:lnTo>
                    <a:pt x="1356057" y="767767"/>
                  </a:lnTo>
                  <a:lnTo>
                    <a:pt x="1350500" y="767767"/>
                  </a:lnTo>
                  <a:cubicBezTo>
                    <a:pt x="1347447" y="767005"/>
                    <a:pt x="1344802" y="764107"/>
                    <a:pt x="1342566" y="759074"/>
                  </a:cubicBezTo>
                  <a:cubicBezTo>
                    <a:pt x="1341898" y="710805"/>
                    <a:pt x="1341564" y="675403"/>
                    <a:pt x="1341564" y="652869"/>
                  </a:cubicBezTo>
                  <a:lnTo>
                    <a:pt x="1340578" y="639493"/>
                  </a:lnTo>
                  <a:cubicBezTo>
                    <a:pt x="1341235" y="638191"/>
                    <a:pt x="1341564" y="637237"/>
                    <a:pt x="1341564" y="636631"/>
                  </a:cubicBezTo>
                  <a:cubicBezTo>
                    <a:pt x="1341564" y="618739"/>
                    <a:pt x="1335319" y="568381"/>
                    <a:pt x="1322831" y="485555"/>
                  </a:cubicBezTo>
                  <a:cubicBezTo>
                    <a:pt x="1322831" y="477814"/>
                    <a:pt x="1326774" y="473943"/>
                    <a:pt x="1334662" y="473943"/>
                  </a:cubicBezTo>
                  <a:close/>
                  <a:moveTo>
                    <a:pt x="632405" y="463590"/>
                  </a:moveTo>
                  <a:lnTo>
                    <a:pt x="638575" y="463590"/>
                  </a:lnTo>
                  <a:cubicBezTo>
                    <a:pt x="640598" y="466166"/>
                    <a:pt x="646150" y="468198"/>
                    <a:pt x="655229" y="469687"/>
                  </a:cubicBezTo>
                  <a:cubicBezTo>
                    <a:pt x="669176" y="475377"/>
                    <a:pt x="680445" y="485468"/>
                    <a:pt x="689034" y="499960"/>
                  </a:cubicBezTo>
                  <a:cubicBezTo>
                    <a:pt x="700542" y="527884"/>
                    <a:pt x="706296" y="548626"/>
                    <a:pt x="706296" y="562189"/>
                  </a:cubicBezTo>
                  <a:lnTo>
                    <a:pt x="706296" y="572049"/>
                  </a:lnTo>
                  <a:cubicBezTo>
                    <a:pt x="706296" y="616675"/>
                    <a:pt x="693807" y="647111"/>
                    <a:pt x="668829" y="663357"/>
                  </a:cubicBezTo>
                  <a:cubicBezTo>
                    <a:pt x="697517" y="669237"/>
                    <a:pt x="714279" y="704461"/>
                    <a:pt x="719114" y="769030"/>
                  </a:cubicBezTo>
                  <a:lnTo>
                    <a:pt x="719114" y="805728"/>
                  </a:lnTo>
                  <a:cubicBezTo>
                    <a:pt x="719114" y="812052"/>
                    <a:pt x="719443" y="821114"/>
                    <a:pt x="720100" y="832915"/>
                  </a:cubicBezTo>
                  <a:lnTo>
                    <a:pt x="713641" y="837279"/>
                  </a:lnTo>
                  <a:lnTo>
                    <a:pt x="707236" y="837279"/>
                  </a:lnTo>
                  <a:lnTo>
                    <a:pt x="700249" y="832041"/>
                  </a:lnTo>
                  <a:cubicBezTo>
                    <a:pt x="699515" y="817333"/>
                    <a:pt x="699148" y="806590"/>
                    <a:pt x="699148" y="799812"/>
                  </a:cubicBezTo>
                  <a:lnTo>
                    <a:pt x="699148" y="764316"/>
                  </a:lnTo>
                  <a:cubicBezTo>
                    <a:pt x="699148" y="740655"/>
                    <a:pt x="691884" y="716351"/>
                    <a:pt x="677356" y="691403"/>
                  </a:cubicBezTo>
                  <a:cubicBezTo>
                    <a:pt x="672782" y="687114"/>
                    <a:pt x="668531" y="683897"/>
                    <a:pt x="664603" y="681752"/>
                  </a:cubicBezTo>
                  <a:lnTo>
                    <a:pt x="658043" y="679800"/>
                  </a:lnTo>
                  <a:lnTo>
                    <a:pt x="658722" y="694113"/>
                  </a:lnTo>
                  <a:cubicBezTo>
                    <a:pt x="658887" y="698550"/>
                    <a:pt x="658969" y="702231"/>
                    <a:pt x="658969" y="705157"/>
                  </a:cubicBezTo>
                  <a:lnTo>
                    <a:pt x="658969" y="744473"/>
                  </a:lnTo>
                  <a:cubicBezTo>
                    <a:pt x="660283" y="776990"/>
                    <a:pt x="660941" y="794779"/>
                    <a:pt x="660941" y="797840"/>
                  </a:cubicBezTo>
                  <a:lnTo>
                    <a:pt x="660941" y="800913"/>
                  </a:lnTo>
                  <a:cubicBezTo>
                    <a:pt x="658350" y="806095"/>
                    <a:pt x="654652" y="808686"/>
                    <a:pt x="649848" y="808686"/>
                  </a:cubicBezTo>
                  <a:cubicBezTo>
                    <a:pt x="647291" y="808686"/>
                    <a:pt x="644004" y="806266"/>
                    <a:pt x="639989" y="801425"/>
                  </a:cubicBezTo>
                  <a:lnTo>
                    <a:pt x="640974" y="792467"/>
                  </a:lnTo>
                  <a:cubicBezTo>
                    <a:pt x="639660" y="765206"/>
                    <a:pt x="639003" y="746948"/>
                    <a:pt x="639003" y="737695"/>
                  </a:cubicBezTo>
                  <a:lnTo>
                    <a:pt x="639003" y="683465"/>
                  </a:lnTo>
                  <a:cubicBezTo>
                    <a:pt x="637321" y="683465"/>
                    <a:pt x="635349" y="680883"/>
                    <a:pt x="633087" y="675720"/>
                  </a:cubicBezTo>
                  <a:lnTo>
                    <a:pt x="633087" y="670401"/>
                  </a:lnTo>
                  <a:cubicBezTo>
                    <a:pt x="635634" y="665307"/>
                    <a:pt x="637277" y="662760"/>
                    <a:pt x="638017" y="662760"/>
                  </a:cubicBezTo>
                  <a:cubicBezTo>
                    <a:pt x="634745" y="576401"/>
                    <a:pt x="630473" y="511906"/>
                    <a:pt x="625199" y="469275"/>
                  </a:cubicBezTo>
                  <a:close/>
                  <a:moveTo>
                    <a:pt x="819024" y="18241"/>
                  </a:moveTo>
                  <a:lnTo>
                    <a:pt x="822498" y="18241"/>
                  </a:lnTo>
                  <a:cubicBezTo>
                    <a:pt x="825400" y="18241"/>
                    <a:pt x="828440" y="20781"/>
                    <a:pt x="831619" y="25863"/>
                  </a:cubicBezTo>
                  <a:lnTo>
                    <a:pt x="831619" y="27993"/>
                  </a:lnTo>
                  <a:cubicBezTo>
                    <a:pt x="826273" y="75790"/>
                    <a:pt x="820685" y="121797"/>
                    <a:pt x="814857" y="166015"/>
                  </a:cubicBezTo>
                  <a:lnTo>
                    <a:pt x="815843" y="171777"/>
                  </a:lnTo>
                  <a:lnTo>
                    <a:pt x="815843" y="179942"/>
                  </a:lnTo>
                  <a:cubicBezTo>
                    <a:pt x="813260" y="179942"/>
                    <a:pt x="809607" y="211109"/>
                    <a:pt x="804885" y="273442"/>
                  </a:cubicBezTo>
                  <a:cubicBezTo>
                    <a:pt x="802900" y="306200"/>
                    <a:pt x="800480" y="331331"/>
                    <a:pt x="797625" y="348835"/>
                  </a:cubicBezTo>
                  <a:lnTo>
                    <a:pt x="792287" y="351504"/>
                  </a:lnTo>
                  <a:lnTo>
                    <a:pt x="787064" y="351504"/>
                  </a:lnTo>
                  <a:cubicBezTo>
                    <a:pt x="784011" y="350741"/>
                    <a:pt x="781361" y="347754"/>
                    <a:pt x="779115" y="342542"/>
                  </a:cubicBezTo>
                  <a:cubicBezTo>
                    <a:pt x="786368" y="254791"/>
                    <a:pt x="791627" y="198251"/>
                    <a:pt x="794891" y="172921"/>
                  </a:cubicBezTo>
                  <a:cubicBezTo>
                    <a:pt x="777556" y="135456"/>
                    <a:pt x="754649" y="97548"/>
                    <a:pt x="726168" y="59198"/>
                  </a:cubicBezTo>
                  <a:cubicBezTo>
                    <a:pt x="720054" y="54802"/>
                    <a:pt x="716998" y="50023"/>
                    <a:pt x="716998" y="44862"/>
                  </a:cubicBezTo>
                  <a:lnTo>
                    <a:pt x="716998" y="42890"/>
                  </a:lnTo>
                  <a:cubicBezTo>
                    <a:pt x="716998" y="40094"/>
                    <a:pt x="719493" y="37136"/>
                    <a:pt x="724485" y="34016"/>
                  </a:cubicBezTo>
                  <a:lnTo>
                    <a:pt x="730593" y="34016"/>
                  </a:lnTo>
                  <a:cubicBezTo>
                    <a:pt x="735056" y="35732"/>
                    <a:pt x="738341" y="39947"/>
                    <a:pt x="740449" y="46661"/>
                  </a:cubicBezTo>
                  <a:cubicBezTo>
                    <a:pt x="760004" y="70858"/>
                    <a:pt x="776823" y="95797"/>
                    <a:pt x="790907" y="121477"/>
                  </a:cubicBezTo>
                  <a:lnTo>
                    <a:pt x="798629" y="136675"/>
                  </a:lnTo>
                  <a:lnTo>
                    <a:pt x="802255" y="105734"/>
                  </a:lnTo>
                  <a:cubicBezTo>
                    <a:pt x="806810" y="67528"/>
                    <a:pt x="810377" y="39711"/>
                    <a:pt x="812958" y="22285"/>
                  </a:cubicBezTo>
                  <a:close/>
                  <a:moveTo>
                    <a:pt x="544477" y="0"/>
                  </a:moveTo>
                  <a:cubicBezTo>
                    <a:pt x="550552" y="1809"/>
                    <a:pt x="568520" y="42359"/>
                    <a:pt x="598383" y="121650"/>
                  </a:cubicBezTo>
                  <a:lnTo>
                    <a:pt x="608418" y="148622"/>
                  </a:lnTo>
                  <a:lnTo>
                    <a:pt x="609165" y="146031"/>
                  </a:lnTo>
                  <a:cubicBezTo>
                    <a:pt x="615441" y="125354"/>
                    <a:pt x="631130" y="78567"/>
                    <a:pt x="656232" y="5669"/>
                  </a:cubicBezTo>
                  <a:lnTo>
                    <a:pt x="665834" y="5669"/>
                  </a:lnTo>
                  <a:lnTo>
                    <a:pt x="670255" y="14070"/>
                  </a:lnTo>
                  <a:lnTo>
                    <a:pt x="670533" y="25158"/>
                  </a:lnTo>
                  <a:cubicBezTo>
                    <a:pt x="668777" y="82307"/>
                    <a:pt x="667898" y="132012"/>
                    <a:pt x="667898" y="174273"/>
                  </a:cubicBezTo>
                  <a:cubicBezTo>
                    <a:pt x="667898" y="190642"/>
                    <a:pt x="670774" y="248076"/>
                    <a:pt x="676526" y="346574"/>
                  </a:cubicBezTo>
                  <a:lnTo>
                    <a:pt x="666774" y="351504"/>
                  </a:lnTo>
                  <a:cubicBezTo>
                    <a:pt x="658924" y="351504"/>
                    <a:pt x="653055" y="296362"/>
                    <a:pt x="649165" y="186078"/>
                  </a:cubicBezTo>
                  <a:lnTo>
                    <a:pt x="649165" y="87911"/>
                  </a:lnTo>
                  <a:lnTo>
                    <a:pt x="646560" y="95930"/>
                  </a:lnTo>
                  <a:cubicBezTo>
                    <a:pt x="628122" y="152064"/>
                    <a:pt x="616827" y="181711"/>
                    <a:pt x="612675" y="184872"/>
                  </a:cubicBezTo>
                  <a:cubicBezTo>
                    <a:pt x="604533" y="184475"/>
                    <a:pt x="588269" y="151461"/>
                    <a:pt x="563883" y="85832"/>
                  </a:cubicBezTo>
                  <a:lnTo>
                    <a:pt x="559655" y="74200"/>
                  </a:lnTo>
                  <a:lnTo>
                    <a:pt x="572997" y="340824"/>
                  </a:lnTo>
                  <a:lnTo>
                    <a:pt x="563465" y="345835"/>
                  </a:lnTo>
                  <a:cubicBezTo>
                    <a:pt x="555523" y="345835"/>
                    <a:pt x="551552" y="342296"/>
                    <a:pt x="551552" y="335220"/>
                  </a:cubicBezTo>
                  <a:cubicBezTo>
                    <a:pt x="545811" y="163671"/>
                    <a:pt x="540059" y="53650"/>
                    <a:pt x="534297" y="5157"/>
                  </a:cubicBezTo>
                  <a:close/>
                </a:path>
              </a:pathLst>
            </a:custGeom>
            <a:solidFill>
              <a:srgbClr val="001F6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80000"/>
                </a:lnSpc>
              </a:pPr>
              <a:endParaRPr lang="en-US" sz="4000" b="1" dirty="0">
                <a:solidFill>
                  <a:srgbClr val="001F60"/>
                </a:solidFill>
                <a:latin typeface="Moon Flower" panose="02000500000000000000" pitchFamily="2" charset="7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6808985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6"/>
          <p:cNvSpPr txBox="1">
            <a:spLocks noChangeArrowheads="1"/>
          </p:cNvSpPr>
          <p:nvPr/>
        </p:nvSpPr>
        <p:spPr bwMode="auto">
          <a:xfrm>
            <a:off x="8699500" y="1086104"/>
            <a:ext cx="3276600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ts val="600"/>
              </a:spcBef>
            </a:pPr>
            <a:r>
              <a:rPr lang="en-US" sz="4000" dirty="0">
                <a:solidFill>
                  <a:srgbClr val="43C6E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Includes:</a:t>
            </a:r>
          </a:p>
          <a:p>
            <a:pPr eaLnBrk="1" hangingPunct="1">
              <a:lnSpc>
                <a:spcPct val="85000"/>
              </a:lnSpc>
              <a:spcBef>
                <a:spcPts val="600"/>
              </a:spcBef>
            </a:pPr>
            <a:r>
              <a:rPr lang="en-US" sz="88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100</a:t>
            </a:r>
            <a:br>
              <a:rPr lang="en-US" sz="6600" b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4000" dirty="0">
                <a:solidFill>
                  <a:srgbClr val="43C6E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Editable, Professional Graphics</a:t>
            </a:r>
            <a:endParaRPr lang="en-US" sz="4400" dirty="0">
              <a:solidFill>
                <a:srgbClr val="43C6E7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extBox 6">
            <a:hlinkClick r:id="rId2"/>
          </p:cNvPr>
          <p:cNvSpPr txBox="1">
            <a:spLocks noChangeArrowheads="1"/>
          </p:cNvSpPr>
          <p:nvPr/>
        </p:nvSpPr>
        <p:spPr bwMode="auto">
          <a:xfrm>
            <a:off x="0" y="0"/>
            <a:ext cx="12192000" cy="609600"/>
          </a:xfrm>
          <a:prstGeom prst="rect">
            <a:avLst/>
          </a:prstGeom>
          <a:solidFill>
            <a:srgbClr val="00B0F0"/>
          </a:solidFill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ts val="600"/>
              </a:spcBef>
            </a:pPr>
            <a:r>
              <a:rPr lang="en-US" sz="4000" dirty="0" err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BillionDollarGraphics.com</a:t>
            </a:r>
            <a:endParaRPr lang="en-US" sz="4400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" name="Picture 6">
            <a:hlinkClick r:id="rId2"/>
            <a:extLst>
              <a:ext uri="{FF2B5EF4-FFF2-40B4-BE49-F238E27FC236}">
                <a16:creationId xmlns:a16="http://schemas.microsoft.com/office/drawing/2014/main" id="{E75B691C-94F8-554F-ACCB-567EA97339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6368" y="304800"/>
            <a:ext cx="7659264" cy="6273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005330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83F9046F-7D18-9641-BC92-011CC8283C85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 To Outline">
            <a:extLst>
              <a:ext uri="{FF2B5EF4-FFF2-40B4-BE49-F238E27FC236}">
                <a16:creationId xmlns:a16="http://schemas.microsoft.com/office/drawing/2014/main" id="{0BA1DAC2-19DC-0C4F-80F2-2C136DC8048A}"/>
              </a:ext>
            </a:extLst>
          </p:cNvPr>
          <p:cNvSpPr/>
          <p:nvPr/>
        </p:nvSpPr>
        <p:spPr>
          <a:xfrm>
            <a:off x="2028612" y="956012"/>
            <a:ext cx="8130030" cy="4922274"/>
          </a:xfrm>
          <a:custGeom>
            <a:avLst/>
            <a:gdLst/>
            <a:ahLst/>
            <a:cxnLst/>
            <a:rect l="l" t="t" r="r" b="b"/>
            <a:pathLst>
              <a:path w="1889108" h="1143748">
                <a:moveTo>
                  <a:pt x="1035043" y="1083417"/>
                </a:moveTo>
                <a:lnTo>
                  <a:pt x="1013542" y="1088231"/>
                </a:lnTo>
                <a:cubicBezTo>
                  <a:pt x="1001419" y="1090941"/>
                  <a:pt x="995357" y="1098179"/>
                  <a:pt x="995357" y="1109946"/>
                </a:cubicBezTo>
                <a:cubicBezTo>
                  <a:pt x="995357" y="1116008"/>
                  <a:pt x="996927" y="1120821"/>
                  <a:pt x="1000064" y="1124387"/>
                </a:cubicBezTo>
                <a:cubicBezTo>
                  <a:pt x="1003202" y="1127952"/>
                  <a:pt x="1007267" y="1129735"/>
                  <a:pt x="1012259" y="1129735"/>
                </a:cubicBezTo>
                <a:cubicBezTo>
                  <a:pt x="1019247" y="1129735"/>
                  <a:pt x="1024792" y="1126918"/>
                  <a:pt x="1028893" y="1121285"/>
                </a:cubicBezTo>
                <a:cubicBezTo>
                  <a:pt x="1032993" y="1115651"/>
                  <a:pt x="1035043" y="1108306"/>
                  <a:pt x="1035043" y="1099249"/>
                </a:cubicBezTo>
                <a:close/>
                <a:moveTo>
                  <a:pt x="1079269" y="1072292"/>
                </a:moveTo>
                <a:lnTo>
                  <a:pt x="1125480" y="1072292"/>
                </a:lnTo>
                <a:lnTo>
                  <a:pt x="1125480" y="1084808"/>
                </a:lnTo>
                <a:lnTo>
                  <a:pt x="1079269" y="1084808"/>
                </a:lnTo>
                <a:close/>
                <a:moveTo>
                  <a:pt x="917344" y="1072292"/>
                </a:moveTo>
                <a:lnTo>
                  <a:pt x="963555" y="1072292"/>
                </a:lnTo>
                <a:lnTo>
                  <a:pt x="963555" y="1084808"/>
                </a:lnTo>
                <a:lnTo>
                  <a:pt x="917344" y="1084808"/>
                </a:lnTo>
                <a:close/>
                <a:moveTo>
                  <a:pt x="453604" y="1068976"/>
                </a:moveTo>
                <a:lnTo>
                  <a:pt x="453604" y="1126633"/>
                </a:lnTo>
                <a:lnTo>
                  <a:pt x="473394" y="1126633"/>
                </a:lnTo>
                <a:cubicBezTo>
                  <a:pt x="481666" y="1126633"/>
                  <a:pt x="487995" y="1123888"/>
                  <a:pt x="492381" y="1118397"/>
                </a:cubicBezTo>
                <a:cubicBezTo>
                  <a:pt x="496767" y="1112905"/>
                  <a:pt x="498960" y="1105703"/>
                  <a:pt x="498960" y="1096789"/>
                </a:cubicBezTo>
                <a:cubicBezTo>
                  <a:pt x="498960" y="1087946"/>
                  <a:pt x="496411" y="1081100"/>
                  <a:pt x="491311" y="1076250"/>
                </a:cubicBezTo>
                <a:cubicBezTo>
                  <a:pt x="486212" y="1071401"/>
                  <a:pt x="479277" y="1068976"/>
                  <a:pt x="470506" y="1068976"/>
                </a:cubicBezTo>
                <a:close/>
                <a:moveTo>
                  <a:pt x="176747" y="1031537"/>
                </a:moveTo>
                <a:lnTo>
                  <a:pt x="192258" y="1031537"/>
                </a:lnTo>
                <a:lnTo>
                  <a:pt x="192258" y="1141074"/>
                </a:lnTo>
                <a:lnTo>
                  <a:pt x="176747" y="1141074"/>
                </a:lnTo>
                <a:close/>
                <a:moveTo>
                  <a:pt x="41797" y="1031537"/>
                </a:moveTo>
                <a:lnTo>
                  <a:pt x="57736" y="1031537"/>
                </a:lnTo>
                <a:lnTo>
                  <a:pt x="74637" y="1113048"/>
                </a:lnTo>
                <a:cubicBezTo>
                  <a:pt x="75421" y="1116828"/>
                  <a:pt x="75992" y="1120750"/>
                  <a:pt x="76348" y="1124815"/>
                </a:cubicBezTo>
                <a:lnTo>
                  <a:pt x="76990" y="1124815"/>
                </a:lnTo>
                <a:cubicBezTo>
                  <a:pt x="77418" y="1120679"/>
                  <a:pt x="77846" y="1117612"/>
                  <a:pt x="78274" y="1115615"/>
                </a:cubicBezTo>
                <a:cubicBezTo>
                  <a:pt x="78488" y="1114617"/>
                  <a:pt x="78666" y="1113690"/>
                  <a:pt x="78809" y="1112834"/>
                </a:cubicBezTo>
                <a:lnTo>
                  <a:pt x="97422" y="1031537"/>
                </a:lnTo>
                <a:lnTo>
                  <a:pt x="111863" y="1031537"/>
                </a:lnTo>
                <a:lnTo>
                  <a:pt x="128764" y="1113048"/>
                </a:lnTo>
                <a:cubicBezTo>
                  <a:pt x="129049" y="1114546"/>
                  <a:pt x="129478" y="1118468"/>
                  <a:pt x="130047" y="1124815"/>
                </a:cubicBezTo>
                <a:lnTo>
                  <a:pt x="130689" y="1124815"/>
                </a:lnTo>
                <a:cubicBezTo>
                  <a:pt x="130689" y="1122675"/>
                  <a:pt x="131082" y="1119680"/>
                  <a:pt x="131866" y="1115829"/>
                </a:cubicBezTo>
                <a:cubicBezTo>
                  <a:pt x="132080" y="1114831"/>
                  <a:pt x="132258" y="1113904"/>
                  <a:pt x="132401" y="1113048"/>
                </a:cubicBezTo>
                <a:lnTo>
                  <a:pt x="149730" y="1031537"/>
                </a:lnTo>
                <a:lnTo>
                  <a:pt x="164492" y="1031537"/>
                </a:lnTo>
                <a:lnTo>
                  <a:pt x="138391" y="1141074"/>
                </a:lnTo>
                <a:lnTo>
                  <a:pt x="121918" y="1141074"/>
                </a:lnTo>
                <a:lnTo>
                  <a:pt x="105337" y="1063949"/>
                </a:lnTo>
                <a:cubicBezTo>
                  <a:pt x="104838" y="1061524"/>
                  <a:pt x="104303" y="1056996"/>
                  <a:pt x="103733" y="1050363"/>
                </a:cubicBezTo>
                <a:lnTo>
                  <a:pt x="103305" y="1050363"/>
                </a:lnTo>
                <a:cubicBezTo>
                  <a:pt x="103019" y="1054072"/>
                  <a:pt x="102449" y="1058529"/>
                  <a:pt x="101593" y="1063735"/>
                </a:cubicBezTo>
                <a:lnTo>
                  <a:pt x="83622" y="1141074"/>
                </a:lnTo>
                <a:lnTo>
                  <a:pt x="67149" y="1141074"/>
                </a:lnTo>
                <a:close/>
                <a:moveTo>
                  <a:pt x="1018356" y="1029611"/>
                </a:moveTo>
                <a:cubicBezTo>
                  <a:pt x="1039822" y="1029611"/>
                  <a:pt x="1050554" y="1041485"/>
                  <a:pt x="1050554" y="1065232"/>
                </a:cubicBezTo>
                <a:lnTo>
                  <a:pt x="1050554" y="1141074"/>
                </a:lnTo>
                <a:lnTo>
                  <a:pt x="1035043" y="1141074"/>
                </a:lnTo>
                <a:lnTo>
                  <a:pt x="1035043" y="1124601"/>
                </a:lnTo>
                <a:lnTo>
                  <a:pt x="1034616" y="1124601"/>
                </a:lnTo>
                <a:cubicBezTo>
                  <a:pt x="1029053" y="1136867"/>
                  <a:pt x="1019782" y="1143000"/>
                  <a:pt x="1006803" y="1143000"/>
                </a:cubicBezTo>
                <a:cubicBezTo>
                  <a:pt x="998745" y="1143000"/>
                  <a:pt x="992237" y="1140129"/>
                  <a:pt x="987281" y="1134389"/>
                </a:cubicBezTo>
                <a:cubicBezTo>
                  <a:pt x="982325" y="1128648"/>
                  <a:pt x="979847" y="1121320"/>
                  <a:pt x="979847" y="1112406"/>
                </a:cubicBezTo>
                <a:cubicBezTo>
                  <a:pt x="979847" y="1093508"/>
                  <a:pt x="989617" y="1081813"/>
                  <a:pt x="1009157" y="1077320"/>
                </a:cubicBezTo>
                <a:lnTo>
                  <a:pt x="1035043" y="1071437"/>
                </a:lnTo>
                <a:lnTo>
                  <a:pt x="1035043" y="1064163"/>
                </a:lnTo>
                <a:cubicBezTo>
                  <a:pt x="1035043" y="1049971"/>
                  <a:pt x="1028768" y="1042876"/>
                  <a:pt x="1016217" y="1042876"/>
                </a:cubicBezTo>
                <a:cubicBezTo>
                  <a:pt x="1007303" y="1042876"/>
                  <a:pt x="998032" y="1046691"/>
                  <a:pt x="988404" y="1054321"/>
                </a:cubicBezTo>
                <a:lnTo>
                  <a:pt x="988404" y="1038597"/>
                </a:lnTo>
                <a:cubicBezTo>
                  <a:pt x="998531" y="1032606"/>
                  <a:pt x="1008515" y="1029611"/>
                  <a:pt x="1018356" y="1029611"/>
                </a:cubicBezTo>
                <a:close/>
                <a:moveTo>
                  <a:pt x="1417653" y="1005650"/>
                </a:moveTo>
                <a:lnTo>
                  <a:pt x="1417118" y="1008217"/>
                </a:lnTo>
                <a:cubicBezTo>
                  <a:pt x="1416120" y="1013423"/>
                  <a:pt x="1415335" y="1017096"/>
                  <a:pt x="1414764" y="1019235"/>
                </a:cubicBezTo>
                <a:lnTo>
                  <a:pt x="1397007" y="1082989"/>
                </a:lnTo>
                <a:lnTo>
                  <a:pt x="1437977" y="1082989"/>
                </a:lnTo>
                <a:lnTo>
                  <a:pt x="1420755" y="1019663"/>
                </a:lnTo>
                <a:cubicBezTo>
                  <a:pt x="1420327" y="1018165"/>
                  <a:pt x="1419436" y="1013494"/>
                  <a:pt x="1418080" y="1005650"/>
                </a:cubicBezTo>
                <a:close/>
                <a:moveTo>
                  <a:pt x="1511093" y="1002227"/>
                </a:moveTo>
                <a:lnTo>
                  <a:pt x="1511093" y="1068548"/>
                </a:lnTo>
                <a:lnTo>
                  <a:pt x="1525641" y="1068548"/>
                </a:lnTo>
                <a:cubicBezTo>
                  <a:pt x="1534983" y="1068548"/>
                  <a:pt x="1542133" y="1065464"/>
                  <a:pt x="1547089" y="1059295"/>
                </a:cubicBezTo>
                <a:cubicBezTo>
                  <a:pt x="1552045" y="1053127"/>
                  <a:pt x="1554523" y="1044837"/>
                  <a:pt x="1554523" y="1034425"/>
                </a:cubicBezTo>
                <a:cubicBezTo>
                  <a:pt x="1554523" y="1012960"/>
                  <a:pt x="1545395" y="1002227"/>
                  <a:pt x="1527139" y="1002227"/>
                </a:cubicBezTo>
                <a:close/>
                <a:moveTo>
                  <a:pt x="815768" y="1002227"/>
                </a:moveTo>
                <a:lnTo>
                  <a:pt x="815768" y="1126633"/>
                </a:lnTo>
                <a:lnTo>
                  <a:pt x="832456" y="1126633"/>
                </a:lnTo>
                <a:cubicBezTo>
                  <a:pt x="847289" y="1126633"/>
                  <a:pt x="858931" y="1120982"/>
                  <a:pt x="867382" y="1109678"/>
                </a:cubicBezTo>
                <a:cubicBezTo>
                  <a:pt x="875832" y="1098375"/>
                  <a:pt x="880057" y="1082704"/>
                  <a:pt x="880057" y="1062665"/>
                </a:cubicBezTo>
                <a:cubicBezTo>
                  <a:pt x="880057" y="1043268"/>
                  <a:pt x="876046" y="1028345"/>
                  <a:pt x="868023" y="1017898"/>
                </a:cubicBezTo>
                <a:cubicBezTo>
                  <a:pt x="860001" y="1007451"/>
                  <a:pt x="848430" y="1002227"/>
                  <a:pt x="833312" y="1002227"/>
                </a:cubicBezTo>
                <a:close/>
                <a:moveTo>
                  <a:pt x="453604" y="1002227"/>
                </a:moveTo>
                <a:lnTo>
                  <a:pt x="453604" y="1054535"/>
                </a:lnTo>
                <a:lnTo>
                  <a:pt x="468794" y="1054535"/>
                </a:lnTo>
                <a:cubicBezTo>
                  <a:pt x="476211" y="1054535"/>
                  <a:pt x="482184" y="1052039"/>
                  <a:pt x="486712" y="1047047"/>
                </a:cubicBezTo>
                <a:cubicBezTo>
                  <a:pt x="491240" y="1042055"/>
                  <a:pt x="493504" y="1035423"/>
                  <a:pt x="493504" y="1027151"/>
                </a:cubicBezTo>
                <a:cubicBezTo>
                  <a:pt x="493504" y="1019520"/>
                  <a:pt x="491454" y="1013459"/>
                  <a:pt x="487354" y="1008966"/>
                </a:cubicBezTo>
                <a:cubicBezTo>
                  <a:pt x="483254" y="1004473"/>
                  <a:pt x="477494" y="1002227"/>
                  <a:pt x="470078" y="1002227"/>
                </a:cubicBezTo>
                <a:close/>
                <a:moveTo>
                  <a:pt x="1292018" y="1002013"/>
                </a:moveTo>
                <a:lnTo>
                  <a:pt x="1292018" y="1061060"/>
                </a:lnTo>
                <a:lnTo>
                  <a:pt x="1308706" y="1061060"/>
                </a:lnTo>
                <a:cubicBezTo>
                  <a:pt x="1316408" y="1061060"/>
                  <a:pt x="1322719" y="1058261"/>
                  <a:pt x="1327639" y="1052663"/>
                </a:cubicBezTo>
                <a:cubicBezTo>
                  <a:pt x="1332560" y="1047065"/>
                  <a:pt x="1335020" y="1039738"/>
                  <a:pt x="1335020" y="1030681"/>
                </a:cubicBezTo>
                <a:cubicBezTo>
                  <a:pt x="1335020" y="1021410"/>
                  <a:pt x="1332738" y="1014315"/>
                  <a:pt x="1328174" y="1009394"/>
                </a:cubicBezTo>
                <a:cubicBezTo>
                  <a:pt x="1323610" y="1004473"/>
                  <a:pt x="1317121" y="1002013"/>
                  <a:pt x="1308706" y="1002013"/>
                </a:cubicBezTo>
                <a:close/>
                <a:moveTo>
                  <a:pt x="242771" y="999339"/>
                </a:moveTo>
                <a:lnTo>
                  <a:pt x="242771" y="1031537"/>
                </a:lnTo>
                <a:lnTo>
                  <a:pt x="265342" y="1031537"/>
                </a:lnTo>
                <a:lnTo>
                  <a:pt x="265342" y="1044694"/>
                </a:lnTo>
                <a:lnTo>
                  <a:pt x="242771" y="1044694"/>
                </a:lnTo>
                <a:lnTo>
                  <a:pt x="242771" y="1113262"/>
                </a:lnTo>
                <a:cubicBezTo>
                  <a:pt x="242771" y="1124030"/>
                  <a:pt x="246943" y="1129414"/>
                  <a:pt x="255287" y="1129414"/>
                </a:cubicBezTo>
                <a:cubicBezTo>
                  <a:pt x="258923" y="1129414"/>
                  <a:pt x="262275" y="1128630"/>
                  <a:pt x="265342" y="1127061"/>
                </a:cubicBezTo>
                <a:lnTo>
                  <a:pt x="265342" y="1140218"/>
                </a:lnTo>
                <a:cubicBezTo>
                  <a:pt x="260991" y="1142073"/>
                  <a:pt x="256249" y="1143000"/>
                  <a:pt x="251114" y="1143000"/>
                </a:cubicBezTo>
                <a:cubicBezTo>
                  <a:pt x="235211" y="1143000"/>
                  <a:pt x="227260" y="1133586"/>
                  <a:pt x="227260" y="1114760"/>
                </a:cubicBezTo>
                <a:lnTo>
                  <a:pt x="227260" y="1044694"/>
                </a:lnTo>
                <a:lnTo>
                  <a:pt x="212284" y="1044694"/>
                </a:lnTo>
                <a:lnTo>
                  <a:pt x="212284" y="1031537"/>
                </a:lnTo>
                <a:lnTo>
                  <a:pt x="227260" y="1031537"/>
                </a:lnTo>
                <a:lnTo>
                  <a:pt x="227260" y="1004366"/>
                </a:lnTo>
                <a:cubicBezTo>
                  <a:pt x="227831" y="1004224"/>
                  <a:pt x="228865" y="1003903"/>
                  <a:pt x="230363" y="1003404"/>
                </a:cubicBezTo>
                <a:cubicBezTo>
                  <a:pt x="236353" y="1001335"/>
                  <a:pt x="240489" y="999980"/>
                  <a:pt x="242771" y="999339"/>
                </a:cubicBezTo>
                <a:close/>
                <a:moveTo>
                  <a:pt x="1723327" y="987679"/>
                </a:moveTo>
                <a:lnTo>
                  <a:pt x="1739693" y="987679"/>
                </a:lnTo>
                <a:lnTo>
                  <a:pt x="1739693" y="1141074"/>
                </a:lnTo>
                <a:lnTo>
                  <a:pt x="1723327" y="1141074"/>
                </a:lnTo>
                <a:close/>
                <a:moveTo>
                  <a:pt x="1599502" y="987679"/>
                </a:moveTo>
                <a:lnTo>
                  <a:pt x="1615868" y="987679"/>
                </a:lnTo>
                <a:lnTo>
                  <a:pt x="1615868" y="1055177"/>
                </a:lnTo>
                <a:lnTo>
                  <a:pt x="1673525" y="1055177"/>
                </a:lnTo>
                <a:lnTo>
                  <a:pt x="1673525" y="987679"/>
                </a:lnTo>
                <a:lnTo>
                  <a:pt x="1690213" y="987679"/>
                </a:lnTo>
                <a:lnTo>
                  <a:pt x="1690213" y="1141074"/>
                </a:lnTo>
                <a:lnTo>
                  <a:pt x="1673525" y="1141074"/>
                </a:lnTo>
                <a:lnTo>
                  <a:pt x="1673525" y="1070260"/>
                </a:lnTo>
                <a:lnTo>
                  <a:pt x="1615868" y="1070260"/>
                </a:lnTo>
                <a:lnTo>
                  <a:pt x="1615868" y="1141074"/>
                </a:lnTo>
                <a:lnTo>
                  <a:pt x="1599502" y="1141074"/>
                </a:lnTo>
                <a:close/>
                <a:moveTo>
                  <a:pt x="1494727" y="987679"/>
                </a:moveTo>
                <a:lnTo>
                  <a:pt x="1529813" y="987679"/>
                </a:lnTo>
                <a:cubicBezTo>
                  <a:pt x="1543148" y="987679"/>
                  <a:pt x="1553454" y="991565"/>
                  <a:pt x="1560728" y="999339"/>
                </a:cubicBezTo>
                <a:cubicBezTo>
                  <a:pt x="1568002" y="1007112"/>
                  <a:pt x="1571639" y="1018344"/>
                  <a:pt x="1571639" y="1033034"/>
                </a:cubicBezTo>
                <a:cubicBezTo>
                  <a:pt x="1571639" y="1047440"/>
                  <a:pt x="1567645" y="1059402"/>
                  <a:pt x="1559658" y="1068923"/>
                </a:cubicBezTo>
                <a:cubicBezTo>
                  <a:pt x="1551671" y="1078443"/>
                  <a:pt x="1540689" y="1083203"/>
                  <a:pt x="1526711" y="1083203"/>
                </a:cubicBezTo>
                <a:lnTo>
                  <a:pt x="1511093" y="1083203"/>
                </a:lnTo>
                <a:lnTo>
                  <a:pt x="1511093" y="1141074"/>
                </a:lnTo>
                <a:lnTo>
                  <a:pt x="1494727" y="1141074"/>
                </a:lnTo>
                <a:close/>
                <a:moveTo>
                  <a:pt x="1409309" y="987679"/>
                </a:moveTo>
                <a:lnTo>
                  <a:pt x="1427280" y="987679"/>
                </a:lnTo>
                <a:lnTo>
                  <a:pt x="1471566" y="1141074"/>
                </a:lnTo>
                <a:lnTo>
                  <a:pt x="1453809" y="1141074"/>
                </a:lnTo>
                <a:lnTo>
                  <a:pt x="1441721" y="1096789"/>
                </a:lnTo>
                <a:lnTo>
                  <a:pt x="1394012" y="1096789"/>
                </a:lnTo>
                <a:lnTo>
                  <a:pt x="1381711" y="1141074"/>
                </a:lnTo>
                <a:lnTo>
                  <a:pt x="1364167" y="1141074"/>
                </a:lnTo>
                <a:close/>
                <a:moveTo>
                  <a:pt x="1275652" y="987679"/>
                </a:moveTo>
                <a:lnTo>
                  <a:pt x="1312022" y="987679"/>
                </a:lnTo>
                <a:cubicBezTo>
                  <a:pt x="1324858" y="987679"/>
                  <a:pt x="1334753" y="991334"/>
                  <a:pt x="1341706" y="998643"/>
                </a:cubicBezTo>
                <a:cubicBezTo>
                  <a:pt x="1348659" y="1005953"/>
                  <a:pt x="1352136" y="1015812"/>
                  <a:pt x="1352136" y="1028221"/>
                </a:cubicBezTo>
                <a:cubicBezTo>
                  <a:pt x="1352136" y="1050399"/>
                  <a:pt x="1342758" y="1064341"/>
                  <a:pt x="1324002" y="1070046"/>
                </a:cubicBezTo>
                <a:lnTo>
                  <a:pt x="1324002" y="1070581"/>
                </a:lnTo>
                <a:cubicBezTo>
                  <a:pt x="1329850" y="1072792"/>
                  <a:pt x="1335056" y="1080529"/>
                  <a:pt x="1339620" y="1093793"/>
                </a:cubicBezTo>
                <a:lnTo>
                  <a:pt x="1356735" y="1141074"/>
                </a:lnTo>
                <a:lnTo>
                  <a:pt x="1338123" y="1141074"/>
                </a:lnTo>
                <a:lnTo>
                  <a:pt x="1323361" y="1098607"/>
                </a:lnTo>
                <a:cubicBezTo>
                  <a:pt x="1320294" y="1089693"/>
                  <a:pt x="1317245" y="1083631"/>
                  <a:pt x="1314215" y="1080422"/>
                </a:cubicBezTo>
                <a:cubicBezTo>
                  <a:pt x="1311184" y="1077213"/>
                  <a:pt x="1307529" y="1075608"/>
                  <a:pt x="1303250" y="1075608"/>
                </a:cubicBezTo>
                <a:lnTo>
                  <a:pt x="1292018" y="1075608"/>
                </a:lnTo>
                <a:lnTo>
                  <a:pt x="1292018" y="1141074"/>
                </a:lnTo>
                <a:lnTo>
                  <a:pt x="1275652" y="1141074"/>
                </a:lnTo>
                <a:close/>
                <a:moveTo>
                  <a:pt x="799402" y="987679"/>
                </a:moveTo>
                <a:lnTo>
                  <a:pt x="833953" y="987679"/>
                </a:lnTo>
                <a:cubicBezTo>
                  <a:pt x="854564" y="987679"/>
                  <a:pt x="870234" y="993990"/>
                  <a:pt x="880967" y="1006613"/>
                </a:cubicBezTo>
                <a:cubicBezTo>
                  <a:pt x="891700" y="1019235"/>
                  <a:pt x="897066" y="1037777"/>
                  <a:pt x="897066" y="1062237"/>
                </a:cubicBezTo>
                <a:cubicBezTo>
                  <a:pt x="897066" y="1085913"/>
                  <a:pt x="891396" y="1104972"/>
                  <a:pt x="880057" y="1119413"/>
                </a:cubicBezTo>
                <a:cubicBezTo>
                  <a:pt x="868719" y="1133854"/>
                  <a:pt x="852994" y="1141074"/>
                  <a:pt x="832884" y="1141074"/>
                </a:cubicBezTo>
                <a:lnTo>
                  <a:pt x="799402" y="1141074"/>
                </a:lnTo>
                <a:close/>
                <a:moveTo>
                  <a:pt x="713677" y="987679"/>
                </a:moveTo>
                <a:lnTo>
                  <a:pt x="730044" y="987679"/>
                </a:lnTo>
                <a:lnTo>
                  <a:pt x="730044" y="1126633"/>
                </a:lnTo>
                <a:lnTo>
                  <a:pt x="777217" y="1126633"/>
                </a:lnTo>
                <a:lnTo>
                  <a:pt x="777217" y="1141074"/>
                </a:lnTo>
                <a:lnTo>
                  <a:pt x="713677" y="1141074"/>
                </a:lnTo>
                <a:close/>
                <a:moveTo>
                  <a:pt x="666052" y="987679"/>
                </a:moveTo>
                <a:lnTo>
                  <a:pt x="682419" y="987679"/>
                </a:lnTo>
                <a:lnTo>
                  <a:pt x="682419" y="1141074"/>
                </a:lnTo>
                <a:lnTo>
                  <a:pt x="666052" y="1141074"/>
                </a:lnTo>
                <a:close/>
                <a:moveTo>
                  <a:pt x="540195" y="987679"/>
                </a:moveTo>
                <a:lnTo>
                  <a:pt x="556882" y="987679"/>
                </a:lnTo>
                <a:lnTo>
                  <a:pt x="556882" y="1080850"/>
                </a:lnTo>
                <a:cubicBezTo>
                  <a:pt x="556882" y="1112941"/>
                  <a:pt x="566438" y="1128987"/>
                  <a:pt x="585550" y="1128987"/>
                </a:cubicBezTo>
                <a:cubicBezTo>
                  <a:pt x="604235" y="1128987"/>
                  <a:pt x="613576" y="1113369"/>
                  <a:pt x="613576" y="1082134"/>
                </a:cubicBezTo>
                <a:lnTo>
                  <a:pt x="613576" y="987679"/>
                </a:lnTo>
                <a:lnTo>
                  <a:pt x="630049" y="987679"/>
                </a:lnTo>
                <a:lnTo>
                  <a:pt x="630049" y="1078390"/>
                </a:lnTo>
                <a:cubicBezTo>
                  <a:pt x="630049" y="1121962"/>
                  <a:pt x="615002" y="1143748"/>
                  <a:pt x="584908" y="1143748"/>
                </a:cubicBezTo>
                <a:cubicBezTo>
                  <a:pt x="555099" y="1143748"/>
                  <a:pt x="540195" y="1122711"/>
                  <a:pt x="540195" y="1080636"/>
                </a:cubicBezTo>
                <a:close/>
                <a:moveTo>
                  <a:pt x="437666" y="987679"/>
                </a:moveTo>
                <a:lnTo>
                  <a:pt x="474678" y="987679"/>
                </a:lnTo>
                <a:cubicBezTo>
                  <a:pt x="486016" y="987679"/>
                  <a:pt x="494806" y="990888"/>
                  <a:pt x="501046" y="997306"/>
                </a:cubicBezTo>
                <a:cubicBezTo>
                  <a:pt x="507285" y="1003724"/>
                  <a:pt x="510406" y="1012496"/>
                  <a:pt x="510406" y="1023621"/>
                </a:cubicBezTo>
                <a:cubicBezTo>
                  <a:pt x="510406" y="1041449"/>
                  <a:pt x="502953" y="1053430"/>
                  <a:pt x="488049" y="1059563"/>
                </a:cubicBezTo>
                <a:lnTo>
                  <a:pt x="488049" y="1059991"/>
                </a:lnTo>
                <a:cubicBezTo>
                  <a:pt x="496606" y="1061060"/>
                  <a:pt x="503417" y="1064947"/>
                  <a:pt x="508480" y="1071651"/>
                </a:cubicBezTo>
                <a:cubicBezTo>
                  <a:pt x="513543" y="1078354"/>
                  <a:pt x="516075" y="1086591"/>
                  <a:pt x="516075" y="1096361"/>
                </a:cubicBezTo>
                <a:cubicBezTo>
                  <a:pt x="516075" y="1109768"/>
                  <a:pt x="512474" y="1120572"/>
                  <a:pt x="505271" y="1128773"/>
                </a:cubicBezTo>
                <a:cubicBezTo>
                  <a:pt x="498069" y="1136974"/>
                  <a:pt x="488370" y="1141074"/>
                  <a:pt x="476175" y="1141074"/>
                </a:cubicBezTo>
                <a:lnTo>
                  <a:pt x="437666" y="1141074"/>
                </a:lnTo>
                <a:close/>
                <a:moveTo>
                  <a:pt x="184663" y="986181"/>
                </a:moveTo>
                <a:cubicBezTo>
                  <a:pt x="187729" y="986181"/>
                  <a:pt x="190314" y="987162"/>
                  <a:pt x="192418" y="989123"/>
                </a:cubicBezTo>
                <a:cubicBezTo>
                  <a:pt x="194522" y="991084"/>
                  <a:pt x="195574" y="993669"/>
                  <a:pt x="195574" y="996878"/>
                </a:cubicBezTo>
                <a:cubicBezTo>
                  <a:pt x="195574" y="1000016"/>
                  <a:pt x="194557" y="1002637"/>
                  <a:pt x="192525" y="1004741"/>
                </a:cubicBezTo>
                <a:cubicBezTo>
                  <a:pt x="190493" y="1006844"/>
                  <a:pt x="187872" y="1007896"/>
                  <a:pt x="184663" y="1007896"/>
                </a:cubicBezTo>
                <a:cubicBezTo>
                  <a:pt x="181596" y="1007896"/>
                  <a:pt x="178993" y="1006844"/>
                  <a:pt x="176854" y="1004741"/>
                </a:cubicBezTo>
                <a:cubicBezTo>
                  <a:pt x="174715" y="1002637"/>
                  <a:pt x="173645" y="1000016"/>
                  <a:pt x="173645" y="996878"/>
                </a:cubicBezTo>
                <a:cubicBezTo>
                  <a:pt x="173645" y="993669"/>
                  <a:pt x="174733" y="991084"/>
                  <a:pt x="176907" y="989123"/>
                </a:cubicBezTo>
                <a:cubicBezTo>
                  <a:pt x="179082" y="987162"/>
                  <a:pt x="181668" y="986181"/>
                  <a:pt x="184663" y="986181"/>
                </a:cubicBezTo>
                <a:close/>
                <a:moveTo>
                  <a:pt x="1825293" y="985112"/>
                </a:moveTo>
                <a:cubicBezTo>
                  <a:pt x="1834920" y="985112"/>
                  <a:pt x="1843906" y="987001"/>
                  <a:pt x="1852249" y="990781"/>
                </a:cubicBezTo>
                <a:lnTo>
                  <a:pt x="1852249" y="1007682"/>
                </a:lnTo>
                <a:cubicBezTo>
                  <a:pt x="1844262" y="1002405"/>
                  <a:pt x="1835419" y="999767"/>
                  <a:pt x="1825721" y="999767"/>
                </a:cubicBezTo>
                <a:cubicBezTo>
                  <a:pt x="1812313" y="999767"/>
                  <a:pt x="1801438" y="1005828"/>
                  <a:pt x="1793095" y="1017951"/>
                </a:cubicBezTo>
                <a:cubicBezTo>
                  <a:pt x="1784751" y="1030075"/>
                  <a:pt x="1780579" y="1046085"/>
                  <a:pt x="1780579" y="1065981"/>
                </a:cubicBezTo>
                <a:cubicBezTo>
                  <a:pt x="1780579" y="1085378"/>
                  <a:pt x="1784591" y="1100729"/>
                  <a:pt x="1792613" y="1112032"/>
                </a:cubicBezTo>
                <a:cubicBezTo>
                  <a:pt x="1800636" y="1123335"/>
                  <a:pt x="1810852" y="1128987"/>
                  <a:pt x="1823260" y="1128987"/>
                </a:cubicBezTo>
                <a:cubicBezTo>
                  <a:pt x="1833743" y="1128987"/>
                  <a:pt x="1843406" y="1126063"/>
                  <a:pt x="1852249" y="1120215"/>
                </a:cubicBezTo>
                <a:lnTo>
                  <a:pt x="1852249" y="1136047"/>
                </a:lnTo>
                <a:cubicBezTo>
                  <a:pt x="1842907" y="1141181"/>
                  <a:pt x="1832602" y="1143748"/>
                  <a:pt x="1821335" y="1143748"/>
                </a:cubicBezTo>
                <a:cubicBezTo>
                  <a:pt x="1803863" y="1143748"/>
                  <a:pt x="1789850" y="1136813"/>
                  <a:pt x="1779296" y="1122943"/>
                </a:cubicBezTo>
                <a:cubicBezTo>
                  <a:pt x="1768741" y="1109072"/>
                  <a:pt x="1763464" y="1090656"/>
                  <a:pt x="1763464" y="1067693"/>
                </a:cubicBezTo>
                <a:cubicBezTo>
                  <a:pt x="1763464" y="1042234"/>
                  <a:pt x="1769151" y="1022105"/>
                  <a:pt x="1780526" y="1007308"/>
                </a:cubicBezTo>
                <a:cubicBezTo>
                  <a:pt x="1791900" y="992510"/>
                  <a:pt x="1806822" y="985112"/>
                  <a:pt x="1825293" y="985112"/>
                </a:cubicBezTo>
                <a:close/>
                <a:moveTo>
                  <a:pt x="1207451" y="985112"/>
                </a:moveTo>
                <a:cubicBezTo>
                  <a:pt x="1218576" y="985112"/>
                  <a:pt x="1229095" y="987572"/>
                  <a:pt x="1239008" y="992493"/>
                </a:cubicBezTo>
                <a:lnTo>
                  <a:pt x="1239008" y="1009822"/>
                </a:lnTo>
                <a:cubicBezTo>
                  <a:pt x="1228596" y="1003118"/>
                  <a:pt x="1218006" y="999767"/>
                  <a:pt x="1207238" y="999767"/>
                </a:cubicBezTo>
                <a:cubicBezTo>
                  <a:pt x="1193759" y="999767"/>
                  <a:pt x="1182759" y="1005935"/>
                  <a:pt x="1174237" y="1018272"/>
                </a:cubicBezTo>
                <a:cubicBezTo>
                  <a:pt x="1165715" y="1030610"/>
                  <a:pt x="1161454" y="1046334"/>
                  <a:pt x="1161454" y="1065446"/>
                </a:cubicBezTo>
                <a:cubicBezTo>
                  <a:pt x="1161454" y="1084843"/>
                  <a:pt x="1165377" y="1100283"/>
                  <a:pt x="1173221" y="1111764"/>
                </a:cubicBezTo>
                <a:cubicBezTo>
                  <a:pt x="1181065" y="1123246"/>
                  <a:pt x="1191370" y="1128987"/>
                  <a:pt x="1204135" y="1128987"/>
                </a:cubicBezTo>
                <a:cubicBezTo>
                  <a:pt x="1212265" y="1128987"/>
                  <a:pt x="1219575" y="1126811"/>
                  <a:pt x="1226064" y="1122461"/>
                </a:cubicBezTo>
                <a:lnTo>
                  <a:pt x="1226064" y="1076250"/>
                </a:lnTo>
                <a:lnTo>
                  <a:pt x="1200391" y="1076250"/>
                </a:lnTo>
                <a:lnTo>
                  <a:pt x="1200391" y="1061809"/>
                </a:lnTo>
                <a:lnTo>
                  <a:pt x="1242324" y="1061809"/>
                </a:lnTo>
                <a:lnTo>
                  <a:pt x="1242324" y="1130591"/>
                </a:lnTo>
                <a:cubicBezTo>
                  <a:pt x="1230771" y="1139363"/>
                  <a:pt x="1217614" y="1143748"/>
                  <a:pt x="1202852" y="1143748"/>
                </a:cubicBezTo>
                <a:cubicBezTo>
                  <a:pt x="1185523" y="1143748"/>
                  <a:pt x="1171438" y="1136760"/>
                  <a:pt x="1160599" y="1122782"/>
                </a:cubicBezTo>
                <a:cubicBezTo>
                  <a:pt x="1149759" y="1108805"/>
                  <a:pt x="1144339" y="1090156"/>
                  <a:pt x="1144339" y="1066837"/>
                </a:cubicBezTo>
                <a:cubicBezTo>
                  <a:pt x="1144339" y="1042519"/>
                  <a:pt x="1150133" y="1022819"/>
                  <a:pt x="1161722" y="1007736"/>
                </a:cubicBezTo>
                <a:cubicBezTo>
                  <a:pt x="1173310" y="992653"/>
                  <a:pt x="1188553" y="985112"/>
                  <a:pt x="1207451" y="985112"/>
                </a:cubicBezTo>
                <a:close/>
                <a:moveTo>
                  <a:pt x="281522" y="978907"/>
                </a:moveTo>
                <a:lnTo>
                  <a:pt x="297033" y="978907"/>
                </a:lnTo>
                <a:lnTo>
                  <a:pt x="297033" y="1048010"/>
                </a:lnTo>
                <a:lnTo>
                  <a:pt x="297567" y="1048010"/>
                </a:lnTo>
                <a:cubicBezTo>
                  <a:pt x="303058" y="1035744"/>
                  <a:pt x="312329" y="1029611"/>
                  <a:pt x="325380" y="1029611"/>
                </a:cubicBezTo>
                <a:cubicBezTo>
                  <a:pt x="345205" y="1029611"/>
                  <a:pt x="355117" y="1041271"/>
                  <a:pt x="355117" y="1064591"/>
                </a:cubicBezTo>
                <a:lnTo>
                  <a:pt x="355117" y="1141074"/>
                </a:lnTo>
                <a:lnTo>
                  <a:pt x="339607" y="1141074"/>
                </a:lnTo>
                <a:lnTo>
                  <a:pt x="339607" y="1068334"/>
                </a:lnTo>
                <a:cubicBezTo>
                  <a:pt x="339607" y="1051576"/>
                  <a:pt x="333011" y="1043196"/>
                  <a:pt x="319817" y="1043196"/>
                </a:cubicBezTo>
                <a:cubicBezTo>
                  <a:pt x="313043" y="1043196"/>
                  <a:pt x="307551" y="1045639"/>
                  <a:pt x="303344" y="1050524"/>
                </a:cubicBezTo>
                <a:cubicBezTo>
                  <a:pt x="299137" y="1055409"/>
                  <a:pt x="297033" y="1062095"/>
                  <a:pt x="297033" y="1070581"/>
                </a:cubicBezTo>
                <a:lnTo>
                  <a:pt x="297033" y="1141074"/>
                </a:lnTo>
                <a:lnTo>
                  <a:pt x="281522" y="1141074"/>
                </a:lnTo>
                <a:close/>
                <a:moveTo>
                  <a:pt x="39965" y="764837"/>
                </a:moveTo>
                <a:lnTo>
                  <a:pt x="62219" y="764837"/>
                </a:lnTo>
                <a:lnTo>
                  <a:pt x="62219" y="921999"/>
                </a:lnTo>
                <a:lnTo>
                  <a:pt x="39965" y="921999"/>
                </a:lnTo>
                <a:close/>
                <a:moveTo>
                  <a:pt x="169566" y="762074"/>
                </a:moveTo>
                <a:cubicBezTo>
                  <a:pt x="198011" y="762074"/>
                  <a:pt x="212233" y="778803"/>
                  <a:pt x="212233" y="812262"/>
                </a:cubicBezTo>
                <a:lnTo>
                  <a:pt x="212233" y="921999"/>
                </a:lnTo>
                <a:lnTo>
                  <a:pt x="189979" y="921999"/>
                </a:lnTo>
                <a:lnTo>
                  <a:pt x="189979" y="817633"/>
                </a:lnTo>
                <a:cubicBezTo>
                  <a:pt x="189979" y="793588"/>
                  <a:pt x="180514" y="781566"/>
                  <a:pt x="161585" y="781566"/>
                </a:cubicBezTo>
                <a:cubicBezTo>
                  <a:pt x="151865" y="781566"/>
                  <a:pt x="143986" y="785070"/>
                  <a:pt x="137949" y="792079"/>
                </a:cubicBezTo>
                <a:cubicBezTo>
                  <a:pt x="131912" y="799088"/>
                  <a:pt x="128895" y="808681"/>
                  <a:pt x="128895" y="820857"/>
                </a:cubicBezTo>
                <a:lnTo>
                  <a:pt x="128895" y="921999"/>
                </a:lnTo>
                <a:lnTo>
                  <a:pt x="106640" y="921999"/>
                </a:lnTo>
                <a:lnTo>
                  <a:pt x="106640" y="764837"/>
                </a:lnTo>
                <a:lnTo>
                  <a:pt x="128895" y="764837"/>
                </a:lnTo>
                <a:lnTo>
                  <a:pt x="128895" y="788472"/>
                </a:lnTo>
                <a:lnTo>
                  <a:pt x="129661" y="788472"/>
                </a:lnTo>
                <a:cubicBezTo>
                  <a:pt x="137540" y="770873"/>
                  <a:pt x="150842" y="762074"/>
                  <a:pt x="169566" y="762074"/>
                </a:cubicBezTo>
                <a:close/>
                <a:moveTo>
                  <a:pt x="1192462" y="722783"/>
                </a:moveTo>
                <a:lnTo>
                  <a:pt x="1192462" y="817940"/>
                </a:lnTo>
                <a:lnTo>
                  <a:pt x="1213335" y="817940"/>
                </a:lnTo>
                <a:cubicBezTo>
                  <a:pt x="1226739" y="817940"/>
                  <a:pt x="1236996" y="813515"/>
                  <a:pt x="1244107" y="804664"/>
                </a:cubicBezTo>
                <a:cubicBezTo>
                  <a:pt x="1251219" y="795814"/>
                  <a:pt x="1254774" y="783919"/>
                  <a:pt x="1254774" y="768981"/>
                </a:cubicBezTo>
                <a:cubicBezTo>
                  <a:pt x="1254774" y="738182"/>
                  <a:pt x="1241677" y="722783"/>
                  <a:pt x="1215484" y="722783"/>
                </a:cubicBezTo>
                <a:close/>
                <a:moveTo>
                  <a:pt x="354262" y="722783"/>
                </a:moveTo>
                <a:lnTo>
                  <a:pt x="354262" y="817940"/>
                </a:lnTo>
                <a:lnTo>
                  <a:pt x="375135" y="817940"/>
                </a:lnTo>
                <a:cubicBezTo>
                  <a:pt x="388539" y="817940"/>
                  <a:pt x="398796" y="813515"/>
                  <a:pt x="405907" y="804664"/>
                </a:cubicBezTo>
                <a:cubicBezTo>
                  <a:pt x="413019" y="795814"/>
                  <a:pt x="416574" y="783919"/>
                  <a:pt x="416574" y="768981"/>
                </a:cubicBezTo>
                <a:cubicBezTo>
                  <a:pt x="416574" y="738182"/>
                  <a:pt x="403478" y="722783"/>
                  <a:pt x="377284" y="722783"/>
                </a:cubicBezTo>
                <a:close/>
                <a:moveTo>
                  <a:pt x="1040062" y="722476"/>
                </a:moveTo>
                <a:lnTo>
                  <a:pt x="1040062" y="807197"/>
                </a:lnTo>
                <a:lnTo>
                  <a:pt x="1064004" y="807197"/>
                </a:lnTo>
                <a:cubicBezTo>
                  <a:pt x="1075055" y="807197"/>
                  <a:pt x="1084110" y="803181"/>
                  <a:pt x="1091170" y="795149"/>
                </a:cubicBezTo>
                <a:cubicBezTo>
                  <a:pt x="1098230" y="787117"/>
                  <a:pt x="1101760" y="776603"/>
                  <a:pt x="1101760" y="763609"/>
                </a:cubicBezTo>
                <a:cubicBezTo>
                  <a:pt x="1101760" y="750307"/>
                  <a:pt x="1098486" y="740127"/>
                  <a:pt x="1091938" y="733066"/>
                </a:cubicBezTo>
                <a:cubicBezTo>
                  <a:pt x="1085389" y="726006"/>
                  <a:pt x="1076078" y="722476"/>
                  <a:pt x="1064004" y="722476"/>
                </a:cubicBezTo>
                <a:close/>
                <a:moveTo>
                  <a:pt x="1380613" y="719253"/>
                </a:moveTo>
                <a:cubicBezTo>
                  <a:pt x="1362912" y="719253"/>
                  <a:pt x="1349329" y="727695"/>
                  <a:pt x="1339864" y="744577"/>
                </a:cubicBezTo>
                <a:cubicBezTo>
                  <a:pt x="1330400" y="761460"/>
                  <a:pt x="1325668" y="784124"/>
                  <a:pt x="1325668" y="812569"/>
                </a:cubicBezTo>
                <a:cubicBezTo>
                  <a:pt x="1325668" y="841218"/>
                  <a:pt x="1330349" y="863728"/>
                  <a:pt x="1339711" y="880099"/>
                </a:cubicBezTo>
                <a:cubicBezTo>
                  <a:pt x="1349073" y="896471"/>
                  <a:pt x="1362400" y="904656"/>
                  <a:pt x="1379692" y="904656"/>
                </a:cubicBezTo>
                <a:cubicBezTo>
                  <a:pt x="1397291" y="904656"/>
                  <a:pt x="1410644" y="896496"/>
                  <a:pt x="1419750" y="880176"/>
                </a:cubicBezTo>
                <a:cubicBezTo>
                  <a:pt x="1428857" y="863856"/>
                  <a:pt x="1433410" y="841525"/>
                  <a:pt x="1433410" y="813183"/>
                </a:cubicBezTo>
                <a:cubicBezTo>
                  <a:pt x="1433410" y="783919"/>
                  <a:pt x="1428933" y="760948"/>
                  <a:pt x="1419980" y="744270"/>
                </a:cubicBezTo>
                <a:cubicBezTo>
                  <a:pt x="1411027" y="727592"/>
                  <a:pt x="1397905" y="719253"/>
                  <a:pt x="1380613" y="719253"/>
                </a:cubicBezTo>
                <a:close/>
                <a:moveTo>
                  <a:pt x="542413" y="719253"/>
                </a:moveTo>
                <a:cubicBezTo>
                  <a:pt x="524712" y="719253"/>
                  <a:pt x="511129" y="727695"/>
                  <a:pt x="501664" y="744577"/>
                </a:cubicBezTo>
                <a:cubicBezTo>
                  <a:pt x="492200" y="761460"/>
                  <a:pt x="487468" y="784124"/>
                  <a:pt x="487468" y="812569"/>
                </a:cubicBezTo>
                <a:cubicBezTo>
                  <a:pt x="487468" y="841218"/>
                  <a:pt x="492149" y="863728"/>
                  <a:pt x="501511" y="880099"/>
                </a:cubicBezTo>
                <a:cubicBezTo>
                  <a:pt x="510873" y="896471"/>
                  <a:pt x="524201" y="904656"/>
                  <a:pt x="541493" y="904656"/>
                </a:cubicBezTo>
                <a:cubicBezTo>
                  <a:pt x="559091" y="904656"/>
                  <a:pt x="572444" y="896496"/>
                  <a:pt x="581550" y="880176"/>
                </a:cubicBezTo>
                <a:cubicBezTo>
                  <a:pt x="590657" y="863856"/>
                  <a:pt x="595210" y="841525"/>
                  <a:pt x="595210" y="813183"/>
                </a:cubicBezTo>
                <a:cubicBezTo>
                  <a:pt x="595210" y="783919"/>
                  <a:pt x="590734" y="760948"/>
                  <a:pt x="581780" y="744270"/>
                </a:cubicBezTo>
                <a:cubicBezTo>
                  <a:pt x="572827" y="727592"/>
                  <a:pt x="559705" y="719253"/>
                  <a:pt x="542413" y="719253"/>
                </a:cubicBezTo>
                <a:close/>
                <a:moveTo>
                  <a:pt x="1740651" y="701910"/>
                </a:moveTo>
                <a:lnTo>
                  <a:pt x="1861593" y="701910"/>
                </a:lnTo>
                <a:lnTo>
                  <a:pt x="1861593" y="722783"/>
                </a:lnTo>
                <a:lnTo>
                  <a:pt x="1812940" y="722783"/>
                </a:lnTo>
                <a:lnTo>
                  <a:pt x="1812940" y="921999"/>
                </a:lnTo>
                <a:lnTo>
                  <a:pt x="1789304" y="921999"/>
                </a:lnTo>
                <a:lnTo>
                  <a:pt x="1789304" y="722783"/>
                </a:lnTo>
                <a:lnTo>
                  <a:pt x="1740651" y="722783"/>
                </a:lnTo>
                <a:close/>
                <a:moveTo>
                  <a:pt x="1569029" y="701910"/>
                </a:moveTo>
                <a:lnTo>
                  <a:pt x="1596042" y="701910"/>
                </a:lnTo>
                <a:lnTo>
                  <a:pt x="1676772" y="865672"/>
                </a:lnTo>
                <a:cubicBezTo>
                  <a:pt x="1678511" y="869151"/>
                  <a:pt x="1680711" y="874472"/>
                  <a:pt x="1683371" y="881634"/>
                </a:cubicBezTo>
                <a:cubicBezTo>
                  <a:pt x="1683985" y="883271"/>
                  <a:pt x="1684548" y="884653"/>
                  <a:pt x="1685060" y="885778"/>
                </a:cubicBezTo>
                <a:lnTo>
                  <a:pt x="1685366" y="885778"/>
                </a:lnTo>
                <a:lnTo>
                  <a:pt x="1684753" y="859380"/>
                </a:lnTo>
                <a:lnTo>
                  <a:pt x="1684753" y="701910"/>
                </a:lnTo>
                <a:lnTo>
                  <a:pt x="1706086" y="701910"/>
                </a:lnTo>
                <a:lnTo>
                  <a:pt x="1706086" y="921999"/>
                </a:lnTo>
                <a:lnTo>
                  <a:pt x="1679995" y="921999"/>
                </a:lnTo>
                <a:lnTo>
                  <a:pt x="1598190" y="757930"/>
                </a:lnTo>
                <a:cubicBezTo>
                  <a:pt x="1595325" y="752303"/>
                  <a:pt x="1592614" y="745601"/>
                  <a:pt x="1590056" y="737824"/>
                </a:cubicBezTo>
                <a:lnTo>
                  <a:pt x="1589749" y="737824"/>
                </a:lnTo>
                <a:cubicBezTo>
                  <a:pt x="1589954" y="741303"/>
                  <a:pt x="1590056" y="746163"/>
                  <a:pt x="1590056" y="752405"/>
                </a:cubicBezTo>
                <a:lnTo>
                  <a:pt x="1590056" y="921999"/>
                </a:lnTo>
                <a:lnTo>
                  <a:pt x="1569029" y="921999"/>
                </a:lnTo>
                <a:close/>
                <a:moveTo>
                  <a:pt x="1492829" y="701910"/>
                </a:moveTo>
                <a:lnTo>
                  <a:pt x="1516312" y="701910"/>
                </a:lnTo>
                <a:lnTo>
                  <a:pt x="1516312" y="921999"/>
                </a:lnTo>
                <a:lnTo>
                  <a:pt x="1492829" y="921999"/>
                </a:lnTo>
                <a:close/>
                <a:moveTo>
                  <a:pt x="1168979" y="701910"/>
                </a:moveTo>
                <a:lnTo>
                  <a:pt x="1219321" y="701910"/>
                </a:lnTo>
                <a:cubicBezTo>
                  <a:pt x="1238454" y="701910"/>
                  <a:pt x="1253239" y="707487"/>
                  <a:pt x="1263676" y="718639"/>
                </a:cubicBezTo>
                <a:cubicBezTo>
                  <a:pt x="1274113" y="729792"/>
                  <a:pt x="1279331" y="745908"/>
                  <a:pt x="1279331" y="766985"/>
                </a:cubicBezTo>
                <a:cubicBezTo>
                  <a:pt x="1279331" y="787654"/>
                  <a:pt x="1273601" y="804818"/>
                  <a:pt x="1262141" y="818478"/>
                </a:cubicBezTo>
                <a:cubicBezTo>
                  <a:pt x="1250681" y="832137"/>
                  <a:pt x="1234924" y="838967"/>
                  <a:pt x="1214870" y="838967"/>
                </a:cubicBezTo>
                <a:lnTo>
                  <a:pt x="1192462" y="838967"/>
                </a:lnTo>
                <a:lnTo>
                  <a:pt x="1192462" y="921999"/>
                </a:lnTo>
                <a:lnTo>
                  <a:pt x="1168979" y="921999"/>
                </a:lnTo>
                <a:close/>
                <a:moveTo>
                  <a:pt x="1016579" y="701910"/>
                </a:moveTo>
                <a:lnTo>
                  <a:pt x="1068762" y="701910"/>
                </a:lnTo>
                <a:cubicBezTo>
                  <a:pt x="1087180" y="701910"/>
                  <a:pt x="1101377" y="707154"/>
                  <a:pt x="1111353" y="717642"/>
                </a:cubicBezTo>
                <a:cubicBezTo>
                  <a:pt x="1121329" y="728130"/>
                  <a:pt x="1126317" y="742275"/>
                  <a:pt x="1126317" y="760079"/>
                </a:cubicBezTo>
                <a:cubicBezTo>
                  <a:pt x="1126317" y="791900"/>
                  <a:pt x="1112862" y="811904"/>
                  <a:pt x="1085952" y="820089"/>
                </a:cubicBezTo>
                <a:lnTo>
                  <a:pt x="1085952" y="820857"/>
                </a:lnTo>
                <a:cubicBezTo>
                  <a:pt x="1094342" y="824028"/>
                  <a:pt x="1101811" y="835130"/>
                  <a:pt x="1108360" y="854161"/>
                </a:cubicBezTo>
                <a:lnTo>
                  <a:pt x="1132916" y="921999"/>
                </a:lnTo>
                <a:lnTo>
                  <a:pt x="1106211" y="921999"/>
                </a:lnTo>
                <a:lnTo>
                  <a:pt x="1085031" y="861068"/>
                </a:lnTo>
                <a:cubicBezTo>
                  <a:pt x="1080631" y="848278"/>
                  <a:pt x="1076257" y="839581"/>
                  <a:pt x="1071909" y="834977"/>
                </a:cubicBezTo>
                <a:cubicBezTo>
                  <a:pt x="1067560" y="830372"/>
                  <a:pt x="1062316" y="828070"/>
                  <a:pt x="1056177" y="828070"/>
                </a:cubicBezTo>
                <a:lnTo>
                  <a:pt x="1040062" y="828070"/>
                </a:lnTo>
                <a:lnTo>
                  <a:pt x="1040062" y="921999"/>
                </a:lnTo>
                <a:lnTo>
                  <a:pt x="1016579" y="921999"/>
                </a:lnTo>
                <a:close/>
                <a:moveTo>
                  <a:pt x="883229" y="701910"/>
                </a:moveTo>
                <a:lnTo>
                  <a:pt x="972861" y="701910"/>
                </a:lnTo>
                <a:lnTo>
                  <a:pt x="972861" y="722783"/>
                </a:lnTo>
                <a:lnTo>
                  <a:pt x="906712" y="722783"/>
                </a:lnTo>
                <a:lnTo>
                  <a:pt x="906712" y="801058"/>
                </a:lnTo>
                <a:lnTo>
                  <a:pt x="968103" y="801058"/>
                </a:lnTo>
                <a:lnTo>
                  <a:pt x="968103" y="821777"/>
                </a:lnTo>
                <a:lnTo>
                  <a:pt x="906712" y="821777"/>
                </a:lnTo>
                <a:lnTo>
                  <a:pt x="906712" y="901280"/>
                </a:lnTo>
                <a:lnTo>
                  <a:pt x="976852" y="901280"/>
                </a:lnTo>
                <a:lnTo>
                  <a:pt x="976852" y="921999"/>
                </a:lnTo>
                <a:lnTo>
                  <a:pt x="883229" y="921999"/>
                </a:lnTo>
                <a:close/>
                <a:moveTo>
                  <a:pt x="632221" y="701910"/>
                </a:moveTo>
                <a:lnTo>
                  <a:pt x="657699" y="701910"/>
                </a:lnTo>
                <a:lnTo>
                  <a:pt x="691771" y="865058"/>
                </a:lnTo>
                <a:cubicBezTo>
                  <a:pt x="693204" y="871709"/>
                  <a:pt x="694227" y="879281"/>
                  <a:pt x="694841" y="887773"/>
                </a:cubicBezTo>
                <a:lnTo>
                  <a:pt x="695455" y="887773"/>
                </a:lnTo>
                <a:cubicBezTo>
                  <a:pt x="695864" y="885011"/>
                  <a:pt x="696529" y="881225"/>
                  <a:pt x="697450" y="876416"/>
                </a:cubicBezTo>
                <a:lnTo>
                  <a:pt x="699599" y="865058"/>
                </a:lnTo>
                <a:lnTo>
                  <a:pt x="735052" y="701910"/>
                </a:lnTo>
                <a:lnTo>
                  <a:pt x="756693" y="701910"/>
                </a:lnTo>
                <a:lnTo>
                  <a:pt x="790458" y="866440"/>
                </a:lnTo>
                <a:cubicBezTo>
                  <a:pt x="792300" y="875546"/>
                  <a:pt x="793426" y="882657"/>
                  <a:pt x="793835" y="887773"/>
                </a:cubicBezTo>
                <a:lnTo>
                  <a:pt x="794449" y="887773"/>
                </a:lnTo>
                <a:cubicBezTo>
                  <a:pt x="795165" y="882760"/>
                  <a:pt x="795728" y="879230"/>
                  <a:pt x="796137" y="877183"/>
                </a:cubicBezTo>
                <a:lnTo>
                  <a:pt x="831284" y="701910"/>
                </a:lnTo>
                <a:lnTo>
                  <a:pt x="855073" y="701910"/>
                </a:lnTo>
                <a:lnTo>
                  <a:pt x="806113" y="921999"/>
                </a:lnTo>
                <a:lnTo>
                  <a:pt x="780943" y="921999"/>
                </a:lnTo>
                <a:lnTo>
                  <a:pt x="747945" y="765144"/>
                </a:lnTo>
                <a:cubicBezTo>
                  <a:pt x="746308" y="757572"/>
                  <a:pt x="745284" y="749949"/>
                  <a:pt x="744875" y="742275"/>
                </a:cubicBezTo>
                <a:lnTo>
                  <a:pt x="744261" y="742275"/>
                </a:lnTo>
                <a:cubicBezTo>
                  <a:pt x="744056" y="746777"/>
                  <a:pt x="742880" y="754298"/>
                  <a:pt x="740731" y="764837"/>
                </a:cubicBezTo>
                <a:lnTo>
                  <a:pt x="705584" y="921999"/>
                </a:lnTo>
                <a:lnTo>
                  <a:pt x="680721" y="921999"/>
                </a:lnTo>
                <a:close/>
                <a:moveTo>
                  <a:pt x="330779" y="701910"/>
                </a:moveTo>
                <a:lnTo>
                  <a:pt x="381121" y="701910"/>
                </a:lnTo>
                <a:cubicBezTo>
                  <a:pt x="400254" y="701910"/>
                  <a:pt x="415039" y="707487"/>
                  <a:pt x="425476" y="718639"/>
                </a:cubicBezTo>
                <a:cubicBezTo>
                  <a:pt x="435913" y="729792"/>
                  <a:pt x="441131" y="745908"/>
                  <a:pt x="441131" y="766985"/>
                </a:cubicBezTo>
                <a:cubicBezTo>
                  <a:pt x="441131" y="787654"/>
                  <a:pt x="435401" y="804818"/>
                  <a:pt x="423941" y="818478"/>
                </a:cubicBezTo>
                <a:cubicBezTo>
                  <a:pt x="412481" y="832137"/>
                  <a:pt x="396724" y="838967"/>
                  <a:pt x="376670" y="838967"/>
                </a:cubicBezTo>
                <a:lnTo>
                  <a:pt x="354262" y="838967"/>
                </a:lnTo>
                <a:lnTo>
                  <a:pt x="354262" y="921999"/>
                </a:lnTo>
                <a:lnTo>
                  <a:pt x="330779" y="921999"/>
                </a:lnTo>
                <a:close/>
                <a:moveTo>
                  <a:pt x="51322" y="699762"/>
                </a:moveTo>
                <a:cubicBezTo>
                  <a:pt x="55722" y="699762"/>
                  <a:pt x="59431" y="701168"/>
                  <a:pt x="62449" y="703982"/>
                </a:cubicBezTo>
                <a:cubicBezTo>
                  <a:pt x="65468" y="706796"/>
                  <a:pt x="66977" y="710505"/>
                  <a:pt x="66977" y="715109"/>
                </a:cubicBezTo>
                <a:cubicBezTo>
                  <a:pt x="66977" y="719611"/>
                  <a:pt x="65519" y="723372"/>
                  <a:pt x="62603" y="726390"/>
                </a:cubicBezTo>
                <a:cubicBezTo>
                  <a:pt x="59687" y="729409"/>
                  <a:pt x="55926" y="730918"/>
                  <a:pt x="51322" y="730918"/>
                </a:cubicBezTo>
                <a:cubicBezTo>
                  <a:pt x="46922" y="730918"/>
                  <a:pt x="43188" y="729409"/>
                  <a:pt x="40119" y="726390"/>
                </a:cubicBezTo>
                <a:cubicBezTo>
                  <a:pt x="37048" y="723372"/>
                  <a:pt x="35514" y="719611"/>
                  <a:pt x="35514" y="715109"/>
                </a:cubicBezTo>
                <a:cubicBezTo>
                  <a:pt x="35514" y="710505"/>
                  <a:pt x="37074" y="706796"/>
                  <a:pt x="40195" y="703982"/>
                </a:cubicBezTo>
                <a:cubicBezTo>
                  <a:pt x="43316" y="701168"/>
                  <a:pt x="47025" y="699762"/>
                  <a:pt x="51322" y="699762"/>
                </a:cubicBezTo>
                <a:close/>
                <a:moveTo>
                  <a:pt x="1381534" y="698227"/>
                </a:moveTo>
                <a:cubicBezTo>
                  <a:pt x="1406295" y="698227"/>
                  <a:pt x="1425275" y="708203"/>
                  <a:pt x="1438475" y="728155"/>
                </a:cubicBezTo>
                <a:cubicBezTo>
                  <a:pt x="1451674" y="748107"/>
                  <a:pt x="1458273" y="775734"/>
                  <a:pt x="1458273" y="811034"/>
                </a:cubicBezTo>
                <a:cubicBezTo>
                  <a:pt x="1458273" y="847050"/>
                  <a:pt x="1451418" y="875188"/>
                  <a:pt x="1437707" y="895447"/>
                </a:cubicBezTo>
                <a:cubicBezTo>
                  <a:pt x="1423996" y="915707"/>
                  <a:pt x="1404351" y="925836"/>
                  <a:pt x="1378771" y="925836"/>
                </a:cubicBezTo>
                <a:cubicBezTo>
                  <a:pt x="1354010" y="925836"/>
                  <a:pt x="1334876" y="915834"/>
                  <a:pt x="1321370" y="895831"/>
                </a:cubicBezTo>
                <a:cubicBezTo>
                  <a:pt x="1307864" y="875828"/>
                  <a:pt x="1301111" y="848739"/>
                  <a:pt x="1301111" y="814564"/>
                </a:cubicBezTo>
                <a:cubicBezTo>
                  <a:pt x="1301111" y="778854"/>
                  <a:pt x="1308043" y="750537"/>
                  <a:pt x="1321907" y="729613"/>
                </a:cubicBezTo>
                <a:cubicBezTo>
                  <a:pt x="1335772" y="708689"/>
                  <a:pt x="1355647" y="698227"/>
                  <a:pt x="1381534" y="698227"/>
                </a:cubicBezTo>
                <a:close/>
                <a:moveTo>
                  <a:pt x="543334" y="698227"/>
                </a:moveTo>
                <a:cubicBezTo>
                  <a:pt x="568095" y="698227"/>
                  <a:pt x="587075" y="708203"/>
                  <a:pt x="600275" y="728155"/>
                </a:cubicBezTo>
                <a:cubicBezTo>
                  <a:pt x="613474" y="748107"/>
                  <a:pt x="620073" y="775734"/>
                  <a:pt x="620073" y="811034"/>
                </a:cubicBezTo>
                <a:cubicBezTo>
                  <a:pt x="620073" y="847050"/>
                  <a:pt x="613218" y="875188"/>
                  <a:pt x="599508" y="895447"/>
                </a:cubicBezTo>
                <a:cubicBezTo>
                  <a:pt x="585796" y="915707"/>
                  <a:pt x="566151" y="925836"/>
                  <a:pt x="540571" y="925836"/>
                </a:cubicBezTo>
                <a:cubicBezTo>
                  <a:pt x="515810" y="925836"/>
                  <a:pt x="496676" y="915834"/>
                  <a:pt x="483170" y="895831"/>
                </a:cubicBezTo>
                <a:cubicBezTo>
                  <a:pt x="469664" y="875828"/>
                  <a:pt x="462911" y="848739"/>
                  <a:pt x="462911" y="814564"/>
                </a:cubicBezTo>
                <a:cubicBezTo>
                  <a:pt x="462911" y="778854"/>
                  <a:pt x="469843" y="750537"/>
                  <a:pt x="483707" y="729613"/>
                </a:cubicBezTo>
                <a:cubicBezTo>
                  <a:pt x="497572" y="708689"/>
                  <a:pt x="517447" y="698227"/>
                  <a:pt x="543334" y="698227"/>
                </a:cubicBezTo>
                <a:close/>
                <a:moveTo>
                  <a:pt x="889243" y="303339"/>
                </a:moveTo>
                <a:lnTo>
                  <a:pt x="889243" y="418453"/>
                </a:lnTo>
                <a:lnTo>
                  <a:pt x="912660" y="418453"/>
                </a:lnTo>
                <a:cubicBezTo>
                  <a:pt x="943554" y="418453"/>
                  <a:pt x="959002" y="399062"/>
                  <a:pt x="959002" y="360280"/>
                </a:cubicBezTo>
                <a:cubicBezTo>
                  <a:pt x="959002" y="341217"/>
                  <a:pt x="954647" y="326962"/>
                  <a:pt x="945937" y="317513"/>
                </a:cubicBezTo>
                <a:cubicBezTo>
                  <a:pt x="937227" y="308064"/>
                  <a:pt x="925888" y="303339"/>
                  <a:pt x="911921" y="303339"/>
                </a:cubicBezTo>
                <a:close/>
                <a:moveTo>
                  <a:pt x="355843" y="301860"/>
                </a:moveTo>
                <a:lnTo>
                  <a:pt x="355843" y="404403"/>
                </a:lnTo>
                <a:lnTo>
                  <a:pt x="377042" y="404403"/>
                </a:lnTo>
                <a:cubicBezTo>
                  <a:pt x="390516" y="404403"/>
                  <a:pt x="401404" y="399226"/>
                  <a:pt x="409702" y="388873"/>
                </a:cubicBezTo>
                <a:cubicBezTo>
                  <a:pt x="418002" y="378521"/>
                  <a:pt x="422151" y="365785"/>
                  <a:pt x="422151" y="350667"/>
                </a:cubicBezTo>
                <a:cubicBezTo>
                  <a:pt x="422151" y="335712"/>
                  <a:pt x="418330" y="323839"/>
                  <a:pt x="410688" y="315048"/>
                </a:cubicBezTo>
                <a:cubicBezTo>
                  <a:pt x="403047" y="306256"/>
                  <a:pt x="391831" y="301860"/>
                  <a:pt x="377042" y="301860"/>
                </a:cubicBezTo>
                <a:close/>
                <a:moveTo>
                  <a:pt x="652950" y="301367"/>
                </a:moveTo>
                <a:cubicBezTo>
                  <a:pt x="649992" y="322237"/>
                  <a:pt x="647446" y="336370"/>
                  <a:pt x="645309" y="343765"/>
                </a:cubicBezTo>
                <a:lnTo>
                  <a:pt x="619180" y="457893"/>
                </a:lnTo>
                <a:lnTo>
                  <a:pt x="685734" y="457893"/>
                </a:lnTo>
                <a:lnTo>
                  <a:pt x="661085" y="345737"/>
                </a:lnTo>
                <a:cubicBezTo>
                  <a:pt x="659441" y="338013"/>
                  <a:pt x="657634" y="325524"/>
                  <a:pt x="655662" y="308269"/>
                </a:cubicBezTo>
                <a:cubicBezTo>
                  <a:pt x="655169" y="304818"/>
                  <a:pt x="654758" y="302518"/>
                  <a:pt x="654429" y="301367"/>
                </a:cubicBezTo>
                <a:close/>
                <a:moveTo>
                  <a:pt x="1354610" y="244673"/>
                </a:moveTo>
                <a:lnTo>
                  <a:pt x="1422643" y="244673"/>
                </a:lnTo>
                <a:lnTo>
                  <a:pt x="1422643" y="598149"/>
                </a:lnTo>
                <a:lnTo>
                  <a:pt x="1354610" y="598149"/>
                </a:lnTo>
                <a:close/>
                <a:moveTo>
                  <a:pt x="1068860" y="244673"/>
                </a:moveTo>
                <a:lnTo>
                  <a:pt x="1136893" y="244673"/>
                </a:lnTo>
                <a:lnTo>
                  <a:pt x="1136893" y="387641"/>
                </a:lnTo>
                <a:lnTo>
                  <a:pt x="1227850" y="387641"/>
                </a:lnTo>
                <a:lnTo>
                  <a:pt x="1227850" y="244673"/>
                </a:lnTo>
                <a:lnTo>
                  <a:pt x="1295883" y="244673"/>
                </a:lnTo>
                <a:lnTo>
                  <a:pt x="1295883" y="598149"/>
                </a:lnTo>
                <a:lnTo>
                  <a:pt x="1227850" y="598149"/>
                </a:lnTo>
                <a:lnTo>
                  <a:pt x="1227850" y="451237"/>
                </a:lnTo>
                <a:lnTo>
                  <a:pt x="1136893" y="451237"/>
                </a:lnTo>
                <a:lnTo>
                  <a:pt x="1136893" y="598149"/>
                </a:lnTo>
                <a:lnTo>
                  <a:pt x="1068860" y="598149"/>
                </a:lnTo>
                <a:close/>
                <a:moveTo>
                  <a:pt x="821210" y="244673"/>
                </a:moveTo>
                <a:lnTo>
                  <a:pt x="923260" y="244673"/>
                </a:lnTo>
                <a:cubicBezTo>
                  <a:pt x="956947" y="244673"/>
                  <a:pt x="983117" y="254286"/>
                  <a:pt x="1001769" y="273513"/>
                </a:cubicBezTo>
                <a:cubicBezTo>
                  <a:pt x="1020420" y="292740"/>
                  <a:pt x="1029746" y="320676"/>
                  <a:pt x="1029746" y="357322"/>
                </a:cubicBezTo>
                <a:cubicBezTo>
                  <a:pt x="1029746" y="392160"/>
                  <a:pt x="1019475" y="420918"/>
                  <a:pt x="998934" y="443596"/>
                </a:cubicBezTo>
                <a:cubicBezTo>
                  <a:pt x="978392" y="466273"/>
                  <a:pt x="951278" y="477612"/>
                  <a:pt x="917590" y="477612"/>
                </a:cubicBezTo>
                <a:lnTo>
                  <a:pt x="889243" y="477612"/>
                </a:lnTo>
                <a:lnTo>
                  <a:pt x="889243" y="598149"/>
                </a:lnTo>
                <a:lnTo>
                  <a:pt x="821210" y="598149"/>
                </a:lnTo>
                <a:close/>
                <a:moveTo>
                  <a:pt x="615729" y="244673"/>
                </a:moveTo>
                <a:lnTo>
                  <a:pt x="694855" y="244673"/>
                </a:lnTo>
                <a:lnTo>
                  <a:pt x="788770" y="598149"/>
                </a:lnTo>
                <a:lnTo>
                  <a:pt x="717040" y="598149"/>
                </a:lnTo>
                <a:lnTo>
                  <a:pt x="697320" y="511382"/>
                </a:lnTo>
                <a:lnTo>
                  <a:pt x="609075" y="511382"/>
                </a:lnTo>
                <a:lnTo>
                  <a:pt x="588861" y="598149"/>
                </a:lnTo>
                <a:lnTo>
                  <a:pt x="517624" y="598149"/>
                </a:lnTo>
                <a:close/>
                <a:moveTo>
                  <a:pt x="287810" y="244673"/>
                </a:moveTo>
                <a:lnTo>
                  <a:pt x="386162" y="244673"/>
                </a:lnTo>
                <a:cubicBezTo>
                  <a:pt x="457153" y="244673"/>
                  <a:pt x="492649" y="276471"/>
                  <a:pt x="492649" y="340067"/>
                </a:cubicBezTo>
                <a:cubicBezTo>
                  <a:pt x="492649" y="388052"/>
                  <a:pt x="471778" y="419686"/>
                  <a:pt x="430038" y="434968"/>
                </a:cubicBezTo>
                <a:lnTo>
                  <a:pt x="430038" y="436201"/>
                </a:lnTo>
                <a:cubicBezTo>
                  <a:pt x="448773" y="442610"/>
                  <a:pt x="463808" y="463480"/>
                  <a:pt x="475147" y="498811"/>
                </a:cubicBezTo>
                <a:lnTo>
                  <a:pt x="506945" y="598149"/>
                </a:lnTo>
                <a:lnTo>
                  <a:pt x="431025" y="598149"/>
                </a:lnTo>
                <a:lnTo>
                  <a:pt x="405882" y="511875"/>
                </a:lnTo>
                <a:cubicBezTo>
                  <a:pt x="396186" y="478845"/>
                  <a:pt x="382875" y="462329"/>
                  <a:pt x="365949" y="462329"/>
                </a:cubicBezTo>
                <a:lnTo>
                  <a:pt x="355843" y="462329"/>
                </a:lnTo>
                <a:lnTo>
                  <a:pt x="355843" y="598149"/>
                </a:lnTo>
                <a:lnTo>
                  <a:pt x="287810" y="598149"/>
                </a:lnTo>
                <a:close/>
                <a:moveTo>
                  <a:pt x="1806285" y="238757"/>
                </a:moveTo>
                <a:cubicBezTo>
                  <a:pt x="1832578" y="238757"/>
                  <a:pt x="1855502" y="243112"/>
                  <a:pt x="1875057" y="251821"/>
                </a:cubicBezTo>
                <a:lnTo>
                  <a:pt x="1875057" y="317389"/>
                </a:lnTo>
                <a:cubicBezTo>
                  <a:pt x="1854680" y="304572"/>
                  <a:pt x="1833974" y="298163"/>
                  <a:pt x="1812940" y="298163"/>
                </a:cubicBezTo>
                <a:cubicBezTo>
                  <a:pt x="1802094" y="298163"/>
                  <a:pt x="1792892" y="301901"/>
                  <a:pt x="1785332" y="309378"/>
                </a:cubicBezTo>
                <a:cubicBezTo>
                  <a:pt x="1777773" y="316855"/>
                  <a:pt x="1773994" y="326099"/>
                  <a:pt x="1773994" y="337109"/>
                </a:cubicBezTo>
                <a:cubicBezTo>
                  <a:pt x="1773994" y="358308"/>
                  <a:pt x="1788126" y="377206"/>
                  <a:pt x="1816391" y="393803"/>
                </a:cubicBezTo>
                <a:cubicBezTo>
                  <a:pt x="1843670" y="409086"/>
                  <a:pt x="1862609" y="425150"/>
                  <a:pt x="1873209" y="441993"/>
                </a:cubicBezTo>
                <a:cubicBezTo>
                  <a:pt x="1883808" y="458837"/>
                  <a:pt x="1889108" y="478434"/>
                  <a:pt x="1889108" y="500783"/>
                </a:cubicBezTo>
                <a:cubicBezTo>
                  <a:pt x="1889108" y="531349"/>
                  <a:pt x="1879905" y="556245"/>
                  <a:pt x="1861500" y="575471"/>
                </a:cubicBezTo>
                <a:cubicBezTo>
                  <a:pt x="1843095" y="594698"/>
                  <a:pt x="1816473" y="604312"/>
                  <a:pt x="1781635" y="604312"/>
                </a:cubicBezTo>
                <a:cubicBezTo>
                  <a:pt x="1768817" y="604312"/>
                  <a:pt x="1754726" y="602422"/>
                  <a:pt x="1739361" y="598642"/>
                </a:cubicBezTo>
                <a:cubicBezTo>
                  <a:pt x="1723996" y="594862"/>
                  <a:pt x="1712698" y="590508"/>
                  <a:pt x="1705468" y="585578"/>
                </a:cubicBezTo>
                <a:lnTo>
                  <a:pt x="1705468" y="514833"/>
                </a:lnTo>
                <a:cubicBezTo>
                  <a:pt x="1731268" y="534717"/>
                  <a:pt x="1755671" y="544659"/>
                  <a:pt x="1778677" y="544659"/>
                </a:cubicBezTo>
                <a:cubicBezTo>
                  <a:pt x="1791166" y="544659"/>
                  <a:pt x="1800820" y="540880"/>
                  <a:pt x="1807640" y="533320"/>
                </a:cubicBezTo>
                <a:cubicBezTo>
                  <a:pt x="1814460" y="525761"/>
                  <a:pt x="1817870" y="516559"/>
                  <a:pt x="1817870" y="505713"/>
                </a:cubicBezTo>
                <a:cubicBezTo>
                  <a:pt x="1817870" y="494703"/>
                  <a:pt x="1814584" y="485048"/>
                  <a:pt x="1808010" y="476750"/>
                </a:cubicBezTo>
                <a:cubicBezTo>
                  <a:pt x="1801437" y="468451"/>
                  <a:pt x="1788783" y="458796"/>
                  <a:pt x="1770050" y="447786"/>
                </a:cubicBezTo>
                <a:cubicBezTo>
                  <a:pt x="1725352" y="421493"/>
                  <a:pt x="1703003" y="387148"/>
                  <a:pt x="1703003" y="344751"/>
                </a:cubicBezTo>
                <a:cubicBezTo>
                  <a:pt x="1703003" y="313035"/>
                  <a:pt x="1712451" y="287440"/>
                  <a:pt x="1731350" y="267967"/>
                </a:cubicBezTo>
                <a:cubicBezTo>
                  <a:pt x="1750248" y="248494"/>
                  <a:pt x="1775226" y="238757"/>
                  <a:pt x="1806285" y="238757"/>
                </a:cubicBezTo>
                <a:close/>
                <a:moveTo>
                  <a:pt x="1611790" y="238757"/>
                </a:moveTo>
                <a:cubicBezTo>
                  <a:pt x="1633317" y="238757"/>
                  <a:pt x="1653119" y="242783"/>
                  <a:pt x="1671195" y="250835"/>
                </a:cubicBezTo>
                <a:lnTo>
                  <a:pt x="1671195" y="316896"/>
                </a:lnTo>
                <a:cubicBezTo>
                  <a:pt x="1654433" y="304407"/>
                  <a:pt x="1635946" y="298163"/>
                  <a:pt x="1615734" y="298163"/>
                </a:cubicBezTo>
                <a:cubicBezTo>
                  <a:pt x="1591412" y="298163"/>
                  <a:pt x="1572268" y="309378"/>
                  <a:pt x="1558300" y="331810"/>
                </a:cubicBezTo>
                <a:cubicBezTo>
                  <a:pt x="1544331" y="354241"/>
                  <a:pt x="1537348" y="384765"/>
                  <a:pt x="1537348" y="423383"/>
                </a:cubicBezTo>
                <a:cubicBezTo>
                  <a:pt x="1537348" y="461508"/>
                  <a:pt x="1544003" y="491252"/>
                  <a:pt x="1557314" y="512615"/>
                </a:cubicBezTo>
                <a:cubicBezTo>
                  <a:pt x="1570625" y="533978"/>
                  <a:pt x="1589112" y="544659"/>
                  <a:pt x="1612776" y="544659"/>
                </a:cubicBezTo>
                <a:cubicBezTo>
                  <a:pt x="1633153" y="544659"/>
                  <a:pt x="1652626" y="537922"/>
                  <a:pt x="1671195" y="524447"/>
                </a:cubicBezTo>
                <a:lnTo>
                  <a:pt x="1671195" y="587550"/>
                </a:lnTo>
                <a:cubicBezTo>
                  <a:pt x="1651476" y="598724"/>
                  <a:pt x="1628962" y="604312"/>
                  <a:pt x="1603655" y="604312"/>
                </a:cubicBezTo>
                <a:cubicBezTo>
                  <a:pt x="1561422" y="604312"/>
                  <a:pt x="1528063" y="588700"/>
                  <a:pt x="1503578" y="557477"/>
                </a:cubicBezTo>
                <a:cubicBezTo>
                  <a:pt x="1479092" y="526254"/>
                  <a:pt x="1466850" y="483610"/>
                  <a:pt x="1466850" y="429545"/>
                </a:cubicBezTo>
                <a:cubicBezTo>
                  <a:pt x="1466850" y="368086"/>
                  <a:pt x="1479503" y="320923"/>
                  <a:pt x="1504810" y="288056"/>
                </a:cubicBezTo>
                <a:cubicBezTo>
                  <a:pt x="1530117" y="255190"/>
                  <a:pt x="1565777" y="238757"/>
                  <a:pt x="1611790" y="238757"/>
                </a:cubicBezTo>
                <a:close/>
                <a:moveTo>
                  <a:pt x="150855" y="238757"/>
                </a:moveTo>
                <a:cubicBezTo>
                  <a:pt x="180107" y="238757"/>
                  <a:pt x="203688" y="243605"/>
                  <a:pt x="221601" y="253300"/>
                </a:cubicBezTo>
                <a:lnTo>
                  <a:pt x="221601" y="320101"/>
                </a:lnTo>
                <a:cubicBezTo>
                  <a:pt x="202538" y="305475"/>
                  <a:pt x="180517" y="298163"/>
                  <a:pt x="155539" y="298163"/>
                </a:cubicBezTo>
                <a:cubicBezTo>
                  <a:pt x="129739" y="298163"/>
                  <a:pt x="109116" y="309502"/>
                  <a:pt x="93668" y="332179"/>
                </a:cubicBezTo>
                <a:cubicBezTo>
                  <a:pt x="78221" y="354857"/>
                  <a:pt x="70498" y="385998"/>
                  <a:pt x="70498" y="425601"/>
                </a:cubicBezTo>
                <a:cubicBezTo>
                  <a:pt x="70498" y="462576"/>
                  <a:pt x="77441" y="491663"/>
                  <a:pt x="91327" y="512861"/>
                </a:cubicBezTo>
                <a:cubicBezTo>
                  <a:pt x="105212" y="534060"/>
                  <a:pt x="122837" y="544659"/>
                  <a:pt x="144200" y="544659"/>
                </a:cubicBezTo>
                <a:cubicBezTo>
                  <a:pt x="152909" y="544659"/>
                  <a:pt x="160551" y="542605"/>
                  <a:pt x="167124" y="538497"/>
                </a:cubicBezTo>
                <a:lnTo>
                  <a:pt x="167124" y="458879"/>
                </a:lnTo>
                <a:lnTo>
                  <a:pt x="120043" y="458879"/>
                </a:lnTo>
                <a:lnTo>
                  <a:pt x="120043" y="400212"/>
                </a:lnTo>
                <a:lnTo>
                  <a:pt x="233678" y="400212"/>
                </a:lnTo>
                <a:lnTo>
                  <a:pt x="233678" y="574485"/>
                </a:lnTo>
                <a:cubicBezTo>
                  <a:pt x="211329" y="594369"/>
                  <a:pt x="180846" y="604312"/>
                  <a:pt x="142228" y="604312"/>
                </a:cubicBezTo>
                <a:cubicBezTo>
                  <a:pt x="99502" y="604312"/>
                  <a:pt x="65116" y="588741"/>
                  <a:pt x="39070" y="557600"/>
                </a:cubicBezTo>
                <a:cubicBezTo>
                  <a:pt x="13023" y="526460"/>
                  <a:pt x="0" y="483117"/>
                  <a:pt x="0" y="427573"/>
                </a:cubicBezTo>
                <a:cubicBezTo>
                  <a:pt x="0" y="368250"/>
                  <a:pt x="13639" y="321950"/>
                  <a:pt x="40918" y="288673"/>
                </a:cubicBezTo>
                <a:cubicBezTo>
                  <a:pt x="68197" y="255396"/>
                  <a:pt x="104843" y="238757"/>
                  <a:pt x="150855" y="238757"/>
                </a:cubicBezTo>
                <a:close/>
                <a:moveTo>
                  <a:pt x="1727215" y="22324"/>
                </a:moveTo>
                <a:lnTo>
                  <a:pt x="1726634" y="25114"/>
                </a:lnTo>
                <a:cubicBezTo>
                  <a:pt x="1725548" y="30773"/>
                  <a:pt x="1724695" y="34765"/>
                  <a:pt x="1724076" y="37090"/>
                </a:cubicBezTo>
                <a:lnTo>
                  <a:pt x="1704775" y="106388"/>
                </a:lnTo>
                <a:lnTo>
                  <a:pt x="1749307" y="106388"/>
                </a:lnTo>
                <a:lnTo>
                  <a:pt x="1730587" y="37555"/>
                </a:lnTo>
                <a:cubicBezTo>
                  <a:pt x="1730122" y="35928"/>
                  <a:pt x="1729153" y="30850"/>
                  <a:pt x="1727680" y="22324"/>
                </a:cubicBezTo>
                <a:close/>
                <a:moveTo>
                  <a:pt x="231790" y="22324"/>
                </a:moveTo>
                <a:lnTo>
                  <a:pt x="231209" y="25114"/>
                </a:lnTo>
                <a:cubicBezTo>
                  <a:pt x="230123" y="30773"/>
                  <a:pt x="229270" y="34765"/>
                  <a:pt x="228651" y="37090"/>
                </a:cubicBezTo>
                <a:lnTo>
                  <a:pt x="209350" y="106388"/>
                </a:lnTo>
                <a:lnTo>
                  <a:pt x="253882" y="106388"/>
                </a:lnTo>
                <a:lnTo>
                  <a:pt x="235162" y="37555"/>
                </a:lnTo>
                <a:cubicBezTo>
                  <a:pt x="234697" y="35928"/>
                  <a:pt x="233728" y="30850"/>
                  <a:pt x="232255" y="22324"/>
                </a:cubicBezTo>
                <a:close/>
                <a:moveTo>
                  <a:pt x="599642" y="18603"/>
                </a:moveTo>
                <a:lnTo>
                  <a:pt x="599642" y="90692"/>
                </a:lnTo>
                <a:lnTo>
                  <a:pt x="615455" y="90692"/>
                </a:lnTo>
                <a:cubicBezTo>
                  <a:pt x="625610" y="90692"/>
                  <a:pt x="633380" y="87339"/>
                  <a:pt x="638768" y="80634"/>
                </a:cubicBezTo>
                <a:cubicBezTo>
                  <a:pt x="644155" y="73929"/>
                  <a:pt x="646848" y="64918"/>
                  <a:pt x="646848" y="53601"/>
                </a:cubicBezTo>
                <a:cubicBezTo>
                  <a:pt x="646848" y="30269"/>
                  <a:pt x="636926" y="18603"/>
                  <a:pt x="617083" y="18603"/>
                </a:cubicBezTo>
                <a:close/>
                <a:moveTo>
                  <a:pt x="713942" y="18371"/>
                </a:moveTo>
                <a:lnTo>
                  <a:pt x="713942" y="82553"/>
                </a:lnTo>
                <a:lnTo>
                  <a:pt x="732080" y="82553"/>
                </a:lnTo>
                <a:cubicBezTo>
                  <a:pt x="740452" y="82553"/>
                  <a:pt x="747312" y="79510"/>
                  <a:pt x="752661" y="73425"/>
                </a:cubicBezTo>
                <a:cubicBezTo>
                  <a:pt x="758009" y="67340"/>
                  <a:pt x="760683" y="59376"/>
                  <a:pt x="760683" y="49531"/>
                </a:cubicBezTo>
                <a:cubicBezTo>
                  <a:pt x="760683" y="39454"/>
                  <a:pt x="758203" y="31742"/>
                  <a:pt x="753242" y="26393"/>
                </a:cubicBezTo>
                <a:cubicBezTo>
                  <a:pt x="748281" y="21045"/>
                  <a:pt x="741227" y="18371"/>
                  <a:pt x="732080" y="18371"/>
                </a:cubicBezTo>
                <a:close/>
                <a:moveTo>
                  <a:pt x="1453092" y="15929"/>
                </a:moveTo>
                <a:cubicBezTo>
                  <a:pt x="1439682" y="15929"/>
                  <a:pt x="1429392" y="22324"/>
                  <a:pt x="1422222" y="35114"/>
                </a:cubicBezTo>
                <a:cubicBezTo>
                  <a:pt x="1415052" y="47904"/>
                  <a:pt x="1411467" y="65073"/>
                  <a:pt x="1411467" y="86622"/>
                </a:cubicBezTo>
                <a:cubicBezTo>
                  <a:pt x="1411467" y="108326"/>
                  <a:pt x="1415013" y="125379"/>
                  <a:pt x="1422106" y="137782"/>
                </a:cubicBezTo>
                <a:cubicBezTo>
                  <a:pt x="1429198" y="150184"/>
                  <a:pt x="1439294" y="156385"/>
                  <a:pt x="1452395" y="156385"/>
                </a:cubicBezTo>
                <a:cubicBezTo>
                  <a:pt x="1465727" y="156385"/>
                  <a:pt x="1475843" y="150204"/>
                  <a:pt x="1482742" y="137840"/>
                </a:cubicBezTo>
                <a:cubicBezTo>
                  <a:pt x="1489640" y="125476"/>
                  <a:pt x="1493090" y="108559"/>
                  <a:pt x="1493090" y="87087"/>
                </a:cubicBezTo>
                <a:cubicBezTo>
                  <a:pt x="1493090" y="64918"/>
                  <a:pt x="1489698" y="47516"/>
                  <a:pt x="1482916" y="34881"/>
                </a:cubicBezTo>
                <a:cubicBezTo>
                  <a:pt x="1476133" y="22246"/>
                  <a:pt x="1466192" y="15929"/>
                  <a:pt x="1453092" y="15929"/>
                </a:cubicBezTo>
                <a:close/>
                <a:moveTo>
                  <a:pt x="862543" y="15929"/>
                </a:moveTo>
                <a:cubicBezTo>
                  <a:pt x="849132" y="15929"/>
                  <a:pt x="838842" y="22324"/>
                  <a:pt x="831672" y="35114"/>
                </a:cubicBezTo>
                <a:cubicBezTo>
                  <a:pt x="824502" y="47904"/>
                  <a:pt x="820917" y="65073"/>
                  <a:pt x="820917" y="86622"/>
                </a:cubicBezTo>
                <a:cubicBezTo>
                  <a:pt x="820917" y="108326"/>
                  <a:pt x="824463" y="125379"/>
                  <a:pt x="831556" y="137782"/>
                </a:cubicBezTo>
                <a:cubicBezTo>
                  <a:pt x="838648" y="150184"/>
                  <a:pt x="848745" y="156385"/>
                  <a:pt x="861845" y="156385"/>
                </a:cubicBezTo>
                <a:cubicBezTo>
                  <a:pt x="875177" y="156385"/>
                  <a:pt x="885293" y="150204"/>
                  <a:pt x="892192" y="137840"/>
                </a:cubicBezTo>
                <a:cubicBezTo>
                  <a:pt x="899091" y="125476"/>
                  <a:pt x="902540" y="108559"/>
                  <a:pt x="902540" y="87087"/>
                </a:cubicBezTo>
                <a:cubicBezTo>
                  <a:pt x="902540" y="64918"/>
                  <a:pt x="899149" y="47516"/>
                  <a:pt x="892366" y="34881"/>
                </a:cubicBezTo>
                <a:cubicBezTo>
                  <a:pt x="885583" y="22246"/>
                  <a:pt x="875642" y="15929"/>
                  <a:pt x="862543" y="15929"/>
                </a:cubicBezTo>
                <a:close/>
                <a:moveTo>
                  <a:pt x="1810577" y="2790"/>
                </a:moveTo>
                <a:lnTo>
                  <a:pt x="1828367" y="2790"/>
                </a:lnTo>
                <a:lnTo>
                  <a:pt x="1828367" y="153827"/>
                </a:lnTo>
                <a:lnTo>
                  <a:pt x="1879643" y="153827"/>
                </a:lnTo>
                <a:lnTo>
                  <a:pt x="1879643" y="169524"/>
                </a:lnTo>
                <a:lnTo>
                  <a:pt x="1810577" y="169524"/>
                </a:lnTo>
                <a:close/>
                <a:moveTo>
                  <a:pt x="1718146" y="2790"/>
                </a:moveTo>
                <a:lnTo>
                  <a:pt x="1737680" y="2790"/>
                </a:lnTo>
                <a:lnTo>
                  <a:pt x="1785816" y="169524"/>
                </a:lnTo>
                <a:lnTo>
                  <a:pt x="1766515" y="169524"/>
                </a:lnTo>
                <a:lnTo>
                  <a:pt x="1753376" y="121387"/>
                </a:lnTo>
                <a:lnTo>
                  <a:pt x="1701519" y="121387"/>
                </a:lnTo>
                <a:lnTo>
                  <a:pt x="1688148" y="169524"/>
                </a:lnTo>
                <a:lnTo>
                  <a:pt x="1669079" y="169524"/>
                </a:lnTo>
                <a:close/>
                <a:moveTo>
                  <a:pt x="1543877" y="2790"/>
                </a:moveTo>
                <a:lnTo>
                  <a:pt x="1564341" y="2790"/>
                </a:lnTo>
                <a:lnTo>
                  <a:pt x="1625500" y="126852"/>
                </a:lnTo>
                <a:cubicBezTo>
                  <a:pt x="1626818" y="129488"/>
                  <a:pt x="1628484" y="133519"/>
                  <a:pt x="1630500" y="138945"/>
                </a:cubicBezTo>
                <a:cubicBezTo>
                  <a:pt x="1630965" y="140185"/>
                  <a:pt x="1631391" y="141231"/>
                  <a:pt x="1631779" y="142084"/>
                </a:cubicBezTo>
                <a:lnTo>
                  <a:pt x="1632012" y="142084"/>
                </a:lnTo>
                <a:lnTo>
                  <a:pt x="1631547" y="122085"/>
                </a:lnTo>
                <a:lnTo>
                  <a:pt x="1631547" y="2790"/>
                </a:lnTo>
                <a:lnTo>
                  <a:pt x="1647708" y="2790"/>
                </a:lnTo>
                <a:lnTo>
                  <a:pt x="1647708" y="169524"/>
                </a:lnTo>
                <a:lnTo>
                  <a:pt x="1627942" y="169524"/>
                </a:lnTo>
                <a:lnTo>
                  <a:pt x="1565969" y="45229"/>
                </a:lnTo>
                <a:cubicBezTo>
                  <a:pt x="1563798" y="40966"/>
                  <a:pt x="1561744" y="35889"/>
                  <a:pt x="1559807" y="29998"/>
                </a:cubicBezTo>
                <a:lnTo>
                  <a:pt x="1559574" y="29998"/>
                </a:lnTo>
                <a:cubicBezTo>
                  <a:pt x="1559729" y="32633"/>
                  <a:pt x="1559807" y="36315"/>
                  <a:pt x="1559807" y="41044"/>
                </a:cubicBezTo>
                <a:lnTo>
                  <a:pt x="1559807" y="169524"/>
                </a:lnTo>
                <a:lnTo>
                  <a:pt x="1543877" y="169524"/>
                </a:lnTo>
                <a:close/>
                <a:moveTo>
                  <a:pt x="1343852" y="2790"/>
                </a:moveTo>
                <a:lnTo>
                  <a:pt x="1361642" y="2790"/>
                </a:lnTo>
                <a:lnTo>
                  <a:pt x="1361642" y="169524"/>
                </a:lnTo>
                <a:lnTo>
                  <a:pt x="1343852" y="169524"/>
                </a:lnTo>
                <a:close/>
                <a:moveTo>
                  <a:pt x="1048577" y="2790"/>
                </a:moveTo>
                <a:lnTo>
                  <a:pt x="1116480" y="2790"/>
                </a:lnTo>
                <a:lnTo>
                  <a:pt x="1116480" y="18603"/>
                </a:lnTo>
                <a:lnTo>
                  <a:pt x="1066367" y="18603"/>
                </a:lnTo>
                <a:lnTo>
                  <a:pt x="1066367" y="77902"/>
                </a:lnTo>
                <a:lnTo>
                  <a:pt x="1112876" y="77902"/>
                </a:lnTo>
                <a:lnTo>
                  <a:pt x="1112876" y="93598"/>
                </a:lnTo>
                <a:lnTo>
                  <a:pt x="1066367" y="93598"/>
                </a:lnTo>
                <a:lnTo>
                  <a:pt x="1066367" y="153827"/>
                </a:lnTo>
                <a:lnTo>
                  <a:pt x="1119503" y="153827"/>
                </a:lnTo>
                <a:lnTo>
                  <a:pt x="1119503" y="169524"/>
                </a:lnTo>
                <a:lnTo>
                  <a:pt x="1048577" y="169524"/>
                </a:lnTo>
                <a:close/>
                <a:moveTo>
                  <a:pt x="953327" y="2790"/>
                </a:moveTo>
                <a:lnTo>
                  <a:pt x="1021463" y="2790"/>
                </a:lnTo>
                <a:lnTo>
                  <a:pt x="1021463" y="18603"/>
                </a:lnTo>
                <a:lnTo>
                  <a:pt x="971117" y="18603"/>
                </a:lnTo>
                <a:lnTo>
                  <a:pt x="971117" y="79995"/>
                </a:lnTo>
                <a:lnTo>
                  <a:pt x="1017626" y="79995"/>
                </a:lnTo>
                <a:lnTo>
                  <a:pt x="1017626" y="95924"/>
                </a:lnTo>
                <a:lnTo>
                  <a:pt x="971117" y="95924"/>
                </a:lnTo>
                <a:lnTo>
                  <a:pt x="971117" y="169524"/>
                </a:lnTo>
                <a:lnTo>
                  <a:pt x="953327" y="169524"/>
                </a:lnTo>
                <a:close/>
                <a:moveTo>
                  <a:pt x="696152" y="2790"/>
                </a:moveTo>
                <a:lnTo>
                  <a:pt x="735685" y="2790"/>
                </a:lnTo>
                <a:cubicBezTo>
                  <a:pt x="749638" y="2790"/>
                  <a:pt x="760393" y="6763"/>
                  <a:pt x="767950" y="14708"/>
                </a:cubicBezTo>
                <a:cubicBezTo>
                  <a:pt x="775508" y="22653"/>
                  <a:pt x="779287" y="33370"/>
                  <a:pt x="779287" y="46857"/>
                </a:cubicBezTo>
                <a:cubicBezTo>
                  <a:pt x="779287" y="70964"/>
                  <a:pt x="769094" y="86118"/>
                  <a:pt x="748708" y="92319"/>
                </a:cubicBezTo>
                <a:lnTo>
                  <a:pt x="748708" y="92901"/>
                </a:lnTo>
                <a:cubicBezTo>
                  <a:pt x="755063" y="95304"/>
                  <a:pt x="760722" y="103714"/>
                  <a:pt x="765683" y="118132"/>
                </a:cubicBezTo>
                <a:lnTo>
                  <a:pt x="784287" y="169524"/>
                </a:lnTo>
                <a:lnTo>
                  <a:pt x="764055" y="169524"/>
                </a:lnTo>
                <a:lnTo>
                  <a:pt x="748010" y="123364"/>
                </a:lnTo>
                <a:cubicBezTo>
                  <a:pt x="744677" y="113675"/>
                  <a:pt x="741363" y="107086"/>
                  <a:pt x="738068" y="103598"/>
                </a:cubicBezTo>
                <a:cubicBezTo>
                  <a:pt x="734774" y="100110"/>
                  <a:pt x="730801" y="98366"/>
                  <a:pt x="726151" y="98366"/>
                </a:cubicBezTo>
                <a:lnTo>
                  <a:pt x="713942" y="98366"/>
                </a:lnTo>
                <a:lnTo>
                  <a:pt x="713942" y="169524"/>
                </a:lnTo>
                <a:lnTo>
                  <a:pt x="696152" y="169524"/>
                </a:lnTo>
                <a:close/>
                <a:moveTo>
                  <a:pt x="581853" y="2790"/>
                </a:moveTo>
                <a:lnTo>
                  <a:pt x="619990" y="2790"/>
                </a:lnTo>
                <a:cubicBezTo>
                  <a:pt x="634485" y="2790"/>
                  <a:pt x="645686" y="7015"/>
                  <a:pt x="653593" y="15464"/>
                </a:cubicBezTo>
                <a:cubicBezTo>
                  <a:pt x="661499" y="23913"/>
                  <a:pt x="665452" y="36121"/>
                  <a:pt x="665452" y="52089"/>
                </a:cubicBezTo>
                <a:cubicBezTo>
                  <a:pt x="665452" y="67747"/>
                  <a:pt x="661111" y="80750"/>
                  <a:pt x="652430" y="91099"/>
                </a:cubicBezTo>
                <a:cubicBezTo>
                  <a:pt x="643748" y="101447"/>
                  <a:pt x="631810" y="106621"/>
                  <a:pt x="616618" y="106621"/>
                </a:cubicBezTo>
                <a:lnTo>
                  <a:pt x="599642" y="106621"/>
                </a:lnTo>
                <a:lnTo>
                  <a:pt x="599642" y="169524"/>
                </a:lnTo>
                <a:lnTo>
                  <a:pt x="581853" y="169524"/>
                </a:lnTo>
                <a:close/>
                <a:moveTo>
                  <a:pt x="429452" y="2790"/>
                </a:moveTo>
                <a:lnTo>
                  <a:pt x="497355" y="2790"/>
                </a:lnTo>
                <a:lnTo>
                  <a:pt x="497355" y="18603"/>
                </a:lnTo>
                <a:lnTo>
                  <a:pt x="447242" y="18603"/>
                </a:lnTo>
                <a:lnTo>
                  <a:pt x="447242" y="77902"/>
                </a:lnTo>
                <a:lnTo>
                  <a:pt x="493751" y="77902"/>
                </a:lnTo>
                <a:lnTo>
                  <a:pt x="493751" y="93598"/>
                </a:lnTo>
                <a:lnTo>
                  <a:pt x="447242" y="93598"/>
                </a:lnTo>
                <a:lnTo>
                  <a:pt x="447242" y="153827"/>
                </a:lnTo>
                <a:lnTo>
                  <a:pt x="500378" y="153827"/>
                </a:lnTo>
                <a:lnTo>
                  <a:pt x="500378" y="169524"/>
                </a:lnTo>
                <a:lnTo>
                  <a:pt x="429452" y="169524"/>
                </a:lnTo>
                <a:close/>
                <a:moveTo>
                  <a:pt x="315152" y="2790"/>
                </a:moveTo>
                <a:lnTo>
                  <a:pt x="332942" y="2790"/>
                </a:lnTo>
                <a:lnTo>
                  <a:pt x="332942" y="82901"/>
                </a:lnTo>
                <a:lnTo>
                  <a:pt x="333523" y="82901"/>
                </a:lnTo>
                <a:cubicBezTo>
                  <a:pt x="334919" y="79801"/>
                  <a:pt x="335849" y="77941"/>
                  <a:pt x="336314" y="77320"/>
                </a:cubicBezTo>
                <a:lnTo>
                  <a:pt x="383521" y="2790"/>
                </a:lnTo>
                <a:lnTo>
                  <a:pt x="403984" y="2790"/>
                </a:lnTo>
                <a:lnTo>
                  <a:pt x="351546" y="83134"/>
                </a:lnTo>
                <a:lnTo>
                  <a:pt x="407821" y="169524"/>
                </a:lnTo>
                <a:lnTo>
                  <a:pt x="386078" y="169524"/>
                </a:lnTo>
                <a:lnTo>
                  <a:pt x="336081" y="90692"/>
                </a:lnTo>
                <a:cubicBezTo>
                  <a:pt x="335306" y="89451"/>
                  <a:pt x="334802" y="88483"/>
                  <a:pt x="334570" y="87785"/>
                </a:cubicBezTo>
                <a:cubicBezTo>
                  <a:pt x="334259" y="86855"/>
                  <a:pt x="333911" y="85925"/>
                  <a:pt x="333523" y="84994"/>
                </a:cubicBezTo>
                <a:lnTo>
                  <a:pt x="332942" y="84994"/>
                </a:lnTo>
                <a:lnTo>
                  <a:pt x="332942" y="169524"/>
                </a:lnTo>
                <a:lnTo>
                  <a:pt x="315152" y="169524"/>
                </a:lnTo>
                <a:close/>
                <a:moveTo>
                  <a:pt x="222721" y="2790"/>
                </a:moveTo>
                <a:lnTo>
                  <a:pt x="242255" y="2790"/>
                </a:lnTo>
                <a:lnTo>
                  <a:pt x="290391" y="169524"/>
                </a:lnTo>
                <a:lnTo>
                  <a:pt x="271090" y="169524"/>
                </a:lnTo>
                <a:lnTo>
                  <a:pt x="257951" y="121387"/>
                </a:lnTo>
                <a:lnTo>
                  <a:pt x="206094" y="121387"/>
                </a:lnTo>
                <a:lnTo>
                  <a:pt x="192723" y="169524"/>
                </a:lnTo>
                <a:lnTo>
                  <a:pt x="173655" y="169524"/>
                </a:lnTo>
                <a:close/>
                <a:moveTo>
                  <a:pt x="19877" y="2790"/>
                </a:moveTo>
                <a:lnTo>
                  <a:pt x="42434" y="2790"/>
                </a:lnTo>
                <a:lnTo>
                  <a:pt x="81967" y="123364"/>
                </a:lnTo>
                <a:cubicBezTo>
                  <a:pt x="83750" y="128868"/>
                  <a:pt x="85261" y="135108"/>
                  <a:pt x="86501" y="142084"/>
                </a:cubicBezTo>
                <a:lnTo>
                  <a:pt x="86966" y="142084"/>
                </a:lnTo>
                <a:cubicBezTo>
                  <a:pt x="87587" y="139603"/>
                  <a:pt x="88323" y="136232"/>
                  <a:pt x="89176" y="131968"/>
                </a:cubicBezTo>
                <a:cubicBezTo>
                  <a:pt x="89796" y="129100"/>
                  <a:pt x="90571" y="125883"/>
                  <a:pt x="91501" y="122318"/>
                </a:cubicBezTo>
                <a:lnTo>
                  <a:pt x="130103" y="2790"/>
                </a:lnTo>
                <a:lnTo>
                  <a:pt x="151963" y="2790"/>
                </a:lnTo>
                <a:lnTo>
                  <a:pt x="151963" y="169524"/>
                </a:lnTo>
                <a:lnTo>
                  <a:pt x="135801" y="169524"/>
                </a:lnTo>
                <a:lnTo>
                  <a:pt x="135801" y="57787"/>
                </a:lnTo>
                <a:cubicBezTo>
                  <a:pt x="135801" y="51353"/>
                  <a:pt x="136033" y="45501"/>
                  <a:pt x="136499" y="40230"/>
                </a:cubicBezTo>
                <a:cubicBezTo>
                  <a:pt x="136886" y="34959"/>
                  <a:pt x="137157" y="30734"/>
                  <a:pt x="137312" y="27556"/>
                </a:cubicBezTo>
                <a:lnTo>
                  <a:pt x="136499" y="27556"/>
                </a:lnTo>
                <a:cubicBezTo>
                  <a:pt x="135103" y="36780"/>
                  <a:pt x="133436" y="43795"/>
                  <a:pt x="131499" y="48601"/>
                </a:cubicBezTo>
                <a:lnTo>
                  <a:pt x="92199" y="169524"/>
                </a:lnTo>
                <a:lnTo>
                  <a:pt x="79641" y="169524"/>
                </a:lnTo>
                <a:lnTo>
                  <a:pt x="39877" y="49531"/>
                </a:lnTo>
                <a:cubicBezTo>
                  <a:pt x="38947" y="46818"/>
                  <a:pt x="37357" y="39261"/>
                  <a:pt x="35109" y="26858"/>
                </a:cubicBezTo>
                <a:lnTo>
                  <a:pt x="34179" y="26858"/>
                </a:lnTo>
                <a:cubicBezTo>
                  <a:pt x="35109" y="38486"/>
                  <a:pt x="35574" y="49299"/>
                  <a:pt x="35574" y="59298"/>
                </a:cubicBezTo>
                <a:lnTo>
                  <a:pt x="35574" y="169524"/>
                </a:lnTo>
                <a:lnTo>
                  <a:pt x="19877" y="169524"/>
                </a:lnTo>
                <a:close/>
                <a:moveTo>
                  <a:pt x="1453790" y="0"/>
                </a:moveTo>
                <a:cubicBezTo>
                  <a:pt x="1472548" y="0"/>
                  <a:pt x="1486927" y="7557"/>
                  <a:pt x="1496927" y="22673"/>
                </a:cubicBezTo>
                <a:cubicBezTo>
                  <a:pt x="1506926" y="37788"/>
                  <a:pt x="1511926" y="58717"/>
                  <a:pt x="1511926" y="85459"/>
                </a:cubicBezTo>
                <a:cubicBezTo>
                  <a:pt x="1511926" y="112745"/>
                  <a:pt x="1506732" y="134061"/>
                  <a:pt x="1496345" y="149409"/>
                </a:cubicBezTo>
                <a:cubicBezTo>
                  <a:pt x="1485958" y="164757"/>
                  <a:pt x="1471075" y="172431"/>
                  <a:pt x="1451697" y="172431"/>
                </a:cubicBezTo>
                <a:cubicBezTo>
                  <a:pt x="1432938" y="172431"/>
                  <a:pt x="1418443" y="164854"/>
                  <a:pt x="1408211" y="149700"/>
                </a:cubicBezTo>
                <a:cubicBezTo>
                  <a:pt x="1397979" y="134546"/>
                  <a:pt x="1392863" y="114024"/>
                  <a:pt x="1392863" y="88134"/>
                </a:cubicBezTo>
                <a:cubicBezTo>
                  <a:pt x="1392863" y="61081"/>
                  <a:pt x="1398115" y="39629"/>
                  <a:pt x="1408618" y="23777"/>
                </a:cubicBezTo>
                <a:cubicBezTo>
                  <a:pt x="1419121" y="7925"/>
                  <a:pt x="1434178" y="0"/>
                  <a:pt x="1453790" y="0"/>
                </a:cubicBezTo>
                <a:close/>
                <a:moveTo>
                  <a:pt x="1284530" y="0"/>
                </a:moveTo>
                <a:cubicBezTo>
                  <a:pt x="1294995" y="0"/>
                  <a:pt x="1304064" y="1821"/>
                  <a:pt x="1311738" y="5464"/>
                </a:cubicBezTo>
                <a:lnTo>
                  <a:pt x="1311738" y="23835"/>
                </a:lnTo>
                <a:cubicBezTo>
                  <a:pt x="1303056" y="18564"/>
                  <a:pt x="1294142" y="15929"/>
                  <a:pt x="1284996" y="15929"/>
                </a:cubicBezTo>
                <a:cubicBezTo>
                  <a:pt x="1277476" y="15929"/>
                  <a:pt x="1271392" y="18487"/>
                  <a:pt x="1266741" y="23603"/>
                </a:cubicBezTo>
                <a:cubicBezTo>
                  <a:pt x="1262090" y="28719"/>
                  <a:pt x="1259765" y="34959"/>
                  <a:pt x="1259765" y="42323"/>
                </a:cubicBezTo>
                <a:cubicBezTo>
                  <a:pt x="1259765" y="49376"/>
                  <a:pt x="1261450" y="55539"/>
                  <a:pt x="1264822" y="60810"/>
                </a:cubicBezTo>
                <a:cubicBezTo>
                  <a:pt x="1268194" y="66081"/>
                  <a:pt x="1275073" y="72166"/>
                  <a:pt x="1285461" y="79064"/>
                </a:cubicBezTo>
                <a:cubicBezTo>
                  <a:pt x="1297398" y="86971"/>
                  <a:pt x="1305750" y="94761"/>
                  <a:pt x="1310517" y="102435"/>
                </a:cubicBezTo>
                <a:cubicBezTo>
                  <a:pt x="1315284" y="110109"/>
                  <a:pt x="1317668" y="118597"/>
                  <a:pt x="1317668" y="127899"/>
                </a:cubicBezTo>
                <a:cubicBezTo>
                  <a:pt x="1317668" y="140999"/>
                  <a:pt x="1313811" y="151696"/>
                  <a:pt x="1306099" y="159990"/>
                </a:cubicBezTo>
                <a:cubicBezTo>
                  <a:pt x="1298386" y="168284"/>
                  <a:pt x="1287321" y="172431"/>
                  <a:pt x="1272903" y="172431"/>
                </a:cubicBezTo>
                <a:cubicBezTo>
                  <a:pt x="1260423" y="172431"/>
                  <a:pt x="1249842" y="169408"/>
                  <a:pt x="1241161" y="163362"/>
                </a:cubicBezTo>
                <a:lnTo>
                  <a:pt x="1241161" y="143595"/>
                </a:lnTo>
                <a:cubicBezTo>
                  <a:pt x="1251703" y="152122"/>
                  <a:pt x="1262206" y="156385"/>
                  <a:pt x="1272671" y="156385"/>
                </a:cubicBezTo>
                <a:cubicBezTo>
                  <a:pt x="1281042" y="156385"/>
                  <a:pt x="1287495" y="153982"/>
                  <a:pt x="1292030" y="149176"/>
                </a:cubicBezTo>
                <a:cubicBezTo>
                  <a:pt x="1296565" y="144371"/>
                  <a:pt x="1298832" y="137976"/>
                  <a:pt x="1298832" y="129992"/>
                </a:cubicBezTo>
                <a:cubicBezTo>
                  <a:pt x="1298832" y="122938"/>
                  <a:pt x="1297184" y="116833"/>
                  <a:pt x="1293890" y="111679"/>
                </a:cubicBezTo>
                <a:cubicBezTo>
                  <a:pt x="1290596" y="106524"/>
                  <a:pt x="1283445" y="100148"/>
                  <a:pt x="1272438" y="92552"/>
                </a:cubicBezTo>
                <a:cubicBezTo>
                  <a:pt x="1261276" y="85033"/>
                  <a:pt x="1253273" y="77611"/>
                  <a:pt x="1248428" y="70286"/>
                </a:cubicBezTo>
                <a:cubicBezTo>
                  <a:pt x="1243583" y="62961"/>
                  <a:pt x="1241161" y="54376"/>
                  <a:pt x="1241161" y="44532"/>
                </a:cubicBezTo>
                <a:cubicBezTo>
                  <a:pt x="1241161" y="31354"/>
                  <a:pt x="1245153" y="20638"/>
                  <a:pt x="1253137" y="12382"/>
                </a:cubicBezTo>
                <a:cubicBezTo>
                  <a:pt x="1261121" y="4127"/>
                  <a:pt x="1271585" y="0"/>
                  <a:pt x="1284530" y="0"/>
                </a:cubicBezTo>
                <a:close/>
                <a:moveTo>
                  <a:pt x="1189280" y="0"/>
                </a:moveTo>
                <a:cubicBezTo>
                  <a:pt x="1199745" y="0"/>
                  <a:pt x="1208814" y="1821"/>
                  <a:pt x="1216488" y="5464"/>
                </a:cubicBezTo>
                <a:lnTo>
                  <a:pt x="1216488" y="23835"/>
                </a:lnTo>
                <a:cubicBezTo>
                  <a:pt x="1207806" y="18564"/>
                  <a:pt x="1198892" y="15929"/>
                  <a:pt x="1189746" y="15929"/>
                </a:cubicBezTo>
                <a:cubicBezTo>
                  <a:pt x="1182226" y="15929"/>
                  <a:pt x="1176142" y="18487"/>
                  <a:pt x="1171491" y="23603"/>
                </a:cubicBezTo>
                <a:cubicBezTo>
                  <a:pt x="1166840" y="28719"/>
                  <a:pt x="1164515" y="34959"/>
                  <a:pt x="1164515" y="42323"/>
                </a:cubicBezTo>
                <a:cubicBezTo>
                  <a:pt x="1164515" y="49376"/>
                  <a:pt x="1166200" y="55539"/>
                  <a:pt x="1169572" y="60810"/>
                </a:cubicBezTo>
                <a:cubicBezTo>
                  <a:pt x="1172944" y="66081"/>
                  <a:pt x="1179823" y="72166"/>
                  <a:pt x="1190211" y="79064"/>
                </a:cubicBezTo>
                <a:cubicBezTo>
                  <a:pt x="1202148" y="86971"/>
                  <a:pt x="1210500" y="94761"/>
                  <a:pt x="1215267" y="102435"/>
                </a:cubicBezTo>
                <a:cubicBezTo>
                  <a:pt x="1220034" y="110109"/>
                  <a:pt x="1222418" y="118597"/>
                  <a:pt x="1222418" y="127899"/>
                </a:cubicBezTo>
                <a:cubicBezTo>
                  <a:pt x="1222418" y="140999"/>
                  <a:pt x="1218561" y="151696"/>
                  <a:pt x="1210849" y="159990"/>
                </a:cubicBezTo>
                <a:cubicBezTo>
                  <a:pt x="1203136" y="168284"/>
                  <a:pt x="1192071" y="172431"/>
                  <a:pt x="1177653" y="172431"/>
                </a:cubicBezTo>
                <a:cubicBezTo>
                  <a:pt x="1165173" y="172431"/>
                  <a:pt x="1154592" y="169408"/>
                  <a:pt x="1145911" y="163362"/>
                </a:cubicBezTo>
                <a:lnTo>
                  <a:pt x="1145911" y="143595"/>
                </a:lnTo>
                <a:cubicBezTo>
                  <a:pt x="1156453" y="152122"/>
                  <a:pt x="1166956" y="156385"/>
                  <a:pt x="1177421" y="156385"/>
                </a:cubicBezTo>
                <a:cubicBezTo>
                  <a:pt x="1185792" y="156385"/>
                  <a:pt x="1192245" y="153982"/>
                  <a:pt x="1196780" y="149176"/>
                </a:cubicBezTo>
                <a:cubicBezTo>
                  <a:pt x="1201315" y="144371"/>
                  <a:pt x="1203582" y="137976"/>
                  <a:pt x="1203582" y="129992"/>
                </a:cubicBezTo>
                <a:cubicBezTo>
                  <a:pt x="1203582" y="122938"/>
                  <a:pt x="1201934" y="116833"/>
                  <a:pt x="1198640" y="111679"/>
                </a:cubicBezTo>
                <a:cubicBezTo>
                  <a:pt x="1195346" y="106524"/>
                  <a:pt x="1188195" y="100148"/>
                  <a:pt x="1177188" y="92552"/>
                </a:cubicBezTo>
                <a:cubicBezTo>
                  <a:pt x="1166026" y="85033"/>
                  <a:pt x="1158023" y="77611"/>
                  <a:pt x="1153178" y="70286"/>
                </a:cubicBezTo>
                <a:cubicBezTo>
                  <a:pt x="1148334" y="62961"/>
                  <a:pt x="1145911" y="54376"/>
                  <a:pt x="1145911" y="44532"/>
                </a:cubicBezTo>
                <a:cubicBezTo>
                  <a:pt x="1145911" y="31354"/>
                  <a:pt x="1149903" y="20638"/>
                  <a:pt x="1157887" y="12382"/>
                </a:cubicBezTo>
                <a:cubicBezTo>
                  <a:pt x="1165871" y="4127"/>
                  <a:pt x="1176335" y="0"/>
                  <a:pt x="1189280" y="0"/>
                </a:cubicBezTo>
                <a:close/>
                <a:moveTo>
                  <a:pt x="863240" y="0"/>
                </a:moveTo>
                <a:cubicBezTo>
                  <a:pt x="881999" y="0"/>
                  <a:pt x="896377" y="7557"/>
                  <a:pt x="906377" y="22673"/>
                </a:cubicBezTo>
                <a:cubicBezTo>
                  <a:pt x="916376" y="37788"/>
                  <a:pt x="921376" y="58717"/>
                  <a:pt x="921376" y="85459"/>
                </a:cubicBezTo>
                <a:cubicBezTo>
                  <a:pt x="921376" y="112745"/>
                  <a:pt x="916183" y="134061"/>
                  <a:pt x="905795" y="149409"/>
                </a:cubicBezTo>
                <a:cubicBezTo>
                  <a:pt x="895408" y="164757"/>
                  <a:pt x="880525" y="172431"/>
                  <a:pt x="861147" y="172431"/>
                </a:cubicBezTo>
                <a:cubicBezTo>
                  <a:pt x="842388" y="172431"/>
                  <a:pt x="827893" y="164854"/>
                  <a:pt x="817662" y="149700"/>
                </a:cubicBezTo>
                <a:cubicBezTo>
                  <a:pt x="807429" y="134546"/>
                  <a:pt x="802313" y="114024"/>
                  <a:pt x="802313" y="88134"/>
                </a:cubicBezTo>
                <a:cubicBezTo>
                  <a:pt x="802313" y="61081"/>
                  <a:pt x="807565" y="39629"/>
                  <a:pt x="818068" y="23777"/>
                </a:cubicBezTo>
                <a:cubicBezTo>
                  <a:pt x="828572" y="7925"/>
                  <a:pt x="843629" y="0"/>
                  <a:pt x="863240" y="0"/>
                </a:cubicBezTo>
                <a:close/>
              </a:path>
            </a:pathLst>
          </a:cu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034696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hlinkClick r:id="rId2"/>
            <a:extLst>
              <a:ext uri="{FF2B5EF4-FFF2-40B4-BE49-F238E27FC236}">
                <a16:creationId xmlns:a16="http://schemas.microsoft.com/office/drawing/2014/main" id="{9464AFFB-8B5B-5E42-8E52-76168B8D373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7687" y="0"/>
            <a:ext cx="11461035" cy="6453554"/>
          </a:xfrm>
          <a:prstGeom prst="rect">
            <a:avLst/>
          </a:prstGeom>
        </p:spPr>
      </p:pic>
      <p:sp>
        <p:nvSpPr>
          <p:cNvPr id="3" name="Rectangle 2">
            <a:hlinkClick r:id="rId2"/>
            <a:extLst>
              <a:ext uri="{FF2B5EF4-FFF2-40B4-BE49-F238E27FC236}">
                <a16:creationId xmlns:a16="http://schemas.microsoft.com/office/drawing/2014/main" id="{62A48228-BD63-4718-8436-8A8132365CB2}"/>
              </a:ext>
            </a:extLst>
          </p:cNvPr>
          <p:cNvSpPr/>
          <p:nvPr/>
        </p:nvSpPr>
        <p:spPr>
          <a:xfrm>
            <a:off x="-15589" y="6453554"/>
            <a:ext cx="12207589" cy="404446"/>
          </a:xfrm>
          <a:prstGeom prst="rect">
            <a:avLst/>
          </a:prstGeom>
          <a:solidFill>
            <a:srgbClr val="00AC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www.Build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-a-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Graphic.com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6C2D42A-8C1E-5E46-9A4C-6A4C0648D4AD}"/>
              </a:ext>
            </a:extLst>
          </p:cNvPr>
          <p:cNvSpPr txBox="1"/>
          <p:nvPr/>
        </p:nvSpPr>
        <p:spPr>
          <a:xfrm rot="20980138">
            <a:off x="375893" y="1056369"/>
            <a:ext cx="254647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05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Intended for “Creating Engaging Learning with PowerPoint Certificate Program” participants. To redeem, email </a:t>
            </a:r>
            <a:r>
              <a:rPr lang="en-US" sz="1050" dirty="0" err="1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info@BillionDollarGraphics.com</a:t>
            </a:r>
            <a:r>
              <a:rPr lang="en-US" sz="105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and mention this workshop.  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72A77B3-756A-5446-A228-0E957423EF4E}"/>
              </a:ext>
            </a:extLst>
          </p:cNvPr>
          <p:cNvSpPr txBox="1"/>
          <p:nvPr/>
        </p:nvSpPr>
        <p:spPr>
          <a:xfrm rot="20980138">
            <a:off x="255604" y="471092"/>
            <a:ext cx="2521930" cy="534664"/>
          </a:xfrm>
          <a:custGeom>
            <a:avLst/>
            <a:gdLst/>
            <a:ahLst/>
            <a:cxnLst/>
            <a:rect l="l" t="t" r="r" b="b"/>
            <a:pathLst>
              <a:path w="1805653" h="382809">
                <a:moveTo>
                  <a:pt x="78139" y="5423"/>
                </a:moveTo>
                <a:cubicBezTo>
                  <a:pt x="89807" y="5423"/>
                  <a:pt x="97941" y="14050"/>
                  <a:pt x="102543" y="31305"/>
                </a:cubicBezTo>
                <a:lnTo>
                  <a:pt x="105747" y="124234"/>
                </a:lnTo>
                <a:cubicBezTo>
                  <a:pt x="102954" y="134094"/>
                  <a:pt x="100242" y="180682"/>
                  <a:pt x="97613" y="263998"/>
                </a:cubicBezTo>
                <a:lnTo>
                  <a:pt x="99338" y="335728"/>
                </a:lnTo>
                <a:lnTo>
                  <a:pt x="100817" y="345341"/>
                </a:lnTo>
                <a:cubicBezTo>
                  <a:pt x="97366" y="370320"/>
                  <a:pt x="86520" y="382809"/>
                  <a:pt x="68280" y="382809"/>
                </a:cubicBezTo>
                <a:cubicBezTo>
                  <a:pt x="49875" y="379194"/>
                  <a:pt x="40672" y="369991"/>
                  <a:pt x="40672" y="355201"/>
                </a:cubicBezTo>
                <a:lnTo>
                  <a:pt x="45602" y="185858"/>
                </a:lnTo>
                <a:lnTo>
                  <a:pt x="43876" y="171315"/>
                </a:lnTo>
                <a:lnTo>
                  <a:pt x="47081" y="120783"/>
                </a:lnTo>
                <a:cubicBezTo>
                  <a:pt x="45273" y="115360"/>
                  <a:pt x="42562" y="112649"/>
                  <a:pt x="38947" y="112649"/>
                </a:cubicBezTo>
                <a:lnTo>
                  <a:pt x="22678" y="114374"/>
                </a:lnTo>
                <a:cubicBezTo>
                  <a:pt x="7559" y="108458"/>
                  <a:pt x="0" y="99256"/>
                  <a:pt x="0" y="86767"/>
                </a:cubicBezTo>
                <a:cubicBezTo>
                  <a:pt x="0" y="76742"/>
                  <a:pt x="17337" y="54476"/>
                  <a:pt x="52011" y="19966"/>
                </a:cubicBezTo>
                <a:cubicBezTo>
                  <a:pt x="58091" y="10270"/>
                  <a:pt x="66801" y="5423"/>
                  <a:pt x="78139" y="5423"/>
                </a:cubicBezTo>
                <a:close/>
                <a:moveTo>
                  <a:pt x="513085" y="62363"/>
                </a:moveTo>
                <a:cubicBezTo>
                  <a:pt x="494516" y="62363"/>
                  <a:pt x="485231" y="79700"/>
                  <a:pt x="485231" y="114374"/>
                </a:cubicBezTo>
                <a:lnTo>
                  <a:pt x="486956" y="130643"/>
                </a:lnTo>
                <a:lnTo>
                  <a:pt x="485231" y="155046"/>
                </a:lnTo>
                <a:lnTo>
                  <a:pt x="485231" y="169589"/>
                </a:lnTo>
                <a:cubicBezTo>
                  <a:pt x="485231" y="182736"/>
                  <a:pt x="485066" y="201963"/>
                  <a:pt x="484738" y="227270"/>
                </a:cubicBezTo>
                <a:cubicBezTo>
                  <a:pt x="485066" y="244689"/>
                  <a:pt x="485231" y="260711"/>
                  <a:pt x="485231" y="275336"/>
                </a:cubicBezTo>
                <a:lnTo>
                  <a:pt x="485231" y="301465"/>
                </a:lnTo>
                <a:cubicBezTo>
                  <a:pt x="485231" y="317570"/>
                  <a:pt x="493940" y="328991"/>
                  <a:pt x="511359" y="335728"/>
                </a:cubicBezTo>
                <a:cubicBezTo>
                  <a:pt x="523684" y="335728"/>
                  <a:pt x="531244" y="325950"/>
                  <a:pt x="534037" y="306395"/>
                </a:cubicBezTo>
                <a:lnTo>
                  <a:pt x="534037" y="233186"/>
                </a:lnTo>
                <a:lnTo>
                  <a:pt x="532558" y="223326"/>
                </a:lnTo>
                <a:lnTo>
                  <a:pt x="535763" y="198923"/>
                </a:lnTo>
                <a:lnTo>
                  <a:pt x="532558" y="148637"/>
                </a:lnTo>
                <a:lnTo>
                  <a:pt x="534037" y="127438"/>
                </a:lnTo>
                <a:lnTo>
                  <a:pt x="534037" y="104514"/>
                </a:lnTo>
                <a:cubicBezTo>
                  <a:pt x="534037" y="76414"/>
                  <a:pt x="527053" y="62363"/>
                  <a:pt x="513085" y="62363"/>
                </a:cubicBezTo>
                <a:close/>
                <a:moveTo>
                  <a:pt x="390865" y="15036"/>
                </a:moveTo>
                <a:cubicBezTo>
                  <a:pt x="402203" y="15036"/>
                  <a:pt x="409763" y="23746"/>
                  <a:pt x="413542" y="41165"/>
                </a:cubicBezTo>
                <a:lnTo>
                  <a:pt x="410338" y="143707"/>
                </a:lnTo>
                <a:cubicBezTo>
                  <a:pt x="412474" y="196293"/>
                  <a:pt x="414610" y="226612"/>
                  <a:pt x="416747" y="234665"/>
                </a:cubicBezTo>
                <a:lnTo>
                  <a:pt x="415268" y="324143"/>
                </a:lnTo>
                <a:lnTo>
                  <a:pt x="416747" y="364815"/>
                </a:lnTo>
                <a:cubicBezTo>
                  <a:pt x="413953" y="376811"/>
                  <a:pt x="405326" y="382809"/>
                  <a:pt x="390864" y="382809"/>
                </a:cubicBezTo>
                <a:cubicBezTo>
                  <a:pt x="377882" y="382809"/>
                  <a:pt x="371391" y="365472"/>
                  <a:pt x="371391" y="330798"/>
                </a:cubicBezTo>
                <a:cubicBezTo>
                  <a:pt x="371391" y="320445"/>
                  <a:pt x="369748" y="311736"/>
                  <a:pt x="366461" y="304670"/>
                </a:cubicBezTo>
                <a:lnTo>
                  <a:pt x="367940" y="285196"/>
                </a:lnTo>
                <a:lnTo>
                  <a:pt x="367940" y="250933"/>
                </a:lnTo>
                <a:lnTo>
                  <a:pt x="366461" y="250933"/>
                </a:lnTo>
                <a:cubicBezTo>
                  <a:pt x="364818" y="250933"/>
                  <a:pt x="358327" y="263998"/>
                  <a:pt x="346988" y="290126"/>
                </a:cubicBezTo>
                <a:cubicBezTo>
                  <a:pt x="339593" y="296535"/>
                  <a:pt x="334663" y="299740"/>
                  <a:pt x="332198" y="299740"/>
                </a:cubicBezTo>
                <a:cubicBezTo>
                  <a:pt x="319545" y="299740"/>
                  <a:pt x="310917" y="285114"/>
                  <a:pt x="306316" y="255863"/>
                </a:cubicBezTo>
                <a:lnTo>
                  <a:pt x="301386" y="249454"/>
                </a:lnTo>
                <a:lnTo>
                  <a:pt x="299661" y="247729"/>
                </a:lnTo>
                <a:lnTo>
                  <a:pt x="296456" y="247729"/>
                </a:lnTo>
                <a:lnTo>
                  <a:pt x="293252" y="250933"/>
                </a:lnTo>
                <a:lnTo>
                  <a:pt x="296456" y="358406"/>
                </a:lnTo>
                <a:cubicBezTo>
                  <a:pt x="296456" y="370402"/>
                  <a:pt x="287747" y="378536"/>
                  <a:pt x="270328" y="382809"/>
                </a:cubicBezTo>
                <a:cubicBezTo>
                  <a:pt x="257674" y="382809"/>
                  <a:pt x="250690" y="371963"/>
                  <a:pt x="249376" y="350271"/>
                </a:cubicBezTo>
                <a:lnTo>
                  <a:pt x="249376" y="295056"/>
                </a:lnTo>
                <a:lnTo>
                  <a:pt x="250855" y="262519"/>
                </a:lnTo>
                <a:lnTo>
                  <a:pt x="247650" y="228256"/>
                </a:lnTo>
                <a:lnTo>
                  <a:pt x="252580" y="83562"/>
                </a:lnTo>
                <a:lnTo>
                  <a:pt x="249376" y="44369"/>
                </a:lnTo>
                <a:cubicBezTo>
                  <a:pt x="253648" y="24814"/>
                  <a:pt x="261207" y="15036"/>
                  <a:pt x="272053" y="15036"/>
                </a:cubicBezTo>
                <a:cubicBezTo>
                  <a:pt x="286514" y="15036"/>
                  <a:pt x="295717" y="32948"/>
                  <a:pt x="299661" y="68772"/>
                </a:cubicBezTo>
                <a:cubicBezTo>
                  <a:pt x="307713" y="110019"/>
                  <a:pt x="317491" y="145268"/>
                  <a:pt x="328994" y="174519"/>
                </a:cubicBezTo>
                <a:lnTo>
                  <a:pt x="332198" y="174519"/>
                </a:lnTo>
                <a:cubicBezTo>
                  <a:pt x="336800" y="174519"/>
                  <a:pt x="341730" y="157758"/>
                  <a:pt x="346988" y="124234"/>
                </a:cubicBezTo>
                <a:cubicBezTo>
                  <a:pt x="362435" y="51435"/>
                  <a:pt x="375417" y="15036"/>
                  <a:pt x="385935" y="15036"/>
                </a:cubicBezTo>
                <a:close/>
                <a:moveTo>
                  <a:pt x="508155" y="15036"/>
                </a:moveTo>
                <a:cubicBezTo>
                  <a:pt x="537242" y="15036"/>
                  <a:pt x="557865" y="31305"/>
                  <a:pt x="570026" y="63842"/>
                </a:cubicBezTo>
                <a:lnTo>
                  <a:pt x="573230" y="78632"/>
                </a:lnTo>
                <a:cubicBezTo>
                  <a:pt x="574216" y="180517"/>
                  <a:pt x="575860" y="231460"/>
                  <a:pt x="578160" y="231460"/>
                </a:cubicBezTo>
                <a:cubicBezTo>
                  <a:pt x="574380" y="319049"/>
                  <a:pt x="565671" y="364075"/>
                  <a:pt x="552031" y="366540"/>
                </a:cubicBezTo>
                <a:cubicBezTo>
                  <a:pt x="537899" y="377386"/>
                  <a:pt x="523766" y="382809"/>
                  <a:pt x="509634" y="382809"/>
                </a:cubicBezTo>
                <a:cubicBezTo>
                  <a:pt x="473974" y="376564"/>
                  <a:pt x="452858" y="355448"/>
                  <a:pt x="446285" y="319459"/>
                </a:cubicBezTo>
                <a:lnTo>
                  <a:pt x="438150" y="228256"/>
                </a:lnTo>
                <a:lnTo>
                  <a:pt x="441355" y="203852"/>
                </a:lnTo>
                <a:lnTo>
                  <a:pt x="441355" y="181175"/>
                </a:lnTo>
                <a:lnTo>
                  <a:pt x="439876" y="179449"/>
                </a:lnTo>
                <a:lnTo>
                  <a:pt x="443080" y="155046"/>
                </a:lnTo>
                <a:lnTo>
                  <a:pt x="438150" y="96380"/>
                </a:lnTo>
                <a:cubicBezTo>
                  <a:pt x="451461" y="42151"/>
                  <a:pt x="474796" y="15036"/>
                  <a:pt x="508155" y="15036"/>
                </a:cubicBezTo>
                <a:close/>
                <a:moveTo>
                  <a:pt x="704432" y="5176"/>
                </a:moveTo>
                <a:cubicBezTo>
                  <a:pt x="720207" y="5176"/>
                  <a:pt x="729328" y="17090"/>
                  <a:pt x="731793" y="40918"/>
                </a:cubicBezTo>
                <a:lnTo>
                  <a:pt x="730067" y="88492"/>
                </a:lnTo>
                <a:lnTo>
                  <a:pt x="733518" y="161702"/>
                </a:lnTo>
                <a:lnTo>
                  <a:pt x="730067" y="205824"/>
                </a:lnTo>
                <a:lnTo>
                  <a:pt x="733518" y="289140"/>
                </a:lnTo>
                <a:cubicBezTo>
                  <a:pt x="729574" y="345834"/>
                  <a:pt x="725548" y="374182"/>
                  <a:pt x="721440" y="374182"/>
                </a:cubicBezTo>
                <a:cubicBezTo>
                  <a:pt x="717331" y="377633"/>
                  <a:pt x="712812" y="379358"/>
                  <a:pt x="707883" y="379358"/>
                </a:cubicBezTo>
                <a:lnTo>
                  <a:pt x="707883" y="381083"/>
                </a:lnTo>
                <a:cubicBezTo>
                  <a:pt x="693257" y="381084"/>
                  <a:pt x="682493" y="364075"/>
                  <a:pt x="675591" y="330059"/>
                </a:cubicBezTo>
                <a:cubicBezTo>
                  <a:pt x="670990" y="324800"/>
                  <a:pt x="663595" y="299822"/>
                  <a:pt x="653407" y="255124"/>
                </a:cubicBezTo>
                <a:cubicBezTo>
                  <a:pt x="649627" y="243785"/>
                  <a:pt x="645108" y="238115"/>
                  <a:pt x="639849" y="238115"/>
                </a:cubicBezTo>
                <a:cubicBezTo>
                  <a:pt x="636398" y="242059"/>
                  <a:pt x="634673" y="248879"/>
                  <a:pt x="634673" y="258575"/>
                </a:cubicBezTo>
                <a:lnTo>
                  <a:pt x="638124" y="347067"/>
                </a:lnTo>
                <a:lnTo>
                  <a:pt x="638124" y="348792"/>
                </a:lnTo>
                <a:cubicBezTo>
                  <a:pt x="636481" y="371470"/>
                  <a:pt x="629168" y="382809"/>
                  <a:pt x="616186" y="382809"/>
                </a:cubicBezTo>
                <a:cubicBezTo>
                  <a:pt x="599095" y="378865"/>
                  <a:pt x="590550" y="370320"/>
                  <a:pt x="590550" y="357173"/>
                </a:cubicBezTo>
                <a:lnTo>
                  <a:pt x="594001" y="304670"/>
                </a:lnTo>
                <a:lnTo>
                  <a:pt x="594001" y="282485"/>
                </a:lnTo>
                <a:lnTo>
                  <a:pt x="592275" y="272132"/>
                </a:lnTo>
                <a:lnTo>
                  <a:pt x="594001" y="270407"/>
                </a:lnTo>
                <a:lnTo>
                  <a:pt x="592276" y="243292"/>
                </a:lnTo>
                <a:lnTo>
                  <a:pt x="594001" y="64582"/>
                </a:lnTo>
                <a:lnTo>
                  <a:pt x="594001" y="39193"/>
                </a:lnTo>
                <a:cubicBezTo>
                  <a:pt x="594001" y="16515"/>
                  <a:pt x="603039" y="5176"/>
                  <a:pt x="621116" y="5176"/>
                </a:cubicBezTo>
                <a:cubicBezTo>
                  <a:pt x="632454" y="5176"/>
                  <a:pt x="643218" y="35249"/>
                  <a:pt x="653407" y="95394"/>
                </a:cubicBezTo>
                <a:cubicBezTo>
                  <a:pt x="658501" y="122673"/>
                  <a:pt x="666471" y="146419"/>
                  <a:pt x="677317" y="166631"/>
                </a:cubicBezTo>
                <a:lnTo>
                  <a:pt x="682493" y="166632"/>
                </a:lnTo>
                <a:lnTo>
                  <a:pt x="682493" y="165153"/>
                </a:lnTo>
                <a:lnTo>
                  <a:pt x="684219" y="125960"/>
                </a:lnTo>
                <a:lnTo>
                  <a:pt x="682493" y="88492"/>
                </a:lnTo>
                <a:lnTo>
                  <a:pt x="684219" y="78386"/>
                </a:lnTo>
                <a:lnTo>
                  <a:pt x="682493" y="61377"/>
                </a:lnTo>
                <a:lnTo>
                  <a:pt x="682493" y="44369"/>
                </a:lnTo>
                <a:cubicBezTo>
                  <a:pt x="682493" y="21527"/>
                  <a:pt x="689806" y="8463"/>
                  <a:pt x="704432" y="5176"/>
                </a:cubicBezTo>
                <a:close/>
                <a:moveTo>
                  <a:pt x="851567" y="7148"/>
                </a:moveTo>
                <a:cubicBezTo>
                  <a:pt x="866521" y="7148"/>
                  <a:pt x="875970" y="12160"/>
                  <a:pt x="879914" y="22185"/>
                </a:cubicBezTo>
                <a:lnTo>
                  <a:pt x="879914" y="25389"/>
                </a:lnTo>
                <a:cubicBezTo>
                  <a:pt x="879914" y="41165"/>
                  <a:pt x="869314" y="49053"/>
                  <a:pt x="848116" y="49053"/>
                </a:cubicBezTo>
                <a:cubicBezTo>
                  <a:pt x="841378" y="54969"/>
                  <a:pt x="838009" y="63925"/>
                  <a:pt x="838009" y="75921"/>
                </a:cubicBezTo>
                <a:lnTo>
                  <a:pt x="838009" y="231953"/>
                </a:lnTo>
                <a:lnTo>
                  <a:pt x="836284" y="293824"/>
                </a:lnTo>
                <a:lnTo>
                  <a:pt x="838009" y="293824"/>
                </a:lnTo>
                <a:lnTo>
                  <a:pt x="836284" y="295549"/>
                </a:lnTo>
                <a:lnTo>
                  <a:pt x="836284" y="330798"/>
                </a:lnTo>
                <a:lnTo>
                  <a:pt x="838009" y="354215"/>
                </a:lnTo>
                <a:cubicBezTo>
                  <a:pt x="838009" y="366212"/>
                  <a:pt x="830204" y="375743"/>
                  <a:pt x="814592" y="382809"/>
                </a:cubicBezTo>
                <a:cubicBezTo>
                  <a:pt x="802925" y="382809"/>
                  <a:pt x="795119" y="372785"/>
                  <a:pt x="791175" y="352736"/>
                </a:cubicBezTo>
                <a:lnTo>
                  <a:pt x="791175" y="349285"/>
                </a:lnTo>
                <a:lnTo>
                  <a:pt x="797830" y="70744"/>
                </a:lnTo>
                <a:cubicBezTo>
                  <a:pt x="797830" y="56283"/>
                  <a:pt x="787149" y="47327"/>
                  <a:pt x="765786" y="43876"/>
                </a:cubicBezTo>
                <a:cubicBezTo>
                  <a:pt x="756912" y="39111"/>
                  <a:pt x="752475" y="33523"/>
                  <a:pt x="752475" y="27114"/>
                </a:cubicBezTo>
                <a:cubicBezTo>
                  <a:pt x="752475" y="13804"/>
                  <a:pt x="762499" y="7148"/>
                  <a:pt x="782548" y="7148"/>
                </a:cubicBezTo>
                <a:close/>
                <a:moveTo>
                  <a:pt x="1020817" y="9367"/>
                </a:moveTo>
                <a:cubicBezTo>
                  <a:pt x="1036100" y="13475"/>
                  <a:pt x="1043741" y="24074"/>
                  <a:pt x="1043741" y="41165"/>
                </a:cubicBezTo>
                <a:lnTo>
                  <a:pt x="1040290" y="61377"/>
                </a:lnTo>
                <a:lnTo>
                  <a:pt x="1043741" y="162441"/>
                </a:lnTo>
                <a:lnTo>
                  <a:pt x="1042015" y="204592"/>
                </a:lnTo>
                <a:lnTo>
                  <a:pt x="1043741" y="211247"/>
                </a:lnTo>
                <a:lnTo>
                  <a:pt x="1042015" y="216177"/>
                </a:lnTo>
                <a:lnTo>
                  <a:pt x="1043741" y="251673"/>
                </a:lnTo>
                <a:lnTo>
                  <a:pt x="1043741" y="273364"/>
                </a:lnTo>
                <a:lnTo>
                  <a:pt x="1040290" y="308860"/>
                </a:lnTo>
                <a:lnTo>
                  <a:pt x="1042016" y="340658"/>
                </a:lnTo>
                <a:lnTo>
                  <a:pt x="1043741" y="340658"/>
                </a:lnTo>
                <a:cubicBezTo>
                  <a:pt x="1039468" y="368759"/>
                  <a:pt x="1030101" y="382809"/>
                  <a:pt x="1015640" y="382809"/>
                </a:cubicBezTo>
                <a:cubicBezTo>
                  <a:pt x="1007752" y="382809"/>
                  <a:pt x="1000686" y="374428"/>
                  <a:pt x="994442" y="357666"/>
                </a:cubicBezTo>
                <a:lnTo>
                  <a:pt x="996167" y="320445"/>
                </a:lnTo>
                <a:lnTo>
                  <a:pt x="996167" y="226284"/>
                </a:lnTo>
                <a:cubicBezTo>
                  <a:pt x="993702" y="221847"/>
                  <a:pt x="990169" y="218478"/>
                  <a:pt x="985568" y="216177"/>
                </a:cubicBezTo>
                <a:lnTo>
                  <a:pt x="957221" y="216177"/>
                </a:lnTo>
                <a:cubicBezTo>
                  <a:pt x="947854" y="217656"/>
                  <a:pt x="943170" y="221025"/>
                  <a:pt x="943170" y="226284"/>
                </a:cubicBezTo>
                <a:cubicBezTo>
                  <a:pt x="943663" y="253234"/>
                  <a:pt x="944813" y="266709"/>
                  <a:pt x="946621" y="266709"/>
                </a:cubicBezTo>
                <a:lnTo>
                  <a:pt x="944896" y="280266"/>
                </a:lnTo>
                <a:cubicBezTo>
                  <a:pt x="944896" y="343041"/>
                  <a:pt x="941363" y="374428"/>
                  <a:pt x="934296" y="374428"/>
                </a:cubicBezTo>
                <a:cubicBezTo>
                  <a:pt x="929859" y="378865"/>
                  <a:pt x="925094" y="381084"/>
                  <a:pt x="920000" y="381083"/>
                </a:cubicBezTo>
                <a:lnTo>
                  <a:pt x="920000" y="382809"/>
                </a:lnTo>
                <a:cubicBezTo>
                  <a:pt x="909647" y="382809"/>
                  <a:pt x="901430" y="376647"/>
                  <a:pt x="895350" y="364322"/>
                </a:cubicBezTo>
                <a:lnTo>
                  <a:pt x="900773" y="238115"/>
                </a:lnTo>
                <a:lnTo>
                  <a:pt x="897075" y="170822"/>
                </a:lnTo>
                <a:lnTo>
                  <a:pt x="898801" y="157265"/>
                </a:lnTo>
                <a:lnTo>
                  <a:pt x="897076" y="101803"/>
                </a:lnTo>
                <a:cubicBezTo>
                  <a:pt x="897075" y="41329"/>
                  <a:pt x="902991" y="11092"/>
                  <a:pt x="914823" y="11092"/>
                </a:cubicBezTo>
                <a:lnTo>
                  <a:pt x="921972" y="11092"/>
                </a:lnTo>
                <a:cubicBezTo>
                  <a:pt x="933968" y="11092"/>
                  <a:pt x="941609" y="21691"/>
                  <a:pt x="944896" y="42890"/>
                </a:cubicBezTo>
                <a:lnTo>
                  <a:pt x="943170" y="44616"/>
                </a:lnTo>
                <a:lnTo>
                  <a:pt x="943170" y="125467"/>
                </a:lnTo>
                <a:lnTo>
                  <a:pt x="944896" y="127192"/>
                </a:lnTo>
                <a:cubicBezTo>
                  <a:pt x="942431" y="134587"/>
                  <a:pt x="941198" y="146337"/>
                  <a:pt x="941198" y="162441"/>
                </a:cubicBezTo>
                <a:cubicBezTo>
                  <a:pt x="942842" y="172465"/>
                  <a:pt x="948182" y="177477"/>
                  <a:pt x="957221" y="177477"/>
                </a:cubicBezTo>
                <a:lnTo>
                  <a:pt x="973243" y="177477"/>
                </a:lnTo>
                <a:cubicBezTo>
                  <a:pt x="990826" y="177477"/>
                  <a:pt x="999618" y="165152"/>
                  <a:pt x="999618" y="140503"/>
                </a:cubicBezTo>
                <a:lnTo>
                  <a:pt x="999618" y="137298"/>
                </a:lnTo>
                <a:cubicBezTo>
                  <a:pt x="998468" y="124645"/>
                  <a:pt x="996085" y="113388"/>
                  <a:pt x="992470" y="103528"/>
                </a:cubicBezTo>
                <a:lnTo>
                  <a:pt x="994442" y="86767"/>
                </a:lnTo>
                <a:lnTo>
                  <a:pt x="994442" y="73209"/>
                </a:lnTo>
                <a:cubicBezTo>
                  <a:pt x="994442" y="30648"/>
                  <a:pt x="1003233" y="9367"/>
                  <a:pt x="1020817" y="9367"/>
                </a:cubicBezTo>
                <a:close/>
                <a:moveTo>
                  <a:pt x="1417625" y="67293"/>
                </a:moveTo>
                <a:lnTo>
                  <a:pt x="1415900" y="67293"/>
                </a:lnTo>
                <a:cubicBezTo>
                  <a:pt x="1407354" y="71237"/>
                  <a:pt x="1403082" y="80933"/>
                  <a:pt x="1403082" y="96380"/>
                </a:cubicBezTo>
                <a:lnTo>
                  <a:pt x="1403082" y="156772"/>
                </a:lnTo>
                <a:cubicBezTo>
                  <a:pt x="1403082" y="163181"/>
                  <a:pt x="1406286" y="167453"/>
                  <a:pt x="1412695" y="169589"/>
                </a:cubicBezTo>
                <a:cubicBezTo>
                  <a:pt x="1436523" y="169589"/>
                  <a:pt x="1448437" y="159319"/>
                  <a:pt x="1448437" y="138777"/>
                </a:cubicBezTo>
                <a:lnTo>
                  <a:pt x="1448437" y="93176"/>
                </a:lnTo>
                <a:cubicBezTo>
                  <a:pt x="1448437" y="79865"/>
                  <a:pt x="1438166" y="71237"/>
                  <a:pt x="1417625" y="67293"/>
                </a:cubicBezTo>
                <a:close/>
                <a:moveTo>
                  <a:pt x="1310915" y="493"/>
                </a:moveTo>
                <a:cubicBezTo>
                  <a:pt x="1327184" y="5916"/>
                  <a:pt x="1335318" y="15118"/>
                  <a:pt x="1335318" y="28100"/>
                </a:cubicBezTo>
                <a:cubicBezTo>
                  <a:pt x="1332854" y="44369"/>
                  <a:pt x="1324719" y="52504"/>
                  <a:pt x="1310915" y="52504"/>
                </a:cubicBezTo>
                <a:lnTo>
                  <a:pt x="1301302" y="52504"/>
                </a:lnTo>
                <a:lnTo>
                  <a:pt x="1270243" y="49299"/>
                </a:lnTo>
                <a:lnTo>
                  <a:pt x="1258904" y="49299"/>
                </a:lnTo>
                <a:cubicBezTo>
                  <a:pt x="1247073" y="49299"/>
                  <a:pt x="1241157" y="57434"/>
                  <a:pt x="1241157" y="73702"/>
                </a:cubicBezTo>
                <a:lnTo>
                  <a:pt x="1237706" y="93176"/>
                </a:lnTo>
                <a:lnTo>
                  <a:pt x="1239431" y="159976"/>
                </a:lnTo>
                <a:cubicBezTo>
                  <a:pt x="1242718" y="164249"/>
                  <a:pt x="1247073" y="166385"/>
                  <a:pt x="1252496" y="166385"/>
                </a:cubicBezTo>
                <a:lnTo>
                  <a:pt x="1283308" y="163181"/>
                </a:lnTo>
                <a:cubicBezTo>
                  <a:pt x="1300069" y="163181"/>
                  <a:pt x="1309847" y="171890"/>
                  <a:pt x="1312641" y="189309"/>
                </a:cubicBezTo>
                <a:lnTo>
                  <a:pt x="1312641" y="190788"/>
                </a:lnTo>
                <a:cubicBezTo>
                  <a:pt x="1312641" y="201634"/>
                  <a:pt x="1303438" y="208700"/>
                  <a:pt x="1285033" y="211987"/>
                </a:cubicBezTo>
                <a:lnTo>
                  <a:pt x="1247566" y="211987"/>
                </a:lnTo>
                <a:lnTo>
                  <a:pt x="1239431" y="218396"/>
                </a:lnTo>
                <a:lnTo>
                  <a:pt x="1241157" y="299740"/>
                </a:lnTo>
                <a:lnTo>
                  <a:pt x="1241157" y="343862"/>
                </a:lnTo>
                <a:cubicBezTo>
                  <a:pt x="1241157" y="360624"/>
                  <a:pt x="1233515" y="373606"/>
                  <a:pt x="1218233" y="382809"/>
                </a:cubicBezTo>
                <a:lnTo>
                  <a:pt x="1213303" y="382809"/>
                </a:lnTo>
                <a:cubicBezTo>
                  <a:pt x="1201635" y="382809"/>
                  <a:pt x="1194076" y="369827"/>
                  <a:pt x="1190625" y="343862"/>
                </a:cubicBezTo>
                <a:lnTo>
                  <a:pt x="1197034" y="83562"/>
                </a:lnTo>
                <a:lnTo>
                  <a:pt x="1192350" y="47574"/>
                </a:lnTo>
                <a:cubicBezTo>
                  <a:pt x="1192350" y="17337"/>
                  <a:pt x="1208619" y="2218"/>
                  <a:pt x="1241157" y="2218"/>
                </a:cubicBezTo>
                <a:lnTo>
                  <a:pt x="1255700" y="493"/>
                </a:lnTo>
                <a:lnTo>
                  <a:pt x="1275173" y="3697"/>
                </a:lnTo>
                <a:close/>
                <a:moveTo>
                  <a:pt x="1425760" y="8627"/>
                </a:moveTo>
                <a:cubicBezTo>
                  <a:pt x="1451231" y="8627"/>
                  <a:pt x="1472347" y="23828"/>
                  <a:pt x="1489109" y="54229"/>
                </a:cubicBezTo>
                <a:cubicBezTo>
                  <a:pt x="1493546" y="64253"/>
                  <a:pt x="1495765" y="76742"/>
                  <a:pt x="1495764" y="91697"/>
                </a:cubicBezTo>
                <a:lnTo>
                  <a:pt x="1495765" y="112649"/>
                </a:lnTo>
                <a:cubicBezTo>
                  <a:pt x="1495765" y="159483"/>
                  <a:pt x="1483850" y="191528"/>
                  <a:pt x="1460022" y="208782"/>
                </a:cubicBezTo>
                <a:lnTo>
                  <a:pt x="1458297" y="220121"/>
                </a:lnTo>
                <a:lnTo>
                  <a:pt x="1479496" y="325868"/>
                </a:lnTo>
                <a:cubicBezTo>
                  <a:pt x="1483768" y="332606"/>
                  <a:pt x="1486973" y="342877"/>
                  <a:pt x="1489109" y="356680"/>
                </a:cubicBezTo>
                <a:cubicBezTo>
                  <a:pt x="1486480" y="374099"/>
                  <a:pt x="1478346" y="382809"/>
                  <a:pt x="1464706" y="382809"/>
                </a:cubicBezTo>
                <a:cubicBezTo>
                  <a:pt x="1448108" y="382809"/>
                  <a:pt x="1437263" y="362185"/>
                  <a:pt x="1432168" y="320938"/>
                </a:cubicBezTo>
                <a:lnTo>
                  <a:pt x="1409491" y="233186"/>
                </a:lnTo>
                <a:lnTo>
                  <a:pt x="1404561" y="233186"/>
                </a:lnTo>
                <a:lnTo>
                  <a:pt x="1401356" y="298261"/>
                </a:lnTo>
                <a:lnTo>
                  <a:pt x="1401356" y="299740"/>
                </a:lnTo>
                <a:lnTo>
                  <a:pt x="1403082" y="307874"/>
                </a:lnTo>
                <a:lnTo>
                  <a:pt x="1401356" y="317734"/>
                </a:lnTo>
                <a:lnTo>
                  <a:pt x="1401357" y="350271"/>
                </a:lnTo>
                <a:cubicBezTo>
                  <a:pt x="1401356" y="370813"/>
                  <a:pt x="1392154" y="381084"/>
                  <a:pt x="1373749" y="381084"/>
                </a:cubicBezTo>
                <a:cubicBezTo>
                  <a:pt x="1365368" y="381083"/>
                  <a:pt x="1358301" y="374099"/>
                  <a:pt x="1352550" y="360131"/>
                </a:cubicBezTo>
                <a:lnTo>
                  <a:pt x="1355754" y="293331"/>
                </a:lnTo>
                <a:lnTo>
                  <a:pt x="1354275" y="288401"/>
                </a:lnTo>
                <a:lnTo>
                  <a:pt x="1355754" y="262519"/>
                </a:lnTo>
                <a:lnTo>
                  <a:pt x="1355754" y="250933"/>
                </a:lnTo>
                <a:cubicBezTo>
                  <a:pt x="1355754" y="182736"/>
                  <a:pt x="1356822" y="137216"/>
                  <a:pt x="1358959" y="114374"/>
                </a:cubicBezTo>
                <a:lnTo>
                  <a:pt x="1354275" y="62363"/>
                </a:lnTo>
                <a:cubicBezTo>
                  <a:pt x="1357233" y="27690"/>
                  <a:pt x="1367504" y="10353"/>
                  <a:pt x="1385087" y="10353"/>
                </a:cubicBezTo>
                <a:close/>
                <a:moveTo>
                  <a:pt x="1611348" y="0"/>
                </a:moveTo>
                <a:cubicBezTo>
                  <a:pt x="1638134" y="0"/>
                  <a:pt x="1651527" y="8299"/>
                  <a:pt x="1651527" y="24896"/>
                </a:cubicBezTo>
                <a:cubicBezTo>
                  <a:pt x="1651527" y="38371"/>
                  <a:pt x="1639284" y="45109"/>
                  <a:pt x="1614799" y="45109"/>
                </a:cubicBezTo>
                <a:lnTo>
                  <a:pt x="1578071" y="45109"/>
                </a:lnTo>
                <a:cubicBezTo>
                  <a:pt x="1565746" y="45109"/>
                  <a:pt x="1559584" y="51189"/>
                  <a:pt x="1559584" y="63349"/>
                </a:cubicBezTo>
                <a:lnTo>
                  <a:pt x="1559584" y="66800"/>
                </a:lnTo>
                <a:lnTo>
                  <a:pt x="1564760" y="125220"/>
                </a:lnTo>
                <a:lnTo>
                  <a:pt x="1561309" y="153814"/>
                </a:lnTo>
                <a:lnTo>
                  <a:pt x="1561309" y="162195"/>
                </a:lnTo>
                <a:cubicBezTo>
                  <a:pt x="1563117" y="166631"/>
                  <a:pt x="1566978" y="168850"/>
                  <a:pt x="1572895" y="168850"/>
                </a:cubicBezTo>
                <a:lnTo>
                  <a:pt x="1591382" y="168850"/>
                </a:lnTo>
                <a:lnTo>
                  <a:pt x="1606418" y="167124"/>
                </a:lnTo>
                <a:cubicBezTo>
                  <a:pt x="1622030" y="171561"/>
                  <a:pt x="1629835" y="178792"/>
                  <a:pt x="1629835" y="188816"/>
                </a:cubicBezTo>
                <a:cubicBezTo>
                  <a:pt x="1629835" y="205578"/>
                  <a:pt x="1617017" y="213959"/>
                  <a:pt x="1591382" y="213959"/>
                </a:cubicBezTo>
                <a:lnTo>
                  <a:pt x="1567965" y="213959"/>
                </a:lnTo>
                <a:cubicBezTo>
                  <a:pt x="1562377" y="217245"/>
                  <a:pt x="1559583" y="221107"/>
                  <a:pt x="1559584" y="225544"/>
                </a:cubicBezTo>
                <a:lnTo>
                  <a:pt x="1561309" y="250687"/>
                </a:lnTo>
                <a:lnTo>
                  <a:pt x="1557858" y="320938"/>
                </a:lnTo>
                <a:cubicBezTo>
                  <a:pt x="1560159" y="330963"/>
                  <a:pt x="1565171" y="335975"/>
                  <a:pt x="1572895" y="335975"/>
                </a:cubicBezTo>
                <a:lnTo>
                  <a:pt x="1591382" y="335975"/>
                </a:lnTo>
                <a:cubicBezTo>
                  <a:pt x="1605843" y="335975"/>
                  <a:pt x="1615867" y="334824"/>
                  <a:pt x="1621454" y="332524"/>
                </a:cubicBezTo>
                <a:cubicBezTo>
                  <a:pt x="1642653" y="336632"/>
                  <a:pt x="1653253" y="345588"/>
                  <a:pt x="1653253" y="359392"/>
                </a:cubicBezTo>
                <a:cubicBezTo>
                  <a:pt x="1653252" y="369909"/>
                  <a:pt x="1643228" y="377715"/>
                  <a:pt x="1623180" y="382809"/>
                </a:cubicBezTo>
                <a:lnTo>
                  <a:pt x="1578071" y="377879"/>
                </a:lnTo>
                <a:lnTo>
                  <a:pt x="1547998" y="377879"/>
                </a:lnTo>
                <a:cubicBezTo>
                  <a:pt x="1526800" y="377879"/>
                  <a:pt x="1516200" y="367855"/>
                  <a:pt x="1516200" y="347806"/>
                </a:cubicBezTo>
                <a:lnTo>
                  <a:pt x="1517926" y="322664"/>
                </a:lnTo>
                <a:lnTo>
                  <a:pt x="1516200" y="202127"/>
                </a:lnTo>
                <a:lnTo>
                  <a:pt x="1514475" y="175505"/>
                </a:lnTo>
                <a:cubicBezTo>
                  <a:pt x="1516283" y="175505"/>
                  <a:pt x="1518501" y="134258"/>
                  <a:pt x="1521130" y="51764"/>
                </a:cubicBezTo>
                <a:lnTo>
                  <a:pt x="1519405" y="31551"/>
                </a:lnTo>
                <a:cubicBezTo>
                  <a:pt x="1519405" y="11503"/>
                  <a:pt x="1533948" y="1479"/>
                  <a:pt x="1563035" y="1479"/>
                </a:cubicBezTo>
                <a:lnTo>
                  <a:pt x="1572895" y="3204"/>
                </a:lnTo>
                <a:close/>
                <a:moveTo>
                  <a:pt x="1763748" y="0"/>
                </a:moveTo>
                <a:cubicBezTo>
                  <a:pt x="1790534" y="0"/>
                  <a:pt x="1803927" y="8299"/>
                  <a:pt x="1803927" y="24896"/>
                </a:cubicBezTo>
                <a:cubicBezTo>
                  <a:pt x="1803927" y="38371"/>
                  <a:pt x="1791684" y="45109"/>
                  <a:pt x="1767199" y="45109"/>
                </a:cubicBezTo>
                <a:lnTo>
                  <a:pt x="1730471" y="45109"/>
                </a:lnTo>
                <a:cubicBezTo>
                  <a:pt x="1718146" y="45109"/>
                  <a:pt x="1711984" y="51189"/>
                  <a:pt x="1711984" y="63349"/>
                </a:cubicBezTo>
                <a:lnTo>
                  <a:pt x="1711984" y="66800"/>
                </a:lnTo>
                <a:lnTo>
                  <a:pt x="1717160" y="125220"/>
                </a:lnTo>
                <a:lnTo>
                  <a:pt x="1713709" y="153814"/>
                </a:lnTo>
                <a:lnTo>
                  <a:pt x="1713709" y="162195"/>
                </a:lnTo>
                <a:cubicBezTo>
                  <a:pt x="1715517" y="166631"/>
                  <a:pt x="1719379" y="168850"/>
                  <a:pt x="1725295" y="168850"/>
                </a:cubicBezTo>
                <a:lnTo>
                  <a:pt x="1743782" y="168850"/>
                </a:lnTo>
                <a:lnTo>
                  <a:pt x="1758818" y="167124"/>
                </a:lnTo>
                <a:cubicBezTo>
                  <a:pt x="1774429" y="171561"/>
                  <a:pt x="1782235" y="178792"/>
                  <a:pt x="1782235" y="188816"/>
                </a:cubicBezTo>
                <a:cubicBezTo>
                  <a:pt x="1782235" y="205578"/>
                  <a:pt x="1769418" y="213959"/>
                  <a:pt x="1743782" y="213959"/>
                </a:cubicBezTo>
                <a:lnTo>
                  <a:pt x="1720365" y="213959"/>
                </a:lnTo>
                <a:cubicBezTo>
                  <a:pt x="1714777" y="217245"/>
                  <a:pt x="1711984" y="221107"/>
                  <a:pt x="1711984" y="225544"/>
                </a:cubicBezTo>
                <a:lnTo>
                  <a:pt x="1713709" y="250687"/>
                </a:lnTo>
                <a:lnTo>
                  <a:pt x="1710258" y="320938"/>
                </a:lnTo>
                <a:cubicBezTo>
                  <a:pt x="1712559" y="330963"/>
                  <a:pt x="1717571" y="335975"/>
                  <a:pt x="1725295" y="335975"/>
                </a:cubicBezTo>
                <a:lnTo>
                  <a:pt x="1743782" y="335975"/>
                </a:lnTo>
                <a:cubicBezTo>
                  <a:pt x="1758243" y="335975"/>
                  <a:pt x="1768267" y="334824"/>
                  <a:pt x="1773854" y="332524"/>
                </a:cubicBezTo>
                <a:cubicBezTo>
                  <a:pt x="1795053" y="336632"/>
                  <a:pt x="1805653" y="345588"/>
                  <a:pt x="1805653" y="359392"/>
                </a:cubicBezTo>
                <a:cubicBezTo>
                  <a:pt x="1805653" y="369909"/>
                  <a:pt x="1795628" y="377715"/>
                  <a:pt x="1775580" y="382809"/>
                </a:cubicBezTo>
                <a:lnTo>
                  <a:pt x="1730471" y="377879"/>
                </a:lnTo>
                <a:lnTo>
                  <a:pt x="1700398" y="377879"/>
                </a:lnTo>
                <a:cubicBezTo>
                  <a:pt x="1679200" y="377879"/>
                  <a:pt x="1668600" y="367855"/>
                  <a:pt x="1668600" y="347806"/>
                </a:cubicBezTo>
                <a:lnTo>
                  <a:pt x="1670326" y="322664"/>
                </a:lnTo>
                <a:lnTo>
                  <a:pt x="1668600" y="202127"/>
                </a:lnTo>
                <a:lnTo>
                  <a:pt x="1666875" y="175505"/>
                </a:lnTo>
                <a:cubicBezTo>
                  <a:pt x="1668683" y="175505"/>
                  <a:pt x="1670901" y="134258"/>
                  <a:pt x="1673530" y="51764"/>
                </a:cubicBezTo>
                <a:lnTo>
                  <a:pt x="1671805" y="31551"/>
                </a:lnTo>
                <a:cubicBezTo>
                  <a:pt x="1671805" y="11503"/>
                  <a:pt x="1686348" y="1479"/>
                  <a:pt x="1715435" y="1479"/>
                </a:cubicBezTo>
                <a:lnTo>
                  <a:pt x="1725295" y="3204"/>
                </a:lnTo>
                <a:close/>
              </a:path>
            </a:pathLst>
          </a:custGeom>
          <a:solidFill>
            <a:srgbClr val="008FC3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80000"/>
              </a:lnSpc>
            </a:pPr>
            <a:endParaRPr lang="en-US" sz="4000" dirty="0">
              <a:solidFill>
                <a:srgbClr val="008FC3"/>
              </a:solidFill>
              <a:latin typeface="Stamp" panose="02000500000000000000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99502611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>
            <a:extLst>
              <a:ext uri="{FF2B5EF4-FFF2-40B4-BE49-F238E27FC236}">
                <a16:creationId xmlns:a16="http://schemas.microsoft.com/office/drawing/2014/main" id="{7DB1A639-C8C6-B14D-9A02-8EE6431B9FE8}"/>
              </a:ext>
            </a:extLst>
          </p:cNvPr>
          <p:cNvGrpSpPr/>
          <p:nvPr/>
        </p:nvGrpSpPr>
        <p:grpSpPr>
          <a:xfrm>
            <a:off x="809080" y="959914"/>
            <a:ext cx="3126564" cy="2830504"/>
            <a:chOff x="1327741" y="1456659"/>
            <a:chExt cx="2654300" cy="2402960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DC1FAECC-7BDA-C248-9824-4B580ADE7B7D}"/>
                </a:ext>
              </a:extLst>
            </p:cNvPr>
            <p:cNvSpPr/>
            <p:nvPr/>
          </p:nvSpPr>
          <p:spPr>
            <a:xfrm>
              <a:off x="1455331" y="1456659"/>
              <a:ext cx="2402960" cy="2402960"/>
            </a:xfrm>
            <a:prstGeom prst="ellipse">
              <a:avLst/>
            </a:prstGeom>
            <a:solidFill>
              <a:srgbClr val="B2EB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5" name="Picture 4" descr="A screenshot of a cell phone&#10;&#10;Description automatically generated">
              <a:extLst>
                <a:ext uri="{FF2B5EF4-FFF2-40B4-BE49-F238E27FC236}">
                  <a16:creationId xmlns:a16="http://schemas.microsoft.com/office/drawing/2014/main" id="{9B57D394-244D-DF45-A384-816F65454D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327741" y="1892300"/>
              <a:ext cx="2654300" cy="1600200"/>
            </a:xfrm>
            <a:prstGeom prst="rect">
              <a:avLst/>
            </a:prstGeom>
          </p:spPr>
        </p:pic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E89F5672-3461-6947-B29C-8C12DB5979AD}"/>
              </a:ext>
            </a:extLst>
          </p:cNvPr>
          <p:cNvSpPr/>
          <p:nvPr/>
        </p:nvSpPr>
        <p:spPr>
          <a:xfrm>
            <a:off x="4672953" y="959914"/>
            <a:ext cx="2830504" cy="2830504"/>
          </a:xfrm>
          <a:prstGeom prst="ellipse">
            <a:avLst/>
          </a:prstGeom>
          <a:solidFill>
            <a:srgbClr val="B2EB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39371AA4-39C6-134D-A2E8-A785F3F8FCE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20442" y="1086018"/>
            <a:ext cx="2711201" cy="2311656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F15042A9-887D-4246-A681-1030FA937039}"/>
              </a:ext>
            </a:extLst>
          </p:cNvPr>
          <p:cNvGrpSpPr/>
          <p:nvPr/>
        </p:nvGrpSpPr>
        <p:grpSpPr>
          <a:xfrm>
            <a:off x="8240766" y="959914"/>
            <a:ext cx="3126564" cy="2830504"/>
            <a:chOff x="8209959" y="1456659"/>
            <a:chExt cx="2654300" cy="2402960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BF2062CC-E648-CC40-AEEC-ED6305EA162A}"/>
                </a:ext>
              </a:extLst>
            </p:cNvPr>
            <p:cNvSpPr/>
            <p:nvPr/>
          </p:nvSpPr>
          <p:spPr>
            <a:xfrm>
              <a:off x="8335629" y="1456659"/>
              <a:ext cx="2402960" cy="2402960"/>
            </a:xfrm>
            <a:prstGeom prst="ellipse">
              <a:avLst/>
            </a:prstGeom>
            <a:solidFill>
              <a:srgbClr val="B2EB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9" name="Picture 8" descr="A screenshot of a cell phone&#10;&#10;Description automatically generated">
              <a:extLst>
                <a:ext uri="{FF2B5EF4-FFF2-40B4-BE49-F238E27FC236}">
                  <a16:creationId xmlns:a16="http://schemas.microsoft.com/office/drawing/2014/main" id="{0C4C4B14-89AD-9945-AA08-C1C583C4A05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209959" y="1892300"/>
              <a:ext cx="2654300" cy="1536700"/>
            </a:xfrm>
            <a:prstGeom prst="rect">
              <a:avLst/>
            </a:prstGeom>
          </p:spPr>
        </p:pic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B92AD863-0E7E-4B43-9DAD-0E37AD048C3B}"/>
              </a:ext>
            </a:extLst>
          </p:cNvPr>
          <p:cNvSpPr txBox="1"/>
          <p:nvPr/>
        </p:nvSpPr>
        <p:spPr>
          <a:xfrm>
            <a:off x="0" y="87076"/>
            <a:ext cx="121920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>
                <a:solidFill>
                  <a:srgbClr val="23A2E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HOW IT WORKS…</a:t>
            </a:r>
          </a:p>
        </p:txBody>
      </p:sp>
      <p:sp>
        <p:nvSpPr>
          <p:cNvPr id="18" name="Rounded Rectangle 17">
            <a:extLst>
              <a:ext uri="{FF2B5EF4-FFF2-40B4-BE49-F238E27FC236}">
                <a16:creationId xmlns:a16="http://schemas.microsoft.com/office/drawing/2014/main" id="{92AE9144-1A41-A04B-BC5C-888A4E65705F}"/>
              </a:ext>
            </a:extLst>
          </p:cNvPr>
          <p:cNvSpPr/>
          <p:nvPr/>
        </p:nvSpPr>
        <p:spPr>
          <a:xfrm>
            <a:off x="1238295" y="1884962"/>
            <a:ext cx="1889125" cy="171450"/>
          </a:xfrm>
          <a:prstGeom prst="roundRect">
            <a:avLst>
              <a:gd name="adj" fmla="val 50000"/>
            </a:avLst>
          </a:prstGeom>
          <a:noFill/>
          <a:ln>
            <a:solidFill>
              <a:srgbClr val="6464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6943CA8-4FBA-B643-92BD-D96E576853E6}"/>
              </a:ext>
            </a:extLst>
          </p:cNvPr>
          <p:cNvSpPr txBox="1"/>
          <p:nvPr/>
        </p:nvSpPr>
        <p:spPr>
          <a:xfrm>
            <a:off x="809080" y="3831369"/>
            <a:ext cx="31265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23A2E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STEP 1</a:t>
            </a:r>
          </a:p>
          <a:p>
            <a:pPr algn="ctr"/>
            <a:r>
              <a:rPr lang="en-US" sz="1600" dirty="0">
                <a:solidFill>
                  <a:srgbClr val="6464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Add text to your PowerPoint slide (e.g., bullets, sentences, paragraphs).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C16C575-70DE-294C-A619-5B7530886A77}"/>
              </a:ext>
            </a:extLst>
          </p:cNvPr>
          <p:cNvSpPr txBox="1"/>
          <p:nvPr/>
        </p:nvSpPr>
        <p:spPr>
          <a:xfrm>
            <a:off x="4544493" y="3831369"/>
            <a:ext cx="31265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23A2E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STEP 2</a:t>
            </a:r>
          </a:p>
          <a:p>
            <a:pPr algn="ctr"/>
            <a:r>
              <a:rPr lang="en-US" sz="1600" dirty="0">
                <a:solidFill>
                  <a:srgbClr val="6464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Click on </a:t>
            </a:r>
            <a:r>
              <a:rPr lang="en-US" sz="1600" b="1" dirty="0">
                <a:solidFill>
                  <a:srgbClr val="6464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 Graphic </a:t>
            </a:r>
            <a:r>
              <a:rPr lang="en-US" sz="1600" dirty="0">
                <a:solidFill>
                  <a:srgbClr val="6464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and add the best graphic for each keyword or </a:t>
            </a:r>
            <a:r>
              <a:rPr lang="en-US" sz="1600" dirty="0" err="1">
                <a:solidFill>
                  <a:srgbClr val="6464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keyphrase</a:t>
            </a:r>
            <a:r>
              <a:rPr lang="en-US" sz="1600" dirty="0">
                <a:solidFill>
                  <a:srgbClr val="6464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B64287E-DAAD-C44A-86C5-FFDCE508DA9F}"/>
              </a:ext>
            </a:extLst>
          </p:cNvPr>
          <p:cNvSpPr txBox="1"/>
          <p:nvPr/>
        </p:nvSpPr>
        <p:spPr>
          <a:xfrm>
            <a:off x="8237020" y="3831369"/>
            <a:ext cx="31265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rgbClr val="23A2E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STEP 3</a:t>
            </a:r>
          </a:p>
          <a:p>
            <a:pPr algn="ctr"/>
            <a:r>
              <a:rPr lang="en-US" sz="1600" dirty="0">
                <a:solidFill>
                  <a:srgbClr val="6464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Combine graphics and your text to visually explain anything. Share with anyone.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B4BF7F50-CF60-DB45-AFDB-2BDEDF50ACCC}"/>
              </a:ext>
            </a:extLst>
          </p:cNvPr>
          <p:cNvSpPr/>
          <p:nvPr/>
        </p:nvSpPr>
        <p:spPr>
          <a:xfrm>
            <a:off x="-15589" y="5307646"/>
            <a:ext cx="12207589" cy="1550354"/>
          </a:xfrm>
          <a:prstGeom prst="rect">
            <a:avLst/>
          </a:prstGeom>
          <a:solidFill>
            <a:srgbClr val="00AC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528BE7F-D61A-754B-A205-903394933AB5}"/>
              </a:ext>
            </a:extLst>
          </p:cNvPr>
          <p:cNvGrpSpPr>
            <a:grpSpLocks noChangeAspect="1"/>
          </p:cNvGrpSpPr>
          <p:nvPr/>
        </p:nvGrpSpPr>
        <p:grpSpPr>
          <a:xfrm>
            <a:off x="324114" y="5494655"/>
            <a:ext cx="1270514" cy="1195776"/>
            <a:chOff x="4149726" y="4500563"/>
            <a:chExt cx="350838" cy="330200"/>
          </a:xfrm>
          <a:solidFill>
            <a:srgbClr val="FFFFFF"/>
          </a:solidFill>
        </p:grpSpPr>
        <p:sp>
          <p:nvSpPr>
            <p:cNvPr id="25" name="Freeform 292">
              <a:extLst>
                <a:ext uri="{FF2B5EF4-FFF2-40B4-BE49-F238E27FC236}">
                  <a16:creationId xmlns:a16="http://schemas.microsoft.com/office/drawing/2014/main" id="{CED3A3B4-EAB7-4D40-B8A6-C718709AF5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9726" y="4500563"/>
              <a:ext cx="350838" cy="254000"/>
            </a:xfrm>
            <a:custGeom>
              <a:avLst/>
              <a:gdLst>
                <a:gd name="T0" fmla="*/ 44 w 648"/>
                <a:gd name="T1" fmla="*/ 22 h 492"/>
                <a:gd name="T2" fmla="*/ 21 w 648"/>
                <a:gd name="T3" fmla="*/ 44 h 492"/>
                <a:gd name="T4" fmla="*/ 21 w 648"/>
                <a:gd name="T5" fmla="*/ 447 h 492"/>
                <a:gd name="T6" fmla="*/ 44 w 648"/>
                <a:gd name="T7" fmla="*/ 470 h 492"/>
                <a:gd name="T8" fmla="*/ 603 w 648"/>
                <a:gd name="T9" fmla="*/ 470 h 492"/>
                <a:gd name="T10" fmla="*/ 626 w 648"/>
                <a:gd name="T11" fmla="*/ 447 h 492"/>
                <a:gd name="T12" fmla="*/ 626 w 648"/>
                <a:gd name="T13" fmla="*/ 44 h 492"/>
                <a:gd name="T14" fmla="*/ 603 w 648"/>
                <a:gd name="T15" fmla="*/ 22 h 492"/>
                <a:gd name="T16" fmla="*/ 44 w 648"/>
                <a:gd name="T17" fmla="*/ 22 h 492"/>
                <a:gd name="T18" fmla="*/ 603 w 648"/>
                <a:gd name="T19" fmla="*/ 492 h 492"/>
                <a:gd name="T20" fmla="*/ 44 w 648"/>
                <a:gd name="T21" fmla="*/ 492 h 492"/>
                <a:gd name="T22" fmla="*/ 0 w 648"/>
                <a:gd name="T23" fmla="*/ 447 h 492"/>
                <a:gd name="T24" fmla="*/ 0 w 648"/>
                <a:gd name="T25" fmla="*/ 44 h 492"/>
                <a:gd name="T26" fmla="*/ 44 w 648"/>
                <a:gd name="T27" fmla="*/ 0 h 492"/>
                <a:gd name="T28" fmla="*/ 603 w 648"/>
                <a:gd name="T29" fmla="*/ 0 h 492"/>
                <a:gd name="T30" fmla="*/ 648 w 648"/>
                <a:gd name="T31" fmla="*/ 44 h 492"/>
                <a:gd name="T32" fmla="*/ 648 w 648"/>
                <a:gd name="T33" fmla="*/ 447 h 492"/>
                <a:gd name="T34" fmla="*/ 603 w 648"/>
                <a:gd name="T35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48" h="492">
                  <a:moveTo>
                    <a:pt x="44" y="22"/>
                  </a:moveTo>
                  <a:cubicBezTo>
                    <a:pt x="31" y="22"/>
                    <a:pt x="21" y="32"/>
                    <a:pt x="21" y="44"/>
                  </a:cubicBezTo>
                  <a:lnTo>
                    <a:pt x="21" y="447"/>
                  </a:lnTo>
                  <a:cubicBezTo>
                    <a:pt x="21" y="460"/>
                    <a:pt x="31" y="470"/>
                    <a:pt x="44" y="470"/>
                  </a:cubicBezTo>
                  <a:lnTo>
                    <a:pt x="603" y="470"/>
                  </a:lnTo>
                  <a:cubicBezTo>
                    <a:pt x="616" y="470"/>
                    <a:pt x="626" y="460"/>
                    <a:pt x="626" y="447"/>
                  </a:cubicBezTo>
                  <a:lnTo>
                    <a:pt x="626" y="44"/>
                  </a:lnTo>
                  <a:cubicBezTo>
                    <a:pt x="626" y="32"/>
                    <a:pt x="616" y="22"/>
                    <a:pt x="603" y="22"/>
                  </a:cubicBezTo>
                  <a:lnTo>
                    <a:pt x="44" y="22"/>
                  </a:lnTo>
                  <a:close/>
                  <a:moveTo>
                    <a:pt x="603" y="492"/>
                  </a:moveTo>
                  <a:lnTo>
                    <a:pt x="44" y="492"/>
                  </a:lnTo>
                  <a:cubicBezTo>
                    <a:pt x="19" y="492"/>
                    <a:pt x="0" y="472"/>
                    <a:pt x="0" y="447"/>
                  </a:cubicBezTo>
                  <a:lnTo>
                    <a:pt x="0" y="44"/>
                  </a:lnTo>
                  <a:cubicBezTo>
                    <a:pt x="0" y="20"/>
                    <a:pt x="19" y="0"/>
                    <a:pt x="44" y="0"/>
                  </a:cubicBezTo>
                  <a:lnTo>
                    <a:pt x="603" y="0"/>
                  </a:lnTo>
                  <a:cubicBezTo>
                    <a:pt x="628" y="0"/>
                    <a:pt x="648" y="20"/>
                    <a:pt x="648" y="44"/>
                  </a:cubicBezTo>
                  <a:lnTo>
                    <a:pt x="648" y="447"/>
                  </a:lnTo>
                  <a:cubicBezTo>
                    <a:pt x="648" y="472"/>
                    <a:pt x="628" y="492"/>
                    <a:pt x="603" y="4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3">
              <a:extLst>
                <a:ext uri="{FF2B5EF4-FFF2-40B4-BE49-F238E27FC236}">
                  <a16:creationId xmlns:a16="http://schemas.microsoft.com/office/drawing/2014/main" id="{79D59D95-675D-6541-87D2-98FAD1C4FB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8301" y="4521200"/>
              <a:ext cx="293688" cy="184150"/>
            </a:xfrm>
            <a:custGeom>
              <a:avLst/>
              <a:gdLst>
                <a:gd name="T0" fmla="*/ 22 w 543"/>
                <a:gd name="T1" fmla="*/ 333 h 355"/>
                <a:gd name="T2" fmla="*/ 521 w 543"/>
                <a:gd name="T3" fmla="*/ 333 h 355"/>
                <a:gd name="T4" fmla="*/ 521 w 543"/>
                <a:gd name="T5" fmla="*/ 21 h 355"/>
                <a:gd name="T6" fmla="*/ 22 w 543"/>
                <a:gd name="T7" fmla="*/ 21 h 355"/>
                <a:gd name="T8" fmla="*/ 22 w 543"/>
                <a:gd name="T9" fmla="*/ 333 h 355"/>
                <a:gd name="T10" fmla="*/ 532 w 543"/>
                <a:gd name="T11" fmla="*/ 355 h 355"/>
                <a:gd name="T12" fmla="*/ 11 w 543"/>
                <a:gd name="T13" fmla="*/ 355 h 355"/>
                <a:gd name="T14" fmla="*/ 0 w 543"/>
                <a:gd name="T15" fmla="*/ 344 h 355"/>
                <a:gd name="T16" fmla="*/ 0 w 543"/>
                <a:gd name="T17" fmla="*/ 10 h 355"/>
                <a:gd name="T18" fmla="*/ 11 w 543"/>
                <a:gd name="T19" fmla="*/ 0 h 355"/>
                <a:gd name="T20" fmla="*/ 532 w 543"/>
                <a:gd name="T21" fmla="*/ 0 h 355"/>
                <a:gd name="T22" fmla="*/ 543 w 543"/>
                <a:gd name="T23" fmla="*/ 10 h 355"/>
                <a:gd name="T24" fmla="*/ 543 w 543"/>
                <a:gd name="T25" fmla="*/ 344 h 355"/>
                <a:gd name="T26" fmla="*/ 532 w 543"/>
                <a:gd name="T27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3" h="355">
                  <a:moveTo>
                    <a:pt x="22" y="333"/>
                  </a:moveTo>
                  <a:lnTo>
                    <a:pt x="521" y="333"/>
                  </a:lnTo>
                  <a:lnTo>
                    <a:pt x="521" y="21"/>
                  </a:lnTo>
                  <a:lnTo>
                    <a:pt x="22" y="21"/>
                  </a:lnTo>
                  <a:lnTo>
                    <a:pt x="22" y="333"/>
                  </a:lnTo>
                  <a:close/>
                  <a:moveTo>
                    <a:pt x="532" y="355"/>
                  </a:moveTo>
                  <a:lnTo>
                    <a:pt x="11" y="355"/>
                  </a:lnTo>
                  <a:cubicBezTo>
                    <a:pt x="5" y="355"/>
                    <a:pt x="0" y="350"/>
                    <a:pt x="0" y="344"/>
                  </a:cubicBezTo>
                  <a:lnTo>
                    <a:pt x="0" y="10"/>
                  </a:lnTo>
                  <a:cubicBezTo>
                    <a:pt x="0" y="4"/>
                    <a:pt x="5" y="0"/>
                    <a:pt x="11" y="0"/>
                  </a:cubicBezTo>
                  <a:lnTo>
                    <a:pt x="532" y="0"/>
                  </a:lnTo>
                  <a:cubicBezTo>
                    <a:pt x="538" y="0"/>
                    <a:pt x="543" y="4"/>
                    <a:pt x="543" y="10"/>
                  </a:cubicBezTo>
                  <a:lnTo>
                    <a:pt x="543" y="344"/>
                  </a:lnTo>
                  <a:cubicBezTo>
                    <a:pt x="543" y="350"/>
                    <a:pt x="538" y="355"/>
                    <a:pt x="532" y="3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94">
              <a:extLst>
                <a:ext uri="{FF2B5EF4-FFF2-40B4-BE49-F238E27FC236}">
                  <a16:creationId xmlns:a16="http://schemas.microsoft.com/office/drawing/2014/main" id="{A19F3DDC-0A76-574C-A4AA-D41BE439E0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4501" y="4745038"/>
              <a:ext cx="141288" cy="85725"/>
            </a:xfrm>
            <a:custGeom>
              <a:avLst/>
              <a:gdLst>
                <a:gd name="T0" fmla="*/ 22 w 261"/>
                <a:gd name="T1" fmla="*/ 144 h 166"/>
                <a:gd name="T2" fmla="*/ 239 w 261"/>
                <a:gd name="T3" fmla="*/ 144 h 166"/>
                <a:gd name="T4" fmla="*/ 239 w 261"/>
                <a:gd name="T5" fmla="*/ 137 h 166"/>
                <a:gd name="T6" fmla="*/ 196 w 261"/>
                <a:gd name="T7" fmla="*/ 103 h 166"/>
                <a:gd name="T8" fmla="*/ 196 w 261"/>
                <a:gd name="T9" fmla="*/ 103 h 166"/>
                <a:gd name="T10" fmla="*/ 188 w 261"/>
                <a:gd name="T11" fmla="*/ 22 h 166"/>
                <a:gd name="T12" fmla="*/ 73 w 261"/>
                <a:gd name="T13" fmla="*/ 22 h 166"/>
                <a:gd name="T14" fmla="*/ 65 w 261"/>
                <a:gd name="T15" fmla="*/ 103 h 166"/>
                <a:gd name="T16" fmla="*/ 22 w 261"/>
                <a:gd name="T17" fmla="*/ 137 h 166"/>
                <a:gd name="T18" fmla="*/ 22 w 261"/>
                <a:gd name="T19" fmla="*/ 144 h 166"/>
                <a:gd name="T20" fmla="*/ 250 w 261"/>
                <a:gd name="T21" fmla="*/ 166 h 166"/>
                <a:gd name="T22" fmla="*/ 11 w 261"/>
                <a:gd name="T23" fmla="*/ 166 h 166"/>
                <a:gd name="T24" fmla="*/ 0 w 261"/>
                <a:gd name="T25" fmla="*/ 155 h 166"/>
                <a:gd name="T26" fmla="*/ 0 w 261"/>
                <a:gd name="T27" fmla="*/ 130 h 166"/>
                <a:gd name="T28" fmla="*/ 7 w 261"/>
                <a:gd name="T29" fmla="*/ 120 h 166"/>
                <a:gd name="T30" fmla="*/ 45 w 261"/>
                <a:gd name="T31" fmla="*/ 95 h 166"/>
                <a:gd name="T32" fmla="*/ 52 w 261"/>
                <a:gd name="T33" fmla="*/ 11 h 166"/>
                <a:gd name="T34" fmla="*/ 63 w 261"/>
                <a:gd name="T35" fmla="*/ 0 h 166"/>
                <a:gd name="T36" fmla="*/ 198 w 261"/>
                <a:gd name="T37" fmla="*/ 0 h 166"/>
                <a:gd name="T38" fmla="*/ 209 w 261"/>
                <a:gd name="T39" fmla="*/ 11 h 166"/>
                <a:gd name="T40" fmla="*/ 216 w 261"/>
                <a:gd name="T41" fmla="*/ 95 h 166"/>
                <a:gd name="T42" fmla="*/ 254 w 261"/>
                <a:gd name="T43" fmla="*/ 120 h 166"/>
                <a:gd name="T44" fmla="*/ 261 w 261"/>
                <a:gd name="T45" fmla="*/ 130 h 166"/>
                <a:gd name="T46" fmla="*/ 261 w 261"/>
                <a:gd name="T47" fmla="*/ 155 h 166"/>
                <a:gd name="T48" fmla="*/ 250 w 261"/>
                <a:gd name="T4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1" h="166">
                  <a:moveTo>
                    <a:pt x="22" y="144"/>
                  </a:moveTo>
                  <a:lnTo>
                    <a:pt x="239" y="144"/>
                  </a:lnTo>
                  <a:lnTo>
                    <a:pt x="239" y="137"/>
                  </a:lnTo>
                  <a:cubicBezTo>
                    <a:pt x="227" y="132"/>
                    <a:pt x="203" y="120"/>
                    <a:pt x="196" y="103"/>
                  </a:cubicBezTo>
                  <a:cubicBezTo>
                    <a:pt x="196" y="103"/>
                    <a:pt x="196" y="103"/>
                    <a:pt x="196" y="103"/>
                  </a:cubicBezTo>
                  <a:cubicBezTo>
                    <a:pt x="192" y="93"/>
                    <a:pt x="189" y="66"/>
                    <a:pt x="188" y="22"/>
                  </a:cubicBezTo>
                  <a:lnTo>
                    <a:pt x="73" y="22"/>
                  </a:lnTo>
                  <a:cubicBezTo>
                    <a:pt x="72" y="66"/>
                    <a:pt x="69" y="93"/>
                    <a:pt x="65" y="103"/>
                  </a:cubicBezTo>
                  <a:cubicBezTo>
                    <a:pt x="58" y="120"/>
                    <a:pt x="34" y="132"/>
                    <a:pt x="22" y="137"/>
                  </a:cubicBezTo>
                  <a:lnTo>
                    <a:pt x="22" y="144"/>
                  </a:lnTo>
                  <a:close/>
                  <a:moveTo>
                    <a:pt x="250" y="166"/>
                  </a:moveTo>
                  <a:lnTo>
                    <a:pt x="11" y="166"/>
                  </a:lnTo>
                  <a:cubicBezTo>
                    <a:pt x="5" y="166"/>
                    <a:pt x="0" y="161"/>
                    <a:pt x="0" y="155"/>
                  </a:cubicBezTo>
                  <a:lnTo>
                    <a:pt x="0" y="130"/>
                  </a:lnTo>
                  <a:cubicBezTo>
                    <a:pt x="0" y="125"/>
                    <a:pt x="3" y="121"/>
                    <a:pt x="7" y="120"/>
                  </a:cubicBezTo>
                  <a:cubicBezTo>
                    <a:pt x="21" y="115"/>
                    <a:pt x="41" y="104"/>
                    <a:pt x="45" y="95"/>
                  </a:cubicBezTo>
                  <a:cubicBezTo>
                    <a:pt x="48" y="89"/>
                    <a:pt x="51" y="64"/>
                    <a:pt x="52" y="11"/>
                  </a:cubicBezTo>
                  <a:cubicBezTo>
                    <a:pt x="52" y="5"/>
                    <a:pt x="57" y="0"/>
                    <a:pt x="63" y="0"/>
                  </a:cubicBezTo>
                  <a:lnTo>
                    <a:pt x="198" y="0"/>
                  </a:lnTo>
                  <a:cubicBezTo>
                    <a:pt x="204" y="0"/>
                    <a:pt x="209" y="5"/>
                    <a:pt x="209" y="11"/>
                  </a:cubicBezTo>
                  <a:cubicBezTo>
                    <a:pt x="210" y="64"/>
                    <a:pt x="213" y="89"/>
                    <a:pt x="216" y="95"/>
                  </a:cubicBezTo>
                  <a:cubicBezTo>
                    <a:pt x="220" y="104"/>
                    <a:pt x="240" y="115"/>
                    <a:pt x="254" y="120"/>
                  </a:cubicBezTo>
                  <a:cubicBezTo>
                    <a:pt x="258" y="121"/>
                    <a:pt x="261" y="125"/>
                    <a:pt x="261" y="130"/>
                  </a:cubicBezTo>
                  <a:lnTo>
                    <a:pt x="261" y="155"/>
                  </a:lnTo>
                  <a:cubicBezTo>
                    <a:pt x="261" y="161"/>
                    <a:pt x="256" y="166"/>
                    <a:pt x="25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95">
              <a:extLst>
                <a:ext uri="{FF2B5EF4-FFF2-40B4-BE49-F238E27FC236}">
                  <a16:creationId xmlns:a16="http://schemas.microsoft.com/office/drawing/2014/main" id="{12CF7BA5-EE72-CD46-B582-8B3E27C65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426" y="4791075"/>
              <a:ext cx="69850" cy="11113"/>
            </a:xfrm>
            <a:custGeom>
              <a:avLst/>
              <a:gdLst>
                <a:gd name="T0" fmla="*/ 119 w 129"/>
                <a:gd name="T1" fmla="*/ 22 h 22"/>
                <a:gd name="T2" fmla="*/ 11 w 129"/>
                <a:gd name="T3" fmla="*/ 22 h 22"/>
                <a:gd name="T4" fmla="*/ 0 w 129"/>
                <a:gd name="T5" fmla="*/ 11 h 22"/>
                <a:gd name="T6" fmla="*/ 11 w 129"/>
                <a:gd name="T7" fmla="*/ 0 h 22"/>
                <a:gd name="T8" fmla="*/ 119 w 129"/>
                <a:gd name="T9" fmla="*/ 0 h 22"/>
                <a:gd name="T10" fmla="*/ 129 w 129"/>
                <a:gd name="T11" fmla="*/ 11 h 22"/>
                <a:gd name="T12" fmla="*/ 119 w 129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" h="22">
                  <a:moveTo>
                    <a:pt x="119" y="22"/>
                  </a:moveTo>
                  <a:lnTo>
                    <a:pt x="11" y="22"/>
                  </a:ln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lnTo>
                    <a:pt x="119" y="0"/>
                  </a:lnTo>
                  <a:cubicBezTo>
                    <a:pt x="125" y="0"/>
                    <a:pt x="129" y="5"/>
                    <a:pt x="129" y="11"/>
                  </a:cubicBezTo>
                  <a:cubicBezTo>
                    <a:pt x="129" y="17"/>
                    <a:pt x="125" y="22"/>
                    <a:pt x="11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96">
              <a:extLst>
                <a:ext uri="{FF2B5EF4-FFF2-40B4-BE49-F238E27FC236}">
                  <a16:creationId xmlns:a16="http://schemas.microsoft.com/office/drawing/2014/main" id="{5E998F4D-BD53-6945-8F91-5510019A1B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8476" y="4708525"/>
              <a:ext cx="33338" cy="33338"/>
            </a:xfrm>
            <a:custGeom>
              <a:avLst/>
              <a:gdLst>
                <a:gd name="T0" fmla="*/ 32 w 64"/>
                <a:gd name="T1" fmla="*/ 16 h 64"/>
                <a:gd name="T2" fmla="*/ 16 w 64"/>
                <a:gd name="T3" fmla="*/ 32 h 64"/>
                <a:gd name="T4" fmla="*/ 32 w 64"/>
                <a:gd name="T5" fmla="*/ 47 h 64"/>
                <a:gd name="T6" fmla="*/ 47 w 64"/>
                <a:gd name="T7" fmla="*/ 32 h 64"/>
                <a:gd name="T8" fmla="*/ 32 w 64"/>
                <a:gd name="T9" fmla="*/ 16 h 64"/>
                <a:gd name="T10" fmla="*/ 32 w 64"/>
                <a:gd name="T11" fmla="*/ 64 h 64"/>
                <a:gd name="T12" fmla="*/ 0 w 64"/>
                <a:gd name="T13" fmla="*/ 32 h 64"/>
                <a:gd name="T14" fmla="*/ 32 w 64"/>
                <a:gd name="T15" fmla="*/ 0 h 64"/>
                <a:gd name="T16" fmla="*/ 64 w 64"/>
                <a:gd name="T17" fmla="*/ 32 h 64"/>
                <a:gd name="T18" fmla="*/ 32 w 64"/>
                <a:gd name="T1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64">
                  <a:moveTo>
                    <a:pt x="32" y="16"/>
                  </a:moveTo>
                  <a:cubicBezTo>
                    <a:pt x="23" y="16"/>
                    <a:pt x="16" y="23"/>
                    <a:pt x="16" y="32"/>
                  </a:cubicBezTo>
                  <a:cubicBezTo>
                    <a:pt x="16" y="40"/>
                    <a:pt x="23" y="47"/>
                    <a:pt x="32" y="47"/>
                  </a:cubicBezTo>
                  <a:cubicBezTo>
                    <a:pt x="40" y="47"/>
                    <a:pt x="47" y="40"/>
                    <a:pt x="47" y="32"/>
                  </a:cubicBezTo>
                  <a:cubicBezTo>
                    <a:pt x="47" y="23"/>
                    <a:pt x="40" y="16"/>
                    <a:pt x="32" y="16"/>
                  </a:cubicBezTo>
                  <a:close/>
                  <a:moveTo>
                    <a:pt x="32" y="64"/>
                  </a:moveTo>
                  <a:cubicBezTo>
                    <a:pt x="14" y="64"/>
                    <a:pt x="0" y="49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49" y="0"/>
                    <a:pt x="64" y="14"/>
                    <a:pt x="64" y="32"/>
                  </a:cubicBezTo>
                  <a:cubicBezTo>
                    <a:pt x="64" y="49"/>
                    <a:pt x="49" y="64"/>
                    <a:pt x="32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B27D5D5F-0A50-C849-B546-E2198E1F0EC4}"/>
              </a:ext>
            </a:extLst>
          </p:cNvPr>
          <p:cNvSpPr txBox="1"/>
          <p:nvPr/>
        </p:nvSpPr>
        <p:spPr>
          <a:xfrm>
            <a:off x="1721104" y="5494655"/>
            <a:ext cx="10470896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GET…</a:t>
            </a:r>
          </a:p>
          <a:p>
            <a:pPr marL="228600" indent="-22860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Powerful software that turns text into professional graphics in PowerPoint</a:t>
            </a:r>
          </a:p>
          <a:p>
            <a:pPr marL="228600" indent="-22860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1000s of professional, editable graphics with low file sizes (new graphics are constantly added)</a:t>
            </a:r>
          </a:p>
          <a:p>
            <a:pPr marL="228600" indent="-22860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tool to manage your library of PowerPoint graphics</a:t>
            </a:r>
          </a:p>
        </p:txBody>
      </p:sp>
    </p:spTree>
    <p:extLst>
      <p:ext uri="{BB962C8B-B14F-4D97-AF65-F5344CB8AC3E}">
        <p14:creationId xmlns:p14="http://schemas.microsoft.com/office/powerpoint/2010/main" val="7510983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AEAFB27-E461-1849-A08E-E12F32E625BA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AC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[T2O] TextBox 2">
            <a:extLst>
              <a:ext uri="{FF2B5EF4-FFF2-40B4-BE49-F238E27FC236}">
                <a16:creationId xmlns:a16="http://schemas.microsoft.com/office/drawing/2014/main" id="{C13CDECE-CB8A-624E-A629-37FCFC5C1C5C}"/>
              </a:ext>
            </a:extLst>
          </p:cNvPr>
          <p:cNvSpPr/>
          <p:nvPr/>
        </p:nvSpPr>
        <p:spPr>
          <a:xfrm>
            <a:off x="1288955" y="1331448"/>
            <a:ext cx="9701938" cy="1827772"/>
          </a:xfrm>
          <a:custGeom>
            <a:avLst/>
            <a:gdLst/>
            <a:ahLst/>
            <a:cxnLst/>
            <a:rect l="l" t="t" r="r" b="b"/>
            <a:pathLst>
              <a:path w="9701938" h="1827772">
                <a:moveTo>
                  <a:pt x="5845616" y="322911"/>
                </a:moveTo>
                <a:lnTo>
                  <a:pt x="5845616" y="898480"/>
                </a:lnTo>
                <a:lnTo>
                  <a:pt x="5962701" y="898480"/>
                </a:lnTo>
                <a:cubicBezTo>
                  <a:pt x="6117172" y="898480"/>
                  <a:pt x="6194408" y="801525"/>
                  <a:pt x="6194408" y="607614"/>
                </a:cubicBezTo>
                <a:cubicBezTo>
                  <a:pt x="6194408" y="512302"/>
                  <a:pt x="6172634" y="441024"/>
                  <a:pt x="6129087" y="393778"/>
                </a:cubicBezTo>
                <a:cubicBezTo>
                  <a:pt x="6085539" y="346533"/>
                  <a:pt x="6028845" y="322911"/>
                  <a:pt x="5959004" y="322911"/>
                </a:cubicBezTo>
                <a:close/>
                <a:moveTo>
                  <a:pt x="2854403" y="313051"/>
                </a:moveTo>
                <a:cubicBezTo>
                  <a:pt x="2839613" y="417401"/>
                  <a:pt x="2826878" y="488063"/>
                  <a:pt x="2816197" y="525038"/>
                </a:cubicBezTo>
                <a:lnTo>
                  <a:pt x="2685553" y="1095677"/>
                </a:lnTo>
                <a:lnTo>
                  <a:pt x="3018324" y="1095677"/>
                </a:lnTo>
                <a:lnTo>
                  <a:pt x="2895075" y="534898"/>
                </a:lnTo>
                <a:cubicBezTo>
                  <a:pt x="2886859" y="496280"/>
                  <a:pt x="2877820" y="433834"/>
                  <a:pt x="2867961" y="347560"/>
                </a:cubicBezTo>
                <a:cubicBezTo>
                  <a:pt x="2865496" y="330305"/>
                  <a:pt x="2863441" y="318802"/>
                  <a:pt x="2861798" y="313051"/>
                </a:cubicBezTo>
                <a:close/>
                <a:moveTo>
                  <a:pt x="7781926" y="29580"/>
                </a:moveTo>
                <a:lnTo>
                  <a:pt x="8594131" y="29580"/>
                </a:lnTo>
                <a:lnTo>
                  <a:pt x="8594131" y="322911"/>
                </a:lnTo>
                <a:lnTo>
                  <a:pt x="8122091" y="322911"/>
                </a:lnTo>
                <a:lnTo>
                  <a:pt x="8122091" y="764140"/>
                </a:lnTo>
                <a:lnTo>
                  <a:pt x="8564552" y="764140"/>
                </a:lnTo>
                <a:lnTo>
                  <a:pt x="8564552" y="1057470"/>
                </a:lnTo>
                <a:lnTo>
                  <a:pt x="8122091" y="1057470"/>
                </a:lnTo>
                <a:lnTo>
                  <a:pt x="8122091" y="1503629"/>
                </a:lnTo>
                <a:lnTo>
                  <a:pt x="8624943" y="1503629"/>
                </a:lnTo>
                <a:lnTo>
                  <a:pt x="8624943" y="1796960"/>
                </a:lnTo>
                <a:lnTo>
                  <a:pt x="7781926" y="1796960"/>
                </a:lnTo>
                <a:close/>
                <a:moveTo>
                  <a:pt x="6753225" y="29580"/>
                </a:moveTo>
                <a:lnTo>
                  <a:pt x="7093391" y="29580"/>
                </a:lnTo>
                <a:lnTo>
                  <a:pt x="7093391" y="1503629"/>
                </a:lnTo>
                <a:lnTo>
                  <a:pt x="7591313" y="1503629"/>
                </a:lnTo>
                <a:lnTo>
                  <a:pt x="7591313" y="1796960"/>
                </a:lnTo>
                <a:lnTo>
                  <a:pt x="6753225" y="1796960"/>
                </a:lnTo>
                <a:close/>
                <a:moveTo>
                  <a:pt x="5505450" y="29580"/>
                </a:moveTo>
                <a:lnTo>
                  <a:pt x="6015698" y="29580"/>
                </a:lnTo>
                <a:cubicBezTo>
                  <a:pt x="6184137" y="29580"/>
                  <a:pt x="6314986" y="77646"/>
                  <a:pt x="6408244" y="173780"/>
                </a:cubicBezTo>
                <a:cubicBezTo>
                  <a:pt x="6501502" y="269914"/>
                  <a:pt x="6548130" y="409595"/>
                  <a:pt x="6548131" y="592824"/>
                </a:cubicBezTo>
                <a:cubicBezTo>
                  <a:pt x="6548130" y="767015"/>
                  <a:pt x="6496777" y="910805"/>
                  <a:pt x="6394070" y="1024193"/>
                </a:cubicBezTo>
                <a:cubicBezTo>
                  <a:pt x="6291363" y="1137582"/>
                  <a:pt x="6155790" y="1194276"/>
                  <a:pt x="5987351" y="1194276"/>
                </a:cubicBezTo>
                <a:lnTo>
                  <a:pt x="5845616" y="1194276"/>
                </a:lnTo>
                <a:lnTo>
                  <a:pt x="5845616" y="1796960"/>
                </a:lnTo>
                <a:lnTo>
                  <a:pt x="5505450" y="1796960"/>
                </a:lnTo>
                <a:close/>
                <a:moveTo>
                  <a:pt x="3705226" y="29580"/>
                </a:moveTo>
                <a:lnTo>
                  <a:pt x="4182197" y="29580"/>
                </a:lnTo>
                <a:lnTo>
                  <a:pt x="4429926" y="1105537"/>
                </a:lnTo>
                <a:cubicBezTo>
                  <a:pt x="4454575" y="1213996"/>
                  <a:pt x="4469365" y="1304789"/>
                  <a:pt x="4474295" y="1377916"/>
                </a:cubicBezTo>
                <a:lnTo>
                  <a:pt x="4480457" y="1377916"/>
                </a:lnTo>
                <a:lnTo>
                  <a:pt x="4489084" y="1312594"/>
                </a:lnTo>
                <a:cubicBezTo>
                  <a:pt x="4499766" y="1213174"/>
                  <a:pt x="4510037" y="1140868"/>
                  <a:pt x="4519896" y="1095677"/>
                </a:cubicBezTo>
                <a:lnTo>
                  <a:pt x="4752836" y="29580"/>
                </a:lnTo>
                <a:lnTo>
                  <a:pt x="5211319" y="29580"/>
                </a:lnTo>
                <a:lnTo>
                  <a:pt x="5211319" y="1796960"/>
                </a:lnTo>
                <a:lnTo>
                  <a:pt x="4919221" y="1796960"/>
                </a:lnTo>
                <a:lnTo>
                  <a:pt x="4919221" y="769069"/>
                </a:lnTo>
                <a:cubicBezTo>
                  <a:pt x="4919221" y="680331"/>
                  <a:pt x="4923329" y="546812"/>
                  <a:pt x="4931546" y="368512"/>
                </a:cubicBezTo>
                <a:lnTo>
                  <a:pt x="4924151" y="368512"/>
                </a:lnTo>
                <a:cubicBezTo>
                  <a:pt x="4913469" y="443283"/>
                  <a:pt x="4895804" y="542293"/>
                  <a:pt x="4871154" y="665541"/>
                </a:cubicBezTo>
                <a:lnTo>
                  <a:pt x="4613566" y="1796960"/>
                </a:lnTo>
                <a:lnTo>
                  <a:pt x="4302980" y="1796960"/>
                </a:lnTo>
                <a:lnTo>
                  <a:pt x="4033067" y="681563"/>
                </a:lnTo>
                <a:lnTo>
                  <a:pt x="3984999" y="368512"/>
                </a:lnTo>
                <a:lnTo>
                  <a:pt x="3975139" y="368512"/>
                </a:lnTo>
                <a:cubicBezTo>
                  <a:pt x="3983356" y="534487"/>
                  <a:pt x="3987464" y="698407"/>
                  <a:pt x="3987464" y="860273"/>
                </a:cubicBezTo>
                <a:lnTo>
                  <a:pt x="3987464" y="1796960"/>
                </a:lnTo>
                <a:lnTo>
                  <a:pt x="3705226" y="1796960"/>
                </a:lnTo>
                <a:close/>
                <a:moveTo>
                  <a:pt x="2668298" y="29580"/>
                </a:moveTo>
                <a:lnTo>
                  <a:pt x="3063925" y="29580"/>
                </a:lnTo>
                <a:lnTo>
                  <a:pt x="3533501" y="1796960"/>
                </a:lnTo>
                <a:lnTo>
                  <a:pt x="3174849" y="1796960"/>
                </a:lnTo>
                <a:lnTo>
                  <a:pt x="3076250" y="1363126"/>
                </a:lnTo>
                <a:lnTo>
                  <a:pt x="2635022" y="1363126"/>
                </a:lnTo>
                <a:lnTo>
                  <a:pt x="2533958" y="1796960"/>
                </a:lnTo>
                <a:lnTo>
                  <a:pt x="2177770" y="1796960"/>
                </a:lnTo>
                <a:close/>
                <a:moveTo>
                  <a:pt x="943887" y="29580"/>
                </a:moveTo>
                <a:lnTo>
                  <a:pt x="1307469" y="29580"/>
                </a:lnTo>
                <a:lnTo>
                  <a:pt x="1505899" y="522573"/>
                </a:lnTo>
                <a:cubicBezTo>
                  <a:pt x="1519867" y="557904"/>
                  <a:pt x="1528084" y="582554"/>
                  <a:pt x="1530549" y="596522"/>
                </a:cubicBezTo>
                <a:cubicBezTo>
                  <a:pt x="1533836" y="617885"/>
                  <a:pt x="1537533" y="638426"/>
                  <a:pt x="1541641" y="658146"/>
                </a:cubicBezTo>
                <a:lnTo>
                  <a:pt x="1544106" y="658146"/>
                </a:lnTo>
                <a:cubicBezTo>
                  <a:pt x="1557253" y="603095"/>
                  <a:pt x="1570810" y="557082"/>
                  <a:pt x="1584778" y="520108"/>
                </a:cubicBezTo>
                <a:lnTo>
                  <a:pt x="1786905" y="29580"/>
                </a:lnTo>
                <a:lnTo>
                  <a:pt x="2139395" y="29580"/>
                </a:lnTo>
                <a:lnTo>
                  <a:pt x="1724049" y="898480"/>
                </a:lnTo>
                <a:lnTo>
                  <a:pt x="2155418" y="1796960"/>
                </a:lnTo>
                <a:lnTo>
                  <a:pt x="1786905" y="1796960"/>
                </a:lnTo>
                <a:lnTo>
                  <a:pt x="1563826" y="1262063"/>
                </a:lnTo>
                <a:cubicBezTo>
                  <a:pt x="1555609" y="1241521"/>
                  <a:pt x="1549036" y="1219337"/>
                  <a:pt x="1544106" y="1195509"/>
                </a:cubicBezTo>
                <a:lnTo>
                  <a:pt x="1531781" y="1135117"/>
                </a:lnTo>
                <a:lnTo>
                  <a:pt x="1526851" y="1135117"/>
                </a:lnTo>
                <a:cubicBezTo>
                  <a:pt x="1514527" y="1194276"/>
                  <a:pt x="1502612" y="1239056"/>
                  <a:pt x="1491109" y="1269458"/>
                </a:cubicBezTo>
                <a:lnTo>
                  <a:pt x="1271727" y="1796960"/>
                </a:lnTo>
                <a:lnTo>
                  <a:pt x="915540" y="1796960"/>
                </a:lnTo>
                <a:lnTo>
                  <a:pt x="1351839" y="898480"/>
                </a:lnTo>
                <a:close/>
                <a:moveTo>
                  <a:pt x="0" y="29580"/>
                </a:moveTo>
                <a:lnTo>
                  <a:pt x="812206" y="29580"/>
                </a:lnTo>
                <a:lnTo>
                  <a:pt x="812206" y="322911"/>
                </a:lnTo>
                <a:lnTo>
                  <a:pt x="340166" y="322911"/>
                </a:lnTo>
                <a:lnTo>
                  <a:pt x="340166" y="764140"/>
                </a:lnTo>
                <a:lnTo>
                  <a:pt x="782627" y="764140"/>
                </a:lnTo>
                <a:lnTo>
                  <a:pt x="782627" y="1057470"/>
                </a:lnTo>
                <a:lnTo>
                  <a:pt x="340166" y="1057470"/>
                </a:lnTo>
                <a:lnTo>
                  <a:pt x="340166" y="1503629"/>
                </a:lnTo>
                <a:lnTo>
                  <a:pt x="843019" y="1503629"/>
                </a:lnTo>
                <a:lnTo>
                  <a:pt x="843019" y="1796960"/>
                </a:lnTo>
                <a:lnTo>
                  <a:pt x="0" y="1796960"/>
                </a:lnTo>
                <a:close/>
                <a:moveTo>
                  <a:pt x="9287824" y="0"/>
                </a:moveTo>
                <a:cubicBezTo>
                  <a:pt x="9419288" y="0"/>
                  <a:pt x="9533909" y="21774"/>
                  <a:pt x="9631687" y="65322"/>
                </a:cubicBezTo>
                <a:lnTo>
                  <a:pt x="9631687" y="393162"/>
                </a:lnTo>
                <a:cubicBezTo>
                  <a:pt x="9529801" y="329073"/>
                  <a:pt x="9426272" y="297028"/>
                  <a:pt x="9321101" y="297028"/>
                </a:cubicBezTo>
                <a:cubicBezTo>
                  <a:pt x="9266870" y="297028"/>
                  <a:pt x="9220858" y="315721"/>
                  <a:pt x="9183063" y="353106"/>
                </a:cubicBezTo>
                <a:cubicBezTo>
                  <a:pt x="9145266" y="390492"/>
                  <a:pt x="9126369" y="436710"/>
                  <a:pt x="9126369" y="491761"/>
                </a:cubicBezTo>
                <a:cubicBezTo>
                  <a:pt x="9126369" y="597754"/>
                  <a:pt x="9197031" y="692245"/>
                  <a:pt x="9338356" y="775232"/>
                </a:cubicBezTo>
                <a:cubicBezTo>
                  <a:pt x="9474750" y="851646"/>
                  <a:pt x="9569445" y="931963"/>
                  <a:pt x="9622443" y="1016182"/>
                </a:cubicBezTo>
                <a:cubicBezTo>
                  <a:pt x="9675440" y="1100402"/>
                  <a:pt x="9701938" y="1198384"/>
                  <a:pt x="9701938" y="1310129"/>
                </a:cubicBezTo>
                <a:cubicBezTo>
                  <a:pt x="9701938" y="1462957"/>
                  <a:pt x="9655925" y="1587438"/>
                  <a:pt x="9563900" y="1683572"/>
                </a:cubicBezTo>
                <a:cubicBezTo>
                  <a:pt x="9471874" y="1779705"/>
                  <a:pt x="9338766" y="1827772"/>
                  <a:pt x="9164576" y="1827772"/>
                </a:cubicBezTo>
                <a:cubicBezTo>
                  <a:pt x="9100486" y="1827772"/>
                  <a:pt x="9030029" y="1818323"/>
                  <a:pt x="8953205" y="1799425"/>
                </a:cubicBezTo>
                <a:cubicBezTo>
                  <a:pt x="8876379" y="1780527"/>
                  <a:pt x="8819891" y="1758753"/>
                  <a:pt x="8783738" y="1734104"/>
                </a:cubicBezTo>
                <a:lnTo>
                  <a:pt x="8783738" y="1380381"/>
                </a:lnTo>
                <a:cubicBezTo>
                  <a:pt x="8912737" y="1479801"/>
                  <a:pt x="9034753" y="1529511"/>
                  <a:pt x="9149786" y="1529511"/>
                </a:cubicBezTo>
                <a:cubicBezTo>
                  <a:pt x="9212231" y="1529511"/>
                  <a:pt x="9260503" y="1510613"/>
                  <a:pt x="9294602" y="1472817"/>
                </a:cubicBezTo>
                <a:cubicBezTo>
                  <a:pt x="9328700" y="1435021"/>
                  <a:pt x="9345751" y="1389008"/>
                  <a:pt x="9345751" y="1334779"/>
                </a:cubicBezTo>
                <a:cubicBezTo>
                  <a:pt x="9345751" y="1279728"/>
                  <a:pt x="9329317" y="1231456"/>
                  <a:pt x="9296451" y="1189962"/>
                </a:cubicBezTo>
                <a:cubicBezTo>
                  <a:pt x="9263585" y="1148469"/>
                  <a:pt x="9200316" y="1100196"/>
                  <a:pt x="9106649" y="1045146"/>
                </a:cubicBezTo>
                <a:cubicBezTo>
                  <a:pt x="8883158" y="913681"/>
                  <a:pt x="8771413" y="741955"/>
                  <a:pt x="8771413" y="529968"/>
                </a:cubicBezTo>
                <a:cubicBezTo>
                  <a:pt x="8771413" y="371388"/>
                  <a:pt x="8818658" y="243415"/>
                  <a:pt x="8913149" y="146049"/>
                </a:cubicBezTo>
                <a:cubicBezTo>
                  <a:pt x="9007639" y="48683"/>
                  <a:pt x="9132530" y="0"/>
                  <a:pt x="928782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[T2O] TextBox 4">
            <a:extLst>
              <a:ext uri="{FF2B5EF4-FFF2-40B4-BE49-F238E27FC236}">
                <a16:creationId xmlns:a16="http://schemas.microsoft.com/office/drawing/2014/main" id="{EF125D06-775B-814A-851A-38BC89E10EE7}"/>
              </a:ext>
            </a:extLst>
          </p:cNvPr>
          <p:cNvSpPr/>
          <p:nvPr/>
        </p:nvSpPr>
        <p:spPr>
          <a:xfrm>
            <a:off x="1272361" y="3366573"/>
            <a:ext cx="9619887" cy="738006"/>
          </a:xfrm>
          <a:custGeom>
            <a:avLst/>
            <a:gdLst/>
            <a:ahLst/>
            <a:cxnLst/>
            <a:rect l="l" t="t" r="r" b="b"/>
            <a:pathLst>
              <a:path w="9619887" h="738006">
                <a:moveTo>
                  <a:pt x="6199240" y="95548"/>
                </a:moveTo>
                <a:lnTo>
                  <a:pt x="6196752" y="107491"/>
                </a:lnTo>
                <a:cubicBezTo>
                  <a:pt x="6192107" y="131710"/>
                  <a:pt x="6188458" y="148796"/>
                  <a:pt x="6185804" y="158749"/>
                </a:cubicBezTo>
                <a:lnTo>
                  <a:pt x="6103195" y="455344"/>
                </a:lnTo>
                <a:lnTo>
                  <a:pt x="6293792" y="455344"/>
                </a:lnTo>
                <a:lnTo>
                  <a:pt x="6213672" y="160739"/>
                </a:lnTo>
                <a:cubicBezTo>
                  <a:pt x="6211681" y="153772"/>
                  <a:pt x="6207534" y="132042"/>
                  <a:pt x="6201231" y="95548"/>
                </a:cubicBezTo>
                <a:close/>
                <a:moveTo>
                  <a:pt x="2513065" y="95548"/>
                </a:moveTo>
                <a:lnTo>
                  <a:pt x="2510577" y="107491"/>
                </a:lnTo>
                <a:cubicBezTo>
                  <a:pt x="2505933" y="131710"/>
                  <a:pt x="2502284" y="148796"/>
                  <a:pt x="2499629" y="158749"/>
                </a:cubicBezTo>
                <a:lnTo>
                  <a:pt x="2417020" y="455344"/>
                </a:lnTo>
                <a:lnTo>
                  <a:pt x="2607618" y="455344"/>
                </a:lnTo>
                <a:lnTo>
                  <a:pt x="2527497" y="160739"/>
                </a:lnTo>
                <a:cubicBezTo>
                  <a:pt x="2525507" y="153772"/>
                  <a:pt x="2521360" y="132042"/>
                  <a:pt x="2515056" y="95548"/>
                </a:cubicBezTo>
                <a:close/>
                <a:moveTo>
                  <a:pt x="6616549" y="79623"/>
                </a:moveTo>
                <a:lnTo>
                  <a:pt x="6616549" y="658383"/>
                </a:lnTo>
                <a:lnTo>
                  <a:pt x="6694182" y="658383"/>
                </a:lnTo>
                <a:cubicBezTo>
                  <a:pt x="6763189" y="658383"/>
                  <a:pt x="6817349" y="632091"/>
                  <a:pt x="6856663" y="579507"/>
                </a:cubicBezTo>
                <a:cubicBezTo>
                  <a:pt x="6895977" y="526922"/>
                  <a:pt x="6915633" y="454017"/>
                  <a:pt x="6915633" y="360792"/>
                </a:cubicBezTo>
                <a:cubicBezTo>
                  <a:pt x="6915633" y="270553"/>
                  <a:pt x="6896972" y="201131"/>
                  <a:pt x="6859649" y="152528"/>
                </a:cubicBezTo>
                <a:cubicBezTo>
                  <a:pt x="6822325" y="103925"/>
                  <a:pt x="6768497" y="79623"/>
                  <a:pt x="6698163" y="79623"/>
                </a:cubicBezTo>
                <a:close/>
                <a:moveTo>
                  <a:pt x="2930375" y="79623"/>
                </a:moveTo>
                <a:lnTo>
                  <a:pt x="2930375" y="388163"/>
                </a:lnTo>
                <a:lnTo>
                  <a:pt x="2998055" y="388163"/>
                </a:lnTo>
                <a:cubicBezTo>
                  <a:pt x="3041516" y="388163"/>
                  <a:pt x="3074774" y="373814"/>
                  <a:pt x="3097832" y="345116"/>
                </a:cubicBezTo>
                <a:cubicBezTo>
                  <a:pt x="3120890" y="316419"/>
                  <a:pt x="3132418" y="277851"/>
                  <a:pt x="3132418" y="229414"/>
                </a:cubicBezTo>
                <a:cubicBezTo>
                  <a:pt x="3132418" y="129553"/>
                  <a:pt x="3089953" y="79623"/>
                  <a:pt x="3005022" y="79623"/>
                </a:cubicBezTo>
                <a:close/>
                <a:moveTo>
                  <a:pt x="1920725" y="78628"/>
                </a:moveTo>
                <a:lnTo>
                  <a:pt x="1920725" y="353327"/>
                </a:lnTo>
                <a:lnTo>
                  <a:pt x="1998358" y="353327"/>
                </a:lnTo>
                <a:cubicBezTo>
                  <a:pt x="2034188" y="353327"/>
                  <a:pt x="2063549" y="340306"/>
                  <a:pt x="2086441" y="314262"/>
                </a:cubicBezTo>
                <a:cubicBezTo>
                  <a:pt x="2109333" y="288219"/>
                  <a:pt x="2120778" y="254130"/>
                  <a:pt x="2120778" y="211996"/>
                </a:cubicBezTo>
                <a:cubicBezTo>
                  <a:pt x="2120778" y="168867"/>
                  <a:pt x="2110162" y="135857"/>
                  <a:pt x="2088929" y="112965"/>
                </a:cubicBezTo>
                <a:cubicBezTo>
                  <a:pt x="2067696" y="90074"/>
                  <a:pt x="2037506" y="78628"/>
                  <a:pt x="1998358" y="78628"/>
                </a:cubicBezTo>
                <a:close/>
                <a:moveTo>
                  <a:pt x="257780" y="68177"/>
                </a:moveTo>
                <a:cubicBezTo>
                  <a:pt x="200385" y="68177"/>
                  <a:pt x="156344" y="95548"/>
                  <a:pt x="125656" y="150289"/>
                </a:cubicBezTo>
                <a:cubicBezTo>
                  <a:pt x="94968" y="205029"/>
                  <a:pt x="79623" y="278515"/>
                  <a:pt x="79623" y="370745"/>
                </a:cubicBezTo>
                <a:cubicBezTo>
                  <a:pt x="79623" y="463639"/>
                  <a:pt x="94802" y="536626"/>
                  <a:pt x="125158" y="589708"/>
                </a:cubicBezTo>
                <a:cubicBezTo>
                  <a:pt x="155514" y="642790"/>
                  <a:pt x="198726" y="669331"/>
                  <a:pt x="254794" y="669331"/>
                </a:cubicBezTo>
                <a:cubicBezTo>
                  <a:pt x="311857" y="669331"/>
                  <a:pt x="355152" y="642873"/>
                  <a:pt x="384679" y="589957"/>
                </a:cubicBezTo>
                <a:cubicBezTo>
                  <a:pt x="414206" y="537041"/>
                  <a:pt x="428970" y="464634"/>
                  <a:pt x="428970" y="372736"/>
                </a:cubicBezTo>
                <a:cubicBezTo>
                  <a:pt x="428970" y="277851"/>
                  <a:pt x="414455" y="203371"/>
                  <a:pt x="385426" y="149293"/>
                </a:cubicBezTo>
                <a:cubicBezTo>
                  <a:pt x="356397" y="95216"/>
                  <a:pt x="313848" y="68177"/>
                  <a:pt x="257780" y="68177"/>
                </a:cubicBezTo>
                <a:close/>
                <a:moveTo>
                  <a:pt x="9197885" y="11944"/>
                </a:moveTo>
                <a:lnTo>
                  <a:pt x="9274024" y="11944"/>
                </a:lnTo>
                <a:lnTo>
                  <a:pt x="9274024" y="325957"/>
                </a:lnTo>
                <a:lnTo>
                  <a:pt x="9542254" y="325957"/>
                </a:lnTo>
                <a:lnTo>
                  <a:pt x="9542254" y="11944"/>
                </a:lnTo>
                <a:lnTo>
                  <a:pt x="9619887" y="11944"/>
                </a:lnTo>
                <a:lnTo>
                  <a:pt x="9619887" y="725565"/>
                </a:lnTo>
                <a:lnTo>
                  <a:pt x="9542254" y="725565"/>
                </a:lnTo>
                <a:lnTo>
                  <a:pt x="9542254" y="396125"/>
                </a:lnTo>
                <a:lnTo>
                  <a:pt x="9274024" y="396125"/>
                </a:lnTo>
                <a:lnTo>
                  <a:pt x="9274024" y="725565"/>
                </a:lnTo>
                <a:lnTo>
                  <a:pt x="9197885" y="725565"/>
                </a:lnTo>
                <a:close/>
                <a:moveTo>
                  <a:pt x="8708049" y="11944"/>
                </a:moveTo>
                <a:lnTo>
                  <a:pt x="9100193" y="11944"/>
                </a:lnTo>
                <a:lnTo>
                  <a:pt x="9100193" y="79623"/>
                </a:lnTo>
                <a:lnTo>
                  <a:pt x="8942440" y="79623"/>
                </a:lnTo>
                <a:lnTo>
                  <a:pt x="8942440" y="725565"/>
                </a:lnTo>
                <a:lnTo>
                  <a:pt x="8865803" y="725565"/>
                </a:lnTo>
                <a:lnTo>
                  <a:pt x="8865803" y="79623"/>
                </a:lnTo>
                <a:lnTo>
                  <a:pt x="8708049" y="79623"/>
                </a:lnTo>
                <a:close/>
                <a:moveTo>
                  <a:pt x="8531135" y="11944"/>
                </a:moveTo>
                <a:lnTo>
                  <a:pt x="8607274" y="11944"/>
                </a:lnTo>
                <a:lnTo>
                  <a:pt x="8607274" y="725565"/>
                </a:lnTo>
                <a:lnTo>
                  <a:pt x="8531135" y="725565"/>
                </a:lnTo>
                <a:close/>
                <a:moveTo>
                  <a:pt x="7715529" y="11944"/>
                </a:moveTo>
                <a:lnTo>
                  <a:pt x="7798138" y="11944"/>
                </a:lnTo>
                <a:lnTo>
                  <a:pt x="7908614" y="540939"/>
                </a:lnTo>
                <a:cubicBezTo>
                  <a:pt x="7913259" y="562504"/>
                  <a:pt x="7916577" y="587054"/>
                  <a:pt x="7918567" y="614591"/>
                </a:cubicBezTo>
                <a:lnTo>
                  <a:pt x="7920558" y="614591"/>
                </a:lnTo>
                <a:cubicBezTo>
                  <a:pt x="7921885" y="605633"/>
                  <a:pt x="7924041" y="593358"/>
                  <a:pt x="7927027" y="577765"/>
                </a:cubicBezTo>
                <a:lnTo>
                  <a:pt x="7933994" y="540939"/>
                </a:lnTo>
                <a:lnTo>
                  <a:pt x="8048950" y="11944"/>
                </a:lnTo>
                <a:lnTo>
                  <a:pt x="8119118" y="11944"/>
                </a:lnTo>
                <a:lnTo>
                  <a:pt x="8228600" y="545418"/>
                </a:lnTo>
                <a:cubicBezTo>
                  <a:pt x="8234571" y="574945"/>
                  <a:pt x="8238221" y="598002"/>
                  <a:pt x="8239548" y="614591"/>
                </a:cubicBezTo>
                <a:lnTo>
                  <a:pt x="8241538" y="614591"/>
                </a:lnTo>
                <a:cubicBezTo>
                  <a:pt x="8243860" y="598334"/>
                  <a:pt x="8245685" y="586888"/>
                  <a:pt x="8247012" y="580253"/>
                </a:cubicBezTo>
                <a:lnTo>
                  <a:pt x="8360973" y="11944"/>
                </a:lnTo>
                <a:lnTo>
                  <a:pt x="8438108" y="11944"/>
                </a:lnTo>
                <a:lnTo>
                  <a:pt x="8279359" y="725565"/>
                </a:lnTo>
                <a:lnTo>
                  <a:pt x="8197746" y="725565"/>
                </a:lnTo>
                <a:lnTo>
                  <a:pt x="8090752" y="216973"/>
                </a:lnTo>
                <a:cubicBezTo>
                  <a:pt x="8085444" y="192423"/>
                  <a:pt x="8082126" y="167706"/>
                  <a:pt x="8080799" y="142824"/>
                </a:cubicBezTo>
                <a:lnTo>
                  <a:pt x="8078809" y="142824"/>
                </a:lnTo>
                <a:cubicBezTo>
                  <a:pt x="8078145" y="157422"/>
                  <a:pt x="8074329" y="181806"/>
                  <a:pt x="8067363" y="215978"/>
                </a:cubicBezTo>
                <a:lnTo>
                  <a:pt x="7953402" y="725565"/>
                </a:lnTo>
                <a:lnTo>
                  <a:pt x="7872784" y="725565"/>
                </a:lnTo>
                <a:close/>
                <a:moveTo>
                  <a:pt x="7121435" y="11944"/>
                </a:moveTo>
                <a:lnTo>
                  <a:pt x="7412059" y="11944"/>
                </a:lnTo>
                <a:lnTo>
                  <a:pt x="7412059" y="79623"/>
                </a:lnTo>
                <a:lnTo>
                  <a:pt x="7197575" y="79623"/>
                </a:lnTo>
                <a:lnTo>
                  <a:pt x="7197575" y="333422"/>
                </a:lnTo>
                <a:lnTo>
                  <a:pt x="7396632" y="333422"/>
                </a:lnTo>
                <a:lnTo>
                  <a:pt x="7396632" y="400604"/>
                </a:lnTo>
                <a:lnTo>
                  <a:pt x="7197575" y="400604"/>
                </a:lnTo>
                <a:lnTo>
                  <a:pt x="7197575" y="658383"/>
                </a:lnTo>
                <a:lnTo>
                  <a:pt x="7424998" y="658383"/>
                </a:lnTo>
                <a:lnTo>
                  <a:pt x="7424998" y="725565"/>
                </a:lnTo>
                <a:lnTo>
                  <a:pt x="7121435" y="725565"/>
                </a:lnTo>
                <a:close/>
                <a:moveTo>
                  <a:pt x="6540410" y="11944"/>
                </a:moveTo>
                <a:lnTo>
                  <a:pt x="6701149" y="11944"/>
                </a:lnTo>
                <a:cubicBezTo>
                  <a:pt x="6797029" y="11944"/>
                  <a:pt x="6869933" y="41305"/>
                  <a:pt x="6919863" y="100027"/>
                </a:cubicBezTo>
                <a:cubicBezTo>
                  <a:pt x="6969794" y="158749"/>
                  <a:pt x="6994759" y="245007"/>
                  <a:pt x="6994759" y="358802"/>
                </a:cubicBezTo>
                <a:cubicBezTo>
                  <a:pt x="6994759" y="468947"/>
                  <a:pt x="6968384" y="557610"/>
                  <a:pt x="6915633" y="624792"/>
                </a:cubicBezTo>
                <a:cubicBezTo>
                  <a:pt x="6862883" y="691974"/>
                  <a:pt x="6789730" y="725565"/>
                  <a:pt x="6696172" y="725565"/>
                </a:cubicBezTo>
                <a:lnTo>
                  <a:pt x="6540410" y="725565"/>
                </a:lnTo>
                <a:close/>
                <a:moveTo>
                  <a:pt x="6160424" y="11944"/>
                </a:moveTo>
                <a:lnTo>
                  <a:pt x="6244028" y="11944"/>
                </a:lnTo>
                <a:lnTo>
                  <a:pt x="6450053" y="725565"/>
                </a:lnTo>
                <a:lnTo>
                  <a:pt x="6367444" y="725565"/>
                </a:lnTo>
                <a:lnTo>
                  <a:pt x="6311210" y="519541"/>
                </a:lnTo>
                <a:lnTo>
                  <a:pt x="6089261" y="519541"/>
                </a:lnTo>
                <a:lnTo>
                  <a:pt x="6032032" y="725565"/>
                </a:lnTo>
                <a:lnTo>
                  <a:pt x="5950418" y="725565"/>
                </a:lnTo>
                <a:close/>
                <a:moveTo>
                  <a:pt x="5302160" y="11944"/>
                </a:moveTo>
                <a:lnTo>
                  <a:pt x="5398703" y="11944"/>
                </a:lnTo>
                <a:lnTo>
                  <a:pt x="5567902" y="528001"/>
                </a:lnTo>
                <a:cubicBezTo>
                  <a:pt x="5575532" y="551556"/>
                  <a:pt x="5582002" y="578263"/>
                  <a:pt x="5587310" y="608121"/>
                </a:cubicBezTo>
                <a:lnTo>
                  <a:pt x="5589300" y="608121"/>
                </a:lnTo>
                <a:cubicBezTo>
                  <a:pt x="5591954" y="597505"/>
                  <a:pt x="5595106" y="583073"/>
                  <a:pt x="5598756" y="564826"/>
                </a:cubicBezTo>
                <a:cubicBezTo>
                  <a:pt x="5601410" y="552551"/>
                  <a:pt x="5604727" y="538783"/>
                  <a:pt x="5608709" y="523522"/>
                </a:cubicBezTo>
                <a:lnTo>
                  <a:pt x="5773926" y="11944"/>
                </a:lnTo>
                <a:lnTo>
                  <a:pt x="5867484" y="11944"/>
                </a:lnTo>
                <a:lnTo>
                  <a:pt x="5867484" y="725565"/>
                </a:lnTo>
                <a:lnTo>
                  <a:pt x="5798311" y="725565"/>
                </a:lnTo>
                <a:lnTo>
                  <a:pt x="5798311" y="247329"/>
                </a:lnTo>
                <a:cubicBezTo>
                  <a:pt x="5798310" y="219793"/>
                  <a:pt x="5799306" y="194745"/>
                  <a:pt x="5801297" y="172185"/>
                </a:cubicBezTo>
                <a:cubicBezTo>
                  <a:pt x="5802955" y="149625"/>
                  <a:pt x="5804116" y="131544"/>
                  <a:pt x="5804780" y="117942"/>
                </a:cubicBezTo>
                <a:lnTo>
                  <a:pt x="5801297" y="117942"/>
                </a:lnTo>
                <a:cubicBezTo>
                  <a:pt x="5795325" y="157422"/>
                  <a:pt x="5788192" y="187446"/>
                  <a:pt x="5779898" y="208015"/>
                </a:cubicBezTo>
                <a:lnTo>
                  <a:pt x="5611694" y="725565"/>
                </a:lnTo>
                <a:lnTo>
                  <a:pt x="5557949" y="725565"/>
                </a:lnTo>
                <a:lnTo>
                  <a:pt x="5387755" y="211996"/>
                </a:lnTo>
                <a:cubicBezTo>
                  <a:pt x="5383773" y="200385"/>
                  <a:pt x="5376972" y="168038"/>
                  <a:pt x="5367351" y="114956"/>
                </a:cubicBezTo>
                <a:lnTo>
                  <a:pt x="5363370" y="114956"/>
                </a:lnTo>
                <a:cubicBezTo>
                  <a:pt x="5367351" y="164720"/>
                  <a:pt x="5369341" y="211001"/>
                  <a:pt x="5369342" y="253799"/>
                </a:cubicBezTo>
                <a:lnTo>
                  <a:pt x="5369342" y="725565"/>
                </a:lnTo>
                <a:lnTo>
                  <a:pt x="5302160" y="725565"/>
                </a:lnTo>
                <a:close/>
                <a:moveTo>
                  <a:pt x="3911510" y="11944"/>
                </a:moveTo>
                <a:lnTo>
                  <a:pt x="3987649" y="11944"/>
                </a:lnTo>
                <a:lnTo>
                  <a:pt x="3987649" y="725565"/>
                </a:lnTo>
                <a:lnTo>
                  <a:pt x="3911510" y="725565"/>
                </a:lnTo>
                <a:close/>
                <a:moveTo>
                  <a:pt x="3330485" y="11944"/>
                </a:moveTo>
                <a:lnTo>
                  <a:pt x="3406625" y="11944"/>
                </a:lnTo>
                <a:lnTo>
                  <a:pt x="3406625" y="325957"/>
                </a:lnTo>
                <a:lnTo>
                  <a:pt x="3674855" y="325957"/>
                </a:lnTo>
                <a:lnTo>
                  <a:pt x="3674855" y="11944"/>
                </a:lnTo>
                <a:lnTo>
                  <a:pt x="3752488" y="11944"/>
                </a:lnTo>
                <a:lnTo>
                  <a:pt x="3752488" y="725565"/>
                </a:lnTo>
                <a:lnTo>
                  <a:pt x="3674855" y="725565"/>
                </a:lnTo>
                <a:lnTo>
                  <a:pt x="3674855" y="396125"/>
                </a:lnTo>
                <a:lnTo>
                  <a:pt x="3406625" y="396125"/>
                </a:lnTo>
                <a:lnTo>
                  <a:pt x="3406625" y="725565"/>
                </a:lnTo>
                <a:lnTo>
                  <a:pt x="3330485" y="725565"/>
                </a:lnTo>
                <a:close/>
                <a:moveTo>
                  <a:pt x="2854236" y="11944"/>
                </a:moveTo>
                <a:lnTo>
                  <a:pt x="3017463" y="11944"/>
                </a:lnTo>
                <a:cubicBezTo>
                  <a:pt x="3079503" y="11944"/>
                  <a:pt x="3127442" y="30025"/>
                  <a:pt x="3161282" y="66187"/>
                </a:cubicBezTo>
                <a:cubicBezTo>
                  <a:pt x="3195122" y="102349"/>
                  <a:pt x="3212042" y="154602"/>
                  <a:pt x="3212042" y="222945"/>
                </a:cubicBezTo>
                <a:cubicBezTo>
                  <a:pt x="3212042" y="289961"/>
                  <a:pt x="3193463" y="345614"/>
                  <a:pt x="3156306" y="389904"/>
                </a:cubicBezTo>
                <a:cubicBezTo>
                  <a:pt x="3119148" y="434195"/>
                  <a:pt x="3068056" y="456340"/>
                  <a:pt x="3003031" y="456340"/>
                </a:cubicBezTo>
                <a:lnTo>
                  <a:pt x="2930375" y="456340"/>
                </a:lnTo>
                <a:lnTo>
                  <a:pt x="2930375" y="725565"/>
                </a:lnTo>
                <a:lnTo>
                  <a:pt x="2854236" y="725565"/>
                </a:lnTo>
                <a:close/>
                <a:moveTo>
                  <a:pt x="2474249" y="11944"/>
                </a:moveTo>
                <a:lnTo>
                  <a:pt x="2557854" y="11944"/>
                </a:lnTo>
                <a:lnTo>
                  <a:pt x="2763878" y="725565"/>
                </a:lnTo>
                <a:lnTo>
                  <a:pt x="2681269" y="725565"/>
                </a:lnTo>
                <a:lnTo>
                  <a:pt x="2625036" y="519541"/>
                </a:lnTo>
                <a:lnTo>
                  <a:pt x="2403086" y="519541"/>
                </a:lnTo>
                <a:lnTo>
                  <a:pt x="2345857" y="725565"/>
                </a:lnTo>
                <a:lnTo>
                  <a:pt x="2264243" y="725565"/>
                </a:lnTo>
                <a:close/>
                <a:moveTo>
                  <a:pt x="1844586" y="11944"/>
                </a:moveTo>
                <a:lnTo>
                  <a:pt x="2013785" y="11944"/>
                </a:lnTo>
                <a:cubicBezTo>
                  <a:pt x="2073502" y="11944"/>
                  <a:pt x="2119534" y="28946"/>
                  <a:pt x="2151881" y="62952"/>
                </a:cubicBezTo>
                <a:cubicBezTo>
                  <a:pt x="2184228" y="96958"/>
                  <a:pt x="2200401" y="142824"/>
                  <a:pt x="2200401" y="200551"/>
                </a:cubicBezTo>
                <a:cubicBezTo>
                  <a:pt x="2200401" y="303729"/>
                  <a:pt x="2156774" y="368589"/>
                  <a:pt x="2069521" y="395130"/>
                </a:cubicBezTo>
                <a:lnTo>
                  <a:pt x="2069521" y="397618"/>
                </a:lnTo>
                <a:cubicBezTo>
                  <a:pt x="2096725" y="407902"/>
                  <a:pt x="2120944" y="443899"/>
                  <a:pt x="2142177" y="505607"/>
                </a:cubicBezTo>
                <a:lnTo>
                  <a:pt x="2221800" y="725565"/>
                </a:lnTo>
                <a:lnTo>
                  <a:pt x="2135210" y="725565"/>
                </a:lnTo>
                <a:lnTo>
                  <a:pt x="2066535" y="528001"/>
                </a:lnTo>
                <a:cubicBezTo>
                  <a:pt x="2052269" y="486530"/>
                  <a:pt x="2038086" y="458330"/>
                  <a:pt x="2023987" y="443401"/>
                </a:cubicBezTo>
                <a:cubicBezTo>
                  <a:pt x="2009887" y="428472"/>
                  <a:pt x="1992884" y="421007"/>
                  <a:pt x="1972978" y="421007"/>
                </a:cubicBezTo>
                <a:lnTo>
                  <a:pt x="1920725" y="421007"/>
                </a:lnTo>
                <a:lnTo>
                  <a:pt x="1920725" y="725565"/>
                </a:lnTo>
                <a:lnTo>
                  <a:pt x="1844586" y="725565"/>
                </a:lnTo>
                <a:close/>
                <a:moveTo>
                  <a:pt x="634910" y="11944"/>
                </a:moveTo>
                <a:lnTo>
                  <a:pt x="926530" y="11944"/>
                </a:lnTo>
                <a:lnTo>
                  <a:pt x="926530" y="79623"/>
                </a:lnTo>
                <a:lnTo>
                  <a:pt x="711050" y="79623"/>
                </a:lnTo>
                <a:lnTo>
                  <a:pt x="711050" y="342379"/>
                </a:lnTo>
                <a:lnTo>
                  <a:pt x="910108" y="342379"/>
                </a:lnTo>
                <a:lnTo>
                  <a:pt x="910108" y="410557"/>
                </a:lnTo>
                <a:lnTo>
                  <a:pt x="711050" y="410557"/>
                </a:lnTo>
                <a:lnTo>
                  <a:pt x="711050" y="725565"/>
                </a:lnTo>
                <a:lnTo>
                  <a:pt x="634910" y="725565"/>
                </a:lnTo>
                <a:close/>
                <a:moveTo>
                  <a:pt x="4808232" y="0"/>
                </a:moveTo>
                <a:cubicBezTo>
                  <a:pt x="4853020" y="0"/>
                  <a:pt x="4891837" y="7797"/>
                  <a:pt x="4924681" y="23389"/>
                </a:cubicBezTo>
                <a:lnTo>
                  <a:pt x="4924681" y="102017"/>
                </a:lnTo>
                <a:cubicBezTo>
                  <a:pt x="4887524" y="79457"/>
                  <a:pt x="4849371" y="68177"/>
                  <a:pt x="4810222" y="68177"/>
                </a:cubicBezTo>
                <a:cubicBezTo>
                  <a:pt x="4778042" y="68177"/>
                  <a:pt x="4751998" y="79126"/>
                  <a:pt x="4732092" y="101022"/>
                </a:cubicBezTo>
                <a:cubicBezTo>
                  <a:pt x="4712187" y="122918"/>
                  <a:pt x="4702235" y="149625"/>
                  <a:pt x="4702235" y="181143"/>
                </a:cubicBezTo>
                <a:cubicBezTo>
                  <a:pt x="4702235" y="211333"/>
                  <a:pt x="4709450" y="237708"/>
                  <a:pt x="4723881" y="260268"/>
                </a:cubicBezTo>
                <a:cubicBezTo>
                  <a:pt x="4738313" y="282828"/>
                  <a:pt x="4767757" y="308871"/>
                  <a:pt x="4812213" y="338398"/>
                </a:cubicBezTo>
                <a:cubicBezTo>
                  <a:pt x="4863305" y="372238"/>
                  <a:pt x="4899053" y="405580"/>
                  <a:pt x="4919456" y="438425"/>
                </a:cubicBezTo>
                <a:cubicBezTo>
                  <a:pt x="4939859" y="471269"/>
                  <a:pt x="4950061" y="507597"/>
                  <a:pt x="4950061" y="547409"/>
                </a:cubicBezTo>
                <a:cubicBezTo>
                  <a:pt x="4950061" y="603477"/>
                  <a:pt x="4933556" y="649260"/>
                  <a:pt x="4900545" y="684758"/>
                </a:cubicBezTo>
                <a:cubicBezTo>
                  <a:pt x="4867535" y="720257"/>
                  <a:pt x="4820175" y="738006"/>
                  <a:pt x="4758468" y="738006"/>
                </a:cubicBezTo>
                <a:cubicBezTo>
                  <a:pt x="4705054" y="738006"/>
                  <a:pt x="4659768" y="725068"/>
                  <a:pt x="4622611" y="699190"/>
                </a:cubicBezTo>
                <a:lnTo>
                  <a:pt x="4622611" y="614591"/>
                </a:lnTo>
                <a:cubicBezTo>
                  <a:pt x="4667731" y="651084"/>
                  <a:pt x="4712684" y="669331"/>
                  <a:pt x="4757473" y="669331"/>
                </a:cubicBezTo>
                <a:cubicBezTo>
                  <a:pt x="4793303" y="669331"/>
                  <a:pt x="4820922" y="659047"/>
                  <a:pt x="4840331" y="638478"/>
                </a:cubicBezTo>
                <a:cubicBezTo>
                  <a:pt x="4859739" y="617908"/>
                  <a:pt x="4869443" y="590538"/>
                  <a:pt x="4869443" y="556366"/>
                </a:cubicBezTo>
                <a:cubicBezTo>
                  <a:pt x="4869443" y="526176"/>
                  <a:pt x="4862393" y="500050"/>
                  <a:pt x="4848293" y="477987"/>
                </a:cubicBezTo>
                <a:cubicBezTo>
                  <a:pt x="4834193" y="455925"/>
                  <a:pt x="4803588" y="428638"/>
                  <a:pt x="4756477" y="396125"/>
                </a:cubicBezTo>
                <a:cubicBezTo>
                  <a:pt x="4708704" y="363944"/>
                  <a:pt x="4674449" y="332178"/>
                  <a:pt x="4653714" y="300826"/>
                </a:cubicBezTo>
                <a:cubicBezTo>
                  <a:pt x="4632979" y="269474"/>
                  <a:pt x="4622611" y="232732"/>
                  <a:pt x="4622611" y="190598"/>
                </a:cubicBezTo>
                <a:cubicBezTo>
                  <a:pt x="4622611" y="134198"/>
                  <a:pt x="4639696" y="88332"/>
                  <a:pt x="4673868" y="52999"/>
                </a:cubicBezTo>
                <a:cubicBezTo>
                  <a:pt x="4708040" y="17666"/>
                  <a:pt x="4752828" y="0"/>
                  <a:pt x="4808232" y="0"/>
                </a:cubicBezTo>
                <a:close/>
                <a:moveTo>
                  <a:pt x="4402439" y="0"/>
                </a:moveTo>
                <a:cubicBezTo>
                  <a:pt x="4447227" y="0"/>
                  <a:pt x="4489029" y="8792"/>
                  <a:pt x="4527845" y="26375"/>
                </a:cubicBezTo>
                <a:lnTo>
                  <a:pt x="4527845" y="105003"/>
                </a:lnTo>
                <a:cubicBezTo>
                  <a:pt x="4490687" y="80453"/>
                  <a:pt x="4449549" y="68177"/>
                  <a:pt x="4404429" y="68177"/>
                </a:cubicBezTo>
                <a:cubicBezTo>
                  <a:pt x="4342057" y="68177"/>
                  <a:pt x="4291465" y="96377"/>
                  <a:pt x="4252648" y="152777"/>
                </a:cubicBezTo>
                <a:cubicBezTo>
                  <a:pt x="4213832" y="209177"/>
                  <a:pt x="4194423" y="283657"/>
                  <a:pt x="4194423" y="376219"/>
                </a:cubicBezTo>
                <a:cubicBezTo>
                  <a:pt x="4194423" y="466459"/>
                  <a:pt x="4213085" y="537870"/>
                  <a:pt x="4250408" y="590455"/>
                </a:cubicBezTo>
                <a:cubicBezTo>
                  <a:pt x="4287732" y="643039"/>
                  <a:pt x="4335257" y="669331"/>
                  <a:pt x="4392983" y="669331"/>
                </a:cubicBezTo>
                <a:cubicBezTo>
                  <a:pt x="4441753" y="669331"/>
                  <a:pt x="4486706" y="655729"/>
                  <a:pt x="4527845" y="628525"/>
                </a:cubicBezTo>
                <a:lnTo>
                  <a:pt x="4527845" y="702176"/>
                </a:lnTo>
                <a:cubicBezTo>
                  <a:pt x="4484384" y="726063"/>
                  <a:pt x="4436444" y="738006"/>
                  <a:pt x="4384026" y="738006"/>
                </a:cubicBezTo>
                <a:cubicBezTo>
                  <a:pt x="4302744" y="738006"/>
                  <a:pt x="4237552" y="705742"/>
                  <a:pt x="4188452" y="641215"/>
                </a:cubicBezTo>
                <a:cubicBezTo>
                  <a:pt x="4139351" y="576687"/>
                  <a:pt x="4114800" y="491009"/>
                  <a:pt x="4114800" y="384181"/>
                </a:cubicBezTo>
                <a:cubicBezTo>
                  <a:pt x="4114800" y="265742"/>
                  <a:pt x="4141258" y="172102"/>
                  <a:pt x="4194175" y="103261"/>
                </a:cubicBezTo>
                <a:cubicBezTo>
                  <a:pt x="4247091" y="34421"/>
                  <a:pt x="4316512" y="0"/>
                  <a:pt x="4402439" y="0"/>
                </a:cubicBezTo>
                <a:close/>
                <a:moveTo>
                  <a:pt x="1541385" y="0"/>
                </a:moveTo>
                <a:cubicBezTo>
                  <a:pt x="1593140" y="0"/>
                  <a:pt x="1642076" y="11446"/>
                  <a:pt x="1688190" y="34338"/>
                </a:cubicBezTo>
                <a:lnTo>
                  <a:pt x="1688190" y="114956"/>
                </a:lnTo>
                <a:cubicBezTo>
                  <a:pt x="1639753" y="83770"/>
                  <a:pt x="1590486" y="68177"/>
                  <a:pt x="1540390" y="68177"/>
                </a:cubicBezTo>
                <a:cubicBezTo>
                  <a:pt x="1477687" y="68177"/>
                  <a:pt x="1426513" y="96875"/>
                  <a:pt x="1386867" y="154270"/>
                </a:cubicBezTo>
                <a:cubicBezTo>
                  <a:pt x="1347221" y="211665"/>
                  <a:pt x="1327399" y="284818"/>
                  <a:pt x="1327399" y="373731"/>
                </a:cubicBezTo>
                <a:cubicBezTo>
                  <a:pt x="1327399" y="463970"/>
                  <a:pt x="1345645" y="535797"/>
                  <a:pt x="1382139" y="589211"/>
                </a:cubicBezTo>
                <a:cubicBezTo>
                  <a:pt x="1418633" y="642625"/>
                  <a:pt x="1466573" y="669331"/>
                  <a:pt x="1525959" y="669331"/>
                </a:cubicBezTo>
                <a:cubicBezTo>
                  <a:pt x="1563779" y="669331"/>
                  <a:pt x="1597785" y="659213"/>
                  <a:pt x="1627976" y="638975"/>
                </a:cubicBezTo>
                <a:lnTo>
                  <a:pt x="1627976" y="423993"/>
                </a:lnTo>
                <a:lnTo>
                  <a:pt x="1508541" y="423993"/>
                </a:lnTo>
                <a:lnTo>
                  <a:pt x="1508541" y="356811"/>
                </a:lnTo>
                <a:lnTo>
                  <a:pt x="1703617" y="356811"/>
                </a:lnTo>
                <a:lnTo>
                  <a:pt x="1703617" y="676796"/>
                </a:lnTo>
                <a:cubicBezTo>
                  <a:pt x="1649872" y="717603"/>
                  <a:pt x="1588662" y="738006"/>
                  <a:pt x="1519987" y="738006"/>
                </a:cubicBezTo>
                <a:cubicBezTo>
                  <a:pt x="1439368" y="738006"/>
                  <a:pt x="1373845" y="705494"/>
                  <a:pt x="1323417" y="640468"/>
                </a:cubicBezTo>
                <a:cubicBezTo>
                  <a:pt x="1272989" y="575443"/>
                  <a:pt x="1247776" y="488687"/>
                  <a:pt x="1247776" y="380200"/>
                </a:cubicBezTo>
                <a:cubicBezTo>
                  <a:pt x="1247776" y="267069"/>
                  <a:pt x="1274731" y="175420"/>
                  <a:pt x="1328643" y="105252"/>
                </a:cubicBezTo>
                <a:cubicBezTo>
                  <a:pt x="1382554" y="35084"/>
                  <a:pt x="1453468" y="0"/>
                  <a:pt x="1541385" y="0"/>
                </a:cubicBezTo>
                <a:close/>
                <a:moveTo>
                  <a:pt x="260766" y="0"/>
                </a:moveTo>
                <a:cubicBezTo>
                  <a:pt x="341052" y="0"/>
                  <a:pt x="402595" y="32347"/>
                  <a:pt x="445392" y="97041"/>
                </a:cubicBezTo>
                <a:cubicBezTo>
                  <a:pt x="488189" y="161734"/>
                  <a:pt x="509588" y="251310"/>
                  <a:pt x="509588" y="365769"/>
                </a:cubicBezTo>
                <a:cubicBezTo>
                  <a:pt x="509588" y="482549"/>
                  <a:pt x="487360" y="573784"/>
                  <a:pt x="442904" y="639473"/>
                </a:cubicBezTo>
                <a:cubicBezTo>
                  <a:pt x="398447" y="705162"/>
                  <a:pt x="334749" y="738006"/>
                  <a:pt x="251808" y="738006"/>
                </a:cubicBezTo>
                <a:cubicBezTo>
                  <a:pt x="171522" y="738006"/>
                  <a:pt x="109482" y="705576"/>
                  <a:pt x="65690" y="640717"/>
                </a:cubicBezTo>
                <a:cubicBezTo>
                  <a:pt x="21897" y="575857"/>
                  <a:pt x="0" y="488023"/>
                  <a:pt x="0" y="377214"/>
                </a:cubicBezTo>
                <a:cubicBezTo>
                  <a:pt x="0" y="261429"/>
                  <a:pt x="22477" y="169614"/>
                  <a:pt x="67431" y="101768"/>
                </a:cubicBezTo>
                <a:cubicBezTo>
                  <a:pt x="112385" y="33923"/>
                  <a:pt x="176830" y="0"/>
                  <a:pt x="26076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[T2O] TextBox 6">
            <a:extLst>
              <a:ext uri="{FF2B5EF4-FFF2-40B4-BE49-F238E27FC236}">
                <a16:creationId xmlns:a16="http://schemas.microsoft.com/office/drawing/2014/main" id="{2F8CBF24-AF96-BF42-97A1-C58C1FA61D61}"/>
              </a:ext>
            </a:extLst>
          </p:cNvPr>
          <p:cNvSpPr/>
          <p:nvPr/>
        </p:nvSpPr>
        <p:spPr>
          <a:xfrm>
            <a:off x="1243852" y="4299271"/>
            <a:ext cx="9731285" cy="1041485"/>
          </a:xfrm>
          <a:custGeom>
            <a:avLst/>
            <a:gdLst/>
            <a:ahLst/>
            <a:cxnLst/>
            <a:rect l="l" t="t" r="r" b="b"/>
            <a:pathLst>
              <a:path w="9731285" h="1041485">
                <a:moveTo>
                  <a:pt x="193830" y="591322"/>
                </a:moveTo>
                <a:lnTo>
                  <a:pt x="193830" y="856785"/>
                </a:lnTo>
                <a:lnTo>
                  <a:pt x="281616" y="856785"/>
                </a:lnTo>
                <a:cubicBezTo>
                  <a:pt x="322348" y="856785"/>
                  <a:pt x="353717" y="844612"/>
                  <a:pt x="375722" y="820266"/>
                </a:cubicBezTo>
                <a:cubicBezTo>
                  <a:pt x="397727" y="795920"/>
                  <a:pt x="408729" y="762679"/>
                  <a:pt x="408729" y="720542"/>
                </a:cubicBezTo>
                <a:cubicBezTo>
                  <a:pt x="408729" y="680278"/>
                  <a:pt x="397258" y="648675"/>
                  <a:pt x="374317" y="625734"/>
                </a:cubicBezTo>
                <a:cubicBezTo>
                  <a:pt x="351376" y="602793"/>
                  <a:pt x="321646" y="591322"/>
                  <a:pt x="285127" y="591322"/>
                </a:cubicBezTo>
                <a:close/>
                <a:moveTo>
                  <a:pt x="4526877" y="566742"/>
                </a:moveTo>
                <a:lnTo>
                  <a:pt x="4824645" y="566742"/>
                </a:lnTo>
                <a:lnTo>
                  <a:pt x="4824645" y="695962"/>
                </a:lnTo>
                <a:lnTo>
                  <a:pt x="4526877" y="695962"/>
                </a:lnTo>
                <a:close/>
                <a:moveTo>
                  <a:pt x="3288627" y="566742"/>
                </a:moveTo>
                <a:lnTo>
                  <a:pt x="3586395" y="566742"/>
                </a:lnTo>
                <a:lnTo>
                  <a:pt x="3586395" y="695962"/>
                </a:lnTo>
                <a:lnTo>
                  <a:pt x="3288627" y="695962"/>
                </a:lnTo>
                <a:close/>
                <a:moveTo>
                  <a:pt x="7480455" y="183998"/>
                </a:moveTo>
                <a:lnTo>
                  <a:pt x="7480455" y="511964"/>
                </a:lnTo>
                <a:lnTo>
                  <a:pt x="7547172" y="511964"/>
                </a:lnTo>
                <a:cubicBezTo>
                  <a:pt x="7635191" y="511964"/>
                  <a:pt x="7679200" y="456718"/>
                  <a:pt x="7679201" y="346225"/>
                </a:cubicBezTo>
                <a:cubicBezTo>
                  <a:pt x="7679200" y="291916"/>
                  <a:pt x="7666793" y="251300"/>
                  <a:pt x="7641980" y="224379"/>
                </a:cubicBezTo>
                <a:cubicBezTo>
                  <a:pt x="7617166" y="197459"/>
                  <a:pt x="7584861" y="183998"/>
                  <a:pt x="7545065" y="183998"/>
                </a:cubicBezTo>
                <a:close/>
                <a:moveTo>
                  <a:pt x="2670330" y="183998"/>
                </a:moveTo>
                <a:lnTo>
                  <a:pt x="2670330" y="856785"/>
                </a:lnTo>
                <a:lnTo>
                  <a:pt x="2748284" y="856785"/>
                </a:lnTo>
                <a:cubicBezTo>
                  <a:pt x="2815703" y="856785"/>
                  <a:pt x="2868257" y="826119"/>
                  <a:pt x="2905946" y="764786"/>
                </a:cubicBezTo>
                <a:cubicBezTo>
                  <a:pt x="2943635" y="703453"/>
                  <a:pt x="2962480" y="618711"/>
                  <a:pt x="2962480" y="510560"/>
                </a:cubicBezTo>
                <a:cubicBezTo>
                  <a:pt x="2962480" y="408495"/>
                  <a:pt x="2944103" y="328551"/>
                  <a:pt x="2907351" y="270730"/>
                </a:cubicBezTo>
                <a:cubicBezTo>
                  <a:pt x="2870598" y="212909"/>
                  <a:pt x="2817108" y="183998"/>
                  <a:pt x="2746879" y="183998"/>
                </a:cubicBezTo>
                <a:close/>
                <a:moveTo>
                  <a:pt x="193830" y="182594"/>
                </a:moveTo>
                <a:lnTo>
                  <a:pt x="193830" y="425583"/>
                </a:lnTo>
                <a:lnTo>
                  <a:pt x="264761" y="425583"/>
                </a:lnTo>
                <a:cubicBezTo>
                  <a:pt x="299407" y="425583"/>
                  <a:pt x="327264" y="413645"/>
                  <a:pt x="348333" y="389767"/>
                </a:cubicBezTo>
                <a:cubicBezTo>
                  <a:pt x="369401" y="365889"/>
                  <a:pt x="379935" y="335691"/>
                  <a:pt x="379935" y="299172"/>
                </a:cubicBezTo>
                <a:cubicBezTo>
                  <a:pt x="379935" y="221453"/>
                  <a:pt x="337564" y="182594"/>
                  <a:pt x="252822" y="182594"/>
                </a:cubicBezTo>
                <a:close/>
                <a:moveTo>
                  <a:pt x="5956455" y="179784"/>
                </a:moveTo>
                <a:lnTo>
                  <a:pt x="5956455" y="471934"/>
                </a:lnTo>
                <a:lnTo>
                  <a:pt x="6016851" y="471934"/>
                </a:lnTo>
                <a:cubicBezTo>
                  <a:pt x="6055243" y="471934"/>
                  <a:pt x="6086260" y="457186"/>
                  <a:pt x="6109904" y="427690"/>
                </a:cubicBezTo>
                <a:cubicBezTo>
                  <a:pt x="6133547" y="398194"/>
                  <a:pt x="6145369" y="361910"/>
                  <a:pt x="6145369" y="318836"/>
                </a:cubicBezTo>
                <a:cubicBezTo>
                  <a:pt x="6145369" y="276231"/>
                  <a:pt x="6134484" y="242405"/>
                  <a:pt x="6112713" y="217357"/>
                </a:cubicBezTo>
                <a:cubicBezTo>
                  <a:pt x="6090942" y="192308"/>
                  <a:pt x="6058988" y="179784"/>
                  <a:pt x="6016851" y="179784"/>
                </a:cubicBezTo>
                <a:close/>
                <a:moveTo>
                  <a:pt x="6803650" y="178380"/>
                </a:moveTo>
                <a:cubicBezTo>
                  <a:pt x="6795223" y="237840"/>
                  <a:pt x="6787965" y="278104"/>
                  <a:pt x="6781879" y="299172"/>
                </a:cubicBezTo>
                <a:lnTo>
                  <a:pt x="6707437" y="624329"/>
                </a:lnTo>
                <a:lnTo>
                  <a:pt x="6897054" y="624329"/>
                </a:lnTo>
                <a:lnTo>
                  <a:pt x="6826825" y="304791"/>
                </a:lnTo>
                <a:cubicBezTo>
                  <a:pt x="6822144" y="282786"/>
                  <a:pt x="6816993" y="247204"/>
                  <a:pt x="6811375" y="198044"/>
                </a:cubicBezTo>
                <a:cubicBezTo>
                  <a:pt x="6809970" y="188212"/>
                  <a:pt x="6808800" y="181657"/>
                  <a:pt x="6807864" y="178380"/>
                </a:cubicBezTo>
                <a:close/>
                <a:moveTo>
                  <a:pt x="4050925" y="178380"/>
                </a:moveTo>
                <a:cubicBezTo>
                  <a:pt x="4042498" y="237840"/>
                  <a:pt x="4035240" y="278104"/>
                  <a:pt x="4029154" y="299172"/>
                </a:cubicBezTo>
                <a:lnTo>
                  <a:pt x="3954712" y="624329"/>
                </a:lnTo>
                <a:lnTo>
                  <a:pt x="4144329" y="624329"/>
                </a:lnTo>
                <a:lnTo>
                  <a:pt x="4074100" y="304791"/>
                </a:lnTo>
                <a:cubicBezTo>
                  <a:pt x="4069418" y="282786"/>
                  <a:pt x="4064268" y="247204"/>
                  <a:pt x="4058650" y="198044"/>
                </a:cubicBezTo>
                <a:cubicBezTo>
                  <a:pt x="4057245" y="188212"/>
                  <a:pt x="4056075" y="181657"/>
                  <a:pt x="4055139" y="178380"/>
                </a:cubicBezTo>
                <a:close/>
                <a:moveTo>
                  <a:pt x="8820150" y="16855"/>
                </a:moveTo>
                <a:lnTo>
                  <a:pt x="9013980" y="16855"/>
                </a:lnTo>
                <a:lnTo>
                  <a:pt x="9013980" y="1023928"/>
                </a:lnTo>
                <a:lnTo>
                  <a:pt x="8820150" y="1023928"/>
                </a:lnTo>
                <a:close/>
                <a:moveTo>
                  <a:pt x="8001000" y="16855"/>
                </a:moveTo>
                <a:lnTo>
                  <a:pt x="8194830" y="16855"/>
                </a:lnTo>
                <a:lnTo>
                  <a:pt x="8194830" y="424179"/>
                </a:lnTo>
                <a:lnTo>
                  <a:pt x="8453972" y="424179"/>
                </a:lnTo>
                <a:lnTo>
                  <a:pt x="8453972" y="16855"/>
                </a:lnTo>
                <a:lnTo>
                  <a:pt x="8647802" y="16855"/>
                </a:lnTo>
                <a:lnTo>
                  <a:pt x="8647802" y="1023928"/>
                </a:lnTo>
                <a:lnTo>
                  <a:pt x="8453972" y="1023928"/>
                </a:lnTo>
                <a:lnTo>
                  <a:pt x="8453972" y="605368"/>
                </a:lnTo>
                <a:lnTo>
                  <a:pt x="8194830" y="605368"/>
                </a:lnTo>
                <a:lnTo>
                  <a:pt x="8194830" y="1023928"/>
                </a:lnTo>
                <a:lnTo>
                  <a:pt x="8001000" y="1023928"/>
                </a:lnTo>
                <a:close/>
                <a:moveTo>
                  <a:pt x="7286625" y="16855"/>
                </a:moveTo>
                <a:lnTo>
                  <a:pt x="7577370" y="16855"/>
                </a:lnTo>
                <a:cubicBezTo>
                  <a:pt x="7673348" y="16855"/>
                  <a:pt x="7747907" y="44244"/>
                  <a:pt x="7801047" y="99022"/>
                </a:cubicBezTo>
                <a:cubicBezTo>
                  <a:pt x="7854186" y="153800"/>
                  <a:pt x="7880756" y="233392"/>
                  <a:pt x="7880756" y="337798"/>
                </a:cubicBezTo>
                <a:cubicBezTo>
                  <a:pt x="7880756" y="437054"/>
                  <a:pt x="7851494" y="518987"/>
                  <a:pt x="7792971" y="583597"/>
                </a:cubicBezTo>
                <a:cubicBezTo>
                  <a:pt x="7734447" y="648207"/>
                  <a:pt x="7657196" y="680512"/>
                  <a:pt x="7561217" y="680512"/>
                </a:cubicBezTo>
                <a:lnTo>
                  <a:pt x="7480455" y="680512"/>
                </a:lnTo>
                <a:lnTo>
                  <a:pt x="7480455" y="1023928"/>
                </a:lnTo>
                <a:lnTo>
                  <a:pt x="7286625" y="1023928"/>
                </a:lnTo>
                <a:close/>
                <a:moveTo>
                  <a:pt x="6697605" y="16855"/>
                </a:moveTo>
                <a:lnTo>
                  <a:pt x="6923038" y="16855"/>
                </a:lnTo>
                <a:lnTo>
                  <a:pt x="7190607" y="1023928"/>
                </a:lnTo>
                <a:lnTo>
                  <a:pt x="6986243" y="1023928"/>
                </a:lnTo>
                <a:lnTo>
                  <a:pt x="6930061" y="776725"/>
                </a:lnTo>
                <a:lnTo>
                  <a:pt x="6678644" y="776725"/>
                </a:lnTo>
                <a:lnTo>
                  <a:pt x="6621056" y="1023928"/>
                </a:lnTo>
                <a:lnTo>
                  <a:pt x="6418097" y="1023928"/>
                </a:lnTo>
                <a:close/>
                <a:moveTo>
                  <a:pt x="5762625" y="16855"/>
                </a:moveTo>
                <a:lnTo>
                  <a:pt x="6042836" y="16855"/>
                </a:lnTo>
                <a:cubicBezTo>
                  <a:pt x="6245093" y="16855"/>
                  <a:pt x="6346222" y="107449"/>
                  <a:pt x="6346222" y="288638"/>
                </a:cubicBezTo>
                <a:cubicBezTo>
                  <a:pt x="6346222" y="425349"/>
                  <a:pt x="6286762" y="515476"/>
                  <a:pt x="6167842" y="559017"/>
                </a:cubicBezTo>
                <a:lnTo>
                  <a:pt x="6167842" y="562529"/>
                </a:lnTo>
                <a:cubicBezTo>
                  <a:pt x="6221216" y="580788"/>
                  <a:pt x="6264055" y="640248"/>
                  <a:pt x="6296360" y="740908"/>
                </a:cubicBezTo>
                <a:lnTo>
                  <a:pt x="6386954" y="1023928"/>
                </a:lnTo>
                <a:lnTo>
                  <a:pt x="6170651" y="1023928"/>
                </a:lnTo>
                <a:lnTo>
                  <a:pt x="6099018" y="778129"/>
                </a:lnTo>
                <a:cubicBezTo>
                  <a:pt x="6071395" y="684023"/>
                  <a:pt x="6033472" y="636970"/>
                  <a:pt x="5985249" y="636970"/>
                </a:cubicBezTo>
                <a:lnTo>
                  <a:pt x="5956455" y="636970"/>
                </a:lnTo>
                <a:lnTo>
                  <a:pt x="5956455" y="1023928"/>
                </a:lnTo>
                <a:lnTo>
                  <a:pt x="5762625" y="1023928"/>
                </a:lnTo>
                <a:close/>
                <a:moveTo>
                  <a:pt x="3944881" y="16855"/>
                </a:moveTo>
                <a:lnTo>
                  <a:pt x="4170313" y="16855"/>
                </a:lnTo>
                <a:lnTo>
                  <a:pt x="4437883" y="1023928"/>
                </a:lnTo>
                <a:lnTo>
                  <a:pt x="4233518" y="1023928"/>
                </a:lnTo>
                <a:lnTo>
                  <a:pt x="4177336" y="776725"/>
                </a:lnTo>
                <a:lnTo>
                  <a:pt x="3925919" y="776725"/>
                </a:lnTo>
                <a:lnTo>
                  <a:pt x="3868331" y="1023928"/>
                </a:lnTo>
                <a:lnTo>
                  <a:pt x="3665372" y="1023928"/>
                </a:lnTo>
                <a:close/>
                <a:moveTo>
                  <a:pt x="2476500" y="16855"/>
                </a:moveTo>
                <a:lnTo>
                  <a:pt x="2744070" y="16855"/>
                </a:lnTo>
                <a:cubicBezTo>
                  <a:pt x="3024046" y="16855"/>
                  <a:pt x="3164035" y="180487"/>
                  <a:pt x="3164035" y="507750"/>
                </a:cubicBezTo>
                <a:cubicBezTo>
                  <a:pt x="3164035" y="667871"/>
                  <a:pt x="3127399" y="793931"/>
                  <a:pt x="3054128" y="885930"/>
                </a:cubicBezTo>
                <a:cubicBezTo>
                  <a:pt x="2980856" y="977929"/>
                  <a:pt x="2878440" y="1023928"/>
                  <a:pt x="2746879" y="1023928"/>
                </a:cubicBezTo>
                <a:lnTo>
                  <a:pt x="2476500" y="1023928"/>
                </a:lnTo>
                <a:close/>
                <a:moveTo>
                  <a:pt x="1885950" y="16855"/>
                </a:moveTo>
                <a:lnTo>
                  <a:pt x="2079780" y="16855"/>
                </a:lnTo>
                <a:lnTo>
                  <a:pt x="2079780" y="856785"/>
                </a:lnTo>
                <a:lnTo>
                  <a:pt x="2363503" y="856785"/>
                </a:lnTo>
                <a:lnTo>
                  <a:pt x="2363503" y="1023928"/>
                </a:lnTo>
                <a:lnTo>
                  <a:pt x="1885950" y="1023928"/>
                </a:lnTo>
                <a:close/>
                <a:moveTo>
                  <a:pt x="1524000" y="16855"/>
                </a:moveTo>
                <a:lnTo>
                  <a:pt x="1717830" y="16855"/>
                </a:lnTo>
                <a:lnTo>
                  <a:pt x="1717830" y="1023928"/>
                </a:lnTo>
                <a:lnTo>
                  <a:pt x="1524000" y="1023928"/>
                </a:lnTo>
                <a:close/>
                <a:moveTo>
                  <a:pt x="737332" y="16855"/>
                </a:moveTo>
                <a:lnTo>
                  <a:pt x="931162" y="16855"/>
                </a:lnTo>
                <a:lnTo>
                  <a:pt x="931162" y="629948"/>
                </a:lnTo>
                <a:cubicBezTo>
                  <a:pt x="931162" y="791004"/>
                  <a:pt x="971894" y="871533"/>
                  <a:pt x="1053359" y="871533"/>
                </a:cubicBezTo>
                <a:cubicBezTo>
                  <a:pt x="1095964" y="871533"/>
                  <a:pt x="1126280" y="852220"/>
                  <a:pt x="1144305" y="813595"/>
                </a:cubicBezTo>
                <a:cubicBezTo>
                  <a:pt x="1162330" y="774969"/>
                  <a:pt x="1171343" y="715626"/>
                  <a:pt x="1171343" y="635566"/>
                </a:cubicBezTo>
                <a:lnTo>
                  <a:pt x="1171343" y="16855"/>
                </a:lnTo>
                <a:lnTo>
                  <a:pt x="1365875" y="16855"/>
                </a:lnTo>
                <a:lnTo>
                  <a:pt x="1365875" y="598345"/>
                </a:lnTo>
                <a:cubicBezTo>
                  <a:pt x="1365875" y="893772"/>
                  <a:pt x="1261235" y="1041485"/>
                  <a:pt x="1051954" y="1041485"/>
                </a:cubicBezTo>
                <a:cubicBezTo>
                  <a:pt x="842206" y="1041485"/>
                  <a:pt x="737332" y="897049"/>
                  <a:pt x="737332" y="608177"/>
                </a:cubicBezTo>
                <a:close/>
                <a:moveTo>
                  <a:pt x="0" y="16855"/>
                </a:moveTo>
                <a:lnTo>
                  <a:pt x="296364" y="16855"/>
                </a:lnTo>
                <a:cubicBezTo>
                  <a:pt x="484107" y="16855"/>
                  <a:pt x="577979" y="96915"/>
                  <a:pt x="577979" y="257036"/>
                </a:cubicBezTo>
                <a:cubicBezTo>
                  <a:pt x="577979" y="312750"/>
                  <a:pt x="563231" y="360505"/>
                  <a:pt x="533735" y="400301"/>
                </a:cubicBezTo>
                <a:cubicBezTo>
                  <a:pt x="504239" y="440097"/>
                  <a:pt x="465848" y="467252"/>
                  <a:pt x="418561" y="481766"/>
                </a:cubicBezTo>
                <a:lnTo>
                  <a:pt x="418561" y="484575"/>
                </a:lnTo>
                <a:cubicBezTo>
                  <a:pt x="474744" y="493003"/>
                  <a:pt x="520158" y="519221"/>
                  <a:pt x="554804" y="563231"/>
                </a:cubicBezTo>
                <a:cubicBezTo>
                  <a:pt x="589449" y="607241"/>
                  <a:pt x="606773" y="659678"/>
                  <a:pt x="606773" y="720542"/>
                </a:cubicBezTo>
                <a:cubicBezTo>
                  <a:pt x="606773" y="814180"/>
                  <a:pt x="581607" y="888154"/>
                  <a:pt x="531277" y="942463"/>
                </a:cubicBezTo>
                <a:cubicBezTo>
                  <a:pt x="480947" y="996773"/>
                  <a:pt x="408963" y="1023928"/>
                  <a:pt x="315325" y="1023928"/>
                </a:cubicBezTo>
                <a:lnTo>
                  <a:pt x="0" y="1023928"/>
                </a:lnTo>
                <a:close/>
                <a:moveTo>
                  <a:pt x="9562035" y="0"/>
                </a:moveTo>
                <a:cubicBezTo>
                  <a:pt x="9623367" y="0"/>
                  <a:pt x="9679783" y="11471"/>
                  <a:pt x="9731285" y="34412"/>
                </a:cubicBezTo>
                <a:lnTo>
                  <a:pt x="9731285" y="222624"/>
                </a:lnTo>
                <a:cubicBezTo>
                  <a:pt x="9683530" y="187041"/>
                  <a:pt x="9630858" y="169250"/>
                  <a:pt x="9573271" y="169250"/>
                </a:cubicBezTo>
                <a:cubicBezTo>
                  <a:pt x="9503979" y="169250"/>
                  <a:pt x="9449435" y="201204"/>
                  <a:pt x="9409639" y="265112"/>
                </a:cubicBezTo>
                <a:cubicBezTo>
                  <a:pt x="9369843" y="329020"/>
                  <a:pt x="9349945" y="415985"/>
                  <a:pt x="9349945" y="526010"/>
                </a:cubicBezTo>
                <a:cubicBezTo>
                  <a:pt x="9349945" y="634630"/>
                  <a:pt x="9368907" y="719372"/>
                  <a:pt x="9406830" y="780236"/>
                </a:cubicBezTo>
                <a:cubicBezTo>
                  <a:pt x="9444754" y="841101"/>
                  <a:pt x="9497425" y="871533"/>
                  <a:pt x="9564844" y="871533"/>
                </a:cubicBezTo>
                <a:cubicBezTo>
                  <a:pt x="9622898" y="871533"/>
                  <a:pt x="9678379" y="852337"/>
                  <a:pt x="9731285" y="813946"/>
                </a:cubicBezTo>
                <a:lnTo>
                  <a:pt x="9731285" y="993730"/>
                </a:lnTo>
                <a:cubicBezTo>
                  <a:pt x="9675102" y="1025567"/>
                  <a:pt x="9610960" y="1041485"/>
                  <a:pt x="9538859" y="1041485"/>
                </a:cubicBezTo>
                <a:cubicBezTo>
                  <a:pt x="9418534" y="1041485"/>
                  <a:pt x="9323492" y="997007"/>
                  <a:pt x="9253733" y="908052"/>
                </a:cubicBezTo>
                <a:cubicBezTo>
                  <a:pt x="9183972" y="819096"/>
                  <a:pt x="9149093" y="697601"/>
                  <a:pt x="9149093" y="543567"/>
                </a:cubicBezTo>
                <a:cubicBezTo>
                  <a:pt x="9149093" y="368464"/>
                  <a:pt x="9185143" y="234094"/>
                  <a:pt x="9257244" y="140457"/>
                </a:cubicBezTo>
                <a:cubicBezTo>
                  <a:pt x="9329344" y="46819"/>
                  <a:pt x="9430942" y="0"/>
                  <a:pt x="9562035" y="0"/>
                </a:cubicBezTo>
                <a:close/>
                <a:moveTo>
                  <a:pt x="5378365" y="0"/>
                </a:moveTo>
                <a:cubicBezTo>
                  <a:pt x="5461702" y="0"/>
                  <a:pt x="5528888" y="13812"/>
                  <a:pt x="5579920" y="41435"/>
                </a:cubicBezTo>
                <a:lnTo>
                  <a:pt x="5579920" y="231753"/>
                </a:lnTo>
                <a:cubicBezTo>
                  <a:pt x="5525610" y="190085"/>
                  <a:pt x="5462872" y="169250"/>
                  <a:pt x="5391708" y="169250"/>
                </a:cubicBezTo>
                <a:cubicBezTo>
                  <a:pt x="5318203" y="169250"/>
                  <a:pt x="5259445" y="201555"/>
                  <a:pt x="5215435" y="266165"/>
                </a:cubicBezTo>
                <a:cubicBezTo>
                  <a:pt x="5171426" y="330775"/>
                  <a:pt x="5149421" y="419497"/>
                  <a:pt x="5149421" y="532330"/>
                </a:cubicBezTo>
                <a:cubicBezTo>
                  <a:pt x="5149421" y="637673"/>
                  <a:pt x="5169201" y="720542"/>
                  <a:pt x="5208764" y="780938"/>
                </a:cubicBezTo>
                <a:cubicBezTo>
                  <a:pt x="5248326" y="841335"/>
                  <a:pt x="5298539" y="871533"/>
                  <a:pt x="5359403" y="871533"/>
                </a:cubicBezTo>
                <a:cubicBezTo>
                  <a:pt x="5384217" y="871533"/>
                  <a:pt x="5405988" y="865680"/>
                  <a:pt x="5424715" y="853976"/>
                </a:cubicBezTo>
                <a:lnTo>
                  <a:pt x="5424715" y="627139"/>
                </a:lnTo>
                <a:lnTo>
                  <a:pt x="5290579" y="627139"/>
                </a:lnTo>
                <a:lnTo>
                  <a:pt x="5290579" y="459995"/>
                </a:lnTo>
                <a:lnTo>
                  <a:pt x="5614332" y="459995"/>
                </a:lnTo>
                <a:lnTo>
                  <a:pt x="5614332" y="956509"/>
                </a:lnTo>
                <a:cubicBezTo>
                  <a:pt x="5550658" y="1013160"/>
                  <a:pt x="5463809" y="1041485"/>
                  <a:pt x="5353785" y="1041485"/>
                </a:cubicBezTo>
                <a:cubicBezTo>
                  <a:pt x="5232056" y="1041485"/>
                  <a:pt x="5134087" y="997124"/>
                  <a:pt x="5059880" y="908403"/>
                </a:cubicBezTo>
                <a:cubicBezTo>
                  <a:pt x="4985672" y="819681"/>
                  <a:pt x="4948568" y="696196"/>
                  <a:pt x="4948568" y="537949"/>
                </a:cubicBezTo>
                <a:cubicBezTo>
                  <a:pt x="4948568" y="368933"/>
                  <a:pt x="4987428" y="237020"/>
                  <a:pt x="5065147" y="142212"/>
                </a:cubicBezTo>
                <a:cubicBezTo>
                  <a:pt x="5142866" y="47404"/>
                  <a:pt x="5247272" y="0"/>
                  <a:pt x="53783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973543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8" name="Picture 547">
            <a:extLst>
              <a:ext uri="{FF2B5EF4-FFF2-40B4-BE49-F238E27FC236}">
                <a16:creationId xmlns:a16="http://schemas.microsoft.com/office/drawing/2014/main" id="{9F8D06BE-2E0A-9248-A22C-9BBC466A5D0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16" y="6500752"/>
            <a:ext cx="1905888" cy="322033"/>
          </a:xfrm>
          <a:prstGeom prst="rect">
            <a:avLst/>
          </a:prstGeom>
        </p:spPr>
      </p:pic>
      <p:grpSp>
        <p:nvGrpSpPr>
          <p:cNvPr id="550" name="Group 549">
            <a:extLst>
              <a:ext uri="{FF2B5EF4-FFF2-40B4-BE49-F238E27FC236}">
                <a16:creationId xmlns:a16="http://schemas.microsoft.com/office/drawing/2014/main" id="{00CA9342-4A0B-2D42-83A2-46BCD82D4EC4}"/>
              </a:ext>
            </a:extLst>
          </p:cNvPr>
          <p:cNvGrpSpPr/>
          <p:nvPr/>
        </p:nvGrpSpPr>
        <p:grpSpPr>
          <a:xfrm>
            <a:off x="9493930" y="125651"/>
            <a:ext cx="2482413" cy="1990825"/>
            <a:chOff x="9413853" y="314039"/>
            <a:chExt cx="2482413" cy="1990825"/>
          </a:xfrm>
        </p:grpSpPr>
        <p:sp>
          <p:nvSpPr>
            <p:cNvPr id="551" name="Round Same Side Corner Rectangle 550">
              <a:extLst>
                <a:ext uri="{FF2B5EF4-FFF2-40B4-BE49-F238E27FC236}">
                  <a16:creationId xmlns:a16="http://schemas.microsoft.com/office/drawing/2014/main" id="{66CEAFF9-0AFD-4040-AE79-D2F30828C59A}"/>
                </a:ext>
              </a:extLst>
            </p:cNvPr>
            <p:cNvSpPr/>
            <p:nvPr/>
          </p:nvSpPr>
          <p:spPr>
            <a:xfrm>
              <a:off x="9413853" y="314039"/>
              <a:ext cx="2482412" cy="381000"/>
            </a:xfrm>
            <a:prstGeom prst="round2SameRect">
              <a:avLst>
                <a:gd name="adj1" fmla="val 23125"/>
                <a:gd name="adj2" fmla="val 0"/>
              </a:avLst>
            </a:prstGeom>
            <a:solidFill>
              <a:srgbClr val="FFC000"/>
            </a:solidFill>
            <a:ln w="9525">
              <a:solidFill>
                <a:srgbClr val="FFC000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0" tIns="18288" rIns="0" bIns="0" rtlCol="0" anchor="t"/>
            <a:lstStyle/>
            <a:p>
              <a:pPr>
                <a:lnSpc>
                  <a:spcPct val="85000"/>
                </a:lnSpc>
              </a:pPr>
              <a:r>
                <a:rPr lang="en-US" sz="1400" b="1" dirty="0">
                  <a:solidFill>
                    <a:srgbClr val="FFFF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TIPS</a:t>
              </a:r>
              <a:endParaRPr lang="en-US" sz="1200" b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52" name="Rounded Rectangle 551">
              <a:extLst>
                <a:ext uri="{FF2B5EF4-FFF2-40B4-BE49-F238E27FC236}">
                  <a16:creationId xmlns:a16="http://schemas.microsoft.com/office/drawing/2014/main" id="{52C59029-9D88-0F43-B9D0-7EF6551B1BE6}"/>
                </a:ext>
              </a:extLst>
            </p:cNvPr>
            <p:cNvSpPr/>
            <p:nvPr/>
          </p:nvSpPr>
          <p:spPr>
            <a:xfrm>
              <a:off x="9413854" y="559043"/>
              <a:ext cx="2482412" cy="1745821"/>
            </a:xfrm>
            <a:prstGeom prst="roundRect">
              <a:avLst>
                <a:gd name="adj" fmla="val 6507"/>
              </a:avLst>
            </a:prstGeom>
            <a:solidFill>
              <a:srgbClr val="F1F2F6"/>
            </a:solidFill>
            <a:ln w="952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l" rtl="0" eaLnBrk="1" fontAlgn="auto" hangingPunct="1">
                <a:lnSpc>
                  <a:spcPct val="85000"/>
                </a:lnSpc>
                <a:spcBef>
                  <a:spcPts val="300"/>
                </a:spcBef>
                <a:spcAft>
                  <a:spcPts val="0"/>
                </a:spcAft>
              </a:pPr>
              <a:r>
                <a:rPr lang="en-US" sz="1100" u="none" baseline="0" dirty="0">
                  <a:solidFill>
                    <a:srgbClr val="D9A4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All graphics are 100% editable. To change any graphic…</a:t>
              </a:r>
              <a:endParaRPr lang="is-IS" sz="1100" u="none" dirty="0">
                <a:solidFill>
                  <a:srgbClr val="D9A4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marL="114300" indent="-114300">
                <a:lnSpc>
                  <a:spcPct val="85000"/>
                </a:lnSpc>
                <a:spcBef>
                  <a:spcPts val="300"/>
                </a:spcBef>
                <a:buFont typeface="+mj-lt"/>
                <a:buAutoNum type="arabicPeriod"/>
              </a:pPr>
              <a:r>
                <a:rPr lang="en-US" sz="1000" b="1" dirty="0">
                  <a:solidFill>
                    <a:srgbClr val="D9A4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Ungroup</a:t>
              </a:r>
              <a:r>
                <a:rPr lang="en-US" sz="1000" dirty="0">
                  <a:solidFill>
                    <a:srgbClr val="D9A4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once to move graphic parts around. (</a:t>
              </a:r>
              <a:r>
                <a:rPr lang="en-US" sz="1000" b="1" dirty="0">
                  <a:solidFill>
                    <a:srgbClr val="D9A4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Group</a:t>
              </a:r>
              <a:r>
                <a:rPr lang="en-US" sz="1000" dirty="0">
                  <a:solidFill>
                    <a:srgbClr val="D9A4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all elements to scale proportionally.)</a:t>
              </a:r>
            </a:p>
            <a:p>
              <a:pPr marL="114300" indent="-114300">
                <a:lnSpc>
                  <a:spcPct val="85000"/>
                </a:lnSpc>
                <a:spcBef>
                  <a:spcPts val="300"/>
                </a:spcBef>
                <a:buFont typeface="+mj-lt"/>
                <a:buAutoNum type="arabicPeriod"/>
              </a:pPr>
              <a:r>
                <a:rPr lang="en-US" sz="1000" dirty="0">
                  <a:solidFill>
                    <a:srgbClr val="D9A4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Recolor as wanted using </a:t>
              </a:r>
              <a:r>
                <a:rPr lang="en-US" sz="1000" b="1" dirty="0">
                  <a:solidFill>
                    <a:srgbClr val="D9A4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Shape Fill </a:t>
              </a:r>
              <a:r>
                <a:rPr lang="en-US" sz="1000" dirty="0">
                  <a:solidFill>
                    <a:srgbClr val="D9A4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or </a:t>
              </a:r>
              <a:r>
                <a:rPr lang="en-US" sz="1000" b="1" dirty="0">
                  <a:solidFill>
                    <a:srgbClr val="D9A4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Shape Outline</a:t>
              </a:r>
              <a:r>
                <a:rPr lang="en-US" sz="1000" dirty="0">
                  <a:solidFill>
                    <a:srgbClr val="D9A4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  <a:p>
              <a:pPr marL="114300" indent="-114300">
                <a:lnSpc>
                  <a:spcPct val="85000"/>
                </a:lnSpc>
                <a:spcBef>
                  <a:spcPts val="300"/>
                </a:spcBef>
                <a:buFont typeface="+mj-lt"/>
                <a:buAutoNum type="arabicPeriod"/>
              </a:pPr>
              <a:r>
                <a:rPr lang="en-US" sz="1000" dirty="0">
                  <a:solidFill>
                    <a:srgbClr val="D9A4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When scaling, grab a corner node and hold the </a:t>
              </a:r>
              <a:r>
                <a:rPr lang="en-US" sz="1000" b="1" dirty="0">
                  <a:solidFill>
                    <a:srgbClr val="D9A4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Shift</a:t>
              </a:r>
              <a:r>
                <a:rPr lang="en-US" sz="1000" dirty="0">
                  <a:solidFill>
                    <a:srgbClr val="D9A4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key to scale proportionally (to avoid “squishing” the graphics).</a:t>
              </a:r>
            </a:p>
            <a:p>
              <a:pPr marL="114300" indent="-114300">
                <a:lnSpc>
                  <a:spcPct val="85000"/>
                </a:lnSpc>
                <a:spcBef>
                  <a:spcPts val="300"/>
                </a:spcBef>
                <a:buFont typeface="+mj-lt"/>
                <a:buAutoNum type="arabicPeriod"/>
              </a:pPr>
              <a:endParaRPr lang="en-US" sz="900" u="none" baseline="0" dirty="0">
                <a:solidFill>
                  <a:srgbClr val="D9A4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553" name="Group 552">
              <a:extLst>
                <a:ext uri="{FF2B5EF4-FFF2-40B4-BE49-F238E27FC236}">
                  <a16:creationId xmlns:a16="http://schemas.microsoft.com/office/drawing/2014/main" id="{37017B40-5024-924F-82C4-2DB3C23E764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489581" y="336399"/>
              <a:ext cx="137160" cy="206240"/>
              <a:chOff x="5730876" y="4643438"/>
              <a:chExt cx="217488" cy="327025"/>
            </a:xfrm>
            <a:solidFill>
              <a:srgbClr val="FFFFFF"/>
            </a:solidFill>
          </p:grpSpPr>
          <p:sp>
            <p:nvSpPr>
              <p:cNvPr id="554" name="Freeform 445">
                <a:extLst>
                  <a:ext uri="{FF2B5EF4-FFF2-40B4-BE49-F238E27FC236}">
                    <a16:creationId xmlns:a16="http://schemas.microsoft.com/office/drawing/2014/main" id="{EDC5A1E9-88D9-5341-8490-6F7E58F7C1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1201" y="4870450"/>
                <a:ext cx="95250" cy="87313"/>
              </a:xfrm>
              <a:custGeom>
                <a:avLst/>
                <a:gdLst>
                  <a:gd name="T0" fmla="*/ 22 w 176"/>
                  <a:gd name="T1" fmla="*/ 145 h 167"/>
                  <a:gd name="T2" fmla="*/ 155 w 176"/>
                  <a:gd name="T3" fmla="*/ 145 h 167"/>
                  <a:gd name="T4" fmla="*/ 155 w 176"/>
                  <a:gd name="T5" fmla="*/ 22 h 167"/>
                  <a:gd name="T6" fmla="*/ 22 w 176"/>
                  <a:gd name="T7" fmla="*/ 22 h 167"/>
                  <a:gd name="T8" fmla="*/ 22 w 176"/>
                  <a:gd name="T9" fmla="*/ 145 h 167"/>
                  <a:gd name="T10" fmla="*/ 165 w 176"/>
                  <a:gd name="T11" fmla="*/ 167 h 167"/>
                  <a:gd name="T12" fmla="*/ 11 w 176"/>
                  <a:gd name="T13" fmla="*/ 167 h 167"/>
                  <a:gd name="T14" fmla="*/ 0 w 176"/>
                  <a:gd name="T15" fmla="*/ 156 h 167"/>
                  <a:gd name="T16" fmla="*/ 0 w 176"/>
                  <a:gd name="T17" fmla="*/ 11 h 167"/>
                  <a:gd name="T18" fmla="*/ 11 w 176"/>
                  <a:gd name="T19" fmla="*/ 0 h 167"/>
                  <a:gd name="T20" fmla="*/ 165 w 176"/>
                  <a:gd name="T21" fmla="*/ 0 h 167"/>
                  <a:gd name="T22" fmla="*/ 176 w 176"/>
                  <a:gd name="T23" fmla="*/ 11 h 167"/>
                  <a:gd name="T24" fmla="*/ 176 w 176"/>
                  <a:gd name="T25" fmla="*/ 156 h 167"/>
                  <a:gd name="T26" fmla="*/ 165 w 176"/>
                  <a:gd name="T27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67">
                    <a:moveTo>
                      <a:pt x="22" y="145"/>
                    </a:moveTo>
                    <a:lnTo>
                      <a:pt x="155" y="145"/>
                    </a:lnTo>
                    <a:lnTo>
                      <a:pt x="155" y="22"/>
                    </a:lnTo>
                    <a:lnTo>
                      <a:pt x="22" y="22"/>
                    </a:lnTo>
                    <a:lnTo>
                      <a:pt x="22" y="145"/>
                    </a:lnTo>
                    <a:close/>
                    <a:moveTo>
                      <a:pt x="165" y="167"/>
                    </a:moveTo>
                    <a:lnTo>
                      <a:pt x="11" y="167"/>
                    </a:lnTo>
                    <a:cubicBezTo>
                      <a:pt x="5" y="167"/>
                      <a:pt x="0" y="162"/>
                      <a:pt x="0" y="156"/>
                    </a:cubicBezTo>
                    <a:lnTo>
                      <a:pt x="0" y="11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165" y="0"/>
                    </a:lnTo>
                    <a:cubicBezTo>
                      <a:pt x="171" y="0"/>
                      <a:pt x="176" y="5"/>
                      <a:pt x="176" y="11"/>
                    </a:cubicBezTo>
                    <a:lnTo>
                      <a:pt x="176" y="156"/>
                    </a:lnTo>
                    <a:cubicBezTo>
                      <a:pt x="176" y="162"/>
                      <a:pt x="171" y="167"/>
                      <a:pt x="165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446">
                <a:extLst>
                  <a:ext uri="{FF2B5EF4-FFF2-40B4-BE49-F238E27FC236}">
                    <a16:creationId xmlns:a16="http://schemas.microsoft.com/office/drawing/2014/main" id="{058B3560-E3DE-0646-B7E4-BE87222840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0876" y="4643438"/>
                <a:ext cx="217488" cy="238125"/>
              </a:xfrm>
              <a:custGeom>
                <a:avLst/>
                <a:gdLst>
                  <a:gd name="T0" fmla="*/ 201 w 400"/>
                  <a:gd name="T1" fmla="*/ 0 h 460"/>
                  <a:gd name="T2" fmla="*/ 201 w 400"/>
                  <a:gd name="T3" fmla="*/ 0 h 460"/>
                  <a:gd name="T4" fmla="*/ 131 w 400"/>
                  <a:gd name="T5" fmla="*/ 438 h 460"/>
                  <a:gd name="T6" fmla="*/ 270 w 400"/>
                  <a:gd name="T7" fmla="*/ 438 h 460"/>
                  <a:gd name="T8" fmla="*/ 274 w 400"/>
                  <a:gd name="T9" fmla="*/ 426 h 460"/>
                  <a:gd name="T10" fmla="*/ 331 w 400"/>
                  <a:gd name="T11" fmla="*/ 313 h 460"/>
                  <a:gd name="T12" fmla="*/ 379 w 400"/>
                  <a:gd name="T13" fmla="*/ 195 h 460"/>
                  <a:gd name="T14" fmla="*/ 202 w 400"/>
                  <a:gd name="T15" fmla="*/ 22 h 460"/>
                  <a:gd name="T16" fmla="*/ 199 w 400"/>
                  <a:gd name="T17" fmla="*/ 22 h 460"/>
                  <a:gd name="T18" fmla="*/ 199 w 400"/>
                  <a:gd name="T19" fmla="*/ 22 h 460"/>
                  <a:gd name="T20" fmla="*/ 22 w 400"/>
                  <a:gd name="T21" fmla="*/ 195 h 460"/>
                  <a:gd name="T22" fmla="*/ 69 w 400"/>
                  <a:gd name="T23" fmla="*/ 313 h 460"/>
                  <a:gd name="T24" fmla="*/ 127 w 400"/>
                  <a:gd name="T25" fmla="*/ 426 h 460"/>
                  <a:gd name="T26" fmla="*/ 131 w 400"/>
                  <a:gd name="T27" fmla="*/ 438 h 460"/>
                  <a:gd name="T28" fmla="*/ 277 w 400"/>
                  <a:gd name="T29" fmla="*/ 460 h 460"/>
                  <a:gd name="T30" fmla="*/ 123 w 400"/>
                  <a:gd name="T31" fmla="*/ 460 h 460"/>
                  <a:gd name="T32" fmla="*/ 113 w 400"/>
                  <a:gd name="T33" fmla="*/ 453 h 460"/>
                  <a:gd name="T34" fmla="*/ 106 w 400"/>
                  <a:gd name="T35" fmla="*/ 433 h 460"/>
                  <a:gd name="T36" fmla="*/ 51 w 400"/>
                  <a:gd name="T37" fmla="*/ 324 h 460"/>
                  <a:gd name="T38" fmla="*/ 0 w 400"/>
                  <a:gd name="T39" fmla="*/ 195 h 460"/>
                  <a:gd name="T40" fmla="*/ 199 w 400"/>
                  <a:gd name="T41" fmla="*/ 0 h 460"/>
                  <a:gd name="T42" fmla="*/ 201 w 400"/>
                  <a:gd name="T43" fmla="*/ 0 h 460"/>
                  <a:gd name="T44" fmla="*/ 201 w 400"/>
                  <a:gd name="T45" fmla="*/ 0 h 460"/>
                  <a:gd name="T46" fmla="*/ 400 w 400"/>
                  <a:gd name="T47" fmla="*/ 195 h 460"/>
                  <a:gd name="T48" fmla="*/ 349 w 400"/>
                  <a:gd name="T49" fmla="*/ 324 h 460"/>
                  <a:gd name="T50" fmla="*/ 294 w 400"/>
                  <a:gd name="T51" fmla="*/ 432 h 460"/>
                  <a:gd name="T52" fmla="*/ 288 w 400"/>
                  <a:gd name="T53" fmla="*/ 453 h 460"/>
                  <a:gd name="T54" fmla="*/ 277 w 400"/>
                  <a:gd name="T55" fmla="*/ 460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00" h="460">
                    <a:moveTo>
                      <a:pt x="201" y="0"/>
                    </a:moveTo>
                    <a:lnTo>
                      <a:pt x="201" y="0"/>
                    </a:lnTo>
                    <a:close/>
                    <a:moveTo>
                      <a:pt x="131" y="438"/>
                    </a:moveTo>
                    <a:lnTo>
                      <a:pt x="270" y="438"/>
                    </a:lnTo>
                    <a:cubicBezTo>
                      <a:pt x="271" y="434"/>
                      <a:pt x="272" y="430"/>
                      <a:pt x="274" y="426"/>
                    </a:cubicBezTo>
                    <a:cubicBezTo>
                      <a:pt x="288" y="381"/>
                      <a:pt x="311" y="345"/>
                      <a:pt x="331" y="313"/>
                    </a:cubicBezTo>
                    <a:cubicBezTo>
                      <a:pt x="357" y="272"/>
                      <a:pt x="379" y="237"/>
                      <a:pt x="379" y="195"/>
                    </a:cubicBezTo>
                    <a:cubicBezTo>
                      <a:pt x="379" y="95"/>
                      <a:pt x="304" y="22"/>
                      <a:pt x="202" y="22"/>
                    </a:cubicBezTo>
                    <a:cubicBezTo>
                      <a:pt x="201" y="22"/>
                      <a:pt x="200" y="22"/>
                      <a:pt x="199" y="22"/>
                    </a:cubicBezTo>
                    <a:lnTo>
                      <a:pt x="199" y="22"/>
                    </a:lnTo>
                    <a:cubicBezTo>
                      <a:pt x="96" y="22"/>
                      <a:pt x="22" y="95"/>
                      <a:pt x="22" y="195"/>
                    </a:cubicBezTo>
                    <a:cubicBezTo>
                      <a:pt x="22" y="237"/>
                      <a:pt x="44" y="272"/>
                      <a:pt x="69" y="313"/>
                    </a:cubicBezTo>
                    <a:cubicBezTo>
                      <a:pt x="90" y="345"/>
                      <a:pt x="113" y="381"/>
                      <a:pt x="127" y="426"/>
                    </a:cubicBezTo>
                    <a:cubicBezTo>
                      <a:pt x="128" y="430"/>
                      <a:pt x="130" y="434"/>
                      <a:pt x="131" y="438"/>
                    </a:cubicBezTo>
                    <a:close/>
                    <a:moveTo>
                      <a:pt x="277" y="460"/>
                    </a:moveTo>
                    <a:lnTo>
                      <a:pt x="123" y="460"/>
                    </a:lnTo>
                    <a:cubicBezTo>
                      <a:pt x="118" y="460"/>
                      <a:pt x="114" y="457"/>
                      <a:pt x="113" y="453"/>
                    </a:cubicBezTo>
                    <a:cubicBezTo>
                      <a:pt x="111" y="446"/>
                      <a:pt x="108" y="439"/>
                      <a:pt x="106" y="433"/>
                    </a:cubicBezTo>
                    <a:cubicBezTo>
                      <a:pt x="93" y="390"/>
                      <a:pt x="72" y="357"/>
                      <a:pt x="51" y="324"/>
                    </a:cubicBezTo>
                    <a:cubicBezTo>
                      <a:pt x="25" y="283"/>
                      <a:pt x="0" y="244"/>
                      <a:pt x="0" y="195"/>
                    </a:cubicBezTo>
                    <a:cubicBezTo>
                      <a:pt x="0" y="82"/>
                      <a:pt x="84" y="0"/>
                      <a:pt x="199" y="0"/>
                    </a:cubicBezTo>
                    <a:cubicBezTo>
                      <a:pt x="199" y="0"/>
                      <a:pt x="200" y="0"/>
                      <a:pt x="201" y="0"/>
                    </a:cubicBezTo>
                    <a:cubicBezTo>
                      <a:pt x="200" y="0"/>
                      <a:pt x="201" y="0"/>
                      <a:pt x="201" y="0"/>
                    </a:cubicBezTo>
                    <a:cubicBezTo>
                      <a:pt x="317" y="0"/>
                      <a:pt x="400" y="82"/>
                      <a:pt x="400" y="195"/>
                    </a:cubicBezTo>
                    <a:cubicBezTo>
                      <a:pt x="400" y="244"/>
                      <a:pt x="376" y="283"/>
                      <a:pt x="349" y="324"/>
                    </a:cubicBezTo>
                    <a:cubicBezTo>
                      <a:pt x="329" y="357"/>
                      <a:pt x="308" y="390"/>
                      <a:pt x="294" y="432"/>
                    </a:cubicBezTo>
                    <a:cubicBezTo>
                      <a:pt x="292" y="439"/>
                      <a:pt x="290" y="446"/>
                      <a:pt x="288" y="453"/>
                    </a:cubicBezTo>
                    <a:cubicBezTo>
                      <a:pt x="286" y="457"/>
                      <a:pt x="282" y="460"/>
                      <a:pt x="277" y="4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447">
                <a:extLst>
                  <a:ext uri="{FF2B5EF4-FFF2-40B4-BE49-F238E27FC236}">
                    <a16:creationId xmlns:a16="http://schemas.microsoft.com/office/drawing/2014/main" id="{0B9A044D-FB16-B247-96A7-9D1E9435A9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00726" y="4946650"/>
                <a:ext cx="77788" cy="23813"/>
              </a:xfrm>
              <a:custGeom>
                <a:avLst/>
                <a:gdLst>
                  <a:gd name="T0" fmla="*/ 59 w 145"/>
                  <a:gd name="T1" fmla="*/ 22 h 46"/>
                  <a:gd name="T2" fmla="*/ 85 w 145"/>
                  <a:gd name="T3" fmla="*/ 22 h 46"/>
                  <a:gd name="T4" fmla="*/ 59 w 145"/>
                  <a:gd name="T5" fmla="*/ 22 h 46"/>
                  <a:gd name="T6" fmla="*/ 72 w 145"/>
                  <a:gd name="T7" fmla="*/ 46 h 46"/>
                  <a:gd name="T8" fmla="*/ 6 w 145"/>
                  <a:gd name="T9" fmla="*/ 21 h 46"/>
                  <a:gd name="T10" fmla="*/ 1 w 145"/>
                  <a:gd name="T11" fmla="*/ 8 h 46"/>
                  <a:gd name="T12" fmla="*/ 11 w 145"/>
                  <a:gd name="T13" fmla="*/ 0 h 46"/>
                  <a:gd name="T14" fmla="*/ 133 w 145"/>
                  <a:gd name="T15" fmla="*/ 0 h 46"/>
                  <a:gd name="T16" fmla="*/ 143 w 145"/>
                  <a:gd name="T17" fmla="*/ 8 h 46"/>
                  <a:gd name="T18" fmla="*/ 139 w 145"/>
                  <a:gd name="T19" fmla="*/ 21 h 46"/>
                  <a:gd name="T20" fmla="*/ 72 w 145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46">
                    <a:moveTo>
                      <a:pt x="59" y="22"/>
                    </a:moveTo>
                    <a:cubicBezTo>
                      <a:pt x="70" y="25"/>
                      <a:pt x="75" y="25"/>
                      <a:pt x="85" y="22"/>
                    </a:cubicBezTo>
                    <a:lnTo>
                      <a:pt x="59" y="22"/>
                    </a:lnTo>
                    <a:close/>
                    <a:moveTo>
                      <a:pt x="72" y="46"/>
                    </a:moveTo>
                    <a:cubicBezTo>
                      <a:pt x="53" y="46"/>
                      <a:pt x="22" y="30"/>
                      <a:pt x="6" y="21"/>
                    </a:cubicBezTo>
                    <a:cubicBezTo>
                      <a:pt x="2" y="18"/>
                      <a:pt x="0" y="13"/>
                      <a:pt x="1" y="8"/>
                    </a:cubicBezTo>
                    <a:cubicBezTo>
                      <a:pt x="2" y="4"/>
                      <a:pt x="7" y="0"/>
                      <a:pt x="11" y="0"/>
                    </a:cubicBezTo>
                    <a:lnTo>
                      <a:pt x="133" y="0"/>
                    </a:lnTo>
                    <a:cubicBezTo>
                      <a:pt x="138" y="0"/>
                      <a:pt x="142" y="4"/>
                      <a:pt x="143" y="8"/>
                    </a:cubicBezTo>
                    <a:cubicBezTo>
                      <a:pt x="145" y="13"/>
                      <a:pt x="143" y="18"/>
                      <a:pt x="139" y="21"/>
                    </a:cubicBezTo>
                    <a:cubicBezTo>
                      <a:pt x="122" y="30"/>
                      <a:pt x="92" y="46"/>
                      <a:pt x="72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448">
                <a:extLst>
                  <a:ext uri="{FF2B5EF4-FFF2-40B4-BE49-F238E27FC236}">
                    <a16:creationId xmlns:a16="http://schemas.microsoft.com/office/drawing/2014/main" id="{E0190FCE-B17A-9642-8105-FCC5224C1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9139" y="4767263"/>
                <a:ext cx="79375" cy="111125"/>
              </a:xfrm>
              <a:custGeom>
                <a:avLst/>
                <a:gdLst>
                  <a:gd name="T0" fmla="*/ 64 w 146"/>
                  <a:gd name="T1" fmla="*/ 212 h 213"/>
                  <a:gd name="T2" fmla="*/ 63 w 146"/>
                  <a:gd name="T3" fmla="*/ 212 h 213"/>
                  <a:gd name="T4" fmla="*/ 55 w 146"/>
                  <a:gd name="T5" fmla="*/ 204 h 213"/>
                  <a:gd name="T6" fmla="*/ 39 w 146"/>
                  <a:gd name="T7" fmla="*/ 96 h 213"/>
                  <a:gd name="T8" fmla="*/ 29 w 146"/>
                  <a:gd name="T9" fmla="*/ 84 h 213"/>
                  <a:gd name="T10" fmla="*/ 8 w 146"/>
                  <a:gd name="T11" fmla="*/ 23 h 213"/>
                  <a:gd name="T12" fmla="*/ 35 w 146"/>
                  <a:gd name="T13" fmla="*/ 1 h 213"/>
                  <a:gd name="T14" fmla="*/ 73 w 146"/>
                  <a:gd name="T15" fmla="*/ 38 h 213"/>
                  <a:gd name="T16" fmla="*/ 112 w 146"/>
                  <a:gd name="T17" fmla="*/ 1 h 213"/>
                  <a:gd name="T18" fmla="*/ 139 w 146"/>
                  <a:gd name="T19" fmla="*/ 23 h 213"/>
                  <a:gd name="T20" fmla="*/ 118 w 146"/>
                  <a:gd name="T21" fmla="*/ 84 h 213"/>
                  <a:gd name="T22" fmla="*/ 108 w 146"/>
                  <a:gd name="T23" fmla="*/ 96 h 213"/>
                  <a:gd name="T24" fmla="*/ 91 w 146"/>
                  <a:gd name="T25" fmla="*/ 204 h 213"/>
                  <a:gd name="T26" fmla="*/ 83 w 146"/>
                  <a:gd name="T27" fmla="*/ 212 h 213"/>
                  <a:gd name="T28" fmla="*/ 75 w 146"/>
                  <a:gd name="T29" fmla="*/ 204 h 213"/>
                  <a:gd name="T30" fmla="*/ 94 w 146"/>
                  <a:gd name="T31" fmla="*/ 87 h 213"/>
                  <a:gd name="T32" fmla="*/ 105 w 146"/>
                  <a:gd name="T33" fmla="*/ 73 h 213"/>
                  <a:gd name="T34" fmla="*/ 122 w 146"/>
                  <a:gd name="T35" fmla="*/ 27 h 213"/>
                  <a:gd name="T36" fmla="*/ 113 w 146"/>
                  <a:gd name="T37" fmla="*/ 17 h 213"/>
                  <a:gd name="T38" fmla="*/ 87 w 146"/>
                  <a:gd name="T39" fmla="*/ 52 h 213"/>
                  <a:gd name="T40" fmla="*/ 79 w 146"/>
                  <a:gd name="T41" fmla="*/ 60 h 213"/>
                  <a:gd name="T42" fmla="*/ 67 w 146"/>
                  <a:gd name="T43" fmla="*/ 60 h 213"/>
                  <a:gd name="T44" fmla="*/ 59 w 146"/>
                  <a:gd name="T45" fmla="*/ 52 h 213"/>
                  <a:gd name="T46" fmla="*/ 33 w 146"/>
                  <a:gd name="T47" fmla="*/ 17 h 213"/>
                  <a:gd name="T48" fmla="*/ 24 w 146"/>
                  <a:gd name="T49" fmla="*/ 27 h 213"/>
                  <a:gd name="T50" fmla="*/ 41 w 146"/>
                  <a:gd name="T51" fmla="*/ 73 h 213"/>
                  <a:gd name="T52" fmla="*/ 53 w 146"/>
                  <a:gd name="T53" fmla="*/ 87 h 213"/>
                  <a:gd name="T54" fmla="*/ 72 w 146"/>
                  <a:gd name="T55" fmla="*/ 204 h 213"/>
                  <a:gd name="T56" fmla="*/ 64 w 146"/>
                  <a:gd name="T57" fmla="*/ 212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213">
                    <a:moveTo>
                      <a:pt x="64" y="212"/>
                    </a:moveTo>
                    <a:cubicBezTo>
                      <a:pt x="64" y="212"/>
                      <a:pt x="64" y="212"/>
                      <a:pt x="63" y="212"/>
                    </a:cubicBezTo>
                    <a:cubicBezTo>
                      <a:pt x="59" y="212"/>
                      <a:pt x="55" y="208"/>
                      <a:pt x="55" y="204"/>
                    </a:cubicBezTo>
                    <a:cubicBezTo>
                      <a:pt x="56" y="181"/>
                      <a:pt x="55" y="119"/>
                      <a:pt x="39" y="96"/>
                    </a:cubicBezTo>
                    <a:cubicBezTo>
                      <a:pt x="36" y="92"/>
                      <a:pt x="32" y="88"/>
                      <a:pt x="29" y="84"/>
                    </a:cubicBezTo>
                    <a:cubicBezTo>
                      <a:pt x="16" y="70"/>
                      <a:pt x="0" y="52"/>
                      <a:pt x="8" y="23"/>
                    </a:cubicBezTo>
                    <a:cubicBezTo>
                      <a:pt x="12" y="8"/>
                      <a:pt x="22" y="0"/>
                      <a:pt x="35" y="1"/>
                    </a:cubicBezTo>
                    <a:cubicBezTo>
                      <a:pt x="51" y="2"/>
                      <a:pt x="67" y="18"/>
                      <a:pt x="73" y="38"/>
                    </a:cubicBezTo>
                    <a:cubicBezTo>
                      <a:pt x="80" y="18"/>
                      <a:pt x="95" y="2"/>
                      <a:pt x="112" y="1"/>
                    </a:cubicBezTo>
                    <a:cubicBezTo>
                      <a:pt x="125" y="0"/>
                      <a:pt x="135" y="8"/>
                      <a:pt x="139" y="23"/>
                    </a:cubicBezTo>
                    <a:cubicBezTo>
                      <a:pt x="146" y="52"/>
                      <a:pt x="131" y="70"/>
                      <a:pt x="118" y="84"/>
                    </a:cubicBezTo>
                    <a:cubicBezTo>
                      <a:pt x="114" y="88"/>
                      <a:pt x="111" y="92"/>
                      <a:pt x="108" y="96"/>
                    </a:cubicBezTo>
                    <a:cubicBezTo>
                      <a:pt x="92" y="119"/>
                      <a:pt x="90" y="181"/>
                      <a:pt x="91" y="204"/>
                    </a:cubicBezTo>
                    <a:cubicBezTo>
                      <a:pt x="91" y="208"/>
                      <a:pt x="88" y="212"/>
                      <a:pt x="83" y="212"/>
                    </a:cubicBezTo>
                    <a:cubicBezTo>
                      <a:pt x="79" y="213"/>
                      <a:pt x="75" y="209"/>
                      <a:pt x="75" y="204"/>
                    </a:cubicBezTo>
                    <a:cubicBezTo>
                      <a:pt x="74" y="201"/>
                      <a:pt x="72" y="118"/>
                      <a:pt x="94" y="87"/>
                    </a:cubicBezTo>
                    <a:cubicBezTo>
                      <a:pt x="97" y="82"/>
                      <a:pt x="101" y="77"/>
                      <a:pt x="105" y="73"/>
                    </a:cubicBezTo>
                    <a:cubicBezTo>
                      <a:pt x="118" y="59"/>
                      <a:pt x="128" y="48"/>
                      <a:pt x="122" y="27"/>
                    </a:cubicBezTo>
                    <a:cubicBezTo>
                      <a:pt x="120" y="17"/>
                      <a:pt x="115" y="17"/>
                      <a:pt x="113" y="17"/>
                    </a:cubicBezTo>
                    <a:cubicBezTo>
                      <a:pt x="104" y="18"/>
                      <a:pt x="90" y="32"/>
                      <a:pt x="87" y="52"/>
                    </a:cubicBezTo>
                    <a:cubicBezTo>
                      <a:pt x="87" y="56"/>
                      <a:pt x="83" y="60"/>
                      <a:pt x="79" y="60"/>
                    </a:cubicBezTo>
                    <a:lnTo>
                      <a:pt x="67" y="60"/>
                    </a:lnTo>
                    <a:cubicBezTo>
                      <a:pt x="63" y="60"/>
                      <a:pt x="60" y="56"/>
                      <a:pt x="59" y="52"/>
                    </a:cubicBezTo>
                    <a:cubicBezTo>
                      <a:pt x="57" y="32"/>
                      <a:pt x="43" y="18"/>
                      <a:pt x="33" y="17"/>
                    </a:cubicBezTo>
                    <a:cubicBezTo>
                      <a:pt x="32" y="17"/>
                      <a:pt x="27" y="17"/>
                      <a:pt x="24" y="27"/>
                    </a:cubicBezTo>
                    <a:cubicBezTo>
                      <a:pt x="18" y="48"/>
                      <a:pt x="29" y="59"/>
                      <a:pt x="41" y="73"/>
                    </a:cubicBezTo>
                    <a:cubicBezTo>
                      <a:pt x="45" y="77"/>
                      <a:pt x="49" y="82"/>
                      <a:pt x="53" y="87"/>
                    </a:cubicBezTo>
                    <a:cubicBezTo>
                      <a:pt x="75" y="118"/>
                      <a:pt x="72" y="201"/>
                      <a:pt x="72" y="204"/>
                    </a:cubicBezTo>
                    <a:cubicBezTo>
                      <a:pt x="72" y="209"/>
                      <a:pt x="68" y="212"/>
                      <a:pt x="64" y="2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F9A45772-2460-6E40-8CB3-0C575CD26274}"/>
              </a:ext>
            </a:extLst>
          </p:cNvPr>
          <p:cNvSpPr txBox="1"/>
          <p:nvPr/>
        </p:nvSpPr>
        <p:spPr>
          <a:xfrm>
            <a:off x="8065213" y="6611779"/>
            <a:ext cx="412678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00" dirty="0">
                <a:solidFill>
                  <a:srgbClr val="00ACE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© 2018 - 2019 Billion Dollar Graphics. All rights reserved.</a:t>
            </a:r>
          </a:p>
        </p:txBody>
      </p:sp>
      <p:sp>
        <p:nvSpPr>
          <p:cNvPr id="559" name="TextBox 558">
            <a:extLst>
              <a:ext uri="{FF2B5EF4-FFF2-40B4-BE49-F238E27FC236}">
                <a16:creationId xmlns:a16="http://schemas.microsoft.com/office/drawing/2014/main" id="{62F78A19-21E8-E449-A29A-6A20A03D0C42}"/>
              </a:ext>
            </a:extLst>
          </p:cNvPr>
          <p:cNvSpPr txBox="1"/>
          <p:nvPr/>
        </p:nvSpPr>
        <p:spPr>
          <a:xfrm>
            <a:off x="597159" y="326651"/>
            <a:ext cx="1099768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latin typeface="Arial" panose="020B0604020202020204" pitchFamily="34" charset="0"/>
                <a:cs typeface="Arial" panose="020B0604020202020204" pitchFamily="34" charset="0"/>
              </a:rPr>
              <a:t>TROUBLE TICKETS</a:t>
            </a:r>
            <a:endParaRPr lang="en-US" sz="3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60" name="TextBox 1, chunk 1">
            <a:extLst>
              <a:ext uri="{FF2B5EF4-FFF2-40B4-BE49-F238E27FC236}">
                <a16:creationId xmlns:a16="http://schemas.microsoft.com/office/drawing/2014/main" id="{CBB6567F-B076-1041-9771-FEDD4633BE84}"/>
              </a:ext>
            </a:extLst>
          </p:cNvPr>
          <p:cNvSpPr txBox="1"/>
          <p:nvPr/>
        </p:nvSpPr>
        <p:spPr>
          <a:xfrm>
            <a:off x="597159" y="921440"/>
            <a:ext cx="3873242" cy="1200329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lvl="0"/>
            <a:r>
              <a:rPr lang="en-US" sz="24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 Tier Escalation Standard Operating Procedure (SOP):</a:t>
            </a:r>
          </a:p>
        </p:txBody>
      </p:sp>
      <p:grpSp>
        <p:nvGrpSpPr>
          <p:cNvPr id="561" name="Group 560">
            <a:extLst>
              <a:ext uri="{FF2B5EF4-FFF2-40B4-BE49-F238E27FC236}">
                <a16:creationId xmlns:a16="http://schemas.microsoft.com/office/drawing/2014/main" id="{1A12908B-BCE5-C449-BE1C-037EF838963F}"/>
              </a:ext>
            </a:extLst>
          </p:cNvPr>
          <p:cNvGrpSpPr>
            <a:grpSpLocks noChangeAspect="1"/>
          </p:cNvGrpSpPr>
          <p:nvPr/>
        </p:nvGrpSpPr>
        <p:grpSpPr>
          <a:xfrm>
            <a:off x="2221081" y="1462864"/>
            <a:ext cx="5500520" cy="4212863"/>
            <a:chOff x="2384426" y="673100"/>
            <a:chExt cx="623888" cy="477838"/>
          </a:xfrm>
        </p:grpSpPr>
        <p:sp>
          <p:nvSpPr>
            <p:cNvPr id="934" name="Freeform 70">
              <a:extLst>
                <a:ext uri="{FF2B5EF4-FFF2-40B4-BE49-F238E27FC236}">
                  <a16:creationId xmlns:a16="http://schemas.microsoft.com/office/drawing/2014/main" id="{24083D2B-4C4D-0B43-A67B-60B178FD5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701" y="766763"/>
              <a:ext cx="168275" cy="134938"/>
            </a:xfrm>
            <a:custGeom>
              <a:avLst/>
              <a:gdLst>
                <a:gd name="T0" fmla="*/ 280 w 280"/>
                <a:gd name="T1" fmla="*/ 227 h 227"/>
                <a:gd name="T2" fmla="*/ 0 w 280"/>
                <a:gd name="T3" fmla="*/ 64 h 227"/>
                <a:gd name="T4" fmla="*/ 0 w 280"/>
                <a:gd name="T5" fmla="*/ 0 h 227"/>
                <a:gd name="T6" fmla="*/ 280 w 280"/>
                <a:gd name="T7" fmla="*/ 162 h 227"/>
                <a:gd name="T8" fmla="*/ 280 w 280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" h="227">
                  <a:moveTo>
                    <a:pt x="280" y="227"/>
                  </a:moveTo>
                  <a:lnTo>
                    <a:pt x="0" y="64"/>
                  </a:lnTo>
                  <a:lnTo>
                    <a:pt x="0" y="0"/>
                  </a:lnTo>
                  <a:lnTo>
                    <a:pt x="280" y="162"/>
                  </a:lnTo>
                  <a:lnTo>
                    <a:pt x="280" y="227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5" name="Freeform 71">
              <a:extLst>
                <a:ext uri="{FF2B5EF4-FFF2-40B4-BE49-F238E27FC236}">
                  <a16:creationId xmlns:a16="http://schemas.microsoft.com/office/drawing/2014/main" id="{B4212305-A25B-9E4B-BD61-C498E7505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701" y="673100"/>
              <a:ext cx="328613" cy="190500"/>
            </a:xfrm>
            <a:custGeom>
              <a:avLst/>
              <a:gdLst>
                <a:gd name="T0" fmla="*/ 279 w 548"/>
                <a:gd name="T1" fmla="*/ 317 h 317"/>
                <a:gd name="T2" fmla="*/ 0 w 548"/>
                <a:gd name="T3" fmla="*/ 155 h 317"/>
                <a:gd name="T4" fmla="*/ 268 w 548"/>
                <a:gd name="T5" fmla="*/ 0 h 317"/>
                <a:gd name="T6" fmla="*/ 548 w 548"/>
                <a:gd name="T7" fmla="*/ 163 h 317"/>
                <a:gd name="T8" fmla="*/ 279 w 548"/>
                <a:gd name="T9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8" h="317">
                  <a:moveTo>
                    <a:pt x="279" y="317"/>
                  </a:moveTo>
                  <a:lnTo>
                    <a:pt x="0" y="155"/>
                  </a:lnTo>
                  <a:lnTo>
                    <a:pt x="268" y="0"/>
                  </a:lnTo>
                  <a:lnTo>
                    <a:pt x="548" y="163"/>
                  </a:lnTo>
                  <a:lnTo>
                    <a:pt x="279" y="317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6" name="Freeform 72">
              <a:extLst>
                <a:ext uri="{FF2B5EF4-FFF2-40B4-BE49-F238E27FC236}">
                  <a16:creationId xmlns:a16="http://schemas.microsoft.com/office/drawing/2014/main" id="{60321C09-5622-1249-8327-0AD9C18B6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063" y="889000"/>
              <a:ext cx="168275" cy="136525"/>
            </a:xfrm>
            <a:custGeom>
              <a:avLst/>
              <a:gdLst>
                <a:gd name="T0" fmla="*/ 280 w 280"/>
                <a:gd name="T1" fmla="*/ 227 h 227"/>
                <a:gd name="T2" fmla="*/ 1 w 280"/>
                <a:gd name="T3" fmla="*/ 64 h 227"/>
                <a:gd name="T4" fmla="*/ 0 w 280"/>
                <a:gd name="T5" fmla="*/ 0 h 227"/>
                <a:gd name="T6" fmla="*/ 280 w 280"/>
                <a:gd name="T7" fmla="*/ 163 h 227"/>
                <a:gd name="T8" fmla="*/ 280 w 280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" h="227">
                  <a:moveTo>
                    <a:pt x="280" y="227"/>
                  </a:moveTo>
                  <a:lnTo>
                    <a:pt x="1" y="64"/>
                  </a:lnTo>
                  <a:lnTo>
                    <a:pt x="0" y="0"/>
                  </a:lnTo>
                  <a:lnTo>
                    <a:pt x="280" y="163"/>
                  </a:lnTo>
                  <a:lnTo>
                    <a:pt x="280" y="227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7" name="Freeform 73">
              <a:extLst>
                <a:ext uri="{FF2B5EF4-FFF2-40B4-BE49-F238E27FC236}">
                  <a16:creationId xmlns:a16="http://schemas.microsoft.com/office/drawing/2014/main" id="{FBA5F551-9B71-6B4B-BE60-4C85E4564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063" y="804863"/>
              <a:ext cx="315913" cy="182563"/>
            </a:xfrm>
            <a:custGeom>
              <a:avLst/>
              <a:gdLst>
                <a:gd name="T0" fmla="*/ 280 w 527"/>
                <a:gd name="T1" fmla="*/ 305 h 305"/>
                <a:gd name="T2" fmla="*/ 0 w 527"/>
                <a:gd name="T3" fmla="*/ 142 h 305"/>
                <a:gd name="T4" fmla="*/ 247 w 527"/>
                <a:gd name="T5" fmla="*/ 0 h 305"/>
                <a:gd name="T6" fmla="*/ 527 w 527"/>
                <a:gd name="T7" fmla="*/ 163 h 305"/>
                <a:gd name="T8" fmla="*/ 280 w 527"/>
                <a:gd name="T9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7" h="305">
                  <a:moveTo>
                    <a:pt x="280" y="305"/>
                  </a:moveTo>
                  <a:lnTo>
                    <a:pt x="0" y="142"/>
                  </a:lnTo>
                  <a:lnTo>
                    <a:pt x="247" y="0"/>
                  </a:lnTo>
                  <a:lnTo>
                    <a:pt x="527" y="163"/>
                  </a:lnTo>
                  <a:lnTo>
                    <a:pt x="280" y="305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8" name="Freeform 74">
              <a:extLst>
                <a:ext uri="{FF2B5EF4-FFF2-40B4-BE49-F238E27FC236}">
                  <a16:creationId xmlns:a16="http://schemas.microsoft.com/office/drawing/2014/main" id="{11C81086-CF39-1B49-89AC-9523E8F89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426" y="1014413"/>
              <a:ext cx="168275" cy="136525"/>
            </a:xfrm>
            <a:custGeom>
              <a:avLst/>
              <a:gdLst>
                <a:gd name="T0" fmla="*/ 280 w 280"/>
                <a:gd name="T1" fmla="*/ 228 h 228"/>
                <a:gd name="T2" fmla="*/ 0 w 280"/>
                <a:gd name="T3" fmla="*/ 65 h 228"/>
                <a:gd name="T4" fmla="*/ 0 w 280"/>
                <a:gd name="T5" fmla="*/ 0 h 228"/>
                <a:gd name="T6" fmla="*/ 280 w 280"/>
                <a:gd name="T7" fmla="*/ 162 h 228"/>
                <a:gd name="T8" fmla="*/ 280 w 280"/>
                <a:gd name="T9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" h="228">
                  <a:moveTo>
                    <a:pt x="280" y="228"/>
                  </a:moveTo>
                  <a:lnTo>
                    <a:pt x="0" y="65"/>
                  </a:lnTo>
                  <a:lnTo>
                    <a:pt x="0" y="0"/>
                  </a:lnTo>
                  <a:lnTo>
                    <a:pt x="280" y="162"/>
                  </a:lnTo>
                  <a:lnTo>
                    <a:pt x="280" y="228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9" name="Freeform 75">
              <a:extLst>
                <a:ext uri="{FF2B5EF4-FFF2-40B4-BE49-F238E27FC236}">
                  <a16:creationId xmlns:a16="http://schemas.microsoft.com/office/drawing/2014/main" id="{914B1EEB-6EBE-D140-BDA3-73E147CBF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426" y="928688"/>
              <a:ext cx="315913" cy="182563"/>
            </a:xfrm>
            <a:custGeom>
              <a:avLst/>
              <a:gdLst>
                <a:gd name="T0" fmla="*/ 280 w 526"/>
                <a:gd name="T1" fmla="*/ 305 h 305"/>
                <a:gd name="T2" fmla="*/ 0 w 526"/>
                <a:gd name="T3" fmla="*/ 143 h 305"/>
                <a:gd name="T4" fmla="*/ 247 w 526"/>
                <a:gd name="T5" fmla="*/ 0 h 305"/>
                <a:gd name="T6" fmla="*/ 526 w 526"/>
                <a:gd name="T7" fmla="*/ 163 h 305"/>
                <a:gd name="T8" fmla="*/ 280 w 526"/>
                <a:gd name="T9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6" h="305">
                  <a:moveTo>
                    <a:pt x="280" y="305"/>
                  </a:moveTo>
                  <a:lnTo>
                    <a:pt x="0" y="143"/>
                  </a:lnTo>
                  <a:lnTo>
                    <a:pt x="247" y="0"/>
                  </a:lnTo>
                  <a:lnTo>
                    <a:pt x="526" y="163"/>
                  </a:lnTo>
                  <a:lnTo>
                    <a:pt x="280" y="305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40" name="Freeform 76">
              <a:extLst>
                <a:ext uri="{FF2B5EF4-FFF2-40B4-BE49-F238E27FC236}">
                  <a16:creationId xmlns:a16="http://schemas.microsoft.com/office/drawing/2014/main" id="{9CA675F8-9737-3A4C-A456-D9CB4BF8B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701" y="771525"/>
              <a:ext cx="455613" cy="379413"/>
            </a:xfrm>
            <a:custGeom>
              <a:avLst/>
              <a:gdLst>
                <a:gd name="T0" fmla="*/ 761 w 761"/>
                <a:gd name="T1" fmla="*/ 0 h 633"/>
                <a:gd name="T2" fmla="*/ 761 w 761"/>
                <a:gd name="T3" fmla="*/ 193 h 633"/>
                <a:gd name="T4" fmla="*/ 0 w 761"/>
                <a:gd name="T5" fmla="*/ 633 h 633"/>
                <a:gd name="T6" fmla="*/ 0 w 761"/>
                <a:gd name="T7" fmla="*/ 567 h 633"/>
                <a:gd name="T8" fmla="*/ 246 w 761"/>
                <a:gd name="T9" fmla="*/ 425 h 633"/>
                <a:gd name="T10" fmla="*/ 246 w 761"/>
                <a:gd name="T11" fmla="*/ 361 h 633"/>
                <a:gd name="T12" fmla="*/ 493 w 761"/>
                <a:gd name="T13" fmla="*/ 219 h 633"/>
                <a:gd name="T14" fmla="*/ 492 w 761"/>
                <a:gd name="T15" fmla="*/ 154 h 633"/>
                <a:gd name="T16" fmla="*/ 761 w 761"/>
                <a:gd name="T17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1" h="633">
                  <a:moveTo>
                    <a:pt x="761" y="0"/>
                  </a:moveTo>
                  <a:lnTo>
                    <a:pt x="761" y="193"/>
                  </a:lnTo>
                  <a:lnTo>
                    <a:pt x="0" y="633"/>
                  </a:lnTo>
                  <a:lnTo>
                    <a:pt x="0" y="567"/>
                  </a:lnTo>
                  <a:lnTo>
                    <a:pt x="246" y="425"/>
                  </a:lnTo>
                  <a:lnTo>
                    <a:pt x="246" y="361"/>
                  </a:lnTo>
                  <a:lnTo>
                    <a:pt x="493" y="219"/>
                  </a:lnTo>
                  <a:lnTo>
                    <a:pt x="492" y="154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562" name="TextBox 1, chunk 3">
            <a:extLst>
              <a:ext uri="{FF2B5EF4-FFF2-40B4-BE49-F238E27FC236}">
                <a16:creationId xmlns:a16="http://schemas.microsoft.com/office/drawing/2014/main" id="{59B09B95-F148-D740-BB59-8159AE16B7A3}"/>
              </a:ext>
            </a:extLst>
          </p:cNvPr>
          <p:cNvSpPr txBox="1"/>
          <p:nvPr/>
        </p:nvSpPr>
        <p:spPr>
          <a:xfrm>
            <a:off x="4129182" y="5423283"/>
            <a:ext cx="3508386" cy="92333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lvl="0"/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Tier 1 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issues are resolved automatically via the AI system </a:t>
            </a:r>
            <a:r>
              <a:rPr lang="en-US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(Time: 1-10 mins)</a:t>
            </a:r>
          </a:p>
        </p:txBody>
      </p:sp>
      <p:sp>
        <p:nvSpPr>
          <p:cNvPr id="563" name="TextBox 1, chunk 4">
            <a:extLst>
              <a:ext uri="{FF2B5EF4-FFF2-40B4-BE49-F238E27FC236}">
                <a16:creationId xmlns:a16="http://schemas.microsoft.com/office/drawing/2014/main" id="{1367284B-61AD-AD45-AF9F-9DEFF32694CB}"/>
              </a:ext>
            </a:extLst>
          </p:cNvPr>
          <p:cNvSpPr txBox="1"/>
          <p:nvPr/>
        </p:nvSpPr>
        <p:spPr>
          <a:xfrm>
            <a:off x="6272989" y="4159656"/>
            <a:ext cx="3347673" cy="92333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pPr lvl="0"/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Tier 2 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issues are resolved by remote IT service technician </a:t>
            </a:r>
            <a:r>
              <a:rPr lang="en-US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(Time: 5-30 minutes)</a:t>
            </a:r>
          </a:p>
        </p:txBody>
      </p:sp>
      <p:sp>
        <p:nvSpPr>
          <p:cNvPr id="564" name="TextBox 1, chunk 5">
            <a:extLst>
              <a:ext uri="{FF2B5EF4-FFF2-40B4-BE49-F238E27FC236}">
                <a16:creationId xmlns:a16="http://schemas.microsoft.com/office/drawing/2014/main" id="{DB65FF2D-688F-BC46-9331-660426C0A5F4}"/>
              </a:ext>
            </a:extLst>
          </p:cNvPr>
          <p:cNvSpPr txBox="1"/>
          <p:nvPr/>
        </p:nvSpPr>
        <p:spPr>
          <a:xfrm>
            <a:off x="7791578" y="2803328"/>
            <a:ext cx="2952621" cy="92333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lstStyle/>
          <a:p>
            <a:r>
              <a:rPr lang="en-US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Tier 3 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issues are resolved by an IT service mechanic </a:t>
            </a:r>
            <a:r>
              <a:rPr lang="en-US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(Time: less than 1 day)</a:t>
            </a:r>
            <a:endParaRPr lang="en-US" sz="1200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0115DE1E-87BA-C44F-B726-D36735571CF0}"/>
              </a:ext>
            </a:extLst>
          </p:cNvPr>
          <p:cNvGrpSpPr>
            <a:grpSpLocks noChangeAspect="1"/>
          </p:cNvGrpSpPr>
          <p:nvPr/>
        </p:nvGrpSpPr>
        <p:grpSpPr>
          <a:xfrm>
            <a:off x="2725429" y="3080113"/>
            <a:ext cx="1586897" cy="2028086"/>
            <a:chOff x="3715525" y="410078"/>
            <a:chExt cx="4661146" cy="5957038"/>
          </a:xfrm>
        </p:grpSpPr>
        <p:grpSp>
          <p:nvGrpSpPr>
            <p:cNvPr id="809" name="Group 808">
              <a:extLst>
                <a:ext uri="{FF2B5EF4-FFF2-40B4-BE49-F238E27FC236}">
                  <a16:creationId xmlns:a16="http://schemas.microsoft.com/office/drawing/2014/main" id="{F15291FC-3FF3-7A42-82ED-246891510ED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715525" y="410078"/>
              <a:ext cx="4661146" cy="5957038"/>
              <a:chOff x="6332538" y="1703389"/>
              <a:chExt cx="2678114" cy="3422684"/>
            </a:xfrm>
          </p:grpSpPr>
          <p:grpSp>
            <p:nvGrpSpPr>
              <p:cNvPr id="813" name="Group 812">
                <a:extLst>
                  <a:ext uri="{FF2B5EF4-FFF2-40B4-BE49-F238E27FC236}">
                    <a16:creationId xmlns:a16="http://schemas.microsoft.com/office/drawing/2014/main" id="{DAD10DAE-2443-4744-8126-D139FC8631E2}"/>
                  </a:ext>
                </a:extLst>
              </p:cNvPr>
              <p:cNvGrpSpPr/>
              <p:nvPr/>
            </p:nvGrpSpPr>
            <p:grpSpPr>
              <a:xfrm>
                <a:off x="7951824" y="4618073"/>
                <a:ext cx="828675" cy="508000"/>
                <a:chOff x="8766176" y="5194301"/>
                <a:chExt cx="828675" cy="508000"/>
              </a:xfrm>
            </p:grpSpPr>
            <p:sp>
              <p:nvSpPr>
                <p:cNvPr id="932" name="Freeform 114">
                  <a:extLst>
                    <a:ext uri="{FF2B5EF4-FFF2-40B4-BE49-F238E27FC236}">
                      <a16:creationId xmlns:a16="http://schemas.microsoft.com/office/drawing/2014/main" id="{DBC32E04-B91B-6747-AFD0-869A0493B1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66176" y="5202238"/>
                  <a:ext cx="828675" cy="500063"/>
                </a:xfrm>
                <a:custGeom>
                  <a:avLst/>
                  <a:gdLst>
                    <a:gd name="T0" fmla="*/ 1416 w 1416"/>
                    <a:gd name="T1" fmla="*/ 391 h 832"/>
                    <a:gd name="T2" fmla="*/ 1411 w 1416"/>
                    <a:gd name="T3" fmla="*/ 385 h 832"/>
                    <a:gd name="T4" fmla="*/ 1377 w 1416"/>
                    <a:gd name="T5" fmla="*/ 351 h 832"/>
                    <a:gd name="T6" fmla="*/ 820 w 1416"/>
                    <a:gd name="T7" fmla="*/ 30 h 832"/>
                    <a:gd name="T8" fmla="*/ 633 w 1416"/>
                    <a:gd name="T9" fmla="*/ 30 h 832"/>
                    <a:gd name="T10" fmla="*/ 39 w 1416"/>
                    <a:gd name="T11" fmla="*/ 373 h 832"/>
                    <a:gd name="T12" fmla="*/ 5 w 1416"/>
                    <a:gd name="T13" fmla="*/ 407 h 832"/>
                    <a:gd name="T14" fmla="*/ 0 w 1416"/>
                    <a:gd name="T15" fmla="*/ 413 h 832"/>
                    <a:gd name="T16" fmla="*/ 0 w 1416"/>
                    <a:gd name="T17" fmla="*/ 427 h 832"/>
                    <a:gd name="T18" fmla="*/ 39 w 1416"/>
                    <a:gd name="T19" fmla="*/ 481 h 832"/>
                    <a:gd name="T20" fmla="*/ 595 w 1416"/>
                    <a:gd name="T21" fmla="*/ 803 h 832"/>
                    <a:gd name="T22" fmla="*/ 782 w 1416"/>
                    <a:gd name="T23" fmla="*/ 803 h 832"/>
                    <a:gd name="T24" fmla="*/ 1377 w 1416"/>
                    <a:gd name="T25" fmla="*/ 459 h 832"/>
                    <a:gd name="T26" fmla="*/ 1416 w 1416"/>
                    <a:gd name="T27" fmla="*/ 405 h 832"/>
                    <a:gd name="T28" fmla="*/ 1416 w 1416"/>
                    <a:gd name="T29" fmla="*/ 391 h 8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16" h="832">
                      <a:moveTo>
                        <a:pt x="1416" y="391"/>
                      </a:moveTo>
                      <a:lnTo>
                        <a:pt x="1411" y="385"/>
                      </a:lnTo>
                      <a:cubicBezTo>
                        <a:pt x="1405" y="372"/>
                        <a:pt x="1394" y="361"/>
                        <a:pt x="1377" y="351"/>
                      </a:cubicBezTo>
                      <a:lnTo>
                        <a:pt x="820" y="30"/>
                      </a:lnTo>
                      <a:cubicBezTo>
                        <a:pt x="769" y="0"/>
                        <a:pt x="685" y="0"/>
                        <a:pt x="633" y="30"/>
                      </a:cubicBezTo>
                      <a:lnTo>
                        <a:pt x="39" y="373"/>
                      </a:lnTo>
                      <a:cubicBezTo>
                        <a:pt x="22" y="383"/>
                        <a:pt x="10" y="395"/>
                        <a:pt x="5" y="407"/>
                      </a:cubicBezTo>
                      <a:lnTo>
                        <a:pt x="0" y="413"/>
                      </a:lnTo>
                      <a:lnTo>
                        <a:pt x="0" y="427"/>
                      </a:lnTo>
                      <a:cubicBezTo>
                        <a:pt x="0" y="447"/>
                        <a:pt x="13" y="466"/>
                        <a:pt x="39" y="481"/>
                      </a:cubicBezTo>
                      <a:lnTo>
                        <a:pt x="595" y="803"/>
                      </a:lnTo>
                      <a:cubicBezTo>
                        <a:pt x="647" y="832"/>
                        <a:pt x="731" y="832"/>
                        <a:pt x="782" y="803"/>
                      </a:cubicBezTo>
                      <a:lnTo>
                        <a:pt x="1377" y="459"/>
                      </a:lnTo>
                      <a:cubicBezTo>
                        <a:pt x="1403" y="444"/>
                        <a:pt x="1416" y="425"/>
                        <a:pt x="1416" y="405"/>
                      </a:cubicBezTo>
                      <a:lnTo>
                        <a:pt x="1416" y="39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3" name="Freeform 115">
                  <a:extLst>
                    <a:ext uri="{FF2B5EF4-FFF2-40B4-BE49-F238E27FC236}">
                      <a16:creationId xmlns:a16="http://schemas.microsoft.com/office/drawing/2014/main" id="{CEDD3289-69DC-7F4B-9760-D9DF99424A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766176" y="5194301"/>
                  <a:ext cx="828675" cy="498475"/>
                </a:xfrm>
                <a:custGeom>
                  <a:avLst/>
                  <a:gdLst>
                    <a:gd name="T0" fmla="*/ 782 w 1416"/>
                    <a:gd name="T1" fmla="*/ 802 h 832"/>
                    <a:gd name="T2" fmla="*/ 595 w 1416"/>
                    <a:gd name="T3" fmla="*/ 802 h 832"/>
                    <a:gd name="T4" fmla="*/ 39 w 1416"/>
                    <a:gd name="T5" fmla="*/ 481 h 832"/>
                    <a:gd name="T6" fmla="*/ 0 w 1416"/>
                    <a:gd name="T7" fmla="*/ 427 h 832"/>
                    <a:gd name="T8" fmla="*/ 39 w 1416"/>
                    <a:gd name="T9" fmla="*/ 373 h 832"/>
                    <a:gd name="T10" fmla="*/ 633 w 1416"/>
                    <a:gd name="T11" fmla="*/ 29 h 832"/>
                    <a:gd name="T12" fmla="*/ 820 w 1416"/>
                    <a:gd name="T13" fmla="*/ 29 h 832"/>
                    <a:gd name="T14" fmla="*/ 1377 w 1416"/>
                    <a:gd name="T15" fmla="*/ 351 h 832"/>
                    <a:gd name="T16" fmla="*/ 1416 w 1416"/>
                    <a:gd name="T17" fmla="*/ 405 h 832"/>
                    <a:gd name="T18" fmla="*/ 1377 w 1416"/>
                    <a:gd name="T19" fmla="*/ 459 h 832"/>
                    <a:gd name="T20" fmla="*/ 782 w 1416"/>
                    <a:gd name="T21" fmla="*/ 802 h 8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16" h="832">
                      <a:moveTo>
                        <a:pt x="782" y="802"/>
                      </a:moveTo>
                      <a:cubicBezTo>
                        <a:pt x="731" y="832"/>
                        <a:pt x="647" y="832"/>
                        <a:pt x="595" y="802"/>
                      </a:cubicBezTo>
                      <a:lnTo>
                        <a:pt x="39" y="481"/>
                      </a:lnTo>
                      <a:cubicBezTo>
                        <a:pt x="13" y="466"/>
                        <a:pt x="0" y="446"/>
                        <a:pt x="0" y="427"/>
                      </a:cubicBezTo>
                      <a:cubicBezTo>
                        <a:pt x="0" y="407"/>
                        <a:pt x="13" y="387"/>
                        <a:pt x="39" y="373"/>
                      </a:cubicBezTo>
                      <a:lnTo>
                        <a:pt x="633" y="29"/>
                      </a:lnTo>
                      <a:cubicBezTo>
                        <a:pt x="685" y="0"/>
                        <a:pt x="769" y="0"/>
                        <a:pt x="820" y="29"/>
                      </a:cubicBezTo>
                      <a:lnTo>
                        <a:pt x="1377" y="351"/>
                      </a:lnTo>
                      <a:cubicBezTo>
                        <a:pt x="1403" y="365"/>
                        <a:pt x="1416" y="385"/>
                        <a:pt x="1416" y="405"/>
                      </a:cubicBezTo>
                      <a:cubicBezTo>
                        <a:pt x="1416" y="424"/>
                        <a:pt x="1403" y="444"/>
                        <a:pt x="1377" y="459"/>
                      </a:cubicBezTo>
                      <a:lnTo>
                        <a:pt x="782" y="802"/>
                      </a:lnTo>
                      <a:close/>
                    </a:path>
                  </a:pathLst>
                </a:custGeom>
                <a:solidFill>
                  <a:srgbClr val="3D3D3D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814" name="Group 813">
                <a:extLst>
                  <a:ext uri="{FF2B5EF4-FFF2-40B4-BE49-F238E27FC236}">
                    <a16:creationId xmlns:a16="http://schemas.microsoft.com/office/drawing/2014/main" id="{0EE2F0F1-75D3-894F-BD61-01FCCC5811CA}"/>
                  </a:ext>
                </a:extLst>
              </p:cNvPr>
              <p:cNvGrpSpPr/>
              <p:nvPr/>
            </p:nvGrpSpPr>
            <p:grpSpPr>
              <a:xfrm>
                <a:off x="8174039" y="4674394"/>
                <a:ext cx="363538" cy="249238"/>
                <a:chOff x="9863138" y="5311776"/>
                <a:chExt cx="363538" cy="249238"/>
              </a:xfrm>
            </p:grpSpPr>
            <p:sp>
              <p:nvSpPr>
                <p:cNvPr id="928" name="Freeform 116">
                  <a:extLst>
                    <a:ext uri="{FF2B5EF4-FFF2-40B4-BE49-F238E27FC236}">
                      <a16:creationId xmlns:a16="http://schemas.microsoft.com/office/drawing/2014/main" id="{6C88F25B-5E29-E24A-BFC7-F55B89E147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869488" y="5443538"/>
                  <a:ext cx="125413" cy="117475"/>
                </a:xfrm>
                <a:custGeom>
                  <a:avLst/>
                  <a:gdLst>
                    <a:gd name="T0" fmla="*/ 0 w 215"/>
                    <a:gd name="T1" fmla="*/ 0 h 196"/>
                    <a:gd name="T2" fmla="*/ 0 w 215"/>
                    <a:gd name="T3" fmla="*/ 62 h 196"/>
                    <a:gd name="T4" fmla="*/ 13 w 215"/>
                    <a:gd name="T5" fmla="*/ 84 h 196"/>
                    <a:gd name="T6" fmla="*/ 202 w 215"/>
                    <a:gd name="T7" fmla="*/ 193 h 196"/>
                    <a:gd name="T8" fmla="*/ 215 w 215"/>
                    <a:gd name="T9" fmla="*/ 196 h 196"/>
                    <a:gd name="T10" fmla="*/ 215 w 215"/>
                    <a:gd name="T11" fmla="*/ 132 h 196"/>
                    <a:gd name="T12" fmla="*/ 201 w 215"/>
                    <a:gd name="T13" fmla="*/ 126 h 196"/>
                    <a:gd name="T14" fmla="*/ 13 w 215"/>
                    <a:gd name="T15" fmla="*/ 23 h 196"/>
                    <a:gd name="T16" fmla="*/ 0 w 215"/>
                    <a:gd name="T17" fmla="*/ 0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5" h="196">
                      <a:moveTo>
                        <a:pt x="0" y="0"/>
                      </a:moveTo>
                      <a:lnTo>
                        <a:pt x="0" y="62"/>
                      </a:lnTo>
                      <a:cubicBezTo>
                        <a:pt x="0" y="72"/>
                        <a:pt x="4" y="79"/>
                        <a:pt x="13" y="84"/>
                      </a:cubicBezTo>
                      <a:lnTo>
                        <a:pt x="202" y="193"/>
                      </a:lnTo>
                      <a:cubicBezTo>
                        <a:pt x="206" y="195"/>
                        <a:pt x="210" y="196"/>
                        <a:pt x="215" y="196"/>
                      </a:cubicBezTo>
                      <a:lnTo>
                        <a:pt x="215" y="132"/>
                      </a:lnTo>
                      <a:cubicBezTo>
                        <a:pt x="210" y="130"/>
                        <a:pt x="208" y="131"/>
                        <a:pt x="201" y="126"/>
                      </a:cubicBezTo>
                      <a:lnTo>
                        <a:pt x="13" y="23"/>
                      </a:lnTo>
                      <a:cubicBezTo>
                        <a:pt x="4" y="19"/>
                        <a:pt x="0" y="10"/>
                        <a:pt x="0" y="0"/>
                      </a:cubicBezTo>
                      <a:close/>
                    </a:path>
                  </a:pathLst>
                </a:custGeom>
                <a:solidFill>
                  <a:srgbClr val="90919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9" name="Freeform 117">
                  <a:extLst>
                    <a:ext uri="{FF2B5EF4-FFF2-40B4-BE49-F238E27FC236}">
                      <a16:creationId xmlns:a16="http://schemas.microsoft.com/office/drawing/2014/main" id="{B1F5E918-DE3B-7A4D-87AE-F45C3C2ADA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90138" y="5359401"/>
                  <a:ext cx="236538" cy="201613"/>
                </a:xfrm>
                <a:custGeom>
                  <a:avLst/>
                  <a:gdLst>
                    <a:gd name="T0" fmla="*/ 8 w 404"/>
                    <a:gd name="T1" fmla="*/ 277 h 337"/>
                    <a:gd name="T2" fmla="*/ 8 w 404"/>
                    <a:gd name="T3" fmla="*/ 337 h 337"/>
                    <a:gd name="T4" fmla="*/ 21 w 404"/>
                    <a:gd name="T5" fmla="*/ 334 h 337"/>
                    <a:gd name="T6" fmla="*/ 344 w 404"/>
                    <a:gd name="T7" fmla="*/ 146 h 337"/>
                    <a:gd name="T8" fmla="*/ 393 w 404"/>
                    <a:gd name="T9" fmla="*/ 36 h 337"/>
                    <a:gd name="T10" fmla="*/ 8 w 404"/>
                    <a:gd name="T11" fmla="*/ 277 h 3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04" h="337">
                      <a:moveTo>
                        <a:pt x="8" y="277"/>
                      </a:moveTo>
                      <a:lnTo>
                        <a:pt x="8" y="337"/>
                      </a:lnTo>
                      <a:cubicBezTo>
                        <a:pt x="12" y="337"/>
                        <a:pt x="17" y="336"/>
                        <a:pt x="21" y="334"/>
                      </a:cubicBezTo>
                      <a:lnTo>
                        <a:pt x="344" y="146"/>
                      </a:lnTo>
                      <a:cubicBezTo>
                        <a:pt x="404" y="111"/>
                        <a:pt x="398" y="68"/>
                        <a:pt x="393" y="36"/>
                      </a:cubicBezTo>
                      <a:cubicBezTo>
                        <a:pt x="274" y="0"/>
                        <a:pt x="0" y="77"/>
                        <a:pt x="8" y="277"/>
                      </a:cubicBezTo>
                      <a:close/>
                    </a:path>
                  </a:pathLst>
                </a:custGeom>
                <a:solidFill>
                  <a:srgbClr val="BBBCBB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0" name="Freeform 118">
                  <a:extLst>
                    <a:ext uri="{FF2B5EF4-FFF2-40B4-BE49-F238E27FC236}">
                      <a16:creationId xmlns:a16="http://schemas.microsoft.com/office/drawing/2014/main" id="{5B75A465-0F4D-794A-8A15-030E8200C5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863138" y="5311776"/>
                  <a:ext cx="358775" cy="214313"/>
                </a:xfrm>
                <a:custGeom>
                  <a:avLst/>
                  <a:gdLst>
                    <a:gd name="T0" fmla="*/ 456 w 612"/>
                    <a:gd name="T1" fmla="*/ 14 h 358"/>
                    <a:gd name="T2" fmla="*/ 243 w 612"/>
                    <a:gd name="T3" fmla="*/ 36 h 358"/>
                    <a:gd name="T4" fmla="*/ 21 w 612"/>
                    <a:gd name="T5" fmla="*/ 199 h 358"/>
                    <a:gd name="T6" fmla="*/ 23 w 612"/>
                    <a:gd name="T7" fmla="*/ 244 h 358"/>
                    <a:gd name="T8" fmla="*/ 211 w 612"/>
                    <a:gd name="T9" fmla="*/ 353 h 358"/>
                    <a:gd name="T10" fmla="*/ 233 w 612"/>
                    <a:gd name="T11" fmla="*/ 348 h 358"/>
                    <a:gd name="T12" fmla="*/ 584 w 612"/>
                    <a:gd name="T13" fmla="*/ 133 h 358"/>
                    <a:gd name="T14" fmla="*/ 610 w 612"/>
                    <a:gd name="T15" fmla="*/ 117 h 358"/>
                    <a:gd name="T16" fmla="*/ 456 w 612"/>
                    <a:gd name="T17" fmla="*/ 14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12" h="358">
                      <a:moveTo>
                        <a:pt x="456" y="14"/>
                      </a:moveTo>
                      <a:cubicBezTo>
                        <a:pt x="388" y="0"/>
                        <a:pt x="304" y="13"/>
                        <a:pt x="243" y="36"/>
                      </a:cubicBezTo>
                      <a:cubicBezTo>
                        <a:pt x="150" y="70"/>
                        <a:pt x="65" y="135"/>
                        <a:pt x="21" y="199"/>
                      </a:cubicBezTo>
                      <a:cubicBezTo>
                        <a:pt x="11" y="213"/>
                        <a:pt x="0" y="231"/>
                        <a:pt x="23" y="244"/>
                      </a:cubicBezTo>
                      <a:cubicBezTo>
                        <a:pt x="86" y="281"/>
                        <a:pt x="149" y="317"/>
                        <a:pt x="211" y="353"/>
                      </a:cubicBezTo>
                      <a:cubicBezTo>
                        <a:pt x="220" y="358"/>
                        <a:pt x="227" y="356"/>
                        <a:pt x="233" y="348"/>
                      </a:cubicBezTo>
                      <a:cubicBezTo>
                        <a:pt x="349" y="184"/>
                        <a:pt x="466" y="140"/>
                        <a:pt x="584" y="133"/>
                      </a:cubicBezTo>
                      <a:cubicBezTo>
                        <a:pt x="603" y="132"/>
                        <a:pt x="610" y="126"/>
                        <a:pt x="610" y="117"/>
                      </a:cubicBezTo>
                      <a:cubicBezTo>
                        <a:pt x="612" y="69"/>
                        <a:pt x="493" y="21"/>
                        <a:pt x="456" y="14"/>
                      </a:cubicBez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1" name="Freeform 119">
                  <a:extLst>
                    <a:ext uri="{FF2B5EF4-FFF2-40B4-BE49-F238E27FC236}">
                      <a16:creationId xmlns:a16="http://schemas.microsoft.com/office/drawing/2014/main" id="{BC64B5DC-5160-5048-A993-CC41DECAC1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86976" y="5313363"/>
                  <a:ext cx="123825" cy="52388"/>
                </a:xfrm>
                <a:custGeom>
                  <a:avLst/>
                  <a:gdLst>
                    <a:gd name="T0" fmla="*/ 10 w 211"/>
                    <a:gd name="T1" fmla="*/ 34 h 88"/>
                    <a:gd name="T2" fmla="*/ 5 w 211"/>
                    <a:gd name="T3" fmla="*/ 47 h 88"/>
                    <a:gd name="T4" fmla="*/ 72 w 211"/>
                    <a:gd name="T5" fmla="*/ 86 h 88"/>
                    <a:gd name="T6" fmla="*/ 78 w 211"/>
                    <a:gd name="T7" fmla="*/ 86 h 88"/>
                    <a:gd name="T8" fmla="*/ 199 w 211"/>
                    <a:gd name="T9" fmla="*/ 72 h 88"/>
                    <a:gd name="T10" fmla="*/ 173 w 211"/>
                    <a:gd name="T11" fmla="*/ 38 h 88"/>
                    <a:gd name="T12" fmla="*/ 10 w 211"/>
                    <a:gd name="T13" fmla="*/ 34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1" h="88">
                      <a:moveTo>
                        <a:pt x="10" y="34"/>
                      </a:moveTo>
                      <a:cubicBezTo>
                        <a:pt x="6" y="36"/>
                        <a:pt x="0" y="43"/>
                        <a:pt x="5" y="47"/>
                      </a:cubicBezTo>
                      <a:lnTo>
                        <a:pt x="72" y="86"/>
                      </a:lnTo>
                      <a:cubicBezTo>
                        <a:pt x="74" y="88"/>
                        <a:pt x="75" y="88"/>
                        <a:pt x="78" y="86"/>
                      </a:cubicBezTo>
                      <a:cubicBezTo>
                        <a:pt x="117" y="53"/>
                        <a:pt x="171" y="62"/>
                        <a:pt x="199" y="72"/>
                      </a:cubicBezTo>
                      <a:cubicBezTo>
                        <a:pt x="211" y="76"/>
                        <a:pt x="191" y="50"/>
                        <a:pt x="173" y="38"/>
                      </a:cubicBezTo>
                      <a:cubicBezTo>
                        <a:pt x="125" y="6"/>
                        <a:pt x="50" y="0"/>
                        <a:pt x="10" y="34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815" name="Group 814">
                <a:extLst>
                  <a:ext uri="{FF2B5EF4-FFF2-40B4-BE49-F238E27FC236}">
                    <a16:creationId xmlns:a16="http://schemas.microsoft.com/office/drawing/2014/main" id="{53B57C22-692B-2243-9845-7DB505A12C92}"/>
                  </a:ext>
                </a:extLst>
              </p:cNvPr>
              <p:cNvGrpSpPr/>
              <p:nvPr/>
            </p:nvGrpSpPr>
            <p:grpSpPr>
              <a:xfrm>
                <a:off x="6332538" y="3625851"/>
                <a:ext cx="1909763" cy="1147762"/>
                <a:chOff x="6332538" y="3625851"/>
                <a:chExt cx="1909763" cy="1147762"/>
              </a:xfrm>
            </p:grpSpPr>
            <p:sp>
              <p:nvSpPr>
                <p:cNvPr id="832" name="Freeform 120">
                  <a:extLst>
                    <a:ext uri="{FF2B5EF4-FFF2-40B4-BE49-F238E27FC236}">
                      <a16:creationId xmlns:a16="http://schemas.microsoft.com/office/drawing/2014/main" id="{6AD9B4BA-5966-2F43-9918-29C2F2F71F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2538" y="3640138"/>
                  <a:ext cx="1909763" cy="1133475"/>
                </a:xfrm>
                <a:custGeom>
                  <a:avLst/>
                  <a:gdLst>
                    <a:gd name="T0" fmla="*/ 3240 w 3265"/>
                    <a:gd name="T1" fmla="*/ 1400 h 1889"/>
                    <a:gd name="T2" fmla="*/ 3239 w 3265"/>
                    <a:gd name="T3" fmla="*/ 1403 h 1889"/>
                    <a:gd name="T4" fmla="*/ 820 w 3265"/>
                    <a:gd name="T5" fmla="*/ 15 h 1889"/>
                    <a:gd name="T6" fmla="*/ 729 w 3265"/>
                    <a:gd name="T7" fmla="*/ 15 h 1889"/>
                    <a:gd name="T8" fmla="*/ 27 w 3265"/>
                    <a:gd name="T9" fmla="*/ 425 h 1889"/>
                    <a:gd name="T10" fmla="*/ 26 w 3265"/>
                    <a:gd name="T11" fmla="*/ 412 h 1889"/>
                    <a:gd name="T12" fmla="*/ 0 w 3265"/>
                    <a:gd name="T13" fmla="*/ 432 h 1889"/>
                    <a:gd name="T14" fmla="*/ 0 w 3265"/>
                    <a:gd name="T15" fmla="*/ 456 h 1889"/>
                    <a:gd name="T16" fmla="*/ 19 w 3265"/>
                    <a:gd name="T17" fmla="*/ 482 h 1889"/>
                    <a:gd name="T18" fmla="*/ 2445 w 3265"/>
                    <a:gd name="T19" fmla="*/ 1875 h 1889"/>
                    <a:gd name="T20" fmla="*/ 2536 w 3265"/>
                    <a:gd name="T21" fmla="*/ 1875 h 1889"/>
                    <a:gd name="T22" fmla="*/ 3247 w 3265"/>
                    <a:gd name="T23" fmla="*/ 1460 h 1889"/>
                    <a:gd name="T24" fmla="*/ 3265 w 3265"/>
                    <a:gd name="T25" fmla="*/ 1434 h 1889"/>
                    <a:gd name="T26" fmla="*/ 3265 w 3265"/>
                    <a:gd name="T27" fmla="*/ 1410 h 1889"/>
                    <a:gd name="T28" fmla="*/ 3240 w 3265"/>
                    <a:gd name="T29" fmla="*/ 1400 h 1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265" h="1889">
                      <a:moveTo>
                        <a:pt x="3240" y="1400"/>
                      </a:moveTo>
                      <a:lnTo>
                        <a:pt x="3239" y="1403"/>
                      </a:lnTo>
                      <a:lnTo>
                        <a:pt x="820" y="15"/>
                      </a:lnTo>
                      <a:cubicBezTo>
                        <a:pt x="795" y="0"/>
                        <a:pt x="754" y="0"/>
                        <a:pt x="729" y="15"/>
                      </a:cubicBezTo>
                      <a:lnTo>
                        <a:pt x="27" y="425"/>
                      </a:lnTo>
                      <a:lnTo>
                        <a:pt x="26" y="412"/>
                      </a:lnTo>
                      <a:lnTo>
                        <a:pt x="0" y="432"/>
                      </a:lnTo>
                      <a:lnTo>
                        <a:pt x="0" y="456"/>
                      </a:lnTo>
                      <a:cubicBezTo>
                        <a:pt x="0" y="465"/>
                        <a:pt x="6" y="475"/>
                        <a:pt x="19" y="482"/>
                      </a:cubicBezTo>
                      <a:lnTo>
                        <a:pt x="2445" y="1875"/>
                      </a:lnTo>
                      <a:cubicBezTo>
                        <a:pt x="2470" y="1889"/>
                        <a:pt x="2511" y="1889"/>
                        <a:pt x="2536" y="1875"/>
                      </a:cubicBezTo>
                      <a:lnTo>
                        <a:pt x="3247" y="1460"/>
                      </a:lnTo>
                      <a:cubicBezTo>
                        <a:pt x="3259" y="1453"/>
                        <a:pt x="3265" y="1443"/>
                        <a:pt x="3265" y="1434"/>
                      </a:cubicBezTo>
                      <a:lnTo>
                        <a:pt x="3265" y="1410"/>
                      </a:lnTo>
                      <a:lnTo>
                        <a:pt x="3240" y="1400"/>
                      </a:lnTo>
                      <a:close/>
                    </a:path>
                  </a:pathLst>
                </a:cu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33" name="Freeform 121">
                  <a:extLst>
                    <a:ext uri="{FF2B5EF4-FFF2-40B4-BE49-F238E27FC236}">
                      <a16:creationId xmlns:a16="http://schemas.microsoft.com/office/drawing/2014/main" id="{857666FC-20B2-A245-99BF-BAEA98533E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32538" y="3625851"/>
                  <a:ext cx="1909763" cy="1133475"/>
                </a:xfrm>
                <a:custGeom>
                  <a:avLst/>
                  <a:gdLst>
                    <a:gd name="T0" fmla="*/ 2536 w 3265"/>
                    <a:gd name="T1" fmla="*/ 1875 h 1889"/>
                    <a:gd name="T2" fmla="*/ 2445 w 3265"/>
                    <a:gd name="T3" fmla="*/ 1875 h 1889"/>
                    <a:gd name="T4" fmla="*/ 19 w 3265"/>
                    <a:gd name="T5" fmla="*/ 482 h 1889"/>
                    <a:gd name="T6" fmla="*/ 0 w 3265"/>
                    <a:gd name="T7" fmla="*/ 456 h 1889"/>
                    <a:gd name="T8" fmla="*/ 19 w 3265"/>
                    <a:gd name="T9" fmla="*/ 430 h 1889"/>
                    <a:gd name="T10" fmla="*/ 729 w 3265"/>
                    <a:gd name="T11" fmla="*/ 15 h 1889"/>
                    <a:gd name="T12" fmla="*/ 820 w 3265"/>
                    <a:gd name="T13" fmla="*/ 15 h 1889"/>
                    <a:gd name="T14" fmla="*/ 3247 w 3265"/>
                    <a:gd name="T15" fmla="*/ 1407 h 1889"/>
                    <a:gd name="T16" fmla="*/ 3265 w 3265"/>
                    <a:gd name="T17" fmla="*/ 1429 h 1889"/>
                    <a:gd name="T18" fmla="*/ 3265 w 3265"/>
                    <a:gd name="T19" fmla="*/ 1434 h 1889"/>
                    <a:gd name="T20" fmla="*/ 3247 w 3265"/>
                    <a:gd name="T21" fmla="*/ 1460 h 1889"/>
                    <a:gd name="T22" fmla="*/ 2536 w 3265"/>
                    <a:gd name="T23" fmla="*/ 1875 h 1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265" h="1889">
                      <a:moveTo>
                        <a:pt x="2536" y="1875"/>
                      </a:moveTo>
                      <a:cubicBezTo>
                        <a:pt x="2511" y="1889"/>
                        <a:pt x="2470" y="1889"/>
                        <a:pt x="2445" y="1875"/>
                      </a:cubicBezTo>
                      <a:lnTo>
                        <a:pt x="19" y="482"/>
                      </a:lnTo>
                      <a:cubicBezTo>
                        <a:pt x="6" y="475"/>
                        <a:pt x="0" y="465"/>
                        <a:pt x="0" y="456"/>
                      </a:cubicBezTo>
                      <a:cubicBezTo>
                        <a:pt x="0" y="446"/>
                        <a:pt x="6" y="437"/>
                        <a:pt x="19" y="430"/>
                      </a:cubicBezTo>
                      <a:lnTo>
                        <a:pt x="729" y="15"/>
                      </a:lnTo>
                      <a:cubicBezTo>
                        <a:pt x="754" y="0"/>
                        <a:pt x="795" y="0"/>
                        <a:pt x="820" y="15"/>
                      </a:cubicBezTo>
                      <a:lnTo>
                        <a:pt x="3247" y="1407"/>
                      </a:lnTo>
                      <a:cubicBezTo>
                        <a:pt x="3257" y="1413"/>
                        <a:pt x="3263" y="1421"/>
                        <a:pt x="3265" y="1429"/>
                      </a:cubicBezTo>
                      <a:cubicBezTo>
                        <a:pt x="3265" y="1431"/>
                        <a:pt x="3265" y="1432"/>
                        <a:pt x="3265" y="1434"/>
                      </a:cubicBezTo>
                      <a:cubicBezTo>
                        <a:pt x="3265" y="1443"/>
                        <a:pt x="3259" y="1453"/>
                        <a:pt x="3247" y="1460"/>
                      </a:cubicBezTo>
                      <a:lnTo>
                        <a:pt x="2536" y="1875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34" name="Freeform 122">
                  <a:extLst>
                    <a:ext uri="{FF2B5EF4-FFF2-40B4-BE49-F238E27FC236}">
                      <a16:creationId xmlns:a16="http://schemas.microsoft.com/office/drawing/2014/main" id="{BBA86828-F251-1F4C-BAD9-B966939A4E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3713" y="4438651"/>
                  <a:ext cx="28575" cy="15875"/>
                </a:xfrm>
                <a:custGeom>
                  <a:avLst/>
                  <a:gdLst>
                    <a:gd name="T0" fmla="*/ 41 w 50"/>
                    <a:gd name="T1" fmla="*/ 23 h 28"/>
                    <a:gd name="T2" fmla="*/ 9 w 50"/>
                    <a:gd name="T3" fmla="*/ 23 h 28"/>
                    <a:gd name="T4" fmla="*/ 9 w 50"/>
                    <a:gd name="T5" fmla="*/ 5 h 28"/>
                    <a:gd name="T6" fmla="*/ 41 w 50"/>
                    <a:gd name="T7" fmla="*/ 5 h 28"/>
                    <a:gd name="T8" fmla="*/ 41 w 50"/>
                    <a:gd name="T9" fmla="*/ 2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28">
                      <a:moveTo>
                        <a:pt x="41" y="23"/>
                      </a:moveTo>
                      <a:cubicBezTo>
                        <a:pt x="32" y="28"/>
                        <a:pt x="18" y="28"/>
                        <a:pt x="9" y="23"/>
                      </a:cubicBezTo>
                      <a:cubicBezTo>
                        <a:pt x="0" y="18"/>
                        <a:pt x="0" y="10"/>
                        <a:pt x="9" y="5"/>
                      </a:cubicBezTo>
                      <a:cubicBezTo>
                        <a:pt x="18" y="0"/>
                        <a:pt x="32" y="0"/>
                        <a:pt x="41" y="5"/>
                      </a:cubicBezTo>
                      <a:cubicBezTo>
                        <a:pt x="50" y="10"/>
                        <a:pt x="50" y="18"/>
                        <a:pt x="41" y="23"/>
                      </a:cubicBezTo>
                      <a:close/>
                    </a:path>
                  </a:pathLst>
                </a:cu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35" name="Freeform 123">
                  <a:extLst>
                    <a:ext uri="{FF2B5EF4-FFF2-40B4-BE49-F238E27FC236}">
                      <a16:creationId xmlns:a16="http://schemas.microsoft.com/office/drawing/2014/main" id="{E2135126-C034-3A43-ADE2-7A4AECAC25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13713" y="4438651"/>
                  <a:ext cx="28575" cy="17463"/>
                </a:xfrm>
                <a:custGeom>
                  <a:avLst/>
                  <a:gdLst>
                    <a:gd name="T0" fmla="*/ 41 w 49"/>
                    <a:gd name="T1" fmla="*/ 23 h 28"/>
                    <a:gd name="T2" fmla="*/ 9 w 49"/>
                    <a:gd name="T3" fmla="*/ 23 h 28"/>
                    <a:gd name="T4" fmla="*/ 9 w 49"/>
                    <a:gd name="T5" fmla="*/ 5 h 28"/>
                    <a:gd name="T6" fmla="*/ 41 w 49"/>
                    <a:gd name="T7" fmla="*/ 5 h 28"/>
                    <a:gd name="T8" fmla="*/ 41 w 49"/>
                    <a:gd name="T9" fmla="*/ 2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">
                      <a:moveTo>
                        <a:pt x="41" y="23"/>
                      </a:moveTo>
                      <a:cubicBezTo>
                        <a:pt x="32" y="28"/>
                        <a:pt x="18" y="28"/>
                        <a:pt x="9" y="23"/>
                      </a:cubicBezTo>
                      <a:cubicBezTo>
                        <a:pt x="0" y="18"/>
                        <a:pt x="0" y="10"/>
                        <a:pt x="9" y="5"/>
                      </a:cubicBezTo>
                      <a:cubicBezTo>
                        <a:pt x="18" y="0"/>
                        <a:pt x="32" y="0"/>
                        <a:pt x="41" y="5"/>
                      </a:cubicBezTo>
                      <a:cubicBezTo>
                        <a:pt x="49" y="10"/>
                        <a:pt x="49" y="18"/>
                        <a:pt x="41" y="2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36" name="Freeform 124">
                  <a:extLst>
                    <a:ext uri="{FF2B5EF4-FFF2-40B4-BE49-F238E27FC236}">
                      <a16:creationId xmlns:a16="http://schemas.microsoft.com/office/drawing/2014/main" id="{6EB4B8DB-01E7-9545-AAD0-BC2EBABDA7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86726" y="4421188"/>
                  <a:ext cx="28575" cy="17463"/>
                </a:xfrm>
                <a:custGeom>
                  <a:avLst/>
                  <a:gdLst>
                    <a:gd name="T0" fmla="*/ 40 w 49"/>
                    <a:gd name="T1" fmla="*/ 23 h 28"/>
                    <a:gd name="T2" fmla="*/ 8 w 49"/>
                    <a:gd name="T3" fmla="*/ 23 h 28"/>
                    <a:gd name="T4" fmla="*/ 8 w 49"/>
                    <a:gd name="T5" fmla="*/ 5 h 28"/>
                    <a:gd name="T6" fmla="*/ 40 w 49"/>
                    <a:gd name="T7" fmla="*/ 5 h 28"/>
                    <a:gd name="T8" fmla="*/ 40 w 49"/>
                    <a:gd name="T9" fmla="*/ 2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">
                      <a:moveTo>
                        <a:pt x="40" y="23"/>
                      </a:moveTo>
                      <a:cubicBezTo>
                        <a:pt x="32" y="28"/>
                        <a:pt x="17" y="28"/>
                        <a:pt x="8" y="23"/>
                      </a:cubicBezTo>
                      <a:cubicBezTo>
                        <a:pt x="0" y="18"/>
                        <a:pt x="0" y="10"/>
                        <a:pt x="8" y="5"/>
                      </a:cubicBezTo>
                      <a:cubicBezTo>
                        <a:pt x="17" y="0"/>
                        <a:pt x="32" y="0"/>
                        <a:pt x="40" y="5"/>
                      </a:cubicBezTo>
                      <a:cubicBezTo>
                        <a:pt x="49" y="10"/>
                        <a:pt x="49" y="18"/>
                        <a:pt x="40" y="23"/>
                      </a:cubicBezTo>
                      <a:close/>
                    </a:path>
                  </a:pathLst>
                </a:cu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37" name="Freeform 125">
                  <a:extLst>
                    <a:ext uri="{FF2B5EF4-FFF2-40B4-BE49-F238E27FC236}">
                      <a16:creationId xmlns:a16="http://schemas.microsoft.com/office/drawing/2014/main" id="{C87FE500-C309-3B4E-A7EE-A7531F77C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86726" y="4422776"/>
                  <a:ext cx="28575" cy="15875"/>
                </a:xfrm>
                <a:custGeom>
                  <a:avLst/>
                  <a:gdLst>
                    <a:gd name="T0" fmla="*/ 41 w 50"/>
                    <a:gd name="T1" fmla="*/ 23 h 28"/>
                    <a:gd name="T2" fmla="*/ 9 w 50"/>
                    <a:gd name="T3" fmla="*/ 23 h 28"/>
                    <a:gd name="T4" fmla="*/ 9 w 50"/>
                    <a:gd name="T5" fmla="*/ 5 h 28"/>
                    <a:gd name="T6" fmla="*/ 41 w 50"/>
                    <a:gd name="T7" fmla="*/ 5 h 28"/>
                    <a:gd name="T8" fmla="*/ 41 w 50"/>
                    <a:gd name="T9" fmla="*/ 2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28">
                      <a:moveTo>
                        <a:pt x="41" y="23"/>
                      </a:moveTo>
                      <a:cubicBezTo>
                        <a:pt x="32" y="28"/>
                        <a:pt x="18" y="28"/>
                        <a:pt x="9" y="23"/>
                      </a:cubicBezTo>
                      <a:cubicBezTo>
                        <a:pt x="0" y="18"/>
                        <a:pt x="0" y="10"/>
                        <a:pt x="9" y="5"/>
                      </a:cubicBezTo>
                      <a:cubicBezTo>
                        <a:pt x="18" y="0"/>
                        <a:pt x="32" y="0"/>
                        <a:pt x="41" y="5"/>
                      </a:cubicBezTo>
                      <a:cubicBezTo>
                        <a:pt x="50" y="10"/>
                        <a:pt x="50" y="18"/>
                        <a:pt x="41" y="2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38" name="Freeform 126">
                  <a:extLst>
                    <a:ext uri="{FF2B5EF4-FFF2-40B4-BE49-F238E27FC236}">
                      <a16:creationId xmlns:a16="http://schemas.microsoft.com/office/drawing/2014/main" id="{4163E0DF-4086-644A-90E7-B82AD8871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58151" y="4403726"/>
                  <a:ext cx="28575" cy="17463"/>
                </a:xfrm>
                <a:custGeom>
                  <a:avLst/>
                  <a:gdLst>
                    <a:gd name="T0" fmla="*/ 41 w 49"/>
                    <a:gd name="T1" fmla="*/ 24 h 29"/>
                    <a:gd name="T2" fmla="*/ 9 w 49"/>
                    <a:gd name="T3" fmla="*/ 24 h 29"/>
                    <a:gd name="T4" fmla="*/ 9 w 49"/>
                    <a:gd name="T5" fmla="*/ 6 h 29"/>
                    <a:gd name="T6" fmla="*/ 41 w 49"/>
                    <a:gd name="T7" fmla="*/ 6 h 29"/>
                    <a:gd name="T8" fmla="*/ 41 w 49"/>
                    <a:gd name="T9" fmla="*/ 2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9">
                      <a:moveTo>
                        <a:pt x="41" y="24"/>
                      </a:moveTo>
                      <a:cubicBezTo>
                        <a:pt x="32" y="29"/>
                        <a:pt x="18" y="29"/>
                        <a:pt x="9" y="24"/>
                      </a:cubicBezTo>
                      <a:cubicBezTo>
                        <a:pt x="0" y="19"/>
                        <a:pt x="0" y="11"/>
                        <a:pt x="9" y="6"/>
                      </a:cubicBezTo>
                      <a:cubicBezTo>
                        <a:pt x="18" y="0"/>
                        <a:pt x="32" y="0"/>
                        <a:pt x="41" y="6"/>
                      </a:cubicBezTo>
                      <a:cubicBezTo>
                        <a:pt x="49" y="11"/>
                        <a:pt x="49" y="19"/>
                        <a:pt x="41" y="24"/>
                      </a:cubicBezTo>
                      <a:close/>
                    </a:path>
                  </a:pathLst>
                </a:cu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39" name="Freeform 127">
                  <a:extLst>
                    <a:ext uri="{FF2B5EF4-FFF2-40B4-BE49-F238E27FC236}">
                      <a16:creationId xmlns:a16="http://schemas.microsoft.com/office/drawing/2014/main" id="{8661F0D8-8291-E846-80FF-7786AF406F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58151" y="4405313"/>
                  <a:ext cx="28575" cy="17463"/>
                </a:xfrm>
                <a:custGeom>
                  <a:avLst/>
                  <a:gdLst>
                    <a:gd name="T0" fmla="*/ 40 w 49"/>
                    <a:gd name="T1" fmla="*/ 23 h 28"/>
                    <a:gd name="T2" fmla="*/ 8 w 49"/>
                    <a:gd name="T3" fmla="*/ 23 h 28"/>
                    <a:gd name="T4" fmla="*/ 8 w 49"/>
                    <a:gd name="T5" fmla="*/ 5 h 28"/>
                    <a:gd name="T6" fmla="*/ 40 w 49"/>
                    <a:gd name="T7" fmla="*/ 5 h 28"/>
                    <a:gd name="T8" fmla="*/ 40 w 49"/>
                    <a:gd name="T9" fmla="*/ 2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28">
                      <a:moveTo>
                        <a:pt x="40" y="23"/>
                      </a:moveTo>
                      <a:cubicBezTo>
                        <a:pt x="31" y="28"/>
                        <a:pt x="17" y="28"/>
                        <a:pt x="8" y="23"/>
                      </a:cubicBezTo>
                      <a:cubicBezTo>
                        <a:pt x="0" y="18"/>
                        <a:pt x="0" y="10"/>
                        <a:pt x="8" y="5"/>
                      </a:cubicBezTo>
                      <a:cubicBezTo>
                        <a:pt x="17" y="0"/>
                        <a:pt x="31" y="0"/>
                        <a:pt x="40" y="5"/>
                      </a:cubicBezTo>
                      <a:cubicBezTo>
                        <a:pt x="49" y="10"/>
                        <a:pt x="49" y="18"/>
                        <a:pt x="40" y="23"/>
                      </a:cubicBez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40" name="Freeform 128">
                  <a:extLst>
                    <a:ext uri="{FF2B5EF4-FFF2-40B4-BE49-F238E27FC236}">
                      <a16:creationId xmlns:a16="http://schemas.microsoft.com/office/drawing/2014/main" id="{4CCB527E-6B6F-6B4C-B9DF-14A30E657F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61163" y="3705226"/>
                  <a:ext cx="92075" cy="55563"/>
                </a:xfrm>
                <a:custGeom>
                  <a:avLst/>
                  <a:gdLst>
                    <a:gd name="T0" fmla="*/ 109 w 159"/>
                    <a:gd name="T1" fmla="*/ 90 h 92"/>
                    <a:gd name="T2" fmla="*/ 96 w 159"/>
                    <a:gd name="T3" fmla="*/ 90 h 92"/>
                    <a:gd name="T4" fmla="*/ 3 w 159"/>
                    <a:gd name="T5" fmla="*/ 36 h 92"/>
                    <a:gd name="T6" fmla="*/ 3 w 159"/>
                    <a:gd name="T7" fmla="*/ 29 h 92"/>
                    <a:gd name="T8" fmla="*/ 50 w 159"/>
                    <a:gd name="T9" fmla="*/ 2 h 92"/>
                    <a:gd name="T10" fmla="*/ 62 w 159"/>
                    <a:gd name="T11" fmla="*/ 2 h 92"/>
                    <a:gd name="T12" fmla="*/ 155 w 159"/>
                    <a:gd name="T13" fmla="*/ 56 h 92"/>
                    <a:gd name="T14" fmla="*/ 155 w 159"/>
                    <a:gd name="T15" fmla="*/ 63 h 92"/>
                    <a:gd name="T16" fmla="*/ 109 w 159"/>
                    <a:gd name="T17" fmla="*/ 9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9" h="92">
                      <a:moveTo>
                        <a:pt x="109" y="90"/>
                      </a:moveTo>
                      <a:cubicBezTo>
                        <a:pt x="105" y="92"/>
                        <a:pt x="100" y="92"/>
                        <a:pt x="96" y="90"/>
                      </a:cubicBezTo>
                      <a:lnTo>
                        <a:pt x="3" y="36"/>
                      </a:lnTo>
                      <a:cubicBezTo>
                        <a:pt x="0" y="34"/>
                        <a:pt x="0" y="31"/>
                        <a:pt x="3" y="29"/>
                      </a:cubicBezTo>
                      <a:lnTo>
                        <a:pt x="50" y="2"/>
                      </a:lnTo>
                      <a:cubicBezTo>
                        <a:pt x="53" y="0"/>
                        <a:pt x="59" y="0"/>
                        <a:pt x="62" y="2"/>
                      </a:cubicBezTo>
                      <a:lnTo>
                        <a:pt x="155" y="56"/>
                      </a:lnTo>
                      <a:cubicBezTo>
                        <a:pt x="159" y="58"/>
                        <a:pt x="159" y="61"/>
                        <a:pt x="155" y="63"/>
                      </a:cubicBezTo>
                      <a:lnTo>
                        <a:pt x="109" y="90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41" name="Freeform 129">
                  <a:extLst>
                    <a:ext uri="{FF2B5EF4-FFF2-40B4-BE49-F238E27FC236}">
                      <a16:creationId xmlns:a16="http://schemas.microsoft.com/office/drawing/2014/main" id="{D45B8833-135C-E24D-B6BE-A3AA8624B3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35776" y="3749676"/>
                  <a:ext cx="93663" cy="55563"/>
                </a:xfrm>
                <a:custGeom>
                  <a:avLst/>
                  <a:gdLst>
                    <a:gd name="T0" fmla="*/ 109 w 159"/>
                    <a:gd name="T1" fmla="*/ 90 h 92"/>
                    <a:gd name="T2" fmla="*/ 96 w 159"/>
                    <a:gd name="T3" fmla="*/ 90 h 92"/>
                    <a:gd name="T4" fmla="*/ 3 w 159"/>
                    <a:gd name="T5" fmla="*/ 37 h 92"/>
                    <a:gd name="T6" fmla="*/ 3 w 159"/>
                    <a:gd name="T7" fmla="*/ 29 h 92"/>
                    <a:gd name="T8" fmla="*/ 50 w 159"/>
                    <a:gd name="T9" fmla="*/ 2 h 92"/>
                    <a:gd name="T10" fmla="*/ 62 w 159"/>
                    <a:gd name="T11" fmla="*/ 2 h 92"/>
                    <a:gd name="T12" fmla="*/ 155 w 159"/>
                    <a:gd name="T13" fmla="*/ 56 h 92"/>
                    <a:gd name="T14" fmla="*/ 155 w 159"/>
                    <a:gd name="T15" fmla="*/ 64 h 92"/>
                    <a:gd name="T16" fmla="*/ 109 w 159"/>
                    <a:gd name="T17" fmla="*/ 9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9" h="92">
                      <a:moveTo>
                        <a:pt x="109" y="90"/>
                      </a:moveTo>
                      <a:cubicBezTo>
                        <a:pt x="105" y="92"/>
                        <a:pt x="100" y="92"/>
                        <a:pt x="96" y="90"/>
                      </a:cubicBezTo>
                      <a:lnTo>
                        <a:pt x="3" y="37"/>
                      </a:lnTo>
                      <a:cubicBezTo>
                        <a:pt x="0" y="35"/>
                        <a:pt x="0" y="31"/>
                        <a:pt x="3" y="29"/>
                      </a:cubicBezTo>
                      <a:lnTo>
                        <a:pt x="50" y="2"/>
                      </a:lnTo>
                      <a:cubicBezTo>
                        <a:pt x="53" y="0"/>
                        <a:pt x="59" y="0"/>
                        <a:pt x="62" y="2"/>
                      </a:cubicBezTo>
                      <a:lnTo>
                        <a:pt x="155" y="56"/>
                      </a:lnTo>
                      <a:cubicBezTo>
                        <a:pt x="159" y="58"/>
                        <a:pt x="159" y="62"/>
                        <a:pt x="155" y="64"/>
                      </a:cubicBezTo>
                      <a:lnTo>
                        <a:pt x="109" y="90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42" name="Freeform 130">
                  <a:extLst>
                    <a:ext uri="{FF2B5EF4-FFF2-40B4-BE49-F238E27FC236}">
                      <a16:creationId xmlns:a16="http://schemas.microsoft.com/office/drawing/2014/main" id="{95AFC50B-DAD9-5F4D-8118-3047A1C4D8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11976" y="3795713"/>
                  <a:ext cx="92075" cy="55563"/>
                </a:xfrm>
                <a:custGeom>
                  <a:avLst/>
                  <a:gdLst>
                    <a:gd name="T0" fmla="*/ 109 w 159"/>
                    <a:gd name="T1" fmla="*/ 90 h 92"/>
                    <a:gd name="T2" fmla="*/ 96 w 159"/>
                    <a:gd name="T3" fmla="*/ 90 h 92"/>
                    <a:gd name="T4" fmla="*/ 3 w 159"/>
                    <a:gd name="T5" fmla="*/ 36 h 92"/>
                    <a:gd name="T6" fmla="*/ 3 w 159"/>
                    <a:gd name="T7" fmla="*/ 29 h 92"/>
                    <a:gd name="T8" fmla="*/ 50 w 159"/>
                    <a:gd name="T9" fmla="*/ 2 h 92"/>
                    <a:gd name="T10" fmla="*/ 62 w 159"/>
                    <a:gd name="T11" fmla="*/ 2 h 92"/>
                    <a:gd name="T12" fmla="*/ 156 w 159"/>
                    <a:gd name="T13" fmla="*/ 56 h 92"/>
                    <a:gd name="T14" fmla="*/ 156 w 159"/>
                    <a:gd name="T15" fmla="*/ 63 h 92"/>
                    <a:gd name="T16" fmla="*/ 109 w 159"/>
                    <a:gd name="T17" fmla="*/ 9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9" h="92">
                      <a:moveTo>
                        <a:pt x="109" y="90"/>
                      </a:moveTo>
                      <a:cubicBezTo>
                        <a:pt x="105" y="92"/>
                        <a:pt x="100" y="92"/>
                        <a:pt x="96" y="90"/>
                      </a:cubicBezTo>
                      <a:lnTo>
                        <a:pt x="3" y="36"/>
                      </a:lnTo>
                      <a:cubicBezTo>
                        <a:pt x="0" y="34"/>
                        <a:pt x="0" y="31"/>
                        <a:pt x="3" y="29"/>
                      </a:cubicBezTo>
                      <a:lnTo>
                        <a:pt x="50" y="2"/>
                      </a:lnTo>
                      <a:cubicBezTo>
                        <a:pt x="53" y="0"/>
                        <a:pt x="59" y="0"/>
                        <a:pt x="62" y="2"/>
                      </a:cubicBezTo>
                      <a:lnTo>
                        <a:pt x="156" y="56"/>
                      </a:lnTo>
                      <a:cubicBezTo>
                        <a:pt x="159" y="58"/>
                        <a:pt x="159" y="61"/>
                        <a:pt x="156" y="63"/>
                      </a:cubicBezTo>
                      <a:lnTo>
                        <a:pt x="109" y="90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43" name="Freeform 131">
                  <a:extLst>
                    <a:ext uri="{FF2B5EF4-FFF2-40B4-BE49-F238E27FC236}">
                      <a16:creationId xmlns:a16="http://schemas.microsoft.com/office/drawing/2014/main" id="{BB035BEB-F3D2-C04D-969E-1E9425B7CD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86588" y="3840163"/>
                  <a:ext cx="93663" cy="55563"/>
                </a:xfrm>
                <a:custGeom>
                  <a:avLst/>
                  <a:gdLst>
                    <a:gd name="T0" fmla="*/ 109 w 159"/>
                    <a:gd name="T1" fmla="*/ 90 h 92"/>
                    <a:gd name="T2" fmla="*/ 96 w 159"/>
                    <a:gd name="T3" fmla="*/ 90 h 92"/>
                    <a:gd name="T4" fmla="*/ 3 w 159"/>
                    <a:gd name="T5" fmla="*/ 37 h 92"/>
                    <a:gd name="T6" fmla="*/ 3 w 159"/>
                    <a:gd name="T7" fmla="*/ 29 h 92"/>
                    <a:gd name="T8" fmla="*/ 50 w 159"/>
                    <a:gd name="T9" fmla="*/ 2 h 92"/>
                    <a:gd name="T10" fmla="*/ 62 w 159"/>
                    <a:gd name="T11" fmla="*/ 2 h 92"/>
                    <a:gd name="T12" fmla="*/ 156 w 159"/>
                    <a:gd name="T13" fmla="*/ 56 h 92"/>
                    <a:gd name="T14" fmla="*/ 156 w 159"/>
                    <a:gd name="T15" fmla="*/ 64 h 92"/>
                    <a:gd name="T16" fmla="*/ 109 w 159"/>
                    <a:gd name="T17" fmla="*/ 9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9" h="92">
                      <a:moveTo>
                        <a:pt x="109" y="90"/>
                      </a:moveTo>
                      <a:cubicBezTo>
                        <a:pt x="106" y="92"/>
                        <a:pt x="100" y="92"/>
                        <a:pt x="96" y="90"/>
                      </a:cubicBezTo>
                      <a:lnTo>
                        <a:pt x="3" y="37"/>
                      </a:lnTo>
                      <a:cubicBezTo>
                        <a:pt x="0" y="35"/>
                        <a:pt x="0" y="31"/>
                        <a:pt x="3" y="29"/>
                      </a:cubicBezTo>
                      <a:lnTo>
                        <a:pt x="50" y="2"/>
                      </a:lnTo>
                      <a:cubicBezTo>
                        <a:pt x="53" y="0"/>
                        <a:pt x="59" y="0"/>
                        <a:pt x="62" y="2"/>
                      </a:cubicBezTo>
                      <a:lnTo>
                        <a:pt x="156" y="56"/>
                      </a:lnTo>
                      <a:cubicBezTo>
                        <a:pt x="159" y="58"/>
                        <a:pt x="159" y="62"/>
                        <a:pt x="156" y="64"/>
                      </a:cubicBezTo>
                      <a:lnTo>
                        <a:pt x="109" y="90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44" name="Freeform 132">
                  <a:extLst>
                    <a:ext uri="{FF2B5EF4-FFF2-40B4-BE49-F238E27FC236}">
                      <a16:creationId xmlns:a16="http://schemas.microsoft.com/office/drawing/2014/main" id="{59445752-4957-8C4C-86D2-6A73830077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62788" y="3884613"/>
                  <a:ext cx="93663" cy="55563"/>
                </a:xfrm>
                <a:custGeom>
                  <a:avLst/>
                  <a:gdLst>
                    <a:gd name="T0" fmla="*/ 109 w 159"/>
                    <a:gd name="T1" fmla="*/ 90 h 92"/>
                    <a:gd name="T2" fmla="*/ 96 w 159"/>
                    <a:gd name="T3" fmla="*/ 90 h 92"/>
                    <a:gd name="T4" fmla="*/ 3 w 159"/>
                    <a:gd name="T5" fmla="*/ 36 h 92"/>
                    <a:gd name="T6" fmla="*/ 3 w 159"/>
                    <a:gd name="T7" fmla="*/ 29 h 92"/>
                    <a:gd name="T8" fmla="*/ 50 w 159"/>
                    <a:gd name="T9" fmla="*/ 2 h 92"/>
                    <a:gd name="T10" fmla="*/ 63 w 159"/>
                    <a:gd name="T11" fmla="*/ 2 h 92"/>
                    <a:gd name="T12" fmla="*/ 156 w 159"/>
                    <a:gd name="T13" fmla="*/ 56 h 92"/>
                    <a:gd name="T14" fmla="*/ 156 w 159"/>
                    <a:gd name="T15" fmla="*/ 63 h 92"/>
                    <a:gd name="T16" fmla="*/ 109 w 159"/>
                    <a:gd name="T17" fmla="*/ 9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9" h="92">
                      <a:moveTo>
                        <a:pt x="109" y="90"/>
                      </a:moveTo>
                      <a:cubicBezTo>
                        <a:pt x="106" y="92"/>
                        <a:pt x="100" y="92"/>
                        <a:pt x="96" y="90"/>
                      </a:cubicBezTo>
                      <a:lnTo>
                        <a:pt x="3" y="36"/>
                      </a:lnTo>
                      <a:cubicBezTo>
                        <a:pt x="0" y="34"/>
                        <a:pt x="0" y="31"/>
                        <a:pt x="3" y="29"/>
                      </a:cubicBezTo>
                      <a:lnTo>
                        <a:pt x="50" y="2"/>
                      </a:lnTo>
                      <a:cubicBezTo>
                        <a:pt x="53" y="0"/>
                        <a:pt x="59" y="0"/>
                        <a:pt x="63" y="2"/>
                      </a:cubicBezTo>
                      <a:lnTo>
                        <a:pt x="156" y="56"/>
                      </a:lnTo>
                      <a:cubicBezTo>
                        <a:pt x="159" y="58"/>
                        <a:pt x="159" y="61"/>
                        <a:pt x="156" y="63"/>
                      </a:cubicBezTo>
                      <a:lnTo>
                        <a:pt x="109" y="90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45" name="Freeform 133">
                  <a:extLst>
                    <a:ext uri="{FF2B5EF4-FFF2-40B4-BE49-F238E27FC236}">
                      <a16:creationId xmlns:a16="http://schemas.microsoft.com/office/drawing/2014/main" id="{045460E0-243D-6A44-8582-82AA393AB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37401" y="3929063"/>
                  <a:ext cx="93663" cy="55563"/>
                </a:xfrm>
                <a:custGeom>
                  <a:avLst/>
                  <a:gdLst>
                    <a:gd name="T0" fmla="*/ 109 w 159"/>
                    <a:gd name="T1" fmla="*/ 90 h 92"/>
                    <a:gd name="T2" fmla="*/ 96 w 159"/>
                    <a:gd name="T3" fmla="*/ 90 h 92"/>
                    <a:gd name="T4" fmla="*/ 3 w 159"/>
                    <a:gd name="T5" fmla="*/ 37 h 92"/>
                    <a:gd name="T6" fmla="*/ 3 w 159"/>
                    <a:gd name="T7" fmla="*/ 29 h 92"/>
                    <a:gd name="T8" fmla="*/ 50 w 159"/>
                    <a:gd name="T9" fmla="*/ 2 h 92"/>
                    <a:gd name="T10" fmla="*/ 63 w 159"/>
                    <a:gd name="T11" fmla="*/ 2 h 92"/>
                    <a:gd name="T12" fmla="*/ 156 w 159"/>
                    <a:gd name="T13" fmla="*/ 56 h 92"/>
                    <a:gd name="T14" fmla="*/ 156 w 159"/>
                    <a:gd name="T15" fmla="*/ 64 h 92"/>
                    <a:gd name="T16" fmla="*/ 109 w 159"/>
                    <a:gd name="T17" fmla="*/ 9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9" h="92">
                      <a:moveTo>
                        <a:pt x="109" y="90"/>
                      </a:moveTo>
                      <a:cubicBezTo>
                        <a:pt x="106" y="92"/>
                        <a:pt x="100" y="92"/>
                        <a:pt x="96" y="90"/>
                      </a:cubicBezTo>
                      <a:lnTo>
                        <a:pt x="3" y="37"/>
                      </a:lnTo>
                      <a:cubicBezTo>
                        <a:pt x="0" y="35"/>
                        <a:pt x="0" y="31"/>
                        <a:pt x="3" y="29"/>
                      </a:cubicBezTo>
                      <a:lnTo>
                        <a:pt x="50" y="2"/>
                      </a:lnTo>
                      <a:cubicBezTo>
                        <a:pt x="53" y="0"/>
                        <a:pt x="59" y="0"/>
                        <a:pt x="63" y="2"/>
                      </a:cubicBezTo>
                      <a:lnTo>
                        <a:pt x="156" y="56"/>
                      </a:lnTo>
                      <a:cubicBezTo>
                        <a:pt x="159" y="58"/>
                        <a:pt x="159" y="62"/>
                        <a:pt x="156" y="64"/>
                      </a:cubicBezTo>
                      <a:lnTo>
                        <a:pt x="109" y="90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46" name="Freeform 134">
                  <a:extLst>
                    <a:ext uri="{FF2B5EF4-FFF2-40B4-BE49-F238E27FC236}">
                      <a16:creationId xmlns:a16="http://schemas.microsoft.com/office/drawing/2014/main" id="{6F04A656-509E-4740-B14C-2823911BDB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13601" y="3973513"/>
                  <a:ext cx="93663" cy="55563"/>
                </a:xfrm>
                <a:custGeom>
                  <a:avLst/>
                  <a:gdLst>
                    <a:gd name="T0" fmla="*/ 109 w 159"/>
                    <a:gd name="T1" fmla="*/ 90 h 92"/>
                    <a:gd name="T2" fmla="*/ 96 w 159"/>
                    <a:gd name="T3" fmla="*/ 90 h 92"/>
                    <a:gd name="T4" fmla="*/ 3 w 159"/>
                    <a:gd name="T5" fmla="*/ 36 h 92"/>
                    <a:gd name="T6" fmla="*/ 3 w 159"/>
                    <a:gd name="T7" fmla="*/ 29 h 92"/>
                    <a:gd name="T8" fmla="*/ 50 w 159"/>
                    <a:gd name="T9" fmla="*/ 2 h 92"/>
                    <a:gd name="T10" fmla="*/ 63 w 159"/>
                    <a:gd name="T11" fmla="*/ 2 h 92"/>
                    <a:gd name="T12" fmla="*/ 156 w 159"/>
                    <a:gd name="T13" fmla="*/ 56 h 92"/>
                    <a:gd name="T14" fmla="*/ 156 w 159"/>
                    <a:gd name="T15" fmla="*/ 63 h 92"/>
                    <a:gd name="T16" fmla="*/ 109 w 159"/>
                    <a:gd name="T17" fmla="*/ 9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9" h="92">
                      <a:moveTo>
                        <a:pt x="109" y="90"/>
                      </a:moveTo>
                      <a:cubicBezTo>
                        <a:pt x="106" y="92"/>
                        <a:pt x="100" y="92"/>
                        <a:pt x="96" y="90"/>
                      </a:cubicBezTo>
                      <a:lnTo>
                        <a:pt x="3" y="36"/>
                      </a:lnTo>
                      <a:cubicBezTo>
                        <a:pt x="0" y="34"/>
                        <a:pt x="0" y="31"/>
                        <a:pt x="3" y="29"/>
                      </a:cubicBezTo>
                      <a:lnTo>
                        <a:pt x="50" y="2"/>
                      </a:lnTo>
                      <a:cubicBezTo>
                        <a:pt x="53" y="0"/>
                        <a:pt x="59" y="0"/>
                        <a:pt x="63" y="2"/>
                      </a:cubicBezTo>
                      <a:lnTo>
                        <a:pt x="156" y="56"/>
                      </a:lnTo>
                      <a:cubicBezTo>
                        <a:pt x="159" y="58"/>
                        <a:pt x="159" y="61"/>
                        <a:pt x="156" y="63"/>
                      </a:cubicBezTo>
                      <a:lnTo>
                        <a:pt x="109" y="90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47" name="Freeform 135">
                  <a:extLst>
                    <a:ext uri="{FF2B5EF4-FFF2-40B4-BE49-F238E27FC236}">
                      <a16:creationId xmlns:a16="http://schemas.microsoft.com/office/drawing/2014/main" id="{EE174A7E-CCF6-7143-8C02-E55E48E432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89801" y="4017963"/>
                  <a:ext cx="92075" cy="55563"/>
                </a:xfrm>
                <a:custGeom>
                  <a:avLst/>
                  <a:gdLst>
                    <a:gd name="T0" fmla="*/ 109 w 159"/>
                    <a:gd name="T1" fmla="*/ 90 h 92"/>
                    <a:gd name="T2" fmla="*/ 97 w 159"/>
                    <a:gd name="T3" fmla="*/ 90 h 92"/>
                    <a:gd name="T4" fmla="*/ 3 w 159"/>
                    <a:gd name="T5" fmla="*/ 37 h 92"/>
                    <a:gd name="T6" fmla="*/ 3 w 159"/>
                    <a:gd name="T7" fmla="*/ 29 h 92"/>
                    <a:gd name="T8" fmla="*/ 50 w 159"/>
                    <a:gd name="T9" fmla="*/ 3 h 92"/>
                    <a:gd name="T10" fmla="*/ 63 w 159"/>
                    <a:gd name="T11" fmla="*/ 3 h 92"/>
                    <a:gd name="T12" fmla="*/ 156 w 159"/>
                    <a:gd name="T13" fmla="*/ 56 h 92"/>
                    <a:gd name="T14" fmla="*/ 156 w 159"/>
                    <a:gd name="T15" fmla="*/ 64 h 92"/>
                    <a:gd name="T16" fmla="*/ 109 w 159"/>
                    <a:gd name="T17" fmla="*/ 9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9" h="92">
                      <a:moveTo>
                        <a:pt x="109" y="90"/>
                      </a:moveTo>
                      <a:cubicBezTo>
                        <a:pt x="106" y="92"/>
                        <a:pt x="100" y="92"/>
                        <a:pt x="97" y="90"/>
                      </a:cubicBezTo>
                      <a:lnTo>
                        <a:pt x="3" y="37"/>
                      </a:lnTo>
                      <a:cubicBezTo>
                        <a:pt x="0" y="35"/>
                        <a:pt x="0" y="31"/>
                        <a:pt x="3" y="29"/>
                      </a:cubicBezTo>
                      <a:lnTo>
                        <a:pt x="50" y="3"/>
                      </a:lnTo>
                      <a:cubicBezTo>
                        <a:pt x="53" y="0"/>
                        <a:pt x="59" y="0"/>
                        <a:pt x="63" y="3"/>
                      </a:cubicBezTo>
                      <a:lnTo>
                        <a:pt x="156" y="56"/>
                      </a:lnTo>
                      <a:cubicBezTo>
                        <a:pt x="159" y="58"/>
                        <a:pt x="159" y="62"/>
                        <a:pt x="156" y="64"/>
                      </a:cubicBezTo>
                      <a:lnTo>
                        <a:pt x="109" y="90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48" name="Freeform 136">
                  <a:extLst>
                    <a:ext uri="{FF2B5EF4-FFF2-40B4-BE49-F238E27FC236}">
                      <a16:creationId xmlns:a16="http://schemas.microsoft.com/office/drawing/2014/main" id="{71FCD7DB-2E64-944B-8065-AB495C9471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64413" y="4064001"/>
                  <a:ext cx="93663" cy="53975"/>
                </a:xfrm>
                <a:custGeom>
                  <a:avLst/>
                  <a:gdLst>
                    <a:gd name="T0" fmla="*/ 109 w 159"/>
                    <a:gd name="T1" fmla="*/ 90 h 92"/>
                    <a:gd name="T2" fmla="*/ 97 w 159"/>
                    <a:gd name="T3" fmla="*/ 90 h 92"/>
                    <a:gd name="T4" fmla="*/ 3 w 159"/>
                    <a:gd name="T5" fmla="*/ 36 h 92"/>
                    <a:gd name="T6" fmla="*/ 3 w 159"/>
                    <a:gd name="T7" fmla="*/ 29 h 92"/>
                    <a:gd name="T8" fmla="*/ 50 w 159"/>
                    <a:gd name="T9" fmla="*/ 2 h 92"/>
                    <a:gd name="T10" fmla="*/ 63 w 159"/>
                    <a:gd name="T11" fmla="*/ 2 h 92"/>
                    <a:gd name="T12" fmla="*/ 156 w 159"/>
                    <a:gd name="T13" fmla="*/ 56 h 92"/>
                    <a:gd name="T14" fmla="*/ 156 w 159"/>
                    <a:gd name="T15" fmla="*/ 63 h 92"/>
                    <a:gd name="T16" fmla="*/ 109 w 159"/>
                    <a:gd name="T17" fmla="*/ 9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9" h="92">
                      <a:moveTo>
                        <a:pt x="109" y="90"/>
                      </a:moveTo>
                      <a:cubicBezTo>
                        <a:pt x="106" y="92"/>
                        <a:pt x="100" y="92"/>
                        <a:pt x="97" y="90"/>
                      </a:cubicBezTo>
                      <a:lnTo>
                        <a:pt x="3" y="36"/>
                      </a:lnTo>
                      <a:cubicBezTo>
                        <a:pt x="0" y="34"/>
                        <a:pt x="0" y="31"/>
                        <a:pt x="3" y="29"/>
                      </a:cubicBezTo>
                      <a:lnTo>
                        <a:pt x="50" y="2"/>
                      </a:lnTo>
                      <a:cubicBezTo>
                        <a:pt x="53" y="0"/>
                        <a:pt x="59" y="0"/>
                        <a:pt x="63" y="2"/>
                      </a:cubicBezTo>
                      <a:lnTo>
                        <a:pt x="156" y="56"/>
                      </a:lnTo>
                      <a:cubicBezTo>
                        <a:pt x="159" y="58"/>
                        <a:pt x="159" y="61"/>
                        <a:pt x="156" y="63"/>
                      </a:cubicBezTo>
                      <a:lnTo>
                        <a:pt x="109" y="90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49" name="Freeform 137">
                  <a:extLst>
                    <a:ext uri="{FF2B5EF4-FFF2-40B4-BE49-F238E27FC236}">
                      <a16:creationId xmlns:a16="http://schemas.microsoft.com/office/drawing/2014/main" id="{617AFD1F-1F78-714C-9038-33C8A9ED65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40613" y="4108451"/>
                  <a:ext cx="92075" cy="53975"/>
                </a:xfrm>
                <a:custGeom>
                  <a:avLst/>
                  <a:gdLst>
                    <a:gd name="T0" fmla="*/ 109 w 159"/>
                    <a:gd name="T1" fmla="*/ 90 h 92"/>
                    <a:gd name="T2" fmla="*/ 97 w 159"/>
                    <a:gd name="T3" fmla="*/ 90 h 92"/>
                    <a:gd name="T4" fmla="*/ 3 w 159"/>
                    <a:gd name="T5" fmla="*/ 37 h 92"/>
                    <a:gd name="T6" fmla="*/ 3 w 159"/>
                    <a:gd name="T7" fmla="*/ 29 h 92"/>
                    <a:gd name="T8" fmla="*/ 50 w 159"/>
                    <a:gd name="T9" fmla="*/ 3 h 92"/>
                    <a:gd name="T10" fmla="*/ 63 w 159"/>
                    <a:gd name="T11" fmla="*/ 3 h 92"/>
                    <a:gd name="T12" fmla="*/ 156 w 159"/>
                    <a:gd name="T13" fmla="*/ 56 h 92"/>
                    <a:gd name="T14" fmla="*/ 156 w 159"/>
                    <a:gd name="T15" fmla="*/ 64 h 92"/>
                    <a:gd name="T16" fmla="*/ 109 w 159"/>
                    <a:gd name="T17" fmla="*/ 9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9" h="92">
                      <a:moveTo>
                        <a:pt x="109" y="90"/>
                      </a:moveTo>
                      <a:cubicBezTo>
                        <a:pt x="106" y="92"/>
                        <a:pt x="100" y="92"/>
                        <a:pt x="97" y="90"/>
                      </a:cubicBezTo>
                      <a:lnTo>
                        <a:pt x="3" y="37"/>
                      </a:lnTo>
                      <a:cubicBezTo>
                        <a:pt x="0" y="35"/>
                        <a:pt x="0" y="31"/>
                        <a:pt x="3" y="29"/>
                      </a:cubicBezTo>
                      <a:lnTo>
                        <a:pt x="50" y="3"/>
                      </a:lnTo>
                      <a:cubicBezTo>
                        <a:pt x="54" y="0"/>
                        <a:pt x="59" y="0"/>
                        <a:pt x="63" y="3"/>
                      </a:cubicBezTo>
                      <a:lnTo>
                        <a:pt x="156" y="56"/>
                      </a:lnTo>
                      <a:cubicBezTo>
                        <a:pt x="159" y="58"/>
                        <a:pt x="159" y="62"/>
                        <a:pt x="156" y="64"/>
                      </a:cubicBezTo>
                      <a:lnTo>
                        <a:pt x="109" y="90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0" name="Freeform 138">
                  <a:extLst>
                    <a:ext uri="{FF2B5EF4-FFF2-40B4-BE49-F238E27FC236}">
                      <a16:creationId xmlns:a16="http://schemas.microsoft.com/office/drawing/2014/main" id="{CF214651-9296-074D-AEB5-1ECCBFF59D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5226" y="4152901"/>
                  <a:ext cx="93663" cy="55563"/>
                </a:xfrm>
                <a:custGeom>
                  <a:avLst/>
                  <a:gdLst>
                    <a:gd name="T0" fmla="*/ 109 w 159"/>
                    <a:gd name="T1" fmla="*/ 90 h 92"/>
                    <a:gd name="T2" fmla="*/ 97 w 159"/>
                    <a:gd name="T3" fmla="*/ 90 h 92"/>
                    <a:gd name="T4" fmla="*/ 4 w 159"/>
                    <a:gd name="T5" fmla="*/ 36 h 92"/>
                    <a:gd name="T6" fmla="*/ 4 w 159"/>
                    <a:gd name="T7" fmla="*/ 29 h 92"/>
                    <a:gd name="T8" fmla="*/ 50 w 159"/>
                    <a:gd name="T9" fmla="*/ 2 h 92"/>
                    <a:gd name="T10" fmla="*/ 63 w 159"/>
                    <a:gd name="T11" fmla="*/ 2 h 92"/>
                    <a:gd name="T12" fmla="*/ 156 w 159"/>
                    <a:gd name="T13" fmla="*/ 56 h 92"/>
                    <a:gd name="T14" fmla="*/ 156 w 159"/>
                    <a:gd name="T15" fmla="*/ 63 h 92"/>
                    <a:gd name="T16" fmla="*/ 109 w 159"/>
                    <a:gd name="T17" fmla="*/ 9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9" h="92">
                      <a:moveTo>
                        <a:pt x="109" y="90"/>
                      </a:moveTo>
                      <a:cubicBezTo>
                        <a:pt x="106" y="92"/>
                        <a:pt x="100" y="92"/>
                        <a:pt x="97" y="90"/>
                      </a:cubicBezTo>
                      <a:lnTo>
                        <a:pt x="4" y="36"/>
                      </a:lnTo>
                      <a:cubicBezTo>
                        <a:pt x="0" y="34"/>
                        <a:pt x="0" y="31"/>
                        <a:pt x="4" y="29"/>
                      </a:cubicBezTo>
                      <a:lnTo>
                        <a:pt x="50" y="2"/>
                      </a:lnTo>
                      <a:cubicBezTo>
                        <a:pt x="54" y="0"/>
                        <a:pt x="59" y="0"/>
                        <a:pt x="63" y="2"/>
                      </a:cubicBezTo>
                      <a:lnTo>
                        <a:pt x="156" y="56"/>
                      </a:lnTo>
                      <a:cubicBezTo>
                        <a:pt x="159" y="58"/>
                        <a:pt x="159" y="61"/>
                        <a:pt x="156" y="63"/>
                      </a:cubicBezTo>
                      <a:lnTo>
                        <a:pt x="109" y="90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1" name="Freeform 139">
                  <a:extLst>
                    <a:ext uri="{FF2B5EF4-FFF2-40B4-BE49-F238E27FC236}">
                      <a16:creationId xmlns:a16="http://schemas.microsoft.com/office/drawing/2014/main" id="{2B0CEE79-8018-C14B-B46D-1DC76FFAEC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1426" y="4197351"/>
                  <a:ext cx="92075" cy="55563"/>
                </a:xfrm>
                <a:custGeom>
                  <a:avLst/>
                  <a:gdLst>
                    <a:gd name="T0" fmla="*/ 109 w 159"/>
                    <a:gd name="T1" fmla="*/ 89 h 91"/>
                    <a:gd name="T2" fmla="*/ 97 w 159"/>
                    <a:gd name="T3" fmla="*/ 89 h 91"/>
                    <a:gd name="T4" fmla="*/ 4 w 159"/>
                    <a:gd name="T5" fmla="*/ 36 h 91"/>
                    <a:gd name="T6" fmla="*/ 4 w 159"/>
                    <a:gd name="T7" fmla="*/ 28 h 91"/>
                    <a:gd name="T8" fmla="*/ 50 w 159"/>
                    <a:gd name="T9" fmla="*/ 2 h 91"/>
                    <a:gd name="T10" fmla="*/ 63 w 159"/>
                    <a:gd name="T11" fmla="*/ 2 h 91"/>
                    <a:gd name="T12" fmla="*/ 156 w 159"/>
                    <a:gd name="T13" fmla="*/ 55 h 91"/>
                    <a:gd name="T14" fmla="*/ 156 w 159"/>
                    <a:gd name="T15" fmla="*/ 63 h 91"/>
                    <a:gd name="T16" fmla="*/ 109 w 159"/>
                    <a:gd name="T17" fmla="*/ 89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9" h="91">
                      <a:moveTo>
                        <a:pt x="109" y="89"/>
                      </a:moveTo>
                      <a:cubicBezTo>
                        <a:pt x="106" y="91"/>
                        <a:pt x="100" y="91"/>
                        <a:pt x="97" y="89"/>
                      </a:cubicBezTo>
                      <a:lnTo>
                        <a:pt x="4" y="36"/>
                      </a:lnTo>
                      <a:cubicBezTo>
                        <a:pt x="0" y="34"/>
                        <a:pt x="0" y="30"/>
                        <a:pt x="4" y="28"/>
                      </a:cubicBezTo>
                      <a:lnTo>
                        <a:pt x="50" y="2"/>
                      </a:lnTo>
                      <a:cubicBezTo>
                        <a:pt x="54" y="0"/>
                        <a:pt x="59" y="0"/>
                        <a:pt x="63" y="2"/>
                      </a:cubicBezTo>
                      <a:lnTo>
                        <a:pt x="156" y="55"/>
                      </a:lnTo>
                      <a:cubicBezTo>
                        <a:pt x="159" y="57"/>
                        <a:pt x="159" y="61"/>
                        <a:pt x="156" y="63"/>
                      </a:cubicBezTo>
                      <a:lnTo>
                        <a:pt x="109" y="89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2" name="Freeform 140">
                  <a:extLst>
                    <a:ext uri="{FF2B5EF4-FFF2-40B4-BE49-F238E27FC236}">
                      <a16:creationId xmlns:a16="http://schemas.microsoft.com/office/drawing/2014/main" id="{C0EC15D6-A0D6-B84C-B5AD-A8F996BFED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6038" y="4241801"/>
                  <a:ext cx="93663" cy="55563"/>
                </a:xfrm>
                <a:custGeom>
                  <a:avLst/>
                  <a:gdLst>
                    <a:gd name="T0" fmla="*/ 109 w 159"/>
                    <a:gd name="T1" fmla="*/ 90 h 92"/>
                    <a:gd name="T2" fmla="*/ 97 w 159"/>
                    <a:gd name="T3" fmla="*/ 90 h 92"/>
                    <a:gd name="T4" fmla="*/ 4 w 159"/>
                    <a:gd name="T5" fmla="*/ 36 h 92"/>
                    <a:gd name="T6" fmla="*/ 4 w 159"/>
                    <a:gd name="T7" fmla="*/ 29 h 92"/>
                    <a:gd name="T8" fmla="*/ 50 w 159"/>
                    <a:gd name="T9" fmla="*/ 2 h 92"/>
                    <a:gd name="T10" fmla="*/ 63 w 159"/>
                    <a:gd name="T11" fmla="*/ 2 h 92"/>
                    <a:gd name="T12" fmla="*/ 156 w 159"/>
                    <a:gd name="T13" fmla="*/ 56 h 92"/>
                    <a:gd name="T14" fmla="*/ 156 w 159"/>
                    <a:gd name="T15" fmla="*/ 63 h 92"/>
                    <a:gd name="T16" fmla="*/ 109 w 159"/>
                    <a:gd name="T17" fmla="*/ 9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9" h="92">
                      <a:moveTo>
                        <a:pt x="109" y="90"/>
                      </a:moveTo>
                      <a:cubicBezTo>
                        <a:pt x="106" y="92"/>
                        <a:pt x="100" y="92"/>
                        <a:pt x="97" y="90"/>
                      </a:cubicBezTo>
                      <a:lnTo>
                        <a:pt x="4" y="36"/>
                      </a:lnTo>
                      <a:cubicBezTo>
                        <a:pt x="0" y="34"/>
                        <a:pt x="0" y="31"/>
                        <a:pt x="4" y="29"/>
                      </a:cubicBezTo>
                      <a:lnTo>
                        <a:pt x="50" y="2"/>
                      </a:lnTo>
                      <a:cubicBezTo>
                        <a:pt x="54" y="0"/>
                        <a:pt x="59" y="0"/>
                        <a:pt x="63" y="2"/>
                      </a:cubicBezTo>
                      <a:lnTo>
                        <a:pt x="156" y="56"/>
                      </a:lnTo>
                      <a:cubicBezTo>
                        <a:pt x="159" y="58"/>
                        <a:pt x="159" y="61"/>
                        <a:pt x="156" y="63"/>
                      </a:cubicBezTo>
                      <a:lnTo>
                        <a:pt x="109" y="90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3" name="Freeform 141">
                  <a:extLst>
                    <a:ext uri="{FF2B5EF4-FFF2-40B4-BE49-F238E27FC236}">
                      <a16:creationId xmlns:a16="http://schemas.microsoft.com/office/drawing/2014/main" id="{6E10FF7F-37E9-C648-BB58-88C70A6D1E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42238" y="4287838"/>
                  <a:ext cx="92075" cy="53975"/>
                </a:xfrm>
                <a:custGeom>
                  <a:avLst/>
                  <a:gdLst>
                    <a:gd name="T0" fmla="*/ 109 w 159"/>
                    <a:gd name="T1" fmla="*/ 89 h 91"/>
                    <a:gd name="T2" fmla="*/ 97 w 159"/>
                    <a:gd name="T3" fmla="*/ 89 h 91"/>
                    <a:gd name="T4" fmla="*/ 4 w 159"/>
                    <a:gd name="T5" fmla="*/ 36 h 91"/>
                    <a:gd name="T6" fmla="*/ 4 w 159"/>
                    <a:gd name="T7" fmla="*/ 28 h 91"/>
                    <a:gd name="T8" fmla="*/ 50 w 159"/>
                    <a:gd name="T9" fmla="*/ 2 h 91"/>
                    <a:gd name="T10" fmla="*/ 63 w 159"/>
                    <a:gd name="T11" fmla="*/ 2 h 91"/>
                    <a:gd name="T12" fmla="*/ 156 w 159"/>
                    <a:gd name="T13" fmla="*/ 55 h 91"/>
                    <a:gd name="T14" fmla="*/ 156 w 159"/>
                    <a:gd name="T15" fmla="*/ 63 h 91"/>
                    <a:gd name="T16" fmla="*/ 109 w 159"/>
                    <a:gd name="T17" fmla="*/ 89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9" h="91">
                      <a:moveTo>
                        <a:pt x="109" y="89"/>
                      </a:moveTo>
                      <a:cubicBezTo>
                        <a:pt x="106" y="91"/>
                        <a:pt x="100" y="91"/>
                        <a:pt x="97" y="89"/>
                      </a:cubicBezTo>
                      <a:lnTo>
                        <a:pt x="4" y="36"/>
                      </a:lnTo>
                      <a:cubicBezTo>
                        <a:pt x="0" y="34"/>
                        <a:pt x="0" y="30"/>
                        <a:pt x="4" y="28"/>
                      </a:cubicBezTo>
                      <a:lnTo>
                        <a:pt x="50" y="2"/>
                      </a:lnTo>
                      <a:cubicBezTo>
                        <a:pt x="54" y="0"/>
                        <a:pt x="59" y="0"/>
                        <a:pt x="63" y="2"/>
                      </a:cubicBezTo>
                      <a:lnTo>
                        <a:pt x="156" y="55"/>
                      </a:lnTo>
                      <a:cubicBezTo>
                        <a:pt x="159" y="57"/>
                        <a:pt x="159" y="61"/>
                        <a:pt x="156" y="63"/>
                      </a:cubicBezTo>
                      <a:lnTo>
                        <a:pt x="109" y="89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4" name="Freeform 142">
                  <a:extLst>
                    <a:ext uri="{FF2B5EF4-FFF2-40B4-BE49-F238E27FC236}">
                      <a16:creationId xmlns:a16="http://schemas.microsoft.com/office/drawing/2014/main" id="{E088499E-A74F-844A-B5B4-DB3C776C3E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61301" y="4349751"/>
                  <a:ext cx="93663" cy="55563"/>
                </a:xfrm>
                <a:custGeom>
                  <a:avLst/>
                  <a:gdLst>
                    <a:gd name="T0" fmla="*/ 110 w 160"/>
                    <a:gd name="T1" fmla="*/ 90 h 92"/>
                    <a:gd name="T2" fmla="*/ 97 w 160"/>
                    <a:gd name="T3" fmla="*/ 90 h 92"/>
                    <a:gd name="T4" fmla="*/ 4 w 160"/>
                    <a:gd name="T5" fmla="*/ 37 h 92"/>
                    <a:gd name="T6" fmla="*/ 4 w 160"/>
                    <a:gd name="T7" fmla="*/ 29 h 92"/>
                    <a:gd name="T8" fmla="*/ 50 w 160"/>
                    <a:gd name="T9" fmla="*/ 2 h 92"/>
                    <a:gd name="T10" fmla="*/ 63 w 160"/>
                    <a:gd name="T11" fmla="*/ 2 h 92"/>
                    <a:gd name="T12" fmla="*/ 156 w 160"/>
                    <a:gd name="T13" fmla="*/ 56 h 92"/>
                    <a:gd name="T14" fmla="*/ 156 w 160"/>
                    <a:gd name="T15" fmla="*/ 63 h 92"/>
                    <a:gd name="T16" fmla="*/ 110 w 160"/>
                    <a:gd name="T17" fmla="*/ 9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0" h="92">
                      <a:moveTo>
                        <a:pt x="110" y="90"/>
                      </a:moveTo>
                      <a:cubicBezTo>
                        <a:pt x="106" y="92"/>
                        <a:pt x="100" y="92"/>
                        <a:pt x="97" y="90"/>
                      </a:cubicBezTo>
                      <a:lnTo>
                        <a:pt x="4" y="37"/>
                      </a:lnTo>
                      <a:cubicBezTo>
                        <a:pt x="0" y="35"/>
                        <a:pt x="0" y="31"/>
                        <a:pt x="4" y="29"/>
                      </a:cubicBezTo>
                      <a:lnTo>
                        <a:pt x="50" y="2"/>
                      </a:lnTo>
                      <a:cubicBezTo>
                        <a:pt x="54" y="0"/>
                        <a:pt x="60" y="0"/>
                        <a:pt x="63" y="2"/>
                      </a:cubicBezTo>
                      <a:lnTo>
                        <a:pt x="156" y="56"/>
                      </a:lnTo>
                      <a:cubicBezTo>
                        <a:pt x="160" y="58"/>
                        <a:pt x="160" y="61"/>
                        <a:pt x="156" y="63"/>
                      </a:cubicBezTo>
                      <a:lnTo>
                        <a:pt x="110" y="90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5" name="Freeform 143">
                  <a:extLst>
                    <a:ext uri="{FF2B5EF4-FFF2-40B4-BE49-F238E27FC236}">
                      <a16:creationId xmlns:a16="http://schemas.microsoft.com/office/drawing/2014/main" id="{3B90FE1B-AE25-D042-9B3D-37178E5D24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35913" y="4394201"/>
                  <a:ext cx="93663" cy="55563"/>
                </a:xfrm>
                <a:custGeom>
                  <a:avLst/>
                  <a:gdLst>
                    <a:gd name="T0" fmla="*/ 110 w 160"/>
                    <a:gd name="T1" fmla="*/ 90 h 92"/>
                    <a:gd name="T2" fmla="*/ 97 w 160"/>
                    <a:gd name="T3" fmla="*/ 90 h 92"/>
                    <a:gd name="T4" fmla="*/ 4 w 160"/>
                    <a:gd name="T5" fmla="*/ 36 h 92"/>
                    <a:gd name="T6" fmla="*/ 4 w 160"/>
                    <a:gd name="T7" fmla="*/ 29 h 92"/>
                    <a:gd name="T8" fmla="*/ 50 w 160"/>
                    <a:gd name="T9" fmla="*/ 2 h 92"/>
                    <a:gd name="T10" fmla="*/ 63 w 160"/>
                    <a:gd name="T11" fmla="*/ 2 h 92"/>
                    <a:gd name="T12" fmla="*/ 156 w 160"/>
                    <a:gd name="T13" fmla="*/ 56 h 92"/>
                    <a:gd name="T14" fmla="*/ 156 w 160"/>
                    <a:gd name="T15" fmla="*/ 63 h 92"/>
                    <a:gd name="T16" fmla="*/ 110 w 160"/>
                    <a:gd name="T17" fmla="*/ 9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0" h="92">
                      <a:moveTo>
                        <a:pt x="110" y="90"/>
                      </a:moveTo>
                      <a:cubicBezTo>
                        <a:pt x="106" y="92"/>
                        <a:pt x="100" y="92"/>
                        <a:pt x="97" y="90"/>
                      </a:cubicBezTo>
                      <a:lnTo>
                        <a:pt x="4" y="36"/>
                      </a:lnTo>
                      <a:cubicBezTo>
                        <a:pt x="0" y="34"/>
                        <a:pt x="0" y="31"/>
                        <a:pt x="4" y="29"/>
                      </a:cubicBezTo>
                      <a:lnTo>
                        <a:pt x="50" y="2"/>
                      </a:lnTo>
                      <a:cubicBezTo>
                        <a:pt x="54" y="0"/>
                        <a:pt x="60" y="0"/>
                        <a:pt x="63" y="2"/>
                      </a:cubicBezTo>
                      <a:lnTo>
                        <a:pt x="156" y="56"/>
                      </a:lnTo>
                      <a:cubicBezTo>
                        <a:pt x="160" y="58"/>
                        <a:pt x="160" y="61"/>
                        <a:pt x="156" y="63"/>
                      </a:cubicBezTo>
                      <a:lnTo>
                        <a:pt x="110" y="90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6" name="Freeform 144">
                  <a:extLst>
                    <a:ext uri="{FF2B5EF4-FFF2-40B4-BE49-F238E27FC236}">
                      <a16:creationId xmlns:a16="http://schemas.microsoft.com/office/drawing/2014/main" id="{F222A7A7-A1D1-9F44-BD87-9BE36BDA2A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12113" y="4438651"/>
                  <a:ext cx="93663" cy="55563"/>
                </a:xfrm>
                <a:custGeom>
                  <a:avLst/>
                  <a:gdLst>
                    <a:gd name="T0" fmla="*/ 110 w 160"/>
                    <a:gd name="T1" fmla="*/ 90 h 92"/>
                    <a:gd name="T2" fmla="*/ 97 w 160"/>
                    <a:gd name="T3" fmla="*/ 90 h 92"/>
                    <a:gd name="T4" fmla="*/ 4 w 160"/>
                    <a:gd name="T5" fmla="*/ 37 h 92"/>
                    <a:gd name="T6" fmla="*/ 4 w 160"/>
                    <a:gd name="T7" fmla="*/ 29 h 92"/>
                    <a:gd name="T8" fmla="*/ 50 w 160"/>
                    <a:gd name="T9" fmla="*/ 2 h 92"/>
                    <a:gd name="T10" fmla="*/ 63 w 160"/>
                    <a:gd name="T11" fmla="*/ 2 h 92"/>
                    <a:gd name="T12" fmla="*/ 156 w 160"/>
                    <a:gd name="T13" fmla="*/ 56 h 92"/>
                    <a:gd name="T14" fmla="*/ 156 w 160"/>
                    <a:gd name="T15" fmla="*/ 63 h 92"/>
                    <a:gd name="T16" fmla="*/ 110 w 160"/>
                    <a:gd name="T17" fmla="*/ 9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0" h="92">
                      <a:moveTo>
                        <a:pt x="110" y="90"/>
                      </a:moveTo>
                      <a:cubicBezTo>
                        <a:pt x="106" y="92"/>
                        <a:pt x="100" y="92"/>
                        <a:pt x="97" y="90"/>
                      </a:cubicBezTo>
                      <a:lnTo>
                        <a:pt x="4" y="37"/>
                      </a:lnTo>
                      <a:cubicBezTo>
                        <a:pt x="0" y="35"/>
                        <a:pt x="0" y="31"/>
                        <a:pt x="4" y="29"/>
                      </a:cubicBezTo>
                      <a:lnTo>
                        <a:pt x="50" y="2"/>
                      </a:lnTo>
                      <a:cubicBezTo>
                        <a:pt x="54" y="0"/>
                        <a:pt x="60" y="0"/>
                        <a:pt x="63" y="2"/>
                      </a:cubicBezTo>
                      <a:lnTo>
                        <a:pt x="156" y="56"/>
                      </a:lnTo>
                      <a:cubicBezTo>
                        <a:pt x="160" y="58"/>
                        <a:pt x="160" y="61"/>
                        <a:pt x="156" y="63"/>
                      </a:cubicBezTo>
                      <a:lnTo>
                        <a:pt x="110" y="90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7" name="Freeform 145">
                  <a:extLst>
                    <a:ext uri="{FF2B5EF4-FFF2-40B4-BE49-F238E27FC236}">
                      <a16:creationId xmlns:a16="http://schemas.microsoft.com/office/drawing/2014/main" id="{43B161AE-80D5-3E4F-8CE9-1BE6E01435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99251" y="3733801"/>
                  <a:ext cx="107950" cy="63500"/>
                </a:xfrm>
                <a:custGeom>
                  <a:avLst/>
                  <a:gdLst>
                    <a:gd name="T0" fmla="*/ 109 w 185"/>
                    <a:gd name="T1" fmla="*/ 105 h 107"/>
                    <a:gd name="T2" fmla="*/ 96 w 185"/>
                    <a:gd name="T3" fmla="*/ 105 h 107"/>
                    <a:gd name="T4" fmla="*/ 3 w 185"/>
                    <a:gd name="T5" fmla="*/ 51 h 107"/>
                    <a:gd name="T6" fmla="*/ 3 w 185"/>
                    <a:gd name="T7" fmla="*/ 44 h 107"/>
                    <a:gd name="T8" fmla="*/ 75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3 h 107"/>
                    <a:gd name="T16" fmla="*/ 109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6" y="105"/>
                      </a:cubicBezTo>
                      <a:lnTo>
                        <a:pt x="3" y="51"/>
                      </a:lnTo>
                      <a:cubicBezTo>
                        <a:pt x="0" y="49"/>
                        <a:pt x="0" y="46"/>
                        <a:pt x="3" y="44"/>
                      </a:cubicBezTo>
                      <a:lnTo>
                        <a:pt x="75" y="2"/>
                      </a:lnTo>
                      <a:cubicBezTo>
                        <a:pt x="79" y="0"/>
                        <a:pt x="84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8" name="Freeform 146">
                  <a:extLst>
                    <a:ext uri="{FF2B5EF4-FFF2-40B4-BE49-F238E27FC236}">
                      <a16:creationId xmlns:a16="http://schemas.microsoft.com/office/drawing/2014/main" id="{70395971-18EF-E647-BCDE-5F5D80D24D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73863" y="3778251"/>
                  <a:ext cx="107950" cy="65088"/>
                </a:xfrm>
                <a:custGeom>
                  <a:avLst/>
                  <a:gdLst>
                    <a:gd name="T0" fmla="*/ 109 w 185"/>
                    <a:gd name="T1" fmla="*/ 104 h 107"/>
                    <a:gd name="T2" fmla="*/ 96 w 185"/>
                    <a:gd name="T3" fmla="*/ 104 h 107"/>
                    <a:gd name="T4" fmla="*/ 3 w 185"/>
                    <a:gd name="T5" fmla="*/ 51 h 107"/>
                    <a:gd name="T6" fmla="*/ 3 w 185"/>
                    <a:gd name="T7" fmla="*/ 43 h 107"/>
                    <a:gd name="T8" fmla="*/ 75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3 h 107"/>
                    <a:gd name="T16" fmla="*/ 109 w 185"/>
                    <a:gd name="T17" fmla="*/ 104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4"/>
                      </a:moveTo>
                      <a:cubicBezTo>
                        <a:pt x="106" y="107"/>
                        <a:pt x="100" y="107"/>
                        <a:pt x="96" y="104"/>
                      </a:cubicBezTo>
                      <a:lnTo>
                        <a:pt x="3" y="51"/>
                      </a:lnTo>
                      <a:cubicBezTo>
                        <a:pt x="0" y="49"/>
                        <a:pt x="0" y="45"/>
                        <a:pt x="3" y="43"/>
                      </a:cubicBezTo>
                      <a:lnTo>
                        <a:pt x="75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3"/>
                      </a:cubicBezTo>
                      <a:lnTo>
                        <a:pt x="109" y="104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9" name="Freeform 147">
                  <a:extLst>
                    <a:ext uri="{FF2B5EF4-FFF2-40B4-BE49-F238E27FC236}">
                      <a16:creationId xmlns:a16="http://schemas.microsoft.com/office/drawing/2014/main" id="{693FC601-3DE4-0941-8051-98E3D7F822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50063" y="3822701"/>
                  <a:ext cx="107950" cy="65088"/>
                </a:xfrm>
                <a:custGeom>
                  <a:avLst/>
                  <a:gdLst>
                    <a:gd name="T0" fmla="*/ 109 w 185"/>
                    <a:gd name="T1" fmla="*/ 105 h 107"/>
                    <a:gd name="T2" fmla="*/ 97 w 185"/>
                    <a:gd name="T3" fmla="*/ 105 h 107"/>
                    <a:gd name="T4" fmla="*/ 3 w 185"/>
                    <a:gd name="T5" fmla="*/ 51 h 107"/>
                    <a:gd name="T6" fmla="*/ 3 w 185"/>
                    <a:gd name="T7" fmla="*/ 44 h 107"/>
                    <a:gd name="T8" fmla="*/ 75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3 h 107"/>
                    <a:gd name="T16" fmla="*/ 109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3" y="51"/>
                      </a:lnTo>
                      <a:cubicBezTo>
                        <a:pt x="0" y="49"/>
                        <a:pt x="0" y="46"/>
                        <a:pt x="3" y="44"/>
                      </a:cubicBezTo>
                      <a:lnTo>
                        <a:pt x="75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0" name="Freeform 148">
                  <a:extLst>
                    <a:ext uri="{FF2B5EF4-FFF2-40B4-BE49-F238E27FC236}">
                      <a16:creationId xmlns:a16="http://schemas.microsoft.com/office/drawing/2014/main" id="{61CF2B9C-700A-9E44-AAB9-8F64F7378F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24676" y="3868738"/>
                  <a:ext cx="107950" cy="63500"/>
                </a:xfrm>
                <a:custGeom>
                  <a:avLst/>
                  <a:gdLst>
                    <a:gd name="T0" fmla="*/ 109 w 185"/>
                    <a:gd name="T1" fmla="*/ 104 h 107"/>
                    <a:gd name="T2" fmla="*/ 97 w 185"/>
                    <a:gd name="T3" fmla="*/ 104 h 107"/>
                    <a:gd name="T4" fmla="*/ 3 w 185"/>
                    <a:gd name="T5" fmla="*/ 51 h 107"/>
                    <a:gd name="T6" fmla="*/ 3 w 185"/>
                    <a:gd name="T7" fmla="*/ 43 h 107"/>
                    <a:gd name="T8" fmla="*/ 75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3 h 107"/>
                    <a:gd name="T16" fmla="*/ 109 w 185"/>
                    <a:gd name="T17" fmla="*/ 104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4"/>
                      </a:moveTo>
                      <a:cubicBezTo>
                        <a:pt x="106" y="107"/>
                        <a:pt x="100" y="107"/>
                        <a:pt x="97" y="104"/>
                      </a:cubicBezTo>
                      <a:lnTo>
                        <a:pt x="3" y="51"/>
                      </a:lnTo>
                      <a:cubicBezTo>
                        <a:pt x="0" y="49"/>
                        <a:pt x="0" y="45"/>
                        <a:pt x="3" y="43"/>
                      </a:cubicBezTo>
                      <a:lnTo>
                        <a:pt x="75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3"/>
                      </a:cubicBezTo>
                      <a:lnTo>
                        <a:pt x="109" y="104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1" name="Freeform 149">
                  <a:extLst>
                    <a:ext uri="{FF2B5EF4-FFF2-40B4-BE49-F238E27FC236}">
                      <a16:creationId xmlns:a16="http://schemas.microsoft.com/office/drawing/2014/main" id="{6922F1F5-7ABC-9342-A85D-87BB0356BE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00876" y="3911601"/>
                  <a:ext cx="107950" cy="65088"/>
                </a:xfrm>
                <a:custGeom>
                  <a:avLst/>
                  <a:gdLst>
                    <a:gd name="T0" fmla="*/ 109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4 h 107"/>
                    <a:gd name="T8" fmla="*/ 75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3 h 107"/>
                    <a:gd name="T16" fmla="*/ 109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4"/>
                      </a:cubicBezTo>
                      <a:lnTo>
                        <a:pt x="75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2" name="Freeform 150">
                  <a:extLst>
                    <a:ext uri="{FF2B5EF4-FFF2-40B4-BE49-F238E27FC236}">
                      <a16:creationId xmlns:a16="http://schemas.microsoft.com/office/drawing/2014/main" id="{5FFF53EC-76DD-9B4D-9A09-7D69800C53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75488" y="3957638"/>
                  <a:ext cx="109538" cy="63500"/>
                </a:xfrm>
                <a:custGeom>
                  <a:avLst/>
                  <a:gdLst>
                    <a:gd name="T0" fmla="*/ 109 w 185"/>
                    <a:gd name="T1" fmla="*/ 104 h 107"/>
                    <a:gd name="T2" fmla="*/ 97 w 185"/>
                    <a:gd name="T3" fmla="*/ 104 h 107"/>
                    <a:gd name="T4" fmla="*/ 4 w 185"/>
                    <a:gd name="T5" fmla="*/ 51 h 107"/>
                    <a:gd name="T6" fmla="*/ 4 w 185"/>
                    <a:gd name="T7" fmla="*/ 43 h 107"/>
                    <a:gd name="T8" fmla="*/ 76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3 h 107"/>
                    <a:gd name="T16" fmla="*/ 109 w 185"/>
                    <a:gd name="T17" fmla="*/ 104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4"/>
                      </a:moveTo>
                      <a:cubicBezTo>
                        <a:pt x="106" y="107"/>
                        <a:pt x="100" y="107"/>
                        <a:pt x="97" y="104"/>
                      </a:cubicBezTo>
                      <a:lnTo>
                        <a:pt x="4" y="51"/>
                      </a:lnTo>
                      <a:cubicBezTo>
                        <a:pt x="0" y="49"/>
                        <a:pt x="0" y="45"/>
                        <a:pt x="4" y="43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3"/>
                      </a:cubicBezTo>
                      <a:lnTo>
                        <a:pt x="109" y="104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3" name="Freeform 151">
                  <a:extLst>
                    <a:ext uri="{FF2B5EF4-FFF2-40B4-BE49-F238E27FC236}">
                      <a16:creationId xmlns:a16="http://schemas.microsoft.com/office/drawing/2014/main" id="{C9D2003B-DBD9-614B-8822-5C61EE882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51688" y="4002088"/>
                  <a:ext cx="107950" cy="63500"/>
                </a:xfrm>
                <a:custGeom>
                  <a:avLst/>
                  <a:gdLst>
                    <a:gd name="T0" fmla="*/ 109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4 h 107"/>
                    <a:gd name="T8" fmla="*/ 76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3 h 107"/>
                    <a:gd name="T16" fmla="*/ 109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4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4" name="Freeform 152">
                  <a:extLst>
                    <a:ext uri="{FF2B5EF4-FFF2-40B4-BE49-F238E27FC236}">
                      <a16:creationId xmlns:a16="http://schemas.microsoft.com/office/drawing/2014/main" id="{9D23C5AE-C047-D549-AC12-E3B509BA27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26301" y="4046538"/>
                  <a:ext cx="109538" cy="65088"/>
                </a:xfrm>
                <a:custGeom>
                  <a:avLst/>
                  <a:gdLst>
                    <a:gd name="T0" fmla="*/ 109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3 h 107"/>
                    <a:gd name="T8" fmla="*/ 76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3 h 107"/>
                    <a:gd name="T16" fmla="*/ 109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5"/>
                        <a:pt x="4" y="43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5" name="Freeform 153">
                  <a:extLst>
                    <a:ext uri="{FF2B5EF4-FFF2-40B4-BE49-F238E27FC236}">
                      <a16:creationId xmlns:a16="http://schemas.microsoft.com/office/drawing/2014/main" id="{5AFBC9FC-6327-EC48-84B8-B592D1F83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02501" y="4090988"/>
                  <a:ext cx="107950" cy="65088"/>
                </a:xfrm>
                <a:custGeom>
                  <a:avLst/>
                  <a:gdLst>
                    <a:gd name="T0" fmla="*/ 109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4 h 107"/>
                    <a:gd name="T8" fmla="*/ 76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3 h 107"/>
                    <a:gd name="T16" fmla="*/ 109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4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6" name="Freeform 154">
                  <a:extLst>
                    <a:ext uri="{FF2B5EF4-FFF2-40B4-BE49-F238E27FC236}">
                      <a16:creationId xmlns:a16="http://schemas.microsoft.com/office/drawing/2014/main" id="{50604684-7D60-6D40-B028-F64FEB0CDA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78701" y="4135438"/>
                  <a:ext cx="107950" cy="65088"/>
                </a:xfrm>
                <a:custGeom>
                  <a:avLst/>
                  <a:gdLst>
                    <a:gd name="T0" fmla="*/ 110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3 h 107"/>
                    <a:gd name="T8" fmla="*/ 76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3 h 107"/>
                    <a:gd name="T16" fmla="*/ 110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10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5"/>
                        <a:pt x="4" y="43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3"/>
                      </a:cubicBezTo>
                      <a:lnTo>
                        <a:pt x="110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7" name="Freeform 155">
                  <a:extLst>
                    <a:ext uri="{FF2B5EF4-FFF2-40B4-BE49-F238E27FC236}">
                      <a16:creationId xmlns:a16="http://schemas.microsoft.com/office/drawing/2014/main" id="{68363EB6-563A-1B4F-B44D-B26630F84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3313" y="4179888"/>
                  <a:ext cx="107950" cy="65088"/>
                </a:xfrm>
                <a:custGeom>
                  <a:avLst/>
                  <a:gdLst>
                    <a:gd name="T0" fmla="*/ 110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4 h 107"/>
                    <a:gd name="T8" fmla="*/ 76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3 h 107"/>
                    <a:gd name="T16" fmla="*/ 110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10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4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3"/>
                      </a:cubicBezTo>
                      <a:lnTo>
                        <a:pt x="110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8" name="Freeform 156">
                  <a:extLst>
                    <a:ext uri="{FF2B5EF4-FFF2-40B4-BE49-F238E27FC236}">
                      <a16:creationId xmlns:a16="http://schemas.microsoft.com/office/drawing/2014/main" id="{645160C2-20F9-ED4F-A6BA-2D83850E51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29513" y="4225926"/>
                  <a:ext cx="107950" cy="63500"/>
                </a:xfrm>
                <a:custGeom>
                  <a:avLst/>
                  <a:gdLst>
                    <a:gd name="T0" fmla="*/ 110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3 h 107"/>
                    <a:gd name="T8" fmla="*/ 76 w 185"/>
                    <a:gd name="T9" fmla="*/ 2 h 107"/>
                    <a:gd name="T10" fmla="*/ 88 w 185"/>
                    <a:gd name="T11" fmla="*/ 2 h 107"/>
                    <a:gd name="T12" fmla="*/ 182 w 185"/>
                    <a:gd name="T13" fmla="*/ 56 h 107"/>
                    <a:gd name="T14" fmla="*/ 182 w 185"/>
                    <a:gd name="T15" fmla="*/ 63 h 107"/>
                    <a:gd name="T16" fmla="*/ 110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10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5"/>
                        <a:pt x="4" y="43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2" y="56"/>
                      </a:lnTo>
                      <a:cubicBezTo>
                        <a:pt x="185" y="58"/>
                        <a:pt x="185" y="61"/>
                        <a:pt x="182" y="63"/>
                      </a:cubicBezTo>
                      <a:lnTo>
                        <a:pt x="110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9" name="Freeform 157">
                  <a:extLst>
                    <a:ext uri="{FF2B5EF4-FFF2-40B4-BE49-F238E27FC236}">
                      <a16:creationId xmlns:a16="http://schemas.microsoft.com/office/drawing/2014/main" id="{22989A4A-DEC6-6A41-B4F3-2702ACF857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4126" y="4270376"/>
                  <a:ext cx="107950" cy="63500"/>
                </a:xfrm>
                <a:custGeom>
                  <a:avLst/>
                  <a:gdLst>
                    <a:gd name="T0" fmla="*/ 110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4 h 107"/>
                    <a:gd name="T8" fmla="*/ 76 w 185"/>
                    <a:gd name="T9" fmla="*/ 2 h 107"/>
                    <a:gd name="T10" fmla="*/ 88 w 185"/>
                    <a:gd name="T11" fmla="*/ 2 h 107"/>
                    <a:gd name="T12" fmla="*/ 182 w 185"/>
                    <a:gd name="T13" fmla="*/ 56 h 107"/>
                    <a:gd name="T14" fmla="*/ 182 w 185"/>
                    <a:gd name="T15" fmla="*/ 63 h 107"/>
                    <a:gd name="T16" fmla="*/ 110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10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4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2" y="56"/>
                      </a:lnTo>
                      <a:cubicBezTo>
                        <a:pt x="185" y="58"/>
                        <a:pt x="185" y="61"/>
                        <a:pt x="182" y="63"/>
                      </a:cubicBezTo>
                      <a:lnTo>
                        <a:pt x="110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0" name="Freeform 158">
                  <a:extLst>
                    <a:ext uri="{FF2B5EF4-FFF2-40B4-BE49-F238E27FC236}">
                      <a16:creationId xmlns:a16="http://schemas.microsoft.com/office/drawing/2014/main" id="{4DB662EF-5972-544C-8178-3798522CA8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80326" y="4314826"/>
                  <a:ext cx="107950" cy="63500"/>
                </a:xfrm>
                <a:custGeom>
                  <a:avLst/>
                  <a:gdLst>
                    <a:gd name="T0" fmla="*/ 110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3 h 107"/>
                    <a:gd name="T8" fmla="*/ 76 w 185"/>
                    <a:gd name="T9" fmla="*/ 2 h 107"/>
                    <a:gd name="T10" fmla="*/ 89 w 185"/>
                    <a:gd name="T11" fmla="*/ 2 h 107"/>
                    <a:gd name="T12" fmla="*/ 182 w 185"/>
                    <a:gd name="T13" fmla="*/ 56 h 107"/>
                    <a:gd name="T14" fmla="*/ 182 w 185"/>
                    <a:gd name="T15" fmla="*/ 63 h 107"/>
                    <a:gd name="T16" fmla="*/ 110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10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5"/>
                        <a:pt x="4" y="43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9" y="2"/>
                      </a:cubicBezTo>
                      <a:lnTo>
                        <a:pt x="182" y="56"/>
                      </a:lnTo>
                      <a:cubicBezTo>
                        <a:pt x="185" y="58"/>
                        <a:pt x="185" y="61"/>
                        <a:pt x="182" y="63"/>
                      </a:cubicBezTo>
                      <a:lnTo>
                        <a:pt x="110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1" name="Freeform 159">
                  <a:extLst>
                    <a:ext uri="{FF2B5EF4-FFF2-40B4-BE49-F238E27FC236}">
                      <a16:creationId xmlns:a16="http://schemas.microsoft.com/office/drawing/2014/main" id="{831A0BA2-32B9-F44F-973F-462A207582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1451" y="4381501"/>
                  <a:ext cx="107950" cy="65088"/>
                </a:xfrm>
                <a:custGeom>
                  <a:avLst/>
                  <a:gdLst>
                    <a:gd name="T0" fmla="*/ 109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4 h 107"/>
                    <a:gd name="T8" fmla="*/ 75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3 h 107"/>
                    <a:gd name="T16" fmla="*/ 109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4"/>
                      </a:cubicBezTo>
                      <a:lnTo>
                        <a:pt x="75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2" name="Freeform 160">
                  <a:extLst>
                    <a:ext uri="{FF2B5EF4-FFF2-40B4-BE49-F238E27FC236}">
                      <a16:creationId xmlns:a16="http://schemas.microsoft.com/office/drawing/2014/main" id="{D05C4A05-EFB8-484A-B28A-0C64C27746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67651" y="4427538"/>
                  <a:ext cx="107950" cy="63500"/>
                </a:xfrm>
                <a:custGeom>
                  <a:avLst/>
                  <a:gdLst>
                    <a:gd name="T0" fmla="*/ 109 w 185"/>
                    <a:gd name="T1" fmla="*/ 104 h 106"/>
                    <a:gd name="T2" fmla="*/ 97 w 185"/>
                    <a:gd name="T3" fmla="*/ 104 h 106"/>
                    <a:gd name="T4" fmla="*/ 4 w 185"/>
                    <a:gd name="T5" fmla="*/ 51 h 106"/>
                    <a:gd name="T6" fmla="*/ 4 w 185"/>
                    <a:gd name="T7" fmla="*/ 43 h 106"/>
                    <a:gd name="T8" fmla="*/ 75 w 185"/>
                    <a:gd name="T9" fmla="*/ 2 h 106"/>
                    <a:gd name="T10" fmla="*/ 88 w 185"/>
                    <a:gd name="T11" fmla="*/ 2 h 106"/>
                    <a:gd name="T12" fmla="*/ 181 w 185"/>
                    <a:gd name="T13" fmla="*/ 55 h 106"/>
                    <a:gd name="T14" fmla="*/ 181 w 185"/>
                    <a:gd name="T15" fmla="*/ 63 h 106"/>
                    <a:gd name="T16" fmla="*/ 109 w 185"/>
                    <a:gd name="T17" fmla="*/ 10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6">
                      <a:moveTo>
                        <a:pt x="109" y="104"/>
                      </a:moveTo>
                      <a:cubicBezTo>
                        <a:pt x="106" y="106"/>
                        <a:pt x="100" y="106"/>
                        <a:pt x="97" y="104"/>
                      </a:cubicBezTo>
                      <a:lnTo>
                        <a:pt x="4" y="51"/>
                      </a:lnTo>
                      <a:cubicBezTo>
                        <a:pt x="0" y="49"/>
                        <a:pt x="0" y="45"/>
                        <a:pt x="4" y="43"/>
                      </a:cubicBezTo>
                      <a:lnTo>
                        <a:pt x="75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5"/>
                      </a:lnTo>
                      <a:cubicBezTo>
                        <a:pt x="185" y="57"/>
                        <a:pt x="185" y="61"/>
                        <a:pt x="181" y="63"/>
                      </a:cubicBezTo>
                      <a:lnTo>
                        <a:pt x="109" y="104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3" name="Freeform 161">
                  <a:extLst>
                    <a:ext uri="{FF2B5EF4-FFF2-40B4-BE49-F238E27FC236}">
                      <a16:creationId xmlns:a16="http://schemas.microsoft.com/office/drawing/2014/main" id="{3FB3B427-B133-6F49-A08A-1598223737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942263" y="4471988"/>
                  <a:ext cx="107950" cy="63500"/>
                </a:xfrm>
                <a:custGeom>
                  <a:avLst/>
                  <a:gdLst>
                    <a:gd name="T0" fmla="*/ 109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4 h 107"/>
                    <a:gd name="T8" fmla="*/ 76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3 h 107"/>
                    <a:gd name="T16" fmla="*/ 109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4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4" name="Freeform 162">
                  <a:extLst>
                    <a:ext uri="{FF2B5EF4-FFF2-40B4-BE49-F238E27FC236}">
                      <a16:creationId xmlns:a16="http://schemas.microsoft.com/office/drawing/2014/main" id="{0CFF7FC9-1947-AA47-BC6F-706F2BA0C6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23188" y="4422776"/>
                  <a:ext cx="107950" cy="63500"/>
                </a:xfrm>
                <a:custGeom>
                  <a:avLst/>
                  <a:gdLst>
                    <a:gd name="T0" fmla="*/ 110 w 185"/>
                    <a:gd name="T1" fmla="*/ 104 h 106"/>
                    <a:gd name="T2" fmla="*/ 97 w 185"/>
                    <a:gd name="T3" fmla="*/ 104 h 106"/>
                    <a:gd name="T4" fmla="*/ 4 w 185"/>
                    <a:gd name="T5" fmla="*/ 51 h 106"/>
                    <a:gd name="T6" fmla="*/ 4 w 185"/>
                    <a:gd name="T7" fmla="*/ 43 h 106"/>
                    <a:gd name="T8" fmla="*/ 76 w 185"/>
                    <a:gd name="T9" fmla="*/ 2 h 106"/>
                    <a:gd name="T10" fmla="*/ 88 w 185"/>
                    <a:gd name="T11" fmla="*/ 2 h 106"/>
                    <a:gd name="T12" fmla="*/ 182 w 185"/>
                    <a:gd name="T13" fmla="*/ 56 h 106"/>
                    <a:gd name="T14" fmla="*/ 182 w 185"/>
                    <a:gd name="T15" fmla="*/ 63 h 106"/>
                    <a:gd name="T16" fmla="*/ 110 w 185"/>
                    <a:gd name="T17" fmla="*/ 10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6">
                      <a:moveTo>
                        <a:pt x="110" y="104"/>
                      </a:moveTo>
                      <a:cubicBezTo>
                        <a:pt x="106" y="106"/>
                        <a:pt x="100" y="106"/>
                        <a:pt x="97" y="104"/>
                      </a:cubicBezTo>
                      <a:lnTo>
                        <a:pt x="4" y="51"/>
                      </a:lnTo>
                      <a:cubicBezTo>
                        <a:pt x="0" y="49"/>
                        <a:pt x="0" y="45"/>
                        <a:pt x="4" y="43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2" y="56"/>
                      </a:lnTo>
                      <a:cubicBezTo>
                        <a:pt x="185" y="58"/>
                        <a:pt x="185" y="61"/>
                        <a:pt x="182" y="63"/>
                      </a:cubicBezTo>
                      <a:lnTo>
                        <a:pt x="110" y="104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5" name="Freeform 163">
                  <a:extLst>
                    <a:ext uri="{FF2B5EF4-FFF2-40B4-BE49-F238E27FC236}">
                      <a16:creationId xmlns:a16="http://schemas.microsoft.com/office/drawing/2014/main" id="{22AAA4A0-AFB0-594A-8A68-FA1E4FCD88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9388" y="4467226"/>
                  <a:ext cx="107950" cy="63500"/>
                </a:xfrm>
                <a:custGeom>
                  <a:avLst/>
                  <a:gdLst>
                    <a:gd name="T0" fmla="*/ 110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4 h 107"/>
                    <a:gd name="T8" fmla="*/ 76 w 185"/>
                    <a:gd name="T9" fmla="*/ 2 h 107"/>
                    <a:gd name="T10" fmla="*/ 89 w 185"/>
                    <a:gd name="T11" fmla="*/ 2 h 107"/>
                    <a:gd name="T12" fmla="*/ 182 w 185"/>
                    <a:gd name="T13" fmla="*/ 56 h 107"/>
                    <a:gd name="T14" fmla="*/ 182 w 185"/>
                    <a:gd name="T15" fmla="*/ 63 h 107"/>
                    <a:gd name="T16" fmla="*/ 110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10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4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9" y="2"/>
                      </a:cubicBezTo>
                      <a:lnTo>
                        <a:pt x="182" y="56"/>
                      </a:lnTo>
                      <a:cubicBezTo>
                        <a:pt x="185" y="58"/>
                        <a:pt x="185" y="61"/>
                        <a:pt x="182" y="63"/>
                      </a:cubicBezTo>
                      <a:lnTo>
                        <a:pt x="110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Freeform 164">
                  <a:extLst>
                    <a:ext uri="{FF2B5EF4-FFF2-40B4-BE49-F238E27FC236}">
                      <a16:creationId xmlns:a16="http://schemas.microsoft.com/office/drawing/2014/main" id="{6774C725-D1C4-1244-952A-A57611CE43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001" y="4511676"/>
                  <a:ext cx="107950" cy="63500"/>
                </a:xfrm>
                <a:custGeom>
                  <a:avLst/>
                  <a:gdLst>
                    <a:gd name="T0" fmla="*/ 110 w 185"/>
                    <a:gd name="T1" fmla="*/ 104 h 106"/>
                    <a:gd name="T2" fmla="*/ 97 w 185"/>
                    <a:gd name="T3" fmla="*/ 104 h 106"/>
                    <a:gd name="T4" fmla="*/ 4 w 185"/>
                    <a:gd name="T5" fmla="*/ 51 h 106"/>
                    <a:gd name="T6" fmla="*/ 4 w 185"/>
                    <a:gd name="T7" fmla="*/ 43 h 106"/>
                    <a:gd name="T8" fmla="*/ 76 w 185"/>
                    <a:gd name="T9" fmla="*/ 2 h 106"/>
                    <a:gd name="T10" fmla="*/ 89 w 185"/>
                    <a:gd name="T11" fmla="*/ 2 h 106"/>
                    <a:gd name="T12" fmla="*/ 182 w 185"/>
                    <a:gd name="T13" fmla="*/ 56 h 106"/>
                    <a:gd name="T14" fmla="*/ 182 w 185"/>
                    <a:gd name="T15" fmla="*/ 63 h 106"/>
                    <a:gd name="T16" fmla="*/ 110 w 185"/>
                    <a:gd name="T17" fmla="*/ 10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6">
                      <a:moveTo>
                        <a:pt x="110" y="104"/>
                      </a:moveTo>
                      <a:cubicBezTo>
                        <a:pt x="106" y="106"/>
                        <a:pt x="101" y="106"/>
                        <a:pt x="97" y="104"/>
                      </a:cubicBezTo>
                      <a:lnTo>
                        <a:pt x="4" y="51"/>
                      </a:lnTo>
                      <a:cubicBezTo>
                        <a:pt x="0" y="49"/>
                        <a:pt x="0" y="45"/>
                        <a:pt x="4" y="43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9" y="2"/>
                      </a:cubicBezTo>
                      <a:lnTo>
                        <a:pt x="182" y="56"/>
                      </a:lnTo>
                      <a:cubicBezTo>
                        <a:pt x="185" y="58"/>
                        <a:pt x="185" y="61"/>
                        <a:pt x="182" y="63"/>
                      </a:cubicBezTo>
                      <a:lnTo>
                        <a:pt x="110" y="104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Freeform 165">
                  <a:extLst>
                    <a:ext uri="{FF2B5EF4-FFF2-40B4-BE49-F238E27FC236}">
                      <a16:creationId xmlns:a16="http://schemas.microsoft.com/office/drawing/2014/main" id="{599B9BD8-CE91-FF41-A726-8F545209F1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37338" y="3770313"/>
                  <a:ext cx="107950" cy="63500"/>
                </a:xfrm>
                <a:custGeom>
                  <a:avLst/>
                  <a:gdLst>
                    <a:gd name="T0" fmla="*/ 109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4 h 107"/>
                    <a:gd name="T8" fmla="*/ 76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4 h 107"/>
                    <a:gd name="T16" fmla="*/ 109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4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2"/>
                        <a:pt x="181" y="64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Freeform 166">
                  <a:extLst>
                    <a:ext uri="{FF2B5EF4-FFF2-40B4-BE49-F238E27FC236}">
                      <a16:creationId xmlns:a16="http://schemas.microsoft.com/office/drawing/2014/main" id="{3E5C2710-5455-2D4F-86A4-74FB8797C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11951" y="3814763"/>
                  <a:ext cx="107950" cy="65088"/>
                </a:xfrm>
                <a:custGeom>
                  <a:avLst/>
                  <a:gdLst>
                    <a:gd name="T0" fmla="*/ 109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3 h 107"/>
                    <a:gd name="T8" fmla="*/ 76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3 h 107"/>
                    <a:gd name="T16" fmla="*/ 109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3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9" name="Freeform 167">
                  <a:extLst>
                    <a:ext uri="{FF2B5EF4-FFF2-40B4-BE49-F238E27FC236}">
                      <a16:creationId xmlns:a16="http://schemas.microsoft.com/office/drawing/2014/main" id="{90983640-73C4-0544-94EE-A31271578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88151" y="3859213"/>
                  <a:ext cx="107950" cy="65088"/>
                </a:xfrm>
                <a:custGeom>
                  <a:avLst/>
                  <a:gdLst>
                    <a:gd name="T0" fmla="*/ 109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4 h 107"/>
                    <a:gd name="T8" fmla="*/ 76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4 h 107"/>
                    <a:gd name="T16" fmla="*/ 109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4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2"/>
                        <a:pt x="181" y="64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0" name="Freeform 168">
                  <a:extLst>
                    <a:ext uri="{FF2B5EF4-FFF2-40B4-BE49-F238E27FC236}">
                      <a16:creationId xmlns:a16="http://schemas.microsoft.com/office/drawing/2014/main" id="{D92E86A7-9ABE-D94D-8D5A-BD431C0F4E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62763" y="3905251"/>
                  <a:ext cx="107950" cy="63500"/>
                </a:xfrm>
                <a:custGeom>
                  <a:avLst/>
                  <a:gdLst>
                    <a:gd name="T0" fmla="*/ 109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3 h 107"/>
                    <a:gd name="T8" fmla="*/ 76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3 h 107"/>
                    <a:gd name="T16" fmla="*/ 109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3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Freeform 169">
                  <a:extLst>
                    <a:ext uri="{FF2B5EF4-FFF2-40B4-BE49-F238E27FC236}">
                      <a16:creationId xmlns:a16="http://schemas.microsoft.com/office/drawing/2014/main" id="{42EB0FD8-42A4-4C44-9743-B048E9B5FA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38963" y="3949701"/>
                  <a:ext cx="107950" cy="63500"/>
                </a:xfrm>
                <a:custGeom>
                  <a:avLst/>
                  <a:gdLst>
                    <a:gd name="T0" fmla="*/ 110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4 h 107"/>
                    <a:gd name="T8" fmla="*/ 76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4 h 107"/>
                    <a:gd name="T16" fmla="*/ 110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10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4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2"/>
                        <a:pt x="181" y="64"/>
                      </a:cubicBezTo>
                      <a:lnTo>
                        <a:pt x="110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Freeform 170">
                  <a:extLst>
                    <a:ext uri="{FF2B5EF4-FFF2-40B4-BE49-F238E27FC236}">
                      <a16:creationId xmlns:a16="http://schemas.microsoft.com/office/drawing/2014/main" id="{55D4C4F4-C6FA-374A-A4AB-584DDB1124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13576" y="3994151"/>
                  <a:ext cx="107950" cy="63500"/>
                </a:xfrm>
                <a:custGeom>
                  <a:avLst/>
                  <a:gdLst>
                    <a:gd name="T0" fmla="*/ 110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3 h 107"/>
                    <a:gd name="T8" fmla="*/ 76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3 h 107"/>
                    <a:gd name="T16" fmla="*/ 110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10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3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3"/>
                      </a:cubicBezTo>
                      <a:lnTo>
                        <a:pt x="110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3" name="Freeform 171">
                  <a:extLst>
                    <a:ext uri="{FF2B5EF4-FFF2-40B4-BE49-F238E27FC236}">
                      <a16:creationId xmlns:a16="http://schemas.microsoft.com/office/drawing/2014/main" id="{463292CE-E35F-614A-8957-9BDA5EF4A6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89776" y="4038601"/>
                  <a:ext cx="107950" cy="63500"/>
                </a:xfrm>
                <a:custGeom>
                  <a:avLst/>
                  <a:gdLst>
                    <a:gd name="T0" fmla="*/ 110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4 h 107"/>
                    <a:gd name="T8" fmla="*/ 76 w 185"/>
                    <a:gd name="T9" fmla="*/ 2 h 107"/>
                    <a:gd name="T10" fmla="*/ 88 w 185"/>
                    <a:gd name="T11" fmla="*/ 2 h 107"/>
                    <a:gd name="T12" fmla="*/ 182 w 185"/>
                    <a:gd name="T13" fmla="*/ 56 h 107"/>
                    <a:gd name="T14" fmla="*/ 182 w 185"/>
                    <a:gd name="T15" fmla="*/ 64 h 107"/>
                    <a:gd name="T16" fmla="*/ 110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10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4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2" y="56"/>
                      </a:lnTo>
                      <a:cubicBezTo>
                        <a:pt x="185" y="58"/>
                        <a:pt x="185" y="62"/>
                        <a:pt x="182" y="64"/>
                      </a:cubicBezTo>
                      <a:lnTo>
                        <a:pt x="110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4" name="Freeform 172">
                  <a:extLst>
                    <a:ext uri="{FF2B5EF4-FFF2-40B4-BE49-F238E27FC236}">
                      <a16:creationId xmlns:a16="http://schemas.microsoft.com/office/drawing/2014/main" id="{EC491F36-DC43-0E42-80BE-6BD0B67BEC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64388" y="4083051"/>
                  <a:ext cx="109538" cy="65088"/>
                </a:xfrm>
                <a:custGeom>
                  <a:avLst/>
                  <a:gdLst>
                    <a:gd name="T0" fmla="*/ 110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4 h 107"/>
                    <a:gd name="T8" fmla="*/ 76 w 185"/>
                    <a:gd name="T9" fmla="*/ 2 h 107"/>
                    <a:gd name="T10" fmla="*/ 88 w 185"/>
                    <a:gd name="T11" fmla="*/ 2 h 107"/>
                    <a:gd name="T12" fmla="*/ 182 w 185"/>
                    <a:gd name="T13" fmla="*/ 56 h 107"/>
                    <a:gd name="T14" fmla="*/ 182 w 185"/>
                    <a:gd name="T15" fmla="*/ 63 h 107"/>
                    <a:gd name="T16" fmla="*/ 110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10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4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2" y="56"/>
                      </a:lnTo>
                      <a:cubicBezTo>
                        <a:pt x="185" y="58"/>
                        <a:pt x="185" y="61"/>
                        <a:pt x="182" y="63"/>
                      </a:cubicBezTo>
                      <a:lnTo>
                        <a:pt x="110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Freeform 173">
                  <a:extLst>
                    <a:ext uri="{FF2B5EF4-FFF2-40B4-BE49-F238E27FC236}">
                      <a16:creationId xmlns:a16="http://schemas.microsoft.com/office/drawing/2014/main" id="{A2B346D1-BD34-BA44-886D-FE1DFC51D2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40588" y="4127501"/>
                  <a:ext cx="107950" cy="65088"/>
                </a:xfrm>
                <a:custGeom>
                  <a:avLst/>
                  <a:gdLst>
                    <a:gd name="T0" fmla="*/ 110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4 h 107"/>
                    <a:gd name="T8" fmla="*/ 76 w 185"/>
                    <a:gd name="T9" fmla="*/ 2 h 107"/>
                    <a:gd name="T10" fmla="*/ 89 w 185"/>
                    <a:gd name="T11" fmla="*/ 2 h 107"/>
                    <a:gd name="T12" fmla="*/ 182 w 185"/>
                    <a:gd name="T13" fmla="*/ 56 h 107"/>
                    <a:gd name="T14" fmla="*/ 182 w 185"/>
                    <a:gd name="T15" fmla="*/ 64 h 107"/>
                    <a:gd name="T16" fmla="*/ 110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10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4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9" y="2"/>
                      </a:cubicBezTo>
                      <a:lnTo>
                        <a:pt x="182" y="56"/>
                      </a:lnTo>
                      <a:cubicBezTo>
                        <a:pt x="185" y="58"/>
                        <a:pt x="185" y="62"/>
                        <a:pt x="182" y="64"/>
                      </a:cubicBezTo>
                      <a:lnTo>
                        <a:pt x="110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Freeform 174">
                  <a:extLst>
                    <a:ext uri="{FF2B5EF4-FFF2-40B4-BE49-F238E27FC236}">
                      <a16:creationId xmlns:a16="http://schemas.microsoft.com/office/drawing/2014/main" id="{D816D7CA-8861-D445-94FA-1618BE2125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16788" y="4171951"/>
                  <a:ext cx="107950" cy="65088"/>
                </a:xfrm>
                <a:custGeom>
                  <a:avLst/>
                  <a:gdLst>
                    <a:gd name="T0" fmla="*/ 110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4 h 107"/>
                    <a:gd name="T8" fmla="*/ 76 w 185"/>
                    <a:gd name="T9" fmla="*/ 2 h 107"/>
                    <a:gd name="T10" fmla="*/ 89 w 185"/>
                    <a:gd name="T11" fmla="*/ 2 h 107"/>
                    <a:gd name="T12" fmla="*/ 182 w 185"/>
                    <a:gd name="T13" fmla="*/ 56 h 107"/>
                    <a:gd name="T14" fmla="*/ 182 w 185"/>
                    <a:gd name="T15" fmla="*/ 63 h 107"/>
                    <a:gd name="T16" fmla="*/ 110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10" y="105"/>
                      </a:moveTo>
                      <a:cubicBezTo>
                        <a:pt x="106" y="107"/>
                        <a:pt x="101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4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9" y="2"/>
                      </a:cubicBezTo>
                      <a:lnTo>
                        <a:pt x="182" y="56"/>
                      </a:lnTo>
                      <a:cubicBezTo>
                        <a:pt x="185" y="58"/>
                        <a:pt x="185" y="61"/>
                        <a:pt x="182" y="63"/>
                      </a:cubicBezTo>
                      <a:lnTo>
                        <a:pt x="110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Freeform 175">
                  <a:extLst>
                    <a:ext uri="{FF2B5EF4-FFF2-40B4-BE49-F238E27FC236}">
                      <a16:creationId xmlns:a16="http://schemas.microsoft.com/office/drawing/2014/main" id="{68929165-5AD9-9844-9790-CD37A7E108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1401" y="4216401"/>
                  <a:ext cx="107950" cy="65088"/>
                </a:xfrm>
                <a:custGeom>
                  <a:avLst/>
                  <a:gdLst>
                    <a:gd name="T0" fmla="*/ 109 w 184"/>
                    <a:gd name="T1" fmla="*/ 105 h 107"/>
                    <a:gd name="T2" fmla="*/ 96 w 184"/>
                    <a:gd name="T3" fmla="*/ 105 h 107"/>
                    <a:gd name="T4" fmla="*/ 3 w 184"/>
                    <a:gd name="T5" fmla="*/ 51 h 107"/>
                    <a:gd name="T6" fmla="*/ 3 w 184"/>
                    <a:gd name="T7" fmla="*/ 44 h 107"/>
                    <a:gd name="T8" fmla="*/ 75 w 184"/>
                    <a:gd name="T9" fmla="*/ 2 h 107"/>
                    <a:gd name="T10" fmla="*/ 88 w 184"/>
                    <a:gd name="T11" fmla="*/ 2 h 107"/>
                    <a:gd name="T12" fmla="*/ 181 w 184"/>
                    <a:gd name="T13" fmla="*/ 56 h 107"/>
                    <a:gd name="T14" fmla="*/ 181 w 184"/>
                    <a:gd name="T15" fmla="*/ 64 h 107"/>
                    <a:gd name="T16" fmla="*/ 109 w 184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4" h="107">
                      <a:moveTo>
                        <a:pt x="109" y="105"/>
                      </a:moveTo>
                      <a:cubicBezTo>
                        <a:pt x="105" y="107"/>
                        <a:pt x="100" y="107"/>
                        <a:pt x="96" y="105"/>
                      </a:cubicBezTo>
                      <a:lnTo>
                        <a:pt x="3" y="51"/>
                      </a:lnTo>
                      <a:cubicBezTo>
                        <a:pt x="0" y="49"/>
                        <a:pt x="0" y="46"/>
                        <a:pt x="3" y="44"/>
                      </a:cubicBezTo>
                      <a:lnTo>
                        <a:pt x="75" y="2"/>
                      </a:lnTo>
                      <a:cubicBezTo>
                        <a:pt x="78" y="0"/>
                        <a:pt x="84" y="0"/>
                        <a:pt x="88" y="2"/>
                      </a:cubicBezTo>
                      <a:lnTo>
                        <a:pt x="181" y="56"/>
                      </a:lnTo>
                      <a:cubicBezTo>
                        <a:pt x="184" y="58"/>
                        <a:pt x="184" y="62"/>
                        <a:pt x="181" y="64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Freeform 176">
                  <a:extLst>
                    <a:ext uri="{FF2B5EF4-FFF2-40B4-BE49-F238E27FC236}">
                      <a16:creationId xmlns:a16="http://schemas.microsoft.com/office/drawing/2014/main" id="{DDB75336-F17D-9840-A6DE-83F76B18B1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7601" y="4262438"/>
                  <a:ext cx="107950" cy="63500"/>
                </a:xfrm>
                <a:custGeom>
                  <a:avLst/>
                  <a:gdLst>
                    <a:gd name="T0" fmla="*/ 109 w 184"/>
                    <a:gd name="T1" fmla="*/ 105 h 107"/>
                    <a:gd name="T2" fmla="*/ 96 w 184"/>
                    <a:gd name="T3" fmla="*/ 105 h 107"/>
                    <a:gd name="T4" fmla="*/ 3 w 184"/>
                    <a:gd name="T5" fmla="*/ 51 h 107"/>
                    <a:gd name="T6" fmla="*/ 3 w 184"/>
                    <a:gd name="T7" fmla="*/ 44 h 107"/>
                    <a:gd name="T8" fmla="*/ 75 w 184"/>
                    <a:gd name="T9" fmla="*/ 2 h 107"/>
                    <a:gd name="T10" fmla="*/ 88 w 184"/>
                    <a:gd name="T11" fmla="*/ 2 h 107"/>
                    <a:gd name="T12" fmla="*/ 181 w 184"/>
                    <a:gd name="T13" fmla="*/ 56 h 107"/>
                    <a:gd name="T14" fmla="*/ 181 w 184"/>
                    <a:gd name="T15" fmla="*/ 63 h 107"/>
                    <a:gd name="T16" fmla="*/ 109 w 184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4" h="107">
                      <a:moveTo>
                        <a:pt x="109" y="105"/>
                      </a:moveTo>
                      <a:cubicBezTo>
                        <a:pt x="105" y="107"/>
                        <a:pt x="100" y="107"/>
                        <a:pt x="96" y="105"/>
                      </a:cubicBezTo>
                      <a:lnTo>
                        <a:pt x="3" y="51"/>
                      </a:lnTo>
                      <a:cubicBezTo>
                        <a:pt x="0" y="49"/>
                        <a:pt x="0" y="46"/>
                        <a:pt x="3" y="44"/>
                      </a:cubicBezTo>
                      <a:lnTo>
                        <a:pt x="75" y="2"/>
                      </a:lnTo>
                      <a:cubicBezTo>
                        <a:pt x="78" y="0"/>
                        <a:pt x="84" y="0"/>
                        <a:pt x="88" y="2"/>
                      </a:cubicBezTo>
                      <a:lnTo>
                        <a:pt x="181" y="56"/>
                      </a:lnTo>
                      <a:cubicBezTo>
                        <a:pt x="184" y="58"/>
                        <a:pt x="184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Freeform 177">
                  <a:extLst>
                    <a:ext uri="{FF2B5EF4-FFF2-40B4-BE49-F238E27FC236}">
                      <a16:creationId xmlns:a16="http://schemas.microsoft.com/office/drawing/2014/main" id="{3B284A4D-156F-984A-A514-99A8A09D21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43801" y="4306888"/>
                  <a:ext cx="106363" cy="63500"/>
                </a:xfrm>
                <a:custGeom>
                  <a:avLst/>
                  <a:gdLst>
                    <a:gd name="T0" fmla="*/ 109 w 184"/>
                    <a:gd name="T1" fmla="*/ 105 h 107"/>
                    <a:gd name="T2" fmla="*/ 96 w 184"/>
                    <a:gd name="T3" fmla="*/ 105 h 107"/>
                    <a:gd name="T4" fmla="*/ 3 w 184"/>
                    <a:gd name="T5" fmla="*/ 51 h 107"/>
                    <a:gd name="T6" fmla="*/ 3 w 184"/>
                    <a:gd name="T7" fmla="*/ 44 h 107"/>
                    <a:gd name="T8" fmla="*/ 75 w 184"/>
                    <a:gd name="T9" fmla="*/ 2 h 107"/>
                    <a:gd name="T10" fmla="*/ 88 w 184"/>
                    <a:gd name="T11" fmla="*/ 2 h 107"/>
                    <a:gd name="T12" fmla="*/ 181 w 184"/>
                    <a:gd name="T13" fmla="*/ 56 h 107"/>
                    <a:gd name="T14" fmla="*/ 181 w 184"/>
                    <a:gd name="T15" fmla="*/ 64 h 107"/>
                    <a:gd name="T16" fmla="*/ 109 w 184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4" h="107">
                      <a:moveTo>
                        <a:pt x="109" y="105"/>
                      </a:moveTo>
                      <a:cubicBezTo>
                        <a:pt x="105" y="107"/>
                        <a:pt x="100" y="107"/>
                        <a:pt x="96" y="105"/>
                      </a:cubicBezTo>
                      <a:lnTo>
                        <a:pt x="3" y="51"/>
                      </a:lnTo>
                      <a:cubicBezTo>
                        <a:pt x="0" y="49"/>
                        <a:pt x="0" y="46"/>
                        <a:pt x="3" y="44"/>
                      </a:cubicBezTo>
                      <a:lnTo>
                        <a:pt x="75" y="2"/>
                      </a:lnTo>
                      <a:cubicBezTo>
                        <a:pt x="79" y="0"/>
                        <a:pt x="84" y="0"/>
                        <a:pt x="88" y="2"/>
                      </a:cubicBezTo>
                      <a:lnTo>
                        <a:pt x="181" y="56"/>
                      </a:lnTo>
                      <a:cubicBezTo>
                        <a:pt x="184" y="58"/>
                        <a:pt x="184" y="62"/>
                        <a:pt x="181" y="64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0" name="Freeform 178">
                  <a:extLst>
                    <a:ext uri="{FF2B5EF4-FFF2-40B4-BE49-F238E27FC236}">
                      <a16:creationId xmlns:a16="http://schemas.microsoft.com/office/drawing/2014/main" id="{302C4F5D-9B24-F741-8C5A-86870288B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18413" y="4351338"/>
                  <a:ext cx="107950" cy="63500"/>
                </a:xfrm>
                <a:custGeom>
                  <a:avLst/>
                  <a:gdLst>
                    <a:gd name="T0" fmla="*/ 109 w 184"/>
                    <a:gd name="T1" fmla="*/ 105 h 107"/>
                    <a:gd name="T2" fmla="*/ 96 w 184"/>
                    <a:gd name="T3" fmla="*/ 105 h 107"/>
                    <a:gd name="T4" fmla="*/ 3 w 184"/>
                    <a:gd name="T5" fmla="*/ 51 h 107"/>
                    <a:gd name="T6" fmla="*/ 3 w 184"/>
                    <a:gd name="T7" fmla="*/ 44 h 107"/>
                    <a:gd name="T8" fmla="*/ 75 w 184"/>
                    <a:gd name="T9" fmla="*/ 2 h 107"/>
                    <a:gd name="T10" fmla="*/ 88 w 184"/>
                    <a:gd name="T11" fmla="*/ 2 h 107"/>
                    <a:gd name="T12" fmla="*/ 181 w 184"/>
                    <a:gd name="T13" fmla="*/ 56 h 107"/>
                    <a:gd name="T14" fmla="*/ 181 w 184"/>
                    <a:gd name="T15" fmla="*/ 63 h 107"/>
                    <a:gd name="T16" fmla="*/ 109 w 184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4" h="107">
                      <a:moveTo>
                        <a:pt x="109" y="105"/>
                      </a:moveTo>
                      <a:cubicBezTo>
                        <a:pt x="105" y="107"/>
                        <a:pt x="100" y="107"/>
                        <a:pt x="96" y="105"/>
                      </a:cubicBezTo>
                      <a:lnTo>
                        <a:pt x="3" y="51"/>
                      </a:lnTo>
                      <a:cubicBezTo>
                        <a:pt x="0" y="49"/>
                        <a:pt x="0" y="46"/>
                        <a:pt x="3" y="44"/>
                      </a:cubicBezTo>
                      <a:lnTo>
                        <a:pt x="75" y="2"/>
                      </a:lnTo>
                      <a:cubicBezTo>
                        <a:pt x="79" y="0"/>
                        <a:pt x="84" y="0"/>
                        <a:pt x="88" y="2"/>
                      </a:cubicBezTo>
                      <a:lnTo>
                        <a:pt x="181" y="56"/>
                      </a:lnTo>
                      <a:cubicBezTo>
                        <a:pt x="184" y="58"/>
                        <a:pt x="184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Freeform 179">
                  <a:extLst>
                    <a:ext uri="{FF2B5EF4-FFF2-40B4-BE49-F238E27FC236}">
                      <a16:creationId xmlns:a16="http://schemas.microsoft.com/office/drawing/2014/main" id="{7C391430-E153-0141-99C7-E8C2BFB605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73838" y="3806826"/>
                  <a:ext cx="109538" cy="63500"/>
                </a:xfrm>
                <a:custGeom>
                  <a:avLst/>
                  <a:gdLst>
                    <a:gd name="T0" fmla="*/ 110 w 185"/>
                    <a:gd name="T1" fmla="*/ 104 h 106"/>
                    <a:gd name="T2" fmla="*/ 97 w 185"/>
                    <a:gd name="T3" fmla="*/ 104 h 106"/>
                    <a:gd name="T4" fmla="*/ 4 w 185"/>
                    <a:gd name="T5" fmla="*/ 50 h 106"/>
                    <a:gd name="T6" fmla="*/ 4 w 185"/>
                    <a:gd name="T7" fmla="*/ 43 h 106"/>
                    <a:gd name="T8" fmla="*/ 76 w 185"/>
                    <a:gd name="T9" fmla="*/ 2 h 106"/>
                    <a:gd name="T10" fmla="*/ 88 w 185"/>
                    <a:gd name="T11" fmla="*/ 2 h 106"/>
                    <a:gd name="T12" fmla="*/ 182 w 185"/>
                    <a:gd name="T13" fmla="*/ 55 h 106"/>
                    <a:gd name="T14" fmla="*/ 182 w 185"/>
                    <a:gd name="T15" fmla="*/ 63 h 106"/>
                    <a:gd name="T16" fmla="*/ 110 w 185"/>
                    <a:gd name="T17" fmla="*/ 10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6">
                      <a:moveTo>
                        <a:pt x="110" y="104"/>
                      </a:moveTo>
                      <a:cubicBezTo>
                        <a:pt x="106" y="106"/>
                        <a:pt x="100" y="106"/>
                        <a:pt x="97" y="104"/>
                      </a:cubicBezTo>
                      <a:lnTo>
                        <a:pt x="4" y="50"/>
                      </a:lnTo>
                      <a:cubicBezTo>
                        <a:pt x="0" y="48"/>
                        <a:pt x="0" y="45"/>
                        <a:pt x="4" y="43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2" y="55"/>
                      </a:lnTo>
                      <a:cubicBezTo>
                        <a:pt x="185" y="57"/>
                        <a:pt x="185" y="61"/>
                        <a:pt x="182" y="63"/>
                      </a:cubicBezTo>
                      <a:lnTo>
                        <a:pt x="110" y="104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2" name="Freeform 180">
                  <a:extLst>
                    <a:ext uri="{FF2B5EF4-FFF2-40B4-BE49-F238E27FC236}">
                      <a16:creationId xmlns:a16="http://schemas.microsoft.com/office/drawing/2014/main" id="{C840D250-3ED1-2948-9560-A78E9DDB5C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50038" y="3851276"/>
                  <a:ext cx="107950" cy="65088"/>
                </a:xfrm>
                <a:custGeom>
                  <a:avLst/>
                  <a:gdLst>
                    <a:gd name="T0" fmla="*/ 110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4 h 107"/>
                    <a:gd name="T8" fmla="*/ 76 w 185"/>
                    <a:gd name="T9" fmla="*/ 2 h 107"/>
                    <a:gd name="T10" fmla="*/ 88 w 185"/>
                    <a:gd name="T11" fmla="*/ 2 h 107"/>
                    <a:gd name="T12" fmla="*/ 182 w 185"/>
                    <a:gd name="T13" fmla="*/ 56 h 107"/>
                    <a:gd name="T14" fmla="*/ 182 w 185"/>
                    <a:gd name="T15" fmla="*/ 63 h 107"/>
                    <a:gd name="T16" fmla="*/ 110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10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4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2" y="56"/>
                      </a:lnTo>
                      <a:cubicBezTo>
                        <a:pt x="185" y="58"/>
                        <a:pt x="185" y="61"/>
                        <a:pt x="182" y="63"/>
                      </a:cubicBezTo>
                      <a:lnTo>
                        <a:pt x="110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3" name="Freeform 181">
                  <a:extLst>
                    <a:ext uri="{FF2B5EF4-FFF2-40B4-BE49-F238E27FC236}">
                      <a16:creationId xmlns:a16="http://schemas.microsoft.com/office/drawing/2014/main" id="{268B016F-FDE3-5147-A2E5-189C8B8905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26238" y="3897313"/>
                  <a:ext cx="107950" cy="63500"/>
                </a:xfrm>
                <a:custGeom>
                  <a:avLst/>
                  <a:gdLst>
                    <a:gd name="T0" fmla="*/ 110 w 185"/>
                    <a:gd name="T1" fmla="*/ 104 h 106"/>
                    <a:gd name="T2" fmla="*/ 97 w 185"/>
                    <a:gd name="T3" fmla="*/ 104 h 106"/>
                    <a:gd name="T4" fmla="*/ 4 w 185"/>
                    <a:gd name="T5" fmla="*/ 50 h 106"/>
                    <a:gd name="T6" fmla="*/ 4 w 185"/>
                    <a:gd name="T7" fmla="*/ 43 h 106"/>
                    <a:gd name="T8" fmla="*/ 76 w 185"/>
                    <a:gd name="T9" fmla="*/ 2 h 106"/>
                    <a:gd name="T10" fmla="*/ 89 w 185"/>
                    <a:gd name="T11" fmla="*/ 2 h 106"/>
                    <a:gd name="T12" fmla="*/ 182 w 185"/>
                    <a:gd name="T13" fmla="*/ 55 h 106"/>
                    <a:gd name="T14" fmla="*/ 182 w 185"/>
                    <a:gd name="T15" fmla="*/ 63 h 106"/>
                    <a:gd name="T16" fmla="*/ 110 w 185"/>
                    <a:gd name="T17" fmla="*/ 10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6">
                      <a:moveTo>
                        <a:pt x="110" y="104"/>
                      </a:moveTo>
                      <a:cubicBezTo>
                        <a:pt x="106" y="106"/>
                        <a:pt x="100" y="106"/>
                        <a:pt x="97" y="104"/>
                      </a:cubicBezTo>
                      <a:lnTo>
                        <a:pt x="4" y="50"/>
                      </a:lnTo>
                      <a:cubicBezTo>
                        <a:pt x="0" y="48"/>
                        <a:pt x="0" y="45"/>
                        <a:pt x="4" y="43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9" y="2"/>
                      </a:cubicBezTo>
                      <a:lnTo>
                        <a:pt x="182" y="55"/>
                      </a:lnTo>
                      <a:cubicBezTo>
                        <a:pt x="185" y="57"/>
                        <a:pt x="185" y="61"/>
                        <a:pt x="182" y="63"/>
                      </a:cubicBezTo>
                      <a:lnTo>
                        <a:pt x="110" y="104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4" name="Freeform 182">
                  <a:extLst>
                    <a:ext uri="{FF2B5EF4-FFF2-40B4-BE49-F238E27FC236}">
                      <a16:creationId xmlns:a16="http://schemas.microsoft.com/office/drawing/2014/main" id="{838A5C7C-D635-9245-B79D-4D5BA713DA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0851" y="3941763"/>
                  <a:ext cx="107950" cy="63500"/>
                </a:xfrm>
                <a:custGeom>
                  <a:avLst/>
                  <a:gdLst>
                    <a:gd name="T0" fmla="*/ 110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4 h 107"/>
                    <a:gd name="T8" fmla="*/ 76 w 185"/>
                    <a:gd name="T9" fmla="*/ 2 h 107"/>
                    <a:gd name="T10" fmla="*/ 89 w 185"/>
                    <a:gd name="T11" fmla="*/ 2 h 107"/>
                    <a:gd name="T12" fmla="*/ 182 w 185"/>
                    <a:gd name="T13" fmla="*/ 56 h 107"/>
                    <a:gd name="T14" fmla="*/ 182 w 185"/>
                    <a:gd name="T15" fmla="*/ 63 h 107"/>
                    <a:gd name="T16" fmla="*/ 110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10" y="105"/>
                      </a:moveTo>
                      <a:cubicBezTo>
                        <a:pt x="106" y="107"/>
                        <a:pt x="101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4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9" y="2"/>
                      </a:cubicBezTo>
                      <a:lnTo>
                        <a:pt x="182" y="56"/>
                      </a:lnTo>
                      <a:cubicBezTo>
                        <a:pt x="185" y="58"/>
                        <a:pt x="185" y="61"/>
                        <a:pt x="182" y="63"/>
                      </a:cubicBezTo>
                      <a:lnTo>
                        <a:pt x="110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5" name="Freeform 183">
                  <a:extLst>
                    <a:ext uri="{FF2B5EF4-FFF2-40B4-BE49-F238E27FC236}">
                      <a16:creationId xmlns:a16="http://schemas.microsoft.com/office/drawing/2014/main" id="{1B99C7A7-C949-7346-BDD6-3887339CD6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77051" y="3986213"/>
                  <a:ext cx="107950" cy="63500"/>
                </a:xfrm>
                <a:custGeom>
                  <a:avLst/>
                  <a:gdLst>
                    <a:gd name="T0" fmla="*/ 110 w 185"/>
                    <a:gd name="T1" fmla="*/ 104 h 106"/>
                    <a:gd name="T2" fmla="*/ 97 w 185"/>
                    <a:gd name="T3" fmla="*/ 104 h 106"/>
                    <a:gd name="T4" fmla="*/ 4 w 185"/>
                    <a:gd name="T5" fmla="*/ 50 h 106"/>
                    <a:gd name="T6" fmla="*/ 4 w 185"/>
                    <a:gd name="T7" fmla="*/ 43 h 106"/>
                    <a:gd name="T8" fmla="*/ 76 w 185"/>
                    <a:gd name="T9" fmla="*/ 2 h 106"/>
                    <a:gd name="T10" fmla="*/ 89 w 185"/>
                    <a:gd name="T11" fmla="*/ 2 h 106"/>
                    <a:gd name="T12" fmla="*/ 182 w 185"/>
                    <a:gd name="T13" fmla="*/ 55 h 106"/>
                    <a:gd name="T14" fmla="*/ 182 w 185"/>
                    <a:gd name="T15" fmla="*/ 63 h 106"/>
                    <a:gd name="T16" fmla="*/ 110 w 185"/>
                    <a:gd name="T17" fmla="*/ 10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6">
                      <a:moveTo>
                        <a:pt x="110" y="104"/>
                      </a:moveTo>
                      <a:cubicBezTo>
                        <a:pt x="106" y="106"/>
                        <a:pt x="101" y="106"/>
                        <a:pt x="97" y="104"/>
                      </a:cubicBezTo>
                      <a:lnTo>
                        <a:pt x="4" y="50"/>
                      </a:lnTo>
                      <a:cubicBezTo>
                        <a:pt x="0" y="48"/>
                        <a:pt x="0" y="45"/>
                        <a:pt x="4" y="43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9" y="2"/>
                      </a:cubicBezTo>
                      <a:lnTo>
                        <a:pt x="182" y="55"/>
                      </a:lnTo>
                      <a:cubicBezTo>
                        <a:pt x="185" y="57"/>
                        <a:pt x="185" y="61"/>
                        <a:pt x="182" y="63"/>
                      </a:cubicBezTo>
                      <a:lnTo>
                        <a:pt x="110" y="104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Freeform 184">
                  <a:extLst>
                    <a:ext uri="{FF2B5EF4-FFF2-40B4-BE49-F238E27FC236}">
                      <a16:creationId xmlns:a16="http://schemas.microsoft.com/office/drawing/2014/main" id="{4F6DB1C4-2A33-4D4F-9C62-B7CD6AEABC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53251" y="4030663"/>
                  <a:ext cx="106363" cy="63500"/>
                </a:xfrm>
                <a:custGeom>
                  <a:avLst/>
                  <a:gdLst>
                    <a:gd name="T0" fmla="*/ 109 w 184"/>
                    <a:gd name="T1" fmla="*/ 105 h 107"/>
                    <a:gd name="T2" fmla="*/ 96 w 184"/>
                    <a:gd name="T3" fmla="*/ 105 h 107"/>
                    <a:gd name="T4" fmla="*/ 3 w 184"/>
                    <a:gd name="T5" fmla="*/ 51 h 107"/>
                    <a:gd name="T6" fmla="*/ 3 w 184"/>
                    <a:gd name="T7" fmla="*/ 44 h 107"/>
                    <a:gd name="T8" fmla="*/ 75 w 184"/>
                    <a:gd name="T9" fmla="*/ 2 h 107"/>
                    <a:gd name="T10" fmla="*/ 88 w 184"/>
                    <a:gd name="T11" fmla="*/ 2 h 107"/>
                    <a:gd name="T12" fmla="*/ 181 w 184"/>
                    <a:gd name="T13" fmla="*/ 56 h 107"/>
                    <a:gd name="T14" fmla="*/ 181 w 184"/>
                    <a:gd name="T15" fmla="*/ 63 h 107"/>
                    <a:gd name="T16" fmla="*/ 109 w 184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4" h="107">
                      <a:moveTo>
                        <a:pt x="109" y="105"/>
                      </a:moveTo>
                      <a:cubicBezTo>
                        <a:pt x="105" y="107"/>
                        <a:pt x="100" y="107"/>
                        <a:pt x="96" y="105"/>
                      </a:cubicBezTo>
                      <a:lnTo>
                        <a:pt x="3" y="51"/>
                      </a:lnTo>
                      <a:cubicBezTo>
                        <a:pt x="0" y="49"/>
                        <a:pt x="0" y="46"/>
                        <a:pt x="3" y="44"/>
                      </a:cubicBezTo>
                      <a:lnTo>
                        <a:pt x="75" y="2"/>
                      </a:lnTo>
                      <a:cubicBezTo>
                        <a:pt x="78" y="0"/>
                        <a:pt x="84" y="0"/>
                        <a:pt x="88" y="2"/>
                      </a:cubicBezTo>
                      <a:lnTo>
                        <a:pt x="181" y="56"/>
                      </a:lnTo>
                      <a:cubicBezTo>
                        <a:pt x="184" y="58"/>
                        <a:pt x="184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Freeform 185">
                  <a:extLst>
                    <a:ext uri="{FF2B5EF4-FFF2-40B4-BE49-F238E27FC236}">
                      <a16:creationId xmlns:a16="http://schemas.microsoft.com/office/drawing/2014/main" id="{9CE860CC-4053-DE4A-9DE1-376A980878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27863" y="4075113"/>
                  <a:ext cx="107950" cy="63500"/>
                </a:xfrm>
                <a:custGeom>
                  <a:avLst/>
                  <a:gdLst>
                    <a:gd name="T0" fmla="*/ 109 w 184"/>
                    <a:gd name="T1" fmla="*/ 104 h 106"/>
                    <a:gd name="T2" fmla="*/ 96 w 184"/>
                    <a:gd name="T3" fmla="*/ 104 h 106"/>
                    <a:gd name="T4" fmla="*/ 3 w 184"/>
                    <a:gd name="T5" fmla="*/ 50 h 106"/>
                    <a:gd name="T6" fmla="*/ 3 w 184"/>
                    <a:gd name="T7" fmla="*/ 43 h 106"/>
                    <a:gd name="T8" fmla="*/ 75 w 184"/>
                    <a:gd name="T9" fmla="*/ 2 h 106"/>
                    <a:gd name="T10" fmla="*/ 88 w 184"/>
                    <a:gd name="T11" fmla="*/ 2 h 106"/>
                    <a:gd name="T12" fmla="*/ 181 w 184"/>
                    <a:gd name="T13" fmla="*/ 55 h 106"/>
                    <a:gd name="T14" fmla="*/ 181 w 184"/>
                    <a:gd name="T15" fmla="*/ 63 h 106"/>
                    <a:gd name="T16" fmla="*/ 109 w 184"/>
                    <a:gd name="T17" fmla="*/ 10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4" h="106">
                      <a:moveTo>
                        <a:pt x="109" y="104"/>
                      </a:moveTo>
                      <a:cubicBezTo>
                        <a:pt x="105" y="106"/>
                        <a:pt x="100" y="106"/>
                        <a:pt x="96" y="104"/>
                      </a:cubicBezTo>
                      <a:lnTo>
                        <a:pt x="3" y="50"/>
                      </a:lnTo>
                      <a:cubicBezTo>
                        <a:pt x="0" y="48"/>
                        <a:pt x="0" y="45"/>
                        <a:pt x="3" y="43"/>
                      </a:cubicBezTo>
                      <a:lnTo>
                        <a:pt x="75" y="2"/>
                      </a:lnTo>
                      <a:cubicBezTo>
                        <a:pt x="78" y="0"/>
                        <a:pt x="84" y="0"/>
                        <a:pt x="88" y="2"/>
                      </a:cubicBezTo>
                      <a:lnTo>
                        <a:pt x="181" y="55"/>
                      </a:lnTo>
                      <a:cubicBezTo>
                        <a:pt x="184" y="57"/>
                        <a:pt x="184" y="61"/>
                        <a:pt x="181" y="63"/>
                      </a:cubicBezTo>
                      <a:lnTo>
                        <a:pt x="109" y="104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Freeform 186">
                  <a:extLst>
                    <a:ext uri="{FF2B5EF4-FFF2-40B4-BE49-F238E27FC236}">
                      <a16:creationId xmlns:a16="http://schemas.microsoft.com/office/drawing/2014/main" id="{574203B3-D17B-DD4C-AE47-2C179C9A7C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04063" y="4119563"/>
                  <a:ext cx="107950" cy="65088"/>
                </a:xfrm>
                <a:custGeom>
                  <a:avLst/>
                  <a:gdLst>
                    <a:gd name="T0" fmla="*/ 109 w 184"/>
                    <a:gd name="T1" fmla="*/ 105 h 107"/>
                    <a:gd name="T2" fmla="*/ 96 w 184"/>
                    <a:gd name="T3" fmla="*/ 105 h 107"/>
                    <a:gd name="T4" fmla="*/ 3 w 184"/>
                    <a:gd name="T5" fmla="*/ 51 h 107"/>
                    <a:gd name="T6" fmla="*/ 3 w 184"/>
                    <a:gd name="T7" fmla="*/ 44 h 107"/>
                    <a:gd name="T8" fmla="*/ 75 w 184"/>
                    <a:gd name="T9" fmla="*/ 2 h 107"/>
                    <a:gd name="T10" fmla="*/ 88 w 184"/>
                    <a:gd name="T11" fmla="*/ 2 h 107"/>
                    <a:gd name="T12" fmla="*/ 181 w 184"/>
                    <a:gd name="T13" fmla="*/ 56 h 107"/>
                    <a:gd name="T14" fmla="*/ 181 w 184"/>
                    <a:gd name="T15" fmla="*/ 63 h 107"/>
                    <a:gd name="T16" fmla="*/ 109 w 184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4" h="107">
                      <a:moveTo>
                        <a:pt x="109" y="105"/>
                      </a:moveTo>
                      <a:cubicBezTo>
                        <a:pt x="105" y="107"/>
                        <a:pt x="100" y="107"/>
                        <a:pt x="96" y="105"/>
                      </a:cubicBezTo>
                      <a:lnTo>
                        <a:pt x="3" y="51"/>
                      </a:lnTo>
                      <a:cubicBezTo>
                        <a:pt x="0" y="49"/>
                        <a:pt x="0" y="46"/>
                        <a:pt x="3" y="44"/>
                      </a:cubicBezTo>
                      <a:lnTo>
                        <a:pt x="75" y="2"/>
                      </a:lnTo>
                      <a:cubicBezTo>
                        <a:pt x="79" y="0"/>
                        <a:pt x="84" y="0"/>
                        <a:pt x="88" y="2"/>
                      </a:cubicBezTo>
                      <a:lnTo>
                        <a:pt x="181" y="56"/>
                      </a:lnTo>
                      <a:cubicBezTo>
                        <a:pt x="184" y="58"/>
                        <a:pt x="184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Freeform 187">
                  <a:extLst>
                    <a:ext uri="{FF2B5EF4-FFF2-40B4-BE49-F238E27FC236}">
                      <a16:creationId xmlns:a16="http://schemas.microsoft.com/office/drawing/2014/main" id="{6D5CA0B1-D4CF-F744-A928-C700163270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78676" y="4165601"/>
                  <a:ext cx="107950" cy="63500"/>
                </a:xfrm>
                <a:custGeom>
                  <a:avLst/>
                  <a:gdLst>
                    <a:gd name="T0" fmla="*/ 109 w 184"/>
                    <a:gd name="T1" fmla="*/ 104 h 106"/>
                    <a:gd name="T2" fmla="*/ 96 w 184"/>
                    <a:gd name="T3" fmla="*/ 104 h 106"/>
                    <a:gd name="T4" fmla="*/ 3 w 184"/>
                    <a:gd name="T5" fmla="*/ 50 h 106"/>
                    <a:gd name="T6" fmla="*/ 3 w 184"/>
                    <a:gd name="T7" fmla="*/ 43 h 106"/>
                    <a:gd name="T8" fmla="*/ 75 w 184"/>
                    <a:gd name="T9" fmla="*/ 2 h 106"/>
                    <a:gd name="T10" fmla="*/ 88 w 184"/>
                    <a:gd name="T11" fmla="*/ 2 h 106"/>
                    <a:gd name="T12" fmla="*/ 181 w 184"/>
                    <a:gd name="T13" fmla="*/ 55 h 106"/>
                    <a:gd name="T14" fmla="*/ 181 w 184"/>
                    <a:gd name="T15" fmla="*/ 63 h 106"/>
                    <a:gd name="T16" fmla="*/ 109 w 184"/>
                    <a:gd name="T17" fmla="*/ 10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4" h="106">
                      <a:moveTo>
                        <a:pt x="109" y="104"/>
                      </a:moveTo>
                      <a:cubicBezTo>
                        <a:pt x="105" y="106"/>
                        <a:pt x="100" y="106"/>
                        <a:pt x="96" y="104"/>
                      </a:cubicBezTo>
                      <a:lnTo>
                        <a:pt x="3" y="50"/>
                      </a:lnTo>
                      <a:cubicBezTo>
                        <a:pt x="0" y="48"/>
                        <a:pt x="0" y="45"/>
                        <a:pt x="3" y="43"/>
                      </a:cubicBezTo>
                      <a:lnTo>
                        <a:pt x="75" y="2"/>
                      </a:lnTo>
                      <a:cubicBezTo>
                        <a:pt x="79" y="0"/>
                        <a:pt x="84" y="0"/>
                        <a:pt x="88" y="2"/>
                      </a:cubicBezTo>
                      <a:lnTo>
                        <a:pt x="181" y="55"/>
                      </a:lnTo>
                      <a:cubicBezTo>
                        <a:pt x="184" y="57"/>
                        <a:pt x="184" y="61"/>
                        <a:pt x="181" y="63"/>
                      </a:cubicBezTo>
                      <a:lnTo>
                        <a:pt x="109" y="104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Freeform 188">
                  <a:extLst>
                    <a:ext uri="{FF2B5EF4-FFF2-40B4-BE49-F238E27FC236}">
                      <a16:creationId xmlns:a16="http://schemas.microsoft.com/office/drawing/2014/main" id="{3FD16DDD-DF02-3448-B31B-A7863F243B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54876" y="4210051"/>
                  <a:ext cx="107950" cy="63500"/>
                </a:xfrm>
                <a:custGeom>
                  <a:avLst/>
                  <a:gdLst>
                    <a:gd name="T0" fmla="*/ 109 w 184"/>
                    <a:gd name="T1" fmla="*/ 105 h 107"/>
                    <a:gd name="T2" fmla="*/ 96 w 184"/>
                    <a:gd name="T3" fmla="*/ 105 h 107"/>
                    <a:gd name="T4" fmla="*/ 3 w 184"/>
                    <a:gd name="T5" fmla="*/ 51 h 107"/>
                    <a:gd name="T6" fmla="*/ 3 w 184"/>
                    <a:gd name="T7" fmla="*/ 44 h 107"/>
                    <a:gd name="T8" fmla="*/ 75 w 184"/>
                    <a:gd name="T9" fmla="*/ 2 h 107"/>
                    <a:gd name="T10" fmla="*/ 88 w 184"/>
                    <a:gd name="T11" fmla="*/ 2 h 107"/>
                    <a:gd name="T12" fmla="*/ 181 w 184"/>
                    <a:gd name="T13" fmla="*/ 56 h 107"/>
                    <a:gd name="T14" fmla="*/ 181 w 184"/>
                    <a:gd name="T15" fmla="*/ 63 h 107"/>
                    <a:gd name="T16" fmla="*/ 109 w 184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4" h="107">
                      <a:moveTo>
                        <a:pt x="109" y="105"/>
                      </a:moveTo>
                      <a:cubicBezTo>
                        <a:pt x="105" y="107"/>
                        <a:pt x="100" y="107"/>
                        <a:pt x="96" y="105"/>
                      </a:cubicBezTo>
                      <a:lnTo>
                        <a:pt x="3" y="51"/>
                      </a:lnTo>
                      <a:cubicBezTo>
                        <a:pt x="0" y="49"/>
                        <a:pt x="0" y="46"/>
                        <a:pt x="3" y="44"/>
                      </a:cubicBezTo>
                      <a:lnTo>
                        <a:pt x="75" y="2"/>
                      </a:lnTo>
                      <a:cubicBezTo>
                        <a:pt x="79" y="0"/>
                        <a:pt x="84" y="0"/>
                        <a:pt x="88" y="2"/>
                      </a:cubicBezTo>
                      <a:lnTo>
                        <a:pt x="181" y="56"/>
                      </a:lnTo>
                      <a:cubicBezTo>
                        <a:pt x="184" y="58"/>
                        <a:pt x="184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Freeform 189">
                  <a:extLst>
                    <a:ext uri="{FF2B5EF4-FFF2-40B4-BE49-F238E27FC236}">
                      <a16:creationId xmlns:a16="http://schemas.microsoft.com/office/drawing/2014/main" id="{E3727D53-A804-1D41-A261-D17D718F10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9488" y="4254501"/>
                  <a:ext cx="107950" cy="63500"/>
                </a:xfrm>
                <a:custGeom>
                  <a:avLst/>
                  <a:gdLst>
                    <a:gd name="T0" fmla="*/ 109 w 184"/>
                    <a:gd name="T1" fmla="*/ 104 h 106"/>
                    <a:gd name="T2" fmla="*/ 96 w 184"/>
                    <a:gd name="T3" fmla="*/ 104 h 106"/>
                    <a:gd name="T4" fmla="*/ 3 w 184"/>
                    <a:gd name="T5" fmla="*/ 50 h 106"/>
                    <a:gd name="T6" fmla="*/ 3 w 184"/>
                    <a:gd name="T7" fmla="*/ 43 h 106"/>
                    <a:gd name="T8" fmla="*/ 75 w 184"/>
                    <a:gd name="T9" fmla="*/ 2 h 106"/>
                    <a:gd name="T10" fmla="*/ 88 w 184"/>
                    <a:gd name="T11" fmla="*/ 2 h 106"/>
                    <a:gd name="T12" fmla="*/ 181 w 184"/>
                    <a:gd name="T13" fmla="*/ 55 h 106"/>
                    <a:gd name="T14" fmla="*/ 181 w 184"/>
                    <a:gd name="T15" fmla="*/ 63 h 106"/>
                    <a:gd name="T16" fmla="*/ 109 w 184"/>
                    <a:gd name="T17" fmla="*/ 10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4" h="106">
                      <a:moveTo>
                        <a:pt x="109" y="104"/>
                      </a:moveTo>
                      <a:cubicBezTo>
                        <a:pt x="106" y="106"/>
                        <a:pt x="100" y="106"/>
                        <a:pt x="96" y="104"/>
                      </a:cubicBezTo>
                      <a:lnTo>
                        <a:pt x="3" y="50"/>
                      </a:lnTo>
                      <a:cubicBezTo>
                        <a:pt x="0" y="48"/>
                        <a:pt x="0" y="45"/>
                        <a:pt x="3" y="43"/>
                      </a:cubicBezTo>
                      <a:lnTo>
                        <a:pt x="75" y="2"/>
                      </a:lnTo>
                      <a:cubicBezTo>
                        <a:pt x="79" y="0"/>
                        <a:pt x="84" y="0"/>
                        <a:pt x="88" y="2"/>
                      </a:cubicBezTo>
                      <a:lnTo>
                        <a:pt x="181" y="55"/>
                      </a:lnTo>
                      <a:cubicBezTo>
                        <a:pt x="184" y="57"/>
                        <a:pt x="184" y="61"/>
                        <a:pt x="181" y="63"/>
                      </a:cubicBezTo>
                      <a:lnTo>
                        <a:pt x="109" y="104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Freeform 190">
                  <a:extLst>
                    <a:ext uri="{FF2B5EF4-FFF2-40B4-BE49-F238E27FC236}">
                      <a16:creationId xmlns:a16="http://schemas.microsoft.com/office/drawing/2014/main" id="{60CF85AD-6F0D-C445-B84B-B4860A2D8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05688" y="4298951"/>
                  <a:ext cx="107950" cy="63500"/>
                </a:xfrm>
                <a:custGeom>
                  <a:avLst/>
                  <a:gdLst>
                    <a:gd name="T0" fmla="*/ 109 w 184"/>
                    <a:gd name="T1" fmla="*/ 105 h 107"/>
                    <a:gd name="T2" fmla="*/ 96 w 184"/>
                    <a:gd name="T3" fmla="*/ 105 h 107"/>
                    <a:gd name="T4" fmla="*/ 3 w 184"/>
                    <a:gd name="T5" fmla="*/ 51 h 107"/>
                    <a:gd name="T6" fmla="*/ 3 w 184"/>
                    <a:gd name="T7" fmla="*/ 44 h 107"/>
                    <a:gd name="T8" fmla="*/ 75 w 184"/>
                    <a:gd name="T9" fmla="*/ 2 h 107"/>
                    <a:gd name="T10" fmla="*/ 88 w 184"/>
                    <a:gd name="T11" fmla="*/ 2 h 107"/>
                    <a:gd name="T12" fmla="*/ 181 w 184"/>
                    <a:gd name="T13" fmla="*/ 56 h 107"/>
                    <a:gd name="T14" fmla="*/ 181 w 184"/>
                    <a:gd name="T15" fmla="*/ 63 h 107"/>
                    <a:gd name="T16" fmla="*/ 109 w 184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4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6" y="105"/>
                      </a:cubicBezTo>
                      <a:lnTo>
                        <a:pt x="3" y="51"/>
                      </a:lnTo>
                      <a:cubicBezTo>
                        <a:pt x="0" y="49"/>
                        <a:pt x="0" y="46"/>
                        <a:pt x="3" y="44"/>
                      </a:cubicBezTo>
                      <a:lnTo>
                        <a:pt x="75" y="2"/>
                      </a:lnTo>
                      <a:cubicBezTo>
                        <a:pt x="79" y="0"/>
                        <a:pt x="84" y="0"/>
                        <a:pt x="88" y="2"/>
                      </a:cubicBezTo>
                      <a:lnTo>
                        <a:pt x="181" y="56"/>
                      </a:lnTo>
                      <a:cubicBezTo>
                        <a:pt x="184" y="58"/>
                        <a:pt x="184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Freeform 191">
                  <a:extLst>
                    <a:ext uri="{FF2B5EF4-FFF2-40B4-BE49-F238E27FC236}">
                      <a16:creationId xmlns:a16="http://schemas.microsoft.com/office/drawing/2014/main" id="{BD642C60-D3C7-FD42-ACAD-9CD9A134D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80301" y="4343401"/>
                  <a:ext cx="109538" cy="63500"/>
                </a:xfrm>
                <a:custGeom>
                  <a:avLst/>
                  <a:gdLst>
                    <a:gd name="T0" fmla="*/ 109 w 185"/>
                    <a:gd name="T1" fmla="*/ 104 h 106"/>
                    <a:gd name="T2" fmla="*/ 96 w 185"/>
                    <a:gd name="T3" fmla="*/ 104 h 106"/>
                    <a:gd name="T4" fmla="*/ 3 w 185"/>
                    <a:gd name="T5" fmla="*/ 50 h 106"/>
                    <a:gd name="T6" fmla="*/ 3 w 185"/>
                    <a:gd name="T7" fmla="*/ 43 h 106"/>
                    <a:gd name="T8" fmla="*/ 75 w 185"/>
                    <a:gd name="T9" fmla="*/ 2 h 106"/>
                    <a:gd name="T10" fmla="*/ 88 w 185"/>
                    <a:gd name="T11" fmla="*/ 2 h 106"/>
                    <a:gd name="T12" fmla="*/ 181 w 185"/>
                    <a:gd name="T13" fmla="*/ 55 h 106"/>
                    <a:gd name="T14" fmla="*/ 181 w 185"/>
                    <a:gd name="T15" fmla="*/ 63 h 106"/>
                    <a:gd name="T16" fmla="*/ 109 w 185"/>
                    <a:gd name="T17" fmla="*/ 10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6">
                      <a:moveTo>
                        <a:pt x="109" y="104"/>
                      </a:moveTo>
                      <a:cubicBezTo>
                        <a:pt x="106" y="106"/>
                        <a:pt x="100" y="106"/>
                        <a:pt x="96" y="104"/>
                      </a:cubicBezTo>
                      <a:lnTo>
                        <a:pt x="3" y="50"/>
                      </a:lnTo>
                      <a:cubicBezTo>
                        <a:pt x="0" y="48"/>
                        <a:pt x="0" y="45"/>
                        <a:pt x="3" y="43"/>
                      </a:cubicBezTo>
                      <a:lnTo>
                        <a:pt x="75" y="2"/>
                      </a:lnTo>
                      <a:cubicBezTo>
                        <a:pt x="79" y="0"/>
                        <a:pt x="84" y="0"/>
                        <a:pt x="88" y="2"/>
                      </a:cubicBezTo>
                      <a:lnTo>
                        <a:pt x="181" y="55"/>
                      </a:lnTo>
                      <a:cubicBezTo>
                        <a:pt x="185" y="57"/>
                        <a:pt x="185" y="61"/>
                        <a:pt x="181" y="63"/>
                      </a:cubicBezTo>
                      <a:lnTo>
                        <a:pt x="109" y="104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Freeform 192">
                  <a:extLst>
                    <a:ext uri="{FF2B5EF4-FFF2-40B4-BE49-F238E27FC236}">
                      <a16:creationId xmlns:a16="http://schemas.microsoft.com/office/drawing/2014/main" id="{60EFE8B2-5E65-B744-95EC-5B28D275B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78738" y="4545013"/>
                  <a:ext cx="107950" cy="63500"/>
                </a:xfrm>
                <a:custGeom>
                  <a:avLst/>
                  <a:gdLst>
                    <a:gd name="T0" fmla="*/ 109 w 184"/>
                    <a:gd name="T1" fmla="*/ 104 h 106"/>
                    <a:gd name="T2" fmla="*/ 96 w 184"/>
                    <a:gd name="T3" fmla="*/ 104 h 106"/>
                    <a:gd name="T4" fmla="*/ 3 w 184"/>
                    <a:gd name="T5" fmla="*/ 51 h 106"/>
                    <a:gd name="T6" fmla="*/ 3 w 184"/>
                    <a:gd name="T7" fmla="*/ 43 h 106"/>
                    <a:gd name="T8" fmla="*/ 75 w 184"/>
                    <a:gd name="T9" fmla="*/ 2 h 106"/>
                    <a:gd name="T10" fmla="*/ 88 w 184"/>
                    <a:gd name="T11" fmla="*/ 2 h 106"/>
                    <a:gd name="T12" fmla="*/ 181 w 184"/>
                    <a:gd name="T13" fmla="*/ 56 h 106"/>
                    <a:gd name="T14" fmla="*/ 181 w 184"/>
                    <a:gd name="T15" fmla="*/ 63 h 106"/>
                    <a:gd name="T16" fmla="*/ 109 w 184"/>
                    <a:gd name="T17" fmla="*/ 10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4" h="106">
                      <a:moveTo>
                        <a:pt x="109" y="104"/>
                      </a:moveTo>
                      <a:cubicBezTo>
                        <a:pt x="106" y="106"/>
                        <a:pt x="100" y="106"/>
                        <a:pt x="96" y="104"/>
                      </a:cubicBezTo>
                      <a:lnTo>
                        <a:pt x="3" y="51"/>
                      </a:lnTo>
                      <a:cubicBezTo>
                        <a:pt x="0" y="49"/>
                        <a:pt x="0" y="45"/>
                        <a:pt x="3" y="43"/>
                      </a:cubicBezTo>
                      <a:lnTo>
                        <a:pt x="75" y="2"/>
                      </a:lnTo>
                      <a:cubicBezTo>
                        <a:pt x="79" y="0"/>
                        <a:pt x="84" y="0"/>
                        <a:pt x="88" y="2"/>
                      </a:cubicBezTo>
                      <a:lnTo>
                        <a:pt x="181" y="56"/>
                      </a:lnTo>
                      <a:cubicBezTo>
                        <a:pt x="184" y="58"/>
                        <a:pt x="184" y="61"/>
                        <a:pt x="181" y="63"/>
                      </a:cubicBezTo>
                      <a:lnTo>
                        <a:pt x="109" y="104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Freeform 193">
                  <a:extLst>
                    <a:ext uri="{FF2B5EF4-FFF2-40B4-BE49-F238E27FC236}">
                      <a16:creationId xmlns:a16="http://schemas.microsoft.com/office/drawing/2014/main" id="{A3F0289A-6163-2044-980D-FE55E6CA6B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42213" y="4535488"/>
                  <a:ext cx="107950" cy="65088"/>
                </a:xfrm>
                <a:custGeom>
                  <a:avLst/>
                  <a:gdLst>
                    <a:gd name="T0" fmla="*/ 109 w 185"/>
                    <a:gd name="T1" fmla="*/ 105 h 107"/>
                    <a:gd name="T2" fmla="*/ 97 w 185"/>
                    <a:gd name="T3" fmla="*/ 105 h 107"/>
                    <a:gd name="T4" fmla="*/ 3 w 185"/>
                    <a:gd name="T5" fmla="*/ 51 h 107"/>
                    <a:gd name="T6" fmla="*/ 3 w 185"/>
                    <a:gd name="T7" fmla="*/ 44 h 107"/>
                    <a:gd name="T8" fmla="*/ 75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4 h 107"/>
                    <a:gd name="T16" fmla="*/ 109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3" y="51"/>
                      </a:lnTo>
                      <a:cubicBezTo>
                        <a:pt x="0" y="49"/>
                        <a:pt x="0" y="46"/>
                        <a:pt x="3" y="44"/>
                      </a:cubicBezTo>
                      <a:lnTo>
                        <a:pt x="75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4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6" name="Freeform 194">
                  <a:extLst>
                    <a:ext uri="{FF2B5EF4-FFF2-40B4-BE49-F238E27FC236}">
                      <a16:creationId xmlns:a16="http://schemas.microsoft.com/office/drawing/2014/main" id="{99738ABD-635E-164A-AFD8-B84C814B0C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16826" y="4581526"/>
                  <a:ext cx="109538" cy="63500"/>
                </a:xfrm>
                <a:custGeom>
                  <a:avLst/>
                  <a:gdLst>
                    <a:gd name="T0" fmla="*/ 109 w 185"/>
                    <a:gd name="T1" fmla="*/ 105 h 107"/>
                    <a:gd name="T2" fmla="*/ 97 w 185"/>
                    <a:gd name="T3" fmla="*/ 105 h 107"/>
                    <a:gd name="T4" fmla="*/ 3 w 185"/>
                    <a:gd name="T5" fmla="*/ 51 h 107"/>
                    <a:gd name="T6" fmla="*/ 3 w 185"/>
                    <a:gd name="T7" fmla="*/ 43 h 107"/>
                    <a:gd name="T8" fmla="*/ 75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3 h 107"/>
                    <a:gd name="T16" fmla="*/ 109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3" y="51"/>
                      </a:lnTo>
                      <a:cubicBezTo>
                        <a:pt x="0" y="49"/>
                        <a:pt x="0" y="45"/>
                        <a:pt x="3" y="43"/>
                      </a:cubicBezTo>
                      <a:lnTo>
                        <a:pt x="75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7" name="Freeform 195">
                  <a:extLst>
                    <a:ext uri="{FF2B5EF4-FFF2-40B4-BE49-F238E27FC236}">
                      <a16:creationId xmlns:a16="http://schemas.microsoft.com/office/drawing/2014/main" id="{B05CFDB4-7AE6-9549-A871-E0D5D75D95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93026" y="4625976"/>
                  <a:ext cx="107950" cy="63500"/>
                </a:xfrm>
                <a:custGeom>
                  <a:avLst/>
                  <a:gdLst>
                    <a:gd name="T0" fmla="*/ 109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4 h 107"/>
                    <a:gd name="T8" fmla="*/ 75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4 h 107"/>
                    <a:gd name="T16" fmla="*/ 109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4"/>
                      </a:cubicBezTo>
                      <a:lnTo>
                        <a:pt x="75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4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8" name="Freeform 196">
                  <a:extLst>
                    <a:ext uri="{FF2B5EF4-FFF2-40B4-BE49-F238E27FC236}">
                      <a16:creationId xmlns:a16="http://schemas.microsoft.com/office/drawing/2014/main" id="{9FF83285-BFF4-454C-8A41-F0434FADE6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56501" y="4387851"/>
                  <a:ext cx="107950" cy="65088"/>
                </a:xfrm>
                <a:custGeom>
                  <a:avLst/>
                  <a:gdLst>
                    <a:gd name="T0" fmla="*/ 109 w 185"/>
                    <a:gd name="T1" fmla="*/ 105 h 107"/>
                    <a:gd name="T2" fmla="*/ 96 w 185"/>
                    <a:gd name="T3" fmla="*/ 105 h 107"/>
                    <a:gd name="T4" fmla="*/ 3 w 185"/>
                    <a:gd name="T5" fmla="*/ 51 h 107"/>
                    <a:gd name="T6" fmla="*/ 3 w 185"/>
                    <a:gd name="T7" fmla="*/ 44 h 107"/>
                    <a:gd name="T8" fmla="*/ 75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3 h 107"/>
                    <a:gd name="T16" fmla="*/ 109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6" y="105"/>
                      </a:cubicBezTo>
                      <a:lnTo>
                        <a:pt x="3" y="51"/>
                      </a:lnTo>
                      <a:cubicBezTo>
                        <a:pt x="0" y="49"/>
                        <a:pt x="0" y="46"/>
                        <a:pt x="3" y="44"/>
                      </a:cubicBezTo>
                      <a:lnTo>
                        <a:pt x="75" y="2"/>
                      </a:lnTo>
                      <a:cubicBezTo>
                        <a:pt x="79" y="0"/>
                        <a:pt x="84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9" name="Freeform 197">
                  <a:extLst>
                    <a:ext uri="{FF2B5EF4-FFF2-40B4-BE49-F238E27FC236}">
                      <a16:creationId xmlns:a16="http://schemas.microsoft.com/office/drawing/2014/main" id="{A8998893-2BBD-594B-8587-4E2885A86C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13513" y="3843338"/>
                  <a:ext cx="180975" cy="107950"/>
                </a:xfrm>
                <a:custGeom>
                  <a:avLst/>
                  <a:gdLst>
                    <a:gd name="T0" fmla="*/ 236 w 311"/>
                    <a:gd name="T1" fmla="*/ 177 h 179"/>
                    <a:gd name="T2" fmla="*/ 223 w 311"/>
                    <a:gd name="T3" fmla="*/ 177 h 179"/>
                    <a:gd name="T4" fmla="*/ 3 w 311"/>
                    <a:gd name="T5" fmla="*/ 50 h 179"/>
                    <a:gd name="T6" fmla="*/ 3 w 311"/>
                    <a:gd name="T7" fmla="*/ 43 h 179"/>
                    <a:gd name="T8" fmla="*/ 75 w 311"/>
                    <a:gd name="T9" fmla="*/ 2 h 179"/>
                    <a:gd name="T10" fmla="*/ 88 w 311"/>
                    <a:gd name="T11" fmla="*/ 2 h 179"/>
                    <a:gd name="T12" fmla="*/ 308 w 311"/>
                    <a:gd name="T13" fmla="*/ 129 h 179"/>
                    <a:gd name="T14" fmla="*/ 308 w 311"/>
                    <a:gd name="T15" fmla="*/ 136 h 179"/>
                    <a:gd name="T16" fmla="*/ 236 w 311"/>
                    <a:gd name="T17" fmla="*/ 177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11" h="179">
                      <a:moveTo>
                        <a:pt x="236" y="177"/>
                      </a:moveTo>
                      <a:cubicBezTo>
                        <a:pt x="232" y="179"/>
                        <a:pt x="227" y="179"/>
                        <a:pt x="223" y="177"/>
                      </a:cubicBezTo>
                      <a:lnTo>
                        <a:pt x="3" y="50"/>
                      </a:lnTo>
                      <a:cubicBezTo>
                        <a:pt x="0" y="48"/>
                        <a:pt x="0" y="45"/>
                        <a:pt x="3" y="43"/>
                      </a:cubicBezTo>
                      <a:lnTo>
                        <a:pt x="75" y="2"/>
                      </a:lnTo>
                      <a:cubicBezTo>
                        <a:pt x="78" y="0"/>
                        <a:pt x="84" y="0"/>
                        <a:pt x="88" y="2"/>
                      </a:cubicBezTo>
                      <a:lnTo>
                        <a:pt x="308" y="129"/>
                      </a:lnTo>
                      <a:cubicBezTo>
                        <a:pt x="311" y="131"/>
                        <a:pt x="311" y="134"/>
                        <a:pt x="308" y="136"/>
                      </a:cubicBezTo>
                      <a:lnTo>
                        <a:pt x="236" y="177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0" name="Freeform 198">
                  <a:extLst>
                    <a:ext uri="{FF2B5EF4-FFF2-40B4-BE49-F238E27FC236}">
                      <a16:creationId xmlns:a16="http://schemas.microsoft.com/office/drawing/2014/main" id="{6A8D4F80-CA4E-564E-90C1-3D9D1B1680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64326" y="3933826"/>
                  <a:ext cx="107950" cy="63500"/>
                </a:xfrm>
                <a:custGeom>
                  <a:avLst/>
                  <a:gdLst>
                    <a:gd name="T0" fmla="*/ 109 w 184"/>
                    <a:gd name="T1" fmla="*/ 104 h 106"/>
                    <a:gd name="T2" fmla="*/ 96 w 184"/>
                    <a:gd name="T3" fmla="*/ 104 h 106"/>
                    <a:gd name="T4" fmla="*/ 3 w 184"/>
                    <a:gd name="T5" fmla="*/ 50 h 106"/>
                    <a:gd name="T6" fmla="*/ 3 w 184"/>
                    <a:gd name="T7" fmla="*/ 43 h 106"/>
                    <a:gd name="T8" fmla="*/ 75 w 184"/>
                    <a:gd name="T9" fmla="*/ 2 h 106"/>
                    <a:gd name="T10" fmla="*/ 88 w 184"/>
                    <a:gd name="T11" fmla="*/ 2 h 106"/>
                    <a:gd name="T12" fmla="*/ 181 w 184"/>
                    <a:gd name="T13" fmla="*/ 55 h 106"/>
                    <a:gd name="T14" fmla="*/ 181 w 184"/>
                    <a:gd name="T15" fmla="*/ 63 h 106"/>
                    <a:gd name="T16" fmla="*/ 109 w 184"/>
                    <a:gd name="T17" fmla="*/ 10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4" h="106">
                      <a:moveTo>
                        <a:pt x="109" y="104"/>
                      </a:moveTo>
                      <a:cubicBezTo>
                        <a:pt x="105" y="106"/>
                        <a:pt x="100" y="106"/>
                        <a:pt x="96" y="104"/>
                      </a:cubicBezTo>
                      <a:lnTo>
                        <a:pt x="3" y="50"/>
                      </a:lnTo>
                      <a:cubicBezTo>
                        <a:pt x="0" y="48"/>
                        <a:pt x="0" y="45"/>
                        <a:pt x="3" y="43"/>
                      </a:cubicBezTo>
                      <a:lnTo>
                        <a:pt x="75" y="2"/>
                      </a:lnTo>
                      <a:cubicBezTo>
                        <a:pt x="79" y="0"/>
                        <a:pt x="84" y="0"/>
                        <a:pt x="88" y="2"/>
                      </a:cubicBezTo>
                      <a:lnTo>
                        <a:pt x="181" y="55"/>
                      </a:lnTo>
                      <a:cubicBezTo>
                        <a:pt x="184" y="57"/>
                        <a:pt x="184" y="61"/>
                        <a:pt x="181" y="63"/>
                      </a:cubicBezTo>
                      <a:lnTo>
                        <a:pt x="109" y="104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1" name="Freeform 199">
                  <a:extLst>
                    <a:ext uri="{FF2B5EF4-FFF2-40B4-BE49-F238E27FC236}">
                      <a16:creationId xmlns:a16="http://schemas.microsoft.com/office/drawing/2014/main" id="{66BA7AA5-9585-C145-B90A-922ECED7D4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38938" y="3978276"/>
                  <a:ext cx="107950" cy="63500"/>
                </a:xfrm>
                <a:custGeom>
                  <a:avLst/>
                  <a:gdLst>
                    <a:gd name="T0" fmla="*/ 109 w 184"/>
                    <a:gd name="T1" fmla="*/ 105 h 107"/>
                    <a:gd name="T2" fmla="*/ 96 w 184"/>
                    <a:gd name="T3" fmla="*/ 105 h 107"/>
                    <a:gd name="T4" fmla="*/ 3 w 184"/>
                    <a:gd name="T5" fmla="*/ 51 h 107"/>
                    <a:gd name="T6" fmla="*/ 3 w 184"/>
                    <a:gd name="T7" fmla="*/ 44 h 107"/>
                    <a:gd name="T8" fmla="*/ 75 w 184"/>
                    <a:gd name="T9" fmla="*/ 2 h 107"/>
                    <a:gd name="T10" fmla="*/ 88 w 184"/>
                    <a:gd name="T11" fmla="*/ 2 h 107"/>
                    <a:gd name="T12" fmla="*/ 181 w 184"/>
                    <a:gd name="T13" fmla="*/ 56 h 107"/>
                    <a:gd name="T14" fmla="*/ 181 w 184"/>
                    <a:gd name="T15" fmla="*/ 63 h 107"/>
                    <a:gd name="T16" fmla="*/ 109 w 184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4" h="107">
                      <a:moveTo>
                        <a:pt x="109" y="105"/>
                      </a:moveTo>
                      <a:cubicBezTo>
                        <a:pt x="105" y="107"/>
                        <a:pt x="100" y="107"/>
                        <a:pt x="96" y="105"/>
                      </a:cubicBezTo>
                      <a:lnTo>
                        <a:pt x="3" y="51"/>
                      </a:lnTo>
                      <a:cubicBezTo>
                        <a:pt x="0" y="49"/>
                        <a:pt x="0" y="46"/>
                        <a:pt x="3" y="44"/>
                      </a:cubicBezTo>
                      <a:lnTo>
                        <a:pt x="75" y="2"/>
                      </a:lnTo>
                      <a:cubicBezTo>
                        <a:pt x="79" y="0"/>
                        <a:pt x="84" y="0"/>
                        <a:pt x="88" y="2"/>
                      </a:cubicBezTo>
                      <a:lnTo>
                        <a:pt x="181" y="56"/>
                      </a:lnTo>
                      <a:cubicBezTo>
                        <a:pt x="184" y="58"/>
                        <a:pt x="184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2" name="Freeform 200">
                  <a:extLst>
                    <a:ext uri="{FF2B5EF4-FFF2-40B4-BE49-F238E27FC236}">
                      <a16:creationId xmlns:a16="http://schemas.microsoft.com/office/drawing/2014/main" id="{BDE92DDA-548D-214A-A2D9-3B098D59E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15138" y="4022726"/>
                  <a:ext cx="107950" cy="63500"/>
                </a:xfrm>
                <a:custGeom>
                  <a:avLst/>
                  <a:gdLst>
                    <a:gd name="T0" fmla="*/ 109 w 184"/>
                    <a:gd name="T1" fmla="*/ 104 h 106"/>
                    <a:gd name="T2" fmla="*/ 96 w 184"/>
                    <a:gd name="T3" fmla="*/ 104 h 106"/>
                    <a:gd name="T4" fmla="*/ 3 w 184"/>
                    <a:gd name="T5" fmla="*/ 50 h 106"/>
                    <a:gd name="T6" fmla="*/ 3 w 184"/>
                    <a:gd name="T7" fmla="*/ 43 h 106"/>
                    <a:gd name="T8" fmla="*/ 75 w 184"/>
                    <a:gd name="T9" fmla="*/ 2 h 106"/>
                    <a:gd name="T10" fmla="*/ 88 w 184"/>
                    <a:gd name="T11" fmla="*/ 2 h 106"/>
                    <a:gd name="T12" fmla="*/ 181 w 184"/>
                    <a:gd name="T13" fmla="*/ 55 h 106"/>
                    <a:gd name="T14" fmla="*/ 181 w 184"/>
                    <a:gd name="T15" fmla="*/ 63 h 106"/>
                    <a:gd name="T16" fmla="*/ 109 w 184"/>
                    <a:gd name="T17" fmla="*/ 10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4" h="106">
                      <a:moveTo>
                        <a:pt x="109" y="104"/>
                      </a:moveTo>
                      <a:cubicBezTo>
                        <a:pt x="105" y="106"/>
                        <a:pt x="100" y="106"/>
                        <a:pt x="96" y="104"/>
                      </a:cubicBezTo>
                      <a:lnTo>
                        <a:pt x="3" y="50"/>
                      </a:lnTo>
                      <a:cubicBezTo>
                        <a:pt x="0" y="48"/>
                        <a:pt x="0" y="45"/>
                        <a:pt x="3" y="43"/>
                      </a:cubicBezTo>
                      <a:lnTo>
                        <a:pt x="75" y="2"/>
                      </a:lnTo>
                      <a:cubicBezTo>
                        <a:pt x="79" y="0"/>
                        <a:pt x="84" y="0"/>
                        <a:pt x="88" y="2"/>
                      </a:cubicBezTo>
                      <a:lnTo>
                        <a:pt x="181" y="55"/>
                      </a:lnTo>
                      <a:cubicBezTo>
                        <a:pt x="184" y="57"/>
                        <a:pt x="184" y="61"/>
                        <a:pt x="181" y="63"/>
                      </a:cubicBezTo>
                      <a:lnTo>
                        <a:pt x="109" y="104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3" name="Freeform 201">
                  <a:extLst>
                    <a:ext uri="{FF2B5EF4-FFF2-40B4-BE49-F238E27FC236}">
                      <a16:creationId xmlns:a16="http://schemas.microsoft.com/office/drawing/2014/main" id="{E73126E7-4B75-BA40-A5F1-241BA949A6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91338" y="4067176"/>
                  <a:ext cx="106363" cy="63500"/>
                </a:xfrm>
                <a:custGeom>
                  <a:avLst/>
                  <a:gdLst>
                    <a:gd name="T0" fmla="*/ 109 w 184"/>
                    <a:gd name="T1" fmla="*/ 105 h 107"/>
                    <a:gd name="T2" fmla="*/ 96 w 184"/>
                    <a:gd name="T3" fmla="*/ 105 h 107"/>
                    <a:gd name="T4" fmla="*/ 3 w 184"/>
                    <a:gd name="T5" fmla="*/ 51 h 107"/>
                    <a:gd name="T6" fmla="*/ 3 w 184"/>
                    <a:gd name="T7" fmla="*/ 44 h 107"/>
                    <a:gd name="T8" fmla="*/ 75 w 184"/>
                    <a:gd name="T9" fmla="*/ 2 h 107"/>
                    <a:gd name="T10" fmla="*/ 88 w 184"/>
                    <a:gd name="T11" fmla="*/ 2 h 107"/>
                    <a:gd name="T12" fmla="*/ 181 w 184"/>
                    <a:gd name="T13" fmla="*/ 56 h 107"/>
                    <a:gd name="T14" fmla="*/ 181 w 184"/>
                    <a:gd name="T15" fmla="*/ 63 h 107"/>
                    <a:gd name="T16" fmla="*/ 109 w 184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4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6" y="105"/>
                      </a:cubicBezTo>
                      <a:lnTo>
                        <a:pt x="3" y="51"/>
                      </a:lnTo>
                      <a:cubicBezTo>
                        <a:pt x="0" y="49"/>
                        <a:pt x="0" y="46"/>
                        <a:pt x="3" y="44"/>
                      </a:cubicBezTo>
                      <a:lnTo>
                        <a:pt x="75" y="2"/>
                      </a:lnTo>
                      <a:cubicBezTo>
                        <a:pt x="79" y="0"/>
                        <a:pt x="84" y="0"/>
                        <a:pt x="88" y="2"/>
                      </a:cubicBezTo>
                      <a:lnTo>
                        <a:pt x="181" y="56"/>
                      </a:lnTo>
                      <a:cubicBezTo>
                        <a:pt x="184" y="58"/>
                        <a:pt x="184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4" name="Freeform 202">
                  <a:extLst>
                    <a:ext uri="{FF2B5EF4-FFF2-40B4-BE49-F238E27FC236}">
                      <a16:creationId xmlns:a16="http://schemas.microsoft.com/office/drawing/2014/main" id="{4901AD11-13A1-5C49-A3C9-1D73477BF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65951" y="4111626"/>
                  <a:ext cx="107950" cy="63500"/>
                </a:xfrm>
                <a:custGeom>
                  <a:avLst/>
                  <a:gdLst>
                    <a:gd name="T0" fmla="*/ 109 w 184"/>
                    <a:gd name="T1" fmla="*/ 104 h 106"/>
                    <a:gd name="T2" fmla="*/ 96 w 184"/>
                    <a:gd name="T3" fmla="*/ 104 h 106"/>
                    <a:gd name="T4" fmla="*/ 3 w 184"/>
                    <a:gd name="T5" fmla="*/ 50 h 106"/>
                    <a:gd name="T6" fmla="*/ 3 w 184"/>
                    <a:gd name="T7" fmla="*/ 43 h 106"/>
                    <a:gd name="T8" fmla="*/ 75 w 184"/>
                    <a:gd name="T9" fmla="*/ 2 h 106"/>
                    <a:gd name="T10" fmla="*/ 88 w 184"/>
                    <a:gd name="T11" fmla="*/ 2 h 106"/>
                    <a:gd name="T12" fmla="*/ 181 w 184"/>
                    <a:gd name="T13" fmla="*/ 55 h 106"/>
                    <a:gd name="T14" fmla="*/ 181 w 184"/>
                    <a:gd name="T15" fmla="*/ 63 h 106"/>
                    <a:gd name="T16" fmla="*/ 109 w 184"/>
                    <a:gd name="T17" fmla="*/ 10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4" h="106">
                      <a:moveTo>
                        <a:pt x="109" y="104"/>
                      </a:moveTo>
                      <a:cubicBezTo>
                        <a:pt x="106" y="106"/>
                        <a:pt x="100" y="106"/>
                        <a:pt x="96" y="104"/>
                      </a:cubicBezTo>
                      <a:lnTo>
                        <a:pt x="3" y="50"/>
                      </a:lnTo>
                      <a:cubicBezTo>
                        <a:pt x="0" y="48"/>
                        <a:pt x="0" y="45"/>
                        <a:pt x="3" y="43"/>
                      </a:cubicBezTo>
                      <a:lnTo>
                        <a:pt x="75" y="2"/>
                      </a:lnTo>
                      <a:cubicBezTo>
                        <a:pt x="79" y="0"/>
                        <a:pt x="84" y="0"/>
                        <a:pt x="88" y="2"/>
                      </a:cubicBezTo>
                      <a:lnTo>
                        <a:pt x="181" y="55"/>
                      </a:lnTo>
                      <a:cubicBezTo>
                        <a:pt x="184" y="57"/>
                        <a:pt x="184" y="61"/>
                        <a:pt x="181" y="63"/>
                      </a:cubicBezTo>
                      <a:lnTo>
                        <a:pt x="109" y="104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5" name="Freeform 203">
                  <a:extLst>
                    <a:ext uri="{FF2B5EF4-FFF2-40B4-BE49-F238E27FC236}">
                      <a16:creationId xmlns:a16="http://schemas.microsoft.com/office/drawing/2014/main" id="{41E480CB-49F1-274E-947D-4F21DAF97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42151" y="4156076"/>
                  <a:ext cx="107950" cy="65088"/>
                </a:xfrm>
                <a:custGeom>
                  <a:avLst/>
                  <a:gdLst>
                    <a:gd name="T0" fmla="*/ 109 w 185"/>
                    <a:gd name="T1" fmla="*/ 105 h 107"/>
                    <a:gd name="T2" fmla="*/ 96 w 185"/>
                    <a:gd name="T3" fmla="*/ 105 h 107"/>
                    <a:gd name="T4" fmla="*/ 3 w 185"/>
                    <a:gd name="T5" fmla="*/ 51 h 107"/>
                    <a:gd name="T6" fmla="*/ 3 w 185"/>
                    <a:gd name="T7" fmla="*/ 44 h 107"/>
                    <a:gd name="T8" fmla="*/ 75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3 h 107"/>
                    <a:gd name="T16" fmla="*/ 109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6" y="105"/>
                      </a:cubicBezTo>
                      <a:lnTo>
                        <a:pt x="3" y="51"/>
                      </a:lnTo>
                      <a:cubicBezTo>
                        <a:pt x="0" y="49"/>
                        <a:pt x="0" y="46"/>
                        <a:pt x="3" y="44"/>
                      </a:cubicBezTo>
                      <a:lnTo>
                        <a:pt x="75" y="2"/>
                      </a:lnTo>
                      <a:cubicBezTo>
                        <a:pt x="79" y="0"/>
                        <a:pt x="84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6" name="Freeform 204">
                  <a:extLst>
                    <a:ext uri="{FF2B5EF4-FFF2-40B4-BE49-F238E27FC236}">
                      <a16:creationId xmlns:a16="http://schemas.microsoft.com/office/drawing/2014/main" id="{585D7980-DD61-B445-A72C-471CB62BFB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16763" y="4202113"/>
                  <a:ext cx="107950" cy="63500"/>
                </a:xfrm>
                <a:custGeom>
                  <a:avLst/>
                  <a:gdLst>
                    <a:gd name="T0" fmla="*/ 109 w 185"/>
                    <a:gd name="T1" fmla="*/ 104 h 106"/>
                    <a:gd name="T2" fmla="*/ 96 w 185"/>
                    <a:gd name="T3" fmla="*/ 104 h 106"/>
                    <a:gd name="T4" fmla="*/ 3 w 185"/>
                    <a:gd name="T5" fmla="*/ 50 h 106"/>
                    <a:gd name="T6" fmla="*/ 3 w 185"/>
                    <a:gd name="T7" fmla="*/ 43 h 106"/>
                    <a:gd name="T8" fmla="*/ 75 w 185"/>
                    <a:gd name="T9" fmla="*/ 2 h 106"/>
                    <a:gd name="T10" fmla="*/ 88 w 185"/>
                    <a:gd name="T11" fmla="*/ 2 h 106"/>
                    <a:gd name="T12" fmla="*/ 181 w 185"/>
                    <a:gd name="T13" fmla="*/ 55 h 106"/>
                    <a:gd name="T14" fmla="*/ 181 w 185"/>
                    <a:gd name="T15" fmla="*/ 63 h 106"/>
                    <a:gd name="T16" fmla="*/ 109 w 185"/>
                    <a:gd name="T17" fmla="*/ 10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6">
                      <a:moveTo>
                        <a:pt x="109" y="104"/>
                      </a:moveTo>
                      <a:cubicBezTo>
                        <a:pt x="106" y="106"/>
                        <a:pt x="100" y="106"/>
                        <a:pt x="96" y="104"/>
                      </a:cubicBezTo>
                      <a:lnTo>
                        <a:pt x="3" y="50"/>
                      </a:lnTo>
                      <a:cubicBezTo>
                        <a:pt x="0" y="48"/>
                        <a:pt x="0" y="45"/>
                        <a:pt x="3" y="43"/>
                      </a:cubicBezTo>
                      <a:lnTo>
                        <a:pt x="75" y="2"/>
                      </a:lnTo>
                      <a:cubicBezTo>
                        <a:pt x="79" y="0"/>
                        <a:pt x="84" y="0"/>
                        <a:pt x="88" y="2"/>
                      </a:cubicBezTo>
                      <a:lnTo>
                        <a:pt x="181" y="55"/>
                      </a:lnTo>
                      <a:cubicBezTo>
                        <a:pt x="185" y="57"/>
                        <a:pt x="185" y="61"/>
                        <a:pt x="181" y="63"/>
                      </a:cubicBezTo>
                      <a:lnTo>
                        <a:pt x="109" y="104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7" name="Freeform 206">
                  <a:extLst>
                    <a:ext uri="{FF2B5EF4-FFF2-40B4-BE49-F238E27FC236}">
                      <a16:creationId xmlns:a16="http://schemas.microsoft.com/office/drawing/2014/main" id="{556ACC68-18A5-6544-9CD1-77EE0556F1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92963" y="4246563"/>
                  <a:ext cx="107950" cy="63500"/>
                </a:xfrm>
                <a:custGeom>
                  <a:avLst/>
                  <a:gdLst>
                    <a:gd name="T0" fmla="*/ 109 w 185"/>
                    <a:gd name="T1" fmla="*/ 105 h 107"/>
                    <a:gd name="T2" fmla="*/ 97 w 185"/>
                    <a:gd name="T3" fmla="*/ 105 h 107"/>
                    <a:gd name="T4" fmla="*/ 3 w 185"/>
                    <a:gd name="T5" fmla="*/ 51 h 107"/>
                    <a:gd name="T6" fmla="*/ 3 w 185"/>
                    <a:gd name="T7" fmla="*/ 44 h 107"/>
                    <a:gd name="T8" fmla="*/ 75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3 h 107"/>
                    <a:gd name="T16" fmla="*/ 109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3" y="51"/>
                      </a:lnTo>
                      <a:cubicBezTo>
                        <a:pt x="0" y="49"/>
                        <a:pt x="0" y="46"/>
                        <a:pt x="3" y="44"/>
                      </a:cubicBezTo>
                      <a:lnTo>
                        <a:pt x="75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8" name="Freeform 207">
                  <a:extLst>
                    <a:ext uri="{FF2B5EF4-FFF2-40B4-BE49-F238E27FC236}">
                      <a16:creationId xmlns:a16="http://schemas.microsoft.com/office/drawing/2014/main" id="{7D7BE35D-49E7-FB4C-8CC9-A53193202E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67575" y="4291013"/>
                  <a:ext cx="107950" cy="63500"/>
                </a:xfrm>
                <a:custGeom>
                  <a:avLst/>
                  <a:gdLst>
                    <a:gd name="T0" fmla="*/ 109 w 185"/>
                    <a:gd name="T1" fmla="*/ 104 h 106"/>
                    <a:gd name="T2" fmla="*/ 97 w 185"/>
                    <a:gd name="T3" fmla="*/ 104 h 106"/>
                    <a:gd name="T4" fmla="*/ 3 w 185"/>
                    <a:gd name="T5" fmla="*/ 50 h 106"/>
                    <a:gd name="T6" fmla="*/ 3 w 185"/>
                    <a:gd name="T7" fmla="*/ 43 h 106"/>
                    <a:gd name="T8" fmla="*/ 75 w 185"/>
                    <a:gd name="T9" fmla="*/ 2 h 106"/>
                    <a:gd name="T10" fmla="*/ 88 w 185"/>
                    <a:gd name="T11" fmla="*/ 2 h 106"/>
                    <a:gd name="T12" fmla="*/ 181 w 185"/>
                    <a:gd name="T13" fmla="*/ 55 h 106"/>
                    <a:gd name="T14" fmla="*/ 181 w 185"/>
                    <a:gd name="T15" fmla="*/ 63 h 106"/>
                    <a:gd name="T16" fmla="*/ 109 w 185"/>
                    <a:gd name="T17" fmla="*/ 10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6">
                      <a:moveTo>
                        <a:pt x="109" y="104"/>
                      </a:moveTo>
                      <a:cubicBezTo>
                        <a:pt x="106" y="106"/>
                        <a:pt x="100" y="106"/>
                        <a:pt x="97" y="104"/>
                      </a:cubicBezTo>
                      <a:lnTo>
                        <a:pt x="3" y="50"/>
                      </a:lnTo>
                      <a:cubicBezTo>
                        <a:pt x="0" y="48"/>
                        <a:pt x="0" y="45"/>
                        <a:pt x="3" y="43"/>
                      </a:cubicBezTo>
                      <a:lnTo>
                        <a:pt x="75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5"/>
                      </a:lnTo>
                      <a:cubicBezTo>
                        <a:pt x="185" y="57"/>
                        <a:pt x="185" y="61"/>
                        <a:pt x="181" y="63"/>
                      </a:cubicBezTo>
                      <a:lnTo>
                        <a:pt x="109" y="104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19" name="Freeform 208">
                  <a:extLst>
                    <a:ext uri="{FF2B5EF4-FFF2-40B4-BE49-F238E27FC236}">
                      <a16:creationId xmlns:a16="http://schemas.microsoft.com/office/drawing/2014/main" id="{4086E7BD-0A4F-7442-885E-CFF0C6A205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43775" y="4335463"/>
                  <a:ext cx="107950" cy="63500"/>
                </a:xfrm>
                <a:custGeom>
                  <a:avLst/>
                  <a:gdLst>
                    <a:gd name="T0" fmla="*/ 109 w 185"/>
                    <a:gd name="T1" fmla="*/ 105 h 107"/>
                    <a:gd name="T2" fmla="*/ 97 w 185"/>
                    <a:gd name="T3" fmla="*/ 105 h 107"/>
                    <a:gd name="T4" fmla="*/ 3 w 185"/>
                    <a:gd name="T5" fmla="*/ 51 h 107"/>
                    <a:gd name="T6" fmla="*/ 3 w 185"/>
                    <a:gd name="T7" fmla="*/ 44 h 107"/>
                    <a:gd name="T8" fmla="*/ 75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3 h 107"/>
                    <a:gd name="T16" fmla="*/ 109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3" y="51"/>
                      </a:lnTo>
                      <a:cubicBezTo>
                        <a:pt x="0" y="49"/>
                        <a:pt x="0" y="46"/>
                        <a:pt x="3" y="44"/>
                      </a:cubicBezTo>
                      <a:lnTo>
                        <a:pt x="75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0" name="Freeform 209">
                  <a:extLst>
                    <a:ext uri="{FF2B5EF4-FFF2-40B4-BE49-F238E27FC236}">
                      <a16:creationId xmlns:a16="http://schemas.microsoft.com/office/drawing/2014/main" id="{7127414E-3D81-0A4D-AD2E-B6096B0DC8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18388" y="4378325"/>
                  <a:ext cx="184150" cy="111125"/>
                </a:xfrm>
                <a:custGeom>
                  <a:avLst/>
                  <a:gdLst>
                    <a:gd name="T0" fmla="*/ 240 w 316"/>
                    <a:gd name="T1" fmla="*/ 181 h 183"/>
                    <a:gd name="T2" fmla="*/ 228 w 316"/>
                    <a:gd name="T3" fmla="*/ 181 h 183"/>
                    <a:gd name="T4" fmla="*/ 3 w 316"/>
                    <a:gd name="T5" fmla="*/ 51 h 183"/>
                    <a:gd name="T6" fmla="*/ 3 w 316"/>
                    <a:gd name="T7" fmla="*/ 44 h 183"/>
                    <a:gd name="T8" fmla="*/ 75 w 316"/>
                    <a:gd name="T9" fmla="*/ 2 h 183"/>
                    <a:gd name="T10" fmla="*/ 88 w 316"/>
                    <a:gd name="T11" fmla="*/ 2 h 183"/>
                    <a:gd name="T12" fmla="*/ 312 w 316"/>
                    <a:gd name="T13" fmla="*/ 132 h 183"/>
                    <a:gd name="T14" fmla="*/ 312 w 316"/>
                    <a:gd name="T15" fmla="*/ 139 h 183"/>
                    <a:gd name="T16" fmla="*/ 240 w 316"/>
                    <a:gd name="T17" fmla="*/ 18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16" h="183">
                      <a:moveTo>
                        <a:pt x="240" y="181"/>
                      </a:moveTo>
                      <a:cubicBezTo>
                        <a:pt x="237" y="183"/>
                        <a:pt x="231" y="183"/>
                        <a:pt x="228" y="181"/>
                      </a:cubicBezTo>
                      <a:lnTo>
                        <a:pt x="3" y="51"/>
                      </a:lnTo>
                      <a:cubicBezTo>
                        <a:pt x="0" y="49"/>
                        <a:pt x="0" y="46"/>
                        <a:pt x="3" y="44"/>
                      </a:cubicBezTo>
                      <a:lnTo>
                        <a:pt x="75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312" y="132"/>
                      </a:lnTo>
                      <a:cubicBezTo>
                        <a:pt x="316" y="134"/>
                        <a:pt x="316" y="137"/>
                        <a:pt x="312" y="139"/>
                      </a:cubicBezTo>
                      <a:lnTo>
                        <a:pt x="240" y="181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1" name="Freeform 210">
                  <a:extLst>
                    <a:ext uri="{FF2B5EF4-FFF2-40B4-BE49-F238E27FC236}">
                      <a16:creationId xmlns:a16="http://schemas.microsoft.com/office/drawing/2014/main" id="{95373A89-636D-8047-A844-8BBD827BA4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51600" y="3879850"/>
                  <a:ext cx="107950" cy="63500"/>
                </a:xfrm>
                <a:custGeom>
                  <a:avLst/>
                  <a:gdLst>
                    <a:gd name="T0" fmla="*/ 109 w 184"/>
                    <a:gd name="T1" fmla="*/ 104 h 106"/>
                    <a:gd name="T2" fmla="*/ 96 w 184"/>
                    <a:gd name="T3" fmla="*/ 104 h 106"/>
                    <a:gd name="T4" fmla="*/ 3 w 184"/>
                    <a:gd name="T5" fmla="*/ 51 h 106"/>
                    <a:gd name="T6" fmla="*/ 3 w 184"/>
                    <a:gd name="T7" fmla="*/ 43 h 106"/>
                    <a:gd name="T8" fmla="*/ 75 w 184"/>
                    <a:gd name="T9" fmla="*/ 2 h 106"/>
                    <a:gd name="T10" fmla="*/ 88 w 184"/>
                    <a:gd name="T11" fmla="*/ 2 h 106"/>
                    <a:gd name="T12" fmla="*/ 181 w 184"/>
                    <a:gd name="T13" fmla="*/ 55 h 106"/>
                    <a:gd name="T14" fmla="*/ 181 w 184"/>
                    <a:gd name="T15" fmla="*/ 63 h 106"/>
                    <a:gd name="T16" fmla="*/ 109 w 184"/>
                    <a:gd name="T17" fmla="*/ 10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4" h="106">
                      <a:moveTo>
                        <a:pt x="109" y="104"/>
                      </a:moveTo>
                      <a:cubicBezTo>
                        <a:pt x="106" y="106"/>
                        <a:pt x="100" y="106"/>
                        <a:pt x="96" y="104"/>
                      </a:cubicBezTo>
                      <a:lnTo>
                        <a:pt x="3" y="51"/>
                      </a:lnTo>
                      <a:cubicBezTo>
                        <a:pt x="0" y="48"/>
                        <a:pt x="0" y="45"/>
                        <a:pt x="3" y="43"/>
                      </a:cubicBezTo>
                      <a:lnTo>
                        <a:pt x="75" y="2"/>
                      </a:lnTo>
                      <a:cubicBezTo>
                        <a:pt x="79" y="0"/>
                        <a:pt x="84" y="0"/>
                        <a:pt x="88" y="2"/>
                      </a:cubicBezTo>
                      <a:lnTo>
                        <a:pt x="181" y="55"/>
                      </a:lnTo>
                      <a:cubicBezTo>
                        <a:pt x="184" y="57"/>
                        <a:pt x="184" y="61"/>
                        <a:pt x="181" y="63"/>
                      </a:cubicBezTo>
                      <a:lnTo>
                        <a:pt x="109" y="104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2" name="Freeform 211">
                  <a:extLst>
                    <a:ext uri="{FF2B5EF4-FFF2-40B4-BE49-F238E27FC236}">
                      <a16:creationId xmlns:a16="http://schemas.microsoft.com/office/drawing/2014/main" id="{C9886E55-3B2E-3242-82B3-62C59BE350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26213" y="3924300"/>
                  <a:ext cx="107950" cy="65088"/>
                </a:xfrm>
                <a:custGeom>
                  <a:avLst/>
                  <a:gdLst>
                    <a:gd name="T0" fmla="*/ 109 w 184"/>
                    <a:gd name="T1" fmla="*/ 105 h 107"/>
                    <a:gd name="T2" fmla="*/ 96 w 184"/>
                    <a:gd name="T3" fmla="*/ 105 h 107"/>
                    <a:gd name="T4" fmla="*/ 3 w 184"/>
                    <a:gd name="T5" fmla="*/ 51 h 107"/>
                    <a:gd name="T6" fmla="*/ 3 w 184"/>
                    <a:gd name="T7" fmla="*/ 44 h 107"/>
                    <a:gd name="T8" fmla="*/ 75 w 184"/>
                    <a:gd name="T9" fmla="*/ 2 h 107"/>
                    <a:gd name="T10" fmla="*/ 88 w 184"/>
                    <a:gd name="T11" fmla="*/ 2 h 107"/>
                    <a:gd name="T12" fmla="*/ 181 w 184"/>
                    <a:gd name="T13" fmla="*/ 56 h 107"/>
                    <a:gd name="T14" fmla="*/ 181 w 184"/>
                    <a:gd name="T15" fmla="*/ 63 h 107"/>
                    <a:gd name="T16" fmla="*/ 109 w 184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4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6" y="105"/>
                      </a:cubicBezTo>
                      <a:lnTo>
                        <a:pt x="3" y="51"/>
                      </a:lnTo>
                      <a:cubicBezTo>
                        <a:pt x="0" y="49"/>
                        <a:pt x="0" y="46"/>
                        <a:pt x="3" y="44"/>
                      </a:cubicBezTo>
                      <a:lnTo>
                        <a:pt x="75" y="2"/>
                      </a:lnTo>
                      <a:cubicBezTo>
                        <a:pt x="79" y="0"/>
                        <a:pt x="84" y="0"/>
                        <a:pt x="88" y="2"/>
                      </a:cubicBezTo>
                      <a:lnTo>
                        <a:pt x="181" y="56"/>
                      </a:lnTo>
                      <a:cubicBezTo>
                        <a:pt x="184" y="58"/>
                        <a:pt x="184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3" name="Freeform 212">
                  <a:extLst>
                    <a:ext uri="{FF2B5EF4-FFF2-40B4-BE49-F238E27FC236}">
                      <a16:creationId xmlns:a16="http://schemas.microsoft.com/office/drawing/2014/main" id="{7886F604-7C17-3644-A854-B1CE330C2D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02413" y="3970338"/>
                  <a:ext cx="107950" cy="63500"/>
                </a:xfrm>
                <a:custGeom>
                  <a:avLst/>
                  <a:gdLst>
                    <a:gd name="T0" fmla="*/ 109 w 185"/>
                    <a:gd name="T1" fmla="*/ 104 h 106"/>
                    <a:gd name="T2" fmla="*/ 96 w 185"/>
                    <a:gd name="T3" fmla="*/ 104 h 106"/>
                    <a:gd name="T4" fmla="*/ 3 w 185"/>
                    <a:gd name="T5" fmla="*/ 51 h 106"/>
                    <a:gd name="T6" fmla="*/ 3 w 185"/>
                    <a:gd name="T7" fmla="*/ 43 h 106"/>
                    <a:gd name="T8" fmla="*/ 75 w 185"/>
                    <a:gd name="T9" fmla="*/ 2 h 106"/>
                    <a:gd name="T10" fmla="*/ 88 w 185"/>
                    <a:gd name="T11" fmla="*/ 2 h 106"/>
                    <a:gd name="T12" fmla="*/ 181 w 185"/>
                    <a:gd name="T13" fmla="*/ 55 h 106"/>
                    <a:gd name="T14" fmla="*/ 181 w 185"/>
                    <a:gd name="T15" fmla="*/ 63 h 106"/>
                    <a:gd name="T16" fmla="*/ 109 w 185"/>
                    <a:gd name="T17" fmla="*/ 10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6">
                      <a:moveTo>
                        <a:pt x="109" y="104"/>
                      </a:moveTo>
                      <a:cubicBezTo>
                        <a:pt x="106" y="106"/>
                        <a:pt x="100" y="106"/>
                        <a:pt x="96" y="104"/>
                      </a:cubicBezTo>
                      <a:lnTo>
                        <a:pt x="3" y="51"/>
                      </a:lnTo>
                      <a:cubicBezTo>
                        <a:pt x="0" y="48"/>
                        <a:pt x="0" y="45"/>
                        <a:pt x="3" y="43"/>
                      </a:cubicBezTo>
                      <a:lnTo>
                        <a:pt x="75" y="2"/>
                      </a:lnTo>
                      <a:cubicBezTo>
                        <a:pt x="79" y="0"/>
                        <a:pt x="84" y="0"/>
                        <a:pt x="88" y="2"/>
                      </a:cubicBezTo>
                      <a:lnTo>
                        <a:pt x="181" y="55"/>
                      </a:lnTo>
                      <a:cubicBezTo>
                        <a:pt x="185" y="57"/>
                        <a:pt x="185" y="61"/>
                        <a:pt x="181" y="63"/>
                      </a:cubicBezTo>
                      <a:lnTo>
                        <a:pt x="109" y="104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4" name="Freeform 213">
                  <a:extLst>
                    <a:ext uri="{FF2B5EF4-FFF2-40B4-BE49-F238E27FC236}">
                      <a16:creationId xmlns:a16="http://schemas.microsoft.com/office/drawing/2014/main" id="{8A171B8F-159E-FF40-8663-654D028512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81863" y="4371975"/>
                  <a:ext cx="107950" cy="63500"/>
                </a:xfrm>
                <a:custGeom>
                  <a:avLst/>
                  <a:gdLst>
                    <a:gd name="T0" fmla="*/ 109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4 h 107"/>
                    <a:gd name="T8" fmla="*/ 76 w 185"/>
                    <a:gd name="T9" fmla="*/ 2 h 107"/>
                    <a:gd name="T10" fmla="*/ 88 w 185"/>
                    <a:gd name="T11" fmla="*/ 2 h 107"/>
                    <a:gd name="T12" fmla="*/ 181 w 185"/>
                    <a:gd name="T13" fmla="*/ 56 h 107"/>
                    <a:gd name="T14" fmla="*/ 181 w 185"/>
                    <a:gd name="T15" fmla="*/ 63 h 107"/>
                    <a:gd name="T16" fmla="*/ 109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09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4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6"/>
                      </a:lnTo>
                      <a:cubicBezTo>
                        <a:pt x="185" y="58"/>
                        <a:pt x="185" y="61"/>
                        <a:pt x="181" y="63"/>
                      </a:cubicBezTo>
                      <a:lnTo>
                        <a:pt x="109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5" name="Freeform 214">
                  <a:extLst>
                    <a:ext uri="{FF2B5EF4-FFF2-40B4-BE49-F238E27FC236}">
                      <a16:creationId xmlns:a16="http://schemas.microsoft.com/office/drawing/2014/main" id="{3E1A0166-A49E-2845-B503-C7C24B4F1B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56475" y="4416425"/>
                  <a:ext cx="109538" cy="63500"/>
                </a:xfrm>
                <a:custGeom>
                  <a:avLst/>
                  <a:gdLst>
                    <a:gd name="T0" fmla="*/ 110 w 185"/>
                    <a:gd name="T1" fmla="*/ 104 h 106"/>
                    <a:gd name="T2" fmla="*/ 97 w 185"/>
                    <a:gd name="T3" fmla="*/ 104 h 106"/>
                    <a:gd name="T4" fmla="*/ 4 w 185"/>
                    <a:gd name="T5" fmla="*/ 51 h 106"/>
                    <a:gd name="T6" fmla="*/ 4 w 185"/>
                    <a:gd name="T7" fmla="*/ 43 h 106"/>
                    <a:gd name="T8" fmla="*/ 76 w 185"/>
                    <a:gd name="T9" fmla="*/ 2 h 106"/>
                    <a:gd name="T10" fmla="*/ 88 w 185"/>
                    <a:gd name="T11" fmla="*/ 2 h 106"/>
                    <a:gd name="T12" fmla="*/ 181 w 185"/>
                    <a:gd name="T13" fmla="*/ 55 h 106"/>
                    <a:gd name="T14" fmla="*/ 181 w 185"/>
                    <a:gd name="T15" fmla="*/ 63 h 106"/>
                    <a:gd name="T16" fmla="*/ 110 w 185"/>
                    <a:gd name="T17" fmla="*/ 10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6">
                      <a:moveTo>
                        <a:pt x="110" y="104"/>
                      </a:moveTo>
                      <a:cubicBezTo>
                        <a:pt x="106" y="106"/>
                        <a:pt x="100" y="106"/>
                        <a:pt x="97" y="104"/>
                      </a:cubicBezTo>
                      <a:lnTo>
                        <a:pt x="4" y="51"/>
                      </a:lnTo>
                      <a:cubicBezTo>
                        <a:pt x="0" y="49"/>
                        <a:pt x="0" y="45"/>
                        <a:pt x="4" y="43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1" y="55"/>
                      </a:lnTo>
                      <a:cubicBezTo>
                        <a:pt x="185" y="57"/>
                        <a:pt x="185" y="61"/>
                        <a:pt x="181" y="63"/>
                      </a:cubicBezTo>
                      <a:lnTo>
                        <a:pt x="110" y="104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6" name="Freeform 215">
                  <a:extLst>
                    <a:ext uri="{FF2B5EF4-FFF2-40B4-BE49-F238E27FC236}">
                      <a16:creationId xmlns:a16="http://schemas.microsoft.com/office/drawing/2014/main" id="{A9DCCCF3-FAEB-3B4B-93AF-2D9CECB2F6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32675" y="4460875"/>
                  <a:ext cx="107950" cy="65088"/>
                </a:xfrm>
                <a:custGeom>
                  <a:avLst/>
                  <a:gdLst>
                    <a:gd name="T0" fmla="*/ 110 w 185"/>
                    <a:gd name="T1" fmla="*/ 105 h 107"/>
                    <a:gd name="T2" fmla="*/ 97 w 185"/>
                    <a:gd name="T3" fmla="*/ 105 h 107"/>
                    <a:gd name="T4" fmla="*/ 4 w 185"/>
                    <a:gd name="T5" fmla="*/ 51 h 107"/>
                    <a:gd name="T6" fmla="*/ 4 w 185"/>
                    <a:gd name="T7" fmla="*/ 44 h 107"/>
                    <a:gd name="T8" fmla="*/ 76 w 185"/>
                    <a:gd name="T9" fmla="*/ 2 h 107"/>
                    <a:gd name="T10" fmla="*/ 88 w 185"/>
                    <a:gd name="T11" fmla="*/ 2 h 107"/>
                    <a:gd name="T12" fmla="*/ 182 w 185"/>
                    <a:gd name="T13" fmla="*/ 56 h 107"/>
                    <a:gd name="T14" fmla="*/ 182 w 185"/>
                    <a:gd name="T15" fmla="*/ 63 h 107"/>
                    <a:gd name="T16" fmla="*/ 110 w 185"/>
                    <a:gd name="T17" fmla="*/ 10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5" h="107">
                      <a:moveTo>
                        <a:pt x="110" y="105"/>
                      </a:moveTo>
                      <a:cubicBezTo>
                        <a:pt x="106" y="107"/>
                        <a:pt x="100" y="107"/>
                        <a:pt x="97" y="105"/>
                      </a:cubicBezTo>
                      <a:lnTo>
                        <a:pt x="4" y="51"/>
                      </a:lnTo>
                      <a:cubicBezTo>
                        <a:pt x="0" y="49"/>
                        <a:pt x="0" y="46"/>
                        <a:pt x="4" y="44"/>
                      </a:cubicBezTo>
                      <a:lnTo>
                        <a:pt x="76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82" y="56"/>
                      </a:lnTo>
                      <a:cubicBezTo>
                        <a:pt x="185" y="58"/>
                        <a:pt x="185" y="61"/>
                        <a:pt x="182" y="63"/>
                      </a:cubicBezTo>
                      <a:lnTo>
                        <a:pt x="110" y="10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7" name="Freeform 216">
                  <a:extLst>
                    <a:ext uri="{FF2B5EF4-FFF2-40B4-BE49-F238E27FC236}">
                      <a16:creationId xmlns:a16="http://schemas.microsoft.com/office/drawing/2014/main" id="{212518E2-8121-1F45-AF37-13ACAABE7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025" y="4014788"/>
                  <a:ext cx="636588" cy="376238"/>
                </a:xfrm>
                <a:custGeom>
                  <a:avLst/>
                  <a:gdLst>
                    <a:gd name="T0" fmla="*/ 1010 w 1086"/>
                    <a:gd name="T1" fmla="*/ 625 h 627"/>
                    <a:gd name="T2" fmla="*/ 998 w 1086"/>
                    <a:gd name="T3" fmla="*/ 625 h 627"/>
                    <a:gd name="T4" fmla="*/ 3 w 1086"/>
                    <a:gd name="T5" fmla="*/ 51 h 627"/>
                    <a:gd name="T6" fmla="*/ 3 w 1086"/>
                    <a:gd name="T7" fmla="*/ 44 h 627"/>
                    <a:gd name="T8" fmla="*/ 75 w 1086"/>
                    <a:gd name="T9" fmla="*/ 2 h 627"/>
                    <a:gd name="T10" fmla="*/ 88 w 1086"/>
                    <a:gd name="T11" fmla="*/ 2 h 627"/>
                    <a:gd name="T12" fmla="*/ 1082 w 1086"/>
                    <a:gd name="T13" fmla="*/ 576 h 627"/>
                    <a:gd name="T14" fmla="*/ 1082 w 1086"/>
                    <a:gd name="T15" fmla="*/ 584 h 627"/>
                    <a:gd name="T16" fmla="*/ 1010 w 1086"/>
                    <a:gd name="T17" fmla="*/ 625 h 6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86" h="627">
                      <a:moveTo>
                        <a:pt x="1010" y="625"/>
                      </a:moveTo>
                      <a:cubicBezTo>
                        <a:pt x="1007" y="627"/>
                        <a:pt x="1001" y="627"/>
                        <a:pt x="998" y="625"/>
                      </a:cubicBezTo>
                      <a:lnTo>
                        <a:pt x="3" y="51"/>
                      </a:lnTo>
                      <a:cubicBezTo>
                        <a:pt x="0" y="49"/>
                        <a:pt x="0" y="46"/>
                        <a:pt x="3" y="44"/>
                      </a:cubicBezTo>
                      <a:lnTo>
                        <a:pt x="75" y="2"/>
                      </a:lnTo>
                      <a:cubicBezTo>
                        <a:pt x="79" y="0"/>
                        <a:pt x="85" y="0"/>
                        <a:pt x="88" y="2"/>
                      </a:cubicBezTo>
                      <a:lnTo>
                        <a:pt x="1082" y="576"/>
                      </a:lnTo>
                      <a:cubicBezTo>
                        <a:pt x="1086" y="578"/>
                        <a:pt x="1086" y="582"/>
                        <a:pt x="1082" y="584"/>
                      </a:cubicBezTo>
                      <a:lnTo>
                        <a:pt x="1010" y="625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816" name="Group 815">
                <a:extLst>
                  <a:ext uri="{FF2B5EF4-FFF2-40B4-BE49-F238E27FC236}">
                    <a16:creationId xmlns:a16="http://schemas.microsoft.com/office/drawing/2014/main" id="{8F811F18-1AC6-E843-958A-CB011CE3D6A8}"/>
                  </a:ext>
                </a:extLst>
              </p:cNvPr>
              <p:cNvGrpSpPr/>
              <p:nvPr/>
            </p:nvGrpSpPr>
            <p:grpSpPr>
              <a:xfrm>
                <a:off x="7199314" y="1703389"/>
                <a:ext cx="1811338" cy="2543175"/>
                <a:chOff x="9466263" y="1624013"/>
                <a:chExt cx="1811338" cy="2543175"/>
              </a:xfrm>
            </p:grpSpPr>
            <p:sp>
              <p:nvSpPr>
                <p:cNvPr id="817" name="Freeform 217">
                  <a:extLst>
                    <a:ext uri="{FF2B5EF4-FFF2-40B4-BE49-F238E27FC236}">
                      <a16:creationId xmlns:a16="http://schemas.microsoft.com/office/drawing/2014/main" id="{7F6DA777-A68D-0B4E-842C-FCEE697AFD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18675" y="3435350"/>
                  <a:ext cx="1227138" cy="731838"/>
                </a:xfrm>
                <a:custGeom>
                  <a:avLst/>
                  <a:gdLst>
                    <a:gd name="T0" fmla="*/ 2057 w 2096"/>
                    <a:gd name="T1" fmla="*/ 618 h 1218"/>
                    <a:gd name="T2" fmla="*/ 2056 w 2096"/>
                    <a:gd name="T3" fmla="*/ 622 h 1218"/>
                    <a:gd name="T4" fmla="*/ 1021 w 2096"/>
                    <a:gd name="T5" fmla="*/ 22 h 1218"/>
                    <a:gd name="T6" fmla="*/ 882 w 2096"/>
                    <a:gd name="T7" fmla="*/ 22 h 1218"/>
                    <a:gd name="T8" fmla="*/ 41 w 2096"/>
                    <a:gd name="T9" fmla="*/ 526 h 1218"/>
                    <a:gd name="T10" fmla="*/ 40 w 2096"/>
                    <a:gd name="T11" fmla="*/ 507 h 1218"/>
                    <a:gd name="T12" fmla="*/ 0 w 2096"/>
                    <a:gd name="T13" fmla="*/ 516 h 1218"/>
                    <a:gd name="T14" fmla="*/ 0 w 2096"/>
                    <a:gd name="T15" fmla="*/ 549 h 1218"/>
                    <a:gd name="T16" fmla="*/ 0 w 2096"/>
                    <a:gd name="T17" fmla="*/ 549 h 1218"/>
                    <a:gd name="T18" fmla="*/ 29 w 2096"/>
                    <a:gd name="T19" fmla="*/ 590 h 1218"/>
                    <a:gd name="T20" fmla="*/ 1075 w 2096"/>
                    <a:gd name="T21" fmla="*/ 1196 h 1218"/>
                    <a:gd name="T22" fmla="*/ 1214 w 2096"/>
                    <a:gd name="T23" fmla="*/ 1196 h 1218"/>
                    <a:gd name="T24" fmla="*/ 2067 w 2096"/>
                    <a:gd name="T25" fmla="*/ 685 h 1218"/>
                    <a:gd name="T26" fmla="*/ 2096 w 2096"/>
                    <a:gd name="T27" fmla="*/ 644 h 1218"/>
                    <a:gd name="T28" fmla="*/ 2096 w 2096"/>
                    <a:gd name="T29" fmla="*/ 611 h 1218"/>
                    <a:gd name="T30" fmla="*/ 2057 w 2096"/>
                    <a:gd name="T31" fmla="*/ 618 h 1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096" h="1218">
                      <a:moveTo>
                        <a:pt x="2057" y="618"/>
                      </a:moveTo>
                      <a:lnTo>
                        <a:pt x="2056" y="622"/>
                      </a:lnTo>
                      <a:lnTo>
                        <a:pt x="1021" y="22"/>
                      </a:lnTo>
                      <a:cubicBezTo>
                        <a:pt x="983" y="0"/>
                        <a:pt x="920" y="0"/>
                        <a:pt x="882" y="22"/>
                      </a:cubicBezTo>
                      <a:lnTo>
                        <a:pt x="41" y="526"/>
                      </a:lnTo>
                      <a:lnTo>
                        <a:pt x="40" y="507"/>
                      </a:lnTo>
                      <a:lnTo>
                        <a:pt x="0" y="516"/>
                      </a:lnTo>
                      <a:lnTo>
                        <a:pt x="0" y="549"/>
                      </a:lnTo>
                      <a:lnTo>
                        <a:pt x="0" y="549"/>
                      </a:lnTo>
                      <a:cubicBezTo>
                        <a:pt x="0" y="564"/>
                        <a:pt x="10" y="578"/>
                        <a:pt x="29" y="590"/>
                      </a:cubicBezTo>
                      <a:lnTo>
                        <a:pt x="1075" y="1196"/>
                      </a:lnTo>
                      <a:cubicBezTo>
                        <a:pt x="1113" y="1218"/>
                        <a:pt x="1176" y="1218"/>
                        <a:pt x="1214" y="1196"/>
                      </a:cubicBezTo>
                      <a:lnTo>
                        <a:pt x="2067" y="685"/>
                      </a:lnTo>
                      <a:cubicBezTo>
                        <a:pt x="2086" y="673"/>
                        <a:pt x="2096" y="659"/>
                        <a:pt x="2096" y="644"/>
                      </a:cubicBezTo>
                      <a:lnTo>
                        <a:pt x="2096" y="611"/>
                      </a:lnTo>
                      <a:lnTo>
                        <a:pt x="2057" y="618"/>
                      </a:lnTo>
                      <a:close/>
                    </a:path>
                  </a:pathLst>
                </a:custGeom>
                <a:solidFill>
                  <a:srgbClr val="70707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8" name="Freeform 218">
                  <a:extLst>
                    <a:ext uri="{FF2B5EF4-FFF2-40B4-BE49-F238E27FC236}">
                      <a16:creationId xmlns:a16="http://schemas.microsoft.com/office/drawing/2014/main" id="{9BBF2F73-5BFA-0445-9EAA-626B2005E5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18675" y="3403600"/>
                  <a:ext cx="1227138" cy="746125"/>
                </a:xfrm>
                <a:custGeom>
                  <a:avLst/>
                  <a:gdLst>
                    <a:gd name="T0" fmla="*/ 1214 w 2096"/>
                    <a:gd name="T1" fmla="*/ 1219 h 1242"/>
                    <a:gd name="T2" fmla="*/ 1075 w 2096"/>
                    <a:gd name="T3" fmla="*/ 1219 h 1242"/>
                    <a:gd name="T4" fmla="*/ 29 w 2096"/>
                    <a:gd name="T5" fmla="*/ 613 h 1242"/>
                    <a:gd name="T6" fmla="*/ 0 w 2096"/>
                    <a:gd name="T7" fmla="*/ 573 h 1242"/>
                    <a:gd name="T8" fmla="*/ 29 w 2096"/>
                    <a:gd name="T9" fmla="*/ 533 h 1242"/>
                    <a:gd name="T10" fmla="*/ 882 w 2096"/>
                    <a:gd name="T11" fmla="*/ 22 h 1242"/>
                    <a:gd name="T12" fmla="*/ 1021 w 2096"/>
                    <a:gd name="T13" fmla="*/ 22 h 1242"/>
                    <a:gd name="T14" fmla="*/ 2067 w 2096"/>
                    <a:gd name="T15" fmla="*/ 628 h 1242"/>
                    <a:gd name="T16" fmla="*/ 2095 w 2096"/>
                    <a:gd name="T17" fmla="*/ 662 h 1242"/>
                    <a:gd name="T18" fmla="*/ 2096 w 2096"/>
                    <a:gd name="T19" fmla="*/ 668 h 1242"/>
                    <a:gd name="T20" fmla="*/ 2067 w 2096"/>
                    <a:gd name="T21" fmla="*/ 708 h 1242"/>
                    <a:gd name="T22" fmla="*/ 1214 w 2096"/>
                    <a:gd name="T23" fmla="*/ 1219 h 1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96" h="1242">
                      <a:moveTo>
                        <a:pt x="1214" y="1219"/>
                      </a:moveTo>
                      <a:cubicBezTo>
                        <a:pt x="1176" y="1242"/>
                        <a:pt x="1113" y="1242"/>
                        <a:pt x="1075" y="1219"/>
                      </a:cubicBezTo>
                      <a:lnTo>
                        <a:pt x="29" y="613"/>
                      </a:lnTo>
                      <a:cubicBezTo>
                        <a:pt x="10" y="602"/>
                        <a:pt x="0" y="588"/>
                        <a:pt x="0" y="573"/>
                      </a:cubicBezTo>
                      <a:cubicBezTo>
                        <a:pt x="0" y="559"/>
                        <a:pt x="10" y="544"/>
                        <a:pt x="29" y="533"/>
                      </a:cubicBezTo>
                      <a:lnTo>
                        <a:pt x="882" y="22"/>
                      </a:lnTo>
                      <a:cubicBezTo>
                        <a:pt x="920" y="0"/>
                        <a:pt x="983" y="0"/>
                        <a:pt x="1021" y="22"/>
                      </a:cubicBezTo>
                      <a:lnTo>
                        <a:pt x="2067" y="628"/>
                      </a:lnTo>
                      <a:cubicBezTo>
                        <a:pt x="2084" y="637"/>
                        <a:pt x="2093" y="649"/>
                        <a:pt x="2095" y="662"/>
                      </a:cubicBezTo>
                      <a:cubicBezTo>
                        <a:pt x="2096" y="664"/>
                        <a:pt x="2096" y="666"/>
                        <a:pt x="2096" y="668"/>
                      </a:cubicBezTo>
                      <a:cubicBezTo>
                        <a:pt x="2096" y="683"/>
                        <a:pt x="2086" y="697"/>
                        <a:pt x="2067" y="708"/>
                      </a:cubicBezTo>
                      <a:lnTo>
                        <a:pt x="1214" y="121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19" name="Freeform 219">
                  <a:extLst>
                    <a:ext uri="{FF2B5EF4-FFF2-40B4-BE49-F238E27FC236}">
                      <a16:creationId xmlns:a16="http://schemas.microsoft.com/office/drawing/2014/main" id="{C982E532-7A34-9740-94FF-487C6BC4CF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5075" y="3789363"/>
                  <a:ext cx="409575" cy="134938"/>
                </a:xfrm>
                <a:custGeom>
                  <a:avLst/>
                  <a:gdLst>
                    <a:gd name="T0" fmla="*/ 699 w 701"/>
                    <a:gd name="T1" fmla="*/ 0 h 225"/>
                    <a:gd name="T2" fmla="*/ 597 w 701"/>
                    <a:gd name="T3" fmla="*/ 146 h 225"/>
                    <a:gd name="T4" fmla="*/ 104 w 701"/>
                    <a:gd name="T5" fmla="*/ 146 h 225"/>
                    <a:gd name="T6" fmla="*/ 2 w 701"/>
                    <a:gd name="T7" fmla="*/ 0 h 225"/>
                    <a:gd name="T8" fmla="*/ 699 w 701"/>
                    <a:gd name="T9" fmla="*/ 0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1" h="225">
                      <a:moveTo>
                        <a:pt x="699" y="0"/>
                      </a:moveTo>
                      <a:cubicBezTo>
                        <a:pt x="701" y="53"/>
                        <a:pt x="667" y="106"/>
                        <a:pt x="597" y="146"/>
                      </a:cubicBezTo>
                      <a:cubicBezTo>
                        <a:pt x="461" y="225"/>
                        <a:pt x="240" y="225"/>
                        <a:pt x="104" y="146"/>
                      </a:cubicBezTo>
                      <a:cubicBezTo>
                        <a:pt x="34" y="106"/>
                        <a:pt x="0" y="53"/>
                        <a:pt x="2" y="0"/>
                      </a:cubicBezTo>
                      <a:cubicBezTo>
                        <a:pt x="4" y="50"/>
                        <a:pt x="697" y="50"/>
                        <a:pt x="699" y="0"/>
                      </a:cubicBezTo>
                      <a:close/>
                    </a:path>
                  </a:pathLst>
                </a:custGeom>
                <a:solidFill>
                  <a:srgbClr val="70707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20" name="Freeform 220">
                  <a:extLst>
                    <a:ext uri="{FF2B5EF4-FFF2-40B4-BE49-F238E27FC236}">
                      <a16:creationId xmlns:a16="http://schemas.microsoft.com/office/drawing/2014/main" id="{DD2667AF-B4F8-1F45-A4CD-D8E863E278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6025" y="3654425"/>
                  <a:ext cx="447675" cy="265113"/>
                </a:xfrm>
                <a:custGeom>
                  <a:avLst/>
                  <a:gdLst>
                    <a:gd name="T0" fmla="*/ 136 w 766"/>
                    <a:gd name="T1" fmla="*/ 79 h 442"/>
                    <a:gd name="T2" fmla="*/ 136 w 766"/>
                    <a:gd name="T3" fmla="*/ 363 h 442"/>
                    <a:gd name="T4" fmla="*/ 629 w 766"/>
                    <a:gd name="T5" fmla="*/ 363 h 442"/>
                    <a:gd name="T6" fmla="*/ 629 w 766"/>
                    <a:gd name="T7" fmla="*/ 79 h 442"/>
                    <a:gd name="T8" fmla="*/ 136 w 766"/>
                    <a:gd name="T9" fmla="*/ 79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6" h="442">
                      <a:moveTo>
                        <a:pt x="136" y="79"/>
                      </a:moveTo>
                      <a:cubicBezTo>
                        <a:pt x="0" y="157"/>
                        <a:pt x="0" y="285"/>
                        <a:pt x="136" y="363"/>
                      </a:cubicBezTo>
                      <a:cubicBezTo>
                        <a:pt x="272" y="442"/>
                        <a:pt x="493" y="442"/>
                        <a:pt x="629" y="363"/>
                      </a:cubicBezTo>
                      <a:cubicBezTo>
                        <a:pt x="766" y="285"/>
                        <a:pt x="766" y="157"/>
                        <a:pt x="629" y="79"/>
                      </a:cubicBezTo>
                      <a:cubicBezTo>
                        <a:pt x="493" y="0"/>
                        <a:pt x="272" y="0"/>
                        <a:pt x="136" y="79"/>
                      </a:cubicBezTo>
                      <a:close/>
                    </a:path>
                  </a:pathLst>
                </a:custGeom>
                <a:solidFill>
                  <a:srgbClr val="969696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21" name="Freeform 221">
                  <a:extLst>
                    <a:ext uri="{FF2B5EF4-FFF2-40B4-BE49-F238E27FC236}">
                      <a16:creationId xmlns:a16="http://schemas.microsoft.com/office/drawing/2014/main" id="{5890507F-4327-174C-B10C-AAE62CE5C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77475" y="2651125"/>
                  <a:ext cx="163513" cy="1168400"/>
                </a:xfrm>
                <a:custGeom>
                  <a:avLst/>
                  <a:gdLst>
                    <a:gd name="T0" fmla="*/ 281 w 281"/>
                    <a:gd name="T1" fmla="*/ 1949 h 1949"/>
                    <a:gd name="T2" fmla="*/ 0 w 281"/>
                    <a:gd name="T3" fmla="*/ 1782 h 1949"/>
                    <a:gd name="T4" fmla="*/ 0 w 281"/>
                    <a:gd name="T5" fmla="*/ 0 h 1949"/>
                    <a:gd name="T6" fmla="*/ 281 w 281"/>
                    <a:gd name="T7" fmla="*/ 167 h 1949"/>
                    <a:gd name="T8" fmla="*/ 281 w 281"/>
                    <a:gd name="T9" fmla="*/ 1949 h 19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1" h="1949">
                      <a:moveTo>
                        <a:pt x="281" y="1949"/>
                      </a:moveTo>
                      <a:lnTo>
                        <a:pt x="0" y="1782"/>
                      </a:lnTo>
                      <a:lnTo>
                        <a:pt x="0" y="0"/>
                      </a:lnTo>
                      <a:lnTo>
                        <a:pt x="281" y="167"/>
                      </a:lnTo>
                      <a:lnTo>
                        <a:pt x="281" y="1949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22" name="Freeform 222">
                  <a:extLst>
                    <a:ext uri="{FF2B5EF4-FFF2-40B4-BE49-F238E27FC236}">
                      <a16:creationId xmlns:a16="http://schemas.microsoft.com/office/drawing/2014/main" id="{E04F6534-B3D5-614A-BB09-F5119B4F82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52088" y="2717800"/>
                  <a:ext cx="147638" cy="1152525"/>
                </a:xfrm>
                <a:custGeom>
                  <a:avLst/>
                  <a:gdLst>
                    <a:gd name="T0" fmla="*/ 254 w 254"/>
                    <a:gd name="T1" fmla="*/ 1785 h 1922"/>
                    <a:gd name="T2" fmla="*/ 253 w 254"/>
                    <a:gd name="T3" fmla="*/ 0 h 1922"/>
                    <a:gd name="T4" fmla="*/ 154 w 254"/>
                    <a:gd name="T5" fmla="*/ 55 h 1922"/>
                    <a:gd name="T6" fmla="*/ 154 w 254"/>
                    <a:gd name="T7" fmla="*/ 1618 h 1922"/>
                    <a:gd name="T8" fmla="*/ 0 w 254"/>
                    <a:gd name="T9" fmla="*/ 1922 h 1922"/>
                    <a:gd name="T10" fmla="*/ 254 w 254"/>
                    <a:gd name="T11" fmla="*/ 1785 h 19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4" h="1922">
                      <a:moveTo>
                        <a:pt x="254" y="1785"/>
                      </a:moveTo>
                      <a:lnTo>
                        <a:pt x="253" y="0"/>
                      </a:lnTo>
                      <a:lnTo>
                        <a:pt x="154" y="55"/>
                      </a:lnTo>
                      <a:lnTo>
                        <a:pt x="154" y="1618"/>
                      </a:lnTo>
                      <a:lnTo>
                        <a:pt x="0" y="1922"/>
                      </a:lnTo>
                      <a:lnTo>
                        <a:pt x="254" y="1785"/>
                      </a:lnTo>
                      <a:close/>
                    </a:path>
                  </a:pathLst>
                </a:custGeom>
                <a:solidFill>
                  <a:srgbClr val="70707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23" name="Freeform 223">
                  <a:extLst>
                    <a:ext uri="{FF2B5EF4-FFF2-40B4-BE49-F238E27FC236}">
                      <a16:creationId xmlns:a16="http://schemas.microsoft.com/office/drawing/2014/main" id="{FB965B70-E385-6D49-99E8-A3F592399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96513" y="2528888"/>
                  <a:ext cx="92075" cy="134938"/>
                </a:xfrm>
                <a:custGeom>
                  <a:avLst/>
                  <a:gdLst>
                    <a:gd name="T0" fmla="*/ 3 w 157"/>
                    <a:gd name="T1" fmla="*/ 151 h 224"/>
                    <a:gd name="T2" fmla="*/ 85 w 157"/>
                    <a:gd name="T3" fmla="*/ 22 h 224"/>
                    <a:gd name="T4" fmla="*/ 153 w 157"/>
                    <a:gd name="T5" fmla="*/ 73 h 224"/>
                    <a:gd name="T6" fmla="*/ 72 w 157"/>
                    <a:gd name="T7" fmla="*/ 202 h 224"/>
                    <a:gd name="T8" fmla="*/ 3 w 157"/>
                    <a:gd name="T9" fmla="*/ 151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7" h="224">
                      <a:moveTo>
                        <a:pt x="3" y="151"/>
                      </a:moveTo>
                      <a:cubicBezTo>
                        <a:pt x="7" y="101"/>
                        <a:pt x="43" y="43"/>
                        <a:pt x="85" y="22"/>
                      </a:cubicBezTo>
                      <a:cubicBezTo>
                        <a:pt x="126" y="0"/>
                        <a:pt x="157" y="23"/>
                        <a:pt x="153" y="73"/>
                      </a:cubicBezTo>
                      <a:cubicBezTo>
                        <a:pt x="149" y="123"/>
                        <a:pt x="113" y="181"/>
                        <a:pt x="72" y="202"/>
                      </a:cubicBezTo>
                      <a:cubicBezTo>
                        <a:pt x="31" y="224"/>
                        <a:pt x="0" y="201"/>
                        <a:pt x="3" y="151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24" name="Freeform 224">
                  <a:extLst>
                    <a:ext uri="{FF2B5EF4-FFF2-40B4-BE49-F238E27FC236}">
                      <a16:creationId xmlns:a16="http://schemas.microsoft.com/office/drawing/2014/main" id="{F291B8D9-68D8-3B43-A3F9-30AE7E91A0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96513" y="2532063"/>
                  <a:ext cx="350838" cy="287338"/>
                </a:xfrm>
                <a:custGeom>
                  <a:avLst/>
                  <a:gdLst>
                    <a:gd name="T0" fmla="*/ 141 w 598"/>
                    <a:gd name="T1" fmla="*/ 4 h 479"/>
                    <a:gd name="T2" fmla="*/ 117 w 598"/>
                    <a:gd name="T3" fmla="*/ 2 h 479"/>
                    <a:gd name="T4" fmla="*/ 91 w 598"/>
                    <a:gd name="T5" fmla="*/ 11 h 479"/>
                    <a:gd name="T6" fmla="*/ 2 w 598"/>
                    <a:gd name="T7" fmla="*/ 151 h 479"/>
                    <a:gd name="T8" fmla="*/ 33 w 598"/>
                    <a:gd name="T9" fmla="*/ 214 h 479"/>
                    <a:gd name="T10" fmla="*/ 26 w 598"/>
                    <a:gd name="T11" fmla="*/ 212 h 479"/>
                    <a:gd name="T12" fmla="*/ 486 w 598"/>
                    <a:gd name="T13" fmla="*/ 479 h 479"/>
                    <a:gd name="T14" fmla="*/ 472 w 598"/>
                    <a:gd name="T15" fmla="*/ 425 h 479"/>
                    <a:gd name="T16" fmla="*/ 553 w 598"/>
                    <a:gd name="T17" fmla="*/ 276 h 479"/>
                    <a:gd name="T18" fmla="*/ 598 w 598"/>
                    <a:gd name="T19" fmla="*/ 270 h 479"/>
                    <a:gd name="T20" fmla="*/ 141 w 598"/>
                    <a:gd name="T21" fmla="*/ 4 h 4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98" h="479">
                      <a:moveTo>
                        <a:pt x="141" y="4"/>
                      </a:moveTo>
                      <a:cubicBezTo>
                        <a:pt x="135" y="0"/>
                        <a:pt x="126" y="0"/>
                        <a:pt x="117" y="2"/>
                      </a:cubicBezTo>
                      <a:cubicBezTo>
                        <a:pt x="109" y="3"/>
                        <a:pt x="100" y="6"/>
                        <a:pt x="91" y="11"/>
                      </a:cubicBezTo>
                      <a:cubicBezTo>
                        <a:pt x="46" y="34"/>
                        <a:pt x="6" y="97"/>
                        <a:pt x="2" y="151"/>
                      </a:cubicBezTo>
                      <a:cubicBezTo>
                        <a:pt x="0" y="186"/>
                        <a:pt x="12" y="208"/>
                        <a:pt x="33" y="214"/>
                      </a:cubicBezTo>
                      <a:cubicBezTo>
                        <a:pt x="34" y="215"/>
                        <a:pt x="25" y="211"/>
                        <a:pt x="26" y="212"/>
                      </a:cubicBezTo>
                      <a:lnTo>
                        <a:pt x="486" y="479"/>
                      </a:lnTo>
                      <a:cubicBezTo>
                        <a:pt x="471" y="471"/>
                        <a:pt x="470" y="454"/>
                        <a:pt x="472" y="425"/>
                      </a:cubicBezTo>
                      <a:cubicBezTo>
                        <a:pt x="476" y="372"/>
                        <a:pt x="512" y="303"/>
                        <a:pt x="553" y="276"/>
                      </a:cubicBezTo>
                      <a:cubicBezTo>
                        <a:pt x="570" y="265"/>
                        <a:pt x="586" y="263"/>
                        <a:pt x="598" y="270"/>
                      </a:cubicBezTo>
                      <a:lnTo>
                        <a:pt x="141" y="4"/>
                      </a:lnTo>
                      <a:close/>
                    </a:path>
                  </a:pathLst>
                </a:custGeom>
                <a:solidFill>
                  <a:srgbClr val="828282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25" name="Freeform 225">
                  <a:extLst>
                    <a:ext uri="{FF2B5EF4-FFF2-40B4-BE49-F238E27FC236}">
                      <a16:creationId xmlns:a16="http://schemas.microsoft.com/office/drawing/2014/main" id="{2713AF9A-F2B1-3F49-AF85-6C7E32D838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63213" y="2682875"/>
                  <a:ext cx="101600" cy="147638"/>
                </a:xfrm>
                <a:custGeom>
                  <a:avLst/>
                  <a:gdLst>
                    <a:gd name="T0" fmla="*/ 4 w 173"/>
                    <a:gd name="T1" fmla="*/ 166 h 246"/>
                    <a:gd name="T2" fmla="*/ 94 w 173"/>
                    <a:gd name="T3" fmla="*/ 24 h 246"/>
                    <a:gd name="T4" fmla="*/ 168 w 173"/>
                    <a:gd name="T5" fmla="*/ 80 h 246"/>
                    <a:gd name="T6" fmla="*/ 79 w 173"/>
                    <a:gd name="T7" fmla="*/ 222 h 246"/>
                    <a:gd name="T8" fmla="*/ 4 w 173"/>
                    <a:gd name="T9" fmla="*/ 166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3" h="246">
                      <a:moveTo>
                        <a:pt x="4" y="166"/>
                      </a:moveTo>
                      <a:cubicBezTo>
                        <a:pt x="9" y="111"/>
                        <a:pt x="49" y="47"/>
                        <a:pt x="94" y="24"/>
                      </a:cubicBezTo>
                      <a:cubicBezTo>
                        <a:pt x="139" y="0"/>
                        <a:pt x="173" y="25"/>
                        <a:pt x="168" y="80"/>
                      </a:cubicBezTo>
                      <a:cubicBezTo>
                        <a:pt x="164" y="135"/>
                        <a:pt x="124" y="198"/>
                        <a:pt x="79" y="222"/>
                      </a:cubicBezTo>
                      <a:cubicBezTo>
                        <a:pt x="34" y="246"/>
                        <a:pt x="0" y="220"/>
                        <a:pt x="4" y="166"/>
                      </a:cubicBezTo>
                      <a:close/>
                    </a:path>
                  </a:pathLst>
                </a:custGeom>
                <a:solidFill>
                  <a:srgbClr val="5B5B5B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26" name="Freeform 226">
                  <a:extLst>
                    <a:ext uri="{FF2B5EF4-FFF2-40B4-BE49-F238E27FC236}">
                      <a16:creationId xmlns:a16="http://schemas.microsoft.com/office/drawing/2014/main" id="{769C3ADE-2076-3243-826A-EEC14B1DB5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86988" y="3587750"/>
                  <a:ext cx="254000" cy="282575"/>
                </a:xfrm>
                <a:custGeom>
                  <a:avLst/>
                  <a:gdLst>
                    <a:gd name="T0" fmla="*/ 0 w 435"/>
                    <a:gd name="T1" fmla="*/ 303 h 471"/>
                    <a:gd name="T2" fmla="*/ 281 w 435"/>
                    <a:gd name="T3" fmla="*/ 471 h 471"/>
                    <a:gd name="T4" fmla="*/ 435 w 435"/>
                    <a:gd name="T5" fmla="*/ 169 h 471"/>
                    <a:gd name="T6" fmla="*/ 154 w 435"/>
                    <a:gd name="T7" fmla="*/ 0 h 471"/>
                    <a:gd name="T8" fmla="*/ 0 w 435"/>
                    <a:gd name="T9" fmla="*/ 303 h 4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5" h="471">
                      <a:moveTo>
                        <a:pt x="0" y="303"/>
                      </a:moveTo>
                      <a:lnTo>
                        <a:pt x="281" y="471"/>
                      </a:lnTo>
                      <a:lnTo>
                        <a:pt x="435" y="169"/>
                      </a:lnTo>
                      <a:lnTo>
                        <a:pt x="154" y="0"/>
                      </a:lnTo>
                      <a:lnTo>
                        <a:pt x="0" y="303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27" name="Freeform 227">
                  <a:extLst>
                    <a:ext uri="{FF2B5EF4-FFF2-40B4-BE49-F238E27FC236}">
                      <a16:creationId xmlns:a16="http://schemas.microsoft.com/office/drawing/2014/main" id="{67E6305F-EDB2-E847-8735-BCC7689112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66263" y="1641475"/>
                  <a:ext cx="1803400" cy="2471738"/>
                </a:xfrm>
                <a:custGeom>
                  <a:avLst/>
                  <a:gdLst>
                    <a:gd name="T0" fmla="*/ 3004 w 3083"/>
                    <a:gd name="T1" fmla="*/ 4120 h 4120"/>
                    <a:gd name="T2" fmla="*/ 0 w 3083"/>
                    <a:gd name="T3" fmla="*/ 2386 h 4120"/>
                    <a:gd name="T4" fmla="*/ 0 w 3083"/>
                    <a:gd name="T5" fmla="*/ 25 h 4120"/>
                    <a:gd name="T6" fmla="*/ 108 w 3083"/>
                    <a:gd name="T7" fmla="*/ 0 h 4120"/>
                    <a:gd name="T8" fmla="*/ 3083 w 3083"/>
                    <a:gd name="T9" fmla="*/ 1714 h 4120"/>
                    <a:gd name="T10" fmla="*/ 3083 w 3083"/>
                    <a:gd name="T11" fmla="*/ 4075 h 4120"/>
                    <a:gd name="T12" fmla="*/ 3004 w 3083"/>
                    <a:gd name="T13" fmla="*/ 4120 h 4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83" h="4120">
                      <a:moveTo>
                        <a:pt x="3004" y="4120"/>
                      </a:moveTo>
                      <a:lnTo>
                        <a:pt x="0" y="2386"/>
                      </a:lnTo>
                      <a:lnTo>
                        <a:pt x="0" y="25"/>
                      </a:lnTo>
                      <a:lnTo>
                        <a:pt x="108" y="0"/>
                      </a:lnTo>
                      <a:lnTo>
                        <a:pt x="3083" y="1714"/>
                      </a:lnTo>
                      <a:lnTo>
                        <a:pt x="3083" y="4075"/>
                      </a:lnTo>
                      <a:lnTo>
                        <a:pt x="3004" y="4120"/>
                      </a:lnTo>
                      <a:close/>
                    </a:path>
                  </a:pathLst>
                </a:custGeom>
                <a:solidFill>
                  <a:srgbClr val="484A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28" name="Freeform 228">
                  <a:extLst>
                    <a:ext uri="{FF2B5EF4-FFF2-40B4-BE49-F238E27FC236}">
                      <a16:creationId xmlns:a16="http://schemas.microsoft.com/office/drawing/2014/main" id="{1482651B-0B9E-B948-B634-D8BF622C09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223625" y="2665413"/>
                  <a:ext cx="53975" cy="1447800"/>
                </a:xfrm>
                <a:custGeom>
                  <a:avLst/>
                  <a:gdLst>
                    <a:gd name="T0" fmla="*/ 92 w 92"/>
                    <a:gd name="T1" fmla="*/ 2361 h 2413"/>
                    <a:gd name="T2" fmla="*/ 0 w 92"/>
                    <a:gd name="T3" fmla="*/ 2413 h 2413"/>
                    <a:gd name="T4" fmla="*/ 0 w 92"/>
                    <a:gd name="T5" fmla="*/ 52 h 2413"/>
                    <a:gd name="T6" fmla="*/ 92 w 92"/>
                    <a:gd name="T7" fmla="*/ 0 h 2413"/>
                    <a:gd name="T8" fmla="*/ 92 w 92"/>
                    <a:gd name="T9" fmla="*/ 2361 h 24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" h="2413">
                      <a:moveTo>
                        <a:pt x="92" y="2361"/>
                      </a:moveTo>
                      <a:lnTo>
                        <a:pt x="0" y="2413"/>
                      </a:lnTo>
                      <a:lnTo>
                        <a:pt x="0" y="52"/>
                      </a:lnTo>
                      <a:lnTo>
                        <a:pt x="92" y="0"/>
                      </a:lnTo>
                      <a:lnTo>
                        <a:pt x="92" y="2361"/>
                      </a:lnTo>
                      <a:close/>
                    </a:path>
                  </a:pathLst>
                </a:custGeom>
                <a:solidFill>
                  <a:srgbClr val="90919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29" name="Freeform 229">
                  <a:extLst>
                    <a:ext uri="{FF2B5EF4-FFF2-40B4-BE49-F238E27FC236}">
                      <a16:creationId xmlns:a16="http://schemas.microsoft.com/office/drawing/2014/main" id="{4406AB95-CEA0-1A4C-92D6-EBA05131EF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66263" y="1624013"/>
                  <a:ext cx="1811338" cy="1073150"/>
                </a:xfrm>
                <a:custGeom>
                  <a:avLst/>
                  <a:gdLst>
                    <a:gd name="T0" fmla="*/ 92 w 3096"/>
                    <a:gd name="T1" fmla="*/ 0 h 1787"/>
                    <a:gd name="T2" fmla="*/ 0 w 3096"/>
                    <a:gd name="T3" fmla="*/ 53 h 1787"/>
                    <a:gd name="T4" fmla="*/ 3004 w 3096"/>
                    <a:gd name="T5" fmla="*/ 1787 h 1787"/>
                    <a:gd name="T6" fmla="*/ 3096 w 3096"/>
                    <a:gd name="T7" fmla="*/ 1735 h 1787"/>
                    <a:gd name="T8" fmla="*/ 92 w 3096"/>
                    <a:gd name="T9" fmla="*/ 0 h 1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96" h="1787">
                      <a:moveTo>
                        <a:pt x="92" y="0"/>
                      </a:moveTo>
                      <a:lnTo>
                        <a:pt x="0" y="53"/>
                      </a:lnTo>
                      <a:lnTo>
                        <a:pt x="3004" y="1787"/>
                      </a:lnTo>
                      <a:lnTo>
                        <a:pt x="3096" y="1735"/>
                      </a:lnTo>
                      <a:lnTo>
                        <a:pt x="92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30" name="Freeform 230">
                  <a:extLst>
                    <a:ext uri="{FF2B5EF4-FFF2-40B4-BE49-F238E27FC236}">
                      <a16:creationId xmlns:a16="http://schemas.microsoft.com/office/drawing/2014/main" id="{E238DE57-BE1A-7A44-8A26-4D0742D9C8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17063" y="1747838"/>
                  <a:ext cx="1654175" cy="2273300"/>
                </a:xfrm>
                <a:custGeom>
                  <a:avLst/>
                  <a:gdLst>
                    <a:gd name="T0" fmla="*/ 2820 w 2827"/>
                    <a:gd name="T1" fmla="*/ 1636 h 3789"/>
                    <a:gd name="T2" fmla="*/ 28 w 2827"/>
                    <a:gd name="T3" fmla="*/ 16 h 3789"/>
                    <a:gd name="T4" fmla="*/ 0 w 2827"/>
                    <a:gd name="T5" fmla="*/ 0 h 3789"/>
                    <a:gd name="T6" fmla="*/ 0 w 2827"/>
                    <a:gd name="T7" fmla="*/ 2157 h 3789"/>
                    <a:gd name="T8" fmla="*/ 2827 w 2827"/>
                    <a:gd name="T9" fmla="*/ 3789 h 3789"/>
                    <a:gd name="T10" fmla="*/ 2827 w 2827"/>
                    <a:gd name="T11" fmla="*/ 3756 h 3789"/>
                    <a:gd name="T12" fmla="*/ 2820 w 2827"/>
                    <a:gd name="T13" fmla="*/ 1636 h 37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27" h="3789">
                      <a:moveTo>
                        <a:pt x="2820" y="1636"/>
                      </a:moveTo>
                      <a:lnTo>
                        <a:pt x="28" y="16"/>
                      </a:lnTo>
                      <a:lnTo>
                        <a:pt x="0" y="0"/>
                      </a:lnTo>
                      <a:lnTo>
                        <a:pt x="0" y="2157"/>
                      </a:lnTo>
                      <a:lnTo>
                        <a:pt x="2827" y="3789"/>
                      </a:lnTo>
                      <a:lnTo>
                        <a:pt x="2827" y="3756"/>
                      </a:lnTo>
                      <a:lnTo>
                        <a:pt x="2820" y="1636"/>
                      </a:lnTo>
                      <a:close/>
                    </a:path>
                  </a:pathLst>
                </a:custGeom>
                <a:solidFill>
                  <a:srgbClr val="90919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31" name="Freeform 231">
                  <a:extLst>
                    <a:ext uri="{FF2B5EF4-FFF2-40B4-BE49-F238E27FC236}">
                      <a16:creationId xmlns:a16="http://schemas.microsoft.com/office/drawing/2014/main" id="{BA71C398-0E68-EB45-B916-F0E1751C8A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34525" y="1757363"/>
                  <a:ext cx="1636713" cy="2243138"/>
                </a:xfrm>
                <a:custGeom>
                  <a:avLst/>
                  <a:gdLst>
                    <a:gd name="T0" fmla="*/ 0 w 2799"/>
                    <a:gd name="T1" fmla="*/ 2124 h 3740"/>
                    <a:gd name="T2" fmla="*/ 2799 w 2799"/>
                    <a:gd name="T3" fmla="*/ 3740 h 3740"/>
                    <a:gd name="T4" fmla="*/ 2799 w 2799"/>
                    <a:gd name="T5" fmla="*/ 1616 h 3740"/>
                    <a:gd name="T6" fmla="*/ 0 w 2799"/>
                    <a:gd name="T7" fmla="*/ 0 h 3740"/>
                    <a:gd name="T8" fmla="*/ 0 w 2799"/>
                    <a:gd name="T9" fmla="*/ 2124 h 37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99" h="3740">
                      <a:moveTo>
                        <a:pt x="0" y="2124"/>
                      </a:moveTo>
                      <a:lnTo>
                        <a:pt x="2799" y="3740"/>
                      </a:lnTo>
                      <a:lnTo>
                        <a:pt x="2799" y="1616"/>
                      </a:lnTo>
                      <a:lnTo>
                        <a:pt x="0" y="0"/>
                      </a:lnTo>
                      <a:lnTo>
                        <a:pt x="0" y="2124"/>
                      </a:lnTo>
                      <a:close/>
                    </a:path>
                  </a:pathLst>
                </a:custGeom>
                <a:solidFill>
                  <a:srgbClr val="5F8CBC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810" name="Group 809">
              <a:extLst>
                <a:ext uri="{FF2B5EF4-FFF2-40B4-BE49-F238E27FC236}">
                  <a16:creationId xmlns:a16="http://schemas.microsoft.com/office/drawing/2014/main" id="{83B6481C-0F80-684E-862D-FFCE78DF39E1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5831364" y="1861960"/>
              <a:ext cx="1791616" cy="1498040"/>
              <a:chOff x="6502400" y="838200"/>
              <a:chExt cx="1414463" cy="1182688"/>
            </a:xfrm>
            <a:solidFill>
              <a:srgbClr val="FFFFFF"/>
            </a:solidFill>
          </p:grpSpPr>
          <p:sp>
            <p:nvSpPr>
              <p:cNvPr id="811" name="Freeform 5">
                <a:extLst>
                  <a:ext uri="{FF2B5EF4-FFF2-40B4-BE49-F238E27FC236}">
                    <a16:creationId xmlns:a16="http://schemas.microsoft.com/office/drawing/2014/main" id="{FF079961-F045-8848-A9A2-05F92F52F0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85038" y="1111250"/>
                <a:ext cx="631825" cy="804863"/>
              </a:xfrm>
              <a:custGeom>
                <a:avLst/>
                <a:gdLst>
                  <a:gd name="T0" fmla="*/ 530 w 1059"/>
                  <a:gd name="T1" fmla="*/ 904 h 1343"/>
                  <a:gd name="T2" fmla="*/ 732 w 1059"/>
                  <a:gd name="T3" fmla="*/ 554 h 1343"/>
                  <a:gd name="T4" fmla="*/ 529 w 1059"/>
                  <a:gd name="T5" fmla="*/ 439 h 1343"/>
                  <a:gd name="T6" fmla="*/ 327 w 1059"/>
                  <a:gd name="T7" fmla="*/ 788 h 1343"/>
                  <a:gd name="T8" fmla="*/ 530 w 1059"/>
                  <a:gd name="T9" fmla="*/ 904 h 1343"/>
                  <a:gd name="T10" fmla="*/ 1059 w 1059"/>
                  <a:gd name="T11" fmla="*/ 435 h 1343"/>
                  <a:gd name="T12" fmla="*/ 924 w 1059"/>
                  <a:gd name="T13" fmla="*/ 514 h 1343"/>
                  <a:gd name="T14" fmla="*/ 852 w 1059"/>
                  <a:gd name="T15" fmla="*/ 756 h 1343"/>
                  <a:gd name="T16" fmla="*/ 948 w 1059"/>
                  <a:gd name="T17" fmla="*/ 811 h 1343"/>
                  <a:gd name="T18" fmla="*/ 862 w 1059"/>
                  <a:gd name="T19" fmla="*/ 960 h 1343"/>
                  <a:gd name="T20" fmla="*/ 766 w 1059"/>
                  <a:gd name="T21" fmla="*/ 905 h 1343"/>
                  <a:gd name="T22" fmla="*/ 591 w 1059"/>
                  <a:gd name="T23" fmla="*/ 1089 h 1343"/>
                  <a:gd name="T24" fmla="*/ 592 w 1059"/>
                  <a:gd name="T25" fmla="*/ 1245 h 1343"/>
                  <a:gd name="T26" fmla="*/ 470 w 1059"/>
                  <a:gd name="T27" fmla="*/ 1315 h 1343"/>
                  <a:gd name="T28" fmla="*/ 470 w 1059"/>
                  <a:gd name="T29" fmla="*/ 1159 h 1343"/>
                  <a:gd name="T30" fmla="*/ 294 w 1059"/>
                  <a:gd name="T31" fmla="*/ 1177 h 1343"/>
                  <a:gd name="T32" fmla="*/ 199 w 1059"/>
                  <a:gd name="T33" fmla="*/ 1343 h 1343"/>
                  <a:gd name="T34" fmla="*/ 113 w 1059"/>
                  <a:gd name="T35" fmla="*/ 1293 h 1343"/>
                  <a:gd name="T36" fmla="*/ 208 w 1059"/>
                  <a:gd name="T37" fmla="*/ 1128 h 1343"/>
                  <a:gd name="T38" fmla="*/ 135 w 1059"/>
                  <a:gd name="T39" fmla="*/ 969 h 1343"/>
                  <a:gd name="T40" fmla="*/ 0 w 1059"/>
                  <a:gd name="T41" fmla="*/ 1047 h 1343"/>
                  <a:gd name="T42" fmla="*/ 0 w 1059"/>
                  <a:gd name="T43" fmla="*/ 907 h 1343"/>
                  <a:gd name="T44" fmla="*/ 135 w 1059"/>
                  <a:gd name="T45" fmla="*/ 829 h 1343"/>
                  <a:gd name="T46" fmla="*/ 207 w 1059"/>
                  <a:gd name="T47" fmla="*/ 586 h 1343"/>
                  <a:gd name="T48" fmla="*/ 111 w 1059"/>
                  <a:gd name="T49" fmla="*/ 531 h 1343"/>
                  <a:gd name="T50" fmla="*/ 196 w 1059"/>
                  <a:gd name="T51" fmla="*/ 383 h 1343"/>
                  <a:gd name="T52" fmla="*/ 292 w 1059"/>
                  <a:gd name="T53" fmla="*/ 438 h 1343"/>
                  <a:gd name="T54" fmla="*/ 467 w 1059"/>
                  <a:gd name="T55" fmla="*/ 253 h 1343"/>
                  <a:gd name="T56" fmla="*/ 467 w 1059"/>
                  <a:gd name="T57" fmla="*/ 98 h 1343"/>
                  <a:gd name="T58" fmla="*/ 588 w 1059"/>
                  <a:gd name="T59" fmla="*/ 28 h 1343"/>
                  <a:gd name="T60" fmla="*/ 589 w 1059"/>
                  <a:gd name="T61" fmla="*/ 183 h 1343"/>
                  <a:gd name="T62" fmla="*/ 764 w 1059"/>
                  <a:gd name="T63" fmla="*/ 165 h 1343"/>
                  <a:gd name="T64" fmla="*/ 859 w 1059"/>
                  <a:gd name="T65" fmla="*/ 0 h 1343"/>
                  <a:gd name="T66" fmla="*/ 946 w 1059"/>
                  <a:gd name="T67" fmla="*/ 49 h 1343"/>
                  <a:gd name="T68" fmla="*/ 850 w 1059"/>
                  <a:gd name="T69" fmla="*/ 214 h 1343"/>
                  <a:gd name="T70" fmla="*/ 923 w 1059"/>
                  <a:gd name="T71" fmla="*/ 374 h 1343"/>
                  <a:gd name="T72" fmla="*/ 1059 w 1059"/>
                  <a:gd name="T73" fmla="*/ 296 h 1343"/>
                  <a:gd name="T74" fmla="*/ 1059 w 1059"/>
                  <a:gd name="T75" fmla="*/ 435 h 1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59" h="1343">
                    <a:moveTo>
                      <a:pt x="530" y="904"/>
                    </a:moveTo>
                    <a:cubicBezTo>
                      <a:pt x="642" y="840"/>
                      <a:pt x="732" y="683"/>
                      <a:pt x="732" y="554"/>
                    </a:cubicBezTo>
                    <a:cubicBezTo>
                      <a:pt x="731" y="426"/>
                      <a:pt x="640" y="374"/>
                      <a:pt x="529" y="439"/>
                    </a:cubicBezTo>
                    <a:cubicBezTo>
                      <a:pt x="417" y="503"/>
                      <a:pt x="326" y="660"/>
                      <a:pt x="327" y="788"/>
                    </a:cubicBezTo>
                    <a:cubicBezTo>
                      <a:pt x="327" y="917"/>
                      <a:pt x="418" y="969"/>
                      <a:pt x="530" y="904"/>
                    </a:cubicBezTo>
                    <a:close/>
                    <a:moveTo>
                      <a:pt x="1059" y="435"/>
                    </a:moveTo>
                    <a:lnTo>
                      <a:pt x="924" y="514"/>
                    </a:lnTo>
                    <a:cubicBezTo>
                      <a:pt x="914" y="594"/>
                      <a:pt x="889" y="677"/>
                      <a:pt x="852" y="756"/>
                    </a:cubicBezTo>
                    <a:lnTo>
                      <a:pt x="948" y="811"/>
                    </a:lnTo>
                    <a:lnTo>
                      <a:pt x="862" y="960"/>
                    </a:lnTo>
                    <a:lnTo>
                      <a:pt x="766" y="905"/>
                    </a:lnTo>
                    <a:cubicBezTo>
                      <a:pt x="716" y="977"/>
                      <a:pt x="656" y="1040"/>
                      <a:pt x="591" y="1089"/>
                    </a:cubicBezTo>
                    <a:lnTo>
                      <a:pt x="592" y="1245"/>
                    </a:lnTo>
                    <a:lnTo>
                      <a:pt x="470" y="1315"/>
                    </a:lnTo>
                    <a:lnTo>
                      <a:pt x="470" y="1159"/>
                    </a:lnTo>
                    <a:cubicBezTo>
                      <a:pt x="405" y="1185"/>
                      <a:pt x="345" y="1191"/>
                      <a:pt x="294" y="1177"/>
                    </a:cubicBezTo>
                    <a:lnTo>
                      <a:pt x="199" y="1343"/>
                    </a:lnTo>
                    <a:lnTo>
                      <a:pt x="113" y="1293"/>
                    </a:lnTo>
                    <a:lnTo>
                      <a:pt x="208" y="1128"/>
                    </a:lnTo>
                    <a:cubicBezTo>
                      <a:pt x="171" y="1091"/>
                      <a:pt x="145" y="1038"/>
                      <a:pt x="135" y="969"/>
                    </a:cubicBezTo>
                    <a:lnTo>
                      <a:pt x="0" y="1047"/>
                    </a:lnTo>
                    <a:lnTo>
                      <a:pt x="0" y="907"/>
                    </a:lnTo>
                    <a:lnTo>
                      <a:pt x="135" y="829"/>
                    </a:lnTo>
                    <a:cubicBezTo>
                      <a:pt x="145" y="749"/>
                      <a:pt x="170" y="666"/>
                      <a:pt x="207" y="586"/>
                    </a:cubicBezTo>
                    <a:lnTo>
                      <a:pt x="111" y="531"/>
                    </a:lnTo>
                    <a:lnTo>
                      <a:pt x="196" y="383"/>
                    </a:lnTo>
                    <a:lnTo>
                      <a:pt x="292" y="438"/>
                    </a:lnTo>
                    <a:cubicBezTo>
                      <a:pt x="343" y="366"/>
                      <a:pt x="402" y="302"/>
                      <a:pt x="467" y="253"/>
                    </a:cubicBezTo>
                    <a:lnTo>
                      <a:pt x="467" y="98"/>
                    </a:lnTo>
                    <a:lnTo>
                      <a:pt x="588" y="28"/>
                    </a:lnTo>
                    <a:lnTo>
                      <a:pt x="589" y="183"/>
                    </a:lnTo>
                    <a:cubicBezTo>
                      <a:pt x="654" y="157"/>
                      <a:pt x="713" y="152"/>
                      <a:pt x="764" y="165"/>
                    </a:cubicBezTo>
                    <a:lnTo>
                      <a:pt x="859" y="0"/>
                    </a:lnTo>
                    <a:lnTo>
                      <a:pt x="946" y="49"/>
                    </a:lnTo>
                    <a:lnTo>
                      <a:pt x="850" y="214"/>
                    </a:lnTo>
                    <a:cubicBezTo>
                      <a:pt x="888" y="251"/>
                      <a:pt x="913" y="305"/>
                      <a:pt x="923" y="374"/>
                    </a:cubicBezTo>
                    <a:lnTo>
                      <a:pt x="1059" y="296"/>
                    </a:lnTo>
                    <a:lnTo>
                      <a:pt x="1059" y="435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2" name="Freeform 6">
                <a:extLst>
                  <a:ext uri="{FF2B5EF4-FFF2-40B4-BE49-F238E27FC236}">
                    <a16:creationId xmlns:a16="http://schemas.microsoft.com/office/drawing/2014/main" id="{ED9A0EA5-0A41-9147-9AE0-7234D3C127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02400" y="838200"/>
                <a:ext cx="911225" cy="1182688"/>
              </a:xfrm>
              <a:custGeom>
                <a:avLst/>
                <a:gdLst>
                  <a:gd name="T0" fmla="*/ 766 w 1530"/>
                  <a:gd name="T1" fmla="*/ 1222 h 1973"/>
                  <a:gd name="T2" fmla="*/ 971 w 1530"/>
                  <a:gd name="T3" fmla="*/ 868 h 1973"/>
                  <a:gd name="T4" fmla="*/ 765 w 1530"/>
                  <a:gd name="T5" fmla="*/ 750 h 1973"/>
                  <a:gd name="T6" fmla="*/ 560 w 1530"/>
                  <a:gd name="T7" fmla="*/ 1105 h 1973"/>
                  <a:gd name="T8" fmla="*/ 766 w 1530"/>
                  <a:gd name="T9" fmla="*/ 1222 h 1973"/>
                  <a:gd name="T10" fmla="*/ 1530 w 1530"/>
                  <a:gd name="T11" fmla="*/ 696 h 1973"/>
                  <a:gd name="T12" fmla="*/ 1321 w 1530"/>
                  <a:gd name="T13" fmla="*/ 817 h 1973"/>
                  <a:gd name="T14" fmla="*/ 1251 w 1530"/>
                  <a:gd name="T15" fmla="*/ 1051 h 1973"/>
                  <a:gd name="T16" fmla="*/ 1400 w 1530"/>
                  <a:gd name="T17" fmla="*/ 1135 h 1973"/>
                  <a:gd name="T18" fmla="*/ 1215 w 1530"/>
                  <a:gd name="T19" fmla="*/ 1456 h 1973"/>
                  <a:gd name="T20" fmla="*/ 1066 w 1530"/>
                  <a:gd name="T21" fmla="*/ 1371 h 1973"/>
                  <a:gd name="T22" fmla="*/ 898 w 1530"/>
                  <a:gd name="T23" fmla="*/ 1548 h 1973"/>
                  <a:gd name="T24" fmla="*/ 899 w 1530"/>
                  <a:gd name="T25" fmla="*/ 1789 h 1973"/>
                  <a:gd name="T26" fmla="*/ 636 w 1530"/>
                  <a:gd name="T27" fmla="*/ 1941 h 1973"/>
                  <a:gd name="T28" fmla="*/ 636 w 1530"/>
                  <a:gd name="T29" fmla="*/ 1700 h 1973"/>
                  <a:gd name="T30" fmla="*/ 467 w 1530"/>
                  <a:gd name="T31" fmla="*/ 1717 h 1973"/>
                  <a:gd name="T32" fmla="*/ 319 w 1530"/>
                  <a:gd name="T33" fmla="*/ 1973 h 1973"/>
                  <a:gd name="T34" fmla="*/ 133 w 1530"/>
                  <a:gd name="T35" fmla="*/ 1867 h 1973"/>
                  <a:gd name="T36" fmla="*/ 281 w 1530"/>
                  <a:gd name="T37" fmla="*/ 1611 h 1973"/>
                  <a:gd name="T38" fmla="*/ 211 w 1530"/>
                  <a:gd name="T39" fmla="*/ 1458 h 1973"/>
                  <a:gd name="T40" fmla="*/ 1 w 1530"/>
                  <a:gd name="T41" fmla="*/ 1579 h 1973"/>
                  <a:gd name="T42" fmla="*/ 0 w 1530"/>
                  <a:gd name="T43" fmla="*/ 1277 h 1973"/>
                  <a:gd name="T44" fmla="*/ 210 w 1530"/>
                  <a:gd name="T45" fmla="*/ 1156 h 1973"/>
                  <a:gd name="T46" fmla="*/ 279 w 1530"/>
                  <a:gd name="T47" fmla="*/ 922 h 1973"/>
                  <a:gd name="T48" fmla="*/ 130 w 1530"/>
                  <a:gd name="T49" fmla="*/ 838 h 1973"/>
                  <a:gd name="T50" fmla="*/ 315 w 1530"/>
                  <a:gd name="T51" fmla="*/ 517 h 1973"/>
                  <a:gd name="T52" fmla="*/ 464 w 1530"/>
                  <a:gd name="T53" fmla="*/ 602 h 1973"/>
                  <a:gd name="T54" fmla="*/ 632 w 1530"/>
                  <a:gd name="T55" fmla="*/ 425 h 1973"/>
                  <a:gd name="T56" fmla="*/ 631 w 1530"/>
                  <a:gd name="T57" fmla="*/ 183 h 1973"/>
                  <a:gd name="T58" fmla="*/ 894 w 1530"/>
                  <a:gd name="T59" fmla="*/ 32 h 1973"/>
                  <a:gd name="T60" fmla="*/ 895 w 1530"/>
                  <a:gd name="T61" fmla="*/ 273 h 1973"/>
                  <a:gd name="T62" fmla="*/ 1063 w 1530"/>
                  <a:gd name="T63" fmla="*/ 256 h 1973"/>
                  <a:gd name="T64" fmla="*/ 1211 w 1530"/>
                  <a:gd name="T65" fmla="*/ 0 h 1973"/>
                  <a:gd name="T66" fmla="*/ 1397 w 1530"/>
                  <a:gd name="T67" fmla="*/ 106 h 1973"/>
                  <a:gd name="T68" fmla="*/ 1249 w 1530"/>
                  <a:gd name="T69" fmla="*/ 362 h 1973"/>
                  <a:gd name="T70" fmla="*/ 1320 w 1530"/>
                  <a:gd name="T71" fmla="*/ 515 h 1973"/>
                  <a:gd name="T72" fmla="*/ 1529 w 1530"/>
                  <a:gd name="T73" fmla="*/ 394 h 1973"/>
                  <a:gd name="T74" fmla="*/ 1530 w 1530"/>
                  <a:gd name="T75" fmla="*/ 696 h 1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30" h="1973">
                    <a:moveTo>
                      <a:pt x="766" y="1222"/>
                    </a:moveTo>
                    <a:cubicBezTo>
                      <a:pt x="879" y="1157"/>
                      <a:pt x="971" y="998"/>
                      <a:pt x="971" y="868"/>
                    </a:cubicBezTo>
                    <a:cubicBezTo>
                      <a:pt x="970" y="737"/>
                      <a:pt x="878" y="685"/>
                      <a:pt x="765" y="750"/>
                    </a:cubicBezTo>
                    <a:cubicBezTo>
                      <a:pt x="651" y="816"/>
                      <a:pt x="559" y="975"/>
                      <a:pt x="560" y="1105"/>
                    </a:cubicBezTo>
                    <a:cubicBezTo>
                      <a:pt x="560" y="1235"/>
                      <a:pt x="652" y="1288"/>
                      <a:pt x="766" y="1222"/>
                    </a:cubicBezTo>
                    <a:close/>
                    <a:moveTo>
                      <a:pt x="1530" y="696"/>
                    </a:moveTo>
                    <a:lnTo>
                      <a:pt x="1321" y="817"/>
                    </a:lnTo>
                    <a:cubicBezTo>
                      <a:pt x="1307" y="894"/>
                      <a:pt x="1283" y="973"/>
                      <a:pt x="1251" y="1051"/>
                    </a:cubicBezTo>
                    <a:lnTo>
                      <a:pt x="1400" y="1135"/>
                    </a:lnTo>
                    <a:lnTo>
                      <a:pt x="1215" y="1456"/>
                    </a:lnTo>
                    <a:lnTo>
                      <a:pt x="1066" y="1371"/>
                    </a:lnTo>
                    <a:cubicBezTo>
                      <a:pt x="1015" y="1437"/>
                      <a:pt x="959" y="1497"/>
                      <a:pt x="898" y="1548"/>
                    </a:cubicBezTo>
                    <a:lnTo>
                      <a:pt x="899" y="1789"/>
                    </a:lnTo>
                    <a:lnTo>
                      <a:pt x="636" y="1941"/>
                    </a:lnTo>
                    <a:lnTo>
                      <a:pt x="636" y="1700"/>
                    </a:lnTo>
                    <a:cubicBezTo>
                      <a:pt x="575" y="1718"/>
                      <a:pt x="519" y="1724"/>
                      <a:pt x="467" y="1717"/>
                    </a:cubicBezTo>
                    <a:lnTo>
                      <a:pt x="319" y="1973"/>
                    </a:lnTo>
                    <a:lnTo>
                      <a:pt x="133" y="1867"/>
                    </a:lnTo>
                    <a:lnTo>
                      <a:pt x="281" y="1611"/>
                    </a:lnTo>
                    <a:cubicBezTo>
                      <a:pt x="249" y="1570"/>
                      <a:pt x="225" y="1519"/>
                      <a:pt x="211" y="1458"/>
                    </a:cubicBezTo>
                    <a:lnTo>
                      <a:pt x="1" y="1579"/>
                    </a:lnTo>
                    <a:lnTo>
                      <a:pt x="0" y="1277"/>
                    </a:lnTo>
                    <a:lnTo>
                      <a:pt x="210" y="1156"/>
                    </a:lnTo>
                    <a:cubicBezTo>
                      <a:pt x="224" y="1078"/>
                      <a:pt x="247" y="1000"/>
                      <a:pt x="279" y="922"/>
                    </a:cubicBezTo>
                    <a:lnTo>
                      <a:pt x="130" y="838"/>
                    </a:lnTo>
                    <a:lnTo>
                      <a:pt x="315" y="517"/>
                    </a:lnTo>
                    <a:lnTo>
                      <a:pt x="464" y="602"/>
                    </a:lnTo>
                    <a:cubicBezTo>
                      <a:pt x="515" y="536"/>
                      <a:pt x="572" y="476"/>
                      <a:pt x="632" y="425"/>
                    </a:cubicBezTo>
                    <a:lnTo>
                      <a:pt x="631" y="183"/>
                    </a:lnTo>
                    <a:lnTo>
                      <a:pt x="894" y="32"/>
                    </a:lnTo>
                    <a:lnTo>
                      <a:pt x="895" y="273"/>
                    </a:lnTo>
                    <a:cubicBezTo>
                      <a:pt x="955" y="255"/>
                      <a:pt x="1012" y="249"/>
                      <a:pt x="1063" y="256"/>
                    </a:cubicBezTo>
                    <a:lnTo>
                      <a:pt x="1211" y="0"/>
                    </a:lnTo>
                    <a:lnTo>
                      <a:pt x="1397" y="106"/>
                    </a:lnTo>
                    <a:lnTo>
                      <a:pt x="1249" y="362"/>
                    </a:lnTo>
                    <a:cubicBezTo>
                      <a:pt x="1281" y="403"/>
                      <a:pt x="1305" y="454"/>
                      <a:pt x="1320" y="515"/>
                    </a:cubicBezTo>
                    <a:lnTo>
                      <a:pt x="1529" y="394"/>
                    </a:lnTo>
                    <a:lnTo>
                      <a:pt x="1530" y="696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566" name="Group 565">
            <a:extLst>
              <a:ext uri="{FF2B5EF4-FFF2-40B4-BE49-F238E27FC236}">
                <a16:creationId xmlns:a16="http://schemas.microsoft.com/office/drawing/2014/main" id="{FA7A493D-4D30-5C47-ACA0-7BD27F3C1373}"/>
              </a:ext>
            </a:extLst>
          </p:cNvPr>
          <p:cNvGrpSpPr>
            <a:grpSpLocks noChangeAspect="1"/>
          </p:cNvGrpSpPr>
          <p:nvPr/>
        </p:nvGrpSpPr>
        <p:grpSpPr>
          <a:xfrm>
            <a:off x="4102058" y="2430291"/>
            <a:ext cx="1663325" cy="1460138"/>
            <a:chOff x="657225" y="2963863"/>
            <a:chExt cx="1325563" cy="1163637"/>
          </a:xfrm>
        </p:grpSpPr>
        <p:sp>
          <p:nvSpPr>
            <p:cNvPr id="643" name="Freeform 38">
              <a:extLst>
                <a:ext uri="{FF2B5EF4-FFF2-40B4-BE49-F238E27FC236}">
                  <a16:creationId xmlns:a16="http://schemas.microsoft.com/office/drawing/2014/main" id="{83506DE9-B310-ED43-9BDC-0658F2128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900" y="3917950"/>
              <a:ext cx="65088" cy="14288"/>
            </a:xfrm>
            <a:custGeom>
              <a:avLst/>
              <a:gdLst>
                <a:gd name="T0" fmla="*/ 1 w 111"/>
                <a:gd name="T1" fmla="*/ 19 h 23"/>
                <a:gd name="T2" fmla="*/ 16 w 111"/>
                <a:gd name="T3" fmla="*/ 0 h 23"/>
                <a:gd name="T4" fmla="*/ 29 w 111"/>
                <a:gd name="T5" fmla="*/ 2 h 23"/>
                <a:gd name="T6" fmla="*/ 44 w 111"/>
                <a:gd name="T7" fmla="*/ 2 h 23"/>
                <a:gd name="T8" fmla="*/ 110 w 111"/>
                <a:gd name="T9" fmla="*/ 14 h 23"/>
                <a:gd name="T10" fmla="*/ 1 w 111"/>
                <a:gd name="T11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23">
                  <a:moveTo>
                    <a:pt x="1" y="19"/>
                  </a:moveTo>
                  <a:cubicBezTo>
                    <a:pt x="3" y="12"/>
                    <a:pt x="22" y="5"/>
                    <a:pt x="16" y="0"/>
                  </a:cubicBezTo>
                  <a:cubicBezTo>
                    <a:pt x="19" y="0"/>
                    <a:pt x="22" y="2"/>
                    <a:pt x="29" y="2"/>
                  </a:cubicBezTo>
                  <a:cubicBezTo>
                    <a:pt x="35" y="2"/>
                    <a:pt x="39" y="3"/>
                    <a:pt x="44" y="2"/>
                  </a:cubicBezTo>
                  <a:cubicBezTo>
                    <a:pt x="77" y="2"/>
                    <a:pt x="111" y="12"/>
                    <a:pt x="110" y="14"/>
                  </a:cubicBezTo>
                  <a:cubicBezTo>
                    <a:pt x="106" y="20"/>
                    <a:pt x="0" y="23"/>
                    <a:pt x="1" y="19"/>
                  </a:cubicBez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4" name="Freeform 39">
              <a:extLst>
                <a:ext uri="{FF2B5EF4-FFF2-40B4-BE49-F238E27FC236}">
                  <a16:creationId xmlns:a16="http://schemas.microsoft.com/office/drawing/2014/main" id="{F7081F97-CF62-AB46-B6A6-01D97E88C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038" y="3544888"/>
              <a:ext cx="153988" cy="417513"/>
            </a:xfrm>
            <a:custGeom>
              <a:avLst/>
              <a:gdLst>
                <a:gd name="T0" fmla="*/ 170 w 262"/>
                <a:gd name="T1" fmla="*/ 609 h 696"/>
                <a:gd name="T2" fmla="*/ 245 w 262"/>
                <a:gd name="T3" fmla="*/ 620 h 696"/>
                <a:gd name="T4" fmla="*/ 236 w 262"/>
                <a:gd name="T5" fmla="*/ 672 h 696"/>
                <a:gd name="T6" fmla="*/ 183 w 262"/>
                <a:gd name="T7" fmla="*/ 689 h 696"/>
                <a:gd name="T8" fmla="*/ 53 w 262"/>
                <a:gd name="T9" fmla="*/ 633 h 696"/>
                <a:gd name="T10" fmla="*/ 32 w 262"/>
                <a:gd name="T11" fmla="*/ 547 h 696"/>
                <a:gd name="T12" fmla="*/ 59 w 262"/>
                <a:gd name="T13" fmla="*/ 453 h 696"/>
                <a:gd name="T14" fmla="*/ 23 w 262"/>
                <a:gd name="T15" fmla="*/ 192 h 696"/>
                <a:gd name="T16" fmla="*/ 34 w 262"/>
                <a:gd name="T17" fmla="*/ 77 h 696"/>
                <a:gd name="T18" fmla="*/ 164 w 262"/>
                <a:gd name="T19" fmla="*/ 15 h 696"/>
                <a:gd name="T20" fmla="*/ 196 w 262"/>
                <a:gd name="T21" fmla="*/ 45 h 696"/>
                <a:gd name="T22" fmla="*/ 179 w 262"/>
                <a:gd name="T23" fmla="*/ 257 h 696"/>
                <a:gd name="T24" fmla="*/ 170 w 262"/>
                <a:gd name="T25" fmla="*/ 609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2" h="696">
                  <a:moveTo>
                    <a:pt x="170" y="609"/>
                  </a:moveTo>
                  <a:cubicBezTo>
                    <a:pt x="177" y="620"/>
                    <a:pt x="231" y="616"/>
                    <a:pt x="245" y="620"/>
                  </a:cubicBezTo>
                  <a:cubicBezTo>
                    <a:pt x="262" y="625"/>
                    <a:pt x="254" y="656"/>
                    <a:pt x="236" y="672"/>
                  </a:cubicBezTo>
                  <a:cubicBezTo>
                    <a:pt x="220" y="687"/>
                    <a:pt x="194" y="687"/>
                    <a:pt x="183" y="689"/>
                  </a:cubicBezTo>
                  <a:cubicBezTo>
                    <a:pt x="133" y="696"/>
                    <a:pt x="118" y="673"/>
                    <a:pt x="53" y="633"/>
                  </a:cubicBezTo>
                  <a:cubicBezTo>
                    <a:pt x="23" y="614"/>
                    <a:pt x="0" y="602"/>
                    <a:pt x="32" y="547"/>
                  </a:cubicBezTo>
                  <a:cubicBezTo>
                    <a:pt x="49" y="518"/>
                    <a:pt x="62" y="488"/>
                    <a:pt x="59" y="453"/>
                  </a:cubicBezTo>
                  <a:cubicBezTo>
                    <a:pt x="53" y="386"/>
                    <a:pt x="20" y="254"/>
                    <a:pt x="23" y="192"/>
                  </a:cubicBezTo>
                  <a:cubicBezTo>
                    <a:pt x="27" y="121"/>
                    <a:pt x="7" y="199"/>
                    <a:pt x="34" y="77"/>
                  </a:cubicBezTo>
                  <a:cubicBezTo>
                    <a:pt x="45" y="27"/>
                    <a:pt x="118" y="0"/>
                    <a:pt x="164" y="15"/>
                  </a:cubicBezTo>
                  <a:cubicBezTo>
                    <a:pt x="188" y="23"/>
                    <a:pt x="194" y="24"/>
                    <a:pt x="196" y="45"/>
                  </a:cubicBezTo>
                  <a:cubicBezTo>
                    <a:pt x="200" y="79"/>
                    <a:pt x="192" y="191"/>
                    <a:pt x="179" y="257"/>
                  </a:cubicBezTo>
                  <a:cubicBezTo>
                    <a:pt x="159" y="360"/>
                    <a:pt x="113" y="529"/>
                    <a:pt x="170" y="609"/>
                  </a:cubicBezTo>
                  <a:close/>
                </a:path>
              </a:pathLst>
            </a:custGeom>
            <a:solidFill>
              <a:srgbClr val="75594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5" name="Freeform 40">
              <a:extLst>
                <a:ext uri="{FF2B5EF4-FFF2-40B4-BE49-F238E27FC236}">
                  <a16:creationId xmlns:a16="http://schemas.microsoft.com/office/drawing/2014/main" id="{F1522460-F8F8-0D41-8F55-326A6FBE6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863" y="3871913"/>
              <a:ext cx="182563" cy="112713"/>
            </a:xfrm>
            <a:custGeom>
              <a:avLst/>
              <a:gdLst>
                <a:gd name="T0" fmla="*/ 36 w 312"/>
                <a:gd name="T1" fmla="*/ 2 h 188"/>
                <a:gd name="T2" fmla="*/ 98 w 312"/>
                <a:gd name="T3" fmla="*/ 43 h 188"/>
                <a:gd name="T4" fmla="*/ 134 w 312"/>
                <a:gd name="T5" fmla="*/ 70 h 188"/>
                <a:gd name="T6" fmla="*/ 165 w 312"/>
                <a:gd name="T7" fmla="*/ 97 h 188"/>
                <a:gd name="T8" fmla="*/ 180 w 312"/>
                <a:gd name="T9" fmla="*/ 81 h 188"/>
                <a:gd name="T10" fmla="*/ 176 w 312"/>
                <a:gd name="T11" fmla="*/ 67 h 188"/>
                <a:gd name="T12" fmla="*/ 200 w 312"/>
                <a:gd name="T13" fmla="*/ 68 h 188"/>
                <a:gd name="T14" fmla="*/ 207 w 312"/>
                <a:gd name="T15" fmla="*/ 168 h 188"/>
                <a:gd name="T16" fmla="*/ 121 w 312"/>
                <a:gd name="T17" fmla="*/ 138 h 188"/>
                <a:gd name="T18" fmla="*/ 77 w 312"/>
                <a:gd name="T19" fmla="*/ 111 h 188"/>
                <a:gd name="T20" fmla="*/ 60 w 312"/>
                <a:gd name="T21" fmla="*/ 138 h 188"/>
                <a:gd name="T22" fmla="*/ 59 w 312"/>
                <a:gd name="T23" fmla="*/ 157 h 188"/>
                <a:gd name="T24" fmla="*/ 58 w 312"/>
                <a:gd name="T25" fmla="*/ 176 h 188"/>
                <a:gd name="T26" fmla="*/ 25 w 312"/>
                <a:gd name="T27" fmla="*/ 176 h 188"/>
                <a:gd name="T28" fmla="*/ 24 w 312"/>
                <a:gd name="T29" fmla="*/ 142 h 188"/>
                <a:gd name="T30" fmla="*/ 14 w 312"/>
                <a:gd name="T31" fmla="*/ 106 h 188"/>
                <a:gd name="T32" fmla="*/ 7 w 312"/>
                <a:gd name="T33" fmla="*/ 91 h 188"/>
                <a:gd name="T34" fmla="*/ 1 w 312"/>
                <a:gd name="T35" fmla="*/ 64 h 188"/>
                <a:gd name="T36" fmla="*/ 36 w 312"/>
                <a:gd name="T37" fmla="*/ 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2" h="188">
                  <a:moveTo>
                    <a:pt x="36" y="2"/>
                  </a:moveTo>
                  <a:cubicBezTo>
                    <a:pt x="45" y="9"/>
                    <a:pt x="78" y="31"/>
                    <a:pt x="98" y="43"/>
                  </a:cubicBezTo>
                  <a:cubicBezTo>
                    <a:pt x="108" y="49"/>
                    <a:pt x="121" y="59"/>
                    <a:pt x="134" y="70"/>
                  </a:cubicBezTo>
                  <a:cubicBezTo>
                    <a:pt x="141" y="76"/>
                    <a:pt x="151" y="85"/>
                    <a:pt x="165" y="97"/>
                  </a:cubicBezTo>
                  <a:cubicBezTo>
                    <a:pt x="173" y="91"/>
                    <a:pt x="179" y="86"/>
                    <a:pt x="180" y="81"/>
                  </a:cubicBezTo>
                  <a:cubicBezTo>
                    <a:pt x="182" y="74"/>
                    <a:pt x="176" y="67"/>
                    <a:pt x="176" y="67"/>
                  </a:cubicBezTo>
                  <a:cubicBezTo>
                    <a:pt x="176" y="67"/>
                    <a:pt x="195" y="68"/>
                    <a:pt x="200" y="68"/>
                  </a:cubicBezTo>
                  <a:cubicBezTo>
                    <a:pt x="312" y="65"/>
                    <a:pt x="297" y="114"/>
                    <a:pt x="207" y="168"/>
                  </a:cubicBezTo>
                  <a:cubicBezTo>
                    <a:pt x="186" y="170"/>
                    <a:pt x="136" y="149"/>
                    <a:pt x="121" y="138"/>
                  </a:cubicBezTo>
                  <a:cubicBezTo>
                    <a:pt x="105" y="125"/>
                    <a:pt x="85" y="116"/>
                    <a:pt x="77" y="111"/>
                  </a:cubicBezTo>
                  <a:cubicBezTo>
                    <a:pt x="67" y="116"/>
                    <a:pt x="63" y="124"/>
                    <a:pt x="60" y="138"/>
                  </a:cubicBezTo>
                  <a:cubicBezTo>
                    <a:pt x="60" y="142"/>
                    <a:pt x="60" y="149"/>
                    <a:pt x="59" y="157"/>
                  </a:cubicBezTo>
                  <a:cubicBezTo>
                    <a:pt x="59" y="165"/>
                    <a:pt x="58" y="173"/>
                    <a:pt x="58" y="176"/>
                  </a:cubicBezTo>
                  <a:cubicBezTo>
                    <a:pt x="55" y="187"/>
                    <a:pt x="29" y="188"/>
                    <a:pt x="25" y="176"/>
                  </a:cubicBezTo>
                  <a:cubicBezTo>
                    <a:pt x="25" y="162"/>
                    <a:pt x="25" y="153"/>
                    <a:pt x="24" y="142"/>
                  </a:cubicBezTo>
                  <a:cubicBezTo>
                    <a:pt x="22" y="128"/>
                    <a:pt x="19" y="116"/>
                    <a:pt x="14" y="106"/>
                  </a:cubicBezTo>
                  <a:cubicBezTo>
                    <a:pt x="13" y="104"/>
                    <a:pt x="13" y="103"/>
                    <a:pt x="7" y="91"/>
                  </a:cubicBezTo>
                  <a:cubicBezTo>
                    <a:pt x="2" y="82"/>
                    <a:pt x="0" y="71"/>
                    <a:pt x="1" y="64"/>
                  </a:cubicBezTo>
                  <a:cubicBezTo>
                    <a:pt x="9" y="20"/>
                    <a:pt x="35" y="0"/>
                    <a:pt x="36" y="2"/>
                  </a:cubicBez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6" name="Freeform 41">
              <a:extLst>
                <a:ext uri="{FF2B5EF4-FFF2-40B4-BE49-F238E27FC236}">
                  <a16:creationId xmlns:a16="http://schemas.microsoft.com/office/drawing/2014/main" id="{193D4E5B-2DC9-3A4A-8570-1A7F82D74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8" y="3300413"/>
              <a:ext cx="61913" cy="488950"/>
            </a:xfrm>
            <a:custGeom>
              <a:avLst/>
              <a:gdLst>
                <a:gd name="T0" fmla="*/ 0 w 105"/>
                <a:gd name="T1" fmla="*/ 3 h 814"/>
                <a:gd name="T2" fmla="*/ 0 w 105"/>
                <a:gd name="T3" fmla="*/ 783 h 814"/>
                <a:gd name="T4" fmla="*/ 18 w 105"/>
                <a:gd name="T5" fmla="*/ 804 h 814"/>
                <a:gd name="T6" fmla="*/ 92 w 105"/>
                <a:gd name="T7" fmla="*/ 799 h 814"/>
                <a:gd name="T8" fmla="*/ 105 w 105"/>
                <a:gd name="T9" fmla="*/ 780 h 814"/>
                <a:gd name="T10" fmla="*/ 105 w 105"/>
                <a:gd name="T11" fmla="*/ 0 h 814"/>
                <a:gd name="T12" fmla="*/ 92 w 105"/>
                <a:gd name="T13" fmla="*/ 19 h 814"/>
                <a:gd name="T14" fmla="*/ 18 w 105"/>
                <a:gd name="T15" fmla="*/ 24 h 814"/>
                <a:gd name="T16" fmla="*/ 0 w 105"/>
                <a:gd name="T17" fmla="*/ 3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814">
                  <a:moveTo>
                    <a:pt x="0" y="3"/>
                  </a:moveTo>
                  <a:lnTo>
                    <a:pt x="0" y="783"/>
                  </a:lnTo>
                  <a:cubicBezTo>
                    <a:pt x="0" y="791"/>
                    <a:pt x="6" y="799"/>
                    <a:pt x="18" y="804"/>
                  </a:cubicBezTo>
                  <a:cubicBezTo>
                    <a:pt x="40" y="814"/>
                    <a:pt x="73" y="811"/>
                    <a:pt x="92" y="799"/>
                  </a:cubicBezTo>
                  <a:cubicBezTo>
                    <a:pt x="101" y="793"/>
                    <a:pt x="105" y="786"/>
                    <a:pt x="105" y="780"/>
                  </a:cubicBezTo>
                  <a:lnTo>
                    <a:pt x="105" y="0"/>
                  </a:lnTo>
                  <a:cubicBezTo>
                    <a:pt x="105" y="7"/>
                    <a:pt x="101" y="13"/>
                    <a:pt x="92" y="19"/>
                  </a:cubicBezTo>
                  <a:cubicBezTo>
                    <a:pt x="73" y="31"/>
                    <a:pt x="40" y="34"/>
                    <a:pt x="18" y="24"/>
                  </a:cubicBezTo>
                  <a:cubicBezTo>
                    <a:pt x="6" y="19"/>
                    <a:pt x="0" y="11"/>
                    <a:pt x="0" y="3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7" name="Freeform 42">
              <a:extLst>
                <a:ext uri="{FF2B5EF4-FFF2-40B4-BE49-F238E27FC236}">
                  <a16:creationId xmlns:a16="http://schemas.microsoft.com/office/drawing/2014/main" id="{14CA9EEC-0B36-FC4D-826B-E81CF69B0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613" y="3281363"/>
              <a:ext cx="68263" cy="39688"/>
            </a:xfrm>
            <a:custGeom>
              <a:avLst/>
              <a:gdLst>
                <a:gd name="T0" fmla="*/ 24 w 118"/>
                <a:gd name="T1" fmla="*/ 55 h 65"/>
                <a:gd name="T2" fmla="*/ 98 w 118"/>
                <a:gd name="T3" fmla="*/ 50 h 65"/>
                <a:gd name="T4" fmla="*/ 93 w 118"/>
                <a:gd name="T5" fmla="*/ 10 h 65"/>
                <a:gd name="T6" fmla="*/ 19 w 118"/>
                <a:gd name="T7" fmla="*/ 15 h 65"/>
                <a:gd name="T8" fmla="*/ 24 w 118"/>
                <a:gd name="T9" fmla="*/ 5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65">
                  <a:moveTo>
                    <a:pt x="24" y="55"/>
                  </a:moveTo>
                  <a:cubicBezTo>
                    <a:pt x="46" y="65"/>
                    <a:pt x="79" y="62"/>
                    <a:pt x="98" y="50"/>
                  </a:cubicBezTo>
                  <a:cubicBezTo>
                    <a:pt x="118" y="37"/>
                    <a:pt x="115" y="19"/>
                    <a:pt x="93" y="10"/>
                  </a:cubicBezTo>
                  <a:cubicBezTo>
                    <a:pt x="71" y="0"/>
                    <a:pt x="38" y="2"/>
                    <a:pt x="19" y="15"/>
                  </a:cubicBezTo>
                  <a:cubicBezTo>
                    <a:pt x="0" y="27"/>
                    <a:pt x="2" y="45"/>
                    <a:pt x="24" y="55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8" name="Freeform 43">
              <a:extLst>
                <a:ext uri="{FF2B5EF4-FFF2-40B4-BE49-F238E27FC236}">
                  <a16:creationId xmlns:a16="http://schemas.microsoft.com/office/drawing/2014/main" id="{713683FB-3999-6344-8783-CD6F4295E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963" y="3286125"/>
              <a:ext cx="55563" cy="31750"/>
            </a:xfrm>
            <a:custGeom>
              <a:avLst/>
              <a:gdLst>
                <a:gd name="T0" fmla="*/ 20 w 95"/>
                <a:gd name="T1" fmla="*/ 45 h 53"/>
                <a:gd name="T2" fmla="*/ 80 w 95"/>
                <a:gd name="T3" fmla="*/ 41 h 53"/>
                <a:gd name="T4" fmla="*/ 76 w 95"/>
                <a:gd name="T5" fmla="*/ 8 h 53"/>
                <a:gd name="T6" fmla="*/ 16 w 95"/>
                <a:gd name="T7" fmla="*/ 12 h 53"/>
                <a:gd name="T8" fmla="*/ 20 w 95"/>
                <a:gd name="T9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53">
                  <a:moveTo>
                    <a:pt x="20" y="45"/>
                  </a:moveTo>
                  <a:cubicBezTo>
                    <a:pt x="38" y="53"/>
                    <a:pt x="65" y="51"/>
                    <a:pt x="80" y="41"/>
                  </a:cubicBezTo>
                  <a:cubicBezTo>
                    <a:pt x="95" y="30"/>
                    <a:pt x="94" y="16"/>
                    <a:pt x="76" y="8"/>
                  </a:cubicBezTo>
                  <a:cubicBezTo>
                    <a:pt x="58" y="0"/>
                    <a:pt x="31" y="2"/>
                    <a:pt x="16" y="12"/>
                  </a:cubicBezTo>
                  <a:cubicBezTo>
                    <a:pt x="0" y="22"/>
                    <a:pt x="2" y="37"/>
                    <a:pt x="20" y="4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9" name="Freeform 44">
              <a:extLst>
                <a:ext uri="{FF2B5EF4-FFF2-40B4-BE49-F238E27FC236}">
                  <a16:creationId xmlns:a16="http://schemas.microsoft.com/office/drawing/2014/main" id="{4D767379-BE75-9842-AB19-E9F173A06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8" y="3302000"/>
              <a:ext cx="61913" cy="131763"/>
            </a:xfrm>
            <a:custGeom>
              <a:avLst/>
              <a:gdLst>
                <a:gd name="T0" fmla="*/ 18 w 105"/>
                <a:gd name="T1" fmla="*/ 211 h 220"/>
                <a:gd name="T2" fmla="*/ 92 w 105"/>
                <a:gd name="T3" fmla="*/ 205 h 220"/>
                <a:gd name="T4" fmla="*/ 105 w 105"/>
                <a:gd name="T5" fmla="*/ 188 h 220"/>
                <a:gd name="T6" fmla="*/ 105 w 105"/>
                <a:gd name="T7" fmla="*/ 0 h 220"/>
                <a:gd name="T8" fmla="*/ 92 w 105"/>
                <a:gd name="T9" fmla="*/ 19 h 220"/>
                <a:gd name="T10" fmla="*/ 18 w 105"/>
                <a:gd name="T11" fmla="*/ 24 h 220"/>
                <a:gd name="T12" fmla="*/ 0 w 105"/>
                <a:gd name="T13" fmla="*/ 3 h 220"/>
                <a:gd name="T14" fmla="*/ 0 w 105"/>
                <a:gd name="T15" fmla="*/ 191 h 220"/>
                <a:gd name="T16" fmla="*/ 18 w 105"/>
                <a:gd name="T17" fmla="*/ 211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220">
                  <a:moveTo>
                    <a:pt x="18" y="211"/>
                  </a:moveTo>
                  <a:cubicBezTo>
                    <a:pt x="40" y="220"/>
                    <a:pt x="73" y="218"/>
                    <a:pt x="92" y="205"/>
                  </a:cubicBezTo>
                  <a:cubicBezTo>
                    <a:pt x="100" y="200"/>
                    <a:pt x="104" y="194"/>
                    <a:pt x="105" y="188"/>
                  </a:cubicBezTo>
                  <a:lnTo>
                    <a:pt x="105" y="0"/>
                  </a:lnTo>
                  <a:cubicBezTo>
                    <a:pt x="105" y="6"/>
                    <a:pt x="101" y="13"/>
                    <a:pt x="92" y="19"/>
                  </a:cubicBezTo>
                  <a:cubicBezTo>
                    <a:pt x="73" y="31"/>
                    <a:pt x="40" y="34"/>
                    <a:pt x="18" y="24"/>
                  </a:cubicBezTo>
                  <a:cubicBezTo>
                    <a:pt x="6" y="19"/>
                    <a:pt x="0" y="11"/>
                    <a:pt x="0" y="3"/>
                  </a:cubicBezTo>
                  <a:lnTo>
                    <a:pt x="0" y="191"/>
                  </a:lnTo>
                  <a:cubicBezTo>
                    <a:pt x="0" y="198"/>
                    <a:pt x="6" y="206"/>
                    <a:pt x="18" y="211"/>
                  </a:cubicBez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0" name="Freeform 45">
              <a:extLst>
                <a:ext uri="{FF2B5EF4-FFF2-40B4-BE49-F238E27FC236}">
                  <a16:creationId xmlns:a16="http://schemas.microsoft.com/office/drawing/2014/main" id="{7D21A5C2-BD29-2548-9BE1-760FDAF5C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8" y="3759200"/>
              <a:ext cx="61913" cy="28575"/>
            </a:xfrm>
            <a:custGeom>
              <a:avLst/>
              <a:gdLst>
                <a:gd name="T0" fmla="*/ 18 w 105"/>
                <a:gd name="T1" fmla="*/ 37 h 47"/>
                <a:gd name="T2" fmla="*/ 93 w 105"/>
                <a:gd name="T3" fmla="*/ 32 h 47"/>
                <a:gd name="T4" fmla="*/ 105 w 105"/>
                <a:gd name="T5" fmla="*/ 15 h 47"/>
                <a:gd name="T6" fmla="*/ 105 w 105"/>
                <a:gd name="T7" fmla="*/ 0 h 47"/>
                <a:gd name="T8" fmla="*/ 92 w 105"/>
                <a:gd name="T9" fmla="*/ 19 h 47"/>
                <a:gd name="T10" fmla="*/ 18 w 105"/>
                <a:gd name="T11" fmla="*/ 24 h 47"/>
                <a:gd name="T12" fmla="*/ 0 w 105"/>
                <a:gd name="T13" fmla="*/ 3 h 47"/>
                <a:gd name="T14" fmla="*/ 0 w 105"/>
                <a:gd name="T15" fmla="*/ 18 h 47"/>
                <a:gd name="T16" fmla="*/ 18 w 105"/>
                <a:gd name="T17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47">
                  <a:moveTo>
                    <a:pt x="18" y="37"/>
                  </a:moveTo>
                  <a:cubicBezTo>
                    <a:pt x="40" y="47"/>
                    <a:pt x="73" y="45"/>
                    <a:pt x="93" y="32"/>
                  </a:cubicBezTo>
                  <a:cubicBezTo>
                    <a:pt x="101" y="27"/>
                    <a:pt x="105" y="21"/>
                    <a:pt x="105" y="15"/>
                  </a:cubicBezTo>
                  <a:lnTo>
                    <a:pt x="105" y="0"/>
                  </a:lnTo>
                  <a:cubicBezTo>
                    <a:pt x="105" y="7"/>
                    <a:pt x="101" y="14"/>
                    <a:pt x="92" y="19"/>
                  </a:cubicBezTo>
                  <a:cubicBezTo>
                    <a:pt x="73" y="32"/>
                    <a:pt x="40" y="34"/>
                    <a:pt x="18" y="24"/>
                  </a:cubicBezTo>
                  <a:cubicBezTo>
                    <a:pt x="6" y="19"/>
                    <a:pt x="0" y="11"/>
                    <a:pt x="0" y="3"/>
                  </a:cubicBezTo>
                  <a:lnTo>
                    <a:pt x="0" y="18"/>
                  </a:lnTo>
                  <a:cubicBezTo>
                    <a:pt x="0" y="25"/>
                    <a:pt x="6" y="32"/>
                    <a:pt x="18" y="37"/>
                  </a:cubicBez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1" name="Freeform 46">
              <a:extLst>
                <a:ext uri="{FF2B5EF4-FFF2-40B4-BE49-F238E27FC236}">
                  <a16:creationId xmlns:a16="http://schemas.microsoft.com/office/drawing/2014/main" id="{93DA4804-4ED0-D848-9D68-5762B15E0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3105150"/>
              <a:ext cx="60325" cy="487363"/>
            </a:xfrm>
            <a:custGeom>
              <a:avLst/>
              <a:gdLst>
                <a:gd name="T0" fmla="*/ 0 w 105"/>
                <a:gd name="T1" fmla="*/ 3 h 814"/>
                <a:gd name="T2" fmla="*/ 0 w 105"/>
                <a:gd name="T3" fmla="*/ 783 h 814"/>
                <a:gd name="T4" fmla="*/ 18 w 105"/>
                <a:gd name="T5" fmla="*/ 804 h 814"/>
                <a:gd name="T6" fmla="*/ 92 w 105"/>
                <a:gd name="T7" fmla="*/ 799 h 814"/>
                <a:gd name="T8" fmla="*/ 105 w 105"/>
                <a:gd name="T9" fmla="*/ 780 h 814"/>
                <a:gd name="T10" fmla="*/ 105 w 105"/>
                <a:gd name="T11" fmla="*/ 0 h 814"/>
                <a:gd name="T12" fmla="*/ 92 w 105"/>
                <a:gd name="T13" fmla="*/ 19 h 814"/>
                <a:gd name="T14" fmla="*/ 18 w 105"/>
                <a:gd name="T15" fmla="*/ 25 h 814"/>
                <a:gd name="T16" fmla="*/ 0 w 105"/>
                <a:gd name="T17" fmla="*/ 3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814">
                  <a:moveTo>
                    <a:pt x="0" y="3"/>
                  </a:moveTo>
                  <a:lnTo>
                    <a:pt x="0" y="783"/>
                  </a:lnTo>
                  <a:cubicBezTo>
                    <a:pt x="0" y="791"/>
                    <a:pt x="6" y="799"/>
                    <a:pt x="18" y="804"/>
                  </a:cubicBezTo>
                  <a:cubicBezTo>
                    <a:pt x="40" y="814"/>
                    <a:pt x="73" y="812"/>
                    <a:pt x="92" y="799"/>
                  </a:cubicBezTo>
                  <a:cubicBezTo>
                    <a:pt x="101" y="794"/>
                    <a:pt x="105" y="787"/>
                    <a:pt x="105" y="780"/>
                  </a:cubicBezTo>
                  <a:lnTo>
                    <a:pt x="105" y="0"/>
                  </a:lnTo>
                  <a:cubicBezTo>
                    <a:pt x="105" y="7"/>
                    <a:pt x="101" y="14"/>
                    <a:pt x="92" y="19"/>
                  </a:cubicBezTo>
                  <a:cubicBezTo>
                    <a:pt x="73" y="32"/>
                    <a:pt x="40" y="34"/>
                    <a:pt x="18" y="25"/>
                  </a:cubicBezTo>
                  <a:cubicBezTo>
                    <a:pt x="6" y="19"/>
                    <a:pt x="0" y="11"/>
                    <a:pt x="0" y="3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2" name="Freeform 47">
              <a:extLst>
                <a:ext uri="{FF2B5EF4-FFF2-40B4-BE49-F238E27FC236}">
                  <a16:creationId xmlns:a16="http://schemas.microsoft.com/office/drawing/2014/main" id="{3DAB2C78-1360-524F-83FB-FB61129E9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050" y="3087688"/>
              <a:ext cx="69850" cy="38100"/>
            </a:xfrm>
            <a:custGeom>
              <a:avLst/>
              <a:gdLst>
                <a:gd name="T0" fmla="*/ 24 w 117"/>
                <a:gd name="T1" fmla="*/ 55 h 64"/>
                <a:gd name="T2" fmla="*/ 98 w 117"/>
                <a:gd name="T3" fmla="*/ 49 h 64"/>
                <a:gd name="T4" fmla="*/ 93 w 117"/>
                <a:gd name="T5" fmla="*/ 9 h 64"/>
                <a:gd name="T6" fmla="*/ 19 w 117"/>
                <a:gd name="T7" fmla="*/ 14 h 64"/>
                <a:gd name="T8" fmla="*/ 24 w 117"/>
                <a:gd name="T9" fmla="*/ 5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64">
                  <a:moveTo>
                    <a:pt x="24" y="55"/>
                  </a:moveTo>
                  <a:cubicBezTo>
                    <a:pt x="46" y="64"/>
                    <a:pt x="79" y="62"/>
                    <a:pt x="98" y="49"/>
                  </a:cubicBezTo>
                  <a:cubicBezTo>
                    <a:pt x="117" y="37"/>
                    <a:pt x="115" y="19"/>
                    <a:pt x="93" y="9"/>
                  </a:cubicBezTo>
                  <a:cubicBezTo>
                    <a:pt x="71" y="0"/>
                    <a:pt x="38" y="2"/>
                    <a:pt x="19" y="14"/>
                  </a:cubicBezTo>
                  <a:cubicBezTo>
                    <a:pt x="0" y="27"/>
                    <a:pt x="2" y="45"/>
                    <a:pt x="24" y="55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3" name="Freeform 48">
              <a:extLst>
                <a:ext uri="{FF2B5EF4-FFF2-40B4-BE49-F238E27FC236}">
                  <a16:creationId xmlns:a16="http://schemas.microsoft.com/office/drawing/2014/main" id="{6D1603B7-6742-FC44-8DF2-ED12639B7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988" y="3090863"/>
              <a:ext cx="55563" cy="30163"/>
            </a:xfrm>
            <a:custGeom>
              <a:avLst/>
              <a:gdLst>
                <a:gd name="T0" fmla="*/ 20 w 95"/>
                <a:gd name="T1" fmla="*/ 44 h 52"/>
                <a:gd name="T2" fmla="*/ 80 w 95"/>
                <a:gd name="T3" fmla="*/ 40 h 52"/>
                <a:gd name="T4" fmla="*/ 76 w 95"/>
                <a:gd name="T5" fmla="*/ 7 h 52"/>
                <a:gd name="T6" fmla="*/ 15 w 95"/>
                <a:gd name="T7" fmla="*/ 12 h 52"/>
                <a:gd name="T8" fmla="*/ 20 w 95"/>
                <a:gd name="T9" fmla="*/ 4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52">
                  <a:moveTo>
                    <a:pt x="20" y="44"/>
                  </a:moveTo>
                  <a:cubicBezTo>
                    <a:pt x="37" y="52"/>
                    <a:pt x="64" y="50"/>
                    <a:pt x="80" y="40"/>
                  </a:cubicBezTo>
                  <a:cubicBezTo>
                    <a:pt x="95" y="30"/>
                    <a:pt x="93" y="15"/>
                    <a:pt x="76" y="7"/>
                  </a:cubicBezTo>
                  <a:cubicBezTo>
                    <a:pt x="58" y="0"/>
                    <a:pt x="31" y="2"/>
                    <a:pt x="15" y="12"/>
                  </a:cubicBezTo>
                  <a:cubicBezTo>
                    <a:pt x="0" y="22"/>
                    <a:pt x="2" y="36"/>
                    <a:pt x="20" y="44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4" name="Freeform 49">
              <a:extLst>
                <a:ext uri="{FF2B5EF4-FFF2-40B4-BE49-F238E27FC236}">
                  <a16:creationId xmlns:a16="http://schemas.microsoft.com/office/drawing/2014/main" id="{11A401AF-64F3-C647-B32E-51C1ECE1F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225" y="3106738"/>
              <a:ext cx="61913" cy="131763"/>
            </a:xfrm>
            <a:custGeom>
              <a:avLst/>
              <a:gdLst>
                <a:gd name="T0" fmla="*/ 18 w 106"/>
                <a:gd name="T1" fmla="*/ 211 h 221"/>
                <a:gd name="T2" fmla="*/ 93 w 106"/>
                <a:gd name="T3" fmla="*/ 206 h 221"/>
                <a:gd name="T4" fmla="*/ 106 w 106"/>
                <a:gd name="T5" fmla="*/ 189 h 221"/>
                <a:gd name="T6" fmla="*/ 106 w 106"/>
                <a:gd name="T7" fmla="*/ 0 h 221"/>
                <a:gd name="T8" fmla="*/ 93 w 106"/>
                <a:gd name="T9" fmla="*/ 19 h 221"/>
                <a:gd name="T10" fmla="*/ 19 w 106"/>
                <a:gd name="T11" fmla="*/ 24 h 221"/>
                <a:gd name="T12" fmla="*/ 0 w 106"/>
                <a:gd name="T13" fmla="*/ 3 h 221"/>
                <a:gd name="T14" fmla="*/ 0 w 106"/>
                <a:gd name="T15" fmla="*/ 191 h 221"/>
                <a:gd name="T16" fmla="*/ 18 w 106"/>
                <a:gd name="T17" fmla="*/ 21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221">
                  <a:moveTo>
                    <a:pt x="18" y="211"/>
                  </a:moveTo>
                  <a:cubicBezTo>
                    <a:pt x="40" y="221"/>
                    <a:pt x="74" y="219"/>
                    <a:pt x="93" y="206"/>
                  </a:cubicBezTo>
                  <a:cubicBezTo>
                    <a:pt x="101" y="201"/>
                    <a:pt x="105" y="195"/>
                    <a:pt x="106" y="189"/>
                  </a:cubicBezTo>
                  <a:lnTo>
                    <a:pt x="106" y="0"/>
                  </a:lnTo>
                  <a:cubicBezTo>
                    <a:pt x="106" y="7"/>
                    <a:pt x="101" y="14"/>
                    <a:pt x="93" y="19"/>
                  </a:cubicBezTo>
                  <a:cubicBezTo>
                    <a:pt x="74" y="32"/>
                    <a:pt x="41" y="34"/>
                    <a:pt x="19" y="24"/>
                  </a:cubicBezTo>
                  <a:cubicBezTo>
                    <a:pt x="7" y="19"/>
                    <a:pt x="0" y="11"/>
                    <a:pt x="0" y="3"/>
                  </a:cubicBezTo>
                  <a:lnTo>
                    <a:pt x="0" y="191"/>
                  </a:lnTo>
                  <a:cubicBezTo>
                    <a:pt x="1" y="199"/>
                    <a:pt x="7" y="206"/>
                    <a:pt x="18" y="211"/>
                  </a:cubicBez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5" name="Freeform 50">
              <a:extLst>
                <a:ext uri="{FF2B5EF4-FFF2-40B4-BE49-F238E27FC236}">
                  <a16:creationId xmlns:a16="http://schemas.microsoft.com/office/drawing/2014/main" id="{4D196201-4D4D-6243-B4B7-2E37657FC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225" y="3565525"/>
              <a:ext cx="61913" cy="26988"/>
            </a:xfrm>
            <a:custGeom>
              <a:avLst/>
              <a:gdLst>
                <a:gd name="T0" fmla="*/ 18 w 106"/>
                <a:gd name="T1" fmla="*/ 37 h 47"/>
                <a:gd name="T2" fmla="*/ 93 w 106"/>
                <a:gd name="T3" fmla="*/ 32 h 47"/>
                <a:gd name="T4" fmla="*/ 106 w 106"/>
                <a:gd name="T5" fmla="*/ 14 h 47"/>
                <a:gd name="T6" fmla="*/ 106 w 106"/>
                <a:gd name="T7" fmla="*/ 0 h 47"/>
                <a:gd name="T8" fmla="*/ 93 w 106"/>
                <a:gd name="T9" fmla="*/ 19 h 47"/>
                <a:gd name="T10" fmla="*/ 19 w 106"/>
                <a:gd name="T11" fmla="*/ 24 h 47"/>
                <a:gd name="T12" fmla="*/ 0 w 106"/>
                <a:gd name="T13" fmla="*/ 3 h 47"/>
                <a:gd name="T14" fmla="*/ 0 w 106"/>
                <a:gd name="T15" fmla="*/ 17 h 47"/>
                <a:gd name="T16" fmla="*/ 18 w 106"/>
                <a:gd name="T17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47">
                  <a:moveTo>
                    <a:pt x="18" y="37"/>
                  </a:moveTo>
                  <a:cubicBezTo>
                    <a:pt x="41" y="47"/>
                    <a:pt x="74" y="44"/>
                    <a:pt x="93" y="32"/>
                  </a:cubicBezTo>
                  <a:cubicBezTo>
                    <a:pt x="101" y="27"/>
                    <a:pt x="105" y="20"/>
                    <a:pt x="106" y="14"/>
                  </a:cubicBezTo>
                  <a:lnTo>
                    <a:pt x="106" y="0"/>
                  </a:lnTo>
                  <a:cubicBezTo>
                    <a:pt x="106" y="6"/>
                    <a:pt x="102" y="13"/>
                    <a:pt x="93" y="19"/>
                  </a:cubicBezTo>
                  <a:cubicBezTo>
                    <a:pt x="74" y="31"/>
                    <a:pt x="41" y="34"/>
                    <a:pt x="19" y="24"/>
                  </a:cubicBezTo>
                  <a:cubicBezTo>
                    <a:pt x="7" y="19"/>
                    <a:pt x="0" y="11"/>
                    <a:pt x="0" y="3"/>
                  </a:cubicBezTo>
                  <a:lnTo>
                    <a:pt x="0" y="17"/>
                  </a:lnTo>
                  <a:cubicBezTo>
                    <a:pt x="1" y="25"/>
                    <a:pt x="7" y="32"/>
                    <a:pt x="18" y="37"/>
                  </a:cubicBez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6" name="Freeform 51">
              <a:extLst>
                <a:ext uri="{FF2B5EF4-FFF2-40B4-BE49-F238E27FC236}">
                  <a16:creationId xmlns:a16="http://schemas.microsoft.com/office/drawing/2014/main" id="{241852CA-0CF0-6A4B-BB30-8468E8A77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3951288"/>
              <a:ext cx="38100" cy="12700"/>
            </a:xfrm>
            <a:custGeom>
              <a:avLst/>
              <a:gdLst>
                <a:gd name="T0" fmla="*/ 66 w 66"/>
                <a:gd name="T1" fmla="*/ 8 h 19"/>
                <a:gd name="T2" fmla="*/ 5 w 66"/>
                <a:gd name="T3" fmla="*/ 0 h 19"/>
                <a:gd name="T4" fmla="*/ 3 w 66"/>
                <a:gd name="T5" fmla="*/ 10 h 19"/>
                <a:gd name="T6" fmla="*/ 39 w 66"/>
                <a:gd name="T7" fmla="*/ 19 h 19"/>
                <a:gd name="T8" fmla="*/ 66 w 66"/>
                <a:gd name="T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9">
                  <a:moveTo>
                    <a:pt x="66" y="8"/>
                  </a:moveTo>
                  <a:cubicBezTo>
                    <a:pt x="66" y="8"/>
                    <a:pt x="35" y="0"/>
                    <a:pt x="5" y="0"/>
                  </a:cubicBezTo>
                  <a:cubicBezTo>
                    <a:pt x="5" y="0"/>
                    <a:pt x="0" y="2"/>
                    <a:pt x="3" y="10"/>
                  </a:cubicBezTo>
                  <a:cubicBezTo>
                    <a:pt x="7" y="17"/>
                    <a:pt x="39" y="19"/>
                    <a:pt x="39" y="19"/>
                  </a:cubicBezTo>
                  <a:lnTo>
                    <a:pt x="66" y="8"/>
                  </a:ln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7" name="Freeform 52">
              <a:extLst>
                <a:ext uri="{FF2B5EF4-FFF2-40B4-BE49-F238E27FC236}">
                  <a16:creationId xmlns:a16="http://schemas.microsoft.com/office/drawing/2014/main" id="{5E57C00B-1A1D-4746-ADF1-BA3AA8D74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3563938"/>
              <a:ext cx="147638" cy="438150"/>
            </a:xfrm>
            <a:custGeom>
              <a:avLst/>
              <a:gdLst>
                <a:gd name="T0" fmla="*/ 155 w 252"/>
                <a:gd name="T1" fmla="*/ 640 h 729"/>
                <a:gd name="T2" fmla="*/ 219 w 252"/>
                <a:gd name="T3" fmla="*/ 661 h 729"/>
                <a:gd name="T4" fmla="*/ 168 w 252"/>
                <a:gd name="T5" fmla="*/ 722 h 729"/>
                <a:gd name="T6" fmla="*/ 65 w 252"/>
                <a:gd name="T7" fmla="*/ 667 h 729"/>
                <a:gd name="T8" fmla="*/ 37 w 252"/>
                <a:gd name="T9" fmla="*/ 563 h 729"/>
                <a:gd name="T10" fmla="*/ 42 w 252"/>
                <a:gd name="T11" fmla="*/ 448 h 729"/>
                <a:gd name="T12" fmla="*/ 4 w 252"/>
                <a:gd name="T13" fmla="*/ 215 h 729"/>
                <a:gd name="T14" fmla="*/ 30 w 252"/>
                <a:gd name="T15" fmla="*/ 45 h 729"/>
                <a:gd name="T16" fmla="*/ 55 w 252"/>
                <a:gd name="T17" fmla="*/ 6 h 729"/>
                <a:gd name="T18" fmla="*/ 176 w 252"/>
                <a:gd name="T19" fmla="*/ 73 h 729"/>
                <a:gd name="T20" fmla="*/ 162 w 252"/>
                <a:gd name="T21" fmla="*/ 261 h 729"/>
                <a:gd name="T22" fmla="*/ 155 w 252"/>
                <a:gd name="T23" fmla="*/ 64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2" h="729">
                  <a:moveTo>
                    <a:pt x="155" y="640"/>
                  </a:moveTo>
                  <a:cubicBezTo>
                    <a:pt x="162" y="651"/>
                    <a:pt x="204" y="657"/>
                    <a:pt x="219" y="661"/>
                  </a:cubicBezTo>
                  <a:cubicBezTo>
                    <a:pt x="252" y="670"/>
                    <a:pt x="192" y="718"/>
                    <a:pt x="168" y="722"/>
                  </a:cubicBezTo>
                  <a:cubicBezTo>
                    <a:pt x="117" y="729"/>
                    <a:pt x="132" y="709"/>
                    <a:pt x="65" y="667"/>
                  </a:cubicBezTo>
                  <a:cubicBezTo>
                    <a:pt x="34" y="648"/>
                    <a:pt x="4" y="619"/>
                    <a:pt x="37" y="563"/>
                  </a:cubicBezTo>
                  <a:cubicBezTo>
                    <a:pt x="55" y="533"/>
                    <a:pt x="46" y="484"/>
                    <a:pt x="42" y="448"/>
                  </a:cubicBezTo>
                  <a:cubicBezTo>
                    <a:pt x="36" y="378"/>
                    <a:pt x="0" y="278"/>
                    <a:pt x="4" y="215"/>
                  </a:cubicBezTo>
                  <a:cubicBezTo>
                    <a:pt x="8" y="141"/>
                    <a:pt x="6" y="171"/>
                    <a:pt x="30" y="45"/>
                  </a:cubicBezTo>
                  <a:cubicBezTo>
                    <a:pt x="32" y="33"/>
                    <a:pt x="30" y="11"/>
                    <a:pt x="55" y="6"/>
                  </a:cubicBezTo>
                  <a:cubicBezTo>
                    <a:pt x="80" y="0"/>
                    <a:pt x="180" y="8"/>
                    <a:pt x="176" y="73"/>
                  </a:cubicBezTo>
                  <a:cubicBezTo>
                    <a:pt x="174" y="108"/>
                    <a:pt x="174" y="193"/>
                    <a:pt x="162" y="261"/>
                  </a:cubicBezTo>
                  <a:cubicBezTo>
                    <a:pt x="143" y="366"/>
                    <a:pt x="112" y="562"/>
                    <a:pt x="155" y="640"/>
                  </a:cubicBezTo>
                  <a:close/>
                </a:path>
              </a:pathLst>
            </a:custGeom>
            <a:solidFill>
              <a:srgbClr val="966D5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8" name="Freeform 53">
              <a:extLst>
                <a:ext uri="{FF2B5EF4-FFF2-40B4-BE49-F238E27FC236}">
                  <a16:creationId xmlns:a16="http://schemas.microsoft.com/office/drawing/2014/main" id="{50D9D1DC-DFC7-C440-B604-0C8FAD90F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825" y="3897313"/>
              <a:ext cx="144463" cy="131763"/>
            </a:xfrm>
            <a:custGeom>
              <a:avLst/>
              <a:gdLst>
                <a:gd name="T0" fmla="*/ 48 w 245"/>
                <a:gd name="T1" fmla="*/ 0 h 220"/>
                <a:gd name="T2" fmla="*/ 106 w 245"/>
                <a:gd name="T3" fmla="*/ 47 h 220"/>
                <a:gd name="T4" fmla="*/ 156 w 245"/>
                <a:gd name="T5" fmla="*/ 103 h 220"/>
                <a:gd name="T6" fmla="*/ 179 w 245"/>
                <a:gd name="T7" fmla="*/ 123 h 220"/>
                <a:gd name="T8" fmla="*/ 183 w 245"/>
                <a:gd name="T9" fmla="*/ 101 h 220"/>
                <a:gd name="T10" fmla="*/ 175 w 245"/>
                <a:gd name="T11" fmla="*/ 94 h 220"/>
                <a:gd name="T12" fmla="*/ 204 w 245"/>
                <a:gd name="T13" fmla="*/ 94 h 220"/>
                <a:gd name="T14" fmla="*/ 242 w 245"/>
                <a:gd name="T15" fmla="*/ 109 h 220"/>
                <a:gd name="T16" fmla="*/ 232 w 245"/>
                <a:gd name="T17" fmla="*/ 151 h 220"/>
                <a:gd name="T18" fmla="*/ 211 w 245"/>
                <a:gd name="T19" fmla="*/ 176 h 220"/>
                <a:gd name="T20" fmla="*/ 181 w 245"/>
                <a:gd name="T21" fmla="*/ 188 h 220"/>
                <a:gd name="T22" fmla="*/ 146 w 245"/>
                <a:gd name="T23" fmla="*/ 181 h 220"/>
                <a:gd name="T24" fmla="*/ 92 w 245"/>
                <a:gd name="T25" fmla="*/ 149 h 220"/>
                <a:gd name="T26" fmla="*/ 72 w 245"/>
                <a:gd name="T27" fmla="*/ 167 h 220"/>
                <a:gd name="T28" fmla="*/ 72 w 245"/>
                <a:gd name="T29" fmla="*/ 188 h 220"/>
                <a:gd name="T30" fmla="*/ 72 w 245"/>
                <a:gd name="T31" fmla="*/ 207 h 220"/>
                <a:gd name="T32" fmla="*/ 40 w 245"/>
                <a:gd name="T33" fmla="*/ 209 h 220"/>
                <a:gd name="T34" fmla="*/ 33 w 245"/>
                <a:gd name="T35" fmla="*/ 154 h 220"/>
                <a:gd name="T36" fmla="*/ 10 w 245"/>
                <a:gd name="T37" fmla="*/ 93 h 220"/>
                <a:gd name="T38" fmla="*/ 48 w 245"/>
                <a:gd name="T3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5" h="220">
                  <a:moveTo>
                    <a:pt x="48" y="0"/>
                  </a:moveTo>
                  <a:cubicBezTo>
                    <a:pt x="67" y="11"/>
                    <a:pt x="87" y="27"/>
                    <a:pt x="106" y="47"/>
                  </a:cubicBezTo>
                  <a:cubicBezTo>
                    <a:pt x="118" y="59"/>
                    <a:pt x="135" y="77"/>
                    <a:pt x="156" y="103"/>
                  </a:cubicBezTo>
                  <a:cubicBezTo>
                    <a:pt x="161" y="109"/>
                    <a:pt x="178" y="123"/>
                    <a:pt x="179" y="123"/>
                  </a:cubicBezTo>
                  <a:cubicBezTo>
                    <a:pt x="190" y="113"/>
                    <a:pt x="188" y="106"/>
                    <a:pt x="183" y="101"/>
                  </a:cubicBezTo>
                  <a:cubicBezTo>
                    <a:pt x="177" y="93"/>
                    <a:pt x="176" y="94"/>
                    <a:pt x="175" y="94"/>
                  </a:cubicBezTo>
                  <a:cubicBezTo>
                    <a:pt x="193" y="95"/>
                    <a:pt x="196" y="92"/>
                    <a:pt x="204" y="94"/>
                  </a:cubicBezTo>
                  <a:cubicBezTo>
                    <a:pt x="220" y="98"/>
                    <a:pt x="238" y="97"/>
                    <a:pt x="242" y="109"/>
                  </a:cubicBezTo>
                  <a:cubicBezTo>
                    <a:pt x="245" y="120"/>
                    <a:pt x="236" y="140"/>
                    <a:pt x="232" y="151"/>
                  </a:cubicBezTo>
                  <a:cubicBezTo>
                    <a:pt x="228" y="161"/>
                    <a:pt x="221" y="169"/>
                    <a:pt x="211" y="176"/>
                  </a:cubicBezTo>
                  <a:cubicBezTo>
                    <a:pt x="202" y="183"/>
                    <a:pt x="192" y="187"/>
                    <a:pt x="181" y="188"/>
                  </a:cubicBezTo>
                  <a:cubicBezTo>
                    <a:pt x="169" y="189"/>
                    <a:pt x="155" y="187"/>
                    <a:pt x="146" y="181"/>
                  </a:cubicBezTo>
                  <a:cubicBezTo>
                    <a:pt x="130" y="174"/>
                    <a:pt x="102" y="156"/>
                    <a:pt x="92" y="149"/>
                  </a:cubicBezTo>
                  <a:cubicBezTo>
                    <a:pt x="83" y="147"/>
                    <a:pt x="72" y="135"/>
                    <a:pt x="72" y="167"/>
                  </a:cubicBezTo>
                  <a:cubicBezTo>
                    <a:pt x="72" y="169"/>
                    <a:pt x="72" y="178"/>
                    <a:pt x="72" y="188"/>
                  </a:cubicBezTo>
                  <a:cubicBezTo>
                    <a:pt x="73" y="196"/>
                    <a:pt x="73" y="203"/>
                    <a:pt x="72" y="207"/>
                  </a:cubicBezTo>
                  <a:cubicBezTo>
                    <a:pt x="72" y="218"/>
                    <a:pt x="41" y="220"/>
                    <a:pt x="40" y="209"/>
                  </a:cubicBezTo>
                  <a:cubicBezTo>
                    <a:pt x="40" y="188"/>
                    <a:pt x="38" y="175"/>
                    <a:pt x="33" y="154"/>
                  </a:cubicBezTo>
                  <a:cubicBezTo>
                    <a:pt x="28" y="134"/>
                    <a:pt x="21" y="112"/>
                    <a:pt x="10" y="93"/>
                  </a:cubicBezTo>
                  <a:cubicBezTo>
                    <a:pt x="0" y="62"/>
                    <a:pt x="13" y="31"/>
                    <a:pt x="48" y="0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9" name="Oval 110">
              <a:extLst>
                <a:ext uri="{FF2B5EF4-FFF2-40B4-BE49-F238E27FC236}">
                  <a16:creationId xmlns:a16="http://schemas.microsoft.com/office/drawing/2014/main" id="{976859AC-540F-594C-BDEC-A90E67E89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375" y="4003675"/>
              <a:ext cx="33338" cy="30163"/>
            </a:xfrm>
            <a:prstGeom prst="ellipse">
              <a:avLst/>
            </a:pr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0" name="Oval 111">
              <a:extLst>
                <a:ext uri="{FF2B5EF4-FFF2-40B4-BE49-F238E27FC236}">
                  <a16:creationId xmlns:a16="http://schemas.microsoft.com/office/drawing/2014/main" id="{076DA929-EB47-834C-8C99-5A2CA796D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38" y="4008438"/>
              <a:ext cx="2381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1" name="Freeform 112">
              <a:extLst>
                <a:ext uri="{FF2B5EF4-FFF2-40B4-BE49-F238E27FC236}">
                  <a16:creationId xmlns:a16="http://schemas.microsoft.com/office/drawing/2014/main" id="{29950A07-5DF4-0440-B7CA-29623F4A3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500" y="3973513"/>
              <a:ext cx="190500" cy="39688"/>
            </a:xfrm>
            <a:custGeom>
              <a:avLst/>
              <a:gdLst>
                <a:gd name="T0" fmla="*/ 0 w 325"/>
                <a:gd name="T1" fmla="*/ 27 h 65"/>
                <a:gd name="T2" fmla="*/ 304 w 325"/>
                <a:gd name="T3" fmla="*/ 65 h 65"/>
                <a:gd name="T4" fmla="*/ 304 w 325"/>
                <a:gd name="T5" fmla="*/ 35 h 65"/>
                <a:gd name="T6" fmla="*/ 26 w 325"/>
                <a:gd name="T7" fmla="*/ 0 h 65"/>
                <a:gd name="T8" fmla="*/ 0 w 325"/>
                <a:gd name="T9" fmla="*/ 2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65">
                  <a:moveTo>
                    <a:pt x="0" y="27"/>
                  </a:moveTo>
                  <a:lnTo>
                    <a:pt x="304" y="65"/>
                  </a:lnTo>
                  <a:cubicBezTo>
                    <a:pt x="322" y="60"/>
                    <a:pt x="325" y="42"/>
                    <a:pt x="304" y="35"/>
                  </a:cubicBezTo>
                  <a:lnTo>
                    <a:pt x="26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2" name="Freeform 113">
              <a:extLst>
                <a:ext uri="{FF2B5EF4-FFF2-40B4-BE49-F238E27FC236}">
                  <a16:creationId xmlns:a16="http://schemas.microsoft.com/office/drawing/2014/main" id="{B9A945D0-3494-124F-9861-F5A751BB7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150" y="4079875"/>
              <a:ext cx="25400" cy="47625"/>
            </a:xfrm>
            <a:custGeom>
              <a:avLst/>
              <a:gdLst>
                <a:gd name="T0" fmla="*/ 44 w 44"/>
                <a:gd name="T1" fmla="*/ 53 h 80"/>
                <a:gd name="T2" fmla="*/ 22 w 44"/>
                <a:gd name="T3" fmla="*/ 80 h 80"/>
                <a:gd name="T4" fmla="*/ 0 w 44"/>
                <a:gd name="T5" fmla="*/ 53 h 80"/>
                <a:gd name="T6" fmla="*/ 0 w 44"/>
                <a:gd name="T7" fmla="*/ 27 h 80"/>
                <a:gd name="T8" fmla="*/ 22 w 44"/>
                <a:gd name="T9" fmla="*/ 0 h 80"/>
                <a:gd name="T10" fmla="*/ 44 w 44"/>
                <a:gd name="T11" fmla="*/ 27 h 80"/>
                <a:gd name="T12" fmla="*/ 44 w 44"/>
                <a:gd name="T13" fmla="*/ 5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80">
                  <a:moveTo>
                    <a:pt x="44" y="53"/>
                  </a:moveTo>
                  <a:cubicBezTo>
                    <a:pt x="44" y="68"/>
                    <a:pt x="34" y="80"/>
                    <a:pt x="22" y="80"/>
                  </a:cubicBezTo>
                  <a:cubicBezTo>
                    <a:pt x="10" y="80"/>
                    <a:pt x="0" y="68"/>
                    <a:pt x="0" y="53"/>
                  </a:cubicBezTo>
                  <a:lnTo>
                    <a:pt x="0" y="27"/>
                  </a:lnTo>
                  <a:cubicBezTo>
                    <a:pt x="0" y="12"/>
                    <a:pt x="10" y="0"/>
                    <a:pt x="22" y="0"/>
                  </a:cubicBezTo>
                  <a:cubicBezTo>
                    <a:pt x="34" y="0"/>
                    <a:pt x="44" y="12"/>
                    <a:pt x="44" y="27"/>
                  </a:cubicBezTo>
                  <a:lnTo>
                    <a:pt x="44" y="53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3" name="Freeform 114">
              <a:extLst>
                <a:ext uri="{FF2B5EF4-FFF2-40B4-BE49-F238E27FC236}">
                  <a16:creationId xmlns:a16="http://schemas.microsoft.com/office/drawing/2014/main" id="{989F1425-9FF0-DB45-922F-20C16EA65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325" y="3979863"/>
              <a:ext cx="19050" cy="127000"/>
            </a:xfrm>
            <a:custGeom>
              <a:avLst/>
              <a:gdLst>
                <a:gd name="T0" fmla="*/ 32 w 32"/>
                <a:gd name="T1" fmla="*/ 187 h 211"/>
                <a:gd name="T2" fmla="*/ 0 w 32"/>
                <a:gd name="T3" fmla="*/ 187 h 211"/>
                <a:gd name="T4" fmla="*/ 0 w 32"/>
                <a:gd name="T5" fmla="*/ 0 h 211"/>
                <a:gd name="T6" fmla="*/ 32 w 32"/>
                <a:gd name="T7" fmla="*/ 0 h 211"/>
                <a:gd name="T8" fmla="*/ 32 w 32"/>
                <a:gd name="T9" fmla="*/ 18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1">
                  <a:moveTo>
                    <a:pt x="32" y="187"/>
                  </a:moveTo>
                  <a:cubicBezTo>
                    <a:pt x="32" y="211"/>
                    <a:pt x="0" y="211"/>
                    <a:pt x="0" y="187"/>
                  </a:cubicBezTo>
                  <a:lnTo>
                    <a:pt x="0" y="0"/>
                  </a:lnTo>
                  <a:lnTo>
                    <a:pt x="32" y="0"/>
                  </a:lnTo>
                  <a:lnTo>
                    <a:pt x="32" y="187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4" name="Freeform 115">
              <a:extLst>
                <a:ext uri="{FF2B5EF4-FFF2-40B4-BE49-F238E27FC236}">
                  <a16:creationId xmlns:a16="http://schemas.microsoft.com/office/drawing/2014/main" id="{417FD864-13A4-3F40-80ED-6E388A612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500" y="3973513"/>
              <a:ext cx="190500" cy="38100"/>
            </a:xfrm>
            <a:custGeom>
              <a:avLst/>
              <a:gdLst>
                <a:gd name="T0" fmla="*/ 0 w 324"/>
                <a:gd name="T1" fmla="*/ 27 h 65"/>
                <a:gd name="T2" fmla="*/ 304 w 324"/>
                <a:gd name="T3" fmla="*/ 65 h 65"/>
                <a:gd name="T4" fmla="*/ 304 w 324"/>
                <a:gd name="T5" fmla="*/ 35 h 65"/>
                <a:gd name="T6" fmla="*/ 26 w 324"/>
                <a:gd name="T7" fmla="*/ 0 h 65"/>
                <a:gd name="T8" fmla="*/ 0 w 324"/>
                <a:gd name="T9" fmla="*/ 2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4" h="65">
                  <a:moveTo>
                    <a:pt x="0" y="27"/>
                  </a:moveTo>
                  <a:lnTo>
                    <a:pt x="304" y="65"/>
                  </a:lnTo>
                  <a:cubicBezTo>
                    <a:pt x="322" y="60"/>
                    <a:pt x="324" y="42"/>
                    <a:pt x="304" y="35"/>
                  </a:cubicBezTo>
                  <a:lnTo>
                    <a:pt x="26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5" name="Oval 116">
              <a:extLst>
                <a:ext uri="{FF2B5EF4-FFF2-40B4-BE49-F238E27FC236}">
                  <a16:creationId xmlns:a16="http://schemas.microsoft.com/office/drawing/2014/main" id="{0BD350E4-3709-7947-B7D1-1EADF29E3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7575" y="4003675"/>
              <a:ext cx="33338" cy="30163"/>
            </a:xfrm>
            <a:prstGeom prst="ellipse">
              <a:avLst/>
            </a:pr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6" name="Oval 117">
              <a:extLst>
                <a:ext uri="{FF2B5EF4-FFF2-40B4-BE49-F238E27FC236}">
                  <a16:creationId xmlns:a16="http://schemas.microsoft.com/office/drawing/2014/main" id="{9BBCEAF5-0651-0D4F-A979-84CD46749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338" y="4008438"/>
              <a:ext cx="23813" cy="206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7" name="Freeform 118">
              <a:extLst>
                <a:ext uri="{FF2B5EF4-FFF2-40B4-BE49-F238E27FC236}">
                  <a16:creationId xmlns:a16="http://schemas.microsoft.com/office/drawing/2014/main" id="{329BE4D7-D8EB-0848-B713-916295BBB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288" y="3973513"/>
              <a:ext cx="190500" cy="39688"/>
            </a:xfrm>
            <a:custGeom>
              <a:avLst/>
              <a:gdLst>
                <a:gd name="T0" fmla="*/ 325 w 325"/>
                <a:gd name="T1" fmla="*/ 27 h 65"/>
                <a:gd name="T2" fmla="*/ 21 w 325"/>
                <a:gd name="T3" fmla="*/ 65 h 65"/>
                <a:gd name="T4" fmla="*/ 21 w 325"/>
                <a:gd name="T5" fmla="*/ 35 h 65"/>
                <a:gd name="T6" fmla="*/ 299 w 325"/>
                <a:gd name="T7" fmla="*/ 0 h 65"/>
                <a:gd name="T8" fmla="*/ 325 w 325"/>
                <a:gd name="T9" fmla="*/ 2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65">
                  <a:moveTo>
                    <a:pt x="325" y="27"/>
                  </a:moveTo>
                  <a:lnTo>
                    <a:pt x="21" y="65"/>
                  </a:lnTo>
                  <a:cubicBezTo>
                    <a:pt x="3" y="60"/>
                    <a:pt x="0" y="42"/>
                    <a:pt x="21" y="35"/>
                  </a:cubicBezTo>
                  <a:lnTo>
                    <a:pt x="299" y="0"/>
                  </a:lnTo>
                  <a:lnTo>
                    <a:pt x="325" y="2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8" name="Freeform 119">
              <a:extLst>
                <a:ext uri="{FF2B5EF4-FFF2-40B4-BE49-F238E27FC236}">
                  <a16:creationId xmlns:a16="http://schemas.microsoft.com/office/drawing/2014/main" id="{35663A46-CC31-164B-BC6E-59CC0F140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75" y="3973513"/>
              <a:ext cx="188913" cy="38100"/>
            </a:xfrm>
            <a:custGeom>
              <a:avLst/>
              <a:gdLst>
                <a:gd name="T0" fmla="*/ 324 w 324"/>
                <a:gd name="T1" fmla="*/ 27 h 65"/>
                <a:gd name="T2" fmla="*/ 20 w 324"/>
                <a:gd name="T3" fmla="*/ 65 h 65"/>
                <a:gd name="T4" fmla="*/ 20 w 324"/>
                <a:gd name="T5" fmla="*/ 35 h 65"/>
                <a:gd name="T6" fmla="*/ 298 w 324"/>
                <a:gd name="T7" fmla="*/ 0 h 65"/>
                <a:gd name="T8" fmla="*/ 324 w 324"/>
                <a:gd name="T9" fmla="*/ 2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4" h="65">
                  <a:moveTo>
                    <a:pt x="324" y="27"/>
                  </a:moveTo>
                  <a:lnTo>
                    <a:pt x="20" y="65"/>
                  </a:lnTo>
                  <a:cubicBezTo>
                    <a:pt x="2" y="60"/>
                    <a:pt x="0" y="42"/>
                    <a:pt x="20" y="35"/>
                  </a:cubicBezTo>
                  <a:lnTo>
                    <a:pt x="298" y="0"/>
                  </a:lnTo>
                  <a:lnTo>
                    <a:pt x="324" y="27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9" name="Freeform 120">
              <a:extLst>
                <a:ext uri="{FF2B5EF4-FFF2-40B4-BE49-F238E27FC236}">
                  <a16:creationId xmlns:a16="http://schemas.microsoft.com/office/drawing/2014/main" id="{86890FB8-A1FB-8A44-9FDF-445B26D74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213" y="3862388"/>
              <a:ext cx="41275" cy="131763"/>
            </a:xfrm>
            <a:custGeom>
              <a:avLst/>
              <a:gdLst>
                <a:gd name="T0" fmla="*/ 0 w 72"/>
                <a:gd name="T1" fmla="*/ 2 h 220"/>
                <a:gd name="T2" fmla="*/ 0 w 72"/>
                <a:gd name="T3" fmla="*/ 198 h 220"/>
                <a:gd name="T4" fmla="*/ 13 w 72"/>
                <a:gd name="T5" fmla="*/ 213 h 220"/>
                <a:gd name="T6" fmla="*/ 63 w 72"/>
                <a:gd name="T7" fmla="*/ 209 h 220"/>
                <a:gd name="T8" fmla="*/ 72 w 72"/>
                <a:gd name="T9" fmla="*/ 196 h 220"/>
                <a:gd name="T10" fmla="*/ 72 w 72"/>
                <a:gd name="T11" fmla="*/ 0 h 220"/>
                <a:gd name="T12" fmla="*/ 63 w 72"/>
                <a:gd name="T13" fmla="*/ 13 h 220"/>
                <a:gd name="T14" fmla="*/ 13 w 72"/>
                <a:gd name="T15" fmla="*/ 17 h 220"/>
                <a:gd name="T16" fmla="*/ 0 w 72"/>
                <a:gd name="T17" fmla="*/ 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220">
                  <a:moveTo>
                    <a:pt x="0" y="2"/>
                  </a:moveTo>
                  <a:lnTo>
                    <a:pt x="0" y="198"/>
                  </a:lnTo>
                  <a:cubicBezTo>
                    <a:pt x="0" y="204"/>
                    <a:pt x="4" y="209"/>
                    <a:pt x="13" y="213"/>
                  </a:cubicBezTo>
                  <a:cubicBezTo>
                    <a:pt x="28" y="220"/>
                    <a:pt x="50" y="218"/>
                    <a:pt x="63" y="209"/>
                  </a:cubicBezTo>
                  <a:cubicBezTo>
                    <a:pt x="69" y="206"/>
                    <a:pt x="72" y="201"/>
                    <a:pt x="72" y="196"/>
                  </a:cubicBezTo>
                  <a:lnTo>
                    <a:pt x="72" y="0"/>
                  </a:lnTo>
                  <a:cubicBezTo>
                    <a:pt x="72" y="5"/>
                    <a:pt x="69" y="10"/>
                    <a:pt x="63" y="13"/>
                  </a:cubicBezTo>
                  <a:cubicBezTo>
                    <a:pt x="50" y="22"/>
                    <a:pt x="28" y="24"/>
                    <a:pt x="13" y="17"/>
                  </a:cubicBezTo>
                  <a:cubicBezTo>
                    <a:pt x="4" y="13"/>
                    <a:pt x="0" y="8"/>
                    <a:pt x="0" y="2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0" name="Freeform 121">
              <a:extLst>
                <a:ext uri="{FF2B5EF4-FFF2-40B4-BE49-F238E27FC236}">
                  <a16:creationId xmlns:a16="http://schemas.microsoft.com/office/drawing/2014/main" id="{C3C117C9-FA82-B743-9747-BACE2D4AC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038" y="3849688"/>
              <a:ext cx="47625" cy="26988"/>
            </a:xfrm>
            <a:custGeom>
              <a:avLst/>
              <a:gdLst>
                <a:gd name="T0" fmla="*/ 17 w 80"/>
                <a:gd name="T1" fmla="*/ 38 h 45"/>
                <a:gd name="T2" fmla="*/ 67 w 80"/>
                <a:gd name="T3" fmla="*/ 34 h 45"/>
                <a:gd name="T4" fmla="*/ 64 w 80"/>
                <a:gd name="T5" fmla="*/ 7 h 45"/>
                <a:gd name="T6" fmla="*/ 13 w 80"/>
                <a:gd name="T7" fmla="*/ 10 h 45"/>
                <a:gd name="T8" fmla="*/ 17 w 80"/>
                <a:gd name="T9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45">
                  <a:moveTo>
                    <a:pt x="17" y="38"/>
                  </a:moveTo>
                  <a:cubicBezTo>
                    <a:pt x="32" y="45"/>
                    <a:pt x="54" y="43"/>
                    <a:pt x="67" y="34"/>
                  </a:cubicBezTo>
                  <a:cubicBezTo>
                    <a:pt x="80" y="26"/>
                    <a:pt x="79" y="14"/>
                    <a:pt x="64" y="7"/>
                  </a:cubicBezTo>
                  <a:cubicBezTo>
                    <a:pt x="49" y="0"/>
                    <a:pt x="26" y="2"/>
                    <a:pt x="13" y="10"/>
                  </a:cubicBezTo>
                  <a:cubicBezTo>
                    <a:pt x="0" y="19"/>
                    <a:pt x="2" y="31"/>
                    <a:pt x="17" y="38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1" name="Freeform 122">
              <a:extLst>
                <a:ext uri="{FF2B5EF4-FFF2-40B4-BE49-F238E27FC236}">
                  <a16:creationId xmlns:a16="http://schemas.microsoft.com/office/drawing/2014/main" id="{9EB0AF5B-D14F-C949-B17F-89777BB15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00" y="3851275"/>
              <a:ext cx="38100" cy="22225"/>
            </a:xfrm>
            <a:custGeom>
              <a:avLst/>
              <a:gdLst>
                <a:gd name="T0" fmla="*/ 13 w 65"/>
                <a:gd name="T1" fmla="*/ 31 h 36"/>
                <a:gd name="T2" fmla="*/ 54 w 65"/>
                <a:gd name="T3" fmla="*/ 28 h 36"/>
                <a:gd name="T4" fmla="*/ 51 w 65"/>
                <a:gd name="T5" fmla="*/ 6 h 36"/>
                <a:gd name="T6" fmla="*/ 10 w 65"/>
                <a:gd name="T7" fmla="*/ 9 h 36"/>
                <a:gd name="T8" fmla="*/ 13 w 65"/>
                <a:gd name="T9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36">
                  <a:moveTo>
                    <a:pt x="13" y="31"/>
                  </a:moveTo>
                  <a:cubicBezTo>
                    <a:pt x="25" y="36"/>
                    <a:pt x="44" y="35"/>
                    <a:pt x="54" y="28"/>
                  </a:cubicBezTo>
                  <a:cubicBezTo>
                    <a:pt x="65" y="21"/>
                    <a:pt x="64" y="11"/>
                    <a:pt x="51" y="6"/>
                  </a:cubicBezTo>
                  <a:cubicBezTo>
                    <a:pt x="39" y="0"/>
                    <a:pt x="21" y="2"/>
                    <a:pt x="10" y="9"/>
                  </a:cubicBezTo>
                  <a:cubicBezTo>
                    <a:pt x="0" y="16"/>
                    <a:pt x="1" y="26"/>
                    <a:pt x="13" y="3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2" name="Freeform 123">
              <a:extLst>
                <a:ext uri="{FF2B5EF4-FFF2-40B4-BE49-F238E27FC236}">
                  <a16:creationId xmlns:a16="http://schemas.microsoft.com/office/drawing/2014/main" id="{D65AD1F3-4D3A-F949-A645-41A1CD26A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213" y="3862388"/>
              <a:ext cx="41275" cy="92075"/>
            </a:xfrm>
            <a:custGeom>
              <a:avLst/>
              <a:gdLst>
                <a:gd name="T0" fmla="*/ 12 w 72"/>
                <a:gd name="T1" fmla="*/ 144 h 151"/>
                <a:gd name="T2" fmla="*/ 63 w 72"/>
                <a:gd name="T3" fmla="*/ 141 h 151"/>
                <a:gd name="T4" fmla="*/ 72 w 72"/>
                <a:gd name="T5" fmla="*/ 129 h 151"/>
                <a:gd name="T6" fmla="*/ 72 w 72"/>
                <a:gd name="T7" fmla="*/ 0 h 151"/>
                <a:gd name="T8" fmla="*/ 63 w 72"/>
                <a:gd name="T9" fmla="*/ 13 h 151"/>
                <a:gd name="T10" fmla="*/ 12 w 72"/>
                <a:gd name="T11" fmla="*/ 16 h 151"/>
                <a:gd name="T12" fmla="*/ 0 w 72"/>
                <a:gd name="T13" fmla="*/ 2 h 151"/>
                <a:gd name="T14" fmla="*/ 0 w 72"/>
                <a:gd name="T15" fmla="*/ 131 h 151"/>
                <a:gd name="T16" fmla="*/ 12 w 72"/>
                <a:gd name="T17" fmla="*/ 14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151">
                  <a:moveTo>
                    <a:pt x="12" y="144"/>
                  </a:moveTo>
                  <a:cubicBezTo>
                    <a:pt x="27" y="151"/>
                    <a:pt x="50" y="149"/>
                    <a:pt x="63" y="141"/>
                  </a:cubicBezTo>
                  <a:cubicBezTo>
                    <a:pt x="69" y="137"/>
                    <a:pt x="72" y="133"/>
                    <a:pt x="72" y="129"/>
                  </a:cubicBezTo>
                  <a:lnTo>
                    <a:pt x="72" y="0"/>
                  </a:lnTo>
                  <a:cubicBezTo>
                    <a:pt x="72" y="4"/>
                    <a:pt x="69" y="9"/>
                    <a:pt x="63" y="13"/>
                  </a:cubicBezTo>
                  <a:cubicBezTo>
                    <a:pt x="50" y="21"/>
                    <a:pt x="27" y="23"/>
                    <a:pt x="12" y="16"/>
                  </a:cubicBezTo>
                  <a:cubicBezTo>
                    <a:pt x="4" y="13"/>
                    <a:pt x="0" y="7"/>
                    <a:pt x="0" y="2"/>
                  </a:cubicBezTo>
                  <a:lnTo>
                    <a:pt x="0" y="131"/>
                  </a:lnTo>
                  <a:cubicBezTo>
                    <a:pt x="0" y="136"/>
                    <a:pt x="4" y="141"/>
                    <a:pt x="12" y="144"/>
                  </a:cubicBez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3" name="Freeform 124">
              <a:extLst>
                <a:ext uri="{FF2B5EF4-FFF2-40B4-BE49-F238E27FC236}">
                  <a16:creationId xmlns:a16="http://schemas.microsoft.com/office/drawing/2014/main" id="{ECB59FD4-1D49-AC4A-9FDE-780DDDD51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213" y="3975100"/>
              <a:ext cx="41275" cy="19050"/>
            </a:xfrm>
            <a:custGeom>
              <a:avLst/>
              <a:gdLst>
                <a:gd name="T0" fmla="*/ 12 w 72"/>
                <a:gd name="T1" fmla="*/ 25 h 32"/>
                <a:gd name="T2" fmla="*/ 63 w 72"/>
                <a:gd name="T3" fmla="*/ 22 h 32"/>
                <a:gd name="T4" fmla="*/ 72 w 72"/>
                <a:gd name="T5" fmla="*/ 10 h 32"/>
                <a:gd name="T6" fmla="*/ 72 w 72"/>
                <a:gd name="T7" fmla="*/ 0 h 32"/>
                <a:gd name="T8" fmla="*/ 63 w 72"/>
                <a:gd name="T9" fmla="*/ 13 h 32"/>
                <a:gd name="T10" fmla="*/ 12 w 72"/>
                <a:gd name="T11" fmla="*/ 16 h 32"/>
                <a:gd name="T12" fmla="*/ 0 w 72"/>
                <a:gd name="T13" fmla="*/ 2 h 32"/>
                <a:gd name="T14" fmla="*/ 0 w 72"/>
                <a:gd name="T15" fmla="*/ 12 h 32"/>
                <a:gd name="T16" fmla="*/ 12 w 72"/>
                <a:gd name="T17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32">
                  <a:moveTo>
                    <a:pt x="12" y="25"/>
                  </a:moveTo>
                  <a:cubicBezTo>
                    <a:pt x="27" y="32"/>
                    <a:pt x="50" y="30"/>
                    <a:pt x="63" y="22"/>
                  </a:cubicBezTo>
                  <a:cubicBezTo>
                    <a:pt x="69" y="18"/>
                    <a:pt x="72" y="14"/>
                    <a:pt x="72" y="10"/>
                  </a:cubicBezTo>
                  <a:lnTo>
                    <a:pt x="72" y="0"/>
                  </a:lnTo>
                  <a:cubicBezTo>
                    <a:pt x="72" y="4"/>
                    <a:pt x="69" y="9"/>
                    <a:pt x="63" y="13"/>
                  </a:cubicBezTo>
                  <a:cubicBezTo>
                    <a:pt x="50" y="21"/>
                    <a:pt x="27" y="23"/>
                    <a:pt x="12" y="16"/>
                  </a:cubicBezTo>
                  <a:cubicBezTo>
                    <a:pt x="4" y="13"/>
                    <a:pt x="0" y="7"/>
                    <a:pt x="0" y="2"/>
                  </a:cubicBezTo>
                  <a:lnTo>
                    <a:pt x="0" y="12"/>
                  </a:lnTo>
                  <a:cubicBezTo>
                    <a:pt x="0" y="17"/>
                    <a:pt x="4" y="22"/>
                    <a:pt x="12" y="25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4" name="Freeform 125">
              <a:extLst>
                <a:ext uri="{FF2B5EF4-FFF2-40B4-BE49-F238E27FC236}">
                  <a16:creationId xmlns:a16="http://schemas.microsoft.com/office/drawing/2014/main" id="{40B34B7A-6C38-B94D-8360-ABBAE3612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3" y="3584575"/>
              <a:ext cx="554038" cy="347663"/>
            </a:xfrm>
            <a:custGeom>
              <a:avLst/>
              <a:gdLst>
                <a:gd name="T0" fmla="*/ 393 w 947"/>
                <a:gd name="T1" fmla="*/ 39 h 579"/>
                <a:gd name="T2" fmla="*/ 0 w 947"/>
                <a:gd name="T3" fmla="*/ 240 h 579"/>
                <a:gd name="T4" fmla="*/ 0 w 947"/>
                <a:gd name="T5" fmla="*/ 287 h 579"/>
                <a:gd name="T6" fmla="*/ 24 w 947"/>
                <a:gd name="T7" fmla="*/ 320 h 579"/>
                <a:gd name="T8" fmla="*/ 446 w 947"/>
                <a:gd name="T9" fmla="*/ 562 h 579"/>
                <a:gd name="T10" fmla="*/ 548 w 947"/>
                <a:gd name="T11" fmla="*/ 566 h 579"/>
                <a:gd name="T12" fmla="*/ 895 w 947"/>
                <a:gd name="T13" fmla="*/ 364 h 579"/>
                <a:gd name="T14" fmla="*/ 946 w 947"/>
                <a:gd name="T15" fmla="*/ 277 h 579"/>
                <a:gd name="T16" fmla="*/ 946 w 947"/>
                <a:gd name="T17" fmla="*/ 219 h 579"/>
                <a:gd name="T18" fmla="*/ 625 w 947"/>
                <a:gd name="T19" fmla="*/ 37 h 579"/>
                <a:gd name="T20" fmla="*/ 393 w 947"/>
                <a:gd name="T21" fmla="*/ 39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7" h="579">
                  <a:moveTo>
                    <a:pt x="393" y="39"/>
                  </a:moveTo>
                  <a:cubicBezTo>
                    <a:pt x="348" y="65"/>
                    <a:pt x="0" y="240"/>
                    <a:pt x="0" y="240"/>
                  </a:cubicBezTo>
                  <a:cubicBezTo>
                    <a:pt x="0" y="240"/>
                    <a:pt x="0" y="275"/>
                    <a:pt x="0" y="287"/>
                  </a:cubicBezTo>
                  <a:cubicBezTo>
                    <a:pt x="0" y="299"/>
                    <a:pt x="8" y="311"/>
                    <a:pt x="24" y="320"/>
                  </a:cubicBezTo>
                  <a:cubicBezTo>
                    <a:pt x="142" y="388"/>
                    <a:pt x="424" y="549"/>
                    <a:pt x="446" y="562"/>
                  </a:cubicBezTo>
                  <a:cubicBezTo>
                    <a:pt x="474" y="579"/>
                    <a:pt x="528" y="577"/>
                    <a:pt x="548" y="566"/>
                  </a:cubicBezTo>
                  <a:cubicBezTo>
                    <a:pt x="568" y="554"/>
                    <a:pt x="855" y="390"/>
                    <a:pt x="895" y="364"/>
                  </a:cubicBezTo>
                  <a:cubicBezTo>
                    <a:pt x="928" y="342"/>
                    <a:pt x="945" y="309"/>
                    <a:pt x="946" y="277"/>
                  </a:cubicBezTo>
                  <a:cubicBezTo>
                    <a:pt x="947" y="245"/>
                    <a:pt x="946" y="219"/>
                    <a:pt x="946" y="219"/>
                  </a:cubicBezTo>
                  <a:cubicBezTo>
                    <a:pt x="946" y="219"/>
                    <a:pt x="732" y="99"/>
                    <a:pt x="625" y="37"/>
                  </a:cubicBezTo>
                  <a:cubicBezTo>
                    <a:pt x="560" y="0"/>
                    <a:pt x="452" y="5"/>
                    <a:pt x="393" y="39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5" name="Freeform 126">
              <a:extLst>
                <a:ext uri="{FF2B5EF4-FFF2-40B4-BE49-F238E27FC236}">
                  <a16:creationId xmlns:a16="http://schemas.microsoft.com/office/drawing/2014/main" id="{A287CD57-C615-4F40-A654-55C956E15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" y="3556000"/>
              <a:ext cx="568325" cy="346075"/>
            </a:xfrm>
            <a:custGeom>
              <a:avLst/>
              <a:gdLst>
                <a:gd name="T0" fmla="*/ 401 w 971"/>
                <a:gd name="T1" fmla="*/ 38 h 578"/>
                <a:gd name="T2" fmla="*/ 30 w 971"/>
                <a:gd name="T3" fmla="*/ 254 h 578"/>
                <a:gd name="T4" fmla="*/ 32 w 971"/>
                <a:gd name="T5" fmla="*/ 320 h 578"/>
                <a:gd name="T6" fmla="*/ 454 w 971"/>
                <a:gd name="T7" fmla="*/ 562 h 578"/>
                <a:gd name="T8" fmla="*/ 556 w 971"/>
                <a:gd name="T9" fmla="*/ 566 h 578"/>
                <a:gd name="T10" fmla="*/ 903 w 971"/>
                <a:gd name="T11" fmla="*/ 364 h 578"/>
                <a:gd name="T12" fmla="*/ 907 w 971"/>
                <a:gd name="T13" fmla="*/ 194 h 578"/>
                <a:gd name="T14" fmla="*/ 633 w 971"/>
                <a:gd name="T15" fmla="*/ 37 h 578"/>
                <a:gd name="T16" fmla="*/ 401 w 971"/>
                <a:gd name="T17" fmla="*/ 38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1" h="578">
                  <a:moveTo>
                    <a:pt x="401" y="38"/>
                  </a:moveTo>
                  <a:cubicBezTo>
                    <a:pt x="356" y="65"/>
                    <a:pt x="132" y="195"/>
                    <a:pt x="30" y="254"/>
                  </a:cubicBezTo>
                  <a:cubicBezTo>
                    <a:pt x="0" y="272"/>
                    <a:pt x="1" y="302"/>
                    <a:pt x="32" y="320"/>
                  </a:cubicBezTo>
                  <a:cubicBezTo>
                    <a:pt x="150" y="388"/>
                    <a:pt x="432" y="549"/>
                    <a:pt x="454" y="562"/>
                  </a:cubicBezTo>
                  <a:cubicBezTo>
                    <a:pt x="482" y="578"/>
                    <a:pt x="536" y="577"/>
                    <a:pt x="556" y="566"/>
                  </a:cubicBezTo>
                  <a:cubicBezTo>
                    <a:pt x="576" y="554"/>
                    <a:pt x="863" y="390"/>
                    <a:pt x="903" y="364"/>
                  </a:cubicBezTo>
                  <a:cubicBezTo>
                    <a:pt x="971" y="318"/>
                    <a:pt x="971" y="231"/>
                    <a:pt x="907" y="194"/>
                  </a:cubicBezTo>
                  <a:cubicBezTo>
                    <a:pt x="884" y="181"/>
                    <a:pt x="740" y="98"/>
                    <a:pt x="633" y="37"/>
                  </a:cubicBezTo>
                  <a:cubicBezTo>
                    <a:pt x="568" y="0"/>
                    <a:pt x="460" y="4"/>
                    <a:pt x="401" y="38"/>
                  </a:cubicBez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6" name="Freeform 308">
              <a:extLst>
                <a:ext uri="{FF2B5EF4-FFF2-40B4-BE49-F238E27FC236}">
                  <a16:creationId xmlns:a16="http://schemas.microsoft.com/office/drawing/2014/main" id="{67D06EB3-B273-7148-954A-F7F3813B6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700" y="3541713"/>
              <a:ext cx="304800" cy="169863"/>
            </a:xfrm>
            <a:custGeom>
              <a:avLst/>
              <a:gdLst>
                <a:gd name="T0" fmla="*/ 472 w 519"/>
                <a:gd name="T1" fmla="*/ 43 h 284"/>
                <a:gd name="T2" fmla="*/ 350 w 519"/>
                <a:gd name="T3" fmla="*/ 3 h 284"/>
                <a:gd name="T4" fmla="*/ 181 w 519"/>
                <a:gd name="T5" fmla="*/ 15 h 284"/>
                <a:gd name="T6" fmla="*/ 16 w 519"/>
                <a:gd name="T7" fmla="*/ 130 h 284"/>
                <a:gd name="T8" fmla="*/ 191 w 519"/>
                <a:gd name="T9" fmla="*/ 255 h 284"/>
                <a:gd name="T10" fmla="*/ 472 w 519"/>
                <a:gd name="T11" fmla="*/ 4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9" h="284">
                  <a:moveTo>
                    <a:pt x="472" y="43"/>
                  </a:moveTo>
                  <a:cubicBezTo>
                    <a:pt x="454" y="21"/>
                    <a:pt x="405" y="5"/>
                    <a:pt x="350" y="3"/>
                  </a:cubicBezTo>
                  <a:cubicBezTo>
                    <a:pt x="302" y="1"/>
                    <a:pt x="238" y="0"/>
                    <a:pt x="181" y="15"/>
                  </a:cubicBezTo>
                  <a:cubicBezTo>
                    <a:pt x="124" y="29"/>
                    <a:pt x="31" y="87"/>
                    <a:pt x="16" y="130"/>
                  </a:cubicBezTo>
                  <a:cubicBezTo>
                    <a:pt x="0" y="174"/>
                    <a:pt x="85" y="284"/>
                    <a:pt x="191" y="255"/>
                  </a:cubicBezTo>
                  <a:cubicBezTo>
                    <a:pt x="296" y="226"/>
                    <a:pt x="519" y="98"/>
                    <a:pt x="472" y="43"/>
                  </a:cubicBezTo>
                  <a:close/>
                </a:path>
              </a:pathLst>
            </a:custGeom>
            <a:solidFill>
              <a:srgbClr val="75594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7" name="Freeform 309">
              <a:extLst>
                <a:ext uri="{FF2B5EF4-FFF2-40B4-BE49-F238E27FC236}">
                  <a16:creationId xmlns:a16="http://schemas.microsoft.com/office/drawing/2014/main" id="{6FF04749-7E0F-E649-83CE-C1789154B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538" y="3559175"/>
              <a:ext cx="241300" cy="233363"/>
            </a:xfrm>
            <a:custGeom>
              <a:avLst/>
              <a:gdLst>
                <a:gd name="T0" fmla="*/ 207 w 413"/>
                <a:gd name="T1" fmla="*/ 305 h 389"/>
                <a:gd name="T2" fmla="*/ 14 w 413"/>
                <a:gd name="T3" fmla="*/ 389 h 389"/>
                <a:gd name="T4" fmla="*/ 150 w 413"/>
                <a:gd name="T5" fmla="*/ 43 h 389"/>
                <a:gd name="T6" fmla="*/ 375 w 413"/>
                <a:gd name="T7" fmla="*/ 27 h 389"/>
                <a:gd name="T8" fmla="*/ 409 w 413"/>
                <a:gd name="T9" fmla="*/ 117 h 389"/>
                <a:gd name="T10" fmla="*/ 207 w 413"/>
                <a:gd name="T11" fmla="*/ 30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3" h="389">
                  <a:moveTo>
                    <a:pt x="207" y="305"/>
                  </a:moveTo>
                  <a:lnTo>
                    <a:pt x="14" y="389"/>
                  </a:lnTo>
                  <a:cubicBezTo>
                    <a:pt x="14" y="389"/>
                    <a:pt x="0" y="93"/>
                    <a:pt x="150" y="43"/>
                  </a:cubicBezTo>
                  <a:cubicBezTo>
                    <a:pt x="283" y="0"/>
                    <a:pt x="336" y="10"/>
                    <a:pt x="375" y="27"/>
                  </a:cubicBezTo>
                  <a:cubicBezTo>
                    <a:pt x="406" y="40"/>
                    <a:pt x="413" y="65"/>
                    <a:pt x="409" y="117"/>
                  </a:cubicBezTo>
                  <a:cubicBezTo>
                    <a:pt x="405" y="177"/>
                    <a:pt x="292" y="250"/>
                    <a:pt x="207" y="305"/>
                  </a:cubicBezTo>
                  <a:close/>
                </a:path>
              </a:pathLst>
            </a:custGeom>
            <a:solidFill>
              <a:srgbClr val="966D5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8" name="Freeform 310">
              <a:extLst>
                <a:ext uri="{FF2B5EF4-FFF2-40B4-BE49-F238E27FC236}">
                  <a16:creationId xmlns:a16="http://schemas.microsoft.com/office/drawing/2014/main" id="{1779D2EF-EA81-F344-86AA-BF024400A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825" y="3544888"/>
              <a:ext cx="415925" cy="280988"/>
            </a:xfrm>
            <a:custGeom>
              <a:avLst/>
              <a:gdLst>
                <a:gd name="T0" fmla="*/ 466 w 710"/>
                <a:gd name="T1" fmla="*/ 0 h 467"/>
                <a:gd name="T2" fmla="*/ 659 w 710"/>
                <a:gd name="T3" fmla="*/ 76 h 467"/>
                <a:gd name="T4" fmla="*/ 705 w 710"/>
                <a:gd name="T5" fmla="*/ 196 h 467"/>
                <a:gd name="T6" fmla="*/ 687 w 710"/>
                <a:gd name="T7" fmla="*/ 270 h 467"/>
                <a:gd name="T8" fmla="*/ 624 w 710"/>
                <a:gd name="T9" fmla="*/ 324 h 467"/>
                <a:gd name="T10" fmla="*/ 374 w 710"/>
                <a:gd name="T11" fmla="*/ 450 h 467"/>
                <a:gd name="T12" fmla="*/ 179 w 710"/>
                <a:gd name="T13" fmla="*/ 436 h 467"/>
                <a:gd name="T14" fmla="*/ 5 w 710"/>
                <a:gd name="T15" fmla="*/ 275 h 467"/>
                <a:gd name="T16" fmla="*/ 25 w 710"/>
                <a:gd name="T17" fmla="*/ 171 h 467"/>
                <a:gd name="T18" fmla="*/ 172 w 710"/>
                <a:gd name="T19" fmla="*/ 105 h 467"/>
                <a:gd name="T20" fmla="*/ 327 w 710"/>
                <a:gd name="T21" fmla="*/ 19 h 467"/>
                <a:gd name="T22" fmla="*/ 466 w 710"/>
                <a:gd name="T23" fmla="*/ 0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0" h="467">
                  <a:moveTo>
                    <a:pt x="466" y="0"/>
                  </a:moveTo>
                  <a:cubicBezTo>
                    <a:pt x="466" y="0"/>
                    <a:pt x="612" y="45"/>
                    <a:pt x="659" y="76"/>
                  </a:cubicBezTo>
                  <a:cubicBezTo>
                    <a:pt x="690" y="96"/>
                    <a:pt x="710" y="140"/>
                    <a:pt x="705" y="196"/>
                  </a:cubicBezTo>
                  <a:cubicBezTo>
                    <a:pt x="703" y="217"/>
                    <a:pt x="695" y="251"/>
                    <a:pt x="687" y="270"/>
                  </a:cubicBezTo>
                  <a:cubicBezTo>
                    <a:pt x="680" y="289"/>
                    <a:pt x="651" y="309"/>
                    <a:pt x="624" y="324"/>
                  </a:cubicBezTo>
                  <a:cubicBezTo>
                    <a:pt x="555" y="362"/>
                    <a:pt x="425" y="432"/>
                    <a:pt x="374" y="450"/>
                  </a:cubicBezTo>
                  <a:cubicBezTo>
                    <a:pt x="323" y="467"/>
                    <a:pt x="248" y="465"/>
                    <a:pt x="179" y="436"/>
                  </a:cubicBezTo>
                  <a:cubicBezTo>
                    <a:pt x="93" y="399"/>
                    <a:pt x="19" y="343"/>
                    <a:pt x="5" y="275"/>
                  </a:cubicBezTo>
                  <a:cubicBezTo>
                    <a:pt x="0" y="251"/>
                    <a:pt x="1" y="196"/>
                    <a:pt x="25" y="171"/>
                  </a:cubicBezTo>
                  <a:cubicBezTo>
                    <a:pt x="57" y="137"/>
                    <a:pt x="126" y="138"/>
                    <a:pt x="172" y="105"/>
                  </a:cubicBezTo>
                  <a:cubicBezTo>
                    <a:pt x="232" y="62"/>
                    <a:pt x="293" y="27"/>
                    <a:pt x="327" y="19"/>
                  </a:cubicBezTo>
                  <a:cubicBezTo>
                    <a:pt x="407" y="0"/>
                    <a:pt x="466" y="0"/>
                    <a:pt x="466" y="0"/>
                  </a:cubicBezTo>
                  <a:close/>
                </a:path>
              </a:pathLst>
            </a:custGeom>
            <a:solidFill>
              <a:srgbClr val="992D2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9" name="Freeform 311">
              <a:extLst>
                <a:ext uri="{FF2B5EF4-FFF2-40B4-BE49-F238E27FC236}">
                  <a16:creationId xmlns:a16="http://schemas.microsoft.com/office/drawing/2014/main" id="{B1843540-B6CF-494E-A8D4-DFD940535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25" y="2963863"/>
              <a:ext cx="547688" cy="354013"/>
            </a:xfrm>
            <a:custGeom>
              <a:avLst/>
              <a:gdLst>
                <a:gd name="T0" fmla="*/ 935 w 935"/>
                <a:gd name="T1" fmla="*/ 52 h 590"/>
                <a:gd name="T2" fmla="*/ 0 w 935"/>
                <a:gd name="T3" fmla="*/ 590 h 590"/>
                <a:gd name="T4" fmla="*/ 0 w 935"/>
                <a:gd name="T5" fmla="*/ 537 h 590"/>
                <a:gd name="T6" fmla="*/ 935 w 935"/>
                <a:gd name="T7" fmla="*/ 0 h 590"/>
                <a:gd name="T8" fmla="*/ 935 w 935"/>
                <a:gd name="T9" fmla="*/ 52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5" h="590">
                  <a:moveTo>
                    <a:pt x="935" y="52"/>
                  </a:moveTo>
                  <a:lnTo>
                    <a:pt x="0" y="590"/>
                  </a:lnTo>
                  <a:lnTo>
                    <a:pt x="0" y="537"/>
                  </a:lnTo>
                  <a:lnTo>
                    <a:pt x="935" y="0"/>
                  </a:lnTo>
                  <a:lnTo>
                    <a:pt x="935" y="52"/>
                  </a:lnTo>
                  <a:close/>
                </a:path>
              </a:pathLst>
            </a:custGeom>
            <a:solidFill>
              <a:srgbClr val="6686A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0" name="Freeform 312">
              <a:extLst>
                <a:ext uri="{FF2B5EF4-FFF2-40B4-BE49-F238E27FC236}">
                  <a16:creationId xmlns:a16="http://schemas.microsoft.com/office/drawing/2014/main" id="{0AE0DA56-47AF-6747-B190-AF563663A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813" y="3614738"/>
              <a:ext cx="61913" cy="488950"/>
            </a:xfrm>
            <a:custGeom>
              <a:avLst/>
              <a:gdLst>
                <a:gd name="T0" fmla="*/ 0 w 105"/>
                <a:gd name="T1" fmla="*/ 3 h 814"/>
                <a:gd name="T2" fmla="*/ 0 w 105"/>
                <a:gd name="T3" fmla="*/ 783 h 814"/>
                <a:gd name="T4" fmla="*/ 18 w 105"/>
                <a:gd name="T5" fmla="*/ 804 h 814"/>
                <a:gd name="T6" fmla="*/ 92 w 105"/>
                <a:gd name="T7" fmla="*/ 799 h 814"/>
                <a:gd name="T8" fmla="*/ 105 w 105"/>
                <a:gd name="T9" fmla="*/ 780 h 814"/>
                <a:gd name="T10" fmla="*/ 105 w 105"/>
                <a:gd name="T11" fmla="*/ 0 h 814"/>
                <a:gd name="T12" fmla="*/ 92 w 105"/>
                <a:gd name="T13" fmla="*/ 19 h 814"/>
                <a:gd name="T14" fmla="*/ 18 w 105"/>
                <a:gd name="T15" fmla="*/ 24 h 814"/>
                <a:gd name="T16" fmla="*/ 0 w 105"/>
                <a:gd name="T17" fmla="*/ 3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814">
                  <a:moveTo>
                    <a:pt x="0" y="3"/>
                  </a:moveTo>
                  <a:lnTo>
                    <a:pt x="0" y="783"/>
                  </a:lnTo>
                  <a:cubicBezTo>
                    <a:pt x="0" y="791"/>
                    <a:pt x="6" y="799"/>
                    <a:pt x="18" y="804"/>
                  </a:cubicBezTo>
                  <a:cubicBezTo>
                    <a:pt x="40" y="814"/>
                    <a:pt x="73" y="811"/>
                    <a:pt x="92" y="799"/>
                  </a:cubicBezTo>
                  <a:cubicBezTo>
                    <a:pt x="100" y="793"/>
                    <a:pt x="105" y="786"/>
                    <a:pt x="105" y="780"/>
                  </a:cubicBezTo>
                  <a:lnTo>
                    <a:pt x="105" y="0"/>
                  </a:lnTo>
                  <a:cubicBezTo>
                    <a:pt x="105" y="7"/>
                    <a:pt x="100" y="13"/>
                    <a:pt x="92" y="19"/>
                  </a:cubicBezTo>
                  <a:cubicBezTo>
                    <a:pt x="73" y="32"/>
                    <a:pt x="40" y="34"/>
                    <a:pt x="18" y="24"/>
                  </a:cubicBezTo>
                  <a:cubicBezTo>
                    <a:pt x="6" y="19"/>
                    <a:pt x="0" y="11"/>
                    <a:pt x="0" y="3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1" name="Freeform 313">
              <a:extLst>
                <a:ext uri="{FF2B5EF4-FFF2-40B4-BE49-F238E27FC236}">
                  <a16:creationId xmlns:a16="http://schemas.microsoft.com/office/drawing/2014/main" id="{50C8AE2C-1106-7C45-8E02-D197424B7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638" y="3595688"/>
              <a:ext cx="68263" cy="39688"/>
            </a:xfrm>
            <a:custGeom>
              <a:avLst/>
              <a:gdLst>
                <a:gd name="T0" fmla="*/ 24 w 117"/>
                <a:gd name="T1" fmla="*/ 55 h 65"/>
                <a:gd name="T2" fmla="*/ 98 w 117"/>
                <a:gd name="T3" fmla="*/ 50 h 65"/>
                <a:gd name="T4" fmla="*/ 93 w 117"/>
                <a:gd name="T5" fmla="*/ 10 h 65"/>
                <a:gd name="T6" fmla="*/ 19 w 117"/>
                <a:gd name="T7" fmla="*/ 15 h 65"/>
                <a:gd name="T8" fmla="*/ 24 w 117"/>
                <a:gd name="T9" fmla="*/ 5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65">
                  <a:moveTo>
                    <a:pt x="24" y="55"/>
                  </a:moveTo>
                  <a:cubicBezTo>
                    <a:pt x="46" y="65"/>
                    <a:pt x="79" y="63"/>
                    <a:pt x="98" y="50"/>
                  </a:cubicBezTo>
                  <a:cubicBezTo>
                    <a:pt x="117" y="37"/>
                    <a:pt x="115" y="19"/>
                    <a:pt x="93" y="10"/>
                  </a:cubicBezTo>
                  <a:cubicBezTo>
                    <a:pt x="71" y="0"/>
                    <a:pt x="38" y="2"/>
                    <a:pt x="19" y="15"/>
                  </a:cubicBezTo>
                  <a:cubicBezTo>
                    <a:pt x="0" y="28"/>
                    <a:pt x="2" y="46"/>
                    <a:pt x="24" y="55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2" name="Freeform 314">
              <a:extLst>
                <a:ext uri="{FF2B5EF4-FFF2-40B4-BE49-F238E27FC236}">
                  <a16:creationId xmlns:a16="http://schemas.microsoft.com/office/drawing/2014/main" id="{346F9EC2-D444-0E45-8E53-B828CB466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988" y="3600450"/>
              <a:ext cx="55563" cy="31750"/>
            </a:xfrm>
            <a:custGeom>
              <a:avLst/>
              <a:gdLst>
                <a:gd name="T0" fmla="*/ 19 w 95"/>
                <a:gd name="T1" fmla="*/ 45 h 53"/>
                <a:gd name="T2" fmla="*/ 79 w 95"/>
                <a:gd name="T3" fmla="*/ 41 h 53"/>
                <a:gd name="T4" fmla="*/ 75 w 95"/>
                <a:gd name="T5" fmla="*/ 8 h 53"/>
                <a:gd name="T6" fmla="*/ 15 w 95"/>
                <a:gd name="T7" fmla="*/ 12 h 53"/>
                <a:gd name="T8" fmla="*/ 19 w 95"/>
                <a:gd name="T9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53">
                  <a:moveTo>
                    <a:pt x="19" y="45"/>
                  </a:moveTo>
                  <a:cubicBezTo>
                    <a:pt x="37" y="53"/>
                    <a:pt x="64" y="51"/>
                    <a:pt x="79" y="41"/>
                  </a:cubicBezTo>
                  <a:cubicBezTo>
                    <a:pt x="95" y="31"/>
                    <a:pt x="93" y="16"/>
                    <a:pt x="75" y="8"/>
                  </a:cubicBezTo>
                  <a:cubicBezTo>
                    <a:pt x="57" y="0"/>
                    <a:pt x="30" y="2"/>
                    <a:pt x="15" y="12"/>
                  </a:cubicBezTo>
                  <a:cubicBezTo>
                    <a:pt x="0" y="22"/>
                    <a:pt x="1" y="37"/>
                    <a:pt x="19" y="4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3" name="Freeform 315">
              <a:extLst>
                <a:ext uri="{FF2B5EF4-FFF2-40B4-BE49-F238E27FC236}">
                  <a16:creationId xmlns:a16="http://schemas.microsoft.com/office/drawing/2014/main" id="{F9DCFE77-343D-3D44-BEDB-767498587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813" y="3616325"/>
              <a:ext cx="61913" cy="131763"/>
            </a:xfrm>
            <a:custGeom>
              <a:avLst/>
              <a:gdLst>
                <a:gd name="T0" fmla="*/ 18 w 105"/>
                <a:gd name="T1" fmla="*/ 211 h 221"/>
                <a:gd name="T2" fmla="*/ 93 w 105"/>
                <a:gd name="T3" fmla="*/ 206 h 221"/>
                <a:gd name="T4" fmla="*/ 105 w 105"/>
                <a:gd name="T5" fmla="*/ 188 h 221"/>
                <a:gd name="T6" fmla="*/ 105 w 105"/>
                <a:gd name="T7" fmla="*/ 0 h 221"/>
                <a:gd name="T8" fmla="*/ 93 w 105"/>
                <a:gd name="T9" fmla="*/ 19 h 221"/>
                <a:gd name="T10" fmla="*/ 18 w 105"/>
                <a:gd name="T11" fmla="*/ 24 h 221"/>
                <a:gd name="T12" fmla="*/ 0 w 105"/>
                <a:gd name="T13" fmla="*/ 3 h 221"/>
                <a:gd name="T14" fmla="*/ 0 w 105"/>
                <a:gd name="T15" fmla="*/ 191 h 221"/>
                <a:gd name="T16" fmla="*/ 18 w 105"/>
                <a:gd name="T17" fmla="*/ 21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221">
                  <a:moveTo>
                    <a:pt x="18" y="211"/>
                  </a:moveTo>
                  <a:cubicBezTo>
                    <a:pt x="40" y="221"/>
                    <a:pt x="74" y="218"/>
                    <a:pt x="93" y="206"/>
                  </a:cubicBezTo>
                  <a:cubicBezTo>
                    <a:pt x="101" y="200"/>
                    <a:pt x="105" y="194"/>
                    <a:pt x="105" y="188"/>
                  </a:cubicBezTo>
                  <a:lnTo>
                    <a:pt x="105" y="0"/>
                  </a:lnTo>
                  <a:cubicBezTo>
                    <a:pt x="105" y="7"/>
                    <a:pt x="101" y="13"/>
                    <a:pt x="93" y="19"/>
                  </a:cubicBezTo>
                  <a:cubicBezTo>
                    <a:pt x="73" y="31"/>
                    <a:pt x="40" y="34"/>
                    <a:pt x="18" y="24"/>
                  </a:cubicBezTo>
                  <a:cubicBezTo>
                    <a:pt x="6" y="19"/>
                    <a:pt x="0" y="11"/>
                    <a:pt x="0" y="3"/>
                  </a:cubicBezTo>
                  <a:lnTo>
                    <a:pt x="0" y="191"/>
                  </a:lnTo>
                  <a:cubicBezTo>
                    <a:pt x="1" y="199"/>
                    <a:pt x="7" y="206"/>
                    <a:pt x="18" y="211"/>
                  </a:cubicBez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4" name="Freeform 316">
              <a:extLst>
                <a:ext uri="{FF2B5EF4-FFF2-40B4-BE49-F238E27FC236}">
                  <a16:creationId xmlns:a16="http://schemas.microsoft.com/office/drawing/2014/main" id="{8B0848D6-C67E-D34D-BE3C-2C1797937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813" y="4073525"/>
              <a:ext cx="61913" cy="28575"/>
            </a:xfrm>
            <a:custGeom>
              <a:avLst/>
              <a:gdLst>
                <a:gd name="T0" fmla="*/ 18 w 106"/>
                <a:gd name="T1" fmla="*/ 38 h 47"/>
                <a:gd name="T2" fmla="*/ 93 w 106"/>
                <a:gd name="T3" fmla="*/ 32 h 47"/>
                <a:gd name="T4" fmla="*/ 106 w 106"/>
                <a:gd name="T5" fmla="*/ 15 h 47"/>
                <a:gd name="T6" fmla="*/ 106 w 106"/>
                <a:gd name="T7" fmla="*/ 0 h 47"/>
                <a:gd name="T8" fmla="*/ 93 w 106"/>
                <a:gd name="T9" fmla="*/ 19 h 47"/>
                <a:gd name="T10" fmla="*/ 18 w 106"/>
                <a:gd name="T11" fmla="*/ 24 h 47"/>
                <a:gd name="T12" fmla="*/ 0 w 106"/>
                <a:gd name="T13" fmla="*/ 3 h 47"/>
                <a:gd name="T14" fmla="*/ 0 w 106"/>
                <a:gd name="T15" fmla="*/ 18 h 47"/>
                <a:gd name="T16" fmla="*/ 18 w 106"/>
                <a:gd name="T17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47">
                  <a:moveTo>
                    <a:pt x="18" y="38"/>
                  </a:moveTo>
                  <a:cubicBezTo>
                    <a:pt x="40" y="47"/>
                    <a:pt x="74" y="45"/>
                    <a:pt x="93" y="32"/>
                  </a:cubicBezTo>
                  <a:cubicBezTo>
                    <a:pt x="101" y="27"/>
                    <a:pt x="105" y="21"/>
                    <a:pt x="106" y="15"/>
                  </a:cubicBezTo>
                  <a:lnTo>
                    <a:pt x="106" y="0"/>
                  </a:lnTo>
                  <a:cubicBezTo>
                    <a:pt x="106" y="7"/>
                    <a:pt x="101" y="14"/>
                    <a:pt x="93" y="19"/>
                  </a:cubicBezTo>
                  <a:cubicBezTo>
                    <a:pt x="74" y="32"/>
                    <a:pt x="40" y="34"/>
                    <a:pt x="18" y="24"/>
                  </a:cubicBezTo>
                  <a:cubicBezTo>
                    <a:pt x="6" y="19"/>
                    <a:pt x="0" y="11"/>
                    <a:pt x="0" y="3"/>
                  </a:cubicBezTo>
                  <a:lnTo>
                    <a:pt x="0" y="18"/>
                  </a:lnTo>
                  <a:cubicBezTo>
                    <a:pt x="1" y="25"/>
                    <a:pt x="7" y="33"/>
                    <a:pt x="18" y="38"/>
                  </a:cubicBez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5" name="Freeform 317">
              <a:extLst>
                <a:ext uri="{FF2B5EF4-FFF2-40B4-BE49-F238E27FC236}">
                  <a16:creationId xmlns:a16="http://schemas.microsoft.com/office/drawing/2014/main" id="{FD43A182-4A67-1E4D-95B7-8B723B4EF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963" y="3432175"/>
              <a:ext cx="61913" cy="487363"/>
            </a:xfrm>
            <a:custGeom>
              <a:avLst/>
              <a:gdLst>
                <a:gd name="T0" fmla="*/ 0 w 105"/>
                <a:gd name="T1" fmla="*/ 3 h 814"/>
                <a:gd name="T2" fmla="*/ 0 w 105"/>
                <a:gd name="T3" fmla="*/ 783 h 814"/>
                <a:gd name="T4" fmla="*/ 18 w 105"/>
                <a:gd name="T5" fmla="*/ 804 h 814"/>
                <a:gd name="T6" fmla="*/ 92 w 105"/>
                <a:gd name="T7" fmla="*/ 799 h 814"/>
                <a:gd name="T8" fmla="*/ 105 w 105"/>
                <a:gd name="T9" fmla="*/ 780 h 814"/>
                <a:gd name="T10" fmla="*/ 105 w 105"/>
                <a:gd name="T11" fmla="*/ 0 h 814"/>
                <a:gd name="T12" fmla="*/ 92 w 105"/>
                <a:gd name="T13" fmla="*/ 19 h 814"/>
                <a:gd name="T14" fmla="*/ 18 w 105"/>
                <a:gd name="T15" fmla="*/ 24 h 814"/>
                <a:gd name="T16" fmla="*/ 0 w 105"/>
                <a:gd name="T17" fmla="*/ 3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814">
                  <a:moveTo>
                    <a:pt x="0" y="3"/>
                  </a:moveTo>
                  <a:lnTo>
                    <a:pt x="0" y="783"/>
                  </a:lnTo>
                  <a:cubicBezTo>
                    <a:pt x="0" y="791"/>
                    <a:pt x="6" y="799"/>
                    <a:pt x="18" y="804"/>
                  </a:cubicBezTo>
                  <a:cubicBezTo>
                    <a:pt x="40" y="814"/>
                    <a:pt x="73" y="811"/>
                    <a:pt x="92" y="799"/>
                  </a:cubicBezTo>
                  <a:cubicBezTo>
                    <a:pt x="101" y="793"/>
                    <a:pt x="105" y="787"/>
                    <a:pt x="105" y="780"/>
                  </a:cubicBezTo>
                  <a:lnTo>
                    <a:pt x="105" y="0"/>
                  </a:lnTo>
                  <a:cubicBezTo>
                    <a:pt x="105" y="7"/>
                    <a:pt x="101" y="14"/>
                    <a:pt x="92" y="19"/>
                  </a:cubicBezTo>
                  <a:cubicBezTo>
                    <a:pt x="73" y="32"/>
                    <a:pt x="40" y="34"/>
                    <a:pt x="18" y="24"/>
                  </a:cubicBezTo>
                  <a:cubicBezTo>
                    <a:pt x="6" y="19"/>
                    <a:pt x="0" y="11"/>
                    <a:pt x="0" y="3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6" name="Freeform 318">
              <a:extLst>
                <a:ext uri="{FF2B5EF4-FFF2-40B4-BE49-F238E27FC236}">
                  <a16:creationId xmlns:a16="http://schemas.microsoft.com/office/drawing/2014/main" id="{54021857-D1C2-094A-AE2A-CBC268769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788" y="3413125"/>
              <a:ext cx="68263" cy="39688"/>
            </a:xfrm>
            <a:custGeom>
              <a:avLst/>
              <a:gdLst>
                <a:gd name="T0" fmla="*/ 24 w 118"/>
                <a:gd name="T1" fmla="*/ 55 h 65"/>
                <a:gd name="T2" fmla="*/ 98 w 118"/>
                <a:gd name="T3" fmla="*/ 50 h 65"/>
                <a:gd name="T4" fmla="*/ 93 w 118"/>
                <a:gd name="T5" fmla="*/ 10 h 65"/>
                <a:gd name="T6" fmla="*/ 19 w 118"/>
                <a:gd name="T7" fmla="*/ 15 h 65"/>
                <a:gd name="T8" fmla="*/ 24 w 118"/>
                <a:gd name="T9" fmla="*/ 5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65">
                  <a:moveTo>
                    <a:pt x="24" y="55"/>
                  </a:moveTo>
                  <a:cubicBezTo>
                    <a:pt x="46" y="65"/>
                    <a:pt x="79" y="63"/>
                    <a:pt x="98" y="50"/>
                  </a:cubicBezTo>
                  <a:cubicBezTo>
                    <a:pt x="118" y="38"/>
                    <a:pt x="115" y="20"/>
                    <a:pt x="93" y="10"/>
                  </a:cubicBezTo>
                  <a:cubicBezTo>
                    <a:pt x="71" y="0"/>
                    <a:pt x="38" y="3"/>
                    <a:pt x="19" y="15"/>
                  </a:cubicBezTo>
                  <a:cubicBezTo>
                    <a:pt x="0" y="28"/>
                    <a:pt x="2" y="46"/>
                    <a:pt x="24" y="55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7" name="Freeform 319">
              <a:extLst>
                <a:ext uri="{FF2B5EF4-FFF2-40B4-BE49-F238E27FC236}">
                  <a16:creationId xmlns:a16="http://schemas.microsoft.com/office/drawing/2014/main" id="{CEF03222-0D61-7E45-83BC-561A8311F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8" y="3416300"/>
              <a:ext cx="55563" cy="31750"/>
            </a:xfrm>
            <a:custGeom>
              <a:avLst/>
              <a:gdLst>
                <a:gd name="T0" fmla="*/ 20 w 95"/>
                <a:gd name="T1" fmla="*/ 45 h 53"/>
                <a:gd name="T2" fmla="*/ 80 w 95"/>
                <a:gd name="T3" fmla="*/ 41 h 53"/>
                <a:gd name="T4" fmla="*/ 76 w 95"/>
                <a:gd name="T5" fmla="*/ 8 h 53"/>
                <a:gd name="T6" fmla="*/ 16 w 95"/>
                <a:gd name="T7" fmla="*/ 12 h 53"/>
                <a:gd name="T8" fmla="*/ 20 w 95"/>
                <a:gd name="T9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53">
                  <a:moveTo>
                    <a:pt x="20" y="45"/>
                  </a:moveTo>
                  <a:cubicBezTo>
                    <a:pt x="38" y="53"/>
                    <a:pt x="65" y="51"/>
                    <a:pt x="80" y="41"/>
                  </a:cubicBezTo>
                  <a:cubicBezTo>
                    <a:pt x="95" y="31"/>
                    <a:pt x="94" y="16"/>
                    <a:pt x="76" y="8"/>
                  </a:cubicBezTo>
                  <a:cubicBezTo>
                    <a:pt x="58" y="0"/>
                    <a:pt x="31" y="2"/>
                    <a:pt x="16" y="12"/>
                  </a:cubicBezTo>
                  <a:cubicBezTo>
                    <a:pt x="0" y="23"/>
                    <a:pt x="2" y="37"/>
                    <a:pt x="20" y="4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8" name="Freeform 320">
              <a:extLst>
                <a:ext uri="{FF2B5EF4-FFF2-40B4-BE49-F238E27FC236}">
                  <a16:creationId xmlns:a16="http://schemas.microsoft.com/office/drawing/2014/main" id="{9A467223-65DB-D647-9E8C-CA93BB7C9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963" y="3433763"/>
              <a:ext cx="61913" cy="131763"/>
            </a:xfrm>
            <a:custGeom>
              <a:avLst/>
              <a:gdLst>
                <a:gd name="T0" fmla="*/ 18 w 105"/>
                <a:gd name="T1" fmla="*/ 211 h 221"/>
                <a:gd name="T2" fmla="*/ 92 w 105"/>
                <a:gd name="T3" fmla="*/ 206 h 221"/>
                <a:gd name="T4" fmla="*/ 105 w 105"/>
                <a:gd name="T5" fmla="*/ 188 h 221"/>
                <a:gd name="T6" fmla="*/ 105 w 105"/>
                <a:gd name="T7" fmla="*/ 0 h 221"/>
                <a:gd name="T8" fmla="*/ 92 w 105"/>
                <a:gd name="T9" fmla="*/ 19 h 221"/>
                <a:gd name="T10" fmla="*/ 18 w 105"/>
                <a:gd name="T11" fmla="*/ 24 h 221"/>
                <a:gd name="T12" fmla="*/ 0 w 105"/>
                <a:gd name="T13" fmla="*/ 3 h 221"/>
                <a:gd name="T14" fmla="*/ 0 w 105"/>
                <a:gd name="T15" fmla="*/ 191 h 221"/>
                <a:gd name="T16" fmla="*/ 18 w 105"/>
                <a:gd name="T17" fmla="*/ 21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221">
                  <a:moveTo>
                    <a:pt x="18" y="211"/>
                  </a:moveTo>
                  <a:cubicBezTo>
                    <a:pt x="40" y="221"/>
                    <a:pt x="73" y="218"/>
                    <a:pt x="92" y="206"/>
                  </a:cubicBezTo>
                  <a:cubicBezTo>
                    <a:pt x="100" y="201"/>
                    <a:pt x="104" y="194"/>
                    <a:pt x="105" y="188"/>
                  </a:cubicBezTo>
                  <a:lnTo>
                    <a:pt x="105" y="0"/>
                  </a:lnTo>
                  <a:cubicBezTo>
                    <a:pt x="105" y="7"/>
                    <a:pt x="101" y="13"/>
                    <a:pt x="92" y="19"/>
                  </a:cubicBezTo>
                  <a:cubicBezTo>
                    <a:pt x="73" y="32"/>
                    <a:pt x="40" y="34"/>
                    <a:pt x="18" y="24"/>
                  </a:cubicBezTo>
                  <a:cubicBezTo>
                    <a:pt x="6" y="19"/>
                    <a:pt x="0" y="11"/>
                    <a:pt x="0" y="3"/>
                  </a:cubicBezTo>
                  <a:lnTo>
                    <a:pt x="0" y="191"/>
                  </a:lnTo>
                  <a:cubicBezTo>
                    <a:pt x="0" y="199"/>
                    <a:pt x="6" y="206"/>
                    <a:pt x="18" y="211"/>
                  </a:cubicBez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9" name="Freeform 321">
              <a:extLst>
                <a:ext uri="{FF2B5EF4-FFF2-40B4-BE49-F238E27FC236}">
                  <a16:creationId xmlns:a16="http://schemas.microsoft.com/office/drawing/2014/main" id="{E5E46B75-4B58-A542-B988-48FB49C27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963" y="3890963"/>
              <a:ext cx="61913" cy="28575"/>
            </a:xfrm>
            <a:custGeom>
              <a:avLst/>
              <a:gdLst>
                <a:gd name="T0" fmla="*/ 18 w 105"/>
                <a:gd name="T1" fmla="*/ 38 h 47"/>
                <a:gd name="T2" fmla="*/ 93 w 105"/>
                <a:gd name="T3" fmla="*/ 32 h 47"/>
                <a:gd name="T4" fmla="*/ 105 w 105"/>
                <a:gd name="T5" fmla="*/ 15 h 47"/>
                <a:gd name="T6" fmla="*/ 105 w 105"/>
                <a:gd name="T7" fmla="*/ 0 h 47"/>
                <a:gd name="T8" fmla="*/ 92 w 105"/>
                <a:gd name="T9" fmla="*/ 19 h 47"/>
                <a:gd name="T10" fmla="*/ 18 w 105"/>
                <a:gd name="T11" fmla="*/ 25 h 47"/>
                <a:gd name="T12" fmla="*/ 0 w 105"/>
                <a:gd name="T13" fmla="*/ 3 h 47"/>
                <a:gd name="T14" fmla="*/ 0 w 105"/>
                <a:gd name="T15" fmla="*/ 18 h 47"/>
                <a:gd name="T16" fmla="*/ 18 w 105"/>
                <a:gd name="T17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" h="47">
                  <a:moveTo>
                    <a:pt x="18" y="38"/>
                  </a:moveTo>
                  <a:cubicBezTo>
                    <a:pt x="40" y="47"/>
                    <a:pt x="73" y="45"/>
                    <a:pt x="93" y="32"/>
                  </a:cubicBezTo>
                  <a:cubicBezTo>
                    <a:pt x="101" y="27"/>
                    <a:pt x="105" y="21"/>
                    <a:pt x="105" y="15"/>
                  </a:cubicBezTo>
                  <a:lnTo>
                    <a:pt x="105" y="0"/>
                  </a:lnTo>
                  <a:cubicBezTo>
                    <a:pt x="105" y="7"/>
                    <a:pt x="101" y="14"/>
                    <a:pt x="92" y="19"/>
                  </a:cubicBezTo>
                  <a:cubicBezTo>
                    <a:pt x="73" y="32"/>
                    <a:pt x="40" y="34"/>
                    <a:pt x="18" y="25"/>
                  </a:cubicBezTo>
                  <a:cubicBezTo>
                    <a:pt x="6" y="19"/>
                    <a:pt x="0" y="11"/>
                    <a:pt x="0" y="3"/>
                  </a:cubicBezTo>
                  <a:lnTo>
                    <a:pt x="0" y="18"/>
                  </a:lnTo>
                  <a:cubicBezTo>
                    <a:pt x="0" y="25"/>
                    <a:pt x="6" y="33"/>
                    <a:pt x="18" y="38"/>
                  </a:cubicBez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0" name="Freeform 322">
              <a:extLst>
                <a:ext uri="{FF2B5EF4-FFF2-40B4-BE49-F238E27FC236}">
                  <a16:creationId xmlns:a16="http://schemas.microsoft.com/office/drawing/2014/main" id="{34FA22B7-40A0-CB4F-9C94-2A39A5AC2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25" y="3286125"/>
              <a:ext cx="777875" cy="492125"/>
            </a:xfrm>
            <a:custGeom>
              <a:avLst/>
              <a:gdLst>
                <a:gd name="T0" fmla="*/ 1329 w 1329"/>
                <a:gd name="T1" fmla="*/ 821 h 821"/>
                <a:gd name="T2" fmla="*/ 0 w 1329"/>
                <a:gd name="T3" fmla="*/ 53 h 821"/>
                <a:gd name="T4" fmla="*/ 0 w 1329"/>
                <a:gd name="T5" fmla="*/ 0 h 821"/>
                <a:gd name="T6" fmla="*/ 1329 w 1329"/>
                <a:gd name="T7" fmla="*/ 768 h 821"/>
                <a:gd name="T8" fmla="*/ 1329 w 1329"/>
                <a:gd name="T9" fmla="*/ 821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9" h="821">
                  <a:moveTo>
                    <a:pt x="1329" y="821"/>
                  </a:moveTo>
                  <a:lnTo>
                    <a:pt x="0" y="53"/>
                  </a:lnTo>
                  <a:lnTo>
                    <a:pt x="0" y="0"/>
                  </a:lnTo>
                  <a:lnTo>
                    <a:pt x="1329" y="768"/>
                  </a:lnTo>
                  <a:lnTo>
                    <a:pt x="1329" y="821"/>
                  </a:lnTo>
                  <a:close/>
                </a:path>
              </a:pathLst>
            </a:custGeom>
            <a:solidFill>
              <a:srgbClr val="9BBED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1" name="Freeform 323">
              <a:extLst>
                <a:ext uri="{FF2B5EF4-FFF2-40B4-BE49-F238E27FC236}">
                  <a16:creationId xmlns:a16="http://schemas.microsoft.com/office/drawing/2014/main" id="{C302A79C-E091-7644-B344-FD27479BF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913" y="2963863"/>
              <a:ext cx="777875" cy="492125"/>
            </a:xfrm>
            <a:custGeom>
              <a:avLst/>
              <a:gdLst>
                <a:gd name="T0" fmla="*/ 1329 w 1329"/>
                <a:gd name="T1" fmla="*/ 820 h 820"/>
                <a:gd name="T2" fmla="*/ 0 w 1329"/>
                <a:gd name="T3" fmla="*/ 52 h 820"/>
                <a:gd name="T4" fmla="*/ 0 w 1329"/>
                <a:gd name="T5" fmla="*/ 0 h 820"/>
                <a:gd name="T6" fmla="*/ 1329 w 1329"/>
                <a:gd name="T7" fmla="*/ 767 h 820"/>
                <a:gd name="T8" fmla="*/ 1329 w 1329"/>
                <a:gd name="T9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9" h="820">
                  <a:moveTo>
                    <a:pt x="1329" y="820"/>
                  </a:moveTo>
                  <a:lnTo>
                    <a:pt x="0" y="52"/>
                  </a:lnTo>
                  <a:lnTo>
                    <a:pt x="0" y="0"/>
                  </a:lnTo>
                  <a:lnTo>
                    <a:pt x="1329" y="767"/>
                  </a:lnTo>
                  <a:lnTo>
                    <a:pt x="1329" y="820"/>
                  </a:lnTo>
                  <a:close/>
                </a:path>
              </a:pathLst>
            </a:custGeom>
            <a:solidFill>
              <a:srgbClr val="6686A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2" name="Freeform 324">
              <a:extLst>
                <a:ext uri="{FF2B5EF4-FFF2-40B4-BE49-F238E27FC236}">
                  <a16:creationId xmlns:a16="http://schemas.microsoft.com/office/drawing/2014/main" id="{85B9DB44-AEA4-5C4B-AC5B-34D3F1487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100" y="3424238"/>
              <a:ext cx="547688" cy="354013"/>
            </a:xfrm>
            <a:custGeom>
              <a:avLst/>
              <a:gdLst>
                <a:gd name="T0" fmla="*/ 935 w 935"/>
                <a:gd name="T1" fmla="*/ 52 h 590"/>
                <a:gd name="T2" fmla="*/ 0 w 935"/>
                <a:gd name="T3" fmla="*/ 590 h 590"/>
                <a:gd name="T4" fmla="*/ 0 w 935"/>
                <a:gd name="T5" fmla="*/ 537 h 590"/>
                <a:gd name="T6" fmla="*/ 935 w 935"/>
                <a:gd name="T7" fmla="*/ 0 h 590"/>
                <a:gd name="T8" fmla="*/ 935 w 935"/>
                <a:gd name="T9" fmla="*/ 52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5" h="590">
                  <a:moveTo>
                    <a:pt x="935" y="52"/>
                  </a:moveTo>
                  <a:lnTo>
                    <a:pt x="0" y="590"/>
                  </a:lnTo>
                  <a:lnTo>
                    <a:pt x="0" y="537"/>
                  </a:lnTo>
                  <a:lnTo>
                    <a:pt x="935" y="0"/>
                  </a:lnTo>
                  <a:lnTo>
                    <a:pt x="935" y="52"/>
                  </a:lnTo>
                  <a:close/>
                </a:path>
              </a:pathLst>
            </a:custGeom>
            <a:solidFill>
              <a:srgbClr val="6686A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3" name="Freeform 325">
              <a:extLst>
                <a:ext uri="{FF2B5EF4-FFF2-40B4-BE49-F238E27FC236}">
                  <a16:creationId xmlns:a16="http://schemas.microsoft.com/office/drawing/2014/main" id="{D0693331-0603-F441-B000-4EED62196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25" y="2963863"/>
              <a:ext cx="1325563" cy="782638"/>
            </a:xfrm>
            <a:custGeom>
              <a:avLst/>
              <a:gdLst>
                <a:gd name="T0" fmla="*/ 1329 w 2264"/>
                <a:gd name="T1" fmla="*/ 1305 h 1305"/>
                <a:gd name="T2" fmla="*/ 0 w 2264"/>
                <a:gd name="T3" fmla="*/ 537 h 1305"/>
                <a:gd name="T4" fmla="*/ 935 w 2264"/>
                <a:gd name="T5" fmla="*/ 0 h 1305"/>
                <a:gd name="T6" fmla="*/ 2264 w 2264"/>
                <a:gd name="T7" fmla="*/ 767 h 1305"/>
                <a:gd name="T8" fmla="*/ 1329 w 2264"/>
                <a:gd name="T9" fmla="*/ 1305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4" h="1305">
                  <a:moveTo>
                    <a:pt x="1329" y="1305"/>
                  </a:moveTo>
                  <a:lnTo>
                    <a:pt x="0" y="537"/>
                  </a:lnTo>
                  <a:lnTo>
                    <a:pt x="935" y="0"/>
                  </a:lnTo>
                  <a:lnTo>
                    <a:pt x="2264" y="767"/>
                  </a:lnTo>
                  <a:lnTo>
                    <a:pt x="1329" y="1305"/>
                  </a:lnTo>
                  <a:close/>
                </a:path>
              </a:pathLst>
            </a:custGeom>
            <a:solidFill>
              <a:srgbClr val="ABDBFF">
                <a:alpha val="80000"/>
              </a:srgb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4" name="Freeform 326">
              <a:extLst>
                <a:ext uri="{FF2B5EF4-FFF2-40B4-BE49-F238E27FC236}">
                  <a16:creationId xmlns:a16="http://schemas.microsoft.com/office/drawing/2014/main" id="{A1B78BF9-7297-3C4C-A58C-DC5C29E8F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475" y="3235325"/>
              <a:ext cx="458788" cy="273050"/>
            </a:xfrm>
            <a:custGeom>
              <a:avLst/>
              <a:gdLst>
                <a:gd name="T0" fmla="*/ 777 w 784"/>
                <a:gd name="T1" fmla="*/ 273 h 454"/>
                <a:gd name="T2" fmla="*/ 311 w 784"/>
                <a:gd name="T3" fmla="*/ 4 h 454"/>
                <a:gd name="T4" fmla="*/ 289 w 784"/>
                <a:gd name="T5" fmla="*/ 4 h 454"/>
                <a:gd name="T6" fmla="*/ 10 w 784"/>
                <a:gd name="T7" fmla="*/ 165 h 454"/>
                <a:gd name="T8" fmla="*/ 0 w 784"/>
                <a:gd name="T9" fmla="*/ 165 h 454"/>
                <a:gd name="T10" fmla="*/ 0 w 784"/>
                <a:gd name="T11" fmla="*/ 175 h 454"/>
                <a:gd name="T12" fmla="*/ 4 w 784"/>
                <a:gd name="T13" fmla="*/ 181 h 454"/>
                <a:gd name="T14" fmla="*/ 472 w 784"/>
                <a:gd name="T15" fmla="*/ 451 h 454"/>
                <a:gd name="T16" fmla="*/ 494 w 784"/>
                <a:gd name="T17" fmla="*/ 451 h 454"/>
                <a:gd name="T18" fmla="*/ 779 w 784"/>
                <a:gd name="T19" fmla="*/ 286 h 454"/>
                <a:gd name="T20" fmla="*/ 784 w 784"/>
                <a:gd name="T21" fmla="*/ 280 h 454"/>
                <a:gd name="T22" fmla="*/ 784 w 784"/>
                <a:gd name="T23" fmla="*/ 271 h 454"/>
                <a:gd name="T24" fmla="*/ 777 w 784"/>
                <a:gd name="T25" fmla="*/ 273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4" h="454">
                  <a:moveTo>
                    <a:pt x="777" y="273"/>
                  </a:moveTo>
                  <a:lnTo>
                    <a:pt x="311" y="4"/>
                  </a:lnTo>
                  <a:cubicBezTo>
                    <a:pt x="305" y="0"/>
                    <a:pt x="295" y="0"/>
                    <a:pt x="289" y="4"/>
                  </a:cubicBezTo>
                  <a:lnTo>
                    <a:pt x="10" y="165"/>
                  </a:lnTo>
                  <a:lnTo>
                    <a:pt x="0" y="165"/>
                  </a:lnTo>
                  <a:lnTo>
                    <a:pt x="0" y="175"/>
                  </a:lnTo>
                  <a:cubicBezTo>
                    <a:pt x="0" y="177"/>
                    <a:pt x="1" y="179"/>
                    <a:pt x="4" y="181"/>
                  </a:cubicBezTo>
                  <a:lnTo>
                    <a:pt x="472" y="451"/>
                  </a:lnTo>
                  <a:cubicBezTo>
                    <a:pt x="478" y="454"/>
                    <a:pt x="488" y="454"/>
                    <a:pt x="494" y="451"/>
                  </a:cubicBezTo>
                  <a:lnTo>
                    <a:pt x="779" y="286"/>
                  </a:lnTo>
                  <a:cubicBezTo>
                    <a:pt x="782" y="285"/>
                    <a:pt x="784" y="282"/>
                    <a:pt x="784" y="280"/>
                  </a:cubicBezTo>
                  <a:lnTo>
                    <a:pt x="784" y="271"/>
                  </a:lnTo>
                  <a:lnTo>
                    <a:pt x="777" y="273"/>
                  </a:ln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5" name="Freeform 327">
              <a:extLst>
                <a:ext uri="{FF2B5EF4-FFF2-40B4-BE49-F238E27FC236}">
                  <a16:creationId xmlns:a16="http://schemas.microsoft.com/office/drawing/2014/main" id="{34D85559-6C1C-2149-A4B5-BB00F9A46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863" y="3017838"/>
              <a:ext cx="288925" cy="377825"/>
            </a:xfrm>
            <a:custGeom>
              <a:avLst/>
              <a:gdLst>
                <a:gd name="T0" fmla="*/ 483 w 494"/>
                <a:gd name="T1" fmla="*/ 272 h 630"/>
                <a:gd name="T2" fmla="*/ 15 w 494"/>
                <a:gd name="T3" fmla="*/ 2 h 630"/>
                <a:gd name="T4" fmla="*/ 8 w 494"/>
                <a:gd name="T5" fmla="*/ 1 h 630"/>
                <a:gd name="T6" fmla="*/ 0 w 494"/>
                <a:gd name="T7" fmla="*/ 4 h 630"/>
                <a:gd name="T8" fmla="*/ 4 w 494"/>
                <a:gd name="T9" fmla="*/ 10 h 630"/>
                <a:gd name="T10" fmla="*/ 4 w 494"/>
                <a:gd name="T11" fmla="*/ 337 h 630"/>
                <a:gd name="T12" fmla="*/ 15 w 494"/>
                <a:gd name="T13" fmla="*/ 356 h 630"/>
                <a:gd name="T14" fmla="*/ 480 w 494"/>
                <a:gd name="T15" fmla="*/ 625 h 630"/>
                <a:gd name="T16" fmla="*/ 481 w 494"/>
                <a:gd name="T17" fmla="*/ 630 h 630"/>
                <a:gd name="T18" fmla="*/ 490 w 494"/>
                <a:gd name="T19" fmla="*/ 627 h 630"/>
                <a:gd name="T20" fmla="*/ 494 w 494"/>
                <a:gd name="T21" fmla="*/ 620 h 630"/>
                <a:gd name="T22" fmla="*/ 494 w 494"/>
                <a:gd name="T23" fmla="*/ 291 h 630"/>
                <a:gd name="T24" fmla="*/ 483 w 494"/>
                <a:gd name="T25" fmla="*/ 272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4" h="630">
                  <a:moveTo>
                    <a:pt x="483" y="272"/>
                  </a:moveTo>
                  <a:lnTo>
                    <a:pt x="15" y="2"/>
                  </a:lnTo>
                  <a:cubicBezTo>
                    <a:pt x="12" y="0"/>
                    <a:pt x="10" y="0"/>
                    <a:pt x="8" y="1"/>
                  </a:cubicBezTo>
                  <a:lnTo>
                    <a:pt x="0" y="4"/>
                  </a:lnTo>
                  <a:lnTo>
                    <a:pt x="4" y="10"/>
                  </a:lnTo>
                  <a:lnTo>
                    <a:pt x="4" y="337"/>
                  </a:lnTo>
                  <a:cubicBezTo>
                    <a:pt x="4" y="344"/>
                    <a:pt x="9" y="353"/>
                    <a:pt x="15" y="356"/>
                  </a:cubicBezTo>
                  <a:lnTo>
                    <a:pt x="480" y="625"/>
                  </a:lnTo>
                  <a:lnTo>
                    <a:pt x="481" y="630"/>
                  </a:lnTo>
                  <a:lnTo>
                    <a:pt x="490" y="627"/>
                  </a:lnTo>
                  <a:cubicBezTo>
                    <a:pt x="492" y="627"/>
                    <a:pt x="494" y="624"/>
                    <a:pt x="494" y="620"/>
                  </a:cubicBezTo>
                  <a:lnTo>
                    <a:pt x="494" y="291"/>
                  </a:lnTo>
                  <a:cubicBezTo>
                    <a:pt x="494" y="284"/>
                    <a:pt x="489" y="276"/>
                    <a:pt x="483" y="272"/>
                  </a:cubicBez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6" name="Freeform 328">
              <a:extLst>
                <a:ext uri="{FF2B5EF4-FFF2-40B4-BE49-F238E27FC236}">
                  <a16:creationId xmlns:a16="http://schemas.microsoft.com/office/drawing/2014/main" id="{8481CC94-F98C-AF4C-A5DA-024352BC7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475" y="3230563"/>
              <a:ext cx="458788" cy="271463"/>
            </a:xfrm>
            <a:custGeom>
              <a:avLst/>
              <a:gdLst>
                <a:gd name="T0" fmla="*/ 494 w 784"/>
                <a:gd name="T1" fmla="*/ 451 h 454"/>
                <a:gd name="T2" fmla="*/ 472 w 784"/>
                <a:gd name="T3" fmla="*/ 451 h 454"/>
                <a:gd name="T4" fmla="*/ 4 w 784"/>
                <a:gd name="T5" fmla="*/ 180 h 454"/>
                <a:gd name="T6" fmla="*/ 0 w 784"/>
                <a:gd name="T7" fmla="*/ 174 h 454"/>
                <a:gd name="T8" fmla="*/ 4 w 784"/>
                <a:gd name="T9" fmla="*/ 168 h 454"/>
                <a:gd name="T10" fmla="*/ 289 w 784"/>
                <a:gd name="T11" fmla="*/ 3 h 454"/>
                <a:gd name="T12" fmla="*/ 311 w 784"/>
                <a:gd name="T13" fmla="*/ 3 h 454"/>
                <a:gd name="T14" fmla="*/ 779 w 784"/>
                <a:gd name="T15" fmla="*/ 274 h 454"/>
                <a:gd name="T16" fmla="*/ 783 w 784"/>
                <a:gd name="T17" fmla="*/ 279 h 454"/>
                <a:gd name="T18" fmla="*/ 784 w 784"/>
                <a:gd name="T19" fmla="*/ 280 h 454"/>
                <a:gd name="T20" fmla="*/ 779 w 784"/>
                <a:gd name="T21" fmla="*/ 286 h 454"/>
                <a:gd name="T22" fmla="*/ 494 w 784"/>
                <a:gd name="T23" fmla="*/ 45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4" h="454">
                  <a:moveTo>
                    <a:pt x="494" y="451"/>
                  </a:moveTo>
                  <a:cubicBezTo>
                    <a:pt x="488" y="454"/>
                    <a:pt x="478" y="454"/>
                    <a:pt x="472" y="451"/>
                  </a:cubicBezTo>
                  <a:lnTo>
                    <a:pt x="4" y="180"/>
                  </a:lnTo>
                  <a:cubicBezTo>
                    <a:pt x="1" y="179"/>
                    <a:pt x="0" y="176"/>
                    <a:pt x="0" y="174"/>
                  </a:cubicBezTo>
                  <a:cubicBezTo>
                    <a:pt x="0" y="172"/>
                    <a:pt x="1" y="170"/>
                    <a:pt x="4" y="168"/>
                  </a:cubicBezTo>
                  <a:lnTo>
                    <a:pt x="289" y="3"/>
                  </a:lnTo>
                  <a:cubicBezTo>
                    <a:pt x="295" y="0"/>
                    <a:pt x="305" y="0"/>
                    <a:pt x="311" y="3"/>
                  </a:cubicBezTo>
                  <a:lnTo>
                    <a:pt x="779" y="274"/>
                  </a:lnTo>
                  <a:cubicBezTo>
                    <a:pt x="782" y="275"/>
                    <a:pt x="783" y="277"/>
                    <a:pt x="783" y="279"/>
                  </a:cubicBezTo>
                  <a:cubicBezTo>
                    <a:pt x="783" y="279"/>
                    <a:pt x="784" y="279"/>
                    <a:pt x="784" y="280"/>
                  </a:cubicBezTo>
                  <a:cubicBezTo>
                    <a:pt x="784" y="282"/>
                    <a:pt x="782" y="284"/>
                    <a:pt x="779" y="286"/>
                  </a:cubicBezTo>
                  <a:lnTo>
                    <a:pt x="494" y="451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7" name="Freeform 329">
              <a:extLst>
                <a:ext uri="{FF2B5EF4-FFF2-40B4-BE49-F238E27FC236}">
                  <a16:creationId xmlns:a16="http://schemas.microsoft.com/office/drawing/2014/main" id="{3DCE1C2E-69A4-4D45-8F7C-B06EB9DC5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775" y="3360738"/>
              <a:ext cx="122238" cy="73025"/>
            </a:xfrm>
            <a:custGeom>
              <a:avLst/>
              <a:gdLst>
                <a:gd name="T0" fmla="*/ 134 w 209"/>
                <a:gd name="T1" fmla="*/ 119 h 121"/>
                <a:gd name="T2" fmla="*/ 121 w 209"/>
                <a:gd name="T3" fmla="*/ 119 h 121"/>
                <a:gd name="T4" fmla="*/ 4 w 209"/>
                <a:gd name="T5" fmla="*/ 51 h 121"/>
                <a:gd name="T6" fmla="*/ 4 w 209"/>
                <a:gd name="T7" fmla="*/ 43 h 121"/>
                <a:gd name="T8" fmla="*/ 74 w 209"/>
                <a:gd name="T9" fmla="*/ 3 h 121"/>
                <a:gd name="T10" fmla="*/ 88 w 209"/>
                <a:gd name="T11" fmla="*/ 3 h 121"/>
                <a:gd name="T12" fmla="*/ 205 w 209"/>
                <a:gd name="T13" fmla="*/ 70 h 121"/>
                <a:gd name="T14" fmla="*/ 205 w 209"/>
                <a:gd name="T15" fmla="*/ 78 h 121"/>
                <a:gd name="T16" fmla="*/ 134 w 209"/>
                <a:gd name="T17" fmla="*/ 11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9" h="121">
                  <a:moveTo>
                    <a:pt x="134" y="119"/>
                  </a:moveTo>
                  <a:cubicBezTo>
                    <a:pt x="131" y="121"/>
                    <a:pt x="125" y="121"/>
                    <a:pt x="121" y="119"/>
                  </a:cubicBezTo>
                  <a:lnTo>
                    <a:pt x="4" y="51"/>
                  </a:lnTo>
                  <a:cubicBezTo>
                    <a:pt x="0" y="49"/>
                    <a:pt x="0" y="46"/>
                    <a:pt x="4" y="43"/>
                  </a:cubicBezTo>
                  <a:lnTo>
                    <a:pt x="74" y="3"/>
                  </a:lnTo>
                  <a:cubicBezTo>
                    <a:pt x="78" y="0"/>
                    <a:pt x="84" y="0"/>
                    <a:pt x="88" y="3"/>
                  </a:cubicBezTo>
                  <a:lnTo>
                    <a:pt x="205" y="70"/>
                  </a:lnTo>
                  <a:cubicBezTo>
                    <a:pt x="209" y="72"/>
                    <a:pt x="209" y="76"/>
                    <a:pt x="205" y="78"/>
                  </a:cubicBezTo>
                  <a:lnTo>
                    <a:pt x="134" y="119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8" name="Freeform 330">
              <a:extLst>
                <a:ext uri="{FF2B5EF4-FFF2-40B4-BE49-F238E27FC236}">
                  <a16:creationId xmlns:a16="http://schemas.microsoft.com/office/drawing/2014/main" id="{C851D0D1-93B3-584D-84A5-A08E49422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775" y="3362325"/>
              <a:ext cx="122238" cy="73025"/>
            </a:xfrm>
            <a:custGeom>
              <a:avLst/>
              <a:gdLst>
                <a:gd name="T0" fmla="*/ 134 w 209"/>
                <a:gd name="T1" fmla="*/ 118 h 121"/>
                <a:gd name="T2" fmla="*/ 121 w 209"/>
                <a:gd name="T3" fmla="*/ 118 h 121"/>
                <a:gd name="T4" fmla="*/ 4 w 209"/>
                <a:gd name="T5" fmla="*/ 51 h 121"/>
                <a:gd name="T6" fmla="*/ 4 w 209"/>
                <a:gd name="T7" fmla="*/ 43 h 121"/>
                <a:gd name="T8" fmla="*/ 74 w 209"/>
                <a:gd name="T9" fmla="*/ 2 h 121"/>
                <a:gd name="T10" fmla="*/ 88 w 209"/>
                <a:gd name="T11" fmla="*/ 2 h 121"/>
                <a:gd name="T12" fmla="*/ 205 w 209"/>
                <a:gd name="T13" fmla="*/ 70 h 121"/>
                <a:gd name="T14" fmla="*/ 205 w 209"/>
                <a:gd name="T15" fmla="*/ 78 h 121"/>
                <a:gd name="T16" fmla="*/ 134 w 209"/>
                <a:gd name="T17" fmla="*/ 11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9" h="121">
                  <a:moveTo>
                    <a:pt x="134" y="118"/>
                  </a:moveTo>
                  <a:cubicBezTo>
                    <a:pt x="131" y="121"/>
                    <a:pt x="125" y="121"/>
                    <a:pt x="121" y="118"/>
                  </a:cubicBezTo>
                  <a:lnTo>
                    <a:pt x="4" y="51"/>
                  </a:lnTo>
                  <a:cubicBezTo>
                    <a:pt x="0" y="49"/>
                    <a:pt x="0" y="45"/>
                    <a:pt x="4" y="43"/>
                  </a:cubicBezTo>
                  <a:lnTo>
                    <a:pt x="74" y="2"/>
                  </a:lnTo>
                  <a:cubicBezTo>
                    <a:pt x="78" y="0"/>
                    <a:pt x="84" y="0"/>
                    <a:pt x="88" y="2"/>
                  </a:cubicBezTo>
                  <a:lnTo>
                    <a:pt x="205" y="70"/>
                  </a:lnTo>
                  <a:cubicBezTo>
                    <a:pt x="209" y="72"/>
                    <a:pt x="209" y="75"/>
                    <a:pt x="205" y="78"/>
                  </a:cubicBezTo>
                  <a:lnTo>
                    <a:pt x="134" y="118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9" name="Freeform 331">
              <a:extLst>
                <a:ext uri="{FF2B5EF4-FFF2-40B4-BE49-F238E27FC236}">
                  <a16:creationId xmlns:a16="http://schemas.microsoft.com/office/drawing/2014/main" id="{094EBCF9-31CD-1E48-9A46-32FA3CAC4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3019425"/>
              <a:ext cx="287338" cy="376238"/>
            </a:xfrm>
            <a:custGeom>
              <a:avLst/>
              <a:gdLst>
                <a:gd name="T0" fmla="*/ 489 w 489"/>
                <a:gd name="T1" fmla="*/ 620 h 628"/>
                <a:gd name="T2" fmla="*/ 485 w 489"/>
                <a:gd name="T3" fmla="*/ 627 h 628"/>
                <a:gd name="T4" fmla="*/ 478 w 489"/>
                <a:gd name="T5" fmla="*/ 626 h 628"/>
                <a:gd name="T6" fmla="*/ 10 w 489"/>
                <a:gd name="T7" fmla="*/ 356 h 628"/>
                <a:gd name="T8" fmla="*/ 0 w 489"/>
                <a:gd name="T9" fmla="*/ 337 h 628"/>
                <a:gd name="T10" fmla="*/ 0 w 489"/>
                <a:gd name="T11" fmla="*/ 8 h 628"/>
                <a:gd name="T12" fmla="*/ 4 w 489"/>
                <a:gd name="T13" fmla="*/ 1 h 628"/>
                <a:gd name="T14" fmla="*/ 10 w 489"/>
                <a:gd name="T15" fmla="*/ 2 h 628"/>
                <a:gd name="T16" fmla="*/ 478 w 489"/>
                <a:gd name="T17" fmla="*/ 272 h 628"/>
                <a:gd name="T18" fmla="*/ 489 w 489"/>
                <a:gd name="T19" fmla="*/ 291 h 628"/>
                <a:gd name="T20" fmla="*/ 489 w 489"/>
                <a:gd name="T21" fmla="*/ 620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9" h="628">
                  <a:moveTo>
                    <a:pt x="489" y="620"/>
                  </a:moveTo>
                  <a:cubicBezTo>
                    <a:pt x="489" y="624"/>
                    <a:pt x="488" y="626"/>
                    <a:pt x="485" y="627"/>
                  </a:cubicBezTo>
                  <a:cubicBezTo>
                    <a:pt x="483" y="628"/>
                    <a:pt x="481" y="628"/>
                    <a:pt x="478" y="626"/>
                  </a:cubicBezTo>
                  <a:lnTo>
                    <a:pt x="10" y="356"/>
                  </a:lnTo>
                  <a:cubicBezTo>
                    <a:pt x="4" y="352"/>
                    <a:pt x="0" y="344"/>
                    <a:pt x="0" y="337"/>
                  </a:cubicBezTo>
                  <a:lnTo>
                    <a:pt x="0" y="8"/>
                  </a:lnTo>
                  <a:cubicBezTo>
                    <a:pt x="0" y="4"/>
                    <a:pt x="1" y="1"/>
                    <a:pt x="4" y="1"/>
                  </a:cubicBezTo>
                  <a:cubicBezTo>
                    <a:pt x="5" y="0"/>
                    <a:pt x="8" y="0"/>
                    <a:pt x="10" y="2"/>
                  </a:cubicBezTo>
                  <a:lnTo>
                    <a:pt x="478" y="272"/>
                  </a:lnTo>
                  <a:cubicBezTo>
                    <a:pt x="484" y="275"/>
                    <a:pt x="489" y="284"/>
                    <a:pt x="489" y="291"/>
                  </a:cubicBezTo>
                  <a:lnTo>
                    <a:pt x="489" y="62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0" name="Freeform 332">
              <a:extLst>
                <a:ext uri="{FF2B5EF4-FFF2-40B4-BE49-F238E27FC236}">
                  <a16:creationId xmlns:a16="http://schemas.microsoft.com/office/drawing/2014/main" id="{2170B2A1-A7CA-2645-BC02-D6ABAD71E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625" y="3030538"/>
              <a:ext cx="271463" cy="354013"/>
            </a:xfrm>
            <a:custGeom>
              <a:avLst/>
              <a:gdLst>
                <a:gd name="T0" fmla="*/ 464 w 464"/>
                <a:gd name="T1" fmla="*/ 589 h 590"/>
                <a:gd name="T2" fmla="*/ 464 w 464"/>
                <a:gd name="T3" fmla="*/ 590 h 590"/>
                <a:gd name="T4" fmla="*/ 1 w 464"/>
                <a:gd name="T5" fmla="*/ 323 h 590"/>
                <a:gd name="T6" fmla="*/ 0 w 464"/>
                <a:gd name="T7" fmla="*/ 321 h 590"/>
                <a:gd name="T8" fmla="*/ 0 w 464"/>
                <a:gd name="T9" fmla="*/ 1 h 590"/>
                <a:gd name="T10" fmla="*/ 1 w 464"/>
                <a:gd name="T11" fmla="*/ 0 h 590"/>
                <a:gd name="T12" fmla="*/ 464 w 464"/>
                <a:gd name="T13" fmla="*/ 267 h 590"/>
                <a:gd name="T14" fmla="*/ 464 w 464"/>
                <a:gd name="T15" fmla="*/ 269 h 590"/>
                <a:gd name="T16" fmla="*/ 464 w 464"/>
                <a:gd name="T17" fmla="*/ 589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4" h="590">
                  <a:moveTo>
                    <a:pt x="464" y="589"/>
                  </a:moveTo>
                  <a:cubicBezTo>
                    <a:pt x="464" y="590"/>
                    <a:pt x="464" y="590"/>
                    <a:pt x="464" y="590"/>
                  </a:cubicBezTo>
                  <a:lnTo>
                    <a:pt x="1" y="323"/>
                  </a:lnTo>
                  <a:cubicBezTo>
                    <a:pt x="1" y="322"/>
                    <a:pt x="0" y="322"/>
                    <a:pt x="0" y="321"/>
                  </a:cubicBezTo>
                  <a:lnTo>
                    <a:pt x="0" y="1"/>
                  </a:lnTo>
                  <a:cubicBezTo>
                    <a:pt x="0" y="0"/>
                    <a:pt x="1" y="0"/>
                    <a:pt x="1" y="0"/>
                  </a:cubicBezTo>
                  <a:lnTo>
                    <a:pt x="464" y="267"/>
                  </a:lnTo>
                  <a:cubicBezTo>
                    <a:pt x="464" y="268"/>
                    <a:pt x="464" y="268"/>
                    <a:pt x="464" y="269"/>
                  </a:cubicBezTo>
                  <a:lnTo>
                    <a:pt x="464" y="589"/>
                  </a:lnTo>
                  <a:close/>
                </a:path>
              </a:pathLst>
            </a:custGeom>
            <a:solidFill>
              <a:srgbClr val="5F8CB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1" name="Freeform 333">
              <a:extLst>
                <a:ext uri="{FF2B5EF4-FFF2-40B4-BE49-F238E27FC236}">
                  <a16:creationId xmlns:a16="http://schemas.microsoft.com/office/drawing/2014/main" id="{6079E15C-33CC-CA48-8016-4646DBDB0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138" y="3254375"/>
              <a:ext cx="323850" cy="192088"/>
            </a:xfrm>
            <a:custGeom>
              <a:avLst/>
              <a:gdLst>
                <a:gd name="T0" fmla="*/ 406 w 553"/>
                <a:gd name="T1" fmla="*/ 319 h 319"/>
                <a:gd name="T2" fmla="*/ 405 w 553"/>
                <a:gd name="T3" fmla="*/ 319 h 319"/>
                <a:gd name="T4" fmla="*/ 1 w 553"/>
                <a:gd name="T5" fmla="*/ 85 h 319"/>
                <a:gd name="T6" fmla="*/ 1 w 553"/>
                <a:gd name="T7" fmla="*/ 85 h 319"/>
                <a:gd name="T8" fmla="*/ 147 w 553"/>
                <a:gd name="T9" fmla="*/ 0 h 319"/>
                <a:gd name="T10" fmla="*/ 148 w 553"/>
                <a:gd name="T11" fmla="*/ 0 h 319"/>
                <a:gd name="T12" fmla="*/ 552 w 553"/>
                <a:gd name="T13" fmla="*/ 233 h 319"/>
                <a:gd name="T14" fmla="*/ 552 w 553"/>
                <a:gd name="T15" fmla="*/ 234 h 319"/>
                <a:gd name="T16" fmla="*/ 406 w 553"/>
                <a:gd name="T17" fmla="*/ 319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3" h="319">
                  <a:moveTo>
                    <a:pt x="406" y="319"/>
                  </a:moveTo>
                  <a:cubicBezTo>
                    <a:pt x="406" y="319"/>
                    <a:pt x="405" y="319"/>
                    <a:pt x="405" y="319"/>
                  </a:cubicBezTo>
                  <a:lnTo>
                    <a:pt x="1" y="85"/>
                  </a:lnTo>
                  <a:cubicBezTo>
                    <a:pt x="0" y="85"/>
                    <a:pt x="0" y="85"/>
                    <a:pt x="1" y="85"/>
                  </a:cubicBezTo>
                  <a:lnTo>
                    <a:pt x="147" y="0"/>
                  </a:lnTo>
                  <a:cubicBezTo>
                    <a:pt x="147" y="0"/>
                    <a:pt x="148" y="0"/>
                    <a:pt x="148" y="0"/>
                  </a:cubicBezTo>
                  <a:lnTo>
                    <a:pt x="552" y="233"/>
                  </a:lnTo>
                  <a:cubicBezTo>
                    <a:pt x="553" y="234"/>
                    <a:pt x="553" y="234"/>
                    <a:pt x="552" y="234"/>
                  </a:cubicBezTo>
                  <a:lnTo>
                    <a:pt x="406" y="319"/>
                  </a:lnTo>
                  <a:close/>
                </a:path>
              </a:pathLst>
            </a:cu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2" name="Freeform 334">
              <a:extLst>
                <a:ext uri="{FF2B5EF4-FFF2-40B4-BE49-F238E27FC236}">
                  <a16:creationId xmlns:a16="http://schemas.microsoft.com/office/drawing/2014/main" id="{BED9B68F-30EF-874F-A411-FAB856B87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100" y="3394075"/>
              <a:ext cx="14288" cy="7938"/>
            </a:xfrm>
            <a:custGeom>
              <a:avLst/>
              <a:gdLst>
                <a:gd name="T0" fmla="*/ 19 w 23"/>
                <a:gd name="T1" fmla="*/ 11 h 13"/>
                <a:gd name="T2" fmla="*/ 4 w 23"/>
                <a:gd name="T3" fmla="*/ 11 h 13"/>
                <a:gd name="T4" fmla="*/ 4 w 23"/>
                <a:gd name="T5" fmla="*/ 3 h 13"/>
                <a:gd name="T6" fmla="*/ 19 w 23"/>
                <a:gd name="T7" fmla="*/ 3 h 13"/>
                <a:gd name="T8" fmla="*/ 19 w 23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19" y="11"/>
                  </a:moveTo>
                  <a:cubicBezTo>
                    <a:pt x="15" y="13"/>
                    <a:pt x="8" y="13"/>
                    <a:pt x="4" y="11"/>
                  </a:cubicBezTo>
                  <a:cubicBezTo>
                    <a:pt x="0" y="9"/>
                    <a:pt x="0" y="5"/>
                    <a:pt x="4" y="3"/>
                  </a:cubicBezTo>
                  <a:cubicBezTo>
                    <a:pt x="8" y="0"/>
                    <a:pt x="15" y="0"/>
                    <a:pt x="19" y="3"/>
                  </a:cubicBezTo>
                  <a:cubicBezTo>
                    <a:pt x="23" y="5"/>
                    <a:pt x="23" y="9"/>
                    <a:pt x="19" y="1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3" name="Freeform 335">
              <a:extLst>
                <a:ext uri="{FF2B5EF4-FFF2-40B4-BE49-F238E27FC236}">
                  <a16:creationId xmlns:a16="http://schemas.microsoft.com/office/drawing/2014/main" id="{5C2CBFA3-5266-C24F-A94E-6882AD17C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100" y="3394075"/>
              <a:ext cx="14288" cy="7938"/>
            </a:xfrm>
            <a:custGeom>
              <a:avLst/>
              <a:gdLst>
                <a:gd name="T0" fmla="*/ 19 w 23"/>
                <a:gd name="T1" fmla="*/ 10 h 13"/>
                <a:gd name="T2" fmla="*/ 4 w 23"/>
                <a:gd name="T3" fmla="*/ 10 h 13"/>
                <a:gd name="T4" fmla="*/ 4 w 23"/>
                <a:gd name="T5" fmla="*/ 2 h 13"/>
                <a:gd name="T6" fmla="*/ 19 w 23"/>
                <a:gd name="T7" fmla="*/ 2 h 13"/>
                <a:gd name="T8" fmla="*/ 19 w 23"/>
                <a:gd name="T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19" y="10"/>
                  </a:moveTo>
                  <a:cubicBezTo>
                    <a:pt x="15" y="13"/>
                    <a:pt x="8" y="13"/>
                    <a:pt x="4" y="10"/>
                  </a:cubicBezTo>
                  <a:cubicBezTo>
                    <a:pt x="0" y="8"/>
                    <a:pt x="0" y="4"/>
                    <a:pt x="4" y="2"/>
                  </a:cubicBezTo>
                  <a:cubicBezTo>
                    <a:pt x="8" y="0"/>
                    <a:pt x="15" y="0"/>
                    <a:pt x="19" y="2"/>
                  </a:cubicBezTo>
                  <a:cubicBezTo>
                    <a:pt x="23" y="4"/>
                    <a:pt x="23" y="8"/>
                    <a:pt x="19" y="1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4" name="Freeform 336">
              <a:extLst>
                <a:ext uri="{FF2B5EF4-FFF2-40B4-BE49-F238E27FC236}">
                  <a16:creationId xmlns:a16="http://schemas.microsoft.com/office/drawing/2014/main" id="{37EEE80D-F2A8-B04B-9062-D59CDED1C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100" y="3263900"/>
              <a:ext cx="19050" cy="11113"/>
            </a:xfrm>
            <a:custGeom>
              <a:avLst/>
              <a:gdLst>
                <a:gd name="T0" fmla="*/ 24 w 34"/>
                <a:gd name="T1" fmla="*/ 19 h 19"/>
                <a:gd name="T2" fmla="*/ 21 w 34"/>
                <a:gd name="T3" fmla="*/ 19 h 19"/>
                <a:gd name="T4" fmla="*/ 1 w 34"/>
                <a:gd name="T5" fmla="*/ 8 h 19"/>
                <a:gd name="T6" fmla="*/ 1 w 34"/>
                <a:gd name="T7" fmla="*/ 6 h 19"/>
                <a:gd name="T8" fmla="*/ 11 w 34"/>
                <a:gd name="T9" fmla="*/ 0 h 19"/>
                <a:gd name="T10" fmla="*/ 14 w 34"/>
                <a:gd name="T11" fmla="*/ 0 h 19"/>
                <a:gd name="T12" fmla="*/ 34 w 34"/>
                <a:gd name="T13" fmla="*/ 12 h 19"/>
                <a:gd name="T14" fmla="*/ 34 w 34"/>
                <a:gd name="T15" fmla="*/ 13 h 19"/>
                <a:gd name="T16" fmla="*/ 24 w 34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9">
                  <a:moveTo>
                    <a:pt x="24" y="19"/>
                  </a:moveTo>
                  <a:cubicBezTo>
                    <a:pt x="23" y="19"/>
                    <a:pt x="22" y="19"/>
                    <a:pt x="21" y="19"/>
                  </a:cubicBezTo>
                  <a:lnTo>
                    <a:pt x="1" y="8"/>
                  </a:lnTo>
                  <a:cubicBezTo>
                    <a:pt x="0" y="7"/>
                    <a:pt x="0" y="6"/>
                    <a:pt x="1" y="6"/>
                  </a:cubicBezTo>
                  <a:lnTo>
                    <a:pt x="11" y="0"/>
                  </a:lnTo>
                  <a:cubicBezTo>
                    <a:pt x="12" y="0"/>
                    <a:pt x="13" y="0"/>
                    <a:pt x="14" y="0"/>
                  </a:cubicBezTo>
                  <a:lnTo>
                    <a:pt x="34" y="12"/>
                  </a:lnTo>
                  <a:cubicBezTo>
                    <a:pt x="34" y="12"/>
                    <a:pt x="34" y="13"/>
                    <a:pt x="34" y="13"/>
                  </a:cubicBezTo>
                  <a:lnTo>
                    <a:pt x="24" y="19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5" name="Freeform 337">
              <a:extLst>
                <a:ext uri="{FF2B5EF4-FFF2-40B4-BE49-F238E27FC236}">
                  <a16:creationId xmlns:a16="http://schemas.microsoft.com/office/drawing/2014/main" id="{5BA30484-EB7E-F645-88F3-F70C371AD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975" y="3273425"/>
              <a:ext cx="19050" cy="11113"/>
            </a:xfrm>
            <a:custGeom>
              <a:avLst/>
              <a:gdLst>
                <a:gd name="T0" fmla="*/ 23 w 34"/>
                <a:gd name="T1" fmla="*/ 19 h 19"/>
                <a:gd name="T2" fmla="*/ 20 w 34"/>
                <a:gd name="T3" fmla="*/ 19 h 19"/>
                <a:gd name="T4" fmla="*/ 1 w 34"/>
                <a:gd name="T5" fmla="*/ 8 h 19"/>
                <a:gd name="T6" fmla="*/ 1 w 34"/>
                <a:gd name="T7" fmla="*/ 6 h 19"/>
                <a:gd name="T8" fmla="*/ 11 w 34"/>
                <a:gd name="T9" fmla="*/ 0 h 19"/>
                <a:gd name="T10" fmla="*/ 13 w 34"/>
                <a:gd name="T11" fmla="*/ 0 h 19"/>
                <a:gd name="T12" fmla="*/ 33 w 34"/>
                <a:gd name="T13" fmla="*/ 12 h 19"/>
                <a:gd name="T14" fmla="*/ 33 w 34"/>
                <a:gd name="T15" fmla="*/ 13 h 19"/>
                <a:gd name="T16" fmla="*/ 23 w 34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9">
                  <a:moveTo>
                    <a:pt x="23" y="19"/>
                  </a:moveTo>
                  <a:cubicBezTo>
                    <a:pt x="22" y="19"/>
                    <a:pt x="21" y="19"/>
                    <a:pt x="20" y="19"/>
                  </a:cubicBezTo>
                  <a:lnTo>
                    <a:pt x="1" y="8"/>
                  </a:lnTo>
                  <a:cubicBezTo>
                    <a:pt x="0" y="7"/>
                    <a:pt x="0" y="6"/>
                    <a:pt x="1" y="6"/>
                  </a:cubicBezTo>
                  <a:lnTo>
                    <a:pt x="11" y="0"/>
                  </a:lnTo>
                  <a:cubicBezTo>
                    <a:pt x="11" y="0"/>
                    <a:pt x="13" y="0"/>
                    <a:pt x="13" y="0"/>
                  </a:cubicBezTo>
                  <a:lnTo>
                    <a:pt x="33" y="12"/>
                  </a:lnTo>
                  <a:cubicBezTo>
                    <a:pt x="34" y="12"/>
                    <a:pt x="34" y="13"/>
                    <a:pt x="33" y="13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6" name="Freeform 338">
              <a:extLst>
                <a:ext uri="{FF2B5EF4-FFF2-40B4-BE49-F238E27FC236}">
                  <a16:creationId xmlns:a16="http://schemas.microsoft.com/office/drawing/2014/main" id="{995D4ABA-7F27-2444-9953-983FF0CB0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850" y="3282950"/>
              <a:ext cx="19050" cy="11113"/>
            </a:xfrm>
            <a:custGeom>
              <a:avLst/>
              <a:gdLst>
                <a:gd name="T0" fmla="*/ 24 w 34"/>
                <a:gd name="T1" fmla="*/ 19 h 19"/>
                <a:gd name="T2" fmla="*/ 21 w 34"/>
                <a:gd name="T3" fmla="*/ 19 h 19"/>
                <a:gd name="T4" fmla="*/ 1 w 34"/>
                <a:gd name="T5" fmla="*/ 7 h 19"/>
                <a:gd name="T6" fmla="*/ 1 w 34"/>
                <a:gd name="T7" fmla="*/ 6 h 19"/>
                <a:gd name="T8" fmla="*/ 11 w 34"/>
                <a:gd name="T9" fmla="*/ 0 h 19"/>
                <a:gd name="T10" fmla="*/ 14 w 34"/>
                <a:gd name="T11" fmla="*/ 0 h 19"/>
                <a:gd name="T12" fmla="*/ 34 w 34"/>
                <a:gd name="T13" fmla="*/ 12 h 19"/>
                <a:gd name="T14" fmla="*/ 34 w 34"/>
                <a:gd name="T15" fmla="*/ 13 h 19"/>
                <a:gd name="T16" fmla="*/ 24 w 34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9">
                  <a:moveTo>
                    <a:pt x="24" y="19"/>
                  </a:moveTo>
                  <a:cubicBezTo>
                    <a:pt x="23" y="19"/>
                    <a:pt x="22" y="19"/>
                    <a:pt x="21" y="19"/>
                  </a:cubicBezTo>
                  <a:lnTo>
                    <a:pt x="1" y="7"/>
                  </a:lnTo>
                  <a:cubicBezTo>
                    <a:pt x="0" y="7"/>
                    <a:pt x="0" y="6"/>
                    <a:pt x="1" y="6"/>
                  </a:cubicBezTo>
                  <a:lnTo>
                    <a:pt x="11" y="0"/>
                  </a:lnTo>
                  <a:cubicBezTo>
                    <a:pt x="12" y="0"/>
                    <a:pt x="13" y="0"/>
                    <a:pt x="14" y="0"/>
                  </a:cubicBezTo>
                  <a:lnTo>
                    <a:pt x="34" y="12"/>
                  </a:lnTo>
                  <a:cubicBezTo>
                    <a:pt x="34" y="12"/>
                    <a:pt x="34" y="13"/>
                    <a:pt x="34" y="13"/>
                  </a:cubicBezTo>
                  <a:lnTo>
                    <a:pt x="24" y="19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7" name="Freeform 339">
              <a:extLst>
                <a:ext uri="{FF2B5EF4-FFF2-40B4-BE49-F238E27FC236}">
                  <a16:creationId xmlns:a16="http://schemas.microsoft.com/office/drawing/2014/main" id="{51E8BA4A-FB7D-DF41-97D8-9BC65C190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725" y="3292475"/>
              <a:ext cx="20638" cy="11113"/>
            </a:xfrm>
            <a:custGeom>
              <a:avLst/>
              <a:gdLst>
                <a:gd name="T0" fmla="*/ 23 w 34"/>
                <a:gd name="T1" fmla="*/ 19 h 19"/>
                <a:gd name="T2" fmla="*/ 21 w 34"/>
                <a:gd name="T3" fmla="*/ 19 h 19"/>
                <a:gd name="T4" fmla="*/ 1 w 34"/>
                <a:gd name="T5" fmla="*/ 7 h 19"/>
                <a:gd name="T6" fmla="*/ 1 w 34"/>
                <a:gd name="T7" fmla="*/ 6 h 19"/>
                <a:gd name="T8" fmla="*/ 11 w 34"/>
                <a:gd name="T9" fmla="*/ 0 h 19"/>
                <a:gd name="T10" fmla="*/ 13 w 34"/>
                <a:gd name="T11" fmla="*/ 0 h 19"/>
                <a:gd name="T12" fmla="*/ 33 w 34"/>
                <a:gd name="T13" fmla="*/ 12 h 19"/>
                <a:gd name="T14" fmla="*/ 33 w 34"/>
                <a:gd name="T15" fmla="*/ 13 h 19"/>
                <a:gd name="T16" fmla="*/ 23 w 34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9">
                  <a:moveTo>
                    <a:pt x="23" y="19"/>
                  </a:moveTo>
                  <a:cubicBezTo>
                    <a:pt x="23" y="19"/>
                    <a:pt x="21" y="19"/>
                    <a:pt x="21" y="19"/>
                  </a:cubicBezTo>
                  <a:lnTo>
                    <a:pt x="1" y="7"/>
                  </a:lnTo>
                  <a:cubicBezTo>
                    <a:pt x="0" y="7"/>
                    <a:pt x="0" y="6"/>
                    <a:pt x="1" y="6"/>
                  </a:cubicBezTo>
                  <a:lnTo>
                    <a:pt x="11" y="0"/>
                  </a:lnTo>
                  <a:cubicBezTo>
                    <a:pt x="11" y="0"/>
                    <a:pt x="13" y="0"/>
                    <a:pt x="13" y="0"/>
                  </a:cubicBezTo>
                  <a:lnTo>
                    <a:pt x="33" y="12"/>
                  </a:lnTo>
                  <a:cubicBezTo>
                    <a:pt x="34" y="12"/>
                    <a:pt x="34" y="13"/>
                    <a:pt x="33" y="13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8" name="Freeform 340">
              <a:extLst>
                <a:ext uri="{FF2B5EF4-FFF2-40B4-BE49-F238E27FC236}">
                  <a16:creationId xmlns:a16="http://schemas.microsoft.com/office/drawing/2014/main" id="{87907BD0-7FA5-AA4F-A77A-1FF4708F8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600" y="3302000"/>
              <a:ext cx="20638" cy="11113"/>
            </a:xfrm>
            <a:custGeom>
              <a:avLst/>
              <a:gdLst>
                <a:gd name="T0" fmla="*/ 23 w 34"/>
                <a:gd name="T1" fmla="*/ 19 h 19"/>
                <a:gd name="T2" fmla="*/ 20 w 34"/>
                <a:gd name="T3" fmla="*/ 19 h 19"/>
                <a:gd name="T4" fmla="*/ 0 w 34"/>
                <a:gd name="T5" fmla="*/ 7 h 19"/>
                <a:gd name="T6" fmla="*/ 0 w 34"/>
                <a:gd name="T7" fmla="*/ 6 h 19"/>
                <a:gd name="T8" fmla="*/ 10 w 34"/>
                <a:gd name="T9" fmla="*/ 0 h 19"/>
                <a:gd name="T10" fmla="*/ 13 w 34"/>
                <a:gd name="T11" fmla="*/ 0 h 19"/>
                <a:gd name="T12" fmla="*/ 33 w 34"/>
                <a:gd name="T13" fmla="*/ 11 h 19"/>
                <a:gd name="T14" fmla="*/ 33 w 34"/>
                <a:gd name="T15" fmla="*/ 13 h 19"/>
                <a:gd name="T16" fmla="*/ 23 w 34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9">
                  <a:moveTo>
                    <a:pt x="23" y="19"/>
                  </a:moveTo>
                  <a:cubicBezTo>
                    <a:pt x="22" y="19"/>
                    <a:pt x="21" y="19"/>
                    <a:pt x="20" y="19"/>
                  </a:cubicBezTo>
                  <a:lnTo>
                    <a:pt x="0" y="7"/>
                  </a:lnTo>
                  <a:cubicBezTo>
                    <a:pt x="0" y="7"/>
                    <a:pt x="0" y="6"/>
                    <a:pt x="0" y="6"/>
                  </a:cubicBezTo>
                  <a:lnTo>
                    <a:pt x="10" y="0"/>
                  </a:lnTo>
                  <a:cubicBezTo>
                    <a:pt x="11" y="0"/>
                    <a:pt x="12" y="0"/>
                    <a:pt x="13" y="0"/>
                  </a:cubicBezTo>
                  <a:lnTo>
                    <a:pt x="33" y="11"/>
                  </a:lnTo>
                  <a:cubicBezTo>
                    <a:pt x="34" y="12"/>
                    <a:pt x="34" y="13"/>
                    <a:pt x="33" y="13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9" name="Freeform 341">
              <a:extLst>
                <a:ext uri="{FF2B5EF4-FFF2-40B4-BE49-F238E27FC236}">
                  <a16:creationId xmlns:a16="http://schemas.microsoft.com/office/drawing/2014/main" id="{DA155EEF-9DE5-2F4C-B2F2-EF8FE33DB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475" y="3309938"/>
              <a:ext cx="20638" cy="12700"/>
            </a:xfrm>
            <a:custGeom>
              <a:avLst/>
              <a:gdLst>
                <a:gd name="T0" fmla="*/ 23 w 34"/>
                <a:gd name="T1" fmla="*/ 20 h 20"/>
                <a:gd name="T2" fmla="*/ 21 w 34"/>
                <a:gd name="T3" fmla="*/ 20 h 20"/>
                <a:gd name="T4" fmla="*/ 1 w 34"/>
                <a:gd name="T5" fmla="*/ 8 h 20"/>
                <a:gd name="T6" fmla="*/ 1 w 34"/>
                <a:gd name="T7" fmla="*/ 7 h 20"/>
                <a:gd name="T8" fmla="*/ 11 w 34"/>
                <a:gd name="T9" fmla="*/ 1 h 20"/>
                <a:gd name="T10" fmla="*/ 14 w 34"/>
                <a:gd name="T11" fmla="*/ 1 h 20"/>
                <a:gd name="T12" fmla="*/ 33 w 34"/>
                <a:gd name="T13" fmla="*/ 12 h 20"/>
                <a:gd name="T14" fmla="*/ 33 w 34"/>
                <a:gd name="T15" fmla="*/ 14 h 20"/>
                <a:gd name="T16" fmla="*/ 23 w 34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20">
                  <a:moveTo>
                    <a:pt x="23" y="20"/>
                  </a:moveTo>
                  <a:cubicBezTo>
                    <a:pt x="23" y="20"/>
                    <a:pt x="22" y="20"/>
                    <a:pt x="21" y="20"/>
                  </a:cubicBezTo>
                  <a:lnTo>
                    <a:pt x="1" y="8"/>
                  </a:lnTo>
                  <a:cubicBezTo>
                    <a:pt x="0" y="8"/>
                    <a:pt x="0" y="7"/>
                    <a:pt x="1" y="7"/>
                  </a:cubicBezTo>
                  <a:lnTo>
                    <a:pt x="11" y="1"/>
                  </a:lnTo>
                  <a:cubicBezTo>
                    <a:pt x="12" y="0"/>
                    <a:pt x="13" y="0"/>
                    <a:pt x="14" y="1"/>
                  </a:cubicBezTo>
                  <a:lnTo>
                    <a:pt x="33" y="12"/>
                  </a:lnTo>
                  <a:cubicBezTo>
                    <a:pt x="34" y="13"/>
                    <a:pt x="34" y="13"/>
                    <a:pt x="33" y="14"/>
                  </a:cubicBezTo>
                  <a:lnTo>
                    <a:pt x="23" y="20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0" name="Freeform 342">
              <a:extLst>
                <a:ext uri="{FF2B5EF4-FFF2-40B4-BE49-F238E27FC236}">
                  <a16:creationId xmlns:a16="http://schemas.microsoft.com/office/drawing/2014/main" id="{949C537A-F1F7-844C-AAAF-590195862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938" y="3321050"/>
              <a:ext cx="19050" cy="11113"/>
            </a:xfrm>
            <a:custGeom>
              <a:avLst/>
              <a:gdLst>
                <a:gd name="T0" fmla="*/ 23 w 34"/>
                <a:gd name="T1" fmla="*/ 20 h 20"/>
                <a:gd name="T2" fmla="*/ 20 w 34"/>
                <a:gd name="T3" fmla="*/ 20 h 20"/>
                <a:gd name="T4" fmla="*/ 0 w 34"/>
                <a:gd name="T5" fmla="*/ 8 h 20"/>
                <a:gd name="T6" fmla="*/ 0 w 34"/>
                <a:gd name="T7" fmla="*/ 7 h 20"/>
                <a:gd name="T8" fmla="*/ 10 w 34"/>
                <a:gd name="T9" fmla="*/ 1 h 20"/>
                <a:gd name="T10" fmla="*/ 13 w 34"/>
                <a:gd name="T11" fmla="*/ 1 h 20"/>
                <a:gd name="T12" fmla="*/ 33 w 34"/>
                <a:gd name="T13" fmla="*/ 12 h 20"/>
                <a:gd name="T14" fmla="*/ 33 w 34"/>
                <a:gd name="T15" fmla="*/ 14 h 20"/>
                <a:gd name="T16" fmla="*/ 23 w 34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20">
                  <a:moveTo>
                    <a:pt x="23" y="20"/>
                  </a:moveTo>
                  <a:cubicBezTo>
                    <a:pt x="22" y="20"/>
                    <a:pt x="21" y="20"/>
                    <a:pt x="20" y="20"/>
                  </a:cubicBezTo>
                  <a:lnTo>
                    <a:pt x="0" y="8"/>
                  </a:lnTo>
                  <a:cubicBezTo>
                    <a:pt x="0" y="8"/>
                    <a:pt x="0" y="7"/>
                    <a:pt x="0" y="7"/>
                  </a:cubicBezTo>
                  <a:lnTo>
                    <a:pt x="10" y="1"/>
                  </a:lnTo>
                  <a:cubicBezTo>
                    <a:pt x="11" y="0"/>
                    <a:pt x="12" y="0"/>
                    <a:pt x="13" y="1"/>
                  </a:cubicBezTo>
                  <a:lnTo>
                    <a:pt x="33" y="12"/>
                  </a:lnTo>
                  <a:cubicBezTo>
                    <a:pt x="34" y="13"/>
                    <a:pt x="34" y="13"/>
                    <a:pt x="33" y="14"/>
                  </a:cubicBezTo>
                  <a:lnTo>
                    <a:pt x="23" y="20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1" name="Freeform 343">
              <a:extLst>
                <a:ext uri="{FF2B5EF4-FFF2-40B4-BE49-F238E27FC236}">
                  <a16:creationId xmlns:a16="http://schemas.microsoft.com/office/drawing/2014/main" id="{0330B7E3-1F8F-2D4C-AEB9-02B4218BE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813" y="3330575"/>
              <a:ext cx="19050" cy="11113"/>
            </a:xfrm>
            <a:custGeom>
              <a:avLst/>
              <a:gdLst>
                <a:gd name="T0" fmla="*/ 24 w 34"/>
                <a:gd name="T1" fmla="*/ 19 h 20"/>
                <a:gd name="T2" fmla="*/ 21 w 34"/>
                <a:gd name="T3" fmla="*/ 19 h 20"/>
                <a:gd name="T4" fmla="*/ 1 w 34"/>
                <a:gd name="T5" fmla="*/ 8 h 20"/>
                <a:gd name="T6" fmla="*/ 1 w 34"/>
                <a:gd name="T7" fmla="*/ 6 h 20"/>
                <a:gd name="T8" fmla="*/ 11 w 34"/>
                <a:gd name="T9" fmla="*/ 1 h 20"/>
                <a:gd name="T10" fmla="*/ 14 w 34"/>
                <a:gd name="T11" fmla="*/ 1 h 20"/>
                <a:gd name="T12" fmla="*/ 34 w 34"/>
                <a:gd name="T13" fmla="*/ 12 h 20"/>
                <a:gd name="T14" fmla="*/ 34 w 34"/>
                <a:gd name="T15" fmla="*/ 14 h 20"/>
                <a:gd name="T16" fmla="*/ 24 w 34"/>
                <a:gd name="T1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20">
                  <a:moveTo>
                    <a:pt x="24" y="19"/>
                  </a:moveTo>
                  <a:cubicBezTo>
                    <a:pt x="23" y="20"/>
                    <a:pt x="22" y="20"/>
                    <a:pt x="21" y="19"/>
                  </a:cubicBezTo>
                  <a:lnTo>
                    <a:pt x="1" y="8"/>
                  </a:lnTo>
                  <a:cubicBezTo>
                    <a:pt x="0" y="8"/>
                    <a:pt x="0" y="7"/>
                    <a:pt x="1" y="6"/>
                  </a:cubicBezTo>
                  <a:lnTo>
                    <a:pt x="11" y="1"/>
                  </a:lnTo>
                  <a:cubicBezTo>
                    <a:pt x="12" y="0"/>
                    <a:pt x="13" y="0"/>
                    <a:pt x="14" y="1"/>
                  </a:cubicBezTo>
                  <a:lnTo>
                    <a:pt x="34" y="12"/>
                  </a:lnTo>
                  <a:cubicBezTo>
                    <a:pt x="34" y="13"/>
                    <a:pt x="34" y="13"/>
                    <a:pt x="34" y="14"/>
                  </a:cubicBezTo>
                  <a:lnTo>
                    <a:pt x="24" y="19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2" name="Freeform 344">
              <a:extLst>
                <a:ext uri="{FF2B5EF4-FFF2-40B4-BE49-F238E27FC236}">
                  <a16:creationId xmlns:a16="http://schemas.microsoft.com/office/drawing/2014/main" id="{B4B72DDE-D99C-4548-8C61-39814D1EE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688" y="3340100"/>
              <a:ext cx="20638" cy="11113"/>
            </a:xfrm>
            <a:custGeom>
              <a:avLst/>
              <a:gdLst>
                <a:gd name="T0" fmla="*/ 23 w 34"/>
                <a:gd name="T1" fmla="*/ 19 h 20"/>
                <a:gd name="T2" fmla="*/ 20 w 34"/>
                <a:gd name="T3" fmla="*/ 19 h 20"/>
                <a:gd name="T4" fmla="*/ 1 w 34"/>
                <a:gd name="T5" fmla="*/ 8 h 20"/>
                <a:gd name="T6" fmla="*/ 1 w 34"/>
                <a:gd name="T7" fmla="*/ 6 h 20"/>
                <a:gd name="T8" fmla="*/ 11 w 34"/>
                <a:gd name="T9" fmla="*/ 1 h 20"/>
                <a:gd name="T10" fmla="*/ 13 w 34"/>
                <a:gd name="T11" fmla="*/ 1 h 20"/>
                <a:gd name="T12" fmla="*/ 33 w 34"/>
                <a:gd name="T13" fmla="*/ 12 h 20"/>
                <a:gd name="T14" fmla="*/ 33 w 34"/>
                <a:gd name="T15" fmla="*/ 14 h 20"/>
                <a:gd name="T16" fmla="*/ 23 w 34"/>
                <a:gd name="T1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20">
                  <a:moveTo>
                    <a:pt x="23" y="19"/>
                  </a:moveTo>
                  <a:cubicBezTo>
                    <a:pt x="22" y="20"/>
                    <a:pt x="21" y="20"/>
                    <a:pt x="20" y="19"/>
                  </a:cubicBezTo>
                  <a:lnTo>
                    <a:pt x="1" y="8"/>
                  </a:lnTo>
                  <a:cubicBezTo>
                    <a:pt x="0" y="7"/>
                    <a:pt x="0" y="7"/>
                    <a:pt x="1" y="6"/>
                  </a:cubicBezTo>
                  <a:lnTo>
                    <a:pt x="11" y="1"/>
                  </a:lnTo>
                  <a:cubicBezTo>
                    <a:pt x="11" y="0"/>
                    <a:pt x="12" y="0"/>
                    <a:pt x="13" y="1"/>
                  </a:cubicBezTo>
                  <a:lnTo>
                    <a:pt x="33" y="12"/>
                  </a:lnTo>
                  <a:cubicBezTo>
                    <a:pt x="34" y="13"/>
                    <a:pt x="34" y="13"/>
                    <a:pt x="33" y="14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3" name="Freeform 345">
              <a:extLst>
                <a:ext uri="{FF2B5EF4-FFF2-40B4-BE49-F238E27FC236}">
                  <a16:creationId xmlns:a16="http://schemas.microsoft.com/office/drawing/2014/main" id="{595B2ADC-A791-7441-A7D2-E90EA720A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563" y="3349625"/>
              <a:ext cx="19050" cy="11113"/>
            </a:xfrm>
            <a:custGeom>
              <a:avLst/>
              <a:gdLst>
                <a:gd name="T0" fmla="*/ 24 w 34"/>
                <a:gd name="T1" fmla="*/ 19 h 20"/>
                <a:gd name="T2" fmla="*/ 21 w 34"/>
                <a:gd name="T3" fmla="*/ 19 h 20"/>
                <a:gd name="T4" fmla="*/ 1 w 34"/>
                <a:gd name="T5" fmla="*/ 8 h 20"/>
                <a:gd name="T6" fmla="*/ 1 w 34"/>
                <a:gd name="T7" fmla="*/ 6 h 20"/>
                <a:gd name="T8" fmla="*/ 11 w 34"/>
                <a:gd name="T9" fmla="*/ 1 h 20"/>
                <a:gd name="T10" fmla="*/ 14 w 34"/>
                <a:gd name="T11" fmla="*/ 1 h 20"/>
                <a:gd name="T12" fmla="*/ 34 w 34"/>
                <a:gd name="T13" fmla="*/ 12 h 20"/>
                <a:gd name="T14" fmla="*/ 34 w 34"/>
                <a:gd name="T15" fmla="*/ 14 h 20"/>
                <a:gd name="T16" fmla="*/ 24 w 34"/>
                <a:gd name="T1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20">
                  <a:moveTo>
                    <a:pt x="24" y="19"/>
                  </a:moveTo>
                  <a:cubicBezTo>
                    <a:pt x="23" y="20"/>
                    <a:pt x="22" y="20"/>
                    <a:pt x="21" y="19"/>
                  </a:cubicBezTo>
                  <a:lnTo>
                    <a:pt x="1" y="8"/>
                  </a:lnTo>
                  <a:cubicBezTo>
                    <a:pt x="0" y="7"/>
                    <a:pt x="0" y="7"/>
                    <a:pt x="1" y="6"/>
                  </a:cubicBezTo>
                  <a:lnTo>
                    <a:pt x="11" y="1"/>
                  </a:lnTo>
                  <a:cubicBezTo>
                    <a:pt x="12" y="0"/>
                    <a:pt x="13" y="0"/>
                    <a:pt x="14" y="1"/>
                  </a:cubicBezTo>
                  <a:lnTo>
                    <a:pt x="34" y="12"/>
                  </a:lnTo>
                  <a:cubicBezTo>
                    <a:pt x="34" y="12"/>
                    <a:pt x="34" y="13"/>
                    <a:pt x="34" y="14"/>
                  </a:cubicBezTo>
                  <a:lnTo>
                    <a:pt x="24" y="19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4" name="Freeform 346">
              <a:extLst>
                <a:ext uri="{FF2B5EF4-FFF2-40B4-BE49-F238E27FC236}">
                  <a16:creationId xmlns:a16="http://schemas.microsoft.com/office/drawing/2014/main" id="{53BA583A-0043-FF4E-AB9D-B50BD4C90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438" y="3359150"/>
              <a:ext cx="20638" cy="11113"/>
            </a:xfrm>
            <a:custGeom>
              <a:avLst/>
              <a:gdLst>
                <a:gd name="T0" fmla="*/ 23 w 34"/>
                <a:gd name="T1" fmla="*/ 19 h 20"/>
                <a:gd name="T2" fmla="*/ 21 w 34"/>
                <a:gd name="T3" fmla="*/ 19 h 20"/>
                <a:gd name="T4" fmla="*/ 1 w 34"/>
                <a:gd name="T5" fmla="*/ 8 h 20"/>
                <a:gd name="T6" fmla="*/ 1 w 34"/>
                <a:gd name="T7" fmla="*/ 6 h 20"/>
                <a:gd name="T8" fmla="*/ 11 w 34"/>
                <a:gd name="T9" fmla="*/ 0 h 20"/>
                <a:gd name="T10" fmla="*/ 13 w 34"/>
                <a:gd name="T11" fmla="*/ 0 h 20"/>
                <a:gd name="T12" fmla="*/ 33 w 34"/>
                <a:gd name="T13" fmla="*/ 12 h 20"/>
                <a:gd name="T14" fmla="*/ 33 w 34"/>
                <a:gd name="T15" fmla="*/ 13 h 20"/>
                <a:gd name="T16" fmla="*/ 23 w 34"/>
                <a:gd name="T1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20">
                  <a:moveTo>
                    <a:pt x="23" y="19"/>
                  </a:moveTo>
                  <a:cubicBezTo>
                    <a:pt x="23" y="20"/>
                    <a:pt x="21" y="20"/>
                    <a:pt x="21" y="19"/>
                  </a:cubicBezTo>
                  <a:lnTo>
                    <a:pt x="1" y="8"/>
                  </a:lnTo>
                  <a:cubicBezTo>
                    <a:pt x="0" y="7"/>
                    <a:pt x="0" y="7"/>
                    <a:pt x="1" y="6"/>
                  </a:cubicBezTo>
                  <a:lnTo>
                    <a:pt x="11" y="0"/>
                  </a:lnTo>
                  <a:cubicBezTo>
                    <a:pt x="11" y="0"/>
                    <a:pt x="13" y="0"/>
                    <a:pt x="13" y="0"/>
                  </a:cubicBezTo>
                  <a:lnTo>
                    <a:pt x="33" y="12"/>
                  </a:lnTo>
                  <a:cubicBezTo>
                    <a:pt x="34" y="12"/>
                    <a:pt x="34" y="13"/>
                    <a:pt x="33" y="13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5" name="Freeform 347">
              <a:extLst>
                <a:ext uri="{FF2B5EF4-FFF2-40B4-BE49-F238E27FC236}">
                  <a16:creationId xmlns:a16="http://schemas.microsoft.com/office/drawing/2014/main" id="{113188B3-03A1-5045-8785-7DA633945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900" y="3368675"/>
              <a:ext cx="19050" cy="11113"/>
            </a:xfrm>
            <a:custGeom>
              <a:avLst/>
              <a:gdLst>
                <a:gd name="T0" fmla="*/ 23 w 34"/>
                <a:gd name="T1" fmla="*/ 19 h 20"/>
                <a:gd name="T2" fmla="*/ 20 w 34"/>
                <a:gd name="T3" fmla="*/ 19 h 20"/>
                <a:gd name="T4" fmla="*/ 0 w 34"/>
                <a:gd name="T5" fmla="*/ 8 h 20"/>
                <a:gd name="T6" fmla="*/ 0 w 34"/>
                <a:gd name="T7" fmla="*/ 6 h 20"/>
                <a:gd name="T8" fmla="*/ 10 w 34"/>
                <a:gd name="T9" fmla="*/ 0 h 20"/>
                <a:gd name="T10" fmla="*/ 13 w 34"/>
                <a:gd name="T11" fmla="*/ 0 h 20"/>
                <a:gd name="T12" fmla="*/ 33 w 34"/>
                <a:gd name="T13" fmla="*/ 12 h 20"/>
                <a:gd name="T14" fmla="*/ 33 w 34"/>
                <a:gd name="T15" fmla="*/ 13 h 20"/>
                <a:gd name="T16" fmla="*/ 23 w 34"/>
                <a:gd name="T1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20">
                  <a:moveTo>
                    <a:pt x="23" y="19"/>
                  </a:moveTo>
                  <a:cubicBezTo>
                    <a:pt x="22" y="20"/>
                    <a:pt x="21" y="20"/>
                    <a:pt x="20" y="19"/>
                  </a:cubicBezTo>
                  <a:lnTo>
                    <a:pt x="0" y="8"/>
                  </a:lnTo>
                  <a:cubicBezTo>
                    <a:pt x="0" y="7"/>
                    <a:pt x="0" y="7"/>
                    <a:pt x="0" y="6"/>
                  </a:cubicBezTo>
                  <a:lnTo>
                    <a:pt x="10" y="0"/>
                  </a:lnTo>
                  <a:cubicBezTo>
                    <a:pt x="11" y="0"/>
                    <a:pt x="12" y="0"/>
                    <a:pt x="13" y="0"/>
                  </a:cubicBezTo>
                  <a:lnTo>
                    <a:pt x="33" y="12"/>
                  </a:lnTo>
                  <a:cubicBezTo>
                    <a:pt x="34" y="12"/>
                    <a:pt x="34" y="13"/>
                    <a:pt x="33" y="13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6" name="Freeform 348">
              <a:extLst>
                <a:ext uri="{FF2B5EF4-FFF2-40B4-BE49-F238E27FC236}">
                  <a16:creationId xmlns:a16="http://schemas.microsoft.com/office/drawing/2014/main" id="{4C5248BC-A802-2245-A5F9-352EE10E5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775" y="3378200"/>
              <a:ext cx="19050" cy="11113"/>
            </a:xfrm>
            <a:custGeom>
              <a:avLst/>
              <a:gdLst>
                <a:gd name="T0" fmla="*/ 23 w 34"/>
                <a:gd name="T1" fmla="*/ 19 h 19"/>
                <a:gd name="T2" fmla="*/ 21 w 34"/>
                <a:gd name="T3" fmla="*/ 19 h 19"/>
                <a:gd name="T4" fmla="*/ 1 w 34"/>
                <a:gd name="T5" fmla="*/ 8 h 19"/>
                <a:gd name="T6" fmla="*/ 1 w 34"/>
                <a:gd name="T7" fmla="*/ 6 h 19"/>
                <a:gd name="T8" fmla="*/ 11 w 34"/>
                <a:gd name="T9" fmla="*/ 0 h 19"/>
                <a:gd name="T10" fmla="*/ 13 w 34"/>
                <a:gd name="T11" fmla="*/ 0 h 19"/>
                <a:gd name="T12" fmla="*/ 33 w 34"/>
                <a:gd name="T13" fmla="*/ 12 h 19"/>
                <a:gd name="T14" fmla="*/ 33 w 34"/>
                <a:gd name="T15" fmla="*/ 13 h 19"/>
                <a:gd name="T16" fmla="*/ 23 w 34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9">
                  <a:moveTo>
                    <a:pt x="23" y="19"/>
                  </a:moveTo>
                  <a:cubicBezTo>
                    <a:pt x="23" y="19"/>
                    <a:pt x="21" y="19"/>
                    <a:pt x="21" y="19"/>
                  </a:cubicBezTo>
                  <a:lnTo>
                    <a:pt x="1" y="8"/>
                  </a:lnTo>
                  <a:cubicBezTo>
                    <a:pt x="0" y="7"/>
                    <a:pt x="0" y="6"/>
                    <a:pt x="1" y="6"/>
                  </a:cubicBezTo>
                  <a:lnTo>
                    <a:pt x="11" y="0"/>
                  </a:lnTo>
                  <a:cubicBezTo>
                    <a:pt x="12" y="0"/>
                    <a:pt x="13" y="0"/>
                    <a:pt x="13" y="0"/>
                  </a:cubicBezTo>
                  <a:lnTo>
                    <a:pt x="33" y="12"/>
                  </a:lnTo>
                  <a:cubicBezTo>
                    <a:pt x="34" y="12"/>
                    <a:pt x="34" y="13"/>
                    <a:pt x="33" y="13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7" name="Freeform 349">
              <a:extLst>
                <a:ext uri="{FF2B5EF4-FFF2-40B4-BE49-F238E27FC236}">
                  <a16:creationId xmlns:a16="http://schemas.microsoft.com/office/drawing/2014/main" id="{55A5390D-8214-7E42-B769-76E43E407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650" y="3387725"/>
              <a:ext cx="19050" cy="11113"/>
            </a:xfrm>
            <a:custGeom>
              <a:avLst/>
              <a:gdLst>
                <a:gd name="T0" fmla="*/ 23 w 34"/>
                <a:gd name="T1" fmla="*/ 19 h 19"/>
                <a:gd name="T2" fmla="*/ 20 w 34"/>
                <a:gd name="T3" fmla="*/ 19 h 19"/>
                <a:gd name="T4" fmla="*/ 0 w 34"/>
                <a:gd name="T5" fmla="*/ 8 h 19"/>
                <a:gd name="T6" fmla="*/ 0 w 34"/>
                <a:gd name="T7" fmla="*/ 6 h 19"/>
                <a:gd name="T8" fmla="*/ 10 w 34"/>
                <a:gd name="T9" fmla="*/ 0 h 19"/>
                <a:gd name="T10" fmla="*/ 13 w 34"/>
                <a:gd name="T11" fmla="*/ 0 h 19"/>
                <a:gd name="T12" fmla="*/ 33 w 34"/>
                <a:gd name="T13" fmla="*/ 12 h 19"/>
                <a:gd name="T14" fmla="*/ 33 w 34"/>
                <a:gd name="T15" fmla="*/ 13 h 19"/>
                <a:gd name="T16" fmla="*/ 23 w 34"/>
                <a:gd name="T1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9">
                  <a:moveTo>
                    <a:pt x="23" y="19"/>
                  </a:moveTo>
                  <a:cubicBezTo>
                    <a:pt x="22" y="19"/>
                    <a:pt x="21" y="19"/>
                    <a:pt x="20" y="19"/>
                  </a:cubicBezTo>
                  <a:lnTo>
                    <a:pt x="0" y="8"/>
                  </a:lnTo>
                  <a:cubicBezTo>
                    <a:pt x="0" y="7"/>
                    <a:pt x="0" y="6"/>
                    <a:pt x="0" y="6"/>
                  </a:cubicBezTo>
                  <a:lnTo>
                    <a:pt x="10" y="0"/>
                  </a:lnTo>
                  <a:cubicBezTo>
                    <a:pt x="11" y="0"/>
                    <a:pt x="12" y="0"/>
                    <a:pt x="13" y="0"/>
                  </a:cubicBezTo>
                  <a:lnTo>
                    <a:pt x="33" y="12"/>
                  </a:lnTo>
                  <a:cubicBezTo>
                    <a:pt x="34" y="12"/>
                    <a:pt x="34" y="13"/>
                    <a:pt x="33" y="13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8" name="Freeform 350">
              <a:extLst>
                <a:ext uri="{FF2B5EF4-FFF2-40B4-BE49-F238E27FC236}">
                  <a16:creationId xmlns:a16="http://schemas.microsoft.com/office/drawing/2014/main" id="{2745CEBB-68B7-5648-9986-2725096EA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3268663"/>
              <a:ext cx="23813" cy="14288"/>
            </a:xfrm>
            <a:custGeom>
              <a:avLst/>
              <a:gdLst>
                <a:gd name="T0" fmla="*/ 23 w 39"/>
                <a:gd name="T1" fmla="*/ 22 h 23"/>
                <a:gd name="T2" fmla="*/ 20 w 39"/>
                <a:gd name="T3" fmla="*/ 22 h 23"/>
                <a:gd name="T4" fmla="*/ 0 w 39"/>
                <a:gd name="T5" fmla="*/ 11 h 23"/>
                <a:gd name="T6" fmla="*/ 0 w 39"/>
                <a:gd name="T7" fmla="*/ 9 h 23"/>
                <a:gd name="T8" fmla="*/ 16 w 39"/>
                <a:gd name="T9" fmla="*/ 0 h 23"/>
                <a:gd name="T10" fmla="*/ 19 w 39"/>
                <a:gd name="T11" fmla="*/ 0 h 23"/>
                <a:gd name="T12" fmla="*/ 38 w 39"/>
                <a:gd name="T13" fmla="*/ 12 h 23"/>
                <a:gd name="T14" fmla="*/ 38 w 39"/>
                <a:gd name="T15" fmla="*/ 13 h 23"/>
                <a:gd name="T16" fmla="*/ 23 w 39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2"/>
                  </a:moveTo>
                  <a:cubicBezTo>
                    <a:pt x="22" y="23"/>
                    <a:pt x="21" y="23"/>
                    <a:pt x="20" y="22"/>
                  </a:cubicBezTo>
                  <a:lnTo>
                    <a:pt x="0" y="11"/>
                  </a:lnTo>
                  <a:cubicBezTo>
                    <a:pt x="0" y="10"/>
                    <a:pt x="0" y="10"/>
                    <a:pt x="0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8" y="12"/>
                  </a:lnTo>
                  <a:cubicBezTo>
                    <a:pt x="39" y="12"/>
                    <a:pt x="39" y="13"/>
                    <a:pt x="38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9" name="Freeform 351">
              <a:extLst>
                <a:ext uri="{FF2B5EF4-FFF2-40B4-BE49-F238E27FC236}">
                  <a16:creationId xmlns:a16="http://schemas.microsoft.com/office/drawing/2014/main" id="{96D43B45-4FCC-2B4B-AA06-BCEED239D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3278188"/>
              <a:ext cx="23813" cy="14288"/>
            </a:xfrm>
            <a:custGeom>
              <a:avLst/>
              <a:gdLst>
                <a:gd name="T0" fmla="*/ 24 w 40"/>
                <a:gd name="T1" fmla="*/ 22 h 22"/>
                <a:gd name="T2" fmla="*/ 21 w 40"/>
                <a:gd name="T3" fmla="*/ 22 h 22"/>
                <a:gd name="T4" fmla="*/ 1 w 40"/>
                <a:gd name="T5" fmla="*/ 11 h 22"/>
                <a:gd name="T6" fmla="*/ 1 w 40"/>
                <a:gd name="T7" fmla="*/ 9 h 22"/>
                <a:gd name="T8" fmla="*/ 16 w 40"/>
                <a:gd name="T9" fmla="*/ 0 h 22"/>
                <a:gd name="T10" fmla="*/ 19 w 40"/>
                <a:gd name="T11" fmla="*/ 0 h 22"/>
                <a:gd name="T12" fmla="*/ 39 w 40"/>
                <a:gd name="T13" fmla="*/ 12 h 22"/>
                <a:gd name="T14" fmla="*/ 39 w 40"/>
                <a:gd name="T15" fmla="*/ 13 h 22"/>
                <a:gd name="T16" fmla="*/ 24 w 40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2">
                  <a:moveTo>
                    <a:pt x="24" y="22"/>
                  </a:moveTo>
                  <a:cubicBezTo>
                    <a:pt x="23" y="22"/>
                    <a:pt x="22" y="22"/>
                    <a:pt x="21" y="22"/>
                  </a:cubicBezTo>
                  <a:lnTo>
                    <a:pt x="1" y="11"/>
                  </a:lnTo>
                  <a:cubicBezTo>
                    <a:pt x="0" y="10"/>
                    <a:pt x="0" y="9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2"/>
                  </a:lnTo>
                  <a:cubicBezTo>
                    <a:pt x="40" y="12"/>
                    <a:pt x="40" y="13"/>
                    <a:pt x="39" y="13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0" name="Freeform 352">
              <a:extLst>
                <a:ext uri="{FF2B5EF4-FFF2-40B4-BE49-F238E27FC236}">
                  <a16:creationId xmlns:a16="http://schemas.microsoft.com/office/drawing/2014/main" id="{07564DE6-5442-2B4B-8F18-2F12133B7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150" y="3287713"/>
              <a:ext cx="22225" cy="14288"/>
            </a:xfrm>
            <a:custGeom>
              <a:avLst/>
              <a:gdLst>
                <a:gd name="T0" fmla="*/ 23 w 39"/>
                <a:gd name="T1" fmla="*/ 22 h 22"/>
                <a:gd name="T2" fmla="*/ 20 w 39"/>
                <a:gd name="T3" fmla="*/ 22 h 22"/>
                <a:gd name="T4" fmla="*/ 1 w 39"/>
                <a:gd name="T5" fmla="*/ 10 h 22"/>
                <a:gd name="T6" fmla="*/ 1 w 39"/>
                <a:gd name="T7" fmla="*/ 9 h 22"/>
                <a:gd name="T8" fmla="*/ 16 w 39"/>
                <a:gd name="T9" fmla="*/ 0 h 22"/>
                <a:gd name="T10" fmla="*/ 19 w 39"/>
                <a:gd name="T11" fmla="*/ 0 h 22"/>
                <a:gd name="T12" fmla="*/ 39 w 39"/>
                <a:gd name="T13" fmla="*/ 12 h 22"/>
                <a:gd name="T14" fmla="*/ 39 w 39"/>
                <a:gd name="T15" fmla="*/ 13 h 22"/>
                <a:gd name="T16" fmla="*/ 23 w 39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2">
                  <a:moveTo>
                    <a:pt x="23" y="22"/>
                  </a:moveTo>
                  <a:cubicBezTo>
                    <a:pt x="22" y="22"/>
                    <a:pt x="21" y="22"/>
                    <a:pt x="20" y="22"/>
                  </a:cubicBezTo>
                  <a:lnTo>
                    <a:pt x="1" y="10"/>
                  </a:lnTo>
                  <a:cubicBezTo>
                    <a:pt x="0" y="10"/>
                    <a:pt x="0" y="9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2"/>
                  </a:lnTo>
                  <a:cubicBezTo>
                    <a:pt x="39" y="12"/>
                    <a:pt x="39" y="13"/>
                    <a:pt x="39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1" name="Freeform 353">
              <a:extLst>
                <a:ext uri="{FF2B5EF4-FFF2-40B4-BE49-F238E27FC236}">
                  <a16:creationId xmlns:a16="http://schemas.microsoft.com/office/drawing/2014/main" id="{7FD29F4E-8A34-8C49-9898-54818224F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3298825"/>
              <a:ext cx="22225" cy="12700"/>
            </a:xfrm>
            <a:custGeom>
              <a:avLst/>
              <a:gdLst>
                <a:gd name="T0" fmla="*/ 24 w 40"/>
                <a:gd name="T1" fmla="*/ 22 h 22"/>
                <a:gd name="T2" fmla="*/ 21 w 40"/>
                <a:gd name="T3" fmla="*/ 22 h 22"/>
                <a:gd name="T4" fmla="*/ 1 w 40"/>
                <a:gd name="T5" fmla="*/ 10 h 22"/>
                <a:gd name="T6" fmla="*/ 1 w 40"/>
                <a:gd name="T7" fmla="*/ 9 h 22"/>
                <a:gd name="T8" fmla="*/ 17 w 40"/>
                <a:gd name="T9" fmla="*/ 0 h 22"/>
                <a:gd name="T10" fmla="*/ 19 w 40"/>
                <a:gd name="T11" fmla="*/ 0 h 22"/>
                <a:gd name="T12" fmla="*/ 39 w 40"/>
                <a:gd name="T13" fmla="*/ 11 h 22"/>
                <a:gd name="T14" fmla="*/ 39 w 40"/>
                <a:gd name="T15" fmla="*/ 13 h 22"/>
                <a:gd name="T16" fmla="*/ 24 w 40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2">
                  <a:moveTo>
                    <a:pt x="24" y="22"/>
                  </a:moveTo>
                  <a:cubicBezTo>
                    <a:pt x="23" y="22"/>
                    <a:pt x="22" y="22"/>
                    <a:pt x="21" y="22"/>
                  </a:cubicBezTo>
                  <a:lnTo>
                    <a:pt x="1" y="10"/>
                  </a:lnTo>
                  <a:cubicBezTo>
                    <a:pt x="0" y="10"/>
                    <a:pt x="0" y="9"/>
                    <a:pt x="1" y="9"/>
                  </a:cubicBezTo>
                  <a:lnTo>
                    <a:pt x="17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1"/>
                  </a:lnTo>
                  <a:cubicBezTo>
                    <a:pt x="40" y="12"/>
                    <a:pt x="40" y="13"/>
                    <a:pt x="39" y="13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2" name="Freeform 354">
              <a:extLst>
                <a:ext uri="{FF2B5EF4-FFF2-40B4-BE49-F238E27FC236}">
                  <a16:creationId xmlns:a16="http://schemas.microsoft.com/office/drawing/2014/main" id="{AB3F9D0C-5E6F-3840-9FCD-7C489FFC9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900" y="3306763"/>
              <a:ext cx="22225" cy="14288"/>
            </a:xfrm>
            <a:custGeom>
              <a:avLst/>
              <a:gdLst>
                <a:gd name="T0" fmla="*/ 23 w 39"/>
                <a:gd name="T1" fmla="*/ 23 h 23"/>
                <a:gd name="T2" fmla="*/ 21 w 39"/>
                <a:gd name="T3" fmla="*/ 23 h 23"/>
                <a:gd name="T4" fmla="*/ 1 w 39"/>
                <a:gd name="T5" fmla="*/ 11 h 23"/>
                <a:gd name="T6" fmla="*/ 1 w 39"/>
                <a:gd name="T7" fmla="*/ 10 h 23"/>
                <a:gd name="T8" fmla="*/ 16 w 39"/>
                <a:gd name="T9" fmla="*/ 1 h 23"/>
                <a:gd name="T10" fmla="*/ 19 w 39"/>
                <a:gd name="T11" fmla="*/ 1 h 23"/>
                <a:gd name="T12" fmla="*/ 39 w 39"/>
                <a:gd name="T13" fmla="*/ 12 h 23"/>
                <a:gd name="T14" fmla="*/ 39 w 39"/>
                <a:gd name="T15" fmla="*/ 14 h 23"/>
                <a:gd name="T16" fmla="*/ 23 w 39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3"/>
                  </a:moveTo>
                  <a:cubicBezTo>
                    <a:pt x="23" y="23"/>
                    <a:pt x="21" y="23"/>
                    <a:pt x="21" y="23"/>
                  </a:cubicBezTo>
                  <a:lnTo>
                    <a:pt x="1" y="11"/>
                  </a:lnTo>
                  <a:cubicBezTo>
                    <a:pt x="0" y="11"/>
                    <a:pt x="0" y="10"/>
                    <a:pt x="1" y="10"/>
                  </a:cubicBezTo>
                  <a:lnTo>
                    <a:pt x="16" y="1"/>
                  </a:lnTo>
                  <a:cubicBezTo>
                    <a:pt x="17" y="0"/>
                    <a:pt x="18" y="0"/>
                    <a:pt x="19" y="1"/>
                  </a:cubicBezTo>
                  <a:lnTo>
                    <a:pt x="39" y="12"/>
                  </a:lnTo>
                  <a:cubicBezTo>
                    <a:pt x="39" y="13"/>
                    <a:pt x="39" y="13"/>
                    <a:pt x="39" y="14"/>
                  </a:cubicBezTo>
                  <a:lnTo>
                    <a:pt x="23" y="23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3" name="Freeform 355">
              <a:extLst>
                <a:ext uri="{FF2B5EF4-FFF2-40B4-BE49-F238E27FC236}">
                  <a16:creationId xmlns:a16="http://schemas.microsoft.com/office/drawing/2014/main" id="{225E9C54-65D0-CF4F-8505-62426D57F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775" y="3316288"/>
              <a:ext cx="23813" cy="14288"/>
            </a:xfrm>
            <a:custGeom>
              <a:avLst/>
              <a:gdLst>
                <a:gd name="T0" fmla="*/ 23 w 39"/>
                <a:gd name="T1" fmla="*/ 23 h 23"/>
                <a:gd name="T2" fmla="*/ 20 w 39"/>
                <a:gd name="T3" fmla="*/ 23 h 23"/>
                <a:gd name="T4" fmla="*/ 0 w 39"/>
                <a:gd name="T5" fmla="*/ 11 h 23"/>
                <a:gd name="T6" fmla="*/ 0 w 39"/>
                <a:gd name="T7" fmla="*/ 10 h 23"/>
                <a:gd name="T8" fmla="*/ 16 w 39"/>
                <a:gd name="T9" fmla="*/ 1 h 23"/>
                <a:gd name="T10" fmla="*/ 18 w 39"/>
                <a:gd name="T11" fmla="*/ 1 h 23"/>
                <a:gd name="T12" fmla="*/ 38 w 39"/>
                <a:gd name="T13" fmla="*/ 12 h 23"/>
                <a:gd name="T14" fmla="*/ 38 w 39"/>
                <a:gd name="T15" fmla="*/ 14 h 23"/>
                <a:gd name="T16" fmla="*/ 23 w 39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3"/>
                  </a:moveTo>
                  <a:cubicBezTo>
                    <a:pt x="22" y="23"/>
                    <a:pt x="21" y="23"/>
                    <a:pt x="20" y="23"/>
                  </a:cubicBezTo>
                  <a:lnTo>
                    <a:pt x="0" y="11"/>
                  </a:lnTo>
                  <a:cubicBezTo>
                    <a:pt x="0" y="11"/>
                    <a:pt x="0" y="10"/>
                    <a:pt x="0" y="10"/>
                  </a:cubicBezTo>
                  <a:lnTo>
                    <a:pt x="16" y="1"/>
                  </a:lnTo>
                  <a:cubicBezTo>
                    <a:pt x="16" y="0"/>
                    <a:pt x="18" y="0"/>
                    <a:pt x="18" y="1"/>
                  </a:cubicBezTo>
                  <a:lnTo>
                    <a:pt x="38" y="12"/>
                  </a:lnTo>
                  <a:cubicBezTo>
                    <a:pt x="39" y="13"/>
                    <a:pt x="39" y="13"/>
                    <a:pt x="38" y="14"/>
                  </a:cubicBezTo>
                  <a:lnTo>
                    <a:pt x="23" y="23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4" name="Freeform 356">
              <a:extLst>
                <a:ext uri="{FF2B5EF4-FFF2-40B4-BE49-F238E27FC236}">
                  <a16:creationId xmlns:a16="http://schemas.microsoft.com/office/drawing/2014/main" id="{A182682D-29CC-5741-949A-BADA9BECC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650" y="3325813"/>
              <a:ext cx="23813" cy="14288"/>
            </a:xfrm>
            <a:custGeom>
              <a:avLst/>
              <a:gdLst>
                <a:gd name="T0" fmla="*/ 23 w 40"/>
                <a:gd name="T1" fmla="*/ 23 h 23"/>
                <a:gd name="T2" fmla="*/ 21 w 40"/>
                <a:gd name="T3" fmla="*/ 23 h 23"/>
                <a:gd name="T4" fmla="*/ 1 w 40"/>
                <a:gd name="T5" fmla="*/ 11 h 23"/>
                <a:gd name="T6" fmla="*/ 1 w 40"/>
                <a:gd name="T7" fmla="*/ 10 h 23"/>
                <a:gd name="T8" fmla="*/ 16 w 40"/>
                <a:gd name="T9" fmla="*/ 1 h 23"/>
                <a:gd name="T10" fmla="*/ 19 w 40"/>
                <a:gd name="T11" fmla="*/ 1 h 23"/>
                <a:gd name="T12" fmla="*/ 39 w 40"/>
                <a:gd name="T13" fmla="*/ 12 h 23"/>
                <a:gd name="T14" fmla="*/ 39 w 40"/>
                <a:gd name="T15" fmla="*/ 14 h 23"/>
                <a:gd name="T16" fmla="*/ 23 w 40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23" y="23"/>
                  </a:moveTo>
                  <a:cubicBezTo>
                    <a:pt x="23" y="23"/>
                    <a:pt x="21" y="23"/>
                    <a:pt x="21" y="23"/>
                  </a:cubicBezTo>
                  <a:lnTo>
                    <a:pt x="1" y="11"/>
                  </a:lnTo>
                  <a:cubicBezTo>
                    <a:pt x="0" y="11"/>
                    <a:pt x="0" y="10"/>
                    <a:pt x="1" y="10"/>
                  </a:cubicBezTo>
                  <a:lnTo>
                    <a:pt x="16" y="1"/>
                  </a:lnTo>
                  <a:cubicBezTo>
                    <a:pt x="17" y="0"/>
                    <a:pt x="18" y="0"/>
                    <a:pt x="19" y="1"/>
                  </a:cubicBezTo>
                  <a:lnTo>
                    <a:pt x="39" y="12"/>
                  </a:lnTo>
                  <a:cubicBezTo>
                    <a:pt x="40" y="13"/>
                    <a:pt x="40" y="13"/>
                    <a:pt x="39" y="14"/>
                  </a:cubicBezTo>
                  <a:lnTo>
                    <a:pt x="23" y="23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5" name="Freeform 357">
              <a:extLst>
                <a:ext uri="{FF2B5EF4-FFF2-40B4-BE49-F238E27FC236}">
                  <a16:creationId xmlns:a16="http://schemas.microsoft.com/office/drawing/2014/main" id="{C8902C31-C6AC-0C48-9CB5-4E24A3D4A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113" y="3335338"/>
              <a:ext cx="22225" cy="14288"/>
            </a:xfrm>
            <a:custGeom>
              <a:avLst/>
              <a:gdLst>
                <a:gd name="T0" fmla="*/ 23 w 39"/>
                <a:gd name="T1" fmla="*/ 23 h 23"/>
                <a:gd name="T2" fmla="*/ 20 w 39"/>
                <a:gd name="T3" fmla="*/ 23 h 23"/>
                <a:gd name="T4" fmla="*/ 0 w 39"/>
                <a:gd name="T5" fmla="*/ 11 h 23"/>
                <a:gd name="T6" fmla="*/ 0 w 39"/>
                <a:gd name="T7" fmla="*/ 9 h 23"/>
                <a:gd name="T8" fmla="*/ 16 w 39"/>
                <a:gd name="T9" fmla="*/ 1 h 23"/>
                <a:gd name="T10" fmla="*/ 18 w 39"/>
                <a:gd name="T11" fmla="*/ 1 h 23"/>
                <a:gd name="T12" fmla="*/ 38 w 39"/>
                <a:gd name="T13" fmla="*/ 12 h 23"/>
                <a:gd name="T14" fmla="*/ 38 w 39"/>
                <a:gd name="T15" fmla="*/ 14 h 23"/>
                <a:gd name="T16" fmla="*/ 23 w 39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3"/>
                  </a:moveTo>
                  <a:cubicBezTo>
                    <a:pt x="22" y="23"/>
                    <a:pt x="21" y="23"/>
                    <a:pt x="20" y="23"/>
                  </a:cubicBezTo>
                  <a:lnTo>
                    <a:pt x="0" y="11"/>
                  </a:lnTo>
                  <a:cubicBezTo>
                    <a:pt x="0" y="11"/>
                    <a:pt x="0" y="10"/>
                    <a:pt x="0" y="9"/>
                  </a:cubicBezTo>
                  <a:lnTo>
                    <a:pt x="16" y="1"/>
                  </a:lnTo>
                  <a:cubicBezTo>
                    <a:pt x="17" y="0"/>
                    <a:pt x="18" y="0"/>
                    <a:pt x="18" y="1"/>
                  </a:cubicBezTo>
                  <a:lnTo>
                    <a:pt x="38" y="12"/>
                  </a:lnTo>
                  <a:cubicBezTo>
                    <a:pt x="39" y="13"/>
                    <a:pt x="39" y="13"/>
                    <a:pt x="38" y="14"/>
                  </a:cubicBezTo>
                  <a:lnTo>
                    <a:pt x="23" y="23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6" name="Freeform 358">
              <a:extLst>
                <a:ext uri="{FF2B5EF4-FFF2-40B4-BE49-F238E27FC236}">
                  <a16:creationId xmlns:a16="http://schemas.microsoft.com/office/drawing/2014/main" id="{469E3D95-BEA7-7047-863D-ED3EDD881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3344863"/>
              <a:ext cx="23813" cy="14288"/>
            </a:xfrm>
            <a:custGeom>
              <a:avLst/>
              <a:gdLst>
                <a:gd name="T0" fmla="*/ 24 w 40"/>
                <a:gd name="T1" fmla="*/ 22 h 23"/>
                <a:gd name="T2" fmla="*/ 21 w 40"/>
                <a:gd name="T3" fmla="*/ 22 h 23"/>
                <a:gd name="T4" fmla="*/ 1 w 40"/>
                <a:gd name="T5" fmla="*/ 11 h 23"/>
                <a:gd name="T6" fmla="*/ 1 w 40"/>
                <a:gd name="T7" fmla="*/ 9 h 23"/>
                <a:gd name="T8" fmla="*/ 16 w 40"/>
                <a:gd name="T9" fmla="*/ 1 h 23"/>
                <a:gd name="T10" fmla="*/ 19 w 40"/>
                <a:gd name="T11" fmla="*/ 1 h 23"/>
                <a:gd name="T12" fmla="*/ 39 w 40"/>
                <a:gd name="T13" fmla="*/ 12 h 23"/>
                <a:gd name="T14" fmla="*/ 39 w 40"/>
                <a:gd name="T15" fmla="*/ 14 h 23"/>
                <a:gd name="T16" fmla="*/ 24 w 40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24" y="22"/>
                  </a:moveTo>
                  <a:cubicBezTo>
                    <a:pt x="23" y="23"/>
                    <a:pt x="22" y="23"/>
                    <a:pt x="21" y="22"/>
                  </a:cubicBezTo>
                  <a:lnTo>
                    <a:pt x="1" y="11"/>
                  </a:lnTo>
                  <a:cubicBezTo>
                    <a:pt x="0" y="11"/>
                    <a:pt x="0" y="10"/>
                    <a:pt x="1" y="9"/>
                  </a:cubicBezTo>
                  <a:lnTo>
                    <a:pt x="16" y="1"/>
                  </a:lnTo>
                  <a:cubicBezTo>
                    <a:pt x="17" y="0"/>
                    <a:pt x="18" y="0"/>
                    <a:pt x="19" y="1"/>
                  </a:cubicBezTo>
                  <a:lnTo>
                    <a:pt x="39" y="12"/>
                  </a:lnTo>
                  <a:cubicBezTo>
                    <a:pt x="40" y="12"/>
                    <a:pt x="40" y="13"/>
                    <a:pt x="39" y="14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7" name="Freeform 359">
              <a:extLst>
                <a:ext uri="{FF2B5EF4-FFF2-40B4-BE49-F238E27FC236}">
                  <a16:creationId xmlns:a16="http://schemas.microsoft.com/office/drawing/2014/main" id="{E0165407-5991-DA4E-BD22-FD72A427D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3354388"/>
              <a:ext cx="22225" cy="14288"/>
            </a:xfrm>
            <a:custGeom>
              <a:avLst/>
              <a:gdLst>
                <a:gd name="T0" fmla="*/ 23 w 39"/>
                <a:gd name="T1" fmla="*/ 22 h 23"/>
                <a:gd name="T2" fmla="*/ 20 w 39"/>
                <a:gd name="T3" fmla="*/ 22 h 23"/>
                <a:gd name="T4" fmla="*/ 1 w 39"/>
                <a:gd name="T5" fmla="*/ 11 h 23"/>
                <a:gd name="T6" fmla="*/ 1 w 39"/>
                <a:gd name="T7" fmla="*/ 9 h 23"/>
                <a:gd name="T8" fmla="*/ 16 w 39"/>
                <a:gd name="T9" fmla="*/ 0 h 23"/>
                <a:gd name="T10" fmla="*/ 19 w 39"/>
                <a:gd name="T11" fmla="*/ 0 h 23"/>
                <a:gd name="T12" fmla="*/ 39 w 39"/>
                <a:gd name="T13" fmla="*/ 12 h 23"/>
                <a:gd name="T14" fmla="*/ 39 w 39"/>
                <a:gd name="T15" fmla="*/ 13 h 23"/>
                <a:gd name="T16" fmla="*/ 23 w 39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2"/>
                  </a:moveTo>
                  <a:cubicBezTo>
                    <a:pt x="22" y="23"/>
                    <a:pt x="21" y="23"/>
                    <a:pt x="20" y="22"/>
                  </a:cubicBezTo>
                  <a:lnTo>
                    <a:pt x="1" y="11"/>
                  </a:lnTo>
                  <a:cubicBezTo>
                    <a:pt x="0" y="10"/>
                    <a:pt x="0" y="10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2"/>
                  </a:lnTo>
                  <a:cubicBezTo>
                    <a:pt x="39" y="12"/>
                    <a:pt x="39" y="13"/>
                    <a:pt x="39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8" name="Freeform 360">
              <a:extLst>
                <a:ext uri="{FF2B5EF4-FFF2-40B4-BE49-F238E27FC236}">
                  <a16:creationId xmlns:a16="http://schemas.microsoft.com/office/drawing/2014/main" id="{2273CCDF-D054-7C44-9E6B-1F2D1B810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3363913"/>
              <a:ext cx="23813" cy="14288"/>
            </a:xfrm>
            <a:custGeom>
              <a:avLst/>
              <a:gdLst>
                <a:gd name="T0" fmla="*/ 24 w 40"/>
                <a:gd name="T1" fmla="*/ 22 h 23"/>
                <a:gd name="T2" fmla="*/ 21 w 40"/>
                <a:gd name="T3" fmla="*/ 22 h 23"/>
                <a:gd name="T4" fmla="*/ 1 w 40"/>
                <a:gd name="T5" fmla="*/ 11 h 23"/>
                <a:gd name="T6" fmla="*/ 1 w 40"/>
                <a:gd name="T7" fmla="*/ 9 h 23"/>
                <a:gd name="T8" fmla="*/ 16 w 40"/>
                <a:gd name="T9" fmla="*/ 0 h 23"/>
                <a:gd name="T10" fmla="*/ 19 w 40"/>
                <a:gd name="T11" fmla="*/ 0 h 23"/>
                <a:gd name="T12" fmla="*/ 39 w 40"/>
                <a:gd name="T13" fmla="*/ 12 h 23"/>
                <a:gd name="T14" fmla="*/ 39 w 40"/>
                <a:gd name="T15" fmla="*/ 13 h 23"/>
                <a:gd name="T16" fmla="*/ 24 w 40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24" y="22"/>
                  </a:moveTo>
                  <a:cubicBezTo>
                    <a:pt x="23" y="23"/>
                    <a:pt x="22" y="23"/>
                    <a:pt x="21" y="22"/>
                  </a:cubicBezTo>
                  <a:lnTo>
                    <a:pt x="1" y="11"/>
                  </a:lnTo>
                  <a:cubicBezTo>
                    <a:pt x="0" y="10"/>
                    <a:pt x="0" y="10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2"/>
                  </a:lnTo>
                  <a:cubicBezTo>
                    <a:pt x="40" y="12"/>
                    <a:pt x="40" y="13"/>
                    <a:pt x="39" y="13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9" name="Freeform 361">
              <a:extLst>
                <a:ext uri="{FF2B5EF4-FFF2-40B4-BE49-F238E27FC236}">
                  <a16:creationId xmlns:a16="http://schemas.microsoft.com/office/drawing/2014/main" id="{DD08546D-2245-B041-B7F0-7C4A9BFAF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613" y="3375025"/>
              <a:ext cx="22225" cy="12700"/>
            </a:xfrm>
            <a:custGeom>
              <a:avLst/>
              <a:gdLst>
                <a:gd name="T0" fmla="*/ 23 w 39"/>
                <a:gd name="T1" fmla="*/ 22 h 23"/>
                <a:gd name="T2" fmla="*/ 21 w 39"/>
                <a:gd name="T3" fmla="*/ 22 h 23"/>
                <a:gd name="T4" fmla="*/ 1 w 39"/>
                <a:gd name="T5" fmla="*/ 11 h 23"/>
                <a:gd name="T6" fmla="*/ 1 w 39"/>
                <a:gd name="T7" fmla="*/ 9 h 23"/>
                <a:gd name="T8" fmla="*/ 16 w 39"/>
                <a:gd name="T9" fmla="*/ 0 h 23"/>
                <a:gd name="T10" fmla="*/ 19 w 39"/>
                <a:gd name="T11" fmla="*/ 0 h 23"/>
                <a:gd name="T12" fmla="*/ 39 w 39"/>
                <a:gd name="T13" fmla="*/ 12 h 23"/>
                <a:gd name="T14" fmla="*/ 39 w 39"/>
                <a:gd name="T15" fmla="*/ 13 h 23"/>
                <a:gd name="T16" fmla="*/ 23 w 39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2"/>
                  </a:moveTo>
                  <a:cubicBezTo>
                    <a:pt x="23" y="23"/>
                    <a:pt x="21" y="23"/>
                    <a:pt x="21" y="22"/>
                  </a:cubicBezTo>
                  <a:lnTo>
                    <a:pt x="1" y="11"/>
                  </a:lnTo>
                  <a:cubicBezTo>
                    <a:pt x="0" y="10"/>
                    <a:pt x="0" y="10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2"/>
                  </a:lnTo>
                  <a:cubicBezTo>
                    <a:pt x="39" y="12"/>
                    <a:pt x="39" y="13"/>
                    <a:pt x="39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0" name="Freeform 362">
              <a:extLst>
                <a:ext uri="{FF2B5EF4-FFF2-40B4-BE49-F238E27FC236}">
                  <a16:creationId xmlns:a16="http://schemas.microsoft.com/office/drawing/2014/main" id="{B54DD65A-C52C-9649-9D52-738A59A20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488" y="3384550"/>
              <a:ext cx="23813" cy="12700"/>
            </a:xfrm>
            <a:custGeom>
              <a:avLst/>
              <a:gdLst>
                <a:gd name="T0" fmla="*/ 23 w 39"/>
                <a:gd name="T1" fmla="*/ 22 h 23"/>
                <a:gd name="T2" fmla="*/ 20 w 39"/>
                <a:gd name="T3" fmla="*/ 22 h 23"/>
                <a:gd name="T4" fmla="*/ 0 w 39"/>
                <a:gd name="T5" fmla="*/ 11 h 23"/>
                <a:gd name="T6" fmla="*/ 0 w 39"/>
                <a:gd name="T7" fmla="*/ 9 h 23"/>
                <a:gd name="T8" fmla="*/ 16 w 39"/>
                <a:gd name="T9" fmla="*/ 0 h 23"/>
                <a:gd name="T10" fmla="*/ 18 w 39"/>
                <a:gd name="T11" fmla="*/ 0 h 23"/>
                <a:gd name="T12" fmla="*/ 38 w 39"/>
                <a:gd name="T13" fmla="*/ 12 h 23"/>
                <a:gd name="T14" fmla="*/ 38 w 39"/>
                <a:gd name="T15" fmla="*/ 13 h 23"/>
                <a:gd name="T16" fmla="*/ 23 w 39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2"/>
                  </a:moveTo>
                  <a:cubicBezTo>
                    <a:pt x="22" y="23"/>
                    <a:pt x="21" y="23"/>
                    <a:pt x="20" y="22"/>
                  </a:cubicBezTo>
                  <a:lnTo>
                    <a:pt x="0" y="11"/>
                  </a:lnTo>
                  <a:cubicBezTo>
                    <a:pt x="0" y="10"/>
                    <a:pt x="0" y="9"/>
                    <a:pt x="0" y="9"/>
                  </a:cubicBezTo>
                  <a:lnTo>
                    <a:pt x="16" y="0"/>
                  </a:lnTo>
                  <a:cubicBezTo>
                    <a:pt x="16" y="0"/>
                    <a:pt x="18" y="0"/>
                    <a:pt x="18" y="0"/>
                  </a:cubicBezTo>
                  <a:lnTo>
                    <a:pt x="38" y="12"/>
                  </a:lnTo>
                  <a:cubicBezTo>
                    <a:pt x="39" y="12"/>
                    <a:pt x="39" y="13"/>
                    <a:pt x="38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1" name="Freeform 363">
              <a:extLst>
                <a:ext uri="{FF2B5EF4-FFF2-40B4-BE49-F238E27FC236}">
                  <a16:creationId xmlns:a16="http://schemas.microsoft.com/office/drawing/2014/main" id="{D80E58A7-E564-A443-9330-E4C120EED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363" y="3394075"/>
              <a:ext cx="23813" cy="12700"/>
            </a:xfrm>
            <a:custGeom>
              <a:avLst/>
              <a:gdLst>
                <a:gd name="T0" fmla="*/ 23 w 40"/>
                <a:gd name="T1" fmla="*/ 22 h 22"/>
                <a:gd name="T2" fmla="*/ 21 w 40"/>
                <a:gd name="T3" fmla="*/ 22 h 22"/>
                <a:gd name="T4" fmla="*/ 1 w 40"/>
                <a:gd name="T5" fmla="*/ 11 h 22"/>
                <a:gd name="T6" fmla="*/ 1 w 40"/>
                <a:gd name="T7" fmla="*/ 9 h 22"/>
                <a:gd name="T8" fmla="*/ 16 w 40"/>
                <a:gd name="T9" fmla="*/ 0 h 22"/>
                <a:gd name="T10" fmla="*/ 19 w 40"/>
                <a:gd name="T11" fmla="*/ 0 h 22"/>
                <a:gd name="T12" fmla="*/ 39 w 40"/>
                <a:gd name="T13" fmla="*/ 12 h 22"/>
                <a:gd name="T14" fmla="*/ 39 w 40"/>
                <a:gd name="T15" fmla="*/ 13 h 22"/>
                <a:gd name="T16" fmla="*/ 23 w 40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2">
                  <a:moveTo>
                    <a:pt x="23" y="22"/>
                  </a:moveTo>
                  <a:cubicBezTo>
                    <a:pt x="23" y="22"/>
                    <a:pt x="21" y="22"/>
                    <a:pt x="21" y="22"/>
                  </a:cubicBezTo>
                  <a:lnTo>
                    <a:pt x="1" y="11"/>
                  </a:lnTo>
                  <a:cubicBezTo>
                    <a:pt x="0" y="10"/>
                    <a:pt x="0" y="9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2"/>
                  </a:lnTo>
                  <a:cubicBezTo>
                    <a:pt x="40" y="12"/>
                    <a:pt x="40" y="13"/>
                    <a:pt x="39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2" name="Freeform 364">
              <a:extLst>
                <a:ext uri="{FF2B5EF4-FFF2-40B4-BE49-F238E27FC236}">
                  <a16:creationId xmlns:a16="http://schemas.microsoft.com/office/drawing/2014/main" id="{D7EAA676-12CE-3F4A-91E3-08900C124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113" y="3276600"/>
              <a:ext cx="23813" cy="14288"/>
            </a:xfrm>
            <a:custGeom>
              <a:avLst/>
              <a:gdLst>
                <a:gd name="T0" fmla="*/ 23 w 40"/>
                <a:gd name="T1" fmla="*/ 22 h 23"/>
                <a:gd name="T2" fmla="*/ 21 w 40"/>
                <a:gd name="T3" fmla="*/ 22 h 23"/>
                <a:gd name="T4" fmla="*/ 1 w 40"/>
                <a:gd name="T5" fmla="*/ 11 h 23"/>
                <a:gd name="T6" fmla="*/ 1 w 40"/>
                <a:gd name="T7" fmla="*/ 9 h 23"/>
                <a:gd name="T8" fmla="*/ 16 w 40"/>
                <a:gd name="T9" fmla="*/ 0 h 23"/>
                <a:gd name="T10" fmla="*/ 19 w 40"/>
                <a:gd name="T11" fmla="*/ 0 h 23"/>
                <a:gd name="T12" fmla="*/ 39 w 40"/>
                <a:gd name="T13" fmla="*/ 12 h 23"/>
                <a:gd name="T14" fmla="*/ 39 w 40"/>
                <a:gd name="T15" fmla="*/ 13 h 23"/>
                <a:gd name="T16" fmla="*/ 23 w 40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23" y="22"/>
                  </a:moveTo>
                  <a:cubicBezTo>
                    <a:pt x="23" y="23"/>
                    <a:pt x="21" y="23"/>
                    <a:pt x="21" y="22"/>
                  </a:cubicBezTo>
                  <a:lnTo>
                    <a:pt x="1" y="11"/>
                  </a:lnTo>
                  <a:cubicBezTo>
                    <a:pt x="0" y="10"/>
                    <a:pt x="0" y="10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2"/>
                  </a:lnTo>
                  <a:cubicBezTo>
                    <a:pt x="40" y="12"/>
                    <a:pt x="40" y="13"/>
                    <a:pt x="39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3" name="Freeform 365">
              <a:extLst>
                <a:ext uri="{FF2B5EF4-FFF2-40B4-BE49-F238E27FC236}">
                  <a16:creationId xmlns:a16="http://schemas.microsoft.com/office/drawing/2014/main" id="{2F4F4478-197E-0948-AEA6-68F8BA4CB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988" y="3286125"/>
              <a:ext cx="23813" cy="14288"/>
            </a:xfrm>
            <a:custGeom>
              <a:avLst/>
              <a:gdLst>
                <a:gd name="T0" fmla="*/ 23 w 39"/>
                <a:gd name="T1" fmla="*/ 22 h 23"/>
                <a:gd name="T2" fmla="*/ 20 w 39"/>
                <a:gd name="T3" fmla="*/ 22 h 23"/>
                <a:gd name="T4" fmla="*/ 0 w 39"/>
                <a:gd name="T5" fmla="*/ 11 h 23"/>
                <a:gd name="T6" fmla="*/ 0 w 39"/>
                <a:gd name="T7" fmla="*/ 9 h 23"/>
                <a:gd name="T8" fmla="*/ 16 w 39"/>
                <a:gd name="T9" fmla="*/ 0 h 23"/>
                <a:gd name="T10" fmla="*/ 18 w 39"/>
                <a:gd name="T11" fmla="*/ 0 h 23"/>
                <a:gd name="T12" fmla="*/ 38 w 39"/>
                <a:gd name="T13" fmla="*/ 12 h 23"/>
                <a:gd name="T14" fmla="*/ 38 w 39"/>
                <a:gd name="T15" fmla="*/ 13 h 23"/>
                <a:gd name="T16" fmla="*/ 23 w 39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2"/>
                  </a:moveTo>
                  <a:cubicBezTo>
                    <a:pt x="22" y="23"/>
                    <a:pt x="21" y="23"/>
                    <a:pt x="20" y="22"/>
                  </a:cubicBezTo>
                  <a:lnTo>
                    <a:pt x="0" y="11"/>
                  </a:lnTo>
                  <a:cubicBezTo>
                    <a:pt x="0" y="10"/>
                    <a:pt x="0" y="9"/>
                    <a:pt x="0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8" y="0"/>
                  </a:cubicBezTo>
                  <a:lnTo>
                    <a:pt x="38" y="12"/>
                  </a:lnTo>
                  <a:cubicBezTo>
                    <a:pt x="39" y="12"/>
                    <a:pt x="39" y="13"/>
                    <a:pt x="38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4" name="Freeform 366">
              <a:extLst>
                <a:ext uri="{FF2B5EF4-FFF2-40B4-BE49-F238E27FC236}">
                  <a16:creationId xmlns:a16="http://schemas.microsoft.com/office/drawing/2014/main" id="{E86C038F-7A8C-6746-A939-4F236A856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863" y="3295650"/>
              <a:ext cx="23813" cy="14288"/>
            </a:xfrm>
            <a:custGeom>
              <a:avLst/>
              <a:gdLst>
                <a:gd name="T0" fmla="*/ 24 w 40"/>
                <a:gd name="T1" fmla="*/ 22 h 22"/>
                <a:gd name="T2" fmla="*/ 21 w 40"/>
                <a:gd name="T3" fmla="*/ 22 h 22"/>
                <a:gd name="T4" fmla="*/ 1 w 40"/>
                <a:gd name="T5" fmla="*/ 11 h 22"/>
                <a:gd name="T6" fmla="*/ 1 w 40"/>
                <a:gd name="T7" fmla="*/ 9 h 22"/>
                <a:gd name="T8" fmla="*/ 16 w 40"/>
                <a:gd name="T9" fmla="*/ 0 h 22"/>
                <a:gd name="T10" fmla="*/ 19 w 40"/>
                <a:gd name="T11" fmla="*/ 0 h 22"/>
                <a:gd name="T12" fmla="*/ 39 w 40"/>
                <a:gd name="T13" fmla="*/ 12 h 22"/>
                <a:gd name="T14" fmla="*/ 39 w 40"/>
                <a:gd name="T15" fmla="*/ 13 h 22"/>
                <a:gd name="T16" fmla="*/ 24 w 40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2">
                  <a:moveTo>
                    <a:pt x="24" y="22"/>
                  </a:moveTo>
                  <a:cubicBezTo>
                    <a:pt x="23" y="22"/>
                    <a:pt x="22" y="22"/>
                    <a:pt x="21" y="22"/>
                  </a:cubicBezTo>
                  <a:lnTo>
                    <a:pt x="1" y="11"/>
                  </a:lnTo>
                  <a:cubicBezTo>
                    <a:pt x="0" y="10"/>
                    <a:pt x="0" y="9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2"/>
                  </a:lnTo>
                  <a:cubicBezTo>
                    <a:pt x="40" y="12"/>
                    <a:pt x="40" y="13"/>
                    <a:pt x="39" y="13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5" name="Freeform 367">
              <a:extLst>
                <a:ext uri="{FF2B5EF4-FFF2-40B4-BE49-F238E27FC236}">
                  <a16:creationId xmlns:a16="http://schemas.microsoft.com/office/drawing/2014/main" id="{43780662-D241-8B49-A072-270F7EE2C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325" y="3305175"/>
              <a:ext cx="22225" cy="14288"/>
            </a:xfrm>
            <a:custGeom>
              <a:avLst/>
              <a:gdLst>
                <a:gd name="T0" fmla="*/ 23 w 39"/>
                <a:gd name="T1" fmla="*/ 22 h 22"/>
                <a:gd name="T2" fmla="*/ 20 w 39"/>
                <a:gd name="T3" fmla="*/ 22 h 22"/>
                <a:gd name="T4" fmla="*/ 1 w 39"/>
                <a:gd name="T5" fmla="*/ 10 h 22"/>
                <a:gd name="T6" fmla="*/ 1 w 39"/>
                <a:gd name="T7" fmla="*/ 9 h 22"/>
                <a:gd name="T8" fmla="*/ 16 w 39"/>
                <a:gd name="T9" fmla="*/ 0 h 22"/>
                <a:gd name="T10" fmla="*/ 19 w 39"/>
                <a:gd name="T11" fmla="*/ 0 h 22"/>
                <a:gd name="T12" fmla="*/ 39 w 39"/>
                <a:gd name="T13" fmla="*/ 11 h 22"/>
                <a:gd name="T14" fmla="*/ 39 w 39"/>
                <a:gd name="T15" fmla="*/ 13 h 22"/>
                <a:gd name="T16" fmla="*/ 23 w 39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2">
                  <a:moveTo>
                    <a:pt x="23" y="22"/>
                  </a:moveTo>
                  <a:cubicBezTo>
                    <a:pt x="22" y="22"/>
                    <a:pt x="21" y="22"/>
                    <a:pt x="20" y="22"/>
                  </a:cubicBezTo>
                  <a:lnTo>
                    <a:pt x="1" y="10"/>
                  </a:lnTo>
                  <a:cubicBezTo>
                    <a:pt x="0" y="10"/>
                    <a:pt x="0" y="9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1"/>
                  </a:lnTo>
                  <a:cubicBezTo>
                    <a:pt x="39" y="12"/>
                    <a:pt x="39" y="13"/>
                    <a:pt x="39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6" name="Freeform 368">
              <a:extLst>
                <a:ext uri="{FF2B5EF4-FFF2-40B4-BE49-F238E27FC236}">
                  <a16:creationId xmlns:a16="http://schemas.microsoft.com/office/drawing/2014/main" id="{626BB485-DE64-754E-8526-5204D7FBB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613" y="3314700"/>
              <a:ext cx="23813" cy="14288"/>
            </a:xfrm>
            <a:custGeom>
              <a:avLst/>
              <a:gdLst>
                <a:gd name="T0" fmla="*/ 24 w 40"/>
                <a:gd name="T1" fmla="*/ 23 h 23"/>
                <a:gd name="T2" fmla="*/ 21 w 40"/>
                <a:gd name="T3" fmla="*/ 23 h 23"/>
                <a:gd name="T4" fmla="*/ 1 w 40"/>
                <a:gd name="T5" fmla="*/ 11 h 23"/>
                <a:gd name="T6" fmla="*/ 1 w 40"/>
                <a:gd name="T7" fmla="*/ 10 h 23"/>
                <a:gd name="T8" fmla="*/ 16 w 40"/>
                <a:gd name="T9" fmla="*/ 1 h 23"/>
                <a:gd name="T10" fmla="*/ 19 w 40"/>
                <a:gd name="T11" fmla="*/ 1 h 23"/>
                <a:gd name="T12" fmla="*/ 39 w 40"/>
                <a:gd name="T13" fmla="*/ 12 h 23"/>
                <a:gd name="T14" fmla="*/ 39 w 40"/>
                <a:gd name="T15" fmla="*/ 14 h 23"/>
                <a:gd name="T16" fmla="*/ 24 w 40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24" y="23"/>
                  </a:moveTo>
                  <a:cubicBezTo>
                    <a:pt x="23" y="23"/>
                    <a:pt x="22" y="23"/>
                    <a:pt x="21" y="23"/>
                  </a:cubicBezTo>
                  <a:lnTo>
                    <a:pt x="1" y="11"/>
                  </a:lnTo>
                  <a:cubicBezTo>
                    <a:pt x="0" y="11"/>
                    <a:pt x="0" y="10"/>
                    <a:pt x="1" y="10"/>
                  </a:cubicBezTo>
                  <a:lnTo>
                    <a:pt x="16" y="1"/>
                  </a:lnTo>
                  <a:cubicBezTo>
                    <a:pt x="17" y="0"/>
                    <a:pt x="18" y="0"/>
                    <a:pt x="19" y="1"/>
                  </a:cubicBezTo>
                  <a:lnTo>
                    <a:pt x="39" y="12"/>
                  </a:lnTo>
                  <a:cubicBezTo>
                    <a:pt x="40" y="13"/>
                    <a:pt x="40" y="14"/>
                    <a:pt x="39" y="14"/>
                  </a:cubicBezTo>
                  <a:lnTo>
                    <a:pt x="24" y="23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7" name="Freeform 369">
              <a:extLst>
                <a:ext uri="{FF2B5EF4-FFF2-40B4-BE49-F238E27FC236}">
                  <a16:creationId xmlns:a16="http://schemas.microsoft.com/office/drawing/2014/main" id="{9D172995-D067-2E4D-8981-153AB3EFF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075" y="3324225"/>
              <a:ext cx="22225" cy="14288"/>
            </a:xfrm>
            <a:custGeom>
              <a:avLst/>
              <a:gdLst>
                <a:gd name="T0" fmla="*/ 23 w 39"/>
                <a:gd name="T1" fmla="*/ 23 h 23"/>
                <a:gd name="T2" fmla="*/ 21 w 39"/>
                <a:gd name="T3" fmla="*/ 23 h 23"/>
                <a:gd name="T4" fmla="*/ 1 w 39"/>
                <a:gd name="T5" fmla="*/ 11 h 23"/>
                <a:gd name="T6" fmla="*/ 1 w 39"/>
                <a:gd name="T7" fmla="*/ 10 h 23"/>
                <a:gd name="T8" fmla="*/ 16 w 39"/>
                <a:gd name="T9" fmla="*/ 1 h 23"/>
                <a:gd name="T10" fmla="*/ 19 w 39"/>
                <a:gd name="T11" fmla="*/ 1 h 23"/>
                <a:gd name="T12" fmla="*/ 39 w 39"/>
                <a:gd name="T13" fmla="*/ 12 h 23"/>
                <a:gd name="T14" fmla="*/ 39 w 39"/>
                <a:gd name="T15" fmla="*/ 14 h 23"/>
                <a:gd name="T16" fmla="*/ 23 w 39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3"/>
                  </a:moveTo>
                  <a:cubicBezTo>
                    <a:pt x="23" y="23"/>
                    <a:pt x="21" y="23"/>
                    <a:pt x="21" y="23"/>
                  </a:cubicBezTo>
                  <a:lnTo>
                    <a:pt x="1" y="11"/>
                  </a:lnTo>
                  <a:cubicBezTo>
                    <a:pt x="0" y="11"/>
                    <a:pt x="0" y="10"/>
                    <a:pt x="1" y="10"/>
                  </a:cubicBezTo>
                  <a:lnTo>
                    <a:pt x="16" y="1"/>
                  </a:lnTo>
                  <a:cubicBezTo>
                    <a:pt x="17" y="0"/>
                    <a:pt x="18" y="0"/>
                    <a:pt x="19" y="1"/>
                  </a:cubicBezTo>
                  <a:lnTo>
                    <a:pt x="39" y="12"/>
                  </a:lnTo>
                  <a:cubicBezTo>
                    <a:pt x="39" y="13"/>
                    <a:pt x="39" y="13"/>
                    <a:pt x="39" y="14"/>
                  </a:cubicBezTo>
                  <a:lnTo>
                    <a:pt x="23" y="23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8" name="Freeform 370">
              <a:extLst>
                <a:ext uri="{FF2B5EF4-FFF2-40B4-BE49-F238E27FC236}">
                  <a16:creationId xmlns:a16="http://schemas.microsoft.com/office/drawing/2014/main" id="{3C82B7EB-8844-D144-8857-C4FE40F2E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950" y="3333750"/>
              <a:ext cx="22225" cy="14288"/>
            </a:xfrm>
            <a:custGeom>
              <a:avLst/>
              <a:gdLst>
                <a:gd name="T0" fmla="*/ 23 w 39"/>
                <a:gd name="T1" fmla="*/ 23 h 23"/>
                <a:gd name="T2" fmla="*/ 20 w 39"/>
                <a:gd name="T3" fmla="*/ 23 h 23"/>
                <a:gd name="T4" fmla="*/ 0 w 39"/>
                <a:gd name="T5" fmla="*/ 11 h 23"/>
                <a:gd name="T6" fmla="*/ 0 w 39"/>
                <a:gd name="T7" fmla="*/ 10 h 23"/>
                <a:gd name="T8" fmla="*/ 16 w 39"/>
                <a:gd name="T9" fmla="*/ 1 h 23"/>
                <a:gd name="T10" fmla="*/ 18 w 39"/>
                <a:gd name="T11" fmla="*/ 1 h 23"/>
                <a:gd name="T12" fmla="*/ 38 w 39"/>
                <a:gd name="T13" fmla="*/ 12 h 23"/>
                <a:gd name="T14" fmla="*/ 38 w 39"/>
                <a:gd name="T15" fmla="*/ 14 h 23"/>
                <a:gd name="T16" fmla="*/ 23 w 39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3"/>
                  </a:moveTo>
                  <a:cubicBezTo>
                    <a:pt x="22" y="23"/>
                    <a:pt x="21" y="23"/>
                    <a:pt x="20" y="23"/>
                  </a:cubicBezTo>
                  <a:lnTo>
                    <a:pt x="0" y="11"/>
                  </a:lnTo>
                  <a:cubicBezTo>
                    <a:pt x="0" y="11"/>
                    <a:pt x="0" y="10"/>
                    <a:pt x="0" y="10"/>
                  </a:cubicBezTo>
                  <a:lnTo>
                    <a:pt x="16" y="1"/>
                  </a:lnTo>
                  <a:cubicBezTo>
                    <a:pt x="16" y="0"/>
                    <a:pt x="18" y="0"/>
                    <a:pt x="18" y="1"/>
                  </a:cubicBezTo>
                  <a:lnTo>
                    <a:pt x="38" y="12"/>
                  </a:lnTo>
                  <a:cubicBezTo>
                    <a:pt x="39" y="13"/>
                    <a:pt x="39" y="13"/>
                    <a:pt x="38" y="14"/>
                  </a:cubicBezTo>
                  <a:lnTo>
                    <a:pt x="23" y="23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9" name="Freeform 371">
              <a:extLst>
                <a:ext uri="{FF2B5EF4-FFF2-40B4-BE49-F238E27FC236}">
                  <a16:creationId xmlns:a16="http://schemas.microsoft.com/office/drawing/2014/main" id="{B864FAF6-B136-9140-A7B6-B49E5DDF4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825" y="3343275"/>
              <a:ext cx="23813" cy="14288"/>
            </a:xfrm>
            <a:custGeom>
              <a:avLst/>
              <a:gdLst>
                <a:gd name="T0" fmla="*/ 23 w 40"/>
                <a:gd name="T1" fmla="*/ 23 h 23"/>
                <a:gd name="T2" fmla="*/ 21 w 40"/>
                <a:gd name="T3" fmla="*/ 23 h 23"/>
                <a:gd name="T4" fmla="*/ 1 w 40"/>
                <a:gd name="T5" fmla="*/ 11 h 23"/>
                <a:gd name="T6" fmla="*/ 1 w 40"/>
                <a:gd name="T7" fmla="*/ 10 h 23"/>
                <a:gd name="T8" fmla="*/ 16 w 40"/>
                <a:gd name="T9" fmla="*/ 1 h 23"/>
                <a:gd name="T10" fmla="*/ 19 w 40"/>
                <a:gd name="T11" fmla="*/ 1 h 23"/>
                <a:gd name="T12" fmla="*/ 39 w 40"/>
                <a:gd name="T13" fmla="*/ 12 h 23"/>
                <a:gd name="T14" fmla="*/ 39 w 40"/>
                <a:gd name="T15" fmla="*/ 14 h 23"/>
                <a:gd name="T16" fmla="*/ 23 w 40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23" y="23"/>
                  </a:moveTo>
                  <a:cubicBezTo>
                    <a:pt x="23" y="23"/>
                    <a:pt x="21" y="23"/>
                    <a:pt x="21" y="23"/>
                  </a:cubicBezTo>
                  <a:lnTo>
                    <a:pt x="1" y="11"/>
                  </a:lnTo>
                  <a:cubicBezTo>
                    <a:pt x="0" y="11"/>
                    <a:pt x="0" y="10"/>
                    <a:pt x="1" y="10"/>
                  </a:cubicBezTo>
                  <a:lnTo>
                    <a:pt x="16" y="1"/>
                  </a:lnTo>
                  <a:cubicBezTo>
                    <a:pt x="17" y="0"/>
                    <a:pt x="18" y="0"/>
                    <a:pt x="19" y="1"/>
                  </a:cubicBezTo>
                  <a:lnTo>
                    <a:pt x="39" y="12"/>
                  </a:lnTo>
                  <a:cubicBezTo>
                    <a:pt x="40" y="13"/>
                    <a:pt x="40" y="13"/>
                    <a:pt x="39" y="14"/>
                  </a:cubicBezTo>
                  <a:lnTo>
                    <a:pt x="23" y="23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0" name="Freeform 372">
              <a:extLst>
                <a:ext uri="{FF2B5EF4-FFF2-40B4-BE49-F238E27FC236}">
                  <a16:creationId xmlns:a16="http://schemas.microsoft.com/office/drawing/2014/main" id="{4E81EF60-2E31-194A-80D5-807691C51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700" y="3352800"/>
              <a:ext cx="23813" cy="14288"/>
            </a:xfrm>
            <a:custGeom>
              <a:avLst/>
              <a:gdLst>
                <a:gd name="T0" fmla="*/ 23 w 39"/>
                <a:gd name="T1" fmla="*/ 23 h 23"/>
                <a:gd name="T2" fmla="*/ 20 w 39"/>
                <a:gd name="T3" fmla="*/ 23 h 23"/>
                <a:gd name="T4" fmla="*/ 0 w 39"/>
                <a:gd name="T5" fmla="*/ 11 h 23"/>
                <a:gd name="T6" fmla="*/ 0 w 39"/>
                <a:gd name="T7" fmla="*/ 9 h 23"/>
                <a:gd name="T8" fmla="*/ 16 w 39"/>
                <a:gd name="T9" fmla="*/ 1 h 23"/>
                <a:gd name="T10" fmla="*/ 18 w 39"/>
                <a:gd name="T11" fmla="*/ 1 h 23"/>
                <a:gd name="T12" fmla="*/ 38 w 39"/>
                <a:gd name="T13" fmla="*/ 12 h 23"/>
                <a:gd name="T14" fmla="*/ 38 w 39"/>
                <a:gd name="T15" fmla="*/ 14 h 23"/>
                <a:gd name="T16" fmla="*/ 23 w 39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3"/>
                  </a:moveTo>
                  <a:cubicBezTo>
                    <a:pt x="22" y="23"/>
                    <a:pt x="21" y="23"/>
                    <a:pt x="20" y="23"/>
                  </a:cubicBezTo>
                  <a:lnTo>
                    <a:pt x="0" y="11"/>
                  </a:lnTo>
                  <a:cubicBezTo>
                    <a:pt x="0" y="11"/>
                    <a:pt x="0" y="10"/>
                    <a:pt x="0" y="9"/>
                  </a:cubicBezTo>
                  <a:lnTo>
                    <a:pt x="16" y="1"/>
                  </a:lnTo>
                  <a:cubicBezTo>
                    <a:pt x="16" y="0"/>
                    <a:pt x="18" y="0"/>
                    <a:pt x="18" y="1"/>
                  </a:cubicBezTo>
                  <a:lnTo>
                    <a:pt x="38" y="12"/>
                  </a:lnTo>
                  <a:cubicBezTo>
                    <a:pt x="39" y="12"/>
                    <a:pt x="39" y="13"/>
                    <a:pt x="38" y="14"/>
                  </a:cubicBezTo>
                  <a:lnTo>
                    <a:pt x="23" y="23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1" name="Freeform 373">
              <a:extLst>
                <a:ext uri="{FF2B5EF4-FFF2-40B4-BE49-F238E27FC236}">
                  <a16:creationId xmlns:a16="http://schemas.microsoft.com/office/drawing/2014/main" id="{08306290-5591-2244-A257-93A310FED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575" y="3362325"/>
              <a:ext cx="23813" cy="14288"/>
            </a:xfrm>
            <a:custGeom>
              <a:avLst/>
              <a:gdLst>
                <a:gd name="T0" fmla="*/ 24 w 40"/>
                <a:gd name="T1" fmla="*/ 22 h 23"/>
                <a:gd name="T2" fmla="*/ 21 w 40"/>
                <a:gd name="T3" fmla="*/ 22 h 23"/>
                <a:gd name="T4" fmla="*/ 1 w 40"/>
                <a:gd name="T5" fmla="*/ 11 h 23"/>
                <a:gd name="T6" fmla="*/ 1 w 40"/>
                <a:gd name="T7" fmla="*/ 9 h 23"/>
                <a:gd name="T8" fmla="*/ 16 w 40"/>
                <a:gd name="T9" fmla="*/ 1 h 23"/>
                <a:gd name="T10" fmla="*/ 19 w 40"/>
                <a:gd name="T11" fmla="*/ 1 h 23"/>
                <a:gd name="T12" fmla="*/ 39 w 40"/>
                <a:gd name="T13" fmla="*/ 12 h 23"/>
                <a:gd name="T14" fmla="*/ 39 w 40"/>
                <a:gd name="T15" fmla="*/ 14 h 23"/>
                <a:gd name="T16" fmla="*/ 24 w 40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24" y="22"/>
                  </a:moveTo>
                  <a:cubicBezTo>
                    <a:pt x="23" y="23"/>
                    <a:pt x="22" y="23"/>
                    <a:pt x="21" y="22"/>
                  </a:cubicBezTo>
                  <a:lnTo>
                    <a:pt x="1" y="11"/>
                  </a:lnTo>
                  <a:cubicBezTo>
                    <a:pt x="0" y="11"/>
                    <a:pt x="0" y="10"/>
                    <a:pt x="1" y="9"/>
                  </a:cubicBezTo>
                  <a:lnTo>
                    <a:pt x="16" y="1"/>
                  </a:lnTo>
                  <a:cubicBezTo>
                    <a:pt x="17" y="0"/>
                    <a:pt x="18" y="0"/>
                    <a:pt x="19" y="1"/>
                  </a:cubicBezTo>
                  <a:lnTo>
                    <a:pt x="39" y="12"/>
                  </a:lnTo>
                  <a:cubicBezTo>
                    <a:pt x="40" y="12"/>
                    <a:pt x="40" y="13"/>
                    <a:pt x="39" y="14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2" name="Freeform 374">
              <a:extLst>
                <a:ext uri="{FF2B5EF4-FFF2-40B4-BE49-F238E27FC236}">
                  <a16:creationId xmlns:a16="http://schemas.microsoft.com/office/drawing/2014/main" id="{713E6576-4489-5340-8CDC-10F5C500A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038" y="3371850"/>
              <a:ext cx="22225" cy="14288"/>
            </a:xfrm>
            <a:custGeom>
              <a:avLst/>
              <a:gdLst>
                <a:gd name="T0" fmla="*/ 23 w 39"/>
                <a:gd name="T1" fmla="*/ 22 h 23"/>
                <a:gd name="T2" fmla="*/ 20 w 39"/>
                <a:gd name="T3" fmla="*/ 22 h 23"/>
                <a:gd name="T4" fmla="*/ 1 w 39"/>
                <a:gd name="T5" fmla="*/ 11 h 23"/>
                <a:gd name="T6" fmla="*/ 1 w 39"/>
                <a:gd name="T7" fmla="*/ 9 h 23"/>
                <a:gd name="T8" fmla="*/ 16 w 39"/>
                <a:gd name="T9" fmla="*/ 0 h 23"/>
                <a:gd name="T10" fmla="*/ 19 w 39"/>
                <a:gd name="T11" fmla="*/ 0 h 23"/>
                <a:gd name="T12" fmla="*/ 38 w 39"/>
                <a:gd name="T13" fmla="*/ 12 h 23"/>
                <a:gd name="T14" fmla="*/ 38 w 39"/>
                <a:gd name="T15" fmla="*/ 13 h 23"/>
                <a:gd name="T16" fmla="*/ 23 w 39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2"/>
                  </a:moveTo>
                  <a:cubicBezTo>
                    <a:pt x="22" y="23"/>
                    <a:pt x="21" y="23"/>
                    <a:pt x="20" y="22"/>
                  </a:cubicBezTo>
                  <a:lnTo>
                    <a:pt x="1" y="11"/>
                  </a:lnTo>
                  <a:cubicBezTo>
                    <a:pt x="0" y="10"/>
                    <a:pt x="0" y="10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8" y="12"/>
                  </a:lnTo>
                  <a:cubicBezTo>
                    <a:pt x="39" y="12"/>
                    <a:pt x="39" y="13"/>
                    <a:pt x="38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3" name="Freeform 375">
              <a:extLst>
                <a:ext uri="{FF2B5EF4-FFF2-40B4-BE49-F238E27FC236}">
                  <a16:creationId xmlns:a16="http://schemas.microsoft.com/office/drawing/2014/main" id="{DD2557CC-9FE8-644F-A36E-2B6FD6502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913" y="3381375"/>
              <a:ext cx="22225" cy="14288"/>
            </a:xfrm>
            <a:custGeom>
              <a:avLst/>
              <a:gdLst>
                <a:gd name="T0" fmla="*/ 24 w 40"/>
                <a:gd name="T1" fmla="*/ 22 h 23"/>
                <a:gd name="T2" fmla="*/ 21 w 40"/>
                <a:gd name="T3" fmla="*/ 22 h 23"/>
                <a:gd name="T4" fmla="*/ 1 w 40"/>
                <a:gd name="T5" fmla="*/ 11 h 23"/>
                <a:gd name="T6" fmla="*/ 1 w 40"/>
                <a:gd name="T7" fmla="*/ 9 h 23"/>
                <a:gd name="T8" fmla="*/ 16 w 40"/>
                <a:gd name="T9" fmla="*/ 0 h 23"/>
                <a:gd name="T10" fmla="*/ 19 w 40"/>
                <a:gd name="T11" fmla="*/ 0 h 23"/>
                <a:gd name="T12" fmla="*/ 39 w 40"/>
                <a:gd name="T13" fmla="*/ 12 h 23"/>
                <a:gd name="T14" fmla="*/ 39 w 40"/>
                <a:gd name="T15" fmla="*/ 13 h 23"/>
                <a:gd name="T16" fmla="*/ 24 w 40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24" y="22"/>
                  </a:moveTo>
                  <a:cubicBezTo>
                    <a:pt x="23" y="23"/>
                    <a:pt x="22" y="23"/>
                    <a:pt x="21" y="22"/>
                  </a:cubicBezTo>
                  <a:lnTo>
                    <a:pt x="1" y="11"/>
                  </a:lnTo>
                  <a:cubicBezTo>
                    <a:pt x="0" y="10"/>
                    <a:pt x="0" y="10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2"/>
                  </a:lnTo>
                  <a:cubicBezTo>
                    <a:pt x="40" y="12"/>
                    <a:pt x="40" y="13"/>
                    <a:pt x="39" y="13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4" name="Freeform 376">
              <a:extLst>
                <a:ext uri="{FF2B5EF4-FFF2-40B4-BE49-F238E27FC236}">
                  <a16:creationId xmlns:a16="http://schemas.microsoft.com/office/drawing/2014/main" id="{BFD05CF3-65A7-8C47-A506-1D995FBFC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788" y="3390900"/>
              <a:ext cx="22225" cy="14288"/>
            </a:xfrm>
            <a:custGeom>
              <a:avLst/>
              <a:gdLst>
                <a:gd name="T0" fmla="*/ 23 w 39"/>
                <a:gd name="T1" fmla="*/ 22 h 23"/>
                <a:gd name="T2" fmla="*/ 21 w 39"/>
                <a:gd name="T3" fmla="*/ 22 h 23"/>
                <a:gd name="T4" fmla="*/ 1 w 39"/>
                <a:gd name="T5" fmla="*/ 11 h 23"/>
                <a:gd name="T6" fmla="*/ 1 w 39"/>
                <a:gd name="T7" fmla="*/ 9 h 23"/>
                <a:gd name="T8" fmla="*/ 16 w 39"/>
                <a:gd name="T9" fmla="*/ 0 h 23"/>
                <a:gd name="T10" fmla="*/ 19 w 39"/>
                <a:gd name="T11" fmla="*/ 0 h 23"/>
                <a:gd name="T12" fmla="*/ 39 w 39"/>
                <a:gd name="T13" fmla="*/ 12 h 23"/>
                <a:gd name="T14" fmla="*/ 39 w 39"/>
                <a:gd name="T15" fmla="*/ 13 h 23"/>
                <a:gd name="T16" fmla="*/ 23 w 39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2"/>
                  </a:moveTo>
                  <a:cubicBezTo>
                    <a:pt x="22" y="23"/>
                    <a:pt x="21" y="23"/>
                    <a:pt x="21" y="22"/>
                  </a:cubicBezTo>
                  <a:lnTo>
                    <a:pt x="1" y="11"/>
                  </a:lnTo>
                  <a:cubicBezTo>
                    <a:pt x="0" y="10"/>
                    <a:pt x="0" y="10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2"/>
                  </a:lnTo>
                  <a:cubicBezTo>
                    <a:pt x="39" y="12"/>
                    <a:pt x="39" y="13"/>
                    <a:pt x="39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5" name="Freeform 377">
              <a:extLst>
                <a:ext uri="{FF2B5EF4-FFF2-40B4-BE49-F238E27FC236}">
                  <a16:creationId xmlns:a16="http://schemas.microsoft.com/office/drawing/2014/main" id="{D8917048-6183-3B45-B631-756CFF804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663" y="3402013"/>
              <a:ext cx="23813" cy="12700"/>
            </a:xfrm>
            <a:custGeom>
              <a:avLst/>
              <a:gdLst>
                <a:gd name="T0" fmla="*/ 24 w 40"/>
                <a:gd name="T1" fmla="*/ 22 h 22"/>
                <a:gd name="T2" fmla="*/ 21 w 40"/>
                <a:gd name="T3" fmla="*/ 22 h 22"/>
                <a:gd name="T4" fmla="*/ 1 w 40"/>
                <a:gd name="T5" fmla="*/ 11 h 22"/>
                <a:gd name="T6" fmla="*/ 1 w 40"/>
                <a:gd name="T7" fmla="*/ 9 h 22"/>
                <a:gd name="T8" fmla="*/ 17 w 40"/>
                <a:gd name="T9" fmla="*/ 0 h 22"/>
                <a:gd name="T10" fmla="*/ 19 w 40"/>
                <a:gd name="T11" fmla="*/ 0 h 22"/>
                <a:gd name="T12" fmla="*/ 39 w 40"/>
                <a:gd name="T13" fmla="*/ 12 h 22"/>
                <a:gd name="T14" fmla="*/ 39 w 40"/>
                <a:gd name="T15" fmla="*/ 13 h 22"/>
                <a:gd name="T16" fmla="*/ 24 w 40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2">
                  <a:moveTo>
                    <a:pt x="24" y="22"/>
                  </a:moveTo>
                  <a:cubicBezTo>
                    <a:pt x="23" y="22"/>
                    <a:pt x="22" y="22"/>
                    <a:pt x="21" y="22"/>
                  </a:cubicBezTo>
                  <a:lnTo>
                    <a:pt x="1" y="11"/>
                  </a:lnTo>
                  <a:cubicBezTo>
                    <a:pt x="0" y="10"/>
                    <a:pt x="0" y="9"/>
                    <a:pt x="1" y="9"/>
                  </a:cubicBezTo>
                  <a:lnTo>
                    <a:pt x="17" y="0"/>
                  </a:lnTo>
                  <a:cubicBezTo>
                    <a:pt x="17" y="0"/>
                    <a:pt x="19" y="0"/>
                    <a:pt x="19" y="0"/>
                  </a:cubicBezTo>
                  <a:lnTo>
                    <a:pt x="39" y="12"/>
                  </a:lnTo>
                  <a:cubicBezTo>
                    <a:pt x="40" y="12"/>
                    <a:pt x="40" y="13"/>
                    <a:pt x="39" y="13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6" name="Freeform 378">
              <a:extLst>
                <a:ext uri="{FF2B5EF4-FFF2-40B4-BE49-F238E27FC236}">
                  <a16:creationId xmlns:a16="http://schemas.microsoft.com/office/drawing/2014/main" id="{AD319598-32FA-B64F-BA9F-FD9243AD0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413" y="3284538"/>
              <a:ext cx="22225" cy="14288"/>
            </a:xfrm>
            <a:custGeom>
              <a:avLst/>
              <a:gdLst>
                <a:gd name="T0" fmla="*/ 23 w 39"/>
                <a:gd name="T1" fmla="*/ 22 h 23"/>
                <a:gd name="T2" fmla="*/ 20 w 39"/>
                <a:gd name="T3" fmla="*/ 22 h 23"/>
                <a:gd name="T4" fmla="*/ 0 w 39"/>
                <a:gd name="T5" fmla="*/ 11 h 23"/>
                <a:gd name="T6" fmla="*/ 0 w 39"/>
                <a:gd name="T7" fmla="*/ 9 h 23"/>
                <a:gd name="T8" fmla="*/ 16 w 39"/>
                <a:gd name="T9" fmla="*/ 0 h 23"/>
                <a:gd name="T10" fmla="*/ 18 w 39"/>
                <a:gd name="T11" fmla="*/ 0 h 23"/>
                <a:gd name="T12" fmla="*/ 38 w 39"/>
                <a:gd name="T13" fmla="*/ 12 h 23"/>
                <a:gd name="T14" fmla="*/ 38 w 39"/>
                <a:gd name="T15" fmla="*/ 13 h 23"/>
                <a:gd name="T16" fmla="*/ 23 w 39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2"/>
                  </a:moveTo>
                  <a:cubicBezTo>
                    <a:pt x="22" y="23"/>
                    <a:pt x="21" y="23"/>
                    <a:pt x="20" y="22"/>
                  </a:cubicBezTo>
                  <a:lnTo>
                    <a:pt x="0" y="11"/>
                  </a:lnTo>
                  <a:cubicBezTo>
                    <a:pt x="0" y="10"/>
                    <a:pt x="0" y="10"/>
                    <a:pt x="0" y="9"/>
                  </a:cubicBezTo>
                  <a:lnTo>
                    <a:pt x="16" y="0"/>
                  </a:lnTo>
                  <a:cubicBezTo>
                    <a:pt x="16" y="0"/>
                    <a:pt x="18" y="0"/>
                    <a:pt x="18" y="0"/>
                  </a:cubicBezTo>
                  <a:lnTo>
                    <a:pt x="38" y="12"/>
                  </a:lnTo>
                  <a:cubicBezTo>
                    <a:pt x="39" y="12"/>
                    <a:pt x="39" y="13"/>
                    <a:pt x="38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7" name="Freeform 379">
              <a:extLst>
                <a:ext uri="{FF2B5EF4-FFF2-40B4-BE49-F238E27FC236}">
                  <a16:creationId xmlns:a16="http://schemas.microsoft.com/office/drawing/2014/main" id="{BD43DA1F-283C-614C-8BA2-E33349CF9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288" y="3294063"/>
              <a:ext cx="23813" cy="14288"/>
            </a:xfrm>
            <a:custGeom>
              <a:avLst/>
              <a:gdLst>
                <a:gd name="T0" fmla="*/ 23 w 40"/>
                <a:gd name="T1" fmla="*/ 22 h 23"/>
                <a:gd name="T2" fmla="*/ 21 w 40"/>
                <a:gd name="T3" fmla="*/ 22 h 23"/>
                <a:gd name="T4" fmla="*/ 1 w 40"/>
                <a:gd name="T5" fmla="*/ 11 h 23"/>
                <a:gd name="T6" fmla="*/ 1 w 40"/>
                <a:gd name="T7" fmla="*/ 9 h 23"/>
                <a:gd name="T8" fmla="*/ 16 w 40"/>
                <a:gd name="T9" fmla="*/ 0 h 23"/>
                <a:gd name="T10" fmla="*/ 19 w 40"/>
                <a:gd name="T11" fmla="*/ 0 h 23"/>
                <a:gd name="T12" fmla="*/ 39 w 40"/>
                <a:gd name="T13" fmla="*/ 12 h 23"/>
                <a:gd name="T14" fmla="*/ 39 w 40"/>
                <a:gd name="T15" fmla="*/ 13 h 23"/>
                <a:gd name="T16" fmla="*/ 23 w 40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23" y="22"/>
                  </a:moveTo>
                  <a:cubicBezTo>
                    <a:pt x="23" y="23"/>
                    <a:pt x="21" y="23"/>
                    <a:pt x="21" y="22"/>
                  </a:cubicBezTo>
                  <a:lnTo>
                    <a:pt x="1" y="11"/>
                  </a:lnTo>
                  <a:cubicBezTo>
                    <a:pt x="0" y="10"/>
                    <a:pt x="0" y="10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2"/>
                  </a:lnTo>
                  <a:cubicBezTo>
                    <a:pt x="40" y="12"/>
                    <a:pt x="40" y="13"/>
                    <a:pt x="39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8" name="Freeform 380">
              <a:extLst>
                <a:ext uri="{FF2B5EF4-FFF2-40B4-BE49-F238E27FC236}">
                  <a16:creationId xmlns:a16="http://schemas.microsoft.com/office/drawing/2014/main" id="{72FB260D-0026-844F-97C4-004ED7AB8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3303588"/>
              <a:ext cx="22225" cy="14288"/>
            </a:xfrm>
            <a:custGeom>
              <a:avLst/>
              <a:gdLst>
                <a:gd name="T0" fmla="*/ 23 w 39"/>
                <a:gd name="T1" fmla="*/ 22 h 22"/>
                <a:gd name="T2" fmla="*/ 20 w 39"/>
                <a:gd name="T3" fmla="*/ 22 h 22"/>
                <a:gd name="T4" fmla="*/ 0 w 39"/>
                <a:gd name="T5" fmla="*/ 11 h 22"/>
                <a:gd name="T6" fmla="*/ 0 w 39"/>
                <a:gd name="T7" fmla="*/ 9 h 22"/>
                <a:gd name="T8" fmla="*/ 16 w 39"/>
                <a:gd name="T9" fmla="*/ 0 h 22"/>
                <a:gd name="T10" fmla="*/ 18 w 39"/>
                <a:gd name="T11" fmla="*/ 0 h 22"/>
                <a:gd name="T12" fmla="*/ 38 w 39"/>
                <a:gd name="T13" fmla="*/ 12 h 22"/>
                <a:gd name="T14" fmla="*/ 38 w 39"/>
                <a:gd name="T15" fmla="*/ 13 h 22"/>
                <a:gd name="T16" fmla="*/ 23 w 39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2">
                  <a:moveTo>
                    <a:pt x="23" y="22"/>
                  </a:moveTo>
                  <a:cubicBezTo>
                    <a:pt x="22" y="22"/>
                    <a:pt x="21" y="22"/>
                    <a:pt x="20" y="22"/>
                  </a:cubicBezTo>
                  <a:lnTo>
                    <a:pt x="0" y="11"/>
                  </a:lnTo>
                  <a:cubicBezTo>
                    <a:pt x="0" y="10"/>
                    <a:pt x="0" y="9"/>
                    <a:pt x="0" y="9"/>
                  </a:cubicBezTo>
                  <a:lnTo>
                    <a:pt x="16" y="0"/>
                  </a:lnTo>
                  <a:cubicBezTo>
                    <a:pt x="16" y="0"/>
                    <a:pt x="18" y="0"/>
                    <a:pt x="18" y="0"/>
                  </a:cubicBezTo>
                  <a:lnTo>
                    <a:pt x="38" y="12"/>
                  </a:lnTo>
                  <a:cubicBezTo>
                    <a:pt x="39" y="12"/>
                    <a:pt x="39" y="13"/>
                    <a:pt x="38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9" name="Freeform 381">
              <a:extLst>
                <a:ext uri="{FF2B5EF4-FFF2-40B4-BE49-F238E27FC236}">
                  <a16:creationId xmlns:a16="http://schemas.microsoft.com/office/drawing/2014/main" id="{F8A37770-BA77-2D42-BF57-4C9FFC2E5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038" y="3313113"/>
              <a:ext cx="23813" cy="14288"/>
            </a:xfrm>
            <a:custGeom>
              <a:avLst/>
              <a:gdLst>
                <a:gd name="T0" fmla="*/ 24 w 40"/>
                <a:gd name="T1" fmla="*/ 22 h 22"/>
                <a:gd name="T2" fmla="*/ 21 w 40"/>
                <a:gd name="T3" fmla="*/ 22 h 22"/>
                <a:gd name="T4" fmla="*/ 1 w 40"/>
                <a:gd name="T5" fmla="*/ 10 h 22"/>
                <a:gd name="T6" fmla="*/ 1 w 40"/>
                <a:gd name="T7" fmla="*/ 9 h 22"/>
                <a:gd name="T8" fmla="*/ 16 w 40"/>
                <a:gd name="T9" fmla="*/ 0 h 22"/>
                <a:gd name="T10" fmla="*/ 19 w 40"/>
                <a:gd name="T11" fmla="*/ 0 h 22"/>
                <a:gd name="T12" fmla="*/ 39 w 40"/>
                <a:gd name="T13" fmla="*/ 12 h 22"/>
                <a:gd name="T14" fmla="*/ 39 w 40"/>
                <a:gd name="T15" fmla="*/ 13 h 22"/>
                <a:gd name="T16" fmla="*/ 24 w 40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2">
                  <a:moveTo>
                    <a:pt x="24" y="22"/>
                  </a:moveTo>
                  <a:cubicBezTo>
                    <a:pt x="23" y="22"/>
                    <a:pt x="22" y="22"/>
                    <a:pt x="21" y="22"/>
                  </a:cubicBezTo>
                  <a:lnTo>
                    <a:pt x="1" y="10"/>
                  </a:lnTo>
                  <a:cubicBezTo>
                    <a:pt x="0" y="10"/>
                    <a:pt x="0" y="9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2"/>
                  </a:lnTo>
                  <a:cubicBezTo>
                    <a:pt x="40" y="12"/>
                    <a:pt x="40" y="13"/>
                    <a:pt x="39" y="13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0" name="Freeform 382">
              <a:extLst>
                <a:ext uri="{FF2B5EF4-FFF2-40B4-BE49-F238E27FC236}">
                  <a16:creationId xmlns:a16="http://schemas.microsoft.com/office/drawing/2014/main" id="{6DF49181-5C8A-0140-9C6D-5F84C6AD6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913" y="3322638"/>
              <a:ext cx="23813" cy="14288"/>
            </a:xfrm>
            <a:custGeom>
              <a:avLst/>
              <a:gdLst>
                <a:gd name="T0" fmla="*/ 23 w 39"/>
                <a:gd name="T1" fmla="*/ 22 h 22"/>
                <a:gd name="T2" fmla="*/ 20 w 39"/>
                <a:gd name="T3" fmla="*/ 22 h 22"/>
                <a:gd name="T4" fmla="*/ 1 w 39"/>
                <a:gd name="T5" fmla="*/ 10 h 22"/>
                <a:gd name="T6" fmla="*/ 1 w 39"/>
                <a:gd name="T7" fmla="*/ 9 h 22"/>
                <a:gd name="T8" fmla="*/ 16 w 39"/>
                <a:gd name="T9" fmla="*/ 0 h 22"/>
                <a:gd name="T10" fmla="*/ 19 w 39"/>
                <a:gd name="T11" fmla="*/ 0 h 22"/>
                <a:gd name="T12" fmla="*/ 38 w 39"/>
                <a:gd name="T13" fmla="*/ 11 h 22"/>
                <a:gd name="T14" fmla="*/ 38 w 39"/>
                <a:gd name="T15" fmla="*/ 13 h 22"/>
                <a:gd name="T16" fmla="*/ 23 w 39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2">
                  <a:moveTo>
                    <a:pt x="23" y="22"/>
                  </a:moveTo>
                  <a:cubicBezTo>
                    <a:pt x="22" y="22"/>
                    <a:pt x="21" y="22"/>
                    <a:pt x="20" y="22"/>
                  </a:cubicBezTo>
                  <a:lnTo>
                    <a:pt x="1" y="10"/>
                  </a:lnTo>
                  <a:cubicBezTo>
                    <a:pt x="0" y="10"/>
                    <a:pt x="0" y="9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8" y="11"/>
                  </a:lnTo>
                  <a:cubicBezTo>
                    <a:pt x="39" y="12"/>
                    <a:pt x="39" y="13"/>
                    <a:pt x="38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1" name="Freeform 383">
              <a:extLst>
                <a:ext uri="{FF2B5EF4-FFF2-40B4-BE49-F238E27FC236}">
                  <a16:creationId xmlns:a16="http://schemas.microsoft.com/office/drawing/2014/main" id="{7F590158-9386-5744-AF66-A76D0040B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788" y="3332163"/>
              <a:ext cx="23813" cy="14288"/>
            </a:xfrm>
            <a:custGeom>
              <a:avLst/>
              <a:gdLst>
                <a:gd name="T0" fmla="*/ 24 w 40"/>
                <a:gd name="T1" fmla="*/ 23 h 23"/>
                <a:gd name="T2" fmla="*/ 21 w 40"/>
                <a:gd name="T3" fmla="*/ 23 h 23"/>
                <a:gd name="T4" fmla="*/ 1 w 40"/>
                <a:gd name="T5" fmla="*/ 11 h 23"/>
                <a:gd name="T6" fmla="*/ 1 w 40"/>
                <a:gd name="T7" fmla="*/ 10 h 23"/>
                <a:gd name="T8" fmla="*/ 16 w 40"/>
                <a:gd name="T9" fmla="*/ 1 h 23"/>
                <a:gd name="T10" fmla="*/ 19 w 40"/>
                <a:gd name="T11" fmla="*/ 1 h 23"/>
                <a:gd name="T12" fmla="*/ 39 w 40"/>
                <a:gd name="T13" fmla="*/ 12 h 23"/>
                <a:gd name="T14" fmla="*/ 39 w 40"/>
                <a:gd name="T15" fmla="*/ 14 h 23"/>
                <a:gd name="T16" fmla="*/ 24 w 40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24" y="23"/>
                  </a:moveTo>
                  <a:cubicBezTo>
                    <a:pt x="23" y="23"/>
                    <a:pt x="22" y="23"/>
                    <a:pt x="21" y="23"/>
                  </a:cubicBezTo>
                  <a:lnTo>
                    <a:pt x="1" y="11"/>
                  </a:lnTo>
                  <a:cubicBezTo>
                    <a:pt x="0" y="11"/>
                    <a:pt x="0" y="10"/>
                    <a:pt x="1" y="10"/>
                  </a:cubicBezTo>
                  <a:lnTo>
                    <a:pt x="16" y="1"/>
                  </a:lnTo>
                  <a:cubicBezTo>
                    <a:pt x="17" y="0"/>
                    <a:pt x="18" y="0"/>
                    <a:pt x="19" y="1"/>
                  </a:cubicBezTo>
                  <a:lnTo>
                    <a:pt x="39" y="12"/>
                  </a:lnTo>
                  <a:cubicBezTo>
                    <a:pt x="40" y="13"/>
                    <a:pt x="40" y="13"/>
                    <a:pt x="39" y="14"/>
                  </a:cubicBezTo>
                  <a:lnTo>
                    <a:pt x="24" y="23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2" name="Freeform 384">
              <a:extLst>
                <a:ext uri="{FF2B5EF4-FFF2-40B4-BE49-F238E27FC236}">
                  <a16:creationId xmlns:a16="http://schemas.microsoft.com/office/drawing/2014/main" id="{51843A83-5796-A64C-B3D2-DD2518A8B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250" y="3341688"/>
              <a:ext cx="22225" cy="14288"/>
            </a:xfrm>
            <a:custGeom>
              <a:avLst/>
              <a:gdLst>
                <a:gd name="T0" fmla="*/ 23 w 39"/>
                <a:gd name="T1" fmla="*/ 23 h 23"/>
                <a:gd name="T2" fmla="*/ 21 w 39"/>
                <a:gd name="T3" fmla="*/ 23 h 23"/>
                <a:gd name="T4" fmla="*/ 1 w 39"/>
                <a:gd name="T5" fmla="*/ 11 h 23"/>
                <a:gd name="T6" fmla="*/ 1 w 39"/>
                <a:gd name="T7" fmla="*/ 10 h 23"/>
                <a:gd name="T8" fmla="*/ 16 w 39"/>
                <a:gd name="T9" fmla="*/ 1 h 23"/>
                <a:gd name="T10" fmla="*/ 19 w 39"/>
                <a:gd name="T11" fmla="*/ 1 h 23"/>
                <a:gd name="T12" fmla="*/ 39 w 39"/>
                <a:gd name="T13" fmla="*/ 12 h 23"/>
                <a:gd name="T14" fmla="*/ 39 w 39"/>
                <a:gd name="T15" fmla="*/ 14 h 23"/>
                <a:gd name="T16" fmla="*/ 23 w 39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3"/>
                  </a:moveTo>
                  <a:cubicBezTo>
                    <a:pt x="23" y="23"/>
                    <a:pt x="21" y="23"/>
                    <a:pt x="21" y="23"/>
                  </a:cubicBezTo>
                  <a:lnTo>
                    <a:pt x="1" y="11"/>
                  </a:lnTo>
                  <a:cubicBezTo>
                    <a:pt x="0" y="11"/>
                    <a:pt x="0" y="10"/>
                    <a:pt x="1" y="10"/>
                  </a:cubicBezTo>
                  <a:lnTo>
                    <a:pt x="16" y="1"/>
                  </a:lnTo>
                  <a:cubicBezTo>
                    <a:pt x="17" y="0"/>
                    <a:pt x="18" y="0"/>
                    <a:pt x="19" y="1"/>
                  </a:cubicBezTo>
                  <a:lnTo>
                    <a:pt x="39" y="12"/>
                  </a:lnTo>
                  <a:cubicBezTo>
                    <a:pt x="39" y="13"/>
                    <a:pt x="39" y="13"/>
                    <a:pt x="39" y="14"/>
                  </a:cubicBezTo>
                  <a:lnTo>
                    <a:pt x="23" y="23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3" name="Freeform 385">
              <a:extLst>
                <a:ext uri="{FF2B5EF4-FFF2-40B4-BE49-F238E27FC236}">
                  <a16:creationId xmlns:a16="http://schemas.microsoft.com/office/drawing/2014/main" id="{3C475983-54D9-9847-A32F-1B9174A5C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125" y="3351213"/>
              <a:ext cx="22225" cy="14288"/>
            </a:xfrm>
            <a:custGeom>
              <a:avLst/>
              <a:gdLst>
                <a:gd name="T0" fmla="*/ 24 w 40"/>
                <a:gd name="T1" fmla="*/ 23 h 23"/>
                <a:gd name="T2" fmla="*/ 21 w 40"/>
                <a:gd name="T3" fmla="*/ 23 h 23"/>
                <a:gd name="T4" fmla="*/ 1 w 40"/>
                <a:gd name="T5" fmla="*/ 11 h 23"/>
                <a:gd name="T6" fmla="*/ 1 w 40"/>
                <a:gd name="T7" fmla="*/ 10 h 23"/>
                <a:gd name="T8" fmla="*/ 17 w 40"/>
                <a:gd name="T9" fmla="*/ 1 h 23"/>
                <a:gd name="T10" fmla="*/ 19 w 40"/>
                <a:gd name="T11" fmla="*/ 1 h 23"/>
                <a:gd name="T12" fmla="*/ 39 w 40"/>
                <a:gd name="T13" fmla="*/ 12 h 23"/>
                <a:gd name="T14" fmla="*/ 39 w 40"/>
                <a:gd name="T15" fmla="*/ 14 h 23"/>
                <a:gd name="T16" fmla="*/ 24 w 40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24" y="23"/>
                  </a:moveTo>
                  <a:cubicBezTo>
                    <a:pt x="23" y="23"/>
                    <a:pt x="22" y="23"/>
                    <a:pt x="21" y="23"/>
                  </a:cubicBezTo>
                  <a:lnTo>
                    <a:pt x="1" y="11"/>
                  </a:lnTo>
                  <a:cubicBezTo>
                    <a:pt x="0" y="11"/>
                    <a:pt x="0" y="10"/>
                    <a:pt x="1" y="10"/>
                  </a:cubicBezTo>
                  <a:lnTo>
                    <a:pt x="17" y="1"/>
                  </a:lnTo>
                  <a:cubicBezTo>
                    <a:pt x="17" y="0"/>
                    <a:pt x="19" y="0"/>
                    <a:pt x="19" y="1"/>
                  </a:cubicBezTo>
                  <a:lnTo>
                    <a:pt x="39" y="12"/>
                  </a:lnTo>
                  <a:cubicBezTo>
                    <a:pt x="40" y="13"/>
                    <a:pt x="40" y="13"/>
                    <a:pt x="39" y="14"/>
                  </a:cubicBezTo>
                  <a:lnTo>
                    <a:pt x="24" y="23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4" name="Freeform 386">
              <a:extLst>
                <a:ext uri="{FF2B5EF4-FFF2-40B4-BE49-F238E27FC236}">
                  <a16:creationId xmlns:a16="http://schemas.microsoft.com/office/drawing/2014/main" id="{AAAC74E7-21B1-D24D-99E2-9592E0EAF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0" y="3360738"/>
              <a:ext cx="22225" cy="14288"/>
            </a:xfrm>
            <a:custGeom>
              <a:avLst/>
              <a:gdLst>
                <a:gd name="T0" fmla="*/ 23 w 39"/>
                <a:gd name="T1" fmla="*/ 23 h 23"/>
                <a:gd name="T2" fmla="*/ 21 w 39"/>
                <a:gd name="T3" fmla="*/ 23 h 23"/>
                <a:gd name="T4" fmla="*/ 1 w 39"/>
                <a:gd name="T5" fmla="*/ 11 h 23"/>
                <a:gd name="T6" fmla="*/ 1 w 39"/>
                <a:gd name="T7" fmla="*/ 10 h 23"/>
                <a:gd name="T8" fmla="*/ 16 w 39"/>
                <a:gd name="T9" fmla="*/ 1 h 23"/>
                <a:gd name="T10" fmla="*/ 19 w 39"/>
                <a:gd name="T11" fmla="*/ 1 h 23"/>
                <a:gd name="T12" fmla="*/ 39 w 39"/>
                <a:gd name="T13" fmla="*/ 12 h 23"/>
                <a:gd name="T14" fmla="*/ 39 w 39"/>
                <a:gd name="T15" fmla="*/ 14 h 23"/>
                <a:gd name="T16" fmla="*/ 23 w 39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3"/>
                  </a:moveTo>
                  <a:cubicBezTo>
                    <a:pt x="23" y="23"/>
                    <a:pt x="21" y="23"/>
                    <a:pt x="21" y="23"/>
                  </a:cubicBezTo>
                  <a:lnTo>
                    <a:pt x="1" y="11"/>
                  </a:lnTo>
                  <a:cubicBezTo>
                    <a:pt x="0" y="11"/>
                    <a:pt x="0" y="10"/>
                    <a:pt x="1" y="10"/>
                  </a:cubicBezTo>
                  <a:lnTo>
                    <a:pt x="16" y="1"/>
                  </a:lnTo>
                  <a:cubicBezTo>
                    <a:pt x="17" y="0"/>
                    <a:pt x="18" y="0"/>
                    <a:pt x="19" y="1"/>
                  </a:cubicBezTo>
                  <a:lnTo>
                    <a:pt x="39" y="12"/>
                  </a:lnTo>
                  <a:cubicBezTo>
                    <a:pt x="39" y="13"/>
                    <a:pt x="39" y="13"/>
                    <a:pt x="39" y="14"/>
                  </a:cubicBezTo>
                  <a:lnTo>
                    <a:pt x="23" y="23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5" name="Freeform 387">
              <a:extLst>
                <a:ext uri="{FF2B5EF4-FFF2-40B4-BE49-F238E27FC236}">
                  <a16:creationId xmlns:a16="http://schemas.microsoft.com/office/drawing/2014/main" id="{86A6D0A1-609C-9D4D-9F63-1E1FE1A0E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875" y="3370263"/>
              <a:ext cx="23813" cy="14288"/>
            </a:xfrm>
            <a:custGeom>
              <a:avLst/>
              <a:gdLst>
                <a:gd name="T0" fmla="*/ 23 w 39"/>
                <a:gd name="T1" fmla="*/ 22 h 23"/>
                <a:gd name="T2" fmla="*/ 20 w 39"/>
                <a:gd name="T3" fmla="*/ 22 h 23"/>
                <a:gd name="T4" fmla="*/ 0 w 39"/>
                <a:gd name="T5" fmla="*/ 11 h 23"/>
                <a:gd name="T6" fmla="*/ 0 w 39"/>
                <a:gd name="T7" fmla="*/ 9 h 23"/>
                <a:gd name="T8" fmla="*/ 16 w 39"/>
                <a:gd name="T9" fmla="*/ 1 h 23"/>
                <a:gd name="T10" fmla="*/ 18 w 39"/>
                <a:gd name="T11" fmla="*/ 1 h 23"/>
                <a:gd name="T12" fmla="*/ 38 w 39"/>
                <a:gd name="T13" fmla="*/ 12 h 23"/>
                <a:gd name="T14" fmla="*/ 38 w 39"/>
                <a:gd name="T15" fmla="*/ 14 h 23"/>
                <a:gd name="T16" fmla="*/ 23 w 39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2"/>
                  </a:moveTo>
                  <a:cubicBezTo>
                    <a:pt x="22" y="23"/>
                    <a:pt x="21" y="23"/>
                    <a:pt x="20" y="22"/>
                  </a:cubicBezTo>
                  <a:lnTo>
                    <a:pt x="0" y="11"/>
                  </a:lnTo>
                  <a:cubicBezTo>
                    <a:pt x="0" y="11"/>
                    <a:pt x="0" y="10"/>
                    <a:pt x="0" y="9"/>
                  </a:cubicBezTo>
                  <a:lnTo>
                    <a:pt x="16" y="1"/>
                  </a:lnTo>
                  <a:cubicBezTo>
                    <a:pt x="16" y="0"/>
                    <a:pt x="18" y="0"/>
                    <a:pt x="18" y="1"/>
                  </a:cubicBezTo>
                  <a:lnTo>
                    <a:pt x="38" y="12"/>
                  </a:lnTo>
                  <a:cubicBezTo>
                    <a:pt x="39" y="12"/>
                    <a:pt x="39" y="13"/>
                    <a:pt x="38" y="14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6" name="Freeform 388">
              <a:extLst>
                <a:ext uri="{FF2B5EF4-FFF2-40B4-BE49-F238E27FC236}">
                  <a16:creationId xmlns:a16="http://schemas.microsoft.com/office/drawing/2014/main" id="{51E753C3-9C47-204D-8A5E-A368227D1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0" y="3379788"/>
              <a:ext cx="23813" cy="14288"/>
            </a:xfrm>
            <a:custGeom>
              <a:avLst/>
              <a:gdLst>
                <a:gd name="T0" fmla="*/ 24 w 40"/>
                <a:gd name="T1" fmla="*/ 22 h 23"/>
                <a:gd name="T2" fmla="*/ 21 w 40"/>
                <a:gd name="T3" fmla="*/ 22 h 23"/>
                <a:gd name="T4" fmla="*/ 1 w 40"/>
                <a:gd name="T5" fmla="*/ 11 h 23"/>
                <a:gd name="T6" fmla="*/ 1 w 40"/>
                <a:gd name="T7" fmla="*/ 9 h 23"/>
                <a:gd name="T8" fmla="*/ 16 w 40"/>
                <a:gd name="T9" fmla="*/ 0 h 23"/>
                <a:gd name="T10" fmla="*/ 19 w 40"/>
                <a:gd name="T11" fmla="*/ 0 h 23"/>
                <a:gd name="T12" fmla="*/ 39 w 40"/>
                <a:gd name="T13" fmla="*/ 12 h 23"/>
                <a:gd name="T14" fmla="*/ 39 w 40"/>
                <a:gd name="T15" fmla="*/ 14 h 23"/>
                <a:gd name="T16" fmla="*/ 24 w 40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24" y="22"/>
                  </a:moveTo>
                  <a:cubicBezTo>
                    <a:pt x="23" y="23"/>
                    <a:pt x="22" y="23"/>
                    <a:pt x="21" y="22"/>
                  </a:cubicBezTo>
                  <a:lnTo>
                    <a:pt x="1" y="11"/>
                  </a:lnTo>
                  <a:cubicBezTo>
                    <a:pt x="0" y="10"/>
                    <a:pt x="0" y="10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2"/>
                  </a:lnTo>
                  <a:cubicBezTo>
                    <a:pt x="40" y="12"/>
                    <a:pt x="40" y="13"/>
                    <a:pt x="39" y="14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7" name="Freeform 389">
              <a:extLst>
                <a:ext uri="{FF2B5EF4-FFF2-40B4-BE49-F238E27FC236}">
                  <a16:creationId xmlns:a16="http://schemas.microsoft.com/office/drawing/2014/main" id="{E66E17B4-E918-CF49-966C-FD4F9CBA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213" y="3389313"/>
              <a:ext cx="22225" cy="14288"/>
            </a:xfrm>
            <a:custGeom>
              <a:avLst/>
              <a:gdLst>
                <a:gd name="T0" fmla="*/ 23 w 39"/>
                <a:gd name="T1" fmla="*/ 22 h 23"/>
                <a:gd name="T2" fmla="*/ 20 w 39"/>
                <a:gd name="T3" fmla="*/ 22 h 23"/>
                <a:gd name="T4" fmla="*/ 0 w 39"/>
                <a:gd name="T5" fmla="*/ 11 h 23"/>
                <a:gd name="T6" fmla="*/ 0 w 39"/>
                <a:gd name="T7" fmla="*/ 9 h 23"/>
                <a:gd name="T8" fmla="*/ 16 w 39"/>
                <a:gd name="T9" fmla="*/ 0 h 23"/>
                <a:gd name="T10" fmla="*/ 19 w 39"/>
                <a:gd name="T11" fmla="*/ 0 h 23"/>
                <a:gd name="T12" fmla="*/ 38 w 39"/>
                <a:gd name="T13" fmla="*/ 12 h 23"/>
                <a:gd name="T14" fmla="*/ 38 w 39"/>
                <a:gd name="T15" fmla="*/ 13 h 23"/>
                <a:gd name="T16" fmla="*/ 23 w 39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2"/>
                  </a:moveTo>
                  <a:cubicBezTo>
                    <a:pt x="22" y="23"/>
                    <a:pt x="21" y="23"/>
                    <a:pt x="20" y="22"/>
                  </a:cubicBezTo>
                  <a:lnTo>
                    <a:pt x="0" y="11"/>
                  </a:lnTo>
                  <a:cubicBezTo>
                    <a:pt x="0" y="10"/>
                    <a:pt x="0" y="10"/>
                    <a:pt x="0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8" y="12"/>
                  </a:lnTo>
                  <a:cubicBezTo>
                    <a:pt x="39" y="12"/>
                    <a:pt x="39" y="13"/>
                    <a:pt x="38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8" name="Freeform 390">
              <a:extLst>
                <a:ext uri="{FF2B5EF4-FFF2-40B4-BE49-F238E27FC236}">
                  <a16:creationId xmlns:a16="http://schemas.microsoft.com/office/drawing/2014/main" id="{FF0002EC-404A-034C-B25B-0D71ED25C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500" y="3398838"/>
              <a:ext cx="23813" cy="14288"/>
            </a:xfrm>
            <a:custGeom>
              <a:avLst/>
              <a:gdLst>
                <a:gd name="T0" fmla="*/ 24 w 40"/>
                <a:gd name="T1" fmla="*/ 22 h 23"/>
                <a:gd name="T2" fmla="*/ 21 w 40"/>
                <a:gd name="T3" fmla="*/ 22 h 23"/>
                <a:gd name="T4" fmla="*/ 1 w 40"/>
                <a:gd name="T5" fmla="*/ 11 h 23"/>
                <a:gd name="T6" fmla="*/ 1 w 40"/>
                <a:gd name="T7" fmla="*/ 9 h 23"/>
                <a:gd name="T8" fmla="*/ 16 w 40"/>
                <a:gd name="T9" fmla="*/ 0 h 23"/>
                <a:gd name="T10" fmla="*/ 19 w 40"/>
                <a:gd name="T11" fmla="*/ 0 h 23"/>
                <a:gd name="T12" fmla="*/ 39 w 40"/>
                <a:gd name="T13" fmla="*/ 12 h 23"/>
                <a:gd name="T14" fmla="*/ 39 w 40"/>
                <a:gd name="T15" fmla="*/ 13 h 23"/>
                <a:gd name="T16" fmla="*/ 24 w 40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24" y="22"/>
                  </a:moveTo>
                  <a:cubicBezTo>
                    <a:pt x="23" y="23"/>
                    <a:pt x="22" y="23"/>
                    <a:pt x="21" y="22"/>
                  </a:cubicBezTo>
                  <a:lnTo>
                    <a:pt x="1" y="11"/>
                  </a:lnTo>
                  <a:cubicBezTo>
                    <a:pt x="0" y="10"/>
                    <a:pt x="0" y="10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2"/>
                  </a:lnTo>
                  <a:cubicBezTo>
                    <a:pt x="40" y="12"/>
                    <a:pt x="40" y="13"/>
                    <a:pt x="39" y="13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9" name="Freeform 391">
              <a:extLst>
                <a:ext uri="{FF2B5EF4-FFF2-40B4-BE49-F238E27FC236}">
                  <a16:creationId xmlns:a16="http://schemas.microsoft.com/office/drawing/2014/main" id="{344FE479-5E01-EB43-A523-799B517FE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3408363"/>
              <a:ext cx="22225" cy="14288"/>
            </a:xfrm>
            <a:custGeom>
              <a:avLst/>
              <a:gdLst>
                <a:gd name="T0" fmla="*/ 23 w 39"/>
                <a:gd name="T1" fmla="*/ 22 h 23"/>
                <a:gd name="T2" fmla="*/ 20 w 39"/>
                <a:gd name="T3" fmla="*/ 22 h 23"/>
                <a:gd name="T4" fmla="*/ 1 w 39"/>
                <a:gd name="T5" fmla="*/ 11 h 23"/>
                <a:gd name="T6" fmla="*/ 1 w 39"/>
                <a:gd name="T7" fmla="*/ 9 h 23"/>
                <a:gd name="T8" fmla="*/ 16 w 39"/>
                <a:gd name="T9" fmla="*/ 0 h 23"/>
                <a:gd name="T10" fmla="*/ 19 w 39"/>
                <a:gd name="T11" fmla="*/ 0 h 23"/>
                <a:gd name="T12" fmla="*/ 39 w 39"/>
                <a:gd name="T13" fmla="*/ 12 h 23"/>
                <a:gd name="T14" fmla="*/ 39 w 39"/>
                <a:gd name="T15" fmla="*/ 13 h 23"/>
                <a:gd name="T16" fmla="*/ 23 w 39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2"/>
                  </a:moveTo>
                  <a:cubicBezTo>
                    <a:pt x="22" y="23"/>
                    <a:pt x="21" y="23"/>
                    <a:pt x="20" y="22"/>
                  </a:cubicBezTo>
                  <a:lnTo>
                    <a:pt x="1" y="11"/>
                  </a:lnTo>
                  <a:cubicBezTo>
                    <a:pt x="0" y="10"/>
                    <a:pt x="0" y="9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2"/>
                  </a:lnTo>
                  <a:cubicBezTo>
                    <a:pt x="39" y="12"/>
                    <a:pt x="39" y="13"/>
                    <a:pt x="39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0" name="Freeform 392">
              <a:extLst>
                <a:ext uri="{FF2B5EF4-FFF2-40B4-BE49-F238E27FC236}">
                  <a16:creationId xmlns:a16="http://schemas.microsoft.com/office/drawing/2014/main" id="{E4FA23A7-E384-4D41-990C-42C3B1D39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125" y="3292475"/>
              <a:ext cx="39688" cy="22225"/>
            </a:xfrm>
            <a:custGeom>
              <a:avLst/>
              <a:gdLst>
                <a:gd name="T0" fmla="*/ 50 w 66"/>
                <a:gd name="T1" fmla="*/ 38 h 38"/>
                <a:gd name="T2" fmla="*/ 48 w 66"/>
                <a:gd name="T3" fmla="*/ 38 h 38"/>
                <a:gd name="T4" fmla="*/ 1 w 66"/>
                <a:gd name="T5" fmla="*/ 11 h 38"/>
                <a:gd name="T6" fmla="*/ 1 w 66"/>
                <a:gd name="T7" fmla="*/ 9 h 38"/>
                <a:gd name="T8" fmla="*/ 16 w 66"/>
                <a:gd name="T9" fmla="*/ 0 h 38"/>
                <a:gd name="T10" fmla="*/ 19 w 66"/>
                <a:gd name="T11" fmla="*/ 0 h 38"/>
                <a:gd name="T12" fmla="*/ 66 w 66"/>
                <a:gd name="T13" fmla="*/ 27 h 38"/>
                <a:gd name="T14" fmla="*/ 66 w 66"/>
                <a:gd name="T15" fmla="*/ 29 h 38"/>
                <a:gd name="T16" fmla="*/ 50 w 66"/>
                <a:gd name="T1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38">
                  <a:moveTo>
                    <a:pt x="50" y="38"/>
                  </a:moveTo>
                  <a:cubicBezTo>
                    <a:pt x="50" y="38"/>
                    <a:pt x="48" y="38"/>
                    <a:pt x="48" y="38"/>
                  </a:cubicBezTo>
                  <a:lnTo>
                    <a:pt x="1" y="11"/>
                  </a:lnTo>
                  <a:cubicBezTo>
                    <a:pt x="0" y="10"/>
                    <a:pt x="0" y="10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66" y="27"/>
                  </a:lnTo>
                  <a:cubicBezTo>
                    <a:pt x="66" y="28"/>
                    <a:pt x="66" y="29"/>
                    <a:pt x="66" y="29"/>
                  </a:cubicBezTo>
                  <a:lnTo>
                    <a:pt x="50" y="38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1" name="Freeform 393">
              <a:extLst>
                <a:ext uri="{FF2B5EF4-FFF2-40B4-BE49-F238E27FC236}">
                  <a16:creationId xmlns:a16="http://schemas.microsoft.com/office/drawing/2014/main" id="{2E5A7FBC-F8EA-524C-BC3C-D24EF61AF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463" y="3311525"/>
              <a:ext cx="22225" cy="14288"/>
            </a:xfrm>
            <a:custGeom>
              <a:avLst/>
              <a:gdLst>
                <a:gd name="T0" fmla="*/ 23 w 40"/>
                <a:gd name="T1" fmla="*/ 22 h 23"/>
                <a:gd name="T2" fmla="*/ 21 w 40"/>
                <a:gd name="T3" fmla="*/ 22 h 23"/>
                <a:gd name="T4" fmla="*/ 1 w 40"/>
                <a:gd name="T5" fmla="*/ 11 h 23"/>
                <a:gd name="T6" fmla="*/ 1 w 40"/>
                <a:gd name="T7" fmla="*/ 9 h 23"/>
                <a:gd name="T8" fmla="*/ 16 w 40"/>
                <a:gd name="T9" fmla="*/ 0 h 23"/>
                <a:gd name="T10" fmla="*/ 19 w 40"/>
                <a:gd name="T11" fmla="*/ 0 h 23"/>
                <a:gd name="T12" fmla="*/ 39 w 40"/>
                <a:gd name="T13" fmla="*/ 12 h 23"/>
                <a:gd name="T14" fmla="*/ 39 w 40"/>
                <a:gd name="T15" fmla="*/ 13 h 23"/>
                <a:gd name="T16" fmla="*/ 23 w 40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23" y="22"/>
                  </a:moveTo>
                  <a:cubicBezTo>
                    <a:pt x="23" y="23"/>
                    <a:pt x="21" y="23"/>
                    <a:pt x="21" y="22"/>
                  </a:cubicBezTo>
                  <a:lnTo>
                    <a:pt x="1" y="11"/>
                  </a:lnTo>
                  <a:cubicBezTo>
                    <a:pt x="0" y="10"/>
                    <a:pt x="0" y="9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2"/>
                  </a:lnTo>
                  <a:cubicBezTo>
                    <a:pt x="40" y="12"/>
                    <a:pt x="40" y="13"/>
                    <a:pt x="39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2" name="Freeform 394">
              <a:extLst>
                <a:ext uri="{FF2B5EF4-FFF2-40B4-BE49-F238E27FC236}">
                  <a16:creationId xmlns:a16="http://schemas.microsoft.com/office/drawing/2014/main" id="{0BE511BB-FAB3-E443-BEE8-84A92209C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338" y="3321050"/>
              <a:ext cx="22225" cy="14288"/>
            </a:xfrm>
            <a:custGeom>
              <a:avLst/>
              <a:gdLst>
                <a:gd name="T0" fmla="*/ 23 w 39"/>
                <a:gd name="T1" fmla="*/ 22 h 22"/>
                <a:gd name="T2" fmla="*/ 20 w 39"/>
                <a:gd name="T3" fmla="*/ 22 h 22"/>
                <a:gd name="T4" fmla="*/ 0 w 39"/>
                <a:gd name="T5" fmla="*/ 11 h 22"/>
                <a:gd name="T6" fmla="*/ 0 w 39"/>
                <a:gd name="T7" fmla="*/ 9 h 22"/>
                <a:gd name="T8" fmla="*/ 16 w 39"/>
                <a:gd name="T9" fmla="*/ 0 h 22"/>
                <a:gd name="T10" fmla="*/ 18 w 39"/>
                <a:gd name="T11" fmla="*/ 0 h 22"/>
                <a:gd name="T12" fmla="*/ 38 w 39"/>
                <a:gd name="T13" fmla="*/ 12 h 22"/>
                <a:gd name="T14" fmla="*/ 38 w 39"/>
                <a:gd name="T15" fmla="*/ 13 h 22"/>
                <a:gd name="T16" fmla="*/ 23 w 39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2">
                  <a:moveTo>
                    <a:pt x="23" y="22"/>
                  </a:moveTo>
                  <a:cubicBezTo>
                    <a:pt x="22" y="22"/>
                    <a:pt x="21" y="22"/>
                    <a:pt x="20" y="22"/>
                  </a:cubicBezTo>
                  <a:lnTo>
                    <a:pt x="0" y="11"/>
                  </a:lnTo>
                  <a:cubicBezTo>
                    <a:pt x="0" y="10"/>
                    <a:pt x="0" y="9"/>
                    <a:pt x="0" y="9"/>
                  </a:cubicBezTo>
                  <a:lnTo>
                    <a:pt x="16" y="0"/>
                  </a:lnTo>
                  <a:cubicBezTo>
                    <a:pt x="16" y="0"/>
                    <a:pt x="18" y="0"/>
                    <a:pt x="18" y="0"/>
                  </a:cubicBezTo>
                  <a:lnTo>
                    <a:pt x="38" y="12"/>
                  </a:lnTo>
                  <a:cubicBezTo>
                    <a:pt x="39" y="12"/>
                    <a:pt x="39" y="13"/>
                    <a:pt x="38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3" name="Freeform 395">
              <a:extLst>
                <a:ext uri="{FF2B5EF4-FFF2-40B4-BE49-F238E27FC236}">
                  <a16:creationId xmlns:a16="http://schemas.microsoft.com/office/drawing/2014/main" id="{648944D3-C637-7B46-B8D0-A6007E050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213" y="3330575"/>
              <a:ext cx="23813" cy="14288"/>
            </a:xfrm>
            <a:custGeom>
              <a:avLst/>
              <a:gdLst>
                <a:gd name="T0" fmla="*/ 24 w 40"/>
                <a:gd name="T1" fmla="*/ 22 h 22"/>
                <a:gd name="T2" fmla="*/ 21 w 40"/>
                <a:gd name="T3" fmla="*/ 22 h 22"/>
                <a:gd name="T4" fmla="*/ 1 w 40"/>
                <a:gd name="T5" fmla="*/ 10 h 22"/>
                <a:gd name="T6" fmla="*/ 1 w 40"/>
                <a:gd name="T7" fmla="*/ 9 h 22"/>
                <a:gd name="T8" fmla="*/ 16 w 40"/>
                <a:gd name="T9" fmla="*/ 0 h 22"/>
                <a:gd name="T10" fmla="*/ 19 w 40"/>
                <a:gd name="T11" fmla="*/ 0 h 22"/>
                <a:gd name="T12" fmla="*/ 39 w 40"/>
                <a:gd name="T13" fmla="*/ 11 h 22"/>
                <a:gd name="T14" fmla="*/ 39 w 40"/>
                <a:gd name="T15" fmla="*/ 13 h 22"/>
                <a:gd name="T16" fmla="*/ 24 w 40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2">
                  <a:moveTo>
                    <a:pt x="24" y="22"/>
                  </a:moveTo>
                  <a:cubicBezTo>
                    <a:pt x="23" y="22"/>
                    <a:pt x="22" y="22"/>
                    <a:pt x="21" y="22"/>
                  </a:cubicBezTo>
                  <a:lnTo>
                    <a:pt x="1" y="10"/>
                  </a:lnTo>
                  <a:cubicBezTo>
                    <a:pt x="0" y="10"/>
                    <a:pt x="0" y="9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1"/>
                  </a:lnTo>
                  <a:cubicBezTo>
                    <a:pt x="40" y="12"/>
                    <a:pt x="40" y="13"/>
                    <a:pt x="39" y="13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4" name="Freeform 396">
              <a:extLst>
                <a:ext uri="{FF2B5EF4-FFF2-40B4-BE49-F238E27FC236}">
                  <a16:creationId xmlns:a16="http://schemas.microsoft.com/office/drawing/2014/main" id="{2B2C85A8-47A1-1B45-B3C5-16F60DC57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088" y="3340100"/>
              <a:ext cx="23813" cy="14288"/>
            </a:xfrm>
            <a:custGeom>
              <a:avLst/>
              <a:gdLst>
                <a:gd name="T0" fmla="*/ 23 w 39"/>
                <a:gd name="T1" fmla="*/ 23 h 23"/>
                <a:gd name="T2" fmla="*/ 20 w 39"/>
                <a:gd name="T3" fmla="*/ 23 h 23"/>
                <a:gd name="T4" fmla="*/ 0 w 39"/>
                <a:gd name="T5" fmla="*/ 11 h 23"/>
                <a:gd name="T6" fmla="*/ 0 w 39"/>
                <a:gd name="T7" fmla="*/ 10 h 23"/>
                <a:gd name="T8" fmla="*/ 16 w 39"/>
                <a:gd name="T9" fmla="*/ 1 h 23"/>
                <a:gd name="T10" fmla="*/ 19 w 39"/>
                <a:gd name="T11" fmla="*/ 1 h 23"/>
                <a:gd name="T12" fmla="*/ 38 w 39"/>
                <a:gd name="T13" fmla="*/ 12 h 23"/>
                <a:gd name="T14" fmla="*/ 38 w 39"/>
                <a:gd name="T15" fmla="*/ 14 h 23"/>
                <a:gd name="T16" fmla="*/ 23 w 39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3"/>
                  </a:moveTo>
                  <a:cubicBezTo>
                    <a:pt x="22" y="23"/>
                    <a:pt x="21" y="23"/>
                    <a:pt x="20" y="23"/>
                  </a:cubicBezTo>
                  <a:lnTo>
                    <a:pt x="0" y="11"/>
                  </a:lnTo>
                  <a:cubicBezTo>
                    <a:pt x="0" y="11"/>
                    <a:pt x="0" y="10"/>
                    <a:pt x="0" y="10"/>
                  </a:cubicBezTo>
                  <a:lnTo>
                    <a:pt x="16" y="1"/>
                  </a:lnTo>
                  <a:cubicBezTo>
                    <a:pt x="17" y="0"/>
                    <a:pt x="18" y="0"/>
                    <a:pt x="19" y="1"/>
                  </a:cubicBezTo>
                  <a:lnTo>
                    <a:pt x="38" y="12"/>
                  </a:lnTo>
                  <a:cubicBezTo>
                    <a:pt x="39" y="13"/>
                    <a:pt x="39" y="14"/>
                    <a:pt x="38" y="14"/>
                  </a:cubicBezTo>
                  <a:lnTo>
                    <a:pt x="23" y="23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5" name="Freeform 397">
              <a:extLst>
                <a:ext uri="{FF2B5EF4-FFF2-40B4-BE49-F238E27FC236}">
                  <a16:creationId xmlns:a16="http://schemas.microsoft.com/office/drawing/2014/main" id="{223F8303-5B51-7047-B227-301E83377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963" y="3349625"/>
              <a:ext cx="23813" cy="14288"/>
            </a:xfrm>
            <a:custGeom>
              <a:avLst/>
              <a:gdLst>
                <a:gd name="T0" fmla="*/ 24 w 40"/>
                <a:gd name="T1" fmla="*/ 23 h 23"/>
                <a:gd name="T2" fmla="*/ 21 w 40"/>
                <a:gd name="T3" fmla="*/ 23 h 23"/>
                <a:gd name="T4" fmla="*/ 1 w 40"/>
                <a:gd name="T5" fmla="*/ 11 h 23"/>
                <a:gd name="T6" fmla="*/ 1 w 40"/>
                <a:gd name="T7" fmla="*/ 10 h 23"/>
                <a:gd name="T8" fmla="*/ 16 w 40"/>
                <a:gd name="T9" fmla="*/ 1 h 23"/>
                <a:gd name="T10" fmla="*/ 19 w 40"/>
                <a:gd name="T11" fmla="*/ 1 h 23"/>
                <a:gd name="T12" fmla="*/ 39 w 40"/>
                <a:gd name="T13" fmla="*/ 12 h 23"/>
                <a:gd name="T14" fmla="*/ 39 w 40"/>
                <a:gd name="T15" fmla="*/ 14 h 23"/>
                <a:gd name="T16" fmla="*/ 24 w 40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24" y="23"/>
                  </a:moveTo>
                  <a:cubicBezTo>
                    <a:pt x="23" y="23"/>
                    <a:pt x="22" y="23"/>
                    <a:pt x="21" y="23"/>
                  </a:cubicBezTo>
                  <a:lnTo>
                    <a:pt x="1" y="11"/>
                  </a:lnTo>
                  <a:cubicBezTo>
                    <a:pt x="0" y="11"/>
                    <a:pt x="0" y="10"/>
                    <a:pt x="1" y="10"/>
                  </a:cubicBezTo>
                  <a:lnTo>
                    <a:pt x="16" y="1"/>
                  </a:lnTo>
                  <a:cubicBezTo>
                    <a:pt x="17" y="0"/>
                    <a:pt x="18" y="0"/>
                    <a:pt x="19" y="1"/>
                  </a:cubicBezTo>
                  <a:lnTo>
                    <a:pt x="39" y="12"/>
                  </a:lnTo>
                  <a:cubicBezTo>
                    <a:pt x="40" y="13"/>
                    <a:pt x="40" y="13"/>
                    <a:pt x="39" y="14"/>
                  </a:cubicBezTo>
                  <a:lnTo>
                    <a:pt x="24" y="23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6" name="Freeform 398">
              <a:extLst>
                <a:ext uri="{FF2B5EF4-FFF2-40B4-BE49-F238E27FC236}">
                  <a16:creationId xmlns:a16="http://schemas.microsoft.com/office/drawing/2014/main" id="{EA14D533-8495-944D-B42B-5252F95A2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838" y="3359150"/>
              <a:ext cx="23813" cy="14288"/>
            </a:xfrm>
            <a:custGeom>
              <a:avLst/>
              <a:gdLst>
                <a:gd name="T0" fmla="*/ 23 w 39"/>
                <a:gd name="T1" fmla="*/ 23 h 23"/>
                <a:gd name="T2" fmla="*/ 21 w 39"/>
                <a:gd name="T3" fmla="*/ 23 h 23"/>
                <a:gd name="T4" fmla="*/ 1 w 39"/>
                <a:gd name="T5" fmla="*/ 11 h 23"/>
                <a:gd name="T6" fmla="*/ 1 w 39"/>
                <a:gd name="T7" fmla="*/ 10 h 23"/>
                <a:gd name="T8" fmla="*/ 16 w 39"/>
                <a:gd name="T9" fmla="*/ 1 h 23"/>
                <a:gd name="T10" fmla="*/ 19 w 39"/>
                <a:gd name="T11" fmla="*/ 1 h 23"/>
                <a:gd name="T12" fmla="*/ 39 w 39"/>
                <a:gd name="T13" fmla="*/ 12 h 23"/>
                <a:gd name="T14" fmla="*/ 39 w 39"/>
                <a:gd name="T15" fmla="*/ 14 h 23"/>
                <a:gd name="T16" fmla="*/ 23 w 39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3"/>
                  </a:moveTo>
                  <a:cubicBezTo>
                    <a:pt x="22" y="23"/>
                    <a:pt x="21" y="23"/>
                    <a:pt x="21" y="23"/>
                  </a:cubicBezTo>
                  <a:lnTo>
                    <a:pt x="1" y="11"/>
                  </a:lnTo>
                  <a:cubicBezTo>
                    <a:pt x="0" y="11"/>
                    <a:pt x="0" y="10"/>
                    <a:pt x="1" y="10"/>
                  </a:cubicBezTo>
                  <a:lnTo>
                    <a:pt x="16" y="1"/>
                  </a:lnTo>
                  <a:cubicBezTo>
                    <a:pt x="17" y="0"/>
                    <a:pt x="18" y="0"/>
                    <a:pt x="19" y="1"/>
                  </a:cubicBezTo>
                  <a:lnTo>
                    <a:pt x="39" y="12"/>
                  </a:lnTo>
                  <a:cubicBezTo>
                    <a:pt x="39" y="13"/>
                    <a:pt x="39" y="13"/>
                    <a:pt x="39" y="14"/>
                  </a:cubicBezTo>
                  <a:lnTo>
                    <a:pt x="23" y="23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7" name="Freeform 399">
              <a:extLst>
                <a:ext uri="{FF2B5EF4-FFF2-40B4-BE49-F238E27FC236}">
                  <a16:creationId xmlns:a16="http://schemas.microsoft.com/office/drawing/2014/main" id="{AFD5E01B-13DB-4348-B7F8-F3CF5BC51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713" y="3368675"/>
              <a:ext cx="23813" cy="14288"/>
            </a:xfrm>
            <a:custGeom>
              <a:avLst/>
              <a:gdLst>
                <a:gd name="T0" fmla="*/ 24 w 40"/>
                <a:gd name="T1" fmla="*/ 23 h 23"/>
                <a:gd name="T2" fmla="*/ 21 w 40"/>
                <a:gd name="T3" fmla="*/ 23 h 23"/>
                <a:gd name="T4" fmla="*/ 1 w 40"/>
                <a:gd name="T5" fmla="*/ 11 h 23"/>
                <a:gd name="T6" fmla="*/ 1 w 40"/>
                <a:gd name="T7" fmla="*/ 10 h 23"/>
                <a:gd name="T8" fmla="*/ 17 w 40"/>
                <a:gd name="T9" fmla="*/ 1 h 23"/>
                <a:gd name="T10" fmla="*/ 19 w 40"/>
                <a:gd name="T11" fmla="*/ 1 h 23"/>
                <a:gd name="T12" fmla="*/ 39 w 40"/>
                <a:gd name="T13" fmla="*/ 12 h 23"/>
                <a:gd name="T14" fmla="*/ 39 w 40"/>
                <a:gd name="T15" fmla="*/ 14 h 23"/>
                <a:gd name="T16" fmla="*/ 24 w 40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24" y="23"/>
                  </a:moveTo>
                  <a:cubicBezTo>
                    <a:pt x="23" y="23"/>
                    <a:pt x="22" y="23"/>
                    <a:pt x="21" y="23"/>
                  </a:cubicBezTo>
                  <a:lnTo>
                    <a:pt x="1" y="11"/>
                  </a:lnTo>
                  <a:cubicBezTo>
                    <a:pt x="0" y="11"/>
                    <a:pt x="0" y="10"/>
                    <a:pt x="1" y="10"/>
                  </a:cubicBezTo>
                  <a:lnTo>
                    <a:pt x="17" y="1"/>
                  </a:lnTo>
                  <a:cubicBezTo>
                    <a:pt x="17" y="0"/>
                    <a:pt x="19" y="0"/>
                    <a:pt x="19" y="1"/>
                  </a:cubicBezTo>
                  <a:lnTo>
                    <a:pt x="39" y="12"/>
                  </a:lnTo>
                  <a:cubicBezTo>
                    <a:pt x="40" y="13"/>
                    <a:pt x="40" y="13"/>
                    <a:pt x="39" y="14"/>
                  </a:cubicBezTo>
                  <a:lnTo>
                    <a:pt x="24" y="23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8" name="Freeform 400">
              <a:extLst>
                <a:ext uri="{FF2B5EF4-FFF2-40B4-BE49-F238E27FC236}">
                  <a16:creationId xmlns:a16="http://schemas.microsoft.com/office/drawing/2014/main" id="{674EC8CF-DDBB-9745-A4D9-EE2B43CC7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175" y="3378200"/>
              <a:ext cx="22225" cy="14288"/>
            </a:xfrm>
            <a:custGeom>
              <a:avLst/>
              <a:gdLst>
                <a:gd name="T0" fmla="*/ 23 w 39"/>
                <a:gd name="T1" fmla="*/ 22 h 23"/>
                <a:gd name="T2" fmla="*/ 21 w 39"/>
                <a:gd name="T3" fmla="*/ 22 h 23"/>
                <a:gd name="T4" fmla="*/ 1 w 39"/>
                <a:gd name="T5" fmla="*/ 11 h 23"/>
                <a:gd name="T6" fmla="*/ 1 w 39"/>
                <a:gd name="T7" fmla="*/ 9 h 23"/>
                <a:gd name="T8" fmla="*/ 16 w 39"/>
                <a:gd name="T9" fmla="*/ 1 h 23"/>
                <a:gd name="T10" fmla="*/ 19 w 39"/>
                <a:gd name="T11" fmla="*/ 1 h 23"/>
                <a:gd name="T12" fmla="*/ 39 w 39"/>
                <a:gd name="T13" fmla="*/ 12 h 23"/>
                <a:gd name="T14" fmla="*/ 39 w 39"/>
                <a:gd name="T15" fmla="*/ 14 h 23"/>
                <a:gd name="T16" fmla="*/ 23 w 39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2"/>
                  </a:moveTo>
                  <a:cubicBezTo>
                    <a:pt x="23" y="23"/>
                    <a:pt x="21" y="23"/>
                    <a:pt x="21" y="22"/>
                  </a:cubicBezTo>
                  <a:lnTo>
                    <a:pt x="1" y="11"/>
                  </a:lnTo>
                  <a:cubicBezTo>
                    <a:pt x="0" y="11"/>
                    <a:pt x="0" y="10"/>
                    <a:pt x="1" y="9"/>
                  </a:cubicBezTo>
                  <a:lnTo>
                    <a:pt x="16" y="1"/>
                  </a:lnTo>
                  <a:cubicBezTo>
                    <a:pt x="17" y="0"/>
                    <a:pt x="18" y="0"/>
                    <a:pt x="19" y="1"/>
                  </a:cubicBezTo>
                  <a:lnTo>
                    <a:pt x="39" y="12"/>
                  </a:lnTo>
                  <a:cubicBezTo>
                    <a:pt x="39" y="12"/>
                    <a:pt x="39" y="13"/>
                    <a:pt x="39" y="14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9" name="Freeform 401">
              <a:extLst>
                <a:ext uri="{FF2B5EF4-FFF2-40B4-BE49-F238E27FC236}">
                  <a16:creationId xmlns:a16="http://schemas.microsoft.com/office/drawing/2014/main" id="{C2855F82-E2D5-C249-98B0-127D31DB6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050" y="3387725"/>
              <a:ext cx="22225" cy="14288"/>
            </a:xfrm>
            <a:custGeom>
              <a:avLst/>
              <a:gdLst>
                <a:gd name="T0" fmla="*/ 23 w 39"/>
                <a:gd name="T1" fmla="*/ 22 h 23"/>
                <a:gd name="T2" fmla="*/ 20 w 39"/>
                <a:gd name="T3" fmla="*/ 22 h 23"/>
                <a:gd name="T4" fmla="*/ 0 w 39"/>
                <a:gd name="T5" fmla="*/ 11 h 23"/>
                <a:gd name="T6" fmla="*/ 0 w 39"/>
                <a:gd name="T7" fmla="*/ 9 h 23"/>
                <a:gd name="T8" fmla="*/ 16 w 39"/>
                <a:gd name="T9" fmla="*/ 1 h 23"/>
                <a:gd name="T10" fmla="*/ 18 w 39"/>
                <a:gd name="T11" fmla="*/ 1 h 23"/>
                <a:gd name="T12" fmla="*/ 38 w 39"/>
                <a:gd name="T13" fmla="*/ 12 h 23"/>
                <a:gd name="T14" fmla="*/ 38 w 39"/>
                <a:gd name="T15" fmla="*/ 14 h 23"/>
                <a:gd name="T16" fmla="*/ 23 w 39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2"/>
                  </a:moveTo>
                  <a:cubicBezTo>
                    <a:pt x="22" y="23"/>
                    <a:pt x="21" y="23"/>
                    <a:pt x="20" y="22"/>
                  </a:cubicBezTo>
                  <a:lnTo>
                    <a:pt x="0" y="11"/>
                  </a:lnTo>
                  <a:cubicBezTo>
                    <a:pt x="0" y="10"/>
                    <a:pt x="0" y="10"/>
                    <a:pt x="0" y="9"/>
                  </a:cubicBezTo>
                  <a:lnTo>
                    <a:pt x="16" y="1"/>
                  </a:lnTo>
                  <a:cubicBezTo>
                    <a:pt x="16" y="0"/>
                    <a:pt x="18" y="0"/>
                    <a:pt x="18" y="1"/>
                  </a:cubicBezTo>
                  <a:lnTo>
                    <a:pt x="38" y="12"/>
                  </a:lnTo>
                  <a:cubicBezTo>
                    <a:pt x="39" y="12"/>
                    <a:pt x="39" y="13"/>
                    <a:pt x="38" y="14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0" name="Freeform 402">
              <a:extLst>
                <a:ext uri="{FF2B5EF4-FFF2-40B4-BE49-F238E27FC236}">
                  <a16:creationId xmlns:a16="http://schemas.microsoft.com/office/drawing/2014/main" id="{2FF0CFE0-FA70-EA4F-9192-CF8093A33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925" y="3397250"/>
              <a:ext cx="23813" cy="14288"/>
            </a:xfrm>
            <a:custGeom>
              <a:avLst/>
              <a:gdLst>
                <a:gd name="T0" fmla="*/ 23 w 40"/>
                <a:gd name="T1" fmla="*/ 22 h 23"/>
                <a:gd name="T2" fmla="*/ 21 w 40"/>
                <a:gd name="T3" fmla="*/ 22 h 23"/>
                <a:gd name="T4" fmla="*/ 1 w 40"/>
                <a:gd name="T5" fmla="*/ 11 h 23"/>
                <a:gd name="T6" fmla="*/ 1 w 40"/>
                <a:gd name="T7" fmla="*/ 9 h 23"/>
                <a:gd name="T8" fmla="*/ 16 w 40"/>
                <a:gd name="T9" fmla="*/ 0 h 23"/>
                <a:gd name="T10" fmla="*/ 19 w 40"/>
                <a:gd name="T11" fmla="*/ 0 h 23"/>
                <a:gd name="T12" fmla="*/ 39 w 40"/>
                <a:gd name="T13" fmla="*/ 12 h 23"/>
                <a:gd name="T14" fmla="*/ 39 w 40"/>
                <a:gd name="T15" fmla="*/ 13 h 23"/>
                <a:gd name="T16" fmla="*/ 23 w 40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23" y="22"/>
                  </a:moveTo>
                  <a:cubicBezTo>
                    <a:pt x="23" y="23"/>
                    <a:pt x="22" y="23"/>
                    <a:pt x="21" y="22"/>
                  </a:cubicBezTo>
                  <a:lnTo>
                    <a:pt x="1" y="11"/>
                  </a:lnTo>
                  <a:cubicBezTo>
                    <a:pt x="0" y="10"/>
                    <a:pt x="0" y="10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2"/>
                  </a:lnTo>
                  <a:cubicBezTo>
                    <a:pt x="40" y="12"/>
                    <a:pt x="40" y="13"/>
                    <a:pt x="39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1" name="Freeform 403">
              <a:extLst>
                <a:ext uri="{FF2B5EF4-FFF2-40B4-BE49-F238E27FC236}">
                  <a16:creationId xmlns:a16="http://schemas.microsoft.com/office/drawing/2014/main" id="{018140F9-B5F1-2F49-9315-2FF19C86E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800" y="3406775"/>
              <a:ext cx="39688" cy="23813"/>
            </a:xfrm>
            <a:custGeom>
              <a:avLst/>
              <a:gdLst>
                <a:gd name="T0" fmla="*/ 52 w 68"/>
                <a:gd name="T1" fmla="*/ 38 h 39"/>
                <a:gd name="T2" fmla="*/ 49 w 68"/>
                <a:gd name="T3" fmla="*/ 38 h 39"/>
                <a:gd name="T4" fmla="*/ 1 w 68"/>
                <a:gd name="T5" fmla="*/ 11 h 39"/>
                <a:gd name="T6" fmla="*/ 1 w 68"/>
                <a:gd name="T7" fmla="*/ 9 h 39"/>
                <a:gd name="T8" fmla="*/ 16 w 68"/>
                <a:gd name="T9" fmla="*/ 0 h 39"/>
                <a:gd name="T10" fmla="*/ 19 w 68"/>
                <a:gd name="T11" fmla="*/ 0 h 39"/>
                <a:gd name="T12" fmla="*/ 67 w 68"/>
                <a:gd name="T13" fmla="*/ 28 h 39"/>
                <a:gd name="T14" fmla="*/ 67 w 68"/>
                <a:gd name="T15" fmla="*/ 29 h 39"/>
                <a:gd name="T16" fmla="*/ 52 w 68"/>
                <a:gd name="T1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39">
                  <a:moveTo>
                    <a:pt x="52" y="38"/>
                  </a:moveTo>
                  <a:cubicBezTo>
                    <a:pt x="51" y="39"/>
                    <a:pt x="50" y="39"/>
                    <a:pt x="49" y="38"/>
                  </a:cubicBezTo>
                  <a:lnTo>
                    <a:pt x="1" y="11"/>
                  </a:lnTo>
                  <a:cubicBezTo>
                    <a:pt x="0" y="10"/>
                    <a:pt x="0" y="9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67" y="28"/>
                  </a:lnTo>
                  <a:cubicBezTo>
                    <a:pt x="68" y="28"/>
                    <a:pt x="68" y="29"/>
                    <a:pt x="67" y="29"/>
                  </a:cubicBezTo>
                  <a:lnTo>
                    <a:pt x="52" y="38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2" name="Freeform 404">
              <a:extLst>
                <a:ext uri="{FF2B5EF4-FFF2-40B4-BE49-F238E27FC236}">
                  <a16:creationId xmlns:a16="http://schemas.microsoft.com/office/drawing/2014/main" id="{7AAC5337-3F14-C34C-8ACB-A39E52164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425" y="3300413"/>
              <a:ext cx="23813" cy="14288"/>
            </a:xfrm>
            <a:custGeom>
              <a:avLst/>
              <a:gdLst>
                <a:gd name="T0" fmla="*/ 24 w 40"/>
                <a:gd name="T1" fmla="*/ 22 h 23"/>
                <a:gd name="T2" fmla="*/ 21 w 40"/>
                <a:gd name="T3" fmla="*/ 22 h 23"/>
                <a:gd name="T4" fmla="*/ 1 w 40"/>
                <a:gd name="T5" fmla="*/ 11 h 23"/>
                <a:gd name="T6" fmla="*/ 1 w 40"/>
                <a:gd name="T7" fmla="*/ 9 h 23"/>
                <a:gd name="T8" fmla="*/ 16 w 40"/>
                <a:gd name="T9" fmla="*/ 0 h 23"/>
                <a:gd name="T10" fmla="*/ 19 w 40"/>
                <a:gd name="T11" fmla="*/ 0 h 23"/>
                <a:gd name="T12" fmla="*/ 39 w 40"/>
                <a:gd name="T13" fmla="*/ 12 h 23"/>
                <a:gd name="T14" fmla="*/ 39 w 40"/>
                <a:gd name="T15" fmla="*/ 13 h 23"/>
                <a:gd name="T16" fmla="*/ 24 w 40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24" y="22"/>
                  </a:moveTo>
                  <a:cubicBezTo>
                    <a:pt x="23" y="23"/>
                    <a:pt x="22" y="23"/>
                    <a:pt x="21" y="22"/>
                  </a:cubicBezTo>
                  <a:lnTo>
                    <a:pt x="1" y="11"/>
                  </a:lnTo>
                  <a:cubicBezTo>
                    <a:pt x="0" y="10"/>
                    <a:pt x="0" y="10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2"/>
                  </a:lnTo>
                  <a:cubicBezTo>
                    <a:pt x="40" y="12"/>
                    <a:pt x="40" y="13"/>
                    <a:pt x="39" y="13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3" name="Freeform 405">
              <a:extLst>
                <a:ext uri="{FF2B5EF4-FFF2-40B4-BE49-F238E27FC236}">
                  <a16:creationId xmlns:a16="http://schemas.microsoft.com/office/drawing/2014/main" id="{8A762F49-BE4B-AF44-8228-8D997B6F5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300" y="3309938"/>
              <a:ext cx="23813" cy="14288"/>
            </a:xfrm>
            <a:custGeom>
              <a:avLst/>
              <a:gdLst>
                <a:gd name="T0" fmla="*/ 23 w 39"/>
                <a:gd name="T1" fmla="*/ 22 h 23"/>
                <a:gd name="T2" fmla="*/ 21 w 39"/>
                <a:gd name="T3" fmla="*/ 22 h 23"/>
                <a:gd name="T4" fmla="*/ 1 w 39"/>
                <a:gd name="T5" fmla="*/ 11 h 23"/>
                <a:gd name="T6" fmla="*/ 1 w 39"/>
                <a:gd name="T7" fmla="*/ 9 h 23"/>
                <a:gd name="T8" fmla="*/ 16 w 39"/>
                <a:gd name="T9" fmla="*/ 0 h 23"/>
                <a:gd name="T10" fmla="*/ 19 w 39"/>
                <a:gd name="T11" fmla="*/ 0 h 23"/>
                <a:gd name="T12" fmla="*/ 39 w 39"/>
                <a:gd name="T13" fmla="*/ 12 h 23"/>
                <a:gd name="T14" fmla="*/ 39 w 39"/>
                <a:gd name="T15" fmla="*/ 13 h 23"/>
                <a:gd name="T16" fmla="*/ 23 w 39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2"/>
                  </a:moveTo>
                  <a:cubicBezTo>
                    <a:pt x="22" y="23"/>
                    <a:pt x="21" y="23"/>
                    <a:pt x="21" y="22"/>
                  </a:cubicBezTo>
                  <a:lnTo>
                    <a:pt x="1" y="11"/>
                  </a:lnTo>
                  <a:cubicBezTo>
                    <a:pt x="0" y="10"/>
                    <a:pt x="0" y="10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2"/>
                  </a:lnTo>
                  <a:cubicBezTo>
                    <a:pt x="39" y="12"/>
                    <a:pt x="39" y="13"/>
                    <a:pt x="39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4" name="Freeform 407">
              <a:extLst>
                <a:ext uri="{FF2B5EF4-FFF2-40B4-BE49-F238E27FC236}">
                  <a16:creationId xmlns:a16="http://schemas.microsoft.com/office/drawing/2014/main" id="{6AE6808C-4D64-6145-8F9A-33DE2897A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175" y="3319463"/>
              <a:ext cx="23813" cy="14288"/>
            </a:xfrm>
            <a:custGeom>
              <a:avLst/>
              <a:gdLst>
                <a:gd name="T0" fmla="*/ 24 w 40"/>
                <a:gd name="T1" fmla="*/ 22 h 23"/>
                <a:gd name="T2" fmla="*/ 21 w 40"/>
                <a:gd name="T3" fmla="*/ 22 h 23"/>
                <a:gd name="T4" fmla="*/ 1 w 40"/>
                <a:gd name="T5" fmla="*/ 11 h 23"/>
                <a:gd name="T6" fmla="*/ 1 w 40"/>
                <a:gd name="T7" fmla="*/ 9 h 23"/>
                <a:gd name="T8" fmla="*/ 17 w 40"/>
                <a:gd name="T9" fmla="*/ 0 h 23"/>
                <a:gd name="T10" fmla="*/ 19 w 40"/>
                <a:gd name="T11" fmla="*/ 0 h 23"/>
                <a:gd name="T12" fmla="*/ 39 w 40"/>
                <a:gd name="T13" fmla="*/ 12 h 23"/>
                <a:gd name="T14" fmla="*/ 39 w 40"/>
                <a:gd name="T15" fmla="*/ 13 h 23"/>
                <a:gd name="T16" fmla="*/ 24 w 40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24" y="22"/>
                  </a:moveTo>
                  <a:cubicBezTo>
                    <a:pt x="23" y="23"/>
                    <a:pt x="22" y="23"/>
                    <a:pt x="21" y="22"/>
                  </a:cubicBezTo>
                  <a:lnTo>
                    <a:pt x="1" y="11"/>
                  </a:lnTo>
                  <a:cubicBezTo>
                    <a:pt x="0" y="10"/>
                    <a:pt x="0" y="10"/>
                    <a:pt x="1" y="9"/>
                  </a:cubicBezTo>
                  <a:lnTo>
                    <a:pt x="17" y="0"/>
                  </a:lnTo>
                  <a:cubicBezTo>
                    <a:pt x="17" y="0"/>
                    <a:pt x="19" y="0"/>
                    <a:pt x="19" y="0"/>
                  </a:cubicBezTo>
                  <a:lnTo>
                    <a:pt x="39" y="12"/>
                  </a:lnTo>
                  <a:cubicBezTo>
                    <a:pt x="40" y="12"/>
                    <a:pt x="40" y="13"/>
                    <a:pt x="39" y="13"/>
                  </a:cubicBezTo>
                  <a:lnTo>
                    <a:pt x="24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5" name="Freeform 408">
              <a:extLst>
                <a:ext uri="{FF2B5EF4-FFF2-40B4-BE49-F238E27FC236}">
                  <a16:creationId xmlns:a16="http://schemas.microsoft.com/office/drawing/2014/main" id="{FCB5ADAE-414B-2642-A6BB-632BD9B58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225" y="3405188"/>
              <a:ext cx="22225" cy="14288"/>
            </a:xfrm>
            <a:custGeom>
              <a:avLst/>
              <a:gdLst>
                <a:gd name="T0" fmla="*/ 23 w 39"/>
                <a:gd name="T1" fmla="*/ 22 h 23"/>
                <a:gd name="T2" fmla="*/ 20 w 39"/>
                <a:gd name="T3" fmla="*/ 22 h 23"/>
                <a:gd name="T4" fmla="*/ 0 w 39"/>
                <a:gd name="T5" fmla="*/ 11 h 23"/>
                <a:gd name="T6" fmla="*/ 0 w 39"/>
                <a:gd name="T7" fmla="*/ 9 h 23"/>
                <a:gd name="T8" fmla="*/ 16 w 39"/>
                <a:gd name="T9" fmla="*/ 0 h 23"/>
                <a:gd name="T10" fmla="*/ 18 w 39"/>
                <a:gd name="T11" fmla="*/ 0 h 23"/>
                <a:gd name="T12" fmla="*/ 38 w 39"/>
                <a:gd name="T13" fmla="*/ 12 h 23"/>
                <a:gd name="T14" fmla="*/ 38 w 39"/>
                <a:gd name="T15" fmla="*/ 14 h 23"/>
                <a:gd name="T16" fmla="*/ 23 w 39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2"/>
                  </a:moveTo>
                  <a:cubicBezTo>
                    <a:pt x="22" y="23"/>
                    <a:pt x="21" y="23"/>
                    <a:pt x="20" y="22"/>
                  </a:cubicBezTo>
                  <a:lnTo>
                    <a:pt x="0" y="11"/>
                  </a:lnTo>
                  <a:cubicBezTo>
                    <a:pt x="0" y="10"/>
                    <a:pt x="0" y="10"/>
                    <a:pt x="0" y="9"/>
                  </a:cubicBezTo>
                  <a:lnTo>
                    <a:pt x="16" y="0"/>
                  </a:lnTo>
                  <a:cubicBezTo>
                    <a:pt x="16" y="0"/>
                    <a:pt x="18" y="0"/>
                    <a:pt x="18" y="0"/>
                  </a:cubicBezTo>
                  <a:lnTo>
                    <a:pt x="38" y="12"/>
                  </a:lnTo>
                  <a:cubicBezTo>
                    <a:pt x="39" y="12"/>
                    <a:pt x="39" y="13"/>
                    <a:pt x="38" y="14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6" name="Freeform 409">
              <a:extLst>
                <a:ext uri="{FF2B5EF4-FFF2-40B4-BE49-F238E27FC236}">
                  <a16:creationId xmlns:a16="http://schemas.microsoft.com/office/drawing/2014/main" id="{170F3A8F-A326-0B4D-8E54-7EC39941B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100" y="3414713"/>
              <a:ext cx="23813" cy="14288"/>
            </a:xfrm>
            <a:custGeom>
              <a:avLst/>
              <a:gdLst>
                <a:gd name="T0" fmla="*/ 23 w 40"/>
                <a:gd name="T1" fmla="*/ 22 h 23"/>
                <a:gd name="T2" fmla="*/ 21 w 40"/>
                <a:gd name="T3" fmla="*/ 22 h 23"/>
                <a:gd name="T4" fmla="*/ 1 w 40"/>
                <a:gd name="T5" fmla="*/ 11 h 23"/>
                <a:gd name="T6" fmla="*/ 1 w 40"/>
                <a:gd name="T7" fmla="*/ 9 h 23"/>
                <a:gd name="T8" fmla="*/ 16 w 40"/>
                <a:gd name="T9" fmla="*/ 0 h 23"/>
                <a:gd name="T10" fmla="*/ 19 w 40"/>
                <a:gd name="T11" fmla="*/ 0 h 23"/>
                <a:gd name="T12" fmla="*/ 39 w 40"/>
                <a:gd name="T13" fmla="*/ 12 h 23"/>
                <a:gd name="T14" fmla="*/ 39 w 40"/>
                <a:gd name="T15" fmla="*/ 13 h 23"/>
                <a:gd name="T16" fmla="*/ 23 w 40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23" y="22"/>
                  </a:moveTo>
                  <a:cubicBezTo>
                    <a:pt x="23" y="23"/>
                    <a:pt x="21" y="23"/>
                    <a:pt x="21" y="22"/>
                  </a:cubicBezTo>
                  <a:lnTo>
                    <a:pt x="1" y="11"/>
                  </a:lnTo>
                  <a:cubicBezTo>
                    <a:pt x="0" y="10"/>
                    <a:pt x="0" y="10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9" y="12"/>
                  </a:lnTo>
                  <a:cubicBezTo>
                    <a:pt x="40" y="12"/>
                    <a:pt x="40" y="13"/>
                    <a:pt x="39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7" name="Freeform 410">
              <a:extLst>
                <a:ext uri="{FF2B5EF4-FFF2-40B4-BE49-F238E27FC236}">
                  <a16:creationId xmlns:a16="http://schemas.microsoft.com/office/drawing/2014/main" id="{B47863A5-F9CD-B743-9035-4165B3039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3424238"/>
              <a:ext cx="23813" cy="14288"/>
            </a:xfrm>
            <a:custGeom>
              <a:avLst/>
              <a:gdLst>
                <a:gd name="T0" fmla="*/ 23 w 39"/>
                <a:gd name="T1" fmla="*/ 22 h 23"/>
                <a:gd name="T2" fmla="*/ 20 w 39"/>
                <a:gd name="T3" fmla="*/ 22 h 23"/>
                <a:gd name="T4" fmla="*/ 0 w 39"/>
                <a:gd name="T5" fmla="*/ 11 h 23"/>
                <a:gd name="T6" fmla="*/ 0 w 39"/>
                <a:gd name="T7" fmla="*/ 9 h 23"/>
                <a:gd name="T8" fmla="*/ 16 w 39"/>
                <a:gd name="T9" fmla="*/ 0 h 23"/>
                <a:gd name="T10" fmla="*/ 19 w 39"/>
                <a:gd name="T11" fmla="*/ 0 h 23"/>
                <a:gd name="T12" fmla="*/ 38 w 39"/>
                <a:gd name="T13" fmla="*/ 12 h 23"/>
                <a:gd name="T14" fmla="*/ 38 w 39"/>
                <a:gd name="T15" fmla="*/ 13 h 23"/>
                <a:gd name="T16" fmla="*/ 23 w 39"/>
                <a:gd name="T17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3">
                  <a:moveTo>
                    <a:pt x="23" y="22"/>
                  </a:moveTo>
                  <a:cubicBezTo>
                    <a:pt x="22" y="23"/>
                    <a:pt x="21" y="23"/>
                    <a:pt x="20" y="22"/>
                  </a:cubicBezTo>
                  <a:lnTo>
                    <a:pt x="0" y="11"/>
                  </a:lnTo>
                  <a:cubicBezTo>
                    <a:pt x="0" y="10"/>
                    <a:pt x="0" y="10"/>
                    <a:pt x="0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38" y="12"/>
                  </a:lnTo>
                  <a:cubicBezTo>
                    <a:pt x="39" y="12"/>
                    <a:pt x="39" y="13"/>
                    <a:pt x="38" y="13"/>
                  </a:cubicBezTo>
                  <a:lnTo>
                    <a:pt x="23" y="22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8" name="Freeform 411">
              <a:extLst>
                <a:ext uri="{FF2B5EF4-FFF2-40B4-BE49-F238E27FC236}">
                  <a16:creationId xmlns:a16="http://schemas.microsoft.com/office/drawing/2014/main" id="{7966533A-5E5F-1246-9CB9-1EF017147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050" y="3328988"/>
              <a:ext cx="136525" cy="80963"/>
            </a:xfrm>
            <a:custGeom>
              <a:avLst/>
              <a:gdLst>
                <a:gd name="T0" fmla="*/ 216 w 232"/>
                <a:gd name="T1" fmla="*/ 133 h 134"/>
                <a:gd name="T2" fmla="*/ 213 w 232"/>
                <a:gd name="T3" fmla="*/ 133 h 134"/>
                <a:gd name="T4" fmla="*/ 1 w 232"/>
                <a:gd name="T5" fmla="*/ 11 h 134"/>
                <a:gd name="T6" fmla="*/ 1 w 232"/>
                <a:gd name="T7" fmla="*/ 9 h 134"/>
                <a:gd name="T8" fmla="*/ 16 w 232"/>
                <a:gd name="T9" fmla="*/ 0 h 134"/>
                <a:gd name="T10" fmla="*/ 19 w 232"/>
                <a:gd name="T11" fmla="*/ 0 h 134"/>
                <a:gd name="T12" fmla="*/ 231 w 232"/>
                <a:gd name="T13" fmla="*/ 123 h 134"/>
                <a:gd name="T14" fmla="*/ 231 w 232"/>
                <a:gd name="T15" fmla="*/ 124 h 134"/>
                <a:gd name="T16" fmla="*/ 216 w 232"/>
                <a:gd name="T17" fmla="*/ 13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134">
                  <a:moveTo>
                    <a:pt x="216" y="133"/>
                  </a:moveTo>
                  <a:cubicBezTo>
                    <a:pt x="215" y="134"/>
                    <a:pt x="214" y="134"/>
                    <a:pt x="213" y="133"/>
                  </a:cubicBezTo>
                  <a:lnTo>
                    <a:pt x="1" y="11"/>
                  </a:lnTo>
                  <a:cubicBezTo>
                    <a:pt x="0" y="10"/>
                    <a:pt x="0" y="9"/>
                    <a:pt x="1" y="9"/>
                  </a:cubicBezTo>
                  <a:lnTo>
                    <a:pt x="16" y="0"/>
                  </a:lnTo>
                  <a:cubicBezTo>
                    <a:pt x="17" y="0"/>
                    <a:pt x="18" y="0"/>
                    <a:pt x="19" y="0"/>
                  </a:cubicBezTo>
                  <a:lnTo>
                    <a:pt x="231" y="123"/>
                  </a:lnTo>
                  <a:cubicBezTo>
                    <a:pt x="232" y="123"/>
                    <a:pt x="232" y="124"/>
                    <a:pt x="231" y="124"/>
                  </a:cubicBezTo>
                  <a:lnTo>
                    <a:pt x="216" y="133"/>
                  </a:ln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9" name="Freeform 1093">
              <a:extLst>
                <a:ext uri="{FF2B5EF4-FFF2-40B4-BE49-F238E27FC236}">
                  <a16:creationId xmlns:a16="http://schemas.microsoft.com/office/drawing/2014/main" id="{DA7D9744-1B13-C44B-BF2C-B70473EAA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613" y="3116263"/>
              <a:ext cx="39688" cy="50800"/>
            </a:xfrm>
            <a:custGeom>
              <a:avLst/>
              <a:gdLst>
                <a:gd name="T0" fmla="*/ 15 w 67"/>
                <a:gd name="T1" fmla="*/ 53 h 86"/>
                <a:gd name="T2" fmla="*/ 50 w 67"/>
                <a:gd name="T3" fmla="*/ 83 h 86"/>
                <a:gd name="T4" fmla="*/ 61 w 67"/>
                <a:gd name="T5" fmla="*/ 77 h 86"/>
                <a:gd name="T6" fmla="*/ 65 w 67"/>
                <a:gd name="T7" fmla="*/ 61 h 86"/>
                <a:gd name="T8" fmla="*/ 61 w 67"/>
                <a:gd name="T9" fmla="*/ 43 h 86"/>
                <a:gd name="T10" fmla="*/ 15 w 67"/>
                <a:gd name="T11" fmla="*/ 4 h 86"/>
                <a:gd name="T12" fmla="*/ 4 w 67"/>
                <a:gd name="T13" fmla="*/ 9 h 86"/>
                <a:gd name="T14" fmla="*/ 15 w 67"/>
                <a:gd name="T15" fmla="*/ 5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86">
                  <a:moveTo>
                    <a:pt x="15" y="53"/>
                  </a:moveTo>
                  <a:lnTo>
                    <a:pt x="50" y="83"/>
                  </a:lnTo>
                  <a:cubicBezTo>
                    <a:pt x="55" y="86"/>
                    <a:pt x="59" y="84"/>
                    <a:pt x="61" y="77"/>
                  </a:cubicBezTo>
                  <a:lnTo>
                    <a:pt x="65" y="61"/>
                  </a:lnTo>
                  <a:cubicBezTo>
                    <a:pt x="67" y="55"/>
                    <a:pt x="65" y="46"/>
                    <a:pt x="61" y="43"/>
                  </a:cubicBezTo>
                  <a:lnTo>
                    <a:pt x="15" y="4"/>
                  </a:lnTo>
                  <a:cubicBezTo>
                    <a:pt x="11" y="0"/>
                    <a:pt x="6" y="2"/>
                    <a:pt x="4" y="9"/>
                  </a:cubicBezTo>
                  <a:cubicBezTo>
                    <a:pt x="0" y="24"/>
                    <a:pt x="5" y="44"/>
                    <a:pt x="15" y="53"/>
                  </a:cubicBezTo>
                  <a:close/>
                </a:path>
              </a:pathLst>
            </a:custGeom>
            <a:solidFill>
              <a:srgbClr val="D4F3F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0" name="Freeform 1094">
              <a:extLst>
                <a:ext uri="{FF2B5EF4-FFF2-40B4-BE49-F238E27FC236}">
                  <a16:creationId xmlns:a16="http://schemas.microsoft.com/office/drawing/2014/main" id="{4CC74304-1CE8-424C-8D5D-46EC0C0FEF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0613" y="3114675"/>
              <a:ext cx="41275" cy="53975"/>
            </a:xfrm>
            <a:custGeom>
              <a:avLst/>
              <a:gdLst>
                <a:gd name="T0" fmla="*/ 8 w 72"/>
                <a:gd name="T1" fmla="*/ 10 h 88"/>
                <a:gd name="T2" fmla="*/ 19 w 72"/>
                <a:gd name="T3" fmla="*/ 52 h 88"/>
                <a:gd name="T4" fmla="*/ 54 w 72"/>
                <a:gd name="T5" fmla="*/ 82 h 88"/>
                <a:gd name="T6" fmla="*/ 56 w 72"/>
                <a:gd name="T7" fmla="*/ 83 h 88"/>
                <a:gd name="T8" fmla="*/ 61 w 72"/>
                <a:gd name="T9" fmla="*/ 78 h 88"/>
                <a:gd name="T10" fmla="*/ 65 w 72"/>
                <a:gd name="T11" fmla="*/ 62 h 88"/>
                <a:gd name="T12" fmla="*/ 61 w 72"/>
                <a:gd name="T13" fmla="*/ 45 h 88"/>
                <a:gd name="T14" fmla="*/ 16 w 72"/>
                <a:gd name="T15" fmla="*/ 6 h 88"/>
                <a:gd name="T16" fmla="*/ 13 w 72"/>
                <a:gd name="T17" fmla="*/ 5 h 88"/>
                <a:gd name="T18" fmla="*/ 8 w 72"/>
                <a:gd name="T19" fmla="*/ 10 h 88"/>
                <a:gd name="T20" fmla="*/ 51 w 72"/>
                <a:gd name="T21" fmla="*/ 85 h 88"/>
                <a:gd name="T22" fmla="*/ 15 w 72"/>
                <a:gd name="T23" fmla="*/ 55 h 88"/>
                <a:gd name="T24" fmla="*/ 4 w 72"/>
                <a:gd name="T25" fmla="*/ 10 h 88"/>
                <a:gd name="T26" fmla="*/ 14 w 72"/>
                <a:gd name="T27" fmla="*/ 1 h 88"/>
                <a:gd name="T28" fmla="*/ 19 w 72"/>
                <a:gd name="T29" fmla="*/ 3 h 88"/>
                <a:gd name="T30" fmla="*/ 65 w 72"/>
                <a:gd name="T31" fmla="*/ 42 h 88"/>
                <a:gd name="T32" fmla="*/ 70 w 72"/>
                <a:gd name="T33" fmla="*/ 62 h 88"/>
                <a:gd name="T34" fmla="*/ 65 w 72"/>
                <a:gd name="T35" fmla="*/ 79 h 88"/>
                <a:gd name="T36" fmla="*/ 55 w 72"/>
                <a:gd name="T37" fmla="*/ 87 h 88"/>
                <a:gd name="T38" fmla="*/ 51 w 72"/>
                <a:gd name="T39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88">
                  <a:moveTo>
                    <a:pt x="8" y="10"/>
                  </a:moveTo>
                  <a:cubicBezTo>
                    <a:pt x="5" y="25"/>
                    <a:pt x="9" y="44"/>
                    <a:pt x="19" y="52"/>
                  </a:cubicBezTo>
                  <a:lnTo>
                    <a:pt x="54" y="82"/>
                  </a:lnTo>
                  <a:cubicBezTo>
                    <a:pt x="55" y="83"/>
                    <a:pt x="55" y="83"/>
                    <a:pt x="56" y="83"/>
                  </a:cubicBezTo>
                  <a:cubicBezTo>
                    <a:pt x="59" y="84"/>
                    <a:pt x="60" y="81"/>
                    <a:pt x="61" y="78"/>
                  </a:cubicBezTo>
                  <a:lnTo>
                    <a:pt x="65" y="62"/>
                  </a:lnTo>
                  <a:cubicBezTo>
                    <a:pt x="67" y="56"/>
                    <a:pt x="65" y="49"/>
                    <a:pt x="61" y="45"/>
                  </a:cubicBezTo>
                  <a:lnTo>
                    <a:pt x="16" y="6"/>
                  </a:lnTo>
                  <a:cubicBezTo>
                    <a:pt x="15" y="6"/>
                    <a:pt x="14" y="5"/>
                    <a:pt x="13" y="5"/>
                  </a:cubicBezTo>
                  <a:cubicBezTo>
                    <a:pt x="11" y="5"/>
                    <a:pt x="9" y="8"/>
                    <a:pt x="8" y="10"/>
                  </a:cubicBezTo>
                  <a:close/>
                  <a:moveTo>
                    <a:pt x="51" y="85"/>
                  </a:moveTo>
                  <a:lnTo>
                    <a:pt x="15" y="55"/>
                  </a:lnTo>
                  <a:cubicBezTo>
                    <a:pt x="5" y="46"/>
                    <a:pt x="0" y="26"/>
                    <a:pt x="4" y="10"/>
                  </a:cubicBezTo>
                  <a:cubicBezTo>
                    <a:pt x="6" y="3"/>
                    <a:pt x="11" y="0"/>
                    <a:pt x="14" y="1"/>
                  </a:cubicBezTo>
                  <a:cubicBezTo>
                    <a:pt x="16" y="1"/>
                    <a:pt x="17" y="2"/>
                    <a:pt x="19" y="3"/>
                  </a:cubicBezTo>
                  <a:lnTo>
                    <a:pt x="65" y="42"/>
                  </a:lnTo>
                  <a:cubicBezTo>
                    <a:pt x="69" y="46"/>
                    <a:pt x="72" y="55"/>
                    <a:pt x="70" y="62"/>
                  </a:cubicBezTo>
                  <a:lnTo>
                    <a:pt x="65" y="79"/>
                  </a:lnTo>
                  <a:cubicBezTo>
                    <a:pt x="64" y="86"/>
                    <a:pt x="59" y="88"/>
                    <a:pt x="55" y="87"/>
                  </a:cubicBezTo>
                  <a:cubicBezTo>
                    <a:pt x="54" y="87"/>
                    <a:pt x="52" y="86"/>
                    <a:pt x="51" y="85"/>
                  </a:cubicBezTo>
                  <a:close/>
                </a:path>
              </a:pathLst>
            </a:custGeom>
            <a:solidFill>
              <a:srgbClr val="992D2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1" name="Freeform 1095">
              <a:extLst>
                <a:ext uri="{FF2B5EF4-FFF2-40B4-BE49-F238E27FC236}">
                  <a16:creationId xmlns:a16="http://schemas.microsoft.com/office/drawing/2014/main" id="{0F3E9B52-D126-9648-AE48-DC3A527BC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575" y="3074988"/>
              <a:ext cx="39688" cy="49213"/>
            </a:xfrm>
            <a:custGeom>
              <a:avLst/>
              <a:gdLst>
                <a:gd name="T0" fmla="*/ 41 w 69"/>
                <a:gd name="T1" fmla="*/ 74 h 82"/>
                <a:gd name="T2" fmla="*/ 6 w 69"/>
                <a:gd name="T3" fmla="*/ 44 h 82"/>
                <a:gd name="T4" fmla="*/ 1 w 69"/>
                <a:gd name="T5" fmla="*/ 25 h 82"/>
                <a:gd name="T6" fmla="*/ 6 w 69"/>
                <a:gd name="T7" fmla="*/ 9 h 82"/>
                <a:gd name="T8" fmla="*/ 16 w 69"/>
                <a:gd name="T9" fmla="*/ 4 h 82"/>
                <a:gd name="T10" fmla="*/ 62 w 69"/>
                <a:gd name="T11" fmla="*/ 43 h 82"/>
                <a:gd name="T12" fmla="*/ 67 w 69"/>
                <a:gd name="T13" fmla="*/ 61 h 82"/>
                <a:gd name="T14" fmla="*/ 41 w 69"/>
                <a:gd name="T15" fmla="*/ 7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82">
                  <a:moveTo>
                    <a:pt x="41" y="74"/>
                  </a:moveTo>
                  <a:lnTo>
                    <a:pt x="6" y="44"/>
                  </a:lnTo>
                  <a:cubicBezTo>
                    <a:pt x="2" y="40"/>
                    <a:pt x="0" y="32"/>
                    <a:pt x="1" y="25"/>
                  </a:cubicBezTo>
                  <a:lnTo>
                    <a:pt x="6" y="9"/>
                  </a:lnTo>
                  <a:cubicBezTo>
                    <a:pt x="7" y="3"/>
                    <a:pt x="12" y="0"/>
                    <a:pt x="16" y="4"/>
                  </a:cubicBezTo>
                  <a:lnTo>
                    <a:pt x="62" y="43"/>
                  </a:lnTo>
                  <a:cubicBezTo>
                    <a:pt x="67" y="46"/>
                    <a:pt x="69" y="55"/>
                    <a:pt x="67" y="61"/>
                  </a:cubicBezTo>
                  <a:cubicBezTo>
                    <a:pt x="63" y="77"/>
                    <a:pt x="51" y="82"/>
                    <a:pt x="41" y="74"/>
                  </a:cubicBezTo>
                  <a:close/>
                </a:path>
              </a:pathLst>
            </a:custGeom>
            <a:solidFill>
              <a:srgbClr val="D4F3F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2" name="Freeform 1096">
              <a:extLst>
                <a:ext uri="{FF2B5EF4-FFF2-40B4-BE49-F238E27FC236}">
                  <a16:creationId xmlns:a16="http://schemas.microsoft.com/office/drawing/2014/main" id="{BED3AF10-3037-A843-B773-A03D75133D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2988" y="3074988"/>
              <a:ext cx="42863" cy="49213"/>
            </a:xfrm>
            <a:custGeom>
              <a:avLst/>
              <a:gdLst>
                <a:gd name="T0" fmla="*/ 11 w 74"/>
                <a:gd name="T1" fmla="*/ 10 h 82"/>
                <a:gd name="T2" fmla="*/ 7 w 74"/>
                <a:gd name="T3" fmla="*/ 27 h 82"/>
                <a:gd name="T4" fmla="*/ 10 w 74"/>
                <a:gd name="T5" fmla="*/ 43 h 82"/>
                <a:gd name="T6" fmla="*/ 46 w 74"/>
                <a:gd name="T7" fmla="*/ 73 h 82"/>
                <a:gd name="T8" fmla="*/ 53 w 74"/>
                <a:gd name="T9" fmla="*/ 77 h 82"/>
                <a:gd name="T10" fmla="*/ 68 w 74"/>
                <a:gd name="T11" fmla="*/ 62 h 82"/>
                <a:gd name="T12" fmla="*/ 64 w 74"/>
                <a:gd name="T13" fmla="*/ 45 h 82"/>
                <a:gd name="T14" fmla="*/ 18 w 74"/>
                <a:gd name="T15" fmla="*/ 6 h 82"/>
                <a:gd name="T16" fmla="*/ 16 w 74"/>
                <a:gd name="T17" fmla="*/ 5 h 82"/>
                <a:gd name="T18" fmla="*/ 11 w 74"/>
                <a:gd name="T19" fmla="*/ 10 h 82"/>
                <a:gd name="T20" fmla="*/ 43 w 74"/>
                <a:gd name="T21" fmla="*/ 76 h 82"/>
                <a:gd name="T22" fmla="*/ 7 w 74"/>
                <a:gd name="T23" fmla="*/ 46 h 82"/>
                <a:gd name="T24" fmla="*/ 2 w 74"/>
                <a:gd name="T25" fmla="*/ 26 h 82"/>
                <a:gd name="T26" fmla="*/ 6 w 74"/>
                <a:gd name="T27" fmla="*/ 10 h 82"/>
                <a:gd name="T28" fmla="*/ 17 w 74"/>
                <a:gd name="T29" fmla="*/ 1 h 82"/>
                <a:gd name="T30" fmla="*/ 21 w 74"/>
                <a:gd name="T31" fmla="*/ 3 h 82"/>
                <a:gd name="T32" fmla="*/ 67 w 74"/>
                <a:gd name="T33" fmla="*/ 42 h 82"/>
                <a:gd name="T34" fmla="*/ 72 w 74"/>
                <a:gd name="T35" fmla="*/ 63 h 82"/>
                <a:gd name="T36" fmla="*/ 51 w 74"/>
                <a:gd name="T37" fmla="*/ 81 h 82"/>
                <a:gd name="T38" fmla="*/ 43 w 74"/>
                <a:gd name="T39" fmla="*/ 7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82">
                  <a:moveTo>
                    <a:pt x="11" y="10"/>
                  </a:moveTo>
                  <a:lnTo>
                    <a:pt x="7" y="27"/>
                  </a:lnTo>
                  <a:cubicBezTo>
                    <a:pt x="5" y="32"/>
                    <a:pt x="7" y="40"/>
                    <a:pt x="10" y="43"/>
                  </a:cubicBezTo>
                  <a:lnTo>
                    <a:pt x="46" y="73"/>
                  </a:lnTo>
                  <a:cubicBezTo>
                    <a:pt x="48" y="75"/>
                    <a:pt x="50" y="76"/>
                    <a:pt x="53" y="77"/>
                  </a:cubicBezTo>
                  <a:cubicBezTo>
                    <a:pt x="59" y="78"/>
                    <a:pt x="65" y="72"/>
                    <a:pt x="68" y="62"/>
                  </a:cubicBezTo>
                  <a:cubicBezTo>
                    <a:pt x="69" y="56"/>
                    <a:pt x="67" y="49"/>
                    <a:pt x="64" y="45"/>
                  </a:cubicBezTo>
                  <a:lnTo>
                    <a:pt x="18" y="6"/>
                  </a:lnTo>
                  <a:cubicBezTo>
                    <a:pt x="17" y="6"/>
                    <a:pt x="16" y="5"/>
                    <a:pt x="16" y="5"/>
                  </a:cubicBezTo>
                  <a:cubicBezTo>
                    <a:pt x="13" y="5"/>
                    <a:pt x="12" y="8"/>
                    <a:pt x="11" y="10"/>
                  </a:cubicBezTo>
                  <a:close/>
                  <a:moveTo>
                    <a:pt x="43" y="76"/>
                  </a:moveTo>
                  <a:lnTo>
                    <a:pt x="7" y="46"/>
                  </a:lnTo>
                  <a:cubicBezTo>
                    <a:pt x="3" y="42"/>
                    <a:pt x="0" y="33"/>
                    <a:pt x="2" y="26"/>
                  </a:cubicBezTo>
                  <a:lnTo>
                    <a:pt x="6" y="10"/>
                  </a:lnTo>
                  <a:cubicBezTo>
                    <a:pt x="8" y="3"/>
                    <a:pt x="13" y="0"/>
                    <a:pt x="17" y="1"/>
                  </a:cubicBezTo>
                  <a:cubicBezTo>
                    <a:pt x="18" y="1"/>
                    <a:pt x="20" y="2"/>
                    <a:pt x="21" y="3"/>
                  </a:cubicBezTo>
                  <a:lnTo>
                    <a:pt x="67" y="42"/>
                  </a:lnTo>
                  <a:cubicBezTo>
                    <a:pt x="72" y="46"/>
                    <a:pt x="74" y="55"/>
                    <a:pt x="72" y="63"/>
                  </a:cubicBezTo>
                  <a:cubicBezTo>
                    <a:pt x="69" y="75"/>
                    <a:pt x="61" y="82"/>
                    <a:pt x="51" y="81"/>
                  </a:cubicBezTo>
                  <a:cubicBezTo>
                    <a:pt x="48" y="80"/>
                    <a:pt x="45" y="79"/>
                    <a:pt x="43" y="76"/>
                  </a:cubicBezTo>
                  <a:close/>
                </a:path>
              </a:pathLst>
            </a:custGeom>
            <a:solidFill>
              <a:srgbClr val="992D2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3" name="Freeform 1097">
              <a:extLst>
                <a:ext uri="{FF2B5EF4-FFF2-40B4-BE49-F238E27FC236}">
                  <a16:creationId xmlns:a16="http://schemas.microsoft.com/office/drawing/2014/main" id="{F102D415-487B-564C-BEDE-034DD0E11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500" y="3108325"/>
              <a:ext cx="17463" cy="15875"/>
            </a:xfrm>
            <a:custGeom>
              <a:avLst/>
              <a:gdLst>
                <a:gd name="T0" fmla="*/ 25 w 29"/>
                <a:gd name="T1" fmla="*/ 25 h 25"/>
                <a:gd name="T2" fmla="*/ 27 w 29"/>
                <a:gd name="T3" fmla="*/ 23 h 25"/>
                <a:gd name="T4" fmla="*/ 5 w 29"/>
                <a:gd name="T5" fmla="*/ 0 h 25"/>
                <a:gd name="T6" fmla="*/ 3 w 29"/>
                <a:gd name="T7" fmla="*/ 1 h 25"/>
                <a:gd name="T8" fmla="*/ 1 w 29"/>
                <a:gd name="T9" fmla="*/ 3 h 25"/>
                <a:gd name="T10" fmla="*/ 2 w 29"/>
                <a:gd name="T11" fmla="*/ 6 h 25"/>
                <a:gd name="T12" fmla="*/ 5 w 29"/>
                <a:gd name="T13" fmla="*/ 5 h 25"/>
                <a:gd name="T14" fmla="*/ 18 w 29"/>
                <a:gd name="T15" fmla="*/ 15 h 25"/>
                <a:gd name="T16" fmla="*/ 23 w 29"/>
                <a:gd name="T17" fmla="*/ 22 h 25"/>
                <a:gd name="T18" fmla="*/ 25 w 29"/>
                <a:gd name="T1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5">
                  <a:moveTo>
                    <a:pt x="25" y="25"/>
                  </a:moveTo>
                  <a:cubicBezTo>
                    <a:pt x="26" y="25"/>
                    <a:pt x="27" y="24"/>
                    <a:pt x="27" y="23"/>
                  </a:cubicBezTo>
                  <a:cubicBezTo>
                    <a:pt x="29" y="16"/>
                    <a:pt x="12" y="1"/>
                    <a:pt x="5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3" y="6"/>
                    <a:pt x="4" y="5"/>
                    <a:pt x="5" y="5"/>
                  </a:cubicBezTo>
                  <a:cubicBezTo>
                    <a:pt x="7" y="5"/>
                    <a:pt x="13" y="9"/>
                    <a:pt x="18" y="15"/>
                  </a:cubicBezTo>
                  <a:cubicBezTo>
                    <a:pt x="22" y="19"/>
                    <a:pt x="23" y="22"/>
                    <a:pt x="23" y="22"/>
                  </a:cubicBezTo>
                  <a:cubicBezTo>
                    <a:pt x="23" y="23"/>
                    <a:pt x="24" y="24"/>
                    <a:pt x="25" y="25"/>
                  </a:cubicBezTo>
                  <a:close/>
                </a:path>
              </a:pathLst>
            </a:custGeom>
            <a:solidFill>
              <a:srgbClr val="992D2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4" name="Freeform 1098">
              <a:extLst>
                <a:ext uri="{FF2B5EF4-FFF2-40B4-BE49-F238E27FC236}">
                  <a16:creationId xmlns:a16="http://schemas.microsoft.com/office/drawing/2014/main" id="{1AF640B9-B87C-EA43-A0F9-2B1BCADD8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0" y="3027363"/>
              <a:ext cx="87313" cy="92075"/>
            </a:xfrm>
            <a:custGeom>
              <a:avLst/>
              <a:gdLst>
                <a:gd name="T0" fmla="*/ 55 w 149"/>
                <a:gd name="T1" fmla="*/ 18 h 155"/>
                <a:gd name="T2" fmla="*/ 115 w 149"/>
                <a:gd name="T3" fmla="*/ 47 h 155"/>
                <a:gd name="T4" fmla="*/ 128 w 149"/>
                <a:gd name="T5" fmla="*/ 107 h 155"/>
                <a:gd name="T6" fmla="*/ 104 w 149"/>
                <a:gd name="T7" fmla="*/ 102 h 155"/>
                <a:gd name="T8" fmla="*/ 87 w 149"/>
                <a:gd name="T9" fmla="*/ 74 h 155"/>
                <a:gd name="T10" fmla="*/ 43 w 149"/>
                <a:gd name="T11" fmla="*/ 61 h 155"/>
                <a:gd name="T12" fmla="*/ 0 w 149"/>
                <a:gd name="T13" fmla="*/ 3 h 155"/>
                <a:gd name="T14" fmla="*/ 55 w 149"/>
                <a:gd name="T15" fmla="*/ 1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55">
                  <a:moveTo>
                    <a:pt x="55" y="18"/>
                  </a:moveTo>
                  <a:cubicBezTo>
                    <a:pt x="78" y="37"/>
                    <a:pt x="98" y="34"/>
                    <a:pt x="115" y="47"/>
                  </a:cubicBezTo>
                  <a:cubicBezTo>
                    <a:pt x="149" y="73"/>
                    <a:pt x="129" y="104"/>
                    <a:pt x="128" y="107"/>
                  </a:cubicBezTo>
                  <a:cubicBezTo>
                    <a:pt x="112" y="155"/>
                    <a:pt x="107" y="119"/>
                    <a:pt x="104" y="102"/>
                  </a:cubicBezTo>
                  <a:cubicBezTo>
                    <a:pt x="102" y="84"/>
                    <a:pt x="106" y="75"/>
                    <a:pt x="87" y="74"/>
                  </a:cubicBezTo>
                  <a:cubicBezTo>
                    <a:pt x="68" y="74"/>
                    <a:pt x="43" y="61"/>
                    <a:pt x="43" y="61"/>
                  </a:cubicBezTo>
                  <a:lnTo>
                    <a:pt x="0" y="3"/>
                  </a:lnTo>
                  <a:cubicBezTo>
                    <a:pt x="10" y="0"/>
                    <a:pt x="38" y="9"/>
                    <a:pt x="55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5" name="Freeform 1099">
              <a:extLst>
                <a:ext uri="{FF2B5EF4-FFF2-40B4-BE49-F238E27FC236}">
                  <a16:creationId xmlns:a16="http://schemas.microsoft.com/office/drawing/2014/main" id="{EDCCC7BA-42B8-8346-899A-221C199F4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575" y="3094038"/>
              <a:ext cx="165100" cy="234950"/>
            </a:xfrm>
            <a:custGeom>
              <a:avLst/>
              <a:gdLst>
                <a:gd name="T0" fmla="*/ 86 w 282"/>
                <a:gd name="T1" fmla="*/ 174 h 391"/>
                <a:gd name="T2" fmla="*/ 63 w 282"/>
                <a:gd name="T3" fmla="*/ 147 h 391"/>
                <a:gd name="T4" fmla="*/ 24 w 282"/>
                <a:gd name="T5" fmla="*/ 47 h 391"/>
                <a:gd name="T6" fmla="*/ 282 w 282"/>
                <a:gd name="T7" fmla="*/ 215 h 391"/>
                <a:gd name="T8" fmla="*/ 233 w 282"/>
                <a:gd name="T9" fmla="*/ 229 h 391"/>
                <a:gd name="T10" fmla="*/ 214 w 282"/>
                <a:gd name="T11" fmla="*/ 297 h 391"/>
                <a:gd name="T12" fmla="*/ 234 w 282"/>
                <a:gd name="T13" fmla="*/ 331 h 391"/>
                <a:gd name="T14" fmla="*/ 229 w 282"/>
                <a:gd name="T15" fmla="*/ 357 h 391"/>
                <a:gd name="T16" fmla="*/ 20 w 282"/>
                <a:gd name="T17" fmla="*/ 262 h 391"/>
                <a:gd name="T18" fmla="*/ 86 w 282"/>
                <a:gd name="T19" fmla="*/ 174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2" h="391">
                  <a:moveTo>
                    <a:pt x="86" y="174"/>
                  </a:moveTo>
                  <a:cubicBezTo>
                    <a:pt x="79" y="163"/>
                    <a:pt x="68" y="155"/>
                    <a:pt x="63" y="147"/>
                  </a:cubicBezTo>
                  <a:cubicBezTo>
                    <a:pt x="48" y="121"/>
                    <a:pt x="29" y="87"/>
                    <a:pt x="24" y="47"/>
                  </a:cubicBezTo>
                  <a:cubicBezTo>
                    <a:pt x="55" y="0"/>
                    <a:pt x="176" y="85"/>
                    <a:pt x="282" y="215"/>
                  </a:cubicBezTo>
                  <a:cubicBezTo>
                    <a:pt x="276" y="221"/>
                    <a:pt x="253" y="235"/>
                    <a:pt x="233" y="229"/>
                  </a:cubicBezTo>
                  <a:cubicBezTo>
                    <a:pt x="224" y="248"/>
                    <a:pt x="222" y="252"/>
                    <a:pt x="214" y="297"/>
                  </a:cubicBezTo>
                  <a:cubicBezTo>
                    <a:pt x="212" y="304"/>
                    <a:pt x="231" y="325"/>
                    <a:pt x="234" y="331"/>
                  </a:cubicBezTo>
                  <a:cubicBezTo>
                    <a:pt x="242" y="339"/>
                    <a:pt x="230" y="354"/>
                    <a:pt x="229" y="357"/>
                  </a:cubicBezTo>
                  <a:cubicBezTo>
                    <a:pt x="175" y="391"/>
                    <a:pt x="0" y="309"/>
                    <a:pt x="20" y="262"/>
                  </a:cubicBezTo>
                  <a:cubicBezTo>
                    <a:pt x="80" y="231"/>
                    <a:pt x="92" y="177"/>
                    <a:pt x="86" y="174"/>
                  </a:cubicBezTo>
                  <a:close/>
                </a:path>
              </a:pathLst>
            </a:custGeom>
            <a:solidFill>
              <a:srgbClr val="966D5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6" name="Freeform 1100">
              <a:extLst>
                <a:ext uri="{FF2B5EF4-FFF2-40B4-BE49-F238E27FC236}">
                  <a16:creationId xmlns:a16="http://schemas.microsoft.com/office/drawing/2014/main" id="{7C37AE74-50CF-664A-B4C4-1C0F1B72C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100" y="2992438"/>
              <a:ext cx="195263" cy="239713"/>
            </a:xfrm>
            <a:custGeom>
              <a:avLst/>
              <a:gdLst>
                <a:gd name="T0" fmla="*/ 84 w 334"/>
                <a:gd name="T1" fmla="*/ 50 h 400"/>
                <a:gd name="T2" fmla="*/ 322 w 334"/>
                <a:gd name="T3" fmla="*/ 130 h 400"/>
                <a:gd name="T4" fmla="*/ 328 w 334"/>
                <a:gd name="T5" fmla="*/ 148 h 400"/>
                <a:gd name="T6" fmla="*/ 329 w 334"/>
                <a:gd name="T7" fmla="*/ 149 h 400"/>
                <a:gd name="T8" fmla="*/ 332 w 334"/>
                <a:gd name="T9" fmla="*/ 163 h 400"/>
                <a:gd name="T10" fmla="*/ 332 w 334"/>
                <a:gd name="T11" fmla="*/ 165 h 400"/>
                <a:gd name="T12" fmla="*/ 333 w 334"/>
                <a:gd name="T13" fmla="*/ 179 h 400"/>
                <a:gd name="T14" fmla="*/ 315 w 334"/>
                <a:gd name="T15" fmla="*/ 251 h 400"/>
                <a:gd name="T16" fmla="*/ 317 w 334"/>
                <a:gd name="T17" fmla="*/ 287 h 400"/>
                <a:gd name="T18" fmla="*/ 295 w 334"/>
                <a:gd name="T19" fmla="*/ 350 h 400"/>
                <a:gd name="T20" fmla="*/ 260 w 334"/>
                <a:gd name="T21" fmla="*/ 398 h 400"/>
                <a:gd name="T22" fmla="*/ 228 w 334"/>
                <a:gd name="T23" fmla="*/ 400 h 400"/>
                <a:gd name="T24" fmla="*/ 213 w 334"/>
                <a:gd name="T25" fmla="*/ 371 h 400"/>
                <a:gd name="T26" fmla="*/ 213 w 334"/>
                <a:gd name="T27" fmla="*/ 341 h 400"/>
                <a:gd name="T28" fmla="*/ 50 w 334"/>
                <a:gd name="T29" fmla="*/ 318 h 400"/>
                <a:gd name="T30" fmla="*/ 7 w 334"/>
                <a:gd name="T31" fmla="*/ 216 h 400"/>
                <a:gd name="T32" fmla="*/ 84 w 334"/>
                <a:gd name="T33" fmla="*/ 5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4" h="400">
                  <a:moveTo>
                    <a:pt x="84" y="50"/>
                  </a:moveTo>
                  <a:cubicBezTo>
                    <a:pt x="177" y="0"/>
                    <a:pt x="286" y="55"/>
                    <a:pt x="322" y="130"/>
                  </a:cubicBezTo>
                  <a:cubicBezTo>
                    <a:pt x="324" y="135"/>
                    <a:pt x="326" y="140"/>
                    <a:pt x="328" y="148"/>
                  </a:cubicBezTo>
                  <a:cubicBezTo>
                    <a:pt x="329" y="148"/>
                    <a:pt x="329" y="149"/>
                    <a:pt x="329" y="149"/>
                  </a:cubicBezTo>
                  <a:cubicBezTo>
                    <a:pt x="330" y="154"/>
                    <a:pt x="331" y="158"/>
                    <a:pt x="332" y="163"/>
                  </a:cubicBezTo>
                  <a:cubicBezTo>
                    <a:pt x="332" y="163"/>
                    <a:pt x="332" y="164"/>
                    <a:pt x="332" y="165"/>
                  </a:cubicBezTo>
                  <a:cubicBezTo>
                    <a:pt x="333" y="169"/>
                    <a:pt x="333" y="174"/>
                    <a:pt x="333" y="179"/>
                  </a:cubicBezTo>
                  <a:cubicBezTo>
                    <a:pt x="334" y="219"/>
                    <a:pt x="318" y="225"/>
                    <a:pt x="315" y="251"/>
                  </a:cubicBezTo>
                  <a:cubicBezTo>
                    <a:pt x="314" y="255"/>
                    <a:pt x="317" y="277"/>
                    <a:pt x="317" y="287"/>
                  </a:cubicBezTo>
                  <a:cubicBezTo>
                    <a:pt x="316" y="296"/>
                    <a:pt x="305" y="318"/>
                    <a:pt x="295" y="350"/>
                  </a:cubicBezTo>
                  <a:cubicBezTo>
                    <a:pt x="286" y="378"/>
                    <a:pt x="266" y="397"/>
                    <a:pt x="260" y="398"/>
                  </a:cubicBezTo>
                  <a:cubicBezTo>
                    <a:pt x="256" y="399"/>
                    <a:pt x="228" y="400"/>
                    <a:pt x="228" y="400"/>
                  </a:cubicBezTo>
                  <a:cubicBezTo>
                    <a:pt x="216" y="396"/>
                    <a:pt x="217" y="378"/>
                    <a:pt x="213" y="371"/>
                  </a:cubicBezTo>
                  <a:cubicBezTo>
                    <a:pt x="212" y="368"/>
                    <a:pt x="215" y="341"/>
                    <a:pt x="213" y="341"/>
                  </a:cubicBezTo>
                  <a:cubicBezTo>
                    <a:pt x="152" y="329"/>
                    <a:pt x="58" y="338"/>
                    <a:pt x="50" y="318"/>
                  </a:cubicBezTo>
                  <a:cubicBezTo>
                    <a:pt x="39" y="290"/>
                    <a:pt x="12" y="256"/>
                    <a:pt x="7" y="216"/>
                  </a:cubicBezTo>
                  <a:cubicBezTo>
                    <a:pt x="0" y="152"/>
                    <a:pt x="19" y="85"/>
                    <a:pt x="84" y="50"/>
                  </a:cubicBezTo>
                  <a:close/>
                </a:path>
              </a:pathLst>
            </a:custGeom>
            <a:solidFill>
              <a:srgbClr val="966D5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7" name="Freeform 1101">
              <a:extLst>
                <a:ext uri="{FF2B5EF4-FFF2-40B4-BE49-F238E27FC236}">
                  <a16:creationId xmlns:a16="http://schemas.microsoft.com/office/drawing/2014/main" id="{EEE15D76-97E7-0744-9872-B02EF8930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88" y="3105150"/>
              <a:ext cx="130175" cy="107950"/>
            </a:xfrm>
            <a:custGeom>
              <a:avLst/>
              <a:gdLst>
                <a:gd name="T0" fmla="*/ 213 w 223"/>
                <a:gd name="T1" fmla="*/ 114 h 179"/>
                <a:gd name="T2" fmla="*/ 180 w 223"/>
                <a:gd name="T3" fmla="*/ 173 h 179"/>
                <a:gd name="T4" fmla="*/ 116 w 223"/>
                <a:gd name="T5" fmla="*/ 176 h 179"/>
                <a:gd name="T6" fmla="*/ 45 w 223"/>
                <a:gd name="T7" fmla="*/ 37 h 179"/>
                <a:gd name="T8" fmla="*/ 153 w 223"/>
                <a:gd name="T9" fmla="*/ 12 h 179"/>
                <a:gd name="T10" fmla="*/ 213 w 223"/>
                <a:gd name="T11" fmla="*/ 11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179">
                  <a:moveTo>
                    <a:pt x="213" y="114"/>
                  </a:moveTo>
                  <a:cubicBezTo>
                    <a:pt x="207" y="140"/>
                    <a:pt x="203" y="164"/>
                    <a:pt x="180" y="173"/>
                  </a:cubicBezTo>
                  <a:cubicBezTo>
                    <a:pt x="165" y="179"/>
                    <a:pt x="135" y="178"/>
                    <a:pt x="116" y="176"/>
                  </a:cubicBezTo>
                  <a:cubicBezTo>
                    <a:pt x="55" y="170"/>
                    <a:pt x="0" y="98"/>
                    <a:pt x="45" y="37"/>
                  </a:cubicBezTo>
                  <a:cubicBezTo>
                    <a:pt x="73" y="0"/>
                    <a:pt x="109" y="2"/>
                    <a:pt x="153" y="12"/>
                  </a:cubicBezTo>
                  <a:cubicBezTo>
                    <a:pt x="196" y="21"/>
                    <a:pt x="223" y="70"/>
                    <a:pt x="213" y="114"/>
                  </a:cubicBezTo>
                  <a:close/>
                </a:path>
              </a:pathLst>
            </a:custGeom>
            <a:solidFill>
              <a:srgbClr val="42210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8" name="Freeform 1102">
              <a:extLst>
                <a:ext uri="{FF2B5EF4-FFF2-40B4-BE49-F238E27FC236}">
                  <a16:creationId xmlns:a16="http://schemas.microsoft.com/office/drawing/2014/main" id="{77C19F73-4B2E-D940-A97E-BBC53DBC3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338" y="2995613"/>
              <a:ext cx="204788" cy="225425"/>
            </a:xfrm>
            <a:custGeom>
              <a:avLst/>
              <a:gdLst>
                <a:gd name="T0" fmla="*/ 30 w 350"/>
                <a:gd name="T1" fmla="*/ 279 h 374"/>
                <a:gd name="T2" fmla="*/ 16 w 350"/>
                <a:gd name="T3" fmla="*/ 141 h 374"/>
                <a:gd name="T4" fmla="*/ 17 w 350"/>
                <a:gd name="T5" fmla="*/ 138 h 374"/>
                <a:gd name="T6" fmla="*/ 18 w 350"/>
                <a:gd name="T7" fmla="*/ 136 h 374"/>
                <a:gd name="T8" fmla="*/ 26 w 350"/>
                <a:gd name="T9" fmla="*/ 115 h 374"/>
                <a:gd name="T10" fmla="*/ 26 w 350"/>
                <a:gd name="T11" fmla="*/ 114 h 374"/>
                <a:gd name="T12" fmla="*/ 26 w 350"/>
                <a:gd name="T13" fmla="*/ 114 h 374"/>
                <a:gd name="T14" fmla="*/ 31 w 350"/>
                <a:gd name="T15" fmla="*/ 105 h 374"/>
                <a:gd name="T16" fmla="*/ 31 w 350"/>
                <a:gd name="T17" fmla="*/ 105 h 374"/>
                <a:gd name="T18" fmla="*/ 31 w 350"/>
                <a:gd name="T19" fmla="*/ 104 h 374"/>
                <a:gd name="T20" fmla="*/ 99 w 350"/>
                <a:gd name="T21" fmla="*/ 38 h 374"/>
                <a:gd name="T22" fmla="*/ 313 w 350"/>
                <a:gd name="T23" fmla="*/ 85 h 374"/>
                <a:gd name="T24" fmla="*/ 336 w 350"/>
                <a:gd name="T25" fmla="*/ 128 h 374"/>
                <a:gd name="T26" fmla="*/ 325 w 350"/>
                <a:gd name="T27" fmla="*/ 221 h 374"/>
                <a:gd name="T28" fmla="*/ 256 w 350"/>
                <a:gd name="T29" fmla="*/ 286 h 374"/>
                <a:gd name="T30" fmla="*/ 235 w 350"/>
                <a:gd name="T31" fmla="*/ 300 h 374"/>
                <a:gd name="T32" fmla="*/ 233 w 350"/>
                <a:gd name="T33" fmla="*/ 299 h 374"/>
                <a:gd name="T34" fmla="*/ 215 w 350"/>
                <a:gd name="T35" fmla="*/ 322 h 374"/>
                <a:gd name="T36" fmla="*/ 198 w 350"/>
                <a:gd name="T37" fmla="*/ 349 h 374"/>
                <a:gd name="T38" fmla="*/ 30 w 350"/>
                <a:gd name="T39" fmla="*/ 279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0" h="374">
                  <a:moveTo>
                    <a:pt x="30" y="279"/>
                  </a:moveTo>
                  <a:cubicBezTo>
                    <a:pt x="7" y="227"/>
                    <a:pt x="0" y="192"/>
                    <a:pt x="16" y="141"/>
                  </a:cubicBezTo>
                  <a:cubicBezTo>
                    <a:pt x="16" y="140"/>
                    <a:pt x="17" y="139"/>
                    <a:pt x="17" y="138"/>
                  </a:cubicBezTo>
                  <a:cubicBezTo>
                    <a:pt x="17" y="137"/>
                    <a:pt x="18" y="136"/>
                    <a:pt x="18" y="136"/>
                  </a:cubicBezTo>
                  <a:cubicBezTo>
                    <a:pt x="20" y="129"/>
                    <a:pt x="23" y="122"/>
                    <a:pt x="26" y="115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8" y="111"/>
                    <a:pt x="29" y="108"/>
                    <a:pt x="31" y="105"/>
                  </a:cubicBezTo>
                  <a:lnTo>
                    <a:pt x="31" y="105"/>
                  </a:lnTo>
                  <a:cubicBezTo>
                    <a:pt x="31" y="105"/>
                    <a:pt x="31" y="104"/>
                    <a:pt x="31" y="104"/>
                  </a:cubicBezTo>
                  <a:cubicBezTo>
                    <a:pt x="47" y="75"/>
                    <a:pt x="71" y="52"/>
                    <a:pt x="99" y="38"/>
                  </a:cubicBezTo>
                  <a:cubicBezTo>
                    <a:pt x="170" y="0"/>
                    <a:pt x="262" y="25"/>
                    <a:pt x="313" y="85"/>
                  </a:cubicBezTo>
                  <a:cubicBezTo>
                    <a:pt x="316" y="88"/>
                    <a:pt x="335" y="126"/>
                    <a:pt x="336" y="128"/>
                  </a:cubicBezTo>
                  <a:cubicBezTo>
                    <a:pt x="343" y="146"/>
                    <a:pt x="350" y="167"/>
                    <a:pt x="325" y="221"/>
                  </a:cubicBezTo>
                  <a:cubicBezTo>
                    <a:pt x="305" y="261"/>
                    <a:pt x="257" y="285"/>
                    <a:pt x="256" y="286"/>
                  </a:cubicBezTo>
                  <a:cubicBezTo>
                    <a:pt x="249" y="291"/>
                    <a:pt x="242" y="295"/>
                    <a:pt x="235" y="300"/>
                  </a:cubicBezTo>
                  <a:cubicBezTo>
                    <a:pt x="234" y="300"/>
                    <a:pt x="234" y="299"/>
                    <a:pt x="233" y="299"/>
                  </a:cubicBezTo>
                  <a:cubicBezTo>
                    <a:pt x="228" y="306"/>
                    <a:pt x="222" y="314"/>
                    <a:pt x="215" y="322"/>
                  </a:cubicBezTo>
                  <a:cubicBezTo>
                    <a:pt x="209" y="330"/>
                    <a:pt x="207" y="343"/>
                    <a:pt x="198" y="349"/>
                  </a:cubicBezTo>
                  <a:cubicBezTo>
                    <a:pt x="159" y="374"/>
                    <a:pt x="59" y="342"/>
                    <a:pt x="30" y="27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9" name="Freeform 1103">
              <a:extLst>
                <a:ext uri="{FF2B5EF4-FFF2-40B4-BE49-F238E27FC236}">
                  <a16:creationId xmlns:a16="http://schemas.microsoft.com/office/drawing/2014/main" id="{7B1D1CF3-89D6-034F-ACDE-9515BFC32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050" y="3008313"/>
              <a:ext cx="119063" cy="106363"/>
            </a:xfrm>
            <a:custGeom>
              <a:avLst/>
              <a:gdLst>
                <a:gd name="T0" fmla="*/ 195 w 204"/>
                <a:gd name="T1" fmla="*/ 109 h 177"/>
                <a:gd name="T2" fmla="*/ 105 w 204"/>
                <a:gd name="T3" fmla="*/ 171 h 177"/>
                <a:gd name="T4" fmla="*/ 43 w 204"/>
                <a:gd name="T5" fmla="*/ 36 h 177"/>
                <a:gd name="T6" fmla="*/ 141 w 204"/>
                <a:gd name="T7" fmla="*/ 10 h 177"/>
                <a:gd name="T8" fmla="*/ 195 w 204"/>
                <a:gd name="T9" fmla="*/ 10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177">
                  <a:moveTo>
                    <a:pt x="195" y="109"/>
                  </a:moveTo>
                  <a:cubicBezTo>
                    <a:pt x="185" y="152"/>
                    <a:pt x="146" y="168"/>
                    <a:pt x="105" y="171"/>
                  </a:cubicBezTo>
                  <a:cubicBezTo>
                    <a:pt x="38" y="177"/>
                    <a:pt x="0" y="97"/>
                    <a:pt x="43" y="36"/>
                  </a:cubicBezTo>
                  <a:cubicBezTo>
                    <a:pt x="68" y="0"/>
                    <a:pt x="101" y="1"/>
                    <a:pt x="141" y="10"/>
                  </a:cubicBezTo>
                  <a:cubicBezTo>
                    <a:pt x="181" y="19"/>
                    <a:pt x="204" y="66"/>
                    <a:pt x="195" y="109"/>
                  </a:cubicBezTo>
                  <a:close/>
                </a:path>
              </a:pathLst>
            </a:custGeom>
            <a:solidFill>
              <a:srgbClr val="42210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0" name="Freeform 1104">
              <a:extLst>
                <a:ext uri="{FF2B5EF4-FFF2-40B4-BE49-F238E27FC236}">
                  <a16:creationId xmlns:a16="http://schemas.microsoft.com/office/drawing/2014/main" id="{3CF16718-F331-2845-BEEF-3270DD0B0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575" y="3000375"/>
              <a:ext cx="115888" cy="104775"/>
            </a:xfrm>
            <a:custGeom>
              <a:avLst/>
              <a:gdLst>
                <a:gd name="T0" fmla="*/ 190 w 199"/>
                <a:gd name="T1" fmla="*/ 106 h 174"/>
                <a:gd name="T2" fmla="*/ 103 w 199"/>
                <a:gd name="T3" fmla="*/ 168 h 174"/>
                <a:gd name="T4" fmla="*/ 42 w 199"/>
                <a:gd name="T5" fmla="*/ 35 h 174"/>
                <a:gd name="T6" fmla="*/ 138 w 199"/>
                <a:gd name="T7" fmla="*/ 9 h 174"/>
                <a:gd name="T8" fmla="*/ 190 w 199"/>
                <a:gd name="T9" fmla="*/ 10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174">
                  <a:moveTo>
                    <a:pt x="190" y="106"/>
                  </a:moveTo>
                  <a:cubicBezTo>
                    <a:pt x="180" y="149"/>
                    <a:pt x="142" y="164"/>
                    <a:pt x="103" y="168"/>
                  </a:cubicBezTo>
                  <a:cubicBezTo>
                    <a:pt x="37" y="174"/>
                    <a:pt x="0" y="95"/>
                    <a:pt x="42" y="35"/>
                  </a:cubicBezTo>
                  <a:cubicBezTo>
                    <a:pt x="67" y="0"/>
                    <a:pt x="99" y="1"/>
                    <a:pt x="138" y="9"/>
                  </a:cubicBezTo>
                  <a:cubicBezTo>
                    <a:pt x="177" y="17"/>
                    <a:pt x="199" y="64"/>
                    <a:pt x="190" y="10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1" name="Freeform 1105">
              <a:extLst>
                <a:ext uri="{FF2B5EF4-FFF2-40B4-BE49-F238E27FC236}">
                  <a16:creationId xmlns:a16="http://schemas.microsoft.com/office/drawing/2014/main" id="{B2862651-DDC6-D64D-8452-77EEC9EE2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575" y="3149600"/>
              <a:ext cx="87313" cy="41275"/>
            </a:xfrm>
            <a:custGeom>
              <a:avLst/>
              <a:gdLst>
                <a:gd name="T0" fmla="*/ 3 w 150"/>
                <a:gd name="T1" fmla="*/ 69 h 69"/>
                <a:gd name="T2" fmla="*/ 5 w 150"/>
                <a:gd name="T3" fmla="*/ 67 h 69"/>
                <a:gd name="T4" fmla="*/ 19 w 150"/>
                <a:gd name="T5" fmla="*/ 42 h 69"/>
                <a:gd name="T6" fmla="*/ 148 w 150"/>
                <a:gd name="T7" fmla="*/ 6 h 69"/>
                <a:gd name="T8" fmla="*/ 150 w 150"/>
                <a:gd name="T9" fmla="*/ 3 h 69"/>
                <a:gd name="T10" fmla="*/ 147 w 150"/>
                <a:gd name="T11" fmla="*/ 1 h 69"/>
                <a:gd name="T12" fmla="*/ 19 w 150"/>
                <a:gd name="T13" fmla="*/ 37 h 69"/>
                <a:gd name="T14" fmla="*/ 0 w 150"/>
                <a:gd name="T15" fmla="*/ 67 h 69"/>
                <a:gd name="T16" fmla="*/ 2 w 150"/>
                <a:gd name="T17" fmla="*/ 69 h 69"/>
                <a:gd name="T18" fmla="*/ 3 w 150"/>
                <a:gd name="T1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" h="69">
                  <a:moveTo>
                    <a:pt x="3" y="69"/>
                  </a:moveTo>
                  <a:cubicBezTo>
                    <a:pt x="4" y="69"/>
                    <a:pt x="5" y="68"/>
                    <a:pt x="5" y="67"/>
                  </a:cubicBezTo>
                  <a:cubicBezTo>
                    <a:pt x="7" y="42"/>
                    <a:pt x="19" y="42"/>
                    <a:pt x="19" y="42"/>
                  </a:cubicBezTo>
                  <a:lnTo>
                    <a:pt x="148" y="6"/>
                  </a:lnTo>
                  <a:cubicBezTo>
                    <a:pt x="150" y="5"/>
                    <a:pt x="150" y="4"/>
                    <a:pt x="150" y="3"/>
                  </a:cubicBezTo>
                  <a:cubicBezTo>
                    <a:pt x="150" y="1"/>
                    <a:pt x="148" y="0"/>
                    <a:pt x="147" y="1"/>
                  </a:cubicBezTo>
                  <a:lnTo>
                    <a:pt x="19" y="37"/>
                  </a:lnTo>
                  <a:cubicBezTo>
                    <a:pt x="16" y="37"/>
                    <a:pt x="2" y="39"/>
                    <a:pt x="0" y="67"/>
                  </a:cubicBezTo>
                  <a:cubicBezTo>
                    <a:pt x="0" y="68"/>
                    <a:pt x="1" y="69"/>
                    <a:pt x="2" y="69"/>
                  </a:cubicBezTo>
                  <a:cubicBezTo>
                    <a:pt x="2" y="69"/>
                    <a:pt x="3" y="69"/>
                    <a:pt x="3" y="69"/>
                  </a:cubicBezTo>
                  <a:close/>
                </a:path>
              </a:pathLst>
            </a:custGeom>
            <a:solidFill>
              <a:srgbClr val="992D2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2" name="Freeform 1106">
              <a:extLst>
                <a:ext uri="{FF2B5EF4-FFF2-40B4-BE49-F238E27FC236}">
                  <a16:creationId xmlns:a16="http://schemas.microsoft.com/office/drawing/2014/main" id="{79A6853D-384D-6F41-84F2-69A30F351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875" y="3168650"/>
              <a:ext cx="30163" cy="49213"/>
            </a:xfrm>
            <a:custGeom>
              <a:avLst/>
              <a:gdLst>
                <a:gd name="T0" fmla="*/ 45 w 53"/>
                <a:gd name="T1" fmla="*/ 21 h 83"/>
                <a:gd name="T2" fmla="*/ 42 w 53"/>
                <a:gd name="T3" fmla="*/ 0 h 83"/>
                <a:gd name="T4" fmla="*/ 14 w 53"/>
                <a:gd name="T5" fmla="*/ 24 h 83"/>
                <a:gd name="T6" fmla="*/ 34 w 53"/>
                <a:gd name="T7" fmla="*/ 75 h 83"/>
                <a:gd name="T8" fmla="*/ 45 w 53"/>
                <a:gd name="T9" fmla="*/ 2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83">
                  <a:moveTo>
                    <a:pt x="45" y="21"/>
                  </a:moveTo>
                  <a:cubicBezTo>
                    <a:pt x="53" y="6"/>
                    <a:pt x="49" y="0"/>
                    <a:pt x="42" y="0"/>
                  </a:cubicBezTo>
                  <a:cubicBezTo>
                    <a:pt x="34" y="1"/>
                    <a:pt x="22" y="9"/>
                    <a:pt x="14" y="24"/>
                  </a:cubicBezTo>
                  <a:cubicBezTo>
                    <a:pt x="0" y="49"/>
                    <a:pt x="7" y="83"/>
                    <a:pt x="34" y="75"/>
                  </a:cubicBezTo>
                  <a:cubicBezTo>
                    <a:pt x="43" y="68"/>
                    <a:pt x="38" y="44"/>
                    <a:pt x="45" y="21"/>
                  </a:cubicBezTo>
                  <a:close/>
                </a:path>
              </a:pathLst>
            </a:custGeom>
            <a:solidFill>
              <a:srgbClr val="966D5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3" name="Freeform 1107">
              <a:extLst>
                <a:ext uri="{FF2B5EF4-FFF2-40B4-BE49-F238E27FC236}">
                  <a16:creationId xmlns:a16="http://schemas.microsoft.com/office/drawing/2014/main" id="{F1E39FD7-479B-EB49-87A1-752897AC6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875" y="3168650"/>
              <a:ext cx="30163" cy="49213"/>
            </a:xfrm>
            <a:custGeom>
              <a:avLst/>
              <a:gdLst>
                <a:gd name="T0" fmla="*/ 45 w 53"/>
                <a:gd name="T1" fmla="*/ 21 h 83"/>
                <a:gd name="T2" fmla="*/ 42 w 53"/>
                <a:gd name="T3" fmla="*/ 0 h 83"/>
                <a:gd name="T4" fmla="*/ 14 w 53"/>
                <a:gd name="T5" fmla="*/ 24 h 83"/>
                <a:gd name="T6" fmla="*/ 34 w 53"/>
                <a:gd name="T7" fmla="*/ 75 h 83"/>
                <a:gd name="T8" fmla="*/ 28 w 53"/>
                <a:gd name="T9" fmla="*/ 32 h 83"/>
                <a:gd name="T10" fmla="*/ 45 w 53"/>
                <a:gd name="T11" fmla="*/ 2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83">
                  <a:moveTo>
                    <a:pt x="45" y="21"/>
                  </a:moveTo>
                  <a:cubicBezTo>
                    <a:pt x="53" y="6"/>
                    <a:pt x="49" y="0"/>
                    <a:pt x="42" y="0"/>
                  </a:cubicBezTo>
                  <a:cubicBezTo>
                    <a:pt x="34" y="1"/>
                    <a:pt x="22" y="9"/>
                    <a:pt x="14" y="24"/>
                  </a:cubicBezTo>
                  <a:cubicBezTo>
                    <a:pt x="0" y="49"/>
                    <a:pt x="7" y="83"/>
                    <a:pt x="34" y="75"/>
                  </a:cubicBezTo>
                  <a:cubicBezTo>
                    <a:pt x="13" y="73"/>
                    <a:pt x="19" y="47"/>
                    <a:pt x="28" y="32"/>
                  </a:cubicBezTo>
                  <a:cubicBezTo>
                    <a:pt x="35" y="22"/>
                    <a:pt x="43" y="16"/>
                    <a:pt x="45" y="21"/>
                  </a:cubicBezTo>
                  <a:close/>
                </a:path>
              </a:pathLst>
            </a:custGeom>
            <a:solidFill>
              <a:srgbClr val="966D5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4" name="Freeform 1108">
              <a:extLst>
                <a:ext uri="{FF2B5EF4-FFF2-40B4-BE49-F238E27FC236}">
                  <a16:creationId xmlns:a16="http://schemas.microsoft.com/office/drawing/2014/main" id="{541C16F0-A240-1448-8B05-6725AEC41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0" y="3170238"/>
              <a:ext cx="17463" cy="20638"/>
            </a:xfrm>
            <a:custGeom>
              <a:avLst/>
              <a:gdLst>
                <a:gd name="T0" fmla="*/ 26 w 30"/>
                <a:gd name="T1" fmla="*/ 3 h 33"/>
                <a:gd name="T2" fmla="*/ 15 w 30"/>
                <a:gd name="T3" fmla="*/ 7 h 33"/>
                <a:gd name="T4" fmla="*/ 4 w 30"/>
                <a:gd name="T5" fmla="*/ 12 h 33"/>
                <a:gd name="T6" fmla="*/ 3 w 30"/>
                <a:gd name="T7" fmla="*/ 25 h 33"/>
                <a:gd name="T8" fmla="*/ 2 w 30"/>
                <a:gd name="T9" fmla="*/ 30 h 33"/>
                <a:gd name="T10" fmla="*/ 3 w 30"/>
                <a:gd name="T11" fmla="*/ 30 h 33"/>
                <a:gd name="T12" fmla="*/ 5 w 30"/>
                <a:gd name="T13" fmla="*/ 23 h 33"/>
                <a:gd name="T14" fmla="*/ 6 w 30"/>
                <a:gd name="T15" fmla="*/ 15 h 33"/>
                <a:gd name="T16" fmla="*/ 17 w 30"/>
                <a:gd name="T17" fmla="*/ 11 h 33"/>
                <a:gd name="T18" fmla="*/ 25 w 30"/>
                <a:gd name="T19" fmla="*/ 7 h 33"/>
                <a:gd name="T20" fmla="*/ 28 w 30"/>
                <a:gd name="T21" fmla="*/ 4 h 33"/>
                <a:gd name="T22" fmla="*/ 25 w 30"/>
                <a:gd name="T23" fmla="*/ 10 h 33"/>
                <a:gd name="T24" fmla="*/ 18 w 30"/>
                <a:gd name="T25" fmla="*/ 21 h 33"/>
                <a:gd name="T26" fmla="*/ 21 w 30"/>
                <a:gd name="T27" fmla="*/ 32 h 33"/>
                <a:gd name="T28" fmla="*/ 21 w 30"/>
                <a:gd name="T29" fmla="*/ 29 h 33"/>
                <a:gd name="T30" fmla="*/ 20 w 30"/>
                <a:gd name="T31" fmla="*/ 21 h 33"/>
                <a:gd name="T32" fmla="*/ 25 w 30"/>
                <a:gd name="T33" fmla="*/ 14 h 33"/>
                <a:gd name="T34" fmla="*/ 30 w 30"/>
                <a:gd name="T35" fmla="*/ 5 h 33"/>
                <a:gd name="T36" fmla="*/ 26 w 30"/>
                <a:gd name="T3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33">
                  <a:moveTo>
                    <a:pt x="26" y="3"/>
                  </a:moveTo>
                  <a:cubicBezTo>
                    <a:pt x="24" y="5"/>
                    <a:pt x="18" y="7"/>
                    <a:pt x="15" y="7"/>
                  </a:cubicBezTo>
                  <a:cubicBezTo>
                    <a:pt x="12" y="8"/>
                    <a:pt x="6" y="10"/>
                    <a:pt x="4" y="12"/>
                  </a:cubicBezTo>
                  <a:cubicBezTo>
                    <a:pt x="2" y="14"/>
                    <a:pt x="2" y="24"/>
                    <a:pt x="3" y="25"/>
                  </a:cubicBezTo>
                  <a:cubicBezTo>
                    <a:pt x="3" y="26"/>
                    <a:pt x="3" y="28"/>
                    <a:pt x="2" y="30"/>
                  </a:cubicBezTo>
                  <a:cubicBezTo>
                    <a:pt x="0" y="31"/>
                    <a:pt x="1" y="31"/>
                    <a:pt x="3" y="30"/>
                  </a:cubicBezTo>
                  <a:cubicBezTo>
                    <a:pt x="5" y="28"/>
                    <a:pt x="6" y="25"/>
                    <a:pt x="5" y="23"/>
                  </a:cubicBezTo>
                  <a:cubicBezTo>
                    <a:pt x="4" y="21"/>
                    <a:pt x="6" y="16"/>
                    <a:pt x="6" y="15"/>
                  </a:cubicBezTo>
                  <a:cubicBezTo>
                    <a:pt x="7" y="14"/>
                    <a:pt x="14" y="12"/>
                    <a:pt x="17" y="11"/>
                  </a:cubicBezTo>
                  <a:cubicBezTo>
                    <a:pt x="20" y="10"/>
                    <a:pt x="24" y="8"/>
                    <a:pt x="25" y="7"/>
                  </a:cubicBezTo>
                  <a:cubicBezTo>
                    <a:pt x="26" y="7"/>
                    <a:pt x="28" y="4"/>
                    <a:pt x="28" y="4"/>
                  </a:cubicBezTo>
                  <a:cubicBezTo>
                    <a:pt x="28" y="5"/>
                    <a:pt x="26" y="9"/>
                    <a:pt x="25" y="10"/>
                  </a:cubicBezTo>
                  <a:cubicBezTo>
                    <a:pt x="24" y="11"/>
                    <a:pt x="19" y="17"/>
                    <a:pt x="18" y="21"/>
                  </a:cubicBezTo>
                  <a:cubicBezTo>
                    <a:pt x="17" y="24"/>
                    <a:pt x="21" y="33"/>
                    <a:pt x="21" y="32"/>
                  </a:cubicBezTo>
                  <a:cubicBezTo>
                    <a:pt x="22" y="32"/>
                    <a:pt x="22" y="30"/>
                    <a:pt x="21" y="29"/>
                  </a:cubicBezTo>
                  <a:cubicBezTo>
                    <a:pt x="20" y="27"/>
                    <a:pt x="19" y="22"/>
                    <a:pt x="20" y="21"/>
                  </a:cubicBezTo>
                  <a:cubicBezTo>
                    <a:pt x="20" y="20"/>
                    <a:pt x="24" y="15"/>
                    <a:pt x="25" y="14"/>
                  </a:cubicBezTo>
                  <a:cubicBezTo>
                    <a:pt x="27" y="12"/>
                    <a:pt x="29" y="8"/>
                    <a:pt x="30" y="5"/>
                  </a:cubicBezTo>
                  <a:cubicBezTo>
                    <a:pt x="30" y="3"/>
                    <a:pt x="29" y="0"/>
                    <a:pt x="26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5" name="Freeform 1109">
              <a:extLst>
                <a:ext uri="{FF2B5EF4-FFF2-40B4-BE49-F238E27FC236}">
                  <a16:creationId xmlns:a16="http://schemas.microsoft.com/office/drawing/2014/main" id="{10A6AF35-E685-0F4A-9B65-E17B576B2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550" y="3240088"/>
              <a:ext cx="304800" cy="484188"/>
            </a:xfrm>
            <a:custGeom>
              <a:avLst/>
              <a:gdLst>
                <a:gd name="T0" fmla="*/ 304 w 522"/>
                <a:gd name="T1" fmla="*/ 71 h 807"/>
                <a:gd name="T2" fmla="*/ 367 w 522"/>
                <a:gd name="T3" fmla="*/ 66 h 807"/>
                <a:gd name="T4" fmla="*/ 439 w 522"/>
                <a:gd name="T5" fmla="*/ 116 h 807"/>
                <a:gd name="T6" fmla="*/ 509 w 522"/>
                <a:gd name="T7" fmla="*/ 314 h 807"/>
                <a:gd name="T8" fmla="*/ 482 w 522"/>
                <a:gd name="T9" fmla="*/ 610 h 807"/>
                <a:gd name="T10" fmla="*/ 499 w 522"/>
                <a:gd name="T11" fmla="*/ 665 h 807"/>
                <a:gd name="T12" fmla="*/ 404 w 522"/>
                <a:gd name="T13" fmla="*/ 775 h 807"/>
                <a:gd name="T14" fmla="*/ 91 w 522"/>
                <a:gd name="T15" fmla="*/ 682 h 807"/>
                <a:gd name="T16" fmla="*/ 110 w 522"/>
                <a:gd name="T17" fmla="*/ 571 h 807"/>
                <a:gd name="T18" fmla="*/ 66 w 522"/>
                <a:gd name="T19" fmla="*/ 350 h 807"/>
                <a:gd name="T20" fmla="*/ 18 w 522"/>
                <a:gd name="T21" fmla="*/ 83 h 807"/>
                <a:gd name="T22" fmla="*/ 54 w 522"/>
                <a:gd name="T23" fmla="*/ 14 h 807"/>
                <a:gd name="T24" fmla="*/ 156 w 522"/>
                <a:gd name="T25" fmla="*/ 0 h 807"/>
                <a:gd name="T26" fmla="*/ 193 w 522"/>
                <a:gd name="T27" fmla="*/ 51 h 807"/>
                <a:gd name="T28" fmla="*/ 304 w 522"/>
                <a:gd name="T29" fmla="*/ 71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2" h="807">
                  <a:moveTo>
                    <a:pt x="304" y="71"/>
                  </a:moveTo>
                  <a:lnTo>
                    <a:pt x="367" y="66"/>
                  </a:lnTo>
                  <a:cubicBezTo>
                    <a:pt x="367" y="66"/>
                    <a:pt x="422" y="106"/>
                    <a:pt x="439" y="116"/>
                  </a:cubicBezTo>
                  <a:cubicBezTo>
                    <a:pt x="522" y="163"/>
                    <a:pt x="508" y="217"/>
                    <a:pt x="509" y="314"/>
                  </a:cubicBezTo>
                  <a:cubicBezTo>
                    <a:pt x="510" y="412"/>
                    <a:pt x="468" y="551"/>
                    <a:pt x="482" y="610"/>
                  </a:cubicBezTo>
                  <a:cubicBezTo>
                    <a:pt x="488" y="633"/>
                    <a:pt x="498" y="637"/>
                    <a:pt x="499" y="665"/>
                  </a:cubicBezTo>
                  <a:cubicBezTo>
                    <a:pt x="502" y="733"/>
                    <a:pt x="439" y="767"/>
                    <a:pt x="404" y="775"/>
                  </a:cubicBezTo>
                  <a:cubicBezTo>
                    <a:pt x="259" y="807"/>
                    <a:pt x="78" y="752"/>
                    <a:pt x="91" y="682"/>
                  </a:cubicBezTo>
                  <a:cubicBezTo>
                    <a:pt x="99" y="635"/>
                    <a:pt x="114" y="616"/>
                    <a:pt x="110" y="571"/>
                  </a:cubicBezTo>
                  <a:cubicBezTo>
                    <a:pt x="104" y="510"/>
                    <a:pt x="97" y="442"/>
                    <a:pt x="66" y="350"/>
                  </a:cubicBezTo>
                  <a:cubicBezTo>
                    <a:pt x="46" y="289"/>
                    <a:pt x="0" y="157"/>
                    <a:pt x="18" y="83"/>
                  </a:cubicBezTo>
                  <a:cubicBezTo>
                    <a:pt x="30" y="34"/>
                    <a:pt x="40" y="25"/>
                    <a:pt x="54" y="14"/>
                  </a:cubicBezTo>
                  <a:cubicBezTo>
                    <a:pt x="71" y="2"/>
                    <a:pt x="156" y="0"/>
                    <a:pt x="156" y="0"/>
                  </a:cubicBezTo>
                  <a:lnTo>
                    <a:pt x="193" y="51"/>
                  </a:lnTo>
                  <a:lnTo>
                    <a:pt x="304" y="71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6" name="Freeform 1110">
              <a:extLst>
                <a:ext uri="{FF2B5EF4-FFF2-40B4-BE49-F238E27FC236}">
                  <a16:creationId xmlns:a16="http://schemas.microsoft.com/office/drawing/2014/main" id="{4652B4D3-74EF-2647-929B-C8B27E1E6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725" y="3424238"/>
              <a:ext cx="249238" cy="204788"/>
            </a:xfrm>
            <a:custGeom>
              <a:avLst/>
              <a:gdLst>
                <a:gd name="T0" fmla="*/ 93 w 425"/>
                <a:gd name="T1" fmla="*/ 188 h 341"/>
                <a:gd name="T2" fmla="*/ 184 w 425"/>
                <a:gd name="T3" fmla="*/ 125 h 341"/>
                <a:gd name="T4" fmla="*/ 248 w 425"/>
                <a:gd name="T5" fmla="*/ 59 h 341"/>
                <a:gd name="T6" fmla="*/ 281 w 425"/>
                <a:gd name="T7" fmla="*/ 27 h 341"/>
                <a:gd name="T8" fmla="*/ 325 w 425"/>
                <a:gd name="T9" fmla="*/ 6 h 341"/>
                <a:gd name="T10" fmla="*/ 360 w 425"/>
                <a:gd name="T11" fmla="*/ 5 h 341"/>
                <a:gd name="T12" fmla="*/ 411 w 425"/>
                <a:gd name="T13" fmla="*/ 70 h 341"/>
                <a:gd name="T14" fmla="*/ 342 w 425"/>
                <a:gd name="T15" fmla="*/ 93 h 341"/>
                <a:gd name="T16" fmla="*/ 292 w 425"/>
                <a:gd name="T17" fmla="*/ 110 h 341"/>
                <a:gd name="T18" fmla="*/ 270 w 425"/>
                <a:gd name="T19" fmla="*/ 137 h 341"/>
                <a:gd name="T20" fmla="*/ 160 w 425"/>
                <a:gd name="T21" fmla="*/ 268 h 341"/>
                <a:gd name="T22" fmla="*/ 46 w 425"/>
                <a:gd name="T23" fmla="*/ 324 h 341"/>
                <a:gd name="T24" fmla="*/ 93 w 425"/>
                <a:gd name="T25" fmla="*/ 188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5" h="341">
                  <a:moveTo>
                    <a:pt x="93" y="188"/>
                  </a:moveTo>
                  <a:cubicBezTo>
                    <a:pt x="102" y="181"/>
                    <a:pt x="179" y="129"/>
                    <a:pt x="184" y="125"/>
                  </a:cubicBezTo>
                  <a:cubicBezTo>
                    <a:pt x="214" y="104"/>
                    <a:pt x="236" y="82"/>
                    <a:pt x="248" y="59"/>
                  </a:cubicBezTo>
                  <a:cubicBezTo>
                    <a:pt x="252" y="45"/>
                    <a:pt x="263" y="34"/>
                    <a:pt x="281" y="27"/>
                  </a:cubicBezTo>
                  <a:cubicBezTo>
                    <a:pt x="291" y="23"/>
                    <a:pt x="313" y="11"/>
                    <a:pt x="325" y="6"/>
                  </a:cubicBezTo>
                  <a:cubicBezTo>
                    <a:pt x="347" y="0"/>
                    <a:pt x="348" y="4"/>
                    <a:pt x="360" y="5"/>
                  </a:cubicBezTo>
                  <a:cubicBezTo>
                    <a:pt x="392" y="13"/>
                    <a:pt x="425" y="63"/>
                    <a:pt x="411" y="70"/>
                  </a:cubicBezTo>
                  <a:cubicBezTo>
                    <a:pt x="409" y="70"/>
                    <a:pt x="364" y="82"/>
                    <a:pt x="342" y="93"/>
                  </a:cubicBezTo>
                  <a:cubicBezTo>
                    <a:pt x="323" y="101"/>
                    <a:pt x="306" y="107"/>
                    <a:pt x="292" y="110"/>
                  </a:cubicBezTo>
                  <a:cubicBezTo>
                    <a:pt x="287" y="113"/>
                    <a:pt x="275" y="130"/>
                    <a:pt x="270" y="137"/>
                  </a:cubicBezTo>
                  <a:cubicBezTo>
                    <a:pt x="259" y="152"/>
                    <a:pt x="179" y="253"/>
                    <a:pt x="160" y="268"/>
                  </a:cubicBezTo>
                  <a:cubicBezTo>
                    <a:pt x="143" y="283"/>
                    <a:pt x="75" y="341"/>
                    <a:pt x="46" y="324"/>
                  </a:cubicBezTo>
                  <a:cubicBezTo>
                    <a:pt x="0" y="299"/>
                    <a:pt x="91" y="175"/>
                    <a:pt x="93" y="188"/>
                  </a:cubicBezTo>
                  <a:close/>
                </a:path>
              </a:pathLst>
            </a:custGeom>
            <a:solidFill>
              <a:srgbClr val="966D5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7" name="Freeform 1112">
              <a:extLst>
                <a:ext uri="{FF2B5EF4-FFF2-40B4-BE49-F238E27FC236}">
                  <a16:creationId xmlns:a16="http://schemas.microsoft.com/office/drawing/2014/main" id="{8D8CA66E-57B2-9F4E-8DEC-CADF03E07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400" y="3322638"/>
              <a:ext cx="222250" cy="309563"/>
            </a:xfrm>
            <a:custGeom>
              <a:avLst/>
              <a:gdLst>
                <a:gd name="T0" fmla="*/ 330 w 379"/>
                <a:gd name="T1" fmla="*/ 258 h 515"/>
                <a:gd name="T2" fmla="*/ 204 w 379"/>
                <a:gd name="T3" fmla="*/ 349 h 515"/>
                <a:gd name="T4" fmla="*/ 195 w 379"/>
                <a:gd name="T5" fmla="*/ 197 h 515"/>
                <a:gd name="T6" fmla="*/ 142 w 379"/>
                <a:gd name="T7" fmla="*/ 10 h 515"/>
                <a:gd name="T8" fmla="*/ 91 w 379"/>
                <a:gd name="T9" fmla="*/ 5 h 515"/>
                <a:gd name="T10" fmla="*/ 33 w 379"/>
                <a:gd name="T11" fmla="*/ 212 h 515"/>
                <a:gd name="T12" fmla="*/ 73 w 379"/>
                <a:gd name="T13" fmla="*/ 376 h 515"/>
                <a:gd name="T14" fmla="*/ 146 w 379"/>
                <a:gd name="T15" fmla="*/ 514 h 515"/>
                <a:gd name="T16" fmla="*/ 379 w 379"/>
                <a:gd name="T17" fmla="*/ 318 h 515"/>
                <a:gd name="T18" fmla="*/ 330 w 379"/>
                <a:gd name="T19" fmla="*/ 258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9" h="515">
                  <a:moveTo>
                    <a:pt x="330" y="258"/>
                  </a:moveTo>
                  <a:lnTo>
                    <a:pt x="204" y="349"/>
                  </a:lnTo>
                  <a:cubicBezTo>
                    <a:pt x="203" y="323"/>
                    <a:pt x="207" y="273"/>
                    <a:pt x="195" y="197"/>
                  </a:cubicBezTo>
                  <a:cubicBezTo>
                    <a:pt x="185" y="137"/>
                    <a:pt x="184" y="42"/>
                    <a:pt x="142" y="10"/>
                  </a:cubicBezTo>
                  <a:cubicBezTo>
                    <a:pt x="129" y="0"/>
                    <a:pt x="112" y="2"/>
                    <a:pt x="91" y="5"/>
                  </a:cubicBezTo>
                  <a:cubicBezTo>
                    <a:pt x="0" y="18"/>
                    <a:pt x="25" y="163"/>
                    <a:pt x="33" y="212"/>
                  </a:cubicBezTo>
                  <a:cubicBezTo>
                    <a:pt x="43" y="269"/>
                    <a:pt x="64" y="335"/>
                    <a:pt x="73" y="376"/>
                  </a:cubicBezTo>
                  <a:cubicBezTo>
                    <a:pt x="88" y="448"/>
                    <a:pt x="131" y="515"/>
                    <a:pt x="146" y="514"/>
                  </a:cubicBezTo>
                  <a:cubicBezTo>
                    <a:pt x="249" y="505"/>
                    <a:pt x="379" y="318"/>
                    <a:pt x="379" y="318"/>
                  </a:cubicBezTo>
                  <a:cubicBezTo>
                    <a:pt x="370" y="270"/>
                    <a:pt x="330" y="258"/>
                    <a:pt x="330" y="258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8" name="Freeform 1113">
              <a:extLst>
                <a:ext uri="{FF2B5EF4-FFF2-40B4-BE49-F238E27FC236}">
                  <a16:creationId xmlns:a16="http://schemas.microsoft.com/office/drawing/2014/main" id="{78D3DE6B-0130-D640-AFE7-B51E3BB86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75" y="3240088"/>
              <a:ext cx="155575" cy="57150"/>
            </a:xfrm>
            <a:custGeom>
              <a:avLst/>
              <a:gdLst>
                <a:gd name="T0" fmla="*/ 266 w 266"/>
                <a:gd name="T1" fmla="*/ 66 h 96"/>
                <a:gd name="T2" fmla="*/ 237 w 266"/>
                <a:gd name="T3" fmla="*/ 45 h 96"/>
                <a:gd name="T4" fmla="*/ 124 w 266"/>
                <a:gd name="T5" fmla="*/ 28 h 96"/>
                <a:gd name="T6" fmla="*/ 54 w 266"/>
                <a:gd name="T7" fmla="*/ 0 h 96"/>
                <a:gd name="T8" fmla="*/ 83 w 266"/>
                <a:gd name="T9" fmla="*/ 60 h 96"/>
                <a:gd name="T10" fmla="*/ 266 w 266"/>
                <a:gd name="T11" fmla="*/ 6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6" h="96">
                  <a:moveTo>
                    <a:pt x="266" y="66"/>
                  </a:moveTo>
                  <a:lnTo>
                    <a:pt x="237" y="45"/>
                  </a:lnTo>
                  <a:cubicBezTo>
                    <a:pt x="237" y="45"/>
                    <a:pt x="192" y="48"/>
                    <a:pt x="124" y="28"/>
                  </a:cubicBezTo>
                  <a:cubicBezTo>
                    <a:pt x="56" y="9"/>
                    <a:pt x="54" y="0"/>
                    <a:pt x="54" y="0"/>
                  </a:cubicBezTo>
                  <a:cubicBezTo>
                    <a:pt x="54" y="0"/>
                    <a:pt x="0" y="24"/>
                    <a:pt x="83" y="60"/>
                  </a:cubicBezTo>
                  <a:cubicBezTo>
                    <a:pt x="165" y="96"/>
                    <a:pt x="266" y="66"/>
                    <a:pt x="266" y="66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9" name="Freeform 1621">
              <a:extLst>
                <a:ext uri="{FF2B5EF4-FFF2-40B4-BE49-F238E27FC236}">
                  <a16:creationId xmlns:a16="http://schemas.microsoft.com/office/drawing/2014/main" id="{E48FE6CB-4CEE-8540-95E5-33C565184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8" y="3313113"/>
              <a:ext cx="268288" cy="442913"/>
            </a:xfrm>
            <a:custGeom>
              <a:avLst/>
              <a:gdLst>
                <a:gd name="T0" fmla="*/ 413 w 458"/>
                <a:gd name="T1" fmla="*/ 724 h 738"/>
                <a:gd name="T2" fmla="*/ 40 w 458"/>
                <a:gd name="T3" fmla="*/ 508 h 738"/>
                <a:gd name="T4" fmla="*/ 0 w 458"/>
                <a:gd name="T5" fmla="*/ 474 h 738"/>
                <a:gd name="T6" fmla="*/ 0 w 458"/>
                <a:gd name="T7" fmla="*/ 143 h 738"/>
                <a:gd name="T8" fmla="*/ 106 w 458"/>
                <a:gd name="T9" fmla="*/ 32 h 738"/>
                <a:gd name="T10" fmla="*/ 352 w 458"/>
                <a:gd name="T11" fmla="*/ 174 h 738"/>
                <a:gd name="T12" fmla="*/ 458 w 458"/>
                <a:gd name="T13" fmla="*/ 406 h 738"/>
                <a:gd name="T14" fmla="*/ 458 w 458"/>
                <a:gd name="T15" fmla="*/ 679 h 738"/>
                <a:gd name="T16" fmla="*/ 413 w 458"/>
                <a:gd name="T17" fmla="*/ 724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8" h="738">
                  <a:moveTo>
                    <a:pt x="413" y="724"/>
                  </a:moveTo>
                  <a:cubicBezTo>
                    <a:pt x="389" y="710"/>
                    <a:pt x="57" y="519"/>
                    <a:pt x="40" y="508"/>
                  </a:cubicBezTo>
                  <a:cubicBezTo>
                    <a:pt x="22" y="498"/>
                    <a:pt x="0" y="509"/>
                    <a:pt x="0" y="474"/>
                  </a:cubicBezTo>
                  <a:lnTo>
                    <a:pt x="0" y="143"/>
                  </a:lnTo>
                  <a:cubicBezTo>
                    <a:pt x="0" y="56"/>
                    <a:pt x="50" y="0"/>
                    <a:pt x="106" y="32"/>
                  </a:cubicBezTo>
                  <a:cubicBezTo>
                    <a:pt x="162" y="64"/>
                    <a:pt x="296" y="142"/>
                    <a:pt x="352" y="174"/>
                  </a:cubicBezTo>
                  <a:cubicBezTo>
                    <a:pt x="408" y="207"/>
                    <a:pt x="458" y="315"/>
                    <a:pt x="458" y="406"/>
                  </a:cubicBezTo>
                  <a:lnTo>
                    <a:pt x="458" y="679"/>
                  </a:lnTo>
                  <a:cubicBezTo>
                    <a:pt x="458" y="722"/>
                    <a:pt x="437" y="738"/>
                    <a:pt x="413" y="724"/>
                  </a:cubicBez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0" name="Freeform 1622">
              <a:extLst>
                <a:ext uri="{FF2B5EF4-FFF2-40B4-BE49-F238E27FC236}">
                  <a16:creationId xmlns:a16="http://schemas.microsoft.com/office/drawing/2014/main" id="{32AFFE53-1A7A-624E-A020-6FBF673CB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8" y="3313113"/>
              <a:ext cx="260350" cy="279400"/>
            </a:xfrm>
            <a:custGeom>
              <a:avLst/>
              <a:gdLst>
                <a:gd name="T0" fmla="*/ 352 w 444"/>
                <a:gd name="T1" fmla="*/ 174 h 466"/>
                <a:gd name="T2" fmla="*/ 106 w 444"/>
                <a:gd name="T3" fmla="*/ 32 h 466"/>
                <a:gd name="T4" fmla="*/ 0 w 444"/>
                <a:gd name="T5" fmla="*/ 143 h 466"/>
                <a:gd name="T6" fmla="*/ 172 w 444"/>
                <a:gd name="T7" fmla="*/ 466 h 466"/>
                <a:gd name="T8" fmla="*/ 444 w 444"/>
                <a:gd name="T9" fmla="*/ 314 h 466"/>
                <a:gd name="T10" fmla="*/ 352 w 444"/>
                <a:gd name="T11" fmla="*/ 174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4" h="466">
                  <a:moveTo>
                    <a:pt x="352" y="174"/>
                  </a:moveTo>
                  <a:cubicBezTo>
                    <a:pt x="296" y="142"/>
                    <a:pt x="162" y="64"/>
                    <a:pt x="106" y="32"/>
                  </a:cubicBezTo>
                  <a:cubicBezTo>
                    <a:pt x="50" y="0"/>
                    <a:pt x="0" y="56"/>
                    <a:pt x="0" y="143"/>
                  </a:cubicBezTo>
                  <a:cubicBezTo>
                    <a:pt x="0" y="179"/>
                    <a:pt x="114" y="345"/>
                    <a:pt x="172" y="466"/>
                  </a:cubicBezTo>
                  <a:lnTo>
                    <a:pt x="444" y="314"/>
                  </a:lnTo>
                  <a:cubicBezTo>
                    <a:pt x="425" y="252"/>
                    <a:pt x="390" y="196"/>
                    <a:pt x="352" y="174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1" name="Freeform 1623">
              <a:extLst>
                <a:ext uri="{FF2B5EF4-FFF2-40B4-BE49-F238E27FC236}">
                  <a16:creationId xmlns:a16="http://schemas.microsoft.com/office/drawing/2014/main" id="{D470E0DB-84C5-5D4E-A90F-56D670F18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513" y="3316288"/>
              <a:ext cx="268288" cy="442913"/>
            </a:xfrm>
            <a:custGeom>
              <a:avLst/>
              <a:gdLst>
                <a:gd name="T0" fmla="*/ 413 w 458"/>
                <a:gd name="T1" fmla="*/ 725 h 739"/>
                <a:gd name="T2" fmla="*/ 40 w 458"/>
                <a:gd name="T3" fmla="*/ 509 h 739"/>
                <a:gd name="T4" fmla="*/ 0 w 458"/>
                <a:gd name="T5" fmla="*/ 429 h 739"/>
                <a:gd name="T6" fmla="*/ 0 w 458"/>
                <a:gd name="T7" fmla="*/ 144 h 739"/>
                <a:gd name="T8" fmla="*/ 106 w 458"/>
                <a:gd name="T9" fmla="*/ 33 h 739"/>
                <a:gd name="T10" fmla="*/ 352 w 458"/>
                <a:gd name="T11" fmla="*/ 175 h 739"/>
                <a:gd name="T12" fmla="*/ 458 w 458"/>
                <a:gd name="T13" fmla="*/ 407 h 739"/>
                <a:gd name="T14" fmla="*/ 458 w 458"/>
                <a:gd name="T15" fmla="*/ 680 h 739"/>
                <a:gd name="T16" fmla="*/ 413 w 458"/>
                <a:gd name="T17" fmla="*/ 725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8" h="739">
                  <a:moveTo>
                    <a:pt x="413" y="725"/>
                  </a:moveTo>
                  <a:cubicBezTo>
                    <a:pt x="389" y="711"/>
                    <a:pt x="57" y="519"/>
                    <a:pt x="40" y="509"/>
                  </a:cubicBezTo>
                  <a:cubicBezTo>
                    <a:pt x="22" y="499"/>
                    <a:pt x="0" y="464"/>
                    <a:pt x="0" y="429"/>
                  </a:cubicBezTo>
                  <a:lnTo>
                    <a:pt x="0" y="144"/>
                  </a:lnTo>
                  <a:cubicBezTo>
                    <a:pt x="0" y="57"/>
                    <a:pt x="50" y="0"/>
                    <a:pt x="106" y="33"/>
                  </a:cubicBezTo>
                  <a:cubicBezTo>
                    <a:pt x="162" y="65"/>
                    <a:pt x="296" y="143"/>
                    <a:pt x="352" y="175"/>
                  </a:cubicBezTo>
                  <a:cubicBezTo>
                    <a:pt x="408" y="208"/>
                    <a:pt x="458" y="315"/>
                    <a:pt x="458" y="407"/>
                  </a:cubicBezTo>
                  <a:lnTo>
                    <a:pt x="458" y="680"/>
                  </a:lnTo>
                  <a:cubicBezTo>
                    <a:pt x="458" y="722"/>
                    <a:pt x="437" y="739"/>
                    <a:pt x="413" y="72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2" name="Freeform 1624">
              <a:extLst>
                <a:ext uri="{FF2B5EF4-FFF2-40B4-BE49-F238E27FC236}">
                  <a16:creationId xmlns:a16="http://schemas.microsoft.com/office/drawing/2014/main" id="{B00E2B28-898B-FE49-8C05-0C1D85599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451" y="3535363"/>
              <a:ext cx="36513" cy="357188"/>
            </a:xfrm>
            <a:custGeom>
              <a:avLst/>
              <a:gdLst>
                <a:gd name="T0" fmla="*/ 62 w 62"/>
                <a:gd name="T1" fmla="*/ 564 h 597"/>
                <a:gd name="T2" fmla="*/ 0 w 62"/>
                <a:gd name="T3" fmla="*/ 597 h 597"/>
                <a:gd name="T4" fmla="*/ 0 w 62"/>
                <a:gd name="T5" fmla="*/ 14 h 597"/>
                <a:gd name="T6" fmla="*/ 25 w 62"/>
                <a:gd name="T7" fmla="*/ 0 h 597"/>
                <a:gd name="T8" fmla="*/ 25 w 62"/>
                <a:gd name="T9" fmla="*/ 542 h 597"/>
                <a:gd name="T10" fmla="*/ 62 w 62"/>
                <a:gd name="T11" fmla="*/ 564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597">
                  <a:moveTo>
                    <a:pt x="62" y="564"/>
                  </a:moveTo>
                  <a:lnTo>
                    <a:pt x="0" y="597"/>
                  </a:lnTo>
                  <a:lnTo>
                    <a:pt x="0" y="14"/>
                  </a:lnTo>
                  <a:lnTo>
                    <a:pt x="25" y="0"/>
                  </a:lnTo>
                  <a:lnTo>
                    <a:pt x="25" y="542"/>
                  </a:lnTo>
                  <a:lnTo>
                    <a:pt x="62" y="564"/>
                  </a:ln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3" name="Freeform 1625">
              <a:extLst>
                <a:ext uri="{FF2B5EF4-FFF2-40B4-BE49-F238E27FC236}">
                  <a16:creationId xmlns:a16="http://schemas.microsoft.com/office/drawing/2014/main" id="{D764E65D-6C41-E74B-A2D6-E9AFA7576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763" y="3509963"/>
              <a:ext cx="55563" cy="33338"/>
            </a:xfrm>
            <a:custGeom>
              <a:avLst/>
              <a:gdLst>
                <a:gd name="T0" fmla="*/ 94 w 94"/>
                <a:gd name="T1" fmla="*/ 41 h 55"/>
                <a:gd name="T2" fmla="*/ 25 w 94"/>
                <a:gd name="T3" fmla="*/ 0 h 55"/>
                <a:gd name="T4" fmla="*/ 0 w 94"/>
                <a:gd name="T5" fmla="*/ 13 h 55"/>
                <a:gd name="T6" fmla="*/ 69 w 94"/>
                <a:gd name="T7" fmla="*/ 55 h 55"/>
                <a:gd name="T8" fmla="*/ 94 w 94"/>
                <a:gd name="T9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55">
                  <a:moveTo>
                    <a:pt x="94" y="41"/>
                  </a:moveTo>
                  <a:lnTo>
                    <a:pt x="25" y="0"/>
                  </a:lnTo>
                  <a:lnTo>
                    <a:pt x="0" y="13"/>
                  </a:lnTo>
                  <a:lnTo>
                    <a:pt x="69" y="55"/>
                  </a:lnTo>
                  <a:lnTo>
                    <a:pt x="94" y="41"/>
                  </a:lnTo>
                  <a:close/>
                </a:path>
              </a:pathLst>
            </a:custGeom>
            <a:solidFill>
              <a:srgbClr val="BABBB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4" name="Freeform 1626">
              <a:extLst>
                <a:ext uri="{FF2B5EF4-FFF2-40B4-BE49-F238E27FC236}">
                  <a16:creationId xmlns:a16="http://schemas.microsoft.com/office/drawing/2014/main" id="{97F5261A-AFE7-A24F-9E67-86CFD9729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763" y="3517900"/>
              <a:ext cx="39688" cy="374650"/>
            </a:xfrm>
            <a:custGeom>
              <a:avLst/>
              <a:gdLst>
                <a:gd name="T0" fmla="*/ 69 w 69"/>
                <a:gd name="T1" fmla="*/ 625 h 625"/>
                <a:gd name="T2" fmla="*/ 0 w 69"/>
                <a:gd name="T3" fmla="*/ 583 h 625"/>
                <a:gd name="T4" fmla="*/ 0 w 69"/>
                <a:gd name="T5" fmla="*/ 0 h 625"/>
                <a:gd name="T6" fmla="*/ 69 w 69"/>
                <a:gd name="T7" fmla="*/ 42 h 625"/>
                <a:gd name="T8" fmla="*/ 69 w 69"/>
                <a:gd name="T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25">
                  <a:moveTo>
                    <a:pt x="69" y="625"/>
                  </a:moveTo>
                  <a:lnTo>
                    <a:pt x="0" y="583"/>
                  </a:lnTo>
                  <a:lnTo>
                    <a:pt x="0" y="0"/>
                  </a:lnTo>
                  <a:lnTo>
                    <a:pt x="69" y="42"/>
                  </a:lnTo>
                  <a:lnTo>
                    <a:pt x="69" y="625"/>
                  </a:ln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5" name="Freeform 1627">
              <a:extLst>
                <a:ext uri="{FF2B5EF4-FFF2-40B4-BE49-F238E27FC236}">
                  <a16:creationId xmlns:a16="http://schemas.microsoft.com/office/drawing/2014/main" id="{AC3DAE66-E64D-3B46-80F1-39C3E8477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588" y="3502025"/>
              <a:ext cx="53975" cy="61913"/>
            </a:xfrm>
            <a:custGeom>
              <a:avLst/>
              <a:gdLst>
                <a:gd name="T0" fmla="*/ 78 w 90"/>
                <a:gd name="T1" fmla="*/ 104 h 104"/>
                <a:gd name="T2" fmla="*/ 0 w 90"/>
                <a:gd name="T3" fmla="*/ 67 h 104"/>
                <a:gd name="T4" fmla="*/ 9 w 90"/>
                <a:gd name="T5" fmla="*/ 0 h 104"/>
                <a:gd name="T6" fmla="*/ 90 w 90"/>
                <a:gd name="T7" fmla="*/ 38 h 104"/>
                <a:gd name="T8" fmla="*/ 78 w 90"/>
                <a:gd name="T9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04">
                  <a:moveTo>
                    <a:pt x="78" y="104"/>
                  </a:moveTo>
                  <a:lnTo>
                    <a:pt x="0" y="67"/>
                  </a:lnTo>
                  <a:lnTo>
                    <a:pt x="9" y="0"/>
                  </a:lnTo>
                  <a:lnTo>
                    <a:pt x="90" y="38"/>
                  </a:lnTo>
                  <a:lnTo>
                    <a:pt x="78" y="104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6" name="Freeform 1628">
              <a:extLst>
                <a:ext uri="{FF2B5EF4-FFF2-40B4-BE49-F238E27FC236}">
                  <a16:creationId xmlns:a16="http://schemas.microsoft.com/office/drawing/2014/main" id="{6C916FD7-1CA0-3F49-9B8D-CB0FA9E35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88" y="3524250"/>
              <a:ext cx="25400" cy="41275"/>
            </a:xfrm>
            <a:custGeom>
              <a:avLst/>
              <a:gdLst>
                <a:gd name="T0" fmla="*/ 44 w 44"/>
                <a:gd name="T1" fmla="*/ 35 h 69"/>
                <a:gd name="T2" fmla="*/ 22 w 44"/>
                <a:gd name="T3" fmla="*/ 69 h 69"/>
                <a:gd name="T4" fmla="*/ 1 w 44"/>
                <a:gd name="T5" fmla="*/ 34 h 69"/>
                <a:gd name="T6" fmla="*/ 23 w 44"/>
                <a:gd name="T7" fmla="*/ 1 h 69"/>
                <a:gd name="T8" fmla="*/ 44 w 44"/>
                <a:gd name="T9" fmla="*/ 3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69">
                  <a:moveTo>
                    <a:pt x="44" y="35"/>
                  </a:moveTo>
                  <a:cubicBezTo>
                    <a:pt x="44" y="54"/>
                    <a:pt x="34" y="69"/>
                    <a:pt x="22" y="69"/>
                  </a:cubicBezTo>
                  <a:cubicBezTo>
                    <a:pt x="10" y="69"/>
                    <a:pt x="0" y="53"/>
                    <a:pt x="1" y="34"/>
                  </a:cubicBezTo>
                  <a:cubicBezTo>
                    <a:pt x="1" y="16"/>
                    <a:pt x="11" y="0"/>
                    <a:pt x="23" y="1"/>
                  </a:cubicBezTo>
                  <a:cubicBezTo>
                    <a:pt x="35" y="1"/>
                    <a:pt x="44" y="16"/>
                    <a:pt x="44" y="35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7" name="Freeform 1629">
              <a:extLst>
                <a:ext uri="{FF2B5EF4-FFF2-40B4-BE49-F238E27FC236}">
                  <a16:creationId xmlns:a16="http://schemas.microsoft.com/office/drawing/2014/main" id="{A0A75582-AAB5-7C44-8850-53D5CEB9B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88" y="3525838"/>
              <a:ext cx="23813" cy="38100"/>
            </a:xfrm>
            <a:custGeom>
              <a:avLst/>
              <a:gdLst>
                <a:gd name="T0" fmla="*/ 40 w 41"/>
                <a:gd name="T1" fmla="*/ 32 h 63"/>
                <a:gd name="T2" fmla="*/ 20 w 41"/>
                <a:gd name="T3" fmla="*/ 63 h 63"/>
                <a:gd name="T4" fmla="*/ 0 w 41"/>
                <a:gd name="T5" fmla="*/ 31 h 63"/>
                <a:gd name="T6" fmla="*/ 21 w 41"/>
                <a:gd name="T7" fmla="*/ 1 h 63"/>
                <a:gd name="T8" fmla="*/ 40 w 41"/>
                <a:gd name="T9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63">
                  <a:moveTo>
                    <a:pt x="40" y="32"/>
                  </a:moveTo>
                  <a:cubicBezTo>
                    <a:pt x="40" y="50"/>
                    <a:pt x="31" y="63"/>
                    <a:pt x="20" y="63"/>
                  </a:cubicBezTo>
                  <a:cubicBezTo>
                    <a:pt x="9" y="63"/>
                    <a:pt x="0" y="49"/>
                    <a:pt x="0" y="31"/>
                  </a:cubicBezTo>
                  <a:cubicBezTo>
                    <a:pt x="1" y="14"/>
                    <a:pt x="10" y="0"/>
                    <a:pt x="21" y="1"/>
                  </a:cubicBezTo>
                  <a:cubicBezTo>
                    <a:pt x="32" y="1"/>
                    <a:pt x="41" y="15"/>
                    <a:pt x="40" y="32"/>
                  </a:cubicBez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8" name="Freeform 1630">
              <a:extLst>
                <a:ext uri="{FF2B5EF4-FFF2-40B4-BE49-F238E27FC236}">
                  <a16:creationId xmlns:a16="http://schemas.microsoft.com/office/drawing/2014/main" id="{9B6960D4-9D5C-9845-AD7A-4B1B2B51D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063" y="3502025"/>
              <a:ext cx="25400" cy="41275"/>
            </a:xfrm>
            <a:custGeom>
              <a:avLst/>
              <a:gdLst>
                <a:gd name="T0" fmla="*/ 43 w 43"/>
                <a:gd name="T1" fmla="*/ 35 h 69"/>
                <a:gd name="T2" fmla="*/ 21 w 43"/>
                <a:gd name="T3" fmla="*/ 68 h 69"/>
                <a:gd name="T4" fmla="*/ 0 w 43"/>
                <a:gd name="T5" fmla="*/ 34 h 69"/>
                <a:gd name="T6" fmla="*/ 22 w 43"/>
                <a:gd name="T7" fmla="*/ 1 h 69"/>
                <a:gd name="T8" fmla="*/ 43 w 43"/>
                <a:gd name="T9" fmla="*/ 3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9">
                  <a:moveTo>
                    <a:pt x="43" y="35"/>
                  </a:moveTo>
                  <a:cubicBezTo>
                    <a:pt x="43" y="54"/>
                    <a:pt x="33" y="69"/>
                    <a:pt x="21" y="68"/>
                  </a:cubicBezTo>
                  <a:cubicBezTo>
                    <a:pt x="9" y="68"/>
                    <a:pt x="0" y="53"/>
                    <a:pt x="0" y="34"/>
                  </a:cubicBezTo>
                  <a:cubicBezTo>
                    <a:pt x="0" y="15"/>
                    <a:pt x="10" y="0"/>
                    <a:pt x="22" y="1"/>
                  </a:cubicBezTo>
                  <a:cubicBezTo>
                    <a:pt x="34" y="1"/>
                    <a:pt x="43" y="16"/>
                    <a:pt x="43" y="35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567" name="Group 566">
            <a:extLst>
              <a:ext uri="{FF2B5EF4-FFF2-40B4-BE49-F238E27FC236}">
                <a16:creationId xmlns:a16="http://schemas.microsoft.com/office/drawing/2014/main" id="{F5D2EB59-F75D-314B-8224-B9891F41868B}"/>
              </a:ext>
            </a:extLst>
          </p:cNvPr>
          <p:cNvGrpSpPr>
            <a:grpSpLocks noChangeAspect="1"/>
          </p:cNvGrpSpPr>
          <p:nvPr/>
        </p:nvGrpSpPr>
        <p:grpSpPr>
          <a:xfrm>
            <a:off x="5765383" y="519881"/>
            <a:ext cx="790521" cy="1974635"/>
            <a:chOff x="10125075" y="542925"/>
            <a:chExt cx="1128713" cy="2819401"/>
          </a:xfrm>
        </p:grpSpPr>
        <p:sp>
          <p:nvSpPr>
            <p:cNvPr id="595" name="Freeform 9">
              <a:extLst>
                <a:ext uri="{FF2B5EF4-FFF2-40B4-BE49-F238E27FC236}">
                  <a16:creationId xmlns:a16="http://schemas.microsoft.com/office/drawing/2014/main" id="{9C064308-FF9C-C244-965C-4CB2FECB7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6750" y="2862263"/>
              <a:ext cx="427038" cy="269875"/>
            </a:xfrm>
            <a:custGeom>
              <a:avLst/>
              <a:gdLst>
                <a:gd name="T0" fmla="*/ 463 w 791"/>
                <a:gd name="T1" fmla="*/ 98 h 521"/>
                <a:gd name="T2" fmla="*/ 662 w 791"/>
                <a:gd name="T3" fmla="*/ 295 h 521"/>
                <a:gd name="T4" fmla="*/ 780 w 791"/>
                <a:gd name="T5" fmla="*/ 424 h 521"/>
                <a:gd name="T6" fmla="*/ 646 w 791"/>
                <a:gd name="T7" fmla="*/ 519 h 521"/>
                <a:gd name="T8" fmla="*/ 330 w 791"/>
                <a:gd name="T9" fmla="*/ 426 h 521"/>
                <a:gd name="T10" fmla="*/ 196 w 791"/>
                <a:gd name="T11" fmla="*/ 338 h 521"/>
                <a:gd name="T12" fmla="*/ 59 w 791"/>
                <a:gd name="T13" fmla="*/ 309 h 521"/>
                <a:gd name="T14" fmla="*/ 0 w 791"/>
                <a:gd name="T15" fmla="*/ 263 h 521"/>
                <a:gd name="T16" fmla="*/ 27 w 791"/>
                <a:gd name="T17" fmla="*/ 114 h 521"/>
                <a:gd name="T18" fmla="*/ 139 w 791"/>
                <a:gd name="T19" fmla="*/ 10 h 521"/>
                <a:gd name="T20" fmla="*/ 357 w 791"/>
                <a:gd name="T21" fmla="*/ 65 h 521"/>
                <a:gd name="T22" fmla="*/ 463 w 791"/>
                <a:gd name="T23" fmla="*/ 98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1" h="521">
                  <a:moveTo>
                    <a:pt x="463" y="98"/>
                  </a:moveTo>
                  <a:cubicBezTo>
                    <a:pt x="463" y="98"/>
                    <a:pt x="513" y="215"/>
                    <a:pt x="662" y="295"/>
                  </a:cubicBezTo>
                  <a:cubicBezTo>
                    <a:pt x="743" y="338"/>
                    <a:pt x="770" y="379"/>
                    <a:pt x="780" y="424"/>
                  </a:cubicBezTo>
                  <a:cubicBezTo>
                    <a:pt x="791" y="468"/>
                    <a:pt x="723" y="517"/>
                    <a:pt x="646" y="519"/>
                  </a:cubicBezTo>
                  <a:cubicBezTo>
                    <a:pt x="569" y="521"/>
                    <a:pt x="399" y="472"/>
                    <a:pt x="330" y="426"/>
                  </a:cubicBezTo>
                  <a:cubicBezTo>
                    <a:pt x="261" y="379"/>
                    <a:pt x="234" y="346"/>
                    <a:pt x="196" y="338"/>
                  </a:cubicBezTo>
                  <a:cubicBezTo>
                    <a:pt x="157" y="330"/>
                    <a:pt x="102" y="324"/>
                    <a:pt x="59" y="309"/>
                  </a:cubicBezTo>
                  <a:cubicBezTo>
                    <a:pt x="16" y="295"/>
                    <a:pt x="0" y="263"/>
                    <a:pt x="0" y="263"/>
                  </a:cubicBezTo>
                  <a:cubicBezTo>
                    <a:pt x="0" y="263"/>
                    <a:pt x="10" y="153"/>
                    <a:pt x="27" y="114"/>
                  </a:cubicBezTo>
                  <a:cubicBezTo>
                    <a:pt x="43" y="75"/>
                    <a:pt x="43" y="20"/>
                    <a:pt x="139" y="10"/>
                  </a:cubicBezTo>
                  <a:cubicBezTo>
                    <a:pt x="234" y="0"/>
                    <a:pt x="346" y="57"/>
                    <a:pt x="357" y="65"/>
                  </a:cubicBezTo>
                  <a:cubicBezTo>
                    <a:pt x="367" y="73"/>
                    <a:pt x="430" y="45"/>
                    <a:pt x="463" y="98"/>
                  </a:cubicBezTo>
                  <a:close/>
                </a:path>
              </a:pathLst>
            </a:custGeom>
            <a:solidFill>
              <a:srgbClr val="603A1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6" name="Freeform 10">
              <a:extLst>
                <a:ext uri="{FF2B5EF4-FFF2-40B4-BE49-F238E27FC236}">
                  <a16:creationId xmlns:a16="http://schemas.microsoft.com/office/drawing/2014/main" id="{B6F575E7-B408-6041-83A5-D5E697D5B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4175" y="2954338"/>
              <a:ext cx="338138" cy="387350"/>
            </a:xfrm>
            <a:custGeom>
              <a:avLst/>
              <a:gdLst>
                <a:gd name="T0" fmla="*/ 391 w 625"/>
                <a:gd name="T1" fmla="*/ 139 h 748"/>
                <a:gd name="T2" fmla="*/ 441 w 625"/>
                <a:gd name="T3" fmla="*/ 311 h 748"/>
                <a:gd name="T4" fmla="*/ 576 w 625"/>
                <a:gd name="T5" fmla="*/ 529 h 748"/>
                <a:gd name="T6" fmla="*/ 572 w 625"/>
                <a:gd name="T7" fmla="*/ 693 h 748"/>
                <a:gd name="T8" fmla="*/ 359 w 625"/>
                <a:gd name="T9" fmla="*/ 728 h 748"/>
                <a:gd name="T10" fmla="*/ 200 w 625"/>
                <a:gd name="T11" fmla="*/ 601 h 748"/>
                <a:gd name="T12" fmla="*/ 108 w 625"/>
                <a:gd name="T13" fmla="*/ 430 h 748"/>
                <a:gd name="T14" fmla="*/ 17 w 625"/>
                <a:gd name="T15" fmla="*/ 338 h 748"/>
                <a:gd name="T16" fmla="*/ 25 w 625"/>
                <a:gd name="T17" fmla="*/ 186 h 748"/>
                <a:gd name="T18" fmla="*/ 105 w 625"/>
                <a:gd name="T19" fmla="*/ 66 h 748"/>
                <a:gd name="T20" fmla="*/ 391 w 625"/>
                <a:gd name="T21" fmla="*/ 139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5" h="748">
                  <a:moveTo>
                    <a:pt x="391" y="139"/>
                  </a:moveTo>
                  <a:cubicBezTo>
                    <a:pt x="391" y="139"/>
                    <a:pt x="409" y="251"/>
                    <a:pt x="441" y="311"/>
                  </a:cubicBezTo>
                  <a:cubicBezTo>
                    <a:pt x="473" y="372"/>
                    <a:pt x="478" y="386"/>
                    <a:pt x="576" y="529"/>
                  </a:cubicBezTo>
                  <a:cubicBezTo>
                    <a:pt x="609" y="578"/>
                    <a:pt x="625" y="653"/>
                    <a:pt x="572" y="693"/>
                  </a:cubicBezTo>
                  <a:cubicBezTo>
                    <a:pt x="501" y="748"/>
                    <a:pt x="428" y="741"/>
                    <a:pt x="359" y="728"/>
                  </a:cubicBezTo>
                  <a:cubicBezTo>
                    <a:pt x="264" y="711"/>
                    <a:pt x="236" y="648"/>
                    <a:pt x="200" y="601"/>
                  </a:cubicBezTo>
                  <a:cubicBezTo>
                    <a:pt x="164" y="553"/>
                    <a:pt x="145" y="467"/>
                    <a:pt x="108" y="430"/>
                  </a:cubicBezTo>
                  <a:cubicBezTo>
                    <a:pt x="70" y="393"/>
                    <a:pt x="33" y="386"/>
                    <a:pt x="17" y="338"/>
                  </a:cubicBezTo>
                  <a:cubicBezTo>
                    <a:pt x="0" y="290"/>
                    <a:pt x="12" y="225"/>
                    <a:pt x="25" y="186"/>
                  </a:cubicBezTo>
                  <a:cubicBezTo>
                    <a:pt x="38" y="148"/>
                    <a:pt x="57" y="81"/>
                    <a:pt x="105" y="66"/>
                  </a:cubicBezTo>
                  <a:cubicBezTo>
                    <a:pt x="153" y="51"/>
                    <a:pt x="311" y="0"/>
                    <a:pt x="391" y="139"/>
                  </a:cubicBezTo>
                  <a:close/>
                </a:path>
              </a:pathLst>
            </a:custGeom>
            <a:solidFill>
              <a:srgbClr val="603A1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7" name="Freeform 11">
              <a:extLst>
                <a:ext uri="{FF2B5EF4-FFF2-40B4-BE49-F238E27FC236}">
                  <a16:creationId xmlns:a16="http://schemas.microsoft.com/office/drawing/2014/main" id="{077F7A1F-A20A-CD44-B27E-BA11656BE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0850" y="900113"/>
              <a:ext cx="530225" cy="1054100"/>
            </a:xfrm>
            <a:custGeom>
              <a:avLst/>
              <a:gdLst>
                <a:gd name="T0" fmla="*/ 0 w 982"/>
                <a:gd name="T1" fmla="*/ 170 h 2031"/>
                <a:gd name="T2" fmla="*/ 283 w 982"/>
                <a:gd name="T3" fmla="*/ 43 h 2031"/>
                <a:gd name="T4" fmla="*/ 577 w 982"/>
                <a:gd name="T5" fmla="*/ 20 h 2031"/>
                <a:gd name="T6" fmla="*/ 661 w 982"/>
                <a:gd name="T7" fmla="*/ 551 h 2031"/>
                <a:gd name="T8" fmla="*/ 638 w 982"/>
                <a:gd name="T9" fmla="*/ 1963 h 2031"/>
                <a:gd name="T10" fmla="*/ 277 w 982"/>
                <a:gd name="T11" fmla="*/ 507 h 2031"/>
                <a:gd name="T12" fmla="*/ 0 w 982"/>
                <a:gd name="T13" fmla="*/ 170 h 2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2" h="2031">
                  <a:moveTo>
                    <a:pt x="0" y="170"/>
                  </a:moveTo>
                  <a:cubicBezTo>
                    <a:pt x="0" y="170"/>
                    <a:pt x="88" y="87"/>
                    <a:pt x="283" y="43"/>
                  </a:cubicBezTo>
                  <a:cubicBezTo>
                    <a:pt x="479" y="0"/>
                    <a:pt x="577" y="20"/>
                    <a:pt x="577" y="20"/>
                  </a:cubicBezTo>
                  <a:cubicBezTo>
                    <a:pt x="577" y="20"/>
                    <a:pt x="666" y="306"/>
                    <a:pt x="661" y="551"/>
                  </a:cubicBezTo>
                  <a:cubicBezTo>
                    <a:pt x="655" y="795"/>
                    <a:pt x="982" y="1895"/>
                    <a:pt x="638" y="1963"/>
                  </a:cubicBezTo>
                  <a:cubicBezTo>
                    <a:pt x="294" y="2031"/>
                    <a:pt x="359" y="638"/>
                    <a:pt x="277" y="507"/>
                  </a:cubicBezTo>
                  <a:cubicBezTo>
                    <a:pt x="196" y="377"/>
                    <a:pt x="0" y="170"/>
                    <a:pt x="0" y="170"/>
                  </a:cubicBezTo>
                  <a:close/>
                </a:path>
              </a:pathLst>
            </a:custGeom>
            <a:solidFill>
              <a:srgbClr val="C0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8" name="Freeform 12">
              <a:extLst>
                <a:ext uri="{FF2B5EF4-FFF2-40B4-BE49-F238E27FC236}">
                  <a16:creationId xmlns:a16="http://schemas.microsoft.com/office/drawing/2014/main" id="{EB20FE62-FD55-CA40-B708-BE49E47E0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5188" y="1320800"/>
              <a:ext cx="155575" cy="528638"/>
            </a:xfrm>
            <a:custGeom>
              <a:avLst/>
              <a:gdLst>
                <a:gd name="T0" fmla="*/ 124 w 288"/>
                <a:gd name="T1" fmla="*/ 11 h 1020"/>
                <a:gd name="T2" fmla="*/ 210 w 288"/>
                <a:gd name="T3" fmla="*/ 79 h 1020"/>
                <a:gd name="T4" fmla="*/ 238 w 288"/>
                <a:gd name="T5" fmla="*/ 338 h 1020"/>
                <a:gd name="T6" fmla="*/ 281 w 288"/>
                <a:gd name="T7" fmla="*/ 652 h 1020"/>
                <a:gd name="T8" fmla="*/ 273 w 288"/>
                <a:gd name="T9" fmla="*/ 1006 h 1020"/>
                <a:gd name="T10" fmla="*/ 98 w 288"/>
                <a:gd name="T11" fmla="*/ 1020 h 1020"/>
                <a:gd name="T12" fmla="*/ 55 w 288"/>
                <a:gd name="T13" fmla="*/ 678 h 1020"/>
                <a:gd name="T14" fmla="*/ 7 w 288"/>
                <a:gd name="T15" fmla="*/ 386 h 1020"/>
                <a:gd name="T16" fmla="*/ 18 w 288"/>
                <a:gd name="T17" fmla="*/ 230 h 1020"/>
                <a:gd name="T18" fmla="*/ 22 w 288"/>
                <a:gd name="T19" fmla="*/ 146 h 1020"/>
                <a:gd name="T20" fmla="*/ 124 w 288"/>
                <a:gd name="T21" fmla="*/ 11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8" h="1020">
                  <a:moveTo>
                    <a:pt x="124" y="11"/>
                  </a:moveTo>
                  <a:cubicBezTo>
                    <a:pt x="176" y="0"/>
                    <a:pt x="199" y="47"/>
                    <a:pt x="210" y="79"/>
                  </a:cubicBezTo>
                  <a:cubicBezTo>
                    <a:pt x="234" y="148"/>
                    <a:pt x="216" y="265"/>
                    <a:pt x="238" y="338"/>
                  </a:cubicBezTo>
                  <a:cubicBezTo>
                    <a:pt x="260" y="411"/>
                    <a:pt x="288" y="550"/>
                    <a:pt x="281" y="652"/>
                  </a:cubicBezTo>
                  <a:cubicBezTo>
                    <a:pt x="273" y="754"/>
                    <a:pt x="273" y="1006"/>
                    <a:pt x="273" y="1006"/>
                  </a:cubicBezTo>
                  <a:lnTo>
                    <a:pt x="98" y="1020"/>
                  </a:lnTo>
                  <a:cubicBezTo>
                    <a:pt x="98" y="1020"/>
                    <a:pt x="80" y="780"/>
                    <a:pt x="55" y="678"/>
                  </a:cubicBezTo>
                  <a:cubicBezTo>
                    <a:pt x="29" y="576"/>
                    <a:pt x="0" y="459"/>
                    <a:pt x="7" y="386"/>
                  </a:cubicBezTo>
                  <a:cubicBezTo>
                    <a:pt x="15" y="314"/>
                    <a:pt x="18" y="230"/>
                    <a:pt x="18" y="230"/>
                  </a:cubicBezTo>
                  <a:lnTo>
                    <a:pt x="22" y="146"/>
                  </a:lnTo>
                  <a:cubicBezTo>
                    <a:pt x="22" y="146"/>
                    <a:pt x="16" y="36"/>
                    <a:pt x="124" y="11"/>
                  </a:cubicBezTo>
                  <a:close/>
                </a:path>
              </a:pathLst>
            </a:custGeom>
            <a:solidFill>
              <a:srgbClr val="D3A16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9" name="Freeform 13">
              <a:extLst>
                <a:ext uri="{FF2B5EF4-FFF2-40B4-BE49-F238E27FC236}">
                  <a16:creationId xmlns:a16="http://schemas.microsoft.com/office/drawing/2014/main" id="{E7A5ABAF-7097-844F-A870-DBF227AD5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3763" y="1800225"/>
              <a:ext cx="160338" cy="206375"/>
            </a:xfrm>
            <a:custGeom>
              <a:avLst/>
              <a:gdLst>
                <a:gd name="T0" fmla="*/ 81 w 297"/>
                <a:gd name="T1" fmla="*/ 21 h 397"/>
                <a:gd name="T2" fmla="*/ 172 w 297"/>
                <a:gd name="T3" fmla="*/ 39 h 397"/>
                <a:gd name="T4" fmla="*/ 239 w 297"/>
                <a:gd name="T5" fmla="*/ 26 h 397"/>
                <a:gd name="T6" fmla="*/ 276 w 297"/>
                <a:gd name="T7" fmla="*/ 175 h 397"/>
                <a:gd name="T8" fmla="*/ 265 w 297"/>
                <a:gd name="T9" fmla="*/ 288 h 397"/>
                <a:gd name="T10" fmla="*/ 168 w 297"/>
                <a:gd name="T11" fmla="*/ 394 h 397"/>
                <a:gd name="T12" fmla="*/ 63 w 297"/>
                <a:gd name="T13" fmla="*/ 392 h 397"/>
                <a:gd name="T14" fmla="*/ 63 w 297"/>
                <a:gd name="T15" fmla="*/ 312 h 397"/>
                <a:gd name="T16" fmla="*/ 85 w 297"/>
                <a:gd name="T17" fmla="*/ 246 h 397"/>
                <a:gd name="T18" fmla="*/ 42 w 297"/>
                <a:gd name="T19" fmla="*/ 280 h 397"/>
                <a:gd name="T20" fmla="*/ 8 w 297"/>
                <a:gd name="T21" fmla="*/ 237 h 397"/>
                <a:gd name="T22" fmla="*/ 81 w 297"/>
                <a:gd name="T23" fmla="*/ 2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7" h="397">
                  <a:moveTo>
                    <a:pt x="81" y="21"/>
                  </a:moveTo>
                  <a:cubicBezTo>
                    <a:pt x="81" y="21"/>
                    <a:pt x="123" y="38"/>
                    <a:pt x="172" y="39"/>
                  </a:cubicBezTo>
                  <a:cubicBezTo>
                    <a:pt x="220" y="40"/>
                    <a:pt x="228" y="0"/>
                    <a:pt x="239" y="26"/>
                  </a:cubicBezTo>
                  <a:cubicBezTo>
                    <a:pt x="251" y="52"/>
                    <a:pt x="266" y="135"/>
                    <a:pt x="276" y="175"/>
                  </a:cubicBezTo>
                  <a:cubicBezTo>
                    <a:pt x="286" y="215"/>
                    <a:pt x="297" y="248"/>
                    <a:pt x="265" y="288"/>
                  </a:cubicBezTo>
                  <a:cubicBezTo>
                    <a:pt x="234" y="329"/>
                    <a:pt x="194" y="397"/>
                    <a:pt x="168" y="394"/>
                  </a:cubicBezTo>
                  <a:cubicBezTo>
                    <a:pt x="141" y="391"/>
                    <a:pt x="63" y="392"/>
                    <a:pt x="63" y="392"/>
                  </a:cubicBezTo>
                  <a:cubicBezTo>
                    <a:pt x="63" y="392"/>
                    <a:pt x="37" y="345"/>
                    <a:pt x="63" y="312"/>
                  </a:cubicBezTo>
                  <a:cubicBezTo>
                    <a:pt x="88" y="278"/>
                    <a:pt x="86" y="256"/>
                    <a:pt x="85" y="246"/>
                  </a:cubicBezTo>
                  <a:cubicBezTo>
                    <a:pt x="83" y="236"/>
                    <a:pt x="48" y="259"/>
                    <a:pt x="42" y="280"/>
                  </a:cubicBezTo>
                  <a:cubicBezTo>
                    <a:pt x="34" y="306"/>
                    <a:pt x="0" y="335"/>
                    <a:pt x="8" y="237"/>
                  </a:cubicBezTo>
                  <a:cubicBezTo>
                    <a:pt x="13" y="167"/>
                    <a:pt x="33" y="79"/>
                    <a:pt x="81" y="2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0" name="Freeform 14">
              <a:extLst>
                <a:ext uri="{FF2B5EF4-FFF2-40B4-BE49-F238E27FC236}">
                  <a16:creationId xmlns:a16="http://schemas.microsoft.com/office/drawing/2014/main" id="{691332A5-8AA6-5C48-AB50-F223D398C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6750" y="1819275"/>
              <a:ext cx="265113" cy="1146175"/>
            </a:xfrm>
            <a:custGeom>
              <a:avLst/>
              <a:gdLst>
                <a:gd name="T0" fmla="*/ 490 w 490"/>
                <a:gd name="T1" fmla="*/ 0 h 2211"/>
                <a:gd name="T2" fmla="*/ 484 w 490"/>
                <a:gd name="T3" fmla="*/ 1086 h 2211"/>
                <a:gd name="T4" fmla="*/ 453 w 490"/>
                <a:gd name="T5" fmla="*/ 1516 h 2211"/>
                <a:gd name="T6" fmla="*/ 479 w 490"/>
                <a:gd name="T7" fmla="*/ 2081 h 2211"/>
                <a:gd name="T8" fmla="*/ 397 w 490"/>
                <a:gd name="T9" fmla="*/ 2168 h 2211"/>
                <a:gd name="T10" fmla="*/ 180 w 490"/>
                <a:gd name="T11" fmla="*/ 2195 h 2211"/>
                <a:gd name="T12" fmla="*/ 22 w 490"/>
                <a:gd name="T13" fmla="*/ 2135 h 2211"/>
                <a:gd name="T14" fmla="*/ 11 w 490"/>
                <a:gd name="T15" fmla="*/ 1298 h 2211"/>
                <a:gd name="T16" fmla="*/ 22 w 490"/>
                <a:gd name="T17" fmla="*/ 961 h 2211"/>
                <a:gd name="T18" fmla="*/ 17 w 490"/>
                <a:gd name="T19" fmla="*/ 250 h 2211"/>
                <a:gd name="T20" fmla="*/ 283 w 490"/>
                <a:gd name="T21" fmla="*/ 174 h 2211"/>
                <a:gd name="T22" fmla="*/ 490 w 490"/>
                <a:gd name="T23" fmla="*/ 0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0" h="2211">
                  <a:moveTo>
                    <a:pt x="490" y="0"/>
                  </a:moveTo>
                  <a:cubicBezTo>
                    <a:pt x="490" y="0"/>
                    <a:pt x="490" y="918"/>
                    <a:pt x="484" y="1086"/>
                  </a:cubicBezTo>
                  <a:cubicBezTo>
                    <a:pt x="479" y="1255"/>
                    <a:pt x="449" y="1419"/>
                    <a:pt x="453" y="1516"/>
                  </a:cubicBezTo>
                  <a:cubicBezTo>
                    <a:pt x="460" y="1665"/>
                    <a:pt x="468" y="2043"/>
                    <a:pt x="479" y="2081"/>
                  </a:cubicBezTo>
                  <a:cubicBezTo>
                    <a:pt x="490" y="2119"/>
                    <a:pt x="484" y="2135"/>
                    <a:pt x="397" y="2168"/>
                  </a:cubicBezTo>
                  <a:cubicBezTo>
                    <a:pt x="310" y="2200"/>
                    <a:pt x="240" y="2211"/>
                    <a:pt x="180" y="2195"/>
                  </a:cubicBezTo>
                  <a:cubicBezTo>
                    <a:pt x="120" y="2178"/>
                    <a:pt x="38" y="2168"/>
                    <a:pt x="22" y="2135"/>
                  </a:cubicBezTo>
                  <a:cubicBezTo>
                    <a:pt x="6" y="2102"/>
                    <a:pt x="0" y="1429"/>
                    <a:pt x="11" y="1298"/>
                  </a:cubicBezTo>
                  <a:cubicBezTo>
                    <a:pt x="22" y="1168"/>
                    <a:pt x="33" y="1081"/>
                    <a:pt x="22" y="961"/>
                  </a:cubicBezTo>
                  <a:cubicBezTo>
                    <a:pt x="11" y="842"/>
                    <a:pt x="17" y="250"/>
                    <a:pt x="17" y="250"/>
                  </a:cubicBezTo>
                  <a:cubicBezTo>
                    <a:pt x="17" y="250"/>
                    <a:pt x="174" y="222"/>
                    <a:pt x="283" y="174"/>
                  </a:cubicBezTo>
                  <a:cubicBezTo>
                    <a:pt x="392" y="125"/>
                    <a:pt x="490" y="0"/>
                    <a:pt x="490" y="0"/>
                  </a:cubicBezTo>
                  <a:close/>
                </a:path>
              </a:pathLst>
            </a:custGeom>
            <a:solidFill>
              <a:srgbClr val="28567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1" name="Freeform 15">
              <a:extLst>
                <a:ext uri="{FF2B5EF4-FFF2-40B4-BE49-F238E27FC236}">
                  <a16:creationId xmlns:a16="http://schemas.microsoft.com/office/drawing/2014/main" id="{4D561553-6439-A24F-BEF7-9BD2EB929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4650" y="1878013"/>
              <a:ext cx="365125" cy="1225550"/>
            </a:xfrm>
            <a:custGeom>
              <a:avLst/>
              <a:gdLst>
                <a:gd name="T0" fmla="*/ 660 w 677"/>
                <a:gd name="T1" fmla="*/ 122 h 2363"/>
                <a:gd name="T2" fmla="*/ 677 w 677"/>
                <a:gd name="T3" fmla="*/ 464 h 2363"/>
                <a:gd name="T4" fmla="*/ 581 w 677"/>
                <a:gd name="T5" fmla="*/ 956 h 2363"/>
                <a:gd name="T6" fmla="*/ 495 w 677"/>
                <a:gd name="T7" fmla="*/ 1434 h 2363"/>
                <a:gd name="T8" fmla="*/ 451 w 677"/>
                <a:gd name="T9" fmla="*/ 1896 h 2363"/>
                <a:gd name="T10" fmla="*/ 446 w 677"/>
                <a:gd name="T11" fmla="*/ 2249 h 2363"/>
                <a:gd name="T12" fmla="*/ 288 w 677"/>
                <a:gd name="T13" fmla="*/ 2347 h 2363"/>
                <a:gd name="T14" fmla="*/ 27 w 677"/>
                <a:gd name="T15" fmla="*/ 2276 h 2363"/>
                <a:gd name="T16" fmla="*/ 33 w 677"/>
                <a:gd name="T17" fmla="*/ 1570 h 2363"/>
                <a:gd name="T18" fmla="*/ 92 w 677"/>
                <a:gd name="T19" fmla="*/ 1124 h 2363"/>
                <a:gd name="T20" fmla="*/ 60 w 677"/>
                <a:gd name="T21" fmla="*/ 538 h 2363"/>
                <a:gd name="T22" fmla="*/ 16 w 677"/>
                <a:gd name="T23" fmla="*/ 206 h 2363"/>
                <a:gd name="T24" fmla="*/ 82 w 677"/>
                <a:gd name="T25" fmla="*/ 0 h 2363"/>
                <a:gd name="T26" fmla="*/ 429 w 677"/>
                <a:gd name="T27" fmla="*/ 119 h 2363"/>
                <a:gd name="T28" fmla="*/ 660 w 677"/>
                <a:gd name="T29" fmla="*/ 122 h 2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7" h="2363">
                  <a:moveTo>
                    <a:pt x="660" y="122"/>
                  </a:moveTo>
                  <a:lnTo>
                    <a:pt x="677" y="464"/>
                  </a:lnTo>
                  <a:cubicBezTo>
                    <a:pt x="677" y="464"/>
                    <a:pt x="593" y="875"/>
                    <a:pt x="581" y="956"/>
                  </a:cubicBezTo>
                  <a:cubicBezTo>
                    <a:pt x="560" y="1114"/>
                    <a:pt x="511" y="1255"/>
                    <a:pt x="495" y="1434"/>
                  </a:cubicBezTo>
                  <a:cubicBezTo>
                    <a:pt x="478" y="1614"/>
                    <a:pt x="451" y="1711"/>
                    <a:pt x="451" y="1896"/>
                  </a:cubicBezTo>
                  <a:cubicBezTo>
                    <a:pt x="451" y="2081"/>
                    <a:pt x="446" y="2249"/>
                    <a:pt x="446" y="2249"/>
                  </a:cubicBezTo>
                  <a:cubicBezTo>
                    <a:pt x="446" y="2249"/>
                    <a:pt x="413" y="2331"/>
                    <a:pt x="288" y="2347"/>
                  </a:cubicBezTo>
                  <a:cubicBezTo>
                    <a:pt x="163" y="2363"/>
                    <a:pt x="27" y="2276"/>
                    <a:pt x="27" y="2276"/>
                  </a:cubicBezTo>
                  <a:cubicBezTo>
                    <a:pt x="27" y="2276"/>
                    <a:pt x="6" y="1809"/>
                    <a:pt x="33" y="1570"/>
                  </a:cubicBezTo>
                  <a:cubicBezTo>
                    <a:pt x="60" y="1331"/>
                    <a:pt x="87" y="1282"/>
                    <a:pt x="92" y="1124"/>
                  </a:cubicBezTo>
                  <a:cubicBezTo>
                    <a:pt x="98" y="967"/>
                    <a:pt x="60" y="538"/>
                    <a:pt x="60" y="538"/>
                  </a:cubicBezTo>
                  <a:cubicBezTo>
                    <a:pt x="60" y="538"/>
                    <a:pt x="0" y="337"/>
                    <a:pt x="16" y="206"/>
                  </a:cubicBezTo>
                  <a:cubicBezTo>
                    <a:pt x="33" y="76"/>
                    <a:pt x="82" y="0"/>
                    <a:pt x="82" y="0"/>
                  </a:cubicBezTo>
                  <a:cubicBezTo>
                    <a:pt x="82" y="0"/>
                    <a:pt x="326" y="114"/>
                    <a:pt x="429" y="119"/>
                  </a:cubicBezTo>
                  <a:cubicBezTo>
                    <a:pt x="533" y="125"/>
                    <a:pt x="660" y="122"/>
                    <a:pt x="660" y="122"/>
                  </a:cubicBezTo>
                  <a:close/>
                </a:path>
              </a:pathLst>
            </a:custGeom>
            <a:solidFill>
              <a:srgbClr val="305D8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2" name="Freeform 16">
              <a:extLst>
                <a:ext uri="{FF2B5EF4-FFF2-40B4-BE49-F238E27FC236}">
                  <a16:creationId xmlns:a16="http://schemas.microsoft.com/office/drawing/2014/main" id="{6DBF3B9E-4F52-104D-81DF-CC1AEFBE1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8200" y="920750"/>
              <a:ext cx="152400" cy="504825"/>
            </a:xfrm>
            <a:custGeom>
              <a:avLst/>
              <a:gdLst>
                <a:gd name="T0" fmla="*/ 0 w 281"/>
                <a:gd name="T1" fmla="*/ 0 h 973"/>
                <a:gd name="T2" fmla="*/ 190 w 281"/>
                <a:gd name="T3" fmla="*/ 124 h 973"/>
                <a:gd name="T4" fmla="*/ 237 w 281"/>
                <a:gd name="T5" fmla="*/ 514 h 973"/>
                <a:gd name="T6" fmla="*/ 274 w 281"/>
                <a:gd name="T7" fmla="*/ 798 h 973"/>
                <a:gd name="T8" fmla="*/ 215 w 281"/>
                <a:gd name="T9" fmla="*/ 929 h 973"/>
                <a:gd name="T10" fmla="*/ 106 w 281"/>
                <a:gd name="T11" fmla="*/ 973 h 973"/>
                <a:gd name="T12" fmla="*/ 128 w 281"/>
                <a:gd name="T13" fmla="*/ 317 h 973"/>
                <a:gd name="T14" fmla="*/ 0 w 281"/>
                <a:gd name="T15" fmla="*/ 0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1" h="973">
                  <a:moveTo>
                    <a:pt x="0" y="0"/>
                  </a:moveTo>
                  <a:cubicBezTo>
                    <a:pt x="0" y="0"/>
                    <a:pt x="135" y="7"/>
                    <a:pt x="190" y="124"/>
                  </a:cubicBezTo>
                  <a:cubicBezTo>
                    <a:pt x="244" y="240"/>
                    <a:pt x="215" y="408"/>
                    <a:pt x="237" y="514"/>
                  </a:cubicBezTo>
                  <a:cubicBezTo>
                    <a:pt x="259" y="619"/>
                    <a:pt x="266" y="761"/>
                    <a:pt x="274" y="798"/>
                  </a:cubicBezTo>
                  <a:cubicBezTo>
                    <a:pt x="281" y="834"/>
                    <a:pt x="277" y="889"/>
                    <a:pt x="215" y="929"/>
                  </a:cubicBezTo>
                  <a:cubicBezTo>
                    <a:pt x="153" y="969"/>
                    <a:pt x="106" y="973"/>
                    <a:pt x="106" y="973"/>
                  </a:cubicBezTo>
                  <a:cubicBezTo>
                    <a:pt x="106" y="973"/>
                    <a:pt x="131" y="474"/>
                    <a:pt x="128" y="317"/>
                  </a:cubicBezTo>
                  <a:cubicBezTo>
                    <a:pt x="124" y="16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0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3" name="Freeform 17">
              <a:extLst>
                <a:ext uri="{FF2B5EF4-FFF2-40B4-BE49-F238E27FC236}">
                  <a16:creationId xmlns:a16="http://schemas.microsoft.com/office/drawing/2014/main" id="{E9F8EA2A-4D60-8746-934D-EB774DB9D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7413" y="1316038"/>
              <a:ext cx="120650" cy="141288"/>
            </a:xfrm>
            <a:custGeom>
              <a:avLst/>
              <a:gdLst>
                <a:gd name="T0" fmla="*/ 0 w 223"/>
                <a:gd name="T1" fmla="*/ 164 h 274"/>
                <a:gd name="T2" fmla="*/ 150 w 223"/>
                <a:gd name="T3" fmla="*/ 66 h 274"/>
                <a:gd name="T4" fmla="*/ 178 w 223"/>
                <a:gd name="T5" fmla="*/ 0 h 274"/>
                <a:gd name="T6" fmla="*/ 223 w 223"/>
                <a:gd name="T7" fmla="*/ 88 h 274"/>
                <a:gd name="T8" fmla="*/ 157 w 223"/>
                <a:gd name="T9" fmla="*/ 204 h 274"/>
                <a:gd name="T10" fmla="*/ 19 w 223"/>
                <a:gd name="T11" fmla="*/ 274 h 274"/>
                <a:gd name="T12" fmla="*/ 0 w 223"/>
                <a:gd name="T13" fmla="*/ 16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74">
                  <a:moveTo>
                    <a:pt x="0" y="164"/>
                  </a:moveTo>
                  <a:cubicBezTo>
                    <a:pt x="0" y="164"/>
                    <a:pt x="117" y="95"/>
                    <a:pt x="150" y="66"/>
                  </a:cubicBezTo>
                  <a:cubicBezTo>
                    <a:pt x="183" y="37"/>
                    <a:pt x="178" y="0"/>
                    <a:pt x="178" y="0"/>
                  </a:cubicBezTo>
                  <a:cubicBezTo>
                    <a:pt x="178" y="0"/>
                    <a:pt x="223" y="19"/>
                    <a:pt x="223" y="88"/>
                  </a:cubicBezTo>
                  <a:cubicBezTo>
                    <a:pt x="223" y="157"/>
                    <a:pt x="197" y="175"/>
                    <a:pt x="157" y="204"/>
                  </a:cubicBezTo>
                  <a:cubicBezTo>
                    <a:pt x="117" y="233"/>
                    <a:pt x="19" y="274"/>
                    <a:pt x="19" y="274"/>
                  </a:cubicBezTo>
                  <a:lnTo>
                    <a:pt x="0" y="164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4" name="Freeform 18">
              <a:extLst>
                <a:ext uri="{FF2B5EF4-FFF2-40B4-BE49-F238E27FC236}">
                  <a16:creationId xmlns:a16="http://schemas.microsoft.com/office/drawing/2014/main" id="{73913ABA-C416-F04D-B2D4-77D4901B73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52100" y="903288"/>
              <a:ext cx="671513" cy="1119188"/>
            </a:xfrm>
            <a:custGeom>
              <a:avLst/>
              <a:gdLst>
                <a:gd name="T0" fmla="*/ 1212 w 1244"/>
                <a:gd name="T1" fmla="*/ 1168 h 2159"/>
                <a:gd name="T2" fmla="*/ 1233 w 1244"/>
                <a:gd name="T3" fmla="*/ 581 h 2159"/>
                <a:gd name="T4" fmla="*/ 1070 w 1244"/>
                <a:gd name="T5" fmla="*/ 43 h 2159"/>
                <a:gd name="T6" fmla="*/ 1005 w 1244"/>
                <a:gd name="T7" fmla="*/ 11 h 2159"/>
                <a:gd name="T8" fmla="*/ 856 w 1244"/>
                <a:gd name="T9" fmla="*/ 11 h 2159"/>
                <a:gd name="T10" fmla="*/ 886 w 1244"/>
                <a:gd name="T11" fmla="*/ 103 h 2159"/>
                <a:gd name="T12" fmla="*/ 869 w 1244"/>
                <a:gd name="T13" fmla="*/ 887 h 2159"/>
                <a:gd name="T14" fmla="*/ 944 w 1244"/>
                <a:gd name="T15" fmla="*/ 1970 h 2159"/>
                <a:gd name="T16" fmla="*/ 1092 w 1244"/>
                <a:gd name="T17" fmla="*/ 2005 h 2159"/>
                <a:gd name="T18" fmla="*/ 1244 w 1244"/>
                <a:gd name="T19" fmla="*/ 1782 h 2159"/>
                <a:gd name="T20" fmla="*/ 1212 w 1244"/>
                <a:gd name="T21" fmla="*/ 1168 h 2159"/>
                <a:gd name="T22" fmla="*/ 621 w 1244"/>
                <a:gd name="T23" fmla="*/ 490 h 2159"/>
                <a:gd name="T24" fmla="*/ 345 w 1244"/>
                <a:gd name="T25" fmla="*/ 122 h 2159"/>
                <a:gd name="T26" fmla="*/ 76 w 1244"/>
                <a:gd name="T27" fmla="*/ 293 h 2159"/>
                <a:gd name="T28" fmla="*/ 33 w 1244"/>
                <a:gd name="T29" fmla="*/ 760 h 2159"/>
                <a:gd name="T30" fmla="*/ 130 w 1244"/>
                <a:gd name="T31" fmla="*/ 1342 h 2159"/>
                <a:gd name="T32" fmla="*/ 136 w 1244"/>
                <a:gd name="T33" fmla="*/ 1988 h 2159"/>
                <a:gd name="T34" fmla="*/ 549 w 1244"/>
                <a:gd name="T35" fmla="*/ 2146 h 2159"/>
                <a:gd name="T36" fmla="*/ 831 w 1244"/>
                <a:gd name="T37" fmla="*/ 2118 h 2159"/>
                <a:gd name="T38" fmla="*/ 937 w 1244"/>
                <a:gd name="T39" fmla="*/ 1969 h 2159"/>
                <a:gd name="T40" fmla="*/ 854 w 1244"/>
                <a:gd name="T41" fmla="*/ 891 h 2159"/>
                <a:gd name="T42" fmla="*/ 621 w 1244"/>
                <a:gd name="T43" fmla="*/ 490 h 2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44" h="2159">
                  <a:moveTo>
                    <a:pt x="1212" y="1168"/>
                  </a:moveTo>
                  <a:cubicBezTo>
                    <a:pt x="1201" y="923"/>
                    <a:pt x="1233" y="809"/>
                    <a:pt x="1233" y="581"/>
                  </a:cubicBezTo>
                  <a:cubicBezTo>
                    <a:pt x="1233" y="353"/>
                    <a:pt x="1070" y="43"/>
                    <a:pt x="1070" y="43"/>
                  </a:cubicBezTo>
                  <a:cubicBezTo>
                    <a:pt x="1070" y="43"/>
                    <a:pt x="1065" y="21"/>
                    <a:pt x="1005" y="11"/>
                  </a:cubicBezTo>
                  <a:cubicBezTo>
                    <a:pt x="945" y="0"/>
                    <a:pt x="856" y="11"/>
                    <a:pt x="856" y="11"/>
                  </a:cubicBezTo>
                  <a:cubicBezTo>
                    <a:pt x="856" y="11"/>
                    <a:pt x="878" y="70"/>
                    <a:pt x="886" y="103"/>
                  </a:cubicBezTo>
                  <a:cubicBezTo>
                    <a:pt x="939" y="332"/>
                    <a:pt x="879" y="773"/>
                    <a:pt x="869" y="887"/>
                  </a:cubicBezTo>
                  <a:cubicBezTo>
                    <a:pt x="901" y="1137"/>
                    <a:pt x="954" y="1644"/>
                    <a:pt x="944" y="1970"/>
                  </a:cubicBezTo>
                  <a:cubicBezTo>
                    <a:pt x="943" y="2038"/>
                    <a:pt x="1052" y="2030"/>
                    <a:pt x="1092" y="2005"/>
                  </a:cubicBezTo>
                  <a:cubicBezTo>
                    <a:pt x="1228" y="1918"/>
                    <a:pt x="1244" y="1798"/>
                    <a:pt x="1244" y="1782"/>
                  </a:cubicBezTo>
                  <a:cubicBezTo>
                    <a:pt x="1244" y="1766"/>
                    <a:pt x="1222" y="1413"/>
                    <a:pt x="1212" y="1168"/>
                  </a:cubicBezTo>
                  <a:close/>
                  <a:moveTo>
                    <a:pt x="621" y="490"/>
                  </a:moveTo>
                  <a:cubicBezTo>
                    <a:pt x="569" y="408"/>
                    <a:pt x="430" y="230"/>
                    <a:pt x="345" y="122"/>
                  </a:cubicBezTo>
                  <a:cubicBezTo>
                    <a:pt x="215" y="173"/>
                    <a:pt x="118" y="234"/>
                    <a:pt x="76" y="293"/>
                  </a:cubicBezTo>
                  <a:cubicBezTo>
                    <a:pt x="0" y="402"/>
                    <a:pt x="11" y="657"/>
                    <a:pt x="33" y="760"/>
                  </a:cubicBezTo>
                  <a:cubicBezTo>
                    <a:pt x="54" y="864"/>
                    <a:pt x="147" y="1130"/>
                    <a:pt x="130" y="1342"/>
                  </a:cubicBezTo>
                  <a:cubicBezTo>
                    <a:pt x="114" y="1554"/>
                    <a:pt x="136" y="1988"/>
                    <a:pt x="136" y="1988"/>
                  </a:cubicBezTo>
                  <a:cubicBezTo>
                    <a:pt x="136" y="1988"/>
                    <a:pt x="348" y="2119"/>
                    <a:pt x="549" y="2146"/>
                  </a:cubicBezTo>
                  <a:cubicBezTo>
                    <a:pt x="643" y="2159"/>
                    <a:pt x="741" y="2144"/>
                    <a:pt x="831" y="2118"/>
                  </a:cubicBezTo>
                  <a:cubicBezTo>
                    <a:pt x="865" y="2108"/>
                    <a:pt x="943" y="2059"/>
                    <a:pt x="937" y="1969"/>
                  </a:cubicBezTo>
                  <a:cubicBezTo>
                    <a:pt x="948" y="1638"/>
                    <a:pt x="884" y="1129"/>
                    <a:pt x="854" y="891"/>
                  </a:cubicBezTo>
                  <a:cubicBezTo>
                    <a:pt x="795" y="786"/>
                    <a:pt x="677" y="579"/>
                    <a:pt x="621" y="490"/>
                  </a:cubicBezTo>
                  <a:close/>
                </a:path>
              </a:pathLst>
            </a:custGeom>
            <a:solidFill>
              <a:srgbClr val="F2672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5" name="Freeform 19">
              <a:extLst>
                <a:ext uri="{FF2B5EF4-FFF2-40B4-BE49-F238E27FC236}">
                  <a16:creationId xmlns:a16="http://schemas.microsoft.com/office/drawing/2014/main" id="{C0BA80A8-12C6-9D47-818F-C408A9136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0025" y="1471613"/>
              <a:ext cx="174625" cy="565150"/>
            </a:xfrm>
            <a:custGeom>
              <a:avLst/>
              <a:gdLst>
                <a:gd name="T0" fmla="*/ 299 w 325"/>
                <a:gd name="T1" fmla="*/ 244 h 1092"/>
                <a:gd name="T2" fmla="*/ 280 w 325"/>
                <a:gd name="T3" fmla="*/ 557 h 1092"/>
                <a:gd name="T4" fmla="*/ 227 w 325"/>
                <a:gd name="T5" fmla="*/ 1011 h 1092"/>
                <a:gd name="T6" fmla="*/ 157 w 325"/>
                <a:gd name="T7" fmla="*/ 1084 h 1092"/>
                <a:gd name="T8" fmla="*/ 68 w 325"/>
                <a:gd name="T9" fmla="*/ 1021 h 1092"/>
                <a:gd name="T10" fmla="*/ 3 w 325"/>
                <a:gd name="T11" fmla="*/ 415 h 1092"/>
                <a:gd name="T12" fmla="*/ 22 w 325"/>
                <a:gd name="T13" fmla="*/ 201 h 1092"/>
                <a:gd name="T14" fmla="*/ 299 w 325"/>
                <a:gd name="T15" fmla="*/ 244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5" h="1092">
                  <a:moveTo>
                    <a:pt x="299" y="244"/>
                  </a:moveTo>
                  <a:cubicBezTo>
                    <a:pt x="299" y="244"/>
                    <a:pt x="325" y="396"/>
                    <a:pt x="280" y="557"/>
                  </a:cubicBezTo>
                  <a:cubicBezTo>
                    <a:pt x="246" y="676"/>
                    <a:pt x="227" y="1011"/>
                    <a:pt x="227" y="1011"/>
                  </a:cubicBezTo>
                  <a:cubicBezTo>
                    <a:pt x="227" y="1011"/>
                    <a:pt x="241" y="1076"/>
                    <a:pt x="157" y="1084"/>
                  </a:cubicBezTo>
                  <a:cubicBezTo>
                    <a:pt x="65" y="1092"/>
                    <a:pt x="68" y="1021"/>
                    <a:pt x="68" y="1021"/>
                  </a:cubicBezTo>
                  <a:cubicBezTo>
                    <a:pt x="68" y="1021"/>
                    <a:pt x="0" y="551"/>
                    <a:pt x="3" y="415"/>
                  </a:cubicBezTo>
                  <a:cubicBezTo>
                    <a:pt x="5" y="279"/>
                    <a:pt x="22" y="201"/>
                    <a:pt x="22" y="201"/>
                  </a:cubicBezTo>
                  <a:cubicBezTo>
                    <a:pt x="22" y="201"/>
                    <a:pt x="198" y="0"/>
                    <a:pt x="299" y="244"/>
                  </a:cubicBezTo>
                  <a:close/>
                </a:path>
              </a:pathLst>
            </a:custGeom>
            <a:solidFill>
              <a:srgbClr val="D3A16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6" name="Freeform 20">
              <a:extLst>
                <a:ext uri="{FF2B5EF4-FFF2-40B4-BE49-F238E27FC236}">
                  <a16:creationId xmlns:a16="http://schemas.microsoft.com/office/drawing/2014/main" id="{D17E1AA2-854D-6848-B536-B858441D7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4788" y="1055688"/>
              <a:ext cx="242888" cy="579438"/>
            </a:xfrm>
            <a:custGeom>
              <a:avLst/>
              <a:gdLst>
                <a:gd name="T0" fmla="*/ 60 w 448"/>
                <a:gd name="T1" fmla="*/ 254 h 1119"/>
                <a:gd name="T2" fmla="*/ 237 w 448"/>
                <a:gd name="T3" fmla="*/ 0 h 1119"/>
                <a:gd name="T4" fmla="*/ 436 w 448"/>
                <a:gd name="T5" fmla="*/ 235 h 1119"/>
                <a:gd name="T6" fmla="*/ 367 w 448"/>
                <a:gd name="T7" fmla="*/ 622 h 1119"/>
                <a:gd name="T8" fmla="*/ 322 w 448"/>
                <a:gd name="T9" fmla="*/ 868 h 1119"/>
                <a:gd name="T10" fmla="*/ 306 w 448"/>
                <a:gd name="T11" fmla="*/ 1058 h 1119"/>
                <a:gd name="T12" fmla="*/ 129 w 448"/>
                <a:gd name="T13" fmla="*/ 1093 h 1119"/>
                <a:gd name="T14" fmla="*/ 0 w 448"/>
                <a:gd name="T15" fmla="*/ 1004 h 1119"/>
                <a:gd name="T16" fmla="*/ 31 w 448"/>
                <a:gd name="T17" fmla="*/ 528 h 1119"/>
                <a:gd name="T18" fmla="*/ 60 w 448"/>
                <a:gd name="T19" fmla="*/ 254 h 1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8" h="1119">
                  <a:moveTo>
                    <a:pt x="60" y="254"/>
                  </a:moveTo>
                  <a:cubicBezTo>
                    <a:pt x="113" y="75"/>
                    <a:pt x="237" y="0"/>
                    <a:pt x="237" y="0"/>
                  </a:cubicBezTo>
                  <a:cubicBezTo>
                    <a:pt x="237" y="0"/>
                    <a:pt x="425" y="79"/>
                    <a:pt x="436" y="235"/>
                  </a:cubicBezTo>
                  <a:cubicBezTo>
                    <a:pt x="448" y="391"/>
                    <a:pt x="399" y="535"/>
                    <a:pt x="367" y="622"/>
                  </a:cubicBezTo>
                  <a:cubicBezTo>
                    <a:pt x="335" y="709"/>
                    <a:pt x="332" y="795"/>
                    <a:pt x="322" y="868"/>
                  </a:cubicBezTo>
                  <a:cubicBezTo>
                    <a:pt x="312" y="940"/>
                    <a:pt x="306" y="1058"/>
                    <a:pt x="306" y="1058"/>
                  </a:cubicBezTo>
                  <a:cubicBezTo>
                    <a:pt x="306" y="1058"/>
                    <a:pt x="241" y="1119"/>
                    <a:pt x="129" y="1093"/>
                  </a:cubicBezTo>
                  <a:cubicBezTo>
                    <a:pt x="16" y="1067"/>
                    <a:pt x="0" y="1004"/>
                    <a:pt x="0" y="1004"/>
                  </a:cubicBezTo>
                  <a:cubicBezTo>
                    <a:pt x="0" y="1004"/>
                    <a:pt x="20" y="658"/>
                    <a:pt x="31" y="528"/>
                  </a:cubicBezTo>
                  <a:cubicBezTo>
                    <a:pt x="42" y="398"/>
                    <a:pt x="21" y="390"/>
                    <a:pt x="60" y="254"/>
                  </a:cubicBezTo>
                  <a:close/>
                </a:path>
              </a:pathLst>
            </a:custGeom>
            <a:solidFill>
              <a:srgbClr val="C0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7" name="Freeform 21">
              <a:extLst>
                <a:ext uri="{FF2B5EF4-FFF2-40B4-BE49-F238E27FC236}">
                  <a16:creationId xmlns:a16="http://schemas.microsoft.com/office/drawing/2014/main" id="{8B48F82D-28D7-E340-9F7B-B39A72230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5738" y="1530350"/>
              <a:ext cx="204788" cy="120650"/>
            </a:xfrm>
            <a:custGeom>
              <a:avLst/>
              <a:gdLst>
                <a:gd name="T0" fmla="*/ 42 w 378"/>
                <a:gd name="T1" fmla="*/ 6 h 234"/>
                <a:gd name="T2" fmla="*/ 190 w 378"/>
                <a:gd name="T3" fmla="*/ 94 h 234"/>
                <a:gd name="T4" fmla="*/ 357 w 378"/>
                <a:gd name="T5" fmla="*/ 46 h 234"/>
                <a:gd name="T6" fmla="*/ 377 w 378"/>
                <a:gd name="T7" fmla="*/ 107 h 234"/>
                <a:gd name="T8" fmla="*/ 308 w 378"/>
                <a:gd name="T9" fmla="*/ 205 h 234"/>
                <a:gd name="T10" fmla="*/ 113 w 378"/>
                <a:gd name="T11" fmla="*/ 200 h 234"/>
                <a:gd name="T12" fmla="*/ 4 w 378"/>
                <a:gd name="T13" fmla="*/ 95 h 234"/>
                <a:gd name="T14" fmla="*/ 42 w 378"/>
                <a:gd name="T15" fmla="*/ 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8" h="234">
                  <a:moveTo>
                    <a:pt x="42" y="6"/>
                  </a:moveTo>
                  <a:cubicBezTo>
                    <a:pt x="42" y="6"/>
                    <a:pt x="100" y="90"/>
                    <a:pt x="190" y="94"/>
                  </a:cubicBezTo>
                  <a:cubicBezTo>
                    <a:pt x="279" y="99"/>
                    <a:pt x="357" y="46"/>
                    <a:pt x="357" y="46"/>
                  </a:cubicBezTo>
                  <a:cubicBezTo>
                    <a:pt x="357" y="46"/>
                    <a:pt x="378" y="61"/>
                    <a:pt x="377" y="107"/>
                  </a:cubicBezTo>
                  <a:cubicBezTo>
                    <a:pt x="376" y="154"/>
                    <a:pt x="359" y="188"/>
                    <a:pt x="308" y="205"/>
                  </a:cubicBezTo>
                  <a:cubicBezTo>
                    <a:pt x="258" y="223"/>
                    <a:pt x="167" y="234"/>
                    <a:pt x="113" y="200"/>
                  </a:cubicBezTo>
                  <a:cubicBezTo>
                    <a:pt x="58" y="165"/>
                    <a:pt x="0" y="149"/>
                    <a:pt x="4" y="95"/>
                  </a:cubicBezTo>
                  <a:cubicBezTo>
                    <a:pt x="9" y="41"/>
                    <a:pt x="12" y="0"/>
                    <a:pt x="42" y="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8" name="Freeform 22">
              <a:extLst>
                <a:ext uri="{FF2B5EF4-FFF2-40B4-BE49-F238E27FC236}">
                  <a16:creationId xmlns:a16="http://schemas.microsoft.com/office/drawing/2014/main" id="{91B6BE9E-6980-4F4A-88BA-E08A7F026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5938" y="863600"/>
              <a:ext cx="233363" cy="222250"/>
            </a:xfrm>
            <a:custGeom>
              <a:avLst/>
              <a:gdLst>
                <a:gd name="T0" fmla="*/ 24 w 432"/>
                <a:gd name="T1" fmla="*/ 38 h 428"/>
                <a:gd name="T2" fmla="*/ 24 w 432"/>
                <a:gd name="T3" fmla="*/ 130 h 428"/>
                <a:gd name="T4" fmla="*/ 0 w 432"/>
                <a:gd name="T5" fmla="*/ 197 h 428"/>
                <a:gd name="T6" fmla="*/ 242 w 432"/>
                <a:gd name="T7" fmla="*/ 421 h 428"/>
                <a:gd name="T8" fmla="*/ 430 w 432"/>
                <a:gd name="T9" fmla="*/ 232 h 428"/>
                <a:gd name="T10" fmla="*/ 357 w 432"/>
                <a:gd name="T11" fmla="*/ 34 h 428"/>
                <a:gd name="T12" fmla="*/ 204 w 432"/>
                <a:gd name="T13" fmla="*/ 0 h 428"/>
                <a:gd name="T14" fmla="*/ 24 w 432"/>
                <a:gd name="T15" fmla="*/ 3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2" h="428">
                  <a:moveTo>
                    <a:pt x="24" y="38"/>
                  </a:moveTo>
                  <a:cubicBezTo>
                    <a:pt x="24" y="38"/>
                    <a:pt x="28" y="97"/>
                    <a:pt x="24" y="130"/>
                  </a:cubicBezTo>
                  <a:cubicBezTo>
                    <a:pt x="20" y="163"/>
                    <a:pt x="0" y="197"/>
                    <a:pt x="0" y="197"/>
                  </a:cubicBezTo>
                  <a:cubicBezTo>
                    <a:pt x="0" y="197"/>
                    <a:pt x="77" y="415"/>
                    <a:pt x="242" y="421"/>
                  </a:cubicBezTo>
                  <a:cubicBezTo>
                    <a:pt x="407" y="428"/>
                    <a:pt x="432" y="277"/>
                    <a:pt x="430" y="232"/>
                  </a:cubicBezTo>
                  <a:cubicBezTo>
                    <a:pt x="428" y="187"/>
                    <a:pt x="357" y="34"/>
                    <a:pt x="357" y="34"/>
                  </a:cubicBezTo>
                  <a:cubicBezTo>
                    <a:pt x="357" y="34"/>
                    <a:pt x="277" y="0"/>
                    <a:pt x="204" y="0"/>
                  </a:cubicBezTo>
                  <a:cubicBezTo>
                    <a:pt x="130" y="0"/>
                    <a:pt x="24" y="38"/>
                    <a:pt x="24" y="38"/>
                  </a:cubicBezTo>
                  <a:close/>
                </a:path>
              </a:pathLst>
            </a:custGeom>
            <a:solidFill>
              <a:srgbClr val="C689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9" name="Freeform 23">
              <a:extLst>
                <a:ext uri="{FF2B5EF4-FFF2-40B4-BE49-F238E27FC236}">
                  <a16:creationId xmlns:a16="http://schemas.microsoft.com/office/drawing/2014/main" id="{6B8CDC31-EF15-0A44-862C-34304687F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560388"/>
              <a:ext cx="346075" cy="473075"/>
            </a:xfrm>
            <a:custGeom>
              <a:avLst/>
              <a:gdLst>
                <a:gd name="T0" fmla="*/ 154 w 639"/>
                <a:gd name="T1" fmla="*/ 682 h 914"/>
                <a:gd name="T2" fmla="*/ 318 w 639"/>
                <a:gd name="T3" fmla="*/ 860 h 914"/>
                <a:gd name="T4" fmla="*/ 534 w 639"/>
                <a:gd name="T5" fmla="*/ 848 h 914"/>
                <a:gd name="T6" fmla="*/ 605 w 639"/>
                <a:gd name="T7" fmla="*/ 543 h 914"/>
                <a:gd name="T8" fmla="*/ 604 w 639"/>
                <a:gd name="T9" fmla="*/ 208 h 914"/>
                <a:gd name="T10" fmla="*/ 303 w 639"/>
                <a:gd name="T11" fmla="*/ 9 h 914"/>
                <a:gd name="T12" fmla="*/ 30 w 639"/>
                <a:gd name="T13" fmla="*/ 202 h 914"/>
                <a:gd name="T14" fmla="*/ 61 w 639"/>
                <a:gd name="T15" fmla="*/ 526 h 914"/>
                <a:gd name="T16" fmla="*/ 154 w 639"/>
                <a:gd name="T17" fmla="*/ 682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9" h="914">
                  <a:moveTo>
                    <a:pt x="154" y="682"/>
                  </a:moveTo>
                  <a:cubicBezTo>
                    <a:pt x="154" y="682"/>
                    <a:pt x="180" y="807"/>
                    <a:pt x="318" y="860"/>
                  </a:cubicBezTo>
                  <a:cubicBezTo>
                    <a:pt x="456" y="914"/>
                    <a:pt x="490" y="897"/>
                    <a:pt x="534" y="848"/>
                  </a:cubicBezTo>
                  <a:cubicBezTo>
                    <a:pt x="578" y="800"/>
                    <a:pt x="592" y="607"/>
                    <a:pt x="605" y="543"/>
                  </a:cubicBezTo>
                  <a:cubicBezTo>
                    <a:pt x="618" y="479"/>
                    <a:pt x="639" y="295"/>
                    <a:pt x="604" y="208"/>
                  </a:cubicBezTo>
                  <a:cubicBezTo>
                    <a:pt x="570" y="121"/>
                    <a:pt x="442" y="0"/>
                    <a:pt x="303" y="9"/>
                  </a:cubicBezTo>
                  <a:cubicBezTo>
                    <a:pt x="163" y="18"/>
                    <a:pt x="60" y="90"/>
                    <a:pt x="30" y="202"/>
                  </a:cubicBezTo>
                  <a:cubicBezTo>
                    <a:pt x="0" y="314"/>
                    <a:pt x="61" y="526"/>
                    <a:pt x="61" y="526"/>
                  </a:cubicBezTo>
                  <a:cubicBezTo>
                    <a:pt x="61" y="526"/>
                    <a:pt x="71" y="680"/>
                    <a:pt x="154" y="682"/>
                  </a:cubicBezTo>
                  <a:close/>
                </a:path>
              </a:pathLst>
            </a:custGeom>
            <a:solidFill>
              <a:srgbClr val="D3A16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0" name="Freeform 24">
              <a:extLst>
                <a:ext uri="{FF2B5EF4-FFF2-40B4-BE49-F238E27FC236}">
                  <a16:creationId xmlns:a16="http://schemas.microsoft.com/office/drawing/2014/main" id="{E6E03A39-AC7B-BC4A-9387-7953A03D3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542925"/>
              <a:ext cx="338138" cy="336550"/>
            </a:xfrm>
            <a:custGeom>
              <a:avLst/>
              <a:gdLst>
                <a:gd name="T0" fmla="*/ 253 w 625"/>
                <a:gd name="T1" fmla="*/ 513 h 647"/>
                <a:gd name="T2" fmla="*/ 205 w 625"/>
                <a:gd name="T3" fmla="*/ 557 h 647"/>
                <a:gd name="T4" fmla="*/ 178 w 625"/>
                <a:gd name="T5" fmla="*/ 647 h 647"/>
                <a:gd name="T6" fmla="*/ 145 w 625"/>
                <a:gd name="T7" fmla="*/ 605 h 647"/>
                <a:gd name="T8" fmla="*/ 94 w 625"/>
                <a:gd name="T9" fmla="*/ 548 h 647"/>
                <a:gd name="T10" fmla="*/ 58 w 625"/>
                <a:gd name="T11" fmla="*/ 592 h 647"/>
                <a:gd name="T12" fmla="*/ 6 w 625"/>
                <a:gd name="T13" fmla="*/ 371 h 647"/>
                <a:gd name="T14" fmla="*/ 105 w 625"/>
                <a:gd name="T15" fmla="*/ 98 h 647"/>
                <a:gd name="T16" fmla="*/ 437 w 625"/>
                <a:gd name="T17" fmla="*/ 64 h 647"/>
                <a:gd name="T18" fmla="*/ 609 w 625"/>
                <a:gd name="T19" fmla="*/ 250 h 647"/>
                <a:gd name="T20" fmla="*/ 616 w 625"/>
                <a:gd name="T21" fmla="*/ 382 h 647"/>
                <a:gd name="T22" fmla="*/ 503 w 625"/>
                <a:gd name="T23" fmla="*/ 445 h 647"/>
                <a:gd name="T24" fmla="*/ 310 w 625"/>
                <a:gd name="T25" fmla="*/ 374 h 647"/>
                <a:gd name="T26" fmla="*/ 241 w 625"/>
                <a:gd name="T27" fmla="*/ 424 h 647"/>
                <a:gd name="T28" fmla="*/ 253 w 625"/>
                <a:gd name="T29" fmla="*/ 513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5" h="647">
                  <a:moveTo>
                    <a:pt x="253" y="513"/>
                  </a:moveTo>
                  <a:cubicBezTo>
                    <a:pt x="253" y="513"/>
                    <a:pt x="224" y="521"/>
                    <a:pt x="205" y="557"/>
                  </a:cubicBezTo>
                  <a:cubicBezTo>
                    <a:pt x="186" y="592"/>
                    <a:pt x="178" y="647"/>
                    <a:pt x="178" y="647"/>
                  </a:cubicBezTo>
                  <a:cubicBezTo>
                    <a:pt x="178" y="647"/>
                    <a:pt x="152" y="641"/>
                    <a:pt x="145" y="605"/>
                  </a:cubicBezTo>
                  <a:cubicBezTo>
                    <a:pt x="137" y="570"/>
                    <a:pt x="124" y="553"/>
                    <a:pt x="94" y="548"/>
                  </a:cubicBezTo>
                  <a:cubicBezTo>
                    <a:pt x="63" y="544"/>
                    <a:pt x="58" y="592"/>
                    <a:pt x="58" y="592"/>
                  </a:cubicBezTo>
                  <a:cubicBezTo>
                    <a:pt x="58" y="592"/>
                    <a:pt x="4" y="454"/>
                    <a:pt x="6" y="371"/>
                  </a:cubicBezTo>
                  <a:cubicBezTo>
                    <a:pt x="8" y="287"/>
                    <a:pt x="0" y="168"/>
                    <a:pt x="105" y="98"/>
                  </a:cubicBezTo>
                  <a:cubicBezTo>
                    <a:pt x="211" y="28"/>
                    <a:pt x="337" y="0"/>
                    <a:pt x="437" y="64"/>
                  </a:cubicBezTo>
                  <a:cubicBezTo>
                    <a:pt x="536" y="129"/>
                    <a:pt x="594" y="182"/>
                    <a:pt x="609" y="250"/>
                  </a:cubicBezTo>
                  <a:cubicBezTo>
                    <a:pt x="625" y="319"/>
                    <a:pt x="616" y="382"/>
                    <a:pt x="616" y="382"/>
                  </a:cubicBezTo>
                  <a:cubicBezTo>
                    <a:pt x="616" y="382"/>
                    <a:pt x="584" y="461"/>
                    <a:pt x="503" y="445"/>
                  </a:cubicBezTo>
                  <a:cubicBezTo>
                    <a:pt x="423" y="429"/>
                    <a:pt x="350" y="385"/>
                    <a:pt x="310" y="374"/>
                  </a:cubicBezTo>
                  <a:cubicBezTo>
                    <a:pt x="270" y="363"/>
                    <a:pt x="251" y="400"/>
                    <a:pt x="241" y="424"/>
                  </a:cubicBezTo>
                  <a:cubicBezTo>
                    <a:pt x="231" y="448"/>
                    <a:pt x="253" y="513"/>
                    <a:pt x="253" y="51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1" name="Freeform 25">
              <a:extLst>
                <a:ext uri="{FF2B5EF4-FFF2-40B4-BE49-F238E27FC236}">
                  <a16:creationId xmlns:a16="http://schemas.microsoft.com/office/drawing/2014/main" id="{C861F59E-6132-0840-8D55-E53A93738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2788" y="841375"/>
              <a:ext cx="58738" cy="109538"/>
            </a:xfrm>
            <a:custGeom>
              <a:avLst/>
              <a:gdLst>
                <a:gd name="T0" fmla="*/ 63 w 108"/>
                <a:gd name="T1" fmla="*/ 0 h 211"/>
                <a:gd name="T2" fmla="*/ 83 w 108"/>
                <a:gd name="T3" fmla="*/ 124 h 211"/>
                <a:gd name="T4" fmla="*/ 74 w 108"/>
                <a:gd name="T5" fmla="*/ 173 h 211"/>
                <a:gd name="T6" fmla="*/ 0 w 108"/>
                <a:gd name="T7" fmla="*/ 165 h 211"/>
                <a:gd name="T8" fmla="*/ 50 w 108"/>
                <a:gd name="T9" fmla="*/ 203 h 211"/>
                <a:gd name="T10" fmla="*/ 99 w 108"/>
                <a:gd name="T11" fmla="*/ 165 h 211"/>
                <a:gd name="T12" fmla="*/ 98 w 108"/>
                <a:gd name="T13" fmla="*/ 109 h 211"/>
                <a:gd name="T14" fmla="*/ 63 w 108"/>
                <a:gd name="T15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11">
                  <a:moveTo>
                    <a:pt x="63" y="0"/>
                  </a:moveTo>
                  <a:cubicBezTo>
                    <a:pt x="63" y="0"/>
                    <a:pt x="76" y="97"/>
                    <a:pt x="83" y="124"/>
                  </a:cubicBezTo>
                  <a:cubicBezTo>
                    <a:pt x="89" y="151"/>
                    <a:pt x="90" y="156"/>
                    <a:pt x="74" y="173"/>
                  </a:cubicBezTo>
                  <a:cubicBezTo>
                    <a:pt x="59" y="191"/>
                    <a:pt x="0" y="165"/>
                    <a:pt x="0" y="165"/>
                  </a:cubicBezTo>
                  <a:cubicBezTo>
                    <a:pt x="0" y="165"/>
                    <a:pt x="33" y="196"/>
                    <a:pt x="50" y="203"/>
                  </a:cubicBezTo>
                  <a:cubicBezTo>
                    <a:pt x="68" y="211"/>
                    <a:pt x="96" y="183"/>
                    <a:pt x="99" y="165"/>
                  </a:cubicBezTo>
                  <a:cubicBezTo>
                    <a:pt x="103" y="147"/>
                    <a:pt x="108" y="136"/>
                    <a:pt x="98" y="109"/>
                  </a:cubicBezTo>
                  <a:cubicBezTo>
                    <a:pt x="88" y="81"/>
                    <a:pt x="63" y="0"/>
                    <a:pt x="63" y="0"/>
                  </a:cubicBezTo>
                  <a:close/>
                </a:path>
              </a:pathLst>
            </a:custGeom>
            <a:solidFill>
              <a:srgbClr val="C689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2" name="Freeform 26">
              <a:extLst>
                <a:ext uri="{FF2B5EF4-FFF2-40B4-BE49-F238E27FC236}">
                  <a16:creationId xmlns:a16="http://schemas.microsoft.com/office/drawing/2014/main" id="{A5C270C2-8E47-E640-B812-E98FB5461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9263" y="549275"/>
              <a:ext cx="400050" cy="327025"/>
            </a:xfrm>
            <a:custGeom>
              <a:avLst/>
              <a:gdLst>
                <a:gd name="T0" fmla="*/ 682 w 741"/>
                <a:gd name="T1" fmla="*/ 354 h 630"/>
                <a:gd name="T2" fmla="*/ 682 w 741"/>
                <a:gd name="T3" fmla="*/ 353 h 630"/>
                <a:gd name="T4" fmla="*/ 673 w 741"/>
                <a:gd name="T5" fmla="*/ 312 h 630"/>
                <a:gd name="T6" fmla="*/ 298 w 741"/>
                <a:gd name="T7" fmla="*/ 7 h 630"/>
                <a:gd name="T8" fmla="*/ 19 w 741"/>
                <a:gd name="T9" fmla="*/ 286 h 630"/>
                <a:gd name="T10" fmla="*/ 20 w 741"/>
                <a:gd name="T11" fmla="*/ 285 h 630"/>
                <a:gd name="T12" fmla="*/ 2 w 741"/>
                <a:gd name="T13" fmla="*/ 341 h 630"/>
                <a:gd name="T14" fmla="*/ 238 w 741"/>
                <a:gd name="T15" fmla="*/ 520 h 630"/>
                <a:gd name="T16" fmla="*/ 585 w 741"/>
                <a:gd name="T17" fmla="*/ 569 h 630"/>
                <a:gd name="T18" fmla="*/ 682 w 741"/>
                <a:gd name="T19" fmla="*/ 354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1" h="630">
                  <a:moveTo>
                    <a:pt x="682" y="354"/>
                  </a:moveTo>
                  <a:cubicBezTo>
                    <a:pt x="682" y="354"/>
                    <a:pt x="682" y="354"/>
                    <a:pt x="682" y="353"/>
                  </a:cubicBezTo>
                  <a:cubicBezTo>
                    <a:pt x="682" y="339"/>
                    <a:pt x="679" y="326"/>
                    <a:pt x="673" y="312"/>
                  </a:cubicBezTo>
                  <a:cubicBezTo>
                    <a:pt x="646" y="115"/>
                    <a:pt x="510" y="0"/>
                    <a:pt x="298" y="7"/>
                  </a:cubicBezTo>
                  <a:cubicBezTo>
                    <a:pt x="158" y="12"/>
                    <a:pt x="28" y="96"/>
                    <a:pt x="19" y="286"/>
                  </a:cubicBezTo>
                  <a:cubicBezTo>
                    <a:pt x="19" y="285"/>
                    <a:pt x="19" y="285"/>
                    <a:pt x="20" y="285"/>
                  </a:cubicBezTo>
                  <a:cubicBezTo>
                    <a:pt x="8" y="303"/>
                    <a:pt x="2" y="322"/>
                    <a:pt x="2" y="341"/>
                  </a:cubicBezTo>
                  <a:cubicBezTo>
                    <a:pt x="0" y="423"/>
                    <a:pt x="100" y="495"/>
                    <a:pt x="238" y="520"/>
                  </a:cubicBezTo>
                  <a:cubicBezTo>
                    <a:pt x="264" y="543"/>
                    <a:pt x="398" y="630"/>
                    <a:pt x="585" y="569"/>
                  </a:cubicBezTo>
                  <a:cubicBezTo>
                    <a:pt x="741" y="518"/>
                    <a:pt x="707" y="406"/>
                    <a:pt x="682" y="354"/>
                  </a:cubicBezTo>
                  <a:close/>
                </a:path>
              </a:pathLst>
            </a:custGeom>
            <a:solidFill>
              <a:srgbClr val="E7AF2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3" name="Freeform 27">
              <a:extLst>
                <a:ext uri="{FF2B5EF4-FFF2-40B4-BE49-F238E27FC236}">
                  <a16:creationId xmlns:a16="http://schemas.microsoft.com/office/drawing/2014/main" id="{ACAA4669-30E5-8E43-AC25-CE52A0350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5788" y="731838"/>
              <a:ext cx="282575" cy="153988"/>
            </a:xfrm>
            <a:custGeom>
              <a:avLst/>
              <a:gdLst>
                <a:gd name="T0" fmla="*/ 429 w 523"/>
                <a:gd name="T1" fmla="*/ 2 h 298"/>
                <a:gd name="T2" fmla="*/ 429 w 523"/>
                <a:gd name="T3" fmla="*/ 1 h 298"/>
                <a:gd name="T4" fmla="*/ 429 w 523"/>
                <a:gd name="T5" fmla="*/ 0 h 298"/>
                <a:gd name="T6" fmla="*/ 428 w 523"/>
                <a:gd name="T7" fmla="*/ 0 h 298"/>
                <a:gd name="T8" fmla="*/ 429 w 523"/>
                <a:gd name="T9" fmla="*/ 5 h 298"/>
                <a:gd name="T10" fmla="*/ 78 w 523"/>
                <a:gd name="T11" fmla="*/ 186 h 298"/>
                <a:gd name="T12" fmla="*/ 0 w 523"/>
                <a:gd name="T13" fmla="*/ 179 h 298"/>
                <a:gd name="T14" fmla="*/ 369 w 523"/>
                <a:gd name="T15" fmla="*/ 245 h 298"/>
                <a:gd name="T16" fmla="*/ 429 w 523"/>
                <a:gd name="T17" fmla="*/ 2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3" h="298">
                  <a:moveTo>
                    <a:pt x="429" y="2"/>
                  </a:moveTo>
                  <a:cubicBezTo>
                    <a:pt x="429" y="2"/>
                    <a:pt x="429" y="2"/>
                    <a:pt x="429" y="1"/>
                  </a:cubicBezTo>
                  <a:cubicBezTo>
                    <a:pt x="429" y="1"/>
                    <a:pt x="429" y="1"/>
                    <a:pt x="429" y="0"/>
                  </a:cubicBezTo>
                  <a:lnTo>
                    <a:pt x="428" y="0"/>
                  </a:lnTo>
                  <a:cubicBezTo>
                    <a:pt x="428" y="2"/>
                    <a:pt x="429" y="4"/>
                    <a:pt x="429" y="5"/>
                  </a:cubicBezTo>
                  <a:cubicBezTo>
                    <a:pt x="427" y="108"/>
                    <a:pt x="270" y="189"/>
                    <a:pt x="78" y="186"/>
                  </a:cubicBezTo>
                  <a:cubicBezTo>
                    <a:pt x="51" y="185"/>
                    <a:pt x="25" y="183"/>
                    <a:pt x="0" y="179"/>
                  </a:cubicBezTo>
                  <a:cubicBezTo>
                    <a:pt x="40" y="244"/>
                    <a:pt x="226" y="298"/>
                    <a:pt x="369" y="245"/>
                  </a:cubicBezTo>
                  <a:cubicBezTo>
                    <a:pt x="523" y="188"/>
                    <a:pt x="480" y="65"/>
                    <a:pt x="429" y="2"/>
                  </a:cubicBezTo>
                  <a:close/>
                </a:path>
              </a:pathLst>
            </a:custGeom>
            <a:solidFill>
              <a:srgbClr val="F1B22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4" name="Freeform 28">
              <a:extLst>
                <a:ext uri="{FF2B5EF4-FFF2-40B4-BE49-F238E27FC236}">
                  <a16:creationId xmlns:a16="http://schemas.microsoft.com/office/drawing/2014/main" id="{1CA17B97-28D5-FB40-88E3-2EF9A7D11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9913" y="565150"/>
              <a:ext cx="174625" cy="241300"/>
            </a:xfrm>
            <a:custGeom>
              <a:avLst/>
              <a:gdLst>
                <a:gd name="T0" fmla="*/ 0 w 324"/>
                <a:gd name="T1" fmla="*/ 0 h 464"/>
                <a:gd name="T2" fmla="*/ 257 w 324"/>
                <a:gd name="T3" fmla="*/ 269 h 464"/>
                <a:gd name="T4" fmla="*/ 324 w 324"/>
                <a:gd name="T5" fmla="*/ 462 h 464"/>
                <a:gd name="T6" fmla="*/ 276 w 324"/>
                <a:gd name="T7" fmla="*/ 276 h 464"/>
                <a:gd name="T8" fmla="*/ 0 w 324"/>
                <a:gd name="T9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4" h="464">
                  <a:moveTo>
                    <a:pt x="0" y="0"/>
                  </a:moveTo>
                  <a:cubicBezTo>
                    <a:pt x="102" y="39"/>
                    <a:pt x="199" y="135"/>
                    <a:pt x="257" y="269"/>
                  </a:cubicBezTo>
                  <a:cubicBezTo>
                    <a:pt x="285" y="335"/>
                    <a:pt x="318" y="464"/>
                    <a:pt x="324" y="462"/>
                  </a:cubicBezTo>
                  <a:cubicBezTo>
                    <a:pt x="318" y="401"/>
                    <a:pt x="303" y="338"/>
                    <a:pt x="276" y="276"/>
                  </a:cubicBezTo>
                  <a:cubicBezTo>
                    <a:pt x="214" y="133"/>
                    <a:pt x="109" y="34"/>
                    <a:pt x="0" y="0"/>
                  </a:cubicBezTo>
                  <a:close/>
                </a:path>
              </a:pathLst>
            </a:custGeom>
            <a:solidFill>
              <a:srgbClr val="FEC44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5" name="Freeform 29">
              <a:extLst>
                <a:ext uri="{FF2B5EF4-FFF2-40B4-BE49-F238E27FC236}">
                  <a16:creationId xmlns:a16="http://schemas.microsoft.com/office/drawing/2014/main" id="{B1A4E683-83F9-5E4E-B040-F16726BF2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8475" y="831850"/>
              <a:ext cx="34925" cy="66675"/>
            </a:xfrm>
            <a:custGeom>
              <a:avLst/>
              <a:gdLst>
                <a:gd name="T0" fmla="*/ 42 w 66"/>
                <a:gd name="T1" fmla="*/ 29 h 128"/>
                <a:gd name="T2" fmla="*/ 7 w 66"/>
                <a:gd name="T3" fmla="*/ 14 h 128"/>
                <a:gd name="T4" fmla="*/ 7 w 66"/>
                <a:gd name="T5" fmla="*/ 71 h 128"/>
                <a:gd name="T6" fmla="*/ 22 w 66"/>
                <a:gd name="T7" fmla="*/ 102 h 128"/>
                <a:gd name="T8" fmla="*/ 15 w 66"/>
                <a:gd name="T9" fmla="*/ 44 h 128"/>
                <a:gd name="T10" fmla="*/ 33 w 66"/>
                <a:gd name="T11" fmla="*/ 48 h 128"/>
                <a:gd name="T12" fmla="*/ 34 w 66"/>
                <a:gd name="T13" fmla="*/ 83 h 128"/>
                <a:gd name="T14" fmla="*/ 42 w 66"/>
                <a:gd name="T15" fmla="*/ 101 h 128"/>
                <a:gd name="T16" fmla="*/ 52 w 66"/>
                <a:gd name="T17" fmla="*/ 128 h 128"/>
                <a:gd name="T18" fmla="*/ 54 w 66"/>
                <a:gd name="T19" fmla="*/ 103 h 128"/>
                <a:gd name="T20" fmla="*/ 42 w 66"/>
                <a:gd name="T21" fmla="*/ 2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128">
                  <a:moveTo>
                    <a:pt x="42" y="29"/>
                  </a:moveTo>
                  <a:cubicBezTo>
                    <a:pt x="42" y="29"/>
                    <a:pt x="15" y="0"/>
                    <a:pt x="7" y="14"/>
                  </a:cubicBezTo>
                  <a:cubicBezTo>
                    <a:pt x="0" y="29"/>
                    <a:pt x="7" y="55"/>
                    <a:pt x="7" y="71"/>
                  </a:cubicBezTo>
                  <a:cubicBezTo>
                    <a:pt x="7" y="86"/>
                    <a:pt x="22" y="102"/>
                    <a:pt x="22" y="102"/>
                  </a:cubicBezTo>
                  <a:cubicBezTo>
                    <a:pt x="22" y="102"/>
                    <a:pt x="15" y="59"/>
                    <a:pt x="15" y="44"/>
                  </a:cubicBezTo>
                  <a:cubicBezTo>
                    <a:pt x="15" y="30"/>
                    <a:pt x="21" y="37"/>
                    <a:pt x="33" y="48"/>
                  </a:cubicBezTo>
                  <a:cubicBezTo>
                    <a:pt x="44" y="59"/>
                    <a:pt x="39" y="77"/>
                    <a:pt x="34" y="83"/>
                  </a:cubicBezTo>
                  <a:cubicBezTo>
                    <a:pt x="28" y="88"/>
                    <a:pt x="36" y="95"/>
                    <a:pt x="42" y="101"/>
                  </a:cubicBezTo>
                  <a:cubicBezTo>
                    <a:pt x="48" y="107"/>
                    <a:pt x="44" y="128"/>
                    <a:pt x="52" y="128"/>
                  </a:cubicBezTo>
                  <a:cubicBezTo>
                    <a:pt x="60" y="128"/>
                    <a:pt x="54" y="118"/>
                    <a:pt x="54" y="103"/>
                  </a:cubicBezTo>
                  <a:cubicBezTo>
                    <a:pt x="54" y="87"/>
                    <a:pt x="66" y="46"/>
                    <a:pt x="42" y="29"/>
                  </a:cubicBezTo>
                  <a:close/>
                </a:path>
              </a:pathLst>
            </a:custGeom>
            <a:solidFill>
              <a:srgbClr val="C6894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6" name="Freeform 30">
              <a:extLst>
                <a:ext uri="{FF2B5EF4-FFF2-40B4-BE49-F238E27FC236}">
                  <a16:creationId xmlns:a16="http://schemas.microsoft.com/office/drawing/2014/main" id="{FE53F348-AD4B-D142-A1EF-77F1EEF4D7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18775" y="1620838"/>
              <a:ext cx="603250" cy="319088"/>
            </a:xfrm>
            <a:custGeom>
              <a:avLst/>
              <a:gdLst>
                <a:gd name="T0" fmla="*/ 1102 w 1117"/>
                <a:gd name="T1" fmla="*/ 78 h 616"/>
                <a:gd name="T2" fmla="*/ 1098 w 1117"/>
                <a:gd name="T3" fmla="*/ 0 h 616"/>
                <a:gd name="T4" fmla="*/ 809 w 1117"/>
                <a:gd name="T5" fmla="*/ 161 h 616"/>
                <a:gd name="T6" fmla="*/ 813 w 1117"/>
                <a:gd name="T7" fmla="*/ 229 h 616"/>
                <a:gd name="T8" fmla="*/ 1102 w 1117"/>
                <a:gd name="T9" fmla="*/ 78 h 616"/>
                <a:gd name="T10" fmla="*/ 692 w 1117"/>
                <a:gd name="T11" fmla="*/ 472 h 616"/>
                <a:gd name="T12" fmla="*/ 5 w 1117"/>
                <a:gd name="T13" fmla="*/ 445 h 616"/>
                <a:gd name="T14" fmla="*/ 8 w 1117"/>
                <a:gd name="T15" fmla="*/ 515 h 616"/>
                <a:gd name="T16" fmla="*/ 709 w 1117"/>
                <a:gd name="T17" fmla="*/ 535 h 616"/>
                <a:gd name="T18" fmla="*/ 814 w 1117"/>
                <a:gd name="T19" fmla="*/ 500 h 616"/>
                <a:gd name="T20" fmla="*/ 813 w 1117"/>
                <a:gd name="T21" fmla="*/ 431 h 616"/>
                <a:gd name="T22" fmla="*/ 692 w 1117"/>
                <a:gd name="T23" fmla="*/ 472 h 616"/>
                <a:gd name="T24" fmla="*/ 1113 w 1117"/>
                <a:gd name="T25" fmla="*/ 261 h 616"/>
                <a:gd name="T26" fmla="*/ 821 w 1117"/>
                <a:gd name="T27" fmla="*/ 428 h 616"/>
                <a:gd name="T28" fmla="*/ 821 w 1117"/>
                <a:gd name="T29" fmla="*/ 498 h 616"/>
                <a:gd name="T30" fmla="*/ 1117 w 1117"/>
                <a:gd name="T31" fmla="*/ 339 h 616"/>
                <a:gd name="T32" fmla="*/ 1113 w 1117"/>
                <a:gd name="T33" fmla="*/ 261 h 616"/>
                <a:gd name="T34" fmla="*/ 709 w 1117"/>
                <a:gd name="T35" fmla="*/ 263 h 616"/>
                <a:gd name="T36" fmla="*/ 804 w 1117"/>
                <a:gd name="T37" fmla="*/ 232 h 616"/>
                <a:gd name="T38" fmla="*/ 800 w 1117"/>
                <a:gd name="T39" fmla="*/ 164 h 616"/>
                <a:gd name="T40" fmla="*/ 692 w 1117"/>
                <a:gd name="T41" fmla="*/ 200 h 616"/>
                <a:gd name="T42" fmla="*/ 0 w 1117"/>
                <a:gd name="T43" fmla="*/ 171 h 616"/>
                <a:gd name="T44" fmla="*/ 1 w 1117"/>
                <a:gd name="T45" fmla="*/ 241 h 616"/>
                <a:gd name="T46" fmla="*/ 709 w 1117"/>
                <a:gd name="T47" fmla="*/ 263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7" h="616">
                  <a:moveTo>
                    <a:pt x="1102" y="78"/>
                  </a:moveTo>
                  <a:cubicBezTo>
                    <a:pt x="1101" y="52"/>
                    <a:pt x="1100" y="26"/>
                    <a:pt x="1098" y="0"/>
                  </a:cubicBezTo>
                  <a:cubicBezTo>
                    <a:pt x="1015" y="60"/>
                    <a:pt x="917" y="118"/>
                    <a:pt x="809" y="161"/>
                  </a:cubicBezTo>
                  <a:cubicBezTo>
                    <a:pt x="810" y="184"/>
                    <a:pt x="811" y="207"/>
                    <a:pt x="813" y="229"/>
                  </a:cubicBezTo>
                  <a:cubicBezTo>
                    <a:pt x="921" y="189"/>
                    <a:pt x="1018" y="135"/>
                    <a:pt x="1102" y="78"/>
                  </a:cubicBezTo>
                  <a:close/>
                  <a:moveTo>
                    <a:pt x="692" y="472"/>
                  </a:moveTo>
                  <a:cubicBezTo>
                    <a:pt x="396" y="552"/>
                    <a:pt x="136" y="490"/>
                    <a:pt x="5" y="445"/>
                  </a:cubicBezTo>
                  <a:cubicBezTo>
                    <a:pt x="6" y="470"/>
                    <a:pt x="7" y="494"/>
                    <a:pt x="8" y="515"/>
                  </a:cubicBezTo>
                  <a:cubicBezTo>
                    <a:pt x="152" y="562"/>
                    <a:pt x="411" y="616"/>
                    <a:pt x="709" y="535"/>
                  </a:cubicBezTo>
                  <a:cubicBezTo>
                    <a:pt x="745" y="525"/>
                    <a:pt x="780" y="513"/>
                    <a:pt x="814" y="500"/>
                  </a:cubicBezTo>
                  <a:cubicBezTo>
                    <a:pt x="814" y="478"/>
                    <a:pt x="814" y="454"/>
                    <a:pt x="813" y="431"/>
                  </a:cubicBezTo>
                  <a:cubicBezTo>
                    <a:pt x="774" y="446"/>
                    <a:pt x="734" y="460"/>
                    <a:pt x="692" y="472"/>
                  </a:cubicBezTo>
                  <a:close/>
                  <a:moveTo>
                    <a:pt x="1113" y="261"/>
                  </a:moveTo>
                  <a:cubicBezTo>
                    <a:pt x="1029" y="323"/>
                    <a:pt x="931" y="383"/>
                    <a:pt x="821" y="428"/>
                  </a:cubicBezTo>
                  <a:cubicBezTo>
                    <a:pt x="821" y="452"/>
                    <a:pt x="821" y="475"/>
                    <a:pt x="821" y="498"/>
                  </a:cubicBezTo>
                  <a:cubicBezTo>
                    <a:pt x="932" y="455"/>
                    <a:pt x="1032" y="399"/>
                    <a:pt x="1117" y="339"/>
                  </a:cubicBezTo>
                  <a:cubicBezTo>
                    <a:pt x="1116" y="318"/>
                    <a:pt x="1114" y="291"/>
                    <a:pt x="1113" y="261"/>
                  </a:cubicBezTo>
                  <a:close/>
                  <a:moveTo>
                    <a:pt x="709" y="263"/>
                  </a:moveTo>
                  <a:cubicBezTo>
                    <a:pt x="742" y="254"/>
                    <a:pt x="773" y="244"/>
                    <a:pt x="804" y="232"/>
                  </a:cubicBezTo>
                  <a:cubicBezTo>
                    <a:pt x="803" y="210"/>
                    <a:pt x="801" y="187"/>
                    <a:pt x="800" y="164"/>
                  </a:cubicBezTo>
                  <a:cubicBezTo>
                    <a:pt x="765" y="178"/>
                    <a:pt x="729" y="190"/>
                    <a:pt x="692" y="200"/>
                  </a:cubicBezTo>
                  <a:cubicBezTo>
                    <a:pt x="392" y="281"/>
                    <a:pt x="129" y="216"/>
                    <a:pt x="0" y="171"/>
                  </a:cubicBezTo>
                  <a:cubicBezTo>
                    <a:pt x="0" y="194"/>
                    <a:pt x="0" y="218"/>
                    <a:pt x="1" y="241"/>
                  </a:cubicBezTo>
                  <a:cubicBezTo>
                    <a:pt x="143" y="289"/>
                    <a:pt x="406" y="345"/>
                    <a:pt x="709" y="263"/>
                  </a:cubicBezTo>
                  <a:close/>
                </a:path>
              </a:pathLst>
            </a:custGeom>
            <a:solidFill>
              <a:srgbClr val="E9E8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7" name="Freeform 31">
              <a:extLst>
                <a:ext uri="{FF2B5EF4-FFF2-40B4-BE49-F238E27FC236}">
                  <a16:creationId xmlns:a16="http://schemas.microsoft.com/office/drawing/2014/main" id="{20F47C48-468C-8A43-B925-60992B957D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60050" y="906463"/>
              <a:ext cx="509588" cy="858838"/>
            </a:xfrm>
            <a:custGeom>
              <a:avLst/>
              <a:gdLst>
                <a:gd name="T0" fmla="*/ 61 w 944"/>
                <a:gd name="T1" fmla="*/ 152 h 1657"/>
                <a:gd name="T2" fmla="*/ 0 w 944"/>
                <a:gd name="T3" fmla="*/ 185 h 1657"/>
                <a:gd name="T4" fmla="*/ 271 w 944"/>
                <a:gd name="T5" fmla="*/ 697 h 1657"/>
                <a:gd name="T6" fmla="*/ 377 w 944"/>
                <a:gd name="T7" fmla="*/ 1657 h 1657"/>
                <a:gd name="T8" fmla="*/ 442 w 944"/>
                <a:gd name="T9" fmla="*/ 1652 h 1657"/>
                <a:gd name="T10" fmla="*/ 335 w 944"/>
                <a:gd name="T11" fmla="*/ 683 h 1657"/>
                <a:gd name="T12" fmla="*/ 61 w 944"/>
                <a:gd name="T13" fmla="*/ 152 h 1657"/>
                <a:gd name="T14" fmla="*/ 933 w 944"/>
                <a:gd name="T15" fmla="*/ 1076 h 1657"/>
                <a:gd name="T16" fmla="*/ 785 w 944"/>
                <a:gd name="T17" fmla="*/ 2 h 1657"/>
                <a:gd name="T18" fmla="*/ 716 w 944"/>
                <a:gd name="T19" fmla="*/ 1 h 1657"/>
                <a:gd name="T20" fmla="*/ 868 w 944"/>
                <a:gd name="T21" fmla="*/ 1076 h 1657"/>
                <a:gd name="T22" fmla="*/ 879 w 944"/>
                <a:gd name="T23" fmla="*/ 1490 h 1657"/>
                <a:gd name="T24" fmla="*/ 944 w 944"/>
                <a:gd name="T25" fmla="*/ 1488 h 1657"/>
                <a:gd name="T26" fmla="*/ 933 w 944"/>
                <a:gd name="T27" fmla="*/ 1076 h 1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4" h="1657">
                  <a:moveTo>
                    <a:pt x="61" y="152"/>
                  </a:moveTo>
                  <a:cubicBezTo>
                    <a:pt x="39" y="163"/>
                    <a:pt x="19" y="174"/>
                    <a:pt x="0" y="185"/>
                  </a:cubicBezTo>
                  <a:cubicBezTo>
                    <a:pt x="80" y="259"/>
                    <a:pt x="212" y="418"/>
                    <a:pt x="271" y="697"/>
                  </a:cubicBezTo>
                  <a:cubicBezTo>
                    <a:pt x="308" y="870"/>
                    <a:pt x="345" y="1202"/>
                    <a:pt x="377" y="1657"/>
                  </a:cubicBezTo>
                  <a:lnTo>
                    <a:pt x="442" y="1652"/>
                  </a:lnTo>
                  <a:cubicBezTo>
                    <a:pt x="409" y="1188"/>
                    <a:pt x="373" y="862"/>
                    <a:pt x="335" y="683"/>
                  </a:cubicBezTo>
                  <a:cubicBezTo>
                    <a:pt x="276" y="404"/>
                    <a:pt x="150" y="238"/>
                    <a:pt x="61" y="152"/>
                  </a:cubicBezTo>
                  <a:close/>
                  <a:moveTo>
                    <a:pt x="933" y="1076"/>
                  </a:moveTo>
                  <a:cubicBezTo>
                    <a:pt x="929" y="524"/>
                    <a:pt x="834" y="155"/>
                    <a:pt x="785" y="2"/>
                  </a:cubicBezTo>
                  <a:cubicBezTo>
                    <a:pt x="762" y="0"/>
                    <a:pt x="737" y="0"/>
                    <a:pt x="716" y="1"/>
                  </a:cubicBezTo>
                  <a:cubicBezTo>
                    <a:pt x="759" y="133"/>
                    <a:pt x="864" y="510"/>
                    <a:pt x="868" y="1076"/>
                  </a:cubicBezTo>
                  <a:lnTo>
                    <a:pt x="879" y="1490"/>
                  </a:lnTo>
                  <a:lnTo>
                    <a:pt x="944" y="1488"/>
                  </a:lnTo>
                  <a:lnTo>
                    <a:pt x="933" y="1076"/>
                  </a:lnTo>
                  <a:close/>
                </a:path>
              </a:pathLst>
            </a:custGeom>
            <a:solidFill>
              <a:srgbClr val="E9E8E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8" name="Freeform 32">
              <a:extLst>
                <a:ext uri="{FF2B5EF4-FFF2-40B4-BE49-F238E27FC236}">
                  <a16:creationId xmlns:a16="http://schemas.microsoft.com/office/drawing/2014/main" id="{DCD71BE2-615A-4645-BF38-CF3548CDD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5075" y="2162175"/>
              <a:ext cx="422275" cy="373063"/>
            </a:xfrm>
            <a:custGeom>
              <a:avLst/>
              <a:gdLst>
                <a:gd name="T0" fmla="*/ 782 w 782"/>
                <a:gd name="T1" fmla="*/ 720 h 720"/>
                <a:gd name="T2" fmla="*/ 0 w 782"/>
                <a:gd name="T3" fmla="*/ 269 h 720"/>
                <a:gd name="T4" fmla="*/ 0 w 782"/>
                <a:gd name="T5" fmla="*/ 0 h 720"/>
                <a:gd name="T6" fmla="*/ 782 w 782"/>
                <a:gd name="T7" fmla="*/ 451 h 720"/>
                <a:gd name="T8" fmla="*/ 782 w 782"/>
                <a:gd name="T9" fmla="*/ 72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2" h="720">
                  <a:moveTo>
                    <a:pt x="782" y="720"/>
                  </a:moveTo>
                  <a:lnTo>
                    <a:pt x="0" y="269"/>
                  </a:lnTo>
                  <a:lnTo>
                    <a:pt x="0" y="0"/>
                  </a:lnTo>
                  <a:lnTo>
                    <a:pt x="782" y="451"/>
                  </a:lnTo>
                  <a:lnTo>
                    <a:pt x="782" y="720"/>
                  </a:lnTo>
                  <a:close/>
                </a:path>
              </a:pathLst>
            </a:custGeom>
            <a:solidFill>
              <a:srgbClr val="992F2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9" name="Freeform 33">
              <a:extLst>
                <a:ext uri="{FF2B5EF4-FFF2-40B4-BE49-F238E27FC236}">
                  <a16:creationId xmlns:a16="http://schemas.microsoft.com/office/drawing/2014/main" id="{F0C60A2C-6A45-0C47-865F-364DC81BC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0" y="2286000"/>
              <a:ext cx="200025" cy="249238"/>
            </a:xfrm>
            <a:custGeom>
              <a:avLst/>
              <a:gdLst>
                <a:gd name="T0" fmla="*/ 370 w 370"/>
                <a:gd name="T1" fmla="*/ 269 h 483"/>
                <a:gd name="T2" fmla="*/ 0 w 370"/>
                <a:gd name="T3" fmla="*/ 483 h 483"/>
                <a:gd name="T4" fmla="*/ 0 w 370"/>
                <a:gd name="T5" fmla="*/ 214 h 483"/>
                <a:gd name="T6" fmla="*/ 370 w 370"/>
                <a:gd name="T7" fmla="*/ 0 h 483"/>
                <a:gd name="T8" fmla="*/ 370 w 370"/>
                <a:gd name="T9" fmla="*/ 269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0" h="483">
                  <a:moveTo>
                    <a:pt x="370" y="269"/>
                  </a:moveTo>
                  <a:lnTo>
                    <a:pt x="0" y="483"/>
                  </a:lnTo>
                  <a:lnTo>
                    <a:pt x="0" y="214"/>
                  </a:lnTo>
                  <a:lnTo>
                    <a:pt x="370" y="0"/>
                  </a:lnTo>
                  <a:lnTo>
                    <a:pt x="370" y="269"/>
                  </a:lnTo>
                  <a:close/>
                </a:path>
              </a:pathLst>
            </a:custGeom>
            <a:solidFill>
              <a:srgbClr val="8A252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0" name="Freeform 34">
              <a:extLst>
                <a:ext uri="{FF2B5EF4-FFF2-40B4-BE49-F238E27FC236}">
                  <a16:creationId xmlns:a16="http://schemas.microsoft.com/office/drawing/2014/main" id="{155B4E8B-63BB-C948-8D5B-EE6C7D472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5075" y="2162175"/>
              <a:ext cx="422275" cy="246063"/>
            </a:xfrm>
            <a:custGeom>
              <a:avLst/>
              <a:gdLst>
                <a:gd name="T0" fmla="*/ 0 w 782"/>
                <a:gd name="T1" fmla="*/ 0 h 475"/>
                <a:gd name="T2" fmla="*/ 0 w 782"/>
                <a:gd name="T3" fmla="*/ 23 h 475"/>
                <a:gd name="T4" fmla="*/ 782 w 782"/>
                <a:gd name="T5" fmla="*/ 475 h 475"/>
                <a:gd name="T6" fmla="*/ 782 w 782"/>
                <a:gd name="T7" fmla="*/ 451 h 475"/>
                <a:gd name="T8" fmla="*/ 0 w 782"/>
                <a:gd name="T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2" h="475">
                  <a:moveTo>
                    <a:pt x="0" y="0"/>
                  </a:moveTo>
                  <a:lnTo>
                    <a:pt x="0" y="23"/>
                  </a:lnTo>
                  <a:lnTo>
                    <a:pt x="782" y="475"/>
                  </a:lnTo>
                  <a:lnTo>
                    <a:pt x="782" y="4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1" name="Freeform 35">
              <a:extLst>
                <a:ext uri="{FF2B5EF4-FFF2-40B4-BE49-F238E27FC236}">
                  <a16:creationId xmlns:a16="http://schemas.microsoft.com/office/drawing/2014/main" id="{9BC3E165-7F24-5E4F-BFC8-40584F333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0" y="2286000"/>
              <a:ext cx="200025" cy="122238"/>
            </a:xfrm>
            <a:custGeom>
              <a:avLst/>
              <a:gdLst>
                <a:gd name="T0" fmla="*/ 0 w 370"/>
                <a:gd name="T1" fmla="*/ 214 h 238"/>
                <a:gd name="T2" fmla="*/ 0 w 370"/>
                <a:gd name="T3" fmla="*/ 238 h 238"/>
                <a:gd name="T4" fmla="*/ 370 w 370"/>
                <a:gd name="T5" fmla="*/ 24 h 238"/>
                <a:gd name="T6" fmla="*/ 370 w 370"/>
                <a:gd name="T7" fmla="*/ 0 h 238"/>
                <a:gd name="T8" fmla="*/ 0 w 370"/>
                <a:gd name="T9" fmla="*/ 21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0" h="238">
                  <a:moveTo>
                    <a:pt x="0" y="214"/>
                  </a:moveTo>
                  <a:lnTo>
                    <a:pt x="0" y="238"/>
                  </a:lnTo>
                  <a:lnTo>
                    <a:pt x="370" y="24"/>
                  </a:lnTo>
                  <a:lnTo>
                    <a:pt x="37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2" name="Freeform 36">
              <a:extLst>
                <a:ext uri="{FF2B5EF4-FFF2-40B4-BE49-F238E27FC236}">
                  <a16:creationId xmlns:a16="http://schemas.microsoft.com/office/drawing/2014/main" id="{E4CFCE39-50B8-6449-B2EB-3CABB92EF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5075" y="2176463"/>
              <a:ext cx="422275" cy="246063"/>
            </a:xfrm>
            <a:custGeom>
              <a:avLst/>
              <a:gdLst>
                <a:gd name="T0" fmla="*/ 0 w 782"/>
                <a:gd name="T1" fmla="*/ 0 h 475"/>
                <a:gd name="T2" fmla="*/ 0 w 782"/>
                <a:gd name="T3" fmla="*/ 24 h 475"/>
                <a:gd name="T4" fmla="*/ 782 w 782"/>
                <a:gd name="T5" fmla="*/ 475 h 475"/>
                <a:gd name="T6" fmla="*/ 782 w 782"/>
                <a:gd name="T7" fmla="*/ 452 h 475"/>
                <a:gd name="T8" fmla="*/ 0 w 782"/>
                <a:gd name="T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2" h="475">
                  <a:moveTo>
                    <a:pt x="0" y="0"/>
                  </a:moveTo>
                  <a:lnTo>
                    <a:pt x="0" y="24"/>
                  </a:lnTo>
                  <a:lnTo>
                    <a:pt x="782" y="475"/>
                  </a:lnTo>
                  <a:lnTo>
                    <a:pt x="782" y="4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3" name="Freeform 37">
              <a:extLst>
                <a:ext uri="{FF2B5EF4-FFF2-40B4-BE49-F238E27FC236}">
                  <a16:creationId xmlns:a16="http://schemas.microsoft.com/office/drawing/2014/main" id="{B510C702-B6F9-734F-9028-95977844F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0" y="2300288"/>
              <a:ext cx="200025" cy="122238"/>
            </a:xfrm>
            <a:custGeom>
              <a:avLst/>
              <a:gdLst>
                <a:gd name="T0" fmla="*/ 0 w 370"/>
                <a:gd name="T1" fmla="*/ 214 h 237"/>
                <a:gd name="T2" fmla="*/ 0 w 370"/>
                <a:gd name="T3" fmla="*/ 237 h 237"/>
                <a:gd name="T4" fmla="*/ 370 w 370"/>
                <a:gd name="T5" fmla="*/ 23 h 237"/>
                <a:gd name="T6" fmla="*/ 370 w 370"/>
                <a:gd name="T7" fmla="*/ 0 h 237"/>
                <a:gd name="T8" fmla="*/ 0 w 370"/>
                <a:gd name="T9" fmla="*/ 21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0" h="237">
                  <a:moveTo>
                    <a:pt x="0" y="214"/>
                  </a:moveTo>
                  <a:lnTo>
                    <a:pt x="0" y="237"/>
                  </a:lnTo>
                  <a:lnTo>
                    <a:pt x="370" y="23"/>
                  </a:lnTo>
                  <a:lnTo>
                    <a:pt x="37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4" name="Freeform 38">
              <a:extLst>
                <a:ext uri="{FF2B5EF4-FFF2-40B4-BE49-F238E27FC236}">
                  <a16:creationId xmlns:a16="http://schemas.microsoft.com/office/drawing/2014/main" id="{44567BF3-942E-5A4D-9065-37F1D86FD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2388" y="2051050"/>
              <a:ext cx="458788" cy="255588"/>
            </a:xfrm>
            <a:custGeom>
              <a:avLst/>
              <a:gdLst>
                <a:gd name="T0" fmla="*/ 68 w 850"/>
                <a:gd name="T1" fmla="*/ 0 h 491"/>
                <a:gd name="T2" fmla="*/ 0 w 850"/>
                <a:gd name="T3" fmla="*/ 40 h 491"/>
                <a:gd name="T4" fmla="*/ 782 w 850"/>
                <a:gd name="T5" fmla="*/ 491 h 491"/>
                <a:gd name="T6" fmla="*/ 850 w 850"/>
                <a:gd name="T7" fmla="*/ 452 h 491"/>
                <a:gd name="T8" fmla="*/ 68 w 850"/>
                <a:gd name="T9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0" h="491">
                  <a:moveTo>
                    <a:pt x="68" y="0"/>
                  </a:moveTo>
                  <a:lnTo>
                    <a:pt x="0" y="40"/>
                  </a:lnTo>
                  <a:lnTo>
                    <a:pt x="782" y="491"/>
                  </a:lnTo>
                  <a:lnTo>
                    <a:pt x="850" y="45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CF3B3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5" name="Freeform 39">
              <a:extLst>
                <a:ext uri="{FF2B5EF4-FFF2-40B4-BE49-F238E27FC236}">
                  <a16:creationId xmlns:a16="http://schemas.microsoft.com/office/drawing/2014/main" id="{59988F55-BD77-EC40-9CBD-3CEEADC1B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0" y="2286000"/>
              <a:ext cx="200025" cy="109538"/>
            </a:xfrm>
            <a:custGeom>
              <a:avLst/>
              <a:gdLst>
                <a:gd name="T0" fmla="*/ 162 w 370"/>
                <a:gd name="T1" fmla="*/ 40 h 214"/>
                <a:gd name="T2" fmla="*/ 0 w 370"/>
                <a:gd name="T3" fmla="*/ 214 h 214"/>
                <a:gd name="T4" fmla="*/ 370 w 370"/>
                <a:gd name="T5" fmla="*/ 0 h 214"/>
                <a:gd name="T6" fmla="*/ 230 w 370"/>
                <a:gd name="T7" fmla="*/ 1 h 214"/>
                <a:gd name="T8" fmla="*/ 162 w 370"/>
                <a:gd name="T9" fmla="*/ 4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0" h="214">
                  <a:moveTo>
                    <a:pt x="162" y="40"/>
                  </a:moveTo>
                  <a:lnTo>
                    <a:pt x="0" y="214"/>
                  </a:lnTo>
                  <a:lnTo>
                    <a:pt x="370" y="0"/>
                  </a:lnTo>
                  <a:lnTo>
                    <a:pt x="230" y="1"/>
                  </a:lnTo>
                  <a:lnTo>
                    <a:pt x="162" y="40"/>
                  </a:lnTo>
                  <a:close/>
                </a:path>
              </a:pathLst>
            </a:custGeom>
            <a:solidFill>
              <a:srgbClr val="8A252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6" name="Freeform 40">
              <a:extLst>
                <a:ext uri="{FF2B5EF4-FFF2-40B4-BE49-F238E27FC236}">
                  <a16:creationId xmlns:a16="http://schemas.microsoft.com/office/drawing/2014/main" id="{8B399F3C-9501-8249-AC38-E92A01C15F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40963" y="2051050"/>
              <a:ext cx="506413" cy="234950"/>
            </a:xfrm>
            <a:custGeom>
              <a:avLst/>
              <a:gdLst>
                <a:gd name="T0" fmla="*/ 0 w 938"/>
                <a:gd name="T1" fmla="*/ 9 h 452"/>
                <a:gd name="T2" fmla="*/ 1 w 938"/>
                <a:gd name="T3" fmla="*/ 9 h 452"/>
                <a:gd name="T4" fmla="*/ 0 w 938"/>
                <a:gd name="T5" fmla="*/ 9 h 452"/>
                <a:gd name="T6" fmla="*/ 156 w 938"/>
                <a:gd name="T7" fmla="*/ 0 h 452"/>
                <a:gd name="T8" fmla="*/ 16 w 938"/>
                <a:gd name="T9" fmla="*/ 0 h 452"/>
                <a:gd name="T10" fmla="*/ 16 w 938"/>
                <a:gd name="T11" fmla="*/ 0 h 452"/>
                <a:gd name="T12" fmla="*/ 798 w 938"/>
                <a:gd name="T13" fmla="*/ 452 h 452"/>
                <a:gd name="T14" fmla="*/ 938 w 938"/>
                <a:gd name="T15" fmla="*/ 451 h 452"/>
                <a:gd name="T16" fmla="*/ 156 w 938"/>
                <a:gd name="T17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8" h="452">
                  <a:moveTo>
                    <a:pt x="0" y="9"/>
                  </a:moveTo>
                  <a:lnTo>
                    <a:pt x="1" y="9"/>
                  </a:lnTo>
                  <a:lnTo>
                    <a:pt x="0" y="9"/>
                  </a:lnTo>
                  <a:close/>
                  <a:moveTo>
                    <a:pt x="15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798" y="452"/>
                  </a:lnTo>
                  <a:lnTo>
                    <a:pt x="938" y="451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B835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7" name="Freeform 41">
              <a:extLst>
                <a:ext uri="{FF2B5EF4-FFF2-40B4-BE49-F238E27FC236}">
                  <a16:creationId xmlns:a16="http://schemas.microsoft.com/office/drawing/2014/main" id="{8F600676-B878-FF43-A8CD-EF83FC0652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25075" y="2055813"/>
              <a:ext cx="509588" cy="339725"/>
            </a:xfrm>
            <a:custGeom>
              <a:avLst/>
              <a:gdLst>
                <a:gd name="T0" fmla="*/ 162 w 944"/>
                <a:gd name="T1" fmla="*/ 31 h 656"/>
                <a:gd name="T2" fmla="*/ 0 w 944"/>
                <a:gd name="T3" fmla="*/ 205 h 656"/>
                <a:gd name="T4" fmla="*/ 782 w 944"/>
                <a:gd name="T5" fmla="*/ 656 h 656"/>
                <a:gd name="T6" fmla="*/ 944 w 944"/>
                <a:gd name="T7" fmla="*/ 482 h 656"/>
                <a:gd name="T8" fmla="*/ 162 w 944"/>
                <a:gd name="T9" fmla="*/ 31 h 656"/>
                <a:gd name="T10" fmla="*/ 214 w 944"/>
                <a:gd name="T11" fmla="*/ 0 h 656"/>
                <a:gd name="T12" fmla="*/ 173 w 944"/>
                <a:gd name="T13" fmla="*/ 24 h 656"/>
                <a:gd name="T14" fmla="*/ 214 w 944"/>
                <a:gd name="T15" fmla="*/ 0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4" h="656">
                  <a:moveTo>
                    <a:pt x="162" y="31"/>
                  </a:moveTo>
                  <a:lnTo>
                    <a:pt x="0" y="205"/>
                  </a:lnTo>
                  <a:lnTo>
                    <a:pt x="782" y="656"/>
                  </a:lnTo>
                  <a:lnTo>
                    <a:pt x="944" y="482"/>
                  </a:lnTo>
                  <a:lnTo>
                    <a:pt x="162" y="31"/>
                  </a:lnTo>
                  <a:close/>
                  <a:moveTo>
                    <a:pt x="214" y="0"/>
                  </a:moveTo>
                  <a:lnTo>
                    <a:pt x="173" y="24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B835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8" name="Freeform 42">
              <a:extLst>
                <a:ext uri="{FF2B5EF4-FFF2-40B4-BE49-F238E27FC236}">
                  <a16:creationId xmlns:a16="http://schemas.microsoft.com/office/drawing/2014/main" id="{60700154-BD8B-E24D-958A-479F2EB68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1313" y="2212975"/>
              <a:ext cx="44450" cy="23813"/>
            </a:xfrm>
            <a:custGeom>
              <a:avLst/>
              <a:gdLst>
                <a:gd name="T0" fmla="*/ 85 w 85"/>
                <a:gd name="T1" fmla="*/ 20 h 48"/>
                <a:gd name="T2" fmla="*/ 49 w 85"/>
                <a:gd name="T3" fmla="*/ 0 h 48"/>
                <a:gd name="T4" fmla="*/ 0 w 85"/>
                <a:gd name="T5" fmla="*/ 28 h 48"/>
                <a:gd name="T6" fmla="*/ 36 w 85"/>
                <a:gd name="T7" fmla="*/ 48 h 48"/>
                <a:gd name="T8" fmla="*/ 85 w 85"/>
                <a:gd name="T9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48">
                  <a:moveTo>
                    <a:pt x="85" y="20"/>
                  </a:moveTo>
                  <a:lnTo>
                    <a:pt x="49" y="0"/>
                  </a:lnTo>
                  <a:lnTo>
                    <a:pt x="0" y="28"/>
                  </a:lnTo>
                  <a:lnTo>
                    <a:pt x="36" y="48"/>
                  </a:lnTo>
                  <a:lnTo>
                    <a:pt x="85" y="2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9" name="Freeform 43">
              <a:extLst>
                <a:ext uri="{FF2B5EF4-FFF2-40B4-BE49-F238E27FC236}">
                  <a16:creationId xmlns:a16="http://schemas.microsoft.com/office/drawing/2014/main" id="{112D4B2C-58A6-FC42-9324-4C154676C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5738" y="2125663"/>
              <a:ext cx="44450" cy="25400"/>
            </a:xfrm>
            <a:custGeom>
              <a:avLst/>
              <a:gdLst>
                <a:gd name="T0" fmla="*/ 84 w 84"/>
                <a:gd name="T1" fmla="*/ 21 h 49"/>
                <a:gd name="T2" fmla="*/ 49 w 84"/>
                <a:gd name="T3" fmla="*/ 0 h 49"/>
                <a:gd name="T4" fmla="*/ 0 w 84"/>
                <a:gd name="T5" fmla="*/ 28 h 49"/>
                <a:gd name="T6" fmla="*/ 36 w 84"/>
                <a:gd name="T7" fmla="*/ 49 h 49"/>
                <a:gd name="T8" fmla="*/ 84 w 84"/>
                <a:gd name="T9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9">
                  <a:moveTo>
                    <a:pt x="84" y="21"/>
                  </a:moveTo>
                  <a:lnTo>
                    <a:pt x="49" y="0"/>
                  </a:lnTo>
                  <a:lnTo>
                    <a:pt x="0" y="28"/>
                  </a:lnTo>
                  <a:lnTo>
                    <a:pt x="36" y="49"/>
                  </a:lnTo>
                  <a:lnTo>
                    <a:pt x="84" y="21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0" name="Freeform 44">
              <a:extLst>
                <a:ext uri="{FF2B5EF4-FFF2-40B4-BE49-F238E27FC236}">
                  <a16:creationId xmlns:a16="http://schemas.microsoft.com/office/drawing/2014/main" id="{03E41197-6BD5-8A49-9919-58D15DC51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4788" y="2066925"/>
              <a:ext cx="25400" cy="84138"/>
            </a:xfrm>
            <a:custGeom>
              <a:avLst/>
              <a:gdLst>
                <a:gd name="T0" fmla="*/ 48 w 48"/>
                <a:gd name="T1" fmla="*/ 0 h 163"/>
                <a:gd name="T2" fmla="*/ 0 w 48"/>
                <a:gd name="T3" fmla="*/ 28 h 163"/>
                <a:gd name="T4" fmla="*/ 0 w 48"/>
                <a:gd name="T5" fmla="*/ 163 h 163"/>
                <a:gd name="T6" fmla="*/ 48 w 48"/>
                <a:gd name="T7" fmla="*/ 135 h 163"/>
                <a:gd name="T8" fmla="*/ 48 w 48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63">
                  <a:moveTo>
                    <a:pt x="48" y="0"/>
                  </a:moveTo>
                  <a:lnTo>
                    <a:pt x="0" y="28"/>
                  </a:lnTo>
                  <a:lnTo>
                    <a:pt x="0" y="163"/>
                  </a:lnTo>
                  <a:lnTo>
                    <a:pt x="48" y="135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1" name="Freeform 45">
              <a:extLst>
                <a:ext uri="{FF2B5EF4-FFF2-40B4-BE49-F238E27FC236}">
                  <a16:creationId xmlns:a16="http://schemas.microsoft.com/office/drawing/2014/main" id="{940B4D76-A1A6-1D47-B8F1-CDB3BA387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1313" y="2141538"/>
              <a:ext cx="25400" cy="85725"/>
            </a:xfrm>
            <a:custGeom>
              <a:avLst/>
              <a:gdLst>
                <a:gd name="T0" fmla="*/ 49 w 49"/>
                <a:gd name="T1" fmla="*/ 0 h 163"/>
                <a:gd name="T2" fmla="*/ 0 w 49"/>
                <a:gd name="T3" fmla="*/ 28 h 163"/>
                <a:gd name="T4" fmla="*/ 0 w 49"/>
                <a:gd name="T5" fmla="*/ 163 h 163"/>
                <a:gd name="T6" fmla="*/ 49 w 49"/>
                <a:gd name="T7" fmla="*/ 135 h 163"/>
                <a:gd name="T8" fmla="*/ 49 w 49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163">
                  <a:moveTo>
                    <a:pt x="49" y="0"/>
                  </a:moveTo>
                  <a:lnTo>
                    <a:pt x="0" y="28"/>
                  </a:lnTo>
                  <a:lnTo>
                    <a:pt x="0" y="163"/>
                  </a:lnTo>
                  <a:lnTo>
                    <a:pt x="49" y="13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2" name="Freeform 46">
              <a:extLst>
                <a:ext uri="{FF2B5EF4-FFF2-40B4-BE49-F238E27FC236}">
                  <a16:creationId xmlns:a16="http://schemas.microsoft.com/office/drawing/2014/main" id="{24DBE06E-5441-C64A-9122-CF4DA0071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4788" y="2066925"/>
              <a:ext cx="161925" cy="90488"/>
            </a:xfrm>
            <a:custGeom>
              <a:avLst/>
              <a:gdLst>
                <a:gd name="T0" fmla="*/ 0 w 301"/>
                <a:gd name="T1" fmla="*/ 28 h 174"/>
                <a:gd name="T2" fmla="*/ 252 w 301"/>
                <a:gd name="T3" fmla="*/ 174 h 174"/>
                <a:gd name="T4" fmla="*/ 301 w 301"/>
                <a:gd name="T5" fmla="*/ 146 h 174"/>
                <a:gd name="T6" fmla="*/ 48 w 301"/>
                <a:gd name="T7" fmla="*/ 0 h 174"/>
                <a:gd name="T8" fmla="*/ 0 w 301"/>
                <a:gd name="T9" fmla="*/ 2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174">
                  <a:moveTo>
                    <a:pt x="0" y="28"/>
                  </a:moveTo>
                  <a:lnTo>
                    <a:pt x="252" y="174"/>
                  </a:lnTo>
                  <a:lnTo>
                    <a:pt x="301" y="146"/>
                  </a:lnTo>
                  <a:lnTo>
                    <a:pt x="48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3" name="Freeform 47">
              <a:extLst>
                <a:ext uri="{FF2B5EF4-FFF2-40B4-BE49-F238E27FC236}">
                  <a16:creationId xmlns:a16="http://schemas.microsoft.com/office/drawing/2014/main" id="{7E4FED99-B222-E044-9BBC-22A8A4B1B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4788" y="2081213"/>
              <a:ext cx="136525" cy="84138"/>
            </a:xfrm>
            <a:custGeom>
              <a:avLst/>
              <a:gdLst>
                <a:gd name="T0" fmla="*/ 0 w 252"/>
                <a:gd name="T1" fmla="*/ 0 h 163"/>
                <a:gd name="T2" fmla="*/ 0 w 252"/>
                <a:gd name="T3" fmla="*/ 17 h 163"/>
                <a:gd name="T4" fmla="*/ 252 w 252"/>
                <a:gd name="T5" fmla="*/ 163 h 163"/>
                <a:gd name="T6" fmla="*/ 252 w 252"/>
                <a:gd name="T7" fmla="*/ 146 h 163"/>
                <a:gd name="T8" fmla="*/ 0 w 252"/>
                <a:gd name="T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163">
                  <a:moveTo>
                    <a:pt x="0" y="0"/>
                  </a:moveTo>
                  <a:lnTo>
                    <a:pt x="0" y="17"/>
                  </a:lnTo>
                  <a:lnTo>
                    <a:pt x="252" y="163"/>
                  </a:lnTo>
                  <a:lnTo>
                    <a:pt x="252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4" name="Freeform 48">
              <a:extLst>
                <a:ext uri="{FF2B5EF4-FFF2-40B4-BE49-F238E27FC236}">
                  <a16:creationId xmlns:a16="http://schemas.microsoft.com/office/drawing/2014/main" id="{B537BF8D-E6F6-E147-886D-458296427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3" y="2351088"/>
              <a:ext cx="26988" cy="57150"/>
            </a:xfrm>
            <a:custGeom>
              <a:avLst/>
              <a:gdLst>
                <a:gd name="T0" fmla="*/ 6 w 48"/>
                <a:gd name="T1" fmla="*/ 2 h 109"/>
                <a:gd name="T2" fmla="*/ 0 w 48"/>
                <a:gd name="T3" fmla="*/ 5 h 109"/>
                <a:gd name="T4" fmla="*/ 0 w 48"/>
                <a:gd name="T5" fmla="*/ 75 h 109"/>
                <a:gd name="T6" fmla="*/ 6 w 48"/>
                <a:gd name="T7" fmla="*/ 86 h 109"/>
                <a:gd name="T8" fmla="*/ 41 w 48"/>
                <a:gd name="T9" fmla="*/ 107 h 109"/>
                <a:gd name="T10" fmla="*/ 48 w 48"/>
                <a:gd name="T11" fmla="*/ 103 h 109"/>
                <a:gd name="T12" fmla="*/ 48 w 48"/>
                <a:gd name="T13" fmla="*/ 33 h 109"/>
                <a:gd name="T14" fmla="*/ 41 w 48"/>
                <a:gd name="T15" fmla="*/ 22 h 109"/>
                <a:gd name="T16" fmla="*/ 6 w 48"/>
                <a:gd name="T17" fmla="*/ 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09">
                  <a:moveTo>
                    <a:pt x="6" y="2"/>
                  </a:moveTo>
                  <a:cubicBezTo>
                    <a:pt x="2" y="0"/>
                    <a:pt x="0" y="1"/>
                    <a:pt x="0" y="5"/>
                  </a:cubicBezTo>
                  <a:lnTo>
                    <a:pt x="0" y="75"/>
                  </a:lnTo>
                  <a:cubicBezTo>
                    <a:pt x="0" y="79"/>
                    <a:pt x="2" y="84"/>
                    <a:pt x="6" y="86"/>
                  </a:cubicBezTo>
                  <a:lnTo>
                    <a:pt x="41" y="107"/>
                  </a:lnTo>
                  <a:cubicBezTo>
                    <a:pt x="45" y="109"/>
                    <a:pt x="48" y="107"/>
                    <a:pt x="48" y="103"/>
                  </a:cubicBezTo>
                  <a:lnTo>
                    <a:pt x="48" y="33"/>
                  </a:lnTo>
                  <a:cubicBezTo>
                    <a:pt x="48" y="29"/>
                    <a:pt x="45" y="24"/>
                    <a:pt x="41" y="22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C0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5" name="Freeform 49">
              <a:extLst>
                <a:ext uri="{FF2B5EF4-FFF2-40B4-BE49-F238E27FC236}">
                  <a16:creationId xmlns:a16="http://schemas.microsoft.com/office/drawing/2014/main" id="{A6334D84-EDE1-5A44-A1BA-DBEED1368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3" y="2376488"/>
              <a:ext cx="26988" cy="15875"/>
            </a:xfrm>
            <a:custGeom>
              <a:avLst/>
              <a:gdLst>
                <a:gd name="T0" fmla="*/ 0 w 48"/>
                <a:gd name="T1" fmla="*/ 4 h 32"/>
                <a:gd name="T2" fmla="*/ 48 w 48"/>
                <a:gd name="T3" fmla="*/ 32 h 32"/>
                <a:gd name="T4" fmla="*/ 48 w 48"/>
                <a:gd name="T5" fmla="*/ 28 h 32"/>
                <a:gd name="T6" fmla="*/ 0 w 48"/>
                <a:gd name="T7" fmla="*/ 0 h 32"/>
                <a:gd name="T8" fmla="*/ 0 w 4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2">
                  <a:moveTo>
                    <a:pt x="0" y="4"/>
                  </a:moveTo>
                  <a:lnTo>
                    <a:pt x="48" y="32"/>
                  </a:lnTo>
                  <a:lnTo>
                    <a:pt x="48" y="28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5C5C5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6" name="Freeform 50">
              <a:extLst>
                <a:ext uri="{FF2B5EF4-FFF2-40B4-BE49-F238E27FC236}">
                  <a16:creationId xmlns:a16="http://schemas.microsoft.com/office/drawing/2014/main" id="{877C4EE1-BDE7-BC49-BAA8-4E2A1A6C7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4800" y="2363788"/>
              <a:ext cx="7938" cy="17463"/>
            </a:xfrm>
            <a:custGeom>
              <a:avLst/>
              <a:gdLst>
                <a:gd name="T0" fmla="*/ 6 w 12"/>
                <a:gd name="T1" fmla="*/ 2 h 36"/>
                <a:gd name="T2" fmla="*/ 0 w 12"/>
                <a:gd name="T3" fmla="*/ 6 h 36"/>
                <a:gd name="T4" fmla="*/ 0 w 12"/>
                <a:gd name="T5" fmla="*/ 29 h 36"/>
                <a:gd name="T6" fmla="*/ 12 w 12"/>
                <a:gd name="T7" fmla="*/ 36 h 36"/>
                <a:gd name="T8" fmla="*/ 12 w 12"/>
                <a:gd name="T9" fmla="*/ 13 h 36"/>
                <a:gd name="T10" fmla="*/ 6 w 12"/>
                <a:gd name="T11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6">
                  <a:moveTo>
                    <a:pt x="6" y="2"/>
                  </a:moveTo>
                  <a:cubicBezTo>
                    <a:pt x="3" y="0"/>
                    <a:pt x="0" y="2"/>
                    <a:pt x="0" y="6"/>
                  </a:cubicBezTo>
                  <a:lnTo>
                    <a:pt x="0" y="29"/>
                  </a:lnTo>
                  <a:lnTo>
                    <a:pt x="12" y="36"/>
                  </a:lnTo>
                  <a:lnTo>
                    <a:pt x="12" y="13"/>
                  </a:lnTo>
                  <a:cubicBezTo>
                    <a:pt x="12" y="9"/>
                    <a:pt x="9" y="4"/>
                    <a:pt x="6" y="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7" name="Freeform 51">
              <a:extLst>
                <a:ext uri="{FF2B5EF4-FFF2-40B4-BE49-F238E27FC236}">
                  <a16:creationId xmlns:a16="http://schemas.microsoft.com/office/drawing/2014/main" id="{75BFF44C-1EF0-BE42-B1A9-BB133EF86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5400" y="2195513"/>
              <a:ext cx="25400" cy="57150"/>
            </a:xfrm>
            <a:custGeom>
              <a:avLst/>
              <a:gdLst>
                <a:gd name="T0" fmla="*/ 6 w 48"/>
                <a:gd name="T1" fmla="*/ 2 h 110"/>
                <a:gd name="T2" fmla="*/ 0 w 48"/>
                <a:gd name="T3" fmla="*/ 6 h 110"/>
                <a:gd name="T4" fmla="*/ 0 w 48"/>
                <a:gd name="T5" fmla="*/ 76 h 110"/>
                <a:gd name="T6" fmla="*/ 6 w 48"/>
                <a:gd name="T7" fmla="*/ 87 h 110"/>
                <a:gd name="T8" fmla="*/ 41 w 48"/>
                <a:gd name="T9" fmla="*/ 108 h 110"/>
                <a:gd name="T10" fmla="*/ 48 w 48"/>
                <a:gd name="T11" fmla="*/ 104 h 110"/>
                <a:gd name="T12" fmla="*/ 48 w 48"/>
                <a:gd name="T13" fmla="*/ 34 h 110"/>
                <a:gd name="T14" fmla="*/ 41 w 48"/>
                <a:gd name="T15" fmla="*/ 23 h 110"/>
                <a:gd name="T16" fmla="*/ 6 w 48"/>
                <a:gd name="T17" fmla="*/ 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10">
                  <a:moveTo>
                    <a:pt x="6" y="2"/>
                  </a:moveTo>
                  <a:cubicBezTo>
                    <a:pt x="3" y="0"/>
                    <a:pt x="0" y="2"/>
                    <a:pt x="0" y="6"/>
                  </a:cubicBezTo>
                  <a:lnTo>
                    <a:pt x="0" y="76"/>
                  </a:lnTo>
                  <a:cubicBezTo>
                    <a:pt x="0" y="80"/>
                    <a:pt x="3" y="85"/>
                    <a:pt x="6" y="87"/>
                  </a:cubicBezTo>
                  <a:lnTo>
                    <a:pt x="41" y="108"/>
                  </a:lnTo>
                  <a:cubicBezTo>
                    <a:pt x="45" y="110"/>
                    <a:pt x="48" y="108"/>
                    <a:pt x="48" y="104"/>
                  </a:cubicBezTo>
                  <a:lnTo>
                    <a:pt x="48" y="34"/>
                  </a:lnTo>
                  <a:cubicBezTo>
                    <a:pt x="48" y="30"/>
                    <a:pt x="45" y="25"/>
                    <a:pt x="41" y="23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C0BFB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8" name="Freeform 52">
              <a:extLst>
                <a:ext uri="{FF2B5EF4-FFF2-40B4-BE49-F238E27FC236}">
                  <a16:creationId xmlns:a16="http://schemas.microsoft.com/office/drawing/2014/main" id="{793EE13B-36C9-ED45-AE22-885AA7AEE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5400" y="2220913"/>
              <a:ext cx="25400" cy="17463"/>
            </a:xfrm>
            <a:custGeom>
              <a:avLst/>
              <a:gdLst>
                <a:gd name="T0" fmla="*/ 0 w 48"/>
                <a:gd name="T1" fmla="*/ 4 h 32"/>
                <a:gd name="T2" fmla="*/ 48 w 48"/>
                <a:gd name="T3" fmla="*/ 32 h 32"/>
                <a:gd name="T4" fmla="*/ 48 w 48"/>
                <a:gd name="T5" fmla="*/ 28 h 32"/>
                <a:gd name="T6" fmla="*/ 0 w 48"/>
                <a:gd name="T7" fmla="*/ 0 h 32"/>
                <a:gd name="T8" fmla="*/ 0 w 4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2">
                  <a:moveTo>
                    <a:pt x="0" y="4"/>
                  </a:moveTo>
                  <a:lnTo>
                    <a:pt x="48" y="32"/>
                  </a:lnTo>
                  <a:lnTo>
                    <a:pt x="48" y="28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5C5C5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9" name="Freeform 53">
              <a:extLst>
                <a:ext uri="{FF2B5EF4-FFF2-40B4-BE49-F238E27FC236}">
                  <a16:creationId xmlns:a16="http://schemas.microsoft.com/office/drawing/2014/main" id="{13711084-1A6F-1D49-94F7-7CDA5B0F6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3338" y="2208213"/>
              <a:ext cx="6350" cy="19050"/>
            </a:xfrm>
            <a:custGeom>
              <a:avLst/>
              <a:gdLst>
                <a:gd name="T0" fmla="*/ 6 w 12"/>
                <a:gd name="T1" fmla="*/ 2 h 36"/>
                <a:gd name="T2" fmla="*/ 0 w 12"/>
                <a:gd name="T3" fmla="*/ 6 h 36"/>
                <a:gd name="T4" fmla="*/ 0 w 12"/>
                <a:gd name="T5" fmla="*/ 29 h 36"/>
                <a:gd name="T6" fmla="*/ 12 w 12"/>
                <a:gd name="T7" fmla="*/ 36 h 36"/>
                <a:gd name="T8" fmla="*/ 12 w 12"/>
                <a:gd name="T9" fmla="*/ 13 h 36"/>
                <a:gd name="T10" fmla="*/ 6 w 12"/>
                <a:gd name="T11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6">
                  <a:moveTo>
                    <a:pt x="6" y="2"/>
                  </a:moveTo>
                  <a:cubicBezTo>
                    <a:pt x="3" y="0"/>
                    <a:pt x="0" y="2"/>
                    <a:pt x="0" y="6"/>
                  </a:cubicBezTo>
                  <a:lnTo>
                    <a:pt x="0" y="29"/>
                  </a:lnTo>
                  <a:lnTo>
                    <a:pt x="12" y="36"/>
                  </a:lnTo>
                  <a:lnTo>
                    <a:pt x="12" y="13"/>
                  </a:lnTo>
                  <a:cubicBezTo>
                    <a:pt x="12" y="9"/>
                    <a:pt x="9" y="4"/>
                    <a:pt x="6" y="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0" name="Freeform 54">
              <a:extLst>
                <a:ext uri="{FF2B5EF4-FFF2-40B4-BE49-F238E27FC236}">
                  <a16:creationId xmlns:a16="http://schemas.microsoft.com/office/drawing/2014/main" id="{EA40FF2E-9F47-0645-BEA6-DE5FAA5C6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6850" y="1982788"/>
              <a:ext cx="171450" cy="203200"/>
            </a:xfrm>
            <a:custGeom>
              <a:avLst/>
              <a:gdLst>
                <a:gd name="T0" fmla="*/ 68 w 317"/>
                <a:gd name="T1" fmla="*/ 14 h 390"/>
                <a:gd name="T2" fmla="*/ 163 w 317"/>
                <a:gd name="T3" fmla="*/ 43 h 390"/>
                <a:gd name="T4" fmla="*/ 246 w 317"/>
                <a:gd name="T5" fmla="*/ 17 h 390"/>
                <a:gd name="T6" fmla="*/ 271 w 317"/>
                <a:gd name="T7" fmla="*/ 103 h 390"/>
                <a:gd name="T8" fmla="*/ 312 w 317"/>
                <a:gd name="T9" fmla="*/ 221 h 390"/>
                <a:gd name="T10" fmla="*/ 300 w 317"/>
                <a:gd name="T11" fmla="*/ 299 h 390"/>
                <a:gd name="T12" fmla="*/ 254 w 317"/>
                <a:gd name="T13" fmla="*/ 280 h 390"/>
                <a:gd name="T14" fmla="*/ 208 w 317"/>
                <a:gd name="T15" fmla="*/ 318 h 390"/>
                <a:gd name="T16" fmla="*/ 251 w 317"/>
                <a:gd name="T17" fmla="*/ 343 h 390"/>
                <a:gd name="T18" fmla="*/ 200 w 317"/>
                <a:gd name="T19" fmla="*/ 381 h 390"/>
                <a:gd name="T20" fmla="*/ 65 w 317"/>
                <a:gd name="T21" fmla="*/ 316 h 390"/>
                <a:gd name="T22" fmla="*/ 20 w 317"/>
                <a:gd name="T23" fmla="*/ 191 h 390"/>
                <a:gd name="T24" fmla="*/ 68 w 317"/>
                <a:gd name="T25" fmla="*/ 14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7" h="390">
                  <a:moveTo>
                    <a:pt x="68" y="14"/>
                  </a:moveTo>
                  <a:cubicBezTo>
                    <a:pt x="88" y="9"/>
                    <a:pt x="126" y="46"/>
                    <a:pt x="163" y="43"/>
                  </a:cubicBezTo>
                  <a:cubicBezTo>
                    <a:pt x="221" y="37"/>
                    <a:pt x="231" y="0"/>
                    <a:pt x="246" y="17"/>
                  </a:cubicBezTo>
                  <a:cubicBezTo>
                    <a:pt x="254" y="25"/>
                    <a:pt x="258" y="62"/>
                    <a:pt x="271" y="103"/>
                  </a:cubicBezTo>
                  <a:cubicBezTo>
                    <a:pt x="285" y="147"/>
                    <a:pt x="309" y="195"/>
                    <a:pt x="312" y="221"/>
                  </a:cubicBezTo>
                  <a:cubicBezTo>
                    <a:pt x="317" y="270"/>
                    <a:pt x="300" y="299"/>
                    <a:pt x="300" y="299"/>
                  </a:cubicBezTo>
                  <a:cubicBezTo>
                    <a:pt x="300" y="299"/>
                    <a:pt x="270" y="273"/>
                    <a:pt x="254" y="280"/>
                  </a:cubicBezTo>
                  <a:cubicBezTo>
                    <a:pt x="228" y="292"/>
                    <a:pt x="208" y="318"/>
                    <a:pt x="208" y="318"/>
                  </a:cubicBezTo>
                  <a:lnTo>
                    <a:pt x="251" y="343"/>
                  </a:lnTo>
                  <a:cubicBezTo>
                    <a:pt x="251" y="343"/>
                    <a:pt x="228" y="372"/>
                    <a:pt x="200" y="381"/>
                  </a:cubicBezTo>
                  <a:cubicBezTo>
                    <a:pt x="171" y="390"/>
                    <a:pt x="95" y="355"/>
                    <a:pt x="65" y="316"/>
                  </a:cubicBezTo>
                  <a:cubicBezTo>
                    <a:pt x="28" y="268"/>
                    <a:pt x="0" y="246"/>
                    <a:pt x="20" y="191"/>
                  </a:cubicBezTo>
                  <a:cubicBezTo>
                    <a:pt x="50" y="100"/>
                    <a:pt x="47" y="19"/>
                    <a:pt x="68" y="1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1" name="Freeform 430">
              <a:extLst>
                <a:ext uri="{FF2B5EF4-FFF2-40B4-BE49-F238E27FC236}">
                  <a16:creationId xmlns:a16="http://schemas.microsoft.com/office/drawing/2014/main" id="{0A41621B-E9CB-3147-951E-299077AED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3575" y="2997200"/>
              <a:ext cx="425450" cy="157163"/>
            </a:xfrm>
            <a:custGeom>
              <a:avLst/>
              <a:gdLst>
                <a:gd name="T0" fmla="*/ 785 w 788"/>
                <a:gd name="T1" fmla="*/ 204 h 302"/>
                <a:gd name="T2" fmla="*/ 786 w 788"/>
                <a:gd name="T3" fmla="*/ 175 h 302"/>
                <a:gd name="T4" fmla="*/ 651 w 788"/>
                <a:gd name="T5" fmla="*/ 259 h 302"/>
                <a:gd name="T6" fmla="*/ 335 w 788"/>
                <a:gd name="T7" fmla="*/ 166 h 302"/>
                <a:gd name="T8" fmla="*/ 201 w 788"/>
                <a:gd name="T9" fmla="*/ 78 h 302"/>
                <a:gd name="T10" fmla="*/ 64 w 788"/>
                <a:gd name="T11" fmla="*/ 49 h 302"/>
                <a:gd name="T12" fmla="*/ 5 w 788"/>
                <a:gd name="T13" fmla="*/ 3 h 302"/>
                <a:gd name="T14" fmla="*/ 5 w 788"/>
                <a:gd name="T15" fmla="*/ 0 h 302"/>
                <a:gd name="T16" fmla="*/ 0 w 788"/>
                <a:gd name="T17" fmla="*/ 43 h 302"/>
                <a:gd name="T18" fmla="*/ 60 w 788"/>
                <a:gd name="T19" fmla="*/ 90 h 302"/>
                <a:gd name="T20" fmla="*/ 197 w 788"/>
                <a:gd name="T21" fmla="*/ 118 h 302"/>
                <a:gd name="T22" fmla="*/ 333 w 788"/>
                <a:gd name="T23" fmla="*/ 206 h 302"/>
                <a:gd name="T24" fmla="*/ 650 w 788"/>
                <a:gd name="T25" fmla="*/ 300 h 302"/>
                <a:gd name="T26" fmla="*/ 785 w 788"/>
                <a:gd name="T27" fmla="*/ 204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8" h="302">
                  <a:moveTo>
                    <a:pt x="785" y="204"/>
                  </a:moveTo>
                  <a:cubicBezTo>
                    <a:pt x="788" y="196"/>
                    <a:pt x="788" y="179"/>
                    <a:pt x="786" y="175"/>
                  </a:cubicBezTo>
                  <a:cubicBezTo>
                    <a:pt x="777" y="216"/>
                    <a:pt x="712" y="258"/>
                    <a:pt x="651" y="259"/>
                  </a:cubicBezTo>
                  <a:cubicBezTo>
                    <a:pt x="574" y="261"/>
                    <a:pt x="404" y="212"/>
                    <a:pt x="335" y="166"/>
                  </a:cubicBezTo>
                  <a:cubicBezTo>
                    <a:pt x="266" y="119"/>
                    <a:pt x="239" y="86"/>
                    <a:pt x="201" y="78"/>
                  </a:cubicBezTo>
                  <a:cubicBezTo>
                    <a:pt x="162" y="70"/>
                    <a:pt x="107" y="64"/>
                    <a:pt x="64" y="49"/>
                  </a:cubicBezTo>
                  <a:cubicBezTo>
                    <a:pt x="21" y="35"/>
                    <a:pt x="5" y="3"/>
                    <a:pt x="5" y="3"/>
                  </a:cubicBezTo>
                  <a:cubicBezTo>
                    <a:pt x="5" y="3"/>
                    <a:pt x="5" y="2"/>
                    <a:pt x="5" y="0"/>
                  </a:cubicBezTo>
                  <a:cubicBezTo>
                    <a:pt x="2" y="24"/>
                    <a:pt x="0" y="43"/>
                    <a:pt x="0" y="43"/>
                  </a:cubicBezTo>
                  <a:cubicBezTo>
                    <a:pt x="0" y="43"/>
                    <a:pt x="17" y="75"/>
                    <a:pt x="60" y="90"/>
                  </a:cubicBezTo>
                  <a:cubicBezTo>
                    <a:pt x="103" y="104"/>
                    <a:pt x="158" y="110"/>
                    <a:pt x="197" y="118"/>
                  </a:cubicBezTo>
                  <a:cubicBezTo>
                    <a:pt x="236" y="126"/>
                    <a:pt x="263" y="159"/>
                    <a:pt x="333" y="206"/>
                  </a:cubicBezTo>
                  <a:cubicBezTo>
                    <a:pt x="402" y="253"/>
                    <a:pt x="572" y="302"/>
                    <a:pt x="650" y="300"/>
                  </a:cubicBezTo>
                  <a:cubicBezTo>
                    <a:pt x="728" y="298"/>
                    <a:pt x="769" y="247"/>
                    <a:pt x="785" y="204"/>
                  </a:cubicBezTo>
                  <a:close/>
                </a:path>
              </a:pathLst>
            </a:custGeom>
            <a:solidFill>
              <a:srgbClr val="AA6E3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2" name="Freeform 431">
              <a:extLst>
                <a:ext uri="{FF2B5EF4-FFF2-40B4-BE49-F238E27FC236}">
                  <a16:creationId xmlns:a16="http://schemas.microsoft.com/office/drawing/2014/main" id="{BB92C209-6DBE-AE4E-9A6D-754ED6D03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0" y="3094038"/>
              <a:ext cx="331788" cy="268288"/>
            </a:xfrm>
            <a:custGeom>
              <a:avLst/>
              <a:gdLst>
                <a:gd name="T0" fmla="*/ 594 w 616"/>
                <a:gd name="T1" fmla="*/ 303 h 517"/>
                <a:gd name="T2" fmla="*/ 568 w 616"/>
                <a:gd name="T3" fmla="*/ 424 h 517"/>
                <a:gd name="T4" fmla="*/ 355 w 616"/>
                <a:gd name="T5" fmla="*/ 459 h 517"/>
                <a:gd name="T6" fmla="*/ 196 w 616"/>
                <a:gd name="T7" fmla="*/ 332 h 517"/>
                <a:gd name="T8" fmla="*/ 104 w 616"/>
                <a:gd name="T9" fmla="*/ 161 h 517"/>
                <a:gd name="T10" fmla="*/ 13 w 616"/>
                <a:gd name="T11" fmla="*/ 69 h 517"/>
                <a:gd name="T12" fmla="*/ 5 w 616"/>
                <a:gd name="T13" fmla="*/ 0 h 517"/>
                <a:gd name="T14" fmla="*/ 13 w 616"/>
                <a:gd name="T15" fmla="*/ 108 h 517"/>
                <a:gd name="T16" fmla="*/ 104 w 616"/>
                <a:gd name="T17" fmla="*/ 200 h 517"/>
                <a:gd name="T18" fmla="*/ 196 w 616"/>
                <a:gd name="T19" fmla="*/ 370 h 517"/>
                <a:gd name="T20" fmla="*/ 355 w 616"/>
                <a:gd name="T21" fmla="*/ 498 h 517"/>
                <a:gd name="T22" fmla="*/ 568 w 616"/>
                <a:gd name="T23" fmla="*/ 463 h 517"/>
                <a:gd name="T24" fmla="*/ 594 w 616"/>
                <a:gd name="T25" fmla="*/ 303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6" h="517">
                  <a:moveTo>
                    <a:pt x="594" y="303"/>
                  </a:moveTo>
                  <a:cubicBezTo>
                    <a:pt x="609" y="346"/>
                    <a:pt x="607" y="395"/>
                    <a:pt x="568" y="424"/>
                  </a:cubicBezTo>
                  <a:cubicBezTo>
                    <a:pt x="497" y="479"/>
                    <a:pt x="424" y="472"/>
                    <a:pt x="355" y="459"/>
                  </a:cubicBezTo>
                  <a:cubicBezTo>
                    <a:pt x="260" y="442"/>
                    <a:pt x="232" y="379"/>
                    <a:pt x="196" y="332"/>
                  </a:cubicBezTo>
                  <a:cubicBezTo>
                    <a:pt x="160" y="284"/>
                    <a:pt x="141" y="198"/>
                    <a:pt x="104" y="161"/>
                  </a:cubicBezTo>
                  <a:cubicBezTo>
                    <a:pt x="66" y="124"/>
                    <a:pt x="29" y="117"/>
                    <a:pt x="13" y="69"/>
                  </a:cubicBezTo>
                  <a:cubicBezTo>
                    <a:pt x="5" y="48"/>
                    <a:pt x="3" y="24"/>
                    <a:pt x="5" y="0"/>
                  </a:cubicBezTo>
                  <a:cubicBezTo>
                    <a:pt x="0" y="35"/>
                    <a:pt x="1" y="75"/>
                    <a:pt x="13" y="108"/>
                  </a:cubicBezTo>
                  <a:cubicBezTo>
                    <a:pt x="29" y="156"/>
                    <a:pt x="66" y="163"/>
                    <a:pt x="104" y="200"/>
                  </a:cubicBezTo>
                  <a:cubicBezTo>
                    <a:pt x="141" y="236"/>
                    <a:pt x="160" y="323"/>
                    <a:pt x="196" y="370"/>
                  </a:cubicBezTo>
                  <a:cubicBezTo>
                    <a:pt x="232" y="418"/>
                    <a:pt x="260" y="480"/>
                    <a:pt x="355" y="498"/>
                  </a:cubicBezTo>
                  <a:cubicBezTo>
                    <a:pt x="424" y="510"/>
                    <a:pt x="497" y="517"/>
                    <a:pt x="568" y="463"/>
                  </a:cubicBezTo>
                  <a:cubicBezTo>
                    <a:pt x="615" y="428"/>
                    <a:pt x="616" y="354"/>
                    <a:pt x="594" y="303"/>
                  </a:cubicBezTo>
                  <a:close/>
                </a:path>
              </a:pathLst>
            </a:custGeom>
            <a:solidFill>
              <a:srgbClr val="AA6E3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568" name="Group 567">
            <a:extLst>
              <a:ext uri="{FF2B5EF4-FFF2-40B4-BE49-F238E27FC236}">
                <a16:creationId xmlns:a16="http://schemas.microsoft.com/office/drawing/2014/main" id="{2F9B4F12-8961-214F-A259-2A7617340BD9}"/>
              </a:ext>
            </a:extLst>
          </p:cNvPr>
          <p:cNvGrpSpPr>
            <a:grpSpLocks noChangeAspect="1"/>
          </p:cNvGrpSpPr>
          <p:nvPr/>
        </p:nvGrpSpPr>
        <p:grpSpPr>
          <a:xfrm>
            <a:off x="10744199" y="2958173"/>
            <a:ext cx="602507" cy="602507"/>
            <a:chOff x="4165601" y="3181351"/>
            <a:chExt cx="309563" cy="296863"/>
          </a:xfrm>
          <a:solidFill>
            <a:srgbClr val="00B0F0"/>
          </a:solidFill>
        </p:grpSpPr>
        <p:sp>
          <p:nvSpPr>
            <p:cNvPr id="587" name="Freeform 309">
              <a:extLst>
                <a:ext uri="{FF2B5EF4-FFF2-40B4-BE49-F238E27FC236}">
                  <a16:creationId xmlns:a16="http://schemas.microsoft.com/office/drawing/2014/main" id="{F455A56E-1F0E-4343-A93B-F54478B4FD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601" y="3181351"/>
              <a:ext cx="309563" cy="296863"/>
            </a:xfrm>
            <a:custGeom>
              <a:avLst/>
              <a:gdLst>
                <a:gd name="T0" fmla="*/ 286 w 571"/>
                <a:gd name="T1" fmla="*/ 22 h 572"/>
                <a:gd name="T2" fmla="*/ 21 w 571"/>
                <a:gd name="T3" fmla="*/ 286 h 572"/>
                <a:gd name="T4" fmla="*/ 286 w 571"/>
                <a:gd name="T5" fmla="*/ 550 h 572"/>
                <a:gd name="T6" fmla="*/ 550 w 571"/>
                <a:gd name="T7" fmla="*/ 286 h 572"/>
                <a:gd name="T8" fmla="*/ 286 w 571"/>
                <a:gd name="T9" fmla="*/ 22 h 572"/>
                <a:gd name="T10" fmla="*/ 286 w 571"/>
                <a:gd name="T11" fmla="*/ 572 h 572"/>
                <a:gd name="T12" fmla="*/ 0 w 571"/>
                <a:gd name="T13" fmla="*/ 286 h 572"/>
                <a:gd name="T14" fmla="*/ 286 w 571"/>
                <a:gd name="T15" fmla="*/ 0 h 572"/>
                <a:gd name="T16" fmla="*/ 571 w 571"/>
                <a:gd name="T17" fmla="*/ 286 h 572"/>
                <a:gd name="T18" fmla="*/ 286 w 571"/>
                <a:gd name="T19" fmla="*/ 572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1" h="572">
                  <a:moveTo>
                    <a:pt x="286" y="22"/>
                  </a:moveTo>
                  <a:cubicBezTo>
                    <a:pt x="140" y="22"/>
                    <a:pt x="21" y="140"/>
                    <a:pt x="21" y="286"/>
                  </a:cubicBezTo>
                  <a:cubicBezTo>
                    <a:pt x="21" y="431"/>
                    <a:pt x="140" y="550"/>
                    <a:pt x="286" y="550"/>
                  </a:cubicBezTo>
                  <a:cubicBezTo>
                    <a:pt x="431" y="550"/>
                    <a:pt x="550" y="431"/>
                    <a:pt x="550" y="286"/>
                  </a:cubicBezTo>
                  <a:cubicBezTo>
                    <a:pt x="550" y="140"/>
                    <a:pt x="431" y="22"/>
                    <a:pt x="286" y="22"/>
                  </a:cubicBezTo>
                  <a:close/>
                  <a:moveTo>
                    <a:pt x="286" y="572"/>
                  </a:moveTo>
                  <a:cubicBezTo>
                    <a:pt x="128" y="572"/>
                    <a:pt x="0" y="443"/>
                    <a:pt x="0" y="286"/>
                  </a:cubicBezTo>
                  <a:cubicBezTo>
                    <a:pt x="0" y="128"/>
                    <a:pt x="128" y="0"/>
                    <a:pt x="286" y="0"/>
                  </a:cubicBezTo>
                  <a:cubicBezTo>
                    <a:pt x="443" y="0"/>
                    <a:pt x="571" y="128"/>
                    <a:pt x="571" y="286"/>
                  </a:cubicBezTo>
                  <a:cubicBezTo>
                    <a:pt x="571" y="443"/>
                    <a:pt x="443" y="572"/>
                    <a:pt x="286" y="5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8" name="Freeform 310">
              <a:extLst>
                <a:ext uri="{FF2B5EF4-FFF2-40B4-BE49-F238E27FC236}">
                  <a16:creationId xmlns:a16="http://schemas.microsoft.com/office/drawing/2014/main" id="{892D1F40-F3B1-6744-8081-0C87F6329C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7363" y="3308351"/>
              <a:ext cx="44450" cy="42863"/>
            </a:xfrm>
            <a:custGeom>
              <a:avLst/>
              <a:gdLst>
                <a:gd name="T0" fmla="*/ 42 w 83"/>
                <a:gd name="T1" fmla="*/ 16 h 82"/>
                <a:gd name="T2" fmla="*/ 17 w 83"/>
                <a:gd name="T3" fmla="*/ 41 h 82"/>
                <a:gd name="T4" fmla="*/ 42 w 83"/>
                <a:gd name="T5" fmla="*/ 65 h 82"/>
                <a:gd name="T6" fmla="*/ 66 w 83"/>
                <a:gd name="T7" fmla="*/ 41 h 82"/>
                <a:gd name="T8" fmla="*/ 42 w 83"/>
                <a:gd name="T9" fmla="*/ 16 h 82"/>
                <a:gd name="T10" fmla="*/ 42 w 83"/>
                <a:gd name="T11" fmla="*/ 82 h 82"/>
                <a:gd name="T12" fmla="*/ 0 w 83"/>
                <a:gd name="T13" fmla="*/ 41 h 82"/>
                <a:gd name="T14" fmla="*/ 42 w 83"/>
                <a:gd name="T15" fmla="*/ 0 h 82"/>
                <a:gd name="T16" fmla="*/ 83 w 83"/>
                <a:gd name="T17" fmla="*/ 41 h 82"/>
                <a:gd name="T18" fmla="*/ 42 w 83"/>
                <a:gd name="T1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2">
                  <a:moveTo>
                    <a:pt x="42" y="16"/>
                  </a:moveTo>
                  <a:cubicBezTo>
                    <a:pt x="28" y="16"/>
                    <a:pt x="17" y="27"/>
                    <a:pt x="17" y="41"/>
                  </a:cubicBezTo>
                  <a:cubicBezTo>
                    <a:pt x="17" y="54"/>
                    <a:pt x="28" y="65"/>
                    <a:pt x="42" y="65"/>
                  </a:cubicBezTo>
                  <a:cubicBezTo>
                    <a:pt x="55" y="65"/>
                    <a:pt x="66" y="54"/>
                    <a:pt x="66" y="41"/>
                  </a:cubicBezTo>
                  <a:cubicBezTo>
                    <a:pt x="66" y="27"/>
                    <a:pt x="55" y="16"/>
                    <a:pt x="42" y="16"/>
                  </a:cubicBezTo>
                  <a:close/>
                  <a:moveTo>
                    <a:pt x="42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2" y="0"/>
                  </a:cubicBezTo>
                  <a:cubicBezTo>
                    <a:pt x="64" y="0"/>
                    <a:pt x="83" y="18"/>
                    <a:pt x="83" y="41"/>
                  </a:cubicBezTo>
                  <a:cubicBezTo>
                    <a:pt x="83" y="64"/>
                    <a:pt x="64" y="82"/>
                    <a:pt x="42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9" name="Freeform 311">
              <a:extLst>
                <a:ext uri="{FF2B5EF4-FFF2-40B4-BE49-F238E27FC236}">
                  <a16:creationId xmlns:a16="http://schemas.microsoft.com/office/drawing/2014/main" id="{FA4B91A8-1B52-E848-80A4-C509246B4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6" y="3186113"/>
              <a:ext cx="9525" cy="39688"/>
            </a:xfrm>
            <a:custGeom>
              <a:avLst/>
              <a:gdLst>
                <a:gd name="T0" fmla="*/ 9 w 17"/>
                <a:gd name="T1" fmla="*/ 75 h 75"/>
                <a:gd name="T2" fmla="*/ 0 w 17"/>
                <a:gd name="T3" fmla="*/ 66 h 75"/>
                <a:gd name="T4" fmla="*/ 0 w 17"/>
                <a:gd name="T5" fmla="*/ 8 h 75"/>
                <a:gd name="T6" fmla="*/ 9 w 17"/>
                <a:gd name="T7" fmla="*/ 0 h 75"/>
                <a:gd name="T8" fmla="*/ 17 w 17"/>
                <a:gd name="T9" fmla="*/ 8 h 75"/>
                <a:gd name="T10" fmla="*/ 17 w 17"/>
                <a:gd name="T11" fmla="*/ 66 h 75"/>
                <a:gd name="T12" fmla="*/ 9 w 17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75">
                  <a:moveTo>
                    <a:pt x="9" y="75"/>
                  </a:moveTo>
                  <a:cubicBezTo>
                    <a:pt x="4" y="75"/>
                    <a:pt x="0" y="71"/>
                    <a:pt x="0" y="66"/>
                  </a:cubicBezTo>
                  <a:lnTo>
                    <a:pt x="0" y="8"/>
                  </a:lnTo>
                  <a:cubicBezTo>
                    <a:pt x="0" y="3"/>
                    <a:pt x="4" y="0"/>
                    <a:pt x="9" y="0"/>
                  </a:cubicBezTo>
                  <a:cubicBezTo>
                    <a:pt x="13" y="0"/>
                    <a:pt x="17" y="3"/>
                    <a:pt x="17" y="8"/>
                  </a:cubicBezTo>
                  <a:lnTo>
                    <a:pt x="17" y="66"/>
                  </a:lnTo>
                  <a:cubicBezTo>
                    <a:pt x="17" y="71"/>
                    <a:pt x="13" y="75"/>
                    <a:pt x="9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0" name="Freeform 312">
              <a:extLst>
                <a:ext uri="{FF2B5EF4-FFF2-40B4-BE49-F238E27FC236}">
                  <a16:creationId xmlns:a16="http://schemas.microsoft.com/office/drawing/2014/main" id="{CE3936EA-1471-A64B-A4EA-20A8463CC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6" y="3435351"/>
              <a:ext cx="9525" cy="38100"/>
            </a:xfrm>
            <a:custGeom>
              <a:avLst/>
              <a:gdLst>
                <a:gd name="T0" fmla="*/ 9 w 17"/>
                <a:gd name="T1" fmla="*/ 75 h 75"/>
                <a:gd name="T2" fmla="*/ 0 w 17"/>
                <a:gd name="T3" fmla="*/ 67 h 75"/>
                <a:gd name="T4" fmla="*/ 0 w 17"/>
                <a:gd name="T5" fmla="*/ 8 h 75"/>
                <a:gd name="T6" fmla="*/ 9 w 17"/>
                <a:gd name="T7" fmla="*/ 0 h 75"/>
                <a:gd name="T8" fmla="*/ 17 w 17"/>
                <a:gd name="T9" fmla="*/ 8 h 75"/>
                <a:gd name="T10" fmla="*/ 17 w 17"/>
                <a:gd name="T11" fmla="*/ 67 h 75"/>
                <a:gd name="T12" fmla="*/ 9 w 17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75">
                  <a:moveTo>
                    <a:pt x="9" y="75"/>
                  </a:moveTo>
                  <a:cubicBezTo>
                    <a:pt x="4" y="75"/>
                    <a:pt x="0" y="71"/>
                    <a:pt x="0" y="67"/>
                  </a:cubicBezTo>
                  <a:lnTo>
                    <a:pt x="0" y="8"/>
                  </a:lnTo>
                  <a:cubicBezTo>
                    <a:pt x="0" y="4"/>
                    <a:pt x="4" y="0"/>
                    <a:pt x="9" y="0"/>
                  </a:cubicBezTo>
                  <a:cubicBezTo>
                    <a:pt x="13" y="0"/>
                    <a:pt x="17" y="4"/>
                    <a:pt x="17" y="8"/>
                  </a:cubicBezTo>
                  <a:lnTo>
                    <a:pt x="17" y="67"/>
                  </a:lnTo>
                  <a:cubicBezTo>
                    <a:pt x="17" y="71"/>
                    <a:pt x="13" y="75"/>
                    <a:pt x="9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1" name="Freeform 313">
              <a:extLst>
                <a:ext uri="{FF2B5EF4-FFF2-40B4-BE49-F238E27FC236}">
                  <a16:creationId xmlns:a16="http://schemas.microsoft.com/office/drawing/2014/main" id="{84EE8F85-BB1D-2342-AD00-1089006B5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126" y="3325813"/>
              <a:ext cx="41275" cy="7938"/>
            </a:xfrm>
            <a:custGeom>
              <a:avLst/>
              <a:gdLst>
                <a:gd name="T0" fmla="*/ 66 w 75"/>
                <a:gd name="T1" fmla="*/ 17 h 17"/>
                <a:gd name="T2" fmla="*/ 8 w 75"/>
                <a:gd name="T3" fmla="*/ 17 h 17"/>
                <a:gd name="T4" fmla="*/ 0 w 75"/>
                <a:gd name="T5" fmla="*/ 9 h 17"/>
                <a:gd name="T6" fmla="*/ 8 w 75"/>
                <a:gd name="T7" fmla="*/ 0 h 17"/>
                <a:gd name="T8" fmla="*/ 66 w 75"/>
                <a:gd name="T9" fmla="*/ 0 h 17"/>
                <a:gd name="T10" fmla="*/ 75 w 75"/>
                <a:gd name="T11" fmla="*/ 9 h 17"/>
                <a:gd name="T12" fmla="*/ 66 w 75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7">
                  <a:moveTo>
                    <a:pt x="66" y="17"/>
                  </a:moveTo>
                  <a:lnTo>
                    <a:pt x="8" y="17"/>
                  </a:ln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lnTo>
                    <a:pt x="66" y="0"/>
                  </a:lnTo>
                  <a:cubicBezTo>
                    <a:pt x="71" y="0"/>
                    <a:pt x="75" y="4"/>
                    <a:pt x="75" y="9"/>
                  </a:cubicBezTo>
                  <a:cubicBezTo>
                    <a:pt x="75" y="13"/>
                    <a:pt x="71" y="17"/>
                    <a:pt x="6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2" name="Freeform 314">
              <a:extLst>
                <a:ext uri="{FF2B5EF4-FFF2-40B4-BE49-F238E27FC236}">
                  <a16:creationId xmlns:a16="http://schemas.microsoft.com/office/drawing/2014/main" id="{222A0D71-2691-A541-905F-7C53CE6F0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363" y="3325813"/>
              <a:ext cx="39688" cy="7938"/>
            </a:xfrm>
            <a:custGeom>
              <a:avLst/>
              <a:gdLst>
                <a:gd name="T0" fmla="*/ 66 w 75"/>
                <a:gd name="T1" fmla="*/ 17 h 17"/>
                <a:gd name="T2" fmla="*/ 8 w 75"/>
                <a:gd name="T3" fmla="*/ 17 h 17"/>
                <a:gd name="T4" fmla="*/ 0 w 75"/>
                <a:gd name="T5" fmla="*/ 9 h 17"/>
                <a:gd name="T6" fmla="*/ 8 w 75"/>
                <a:gd name="T7" fmla="*/ 0 h 17"/>
                <a:gd name="T8" fmla="*/ 66 w 75"/>
                <a:gd name="T9" fmla="*/ 0 h 17"/>
                <a:gd name="T10" fmla="*/ 75 w 75"/>
                <a:gd name="T11" fmla="*/ 9 h 17"/>
                <a:gd name="T12" fmla="*/ 66 w 75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7">
                  <a:moveTo>
                    <a:pt x="66" y="17"/>
                  </a:moveTo>
                  <a:lnTo>
                    <a:pt x="8" y="17"/>
                  </a:ln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lnTo>
                    <a:pt x="66" y="0"/>
                  </a:lnTo>
                  <a:cubicBezTo>
                    <a:pt x="71" y="0"/>
                    <a:pt x="75" y="4"/>
                    <a:pt x="75" y="9"/>
                  </a:cubicBezTo>
                  <a:cubicBezTo>
                    <a:pt x="75" y="13"/>
                    <a:pt x="71" y="17"/>
                    <a:pt x="6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3" name="Freeform 315">
              <a:extLst>
                <a:ext uri="{FF2B5EF4-FFF2-40B4-BE49-F238E27FC236}">
                  <a16:creationId xmlns:a16="http://schemas.microsoft.com/office/drawing/2014/main" id="{9643983A-E5C2-F74D-A69C-9E17A5BAB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113" y="3244851"/>
              <a:ext cx="84138" cy="77788"/>
            </a:xfrm>
            <a:custGeom>
              <a:avLst/>
              <a:gdLst>
                <a:gd name="T0" fmla="*/ 10 w 154"/>
                <a:gd name="T1" fmla="*/ 150 h 150"/>
                <a:gd name="T2" fmla="*/ 4 w 154"/>
                <a:gd name="T3" fmla="*/ 148 h 150"/>
                <a:gd name="T4" fmla="*/ 4 w 154"/>
                <a:gd name="T5" fmla="*/ 136 h 150"/>
                <a:gd name="T6" fmla="*/ 139 w 154"/>
                <a:gd name="T7" fmla="*/ 3 h 150"/>
                <a:gd name="T8" fmla="*/ 150 w 154"/>
                <a:gd name="T9" fmla="*/ 3 h 150"/>
                <a:gd name="T10" fmla="*/ 150 w 154"/>
                <a:gd name="T11" fmla="*/ 15 h 150"/>
                <a:gd name="T12" fmla="*/ 15 w 154"/>
                <a:gd name="T13" fmla="*/ 148 h 150"/>
                <a:gd name="T14" fmla="*/ 10 w 154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4" h="150">
                  <a:moveTo>
                    <a:pt x="10" y="150"/>
                  </a:moveTo>
                  <a:cubicBezTo>
                    <a:pt x="7" y="150"/>
                    <a:pt x="5" y="150"/>
                    <a:pt x="4" y="148"/>
                  </a:cubicBezTo>
                  <a:cubicBezTo>
                    <a:pt x="0" y="145"/>
                    <a:pt x="0" y="139"/>
                    <a:pt x="4" y="136"/>
                  </a:cubicBezTo>
                  <a:lnTo>
                    <a:pt x="139" y="3"/>
                  </a:lnTo>
                  <a:cubicBezTo>
                    <a:pt x="142" y="0"/>
                    <a:pt x="147" y="0"/>
                    <a:pt x="150" y="3"/>
                  </a:cubicBezTo>
                  <a:cubicBezTo>
                    <a:pt x="154" y="6"/>
                    <a:pt x="154" y="11"/>
                    <a:pt x="150" y="15"/>
                  </a:cubicBezTo>
                  <a:lnTo>
                    <a:pt x="15" y="148"/>
                  </a:lnTo>
                  <a:cubicBezTo>
                    <a:pt x="14" y="150"/>
                    <a:pt x="12" y="150"/>
                    <a:pt x="1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4" name="Freeform 316">
              <a:extLst>
                <a:ext uri="{FF2B5EF4-FFF2-40B4-BE49-F238E27FC236}">
                  <a16:creationId xmlns:a16="http://schemas.microsoft.com/office/drawing/2014/main" id="{828876A1-9DF9-A543-A905-174F12731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448" y="3262039"/>
              <a:ext cx="68263" cy="60325"/>
            </a:xfrm>
            <a:custGeom>
              <a:avLst/>
              <a:gdLst>
                <a:gd name="T0" fmla="*/ 116 w 125"/>
                <a:gd name="T1" fmla="*/ 117 h 117"/>
                <a:gd name="T2" fmla="*/ 110 w 125"/>
                <a:gd name="T3" fmla="*/ 115 h 117"/>
                <a:gd name="T4" fmla="*/ 3 w 125"/>
                <a:gd name="T5" fmla="*/ 15 h 117"/>
                <a:gd name="T6" fmla="*/ 3 w 125"/>
                <a:gd name="T7" fmla="*/ 3 h 117"/>
                <a:gd name="T8" fmla="*/ 15 w 125"/>
                <a:gd name="T9" fmla="*/ 3 h 117"/>
                <a:gd name="T10" fmla="*/ 121 w 125"/>
                <a:gd name="T11" fmla="*/ 103 h 117"/>
                <a:gd name="T12" fmla="*/ 122 w 125"/>
                <a:gd name="T13" fmla="*/ 115 h 117"/>
                <a:gd name="T14" fmla="*/ 116 w 125"/>
                <a:gd name="T15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17">
                  <a:moveTo>
                    <a:pt x="116" y="117"/>
                  </a:moveTo>
                  <a:cubicBezTo>
                    <a:pt x="114" y="117"/>
                    <a:pt x="112" y="117"/>
                    <a:pt x="110" y="115"/>
                  </a:cubicBezTo>
                  <a:lnTo>
                    <a:pt x="3" y="15"/>
                  </a:lnTo>
                  <a:cubicBezTo>
                    <a:pt x="0" y="12"/>
                    <a:pt x="0" y="6"/>
                    <a:pt x="3" y="3"/>
                  </a:cubicBezTo>
                  <a:cubicBezTo>
                    <a:pt x="6" y="0"/>
                    <a:pt x="11" y="0"/>
                    <a:pt x="15" y="3"/>
                  </a:cubicBezTo>
                  <a:lnTo>
                    <a:pt x="121" y="103"/>
                  </a:lnTo>
                  <a:cubicBezTo>
                    <a:pt x="125" y="106"/>
                    <a:pt x="125" y="111"/>
                    <a:pt x="122" y="115"/>
                  </a:cubicBezTo>
                  <a:cubicBezTo>
                    <a:pt x="120" y="116"/>
                    <a:pt x="118" y="117"/>
                    <a:pt x="11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569" name="Group 568">
            <a:extLst>
              <a:ext uri="{FF2B5EF4-FFF2-40B4-BE49-F238E27FC236}">
                <a16:creationId xmlns:a16="http://schemas.microsoft.com/office/drawing/2014/main" id="{DFC98AFF-D1D9-7043-86AD-7570794ABDCB}"/>
              </a:ext>
            </a:extLst>
          </p:cNvPr>
          <p:cNvGrpSpPr>
            <a:grpSpLocks noChangeAspect="1"/>
          </p:cNvGrpSpPr>
          <p:nvPr/>
        </p:nvGrpSpPr>
        <p:grpSpPr>
          <a:xfrm>
            <a:off x="9421767" y="4367931"/>
            <a:ext cx="602507" cy="602507"/>
            <a:chOff x="4165601" y="3181351"/>
            <a:chExt cx="309563" cy="296863"/>
          </a:xfrm>
          <a:solidFill>
            <a:srgbClr val="00B0F0"/>
          </a:solidFill>
        </p:grpSpPr>
        <p:sp>
          <p:nvSpPr>
            <p:cNvPr id="579" name="Freeform 309">
              <a:extLst>
                <a:ext uri="{FF2B5EF4-FFF2-40B4-BE49-F238E27FC236}">
                  <a16:creationId xmlns:a16="http://schemas.microsoft.com/office/drawing/2014/main" id="{D053E8E4-C651-BB48-A77D-50D40514BD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601" y="3181351"/>
              <a:ext cx="309563" cy="296863"/>
            </a:xfrm>
            <a:custGeom>
              <a:avLst/>
              <a:gdLst>
                <a:gd name="T0" fmla="*/ 286 w 571"/>
                <a:gd name="T1" fmla="*/ 22 h 572"/>
                <a:gd name="T2" fmla="*/ 21 w 571"/>
                <a:gd name="T3" fmla="*/ 286 h 572"/>
                <a:gd name="T4" fmla="*/ 286 w 571"/>
                <a:gd name="T5" fmla="*/ 550 h 572"/>
                <a:gd name="T6" fmla="*/ 550 w 571"/>
                <a:gd name="T7" fmla="*/ 286 h 572"/>
                <a:gd name="T8" fmla="*/ 286 w 571"/>
                <a:gd name="T9" fmla="*/ 22 h 572"/>
                <a:gd name="T10" fmla="*/ 286 w 571"/>
                <a:gd name="T11" fmla="*/ 572 h 572"/>
                <a:gd name="T12" fmla="*/ 0 w 571"/>
                <a:gd name="T13" fmla="*/ 286 h 572"/>
                <a:gd name="T14" fmla="*/ 286 w 571"/>
                <a:gd name="T15" fmla="*/ 0 h 572"/>
                <a:gd name="T16" fmla="*/ 571 w 571"/>
                <a:gd name="T17" fmla="*/ 286 h 572"/>
                <a:gd name="T18" fmla="*/ 286 w 571"/>
                <a:gd name="T19" fmla="*/ 572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1" h="572">
                  <a:moveTo>
                    <a:pt x="286" y="22"/>
                  </a:moveTo>
                  <a:cubicBezTo>
                    <a:pt x="140" y="22"/>
                    <a:pt x="21" y="140"/>
                    <a:pt x="21" y="286"/>
                  </a:cubicBezTo>
                  <a:cubicBezTo>
                    <a:pt x="21" y="431"/>
                    <a:pt x="140" y="550"/>
                    <a:pt x="286" y="550"/>
                  </a:cubicBezTo>
                  <a:cubicBezTo>
                    <a:pt x="431" y="550"/>
                    <a:pt x="550" y="431"/>
                    <a:pt x="550" y="286"/>
                  </a:cubicBezTo>
                  <a:cubicBezTo>
                    <a:pt x="550" y="140"/>
                    <a:pt x="431" y="22"/>
                    <a:pt x="286" y="22"/>
                  </a:cubicBezTo>
                  <a:close/>
                  <a:moveTo>
                    <a:pt x="286" y="572"/>
                  </a:moveTo>
                  <a:cubicBezTo>
                    <a:pt x="128" y="572"/>
                    <a:pt x="0" y="443"/>
                    <a:pt x="0" y="286"/>
                  </a:cubicBezTo>
                  <a:cubicBezTo>
                    <a:pt x="0" y="128"/>
                    <a:pt x="128" y="0"/>
                    <a:pt x="286" y="0"/>
                  </a:cubicBezTo>
                  <a:cubicBezTo>
                    <a:pt x="443" y="0"/>
                    <a:pt x="571" y="128"/>
                    <a:pt x="571" y="286"/>
                  </a:cubicBezTo>
                  <a:cubicBezTo>
                    <a:pt x="571" y="443"/>
                    <a:pt x="443" y="572"/>
                    <a:pt x="286" y="5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0" name="Freeform 310">
              <a:extLst>
                <a:ext uri="{FF2B5EF4-FFF2-40B4-BE49-F238E27FC236}">
                  <a16:creationId xmlns:a16="http://schemas.microsoft.com/office/drawing/2014/main" id="{F8EA1367-75D7-EE4D-B25C-67FDD8C1B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7363" y="3308351"/>
              <a:ext cx="44450" cy="42863"/>
            </a:xfrm>
            <a:custGeom>
              <a:avLst/>
              <a:gdLst>
                <a:gd name="T0" fmla="*/ 42 w 83"/>
                <a:gd name="T1" fmla="*/ 16 h 82"/>
                <a:gd name="T2" fmla="*/ 17 w 83"/>
                <a:gd name="T3" fmla="*/ 41 h 82"/>
                <a:gd name="T4" fmla="*/ 42 w 83"/>
                <a:gd name="T5" fmla="*/ 65 h 82"/>
                <a:gd name="T6" fmla="*/ 66 w 83"/>
                <a:gd name="T7" fmla="*/ 41 h 82"/>
                <a:gd name="T8" fmla="*/ 42 w 83"/>
                <a:gd name="T9" fmla="*/ 16 h 82"/>
                <a:gd name="T10" fmla="*/ 42 w 83"/>
                <a:gd name="T11" fmla="*/ 82 h 82"/>
                <a:gd name="T12" fmla="*/ 0 w 83"/>
                <a:gd name="T13" fmla="*/ 41 h 82"/>
                <a:gd name="T14" fmla="*/ 42 w 83"/>
                <a:gd name="T15" fmla="*/ 0 h 82"/>
                <a:gd name="T16" fmla="*/ 83 w 83"/>
                <a:gd name="T17" fmla="*/ 41 h 82"/>
                <a:gd name="T18" fmla="*/ 42 w 83"/>
                <a:gd name="T1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2">
                  <a:moveTo>
                    <a:pt x="42" y="16"/>
                  </a:moveTo>
                  <a:cubicBezTo>
                    <a:pt x="28" y="16"/>
                    <a:pt x="17" y="27"/>
                    <a:pt x="17" y="41"/>
                  </a:cubicBezTo>
                  <a:cubicBezTo>
                    <a:pt x="17" y="54"/>
                    <a:pt x="28" y="65"/>
                    <a:pt x="42" y="65"/>
                  </a:cubicBezTo>
                  <a:cubicBezTo>
                    <a:pt x="55" y="65"/>
                    <a:pt x="66" y="54"/>
                    <a:pt x="66" y="41"/>
                  </a:cubicBezTo>
                  <a:cubicBezTo>
                    <a:pt x="66" y="27"/>
                    <a:pt x="55" y="16"/>
                    <a:pt x="42" y="16"/>
                  </a:cubicBezTo>
                  <a:close/>
                  <a:moveTo>
                    <a:pt x="42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2" y="0"/>
                  </a:cubicBezTo>
                  <a:cubicBezTo>
                    <a:pt x="64" y="0"/>
                    <a:pt x="83" y="18"/>
                    <a:pt x="83" y="41"/>
                  </a:cubicBezTo>
                  <a:cubicBezTo>
                    <a:pt x="83" y="64"/>
                    <a:pt x="64" y="82"/>
                    <a:pt x="42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1" name="Freeform 311">
              <a:extLst>
                <a:ext uri="{FF2B5EF4-FFF2-40B4-BE49-F238E27FC236}">
                  <a16:creationId xmlns:a16="http://schemas.microsoft.com/office/drawing/2014/main" id="{25B67F05-13DE-1849-BF03-A54368B59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6" y="3186113"/>
              <a:ext cx="9525" cy="39688"/>
            </a:xfrm>
            <a:custGeom>
              <a:avLst/>
              <a:gdLst>
                <a:gd name="T0" fmla="*/ 9 w 17"/>
                <a:gd name="T1" fmla="*/ 75 h 75"/>
                <a:gd name="T2" fmla="*/ 0 w 17"/>
                <a:gd name="T3" fmla="*/ 66 h 75"/>
                <a:gd name="T4" fmla="*/ 0 w 17"/>
                <a:gd name="T5" fmla="*/ 8 h 75"/>
                <a:gd name="T6" fmla="*/ 9 w 17"/>
                <a:gd name="T7" fmla="*/ 0 h 75"/>
                <a:gd name="T8" fmla="*/ 17 w 17"/>
                <a:gd name="T9" fmla="*/ 8 h 75"/>
                <a:gd name="T10" fmla="*/ 17 w 17"/>
                <a:gd name="T11" fmla="*/ 66 h 75"/>
                <a:gd name="T12" fmla="*/ 9 w 17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75">
                  <a:moveTo>
                    <a:pt x="9" y="75"/>
                  </a:moveTo>
                  <a:cubicBezTo>
                    <a:pt x="4" y="75"/>
                    <a:pt x="0" y="71"/>
                    <a:pt x="0" y="66"/>
                  </a:cubicBezTo>
                  <a:lnTo>
                    <a:pt x="0" y="8"/>
                  </a:lnTo>
                  <a:cubicBezTo>
                    <a:pt x="0" y="3"/>
                    <a:pt x="4" y="0"/>
                    <a:pt x="9" y="0"/>
                  </a:cubicBezTo>
                  <a:cubicBezTo>
                    <a:pt x="13" y="0"/>
                    <a:pt x="17" y="3"/>
                    <a:pt x="17" y="8"/>
                  </a:cubicBezTo>
                  <a:lnTo>
                    <a:pt x="17" y="66"/>
                  </a:lnTo>
                  <a:cubicBezTo>
                    <a:pt x="17" y="71"/>
                    <a:pt x="13" y="75"/>
                    <a:pt x="9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2" name="Freeform 312">
              <a:extLst>
                <a:ext uri="{FF2B5EF4-FFF2-40B4-BE49-F238E27FC236}">
                  <a16:creationId xmlns:a16="http://schemas.microsoft.com/office/drawing/2014/main" id="{DACDD55D-FA1D-8B40-A70A-67F5A7EFD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6" y="3435351"/>
              <a:ext cx="9525" cy="38100"/>
            </a:xfrm>
            <a:custGeom>
              <a:avLst/>
              <a:gdLst>
                <a:gd name="T0" fmla="*/ 9 w 17"/>
                <a:gd name="T1" fmla="*/ 75 h 75"/>
                <a:gd name="T2" fmla="*/ 0 w 17"/>
                <a:gd name="T3" fmla="*/ 67 h 75"/>
                <a:gd name="T4" fmla="*/ 0 w 17"/>
                <a:gd name="T5" fmla="*/ 8 h 75"/>
                <a:gd name="T6" fmla="*/ 9 w 17"/>
                <a:gd name="T7" fmla="*/ 0 h 75"/>
                <a:gd name="T8" fmla="*/ 17 w 17"/>
                <a:gd name="T9" fmla="*/ 8 h 75"/>
                <a:gd name="T10" fmla="*/ 17 w 17"/>
                <a:gd name="T11" fmla="*/ 67 h 75"/>
                <a:gd name="T12" fmla="*/ 9 w 17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75">
                  <a:moveTo>
                    <a:pt x="9" y="75"/>
                  </a:moveTo>
                  <a:cubicBezTo>
                    <a:pt x="4" y="75"/>
                    <a:pt x="0" y="71"/>
                    <a:pt x="0" y="67"/>
                  </a:cubicBezTo>
                  <a:lnTo>
                    <a:pt x="0" y="8"/>
                  </a:lnTo>
                  <a:cubicBezTo>
                    <a:pt x="0" y="4"/>
                    <a:pt x="4" y="0"/>
                    <a:pt x="9" y="0"/>
                  </a:cubicBezTo>
                  <a:cubicBezTo>
                    <a:pt x="13" y="0"/>
                    <a:pt x="17" y="4"/>
                    <a:pt x="17" y="8"/>
                  </a:cubicBezTo>
                  <a:lnTo>
                    <a:pt x="17" y="67"/>
                  </a:lnTo>
                  <a:cubicBezTo>
                    <a:pt x="17" y="71"/>
                    <a:pt x="13" y="75"/>
                    <a:pt x="9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3" name="Freeform 313">
              <a:extLst>
                <a:ext uri="{FF2B5EF4-FFF2-40B4-BE49-F238E27FC236}">
                  <a16:creationId xmlns:a16="http://schemas.microsoft.com/office/drawing/2014/main" id="{085D8FD6-DCA5-BB4B-8195-B09622320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126" y="3325813"/>
              <a:ext cx="41275" cy="7938"/>
            </a:xfrm>
            <a:custGeom>
              <a:avLst/>
              <a:gdLst>
                <a:gd name="T0" fmla="*/ 66 w 75"/>
                <a:gd name="T1" fmla="*/ 17 h 17"/>
                <a:gd name="T2" fmla="*/ 8 w 75"/>
                <a:gd name="T3" fmla="*/ 17 h 17"/>
                <a:gd name="T4" fmla="*/ 0 w 75"/>
                <a:gd name="T5" fmla="*/ 9 h 17"/>
                <a:gd name="T6" fmla="*/ 8 w 75"/>
                <a:gd name="T7" fmla="*/ 0 h 17"/>
                <a:gd name="T8" fmla="*/ 66 w 75"/>
                <a:gd name="T9" fmla="*/ 0 h 17"/>
                <a:gd name="T10" fmla="*/ 75 w 75"/>
                <a:gd name="T11" fmla="*/ 9 h 17"/>
                <a:gd name="T12" fmla="*/ 66 w 75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7">
                  <a:moveTo>
                    <a:pt x="66" y="17"/>
                  </a:moveTo>
                  <a:lnTo>
                    <a:pt x="8" y="17"/>
                  </a:ln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lnTo>
                    <a:pt x="66" y="0"/>
                  </a:lnTo>
                  <a:cubicBezTo>
                    <a:pt x="71" y="0"/>
                    <a:pt x="75" y="4"/>
                    <a:pt x="75" y="9"/>
                  </a:cubicBezTo>
                  <a:cubicBezTo>
                    <a:pt x="75" y="13"/>
                    <a:pt x="71" y="17"/>
                    <a:pt x="6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4" name="Freeform 314">
              <a:extLst>
                <a:ext uri="{FF2B5EF4-FFF2-40B4-BE49-F238E27FC236}">
                  <a16:creationId xmlns:a16="http://schemas.microsoft.com/office/drawing/2014/main" id="{0CFCE549-AF3F-C148-AA7A-4DFCD645E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363" y="3325813"/>
              <a:ext cx="39688" cy="7938"/>
            </a:xfrm>
            <a:custGeom>
              <a:avLst/>
              <a:gdLst>
                <a:gd name="T0" fmla="*/ 66 w 75"/>
                <a:gd name="T1" fmla="*/ 17 h 17"/>
                <a:gd name="T2" fmla="*/ 8 w 75"/>
                <a:gd name="T3" fmla="*/ 17 h 17"/>
                <a:gd name="T4" fmla="*/ 0 w 75"/>
                <a:gd name="T5" fmla="*/ 9 h 17"/>
                <a:gd name="T6" fmla="*/ 8 w 75"/>
                <a:gd name="T7" fmla="*/ 0 h 17"/>
                <a:gd name="T8" fmla="*/ 66 w 75"/>
                <a:gd name="T9" fmla="*/ 0 h 17"/>
                <a:gd name="T10" fmla="*/ 75 w 75"/>
                <a:gd name="T11" fmla="*/ 9 h 17"/>
                <a:gd name="T12" fmla="*/ 66 w 75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7">
                  <a:moveTo>
                    <a:pt x="66" y="17"/>
                  </a:moveTo>
                  <a:lnTo>
                    <a:pt x="8" y="17"/>
                  </a:ln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lnTo>
                    <a:pt x="66" y="0"/>
                  </a:lnTo>
                  <a:cubicBezTo>
                    <a:pt x="71" y="0"/>
                    <a:pt x="75" y="4"/>
                    <a:pt x="75" y="9"/>
                  </a:cubicBezTo>
                  <a:cubicBezTo>
                    <a:pt x="75" y="13"/>
                    <a:pt x="71" y="17"/>
                    <a:pt x="6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5" name="Freeform 315">
              <a:extLst>
                <a:ext uri="{FF2B5EF4-FFF2-40B4-BE49-F238E27FC236}">
                  <a16:creationId xmlns:a16="http://schemas.microsoft.com/office/drawing/2014/main" id="{B2A8AD7B-9256-DF44-B038-49BFC6E52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113" y="3244851"/>
              <a:ext cx="84138" cy="77788"/>
            </a:xfrm>
            <a:custGeom>
              <a:avLst/>
              <a:gdLst>
                <a:gd name="T0" fmla="*/ 10 w 154"/>
                <a:gd name="T1" fmla="*/ 150 h 150"/>
                <a:gd name="T2" fmla="*/ 4 w 154"/>
                <a:gd name="T3" fmla="*/ 148 h 150"/>
                <a:gd name="T4" fmla="*/ 4 w 154"/>
                <a:gd name="T5" fmla="*/ 136 h 150"/>
                <a:gd name="T6" fmla="*/ 139 w 154"/>
                <a:gd name="T7" fmla="*/ 3 h 150"/>
                <a:gd name="T8" fmla="*/ 150 w 154"/>
                <a:gd name="T9" fmla="*/ 3 h 150"/>
                <a:gd name="T10" fmla="*/ 150 w 154"/>
                <a:gd name="T11" fmla="*/ 15 h 150"/>
                <a:gd name="T12" fmla="*/ 15 w 154"/>
                <a:gd name="T13" fmla="*/ 148 h 150"/>
                <a:gd name="T14" fmla="*/ 10 w 154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4" h="150">
                  <a:moveTo>
                    <a:pt x="10" y="150"/>
                  </a:moveTo>
                  <a:cubicBezTo>
                    <a:pt x="7" y="150"/>
                    <a:pt x="5" y="150"/>
                    <a:pt x="4" y="148"/>
                  </a:cubicBezTo>
                  <a:cubicBezTo>
                    <a:pt x="0" y="145"/>
                    <a:pt x="0" y="139"/>
                    <a:pt x="4" y="136"/>
                  </a:cubicBezTo>
                  <a:lnTo>
                    <a:pt x="139" y="3"/>
                  </a:lnTo>
                  <a:cubicBezTo>
                    <a:pt x="142" y="0"/>
                    <a:pt x="147" y="0"/>
                    <a:pt x="150" y="3"/>
                  </a:cubicBezTo>
                  <a:cubicBezTo>
                    <a:pt x="154" y="6"/>
                    <a:pt x="154" y="11"/>
                    <a:pt x="150" y="15"/>
                  </a:cubicBezTo>
                  <a:lnTo>
                    <a:pt x="15" y="148"/>
                  </a:lnTo>
                  <a:cubicBezTo>
                    <a:pt x="14" y="150"/>
                    <a:pt x="12" y="150"/>
                    <a:pt x="1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6" name="Freeform 316">
              <a:extLst>
                <a:ext uri="{FF2B5EF4-FFF2-40B4-BE49-F238E27FC236}">
                  <a16:creationId xmlns:a16="http://schemas.microsoft.com/office/drawing/2014/main" id="{380D3B59-99EF-D848-8542-097E2E7F4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448" y="3262039"/>
              <a:ext cx="68263" cy="60325"/>
            </a:xfrm>
            <a:custGeom>
              <a:avLst/>
              <a:gdLst>
                <a:gd name="T0" fmla="*/ 116 w 125"/>
                <a:gd name="T1" fmla="*/ 117 h 117"/>
                <a:gd name="T2" fmla="*/ 110 w 125"/>
                <a:gd name="T3" fmla="*/ 115 h 117"/>
                <a:gd name="T4" fmla="*/ 3 w 125"/>
                <a:gd name="T5" fmla="*/ 15 h 117"/>
                <a:gd name="T6" fmla="*/ 3 w 125"/>
                <a:gd name="T7" fmla="*/ 3 h 117"/>
                <a:gd name="T8" fmla="*/ 15 w 125"/>
                <a:gd name="T9" fmla="*/ 3 h 117"/>
                <a:gd name="T10" fmla="*/ 121 w 125"/>
                <a:gd name="T11" fmla="*/ 103 h 117"/>
                <a:gd name="T12" fmla="*/ 122 w 125"/>
                <a:gd name="T13" fmla="*/ 115 h 117"/>
                <a:gd name="T14" fmla="*/ 116 w 125"/>
                <a:gd name="T15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17">
                  <a:moveTo>
                    <a:pt x="116" y="117"/>
                  </a:moveTo>
                  <a:cubicBezTo>
                    <a:pt x="114" y="117"/>
                    <a:pt x="112" y="117"/>
                    <a:pt x="110" y="115"/>
                  </a:cubicBezTo>
                  <a:lnTo>
                    <a:pt x="3" y="15"/>
                  </a:lnTo>
                  <a:cubicBezTo>
                    <a:pt x="0" y="12"/>
                    <a:pt x="0" y="6"/>
                    <a:pt x="3" y="3"/>
                  </a:cubicBezTo>
                  <a:cubicBezTo>
                    <a:pt x="6" y="0"/>
                    <a:pt x="11" y="0"/>
                    <a:pt x="15" y="3"/>
                  </a:cubicBezTo>
                  <a:lnTo>
                    <a:pt x="121" y="103"/>
                  </a:lnTo>
                  <a:cubicBezTo>
                    <a:pt x="125" y="106"/>
                    <a:pt x="125" y="111"/>
                    <a:pt x="122" y="115"/>
                  </a:cubicBezTo>
                  <a:cubicBezTo>
                    <a:pt x="120" y="116"/>
                    <a:pt x="118" y="117"/>
                    <a:pt x="11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570" name="Group 569">
            <a:extLst>
              <a:ext uri="{FF2B5EF4-FFF2-40B4-BE49-F238E27FC236}">
                <a16:creationId xmlns:a16="http://schemas.microsoft.com/office/drawing/2014/main" id="{5BFDF5F5-9628-664E-8932-67FF515BAF95}"/>
              </a:ext>
            </a:extLst>
          </p:cNvPr>
          <p:cNvGrpSpPr>
            <a:grpSpLocks noChangeAspect="1"/>
          </p:cNvGrpSpPr>
          <p:nvPr/>
        </p:nvGrpSpPr>
        <p:grpSpPr>
          <a:xfrm>
            <a:off x="7543595" y="5665021"/>
            <a:ext cx="602507" cy="602507"/>
            <a:chOff x="4165601" y="3181351"/>
            <a:chExt cx="309563" cy="296863"/>
          </a:xfrm>
          <a:solidFill>
            <a:srgbClr val="00B0F0"/>
          </a:solidFill>
        </p:grpSpPr>
        <p:sp>
          <p:nvSpPr>
            <p:cNvPr id="571" name="Freeform 309">
              <a:extLst>
                <a:ext uri="{FF2B5EF4-FFF2-40B4-BE49-F238E27FC236}">
                  <a16:creationId xmlns:a16="http://schemas.microsoft.com/office/drawing/2014/main" id="{B85D19D8-5E2B-5D48-8B5C-76365D72E2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601" y="3181351"/>
              <a:ext cx="309563" cy="296863"/>
            </a:xfrm>
            <a:custGeom>
              <a:avLst/>
              <a:gdLst>
                <a:gd name="T0" fmla="*/ 286 w 571"/>
                <a:gd name="T1" fmla="*/ 22 h 572"/>
                <a:gd name="T2" fmla="*/ 21 w 571"/>
                <a:gd name="T3" fmla="*/ 286 h 572"/>
                <a:gd name="T4" fmla="*/ 286 w 571"/>
                <a:gd name="T5" fmla="*/ 550 h 572"/>
                <a:gd name="T6" fmla="*/ 550 w 571"/>
                <a:gd name="T7" fmla="*/ 286 h 572"/>
                <a:gd name="T8" fmla="*/ 286 w 571"/>
                <a:gd name="T9" fmla="*/ 22 h 572"/>
                <a:gd name="T10" fmla="*/ 286 w 571"/>
                <a:gd name="T11" fmla="*/ 572 h 572"/>
                <a:gd name="T12" fmla="*/ 0 w 571"/>
                <a:gd name="T13" fmla="*/ 286 h 572"/>
                <a:gd name="T14" fmla="*/ 286 w 571"/>
                <a:gd name="T15" fmla="*/ 0 h 572"/>
                <a:gd name="T16" fmla="*/ 571 w 571"/>
                <a:gd name="T17" fmla="*/ 286 h 572"/>
                <a:gd name="T18" fmla="*/ 286 w 571"/>
                <a:gd name="T19" fmla="*/ 572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1" h="572">
                  <a:moveTo>
                    <a:pt x="286" y="22"/>
                  </a:moveTo>
                  <a:cubicBezTo>
                    <a:pt x="140" y="22"/>
                    <a:pt x="21" y="140"/>
                    <a:pt x="21" y="286"/>
                  </a:cubicBezTo>
                  <a:cubicBezTo>
                    <a:pt x="21" y="431"/>
                    <a:pt x="140" y="550"/>
                    <a:pt x="286" y="550"/>
                  </a:cubicBezTo>
                  <a:cubicBezTo>
                    <a:pt x="431" y="550"/>
                    <a:pt x="550" y="431"/>
                    <a:pt x="550" y="286"/>
                  </a:cubicBezTo>
                  <a:cubicBezTo>
                    <a:pt x="550" y="140"/>
                    <a:pt x="431" y="22"/>
                    <a:pt x="286" y="22"/>
                  </a:cubicBezTo>
                  <a:close/>
                  <a:moveTo>
                    <a:pt x="286" y="572"/>
                  </a:moveTo>
                  <a:cubicBezTo>
                    <a:pt x="128" y="572"/>
                    <a:pt x="0" y="443"/>
                    <a:pt x="0" y="286"/>
                  </a:cubicBezTo>
                  <a:cubicBezTo>
                    <a:pt x="0" y="128"/>
                    <a:pt x="128" y="0"/>
                    <a:pt x="286" y="0"/>
                  </a:cubicBezTo>
                  <a:cubicBezTo>
                    <a:pt x="443" y="0"/>
                    <a:pt x="571" y="128"/>
                    <a:pt x="571" y="286"/>
                  </a:cubicBezTo>
                  <a:cubicBezTo>
                    <a:pt x="571" y="443"/>
                    <a:pt x="443" y="572"/>
                    <a:pt x="286" y="5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2" name="Freeform 310">
              <a:extLst>
                <a:ext uri="{FF2B5EF4-FFF2-40B4-BE49-F238E27FC236}">
                  <a16:creationId xmlns:a16="http://schemas.microsoft.com/office/drawing/2014/main" id="{08AE66A3-620D-4940-AFC1-372CB6E871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7363" y="3308351"/>
              <a:ext cx="44450" cy="42863"/>
            </a:xfrm>
            <a:custGeom>
              <a:avLst/>
              <a:gdLst>
                <a:gd name="T0" fmla="*/ 42 w 83"/>
                <a:gd name="T1" fmla="*/ 16 h 82"/>
                <a:gd name="T2" fmla="*/ 17 w 83"/>
                <a:gd name="T3" fmla="*/ 41 h 82"/>
                <a:gd name="T4" fmla="*/ 42 w 83"/>
                <a:gd name="T5" fmla="*/ 65 h 82"/>
                <a:gd name="T6" fmla="*/ 66 w 83"/>
                <a:gd name="T7" fmla="*/ 41 h 82"/>
                <a:gd name="T8" fmla="*/ 42 w 83"/>
                <a:gd name="T9" fmla="*/ 16 h 82"/>
                <a:gd name="T10" fmla="*/ 42 w 83"/>
                <a:gd name="T11" fmla="*/ 82 h 82"/>
                <a:gd name="T12" fmla="*/ 0 w 83"/>
                <a:gd name="T13" fmla="*/ 41 h 82"/>
                <a:gd name="T14" fmla="*/ 42 w 83"/>
                <a:gd name="T15" fmla="*/ 0 h 82"/>
                <a:gd name="T16" fmla="*/ 83 w 83"/>
                <a:gd name="T17" fmla="*/ 41 h 82"/>
                <a:gd name="T18" fmla="*/ 42 w 83"/>
                <a:gd name="T19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2">
                  <a:moveTo>
                    <a:pt x="42" y="16"/>
                  </a:moveTo>
                  <a:cubicBezTo>
                    <a:pt x="28" y="16"/>
                    <a:pt x="17" y="27"/>
                    <a:pt x="17" y="41"/>
                  </a:cubicBezTo>
                  <a:cubicBezTo>
                    <a:pt x="17" y="54"/>
                    <a:pt x="28" y="65"/>
                    <a:pt x="42" y="65"/>
                  </a:cubicBezTo>
                  <a:cubicBezTo>
                    <a:pt x="55" y="65"/>
                    <a:pt x="66" y="54"/>
                    <a:pt x="66" y="41"/>
                  </a:cubicBezTo>
                  <a:cubicBezTo>
                    <a:pt x="66" y="27"/>
                    <a:pt x="55" y="16"/>
                    <a:pt x="42" y="16"/>
                  </a:cubicBezTo>
                  <a:close/>
                  <a:moveTo>
                    <a:pt x="42" y="82"/>
                  </a:moveTo>
                  <a:cubicBezTo>
                    <a:pt x="19" y="82"/>
                    <a:pt x="0" y="64"/>
                    <a:pt x="0" y="41"/>
                  </a:cubicBezTo>
                  <a:cubicBezTo>
                    <a:pt x="0" y="18"/>
                    <a:pt x="19" y="0"/>
                    <a:pt x="42" y="0"/>
                  </a:cubicBezTo>
                  <a:cubicBezTo>
                    <a:pt x="64" y="0"/>
                    <a:pt x="83" y="18"/>
                    <a:pt x="83" y="41"/>
                  </a:cubicBezTo>
                  <a:cubicBezTo>
                    <a:pt x="83" y="64"/>
                    <a:pt x="64" y="82"/>
                    <a:pt x="42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3" name="Freeform 311">
              <a:extLst>
                <a:ext uri="{FF2B5EF4-FFF2-40B4-BE49-F238E27FC236}">
                  <a16:creationId xmlns:a16="http://schemas.microsoft.com/office/drawing/2014/main" id="{F351E0D0-3119-434F-AEE1-D537A0746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6" y="3186113"/>
              <a:ext cx="9525" cy="39688"/>
            </a:xfrm>
            <a:custGeom>
              <a:avLst/>
              <a:gdLst>
                <a:gd name="T0" fmla="*/ 9 w 17"/>
                <a:gd name="T1" fmla="*/ 75 h 75"/>
                <a:gd name="T2" fmla="*/ 0 w 17"/>
                <a:gd name="T3" fmla="*/ 66 h 75"/>
                <a:gd name="T4" fmla="*/ 0 w 17"/>
                <a:gd name="T5" fmla="*/ 8 h 75"/>
                <a:gd name="T6" fmla="*/ 9 w 17"/>
                <a:gd name="T7" fmla="*/ 0 h 75"/>
                <a:gd name="T8" fmla="*/ 17 w 17"/>
                <a:gd name="T9" fmla="*/ 8 h 75"/>
                <a:gd name="T10" fmla="*/ 17 w 17"/>
                <a:gd name="T11" fmla="*/ 66 h 75"/>
                <a:gd name="T12" fmla="*/ 9 w 17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75">
                  <a:moveTo>
                    <a:pt x="9" y="75"/>
                  </a:moveTo>
                  <a:cubicBezTo>
                    <a:pt x="4" y="75"/>
                    <a:pt x="0" y="71"/>
                    <a:pt x="0" y="66"/>
                  </a:cubicBezTo>
                  <a:lnTo>
                    <a:pt x="0" y="8"/>
                  </a:lnTo>
                  <a:cubicBezTo>
                    <a:pt x="0" y="3"/>
                    <a:pt x="4" y="0"/>
                    <a:pt x="9" y="0"/>
                  </a:cubicBezTo>
                  <a:cubicBezTo>
                    <a:pt x="13" y="0"/>
                    <a:pt x="17" y="3"/>
                    <a:pt x="17" y="8"/>
                  </a:cubicBezTo>
                  <a:lnTo>
                    <a:pt x="17" y="66"/>
                  </a:lnTo>
                  <a:cubicBezTo>
                    <a:pt x="17" y="71"/>
                    <a:pt x="13" y="75"/>
                    <a:pt x="9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4" name="Freeform 312">
              <a:extLst>
                <a:ext uri="{FF2B5EF4-FFF2-40B4-BE49-F238E27FC236}">
                  <a16:creationId xmlns:a16="http://schemas.microsoft.com/office/drawing/2014/main" id="{0FB5BF7F-EE2D-3142-B7F6-71D981EE9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6" y="3435351"/>
              <a:ext cx="9525" cy="38100"/>
            </a:xfrm>
            <a:custGeom>
              <a:avLst/>
              <a:gdLst>
                <a:gd name="T0" fmla="*/ 9 w 17"/>
                <a:gd name="T1" fmla="*/ 75 h 75"/>
                <a:gd name="T2" fmla="*/ 0 w 17"/>
                <a:gd name="T3" fmla="*/ 67 h 75"/>
                <a:gd name="T4" fmla="*/ 0 w 17"/>
                <a:gd name="T5" fmla="*/ 8 h 75"/>
                <a:gd name="T6" fmla="*/ 9 w 17"/>
                <a:gd name="T7" fmla="*/ 0 h 75"/>
                <a:gd name="T8" fmla="*/ 17 w 17"/>
                <a:gd name="T9" fmla="*/ 8 h 75"/>
                <a:gd name="T10" fmla="*/ 17 w 17"/>
                <a:gd name="T11" fmla="*/ 67 h 75"/>
                <a:gd name="T12" fmla="*/ 9 w 17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75">
                  <a:moveTo>
                    <a:pt x="9" y="75"/>
                  </a:moveTo>
                  <a:cubicBezTo>
                    <a:pt x="4" y="75"/>
                    <a:pt x="0" y="71"/>
                    <a:pt x="0" y="67"/>
                  </a:cubicBezTo>
                  <a:lnTo>
                    <a:pt x="0" y="8"/>
                  </a:lnTo>
                  <a:cubicBezTo>
                    <a:pt x="0" y="4"/>
                    <a:pt x="4" y="0"/>
                    <a:pt x="9" y="0"/>
                  </a:cubicBezTo>
                  <a:cubicBezTo>
                    <a:pt x="13" y="0"/>
                    <a:pt x="17" y="4"/>
                    <a:pt x="17" y="8"/>
                  </a:cubicBezTo>
                  <a:lnTo>
                    <a:pt x="17" y="67"/>
                  </a:lnTo>
                  <a:cubicBezTo>
                    <a:pt x="17" y="71"/>
                    <a:pt x="13" y="75"/>
                    <a:pt x="9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5" name="Freeform 313">
              <a:extLst>
                <a:ext uri="{FF2B5EF4-FFF2-40B4-BE49-F238E27FC236}">
                  <a16:creationId xmlns:a16="http://schemas.microsoft.com/office/drawing/2014/main" id="{8C14D8B4-50BB-154A-9B94-6DE1FEBEC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126" y="3325813"/>
              <a:ext cx="41275" cy="7938"/>
            </a:xfrm>
            <a:custGeom>
              <a:avLst/>
              <a:gdLst>
                <a:gd name="T0" fmla="*/ 66 w 75"/>
                <a:gd name="T1" fmla="*/ 17 h 17"/>
                <a:gd name="T2" fmla="*/ 8 w 75"/>
                <a:gd name="T3" fmla="*/ 17 h 17"/>
                <a:gd name="T4" fmla="*/ 0 w 75"/>
                <a:gd name="T5" fmla="*/ 9 h 17"/>
                <a:gd name="T6" fmla="*/ 8 w 75"/>
                <a:gd name="T7" fmla="*/ 0 h 17"/>
                <a:gd name="T8" fmla="*/ 66 w 75"/>
                <a:gd name="T9" fmla="*/ 0 h 17"/>
                <a:gd name="T10" fmla="*/ 75 w 75"/>
                <a:gd name="T11" fmla="*/ 9 h 17"/>
                <a:gd name="T12" fmla="*/ 66 w 75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7">
                  <a:moveTo>
                    <a:pt x="66" y="17"/>
                  </a:moveTo>
                  <a:lnTo>
                    <a:pt x="8" y="17"/>
                  </a:ln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lnTo>
                    <a:pt x="66" y="0"/>
                  </a:lnTo>
                  <a:cubicBezTo>
                    <a:pt x="71" y="0"/>
                    <a:pt x="75" y="4"/>
                    <a:pt x="75" y="9"/>
                  </a:cubicBezTo>
                  <a:cubicBezTo>
                    <a:pt x="75" y="13"/>
                    <a:pt x="71" y="17"/>
                    <a:pt x="6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6" name="Freeform 314">
              <a:extLst>
                <a:ext uri="{FF2B5EF4-FFF2-40B4-BE49-F238E27FC236}">
                  <a16:creationId xmlns:a16="http://schemas.microsoft.com/office/drawing/2014/main" id="{54D17711-9AF3-4D4E-9275-62B3D986E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363" y="3325813"/>
              <a:ext cx="39688" cy="7938"/>
            </a:xfrm>
            <a:custGeom>
              <a:avLst/>
              <a:gdLst>
                <a:gd name="T0" fmla="*/ 66 w 75"/>
                <a:gd name="T1" fmla="*/ 17 h 17"/>
                <a:gd name="T2" fmla="*/ 8 w 75"/>
                <a:gd name="T3" fmla="*/ 17 h 17"/>
                <a:gd name="T4" fmla="*/ 0 w 75"/>
                <a:gd name="T5" fmla="*/ 9 h 17"/>
                <a:gd name="T6" fmla="*/ 8 w 75"/>
                <a:gd name="T7" fmla="*/ 0 h 17"/>
                <a:gd name="T8" fmla="*/ 66 w 75"/>
                <a:gd name="T9" fmla="*/ 0 h 17"/>
                <a:gd name="T10" fmla="*/ 75 w 75"/>
                <a:gd name="T11" fmla="*/ 9 h 17"/>
                <a:gd name="T12" fmla="*/ 66 w 75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7">
                  <a:moveTo>
                    <a:pt x="66" y="17"/>
                  </a:moveTo>
                  <a:lnTo>
                    <a:pt x="8" y="17"/>
                  </a:ln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lnTo>
                    <a:pt x="66" y="0"/>
                  </a:lnTo>
                  <a:cubicBezTo>
                    <a:pt x="71" y="0"/>
                    <a:pt x="75" y="4"/>
                    <a:pt x="75" y="9"/>
                  </a:cubicBezTo>
                  <a:cubicBezTo>
                    <a:pt x="75" y="13"/>
                    <a:pt x="71" y="17"/>
                    <a:pt x="6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7" name="Freeform 315">
              <a:extLst>
                <a:ext uri="{FF2B5EF4-FFF2-40B4-BE49-F238E27FC236}">
                  <a16:creationId xmlns:a16="http://schemas.microsoft.com/office/drawing/2014/main" id="{C46261B0-8504-2F43-B1F7-8B237BB36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113" y="3244851"/>
              <a:ext cx="84138" cy="77788"/>
            </a:xfrm>
            <a:custGeom>
              <a:avLst/>
              <a:gdLst>
                <a:gd name="T0" fmla="*/ 10 w 154"/>
                <a:gd name="T1" fmla="*/ 150 h 150"/>
                <a:gd name="T2" fmla="*/ 4 w 154"/>
                <a:gd name="T3" fmla="*/ 148 h 150"/>
                <a:gd name="T4" fmla="*/ 4 w 154"/>
                <a:gd name="T5" fmla="*/ 136 h 150"/>
                <a:gd name="T6" fmla="*/ 139 w 154"/>
                <a:gd name="T7" fmla="*/ 3 h 150"/>
                <a:gd name="T8" fmla="*/ 150 w 154"/>
                <a:gd name="T9" fmla="*/ 3 h 150"/>
                <a:gd name="T10" fmla="*/ 150 w 154"/>
                <a:gd name="T11" fmla="*/ 15 h 150"/>
                <a:gd name="T12" fmla="*/ 15 w 154"/>
                <a:gd name="T13" fmla="*/ 148 h 150"/>
                <a:gd name="T14" fmla="*/ 10 w 154"/>
                <a:gd name="T1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4" h="150">
                  <a:moveTo>
                    <a:pt x="10" y="150"/>
                  </a:moveTo>
                  <a:cubicBezTo>
                    <a:pt x="7" y="150"/>
                    <a:pt x="5" y="150"/>
                    <a:pt x="4" y="148"/>
                  </a:cubicBezTo>
                  <a:cubicBezTo>
                    <a:pt x="0" y="145"/>
                    <a:pt x="0" y="139"/>
                    <a:pt x="4" y="136"/>
                  </a:cubicBezTo>
                  <a:lnTo>
                    <a:pt x="139" y="3"/>
                  </a:lnTo>
                  <a:cubicBezTo>
                    <a:pt x="142" y="0"/>
                    <a:pt x="147" y="0"/>
                    <a:pt x="150" y="3"/>
                  </a:cubicBezTo>
                  <a:cubicBezTo>
                    <a:pt x="154" y="6"/>
                    <a:pt x="154" y="11"/>
                    <a:pt x="150" y="15"/>
                  </a:cubicBezTo>
                  <a:lnTo>
                    <a:pt x="15" y="148"/>
                  </a:lnTo>
                  <a:cubicBezTo>
                    <a:pt x="14" y="150"/>
                    <a:pt x="12" y="150"/>
                    <a:pt x="10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8" name="Freeform 316">
              <a:extLst>
                <a:ext uri="{FF2B5EF4-FFF2-40B4-BE49-F238E27FC236}">
                  <a16:creationId xmlns:a16="http://schemas.microsoft.com/office/drawing/2014/main" id="{643C1992-AFA0-0744-B043-ECC87F6F2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448" y="3262039"/>
              <a:ext cx="68263" cy="60325"/>
            </a:xfrm>
            <a:custGeom>
              <a:avLst/>
              <a:gdLst>
                <a:gd name="T0" fmla="*/ 116 w 125"/>
                <a:gd name="T1" fmla="*/ 117 h 117"/>
                <a:gd name="T2" fmla="*/ 110 w 125"/>
                <a:gd name="T3" fmla="*/ 115 h 117"/>
                <a:gd name="T4" fmla="*/ 3 w 125"/>
                <a:gd name="T5" fmla="*/ 15 h 117"/>
                <a:gd name="T6" fmla="*/ 3 w 125"/>
                <a:gd name="T7" fmla="*/ 3 h 117"/>
                <a:gd name="T8" fmla="*/ 15 w 125"/>
                <a:gd name="T9" fmla="*/ 3 h 117"/>
                <a:gd name="T10" fmla="*/ 121 w 125"/>
                <a:gd name="T11" fmla="*/ 103 h 117"/>
                <a:gd name="T12" fmla="*/ 122 w 125"/>
                <a:gd name="T13" fmla="*/ 115 h 117"/>
                <a:gd name="T14" fmla="*/ 116 w 125"/>
                <a:gd name="T15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17">
                  <a:moveTo>
                    <a:pt x="116" y="117"/>
                  </a:moveTo>
                  <a:cubicBezTo>
                    <a:pt x="114" y="117"/>
                    <a:pt x="112" y="117"/>
                    <a:pt x="110" y="115"/>
                  </a:cubicBezTo>
                  <a:lnTo>
                    <a:pt x="3" y="15"/>
                  </a:lnTo>
                  <a:cubicBezTo>
                    <a:pt x="0" y="12"/>
                    <a:pt x="0" y="6"/>
                    <a:pt x="3" y="3"/>
                  </a:cubicBezTo>
                  <a:cubicBezTo>
                    <a:pt x="6" y="0"/>
                    <a:pt x="11" y="0"/>
                    <a:pt x="15" y="3"/>
                  </a:cubicBezTo>
                  <a:lnTo>
                    <a:pt x="121" y="103"/>
                  </a:lnTo>
                  <a:cubicBezTo>
                    <a:pt x="125" y="106"/>
                    <a:pt x="125" y="111"/>
                    <a:pt x="122" y="115"/>
                  </a:cubicBezTo>
                  <a:cubicBezTo>
                    <a:pt x="120" y="116"/>
                    <a:pt x="118" y="117"/>
                    <a:pt x="11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941" name="TextBox 940">
            <a:extLst>
              <a:ext uri="{FF2B5EF4-FFF2-40B4-BE49-F238E27FC236}">
                <a16:creationId xmlns:a16="http://schemas.microsoft.com/office/drawing/2014/main" id="{1C7E9039-5B55-C048-9D2E-D0997B87F9FC}"/>
              </a:ext>
            </a:extLst>
          </p:cNvPr>
          <p:cNvSpPr txBox="1"/>
          <p:nvPr/>
        </p:nvSpPr>
        <p:spPr>
          <a:xfrm>
            <a:off x="-28881" y="6242596"/>
            <a:ext cx="10005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2E8BD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Made with</a:t>
            </a:r>
          </a:p>
        </p:txBody>
      </p:sp>
    </p:spTree>
    <p:extLst>
      <p:ext uri="{BB962C8B-B14F-4D97-AF65-F5344CB8AC3E}">
        <p14:creationId xmlns:p14="http://schemas.microsoft.com/office/powerpoint/2010/main" val="289406117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" name="Picture 76">
            <a:extLst>
              <a:ext uri="{FF2B5EF4-FFF2-40B4-BE49-F238E27FC236}">
                <a16:creationId xmlns:a16="http://schemas.microsoft.com/office/drawing/2014/main" id="{106EA42D-F874-42BA-ADF6-B8A9B76BDAD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16" y="6500752"/>
            <a:ext cx="1905888" cy="322033"/>
          </a:xfrm>
          <a:prstGeom prst="rect">
            <a:avLst/>
          </a:prstGeom>
        </p:spPr>
      </p:pic>
      <p:sp>
        <p:nvSpPr>
          <p:cNvPr id="78" name="TextBox 77">
            <a:extLst>
              <a:ext uri="{FF2B5EF4-FFF2-40B4-BE49-F238E27FC236}">
                <a16:creationId xmlns:a16="http://schemas.microsoft.com/office/drawing/2014/main" id="{015BCD59-D4E8-4AD2-8E50-F5FB0F0D5B17}"/>
              </a:ext>
            </a:extLst>
          </p:cNvPr>
          <p:cNvSpPr txBox="1"/>
          <p:nvPr/>
        </p:nvSpPr>
        <p:spPr>
          <a:xfrm>
            <a:off x="-28881" y="6242596"/>
            <a:ext cx="10005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2E8BD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Made with</a:t>
            </a: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C56C7FCF-54B6-3246-971F-C5F20DE75136}"/>
              </a:ext>
            </a:extLst>
          </p:cNvPr>
          <p:cNvSpPr>
            <a:spLocks noChangeAspect="1"/>
          </p:cNvSpPr>
          <p:nvPr/>
        </p:nvSpPr>
        <p:spPr>
          <a:xfrm>
            <a:off x="2328016" y="845033"/>
            <a:ext cx="727514" cy="727514"/>
          </a:xfrm>
          <a:prstGeom prst="ellipse">
            <a:avLst/>
          </a:prstGeom>
          <a:solidFill>
            <a:srgbClr val="337EAB"/>
          </a:solidFill>
          <a:ln w="38100">
            <a:solidFill>
              <a:srgbClr val="AED7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US" sz="2800" dirty="0">
              <a:solidFill>
                <a:srgbClr val="FFFFFF"/>
              </a:solidFill>
            </a:endParaRP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8B0A343-AF9B-EB48-A9E5-392269F2AC50}"/>
              </a:ext>
            </a:extLst>
          </p:cNvPr>
          <p:cNvGrpSpPr>
            <a:grpSpLocks noChangeAspect="1"/>
          </p:cNvGrpSpPr>
          <p:nvPr/>
        </p:nvGrpSpPr>
        <p:grpSpPr>
          <a:xfrm>
            <a:off x="1451675" y="4224067"/>
            <a:ext cx="9288650" cy="1968943"/>
            <a:chOff x="697554" y="2352640"/>
            <a:chExt cx="11959666" cy="2535127"/>
          </a:xfrm>
        </p:grpSpPr>
        <p:sp>
          <p:nvSpPr>
            <p:cNvPr id="81" name="Freeform 181">
              <a:extLst>
                <a:ext uri="{FF2B5EF4-FFF2-40B4-BE49-F238E27FC236}">
                  <a16:creationId xmlns:a16="http://schemas.microsoft.com/office/drawing/2014/main" id="{CF51AE53-5022-B146-8D3F-87A48B534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554" y="2930156"/>
              <a:ext cx="3308962" cy="1909485"/>
            </a:xfrm>
            <a:custGeom>
              <a:avLst/>
              <a:gdLst>
                <a:gd name="T0" fmla="*/ 1942 w 2274"/>
                <a:gd name="T1" fmla="*/ 269 h 1318"/>
                <a:gd name="T2" fmla="*/ 1946 w 2274"/>
                <a:gd name="T3" fmla="*/ 371 h 1318"/>
                <a:gd name="T4" fmla="*/ 2152 w 2274"/>
                <a:gd name="T5" fmla="*/ 363 h 1318"/>
                <a:gd name="T6" fmla="*/ 2190 w 2274"/>
                <a:gd name="T7" fmla="*/ 408 h 1318"/>
                <a:gd name="T8" fmla="*/ 2047 w 2274"/>
                <a:gd name="T9" fmla="*/ 498 h 1318"/>
                <a:gd name="T10" fmla="*/ 2175 w 2274"/>
                <a:gd name="T11" fmla="*/ 568 h 1318"/>
                <a:gd name="T12" fmla="*/ 2270 w 2274"/>
                <a:gd name="T13" fmla="*/ 593 h 1318"/>
                <a:gd name="T14" fmla="*/ 2110 w 2274"/>
                <a:gd name="T15" fmla="*/ 672 h 1318"/>
                <a:gd name="T16" fmla="*/ 2083 w 2274"/>
                <a:gd name="T17" fmla="*/ 714 h 1318"/>
                <a:gd name="T18" fmla="*/ 2167 w 2274"/>
                <a:gd name="T19" fmla="*/ 779 h 1318"/>
                <a:gd name="T20" fmla="*/ 2240 w 2274"/>
                <a:gd name="T21" fmla="*/ 841 h 1318"/>
                <a:gd name="T22" fmla="*/ 2123 w 2274"/>
                <a:gd name="T23" fmla="*/ 868 h 1318"/>
                <a:gd name="T24" fmla="*/ 1988 w 2274"/>
                <a:gd name="T25" fmla="*/ 905 h 1318"/>
                <a:gd name="T26" fmla="*/ 2033 w 2274"/>
                <a:gd name="T27" fmla="*/ 976 h 1318"/>
                <a:gd name="T28" fmla="*/ 2015 w 2274"/>
                <a:gd name="T29" fmla="*/ 1068 h 1318"/>
                <a:gd name="T30" fmla="*/ 1826 w 2274"/>
                <a:gd name="T31" fmla="*/ 1038 h 1318"/>
                <a:gd name="T32" fmla="*/ 1820 w 2274"/>
                <a:gd name="T33" fmla="*/ 1177 h 1318"/>
                <a:gd name="T34" fmla="*/ 1720 w 2274"/>
                <a:gd name="T35" fmla="*/ 1216 h 1318"/>
                <a:gd name="T36" fmla="*/ 1568 w 2274"/>
                <a:gd name="T37" fmla="*/ 1149 h 1318"/>
                <a:gd name="T38" fmla="*/ 1468 w 2274"/>
                <a:gd name="T39" fmla="*/ 1188 h 1318"/>
                <a:gd name="T40" fmla="*/ 1375 w 2274"/>
                <a:gd name="T41" fmla="*/ 1303 h 1318"/>
                <a:gd name="T42" fmla="*/ 1277 w 2274"/>
                <a:gd name="T43" fmla="*/ 1210 h 1318"/>
                <a:gd name="T44" fmla="*/ 1137 w 2274"/>
                <a:gd name="T45" fmla="*/ 1220 h 1318"/>
                <a:gd name="T46" fmla="*/ 1023 w 2274"/>
                <a:gd name="T47" fmla="*/ 1313 h 1318"/>
                <a:gd name="T48" fmla="*/ 969 w 2274"/>
                <a:gd name="T49" fmla="*/ 1306 h 1318"/>
                <a:gd name="T50" fmla="*/ 935 w 2274"/>
                <a:gd name="T51" fmla="*/ 1198 h 1318"/>
                <a:gd name="T52" fmla="*/ 851 w 2274"/>
                <a:gd name="T53" fmla="*/ 1182 h 1318"/>
                <a:gd name="T54" fmla="*/ 719 w 2274"/>
                <a:gd name="T55" fmla="*/ 1248 h 1318"/>
                <a:gd name="T56" fmla="*/ 604 w 2274"/>
                <a:gd name="T57" fmla="*/ 1239 h 1318"/>
                <a:gd name="T58" fmla="*/ 622 w 2274"/>
                <a:gd name="T59" fmla="*/ 1121 h 1318"/>
                <a:gd name="T60" fmla="*/ 374 w 2274"/>
                <a:gd name="T61" fmla="*/ 1136 h 1318"/>
                <a:gd name="T62" fmla="*/ 321 w 2274"/>
                <a:gd name="T63" fmla="*/ 1115 h 1318"/>
                <a:gd name="T64" fmla="*/ 332 w 2274"/>
                <a:gd name="T65" fmla="*/ 1047 h 1318"/>
                <a:gd name="T66" fmla="*/ 328 w 2274"/>
                <a:gd name="T67" fmla="*/ 945 h 1318"/>
                <a:gd name="T68" fmla="*/ 122 w 2274"/>
                <a:gd name="T69" fmla="*/ 952 h 1318"/>
                <a:gd name="T70" fmla="*/ 150 w 2274"/>
                <a:gd name="T71" fmla="*/ 863 h 1318"/>
                <a:gd name="T72" fmla="*/ 196 w 2274"/>
                <a:gd name="T73" fmla="*/ 758 h 1318"/>
                <a:gd name="T74" fmla="*/ 12 w 2274"/>
                <a:gd name="T75" fmla="*/ 736 h 1318"/>
                <a:gd name="T76" fmla="*/ 2 w 2274"/>
                <a:gd name="T77" fmla="*/ 703 h 1318"/>
                <a:gd name="T78" fmla="*/ 164 w 2274"/>
                <a:gd name="T79" fmla="*/ 643 h 1318"/>
                <a:gd name="T80" fmla="*/ 191 w 2274"/>
                <a:gd name="T81" fmla="*/ 601 h 1318"/>
                <a:gd name="T82" fmla="*/ 107 w 2274"/>
                <a:gd name="T83" fmla="*/ 536 h 1318"/>
                <a:gd name="T84" fmla="*/ 49 w 2274"/>
                <a:gd name="T85" fmla="*/ 463 h 1318"/>
                <a:gd name="T86" fmla="*/ 230 w 2274"/>
                <a:gd name="T87" fmla="*/ 450 h 1318"/>
                <a:gd name="T88" fmla="*/ 293 w 2274"/>
                <a:gd name="T89" fmla="*/ 401 h 1318"/>
                <a:gd name="T90" fmla="*/ 188 w 2274"/>
                <a:gd name="T91" fmla="*/ 304 h 1318"/>
                <a:gd name="T92" fmla="*/ 259 w 2274"/>
                <a:gd name="T93" fmla="*/ 247 h 1318"/>
                <a:gd name="T94" fmla="*/ 448 w 2274"/>
                <a:gd name="T95" fmla="*/ 277 h 1318"/>
                <a:gd name="T96" fmla="*/ 454 w 2274"/>
                <a:gd name="T97" fmla="*/ 138 h 1318"/>
                <a:gd name="T98" fmla="*/ 554 w 2274"/>
                <a:gd name="T99" fmla="*/ 99 h 1318"/>
                <a:gd name="T100" fmla="*/ 706 w 2274"/>
                <a:gd name="T101" fmla="*/ 166 h 1318"/>
                <a:gd name="T102" fmla="*/ 806 w 2274"/>
                <a:gd name="T103" fmla="*/ 127 h 1318"/>
                <a:gd name="T104" fmla="*/ 858 w 2274"/>
                <a:gd name="T105" fmla="*/ 18 h 1318"/>
                <a:gd name="T106" fmla="*/ 990 w 2274"/>
                <a:gd name="T107" fmla="*/ 100 h 1318"/>
                <a:gd name="T108" fmla="*/ 1108 w 2274"/>
                <a:gd name="T109" fmla="*/ 107 h 1318"/>
                <a:gd name="T110" fmla="*/ 1207 w 2274"/>
                <a:gd name="T111" fmla="*/ 0 h 1318"/>
                <a:gd name="T112" fmla="*/ 1294 w 2274"/>
                <a:gd name="T113" fmla="*/ 5 h 1318"/>
                <a:gd name="T114" fmla="*/ 1328 w 2274"/>
                <a:gd name="T115" fmla="*/ 105 h 1318"/>
                <a:gd name="T116" fmla="*/ 1416 w 2274"/>
                <a:gd name="T117" fmla="*/ 132 h 1318"/>
                <a:gd name="T118" fmla="*/ 1520 w 2274"/>
                <a:gd name="T119" fmla="*/ 92 h 1318"/>
                <a:gd name="T120" fmla="*/ 1633 w 2274"/>
                <a:gd name="T121" fmla="*/ 65 h 1318"/>
                <a:gd name="T122" fmla="*/ 1643 w 2274"/>
                <a:gd name="T123" fmla="*/ 177 h 1318"/>
                <a:gd name="T124" fmla="*/ 1831 w 2274"/>
                <a:gd name="T125" fmla="*/ 203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74" h="1318">
                  <a:moveTo>
                    <a:pt x="1931" y="186"/>
                  </a:moveTo>
                  <a:lnTo>
                    <a:pt x="1982" y="218"/>
                  </a:lnTo>
                  <a:cubicBezTo>
                    <a:pt x="1986" y="221"/>
                    <a:pt x="1988" y="226"/>
                    <a:pt x="1985" y="229"/>
                  </a:cubicBezTo>
                  <a:cubicBezTo>
                    <a:pt x="1984" y="229"/>
                    <a:pt x="1965" y="249"/>
                    <a:pt x="1942" y="269"/>
                  </a:cubicBezTo>
                  <a:cubicBezTo>
                    <a:pt x="1921" y="288"/>
                    <a:pt x="1897" y="307"/>
                    <a:pt x="1897" y="307"/>
                  </a:cubicBezTo>
                  <a:cubicBezTo>
                    <a:pt x="1889" y="313"/>
                    <a:pt x="1889" y="323"/>
                    <a:pt x="1896" y="328"/>
                  </a:cubicBezTo>
                  <a:lnTo>
                    <a:pt x="1923" y="348"/>
                  </a:lnTo>
                  <a:lnTo>
                    <a:pt x="1946" y="371"/>
                  </a:lnTo>
                  <a:cubicBezTo>
                    <a:pt x="1957" y="378"/>
                    <a:pt x="1970" y="380"/>
                    <a:pt x="1981" y="378"/>
                  </a:cubicBezTo>
                  <a:cubicBezTo>
                    <a:pt x="1981" y="378"/>
                    <a:pt x="2020" y="373"/>
                    <a:pt x="2059" y="368"/>
                  </a:cubicBezTo>
                  <a:cubicBezTo>
                    <a:pt x="2098" y="363"/>
                    <a:pt x="2137" y="360"/>
                    <a:pt x="2138" y="360"/>
                  </a:cubicBezTo>
                  <a:cubicBezTo>
                    <a:pt x="2142" y="359"/>
                    <a:pt x="2148" y="361"/>
                    <a:pt x="2152" y="363"/>
                  </a:cubicBezTo>
                  <a:lnTo>
                    <a:pt x="2175" y="390"/>
                  </a:lnTo>
                  <a:lnTo>
                    <a:pt x="2182" y="388"/>
                  </a:lnTo>
                  <a:lnTo>
                    <a:pt x="2175" y="390"/>
                  </a:lnTo>
                  <a:cubicBezTo>
                    <a:pt x="2181" y="396"/>
                    <a:pt x="2187" y="404"/>
                    <a:pt x="2190" y="408"/>
                  </a:cubicBezTo>
                  <a:cubicBezTo>
                    <a:pt x="2194" y="415"/>
                    <a:pt x="2192" y="421"/>
                    <a:pt x="2187" y="423"/>
                  </a:cubicBezTo>
                  <a:cubicBezTo>
                    <a:pt x="2187" y="424"/>
                    <a:pt x="2155" y="438"/>
                    <a:pt x="2124" y="452"/>
                  </a:cubicBezTo>
                  <a:cubicBezTo>
                    <a:pt x="2092" y="466"/>
                    <a:pt x="2060" y="479"/>
                    <a:pt x="2059" y="479"/>
                  </a:cubicBezTo>
                  <a:cubicBezTo>
                    <a:pt x="2048" y="483"/>
                    <a:pt x="2043" y="492"/>
                    <a:pt x="2047" y="498"/>
                  </a:cubicBezTo>
                  <a:lnTo>
                    <a:pt x="2069" y="549"/>
                  </a:lnTo>
                  <a:cubicBezTo>
                    <a:pt x="2071" y="552"/>
                    <a:pt x="2074" y="555"/>
                    <a:pt x="2078" y="557"/>
                  </a:cubicBezTo>
                  <a:cubicBezTo>
                    <a:pt x="2083" y="560"/>
                    <a:pt x="2089" y="562"/>
                    <a:pt x="2096" y="562"/>
                  </a:cubicBezTo>
                  <a:cubicBezTo>
                    <a:pt x="2097" y="562"/>
                    <a:pt x="2136" y="565"/>
                    <a:pt x="2175" y="568"/>
                  </a:cubicBezTo>
                  <a:cubicBezTo>
                    <a:pt x="2214" y="572"/>
                    <a:pt x="2254" y="576"/>
                    <a:pt x="2254" y="576"/>
                  </a:cubicBezTo>
                  <a:cubicBezTo>
                    <a:pt x="2257" y="577"/>
                    <a:pt x="2260" y="578"/>
                    <a:pt x="2262" y="579"/>
                  </a:cubicBezTo>
                  <a:cubicBezTo>
                    <a:pt x="2265" y="581"/>
                    <a:pt x="2267" y="583"/>
                    <a:pt x="2268" y="585"/>
                  </a:cubicBezTo>
                  <a:lnTo>
                    <a:pt x="2270" y="593"/>
                  </a:lnTo>
                  <a:lnTo>
                    <a:pt x="2274" y="636"/>
                  </a:lnTo>
                  <a:cubicBezTo>
                    <a:pt x="2274" y="640"/>
                    <a:pt x="2269" y="645"/>
                    <a:pt x="2264" y="646"/>
                  </a:cubicBezTo>
                  <a:cubicBezTo>
                    <a:pt x="2263" y="646"/>
                    <a:pt x="2226" y="654"/>
                    <a:pt x="2187" y="660"/>
                  </a:cubicBezTo>
                  <a:cubicBezTo>
                    <a:pt x="2149" y="667"/>
                    <a:pt x="2110" y="672"/>
                    <a:pt x="2110" y="672"/>
                  </a:cubicBezTo>
                  <a:cubicBezTo>
                    <a:pt x="2097" y="674"/>
                    <a:pt x="2086" y="682"/>
                    <a:pt x="2086" y="689"/>
                  </a:cubicBezTo>
                  <a:lnTo>
                    <a:pt x="2085" y="697"/>
                  </a:lnTo>
                  <a:cubicBezTo>
                    <a:pt x="2085" y="698"/>
                    <a:pt x="2085" y="700"/>
                    <a:pt x="2085" y="702"/>
                  </a:cubicBezTo>
                  <a:cubicBezTo>
                    <a:pt x="2085" y="706"/>
                    <a:pt x="2084" y="710"/>
                    <a:pt x="2083" y="714"/>
                  </a:cubicBezTo>
                  <a:lnTo>
                    <a:pt x="2077" y="740"/>
                  </a:lnTo>
                  <a:cubicBezTo>
                    <a:pt x="2076" y="745"/>
                    <a:pt x="2080" y="751"/>
                    <a:pt x="2087" y="755"/>
                  </a:cubicBezTo>
                  <a:cubicBezTo>
                    <a:pt x="2089" y="756"/>
                    <a:pt x="2092" y="757"/>
                    <a:pt x="2095" y="758"/>
                  </a:cubicBezTo>
                  <a:cubicBezTo>
                    <a:pt x="2096" y="758"/>
                    <a:pt x="2132" y="768"/>
                    <a:pt x="2167" y="779"/>
                  </a:cubicBezTo>
                  <a:cubicBezTo>
                    <a:pt x="2201" y="790"/>
                    <a:pt x="2236" y="802"/>
                    <a:pt x="2236" y="802"/>
                  </a:cubicBezTo>
                  <a:cubicBezTo>
                    <a:pt x="2242" y="806"/>
                    <a:pt x="2244" y="810"/>
                    <a:pt x="2243" y="814"/>
                  </a:cubicBezTo>
                  <a:lnTo>
                    <a:pt x="2232" y="840"/>
                  </a:lnTo>
                  <a:lnTo>
                    <a:pt x="2240" y="841"/>
                  </a:lnTo>
                  <a:lnTo>
                    <a:pt x="2232" y="840"/>
                  </a:lnTo>
                  <a:cubicBezTo>
                    <a:pt x="2231" y="842"/>
                    <a:pt x="2225" y="853"/>
                    <a:pt x="2219" y="862"/>
                  </a:cubicBezTo>
                  <a:cubicBezTo>
                    <a:pt x="2217" y="866"/>
                    <a:pt x="2209" y="870"/>
                    <a:pt x="2203" y="870"/>
                  </a:cubicBezTo>
                  <a:cubicBezTo>
                    <a:pt x="2203" y="870"/>
                    <a:pt x="2162" y="869"/>
                    <a:pt x="2123" y="868"/>
                  </a:cubicBezTo>
                  <a:cubicBezTo>
                    <a:pt x="2084" y="867"/>
                    <a:pt x="2045" y="865"/>
                    <a:pt x="2044" y="865"/>
                  </a:cubicBezTo>
                  <a:cubicBezTo>
                    <a:pt x="2031" y="864"/>
                    <a:pt x="2017" y="868"/>
                    <a:pt x="2012" y="875"/>
                  </a:cubicBezTo>
                  <a:lnTo>
                    <a:pt x="1993" y="898"/>
                  </a:lnTo>
                  <a:cubicBezTo>
                    <a:pt x="1991" y="900"/>
                    <a:pt x="1990" y="902"/>
                    <a:pt x="1988" y="905"/>
                  </a:cubicBezTo>
                  <a:cubicBezTo>
                    <a:pt x="1986" y="908"/>
                    <a:pt x="1983" y="911"/>
                    <a:pt x="1981" y="914"/>
                  </a:cubicBezTo>
                  <a:lnTo>
                    <a:pt x="1974" y="921"/>
                  </a:lnTo>
                  <a:cubicBezTo>
                    <a:pt x="1967" y="927"/>
                    <a:pt x="1970" y="936"/>
                    <a:pt x="1979" y="942"/>
                  </a:cubicBezTo>
                  <a:cubicBezTo>
                    <a:pt x="1979" y="942"/>
                    <a:pt x="2007" y="959"/>
                    <a:pt x="2033" y="976"/>
                  </a:cubicBezTo>
                  <a:cubicBezTo>
                    <a:pt x="2060" y="993"/>
                    <a:pt x="2086" y="1011"/>
                    <a:pt x="2086" y="1012"/>
                  </a:cubicBezTo>
                  <a:cubicBezTo>
                    <a:pt x="2090" y="1014"/>
                    <a:pt x="2091" y="1020"/>
                    <a:pt x="2086" y="1023"/>
                  </a:cubicBezTo>
                  <a:lnTo>
                    <a:pt x="2035" y="1065"/>
                  </a:lnTo>
                  <a:cubicBezTo>
                    <a:pt x="2031" y="1068"/>
                    <a:pt x="2021" y="1069"/>
                    <a:pt x="2015" y="1068"/>
                  </a:cubicBezTo>
                  <a:cubicBezTo>
                    <a:pt x="2015" y="1068"/>
                    <a:pt x="1977" y="1060"/>
                    <a:pt x="1940" y="1050"/>
                  </a:cubicBezTo>
                  <a:cubicBezTo>
                    <a:pt x="1904" y="1041"/>
                    <a:pt x="1868" y="1031"/>
                    <a:pt x="1868" y="1031"/>
                  </a:cubicBezTo>
                  <a:cubicBezTo>
                    <a:pt x="1856" y="1028"/>
                    <a:pt x="1840" y="1030"/>
                    <a:pt x="1832" y="1035"/>
                  </a:cubicBezTo>
                  <a:lnTo>
                    <a:pt x="1826" y="1038"/>
                  </a:lnTo>
                  <a:cubicBezTo>
                    <a:pt x="1817" y="1044"/>
                    <a:pt x="1792" y="1058"/>
                    <a:pt x="1768" y="1070"/>
                  </a:cubicBezTo>
                  <a:cubicBezTo>
                    <a:pt x="1759" y="1075"/>
                    <a:pt x="1756" y="1084"/>
                    <a:pt x="1762" y="1092"/>
                  </a:cubicBezTo>
                  <a:lnTo>
                    <a:pt x="1793" y="1134"/>
                  </a:lnTo>
                  <a:cubicBezTo>
                    <a:pt x="1807" y="1155"/>
                    <a:pt x="1820" y="1177"/>
                    <a:pt x="1820" y="1177"/>
                  </a:cubicBezTo>
                  <a:cubicBezTo>
                    <a:pt x="1822" y="1181"/>
                    <a:pt x="1819" y="1186"/>
                    <a:pt x="1813" y="1188"/>
                  </a:cubicBezTo>
                  <a:lnTo>
                    <a:pt x="1777" y="1204"/>
                  </a:lnTo>
                  <a:lnTo>
                    <a:pt x="1741" y="1217"/>
                  </a:lnTo>
                  <a:cubicBezTo>
                    <a:pt x="1735" y="1219"/>
                    <a:pt x="1725" y="1219"/>
                    <a:pt x="1720" y="1216"/>
                  </a:cubicBezTo>
                  <a:cubicBezTo>
                    <a:pt x="1720" y="1216"/>
                    <a:pt x="1690" y="1201"/>
                    <a:pt x="1661" y="1186"/>
                  </a:cubicBezTo>
                  <a:lnTo>
                    <a:pt x="1622" y="1164"/>
                  </a:lnTo>
                  <a:lnTo>
                    <a:pt x="1604" y="1154"/>
                  </a:lnTo>
                  <a:cubicBezTo>
                    <a:pt x="1595" y="1148"/>
                    <a:pt x="1579" y="1146"/>
                    <a:pt x="1568" y="1149"/>
                  </a:cubicBezTo>
                  <a:lnTo>
                    <a:pt x="1517" y="1163"/>
                  </a:lnTo>
                  <a:cubicBezTo>
                    <a:pt x="1511" y="1165"/>
                    <a:pt x="1505" y="1166"/>
                    <a:pt x="1501" y="1167"/>
                  </a:cubicBezTo>
                  <a:lnTo>
                    <a:pt x="1488" y="1170"/>
                  </a:lnTo>
                  <a:cubicBezTo>
                    <a:pt x="1476" y="1173"/>
                    <a:pt x="1467" y="1181"/>
                    <a:pt x="1468" y="1188"/>
                  </a:cubicBezTo>
                  <a:cubicBezTo>
                    <a:pt x="1468" y="1188"/>
                    <a:pt x="1471" y="1211"/>
                    <a:pt x="1472" y="1234"/>
                  </a:cubicBezTo>
                  <a:cubicBezTo>
                    <a:pt x="1474" y="1257"/>
                    <a:pt x="1473" y="1281"/>
                    <a:pt x="1473" y="1281"/>
                  </a:cubicBezTo>
                  <a:cubicBezTo>
                    <a:pt x="1473" y="1285"/>
                    <a:pt x="1467" y="1290"/>
                    <a:pt x="1461" y="1290"/>
                  </a:cubicBezTo>
                  <a:lnTo>
                    <a:pt x="1375" y="1303"/>
                  </a:lnTo>
                  <a:cubicBezTo>
                    <a:pt x="1369" y="1304"/>
                    <a:pt x="1362" y="1302"/>
                    <a:pt x="1358" y="1300"/>
                  </a:cubicBezTo>
                  <a:cubicBezTo>
                    <a:pt x="1356" y="1298"/>
                    <a:pt x="1336" y="1278"/>
                    <a:pt x="1318" y="1257"/>
                  </a:cubicBezTo>
                  <a:cubicBezTo>
                    <a:pt x="1300" y="1236"/>
                    <a:pt x="1284" y="1215"/>
                    <a:pt x="1284" y="1215"/>
                  </a:cubicBezTo>
                  <a:cubicBezTo>
                    <a:pt x="1282" y="1213"/>
                    <a:pt x="1280" y="1211"/>
                    <a:pt x="1277" y="1210"/>
                  </a:cubicBezTo>
                  <a:cubicBezTo>
                    <a:pt x="1270" y="1206"/>
                    <a:pt x="1261" y="1204"/>
                    <a:pt x="1252" y="1204"/>
                  </a:cubicBezTo>
                  <a:lnTo>
                    <a:pt x="1244" y="1205"/>
                  </a:lnTo>
                  <a:cubicBezTo>
                    <a:pt x="1230" y="1206"/>
                    <a:pt x="1195" y="1207"/>
                    <a:pt x="1164" y="1208"/>
                  </a:cubicBezTo>
                  <a:cubicBezTo>
                    <a:pt x="1153" y="1208"/>
                    <a:pt x="1141" y="1213"/>
                    <a:pt x="1137" y="1220"/>
                  </a:cubicBezTo>
                  <a:cubicBezTo>
                    <a:pt x="1127" y="1238"/>
                    <a:pt x="1119" y="1253"/>
                    <a:pt x="1112" y="1266"/>
                  </a:cubicBezTo>
                  <a:cubicBezTo>
                    <a:pt x="1100" y="1287"/>
                    <a:pt x="1085" y="1309"/>
                    <a:pt x="1085" y="1309"/>
                  </a:cubicBezTo>
                  <a:cubicBezTo>
                    <a:pt x="1083" y="1312"/>
                    <a:pt x="1074" y="1315"/>
                    <a:pt x="1067" y="1315"/>
                  </a:cubicBezTo>
                  <a:cubicBezTo>
                    <a:pt x="1048" y="1315"/>
                    <a:pt x="1026" y="1314"/>
                    <a:pt x="1023" y="1313"/>
                  </a:cubicBezTo>
                  <a:lnTo>
                    <a:pt x="1021" y="1318"/>
                  </a:lnTo>
                  <a:lnTo>
                    <a:pt x="1022" y="1313"/>
                  </a:lnTo>
                  <a:lnTo>
                    <a:pt x="980" y="1310"/>
                  </a:lnTo>
                  <a:cubicBezTo>
                    <a:pt x="976" y="1309"/>
                    <a:pt x="972" y="1308"/>
                    <a:pt x="969" y="1306"/>
                  </a:cubicBezTo>
                  <a:cubicBezTo>
                    <a:pt x="967" y="1305"/>
                    <a:pt x="965" y="1303"/>
                    <a:pt x="965" y="1302"/>
                  </a:cubicBezTo>
                  <a:cubicBezTo>
                    <a:pt x="965" y="1302"/>
                    <a:pt x="958" y="1279"/>
                    <a:pt x="953" y="1256"/>
                  </a:cubicBezTo>
                  <a:cubicBezTo>
                    <a:pt x="948" y="1234"/>
                    <a:pt x="946" y="1210"/>
                    <a:pt x="946" y="1210"/>
                  </a:cubicBezTo>
                  <a:cubicBezTo>
                    <a:pt x="945" y="1205"/>
                    <a:pt x="941" y="1201"/>
                    <a:pt x="935" y="1198"/>
                  </a:cubicBezTo>
                  <a:cubicBezTo>
                    <a:pt x="932" y="1196"/>
                    <a:pt x="927" y="1194"/>
                    <a:pt x="922" y="1193"/>
                  </a:cubicBezTo>
                  <a:lnTo>
                    <a:pt x="879" y="1187"/>
                  </a:lnTo>
                  <a:cubicBezTo>
                    <a:pt x="872" y="1186"/>
                    <a:pt x="865" y="1185"/>
                    <a:pt x="858" y="1184"/>
                  </a:cubicBezTo>
                  <a:cubicBezTo>
                    <a:pt x="855" y="1183"/>
                    <a:pt x="853" y="1182"/>
                    <a:pt x="851" y="1182"/>
                  </a:cubicBezTo>
                  <a:lnTo>
                    <a:pt x="837" y="1179"/>
                  </a:lnTo>
                  <a:cubicBezTo>
                    <a:pt x="826" y="1177"/>
                    <a:pt x="810" y="1180"/>
                    <a:pt x="803" y="1186"/>
                  </a:cubicBezTo>
                  <a:cubicBezTo>
                    <a:pt x="802" y="1186"/>
                    <a:pt x="779" y="1205"/>
                    <a:pt x="754" y="1223"/>
                  </a:cubicBezTo>
                  <a:lnTo>
                    <a:pt x="719" y="1248"/>
                  </a:lnTo>
                  <a:lnTo>
                    <a:pt x="703" y="1259"/>
                  </a:lnTo>
                  <a:cubicBezTo>
                    <a:pt x="699" y="1262"/>
                    <a:pt x="690" y="1263"/>
                    <a:pt x="683" y="1261"/>
                  </a:cubicBezTo>
                  <a:lnTo>
                    <a:pt x="616" y="1243"/>
                  </a:lnTo>
                  <a:cubicBezTo>
                    <a:pt x="609" y="1241"/>
                    <a:pt x="605" y="1239"/>
                    <a:pt x="604" y="1239"/>
                  </a:cubicBezTo>
                  <a:cubicBezTo>
                    <a:pt x="596" y="1235"/>
                    <a:pt x="594" y="1231"/>
                    <a:pt x="595" y="1228"/>
                  </a:cubicBezTo>
                  <a:cubicBezTo>
                    <a:pt x="595" y="1228"/>
                    <a:pt x="602" y="1205"/>
                    <a:pt x="611" y="1183"/>
                  </a:cubicBezTo>
                  <a:cubicBezTo>
                    <a:pt x="620" y="1161"/>
                    <a:pt x="630" y="1138"/>
                    <a:pt x="631" y="1138"/>
                  </a:cubicBezTo>
                  <a:cubicBezTo>
                    <a:pt x="633" y="1132"/>
                    <a:pt x="630" y="1125"/>
                    <a:pt x="622" y="1121"/>
                  </a:cubicBezTo>
                  <a:lnTo>
                    <a:pt x="546" y="1088"/>
                  </a:lnTo>
                  <a:cubicBezTo>
                    <a:pt x="536" y="1084"/>
                    <a:pt x="521" y="1084"/>
                    <a:pt x="510" y="1088"/>
                  </a:cubicBezTo>
                  <a:cubicBezTo>
                    <a:pt x="510" y="1088"/>
                    <a:pt x="477" y="1101"/>
                    <a:pt x="443" y="1113"/>
                  </a:cubicBezTo>
                  <a:cubicBezTo>
                    <a:pt x="410" y="1124"/>
                    <a:pt x="374" y="1136"/>
                    <a:pt x="374" y="1136"/>
                  </a:cubicBezTo>
                  <a:cubicBezTo>
                    <a:pt x="368" y="1138"/>
                    <a:pt x="358" y="1137"/>
                    <a:pt x="353" y="1134"/>
                  </a:cubicBezTo>
                  <a:cubicBezTo>
                    <a:pt x="353" y="1134"/>
                    <a:pt x="348" y="1132"/>
                    <a:pt x="343" y="1129"/>
                  </a:cubicBezTo>
                  <a:cubicBezTo>
                    <a:pt x="341" y="1128"/>
                    <a:pt x="339" y="1126"/>
                    <a:pt x="337" y="1125"/>
                  </a:cubicBezTo>
                  <a:lnTo>
                    <a:pt x="321" y="1115"/>
                  </a:lnTo>
                  <a:lnTo>
                    <a:pt x="293" y="1097"/>
                  </a:lnTo>
                  <a:cubicBezTo>
                    <a:pt x="288" y="1094"/>
                    <a:pt x="286" y="1089"/>
                    <a:pt x="289" y="1086"/>
                  </a:cubicBezTo>
                  <a:lnTo>
                    <a:pt x="302" y="1074"/>
                  </a:lnTo>
                  <a:cubicBezTo>
                    <a:pt x="310" y="1066"/>
                    <a:pt x="320" y="1056"/>
                    <a:pt x="332" y="1047"/>
                  </a:cubicBezTo>
                  <a:cubicBezTo>
                    <a:pt x="353" y="1027"/>
                    <a:pt x="377" y="1009"/>
                    <a:pt x="377" y="1008"/>
                  </a:cubicBezTo>
                  <a:cubicBezTo>
                    <a:pt x="385" y="1002"/>
                    <a:pt x="385" y="993"/>
                    <a:pt x="378" y="987"/>
                  </a:cubicBezTo>
                  <a:lnTo>
                    <a:pt x="351" y="967"/>
                  </a:lnTo>
                  <a:lnTo>
                    <a:pt x="328" y="945"/>
                  </a:lnTo>
                  <a:cubicBezTo>
                    <a:pt x="317" y="937"/>
                    <a:pt x="304" y="935"/>
                    <a:pt x="293" y="937"/>
                  </a:cubicBezTo>
                  <a:cubicBezTo>
                    <a:pt x="293" y="937"/>
                    <a:pt x="254" y="943"/>
                    <a:pt x="215" y="947"/>
                  </a:cubicBezTo>
                  <a:cubicBezTo>
                    <a:pt x="176" y="952"/>
                    <a:pt x="137" y="956"/>
                    <a:pt x="136" y="956"/>
                  </a:cubicBezTo>
                  <a:cubicBezTo>
                    <a:pt x="132" y="956"/>
                    <a:pt x="126" y="955"/>
                    <a:pt x="122" y="952"/>
                  </a:cubicBezTo>
                  <a:lnTo>
                    <a:pt x="87" y="911"/>
                  </a:lnTo>
                  <a:cubicBezTo>
                    <a:pt x="86" y="909"/>
                    <a:pt x="85" y="908"/>
                    <a:pt x="84" y="906"/>
                  </a:cubicBezTo>
                  <a:cubicBezTo>
                    <a:pt x="80" y="900"/>
                    <a:pt x="82" y="894"/>
                    <a:pt x="87" y="892"/>
                  </a:cubicBezTo>
                  <a:cubicBezTo>
                    <a:pt x="87" y="891"/>
                    <a:pt x="119" y="877"/>
                    <a:pt x="150" y="863"/>
                  </a:cubicBezTo>
                  <a:cubicBezTo>
                    <a:pt x="182" y="849"/>
                    <a:pt x="214" y="836"/>
                    <a:pt x="215" y="836"/>
                  </a:cubicBezTo>
                  <a:cubicBezTo>
                    <a:pt x="226" y="832"/>
                    <a:pt x="231" y="823"/>
                    <a:pt x="227" y="817"/>
                  </a:cubicBezTo>
                  <a:lnTo>
                    <a:pt x="205" y="766"/>
                  </a:lnTo>
                  <a:cubicBezTo>
                    <a:pt x="203" y="763"/>
                    <a:pt x="200" y="760"/>
                    <a:pt x="196" y="758"/>
                  </a:cubicBezTo>
                  <a:cubicBezTo>
                    <a:pt x="191" y="755"/>
                    <a:pt x="185" y="753"/>
                    <a:pt x="178" y="753"/>
                  </a:cubicBezTo>
                  <a:cubicBezTo>
                    <a:pt x="177" y="753"/>
                    <a:pt x="138" y="750"/>
                    <a:pt x="99" y="747"/>
                  </a:cubicBezTo>
                  <a:cubicBezTo>
                    <a:pt x="60" y="743"/>
                    <a:pt x="20" y="739"/>
                    <a:pt x="20" y="739"/>
                  </a:cubicBezTo>
                  <a:cubicBezTo>
                    <a:pt x="17" y="739"/>
                    <a:pt x="14" y="738"/>
                    <a:pt x="12" y="736"/>
                  </a:cubicBezTo>
                  <a:cubicBezTo>
                    <a:pt x="9" y="734"/>
                    <a:pt x="7" y="732"/>
                    <a:pt x="6" y="730"/>
                  </a:cubicBezTo>
                  <a:lnTo>
                    <a:pt x="5" y="725"/>
                  </a:lnTo>
                  <a:cubicBezTo>
                    <a:pt x="4" y="723"/>
                    <a:pt x="4" y="720"/>
                    <a:pt x="4" y="717"/>
                  </a:cubicBezTo>
                  <a:lnTo>
                    <a:pt x="2" y="703"/>
                  </a:lnTo>
                  <a:lnTo>
                    <a:pt x="0" y="679"/>
                  </a:lnTo>
                  <a:cubicBezTo>
                    <a:pt x="0" y="675"/>
                    <a:pt x="5" y="670"/>
                    <a:pt x="10" y="669"/>
                  </a:cubicBezTo>
                  <a:cubicBezTo>
                    <a:pt x="11" y="669"/>
                    <a:pt x="48" y="661"/>
                    <a:pt x="87" y="655"/>
                  </a:cubicBezTo>
                  <a:cubicBezTo>
                    <a:pt x="125" y="648"/>
                    <a:pt x="164" y="643"/>
                    <a:pt x="164" y="643"/>
                  </a:cubicBezTo>
                  <a:cubicBezTo>
                    <a:pt x="177" y="641"/>
                    <a:pt x="188" y="634"/>
                    <a:pt x="188" y="626"/>
                  </a:cubicBezTo>
                  <a:lnTo>
                    <a:pt x="189" y="618"/>
                  </a:lnTo>
                  <a:cubicBezTo>
                    <a:pt x="189" y="617"/>
                    <a:pt x="189" y="615"/>
                    <a:pt x="189" y="613"/>
                  </a:cubicBezTo>
                  <a:cubicBezTo>
                    <a:pt x="189" y="609"/>
                    <a:pt x="190" y="605"/>
                    <a:pt x="191" y="601"/>
                  </a:cubicBezTo>
                  <a:lnTo>
                    <a:pt x="197" y="576"/>
                  </a:lnTo>
                  <a:cubicBezTo>
                    <a:pt x="198" y="570"/>
                    <a:pt x="194" y="564"/>
                    <a:pt x="187" y="560"/>
                  </a:cubicBezTo>
                  <a:cubicBezTo>
                    <a:pt x="185" y="559"/>
                    <a:pt x="182" y="558"/>
                    <a:pt x="179" y="557"/>
                  </a:cubicBezTo>
                  <a:cubicBezTo>
                    <a:pt x="162" y="552"/>
                    <a:pt x="134" y="544"/>
                    <a:pt x="107" y="536"/>
                  </a:cubicBezTo>
                  <a:cubicBezTo>
                    <a:pt x="73" y="525"/>
                    <a:pt x="38" y="513"/>
                    <a:pt x="38" y="513"/>
                  </a:cubicBezTo>
                  <a:cubicBezTo>
                    <a:pt x="32" y="509"/>
                    <a:pt x="30" y="505"/>
                    <a:pt x="31" y="502"/>
                  </a:cubicBezTo>
                  <a:lnTo>
                    <a:pt x="42" y="477"/>
                  </a:lnTo>
                  <a:cubicBezTo>
                    <a:pt x="43" y="472"/>
                    <a:pt x="46" y="467"/>
                    <a:pt x="49" y="463"/>
                  </a:cubicBezTo>
                  <a:lnTo>
                    <a:pt x="55" y="453"/>
                  </a:lnTo>
                  <a:cubicBezTo>
                    <a:pt x="57" y="449"/>
                    <a:pt x="65" y="445"/>
                    <a:pt x="71" y="445"/>
                  </a:cubicBezTo>
                  <a:cubicBezTo>
                    <a:pt x="71" y="445"/>
                    <a:pt x="112" y="446"/>
                    <a:pt x="151" y="447"/>
                  </a:cubicBezTo>
                  <a:cubicBezTo>
                    <a:pt x="190" y="448"/>
                    <a:pt x="229" y="450"/>
                    <a:pt x="230" y="450"/>
                  </a:cubicBezTo>
                  <a:cubicBezTo>
                    <a:pt x="243" y="451"/>
                    <a:pt x="257" y="447"/>
                    <a:pt x="262" y="440"/>
                  </a:cubicBezTo>
                  <a:lnTo>
                    <a:pt x="281" y="417"/>
                  </a:lnTo>
                  <a:cubicBezTo>
                    <a:pt x="283" y="415"/>
                    <a:pt x="284" y="413"/>
                    <a:pt x="286" y="410"/>
                  </a:cubicBezTo>
                  <a:cubicBezTo>
                    <a:pt x="289" y="407"/>
                    <a:pt x="291" y="404"/>
                    <a:pt x="293" y="401"/>
                  </a:cubicBezTo>
                  <a:lnTo>
                    <a:pt x="300" y="394"/>
                  </a:lnTo>
                  <a:cubicBezTo>
                    <a:pt x="307" y="388"/>
                    <a:pt x="304" y="379"/>
                    <a:pt x="295" y="373"/>
                  </a:cubicBezTo>
                  <a:cubicBezTo>
                    <a:pt x="295" y="373"/>
                    <a:pt x="267" y="357"/>
                    <a:pt x="241" y="339"/>
                  </a:cubicBezTo>
                  <a:cubicBezTo>
                    <a:pt x="214" y="322"/>
                    <a:pt x="188" y="304"/>
                    <a:pt x="188" y="304"/>
                  </a:cubicBezTo>
                  <a:cubicBezTo>
                    <a:pt x="184" y="301"/>
                    <a:pt x="183" y="295"/>
                    <a:pt x="188" y="292"/>
                  </a:cubicBezTo>
                  <a:lnTo>
                    <a:pt x="215" y="270"/>
                  </a:lnTo>
                  <a:lnTo>
                    <a:pt x="239" y="250"/>
                  </a:lnTo>
                  <a:cubicBezTo>
                    <a:pt x="243" y="247"/>
                    <a:pt x="253" y="246"/>
                    <a:pt x="259" y="247"/>
                  </a:cubicBezTo>
                  <a:cubicBezTo>
                    <a:pt x="259" y="247"/>
                    <a:pt x="297" y="255"/>
                    <a:pt x="334" y="265"/>
                  </a:cubicBezTo>
                  <a:cubicBezTo>
                    <a:pt x="370" y="274"/>
                    <a:pt x="406" y="284"/>
                    <a:pt x="406" y="284"/>
                  </a:cubicBezTo>
                  <a:cubicBezTo>
                    <a:pt x="418" y="287"/>
                    <a:pt x="434" y="286"/>
                    <a:pt x="443" y="280"/>
                  </a:cubicBezTo>
                  <a:lnTo>
                    <a:pt x="448" y="277"/>
                  </a:lnTo>
                  <a:cubicBezTo>
                    <a:pt x="457" y="271"/>
                    <a:pt x="482" y="257"/>
                    <a:pt x="506" y="245"/>
                  </a:cubicBezTo>
                  <a:cubicBezTo>
                    <a:pt x="515" y="240"/>
                    <a:pt x="518" y="231"/>
                    <a:pt x="512" y="224"/>
                  </a:cubicBezTo>
                  <a:lnTo>
                    <a:pt x="482" y="181"/>
                  </a:lnTo>
                  <a:cubicBezTo>
                    <a:pt x="467" y="160"/>
                    <a:pt x="454" y="138"/>
                    <a:pt x="454" y="138"/>
                  </a:cubicBezTo>
                  <a:cubicBezTo>
                    <a:pt x="452" y="134"/>
                    <a:pt x="455" y="129"/>
                    <a:pt x="461" y="127"/>
                  </a:cubicBezTo>
                  <a:lnTo>
                    <a:pt x="495" y="112"/>
                  </a:lnTo>
                  <a:lnTo>
                    <a:pt x="533" y="98"/>
                  </a:lnTo>
                  <a:cubicBezTo>
                    <a:pt x="539" y="96"/>
                    <a:pt x="549" y="96"/>
                    <a:pt x="554" y="99"/>
                  </a:cubicBezTo>
                  <a:cubicBezTo>
                    <a:pt x="554" y="99"/>
                    <a:pt x="585" y="114"/>
                    <a:pt x="613" y="129"/>
                  </a:cubicBezTo>
                  <a:lnTo>
                    <a:pt x="652" y="151"/>
                  </a:lnTo>
                  <a:lnTo>
                    <a:pt x="670" y="161"/>
                  </a:lnTo>
                  <a:cubicBezTo>
                    <a:pt x="680" y="167"/>
                    <a:pt x="695" y="169"/>
                    <a:pt x="706" y="166"/>
                  </a:cubicBezTo>
                  <a:lnTo>
                    <a:pt x="758" y="152"/>
                  </a:lnTo>
                  <a:cubicBezTo>
                    <a:pt x="764" y="150"/>
                    <a:pt x="769" y="149"/>
                    <a:pt x="773" y="148"/>
                  </a:cubicBezTo>
                  <a:lnTo>
                    <a:pt x="786" y="145"/>
                  </a:lnTo>
                  <a:cubicBezTo>
                    <a:pt x="798" y="143"/>
                    <a:pt x="807" y="135"/>
                    <a:pt x="806" y="127"/>
                  </a:cubicBezTo>
                  <a:cubicBezTo>
                    <a:pt x="806" y="127"/>
                    <a:pt x="803" y="104"/>
                    <a:pt x="802" y="81"/>
                  </a:cubicBezTo>
                  <a:cubicBezTo>
                    <a:pt x="800" y="58"/>
                    <a:pt x="801" y="34"/>
                    <a:pt x="801" y="34"/>
                  </a:cubicBezTo>
                  <a:cubicBezTo>
                    <a:pt x="801" y="30"/>
                    <a:pt x="807" y="25"/>
                    <a:pt x="814" y="25"/>
                  </a:cubicBezTo>
                  <a:lnTo>
                    <a:pt x="858" y="18"/>
                  </a:lnTo>
                  <a:lnTo>
                    <a:pt x="899" y="12"/>
                  </a:lnTo>
                  <a:cubicBezTo>
                    <a:pt x="905" y="11"/>
                    <a:pt x="912" y="13"/>
                    <a:pt x="916" y="15"/>
                  </a:cubicBezTo>
                  <a:cubicBezTo>
                    <a:pt x="918" y="17"/>
                    <a:pt x="938" y="38"/>
                    <a:pt x="956" y="58"/>
                  </a:cubicBezTo>
                  <a:cubicBezTo>
                    <a:pt x="974" y="79"/>
                    <a:pt x="990" y="100"/>
                    <a:pt x="990" y="100"/>
                  </a:cubicBezTo>
                  <a:cubicBezTo>
                    <a:pt x="992" y="102"/>
                    <a:pt x="994" y="104"/>
                    <a:pt x="997" y="105"/>
                  </a:cubicBezTo>
                  <a:cubicBezTo>
                    <a:pt x="1004" y="109"/>
                    <a:pt x="1013" y="111"/>
                    <a:pt x="1022" y="111"/>
                  </a:cubicBezTo>
                  <a:lnTo>
                    <a:pt x="1030" y="110"/>
                  </a:lnTo>
                  <a:cubicBezTo>
                    <a:pt x="1038" y="109"/>
                    <a:pt x="1059" y="108"/>
                    <a:pt x="1108" y="107"/>
                  </a:cubicBezTo>
                  <a:cubicBezTo>
                    <a:pt x="1122" y="107"/>
                    <a:pt x="1135" y="101"/>
                    <a:pt x="1139" y="93"/>
                  </a:cubicBezTo>
                  <a:cubicBezTo>
                    <a:pt x="1139" y="93"/>
                    <a:pt x="1150" y="71"/>
                    <a:pt x="1162" y="50"/>
                  </a:cubicBezTo>
                  <a:cubicBezTo>
                    <a:pt x="1175" y="28"/>
                    <a:pt x="1189" y="6"/>
                    <a:pt x="1189" y="6"/>
                  </a:cubicBezTo>
                  <a:cubicBezTo>
                    <a:pt x="1191" y="3"/>
                    <a:pt x="1200" y="0"/>
                    <a:pt x="1207" y="0"/>
                  </a:cubicBezTo>
                  <a:lnTo>
                    <a:pt x="1220" y="0"/>
                  </a:lnTo>
                  <a:cubicBezTo>
                    <a:pt x="1223" y="1"/>
                    <a:pt x="1227" y="1"/>
                    <a:pt x="1230" y="1"/>
                  </a:cubicBezTo>
                  <a:cubicBezTo>
                    <a:pt x="1236" y="1"/>
                    <a:pt x="1243" y="1"/>
                    <a:pt x="1250" y="2"/>
                  </a:cubicBezTo>
                  <a:lnTo>
                    <a:pt x="1294" y="5"/>
                  </a:lnTo>
                  <a:cubicBezTo>
                    <a:pt x="1298" y="6"/>
                    <a:pt x="1302" y="7"/>
                    <a:pt x="1305" y="9"/>
                  </a:cubicBezTo>
                  <a:cubicBezTo>
                    <a:pt x="1307" y="10"/>
                    <a:pt x="1309" y="12"/>
                    <a:pt x="1309" y="13"/>
                  </a:cubicBezTo>
                  <a:cubicBezTo>
                    <a:pt x="1309" y="13"/>
                    <a:pt x="1316" y="36"/>
                    <a:pt x="1321" y="59"/>
                  </a:cubicBezTo>
                  <a:cubicBezTo>
                    <a:pt x="1326" y="81"/>
                    <a:pt x="1328" y="105"/>
                    <a:pt x="1328" y="105"/>
                  </a:cubicBezTo>
                  <a:cubicBezTo>
                    <a:pt x="1329" y="110"/>
                    <a:pt x="1333" y="114"/>
                    <a:pt x="1339" y="117"/>
                  </a:cubicBezTo>
                  <a:cubicBezTo>
                    <a:pt x="1342" y="120"/>
                    <a:pt x="1347" y="121"/>
                    <a:pt x="1352" y="122"/>
                  </a:cubicBezTo>
                  <a:lnTo>
                    <a:pt x="1395" y="128"/>
                  </a:lnTo>
                  <a:cubicBezTo>
                    <a:pt x="1403" y="129"/>
                    <a:pt x="1410" y="130"/>
                    <a:pt x="1416" y="132"/>
                  </a:cubicBezTo>
                  <a:cubicBezTo>
                    <a:pt x="1419" y="132"/>
                    <a:pt x="1421" y="133"/>
                    <a:pt x="1423" y="133"/>
                  </a:cubicBezTo>
                  <a:lnTo>
                    <a:pt x="1437" y="136"/>
                  </a:lnTo>
                  <a:cubicBezTo>
                    <a:pt x="1448" y="138"/>
                    <a:pt x="1464" y="135"/>
                    <a:pt x="1472" y="129"/>
                  </a:cubicBezTo>
                  <a:cubicBezTo>
                    <a:pt x="1472" y="129"/>
                    <a:pt x="1495" y="110"/>
                    <a:pt x="1520" y="92"/>
                  </a:cubicBezTo>
                  <a:lnTo>
                    <a:pt x="1555" y="67"/>
                  </a:lnTo>
                  <a:lnTo>
                    <a:pt x="1571" y="56"/>
                  </a:lnTo>
                  <a:cubicBezTo>
                    <a:pt x="1575" y="53"/>
                    <a:pt x="1584" y="52"/>
                    <a:pt x="1591" y="54"/>
                  </a:cubicBezTo>
                  <a:lnTo>
                    <a:pt x="1633" y="65"/>
                  </a:lnTo>
                  <a:cubicBezTo>
                    <a:pt x="1651" y="70"/>
                    <a:pt x="1659" y="73"/>
                    <a:pt x="1664" y="74"/>
                  </a:cubicBezTo>
                  <a:cubicBezTo>
                    <a:pt x="1678" y="80"/>
                    <a:pt x="1680" y="84"/>
                    <a:pt x="1679" y="87"/>
                  </a:cubicBezTo>
                  <a:cubicBezTo>
                    <a:pt x="1679" y="87"/>
                    <a:pt x="1672" y="110"/>
                    <a:pt x="1663" y="132"/>
                  </a:cubicBezTo>
                  <a:cubicBezTo>
                    <a:pt x="1654" y="155"/>
                    <a:pt x="1644" y="177"/>
                    <a:pt x="1643" y="177"/>
                  </a:cubicBezTo>
                  <a:cubicBezTo>
                    <a:pt x="1641" y="183"/>
                    <a:pt x="1644" y="190"/>
                    <a:pt x="1652" y="195"/>
                  </a:cubicBezTo>
                  <a:lnTo>
                    <a:pt x="1728" y="227"/>
                  </a:lnTo>
                  <a:cubicBezTo>
                    <a:pt x="1738" y="231"/>
                    <a:pt x="1753" y="231"/>
                    <a:pt x="1764" y="227"/>
                  </a:cubicBezTo>
                  <a:cubicBezTo>
                    <a:pt x="1764" y="227"/>
                    <a:pt x="1797" y="214"/>
                    <a:pt x="1831" y="203"/>
                  </a:cubicBezTo>
                  <a:cubicBezTo>
                    <a:pt x="1864" y="191"/>
                    <a:pt x="1900" y="179"/>
                    <a:pt x="1900" y="179"/>
                  </a:cubicBezTo>
                  <a:cubicBezTo>
                    <a:pt x="1906" y="177"/>
                    <a:pt x="1916" y="178"/>
                    <a:pt x="1921" y="181"/>
                  </a:cubicBezTo>
                  <a:lnTo>
                    <a:pt x="1931" y="186"/>
                  </a:lnTo>
                  <a:close/>
                </a:path>
              </a:pathLst>
            </a:custGeom>
            <a:solidFill>
              <a:srgbClr val="59A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81">
              <a:extLst>
                <a:ext uri="{FF2B5EF4-FFF2-40B4-BE49-F238E27FC236}">
                  <a16:creationId xmlns:a16="http://schemas.microsoft.com/office/drawing/2014/main" id="{BC11300A-6FF4-D841-9CAC-19DAFFC9E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164" y="2352640"/>
              <a:ext cx="3308962" cy="1909485"/>
            </a:xfrm>
            <a:custGeom>
              <a:avLst/>
              <a:gdLst>
                <a:gd name="T0" fmla="*/ 1942 w 2274"/>
                <a:gd name="T1" fmla="*/ 269 h 1318"/>
                <a:gd name="T2" fmla="*/ 1946 w 2274"/>
                <a:gd name="T3" fmla="*/ 371 h 1318"/>
                <a:gd name="T4" fmla="*/ 2152 w 2274"/>
                <a:gd name="T5" fmla="*/ 363 h 1318"/>
                <a:gd name="T6" fmla="*/ 2190 w 2274"/>
                <a:gd name="T7" fmla="*/ 408 h 1318"/>
                <a:gd name="T8" fmla="*/ 2047 w 2274"/>
                <a:gd name="T9" fmla="*/ 498 h 1318"/>
                <a:gd name="T10" fmla="*/ 2175 w 2274"/>
                <a:gd name="T11" fmla="*/ 568 h 1318"/>
                <a:gd name="T12" fmla="*/ 2270 w 2274"/>
                <a:gd name="T13" fmla="*/ 593 h 1318"/>
                <a:gd name="T14" fmla="*/ 2110 w 2274"/>
                <a:gd name="T15" fmla="*/ 672 h 1318"/>
                <a:gd name="T16" fmla="*/ 2083 w 2274"/>
                <a:gd name="T17" fmla="*/ 714 h 1318"/>
                <a:gd name="T18" fmla="*/ 2167 w 2274"/>
                <a:gd name="T19" fmla="*/ 779 h 1318"/>
                <a:gd name="T20" fmla="*/ 2240 w 2274"/>
                <a:gd name="T21" fmla="*/ 841 h 1318"/>
                <a:gd name="T22" fmla="*/ 2123 w 2274"/>
                <a:gd name="T23" fmla="*/ 868 h 1318"/>
                <a:gd name="T24" fmla="*/ 1988 w 2274"/>
                <a:gd name="T25" fmla="*/ 905 h 1318"/>
                <a:gd name="T26" fmla="*/ 2033 w 2274"/>
                <a:gd name="T27" fmla="*/ 976 h 1318"/>
                <a:gd name="T28" fmla="*/ 2015 w 2274"/>
                <a:gd name="T29" fmla="*/ 1068 h 1318"/>
                <a:gd name="T30" fmla="*/ 1826 w 2274"/>
                <a:gd name="T31" fmla="*/ 1038 h 1318"/>
                <a:gd name="T32" fmla="*/ 1820 w 2274"/>
                <a:gd name="T33" fmla="*/ 1177 h 1318"/>
                <a:gd name="T34" fmla="*/ 1720 w 2274"/>
                <a:gd name="T35" fmla="*/ 1216 h 1318"/>
                <a:gd name="T36" fmla="*/ 1568 w 2274"/>
                <a:gd name="T37" fmla="*/ 1149 h 1318"/>
                <a:gd name="T38" fmla="*/ 1468 w 2274"/>
                <a:gd name="T39" fmla="*/ 1188 h 1318"/>
                <a:gd name="T40" fmla="*/ 1375 w 2274"/>
                <a:gd name="T41" fmla="*/ 1303 h 1318"/>
                <a:gd name="T42" fmla="*/ 1277 w 2274"/>
                <a:gd name="T43" fmla="*/ 1210 h 1318"/>
                <a:gd name="T44" fmla="*/ 1137 w 2274"/>
                <a:gd name="T45" fmla="*/ 1220 h 1318"/>
                <a:gd name="T46" fmla="*/ 1023 w 2274"/>
                <a:gd name="T47" fmla="*/ 1313 h 1318"/>
                <a:gd name="T48" fmla="*/ 969 w 2274"/>
                <a:gd name="T49" fmla="*/ 1306 h 1318"/>
                <a:gd name="T50" fmla="*/ 935 w 2274"/>
                <a:gd name="T51" fmla="*/ 1198 h 1318"/>
                <a:gd name="T52" fmla="*/ 851 w 2274"/>
                <a:gd name="T53" fmla="*/ 1182 h 1318"/>
                <a:gd name="T54" fmla="*/ 719 w 2274"/>
                <a:gd name="T55" fmla="*/ 1248 h 1318"/>
                <a:gd name="T56" fmla="*/ 604 w 2274"/>
                <a:gd name="T57" fmla="*/ 1239 h 1318"/>
                <a:gd name="T58" fmla="*/ 622 w 2274"/>
                <a:gd name="T59" fmla="*/ 1121 h 1318"/>
                <a:gd name="T60" fmla="*/ 374 w 2274"/>
                <a:gd name="T61" fmla="*/ 1136 h 1318"/>
                <a:gd name="T62" fmla="*/ 321 w 2274"/>
                <a:gd name="T63" fmla="*/ 1115 h 1318"/>
                <a:gd name="T64" fmla="*/ 332 w 2274"/>
                <a:gd name="T65" fmla="*/ 1047 h 1318"/>
                <a:gd name="T66" fmla="*/ 328 w 2274"/>
                <a:gd name="T67" fmla="*/ 945 h 1318"/>
                <a:gd name="T68" fmla="*/ 122 w 2274"/>
                <a:gd name="T69" fmla="*/ 952 h 1318"/>
                <a:gd name="T70" fmla="*/ 150 w 2274"/>
                <a:gd name="T71" fmla="*/ 863 h 1318"/>
                <a:gd name="T72" fmla="*/ 196 w 2274"/>
                <a:gd name="T73" fmla="*/ 758 h 1318"/>
                <a:gd name="T74" fmla="*/ 12 w 2274"/>
                <a:gd name="T75" fmla="*/ 736 h 1318"/>
                <a:gd name="T76" fmla="*/ 2 w 2274"/>
                <a:gd name="T77" fmla="*/ 703 h 1318"/>
                <a:gd name="T78" fmla="*/ 164 w 2274"/>
                <a:gd name="T79" fmla="*/ 643 h 1318"/>
                <a:gd name="T80" fmla="*/ 191 w 2274"/>
                <a:gd name="T81" fmla="*/ 601 h 1318"/>
                <a:gd name="T82" fmla="*/ 107 w 2274"/>
                <a:gd name="T83" fmla="*/ 536 h 1318"/>
                <a:gd name="T84" fmla="*/ 49 w 2274"/>
                <a:gd name="T85" fmla="*/ 463 h 1318"/>
                <a:gd name="T86" fmla="*/ 230 w 2274"/>
                <a:gd name="T87" fmla="*/ 450 h 1318"/>
                <a:gd name="T88" fmla="*/ 293 w 2274"/>
                <a:gd name="T89" fmla="*/ 401 h 1318"/>
                <a:gd name="T90" fmla="*/ 188 w 2274"/>
                <a:gd name="T91" fmla="*/ 304 h 1318"/>
                <a:gd name="T92" fmla="*/ 259 w 2274"/>
                <a:gd name="T93" fmla="*/ 247 h 1318"/>
                <a:gd name="T94" fmla="*/ 448 w 2274"/>
                <a:gd name="T95" fmla="*/ 277 h 1318"/>
                <a:gd name="T96" fmla="*/ 454 w 2274"/>
                <a:gd name="T97" fmla="*/ 138 h 1318"/>
                <a:gd name="T98" fmla="*/ 554 w 2274"/>
                <a:gd name="T99" fmla="*/ 99 h 1318"/>
                <a:gd name="T100" fmla="*/ 706 w 2274"/>
                <a:gd name="T101" fmla="*/ 166 h 1318"/>
                <a:gd name="T102" fmla="*/ 806 w 2274"/>
                <a:gd name="T103" fmla="*/ 127 h 1318"/>
                <a:gd name="T104" fmla="*/ 858 w 2274"/>
                <a:gd name="T105" fmla="*/ 18 h 1318"/>
                <a:gd name="T106" fmla="*/ 990 w 2274"/>
                <a:gd name="T107" fmla="*/ 100 h 1318"/>
                <a:gd name="T108" fmla="*/ 1108 w 2274"/>
                <a:gd name="T109" fmla="*/ 107 h 1318"/>
                <a:gd name="T110" fmla="*/ 1207 w 2274"/>
                <a:gd name="T111" fmla="*/ 0 h 1318"/>
                <a:gd name="T112" fmla="*/ 1294 w 2274"/>
                <a:gd name="T113" fmla="*/ 5 h 1318"/>
                <a:gd name="T114" fmla="*/ 1328 w 2274"/>
                <a:gd name="T115" fmla="*/ 105 h 1318"/>
                <a:gd name="T116" fmla="*/ 1416 w 2274"/>
                <a:gd name="T117" fmla="*/ 132 h 1318"/>
                <a:gd name="T118" fmla="*/ 1520 w 2274"/>
                <a:gd name="T119" fmla="*/ 92 h 1318"/>
                <a:gd name="T120" fmla="*/ 1633 w 2274"/>
                <a:gd name="T121" fmla="*/ 65 h 1318"/>
                <a:gd name="T122" fmla="*/ 1643 w 2274"/>
                <a:gd name="T123" fmla="*/ 177 h 1318"/>
                <a:gd name="T124" fmla="*/ 1831 w 2274"/>
                <a:gd name="T125" fmla="*/ 203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74" h="1318">
                  <a:moveTo>
                    <a:pt x="1931" y="186"/>
                  </a:moveTo>
                  <a:lnTo>
                    <a:pt x="1982" y="218"/>
                  </a:lnTo>
                  <a:cubicBezTo>
                    <a:pt x="1986" y="221"/>
                    <a:pt x="1988" y="226"/>
                    <a:pt x="1985" y="229"/>
                  </a:cubicBezTo>
                  <a:cubicBezTo>
                    <a:pt x="1984" y="229"/>
                    <a:pt x="1965" y="249"/>
                    <a:pt x="1942" y="269"/>
                  </a:cubicBezTo>
                  <a:cubicBezTo>
                    <a:pt x="1921" y="288"/>
                    <a:pt x="1897" y="307"/>
                    <a:pt x="1897" y="307"/>
                  </a:cubicBezTo>
                  <a:cubicBezTo>
                    <a:pt x="1889" y="313"/>
                    <a:pt x="1889" y="323"/>
                    <a:pt x="1896" y="328"/>
                  </a:cubicBezTo>
                  <a:lnTo>
                    <a:pt x="1923" y="348"/>
                  </a:lnTo>
                  <a:lnTo>
                    <a:pt x="1946" y="371"/>
                  </a:lnTo>
                  <a:cubicBezTo>
                    <a:pt x="1957" y="378"/>
                    <a:pt x="1970" y="380"/>
                    <a:pt x="1981" y="378"/>
                  </a:cubicBezTo>
                  <a:cubicBezTo>
                    <a:pt x="1981" y="378"/>
                    <a:pt x="2020" y="373"/>
                    <a:pt x="2059" y="368"/>
                  </a:cubicBezTo>
                  <a:cubicBezTo>
                    <a:pt x="2098" y="363"/>
                    <a:pt x="2137" y="360"/>
                    <a:pt x="2138" y="360"/>
                  </a:cubicBezTo>
                  <a:cubicBezTo>
                    <a:pt x="2142" y="359"/>
                    <a:pt x="2148" y="361"/>
                    <a:pt x="2152" y="363"/>
                  </a:cubicBezTo>
                  <a:lnTo>
                    <a:pt x="2175" y="390"/>
                  </a:lnTo>
                  <a:lnTo>
                    <a:pt x="2182" y="388"/>
                  </a:lnTo>
                  <a:lnTo>
                    <a:pt x="2175" y="390"/>
                  </a:lnTo>
                  <a:cubicBezTo>
                    <a:pt x="2181" y="396"/>
                    <a:pt x="2187" y="404"/>
                    <a:pt x="2190" y="408"/>
                  </a:cubicBezTo>
                  <a:cubicBezTo>
                    <a:pt x="2194" y="415"/>
                    <a:pt x="2192" y="421"/>
                    <a:pt x="2187" y="423"/>
                  </a:cubicBezTo>
                  <a:cubicBezTo>
                    <a:pt x="2187" y="424"/>
                    <a:pt x="2155" y="438"/>
                    <a:pt x="2124" y="452"/>
                  </a:cubicBezTo>
                  <a:cubicBezTo>
                    <a:pt x="2092" y="466"/>
                    <a:pt x="2060" y="479"/>
                    <a:pt x="2059" y="479"/>
                  </a:cubicBezTo>
                  <a:cubicBezTo>
                    <a:pt x="2048" y="483"/>
                    <a:pt x="2043" y="492"/>
                    <a:pt x="2047" y="498"/>
                  </a:cubicBezTo>
                  <a:lnTo>
                    <a:pt x="2069" y="549"/>
                  </a:lnTo>
                  <a:cubicBezTo>
                    <a:pt x="2071" y="552"/>
                    <a:pt x="2074" y="555"/>
                    <a:pt x="2078" y="557"/>
                  </a:cubicBezTo>
                  <a:cubicBezTo>
                    <a:pt x="2083" y="560"/>
                    <a:pt x="2089" y="562"/>
                    <a:pt x="2096" y="562"/>
                  </a:cubicBezTo>
                  <a:cubicBezTo>
                    <a:pt x="2097" y="562"/>
                    <a:pt x="2136" y="565"/>
                    <a:pt x="2175" y="568"/>
                  </a:cubicBezTo>
                  <a:cubicBezTo>
                    <a:pt x="2214" y="572"/>
                    <a:pt x="2254" y="576"/>
                    <a:pt x="2254" y="576"/>
                  </a:cubicBezTo>
                  <a:cubicBezTo>
                    <a:pt x="2257" y="577"/>
                    <a:pt x="2260" y="578"/>
                    <a:pt x="2262" y="579"/>
                  </a:cubicBezTo>
                  <a:cubicBezTo>
                    <a:pt x="2265" y="581"/>
                    <a:pt x="2267" y="583"/>
                    <a:pt x="2268" y="585"/>
                  </a:cubicBezTo>
                  <a:lnTo>
                    <a:pt x="2270" y="593"/>
                  </a:lnTo>
                  <a:lnTo>
                    <a:pt x="2274" y="636"/>
                  </a:lnTo>
                  <a:cubicBezTo>
                    <a:pt x="2274" y="640"/>
                    <a:pt x="2269" y="645"/>
                    <a:pt x="2264" y="646"/>
                  </a:cubicBezTo>
                  <a:cubicBezTo>
                    <a:pt x="2263" y="646"/>
                    <a:pt x="2226" y="654"/>
                    <a:pt x="2187" y="660"/>
                  </a:cubicBezTo>
                  <a:cubicBezTo>
                    <a:pt x="2149" y="667"/>
                    <a:pt x="2110" y="672"/>
                    <a:pt x="2110" y="672"/>
                  </a:cubicBezTo>
                  <a:cubicBezTo>
                    <a:pt x="2097" y="674"/>
                    <a:pt x="2086" y="682"/>
                    <a:pt x="2086" y="689"/>
                  </a:cubicBezTo>
                  <a:lnTo>
                    <a:pt x="2085" y="697"/>
                  </a:lnTo>
                  <a:cubicBezTo>
                    <a:pt x="2085" y="698"/>
                    <a:pt x="2085" y="700"/>
                    <a:pt x="2085" y="702"/>
                  </a:cubicBezTo>
                  <a:cubicBezTo>
                    <a:pt x="2085" y="706"/>
                    <a:pt x="2084" y="710"/>
                    <a:pt x="2083" y="714"/>
                  </a:cubicBezTo>
                  <a:lnTo>
                    <a:pt x="2077" y="740"/>
                  </a:lnTo>
                  <a:cubicBezTo>
                    <a:pt x="2076" y="745"/>
                    <a:pt x="2080" y="751"/>
                    <a:pt x="2087" y="755"/>
                  </a:cubicBezTo>
                  <a:cubicBezTo>
                    <a:pt x="2089" y="756"/>
                    <a:pt x="2092" y="757"/>
                    <a:pt x="2095" y="758"/>
                  </a:cubicBezTo>
                  <a:cubicBezTo>
                    <a:pt x="2096" y="758"/>
                    <a:pt x="2132" y="768"/>
                    <a:pt x="2167" y="779"/>
                  </a:cubicBezTo>
                  <a:cubicBezTo>
                    <a:pt x="2201" y="790"/>
                    <a:pt x="2236" y="802"/>
                    <a:pt x="2236" y="802"/>
                  </a:cubicBezTo>
                  <a:cubicBezTo>
                    <a:pt x="2242" y="806"/>
                    <a:pt x="2244" y="810"/>
                    <a:pt x="2243" y="814"/>
                  </a:cubicBezTo>
                  <a:lnTo>
                    <a:pt x="2232" y="840"/>
                  </a:lnTo>
                  <a:lnTo>
                    <a:pt x="2240" y="841"/>
                  </a:lnTo>
                  <a:lnTo>
                    <a:pt x="2232" y="840"/>
                  </a:lnTo>
                  <a:cubicBezTo>
                    <a:pt x="2231" y="842"/>
                    <a:pt x="2225" y="853"/>
                    <a:pt x="2219" y="862"/>
                  </a:cubicBezTo>
                  <a:cubicBezTo>
                    <a:pt x="2217" y="866"/>
                    <a:pt x="2209" y="870"/>
                    <a:pt x="2203" y="870"/>
                  </a:cubicBezTo>
                  <a:cubicBezTo>
                    <a:pt x="2203" y="870"/>
                    <a:pt x="2162" y="869"/>
                    <a:pt x="2123" y="868"/>
                  </a:cubicBezTo>
                  <a:cubicBezTo>
                    <a:pt x="2084" y="867"/>
                    <a:pt x="2045" y="865"/>
                    <a:pt x="2044" y="865"/>
                  </a:cubicBezTo>
                  <a:cubicBezTo>
                    <a:pt x="2031" y="864"/>
                    <a:pt x="2017" y="868"/>
                    <a:pt x="2012" y="875"/>
                  </a:cubicBezTo>
                  <a:lnTo>
                    <a:pt x="1993" y="898"/>
                  </a:lnTo>
                  <a:cubicBezTo>
                    <a:pt x="1991" y="900"/>
                    <a:pt x="1990" y="902"/>
                    <a:pt x="1988" y="905"/>
                  </a:cubicBezTo>
                  <a:cubicBezTo>
                    <a:pt x="1986" y="908"/>
                    <a:pt x="1983" y="911"/>
                    <a:pt x="1981" y="914"/>
                  </a:cubicBezTo>
                  <a:lnTo>
                    <a:pt x="1974" y="921"/>
                  </a:lnTo>
                  <a:cubicBezTo>
                    <a:pt x="1967" y="927"/>
                    <a:pt x="1970" y="936"/>
                    <a:pt x="1979" y="942"/>
                  </a:cubicBezTo>
                  <a:cubicBezTo>
                    <a:pt x="1979" y="942"/>
                    <a:pt x="2007" y="959"/>
                    <a:pt x="2033" y="976"/>
                  </a:cubicBezTo>
                  <a:cubicBezTo>
                    <a:pt x="2060" y="993"/>
                    <a:pt x="2086" y="1011"/>
                    <a:pt x="2086" y="1012"/>
                  </a:cubicBezTo>
                  <a:cubicBezTo>
                    <a:pt x="2090" y="1014"/>
                    <a:pt x="2091" y="1020"/>
                    <a:pt x="2086" y="1023"/>
                  </a:cubicBezTo>
                  <a:lnTo>
                    <a:pt x="2035" y="1065"/>
                  </a:lnTo>
                  <a:cubicBezTo>
                    <a:pt x="2031" y="1068"/>
                    <a:pt x="2021" y="1069"/>
                    <a:pt x="2015" y="1068"/>
                  </a:cubicBezTo>
                  <a:cubicBezTo>
                    <a:pt x="2015" y="1068"/>
                    <a:pt x="1977" y="1060"/>
                    <a:pt x="1940" y="1050"/>
                  </a:cubicBezTo>
                  <a:cubicBezTo>
                    <a:pt x="1904" y="1041"/>
                    <a:pt x="1868" y="1031"/>
                    <a:pt x="1868" y="1031"/>
                  </a:cubicBezTo>
                  <a:cubicBezTo>
                    <a:pt x="1856" y="1028"/>
                    <a:pt x="1840" y="1030"/>
                    <a:pt x="1832" y="1035"/>
                  </a:cubicBezTo>
                  <a:lnTo>
                    <a:pt x="1826" y="1038"/>
                  </a:lnTo>
                  <a:cubicBezTo>
                    <a:pt x="1817" y="1044"/>
                    <a:pt x="1792" y="1058"/>
                    <a:pt x="1768" y="1070"/>
                  </a:cubicBezTo>
                  <a:cubicBezTo>
                    <a:pt x="1759" y="1075"/>
                    <a:pt x="1756" y="1084"/>
                    <a:pt x="1762" y="1092"/>
                  </a:cubicBezTo>
                  <a:lnTo>
                    <a:pt x="1793" y="1134"/>
                  </a:lnTo>
                  <a:cubicBezTo>
                    <a:pt x="1807" y="1155"/>
                    <a:pt x="1820" y="1177"/>
                    <a:pt x="1820" y="1177"/>
                  </a:cubicBezTo>
                  <a:cubicBezTo>
                    <a:pt x="1822" y="1181"/>
                    <a:pt x="1819" y="1186"/>
                    <a:pt x="1813" y="1188"/>
                  </a:cubicBezTo>
                  <a:lnTo>
                    <a:pt x="1777" y="1204"/>
                  </a:lnTo>
                  <a:lnTo>
                    <a:pt x="1741" y="1217"/>
                  </a:lnTo>
                  <a:cubicBezTo>
                    <a:pt x="1735" y="1219"/>
                    <a:pt x="1725" y="1219"/>
                    <a:pt x="1720" y="1216"/>
                  </a:cubicBezTo>
                  <a:cubicBezTo>
                    <a:pt x="1720" y="1216"/>
                    <a:pt x="1690" y="1201"/>
                    <a:pt x="1661" y="1186"/>
                  </a:cubicBezTo>
                  <a:lnTo>
                    <a:pt x="1622" y="1164"/>
                  </a:lnTo>
                  <a:lnTo>
                    <a:pt x="1604" y="1154"/>
                  </a:lnTo>
                  <a:cubicBezTo>
                    <a:pt x="1595" y="1148"/>
                    <a:pt x="1579" y="1146"/>
                    <a:pt x="1568" y="1149"/>
                  </a:cubicBezTo>
                  <a:lnTo>
                    <a:pt x="1517" y="1163"/>
                  </a:lnTo>
                  <a:cubicBezTo>
                    <a:pt x="1511" y="1165"/>
                    <a:pt x="1505" y="1166"/>
                    <a:pt x="1501" y="1167"/>
                  </a:cubicBezTo>
                  <a:lnTo>
                    <a:pt x="1488" y="1170"/>
                  </a:lnTo>
                  <a:cubicBezTo>
                    <a:pt x="1476" y="1173"/>
                    <a:pt x="1467" y="1181"/>
                    <a:pt x="1468" y="1188"/>
                  </a:cubicBezTo>
                  <a:cubicBezTo>
                    <a:pt x="1468" y="1188"/>
                    <a:pt x="1471" y="1211"/>
                    <a:pt x="1472" y="1234"/>
                  </a:cubicBezTo>
                  <a:cubicBezTo>
                    <a:pt x="1474" y="1257"/>
                    <a:pt x="1473" y="1281"/>
                    <a:pt x="1473" y="1281"/>
                  </a:cubicBezTo>
                  <a:cubicBezTo>
                    <a:pt x="1473" y="1285"/>
                    <a:pt x="1467" y="1290"/>
                    <a:pt x="1461" y="1290"/>
                  </a:cubicBezTo>
                  <a:lnTo>
                    <a:pt x="1375" y="1303"/>
                  </a:lnTo>
                  <a:cubicBezTo>
                    <a:pt x="1369" y="1304"/>
                    <a:pt x="1362" y="1302"/>
                    <a:pt x="1358" y="1300"/>
                  </a:cubicBezTo>
                  <a:cubicBezTo>
                    <a:pt x="1356" y="1298"/>
                    <a:pt x="1336" y="1278"/>
                    <a:pt x="1318" y="1257"/>
                  </a:cubicBezTo>
                  <a:cubicBezTo>
                    <a:pt x="1300" y="1236"/>
                    <a:pt x="1284" y="1215"/>
                    <a:pt x="1284" y="1215"/>
                  </a:cubicBezTo>
                  <a:cubicBezTo>
                    <a:pt x="1282" y="1213"/>
                    <a:pt x="1280" y="1211"/>
                    <a:pt x="1277" y="1210"/>
                  </a:cubicBezTo>
                  <a:cubicBezTo>
                    <a:pt x="1270" y="1206"/>
                    <a:pt x="1261" y="1204"/>
                    <a:pt x="1252" y="1204"/>
                  </a:cubicBezTo>
                  <a:lnTo>
                    <a:pt x="1244" y="1205"/>
                  </a:lnTo>
                  <a:cubicBezTo>
                    <a:pt x="1230" y="1206"/>
                    <a:pt x="1195" y="1207"/>
                    <a:pt x="1164" y="1208"/>
                  </a:cubicBezTo>
                  <a:cubicBezTo>
                    <a:pt x="1153" y="1208"/>
                    <a:pt x="1141" y="1213"/>
                    <a:pt x="1137" y="1220"/>
                  </a:cubicBezTo>
                  <a:cubicBezTo>
                    <a:pt x="1127" y="1238"/>
                    <a:pt x="1119" y="1253"/>
                    <a:pt x="1112" y="1266"/>
                  </a:cubicBezTo>
                  <a:cubicBezTo>
                    <a:pt x="1100" y="1287"/>
                    <a:pt x="1085" y="1309"/>
                    <a:pt x="1085" y="1309"/>
                  </a:cubicBezTo>
                  <a:cubicBezTo>
                    <a:pt x="1083" y="1312"/>
                    <a:pt x="1074" y="1315"/>
                    <a:pt x="1067" y="1315"/>
                  </a:cubicBezTo>
                  <a:cubicBezTo>
                    <a:pt x="1048" y="1315"/>
                    <a:pt x="1026" y="1314"/>
                    <a:pt x="1023" y="1313"/>
                  </a:cubicBezTo>
                  <a:lnTo>
                    <a:pt x="1021" y="1318"/>
                  </a:lnTo>
                  <a:lnTo>
                    <a:pt x="1022" y="1313"/>
                  </a:lnTo>
                  <a:lnTo>
                    <a:pt x="980" y="1310"/>
                  </a:lnTo>
                  <a:cubicBezTo>
                    <a:pt x="976" y="1309"/>
                    <a:pt x="972" y="1308"/>
                    <a:pt x="969" y="1306"/>
                  </a:cubicBezTo>
                  <a:cubicBezTo>
                    <a:pt x="967" y="1305"/>
                    <a:pt x="965" y="1303"/>
                    <a:pt x="965" y="1302"/>
                  </a:cubicBezTo>
                  <a:cubicBezTo>
                    <a:pt x="965" y="1302"/>
                    <a:pt x="958" y="1279"/>
                    <a:pt x="953" y="1256"/>
                  </a:cubicBezTo>
                  <a:cubicBezTo>
                    <a:pt x="948" y="1234"/>
                    <a:pt x="946" y="1210"/>
                    <a:pt x="946" y="1210"/>
                  </a:cubicBezTo>
                  <a:cubicBezTo>
                    <a:pt x="945" y="1205"/>
                    <a:pt x="941" y="1201"/>
                    <a:pt x="935" y="1198"/>
                  </a:cubicBezTo>
                  <a:cubicBezTo>
                    <a:pt x="932" y="1196"/>
                    <a:pt x="927" y="1194"/>
                    <a:pt x="922" y="1193"/>
                  </a:cubicBezTo>
                  <a:lnTo>
                    <a:pt x="879" y="1187"/>
                  </a:lnTo>
                  <a:cubicBezTo>
                    <a:pt x="872" y="1186"/>
                    <a:pt x="865" y="1185"/>
                    <a:pt x="858" y="1184"/>
                  </a:cubicBezTo>
                  <a:cubicBezTo>
                    <a:pt x="855" y="1183"/>
                    <a:pt x="853" y="1182"/>
                    <a:pt x="851" y="1182"/>
                  </a:cubicBezTo>
                  <a:lnTo>
                    <a:pt x="837" y="1179"/>
                  </a:lnTo>
                  <a:cubicBezTo>
                    <a:pt x="826" y="1177"/>
                    <a:pt x="810" y="1180"/>
                    <a:pt x="803" y="1186"/>
                  </a:cubicBezTo>
                  <a:cubicBezTo>
                    <a:pt x="802" y="1186"/>
                    <a:pt x="779" y="1205"/>
                    <a:pt x="754" y="1223"/>
                  </a:cubicBezTo>
                  <a:lnTo>
                    <a:pt x="719" y="1248"/>
                  </a:lnTo>
                  <a:lnTo>
                    <a:pt x="703" y="1259"/>
                  </a:lnTo>
                  <a:cubicBezTo>
                    <a:pt x="699" y="1262"/>
                    <a:pt x="690" y="1263"/>
                    <a:pt x="683" y="1261"/>
                  </a:cubicBezTo>
                  <a:lnTo>
                    <a:pt x="616" y="1243"/>
                  </a:lnTo>
                  <a:cubicBezTo>
                    <a:pt x="609" y="1241"/>
                    <a:pt x="605" y="1239"/>
                    <a:pt x="604" y="1239"/>
                  </a:cubicBezTo>
                  <a:cubicBezTo>
                    <a:pt x="596" y="1235"/>
                    <a:pt x="594" y="1231"/>
                    <a:pt x="595" y="1228"/>
                  </a:cubicBezTo>
                  <a:cubicBezTo>
                    <a:pt x="595" y="1228"/>
                    <a:pt x="602" y="1205"/>
                    <a:pt x="611" y="1183"/>
                  </a:cubicBezTo>
                  <a:cubicBezTo>
                    <a:pt x="620" y="1161"/>
                    <a:pt x="630" y="1138"/>
                    <a:pt x="631" y="1138"/>
                  </a:cubicBezTo>
                  <a:cubicBezTo>
                    <a:pt x="633" y="1132"/>
                    <a:pt x="630" y="1125"/>
                    <a:pt x="622" y="1121"/>
                  </a:cubicBezTo>
                  <a:lnTo>
                    <a:pt x="546" y="1088"/>
                  </a:lnTo>
                  <a:cubicBezTo>
                    <a:pt x="536" y="1084"/>
                    <a:pt x="521" y="1084"/>
                    <a:pt x="510" y="1088"/>
                  </a:cubicBezTo>
                  <a:cubicBezTo>
                    <a:pt x="510" y="1088"/>
                    <a:pt x="477" y="1101"/>
                    <a:pt x="443" y="1113"/>
                  </a:cubicBezTo>
                  <a:cubicBezTo>
                    <a:pt x="410" y="1124"/>
                    <a:pt x="374" y="1136"/>
                    <a:pt x="374" y="1136"/>
                  </a:cubicBezTo>
                  <a:cubicBezTo>
                    <a:pt x="368" y="1138"/>
                    <a:pt x="358" y="1137"/>
                    <a:pt x="353" y="1134"/>
                  </a:cubicBezTo>
                  <a:cubicBezTo>
                    <a:pt x="353" y="1134"/>
                    <a:pt x="348" y="1132"/>
                    <a:pt x="343" y="1129"/>
                  </a:cubicBezTo>
                  <a:cubicBezTo>
                    <a:pt x="341" y="1128"/>
                    <a:pt x="339" y="1126"/>
                    <a:pt x="337" y="1125"/>
                  </a:cubicBezTo>
                  <a:lnTo>
                    <a:pt x="321" y="1115"/>
                  </a:lnTo>
                  <a:lnTo>
                    <a:pt x="293" y="1097"/>
                  </a:lnTo>
                  <a:cubicBezTo>
                    <a:pt x="288" y="1094"/>
                    <a:pt x="286" y="1089"/>
                    <a:pt x="289" y="1086"/>
                  </a:cubicBezTo>
                  <a:lnTo>
                    <a:pt x="302" y="1074"/>
                  </a:lnTo>
                  <a:cubicBezTo>
                    <a:pt x="310" y="1066"/>
                    <a:pt x="320" y="1056"/>
                    <a:pt x="332" y="1047"/>
                  </a:cubicBezTo>
                  <a:cubicBezTo>
                    <a:pt x="353" y="1027"/>
                    <a:pt x="377" y="1009"/>
                    <a:pt x="377" y="1008"/>
                  </a:cubicBezTo>
                  <a:cubicBezTo>
                    <a:pt x="385" y="1002"/>
                    <a:pt x="385" y="993"/>
                    <a:pt x="378" y="987"/>
                  </a:cubicBezTo>
                  <a:lnTo>
                    <a:pt x="351" y="967"/>
                  </a:lnTo>
                  <a:lnTo>
                    <a:pt x="328" y="945"/>
                  </a:lnTo>
                  <a:cubicBezTo>
                    <a:pt x="317" y="937"/>
                    <a:pt x="304" y="935"/>
                    <a:pt x="293" y="937"/>
                  </a:cubicBezTo>
                  <a:cubicBezTo>
                    <a:pt x="293" y="937"/>
                    <a:pt x="254" y="943"/>
                    <a:pt x="215" y="947"/>
                  </a:cubicBezTo>
                  <a:cubicBezTo>
                    <a:pt x="176" y="952"/>
                    <a:pt x="137" y="956"/>
                    <a:pt x="136" y="956"/>
                  </a:cubicBezTo>
                  <a:cubicBezTo>
                    <a:pt x="132" y="956"/>
                    <a:pt x="126" y="955"/>
                    <a:pt x="122" y="952"/>
                  </a:cubicBezTo>
                  <a:lnTo>
                    <a:pt x="87" y="911"/>
                  </a:lnTo>
                  <a:cubicBezTo>
                    <a:pt x="86" y="909"/>
                    <a:pt x="85" y="908"/>
                    <a:pt x="84" y="906"/>
                  </a:cubicBezTo>
                  <a:cubicBezTo>
                    <a:pt x="80" y="900"/>
                    <a:pt x="82" y="894"/>
                    <a:pt x="87" y="892"/>
                  </a:cubicBezTo>
                  <a:cubicBezTo>
                    <a:pt x="87" y="891"/>
                    <a:pt x="119" y="877"/>
                    <a:pt x="150" y="863"/>
                  </a:cubicBezTo>
                  <a:cubicBezTo>
                    <a:pt x="182" y="849"/>
                    <a:pt x="214" y="836"/>
                    <a:pt x="215" y="836"/>
                  </a:cubicBezTo>
                  <a:cubicBezTo>
                    <a:pt x="226" y="832"/>
                    <a:pt x="231" y="823"/>
                    <a:pt x="227" y="817"/>
                  </a:cubicBezTo>
                  <a:lnTo>
                    <a:pt x="205" y="766"/>
                  </a:lnTo>
                  <a:cubicBezTo>
                    <a:pt x="203" y="763"/>
                    <a:pt x="200" y="760"/>
                    <a:pt x="196" y="758"/>
                  </a:cubicBezTo>
                  <a:cubicBezTo>
                    <a:pt x="191" y="755"/>
                    <a:pt x="185" y="753"/>
                    <a:pt x="178" y="753"/>
                  </a:cubicBezTo>
                  <a:cubicBezTo>
                    <a:pt x="177" y="753"/>
                    <a:pt x="138" y="750"/>
                    <a:pt x="99" y="747"/>
                  </a:cubicBezTo>
                  <a:cubicBezTo>
                    <a:pt x="60" y="743"/>
                    <a:pt x="20" y="739"/>
                    <a:pt x="20" y="739"/>
                  </a:cubicBezTo>
                  <a:cubicBezTo>
                    <a:pt x="17" y="739"/>
                    <a:pt x="14" y="738"/>
                    <a:pt x="12" y="736"/>
                  </a:cubicBezTo>
                  <a:cubicBezTo>
                    <a:pt x="9" y="734"/>
                    <a:pt x="7" y="732"/>
                    <a:pt x="6" y="730"/>
                  </a:cubicBezTo>
                  <a:lnTo>
                    <a:pt x="5" y="725"/>
                  </a:lnTo>
                  <a:cubicBezTo>
                    <a:pt x="4" y="723"/>
                    <a:pt x="4" y="720"/>
                    <a:pt x="4" y="717"/>
                  </a:cubicBezTo>
                  <a:lnTo>
                    <a:pt x="2" y="703"/>
                  </a:lnTo>
                  <a:lnTo>
                    <a:pt x="0" y="679"/>
                  </a:lnTo>
                  <a:cubicBezTo>
                    <a:pt x="0" y="675"/>
                    <a:pt x="5" y="670"/>
                    <a:pt x="10" y="669"/>
                  </a:cubicBezTo>
                  <a:cubicBezTo>
                    <a:pt x="11" y="669"/>
                    <a:pt x="48" y="661"/>
                    <a:pt x="87" y="655"/>
                  </a:cubicBezTo>
                  <a:cubicBezTo>
                    <a:pt x="125" y="648"/>
                    <a:pt x="164" y="643"/>
                    <a:pt x="164" y="643"/>
                  </a:cubicBezTo>
                  <a:cubicBezTo>
                    <a:pt x="177" y="641"/>
                    <a:pt x="188" y="634"/>
                    <a:pt x="188" y="626"/>
                  </a:cubicBezTo>
                  <a:lnTo>
                    <a:pt x="189" y="618"/>
                  </a:lnTo>
                  <a:cubicBezTo>
                    <a:pt x="189" y="617"/>
                    <a:pt x="189" y="615"/>
                    <a:pt x="189" y="613"/>
                  </a:cubicBezTo>
                  <a:cubicBezTo>
                    <a:pt x="189" y="609"/>
                    <a:pt x="190" y="605"/>
                    <a:pt x="191" y="601"/>
                  </a:cubicBezTo>
                  <a:lnTo>
                    <a:pt x="197" y="576"/>
                  </a:lnTo>
                  <a:cubicBezTo>
                    <a:pt x="198" y="570"/>
                    <a:pt x="194" y="564"/>
                    <a:pt x="187" y="560"/>
                  </a:cubicBezTo>
                  <a:cubicBezTo>
                    <a:pt x="185" y="559"/>
                    <a:pt x="182" y="558"/>
                    <a:pt x="179" y="557"/>
                  </a:cubicBezTo>
                  <a:cubicBezTo>
                    <a:pt x="162" y="552"/>
                    <a:pt x="134" y="544"/>
                    <a:pt x="107" y="536"/>
                  </a:cubicBezTo>
                  <a:cubicBezTo>
                    <a:pt x="73" y="525"/>
                    <a:pt x="38" y="513"/>
                    <a:pt x="38" y="513"/>
                  </a:cubicBezTo>
                  <a:cubicBezTo>
                    <a:pt x="32" y="509"/>
                    <a:pt x="30" y="505"/>
                    <a:pt x="31" y="502"/>
                  </a:cubicBezTo>
                  <a:lnTo>
                    <a:pt x="42" y="477"/>
                  </a:lnTo>
                  <a:cubicBezTo>
                    <a:pt x="43" y="472"/>
                    <a:pt x="46" y="467"/>
                    <a:pt x="49" y="463"/>
                  </a:cubicBezTo>
                  <a:lnTo>
                    <a:pt x="55" y="453"/>
                  </a:lnTo>
                  <a:cubicBezTo>
                    <a:pt x="57" y="449"/>
                    <a:pt x="65" y="445"/>
                    <a:pt x="71" y="445"/>
                  </a:cubicBezTo>
                  <a:cubicBezTo>
                    <a:pt x="71" y="445"/>
                    <a:pt x="112" y="446"/>
                    <a:pt x="151" y="447"/>
                  </a:cubicBezTo>
                  <a:cubicBezTo>
                    <a:pt x="190" y="448"/>
                    <a:pt x="229" y="450"/>
                    <a:pt x="230" y="450"/>
                  </a:cubicBezTo>
                  <a:cubicBezTo>
                    <a:pt x="243" y="451"/>
                    <a:pt x="257" y="447"/>
                    <a:pt x="262" y="440"/>
                  </a:cubicBezTo>
                  <a:lnTo>
                    <a:pt x="281" y="417"/>
                  </a:lnTo>
                  <a:cubicBezTo>
                    <a:pt x="283" y="415"/>
                    <a:pt x="284" y="413"/>
                    <a:pt x="286" y="410"/>
                  </a:cubicBezTo>
                  <a:cubicBezTo>
                    <a:pt x="289" y="407"/>
                    <a:pt x="291" y="404"/>
                    <a:pt x="293" y="401"/>
                  </a:cubicBezTo>
                  <a:lnTo>
                    <a:pt x="300" y="394"/>
                  </a:lnTo>
                  <a:cubicBezTo>
                    <a:pt x="307" y="388"/>
                    <a:pt x="304" y="379"/>
                    <a:pt x="295" y="373"/>
                  </a:cubicBezTo>
                  <a:cubicBezTo>
                    <a:pt x="295" y="373"/>
                    <a:pt x="267" y="357"/>
                    <a:pt x="241" y="339"/>
                  </a:cubicBezTo>
                  <a:cubicBezTo>
                    <a:pt x="214" y="322"/>
                    <a:pt x="188" y="304"/>
                    <a:pt x="188" y="304"/>
                  </a:cubicBezTo>
                  <a:cubicBezTo>
                    <a:pt x="184" y="301"/>
                    <a:pt x="183" y="295"/>
                    <a:pt x="188" y="292"/>
                  </a:cubicBezTo>
                  <a:lnTo>
                    <a:pt x="215" y="270"/>
                  </a:lnTo>
                  <a:lnTo>
                    <a:pt x="239" y="250"/>
                  </a:lnTo>
                  <a:cubicBezTo>
                    <a:pt x="243" y="247"/>
                    <a:pt x="253" y="246"/>
                    <a:pt x="259" y="247"/>
                  </a:cubicBezTo>
                  <a:cubicBezTo>
                    <a:pt x="259" y="247"/>
                    <a:pt x="297" y="255"/>
                    <a:pt x="334" y="265"/>
                  </a:cubicBezTo>
                  <a:cubicBezTo>
                    <a:pt x="370" y="274"/>
                    <a:pt x="406" y="284"/>
                    <a:pt x="406" y="284"/>
                  </a:cubicBezTo>
                  <a:cubicBezTo>
                    <a:pt x="418" y="287"/>
                    <a:pt x="434" y="286"/>
                    <a:pt x="443" y="280"/>
                  </a:cubicBezTo>
                  <a:lnTo>
                    <a:pt x="448" y="277"/>
                  </a:lnTo>
                  <a:cubicBezTo>
                    <a:pt x="457" y="271"/>
                    <a:pt x="482" y="257"/>
                    <a:pt x="506" y="245"/>
                  </a:cubicBezTo>
                  <a:cubicBezTo>
                    <a:pt x="515" y="240"/>
                    <a:pt x="518" y="231"/>
                    <a:pt x="512" y="224"/>
                  </a:cubicBezTo>
                  <a:lnTo>
                    <a:pt x="482" y="181"/>
                  </a:lnTo>
                  <a:cubicBezTo>
                    <a:pt x="467" y="160"/>
                    <a:pt x="454" y="138"/>
                    <a:pt x="454" y="138"/>
                  </a:cubicBezTo>
                  <a:cubicBezTo>
                    <a:pt x="452" y="134"/>
                    <a:pt x="455" y="129"/>
                    <a:pt x="461" y="127"/>
                  </a:cubicBezTo>
                  <a:lnTo>
                    <a:pt x="495" y="112"/>
                  </a:lnTo>
                  <a:lnTo>
                    <a:pt x="533" y="98"/>
                  </a:lnTo>
                  <a:cubicBezTo>
                    <a:pt x="539" y="96"/>
                    <a:pt x="549" y="96"/>
                    <a:pt x="554" y="99"/>
                  </a:cubicBezTo>
                  <a:cubicBezTo>
                    <a:pt x="554" y="99"/>
                    <a:pt x="585" y="114"/>
                    <a:pt x="613" y="129"/>
                  </a:cubicBezTo>
                  <a:lnTo>
                    <a:pt x="652" y="151"/>
                  </a:lnTo>
                  <a:lnTo>
                    <a:pt x="670" y="161"/>
                  </a:lnTo>
                  <a:cubicBezTo>
                    <a:pt x="680" y="167"/>
                    <a:pt x="695" y="169"/>
                    <a:pt x="706" y="166"/>
                  </a:cubicBezTo>
                  <a:lnTo>
                    <a:pt x="758" y="152"/>
                  </a:lnTo>
                  <a:cubicBezTo>
                    <a:pt x="764" y="150"/>
                    <a:pt x="769" y="149"/>
                    <a:pt x="773" y="148"/>
                  </a:cubicBezTo>
                  <a:lnTo>
                    <a:pt x="786" y="145"/>
                  </a:lnTo>
                  <a:cubicBezTo>
                    <a:pt x="798" y="143"/>
                    <a:pt x="807" y="135"/>
                    <a:pt x="806" y="127"/>
                  </a:cubicBezTo>
                  <a:cubicBezTo>
                    <a:pt x="806" y="127"/>
                    <a:pt x="803" y="104"/>
                    <a:pt x="802" y="81"/>
                  </a:cubicBezTo>
                  <a:cubicBezTo>
                    <a:pt x="800" y="58"/>
                    <a:pt x="801" y="34"/>
                    <a:pt x="801" y="34"/>
                  </a:cubicBezTo>
                  <a:cubicBezTo>
                    <a:pt x="801" y="30"/>
                    <a:pt x="807" y="25"/>
                    <a:pt x="814" y="25"/>
                  </a:cubicBezTo>
                  <a:lnTo>
                    <a:pt x="858" y="18"/>
                  </a:lnTo>
                  <a:lnTo>
                    <a:pt x="899" y="12"/>
                  </a:lnTo>
                  <a:cubicBezTo>
                    <a:pt x="905" y="11"/>
                    <a:pt x="912" y="13"/>
                    <a:pt x="916" y="15"/>
                  </a:cubicBezTo>
                  <a:cubicBezTo>
                    <a:pt x="918" y="17"/>
                    <a:pt x="938" y="38"/>
                    <a:pt x="956" y="58"/>
                  </a:cubicBezTo>
                  <a:cubicBezTo>
                    <a:pt x="974" y="79"/>
                    <a:pt x="990" y="100"/>
                    <a:pt x="990" y="100"/>
                  </a:cubicBezTo>
                  <a:cubicBezTo>
                    <a:pt x="992" y="102"/>
                    <a:pt x="994" y="104"/>
                    <a:pt x="997" y="105"/>
                  </a:cubicBezTo>
                  <a:cubicBezTo>
                    <a:pt x="1004" y="109"/>
                    <a:pt x="1013" y="111"/>
                    <a:pt x="1022" y="111"/>
                  </a:cubicBezTo>
                  <a:lnTo>
                    <a:pt x="1030" y="110"/>
                  </a:lnTo>
                  <a:cubicBezTo>
                    <a:pt x="1038" y="109"/>
                    <a:pt x="1059" y="108"/>
                    <a:pt x="1108" y="107"/>
                  </a:cubicBezTo>
                  <a:cubicBezTo>
                    <a:pt x="1122" y="107"/>
                    <a:pt x="1135" y="101"/>
                    <a:pt x="1139" y="93"/>
                  </a:cubicBezTo>
                  <a:cubicBezTo>
                    <a:pt x="1139" y="93"/>
                    <a:pt x="1150" y="71"/>
                    <a:pt x="1162" y="50"/>
                  </a:cubicBezTo>
                  <a:cubicBezTo>
                    <a:pt x="1175" y="28"/>
                    <a:pt x="1189" y="6"/>
                    <a:pt x="1189" y="6"/>
                  </a:cubicBezTo>
                  <a:cubicBezTo>
                    <a:pt x="1191" y="3"/>
                    <a:pt x="1200" y="0"/>
                    <a:pt x="1207" y="0"/>
                  </a:cubicBezTo>
                  <a:lnTo>
                    <a:pt x="1220" y="0"/>
                  </a:lnTo>
                  <a:cubicBezTo>
                    <a:pt x="1223" y="1"/>
                    <a:pt x="1227" y="1"/>
                    <a:pt x="1230" y="1"/>
                  </a:cubicBezTo>
                  <a:cubicBezTo>
                    <a:pt x="1236" y="1"/>
                    <a:pt x="1243" y="1"/>
                    <a:pt x="1250" y="2"/>
                  </a:cubicBezTo>
                  <a:lnTo>
                    <a:pt x="1294" y="5"/>
                  </a:lnTo>
                  <a:cubicBezTo>
                    <a:pt x="1298" y="6"/>
                    <a:pt x="1302" y="7"/>
                    <a:pt x="1305" y="9"/>
                  </a:cubicBezTo>
                  <a:cubicBezTo>
                    <a:pt x="1307" y="10"/>
                    <a:pt x="1309" y="12"/>
                    <a:pt x="1309" y="13"/>
                  </a:cubicBezTo>
                  <a:cubicBezTo>
                    <a:pt x="1309" y="13"/>
                    <a:pt x="1316" y="36"/>
                    <a:pt x="1321" y="59"/>
                  </a:cubicBezTo>
                  <a:cubicBezTo>
                    <a:pt x="1326" y="81"/>
                    <a:pt x="1328" y="105"/>
                    <a:pt x="1328" y="105"/>
                  </a:cubicBezTo>
                  <a:cubicBezTo>
                    <a:pt x="1329" y="110"/>
                    <a:pt x="1333" y="114"/>
                    <a:pt x="1339" y="117"/>
                  </a:cubicBezTo>
                  <a:cubicBezTo>
                    <a:pt x="1342" y="120"/>
                    <a:pt x="1347" y="121"/>
                    <a:pt x="1352" y="122"/>
                  </a:cubicBezTo>
                  <a:lnTo>
                    <a:pt x="1395" y="128"/>
                  </a:lnTo>
                  <a:cubicBezTo>
                    <a:pt x="1403" y="129"/>
                    <a:pt x="1410" y="130"/>
                    <a:pt x="1416" y="132"/>
                  </a:cubicBezTo>
                  <a:cubicBezTo>
                    <a:pt x="1419" y="132"/>
                    <a:pt x="1421" y="133"/>
                    <a:pt x="1423" y="133"/>
                  </a:cubicBezTo>
                  <a:lnTo>
                    <a:pt x="1437" y="136"/>
                  </a:lnTo>
                  <a:cubicBezTo>
                    <a:pt x="1448" y="138"/>
                    <a:pt x="1464" y="135"/>
                    <a:pt x="1472" y="129"/>
                  </a:cubicBezTo>
                  <a:cubicBezTo>
                    <a:pt x="1472" y="129"/>
                    <a:pt x="1495" y="110"/>
                    <a:pt x="1520" y="92"/>
                  </a:cubicBezTo>
                  <a:lnTo>
                    <a:pt x="1555" y="67"/>
                  </a:lnTo>
                  <a:lnTo>
                    <a:pt x="1571" y="56"/>
                  </a:lnTo>
                  <a:cubicBezTo>
                    <a:pt x="1575" y="53"/>
                    <a:pt x="1584" y="52"/>
                    <a:pt x="1591" y="54"/>
                  </a:cubicBezTo>
                  <a:lnTo>
                    <a:pt x="1633" y="65"/>
                  </a:lnTo>
                  <a:cubicBezTo>
                    <a:pt x="1651" y="70"/>
                    <a:pt x="1659" y="73"/>
                    <a:pt x="1664" y="74"/>
                  </a:cubicBezTo>
                  <a:cubicBezTo>
                    <a:pt x="1678" y="80"/>
                    <a:pt x="1680" y="84"/>
                    <a:pt x="1679" y="87"/>
                  </a:cubicBezTo>
                  <a:cubicBezTo>
                    <a:pt x="1679" y="87"/>
                    <a:pt x="1672" y="110"/>
                    <a:pt x="1663" y="132"/>
                  </a:cubicBezTo>
                  <a:cubicBezTo>
                    <a:pt x="1654" y="155"/>
                    <a:pt x="1644" y="177"/>
                    <a:pt x="1643" y="177"/>
                  </a:cubicBezTo>
                  <a:cubicBezTo>
                    <a:pt x="1641" y="183"/>
                    <a:pt x="1644" y="190"/>
                    <a:pt x="1652" y="195"/>
                  </a:cubicBezTo>
                  <a:lnTo>
                    <a:pt x="1728" y="227"/>
                  </a:lnTo>
                  <a:cubicBezTo>
                    <a:pt x="1738" y="231"/>
                    <a:pt x="1753" y="231"/>
                    <a:pt x="1764" y="227"/>
                  </a:cubicBezTo>
                  <a:cubicBezTo>
                    <a:pt x="1764" y="227"/>
                    <a:pt x="1797" y="214"/>
                    <a:pt x="1831" y="203"/>
                  </a:cubicBezTo>
                  <a:cubicBezTo>
                    <a:pt x="1864" y="191"/>
                    <a:pt x="1900" y="179"/>
                    <a:pt x="1900" y="179"/>
                  </a:cubicBezTo>
                  <a:cubicBezTo>
                    <a:pt x="1906" y="177"/>
                    <a:pt x="1916" y="178"/>
                    <a:pt x="1921" y="181"/>
                  </a:cubicBezTo>
                  <a:lnTo>
                    <a:pt x="1931" y="186"/>
                  </a:lnTo>
                  <a:close/>
                </a:path>
              </a:pathLst>
            </a:custGeom>
            <a:solidFill>
              <a:srgbClr val="72B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81">
              <a:extLst>
                <a:ext uri="{FF2B5EF4-FFF2-40B4-BE49-F238E27FC236}">
                  <a16:creationId xmlns:a16="http://schemas.microsoft.com/office/drawing/2014/main" id="{BF6286A3-C884-C742-86C1-BFD281A4E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0680" y="2978282"/>
              <a:ext cx="3308962" cy="1909485"/>
            </a:xfrm>
            <a:custGeom>
              <a:avLst/>
              <a:gdLst>
                <a:gd name="T0" fmla="*/ 1942 w 2274"/>
                <a:gd name="T1" fmla="*/ 269 h 1318"/>
                <a:gd name="T2" fmla="*/ 1946 w 2274"/>
                <a:gd name="T3" fmla="*/ 371 h 1318"/>
                <a:gd name="T4" fmla="*/ 2152 w 2274"/>
                <a:gd name="T5" fmla="*/ 363 h 1318"/>
                <a:gd name="T6" fmla="*/ 2190 w 2274"/>
                <a:gd name="T7" fmla="*/ 408 h 1318"/>
                <a:gd name="T8" fmla="*/ 2047 w 2274"/>
                <a:gd name="T9" fmla="*/ 498 h 1318"/>
                <a:gd name="T10" fmla="*/ 2175 w 2274"/>
                <a:gd name="T11" fmla="*/ 568 h 1318"/>
                <a:gd name="T12" fmla="*/ 2270 w 2274"/>
                <a:gd name="T13" fmla="*/ 593 h 1318"/>
                <a:gd name="T14" fmla="*/ 2110 w 2274"/>
                <a:gd name="T15" fmla="*/ 672 h 1318"/>
                <a:gd name="T16" fmla="*/ 2083 w 2274"/>
                <a:gd name="T17" fmla="*/ 714 h 1318"/>
                <a:gd name="T18" fmla="*/ 2167 w 2274"/>
                <a:gd name="T19" fmla="*/ 779 h 1318"/>
                <a:gd name="T20" fmla="*/ 2240 w 2274"/>
                <a:gd name="T21" fmla="*/ 841 h 1318"/>
                <a:gd name="T22" fmla="*/ 2123 w 2274"/>
                <a:gd name="T23" fmla="*/ 868 h 1318"/>
                <a:gd name="T24" fmla="*/ 1988 w 2274"/>
                <a:gd name="T25" fmla="*/ 905 h 1318"/>
                <a:gd name="T26" fmla="*/ 2033 w 2274"/>
                <a:gd name="T27" fmla="*/ 976 h 1318"/>
                <a:gd name="T28" fmla="*/ 2015 w 2274"/>
                <a:gd name="T29" fmla="*/ 1068 h 1318"/>
                <a:gd name="T30" fmla="*/ 1826 w 2274"/>
                <a:gd name="T31" fmla="*/ 1038 h 1318"/>
                <a:gd name="T32" fmla="*/ 1820 w 2274"/>
                <a:gd name="T33" fmla="*/ 1177 h 1318"/>
                <a:gd name="T34" fmla="*/ 1720 w 2274"/>
                <a:gd name="T35" fmla="*/ 1216 h 1318"/>
                <a:gd name="T36" fmla="*/ 1568 w 2274"/>
                <a:gd name="T37" fmla="*/ 1149 h 1318"/>
                <a:gd name="T38" fmla="*/ 1468 w 2274"/>
                <a:gd name="T39" fmla="*/ 1188 h 1318"/>
                <a:gd name="T40" fmla="*/ 1375 w 2274"/>
                <a:gd name="T41" fmla="*/ 1303 h 1318"/>
                <a:gd name="T42" fmla="*/ 1277 w 2274"/>
                <a:gd name="T43" fmla="*/ 1210 h 1318"/>
                <a:gd name="T44" fmla="*/ 1137 w 2274"/>
                <a:gd name="T45" fmla="*/ 1220 h 1318"/>
                <a:gd name="T46" fmla="*/ 1023 w 2274"/>
                <a:gd name="T47" fmla="*/ 1313 h 1318"/>
                <a:gd name="T48" fmla="*/ 969 w 2274"/>
                <a:gd name="T49" fmla="*/ 1306 h 1318"/>
                <a:gd name="T50" fmla="*/ 935 w 2274"/>
                <a:gd name="T51" fmla="*/ 1198 h 1318"/>
                <a:gd name="T52" fmla="*/ 851 w 2274"/>
                <a:gd name="T53" fmla="*/ 1182 h 1318"/>
                <a:gd name="T54" fmla="*/ 719 w 2274"/>
                <a:gd name="T55" fmla="*/ 1248 h 1318"/>
                <a:gd name="T56" fmla="*/ 604 w 2274"/>
                <a:gd name="T57" fmla="*/ 1239 h 1318"/>
                <a:gd name="T58" fmla="*/ 622 w 2274"/>
                <a:gd name="T59" fmla="*/ 1121 h 1318"/>
                <a:gd name="T60" fmla="*/ 374 w 2274"/>
                <a:gd name="T61" fmla="*/ 1136 h 1318"/>
                <a:gd name="T62" fmla="*/ 321 w 2274"/>
                <a:gd name="T63" fmla="*/ 1115 h 1318"/>
                <a:gd name="T64" fmla="*/ 332 w 2274"/>
                <a:gd name="T65" fmla="*/ 1047 h 1318"/>
                <a:gd name="T66" fmla="*/ 328 w 2274"/>
                <a:gd name="T67" fmla="*/ 945 h 1318"/>
                <a:gd name="T68" fmla="*/ 122 w 2274"/>
                <a:gd name="T69" fmla="*/ 952 h 1318"/>
                <a:gd name="T70" fmla="*/ 150 w 2274"/>
                <a:gd name="T71" fmla="*/ 863 h 1318"/>
                <a:gd name="T72" fmla="*/ 196 w 2274"/>
                <a:gd name="T73" fmla="*/ 758 h 1318"/>
                <a:gd name="T74" fmla="*/ 12 w 2274"/>
                <a:gd name="T75" fmla="*/ 736 h 1318"/>
                <a:gd name="T76" fmla="*/ 2 w 2274"/>
                <a:gd name="T77" fmla="*/ 703 h 1318"/>
                <a:gd name="T78" fmla="*/ 164 w 2274"/>
                <a:gd name="T79" fmla="*/ 643 h 1318"/>
                <a:gd name="T80" fmla="*/ 191 w 2274"/>
                <a:gd name="T81" fmla="*/ 601 h 1318"/>
                <a:gd name="T82" fmla="*/ 107 w 2274"/>
                <a:gd name="T83" fmla="*/ 536 h 1318"/>
                <a:gd name="T84" fmla="*/ 49 w 2274"/>
                <a:gd name="T85" fmla="*/ 463 h 1318"/>
                <a:gd name="T86" fmla="*/ 230 w 2274"/>
                <a:gd name="T87" fmla="*/ 450 h 1318"/>
                <a:gd name="T88" fmla="*/ 293 w 2274"/>
                <a:gd name="T89" fmla="*/ 401 h 1318"/>
                <a:gd name="T90" fmla="*/ 188 w 2274"/>
                <a:gd name="T91" fmla="*/ 304 h 1318"/>
                <a:gd name="T92" fmla="*/ 259 w 2274"/>
                <a:gd name="T93" fmla="*/ 247 h 1318"/>
                <a:gd name="T94" fmla="*/ 448 w 2274"/>
                <a:gd name="T95" fmla="*/ 277 h 1318"/>
                <a:gd name="T96" fmla="*/ 454 w 2274"/>
                <a:gd name="T97" fmla="*/ 138 h 1318"/>
                <a:gd name="T98" fmla="*/ 554 w 2274"/>
                <a:gd name="T99" fmla="*/ 99 h 1318"/>
                <a:gd name="T100" fmla="*/ 706 w 2274"/>
                <a:gd name="T101" fmla="*/ 166 h 1318"/>
                <a:gd name="T102" fmla="*/ 806 w 2274"/>
                <a:gd name="T103" fmla="*/ 127 h 1318"/>
                <a:gd name="T104" fmla="*/ 858 w 2274"/>
                <a:gd name="T105" fmla="*/ 18 h 1318"/>
                <a:gd name="T106" fmla="*/ 990 w 2274"/>
                <a:gd name="T107" fmla="*/ 100 h 1318"/>
                <a:gd name="T108" fmla="*/ 1108 w 2274"/>
                <a:gd name="T109" fmla="*/ 107 h 1318"/>
                <a:gd name="T110" fmla="*/ 1207 w 2274"/>
                <a:gd name="T111" fmla="*/ 0 h 1318"/>
                <a:gd name="T112" fmla="*/ 1294 w 2274"/>
                <a:gd name="T113" fmla="*/ 5 h 1318"/>
                <a:gd name="T114" fmla="*/ 1328 w 2274"/>
                <a:gd name="T115" fmla="*/ 105 h 1318"/>
                <a:gd name="T116" fmla="*/ 1416 w 2274"/>
                <a:gd name="T117" fmla="*/ 132 h 1318"/>
                <a:gd name="T118" fmla="*/ 1520 w 2274"/>
                <a:gd name="T119" fmla="*/ 92 h 1318"/>
                <a:gd name="T120" fmla="*/ 1633 w 2274"/>
                <a:gd name="T121" fmla="*/ 65 h 1318"/>
                <a:gd name="T122" fmla="*/ 1643 w 2274"/>
                <a:gd name="T123" fmla="*/ 177 h 1318"/>
                <a:gd name="T124" fmla="*/ 1831 w 2274"/>
                <a:gd name="T125" fmla="*/ 203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74" h="1318">
                  <a:moveTo>
                    <a:pt x="1931" y="186"/>
                  </a:moveTo>
                  <a:lnTo>
                    <a:pt x="1982" y="218"/>
                  </a:lnTo>
                  <a:cubicBezTo>
                    <a:pt x="1986" y="221"/>
                    <a:pt x="1988" y="226"/>
                    <a:pt x="1985" y="229"/>
                  </a:cubicBezTo>
                  <a:cubicBezTo>
                    <a:pt x="1984" y="229"/>
                    <a:pt x="1965" y="249"/>
                    <a:pt x="1942" y="269"/>
                  </a:cubicBezTo>
                  <a:cubicBezTo>
                    <a:pt x="1921" y="288"/>
                    <a:pt x="1897" y="307"/>
                    <a:pt x="1897" y="307"/>
                  </a:cubicBezTo>
                  <a:cubicBezTo>
                    <a:pt x="1889" y="313"/>
                    <a:pt x="1889" y="323"/>
                    <a:pt x="1896" y="328"/>
                  </a:cubicBezTo>
                  <a:lnTo>
                    <a:pt x="1923" y="348"/>
                  </a:lnTo>
                  <a:lnTo>
                    <a:pt x="1946" y="371"/>
                  </a:lnTo>
                  <a:cubicBezTo>
                    <a:pt x="1957" y="378"/>
                    <a:pt x="1970" y="380"/>
                    <a:pt x="1981" y="378"/>
                  </a:cubicBezTo>
                  <a:cubicBezTo>
                    <a:pt x="1981" y="378"/>
                    <a:pt x="2020" y="373"/>
                    <a:pt x="2059" y="368"/>
                  </a:cubicBezTo>
                  <a:cubicBezTo>
                    <a:pt x="2098" y="363"/>
                    <a:pt x="2137" y="360"/>
                    <a:pt x="2138" y="360"/>
                  </a:cubicBezTo>
                  <a:cubicBezTo>
                    <a:pt x="2142" y="359"/>
                    <a:pt x="2148" y="361"/>
                    <a:pt x="2152" y="363"/>
                  </a:cubicBezTo>
                  <a:lnTo>
                    <a:pt x="2175" y="390"/>
                  </a:lnTo>
                  <a:lnTo>
                    <a:pt x="2182" y="388"/>
                  </a:lnTo>
                  <a:lnTo>
                    <a:pt x="2175" y="390"/>
                  </a:lnTo>
                  <a:cubicBezTo>
                    <a:pt x="2181" y="396"/>
                    <a:pt x="2187" y="404"/>
                    <a:pt x="2190" y="408"/>
                  </a:cubicBezTo>
                  <a:cubicBezTo>
                    <a:pt x="2194" y="415"/>
                    <a:pt x="2192" y="421"/>
                    <a:pt x="2187" y="423"/>
                  </a:cubicBezTo>
                  <a:cubicBezTo>
                    <a:pt x="2187" y="424"/>
                    <a:pt x="2155" y="438"/>
                    <a:pt x="2124" y="452"/>
                  </a:cubicBezTo>
                  <a:cubicBezTo>
                    <a:pt x="2092" y="466"/>
                    <a:pt x="2060" y="479"/>
                    <a:pt x="2059" y="479"/>
                  </a:cubicBezTo>
                  <a:cubicBezTo>
                    <a:pt x="2048" y="483"/>
                    <a:pt x="2043" y="492"/>
                    <a:pt x="2047" y="498"/>
                  </a:cubicBezTo>
                  <a:lnTo>
                    <a:pt x="2069" y="549"/>
                  </a:lnTo>
                  <a:cubicBezTo>
                    <a:pt x="2071" y="552"/>
                    <a:pt x="2074" y="555"/>
                    <a:pt x="2078" y="557"/>
                  </a:cubicBezTo>
                  <a:cubicBezTo>
                    <a:pt x="2083" y="560"/>
                    <a:pt x="2089" y="562"/>
                    <a:pt x="2096" y="562"/>
                  </a:cubicBezTo>
                  <a:cubicBezTo>
                    <a:pt x="2097" y="562"/>
                    <a:pt x="2136" y="565"/>
                    <a:pt x="2175" y="568"/>
                  </a:cubicBezTo>
                  <a:cubicBezTo>
                    <a:pt x="2214" y="572"/>
                    <a:pt x="2254" y="576"/>
                    <a:pt x="2254" y="576"/>
                  </a:cubicBezTo>
                  <a:cubicBezTo>
                    <a:pt x="2257" y="577"/>
                    <a:pt x="2260" y="578"/>
                    <a:pt x="2262" y="579"/>
                  </a:cubicBezTo>
                  <a:cubicBezTo>
                    <a:pt x="2265" y="581"/>
                    <a:pt x="2267" y="583"/>
                    <a:pt x="2268" y="585"/>
                  </a:cubicBezTo>
                  <a:lnTo>
                    <a:pt x="2270" y="593"/>
                  </a:lnTo>
                  <a:lnTo>
                    <a:pt x="2274" y="636"/>
                  </a:lnTo>
                  <a:cubicBezTo>
                    <a:pt x="2274" y="640"/>
                    <a:pt x="2269" y="645"/>
                    <a:pt x="2264" y="646"/>
                  </a:cubicBezTo>
                  <a:cubicBezTo>
                    <a:pt x="2263" y="646"/>
                    <a:pt x="2226" y="654"/>
                    <a:pt x="2187" y="660"/>
                  </a:cubicBezTo>
                  <a:cubicBezTo>
                    <a:pt x="2149" y="667"/>
                    <a:pt x="2110" y="672"/>
                    <a:pt x="2110" y="672"/>
                  </a:cubicBezTo>
                  <a:cubicBezTo>
                    <a:pt x="2097" y="674"/>
                    <a:pt x="2086" y="682"/>
                    <a:pt x="2086" y="689"/>
                  </a:cubicBezTo>
                  <a:lnTo>
                    <a:pt x="2085" y="697"/>
                  </a:lnTo>
                  <a:cubicBezTo>
                    <a:pt x="2085" y="698"/>
                    <a:pt x="2085" y="700"/>
                    <a:pt x="2085" y="702"/>
                  </a:cubicBezTo>
                  <a:cubicBezTo>
                    <a:pt x="2085" y="706"/>
                    <a:pt x="2084" y="710"/>
                    <a:pt x="2083" y="714"/>
                  </a:cubicBezTo>
                  <a:lnTo>
                    <a:pt x="2077" y="740"/>
                  </a:lnTo>
                  <a:cubicBezTo>
                    <a:pt x="2076" y="745"/>
                    <a:pt x="2080" y="751"/>
                    <a:pt x="2087" y="755"/>
                  </a:cubicBezTo>
                  <a:cubicBezTo>
                    <a:pt x="2089" y="756"/>
                    <a:pt x="2092" y="757"/>
                    <a:pt x="2095" y="758"/>
                  </a:cubicBezTo>
                  <a:cubicBezTo>
                    <a:pt x="2096" y="758"/>
                    <a:pt x="2132" y="768"/>
                    <a:pt x="2167" y="779"/>
                  </a:cubicBezTo>
                  <a:cubicBezTo>
                    <a:pt x="2201" y="790"/>
                    <a:pt x="2236" y="802"/>
                    <a:pt x="2236" y="802"/>
                  </a:cubicBezTo>
                  <a:cubicBezTo>
                    <a:pt x="2242" y="806"/>
                    <a:pt x="2244" y="810"/>
                    <a:pt x="2243" y="814"/>
                  </a:cubicBezTo>
                  <a:lnTo>
                    <a:pt x="2232" y="840"/>
                  </a:lnTo>
                  <a:lnTo>
                    <a:pt x="2240" y="841"/>
                  </a:lnTo>
                  <a:lnTo>
                    <a:pt x="2232" y="840"/>
                  </a:lnTo>
                  <a:cubicBezTo>
                    <a:pt x="2231" y="842"/>
                    <a:pt x="2225" y="853"/>
                    <a:pt x="2219" y="862"/>
                  </a:cubicBezTo>
                  <a:cubicBezTo>
                    <a:pt x="2217" y="866"/>
                    <a:pt x="2209" y="870"/>
                    <a:pt x="2203" y="870"/>
                  </a:cubicBezTo>
                  <a:cubicBezTo>
                    <a:pt x="2203" y="870"/>
                    <a:pt x="2162" y="869"/>
                    <a:pt x="2123" y="868"/>
                  </a:cubicBezTo>
                  <a:cubicBezTo>
                    <a:pt x="2084" y="867"/>
                    <a:pt x="2045" y="865"/>
                    <a:pt x="2044" y="865"/>
                  </a:cubicBezTo>
                  <a:cubicBezTo>
                    <a:pt x="2031" y="864"/>
                    <a:pt x="2017" y="868"/>
                    <a:pt x="2012" y="875"/>
                  </a:cubicBezTo>
                  <a:lnTo>
                    <a:pt x="1993" y="898"/>
                  </a:lnTo>
                  <a:cubicBezTo>
                    <a:pt x="1991" y="900"/>
                    <a:pt x="1990" y="902"/>
                    <a:pt x="1988" y="905"/>
                  </a:cubicBezTo>
                  <a:cubicBezTo>
                    <a:pt x="1986" y="908"/>
                    <a:pt x="1983" y="911"/>
                    <a:pt x="1981" y="914"/>
                  </a:cubicBezTo>
                  <a:lnTo>
                    <a:pt x="1974" y="921"/>
                  </a:lnTo>
                  <a:cubicBezTo>
                    <a:pt x="1967" y="927"/>
                    <a:pt x="1970" y="936"/>
                    <a:pt x="1979" y="942"/>
                  </a:cubicBezTo>
                  <a:cubicBezTo>
                    <a:pt x="1979" y="942"/>
                    <a:pt x="2007" y="959"/>
                    <a:pt x="2033" y="976"/>
                  </a:cubicBezTo>
                  <a:cubicBezTo>
                    <a:pt x="2060" y="993"/>
                    <a:pt x="2086" y="1011"/>
                    <a:pt x="2086" y="1012"/>
                  </a:cubicBezTo>
                  <a:cubicBezTo>
                    <a:pt x="2090" y="1014"/>
                    <a:pt x="2091" y="1020"/>
                    <a:pt x="2086" y="1023"/>
                  </a:cubicBezTo>
                  <a:lnTo>
                    <a:pt x="2035" y="1065"/>
                  </a:lnTo>
                  <a:cubicBezTo>
                    <a:pt x="2031" y="1068"/>
                    <a:pt x="2021" y="1069"/>
                    <a:pt x="2015" y="1068"/>
                  </a:cubicBezTo>
                  <a:cubicBezTo>
                    <a:pt x="2015" y="1068"/>
                    <a:pt x="1977" y="1060"/>
                    <a:pt x="1940" y="1050"/>
                  </a:cubicBezTo>
                  <a:cubicBezTo>
                    <a:pt x="1904" y="1041"/>
                    <a:pt x="1868" y="1031"/>
                    <a:pt x="1868" y="1031"/>
                  </a:cubicBezTo>
                  <a:cubicBezTo>
                    <a:pt x="1856" y="1028"/>
                    <a:pt x="1840" y="1030"/>
                    <a:pt x="1832" y="1035"/>
                  </a:cubicBezTo>
                  <a:lnTo>
                    <a:pt x="1826" y="1038"/>
                  </a:lnTo>
                  <a:cubicBezTo>
                    <a:pt x="1817" y="1044"/>
                    <a:pt x="1792" y="1058"/>
                    <a:pt x="1768" y="1070"/>
                  </a:cubicBezTo>
                  <a:cubicBezTo>
                    <a:pt x="1759" y="1075"/>
                    <a:pt x="1756" y="1084"/>
                    <a:pt x="1762" y="1092"/>
                  </a:cubicBezTo>
                  <a:lnTo>
                    <a:pt x="1793" y="1134"/>
                  </a:lnTo>
                  <a:cubicBezTo>
                    <a:pt x="1807" y="1155"/>
                    <a:pt x="1820" y="1177"/>
                    <a:pt x="1820" y="1177"/>
                  </a:cubicBezTo>
                  <a:cubicBezTo>
                    <a:pt x="1822" y="1181"/>
                    <a:pt x="1819" y="1186"/>
                    <a:pt x="1813" y="1188"/>
                  </a:cubicBezTo>
                  <a:lnTo>
                    <a:pt x="1777" y="1204"/>
                  </a:lnTo>
                  <a:lnTo>
                    <a:pt x="1741" y="1217"/>
                  </a:lnTo>
                  <a:cubicBezTo>
                    <a:pt x="1735" y="1219"/>
                    <a:pt x="1725" y="1219"/>
                    <a:pt x="1720" y="1216"/>
                  </a:cubicBezTo>
                  <a:cubicBezTo>
                    <a:pt x="1720" y="1216"/>
                    <a:pt x="1690" y="1201"/>
                    <a:pt x="1661" y="1186"/>
                  </a:cubicBezTo>
                  <a:lnTo>
                    <a:pt x="1622" y="1164"/>
                  </a:lnTo>
                  <a:lnTo>
                    <a:pt x="1604" y="1154"/>
                  </a:lnTo>
                  <a:cubicBezTo>
                    <a:pt x="1595" y="1148"/>
                    <a:pt x="1579" y="1146"/>
                    <a:pt x="1568" y="1149"/>
                  </a:cubicBezTo>
                  <a:lnTo>
                    <a:pt x="1517" y="1163"/>
                  </a:lnTo>
                  <a:cubicBezTo>
                    <a:pt x="1511" y="1165"/>
                    <a:pt x="1505" y="1166"/>
                    <a:pt x="1501" y="1167"/>
                  </a:cubicBezTo>
                  <a:lnTo>
                    <a:pt x="1488" y="1170"/>
                  </a:lnTo>
                  <a:cubicBezTo>
                    <a:pt x="1476" y="1173"/>
                    <a:pt x="1467" y="1181"/>
                    <a:pt x="1468" y="1188"/>
                  </a:cubicBezTo>
                  <a:cubicBezTo>
                    <a:pt x="1468" y="1188"/>
                    <a:pt x="1471" y="1211"/>
                    <a:pt x="1472" y="1234"/>
                  </a:cubicBezTo>
                  <a:cubicBezTo>
                    <a:pt x="1474" y="1257"/>
                    <a:pt x="1473" y="1281"/>
                    <a:pt x="1473" y="1281"/>
                  </a:cubicBezTo>
                  <a:cubicBezTo>
                    <a:pt x="1473" y="1285"/>
                    <a:pt x="1467" y="1290"/>
                    <a:pt x="1461" y="1290"/>
                  </a:cubicBezTo>
                  <a:lnTo>
                    <a:pt x="1375" y="1303"/>
                  </a:lnTo>
                  <a:cubicBezTo>
                    <a:pt x="1369" y="1304"/>
                    <a:pt x="1362" y="1302"/>
                    <a:pt x="1358" y="1300"/>
                  </a:cubicBezTo>
                  <a:cubicBezTo>
                    <a:pt x="1356" y="1298"/>
                    <a:pt x="1336" y="1278"/>
                    <a:pt x="1318" y="1257"/>
                  </a:cubicBezTo>
                  <a:cubicBezTo>
                    <a:pt x="1300" y="1236"/>
                    <a:pt x="1284" y="1215"/>
                    <a:pt x="1284" y="1215"/>
                  </a:cubicBezTo>
                  <a:cubicBezTo>
                    <a:pt x="1282" y="1213"/>
                    <a:pt x="1280" y="1211"/>
                    <a:pt x="1277" y="1210"/>
                  </a:cubicBezTo>
                  <a:cubicBezTo>
                    <a:pt x="1270" y="1206"/>
                    <a:pt x="1261" y="1204"/>
                    <a:pt x="1252" y="1204"/>
                  </a:cubicBezTo>
                  <a:lnTo>
                    <a:pt x="1244" y="1205"/>
                  </a:lnTo>
                  <a:cubicBezTo>
                    <a:pt x="1230" y="1206"/>
                    <a:pt x="1195" y="1207"/>
                    <a:pt x="1164" y="1208"/>
                  </a:cubicBezTo>
                  <a:cubicBezTo>
                    <a:pt x="1153" y="1208"/>
                    <a:pt x="1141" y="1213"/>
                    <a:pt x="1137" y="1220"/>
                  </a:cubicBezTo>
                  <a:cubicBezTo>
                    <a:pt x="1127" y="1238"/>
                    <a:pt x="1119" y="1253"/>
                    <a:pt x="1112" y="1266"/>
                  </a:cubicBezTo>
                  <a:cubicBezTo>
                    <a:pt x="1100" y="1287"/>
                    <a:pt x="1085" y="1309"/>
                    <a:pt x="1085" y="1309"/>
                  </a:cubicBezTo>
                  <a:cubicBezTo>
                    <a:pt x="1083" y="1312"/>
                    <a:pt x="1074" y="1315"/>
                    <a:pt x="1067" y="1315"/>
                  </a:cubicBezTo>
                  <a:cubicBezTo>
                    <a:pt x="1048" y="1315"/>
                    <a:pt x="1026" y="1314"/>
                    <a:pt x="1023" y="1313"/>
                  </a:cubicBezTo>
                  <a:lnTo>
                    <a:pt x="1021" y="1318"/>
                  </a:lnTo>
                  <a:lnTo>
                    <a:pt x="1022" y="1313"/>
                  </a:lnTo>
                  <a:lnTo>
                    <a:pt x="980" y="1310"/>
                  </a:lnTo>
                  <a:cubicBezTo>
                    <a:pt x="976" y="1309"/>
                    <a:pt x="972" y="1308"/>
                    <a:pt x="969" y="1306"/>
                  </a:cubicBezTo>
                  <a:cubicBezTo>
                    <a:pt x="967" y="1305"/>
                    <a:pt x="965" y="1303"/>
                    <a:pt x="965" y="1302"/>
                  </a:cubicBezTo>
                  <a:cubicBezTo>
                    <a:pt x="965" y="1302"/>
                    <a:pt x="958" y="1279"/>
                    <a:pt x="953" y="1256"/>
                  </a:cubicBezTo>
                  <a:cubicBezTo>
                    <a:pt x="948" y="1234"/>
                    <a:pt x="946" y="1210"/>
                    <a:pt x="946" y="1210"/>
                  </a:cubicBezTo>
                  <a:cubicBezTo>
                    <a:pt x="945" y="1205"/>
                    <a:pt x="941" y="1201"/>
                    <a:pt x="935" y="1198"/>
                  </a:cubicBezTo>
                  <a:cubicBezTo>
                    <a:pt x="932" y="1196"/>
                    <a:pt x="927" y="1194"/>
                    <a:pt x="922" y="1193"/>
                  </a:cubicBezTo>
                  <a:lnTo>
                    <a:pt x="879" y="1187"/>
                  </a:lnTo>
                  <a:cubicBezTo>
                    <a:pt x="872" y="1186"/>
                    <a:pt x="865" y="1185"/>
                    <a:pt x="858" y="1184"/>
                  </a:cubicBezTo>
                  <a:cubicBezTo>
                    <a:pt x="855" y="1183"/>
                    <a:pt x="853" y="1182"/>
                    <a:pt x="851" y="1182"/>
                  </a:cubicBezTo>
                  <a:lnTo>
                    <a:pt x="837" y="1179"/>
                  </a:lnTo>
                  <a:cubicBezTo>
                    <a:pt x="826" y="1177"/>
                    <a:pt x="810" y="1180"/>
                    <a:pt x="803" y="1186"/>
                  </a:cubicBezTo>
                  <a:cubicBezTo>
                    <a:pt x="802" y="1186"/>
                    <a:pt x="779" y="1205"/>
                    <a:pt x="754" y="1223"/>
                  </a:cubicBezTo>
                  <a:lnTo>
                    <a:pt x="719" y="1248"/>
                  </a:lnTo>
                  <a:lnTo>
                    <a:pt x="703" y="1259"/>
                  </a:lnTo>
                  <a:cubicBezTo>
                    <a:pt x="699" y="1262"/>
                    <a:pt x="690" y="1263"/>
                    <a:pt x="683" y="1261"/>
                  </a:cubicBezTo>
                  <a:lnTo>
                    <a:pt x="616" y="1243"/>
                  </a:lnTo>
                  <a:cubicBezTo>
                    <a:pt x="609" y="1241"/>
                    <a:pt x="605" y="1239"/>
                    <a:pt x="604" y="1239"/>
                  </a:cubicBezTo>
                  <a:cubicBezTo>
                    <a:pt x="596" y="1235"/>
                    <a:pt x="594" y="1231"/>
                    <a:pt x="595" y="1228"/>
                  </a:cubicBezTo>
                  <a:cubicBezTo>
                    <a:pt x="595" y="1228"/>
                    <a:pt x="602" y="1205"/>
                    <a:pt x="611" y="1183"/>
                  </a:cubicBezTo>
                  <a:cubicBezTo>
                    <a:pt x="620" y="1161"/>
                    <a:pt x="630" y="1138"/>
                    <a:pt x="631" y="1138"/>
                  </a:cubicBezTo>
                  <a:cubicBezTo>
                    <a:pt x="633" y="1132"/>
                    <a:pt x="630" y="1125"/>
                    <a:pt x="622" y="1121"/>
                  </a:cubicBezTo>
                  <a:lnTo>
                    <a:pt x="546" y="1088"/>
                  </a:lnTo>
                  <a:cubicBezTo>
                    <a:pt x="536" y="1084"/>
                    <a:pt x="521" y="1084"/>
                    <a:pt x="510" y="1088"/>
                  </a:cubicBezTo>
                  <a:cubicBezTo>
                    <a:pt x="510" y="1088"/>
                    <a:pt x="477" y="1101"/>
                    <a:pt x="443" y="1113"/>
                  </a:cubicBezTo>
                  <a:cubicBezTo>
                    <a:pt x="410" y="1124"/>
                    <a:pt x="374" y="1136"/>
                    <a:pt x="374" y="1136"/>
                  </a:cubicBezTo>
                  <a:cubicBezTo>
                    <a:pt x="368" y="1138"/>
                    <a:pt x="358" y="1137"/>
                    <a:pt x="353" y="1134"/>
                  </a:cubicBezTo>
                  <a:cubicBezTo>
                    <a:pt x="353" y="1134"/>
                    <a:pt x="348" y="1132"/>
                    <a:pt x="343" y="1129"/>
                  </a:cubicBezTo>
                  <a:cubicBezTo>
                    <a:pt x="341" y="1128"/>
                    <a:pt x="339" y="1126"/>
                    <a:pt x="337" y="1125"/>
                  </a:cubicBezTo>
                  <a:lnTo>
                    <a:pt x="321" y="1115"/>
                  </a:lnTo>
                  <a:lnTo>
                    <a:pt x="293" y="1097"/>
                  </a:lnTo>
                  <a:cubicBezTo>
                    <a:pt x="288" y="1094"/>
                    <a:pt x="286" y="1089"/>
                    <a:pt x="289" y="1086"/>
                  </a:cubicBezTo>
                  <a:lnTo>
                    <a:pt x="302" y="1074"/>
                  </a:lnTo>
                  <a:cubicBezTo>
                    <a:pt x="310" y="1066"/>
                    <a:pt x="320" y="1056"/>
                    <a:pt x="332" y="1047"/>
                  </a:cubicBezTo>
                  <a:cubicBezTo>
                    <a:pt x="353" y="1027"/>
                    <a:pt x="377" y="1009"/>
                    <a:pt x="377" y="1008"/>
                  </a:cubicBezTo>
                  <a:cubicBezTo>
                    <a:pt x="385" y="1002"/>
                    <a:pt x="385" y="993"/>
                    <a:pt x="378" y="987"/>
                  </a:cubicBezTo>
                  <a:lnTo>
                    <a:pt x="351" y="967"/>
                  </a:lnTo>
                  <a:lnTo>
                    <a:pt x="328" y="945"/>
                  </a:lnTo>
                  <a:cubicBezTo>
                    <a:pt x="317" y="937"/>
                    <a:pt x="304" y="935"/>
                    <a:pt x="293" y="937"/>
                  </a:cubicBezTo>
                  <a:cubicBezTo>
                    <a:pt x="293" y="937"/>
                    <a:pt x="254" y="943"/>
                    <a:pt x="215" y="947"/>
                  </a:cubicBezTo>
                  <a:cubicBezTo>
                    <a:pt x="176" y="952"/>
                    <a:pt x="137" y="956"/>
                    <a:pt x="136" y="956"/>
                  </a:cubicBezTo>
                  <a:cubicBezTo>
                    <a:pt x="132" y="956"/>
                    <a:pt x="126" y="955"/>
                    <a:pt x="122" y="952"/>
                  </a:cubicBezTo>
                  <a:lnTo>
                    <a:pt x="87" y="911"/>
                  </a:lnTo>
                  <a:cubicBezTo>
                    <a:pt x="86" y="909"/>
                    <a:pt x="85" y="908"/>
                    <a:pt x="84" y="906"/>
                  </a:cubicBezTo>
                  <a:cubicBezTo>
                    <a:pt x="80" y="900"/>
                    <a:pt x="82" y="894"/>
                    <a:pt x="87" y="892"/>
                  </a:cubicBezTo>
                  <a:cubicBezTo>
                    <a:pt x="87" y="891"/>
                    <a:pt x="119" y="877"/>
                    <a:pt x="150" y="863"/>
                  </a:cubicBezTo>
                  <a:cubicBezTo>
                    <a:pt x="182" y="849"/>
                    <a:pt x="214" y="836"/>
                    <a:pt x="215" y="836"/>
                  </a:cubicBezTo>
                  <a:cubicBezTo>
                    <a:pt x="226" y="832"/>
                    <a:pt x="231" y="823"/>
                    <a:pt x="227" y="817"/>
                  </a:cubicBezTo>
                  <a:lnTo>
                    <a:pt x="205" y="766"/>
                  </a:lnTo>
                  <a:cubicBezTo>
                    <a:pt x="203" y="763"/>
                    <a:pt x="200" y="760"/>
                    <a:pt x="196" y="758"/>
                  </a:cubicBezTo>
                  <a:cubicBezTo>
                    <a:pt x="191" y="755"/>
                    <a:pt x="185" y="753"/>
                    <a:pt x="178" y="753"/>
                  </a:cubicBezTo>
                  <a:cubicBezTo>
                    <a:pt x="177" y="753"/>
                    <a:pt x="138" y="750"/>
                    <a:pt x="99" y="747"/>
                  </a:cubicBezTo>
                  <a:cubicBezTo>
                    <a:pt x="60" y="743"/>
                    <a:pt x="20" y="739"/>
                    <a:pt x="20" y="739"/>
                  </a:cubicBezTo>
                  <a:cubicBezTo>
                    <a:pt x="17" y="739"/>
                    <a:pt x="14" y="738"/>
                    <a:pt x="12" y="736"/>
                  </a:cubicBezTo>
                  <a:cubicBezTo>
                    <a:pt x="9" y="734"/>
                    <a:pt x="7" y="732"/>
                    <a:pt x="6" y="730"/>
                  </a:cubicBezTo>
                  <a:lnTo>
                    <a:pt x="5" y="725"/>
                  </a:lnTo>
                  <a:cubicBezTo>
                    <a:pt x="4" y="723"/>
                    <a:pt x="4" y="720"/>
                    <a:pt x="4" y="717"/>
                  </a:cubicBezTo>
                  <a:lnTo>
                    <a:pt x="2" y="703"/>
                  </a:lnTo>
                  <a:lnTo>
                    <a:pt x="0" y="679"/>
                  </a:lnTo>
                  <a:cubicBezTo>
                    <a:pt x="0" y="675"/>
                    <a:pt x="5" y="670"/>
                    <a:pt x="10" y="669"/>
                  </a:cubicBezTo>
                  <a:cubicBezTo>
                    <a:pt x="11" y="669"/>
                    <a:pt x="48" y="661"/>
                    <a:pt x="87" y="655"/>
                  </a:cubicBezTo>
                  <a:cubicBezTo>
                    <a:pt x="125" y="648"/>
                    <a:pt x="164" y="643"/>
                    <a:pt x="164" y="643"/>
                  </a:cubicBezTo>
                  <a:cubicBezTo>
                    <a:pt x="177" y="641"/>
                    <a:pt x="188" y="634"/>
                    <a:pt x="188" y="626"/>
                  </a:cubicBezTo>
                  <a:lnTo>
                    <a:pt x="189" y="618"/>
                  </a:lnTo>
                  <a:cubicBezTo>
                    <a:pt x="189" y="617"/>
                    <a:pt x="189" y="615"/>
                    <a:pt x="189" y="613"/>
                  </a:cubicBezTo>
                  <a:cubicBezTo>
                    <a:pt x="189" y="609"/>
                    <a:pt x="190" y="605"/>
                    <a:pt x="191" y="601"/>
                  </a:cubicBezTo>
                  <a:lnTo>
                    <a:pt x="197" y="576"/>
                  </a:lnTo>
                  <a:cubicBezTo>
                    <a:pt x="198" y="570"/>
                    <a:pt x="194" y="564"/>
                    <a:pt x="187" y="560"/>
                  </a:cubicBezTo>
                  <a:cubicBezTo>
                    <a:pt x="185" y="559"/>
                    <a:pt x="182" y="558"/>
                    <a:pt x="179" y="557"/>
                  </a:cubicBezTo>
                  <a:cubicBezTo>
                    <a:pt x="162" y="552"/>
                    <a:pt x="134" y="544"/>
                    <a:pt x="107" y="536"/>
                  </a:cubicBezTo>
                  <a:cubicBezTo>
                    <a:pt x="73" y="525"/>
                    <a:pt x="38" y="513"/>
                    <a:pt x="38" y="513"/>
                  </a:cubicBezTo>
                  <a:cubicBezTo>
                    <a:pt x="32" y="509"/>
                    <a:pt x="30" y="505"/>
                    <a:pt x="31" y="502"/>
                  </a:cubicBezTo>
                  <a:lnTo>
                    <a:pt x="42" y="477"/>
                  </a:lnTo>
                  <a:cubicBezTo>
                    <a:pt x="43" y="472"/>
                    <a:pt x="46" y="467"/>
                    <a:pt x="49" y="463"/>
                  </a:cubicBezTo>
                  <a:lnTo>
                    <a:pt x="55" y="453"/>
                  </a:lnTo>
                  <a:cubicBezTo>
                    <a:pt x="57" y="449"/>
                    <a:pt x="65" y="445"/>
                    <a:pt x="71" y="445"/>
                  </a:cubicBezTo>
                  <a:cubicBezTo>
                    <a:pt x="71" y="445"/>
                    <a:pt x="112" y="446"/>
                    <a:pt x="151" y="447"/>
                  </a:cubicBezTo>
                  <a:cubicBezTo>
                    <a:pt x="190" y="448"/>
                    <a:pt x="229" y="450"/>
                    <a:pt x="230" y="450"/>
                  </a:cubicBezTo>
                  <a:cubicBezTo>
                    <a:pt x="243" y="451"/>
                    <a:pt x="257" y="447"/>
                    <a:pt x="262" y="440"/>
                  </a:cubicBezTo>
                  <a:lnTo>
                    <a:pt x="281" y="417"/>
                  </a:lnTo>
                  <a:cubicBezTo>
                    <a:pt x="283" y="415"/>
                    <a:pt x="284" y="413"/>
                    <a:pt x="286" y="410"/>
                  </a:cubicBezTo>
                  <a:cubicBezTo>
                    <a:pt x="289" y="407"/>
                    <a:pt x="291" y="404"/>
                    <a:pt x="293" y="401"/>
                  </a:cubicBezTo>
                  <a:lnTo>
                    <a:pt x="300" y="394"/>
                  </a:lnTo>
                  <a:cubicBezTo>
                    <a:pt x="307" y="388"/>
                    <a:pt x="304" y="379"/>
                    <a:pt x="295" y="373"/>
                  </a:cubicBezTo>
                  <a:cubicBezTo>
                    <a:pt x="295" y="373"/>
                    <a:pt x="267" y="357"/>
                    <a:pt x="241" y="339"/>
                  </a:cubicBezTo>
                  <a:cubicBezTo>
                    <a:pt x="214" y="322"/>
                    <a:pt x="188" y="304"/>
                    <a:pt x="188" y="304"/>
                  </a:cubicBezTo>
                  <a:cubicBezTo>
                    <a:pt x="184" y="301"/>
                    <a:pt x="183" y="295"/>
                    <a:pt x="188" y="292"/>
                  </a:cubicBezTo>
                  <a:lnTo>
                    <a:pt x="215" y="270"/>
                  </a:lnTo>
                  <a:lnTo>
                    <a:pt x="239" y="250"/>
                  </a:lnTo>
                  <a:cubicBezTo>
                    <a:pt x="243" y="247"/>
                    <a:pt x="253" y="246"/>
                    <a:pt x="259" y="247"/>
                  </a:cubicBezTo>
                  <a:cubicBezTo>
                    <a:pt x="259" y="247"/>
                    <a:pt x="297" y="255"/>
                    <a:pt x="334" y="265"/>
                  </a:cubicBezTo>
                  <a:cubicBezTo>
                    <a:pt x="370" y="274"/>
                    <a:pt x="406" y="284"/>
                    <a:pt x="406" y="284"/>
                  </a:cubicBezTo>
                  <a:cubicBezTo>
                    <a:pt x="418" y="287"/>
                    <a:pt x="434" y="286"/>
                    <a:pt x="443" y="280"/>
                  </a:cubicBezTo>
                  <a:lnTo>
                    <a:pt x="448" y="277"/>
                  </a:lnTo>
                  <a:cubicBezTo>
                    <a:pt x="457" y="271"/>
                    <a:pt x="482" y="257"/>
                    <a:pt x="506" y="245"/>
                  </a:cubicBezTo>
                  <a:cubicBezTo>
                    <a:pt x="515" y="240"/>
                    <a:pt x="518" y="231"/>
                    <a:pt x="512" y="224"/>
                  </a:cubicBezTo>
                  <a:lnTo>
                    <a:pt x="482" y="181"/>
                  </a:lnTo>
                  <a:cubicBezTo>
                    <a:pt x="467" y="160"/>
                    <a:pt x="454" y="138"/>
                    <a:pt x="454" y="138"/>
                  </a:cubicBezTo>
                  <a:cubicBezTo>
                    <a:pt x="452" y="134"/>
                    <a:pt x="455" y="129"/>
                    <a:pt x="461" y="127"/>
                  </a:cubicBezTo>
                  <a:lnTo>
                    <a:pt x="495" y="112"/>
                  </a:lnTo>
                  <a:lnTo>
                    <a:pt x="533" y="98"/>
                  </a:lnTo>
                  <a:cubicBezTo>
                    <a:pt x="539" y="96"/>
                    <a:pt x="549" y="96"/>
                    <a:pt x="554" y="99"/>
                  </a:cubicBezTo>
                  <a:cubicBezTo>
                    <a:pt x="554" y="99"/>
                    <a:pt x="585" y="114"/>
                    <a:pt x="613" y="129"/>
                  </a:cubicBezTo>
                  <a:lnTo>
                    <a:pt x="652" y="151"/>
                  </a:lnTo>
                  <a:lnTo>
                    <a:pt x="670" y="161"/>
                  </a:lnTo>
                  <a:cubicBezTo>
                    <a:pt x="680" y="167"/>
                    <a:pt x="695" y="169"/>
                    <a:pt x="706" y="166"/>
                  </a:cubicBezTo>
                  <a:lnTo>
                    <a:pt x="758" y="152"/>
                  </a:lnTo>
                  <a:cubicBezTo>
                    <a:pt x="764" y="150"/>
                    <a:pt x="769" y="149"/>
                    <a:pt x="773" y="148"/>
                  </a:cubicBezTo>
                  <a:lnTo>
                    <a:pt x="786" y="145"/>
                  </a:lnTo>
                  <a:cubicBezTo>
                    <a:pt x="798" y="143"/>
                    <a:pt x="807" y="135"/>
                    <a:pt x="806" y="127"/>
                  </a:cubicBezTo>
                  <a:cubicBezTo>
                    <a:pt x="806" y="127"/>
                    <a:pt x="803" y="104"/>
                    <a:pt x="802" y="81"/>
                  </a:cubicBezTo>
                  <a:cubicBezTo>
                    <a:pt x="800" y="58"/>
                    <a:pt x="801" y="34"/>
                    <a:pt x="801" y="34"/>
                  </a:cubicBezTo>
                  <a:cubicBezTo>
                    <a:pt x="801" y="30"/>
                    <a:pt x="807" y="25"/>
                    <a:pt x="814" y="25"/>
                  </a:cubicBezTo>
                  <a:lnTo>
                    <a:pt x="858" y="18"/>
                  </a:lnTo>
                  <a:lnTo>
                    <a:pt x="899" y="12"/>
                  </a:lnTo>
                  <a:cubicBezTo>
                    <a:pt x="905" y="11"/>
                    <a:pt x="912" y="13"/>
                    <a:pt x="916" y="15"/>
                  </a:cubicBezTo>
                  <a:cubicBezTo>
                    <a:pt x="918" y="17"/>
                    <a:pt x="938" y="38"/>
                    <a:pt x="956" y="58"/>
                  </a:cubicBezTo>
                  <a:cubicBezTo>
                    <a:pt x="974" y="79"/>
                    <a:pt x="990" y="100"/>
                    <a:pt x="990" y="100"/>
                  </a:cubicBezTo>
                  <a:cubicBezTo>
                    <a:pt x="992" y="102"/>
                    <a:pt x="994" y="104"/>
                    <a:pt x="997" y="105"/>
                  </a:cubicBezTo>
                  <a:cubicBezTo>
                    <a:pt x="1004" y="109"/>
                    <a:pt x="1013" y="111"/>
                    <a:pt x="1022" y="111"/>
                  </a:cubicBezTo>
                  <a:lnTo>
                    <a:pt x="1030" y="110"/>
                  </a:lnTo>
                  <a:cubicBezTo>
                    <a:pt x="1038" y="109"/>
                    <a:pt x="1059" y="108"/>
                    <a:pt x="1108" y="107"/>
                  </a:cubicBezTo>
                  <a:cubicBezTo>
                    <a:pt x="1122" y="107"/>
                    <a:pt x="1135" y="101"/>
                    <a:pt x="1139" y="93"/>
                  </a:cubicBezTo>
                  <a:cubicBezTo>
                    <a:pt x="1139" y="93"/>
                    <a:pt x="1150" y="71"/>
                    <a:pt x="1162" y="50"/>
                  </a:cubicBezTo>
                  <a:cubicBezTo>
                    <a:pt x="1175" y="28"/>
                    <a:pt x="1189" y="6"/>
                    <a:pt x="1189" y="6"/>
                  </a:cubicBezTo>
                  <a:cubicBezTo>
                    <a:pt x="1191" y="3"/>
                    <a:pt x="1200" y="0"/>
                    <a:pt x="1207" y="0"/>
                  </a:cubicBezTo>
                  <a:lnTo>
                    <a:pt x="1220" y="0"/>
                  </a:lnTo>
                  <a:cubicBezTo>
                    <a:pt x="1223" y="1"/>
                    <a:pt x="1227" y="1"/>
                    <a:pt x="1230" y="1"/>
                  </a:cubicBezTo>
                  <a:cubicBezTo>
                    <a:pt x="1236" y="1"/>
                    <a:pt x="1243" y="1"/>
                    <a:pt x="1250" y="2"/>
                  </a:cubicBezTo>
                  <a:lnTo>
                    <a:pt x="1294" y="5"/>
                  </a:lnTo>
                  <a:cubicBezTo>
                    <a:pt x="1298" y="6"/>
                    <a:pt x="1302" y="7"/>
                    <a:pt x="1305" y="9"/>
                  </a:cubicBezTo>
                  <a:cubicBezTo>
                    <a:pt x="1307" y="10"/>
                    <a:pt x="1309" y="12"/>
                    <a:pt x="1309" y="13"/>
                  </a:cubicBezTo>
                  <a:cubicBezTo>
                    <a:pt x="1309" y="13"/>
                    <a:pt x="1316" y="36"/>
                    <a:pt x="1321" y="59"/>
                  </a:cubicBezTo>
                  <a:cubicBezTo>
                    <a:pt x="1326" y="81"/>
                    <a:pt x="1328" y="105"/>
                    <a:pt x="1328" y="105"/>
                  </a:cubicBezTo>
                  <a:cubicBezTo>
                    <a:pt x="1329" y="110"/>
                    <a:pt x="1333" y="114"/>
                    <a:pt x="1339" y="117"/>
                  </a:cubicBezTo>
                  <a:cubicBezTo>
                    <a:pt x="1342" y="120"/>
                    <a:pt x="1347" y="121"/>
                    <a:pt x="1352" y="122"/>
                  </a:cubicBezTo>
                  <a:lnTo>
                    <a:pt x="1395" y="128"/>
                  </a:lnTo>
                  <a:cubicBezTo>
                    <a:pt x="1403" y="129"/>
                    <a:pt x="1410" y="130"/>
                    <a:pt x="1416" y="132"/>
                  </a:cubicBezTo>
                  <a:cubicBezTo>
                    <a:pt x="1419" y="132"/>
                    <a:pt x="1421" y="133"/>
                    <a:pt x="1423" y="133"/>
                  </a:cubicBezTo>
                  <a:lnTo>
                    <a:pt x="1437" y="136"/>
                  </a:lnTo>
                  <a:cubicBezTo>
                    <a:pt x="1448" y="138"/>
                    <a:pt x="1464" y="135"/>
                    <a:pt x="1472" y="129"/>
                  </a:cubicBezTo>
                  <a:cubicBezTo>
                    <a:pt x="1472" y="129"/>
                    <a:pt x="1495" y="110"/>
                    <a:pt x="1520" y="92"/>
                  </a:cubicBezTo>
                  <a:lnTo>
                    <a:pt x="1555" y="67"/>
                  </a:lnTo>
                  <a:lnTo>
                    <a:pt x="1571" y="56"/>
                  </a:lnTo>
                  <a:cubicBezTo>
                    <a:pt x="1575" y="53"/>
                    <a:pt x="1584" y="52"/>
                    <a:pt x="1591" y="54"/>
                  </a:cubicBezTo>
                  <a:lnTo>
                    <a:pt x="1633" y="65"/>
                  </a:lnTo>
                  <a:cubicBezTo>
                    <a:pt x="1651" y="70"/>
                    <a:pt x="1659" y="73"/>
                    <a:pt x="1664" y="74"/>
                  </a:cubicBezTo>
                  <a:cubicBezTo>
                    <a:pt x="1678" y="80"/>
                    <a:pt x="1680" y="84"/>
                    <a:pt x="1679" y="87"/>
                  </a:cubicBezTo>
                  <a:cubicBezTo>
                    <a:pt x="1679" y="87"/>
                    <a:pt x="1672" y="110"/>
                    <a:pt x="1663" y="132"/>
                  </a:cubicBezTo>
                  <a:cubicBezTo>
                    <a:pt x="1654" y="155"/>
                    <a:pt x="1644" y="177"/>
                    <a:pt x="1643" y="177"/>
                  </a:cubicBezTo>
                  <a:cubicBezTo>
                    <a:pt x="1641" y="183"/>
                    <a:pt x="1644" y="190"/>
                    <a:pt x="1652" y="195"/>
                  </a:cubicBezTo>
                  <a:lnTo>
                    <a:pt x="1728" y="227"/>
                  </a:lnTo>
                  <a:cubicBezTo>
                    <a:pt x="1738" y="231"/>
                    <a:pt x="1753" y="231"/>
                    <a:pt x="1764" y="227"/>
                  </a:cubicBezTo>
                  <a:cubicBezTo>
                    <a:pt x="1764" y="227"/>
                    <a:pt x="1797" y="214"/>
                    <a:pt x="1831" y="203"/>
                  </a:cubicBezTo>
                  <a:cubicBezTo>
                    <a:pt x="1864" y="191"/>
                    <a:pt x="1900" y="179"/>
                    <a:pt x="1900" y="179"/>
                  </a:cubicBezTo>
                  <a:cubicBezTo>
                    <a:pt x="1906" y="177"/>
                    <a:pt x="1916" y="178"/>
                    <a:pt x="1921" y="181"/>
                  </a:cubicBezTo>
                  <a:lnTo>
                    <a:pt x="1931" y="186"/>
                  </a:lnTo>
                  <a:close/>
                </a:path>
              </a:pathLst>
            </a:custGeom>
            <a:solidFill>
              <a:srgbClr val="59A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81">
              <a:extLst>
                <a:ext uri="{FF2B5EF4-FFF2-40B4-BE49-F238E27FC236}">
                  <a16:creationId xmlns:a16="http://schemas.microsoft.com/office/drawing/2014/main" id="{419E085B-0CAA-4945-8E32-AB53598C2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8258" y="2376703"/>
              <a:ext cx="3308962" cy="1909485"/>
            </a:xfrm>
            <a:custGeom>
              <a:avLst/>
              <a:gdLst>
                <a:gd name="T0" fmla="*/ 1942 w 2274"/>
                <a:gd name="T1" fmla="*/ 269 h 1318"/>
                <a:gd name="T2" fmla="*/ 1946 w 2274"/>
                <a:gd name="T3" fmla="*/ 371 h 1318"/>
                <a:gd name="T4" fmla="*/ 2152 w 2274"/>
                <a:gd name="T5" fmla="*/ 363 h 1318"/>
                <a:gd name="T6" fmla="*/ 2190 w 2274"/>
                <a:gd name="T7" fmla="*/ 408 h 1318"/>
                <a:gd name="T8" fmla="*/ 2047 w 2274"/>
                <a:gd name="T9" fmla="*/ 498 h 1318"/>
                <a:gd name="T10" fmla="*/ 2175 w 2274"/>
                <a:gd name="T11" fmla="*/ 568 h 1318"/>
                <a:gd name="T12" fmla="*/ 2270 w 2274"/>
                <a:gd name="T13" fmla="*/ 593 h 1318"/>
                <a:gd name="T14" fmla="*/ 2110 w 2274"/>
                <a:gd name="T15" fmla="*/ 672 h 1318"/>
                <a:gd name="T16" fmla="*/ 2083 w 2274"/>
                <a:gd name="T17" fmla="*/ 714 h 1318"/>
                <a:gd name="T18" fmla="*/ 2167 w 2274"/>
                <a:gd name="T19" fmla="*/ 779 h 1318"/>
                <a:gd name="T20" fmla="*/ 2240 w 2274"/>
                <a:gd name="T21" fmla="*/ 841 h 1318"/>
                <a:gd name="T22" fmla="*/ 2123 w 2274"/>
                <a:gd name="T23" fmla="*/ 868 h 1318"/>
                <a:gd name="T24" fmla="*/ 1988 w 2274"/>
                <a:gd name="T25" fmla="*/ 905 h 1318"/>
                <a:gd name="T26" fmla="*/ 2033 w 2274"/>
                <a:gd name="T27" fmla="*/ 976 h 1318"/>
                <a:gd name="T28" fmla="*/ 2015 w 2274"/>
                <a:gd name="T29" fmla="*/ 1068 h 1318"/>
                <a:gd name="T30" fmla="*/ 1826 w 2274"/>
                <a:gd name="T31" fmla="*/ 1038 h 1318"/>
                <a:gd name="T32" fmla="*/ 1820 w 2274"/>
                <a:gd name="T33" fmla="*/ 1177 h 1318"/>
                <a:gd name="T34" fmla="*/ 1720 w 2274"/>
                <a:gd name="T35" fmla="*/ 1216 h 1318"/>
                <a:gd name="T36" fmla="*/ 1568 w 2274"/>
                <a:gd name="T37" fmla="*/ 1149 h 1318"/>
                <a:gd name="T38" fmla="*/ 1468 w 2274"/>
                <a:gd name="T39" fmla="*/ 1188 h 1318"/>
                <a:gd name="T40" fmla="*/ 1375 w 2274"/>
                <a:gd name="T41" fmla="*/ 1303 h 1318"/>
                <a:gd name="T42" fmla="*/ 1277 w 2274"/>
                <a:gd name="T43" fmla="*/ 1210 h 1318"/>
                <a:gd name="T44" fmla="*/ 1137 w 2274"/>
                <a:gd name="T45" fmla="*/ 1220 h 1318"/>
                <a:gd name="T46" fmla="*/ 1023 w 2274"/>
                <a:gd name="T47" fmla="*/ 1313 h 1318"/>
                <a:gd name="T48" fmla="*/ 969 w 2274"/>
                <a:gd name="T49" fmla="*/ 1306 h 1318"/>
                <a:gd name="T50" fmla="*/ 935 w 2274"/>
                <a:gd name="T51" fmla="*/ 1198 h 1318"/>
                <a:gd name="T52" fmla="*/ 851 w 2274"/>
                <a:gd name="T53" fmla="*/ 1182 h 1318"/>
                <a:gd name="T54" fmla="*/ 719 w 2274"/>
                <a:gd name="T55" fmla="*/ 1248 h 1318"/>
                <a:gd name="T56" fmla="*/ 604 w 2274"/>
                <a:gd name="T57" fmla="*/ 1239 h 1318"/>
                <a:gd name="T58" fmla="*/ 622 w 2274"/>
                <a:gd name="T59" fmla="*/ 1121 h 1318"/>
                <a:gd name="T60" fmla="*/ 374 w 2274"/>
                <a:gd name="T61" fmla="*/ 1136 h 1318"/>
                <a:gd name="T62" fmla="*/ 321 w 2274"/>
                <a:gd name="T63" fmla="*/ 1115 h 1318"/>
                <a:gd name="T64" fmla="*/ 332 w 2274"/>
                <a:gd name="T65" fmla="*/ 1047 h 1318"/>
                <a:gd name="T66" fmla="*/ 328 w 2274"/>
                <a:gd name="T67" fmla="*/ 945 h 1318"/>
                <a:gd name="T68" fmla="*/ 122 w 2274"/>
                <a:gd name="T69" fmla="*/ 952 h 1318"/>
                <a:gd name="T70" fmla="*/ 150 w 2274"/>
                <a:gd name="T71" fmla="*/ 863 h 1318"/>
                <a:gd name="T72" fmla="*/ 196 w 2274"/>
                <a:gd name="T73" fmla="*/ 758 h 1318"/>
                <a:gd name="T74" fmla="*/ 12 w 2274"/>
                <a:gd name="T75" fmla="*/ 736 h 1318"/>
                <a:gd name="T76" fmla="*/ 2 w 2274"/>
                <a:gd name="T77" fmla="*/ 703 h 1318"/>
                <a:gd name="T78" fmla="*/ 164 w 2274"/>
                <a:gd name="T79" fmla="*/ 643 h 1318"/>
                <a:gd name="T80" fmla="*/ 191 w 2274"/>
                <a:gd name="T81" fmla="*/ 601 h 1318"/>
                <a:gd name="T82" fmla="*/ 107 w 2274"/>
                <a:gd name="T83" fmla="*/ 536 h 1318"/>
                <a:gd name="T84" fmla="*/ 49 w 2274"/>
                <a:gd name="T85" fmla="*/ 463 h 1318"/>
                <a:gd name="T86" fmla="*/ 230 w 2274"/>
                <a:gd name="T87" fmla="*/ 450 h 1318"/>
                <a:gd name="T88" fmla="*/ 293 w 2274"/>
                <a:gd name="T89" fmla="*/ 401 h 1318"/>
                <a:gd name="T90" fmla="*/ 188 w 2274"/>
                <a:gd name="T91" fmla="*/ 304 h 1318"/>
                <a:gd name="T92" fmla="*/ 259 w 2274"/>
                <a:gd name="T93" fmla="*/ 247 h 1318"/>
                <a:gd name="T94" fmla="*/ 448 w 2274"/>
                <a:gd name="T95" fmla="*/ 277 h 1318"/>
                <a:gd name="T96" fmla="*/ 454 w 2274"/>
                <a:gd name="T97" fmla="*/ 138 h 1318"/>
                <a:gd name="T98" fmla="*/ 554 w 2274"/>
                <a:gd name="T99" fmla="*/ 99 h 1318"/>
                <a:gd name="T100" fmla="*/ 706 w 2274"/>
                <a:gd name="T101" fmla="*/ 166 h 1318"/>
                <a:gd name="T102" fmla="*/ 806 w 2274"/>
                <a:gd name="T103" fmla="*/ 127 h 1318"/>
                <a:gd name="T104" fmla="*/ 858 w 2274"/>
                <a:gd name="T105" fmla="*/ 18 h 1318"/>
                <a:gd name="T106" fmla="*/ 990 w 2274"/>
                <a:gd name="T107" fmla="*/ 100 h 1318"/>
                <a:gd name="T108" fmla="*/ 1108 w 2274"/>
                <a:gd name="T109" fmla="*/ 107 h 1318"/>
                <a:gd name="T110" fmla="*/ 1207 w 2274"/>
                <a:gd name="T111" fmla="*/ 0 h 1318"/>
                <a:gd name="T112" fmla="*/ 1294 w 2274"/>
                <a:gd name="T113" fmla="*/ 5 h 1318"/>
                <a:gd name="T114" fmla="*/ 1328 w 2274"/>
                <a:gd name="T115" fmla="*/ 105 h 1318"/>
                <a:gd name="T116" fmla="*/ 1416 w 2274"/>
                <a:gd name="T117" fmla="*/ 132 h 1318"/>
                <a:gd name="T118" fmla="*/ 1520 w 2274"/>
                <a:gd name="T119" fmla="*/ 92 h 1318"/>
                <a:gd name="T120" fmla="*/ 1633 w 2274"/>
                <a:gd name="T121" fmla="*/ 65 h 1318"/>
                <a:gd name="T122" fmla="*/ 1643 w 2274"/>
                <a:gd name="T123" fmla="*/ 177 h 1318"/>
                <a:gd name="T124" fmla="*/ 1831 w 2274"/>
                <a:gd name="T125" fmla="*/ 203 h 1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74" h="1318">
                  <a:moveTo>
                    <a:pt x="1931" y="186"/>
                  </a:moveTo>
                  <a:lnTo>
                    <a:pt x="1982" y="218"/>
                  </a:lnTo>
                  <a:cubicBezTo>
                    <a:pt x="1986" y="221"/>
                    <a:pt x="1988" y="226"/>
                    <a:pt x="1985" y="229"/>
                  </a:cubicBezTo>
                  <a:cubicBezTo>
                    <a:pt x="1984" y="229"/>
                    <a:pt x="1965" y="249"/>
                    <a:pt x="1942" y="269"/>
                  </a:cubicBezTo>
                  <a:cubicBezTo>
                    <a:pt x="1921" y="288"/>
                    <a:pt x="1897" y="307"/>
                    <a:pt x="1897" y="307"/>
                  </a:cubicBezTo>
                  <a:cubicBezTo>
                    <a:pt x="1889" y="313"/>
                    <a:pt x="1889" y="323"/>
                    <a:pt x="1896" y="328"/>
                  </a:cubicBezTo>
                  <a:lnTo>
                    <a:pt x="1923" y="348"/>
                  </a:lnTo>
                  <a:lnTo>
                    <a:pt x="1946" y="371"/>
                  </a:lnTo>
                  <a:cubicBezTo>
                    <a:pt x="1957" y="378"/>
                    <a:pt x="1970" y="380"/>
                    <a:pt x="1981" y="378"/>
                  </a:cubicBezTo>
                  <a:cubicBezTo>
                    <a:pt x="1981" y="378"/>
                    <a:pt x="2020" y="373"/>
                    <a:pt x="2059" y="368"/>
                  </a:cubicBezTo>
                  <a:cubicBezTo>
                    <a:pt x="2098" y="363"/>
                    <a:pt x="2137" y="360"/>
                    <a:pt x="2138" y="360"/>
                  </a:cubicBezTo>
                  <a:cubicBezTo>
                    <a:pt x="2142" y="359"/>
                    <a:pt x="2148" y="361"/>
                    <a:pt x="2152" y="363"/>
                  </a:cubicBezTo>
                  <a:lnTo>
                    <a:pt x="2175" y="390"/>
                  </a:lnTo>
                  <a:lnTo>
                    <a:pt x="2182" y="388"/>
                  </a:lnTo>
                  <a:lnTo>
                    <a:pt x="2175" y="390"/>
                  </a:lnTo>
                  <a:cubicBezTo>
                    <a:pt x="2181" y="396"/>
                    <a:pt x="2187" y="404"/>
                    <a:pt x="2190" y="408"/>
                  </a:cubicBezTo>
                  <a:cubicBezTo>
                    <a:pt x="2194" y="415"/>
                    <a:pt x="2192" y="421"/>
                    <a:pt x="2187" y="423"/>
                  </a:cubicBezTo>
                  <a:cubicBezTo>
                    <a:pt x="2187" y="424"/>
                    <a:pt x="2155" y="438"/>
                    <a:pt x="2124" y="452"/>
                  </a:cubicBezTo>
                  <a:cubicBezTo>
                    <a:pt x="2092" y="466"/>
                    <a:pt x="2060" y="479"/>
                    <a:pt x="2059" y="479"/>
                  </a:cubicBezTo>
                  <a:cubicBezTo>
                    <a:pt x="2048" y="483"/>
                    <a:pt x="2043" y="492"/>
                    <a:pt x="2047" y="498"/>
                  </a:cubicBezTo>
                  <a:lnTo>
                    <a:pt x="2069" y="549"/>
                  </a:lnTo>
                  <a:cubicBezTo>
                    <a:pt x="2071" y="552"/>
                    <a:pt x="2074" y="555"/>
                    <a:pt x="2078" y="557"/>
                  </a:cubicBezTo>
                  <a:cubicBezTo>
                    <a:pt x="2083" y="560"/>
                    <a:pt x="2089" y="562"/>
                    <a:pt x="2096" y="562"/>
                  </a:cubicBezTo>
                  <a:cubicBezTo>
                    <a:pt x="2097" y="562"/>
                    <a:pt x="2136" y="565"/>
                    <a:pt x="2175" y="568"/>
                  </a:cubicBezTo>
                  <a:cubicBezTo>
                    <a:pt x="2214" y="572"/>
                    <a:pt x="2254" y="576"/>
                    <a:pt x="2254" y="576"/>
                  </a:cubicBezTo>
                  <a:cubicBezTo>
                    <a:pt x="2257" y="577"/>
                    <a:pt x="2260" y="578"/>
                    <a:pt x="2262" y="579"/>
                  </a:cubicBezTo>
                  <a:cubicBezTo>
                    <a:pt x="2265" y="581"/>
                    <a:pt x="2267" y="583"/>
                    <a:pt x="2268" y="585"/>
                  </a:cubicBezTo>
                  <a:lnTo>
                    <a:pt x="2270" y="593"/>
                  </a:lnTo>
                  <a:lnTo>
                    <a:pt x="2274" y="636"/>
                  </a:lnTo>
                  <a:cubicBezTo>
                    <a:pt x="2274" y="640"/>
                    <a:pt x="2269" y="645"/>
                    <a:pt x="2264" y="646"/>
                  </a:cubicBezTo>
                  <a:cubicBezTo>
                    <a:pt x="2263" y="646"/>
                    <a:pt x="2226" y="654"/>
                    <a:pt x="2187" y="660"/>
                  </a:cubicBezTo>
                  <a:cubicBezTo>
                    <a:pt x="2149" y="667"/>
                    <a:pt x="2110" y="672"/>
                    <a:pt x="2110" y="672"/>
                  </a:cubicBezTo>
                  <a:cubicBezTo>
                    <a:pt x="2097" y="674"/>
                    <a:pt x="2086" y="682"/>
                    <a:pt x="2086" y="689"/>
                  </a:cubicBezTo>
                  <a:lnTo>
                    <a:pt x="2085" y="697"/>
                  </a:lnTo>
                  <a:cubicBezTo>
                    <a:pt x="2085" y="698"/>
                    <a:pt x="2085" y="700"/>
                    <a:pt x="2085" y="702"/>
                  </a:cubicBezTo>
                  <a:cubicBezTo>
                    <a:pt x="2085" y="706"/>
                    <a:pt x="2084" y="710"/>
                    <a:pt x="2083" y="714"/>
                  </a:cubicBezTo>
                  <a:lnTo>
                    <a:pt x="2077" y="740"/>
                  </a:lnTo>
                  <a:cubicBezTo>
                    <a:pt x="2076" y="745"/>
                    <a:pt x="2080" y="751"/>
                    <a:pt x="2087" y="755"/>
                  </a:cubicBezTo>
                  <a:cubicBezTo>
                    <a:pt x="2089" y="756"/>
                    <a:pt x="2092" y="757"/>
                    <a:pt x="2095" y="758"/>
                  </a:cubicBezTo>
                  <a:cubicBezTo>
                    <a:pt x="2096" y="758"/>
                    <a:pt x="2132" y="768"/>
                    <a:pt x="2167" y="779"/>
                  </a:cubicBezTo>
                  <a:cubicBezTo>
                    <a:pt x="2201" y="790"/>
                    <a:pt x="2236" y="802"/>
                    <a:pt x="2236" y="802"/>
                  </a:cubicBezTo>
                  <a:cubicBezTo>
                    <a:pt x="2242" y="806"/>
                    <a:pt x="2244" y="810"/>
                    <a:pt x="2243" y="814"/>
                  </a:cubicBezTo>
                  <a:lnTo>
                    <a:pt x="2232" y="840"/>
                  </a:lnTo>
                  <a:lnTo>
                    <a:pt x="2240" y="841"/>
                  </a:lnTo>
                  <a:lnTo>
                    <a:pt x="2232" y="840"/>
                  </a:lnTo>
                  <a:cubicBezTo>
                    <a:pt x="2231" y="842"/>
                    <a:pt x="2225" y="853"/>
                    <a:pt x="2219" y="862"/>
                  </a:cubicBezTo>
                  <a:cubicBezTo>
                    <a:pt x="2217" y="866"/>
                    <a:pt x="2209" y="870"/>
                    <a:pt x="2203" y="870"/>
                  </a:cubicBezTo>
                  <a:cubicBezTo>
                    <a:pt x="2203" y="870"/>
                    <a:pt x="2162" y="869"/>
                    <a:pt x="2123" y="868"/>
                  </a:cubicBezTo>
                  <a:cubicBezTo>
                    <a:pt x="2084" y="867"/>
                    <a:pt x="2045" y="865"/>
                    <a:pt x="2044" y="865"/>
                  </a:cubicBezTo>
                  <a:cubicBezTo>
                    <a:pt x="2031" y="864"/>
                    <a:pt x="2017" y="868"/>
                    <a:pt x="2012" y="875"/>
                  </a:cubicBezTo>
                  <a:lnTo>
                    <a:pt x="1993" y="898"/>
                  </a:lnTo>
                  <a:cubicBezTo>
                    <a:pt x="1991" y="900"/>
                    <a:pt x="1990" y="902"/>
                    <a:pt x="1988" y="905"/>
                  </a:cubicBezTo>
                  <a:cubicBezTo>
                    <a:pt x="1986" y="908"/>
                    <a:pt x="1983" y="911"/>
                    <a:pt x="1981" y="914"/>
                  </a:cubicBezTo>
                  <a:lnTo>
                    <a:pt x="1974" y="921"/>
                  </a:lnTo>
                  <a:cubicBezTo>
                    <a:pt x="1967" y="927"/>
                    <a:pt x="1970" y="936"/>
                    <a:pt x="1979" y="942"/>
                  </a:cubicBezTo>
                  <a:cubicBezTo>
                    <a:pt x="1979" y="942"/>
                    <a:pt x="2007" y="959"/>
                    <a:pt x="2033" y="976"/>
                  </a:cubicBezTo>
                  <a:cubicBezTo>
                    <a:pt x="2060" y="993"/>
                    <a:pt x="2086" y="1011"/>
                    <a:pt x="2086" y="1012"/>
                  </a:cubicBezTo>
                  <a:cubicBezTo>
                    <a:pt x="2090" y="1014"/>
                    <a:pt x="2091" y="1020"/>
                    <a:pt x="2086" y="1023"/>
                  </a:cubicBezTo>
                  <a:lnTo>
                    <a:pt x="2035" y="1065"/>
                  </a:lnTo>
                  <a:cubicBezTo>
                    <a:pt x="2031" y="1068"/>
                    <a:pt x="2021" y="1069"/>
                    <a:pt x="2015" y="1068"/>
                  </a:cubicBezTo>
                  <a:cubicBezTo>
                    <a:pt x="2015" y="1068"/>
                    <a:pt x="1977" y="1060"/>
                    <a:pt x="1940" y="1050"/>
                  </a:cubicBezTo>
                  <a:cubicBezTo>
                    <a:pt x="1904" y="1041"/>
                    <a:pt x="1868" y="1031"/>
                    <a:pt x="1868" y="1031"/>
                  </a:cubicBezTo>
                  <a:cubicBezTo>
                    <a:pt x="1856" y="1028"/>
                    <a:pt x="1840" y="1030"/>
                    <a:pt x="1832" y="1035"/>
                  </a:cubicBezTo>
                  <a:lnTo>
                    <a:pt x="1826" y="1038"/>
                  </a:lnTo>
                  <a:cubicBezTo>
                    <a:pt x="1817" y="1044"/>
                    <a:pt x="1792" y="1058"/>
                    <a:pt x="1768" y="1070"/>
                  </a:cubicBezTo>
                  <a:cubicBezTo>
                    <a:pt x="1759" y="1075"/>
                    <a:pt x="1756" y="1084"/>
                    <a:pt x="1762" y="1092"/>
                  </a:cubicBezTo>
                  <a:lnTo>
                    <a:pt x="1793" y="1134"/>
                  </a:lnTo>
                  <a:cubicBezTo>
                    <a:pt x="1807" y="1155"/>
                    <a:pt x="1820" y="1177"/>
                    <a:pt x="1820" y="1177"/>
                  </a:cubicBezTo>
                  <a:cubicBezTo>
                    <a:pt x="1822" y="1181"/>
                    <a:pt x="1819" y="1186"/>
                    <a:pt x="1813" y="1188"/>
                  </a:cubicBezTo>
                  <a:lnTo>
                    <a:pt x="1777" y="1204"/>
                  </a:lnTo>
                  <a:lnTo>
                    <a:pt x="1741" y="1217"/>
                  </a:lnTo>
                  <a:cubicBezTo>
                    <a:pt x="1735" y="1219"/>
                    <a:pt x="1725" y="1219"/>
                    <a:pt x="1720" y="1216"/>
                  </a:cubicBezTo>
                  <a:cubicBezTo>
                    <a:pt x="1720" y="1216"/>
                    <a:pt x="1690" y="1201"/>
                    <a:pt x="1661" y="1186"/>
                  </a:cubicBezTo>
                  <a:lnTo>
                    <a:pt x="1622" y="1164"/>
                  </a:lnTo>
                  <a:lnTo>
                    <a:pt x="1604" y="1154"/>
                  </a:lnTo>
                  <a:cubicBezTo>
                    <a:pt x="1595" y="1148"/>
                    <a:pt x="1579" y="1146"/>
                    <a:pt x="1568" y="1149"/>
                  </a:cubicBezTo>
                  <a:lnTo>
                    <a:pt x="1517" y="1163"/>
                  </a:lnTo>
                  <a:cubicBezTo>
                    <a:pt x="1511" y="1165"/>
                    <a:pt x="1505" y="1166"/>
                    <a:pt x="1501" y="1167"/>
                  </a:cubicBezTo>
                  <a:lnTo>
                    <a:pt x="1488" y="1170"/>
                  </a:lnTo>
                  <a:cubicBezTo>
                    <a:pt x="1476" y="1173"/>
                    <a:pt x="1467" y="1181"/>
                    <a:pt x="1468" y="1188"/>
                  </a:cubicBezTo>
                  <a:cubicBezTo>
                    <a:pt x="1468" y="1188"/>
                    <a:pt x="1471" y="1211"/>
                    <a:pt x="1472" y="1234"/>
                  </a:cubicBezTo>
                  <a:cubicBezTo>
                    <a:pt x="1474" y="1257"/>
                    <a:pt x="1473" y="1281"/>
                    <a:pt x="1473" y="1281"/>
                  </a:cubicBezTo>
                  <a:cubicBezTo>
                    <a:pt x="1473" y="1285"/>
                    <a:pt x="1467" y="1290"/>
                    <a:pt x="1461" y="1290"/>
                  </a:cubicBezTo>
                  <a:lnTo>
                    <a:pt x="1375" y="1303"/>
                  </a:lnTo>
                  <a:cubicBezTo>
                    <a:pt x="1369" y="1304"/>
                    <a:pt x="1362" y="1302"/>
                    <a:pt x="1358" y="1300"/>
                  </a:cubicBezTo>
                  <a:cubicBezTo>
                    <a:pt x="1356" y="1298"/>
                    <a:pt x="1336" y="1278"/>
                    <a:pt x="1318" y="1257"/>
                  </a:cubicBezTo>
                  <a:cubicBezTo>
                    <a:pt x="1300" y="1236"/>
                    <a:pt x="1284" y="1215"/>
                    <a:pt x="1284" y="1215"/>
                  </a:cubicBezTo>
                  <a:cubicBezTo>
                    <a:pt x="1282" y="1213"/>
                    <a:pt x="1280" y="1211"/>
                    <a:pt x="1277" y="1210"/>
                  </a:cubicBezTo>
                  <a:cubicBezTo>
                    <a:pt x="1270" y="1206"/>
                    <a:pt x="1261" y="1204"/>
                    <a:pt x="1252" y="1204"/>
                  </a:cubicBezTo>
                  <a:lnTo>
                    <a:pt x="1244" y="1205"/>
                  </a:lnTo>
                  <a:cubicBezTo>
                    <a:pt x="1230" y="1206"/>
                    <a:pt x="1195" y="1207"/>
                    <a:pt x="1164" y="1208"/>
                  </a:cubicBezTo>
                  <a:cubicBezTo>
                    <a:pt x="1153" y="1208"/>
                    <a:pt x="1141" y="1213"/>
                    <a:pt x="1137" y="1220"/>
                  </a:cubicBezTo>
                  <a:cubicBezTo>
                    <a:pt x="1127" y="1238"/>
                    <a:pt x="1119" y="1253"/>
                    <a:pt x="1112" y="1266"/>
                  </a:cubicBezTo>
                  <a:cubicBezTo>
                    <a:pt x="1100" y="1287"/>
                    <a:pt x="1085" y="1309"/>
                    <a:pt x="1085" y="1309"/>
                  </a:cubicBezTo>
                  <a:cubicBezTo>
                    <a:pt x="1083" y="1312"/>
                    <a:pt x="1074" y="1315"/>
                    <a:pt x="1067" y="1315"/>
                  </a:cubicBezTo>
                  <a:cubicBezTo>
                    <a:pt x="1048" y="1315"/>
                    <a:pt x="1026" y="1314"/>
                    <a:pt x="1023" y="1313"/>
                  </a:cubicBezTo>
                  <a:lnTo>
                    <a:pt x="1021" y="1318"/>
                  </a:lnTo>
                  <a:lnTo>
                    <a:pt x="1022" y="1313"/>
                  </a:lnTo>
                  <a:lnTo>
                    <a:pt x="980" y="1310"/>
                  </a:lnTo>
                  <a:cubicBezTo>
                    <a:pt x="976" y="1309"/>
                    <a:pt x="972" y="1308"/>
                    <a:pt x="969" y="1306"/>
                  </a:cubicBezTo>
                  <a:cubicBezTo>
                    <a:pt x="967" y="1305"/>
                    <a:pt x="965" y="1303"/>
                    <a:pt x="965" y="1302"/>
                  </a:cubicBezTo>
                  <a:cubicBezTo>
                    <a:pt x="965" y="1302"/>
                    <a:pt x="958" y="1279"/>
                    <a:pt x="953" y="1256"/>
                  </a:cubicBezTo>
                  <a:cubicBezTo>
                    <a:pt x="948" y="1234"/>
                    <a:pt x="946" y="1210"/>
                    <a:pt x="946" y="1210"/>
                  </a:cubicBezTo>
                  <a:cubicBezTo>
                    <a:pt x="945" y="1205"/>
                    <a:pt x="941" y="1201"/>
                    <a:pt x="935" y="1198"/>
                  </a:cubicBezTo>
                  <a:cubicBezTo>
                    <a:pt x="932" y="1196"/>
                    <a:pt x="927" y="1194"/>
                    <a:pt x="922" y="1193"/>
                  </a:cubicBezTo>
                  <a:lnTo>
                    <a:pt x="879" y="1187"/>
                  </a:lnTo>
                  <a:cubicBezTo>
                    <a:pt x="872" y="1186"/>
                    <a:pt x="865" y="1185"/>
                    <a:pt x="858" y="1184"/>
                  </a:cubicBezTo>
                  <a:cubicBezTo>
                    <a:pt x="855" y="1183"/>
                    <a:pt x="853" y="1182"/>
                    <a:pt x="851" y="1182"/>
                  </a:cubicBezTo>
                  <a:lnTo>
                    <a:pt x="837" y="1179"/>
                  </a:lnTo>
                  <a:cubicBezTo>
                    <a:pt x="826" y="1177"/>
                    <a:pt x="810" y="1180"/>
                    <a:pt x="803" y="1186"/>
                  </a:cubicBezTo>
                  <a:cubicBezTo>
                    <a:pt x="802" y="1186"/>
                    <a:pt x="779" y="1205"/>
                    <a:pt x="754" y="1223"/>
                  </a:cubicBezTo>
                  <a:lnTo>
                    <a:pt x="719" y="1248"/>
                  </a:lnTo>
                  <a:lnTo>
                    <a:pt x="703" y="1259"/>
                  </a:lnTo>
                  <a:cubicBezTo>
                    <a:pt x="699" y="1262"/>
                    <a:pt x="690" y="1263"/>
                    <a:pt x="683" y="1261"/>
                  </a:cubicBezTo>
                  <a:lnTo>
                    <a:pt x="616" y="1243"/>
                  </a:lnTo>
                  <a:cubicBezTo>
                    <a:pt x="609" y="1241"/>
                    <a:pt x="605" y="1239"/>
                    <a:pt x="604" y="1239"/>
                  </a:cubicBezTo>
                  <a:cubicBezTo>
                    <a:pt x="596" y="1235"/>
                    <a:pt x="594" y="1231"/>
                    <a:pt x="595" y="1228"/>
                  </a:cubicBezTo>
                  <a:cubicBezTo>
                    <a:pt x="595" y="1228"/>
                    <a:pt x="602" y="1205"/>
                    <a:pt x="611" y="1183"/>
                  </a:cubicBezTo>
                  <a:cubicBezTo>
                    <a:pt x="620" y="1161"/>
                    <a:pt x="630" y="1138"/>
                    <a:pt x="631" y="1138"/>
                  </a:cubicBezTo>
                  <a:cubicBezTo>
                    <a:pt x="633" y="1132"/>
                    <a:pt x="630" y="1125"/>
                    <a:pt x="622" y="1121"/>
                  </a:cubicBezTo>
                  <a:lnTo>
                    <a:pt x="546" y="1088"/>
                  </a:lnTo>
                  <a:cubicBezTo>
                    <a:pt x="536" y="1084"/>
                    <a:pt x="521" y="1084"/>
                    <a:pt x="510" y="1088"/>
                  </a:cubicBezTo>
                  <a:cubicBezTo>
                    <a:pt x="510" y="1088"/>
                    <a:pt x="477" y="1101"/>
                    <a:pt x="443" y="1113"/>
                  </a:cubicBezTo>
                  <a:cubicBezTo>
                    <a:pt x="410" y="1124"/>
                    <a:pt x="374" y="1136"/>
                    <a:pt x="374" y="1136"/>
                  </a:cubicBezTo>
                  <a:cubicBezTo>
                    <a:pt x="368" y="1138"/>
                    <a:pt x="358" y="1137"/>
                    <a:pt x="353" y="1134"/>
                  </a:cubicBezTo>
                  <a:cubicBezTo>
                    <a:pt x="353" y="1134"/>
                    <a:pt x="348" y="1132"/>
                    <a:pt x="343" y="1129"/>
                  </a:cubicBezTo>
                  <a:cubicBezTo>
                    <a:pt x="341" y="1128"/>
                    <a:pt x="339" y="1126"/>
                    <a:pt x="337" y="1125"/>
                  </a:cubicBezTo>
                  <a:lnTo>
                    <a:pt x="321" y="1115"/>
                  </a:lnTo>
                  <a:lnTo>
                    <a:pt x="293" y="1097"/>
                  </a:lnTo>
                  <a:cubicBezTo>
                    <a:pt x="288" y="1094"/>
                    <a:pt x="286" y="1089"/>
                    <a:pt x="289" y="1086"/>
                  </a:cubicBezTo>
                  <a:lnTo>
                    <a:pt x="302" y="1074"/>
                  </a:lnTo>
                  <a:cubicBezTo>
                    <a:pt x="310" y="1066"/>
                    <a:pt x="320" y="1056"/>
                    <a:pt x="332" y="1047"/>
                  </a:cubicBezTo>
                  <a:cubicBezTo>
                    <a:pt x="353" y="1027"/>
                    <a:pt x="377" y="1009"/>
                    <a:pt x="377" y="1008"/>
                  </a:cubicBezTo>
                  <a:cubicBezTo>
                    <a:pt x="385" y="1002"/>
                    <a:pt x="385" y="993"/>
                    <a:pt x="378" y="987"/>
                  </a:cubicBezTo>
                  <a:lnTo>
                    <a:pt x="351" y="967"/>
                  </a:lnTo>
                  <a:lnTo>
                    <a:pt x="328" y="945"/>
                  </a:lnTo>
                  <a:cubicBezTo>
                    <a:pt x="317" y="937"/>
                    <a:pt x="304" y="935"/>
                    <a:pt x="293" y="937"/>
                  </a:cubicBezTo>
                  <a:cubicBezTo>
                    <a:pt x="293" y="937"/>
                    <a:pt x="254" y="943"/>
                    <a:pt x="215" y="947"/>
                  </a:cubicBezTo>
                  <a:cubicBezTo>
                    <a:pt x="176" y="952"/>
                    <a:pt x="137" y="956"/>
                    <a:pt x="136" y="956"/>
                  </a:cubicBezTo>
                  <a:cubicBezTo>
                    <a:pt x="132" y="956"/>
                    <a:pt x="126" y="955"/>
                    <a:pt x="122" y="952"/>
                  </a:cubicBezTo>
                  <a:lnTo>
                    <a:pt x="87" y="911"/>
                  </a:lnTo>
                  <a:cubicBezTo>
                    <a:pt x="86" y="909"/>
                    <a:pt x="85" y="908"/>
                    <a:pt x="84" y="906"/>
                  </a:cubicBezTo>
                  <a:cubicBezTo>
                    <a:pt x="80" y="900"/>
                    <a:pt x="82" y="894"/>
                    <a:pt x="87" y="892"/>
                  </a:cubicBezTo>
                  <a:cubicBezTo>
                    <a:pt x="87" y="891"/>
                    <a:pt x="119" y="877"/>
                    <a:pt x="150" y="863"/>
                  </a:cubicBezTo>
                  <a:cubicBezTo>
                    <a:pt x="182" y="849"/>
                    <a:pt x="214" y="836"/>
                    <a:pt x="215" y="836"/>
                  </a:cubicBezTo>
                  <a:cubicBezTo>
                    <a:pt x="226" y="832"/>
                    <a:pt x="231" y="823"/>
                    <a:pt x="227" y="817"/>
                  </a:cubicBezTo>
                  <a:lnTo>
                    <a:pt x="205" y="766"/>
                  </a:lnTo>
                  <a:cubicBezTo>
                    <a:pt x="203" y="763"/>
                    <a:pt x="200" y="760"/>
                    <a:pt x="196" y="758"/>
                  </a:cubicBezTo>
                  <a:cubicBezTo>
                    <a:pt x="191" y="755"/>
                    <a:pt x="185" y="753"/>
                    <a:pt x="178" y="753"/>
                  </a:cubicBezTo>
                  <a:cubicBezTo>
                    <a:pt x="177" y="753"/>
                    <a:pt x="138" y="750"/>
                    <a:pt x="99" y="747"/>
                  </a:cubicBezTo>
                  <a:cubicBezTo>
                    <a:pt x="60" y="743"/>
                    <a:pt x="20" y="739"/>
                    <a:pt x="20" y="739"/>
                  </a:cubicBezTo>
                  <a:cubicBezTo>
                    <a:pt x="17" y="739"/>
                    <a:pt x="14" y="738"/>
                    <a:pt x="12" y="736"/>
                  </a:cubicBezTo>
                  <a:cubicBezTo>
                    <a:pt x="9" y="734"/>
                    <a:pt x="7" y="732"/>
                    <a:pt x="6" y="730"/>
                  </a:cubicBezTo>
                  <a:lnTo>
                    <a:pt x="5" y="725"/>
                  </a:lnTo>
                  <a:cubicBezTo>
                    <a:pt x="4" y="723"/>
                    <a:pt x="4" y="720"/>
                    <a:pt x="4" y="717"/>
                  </a:cubicBezTo>
                  <a:lnTo>
                    <a:pt x="2" y="703"/>
                  </a:lnTo>
                  <a:lnTo>
                    <a:pt x="0" y="679"/>
                  </a:lnTo>
                  <a:cubicBezTo>
                    <a:pt x="0" y="675"/>
                    <a:pt x="5" y="670"/>
                    <a:pt x="10" y="669"/>
                  </a:cubicBezTo>
                  <a:cubicBezTo>
                    <a:pt x="11" y="669"/>
                    <a:pt x="48" y="661"/>
                    <a:pt x="87" y="655"/>
                  </a:cubicBezTo>
                  <a:cubicBezTo>
                    <a:pt x="125" y="648"/>
                    <a:pt x="164" y="643"/>
                    <a:pt x="164" y="643"/>
                  </a:cubicBezTo>
                  <a:cubicBezTo>
                    <a:pt x="177" y="641"/>
                    <a:pt x="188" y="634"/>
                    <a:pt x="188" y="626"/>
                  </a:cubicBezTo>
                  <a:lnTo>
                    <a:pt x="189" y="618"/>
                  </a:lnTo>
                  <a:cubicBezTo>
                    <a:pt x="189" y="617"/>
                    <a:pt x="189" y="615"/>
                    <a:pt x="189" y="613"/>
                  </a:cubicBezTo>
                  <a:cubicBezTo>
                    <a:pt x="189" y="609"/>
                    <a:pt x="190" y="605"/>
                    <a:pt x="191" y="601"/>
                  </a:cubicBezTo>
                  <a:lnTo>
                    <a:pt x="197" y="576"/>
                  </a:lnTo>
                  <a:cubicBezTo>
                    <a:pt x="198" y="570"/>
                    <a:pt x="194" y="564"/>
                    <a:pt x="187" y="560"/>
                  </a:cubicBezTo>
                  <a:cubicBezTo>
                    <a:pt x="185" y="559"/>
                    <a:pt x="182" y="558"/>
                    <a:pt x="179" y="557"/>
                  </a:cubicBezTo>
                  <a:cubicBezTo>
                    <a:pt x="162" y="552"/>
                    <a:pt x="134" y="544"/>
                    <a:pt x="107" y="536"/>
                  </a:cubicBezTo>
                  <a:cubicBezTo>
                    <a:pt x="73" y="525"/>
                    <a:pt x="38" y="513"/>
                    <a:pt x="38" y="513"/>
                  </a:cubicBezTo>
                  <a:cubicBezTo>
                    <a:pt x="32" y="509"/>
                    <a:pt x="30" y="505"/>
                    <a:pt x="31" y="502"/>
                  </a:cubicBezTo>
                  <a:lnTo>
                    <a:pt x="42" y="477"/>
                  </a:lnTo>
                  <a:cubicBezTo>
                    <a:pt x="43" y="472"/>
                    <a:pt x="46" y="467"/>
                    <a:pt x="49" y="463"/>
                  </a:cubicBezTo>
                  <a:lnTo>
                    <a:pt x="55" y="453"/>
                  </a:lnTo>
                  <a:cubicBezTo>
                    <a:pt x="57" y="449"/>
                    <a:pt x="65" y="445"/>
                    <a:pt x="71" y="445"/>
                  </a:cubicBezTo>
                  <a:cubicBezTo>
                    <a:pt x="71" y="445"/>
                    <a:pt x="112" y="446"/>
                    <a:pt x="151" y="447"/>
                  </a:cubicBezTo>
                  <a:cubicBezTo>
                    <a:pt x="190" y="448"/>
                    <a:pt x="229" y="450"/>
                    <a:pt x="230" y="450"/>
                  </a:cubicBezTo>
                  <a:cubicBezTo>
                    <a:pt x="243" y="451"/>
                    <a:pt x="257" y="447"/>
                    <a:pt x="262" y="440"/>
                  </a:cubicBezTo>
                  <a:lnTo>
                    <a:pt x="281" y="417"/>
                  </a:lnTo>
                  <a:cubicBezTo>
                    <a:pt x="283" y="415"/>
                    <a:pt x="284" y="413"/>
                    <a:pt x="286" y="410"/>
                  </a:cubicBezTo>
                  <a:cubicBezTo>
                    <a:pt x="289" y="407"/>
                    <a:pt x="291" y="404"/>
                    <a:pt x="293" y="401"/>
                  </a:cubicBezTo>
                  <a:lnTo>
                    <a:pt x="300" y="394"/>
                  </a:lnTo>
                  <a:cubicBezTo>
                    <a:pt x="307" y="388"/>
                    <a:pt x="304" y="379"/>
                    <a:pt x="295" y="373"/>
                  </a:cubicBezTo>
                  <a:cubicBezTo>
                    <a:pt x="295" y="373"/>
                    <a:pt x="267" y="357"/>
                    <a:pt x="241" y="339"/>
                  </a:cubicBezTo>
                  <a:cubicBezTo>
                    <a:pt x="214" y="322"/>
                    <a:pt x="188" y="304"/>
                    <a:pt x="188" y="304"/>
                  </a:cubicBezTo>
                  <a:cubicBezTo>
                    <a:pt x="184" y="301"/>
                    <a:pt x="183" y="295"/>
                    <a:pt x="188" y="292"/>
                  </a:cubicBezTo>
                  <a:lnTo>
                    <a:pt x="215" y="270"/>
                  </a:lnTo>
                  <a:lnTo>
                    <a:pt x="239" y="250"/>
                  </a:lnTo>
                  <a:cubicBezTo>
                    <a:pt x="243" y="247"/>
                    <a:pt x="253" y="246"/>
                    <a:pt x="259" y="247"/>
                  </a:cubicBezTo>
                  <a:cubicBezTo>
                    <a:pt x="259" y="247"/>
                    <a:pt x="297" y="255"/>
                    <a:pt x="334" y="265"/>
                  </a:cubicBezTo>
                  <a:cubicBezTo>
                    <a:pt x="370" y="274"/>
                    <a:pt x="406" y="284"/>
                    <a:pt x="406" y="284"/>
                  </a:cubicBezTo>
                  <a:cubicBezTo>
                    <a:pt x="418" y="287"/>
                    <a:pt x="434" y="286"/>
                    <a:pt x="443" y="280"/>
                  </a:cubicBezTo>
                  <a:lnTo>
                    <a:pt x="448" y="277"/>
                  </a:lnTo>
                  <a:cubicBezTo>
                    <a:pt x="457" y="271"/>
                    <a:pt x="482" y="257"/>
                    <a:pt x="506" y="245"/>
                  </a:cubicBezTo>
                  <a:cubicBezTo>
                    <a:pt x="515" y="240"/>
                    <a:pt x="518" y="231"/>
                    <a:pt x="512" y="224"/>
                  </a:cubicBezTo>
                  <a:lnTo>
                    <a:pt x="482" y="181"/>
                  </a:lnTo>
                  <a:cubicBezTo>
                    <a:pt x="467" y="160"/>
                    <a:pt x="454" y="138"/>
                    <a:pt x="454" y="138"/>
                  </a:cubicBezTo>
                  <a:cubicBezTo>
                    <a:pt x="452" y="134"/>
                    <a:pt x="455" y="129"/>
                    <a:pt x="461" y="127"/>
                  </a:cubicBezTo>
                  <a:lnTo>
                    <a:pt x="495" y="112"/>
                  </a:lnTo>
                  <a:lnTo>
                    <a:pt x="533" y="98"/>
                  </a:lnTo>
                  <a:cubicBezTo>
                    <a:pt x="539" y="96"/>
                    <a:pt x="549" y="96"/>
                    <a:pt x="554" y="99"/>
                  </a:cubicBezTo>
                  <a:cubicBezTo>
                    <a:pt x="554" y="99"/>
                    <a:pt x="585" y="114"/>
                    <a:pt x="613" y="129"/>
                  </a:cubicBezTo>
                  <a:lnTo>
                    <a:pt x="652" y="151"/>
                  </a:lnTo>
                  <a:lnTo>
                    <a:pt x="670" y="161"/>
                  </a:lnTo>
                  <a:cubicBezTo>
                    <a:pt x="680" y="167"/>
                    <a:pt x="695" y="169"/>
                    <a:pt x="706" y="166"/>
                  </a:cubicBezTo>
                  <a:lnTo>
                    <a:pt x="758" y="152"/>
                  </a:lnTo>
                  <a:cubicBezTo>
                    <a:pt x="764" y="150"/>
                    <a:pt x="769" y="149"/>
                    <a:pt x="773" y="148"/>
                  </a:cubicBezTo>
                  <a:lnTo>
                    <a:pt x="786" y="145"/>
                  </a:lnTo>
                  <a:cubicBezTo>
                    <a:pt x="798" y="143"/>
                    <a:pt x="807" y="135"/>
                    <a:pt x="806" y="127"/>
                  </a:cubicBezTo>
                  <a:cubicBezTo>
                    <a:pt x="806" y="127"/>
                    <a:pt x="803" y="104"/>
                    <a:pt x="802" y="81"/>
                  </a:cubicBezTo>
                  <a:cubicBezTo>
                    <a:pt x="800" y="58"/>
                    <a:pt x="801" y="34"/>
                    <a:pt x="801" y="34"/>
                  </a:cubicBezTo>
                  <a:cubicBezTo>
                    <a:pt x="801" y="30"/>
                    <a:pt x="807" y="25"/>
                    <a:pt x="814" y="25"/>
                  </a:cubicBezTo>
                  <a:lnTo>
                    <a:pt x="858" y="18"/>
                  </a:lnTo>
                  <a:lnTo>
                    <a:pt x="899" y="12"/>
                  </a:lnTo>
                  <a:cubicBezTo>
                    <a:pt x="905" y="11"/>
                    <a:pt x="912" y="13"/>
                    <a:pt x="916" y="15"/>
                  </a:cubicBezTo>
                  <a:cubicBezTo>
                    <a:pt x="918" y="17"/>
                    <a:pt x="938" y="38"/>
                    <a:pt x="956" y="58"/>
                  </a:cubicBezTo>
                  <a:cubicBezTo>
                    <a:pt x="974" y="79"/>
                    <a:pt x="990" y="100"/>
                    <a:pt x="990" y="100"/>
                  </a:cubicBezTo>
                  <a:cubicBezTo>
                    <a:pt x="992" y="102"/>
                    <a:pt x="994" y="104"/>
                    <a:pt x="997" y="105"/>
                  </a:cubicBezTo>
                  <a:cubicBezTo>
                    <a:pt x="1004" y="109"/>
                    <a:pt x="1013" y="111"/>
                    <a:pt x="1022" y="111"/>
                  </a:cubicBezTo>
                  <a:lnTo>
                    <a:pt x="1030" y="110"/>
                  </a:lnTo>
                  <a:cubicBezTo>
                    <a:pt x="1038" y="109"/>
                    <a:pt x="1059" y="108"/>
                    <a:pt x="1108" y="107"/>
                  </a:cubicBezTo>
                  <a:cubicBezTo>
                    <a:pt x="1122" y="107"/>
                    <a:pt x="1135" y="101"/>
                    <a:pt x="1139" y="93"/>
                  </a:cubicBezTo>
                  <a:cubicBezTo>
                    <a:pt x="1139" y="93"/>
                    <a:pt x="1150" y="71"/>
                    <a:pt x="1162" y="50"/>
                  </a:cubicBezTo>
                  <a:cubicBezTo>
                    <a:pt x="1175" y="28"/>
                    <a:pt x="1189" y="6"/>
                    <a:pt x="1189" y="6"/>
                  </a:cubicBezTo>
                  <a:cubicBezTo>
                    <a:pt x="1191" y="3"/>
                    <a:pt x="1200" y="0"/>
                    <a:pt x="1207" y="0"/>
                  </a:cubicBezTo>
                  <a:lnTo>
                    <a:pt x="1220" y="0"/>
                  </a:lnTo>
                  <a:cubicBezTo>
                    <a:pt x="1223" y="1"/>
                    <a:pt x="1227" y="1"/>
                    <a:pt x="1230" y="1"/>
                  </a:cubicBezTo>
                  <a:cubicBezTo>
                    <a:pt x="1236" y="1"/>
                    <a:pt x="1243" y="1"/>
                    <a:pt x="1250" y="2"/>
                  </a:cubicBezTo>
                  <a:lnTo>
                    <a:pt x="1294" y="5"/>
                  </a:lnTo>
                  <a:cubicBezTo>
                    <a:pt x="1298" y="6"/>
                    <a:pt x="1302" y="7"/>
                    <a:pt x="1305" y="9"/>
                  </a:cubicBezTo>
                  <a:cubicBezTo>
                    <a:pt x="1307" y="10"/>
                    <a:pt x="1309" y="12"/>
                    <a:pt x="1309" y="13"/>
                  </a:cubicBezTo>
                  <a:cubicBezTo>
                    <a:pt x="1309" y="13"/>
                    <a:pt x="1316" y="36"/>
                    <a:pt x="1321" y="59"/>
                  </a:cubicBezTo>
                  <a:cubicBezTo>
                    <a:pt x="1326" y="81"/>
                    <a:pt x="1328" y="105"/>
                    <a:pt x="1328" y="105"/>
                  </a:cubicBezTo>
                  <a:cubicBezTo>
                    <a:pt x="1329" y="110"/>
                    <a:pt x="1333" y="114"/>
                    <a:pt x="1339" y="117"/>
                  </a:cubicBezTo>
                  <a:cubicBezTo>
                    <a:pt x="1342" y="120"/>
                    <a:pt x="1347" y="121"/>
                    <a:pt x="1352" y="122"/>
                  </a:cubicBezTo>
                  <a:lnTo>
                    <a:pt x="1395" y="128"/>
                  </a:lnTo>
                  <a:cubicBezTo>
                    <a:pt x="1403" y="129"/>
                    <a:pt x="1410" y="130"/>
                    <a:pt x="1416" y="132"/>
                  </a:cubicBezTo>
                  <a:cubicBezTo>
                    <a:pt x="1419" y="132"/>
                    <a:pt x="1421" y="133"/>
                    <a:pt x="1423" y="133"/>
                  </a:cubicBezTo>
                  <a:lnTo>
                    <a:pt x="1437" y="136"/>
                  </a:lnTo>
                  <a:cubicBezTo>
                    <a:pt x="1448" y="138"/>
                    <a:pt x="1464" y="135"/>
                    <a:pt x="1472" y="129"/>
                  </a:cubicBezTo>
                  <a:cubicBezTo>
                    <a:pt x="1472" y="129"/>
                    <a:pt x="1495" y="110"/>
                    <a:pt x="1520" y="92"/>
                  </a:cubicBezTo>
                  <a:lnTo>
                    <a:pt x="1555" y="67"/>
                  </a:lnTo>
                  <a:lnTo>
                    <a:pt x="1571" y="56"/>
                  </a:lnTo>
                  <a:cubicBezTo>
                    <a:pt x="1575" y="53"/>
                    <a:pt x="1584" y="52"/>
                    <a:pt x="1591" y="54"/>
                  </a:cubicBezTo>
                  <a:lnTo>
                    <a:pt x="1633" y="65"/>
                  </a:lnTo>
                  <a:cubicBezTo>
                    <a:pt x="1651" y="70"/>
                    <a:pt x="1659" y="73"/>
                    <a:pt x="1664" y="74"/>
                  </a:cubicBezTo>
                  <a:cubicBezTo>
                    <a:pt x="1678" y="80"/>
                    <a:pt x="1680" y="84"/>
                    <a:pt x="1679" y="87"/>
                  </a:cubicBezTo>
                  <a:cubicBezTo>
                    <a:pt x="1679" y="87"/>
                    <a:pt x="1672" y="110"/>
                    <a:pt x="1663" y="132"/>
                  </a:cubicBezTo>
                  <a:cubicBezTo>
                    <a:pt x="1654" y="155"/>
                    <a:pt x="1644" y="177"/>
                    <a:pt x="1643" y="177"/>
                  </a:cubicBezTo>
                  <a:cubicBezTo>
                    <a:pt x="1641" y="183"/>
                    <a:pt x="1644" y="190"/>
                    <a:pt x="1652" y="195"/>
                  </a:cubicBezTo>
                  <a:lnTo>
                    <a:pt x="1728" y="227"/>
                  </a:lnTo>
                  <a:cubicBezTo>
                    <a:pt x="1738" y="231"/>
                    <a:pt x="1753" y="231"/>
                    <a:pt x="1764" y="227"/>
                  </a:cubicBezTo>
                  <a:cubicBezTo>
                    <a:pt x="1764" y="227"/>
                    <a:pt x="1797" y="214"/>
                    <a:pt x="1831" y="203"/>
                  </a:cubicBezTo>
                  <a:cubicBezTo>
                    <a:pt x="1864" y="191"/>
                    <a:pt x="1900" y="179"/>
                    <a:pt x="1900" y="179"/>
                  </a:cubicBezTo>
                  <a:cubicBezTo>
                    <a:pt x="1906" y="177"/>
                    <a:pt x="1916" y="178"/>
                    <a:pt x="1921" y="181"/>
                  </a:cubicBezTo>
                  <a:lnTo>
                    <a:pt x="1931" y="186"/>
                  </a:lnTo>
                  <a:close/>
                </a:path>
              </a:pathLst>
            </a:custGeom>
            <a:solidFill>
              <a:srgbClr val="72B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F45EB19B-11DA-3A4A-96A6-4013368C7807}"/>
              </a:ext>
            </a:extLst>
          </p:cNvPr>
          <p:cNvGrpSpPr>
            <a:grpSpLocks noChangeAspect="1"/>
          </p:cNvGrpSpPr>
          <p:nvPr/>
        </p:nvGrpSpPr>
        <p:grpSpPr>
          <a:xfrm>
            <a:off x="2071453" y="2832588"/>
            <a:ext cx="842718" cy="2782957"/>
            <a:chOff x="4494213" y="1220788"/>
            <a:chExt cx="1281112" cy="4230688"/>
          </a:xfrm>
        </p:grpSpPr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42207C8F-352A-0846-A464-EDE9DA3B6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4999038"/>
              <a:ext cx="450850" cy="452438"/>
            </a:xfrm>
            <a:custGeom>
              <a:avLst/>
              <a:gdLst>
                <a:gd name="T0" fmla="*/ 13 w 770"/>
                <a:gd name="T1" fmla="*/ 5 h 755"/>
                <a:gd name="T2" fmla="*/ 24 w 770"/>
                <a:gd name="T3" fmla="*/ 0 h 755"/>
                <a:gd name="T4" fmla="*/ 23 w 770"/>
                <a:gd name="T5" fmla="*/ 4 h 755"/>
                <a:gd name="T6" fmla="*/ 696 w 770"/>
                <a:gd name="T7" fmla="*/ 428 h 755"/>
                <a:gd name="T8" fmla="*/ 765 w 770"/>
                <a:gd name="T9" fmla="*/ 510 h 755"/>
                <a:gd name="T10" fmla="*/ 724 w 770"/>
                <a:gd name="T11" fmla="*/ 638 h 755"/>
                <a:gd name="T12" fmla="*/ 244 w 770"/>
                <a:gd name="T13" fmla="*/ 497 h 755"/>
                <a:gd name="T14" fmla="*/ 166 w 770"/>
                <a:gd name="T15" fmla="*/ 331 h 755"/>
                <a:gd name="T16" fmla="*/ 4 w 770"/>
                <a:gd name="T17" fmla="*/ 104 h 755"/>
                <a:gd name="T18" fmla="*/ 13 w 770"/>
                <a:gd name="T19" fmla="*/ 5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0" h="755">
                  <a:moveTo>
                    <a:pt x="13" y="5"/>
                  </a:moveTo>
                  <a:cubicBezTo>
                    <a:pt x="13" y="5"/>
                    <a:pt x="17" y="3"/>
                    <a:pt x="24" y="0"/>
                  </a:cubicBezTo>
                  <a:cubicBezTo>
                    <a:pt x="24" y="2"/>
                    <a:pt x="24" y="3"/>
                    <a:pt x="23" y="4"/>
                  </a:cubicBezTo>
                  <a:cubicBezTo>
                    <a:pt x="40" y="75"/>
                    <a:pt x="689" y="449"/>
                    <a:pt x="696" y="428"/>
                  </a:cubicBezTo>
                  <a:cubicBezTo>
                    <a:pt x="697" y="431"/>
                    <a:pt x="742" y="475"/>
                    <a:pt x="765" y="510"/>
                  </a:cubicBezTo>
                  <a:cubicBezTo>
                    <a:pt x="770" y="557"/>
                    <a:pt x="761" y="611"/>
                    <a:pt x="724" y="638"/>
                  </a:cubicBezTo>
                  <a:cubicBezTo>
                    <a:pt x="563" y="755"/>
                    <a:pt x="302" y="617"/>
                    <a:pt x="244" y="497"/>
                  </a:cubicBezTo>
                  <a:cubicBezTo>
                    <a:pt x="199" y="402"/>
                    <a:pt x="199" y="396"/>
                    <a:pt x="166" y="331"/>
                  </a:cubicBezTo>
                  <a:cubicBezTo>
                    <a:pt x="117" y="233"/>
                    <a:pt x="23" y="160"/>
                    <a:pt x="4" y="104"/>
                  </a:cubicBezTo>
                  <a:cubicBezTo>
                    <a:pt x="0" y="66"/>
                    <a:pt x="3" y="34"/>
                    <a:pt x="13" y="5"/>
                  </a:cubicBezTo>
                  <a:close/>
                </a:path>
              </a:pathLst>
            </a:custGeom>
            <a:solidFill>
              <a:srgbClr val="1F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84A79986-F4BF-0545-B5AE-657ACC975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25" y="4924425"/>
              <a:ext cx="511175" cy="493713"/>
            </a:xfrm>
            <a:custGeom>
              <a:avLst/>
              <a:gdLst>
                <a:gd name="T0" fmla="*/ 421 w 873"/>
                <a:gd name="T1" fmla="*/ 87 h 824"/>
                <a:gd name="T2" fmla="*/ 496 w 873"/>
                <a:gd name="T3" fmla="*/ 162 h 824"/>
                <a:gd name="T4" fmla="*/ 730 w 873"/>
                <a:gd name="T5" fmla="*/ 727 h 824"/>
                <a:gd name="T6" fmla="*/ 278 w 873"/>
                <a:gd name="T7" fmla="*/ 599 h 824"/>
                <a:gd name="T8" fmla="*/ 121 w 873"/>
                <a:gd name="T9" fmla="*/ 320 h 824"/>
                <a:gd name="T10" fmla="*/ 9 w 873"/>
                <a:gd name="T11" fmla="*/ 109 h 824"/>
                <a:gd name="T12" fmla="*/ 207 w 873"/>
                <a:gd name="T13" fmla="*/ 3 h 824"/>
                <a:gd name="T14" fmla="*/ 421 w 873"/>
                <a:gd name="T15" fmla="*/ 87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3" h="824">
                  <a:moveTo>
                    <a:pt x="421" y="87"/>
                  </a:moveTo>
                  <a:cubicBezTo>
                    <a:pt x="440" y="103"/>
                    <a:pt x="489" y="154"/>
                    <a:pt x="496" y="162"/>
                  </a:cubicBezTo>
                  <a:cubicBezTo>
                    <a:pt x="535" y="211"/>
                    <a:pt x="873" y="637"/>
                    <a:pt x="730" y="727"/>
                  </a:cubicBezTo>
                  <a:cubicBezTo>
                    <a:pt x="577" y="824"/>
                    <a:pt x="344" y="714"/>
                    <a:pt x="278" y="599"/>
                  </a:cubicBezTo>
                  <a:cubicBezTo>
                    <a:pt x="208" y="479"/>
                    <a:pt x="180" y="408"/>
                    <a:pt x="121" y="320"/>
                  </a:cubicBezTo>
                  <a:cubicBezTo>
                    <a:pt x="87" y="271"/>
                    <a:pt x="0" y="221"/>
                    <a:pt x="9" y="109"/>
                  </a:cubicBezTo>
                  <a:cubicBezTo>
                    <a:pt x="17" y="27"/>
                    <a:pt x="129" y="6"/>
                    <a:pt x="207" y="3"/>
                  </a:cubicBezTo>
                  <a:cubicBezTo>
                    <a:pt x="283" y="0"/>
                    <a:pt x="344" y="25"/>
                    <a:pt x="421" y="87"/>
                  </a:cubicBezTo>
                  <a:close/>
                </a:path>
              </a:pathLst>
            </a:custGeom>
            <a:solidFill>
              <a:srgbClr val="5A5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AE44DCD0-F733-9845-BB27-E0A3CB3CE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013" y="4860925"/>
              <a:ext cx="593725" cy="303213"/>
            </a:xfrm>
            <a:custGeom>
              <a:avLst/>
              <a:gdLst>
                <a:gd name="T0" fmla="*/ 9 w 1015"/>
                <a:gd name="T1" fmla="*/ 0 h 508"/>
                <a:gd name="T2" fmla="*/ 1010 w 1015"/>
                <a:gd name="T3" fmla="*/ 343 h 508"/>
                <a:gd name="T4" fmla="*/ 957 w 1015"/>
                <a:gd name="T5" fmla="*/ 476 h 508"/>
                <a:gd name="T6" fmla="*/ 769 w 1015"/>
                <a:gd name="T7" fmla="*/ 496 h 508"/>
                <a:gd name="T8" fmla="*/ 523 w 1015"/>
                <a:gd name="T9" fmla="*/ 396 h 508"/>
                <a:gd name="T10" fmla="*/ 356 w 1015"/>
                <a:gd name="T11" fmla="*/ 282 h 508"/>
                <a:gd name="T12" fmla="*/ 252 w 1015"/>
                <a:gd name="T13" fmla="*/ 226 h 508"/>
                <a:gd name="T14" fmla="*/ 226 w 1015"/>
                <a:gd name="T15" fmla="*/ 227 h 508"/>
                <a:gd name="T16" fmla="*/ 83 w 1015"/>
                <a:gd name="T17" fmla="*/ 173 h 508"/>
                <a:gd name="T18" fmla="*/ 5 w 1015"/>
                <a:gd name="T19" fmla="*/ 82 h 508"/>
                <a:gd name="T20" fmla="*/ 9 w 1015"/>
                <a:gd name="T21" fmla="*/ 0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5" h="508">
                  <a:moveTo>
                    <a:pt x="9" y="0"/>
                  </a:moveTo>
                  <a:cubicBezTo>
                    <a:pt x="35" y="28"/>
                    <a:pt x="973" y="409"/>
                    <a:pt x="1010" y="343"/>
                  </a:cubicBezTo>
                  <a:cubicBezTo>
                    <a:pt x="1015" y="389"/>
                    <a:pt x="1010" y="434"/>
                    <a:pt x="957" y="476"/>
                  </a:cubicBezTo>
                  <a:cubicBezTo>
                    <a:pt x="920" y="506"/>
                    <a:pt x="833" y="508"/>
                    <a:pt x="769" y="496"/>
                  </a:cubicBezTo>
                  <a:cubicBezTo>
                    <a:pt x="704" y="487"/>
                    <a:pt x="605" y="448"/>
                    <a:pt x="523" y="396"/>
                  </a:cubicBezTo>
                  <a:cubicBezTo>
                    <a:pt x="512" y="388"/>
                    <a:pt x="461" y="348"/>
                    <a:pt x="356" y="282"/>
                  </a:cubicBezTo>
                  <a:cubicBezTo>
                    <a:pt x="339" y="272"/>
                    <a:pt x="252" y="226"/>
                    <a:pt x="252" y="226"/>
                  </a:cubicBezTo>
                  <a:cubicBezTo>
                    <a:pt x="244" y="228"/>
                    <a:pt x="235" y="230"/>
                    <a:pt x="226" y="227"/>
                  </a:cubicBezTo>
                  <a:cubicBezTo>
                    <a:pt x="226" y="227"/>
                    <a:pt x="97" y="179"/>
                    <a:pt x="83" y="173"/>
                  </a:cubicBezTo>
                  <a:cubicBezTo>
                    <a:pt x="13" y="143"/>
                    <a:pt x="4" y="82"/>
                    <a:pt x="5" y="82"/>
                  </a:cubicBezTo>
                  <a:cubicBezTo>
                    <a:pt x="3" y="56"/>
                    <a:pt x="0" y="27"/>
                    <a:pt x="9" y="0"/>
                  </a:cubicBezTo>
                  <a:close/>
                </a:path>
              </a:pathLst>
            </a:custGeom>
            <a:solidFill>
              <a:srgbClr val="1F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C75F9393-39F7-634F-A44D-DACA44BE6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425" y="4745038"/>
              <a:ext cx="596900" cy="400050"/>
            </a:xfrm>
            <a:custGeom>
              <a:avLst/>
              <a:gdLst>
                <a:gd name="T0" fmla="*/ 15 w 1021"/>
                <a:gd name="T1" fmla="*/ 118 h 665"/>
                <a:gd name="T2" fmla="*/ 117 w 1021"/>
                <a:gd name="T3" fmla="*/ 33 h 665"/>
                <a:gd name="T4" fmla="*/ 314 w 1021"/>
                <a:gd name="T5" fmla="*/ 9 h 665"/>
                <a:gd name="T6" fmla="*/ 597 w 1021"/>
                <a:gd name="T7" fmla="*/ 91 h 665"/>
                <a:gd name="T8" fmla="*/ 725 w 1021"/>
                <a:gd name="T9" fmla="*/ 243 h 665"/>
                <a:gd name="T10" fmla="*/ 926 w 1021"/>
                <a:gd name="T11" fmla="*/ 408 h 665"/>
                <a:gd name="T12" fmla="*/ 926 w 1021"/>
                <a:gd name="T13" fmla="*/ 408 h 665"/>
                <a:gd name="T14" fmla="*/ 1010 w 1021"/>
                <a:gd name="T15" fmla="*/ 562 h 665"/>
                <a:gd name="T16" fmla="*/ 827 w 1021"/>
                <a:gd name="T17" fmla="*/ 659 h 665"/>
                <a:gd name="T18" fmla="*/ 523 w 1021"/>
                <a:gd name="T19" fmla="*/ 530 h 665"/>
                <a:gd name="T20" fmla="*/ 288 w 1021"/>
                <a:gd name="T21" fmla="*/ 381 h 665"/>
                <a:gd name="T22" fmla="*/ 11 w 1021"/>
                <a:gd name="T23" fmla="*/ 236 h 665"/>
                <a:gd name="T24" fmla="*/ 15 w 1021"/>
                <a:gd name="T25" fmla="*/ 118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1" h="665">
                  <a:moveTo>
                    <a:pt x="15" y="118"/>
                  </a:moveTo>
                  <a:cubicBezTo>
                    <a:pt x="41" y="50"/>
                    <a:pt x="80" y="45"/>
                    <a:pt x="117" y="33"/>
                  </a:cubicBezTo>
                  <a:cubicBezTo>
                    <a:pt x="175" y="15"/>
                    <a:pt x="241" y="14"/>
                    <a:pt x="314" y="9"/>
                  </a:cubicBezTo>
                  <a:cubicBezTo>
                    <a:pt x="446" y="0"/>
                    <a:pt x="595" y="93"/>
                    <a:pt x="597" y="91"/>
                  </a:cubicBezTo>
                  <a:cubicBezTo>
                    <a:pt x="624" y="112"/>
                    <a:pt x="669" y="192"/>
                    <a:pt x="725" y="243"/>
                  </a:cubicBezTo>
                  <a:cubicBezTo>
                    <a:pt x="808" y="319"/>
                    <a:pt x="917" y="399"/>
                    <a:pt x="926" y="408"/>
                  </a:cubicBezTo>
                  <a:lnTo>
                    <a:pt x="926" y="408"/>
                  </a:lnTo>
                  <a:cubicBezTo>
                    <a:pt x="926" y="408"/>
                    <a:pt x="1021" y="493"/>
                    <a:pt x="1010" y="562"/>
                  </a:cubicBezTo>
                  <a:cubicBezTo>
                    <a:pt x="1006" y="570"/>
                    <a:pt x="1006" y="665"/>
                    <a:pt x="827" y="659"/>
                  </a:cubicBezTo>
                  <a:cubicBezTo>
                    <a:pt x="810" y="658"/>
                    <a:pt x="690" y="658"/>
                    <a:pt x="523" y="530"/>
                  </a:cubicBezTo>
                  <a:cubicBezTo>
                    <a:pt x="471" y="491"/>
                    <a:pt x="365" y="420"/>
                    <a:pt x="288" y="381"/>
                  </a:cubicBezTo>
                  <a:cubicBezTo>
                    <a:pt x="159" y="338"/>
                    <a:pt x="31" y="284"/>
                    <a:pt x="11" y="236"/>
                  </a:cubicBezTo>
                  <a:cubicBezTo>
                    <a:pt x="0" y="200"/>
                    <a:pt x="8" y="137"/>
                    <a:pt x="15" y="118"/>
                  </a:cubicBezTo>
                  <a:close/>
                </a:path>
              </a:pathLst>
            </a:custGeom>
            <a:solidFill>
              <a:srgbClr val="484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27271D56-92E2-0C41-81D4-4F5944151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588" y="2882900"/>
              <a:ext cx="122238" cy="71438"/>
            </a:xfrm>
            <a:custGeom>
              <a:avLst/>
              <a:gdLst>
                <a:gd name="T0" fmla="*/ 172 w 209"/>
                <a:gd name="T1" fmla="*/ 21 h 121"/>
                <a:gd name="T2" fmla="*/ 37 w 209"/>
                <a:gd name="T3" fmla="*/ 21 h 121"/>
                <a:gd name="T4" fmla="*/ 37 w 209"/>
                <a:gd name="T5" fmla="*/ 99 h 121"/>
                <a:gd name="T6" fmla="*/ 172 w 209"/>
                <a:gd name="T7" fmla="*/ 99 h 121"/>
                <a:gd name="T8" fmla="*/ 172 w 209"/>
                <a:gd name="T9" fmla="*/ 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121">
                  <a:moveTo>
                    <a:pt x="172" y="21"/>
                  </a:moveTo>
                  <a:cubicBezTo>
                    <a:pt x="135" y="0"/>
                    <a:pt x="74" y="0"/>
                    <a:pt x="37" y="21"/>
                  </a:cubicBezTo>
                  <a:cubicBezTo>
                    <a:pt x="0" y="43"/>
                    <a:pt x="0" y="78"/>
                    <a:pt x="37" y="99"/>
                  </a:cubicBezTo>
                  <a:cubicBezTo>
                    <a:pt x="74" y="121"/>
                    <a:pt x="135" y="121"/>
                    <a:pt x="172" y="99"/>
                  </a:cubicBezTo>
                  <a:cubicBezTo>
                    <a:pt x="209" y="78"/>
                    <a:pt x="209" y="43"/>
                    <a:pt x="172" y="2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8245CB81-2D25-F548-BA5D-649B4C0AA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350" y="2794000"/>
              <a:ext cx="114300" cy="127000"/>
            </a:xfrm>
            <a:custGeom>
              <a:avLst/>
              <a:gdLst>
                <a:gd name="T0" fmla="*/ 2 w 193"/>
                <a:gd name="T1" fmla="*/ 0 h 210"/>
                <a:gd name="T2" fmla="*/ 0 w 193"/>
                <a:gd name="T3" fmla="*/ 210 h 210"/>
                <a:gd name="T4" fmla="*/ 190 w 193"/>
                <a:gd name="T5" fmla="*/ 210 h 210"/>
                <a:gd name="T6" fmla="*/ 193 w 193"/>
                <a:gd name="T7" fmla="*/ 0 h 210"/>
                <a:gd name="T8" fmla="*/ 2 w 193"/>
                <a:gd name="T9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210">
                  <a:moveTo>
                    <a:pt x="2" y="0"/>
                  </a:moveTo>
                  <a:lnTo>
                    <a:pt x="0" y="210"/>
                  </a:lnTo>
                  <a:lnTo>
                    <a:pt x="190" y="210"/>
                  </a:lnTo>
                  <a:lnTo>
                    <a:pt x="19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02952BB2-E007-BA4B-BE0F-0E1ADCCBA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013" y="1722438"/>
              <a:ext cx="447675" cy="1171575"/>
            </a:xfrm>
            <a:custGeom>
              <a:avLst/>
              <a:gdLst>
                <a:gd name="T0" fmla="*/ 763 w 764"/>
                <a:gd name="T1" fmla="*/ 451 h 1954"/>
                <a:gd name="T2" fmla="*/ 1 w 764"/>
                <a:gd name="T3" fmla="*/ 448 h 1954"/>
                <a:gd name="T4" fmla="*/ 0 w 764"/>
                <a:gd name="T5" fmla="*/ 448 h 1954"/>
                <a:gd name="T6" fmla="*/ 0 w 764"/>
                <a:gd name="T7" fmla="*/ 466 h 1954"/>
                <a:gd name="T8" fmla="*/ 0 w 764"/>
                <a:gd name="T9" fmla="*/ 466 h 1954"/>
                <a:gd name="T10" fmla="*/ 0 w 764"/>
                <a:gd name="T11" fmla="*/ 479 h 1954"/>
                <a:gd name="T12" fmla="*/ 1 w 764"/>
                <a:gd name="T13" fmla="*/ 1712 h 1954"/>
                <a:gd name="T14" fmla="*/ 112 w 764"/>
                <a:gd name="T15" fmla="*/ 1868 h 1954"/>
                <a:gd name="T16" fmla="*/ 653 w 764"/>
                <a:gd name="T17" fmla="*/ 1868 h 1954"/>
                <a:gd name="T18" fmla="*/ 764 w 764"/>
                <a:gd name="T19" fmla="*/ 1712 h 1954"/>
                <a:gd name="T20" fmla="*/ 764 w 764"/>
                <a:gd name="T21" fmla="*/ 1023 h 1954"/>
                <a:gd name="T22" fmla="*/ 764 w 764"/>
                <a:gd name="T23" fmla="*/ 467 h 1954"/>
                <a:gd name="T24" fmla="*/ 764 w 764"/>
                <a:gd name="T25" fmla="*/ 451 h 1954"/>
                <a:gd name="T26" fmla="*/ 763 w 764"/>
                <a:gd name="T27" fmla="*/ 451 h 1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4" h="1954">
                  <a:moveTo>
                    <a:pt x="763" y="451"/>
                  </a:moveTo>
                  <a:cubicBezTo>
                    <a:pt x="747" y="2"/>
                    <a:pt x="20" y="0"/>
                    <a:pt x="1" y="448"/>
                  </a:cubicBezTo>
                  <a:lnTo>
                    <a:pt x="0" y="448"/>
                  </a:lnTo>
                  <a:lnTo>
                    <a:pt x="0" y="466"/>
                  </a:lnTo>
                  <a:lnTo>
                    <a:pt x="0" y="466"/>
                  </a:lnTo>
                  <a:lnTo>
                    <a:pt x="0" y="479"/>
                  </a:lnTo>
                  <a:lnTo>
                    <a:pt x="1" y="1712"/>
                  </a:lnTo>
                  <a:cubicBezTo>
                    <a:pt x="1" y="1769"/>
                    <a:pt x="38" y="1825"/>
                    <a:pt x="112" y="1868"/>
                  </a:cubicBezTo>
                  <a:cubicBezTo>
                    <a:pt x="261" y="1954"/>
                    <a:pt x="504" y="1954"/>
                    <a:pt x="653" y="1868"/>
                  </a:cubicBezTo>
                  <a:cubicBezTo>
                    <a:pt x="727" y="1825"/>
                    <a:pt x="764" y="1769"/>
                    <a:pt x="764" y="1712"/>
                  </a:cubicBezTo>
                  <a:lnTo>
                    <a:pt x="764" y="1023"/>
                  </a:lnTo>
                  <a:lnTo>
                    <a:pt x="764" y="467"/>
                  </a:lnTo>
                  <a:lnTo>
                    <a:pt x="764" y="451"/>
                  </a:lnTo>
                  <a:lnTo>
                    <a:pt x="763" y="451"/>
                  </a:lnTo>
                  <a:close/>
                </a:path>
              </a:pathLst>
            </a:custGeom>
            <a:solidFill>
              <a:srgbClr val="185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76B5DF35-96AF-0245-AFE3-51EF3B7F4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075" y="1797050"/>
              <a:ext cx="215900" cy="127000"/>
            </a:xfrm>
            <a:custGeom>
              <a:avLst/>
              <a:gdLst>
                <a:gd name="T0" fmla="*/ 304 w 370"/>
                <a:gd name="T1" fmla="*/ 37 h 213"/>
                <a:gd name="T2" fmla="*/ 65 w 370"/>
                <a:gd name="T3" fmla="*/ 37 h 213"/>
                <a:gd name="T4" fmla="*/ 65 w 370"/>
                <a:gd name="T5" fmla="*/ 175 h 213"/>
                <a:gd name="T6" fmla="*/ 304 w 370"/>
                <a:gd name="T7" fmla="*/ 175 h 213"/>
                <a:gd name="T8" fmla="*/ 304 w 370"/>
                <a:gd name="T9" fmla="*/ 37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0" h="213">
                  <a:moveTo>
                    <a:pt x="304" y="37"/>
                  </a:moveTo>
                  <a:cubicBezTo>
                    <a:pt x="239" y="0"/>
                    <a:pt x="131" y="0"/>
                    <a:pt x="65" y="37"/>
                  </a:cubicBezTo>
                  <a:cubicBezTo>
                    <a:pt x="0" y="75"/>
                    <a:pt x="0" y="137"/>
                    <a:pt x="65" y="175"/>
                  </a:cubicBezTo>
                  <a:cubicBezTo>
                    <a:pt x="131" y="213"/>
                    <a:pt x="239" y="213"/>
                    <a:pt x="304" y="175"/>
                  </a:cubicBezTo>
                  <a:cubicBezTo>
                    <a:pt x="370" y="137"/>
                    <a:pt x="370" y="75"/>
                    <a:pt x="304" y="37"/>
                  </a:cubicBezTo>
                  <a:close/>
                </a:path>
              </a:pathLst>
            </a:custGeom>
            <a:solidFill>
              <a:srgbClr val="2D6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3F16FD0D-A9E6-394F-B7B5-1E4EC019E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013" y="2500313"/>
              <a:ext cx="446088" cy="258763"/>
            </a:xfrm>
            <a:custGeom>
              <a:avLst/>
              <a:gdLst>
                <a:gd name="T0" fmla="*/ 382 w 764"/>
                <a:gd name="T1" fmla="*/ 222 h 431"/>
                <a:gd name="T2" fmla="*/ 0 w 764"/>
                <a:gd name="T3" fmla="*/ 0 h 431"/>
                <a:gd name="T4" fmla="*/ 0 w 764"/>
                <a:gd name="T5" fmla="*/ 302 h 431"/>
                <a:gd name="T6" fmla="*/ 382 w 764"/>
                <a:gd name="T7" fmla="*/ 431 h 431"/>
                <a:gd name="T8" fmla="*/ 764 w 764"/>
                <a:gd name="T9" fmla="*/ 297 h 431"/>
                <a:gd name="T10" fmla="*/ 764 w 764"/>
                <a:gd name="T11" fmla="*/ 0 h 431"/>
                <a:gd name="T12" fmla="*/ 382 w 764"/>
                <a:gd name="T13" fmla="*/ 222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4" h="431">
                  <a:moveTo>
                    <a:pt x="382" y="222"/>
                  </a:moveTo>
                  <a:cubicBezTo>
                    <a:pt x="232" y="222"/>
                    <a:pt x="13" y="162"/>
                    <a:pt x="0" y="0"/>
                  </a:cubicBezTo>
                  <a:lnTo>
                    <a:pt x="0" y="302"/>
                  </a:lnTo>
                  <a:cubicBezTo>
                    <a:pt x="104" y="401"/>
                    <a:pt x="239" y="431"/>
                    <a:pt x="382" y="431"/>
                  </a:cubicBezTo>
                  <a:cubicBezTo>
                    <a:pt x="532" y="431"/>
                    <a:pt x="659" y="396"/>
                    <a:pt x="764" y="297"/>
                  </a:cubicBezTo>
                  <a:lnTo>
                    <a:pt x="764" y="0"/>
                  </a:lnTo>
                  <a:cubicBezTo>
                    <a:pt x="751" y="162"/>
                    <a:pt x="531" y="222"/>
                    <a:pt x="382" y="22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A46D75A0-11D2-C940-8950-F425A9255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013" y="2047875"/>
              <a:ext cx="446088" cy="258763"/>
            </a:xfrm>
            <a:custGeom>
              <a:avLst/>
              <a:gdLst>
                <a:gd name="T0" fmla="*/ 382 w 764"/>
                <a:gd name="T1" fmla="*/ 222 h 431"/>
                <a:gd name="T2" fmla="*/ 0 w 764"/>
                <a:gd name="T3" fmla="*/ 0 h 431"/>
                <a:gd name="T4" fmla="*/ 0 w 764"/>
                <a:gd name="T5" fmla="*/ 302 h 431"/>
                <a:gd name="T6" fmla="*/ 382 w 764"/>
                <a:gd name="T7" fmla="*/ 431 h 431"/>
                <a:gd name="T8" fmla="*/ 764 w 764"/>
                <a:gd name="T9" fmla="*/ 297 h 431"/>
                <a:gd name="T10" fmla="*/ 764 w 764"/>
                <a:gd name="T11" fmla="*/ 0 h 431"/>
                <a:gd name="T12" fmla="*/ 382 w 764"/>
                <a:gd name="T13" fmla="*/ 222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4" h="431">
                  <a:moveTo>
                    <a:pt x="382" y="222"/>
                  </a:moveTo>
                  <a:cubicBezTo>
                    <a:pt x="232" y="222"/>
                    <a:pt x="13" y="162"/>
                    <a:pt x="0" y="0"/>
                  </a:cubicBezTo>
                  <a:lnTo>
                    <a:pt x="0" y="302"/>
                  </a:lnTo>
                  <a:cubicBezTo>
                    <a:pt x="104" y="401"/>
                    <a:pt x="239" y="431"/>
                    <a:pt x="382" y="431"/>
                  </a:cubicBezTo>
                  <a:cubicBezTo>
                    <a:pt x="532" y="431"/>
                    <a:pt x="659" y="396"/>
                    <a:pt x="764" y="297"/>
                  </a:cubicBezTo>
                  <a:lnTo>
                    <a:pt x="764" y="0"/>
                  </a:lnTo>
                  <a:cubicBezTo>
                    <a:pt x="751" y="162"/>
                    <a:pt x="531" y="222"/>
                    <a:pt x="382" y="22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EFBE5387-0FA9-3947-B13E-56DDD0A25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813" y="2320925"/>
              <a:ext cx="276225" cy="265113"/>
            </a:xfrm>
            <a:custGeom>
              <a:avLst/>
              <a:gdLst>
                <a:gd name="T0" fmla="*/ 294 w 471"/>
                <a:gd name="T1" fmla="*/ 80 h 444"/>
                <a:gd name="T2" fmla="*/ 0 w 471"/>
                <a:gd name="T3" fmla="*/ 0 h 444"/>
                <a:gd name="T4" fmla="*/ 0 w 471"/>
                <a:gd name="T5" fmla="*/ 366 h 444"/>
                <a:gd name="T6" fmla="*/ 294 w 471"/>
                <a:gd name="T7" fmla="*/ 444 h 444"/>
                <a:gd name="T8" fmla="*/ 471 w 471"/>
                <a:gd name="T9" fmla="*/ 409 h 444"/>
                <a:gd name="T10" fmla="*/ 471 w 471"/>
                <a:gd name="T11" fmla="*/ 54 h 444"/>
                <a:gd name="T12" fmla="*/ 294 w 471"/>
                <a:gd name="T13" fmla="*/ 8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1" h="444">
                  <a:moveTo>
                    <a:pt x="294" y="80"/>
                  </a:moveTo>
                  <a:cubicBezTo>
                    <a:pt x="201" y="80"/>
                    <a:pt x="80" y="56"/>
                    <a:pt x="0" y="0"/>
                  </a:cubicBezTo>
                  <a:lnTo>
                    <a:pt x="0" y="366"/>
                  </a:lnTo>
                  <a:cubicBezTo>
                    <a:pt x="87" y="414"/>
                    <a:pt x="188" y="444"/>
                    <a:pt x="294" y="444"/>
                  </a:cubicBezTo>
                  <a:cubicBezTo>
                    <a:pt x="357" y="444"/>
                    <a:pt x="416" y="424"/>
                    <a:pt x="471" y="409"/>
                  </a:cubicBezTo>
                  <a:lnTo>
                    <a:pt x="471" y="54"/>
                  </a:lnTo>
                  <a:cubicBezTo>
                    <a:pt x="412" y="72"/>
                    <a:pt x="348" y="80"/>
                    <a:pt x="294" y="8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7CEFF801-547A-294C-95B9-3017C4729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188" y="2414588"/>
              <a:ext cx="87313" cy="117475"/>
            </a:xfrm>
            <a:custGeom>
              <a:avLst/>
              <a:gdLst>
                <a:gd name="T0" fmla="*/ 74 w 148"/>
                <a:gd name="T1" fmla="*/ 195 h 195"/>
                <a:gd name="T2" fmla="*/ 72 w 148"/>
                <a:gd name="T3" fmla="*/ 194 h 195"/>
                <a:gd name="T4" fmla="*/ 0 w 148"/>
                <a:gd name="T5" fmla="*/ 64 h 195"/>
                <a:gd name="T6" fmla="*/ 0 w 148"/>
                <a:gd name="T7" fmla="*/ 57 h 195"/>
                <a:gd name="T8" fmla="*/ 0 w 148"/>
                <a:gd name="T9" fmla="*/ 4 h 195"/>
                <a:gd name="T10" fmla="*/ 0 w 148"/>
                <a:gd name="T11" fmla="*/ 0 h 195"/>
                <a:gd name="T12" fmla="*/ 147 w 148"/>
                <a:gd name="T13" fmla="*/ 13 h 195"/>
                <a:gd name="T14" fmla="*/ 148 w 148"/>
                <a:gd name="T15" fmla="*/ 17 h 195"/>
                <a:gd name="T16" fmla="*/ 148 w 148"/>
                <a:gd name="T17" fmla="*/ 51 h 195"/>
                <a:gd name="T18" fmla="*/ 148 w 148"/>
                <a:gd name="T19" fmla="*/ 66 h 195"/>
                <a:gd name="T20" fmla="*/ 148 w 148"/>
                <a:gd name="T21" fmla="*/ 73 h 195"/>
                <a:gd name="T22" fmla="*/ 76 w 148"/>
                <a:gd name="T23" fmla="*/ 194 h 195"/>
                <a:gd name="T24" fmla="*/ 74 w 148"/>
                <a:gd name="T2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195">
                  <a:moveTo>
                    <a:pt x="74" y="195"/>
                  </a:moveTo>
                  <a:lnTo>
                    <a:pt x="72" y="194"/>
                  </a:lnTo>
                  <a:cubicBezTo>
                    <a:pt x="30" y="169"/>
                    <a:pt x="1" y="118"/>
                    <a:pt x="0" y="64"/>
                  </a:cubicBezTo>
                  <a:cubicBezTo>
                    <a:pt x="0" y="61"/>
                    <a:pt x="0" y="59"/>
                    <a:pt x="0" y="57"/>
                  </a:cubicBezTo>
                  <a:cubicBezTo>
                    <a:pt x="0" y="57"/>
                    <a:pt x="0" y="8"/>
                    <a:pt x="0" y="4"/>
                  </a:cubicBezTo>
                  <a:lnTo>
                    <a:pt x="0" y="0"/>
                  </a:lnTo>
                  <a:lnTo>
                    <a:pt x="147" y="13"/>
                  </a:lnTo>
                  <a:lnTo>
                    <a:pt x="148" y="17"/>
                  </a:lnTo>
                  <a:cubicBezTo>
                    <a:pt x="148" y="18"/>
                    <a:pt x="148" y="29"/>
                    <a:pt x="148" y="51"/>
                  </a:cubicBezTo>
                  <a:cubicBezTo>
                    <a:pt x="148" y="58"/>
                    <a:pt x="148" y="65"/>
                    <a:pt x="148" y="66"/>
                  </a:cubicBezTo>
                  <a:cubicBezTo>
                    <a:pt x="148" y="69"/>
                    <a:pt x="148" y="71"/>
                    <a:pt x="148" y="73"/>
                  </a:cubicBezTo>
                  <a:cubicBezTo>
                    <a:pt x="148" y="129"/>
                    <a:pt x="120" y="177"/>
                    <a:pt x="76" y="194"/>
                  </a:cubicBezTo>
                  <a:lnTo>
                    <a:pt x="74" y="195"/>
                  </a:lnTo>
                  <a:close/>
                </a:path>
              </a:pathLst>
            </a:custGeom>
            <a:solidFill>
              <a:srgbClr val="E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2500E921-5C0D-BB48-A282-4D44F1639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463" y="2144713"/>
              <a:ext cx="312738" cy="1289050"/>
            </a:xfrm>
            <a:custGeom>
              <a:avLst/>
              <a:gdLst>
                <a:gd name="T0" fmla="*/ 512 w 533"/>
                <a:gd name="T1" fmla="*/ 1727 h 2149"/>
                <a:gd name="T2" fmla="*/ 503 w 533"/>
                <a:gd name="T3" fmla="*/ 1690 h 2149"/>
                <a:gd name="T4" fmla="*/ 470 w 533"/>
                <a:gd name="T5" fmla="*/ 1622 h 2149"/>
                <a:gd name="T6" fmla="*/ 455 w 533"/>
                <a:gd name="T7" fmla="*/ 1157 h 2149"/>
                <a:gd name="T8" fmla="*/ 413 w 533"/>
                <a:gd name="T9" fmla="*/ 789 h 2149"/>
                <a:gd name="T10" fmla="*/ 381 w 533"/>
                <a:gd name="T11" fmla="*/ 200 h 2149"/>
                <a:gd name="T12" fmla="*/ 25 w 533"/>
                <a:gd name="T13" fmla="*/ 187 h 2149"/>
                <a:gd name="T14" fmla="*/ 102 w 533"/>
                <a:gd name="T15" fmla="*/ 758 h 2149"/>
                <a:gd name="T16" fmla="*/ 167 w 533"/>
                <a:gd name="T17" fmla="*/ 1314 h 2149"/>
                <a:gd name="T18" fmla="*/ 267 w 533"/>
                <a:gd name="T19" fmla="*/ 1629 h 2149"/>
                <a:gd name="T20" fmla="*/ 256 w 533"/>
                <a:gd name="T21" fmla="*/ 1885 h 2149"/>
                <a:gd name="T22" fmla="*/ 182 w 533"/>
                <a:gd name="T23" fmla="*/ 2060 h 2149"/>
                <a:gd name="T24" fmla="*/ 235 w 533"/>
                <a:gd name="T25" fmla="*/ 2136 h 2149"/>
                <a:gd name="T26" fmla="*/ 342 w 533"/>
                <a:gd name="T27" fmla="*/ 2131 h 2149"/>
                <a:gd name="T28" fmla="*/ 412 w 533"/>
                <a:gd name="T29" fmla="*/ 2080 h 2149"/>
                <a:gd name="T30" fmla="*/ 526 w 533"/>
                <a:gd name="T31" fmla="*/ 1866 h 2149"/>
                <a:gd name="T32" fmla="*/ 512 w 533"/>
                <a:gd name="T33" fmla="*/ 1727 h 2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3" h="2149">
                  <a:moveTo>
                    <a:pt x="512" y="1727"/>
                  </a:moveTo>
                  <a:cubicBezTo>
                    <a:pt x="510" y="1715"/>
                    <a:pt x="507" y="1703"/>
                    <a:pt x="503" y="1690"/>
                  </a:cubicBezTo>
                  <a:cubicBezTo>
                    <a:pt x="495" y="1667"/>
                    <a:pt x="483" y="1643"/>
                    <a:pt x="470" y="1622"/>
                  </a:cubicBezTo>
                  <a:cubicBezTo>
                    <a:pt x="461" y="1516"/>
                    <a:pt x="452" y="1355"/>
                    <a:pt x="455" y="1157"/>
                  </a:cubicBezTo>
                  <a:cubicBezTo>
                    <a:pt x="457" y="964"/>
                    <a:pt x="434" y="851"/>
                    <a:pt x="413" y="789"/>
                  </a:cubicBezTo>
                  <a:cubicBezTo>
                    <a:pt x="433" y="630"/>
                    <a:pt x="381" y="200"/>
                    <a:pt x="381" y="200"/>
                  </a:cubicBezTo>
                  <a:cubicBezTo>
                    <a:pt x="381" y="200"/>
                    <a:pt x="48" y="0"/>
                    <a:pt x="25" y="187"/>
                  </a:cubicBezTo>
                  <a:cubicBezTo>
                    <a:pt x="0" y="392"/>
                    <a:pt x="61" y="629"/>
                    <a:pt x="102" y="758"/>
                  </a:cubicBezTo>
                  <a:cubicBezTo>
                    <a:pt x="69" y="892"/>
                    <a:pt x="117" y="1127"/>
                    <a:pt x="167" y="1314"/>
                  </a:cubicBezTo>
                  <a:cubicBezTo>
                    <a:pt x="192" y="1411"/>
                    <a:pt x="232" y="1531"/>
                    <a:pt x="267" y="1629"/>
                  </a:cubicBezTo>
                  <a:cubicBezTo>
                    <a:pt x="227" y="1740"/>
                    <a:pt x="256" y="1833"/>
                    <a:pt x="256" y="1885"/>
                  </a:cubicBezTo>
                  <a:cubicBezTo>
                    <a:pt x="257" y="1934"/>
                    <a:pt x="193" y="2024"/>
                    <a:pt x="182" y="2060"/>
                  </a:cubicBezTo>
                  <a:cubicBezTo>
                    <a:pt x="172" y="2096"/>
                    <a:pt x="220" y="2116"/>
                    <a:pt x="235" y="2136"/>
                  </a:cubicBezTo>
                  <a:cubicBezTo>
                    <a:pt x="245" y="2149"/>
                    <a:pt x="322" y="2134"/>
                    <a:pt x="342" y="2131"/>
                  </a:cubicBezTo>
                  <a:cubicBezTo>
                    <a:pt x="364" y="2129"/>
                    <a:pt x="372" y="2122"/>
                    <a:pt x="412" y="2080"/>
                  </a:cubicBezTo>
                  <a:cubicBezTo>
                    <a:pt x="436" y="2053"/>
                    <a:pt x="518" y="1890"/>
                    <a:pt x="526" y="1866"/>
                  </a:cubicBezTo>
                  <a:cubicBezTo>
                    <a:pt x="533" y="1843"/>
                    <a:pt x="527" y="1782"/>
                    <a:pt x="512" y="1727"/>
                  </a:cubicBezTo>
                  <a:close/>
                </a:path>
              </a:pathLst>
            </a:custGeom>
            <a:solidFill>
              <a:srgbClr val="5355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61D891D4-6876-6B41-982A-37FE9CEC6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475" y="1801813"/>
              <a:ext cx="338138" cy="1403350"/>
            </a:xfrm>
            <a:custGeom>
              <a:avLst/>
              <a:gdLst>
                <a:gd name="T0" fmla="*/ 492 w 577"/>
                <a:gd name="T1" fmla="*/ 1173 h 2339"/>
                <a:gd name="T2" fmla="*/ 491 w 577"/>
                <a:gd name="T3" fmla="*/ 1169 h 2339"/>
                <a:gd name="T4" fmla="*/ 419 w 577"/>
                <a:gd name="T5" fmla="*/ 251 h 2339"/>
                <a:gd name="T6" fmla="*/ 199 w 577"/>
                <a:gd name="T7" fmla="*/ 11 h 2339"/>
                <a:gd name="T8" fmla="*/ 0 w 577"/>
                <a:gd name="T9" fmla="*/ 0 h 2339"/>
                <a:gd name="T10" fmla="*/ 34 w 577"/>
                <a:gd name="T11" fmla="*/ 726 h 2339"/>
                <a:gd name="T12" fmla="*/ 87 w 577"/>
                <a:gd name="T13" fmla="*/ 1207 h 2339"/>
                <a:gd name="T14" fmla="*/ 137 w 577"/>
                <a:gd name="T15" fmla="*/ 2276 h 2339"/>
                <a:gd name="T16" fmla="*/ 577 w 577"/>
                <a:gd name="T17" fmla="*/ 2108 h 2339"/>
                <a:gd name="T18" fmla="*/ 492 w 577"/>
                <a:gd name="T19" fmla="*/ 1173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7" h="2339">
                  <a:moveTo>
                    <a:pt x="492" y="1173"/>
                  </a:moveTo>
                  <a:cubicBezTo>
                    <a:pt x="492" y="1172"/>
                    <a:pt x="491" y="1170"/>
                    <a:pt x="491" y="1169"/>
                  </a:cubicBezTo>
                  <a:cubicBezTo>
                    <a:pt x="481" y="1049"/>
                    <a:pt x="463" y="605"/>
                    <a:pt x="419" y="251"/>
                  </a:cubicBezTo>
                  <a:cubicBezTo>
                    <a:pt x="392" y="66"/>
                    <a:pt x="199" y="11"/>
                    <a:pt x="199" y="11"/>
                  </a:cubicBezTo>
                  <a:lnTo>
                    <a:pt x="0" y="0"/>
                  </a:lnTo>
                  <a:lnTo>
                    <a:pt x="34" y="726"/>
                  </a:lnTo>
                  <a:lnTo>
                    <a:pt x="87" y="1207"/>
                  </a:lnTo>
                  <a:lnTo>
                    <a:pt x="137" y="2276"/>
                  </a:lnTo>
                  <a:cubicBezTo>
                    <a:pt x="137" y="2276"/>
                    <a:pt x="474" y="2339"/>
                    <a:pt x="577" y="2108"/>
                  </a:cubicBezTo>
                  <a:cubicBezTo>
                    <a:pt x="568" y="2058"/>
                    <a:pt x="541" y="1565"/>
                    <a:pt x="492" y="1173"/>
                  </a:cubicBezTo>
                  <a:close/>
                </a:path>
              </a:pathLst>
            </a:custGeom>
            <a:solidFill>
              <a:srgbClr val="807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AF524D9E-5B1E-7F4D-B922-4657D864D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913" y="2903538"/>
              <a:ext cx="263525" cy="196850"/>
            </a:xfrm>
            <a:custGeom>
              <a:avLst/>
              <a:gdLst>
                <a:gd name="T0" fmla="*/ 3 w 450"/>
                <a:gd name="T1" fmla="*/ 110 h 327"/>
                <a:gd name="T2" fmla="*/ 0 w 450"/>
                <a:gd name="T3" fmla="*/ 119 h 327"/>
                <a:gd name="T4" fmla="*/ 0 w 450"/>
                <a:gd name="T5" fmla="*/ 125 h 327"/>
                <a:gd name="T6" fmla="*/ 6 w 450"/>
                <a:gd name="T7" fmla="*/ 111 h 327"/>
                <a:gd name="T8" fmla="*/ 0 w 450"/>
                <a:gd name="T9" fmla="*/ 125 h 327"/>
                <a:gd name="T10" fmla="*/ 10 w 450"/>
                <a:gd name="T11" fmla="*/ 324 h 327"/>
                <a:gd name="T12" fmla="*/ 70 w 450"/>
                <a:gd name="T13" fmla="*/ 327 h 327"/>
                <a:gd name="T14" fmla="*/ 450 w 450"/>
                <a:gd name="T15" fmla="*/ 228 h 327"/>
                <a:gd name="T16" fmla="*/ 433 w 450"/>
                <a:gd name="T17" fmla="*/ 0 h 327"/>
                <a:gd name="T18" fmla="*/ 3 w 450"/>
                <a:gd name="T19" fmla="*/ 11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0" h="327">
                  <a:moveTo>
                    <a:pt x="3" y="110"/>
                  </a:moveTo>
                  <a:lnTo>
                    <a:pt x="0" y="119"/>
                  </a:lnTo>
                  <a:lnTo>
                    <a:pt x="0" y="125"/>
                  </a:lnTo>
                  <a:lnTo>
                    <a:pt x="6" y="111"/>
                  </a:lnTo>
                  <a:lnTo>
                    <a:pt x="0" y="125"/>
                  </a:lnTo>
                  <a:lnTo>
                    <a:pt x="10" y="324"/>
                  </a:lnTo>
                  <a:cubicBezTo>
                    <a:pt x="27" y="326"/>
                    <a:pt x="47" y="327"/>
                    <a:pt x="70" y="327"/>
                  </a:cubicBezTo>
                  <a:cubicBezTo>
                    <a:pt x="159" y="327"/>
                    <a:pt x="288" y="307"/>
                    <a:pt x="450" y="228"/>
                  </a:cubicBezTo>
                  <a:cubicBezTo>
                    <a:pt x="446" y="180"/>
                    <a:pt x="440" y="99"/>
                    <a:pt x="433" y="0"/>
                  </a:cubicBezTo>
                  <a:cubicBezTo>
                    <a:pt x="161" y="157"/>
                    <a:pt x="5" y="111"/>
                    <a:pt x="3" y="110"/>
                  </a:cubicBezTo>
                  <a:close/>
                </a:path>
              </a:pathLst>
            </a:custGeom>
            <a:solidFill>
              <a:srgbClr val="CE9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76731825-1938-7E40-93AA-7009BA376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0" y="2974975"/>
              <a:ext cx="17463" cy="53975"/>
            </a:xfrm>
            <a:custGeom>
              <a:avLst/>
              <a:gdLst>
                <a:gd name="T0" fmla="*/ 31 w 31"/>
                <a:gd name="T1" fmla="*/ 0 h 90"/>
                <a:gd name="T2" fmla="*/ 0 w 31"/>
                <a:gd name="T3" fmla="*/ 90 h 90"/>
                <a:gd name="T4" fmla="*/ 31 w 31"/>
                <a:gd name="T5" fmla="*/ 6 h 90"/>
                <a:gd name="T6" fmla="*/ 31 w 31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90">
                  <a:moveTo>
                    <a:pt x="31" y="0"/>
                  </a:moveTo>
                  <a:lnTo>
                    <a:pt x="0" y="90"/>
                  </a:lnTo>
                  <a:lnTo>
                    <a:pt x="31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94893C2E-9314-A748-A5B2-409774017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375" y="2921000"/>
              <a:ext cx="541338" cy="1946275"/>
            </a:xfrm>
            <a:custGeom>
              <a:avLst/>
              <a:gdLst>
                <a:gd name="T0" fmla="*/ 1 w 926"/>
                <a:gd name="T1" fmla="*/ 194 h 3246"/>
                <a:gd name="T2" fmla="*/ 189 w 926"/>
                <a:gd name="T3" fmla="*/ 2289 h 3246"/>
                <a:gd name="T4" fmla="*/ 221 w 926"/>
                <a:gd name="T5" fmla="*/ 2782 h 3246"/>
                <a:gd name="T6" fmla="*/ 231 w 926"/>
                <a:gd name="T7" fmla="*/ 3190 h 3246"/>
                <a:gd name="T8" fmla="*/ 621 w 926"/>
                <a:gd name="T9" fmla="*/ 3239 h 3246"/>
                <a:gd name="T10" fmla="*/ 755 w 926"/>
                <a:gd name="T11" fmla="*/ 3224 h 3246"/>
                <a:gd name="T12" fmla="*/ 883 w 926"/>
                <a:gd name="T13" fmla="*/ 3193 h 3246"/>
                <a:gd name="T14" fmla="*/ 896 w 926"/>
                <a:gd name="T15" fmla="*/ 1813 h 3246"/>
                <a:gd name="T16" fmla="*/ 873 w 926"/>
                <a:gd name="T17" fmla="*/ 380 h 3246"/>
                <a:gd name="T18" fmla="*/ 850 w 926"/>
                <a:gd name="T19" fmla="*/ 97 h 3246"/>
                <a:gd name="T20" fmla="*/ 810 w 926"/>
                <a:gd name="T21" fmla="*/ 56 h 3246"/>
                <a:gd name="T22" fmla="*/ 1 w 926"/>
                <a:gd name="T23" fmla="*/ 194 h 3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6" h="3246">
                  <a:moveTo>
                    <a:pt x="1" y="194"/>
                  </a:moveTo>
                  <a:cubicBezTo>
                    <a:pt x="2" y="277"/>
                    <a:pt x="168" y="2127"/>
                    <a:pt x="189" y="2289"/>
                  </a:cubicBezTo>
                  <a:cubicBezTo>
                    <a:pt x="195" y="2335"/>
                    <a:pt x="214" y="2735"/>
                    <a:pt x="221" y="2782"/>
                  </a:cubicBezTo>
                  <a:cubicBezTo>
                    <a:pt x="224" y="2806"/>
                    <a:pt x="199" y="3133"/>
                    <a:pt x="231" y="3190"/>
                  </a:cubicBezTo>
                  <a:cubicBezTo>
                    <a:pt x="256" y="3217"/>
                    <a:pt x="569" y="3246"/>
                    <a:pt x="621" y="3239"/>
                  </a:cubicBezTo>
                  <a:cubicBezTo>
                    <a:pt x="651" y="3235"/>
                    <a:pt x="696" y="3230"/>
                    <a:pt x="755" y="3224"/>
                  </a:cubicBezTo>
                  <a:cubicBezTo>
                    <a:pt x="807" y="3217"/>
                    <a:pt x="850" y="3207"/>
                    <a:pt x="883" y="3193"/>
                  </a:cubicBezTo>
                  <a:cubicBezTo>
                    <a:pt x="926" y="3175"/>
                    <a:pt x="894" y="1878"/>
                    <a:pt x="896" y="1813"/>
                  </a:cubicBezTo>
                  <a:cubicBezTo>
                    <a:pt x="904" y="1768"/>
                    <a:pt x="876" y="477"/>
                    <a:pt x="873" y="380"/>
                  </a:cubicBezTo>
                  <a:cubicBezTo>
                    <a:pt x="873" y="380"/>
                    <a:pt x="870" y="148"/>
                    <a:pt x="850" y="97"/>
                  </a:cubicBezTo>
                  <a:cubicBezTo>
                    <a:pt x="820" y="31"/>
                    <a:pt x="816" y="73"/>
                    <a:pt x="810" y="56"/>
                  </a:cubicBezTo>
                  <a:cubicBezTo>
                    <a:pt x="691" y="0"/>
                    <a:pt x="0" y="10"/>
                    <a:pt x="1" y="194"/>
                  </a:cubicBezTo>
                  <a:close/>
                </a:path>
              </a:pathLst>
            </a:custGeom>
            <a:solidFill>
              <a:srgbClr val="807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099F22B2-2EAB-A04D-B7F6-7C5F3AA5C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300" y="4562475"/>
              <a:ext cx="368300" cy="163513"/>
            </a:xfrm>
            <a:custGeom>
              <a:avLst/>
              <a:gdLst>
                <a:gd name="T0" fmla="*/ 314 w 630"/>
                <a:gd name="T1" fmla="*/ 274 h 274"/>
                <a:gd name="T2" fmla="*/ 627 w 630"/>
                <a:gd name="T3" fmla="*/ 220 h 274"/>
                <a:gd name="T4" fmla="*/ 630 w 630"/>
                <a:gd name="T5" fmla="*/ 0 h 274"/>
                <a:gd name="T6" fmla="*/ 302 w 630"/>
                <a:gd name="T7" fmla="*/ 64 h 274"/>
                <a:gd name="T8" fmla="*/ 13 w 630"/>
                <a:gd name="T9" fmla="*/ 9 h 274"/>
                <a:gd name="T10" fmla="*/ 16 w 630"/>
                <a:gd name="T11" fmla="*/ 82 h 274"/>
                <a:gd name="T12" fmla="*/ 0 w 630"/>
                <a:gd name="T13" fmla="*/ 226 h 274"/>
                <a:gd name="T14" fmla="*/ 296 w 630"/>
                <a:gd name="T15" fmla="*/ 274 h 274"/>
                <a:gd name="T16" fmla="*/ 314 w 630"/>
                <a:gd name="T17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0" h="274">
                  <a:moveTo>
                    <a:pt x="314" y="274"/>
                  </a:moveTo>
                  <a:cubicBezTo>
                    <a:pt x="420" y="274"/>
                    <a:pt x="534" y="248"/>
                    <a:pt x="627" y="220"/>
                  </a:cubicBezTo>
                  <a:cubicBezTo>
                    <a:pt x="629" y="155"/>
                    <a:pt x="629" y="80"/>
                    <a:pt x="630" y="0"/>
                  </a:cubicBezTo>
                  <a:cubicBezTo>
                    <a:pt x="540" y="31"/>
                    <a:pt x="410" y="67"/>
                    <a:pt x="302" y="64"/>
                  </a:cubicBezTo>
                  <a:cubicBezTo>
                    <a:pt x="170" y="61"/>
                    <a:pt x="76" y="34"/>
                    <a:pt x="13" y="9"/>
                  </a:cubicBezTo>
                  <a:cubicBezTo>
                    <a:pt x="13" y="41"/>
                    <a:pt x="14" y="68"/>
                    <a:pt x="16" y="82"/>
                  </a:cubicBezTo>
                  <a:cubicBezTo>
                    <a:pt x="17" y="92"/>
                    <a:pt x="8" y="155"/>
                    <a:pt x="0" y="226"/>
                  </a:cubicBezTo>
                  <a:cubicBezTo>
                    <a:pt x="77" y="251"/>
                    <a:pt x="175" y="270"/>
                    <a:pt x="296" y="274"/>
                  </a:cubicBezTo>
                  <a:cubicBezTo>
                    <a:pt x="302" y="274"/>
                    <a:pt x="308" y="274"/>
                    <a:pt x="314" y="274"/>
                  </a:cubicBezTo>
                  <a:close/>
                </a:path>
              </a:pathLst>
            </a:custGeom>
            <a:solidFill>
              <a:srgbClr val="CE9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4A14BFF4-5977-374F-8832-E2186A7A6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975" y="2886075"/>
              <a:ext cx="609600" cy="2197100"/>
            </a:xfrm>
            <a:custGeom>
              <a:avLst/>
              <a:gdLst>
                <a:gd name="T0" fmla="*/ 5 w 1042"/>
                <a:gd name="T1" fmla="*/ 2922 h 3663"/>
                <a:gd name="T2" fmla="*/ 60 w 1042"/>
                <a:gd name="T3" fmla="*/ 2142 h 3663"/>
                <a:gd name="T4" fmla="*/ 78 w 1042"/>
                <a:gd name="T5" fmla="*/ 1819 h 3663"/>
                <a:gd name="T6" fmla="*/ 31 w 1042"/>
                <a:gd name="T7" fmla="*/ 774 h 3663"/>
                <a:gd name="T8" fmla="*/ 18 w 1042"/>
                <a:gd name="T9" fmla="*/ 561 h 3663"/>
                <a:gd name="T10" fmla="*/ 51 w 1042"/>
                <a:gd name="T11" fmla="*/ 241 h 3663"/>
                <a:gd name="T12" fmla="*/ 1004 w 1042"/>
                <a:gd name="T13" fmla="*/ 288 h 3663"/>
                <a:gd name="T14" fmla="*/ 994 w 1042"/>
                <a:gd name="T15" fmla="*/ 637 h 3663"/>
                <a:gd name="T16" fmla="*/ 883 w 1042"/>
                <a:gd name="T17" fmla="*/ 1621 h 3663"/>
                <a:gd name="T18" fmla="*/ 710 w 1042"/>
                <a:gd name="T19" fmla="*/ 3490 h 3663"/>
                <a:gd name="T20" fmla="*/ 381 w 1042"/>
                <a:gd name="T21" fmla="*/ 3631 h 3663"/>
                <a:gd name="T22" fmla="*/ 10 w 1042"/>
                <a:gd name="T23" fmla="*/ 3522 h 3663"/>
                <a:gd name="T24" fmla="*/ 5 w 1042"/>
                <a:gd name="T25" fmla="*/ 2922 h 3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2" h="3663">
                  <a:moveTo>
                    <a:pt x="5" y="2922"/>
                  </a:moveTo>
                  <a:cubicBezTo>
                    <a:pt x="0" y="2802"/>
                    <a:pt x="12" y="2376"/>
                    <a:pt x="60" y="2142"/>
                  </a:cubicBezTo>
                  <a:cubicBezTo>
                    <a:pt x="71" y="2035"/>
                    <a:pt x="71" y="1871"/>
                    <a:pt x="78" y="1819"/>
                  </a:cubicBezTo>
                  <a:cubicBezTo>
                    <a:pt x="56" y="1666"/>
                    <a:pt x="55" y="867"/>
                    <a:pt x="31" y="774"/>
                  </a:cubicBezTo>
                  <a:cubicBezTo>
                    <a:pt x="30" y="771"/>
                    <a:pt x="19" y="658"/>
                    <a:pt x="18" y="561"/>
                  </a:cubicBezTo>
                  <a:cubicBezTo>
                    <a:pt x="16" y="438"/>
                    <a:pt x="25" y="351"/>
                    <a:pt x="51" y="241"/>
                  </a:cubicBezTo>
                  <a:cubicBezTo>
                    <a:pt x="135" y="220"/>
                    <a:pt x="457" y="0"/>
                    <a:pt x="1004" y="288"/>
                  </a:cubicBezTo>
                  <a:cubicBezTo>
                    <a:pt x="1042" y="340"/>
                    <a:pt x="1039" y="476"/>
                    <a:pt x="994" y="637"/>
                  </a:cubicBezTo>
                  <a:cubicBezTo>
                    <a:pt x="994" y="657"/>
                    <a:pt x="906" y="1451"/>
                    <a:pt x="883" y="1621"/>
                  </a:cubicBezTo>
                  <a:cubicBezTo>
                    <a:pt x="853" y="1849"/>
                    <a:pt x="714" y="3495"/>
                    <a:pt x="710" y="3490"/>
                  </a:cubicBezTo>
                  <a:cubicBezTo>
                    <a:pt x="630" y="3565"/>
                    <a:pt x="453" y="3624"/>
                    <a:pt x="381" y="3631"/>
                  </a:cubicBezTo>
                  <a:cubicBezTo>
                    <a:pt x="66" y="3663"/>
                    <a:pt x="20" y="3551"/>
                    <a:pt x="10" y="3522"/>
                  </a:cubicBezTo>
                  <a:cubicBezTo>
                    <a:pt x="1" y="3486"/>
                    <a:pt x="10" y="3032"/>
                    <a:pt x="5" y="2922"/>
                  </a:cubicBezTo>
                  <a:close/>
                </a:path>
              </a:pathLst>
            </a:custGeom>
            <a:solidFill>
              <a:srgbClr val="9D9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203E97A2-2BF3-7A43-8DD3-B9B2C050D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738" y="4713288"/>
              <a:ext cx="434975" cy="198438"/>
            </a:xfrm>
            <a:custGeom>
              <a:avLst/>
              <a:gdLst>
                <a:gd name="T0" fmla="*/ 1 w 745"/>
                <a:gd name="T1" fmla="*/ 73 h 330"/>
                <a:gd name="T2" fmla="*/ 0 w 745"/>
                <a:gd name="T3" fmla="*/ 292 h 330"/>
                <a:gd name="T4" fmla="*/ 206 w 745"/>
                <a:gd name="T5" fmla="*/ 324 h 330"/>
                <a:gd name="T6" fmla="*/ 245 w 745"/>
                <a:gd name="T7" fmla="*/ 326 h 330"/>
                <a:gd name="T8" fmla="*/ 725 w 745"/>
                <a:gd name="T9" fmla="*/ 229 h 330"/>
                <a:gd name="T10" fmla="*/ 745 w 745"/>
                <a:gd name="T11" fmla="*/ 0 h 330"/>
                <a:gd name="T12" fmla="*/ 252 w 745"/>
                <a:gd name="T13" fmla="*/ 116 h 330"/>
                <a:gd name="T14" fmla="*/ 1 w 745"/>
                <a:gd name="T15" fmla="*/ 73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5" h="330">
                  <a:moveTo>
                    <a:pt x="1" y="73"/>
                  </a:moveTo>
                  <a:cubicBezTo>
                    <a:pt x="0" y="145"/>
                    <a:pt x="0" y="223"/>
                    <a:pt x="0" y="292"/>
                  </a:cubicBezTo>
                  <a:cubicBezTo>
                    <a:pt x="59" y="307"/>
                    <a:pt x="127" y="319"/>
                    <a:pt x="206" y="324"/>
                  </a:cubicBezTo>
                  <a:cubicBezTo>
                    <a:pt x="219" y="325"/>
                    <a:pt x="232" y="325"/>
                    <a:pt x="245" y="326"/>
                  </a:cubicBezTo>
                  <a:cubicBezTo>
                    <a:pt x="379" y="330"/>
                    <a:pt x="577" y="277"/>
                    <a:pt x="725" y="229"/>
                  </a:cubicBezTo>
                  <a:cubicBezTo>
                    <a:pt x="731" y="163"/>
                    <a:pt x="737" y="86"/>
                    <a:pt x="745" y="0"/>
                  </a:cubicBezTo>
                  <a:cubicBezTo>
                    <a:pt x="599" y="52"/>
                    <a:pt x="373" y="121"/>
                    <a:pt x="252" y="116"/>
                  </a:cubicBezTo>
                  <a:cubicBezTo>
                    <a:pt x="144" y="113"/>
                    <a:pt x="62" y="94"/>
                    <a:pt x="1" y="73"/>
                  </a:cubicBezTo>
                  <a:close/>
                </a:path>
              </a:pathLst>
            </a:custGeom>
            <a:solidFill>
              <a:srgbClr val="FCD9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E7895D68-8234-EA4E-8887-ACE797CFF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025" y="1633538"/>
              <a:ext cx="449263" cy="296863"/>
            </a:xfrm>
            <a:custGeom>
              <a:avLst/>
              <a:gdLst>
                <a:gd name="T0" fmla="*/ 34 w 768"/>
                <a:gd name="T1" fmla="*/ 195 h 496"/>
                <a:gd name="T2" fmla="*/ 513 w 768"/>
                <a:gd name="T3" fmla="*/ 122 h 496"/>
                <a:gd name="T4" fmla="*/ 648 w 768"/>
                <a:gd name="T5" fmla="*/ 371 h 496"/>
                <a:gd name="T6" fmla="*/ 401 w 768"/>
                <a:gd name="T7" fmla="*/ 496 h 496"/>
                <a:gd name="T8" fmla="*/ 7 w 768"/>
                <a:gd name="T9" fmla="*/ 422 h 496"/>
                <a:gd name="T10" fmla="*/ 34 w 768"/>
                <a:gd name="T11" fmla="*/ 195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8" h="496">
                  <a:moveTo>
                    <a:pt x="34" y="195"/>
                  </a:moveTo>
                  <a:cubicBezTo>
                    <a:pt x="34" y="195"/>
                    <a:pt x="258" y="0"/>
                    <a:pt x="513" y="122"/>
                  </a:cubicBezTo>
                  <a:cubicBezTo>
                    <a:pt x="768" y="244"/>
                    <a:pt x="648" y="371"/>
                    <a:pt x="648" y="371"/>
                  </a:cubicBezTo>
                  <a:cubicBezTo>
                    <a:pt x="648" y="371"/>
                    <a:pt x="432" y="496"/>
                    <a:pt x="401" y="496"/>
                  </a:cubicBezTo>
                  <a:cubicBezTo>
                    <a:pt x="370" y="496"/>
                    <a:pt x="0" y="440"/>
                    <a:pt x="7" y="422"/>
                  </a:cubicBezTo>
                  <a:cubicBezTo>
                    <a:pt x="14" y="405"/>
                    <a:pt x="34" y="195"/>
                    <a:pt x="34" y="195"/>
                  </a:cubicBezTo>
                  <a:close/>
                </a:path>
              </a:pathLst>
            </a:custGeom>
            <a:solidFill>
              <a:srgbClr val="897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5D3B6F3D-31E2-FF43-911D-9F2D3743E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250" y="3051175"/>
              <a:ext cx="747713" cy="258763"/>
            </a:xfrm>
            <a:custGeom>
              <a:avLst/>
              <a:gdLst>
                <a:gd name="T0" fmla="*/ 375 w 1278"/>
                <a:gd name="T1" fmla="*/ 261 h 430"/>
                <a:gd name="T2" fmla="*/ 971 w 1278"/>
                <a:gd name="T3" fmla="*/ 209 h 430"/>
                <a:gd name="T4" fmla="*/ 1278 w 1278"/>
                <a:gd name="T5" fmla="*/ 0 h 430"/>
                <a:gd name="T6" fmla="*/ 1268 w 1278"/>
                <a:gd name="T7" fmla="*/ 150 h 430"/>
                <a:gd name="T8" fmla="*/ 951 w 1278"/>
                <a:gd name="T9" fmla="*/ 353 h 430"/>
                <a:gd name="T10" fmla="*/ 366 w 1278"/>
                <a:gd name="T11" fmla="*/ 399 h 430"/>
                <a:gd name="T12" fmla="*/ 0 w 1278"/>
                <a:gd name="T13" fmla="*/ 253 h 430"/>
                <a:gd name="T14" fmla="*/ 22 w 1278"/>
                <a:gd name="T15" fmla="*/ 119 h 430"/>
                <a:gd name="T16" fmla="*/ 375 w 1278"/>
                <a:gd name="T17" fmla="*/ 26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8" h="430">
                  <a:moveTo>
                    <a:pt x="375" y="261"/>
                  </a:moveTo>
                  <a:cubicBezTo>
                    <a:pt x="535" y="291"/>
                    <a:pt x="745" y="271"/>
                    <a:pt x="971" y="209"/>
                  </a:cubicBezTo>
                  <a:cubicBezTo>
                    <a:pt x="1125" y="166"/>
                    <a:pt x="1262" y="56"/>
                    <a:pt x="1278" y="0"/>
                  </a:cubicBezTo>
                  <a:lnTo>
                    <a:pt x="1268" y="150"/>
                  </a:lnTo>
                  <a:cubicBezTo>
                    <a:pt x="1252" y="206"/>
                    <a:pt x="1104" y="308"/>
                    <a:pt x="951" y="353"/>
                  </a:cubicBezTo>
                  <a:cubicBezTo>
                    <a:pt x="725" y="419"/>
                    <a:pt x="526" y="430"/>
                    <a:pt x="366" y="399"/>
                  </a:cubicBezTo>
                  <a:cubicBezTo>
                    <a:pt x="206" y="369"/>
                    <a:pt x="0" y="253"/>
                    <a:pt x="0" y="253"/>
                  </a:cubicBezTo>
                  <a:lnTo>
                    <a:pt x="22" y="119"/>
                  </a:lnTo>
                  <a:cubicBezTo>
                    <a:pt x="22" y="119"/>
                    <a:pt x="215" y="230"/>
                    <a:pt x="375" y="26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E5CD4CF7-A5F0-9B49-9F15-B2401ED39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738" y="3162300"/>
              <a:ext cx="130175" cy="130175"/>
            </a:xfrm>
            <a:custGeom>
              <a:avLst/>
              <a:gdLst>
                <a:gd name="T0" fmla="*/ 223 w 223"/>
                <a:gd name="T1" fmla="*/ 0 h 217"/>
                <a:gd name="T2" fmla="*/ 219 w 223"/>
                <a:gd name="T3" fmla="*/ 152 h 217"/>
                <a:gd name="T4" fmla="*/ 0 w 223"/>
                <a:gd name="T5" fmla="*/ 217 h 217"/>
                <a:gd name="T6" fmla="*/ 11 w 223"/>
                <a:gd name="T7" fmla="*/ 59 h 217"/>
                <a:gd name="T8" fmla="*/ 223 w 223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" h="217">
                  <a:moveTo>
                    <a:pt x="223" y="0"/>
                  </a:moveTo>
                  <a:lnTo>
                    <a:pt x="219" y="152"/>
                  </a:lnTo>
                  <a:cubicBezTo>
                    <a:pt x="219" y="152"/>
                    <a:pt x="120" y="197"/>
                    <a:pt x="0" y="217"/>
                  </a:cubicBezTo>
                  <a:lnTo>
                    <a:pt x="11" y="59"/>
                  </a:lnTo>
                  <a:cubicBezTo>
                    <a:pt x="11" y="59"/>
                    <a:pt x="122" y="36"/>
                    <a:pt x="223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FBC79D66-906A-864D-A677-920A4D7D9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225" y="2001838"/>
              <a:ext cx="4763" cy="6350"/>
            </a:xfrm>
            <a:custGeom>
              <a:avLst/>
              <a:gdLst>
                <a:gd name="T0" fmla="*/ 1 w 9"/>
                <a:gd name="T1" fmla="*/ 8 h 10"/>
                <a:gd name="T2" fmla="*/ 0 w 9"/>
                <a:gd name="T3" fmla="*/ 9 h 10"/>
                <a:gd name="T4" fmla="*/ 0 w 9"/>
                <a:gd name="T5" fmla="*/ 10 h 10"/>
                <a:gd name="T6" fmla="*/ 7 w 9"/>
                <a:gd name="T7" fmla="*/ 0 h 10"/>
                <a:gd name="T8" fmla="*/ 1 w 9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8"/>
                  </a:moveTo>
                  <a:cubicBezTo>
                    <a:pt x="1" y="8"/>
                    <a:pt x="0" y="8"/>
                    <a:pt x="0" y="9"/>
                  </a:cubicBezTo>
                  <a:lnTo>
                    <a:pt x="0" y="10"/>
                  </a:lnTo>
                  <a:cubicBezTo>
                    <a:pt x="8" y="8"/>
                    <a:pt x="9" y="3"/>
                    <a:pt x="7" y="0"/>
                  </a:cubicBezTo>
                  <a:cubicBezTo>
                    <a:pt x="5" y="3"/>
                    <a:pt x="3" y="6"/>
                    <a:pt x="1" y="8"/>
                  </a:cubicBezTo>
                  <a:close/>
                </a:path>
              </a:pathLst>
            </a:custGeom>
            <a:solidFill>
              <a:srgbClr val="DD9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8BA9DC74-55B4-9341-80E6-391D24DB7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975" y="1687513"/>
              <a:ext cx="546100" cy="558800"/>
            </a:xfrm>
            <a:custGeom>
              <a:avLst/>
              <a:gdLst>
                <a:gd name="T0" fmla="*/ 814 w 933"/>
                <a:gd name="T1" fmla="*/ 531 h 930"/>
                <a:gd name="T2" fmla="*/ 820 w 933"/>
                <a:gd name="T3" fmla="*/ 523 h 930"/>
                <a:gd name="T4" fmla="*/ 563 w 933"/>
                <a:gd name="T5" fmla="*/ 117 h 930"/>
                <a:gd name="T6" fmla="*/ 556 w 933"/>
                <a:gd name="T7" fmla="*/ 116 h 930"/>
                <a:gd name="T8" fmla="*/ 147 w 933"/>
                <a:gd name="T9" fmla="*/ 7 h 930"/>
                <a:gd name="T10" fmla="*/ 29 w 933"/>
                <a:gd name="T11" fmla="*/ 244 h 930"/>
                <a:gd name="T12" fmla="*/ 5 w 933"/>
                <a:gd name="T13" fmla="*/ 293 h 930"/>
                <a:gd name="T14" fmla="*/ 116 w 933"/>
                <a:gd name="T15" fmla="*/ 489 h 930"/>
                <a:gd name="T16" fmla="*/ 309 w 933"/>
                <a:gd name="T17" fmla="*/ 643 h 930"/>
                <a:gd name="T18" fmla="*/ 813 w 933"/>
                <a:gd name="T19" fmla="*/ 533 h 930"/>
                <a:gd name="T20" fmla="*/ 811 w 933"/>
                <a:gd name="T21" fmla="*/ 533 h 930"/>
                <a:gd name="T22" fmla="*/ 814 w 933"/>
                <a:gd name="T23" fmla="*/ 531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3" h="930">
                  <a:moveTo>
                    <a:pt x="814" y="531"/>
                  </a:moveTo>
                  <a:cubicBezTo>
                    <a:pt x="814" y="520"/>
                    <a:pt x="818" y="520"/>
                    <a:pt x="820" y="523"/>
                  </a:cubicBezTo>
                  <a:cubicBezTo>
                    <a:pt x="857" y="471"/>
                    <a:pt x="933" y="237"/>
                    <a:pt x="563" y="117"/>
                  </a:cubicBezTo>
                  <a:cubicBezTo>
                    <a:pt x="561" y="117"/>
                    <a:pt x="558" y="117"/>
                    <a:pt x="556" y="116"/>
                  </a:cubicBezTo>
                  <a:cubicBezTo>
                    <a:pt x="459" y="0"/>
                    <a:pt x="149" y="4"/>
                    <a:pt x="147" y="7"/>
                  </a:cubicBezTo>
                  <a:cubicBezTo>
                    <a:pt x="142" y="29"/>
                    <a:pt x="38" y="235"/>
                    <a:pt x="29" y="244"/>
                  </a:cubicBezTo>
                  <a:cubicBezTo>
                    <a:pt x="7" y="262"/>
                    <a:pt x="0" y="277"/>
                    <a:pt x="5" y="293"/>
                  </a:cubicBezTo>
                  <a:cubicBezTo>
                    <a:pt x="17" y="336"/>
                    <a:pt x="49" y="413"/>
                    <a:pt x="116" y="489"/>
                  </a:cubicBezTo>
                  <a:cubicBezTo>
                    <a:pt x="152" y="529"/>
                    <a:pt x="213" y="581"/>
                    <a:pt x="309" y="643"/>
                  </a:cubicBezTo>
                  <a:cubicBezTo>
                    <a:pt x="750" y="930"/>
                    <a:pt x="813" y="533"/>
                    <a:pt x="813" y="533"/>
                  </a:cubicBezTo>
                  <a:cubicBezTo>
                    <a:pt x="813" y="533"/>
                    <a:pt x="812" y="533"/>
                    <a:pt x="811" y="533"/>
                  </a:cubicBezTo>
                  <a:cubicBezTo>
                    <a:pt x="812" y="533"/>
                    <a:pt x="812" y="532"/>
                    <a:pt x="814" y="531"/>
                  </a:cubicBezTo>
                  <a:close/>
                </a:path>
              </a:pathLst>
            </a:custGeom>
            <a:solidFill>
              <a:srgbClr val="DD9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FE26AB91-896E-4C43-84FB-2662597C3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363" y="1905000"/>
              <a:ext cx="600075" cy="338138"/>
            </a:xfrm>
            <a:custGeom>
              <a:avLst/>
              <a:gdLst>
                <a:gd name="T0" fmla="*/ 431 w 1024"/>
                <a:gd name="T1" fmla="*/ 227 h 564"/>
                <a:gd name="T2" fmla="*/ 886 w 1024"/>
                <a:gd name="T3" fmla="*/ 82 h 564"/>
                <a:gd name="T4" fmla="*/ 1024 w 1024"/>
                <a:gd name="T5" fmla="*/ 432 h 564"/>
                <a:gd name="T6" fmla="*/ 569 w 1024"/>
                <a:gd name="T7" fmla="*/ 564 h 564"/>
                <a:gd name="T8" fmla="*/ 431 w 1024"/>
                <a:gd name="T9" fmla="*/ 227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4" h="564">
                  <a:moveTo>
                    <a:pt x="431" y="227"/>
                  </a:moveTo>
                  <a:cubicBezTo>
                    <a:pt x="854" y="292"/>
                    <a:pt x="895" y="0"/>
                    <a:pt x="886" y="82"/>
                  </a:cubicBezTo>
                  <a:lnTo>
                    <a:pt x="1024" y="432"/>
                  </a:lnTo>
                  <a:lnTo>
                    <a:pt x="569" y="564"/>
                  </a:lnTo>
                  <a:cubicBezTo>
                    <a:pt x="569" y="564"/>
                    <a:pt x="0" y="161"/>
                    <a:pt x="431" y="227"/>
                  </a:cubicBezTo>
                  <a:close/>
                </a:path>
              </a:pathLst>
            </a:custGeom>
            <a:solidFill>
              <a:srgbClr val="DEE5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1063E0F7-8D36-CC4F-A990-C39FB6110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700" y="2166938"/>
              <a:ext cx="192088" cy="161925"/>
            </a:xfrm>
            <a:custGeom>
              <a:avLst/>
              <a:gdLst>
                <a:gd name="T0" fmla="*/ 315 w 330"/>
                <a:gd name="T1" fmla="*/ 0 h 269"/>
                <a:gd name="T2" fmla="*/ 330 w 330"/>
                <a:gd name="T3" fmla="*/ 86 h 269"/>
                <a:gd name="T4" fmla="*/ 7 w 330"/>
                <a:gd name="T5" fmla="*/ 269 h 269"/>
                <a:gd name="T6" fmla="*/ 0 w 330"/>
                <a:gd name="T7" fmla="*/ 164 h 269"/>
                <a:gd name="T8" fmla="*/ 315 w 330"/>
                <a:gd name="T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269">
                  <a:moveTo>
                    <a:pt x="315" y="0"/>
                  </a:moveTo>
                  <a:lnTo>
                    <a:pt x="330" y="86"/>
                  </a:lnTo>
                  <a:cubicBezTo>
                    <a:pt x="330" y="86"/>
                    <a:pt x="204" y="168"/>
                    <a:pt x="7" y="269"/>
                  </a:cubicBezTo>
                  <a:lnTo>
                    <a:pt x="0" y="164"/>
                  </a:lnTo>
                  <a:cubicBezTo>
                    <a:pt x="201" y="62"/>
                    <a:pt x="315" y="0"/>
                    <a:pt x="315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82A049BA-BE9B-F340-A056-3BFFD2372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1779588"/>
              <a:ext cx="1017588" cy="1652588"/>
            </a:xfrm>
            <a:custGeom>
              <a:avLst/>
              <a:gdLst>
                <a:gd name="T0" fmla="*/ 1669 w 1739"/>
                <a:gd name="T1" fmla="*/ 1535 h 2755"/>
                <a:gd name="T2" fmla="*/ 1676 w 1739"/>
                <a:gd name="T3" fmla="*/ 1036 h 2755"/>
                <a:gd name="T4" fmla="*/ 1680 w 1739"/>
                <a:gd name="T5" fmla="*/ 509 h 2755"/>
                <a:gd name="T6" fmla="*/ 1462 w 1739"/>
                <a:gd name="T7" fmla="*/ 50 h 2755"/>
                <a:gd name="T8" fmla="*/ 1187 w 1739"/>
                <a:gd name="T9" fmla="*/ 0 h 2755"/>
                <a:gd name="T10" fmla="*/ 1215 w 1739"/>
                <a:gd name="T11" fmla="*/ 698 h 2755"/>
                <a:gd name="T12" fmla="*/ 1148 w 1739"/>
                <a:gd name="T13" fmla="*/ 567 h 2755"/>
                <a:gd name="T14" fmla="*/ 984 w 1739"/>
                <a:gd name="T15" fmla="*/ 426 h 2755"/>
                <a:gd name="T16" fmla="*/ 900 w 1739"/>
                <a:gd name="T17" fmla="*/ 382 h 2755"/>
                <a:gd name="T18" fmla="*/ 512 w 1739"/>
                <a:gd name="T19" fmla="*/ 70 h 2755"/>
                <a:gd name="T20" fmla="*/ 73 w 1739"/>
                <a:gd name="T21" fmla="*/ 436 h 2755"/>
                <a:gd name="T22" fmla="*/ 49 w 1739"/>
                <a:gd name="T23" fmla="*/ 645 h 2755"/>
                <a:gd name="T24" fmla="*/ 244 w 1739"/>
                <a:gd name="T25" fmla="*/ 2000 h 2755"/>
                <a:gd name="T26" fmla="*/ 293 w 1739"/>
                <a:gd name="T27" fmla="*/ 2447 h 2755"/>
                <a:gd name="T28" fmla="*/ 391 w 1739"/>
                <a:gd name="T29" fmla="*/ 2642 h 2755"/>
                <a:gd name="T30" fmla="*/ 747 w 1739"/>
                <a:gd name="T31" fmla="*/ 2754 h 2755"/>
                <a:gd name="T32" fmla="*/ 1334 w 1739"/>
                <a:gd name="T33" fmla="*/ 2628 h 2755"/>
                <a:gd name="T34" fmla="*/ 1374 w 1739"/>
                <a:gd name="T35" fmla="*/ 2627 h 2755"/>
                <a:gd name="T36" fmla="*/ 1704 w 1739"/>
                <a:gd name="T37" fmla="*/ 2433 h 2755"/>
                <a:gd name="T38" fmla="*/ 1669 w 1739"/>
                <a:gd name="T39" fmla="*/ 1535 h 2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39" h="2755">
                  <a:moveTo>
                    <a:pt x="1669" y="1535"/>
                  </a:moveTo>
                  <a:cubicBezTo>
                    <a:pt x="1684" y="1457"/>
                    <a:pt x="1676" y="1036"/>
                    <a:pt x="1676" y="1036"/>
                  </a:cubicBezTo>
                  <a:cubicBezTo>
                    <a:pt x="1676" y="1036"/>
                    <a:pt x="1739" y="809"/>
                    <a:pt x="1680" y="509"/>
                  </a:cubicBezTo>
                  <a:cubicBezTo>
                    <a:pt x="1633" y="266"/>
                    <a:pt x="1511" y="62"/>
                    <a:pt x="1462" y="50"/>
                  </a:cubicBezTo>
                  <a:cubicBezTo>
                    <a:pt x="1414" y="39"/>
                    <a:pt x="1187" y="0"/>
                    <a:pt x="1187" y="0"/>
                  </a:cubicBezTo>
                  <a:cubicBezTo>
                    <a:pt x="1187" y="0"/>
                    <a:pt x="1349" y="433"/>
                    <a:pt x="1215" y="698"/>
                  </a:cubicBezTo>
                  <a:cubicBezTo>
                    <a:pt x="1193" y="641"/>
                    <a:pt x="1155" y="567"/>
                    <a:pt x="1148" y="567"/>
                  </a:cubicBezTo>
                  <a:lnTo>
                    <a:pt x="984" y="426"/>
                  </a:lnTo>
                  <a:cubicBezTo>
                    <a:pt x="984" y="426"/>
                    <a:pt x="940" y="409"/>
                    <a:pt x="900" y="382"/>
                  </a:cubicBezTo>
                  <a:cubicBezTo>
                    <a:pt x="813" y="323"/>
                    <a:pt x="512" y="70"/>
                    <a:pt x="512" y="70"/>
                  </a:cubicBezTo>
                  <a:cubicBezTo>
                    <a:pt x="393" y="129"/>
                    <a:pt x="141" y="344"/>
                    <a:pt x="73" y="436"/>
                  </a:cubicBezTo>
                  <a:cubicBezTo>
                    <a:pt x="0" y="534"/>
                    <a:pt x="48" y="550"/>
                    <a:pt x="49" y="645"/>
                  </a:cubicBezTo>
                  <a:cubicBezTo>
                    <a:pt x="53" y="828"/>
                    <a:pt x="220" y="1909"/>
                    <a:pt x="244" y="2000"/>
                  </a:cubicBezTo>
                  <a:cubicBezTo>
                    <a:pt x="269" y="2090"/>
                    <a:pt x="293" y="2388"/>
                    <a:pt x="293" y="2447"/>
                  </a:cubicBezTo>
                  <a:cubicBezTo>
                    <a:pt x="293" y="2579"/>
                    <a:pt x="391" y="2642"/>
                    <a:pt x="391" y="2642"/>
                  </a:cubicBezTo>
                  <a:cubicBezTo>
                    <a:pt x="391" y="2642"/>
                    <a:pt x="602" y="2755"/>
                    <a:pt x="747" y="2754"/>
                  </a:cubicBezTo>
                  <a:cubicBezTo>
                    <a:pt x="892" y="2753"/>
                    <a:pt x="1334" y="2628"/>
                    <a:pt x="1334" y="2628"/>
                  </a:cubicBezTo>
                  <a:lnTo>
                    <a:pt x="1374" y="2627"/>
                  </a:lnTo>
                  <a:cubicBezTo>
                    <a:pt x="1374" y="2627"/>
                    <a:pt x="1588" y="2527"/>
                    <a:pt x="1704" y="2433"/>
                  </a:cubicBezTo>
                  <a:cubicBezTo>
                    <a:pt x="1725" y="2415"/>
                    <a:pt x="1653" y="1614"/>
                    <a:pt x="1669" y="1535"/>
                  </a:cubicBezTo>
                  <a:close/>
                </a:path>
              </a:pathLst>
            </a:custGeom>
            <a:solidFill>
              <a:srgbClr val="BAA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577FA7B6-B621-3544-A47F-28C50637F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225" y="2093913"/>
              <a:ext cx="419100" cy="1338263"/>
            </a:xfrm>
            <a:custGeom>
              <a:avLst/>
              <a:gdLst>
                <a:gd name="T0" fmla="*/ 358 w 714"/>
                <a:gd name="T1" fmla="*/ 160 h 2231"/>
                <a:gd name="T2" fmla="*/ 686 w 714"/>
                <a:gd name="T3" fmla="*/ 1061 h 2231"/>
                <a:gd name="T4" fmla="*/ 714 w 714"/>
                <a:gd name="T5" fmla="*/ 2231 h 2231"/>
                <a:gd name="T6" fmla="*/ 197 w 714"/>
                <a:gd name="T7" fmla="*/ 2119 h 2231"/>
                <a:gd name="T8" fmla="*/ 156 w 714"/>
                <a:gd name="T9" fmla="*/ 1146 h 2231"/>
                <a:gd name="T10" fmla="*/ 0 w 714"/>
                <a:gd name="T11" fmla="*/ 0 h 2231"/>
                <a:gd name="T12" fmla="*/ 358 w 714"/>
                <a:gd name="T13" fmla="*/ 160 h 2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4" h="2231">
                  <a:moveTo>
                    <a:pt x="358" y="160"/>
                  </a:moveTo>
                  <a:cubicBezTo>
                    <a:pt x="358" y="160"/>
                    <a:pt x="658" y="852"/>
                    <a:pt x="686" y="1061"/>
                  </a:cubicBezTo>
                  <a:cubicBezTo>
                    <a:pt x="714" y="1271"/>
                    <a:pt x="714" y="2231"/>
                    <a:pt x="714" y="2231"/>
                  </a:cubicBezTo>
                  <a:cubicBezTo>
                    <a:pt x="714" y="2231"/>
                    <a:pt x="281" y="2217"/>
                    <a:pt x="197" y="2119"/>
                  </a:cubicBezTo>
                  <a:cubicBezTo>
                    <a:pt x="154" y="2068"/>
                    <a:pt x="150" y="1593"/>
                    <a:pt x="156" y="1146"/>
                  </a:cubicBezTo>
                  <a:lnTo>
                    <a:pt x="0" y="0"/>
                  </a:lnTo>
                  <a:lnTo>
                    <a:pt x="358" y="160"/>
                  </a:lnTo>
                  <a:close/>
                </a:path>
              </a:pathLst>
            </a:custGeom>
            <a:solidFill>
              <a:srgbClr val="897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DBDA6AD7-DB62-1541-BC75-2D6426D1A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275" y="3430588"/>
              <a:ext cx="14288" cy="1588"/>
            </a:xfrm>
            <a:custGeom>
              <a:avLst/>
              <a:gdLst>
                <a:gd name="T0" fmla="*/ 25 w 25"/>
                <a:gd name="T1" fmla="*/ 2 h 2"/>
                <a:gd name="T2" fmla="*/ 0 w 25"/>
                <a:gd name="T3" fmla="*/ 0 h 2"/>
                <a:gd name="T4" fmla="*/ 25 w 2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">
                  <a:moveTo>
                    <a:pt x="25" y="2"/>
                  </a:moveTo>
                  <a:cubicBezTo>
                    <a:pt x="20" y="1"/>
                    <a:pt x="12" y="1"/>
                    <a:pt x="0" y="0"/>
                  </a:cubicBezTo>
                  <a:cubicBezTo>
                    <a:pt x="9" y="1"/>
                    <a:pt x="17" y="2"/>
                    <a:pt x="25" y="2"/>
                  </a:cubicBezTo>
                  <a:close/>
                </a:path>
              </a:pathLst>
            </a:custGeom>
            <a:solidFill>
              <a:srgbClr val="FF8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2D611ED6-6B2D-BE40-916C-EBA5D596D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8563" y="3432175"/>
              <a:ext cx="4763" cy="0"/>
            </a:xfrm>
            <a:custGeom>
              <a:avLst/>
              <a:gdLst>
                <a:gd name="T0" fmla="*/ 6 w 6"/>
                <a:gd name="T1" fmla="*/ 0 w 6"/>
                <a:gd name="T2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4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BC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F7E1B7D1-60E8-2247-817C-4EBE5C37D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638" y="3090863"/>
              <a:ext cx="9525" cy="119063"/>
            </a:xfrm>
            <a:custGeom>
              <a:avLst/>
              <a:gdLst>
                <a:gd name="T0" fmla="*/ 0 w 17"/>
                <a:gd name="T1" fmla="*/ 198 h 198"/>
                <a:gd name="T2" fmla="*/ 17 w 17"/>
                <a:gd name="T3" fmla="*/ 192 h 198"/>
                <a:gd name="T4" fmla="*/ 3 w 17"/>
                <a:gd name="T5" fmla="*/ 0 h 198"/>
                <a:gd name="T6" fmla="*/ 0 w 17"/>
                <a:gd name="T7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98">
                  <a:moveTo>
                    <a:pt x="0" y="198"/>
                  </a:moveTo>
                  <a:cubicBezTo>
                    <a:pt x="6" y="196"/>
                    <a:pt x="12" y="194"/>
                    <a:pt x="17" y="192"/>
                  </a:cubicBezTo>
                  <a:cubicBezTo>
                    <a:pt x="12" y="132"/>
                    <a:pt x="7" y="67"/>
                    <a:pt x="3" y="0"/>
                  </a:cubicBezTo>
                  <a:cubicBezTo>
                    <a:pt x="1" y="65"/>
                    <a:pt x="0" y="134"/>
                    <a:pt x="0" y="198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E4B3EB54-54A3-7644-8274-0FDAB414A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738" y="3074988"/>
              <a:ext cx="344488" cy="219075"/>
            </a:xfrm>
            <a:custGeom>
              <a:avLst/>
              <a:gdLst>
                <a:gd name="T0" fmla="*/ 589 w 590"/>
                <a:gd name="T1" fmla="*/ 0 h 363"/>
                <a:gd name="T2" fmla="*/ 0 w 590"/>
                <a:gd name="T3" fmla="*/ 151 h 363"/>
                <a:gd name="T4" fmla="*/ 2 w 590"/>
                <a:gd name="T5" fmla="*/ 363 h 363"/>
                <a:gd name="T6" fmla="*/ 587 w 590"/>
                <a:gd name="T7" fmla="*/ 223 h 363"/>
                <a:gd name="T8" fmla="*/ 590 w 590"/>
                <a:gd name="T9" fmla="*/ 25 h 363"/>
                <a:gd name="T10" fmla="*/ 589 w 590"/>
                <a:gd name="T11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0" h="363">
                  <a:moveTo>
                    <a:pt x="589" y="0"/>
                  </a:moveTo>
                  <a:cubicBezTo>
                    <a:pt x="332" y="94"/>
                    <a:pt x="84" y="138"/>
                    <a:pt x="0" y="151"/>
                  </a:cubicBezTo>
                  <a:cubicBezTo>
                    <a:pt x="1" y="227"/>
                    <a:pt x="2" y="299"/>
                    <a:pt x="2" y="363"/>
                  </a:cubicBezTo>
                  <a:cubicBezTo>
                    <a:pt x="42" y="357"/>
                    <a:pt x="299" y="320"/>
                    <a:pt x="587" y="223"/>
                  </a:cubicBezTo>
                  <a:cubicBezTo>
                    <a:pt x="587" y="159"/>
                    <a:pt x="588" y="90"/>
                    <a:pt x="590" y="25"/>
                  </a:cubicBezTo>
                  <a:cubicBezTo>
                    <a:pt x="590" y="16"/>
                    <a:pt x="589" y="8"/>
                    <a:pt x="589" y="0"/>
                  </a:cubicBezTo>
                  <a:close/>
                </a:path>
              </a:pathLst>
            </a:custGeom>
            <a:solidFill>
              <a:srgbClr val="FCD9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9E95E927-2143-104F-BAF9-4F96999F0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225" y="2973388"/>
              <a:ext cx="215900" cy="231775"/>
            </a:xfrm>
            <a:custGeom>
              <a:avLst/>
              <a:gdLst>
                <a:gd name="T0" fmla="*/ 1 w 368"/>
                <a:gd name="T1" fmla="*/ 170 h 388"/>
                <a:gd name="T2" fmla="*/ 0 w 368"/>
                <a:gd name="T3" fmla="*/ 196 h 388"/>
                <a:gd name="T4" fmla="*/ 14 w 368"/>
                <a:gd name="T5" fmla="*/ 388 h 388"/>
                <a:gd name="T6" fmla="*/ 368 w 368"/>
                <a:gd name="T7" fmla="*/ 235 h 388"/>
                <a:gd name="T8" fmla="*/ 353 w 368"/>
                <a:gd name="T9" fmla="*/ 0 h 388"/>
                <a:gd name="T10" fmla="*/ 1 w 368"/>
                <a:gd name="T11" fmla="*/ 17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8" h="388">
                  <a:moveTo>
                    <a:pt x="1" y="170"/>
                  </a:moveTo>
                  <a:cubicBezTo>
                    <a:pt x="1" y="178"/>
                    <a:pt x="0" y="187"/>
                    <a:pt x="0" y="196"/>
                  </a:cubicBezTo>
                  <a:cubicBezTo>
                    <a:pt x="4" y="263"/>
                    <a:pt x="9" y="328"/>
                    <a:pt x="14" y="388"/>
                  </a:cubicBezTo>
                  <a:cubicBezTo>
                    <a:pt x="132" y="347"/>
                    <a:pt x="254" y="297"/>
                    <a:pt x="368" y="235"/>
                  </a:cubicBezTo>
                  <a:cubicBezTo>
                    <a:pt x="364" y="164"/>
                    <a:pt x="359" y="82"/>
                    <a:pt x="353" y="0"/>
                  </a:cubicBezTo>
                  <a:cubicBezTo>
                    <a:pt x="246" y="69"/>
                    <a:pt x="123" y="125"/>
                    <a:pt x="1" y="170"/>
                  </a:cubicBezTo>
                  <a:close/>
                </a:path>
              </a:pathLst>
            </a:custGeom>
            <a:solidFill>
              <a:srgbClr val="FCD9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C5D6402D-F85B-F24E-8155-E5E9693CF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225" y="3074988"/>
              <a:ext cx="0" cy="15875"/>
            </a:xfrm>
            <a:custGeom>
              <a:avLst/>
              <a:gdLst>
                <a:gd name="T0" fmla="*/ 1 w 2"/>
                <a:gd name="T1" fmla="*/ 26 h 26"/>
                <a:gd name="T2" fmla="*/ 2 w 2"/>
                <a:gd name="T3" fmla="*/ 0 h 26"/>
                <a:gd name="T4" fmla="*/ 0 w 2"/>
                <a:gd name="T5" fmla="*/ 1 h 26"/>
                <a:gd name="T6" fmla="*/ 1 w 2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6">
                  <a:moveTo>
                    <a:pt x="1" y="26"/>
                  </a:moveTo>
                  <a:cubicBezTo>
                    <a:pt x="1" y="17"/>
                    <a:pt x="2" y="8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9"/>
                    <a:pt x="1" y="17"/>
                    <a:pt x="1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CB3C1D94-A0D8-1847-B391-E838E1B8E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3109913"/>
              <a:ext cx="327025" cy="184150"/>
            </a:xfrm>
            <a:custGeom>
              <a:avLst/>
              <a:gdLst>
                <a:gd name="T0" fmla="*/ 0 w 559"/>
                <a:gd name="T1" fmla="*/ 0 h 308"/>
                <a:gd name="T2" fmla="*/ 10 w 559"/>
                <a:gd name="T3" fmla="*/ 220 h 308"/>
                <a:gd name="T4" fmla="*/ 107 w 559"/>
                <a:gd name="T5" fmla="*/ 236 h 308"/>
                <a:gd name="T6" fmla="*/ 539 w 559"/>
                <a:gd name="T7" fmla="*/ 308 h 308"/>
                <a:gd name="T8" fmla="*/ 555 w 559"/>
                <a:gd name="T9" fmla="*/ 306 h 308"/>
                <a:gd name="T10" fmla="*/ 559 w 559"/>
                <a:gd name="T11" fmla="*/ 306 h 308"/>
                <a:gd name="T12" fmla="*/ 557 w 559"/>
                <a:gd name="T13" fmla="*/ 94 h 308"/>
                <a:gd name="T14" fmla="*/ 542 w 559"/>
                <a:gd name="T15" fmla="*/ 96 h 308"/>
                <a:gd name="T16" fmla="*/ 0 w 559"/>
                <a:gd name="T17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9" h="308">
                  <a:moveTo>
                    <a:pt x="0" y="0"/>
                  </a:moveTo>
                  <a:cubicBezTo>
                    <a:pt x="0" y="0"/>
                    <a:pt x="10" y="193"/>
                    <a:pt x="10" y="220"/>
                  </a:cubicBezTo>
                  <a:cubicBezTo>
                    <a:pt x="10" y="222"/>
                    <a:pt x="107" y="234"/>
                    <a:pt x="107" y="236"/>
                  </a:cubicBezTo>
                  <a:lnTo>
                    <a:pt x="539" y="308"/>
                  </a:lnTo>
                  <a:lnTo>
                    <a:pt x="555" y="306"/>
                  </a:lnTo>
                  <a:cubicBezTo>
                    <a:pt x="556" y="306"/>
                    <a:pt x="557" y="306"/>
                    <a:pt x="559" y="306"/>
                  </a:cubicBezTo>
                  <a:cubicBezTo>
                    <a:pt x="559" y="242"/>
                    <a:pt x="558" y="170"/>
                    <a:pt x="557" y="94"/>
                  </a:cubicBezTo>
                  <a:cubicBezTo>
                    <a:pt x="552" y="95"/>
                    <a:pt x="547" y="96"/>
                    <a:pt x="542" y="9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9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3A14BEB2-03EB-8F4E-84D6-15E169195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025" y="2060575"/>
              <a:ext cx="111125" cy="136525"/>
            </a:xfrm>
            <a:custGeom>
              <a:avLst/>
              <a:gdLst>
                <a:gd name="T0" fmla="*/ 33 w 189"/>
                <a:gd name="T1" fmla="*/ 227 h 227"/>
                <a:gd name="T2" fmla="*/ 0 w 189"/>
                <a:gd name="T3" fmla="*/ 202 h 227"/>
                <a:gd name="T4" fmla="*/ 156 w 189"/>
                <a:gd name="T5" fmla="*/ 0 h 227"/>
                <a:gd name="T6" fmla="*/ 189 w 189"/>
                <a:gd name="T7" fmla="*/ 25 h 227"/>
                <a:gd name="T8" fmla="*/ 33 w 189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227">
                  <a:moveTo>
                    <a:pt x="33" y="227"/>
                  </a:moveTo>
                  <a:lnTo>
                    <a:pt x="0" y="202"/>
                  </a:lnTo>
                  <a:lnTo>
                    <a:pt x="156" y="0"/>
                  </a:lnTo>
                  <a:lnTo>
                    <a:pt x="189" y="25"/>
                  </a:lnTo>
                  <a:lnTo>
                    <a:pt x="33" y="227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37A510ED-4175-214C-8438-D7C1C8E2A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225" y="1822450"/>
              <a:ext cx="436563" cy="366713"/>
            </a:xfrm>
            <a:custGeom>
              <a:avLst/>
              <a:gdLst>
                <a:gd name="T0" fmla="*/ 746 w 746"/>
                <a:gd name="T1" fmla="*/ 325 h 613"/>
                <a:gd name="T2" fmla="*/ 564 w 746"/>
                <a:gd name="T3" fmla="*/ 108 h 613"/>
                <a:gd name="T4" fmla="*/ 544 w 746"/>
                <a:gd name="T5" fmla="*/ 54 h 613"/>
                <a:gd name="T6" fmla="*/ 479 w 746"/>
                <a:gd name="T7" fmla="*/ 0 h 613"/>
                <a:gd name="T8" fmla="*/ 40 w 746"/>
                <a:gd name="T9" fmla="*/ 366 h 613"/>
                <a:gd name="T10" fmla="*/ 0 w 746"/>
                <a:gd name="T11" fmla="*/ 453 h 613"/>
                <a:gd name="T12" fmla="*/ 358 w 746"/>
                <a:gd name="T13" fmla="*/ 613 h 613"/>
                <a:gd name="T14" fmla="*/ 746 w 746"/>
                <a:gd name="T15" fmla="*/ 325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6" h="613">
                  <a:moveTo>
                    <a:pt x="746" y="325"/>
                  </a:moveTo>
                  <a:lnTo>
                    <a:pt x="564" y="108"/>
                  </a:lnTo>
                  <a:lnTo>
                    <a:pt x="544" y="54"/>
                  </a:lnTo>
                  <a:cubicBezTo>
                    <a:pt x="505" y="22"/>
                    <a:pt x="479" y="0"/>
                    <a:pt x="479" y="0"/>
                  </a:cubicBezTo>
                  <a:cubicBezTo>
                    <a:pt x="360" y="59"/>
                    <a:pt x="108" y="274"/>
                    <a:pt x="40" y="366"/>
                  </a:cubicBezTo>
                  <a:cubicBezTo>
                    <a:pt x="11" y="404"/>
                    <a:pt x="2" y="430"/>
                    <a:pt x="0" y="453"/>
                  </a:cubicBezTo>
                  <a:lnTo>
                    <a:pt x="358" y="613"/>
                  </a:lnTo>
                  <a:lnTo>
                    <a:pt x="746" y="325"/>
                  </a:lnTo>
                  <a:close/>
                </a:path>
              </a:pathLst>
            </a:custGeom>
            <a:solidFill>
              <a:srgbClr val="897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B95B7577-B8F0-FF4E-9D6C-46DCB9BFD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150" y="1779588"/>
              <a:ext cx="247650" cy="190500"/>
            </a:xfrm>
            <a:custGeom>
              <a:avLst/>
              <a:gdLst>
                <a:gd name="T0" fmla="*/ 423 w 423"/>
                <a:gd name="T1" fmla="*/ 248 h 318"/>
                <a:gd name="T2" fmla="*/ 303 w 423"/>
                <a:gd name="T3" fmla="*/ 50 h 318"/>
                <a:gd name="T4" fmla="*/ 39 w 423"/>
                <a:gd name="T5" fmla="*/ 1 h 318"/>
                <a:gd name="T6" fmla="*/ 82 w 423"/>
                <a:gd name="T7" fmla="*/ 318 h 318"/>
                <a:gd name="T8" fmla="*/ 423 w 423"/>
                <a:gd name="T9" fmla="*/ 24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3" h="318">
                  <a:moveTo>
                    <a:pt x="423" y="248"/>
                  </a:moveTo>
                  <a:cubicBezTo>
                    <a:pt x="398" y="176"/>
                    <a:pt x="359" y="109"/>
                    <a:pt x="303" y="50"/>
                  </a:cubicBezTo>
                  <a:cubicBezTo>
                    <a:pt x="303" y="50"/>
                    <a:pt x="157" y="6"/>
                    <a:pt x="39" y="1"/>
                  </a:cubicBezTo>
                  <a:cubicBezTo>
                    <a:pt x="0" y="0"/>
                    <a:pt x="82" y="318"/>
                    <a:pt x="82" y="318"/>
                  </a:cubicBezTo>
                  <a:lnTo>
                    <a:pt x="423" y="248"/>
                  </a:lnTo>
                  <a:close/>
                </a:path>
              </a:pathLst>
            </a:custGeom>
            <a:solidFill>
              <a:srgbClr val="897D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40C6AED4-6639-B449-8AFB-CCCE0F084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1749425"/>
              <a:ext cx="422275" cy="433388"/>
            </a:xfrm>
            <a:custGeom>
              <a:avLst/>
              <a:gdLst>
                <a:gd name="T0" fmla="*/ 502 w 723"/>
                <a:gd name="T1" fmla="*/ 476 h 722"/>
                <a:gd name="T2" fmla="*/ 104 w 723"/>
                <a:gd name="T3" fmla="*/ 0 h 722"/>
                <a:gd name="T4" fmla="*/ 0 w 723"/>
                <a:gd name="T5" fmla="*/ 119 h 722"/>
                <a:gd name="T6" fmla="*/ 307 w 723"/>
                <a:gd name="T7" fmla="*/ 687 h 722"/>
                <a:gd name="T8" fmla="*/ 464 w 723"/>
                <a:gd name="T9" fmla="*/ 517 h 722"/>
                <a:gd name="T10" fmla="*/ 460 w 723"/>
                <a:gd name="T11" fmla="*/ 631 h 722"/>
                <a:gd name="T12" fmla="*/ 723 w 723"/>
                <a:gd name="T13" fmla="*/ 722 h 722"/>
                <a:gd name="T14" fmla="*/ 502 w 723"/>
                <a:gd name="T15" fmla="*/ 476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3" h="722">
                  <a:moveTo>
                    <a:pt x="502" y="476"/>
                  </a:moveTo>
                  <a:cubicBezTo>
                    <a:pt x="166" y="302"/>
                    <a:pt x="104" y="0"/>
                    <a:pt x="104" y="0"/>
                  </a:cubicBezTo>
                  <a:lnTo>
                    <a:pt x="0" y="119"/>
                  </a:lnTo>
                  <a:cubicBezTo>
                    <a:pt x="8" y="418"/>
                    <a:pt x="307" y="687"/>
                    <a:pt x="307" y="687"/>
                  </a:cubicBezTo>
                  <a:lnTo>
                    <a:pt x="464" y="517"/>
                  </a:lnTo>
                  <a:cubicBezTo>
                    <a:pt x="466" y="551"/>
                    <a:pt x="460" y="631"/>
                    <a:pt x="460" y="631"/>
                  </a:cubicBezTo>
                  <a:cubicBezTo>
                    <a:pt x="460" y="631"/>
                    <a:pt x="580" y="604"/>
                    <a:pt x="723" y="722"/>
                  </a:cubicBezTo>
                  <a:cubicBezTo>
                    <a:pt x="723" y="722"/>
                    <a:pt x="679" y="546"/>
                    <a:pt x="502" y="476"/>
                  </a:cubicBezTo>
                  <a:close/>
                </a:path>
              </a:pathLst>
            </a:custGeom>
            <a:solidFill>
              <a:srgbClr val="807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25">
              <a:extLst>
                <a:ext uri="{FF2B5EF4-FFF2-40B4-BE49-F238E27FC236}">
                  <a16:creationId xmlns:a16="http://schemas.microsoft.com/office/drawing/2014/main" id="{54BA4066-C419-AF48-9CB7-1850A2DC4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150" y="1760538"/>
              <a:ext cx="187325" cy="422275"/>
            </a:xfrm>
            <a:custGeom>
              <a:avLst/>
              <a:gdLst>
                <a:gd name="T0" fmla="*/ 322 w 322"/>
                <a:gd name="T1" fmla="*/ 563 h 704"/>
                <a:gd name="T2" fmla="*/ 21 w 322"/>
                <a:gd name="T3" fmla="*/ 0 h 704"/>
                <a:gd name="T4" fmla="*/ 4 w 322"/>
                <a:gd name="T5" fmla="*/ 15 h 704"/>
                <a:gd name="T6" fmla="*/ 1 w 322"/>
                <a:gd name="T7" fmla="*/ 12 h 704"/>
                <a:gd name="T8" fmla="*/ 3 w 322"/>
                <a:gd name="T9" fmla="*/ 16 h 704"/>
                <a:gd name="T10" fmla="*/ 1 w 322"/>
                <a:gd name="T11" fmla="*/ 21 h 704"/>
                <a:gd name="T12" fmla="*/ 6 w 322"/>
                <a:gd name="T13" fmla="*/ 29 h 704"/>
                <a:gd name="T14" fmla="*/ 55 w 322"/>
                <a:gd name="T15" fmla="*/ 704 h 704"/>
                <a:gd name="T16" fmla="*/ 201 w 322"/>
                <a:gd name="T17" fmla="*/ 512 h 704"/>
                <a:gd name="T18" fmla="*/ 164 w 322"/>
                <a:gd name="T19" fmla="*/ 403 h 704"/>
                <a:gd name="T20" fmla="*/ 322 w 322"/>
                <a:gd name="T21" fmla="*/ 563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2" h="704">
                  <a:moveTo>
                    <a:pt x="322" y="563"/>
                  </a:moveTo>
                  <a:cubicBezTo>
                    <a:pt x="322" y="563"/>
                    <a:pt x="259" y="219"/>
                    <a:pt x="21" y="0"/>
                  </a:cubicBezTo>
                  <a:cubicBezTo>
                    <a:pt x="21" y="0"/>
                    <a:pt x="10" y="8"/>
                    <a:pt x="4" y="15"/>
                  </a:cubicBezTo>
                  <a:cubicBezTo>
                    <a:pt x="3" y="14"/>
                    <a:pt x="2" y="13"/>
                    <a:pt x="1" y="12"/>
                  </a:cubicBezTo>
                  <a:cubicBezTo>
                    <a:pt x="1" y="12"/>
                    <a:pt x="2" y="13"/>
                    <a:pt x="3" y="16"/>
                  </a:cubicBezTo>
                  <a:cubicBezTo>
                    <a:pt x="1" y="18"/>
                    <a:pt x="0" y="20"/>
                    <a:pt x="1" y="21"/>
                  </a:cubicBezTo>
                  <a:cubicBezTo>
                    <a:pt x="2" y="23"/>
                    <a:pt x="4" y="26"/>
                    <a:pt x="6" y="29"/>
                  </a:cubicBezTo>
                  <a:cubicBezTo>
                    <a:pt x="27" y="112"/>
                    <a:pt x="110" y="474"/>
                    <a:pt x="55" y="704"/>
                  </a:cubicBezTo>
                  <a:lnTo>
                    <a:pt x="201" y="512"/>
                  </a:lnTo>
                  <a:lnTo>
                    <a:pt x="164" y="403"/>
                  </a:lnTo>
                  <a:lnTo>
                    <a:pt x="322" y="563"/>
                  </a:lnTo>
                  <a:close/>
                </a:path>
              </a:pathLst>
            </a:custGeom>
            <a:solidFill>
              <a:srgbClr val="807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007EC926-CA94-CF4B-A402-F0E75A48D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025" y="2179638"/>
              <a:ext cx="100013" cy="1177925"/>
            </a:xfrm>
            <a:custGeom>
              <a:avLst/>
              <a:gdLst>
                <a:gd name="T0" fmla="*/ 129 w 170"/>
                <a:gd name="T1" fmla="*/ 1963 h 1963"/>
                <a:gd name="T2" fmla="*/ 107 w 170"/>
                <a:gd name="T3" fmla="*/ 1324 h 1963"/>
                <a:gd name="T4" fmla="*/ 0 w 170"/>
                <a:gd name="T5" fmla="*/ 5 h 1963"/>
                <a:gd name="T6" fmla="*/ 41 w 170"/>
                <a:gd name="T7" fmla="*/ 0 h 1963"/>
                <a:gd name="T8" fmla="*/ 149 w 170"/>
                <a:gd name="T9" fmla="*/ 1323 h 1963"/>
                <a:gd name="T10" fmla="*/ 170 w 170"/>
                <a:gd name="T11" fmla="*/ 1961 h 1963"/>
                <a:gd name="T12" fmla="*/ 129 w 170"/>
                <a:gd name="T13" fmla="*/ 1963 h 1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1963">
                  <a:moveTo>
                    <a:pt x="129" y="1963"/>
                  </a:moveTo>
                  <a:cubicBezTo>
                    <a:pt x="128" y="1959"/>
                    <a:pt x="114" y="1606"/>
                    <a:pt x="107" y="1324"/>
                  </a:cubicBezTo>
                  <a:cubicBezTo>
                    <a:pt x="93" y="745"/>
                    <a:pt x="1" y="13"/>
                    <a:pt x="0" y="5"/>
                  </a:cubicBezTo>
                  <a:lnTo>
                    <a:pt x="41" y="0"/>
                  </a:lnTo>
                  <a:cubicBezTo>
                    <a:pt x="42" y="7"/>
                    <a:pt x="135" y="742"/>
                    <a:pt x="149" y="1323"/>
                  </a:cubicBezTo>
                  <a:cubicBezTo>
                    <a:pt x="156" y="1604"/>
                    <a:pt x="170" y="1958"/>
                    <a:pt x="170" y="1961"/>
                  </a:cubicBezTo>
                  <a:lnTo>
                    <a:pt x="129" y="1963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162764F-6BC5-0148-833C-FFC83B1B5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225" y="2157413"/>
              <a:ext cx="192088" cy="161925"/>
            </a:xfrm>
            <a:custGeom>
              <a:avLst/>
              <a:gdLst>
                <a:gd name="T0" fmla="*/ 315 w 329"/>
                <a:gd name="T1" fmla="*/ 0 h 269"/>
                <a:gd name="T2" fmla="*/ 329 w 329"/>
                <a:gd name="T3" fmla="*/ 87 h 269"/>
                <a:gd name="T4" fmla="*/ 6 w 329"/>
                <a:gd name="T5" fmla="*/ 269 h 269"/>
                <a:gd name="T6" fmla="*/ 0 w 329"/>
                <a:gd name="T7" fmla="*/ 165 h 269"/>
                <a:gd name="T8" fmla="*/ 315 w 329"/>
                <a:gd name="T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269">
                  <a:moveTo>
                    <a:pt x="315" y="0"/>
                  </a:moveTo>
                  <a:lnTo>
                    <a:pt x="329" y="87"/>
                  </a:lnTo>
                  <a:cubicBezTo>
                    <a:pt x="329" y="87"/>
                    <a:pt x="204" y="169"/>
                    <a:pt x="6" y="269"/>
                  </a:cubicBezTo>
                  <a:lnTo>
                    <a:pt x="0" y="165"/>
                  </a:lnTo>
                  <a:cubicBezTo>
                    <a:pt x="200" y="63"/>
                    <a:pt x="315" y="0"/>
                    <a:pt x="315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405A8A2A-2278-D645-BF39-295DEA5B5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463" y="1897063"/>
              <a:ext cx="479425" cy="998538"/>
            </a:xfrm>
            <a:custGeom>
              <a:avLst/>
              <a:gdLst>
                <a:gd name="T0" fmla="*/ 0 w 820"/>
                <a:gd name="T1" fmla="*/ 1298 h 1666"/>
                <a:gd name="T2" fmla="*/ 381 w 820"/>
                <a:gd name="T3" fmla="*/ 1567 h 1666"/>
                <a:gd name="T4" fmla="*/ 756 w 820"/>
                <a:gd name="T5" fmla="*/ 448 h 1666"/>
                <a:gd name="T6" fmla="*/ 304 w 820"/>
                <a:gd name="T7" fmla="*/ 0 h 1666"/>
                <a:gd name="T8" fmla="*/ 158 w 820"/>
                <a:gd name="T9" fmla="*/ 126 h 1666"/>
                <a:gd name="T10" fmla="*/ 544 w 820"/>
                <a:gd name="T11" fmla="*/ 398 h 1666"/>
                <a:gd name="T12" fmla="*/ 317 w 820"/>
                <a:gd name="T13" fmla="*/ 1432 h 1666"/>
                <a:gd name="T14" fmla="*/ 0 w 820"/>
                <a:gd name="T15" fmla="*/ 1298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0" h="1666">
                  <a:moveTo>
                    <a:pt x="0" y="1298"/>
                  </a:moveTo>
                  <a:cubicBezTo>
                    <a:pt x="29" y="1383"/>
                    <a:pt x="168" y="1666"/>
                    <a:pt x="381" y="1567"/>
                  </a:cubicBezTo>
                  <a:cubicBezTo>
                    <a:pt x="593" y="1468"/>
                    <a:pt x="820" y="858"/>
                    <a:pt x="756" y="448"/>
                  </a:cubicBezTo>
                  <a:cubicBezTo>
                    <a:pt x="700" y="87"/>
                    <a:pt x="304" y="0"/>
                    <a:pt x="304" y="0"/>
                  </a:cubicBezTo>
                  <a:cubicBezTo>
                    <a:pt x="304" y="0"/>
                    <a:pt x="209" y="68"/>
                    <a:pt x="158" y="126"/>
                  </a:cubicBezTo>
                  <a:cubicBezTo>
                    <a:pt x="158" y="126"/>
                    <a:pt x="480" y="151"/>
                    <a:pt x="544" y="398"/>
                  </a:cubicBezTo>
                  <a:cubicBezTo>
                    <a:pt x="608" y="646"/>
                    <a:pt x="516" y="1342"/>
                    <a:pt x="317" y="1432"/>
                  </a:cubicBezTo>
                  <a:cubicBezTo>
                    <a:pt x="161" y="1503"/>
                    <a:pt x="0" y="1298"/>
                    <a:pt x="0" y="129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267577B8-DE8B-124C-B751-F1B370501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413" y="1782763"/>
              <a:ext cx="263525" cy="822325"/>
            </a:xfrm>
            <a:custGeom>
              <a:avLst/>
              <a:gdLst>
                <a:gd name="T0" fmla="*/ 0 w 450"/>
                <a:gd name="T1" fmla="*/ 3 h 1370"/>
                <a:gd name="T2" fmla="*/ 68 w 450"/>
                <a:gd name="T3" fmla="*/ 9 h 1370"/>
                <a:gd name="T4" fmla="*/ 397 w 450"/>
                <a:gd name="T5" fmla="*/ 1370 h 1370"/>
                <a:gd name="T6" fmla="*/ 365 w 450"/>
                <a:gd name="T7" fmla="*/ 999 h 1370"/>
                <a:gd name="T8" fmla="*/ 0 w 450"/>
                <a:gd name="T9" fmla="*/ 3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1370">
                  <a:moveTo>
                    <a:pt x="0" y="3"/>
                  </a:moveTo>
                  <a:cubicBezTo>
                    <a:pt x="0" y="3"/>
                    <a:pt x="30" y="0"/>
                    <a:pt x="68" y="9"/>
                  </a:cubicBezTo>
                  <a:cubicBezTo>
                    <a:pt x="429" y="117"/>
                    <a:pt x="450" y="739"/>
                    <a:pt x="397" y="1370"/>
                  </a:cubicBezTo>
                  <a:cubicBezTo>
                    <a:pt x="391" y="1304"/>
                    <a:pt x="375" y="1194"/>
                    <a:pt x="365" y="999"/>
                  </a:cubicBezTo>
                  <a:cubicBezTo>
                    <a:pt x="340" y="540"/>
                    <a:pt x="17" y="5"/>
                    <a:pt x="0" y="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73314902-8EE5-6044-9A90-06B641126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788" y="2393950"/>
              <a:ext cx="654050" cy="295275"/>
            </a:xfrm>
            <a:custGeom>
              <a:avLst/>
              <a:gdLst>
                <a:gd name="T0" fmla="*/ 1117 w 1117"/>
                <a:gd name="T1" fmla="*/ 0 h 493"/>
                <a:gd name="T2" fmla="*/ 715 w 1117"/>
                <a:gd name="T3" fmla="*/ 278 h 493"/>
                <a:gd name="T4" fmla="*/ 673 w 1117"/>
                <a:gd name="T5" fmla="*/ 290 h 493"/>
                <a:gd name="T6" fmla="*/ 14 w 1117"/>
                <a:gd name="T7" fmla="*/ 316 h 493"/>
                <a:gd name="T8" fmla="*/ 0 w 1117"/>
                <a:gd name="T9" fmla="*/ 483 h 493"/>
                <a:gd name="T10" fmla="*/ 266 w 1117"/>
                <a:gd name="T11" fmla="*/ 493 h 493"/>
                <a:gd name="T12" fmla="*/ 710 w 1117"/>
                <a:gd name="T13" fmla="*/ 453 h 493"/>
                <a:gd name="T14" fmla="*/ 731 w 1117"/>
                <a:gd name="T15" fmla="*/ 448 h 493"/>
                <a:gd name="T16" fmla="*/ 1116 w 1117"/>
                <a:gd name="T17" fmla="*/ 233 h 493"/>
                <a:gd name="T18" fmla="*/ 1114 w 1117"/>
                <a:gd name="T19" fmla="*/ 12 h 493"/>
                <a:gd name="T20" fmla="*/ 1117 w 1117"/>
                <a:gd name="T21" fmla="*/ 0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7" h="493">
                  <a:moveTo>
                    <a:pt x="1117" y="0"/>
                  </a:moveTo>
                  <a:cubicBezTo>
                    <a:pt x="1047" y="72"/>
                    <a:pt x="887" y="222"/>
                    <a:pt x="715" y="278"/>
                  </a:cubicBezTo>
                  <a:cubicBezTo>
                    <a:pt x="701" y="283"/>
                    <a:pt x="687" y="287"/>
                    <a:pt x="673" y="290"/>
                  </a:cubicBezTo>
                  <a:cubicBezTo>
                    <a:pt x="412" y="349"/>
                    <a:pt x="18" y="316"/>
                    <a:pt x="14" y="316"/>
                  </a:cubicBezTo>
                  <a:lnTo>
                    <a:pt x="0" y="483"/>
                  </a:lnTo>
                  <a:cubicBezTo>
                    <a:pt x="9" y="484"/>
                    <a:pt x="121" y="493"/>
                    <a:pt x="266" y="493"/>
                  </a:cubicBezTo>
                  <a:cubicBezTo>
                    <a:pt x="403" y="493"/>
                    <a:pt x="571" y="485"/>
                    <a:pt x="710" y="453"/>
                  </a:cubicBezTo>
                  <a:cubicBezTo>
                    <a:pt x="717" y="452"/>
                    <a:pt x="724" y="449"/>
                    <a:pt x="731" y="448"/>
                  </a:cubicBezTo>
                  <a:cubicBezTo>
                    <a:pt x="889" y="406"/>
                    <a:pt x="1024" y="312"/>
                    <a:pt x="1116" y="233"/>
                  </a:cubicBezTo>
                  <a:cubicBezTo>
                    <a:pt x="1116" y="118"/>
                    <a:pt x="1114" y="12"/>
                    <a:pt x="1114" y="12"/>
                  </a:cubicBezTo>
                  <a:cubicBezTo>
                    <a:pt x="1114" y="12"/>
                    <a:pt x="1115" y="8"/>
                    <a:pt x="1117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373735FD-CA8F-8D47-B39A-B957D3832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788" y="2232025"/>
              <a:ext cx="280988" cy="1408113"/>
            </a:xfrm>
            <a:custGeom>
              <a:avLst/>
              <a:gdLst>
                <a:gd name="T0" fmla="*/ 455 w 482"/>
                <a:gd name="T1" fmla="*/ 1974 h 2346"/>
                <a:gd name="T2" fmla="*/ 421 w 482"/>
                <a:gd name="T3" fmla="*/ 1886 h 2346"/>
                <a:gd name="T4" fmla="*/ 353 w 482"/>
                <a:gd name="T5" fmla="*/ 1818 h 2346"/>
                <a:gd name="T6" fmla="*/ 335 w 482"/>
                <a:gd name="T7" fmla="*/ 1701 h 2346"/>
                <a:gd name="T8" fmla="*/ 358 w 482"/>
                <a:gd name="T9" fmla="*/ 1143 h 2346"/>
                <a:gd name="T10" fmla="*/ 346 w 482"/>
                <a:gd name="T11" fmla="*/ 932 h 2346"/>
                <a:gd name="T12" fmla="*/ 419 w 482"/>
                <a:gd name="T13" fmla="*/ 498 h 2346"/>
                <a:gd name="T14" fmla="*/ 418 w 482"/>
                <a:gd name="T15" fmla="*/ 148 h 2346"/>
                <a:gd name="T16" fmla="*/ 79 w 482"/>
                <a:gd name="T17" fmla="*/ 68 h 2346"/>
                <a:gd name="T18" fmla="*/ 37 w 482"/>
                <a:gd name="T19" fmla="*/ 346 h 2346"/>
                <a:gd name="T20" fmla="*/ 22 w 482"/>
                <a:gd name="T21" fmla="*/ 631 h 2346"/>
                <a:gd name="T22" fmla="*/ 0 w 482"/>
                <a:gd name="T23" fmla="*/ 880 h 2346"/>
                <a:gd name="T24" fmla="*/ 16 w 482"/>
                <a:gd name="T25" fmla="*/ 962 h 2346"/>
                <a:gd name="T26" fmla="*/ 93 w 482"/>
                <a:gd name="T27" fmla="*/ 1654 h 2346"/>
                <a:gd name="T28" fmla="*/ 107 w 482"/>
                <a:gd name="T29" fmla="*/ 1718 h 2346"/>
                <a:gd name="T30" fmla="*/ 132 w 482"/>
                <a:gd name="T31" fmla="*/ 1863 h 2346"/>
                <a:gd name="T32" fmla="*/ 113 w 482"/>
                <a:gd name="T33" fmla="*/ 2040 h 2346"/>
                <a:gd name="T34" fmla="*/ 156 w 482"/>
                <a:gd name="T35" fmla="*/ 2226 h 2346"/>
                <a:gd name="T36" fmla="*/ 286 w 482"/>
                <a:gd name="T37" fmla="*/ 2306 h 2346"/>
                <a:gd name="T38" fmla="*/ 381 w 482"/>
                <a:gd name="T39" fmla="*/ 2324 h 2346"/>
                <a:gd name="T40" fmla="*/ 440 w 482"/>
                <a:gd name="T41" fmla="*/ 2319 h 2346"/>
                <a:gd name="T42" fmla="*/ 455 w 482"/>
                <a:gd name="T43" fmla="*/ 1974 h 2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2" h="2346">
                  <a:moveTo>
                    <a:pt x="455" y="1974"/>
                  </a:moveTo>
                  <a:cubicBezTo>
                    <a:pt x="456" y="1944"/>
                    <a:pt x="444" y="1915"/>
                    <a:pt x="421" y="1886"/>
                  </a:cubicBezTo>
                  <a:cubicBezTo>
                    <a:pt x="418" y="1882"/>
                    <a:pt x="395" y="1859"/>
                    <a:pt x="353" y="1818"/>
                  </a:cubicBezTo>
                  <a:cubicBezTo>
                    <a:pt x="347" y="1786"/>
                    <a:pt x="341" y="1747"/>
                    <a:pt x="335" y="1701"/>
                  </a:cubicBezTo>
                  <a:cubicBezTo>
                    <a:pt x="348" y="1529"/>
                    <a:pt x="366" y="1269"/>
                    <a:pt x="358" y="1143"/>
                  </a:cubicBezTo>
                  <a:cubicBezTo>
                    <a:pt x="349" y="987"/>
                    <a:pt x="349" y="980"/>
                    <a:pt x="346" y="932"/>
                  </a:cubicBezTo>
                  <a:cubicBezTo>
                    <a:pt x="376" y="819"/>
                    <a:pt x="435" y="474"/>
                    <a:pt x="419" y="498"/>
                  </a:cubicBezTo>
                  <a:cubicBezTo>
                    <a:pt x="437" y="378"/>
                    <a:pt x="438" y="262"/>
                    <a:pt x="418" y="148"/>
                  </a:cubicBezTo>
                  <a:cubicBezTo>
                    <a:pt x="337" y="6"/>
                    <a:pt x="218" y="0"/>
                    <a:pt x="79" y="68"/>
                  </a:cubicBezTo>
                  <a:cubicBezTo>
                    <a:pt x="79" y="68"/>
                    <a:pt x="58" y="215"/>
                    <a:pt x="37" y="346"/>
                  </a:cubicBezTo>
                  <a:cubicBezTo>
                    <a:pt x="19" y="458"/>
                    <a:pt x="16" y="558"/>
                    <a:pt x="22" y="631"/>
                  </a:cubicBezTo>
                  <a:lnTo>
                    <a:pt x="0" y="880"/>
                  </a:lnTo>
                  <a:cubicBezTo>
                    <a:pt x="0" y="880"/>
                    <a:pt x="3" y="909"/>
                    <a:pt x="16" y="962"/>
                  </a:cubicBezTo>
                  <a:cubicBezTo>
                    <a:pt x="17" y="986"/>
                    <a:pt x="37" y="1418"/>
                    <a:pt x="93" y="1654"/>
                  </a:cubicBezTo>
                  <a:cubicBezTo>
                    <a:pt x="98" y="1677"/>
                    <a:pt x="103" y="1698"/>
                    <a:pt x="107" y="1718"/>
                  </a:cubicBezTo>
                  <a:cubicBezTo>
                    <a:pt x="118" y="1771"/>
                    <a:pt x="126" y="1819"/>
                    <a:pt x="132" y="1863"/>
                  </a:cubicBezTo>
                  <a:cubicBezTo>
                    <a:pt x="120" y="1969"/>
                    <a:pt x="113" y="2028"/>
                    <a:pt x="113" y="2040"/>
                  </a:cubicBezTo>
                  <a:cubicBezTo>
                    <a:pt x="111" y="2109"/>
                    <a:pt x="133" y="2179"/>
                    <a:pt x="156" y="2226"/>
                  </a:cubicBezTo>
                  <a:cubicBezTo>
                    <a:pt x="169" y="2231"/>
                    <a:pt x="273" y="2299"/>
                    <a:pt x="286" y="2306"/>
                  </a:cubicBezTo>
                  <a:cubicBezTo>
                    <a:pt x="327" y="2326"/>
                    <a:pt x="372" y="2312"/>
                    <a:pt x="381" y="2324"/>
                  </a:cubicBezTo>
                  <a:cubicBezTo>
                    <a:pt x="397" y="2346"/>
                    <a:pt x="416" y="2344"/>
                    <a:pt x="440" y="2319"/>
                  </a:cubicBezTo>
                  <a:cubicBezTo>
                    <a:pt x="455" y="2279"/>
                    <a:pt x="482" y="2090"/>
                    <a:pt x="455" y="1974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D9B51436-5B81-804F-BDAD-81E965C44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213" y="2016125"/>
              <a:ext cx="390525" cy="1397000"/>
            </a:xfrm>
            <a:custGeom>
              <a:avLst/>
              <a:gdLst>
                <a:gd name="T0" fmla="*/ 665 w 665"/>
                <a:gd name="T1" fmla="*/ 633 h 2330"/>
                <a:gd name="T2" fmla="*/ 588 w 665"/>
                <a:gd name="T3" fmla="*/ 256 h 2330"/>
                <a:gd name="T4" fmla="*/ 304 w 665"/>
                <a:gd name="T5" fmla="*/ 0 h 2330"/>
                <a:gd name="T6" fmla="*/ 58 w 665"/>
                <a:gd name="T7" fmla="*/ 612 h 2330"/>
                <a:gd name="T8" fmla="*/ 18 w 665"/>
                <a:gd name="T9" fmla="*/ 1270 h 2330"/>
                <a:gd name="T10" fmla="*/ 10 w 665"/>
                <a:gd name="T11" fmla="*/ 1554 h 2330"/>
                <a:gd name="T12" fmla="*/ 40 w 665"/>
                <a:gd name="T13" fmla="*/ 2267 h 2330"/>
                <a:gd name="T14" fmla="*/ 438 w 665"/>
                <a:gd name="T15" fmla="*/ 2211 h 2330"/>
                <a:gd name="T16" fmla="*/ 497 w 665"/>
                <a:gd name="T17" fmla="*/ 1250 h 2330"/>
                <a:gd name="T18" fmla="*/ 665 w 665"/>
                <a:gd name="T19" fmla="*/ 633 h 2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5" h="2330">
                  <a:moveTo>
                    <a:pt x="665" y="633"/>
                  </a:moveTo>
                  <a:cubicBezTo>
                    <a:pt x="665" y="633"/>
                    <a:pt x="627" y="376"/>
                    <a:pt x="588" y="256"/>
                  </a:cubicBezTo>
                  <a:cubicBezTo>
                    <a:pt x="558" y="161"/>
                    <a:pt x="503" y="38"/>
                    <a:pt x="304" y="0"/>
                  </a:cubicBezTo>
                  <a:cubicBezTo>
                    <a:pt x="53" y="38"/>
                    <a:pt x="54" y="507"/>
                    <a:pt x="58" y="612"/>
                  </a:cubicBezTo>
                  <a:cubicBezTo>
                    <a:pt x="33" y="838"/>
                    <a:pt x="18" y="1270"/>
                    <a:pt x="18" y="1270"/>
                  </a:cubicBezTo>
                  <a:cubicBezTo>
                    <a:pt x="18" y="1270"/>
                    <a:pt x="0" y="1450"/>
                    <a:pt x="10" y="1554"/>
                  </a:cubicBezTo>
                  <a:cubicBezTo>
                    <a:pt x="0" y="1781"/>
                    <a:pt x="40" y="2267"/>
                    <a:pt x="40" y="2267"/>
                  </a:cubicBezTo>
                  <a:cubicBezTo>
                    <a:pt x="40" y="2267"/>
                    <a:pt x="255" y="2330"/>
                    <a:pt x="438" y="2211"/>
                  </a:cubicBezTo>
                  <a:cubicBezTo>
                    <a:pt x="485" y="2130"/>
                    <a:pt x="495" y="1428"/>
                    <a:pt x="497" y="1250"/>
                  </a:cubicBezTo>
                  <a:cubicBezTo>
                    <a:pt x="563" y="1072"/>
                    <a:pt x="665" y="633"/>
                    <a:pt x="665" y="633"/>
                  </a:cubicBezTo>
                  <a:close/>
                </a:path>
              </a:pathLst>
            </a:custGeom>
            <a:solidFill>
              <a:srgbClr val="B9A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FC2FAAB5-2045-7F4B-99DC-E10E46E3C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325" y="3130550"/>
              <a:ext cx="271463" cy="187325"/>
            </a:xfrm>
            <a:custGeom>
              <a:avLst/>
              <a:gdLst>
                <a:gd name="T0" fmla="*/ 88 w 464"/>
                <a:gd name="T1" fmla="*/ 307 h 310"/>
                <a:gd name="T2" fmla="*/ 13 w 464"/>
                <a:gd name="T3" fmla="*/ 303 h 310"/>
                <a:gd name="T4" fmla="*/ 0 w 464"/>
                <a:gd name="T5" fmla="*/ 91 h 310"/>
                <a:gd name="T6" fmla="*/ 461 w 464"/>
                <a:gd name="T7" fmla="*/ 1 h 310"/>
                <a:gd name="T8" fmla="*/ 444 w 464"/>
                <a:gd name="T9" fmla="*/ 231 h 310"/>
                <a:gd name="T10" fmla="*/ 88 w 464"/>
                <a:gd name="T11" fmla="*/ 30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4" h="310">
                  <a:moveTo>
                    <a:pt x="88" y="307"/>
                  </a:moveTo>
                  <a:cubicBezTo>
                    <a:pt x="52" y="307"/>
                    <a:pt x="13" y="303"/>
                    <a:pt x="13" y="303"/>
                  </a:cubicBezTo>
                  <a:lnTo>
                    <a:pt x="0" y="91"/>
                  </a:lnTo>
                  <a:cubicBezTo>
                    <a:pt x="2" y="92"/>
                    <a:pt x="242" y="91"/>
                    <a:pt x="461" y="1"/>
                  </a:cubicBezTo>
                  <a:cubicBezTo>
                    <a:pt x="464" y="0"/>
                    <a:pt x="444" y="231"/>
                    <a:pt x="444" y="231"/>
                  </a:cubicBezTo>
                  <a:cubicBezTo>
                    <a:pt x="444" y="231"/>
                    <a:pt x="231" y="310"/>
                    <a:pt x="88" y="307"/>
                  </a:cubicBezTo>
                  <a:close/>
                </a:path>
              </a:pathLst>
            </a:custGeom>
            <a:solidFill>
              <a:srgbClr val="FCD9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3766E2B6-1881-E346-8505-585A5A60B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225" y="1287463"/>
              <a:ext cx="446088" cy="673100"/>
            </a:xfrm>
            <a:custGeom>
              <a:avLst/>
              <a:gdLst>
                <a:gd name="T0" fmla="*/ 639 w 763"/>
                <a:gd name="T1" fmla="*/ 195 h 1121"/>
                <a:gd name="T2" fmla="*/ 738 w 763"/>
                <a:gd name="T3" fmla="*/ 383 h 1121"/>
                <a:gd name="T4" fmla="*/ 758 w 763"/>
                <a:gd name="T5" fmla="*/ 565 h 1121"/>
                <a:gd name="T6" fmla="*/ 758 w 763"/>
                <a:gd name="T7" fmla="*/ 646 h 1121"/>
                <a:gd name="T8" fmla="*/ 736 w 763"/>
                <a:gd name="T9" fmla="*/ 819 h 1121"/>
                <a:gd name="T10" fmla="*/ 650 w 763"/>
                <a:gd name="T11" fmla="*/ 1076 h 1121"/>
                <a:gd name="T12" fmla="*/ 266 w 763"/>
                <a:gd name="T13" fmla="*/ 986 h 1121"/>
                <a:gd name="T14" fmla="*/ 207 w 763"/>
                <a:gd name="T15" fmla="*/ 917 h 1121"/>
                <a:gd name="T16" fmla="*/ 174 w 763"/>
                <a:gd name="T17" fmla="*/ 812 h 1121"/>
                <a:gd name="T18" fmla="*/ 13 w 763"/>
                <a:gd name="T19" fmla="*/ 500 h 1121"/>
                <a:gd name="T20" fmla="*/ 237 w 763"/>
                <a:gd name="T21" fmla="*/ 72 h 1121"/>
                <a:gd name="T22" fmla="*/ 639 w 763"/>
                <a:gd name="T23" fmla="*/ 195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3" h="1121">
                  <a:moveTo>
                    <a:pt x="639" y="195"/>
                  </a:moveTo>
                  <a:cubicBezTo>
                    <a:pt x="639" y="195"/>
                    <a:pt x="714" y="282"/>
                    <a:pt x="738" y="383"/>
                  </a:cubicBezTo>
                  <a:cubicBezTo>
                    <a:pt x="763" y="484"/>
                    <a:pt x="762" y="537"/>
                    <a:pt x="758" y="565"/>
                  </a:cubicBezTo>
                  <a:cubicBezTo>
                    <a:pt x="755" y="592"/>
                    <a:pt x="754" y="625"/>
                    <a:pt x="758" y="646"/>
                  </a:cubicBezTo>
                  <a:cubicBezTo>
                    <a:pt x="762" y="668"/>
                    <a:pt x="750" y="762"/>
                    <a:pt x="736" y="819"/>
                  </a:cubicBezTo>
                  <a:cubicBezTo>
                    <a:pt x="722" y="876"/>
                    <a:pt x="719" y="1040"/>
                    <a:pt x="650" y="1076"/>
                  </a:cubicBezTo>
                  <a:cubicBezTo>
                    <a:pt x="581" y="1112"/>
                    <a:pt x="408" y="1121"/>
                    <a:pt x="266" y="986"/>
                  </a:cubicBezTo>
                  <a:cubicBezTo>
                    <a:pt x="248" y="970"/>
                    <a:pt x="216" y="940"/>
                    <a:pt x="207" y="917"/>
                  </a:cubicBezTo>
                  <a:cubicBezTo>
                    <a:pt x="191" y="881"/>
                    <a:pt x="192" y="841"/>
                    <a:pt x="174" y="812"/>
                  </a:cubicBezTo>
                  <a:cubicBezTo>
                    <a:pt x="92" y="678"/>
                    <a:pt x="23" y="555"/>
                    <a:pt x="13" y="500"/>
                  </a:cubicBezTo>
                  <a:cubicBezTo>
                    <a:pt x="0" y="425"/>
                    <a:pt x="23" y="144"/>
                    <a:pt x="237" y="72"/>
                  </a:cubicBezTo>
                  <a:cubicBezTo>
                    <a:pt x="450" y="0"/>
                    <a:pt x="639" y="195"/>
                    <a:pt x="639" y="195"/>
                  </a:cubicBezTo>
                  <a:close/>
                </a:path>
              </a:pathLst>
            </a:custGeom>
            <a:solidFill>
              <a:srgbClr val="F6B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52F4101A-8CEB-A94D-B1D8-232832DD8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550" y="1270000"/>
              <a:ext cx="509588" cy="463550"/>
            </a:xfrm>
            <a:custGeom>
              <a:avLst/>
              <a:gdLst>
                <a:gd name="T0" fmla="*/ 382 w 872"/>
                <a:gd name="T1" fmla="*/ 53 h 773"/>
                <a:gd name="T2" fmla="*/ 860 w 872"/>
                <a:gd name="T3" fmla="*/ 318 h 773"/>
                <a:gd name="T4" fmla="*/ 862 w 872"/>
                <a:gd name="T5" fmla="*/ 410 h 773"/>
                <a:gd name="T6" fmla="*/ 770 w 872"/>
                <a:gd name="T7" fmla="*/ 469 h 773"/>
                <a:gd name="T8" fmla="*/ 594 w 872"/>
                <a:gd name="T9" fmla="*/ 471 h 773"/>
                <a:gd name="T10" fmla="*/ 594 w 872"/>
                <a:gd name="T11" fmla="*/ 471 h 773"/>
                <a:gd name="T12" fmla="*/ 560 w 872"/>
                <a:gd name="T13" fmla="*/ 500 h 773"/>
                <a:gd name="T14" fmla="*/ 560 w 872"/>
                <a:gd name="T15" fmla="*/ 473 h 773"/>
                <a:gd name="T16" fmla="*/ 560 w 872"/>
                <a:gd name="T17" fmla="*/ 473 h 773"/>
                <a:gd name="T18" fmla="*/ 502 w 872"/>
                <a:gd name="T19" fmla="*/ 519 h 773"/>
                <a:gd name="T20" fmla="*/ 496 w 872"/>
                <a:gd name="T21" fmla="*/ 488 h 773"/>
                <a:gd name="T22" fmla="*/ 465 w 872"/>
                <a:gd name="T23" fmla="*/ 515 h 773"/>
                <a:gd name="T24" fmla="*/ 371 w 872"/>
                <a:gd name="T25" fmla="*/ 698 h 773"/>
                <a:gd name="T26" fmla="*/ 299 w 872"/>
                <a:gd name="T27" fmla="*/ 713 h 773"/>
                <a:gd name="T28" fmla="*/ 202 w 872"/>
                <a:gd name="T29" fmla="*/ 773 h 773"/>
                <a:gd name="T30" fmla="*/ 382 w 872"/>
                <a:gd name="T31" fmla="*/ 5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2" h="773">
                  <a:moveTo>
                    <a:pt x="382" y="53"/>
                  </a:moveTo>
                  <a:cubicBezTo>
                    <a:pt x="755" y="0"/>
                    <a:pt x="855" y="291"/>
                    <a:pt x="860" y="318"/>
                  </a:cubicBezTo>
                  <a:cubicBezTo>
                    <a:pt x="869" y="369"/>
                    <a:pt x="872" y="389"/>
                    <a:pt x="862" y="410"/>
                  </a:cubicBezTo>
                  <a:cubicBezTo>
                    <a:pt x="846" y="443"/>
                    <a:pt x="812" y="461"/>
                    <a:pt x="770" y="469"/>
                  </a:cubicBezTo>
                  <a:cubicBezTo>
                    <a:pt x="735" y="476"/>
                    <a:pt x="661" y="468"/>
                    <a:pt x="594" y="471"/>
                  </a:cubicBezTo>
                  <a:lnTo>
                    <a:pt x="594" y="471"/>
                  </a:lnTo>
                  <a:cubicBezTo>
                    <a:pt x="562" y="480"/>
                    <a:pt x="568" y="521"/>
                    <a:pt x="560" y="500"/>
                  </a:cubicBezTo>
                  <a:cubicBezTo>
                    <a:pt x="558" y="493"/>
                    <a:pt x="558" y="482"/>
                    <a:pt x="560" y="473"/>
                  </a:cubicBezTo>
                  <a:cubicBezTo>
                    <a:pt x="560" y="473"/>
                    <a:pt x="560" y="473"/>
                    <a:pt x="560" y="473"/>
                  </a:cubicBezTo>
                  <a:cubicBezTo>
                    <a:pt x="508" y="498"/>
                    <a:pt x="521" y="556"/>
                    <a:pt x="502" y="519"/>
                  </a:cubicBezTo>
                  <a:cubicBezTo>
                    <a:pt x="498" y="509"/>
                    <a:pt x="496" y="499"/>
                    <a:pt x="496" y="488"/>
                  </a:cubicBezTo>
                  <a:cubicBezTo>
                    <a:pt x="482" y="494"/>
                    <a:pt x="471" y="503"/>
                    <a:pt x="465" y="515"/>
                  </a:cubicBezTo>
                  <a:cubicBezTo>
                    <a:pt x="407" y="631"/>
                    <a:pt x="377" y="641"/>
                    <a:pt x="371" y="698"/>
                  </a:cubicBezTo>
                  <a:cubicBezTo>
                    <a:pt x="367" y="729"/>
                    <a:pt x="324" y="753"/>
                    <a:pt x="299" y="713"/>
                  </a:cubicBezTo>
                  <a:cubicBezTo>
                    <a:pt x="281" y="682"/>
                    <a:pt x="262" y="745"/>
                    <a:pt x="202" y="773"/>
                  </a:cubicBezTo>
                  <a:cubicBezTo>
                    <a:pt x="109" y="616"/>
                    <a:pt x="0" y="107"/>
                    <a:pt x="382" y="53"/>
                  </a:cubicBezTo>
                  <a:close/>
                </a:path>
              </a:pathLst>
            </a:custGeom>
            <a:solidFill>
              <a:srgbClr val="684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822A3F83-B024-F748-B6BA-30429CDBD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113" y="1622425"/>
              <a:ext cx="77788" cy="315913"/>
            </a:xfrm>
            <a:custGeom>
              <a:avLst/>
              <a:gdLst>
                <a:gd name="T0" fmla="*/ 13 w 133"/>
                <a:gd name="T1" fmla="*/ 326 h 526"/>
                <a:gd name="T2" fmla="*/ 81 w 133"/>
                <a:gd name="T3" fmla="*/ 285 h 526"/>
                <a:gd name="T4" fmla="*/ 30 w 133"/>
                <a:gd name="T5" fmla="*/ 92 h 526"/>
                <a:gd name="T6" fmla="*/ 125 w 133"/>
                <a:gd name="T7" fmla="*/ 8 h 526"/>
                <a:gd name="T8" fmla="*/ 129 w 133"/>
                <a:gd name="T9" fmla="*/ 92 h 526"/>
                <a:gd name="T10" fmla="*/ 105 w 133"/>
                <a:gd name="T11" fmla="*/ 264 h 526"/>
                <a:gd name="T12" fmla="*/ 17 w 133"/>
                <a:gd name="T13" fmla="*/ 519 h 526"/>
                <a:gd name="T14" fmla="*/ 0 w 133"/>
                <a:gd name="T15" fmla="*/ 526 h 526"/>
                <a:gd name="T16" fmla="*/ 13 w 133"/>
                <a:gd name="T17" fmla="*/ 326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526">
                  <a:moveTo>
                    <a:pt x="13" y="326"/>
                  </a:moveTo>
                  <a:cubicBezTo>
                    <a:pt x="14" y="286"/>
                    <a:pt x="66" y="318"/>
                    <a:pt x="81" y="285"/>
                  </a:cubicBezTo>
                  <a:cubicBezTo>
                    <a:pt x="91" y="265"/>
                    <a:pt x="34" y="180"/>
                    <a:pt x="30" y="92"/>
                  </a:cubicBezTo>
                  <a:cubicBezTo>
                    <a:pt x="29" y="55"/>
                    <a:pt x="126" y="0"/>
                    <a:pt x="125" y="8"/>
                  </a:cubicBezTo>
                  <a:cubicBezTo>
                    <a:pt x="122" y="35"/>
                    <a:pt x="125" y="70"/>
                    <a:pt x="129" y="92"/>
                  </a:cubicBezTo>
                  <a:cubicBezTo>
                    <a:pt x="133" y="114"/>
                    <a:pt x="119" y="207"/>
                    <a:pt x="105" y="264"/>
                  </a:cubicBezTo>
                  <a:cubicBezTo>
                    <a:pt x="91" y="321"/>
                    <a:pt x="86" y="483"/>
                    <a:pt x="17" y="519"/>
                  </a:cubicBezTo>
                  <a:cubicBezTo>
                    <a:pt x="12" y="521"/>
                    <a:pt x="6" y="524"/>
                    <a:pt x="0" y="526"/>
                  </a:cubicBezTo>
                  <a:cubicBezTo>
                    <a:pt x="28" y="452"/>
                    <a:pt x="13" y="344"/>
                    <a:pt x="13" y="326"/>
                  </a:cubicBezTo>
                  <a:close/>
                </a:path>
              </a:pathLst>
            </a:custGeom>
            <a:solidFill>
              <a:srgbClr val="EAA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0406ACAF-7EFB-CE44-9DCE-7B7FF0893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800" y="1627188"/>
              <a:ext cx="93663" cy="153988"/>
            </a:xfrm>
            <a:custGeom>
              <a:avLst/>
              <a:gdLst>
                <a:gd name="T0" fmla="*/ 116 w 161"/>
                <a:gd name="T1" fmla="*/ 74 h 256"/>
                <a:gd name="T2" fmla="*/ 11 w 161"/>
                <a:gd name="T3" fmla="*/ 96 h 256"/>
                <a:gd name="T4" fmla="*/ 127 w 161"/>
                <a:gd name="T5" fmla="*/ 253 h 256"/>
                <a:gd name="T6" fmla="*/ 116 w 161"/>
                <a:gd name="T7" fmla="*/ 74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256">
                  <a:moveTo>
                    <a:pt x="116" y="74"/>
                  </a:moveTo>
                  <a:cubicBezTo>
                    <a:pt x="94" y="37"/>
                    <a:pt x="0" y="0"/>
                    <a:pt x="11" y="96"/>
                  </a:cubicBezTo>
                  <a:cubicBezTo>
                    <a:pt x="21" y="193"/>
                    <a:pt x="66" y="248"/>
                    <a:pt x="127" y="253"/>
                  </a:cubicBezTo>
                  <a:cubicBezTo>
                    <a:pt x="161" y="256"/>
                    <a:pt x="141" y="116"/>
                    <a:pt x="116" y="74"/>
                  </a:cubicBezTo>
                  <a:close/>
                </a:path>
              </a:pathLst>
            </a:custGeom>
            <a:solidFill>
              <a:srgbClr val="F5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1E958A7D-87B9-1F46-B899-BF761342D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8" y="1825625"/>
              <a:ext cx="119063" cy="84138"/>
            </a:xfrm>
            <a:custGeom>
              <a:avLst/>
              <a:gdLst>
                <a:gd name="T0" fmla="*/ 83 w 204"/>
                <a:gd name="T1" fmla="*/ 18 h 141"/>
                <a:gd name="T2" fmla="*/ 204 w 204"/>
                <a:gd name="T3" fmla="*/ 0 h 141"/>
                <a:gd name="T4" fmla="*/ 188 w 204"/>
                <a:gd name="T5" fmla="*/ 91 h 141"/>
                <a:gd name="T6" fmla="*/ 97 w 204"/>
                <a:gd name="T7" fmla="*/ 136 h 141"/>
                <a:gd name="T8" fmla="*/ 0 w 204"/>
                <a:gd name="T9" fmla="*/ 133 h 141"/>
                <a:gd name="T10" fmla="*/ 2 w 204"/>
                <a:gd name="T11" fmla="*/ 68 h 141"/>
                <a:gd name="T12" fmla="*/ 83 w 204"/>
                <a:gd name="T13" fmla="*/ 1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4" h="141">
                  <a:moveTo>
                    <a:pt x="83" y="18"/>
                  </a:moveTo>
                  <a:lnTo>
                    <a:pt x="204" y="0"/>
                  </a:lnTo>
                  <a:lnTo>
                    <a:pt x="188" y="91"/>
                  </a:lnTo>
                  <a:lnTo>
                    <a:pt x="97" y="136"/>
                  </a:lnTo>
                  <a:cubicBezTo>
                    <a:pt x="97" y="136"/>
                    <a:pt x="0" y="141"/>
                    <a:pt x="0" y="133"/>
                  </a:cubicBezTo>
                  <a:cubicBezTo>
                    <a:pt x="0" y="125"/>
                    <a:pt x="2" y="68"/>
                    <a:pt x="2" y="68"/>
                  </a:cubicBezTo>
                  <a:lnTo>
                    <a:pt x="83" y="18"/>
                  </a:lnTo>
                  <a:close/>
                </a:path>
              </a:pathLst>
            </a:custGeom>
            <a:solidFill>
              <a:srgbClr val="DD9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29AC7348-970F-C047-8BEC-86F0A5BF45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1888" y="1692275"/>
              <a:ext cx="342900" cy="292100"/>
            </a:xfrm>
            <a:custGeom>
              <a:avLst/>
              <a:gdLst>
                <a:gd name="T0" fmla="*/ 392 w 586"/>
                <a:gd name="T1" fmla="*/ 313 h 489"/>
                <a:gd name="T2" fmla="*/ 486 w 586"/>
                <a:gd name="T3" fmla="*/ 315 h 489"/>
                <a:gd name="T4" fmla="*/ 541 w 586"/>
                <a:gd name="T5" fmla="*/ 293 h 489"/>
                <a:gd name="T6" fmla="*/ 550 w 586"/>
                <a:gd name="T7" fmla="*/ 240 h 489"/>
                <a:gd name="T8" fmla="*/ 392 w 586"/>
                <a:gd name="T9" fmla="*/ 313 h 489"/>
                <a:gd name="T10" fmla="*/ 459 w 586"/>
                <a:gd name="T11" fmla="*/ 202 h 489"/>
                <a:gd name="T12" fmla="*/ 581 w 586"/>
                <a:gd name="T13" fmla="*/ 194 h 489"/>
                <a:gd name="T14" fmla="*/ 571 w 586"/>
                <a:gd name="T15" fmla="*/ 304 h 489"/>
                <a:gd name="T16" fmla="*/ 465 w 586"/>
                <a:gd name="T17" fmla="*/ 466 h 489"/>
                <a:gd name="T18" fmla="*/ 66 w 586"/>
                <a:gd name="T19" fmla="*/ 299 h 489"/>
                <a:gd name="T20" fmla="*/ 29 w 586"/>
                <a:gd name="T21" fmla="*/ 26 h 489"/>
                <a:gd name="T22" fmla="*/ 79 w 586"/>
                <a:gd name="T23" fmla="*/ 21 h 489"/>
                <a:gd name="T24" fmla="*/ 125 w 586"/>
                <a:gd name="T25" fmla="*/ 177 h 489"/>
                <a:gd name="T26" fmla="*/ 312 w 586"/>
                <a:gd name="T27" fmla="*/ 296 h 489"/>
                <a:gd name="T28" fmla="*/ 459 w 586"/>
                <a:gd name="T29" fmla="*/ 202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6" h="489">
                  <a:moveTo>
                    <a:pt x="392" y="313"/>
                  </a:moveTo>
                  <a:cubicBezTo>
                    <a:pt x="452" y="336"/>
                    <a:pt x="447" y="330"/>
                    <a:pt x="486" y="315"/>
                  </a:cubicBezTo>
                  <a:cubicBezTo>
                    <a:pt x="513" y="305"/>
                    <a:pt x="534" y="307"/>
                    <a:pt x="541" y="293"/>
                  </a:cubicBezTo>
                  <a:cubicBezTo>
                    <a:pt x="547" y="279"/>
                    <a:pt x="553" y="258"/>
                    <a:pt x="550" y="240"/>
                  </a:cubicBezTo>
                  <a:cubicBezTo>
                    <a:pt x="483" y="232"/>
                    <a:pt x="422" y="285"/>
                    <a:pt x="392" y="313"/>
                  </a:cubicBezTo>
                  <a:close/>
                  <a:moveTo>
                    <a:pt x="459" y="202"/>
                  </a:moveTo>
                  <a:cubicBezTo>
                    <a:pt x="538" y="175"/>
                    <a:pt x="570" y="178"/>
                    <a:pt x="581" y="194"/>
                  </a:cubicBezTo>
                  <a:cubicBezTo>
                    <a:pt x="586" y="200"/>
                    <a:pt x="584" y="250"/>
                    <a:pt x="571" y="304"/>
                  </a:cubicBezTo>
                  <a:cubicBezTo>
                    <a:pt x="555" y="366"/>
                    <a:pt x="533" y="459"/>
                    <a:pt x="465" y="466"/>
                  </a:cubicBezTo>
                  <a:cubicBezTo>
                    <a:pt x="270" y="489"/>
                    <a:pt x="109" y="338"/>
                    <a:pt x="66" y="299"/>
                  </a:cubicBezTo>
                  <a:cubicBezTo>
                    <a:pt x="0" y="238"/>
                    <a:pt x="24" y="87"/>
                    <a:pt x="29" y="26"/>
                  </a:cubicBezTo>
                  <a:cubicBezTo>
                    <a:pt x="31" y="4"/>
                    <a:pt x="71" y="0"/>
                    <a:pt x="79" y="21"/>
                  </a:cubicBezTo>
                  <a:cubicBezTo>
                    <a:pt x="87" y="84"/>
                    <a:pt x="107" y="153"/>
                    <a:pt x="125" y="177"/>
                  </a:cubicBezTo>
                  <a:cubicBezTo>
                    <a:pt x="170" y="238"/>
                    <a:pt x="225" y="281"/>
                    <a:pt x="312" y="296"/>
                  </a:cubicBezTo>
                  <a:cubicBezTo>
                    <a:pt x="370" y="232"/>
                    <a:pt x="392" y="226"/>
                    <a:pt x="459" y="202"/>
                  </a:cubicBezTo>
                  <a:close/>
                </a:path>
              </a:pathLst>
            </a:custGeom>
            <a:solidFill>
              <a:srgbClr val="684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6CDEB58C-5032-BF4B-95E2-8B4529805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8" y="1309688"/>
              <a:ext cx="873125" cy="460375"/>
            </a:xfrm>
            <a:custGeom>
              <a:avLst/>
              <a:gdLst>
                <a:gd name="T0" fmla="*/ 1089 w 1492"/>
                <a:gd name="T1" fmla="*/ 126 h 769"/>
                <a:gd name="T2" fmla="*/ 1153 w 1492"/>
                <a:gd name="T3" fmla="*/ 575 h 769"/>
                <a:gd name="T4" fmla="*/ 487 w 1492"/>
                <a:gd name="T5" fmla="*/ 660 h 769"/>
                <a:gd name="T6" fmla="*/ 63 w 1492"/>
                <a:gd name="T7" fmla="*/ 258 h 769"/>
                <a:gd name="T8" fmla="*/ 491 w 1492"/>
                <a:gd name="T9" fmla="*/ 0 h 769"/>
                <a:gd name="T10" fmla="*/ 1089 w 1492"/>
                <a:gd name="T11" fmla="*/ 126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2" h="769">
                  <a:moveTo>
                    <a:pt x="1089" y="126"/>
                  </a:moveTo>
                  <a:cubicBezTo>
                    <a:pt x="1492" y="287"/>
                    <a:pt x="1230" y="519"/>
                    <a:pt x="1153" y="575"/>
                  </a:cubicBezTo>
                  <a:cubicBezTo>
                    <a:pt x="1112" y="605"/>
                    <a:pt x="841" y="769"/>
                    <a:pt x="487" y="660"/>
                  </a:cubicBezTo>
                  <a:cubicBezTo>
                    <a:pt x="133" y="552"/>
                    <a:pt x="0" y="298"/>
                    <a:pt x="63" y="258"/>
                  </a:cubicBezTo>
                  <a:cubicBezTo>
                    <a:pt x="132" y="215"/>
                    <a:pt x="491" y="0"/>
                    <a:pt x="491" y="0"/>
                  </a:cubicBezTo>
                  <a:lnTo>
                    <a:pt x="1089" y="12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A684E8D9-D717-C94C-9134-4E5B62A92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13" y="1489075"/>
              <a:ext cx="752475" cy="280988"/>
            </a:xfrm>
            <a:custGeom>
              <a:avLst/>
              <a:gdLst>
                <a:gd name="T0" fmla="*/ 0 w 1288"/>
                <a:gd name="T1" fmla="*/ 0 h 470"/>
                <a:gd name="T2" fmla="*/ 435 w 1288"/>
                <a:gd name="T3" fmla="*/ 338 h 470"/>
                <a:gd name="T4" fmla="*/ 1101 w 1288"/>
                <a:gd name="T5" fmla="*/ 253 h 470"/>
                <a:gd name="T6" fmla="*/ 1254 w 1288"/>
                <a:gd name="T7" fmla="*/ 5 h 470"/>
                <a:gd name="T8" fmla="*/ 1105 w 1288"/>
                <a:gd name="T9" fmla="*/ 276 h 470"/>
                <a:gd name="T10" fmla="*/ 439 w 1288"/>
                <a:gd name="T11" fmla="*/ 361 h 470"/>
                <a:gd name="T12" fmla="*/ 0 w 1288"/>
                <a:gd name="T13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8" h="470">
                  <a:moveTo>
                    <a:pt x="0" y="0"/>
                  </a:moveTo>
                  <a:cubicBezTo>
                    <a:pt x="27" y="93"/>
                    <a:pt x="168" y="257"/>
                    <a:pt x="435" y="338"/>
                  </a:cubicBezTo>
                  <a:cubicBezTo>
                    <a:pt x="789" y="447"/>
                    <a:pt x="1059" y="283"/>
                    <a:pt x="1101" y="253"/>
                  </a:cubicBezTo>
                  <a:cubicBezTo>
                    <a:pt x="1148" y="218"/>
                    <a:pt x="1267" y="116"/>
                    <a:pt x="1254" y="5"/>
                  </a:cubicBezTo>
                  <a:cubicBezTo>
                    <a:pt x="1288" y="125"/>
                    <a:pt x="1156" y="239"/>
                    <a:pt x="1105" y="276"/>
                  </a:cubicBezTo>
                  <a:cubicBezTo>
                    <a:pt x="1064" y="306"/>
                    <a:pt x="793" y="470"/>
                    <a:pt x="439" y="361"/>
                  </a:cubicBezTo>
                  <a:cubicBezTo>
                    <a:pt x="150" y="272"/>
                    <a:pt x="8" y="86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FB63BEC3-40F5-D149-BBBC-474BED4FE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763" y="1220788"/>
              <a:ext cx="501650" cy="447675"/>
            </a:xfrm>
            <a:custGeom>
              <a:avLst/>
              <a:gdLst>
                <a:gd name="T0" fmla="*/ 1 w 856"/>
                <a:gd name="T1" fmla="*/ 492 h 748"/>
                <a:gd name="T2" fmla="*/ 408 w 856"/>
                <a:gd name="T3" fmla="*/ 745 h 748"/>
                <a:gd name="T4" fmla="*/ 852 w 856"/>
                <a:gd name="T5" fmla="*/ 534 h 748"/>
                <a:gd name="T6" fmla="*/ 384 w 856"/>
                <a:gd name="T7" fmla="*/ 28 h 748"/>
                <a:gd name="T8" fmla="*/ 1 w 856"/>
                <a:gd name="T9" fmla="*/ 492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6" h="748">
                  <a:moveTo>
                    <a:pt x="1" y="492"/>
                  </a:moveTo>
                  <a:cubicBezTo>
                    <a:pt x="0" y="575"/>
                    <a:pt x="173" y="741"/>
                    <a:pt x="408" y="745"/>
                  </a:cubicBezTo>
                  <a:cubicBezTo>
                    <a:pt x="630" y="748"/>
                    <a:pt x="856" y="589"/>
                    <a:pt x="852" y="534"/>
                  </a:cubicBezTo>
                  <a:cubicBezTo>
                    <a:pt x="847" y="461"/>
                    <a:pt x="768" y="0"/>
                    <a:pt x="384" y="28"/>
                  </a:cubicBezTo>
                  <a:cubicBezTo>
                    <a:pt x="31" y="38"/>
                    <a:pt x="1" y="492"/>
                    <a:pt x="1" y="492"/>
                  </a:cubicBezTo>
                  <a:close/>
                </a:path>
              </a:pathLst>
            </a:custGeom>
            <a:solidFill>
              <a:srgbClr val="414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CD91BF29-7E7A-9E44-94EA-7A4FB56D5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288" y="1263650"/>
              <a:ext cx="228600" cy="339725"/>
            </a:xfrm>
            <a:custGeom>
              <a:avLst/>
              <a:gdLst>
                <a:gd name="T0" fmla="*/ 67 w 389"/>
                <a:gd name="T1" fmla="*/ 555 h 567"/>
                <a:gd name="T2" fmla="*/ 25 w 389"/>
                <a:gd name="T3" fmla="*/ 527 h 567"/>
                <a:gd name="T4" fmla="*/ 389 w 389"/>
                <a:gd name="T5" fmla="*/ 0 h 567"/>
                <a:gd name="T6" fmla="*/ 67 w 389"/>
                <a:gd name="T7" fmla="*/ 555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9" h="567">
                  <a:moveTo>
                    <a:pt x="67" y="555"/>
                  </a:moveTo>
                  <a:cubicBezTo>
                    <a:pt x="0" y="504"/>
                    <a:pt x="25" y="567"/>
                    <a:pt x="25" y="527"/>
                  </a:cubicBezTo>
                  <a:cubicBezTo>
                    <a:pt x="25" y="527"/>
                    <a:pt x="72" y="39"/>
                    <a:pt x="389" y="0"/>
                  </a:cubicBezTo>
                  <a:cubicBezTo>
                    <a:pt x="280" y="39"/>
                    <a:pt x="123" y="115"/>
                    <a:pt x="67" y="55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1999EA7E-24AE-E443-98C5-6F562DD43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350" y="1270000"/>
              <a:ext cx="111125" cy="392113"/>
            </a:xfrm>
            <a:custGeom>
              <a:avLst/>
              <a:gdLst>
                <a:gd name="T0" fmla="*/ 88 w 189"/>
                <a:gd name="T1" fmla="*/ 653 h 653"/>
                <a:gd name="T2" fmla="*/ 35 w 189"/>
                <a:gd name="T3" fmla="*/ 642 h 653"/>
                <a:gd name="T4" fmla="*/ 189 w 189"/>
                <a:gd name="T5" fmla="*/ 0 h 653"/>
                <a:gd name="T6" fmla="*/ 88 w 189"/>
                <a:gd name="T7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9" h="653">
                  <a:moveTo>
                    <a:pt x="88" y="653"/>
                  </a:moveTo>
                  <a:lnTo>
                    <a:pt x="35" y="642"/>
                  </a:lnTo>
                  <a:cubicBezTo>
                    <a:pt x="35" y="642"/>
                    <a:pt x="0" y="66"/>
                    <a:pt x="189" y="0"/>
                  </a:cubicBezTo>
                  <a:cubicBezTo>
                    <a:pt x="56" y="79"/>
                    <a:pt x="63" y="648"/>
                    <a:pt x="88" y="65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2D6E0879-FFE1-224C-92B7-66939B959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463" y="1228725"/>
              <a:ext cx="258763" cy="206375"/>
            </a:xfrm>
            <a:custGeom>
              <a:avLst/>
              <a:gdLst>
                <a:gd name="T0" fmla="*/ 443 w 443"/>
                <a:gd name="T1" fmla="*/ 327 h 345"/>
                <a:gd name="T2" fmla="*/ 385 w 443"/>
                <a:gd name="T3" fmla="*/ 345 h 345"/>
                <a:gd name="T4" fmla="*/ 15 w 443"/>
                <a:gd name="T5" fmla="*/ 42 h 345"/>
                <a:gd name="T6" fmla="*/ 59 w 443"/>
                <a:gd name="T7" fmla="*/ 26 h 345"/>
                <a:gd name="T8" fmla="*/ 443 w 443"/>
                <a:gd name="T9" fmla="*/ 327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3" h="345">
                  <a:moveTo>
                    <a:pt x="443" y="327"/>
                  </a:moveTo>
                  <a:lnTo>
                    <a:pt x="385" y="345"/>
                  </a:lnTo>
                  <a:cubicBezTo>
                    <a:pt x="364" y="247"/>
                    <a:pt x="186" y="0"/>
                    <a:pt x="15" y="42"/>
                  </a:cubicBezTo>
                  <a:cubicBezTo>
                    <a:pt x="0" y="46"/>
                    <a:pt x="43" y="28"/>
                    <a:pt x="59" y="26"/>
                  </a:cubicBezTo>
                  <a:cubicBezTo>
                    <a:pt x="320" y="10"/>
                    <a:pt x="443" y="327"/>
                    <a:pt x="443" y="32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CF4CBBEF-B115-2146-8307-AF47D9F3A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525" y="1308100"/>
              <a:ext cx="239713" cy="354013"/>
            </a:xfrm>
            <a:custGeom>
              <a:avLst/>
              <a:gdLst>
                <a:gd name="T0" fmla="*/ 92 w 408"/>
                <a:gd name="T1" fmla="*/ 0 h 589"/>
                <a:gd name="T2" fmla="*/ 308 w 408"/>
                <a:gd name="T3" fmla="*/ 54 h 589"/>
                <a:gd name="T4" fmla="*/ 408 w 408"/>
                <a:gd name="T5" fmla="*/ 398 h 589"/>
                <a:gd name="T6" fmla="*/ 53 w 408"/>
                <a:gd name="T7" fmla="*/ 589 h 589"/>
                <a:gd name="T8" fmla="*/ 0 w 408"/>
                <a:gd name="T9" fmla="*/ 205 h 589"/>
                <a:gd name="T10" fmla="*/ 92 w 408"/>
                <a:gd name="T11" fmla="*/ 0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8" h="589">
                  <a:moveTo>
                    <a:pt x="92" y="0"/>
                  </a:moveTo>
                  <a:lnTo>
                    <a:pt x="308" y="54"/>
                  </a:lnTo>
                  <a:cubicBezTo>
                    <a:pt x="384" y="144"/>
                    <a:pt x="389" y="259"/>
                    <a:pt x="408" y="398"/>
                  </a:cubicBezTo>
                  <a:cubicBezTo>
                    <a:pt x="329" y="506"/>
                    <a:pt x="209" y="567"/>
                    <a:pt x="53" y="589"/>
                  </a:cubicBezTo>
                  <a:lnTo>
                    <a:pt x="0" y="205"/>
                  </a:lnTo>
                  <a:cubicBezTo>
                    <a:pt x="0" y="205"/>
                    <a:pt x="67" y="79"/>
                    <a:pt x="92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9B9BFF94-85CD-3C4B-975A-0D8357ED2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525" y="1309688"/>
              <a:ext cx="234950" cy="346075"/>
            </a:xfrm>
            <a:custGeom>
              <a:avLst/>
              <a:gdLst>
                <a:gd name="T0" fmla="*/ 147 w 401"/>
                <a:gd name="T1" fmla="*/ 38 h 576"/>
                <a:gd name="T2" fmla="*/ 0 w 401"/>
                <a:gd name="T3" fmla="*/ 202 h 576"/>
                <a:gd name="T4" fmla="*/ 109 w 401"/>
                <a:gd name="T5" fmla="*/ 576 h 576"/>
                <a:gd name="T6" fmla="*/ 381 w 401"/>
                <a:gd name="T7" fmla="*/ 436 h 576"/>
                <a:gd name="T8" fmla="*/ 367 w 401"/>
                <a:gd name="T9" fmla="*/ 56 h 576"/>
                <a:gd name="T10" fmla="*/ 147 w 401"/>
                <a:gd name="T11" fmla="*/ 38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576">
                  <a:moveTo>
                    <a:pt x="147" y="38"/>
                  </a:moveTo>
                  <a:cubicBezTo>
                    <a:pt x="60" y="77"/>
                    <a:pt x="0" y="202"/>
                    <a:pt x="0" y="202"/>
                  </a:cubicBezTo>
                  <a:cubicBezTo>
                    <a:pt x="19" y="322"/>
                    <a:pt x="49" y="453"/>
                    <a:pt x="109" y="576"/>
                  </a:cubicBezTo>
                  <a:cubicBezTo>
                    <a:pt x="200" y="564"/>
                    <a:pt x="326" y="500"/>
                    <a:pt x="381" y="436"/>
                  </a:cubicBezTo>
                  <a:cubicBezTo>
                    <a:pt x="401" y="305"/>
                    <a:pt x="385" y="190"/>
                    <a:pt x="367" y="56"/>
                  </a:cubicBezTo>
                  <a:cubicBezTo>
                    <a:pt x="367" y="56"/>
                    <a:pt x="235" y="0"/>
                    <a:pt x="147" y="3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76BF5258-662B-3B4E-B58C-4D3A38881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663" y="1255713"/>
              <a:ext cx="127000" cy="41275"/>
            </a:xfrm>
            <a:custGeom>
              <a:avLst/>
              <a:gdLst>
                <a:gd name="T0" fmla="*/ 56 w 219"/>
                <a:gd name="T1" fmla="*/ 22 h 68"/>
                <a:gd name="T2" fmla="*/ 0 w 219"/>
                <a:gd name="T3" fmla="*/ 68 h 68"/>
                <a:gd name="T4" fmla="*/ 219 w 219"/>
                <a:gd name="T5" fmla="*/ 7 h 68"/>
                <a:gd name="T6" fmla="*/ 56 w 219"/>
                <a:gd name="T7" fmla="*/ 2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9" h="68">
                  <a:moveTo>
                    <a:pt x="56" y="22"/>
                  </a:moveTo>
                  <a:cubicBezTo>
                    <a:pt x="36" y="36"/>
                    <a:pt x="17" y="51"/>
                    <a:pt x="0" y="68"/>
                  </a:cubicBezTo>
                  <a:cubicBezTo>
                    <a:pt x="90" y="34"/>
                    <a:pt x="219" y="7"/>
                    <a:pt x="219" y="7"/>
                  </a:cubicBezTo>
                  <a:cubicBezTo>
                    <a:pt x="174" y="0"/>
                    <a:pt x="107" y="11"/>
                    <a:pt x="56" y="2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4EDDEAA6-CBB9-7442-AE7E-824C7F4A4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550" y="1243013"/>
              <a:ext cx="138113" cy="30163"/>
            </a:xfrm>
            <a:custGeom>
              <a:avLst/>
              <a:gdLst>
                <a:gd name="T0" fmla="*/ 80 w 237"/>
                <a:gd name="T1" fmla="*/ 31 h 50"/>
                <a:gd name="T2" fmla="*/ 237 w 237"/>
                <a:gd name="T3" fmla="*/ 28 h 50"/>
                <a:gd name="T4" fmla="*/ 165 w 237"/>
                <a:gd name="T5" fmla="*/ 0 h 50"/>
                <a:gd name="T6" fmla="*/ 66 w 237"/>
                <a:gd name="T7" fmla="*/ 17 h 50"/>
                <a:gd name="T8" fmla="*/ 80 w 237"/>
                <a:gd name="T9" fmla="*/ 3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50">
                  <a:moveTo>
                    <a:pt x="80" y="31"/>
                  </a:moveTo>
                  <a:cubicBezTo>
                    <a:pt x="80" y="31"/>
                    <a:pt x="143" y="12"/>
                    <a:pt x="237" y="28"/>
                  </a:cubicBezTo>
                  <a:cubicBezTo>
                    <a:pt x="215" y="17"/>
                    <a:pt x="191" y="7"/>
                    <a:pt x="165" y="0"/>
                  </a:cubicBezTo>
                  <a:cubicBezTo>
                    <a:pt x="128" y="0"/>
                    <a:pt x="90" y="4"/>
                    <a:pt x="66" y="17"/>
                  </a:cubicBezTo>
                  <a:cubicBezTo>
                    <a:pt x="0" y="50"/>
                    <a:pt x="80" y="31"/>
                    <a:pt x="80" y="3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25A43AFE-B975-1C4D-A6D2-14942A80B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0" y="1236663"/>
              <a:ext cx="9525" cy="7938"/>
            </a:xfrm>
            <a:custGeom>
              <a:avLst/>
              <a:gdLst>
                <a:gd name="T0" fmla="*/ 8 w 16"/>
                <a:gd name="T1" fmla="*/ 15 h 15"/>
                <a:gd name="T2" fmla="*/ 16 w 16"/>
                <a:gd name="T3" fmla="*/ 0 h 15"/>
                <a:gd name="T4" fmla="*/ 2 w 16"/>
                <a:gd name="T5" fmla="*/ 0 h 15"/>
                <a:gd name="T6" fmla="*/ 0 w 16"/>
                <a:gd name="T7" fmla="*/ 14 h 15"/>
                <a:gd name="T8" fmla="*/ 8 w 16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8" y="15"/>
                  </a:moveTo>
                  <a:cubicBezTo>
                    <a:pt x="8" y="15"/>
                    <a:pt x="11" y="8"/>
                    <a:pt x="16" y="0"/>
                  </a:cubicBezTo>
                  <a:cubicBezTo>
                    <a:pt x="11" y="0"/>
                    <a:pt x="6" y="0"/>
                    <a:pt x="2" y="0"/>
                  </a:cubicBezTo>
                  <a:lnTo>
                    <a:pt x="0" y="14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F5D5B047-45B9-764D-A918-07064E41B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075" y="1236663"/>
              <a:ext cx="11113" cy="7938"/>
            </a:xfrm>
            <a:custGeom>
              <a:avLst/>
              <a:gdLst>
                <a:gd name="T0" fmla="*/ 19 w 19"/>
                <a:gd name="T1" fmla="*/ 13 h 14"/>
                <a:gd name="T2" fmla="*/ 17 w 19"/>
                <a:gd name="T3" fmla="*/ 0 h 14"/>
                <a:gd name="T4" fmla="*/ 0 w 19"/>
                <a:gd name="T5" fmla="*/ 2 h 14"/>
                <a:gd name="T6" fmla="*/ 8 w 19"/>
                <a:gd name="T7" fmla="*/ 14 h 14"/>
                <a:gd name="T8" fmla="*/ 19 w 19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19" y="13"/>
                  </a:moveTo>
                  <a:lnTo>
                    <a:pt x="17" y="0"/>
                  </a:lnTo>
                  <a:cubicBezTo>
                    <a:pt x="11" y="1"/>
                    <a:pt x="5" y="1"/>
                    <a:pt x="0" y="2"/>
                  </a:cubicBezTo>
                  <a:lnTo>
                    <a:pt x="8" y="14"/>
                  </a:lnTo>
                  <a:lnTo>
                    <a:pt x="19" y="1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C1D44151-BAF2-9447-A01C-822C86B55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038" y="1381125"/>
              <a:ext cx="179388" cy="222250"/>
            </a:xfrm>
            <a:custGeom>
              <a:avLst/>
              <a:gdLst>
                <a:gd name="T0" fmla="*/ 134 w 305"/>
                <a:gd name="T1" fmla="*/ 47 h 371"/>
                <a:gd name="T2" fmla="*/ 255 w 305"/>
                <a:gd name="T3" fmla="*/ 0 h 371"/>
                <a:gd name="T4" fmla="*/ 196 w 305"/>
                <a:gd name="T5" fmla="*/ 371 h 371"/>
                <a:gd name="T6" fmla="*/ 0 w 305"/>
                <a:gd name="T7" fmla="*/ 94 h 371"/>
                <a:gd name="T8" fmla="*/ 134 w 305"/>
                <a:gd name="T9" fmla="*/ 47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5" h="371">
                  <a:moveTo>
                    <a:pt x="134" y="47"/>
                  </a:moveTo>
                  <a:cubicBezTo>
                    <a:pt x="195" y="78"/>
                    <a:pt x="255" y="0"/>
                    <a:pt x="255" y="0"/>
                  </a:cubicBezTo>
                  <a:cubicBezTo>
                    <a:pt x="284" y="131"/>
                    <a:pt x="305" y="236"/>
                    <a:pt x="196" y="371"/>
                  </a:cubicBezTo>
                  <a:cubicBezTo>
                    <a:pt x="60" y="328"/>
                    <a:pt x="31" y="237"/>
                    <a:pt x="0" y="94"/>
                  </a:cubicBezTo>
                  <a:cubicBezTo>
                    <a:pt x="0" y="94"/>
                    <a:pt x="101" y="114"/>
                    <a:pt x="134" y="47"/>
                  </a:cubicBezTo>
                  <a:close/>
                </a:path>
              </a:pathLst>
            </a:custGeom>
            <a:solidFill>
              <a:srgbClr val="FCD9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2687855C-630F-F54B-A760-D62F1C3B0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850" y="1238250"/>
              <a:ext cx="73025" cy="42863"/>
            </a:xfrm>
            <a:custGeom>
              <a:avLst/>
              <a:gdLst>
                <a:gd name="T0" fmla="*/ 103 w 125"/>
                <a:gd name="T1" fmla="*/ 13 h 73"/>
                <a:gd name="T2" fmla="*/ 22 w 125"/>
                <a:gd name="T3" fmla="*/ 13 h 73"/>
                <a:gd name="T4" fmla="*/ 22 w 125"/>
                <a:gd name="T5" fmla="*/ 60 h 73"/>
                <a:gd name="T6" fmla="*/ 103 w 125"/>
                <a:gd name="T7" fmla="*/ 60 h 73"/>
                <a:gd name="T8" fmla="*/ 103 w 125"/>
                <a:gd name="T9" fmla="*/ 1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73">
                  <a:moveTo>
                    <a:pt x="103" y="13"/>
                  </a:moveTo>
                  <a:cubicBezTo>
                    <a:pt x="81" y="0"/>
                    <a:pt x="44" y="0"/>
                    <a:pt x="22" y="13"/>
                  </a:cubicBezTo>
                  <a:cubicBezTo>
                    <a:pt x="0" y="26"/>
                    <a:pt x="0" y="47"/>
                    <a:pt x="22" y="60"/>
                  </a:cubicBezTo>
                  <a:cubicBezTo>
                    <a:pt x="44" y="73"/>
                    <a:pt x="81" y="73"/>
                    <a:pt x="103" y="60"/>
                  </a:cubicBezTo>
                  <a:cubicBezTo>
                    <a:pt x="125" y="47"/>
                    <a:pt x="125" y="26"/>
                    <a:pt x="103" y="13"/>
                  </a:cubicBezTo>
                  <a:close/>
                </a:path>
              </a:pathLst>
            </a:custGeom>
            <a:solidFill>
              <a:srgbClr val="585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9006DD51-8E0B-7C4D-B551-2358B57377E8}"/>
              </a:ext>
            </a:extLst>
          </p:cNvPr>
          <p:cNvGrpSpPr>
            <a:grpSpLocks noChangeAspect="1"/>
          </p:cNvGrpSpPr>
          <p:nvPr/>
        </p:nvGrpSpPr>
        <p:grpSpPr>
          <a:xfrm>
            <a:off x="4268829" y="2595584"/>
            <a:ext cx="1624485" cy="2707477"/>
            <a:chOff x="6496050" y="531813"/>
            <a:chExt cx="1762125" cy="2936875"/>
          </a:xfrm>
        </p:grpSpPr>
        <p:sp>
          <p:nvSpPr>
            <p:cNvPr id="156" name="Freeform 8">
              <a:extLst>
                <a:ext uri="{FF2B5EF4-FFF2-40B4-BE49-F238E27FC236}">
                  <a16:creationId xmlns:a16="http://schemas.microsoft.com/office/drawing/2014/main" id="{E3D7BE84-9ADE-7748-B098-4D30EF744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5800" y="2754313"/>
              <a:ext cx="423863" cy="146050"/>
            </a:xfrm>
            <a:custGeom>
              <a:avLst/>
              <a:gdLst>
                <a:gd name="T0" fmla="*/ 774 w 786"/>
                <a:gd name="T1" fmla="*/ 175 h 280"/>
                <a:gd name="T2" fmla="*/ 770 w 786"/>
                <a:gd name="T3" fmla="*/ 163 h 280"/>
                <a:gd name="T4" fmla="*/ 644 w 786"/>
                <a:gd name="T5" fmla="*/ 235 h 280"/>
                <a:gd name="T6" fmla="*/ 332 w 786"/>
                <a:gd name="T7" fmla="*/ 152 h 280"/>
                <a:gd name="T8" fmla="*/ 197 w 786"/>
                <a:gd name="T9" fmla="*/ 69 h 280"/>
                <a:gd name="T10" fmla="*/ 63 w 786"/>
                <a:gd name="T11" fmla="*/ 46 h 280"/>
                <a:gd name="T12" fmla="*/ 3 w 786"/>
                <a:gd name="T13" fmla="*/ 1 h 280"/>
                <a:gd name="T14" fmla="*/ 3 w 786"/>
                <a:gd name="T15" fmla="*/ 0 h 280"/>
                <a:gd name="T16" fmla="*/ 0 w 786"/>
                <a:gd name="T17" fmla="*/ 41 h 280"/>
                <a:gd name="T18" fmla="*/ 60 w 786"/>
                <a:gd name="T19" fmla="*/ 86 h 280"/>
                <a:gd name="T20" fmla="*/ 195 w 786"/>
                <a:gd name="T21" fmla="*/ 110 h 280"/>
                <a:gd name="T22" fmla="*/ 331 w 786"/>
                <a:gd name="T23" fmla="*/ 193 h 280"/>
                <a:gd name="T24" fmla="*/ 645 w 786"/>
                <a:gd name="T25" fmla="*/ 276 h 280"/>
                <a:gd name="T26" fmla="*/ 774 w 786"/>
                <a:gd name="T27" fmla="*/ 175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6" h="280">
                  <a:moveTo>
                    <a:pt x="774" y="175"/>
                  </a:moveTo>
                  <a:cubicBezTo>
                    <a:pt x="773" y="171"/>
                    <a:pt x="772" y="167"/>
                    <a:pt x="770" y="163"/>
                  </a:cubicBezTo>
                  <a:cubicBezTo>
                    <a:pt x="757" y="198"/>
                    <a:pt x="704" y="231"/>
                    <a:pt x="644" y="235"/>
                  </a:cubicBezTo>
                  <a:cubicBezTo>
                    <a:pt x="569" y="240"/>
                    <a:pt x="402" y="197"/>
                    <a:pt x="332" y="152"/>
                  </a:cubicBezTo>
                  <a:cubicBezTo>
                    <a:pt x="263" y="108"/>
                    <a:pt x="236" y="76"/>
                    <a:pt x="197" y="69"/>
                  </a:cubicBezTo>
                  <a:cubicBezTo>
                    <a:pt x="159" y="62"/>
                    <a:pt x="105" y="58"/>
                    <a:pt x="63" y="46"/>
                  </a:cubicBezTo>
                  <a:cubicBezTo>
                    <a:pt x="20" y="33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1" y="24"/>
                    <a:pt x="0" y="41"/>
                    <a:pt x="0" y="41"/>
                  </a:cubicBezTo>
                  <a:cubicBezTo>
                    <a:pt x="0" y="41"/>
                    <a:pt x="18" y="73"/>
                    <a:pt x="60" y="86"/>
                  </a:cubicBezTo>
                  <a:cubicBezTo>
                    <a:pt x="103" y="99"/>
                    <a:pt x="157" y="103"/>
                    <a:pt x="195" y="110"/>
                  </a:cubicBezTo>
                  <a:cubicBezTo>
                    <a:pt x="234" y="117"/>
                    <a:pt x="261" y="148"/>
                    <a:pt x="331" y="193"/>
                  </a:cubicBezTo>
                  <a:cubicBezTo>
                    <a:pt x="401" y="237"/>
                    <a:pt x="569" y="280"/>
                    <a:pt x="645" y="276"/>
                  </a:cubicBezTo>
                  <a:cubicBezTo>
                    <a:pt x="721" y="271"/>
                    <a:pt x="786" y="219"/>
                    <a:pt x="774" y="175"/>
                  </a:cubicBezTo>
                  <a:close/>
                </a:path>
              </a:pathLst>
            </a:custGeom>
            <a:solidFill>
              <a:srgbClr val="AA6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97">
              <a:extLst>
                <a:ext uri="{FF2B5EF4-FFF2-40B4-BE49-F238E27FC236}">
                  <a16:creationId xmlns:a16="http://schemas.microsoft.com/office/drawing/2014/main" id="{203F6B26-C55B-CA4C-A914-A3625631B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5425" y="1200150"/>
              <a:ext cx="17463" cy="158750"/>
            </a:xfrm>
            <a:custGeom>
              <a:avLst/>
              <a:gdLst>
                <a:gd name="T0" fmla="*/ 0 w 31"/>
                <a:gd name="T1" fmla="*/ 15 h 306"/>
                <a:gd name="T2" fmla="*/ 0 w 31"/>
                <a:gd name="T3" fmla="*/ 291 h 306"/>
                <a:gd name="T4" fmla="*/ 16 w 31"/>
                <a:gd name="T5" fmla="*/ 306 h 306"/>
                <a:gd name="T6" fmla="*/ 31 w 31"/>
                <a:gd name="T7" fmla="*/ 291 h 306"/>
                <a:gd name="T8" fmla="*/ 31 w 31"/>
                <a:gd name="T9" fmla="*/ 15 h 306"/>
                <a:gd name="T10" fmla="*/ 16 w 31"/>
                <a:gd name="T11" fmla="*/ 0 h 306"/>
                <a:gd name="T12" fmla="*/ 0 w 31"/>
                <a:gd name="T13" fmla="*/ 1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6">
                  <a:moveTo>
                    <a:pt x="0" y="15"/>
                  </a:moveTo>
                  <a:lnTo>
                    <a:pt x="0" y="291"/>
                  </a:lnTo>
                  <a:cubicBezTo>
                    <a:pt x="0" y="299"/>
                    <a:pt x="7" y="306"/>
                    <a:pt x="16" y="306"/>
                  </a:cubicBezTo>
                  <a:cubicBezTo>
                    <a:pt x="24" y="306"/>
                    <a:pt x="31" y="299"/>
                    <a:pt x="31" y="291"/>
                  </a:cubicBezTo>
                  <a:lnTo>
                    <a:pt x="31" y="15"/>
                  </a:lnTo>
                  <a:cubicBezTo>
                    <a:pt x="31" y="7"/>
                    <a:pt x="24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98">
              <a:extLst>
                <a:ext uri="{FF2B5EF4-FFF2-40B4-BE49-F238E27FC236}">
                  <a16:creationId xmlns:a16="http://schemas.microsoft.com/office/drawing/2014/main" id="{53255463-0EF6-8241-967F-A6476BA89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9388" y="1268413"/>
              <a:ext cx="161925" cy="217488"/>
            </a:xfrm>
            <a:custGeom>
              <a:avLst/>
              <a:gdLst>
                <a:gd name="T0" fmla="*/ 37 w 298"/>
                <a:gd name="T1" fmla="*/ 168 h 418"/>
                <a:gd name="T2" fmla="*/ 33 w 298"/>
                <a:gd name="T3" fmla="*/ 99 h 418"/>
                <a:gd name="T4" fmla="*/ 145 w 298"/>
                <a:gd name="T5" fmla="*/ 0 h 418"/>
                <a:gd name="T6" fmla="*/ 238 w 298"/>
                <a:gd name="T7" fmla="*/ 66 h 418"/>
                <a:gd name="T8" fmla="*/ 295 w 298"/>
                <a:gd name="T9" fmla="*/ 150 h 418"/>
                <a:gd name="T10" fmla="*/ 298 w 298"/>
                <a:gd name="T11" fmla="*/ 264 h 418"/>
                <a:gd name="T12" fmla="*/ 216 w 298"/>
                <a:gd name="T13" fmla="*/ 346 h 418"/>
                <a:gd name="T14" fmla="*/ 125 w 298"/>
                <a:gd name="T15" fmla="*/ 394 h 418"/>
                <a:gd name="T16" fmla="*/ 130 w 298"/>
                <a:gd name="T17" fmla="*/ 336 h 418"/>
                <a:gd name="T18" fmla="*/ 103 w 298"/>
                <a:gd name="T19" fmla="*/ 286 h 418"/>
                <a:gd name="T20" fmla="*/ 135 w 298"/>
                <a:gd name="T21" fmla="*/ 212 h 418"/>
                <a:gd name="T22" fmla="*/ 67 w 298"/>
                <a:gd name="T23" fmla="*/ 220 h 418"/>
                <a:gd name="T24" fmla="*/ 77 w 298"/>
                <a:gd name="T25" fmla="*/ 152 h 418"/>
                <a:gd name="T26" fmla="*/ 37 w 298"/>
                <a:gd name="T27" fmla="*/ 168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8" h="418">
                  <a:moveTo>
                    <a:pt x="37" y="168"/>
                  </a:moveTo>
                  <a:cubicBezTo>
                    <a:pt x="14" y="166"/>
                    <a:pt x="0" y="146"/>
                    <a:pt x="33" y="99"/>
                  </a:cubicBezTo>
                  <a:cubicBezTo>
                    <a:pt x="33" y="99"/>
                    <a:pt x="106" y="0"/>
                    <a:pt x="145" y="0"/>
                  </a:cubicBezTo>
                  <a:cubicBezTo>
                    <a:pt x="184" y="0"/>
                    <a:pt x="219" y="47"/>
                    <a:pt x="238" y="66"/>
                  </a:cubicBezTo>
                  <a:cubicBezTo>
                    <a:pt x="258" y="86"/>
                    <a:pt x="295" y="114"/>
                    <a:pt x="295" y="150"/>
                  </a:cubicBezTo>
                  <a:cubicBezTo>
                    <a:pt x="295" y="186"/>
                    <a:pt x="298" y="228"/>
                    <a:pt x="298" y="264"/>
                  </a:cubicBezTo>
                  <a:cubicBezTo>
                    <a:pt x="298" y="300"/>
                    <a:pt x="240" y="322"/>
                    <a:pt x="216" y="346"/>
                  </a:cubicBezTo>
                  <a:cubicBezTo>
                    <a:pt x="192" y="370"/>
                    <a:pt x="148" y="418"/>
                    <a:pt x="125" y="394"/>
                  </a:cubicBezTo>
                  <a:cubicBezTo>
                    <a:pt x="101" y="370"/>
                    <a:pt x="130" y="336"/>
                    <a:pt x="130" y="336"/>
                  </a:cubicBezTo>
                  <a:cubicBezTo>
                    <a:pt x="130" y="336"/>
                    <a:pt x="88" y="327"/>
                    <a:pt x="103" y="286"/>
                  </a:cubicBezTo>
                  <a:cubicBezTo>
                    <a:pt x="118" y="245"/>
                    <a:pt x="135" y="212"/>
                    <a:pt x="135" y="212"/>
                  </a:cubicBezTo>
                  <a:cubicBezTo>
                    <a:pt x="135" y="212"/>
                    <a:pt x="88" y="245"/>
                    <a:pt x="67" y="220"/>
                  </a:cubicBezTo>
                  <a:cubicBezTo>
                    <a:pt x="43" y="193"/>
                    <a:pt x="77" y="152"/>
                    <a:pt x="77" y="152"/>
                  </a:cubicBezTo>
                  <a:cubicBezTo>
                    <a:pt x="77" y="152"/>
                    <a:pt x="57" y="169"/>
                    <a:pt x="37" y="168"/>
                  </a:cubicBezTo>
                  <a:close/>
                </a:path>
              </a:pathLst>
            </a:custGeom>
            <a:solidFill>
              <a:srgbClr val="966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99">
              <a:extLst>
                <a:ext uri="{FF2B5EF4-FFF2-40B4-BE49-F238E27FC236}">
                  <a16:creationId xmlns:a16="http://schemas.microsoft.com/office/drawing/2014/main" id="{7A2AE674-776B-1642-A663-9CA19395E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3775" y="895350"/>
              <a:ext cx="296863" cy="595313"/>
            </a:xfrm>
            <a:custGeom>
              <a:avLst/>
              <a:gdLst>
                <a:gd name="T0" fmla="*/ 102 w 549"/>
                <a:gd name="T1" fmla="*/ 52 h 1147"/>
                <a:gd name="T2" fmla="*/ 259 w 549"/>
                <a:gd name="T3" fmla="*/ 394 h 1147"/>
                <a:gd name="T4" fmla="*/ 549 w 549"/>
                <a:gd name="T5" fmla="*/ 889 h 1147"/>
                <a:gd name="T6" fmla="*/ 399 w 549"/>
                <a:gd name="T7" fmla="*/ 952 h 1147"/>
                <a:gd name="T8" fmla="*/ 363 w 549"/>
                <a:gd name="T9" fmla="*/ 1147 h 1147"/>
                <a:gd name="T10" fmla="*/ 0 w 549"/>
                <a:gd name="T11" fmla="*/ 673 h 1147"/>
                <a:gd name="T12" fmla="*/ 102 w 549"/>
                <a:gd name="T13" fmla="*/ 52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9" h="1147">
                  <a:moveTo>
                    <a:pt x="102" y="52"/>
                  </a:moveTo>
                  <a:cubicBezTo>
                    <a:pt x="161" y="104"/>
                    <a:pt x="197" y="218"/>
                    <a:pt x="259" y="394"/>
                  </a:cubicBezTo>
                  <a:cubicBezTo>
                    <a:pt x="320" y="571"/>
                    <a:pt x="549" y="889"/>
                    <a:pt x="549" y="889"/>
                  </a:cubicBezTo>
                  <a:cubicBezTo>
                    <a:pt x="549" y="889"/>
                    <a:pt x="460" y="898"/>
                    <a:pt x="399" y="952"/>
                  </a:cubicBezTo>
                  <a:cubicBezTo>
                    <a:pt x="338" y="1007"/>
                    <a:pt x="363" y="1147"/>
                    <a:pt x="363" y="1147"/>
                  </a:cubicBezTo>
                  <a:lnTo>
                    <a:pt x="0" y="673"/>
                  </a:lnTo>
                  <a:cubicBezTo>
                    <a:pt x="0" y="673"/>
                    <a:pt x="43" y="0"/>
                    <a:pt x="102" y="52"/>
                  </a:cubicBezTo>
                  <a:close/>
                </a:path>
              </a:pathLst>
            </a:custGeom>
            <a:solidFill>
              <a:srgbClr val="C0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200">
              <a:extLst>
                <a:ext uri="{FF2B5EF4-FFF2-40B4-BE49-F238E27FC236}">
                  <a16:creationId xmlns:a16="http://schemas.microsoft.com/office/drawing/2014/main" id="{14D29B36-CE48-F84E-9A71-C960B5990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1725" y="1290638"/>
              <a:ext cx="215900" cy="153988"/>
            </a:xfrm>
            <a:custGeom>
              <a:avLst/>
              <a:gdLst>
                <a:gd name="T0" fmla="*/ 14 w 400"/>
                <a:gd name="T1" fmla="*/ 192 h 298"/>
                <a:gd name="T2" fmla="*/ 193 w 400"/>
                <a:gd name="T3" fmla="*/ 122 h 298"/>
                <a:gd name="T4" fmla="*/ 270 w 400"/>
                <a:gd name="T5" fmla="*/ 0 h 298"/>
                <a:gd name="T6" fmla="*/ 382 w 400"/>
                <a:gd name="T7" fmla="*/ 80 h 298"/>
                <a:gd name="T8" fmla="*/ 161 w 400"/>
                <a:gd name="T9" fmla="*/ 291 h 298"/>
                <a:gd name="T10" fmla="*/ 14 w 400"/>
                <a:gd name="T11" fmla="*/ 192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0" h="298">
                  <a:moveTo>
                    <a:pt x="14" y="192"/>
                  </a:moveTo>
                  <a:cubicBezTo>
                    <a:pt x="14" y="192"/>
                    <a:pt x="140" y="171"/>
                    <a:pt x="193" y="122"/>
                  </a:cubicBezTo>
                  <a:cubicBezTo>
                    <a:pt x="245" y="73"/>
                    <a:pt x="270" y="0"/>
                    <a:pt x="270" y="0"/>
                  </a:cubicBezTo>
                  <a:cubicBezTo>
                    <a:pt x="270" y="0"/>
                    <a:pt x="365" y="45"/>
                    <a:pt x="382" y="80"/>
                  </a:cubicBezTo>
                  <a:cubicBezTo>
                    <a:pt x="400" y="115"/>
                    <a:pt x="273" y="284"/>
                    <a:pt x="161" y="291"/>
                  </a:cubicBezTo>
                  <a:cubicBezTo>
                    <a:pt x="49" y="298"/>
                    <a:pt x="0" y="287"/>
                    <a:pt x="14" y="192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201">
              <a:extLst>
                <a:ext uri="{FF2B5EF4-FFF2-40B4-BE49-F238E27FC236}">
                  <a16:creationId xmlns:a16="http://schemas.microsoft.com/office/drawing/2014/main" id="{DAB8DCEE-CB60-1C41-8775-579C11228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7388" y="2614613"/>
              <a:ext cx="422275" cy="265113"/>
            </a:xfrm>
            <a:custGeom>
              <a:avLst/>
              <a:gdLst>
                <a:gd name="T0" fmla="*/ 447 w 781"/>
                <a:gd name="T1" fmla="*/ 90 h 511"/>
                <a:gd name="T2" fmla="*/ 612 w 781"/>
                <a:gd name="T3" fmla="*/ 274 h 511"/>
                <a:gd name="T4" fmla="*/ 770 w 781"/>
                <a:gd name="T5" fmla="*/ 405 h 511"/>
                <a:gd name="T6" fmla="*/ 641 w 781"/>
                <a:gd name="T7" fmla="*/ 506 h 511"/>
                <a:gd name="T8" fmla="*/ 329 w 781"/>
                <a:gd name="T9" fmla="*/ 423 h 511"/>
                <a:gd name="T10" fmla="*/ 194 w 781"/>
                <a:gd name="T11" fmla="*/ 340 h 511"/>
                <a:gd name="T12" fmla="*/ 60 w 781"/>
                <a:gd name="T13" fmla="*/ 317 h 511"/>
                <a:gd name="T14" fmla="*/ 0 w 781"/>
                <a:gd name="T15" fmla="*/ 272 h 511"/>
                <a:gd name="T16" fmla="*/ 21 w 781"/>
                <a:gd name="T17" fmla="*/ 122 h 511"/>
                <a:gd name="T18" fmla="*/ 127 w 781"/>
                <a:gd name="T19" fmla="*/ 13 h 511"/>
                <a:gd name="T20" fmla="*/ 342 w 781"/>
                <a:gd name="T21" fmla="*/ 61 h 511"/>
                <a:gd name="T22" fmla="*/ 447 w 781"/>
                <a:gd name="T23" fmla="*/ 9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1" h="511">
                  <a:moveTo>
                    <a:pt x="447" y="90"/>
                  </a:moveTo>
                  <a:cubicBezTo>
                    <a:pt x="447" y="90"/>
                    <a:pt x="463" y="199"/>
                    <a:pt x="612" y="274"/>
                  </a:cubicBezTo>
                  <a:cubicBezTo>
                    <a:pt x="692" y="315"/>
                    <a:pt x="758" y="361"/>
                    <a:pt x="770" y="405"/>
                  </a:cubicBezTo>
                  <a:cubicBezTo>
                    <a:pt x="781" y="450"/>
                    <a:pt x="717" y="501"/>
                    <a:pt x="641" y="506"/>
                  </a:cubicBezTo>
                  <a:cubicBezTo>
                    <a:pt x="566" y="511"/>
                    <a:pt x="399" y="468"/>
                    <a:pt x="329" y="423"/>
                  </a:cubicBezTo>
                  <a:cubicBezTo>
                    <a:pt x="260" y="379"/>
                    <a:pt x="233" y="347"/>
                    <a:pt x="194" y="340"/>
                  </a:cubicBezTo>
                  <a:cubicBezTo>
                    <a:pt x="156" y="333"/>
                    <a:pt x="102" y="329"/>
                    <a:pt x="60" y="317"/>
                  </a:cubicBezTo>
                  <a:cubicBezTo>
                    <a:pt x="17" y="304"/>
                    <a:pt x="0" y="272"/>
                    <a:pt x="0" y="272"/>
                  </a:cubicBezTo>
                  <a:cubicBezTo>
                    <a:pt x="0" y="272"/>
                    <a:pt x="6" y="161"/>
                    <a:pt x="21" y="122"/>
                  </a:cubicBezTo>
                  <a:cubicBezTo>
                    <a:pt x="35" y="82"/>
                    <a:pt x="33" y="27"/>
                    <a:pt x="127" y="13"/>
                  </a:cubicBezTo>
                  <a:cubicBezTo>
                    <a:pt x="220" y="0"/>
                    <a:pt x="332" y="53"/>
                    <a:pt x="342" y="61"/>
                  </a:cubicBezTo>
                  <a:cubicBezTo>
                    <a:pt x="352" y="68"/>
                    <a:pt x="413" y="38"/>
                    <a:pt x="447" y="90"/>
                  </a:cubicBezTo>
                  <a:close/>
                </a:path>
              </a:pathLst>
            </a:custGeom>
            <a:solidFill>
              <a:srgbClr val="603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202">
              <a:extLst>
                <a:ext uri="{FF2B5EF4-FFF2-40B4-BE49-F238E27FC236}">
                  <a16:creationId xmlns:a16="http://schemas.microsoft.com/office/drawing/2014/main" id="{CBB23327-205E-A147-B651-E5E3D7B9E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9863" y="2786063"/>
              <a:ext cx="319088" cy="404813"/>
            </a:xfrm>
            <a:custGeom>
              <a:avLst/>
              <a:gdLst>
                <a:gd name="T0" fmla="*/ 368 w 590"/>
                <a:gd name="T1" fmla="*/ 146 h 781"/>
                <a:gd name="T2" fmla="*/ 415 w 590"/>
                <a:gd name="T3" fmla="*/ 325 h 781"/>
                <a:gd name="T4" fmla="*/ 543 w 590"/>
                <a:gd name="T5" fmla="*/ 553 h 781"/>
                <a:gd name="T6" fmla="*/ 540 w 590"/>
                <a:gd name="T7" fmla="*/ 724 h 781"/>
                <a:gd name="T8" fmla="*/ 340 w 590"/>
                <a:gd name="T9" fmla="*/ 759 h 781"/>
                <a:gd name="T10" fmla="*/ 190 w 590"/>
                <a:gd name="T11" fmla="*/ 626 h 781"/>
                <a:gd name="T12" fmla="*/ 102 w 590"/>
                <a:gd name="T13" fmla="*/ 448 h 781"/>
                <a:gd name="T14" fmla="*/ 16 w 590"/>
                <a:gd name="T15" fmla="*/ 351 h 781"/>
                <a:gd name="T16" fmla="*/ 23 w 590"/>
                <a:gd name="T17" fmla="*/ 193 h 781"/>
                <a:gd name="T18" fmla="*/ 98 w 590"/>
                <a:gd name="T19" fmla="*/ 68 h 781"/>
                <a:gd name="T20" fmla="*/ 368 w 590"/>
                <a:gd name="T21" fmla="*/ 146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0" h="781">
                  <a:moveTo>
                    <a:pt x="368" y="146"/>
                  </a:moveTo>
                  <a:cubicBezTo>
                    <a:pt x="368" y="146"/>
                    <a:pt x="384" y="262"/>
                    <a:pt x="415" y="325"/>
                  </a:cubicBezTo>
                  <a:cubicBezTo>
                    <a:pt x="446" y="389"/>
                    <a:pt x="451" y="404"/>
                    <a:pt x="543" y="553"/>
                  </a:cubicBezTo>
                  <a:cubicBezTo>
                    <a:pt x="574" y="604"/>
                    <a:pt x="590" y="682"/>
                    <a:pt x="540" y="724"/>
                  </a:cubicBezTo>
                  <a:cubicBezTo>
                    <a:pt x="474" y="781"/>
                    <a:pt x="405" y="773"/>
                    <a:pt x="340" y="759"/>
                  </a:cubicBezTo>
                  <a:cubicBezTo>
                    <a:pt x="251" y="741"/>
                    <a:pt x="224" y="676"/>
                    <a:pt x="190" y="626"/>
                  </a:cubicBezTo>
                  <a:cubicBezTo>
                    <a:pt x="156" y="576"/>
                    <a:pt x="138" y="486"/>
                    <a:pt x="102" y="448"/>
                  </a:cubicBezTo>
                  <a:cubicBezTo>
                    <a:pt x="66" y="409"/>
                    <a:pt x="32" y="402"/>
                    <a:pt x="16" y="351"/>
                  </a:cubicBezTo>
                  <a:cubicBezTo>
                    <a:pt x="0" y="301"/>
                    <a:pt x="11" y="234"/>
                    <a:pt x="23" y="193"/>
                  </a:cubicBezTo>
                  <a:cubicBezTo>
                    <a:pt x="36" y="153"/>
                    <a:pt x="53" y="83"/>
                    <a:pt x="98" y="68"/>
                  </a:cubicBezTo>
                  <a:cubicBezTo>
                    <a:pt x="143" y="53"/>
                    <a:pt x="291" y="0"/>
                    <a:pt x="368" y="146"/>
                  </a:cubicBezTo>
                  <a:close/>
                </a:path>
              </a:pathLst>
            </a:custGeom>
            <a:solidFill>
              <a:srgbClr val="603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03">
              <a:extLst>
                <a:ext uri="{FF2B5EF4-FFF2-40B4-BE49-F238E27FC236}">
                  <a16:creationId xmlns:a16="http://schemas.microsoft.com/office/drawing/2014/main" id="{1FCFD533-2B34-C44F-A73E-58F419D13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6050" y="1482725"/>
              <a:ext cx="817563" cy="1485900"/>
            </a:xfrm>
            <a:custGeom>
              <a:avLst/>
              <a:gdLst>
                <a:gd name="T0" fmla="*/ 303 w 1512"/>
                <a:gd name="T1" fmla="*/ 50 h 2867"/>
                <a:gd name="T2" fmla="*/ 807 w 1512"/>
                <a:gd name="T3" fmla="*/ 213 h 2867"/>
                <a:gd name="T4" fmla="*/ 1241 w 1512"/>
                <a:gd name="T5" fmla="*/ 0 h 2867"/>
                <a:gd name="T6" fmla="*/ 1423 w 1512"/>
                <a:gd name="T7" fmla="*/ 891 h 2867"/>
                <a:gd name="T8" fmla="*/ 1510 w 1512"/>
                <a:gd name="T9" fmla="*/ 1527 h 2867"/>
                <a:gd name="T10" fmla="*/ 1466 w 1512"/>
                <a:gd name="T11" fmla="*/ 2248 h 2867"/>
                <a:gd name="T12" fmla="*/ 1245 w 1512"/>
                <a:gd name="T13" fmla="*/ 2342 h 2867"/>
                <a:gd name="T14" fmla="*/ 1011 w 1512"/>
                <a:gd name="T15" fmla="*/ 2259 h 2867"/>
                <a:gd name="T16" fmla="*/ 1038 w 1512"/>
                <a:gd name="T17" fmla="*/ 1677 h 2867"/>
                <a:gd name="T18" fmla="*/ 1003 w 1512"/>
                <a:gd name="T19" fmla="*/ 1312 h 2867"/>
                <a:gd name="T20" fmla="*/ 778 w 1512"/>
                <a:gd name="T21" fmla="*/ 747 h 2867"/>
                <a:gd name="T22" fmla="*/ 652 w 1512"/>
                <a:gd name="T23" fmla="*/ 1475 h 2867"/>
                <a:gd name="T24" fmla="*/ 560 w 1512"/>
                <a:gd name="T25" fmla="*/ 2010 h 2867"/>
                <a:gd name="T26" fmla="*/ 462 w 1512"/>
                <a:gd name="T27" fmla="*/ 2771 h 2867"/>
                <a:gd name="T28" fmla="*/ 213 w 1512"/>
                <a:gd name="T29" fmla="*/ 2857 h 2867"/>
                <a:gd name="T30" fmla="*/ 0 w 1512"/>
                <a:gd name="T31" fmla="*/ 2768 h 2867"/>
                <a:gd name="T32" fmla="*/ 68 w 1512"/>
                <a:gd name="T33" fmla="*/ 1973 h 2867"/>
                <a:gd name="T34" fmla="*/ 163 w 1512"/>
                <a:gd name="T35" fmla="*/ 1520 h 2867"/>
                <a:gd name="T36" fmla="*/ 185 w 1512"/>
                <a:gd name="T37" fmla="*/ 622 h 2867"/>
                <a:gd name="T38" fmla="*/ 303 w 1512"/>
                <a:gd name="T39" fmla="*/ 50 h 2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12" h="2867">
                  <a:moveTo>
                    <a:pt x="303" y="50"/>
                  </a:moveTo>
                  <a:cubicBezTo>
                    <a:pt x="303" y="50"/>
                    <a:pt x="570" y="250"/>
                    <a:pt x="807" y="213"/>
                  </a:cubicBezTo>
                  <a:cubicBezTo>
                    <a:pt x="1044" y="176"/>
                    <a:pt x="1241" y="0"/>
                    <a:pt x="1241" y="0"/>
                  </a:cubicBezTo>
                  <a:cubicBezTo>
                    <a:pt x="1241" y="0"/>
                    <a:pt x="1320" y="537"/>
                    <a:pt x="1423" y="891"/>
                  </a:cubicBezTo>
                  <a:cubicBezTo>
                    <a:pt x="1499" y="1154"/>
                    <a:pt x="1512" y="1416"/>
                    <a:pt x="1510" y="1527"/>
                  </a:cubicBezTo>
                  <a:cubicBezTo>
                    <a:pt x="1507" y="1686"/>
                    <a:pt x="1466" y="2248"/>
                    <a:pt x="1466" y="2248"/>
                  </a:cubicBezTo>
                  <a:cubicBezTo>
                    <a:pt x="1466" y="2248"/>
                    <a:pt x="1414" y="2349"/>
                    <a:pt x="1245" y="2342"/>
                  </a:cubicBezTo>
                  <a:cubicBezTo>
                    <a:pt x="1077" y="2334"/>
                    <a:pt x="1011" y="2259"/>
                    <a:pt x="1011" y="2259"/>
                  </a:cubicBezTo>
                  <a:cubicBezTo>
                    <a:pt x="1011" y="2259"/>
                    <a:pt x="1009" y="1832"/>
                    <a:pt x="1038" y="1677"/>
                  </a:cubicBezTo>
                  <a:cubicBezTo>
                    <a:pt x="1067" y="1521"/>
                    <a:pt x="1022" y="1431"/>
                    <a:pt x="1003" y="1312"/>
                  </a:cubicBezTo>
                  <a:cubicBezTo>
                    <a:pt x="985" y="1194"/>
                    <a:pt x="778" y="747"/>
                    <a:pt x="778" y="747"/>
                  </a:cubicBezTo>
                  <a:cubicBezTo>
                    <a:pt x="778" y="747"/>
                    <a:pt x="653" y="1314"/>
                    <a:pt x="652" y="1475"/>
                  </a:cubicBezTo>
                  <a:cubicBezTo>
                    <a:pt x="651" y="1636"/>
                    <a:pt x="611" y="1889"/>
                    <a:pt x="560" y="2010"/>
                  </a:cubicBezTo>
                  <a:cubicBezTo>
                    <a:pt x="508" y="2131"/>
                    <a:pt x="462" y="2771"/>
                    <a:pt x="462" y="2771"/>
                  </a:cubicBezTo>
                  <a:cubicBezTo>
                    <a:pt x="462" y="2771"/>
                    <a:pt x="340" y="2867"/>
                    <a:pt x="213" y="2857"/>
                  </a:cubicBezTo>
                  <a:cubicBezTo>
                    <a:pt x="87" y="2848"/>
                    <a:pt x="0" y="2768"/>
                    <a:pt x="0" y="2768"/>
                  </a:cubicBezTo>
                  <a:cubicBezTo>
                    <a:pt x="0" y="2768"/>
                    <a:pt x="26" y="2156"/>
                    <a:pt x="68" y="1973"/>
                  </a:cubicBezTo>
                  <a:cubicBezTo>
                    <a:pt x="110" y="1789"/>
                    <a:pt x="161" y="1661"/>
                    <a:pt x="163" y="1520"/>
                  </a:cubicBezTo>
                  <a:cubicBezTo>
                    <a:pt x="164" y="1380"/>
                    <a:pt x="183" y="755"/>
                    <a:pt x="185" y="622"/>
                  </a:cubicBezTo>
                  <a:cubicBezTo>
                    <a:pt x="187" y="489"/>
                    <a:pt x="170" y="230"/>
                    <a:pt x="303" y="50"/>
                  </a:cubicBezTo>
                  <a:close/>
                </a:path>
              </a:pathLst>
            </a:custGeom>
            <a:solidFill>
              <a:srgbClr val="305D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04">
              <a:extLst>
                <a:ext uri="{FF2B5EF4-FFF2-40B4-BE49-F238E27FC236}">
                  <a16:creationId xmlns:a16="http://schemas.microsoft.com/office/drawing/2014/main" id="{B28EBC70-A9C8-154C-B794-6648C9A75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950" y="849313"/>
              <a:ext cx="854075" cy="979488"/>
            </a:xfrm>
            <a:custGeom>
              <a:avLst/>
              <a:gdLst>
                <a:gd name="T0" fmla="*/ 341 w 1583"/>
                <a:gd name="T1" fmla="*/ 357 h 1888"/>
                <a:gd name="T2" fmla="*/ 626 w 1583"/>
                <a:gd name="T3" fmla="*/ 125 h 1888"/>
                <a:gd name="T4" fmla="*/ 1048 w 1583"/>
                <a:gd name="T5" fmla="*/ 28 h 1888"/>
                <a:gd name="T6" fmla="*/ 1499 w 1583"/>
                <a:gd name="T7" fmla="*/ 132 h 1888"/>
                <a:gd name="T8" fmla="*/ 1485 w 1583"/>
                <a:gd name="T9" fmla="*/ 671 h 1888"/>
                <a:gd name="T10" fmla="*/ 1177 w 1583"/>
                <a:gd name="T11" fmla="*/ 1143 h 1888"/>
                <a:gd name="T12" fmla="*/ 1136 w 1583"/>
                <a:gd name="T13" fmla="*/ 1380 h 1888"/>
                <a:gd name="T14" fmla="*/ 1185 w 1583"/>
                <a:gd name="T15" fmla="*/ 1674 h 1888"/>
                <a:gd name="T16" fmla="*/ 1035 w 1583"/>
                <a:gd name="T17" fmla="*/ 1786 h 1888"/>
                <a:gd name="T18" fmla="*/ 732 w 1583"/>
                <a:gd name="T19" fmla="*/ 1725 h 1888"/>
                <a:gd name="T20" fmla="*/ 467 w 1583"/>
                <a:gd name="T21" fmla="*/ 1867 h 1888"/>
                <a:gd name="T22" fmla="*/ 0 w 1583"/>
                <a:gd name="T23" fmla="*/ 1647 h 1888"/>
                <a:gd name="T24" fmla="*/ 196 w 1583"/>
                <a:gd name="T25" fmla="*/ 811 h 1888"/>
                <a:gd name="T26" fmla="*/ 341 w 1583"/>
                <a:gd name="T27" fmla="*/ 357 h 1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3" h="1888">
                  <a:moveTo>
                    <a:pt x="341" y="357"/>
                  </a:moveTo>
                  <a:cubicBezTo>
                    <a:pt x="382" y="302"/>
                    <a:pt x="500" y="153"/>
                    <a:pt x="626" y="125"/>
                  </a:cubicBezTo>
                  <a:cubicBezTo>
                    <a:pt x="752" y="97"/>
                    <a:pt x="921" y="56"/>
                    <a:pt x="1048" y="28"/>
                  </a:cubicBezTo>
                  <a:cubicBezTo>
                    <a:pt x="1174" y="0"/>
                    <a:pt x="1420" y="52"/>
                    <a:pt x="1499" y="132"/>
                  </a:cubicBezTo>
                  <a:cubicBezTo>
                    <a:pt x="1579" y="211"/>
                    <a:pt x="1583" y="503"/>
                    <a:pt x="1485" y="671"/>
                  </a:cubicBezTo>
                  <a:cubicBezTo>
                    <a:pt x="1387" y="839"/>
                    <a:pt x="1196" y="994"/>
                    <a:pt x="1177" y="1143"/>
                  </a:cubicBezTo>
                  <a:cubicBezTo>
                    <a:pt x="1158" y="1292"/>
                    <a:pt x="1122" y="1319"/>
                    <a:pt x="1136" y="1380"/>
                  </a:cubicBezTo>
                  <a:cubicBezTo>
                    <a:pt x="1150" y="1441"/>
                    <a:pt x="1185" y="1674"/>
                    <a:pt x="1185" y="1674"/>
                  </a:cubicBezTo>
                  <a:cubicBezTo>
                    <a:pt x="1185" y="1674"/>
                    <a:pt x="1175" y="1716"/>
                    <a:pt x="1035" y="1786"/>
                  </a:cubicBezTo>
                  <a:cubicBezTo>
                    <a:pt x="895" y="1856"/>
                    <a:pt x="770" y="1813"/>
                    <a:pt x="732" y="1725"/>
                  </a:cubicBezTo>
                  <a:cubicBezTo>
                    <a:pt x="732" y="1725"/>
                    <a:pt x="624" y="1888"/>
                    <a:pt x="467" y="1867"/>
                  </a:cubicBezTo>
                  <a:cubicBezTo>
                    <a:pt x="288" y="1842"/>
                    <a:pt x="75" y="1820"/>
                    <a:pt x="0" y="1647"/>
                  </a:cubicBezTo>
                  <a:cubicBezTo>
                    <a:pt x="0" y="1647"/>
                    <a:pt x="103" y="1054"/>
                    <a:pt x="196" y="811"/>
                  </a:cubicBezTo>
                  <a:cubicBezTo>
                    <a:pt x="290" y="568"/>
                    <a:pt x="259" y="469"/>
                    <a:pt x="341" y="357"/>
                  </a:cubicBezTo>
                  <a:close/>
                </a:path>
              </a:pathLst>
            </a:custGeom>
            <a:solidFill>
              <a:srgbClr val="F26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06">
              <a:extLst>
                <a:ext uri="{FF2B5EF4-FFF2-40B4-BE49-F238E27FC236}">
                  <a16:creationId xmlns:a16="http://schemas.microsoft.com/office/drawing/2014/main" id="{3D5093EE-9992-8C49-ABCD-1E4DFD9F6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4850" y="857251"/>
              <a:ext cx="288925" cy="400050"/>
            </a:xfrm>
            <a:custGeom>
              <a:avLst/>
              <a:gdLst>
                <a:gd name="T0" fmla="*/ 160 w 534"/>
                <a:gd name="T1" fmla="*/ 23 h 773"/>
                <a:gd name="T2" fmla="*/ 16 w 534"/>
                <a:gd name="T3" fmla="*/ 97 h 773"/>
                <a:gd name="T4" fmla="*/ 109 w 534"/>
                <a:gd name="T5" fmla="*/ 367 h 773"/>
                <a:gd name="T6" fmla="*/ 258 w 534"/>
                <a:gd name="T7" fmla="*/ 773 h 773"/>
                <a:gd name="T8" fmla="*/ 494 w 534"/>
                <a:gd name="T9" fmla="*/ 425 h 773"/>
                <a:gd name="T10" fmla="*/ 513 w 534"/>
                <a:gd name="T11" fmla="*/ 76 h 773"/>
                <a:gd name="T12" fmla="*/ 160 w 534"/>
                <a:gd name="T13" fmla="*/ 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4" h="773">
                  <a:moveTo>
                    <a:pt x="160" y="23"/>
                  </a:moveTo>
                  <a:cubicBezTo>
                    <a:pt x="93" y="38"/>
                    <a:pt x="32" y="58"/>
                    <a:pt x="16" y="97"/>
                  </a:cubicBezTo>
                  <a:cubicBezTo>
                    <a:pt x="0" y="135"/>
                    <a:pt x="34" y="278"/>
                    <a:pt x="109" y="367"/>
                  </a:cubicBezTo>
                  <a:cubicBezTo>
                    <a:pt x="207" y="483"/>
                    <a:pt x="258" y="773"/>
                    <a:pt x="258" y="773"/>
                  </a:cubicBezTo>
                  <a:cubicBezTo>
                    <a:pt x="258" y="773"/>
                    <a:pt x="438" y="607"/>
                    <a:pt x="494" y="425"/>
                  </a:cubicBezTo>
                  <a:cubicBezTo>
                    <a:pt x="534" y="296"/>
                    <a:pt x="510" y="147"/>
                    <a:pt x="513" y="76"/>
                  </a:cubicBezTo>
                  <a:cubicBezTo>
                    <a:pt x="399" y="28"/>
                    <a:pt x="262" y="0"/>
                    <a:pt x="160" y="23"/>
                  </a:cubicBezTo>
                  <a:close/>
                </a:path>
              </a:pathLst>
            </a:custGeom>
            <a:solidFill>
              <a:srgbClr val="C0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Rectangle 207">
              <a:extLst>
                <a:ext uri="{FF2B5EF4-FFF2-40B4-BE49-F238E27FC236}">
                  <a16:creationId xmlns:a16="http://schemas.microsoft.com/office/drawing/2014/main" id="{09430A27-121D-784F-ABAC-6658F5656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5100" y="1668463"/>
              <a:ext cx="36513" cy="646113"/>
            </a:xfrm>
            <a:prstGeom prst="rect">
              <a:avLst/>
            </a:prstGeom>
            <a:solidFill>
              <a:srgbClr val="A5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08">
              <a:extLst>
                <a:ext uri="{FF2B5EF4-FFF2-40B4-BE49-F238E27FC236}">
                  <a16:creationId xmlns:a16="http://schemas.microsoft.com/office/drawing/2014/main" id="{4A504895-39CF-E346-9620-CC413DF4A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6513" y="1679576"/>
              <a:ext cx="46038" cy="638175"/>
            </a:xfrm>
            <a:custGeom>
              <a:avLst/>
              <a:gdLst>
                <a:gd name="T0" fmla="*/ 0 w 85"/>
                <a:gd name="T1" fmla="*/ 1 h 1231"/>
                <a:gd name="T2" fmla="*/ 18 w 85"/>
                <a:gd name="T3" fmla="*/ 1231 h 1231"/>
                <a:gd name="T4" fmla="*/ 85 w 85"/>
                <a:gd name="T5" fmla="*/ 1230 h 1231"/>
                <a:gd name="T6" fmla="*/ 67 w 85"/>
                <a:gd name="T7" fmla="*/ 0 h 1231"/>
                <a:gd name="T8" fmla="*/ 0 w 85"/>
                <a:gd name="T9" fmla="*/ 1 h 1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231">
                  <a:moveTo>
                    <a:pt x="0" y="1"/>
                  </a:moveTo>
                  <a:lnTo>
                    <a:pt x="18" y="1231"/>
                  </a:lnTo>
                  <a:lnTo>
                    <a:pt x="85" y="1230"/>
                  </a:lnTo>
                  <a:lnTo>
                    <a:pt x="67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5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09">
              <a:extLst>
                <a:ext uri="{FF2B5EF4-FFF2-40B4-BE49-F238E27FC236}">
                  <a16:creationId xmlns:a16="http://schemas.microsoft.com/office/drawing/2014/main" id="{C515A77C-8B2F-7446-83A1-3D0800ED0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4775" y="2946401"/>
              <a:ext cx="58738" cy="69850"/>
            </a:xfrm>
            <a:custGeom>
              <a:avLst/>
              <a:gdLst>
                <a:gd name="T0" fmla="*/ 109 w 109"/>
                <a:gd name="T1" fmla="*/ 24 h 135"/>
                <a:gd name="T2" fmla="*/ 54 w 109"/>
                <a:gd name="T3" fmla="*/ 0 h 135"/>
                <a:gd name="T4" fmla="*/ 0 w 109"/>
                <a:gd name="T5" fmla="*/ 24 h 135"/>
                <a:gd name="T6" fmla="*/ 0 w 109"/>
                <a:gd name="T7" fmla="*/ 111 h 135"/>
                <a:gd name="T8" fmla="*/ 54 w 109"/>
                <a:gd name="T9" fmla="*/ 135 h 135"/>
                <a:gd name="T10" fmla="*/ 109 w 109"/>
                <a:gd name="T11" fmla="*/ 111 h 135"/>
                <a:gd name="T12" fmla="*/ 109 w 109"/>
                <a:gd name="T13" fmla="*/ 2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135">
                  <a:moveTo>
                    <a:pt x="109" y="24"/>
                  </a:moveTo>
                  <a:cubicBezTo>
                    <a:pt x="109" y="11"/>
                    <a:pt x="84" y="0"/>
                    <a:pt x="54" y="0"/>
                  </a:cubicBezTo>
                  <a:cubicBezTo>
                    <a:pt x="24" y="0"/>
                    <a:pt x="0" y="11"/>
                    <a:pt x="0" y="24"/>
                  </a:cubicBezTo>
                  <a:lnTo>
                    <a:pt x="0" y="111"/>
                  </a:lnTo>
                  <a:cubicBezTo>
                    <a:pt x="0" y="124"/>
                    <a:pt x="24" y="135"/>
                    <a:pt x="54" y="135"/>
                  </a:cubicBezTo>
                  <a:cubicBezTo>
                    <a:pt x="84" y="135"/>
                    <a:pt x="109" y="124"/>
                    <a:pt x="109" y="111"/>
                  </a:cubicBezTo>
                  <a:lnTo>
                    <a:pt x="109" y="24"/>
                  </a:lnTo>
                  <a:close/>
                </a:path>
              </a:pathLst>
            </a:custGeom>
            <a:solidFill>
              <a:srgbClr val="494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Oval 210">
              <a:extLst>
                <a:ext uri="{FF2B5EF4-FFF2-40B4-BE49-F238E27FC236}">
                  <a16:creationId xmlns:a16="http://schemas.microsoft.com/office/drawing/2014/main" id="{584BAD07-30EB-864A-B5C2-6BA3548F3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4775" y="2946401"/>
              <a:ext cx="58738" cy="23813"/>
            </a:xfrm>
            <a:prstGeom prst="ellipse">
              <a:avLst/>
            </a:prstGeom>
            <a:solidFill>
              <a:srgbClr val="626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11">
              <a:extLst>
                <a:ext uri="{FF2B5EF4-FFF2-40B4-BE49-F238E27FC236}">
                  <a16:creationId xmlns:a16="http://schemas.microsoft.com/office/drawing/2014/main" id="{0C68CB4F-C84C-A749-ABC5-277BFDEB6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6363" y="2320926"/>
              <a:ext cx="46038" cy="642938"/>
            </a:xfrm>
            <a:custGeom>
              <a:avLst/>
              <a:gdLst>
                <a:gd name="T0" fmla="*/ 0 w 86"/>
                <a:gd name="T1" fmla="*/ 1 h 1241"/>
                <a:gd name="T2" fmla="*/ 19 w 86"/>
                <a:gd name="T3" fmla="*/ 1231 h 1241"/>
                <a:gd name="T4" fmla="*/ 52 w 86"/>
                <a:gd name="T5" fmla="*/ 1241 h 1241"/>
                <a:gd name="T6" fmla="*/ 86 w 86"/>
                <a:gd name="T7" fmla="*/ 1230 h 1241"/>
                <a:gd name="T8" fmla="*/ 67 w 86"/>
                <a:gd name="T9" fmla="*/ 0 h 1241"/>
                <a:gd name="T10" fmla="*/ 0 w 86"/>
                <a:gd name="T11" fmla="*/ 1 h 1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1241">
                  <a:moveTo>
                    <a:pt x="0" y="1"/>
                  </a:moveTo>
                  <a:lnTo>
                    <a:pt x="19" y="1231"/>
                  </a:lnTo>
                  <a:cubicBezTo>
                    <a:pt x="19" y="1231"/>
                    <a:pt x="29" y="1241"/>
                    <a:pt x="52" y="1241"/>
                  </a:cubicBezTo>
                  <a:cubicBezTo>
                    <a:pt x="76" y="1241"/>
                    <a:pt x="86" y="1230"/>
                    <a:pt x="86" y="1230"/>
                  </a:cubicBezTo>
                  <a:lnTo>
                    <a:pt x="67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5A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Rectangle 212">
              <a:extLst>
                <a:ext uri="{FF2B5EF4-FFF2-40B4-BE49-F238E27FC236}">
                  <a16:creationId xmlns:a16="http://schemas.microsoft.com/office/drawing/2014/main" id="{69745071-42D4-D543-B794-0AEC94294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8100" y="2297113"/>
              <a:ext cx="179388" cy="93663"/>
            </a:xfrm>
            <a:prstGeom prst="rect">
              <a:avLst/>
            </a:prstGeom>
            <a:solidFill>
              <a:srgbClr val="494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213">
              <a:extLst>
                <a:ext uri="{FF2B5EF4-FFF2-40B4-BE49-F238E27FC236}">
                  <a16:creationId xmlns:a16="http://schemas.microsoft.com/office/drawing/2014/main" id="{9708C449-7341-904A-8E20-29C680812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5150" y="3392488"/>
              <a:ext cx="73025" cy="76200"/>
            </a:xfrm>
            <a:custGeom>
              <a:avLst/>
              <a:gdLst>
                <a:gd name="T0" fmla="*/ 109 w 133"/>
                <a:gd name="T1" fmla="*/ 17 h 145"/>
                <a:gd name="T2" fmla="*/ 50 w 133"/>
                <a:gd name="T3" fmla="*/ 7 h 145"/>
                <a:gd name="T4" fmla="*/ 3 w 133"/>
                <a:gd name="T5" fmla="*/ 43 h 145"/>
                <a:gd name="T6" fmla="*/ 24 w 133"/>
                <a:gd name="T7" fmla="*/ 128 h 145"/>
                <a:gd name="T8" fmla="*/ 83 w 133"/>
                <a:gd name="T9" fmla="*/ 138 h 145"/>
                <a:gd name="T10" fmla="*/ 130 w 133"/>
                <a:gd name="T11" fmla="*/ 101 h 145"/>
                <a:gd name="T12" fmla="*/ 109 w 133"/>
                <a:gd name="T13" fmla="*/ 17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145">
                  <a:moveTo>
                    <a:pt x="109" y="17"/>
                  </a:moveTo>
                  <a:cubicBezTo>
                    <a:pt x="105" y="4"/>
                    <a:pt x="79" y="0"/>
                    <a:pt x="50" y="7"/>
                  </a:cubicBezTo>
                  <a:cubicBezTo>
                    <a:pt x="21" y="14"/>
                    <a:pt x="0" y="31"/>
                    <a:pt x="3" y="43"/>
                  </a:cubicBezTo>
                  <a:cubicBezTo>
                    <a:pt x="6" y="54"/>
                    <a:pt x="22" y="117"/>
                    <a:pt x="24" y="128"/>
                  </a:cubicBezTo>
                  <a:cubicBezTo>
                    <a:pt x="28" y="140"/>
                    <a:pt x="54" y="145"/>
                    <a:pt x="83" y="138"/>
                  </a:cubicBezTo>
                  <a:cubicBezTo>
                    <a:pt x="112" y="130"/>
                    <a:pt x="133" y="114"/>
                    <a:pt x="130" y="101"/>
                  </a:cubicBezTo>
                  <a:cubicBezTo>
                    <a:pt x="128" y="92"/>
                    <a:pt x="111" y="26"/>
                    <a:pt x="109" y="17"/>
                  </a:cubicBezTo>
                  <a:close/>
                </a:path>
              </a:pathLst>
            </a:custGeom>
            <a:solidFill>
              <a:srgbClr val="494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214">
              <a:extLst>
                <a:ext uri="{FF2B5EF4-FFF2-40B4-BE49-F238E27FC236}">
                  <a16:creationId xmlns:a16="http://schemas.microsoft.com/office/drawing/2014/main" id="{0F68DBF5-B4E4-EC44-9B56-45DA86A17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5150" y="3392488"/>
              <a:ext cx="60325" cy="31750"/>
            </a:xfrm>
            <a:custGeom>
              <a:avLst/>
              <a:gdLst>
                <a:gd name="T0" fmla="*/ 109 w 112"/>
                <a:gd name="T1" fmla="*/ 17 h 60"/>
                <a:gd name="T2" fmla="*/ 62 w 112"/>
                <a:gd name="T3" fmla="*/ 53 h 60"/>
                <a:gd name="T4" fmla="*/ 3 w 112"/>
                <a:gd name="T5" fmla="*/ 43 h 60"/>
                <a:gd name="T6" fmla="*/ 50 w 112"/>
                <a:gd name="T7" fmla="*/ 7 h 60"/>
                <a:gd name="T8" fmla="*/ 109 w 112"/>
                <a:gd name="T9" fmla="*/ 1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60">
                  <a:moveTo>
                    <a:pt x="109" y="17"/>
                  </a:moveTo>
                  <a:cubicBezTo>
                    <a:pt x="112" y="29"/>
                    <a:pt x="91" y="46"/>
                    <a:pt x="62" y="53"/>
                  </a:cubicBezTo>
                  <a:cubicBezTo>
                    <a:pt x="33" y="60"/>
                    <a:pt x="6" y="56"/>
                    <a:pt x="3" y="43"/>
                  </a:cubicBezTo>
                  <a:cubicBezTo>
                    <a:pt x="0" y="31"/>
                    <a:pt x="21" y="14"/>
                    <a:pt x="50" y="7"/>
                  </a:cubicBezTo>
                  <a:cubicBezTo>
                    <a:pt x="79" y="0"/>
                    <a:pt x="105" y="4"/>
                    <a:pt x="109" y="17"/>
                  </a:cubicBezTo>
                  <a:close/>
                </a:path>
              </a:pathLst>
            </a:custGeom>
            <a:solidFill>
              <a:srgbClr val="626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215">
              <a:extLst>
                <a:ext uri="{FF2B5EF4-FFF2-40B4-BE49-F238E27FC236}">
                  <a16:creationId xmlns:a16="http://schemas.microsoft.com/office/drawing/2014/main" id="{E424DA6C-7348-D341-B2D8-F4302715B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4550" y="3216276"/>
              <a:ext cx="73025" cy="74613"/>
            </a:xfrm>
            <a:custGeom>
              <a:avLst/>
              <a:gdLst>
                <a:gd name="T0" fmla="*/ 132 w 135"/>
                <a:gd name="T1" fmla="*/ 46 h 146"/>
                <a:gd name="T2" fmla="*/ 86 w 135"/>
                <a:gd name="T3" fmla="*/ 8 h 146"/>
                <a:gd name="T4" fmla="*/ 27 w 135"/>
                <a:gd name="T5" fmla="*/ 16 h 146"/>
                <a:gd name="T6" fmla="*/ 4 w 135"/>
                <a:gd name="T7" fmla="*/ 100 h 146"/>
                <a:gd name="T8" fmla="*/ 50 w 135"/>
                <a:gd name="T9" fmla="*/ 138 h 146"/>
                <a:gd name="T10" fmla="*/ 109 w 135"/>
                <a:gd name="T11" fmla="*/ 129 h 146"/>
                <a:gd name="T12" fmla="*/ 132 w 135"/>
                <a:gd name="T13" fmla="*/ 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146">
                  <a:moveTo>
                    <a:pt x="132" y="46"/>
                  </a:moveTo>
                  <a:cubicBezTo>
                    <a:pt x="135" y="33"/>
                    <a:pt x="115" y="16"/>
                    <a:pt x="86" y="8"/>
                  </a:cubicBezTo>
                  <a:cubicBezTo>
                    <a:pt x="57" y="0"/>
                    <a:pt x="31" y="4"/>
                    <a:pt x="27" y="16"/>
                  </a:cubicBezTo>
                  <a:cubicBezTo>
                    <a:pt x="24" y="26"/>
                    <a:pt x="7" y="90"/>
                    <a:pt x="4" y="100"/>
                  </a:cubicBezTo>
                  <a:cubicBezTo>
                    <a:pt x="0" y="113"/>
                    <a:pt x="21" y="130"/>
                    <a:pt x="50" y="138"/>
                  </a:cubicBezTo>
                  <a:cubicBezTo>
                    <a:pt x="79" y="146"/>
                    <a:pt x="105" y="142"/>
                    <a:pt x="109" y="129"/>
                  </a:cubicBezTo>
                  <a:cubicBezTo>
                    <a:pt x="111" y="120"/>
                    <a:pt x="129" y="55"/>
                    <a:pt x="132" y="46"/>
                  </a:cubicBezTo>
                  <a:close/>
                </a:path>
              </a:pathLst>
            </a:custGeom>
            <a:solidFill>
              <a:srgbClr val="494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216">
              <a:extLst>
                <a:ext uri="{FF2B5EF4-FFF2-40B4-BE49-F238E27FC236}">
                  <a16:creationId xmlns:a16="http://schemas.microsoft.com/office/drawing/2014/main" id="{31879DF7-5E11-3D48-958D-E64821EFB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0" y="3216276"/>
              <a:ext cx="60325" cy="31750"/>
            </a:xfrm>
            <a:custGeom>
              <a:avLst/>
              <a:gdLst>
                <a:gd name="T0" fmla="*/ 108 w 111"/>
                <a:gd name="T1" fmla="*/ 46 h 62"/>
                <a:gd name="T2" fmla="*/ 49 w 111"/>
                <a:gd name="T3" fmla="*/ 54 h 62"/>
                <a:gd name="T4" fmla="*/ 3 w 111"/>
                <a:gd name="T5" fmla="*/ 16 h 62"/>
                <a:gd name="T6" fmla="*/ 62 w 111"/>
                <a:gd name="T7" fmla="*/ 8 h 62"/>
                <a:gd name="T8" fmla="*/ 108 w 111"/>
                <a:gd name="T9" fmla="*/ 4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2">
                  <a:moveTo>
                    <a:pt x="108" y="46"/>
                  </a:moveTo>
                  <a:cubicBezTo>
                    <a:pt x="104" y="58"/>
                    <a:pt x="78" y="62"/>
                    <a:pt x="49" y="54"/>
                  </a:cubicBezTo>
                  <a:cubicBezTo>
                    <a:pt x="20" y="46"/>
                    <a:pt x="0" y="29"/>
                    <a:pt x="3" y="16"/>
                  </a:cubicBezTo>
                  <a:cubicBezTo>
                    <a:pt x="7" y="4"/>
                    <a:pt x="33" y="0"/>
                    <a:pt x="62" y="8"/>
                  </a:cubicBezTo>
                  <a:cubicBezTo>
                    <a:pt x="91" y="16"/>
                    <a:pt x="111" y="33"/>
                    <a:pt x="108" y="46"/>
                  </a:cubicBezTo>
                  <a:close/>
                </a:path>
              </a:pathLst>
            </a:custGeom>
            <a:solidFill>
              <a:srgbClr val="626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217">
              <a:extLst>
                <a:ext uri="{FF2B5EF4-FFF2-40B4-BE49-F238E27FC236}">
                  <a16:creationId xmlns:a16="http://schemas.microsoft.com/office/drawing/2014/main" id="{4A2B9230-28E8-0746-8AFD-405D8902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9888" y="2520951"/>
              <a:ext cx="242888" cy="896938"/>
            </a:xfrm>
            <a:custGeom>
              <a:avLst/>
              <a:gdLst>
                <a:gd name="T0" fmla="*/ 0 w 448"/>
                <a:gd name="T1" fmla="*/ 15 h 1730"/>
                <a:gd name="T2" fmla="*/ 383 w 448"/>
                <a:gd name="T3" fmla="*/ 1722 h 1730"/>
                <a:gd name="T4" fmla="*/ 417 w 448"/>
                <a:gd name="T5" fmla="*/ 1725 h 1730"/>
                <a:gd name="T6" fmla="*/ 448 w 448"/>
                <a:gd name="T7" fmla="*/ 1707 h 1730"/>
                <a:gd name="T8" fmla="*/ 65 w 448"/>
                <a:gd name="T9" fmla="*/ 0 h 1730"/>
                <a:gd name="T10" fmla="*/ 0 w 448"/>
                <a:gd name="T11" fmla="*/ 15 h 1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8" h="1730">
                  <a:moveTo>
                    <a:pt x="0" y="15"/>
                  </a:moveTo>
                  <a:lnTo>
                    <a:pt x="383" y="1722"/>
                  </a:lnTo>
                  <a:cubicBezTo>
                    <a:pt x="383" y="1722"/>
                    <a:pt x="398" y="1730"/>
                    <a:pt x="417" y="1725"/>
                  </a:cubicBezTo>
                  <a:cubicBezTo>
                    <a:pt x="437" y="1720"/>
                    <a:pt x="448" y="1707"/>
                    <a:pt x="448" y="1707"/>
                  </a:cubicBezTo>
                  <a:lnTo>
                    <a:pt x="65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C0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218">
              <a:extLst>
                <a:ext uri="{FF2B5EF4-FFF2-40B4-BE49-F238E27FC236}">
                  <a16:creationId xmlns:a16="http://schemas.microsoft.com/office/drawing/2014/main" id="{7F7BE8C1-1441-F14A-852A-2157049DD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9950" y="2441576"/>
              <a:ext cx="249238" cy="798513"/>
            </a:xfrm>
            <a:custGeom>
              <a:avLst/>
              <a:gdLst>
                <a:gd name="T0" fmla="*/ 0 w 462"/>
                <a:gd name="T1" fmla="*/ 1517 h 1539"/>
                <a:gd name="T2" fmla="*/ 30 w 462"/>
                <a:gd name="T3" fmla="*/ 1533 h 1539"/>
                <a:gd name="T4" fmla="*/ 65 w 462"/>
                <a:gd name="T5" fmla="*/ 1534 h 1539"/>
                <a:gd name="T6" fmla="*/ 462 w 462"/>
                <a:gd name="T7" fmla="*/ 17 h 1539"/>
                <a:gd name="T8" fmla="*/ 398 w 462"/>
                <a:gd name="T9" fmla="*/ 0 h 1539"/>
                <a:gd name="T10" fmla="*/ 0 w 462"/>
                <a:gd name="T11" fmla="*/ 1517 h 1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2" h="1539">
                  <a:moveTo>
                    <a:pt x="0" y="1517"/>
                  </a:moveTo>
                  <a:cubicBezTo>
                    <a:pt x="0" y="1517"/>
                    <a:pt x="7" y="1527"/>
                    <a:pt x="30" y="1533"/>
                  </a:cubicBezTo>
                  <a:cubicBezTo>
                    <a:pt x="53" y="1539"/>
                    <a:pt x="65" y="1534"/>
                    <a:pt x="65" y="1534"/>
                  </a:cubicBezTo>
                  <a:lnTo>
                    <a:pt x="462" y="17"/>
                  </a:lnTo>
                  <a:lnTo>
                    <a:pt x="398" y="0"/>
                  </a:lnTo>
                  <a:lnTo>
                    <a:pt x="0" y="1517"/>
                  </a:lnTo>
                  <a:close/>
                </a:path>
              </a:pathLst>
            </a:custGeom>
            <a:solidFill>
              <a:srgbClr val="C0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219">
              <a:extLst>
                <a:ext uri="{FF2B5EF4-FFF2-40B4-BE49-F238E27FC236}">
                  <a16:creationId xmlns:a16="http://schemas.microsoft.com/office/drawing/2014/main" id="{C5616CAD-34AC-C041-A43A-7ED62DA73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2100" y="2482851"/>
              <a:ext cx="179388" cy="144463"/>
            </a:xfrm>
            <a:custGeom>
              <a:avLst/>
              <a:gdLst>
                <a:gd name="T0" fmla="*/ 332 w 332"/>
                <a:gd name="T1" fmla="*/ 176 h 277"/>
                <a:gd name="T2" fmla="*/ 311 w 332"/>
                <a:gd name="T3" fmla="*/ 18 h 277"/>
                <a:gd name="T4" fmla="*/ 293 w 332"/>
                <a:gd name="T5" fmla="*/ 0 h 277"/>
                <a:gd name="T6" fmla="*/ 240 w 332"/>
                <a:gd name="T7" fmla="*/ 15 h 277"/>
                <a:gd name="T8" fmla="*/ 0 w 332"/>
                <a:gd name="T9" fmla="*/ 83 h 277"/>
                <a:gd name="T10" fmla="*/ 38 w 332"/>
                <a:gd name="T11" fmla="*/ 260 h 277"/>
                <a:gd name="T12" fmla="*/ 56 w 332"/>
                <a:gd name="T13" fmla="*/ 277 h 277"/>
                <a:gd name="T14" fmla="*/ 332 w 332"/>
                <a:gd name="T15" fmla="*/ 176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2" h="277">
                  <a:moveTo>
                    <a:pt x="332" y="176"/>
                  </a:moveTo>
                  <a:lnTo>
                    <a:pt x="311" y="18"/>
                  </a:lnTo>
                  <a:lnTo>
                    <a:pt x="293" y="0"/>
                  </a:lnTo>
                  <a:lnTo>
                    <a:pt x="240" y="15"/>
                  </a:lnTo>
                  <a:lnTo>
                    <a:pt x="0" y="83"/>
                  </a:lnTo>
                  <a:lnTo>
                    <a:pt x="38" y="260"/>
                  </a:lnTo>
                  <a:lnTo>
                    <a:pt x="56" y="277"/>
                  </a:lnTo>
                  <a:lnTo>
                    <a:pt x="332" y="17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220">
              <a:extLst>
                <a:ext uri="{FF2B5EF4-FFF2-40B4-BE49-F238E27FC236}">
                  <a16:creationId xmlns:a16="http://schemas.microsoft.com/office/drawing/2014/main" id="{6CEEF126-86CC-8F4C-B495-AF864AEE6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8700" y="2392363"/>
              <a:ext cx="152400" cy="160338"/>
            </a:xfrm>
            <a:custGeom>
              <a:avLst/>
              <a:gdLst>
                <a:gd name="T0" fmla="*/ 211 w 281"/>
                <a:gd name="T1" fmla="*/ 310 h 310"/>
                <a:gd name="T2" fmla="*/ 0 w 281"/>
                <a:gd name="T3" fmla="*/ 172 h 310"/>
                <a:gd name="T4" fmla="*/ 11 w 281"/>
                <a:gd name="T5" fmla="*/ 11 h 310"/>
                <a:gd name="T6" fmla="*/ 41 w 281"/>
                <a:gd name="T7" fmla="*/ 0 h 310"/>
                <a:gd name="T8" fmla="*/ 281 w 281"/>
                <a:gd name="T9" fmla="*/ 126 h 310"/>
                <a:gd name="T10" fmla="*/ 241 w 281"/>
                <a:gd name="T11" fmla="*/ 299 h 310"/>
                <a:gd name="T12" fmla="*/ 211 w 281"/>
                <a:gd name="T13" fmla="*/ 31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1" h="310">
                  <a:moveTo>
                    <a:pt x="211" y="310"/>
                  </a:moveTo>
                  <a:lnTo>
                    <a:pt x="0" y="172"/>
                  </a:lnTo>
                  <a:lnTo>
                    <a:pt x="11" y="11"/>
                  </a:lnTo>
                  <a:lnTo>
                    <a:pt x="41" y="0"/>
                  </a:lnTo>
                  <a:lnTo>
                    <a:pt x="281" y="126"/>
                  </a:lnTo>
                  <a:lnTo>
                    <a:pt x="241" y="299"/>
                  </a:lnTo>
                  <a:lnTo>
                    <a:pt x="211" y="31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221">
              <a:extLst>
                <a:ext uri="{FF2B5EF4-FFF2-40B4-BE49-F238E27FC236}">
                  <a16:creationId xmlns:a16="http://schemas.microsoft.com/office/drawing/2014/main" id="{2C92ADAC-5D3C-9445-ACE2-70EF150AB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25" y="2492376"/>
              <a:ext cx="179388" cy="134938"/>
            </a:xfrm>
            <a:custGeom>
              <a:avLst/>
              <a:gdLst>
                <a:gd name="T0" fmla="*/ 332 w 332"/>
                <a:gd name="T1" fmla="*/ 176 h 259"/>
                <a:gd name="T2" fmla="*/ 293 w 332"/>
                <a:gd name="T3" fmla="*/ 0 h 259"/>
                <a:gd name="T4" fmla="*/ 240 w 332"/>
                <a:gd name="T5" fmla="*/ 15 h 259"/>
                <a:gd name="T6" fmla="*/ 240 w 332"/>
                <a:gd name="T7" fmla="*/ 15 h 259"/>
                <a:gd name="T8" fmla="*/ 0 w 332"/>
                <a:gd name="T9" fmla="*/ 83 h 259"/>
                <a:gd name="T10" fmla="*/ 38 w 332"/>
                <a:gd name="T11" fmla="*/ 259 h 259"/>
                <a:gd name="T12" fmla="*/ 91 w 332"/>
                <a:gd name="T13" fmla="*/ 244 h 259"/>
                <a:gd name="T14" fmla="*/ 332 w 332"/>
                <a:gd name="T15" fmla="*/ 17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2" h="259">
                  <a:moveTo>
                    <a:pt x="332" y="176"/>
                  </a:moveTo>
                  <a:lnTo>
                    <a:pt x="293" y="0"/>
                  </a:lnTo>
                  <a:lnTo>
                    <a:pt x="240" y="15"/>
                  </a:lnTo>
                  <a:lnTo>
                    <a:pt x="240" y="15"/>
                  </a:lnTo>
                  <a:lnTo>
                    <a:pt x="0" y="83"/>
                  </a:lnTo>
                  <a:lnTo>
                    <a:pt x="38" y="259"/>
                  </a:lnTo>
                  <a:lnTo>
                    <a:pt x="91" y="244"/>
                  </a:lnTo>
                  <a:lnTo>
                    <a:pt x="332" y="176"/>
                  </a:lnTo>
                  <a:close/>
                </a:path>
              </a:pathLst>
            </a:custGeom>
            <a:solidFill>
              <a:srgbClr val="494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222">
              <a:extLst>
                <a:ext uri="{FF2B5EF4-FFF2-40B4-BE49-F238E27FC236}">
                  <a16:creationId xmlns:a16="http://schemas.microsoft.com/office/drawing/2014/main" id="{BE2F75EF-34D7-F24D-AF6D-68C3EA15E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2825" y="2397126"/>
              <a:ext cx="152400" cy="155575"/>
            </a:xfrm>
            <a:custGeom>
              <a:avLst/>
              <a:gdLst>
                <a:gd name="T0" fmla="*/ 0 w 281"/>
                <a:gd name="T1" fmla="*/ 173 h 299"/>
                <a:gd name="T2" fmla="*/ 40 w 281"/>
                <a:gd name="T3" fmla="*/ 0 h 299"/>
                <a:gd name="T4" fmla="*/ 281 w 281"/>
                <a:gd name="T5" fmla="*/ 127 h 299"/>
                <a:gd name="T6" fmla="*/ 240 w 281"/>
                <a:gd name="T7" fmla="*/ 299 h 299"/>
                <a:gd name="T8" fmla="*/ 0 w 281"/>
                <a:gd name="T9" fmla="*/ 173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299">
                  <a:moveTo>
                    <a:pt x="0" y="173"/>
                  </a:moveTo>
                  <a:lnTo>
                    <a:pt x="40" y="0"/>
                  </a:lnTo>
                  <a:lnTo>
                    <a:pt x="281" y="127"/>
                  </a:lnTo>
                  <a:lnTo>
                    <a:pt x="240" y="299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494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223">
              <a:extLst>
                <a:ext uri="{FF2B5EF4-FFF2-40B4-BE49-F238E27FC236}">
                  <a16:creationId xmlns:a16="http://schemas.microsoft.com/office/drawing/2014/main" id="{0DC1AAB6-5FFB-D844-A394-EC0B3B70D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9775" y="835026"/>
              <a:ext cx="225425" cy="233363"/>
            </a:xfrm>
            <a:custGeom>
              <a:avLst/>
              <a:gdLst>
                <a:gd name="T0" fmla="*/ 46 w 419"/>
                <a:gd name="T1" fmla="*/ 25 h 449"/>
                <a:gd name="T2" fmla="*/ 42 w 419"/>
                <a:gd name="T3" fmla="*/ 74 h 449"/>
                <a:gd name="T4" fmla="*/ 2 w 419"/>
                <a:gd name="T5" fmla="*/ 129 h 449"/>
                <a:gd name="T6" fmla="*/ 210 w 419"/>
                <a:gd name="T7" fmla="*/ 423 h 449"/>
                <a:gd name="T8" fmla="*/ 415 w 419"/>
                <a:gd name="T9" fmla="*/ 262 h 449"/>
                <a:gd name="T10" fmla="*/ 368 w 419"/>
                <a:gd name="T11" fmla="*/ 61 h 449"/>
                <a:gd name="T12" fmla="*/ 224 w 419"/>
                <a:gd name="T13" fmla="*/ 9 h 449"/>
                <a:gd name="T14" fmla="*/ 46 w 419"/>
                <a:gd name="T15" fmla="*/ 25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9" h="449">
                  <a:moveTo>
                    <a:pt x="46" y="25"/>
                  </a:moveTo>
                  <a:cubicBezTo>
                    <a:pt x="46" y="25"/>
                    <a:pt x="50" y="43"/>
                    <a:pt x="42" y="74"/>
                  </a:cubicBezTo>
                  <a:cubicBezTo>
                    <a:pt x="34" y="106"/>
                    <a:pt x="4" y="101"/>
                    <a:pt x="2" y="129"/>
                  </a:cubicBezTo>
                  <a:cubicBezTo>
                    <a:pt x="0" y="157"/>
                    <a:pt x="51" y="397"/>
                    <a:pt x="210" y="423"/>
                  </a:cubicBezTo>
                  <a:cubicBezTo>
                    <a:pt x="369" y="449"/>
                    <a:pt x="412" y="306"/>
                    <a:pt x="415" y="262"/>
                  </a:cubicBezTo>
                  <a:cubicBezTo>
                    <a:pt x="419" y="218"/>
                    <a:pt x="368" y="61"/>
                    <a:pt x="368" y="61"/>
                  </a:cubicBezTo>
                  <a:cubicBezTo>
                    <a:pt x="368" y="61"/>
                    <a:pt x="295" y="18"/>
                    <a:pt x="224" y="9"/>
                  </a:cubicBezTo>
                  <a:cubicBezTo>
                    <a:pt x="153" y="0"/>
                    <a:pt x="46" y="25"/>
                    <a:pt x="46" y="25"/>
                  </a:cubicBezTo>
                  <a:close/>
                </a:path>
              </a:pathLst>
            </a:custGeom>
            <a:solidFill>
              <a:srgbClr val="755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224">
              <a:extLst>
                <a:ext uri="{FF2B5EF4-FFF2-40B4-BE49-F238E27FC236}">
                  <a16:creationId xmlns:a16="http://schemas.microsoft.com/office/drawing/2014/main" id="{0CC9C259-F20A-BB46-893E-3FCF2BC33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546101"/>
              <a:ext cx="334963" cy="468313"/>
            </a:xfrm>
            <a:custGeom>
              <a:avLst/>
              <a:gdLst>
                <a:gd name="T0" fmla="*/ 103 w 621"/>
                <a:gd name="T1" fmla="*/ 642 h 903"/>
                <a:gd name="T2" fmla="*/ 241 w 621"/>
                <a:gd name="T3" fmla="*/ 834 h 903"/>
                <a:gd name="T4" fmla="*/ 452 w 621"/>
                <a:gd name="T5" fmla="*/ 849 h 903"/>
                <a:gd name="T6" fmla="*/ 558 w 621"/>
                <a:gd name="T7" fmla="*/ 562 h 903"/>
                <a:gd name="T8" fmla="*/ 598 w 621"/>
                <a:gd name="T9" fmla="*/ 237 h 903"/>
                <a:gd name="T10" fmla="*/ 330 w 621"/>
                <a:gd name="T11" fmla="*/ 8 h 903"/>
                <a:gd name="T12" fmla="*/ 42 w 621"/>
                <a:gd name="T13" fmla="*/ 161 h 903"/>
                <a:gd name="T14" fmla="*/ 33 w 621"/>
                <a:gd name="T15" fmla="*/ 479 h 903"/>
                <a:gd name="T16" fmla="*/ 103 w 621"/>
                <a:gd name="T17" fmla="*/ 642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1" h="903">
                  <a:moveTo>
                    <a:pt x="103" y="642"/>
                  </a:moveTo>
                  <a:cubicBezTo>
                    <a:pt x="103" y="642"/>
                    <a:pt x="114" y="766"/>
                    <a:pt x="241" y="834"/>
                  </a:cubicBezTo>
                  <a:cubicBezTo>
                    <a:pt x="368" y="903"/>
                    <a:pt x="403" y="891"/>
                    <a:pt x="452" y="849"/>
                  </a:cubicBezTo>
                  <a:cubicBezTo>
                    <a:pt x="501" y="808"/>
                    <a:pt x="538" y="623"/>
                    <a:pt x="558" y="562"/>
                  </a:cubicBezTo>
                  <a:cubicBezTo>
                    <a:pt x="578" y="501"/>
                    <a:pt x="621" y="326"/>
                    <a:pt x="598" y="237"/>
                  </a:cubicBezTo>
                  <a:cubicBezTo>
                    <a:pt x="575" y="149"/>
                    <a:pt x="466" y="16"/>
                    <a:pt x="330" y="8"/>
                  </a:cubicBezTo>
                  <a:cubicBezTo>
                    <a:pt x="194" y="0"/>
                    <a:pt x="85" y="56"/>
                    <a:pt x="42" y="161"/>
                  </a:cubicBezTo>
                  <a:cubicBezTo>
                    <a:pt x="0" y="267"/>
                    <a:pt x="33" y="479"/>
                    <a:pt x="33" y="479"/>
                  </a:cubicBezTo>
                  <a:cubicBezTo>
                    <a:pt x="33" y="479"/>
                    <a:pt x="24" y="629"/>
                    <a:pt x="103" y="642"/>
                  </a:cubicBezTo>
                  <a:close/>
                </a:path>
              </a:pathLst>
            </a:custGeom>
            <a:solidFill>
              <a:srgbClr val="966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225">
              <a:extLst>
                <a:ext uri="{FF2B5EF4-FFF2-40B4-BE49-F238E27FC236}">
                  <a16:creationId xmlns:a16="http://schemas.microsoft.com/office/drawing/2014/main" id="{023C195D-DB1E-B24D-89CC-8F6AE75BF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1200" y="531813"/>
              <a:ext cx="333375" cy="314325"/>
            </a:xfrm>
            <a:custGeom>
              <a:avLst/>
              <a:gdLst>
                <a:gd name="T0" fmla="*/ 234 w 618"/>
                <a:gd name="T1" fmla="*/ 487 h 607"/>
                <a:gd name="T2" fmla="*/ 183 w 618"/>
                <a:gd name="T3" fmla="*/ 523 h 607"/>
                <a:gd name="T4" fmla="*/ 145 w 618"/>
                <a:gd name="T5" fmla="*/ 607 h 607"/>
                <a:gd name="T6" fmla="*/ 118 w 618"/>
                <a:gd name="T7" fmla="*/ 563 h 607"/>
                <a:gd name="T8" fmla="*/ 75 w 618"/>
                <a:gd name="T9" fmla="*/ 502 h 607"/>
                <a:gd name="T10" fmla="*/ 35 w 618"/>
                <a:gd name="T11" fmla="*/ 539 h 607"/>
                <a:gd name="T12" fmla="*/ 12 w 618"/>
                <a:gd name="T13" fmla="*/ 319 h 607"/>
                <a:gd name="T14" fmla="*/ 142 w 618"/>
                <a:gd name="T15" fmla="*/ 66 h 607"/>
                <a:gd name="T16" fmla="*/ 467 w 618"/>
                <a:gd name="T17" fmla="*/ 75 h 607"/>
                <a:gd name="T18" fmla="*/ 611 w 618"/>
                <a:gd name="T19" fmla="*/ 276 h 607"/>
                <a:gd name="T20" fmla="*/ 602 w 618"/>
                <a:gd name="T21" fmla="*/ 404 h 607"/>
                <a:gd name="T22" fmla="*/ 485 w 618"/>
                <a:gd name="T23" fmla="*/ 452 h 607"/>
                <a:gd name="T24" fmla="*/ 307 w 618"/>
                <a:gd name="T25" fmla="*/ 359 h 607"/>
                <a:gd name="T26" fmla="*/ 234 w 618"/>
                <a:gd name="T27" fmla="*/ 399 h 607"/>
                <a:gd name="T28" fmla="*/ 234 w 618"/>
                <a:gd name="T29" fmla="*/ 48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8" h="607">
                  <a:moveTo>
                    <a:pt x="234" y="487"/>
                  </a:moveTo>
                  <a:cubicBezTo>
                    <a:pt x="234" y="487"/>
                    <a:pt x="205" y="491"/>
                    <a:pt x="183" y="523"/>
                  </a:cubicBezTo>
                  <a:cubicBezTo>
                    <a:pt x="160" y="555"/>
                    <a:pt x="145" y="607"/>
                    <a:pt x="145" y="607"/>
                  </a:cubicBezTo>
                  <a:cubicBezTo>
                    <a:pt x="145" y="607"/>
                    <a:pt x="121" y="598"/>
                    <a:pt x="118" y="563"/>
                  </a:cubicBezTo>
                  <a:cubicBezTo>
                    <a:pt x="115" y="528"/>
                    <a:pt x="104" y="510"/>
                    <a:pt x="75" y="502"/>
                  </a:cubicBezTo>
                  <a:cubicBezTo>
                    <a:pt x="46" y="494"/>
                    <a:pt x="35" y="539"/>
                    <a:pt x="35" y="539"/>
                  </a:cubicBezTo>
                  <a:cubicBezTo>
                    <a:pt x="35" y="539"/>
                    <a:pt x="0" y="400"/>
                    <a:pt x="12" y="319"/>
                  </a:cubicBezTo>
                  <a:cubicBezTo>
                    <a:pt x="24" y="238"/>
                    <a:pt x="31" y="122"/>
                    <a:pt x="142" y="66"/>
                  </a:cubicBezTo>
                  <a:cubicBezTo>
                    <a:pt x="252" y="11"/>
                    <a:pt x="378" y="0"/>
                    <a:pt x="467" y="75"/>
                  </a:cubicBezTo>
                  <a:cubicBezTo>
                    <a:pt x="556" y="149"/>
                    <a:pt x="605" y="208"/>
                    <a:pt x="611" y="276"/>
                  </a:cubicBezTo>
                  <a:cubicBezTo>
                    <a:pt x="618" y="344"/>
                    <a:pt x="602" y="404"/>
                    <a:pt x="602" y="404"/>
                  </a:cubicBezTo>
                  <a:cubicBezTo>
                    <a:pt x="602" y="404"/>
                    <a:pt x="561" y="477"/>
                    <a:pt x="485" y="452"/>
                  </a:cubicBezTo>
                  <a:cubicBezTo>
                    <a:pt x="409" y="426"/>
                    <a:pt x="344" y="375"/>
                    <a:pt x="307" y="359"/>
                  </a:cubicBezTo>
                  <a:cubicBezTo>
                    <a:pt x="269" y="344"/>
                    <a:pt x="246" y="378"/>
                    <a:pt x="234" y="399"/>
                  </a:cubicBezTo>
                  <a:cubicBezTo>
                    <a:pt x="221" y="421"/>
                    <a:pt x="234" y="487"/>
                    <a:pt x="234" y="48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226">
              <a:extLst>
                <a:ext uri="{FF2B5EF4-FFF2-40B4-BE49-F238E27FC236}">
                  <a16:creationId xmlns:a16="http://schemas.microsoft.com/office/drawing/2014/main" id="{10576A48-2F1D-A64E-B72E-185A9594B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6625" y="831851"/>
              <a:ext cx="57150" cy="106363"/>
            </a:xfrm>
            <a:custGeom>
              <a:avLst/>
              <a:gdLst>
                <a:gd name="T0" fmla="*/ 81 w 108"/>
                <a:gd name="T1" fmla="*/ 0 h 205"/>
                <a:gd name="T2" fmla="*/ 85 w 108"/>
                <a:gd name="T3" fmla="*/ 123 h 205"/>
                <a:gd name="T4" fmla="*/ 71 w 108"/>
                <a:gd name="T5" fmla="*/ 169 h 205"/>
                <a:gd name="T6" fmla="*/ 0 w 108"/>
                <a:gd name="T7" fmla="*/ 152 h 205"/>
                <a:gd name="T8" fmla="*/ 44 w 108"/>
                <a:gd name="T9" fmla="*/ 196 h 205"/>
                <a:gd name="T10" fmla="*/ 96 w 108"/>
                <a:gd name="T11" fmla="*/ 164 h 205"/>
                <a:gd name="T12" fmla="*/ 102 w 108"/>
                <a:gd name="T13" fmla="*/ 110 h 205"/>
                <a:gd name="T14" fmla="*/ 81 w 108"/>
                <a:gd name="T1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5">
                  <a:moveTo>
                    <a:pt x="81" y="0"/>
                  </a:moveTo>
                  <a:cubicBezTo>
                    <a:pt x="81" y="0"/>
                    <a:pt x="82" y="96"/>
                    <a:pt x="85" y="123"/>
                  </a:cubicBezTo>
                  <a:cubicBezTo>
                    <a:pt x="88" y="149"/>
                    <a:pt x="88" y="155"/>
                    <a:pt x="71" y="169"/>
                  </a:cubicBezTo>
                  <a:cubicBezTo>
                    <a:pt x="53" y="184"/>
                    <a:pt x="0" y="152"/>
                    <a:pt x="0" y="152"/>
                  </a:cubicBezTo>
                  <a:cubicBezTo>
                    <a:pt x="0" y="152"/>
                    <a:pt x="28" y="186"/>
                    <a:pt x="44" y="196"/>
                  </a:cubicBezTo>
                  <a:cubicBezTo>
                    <a:pt x="60" y="205"/>
                    <a:pt x="90" y="181"/>
                    <a:pt x="96" y="164"/>
                  </a:cubicBezTo>
                  <a:cubicBezTo>
                    <a:pt x="101" y="147"/>
                    <a:pt x="108" y="137"/>
                    <a:pt x="102" y="110"/>
                  </a:cubicBezTo>
                  <a:cubicBezTo>
                    <a:pt x="95" y="82"/>
                    <a:pt x="81" y="0"/>
                    <a:pt x="81" y="0"/>
                  </a:cubicBezTo>
                  <a:close/>
                </a:path>
              </a:pathLst>
            </a:custGeom>
            <a:solidFill>
              <a:srgbClr val="755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227">
              <a:extLst>
                <a:ext uri="{FF2B5EF4-FFF2-40B4-BE49-F238E27FC236}">
                  <a16:creationId xmlns:a16="http://schemas.microsoft.com/office/drawing/2014/main" id="{3F449E9B-B832-F948-86E3-8BB935A5E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531813"/>
              <a:ext cx="382588" cy="325438"/>
            </a:xfrm>
            <a:custGeom>
              <a:avLst/>
              <a:gdLst>
                <a:gd name="T0" fmla="*/ 669 w 706"/>
                <a:gd name="T1" fmla="*/ 396 h 628"/>
                <a:gd name="T2" fmla="*/ 669 w 706"/>
                <a:gd name="T3" fmla="*/ 395 h 628"/>
                <a:gd name="T4" fmla="*/ 666 w 706"/>
                <a:gd name="T5" fmla="*/ 354 h 628"/>
                <a:gd name="T6" fmla="*/ 340 w 706"/>
                <a:gd name="T7" fmla="*/ 12 h 628"/>
                <a:gd name="T8" fmla="*/ 35 w 706"/>
                <a:gd name="T9" fmla="*/ 248 h 628"/>
                <a:gd name="T10" fmla="*/ 36 w 706"/>
                <a:gd name="T11" fmla="*/ 248 h 628"/>
                <a:gd name="T12" fmla="*/ 12 w 706"/>
                <a:gd name="T13" fmla="*/ 300 h 628"/>
                <a:gd name="T14" fmla="*/ 219 w 706"/>
                <a:gd name="T15" fmla="*/ 502 h 628"/>
                <a:gd name="T16" fmla="*/ 549 w 706"/>
                <a:gd name="T17" fmla="*/ 592 h 628"/>
                <a:gd name="T18" fmla="*/ 669 w 706"/>
                <a:gd name="T19" fmla="*/ 396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6" h="628">
                  <a:moveTo>
                    <a:pt x="669" y="396"/>
                  </a:moveTo>
                  <a:cubicBezTo>
                    <a:pt x="669" y="395"/>
                    <a:pt x="669" y="395"/>
                    <a:pt x="669" y="395"/>
                  </a:cubicBezTo>
                  <a:cubicBezTo>
                    <a:pt x="671" y="381"/>
                    <a:pt x="670" y="368"/>
                    <a:pt x="666" y="354"/>
                  </a:cubicBezTo>
                  <a:cubicBezTo>
                    <a:pt x="664" y="159"/>
                    <a:pt x="546" y="31"/>
                    <a:pt x="340" y="12"/>
                  </a:cubicBezTo>
                  <a:cubicBezTo>
                    <a:pt x="204" y="0"/>
                    <a:pt x="67" y="66"/>
                    <a:pt x="35" y="248"/>
                  </a:cubicBezTo>
                  <a:cubicBezTo>
                    <a:pt x="35" y="248"/>
                    <a:pt x="36" y="248"/>
                    <a:pt x="36" y="248"/>
                  </a:cubicBezTo>
                  <a:cubicBezTo>
                    <a:pt x="23" y="264"/>
                    <a:pt x="14" y="281"/>
                    <a:pt x="12" y="300"/>
                  </a:cubicBezTo>
                  <a:cubicBezTo>
                    <a:pt x="0" y="380"/>
                    <a:pt x="88" y="461"/>
                    <a:pt x="219" y="502"/>
                  </a:cubicBezTo>
                  <a:cubicBezTo>
                    <a:pt x="241" y="527"/>
                    <a:pt x="360" y="628"/>
                    <a:pt x="549" y="592"/>
                  </a:cubicBezTo>
                  <a:cubicBezTo>
                    <a:pt x="706" y="562"/>
                    <a:pt x="687" y="449"/>
                    <a:pt x="669" y="396"/>
                  </a:cubicBezTo>
                  <a:close/>
                </a:path>
              </a:pathLst>
            </a:custGeom>
            <a:solidFill>
              <a:srgbClr val="E7AF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228">
              <a:extLst>
                <a:ext uri="{FF2B5EF4-FFF2-40B4-BE49-F238E27FC236}">
                  <a16:creationId xmlns:a16="http://schemas.microsoft.com/office/drawing/2014/main" id="{DA3E0393-1A43-504C-8A75-17BE0015E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500" y="735013"/>
              <a:ext cx="269875" cy="134938"/>
            </a:xfrm>
            <a:custGeom>
              <a:avLst/>
              <a:gdLst>
                <a:gd name="T0" fmla="*/ 437 w 499"/>
                <a:gd name="T1" fmla="*/ 2 h 259"/>
                <a:gd name="T2" fmla="*/ 437 w 499"/>
                <a:gd name="T3" fmla="*/ 1 h 259"/>
                <a:gd name="T4" fmla="*/ 437 w 499"/>
                <a:gd name="T5" fmla="*/ 0 h 259"/>
                <a:gd name="T6" fmla="*/ 437 w 499"/>
                <a:gd name="T7" fmla="*/ 0 h 259"/>
                <a:gd name="T8" fmla="*/ 437 w 499"/>
                <a:gd name="T9" fmla="*/ 5 h 259"/>
                <a:gd name="T10" fmla="*/ 75 w 499"/>
                <a:gd name="T11" fmla="*/ 137 h 259"/>
                <a:gd name="T12" fmla="*/ 0 w 499"/>
                <a:gd name="T13" fmla="*/ 121 h 259"/>
                <a:gd name="T14" fmla="*/ 343 w 499"/>
                <a:gd name="T15" fmla="*/ 226 h 259"/>
                <a:gd name="T16" fmla="*/ 437 w 499"/>
                <a:gd name="T17" fmla="*/ 2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9" h="259">
                  <a:moveTo>
                    <a:pt x="437" y="2"/>
                  </a:moveTo>
                  <a:cubicBezTo>
                    <a:pt x="437" y="1"/>
                    <a:pt x="437" y="1"/>
                    <a:pt x="437" y="1"/>
                  </a:cubicBezTo>
                  <a:cubicBezTo>
                    <a:pt x="437" y="1"/>
                    <a:pt x="437" y="0"/>
                    <a:pt x="437" y="0"/>
                  </a:cubicBezTo>
                  <a:lnTo>
                    <a:pt x="437" y="0"/>
                  </a:lnTo>
                  <a:cubicBezTo>
                    <a:pt x="437" y="2"/>
                    <a:pt x="437" y="3"/>
                    <a:pt x="437" y="5"/>
                  </a:cubicBezTo>
                  <a:cubicBezTo>
                    <a:pt x="422" y="104"/>
                    <a:pt x="260" y="163"/>
                    <a:pt x="75" y="137"/>
                  </a:cubicBezTo>
                  <a:cubicBezTo>
                    <a:pt x="49" y="133"/>
                    <a:pt x="24" y="128"/>
                    <a:pt x="0" y="121"/>
                  </a:cubicBezTo>
                  <a:cubicBezTo>
                    <a:pt x="31" y="189"/>
                    <a:pt x="198" y="259"/>
                    <a:pt x="343" y="226"/>
                  </a:cubicBezTo>
                  <a:cubicBezTo>
                    <a:pt x="499" y="189"/>
                    <a:pt x="479" y="69"/>
                    <a:pt x="437" y="2"/>
                  </a:cubicBezTo>
                  <a:close/>
                </a:path>
              </a:pathLst>
            </a:custGeom>
            <a:solidFill>
              <a:srgbClr val="F1B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229">
              <a:extLst>
                <a:ext uri="{FF2B5EF4-FFF2-40B4-BE49-F238E27FC236}">
                  <a16:creationId xmlns:a16="http://schemas.microsoft.com/office/drawing/2014/main" id="{70A8892D-300E-4141-ABFA-85F3E8759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2963" y="544513"/>
              <a:ext cx="139700" cy="254000"/>
            </a:xfrm>
            <a:custGeom>
              <a:avLst/>
              <a:gdLst>
                <a:gd name="T0" fmla="*/ 0 w 259"/>
                <a:gd name="T1" fmla="*/ 0 h 489"/>
                <a:gd name="T2" fmla="*/ 216 w 259"/>
                <a:gd name="T3" fmla="*/ 293 h 489"/>
                <a:gd name="T4" fmla="*/ 258 w 259"/>
                <a:gd name="T5" fmla="*/ 487 h 489"/>
                <a:gd name="T6" fmla="*/ 234 w 259"/>
                <a:gd name="T7" fmla="*/ 302 h 489"/>
                <a:gd name="T8" fmla="*/ 0 w 259"/>
                <a:gd name="T9" fmla="*/ 0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489">
                  <a:moveTo>
                    <a:pt x="0" y="0"/>
                  </a:moveTo>
                  <a:cubicBezTo>
                    <a:pt x="94" y="51"/>
                    <a:pt x="176" y="155"/>
                    <a:pt x="216" y="293"/>
                  </a:cubicBezTo>
                  <a:cubicBezTo>
                    <a:pt x="236" y="360"/>
                    <a:pt x="252" y="489"/>
                    <a:pt x="258" y="487"/>
                  </a:cubicBezTo>
                  <a:cubicBezTo>
                    <a:pt x="259" y="428"/>
                    <a:pt x="252" y="365"/>
                    <a:pt x="234" y="302"/>
                  </a:cubicBezTo>
                  <a:cubicBezTo>
                    <a:pt x="191" y="156"/>
                    <a:pt x="101" y="46"/>
                    <a:pt x="0" y="0"/>
                  </a:cubicBezTo>
                  <a:close/>
                </a:path>
              </a:pathLst>
            </a:custGeom>
            <a:solidFill>
              <a:srgbClr val="FEC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230">
              <a:extLst>
                <a:ext uri="{FF2B5EF4-FFF2-40B4-BE49-F238E27FC236}">
                  <a16:creationId xmlns:a16="http://schemas.microsoft.com/office/drawing/2014/main" id="{CE68F0F0-C3A8-F848-BF9E-3C313D840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8188" y="795338"/>
              <a:ext cx="33338" cy="66675"/>
            </a:xfrm>
            <a:custGeom>
              <a:avLst/>
              <a:gdLst>
                <a:gd name="T0" fmla="*/ 41 w 61"/>
                <a:gd name="T1" fmla="*/ 31 h 130"/>
                <a:gd name="T2" fmla="*/ 9 w 61"/>
                <a:gd name="T3" fmla="*/ 13 h 130"/>
                <a:gd name="T4" fmla="*/ 2 w 61"/>
                <a:gd name="T5" fmla="*/ 68 h 130"/>
                <a:gd name="T6" fmla="*/ 12 w 61"/>
                <a:gd name="T7" fmla="*/ 100 h 130"/>
                <a:gd name="T8" fmla="*/ 12 w 61"/>
                <a:gd name="T9" fmla="*/ 43 h 130"/>
                <a:gd name="T10" fmla="*/ 29 w 61"/>
                <a:gd name="T11" fmla="*/ 49 h 130"/>
                <a:gd name="T12" fmla="*/ 26 w 61"/>
                <a:gd name="T13" fmla="*/ 83 h 130"/>
                <a:gd name="T14" fmla="*/ 31 w 61"/>
                <a:gd name="T15" fmla="*/ 101 h 130"/>
                <a:gd name="T16" fmla="*/ 38 w 61"/>
                <a:gd name="T17" fmla="*/ 129 h 130"/>
                <a:gd name="T18" fmla="*/ 43 w 61"/>
                <a:gd name="T19" fmla="*/ 105 h 130"/>
                <a:gd name="T20" fmla="*/ 41 w 61"/>
                <a:gd name="T21" fmla="*/ 3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130">
                  <a:moveTo>
                    <a:pt x="41" y="31"/>
                  </a:moveTo>
                  <a:cubicBezTo>
                    <a:pt x="41" y="31"/>
                    <a:pt x="18" y="0"/>
                    <a:pt x="9" y="13"/>
                  </a:cubicBezTo>
                  <a:cubicBezTo>
                    <a:pt x="0" y="26"/>
                    <a:pt x="4" y="53"/>
                    <a:pt x="2" y="68"/>
                  </a:cubicBezTo>
                  <a:cubicBezTo>
                    <a:pt x="0" y="83"/>
                    <a:pt x="12" y="100"/>
                    <a:pt x="12" y="100"/>
                  </a:cubicBezTo>
                  <a:cubicBezTo>
                    <a:pt x="12" y="100"/>
                    <a:pt x="10" y="57"/>
                    <a:pt x="12" y="43"/>
                  </a:cubicBezTo>
                  <a:cubicBezTo>
                    <a:pt x="14" y="29"/>
                    <a:pt x="20" y="36"/>
                    <a:pt x="29" y="49"/>
                  </a:cubicBezTo>
                  <a:cubicBezTo>
                    <a:pt x="39" y="61"/>
                    <a:pt x="32" y="78"/>
                    <a:pt x="26" y="83"/>
                  </a:cubicBezTo>
                  <a:cubicBezTo>
                    <a:pt x="20" y="87"/>
                    <a:pt x="26" y="95"/>
                    <a:pt x="31" y="101"/>
                  </a:cubicBezTo>
                  <a:cubicBezTo>
                    <a:pt x="36" y="108"/>
                    <a:pt x="30" y="128"/>
                    <a:pt x="38" y="129"/>
                  </a:cubicBezTo>
                  <a:cubicBezTo>
                    <a:pt x="46" y="130"/>
                    <a:pt x="41" y="120"/>
                    <a:pt x="43" y="105"/>
                  </a:cubicBezTo>
                  <a:cubicBezTo>
                    <a:pt x="45" y="90"/>
                    <a:pt x="61" y="51"/>
                    <a:pt x="41" y="31"/>
                  </a:cubicBezTo>
                  <a:close/>
                </a:path>
              </a:pathLst>
            </a:custGeom>
            <a:solidFill>
              <a:srgbClr val="755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231">
              <a:extLst>
                <a:ext uri="{FF2B5EF4-FFF2-40B4-BE49-F238E27FC236}">
                  <a16:creationId xmlns:a16="http://schemas.microsoft.com/office/drawing/2014/main" id="{450B255B-0352-3B47-8425-B5F4E91409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413" y="890588"/>
              <a:ext cx="803275" cy="866775"/>
            </a:xfrm>
            <a:custGeom>
              <a:avLst/>
              <a:gdLst>
                <a:gd name="T0" fmla="*/ 1449 w 1489"/>
                <a:gd name="T1" fmla="*/ 38 h 1674"/>
                <a:gd name="T2" fmla="*/ 1381 w 1489"/>
                <a:gd name="T3" fmla="*/ 0 h 1674"/>
                <a:gd name="T4" fmla="*/ 1383 w 1489"/>
                <a:gd name="T5" fmla="*/ 429 h 1674"/>
                <a:gd name="T6" fmla="*/ 1164 w 1489"/>
                <a:gd name="T7" fmla="*/ 780 h 1674"/>
                <a:gd name="T8" fmla="*/ 1024 w 1489"/>
                <a:gd name="T9" fmla="*/ 1006 h 1674"/>
                <a:gd name="T10" fmla="*/ 984 w 1489"/>
                <a:gd name="T11" fmla="*/ 1236 h 1674"/>
                <a:gd name="T12" fmla="*/ 561 w 1489"/>
                <a:gd name="T13" fmla="*/ 1276 h 1674"/>
                <a:gd name="T14" fmla="*/ 666 w 1489"/>
                <a:gd name="T15" fmla="*/ 1072 h 1674"/>
                <a:gd name="T16" fmla="*/ 869 w 1489"/>
                <a:gd name="T17" fmla="*/ 553 h 1674"/>
                <a:gd name="T18" fmla="*/ 695 w 1489"/>
                <a:gd name="T19" fmla="*/ 23 h 1674"/>
                <a:gd name="T20" fmla="*/ 635 w 1489"/>
                <a:gd name="T21" fmla="*/ 36 h 1674"/>
                <a:gd name="T22" fmla="*/ 813 w 1489"/>
                <a:gd name="T23" fmla="*/ 549 h 1674"/>
                <a:gd name="T24" fmla="*/ 617 w 1489"/>
                <a:gd name="T25" fmla="*/ 1043 h 1674"/>
                <a:gd name="T26" fmla="*/ 506 w 1489"/>
                <a:gd name="T27" fmla="*/ 1264 h 1674"/>
                <a:gd name="T28" fmla="*/ 72 w 1489"/>
                <a:gd name="T29" fmla="*/ 1051 h 1674"/>
                <a:gd name="T30" fmla="*/ 59 w 1489"/>
                <a:gd name="T31" fmla="*/ 1109 h 1674"/>
                <a:gd name="T32" fmla="*/ 1104 w 1489"/>
                <a:gd name="T33" fmla="*/ 1245 h 1674"/>
                <a:gd name="T34" fmla="*/ 1124 w 1489"/>
                <a:gd name="T35" fmla="*/ 1171 h 1674"/>
                <a:gd name="T36" fmla="*/ 1043 w 1489"/>
                <a:gd name="T37" fmla="*/ 1212 h 1674"/>
                <a:gd name="T38" fmla="*/ 1078 w 1489"/>
                <a:gd name="T39" fmla="*/ 1021 h 1674"/>
                <a:gd name="T40" fmla="*/ 1209 w 1489"/>
                <a:gd name="T41" fmla="*/ 814 h 1674"/>
                <a:gd name="T42" fmla="*/ 1435 w 1489"/>
                <a:gd name="T43" fmla="*/ 449 h 1674"/>
                <a:gd name="T44" fmla="*/ 1449 w 1489"/>
                <a:gd name="T45" fmla="*/ 38 h 1674"/>
                <a:gd name="T46" fmla="*/ 12 w 1489"/>
                <a:gd name="T47" fmla="*/ 1331 h 1674"/>
                <a:gd name="T48" fmla="*/ 0 w 1489"/>
                <a:gd name="T49" fmla="*/ 1389 h 1674"/>
                <a:gd name="T50" fmla="*/ 1127 w 1489"/>
                <a:gd name="T51" fmla="*/ 1432 h 1674"/>
                <a:gd name="T52" fmla="*/ 1117 w 1489"/>
                <a:gd name="T53" fmla="*/ 1374 h 1674"/>
                <a:gd name="T54" fmla="*/ 12 w 1489"/>
                <a:gd name="T55" fmla="*/ 1331 h 1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89" h="1674">
                  <a:moveTo>
                    <a:pt x="1449" y="38"/>
                  </a:moveTo>
                  <a:cubicBezTo>
                    <a:pt x="1431" y="24"/>
                    <a:pt x="1407" y="11"/>
                    <a:pt x="1381" y="0"/>
                  </a:cubicBezTo>
                  <a:cubicBezTo>
                    <a:pt x="1412" y="114"/>
                    <a:pt x="1439" y="288"/>
                    <a:pt x="1383" y="429"/>
                  </a:cubicBezTo>
                  <a:cubicBezTo>
                    <a:pt x="1330" y="559"/>
                    <a:pt x="1242" y="677"/>
                    <a:pt x="1164" y="780"/>
                  </a:cubicBezTo>
                  <a:cubicBezTo>
                    <a:pt x="1098" y="868"/>
                    <a:pt x="1042" y="944"/>
                    <a:pt x="1024" y="1006"/>
                  </a:cubicBezTo>
                  <a:cubicBezTo>
                    <a:pt x="999" y="1096"/>
                    <a:pt x="988" y="1188"/>
                    <a:pt x="984" y="1236"/>
                  </a:cubicBezTo>
                  <a:cubicBezTo>
                    <a:pt x="833" y="1292"/>
                    <a:pt x="689" y="1297"/>
                    <a:pt x="561" y="1276"/>
                  </a:cubicBezTo>
                  <a:cubicBezTo>
                    <a:pt x="579" y="1219"/>
                    <a:pt x="619" y="1150"/>
                    <a:pt x="666" y="1072"/>
                  </a:cubicBezTo>
                  <a:cubicBezTo>
                    <a:pt x="750" y="928"/>
                    <a:pt x="856" y="750"/>
                    <a:pt x="869" y="553"/>
                  </a:cubicBezTo>
                  <a:cubicBezTo>
                    <a:pt x="884" y="325"/>
                    <a:pt x="768" y="125"/>
                    <a:pt x="695" y="23"/>
                  </a:cubicBezTo>
                  <a:cubicBezTo>
                    <a:pt x="674" y="27"/>
                    <a:pt x="654" y="32"/>
                    <a:pt x="635" y="36"/>
                  </a:cubicBezTo>
                  <a:cubicBezTo>
                    <a:pt x="701" y="125"/>
                    <a:pt x="828" y="326"/>
                    <a:pt x="813" y="549"/>
                  </a:cubicBezTo>
                  <a:cubicBezTo>
                    <a:pt x="801" y="733"/>
                    <a:pt x="703" y="898"/>
                    <a:pt x="617" y="1043"/>
                  </a:cubicBezTo>
                  <a:cubicBezTo>
                    <a:pt x="568" y="1126"/>
                    <a:pt x="525" y="1200"/>
                    <a:pt x="506" y="1264"/>
                  </a:cubicBezTo>
                  <a:cubicBezTo>
                    <a:pt x="310" y="1219"/>
                    <a:pt x="155" y="1116"/>
                    <a:pt x="72" y="1051"/>
                  </a:cubicBezTo>
                  <a:cubicBezTo>
                    <a:pt x="68" y="1070"/>
                    <a:pt x="63" y="1090"/>
                    <a:pt x="59" y="1109"/>
                  </a:cubicBezTo>
                  <a:cubicBezTo>
                    <a:pt x="236" y="1240"/>
                    <a:pt x="646" y="1472"/>
                    <a:pt x="1104" y="1245"/>
                  </a:cubicBezTo>
                  <a:cubicBezTo>
                    <a:pt x="1108" y="1225"/>
                    <a:pt x="1116" y="1203"/>
                    <a:pt x="1124" y="1171"/>
                  </a:cubicBezTo>
                  <a:cubicBezTo>
                    <a:pt x="1097" y="1186"/>
                    <a:pt x="1070" y="1200"/>
                    <a:pt x="1043" y="1212"/>
                  </a:cubicBezTo>
                  <a:cubicBezTo>
                    <a:pt x="1048" y="1163"/>
                    <a:pt x="1059" y="1090"/>
                    <a:pt x="1078" y="1021"/>
                  </a:cubicBezTo>
                  <a:cubicBezTo>
                    <a:pt x="1093" y="969"/>
                    <a:pt x="1147" y="897"/>
                    <a:pt x="1209" y="814"/>
                  </a:cubicBezTo>
                  <a:cubicBezTo>
                    <a:pt x="1289" y="707"/>
                    <a:pt x="1380" y="587"/>
                    <a:pt x="1435" y="449"/>
                  </a:cubicBezTo>
                  <a:cubicBezTo>
                    <a:pt x="1489" y="314"/>
                    <a:pt x="1475" y="157"/>
                    <a:pt x="1449" y="38"/>
                  </a:cubicBezTo>
                  <a:close/>
                  <a:moveTo>
                    <a:pt x="12" y="1331"/>
                  </a:moveTo>
                  <a:cubicBezTo>
                    <a:pt x="8" y="1351"/>
                    <a:pt x="4" y="1370"/>
                    <a:pt x="0" y="1389"/>
                  </a:cubicBezTo>
                  <a:cubicBezTo>
                    <a:pt x="200" y="1496"/>
                    <a:pt x="650" y="1674"/>
                    <a:pt x="1127" y="1432"/>
                  </a:cubicBezTo>
                  <a:cubicBezTo>
                    <a:pt x="1123" y="1412"/>
                    <a:pt x="1120" y="1392"/>
                    <a:pt x="1117" y="1374"/>
                  </a:cubicBezTo>
                  <a:cubicBezTo>
                    <a:pt x="644" y="1623"/>
                    <a:pt x="194" y="1433"/>
                    <a:pt x="12" y="1331"/>
                  </a:cubicBezTo>
                </a:path>
              </a:pathLst>
            </a:custGeom>
            <a:solidFill>
              <a:srgbClr val="E9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232">
              <a:extLst>
                <a:ext uri="{FF2B5EF4-FFF2-40B4-BE49-F238E27FC236}">
                  <a16:creationId xmlns:a16="http://schemas.microsoft.com/office/drawing/2014/main" id="{01DDC885-E811-E64D-AC3C-0BBF2DA2F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2250" y="1647826"/>
              <a:ext cx="223838" cy="854075"/>
            </a:xfrm>
            <a:custGeom>
              <a:avLst/>
              <a:gdLst>
                <a:gd name="T0" fmla="*/ 388 w 414"/>
                <a:gd name="T1" fmla="*/ 1640 h 1646"/>
                <a:gd name="T2" fmla="*/ 414 w 414"/>
                <a:gd name="T3" fmla="*/ 1621 h 1646"/>
                <a:gd name="T4" fmla="*/ 65 w 414"/>
                <a:gd name="T5" fmla="*/ 0 h 1646"/>
                <a:gd name="T6" fmla="*/ 0 w 414"/>
                <a:gd name="T7" fmla="*/ 14 h 1646"/>
                <a:gd name="T8" fmla="*/ 350 w 414"/>
                <a:gd name="T9" fmla="*/ 1640 h 1646"/>
                <a:gd name="T10" fmla="*/ 388 w 414"/>
                <a:gd name="T11" fmla="*/ 1640 h 1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4" h="1646">
                  <a:moveTo>
                    <a:pt x="388" y="1640"/>
                  </a:moveTo>
                  <a:cubicBezTo>
                    <a:pt x="406" y="1634"/>
                    <a:pt x="414" y="1621"/>
                    <a:pt x="414" y="1621"/>
                  </a:cubicBezTo>
                  <a:lnTo>
                    <a:pt x="65" y="0"/>
                  </a:lnTo>
                  <a:lnTo>
                    <a:pt x="0" y="14"/>
                  </a:lnTo>
                  <a:lnTo>
                    <a:pt x="350" y="1640"/>
                  </a:lnTo>
                  <a:cubicBezTo>
                    <a:pt x="350" y="1640"/>
                    <a:pt x="371" y="1646"/>
                    <a:pt x="388" y="1640"/>
                  </a:cubicBezTo>
                  <a:close/>
                </a:path>
              </a:pathLst>
            </a:custGeom>
            <a:solidFill>
              <a:srgbClr val="C0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233">
              <a:extLst>
                <a:ext uri="{FF2B5EF4-FFF2-40B4-BE49-F238E27FC236}">
                  <a16:creationId xmlns:a16="http://schemas.microsoft.com/office/drawing/2014/main" id="{AD42E8FE-60ED-2947-8552-F65820630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5888" y="1701801"/>
              <a:ext cx="225425" cy="828675"/>
            </a:xfrm>
            <a:custGeom>
              <a:avLst/>
              <a:gdLst>
                <a:gd name="T0" fmla="*/ 388 w 419"/>
                <a:gd name="T1" fmla="*/ 1593 h 1599"/>
                <a:gd name="T2" fmla="*/ 419 w 419"/>
                <a:gd name="T3" fmla="*/ 1574 h 1599"/>
                <a:gd name="T4" fmla="*/ 66 w 419"/>
                <a:gd name="T5" fmla="*/ 0 h 1599"/>
                <a:gd name="T6" fmla="*/ 0 w 419"/>
                <a:gd name="T7" fmla="*/ 14 h 1599"/>
                <a:gd name="T8" fmla="*/ 355 w 419"/>
                <a:gd name="T9" fmla="*/ 1592 h 1599"/>
                <a:gd name="T10" fmla="*/ 388 w 419"/>
                <a:gd name="T11" fmla="*/ 1593 h 1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9" h="1599">
                  <a:moveTo>
                    <a:pt x="388" y="1593"/>
                  </a:moveTo>
                  <a:cubicBezTo>
                    <a:pt x="411" y="1588"/>
                    <a:pt x="419" y="1574"/>
                    <a:pt x="419" y="1574"/>
                  </a:cubicBezTo>
                  <a:lnTo>
                    <a:pt x="66" y="0"/>
                  </a:lnTo>
                  <a:lnTo>
                    <a:pt x="0" y="14"/>
                  </a:lnTo>
                  <a:lnTo>
                    <a:pt x="355" y="1592"/>
                  </a:lnTo>
                  <a:cubicBezTo>
                    <a:pt x="355" y="1592"/>
                    <a:pt x="365" y="1599"/>
                    <a:pt x="388" y="1593"/>
                  </a:cubicBezTo>
                  <a:close/>
                </a:path>
              </a:pathLst>
            </a:custGeom>
            <a:solidFill>
              <a:srgbClr val="C0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234">
              <a:extLst>
                <a:ext uri="{FF2B5EF4-FFF2-40B4-BE49-F238E27FC236}">
                  <a16:creationId xmlns:a16="http://schemas.microsoft.com/office/drawing/2014/main" id="{952E88E2-0321-FA41-AE20-3B4D729C8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3475" y="1703388"/>
              <a:ext cx="231775" cy="752475"/>
            </a:xfrm>
            <a:custGeom>
              <a:avLst/>
              <a:gdLst>
                <a:gd name="T0" fmla="*/ 21 w 431"/>
                <a:gd name="T1" fmla="*/ 1441 h 1452"/>
                <a:gd name="T2" fmla="*/ 61 w 431"/>
                <a:gd name="T3" fmla="*/ 1445 h 1452"/>
                <a:gd name="T4" fmla="*/ 431 w 431"/>
                <a:gd name="T5" fmla="*/ 17 h 1452"/>
                <a:gd name="T6" fmla="*/ 367 w 431"/>
                <a:gd name="T7" fmla="*/ 0 h 1452"/>
                <a:gd name="T8" fmla="*/ 0 w 431"/>
                <a:gd name="T9" fmla="*/ 1413 h 1452"/>
                <a:gd name="T10" fmla="*/ 21 w 431"/>
                <a:gd name="T11" fmla="*/ 1441 h 1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1" h="1452">
                  <a:moveTo>
                    <a:pt x="21" y="1441"/>
                  </a:moveTo>
                  <a:cubicBezTo>
                    <a:pt x="41" y="1452"/>
                    <a:pt x="61" y="1445"/>
                    <a:pt x="61" y="1445"/>
                  </a:cubicBezTo>
                  <a:lnTo>
                    <a:pt x="431" y="17"/>
                  </a:lnTo>
                  <a:lnTo>
                    <a:pt x="367" y="0"/>
                  </a:lnTo>
                  <a:lnTo>
                    <a:pt x="0" y="1413"/>
                  </a:lnTo>
                  <a:cubicBezTo>
                    <a:pt x="0" y="1413"/>
                    <a:pt x="1" y="1429"/>
                    <a:pt x="21" y="1441"/>
                  </a:cubicBezTo>
                  <a:close/>
                </a:path>
              </a:pathLst>
            </a:custGeom>
            <a:solidFill>
              <a:srgbClr val="C0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235">
              <a:extLst>
                <a:ext uri="{FF2B5EF4-FFF2-40B4-BE49-F238E27FC236}">
                  <a16:creationId xmlns:a16="http://schemas.microsoft.com/office/drawing/2014/main" id="{9669814C-8AE7-014D-B824-9F9C4CA00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5688" y="1657351"/>
              <a:ext cx="222250" cy="760413"/>
            </a:xfrm>
            <a:custGeom>
              <a:avLst/>
              <a:gdLst>
                <a:gd name="T0" fmla="*/ 26 w 412"/>
                <a:gd name="T1" fmla="*/ 1455 h 1466"/>
                <a:gd name="T2" fmla="*/ 61 w 412"/>
                <a:gd name="T3" fmla="*/ 1458 h 1466"/>
                <a:gd name="T4" fmla="*/ 412 w 412"/>
                <a:gd name="T5" fmla="*/ 16 h 1466"/>
                <a:gd name="T6" fmla="*/ 347 w 412"/>
                <a:gd name="T7" fmla="*/ 0 h 1466"/>
                <a:gd name="T8" fmla="*/ 0 w 412"/>
                <a:gd name="T9" fmla="*/ 1426 h 1466"/>
                <a:gd name="T10" fmla="*/ 26 w 412"/>
                <a:gd name="T11" fmla="*/ 1455 h 1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2" h="1466">
                  <a:moveTo>
                    <a:pt x="26" y="1455"/>
                  </a:moveTo>
                  <a:cubicBezTo>
                    <a:pt x="47" y="1466"/>
                    <a:pt x="61" y="1458"/>
                    <a:pt x="61" y="1458"/>
                  </a:cubicBezTo>
                  <a:lnTo>
                    <a:pt x="412" y="16"/>
                  </a:lnTo>
                  <a:lnTo>
                    <a:pt x="347" y="0"/>
                  </a:lnTo>
                  <a:lnTo>
                    <a:pt x="0" y="1426"/>
                  </a:lnTo>
                  <a:cubicBezTo>
                    <a:pt x="0" y="1426"/>
                    <a:pt x="4" y="1445"/>
                    <a:pt x="26" y="1455"/>
                  </a:cubicBezTo>
                  <a:close/>
                </a:path>
              </a:pathLst>
            </a:custGeom>
            <a:solidFill>
              <a:srgbClr val="C0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236">
              <a:extLst>
                <a:ext uri="{FF2B5EF4-FFF2-40B4-BE49-F238E27FC236}">
                  <a16:creationId xmlns:a16="http://schemas.microsoft.com/office/drawing/2014/main" id="{9AA1AAF5-F2A2-6F46-8EA4-DF9BE6D16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713" y="1601788"/>
              <a:ext cx="39688" cy="55563"/>
            </a:xfrm>
            <a:custGeom>
              <a:avLst/>
              <a:gdLst>
                <a:gd name="T0" fmla="*/ 37 w 73"/>
                <a:gd name="T1" fmla="*/ 12 h 108"/>
                <a:gd name="T2" fmla="*/ 0 w 73"/>
                <a:gd name="T3" fmla="*/ 33 h 108"/>
                <a:gd name="T4" fmla="*/ 37 w 73"/>
                <a:gd name="T5" fmla="*/ 96 h 108"/>
                <a:gd name="T6" fmla="*/ 73 w 73"/>
                <a:gd name="T7" fmla="*/ 75 h 108"/>
                <a:gd name="T8" fmla="*/ 37 w 73"/>
                <a:gd name="T9" fmla="*/ 1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08">
                  <a:moveTo>
                    <a:pt x="37" y="12"/>
                  </a:moveTo>
                  <a:cubicBezTo>
                    <a:pt x="16" y="0"/>
                    <a:pt x="0" y="9"/>
                    <a:pt x="0" y="33"/>
                  </a:cubicBezTo>
                  <a:cubicBezTo>
                    <a:pt x="0" y="56"/>
                    <a:pt x="16" y="84"/>
                    <a:pt x="37" y="96"/>
                  </a:cubicBezTo>
                  <a:cubicBezTo>
                    <a:pt x="57" y="108"/>
                    <a:pt x="73" y="98"/>
                    <a:pt x="73" y="75"/>
                  </a:cubicBezTo>
                  <a:cubicBezTo>
                    <a:pt x="73" y="52"/>
                    <a:pt x="57" y="23"/>
                    <a:pt x="37" y="12"/>
                  </a:cubicBezTo>
                  <a:close/>
                </a:path>
              </a:pathLst>
            </a:custGeom>
            <a:solidFill>
              <a:srgbClr val="515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237">
              <a:extLst>
                <a:ext uri="{FF2B5EF4-FFF2-40B4-BE49-F238E27FC236}">
                  <a16:creationId xmlns:a16="http://schemas.microsoft.com/office/drawing/2014/main" id="{0F207330-FCAF-A342-9C79-F9FC7B8AA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6025" y="1581151"/>
              <a:ext cx="341313" cy="163513"/>
            </a:xfrm>
            <a:custGeom>
              <a:avLst/>
              <a:gdLst>
                <a:gd name="T0" fmla="*/ 633 w 633"/>
                <a:gd name="T1" fmla="*/ 132 h 315"/>
                <a:gd name="T2" fmla="*/ 316 w 633"/>
                <a:gd name="T3" fmla="*/ 0 h 315"/>
                <a:gd name="T4" fmla="*/ 0 w 633"/>
                <a:gd name="T5" fmla="*/ 132 h 315"/>
                <a:gd name="T6" fmla="*/ 0 w 633"/>
                <a:gd name="T7" fmla="*/ 183 h 315"/>
                <a:gd name="T8" fmla="*/ 316 w 633"/>
                <a:gd name="T9" fmla="*/ 315 h 315"/>
                <a:gd name="T10" fmla="*/ 633 w 633"/>
                <a:gd name="T11" fmla="*/ 183 h 315"/>
                <a:gd name="T12" fmla="*/ 633 w 633"/>
                <a:gd name="T13" fmla="*/ 13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3" h="315">
                  <a:moveTo>
                    <a:pt x="633" y="132"/>
                  </a:moveTo>
                  <a:cubicBezTo>
                    <a:pt x="633" y="59"/>
                    <a:pt x="491" y="0"/>
                    <a:pt x="316" y="0"/>
                  </a:cubicBezTo>
                  <a:cubicBezTo>
                    <a:pt x="141" y="0"/>
                    <a:pt x="0" y="59"/>
                    <a:pt x="0" y="132"/>
                  </a:cubicBezTo>
                  <a:lnTo>
                    <a:pt x="0" y="183"/>
                  </a:lnTo>
                  <a:cubicBezTo>
                    <a:pt x="0" y="256"/>
                    <a:pt x="141" y="315"/>
                    <a:pt x="316" y="315"/>
                  </a:cubicBezTo>
                  <a:cubicBezTo>
                    <a:pt x="491" y="315"/>
                    <a:pt x="633" y="256"/>
                    <a:pt x="633" y="183"/>
                  </a:cubicBezTo>
                  <a:lnTo>
                    <a:pt x="633" y="132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Oval 238">
              <a:extLst>
                <a:ext uri="{FF2B5EF4-FFF2-40B4-BE49-F238E27FC236}">
                  <a16:creationId xmlns:a16="http://schemas.microsoft.com/office/drawing/2014/main" id="{B65A745F-D8DB-B84C-B540-DFDEF4FC5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6025" y="1581151"/>
              <a:ext cx="341313" cy="136525"/>
            </a:xfrm>
            <a:prstGeom prst="ellipse">
              <a:avLst/>
            </a:prstGeom>
            <a:solidFill>
              <a:srgbClr val="515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239">
              <a:extLst>
                <a:ext uri="{FF2B5EF4-FFF2-40B4-BE49-F238E27FC236}">
                  <a16:creationId xmlns:a16="http://schemas.microsoft.com/office/drawing/2014/main" id="{738D859A-B50B-4147-A0D5-7781ED0B7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5238" y="1570038"/>
              <a:ext cx="242888" cy="115888"/>
            </a:xfrm>
            <a:custGeom>
              <a:avLst/>
              <a:gdLst>
                <a:gd name="T0" fmla="*/ 449 w 449"/>
                <a:gd name="T1" fmla="*/ 94 h 224"/>
                <a:gd name="T2" fmla="*/ 224 w 449"/>
                <a:gd name="T3" fmla="*/ 0 h 224"/>
                <a:gd name="T4" fmla="*/ 0 w 449"/>
                <a:gd name="T5" fmla="*/ 94 h 224"/>
                <a:gd name="T6" fmla="*/ 0 w 449"/>
                <a:gd name="T7" fmla="*/ 130 h 224"/>
                <a:gd name="T8" fmla="*/ 224 w 449"/>
                <a:gd name="T9" fmla="*/ 224 h 224"/>
                <a:gd name="T10" fmla="*/ 449 w 449"/>
                <a:gd name="T11" fmla="*/ 130 h 224"/>
                <a:gd name="T12" fmla="*/ 449 w 449"/>
                <a:gd name="T13" fmla="*/ 9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9" h="224">
                  <a:moveTo>
                    <a:pt x="449" y="94"/>
                  </a:moveTo>
                  <a:cubicBezTo>
                    <a:pt x="449" y="42"/>
                    <a:pt x="348" y="0"/>
                    <a:pt x="224" y="0"/>
                  </a:cubicBezTo>
                  <a:cubicBezTo>
                    <a:pt x="100" y="0"/>
                    <a:pt x="0" y="42"/>
                    <a:pt x="0" y="94"/>
                  </a:cubicBezTo>
                  <a:lnTo>
                    <a:pt x="0" y="130"/>
                  </a:lnTo>
                  <a:cubicBezTo>
                    <a:pt x="0" y="182"/>
                    <a:pt x="100" y="224"/>
                    <a:pt x="224" y="224"/>
                  </a:cubicBezTo>
                  <a:cubicBezTo>
                    <a:pt x="348" y="224"/>
                    <a:pt x="449" y="182"/>
                    <a:pt x="449" y="130"/>
                  </a:cubicBezTo>
                  <a:lnTo>
                    <a:pt x="449" y="94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Oval 240">
              <a:extLst>
                <a:ext uri="{FF2B5EF4-FFF2-40B4-BE49-F238E27FC236}">
                  <a16:creationId xmlns:a16="http://schemas.microsoft.com/office/drawing/2014/main" id="{1050D168-AF01-3944-9E8B-3CE4C40D6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5238" y="1570038"/>
              <a:ext cx="242888" cy="96838"/>
            </a:xfrm>
            <a:prstGeom prst="ellipse">
              <a:avLst/>
            </a:prstGeom>
            <a:solidFill>
              <a:srgbClr val="515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241">
              <a:extLst>
                <a:ext uri="{FF2B5EF4-FFF2-40B4-BE49-F238E27FC236}">
                  <a16:creationId xmlns:a16="http://schemas.microsoft.com/office/drawing/2014/main" id="{3C8009CC-5A03-CA46-8D2E-8785BBDD4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000" y="1274763"/>
              <a:ext cx="34925" cy="341313"/>
            </a:xfrm>
            <a:custGeom>
              <a:avLst/>
              <a:gdLst>
                <a:gd name="T0" fmla="*/ 63 w 63"/>
                <a:gd name="T1" fmla="*/ 621 h 658"/>
                <a:gd name="T2" fmla="*/ 0 w 63"/>
                <a:gd name="T3" fmla="*/ 658 h 658"/>
                <a:gd name="T4" fmla="*/ 0 w 63"/>
                <a:gd name="T5" fmla="*/ 36 h 658"/>
                <a:gd name="T6" fmla="*/ 63 w 63"/>
                <a:gd name="T7" fmla="*/ 0 h 658"/>
                <a:gd name="T8" fmla="*/ 63 w 63"/>
                <a:gd name="T9" fmla="*/ 621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58">
                  <a:moveTo>
                    <a:pt x="63" y="621"/>
                  </a:moveTo>
                  <a:lnTo>
                    <a:pt x="0" y="658"/>
                  </a:lnTo>
                  <a:lnTo>
                    <a:pt x="0" y="36"/>
                  </a:lnTo>
                  <a:lnTo>
                    <a:pt x="63" y="0"/>
                  </a:lnTo>
                  <a:lnTo>
                    <a:pt x="63" y="621"/>
                  </a:lnTo>
                  <a:close/>
                </a:path>
              </a:pathLst>
            </a:custGeom>
            <a:solidFill>
              <a:srgbClr val="FFC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242">
              <a:extLst>
                <a:ext uri="{FF2B5EF4-FFF2-40B4-BE49-F238E27FC236}">
                  <a16:creationId xmlns:a16="http://schemas.microsoft.com/office/drawing/2014/main" id="{156E954E-11F7-0A49-A7F8-D7FB81179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300" y="1216026"/>
              <a:ext cx="139700" cy="400050"/>
            </a:xfrm>
            <a:custGeom>
              <a:avLst/>
              <a:gdLst>
                <a:gd name="T0" fmla="*/ 0 w 260"/>
                <a:gd name="T1" fmla="*/ 622 h 772"/>
                <a:gd name="T2" fmla="*/ 260 w 260"/>
                <a:gd name="T3" fmla="*/ 772 h 772"/>
                <a:gd name="T4" fmla="*/ 260 w 260"/>
                <a:gd name="T5" fmla="*/ 150 h 772"/>
                <a:gd name="T6" fmla="*/ 0 w 260"/>
                <a:gd name="T7" fmla="*/ 0 h 772"/>
                <a:gd name="T8" fmla="*/ 0 w 260"/>
                <a:gd name="T9" fmla="*/ 622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772">
                  <a:moveTo>
                    <a:pt x="0" y="622"/>
                  </a:moveTo>
                  <a:lnTo>
                    <a:pt x="260" y="772"/>
                  </a:lnTo>
                  <a:lnTo>
                    <a:pt x="260" y="150"/>
                  </a:lnTo>
                  <a:lnTo>
                    <a:pt x="0" y="0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DDAF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243">
              <a:extLst>
                <a:ext uri="{FF2B5EF4-FFF2-40B4-BE49-F238E27FC236}">
                  <a16:creationId xmlns:a16="http://schemas.microsoft.com/office/drawing/2014/main" id="{E1790EB3-C475-F945-9427-164BB1D69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300" y="1196976"/>
              <a:ext cx="174625" cy="96838"/>
            </a:xfrm>
            <a:custGeom>
              <a:avLst/>
              <a:gdLst>
                <a:gd name="T0" fmla="*/ 0 w 323"/>
                <a:gd name="T1" fmla="*/ 36 h 186"/>
                <a:gd name="T2" fmla="*/ 260 w 323"/>
                <a:gd name="T3" fmla="*/ 186 h 186"/>
                <a:gd name="T4" fmla="*/ 323 w 323"/>
                <a:gd name="T5" fmla="*/ 150 h 186"/>
                <a:gd name="T6" fmla="*/ 63 w 323"/>
                <a:gd name="T7" fmla="*/ 0 h 186"/>
                <a:gd name="T8" fmla="*/ 0 w 323"/>
                <a:gd name="T9" fmla="*/ 3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3" h="186">
                  <a:moveTo>
                    <a:pt x="0" y="36"/>
                  </a:moveTo>
                  <a:lnTo>
                    <a:pt x="260" y="186"/>
                  </a:lnTo>
                  <a:lnTo>
                    <a:pt x="323" y="150"/>
                  </a:lnTo>
                  <a:lnTo>
                    <a:pt x="63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CE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44">
              <a:extLst>
                <a:ext uri="{FF2B5EF4-FFF2-40B4-BE49-F238E27FC236}">
                  <a16:creationId xmlns:a16="http://schemas.microsoft.com/office/drawing/2014/main" id="{A19326B4-C206-7C41-B12E-6E06083F5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300" y="1497013"/>
              <a:ext cx="139700" cy="196850"/>
            </a:xfrm>
            <a:custGeom>
              <a:avLst/>
              <a:gdLst>
                <a:gd name="T0" fmla="*/ 260 w 260"/>
                <a:gd name="T1" fmla="*/ 228 h 378"/>
                <a:gd name="T2" fmla="*/ 0 w 260"/>
                <a:gd name="T3" fmla="*/ 378 h 378"/>
                <a:gd name="T4" fmla="*/ 0 w 260"/>
                <a:gd name="T5" fmla="*/ 150 h 378"/>
                <a:gd name="T6" fmla="*/ 260 w 260"/>
                <a:gd name="T7" fmla="*/ 0 h 378"/>
                <a:gd name="T8" fmla="*/ 260 w 260"/>
                <a:gd name="T9" fmla="*/ 22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378">
                  <a:moveTo>
                    <a:pt x="260" y="228"/>
                  </a:moveTo>
                  <a:lnTo>
                    <a:pt x="0" y="378"/>
                  </a:lnTo>
                  <a:lnTo>
                    <a:pt x="0" y="150"/>
                  </a:lnTo>
                  <a:lnTo>
                    <a:pt x="260" y="0"/>
                  </a:lnTo>
                  <a:lnTo>
                    <a:pt x="260" y="228"/>
                  </a:lnTo>
                  <a:close/>
                </a:path>
              </a:pathLst>
            </a:custGeom>
            <a:solidFill>
              <a:srgbClr val="FFC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245">
              <a:extLst>
                <a:ext uri="{FF2B5EF4-FFF2-40B4-BE49-F238E27FC236}">
                  <a16:creationId xmlns:a16="http://schemas.microsoft.com/office/drawing/2014/main" id="{DFB7615E-5FD0-3942-BC38-7C3EF51C5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4600" y="1419226"/>
              <a:ext cx="279400" cy="155575"/>
            </a:xfrm>
            <a:custGeom>
              <a:avLst/>
              <a:gdLst>
                <a:gd name="T0" fmla="*/ 0 w 519"/>
                <a:gd name="T1" fmla="*/ 150 h 300"/>
                <a:gd name="T2" fmla="*/ 259 w 519"/>
                <a:gd name="T3" fmla="*/ 300 h 300"/>
                <a:gd name="T4" fmla="*/ 519 w 519"/>
                <a:gd name="T5" fmla="*/ 150 h 300"/>
                <a:gd name="T6" fmla="*/ 259 w 519"/>
                <a:gd name="T7" fmla="*/ 0 h 300"/>
                <a:gd name="T8" fmla="*/ 0 w 519"/>
                <a:gd name="T9" fmla="*/ 15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9" h="300">
                  <a:moveTo>
                    <a:pt x="0" y="150"/>
                  </a:moveTo>
                  <a:lnTo>
                    <a:pt x="259" y="300"/>
                  </a:lnTo>
                  <a:lnTo>
                    <a:pt x="519" y="150"/>
                  </a:lnTo>
                  <a:lnTo>
                    <a:pt x="259" y="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F1B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246">
              <a:extLst>
                <a:ext uri="{FF2B5EF4-FFF2-40B4-BE49-F238E27FC236}">
                  <a16:creationId xmlns:a16="http://schemas.microsoft.com/office/drawing/2014/main" id="{41806F8F-16E6-7248-A6BA-B4C42B2C5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8888" y="1279526"/>
              <a:ext cx="198438" cy="238125"/>
            </a:xfrm>
            <a:custGeom>
              <a:avLst/>
              <a:gdLst>
                <a:gd name="T0" fmla="*/ 364 w 366"/>
                <a:gd name="T1" fmla="*/ 384 h 459"/>
                <a:gd name="T2" fmla="*/ 299 w 366"/>
                <a:gd name="T3" fmla="*/ 438 h 459"/>
                <a:gd name="T4" fmla="*/ 77 w 366"/>
                <a:gd name="T5" fmla="*/ 309 h 459"/>
                <a:gd name="T6" fmla="*/ 5 w 366"/>
                <a:gd name="T7" fmla="*/ 177 h 459"/>
                <a:gd name="T8" fmla="*/ 2 w 366"/>
                <a:gd name="T9" fmla="*/ 76 h 459"/>
                <a:gd name="T10" fmla="*/ 67 w 366"/>
                <a:gd name="T11" fmla="*/ 22 h 459"/>
                <a:gd name="T12" fmla="*/ 289 w 366"/>
                <a:gd name="T13" fmla="*/ 151 h 459"/>
                <a:gd name="T14" fmla="*/ 361 w 366"/>
                <a:gd name="T15" fmla="*/ 283 h 459"/>
                <a:gd name="T16" fmla="*/ 364 w 366"/>
                <a:gd name="T17" fmla="*/ 384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6" h="459">
                  <a:moveTo>
                    <a:pt x="364" y="384"/>
                  </a:moveTo>
                  <a:cubicBezTo>
                    <a:pt x="366" y="435"/>
                    <a:pt x="337" y="459"/>
                    <a:pt x="299" y="438"/>
                  </a:cubicBezTo>
                  <a:lnTo>
                    <a:pt x="77" y="309"/>
                  </a:lnTo>
                  <a:cubicBezTo>
                    <a:pt x="39" y="287"/>
                    <a:pt x="7" y="228"/>
                    <a:pt x="5" y="177"/>
                  </a:cubicBezTo>
                  <a:lnTo>
                    <a:pt x="2" y="76"/>
                  </a:lnTo>
                  <a:cubicBezTo>
                    <a:pt x="0" y="25"/>
                    <a:pt x="29" y="0"/>
                    <a:pt x="67" y="22"/>
                  </a:cubicBezTo>
                  <a:lnTo>
                    <a:pt x="289" y="151"/>
                  </a:lnTo>
                  <a:cubicBezTo>
                    <a:pt x="327" y="172"/>
                    <a:pt x="359" y="232"/>
                    <a:pt x="361" y="283"/>
                  </a:cubicBezTo>
                  <a:lnTo>
                    <a:pt x="364" y="384"/>
                  </a:ln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247">
              <a:extLst>
                <a:ext uri="{FF2B5EF4-FFF2-40B4-BE49-F238E27FC236}">
                  <a16:creationId xmlns:a16="http://schemas.microsoft.com/office/drawing/2014/main" id="{B7940650-7C46-5346-8530-40070BE2D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1588" y="1236663"/>
              <a:ext cx="274638" cy="271463"/>
            </a:xfrm>
            <a:custGeom>
              <a:avLst/>
              <a:gdLst>
                <a:gd name="T0" fmla="*/ 509 w 510"/>
                <a:gd name="T1" fmla="*/ 372 h 524"/>
                <a:gd name="T2" fmla="*/ 506 w 510"/>
                <a:gd name="T3" fmla="*/ 271 h 524"/>
                <a:gd name="T4" fmla="*/ 434 w 510"/>
                <a:gd name="T5" fmla="*/ 138 h 524"/>
                <a:gd name="T6" fmla="*/ 212 w 510"/>
                <a:gd name="T7" fmla="*/ 10 h 524"/>
                <a:gd name="T8" fmla="*/ 169 w 510"/>
                <a:gd name="T9" fmla="*/ 7 h 524"/>
                <a:gd name="T10" fmla="*/ 168 w 510"/>
                <a:gd name="T11" fmla="*/ 7 h 524"/>
                <a:gd name="T12" fmla="*/ 0 w 510"/>
                <a:gd name="T13" fmla="*/ 104 h 524"/>
                <a:gd name="T14" fmla="*/ 1 w 510"/>
                <a:gd name="T15" fmla="*/ 104 h 524"/>
                <a:gd name="T16" fmla="*/ 44 w 510"/>
                <a:gd name="T17" fmla="*/ 107 h 524"/>
                <a:gd name="T18" fmla="*/ 266 w 510"/>
                <a:gd name="T19" fmla="*/ 236 h 524"/>
                <a:gd name="T20" fmla="*/ 338 w 510"/>
                <a:gd name="T21" fmla="*/ 368 h 524"/>
                <a:gd name="T22" fmla="*/ 341 w 510"/>
                <a:gd name="T23" fmla="*/ 469 h 524"/>
                <a:gd name="T24" fmla="*/ 340 w 510"/>
                <a:gd name="T25" fmla="*/ 487 h 524"/>
                <a:gd name="T26" fmla="*/ 340 w 510"/>
                <a:gd name="T27" fmla="*/ 489 h 524"/>
                <a:gd name="T28" fmla="*/ 337 w 510"/>
                <a:gd name="T29" fmla="*/ 503 h 524"/>
                <a:gd name="T30" fmla="*/ 337 w 510"/>
                <a:gd name="T31" fmla="*/ 503 h 524"/>
                <a:gd name="T32" fmla="*/ 322 w 510"/>
                <a:gd name="T33" fmla="*/ 524 h 524"/>
                <a:gd name="T34" fmla="*/ 322 w 510"/>
                <a:gd name="T35" fmla="*/ 524 h 524"/>
                <a:gd name="T36" fmla="*/ 491 w 510"/>
                <a:gd name="T37" fmla="*/ 427 h 524"/>
                <a:gd name="T38" fmla="*/ 491 w 510"/>
                <a:gd name="T39" fmla="*/ 426 h 524"/>
                <a:gd name="T40" fmla="*/ 509 w 510"/>
                <a:gd name="T41" fmla="*/ 372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0" h="524">
                  <a:moveTo>
                    <a:pt x="509" y="372"/>
                  </a:moveTo>
                  <a:lnTo>
                    <a:pt x="506" y="271"/>
                  </a:lnTo>
                  <a:cubicBezTo>
                    <a:pt x="504" y="220"/>
                    <a:pt x="472" y="160"/>
                    <a:pt x="434" y="138"/>
                  </a:cubicBezTo>
                  <a:lnTo>
                    <a:pt x="212" y="10"/>
                  </a:lnTo>
                  <a:cubicBezTo>
                    <a:pt x="195" y="0"/>
                    <a:pt x="180" y="0"/>
                    <a:pt x="169" y="7"/>
                  </a:cubicBezTo>
                  <a:cubicBezTo>
                    <a:pt x="169" y="7"/>
                    <a:pt x="168" y="7"/>
                    <a:pt x="168" y="7"/>
                  </a:cubicBezTo>
                  <a:lnTo>
                    <a:pt x="0" y="104"/>
                  </a:lnTo>
                  <a:lnTo>
                    <a:pt x="1" y="104"/>
                  </a:lnTo>
                  <a:cubicBezTo>
                    <a:pt x="12" y="97"/>
                    <a:pt x="27" y="98"/>
                    <a:pt x="44" y="107"/>
                  </a:cubicBezTo>
                  <a:lnTo>
                    <a:pt x="266" y="236"/>
                  </a:lnTo>
                  <a:cubicBezTo>
                    <a:pt x="304" y="257"/>
                    <a:pt x="336" y="317"/>
                    <a:pt x="338" y="368"/>
                  </a:cubicBezTo>
                  <a:lnTo>
                    <a:pt x="341" y="469"/>
                  </a:lnTo>
                  <a:cubicBezTo>
                    <a:pt x="341" y="475"/>
                    <a:pt x="341" y="482"/>
                    <a:pt x="340" y="487"/>
                  </a:cubicBezTo>
                  <a:cubicBezTo>
                    <a:pt x="340" y="488"/>
                    <a:pt x="340" y="488"/>
                    <a:pt x="340" y="489"/>
                  </a:cubicBezTo>
                  <a:cubicBezTo>
                    <a:pt x="339" y="494"/>
                    <a:pt x="338" y="499"/>
                    <a:pt x="337" y="503"/>
                  </a:cubicBezTo>
                  <a:cubicBezTo>
                    <a:pt x="337" y="503"/>
                    <a:pt x="337" y="503"/>
                    <a:pt x="337" y="503"/>
                  </a:cubicBezTo>
                  <a:cubicBezTo>
                    <a:pt x="333" y="512"/>
                    <a:pt x="328" y="519"/>
                    <a:pt x="322" y="524"/>
                  </a:cubicBezTo>
                  <a:cubicBezTo>
                    <a:pt x="322" y="524"/>
                    <a:pt x="322" y="524"/>
                    <a:pt x="322" y="524"/>
                  </a:cubicBezTo>
                  <a:lnTo>
                    <a:pt x="491" y="427"/>
                  </a:lnTo>
                  <a:lnTo>
                    <a:pt x="491" y="426"/>
                  </a:lnTo>
                  <a:cubicBezTo>
                    <a:pt x="503" y="417"/>
                    <a:pt x="510" y="398"/>
                    <a:pt x="509" y="372"/>
                  </a:cubicBezTo>
                  <a:close/>
                </a:path>
              </a:pathLst>
            </a:custGeom>
            <a:solidFill>
              <a:srgbClr val="C0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48">
              <a:extLst>
                <a:ext uri="{FF2B5EF4-FFF2-40B4-BE49-F238E27FC236}">
                  <a16:creationId xmlns:a16="http://schemas.microsoft.com/office/drawing/2014/main" id="{70A9C30F-D78C-2248-B792-2F780ADB2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8438" y="1373188"/>
              <a:ext cx="65088" cy="90488"/>
            </a:xfrm>
            <a:custGeom>
              <a:avLst/>
              <a:gdLst>
                <a:gd name="T0" fmla="*/ 59 w 118"/>
                <a:gd name="T1" fmla="*/ 19 h 173"/>
                <a:gd name="T2" fmla="*/ 118 w 118"/>
                <a:gd name="T3" fmla="*/ 53 h 173"/>
                <a:gd name="T4" fmla="*/ 59 w 118"/>
                <a:gd name="T5" fmla="*/ 154 h 173"/>
                <a:gd name="T6" fmla="*/ 0 w 118"/>
                <a:gd name="T7" fmla="*/ 121 h 173"/>
                <a:gd name="T8" fmla="*/ 59 w 118"/>
                <a:gd name="T9" fmla="*/ 1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73">
                  <a:moveTo>
                    <a:pt x="59" y="19"/>
                  </a:moveTo>
                  <a:cubicBezTo>
                    <a:pt x="91" y="0"/>
                    <a:pt x="118" y="15"/>
                    <a:pt x="118" y="53"/>
                  </a:cubicBezTo>
                  <a:cubicBezTo>
                    <a:pt x="118" y="90"/>
                    <a:pt x="91" y="136"/>
                    <a:pt x="59" y="154"/>
                  </a:cubicBezTo>
                  <a:cubicBezTo>
                    <a:pt x="26" y="173"/>
                    <a:pt x="0" y="158"/>
                    <a:pt x="0" y="121"/>
                  </a:cubicBezTo>
                  <a:cubicBezTo>
                    <a:pt x="0" y="83"/>
                    <a:pt x="26" y="38"/>
                    <a:pt x="59" y="19"/>
                  </a:cubicBezTo>
                  <a:close/>
                </a:path>
              </a:pathLst>
            </a:custGeom>
            <a:solidFill>
              <a:srgbClr val="828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249">
              <a:extLst>
                <a:ext uri="{FF2B5EF4-FFF2-40B4-BE49-F238E27FC236}">
                  <a16:creationId xmlns:a16="http://schemas.microsoft.com/office/drawing/2014/main" id="{513EA2FC-93B6-5C4D-A1B5-A82D30809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7963" y="1387476"/>
              <a:ext cx="46038" cy="63500"/>
            </a:xfrm>
            <a:custGeom>
              <a:avLst/>
              <a:gdLst>
                <a:gd name="T0" fmla="*/ 43 w 85"/>
                <a:gd name="T1" fmla="*/ 13 h 124"/>
                <a:gd name="T2" fmla="*/ 85 w 85"/>
                <a:gd name="T3" fmla="*/ 37 h 124"/>
                <a:gd name="T4" fmla="*/ 43 w 85"/>
                <a:gd name="T5" fmla="*/ 110 h 124"/>
                <a:gd name="T6" fmla="*/ 1 w 85"/>
                <a:gd name="T7" fmla="*/ 86 h 124"/>
                <a:gd name="T8" fmla="*/ 43 w 85"/>
                <a:gd name="T9" fmla="*/ 1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24">
                  <a:moveTo>
                    <a:pt x="43" y="13"/>
                  </a:moveTo>
                  <a:cubicBezTo>
                    <a:pt x="66" y="0"/>
                    <a:pt x="85" y="11"/>
                    <a:pt x="85" y="37"/>
                  </a:cubicBezTo>
                  <a:cubicBezTo>
                    <a:pt x="85" y="64"/>
                    <a:pt x="66" y="97"/>
                    <a:pt x="43" y="110"/>
                  </a:cubicBezTo>
                  <a:cubicBezTo>
                    <a:pt x="20" y="124"/>
                    <a:pt x="1" y="113"/>
                    <a:pt x="1" y="86"/>
                  </a:cubicBezTo>
                  <a:cubicBezTo>
                    <a:pt x="0" y="59"/>
                    <a:pt x="19" y="27"/>
                    <a:pt x="43" y="13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250">
              <a:extLst>
                <a:ext uri="{FF2B5EF4-FFF2-40B4-BE49-F238E27FC236}">
                  <a16:creationId xmlns:a16="http://schemas.microsoft.com/office/drawing/2014/main" id="{40A74345-1DD5-4844-AE49-75316996C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0188" y="1392238"/>
              <a:ext cx="15875" cy="22225"/>
            </a:xfrm>
            <a:custGeom>
              <a:avLst/>
              <a:gdLst>
                <a:gd name="T0" fmla="*/ 14 w 29"/>
                <a:gd name="T1" fmla="*/ 4 h 42"/>
                <a:gd name="T2" fmla="*/ 29 w 29"/>
                <a:gd name="T3" fmla="*/ 12 h 42"/>
                <a:gd name="T4" fmla="*/ 14 w 29"/>
                <a:gd name="T5" fmla="*/ 37 h 42"/>
                <a:gd name="T6" fmla="*/ 0 w 29"/>
                <a:gd name="T7" fmla="*/ 29 h 42"/>
                <a:gd name="T8" fmla="*/ 14 w 29"/>
                <a:gd name="T9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2">
                  <a:moveTo>
                    <a:pt x="14" y="4"/>
                  </a:moveTo>
                  <a:cubicBezTo>
                    <a:pt x="22" y="0"/>
                    <a:pt x="29" y="3"/>
                    <a:pt x="29" y="12"/>
                  </a:cubicBezTo>
                  <a:cubicBezTo>
                    <a:pt x="29" y="22"/>
                    <a:pt x="22" y="33"/>
                    <a:pt x="14" y="37"/>
                  </a:cubicBezTo>
                  <a:cubicBezTo>
                    <a:pt x="6" y="42"/>
                    <a:pt x="0" y="38"/>
                    <a:pt x="0" y="29"/>
                  </a:cubicBezTo>
                  <a:cubicBezTo>
                    <a:pt x="0" y="20"/>
                    <a:pt x="6" y="9"/>
                    <a:pt x="1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51">
              <a:extLst>
                <a:ext uri="{FF2B5EF4-FFF2-40B4-BE49-F238E27FC236}">
                  <a16:creationId xmlns:a16="http://schemas.microsoft.com/office/drawing/2014/main" id="{2EA56130-7D15-6548-AF8D-B22E18754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5400" y="1241426"/>
              <a:ext cx="211138" cy="117475"/>
            </a:xfrm>
            <a:custGeom>
              <a:avLst/>
              <a:gdLst>
                <a:gd name="T0" fmla="*/ 0 w 390"/>
                <a:gd name="T1" fmla="*/ 97 h 226"/>
                <a:gd name="T2" fmla="*/ 168 w 390"/>
                <a:gd name="T3" fmla="*/ 0 h 226"/>
                <a:gd name="T4" fmla="*/ 390 w 390"/>
                <a:gd name="T5" fmla="*/ 128 h 226"/>
                <a:gd name="T6" fmla="*/ 222 w 390"/>
                <a:gd name="T7" fmla="*/ 226 h 226"/>
                <a:gd name="T8" fmla="*/ 0 w 390"/>
                <a:gd name="T9" fmla="*/ 97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226">
                  <a:moveTo>
                    <a:pt x="0" y="97"/>
                  </a:moveTo>
                  <a:lnTo>
                    <a:pt x="168" y="0"/>
                  </a:lnTo>
                  <a:lnTo>
                    <a:pt x="390" y="128"/>
                  </a:lnTo>
                  <a:lnTo>
                    <a:pt x="222" y="226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52">
              <a:extLst>
                <a:ext uri="{FF2B5EF4-FFF2-40B4-BE49-F238E27FC236}">
                  <a16:creationId xmlns:a16="http://schemas.microsoft.com/office/drawing/2014/main" id="{930FD1EB-6FD7-2C4B-B3D8-385032F0E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0963" y="1370013"/>
              <a:ext cx="33338" cy="341313"/>
            </a:xfrm>
            <a:custGeom>
              <a:avLst/>
              <a:gdLst>
                <a:gd name="T0" fmla="*/ 63 w 63"/>
                <a:gd name="T1" fmla="*/ 622 h 658"/>
                <a:gd name="T2" fmla="*/ 0 w 63"/>
                <a:gd name="T3" fmla="*/ 658 h 658"/>
                <a:gd name="T4" fmla="*/ 0 w 63"/>
                <a:gd name="T5" fmla="*/ 36 h 658"/>
                <a:gd name="T6" fmla="*/ 63 w 63"/>
                <a:gd name="T7" fmla="*/ 0 h 658"/>
                <a:gd name="T8" fmla="*/ 63 w 63"/>
                <a:gd name="T9" fmla="*/ 622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58">
                  <a:moveTo>
                    <a:pt x="63" y="622"/>
                  </a:moveTo>
                  <a:lnTo>
                    <a:pt x="0" y="658"/>
                  </a:lnTo>
                  <a:lnTo>
                    <a:pt x="0" y="36"/>
                  </a:lnTo>
                  <a:lnTo>
                    <a:pt x="63" y="0"/>
                  </a:lnTo>
                  <a:lnTo>
                    <a:pt x="63" y="622"/>
                  </a:lnTo>
                  <a:close/>
                </a:path>
              </a:pathLst>
            </a:custGeom>
            <a:solidFill>
              <a:srgbClr val="FFC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253">
              <a:extLst>
                <a:ext uri="{FF2B5EF4-FFF2-40B4-BE49-F238E27FC236}">
                  <a16:creationId xmlns:a16="http://schemas.microsoft.com/office/drawing/2014/main" id="{09EA74BA-47E0-794E-BF9B-62DB0956B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1263" y="1312863"/>
              <a:ext cx="139700" cy="398463"/>
            </a:xfrm>
            <a:custGeom>
              <a:avLst/>
              <a:gdLst>
                <a:gd name="T0" fmla="*/ 0 w 259"/>
                <a:gd name="T1" fmla="*/ 621 h 771"/>
                <a:gd name="T2" fmla="*/ 259 w 259"/>
                <a:gd name="T3" fmla="*/ 771 h 771"/>
                <a:gd name="T4" fmla="*/ 259 w 259"/>
                <a:gd name="T5" fmla="*/ 149 h 771"/>
                <a:gd name="T6" fmla="*/ 0 w 259"/>
                <a:gd name="T7" fmla="*/ 0 h 771"/>
                <a:gd name="T8" fmla="*/ 0 w 259"/>
                <a:gd name="T9" fmla="*/ 62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771">
                  <a:moveTo>
                    <a:pt x="0" y="621"/>
                  </a:moveTo>
                  <a:lnTo>
                    <a:pt x="259" y="771"/>
                  </a:lnTo>
                  <a:lnTo>
                    <a:pt x="259" y="149"/>
                  </a:lnTo>
                  <a:lnTo>
                    <a:pt x="0" y="0"/>
                  </a:lnTo>
                  <a:lnTo>
                    <a:pt x="0" y="621"/>
                  </a:lnTo>
                  <a:close/>
                </a:path>
              </a:pathLst>
            </a:custGeom>
            <a:solidFill>
              <a:srgbClr val="FFD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254">
              <a:extLst>
                <a:ext uri="{FF2B5EF4-FFF2-40B4-BE49-F238E27FC236}">
                  <a16:creationId xmlns:a16="http://schemas.microsoft.com/office/drawing/2014/main" id="{2A0D6A7D-CF24-3E41-9434-9AF9D97DB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1263" y="1293813"/>
              <a:ext cx="173038" cy="95250"/>
            </a:xfrm>
            <a:custGeom>
              <a:avLst/>
              <a:gdLst>
                <a:gd name="T0" fmla="*/ 0 w 322"/>
                <a:gd name="T1" fmla="*/ 37 h 186"/>
                <a:gd name="T2" fmla="*/ 259 w 322"/>
                <a:gd name="T3" fmla="*/ 186 h 186"/>
                <a:gd name="T4" fmla="*/ 322 w 322"/>
                <a:gd name="T5" fmla="*/ 150 h 186"/>
                <a:gd name="T6" fmla="*/ 63 w 322"/>
                <a:gd name="T7" fmla="*/ 0 h 186"/>
                <a:gd name="T8" fmla="*/ 0 w 322"/>
                <a:gd name="T9" fmla="*/ 3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2" h="186">
                  <a:moveTo>
                    <a:pt x="0" y="37"/>
                  </a:moveTo>
                  <a:lnTo>
                    <a:pt x="259" y="186"/>
                  </a:lnTo>
                  <a:lnTo>
                    <a:pt x="322" y="150"/>
                  </a:lnTo>
                  <a:lnTo>
                    <a:pt x="63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CE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255">
              <a:extLst>
                <a:ext uri="{FF2B5EF4-FFF2-40B4-BE49-F238E27FC236}">
                  <a16:creationId xmlns:a16="http://schemas.microsoft.com/office/drawing/2014/main" id="{7B3913C2-EF72-7440-9070-2CC55B67D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7325" y="1160463"/>
              <a:ext cx="31750" cy="103188"/>
            </a:xfrm>
            <a:custGeom>
              <a:avLst/>
              <a:gdLst>
                <a:gd name="T0" fmla="*/ 0 w 59"/>
                <a:gd name="T1" fmla="*/ 0 h 199"/>
                <a:gd name="T2" fmla="*/ 59 w 59"/>
                <a:gd name="T3" fmla="*/ 34 h 199"/>
                <a:gd name="T4" fmla="*/ 59 w 59"/>
                <a:gd name="T5" fmla="*/ 199 h 199"/>
                <a:gd name="T6" fmla="*/ 0 w 59"/>
                <a:gd name="T7" fmla="*/ 165 h 199"/>
                <a:gd name="T8" fmla="*/ 0 w 59"/>
                <a:gd name="T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99">
                  <a:moveTo>
                    <a:pt x="0" y="0"/>
                  </a:moveTo>
                  <a:lnTo>
                    <a:pt x="59" y="34"/>
                  </a:lnTo>
                  <a:lnTo>
                    <a:pt x="59" y="199"/>
                  </a:lnTo>
                  <a:lnTo>
                    <a:pt x="0" y="1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256">
              <a:extLst>
                <a:ext uri="{FF2B5EF4-FFF2-40B4-BE49-F238E27FC236}">
                  <a16:creationId xmlns:a16="http://schemas.microsoft.com/office/drawing/2014/main" id="{2F2DF0B0-5C70-194F-89ED-E8BDA3670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0638" y="1252538"/>
              <a:ext cx="31750" cy="103188"/>
            </a:xfrm>
            <a:custGeom>
              <a:avLst/>
              <a:gdLst>
                <a:gd name="T0" fmla="*/ 0 w 59"/>
                <a:gd name="T1" fmla="*/ 0 h 198"/>
                <a:gd name="T2" fmla="*/ 59 w 59"/>
                <a:gd name="T3" fmla="*/ 34 h 198"/>
                <a:gd name="T4" fmla="*/ 59 w 59"/>
                <a:gd name="T5" fmla="*/ 198 h 198"/>
                <a:gd name="T6" fmla="*/ 0 w 59"/>
                <a:gd name="T7" fmla="*/ 164 h 198"/>
                <a:gd name="T8" fmla="*/ 0 w 59"/>
                <a:gd name="T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98">
                  <a:moveTo>
                    <a:pt x="0" y="0"/>
                  </a:moveTo>
                  <a:lnTo>
                    <a:pt x="59" y="34"/>
                  </a:lnTo>
                  <a:lnTo>
                    <a:pt x="59" y="198"/>
                  </a:lnTo>
                  <a:lnTo>
                    <a:pt x="0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257">
              <a:extLst>
                <a:ext uri="{FF2B5EF4-FFF2-40B4-BE49-F238E27FC236}">
                  <a16:creationId xmlns:a16="http://schemas.microsoft.com/office/drawing/2014/main" id="{1E09262D-753E-C94E-87AD-2CD5ADB2E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0638" y="1160463"/>
              <a:ext cx="198438" cy="109538"/>
            </a:xfrm>
            <a:custGeom>
              <a:avLst/>
              <a:gdLst>
                <a:gd name="T0" fmla="*/ 368 w 368"/>
                <a:gd name="T1" fmla="*/ 34 h 213"/>
                <a:gd name="T2" fmla="*/ 59 w 368"/>
                <a:gd name="T3" fmla="*/ 213 h 213"/>
                <a:gd name="T4" fmla="*/ 0 w 368"/>
                <a:gd name="T5" fmla="*/ 179 h 213"/>
                <a:gd name="T6" fmla="*/ 309 w 368"/>
                <a:gd name="T7" fmla="*/ 0 h 213"/>
                <a:gd name="T8" fmla="*/ 368 w 368"/>
                <a:gd name="T9" fmla="*/ 3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8" h="213">
                  <a:moveTo>
                    <a:pt x="368" y="34"/>
                  </a:moveTo>
                  <a:lnTo>
                    <a:pt x="59" y="213"/>
                  </a:lnTo>
                  <a:lnTo>
                    <a:pt x="0" y="179"/>
                  </a:lnTo>
                  <a:lnTo>
                    <a:pt x="309" y="0"/>
                  </a:lnTo>
                  <a:lnTo>
                    <a:pt x="368" y="34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258">
              <a:extLst>
                <a:ext uri="{FF2B5EF4-FFF2-40B4-BE49-F238E27FC236}">
                  <a16:creationId xmlns:a16="http://schemas.microsoft.com/office/drawing/2014/main" id="{9B7A0A72-9FB3-1447-B5D2-EAA813AC5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2388" y="1177926"/>
              <a:ext cx="166688" cy="103188"/>
            </a:xfrm>
            <a:custGeom>
              <a:avLst/>
              <a:gdLst>
                <a:gd name="T0" fmla="*/ 309 w 309"/>
                <a:gd name="T1" fmla="*/ 0 h 199"/>
                <a:gd name="T2" fmla="*/ 309 w 309"/>
                <a:gd name="T3" fmla="*/ 21 h 199"/>
                <a:gd name="T4" fmla="*/ 0 w 309"/>
                <a:gd name="T5" fmla="*/ 199 h 199"/>
                <a:gd name="T6" fmla="*/ 0 w 309"/>
                <a:gd name="T7" fmla="*/ 179 h 199"/>
                <a:gd name="T8" fmla="*/ 309 w 309"/>
                <a:gd name="T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9" h="199">
                  <a:moveTo>
                    <a:pt x="309" y="0"/>
                  </a:moveTo>
                  <a:lnTo>
                    <a:pt x="309" y="21"/>
                  </a:lnTo>
                  <a:lnTo>
                    <a:pt x="0" y="199"/>
                  </a:lnTo>
                  <a:lnTo>
                    <a:pt x="0" y="179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C0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259">
              <a:extLst>
                <a:ext uri="{FF2B5EF4-FFF2-40B4-BE49-F238E27FC236}">
                  <a16:creationId xmlns:a16="http://schemas.microsoft.com/office/drawing/2014/main" id="{7CA46CB0-6D5F-414A-8D44-B494EA823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838" y="1566863"/>
              <a:ext cx="66675" cy="88900"/>
            </a:xfrm>
            <a:custGeom>
              <a:avLst/>
              <a:gdLst>
                <a:gd name="T0" fmla="*/ 20 w 124"/>
                <a:gd name="T1" fmla="*/ 16 h 172"/>
                <a:gd name="T2" fmla="*/ 20 w 124"/>
                <a:gd name="T3" fmla="*/ 107 h 172"/>
                <a:gd name="T4" fmla="*/ 90 w 124"/>
                <a:gd name="T5" fmla="*/ 163 h 172"/>
                <a:gd name="T6" fmla="*/ 104 w 124"/>
                <a:gd name="T7" fmla="*/ 157 h 172"/>
                <a:gd name="T8" fmla="*/ 104 w 124"/>
                <a:gd name="T9" fmla="*/ 66 h 172"/>
                <a:gd name="T10" fmla="*/ 33 w 124"/>
                <a:gd name="T11" fmla="*/ 10 h 172"/>
                <a:gd name="T12" fmla="*/ 20 w 124"/>
                <a:gd name="T13" fmla="*/ 1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172">
                  <a:moveTo>
                    <a:pt x="20" y="16"/>
                  </a:moveTo>
                  <a:cubicBezTo>
                    <a:pt x="0" y="26"/>
                    <a:pt x="0" y="66"/>
                    <a:pt x="20" y="107"/>
                  </a:cubicBezTo>
                  <a:cubicBezTo>
                    <a:pt x="39" y="147"/>
                    <a:pt x="71" y="172"/>
                    <a:pt x="90" y="163"/>
                  </a:cubicBezTo>
                  <a:cubicBezTo>
                    <a:pt x="93" y="162"/>
                    <a:pt x="102" y="158"/>
                    <a:pt x="104" y="157"/>
                  </a:cubicBezTo>
                  <a:cubicBezTo>
                    <a:pt x="123" y="147"/>
                    <a:pt x="124" y="107"/>
                    <a:pt x="104" y="66"/>
                  </a:cubicBezTo>
                  <a:cubicBezTo>
                    <a:pt x="85" y="26"/>
                    <a:pt x="53" y="0"/>
                    <a:pt x="33" y="10"/>
                  </a:cubicBezTo>
                  <a:cubicBezTo>
                    <a:pt x="31" y="11"/>
                    <a:pt x="22" y="15"/>
                    <a:pt x="20" y="16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260">
              <a:extLst>
                <a:ext uri="{FF2B5EF4-FFF2-40B4-BE49-F238E27FC236}">
                  <a16:creationId xmlns:a16="http://schemas.microsoft.com/office/drawing/2014/main" id="{761B1012-66FE-4642-8180-17F56BD8F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838" y="1570038"/>
              <a:ext cx="58738" cy="85725"/>
            </a:xfrm>
            <a:custGeom>
              <a:avLst/>
              <a:gdLst>
                <a:gd name="T0" fmla="*/ 20 w 110"/>
                <a:gd name="T1" fmla="*/ 9 h 165"/>
                <a:gd name="T2" fmla="*/ 91 w 110"/>
                <a:gd name="T3" fmla="*/ 66 h 165"/>
                <a:gd name="T4" fmla="*/ 90 w 110"/>
                <a:gd name="T5" fmla="*/ 156 h 165"/>
                <a:gd name="T6" fmla="*/ 20 w 110"/>
                <a:gd name="T7" fmla="*/ 100 h 165"/>
                <a:gd name="T8" fmla="*/ 20 w 110"/>
                <a:gd name="T9" fmla="*/ 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65">
                  <a:moveTo>
                    <a:pt x="20" y="9"/>
                  </a:moveTo>
                  <a:cubicBezTo>
                    <a:pt x="39" y="0"/>
                    <a:pt x="71" y="25"/>
                    <a:pt x="91" y="66"/>
                  </a:cubicBezTo>
                  <a:cubicBezTo>
                    <a:pt x="110" y="106"/>
                    <a:pt x="110" y="147"/>
                    <a:pt x="90" y="156"/>
                  </a:cubicBezTo>
                  <a:cubicBezTo>
                    <a:pt x="71" y="165"/>
                    <a:pt x="39" y="140"/>
                    <a:pt x="20" y="100"/>
                  </a:cubicBezTo>
                  <a:cubicBezTo>
                    <a:pt x="0" y="59"/>
                    <a:pt x="0" y="19"/>
                    <a:pt x="20" y="9"/>
                  </a:cubicBezTo>
                  <a:close/>
                </a:path>
              </a:pathLst>
            </a:custGeom>
            <a:solidFill>
              <a:srgbClr val="515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261">
              <a:extLst>
                <a:ext uri="{FF2B5EF4-FFF2-40B4-BE49-F238E27FC236}">
                  <a16:creationId xmlns:a16="http://schemas.microsoft.com/office/drawing/2014/main" id="{1FADFA82-38A9-7748-9187-82D4CFC89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9575" y="969963"/>
              <a:ext cx="346075" cy="603250"/>
            </a:xfrm>
            <a:custGeom>
              <a:avLst/>
              <a:gdLst>
                <a:gd name="T0" fmla="*/ 91 w 642"/>
                <a:gd name="T1" fmla="*/ 42 h 1163"/>
                <a:gd name="T2" fmla="*/ 315 w 642"/>
                <a:gd name="T3" fmla="*/ 117 h 1163"/>
                <a:gd name="T4" fmla="*/ 567 w 642"/>
                <a:gd name="T5" fmla="*/ 813 h 1163"/>
                <a:gd name="T6" fmla="*/ 642 w 642"/>
                <a:gd name="T7" fmla="*/ 920 h 1163"/>
                <a:gd name="T8" fmla="*/ 539 w 642"/>
                <a:gd name="T9" fmla="*/ 1107 h 1163"/>
                <a:gd name="T10" fmla="*/ 352 w 642"/>
                <a:gd name="T11" fmla="*/ 1154 h 1163"/>
                <a:gd name="T12" fmla="*/ 0 w 642"/>
                <a:gd name="T13" fmla="*/ 335 h 1163"/>
                <a:gd name="T14" fmla="*/ 91 w 642"/>
                <a:gd name="T15" fmla="*/ 42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2" h="1163">
                  <a:moveTo>
                    <a:pt x="91" y="42"/>
                  </a:moveTo>
                  <a:cubicBezTo>
                    <a:pt x="161" y="0"/>
                    <a:pt x="240" y="0"/>
                    <a:pt x="315" y="117"/>
                  </a:cubicBezTo>
                  <a:cubicBezTo>
                    <a:pt x="390" y="234"/>
                    <a:pt x="539" y="766"/>
                    <a:pt x="567" y="813"/>
                  </a:cubicBezTo>
                  <a:cubicBezTo>
                    <a:pt x="595" y="860"/>
                    <a:pt x="642" y="920"/>
                    <a:pt x="642" y="920"/>
                  </a:cubicBezTo>
                  <a:cubicBezTo>
                    <a:pt x="642" y="920"/>
                    <a:pt x="637" y="1051"/>
                    <a:pt x="539" y="1107"/>
                  </a:cubicBezTo>
                  <a:cubicBezTo>
                    <a:pt x="441" y="1163"/>
                    <a:pt x="352" y="1154"/>
                    <a:pt x="352" y="1154"/>
                  </a:cubicBezTo>
                  <a:cubicBezTo>
                    <a:pt x="352" y="1154"/>
                    <a:pt x="0" y="527"/>
                    <a:pt x="0" y="335"/>
                  </a:cubicBezTo>
                  <a:cubicBezTo>
                    <a:pt x="0" y="228"/>
                    <a:pt x="21" y="84"/>
                    <a:pt x="91" y="42"/>
                  </a:cubicBezTo>
                  <a:close/>
                </a:path>
              </a:pathLst>
            </a:custGeom>
            <a:solidFill>
              <a:srgbClr val="C0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262">
              <a:extLst>
                <a:ext uri="{FF2B5EF4-FFF2-40B4-BE49-F238E27FC236}">
                  <a16:creationId xmlns:a16="http://schemas.microsoft.com/office/drawing/2014/main" id="{ECDD3470-112A-284F-9BBE-D9BB75756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5313" y="1377951"/>
              <a:ext cx="682625" cy="231775"/>
            </a:xfrm>
            <a:custGeom>
              <a:avLst/>
              <a:gdLst>
                <a:gd name="T0" fmla="*/ 33 w 1266"/>
                <a:gd name="T1" fmla="*/ 352 h 448"/>
                <a:gd name="T2" fmla="*/ 107 w 1266"/>
                <a:gd name="T3" fmla="*/ 193 h 448"/>
                <a:gd name="T4" fmla="*/ 330 w 1266"/>
                <a:gd name="T5" fmla="*/ 101 h 448"/>
                <a:gd name="T6" fmla="*/ 809 w 1266"/>
                <a:gd name="T7" fmla="*/ 117 h 448"/>
                <a:gd name="T8" fmla="*/ 1115 w 1266"/>
                <a:gd name="T9" fmla="*/ 19 h 448"/>
                <a:gd name="T10" fmla="*/ 1266 w 1266"/>
                <a:gd name="T11" fmla="*/ 151 h 448"/>
                <a:gd name="T12" fmla="*/ 1214 w 1266"/>
                <a:gd name="T13" fmla="*/ 226 h 448"/>
                <a:gd name="T14" fmla="*/ 1139 w 1266"/>
                <a:gd name="T15" fmla="*/ 314 h 448"/>
                <a:gd name="T16" fmla="*/ 1056 w 1266"/>
                <a:gd name="T17" fmla="*/ 304 h 448"/>
                <a:gd name="T18" fmla="*/ 841 w 1266"/>
                <a:gd name="T19" fmla="*/ 300 h 448"/>
                <a:gd name="T20" fmla="*/ 714 w 1266"/>
                <a:gd name="T21" fmla="*/ 319 h 448"/>
                <a:gd name="T22" fmla="*/ 33 w 1266"/>
                <a:gd name="T23" fmla="*/ 35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66" h="448">
                  <a:moveTo>
                    <a:pt x="33" y="352"/>
                  </a:moveTo>
                  <a:cubicBezTo>
                    <a:pt x="33" y="352"/>
                    <a:pt x="0" y="305"/>
                    <a:pt x="107" y="193"/>
                  </a:cubicBezTo>
                  <a:cubicBezTo>
                    <a:pt x="215" y="81"/>
                    <a:pt x="178" y="76"/>
                    <a:pt x="330" y="101"/>
                  </a:cubicBezTo>
                  <a:cubicBezTo>
                    <a:pt x="486" y="126"/>
                    <a:pt x="711" y="140"/>
                    <a:pt x="809" y="117"/>
                  </a:cubicBezTo>
                  <a:cubicBezTo>
                    <a:pt x="907" y="94"/>
                    <a:pt x="1087" y="0"/>
                    <a:pt x="1115" y="19"/>
                  </a:cubicBezTo>
                  <a:cubicBezTo>
                    <a:pt x="1143" y="38"/>
                    <a:pt x="1266" y="123"/>
                    <a:pt x="1266" y="151"/>
                  </a:cubicBezTo>
                  <a:cubicBezTo>
                    <a:pt x="1266" y="179"/>
                    <a:pt x="1214" y="226"/>
                    <a:pt x="1214" y="226"/>
                  </a:cubicBezTo>
                  <a:cubicBezTo>
                    <a:pt x="1214" y="226"/>
                    <a:pt x="1191" y="296"/>
                    <a:pt x="1139" y="314"/>
                  </a:cubicBezTo>
                  <a:cubicBezTo>
                    <a:pt x="1088" y="333"/>
                    <a:pt x="1056" y="304"/>
                    <a:pt x="1056" y="304"/>
                  </a:cubicBezTo>
                  <a:cubicBezTo>
                    <a:pt x="1056" y="304"/>
                    <a:pt x="958" y="346"/>
                    <a:pt x="841" y="300"/>
                  </a:cubicBezTo>
                  <a:cubicBezTo>
                    <a:pt x="841" y="300"/>
                    <a:pt x="813" y="286"/>
                    <a:pt x="714" y="319"/>
                  </a:cubicBezTo>
                  <a:cubicBezTo>
                    <a:pt x="616" y="352"/>
                    <a:pt x="211" y="448"/>
                    <a:pt x="33" y="352"/>
                  </a:cubicBezTo>
                  <a:close/>
                </a:path>
              </a:pathLst>
            </a:custGeom>
            <a:solidFill>
              <a:srgbClr val="966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263">
              <a:extLst>
                <a:ext uri="{FF2B5EF4-FFF2-40B4-BE49-F238E27FC236}">
                  <a16:creationId xmlns:a16="http://schemas.microsoft.com/office/drawing/2014/main" id="{1E21AEFA-3AE2-6641-B75B-8FC47059A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025" y="1373188"/>
              <a:ext cx="187325" cy="220663"/>
            </a:xfrm>
            <a:custGeom>
              <a:avLst/>
              <a:gdLst>
                <a:gd name="T0" fmla="*/ 0 w 349"/>
                <a:gd name="T1" fmla="*/ 319 h 425"/>
                <a:gd name="T2" fmla="*/ 111 w 349"/>
                <a:gd name="T3" fmla="*/ 78 h 425"/>
                <a:gd name="T4" fmla="*/ 255 w 349"/>
                <a:gd name="T5" fmla="*/ 30 h 425"/>
                <a:gd name="T6" fmla="*/ 345 w 349"/>
                <a:gd name="T7" fmla="*/ 86 h 425"/>
                <a:gd name="T8" fmla="*/ 349 w 349"/>
                <a:gd name="T9" fmla="*/ 107 h 425"/>
                <a:gd name="T10" fmla="*/ 165 w 349"/>
                <a:gd name="T11" fmla="*/ 258 h 425"/>
                <a:gd name="T12" fmla="*/ 160 w 349"/>
                <a:gd name="T13" fmla="*/ 399 h 425"/>
                <a:gd name="T14" fmla="*/ 0 w 349"/>
                <a:gd name="T15" fmla="*/ 319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9" h="425">
                  <a:moveTo>
                    <a:pt x="0" y="319"/>
                  </a:moveTo>
                  <a:cubicBezTo>
                    <a:pt x="0" y="319"/>
                    <a:pt x="34" y="124"/>
                    <a:pt x="111" y="78"/>
                  </a:cubicBezTo>
                  <a:cubicBezTo>
                    <a:pt x="189" y="32"/>
                    <a:pt x="207" y="0"/>
                    <a:pt x="255" y="30"/>
                  </a:cubicBezTo>
                  <a:cubicBezTo>
                    <a:pt x="302" y="60"/>
                    <a:pt x="345" y="57"/>
                    <a:pt x="345" y="86"/>
                  </a:cubicBezTo>
                  <a:cubicBezTo>
                    <a:pt x="345" y="92"/>
                    <a:pt x="349" y="107"/>
                    <a:pt x="349" y="107"/>
                  </a:cubicBezTo>
                  <a:cubicBezTo>
                    <a:pt x="349" y="107"/>
                    <a:pt x="219" y="107"/>
                    <a:pt x="165" y="258"/>
                  </a:cubicBezTo>
                  <a:cubicBezTo>
                    <a:pt x="127" y="366"/>
                    <a:pt x="160" y="399"/>
                    <a:pt x="160" y="399"/>
                  </a:cubicBezTo>
                  <a:cubicBezTo>
                    <a:pt x="160" y="399"/>
                    <a:pt x="18" y="425"/>
                    <a:pt x="0" y="319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332">
              <a:extLst>
                <a:ext uri="{FF2B5EF4-FFF2-40B4-BE49-F238E27FC236}">
                  <a16:creationId xmlns:a16="http://schemas.microsoft.com/office/drawing/2014/main" id="{47FE13BB-7381-094E-A79F-5B3F1BB32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3038" y="2932113"/>
              <a:ext cx="312738" cy="280988"/>
            </a:xfrm>
            <a:custGeom>
              <a:avLst/>
              <a:gdLst>
                <a:gd name="T0" fmla="*/ 559 w 581"/>
                <a:gd name="T1" fmla="*/ 319 h 542"/>
                <a:gd name="T2" fmla="*/ 536 w 581"/>
                <a:gd name="T3" fmla="*/ 445 h 542"/>
                <a:gd name="T4" fmla="*/ 336 w 581"/>
                <a:gd name="T5" fmla="*/ 480 h 542"/>
                <a:gd name="T6" fmla="*/ 186 w 581"/>
                <a:gd name="T7" fmla="*/ 347 h 542"/>
                <a:gd name="T8" fmla="*/ 98 w 581"/>
                <a:gd name="T9" fmla="*/ 169 h 542"/>
                <a:gd name="T10" fmla="*/ 12 w 581"/>
                <a:gd name="T11" fmla="*/ 72 h 542"/>
                <a:gd name="T12" fmla="*/ 5 w 581"/>
                <a:gd name="T13" fmla="*/ 0 h 542"/>
                <a:gd name="T14" fmla="*/ 12 w 581"/>
                <a:gd name="T15" fmla="*/ 113 h 542"/>
                <a:gd name="T16" fmla="*/ 98 w 581"/>
                <a:gd name="T17" fmla="*/ 209 h 542"/>
                <a:gd name="T18" fmla="*/ 186 w 581"/>
                <a:gd name="T19" fmla="*/ 387 h 542"/>
                <a:gd name="T20" fmla="*/ 336 w 581"/>
                <a:gd name="T21" fmla="*/ 521 h 542"/>
                <a:gd name="T22" fmla="*/ 536 w 581"/>
                <a:gd name="T23" fmla="*/ 486 h 542"/>
                <a:gd name="T24" fmla="*/ 559 w 581"/>
                <a:gd name="T25" fmla="*/ 319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1" h="542">
                  <a:moveTo>
                    <a:pt x="559" y="319"/>
                  </a:moveTo>
                  <a:cubicBezTo>
                    <a:pt x="574" y="364"/>
                    <a:pt x="573" y="414"/>
                    <a:pt x="536" y="445"/>
                  </a:cubicBezTo>
                  <a:cubicBezTo>
                    <a:pt x="470" y="502"/>
                    <a:pt x="401" y="494"/>
                    <a:pt x="336" y="480"/>
                  </a:cubicBezTo>
                  <a:cubicBezTo>
                    <a:pt x="247" y="462"/>
                    <a:pt x="220" y="397"/>
                    <a:pt x="186" y="347"/>
                  </a:cubicBezTo>
                  <a:cubicBezTo>
                    <a:pt x="152" y="297"/>
                    <a:pt x="134" y="207"/>
                    <a:pt x="98" y="169"/>
                  </a:cubicBezTo>
                  <a:cubicBezTo>
                    <a:pt x="62" y="130"/>
                    <a:pt x="28" y="123"/>
                    <a:pt x="12" y="72"/>
                  </a:cubicBezTo>
                  <a:cubicBezTo>
                    <a:pt x="5" y="50"/>
                    <a:pt x="3" y="25"/>
                    <a:pt x="5" y="0"/>
                  </a:cubicBezTo>
                  <a:cubicBezTo>
                    <a:pt x="0" y="37"/>
                    <a:pt x="1" y="79"/>
                    <a:pt x="12" y="113"/>
                  </a:cubicBezTo>
                  <a:cubicBezTo>
                    <a:pt x="28" y="163"/>
                    <a:pt x="63" y="171"/>
                    <a:pt x="98" y="209"/>
                  </a:cubicBezTo>
                  <a:cubicBezTo>
                    <a:pt x="134" y="247"/>
                    <a:pt x="152" y="338"/>
                    <a:pt x="186" y="387"/>
                  </a:cubicBezTo>
                  <a:cubicBezTo>
                    <a:pt x="220" y="437"/>
                    <a:pt x="247" y="502"/>
                    <a:pt x="336" y="521"/>
                  </a:cubicBezTo>
                  <a:cubicBezTo>
                    <a:pt x="401" y="534"/>
                    <a:pt x="470" y="542"/>
                    <a:pt x="536" y="486"/>
                  </a:cubicBezTo>
                  <a:cubicBezTo>
                    <a:pt x="580" y="449"/>
                    <a:pt x="581" y="372"/>
                    <a:pt x="559" y="319"/>
                  </a:cubicBezTo>
                  <a:close/>
                </a:path>
              </a:pathLst>
            </a:custGeom>
            <a:solidFill>
              <a:srgbClr val="AA6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9AA99873-A1C7-024D-8FE0-E3D6AD337F7C}"/>
              </a:ext>
            </a:extLst>
          </p:cNvPr>
          <p:cNvGrpSpPr>
            <a:grpSpLocks noChangeAspect="1"/>
          </p:cNvGrpSpPr>
          <p:nvPr/>
        </p:nvGrpSpPr>
        <p:grpSpPr>
          <a:xfrm>
            <a:off x="6547307" y="2870153"/>
            <a:ext cx="975807" cy="2697354"/>
            <a:chOff x="6159501" y="3332163"/>
            <a:chExt cx="585787" cy="1619250"/>
          </a:xfrm>
        </p:grpSpPr>
        <p:sp>
          <p:nvSpPr>
            <p:cNvPr id="225" name="Freeform 215">
              <a:extLst>
                <a:ext uri="{FF2B5EF4-FFF2-40B4-BE49-F238E27FC236}">
                  <a16:creationId xmlns:a16="http://schemas.microsoft.com/office/drawing/2014/main" id="{07A1BB4A-C79B-FD47-9BB4-8490E4983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801" y="4803775"/>
              <a:ext cx="153988" cy="147638"/>
            </a:xfrm>
            <a:custGeom>
              <a:avLst/>
              <a:gdLst>
                <a:gd name="T0" fmla="*/ 254 w 258"/>
                <a:gd name="T1" fmla="*/ 1 h 246"/>
                <a:gd name="T2" fmla="*/ 250 w 258"/>
                <a:gd name="T3" fmla="*/ 0 h 246"/>
                <a:gd name="T4" fmla="*/ 250 w 258"/>
                <a:gd name="T5" fmla="*/ 1 h 246"/>
                <a:gd name="T6" fmla="*/ 27 w 258"/>
                <a:gd name="T7" fmla="*/ 143 h 246"/>
                <a:gd name="T8" fmla="*/ 2 w 258"/>
                <a:gd name="T9" fmla="*/ 170 h 246"/>
                <a:gd name="T10" fmla="*/ 15 w 258"/>
                <a:gd name="T11" fmla="*/ 218 h 246"/>
                <a:gd name="T12" fmla="*/ 183 w 258"/>
                <a:gd name="T13" fmla="*/ 154 h 246"/>
                <a:gd name="T14" fmla="*/ 204 w 258"/>
                <a:gd name="T15" fmla="*/ 110 h 246"/>
                <a:gd name="T16" fmla="*/ 257 w 258"/>
                <a:gd name="T17" fmla="*/ 34 h 246"/>
                <a:gd name="T18" fmla="*/ 254 w 258"/>
                <a:gd name="T19" fmla="*/ 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246">
                  <a:moveTo>
                    <a:pt x="254" y="1"/>
                  </a:moveTo>
                  <a:cubicBezTo>
                    <a:pt x="254" y="1"/>
                    <a:pt x="252" y="1"/>
                    <a:pt x="250" y="0"/>
                  </a:cubicBezTo>
                  <a:cubicBezTo>
                    <a:pt x="250" y="0"/>
                    <a:pt x="250" y="0"/>
                    <a:pt x="250" y="1"/>
                  </a:cubicBezTo>
                  <a:cubicBezTo>
                    <a:pt x="245" y="25"/>
                    <a:pt x="30" y="150"/>
                    <a:pt x="27" y="143"/>
                  </a:cubicBezTo>
                  <a:cubicBezTo>
                    <a:pt x="27" y="144"/>
                    <a:pt x="10" y="158"/>
                    <a:pt x="2" y="170"/>
                  </a:cubicBezTo>
                  <a:cubicBezTo>
                    <a:pt x="0" y="185"/>
                    <a:pt x="1" y="211"/>
                    <a:pt x="15" y="218"/>
                  </a:cubicBezTo>
                  <a:cubicBezTo>
                    <a:pt x="68" y="246"/>
                    <a:pt x="165" y="194"/>
                    <a:pt x="183" y="154"/>
                  </a:cubicBezTo>
                  <a:cubicBezTo>
                    <a:pt x="198" y="122"/>
                    <a:pt x="193" y="132"/>
                    <a:pt x="204" y="110"/>
                  </a:cubicBezTo>
                  <a:cubicBezTo>
                    <a:pt x="220" y="77"/>
                    <a:pt x="251" y="53"/>
                    <a:pt x="257" y="34"/>
                  </a:cubicBezTo>
                  <a:cubicBezTo>
                    <a:pt x="258" y="21"/>
                    <a:pt x="257" y="11"/>
                    <a:pt x="254" y="1"/>
                  </a:cubicBez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216">
              <a:extLst>
                <a:ext uri="{FF2B5EF4-FFF2-40B4-BE49-F238E27FC236}">
                  <a16:creationId xmlns:a16="http://schemas.microsoft.com/office/drawing/2014/main" id="{0555B6A6-5FC3-7A42-ACEB-D344DD84F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63" y="4778375"/>
              <a:ext cx="174625" cy="165100"/>
            </a:xfrm>
            <a:custGeom>
              <a:avLst/>
              <a:gdLst>
                <a:gd name="T0" fmla="*/ 154 w 294"/>
                <a:gd name="T1" fmla="*/ 40 h 273"/>
                <a:gd name="T2" fmla="*/ 128 w 294"/>
                <a:gd name="T3" fmla="*/ 54 h 273"/>
                <a:gd name="T4" fmla="*/ 48 w 294"/>
                <a:gd name="T5" fmla="*/ 241 h 273"/>
                <a:gd name="T6" fmla="*/ 207 w 294"/>
                <a:gd name="T7" fmla="*/ 188 h 273"/>
                <a:gd name="T8" fmla="*/ 253 w 294"/>
                <a:gd name="T9" fmla="*/ 106 h 273"/>
                <a:gd name="T10" fmla="*/ 291 w 294"/>
                <a:gd name="T11" fmla="*/ 34 h 273"/>
                <a:gd name="T12" fmla="*/ 223 w 294"/>
                <a:gd name="T13" fmla="*/ 0 h 273"/>
                <a:gd name="T14" fmla="*/ 154 w 294"/>
                <a:gd name="T15" fmla="*/ 4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273">
                  <a:moveTo>
                    <a:pt x="154" y="40"/>
                  </a:moveTo>
                  <a:cubicBezTo>
                    <a:pt x="151" y="45"/>
                    <a:pt x="130" y="51"/>
                    <a:pt x="128" y="54"/>
                  </a:cubicBezTo>
                  <a:cubicBezTo>
                    <a:pt x="115" y="70"/>
                    <a:pt x="0" y="211"/>
                    <a:pt x="48" y="241"/>
                  </a:cubicBezTo>
                  <a:cubicBezTo>
                    <a:pt x="99" y="273"/>
                    <a:pt x="185" y="226"/>
                    <a:pt x="207" y="188"/>
                  </a:cubicBezTo>
                  <a:cubicBezTo>
                    <a:pt x="230" y="147"/>
                    <a:pt x="233" y="135"/>
                    <a:pt x="253" y="106"/>
                  </a:cubicBezTo>
                  <a:cubicBezTo>
                    <a:pt x="264" y="89"/>
                    <a:pt x="294" y="71"/>
                    <a:pt x="291" y="34"/>
                  </a:cubicBezTo>
                  <a:cubicBezTo>
                    <a:pt x="288" y="7"/>
                    <a:pt x="249" y="1"/>
                    <a:pt x="223" y="0"/>
                  </a:cubicBezTo>
                  <a:cubicBezTo>
                    <a:pt x="198" y="0"/>
                    <a:pt x="175" y="14"/>
                    <a:pt x="154" y="4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217">
              <a:extLst>
                <a:ext uri="{FF2B5EF4-FFF2-40B4-BE49-F238E27FC236}">
                  <a16:creationId xmlns:a16="http://schemas.microsoft.com/office/drawing/2014/main" id="{BEFEEC26-6050-024F-9161-08CE3ED06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1751" y="4775200"/>
              <a:ext cx="177800" cy="106363"/>
            </a:xfrm>
            <a:custGeom>
              <a:avLst/>
              <a:gdLst>
                <a:gd name="T0" fmla="*/ 1 w 300"/>
                <a:gd name="T1" fmla="*/ 115 h 176"/>
                <a:gd name="T2" fmla="*/ 0 w 300"/>
                <a:gd name="T3" fmla="*/ 135 h 176"/>
                <a:gd name="T4" fmla="*/ 111 w 300"/>
                <a:gd name="T5" fmla="*/ 151 h 176"/>
                <a:gd name="T6" fmla="*/ 213 w 300"/>
                <a:gd name="T7" fmla="*/ 90 h 176"/>
                <a:gd name="T8" fmla="*/ 290 w 300"/>
                <a:gd name="T9" fmla="*/ 49 h 176"/>
                <a:gd name="T10" fmla="*/ 297 w 300"/>
                <a:gd name="T11" fmla="*/ 17 h 176"/>
                <a:gd name="T12" fmla="*/ 273 w 300"/>
                <a:gd name="T13" fmla="*/ 1 h 176"/>
                <a:gd name="T14" fmla="*/ 1 w 300"/>
                <a:gd name="T15" fmla="*/ 11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0" h="176">
                  <a:moveTo>
                    <a:pt x="1" y="115"/>
                  </a:moveTo>
                  <a:cubicBezTo>
                    <a:pt x="0" y="120"/>
                    <a:pt x="0" y="130"/>
                    <a:pt x="0" y="135"/>
                  </a:cubicBezTo>
                  <a:cubicBezTo>
                    <a:pt x="4" y="176"/>
                    <a:pt x="75" y="170"/>
                    <a:pt x="111" y="151"/>
                  </a:cubicBezTo>
                  <a:cubicBezTo>
                    <a:pt x="175" y="119"/>
                    <a:pt x="181" y="109"/>
                    <a:pt x="213" y="90"/>
                  </a:cubicBezTo>
                  <a:cubicBezTo>
                    <a:pt x="217" y="88"/>
                    <a:pt x="285" y="54"/>
                    <a:pt x="290" y="49"/>
                  </a:cubicBezTo>
                  <a:cubicBezTo>
                    <a:pt x="296" y="42"/>
                    <a:pt x="297" y="17"/>
                    <a:pt x="297" y="17"/>
                  </a:cubicBezTo>
                  <a:cubicBezTo>
                    <a:pt x="297" y="17"/>
                    <a:pt x="300" y="0"/>
                    <a:pt x="273" y="1"/>
                  </a:cubicBezTo>
                  <a:cubicBezTo>
                    <a:pt x="85" y="13"/>
                    <a:pt x="47" y="84"/>
                    <a:pt x="1" y="115"/>
                  </a:cubicBez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218">
              <a:extLst>
                <a:ext uri="{FF2B5EF4-FFF2-40B4-BE49-F238E27FC236}">
                  <a16:creationId xmlns:a16="http://schemas.microsoft.com/office/drawing/2014/main" id="{41B5871E-F361-C94E-B592-F690197D7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0163" y="4727575"/>
              <a:ext cx="179388" cy="144463"/>
            </a:xfrm>
            <a:custGeom>
              <a:avLst/>
              <a:gdLst>
                <a:gd name="T0" fmla="*/ 190 w 303"/>
                <a:gd name="T1" fmla="*/ 34 h 242"/>
                <a:gd name="T2" fmla="*/ 102 w 303"/>
                <a:gd name="T3" fmla="*/ 91 h 242"/>
                <a:gd name="T4" fmla="*/ 3 w 303"/>
                <a:gd name="T5" fmla="*/ 201 h 242"/>
                <a:gd name="T6" fmla="*/ 119 w 303"/>
                <a:gd name="T7" fmla="*/ 218 h 242"/>
                <a:gd name="T8" fmla="*/ 221 w 303"/>
                <a:gd name="T9" fmla="*/ 148 h 242"/>
                <a:gd name="T10" fmla="*/ 299 w 303"/>
                <a:gd name="T11" fmla="*/ 103 h 242"/>
                <a:gd name="T12" fmla="*/ 297 w 303"/>
                <a:gd name="T13" fmla="*/ 65 h 242"/>
                <a:gd name="T14" fmla="*/ 190 w 303"/>
                <a:gd name="T15" fmla="*/ 3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3" h="242">
                  <a:moveTo>
                    <a:pt x="190" y="34"/>
                  </a:moveTo>
                  <a:cubicBezTo>
                    <a:pt x="168" y="28"/>
                    <a:pt x="107" y="87"/>
                    <a:pt x="102" y="91"/>
                  </a:cubicBezTo>
                  <a:cubicBezTo>
                    <a:pt x="53" y="123"/>
                    <a:pt x="6" y="163"/>
                    <a:pt x="3" y="201"/>
                  </a:cubicBezTo>
                  <a:cubicBezTo>
                    <a:pt x="0" y="242"/>
                    <a:pt x="73" y="242"/>
                    <a:pt x="119" y="218"/>
                  </a:cubicBezTo>
                  <a:cubicBezTo>
                    <a:pt x="181" y="185"/>
                    <a:pt x="189" y="166"/>
                    <a:pt x="221" y="148"/>
                  </a:cubicBezTo>
                  <a:cubicBezTo>
                    <a:pt x="245" y="134"/>
                    <a:pt x="284" y="126"/>
                    <a:pt x="299" y="103"/>
                  </a:cubicBezTo>
                  <a:cubicBezTo>
                    <a:pt x="301" y="100"/>
                    <a:pt x="303" y="78"/>
                    <a:pt x="297" y="65"/>
                  </a:cubicBezTo>
                  <a:cubicBezTo>
                    <a:pt x="225" y="0"/>
                    <a:pt x="221" y="43"/>
                    <a:pt x="190" y="34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219">
              <a:extLst>
                <a:ext uri="{FF2B5EF4-FFF2-40B4-BE49-F238E27FC236}">
                  <a16:creationId xmlns:a16="http://schemas.microsoft.com/office/drawing/2014/main" id="{0E5CBD38-F3CD-7A4B-A4A4-703F75477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3338" y="4008438"/>
              <a:ext cx="193675" cy="784225"/>
            </a:xfrm>
            <a:custGeom>
              <a:avLst/>
              <a:gdLst>
                <a:gd name="T0" fmla="*/ 60 w 328"/>
                <a:gd name="T1" fmla="*/ 0 h 1308"/>
                <a:gd name="T2" fmla="*/ 67 w 328"/>
                <a:gd name="T3" fmla="*/ 654 h 1308"/>
                <a:gd name="T4" fmla="*/ 110 w 328"/>
                <a:gd name="T5" fmla="*/ 1052 h 1308"/>
                <a:gd name="T6" fmla="*/ 114 w 328"/>
                <a:gd name="T7" fmla="*/ 1261 h 1308"/>
                <a:gd name="T8" fmla="*/ 223 w 328"/>
                <a:gd name="T9" fmla="*/ 1301 h 1308"/>
                <a:gd name="T10" fmla="*/ 302 w 328"/>
                <a:gd name="T11" fmla="*/ 1264 h 1308"/>
                <a:gd name="T12" fmla="*/ 302 w 328"/>
                <a:gd name="T13" fmla="*/ 1047 h 1308"/>
                <a:gd name="T14" fmla="*/ 297 w 328"/>
                <a:gd name="T15" fmla="*/ 683 h 1308"/>
                <a:gd name="T16" fmla="*/ 328 w 328"/>
                <a:gd name="T17" fmla="*/ 159 h 1308"/>
                <a:gd name="T18" fmla="*/ 60 w 328"/>
                <a:gd name="T19" fmla="*/ 0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8" h="1308">
                  <a:moveTo>
                    <a:pt x="60" y="0"/>
                  </a:moveTo>
                  <a:cubicBezTo>
                    <a:pt x="60" y="0"/>
                    <a:pt x="0" y="246"/>
                    <a:pt x="67" y="654"/>
                  </a:cubicBezTo>
                  <a:cubicBezTo>
                    <a:pt x="83" y="749"/>
                    <a:pt x="109" y="973"/>
                    <a:pt x="110" y="1052"/>
                  </a:cubicBezTo>
                  <a:cubicBezTo>
                    <a:pt x="111" y="1131"/>
                    <a:pt x="117" y="1214"/>
                    <a:pt x="114" y="1261"/>
                  </a:cubicBezTo>
                  <a:cubicBezTo>
                    <a:pt x="112" y="1304"/>
                    <a:pt x="185" y="1308"/>
                    <a:pt x="223" y="1301"/>
                  </a:cubicBezTo>
                  <a:cubicBezTo>
                    <a:pt x="260" y="1294"/>
                    <a:pt x="302" y="1264"/>
                    <a:pt x="302" y="1264"/>
                  </a:cubicBezTo>
                  <a:lnTo>
                    <a:pt x="302" y="1047"/>
                  </a:lnTo>
                  <a:cubicBezTo>
                    <a:pt x="302" y="1047"/>
                    <a:pt x="298" y="759"/>
                    <a:pt x="297" y="683"/>
                  </a:cubicBezTo>
                  <a:cubicBezTo>
                    <a:pt x="297" y="607"/>
                    <a:pt x="328" y="159"/>
                    <a:pt x="328" y="159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50C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220">
              <a:extLst>
                <a:ext uri="{FF2B5EF4-FFF2-40B4-BE49-F238E27FC236}">
                  <a16:creationId xmlns:a16="http://schemas.microsoft.com/office/drawing/2014/main" id="{7E08D984-DA3A-F941-8AF0-A6E76B7DA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001" y="4000500"/>
              <a:ext cx="228600" cy="871538"/>
            </a:xfrm>
            <a:custGeom>
              <a:avLst/>
              <a:gdLst>
                <a:gd name="T0" fmla="*/ 73 w 387"/>
                <a:gd name="T1" fmla="*/ 286 h 1453"/>
                <a:gd name="T2" fmla="*/ 110 w 387"/>
                <a:gd name="T3" fmla="*/ 678 h 1453"/>
                <a:gd name="T4" fmla="*/ 148 w 387"/>
                <a:gd name="T5" fmla="*/ 1003 h 1453"/>
                <a:gd name="T6" fmla="*/ 159 w 387"/>
                <a:gd name="T7" fmla="*/ 1336 h 1453"/>
                <a:gd name="T8" fmla="*/ 360 w 387"/>
                <a:gd name="T9" fmla="*/ 1323 h 1453"/>
                <a:gd name="T10" fmla="*/ 360 w 387"/>
                <a:gd name="T11" fmla="*/ 944 h 1453"/>
                <a:gd name="T12" fmla="*/ 347 w 387"/>
                <a:gd name="T13" fmla="*/ 720 h 1453"/>
                <a:gd name="T14" fmla="*/ 312 w 387"/>
                <a:gd name="T15" fmla="*/ 0 h 1453"/>
                <a:gd name="T16" fmla="*/ 0 w 387"/>
                <a:gd name="T17" fmla="*/ 64 h 1453"/>
                <a:gd name="T18" fmla="*/ 73 w 387"/>
                <a:gd name="T19" fmla="*/ 286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1453">
                  <a:moveTo>
                    <a:pt x="73" y="286"/>
                  </a:moveTo>
                  <a:cubicBezTo>
                    <a:pt x="73" y="286"/>
                    <a:pt x="102" y="586"/>
                    <a:pt x="110" y="678"/>
                  </a:cubicBezTo>
                  <a:cubicBezTo>
                    <a:pt x="119" y="769"/>
                    <a:pt x="135" y="890"/>
                    <a:pt x="148" y="1003"/>
                  </a:cubicBezTo>
                  <a:cubicBezTo>
                    <a:pt x="160" y="1115"/>
                    <a:pt x="167" y="1307"/>
                    <a:pt x="159" y="1336"/>
                  </a:cubicBezTo>
                  <a:cubicBezTo>
                    <a:pt x="151" y="1365"/>
                    <a:pt x="217" y="1453"/>
                    <a:pt x="360" y="1323"/>
                  </a:cubicBezTo>
                  <a:cubicBezTo>
                    <a:pt x="360" y="1323"/>
                    <a:pt x="361" y="1047"/>
                    <a:pt x="360" y="944"/>
                  </a:cubicBezTo>
                  <a:cubicBezTo>
                    <a:pt x="360" y="893"/>
                    <a:pt x="347" y="720"/>
                    <a:pt x="347" y="720"/>
                  </a:cubicBezTo>
                  <a:cubicBezTo>
                    <a:pt x="345" y="471"/>
                    <a:pt x="387" y="233"/>
                    <a:pt x="312" y="0"/>
                  </a:cubicBezTo>
                  <a:lnTo>
                    <a:pt x="0" y="64"/>
                  </a:lnTo>
                  <a:cubicBezTo>
                    <a:pt x="17" y="158"/>
                    <a:pt x="43" y="259"/>
                    <a:pt x="73" y="286"/>
                  </a:cubicBezTo>
                  <a:close/>
                </a:path>
              </a:pathLst>
            </a:custGeom>
            <a:solidFill>
              <a:srgbClr val="78C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221">
              <a:extLst>
                <a:ext uri="{FF2B5EF4-FFF2-40B4-BE49-F238E27FC236}">
                  <a16:creationId xmlns:a16="http://schemas.microsoft.com/office/drawing/2014/main" id="{C02C2AA1-0D73-7147-9BC4-F241DAA45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926" y="3789363"/>
              <a:ext cx="203200" cy="88900"/>
            </a:xfrm>
            <a:custGeom>
              <a:avLst/>
              <a:gdLst>
                <a:gd name="T0" fmla="*/ 239 w 343"/>
                <a:gd name="T1" fmla="*/ 136 h 146"/>
                <a:gd name="T2" fmla="*/ 11 w 343"/>
                <a:gd name="T3" fmla="*/ 130 h 146"/>
                <a:gd name="T4" fmla="*/ 15 w 343"/>
                <a:gd name="T5" fmla="*/ 37 h 146"/>
                <a:gd name="T6" fmla="*/ 217 w 343"/>
                <a:gd name="T7" fmla="*/ 0 h 146"/>
                <a:gd name="T8" fmla="*/ 239 w 343"/>
                <a:gd name="T9" fmla="*/ 13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146">
                  <a:moveTo>
                    <a:pt x="239" y="136"/>
                  </a:moveTo>
                  <a:cubicBezTo>
                    <a:pt x="189" y="146"/>
                    <a:pt x="11" y="130"/>
                    <a:pt x="11" y="130"/>
                  </a:cubicBezTo>
                  <a:cubicBezTo>
                    <a:pt x="11" y="130"/>
                    <a:pt x="0" y="69"/>
                    <a:pt x="15" y="37"/>
                  </a:cubicBezTo>
                  <a:lnTo>
                    <a:pt x="217" y="0"/>
                  </a:lnTo>
                  <a:cubicBezTo>
                    <a:pt x="217" y="0"/>
                    <a:pt x="343" y="117"/>
                    <a:pt x="239" y="13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222">
              <a:extLst>
                <a:ext uri="{FF2B5EF4-FFF2-40B4-BE49-F238E27FC236}">
                  <a16:creationId xmlns:a16="http://schemas.microsoft.com/office/drawing/2014/main" id="{5E96C0BD-BCDC-9F4F-A5F0-D16A6A1A4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3813" y="3565525"/>
              <a:ext cx="163513" cy="304800"/>
            </a:xfrm>
            <a:custGeom>
              <a:avLst/>
              <a:gdLst>
                <a:gd name="T0" fmla="*/ 74 w 274"/>
                <a:gd name="T1" fmla="*/ 131 h 508"/>
                <a:gd name="T2" fmla="*/ 160 w 274"/>
                <a:gd name="T3" fmla="*/ 8 h 508"/>
                <a:gd name="T4" fmla="*/ 218 w 274"/>
                <a:gd name="T5" fmla="*/ 196 h 508"/>
                <a:gd name="T6" fmla="*/ 118 w 274"/>
                <a:gd name="T7" fmla="*/ 470 h 508"/>
                <a:gd name="T8" fmla="*/ 0 w 274"/>
                <a:gd name="T9" fmla="*/ 403 h 508"/>
                <a:gd name="T10" fmla="*/ 74 w 274"/>
                <a:gd name="T11" fmla="*/ 131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508">
                  <a:moveTo>
                    <a:pt x="74" y="131"/>
                  </a:moveTo>
                  <a:cubicBezTo>
                    <a:pt x="74" y="131"/>
                    <a:pt x="101" y="16"/>
                    <a:pt x="160" y="8"/>
                  </a:cubicBezTo>
                  <a:cubicBezTo>
                    <a:pt x="218" y="0"/>
                    <a:pt x="274" y="24"/>
                    <a:pt x="218" y="196"/>
                  </a:cubicBezTo>
                  <a:cubicBezTo>
                    <a:pt x="163" y="364"/>
                    <a:pt x="162" y="392"/>
                    <a:pt x="118" y="470"/>
                  </a:cubicBezTo>
                  <a:cubicBezTo>
                    <a:pt x="96" y="508"/>
                    <a:pt x="0" y="403"/>
                    <a:pt x="0" y="403"/>
                  </a:cubicBezTo>
                  <a:lnTo>
                    <a:pt x="74" y="131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223">
              <a:extLst>
                <a:ext uri="{FF2B5EF4-FFF2-40B4-BE49-F238E27FC236}">
                  <a16:creationId xmlns:a16="http://schemas.microsoft.com/office/drawing/2014/main" id="{A045E736-C212-9043-AF45-028FCBCFB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838" y="3524250"/>
              <a:ext cx="198438" cy="228600"/>
            </a:xfrm>
            <a:custGeom>
              <a:avLst/>
              <a:gdLst>
                <a:gd name="T0" fmla="*/ 317 w 337"/>
                <a:gd name="T1" fmla="*/ 85 h 380"/>
                <a:gd name="T2" fmla="*/ 311 w 337"/>
                <a:gd name="T3" fmla="*/ 0 h 380"/>
                <a:gd name="T4" fmla="*/ 175 w 337"/>
                <a:gd name="T5" fmla="*/ 15 h 380"/>
                <a:gd name="T6" fmla="*/ 115 w 337"/>
                <a:gd name="T7" fmla="*/ 90 h 380"/>
                <a:gd name="T8" fmla="*/ 102 w 337"/>
                <a:gd name="T9" fmla="*/ 340 h 380"/>
                <a:gd name="T10" fmla="*/ 304 w 337"/>
                <a:gd name="T11" fmla="*/ 173 h 380"/>
                <a:gd name="T12" fmla="*/ 337 w 337"/>
                <a:gd name="T13" fmla="*/ 139 h 380"/>
                <a:gd name="T14" fmla="*/ 317 w 337"/>
                <a:gd name="T15" fmla="*/ 85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380">
                  <a:moveTo>
                    <a:pt x="317" y="85"/>
                  </a:moveTo>
                  <a:cubicBezTo>
                    <a:pt x="298" y="58"/>
                    <a:pt x="311" y="0"/>
                    <a:pt x="311" y="0"/>
                  </a:cubicBezTo>
                  <a:lnTo>
                    <a:pt x="175" y="15"/>
                  </a:lnTo>
                  <a:cubicBezTo>
                    <a:pt x="161" y="61"/>
                    <a:pt x="122" y="74"/>
                    <a:pt x="115" y="90"/>
                  </a:cubicBezTo>
                  <a:cubicBezTo>
                    <a:pt x="108" y="106"/>
                    <a:pt x="0" y="300"/>
                    <a:pt x="102" y="340"/>
                  </a:cubicBezTo>
                  <a:cubicBezTo>
                    <a:pt x="204" y="380"/>
                    <a:pt x="276" y="196"/>
                    <a:pt x="304" y="173"/>
                  </a:cubicBezTo>
                  <a:cubicBezTo>
                    <a:pt x="331" y="149"/>
                    <a:pt x="337" y="139"/>
                    <a:pt x="337" y="139"/>
                  </a:cubicBezTo>
                  <a:cubicBezTo>
                    <a:pt x="337" y="139"/>
                    <a:pt x="336" y="112"/>
                    <a:pt x="317" y="85"/>
                  </a:cubicBezTo>
                  <a:close/>
                </a:path>
              </a:pathLst>
            </a:custGeom>
            <a:solidFill>
              <a:srgbClr val="C68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224">
              <a:extLst>
                <a:ext uri="{FF2B5EF4-FFF2-40B4-BE49-F238E27FC236}">
                  <a16:creationId xmlns:a16="http://schemas.microsoft.com/office/drawing/2014/main" id="{C8B79DB8-0BD8-1740-B03E-466D827FF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559175"/>
              <a:ext cx="211138" cy="219075"/>
            </a:xfrm>
            <a:custGeom>
              <a:avLst/>
              <a:gdLst>
                <a:gd name="T0" fmla="*/ 286 w 358"/>
                <a:gd name="T1" fmla="*/ 24 h 364"/>
                <a:gd name="T2" fmla="*/ 149 w 358"/>
                <a:gd name="T3" fmla="*/ 145 h 364"/>
                <a:gd name="T4" fmla="*/ 49 w 358"/>
                <a:gd name="T5" fmla="*/ 218 h 364"/>
                <a:gd name="T6" fmla="*/ 112 w 358"/>
                <a:gd name="T7" fmla="*/ 1 h 364"/>
                <a:gd name="T8" fmla="*/ 92 w 358"/>
                <a:gd name="T9" fmla="*/ 1 h 364"/>
                <a:gd name="T10" fmla="*/ 22 w 358"/>
                <a:gd name="T11" fmla="*/ 161 h 364"/>
                <a:gd name="T12" fmla="*/ 16 w 358"/>
                <a:gd name="T13" fmla="*/ 364 h 364"/>
                <a:gd name="T14" fmla="*/ 169 w 358"/>
                <a:gd name="T15" fmla="*/ 187 h 364"/>
                <a:gd name="T16" fmla="*/ 334 w 358"/>
                <a:gd name="T17" fmla="*/ 88 h 364"/>
                <a:gd name="T18" fmla="*/ 286 w 358"/>
                <a:gd name="T19" fmla="*/ 2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8" h="364">
                  <a:moveTo>
                    <a:pt x="286" y="24"/>
                  </a:moveTo>
                  <a:cubicBezTo>
                    <a:pt x="281" y="23"/>
                    <a:pt x="182" y="115"/>
                    <a:pt x="149" y="145"/>
                  </a:cubicBezTo>
                  <a:cubicBezTo>
                    <a:pt x="115" y="176"/>
                    <a:pt x="49" y="218"/>
                    <a:pt x="49" y="218"/>
                  </a:cubicBezTo>
                  <a:cubicBezTo>
                    <a:pt x="49" y="218"/>
                    <a:pt x="43" y="116"/>
                    <a:pt x="112" y="1"/>
                  </a:cubicBezTo>
                  <a:cubicBezTo>
                    <a:pt x="112" y="1"/>
                    <a:pt x="97" y="0"/>
                    <a:pt x="92" y="1"/>
                  </a:cubicBezTo>
                  <a:cubicBezTo>
                    <a:pt x="92" y="1"/>
                    <a:pt x="43" y="78"/>
                    <a:pt x="22" y="161"/>
                  </a:cubicBezTo>
                  <a:cubicBezTo>
                    <a:pt x="0" y="243"/>
                    <a:pt x="16" y="364"/>
                    <a:pt x="16" y="364"/>
                  </a:cubicBezTo>
                  <a:cubicBezTo>
                    <a:pt x="16" y="364"/>
                    <a:pt x="114" y="186"/>
                    <a:pt x="169" y="187"/>
                  </a:cubicBezTo>
                  <a:cubicBezTo>
                    <a:pt x="255" y="188"/>
                    <a:pt x="358" y="122"/>
                    <a:pt x="334" y="88"/>
                  </a:cubicBezTo>
                  <a:cubicBezTo>
                    <a:pt x="324" y="74"/>
                    <a:pt x="289" y="25"/>
                    <a:pt x="286" y="24"/>
                  </a:cubicBezTo>
                  <a:close/>
                </a:path>
              </a:pathLst>
            </a:custGeom>
            <a:solidFill>
              <a:srgbClr val="3CA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225">
              <a:extLst>
                <a:ext uri="{FF2B5EF4-FFF2-40B4-BE49-F238E27FC236}">
                  <a16:creationId xmlns:a16="http://schemas.microsoft.com/office/drawing/2014/main" id="{B453B05B-A8BC-3E4B-B8F0-1EA9B2998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1751" y="3560763"/>
              <a:ext cx="342900" cy="668338"/>
            </a:xfrm>
            <a:custGeom>
              <a:avLst/>
              <a:gdLst>
                <a:gd name="T0" fmla="*/ 575 w 578"/>
                <a:gd name="T1" fmla="*/ 226 h 1114"/>
                <a:gd name="T2" fmla="*/ 443 w 578"/>
                <a:gd name="T3" fmla="*/ 48 h 1114"/>
                <a:gd name="T4" fmla="*/ 187 w 578"/>
                <a:gd name="T5" fmla="*/ 313 h 1114"/>
                <a:gd name="T6" fmla="*/ 158 w 578"/>
                <a:gd name="T7" fmla="*/ 365 h 1114"/>
                <a:gd name="T8" fmla="*/ 237 w 578"/>
                <a:gd name="T9" fmla="*/ 0 h 1114"/>
                <a:gd name="T10" fmla="*/ 132 w 578"/>
                <a:gd name="T11" fmla="*/ 29 h 1114"/>
                <a:gd name="T12" fmla="*/ 107 w 578"/>
                <a:gd name="T13" fmla="*/ 154 h 1114"/>
                <a:gd name="T14" fmla="*/ 50 w 578"/>
                <a:gd name="T15" fmla="*/ 324 h 1114"/>
                <a:gd name="T16" fmla="*/ 70 w 578"/>
                <a:gd name="T17" fmla="*/ 475 h 1114"/>
                <a:gd name="T18" fmla="*/ 54 w 578"/>
                <a:gd name="T19" fmla="*/ 669 h 1114"/>
                <a:gd name="T20" fmla="*/ 10 w 578"/>
                <a:gd name="T21" fmla="*/ 1001 h 1114"/>
                <a:gd name="T22" fmla="*/ 69 w 578"/>
                <a:gd name="T23" fmla="*/ 1048 h 1114"/>
                <a:gd name="T24" fmla="*/ 145 w 578"/>
                <a:gd name="T25" fmla="*/ 1021 h 1114"/>
                <a:gd name="T26" fmla="*/ 304 w 578"/>
                <a:gd name="T27" fmla="*/ 1113 h 1114"/>
                <a:gd name="T28" fmla="*/ 532 w 578"/>
                <a:gd name="T29" fmla="*/ 1051 h 1114"/>
                <a:gd name="T30" fmla="*/ 535 w 578"/>
                <a:gd name="T31" fmla="*/ 1049 h 1114"/>
                <a:gd name="T32" fmla="*/ 496 w 578"/>
                <a:gd name="T33" fmla="*/ 758 h 1114"/>
                <a:gd name="T34" fmla="*/ 463 w 578"/>
                <a:gd name="T35" fmla="*/ 587 h 1114"/>
                <a:gd name="T36" fmla="*/ 498 w 578"/>
                <a:gd name="T37" fmla="*/ 403 h 1114"/>
                <a:gd name="T38" fmla="*/ 495 w 578"/>
                <a:gd name="T39" fmla="*/ 401 h 1114"/>
                <a:gd name="T40" fmla="*/ 555 w 578"/>
                <a:gd name="T41" fmla="*/ 284 h 1114"/>
                <a:gd name="T42" fmla="*/ 575 w 578"/>
                <a:gd name="T43" fmla="*/ 226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8" h="1114">
                  <a:moveTo>
                    <a:pt x="575" y="226"/>
                  </a:moveTo>
                  <a:cubicBezTo>
                    <a:pt x="561" y="142"/>
                    <a:pt x="473" y="74"/>
                    <a:pt x="443" y="48"/>
                  </a:cubicBezTo>
                  <a:cubicBezTo>
                    <a:pt x="419" y="65"/>
                    <a:pt x="229" y="204"/>
                    <a:pt x="187" y="313"/>
                  </a:cubicBezTo>
                  <a:lnTo>
                    <a:pt x="158" y="365"/>
                  </a:lnTo>
                  <a:cubicBezTo>
                    <a:pt x="142" y="302"/>
                    <a:pt x="142" y="126"/>
                    <a:pt x="237" y="0"/>
                  </a:cubicBezTo>
                  <a:cubicBezTo>
                    <a:pt x="237" y="0"/>
                    <a:pt x="162" y="8"/>
                    <a:pt x="132" y="29"/>
                  </a:cubicBezTo>
                  <a:cubicBezTo>
                    <a:pt x="102" y="50"/>
                    <a:pt x="122" y="117"/>
                    <a:pt x="107" y="154"/>
                  </a:cubicBezTo>
                  <a:cubicBezTo>
                    <a:pt x="104" y="162"/>
                    <a:pt x="54" y="290"/>
                    <a:pt x="50" y="324"/>
                  </a:cubicBezTo>
                  <a:cubicBezTo>
                    <a:pt x="45" y="359"/>
                    <a:pt x="68" y="444"/>
                    <a:pt x="70" y="475"/>
                  </a:cubicBezTo>
                  <a:cubicBezTo>
                    <a:pt x="73" y="525"/>
                    <a:pt x="60" y="625"/>
                    <a:pt x="54" y="669"/>
                  </a:cubicBezTo>
                  <a:cubicBezTo>
                    <a:pt x="0" y="1101"/>
                    <a:pt x="28" y="852"/>
                    <a:pt x="10" y="1001"/>
                  </a:cubicBezTo>
                  <a:cubicBezTo>
                    <a:pt x="10" y="1001"/>
                    <a:pt x="18" y="1023"/>
                    <a:pt x="69" y="1048"/>
                  </a:cubicBezTo>
                  <a:cubicBezTo>
                    <a:pt x="93" y="1059"/>
                    <a:pt x="125" y="1071"/>
                    <a:pt x="145" y="1021"/>
                  </a:cubicBezTo>
                  <a:cubicBezTo>
                    <a:pt x="152" y="1065"/>
                    <a:pt x="179" y="1114"/>
                    <a:pt x="304" y="1113"/>
                  </a:cubicBezTo>
                  <a:cubicBezTo>
                    <a:pt x="424" y="1112"/>
                    <a:pt x="515" y="1061"/>
                    <a:pt x="532" y="1051"/>
                  </a:cubicBezTo>
                  <a:cubicBezTo>
                    <a:pt x="534" y="1050"/>
                    <a:pt x="536" y="1049"/>
                    <a:pt x="535" y="1049"/>
                  </a:cubicBezTo>
                  <a:cubicBezTo>
                    <a:pt x="535" y="1049"/>
                    <a:pt x="551" y="1079"/>
                    <a:pt x="496" y="758"/>
                  </a:cubicBezTo>
                  <a:cubicBezTo>
                    <a:pt x="489" y="716"/>
                    <a:pt x="460" y="648"/>
                    <a:pt x="463" y="587"/>
                  </a:cubicBezTo>
                  <a:cubicBezTo>
                    <a:pt x="464" y="556"/>
                    <a:pt x="455" y="473"/>
                    <a:pt x="498" y="403"/>
                  </a:cubicBezTo>
                  <a:lnTo>
                    <a:pt x="495" y="401"/>
                  </a:lnTo>
                  <a:cubicBezTo>
                    <a:pt x="519" y="361"/>
                    <a:pt x="542" y="320"/>
                    <a:pt x="555" y="284"/>
                  </a:cubicBezTo>
                  <a:cubicBezTo>
                    <a:pt x="564" y="261"/>
                    <a:pt x="578" y="244"/>
                    <a:pt x="575" y="2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226">
              <a:extLst>
                <a:ext uri="{FF2B5EF4-FFF2-40B4-BE49-F238E27FC236}">
                  <a16:creationId xmlns:a16="http://schemas.microsoft.com/office/drawing/2014/main" id="{A389A260-C691-4948-9CA0-ADCC5B30D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5413" y="3582988"/>
              <a:ext cx="192088" cy="201613"/>
            </a:xfrm>
            <a:custGeom>
              <a:avLst/>
              <a:gdLst>
                <a:gd name="T0" fmla="*/ 283 w 325"/>
                <a:gd name="T1" fmla="*/ 0 h 337"/>
                <a:gd name="T2" fmla="*/ 325 w 325"/>
                <a:gd name="T3" fmla="*/ 44 h 337"/>
                <a:gd name="T4" fmla="*/ 216 w 325"/>
                <a:gd name="T5" fmla="*/ 117 h 337"/>
                <a:gd name="T6" fmla="*/ 182 w 325"/>
                <a:gd name="T7" fmla="*/ 121 h 337"/>
                <a:gd name="T8" fmla="*/ 173 w 325"/>
                <a:gd name="T9" fmla="*/ 155 h 337"/>
                <a:gd name="T10" fmla="*/ 0 w 325"/>
                <a:gd name="T11" fmla="*/ 337 h 337"/>
                <a:gd name="T12" fmla="*/ 16 w 325"/>
                <a:gd name="T13" fmla="*/ 281 h 337"/>
                <a:gd name="T14" fmla="*/ 283 w 325"/>
                <a:gd name="T1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5" h="337">
                  <a:moveTo>
                    <a:pt x="283" y="0"/>
                  </a:moveTo>
                  <a:cubicBezTo>
                    <a:pt x="290" y="6"/>
                    <a:pt x="313" y="30"/>
                    <a:pt x="325" y="44"/>
                  </a:cubicBezTo>
                  <a:cubicBezTo>
                    <a:pt x="306" y="55"/>
                    <a:pt x="261" y="89"/>
                    <a:pt x="216" y="117"/>
                  </a:cubicBezTo>
                  <a:cubicBezTo>
                    <a:pt x="207" y="123"/>
                    <a:pt x="189" y="123"/>
                    <a:pt x="182" y="121"/>
                  </a:cubicBezTo>
                  <a:cubicBezTo>
                    <a:pt x="176" y="120"/>
                    <a:pt x="178" y="152"/>
                    <a:pt x="173" y="155"/>
                  </a:cubicBezTo>
                  <a:cubicBezTo>
                    <a:pt x="114" y="201"/>
                    <a:pt x="31" y="263"/>
                    <a:pt x="0" y="337"/>
                  </a:cubicBezTo>
                  <a:cubicBezTo>
                    <a:pt x="2" y="300"/>
                    <a:pt x="16" y="281"/>
                    <a:pt x="16" y="281"/>
                  </a:cubicBezTo>
                  <a:cubicBezTo>
                    <a:pt x="58" y="173"/>
                    <a:pt x="258" y="17"/>
                    <a:pt x="283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227">
              <a:extLst>
                <a:ext uri="{FF2B5EF4-FFF2-40B4-BE49-F238E27FC236}">
                  <a16:creationId xmlns:a16="http://schemas.microsoft.com/office/drawing/2014/main" id="{AEA8ABBE-7EEE-CA4B-A73E-B1EB5293F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001" y="3890963"/>
              <a:ext cx="11113" cy="14288"/>
            </a:xfrm>
            <a:custGeom>
              <a:avLst/>
              <a:gdLst>
                <a:gd name="T0" fmla="*/ 3 w 21"/>
                <a:gd name="T1" fmla="*/ 18 h 25"/>
                <a:gd name="T2" fmla="*/ 15 w 21"/>
                <a:gd name="T3" fmla="*/ 23 h 25"/>
                <a:gd name="T4" fmla="*/ 19 w 21"/>
                <a:gd name="T5" fmla="*/ 7 h 25"/>
                <a:gd name="T6" fmla="*/ 7 w 21"/>
                <a:gd name="T7" fmla="*/ 3 h 25"/>
                <a:gd name="T8" fmla="*/ 3 w 21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5">
                  <a:moveTo>
                    <a:pt x="3" y="18"/>
                  </a:moveTo>
                  <a:cubicBezTo>
                    <a:pt x="5" y="23"/>
                    <a:pt x="10" y="25"/>
                    <a:pt x="15" y="23"/>
                  </a:cubicBezTo>
                  <a:cubicBezTo>
                    <a:pt x="19" y="20"/>
                    <a:pt x="21" y="13"/>
                    <a:pt x="19" y="7"/>
                  </a:cubicBezTo>
                  <a:cubicBezTo>
                    <a:pt x="17" y="2"/>
                    <a:pt x="11" y="0"/>
                    <a:pt x="7" y="3"/>
                  </a:cubicBezTo>
                  <a:cubicBezTo>
                    <a:pt x="2" y="5"/>
                    <a:pt x="0" y="12"/>
                    <a:pt x="3" y="18"/>
                  </a:cubicBez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228">
              <a:extLst>
                <a:ext uri="{FF2B5EF4-FFF2-40B4-BE49-F238E27FC236}">
                  <a16:creationId xmlns:a16="http://schemas.microsoft.com/office/drawing/2014/main" id="{C5763D91-3742-5F4C-90A8-56AF9659D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001" y="3973513"/>
              <a:ext cx="11113" cy="15875"/>
            </a:xfrm>
            <a:custGeom>
              <a:avLst/>
              <a:gdLst>
                <a:gd name="T0" fmla="*/ 3 w 21"/>
                <a:gd name="T1" fmla="*/ 18 h 26"/>
                <a:gd name="T2" fmla="*/ 15 w 21"/>
                <a:gd name="T3" fmla="*/ 23 h 26"/>
                <a:gd name="T4" fmla="*/ 19 w 21"/>
                <a:gd name="T5" fmla="*/ 8 h 26"/>
                <a:gd name="T6" fmla="*/ 7 w 21"/>
                <a:gd name="T7" fmla="*/ 3 h 26"/>
                <a:gd name="T8" fmla="*/ 3 w 21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6">
                  <a:moveTo>
                    <a:pt x="3" y="18"/>
                  </a:moveTo>
                  <a:cubicBezTo>
                    <a:pt x="5" y="24"/>
                    <a:pt x="10" y="26"/>
                    <a:pt x="15" y="23"/>
                  </a:cubicBezTo>
                  <a:cubicBezTo>
                    <a:pt x="19" y="20"/>
                    <a:pt x="21" y="14"/>
                    <a:pt x="19" y="8"/>
                  </a:cubicBezTo>
                  <a:cubicBezTo>
                    <a:pt x="17" y="3"/>
                    <a:pt x="11" y="0"/>
                    <a:pt x="7" y="3"/>
                  </a:cubicBezTo>
                  <a:cubicBezTo>
                    <a:pt x="2" y="6"/>
                    <a:pt x="0" y="13"/>
                    <a:pt x="3" y="18"/>
                  </a:cubicBez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229">
              <a:extLst>
                <a:ext uri="{FF2B5EF4-FFF2-40B4-BE49-F238E27FC236}">
                  <a16:creationId xmlns:a16="http://schemas.microsoft.com/office/drawing/2014/main" id="{E9C38A3D-70A0-7842-951E-B6F5234DB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2238" y="4040188"/>
              <a:ext cx="12700" cy="14288"/>
            </a:xfrm>
            <a:custGeom>
              <a:avLst/>
              <a:gdLst>
                <a:gd name="T0" fmla="*/ 2 w 21"/>
                <a:gd name="T1" fmla="*/ 17 h 25"/>
                <a:gd name="T2" fmla="*/ 15 w 21"/>
                <a:gd name="T3" fmla="*/ 22 h 25"/>
                <a:gd name="T4" fmla="*/ 19 w 21"/>
                <a:gd name="T5" fmla="*/ 7 h 25"/>
                <a:gd name="T6" fmla="*/ 7 w 21"/>
                <a:gd name="T7" fmla="*/ 2 h 25"/>
                <a:gd name="T8" fmla="*/ 2 w 21"/>
                <a:gd name="T9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5">
                  <a:moveTo>
                    <a:pt x="2" y="17"/>
                  </a:moveTo>
                  <a:cubicBezTo>
                    <a:pt x="5" y="23"/>
                    <a:pt x="10" y="25"/>
                    <a:pt x="15" y="22"/>
                  </a:cubicBezTo>
                  <a:cubicBezTo>
                    <a:pt x="19" y="20"/>
                    <a:pt x="21" y="13"/>
                    <a:pt x="19" y="7"/>
                  </a:cubicBezTo>
                  <a:cubicBezTo>
                    <a:pt x="16" y="2"/>
                    <a:pt x="11" y="0"/>
                    <a:pt x="7" y="2"/>
                  </a:cubicBezTo>
                  <a:cubicBezTo>
                    <a:pt x="2" y="5"/>
                    <a:pt x="0" y="12"/>
                    <a:pt x="2" y="17"/>
                  </a:cubicBez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230">
              <a:extLst>
                <a:ext uri="{FF2B5EF4-FFF2-40B4-BE49-F238E27FC236}">
                  <a16:creationId xmlns:a16="http://schemas.microsoft.com/office/drawing/2014/main" id="{D311E3D5-183F-AE4A-919E-51AFF3B30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651" y="4111625"/>
              <a:ext cx="12700" cy="15875"/>
            </a:xfrm>
            <a:custGeom>
              <a:avLst/>
              <a:gdLst>
                <a:gd name="T0" fmla="*/ 2 w 21"/>
                <a:gd name="T1" fmla="*/ 18 h 26"/>
                <a:gd name="T2" fmla="*/ 14 w 21"/>
                <a:gd name="T3" fmla="*/ 23 h 26"/>
                <a:gd name="T4" fmla="*/ 19 w 21"/>
                <a:gd name="T5" fmla="*/ 8 h 26"/>
                <a:gd name="T6" fmla="*/ 6 w 21"/>
                <a:gd name="T7" fmla="*/ 3 h 26"/>
                <a:gd name="T8" fmla="*/ 2 w 21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6">
                  <a:moveTo>
                    <a:pt x="2" y="18"/>
                  </a:moveTo>
                  <a:cubicBezTo>
                    <a:pt x="5" y="24"/>
                    <a:pt x="10" y="26"/>
                    <a:pt x="14" y="23"/>
                  </a:cubicBezTo>
                  <a:cubicBezTo>
                    <a:pt x="19" y="20"/>
                    <a:pt x="21" y="14"/>
                    <a:pt x="19" y="8"/>
                  </a:cubicBezTo>
                  <a:cubicBezTo>
                    <a:pt x="16" y="3"/>
                    <a:pt x="11" y="0"/>
                    <a:pt x="6" y="3"/>
                  </a:cubicBezTo>
                  <a:cubicBezTo>
                    <a:pt x="2" y="6"/>
                    <a:pt x="0" y="13"/>
                    <a:pt x="2" y="18"/>
                  </a:cubicBez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231">
              <a:extLst>
                <a:ext uri="{FF2B5EF4-FFF2-40B4-BE49-F238E27FC236}">
                  <a16:creationId xmlns:a16="http://schemas.microsoft.com/office/drawing/2014/main" id="{763E6850-8923-A943-9D83-47ACCA2D4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7951" y="3559175"/>
              <a:ext cx="73025" cy="225425"/>
            </a:xfrm>
            <a:custGeom>
              <a:avLst/>
              <a:gdLst>
                <a:gd name="T0" fmla="*/ 30 w 122"/>
                <a:gd name="T1" fmla="*/ 376 h 376"/>
                <a:gd name="T2" fmla="*/ 0 w 122"/>
                <a:gd name="T3" fmla="*/ 242 h 376"/>
                <a:gd name="T4" fmla="*/ 21 w 122"/>
                <a:gd name="T5" fmla="*/ 127 h 376"/>
                <a:gd name="T6" fmla="*/ 41 w 122"/>
                <a:gd name="T7" fmla="*/ 120 h 376"/>
                <a:gd name="T8" fmla="*/ 52 w 122"/>
                <a:gd name="T9" fmla="*/ 62 h 376"/>
                <a:gd name="T10" fmla="*/ 95 w 122"/>
                <a:gd name="T11" fmla="*/ 3 h 376"/>
                <a:gd name="T12" fmla="*/ 122 w 122"/>
                <a:gd name="T13" fmla="*/ 1 h 376"/>
                <a:gd name="T14" fmla="*/ 35 w 122"/>
                <a:gd name="T15" fmla="*/ 230 h 376"/>
                <a:gd name="T16" fmla="*/ 30 w 122"/>
                <a:gd name="T17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376">
                  <a:moveTo>
                    <a:pt x="30" y="376"/>
                  </a:moveTo>
                  <a:cubicBezTo>
                    <a:pt x="30" y="376"/>
                    <a:pt x="0" y="312"/>
                    <a:pt x="0" y="242"/>
                  </a:cubicBezTo>
                  <a:cubicBezTo>
                    <a:pt x="0" y="207"/>
                    <a:pt x="6" y="133"/>
                    <a:pt x="21" y="127"/>
                  </a:cubicBezTo>
                  <a:cubicBezTo>
                    <a:pt x="32" y="121"/>
                    <a:pt x="41" y="120"/>
                    <a:pt x="41" y="120"/>
                  </a:cubicBezTo>
                  <a:cubicBezTo>
                    <a:pt x="41" y="120"/>
                    <a:pt x="30" y="89"/>
                    <a:pt x="52" y="62"/>
                  </a:cubicBezTo>
                  <a:cubicBezTo>
                    <a:pt x="61" y="50"/>
                    <a:pt x="82" y="11"/>
                    <a:pt x="95" y="3"/>
                  </a:cubicBezTo>
                  <a:cubicBezTo>
                    <a:pt x="100" y="0"/>
                    <a:pt x="122" y="1"/>
                    <a:pt x="122" y="1"/>
                  </a:cubicBezTo>
                  <a:cubicBezTo>
                    <a:pt x="122" y="1"/>
                    <a:pt x="48" y="114"/>
                    <a:pt x="35" y="230"/>
                  </a:cubicBezTo>
                  <a:cubicBezTo>
                    <a:pt x="22" y="346"/>
                    <a:pt x="30" y="376"/>
                    <a:pt x="30" y="37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232">
              <a:extLst>
                <a:ext uri="{FF2B5EF4-FFF2-40B4-BE49-F238E27FC236}">
                  <a16:creationId xmlns:a16="http://schemas.microsoft.com/office/drawing/2014/main" id="{CE242917-53E7-514A-B2D3-E656AA04D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001" y="3813175"/>
              <a:ext cx="11113" cy="15875"/>
            </a:xfrm>
            <a:custGeom>
              <a:avLst/>
              <a:gdLst>
                <a:gd name="T0" fmla="*/ 3 w 21"/>
                <a:gd name="T1" fmla="*/ 18 h 25"/>
                <a:gd name="T2" fmla="*/ 15 w 21"/>
                <a:gd name="T3" fmla="*/ 22 h 25"/>
                <a:gd name="T4" fmla="*/ 19 w 21"/>
                <a:gd name="T5" fmla="*/ 7 h 25"/>
                <a:gd name="T6" fmla="*/ 7 w 21"/>
                <a:gd name="T7" fmla="*/ 2 h 25"/>
                <a:gd name="T8" fmla="*/ 3 w 21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5">
                  <a:moveTo>
                    <a:pt x="3" y="18"/>
                  </a:moveTo>
                  <a:cubicBezTo>
                    <a:pt x="5" y="23"/>
                    <a:pt x="10" y="25"/>
                    <a:pt x="15" y="22"/>
                  </a:cubicBezTo>
                  <a:cubicBezTo>
                    <a:pt x="19" y="20"/>
                    <a:pt x="21" y="13"/>
                    <a:pt x="19" y="7"/>
                  </a:cubicBezTo>
                  <a:cubicBezTo>
                    <a:pt x="17" y="2"/>
                    <a:pt x="11" y="0"/>
                    <a:pt x="7" y="2"/>
                  </a:cubicBezTo>
                  <a:cubicBezTo>
                    <a:pt x="2" y="5"/>
                    <a:pt x="0" y="12"/>
                    <a:pt x="3" y="18"/>
                  </a:cubicBezTo>
                  <a:close/>
                </a:path>
              </a:pathLst>
            </a:custGeom>
            <a:solidFill>
              <a:srgbClr val="90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233">
              <a:extLst>
                <a:ext uri="{FF2B5EF4-FFF2-40B4-BE49-F238E27FC236}">
                  <a16:creationId xmlns:a16="http://schemas.microsoft.com/office/drawing/2014/main" id="{FED5CBFF-9782-A54B-8A4F-CF221486D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6351" y="3897313"/>
              <a:ext cx="74613" cy="46038"/>
            </a:xfrm>
            <a:custGeom>
              <a:avLst/>
              <a:gdLst>
                <a:gd name="T0" fmla="*/ 33 w 126"/>
                <a:gd name="T1" fmla="*/ 58 h 78"/>
                <a:gd name="T2" fmla="*/ 5 w 126"/>
                <a:gd name="T3" fmla="*/ 10 h 78"/>
                <a:gd name="T4" fmla="*/ 58 w 126"/>
                <a:gd name="T5" fmla="*/ 38 h 78"/>
                <a:gd name="T6" fmla="*/ 106 w 126"/>
                <a:gd name="T7" fmla="*/ 67 h 78"/>
                <a:gd name="T8" fmla="*/ 33 w 126"/>
                <a:gd name="T9" fmla="*/ 5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78">
                  <a:moveTo>
                    <a:pt x="33" y="58"/>
                  </a:moveTo>
                  <a:cubicBezTo>
                    <a:pt x="14" y="34"/>
                    <a:pt x="0" y="20"/>
                    <a:pt x="5" y="10"/>
                  </a:cubicBezTo>
                  <a:cubicBezTo>
                    <a:pt x="10" y="0"/>
                    <a:pt x="29" y="11"/>
                    <a:pt x="58" y="38"/>
                  </a:cubicBezTo>
                  <a:cubicBezTo>
                    <a:pt x="76" y="55"/>
                    <a:pt x="88" y="63"/>
                    <a:pt x="106" y="67"/>
                  </a:cubicBezTo>
                  <a:cubicBezTo>
                    <a:pt x="126" y="71"/>
                    <a:pt x="48" y="78"/>
                    <a:pt x="33" y="58"/>
                  </a:cubicBezTo>
                  <a:close/>
                </a:path>
              </a:pathLst>
            </a:custGeom>
            <a:solidFill>
              <a:srgbClr val="D3A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234">
              <a:extLst>
                <a:ext uri="{FF2B5EF4-FFF2-40B4-BE49-F238E27FC236}">
                  <a16:creationId xmlns:a16="http://schemas.microsoft.com/office/drawing/2014/main" id="{206AA8CC-59CD-B141-A0C9-1841AED3D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676" y="3789363"/>
              <a:ext cx="98425" cy="87313"/>
            </a:xfrm>
            <a:custGeom>
              <a:avLst/>
              <a:gdLst>
                <a:gd name="T0" fmla="*/ 142 w 167"/>
                <a:gd name="T1" fmla="*/ 44 h 145"/>
                <a:gd name="T2" fmla="*/ 114 w 167"/>
                <a:gd name="T3" fmla="*/ 16 h 145"/>
                <a:gd name="T4" fmla="*/ 82 w 167"/>
                <a:gd name="T5" fmla="*/ 12 h 145"/>
                <a:gd name="T6" fmla="*/ 42 w 167"/>
                <a:gd name="T7" fmla="*/ 6 h 145"/>
                <a:gd name="T8" fmla="*/ 15 w 167"/>
                <a:gd name="T9" fmla="*/ 6 h 145"/>
                <a:gd name="T10" fmla="*/ 2 w 167"/>
                <a:gd name="T11" fmla="*/ 24 h 145"/>
                <a:gd name="T12" fmla="*/ 8 w 167"/>
                <a:gd name="T13" fmla="*/ 44 h 145"/>
                <a:gd name="T14" fmla="*/ 22 w 167"/>
                <a:gd name="T15" fmla="*/ 90 h 145"/>
                <a:gd name="T16" fmla="*/ 45 w 167"/>
                <a:gd name="T17" fmla="*/ 115 h 145"/>
                <a:gd name="T18" fmla="*/ 130 w 167"/>
                <a:gd name="T19" fmla="*/ 122 h 145"/>
                <a:gd name="T20" fmla="*/ 162 w 167"/>
                <a:gd name="T21" fmla="*/ 104 h 145"/>
                <a:gd name="T22" fmla="*/ 164 w 167"/>
                <a:gd name="T23" fmla="*/ 65 h 145"/>
                <a:gd name="T24" fmla="*/ 142 w 167"/>
                <a:gd name="T25" fmla="*/ 4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7" h="145">
                  <a:moveTo>
                    <a:pt x="142" y="44"/>
                  </a:moveTo>
                  <a:cubicBezTo>
                    <a:pt x="142" y="33"/>
                    <a:pt x="126" y="22"/>
                    <a:pt x="114" y="16"/>
                  </a:cubicBezTo>
                  <a:cubicBezTo>
                    <a:pt x="99" y="9"/>
                    <a:pt x="96" y="7"/>
                    <a:pt x="82" y="12"/>
                  </a:cubicBezTo>
                  <a:cubicBezTo>
                    <a:pt x="69" y="17"/>
                    <a:pt x="56" y="11"/>
                    <a:pt x="42" y="6"/>
                  </a:cubicBezTo>
                  <a:cubicBezTo>
                    <a:pt x="33" y="2"/>
                    <a:pt x="24" y="0"/>
                    <a:pt x="15" y="6"/>
                  </a:cubicBezTo>
                  <a:cubicBezTo>
                    <a:pt x="8" y="10"/>
                    <a:pt x="0" y="15"/>
                    <a:pt x="2" y="24"/>
                  </a:cubicBezTo>
                  <a:cubicBezTo>
                    <a:pt x="6" y="41"/>
                    <a:pt x="9" y="32"/>
                    <a:pt x="8" y="44"/>
                  </a:cubicBezTo>
                  <a:cubicBezTo>
                    <a:pt x="6" y="54"/>
                    <a:pt x="20" y="80"/>
                    <a:pt x="22" y="90"/>
                  </a:cubicBezTo>
                  <a:cubicBezTo>
                    <a:pt x="25" y="104"/>
                    <a:pt x="32" y="105"/>
                    <a:pt x="45" y="115"/>
                  </a:cubicBezTo>
                  <a:cubicBezTo>
                    <a:pt x="73" y="138"/>
                    <a:pt x="104" y="144"/>
                    <a:pt x="130" y="122"/>
                  </a:cubicBezTo>
                  <a:cubicBezTo>
                    <a:pt x="165" y="121"/>
                    <a:pt x="151" y="145"/>
                    <a:pt x="162" y="104"/>
                  </a:cubicBezTo>
                  <a:cubicBezTo>
                    <a:pt x="167" y="85"/>
                    <a:pt x="165" y="75"/>
                    <a:pt x="164" y="65"/>
                  </a:cubicBezTo>
                  <a:cubicBezTo>
                    <a:pt x="163" y="54"/>
                    <a:pt x="159" y="49"/>
                    <a:pt x="142" y="44"/>
                  </a:cubicBezTo>
                  <a:close/>
                </a:path>
              </a:pathLst>
            </a:custGeom>
            <a:solidFill>
              <a:srgbClr val="C68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235">
              <a:extLst>
                <a:ext uri="{FF2B5EF4-FFF2-40B4-BE49-F238E27FC236}">
                  <a16:creationId xmlns:a16="http://schemas.microsoft.com/office/drawing/2014/main" id="{068E64D7-492F-2546-915E-7E7900BC2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6538" y="3657600"/>
              <a:ext cx="158750" cy="339725"/>
            </a:xfrm>
            <a:custGeom>
              <a:avLst/>
              <a:gdLst>
                <a:gd name="T0" fmla="*/ 64 w 269"/>
                <a:gd name="T1" fmla="*/ 162 h 566"/>
                <a:gd name="T2" fmla="*/ 151 w 269"/>
                <a:gd name="T3" fmla="*/ 11 h 566"/>
                <a:gd name="T4" fmla="*/ 205 w 269"/>
                <a:gd name="T5" fmla="*/ 229 h 566"/>
                <a:gd name="T6" fmla="*/ 86 w 269"/>
                <a:gd name="T7" fmla="*/ 522 h 566"/>
                <a:gd name="T8" fmla="*/ 0 w 269"/>
                <a:gd name="T9" fmla="*/ 421 h 566"/>
                <a:gd name="T10" fmla="*/ 64 w 269"/>
                <a:gd name="T11" fmla="*/ 162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9" h="566">
                  <a:moveTo>
                    <a:pt x="64" y="162"/>
                  </a:moveTo>
                  <a:cubicBezTo>
                    <a:pt x="64" y="162"/>
                    <a:pt x="91" y="22"/>
                    <a:pt x="151" y="11"/>
                  </a:cubicBezTo>
                  <a:cubicBezTo>
                    <a:pt x="211" y="0"/>
                    <a:pt x="269" y="25"/>
                    <a:pt x="205" y="229"/>
                  </a:cubicBezTo>
                  <a:cubicBezTo>
                    <a:pt x="183" y="300"/>
                    <a:pt x="150" y="421"/>
                    <a:pt x="86" y="522"/>
                  </a:cubicBezTo>
                  <a:cubicBezTo>
                    <a:pt x="59" y="566"/>
                    <a:pt x="0" y="421"/>
                    <a:pt x="0" y="421"/>
                  </a:cubicBezTo>
                  <a:lnTo>
                    <a:pt x="64" y="162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236">
              <a:extLst>
                <a:ext uri="{FF2B5EF4-FFF2-40B4-BE49-F238E27FC236}">
                  <a16:creationId xmlns:a16="http://schemas.microsoft.com/office/drawing/2014/main" id="{ACDBEC01-AA86-4742-8161-A9BD4C1D67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8876" y="3738563"/>
              <a:ext cx="33338" cy="38100"/>
            </a:xfrm>
            <a:custGeom>
              <a:avLst/>
              <a:gdLst>
                <a:gd name="T0" fmla="*/ 31 w 55"/>
                <a:gd name="T1" fmla="*/ 39 h 64"/>
                <a:gd name="T2" fmla="*/ 18 w 55"/>
                <a:gd name="T3" fmla="*/ 29 h 64"/>
                <a:gd name="T4" fmla="*/ 18 w 55"/>
                <a:gd name="T5" fmla="*/ 18 h 64"/>
                <a:gd name="T6" fmla="*/ 31 w 55"/>
                <a:gd name="T7" fmla="*/ 28 h 64"/>
                <a:gd name="T8" fmla="*/ 31 w 55"/>
                <a:gd name="T9" fmla="*/ 39 h 64"/>
                <a:gd name="T10" fmla="*/ 0 w 55"/>
                <a:gd name="T11" fmla="*/ 18 h 64"/>
                <a:gd name="T12" fmla="*/ 4 w 55"/>
                <a:gd name="T13" fmla="*/ 38 h 64"/>
                <a:gd name="T14" fmla="*/ 55 w 55"/>
                <a:gd name="T15" fmla="*/ 64 h 64"/>
                <a:gd name="T16" fmla="*/ 52 w 55"/>
                <a:gd name="T17" fmla="*/ 44 h 64"/>
                <a:gd name="T18" fmla="*/ 0 w 55"/>
                <a:gd name="T19" fmla="*/ 1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64">
                  <a:moveTo>
                    <a:pt x="31" y="39"/>
                  </a:moveTo>
                  <a:cubicBezTo>
                    <a:pt x="28" y="39"/>
                    <a:pt x="22" y="35"/>
                    <a:pt x="18" y="29"/>
                  </a:cubicBezTo>
                  <a:cubicBezTo>
                    <a:pt x="15" y="24"/>
                    <a:pt x="14" y="19"/>
                    <a:pt x="18" y="18"/>
                  </a:cubicBezTo>
                  <a:cubicBezTo>
                    <a:pt x="21" y="18"/>
                    <a:pt x="27" y="22"/>
                    <a:pt x="31" y="28"/>
                  </a:cubicBezTo>
                  <a:cubicBezTo>
                    <a:pt x="34" y="33"/>
                    <a:pt x="35" y="38"/>
                    <a:pt x="31" y="39"/>
                  </a:cubicBezTo>
                  <a:close/>
                  <a:moveTo>
                    <a:pt x="0" y="18"/>
                  </a:moveTo>
                  <a:lnTo>
                    <a:pt x="4" y="38"/>
                  </a:lnTo>
                  <a:lnTo>
                    <a:pt x="55" y="64"/>
                  </a:lnTo>
                  <a:lnTo>
                    <a:pt x="52" y="44"/>
                  </a:lnTo>
                  <a:cubicBezTo>
                    <a:pt x="32" y="13"/>
                    <a:pt x="3" y="0"/>
                    <a:pt x="0" y="18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237">
              <a:extLst>
                <a:ext uri="{FF2B5EF4-FFF2-40B4-BE49-F238E27FC236}">
                  <a16:creationId xmlns:a16="http://schemas.microsoft.com/office/drawing/2014/main" id="{AAA965CF-4627-E948-9E4B-93E55664E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6813" y="3749675"/>
              <a:ext cx="12700" cy="12700"/>
            </a:xfrm>
            <a:custGeom>
              <a:avLst/>
              <a:gdLst>
                <a:gd name="T0" fmla="*/ 4 w 21"/>
                <a:gd name="T1" fmla="*/ 0 h 21"/>
                <a:gd name="T2" fmla="*/ 4 w 21"/>
                <a:gd name="T3" fmla="*/ 11 h 21"/>
                <a:gd name="T4" fmla="*/ 17 w 21"/>
                <a:gd name="T5" fmla="*/ 21 h 21"/>
                <a:gd name="T6" fmla="*/ 17 w 21"/>
                <a:gd name="T7" fmla="*/ 10 h 21"/>
                <a:gd name="T8" fmla="*/ 4 w 2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4" y="0"/>
                  </a:moveTo>
                  <a:cubicBezTo>
                    <a:pt x="0" y="1"/>
                    <a:pt x="1" y="6"/>
                    <a:pt x="4" y="11"/>
                  </a:cubicBezTo>
                  <a:cubicBezTo>
                    <a:pt x="8" y="17"/>
                    <a:pt x="14" y="21"/>
                    <a:pt x="17" y="21"/>
                  </a:cubicBezTo>
                  <a:cubicBezTo>
                    <a:pt x="21" y="20"/>
                    <a:pt x="20" y="15"/>
                    <a:pt x="17" y="10"/>
                  </a:cubicBezTo>
                  <a:cubicBezTo>
                    <a:pt x="13" y="4"/>
                    <a:pt x="7" y="0"/>
                    <a:pt x="4" y="0"/>
                  </a:cubicBezTo>
                  <a:close/>
                </a:path>
              </a:pathLst>
            </a:custGeom>
            <a:noFill/>
            <a:ln w="6350" cap="rnd">
              <a:solidFill>
                <a:srgbClr val="9091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238">
              <a:extLst>
                <a:ext uri="{FF2B5EF4-FFF2-40B4-BE49-F238E27FC236}">
                  <a16:creationId xmlns:a16="http://schemas.microsoft.com/office/drawing/2014/main" id="{681C60A7-E907-3D4F-95F7-7E3350AAE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9501" y="3717925"/>
              <a:ext cx="233363" cy="295275"/>
            </a:xfrm>
            <a:custGeom>
              <a:avLst/>
              <a:gdLst>
                <a:gd name="T0" fmla="*/ 392 w 393"/>
                <a:gd name="T1" fmla="*/ 487 h 493"/>
                <a:gd name="T2" fmla="*/ 303 w 393"/>
                <a:gd name="T3" fmla="*/ 161 h 493"/>
                <a:gd name="T4" fmla="*/ 294 w 393"/>
                <a:gd name="T5" fmla="*/ 150 h 493"/>
                <a:gd name="T6" fmla="*/ 8 w 393"/>
                <a:gd name="T7" fmla="*/ 1 h 493"/>
                <a:gd name="T8" fmla="*/ 4 w 393"/>
                <a:gd name="T9" fmla="*/ 0 h 493"/>
                <a:gd name="T10" fmla="*/ 0 w 393"/>
                <a:gd name="T11" fmla="*/ 3 h 493"/>
                <a:gd name="T12" fmla="*/ 4 w 393"/>
                <a:gd name="T13" fmla="*/ 7 h 493"/>
                <a:gd name="T14" fmla="*/ 93 w 393"/>
                <a:gd name="T15" fmla="*/ 330 h 493"/>
                <a:gd name="T16" fmla="*/ 101 w 393"/>
                <a:gd name="T17" fmla="*/ 341 h 493"/>
                <a:gd name="T18" fmla="*/ 386 w 393"/>
                <a:gd name="T19" fmla="*/ 489 h 493"/>
                <a:gd name="T20" fmla="*/ 388 w 393"/>
                <a:gd name="T21" fmla="*/ 493 h 493"/>
                <a:gd name="T22" fmla="*/ 392 w 393"/>
                <a:gd name="T23" fmla="*/ 491 h 493"/>
                <a:gd name="T24" fmla="*/ 392 w 393"/>
                <a:gd name="T25" fmla="*/ 487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3" h="493">
                  <a:moveTo>
                    <a:pt x="392" y="487"/>
                  </a:moveTo>
                  <a:lnTo>
                    <a:pt x="303" y="161"/>
                  </a:lnTo>
                  <a:cubicBezTo>
                    <a:pt x="301" y="157"/>
                    <a:pt x="298" y="152"/>
                    <a:pt x="294" y="150"/>
                  </a:cubicBezTo>
                  <a:lnTo>
                    <a:pt x="8" y="1"/>
                  </a:lnTo>
                  <a:cubicBezTo>
                    <a:pt x="6" y="0"/>
                    <a:pt x="5" y="0"/>
                    <a:pt x="4" y="0"/>
                  </a:cubicBezTo>
                  <a:lnTo>
                    <a:pt x="0" y="3"/>
                  </a:lnTo>
                  <a:lnTo>
                    <a:pt x="4" y="7"/>
                  </a:lnTo>
                  <a:lnTo>
                    <a:pt x="93" y="330"/>
                  </a:lnTo>
                  <a:cubicBezTo>
                    <a:pt x="94" y="334"/>
                    <a:pt x="98" y="339"/>
                    <a:pt x="101" y="341"/>
                  </a:cubicBezTo>
                  <a:lnTo>
                    <a:pt x="386" y="489"/>
                  </a:lnTo>
                  <a:lnTo>
                    <a:pt x="388" y="493"/>
                  </a:lnTo>
                  <a:lnTo>
                    <a:pt x="392" y="491"/>
                  </a:lnTo>
                  <a:cubicBezTo>
                    <a:pt x="392" y="490"/>
                    <a:pt x="393" y="489"/>
                    <a:pt x="392" y="487"/>
                  </a:cubicBezTo>
                  <a:close/>
                </a:path>
              </a:pathLst>
            </a:custGeom>
            <a:solidFill>
              <a:srgbClr val="42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239">
              <a:extLst>
                <a:ext uri="{FF2B5EF4-FFF2-40B4-BE49-F238E27FC236}">
                  <a16:creationId xmlns:a16="http://schemas.microsoft.com/office/drawing/2014/main" id="{4123ACA9-1D98-A744-BB4B-2D5A35D18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9501" y="3719513"/>
              <a:ext cx="230188" cy="295275"/>
            </a:xfrm>
            <a:custGeom>
              <a:avLst/>
              <a:gdLst>
                <a:gd name="T0" fmla="*/ 390 w 390"/>
                <a:gd name="T1" fmla="*/ 487 h 492"/>
                <a:gd name="T2" fmla="*/ 389 w 390"/>
                <a:gd name="T3" fmla="*/ 491 h 492"/>
                <a:gd name="T4" fmla="*/ 385 w 390"/>
                <a:gd name="T5" fmla="*/ 491 h 492"/>
                <a:gd name="T6" fmla="*/ 99 w 390"/>
                <a:gd name="T7" fmla="*/ 341 h 492"/>
                <a:gd name="T8" fmla="*/ 91 w 390"/>
                <a:gd name="T9" fmla="*/ 330 h 492"/>
                <a:gd name="T10" fmla="*/ 1 w 390"/>
                <a:gd name="T11" fmla="*/ 5 h 492"/>
                <a:gd name="T12" fmla="*/ 1 w 390"/>
                <a:gd name="T13" fmla="*/ 1 h 492"/>
                <a:gd name="T14" fmla="*/ 5 w 390"/>
                <a:gd name="T15" fmla="*/ 1 h 492"/>
                <a:gd name="T16" fmla="*/ 292 w 390"/>
                <a:gd name="T17" fmla="*/ 151 h 492"/>
                <a:gd name="T18" fmla="*/ 300 w 390"/>
                <a:gd name="T19" fmla="*/ 161 h 492"/>
                <a:gd name="T20" fmla="*/ 390 w 390"/>
                <a:gd name="T21" fmla="*/ 48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0" h="492">
                  <a:moveTo>
                    <a:pt x="390" y="487"/>
                  </a:moveTo>
                  <a:cubicBezTo>
                    <a:pt x="390" y="489"/>
                    <a:pt x="390" y="491"/>
                    <a:pt x="389" y="491"/>
                  </a:cubicBezTo>
                  <a:cubicBezTo>
                    <a:pt x="388" y="492"/>
                    <a:pt x="387" y="492"/>
                    <a:pt x="385" y="491"/>
                  </a:cubicBezTo>
                  <a:lnTo>
                    <a:pt x="99" y="341"/>
                  </a:lnTo>
                  <a:cubicBezTo>
                    <a:pt x="95" y="339"/>
                    <a:pt x="92" y="334"/>
                    <a:pt x="91" y="330"/>
                  </a:cubicBezTo>
                  <a:lnTo>
                    <a:pt x="1" y="5"/>
                  </a:lnTo>
                  <a:cubicBezTo>
                    <a:pt x="0" y="3"/>
                    <a:pt x="1" y="1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lnTo>
                    <a:pt x="292" y="151"/>
                  </a:lnTo>
                  <a:cubicBezTo>
                    <a:pt x="295" y="153"/>
                    <a:pt x="299" y="158"/>
                    <a:pt x="300" y="161"/>
                  </a:cubicBezTo>
                  <a:lnTo>
                    <a:pt x="390" y="487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240">
              <a:extLst>
                <a:ext uri="{FF2B5EF4-FFF2-40B4-BE49-F238E27FC236}">
                  <a16:creationId xmlns:a16="http://schemas.microsoft.com/office/drawing/2014/main" id="{CF840C58-8D57-544F-97FB-B16F4698B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5851" y="3789363"/>
              <a:ext cx="36513" cy="22225"/>
            </a:xfrm>
            <a:custGeom>
              <a:avLst/>
              <a:gdLst>
                <a:gd name="T0" fmla="*/ 11 w 62"/>
                <a:gd name="T1" fmla="*/ 28 h 37"/>
                <a:gd name="T2" fmla="*/ 24 w 62"/>
                <a:gd name="T3" fmla="*/ 32 h 37"/>
                <a:gd name="T4" fmla="*/ 59 w 62"/>
                <a:gd name="T5" fmla="*/ 17 h 37"/>
                <a:gd name="T6" fmla="*/ 15 w 62"/>
                <a:gd name="T7" fmla="*/ 6 h 37"/>
                <a:gd name="T8" fmla="*/ 11 w 62"/>
                <a:gd name="T9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37">
                  <a:moveTo>
                    <a:pt x="11" y="28"/>
                  </a:moveTo>
                  <a:cubicBezTo>
                    <a:pt x="19" y="29"/>
                    <a:pt x="14" y="37"/>
                    <a:pt x="24" y="32"/>
                  </a:cubicBezTo>
                  <a:cubicBezTo>
                    <a:pt x="43" y="22"/>
                    <a:pt x="55" y="28"/>
                    <a:pt x="59" y="17"/>
                  </a:cubicBezTo>
                  <a:cubicBezTo>
                    <a:pt x="62" y="0"/>
                    <a:pt x="37" y="1"/>
                    <a:pt x="15" y="6"/>
                  </a:cubicBezTo>
                  <a:cubicBezTo>
                    <a:pt x="0" y="9"/>
                    <a:pt x="0" y="26"/>
                    <a:pt x="11" y="28"/>
                  </a:cubicBezTo>
                  <a:close/>
                </a:path>
              </a:pathLst>
            </a:custGeom>
            <a:solidFill>
              <a:srgbClr val="C68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241">
              <a:extLst>
                <a:ext uri="{FF2B5EF4-FFF2-40B4-BE49-F238E27FC236}">
                  <a16:creationId xmlns:a16="http://schemas.microsoft.com/office/drawing/2014/main" id="{788A6ED1-7AD2-0145-96D3-E6E9C0806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63" y="3803650"/>
              <a:ext cx="44450" cy="47625"/>
            </a:xfrm>
            <a:custGeom>
              <a:avLst/>
              <a:gdLst>
                <a:gd name="T0" fmla="*/ 64 w 75"/>
                <a:gd name="T1" fmla="*/ 28 h 77"/>
                <a:gd name="T2" fmla="*/ 75 w 75"/>
                <a:gd name="T3" fmla="*/ 14 h 77"/>
                <a:gd name="T4" fmla="*/ 19 w 75"/>
                <a:gd name="T5" fmla="*/ 10 h 77"/>
                <a:gd name="T6" fmla="*/ 17 w 75"/>
                <a:gd name="T7" fmla="*/ 39 h 77"/>
                <a:gd name="T8" fmla="*/ 22 w 75"/>
                <a:gd name="T9" fmla="*/ 40 h 77"/>
                <a:gd name="T10" fmla="*/ 29 w 75"/>
                <a:gd name="T11" fmla="*/ 56 h 77"/>
                <a:gd name="T12" fmla="*/ 31 w 75"/>
                <a:gd name="T13" fmla="*/ 75 h 77"/>
                <a:gd name="T14" fmla="*/ 70 w 75"/>
                <a:gd name="T15" fmla="*/ 56 h 77"/>
                <a:gd name="T16" fmla="*/ 63 w 75"/>
                <a:gd name="T17" fmla="*/ 49 h 77"/>
                <a:gd name="T18" fmla="*/ 75 w 75"/>
                <a:gd name="T19" fmla="*/ 37 h 77"/>
                <a:gd name="T20" fmla="*/ 64 w 75"/>
                <a:gd name="T21" fmla="*/ 2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77">
                  <a:moveTo>
                    <a:pt x="64" y="28"/>
                  </a:moveTo>
                  <a:cubicBezTo>
                    <a:pt x="71" y="25"/>
                    <a:pt x="75" y="21"/>
                    <a:pt x="75" y="14"/>
                  </a:cubicBezTo>
                  <a:cubicBezTo>
                    <a:pt x="74" y="0"/>
                    <a:pt x="47" y="6"/>
                    <a:pt x="19" y="10"/>
                  </a:cubicBezTo>
                  <a:cubicBezTo>
                    <a:pt x="0" y="13"/>
                    <a:pt x="3" y="38"/>
                    <a:pt x="17" y="39"/>
                  </a:cubicBezTo>
                  <a:cubicBezTo>
                    <a:pt x="20" y="39"/>
                    <a:pt x="21" y="39"/>
                    <a:pt x="22" y="40"/>
                  </a:cubicBezTo>
                  <a:cubicBezTo>
                    <a:pt x="19" y="46"/>
                    <a:pt x="21" y="55"/>
                    <a:pt x="29" y="56"/>
                  </a:cubicBezTo>
                  <a:cubicBezTo>
                    <a:pt x="21" y="61"/>
                    <a:pt x="20" y="77"/>
                    <a:pt x="31" y="75"/>
                  </a:cubicBezTo>
                  <a:cubicBezTo>
                    <a:pt x="49" y="72"/>
                    <a:pt x="70" y="65"/>
                    <a:pt x="70" y="56"/>
                  </a:cubicBezTo>
                  <a:cubicBezTo>
                    <a:pt x="69" y="51"/>
                    <a:pt x="67" y="49"/>
                    <a:pt x="63" y="49"/>
                  </a:cubicBezTo>
                  <a:cubicBezTo>
                    <a:pt x="70" y="46"/>
                    <a:pt x="75" y="42"/>
                    <a:pt x="75" y="37"/>
                  </a:cubicBezTo>
                  <a:cubicBezTo>
                    <a:pt x="74" y="31"/>
                    <a:pt x="70" y="28"/>
                    <a:pt x="64" y="28"/>
                  </a:cubicBezTo>
                  <a:close/>
                </a:path>
              </a:pathLst>
            </a:custGeom>
            <a:solidFill>
              <a:srgbClr val="C68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242">
              <a:extLst>
                <a:ext uri="{FF2B5EF4-FFF2-40B4-BE49-F238E27FC236}">
                  <a16:creationId xmlns:a16="http://schemas.microsoft.com/office/drawing/2014/main" id="{A41786E5-0293-CA4E-B080-02B2C2052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2376" y="3905250"/>
              <a:ext cx="125413" cy="76200"/>
            </a:xfrm>
            <a:custGeom>
              <a:avLst/>
              <a:gdLst>
                <a:gd name="T0" fmla="*/ 185 w 213"/>
                <a:gd name="T1" fmla="*/ 117 h 126"/>
                <a:gd name="T2" fmla="*/ 106 w 213"/>
                <a:gd name="T3" fmla="*/ 120 h 126"/>
                <a:gd name="T4" fmla="*/ 47 w 213"/>
                <a:gd name="T5" fmla="*/ 86 h 126"/>
                <a:gd name="T6" fmla="*/ 12 w 213"/>
                <a:gd name="T7" fmla="*/ 6 h 126"/>
                <a:gd name="T8" fmla="*/ 36 w 213"/>
                <a:gd name="T9" fmla="*/ 6 h 126"/>
                <a:gd name="T10" fmla="*/ 117 w 213"/>
                <a:gd name="T11" fmla="*/ 23 h 126"/>
                <a:gd name="T12" fmla="*/ 167 w 213"/>
                <a:gd name="T13" fmla="*/ 34 h 126"/>
                <a:gd name="T14" fmla="*/ 209 w 213"/>
                <a:gd name="T15" fmla="*/ 49 h 126"/>
                <a:gd name="T16" fmla="*/ 185 w 213"/>
                <a:gd name="T17" fmla="*/ 11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126">
                  <a:moveTo>
                    <a:pt x="185" y="117"/>
                  </a:moveTo>
                  <a:cubicBezTo>
                    <a:pt x="165" y="115"/>
                    <a:pt x="127" y="126"/>
                    <a:pt x="106" y="120"/>
                  </a:cubicBezTo>
                  <a:cubicBezTo>
                    <a:pt x="81" y="113"/>
                    <a:pt x="66" y="105"/>
                    <a:pt x="47" y="86"/>
                  </a:cubicBezTo>
                  <a:cubicBezTo>
                    <a:pt x="21" y="60"/>
                    <a:pt x="0" y="32"/>
                    <a:pt x="12" y="6"/>
                  </a:cubicBezTo>
                  <a:cubicBezTo>
                    <a:pt x="20" y="0"/>
                    <a:pt x="31" y="4"/>
                    <a:pt x="36" y="6"/>
                  </a:cubicBezTo>
                  <a:cubicBezTo>
                    <a:pt x="60" y="19"/>
                    <a:pt x="87" y="18"/>
                    <a:pt x="117" y="23"/>
                  </a:cubicBezTo>
                  <a:cubicBezTo>
                    <a:pt x="136" y="25"/>
                    <a:pt x="153" y="24"/>
                    <a:pt x="167" y="34"/>
                  </a:cubicBezTo>
                  <a:cubicBezTo>
                    <a:pt x="176" y="40"/>
                    <a:pt x="200" y="46"/>
                    <a:pt x="209" y="49"/>
                  </a:cubicBezTo>
                  <a:cubicBezTo>
                    <a:pt x="198" y="73"/>
                    <a:pt x="213" y="96"/>
                    <a:pt x="185" y="117"/>
                  </a:cubicBezTo>
                  <a:close/>
                </a:path>
              </a:pathLst>
            </a:custGeom>
            <a:solidFill>
              <a:srgbClr val="D3A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243">
              <a:extLst>
                <a:ext uri="{FF2B5EF4-FFF2-40B4-BE49-F238E27FC236}">
                  <a16:creationId xmlns:a16="http://schemas.microsoft.com/office/drawing/2014/main" id="{0D415A51-1EC3-6D48-8802-8C699F1F7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0801" y="3905250"/>
              <a:ext cx="241300" cy="98425"/>
            </a:xfrm>
            <a:custGeom>
              <a:avLst/>
              <a:gdLst>
                <a:gd name="T0" fmla="*/ 368 w 408"/>
                <a:gd name="T1" fmla="*/ 129 h 165"/>
                <a:gd name="T2" fmla="*/ 5 w 408"/>
                <a:gd name="T3" fmla="*/ 135 h 165"/>
                <a:gd name="T4" fmla="*/ 18 w 408"/>
                <a:gd name="T5" fmla="*/ 41 h 165"/>
                <a:gd name="T6" fmla="*/ 377 w 408"/>
                <a:gd name="T7" fmla="*/ 0 h 165"/>
                <a:gd name="T8" fmla="*/ 407 w 408"/>
                <a:gd name="T9" fmla="*/ 74 h 165"/>
                <a:gd name="T10" fmla="*/ 368 w 408"/>
                <a:gd name="T11" fmla="*/ 12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8" h="165">
                  <a:moveTo>
                    <a:pt x="368" y="129"/>
                  </a:moveTo>
                  <a:cubicBezTo>
                    <a:pt x="232" y="165"/>
                    <a:pt x="5" y="135"/>
                    <a:pt x="5" y="135"/>
                  </a:cubicBezTo>
                  <a:cubicBezTo>
                    <a:pt x="5" y="135"/>
                    <a:pt x="0" y="71"/>
                    <a:pt x="18" y="41"/>
                  </a:cubicBezTo>
                  <a:lnTo>
                    <a:pt x="377" y="0"/>
                  </a:lnTo>
                  <a:cubicBezTo>
                    <a:pt x="377" y="0"/>
                    <a:pt x="404" y="38"/>
                    <a:pt x="407" y="74"/>
                  </a:cubicBezTo>
                  <a:cubicBezTo>
                    <a:pt x="408" y="96"/>
                    <a:pt x="407" y="119"/>
                    <a:pt x="368" y="129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244">
              <a:extLst>
                <a:ext uri="{FF2B5EF4-FFF2-40B4-BE49-F238E27FC236}">
                  <a16:creationId xmlns:a16="http://schemas.microsoft.com/office/drawing/2014/main" id="{10284349-5372-074A-9844-AFAABABB2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4788" y="3332163"/>
              <a:ext cx="103188" cy="95250"/>
            </a:xfrm>
            <a:custGeom>
              <a:avLst/>
              <a:gdLst>
                <a:gd name="T0" fmla="*/ 171 w 174"/>
                <a:gd name="T1" fmla="*/ 78 h 159"/>
                <a:gd name="T2" fmla="*/ 102 w 174"/>
                <a:gd name="T3" fmla="*/ 156 h 159"/>
                <a:gd name="T4" fmla="*/ 3 w 174"/>
                <a:gd name="T5" fmla="*/ 81 h 159"/>
                <a:gd name="T6" fmla="*/ 90 w 174"/>
                <a:gd name="T7" fmla="*/ 3 h 159"/>
                <a:gd name="T8" fmla="*/ 171 w 174"/>
                <a:gd name="T9" fmla="*/ 7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59">
                  <a:moveTo>
                    <a:pt x="171" y="78"/>
                  </a:moveTo>
                  <a:cubicBezTo>
                    <a:pt x="174" y="119"/>
                    <a:pt x="138" y="153"/>
                    <a:pt x="102" y="156"/>
                  </a:cubicBezTo>
                  <a:cubicBezTo>
                    <a:pt x="66" y="159"/>
                    <a:pt x="6" y="122"/>
                    <a:pt x="3" y="81"/>
                  </a:cubicBezTo>
                  <a:cubicBezTo>
                    <a:pt x="0" y="40"/>
                    <a:pt x="54" y="6"/>
                    <a:pt x="90" y="3"/>
                  </a:cubicBezTo>
                  <a:cubicBezTo>
                    <a:pt x="126" y="0"/>
                    <a:pt x="167" y="37"/>
                    <a:pt x="171" y="78"/>
                  </a:cubicBezTo>
                  <a:close/>
                </a:path>
              </a:pathLst>
            </a:custGeom>
            <a:solidFill>
              <a:srgbClr val="42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245">
              <a:extLst>
                <a:ext uri="{FF2B5EF4-FFF2-40B4-BE49-F238E27FC236}">
                  <a16:creationId xmlns:a16="http://schemas.microsoft.com/office/drawing/2014/main" id="{900C2B5E-8504-AF47-BB70-48E4622EC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201" y="3335338"/>
              <a:ext cx="90488" cy="85725"/>
            </a:xfrm>
            <a:custGeom>
              <a:avLst/>
              <a:gdLst>
                <a:gd name="T0" fmla="*/ 148 w 151"/>
                <a:gd name="T1" fmla="*/ 67 h 141"/>
                <a:gd name="T2" fmla="*/ 94 w 151"/>
                <a:gd name="T3" fmla="*/ 138 h 141"/>
                <a:gd name="T4" fmla="*/ 3 w 151"/>
                <a:gd name="T5" fmla="*/ 71 h 141"/>
                <a:gd name="T6" fmla="*/ 83 w 151"/>
                <a:gd name="T7" fmla="*/ 3 h 141"/>
                <a:gd name="T8" fmla="*/ 148 w 151"/>
                <a:gd name="T9" fmla="*/ 6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41">
                  <a:moveTo>
                    <a:pt x="148" y="67"/>
                  </a:moveTo>
                  <a:cubicBezTo>
                    <a:pt x="151" y="103"/>
                    <a:pt x="127" y="135"/>
                    <a:pt x="94" y="138"/>
                  </a:cubicBezTo>
                  <a:cubicBezTo>
                    <a:pt x="61" y="141"/>
                    <a:pt x="6" y="107"/>
                    <a:pt x="3" y="71"/>
                  </a:cubicBezTo>
                  <a:cubicBezTo>
                    <a:pt x="0" y="35"/>
                    <a:pt x="50" y="5"/>
                    <a:pt x="83" y="3"/>
                  </a:cubicBezTo>
                  <a:cubicBezTo>
                    <a:pt x="116" y="0"/>
                    <a:pt x="145" y="31"/>
                    <a:pt x="148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246">
              <a:extLst>
                <a:ext uri="{FF2B5EF4-FFF2-40B4-BE49-F238E27FC236}">
                  <a16:creationId xmlns:a16="http://schemas.microsoft.com/office/drawing/2014/main" id="{E1A4F404-12D5-604B-A31B-F89461F71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0176" y="3440113"/>
              <a:ext cx="34925" cy="41275"/>
            </a:xfrm>
            <a:custGeom>
              <a:avLst/>
              <a:gdLst>
                <a:gd name="T0" fmla="*/ 0 w 59"/>
                <a:gd name="T1" fmla="*/ 9 h 69"/>
                <a:gd name="T2" fmla="*/ 14 w 59"/>
                <a:gd name="T3" fmla="*/ 62 h 69"/>
                <a:gd name="T4" fmla="*/ 59 w 59"/>
                <a:gd name="T5" fmla="*/ 31 h 69"/>
                <a:gd name="T6" fmla="*/ 23 w 59"/>
                <a:gd name="T7" fmla="*/ 0 h 69"/>
                <a:gd name="T8" fmla="*/ 0 w 59"/>
                <a:gd name="T9" fmla="*/ 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9">
                  <a:moveTo>
                    <a:pt x="0" y="9"/>
                  </a:moveTo>
                  <a:cubicBezTo>
                    <a:pt x="0" y="9"/>
                    <a:pt x="8" y="56"/>
                    <a:pt x="14" y="62"/>
                  </a:cubicBezTo>
                  <a:cubicBezTo>
                    <a:pt x="20" y="69"/>
                    <a:pt x="59" y="31"/>
                    <a:pt x="59" y="31"/>
                  </a:cubicBezTo>
                  <a:lnTo>
                    <a:pt x="23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42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47">
              <a:extLst>
                <a:ext uri="{FF2B5EF4-FFF2-40B4-BE49-F238E27FC236}">
                  <a16:creationId xmlns:a16="http://schemas.microsoft.com/office/drawing/2014/main" id="{892AB458-C3FA-E144-BFD2-D448D1CEC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8601" y="3443288"/>
              <a:ext cx="98425" cy="104775"/>
            </a:xfrm>
            <a:custGeom>
              <a:avLst/>
              <a:gdLst>
                <a:gd name="T0" fmla="*/ 63 w 166"/>
                <a:gd name="T1" fmla="*/ 23 h 177"/>
                <a:gd name="T2" fmla="*/ 137 w 166"/>
                <a:gd name="T3" fmla="*/ 27 h 177"/>
                <a:gd name="T4" fmla="*/ 64 w 166"/>
                <a:gd name="T5" fmla="*/ 161 h 177"/>
                <a:gd name="T6" fmla="*/ 63 w 166"/>
                <a:gd name="T7" fmla="*/ 2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6" h="177">
                  <a:moveTo>
                    <a:pt x="63" y="23"/>
                  </a:moveTo>
                  <a:cubicBezTo>
                    <a:pt x="63" y="23"/>
                    <a:pt x="108" y="0"/>
                    <a:pt x="137" y="27"/>
                  </a:cubicBezTo>
                  <a:cubicBezTo>
                    <a:pt x="166" y="55"/>
                    <a:pt x="132" y="144"/>
                    <a:pt x="64" y="161"/>
                  </a:cubicBezTo>
                  <a:cubicBezTo>
                    <a:pt x="0" y="177"/>
                    <a:pt x="33" y="112"/>
                    <a:pt x="63" y="23"/>
                  </a:cubicBezTo>
                  <a:close/>
                </a:path>
              </a:pathLst>
            </a:custGeom>
            <a:solidFill>
              <a:srgbClr val="42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48">
              <a:extLst>
                <a:ext uri="{FF2B5EF4-FFF2-40B4-BE49-F238E27FC236}">
                  <a16:creationId xmlns:a16="http://schemas.microsoft.com/office/drawing/2014/main" id="{CBC2F77E-9FD3-A743-9519-5E8A5871D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063" y="3465513"/>
              <a:ext cx="84138" cy="50800"/>
            </a:xfrm>
            <a:custGeom>
              <a:avLst/>
              <a:gdLst>
                <a:gd name="T0" fmla="*/ 140 w 142"/>
                <a:gd name="T1" fmla="*/ 22 h 85"/>
                <a:gd name="T2" fmla="*/ 138 w 142"/>
                <a:gd name="T3" fmla="*/ 21 h 85"/>
                <a:gd name="T4" fmla="*/ 125 w 142"/>
                <a:gd name="T5" fmla="*/ 13 h 85"/>
                <a:gd name="T6" fmla="*/ 2 w 142"/>
                <a:gd name="T7" fmla="*/ 85 h 85"/>
                <a:gd name="T8" fmla="*/ 0 w 142"/>
                <a:gd name="T9" fmla="*/ 83 h 85"/>
                <a:gd name="T10" fmla="*/ 3 w 142"/>
                <a:gd name="T11" fmla="*/ 80 h 85"/>
                <a:gd name="T12" fmla="*/ 125 w 142"/>
                <a:gd name="T13" fmla="*/ 8 h 85"/>
                <a:gd name="T14" fmla="*/ 142 w 142"/>
                <a:gd name="T15" fmla="*/ 18 h 85"/>
                <a:gd name="T16" fmla="*/ 140 w 142"/>
                <a:gd name="T17" fmla="*/ 21 h 85"/>
                <a:gd name="T18" fmla="*/ 140 w 142"/>
                <a:gd name="T19" fmla="*/ 2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85">
                  <a:moveTo>
                    <a:pt x="140" y="22"/>
                  </a:moveTo>
                  <a:cubicBezTo>
                    <a:pt x="139" y="22"/>
                    <a:pt x="138" y="22"/>
                    <a:pt x="138" y="21"/>
                  </a:cubicBezTo>
                  <a:cubicBezTo>
                    <a:pt x="134" y="6"/>
                    <a:pt x="125" y="12"/>
                    <a:pt x="125" y="13"/>
                  </a:cubicBezTo>
                  <a:lnTo>
                    <a:pt x="2" y="85"/>
                  </a:lnTo>
                  <a:cubicBezTo>
                    <a:pt x="1" y="85"/>
                    <a:pt x="0" y="85"/>
                    <a:pt x="0" y="83"/>
                  </a:cubicBezTo>
                  <a:cubicBezTo>
                    <a:pt x="0" y="82"/>
                    <a:pt x="2" y="80"/>
                    <a:pt x="3" y="80"/>
                  </a:cubicBezTo>
                  <a:lnTo>
                    <a:pt x="125" y="8"/>
                  </a:lnTo>
                  <a:cubicBezTo>
                    <a:pt x="127" y="7"/>
                    <a:pt x="138" y="0"/>
                    <a:pt x="142" y="18"/>
                  </a:cubicBezTo>
                  <a:cubicBezTo>
                    <a:pt x="142" y="19"/>
                    <a:pt x="142" y="20"/>
                    <a:pt x="140" y="21"/>
                  </a:cubicBezTo>
                  <a:cubicBezTo>
                    <a:pt x="140" y="22"/>
                    <a:pt x="140" y="22"/>
                    <a:pt x="140" y="22"/>
                  </a:cubicBezTo>
                  <a:close/>
                </a:path>
              </a:pathLst>
            </a:custGeom>
            <a:solidFill>
              <a:srgbClr val="992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249">
              <a:extLst>
                <a:ext uri="{FF2B5EF4-FFF2-40B4-BE49-F238E27FC236}">
                  <a16:creationId xmlns:a16="http://schemas.microsoft.com/office/drawing/2014/main" id="{98F019FC-0F6F-F442-97A7-6EA06430A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4938" y="3357563"/>
              <a:ext cx="179388" cy="257175"/>
            </a:xfrm>
            <a:custGeom>
              <a:avLst/>
              <a:gdLst>
                <a:gd name="T0" fmla="*/ 9 w 303"/>
                <a:gd name="T1" fmla="*/ 157 h 429"/>
                <a:gd name="T2" fmla="*/ 3 w 303"/>
                <a:gd name="T3" fmla="*/ 230 h 429"/>
                <a:gd name="T4" fmla="*/ 20 w 303"/>
                <a:gd name="T5" fmla="*/ 268 h 429"/>
                <a:gd name="T6" fmla="*/ 29 w 303"/>
                <a:gd name="T7" fmla="*/ 328 h 429"/>
                <a:gd name="T8" fmla="*/ 29 w 303"/>
                <a:gd name="T9" fmla="*/ 341 h 429"/>
                <a:gd name="T10" fmla="*/ 36 w 303"/>
                <a:gd name="T11" fmla="*/ 346 h 429"/>
                <a:gd name="T12" fmla="*/ 48 w 303"/>
                <a:gd name="T13" fmla="*/ 374 h 429"/>
                <a:gd name="T14" fmla="*/ 75 w 303"/>
                <a:gd name="T15" fmla="*/ 419 h 429"/>
                <a:gd name="T16" fmla="*/ 165 w 303"/>
                <a:gd name="T17" fmla="*/ 398 h 429"/>
                <a:gd name="T18" fmla="*/ 235 w 303"/>
                <a:gd name="T19" fmla="*/ 325 h 429"/>
                <a:gd name="T20" fmla="*/ 244 w 303"/>
                <a:gd name="T21" fmla="*/ 296 h 429"/>
                <a:gd name="T22" fmla="*/ 280 w 303"/>
                <a:gd name="T23" fmla="*/ 221 h 429"/>
                <a:gd name="T24" fmla="*/ 285 w 303"/>
                <a:gd name="T25" fmla="*/ 85 h 429"/>
                <a:gd name="T26" fmla="*/ 120 w 303"/>
                <a:gd name="T27" fmla="*/ 26 h 429"/>
                <a:gd name="T28" fmla="*/ 9 w 303"/>
                <a:gd name="T29" fmla="*/ 157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3" h="429">
                  <a:moveTo>
                    <a:pt x="9" y="157"/>
                  </a:moveTo>
                  <a:cubicBezTo>
                    <a:pt x="9" y="157"/>
                    <a:pt x="0" y="220"/>
                    <a:pt x="3" y="230"/>
                  </a:cubicBezTo>
                  <a:cubicBezTo>
                    <a:pt x="6" y="240"/>
                    <a:pt x="21" y="255"/>
                    <a:pt x="20" y="268"/>
                  </a:cubicBezTo>
                  <a:cubicBezTo>
                    <a:pt x="20" y="281"/>
                    <a:pt x="17" y="309"/>
                    <a:pt x="29" y="328"/>
                  </a:cubicBezTo>
                  <a:cubicBezTo>
                    <a:pt x="29" y="328"/>
                    <a:pt x="27" y="336"/>
                    <a:pt x="29" y="341"/>
                  </a:cubicBezTo>
                  <a:cubicBezTo>
                    <a:pt x="30" y="345"/>
                    <a:pt x="36" y="346"/>
                    <a:pt x="36" y="346"/>
                  </a:cubicBezTo>
                  <a:cubicBezTo>
                    <a:pt x="36" y="346"/>
                    <a:pt x="45" y="366"/>
                    <a:pt x="48" y="374"/>
                  </a:cubicBezTo>
                  <a:cubicBezTo>
                    <a:pt x="50" y="382"/>
                    <a:pt x="63" y="414"/>
                    <a:pt x="75" y="419"/>
                  </a:cubicBezTo>
                  <a:cubicBezTo>
                    <a:pt x="86" y="424"/>
                    <a:pt x="112" y="429"/>
                    <a:pt x="165" y="398"/>
                  </a:cubicBezTo>
                  <a:cubicBezTo>
                    <a:pt x="213" y="370"/>
                    <a:pt x="219" y="366"/>
                    <a:pt x="235" y="325"/>
                  </a:cubicBezTo>
                  <a:cubicBezTo>
                    <a:pt x="237" y="320"/>
                    <a:pt x="239" y="307"/>
                    <a:pt x="244" y="296"/>
                  </a:cubicBezTo>
                  <a:cubicBezTo>
                    <a:pt x="256" y="270"/>
                    <a:pt x="277" y="236"/>
                    <a:pt x="280" y="221"/>
                  </a:cubicBezTo>
                  <a:cubicBezTo>
                    <a:pt x="288" y="178"/>
                    <a:pt x="303" y="119"/>
                    <a:pt x="285" y="85"/>
                  </a:cubicBezTo>
                  <a:cubicBezTo>
                    <a:pt x="257" y="34"/>
                    <a:pt x="176" y="0"/>
                    <a:pt x="120" y="26"/>
                  </a:cubicBezTo>
                  <a:cubicBezTo>
                    <a:pt x="63" y="53"/>
                    <a:pt x="18" y="104"/>
                    <a:pt x="9" y="157"/>
                  </a:cubicBezTo>
                  <a:close/>
                </a:path>
              </a:pathLst>
            </a:custGeom>
            <a:solidFill>
              <a:srgbClr val="D3A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250">
              <a:extLst>
                <a:ext uri="{FF2B5EF4-FFF2-40B4-BE49-F238E27FC236}">
                  <a16:creationId xmlns:a16="http://schemas.microsoft.com/office/drawing/2014/main" id="{685D024F-3D3D-1448-8934-CA620484F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1288" y="3503613"/>
              <a:ext cx="17463" cy="50800"/>
            </a:xfrm>
            <a:custGeom>
              <a:avLst/>
              <a:gdLst>
                <a:gd name="T0" fmla="*/ 0 w 32"/>
                <a:gd name="T1" fmla="*/ 0 h 84"/>
                <a:gd name="T2" fmla="*/ 5 w 32"/>
                <a:gd name="T3" fmla="*/ 15 h 84"/>
                <a:gd name="T4" fmla="*/ 19 w 32"/>
                <a:gd name="T5" fmla="*/ 84 h 84"/>
                <a:gd name="T6" fmla="*/ 30 w 32"/>
                <a:gd name="T7" fmla="*/ 34 h 84"/>
                <a:gd name="T8" fmla="*/ 0 w 32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84">
                  <a:moveTo>
                    <a:pt x="0" y="0"/>
                  </a:moveTo>
                  <a:cubicBezTo>
                    <a:pt x="3" y="4"/>
                    <a:pt x="5" y="9"/>
                    <a:pt x="5" y="15"/>
                  </a:cubicBezTo>
                  <a:cubicBezTo>
                    <a:pt x="4" y="28"/>
                    <a:pt x="7" y="65"/>
                    <a:pt x="19" y="84"/>
                  </a:cubicBezTo>
                  <a:cubicBezTo>
                    <a:pt x="19" y="84"/>
                    <a:pt x="27" y="58"/>
                    <a:pt x="30" y="34"/>
                  </a:cubicBezTo>
                  <a:cubicBezTo>
                    <a:pt x="32" y="18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C68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251">
              <a:extLst>
                <a:ext uri="{FF2B5EF4-FFF2-40B4-BE49-F238E27FC236}">
                  <a16:creationId xmlns:a16="http://schemas.microsoft.com/office/drawing/2014/main" id="{534A4A54-94B9-7947-BCA9-C9DD98EC0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4938" y="3355975"/>
              <a:ext cx="190500" cy="166688"/>
            </a:xfrm>
            <a:custGeom>
              <a:avLst/>
              <a:gdLst>
                <a:gd name="T0" fmla="*/ 258 w 322"/>
                <a:gd name="T1" fmla="*/ 45 h 277"/>
                <a:gd name="T2" fmla="*/ 86 w 322"/>
                <a:gd name="T3" fmla="*/ 31 h 277"/>
                <a:gd name="T4" fmla="*/ 5 w 322"/>
                <a:gd name="T5" fmla="*/ 129 h 277"/>
                <a:gd name="T6" fmla="*/ 2 w 322"/>
                <a:gd name="T7" fmla="*/ 142 h 277"/>
                <a:gd name="T8" fmla="*/ 92 w 322"/>
                <a:gd name="T9" fmla="*/ 186 h 277"/>
                <a:gd name="T10" fmla="*/ 183 w 322"/>
                <a:gd name="T11" fmla="*/ 220 h 277"/>
                <a:gd name="T12" fmla="*/ 194 w 322"/>
                <a:gd name="T13" fmla="*/ 243 h 277"/>
                <a:gd name="T14" fmla="*/ 218 w 322"/>
                <a:gd name="T15" fmla="*/ 267 h 277"/>
                <a:gd name="T16" fmla="*/ 238 w 322"/>
                <a:gd name="T17" fmla="*/ 261 h 277"/>
                <a:gd name="T18" fmla="*/ 261 w 322"/>
                <a:gd name="T19" fmla="*/ 270 h 277"/>
                <a:gd name="T20" fmla="*/ 300 w 322"/>
                <a:gd name="T21" fmla="*/ 211 h 277"/>
                <a:gd name="T22" fmla="*/ 258 w 322"/>
                <a:gd name="T23" fmla="*/ 4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2" h="277">
                  <a:moveTo>
                    <a:pt x="258" y="45"/>
                  </a:moveTo>
                  <a:cubicBezTo>
                    <a:pt x="219" y="0"/>
                    <a:pt x="132" y="4"/>
                    <a:pt x="86" y="31"/>
                  </a:cubicBezTo>
                  <a:cubicBezTo>
                    <a:pt x="42" y="56"/>
                    <a:pt x="10" y="102"/>
                    <a:pt x="5" y="129"/>
                  </a:cubicBezTo>
                  <a:cubicBezTo>
                    <a:pt x="3" y="134"/>
                    <a:pt x="2" y="138"/>
                    <a:pt x="2" y="142"/>
                  </a:cubicBezTo>
                  <a:cubicBezTo>
                    <a:pt x="0" y="173"/>
                    <a:pt x="68" y="183"/>
                    <a:pt x="92" y="186"/>
                  </a:cubicBezTo>
                  <a:cubicBezTo>
                    <a:pt x="126" y="190"/>
                    <a:pt x="174" y="192"/>
                    <a:pt x="183" y="220"/>
                  </a:cubicBezTo>
                  <a:cubicBezTo>
                    <a:pt x="186" y="229"/>
                    <a:pt x="190" y="240"/>
                    <a:pt x="194" y="243"/>
                  </a:cubicBezTo>
                  <a:cubicBezTo>
                    <a:pt x="213" y="254"/>
                    <a:pt x="214" y="269"/>
                    <a:pt x="218" y="267"/>
                  </a:cubicBezTo>
                  <a:cubicBezTo>
                    <a:pt x="223" y="265"/>
                    <a:pt x="234" y="277"/>
                    <a:pt x="238" y="261"/>
                  </a:cubicBezTo>
                  <a:cubicBezTo>
                    <a:pt x="241" y="248"/>
                    <a:pt x="241" y="266"/>
                    <a:pt x="261" y="270"/>
                  </a:cubicBezTo>
                  <a:cubicBezTo>
                    <a:pt x="276" y="265"/>
                    <a:pt x="300" y="211"/>
                    <a:pt x="300" y="211"/>
                  </a:cubicBezTo>
                  <a:cubicBezTo>
                    <a:pt x="322" y="171"/>
                    <a:pt x="297" y="90"/>
                    <a:pt x="258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252">
              <a:extLst>
                <a:ext uri="{FF2B5EF4-FFF2-40B4-BE49-F238E27FC236}">
                  <a16:creationId xmlns:a16="http://schemas.microsoft.com/office/drawing/2014/main" id="{AF6B72B6-2C99-BB42-B620-8279660A0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651" y="3427413"/>
              <a:ext cx="107950" cy="49213"/>
            </a:xfrm>
            <a:custGeom>
              <a:avLst/>
              <a:gdLst>
                <a:gd name="T0" fmla="*/ 26 w 183"/>
                <a:gd name="T1" fmla="*/ 68 h 82"/>
                <a:gd name="T2" fmla="*/ 35 w 183"/>
                <a:gd name="T3" fmla="*/ 52 h 82"/>
                <a:gd name="T4" fmla="*/ 115 w 183"/>
                <a:gd name="T5" fmla="*/ 78 h 82"/>
                <a:gd name="T6" fmla="*/ 180 w 183"/>
                <a:gd name="T7" fmla="*/ 78 h 82"/>
                <a:gd name="T8" fmla="*/ 153 w 183"/>
                <a:gd name="T9" fmla="*/ 52 h 82"/>
                <a:gd name="T10" fmla="*/ 104 w 183"/>
                <a:gd name="T11" fmla="*/ 32 h 82"/>
                <a:gd name="T12" fmla="*/ 38 w 183"/>
                <a:gd name="T13" fmla="*/ 2 h 82"/>
                <a:gd name="T14" fmla="*/ 5 w 183"/>
                <a:gd name="T15" fmla="*/ 34 h 82"/>
                <a:gd name="T16" fmla="*/ 26 w 183"/>
                <a:gd name="T17" fmla="*/ 75 h 82"/>
                <a:gd name="T18" fmla="*/ 26 w 183"/>
                <a:gd name="T19" fmla="*/ 6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82">
                  <a:moveTo>
                    <a:pt x="26" y="68"/>
                  </a:moveTo>
                  <a:cubicBezTo>
                    <a:pt x="25" y="65"/>
                    <a:pt x="21" y="57"/>
                    <a:pt x="35" y="52"/>
                  </a:cubicBezTo>
                  <a:cubicBezTo>
                    <a:pt x="56" y="44"/>
                    <a:pt x="75" y="82"/>
                    <a:pt x="115" y="78"/>
                  </a:cubicBezTo>
                  <a:cubicBezTo>
                    <a:pt x="139" y="76"/>
                    <a:pt x="172" y="77"/>
                    <a:pt x="180" y="78"/>
                  </a:cubicBezTo>
                  <a:cubicBezTo>
                    <a:pt x="183" y="78"/>
                    <a:pt x="170" y="64"/>
                    <a:pt x="153" y="52"/>
                  </a:cubicBezTo>
                  <a:cubicBezTo>
                    <a:pt x="136" y="39"/>
                    <a:pt x="120" y="41"/>
                    <a:pt x="104" y="32"/>
                  </a:cubicBezTo>
                  <a:cubicBezTo>
                    <a:pt x="88" y="23"/>
                    <a:pt x="56" y="0"/>
                    <a:pt x="38" y="2"/>
                  </a:cubicBezTo>
                  <a:cubicBezTo>
                    <a:pt x="19" y="4"/>
                    <a:pt x="9" y="18"/>
                    <a:pt x="5" y="34"/>
                  </a:cubicBezTo>
                  <a:cubicBezTo>
                    <a:pt x="0" y="58"/>
                    <a:pt x="21" y="66"/>
                    <a:pt x="26" y="75"/>
                  </a:cubicBezTo>
                  <a:cubicBezTo>
                    <a:pt x="27" y="76"/>
                    <a:pt x="29" y="72"/>
                    <a:pt x="26" y="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253">
              <a:extLst>
                <a:ext uri="{FF2B5EF4-FFF2-40B4-BE49-F238E27FC236}">
                  <a16:creationId xmlns:a16="http://schemas.microsoft.com/office/drawing/2014/main" id="{FB611E00-EF0D-F942-810F-F16E5A593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063" y="3502025"/>
              <a:ext cx="39688" cy="31750"/>
            </a:xfrm>
            <a:custGeom>
              <a:avLst/>
              <a:gdLst>
                <a:gd name="T0" fmla="*/ 47 w 68"/>
                <a:gd name="T1" fmla="*/ 48 h 52"/>
                <a:gd name="T2" fmla="*/ 19 w 68"/>
                <a:gd name="T3" fmla="*/ 37 h 52"/>
                <a:gd name="T4" fmla="*/ 6 w 68"/>
                <a:gd name="T5" fmla="*/ 24 h 52"/>
                <a:gd name="T6" fmla="*/ 3 w 68"/>
                <a:gd name="T7" fmla="*/ 10 h 52"/>
                <a:gd name="T8" fmla="*/ 5 w 68"/>
                <a:gd name="T9" fmla="*/ 2 h 52"/>
                <a:gd name="T10" fmla="*/ 52 w 68"/>
                <a:gd name="T11" fmla="*/ 18 h 52"/>
                <a:gd name="T12" fmla="*/ 64 w 68"/>
                <a:gd name="T13" fmla="*/ 32 h 52"/>
                <a:gd name="T14" fmla="*/ 47 w 68"/>
                <a:gd name="T15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52">
                  <a:moveTo>
                    <a:pt x="47" y="48"/>
                  </a:moveTo>
                  <a:lnTo>
                    <a:pt x="19" y="37"/>
                  </a:lnTo>
                  <a:cubicBezTo>
                    <a:pt x="13" y="36"/>
                    <a:pt x="8" y="30"/>
                    <a:pt x="6" y="24"/>
                  </a:cubicBezTo>
                  <a:lnTo>
                    <a:pt x="3" y="10"/>
                  </a:lnTo>
                  <a:cubicBezTo>
                    <a:pt x="1" y="5"/>
                    <a:pt x="0" y="0"/>
                    <a:pt x="5" y="2"/>
                  </a:cubicBezTo>
                  <a:lnTo>
                    <a:pt x="52" y="18"/>
                  </a:lnTo>
                  <a:cubicBezTo>
                    <a:pt x="57" y="20"/>
                    <a:pt x="63" y="26"/>
                    <a:pt x="64" y="32"/>
                  </a:cubicBezTo>
                  <a:cubicBezTo>
                    <a:pt x="68" y="45"/>
                    <a:pt x="60" y="52"/>
                    <a:pt x="47" y="48"/>
                  </a:cubicBezTo>
                  <a:close/>
                </a:path>
              </a:pathLst>
            </a:custGeom>
            <a:solidFill>
              <a:srgbClr val="D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254">
              <a:extLst>
                <a:ext uri="{FF2B5EF4-FFF2-40B4-BE49-F238E27FC236}">
                  <a16:creationId xmlns:a16="http://schemas.microsoft.com/office/drawing/2014/main" id="{34DAAF6C-ACB6-9A4F-9140-4EAF8D66A9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67476" y="3500438"/>
              <a:ext cx="42863" cy="34925"/>
            </a:xfrm>
            <a:custGeom>
              <a:avLst/>
              <a:gdLst>
                <a:gd name="T0" fmla="*/ 7 w 71"/>
                <a:gd name="T1" fmla="*/ 7 h 57"/>
                <a:gd name="T2" fmla="*/ 5 w 71"/>
                <a:gd name="T3" fmla="*/ 7 h 57"/>
                <a:gd name="T4" fmla="*/ 6 w 71"/>
                <a:gd name="T5" fmla="*/ 13 h 57"/>
                <a:gd name="T6" fmla="*/ 10 w 71"/>
                <a:gd name="T7" fmla="*/ 27 h 57"/>
                <a:gd name="T8" fmla="*/ 19 w 71"/>
                <a:gd name="T9" fmla="*/ 37 h 57"/>
                <a:gd name="T10" fmla="*/ 48 w 71"/>
                <a:gd name="T11" fmla="*/ 47 h 57"/>
                <a:gd name="T12" fmla="*/ 63 w 71"/>
                <a:gd name="T13" fmla="*/ 33 h 57"/>
                <a:gd name="T14" fmla="*/ 53 w 71"/>
                <a:gd name="T15" fmla="*/ 23 h 57"/>
                <a:gd name="T16" fmla="*/ 7 w 71"/>
                <a:gd name="T17" fmla="*/ 7 h 57"/>
                <a:gd name="T18" fmla="*/ 49 w 71"/>
                <a:gd name="T19" fmla="*/ 52 h 57"/>
                <a:gd name="T20" fmla="*/ 20 w 71"/>
                <a:gd name="T21" fmla="*/ 42 h 57"/>
                <a:gd name="T22" fmla="*/ 5 w 71"/>
                <a:gd name="T23" fmla="*/ 25 h 57"/>
                <a:gd name="T24" fmla="*/ 1 w 71"/>
                <a:gd name="T25" fmla="*/ 12 h 57"/>
                <a:gd name="T26" fmla="*/ 0 w 71"/>
                <a:gd name="T27" fmla="*/ 4 h 57"/>
                <a:gd name="T28" fmla="*/ 6 w 71"/>
                <a:gd name="T29" fmla="*/ 2 h 57"/>
                <a:gd name="T30" fmla="*/ 52 w 71"/>
                <a:gd name="T31" fmla="*/ 18 h 57"/>
                <a:gd name="T32" fmla="*/ 67 w 71"/>
                <a:gd name="T33" fmla="*/ 34 h 57"/>
                <a:gd name="T34" fmla="*/ 49 w 71"/>
                <a:gd name="T35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1" h="57">
                  <a:moveTo>
                    <a:pt x="7" y="7"/>
                  </a:moveTo>
                  <a:cubicBezTo>
                    <a:pt x="5" y="6"/>
                    <a:pt x="5" y="7"/>
                    <a:pt x="5" y="7"/>
                  </a:cubicBezTo>
                  <a:cubicBezTo>
                    <a:pt x="5" y="8"/>
                    <a:pt x="5" y="11"/>
                    <a:pt x="6" y="13"/>
                  </a:cubicBezTo>
                  <a:lnTo>
                    <a:pt x="10" y="27"/>
                  </a:lnTo>
                  <a:cubicBezTo>
                    <a:pt x="11" y="31"/>
                    <a:pt x="15" y="36"/>
                    <a:pt x="19" y="37"/>
                  </a:cubicBezTo>
                  <a:lnTo>
                    <a:pt x="48" y="47"/>
                  </a:lnTo>
                  <a:cubicBezTo>
                    <a:pt x="59" y="51"/>
                    <a:pt x="66" y="45"/>
                    <a:pt x="63" y="33"/>
                  </a:cubicBezTo>
                  <a:cubicBezTo>
                    <a:pt x="62" y="29"/>
                    <a:pt x="57" y="24"/>
                    <a:pt x="53" y="23"/>
                  </a:cubicBezTo>
                  <a:lnTo>
                    <a:pt x="7" y="7"/>
                  </a:lnTo>
                  <a:close/>
                  <a:moveTo>
                    <a:pt x="49" y="52"/>
                  </a:moveTo>
                  <a:lnTo>
                    <a:pt x="20" y="42"/>
                  </a:lnTo>
                  <a:cubicBezTo>
                    <a:pt x="14" y="40"/>
                    <a:pt x="7" y="32"/>
                    <a:pt x="5" y="25"/>
                  </a:cubicBezTo>
                  <a:lnTo>
                    <a:pt x="1" y="12"/>
                  </a:lnTo>
                  <a:cubicBezTo>
                    <a:pt x="0" y="9"/>
                    <a:pt x="0" y="6"/>
                    <a:pt x="0" y="4"/>
                  </a:cubicBezTo>
                  <a:cubicBezTo>
                    <a:pt x="0" y="2"/>
                    <a:pt x="1" y="0"/>
                    <a:pt x="6" y="2"/>
                  </a:cubicBezTo>
                  <a:lnTo>
                    <a:pt x="52" y="18"/>
                  </a:lnTo>
                  <a:cubicBezTo>
                    <a:pt x="59" y="20"/>
                    <a:pt x="66" y="28"/>
                    <a:pt x="67" y="34"/>
                  </a:cubicBezTo>
                  <a:cubicBezTo>
                    <a:pt x="71" y="49"/>
                    <a:pt x="63" y="57"/>
                    <a:pt x="49" y="52"/>
                  </a:cubicBezTo>
                  <a:close/>
                </a:path>
              </a:pathLst>
            </a:custGeom>
            <a:solidFill>
              <a:srgbClr val="992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255">
              <a:extLst>
                <a:ext uri="{FF2B5EF4-FFF2-40B4-BE49-F238E27FC236}">
                  <a16:creationId xmlns:a16="http://schemas.microsoft.com/office/drawing/2014/main" id="{872DE2EF-FB3C-AD4E-A561-F6EF42B47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8276" y="3519488"/>
              <a:ext cx="42863" cy="31750"/>
            </a:xfrm>
            <a:custGeom>
              <a:avLst/>
              <a:gdLst>
                <a:gd name="T0" fmla="*/ 31 w 74"/>
                <a:gd name="T1" fmla="*/ 40 h 53"/>
                <a:gd name="T2" fmla="*/ 65 w 74"/>
                <a:gd name="T3" fmla="*/ 51 h 53"/>
                <a:gd name="T4" fmla="*/ 72 w 74"/>
                <a:gd name="T5" fmla="*/ 45 h 53"/>
                <a:gd name="T6" fmla="*/ 68 w 74"/>
                <a:gd name="T7" fmla="*/ 31 h 53"/>
                <a:gd name="T8" fmla="*/ 62 w 74"/>
                <a:gd name="T9" fmla="*/ 20 h 53"/>
                <a:gd name="T10" fmla="*/ 8 w 74"/>
                <a:gd name="T11" fmla="*/ 2 h 53"/>
                <a:gd name="T12" fmla="*/ 1 w 74"/>
                <a:gd name="T13" fmla="*/ 8 h 53"/>
                <a:gd name="T14" fmla="*/ 31 w 74"/>
                <a:gd name="T15" fmla="*/ 4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53">
                  <a:moveTo>
                    <a:pt x="31" y="40"/>
                  </a:moveTo>
                  <a:lnTo>
                    <a:pt x="65" y="51"/>
                  </a:lnTo>
                  <a:cubicBezTo>
                    <a:pt x="70" y="53"/>
                    <a:pt x="74" y="50"/>
                    <a:pt x="72" y="45"/>
                  </a:cubicBezTo>
                  <a:lnTo>
                    <a:pt x="68" y="31"/>
                  </a:lnTo>
                  <a:cubicBezTo>
                    <a:pt x="67" y="25"/>
                    <a:pt x="67" y="21"/>
                    <a:pt x="62" y="20"/>
                  </a:cubicBezTo>
                  <a:lnTo>
                    <a:pt x="8" y="2"/>
                  </a:lnTo>
                  <a:cubicBezTo>
                    <a:pt x="3" y="0"/>
                    <a:pt x="0" y="3"/>
                    <a:pt x="1" y="8"/>
                  </a:cubicBezTo>
                  <a:cubicBezTo>
                    <a:pt x="5" y="21"/>
                    <a:pt x="18" y="36"/>
                    <a:pt x="31" y="40"/>
                  </a:cubicBezTo>
                  <a:close/>
                </a:path>
              </a:pathLst>
            </a:custGeom>
            <a:solidFill>
              <a:srgbClr val="D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256">
              <a:extLst>
                <a:ext uri="{FF2B5EF4-FFF2-40B4-BE49-F238E27FC236}">
                  <a16:creationId xmlns:a16="http://schemas.microsoft.com/office/drawing/2014/main" id="{6ADA210B-1B6C-4945-8572-269F51E31D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16688" y="3517900"/>
              <a:ext cx="46038" cy="36513"/>
            </a:xfrm>
            <a:custGeom>
              <a:avLst/>
              <a:gdLst>
                <a:gd name="T0" fmla="*/ 12 w 79"/>
                <a:gd name="T1" fmla="*/ 7 h 59"/>
                <a:gd name="T2" fmla="*/ 7 w 79"/>
                <a:gd name="T3" fmla="*/ 12 h 59"/>
                <a:gd name="T4" fmla="*/ 33 w 79"/>
                <a:gd name="T5" fmla="*/ 40 h 59"/>
                <a:gd name="T6" fmla="*/ 67 w 79"/>
                <a:gd name="T7" fmla="*/ 52 h 59"/>
                <a:gd name="T8" fmla="*/ 73 w 79"/>
                <a:gd name="T9" fmla="*/ 47 h 59"/>
                <a:gd name="T10" fmla="*/ 69 w 79"/>
                <a:gd name="T11" fmla="*/ 33 h 59"/>
                <a:gd name="T12" fmla="*/ 69 w 79"/>
                <a:gd name="T13" fmla="*/ 31 h 59"/>
                <a:gd name="T14" fmla="*/ 67 w 79"/>
                <a:gd name="T15" fmla="*/ 26 h 59"/>
                <a:gd name="T16" fmla="*/ 65 w 79"/>
                <a:gd name="T17" fmla="*/ 25 h 59"/>
                <a:gd name="T18" fmla="*/ 12 w 79"/>
                <a:gd name="T19" fmla="*/ 7 h 59"/>
                <a:gd name="T20" fmla="*/ 69 w 79"/>
                <a:gd name="T21" fmla="*/ 57 h 59"/>
                <a:gd name="T22" fmla="*/ 34 w 79"/>
                <a:gd name="T23" fmla="*/ 45 h 59"/>
                <a:gd name="T24" fmla="*/ 2 w 79"/>
                <a:gd name="T25" fmla="*/ 11 h 59"/>
                <a:gd name="T26" fmla="*/ 11 w 79"/>
                <a:gd name="T27" fmla="*/ 2 h 59"/>
                <a:gd name="T28" fmla="*/ 64 w 79"/>
                <a:gd name="T29" fmla="*/ 20 h 59"/>
                <a:gd name="T30" fmla="*/ 69 w 79"/>
                <a:gd name="T31" fmla="*/ 24 h 59"/>
                <a:gd name="T32" fmla="*/ 73 w 79"/>
                <a:gd name="T33" fmla="*/ 32 h 59"/>
                <a:gd name="T34" fmla="*/ 74 w 79"/>
                <a:gd name="T35" fmla="*/ 35 h 59"/>
                <a:gd name="T36" fmla="*/ 77 w 79"/>
                <a:gd name="T37" fmla="*/ 48 h 59"/>
                <a:gd name="T38" fmla="*/ 69 w 79"/>
                <a:gd name="T39" fmla="*/ 5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9" h="59">
                  <a:moveTo>
                    <a:pt x="12" y="7"/>
                  </a:moveTo>
                  <a:cubicBezTo>
                    <a:pt x="8" y="6"/>
                    <a:pt x="6" y="8"/>
                    <a:pt x="7" y="12"/>
                  </a:cubicBezTo>
                  <a:cubicBezTo>
                    <a:pt x="10" y="24"/>
                    <a:pt x="22" y="37"/>
                    <a:pt x="33" y="40"/>
                  </a:cubicBezTo>
                  <a:lnTo>
                    <a:pt x="67" y="52"/>
                  </a:lnTo>
                  <a:cubicBezTo>
                    <a:pt x="71" y="53"/>
                    <a:pt x="74" y="51"/>
                    <a:pt x="73" y="47"/>
                  </a:cubicBezTo>
                  <a:lnTo>
                    <a:pt x="69" y="33"/>
                  </a:lnTo>
                  <a:cubicBezTo>
                    <a:pt x="69" y="32"/>
                    <a:pt x="69" y="32"/>
                    <a:pt x="69" y="31"/>
                  </a:cubicBezTo>
                  <a:cubicBezTo>
                    <a:pt x="68" y="29"/>
                    <a:pt x="68" y="27"/>
                    <a:pt x="67" y="26"/>
                  </a:cubicBezTo>
                  <a:cubicBezTo>
                    <a:pt x="67" y="26"/>
                    <a:pt x="66" y="25"/>
                    <a:pt x="65" y="25"/>
                  </a:cubicBezTo>
                  <a:lnTo>
                    <a:pt x="12" y="7"/>
                  </a:lnTo>
                  <a:close/>
                  <a:moveTo>
                    <a:pt x="69" y="57"/>
                  </a:moveTo>
                  <a:lnTo>
                    <a:pt x="34" y="45"/>
                  </a:lnTo>
                  <a:cubicBezTo>
                    <a:pt x="20" y="41"/>
                    <a:pt x="6" y="25"/>
                    <a:pt x="2" y="11"/>
                  </a:cubicBezTo>
                  <a:cubicBezTo>
                    <a:pt x="0" y="4"/>
                    <a:pt x="4" y="0"/>
                    <a:pt x="11" y="2"/>
                  </a:cubicBezTo>
                  <a:lnTo>
                    <a:pt x="64" y="20"/>
                  </a:lnTo>
                  <a:cubicBezTo>
                    <a:pt x="66" y="21"/>
                    <a:pt x="68" y="22"/>
                    <a:pt x="69" y="24"/>
                  </a:cubicBezTo>
                  <a:cubicBezTo>
                    <a:pt x="72" y="26"/>
                    <a:pt x="72" y="29"/>
                    <a:pt x="73" y="32"/>
                  </a:cubicBezTo>
                  <a:cubicBezTo>
                    <a:pt x="73" y="33"/>
                    <a:pt x="74" y="34"/>
                    <a:pt x="74" y="35"/>
                  </a:cubicBezTo>
                  <a:lnTo>
                    <a:pt x="77" y="48"/>
                  </a:lnTo>
                  <a:cubicBezTo>
                    <a:pt x="79" y="55"/>
                    <a:pt x="75" y="59"/>
                    <a:pt x="69" y="57"/>
                  </a:cubicBezTo>
                  <a:close/>
                </a:path>
              </a:pathLst>
            </a:custGeom>
            <a:solidFill>
              <a:srgbClr val="992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257">
              <a:extLst>
                <a:ext uri="{FF2B5EF4-FFF2-40B4-BE49-F238E27FC236}">
                  <a16:creationId xmlns:a16="http://schemas.microsoft.com/office/drawing/2014/main" id="{00F4DF60-7FF6-D34A-86F2-BA93F1D6C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1" y="3516313"/>
              <a:ext cx="19050" cy="11113"/>
            </a:xfrm>
            <a:custGeom>
              <a:avLst/>
              <a:gdLst>
                <a:gd name="T0" fmla="*/ 29 w 31"/>
                <a:gd name="T1" fmla="*/ 16 h 17"/>
                <a:gd name="T2" fmla="*/ 26 w 31"/>
                <a:gd name="T3" fmla="*/ 14 h 17"/>
                <a:gd name="T4" fmla="*/ 16 w 31"/>
                <a:gd name="T5" fmla="*/ 9 h 17"/>
                <a:gd name="T6" fmla="*/ 6 w 31"/>
                <a:gd name="T7" fmla="*/ 7 h 17"/>
                <a:gd name="T8" fmla="*/ 5 w 31"/>
                <a:gd name="T9" fmla="*/ 8 h 17"/>
                <a:gd name="T10" fmla="*/ 2 w 31"/>
                <a:gd name="T11" fmla="*/ 5 h 17"/>
                <a:gd name="T12" fmla="*/ 15 w 31"/>
                <a:gd name="T13" fmla="*/ 4 h 17"/>
                <a:gd name="T14" fmla="*/ 31 w 31"/>
                <a:gd name="T15" fmla="*/ 15 h 17"/>
                <a:gd name="T16" fmla="*/ 29 w 31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7">
                  <a:moveTo>
                    <a:pt x="29" y="16"/>
                  </a:moveTo>
                  <a:cubicBezTo>
                    <a:pt x="28" y="16"/>
                    <a:pt x="27" y="15"/>
                    <a:pt x="26" y="14"/>
                  </a:cubicBezTo>
                  <a:cubicBezTo>
                    <a:pt x="25" y="13"/>
                    <a:pt x="22" y="11"/>
                    <a:pt x="16" y="9"/>
                  </a:cubicBezTo>
                  <a:cubicBezTo>
                    <a:pt x="10" y="7"/>
                    <a:pt x="7" y="7"/>
                    <a:pt x="6" y="7"/>
                  </a:cubicBezTo>
                  <a:cubicBezTo>
                    <a:pt x="6" y="8"/>
                    <a:pt x="6" y="9"/>
                    <a:pt x="5" y="8"/>
                  </a:cubicBezTo>
                  <a:cubicBezTo>
                    <a:pt x="3" y="8"/>
                    <a:pt x="2" y="6"/>
                    <a:pt x="2" y="5"/>
                  </a:cubicBezTo>
                  <a:cubicBezTo>
                    <a:pt x="0" y="0"/>
                    <a:pt x="9" y="2"/>
                    <a:pt x="15" y="4"/>
                  </a:cubicBezTo>
                  <a:cubicBezTo>
                    <a:pt x="20" y="6"/>
                    <a:pt x="30" y="10"/>
                    <a:pt x="31" y="15"/>
                  </a:cubicBezTo>
                  <a:cubicBezTo>
                    <a:pt x="31" y="16"/>
                    <a:pt x="30" y="17"/>
                    <a:pt x="29" y="16"/>
                  </a:cubicBezTo>
                  <a:close/>
                </a:path>
              </a:pathLst>
            </a:custGeom>
            <a:solidFill>
              <a:srgbClr val="992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258">
              <a:extLst>
                <a:ext uri="{FF2B5EF4-FFF2-40B4-BE49-F238E27FC236}">
                  <a16:creationId xmlns:a16="http://schemas.microsoft.com/office/drawing/2014/main" id="{1645327C-9B8C-B541-B626-BF6B7C91E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7963" y="3494088"/>
              <a:ext cx="85725" cy="47625"/>
            </a:xfrm>
            <a:custGeom>
              <a:avLst/>
              <a:gdLst>
                <a:gd name="T0" fmla="*/ 143 w 146"/>
                <a:gd name="T1" fmla="*/ 22 h 79"/>
                <a:gd name="T2" fmla="*/ 141 w 146"/>
                <a:gd name="T3" fmla="*/ 22 h 79"/>
                <a:gd name="T4" fmla="*/ 128 w 146"/>
                <a:gd name="T5" fmla="*/ 13 h 79"/>
                <a:gd name="T6" fmla="*/ 2 w 146"/>
                <a:gd name="T7" fmla="*/ 79 h 79"/>
                <a:gd name="T8" fmla="*/ 0 w 146"/>
                <a:gd name="T9" fmla="*/ 77 h 79"/>
                <a:gd name="T10" fmla="*/ 3 w 146"/>
                <a:gd name="T11" fmla="*/ 74 h 79"/>
                <a:gd name="T12" fmla="*/ 128 w 146"/>
                <a:gd name="T13" fmla="*/ 8 h 79"/>
                <a:gd name="T14" fmla="*/ 146 w 146"/>
                <a:gd name="T15" fmla="*/ 18 h 79"/>
                <a:gd name="T16" fmla="*/ 144 w 146"/>
                <a:gd name="T17" fmla="*/ 22 h 79"/>
                <a:gd name="T18" fmla="*/ 143 w 146"/>
                <a:gd name="T19" fmla="*/ 2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79">
                  <a:moveTo>
                    <a:pt x="143" y="22"/>
                  </a:moveTo>
                  <a:cubicBezTo>
                    <a:pt x="142" y="23"/>
                    <a:pt x="141" y="23"/>
                    <a:pt x="141" y="22"/>
                  </a:cubicBezTo>
                  <a:cubicBezTo>
                    <a:pt x="138" y="6"/>
                    <a:pt x="129" y="12"/>
                    <a:pt x="128" y="13"/>
                  </a:cubicBezTo>
                  <a:lnTo>
                    <a:pt x="2" y="79"/>
                  </a:lnTo>
                  <a:cubicBezTo>
                    <a:pt x="1" y="79"/>
                    <a:pt x="0" y="79"/>
                    <a:pt x="0" y="77"/>
                  </a:cubicBezTo>
                  <a:cubicBezTo>
                    <a:pt x="0" y="76"/>
                    <a:pt x="2" y="74"/>
                    <a:pt x="3" y="74"/>
                  </a:cubicBezTo>
                  <a:lnTo>
                    <a:pt x="128" y="8"/>
                  </a:lnTo>
                  <a:cubicBezTo>
                    <a:pt x="131" y="7"/>
                    <a:pt x="142" y="0"/>
                    <a:pt x="146" y="18"/>
                  </a:cubicBezTo>
                  <a:cubicBezTo>
                    <a:pt x="146" y="19"/>
                    <a:pt x="145" y="21"/>
                    <a:pt x="144" y="22"/>
                  </a:cubicBezTo>
                  <a:cubicBezTo>
                    <a:pt x="144" y="22"/>
                    <a:pt x="143" y="22"/>
                    <a:pt x="143" y="22"/>
                  </a:cubicBezTo>
                  <a:close/>
                </a:path>
              </a:pathLst>
            </a:custGeom>
            <a:solidFill>
              <a:srgbClr val="992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259">
              <a:extLst>
                <a:ext uri="{FF2B5EF4-FFF2-40B4-BE49-F238E27FC236}">
                  <a16:creationId xmlns:a16="http://schemas.microsoft.com/office/drawing/2014/main" id="{768E75A6-FCBB-CB4B-8DB3-0CB80423E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113" y="3492500"/>
              <a:ext cx="31750" cy="58738"/>
            </a:xfrm>
            <a:custGeom>
              <a:avLst/>
              <a:gdLst>
                <a:gd name="T0" fmla="*/ 3 w 55"/>
                <a:gd name="T1" fmla="*/ 36 h 100"/>
                <a:gd name="T2" fmla="*/ 7 w 55"/>
                <a:gd name="T3" fmla="*/ 20 h 100"/>
                <a:gd name="T4" fmla="*/ 37 w 55"/>
                <a:gd name="T5" fmla="*/ 1 h 100"/>
                <a:gd name="T6" fmla="*/ 48 w 55"/>
                <a:gd name="T7" fmla="*/ 37 h 100"/>
                <a:gd name="T8" fmla="*/ 5 w 55"/>
                <a:gd name="T9" fmla="*/ 83 h 100"/>
                <a:gd name="T10" fmla="*/ 3 w 55"/>
                <a:gd name="T11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100">
                  <a:moveTo>
                    <a:pt x="3" y="36"/>
                  </a:moveTo>
                  <a:cubicBezTo>
                    <a:pt x="3" y="31"/>
                    <a:pt x="4" y="24"/>
                    <a:pt x="7" y="20"/>
                  </a:cubicBezTo>
                  <a:cubicBezTo>
                    <a:pt x="15" y="10"/>
                    <a:pt x="24" y="0"/>
                    <a:pt x="37" y="1"/>
                  </a:cubicBezTo>
                  <a:cubicBezTo>
                    <a:pt x="53" y="3"/>
                    <a:pt x="55" y="15"/>
                    <a:pt x="48" y="37"/>
                  </a:cubicBezTo>
                  <a:cubicBezTo>
                    <a:pt x="41" y="60"/>
                    <a:pt x="11" y="100"/>
                    <a:pt x="5" y="83"/>
                  </a:cubicBezTo>
                  <a:cubicBezTo>
                    <a:pt x="0" y="71"/>
                    <a:pt x="2" y="48"/>
                    <a:pt x="3" y="36"/>
                  </a:cubicBezTo>
                  <a:close/>
                </a:path>
              </a:pathLst>
            </a:custGeom>
            <a:solidFill>
              <a:srgbClr val="D3A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260">
              <a:extLst>
                <a:ext uri="{FF2B5EF4-FFF2-40B4-BE49-F238E27FC236}">
                  <a16:creationId xmlns:a16="http://schemas.microsoft.com/office/drawing/2014/main" id="{2235D295-FC30-1246-96F3-2F49E17F0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938" y="3513138"/>
              <a:ext cx="19050" cy="20638"/>
            </a:xfrm>
            <a:custGeom>
              <a:avLst/>
              <a:gdLst>
                <a:gd name="T0" fmla="*/ 4 w 33"/>
                <a:gd name="T1" fmla="*/ 3 h 34"/>
                <a:gd name="T2" fmla="*/ 16 w 33"/>
                <a:gd name="T3" fmla="*/ 7 h 34"/>
                <a:gd name="T4" fmla="*/ 29 w 33"/>
                <a:gd name="T5" fmla="*/ 11 h 34"/>
                <a:gd name="T6" fmla="*/ 30 w 33"/>
                <a:gd name="T7" fmla="*/ 24 h 34"/>
                <a:gd name="T8" fmla="*/ 32 w 33"/>
                <a:gd name="T9" fmla="*/ 30 h 34"/>
                <a:gd name="T10" fmla="*/ 30 w 33"/>
                <a:gd name="T11" fmla="*/ 30 h 34"/>
                <a:gd name="T12" fmla="*/ 27 w 33"/>
                <a:gd name="T13" fmla="*/ 22 h 34"/>
                <a:gd name="T14" fmla="*/ 26 w 33"/>
                <a:gd name="T15" fmla="*/ 14 h 34"/>
                <a:gd name="T16" fmla="*/ 14 w 33"/>
                <a:gd name="T17" fmla="*/ 10 h 34"/>
                <a:gd name="T18" fmla="*/ 6 w 33"/>
                <a:gd name="T19" fmla="*/ 7 h 34"/>
                <a:gd name="T20" fmla="*/ 3 w 33"/>
                <a:gd name="T21" fmla="*/ 5 h 34"/>
                <a:gd name="T22" fmla="*/ 6 w 33"/>
                <a:gd name="T23" fmla="*/ 10 h 34"/>
                <a:gd name="T24" fmla="*/ 14 w 33"/>
                <a:gd name="T25" fmla="*/ 21 h 34"/>
                <a:gd name="T26" fmla="*/ 11 w 33"/>
                <a:gd name="T27" fmla="*/ 33 h 34"/>
                <a:gd name="T28" fmla="*/ 12 w 33"/>
                <a:gd name="T29" fmla="*/ 30 h 34"/>
                <a:gd name="T30" fmla="*/ 12 w 33"/>
                <a:gd name="T31" fmla="*/ 22 h 34"/>
                <a:gd name="T32" fmla="*/ 6 w 33"/>
                <a:gd name="T33" fmla="*/ 14 h 34"/>
                <a:gd name="T34" fmla="*/ 1 w 33"/>
                <a:gd name="T35" fmla="*/ 6 h 34"/>
                <a:gd name="T36" fmla="*/ 4 w 33"/>
                <a:gd name="T3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4">
                  <a:moveTo>
                    <a:pt x="4" y="3"/>
                  </a:moveTo>
                  <a:cubicBezTo>
                    <a:pt x="7" y="5"/>
                    <a:pt x="13" y="6"/>
                    <a:pt x="16" y="7"/>
                  </a:cubicBezTo>
                  <a:cubicBezTo>
                    <a:pt x="19" y="8"/>
                    <a:pt x="26" y="9"/>
                    <a:pt x="29" y="11"/>
                  </a:cubicBezTo>
                  <a:cubicBezTo>
                    <a:pt x="31" y="13"/>
                    <a:pt x="31" y="23"/>
                    <a:pt x="30" y="24"/>
                  </a:cubicBezTo>
                  <a:cubicBezTo>
                    <a:pt x="30" y="26"/>
                    <a:pt x="30" y="28"/>
                    <a:pt x="32" y="30"/>
                  </a:cubicBezTo>
                  <a:cubicBezTo>
                    <a:pt x="33" y="31"/>
                    <a:pt x="33" y="31"/>
                    <a:pt x="30" y="30"/>
                  </a:cubicBezTo>
                  <a:cubicBezTo>
                    <a:pt x="28" y="28"/>
                    <a:pt x="27" y="25"/>
                    <a:pt x="27" y="22"/>
                  </a:cubicBezTo>
                  <a:cubicBezTo>
                    <a:pt x="28" y="20"/>
                    <a:pt x="27" y="15"/>
                    <a:pt x="26" y="14"/>
                  </a:cubicBezTo>
                  <a:cubicBezTo>
                    <a:pt x="25" y="14"/>
                    <a:pt x="17" y="11"/>
                    <a:pt x="14" y="10"/>
                  </a:cubicBezTo>
                  <a:cubicBezTo>
                    <a:pt x="12" y="10"/>
                    <a:pt x="7" y="8"/>
                    <a:pt x="6" y="7"/>
                  </a:cubicBezTo>
                  <a:cubicBezTo>
                    <a:pt x="5" y="7"/>
                    <a:pt x="2" y="4"/>
                    <a:pt x="3" y="5"/>
                  </a:cubicBezTo>
                  <a:cubicBezTo>
                    <a:pt x="3" y="5"/>
                    <a:pt x="5" y="9"/>
                    <a:pt x="6" y="10"/>
                  </a:cubicBezTo>
                  <a:cubicBezTo>
                    <a:pt x="7" y="12"/>
                    <a:pt x="13" y="18"/>
                    <a:pt x="14" y="21"/>
                  </a:cubicBezTo>
                  <a:cubicBezTo>
                    <a:pt x="15" y="24"/>
                    <a:pt x="12" y="34"/>
                    <a:pt x="11" y="33"/>
                  </a:cubicBezTo>
                  <a:cubicBezTo>
                    <a:pt x="11" y="33"/>
                    <a:pt x="11" y="31"/>
                    <a:pt x="12" y="30"/>
                  </a:cubicBezTo>
                  <a:cubicBezTo>
                    <a:pt x="13" y="28"/>
                    <a:pt x="13" y="23"/>
                    <a:pt x="12" y="22"/>
                  </a:cubicBezTo>
                  <a:cubicBezTo>
                    <a:pt x="12" y="21"/>
                    <a:pt x="8" y="16"/>
                    <a:pt x="6" y="14"/>
                  </a:cubicBezTo>
                  <a:cubicBezTo>
                    <a:pt x="4" y="12"/>
                    <a:pt x="2" y="8"/>
                    <a:pt x="1" y="6"/>
                  </a:cubicBezTo>
                  <a:cubicBezTo>
                    <a:pt x="0" y="3"/>
                    <a:pt x="1" y="0"/>
                    <a:pt x="4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261">
              <a:extLst>
                <a:ext uri="{FF2B5EF4-FFF2-40B4-BE49-F238E27FC236}">
                  <a16:creationId xmlns:a16="http://schemas.microsoft.com/office/drawing/2014/main" id="{4E89DBF6-6165-E64C-B359-9CCB16363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563" y="3736975"/>
              <a:ext cx="71438" cy="58738"/>
            </a:xfrm>
            <a:custGeom>
              <a:avLst/>
              <a:gdLst>
                <a:gd name="T0" fmla="*/ 110 w 122"/>
                <a:gd name="T1" fmla="*/ 98 h 98"/>
                <a:gd name="T2" fmla="*/ 0 w 122"/>
                <a:gd name="T3" fmla="*/ 59 h 98"/>
                <a:gd name="T4" fmla="*/ 12 w 122"/>
                <a:gd name="T5" fmla="*/ 0 h 98"/>
                <a:gd name="T6" fmla="*/ 122 w 122"/>
                <a:gd name="T7" fmla="*/ 40 h 98"/>
                <a:gd name="T8" fmla="*/ 110 w 122"/>
                <a:gd name="T9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98">
                  <a:moveTo>
                    <a:pt x="110" y="98"/>
                  </a:moveTo>
                  <a:lnTo>
                    <a:pt x="0" y="59"/>
                  </a:lnTo>
                  <a:lnTo>
                    <a:pt x="12" y="0"/>
                  </a:lnTo>
                  <a:lnTo>
                    <a:pt x="122" y="40"/>
                  </a:lnTo>
                  <a:lnTo>
                    <a:pt x="110" y="98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262">
              <a:extLst>
                <a:ext uri="{FF2B5EF4-FFF2-40B4-BE49-F238E27FC236}">
                  <a16:creationId xmlns:a16="http://schemas.microsoft.com/office/drawing/2014/main" id="{27E27A01-1BF7-4A4B-9962-2940C6BBE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2088" y="4090988"/>
              <a:ext cx="111125" cy="106363"/>
            </a:xfrm>
            <a:custGeom>
              <a:avLst/>
              <a:gdLst>
                <a:gd name="T0" fmla="*/ 2 w 189"/>
                <a:gd name="T1" fmla="*/ 21 h 175"/>
                <a:gd name="T2" fmla="*/ 187 w 189"/>
                <a:gd name="T3" fmla="*/ 0 h 175"/>
                <a:gd name="T4" fmla="*/ 189 w 189"/>
                <a:gd name="T5" fmla="*/ 129 h 175"/>
                <a:gd name="T6" fmla="*/ 0 w 189"/>
                <a:gd name="T7" fmla="*/ 152 h 175"/>
                <a:gd name="T8" fmla="*/ 2 w 189"/>
                <a:gd name="T9" fmla="*/ 2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75">
                  <a:moveTo>
                    <a:pt x="2" y="21"/>
                  </a:moveTo>
                  <a:cubicBezTo>
                    <a:pt x="2" y="21"/>
                    <a:pt x="98" y="56"/>
                    <a:pt x="187" y="0"/>
                  </a:cubicBezTo>
                  <a:lnTo>
                    <a:pt x="189" y="129"/>
                  </a:lnTo>
                  <a:cubicBezTo>
                    <a:pt x="189" y="129"/>
                    <a:pt x="77" y="175"/>
                    <a:pt x="0" y="152"/>
                  </a:cubicBezTo>
                  <a:lnTo>
                    <a:pt x="2" y="2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43526E56-BC02-0D43-BDDE-64A6710A3E3F}"/>
              </a:ext>
            </a:extLst>
          </p:cNvPr>
          <p:cNvGrpSpPr>
            <a:grpSpLocks noChangeAspect="1"/>
          </p:cNvGrpSpPr>
          <p:nvPr/>
        </p:nvGrpSpPr>
        <p:grpSpPr>
          <a:xfrm>
            <a:off x="9061796" y="2562787"/>
            <a:ext cx="931077" cy="2705151"/>
            <a:chOff x="10245725" y="233363"/>
            <a:chExt cx="587376" cy="1706563"/>
          </a:xfrm>
        </p:grpSpPr>
        <p:sp>
          <p:nvSpPr>
            <p:cNvPr id="274" name="Rectangle 1148">
              <a:extLst>
                <a:ext uri="{FF2B5EF4-FFF2-40B4-BE49-F238E27FC236}">
                  <a16:creationId xmlns:a16="http://schemas.microsoft.com/office/drawing/2014/main" id="{CD12500E-228F-8F41-9E88-8004BBFA2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7013" y="542925"/>
              <a:ext cx="115888" cy="212725"/>
            </a:xfrm>
            <a:prstGeom prst="rect">
              <a:avLst/>
            </a:prstGeom>
            <a:solidFill>
              <a:srgbClr val="AEA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1149">
              <a:extLst>
                <a:ext uri="{FF2B5EF4-FFF2-40B4-BE49-F238E27FC236}">
                  <a16:creationId xmlns:a16="http://schemas.microsoft.com/office/drawing/2014/main" id="{4432332B-0316-5745-8EC3-4F71BC5F0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7475" y="927100"/>
              <a:ext cx="77788" cy="188913"/>
            </a:xfrm>
            <a:custGeom>
              <a:avLst/>
              <a:gdLst>
                <a:gd name="T0" fmla="*/ 116 w 133"/>
                <a:gd name="T1" fmla="*/ 202 h 315"/>
                <a:gd name="T2" fmla="*/ 113 w 133"/>
                <a:gd name="T3" fmla="*/ 87 h 315"/>
                <a:gd name="T4" fmla="*/ 107 w 133"/>
                <a:gd name="T5" fmla="*/ 23 h 315"/>
                <a:gd name="T6" fmla="*/ 47 w 133"/>
                <a:gd name="T7" fmla="*/ 18 h 315"/>
                <a:gd name="T8" fmla="*/ 26 w 133"/>
                <a:gd name="T9" fmla="*/ 77 h 315"/>
                <a:gd name="T10" fmla="*/ 17 w 133"/>
                <a:gd name="T11" fmla="*/ 117 h 315"/>
                <a:gd name="T12" fmla="*/ 2 w 133"/>
                <a:gd name="T13" fmla="*/ 184 h 315"/>
                <a:gd name="T14" fmla="*/ 42 w 133"/>
                <a:gd name="T15" fmla="*/ 279 h 315"/>
                <a:gd name="T16" fmla="*/ 70 w 133"/>
                <a:gd name="T17" fmla="*/ 303 h 315"/>
                <a:gd name="T18" fmla="*/ 115 w 133"/>
                <a:gd name="T19" fmla="*/ 310 h 315"/>
                <a:gd name="T20" fmla="*/ 127 w 133"/>
                <a:gd name="T21" fmla="*/ 275 h 315"/>
                <a:gd name="T22" fmla="*/ 116 w 133"/>
                <a:gd name="T23" fmla="*/ 20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315">
                  <a:moveTo>
                    <a:pt x="116" y="202"/>
                  </a:moveTo>
                  <a:cubicBezTo>
                    <a:pt x="119" y="178"/>
                    <a:pt x="133" y="132"/>
                    <a:pt x="113" y="87"/>
                  </a:cubicBezTo>
                  <a:cubicBezTo>
                    <a:pt x="110" y="81"/>
                    <a:pt x="113" y="29"/>
                    <a:pt x="107" y="23"/>
                  </a:cubicBezTo>
                  <a:cubicBezTo>
                    <a:pt x="85" y="0"/>
                    <a:pt x="60" y="16"/>
                    <a:pt x="47" y="18"/>
                  </a:cubicBezTo>
                  <a:cubicBezTo>
                    <a:pt x="44" y="19"/>
                    <a:pt x="26" y="77"/>
                    <a:pt x="26" y="77"/>
                  </a:cubicBezTo>
                  <a:cubicBezTo>
                    <a:pt x="26" y="77"/>
                    <a:pt x="21" y="96"/>
                    <a:pt x="17" y="117"/>
                  </a:cubicBezTo>
                  <a:cubicBezTo>
                    <a:pt x="6" y="141"/>
                    <a:pt x="0" y="172"/>
                    <a:pt x="2" y="184"/>
                  </a:cubicBezTo>
                  <a:cubicBezTo>
                    <a:pt x="5" y="194"/>
                    <a:pt x="33" y="267"/>
                    <a:pt x="42" y="279"/>
                  </a:cubicBezTo>
                  <a:cubicBezTo>
                    <a:pt x="57" y="298"/>
                    <a:pt x="61" y="301"/>
                    <a:pt x="70" y="303"/>
                  </a:cubicBezTo>
                  <a:cubicBezTo>
                    <a:pt x="78" y="305"/>
                    <a:pt x="110" y="315"/>
                    <a:pt x="115" y="310"/>
                  </a:cubicBezTo>
                  <a:cubicBezTo>
                    <a:pt x="122" y="302"/>
                    <a:pt x="129" y="291"/>
                    <a:pt x="127" y="275"/>
                  </a:cubicBezTo>
                  <a:cubicBezTo>
                    <a:pt x="124" y="246"/>
                    <a:pt x="114" y="223"/>
                    <a:pt x="116" y="202"/>
                  </a:cubicBezTo>
                  <a:close/>
                </a:path>
              </a:pathLst>
            </a:custGeom>
            <a:solidFill>
              <a:srgbClr val="966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1150">
              <a:extLst>
                <a:ext uri="{FF2B5EF4-FFF2-40B4-BE49-F238E27FC236}">
                  <a16:creationId xmlns:a16="http://schemas.microsoft.com/office/drawing/2014/main" id="{B7294CF5-A171-0942-964A-AB7A1D4A5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3688" y="1760538"/>
              <a:ext cx="179388" cy="179388"/>
            </a:xfrm>
            <a:custGeom>
              <a:avLst/>
              <a:gdLst>
                <a:gd name="T0" fmla="*/ 301 w 307"/>
                <a:gd name="T1" fmla="*/ 2 h 301"/>
                <a:gd name="T2" fmla="*/ 297 w 307"/>
                <a:gd name="T3" fmla="*/ 0 h 301"/>
                <a:gd name="T4" fmla="*/ 297 w 307"/>
                <a:gd name="T5" fmla="*/ 2 h 301"/>
                <a:gd name="T6" fmla="*/ 29 w 307"/>
                <a:gd name="T7" fmla="*/ 171 h 301"/>
                <a:gd name="T8" fmla="*/ 2 w 307"/>
                <a:gd name="T9" fmla="*/ 203 h 301"/>
                <a:gd name="T10" fmla="*/ 18 w 307"/>
                <a:gd name="T11" fmla="*/ 254 h 301"/>
                <a:gd name="T12" fmla="*/ 209 w 307"/>
                <a:gd name="T13" fmla="*/ 198 h 301"/>
                <a:gd name="T14" fmla="*/ 240 w 307"/>
                <a:gd name="T15" fmla="*/ 132 h 301"/>
                <a:gd name="T16" fmla="*/ 305 w 307"/>
                <a:gd name="T17" fmla="*/ 42 h 301"/>
                <a:gd name="T18" fmla="*/ 301 w 307"/>
                <a:gd name="T19" fmla="*/ 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7" h="301">
                  <a:moveTo>
                    <a:pt x="301" y="2"/>
                  </a:moveTo>
                  <a:cubicBezTo>
                    <a:pt x="301" y="2"/>
                    <a:pt x="300" y="2"/>
                    <a:pt x="297" y="0"/>
                  </a:cubicBezTo>
                  <a:cubicBezTo>
                    <a:pt x="297" y="1"/>
                    <a:pt x="297" y="2"/>
                    <a:pt x="297" y="2"/>
                  </a:cubicBezTo>
                  <a:cubicBezTo>
                    <a:pt x="291" y="30"/>
                    <a:pt x="32" y="179"/>
                    <a:pt x="29" y="171"/>
                  </a:cubicBezTo>
                  <a:cubicBezTo>
                    <a:pt x="29" y="172"/>
                    <a:pt x="11" y="189"/>
                    <a:pt x="2" y="203"/>
                  </a:cubicBezTo>
                  <a:cubicBezTo>
                    <a:pt x="0" y="222"/>
                    <a:pt x="4" y="244"/>
                    <a:pt x="18" y="254"/>
                  </a:cubicBezTo>
                  <a:cubicBezTo>
                    <a:pt x="83" y="301"/>
                    <a:pt x="186" y="246"/>
                    <a:pt x="209" y="198"/>
                  </a:cubicBezTo>
                  <a:cubicBezTo>
                    <a:pt x="227" y="160"/>
                    <a:pt x="227" y="158"/>
                    <a:pt x="240" y="132"/>
                  </a:cubicBezTo>
                  <a:cubicBezTo>
                    <a:pt x="260" y="93"/>
                    <a:pt x="297" y="64"/>
                    <a:pt x="305" y="42"/>
                  </a:cubicBezTo>
                  <a:cubicBezTo>
                    <a:pt x="307" y="27"/>
                    <a:pt x="305" y="14"/>
                    <a:pt x="301" y="2"/>
                  </a:cubicBezTo>
                  <a:close/>
                </a:path>
              </a:pathLst>
            </a:custGeom>
            <a:solidFill>
              <a:srgbClr val="1F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1151">
              <a:extLst>
                <a:ext uri="{FF2B5EF4-FFF2-40B4-BE49-F238E27FC236}">
                  <a16:creationId xmlns:a16="http://schemas.microsoft.com/office/drawing/2014/main" id="{493B42EC-2E73-B246-82DC-E8033D76B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8288" y="1730375"/>
              <a:ext cx="203200" cy="196850"/>
            </a:xfrm>
            <a:custGeom>
              <a:avLst/>
              <a:gdLst>
                <a:gd name="T0" fmla="*/ 180 w 348"/>
                <a:gd name="T1" fmla="*/ 34 h 327"/>
                <a:gd name="T2" fmla="*/ 150 w 348"/>
                <a:gd name="T3" fmla="*/ 64 h 327"/>
                <a:gd name="T4" fmla="*/ 57 w 348"/>
                <a:gd name="T5" fmla="*/ 289 h 327"/>
                <a:gd name="T6" fmla="*/ 237 w 348"/>
                <a:gd name="T7" fmla="*/ 238 h 327"/>
                <a:gd name="T8" fmla="*/ 300 w 348"/>
                <a:gd name="T9" fmla="*/ 127 h 327"/>
                <a:gd name="T10" fmla="*/ 344 w 348"/>
                <a:gd name="T11" fmla="*/ 43 h 327"/>
                <a:gd name="T12" fmla="*/ 265 w 348"/>
                <a:gd name="T13" fmla="*/ 1 h 327"/>
                <a:gd name="T14" fmla="*/ 180 w 348"/>
                <a:gd name="T15" fmla="*/ 34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8" h="327">
                  <a:moveTo>
                    <a:pt x="180" y="34"/>
                  </a:moveTo>
                  <a:cubicBezTo>
                    <a:pt x="172" y="41"/>
                    <a:pt x="153" y="61"/>
                    <a:pt x="150" y="64"/>
                  </a:cubicBezTo>
                  <a:cubicBezTo>
                    <a:pt x="135" y="84"/>
                    <a:pt x="0" y="253"/>
                    <a:pt x="57" y="289"/>
                  </a:cubicBezTo>
                  <a:cubicBezTo>
                    <a:pt x="118" y="327"/>
                    <a:pt x="211" y="284"/>
                    <a:pt x="237" y="238"/>
                  </a:cubicBezTo>
                  <a:cubicBezTo>
                    <a:pt x="265" y="190"/>
                    <a:pt x="276" y="162"/>
                    <a:pt x="300" y="127"/>
                  </a:cubicBezTo>
                  <a:cubicBezTo>
                    <a:pt x="313" y="107"/>
                    <a:pt x="348" y="88"/>
                    <a:pt x="344" y="43"/>
                  </a:cubicBezTo>
                  <a:cubicBezTo>
                    <a:pt x="341" y="10"/>
                    <a:pt x="296" y="2"/>
                    <a:pt x="265" y="1"/>
                  </a:cubicBezTo>
                  <a:cubicBezTo>
                    <a:pt x="235" y="0"/>
                    <a:pt x="211" y="9"/>
                    <a:pt x="180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1152">
              <a:extLst>
                <a:ext uri="{FF2B5EF4-FFF2-40B4-BE49-F238E27FC236}">
                  <a16:creationId xmlns:a16="http://schemas.microsoft.com/office/drawing/2014/main" id="{F2077F32-12A1-394C-B832-4F7A4A803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1751013"/>
              <a:ext cx="133350" cy="176213"/>
            </a:xfrm>
            <a:custGeom>
              <a:avLst/>
              <a:gdLst>
                <a:gd name="T0" fmla="*/ 189 w 227"/>
                <a:gd name="T1" fmla="*/ 141 h 294"/>
                <a:gd name="T2" fmla="*/ 208 w 227"/>
                <a:gd name="T3" fmla="*/ 40 h 294"/>
                <a:gd name="T4" fmla="*/ 221 w 227"/>
                <a:gd name="T5" fmla="*/ 6 h 294"/>
                <a:gd name="T6" fmla="*/ 170 w 227"/>
                <a:gd name="T7" fmla="*/ 1 h 294"/>
                <a:gd name="T8" fmla="*/ 138 w 227"/>
                <a:gd name="T9" fmla="*/ 49 h 294"/>
                <a:gd name="T10" fmla="*/ 87 w 227"/>
                <a:gd name="T11" fmla="*/ 111 h 294"/>
                <a:gd name="T12" fmla="*/ 63 w 227"/>
                <a:gd name="T13" fmla="*/ 119 h 294"/>
                <a:gd name="T14" fmla="*/ 32 w 227"/>
                <a:gd name="T15" fmla="*/ 256 h 294"/>
                <a:gd name="T16" fmla="*/ 212 w 227"/>
                <a:gd name="T17" fmla="*/ 205 h 294"/>
                <a:gd name="T18" fmla="*/ 227 w 227"/>
                <a:gd name="T19" fmla="*/ 179 h 294"/>
                <a:gd name="T20" fmla="*/ 189 w 227"/>
                <a:gd name="T21" fmla="*/ 14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7" h="294">
                  <a:moveTo>
                    <a:pt x="189" y="141"/>
                  </a:moveTo>
                  <a:cubicBezTo>
                    <a:pt x="178" y="123"/>
                    <a:pt x="208" y="40"/>
                    <a:pt x="208" y="40"/>
                  </a:cubicBezTo>
                  <a:lnTo>
                    <a:pt x="221" y="6"/>
                  </a:lnTo>
                  <a:cubicBezTo>
                    <a:pt x="221" y="6"/>
                    <a:pt x="171" y="0"/>
                    <a:pt x="170" y="1"/>
                  </a:cubicBezTo>
                  <a:lnTo>
                    <a:pt x="138" y="49"/>
                  </a:lnTo>
                  <a:cubicBezTo>
                    <a:pt x="138" y="49"/>
                    <a:pt x="101" y="101"/>
                    <a:pt x="87" y="111"/>
                  </a:cubicBezTo>
                  <a:cubicBezTo>
                    <a:pt x="81" y="116"/>
                    <a:pt x="71" y="118"/>
                    <a:pt x="63" y="119"/>
                  </a:cubicBezTo>
                  <a:cubicBezTo>
                    <a:pt x="27" y="176"/>
                    <a:pt x="0" y="235"/>
                    <a:pt x="32" y="256"/>
                  </a:cubicBezTo>
                  <a:cubicBezTo>
                    <a:pt x="93" y="294"/>
                    <a:pt x="186" y="251"/>
                    <a:pt x="212" y="205"/>
                  </a:cubicBezTo>
                  <a:cubicBezTo>
                    <a:pt x="218" y="195"/>
                    <a:pt x="223" y="187"/>
                    <a:pt x="227" y="179"/>
                  </a:cubicBezTo>
                  <a:cubicBezTo>
                    <a:pt x="217" y="171"/>
                    <a:pt x="196" y="155"/>
                    <a:pt x="189" y="1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1153">
              <a:extLst>
                <a:ext uri="{FF2B5EF4-FFF2-40B4-BE49-F238E27FC236}">
                  <a16:creationId xmlns:a16="http://schemas.microsoft.com/office/drawing/2014/main" id="{369E723B-D04A-6145-9A69-DFF887081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2425" y="1784350"/>
              <a:ext cx="47625" cy="19050"/>
            </a:xfrm>
            <a:custGeom>
              <a:avLst/>
              <a:gdLst>
                <a:gd name="T0" fmla="*/ 78 w 80"/>
                <a:gd name="T1" fmla="*/ 33 h 33"/>
                <a:gd name="T2" fmla="*/ 76 w 80"/>
                <a:gd name="T3" fmla="*/ 33 h 33"/>
                <a:gd name="T4" fmla="*/ 3 w 80"/>
                <a:gd name="T5" fmla="*/ 10 h 33"/>
                <a:gd name="T6" fmla="*/ 0 w 80"/>
                <a:gd name="T7" fmla="*/ 8 h 33"/>
                <a:gd name="T8" fmla="*/ 2 w 80"/>
                <a:gd name="T9" fmla="*/ 6 h 33"/>
                <a:gd name="T10" fmla="*/ 79 w 80"/>
                <a:gd name="T11" fmla="*/ 29 h 33"/>
                <a:gd name="T12" fmla="*/ 79 w 80"/>
                <a:gd name="T13" fmla="*/ 32 h 33"/>
                <a:gd name="T14" fmla="*/ 78 w 80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33">
                  <a:moveTo>
                    <a:pt x="78" y="33"/>
                  </a:moveTo>
                  <a:cubicBezTo>
                    <a:pt x="77" y="33"/>
                    <a:pt x="77" y="33"/>
                    <a:pt x="76" y="33"/>
                  </a:cubicBezTo>
                  <a:cubicBezTo>
                    <a:pt x="41" y="5"/>
                    <a:pt x="3" y="10"/>
                    <a:pt x="3" y="10"/>
                  </a:cubicBezTo>
                  <a:cubicBezTo>
                    <a:pt x="2" y="10"/>
                    <a:pt x="1" y="10"/>
                    <a:pt x="0" y="8"/>
                  </a:cubicBezTo>
                  <a:cubicBezTo>
                    <a:pt x="0" y="7"/>
                    <a:pt x="1" y="6"/>
                    <a:pt x="2" y="6"/>
                  </a:cubicBezTo>
                  <a:cubicBezTo>
                    <a:pt x="4" y="6"/>
                    <a:pt x="42" y="0"/>
                    <a:pt x="79" y="29"/>
                  </a:cubicBezTo>
                  <a:cubicBezTo>
                    <a:pt x="80" y="30"/>
                    <a:pt x="80" y="31"/>
                    <a:pt x="79" y="32"/>
                  </a:cubicBezTo>
                  <a:cubicBezTo>
                    <a:pt x="79" y="33"/>
                    <a:pt x="78" y="33"/>
                    <a:pt x="78" y="33"/>
                  </a:cubicBezTo>
                  <a:close/>
                </a:path>
              </a:pathLst>
            </a:custGeom>
            <a:solidFill>
              <a:srgbClr val="42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1154">
              <a:extLst>
                <a:ext uri="{FF2B5EF4-FFF2-40B4-BE49-F238E27FC236}">
                  <a16:creationId xmlns:a16="http://schemas.microsoft.com/office/drawing/2014/main" id="{6BC66C3D-0D34-B44F-8649-BBEFBB47D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7188" y="1774825"/>
              <a:ext cx="46038" cy="20638"/>
            </a:xfrm>
            <a:custGeom>
              <a:avLst/>
              <a:gdLst>
                <a:gd name="T0" fmla="*/ 78 w 80"/>
                <a:gd name="T1" fmla="*/ 32 h 32"/>
                <a:gd name="T2" fmla="*/ 76 w 80"/>
                <a:gd name="T3" fmla="*/ 32 h 32"/>
                <a:gd name="T4" fmla="*/ 3 w 80"/>
                <a:gd name="T5" fmla="*/ 10 h 32"/>
                <a:gd name="T6" fmla="*/ 0 w 80"/>
                <a:gd name="T7" fmla="*/ 8 h 32"/>
                <a:gd name="T8" fmla="*/ 2 w 80"/>
                <a:gd name="T9" fmla="*/ 5 h 32"/>
                <a:gd name="T10" fmla="*/ 79 w 80"/>
                <a:gd name="T11" fmla="*/ 29 h 32"/>
                <a:gd name="T12" fmla="*/ 79 w 80"/>
                <a:gd name="T13" fmla="*/ 32 h 32"/>
                <a:gd name="T14" fmla="*/ 78 w 80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32">
                  <a:moveTo>
                    <a:pt x="78" y="32"/>
                  </a:moveTo>
                  <a:cubicBezTo>
                    <a:pt x="77" y="32"/>
                    <a:pt x="77" y="32"/>
                    <a:pt x="76" y="32"/>
                  </a:cubicBezTo>
                  <a:cubicBezTo>
                    <a:pt x="41" y="4"/>
                    <a:pt x="3" y="10"/>
                    <a:pt x="3" y="10"/>
                  </a:cubicBezTo>
                  <a:cubicBezTo>
                    <a:pt x="2" y="10"/>
                    <a:pt x="1" y="9"/>
                    <a:pt x="0" y="8"/>
                  </a:cubicBezTo>
                  <a:cubicBezTo>
                    <a:pt x="0" y="7"/>
                    <a:pt x="1" y="6"/>
                    <a:pt x="2" y="5"/>
                  </a:cubicBezTo>
                  <a:cubicBezTo>
                    <a:pt x="4" y="5"/>
                    <a:pt x="42" y="0"/>
                    <a:pt x="79" y="29"/>
                  </a:cubicBezTo>
                  <a:cubicBezTo>
                    <a:pt x="80" y="29"/>
                    <a:pt x="80" y="31"/>
                    <a:pt x="79" y="32"/>
                  </a:cubicBezTo>
                  <a:cubicBezTo>
                    <a:pt x="79" y="32"/>
                    <a:pt x="78" y="32"/>
                    <a:pt x="78" y="32"/>
                  </a:cubicBezTo>
                  <a:close/>
                </a:path>
              </a:pathLst>
            </a:custGeom>
            <a:solidFill>
              <a:srgbClr val="42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1155">
              <a:extLst>
                <a:ext uri="{FF2B5EF4-FFF2-40B4-BE49-F238E27FC236}">
                  <a16:creationId xmlns:a16="http://schemas.microsoft.com/office/drawing/2014/main" id="{9CE6CC1F-0BD9-9144-8E54-E4C1F20C5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6075" y="1793875"/>
              <a:ext cx="50800" cy="20638"/>
            </a:xfrm>
            <a:custGeom>
              <a:avLst/>
              <a:gdLst>
                <a:gd name="T0" fmla="*/ 86 w 88"/>
                <a:gd name="T1" fmla="*/ 36 h 36"/>
                <a:gd name="T2" fmla="*/ 84 w 88"/>
                <a:gd name="T3" fmla="*/ 35 h 36"/>
                <a:gd name="T4" fmla="*/ 2 w 88"/>
                <a:gd name="T5" fmla="*/ 11 h 36"/>
                <a:gd name="T6" fmla="*/ 0 w 88"/>
                <a:gd name="T7" fmla="*/ 9 h 36"/>
                <a:gd name="T8" fmla="*/ 2 w 88"/>
                <a:gd name="T9" fmla="*/ 6 h 36"/>
                <a:gd name="T10" fmla="*/ 87 w 88"/>
                <a:gd name="T11" fmla="*/ 32 h 36"/>
                <a:gd name="T12" fmla="*/ 87 w 88"/>
                <a:gd name="T13" fmla="*/ 35 h 36"/>
                <a:gd name="T14" fmla="*/ 86 w 88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36">
                  <a:moveTo>
                    <a:pt x="86" y="36"/>
                  </a:moveTo>
                  <a:cubicBezTo>
                    <a:pt x="85" y="36"/>
                    <a:pt x="85" y="36"/>
                    <a:pt x="84" y="35"/>
                  </a:cubicBezTo>
                  <a:cubicBezTo>
                    <a:pt x="44" y="5"/>
                    <a:pt x="3" y="10"/>
                    <a:pt x="2" y="11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3" y="6"/>
                    <a:pt x="46" y="0"/>
                    <a:pt x="87" y="32"/>
                  </a:cubicBezTo>
                  <a:cubicBezTo>
                    <a:pt x="88" y="33"/>
                    <a:pt x="88" y="34"/>
                    <a:pt x="87" y="35"/>
                  </a:cubicBezTo>
                  <a:cubicBezTo>
                    <a:pt x="87" y="36"/>
                    <a:pt x="86" y="36"/>
                    <a:pt x="86" y="36"/>
                  </a:cubicBezTo>
                  <a:close/>
                </a:path>
              </a:pathLst>
            </a:custGeom>
            <a:solidFill>
              <a:srgbClr val="42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1156">
              <a:extLst>
                <a:ext uri="{FF2B5EF4-FFF2-40B4-BE49-F238E27FC236}">
                  <a16:creationId xmlns:a16="http://schemas.microsoft.com/office/drawing/2014/main" id="{2BEDEED6-4A4F-3A41-B3F0-CB2A9C444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8900" y="1704975"/>
              <a:ext cx="236538" cy="120650"/>
            </a:xfrm>
            <a:custGeom>
              <a:avLst/>
              <a:gdLst>
                <a:gd name="T0" fmla="*/ 400 w 404"/>
                <a:gd name="T1" fmla="*/ 0 h 202"/>
                <a:gd name="T2" fmla="*/ 2 w 404"/>
                <a:gd name="T3" fmla="*/ 137 h 202"/>
                <a:gd name="T4" fmla="*/ 23 w 404"/>
                <a:gd name="T5" fmla="*/ 190 h 202"/>
                <a:gd name="T6" fmla="*/ 98 w 404"/>
                <a:gd name="T7" fmla="*/ 197 h 202"/>
                <a:gd name="T8" fmla="*/ 196 w 404"/>
                <a:gd name="T9" fmla="*/ 157 h 202"/>
                <a:gd name="T10" fmla="*/ 262 w 404"/>
                <a:gd name="T11" fmla="*/ 112 h 202"/>
                <a:gd name="T12" fmla="*/ 304 w 404"/>
                <a:gd name="T13" fmla="*/ 90 h 202"/>
                <a:gd name="T14" fmla="*/ 314 w 404"/>
                <a:gd name="T15" fmla="*/ 90 h 202"/>
                <a:gd name="T16" fmla="*/ 371 w 404"/>
                <a:gd name="T17" fmla="*/ 69 h 202"/>
                <a:gd name="T18" fmla="*/ 402 w 404"/>
                <a:gd name="T19" fmla="*/ 33 h 202"/>
                <a:gd name="T20" fmla="*/ 400 w 404"/>
                <a:gd name="T2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4" h="202">
                  <a:moveTo>
                    <a:pt x="400" y="0"/>
                  </a:moveTo>
                  <a:cubicBezTo>
                    <a:pt x="390" y="11"/>
                    <a:pt x="17" y="163"/>
                    <a:pt x="2" y="137"/>
                  </a:cubicBezTo>
                  <a:cubicBezTo>
                    <a:pt x="0" y="155"/>
                    <a:pt x="2" y="173"/>
                    <a:pt x="23" y="190"/>
                  </a:cubicBezTo>
                  <a:cubicBezTo>
                    <a:pt x="38" y="201"/>
                    <a:pt x="72" y="202"/>
                    <a:pt x="98" y="197"/>
                  </a:cubicBezTo>
                  <a:cubicBezTo>
                    <a:pt x="124" y="194"/>
                    <a:pt x="163" y="178"/>
                    <a:pt x="196" y="157"/>
                  </a:cubicBezTo>
                  <a:cubicBezTo>
                    <a:pt x="200" y="155"/>
                    <a:pt x="220" y="139"/>
                    <a:pt x="262" y="112"/>
                  </a:cubicBezTo>
                  <a:cubicBezTo>
                    <a:pt x="269" y="108"/>
                    <a:pt x="304" y="90"/>
                    <a:pt x="304" y="90"/>
                  </a:cubicBezTo>
                  <a:cubicBezTo>
                    <a:pt x="307" y="91"/>
                    <a:pt x="310" y="92"/>
                    <a:pt x="314" y="90"/>
                  </a:cubicBezTo>
                  <a:cubicBezTo>
                    <a:pt x="314" y="90"/>
                    <a:pt x="365" y="71"/>
                    <a:pt x="371" y="69"/>
                  </a:cubicBezTo>
                  <a:cubicBezTo>
                    <a:pt x="399" y="57"/>
                    <a:pt x="402" y="33"/>
                    <a:pt x="402" y="33"/>
                  </a:cubicBezTo>
                  <a:cubicBezTo>
                    <a:pt x="403" y="22"/>
                    <a:pt x="404" y="11"/>
                    <a:pt x="400" y="0"/>
                  </a:cubicBezTo>
                  <a:close/>
                </a:path>
              </a:pathLst>
            </a:custGeom>
            <a:solidFill>
              <a:srgbClr val="1F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1157">
              <a:extLst>
                <a:ext uri="{FF2B5EF4-FFF2-40B4-BE49-F238E27FC236}">
                  <a16:creationId xmlns:a16="http://schemas.microsoft.com/office/drawing/2014/main" id="{ED73AC12-1187-0547-B229-3EE6BD3FC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7313" y="1658938"/>
              <a:ext cx="238125" cy="158750"/>
            </a:xfrm>
            <a:custGeom>
              <a:avLst/>
              <a:gdLst>
                <a:gd name="T0" fmla="*/ 400 w 406"/>
                <a:gd name="T1" fmla="*/ 47 h 265"/>
                <a:gd name="T2" fmla="*/ 359 w 406"/>
                <a:gd name="T3" fmla="*/ 13 h 265"/>
                <a:gd name="T4" fmla="*/ 281 w 406"/>
                <a:gd name="T5" fmla="*/ 4 h 265"/>
                <a:gd name="T6" fmla="*/ 169 w 406"/>
                <a:gd name="T7" fmla="*/ 36 h 265"/>
                <a:gd name="T8" fmla="*/ 118 w 406"/>
                <a:gd name="T9" fmla="*/ 97 h 265"/>
                <a:gd name="T10" fmla="*/ 38 w 406"/>
                <a:gd name="T11" fmla="*/ 163 h 265"/>
                <a:gd name="T12" fmla="*/ 38 w 406"/>
                <a:gd name="T13" fmla="*/ 163 h 265"/>
                <a:gd name="T14" fmla="*/ 4 w 406"/>
                <a:gd name="T15" fmla="*/ 224 h 265"/>
                <a:gd name="T16" fmla="*/ 77 w 406"/>
                <a:gd name="T17" fmla="*/ 262 h 265"/>
                <a:gd name="T18" fmla="*/ 198 w 406"/>
                <a:gd name="T19" fmla="*/ 211 h 265"/>
                <a:gd name="T20" fmla="*/ 291 w 406"/>
                <a:gd name="T21" fmla="*/ 151 h 265"/>
                <a:gd name="T22" fmla="*/ 402 w 406"/>
                <a:gd name="T23" fmla="*/ 94 h 265"/>
                <a:gd name="T24" fmla="*/ 400 w 406"/>
                <a:gd name="T25" fmla="*/ 47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6" h="265">
                  <a:moveTo>
                    <a:pt x="400" y="47"/>
                  </a:moveTo>
                  <a:cubicBezTo>
                    <a:pt x="390" y="20"/>
                    <a:pt x="374" y="18"/>
                    <a:pt x="359" y="13"/>
                  </a:cubicBezTo>
                  <a:cubicBezTo>
                    <a:pt x="336" y="6"/>
                    <a:pt x="310" y="6"/>
                    <a:pt x="281" y="4"/>
                  </a:cubicBezTo>
                  <a:cubicBezTo>
                    <a:pt x="229" y="0"/>
                    <a:pt x="169" y="37"/>
                    <a:pt x="169" y="36"/>
                  </a:cubicBezTo>
                  <a:cubicBezTo>
                    <a:pt x="158" y="44"/>
                    <a:pt x="140" y="76"/>
                    <a:pt x="118" y="97"/>
                  </a:cubicBezTo>
                  <a:cubicBezTo>
                    <a:pt x="85" y="127"/>
                    <a:pt x="41" y="159"/>
                    <a:pt x="38" y="163"/>
                  </a:cubicBezTo>
                  <a:lnTo>
                    <a:pt x="38" y="163"/>
                  </a:lnTo>
                  <a:cubicBezTo>
                    <a:pt x="38" y="163"/>
                    <a:pt x="0" y="196"/>
                    <a:pt x="4" y="224"/>
                  </a:cubicBezTo>
                  <a:cubicBezTo>
                    <a:pt x="6" y="227"/>
                    <a:pt x="6" y="265"/>
                    <a:pt x="77" y="262"/>
                  </a:cubicBezTo>
                  <a:cubicBezTo>
                    <a:pt x="84" y="262"/>
                    <a:pt x="132" y="262"/>
                    <a:pt x="198" y="211"/>
                  </a:cubicBezTo>
                  <a:cubicBezTo>
                    <a:pt x="219" y="195"/>
                    <a:pt x="261" y="167"/>
                    <a:pt x="291" y="151"/>
                  </a:cubicBezTo>
                  <a:cubicBezTo>
                    <a:pt x="343" y="135"/>
                    <a:pt x="394" y="113"/>
                    <a:pt x="402" y="94"/>
                  </a:cubicBezTo>
                  <a:cubicBezTo>
                    <a:pt x="406" y="80"/>
                    <a:pt x="403" y="54"/>
                    <a:pt x="400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1158">
              <a:extLst>
                <a:ext uri="{FF2B5EF4-FFF2-40B4-BE49-F238E27FC236}">
                  <a16:creationId xmlns:a16="http://schemas.microsoft.com/office/drawing/2014/main" id="{00742CEA-53C4-E84D-B5ED-9D439C1A8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5725" y="1665288"/>
              <a:ext cx="157163" cy="152400"/>
            </a:xfrm>
            <a:custGeom>
              <a:avLst/>
              <a:gdLst>
                <a:gd name="T0" fmla="*/ 170 w 269"/>
                <a:gd name="T1" fmla="*/ 146 h 255"/>
                <a:gd name="T2" fmla="*/ 229 w 269"/>
                <a:gd name="T3" fmla="*/ 64 h 255"/>
                <a:gd name="T4" fmla="*/ 269 w 269"/>
                <a:gd name="T5" fmla="*/ 0 h 255"/>
                <a:gd name="T6" fmla="*/ 196 w 269"/>
                <a:gd name="T7" fmla="*/ 14 h 255"/>
                <a:gd name="T8" fmla="*/ 183 w 269"/>
                <a:gd name="T9" fmla="*/ 33 h 255"/>
                <a:gd name="T10" fmla="*/ 99 w 269"/>
                <a:gd name="T11" fmla="*/ 107 h 255"/>
                <a:gd name="T12" fmla="*/ 39 w 269"/>
                <a:gd name="T13" fmla="*/ 151 h 255"/>
                <a:gd name="T14" fmla="*/ 8 w 269"/>
                <a:gd name="T15" fmla="*/ 214 h 255"/>
                <a:gd name="T16" fmla="*/ 81 w 269"/>
                <a:gd name="T17" fmla="*/ 252 h 255"/>
                <a:gd name="T18" fmla="*/ 200 w 269"/>
                <a:gd name="T19" fmla="*/ 202 h 255"/>
                <a:gd name="T20" fmla="*/ 170 w 269"/>
                <a:gd name="T21" fmla="*/ 146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9" h="255">
                  <a:moveTo>
                    <a:pt x="170" y="146"/>
                  </a:moveTo>
                  <a:cubicBezTo>
                    <a:pt x="175" y="130"/>
                    <a:pt x="229" y="64"/>
                    <a:pt x="229" y="64"/>
                  </a:cubicBezTo>
                  <a:lnTo>
                    <a:pt x="269" y="0"/>
                  </a:lnTo>
                  <a:cubicBezTo>
                    <a:pt x="246" y="1"/>
                    <a:pt x="214" y="8"/>
                    <a:pt x="196" y="14"/>
                  </a:cubicBezTo>
                  <a:lnTo>
                    <a:pt x="183" y="33"/>
                  </a:lnTo>
                  <a:cubicBezTo>
                    <a:pt x="142" y="90"/>
                    <a:pt x="115" y="103"/>
                    <a:pt x="99" y="107"/>
                  </a:cubicBezTo>
                  <a:cubicBezTo>
                    <a:pt x="67" y="129"/>
                    <a:pt x="46" y="145"/>
                    <a:pt x="39" y="151"/>
                  </a:cubicBezTo>
                  <a:cubicBezTo>
                    <a:pt x="39" y="151"/>
                    <a:pt x="0" y="181"/>
                    <a:pt x="8" y="214"/>
                  </a:cubicBezTo>
                  <a:cubicBezTo>
                    <a:pt x="10" y="217"/>
                    <a:pt x="10" y="255"/>
                    <a:pt x="81" y="252"/>
                  </a:cubicBezTo>
                  <a:cubicBezTo>
                    <a:pt x="86" y="252"/>
                    <a:pt x="138" y="251"/>
                    <a:pt x="200" y="202"/>
                  </a:cubicBezTo>
                  <a:cubicBezTo>
                    <a:pt x="176" y="184"/>
                    <a:pt x="168" y="157"/>
                    <a:pt x="170" y="1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1159">
              <a:extLst>
                <a:ext uri="{FF2B5EF4-FFF2-40B4-BE49-F238E27FC236}">
                  <a16:creationId xmlns:a16="http://schemas.microsoft.com/office/drawing/2014/main" id="{8D4B70BA-E546-9A48-9AFF-63D4A74EF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3038" y="1693863"/>
              <a:ext cx="38100" cy="33338"/>
            </a:xfrm>
            <a:custGeom>
              <a:avLst/>
              <a:gdLst>
                <a:gd name="T0" fmla="*/ 64 w 67"/>
                <a:gd name="T1" fmla="*/ 55 h 55"/>
                <a:gd name="T2" fmla="*/ 62 w 67"/>
                <a:gd name="T3" fmla="*/ 54 h 55"/>
                <a:gd name="T4" fmla="*/ 3 w 67"/>
                <a:gd name="T5" fmla="*/ 14 h 55"/>
                <a:gd name="T6" fmla="*/ 1 w 67"/>
                <a:gd name="T7" fmla="*/ 12 h 55"/>
                <a:gd name="T8" fmla="*/ 2 w 67"/>
                <a:gd name="T9" fmla="*/ 10 h 55"/>
                <a:gd name="T10" fmla="*/ 66 w 67"/>
                <a:gd name="T11" fmla="*/ 51 h 55"/>
                <a:gd name="T12" fmla="*/ 65 w 67"/>
                <a:gd name="T13" fmla="*/ 54 h 55"/>
                <a:gd name="T14" fmla="*/ 64 w 67"/>
                <a:gd name="T15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55">
                  <a:moveTo>
                    <a:pt x="64" y="55"/>
                  </a:moveTo>
                  <a:cubicBezTo>
                    <a:pt x="63" y="55"/>
                    <a:pt x="63" y="54"/>
                    <a:pt x="62" y="54"/>
                  </a:cubicBezTo>
                  <a:cubicBezTo>
                    <a:pt x="29" y="5"/>
                    <a:pt x="4" y="14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1" y="10"/>
                    <a:pt x="2" y="10"/>
                  </a:cubicBezTo>
                  <a:cubicBezTo>
                    <a:pt x="3" y="9"/>
                    <a:pt x="30" y="0"/>
                    <a:pt x="66" y="51"/>
                  </a:cubicBezTo>
                  <a:cubicBezTo>
                    <a:pt x="67" y="52"/>
                    <a:pt x="66" y="54"/>
                    <a:pt x="65" y="54"/>
                  </a:cubicBezTo>
                  <a:cubicBezTo>
                    <a:pt x="65" y="55"/>
                    <a:pt x="64" y="55"/>
                    <a:pt x="64" y="55"/>
                  </a:cubicBezTo>
                  <a:close/>
                </a:path>
              </a:pathLst>
            </a:custGeom>
            <a:solidFill>
              <a:srgbClr val="42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1160">
              <a:extLst>
                <a:ext uri="{FF2B5EF4-FFF2-40B4-BE49-F238E27FC236}">
                  <a16:creationId xmlns:a16="http://schemas.microsoft.com/office/drawing/2014/main" id="{BC8802ED-037F-2F40-A635-4BBBB79B4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9388" y="1687513"/>
              <a:ext cx="38100" cy="31750"/>
            </a:xfrm>
            <a:custGeom>
              <a:avLst/>
              <a:gdLst>
                <a:gd name="T0" fmla="*/ 64 w 66"/>
                <a:gd name="T1" fmla="*/ 54 h 54"/>
                <a:gd name="T2" fmla="*/ 62 w 66"/>
                <a:gd name="T3" fmla="*/ 53 h 54"/>
                <a:gd name="T4" fmla="*/ 3 w 66"/>
                <a:gd name="T5" fmla="*/ 13 h 54"/>
                <a:gd name="T6" fmla="*/ 0 w 66"/>
                <a:gd name="T7" fmla="*/ 12 h 54"/>
                <a:gd name="T8" fmla="*/ 2 w 66"/>
                <a:gd name="T9" fmla="*/ 9 h 54"/>
                <a:gd name="T10" fmla="*/ 66 w 66"/>
                <a:gd name="T11" fmla="*/ 51 h 54"/>
                <a:gd name="T12" fmla="*/ 65 w 66"/>
                <a:gd name="T13" fmla="*/ 54 h 54"/>
                <a:gd name="T14" fmla="*/ 64 w 66"/>
                <a:gd name="T1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54">
                  <a:moveTo>
                    <a:pt x="64" y="54"/>
                  </a:moveTo>
                  <a:cubicBezTo>
                    <a:pt x="63" y="54"/>
                    <a:pt x="63" y="54"/>
                    <a:pt x="62" y="53"/>
                  </a:cubicBezTo>
                  <a:cubicBezTo>
                    <a:pt x="28" y="5"/>
                    <a:pt x="3" y="13"/>
                    <a:pt x="3" y="13"/>
                  </a:cubicBezTo>
                  <a:cubicBezTo>
                    <a:pt x="2" y="14"/>
                    <a:pt x="1" y="13"/>
                    <a:pt x="0" y="12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3" y="9"/>
                    <a:pt x="30" y="0"/>
                    <a:pt x="66" y="51"/>
                  </a:cubicBezTo>
                  <a:cubicBezTo>
                    <a:pt x="66" y="52"/>
                    <a:pt x="66" y="53"/>
                    <a:pt x="65" y="54"/>
                  </a:cubicBezTo>
                  <a:cubicBezTo>
                    <a:pt x="65" y="54"/>
                    <a:pt x="64" y="54"/>
                    <a:pt x="64" y="54"/>
                  </a:cubicBezTo>
                  <a:close/>
                </a:path>
              </a:pathLst>
            </a:custGeom>
            <a:solidFill>
              <a:srgbClr val="42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1161">
              <a:extLst>
                <a:ext uri="{FF2B5EF4-FFF2-40B4-BE49-F238E27FC236}">
                  <a16:creationId xmlns:a16="http://schemas.microsoft.com/office/drawing/2014/main" id="{727DCF8B-761F-2A44-AB79-0511FFF68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5100" y="1701800"/>
              <a:ext cx="38100" cy="33338"/>
            </a:xfrm>
            <a:custGeom>
              <a:avLst/>
              <a:gdLst>
                <a:gd name="T0" fmla="*/ 63 w 66"/>
                <a:gd name="T1" fmla="*/ 55 h 55"/>
                <a:gd name="T2" fmla="*/ 62 w 66"/>
                <a:gd name="T3" fmla="*/ 54 h 55"/>
                <a:gd name="T4" fmla="*/ 3 w 66"/>
                <a:gd name="T5" fmla="*/ 14 h 55"/>
                <a:gd name="T6" fmla="*/ 0 w 66"/>
                <a:gd name="T7" fmla="*/ 13 h 55"/>
                <a:gd name="T8" fmla="*/ 1 w 66"/>
                <a:gd name="T9" fmla="*/ 10 h 55"/>
                <a:gd name="T10" fmla="*/ 65 w 66"/>
                <a:gd name="T11" fmla="*/ 52 h 55"/>
                <a:gd name="T12" fmla="*/ 65 w 66"/>
                <a:gd name="T13" fmla="*/ 55 h 55"/>
                <a:gd name="T14" fmla="*/ 63 w 66"/>
                <a:gd name="T15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55">
                  <a:moveTo>
                    <a:pt x="63" y="55"/>
                  </a:moveTo>
                  <a:cubicBezTo>
                    <a:pt x="63" y="55"/>
                    <a:pt x="62" y="55"/>
                    <a:pt x="62" y="54"/>
                  </a:cubicBezTo>
                  <a:cubicBezTo>
                    <a:pt x="28" y="5"/>
                    <a:pt x="3" y="14"/>
                    <a:pt x="3" y="14"/>
                  </a:cubicBezTo>
                  <a:cubicBezTo>
                    <a:pt x="2" y="14"/>
                    <a:pt x="1" y="14"/>
                    <a:pt x="0" y="13"/>
                  </a:cubicBezTo>
                  <a:cubicBezTo>
                    <a:pt x="0" y="12"/>
                    <a:pt x="0" y="10"/>
                    <a:pt x="1" y="10"/>
                  </a:cubicBezTo>
                  <a:cubicBezTo>
                    <a:pt x="2" y="9"/>
                    <a:pt x="29" y="0"/>
                    <a:pt x="65" y="52"/>
                  </a:cubicBezTo>
                  <a:cubicBezTo>
                    <a:pt x="66" y="53"/>
                    <a:pt x="66" y="54"/>
                    <a:pt x="65" y="55"/>
                  </a:cubicBezTo>
                  <a:cubicBezTo>
                    <a:pt x="64" y="55"/>
                    <a:pt x="64" y="55"/>
                    <a:pt x="63" y="55"/>
                  </a:cubicBezTo>
                  <a:close/>
                </a:path>
              </a:pathLst>
            </a:custGeom>
            <a:solidFill>
              <a:srgbClr val="42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162">
              <a:extLst>
                <a:ext uri="{FF2B5EF4-FFF2-40B4-BE49-F238E27FC236}">
                  <a16:creationId xmlns:a16="http://schemas.microsoft.com/office/drawing/2014/main" id="{EDB61265-04E1-E446-8083-E33EBA06D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8275" y="958850"/>
              <a:ext cx="165100" cy="752475"/>
            </a:xfrm>
            <a:custGeom>
              <a:avLst/>
              <a:gdLst>
                <a:gd name="T0" fmla="*/ 238 w 281"/>
                <a:gd name="T1" fmla="*/ 162 h 1254"/>
                <a:gd name="T2" fmla="*/ 262 w 281"/>
                <a:gd name="T3" fmla="*/ 586 h 1254"/>
                <a:gd name="T4" fmla="*/ 264 w 281"/>
                <a:gd name="T5" fmla="*/ 1225 h 1254"/>
                <a:gd name="T6" fmla="*/ 125 w 281"/>
                <a:gd name="T7" fmla="*/ 1251 h 1254"/>
                <a:gd name="T8" fmla="*/ 16 w 281"/>
                <a:gd name="T9" fmla="*/ 1216 h 1254"/>
                <a:gd name="T10" fmla="*/ 25 w 281"/>
                <a:gd name="T11" fmla="*/ 722 h 1254"/>
                <a:gd name="T12" fmla="*/ 17 w 281"/>
                <a:gd name="T13" fmla="*/ 570 h 1254"/>
                <a:gd name="T14" fmla="*/ 8 w 281"/>
                <a:gd name="T15" fmla="*/ 121 h 1254"/>
                <a:gd name="T16" fmla="*/ 52 w 281"/>
                <a:gd name="T17" fmla="*/ 0 h 1254"/>
                <a:gd name="T18" fmla="*/ 238 w 281"/>
                <a:gd name="T19" fmla="*/ 162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1" h="1254">
                  <a:moveTo>
                    <a:pt x="238" y="162"/>
                  </a:moveTo>
                  <a:cubicBezTo>
                    <a:pt x="238" y="195"/>
                    <a:pt x="281" y="370"/>
                    <a:pt x="262" y="586"/>
                  </a:cubicBezTo>
                  <a:cubicBezTo>
                    <a:pt x="256" y="634"/>
                    <a:pt x="266" y="1212"/>
                    <a:pt x="264" y="1225"/>
                  </a:cubicBezTo>
                  <a:cubicBezTo>
                    <a:pt x="258" y="1232"/>
                    <a:pt x="188" y="1254"/>
                    <a:pt x="125" y="1251"/>
                  </a:cubicBezTo>
                  <a:cubicBezTo>
                    <a:pt x="71" y="1248"/>
                    <a:pt x="22" y="1221"/>
                    <a:pt x="16" y="1216"/>
                  </a:cubicBezTo>
                  <a:cubicBezTo>
                    <a:pt x="17" y="1211"/>
                    <a:pt x="25" y="748"/>
                    <a:pt x="25" y="722"/>
                  </a:cubicBezTo>
                  <a:cubicBezTo>
                    <a:pt x="21" y="704"/>
                    <a:pt x="18" y="579"/>
                    <a:pt x="17" y="570"/>
                  </a:cubicBezTo>
                  <a:cubicBezTo>
                    <a:pt x="19" y="557"/>
                    <a:pt x="0" y="150"/>
                    <a:pt x="8" y="121"/>
                  </a:cubicBezTo>
                  <a:cubicBezTo>
                    <a:pt x="18" y="72"/>
                    <a:pt x="36" y="24"/>
                    <a:pt x="52" y="0"/>
                  </a:cubicBezTo>
                  <a:cubicBezTo>
                    <a:pt x="116" y="23"/>
                    <a:pt x="253" y="126"/>
                    <a:pt x="238" y="162"/>
                  </a:cubicBezTo>
                  <a:close/>
                </a:path>
              </a:pathLst>
            </a:custGeom>
            <a:solidFill>
              <a:srgbClr val="5C5E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1163">
              <a:extLst>
                <a:ext uri="{FF2B5EF4-FFF2-40B4-BE49-F238E27FC236}">
                  <a16:creationId xmlns:a16="http://schemas.microsoft.com/office/drawing/2014/main" id="{B05267E7-CC47-3049-B5A0-79592B76F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3525" y="984250"/>
              <a:ext cx="220663" cy="809625"/>
            </a:xfrm>
            <a:custGeom>
              <a:avLst/>
              <a:gdLst>
                <a:gd name="T0" fmla="*/ 367 w 378"/>
                <a:gd name="T1" fmla="*/ 755 h 1350"/>
                <a:gd name="T2" fmla="*/ 361 w 378"/>
                <a:gd name="T3" fmla="*/ 637 h 1350"/>
                <a:gd name="T4" fmla="*/ 377 w 378"/>
                <a:gd name="T5" fmla="*/ 123 h 1350"/>
                <a:gd name="T6" fmla="*/ 371 w 378"/>
                <a:gd name="T7" fmla="*/ 40 h 1350"/>
                <a:gd name="T8" fmla="*/ 20 w 378"/>
                <a:gd name="T9" fmla="*/ 47 h 1350"/>
                <a:gd name="T10" fmla="*/ 11 w 378"/>
                <a:gd name="T11" fmla="*/ 164 h 1350"/>
                <a:gd name="T12" fmla="*/ 112 w 378"/>
                <a:gd name="T13" fmla="*/ 726 h 1350"/>
                <a:gd name="T14" fmla="*/ 142 w 378"/>
                <a:gd name="T15" fmla="*/ 1301 h 1350"/>
                <a:gd name="T16" fmla="*/ 239 w 378"/>
                <a:gd name="T17" fmla="*/ 1347 h 1350"/>
                <a:gd name="T18" fmla="*/ 358 w 378"/>
                <a:gd name="T19" fmla="*/ 1325 h 1350"/>
                <a:gd name="T20" fmla="*/ 367 w 378"/>
                <a:gd name="T21" fmla="*/ 755 h 1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8" h="1350">
                  <a:moveTo>
                    <a:pt x="367" y="755"/>
                  </a:moveTo>
                  <a:cubicBezTo>
                    <a:pt x="362" y="712"/>
                    <a:pt x="363" y="658"/>
                    <a:pt x="361" y="637"/>
                  </a:cubicBezTo>
                  <a:cubicBezTo>
                    <a:pt x="362" y="550"/>
                    <a:pt x="377" y="161"/>
                    <a:pt x="377" y="123"/>
                  </a:cubicBezTo>
                  <a:cubicBezTo>
                    <a:pt x="378" y="74"/>
                    <a:pt x="375" y="68"/>
                    <a:pt x="371" y="40"/>
                  </a:cubicBezTo>
                  <a:cubicBezTo>
                    <a:pt x="343" y="0"/>
                    <a:pt x="62" y="14"/>
                    <a:pt x="20" y="47"/>
                  </a:cubicBezTo>
                  <a:cubicBezTo>
                    <a:pt x="15" y="80"/>
                    <a:pt x="0" y="114"/>
                    <a:pt x="11" y="164"/>
                  </a:cubicBezTo>
                  <a:cubicBezTo>
                    <a:pt x="11" y="172"/>
                    <a:pt x="102" y="689"/>
                    <a:pt x="112" y="726"/>
                  </a:cubicBezTo>
                  <a:cubicBezTo>
                    <a:pt x="113" y="741"/>
                    <a:pt x="141" y="1303"/>
                    <a:pt x="142" y="1301"/>
                  </a:cubicBezTo>
                  <a:cubicBezTo>
                    <a:pt x="164" y="1317"/>
                    <a:pt x="192" y="1345"/>
                    <a:pt x="239" y="1347"/>
                  </a:cubicBezTo>
                  <a:cubicBezTo>
                    <a:pt x="293" y="1350"/>
                    <a:pt x="354" y="1336"/>
                    <a:pt x="358" y="1325"/>
                  </a:cubicBezTo>
                  <a:cubicBezTo>
                    <a:pt x="362" y="1310"/>
                    <a:pt x="373" y="856"/>
                    <a:pt x="367" y="755"/>
                  </a:cubicBezTo>
                  <a:close/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1164">
              <a:extLst>
                <a:ext uri="{FF2B5EF4-FFF2-40B4-BE49-F238E27FC236}">
                  <a16:creationId xmlns:a16="http://schemas.microsoft.com/office/drawing/2014/main" id="{0732F748-860B-0749-84D3-83DBA0429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3825" y="939800"/>
              <a:ext cx="73025" cy="57150"/>
            </a:xfrm>
            <a:custGeom>
              <a:avLst/>
              <a:gdLst>
                <a:gd name="T0" fmla="*/ 125 w 125"/>
                <a:gd name="T1" fmla="*/ 38 h 95"/>
                <a:gd name="T2" fmla="*/ 76 w 125"/>
                <a:gd name="T3" fmla="*/ 53 h 95"/>
                <a:gd name="T4" fmla="*/ 8 w 125"/>
                <a:gd name="T5" fmla="*/ 0 h 95"/>
                <a:gd name="T6" fmla="*/ 2 w 125"/>
                <a:gd name="T7" fmla="*/ 69 h 95"/>
                <a:gd name="T8" fmla="*/ 45 w 125"/>
                <a:gd name="T9" fmla="*/ 90 h 95"/>
                <a:gd name="T10" fmla="*/ 92 w 125"/>
                <a:gd name="T11" fmla="*/ 92 h 95"/>
                <a:gd name="T12" fmla="*/ 110 w 125"/>
                <a:gd name="T13" fmla="*/ 84 h 95"/>
                <a:gd name="T14" fmla="*/ 121 w 125"/>
                <a:gd name="T15" fmla="*/ 67 h 95"/>
                <a:gd name="T16" fmla="*/ 125 w 125"/>
                <a:gd name="T17" fmla="*/ 3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5" h="95">
                  <a:moveTo>
                    <a:pt x="125" y="38"/>
                  </a:moveTo>
                  <a:cubicBezTo>
                    <a:pt x="110" y="53"/>
                    <a:pt x="93" y="51"/>
                    <a:pt x="76" y="53"/>
                  </a:cubicBezTo>
                  <a:cubicBezTo>
                    <a:pt x="60" y="56"/>
                    <a:pt x="42" y="33"/>
                    <a:pt x="8" y="0"/>
                  </a:cubicBezTo>
                  <a:cubicBezTo>
                    <a:pt x="7" y="18"/>
                    <a:pt x="0" y="56"/>
                    <a:pt x="2" y="69"/>
                  </a:cubicBezTo>
                  <a:cubicBezTo>
                    <a:pt x="14" y="80"/>
                    <a:pt x="29" y="86"/>
                    <a:pt x="45" y="90"/>
                  </a:cubicBezTo>
                  <a:cubicBezTo>
                    <a:pt x="61" y="94"/>
                    <a:pt x="76" y="95"/>
                    <a:pt x="92" y="92"/>
                  </a:cubicBezTo>
                  <a:cubicBezTo>
                    <a:pt x="103" y="87"/>
                    <a:pt x="109" y="85"/>
                    <a:pt x="110" y="84"/>
                  </a:cubicBezTo>
                  <a:cubicBezTo>
                    <a:pt x="117" y="80"/>
                    <a:pt x="121" y="74"/>
                    <a:pt x="121" y="67"/>
                  </a:cubicBezTo>
                  <a:cubicBezTo>
                    <a:pt x="121" y="58"/>
                    <a:pt x="123" y="48"/>
                    <a:pt x="125" y="38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165">
              <a:extLst>
                <a:ext uri="{FF2B5EF4-FFF2-40B4-BE49-F238E27FC236}">
                  <a16:creationId xmlns:a16="http://schemas.microsoft.com/office/drawing/2014/main" id="{B84D1AAC-92A8-7643-8D28-D51ED60A4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3825" y="460375"/>
              <a:ext cx="117475" cy="523875"/>
            </a:xfrm>
            <a:custGeom>
              <a:avLst/>
              <a:gdLst>
                <a:gd name="T0" fmla="*/ 0 w 200"/>
                <a:gd name="T1" fmla="*/ 839 h 872"/>
                <a:gd name="T2" fmla="*/ 123 w 200"/>
                <a:gd name="T3" fmla="*/ 856 h 872"/>
                <a:gd name="T4" fmla="*/ 141 w 200"/>
                <a:gd name="T5" fmla="*/ 776 h 872"/>
                <a:gd name="T6" fmla="*/ 180 w 200"/>
                <a:gd name="T7" fmla="*/ 558 h 872"/>
                <a:gd name="T8" fmla="*/ 184 w 200"/>
                <a:gd name="T9" fmla="*/ 107 h 872"/>
                <a:gd name="T10" fmla="*/ 103 w 200"/>
                <a:gd name="T11" fmla="*/ 38 h 872"/>
                <a:gd name="T12" fmla="*/ 39 w 200"/>
                <a:gd name="T13" fmla="*/ 481 h 872"/>
                <a:gd name="T14" fmla="*/ 0 w 200"/>
                <a:gd name="T15" fmla="*/ 839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872">
                  <a:moveTo>
                    <a:pt x="0" y="839"/>
                  </a:moveTo>
                  <a:cubicBezTo>
                    <a:pt x="37" y="872"/>
                    <a:pt x="107" y="872"/>
                    <a:pt x="123" y="856"/>
                  </a:cubicBezTo>
                  <a:cubicBezTo>
                    <a:pt x="126" y="844"/>
                    <a:pt x="137" y="790"/>
                    <a:pt x="141" y="776"/>
                  </a:cubicBezTo>
                  <a:cubicBezTo>
                    <a:pt x="152" y="741"/>
                    <a:pt x="178" y="568"/>
                    <a:pt x="180" y="558"/>
                  </a:cubicBezTo>
                  <a:cubicBezTo>
                    <a:pt x="200" y="372"/>
                    <a:pt x="190" y="128"/>
                    <a:pt x="184" y="107"/>
                  </a:cubicBezTo>
                  <a:cubicBezTo>
                    <a:pt x="185" y="10"/>
                    <a:pt x="147" y="0"/>
                    <a:pt x="103" y="38"/>
                  </a:cubicBezTo>
                  <a:cubicBezTo>
                    <a:pt x="65" y="75"/>
                    <a:pt x="49" y="350"/>
                    <a:pt x="39" y="481"/>
                  </a:cubicBezTo>
                  <a:cubicBezTo>
                    <a:pt x="34" y="518"/>
                    <a:pt x="1" y="824"/>
                    <a:pt x="0" y="839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1166">
              <a:extLst>
                <a:ext uri="{FF2B5EF4-FFF2-40B4-BE49-F238E27FC236}">
                  <a16:creationId xmlns:a16="http://schemas.microsoft.com/office/drawing/2014/main" id="{7FC2D9F7-6E0C-D840-98C0-ACB66224B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4325" y="1138238"/>
              <a:ext cx="317500" cy="447675"/>
            </a:xfrm>
            <a:custGeom>
              <a:avLst/>
              <a:gdLst>
                <a:gd name="T0" fmla="*/ 544 w 544"/>
                <a:gd name="T1" fmla="*/ 428 h 746"/>
                <a:gd name="T2" fmla="*/ 0 w 544"/>
                <a:gd name="T3" fmla="*/ 746 h 746"/>
                <a:gd name="T4" fmla="*/ 0 w 544"/>
                <a:gd name="T5" fmla="*/ 317 h 746"/>
                <a:gd name="T6" fmla="*/ 544 w 544"/>
                <a:gd name="T7" fmla="*/ 0 h 746"/>
                <a:gd name="T8" fmla="*/ 544 w 544"/>
                <a:gd name="T9" fmla="*/ 428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4" h="746">
                  <a:moveTo>
                    <a:pt x="544" y="428"/>
                  </a:moveTo>
                  <a:lnTo>
                    <a:pt x="0" y="746"/>
                  </a:lnTo>
                  <a:lnTo>
                    <a:pt x="0" y="317"/>
                  </a:lnTo>
                  <a:lnTo>
                    <a:pt x="544" y="0"/>
                  </a:lnTo>
                  <a:lnTo>
                    <a:pt x="544" y="4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Line 1167">
              <a:extLst>
                <a:ext uri="{FF2B5EF4-FFF2-40B4-BE49-F238E27FC236}">
                  <a16:creationId xmlns:a16="http://schemas.microsoft.com/office/drawing/2014/main" id="{83DE4DFF-1617-8B49-88DC-8EB2D4B482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74325" y="1328738"/>
              <a:ext cx="39688" cy="2381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1168">
              <a:extLst>
                <a:ext uri="{FF2B5EF4-FFF2-40B4-BE49-F238E27FC236}">
                  <a16:creationId xmlns:a16="http://schemas.microsoft.com/office/drawing/2014/main" id="{F951E43C-69A2-8343-95CB-1918D3FAB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4325" y="1138238"/>
              <a:ext cx="358775" cy="214313"/>
            </a:xfrm>
            <a:custGeom>
              <a:avLst/>
              <a:gdLst>
                <a:gd name="T0" fmla="*/ 613 w 613"/>
                <a:gd name="T1" fmla="*/ 40 h 358"/>
                <a:gd name="T2" fmla="*/ 544 w 613"/>
                <a:gd name="T3" fmla="*/ 0 h 358"/>
                <a:gd name="T4" fmla="*/ 0 w 613"/>
                <a:gd name="T5" fmla="*/ 317 h 358"/>
                <a:gd name="T6" fmla="*/ 69 w 613"/>
                <a:gd name="T7" fmla="*/ 358 h 358"/>
                <a:gd name="T8" fmla="*/ 0 w 613"/>
                <a:gd name="T9" fmla="*/ 317 h 358"/>
                <a:gd name="T10" fmla="*/ 69 w 613"/>
                <a:gd name="T11" fmla="*/ 358 h 358"/>
                <a:gd name="T12" fmla="*/ 613 w 613"/>
                <a:gd name="T13" fmla="*/ 4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358">
                  <a:moveTo>
                    <a:pt x="613" y="40"/>
                  </a:moveTo>
                  <a:lnTo>
                    <a:pt x="544" y="0"/>
                  </a:lnTo>
                  <a:lnTo>
                    <a:pt x="0" y="317"/>
                  </a:lnTo>
                  <a:lnTo>
                    <a:pt x="69" y="358"/>
                  </a:lnTo>
                  <a:lnTo>
                    <a:pt x="0" y="317"/>
                  </a:lnTo>
                  <a:lnTo>
                    <a:pt x="69" y="358"/>
                  </a:lnTo>
                  <a:lnTo>
                    <a:pt x="613" y="4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1169">
              <a:extLst>
                <a:ext uri="{FF2B5EF4-FFF2-40B4-BE49-F238E27FC236}">
                  <a16:creationId xmlns:a16="http://schemas.microsoft.com/office/drawing/2014/main" id="{B5494DEE-F327-5340-B482-1D64CC781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4013" y="1162050"/>
              <a:ext cx="319088" cy="447675"/>
            </a:xfrm>
            <a:custGeom>
              <a:avLst/>
              <a:gdLst>
                <a:gd name="T0" fmla="*/ 544 w 544"/>
                <a:gd name="T1" fmla="*/ 428 h 746"/>
                <a:gd name="T2" fmla="*/ 0 w 544"/>
                <a:gd name="T3" fmla="*/ 746 h 746"/>
                <a:gd name="T4" fmla="*/ 0 w 544"/>
                <a:gd name="T5" fmla="*/ 318 h 746"/>
                <a:gd name="T6" fmla="*/ 544 w 544"/>
                <a:gd name="T7" fmla="*/ 0 h 746"/>
                <a:gd name="T8" fmla="*/ 544 w 544"/>
                <a:gd name="T9" fmla="*/ 428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4" h="746">
                  <a:moveTo>
                    <a:pt x="544" y="428"/>
                  </a:moveTo>
                  <a:lnTo>
                    <a:pt x="0" y="746"/>
                  </a:lnTo>
                  <a:lnTo>
                    <a:pt x="0" y="318"/>
                  </a:lnTo>
                  <a:lnTo>
                    <a:pt x="544" y="0"/>
                  </a:lnTo>
                  <a:lnTo>
                    <a:pt x="544" y="428"/>
                  </a:lnTo>
                  <a:close/>
                </a:path>
              </a:pathLst>
            </a:custGeom>
            <a:solidFill>
              <a:srgbClr val="754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1170">
              <a:extLst>
                <a:ext uri="{FF2B5EF4-FFF2-40B4-BE49-F238E27FC236}">
                  <a16:creationId xmlns:a16="http://schemas.microsoft.com/office/drawing/2014/main" id="{45D6474A-FE4A-2442-B7D4-EDB8A198B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4325" y="1328738"/>
              <a:ext cx="39688" cy="280988"/>
            </a:xfrm>
            <a:custGeom>
              <a:avLst/>
              <a:gdLst>
                <a:gd name="T0" fmla="*/ 69 w 69"/>
                <a:gd name="T1" fmla="*/ 469 h 469"/>
                <a:gd name="T2" fmla="*/ 0 w 69"/>
                <a:gd name="T3" fmla="*/ 429 h 469"/>
                <a:gd name="T4" fmla="*/ 0 w 69"/>
                <a:gd name="T5" fmla="*/ 0 h 469"/>
                <a:gd name="T6" fmla="*/ 69 w 69"/>
                <a:gd name="T7" fmla="*/ 41 h 469"/>
                <a:gd name="T8" fmla="*/ 69 w 69"/>
                <a:gd name="T9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469">
                  <a:moveTo>
                    <a:pt x="69" y="469"/>
                  </a:moveTo>
                  <a:lnTo>
                    <a:pt x="0" y="429"/>
                  </a:lnTo>
                  <a:lnTo>
                    <a:pt x="0" y="0"/>
                  </a:lnTo>
                  <a:lnTo>
                    <a:pt x="69" y="41"/>
                  </a:lnTo>
                  <a:lnTo>
                    <a:pt x="69" y="469"/>
                  </a:lnTo>
                  <a:close/>
                </a:path>
              </a:pathLst>
            </a:custGeom>
            <a:solidFill>
              <a:srgbClr val="8C6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1171">
              <a:extLst>
                <a:ext uri="{FF2B5EF4-FFF2-40B4-BE49-F238E27FC236}">
                  <a16:creationId xmlns:a16="http://schemas.microsoft.com/office/drawing/2014/main" id="{4252E351-DB12-7F47-9FAE-2A544E3CF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4488" y="1309688"/>
              <a:ext cx="41275" cy="22225"/>
            </a:xfrm>
            <a:custGeom>
              <a:avLst/>
              <a:gdLst>
                <a:gd name="T0" fmla="*/ 62 w 68"/>
                <a:gd name="T1" fmla="*/ 22 h 39"/>
                <a:gd name="T2" fmla="*/ 45 w 68"/>
                <a:gd name="T3" fmla="*/ 12 h 39"/>
                <a:gd name="T4" fmla="*/ 45 w 68"/>
                <a:gd name="T5" fmla="*/ 12 h 39"/>
                <a:gd name="T6" fmla="*/ 29 w 68"/>
                <a:gd name="T7" fmla="*/ 3 h 39"/>
                <a:gd name="T8" fmla="*/ 11 w 68"/>
                <a:gd name="T9" fmla="*/ 2 h 39"/>
                <a:gd name="T10" fmla="*/ 5 w 68"/>
                <a:gd name="T11" fmla="*/ 6 h 39"/>
                <a:gd name="T12" fmla="*/ 6 w 68"/>
                <a:gd name="T13" fmla="*/ 16 h 39"/>
                <a:gd name="T14" fmla="*/ 23 w 68"/>
                <a:gd name="T15" fmla="*/ 26 h 39"/>
                <a:gd name="T16" fmla="*/ 23 w 68"/>
                <a:gd name="T17" fmla="*/ 26 h 39"/>
                <a:gd name="T18" fmla="*/ 39 w 68"/>
                <a:gd name="T19" fmla="*/ 35 h 39"/>
                <a:gd name="T20" fmla="*/ 57 w 68"/>
                <a:gd name="T21" fmla="*/ 36 h 39"/>
                <a:gd name="T22" fmla="*/ 63 w 68"/>
                <a:gd name="T23" fmla="*/ 32 h 39"/>
                <a:gd name="T24" fmla="*/ 62 w 68"/>
                <a:gd name="T25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39">
                  <a:moveTo>
                    <a:pt x="62" y="22"/>
                  </a:moveTo>
                  <a:lnTo>
                    <a:pt x="45" y="12"/>
                  </a:lnTo>
                  <a:lnTo>
                    <a:pt x="45" y="12"/>
                  </a:lnTo>
                  <a:lnTo>
                    <a:pt x="29" y="3"/>
                  </a:lnTo>
                  <a:cubicBezTo>
                    <a:pt x="24" y="0"/>
                    <a:pt x="16" y="0"/>
                    <a:pt x="11" y="2"/>
                  </a:cubicBezTo>
                  <a:lnTo>
                    <a:pt x="5" y="6"/>
                  </a:lnTo>
                  <a:cubicBezTo>
                    <a:pt x="0" y="9"/>
                    <a:pt x="1" y="13"/>
                    <a:pt x="6" y="16"/>
                  </a:cubicBezTo>
                  <a:lnTo>
                    <a:pt x="23" y="26"/>
                  </a:lnTo>
                  <a:lnTo>
                    <a:pt x="23" y="26"/>
                  </a:lnTo>
                  <a:lnTo>
                    <a:pt x="39" y="35"/>
                  </a:lnTo>
                  <a:cubicBezTo>
                    <a:pt x="44" y="38"/>
                    <a:pt x="53" y="39"/>
                    <a:pt x="57" y="36"/>
                  </a:cubicBezTo>
                  <a:lnTo>
                    <a:pt x="63" y="32"/>
                  </a:lnTo>
                  <a:cubicBezTo>
                    <a:pt x="68" y="30"/>
                    <a:pt x="67" y="25"/>
                    <a:pt x="62" y="22"/>
                  </a:cubicBezTo>
                  <a:close/>
                </a:path>
              </a:pathLst>
            </a:custGeom>
            <a:solidFill>
              <a:srgbClr val="CE9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1172">
              <a:extLst>
                <a:ext uri="{FF2B5EF4-FFF2-40B4-BE49-F238E27FC236}">
                  <a16:creationId xmlns:a16="http://schemas.microsoft.com/office/drawing/2014/main" id="{7F71CCA7-64DE-5C49-9736-7ADDA52C7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7375" y="1163638"/>
              <a:ext cx="39688" cy="22225"/>
            </a:xfrm>
            <a:custGeom>
              <a:avLst/>
              <a:gdLst>
                <a:gd name="T0" fmla="*/ 61 w 67"/>
                <a:gd name="T1" fmla="*/ 22 h 39"/>
                <a:gd name="T2" fmla="*/ 44 w 67"/>
                <a:gd name="T3" fmla="*/ 13 h 39"/>
                <a:gd name="T4" fmla="*/ 44 w 67"/>
                <a:gd name="T5" fmla="*/ 13 h 39"/>
                <a:gd name="T6" fmla="*/ 29 w 67"/>
                <a:gd name="T7" fmla="*/ 4 h 39"/>
                <a:gd name="T8" fmla="*/ 10 w 67"/>
                <a:gd name="T9" fmla="*/ 3 h 39"/>
                <a:gd name="T10" fmla="*/ 4 w 67"/>
                <a:gd name="T11" fmla="*/ 6 h 39"/>
                <a:gd name="T12" fmla="*/ 6 w 67"/>
                <a:gd name="T13" fmla="*/ 17 h 39"/>
                <a:gd name="T14" fmla="*/ 23 w 67"/>
                <a:gd name="T15" fmla="*/ 27 h 39"/>
                <a:gd name="T16" fmla="*/ 23 w 67"/>
                <a:gd name="T17" fmla="*/ 27 h 39"/>
                <a:gd name="T18" fmla="*/ 38 w 67"/>
                <a:gd name="T19" fmla="*/ 36 h 39"/>
                <a:gd name="T20" fmla="*/ 57 w 67"/>
                <a:gd name="T21" fmla="*/ 36 h 39"/>
                <a:gd name="T22" fmla="*/ 63 w 67"/>
                <a:gd name="T23" fmla="*/ 33 h 39"/>
                <a:gd name="T24" fmla="*/ 61 w 67"/>
                <a:gd name="T25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39">
                  <a:moveTo>
                    <a:pt x="61" y="22"/>
                  </a:moveTo>
                  <a:lnTo>
                    <a:pt x="44" y="13"/>
                  </a:lnTo>
                  <a:lnTo>
                    <a:pt x="44" y="13"/>
                  </a:lnTo>
                  <a:lnTo>
                    <a:pt x="29" y="4"/>
                  </a:lnTo>
                  <a:cubicBezTo>
                    <a:pt x="23" y="1"/>
                    <a:pt x="15" y="0"/>
                    <a:pt x="10" y="3"/>
                  </a:cubicBezTo>
                  <a:lnTo>
                    <a:pt x="4" y="6"/>
                  </a:lnTo>
                  <a:cubicBezTo>
                    <a:pt x="0" y="9"/>
                    <a:pt x="0" y="14"/>
                    <a:pt x="6" y="17"/>
                  </a:cubicBezTo>
                  <a:lnTo>
                    <a:pt x="23" y="27"/>
                  </a:lnTo>
                  <a:lnTo>
                    <a:pt x="23" y="27"/>
                  </a:lnTo>
                  <a:lnTo>
                    <a:pt x="38" y="36"/>
                  </a:lnTo>
                  <a:cubicBezTo>
                    <a:pt x="44" y="39"/>
                    <a:pt x="52" y="39"/>
                    <a:pt x="57" y="36"/>
                  </a:cubicBezTo>
                  <a:lnTo>
                    <a:pt x="63" y="33"/>
                  </a:lnTo>
                  <a:cubicBezTo>
                    <a:pt x="67" y="30"/>
                    <a:pt x="67" y="26"/>
                    <a:pt x="61" y="22"/>
                  </a:cubicBezTo>
                  <a:close/>
                </a:path>
              </a:pathLst>
            </a:custGeom>
            <a:solidFill>
              <a:srgbClr val="CE9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1173">
              <a:extLst>
                <a:ext uri="{FF2B5EF4-FFF2-40B4-BE49-F238E27FC236}">
                  <a16:creationId xmlns:a16="http://schemas.microsoft.com/office/drawing/2014/main" id="{DB288D6F-D861-BB44-B711-94CF4F38D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1788" y="1149350"/>
              <a:ext cx="319088" cy="447675"/>
            </a:xfrm>
            <a:custGeom>
              <a:avLst/>
              <a:gdLst>
                <a:gd name="T0" fmla="*/ 1 w 545"/>
                <a:gd name="T1" fmla="*/ 748 h 748"/>
                <a:gd name="T2" fmla="*/ 0 w 545"/>
                <a:gd name="T3" fmla="*/ 746 h 748"/>
                <a:gd name="T4" fmla="*/ 0 w 545"/>
                <a:gd name="T5" fmla="*/ 318 h 748"/>
                <a:gd name="T6" fmla="*/ 0 w 545"/>
                <a:gd name="T7" fmla="*/ 318 h 748"/>
                <a:gd name="T8" fmla="*/ 543 w 545"/>
                <a:gd name="T9" fmla="*/ 0 h 748"/>
                <a:gd name="T10" fmla="*/ 545 w 545"/>
                <a:gd name="T11" fmla="*/ 1 h 748"/>
                <a:gd name="T12" fmla="*/ 1 w 545"/>
                <a:gd name="T13" fmla="*/ 319 h 748"/>
                <a:gd name="T14" fmla="*/ 1 w 545"/>
                <a:gd name="T15" fmla="*/ 748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5" h="748">
                  <a:moveTo>
                    <a:pt x="1" y="748"/>
                  </a:moveTo>
                  <a:lnTo>
                    <a:pt x="0" y="746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543" y="0"/>
                  </a:lnTo>
                  <a:lnTo>
                    <a:pt x="545" y="1"/>
                  </a:lnTo>
                  <a:lnTo>
                    <a:pt x="1" y="319"/>
                  </a:lnTo>
                  <a:lnTo>
                    <a:pt x="1" y="7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1174">
              <a:extLst>
                <a:ext uri="{FF2B5EF4-FFF2-40B4-BE49-F238E27FC236}">
                  <a16:creationId xmlns:a16="http://schemas.microsoft.com/office/drawing/2014/main" id="{804B6C55-6C5A-654D-965D-15E35D7CC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5113" y="423863"/>
              <a:ext cx="139700" cy="149225"/>
            </a:xfrm>
            <a:custGeom>
              <a:avLst/>
              <a:gdLst>
                <a:gd name="T0" fmla="*/ 7 w 238"/>
                <a:gd name="T1" fmla="*/ 201 h 249"/>
                <a:gd name="T2" fmla="*/ 55 w 238"/>
                <a:gd name="T3" fmla="*/ 245 h 249"/>
                <a:gd name="T4" fmla="*/ 158 w 238"/>
                <a:gd name="T5" fmla="*/ 221 h 249"/>
                <a:gd name="T6" fmla="*/ 230 w 238"/>
                <a:gd name="T7" fmla="*/ 134 h 249"/>
                <a:gd name="T8" fmla="*/ 232 w 238"/>
                <a:gd name="T9" fmla="*/ 83 h 249"/>
                <a:gd name="T10" fmla="*/ 221 w 238"/>
                <a:gd name="T11" fmla="*/ 12 h 249"/>
                <a:gd name="T12" fmla="*/ 169 w 238"/>
                <a:gd name="T13" fmla="*/ 2 h 249"/>
                <a:gd name="T14" fmla="*/ 123 w 238"/>
                <a:gd name="T15" fmla="*/ 3 h 249"/>
                <a:gd name="T16" fmla="*/ 2 w 238"/>
                <a:gd name="T17" fmla="*/ 136 h 249"/>
                <a:gd name="T18" fmla="*/ 1 w 238"/>
                <a:gd name="T19" fmla="*/ 146 h 249"/>
                <a:gd name="T20" fmla="*/ 7 w 238"/>
                <a:gd name="T21" fmla="*/ 201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49">
                  <a:moveTo>
                    <a:pt x="7" y="201"/>
                  </a:moveTo>
                  <a:cubicBezTo>
                    <a:pt x="18" y="220"/>
                    <a:pt x="36" y="243"/>
                    <a:pt x="55" y="245"/>
                  </a:cubicBezTo>
                  <a:cubicBezTo>
                    <a:pt x="91" y="249"/>
                    <a:pt x="124" y="246"/>
                    <a:pt x="158" y="221"/>
                  </a:cubicBezTo>
                  <a:cubicBezTo>
                    <a:pt x="186" y="199"/>
                    <a:pt x="210" y="170"/>
                    <a:pt x="230" y="134"/>
                  </a:cubicBezTo>
                  <a:cubicBezTo>
                    <a:pt x="237" y="123"/>
                    <a:pt x="238" y="98"/>
                    <a:pt x="232" y="83"/>
                  </a:cubicBezTo>
                  <a:cubicBezTo>
                    <a:pt x="215" y="61"/>
                    <a:pt x="223" y="20"/>
                    <a:pt x="221" y="12"/>
                  </a:cubicBezTo>
                  <a:cubicBezTo>
                    <a:pt x="220" y="10"/>
                    <a:pt x="179" y="2"/>
                    <a:pt x="169" y="2"/>
                  </a:cubicBezTo>
                  <a:cubicBezTo>
                    <a:pt x="154" y="1"/>
                    <a:pt x="128" y="0"/>
                    <a:pt x="123" y="3"/>
                  </a:cubicBezTo>
                  <a:cubicBezTo>
                    <a:pt x="119" y="5"/>
                    <a:pt x="38" y="14"/>
                    <a:pt x="2" y="136"/>
                  </a:cubicBezTo>
                  <a:cubicBezTo>
                    <a:pt x="1" y="139"/>
                    <a:pt x="1" y="143"/>
                    <a:pt x="1" y="146"/>
                  </a:cubicBezTo>
                  <a:cubicBezTo>
                    <a:pt x="1" y="166"/>
                    <a:pt x="0" y="187"/>
                    <a:pt x="7" y="201"/>
                  </a:cubicBezTo>
                  <a:close/>
                </a:path>
              </a:pathLst>
            </a:custGeom>
            <a:solidFill>
              <a:srgbClr val="755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1175">
              <a:extLst>
                <a:ext uri="{FF2B5EF4-FFF2-40B4-BE49-F238E27FC236}">
                  <a16:creationId xmlns:a16="http://schemas.microsoft.com/office/drawing/2014/main" id="{5AA310C5-1588-7C4C-A4ED-B6D886E22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4975" y="1155700"/>
              <a:ext cx="104775" cy="117475"/>
            </a:xfrm>
            <a:custGeom>
              <a:avLst/>
              <a:gdLst>
                <a:gd name="T0" fmla="*/ 179 w 179"/>
                <a:gd name="T1" fmla="*/ 98 h 195"/>
                <a:gd name="T2" fmla="*/ 179 w 179"/>
                <a:gd name="T3" fmla="*/ 55 h 195"/>
                <a:gd name="T4" fmla="*/ 179 w 179"/>
                <a:gd name="T5" fmla="*/ 54 h 195"/>
                <a:gd name="T6" fmla="*/ 162 w 179"/>
                <a:gd name="T7" fmla="*/ 12 h 195"/>
                <a:gd name="T8" fmla="*/ 116 w 179"/>
                <a:gd name="T9" fmla="*/ 9 h 195"/>
                <a:gd name="T10" fmla="*/ 113 w 179"/>
                <a:gd name="T11" fmla="*/ 10 h 195"/>
                <a:gd name="T12" fmla="*/ 38 w 179"/>
                <a:gd name="T13" fmla="*/ 56 h 195"/>
                <a:gd name="T14" fmla="*/ 2 w 179"/>
                <a:gd name="T15" fmla="*/ 127 h 195"/>
                <a:gd name="T16" fmla="*/ 2 w 179"/>
                <a:gd name="T17" fmla="*/ 128 h 195"/>
                <a:gd name="T18" fmla="*/ 2 w 179"/>
                <a:gd name="T19" fmla="*/ 171 h 195"/>
                <a:gd name="T20" fmla="*/ 8 w 179"/>
                <a:gd name="T21" fmla="*/ 188 h 195"/>
                <a:gd name="T22" fmla="*/ 25 w 179"/>
                <a:gd name="T23" fmla="*/ 195 h 195"/>
                <a:gd name="T24" fmla="*/ 42 w 179"/>
                <a:gd name="T25" fmla="*/ 188 h 195"/>
                <a:gd name="T26" fmla="*/ 49 w 179"/>
                <a:gd name="T27" fmla="*/ 171 h 195"/>
                <a:gd name="T28" fmla="*/ 49 w 179"/>
                <a:gd name="T29" fmla="*/ 127 h 195"/>
                <a:gd name="T30" fmla="*/ 49 w 179"/>
                <a:gd name="T31" fmla="*/ 127 h 195"/>
                <a:gd name="T32" fmla="*/ 58 w 179"/>
                <a:gd name="T33" fmla="*/ 99 h 195"/>
                <a:gd name="T34" fmla="*/ 61 w 179"/>
                <a:gd name="T35" fmla="*/ 98 h 195"/>
                <a:gd name="T36" fmla="*/ 131 w 179"/>
                <a:gd name="T37" fmla="*/ 55 h 195"/>
                <a:gd name="T38" fmla="*/ 131 w 179"/>
                <a:gd name="T39" fmla="*/ 57 h 195"/>
                <a:gd name="T40" fmla="*/ 131 w 179"/>
                <a:gd name="T41" fmla="*/ 98 h 195"/>
                <a:gd name="T42" fmla="*/ 138 w 179"/>
                <a:gd name="T43" fmla="*/ 115 h 195"/>
                <a:gd name="T44" fmla="*/ 155 w 179"/>
                <a:gd name="T45" fmla="*/ 122 h 195"/>
                <a:gd name="T46" fmla="*/ 172 w 179"/>
                <a:gd name="T47" fmla="*/ 115 h 195"/>
                <a:gd name="T48" fmla="*/ 179 w 179"/>
                <a:gd name="T49" fmla="*/ 98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9" h="195">
                  <a:moveTo>
                    <a:pt x="179" y="98"/>
                  </a:moveTo>
                  <a:lnTo>
                    <a:pt x="179" y="55"/>
                  </a:lnTo>
                  <a:lnTo>
                    <a:pt x="179" y="54"/>
                  </a:lnTo>
                  <a:cubicBezTo>
                    <a:pt x="178" y="33"/>
                    <a:pt x="172" y="19"/>
                    <a:pt x="162" y="12"/>
                  </a:cubicBezTo>
                  <a:cubicBezTo>
                    <a:pt x="151" y="1"/>
                    <a:pt x="136" y="0"/>
                    <a:pt x="116" y="9"/>
                  </a:cubicBezTo>
                  <a:cubicBezTo>
                    <a:pt x="115" y="10"/>
                    <a:pt x="114" y="10"/>
                    <a:pt x="113" y="10"/>
                  </a:cubicBezTo>
                  <a:lnTo>
                    <a:pt x="38" y="56"/>
                  </a:lnTo>
                  <a:cubicBezTo>
                    <a:pt x="12" y="66"/>
                    <a:pt x="0" y="90"/>
                    <a:pt x="2" y="127"/>
                  </a:cubicBezTo>
                  <a:lnTo>
                    <a:pt x="2" y="128"/>
                  </a:lnTo>
                  <a:lnTo>
                    <a:pt x="2" y="171"/>
                  </a:lnTo>
                  <a:cubicBezTo>
                    <a:pt x="2" y="178"/>
                    <a:pt x="4" y="184"/>
                    <a:pt x="8" y="188"/>
                  </a:cubicBezTo>
                  <a:cubicBezTo>
                    <a:pt x="13" y="193"/>
                    <a:pt x="19" y="195"/>
                    <a:pt x="25" y="195"/>
                  </a:cubicBezTo>
                  <a:cubicBezTo>
                    <a:pt x="32" y="195"/>
                    <a:pt x="37" y="193"/>
                    <a:pt x="42" y="188"/>
                  </a:cubicBezTo>
                  <a:cubicBezTo>
                    <a:pt x="47" y="184"/>
                    <a:pt x="49" y="178"/>
                    <a:pt x="49" y="171"/>
                  </a:cubicBezTo>
                  <a:lnTo>
                    <a:pt x="49" y="127"/>
                  </a:lnTo>
                  <a:lnTo>
                    <a:pt x="49" y="127"/>
                  </a:lnTo>
                  <a:cubicBezTo>
                    <a:pt x="49" y="113"/>
                    <a:pt x="52" y="104"/>
                    <a:pt x="58" y="99"/>
                  </a:cubicBezTo>
                  <a:cubicBezTo>
                    <a:pt x="59" y="99"/>
                    <a:pt x="60" y="98"/>
                    <a:pt x="61" y="98"/>
                  </a:cubicBezTo>
                  <a:lnTo>
                    <a:pt x="131" y="55"/>
                  </a:lnTo>
                  <a:lnTo>
                    <a:pt x="131" y="57"/>
                  </a:lnTo>
                  <a:lnTo>
                    <a:pt x="131" y="98"/>
                  </a:lnTo>
                  <a:cubicBezTo>
                    <a:pt x="131" y="104"/>
                    <a:pt x="134" y="110"/>
                    <a:pt x="138" y="115"/>
                  </a:cubicBezTo>
                  <a:cubicBezTo>
                    <a:pt x="143" y="119"/>
                    <a:pt x="149" y="122"/>
                    <a:pt x="155" y="122"/>
                  </a:cubicBezTo>
                  <a:cubicBezTo>
                    <a:pt x="162" y="122"/>
                    <a:pt x="167" y="119"/>
                    <a:pt x="172" y="115"/>
                  </a:cubicBezTo>
                  <a:cubicBezTo>
                    <a:pt x="177" y="110"/>
                    <a:pt x="179" y="104"/>
                    <a:pt x="179" y="98"/>
                  </a:cubicBezTo>
                  <a:close/>
                </a:path>
              </a:pathLst>
            </a:custGeom>
            <a:solidFill>
              <a:srgbClr val="78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1176">
              <a:extLst>
                <a:ext uri="{FF2B5EF4-FFF2-40B4-BE49-F238E27FC236}">
                  <a16:creationId xmlns:a16="http://schemas.microsoft.com/office/drawing/2014/main" id="{CEBF875F-0F61-084E-B2D5-8CE3CA329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9263" y="1042988"/>
              <a:ext cx="104775" cy="176213"/>
            </a:xfrm>
            <a:custGeom>
              <a:avLst/>
              <a:gdLst>
                <a:gd name="T0" fmla="*/ 22 w 179"/>
                <a:gd name="T1" fmla="*/ 246 h 292"/>
                <a:gd name="T2" fmla="*/ 33 w 179"/>
                <a:gd name="T3" fmla="*/ 281 h 292"/>
                <a:gd name="T4" fmla="*/ 66 w 179"/>
                <a:gd name="T5" fmla="*/ 287 h 292"/>
                <a:gd name="T6" fmla="*/ 132 w 179"/>
                <a:gd name="T7" fmla="*/ 268 h 292"/>
                <a:gd name="T8" fmla="*/ 174 w 179"/>
                <a:gd name="T9" fmla="*/ 216 h 292"/>
                <a:gd name="T10" fmla="*/ 174 w 179"/>
                <a:gd name="T11" fmla="*/ 169 h 292"/>
                <a:gd name="T12" fmla="*/ 173 w 179"/>
                <a:gd name="T13" fmla="*/ 119 h 292"/>
                <a:gd name="T14" fmla="*/ 163 w 179"/>
                <a:gd name="T15" fmla="*/ 17 h 292"/>
                <a:gd name="T16" fmla="*/ 88 w 179"/>
                <a:gd name="T17" fmla="*/ 36 h 292"/>
                <a:gd name="T18" fmla="*/ 71 w 179"/>
                <a:gd name="T19" fmla="*/ 119 h 292"/>
                <a:gd name="T20" fmla="*/ 50 w 179"/>
                <a:gd name="T21" fmla="*/ 135 h 292"/>
                <a:gd name="T22" fmla="*/ 19 w 179"/>
                <a:gd name="T23" fmla="*/ 177 h 292"/>
                <a:gd name="T24" fmla="*/ 1 w 179"/>
                <a:gd name="T25" fmla="*/ 226 h 292"/>
                <a:gd name="T26" fmla="*/ 7 w 179"/>
                <a:gd name="T27" fmla="*/ 239 h 292"/>
                <a:gd name="T28" fmla="*/ 22 w 179"/>
                <a:gd name="T29" fmla="*/ 246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292">
                  <a:moveTo>
                    <a:pt x="22" y="246"/>
                  </a:moveTo>
                  <a:cubicBezTo>
                    <a:pt x="22" y="261"/>
                    <a:pt x="25" y="272"/>
                    <a:pt x="33" y="281"/>
                  </a:cubicBezTo>
                  <a:cubicBezTo>
                    <a:pt x="41" y="290"/>
                    <a:pt x="52" y="292"/>
                    <a:pt x="66" y="287"/>
                  </a:cubicBezTo>
                  <a:cubicBezTo>
                    <a:pt x="90" y="286"/>
                    <a:pt x="112" y="280"/>
                    <a:pt x="132" y="268"/>
                  </a:cubicBezTo>
                  <a:cubicBezTo>
                    <a:pt x="154" y="255"/>
                    <a:pt x="168" y="237"/>
                    <a:pt x="174" y="216"/>
                  </a:cubicBezTo>
                  <a:cubicBezTo>
                    <a:pt x="173" y="195"/>
                    <a:pt x="173" y="180"/>
                    <a:pt x="174" y="169"/>
                  </a:cubicBezTo>
                  <a:cubicBezTo>
                    <a:pt x="174" y="152"/>
                    <a:pt x="172" y="136"/>
                    <a:pt x="173" y="119"/>
                  </a:cubicBezTo>
                  <a:cubicBezTo>
                    <a:pt x="169" y="42"/>
                    <a:pt x="179" y="38"/>
                    <a:pt x="163" y="17"/>
                  </a:cubicBezTo>
                  <a:cubicBezTo>
                    <a:pt x="157" y="16"/>
                    <a:pt x="104" y="0"/>
                    <a:pt x="88" y="36"/>
                  </a:cubicBezTo>
                  <a:cubicBezTo>
                    <a:pt x="85" y="44"/>
                    <a:pt x="81" y="122"/>
                    <a:pt x="71" y="119"/>
                  </a:cubicBezTo>
                  <a:cubicBezTo>
                    <a:pt x="61" y="126"/>
                    <a:pt x="54" y="131"/>
                    <a:pt x="50" y="135"/>
                  </a:cubicBezTo>
                  <a:cubicBezTo>
                    <a:pt x="38" y="148"/>
                    <a:pt x="27" y="162"/>
                    <a:pt x="19" y="177"/>
                  </a:cubicBezTo>
                  <a:cubicBezTo>
                    <a:pt x="10" y="193"/>
                    <a:pt x="4" y="209"/>
                    <a:pt x="1" y="226"/>
                  </a:cubicBezTo>
                  <a:cubicBezTo>
                    <a:pt x="0" y="232"/>
                    <a:pt x="2" y="236"/>
                    <a:pt x="7" y="239"/>
                  </a:cubicBezTo>
                  <a:cubicBezTo>
                    <a:pt x="8" y="240"/>
                    <a:pt x="13" y="242"/>
                    <a:pt x="22" y="246"/>
                  </a:cubicBezTo>
                  <a:close/>
                </a:path>
              </a:pathLst>
            </a:custGeom>
            <a:solidFill>
              <a:srgbClr val="966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1177">
              <a:extLst>
                <a:ext uri="{FF2B5EF4-FFF2-40B4-BE49-F238E27FC236}">
                  <a16:creationId xmlns:a16="http://schemas.microsoft.com/office/drawing/2014/main" id="{D66CB725-A467-2248-A67F-CA3EEFD6F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1325" y="1176338"/>
              <a:ext cx="50800" cy="61913"/>
            </a:xfrm>
            <a:custGeom>
              <a:avLst/>
              <a:gdLst>
                <a:gd name="T0" fmla="*/ 15 w 86"/>
                <a:gd name="T1" fmla="*/ 29 h 101"/>
                <a:gd name="T2" fmla="*/ 67 w 86"/>
                <a:gd name="T3" fmla="*/ 10 h 101"/>
                <a:gd name="T4" fmla="*/ 72 w 86"/>
                <a:gd name="T5" fmla="*/ 43 h 101"/>
                <a:gd name="T6" fmla="*/ 49 w 86"/>
                <a:gd name="T7" fmla="*/ 64 h 101"/>
                <a:gd name="T8" fmla="*/ 20 w 86"/>
                <a:gd name="T9" fmla="*/ 84 h 101"/>
                <a:gd name="T10" fmla="*/ 7 w 86"/>
                <a:gd name="T11" fmla="*/ 94 h 101"/>
                <a:gd name="T12" fmla="*/ 15 w 86"/>
                <a:gd name="T13" fmla="*/ 2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101">
                  <a:moveTo>
                    <a:pt x="15" y="29"/>
                  </a:moveTo>
                  <a:cubicBezTo>
                    <a:pt x="15" y="29"/>
                    <a:pt x="52" y="0"/>
                    <a:pt x="67" y="10"/>
                  </a:cubicBezTo>
                  <a:cubicBezTo>
                    <a:pt x="86" y="22"/>
                    <a:pt x="72" y="43"/>
                    <a:pt x="72" y="43"/>
                  </a:cubicBezTo>
                  <a:lnTo>
                    <a:pt x="49" y="64"/>
                  </a:lnTo>
                  <a:lnTo>
                    <a:pt x="20" y="84"/>
                  </a:lnTo>
                  <a:cubicBezTo>
                    <a:pt x="20" y="84"/>
                    <a:pt x="15" y="101"/>
                    <a:pt x="7" y="94"/>
                  </a:cubicBezTo>
                  <a:cubicBezTo>
                    <a:pt x="0" y="88"/>
                    <a:pt x="15" y="29"/>
                    <a:pt x="15" y="29"/>
                  </a:cubicBezTo>
                  <a:close/>
                </a:path>
              </a:pathLst>
            </a:custGeom>
            <a:solidFill>
              <a:srgbClr val="784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Rectangle 1178">
              <a:extLst>
                <a:ext uri="{FF2B5EF4-FFF2-40B4-BE49-F238E27FC236}">
                  <a16:creationId xmlns:a16="http://schemas.microsoft.com/office/drawing/2014/main" id="{006F2BBA-44F5-C942-B265-75D3FC920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3200" y="773113"/>
              <a:ext cx="74613" cy="258763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1179">
              <a:extLst>
                <a:ext uri="{FF2B5EF4-FFF2-40B4-BE49-F238E27FC236}">
                  <a16:creationId xmlns:a16="http://schemas.microsoft.com/office/drawing/2014/main" id="{0519AFF3-A6E4-7044-975D-A764E54B9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4475" y="558800"/>
              <a:ext cx="65088" cy="206375"/>
            </a:xfrm>
            <a:custGeom>
              <a:avLst/>
              <a:gdLst>
                <a:gd name="T0" fmla="*/ 89 w 110"/>
                <a:gd name="T1" fmla="*/ 40 h 345"/>
                <a:gd name="T2" fmla="*/ 110 w 110"/>
                <a:gd name="T3" fmla="*/ 26 h 345"/>
                <a:gd name="T4" fmla="*/ 79 w 110"/>
                <a:gd name="T5" fmla="*/ 0 h 345"/>
                <a:gd name="T6" fmla="*/ 54 w 110"/>
                <a:gd name="T7" fmla="*/ 13 h 345"/>
                <a:gd name="T8" fmla="*/ 61 w 110"/>
                <a:gd name="T9" fmla="*/ 35 h 345"/>
                <a:gd name="T10" fmla="*/ 0 w 110"/>
                <a:gd name="T11" fmla="*/ 223 h 345"/>
                <a:gd name="T12" fmla="*/ 7 w 110"/>
                <a:gd name="T13" fmla="*/ 345 h 345"/>
                <a:gd name="T14" fmla="*/ 76 w 110"/>
                <a:gd name="T15" fmla="*/ 190 h 345"/>
                <a:gd name="T16" fmla="*/ 89 w 110"/>
                <a:gd name="T17" fmla="*/ 4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345">
                  <a:moveTo>
                    <a:pt x="89" y="40"/>
                  </a:moveTo>
                  <a:lnTo>
                    <a:pt x="110" y="26"/>
                  </a:lnTo>
                  <a:cubicBezTo>
                    <a:pt x="100" y="14"/>
                    <a:pt x="89" y="3"/>
                    <a:pt x="79" y="0"/>
                  </a:cubicBezTo>
                  <a:lnTo>
                    <a:pt x="54" y="13"/>
                  </a:lnTo>
                  <a:lnTo>
                    <a:pt x="61" y="35"/>
                  </a:lnTo>
                  <a:cubicBezTo>
                    <a:pt x="61" y="35"/>
                    <a:pt x="20" y="137"/>
                    <a:pt x="0" y="223"/>
                  </a:cubicBezTo>
                  <a:cubicBezTo>
                    <a:pt x="1" y="262"/>
                    <a:pt x="3" y="312"/>
                    <a:pt x="7" y="345"/>
                  </a:cubicBezTo>
                  <a:cubicBezTo>
                    <a:pt x="22" y="299"/>
                    <a:pt x="52" y="235"/>
                    <a:pt x="76" y="190"/>
                  </a:cubicBezTo>
                  <a:cubicBezTo>
                    <a:pt x="82" y="134"/>
                    <a:pt x="89" y="40"/>
                    <a:pt x="89" y="40"/>
                  </a:cubicBezTo>
                  <a:close/>
                </a:path>
              </a:pathLst>
            </a:custGeom>
            <a:solidFill>
              <a:srgbClr val="144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1180">
              <a:extLst>
                <a:ext uri="{FF2B5EF4-FFF2-40B4-BE49-F238E27FC236}">
                  <a16:creationId xmlns:a16="http://schemas.microsoft.com/office/drawing/2014/main" id="{7C9843E8-3379-CD4A-BDBE-56E38C922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4000" y="454025"/>
              <a:ext cx="152400" cy="150813"/>
            </a:xfrm>
            <a:custGeom>
              <a:avLst/>
              <a:gdLst>
                <a:gd name="T0" fmla="*/ 127 w 262"/>
                <a:gd name="T1" fmla="*/ 251 h 251"/>
                <a:gd name="T2" fmla="*/ 218 w 262"/>
                <a:gd name="T3" fmla="*/ 123 h 251"/>
                <a:gd name="T4" fmla="*/ 262 w 262"/>
                <a:gd name="T5" fmla="*/ 27 h 251"/>
                <a:gd name="T6" fmla="*/ 244 w 262"/>
                <a:gd name="T7" fmla="*/ 16 h 251"/>
                <a:gd name="T8" fmla="*/ 203 w 262"/>
                <a:gd name="T9" fmla="*/ 97 h 251"/>
                <a:gd name="T10" fmla="*/ 70 w 262"/>
                <a:gd name="T11" fmla="*/ 169 h 251"/>
                <a:gd name="T12" fmla="*/ 69 w 262"/>
                <a:gd name="T13" fmla="*/ 2 h 251"/>
                <a:gd name="T14" fmla="*/ 55 w 262"/>
                <a:gd name="T15" fmla="*/ 1 h 251"/>
                <a:gd name="T16" fmla="*/ 1 w 262"/>
                <a:gd name="T17" fmla="*/ 162 h 251"/>
                <a:gd name="T18" fmla="*/ 1 w 262"/>
                <a:gd name="T19" fmla="*/ 211 h 251"/>
                <a:gd name="T20" fmla="*/ 68 w 262"/>
                <a:gd name="T21" fmla="*/ 177 h 251"/>
                <a:gd name="T22" fmla="*/ 127 w 262"/>
                <a:gd name="T23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251">
                  <a:moveTo>
                    <a:pt x="127" y="251"/>
                  </a:moveTo>
                  <a:cubicBezTo>
                    <a:pt x="167" y="197"/>
                    <a:pt x="199" y="144"/>
                    <a:pt x="218" y="123"/>
                  </a:cubicBezTo>
                  <a:cubicBezTo>
                    <a:pt x="252" y="85"/>
                    <a:pt x="260" y="38"/>
                    <a:pt x="262" y="27"/>
                  </a:cubicBezTo>
                  <a:lnTo>
                    <a:pt x="244" y="16"/>
                  </a:lnTo>
                  <a:cubicBezTo>
                    <a:pt x="244" y="16"/>
                    <a:pt x="248" y="61"/>
                    <a:pt x="203" y="97"/>
                  </a:cubicBezTo>
                  <a:cubicBezTo>
                    <a:pt x="144" y="147"/>
                    <a:pt x="70" y="169"/>
                    <a:pt x="70" y="169"/>
                  </a:cubicBezTo>
                  <a:cubicBezTo>
                    <a:pt x="70" y="169"/>
                    <a:pt x="34" y="84"/>
                    <a:pt x="69" y="2"/>
                  </a:cubicBezTo>
                  <a:cubicBezTo>
                    <a:pt x="69" y="2"/>
                    <a:pt x="62" y="0"/>
                    <a:pt x="55" y="1"/>
                  </a:cubicBezTo>
                  <a:cubicBezTo>
                    <a:pt x="48" y="15"/>
                    <a:pt x="17" y="86"/>
                    <a:pt x="1" y="162"/>
                  </a:cubicBezTo>
                  <a:cubicBezTo>
                    <a:pt x="0" y="189"/>
                    <a:pt x="1" y="211"/>
                    <a:pt x="1" y="211"/>
                  </a:cubicBezTo>
                  <a:cubicBezTo>
                    <a:pt x="24" y="196"/>
                    <a:pt x="46" y="184"/>
                    <a:pt x="68" y="177"/>
                  </a:cubicBezTo>
                  <a:cubicBezTo>
                    <a:pt x="88" y="183"/>
                    <a:pt x="115" y="232"/>
                    <a:pt x="127" y="25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1181">
              <a:extLst>
                <a:ext uri="{FF2B5EF4-FFF2-40B4-BE49-F238E27FC236}">
                  <a16:creationId xmlns:a16="http://schemas.microsoft.com/office/drawing/2014/main" id="{CAC3F1CB-2411-9C40-9034-A56ED3C72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3988" y="446088"/>
              <a:ext cx="133350" cy="652463"/>
            </a:xfrm>
            <a:custGeom>
              <a:avLst/>
              <a:gdLst>
                <a:gd name="T0" fmla="*/ 168 w 228"/>
                <a:gd name="T1" fmla="*/ 511 h 1087"/>
                <a:gd name="T2" fmla="*/ 156 w 228"/>
                <a:gd name="T3" fmla="*/ 186 h 1087"/>
                <a:gd name="T4" fmla="*/ 184 w 228"/>
                <a:gd name="T5" fmla="*/ 75 h 1087"/>
                <a:gd name="T6" fmla="*/ 184 w 228"/>
                <a:gd name="T7" fmla="*/ 74 h 1087"/>
                <a:gd name="T8" fmla="*/ 226 w 228"/>
                <a:gd name="T9" fmla="*/ 12 h 1087"/>
                <a:gd name="T10" fmla="*/ 76 w 228"/>
                <a:gd name="T11" fmla="*/ 31 h 1087"/>
                <a:gd name="T12" fmla="*/ 13 w 228"/>
                <a:gd name="T13" fmla="*/ 159 h 1087"/>
                <a:gd name="T14" fmla="*/ 2 w 228"/>
                <a:gd name="T15" fmla="*/ 344 h 1087"/>
                <a:gd name="T16" fmla="*/ 14 w 228"/>
                <a:gd name="T17" fmla="*/ 488 h 1087"/>
                <a:gd name="T18" fmla="*/ 13 w 228"/>
                <a:gd name="T19" fmla="*/ 997 h 1087"/>
                <a:gd name="T20" fmla="*/ 80 w 228"/>
                <a:gd name="T21" fmla="*/ 1067 h 1087"/>
                <a:gd name="T22" fmla="*/ 110 w 228"/>
                <a:gd name="T23" fmla="*/ 1086 h 1087"/>
                <a:gd name="T24" fmla="*/ 137 w 228"/>
                <a:gd name="T25" fmla="*/ 1046 h 1087"/>
                <a:gd name="T26" fmla="*/ 168 w 228"/>
                <a:gd name="T27" fmla="*/ 511 h 10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8" h="1087">
                  <a:moveTo>
                    <a:pt x="168" y="511"/>
                  </a:moveTo>
                  <a:cubicBezTo>
                    <a:pt x="161" y="473"/>
                    <a:pt x="134" y="291"/>
                    <a:pt x="156" y="186"/>
                  </a:cubicBezTo>
                  <a:cubicBezTo>
                    <a:pt x="155" y="168"/>
                    <a:pt x="180" y="82"/>
                    <a:pt x="184" y="75"/>
                  </a:cubicBezTo>
                  <a:cubicBezTo>
                    <a:pt x="184" y="75"/>
                    <a:pt x="184" y="74"/>
                    <a:pt x="184" y="74"/>
                  </a:cubicBezTo>
                  <a:cubicBezTo>
                    <a:pt x="179" y="66"/>
                    <a:pt x="228" y="22"/>
                    <a:pt x="226" y="12"/>
                  </a:cubicBezTo>
                  <a:cubicBezTo>
                    <a:pt x="223" y="0"/>
                    <a:pt x="111" y="12"/>
                    <a:pt x="76" y="31"/>
                  </a:cubicBezTo>
                  <a:cubicBezTo>
                    <a:pt x="19" y="61"/>
                    <a:pt x="13" y="159"/>
                    <a:pt x="13" y="159"/>
                  </a:cubicBezTo>
                  <a:cubicBezTo>
                    <a:pt x="6" y="216"/>
                    <a:pt x="0" y="326"/>
                    <a:pt x="2" y="344"/>
                  </a:cubicBezTo>
                  <a:cubicBezTo>
                    <a:pt x="3" y="350"/>
                    <a:pt x="6" y="398"/>
                    <a:pt x="14" y="488"/>
                  </a:cubicBezTo>
                  <a:cubicBezTo>
                    <a:pt x="18" y="546"/>
                    <a:pt x="29" y="921"/>
                    <a:pt x="13" y="997"/>
                  </a:cubicBezTo>
                  <a:cubicBezTo>
                    <a:pt x="29" y="1029"/>
                    <a:pt x="47" y="1040"/>
                    <a:pt x="80" y="1067"/>
                  </a:cubicBezTo>
                  <a:cubicBezTo>
                    <a:pt x="89" y="1074"/>
                    <a:pt x="99" y="1080"/>
                    <a:pt x="110" y="1086"/>
                  </a:cubicBezTo>
                  <a:cubicBezTo>
                    <a:pt x="111" y="1087"/>
                    <a:pt x="128" y="1074"/>
                    <a:pt x="137" y="1046"/>
                  </a:cubicBezTo>
                  <a:cubicBezTo>
                    <a:pt x="134" y="934"/>
                    <a:pt x="131" y="637"/>
                    <a:pt x="168" y="511"/>
                  </a:cubicBezTo>
                  <a:close/>
                </a:path>
              </a:pathLst>
            </a:custGeom>
            <a:solidFill>
              <a:srgbClr val="21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1182">
              <a:extLst>
                <a:ext uri="{FF2B5EF4-FFF2-40B4-BE49-F238E27FC236}">
                  <a16:creationId xmlns:a16="http://schemas.microsoft.com/office/drawing/2014/main" id="{9FA466B1-4745-444F-AAB1-1A4E11B9E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0188" y="481013"/>
              <a:ext cx="306388" cy="660400"/>
            </a:xfrm>
            <a:custGeom>
              <a:avLst/>
              <a:gdLst>
                <a:gd name="T0" fmla="*/ 523 w 523"/>
                <a:gd name="T1" fmla="*/ 216 h 1102"/>
                <a:gd name="T2" fmla="*/ 413 w 523"/>
                <a:gd name="T3" fmla="*/ 62 h 1102"/>
                <a:gd name="T4" fmla="*/ 326 w 523"/>
                <a:gd name="T5" fmla="*/ 0 h 1102"/>
                <a:gd name="T6" fmla="*/ 242 w 523"/>
                <a:gd name="T7" fmla="*/ 116 h 1102"/>
                <a:gd name="T8" fmla="*/ 71 w 523"/>
                <a:gd name="T9" fmla="*/ 402 h 1102"/>
                <a:gd name="T10" fmla="*/ 38 w 523"/>
                <a:gd name="T11" fmla="*/ 454 h 1102"/>
                <a:gd name="T12" fmla="*/ 37 w 523"/>
                <a:gd name="T13" fmla="*/ 446 h 1102"/>
                <a:gd name="T14" fmla="*/ 5 w 523"/>
                <a:gd name="T15" fmla="*/ 992 h 1102"/>
                <a:gd name="T16" fmla="*/ 40 w 523"/>
                <a:gd name="T17" fmla="*/ 1056 h 1102"/>
                <a:gd name="T18" fmla="*/ 392 w 523"/>
                <a:gd name="T19" fmla="*/ 1008 h 1102"/>
                <a:gd name="T20" fmla="*/ 434 w 523"/>
                <a:gd name="T21" fmla="*/ 942 h 1102"/>
                <a:gd name="T22" fmla="*/ 423 w 523"/>
                <a:gd name="T23" fmla="*/ 690 h 1102"/>
                <a:gd name="T24" fmla="*/ 425 w 523"/>
                <a:gd name="T25" fmla="*/ 582 h 1102"/>
                <a:gd name="T26" fmla="*/ 523 w 523"/>
                <a:gd name="T27" fmla="*/ 216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3" h="1102">
                  <a:moveTo>
                    <a:pt x="523" y="216"/>
                  </a:moveTo>
                  <a:cubicBezTo>
                    <a:pt x="521" y="145"/>
                    <a:pt x="471" y="113"/>
                    <a:pt x="413" y="62"/>
                  </a:cubicBezTo>
                  <a:cubicBezTo>
                    <a:pt x="400" y="52"/>
                    <a:pt x="344" y="8"/>
                    <a:pt x="326" y="0"/>
                  </a:cubicBezTo>
                  <a:cubicBezTo>
                    <a:pt x="313" y="16"/>
                    <a:pt x="267" y="82"/>
                    <a:pt x="242" y="116"/>
                  </a:cubicBezTo>
                  <a:cubicBezTo>
                    <a:pt x="236" y="124"/>
                    <a:pt x="134" y="256"/>
                    <a:pt x="71" y="402"/>
                  </a:cubicBezTo>
                  <a:cubicBezTo>
                    <a:pt x="65" y="415"/>
                    <a:pt x="38" y="454"/>
                    <a:pt x="38" y="454"/>
                  </a:cubicBezTo>
                  <a:cubicBezTo>
                    <a:pt x="38" y="454"/>
                    <a:pt x="38" y="451"/>
                    <a:pt x="37" y="446"/>
                  </a:cubicBezTo>
                  <a:cubicBezTo>
                    <a:pt x="0" y="572"/>
                    <a:pt x="2" y="880"/>
                    <a:pt x="5" y="992"/>
                  </a:cubicBezTo>
                  <a:cubicBezTo>
                    <a:pt x="11" y="1010"/>
                    <a:pt x="33" y="1054"/>
                    <a:pt x="40" y="1056"/>
                  </a:cubicBezTo>
                  <a:cubicBezTo>
                    <a:pt x="196" y="1102"/>
                    <a:pt x="371" y="1029"/>
                    <a:pt x="392" y="1008"/>
                  </a:cubicBezTo>
                  <a:cubicBezTo>
                    <a:pt x="420" y="980"/>
                    <a:pt x="426" y="965"/>
                    <a:pt x="434" y="942"/>
                  </a:cubicBezTo>
                  <a:cubicBezTo>
                    <a:pt x="421" y="842"/>
                    <a:pt x="424" y="740"/>
                    <a:pt x="423" y="690"/>
                  </a:cubicBezTo>
                  <a:cubicBezTo>
                    <a:pt x="423" y="649"/>
                    <a:pt x="421" y="602"/>
                    <a:pt x="425" y="582"/>
                  </a:cubicBezTo>
                  <a:cubicBezTo>
                    <a:pt x="455" y="473"/>
                    <a:pt x="507" y="412"/>
                    <a:pt x="523" y="216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1183">
              <a:extLst>
                <a:ext uri="{FF2B5EF4-FFF2-40B4-BE49-F238E27FC236}">
                  <a16:creationId xmlns:a16="http://schemas.microsoft.com/office/drawing/2014/main" id="{3E9A95B3-3C79-0F4A-8771-AD57766B0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3200" y="452438"/>
              <a:ext cx="82550" cy="312738"/>
            </a:xfrm>
            <a:custGeom>
              <a:avLst/>
              <a:gdLst>
                <a:gd name="T0" fmla="*/ 92 w 143"/>
                <a:gd name="T1" fmla="*/ 521 h 521"/>
                <a:gd name="T2" fmla="*/ 80 w 143"/>
                <a:gd name="T3" fmla="*/ 224 h 521"/>
                <a:gd name="T4" fmla="*/ 143 w 143"/>
                <a:gd name="T5" fmla="*/ 0 h 521"/>
                <a:gd name="T6" fmla="*/ 126 w 143"/>
                <a:gd name="T7" fmla="*/ 0 h 521"/>
                <a:gd name="T8" fmla="*/ 31 w 143"/>
                <a:gd name="T9" fmla="*/ 123 h 521"/>
                <a:gd name="T10" fmla="*/ 54 w 143"/>
                <a:gd name="T11" fmla="*/ 152 h 521"/>
                <a:gd name="T12" fmla="*/ 0 w 143"/>
                <a:gd name="T13" fmla="*/ 176 h 521"/>
                <a:gd name="T14" fmla="*/ 92 w 143"/>
                <a:gd name="T15" fmla="*/ 521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3" h="521">
                  <a:moveTo>
                    <a:pt x="92" y="521"/>
                  </a:moveTo>
                  <a:cubicBezTo>
                    <a:pt x="78" y="437"/>
                    <a:pt x="76" y="294"/>
                    <a:pt x="80" y="224"/>
                  </a:cubicBezTo>
                  <a:cubicBezTo>
                    <a:pt x="86" y="120"/>
                    <a:pt x="143" y="0"/>
                    <a:pt x="143" y="0"/>
                  </a:cubicBezTo>
                  <a:cubicBezTo>
                    <a:pt x="143" y="0"/>
                    <a:pt x="136" y="0"/>
                    <a:pt x="126" y="0"/>
                  </a:cubicBezTo>
                  <a:cubicBezTo>
                    <a:pt x="116" y="9"/>
                    <a:pt x="62" y="64"/>
                    <a:pt x="31" y="123"/>
                  </a:cubicBezTo>
                  <a:lnTo>
                    <a:pt x="54" y="152"/>
                  </a:lnTo>
                  <a:lnTo>
                    <a:pt x="0" y="176"/>
                  </a:lnTo>
                  <a:cubicBezTo>
                    <a:pt x="0" y="176"/>
                    <a:pt x="52" y="438"/>
                    <a:pt x="92" y="521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1184">
              <a:extLst>
                <a:ext uri="{FF2B5EF4-FFF2-40B4-BE49-F238E27FC236}">
                  <a16:creationId xmlns:a16="http://schemas.microsoft.com/office/drawing/2014/main" id="{9DD67A6D-4023-C043-8EF8-1481DCF37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2888" y="468313"/>
              <a:ext cx="188913" cy="323850"/>
            </a:xfrm>
            <a:custGeom>
              <a:avLst/>
              <a:gdLst>
                <a:gd name="T0" fmla="*/ 319 w 323"/>
                <a:gd name="T1" fmla="*/ 24 h 539"/>
                <a:gd name="T2" fmla="*/ 281 w 323"/>
                <a:gd name="T3" fmla="*/ 0 h 539"/>
                <a:gd name="T4" fmla="*/ 237 w 323"/>
                <a:gd name="T5" fmla="*/ 97 h 539"/>
                <a:gd name="T6" fmla="*/ 0 w 323"/>
                <a:gd name="T7" fmla="*/ 539 h 539"/>
                <a:gd name="T8" fmla="*/ 10 w 323"/>
                <a:gd name="T9" fmla="*/ 519 h 539"/>
                <a:gd name="T10" fmla="*/ 260 w 323"/>
                <a:gd name="T11" fmla="*/ 267 h 539"/>
                <a:gd name="T12" fmla="*/ 231 w 323"/>
                <a:gd name="T13" fmla="*/ 202 h 539"/>
                <a:gd name="T14" fmla="*/ 273 w 323"/>
                <a:gd name="T15" fmla="*/ 210 h 539"/>
                <a:gd name="T16" fmla="*/ 322 w 323"/>
                <a:gd name="T17" fmla="*/ 29 h 539"/>
                <a:gd name="T18" fmla="*/ 319 w 323"/>
                <a:gd name="T19" fmla="*/ 24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3" h="539">
                  <a:moveTo>
                    <a:pt x="319" y="24"/>
                  </a:moveTo>
                  <a:lnTo>
                    <a:pt x="281" y="0"/>
                  </a:lnTo>
                  <a:cubicBezTo>
                    <a:pt x="281" y="0"/>
                    <a:pt x="276" y="53"/>
                    <a:pt x="237" y="97"/>
                  </a:cubicBezTo>
                  <a:cubicBezTo>
                    <a:pt x="189" y="150"/>
                    <a:pt x="23" y="371"/>
                    <a:pt x="0" y="539"/>
                  </a:cubicBezTo>
                  <a:lnTo>
                    <a:pt x="10" y="519"/>
                  </a:lnTo>
                  <a:cubicBezTo>
                    <a:pt x="64" y="415"/>
                    <a:pt x="260" y="267"/>
                    <a:pt x="260" y="267"/>
                  </a:cubicBezTo>
                  <a:lnTo>
                    <a:pt x="231" y="202"/>
                  </a:lnTo>
                  <a:lnTo>
                    <a:pt x="273" y="210"/>
                  </a:lnTo>
                  <a:cubicBezTo>
                    <a:pt x="320" y="146"/>
                    <a:pt x="323" y="55"/>
                    <a:pt x="322" y="29"/>
                  </a:cubicBezTo>
                  <a:cubicBezTo>
                    <a:pt x="322" y="27"/>
                    <a:pt x="320" y="25"/>
                    <a:pt x="319" y="24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1185">
              <a:extLst>
                <a:ext uri="{FF2B5EF4-FFF2-40B4-BE49-F238E27FC236}">
                  <a16:creationId xmlns:a16="http://schemas.microsoft.com/office/drawing/2014/main" id="{26303B5D-0C58-474E-AB7D-994CFDBE9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7363" y="1033463"/>
              <a:ext cx="71438" cy="80963"/>
            </a:xfrm>
            <a:custGeom>
              <a:avLst/>
              <a:gdLst>
                <a:gd name="T0" fmla="*/ 122 w 122"/>
                <a:gd name="T1" fmla="*/ 47 h 137"/>
                <a:gd name="T2" fmla="*/ 41 w 122"/>
                <a:gd name="T3" fmla="*/ 24 h 137"/>
                <a:gd name="T4" fmla="*/ 2 w 122"/>
                <a:gd name="T5" fmla="*/ 46 h 137"/>
                <a:gd name="T6" fmla="*/ 1 w 122"/>
                <a:gd name="T7" fmla="*/ 112 h 137"/>
                <a:gd name="T8" fmla="*/ 56 w 122"/>
                <a:gd name="T9" fmla="*/ 133 h 137"/>
                <a:gd name="T10" fmla="*/ 115 w 122"/>
                <a:gd name="T11" fmla="*/ 129 h 137"/>
                <a:gd name="T12" fmla="*/ 122 w 122"/>
                <a:gd name="T13" fmla="*/ 4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137">
                  <a:moveTo>
                    <a:pt x="122" y="47"/>
                  </a:moveTo>
                  <a:cubicBezTo>
                    <a:pt x="97" y="22"/>
                    <a:pt x="84" y="0"/>
                    <a:pt x="41" y="24"/>
                  </a:cubicBezTo>
                  <a:cubicBezTo>
                    <a:pt x="40" y="20"/>
                    <a:pt x="2" y="45"/>
                    <a:pt x="2" y="46"/>
                  </a:cubicBezTo>
                  <a:cubicBezTo>
                    <a:pt x="0" y="69"/>
                    <a:pt x="1" y="95"/>
                    <a:pt x="1" y="112"/>
                  </a:cubicBezTo>
                  <a:cubicBezTo>
                    <a:pt x="24" y="129"/>
                    <a:pt x="45" y="132"/>
                    <a:pt x="56" y="133"/>
                  </a:cubicBezTo>
                  <a:cubicBezTo>
                    <a:pt x="80" y="136"/>
                    <a:pt x="99" y="137"/>
                    <a:pt x="115" y="129"/>
                  </a:cubicBezTo>
                  <a:cubicBezTo>
                    <a:pt x="122" y="124"/>
                    <a:pt x="122" y="53"/>
                    <a:pt x="122" y="47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1186">
              <a:extLst>
                <a:ext uri="{FF2B5EF4-FFF2-40B4-BE49-F238E27FC236}">
                  <a16:creationId xmlns:a16="http://schemas.microsoft.com/office/drawing/2014/main" id="{1582BF6A-3D55-B24B-A143-732E04666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8150" y="536575"/>
              <a:ext cx="131763" cy="563563"/>
            </a:xfrm>
            <a:custGeom>
              <a:avLst/>
              <a:gdLst>
                <a:gd name="T0" fmla="*/ 82 w 224"/>
                <a:gd name="T1" fmla="*/ 915 h 939"/>
                <a:gd name="T2" fmla="*/ 206 w 224"/>
                <a:gd name="T3" fmla="*/ 926 h 939"/>
                <a:gd name="T4" fmla="*/ 223 w 224"/>
                <a:gd name="T5" fmla="*/ 558 h 939"/>
                <a:gd name="T6" fmla="*/ 216 w 224"/>
                <a:gd name="T7" fmla="*/ 380 h 939"/>
                <a:gd name="T8" fmla="*/ 192 w 224"/>
                <a:gd name="T9" fmla="*/ 190 h 939"/>
                <a:gd name="T10" fmla="*/ 72 w 224"/>
                <a:gd name="T11" fmla="*/ 62 h 939"/>
                <a:gd name="T12" fmla="*/ 14 w 224"/>
                <a:gd name="T13" fmla="*/ 143 h 939"/>
                <a:gd name="T14" fmla="*/ 16 w 224"/>
                <a:gd name="T15" fmla="*/ 256 h 939"/>
                <a:gd name="T16" fmla="*/ 36 w 224"/>
                <a:gd name="T17" fmla="*/ 336 h 939"/>
                <a:gd name="T18" fmla="*/ 73 w 224"/>
                <a:gd name="T19" fmla="*/ 626 h 939"/>
                <a:gd name="T20" fmla="*/ 82 w 224"/>
                <a:gd name="T21" fmla="*/ 915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4" h="939">
                  <a:moveTo>
                    <a:pt x="82" y="915"/>
                  </a:moveTo>
                  <a:cubicBezTo>
                    <a:pt x="118" y="939"/>
                    <a:pt x="188" y="935"/>
                    <a:pt x="206" y="926"/>
                  </a:cubicBezTo>
                  <a:cubicBezTo>
                    <a:pt x="213" y="872"/>
                    <a:pt x="224" y="570"/>
                    <a:pt x="223" y="558"/>
                  </a:cubicBezTo>
                  <a:cubicBezTo>
                    <a:pt x="220" y="537"/>
                    <a:pt x="216" y="389"/>
                    <a:pt x="216" y="380"/>
                  </a:cubicBezTo>
                  <a:cubicBezTo>
                    <a:pt x="210" y="315"/>
                    <a:pt x="198" y="228"/>
                    <a:pt x="192" y="190"/>
                  </a:cubicBezTo>
                  <a:cubicBezTo>
                    <a:pt x="188" y="180"/>
                    <a:pt x="175" y="0"/>
                    <a:pt x="72" y="62"/>
                  </a:cubicBezTo>
                  <a:cubicBezTo>
                    <a:pt x="45" y="85"/>
                    <a:pt x="32" y="106"/>
                    <a:pt x="14" y="143"/>
                  </a:cubicBezTo>
                  <a:cubicBezTo>
                    <a:pt x="0" y="171"/>
                    <a:pt x="7" y="226"/>
                    <a:pt x="16" y="256"/>
                  </a:cubicBezTo>
                  <a:cubicBezTo>
                    <a:pt x="22" y="278"/>
                    <a:pt x="30" y="307"/>
                    <a:pt x="36" y="336"/>
                  </a:cubicBezTo>
                  <a:cubicBezTo>
                    <a:pt x="50" y="397"/>
                    <a:pt x="67" y="573"/>
                    <a:pt x="73" y="626"/>
                  </a:cubicBezTo>
                  <a:cubicBezTo>
                    <a:pt x="77" y="659"/>
                    <a:pt x="81" y="911"/>
                    <a:pt x="82" y="915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1187">
              <a:extLst>
                <a:ext uri="{FF2B5EF4-FFF2-40B4-BE49-F238E27FC236}">
                  <a16:creationId xmlns:a16="http://schemas.microsoft.com/office/drawing/2014/main" id="{EB1AFBE0-71FA-874C-A8EB-ECF618C5C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4638" y="1025525"/>
              <a:ext cx="93663" cy="57150"/>
            </a:xfrm>
            <a:custGeom>
              <a:avLst/>
              <a:gdLst>
                <a:gd name="T0" fmla="*/ 105 w 160"/>
                <a:gd name="T1" fmla="*/ 97 h 97"/>
                <a:gd name="T2" fmla="*/ 4 w 160"/>
                <a:gd name="T3" fmla="*/ 79 h 97"/>
                <a:gd name="T4" fmla="*/ 0 w 160"/>
                <a:gd name="T5" fmla="*/ 77 h 97"/>
                <a:gd name="T6" fmla="*/ 4 w 160"/>
                <a:gd name="T7" fmla="*/ 0 h 97"/>
                <a:gd name="T8" fmla="*/ 8 w 160"/>
                <a:gd name="T9" fmla="*/ 1 h 97"/>
                <a:gd name="T10" fmla="*/ 11 w 160"/>
                <a:gd name="T11" fmla="*/ 70 h 97"/>
                <a:gd name="T12" fmla="*/ 143 w 160"/>
                <a:gd name="T13" fmla="*/ 80 h 97"/>
                <a:gd name="T14" fmla="*/ 158 w 160"/>
                <a:gd name="T15" fmla="*/ 19 h 97"/>
                <a:gd name="T16" fmla="*/ 160 w 160"/>
                <a:gd name="T17" fmla="*/ 19 h 97"/>
                <a:gd name="T18" fmla="*/ 153 w 160"/>
                <a:gd name="T19" fmla="*/ 88 h 97"/>
                <a:gd name="T20" fmla="*/ 150 w 160"/>
                <a:gd name="T21" fmla="*/ 89 h 97"/>
                <a:gd name="T22" fmla="*/ 105 w 160"/>
                <a:gd name="T2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0" h="97">
                  <a:moveTo>
                    <a:pt x="105" y="97"/>
                  </a:moveTo>
                  <a:cubicBezTo>
                    <a:pt x="58" y="97"/>
                    <a:pt x="7" y="80"/>
                    <a:pt x="4" y="79"/>
                  </a:cubicBezTo>
                  <a:lnTo>
                    <a:pt x="0" y="77"/>
                  </a:lnTo>
                  <a:lnTo>
                    <a:pt x="4" y="0"/>
                  </a:lnTo>
                  <a:lnTo>
                    <a:pt x="8" y="1"/>
                  </a:lnTo>
                  <a:lnTo>
                    <a:pt x="11" y="70"/>
                  </a:lnTo>
                  <a:cubicBezTo>
                    <a:pt x="28" y="75"/>
                    <a:pt x="102" y="96"/>
                    <a:pt x="143" y="80"/>
                  </a:cubicBezTo>
                  <a:lnTo>
                    <a:pt x="158" y="19"/>
                  </a:lnTo>
                  <a:lnTo>
                    <a:pt x="160" y="19"/>
                  </a:lnTo>
                  <a:lnTo>
                    <a:pt x="153" y="88"/>
                  </a:lnTo>
                  <a:lnTo>
                    <a:pt x="150" y="89"/>
                  </a:lnTo>
                  <a:cubicBezTo>
                    <a:pt x="137" y="94"/>
                    <a:pt x="121" y="97"/>
                    <a:pt x="105" y="97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1188">
              <a:extLst>
                <a:ext uri="{FF2B5EF4-FFF2-40B4-BE49-F238E27FC236}">
                  <a16:creationId xmlns:a16="http://schemas.microsoft.com/office/drawing/2014/main" id="{14E9A33A-3DF7-A646-AB08-B2B502D9D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8763" y="241300"/>
              <a:ext cx="177800" cy="266700"/>
            </a:xfrm>
            <a:custGeom>
              <a:avLst/>
              <a:gdLst>
                <a:gd name="T0" fmla="*/ 49 w 304"/>
                <a:gd name="T1" fmla="*/ 78 h 446"/>
                <a:gd name="T2" fmla="*/ 10 w 304"/>
                <a:gd name="T3" fmla="*/ 153 h 446"/>
                <a:gd name="T4" fmla="*/ 2 w 304"/>
                <a:gd name="T5" fmla="*/ 225 h 446"/>
                <a:gd name="T6" fmla="*/ 2 w 304"/>
                <a:gd name="T7" fmla="*/ 257 h 446"/>
                <a:gd name="T8" fmla="*/ 11 w 304"/>
                <a:gd name="T9" fmla="*/ 326 h 446"/>
                <a:gd name="T10" fmla="*/ 45 w 304"/>
                <a:gd name="T11" fmla="*/ 428 h 446"/>
                <a:gd name="T12" fmla="*/ 198 w 304"/>
                <a:gd name="T13" fmla="*/ 393 h 446"/>
                <a:gd name="T14" fmla="*/ 222 w 304"/>
                <a:gd name="T15" fmla="*/ 365 h 446"/>
                <a:gd name="T16" fmla="*/ 234 w 304"/>
                <a:gd name="T17" fmla="*/ 324 h 446"/>
                <a:gd name="T18" fmla="*/ 298 w 304"/>
                <a:gd name="T19" fmla="*/ 199 h 446"/>
                <a:gd name="T20" fmla="*/ 210 w 304"/>
                <a:gd name="T21" fmla="*/ 29 h 446"/>
                <a:gd name="T22" fmla="*/ 49 w 304"/>
                <a:gd name="T23" fmla="*/ 78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4" h="446">
                  <a:moveTo>
                    <a:pt x="49" y="78"/>
                  </a:moveTo>
                  <a:cubicBezTo>
                    <a:pt x="49" y="78"/>
                    <a:pt x="20" y="112"/>
                    <a:pt x="10" y="153"/>
                  </a:cubicBezTo>
                  <a:cubicBezTo>
                    <a:pt x="0" y="193"/>
                    <a:pt x="1" y="214"/>
                    <a:pt x="2" y="225"/>
                  </a:cubicBezTo>
                  <a:cubicBezTo>
                    <a:pt x="3" y="236"/>
                    <a:pt x="4" y="249"/>
                    <a:pt x="2" y="257"/>
                  </a:cubicBezTo>
                  <a:cubicBezTo>
                    <a:pt x="1" y="266"/>
                    <a:pt x="5" y="304"/>
                    <a:pt x="11" y="326"/>
                  </a:cubicBezTo>
                  <a:cubicBezTo>
                    <a:pt x="16" y="349"/>
                    <a:pt x="18" y="414"/>
                    <a:pt x="45" y="428"/>
                  </a:cubicBezTo>
                  <a:cubicBezTo>
                    <a:pt x="72" y="443"/>
                    <a:pt x="141" y="446"/>
                    <a:pt x="198" y="393"/>
                  </a:cubicBezTo>
                  <a:cubicBezTo>
                    <a:pt x="205" y="386"/>
                    <a:pt x="218" y="374"/>
                    <a:pt x="222" y="365"/>
                  </a:cubicBezTo>
                  <a:cubicBezTo>
                    <a:pt x="228" y="351"/>
                    <a:pt x="228" y="335"/>
                    <a:pt x="234" y="324"/>
                  </a:cubicBezTo>
                  <a:cubicBezTo>
                    <a:pt x="267" y="270"/>
                    <a:pt x="295" y="221"/>
                    <a:pt x="298" y="199"/>
                  </a:cubicBezTo>
                  <a:cubicBezTo>
                    <a:pt x="304" y="169"/>
                    <a:pt x="294" y="58"/>
                    <a:pt x="210" y="29"/>
                  </a:cubicBezTo>
                  <a:cubicBezTo>
                    <a:pt x="125" y="0"/>
                    <a:pt x="49" y="78"/>
                    <a:pt x="49" y="78"/>
                  </a:cubicBezTo>
                  <a:close/>
                </a:path>
              </a:pathLst>
            </a:custGeom>
            <a:solidFill>
              <a:srgbClr val="966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1189">
              <a:extLst>
                <a:ext uri="{FF2B5EF4-FFF2-40B4-BE49-F238E27FC236}">
                  <a16:creationId xmlns:a16="http://schemas.microsoft.com/office/drawing/2014/main" id="{FD83ACA5-53FB-8D4D-A41B-F350EC8CB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0350" y="233363"/>
              <a:ext cx="203200" cy="185738"/>
            </a:xfrm>
            <a:custGeom>
              <a:avLst/>
              <a:gdLst>
                <a:gd name="T0" fmla="*/ 195 w 348"/>
                <a:gd name="T1" fmla="*/ 21 h 308"/>
                <a:gd name="T2" fmla="*/ 5 w 348"/>
                <a:gd name="T3" fmla="*/ 127 h 308"/>
                <a:gd name="T4" fmla="*/ 4 w 348"/>
                <a:gd name="T5" fmla="*/ 163 h 308"/>
                <a:gd name="T6" fmla="*/ 41 w 348"/>
                <a:gd name="T7" fmla="*/ 187 h 308"/>
                <a:gd name="T8" fmla="*/ 111 w 348"/>
                <a:gd name="T9" fmla="*/ 187 h 308"/>
                <a:gd name="T10" fmla="*/ 111 w 348"/>
                <a:gd name="T11" fmla="*/ 187 h 308"/>
                <a:gd name="T12" fmla="*/ 125 w 348"/>
                <a:gd name="T13" fmla="*/ 199 h 308"/>
                <a:gd name="T14" fmla="*/ 125 w 348"/>
                <a:gd name="T15" fmla="*/ 188 h 308"/>
                <a:gd name="T16" fmla="*/ 125 w 348"/>
                <a:gd name="T17" fmla="*/ 188 h 308"/>
                <a:gd name="T18" fmla="*/ 148 w 348"/>
                <a:gd name="T19" fmla="*/ 206 h 308"/>
                <a:gd name="T20" fmla="*/ 150 w 348"/>
                <a:gd name="T21" fmla="*/ 194 h 308"/>
                <a:gd name="T22" fmla="*/ 163 w 348"/>
                <a:gd name="T23" fmla="*/ 205 h 308"/>
                <a:gd name="T24" fmla="*/ 200 w 348"/>
                <a:gd name="T25" fmla="*/ 278 h 308"/>
                <a:gd name="T26" fmla="*/ 228 w 348"/>
                <a:gd name="T27" fmla="*/ 284 h 308"/>
                <a:gd name="T28" fmla="*/ 267 w 348"/>
                <a:gd name="T29" fmla="*/ 308 h 308"/>
                <a:gd name="T30" fmla="*/ 195 w 348"/>
                <a:gd name="T31" fmla="*/ 21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8" h="308">
                  <a:moveTo>
                    <a:pt x="195" y="21"/>
                  </a:moveTo>
                  <a:cubicBezTo>
                    <a:pt x="47" y="0"/>
                    <a:pt x="7" y="116"/>
                    <a:pt x="5" y="127"/>
                  </a:cubicBezTo>
                  <a:cubicBezTo>
                    <a:pt x="2" y="147"/>
                    <a:pt x="0" y="155"/>
                    <a:pt x="4" y="163"/>
                  </a:cubicBezTo>
                  <a:cubicBezTo>
                    <a:pt x="11" y="176"/>
                    <a:pt x="24" y="183"/>
                    <a:pt x="41" y="187"/>
                  </a:cubicBezTo>
                  <a:cubicBezTo>
                    <a:pt x="55" y="189"/>
                    <a:pt x="85" y="186"/>
                    <a:pt x="111" y="187"/>
                  </a:cubicBezTo>
                  <a:lnTo>
                    <a:pt x="111" y="187"/>
                  </a:lnTo>
                  <a:cubicBezTo>
                    <a:pt x="124" y="191"/>
                    <a:pt x="122" y="207"/>
                    <a:pt x="125" y="199"/>
                  </a:cubicBezTo>
                  <a:cubicBezTo>
                    <a:pt x="126" y="196"/>
                    <a:pt x="125" y="192"/>
                    <a:pt x="125" y="188"/>
                  </a:cubicBezTo>
                  <a:lnTo>
                    <a:pt x="125" y="188"/>
                  </a:lnTo>
                  <a:cubicBezTo>
                    <a:pt x="145" y="198"/>
                    <a:pt x="140" y="221"/>
                    <a:pt x="148" y="206"/>
                  </a:cubicBezTo>
                  <a:cubicBezTo>
                    <a:pt x="149" y="203"/>
                    <a:pt x="150" y="198"/>
                    <a:pt x="150" y="194"/>
                  </a:cubicBezTo>
                  <a:cubicBezTo>
                    <a:pt x="156" y="197"/>
                    <a:pt x="160" y="200"/>
                    <a:pt x="163" y="205"/>
                  </a:cubicBezTo>
                  <a:cubicBezTo>
                    <a:pt x="185" y="251"/>
                    <a:pt x="198" y="255"/>
                    <a:pt x="200" y="278"/>
                  </a:cubicBezTo>
                  <a:cubicBezTo>
                    <a:pt x="201" y="290"/>
                    <a:pt x="219" y="300"/>
                    <a:pt x="228" y="284"/>
                  </a:cubicBezTo>
                  <a:cubicBezTo>
                    <a:pt x="236" y="271"/>
                    <a:pt x="243" y="296"/>
                    <a:pt x="267" y="308"/>
                  </a:cubicBezTo>
                  <a:cubicBezTo>
                    <a:pt x="304" y="245"/>
                    <a:pt x="348" y="43"/>
                    <a:pt x="195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1190">
              <a:extLst>
                <a:ext uri="{FF2B5EF4-FFF2-40B4-BE49-F238E27FC236}">
                  <a16:creationId xmlns:a16="http://schemas.microsoft.com/office/drawing/2014/main" id="{035B79C1-510F-8040-BA86-24D671389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8763" y="374650"/>
              <a:ext cx="30163" cy="125413"/>
            </a:xfrm>
            <a:custGeom>
              <a:avLst/>
              <a:gdLst>
                <a:gd name="T0" fmla="*/ 48 w 53"/>
                <a:gd name="T1" fmla="*/ 130 h 209"/>
                <a:gd name="T2" fmla="*/ 21 w 53"/>
                <a:gd name="T3" fmla="*/ 113 h 209"/>
                <a:gd name="T4" fmla="*/ 41 w 53"/>
                <a:gd name="T5" fmla="*/ 37 h 209"/>
                <a:gd name="T6" fmla="*/ 3 w 53"/>
                <a:gd name="T7" fmla="*/ 3 h 209"/>
                <a:gd name="T8" fmla="*/ 2 w 53"/>
                <a:gd name="T9" fmla="*/ 36 h 209"/>
                <a:gd name="T10" fmla="*/ 11 w 53"/>
                <a:gd name="T11" fmla="*/ 105 h 209"/>
                <a:gd name="T12" fmla="*/ 46 w 53"/>
                <a:gd name="T13" fmla="*/ 206 h 209"/>
                <a:gd name="T14" fmla="*/ 53 w 53"/>
                <a:gd name="T15" fmla="*/ 209 h 209"/>
                <a:gd name="T16" fmla="*/ 48 w 53"/>
                <a:gd name="T17" fmla="*/ 13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209">
                  <a:moveTo>
                    <a:pt x="48" y="130"/>
                  </a:moveTo>
                  <a:cubicBezTo>
                    <a:pt x="47" y="114"/>
                    <a:pt x="27" y="127"/>
                    <a:pt x="21" y="113"/>
                  </a:cubicBezTo>
                  <a:cubicBezTo>
                    <a:pt x="17" y="105"/>
                    <a:pt x="39" y="72"/>
                    <a:pt x="41" y="37"/>
                  </a:cubicBezTo>
                  <a:cubicBezTo>
                    <a:pt x="42" y="22"/>
                    <a:pt x="3" y="0"/>
                    <a:pt x="3" y="3"/>
                  </a:cubicBezTo>
                  <a:cubicBezTo>
                    <a:pt x="4" y="14"/>
                    <a:pt x="3" y="28"/>
                    <a:pt x="2" y="36"/>
                  </a:cubicBezTo>
                  <a:cubicBezTo>
                    <a:pt x="0" y="45"/>
                    <a:pt x="6" y="82"/>
                    <a:pt x="11" y="105"/>
                  </a:cubicBezTo>
                  <a:cubicBezTo>
                    <a:pt x="17" y="128"/>
                    <a:pt x="19" y="192"/>
                    <a:pt x="46" y="206"/>
                  </a:cubicBezTo>
                  <a:cubicBezTo>
                    <a:pt x="48" y="207"/>
                    <a:pt x="50" y="208"/>
                    <a:pt x="53" y="209"/>
                  </a:cubicBezTo>
                  <a:cubicBezTo>
                    <a:pt x="42" y="180"/>
                    <a:pt x="48" y="137"/>
                    <a:pt x="48" y="130"/>
                  </a:cubicBezTo>
                  <a:close/>
                </a:path>
              </a:pathLst>
            </a:custGeom>
            <a:solidFill>
              <a:srgbClr val="755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1191">
              <a:extLst>
                <a:ext uri="{FF2B5EF4-FFF2-40B4-BE49-F238E27FC236}">
                  <a16:creationId xmlns:a16="http://schemas.microsoft.com/office/drawing/2014/main" id="{0486DA98-698D-4446-AF54-A4C5997C3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0" y="376238"/>
              <a:ext cx="38100" cy="61913"/>
            </a:xfrm>
            <a:custGeom>
              <a:avLst/>
              <a:gdLst>
                <a:gd name="T0" fmla="*/ 18 w 64"/>
                <a:gd name="T1" fmla="*/ 30 h 103"/>
                <a:gd name="T2" fmla="*/ 59 w 64"/>
                <a:gd name="T3" fmla="*/ 39 h 103"/>
                <a:gd name="T4" fmla="*/ 13 w 64"/>
                <a:gd name="T5" fmla="*/ 101 h 103"/>
                <a:gd name="T6" fmla="*/ 18 w 64"/>
                <a:gd name="T7" fmla="*/ 3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03">
                  <a:moveTo>
                    <a:pt x="18" y="30"/>
                  </a:moveTo>
                  <a:cubicBezTo>
                    <a:pt x="26" y="15"/>
                    <a:pt x="64" y="0"/>
                    <a:pt x="59" y="39"/>
                  </a:cubicBezTo>
                  <a:cubicBezTo>
                    <a:pt x="55" y="77"/>
                    <a:pt x="37" y="99"/>
                    <a:pt x="13" y="101"/>
                  </a:cubicBezTo>
                  <a:cubicBezTo>
                    <a:pt x="0" y="103"/>
                    <a:pt x="8" y="47"/>
                    <a:pt x="18" y="30"/>
                  </a:cubicBezTo>
                  <a:close/>
                </a:path>
              </a:pathLst>
            </a:custGeom>
            <a:solidFill>
              <a:srgbClr val="966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E582C527-9614-B74F-A581-98FE56E3FBDC}"/>
              </a:ext>
            </a:extLst>
          </p:cNvPr>
          <p:cNvGrpSpPr>
            <a:grpSpLocks noChangeAspect="1"/>
          </p:cNvGrpSpPr>
          <p:nvPr/>
        </p:nvGrpSpPr>
        <p:grpSpPr>
          <a:xfrm>
            <a:off x="2691948" y="2998960"/>
            <a:ext cx="656640" cy="2588080"/>
            <a:chOff x="6391275" y="1250950"/>
            <a:chExt cx="406401" cy="1601788"/>
          </a:xfrm>
        </p:grpSpPr>
        <p:sp>
          <p:nvSpPr>
            <p:cNvPr id="319" name="Freeform 61">
              <a:extLst>
                <a:ext uri="{FF2B5EF4-FFF2-40B4-BE49-F238E27FC236}">
                  <a16:creationId xmlns:a16="http://schemas.microsoft.com/office/drawing/2014/main" id="{43E5E976-8B01-0F46-B6FC-E091F3772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063" y="2705100"/>
              <a:ext cx="158750" cy="147638"/>
            </a:xfrm>
            <a:custGeom>
              <a:avLst/>
              <a:gdLst>
                <a:gd name="T0" fmla="*/ 5 w 258"/>
                <a:gd name="T1" fmla="*/ 2 h 246"/>
                <a:gd name="T2" fmla="*/ 9 w 258"/>
                <a:gd name="T3" fmla="*/ 0 h 246"/>
                <a:gd name="T4" fmla="*/ 8 w 258"/>
                <a:gd name="T5" fmla="*/ 2 h 246"/>
                <a:gd name="T6" fmla="*/ 232 w 258"/>
                <a:gd name="T7" fmla="*/ 144 h 246"/>
                <a:gd name="T8" fmla="*/ 257 w 258"/>
                <a:gd name="T9" fmla="*/ 170 h 246"/>
                <a:gd name="T10" fmla="*/ 244 w 258"/>
                <a:gd name="T11" fmla="*/ 219 h 246"/>
                <a:gd name="T12" fmla="*/ 75 w 258"/>
                <a:gd name="T13" fmla="*/ 155 h 246"/>
                <a:gd name="T14" fmla="*/ 55 w 258"/>
                <a:gd name="T15" fmla="*/ 111 h 246"/>
                <a:gd name="T16" fmla="*/ 2 w 258"/>
                <a:gd name="T17" fmla="*/ 35 h 246"/>
                <a:gd name="T18" fmla="*/ 5 w 258"/>
                <a:gd name="T19" fmla="*/ 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8" h="246">
                  <a:moveTo>
                    <a:pt x="5" y="2"/>
                  </a:moveTo>
                  <a:cubicBezTo>
                    <a:pt x="5" y="2"/>
                    <a:pt x="6" y="1"/>
                    <a:pt x="9" y="0"/>
                  </a:cubicBezTo>
                  <a:cubicBezTo>
                    <a:pt x="9" y="1"/>
                    <a:pt x="8" y="1"/>
                    <a:pt x="8" y="2"/>
                  </a:cubicBezTo>
                  <a:cubicBezTo>
                    <a:pt x="14" y="25"/>
                    <a:pt x="229" y="151"/>
                    <a:pt x="232" y="144"/>
                  </a:cubicBezTo>
                  <a:cubicBezTo>
                    <a:pt x="232" y="145"/>
                    <a:pt x="249" y="159"/>
                    <a:pt x="257" y="170"/>
                  </a:cubicBezTo>
                  <a:cubicBezTo>
                    <a:pt x="258" y="186"/>
                    <a:pt x="258" y="212"/>
                    <a:pt x="244" y="219"/>
                  </a:cubicBezTo>
                  <a:cubicBezTo>
                    <a:pt x="191" y="246"/>
                    <a:pt x="94" y="195"/>
                    <a:pt x="75" y="155"/>
                  </a:cubicBezTo>
                  <a:cubicBezTo>
                    <a:pt x="60" y="123"/>
                    <a:pt x="66" y="133"/>
                    <a:pt x="55" y="111"/>
                  </a:cubicBezTo>
                  <a:cubicBezTo>
                    <a:pt x="39" y="78"/>
                    <a:pt x="8" y="54"/>
                    <a:pt x="2" y="35"/>
                  </a:cubicBezTo>
                  <a:cubicBezTo>
                    <a:pt x="0" y="22"/>
                    <a:pt x="2" y="11"/>
                    <a:pt x="5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62">
              <a:extLst>
                <a:ext uri="{FF2B5EF4-FFF2-40B4-BE49-F238E27FC236}">
                  <a16:creationId xmlns:a16="http://schemas.microsoft.com/office/drawing/2014/main" id="{D662E054-192C-7F47-B300-C274F1A99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063" y="2681288"/>
              <a:ext cx="180975" cy="163513"/>
            </a:xfrm>
            <a:custGeom>
              <a:avLst/>
              <a:gdLst>
                <a:gd name="T0" fmla="*/ 140 w 294"/>
                <a:gd name="T1" fmla="*/ 41 h 274"/>
                <a:gd name="T2" fmla="*/ 166 w 294"/>
                <a:gd name="T3" fmla="*/ 55 h 274"/>
                <a:gd name="T4" fmla="*/ 245 w 294"/>
                <a:gd name="T5" fmla="*/ 242 h 274"/>
                <a:gd name="T6" fmla="*/ 87 w 294"/>
                <a:gd name="T7" fmla="*/ 188 h 274"/>
                <a:gd name="T8" fmla="*/ 41 w 294"/>
                <a:gd name="T9" fmla="*/ 107 h 274"/>
                <a:gd name="T10" fmla="*/ 3 w 294"/>
                <a:gd name="T11" fmla="*/ 34 h 274"/>
                <a:gd name="T12" fmla="*/ 70 w 294"/>
                <a:gd name="T13" fmla="*/ 1 h 274"/>
                <a:gd name="T14" fmla="*/ 140 w 294"/>
                <a:gd name="T15" fmla="*/ 4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274">
                  <a:moveTo>
                    <a:pt x="140" y="41"/>
                  </a:moveTo>
                  <a:cubicBezTo>
                    <a:pt x="143" y="46"/>
                    <a:pt x="164" y="52"/>
                    <a:pt x="166" y="55"/>
                  </a:cubicBezTo>
                  <a:cubicBezTo>
                    <a:pt x="179" y="71"/>
                    <a:pt x="294" y="212"/>
                    <a:pt x="245" y="242"/>
                  </a:cubicBezTo>
                  <a:cubicBezTo>
                    <a:pt x="195" y="274"/>
                    <a:pt x="109" y="227"/>
                    <a:pt x="87" y="188"/>
                  </a:cubicBezTo>
                  <a:cubicBezTo>
                    <a:pt x="64" y="148"/>
                    <a:pt x="61" y="136"/>
                    <a:pt x="41" y="107"/>
                  </a:cubicBezTo>
                  <a:cubicBezTo>
                    <a:pt x="30" y="90"/>
                    <a:pt x="0" y="72"/>
                    <a:pt x="3" y="34"/>
                  </a:cubicBezTo>
                  <a:cubicBezTo>
                    <a:pt x="6" y="7"/>
                    <a:pt x="44" y="2"/>
                    <a:pt x="70" y="1"/>
                  </a:cubicBezTo>
                  <a:cubicBezTo>
                    <a:pt x="96" y="0"/>
                    <a:pt x="119" y="15"/>
                    <a:pt x="140" y="4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63">
              <a:extLst>
                <a:ext uri="{FF2B5EF4-FFF2-40B4-BE49-F238E27FC236}">
                  <a16:creationId xmlns:a16="http://schemas.microsoft.com/office/drawing/2014/main" id="{C8D22929-B19A-4F4C-9883-D942378A0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6063" y="2678113"/>
              <a:ext cx="184150" cy="104775"/>
            </a:xfrm>
            <a:custGeom>
              <a:avLst/>
              <a:gdLst>
                <a:gd name="T0" fmla="*/ 299 w 300"/>
                <a:gd name="T1" fmla="*/ 115 h 175"/>
                <a:gd name="T2" fmla="*/ 300 w 300"/>
                <a:gd name="T3" fmla="*/ 135 h 175"/>
                <a:gd name="T4" fmla="*/ 188 w 300"/>
                <a:gd name="T5" fmla="*/ 151 h 175"/>
                <a:gd name="T6" fmla="*/ 87 w 300"/>
                <a:gd name="T7" fmla="*/ 90 h 175"/>
                <a:gd name="T8" fmla="*/ 10 w 300"/>
                <a:gd name="T9" fmla="*/ 49 h 175"/>
                <a:gd name="T10" fmla="*/ 2 w 300"/>
                <a:gd name="T11" fmla="*/ 17 h 175"/>
                <a:gd name="T12" fmla="*/ 27 w 300"/>
                <a:gd name="T13" fmla="*/ 1 h 175"/>
                <a:gd name="T14" fmla="*/ 299 w 300"/>
                <a:gd name="T15" fmla="*/ 11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0" h="175">
                  <a:moveTo>
                    <a:pt x="299" y="115"/>
                  </a:moveTo>
                  <a:cubicBezTo>
                    <a:pt x="300" y="120"/>
                    <a:pt x="300" y="130"/>
                    <a:pt x="300" y="135"/>
                  </a:cubicBezTo>
                  <a:cubicBezTo>
                    <a:pt x="296" y="175"/>
                    <a:pt x="225" y="170"/>
                    <a:pt x="188" y="151"/>
                  </a:cubicBezTo>
                  <a:cubicBezTo>
                    <a:pt x="125" y="119"/>
                    <a:pt x="118" y="109"/>
                    <a:pt x="87" y="90"/>
                  </a:cubicBezTo>
                  <a:cubicBezTo>
                    <a:pt x="83" y="88"/>
                    <a:pt x="15" y="54"/>
                    <a:pt x="10" y="49"/>
                  </a:cubicBezTo>
                  <a:cubicBezTo>
                    <a:pt x="4" y="42"/>
                    <a:pt x="2" y="17"/>
                    <a:pt x="2" y="17"/>
                  </a:cubicBezTo>
                  <a:cubicBezTo>
                    <a:pt x="2" y="17"/>
                    <a:pt x="0" y="0"/>
                    <a:pt x="27" y="1"/>
                  </a:cubicBezTo>
                  <a:cubicBezTo>
                    <a:pt x="215" y="12"/>
                    <a:pt x="253" y="84"/>
                    <a:pt x="299" y="1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64">
              <a:extLst>
                <a:ext uri="{FF2B5EF4-FFF2-40B4-BE49-F238E27FC236}">
                  <a16:creationId xmlns:a16="http://schemas.microsoft.com/office/drawing/2014/main" id="{0EC526F4-66A8-4648-8D84-F4717E871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6063" y="2628900"/>
              <a:ext cx="184150" cy="146050"/>
            </a:xfrm>
            <a:custGeom>
              <a:avLst/>
              <a:gdLst>
                <a:gd name="T0" fmla="*/ 113 w 302"/>
                <a:gd name="T1" fmla="*/ 34 h 242"/>
                <a:gd name="T2" fmla="*/ 201 w 302"/>
                <a:gd name="T3" fmla="*/ 91 h 242"/>
                <a:gd name="T4" fmla="*/ 300 w 302"/>
                <a:gd name="T5" fmla="*/ 200 h 242"/>
                <a:gd name="T6" fmla="*/ 184 w 302"/>
                <a:gd name="T7" fmla="*/ 218 h 242"/>
                <a:gd name="T8" fmla="*/ 82 w 302"/>
                <a:gd name="T9" fmla="*/ 147 h 242"/>
                <a:gd name="T10" fmla="*/ 4 w 302"/>
                <a:gd name="T11" fmla="*/ 102 h 242"/>
                <a:gd name="T12" fmla="*/ 6 w 302"/>
                <a:gd name="T13" fmla="*/ 65 h 242"/>
                <a:gd name="T14" fmla="*/ 113 w 302"/>
                <a:gd name="T15" fmla="*/ 3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2" h="242">
                  <a:moveTo>
                    <a:pt x="113" y="34"/>
                  </a:moveTo>
                  <a:cubicBezTo>
                    <a:pt x="135" y="28"/>
                    <a:pt x="195" y="87"/>
                    <a:pt x="201" y="91"/>
                  </a:cubicBezTo>
                  <a:cubicBezTo>
                    <a:pt x="250" y="123"/>
                    <a:pt x="297" y="163"/>
                    <a:pt x="300" y="200"/>
                  </a:cubicBezTo>
                  <a:cubicBezTo>
                    <a:pt x="302" y="242"/>
                    <a:pt x="229" y="242"/>
                    <a:pt x="184" y="218"/>
                  </a:cubicBezTo>
                  <a:cubicBezTo>
                    <a:pt x="121" y="185"/>
                    <a:pt x="113" y="166"/>
                    <a:pt x="82" y="147"/>
                  </a:cubicBezTo>
                  <a:cubicBezTo>
                    <a:pt x="58" y="133"/>
                    <a:pt x="18" y="125"/>
                    <a:pt x="4" y="102"/>
                  </a:cubicBezTo>
                  <a:cubicBezTo>
                    <a:pt x="2" y="100"/>
                    <a:pt x="0" y="78"/>
                    <a:pt x="6" y="65"/>
                  </a:cubicBezTo>
                  <a:cubicBezTo>
                    <a:pt x="78" y="0"/>
                    <a:pt x="82" y="43"/>
                    <a:pt x="113" y="3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65">
              <a:extLst>
                <a:ext uri="{FF2B5EF4-FFF2-40B4-BE49-F238E27FC236}">
                  <a16:creationId xmlns:a16="http://schemas.microsoft.com/office/drawing/2014/main" id="{22130E90-0D00-A14C-BA86-CDD3DB6BF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450" y="1508125"/>
              <a:ext cx="87313" cy="323850"/>
            </a:xfrm>
            <a:custGeom>
              <a:avLst/>
              <a:gdLst>
                <a:gd name="T0" fmla="*/ 31 w 141"/>
                <a:gd name="T1" fmla="*/ 11 h 542"/>
                <a:gd name="T2" fmla="*/ 74 w 141"/>
                <a:gd name="T3" fmla="*/ 18 h 542"/>
                <a:gd name="T4" fmla="*/ 114 w 141"/>
                <a:gd name="T5" fmla="*/ 103 h 542"/>
                <a:gd name="T6" fmla="*/ 135 w 141"/>
                <a:gd name="T7" fmla="*/ 368 h 542"/>
                <a:gd name="T8" fmla="*/ 138 w 141"/>
                <a:gd name="T9" fmla="*/ 465 h 542"/>
                <a:gd name="T10" fmla="*/ 34 w 141"/>
                <a:gd name="T11" fmla="*/ 485 h 542"/>
                <a:gd name="T12" fmla="*/ 10 w 141"/>
                <a:gd name="T13" fmla="*/ 257 h 542"/>
                <a:gd name="T14" fmla="*/ 31 w 141"/>
                <a:gd name="T15" fmla="*/ 11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542">
                  <a:moveTo>
                    <a:pt x="31" y="11"/>
                  </a:moveTo>
                  <a:cubicBezTo>
                    <a:pt x="50" y="5"/>
                    <a:pt x="55" y="0"/>
                    <a:pt x="74" y="18"/>
                  </a:cubicBezTo>
                  <a:cubicBezTo>
                    <a:pt x="93" y="36"/>
                    <a:pt x="106" y="64"/>
                    <a:pt x="114" y="103"/>
                  </a:cubicBezTo>
                  <a:cubicBezTo>
                    <a:pt x="122" y="143"/>
                    <a:pt x="133" y="339"/>
                    <a:pt x="135" y="368"/>
                  </a:cubicBezTo>
                  <a:cubicBezTo>
                    <a:pt x="137" y="388"/>
                    <a:pt x="133" y="421"/>
                    <a:pt x="138" y="465"/>
                  </a:cubicBezTo>
                  <a:cubicBezTo>
                    <a:pt x="141" y="484"/>
                    <a:pt x="31" y="542"/>
                    <a:pt x="34" y="485"/>
                  </a:cubicBezTo>
                  <a:cubicBezTo>
                    <a:pt x="36" y="457"/>
                    <a:pt x="14" y="371"/>
                    <a:pt x="10" y="257"/>
                  </a:cubicBezTo>
                  <a:cubicBezTo>
                    <a:pt x="0" y="26"/>
                    <a:pt x="13" y="17"/>
                    <a:pt x="31" y="11"/>
                  </a:cubicBezTo>
                  <a:close/>
                </a:path>
              </a:pathLst>
            </a:custGeom>
            <a:solidFill>
              <a:srgbClr val="C68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66">
              <a:extLst>
                <a:ext uri="{FF2B5EF4-FFF2-40B4-BE49-F238E27FC236}">
                  <a16:creationId xmlns:a16="http://schemas.microsoft.com/office/drawing/2014/main" id="{91CB787A-9C53-5F4F-8500-14FC04A85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113" y="1495425"/>
              <a:ext cx="120650" cy="180975"/>
            </a:xfrm>
            <a:custGeom>
              <a:avLst/>
              <a:gdLst>
                <a:gd name="T0" fmla="*/ 74 w 197"/>
                <a:gd name="T1" fmla="*/ 4 h 301"/>
                <a:gd name="T2" fmla="*/ 125 w 197"/>
                <a:gd name="T3" fmla="*/ 26 h 301"/>
                <a:gd name="T4" fmla="*/ 171 w 197"/>
                <a:gd name="T5" fmla="*/ 114 h 301"/>
                <a:gd name="T6" fmla="*/ 175 w 197"/>
                <a:gd name="T7" fmla="*/ 166 h 301"/>
                <a:gd name="T8" fmla="*/ 196 w 197"/>
                <a:gd name="T9" fmla="*/ 266 h 301"/>
                <a:gd name="T10" fmla="*/ 92 w 197"/>
                <a:gd name="T11" fmla="*/ 291 h 301"/>
                <a:gd name="T12" fmla="*/ 45 w 197"/>
                <a:gd name="T13" fmla="*/ 280 h 301"/>
                <a:gd name="T14" fmla="*/ 74 w 197"/>
                <a:gd name="T15" fmla="*/ 4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301">
                  <a:moveTo>
                    <a:pt x="74" y="4"/>
                  </a:moveTo>
                  <a:cubicBezTo>
                    <a:pt x="74" y="4"/>
                    <a:pt x="90" y="0"/>
                    <a:pt x="125" y="26"/>
                  </a:cubicBezTo>
                  <a:cubicBezTo>
                    <a:pt x="146" y="42"/>
                    <a:pt x="163" y="75"/>
                    <a:pt x="171" y="114"/>
                  </a:cubicBezTo>
                  <a:cubicBezTo>
                    <a:pt x="174" y="124"/>
                    <a:pt x="173" y="150"/>
                    <a:pt x="175" y="166"/>
                  </a:cubicBezTo>
                  <a:cubicBezTo>
                    <a:pt x="182" y="212"/>
                    <a:pt x="194" y="244"/>
                    <a:pt x="196" y="266"/>
                  </a:cubicBezTo>
                  <a:cubicBezTo>
                    <a:pt x="197" y="281"/>
                    <a:pt x="121" y="294"/>
                    <a:pt x="92" y="291"/>
                  </a:cubicBezTo>
                  <a:cubicBezTo>
                    <a:pt x="69" y="289"/>
                    <a:pt x="49" y="301"/>
                    <a:pt x="45" y="280"/>
                  </a:cubicBezTo>
                  <a:cubicBezTo>
                    <a:pt x="29" y="204"/>
                    <a:pt x="0" y="22"/>
                    <a:pt x="74" y="4"/>
                  </a:cubicBezTo>
                  <a:close/>
                </a:path>
              </a:pathLst>
            </a:custGeom>
            <a:solidFill>
              <a:srgbClr val="305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67">
              <a:extLst>
                <a:ext uri="{FF2B5EF4-FFF2-40B4-BE49-F238E27FC236}">
                  <a16:creationId xmlns:a16="http://schemas.microsoft.com/office/drawing/2014/main" id="{190ED742-02CB-184F-88C2-53B922C20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913" y="1754188"/>
              <a:ext cx="131763" cy="360363"/>
            </a:xfrm>
            <a:custGeom>
              <a:avLst/>
              <a:gdLst>
                <a:gd name="T0" fmla="*/ 206 w 215"/>
                <a:gd name="T1" fmla="*/ 468 h 601"/>
                <a:gd name="T2" fmla="*/ 178 w 215"/>
                <a:gd name="T3" fmla="*/ 401 h 601"/>
                <a:gd name="T4" fmla="*/ 120 w 215"/>
                <a:gd name="T5" fmla="*/ 107 h 601"/>
                <a:gd name="T6" fmla="*/ 107 w 215"/>
                <a:gd name="T7" fmla="*/ 43 h 601"/>
                <a:gd name="T8" fmla="*/ 3 w 215"/>
                <a:gd name="T9" fmla="*/ 64 h 601"/>
                <a:gd name="T10" fmla="*/ 119 w 215"/>
                <a:gd name="T11" fmla="*/ 444 h 601"/>
                <a:gd name="T12" fmla="*/ 125 w 215"/>
                <a:gd name="T13" fmla="*/ 503 h 601"/>
                <a:gd name="T14" fmla="*/ 131 w 215"/>
                <a:gd name="T15" fmla="*/ 549 h 601"/>
                <a:gd name="T16" fmla="*/ 116 w 215"/>
                <a:gd name="T17" fmla="*/ 561 h 601"/>
                <a:gd name="T18" fmla="*/ 100 w 215"/>
                <a:gd name="T19" fmla="*/ 556 h 601"/>
                <a:gd name="T20" fmla="*/ 94 w 215"/>
                <a:gd name="T21" fmla="*/ 564 h 601"/>
                <a:gd name="T22" fmla="*/ 108 w 215"/>
                <a:gd name="T23" fmla="*/ 582 h 601"/>
                <a:gd name="T24" fmla="*/ 110 w 215"/>
                <a:gd name="T25" fmla="*/ 583 h 601"/>
                <a:gd name="T26" fmla="*/ 124 w 215"/>
                <a:gd name="T27" fmla="*/ 584 h 601"/>
                <a:gd name="T28" fmla="*/ 132 w 215"/>
                <a:gd name="T29" fmla="*/ 600 h 601"/>
                <a:gd name="T30" fmla="*/ 181 w 215"/>
                <a:gd name="T31" fmla="*/ 593 h 601"/>
                <a:gd name="T32" fmla="*/ 215 w 215"/>
                <a:gd name="T33" fmla="*/ 525 h 601"/>
                <a:gd name="T34" fmla="*/ 215 w 215"/>
                <a:gd name="T35" fmla="*/ 525 h 601"/>
                <a:gd name="T36" fmla="*/ 206 w 215"/>
                <a:gd name="T37" fmla="*/ 468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5" h="601">
                  <a:moveTo>
                    <a:pt x="206" y="468"/>
                  </a:moveTo>
                  <a:cubicBezTo>
                    <a:pt x="201" y="455"/>
                    <a:pt x="188" y="425"/>
                    <a:pt x="178" y="401"/>
                  </a:cubicBezTo>
                  <a:cubicBezTo>
                    <a:pt x="166" y="335"/>
                    <a:pt x="145" y="189"/>
                    <a:pt x="120" y="107"/>
                  </a:cubicBezTo>
                  <a:cubicBezTo>
                    <a:pt x="113" y="83"/>
                    <a:pt x="109" y="62"/>
                    <a:pt x="107" y="43"/>
                  </a:cubicBezTo>
                  <a:cubicBezTo>
                    <a:pt x="102" y="0"/>
                    <a:pt x="4" y="37"/>
                    <a:pt x="3" y="64"/>
                  </a:cubicBezTo>
                  <a:cubicBezTo>
                    <a:pt x="0" y="119"/>
                    <a:pt x="109" y="416"/>
                    <a:pt x="119" y="444"/>
                  </a:cubicBezTo>
                  <a:cubicBezTo>
                    <a:pt x="119" y="460"/>
                    <a:pt x="117" y="482"/>
                    <a:pt x="125" y="503"/>
                  </a:cubicBezTo>
                  <a:cubicBezTo>
                    <a:pt x="133" y="527"/>
                    <a:pt x="131" y="543"/>
                    <a:pt x="131" y="549"/>
                  </a:cubicBezTo>
                  <a:cubicBezTo>
                    <a:pt x="132" y="556"/>
                    <a:pt x="116" y="561"/>
                    <a:pt x="116" y="561"/>
                  </a:cubicBezTo>
                  <a:cubicBezTo>
                    <a:pt x="116" y="561"/>
                    <a:pt x="109" y="561"/>
                    <a:pt x="100" y="556"/>
                  </a:cubicBezTo>
                  <a:cubicBezTo>
                    <a:pt x="90" y="552"/>
                    <a:pt x="91" y="559"/>
                    <a:pt x="94" y="564"/>
                  </a:cubicBezTo>
                  <a:cubicBezTo>
                    <a:pt x="96" y="569"/>
                    <a:pt x="103" y="578"/>
                    <a:pt x="108" y="582"/>
                  </a:cubicBezTo>
                  <a:cubicBezTo>
                    <a:pt x="109" y="582"/>
                    <a:pt x="110" y="583"/>
                    <a:pt x="110" y="583"/>
                  </a:cubicBezTo>
                  <a:cubicBezTo>
                    <a:pt x="116" y="585"/>
                    <a:pt x="124" y="584"/>
                    <a:pt x="124" y="584"/>
                  </a:cubicBezTo>
                  <a:cubicBezTo>
                    <a:pt x="124" y="584"/>
                    <a:pt x="127" y="600"/>
                    <a:pt x="132" y="600"/>
                  </a:cubicBezTo>
                  <a:cubicBezTo>
                    <a:pt x="141" y="601"/>
                    <a:pt x="175" y="594"/>
                    <a:pt x="181" y="593"/>
                  </a:cubicBezTo>
                  <a:cubicBezTo>
                    <a:pt x="184" y="592"/>
                    <a:pt x="204" y="579"/>
                    <a:pt x="215" y="525"/>
                  </a:cubicBezTo>
                  <a:lnTo>
                    <a:pt x="215" y="525"/>
                  </a:lnTo>
                  <a:cubicBezTo>
                    <a:pt x="215" y="506"/>
                    <a:pt x="214" y="483"/>
                    <a:pt x="206" y="468"/>
                  </a:cubicBezTo>
                  <a:close/>
                </a:path>
              </a:pathLst>
            </a:custGeom>
            <a:solidFill>
              <a:srgbClr val="C68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68">
              <a:extLst>
                <a:ext uri="{FF2B5EF4-FFF2-40B4-BE49-F238E27FC236}">
                  <a16:creationId xmlns:a16="http://schemas.microsoft.com/office/drawing/2014/main" id="{BDC8C5ED-54E5-1A42-B9C2-FE2140CFB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9075" y="1900238"/>
              <a:ext cx="201613" cy="793750"/>
            </a:xfrm>
            <a:custGeom>
              <a:avLst/>
              <a:gdLst>
                <a:gd name="T0" fmla="*/ 264 w 328"/>
                <a:gd name="T1" fmla="*/ 0 h 1321"/>
                <a:gd name="T2" fmla="*/ 261 w 328"/>
                <a:gd name="T3" fmla="*/ 667 h 1321"/>
                <a:gd name="T4" fmla="*/ 218 w 328"/>
                <a:gd name="T5" fmla="*/ 1065 h 1321"/>
                <a:gd name="T6" fmla="*/ 214 w 328"/>
                <a:gd name="T7" fmla="*/ 1274 h 1321"/>
                <a:gd name="T8" fmla="*/ 105 w 328"/>
                <a:gd name="T9" fmla="*/ 1314 h 1321"/>
                <a:gd name="T10" fmla="*/ 26 w 328"/>
                <a:gd name="T11" fmla="*/ 1277 h 1321"/>
                <a:gd name="T12" fmla="*/ 26 w 328"/>
                <a:gd name="T13" fmla="*/ 1060 h 1321"/>
                <a:gd name="T14" fmla="*/ 31 w 328"/>
                <a:gd name="T15" fmla="*/ 697 h 1321"/>
                <a:gd name="T16" fmla="*/ 0 w 328"/>
                <a:gd name="T17" fmla="*/ 172 h 1321"/>
                <a:gd name="T18" fmla="*/ 264 w 328"/>
                <a:gd name="T19" fmla="*/ 0 h 1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8" h="1321">
                  <a:moveTo>
                    <a:pt x="264" y="0"/>
                  </a:moveTo>
                  <a:cubicBezTo>
                    <a:pt x="264" y="0"/>
                    <a:pt x="328" y="259"/>
                    <a:pt x="261" y="667"/>
                  </a:cubicBezTo>
                  <a:cubicBezTo>
                    <a:pt x="246" y="763"/>
                    <a:pt x="219" y="986"/>
                    <a:pt x="218" y="1065"/>
                  </a:cubicBezTo>
                  <a:cubicBezTo>
                    <a:pt x="217" y="1144"/>
                    <a:pt x="211" y="1227"/>
                    <a:pt x="214" y="1274"/>
                  </a:cubicBezTo>
                  <a:cubicBezTo>
                    <a:pt x="216" y="1317"/>
                    <a:pt x="143" y="1321"/>
                    <a:pt x="105" y="1314"/>
                  </a:cubicBezTo>
                  <a:cubicBezTo>
                    <a:pt x="68" y="1307"/>
                    <a:pt x="26" y="1277"/>
                    <a:pt x="26" y="1277"/>
                  </a:cubicBezTo>
                  <a:lnTo>
                    <a:pt x="26" y="1060"/>
                  </a:lnTo>
                  <a:cubicBezTo>
                    <a:pt x="26" y="1060"/>
                    <a:pt x="30" y="773"/>
                    <a:pt x="31" y="697"/>
                  </a:cubicBezTo>
                  <a:cubicBezTo>
                    <a:pt x="31" y="620"/>
                    <a:pt x="0" y="172"/>
                    <a:pt x="0" y="172"/>
                  </a:cubicBezTo>
                  <a:lnTo>
                    <a:pt x="264" y="0"/>
                  </a:lnTo>
                  <a:close/>
                </a:path>
              </a:pathLst>
            </a:custGeom>
            <a:solidFill>
              <a:srgbClr val="305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69">
              <a:extLst>
                <a:ext uri="{FF2B5EF4-FFF2-40B4-BE49-F238E27FC236}">
                  <a16:creationId xmlns:a16="http://schemas.microsoft.com/office/drawing/2014/main" id="{1A876C2F-CDF1-D044-AA41-1E90C6864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4138" y="1924050"/>
              <a:ext cx="239713" cy="849313"/>
            </a:xfrm>
            <a:custGeom>
              <a:avLst/>
              <a:gdLst>
                <a:gd name="T0" fmla="*/ 319 w 392"/>
                <a:gd name="T1" fmla="*/ 250 h 1417"/>
                <a:gd name="T2" fmla="*/ 282 w 392"/>
                <a:gd name="T3" fmla="*/ 642 h 1417"/>
                <a:gd name="T4" fmla="*/ 244 w 392"/>
                <a:gd name="T5" fmla="*/ 967 h 1417"/>
                <a:gd name="T6" fmla="*/ 233 w 392"/>
                <a:gd name="T7" fmla="*/ 1300 h 1417"/>
                <a:gd name="T8" fmla="*/ 32 w 392"/>
                <a:gd name="T9" fmla="*/ 1288 h 1417"/>
                <a:gd name="T10" fmla="*/ 32 w 392"/>
                <a:gd name="T11" fmla="*/ 908 h 1417"/>
                <a:gd name="T12" fmla="*/ 45 w 392"/>
                <a:gd name="T13" fmla="*/ 684 h 1417"/>
                <a:gd name="T14" fmla="*/ 75 w 392"/>
                <a:gd name="T15" fmla="*/ 0 h 1417"/>
                <a:gd name="T16" fmla="*/ 392 w 392"/>
                <a:gd name="T17" fmla="*/ 28 h 1417"/>
                <a:gd name="T18" fmla="*/ 319 w 392"/>
                <a:gd name="T19" fmla="*/ 250 h 1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2" h="1417">
                  <a:moveTo>
                    <a:pt x="319" y="250"/>
                  </a:moveTo>
                  <a:cubicBezTo>
                    <a:pt x="319" y="250"/>
                    <a:pt x="290" y="550"/>
                    <a:pt x="282" y="642"/>
                  </a:cubicBezTo>
                  <a:cubicBezTo>
                    <a:pt x="274" y="733"/>
                    <a:pt x="257" y="854"/>
                    <a:pt x="244" y="967"/>
                  </a:cubicBezTo>
                  <a:cubicBezTo>
                    <a:pt x="232" y="1079"/>
                    <a:pt x="225" y="1271"/>
                    <a:pt x="233" y="1300"/>
                  </a:cubicBezTo>
                  <a:cubicBezTo>
                    <a:pt x="241" y="1329"/>
                    <a:pt x="175" y="1417"/>
                    <a:pt x="32" y="1288"/>
                  </a:cubicBezTo>
                  <a:cubicBezTo>
                    <a:pt x="32" y="1288"/>
                    <a:pt x="31" y="1011"/>
                    <a:pt x="32" y="908"/>
                  </a:cubicBezTo>
                  <a:cubicBezTo>
                    <a:pt x="32" y="857"/>
                    <a:pt x="45" y="684"/>
                    <a:pt x="45" y="684"/>
                  </a:cubicBezTo>
                  <a:cubicBezTo>
                    <a:pt x="47" y="435"/>
                    <a:pt x="0" y="233"/>
                    <a:pt x="75" y="0"/>
                  </a:cubicBezTo>
                  <a:lnTo>
                    <a:pt x="392" y="28"/>
                  </a:lnTo>
                  <a:cubicBezTo>
                    <a:pt x="375" y="122"/>
                    <a:pt x="349" y="223"/>
                    <a:pt x="319" y="250"/>
                  </a:cubicBezTo>
                  <a:close/>
                </a:path>
              </a:pathLst>
            </a:custGeom>
            <a:solidFill>
              <a:srgbClr val="3E6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70">
              <a:extLst>
                <a:ext uri="{FF2B5EF4-FFF2-40B4-BE49-F238E27FC236}">
                  <a16:creationId xmlns:a16="http://schemas.microsoft.com/office/drawing/2014/main" id="{D64B67D7-9FFB-624C-B8EC-63ECE72F8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1763" y="1441450"/>
              <a:ext cx="211138" cy="228600"/>
            </a:xfrm>
            <a:custGeom>
              <a:avLst/>
              <a:gdLst>
                <a:gd name="T0" fmla="*/ 35 w 343"/>
                <a:gd name="T1" fmla="*/ 93 h 379"/>
                <a:gd name="T2" fmla="*/ 32 w 343"/>
                <a:gd name="T3" fmla="*/ 0 h 379"/>
                <a:gd name="T4" fmla="*/ 169 w 343"/>
                <a:gd name="T5" fmla="*/ 15 h 379"/>
                <a:gd name="T6" fmla="*/ 228 w 343"/>
                <a:gd name="T7" fmla="*/ 90 h 379"/>
                <a:gd name="T8" fmla="*/ 241 w 343"/>
                <a:gd name="T9" fmla="*/ 339 h 379"/>
                <a:gd name="T10" fmla="*/ 39 w 343"/>
                <a:gd name="T11" fmla="*/ 172 h 379"/>
                <a:gd name="T12" fmla="*/ 0 w 343"/>
                <a:gd name="T13" fmla="*/ 127 h 379"/>
                <a:gd name="T14" fmla="*/ 35 w 343"/>
                <a:gd name="T15" fmla="*/ 93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3" h="379">
                  <a:moveTo>
                    <a:pt x="35" y="93"/>
                  </a:moveTo>
                  <a:cubicBezTo>
                    <a:pt x="54" y="66"/>
                    <a:pt x="32" y="0"/>
                    <a:pt x="32" y="0"/>
                  </a:cubicBezTo>
                  <a:lnTo>
                    <a:pt x="169" y="15"/>
                  </a:lnTo>
                  <a:cubicBezTo>
                    <a:pt x="182" y="61"/>
                    <a:pt x="221" y="74"/>
                    <a:pt x="228" y="90"/>
                  </a:cubicBezTo>
                  <a:cubicBezTo>
                    <a:pt x="236" y="105"/>
                    <a:pt x="343" y="300"/>
                    <a:pt x="241" y="339"/>
                  </a:cubicBezTo>
                  <a:cubicBezTo>
                    <a:pt x="140" y="379"/>
                    <a:pt x="67" y="195"/>
                    <a:pt x="39" y="172"/>
                  </a:cubicBezTo>
                  <a:cubicBezTo>
                    <a:pt x="12" y="149"/>
                    <a:pt x="0" y="127"/>
                    <a:pt x="0" y="127"/>
                  </a:cubicBezTo>
                  <a:cubicBezTo>
                    <a:pt x="0" y="127"/>
                    <a:pt x="16" y="120"/>
                    <a:pt x="35" y="93"/>
                  </a:cubicBezTo>
                  <a:close/>
                </a:path>
              </a:pathLst>
            </a:custGeom>
            <a:solidFill>
              <a:srgbClr val="C68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71">
              <a:extLst>
                <a:ext uri="{FF2B5EF4-FFF2-40B4-BE49-F238E27FC236}">
                  <a16:creationId xmlns:a16="http://schemas.microsoft.com/office/drawing/2014/main" id="{BBF9431D-C426-3C4F-89D7-50FFEB6F8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738" y="1604963"/>
              <a:ext cx="20638" cy="23813"/>
            </a:xfrm>
            <a:custGeom>
              <a:avLst/>
              <a:gdLst>
                <a:gd name="T0" fmla="*/ 5 w 33"/>
                <a:gd name="T1" fmla="*/ 9 h 38"/>
                <a:gd name="T2" fmla="*/ 7 w 33"/>
                <a:gd name="T3" fmla="*/ 33 h 38"/>
                <a:gd name="T4" fmla="*/ 7 w 33"/>
                <a:gd name="T5" fmla="*/ 33 h 38"/>
                <a:gd name="T6" fmla="*/ 28 w 33"/>
                <a:gd name="T7" fmla="*/ 26 h 38"/>
                <a:gd name="T8" fmla="*/ 28 w 33"/>
                <a:gd name="T9" fmla="*/ 26 h 38"/>
                <a:gd name="T10" fmla="*/ 25 w 33"/>
                <a:gd name="T11" fmla="*/ 2 h 38"/>
                <a:gd name="T12" fmla="*/ 25 w 33"/>
                <a:gd name="T13" fmla="*/ 2 h 38"/>
                <a:gd name="T14" fmla="*/ 19 w 33"/>
                <a:gd name="T15" fmla="*/ 0 h 38"/>
                <a:gd name="T16" fmla="*/ 19 w 33"/>
                <a:gd name="T17" fmla="*/ 0 h 38"/>
                <a:gd name="T18" fmla="*/ 5 w 33"/>
                <a:gd name="T19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8">
                  <a:moveTo>
                    <a:pt x="5" y="9"/>
                  </a:moveTo>
                  <a:cubicBezTo>
                    <a:pt x="0" y="18"/>
                    <a:pt x="1" y="29"/>
                    <a:pt x="7" y="33"/>
                  </a:cubicBezTo>
                  <a:lnTo>
                    <a:pt x="7" y="33"/>
                  </a:lnTo>
                  <a:cubicBezTo>
                    <a:pt x="14" y="38"/>
                    <a:pt x="23" y="34"/>
                    <a:pt x="28" y="26"/>
                  </a:cubicBezTo>
                  <a:lnTo>
                    <a:pt x="28" y="26"/>
                  </a:lnTo>
                  <a:cubicBezTo>
                    <a:pt x="33" y="17"/>
                    <a:pt x="32" y="6"/>
                    <a:pt x="25" y="2"/>
                  </a:cubicBezTo>
                  <a:lnTo>
                    <a:pt x="25" y="2"/>
                  </a:lnTo>
                  <a:cubicBezTo>
                    <a:pt x="24" y="1"/>
                    <a:pt x="21" y="0"/>
                    <a:pt x="19" y="0"/>
                  </a:cubicBezTo>
                  <a:lnTo>
                    <a:pt x="19" y="0"/>
                  </a:lnTo>
                  <a:cubicBezTo>
                    <a:pt x="14" y="0"/>
                    <a:pt x="8" y="3"/>
                    <a:pt x="5" y="9"/>
                  </a:cubicBezTo>
                  <a:close/>
                </a:path>
              </a:pathLst>
            </a:custGeom>
            <a:solidFill>
              <a:srgbClr val="B6B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72">
              <a:extLst>
                <a:ext uri="{FF2B5EF4-FFF2-40B4-BE49-F238E27FC236}">
                  <a16:creationId xmlns:a16="http://schemas.microsoft.com/office/drawing/2014/main" id="{9F7DA621-1770-3340-9039-59C005BC5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7325" y="1533525"/>
              <a:ext cx="131763" cy="130175"/>
            </a:xfrm>
            <a:custGeom>
              <a:avLst/>
              <a:gdLst>
                <a:gd name="T0" fmla="*/ 167 w 217"/>
                <a:gd name="T1" fmla="*/ 0 h 217"/>
                <a:gd name="T2" fmla="*/ 0 w 217"/>
                <a:gd name="T3" fmla="*/ 52 h 217"/>
                <a:gd name="T4" fmla="*/ 217 w 217"/>
                <a:gd name="T5" fmla="*/ 217 h 217"/>
                <a:gd name="T6" fmla="*/ 167 w 217"/>
                <a:gd name="T7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7" h="217">
                  <a:moveTo>
                    <a:pt x="167" y="0"/>
                  </a:moveTo>
                  <a:cubicBezTo>
                    <a:pt x="167" y="0"/>
                    <a:pt x="99" y="56"/>
                    <a:pt x="0" y="52"/>
                  </a:cubicBezTo>
                  <a:lnTo>
                    <a:pt x="217" y="217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73">
              <a:extLst>
                <a:ext uri="{FF2B5EF4-FFF2-40B4-BE49-F238E27FC236}">
                  <a16:creationId xmlns:a16="http://schemas.microsoft.com/office/drawing/2014/main" id="{B6F9CD34-72ED-024F-84C2-9B42409D9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6038" y="1492250"/>
              <a:ext cx="366713" cy="454025"/>
            </a:xfrm>
            <a:custGeom>
              <a:avLst/>
              <a:gdLst>
                <a:gd name="T0" fmla="*/ 558 w 600"/>
                <a:gd name="T1" fmla="*/ 436 h 757"/>
                <a:gd name="T2" fmla="*/ 578 w 600"/>
                <a:gd name="T3" fmla="*/ 310 h 757"/>
                <a:gd name="T4" fmla="*/ 549 w 600"/>
                <a:gd name="T5" fmla="*/ 245 h 757"/>
                <a:gd name="T6" fmla="*/ 447 w 600"/>
                <a:gd name="T7" fmla="*/ 11 h 757"/>
                <a:gd name="T8" fmla="*/ 379 w 600"/>
                <a:gd name="T9" fmla="*/ 0 h 757"/>
                <a:gd name="T10" fmla="*/ 410 w 600"/>
                <a:gd name="T11" fmla="*/ 138 h 757"/>
                <a:gd name="T12" fmla="*/ 400 w 600"/>
                <a:gd name="T13" fmla="*/ 243 h 757"/>
                <a:gd name="T14" fmla="*/ 348 w 600"/>
                <a:gd name="T15" fmla="*/ 197 h 757"/>
                <a:gd name="T16" fmla="*/ 307 w 600"/>
                <a:gd name="T17" fmla="*/ 169 h 757"/>
                <a:gd name="T18" fmla="*/ 227 w 600"/>
                <a:gd name="T19" fmla="*/ 131 h 757"/>
                <a:gd name="T20" fmla="*/ 148 w 600"/>
                <a:gd name="T21" fmla="*/ 39 h 757"/>
                <a:gd name="T22" fmla="*/ 20 w 600"/>
                <a:gd name="T23" fmla="*/ 165 h 757"/>
                <a:gd name="T24" fmla="*/ 51 w 600"/>
                <a:gd name="T25" fmla="*/ 335 h 757"/>
                <a:gd name="T26" fmla="*/ 153 w 600"/>
                <a:gd name="T27" fmla="*/ 617 h 757"/>
                <a:gd name="T28" fmla="*/ 148 w 600"/>
                <a:gd name="T29" fmla="*/ 719 h 757"/>
                <a:gd name="T30" fmla="*/ 435 w 600"/>
                <a:gd name="T31" fmla="*/ 732 h 757"/>
                <a:gd name="T32" fmla="*/ 546 w 600"/>
                <a:gd name="T33" fmla="*/ 673 h 757"/>
                <a:gd name="T34" fmla="*/ 547 w 600"/>
                <a:gd name="T35" fmla="*/ 671 h 757"/>
                <a:gd name="T36" fmla="*/ 535 w 600"/>
                <a:gd name="T37" fmla="*/ 595 h 757"/>
                <a:gd name="T38" fmla="*/ 545 w 600"/>
                <a:gd name="T39" fmla="*/ 480 h 757"/>
                <a:gd name="T40" fmla="*/ 558 w 600"/>
                <a:gd name="T41" fmla="*/ 436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0" h="757">
                  <a:moveTo>
                    <a:pt x="558" y="436"/>
                  </a:moveTo>
                  <a:cubicBezTo>
                    <a:pt x="600" y="398"/>
                    <a:pt x="595" y="351"/>
                    <a:pt x="578" y="310"/>
                  </a:cubicBezTo>
                  <a:cubicBezTo>
                    <a:pt x="571" y="285"/>
                    <a:pt x="560" y="263"/>
                    <a:pt x="549" y="245"/>
                  </a:cubicBezTo>
                  <a:cubicBezTo>
                    <a:pt x="517" y="196"/>
                    <a:pt x="447" y="11"/>
                    <a:pt x="447" y="11"/>
                  </a:cubicBezTo>
                  <a:lnTo>
                    <a:pt x="379" y="0"/>
                  </a:lnTo>
                  <a:cubicBezTo>
                    <a:pt x="379" y="0"/>
                    <a:pt x="407" y="96"/>
                    <a:pt x="410" y="138"/>
                  </a:cubicBezTo>
                  <a:cubicBezTo>
                    <a:pt x="414" y="181"/>
                    <a:pt x="400" y="243"/>
                    <a:pt x="400" y="243"/>
                  </a:cubicBezTo>
                  <a:cubicBezTo>
                    <a:pt x="400" y="243"/>
                    <a:pt x="360" y="210"/>
                    <a:pt x="348" y="197"/>
                  </a:cubicBezTo>
                  <a:cubicBezTo>
                    <a:pt x="335" y="184"/>
                    <a:pt x="307" y="169"/>
                    <a:pt x="307" y="169"/>
                  </a:cubicBezTo>
                  <a:cubicBezTo>
                    <a:pt x="307" y="169"/>
                    <a:pt x="256" y="155"/>
                    <a:pt x="227" y="131"/>
                  </a:cubicBezTo>
                  <a:cubicBezTo>
                    <a:pt x="197" y="107"/>
                    <a:pt x="148" y="39"/>
                    <a:pt x="148" y="39"/>
                  </a:cubicBezTo>
                  <a:cubicBezTo>
                    <a:pt x="148" y="39"/>
                    <a:pt x="41" y="127"/>
                    <a:pt x="20" y="165"/>
                  </a:cubicBezTo>
                  <a:cubicBezTo>
                    <a:pt x="0" y="204"/>
                    <a:pt x="21" y="277"/>
                    <a:pt x="51" y="335"/>
                  </a:cubicBezTo>
                  <a:cubicBezTo>
                    <a:pt x="81" y="392"/>
                    <a:pt x="130" y="549"/>
                    <a:pt x="153" y="617"/>
                  </a:cubicBezTo>
                  <a:cubicBezTo>
                    <a:pt x="170" y="665"/>
                    <a:pt x="150" y="692"/>
                    <a:pt x="148" y="719"/>
                  </a:cubicBezTo>
                  <a:cubicBezTo>
                    <a:pt x="145" y="756"/>
                    <a:pt x="317" y="757"/>
                    <a:pt x="435" y="732"/>
                  </a:cubicBezTo>
                  <a:cubicBezTo>
                    <a:pt x="489" y="716"/>
                    <a:pt x="546" y="714"/>
                    <a:pt x="546" y="673"/>
                  </a:cubicBezTo>
                  <a:cubicBezTo>
                    <a:pt x="546" y="672"/>
                    <a:pt x="547" y="672"/>
                    <a:pt x="547" y="671"/>
                  </a:cubicBezTo>
                  <a:cubicBezTo>
                    <a:pt x="545" y="642"/>
                    <a:pt x="535" y="609"/>
                    <a:pt x="535" y="595"/>
                  </a:cubicBezTo>
                  <a:cubicBezTo>
                    <a:pt x="535" y="551"/>
                    <a:pt x="545" y="480"/>
                    <a:pt x="545" y="480"/>
                  </a:cubicBezTo>
                  <a:cubicBezTo>
                    <a:pt x="549" y="476"/>
                    <a:pt x="554" y="440"/>
                    <a:pt x="558" y="436"/>
                  </a:cubicBezTo>
                  <a:close/>
                </a:path>
              </a:pathLst>
            </a:custGeom>
            <a:solidFill>
              <a:srgbClr val="3E68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74">
              <a:extLst>
                <a:ext uri="{FF2B5EF4-FFF2-40B4-BE49-F238E27FC236}">
                  <a16:creationId xmlns:a16="http://schemas.microsoft.com/office/drawing/2014/main" id="{5CC0056A-951B-AC46-8FC2-A7921A719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000" y="1871663"/>
              <a:ext cx="254000" cy="101600"/>
            </a:xfrm>
            <a:custGeom>
              <a:avLst/>
              <a:gdLst>
                <a:gd name="T0" fmla="*/ 25 w 415"/>
                <a:gd name="T1" fmla="*/ 48 h 169"/>
                <a:gd name="T2" fmla="*/ 300 w 415"/>
                <a:gd name="T3" fmla="*/ 76 h 169"/>
                <a:gd name="T4" fmla="*/ 408 w 415"/>
                <a:gd name="T5" fmla="*/ 0 h 169"/>
                <a:gd name="T6" fmla="*/ 415 w 415"/>
                <a:gd name="T7" fmla="*/ 51 h 169"/>
                <a:gd name="T8" fmla="*/ 300 w 415"/>
                <a:gd name="T9" fmla="*/ 127 h 169"/>
                <a:gd name="T10" fmla="*/ 0 w 415"/>
                <a:gd name="T11" fmla="*/ 97 h 169"/>
                <a:gd name="T12" fmla="*/ 25 w 415"/>
                <a:gd name="T13" fmla="*/ 4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5" h="169">
                  <a:moveTo>
                    <a:pt x="25" y="48"/>
                  </a:moveTo>
                  <a:cubicBezTo>
                    <a:pt x="25" y="48"/>
                    <a:pt x="92" y="117"/>
                    <a:pt x="300" y="76"/>
                  </a:cubicBezTo>
                  <a:cubicBezTo>
                    <a:pt x="380" y="60"/>
                    <a:pt x="408" y="0"/>
                    <a:pt x="408" y="0"/>
                  </a:cubicBezTo>
                  <a:lnTo>
                    <a:pt x="415" y="51"/>
                  </a:lnTo>
                  <a:cubicBezTo>
                    <a:pt x="415" y="51"/>
                    <a:pt x="380" y="111"/>
                    <a:pt x="300" y="127"/>
                  </a:cubicBezTo>
                  <a:cubicBezTo>
                    <a:pt x="92" y="169"/>
                    <a:pt x="0" y="97"/>
                    <a:pt x="0" y="97"/>
                  </a:cubicBezTo>
                  <a:lnTo>
                    <a:pt x="25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75">
              <a:extLst>
                <a:ext uri="{FF2B5EF4-FFF2-40B4-BE49-F238E27FC236}">
                  <a16:creationId xmlns:a16="http://schemas.microsoft.com/office/drawing/2014/main" id="{524FA8F8-ADB4-4745-9E5D-95B9DD4F6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9538" y="1890713"/>
              <a:ext cx="80963" cy="76200"/>
            </a:xfrm>
            <a:custGeom>
              <a:avLst/>
              <a:gdLst>
                <a:gd name="T0" fmla="*/ 0 w 132"/>
                <a:gd name="T1" fmla="*/ 18 h 127"/>
                <a:gd name="T2" fmla="*/ 42 w 132"/>
                <a:gd name="T3" fmla="*/ 0 h 127"/>
                <a:gd name="T4" fmla="*/ 132 w 132"/>
                <a:gd name="T5" fmla="*/ 74 h 127"/>
                <a:gd name="T6" fmla="*/ 77 w 132"/>
                <a:gd name="T7" fmla="*/ 127 h 127"/>
                <a:gd name="T8" fmla="*/ 0 w 132"/>
                <a:gd name="T9" fmla="*/ 1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27">
                  <a:moveTo>
                    <a:pt x="0" y="18"/>
                  </a:moveTo>
                  <a:lnTo>
                    <a:pt x="42" y="0"/>
                  </a:lnTo>
                  <a:lnTo>
                    <a:pt x="132" y="74"/>
                  </a:lnTo>
                  <a:lnTo>
                    <a:pt x="77" y="127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76">
              <a:extLst>
                <a:ext uri="{FF2B5EF4-FFF2-40B4-BE49-F238E27FC236}">
                  <a16:creationId xmlns:a16="http://schemas.microsoft.com/office/drawing/2014/main" id="{89D1D534-3147-184A-8E99-4091B0325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9700" y="1935163"/>
              <a:ext cx="12700" cy="15875"/>
            </a:xfrm>
            <a:custGeom>
              <a:avLst/>
              <a:gdLst>
                <a:gd name="T0" fmla="*/ 21 w 21"/>
                <a:gd name="T1" fmla="*/ 26 h 26"/>
                <a:gd name="T2" fmla="*/ 17 w 21"/>
                <a:gd name="T3" fmla="*/ 7 h 26"/>
                <a:gd name="T4" fmla="*/ 16 w 21"/>
                <a:gd name="T5" fmla="*/ 5 h 26"/>
                <a:gd name="T6" fmla="*/ 0 w 21"/>
                <a:gd name="T7" fmla="*/ 4 h 26"/>
                <a:gd name="T8" fmla="*/ 1 w 21"/>
                <a:gd name="T9" fmla="*/ 9 h 26"/>
                <a:gd name="T10" fmla="*/ 21 w 21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6">
                  <a:moveTo>
                    <a:pt x="21" y="26"/>
                  </a:moveTo>
                  <a:cubicBezTo>
                    <a:pt x="20" y="13"/>
                    <a:pt x="17" y="7"/>
                    <a:pt x="17" y="7"/>
                  </a:cubicBezTo>
                  <a:cubicBezTo>
                    <a:pt x="17" y="7"/>
                    <a:pt x="17" y="6"/>
                    <a:pt x="16" y="5"/>
                  </a:cubicBezTo>
                  <a:cubicBezTo>
                    <a:pt x="6" y="0"/>
                    <a:pt x="0" y="4"/>
                    <a:pt x="0" y="4"/>
                  </a:cubicBezTo>
                  <a:lnTo>
                    <a:pt x="1" y="9"/>
                  </a:lnTo>
                  <a:cubicBezTo>
                    <a:pt x="9" y="8"/>
                    <a:pt x="18" y="20"/>
                    <a:pt x="21" y="26"/>
                  </a:cubicBez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77">
              <a:extLst>
                <a:ext uri="{FF2B5EF4-FFF2-40B4-BE49-F238E27FC236}">
                  <a16:creationId xmlns:a16="http://schemas.microsoft.com/office/drawing/2014/main" id="{535E2C93-6331-E24E-99FC-50B8319E6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1763" y="1911350"/>
              <a:ext cx="19050" cy="66675"/>
            </a:xfrm>
            <a:custGeom>
              <a:avLst/>
              <a:gdLst>
                <a:gd name="T0" fmla="*/ 29 w 32"/>
                <a:gd name="T1" fmla="*/ 111 h 111"/>
                <a:gd name="T2" fmla="*/ 32 w 32"/>
                <a:gd name="T3" fmla="*/ 89 h 111"/>
                <a:gd name="T4" fmla="*/ 19 w 32"/>
                <a:gd name="T5" fmla="*/ 88 h 111"/>
                <a:gd name="T6" fmla="*/ 9 w 32"/>
                <a:gd name="T7" fmla="*/ 59 h 111"/>
                <a:gd name="T8" fmla="*/ 19 w 32"/>
                <a:gd name="T9" fmla="*/ 15 h 111"/>
                <a:gd name="T10" fmla="*/ 14 w 32"/>
                <a:gd name="T11" fmla="*/ 0 h 111"/>
                <a:gd name="T12" fmla="*/ 0 w 32"/>
                <a:gd name="T13" fmla="*/ 83 h 111"/>
                <a:gd name="T14" fmla="*/ 29 w 32"/>
                <a:gd name="T1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11">
                  <a:moveTo>
                    <a:pt x="29" y="111"/>
                  </a:moveTo>
                  <a:cubicBezTo>
                    <a:pt x="30" y="103"/>
                    <a:pt x="31" y="95"/>
                    <a:pt x="32" y="89"/>
                  </a:cubicBezTo>
                  <a:cubicBezTo>
                    <a:pt x="28" y="91"/>
                    <a:pt x="24" y="93"/>
                    <a:pt x="19" y="88"/>
                  </a:cubicBezTo>
                  <a:cubicBezTo>
                    <a:pt x="8" y="80"/>
                    <a:pt x="8" y="68"/>
                    <a:pt x="9" y="59"/>
                  </a:cubicBezTo>
                  <a:cubicBezTo>
                    <a:pt x="11" y="49"/>
                    <a:pt x="19" y="15"/>
                    <a:pt x="19" y="15"/>
                  </a:cubicBezTo>
                  <a:cubicBezTo>
                    <a:pt x="19" y="15"/>
                    <a:pt x="17" y="4"/>
                    <a:pt x="14" y="0"/>
                  </a:cubicBezTo>
                  <a:cubicBezTo>
                    <a:pt x="11" y="2"/>
                    <a:pt x="0" y="83"/>
                    <a:pt x="0" y="83"/>
                  </a:cubicBezTo>
                  <a:cubicBezTo>
                    <a:pt x="0" y="83"/>
                    <a:pt x="4" y="92"/>
                    <a:pt x="29" y="11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78">
              <a:extLst>
                <a:ext uri="{FF2B5EF4-FFF2-40B4-BE49-F238E27FC236}">
                  <a16:creationId xmlns:a16="http://schemas.microsoft.com/office/drawing/2014/main" id="{407694DD-131A-514C-8995-6EBDFB0B4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4938" y="1917700"/>
              <a:ext cx="12700" cy="49213"/>
            </a:xfrm>
            <a:custGeom>
              <a:avLst/>
              <a:gdLst>
                <a:gd name="T0" fmla="*/ 15 w 22"/>
                <a:gd name="T1" fmla="*/ 79 h 83"/>
                <a:gd name="T2" fmla="*/ 22 w 22"/>
                <a:gd name="T3" fmla="*/ 82 h 83"/>
                <a:gd name="T4" fmla="*/ 11 w 22"/>
                <a:gd name="T5" fmla="*/ 80 h 83"/>
                <a:gd name="T6" fmla="*/ 1 w 22"/>
                <a:gd name="T7" fmla="*/ 50 h 83"/>
                <a:gd name="T8" fmla="*/ 9 w 22"/>
                <a:gd name="T9" fmla="*/ 7 h 83"/>
                <a:gd name="T10" fmla="*/ 18 w 22"/>
                <a:gd name="T11" fmla="*/ 4 h 83"/>
                <a:gd name="T12" fmla="*/ 12 w 22"/>
                <a:gd name="T13" fmla="*/ 13 h 83"/>
                <a:gd name="T14" fmla="*/ 5 w 22"/>
                <a:gd name="T15" fmla="*/ 50 h 83"/>
                <a:gd name="T16" fmla="*/ 15 w 22"/>
                <a:gd name="T17" fmla="*/ 7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83">
                  <a:moveTo>
                    <a:pt x="15" y="79"/>
                  </a:moveTo>
                  <a:cubicBezTo>
                    <a:pt x="17" y="81"/>
                    <a:pt x="20" y="82"/>
                    <a:pt x="22" y="82"/>
                  </a:cubicBezTo>
                  <a:cubicBezTo>
                    <a:pt x="19" y="83"/>
                    <a:pt x="15" y="82"/>
                    <a:pt x="11" y="80"/>
                  </a:cubicBezTo>
                  <a:cubicBezTo>
                    <a:pt x="0" y="71"/>
                    <a:pt x="0" y="60"/>
                    <a:pt x="1" y="50"/>
                  </a:cubicBezTo>
                  <a:cubicBezTo>
                    <a:pt x="3" y="40"/>
                    <a:pt x="9" y="7"/>
                    <a:pt x="9" y="7"/>
                  </a:cubicBezTo>
                  <a:cubicBezTo>
                    <a:pt x="9" y="7"/>
                    <a:pt x="9" y="0"/>
                    <a:pt x="18" y="4"/>
                  </a:cubicBezTo>
                  <a:cubicBezTo>
                    <a:pt x="16" y="1"/>
                    <a:pt x="12" y="13"/>
                    <a:pt x="12" y="13"/>
                  </a:cubicBezTo>
                  <a:cubicBezTo>
                    <a:pt x="12" y="13"/>
                    <a:pt x="6" y="40"/>
                    <a:pt x="5" y="50"/>
                  </a:cubicBezTo>
                  <a:cubicBezTo>
                    <a:pt x="4" y="59"/>
                    <a:pt x="4" y="71"/>
                    <a:pt x="15" y="79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79">
              <a:extLst>
                <a:ext uri="{FF2B5EF4-FFF2-40B4-BE49-F238E27FC236}">
                  <a16:creationId xmlns:a16="http://schemas.microsoft.com/office/drawing/2014/main" id="{EB74E077-0EB0-3043-BB1F-9D31FD1D5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9225" y="1965325"/>
              <a:ext cx="3175" cy="12700"/>
            </a:xfrm>
            <a:custGeom>
              <a:avLst/>
              <a:gdLst>
                <a:gd name="T0" fmla="*/ 2 w 6"/>
                <a:gd name="T1" fmla="*/ 2 h 23"/>
                <a:gd name="T2" fmla="*/ 6 w 6"/>
                <a:gd name="T3" fmla="*/ 0 h 23"/>
                <a:gd name="T4" fmla="*/ 3 w 6"/>
                <a:gd name="T5" fmla="*/ 23 h 23"/>
                <a:gd name="T6" fmla="*/ 0 w 6"/>
                <a:gd name="T7" fmla="*/ 17 h 23"/>
                <a:gd name="T8" fmla="*/ 2 w 6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3">
                  <a:moveTo>
                    <a:pt x="2" y="2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5" y="7"/>
                    <a:pt x="4" y="15"/>
                    <a:pt x="3" y="23"/>
                  </a:cubicBezTo>
                  <a:cubicBezTo>
                    <a:pt x="2" y="21"/>
                    <a:pt x="1" y="19"/>
                    <a:pt x="0" y="17"/>
                  </a:cubicBezTo>
                  <a:cubicBezTo>
                    <a:pt x="0" y="12"/>
                    <a:pt x="1" y="7"/>
                    <a:pt x="2" y="2"/>
                  </a:cubicBezTo>
                  <a:close/>
                </a:path>
              </a:pathLst>
            </a:custGeom>
            <a:solidFill>
              <a:srgbClr val="0D1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80">
              <a:extLst>
                <a:ext uri="{FF2B5EF4-FFF2-40B4-BE49-F238E27FC236}">
                  <a16:creationId xmlns:a16="http://schemas.microsoft.com/office/drawing/2014/main" id="{BC95AA86-9685-6148-9C41-22A0F2AE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513" y="1882775"/>
              <a:ext cx="17463" cy="17463"/>
            </a:xfrm>
            <a:custGeom>
              <a:avLst/>
              <a:gdLst>
                <a:gd name="T0" fmla="*/ 3 w 29"/>
                <a:gd name="T1" fmla="*/ 25 h 29"/>
                <a:gd name="T2" fmla="*/ 2 w 29"/>
                <a:gd name="T3" fmla="*/ 6 h 29"/>
                <a:gd name="T4" fmla="*/ 2 w 29"/>
                <a:gd name="T5" fmla="*/ 6 h 29"/>
                <a:gd name="T6" fmla="*/ 20 w 29"/>
                <a:gd name="T7" fmla="*/ 0 h 29"/>
                <a:gd name="T8" fmla="*/ 29 w 29"/>
                <a:gd name="T9" fmla="*/ 12 h 29"/>
                <a:gd name="T10" fmla="*/ 9 w 29"/>
                <a:gd name="T11" fmla="*/ 29 h 29"/>
                <a:gd name="T12" fmla="*/ 3 w 29"/>
                <a:gd name="T1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">
                  <a:moveTo>
                    <a:pt x="3" y="25"/>
                  </a:moveTo>
                  <a:cubicBezTo>
                    <a:pt x="0" y="20"/>
                    <a:pt x="4" y="6"/>
                    <a:pt x="2" y="6"/>
                  </a:cubicBezTo>
                  <a:lnTo>
                    <a:pt x="2" y="6"/>
                  </a:lnTo>
                  <a:lnTo>
                    <a:pt x="20" y="0"/>
                  </a:lnTo>
                  <a:lnTo>
                    <a:pt x="29" y="12"/>
                  </a:lnTo>
                  <a:cubicBezTo>
                    <a:pt x="29" y="12"/>
                    <a:pt x="17" y="29"/>
                    <a:pt x="9" y="29"/>
                  </a:cubicBezTo>
                  <a:lnTo>
                    <a:pt x="3" y="25"/>
                  </a:ln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81">
              <a:extLst>
                <a:ext uri="{FF2B5EF4-FFF2-40B4-BE49-F238E27FC236}">
                  <a16:creationId xmlns:a16="http://schemas.microsoft.com/office/drawing/2014/main" id="{BC5E5808-1760-314E-8433-C0504A6A3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7950" y="1824038"/>
              <a:ext cx="55563" cy="74613"/>
            </a:xfrm>
            <a:custGeom>
              <a:avLst/>
              <a:gdLst>
                <a:gd name="T0" fmla="*/ 74 w 92"/>
                <a:gd name="T1" fmla="*/ 113 h 125"/>
                <a:gd name="T2" fmla="*/ 28 w 92"/>
                <a:gd name="T3" fmla="*/ 40 h 125"/>
                <a:gd name="T4" fmla="*/ 0 w 92"/>
                <a:gd name="T5" fmla="*/ 10 h 125"/>
                <a:gd name="T6" fmla="*/ 0 w 92"/>
                <a:gd name="T7" fmla="*/ 10 h 125"/>
                <a:gd name="T8" fmla="*/ 17 w 92"/>
                <a:gd name="T9" fmla="*/ 4 h 125"/>
                <a:gd name="T10" fmla="*/ 45 w 92"/>
                <a:gd name="T11" fmla="*/ 33 h 125"/>
                <a:gd name="T12" fmla="*/ 92 w 92"/>
                <a:gd name="T13" fmla="*/ 107 h 125"/>
                <a:gd name="T14" fmla="*/ 92 w 92"/>
                <a:gd name="T15" fmla="*/ 107 h 125"/>
                <a:gd name="T16" fmla="*/ 74 w 92"/>
                <a:gd name="T17" fmla="*/ 11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125">
                  <a:moveTo>
                    <a:pt x="74" y="113"/>
                  </a:moveTo>
                  <a:cubicBezTo>
                    <a:pt x="62" y="100"/>
                    <a:pt x="36" y="55"/>
                    <a:pt x="28" y="40"/>
                  </a:cubicBezTo>
                  <a:cubicBezTo>
                    <a:pt x="22" y="28"/>
                    <a:pt x="8" y="8"/>
                    <a:pt x="0" y="10"/>
                  </a:cubicBezTo>
                  <a:lnTo>
                    <a:pt x="0" y="10"/>
                  </a:lnTo>
                  <a:lnTo>
                    <a:pt x="17" y="4"/>
                  </a:lnTo>
                  <a:cubicBezTo>
                    <a:pt x="25" y="0"/>
                    <a:pt x="39" y="21"/>
                    <a:pt x="45" y="33"/>
                  </a:cubicBezTo>
                  <a:cubicBezTo>
                    <a:pt x="53" y="48"/>
                    <a:pt x="79" y="93"/>
                    <a:pt x="92" y="107"/>
                  </a:cubicBezTo>
                  <a:lnTo>
                    <a:pt x="92" y="107"/>
                  </a:lnTo>
                  <a:cubicBezTo>
                    <a:pt x="90" y="112"/>
                    <a:pt x="85" y="125"/>
                    <a:pt x="74" y="113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82">
              <a:extLst>
                <a:ext uri="{FF2B5EF4-FFF2-40B4-BE49-F238E27FC236}">
                  <a16:creationId xmlns:a16="http://schemas.microsoft.com/office/drawing/2014/main" id="{48BB8F1E-5799-A442-BEC9-D2C8EF1E1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8425" y="1828800"/>
              <a:ext cx="71438" cy="212725"/>
            </a:xfrm>
            <a:custGeom>
              <a:avLst/>
              <a:gdLst>
                <a:gd name="T0" fmla="*/ 108 w 116"/>
                <a:gd name="T1" fmla="*/ 97 h 354"/>
                <a:gd name="T2" fmla="*/ 108 w 116"/>
                <a:gd name="T3" fmla="*/ 96 h 354"/>
                <a:gd name="T4" fmla="*/ 107 w 116"/>
                <a:gd name="T5" fmla="*/ 97 h 354"/>
                <a:gd name="T6" fmla="*/ 88 w 116"/>
                <a:gd name="T7" fmla="*/ 104 h 354"/>
                <a:gd name="T8" fmla="*/ 42 w 116"/>
                <a:gd name="T9" fmla="*/ 31 h 354"/>
                <a:gd name="T10" fmla="*/ 26 w 116"/>
                <a:gd name="T11" fmla="*/ 7 h 354"/>
                <a:gd name="T12" fmla="*/ 15 w 116"/>
                <a:gd name="T13" fmla="*/ 1 h 354"/>
                <a:gd name="T14" fmla="*/ 9 w 116"/>
                <a:gd name="T15" fmla="*/ 9 h 354"/>
                <a:gd name="T16" fmla="*/ 1 w 116"/>
                <a:gd name="T17" fmla="*/ 63 h 354"/>
                <a:gd name="T18" fmla="*/ 11 w 116"/>
                <a:gd name="T19" fmla="*/ 86 h 354"/>
                <a:gd name="T20" fmla="*/ 77 w 116"/>
                <a:gd name="T21" fmla="*/ 178 h 354"/>
                <a:gd name="T22" fmla="*/ 80 w 116"/>
                <a:gd name="T23" fmla="*/ 215 h 354"/>
                <a:gd name="T24" fmla="*/ 63 w 116"/>
                <a:gd name="T25" fmla="*/ 341 h 354"/>
                <a:gd name="T26" fmla="*/ 79 w 116"/>
                <a:gd name="T27" fmla="*/ 354 h 354"/>
                <a:gd name="T28" fmla="*/ 116 w 116"/>
                <a:gd name="T29" fmla="*/ 108 h 354"/>
                <a:gd name="T30" fmla="*/ 108 w 116"/>
                <a:gd name="T31" fmla="*/ 97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6" h="354">
                  <a:moveTo>
                    <a:pt x="108" y="97"/>
                  </a:moveTo>
                  <a:cubicBezTo>
                    <a:pt x="108" y="96"/>
                    <a:pt x="108" y="96"/>
                    <a:pt x="108" y="96"/>
                  </a:cubicBezTo>
                  <a:cubicBezTo>
                    <a:pt x="107" y="96"/>
                    <a:pt x="107" y="96"/>
                    <a:pt x="107" y="97"/>
                  </a:cubicBezTo>
                  <a:cubicBezTo>
                    <a:pt x="105" y="100"/>
                    <a:pt x="100" y="118"/>
                    <a:pt x="88" y="104"/>
                  </a:cubicBezTo>
                  <a:cubicBezTo>
                    <a:pt x="76" y="91"/>
                    <a:pt x="50" y="46"/>
                    <a:pt x="42" y="31"/>
                  </a:cubicBezTo>
                  <a:cubicBezTo>
                    <a:pt x="41" y="30"/>
                    <a:pt x="30" y="11"/>
                    <a:pt x="26" y="7"/>
                  </a:cubicBezTo>
                  <a:cubicBezTo>
                    <a:pt x="25" y="6"/>
                    <a:pt x="19" y="0"/>
                    <a:pt x="15" y="1"/>
                  </a:cubicBezTo>
                  <a:cubicBezTo>
                    <a:pt x="10" y="2"/>
                    <a:pt x="9" y="7"/>
                    <a:pt x="9" y="9"/>
                  </a:cubicBezTo>
                  <a:cubicBezTo>
                    <a:pt x="5" y="32"/>
                    <a:pt x="1" y="63"/>
                    <a:pt x="1" y="63"/>
                  </a:cubicBezTo>
                  <a:cubicBezTo>
                    <a:pt x="1" y="63"/>
                    <a:pt x="0" y="70"/>
                    <a:pt x="11" y="86"/>
                  </a:cubicBezTo>
                  <a:cubicBezTo>
                    <a:pt x="19" y="97"/>
                    <a:pt x="77" y="178"/>
                    <a:pt x="77" y="178"/>
                  </a:cubicBezTo>
                  <a:cubicBezTo>
                    <a:pt x="77" y="178"/>
                    <a:pt x="83" y="190"/>
                    <a:pt x="80" y="215"/>
                  </a:cubicBezTo>
                  <a:cubicBezTo>
                    <a:pt x="78" y="241"/>
                    <a:pt x="63" y="341"/>
                    <a:pt x="63" y="341"/>
                  </a:cubicBezTo>
                  <a:lnTo>
                    <a:pt x="79" y="354"/>
                  </a:lnTo>
                  <a:lnTo>
                    <a:pt x="116" y="108"/>
                  </a:lnTo>
                  <a:cubicBezTo>
                    <a:pt x="116" y="107"/>
                    <a:pt x="108" y="97"/>
                    <a:pt x="108" y="9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83">
              <a:extLst>
                <a:ext uri="{FF2B5EF4-FFF2-40B4-BE49-F238E27FC236}">
                  <a16:creationId xmlns:a16="http://schemas.microsoft.com/office/drawing/2014/main" id="{E4D8884A-04B5-8447-917A-B92A8AB7F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2875" y="1893888"/>
              <a:ext cx="52388" cy="165100"/>
            </a:xfrm>
            <a:custGeom>
              <a:avLst/>
              <a:gdLst>
                <a:gd name="T0" fmla="*/ 56 w 85"/>
                <a:gd name="T1" fmla="*/ 14 h 275"/>
                <a:gd name="T2" fmla="*/ 39 w 85"/>
                <a:gd name="T3" fmla="*/ 0 h 275"/>
                <a:gd name="T4" fmla="*/ 0 w 85"/>
                <a:gd name="T5" fmla="*/ 258 h 275"/>
                <a:gd name="T6" fmla="*/ 15 w 85"/>
                <a:gd name="T7" fmla="*/ 270 h 275"/>
                <a:gd name="T8" fmla="*/ 27 w 85"/>
                <a:gd name="T9" fmla="*/ 271 h 275"/>
                <a:gd name="T10" fmla="*/ 46 w 85"/>
                <a:gd name="T11" fmla="*/ 263 h 275"/>
                <a:gd name="T12" fmla="*/ 85 w 85"/>
                <a:gd name="T13" fmla="*/ 6 h 275"/>
                <a:gd name="T14" fmla="*/ 64 w 85"/>
                <a:gd name="T15" fmla="*/ 15 h 275"/>
                <a:gd name="T16" fmla="*/ 56 w 85"/>
                <a:gd name="T17" fmla="*/ 14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275">
                  <a:moveTo>
                    <a:pt x="56" y="14"/>
                  </a:moveTo>
                  <a:lnTo>
                    <a:pt x="39" y="0"/>
                  </a:lnTo>
                  <a:lnTo>
                    <a:pt x="0" y="258"/>
                  </a:lnTo>
                  <a:lnTo>
                    <a:pt x="15" y="270"/>
                  </a:lnTo>
                  <a:cubicBezTo>
                    <a:pt x="21" y="275"/>
                    <a:pt x="27" y="271"/>
                    <a:pt x="27" y="271"/>
                  </a:cubicBezTo>
                  <a:lnTo>
                    <a:pt x="46" y="263"/>
                  </a:lnTo>
                  <a:lnTo>
                    <a:pt x="85" y="6"/>
                  </a:lnTo>
                  <a:lnTo>
                    <a:pt x="64" y="15"/>
                  </a:lnTo>
                  <a:cubicBezTo>
                    <a:pt x="64" y="15"/>
                    <a:pt x="60" y="17"/>
                    <a:pt x="56" y="14"/>
                  </a:cubicBez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84">
              <a:extLst>
                <a:ext uri="{FF2B5EF4-FFF2-40B4-BE49-F238E27FC236}">
                  <a16:creationId xmlns:a16="http://schemas.microsoft.com/office/drawing/2014/main" id="{4DC6EFFC-9FDE-A04D-AA42-5C39D5A98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6688" y="1887538"/>
              <a:ext cx="28575" cy="15875"/>
            </a:xfrm>
            <a:custGeom>
              <a:avLst/>
              <a:gdLst>
                <a:gd name="T0" fmla="*/ 17 w 46"/>
                <a:gd name="T1" fmla="*/ 24 h 27"/>
                <a:gd name="T2" fmla="*/ 0 w 46"/>
                <a:gd name="T3" fmla="*/ 10 h 27"/>
                <a:gd name="T4" fmla="*/ 26 w 46"/>
                <a:gd name="T5" fmla="*/ 0 h 27"/>
                <a:gd name="T6" fmla="*/ 46 w 46"/>
                <a:gd name="T7" fmla="*/ 16 h 27"/>
                <a:gd name="T8" fmla="*/ 25 w 46"/>
                <a:gd name="T9" fmla="*/ 25 h 27"/>
                <a:gd name="T10" fmla="*/ 17 w 46"/>
                <a:gd name="T1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27">
                  <a:moveTo>
                    <a:pt x="17" y="24"/>
                  </a:moveTo>
                  <a:lnTo>
                    <a:pt x="0" y="10"/>
                  </a:lnTo>
                  <a:lnTo>
                    <a:pt x="26" y="0"/>
                  </a:lnTo>
                  <a:lnTo>
                    <a:pt x="46" y="16"/>
                  </a:lnTo>
                  <a:lnTo>
                    <a:pt x="25" y="25"/>
                  </a:lnTo>
                  <a:cubicBezTo>
                    <a:pt x="25" y="25"/>
                    <a:pt x="21" y="27"/>
                    <a:pt x="17" y="24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85">
              <a:extLst>
                <a:ext uri="{FF2B5EF4-FFF2-40B4-BE49-F238E27FC236}">
                  <a16:creationId xmlns:a16="http://schemas.microsoft.com/office/drawing/2014/main" id="{C25E6E7A-56BE-D14E-94C8-3785BA3D9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9538" y="1901825"/>
              <a:ext cx="80963" cy="173038"/>
            </a:xfrm>
            <a:custGeom>
              <a:avLst/>
              <a:gdLst>
                <a:gd name="T0" fmla="*/ 132 w 132"/>
                <a:gd name="T1" fmla="*/ 56 h 289"/>
                <a:gd name="T2" fmla="*/ 132 w 132"/>
                <a:gd name="T3" fmla="*/ 57 h 289"/>
                <a:gd name="T4" fmla="*/ 97 w 132"/>
                <a:gd name="T5" fmla="*/ 71 h 289"/>
                <a:gd name="T6" fmla="*/ 0 w 132"/>
                <a:gd name="T7" fmla="*/ 0 h 289"/>
                <a:gd name="T8" fmla="*/ 12 w 132"/>
                <a:gd name="T9" fmla="*/ 250 h 289"/>
                <a:gd name="T10" fmla="*/ 69 w 132"/>
                <a:gd name="T11" fmla="*/ 289 h 289"/>
                <a:gd name="T12" fmla="*/ 108 w 132"/>
                <a:gd name="T13" fmla="*/ 264 h 289"/>
                <a:gd name="T14" fmla="*/ 132 w 132"/>
                <a:gd name="T15" fmla="*/ 5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289">
                  <a:moveTo>
                    <a:pt x="132" y="56"/>
                  </a:moveTo>
                  <a:lnTo>
                    <a:pt x="132" y="57"/>
                  </a:lnTo>
                  <a:cubicBezTo>
                    <a:pt x="132" y="57"/>
                    <a:pt x="116" y="73"/>
                    <a:pt x="97" y="71"/>
                  </a:cubicBezTo>
                  <a:cubicBezTo>
                    <a:pt x="77" y="68"/>
                    <a:pt x="0" y="0"/>
                    <a:pt x="0" y="0"/>
                  </a:cubicBezTo>
                  <a:lnTo>
                    <a:pt x="12" y="250"/>
                  </a:lnTo>
                  <a:cubicBezTo>
                    <a:pt x="12" y="250"/>
                    <a:pt x="41" y="289"/>
                    <a:pt x="69" y="289"/>
                  </a:cubicBezTo>
                  <a:cubicBezTo>
                    <a:pt x="96" y="289"/>
                    <a:pt x="108" y="264"/>
                    <a:pt x="108" y="264"/>
                  </a:cubicBezTo>
                  <a:lnTo>
                    <a:pt x="132" y="5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86">
              <a:extLst>
                <a:ext uri="{FF2B5EF4-FFF2-40B4-BE49-F238E27FC236}">
                  <a16:creationId xmlns:a16="http://schemas.microsoft.com/office/drawing/2014/main" id="{F9EDCB63-5B88-2941-92FE-081D80C8E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388" y="1703388"/>
              <a:ext cx="119063" cy="52388"/>
            </a:xfrm>
            <a:custGeom>
              <a:avLst/>
              <a:gdLst>
                <a:gd name="T0" fmla="*/ 185 w 193"/>
                <a:gd name="T1" fmla="*/ 0 h 87"/>
                <a:gd name="T2" fmla="*/ 193 w 193"/>
                <a:gd name="T3" fmla="*/ 38 h 87"/>
                <a:gd name="T4" fmla="*/ 106 w 193"/>
                <a:gd name="T5" fmla="*/ 87 h 87"/>
                <a:gd name="T6" fmla="*/ 9 w 193"/>
                <a:gd name="T7" fmla="*/ 74 h 87"/>
                <a:gd name="T8" fmla="*/ 0 w 193"/>
                <a:gd name="T9" fmla="*/ 33 h 87"/>
                <a:gd name="T10" fmla="*/ 185 w 193"/>
                <a:gd name="T1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3" h="87">
                  <a:moveTo>
                    <a:pt x="185" y="0"/>
                  </a:moveTo>
                  <a:lnTo>
                    <a:pt x="193" y="38"/>
                  </a:lnTo>
                  <a:lnTo>
                    <a:pt x="106" y="87"/>
                  </a:lnTo>
                  <a:lnTo>
                    <a:pt x="9" y="74"/>
                  </a:lnTo>
                  <a:lnTo>
                    <a:pt x="0" y="33"/>
                  </a:lnTo>
                  <a:cubicBezTo>
                    <a:pt x="0" y="33"/>
                    <a:pt x="99" y="22"/>
                    <a:pt x="185" y="0"/>
                  </a:cubicBezTo>
                  <a:close/>
                </a:path>
              </a:pathLst>
            </a:custGeom>
            <a:solidFill>
              <a:srgbClr val="648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87">
              <a:extLst>
                <a:ext uri="{FF2B5EF4-FFF2-40B4-BE49-F238E27FC236}">
                  <a16:creationId xmlns:a16="http://schemas.microsoft.com/office/drawing/2014/main" id="{74C3A531-2879-7143-B96D-DE633874E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3" y="1665288"/>
              <a:ext cx="76200" cy="53975"/>
            </a:xfrm>
            <a:custGeom>
              <a:avLst/>
              <a:gdLst>
                <a:gd name="T0" fmla="*/ 104 w 124"/>
                <a:gd name="T1" fmla="*/ 0 h 89"/>
                <a:gd name="T2" fmla="*/ 124 w 124"/>
                <a:gd name="T3" fmla="*/ 44 h 89"/>
                <a:gd name="T4" fmla="*/ 84 w 124"/>
                <a:gd name="T5" fmla="*/ 89 h 89"/>
                <a:gd name="T6" fmla="*/ 20 w 124"/>
                <a:gd name="T7" fmla="*/ 83 h 89"/>
                <a:gd name="T8" fmla="*/ 0 w 124"/>
                <a:gd name="T9" fmla="*/ 51 h 89"/>
                <a:gd name="T10" fmla="*/ 104 w 124"/>
                <a:gd name="T1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89">
                  <a:moveTo>
                    <a:pt x="104" y="0"/>
                  </a:moveTo>
                  <a:lnTo>
                    <a:pt x="124" y="44"/>
                  </a:lnTo>
                  <a:lnTo>
                    <a:pt x="84" y="89"/>
                  </a:lnTo>
                  <a:lnTo>
                    <a:pt x="20" y="83"/>
                  </a:lnTo>
                  <a:lnTo>
                    <a:pt x="0" y="51"/>
                  </a:lnTo>
                  <a:cubicBezTo>
                    <a:pt x="0" y="51"/>
                    <a:pt x="60" y="31"/>
                    <a:pt x="104" y="0"/>
                  </a:cubicBezTo>
                  <a:close/>
                </a:path>
              </a:pathLst>
            </a:custGeom>
            <a:solidFill>
              <a:srgbClr val="648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88">
              <a:extLst>
                <a:ext uri="{FF2B5EF4-FFF2-40B4-BE49-F238E27FC236}">
                  <a16:creationId xmlns:a16="http://schemas.microsoft.com/office/drawing/2014/main" id="{83D04363-EF6B-F742-BFFA-7F014AC55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913" y="1651000"/>
              <a:ext cx="68263" cy="39688"/>
            </a:xfrm>
            <a:custGeom>
              <a:avLst/>
              <a:gdLst>
                <a:gd name="T0" fmla="*/ 104 w 111"/>
                <a:gd name="T1" fmla="*/ 0 h 67"/>
                <a:gd name="T2" fmla="*/ 111 w 111"/>
                <a:gd name="T3" fmla="*/ 15 h 67"/>
                <a:gd name="T4" fmla="*/ 6 w 111"/>
                <a:gd name="T5" fmla="*/ 67 h 67"/>
                <a:gd name="T6" fmla="*/ 0 w 111"/>
                <a:gd name="T7" fmla="*/ 49 h 67"/>
                <a:gd name="T8" fmla="*/ 104 w 111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7">
                  <a:moveTo>
                    <a:pt x="104" y="0"/>
                  </a:moveTo>
                  <a:lnTo>
                    <a:pt x="111" y="15"/>
                  </a:lnTo>
                  <a:cubicBezTo>
                    <a:pt x="79" y="34"/>
                    <a:pt x="44" y="51"/>
                    <a:pt x="6" y="67"/>
                  </a:cubicBezTo>
                  <a:lnTo>
                    <a:pt x="0" y="49"/>
                  </a:lnTo>
                  <a:cubicBezTo>
                    <a:pt x="38" y="33"/>
                    <a:pt x="73" y="16"/>
                    <a:pt x="10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89">
              <a:extLst>
                <a:ext uri="{FF2B5EF4-FFF2-40B4-BE49-F238E27FC236}">
                  <a16:creationId xmlns:a16="http://schemas.microsoft.com/office/drawing/2014/main" id="{8299C0C6-EA51-184C-BDE5-03490E0BC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1300" y="1738313"/>
              <a:ext cx="7938" cy="9525"/>
            </a:xfrm>
            <a:custGeom>
              <a:avLst/>
              <a:gdLst>
                <a:gd name="T0" fmla="*/ 1 w 13"/>
                <a:gd name="T1" fmla="*/ 7 h 14"/>
                <a:gd name="T2" fmla="*/ 6 w 13"/>
                <a:gd name="T3" fmla="*/ 14 h 14"/>
                <a:gd name="T4" fmla="*/ 12 w 13"/>
                <a:gd name="T5" fmla="*/ 8 h 14"/>
                <a:gd name="T6" fmla="*/ 8 w 13"/>
                <a:gd name="T7" fmla="*/ 1 h 14"/>
                <a:gd name="T8" fmla="*/ 1 w 13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" y="7"/>
                  </a:moveTo>
                  <a:cubicBezTo>
                    <a:pt x="0" y="11"/>
                    <a:pt x="2" y="14"/>
                    <a:pt x="6" y="14"/>
                  </a:cubicBezTo>
                  <a:cubicBezTo>
                    <a:pt x="9" y="14"/>
                    <a:pt x="12" y="12"/>
                    <a:pt x="12" y="8"/>
                  </a:cubicBezTo>
                  <a:cubicBezTo>
                    <a:pt x="13" y="4"/>
                    <a:pt x="11" y="1"/>
                    <a:pt x="8" y="1"/>
                  </a:cubicBezTo>
                  <a:cubicBezTo>
                    <a:pt x="5" y="0"/>
                    <a:pt x="1" y="3"/>
                    <a:pt x="1" y="7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90">
              <a:extLst>
                <a:ext uri="{FF2B5EF4-FFF2-40B4-BE49-F238E27FC236}">
                  <a16:creationId xmlns:a16="http://schemas.microsoft.com/office/drawing/2014/main" id="{659D60C2-6B63-304D-B1F2-62749787D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3" y="1704975"/>
              <a:ext cx="7938" cy="9525"/>
            </a:xfrm>
            <a:custGeom>
              <a:avLst/>
              <a:gdLst>
                <a:gd name="T0" fmla="*/ 0 w 13"/>
                <a:gd name="T1" fmla="*/ 6 h 14"/>
                <a:gd name="T2" fmla="*/ 5 w 13"/>
                <a:gd name="T3" fmla="*/ 14 h 14"/>
                <a:gd name="T4" fmla="*/ 12 w 13"/>
                <a:gd name="T5" fmla="*/ 7 h 14"/>
                <a:gd name="T6" fmla="*/ 7 w 13"/>
                <a:gd name="T7" fmla="*/ 0 h 14"/>
                <a:gd name="T8" fmla="*/ 0 w 13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6"/>
                  </a:moveTo>
                  <a:cubicBezTo>
                    <a:pt x="0" y="10"/>
                    <a:pt x="2" y="13"/>
                    <a:pt x="5" y="14"/>
                  </a:cubicBezTo>
                  <a:cubicBezTo>
                    <a:pt x="8" y="14"/>
                    <a:pt x="11" y="11"/>
                    <a:pt x="12" y="7"/>
                  </a:cubicBezTo>
                  <a:cubicBezTo>
                    <a:pt x="13" y="3"/>
                    <a:pt x="10" y="0"/>
                    <a:pt x="7" y="0"/>
                  </a:cubicBezTo>
                  <a:cubicBezTo>
                    <a:pt x="4" y="0"/>
                    <a:pt x="1" y="3"/>
                    <a:pt x="0" y="6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91">
              <a:extLst>
                <a:ext uri="{FF2B5EF4-FFF2-40B4-BE49-F238E27FC236}">
                  <a16:creationId xmlns:a16="http://schemas.microsoft.com/office/drawing/2014/main" id="{B5659A3F-93EA-B642-B26D-CA302AF82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7963" y="1633538"/>
              <a:ext cx="44450" cy="68263"/>
            </a:xfrm>
            <a:custGeom>
              <a:avLst/>
              <a:gdLst>
                <a:gd name="T0" fmla="*/ 10 w 73"/>
                <a:gd name="T1" fmla="*/ 55 h 114"/>
                <a:gd name="T2" fmla="*/ 0 w 73"/>
                <a:gd name="T3" fmla="*/ 39 h 114"/>
                <a:gd name="T4" fmla="*/ 3 w 73"/>
                <a:gd name="T5" fmla="*/ 17 h 114"/>
                <a:gd name="T6" fmla="*/ 20 w 73"/>
                <a:gd name="T7" fmla="*/ 4 h 114"/>
                <a:gd name="T8" fmla="*/ 39 w 73"/>
                <a:gd name="T9" fmla="*/ 0 h 114"/>
                <a:gd name="T10" fmla="*/ 53 w 73"/>
                <a:gd name="T11" fmla="*/ 14 h 114"/>
                <a:gd name="T12" fmla="*/ 54 w 73"/>
                <a:gd name="T13" fmla="*/ 34 h 114"/>
                <a:gd name="T14" fmla="*/ 67 w 73"/>
                <a:gd name="T15" fmla="*/ 64 h 114"/>
                <a:gd name="T16" fmla="*/ 62 w 73"/>
                <a:gd name="T17" fmla="*/ 98 h 114"/>
                <a:gd name="T18" fmla="*/ 53 w 73"/>
                <a:gd name="T19" fmla="*/ 114 h 114"/>
                <a:gd name="T20" fmla="*/ 38 w 73"/>
                <a:gd name="T21" fmla="*/ 110 h 114"/>
                <a:gd name="T22" fmla="*/ 16 w 73"/>
                <a:gd name="T23" fmla="*/ 89 h 114"/>
                <a:gd name="T24" fmla="*/ 10 w 73"/>
                <a:gd name="T25" fmla="*/ 5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14">
                  <a:moveTo>
                    <a:pt x="10" y="55"/>
                  </a:moveTo>
                  <a:cubicBezTo>
                    <a:pt x="5" y="43"/>
                    <a:pt x="0" y="39"/>
                    <a:pt x="0" y="39"/>
                  </a:cubicBezTo>
                  <a:lnTo>
                    <a:pt x="3" y="17"/>
                  </a:lnTo>
                  <a:cubicBezTo>
                    <a:pt x="3" y="17"/>
                    <a:pt x="17" y="15"/>
                    <a:pt x="20" y="4"/>
                  </a:cubicBezTo>
                  <a:cubicBezTo>
                    <a:pt x="28" y="10"/>
                    <a:pt x="39" y="0"/>
                    <a:pt x="39" y="0"/>
                  </a:cubicBezTo>
                  <a:lnTo>
                    <a:pt x="53" y="14"/>
                  </a:lnTo>
                  <a:cubicBezTo>
                    <a:pt x="53" y="14"/>
                    <a:pt x="52" y="21"/>
                    <a:pt x="54" y="34"/>
                  </a:cubicBezTo>
                  <a:cubicBezTo>
                    <a:pt x="57" y="46"/>
                    <a:pt x="61" y="45"/>
                    <a:pt x="67" y="64"/>
                  </a:cubicBezTo>
                  <a:cubicBezTo>
                    <a:pt x="73" y="83"/>
                    <a:pt x="66" y="91"/>
                    <a:pt x="62" y="98"/>
                  </a:cubicBezTo>
                  <a:cubicBezTo>
                    <a:pt x="57" y="106"/>
                    <a:pt x="53" y="114"/>
                    <a:pt x="53" y="114"/>
                  </a:cubicBezTo>
                  <a:cubicBezTo>
                    <a:pt x="53" y="114"/>
                    <a:pt x="45" y="111"/>
                    <a:pt x="38" y="110"/>
                  </a:cubicBezTo>
                  <a:cubicBezTo>
                    <a:pt x="31" y="108"/>
                    <a:pt x="22" y="108"/>
                    <a:pt x="16" y="89"/>
                  </a:cubicBezTo>
                  <a:cubicBezTo>
                    <a:pt x="11" y="69"/>
                    <a:pt x="14" y="67"/>
                    <a:pt x="10" y="55"/>
                  </a:cubicBezTo>
                  <a:close/>
                </a:path>
              </a:pathLst>
            </a:custGeom>
            <a:solidFill>
              <a:srgbClr val="AD7F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92">
              <a:extLst>
                <a:ext uri="{FF2B5EF4-FFF2-40B4-BE49-F238E27FC236}">
                  <a16:creationId xmlns:a16="http://schemas.microsoft.com/office/drawing/2014/main" id="{7DF07E62-1384-FA4A-92E8-2639E4BDD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7963" y="1633538"/>
              <a:ext cx="46038" cy="68263"/>
            </a:xfrm>
            <a:custGeom>
              <a:avLst/>
              <a:gdLst>
                <a:gd name="T0" fmla="*/ 9 w 73"/>
                <a:gd name="T1" fmla="*/ 55 h 114"/>
                <a:gd name="T2" fmla="*/ 0 w 73"/>
                <a:gd name="T3" fmla="*/ 39 h 114"/>
                <a:gd name="T4" fmla="*/ 3 w 73"/>
                <a:gd name="T5" fmla="*/ 17 h 114"/>
                <a:gd name="T6" fmla="*/ 19 w 73"/>
                <a:gd name="T7" fmla="*/ 4 h 114"/>
                <a:gd name="T8" fmla="*/ 39 w 73"/>
                <a:gd name="T9" fmla="*/ 0 h 114"/>
                <a:gd name="T10" fmla="*/ 53 w 73"/>
                <a:gd name="T11" fmla="*/ 14 h 114"/>
                <a:gd name="T12" fmla="*/ 54 w 73"/>
                <a:gd name="T13" fmla="*/ 34 h 114"/>
                <a:gd name="T14" fmla="*/ 67 w 73"/>
                <a:gd name="T15" fmla="*/ 64 h 114"/>
                <a:gd name="T16" fmla="*/ 61 w 73"/>
                <a:gd name="T17" fmla="*/ 98 h 114"/>
                <a:gd name="T18" fmla="*/ 52 w 73"/>
                <a:gd name="T19" fmla="*/ 114 h 114"/>
                <a:gd name="T20" fmla="*/ 37 w 73"/>
                <a:gd name="T21" fmla="*/ 110 h 114"/>
                <a:gd name="T22" fmla="*/ 15 w 73"/>
                <a:gd name="T23" fmla="*/ 89 h 114"/>
                <a:gd name="T24" fmla="*/ 9 w 73"/>
                <a:gd name="T25" fmla="*/ 5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14">
                  <a:moveTo>
                    <a:pt x="9" y="55"/>
                  </a:moveTo>
                  <a:cubicBezTo>
                    <a:pt x="4" y="43"/>
                    <a:pt x="0" y="39"/>
                    <a:pt x="0" y="39"/>
                  </a:cubicBezTo>
                  <a:lnTo>
                    <a:pt x="3" y="17"/>
                  </a:lnTo>
                  <a:cubicBezTo>
                    <a:pt x="3" y="17"/>
                    <a:pt x="17" y="15"/>
                    <a:pt x="19" y="4"/>
                  </a:cubicBezTo>
                  <a:cubicBezTo>
                    <a:pt x="27" y="10"/>
                    <a:pt x="39" y="0"/>
                    <a:pt x="39" y="0"/>
                  </a:cubicBezTo>
                  <a:lnTo>
                    <a:pt x="53" y="14"/>
                  </a:lnTo>
                  <a:cubicBezTo>
                    <a:pt x="53" y="14"/>
                    <a:pt x="51" y="21"/>
                    <a:pt x="54" y="34"/>
                  </a:cubicBezTo>
                  <a:cubicBezTo>
                    <a:pt x="57" y="47"/>
                    <a:pt x="61" y="45"/>
                    <a:pt x="67" y="64"/>
                  </a:cubicBezTo>
                  <a:cubicBezTo>
                    <a:pt x="73" y="83"/>
                    <a:pt x="66" y="91"/>
                    <a:pt x="61" y="98"/>
                  </a:cubicBezTo>
                  <a:cubicBezTo>
                    <a:pt x="57" y="106"/>
                    <a:pt x="52" y="114"/>
                    <a:pt x="52" y="114"/>
                  </a:cubicBezTo>
                  <a:cubicBezTo>
                    <a:pt x="52" y="114"/>
                    <a:pt x="44" y="112"/>
                    <a:pt x="37" y="110"/>
                  </a:cubicBezTo>
                  <a:cubicBezTo>
                    <a:pt x="30" y="108"/>
                    <a:pt x="21" y="108"/>
                    <a:pt x="15" y="89"/>
                  </a:cubicBezTo>
                  <a:cubicBezTo>
                    <a:pt x="10" y="69"/>
                    <a:pt x="14" y="67"/>
                    <a:pt x="9" y="55"/>
                  </a:cubicBezTo>
                  <a:close/>
                </a:path>
              </a:pathLst>
            </a:custGeom>
            <a:solidFill>
              <a:srgbClr val="FFC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93">
              <a:extLst>
                <a:ext uri="{FF2B5EF4-FFF2-40B4-BE49-F238E27FC236}">
                  <a16:creationId xmlns:a16="http://schemas.microsoft.com/office/drawing/2014/main" id="{65D60253-B54A-4A41-9FD3-9EFEA7BEC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9075" y="1654175"/>
              <a:ext cx="26988" cy="41275"/>
            </a:xfrm>
            <a:custGeom>
              <a:avLst/>
              <a:gdLst>
                <a:gd name="T0" fmla="*/ 5 w 45"/>
                <a:gd name="T1" fmla="*/ 43 h 69"/>
                <a:gd name="T2" fmla="*/ 31 w 45"/>
                <a:gd name="T3" fmla="*/ 64 h 69"/>
                <a:gd name="T4" fmla="*/ 41 w 45"/>
                <a:gd name="T5" fmla="*/ 26 h 69"/>
                <a:gd name="T6" fmla="*/ 14 w 45"/>
                <a:gd name="T7" fmla="*/ 5 h 69"/>
                <a:gd name="T8" fmla="*/ 5 w 45"/>
                <a:gd name="T9" fmla="*/ 4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69">
                  <a:moveTo>
                    <a:pt x="5" y="43"/>
                  </a:moveTo>
                  <a:cubicBezTo>
                    <a:pt x="10" y="59"/>
                    <a:pt x="22" y="69"/>
                    <a:pt x="31" y="64"/>
                  </a:cubicBezTo>
                  <a:cubicBezTo>
                    <a:pt x="41" y="59"/>
                    <a:pt x="45" y="42"/>
                    <a:pt x="41" y="26"/>
                  </a:cubicBezTo>
                  <a:cubicBezTo>
                    <a:pt x="36" y="10"/>
                    <a:pt x="24" y="0"/>
                    <a:pt x="14" y="5"/>
                  </a:cubicBezTo>
                  <a:cubicBezTo>
                    <a:pt x="4" y="10"/>
                    <a:pt x="0" y="27"/>
                    <a:pt x="5" y="43"/>
                  </a:cubicBezTo>
                  <a:close/>
                </a:path>
              </a:pathLst>
            </a:custGeom>
            <a:solidFill>
              <a:srgbClr val="FCD9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94">
              <a:extLst>
                <a:ext uri="{FF2B5EF4-FFF2-40B4-BE49-F238E27FC236}">
                  <a16:creationId xmlns:a16="http://schemas.microsoft.com/office/drawing/2014/main" id="{B2E7AE0A-EC05-6747-B07A-78847EE08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9550" y="1639888"/>
              <a:ext cx="31750" cy="25400"/>
            </a:xfrm>
            <a:custGeom>
              <a:avLst/>
              <a:gdLst>
                <a:gd name="T0" fmla="*/ 22 w 52"/>
                <a:gd name="T1" fmla="*/ 6 h 40"/>
                <a:gd name="T2" fmla="*/ 51 w 52"/>
                <a:gd name="T3" fmla="*/ 4 h 40"/>
                <a:gd name="T4" fmla="*/ 52 w 52"/>
                <a:gd name="T5" fmla="*/ 18 h 40"/>
                <a:gd name="T6" fmla="*/ 26 w 52"/>
                <a:gd name="T7" fmla="*/ 21 h 40"/>
                <a:gd name="T8" fmla="*/ 7 w 52"/>
                <a:gd name="T9" fmla="*/ 40 h 40"/>
                <a:gd name="T10" fmla="*/ 0 w 52"/>
                <a:gd name="T11" fmla="*/ 29 h 40"/>
                <a:gd name="T12" fmla="*/ 22 w 52"/>
                <a:gd name="T13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0">
                  <a:moveTo>
                    <a:pt x="22" y="6"/>
                  </a:moveTo>
                  <a:cubicBezTo>
                    <a:pt x="33" y="0"/>
                    <a:pt x="44" y="2"/>
                    <a:pt x="51" y="4"/>
                  </a:cubicBezTo>
                  <a:cubicBezTo>
                    <a:pt x="51" y="7"/>
                    <a:pt x="51" y="11"/>
                    <a:pt x="52" y="18"/>
                  </a:cubicBezTo>
                  <a:cubicBezTo>
                    <a:pt x="45" y="16"/>
                    <a:pt x="36" y="16"/>
                    <a:pt x="26" y="21"/>
                  </a:cubicBezTo>
                  <a:cubicBezTo>
                    <a:pt x="19" y="24"/>
                    <a:pt x="12" y="32"/>
                    <a:pt x="7" y="40"/>
                  </a:cubicBezTo>
                  <a:cubicBezTo>
                    <a:pt x="4" y="34"/>
                    <a:pt x="2" y="31"/>
                    <a:pt x="0" y="29"/>
                  </a:cubicBezTo>
                  <a:cubicBezTo>
                    <a:pt x="6" y="20"/>
                    <a:pt x="13" y="10"/>
                    <a:pt x="22" y="6"/>
                  </a:cubicBezTo>
                  <a:close/>
                </a:path>
              </a:pathLst>
            </a:custGeom>
            <a:solidFill>
              <a:srgbClr val="CE9D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95">
              <a:extLst>
                <a:ext uri="{FF2B5EF4-FFF2-40B4-BE49-F238E27FC236}">
                  <a16:creationId xmlns:a16="http://schemas.microsoft.com/office/drawing/2014/main" id="{826E4A58-C3B6-EE4C-ABA9-DFE959684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913" y="1651000"/>
              <a:ext cx="68263" cy="39688"/>
            </a:xfrm>
            <a:custGeom>
              <a:avLst/>
              <a:gdLst>
                <a:gd name="T0" fmla="*/ 104 w 111"/>
                <a:gd name="T1" fmla="*/ 0 h 67"/>
                <a:gd name="T2" fmla="*/ 111 w 111"/>
                <a:gd name="T3" fmla="*/ 15 h 67"/>
                <a:gd name="T4" fmla="*/ 6 w 111"/>
                <a:gd name="T5" fmla="*/ 67 h 67"/>
                <a:gd name="T6" fmla="*/ 0 w 111"/>
                <a:gd name="T7" fmla="*/ 49 h 67"/>
                <a:gd name="T8" fmla="*/ 104 w 111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67">
                  <a:moveTo>
                    <a:pt x="104" y="0"/>
                  </a:moveTo>
                  <a:lnTo>
                    <a:pt x="111" y="15"/>
                  </a:lnTo>
                  <a:cubicBezTo>
                    <a:pt x="79" y="34"/>
                    <a:pt x="44" y="51"/>
                    <a:pt x="6" y="67"/>
                  </a:cubicBezTo>
                  <a:lnTo>
                    <a:pt x="0" y="49"/>
                  </a:lnTo>
                  <a:cubicBezTo>
                    <a:pt x="38" y="33"/>
                    <a:pt x="73" y="16"/>
                    <a:pt x="10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96">
              <a:extLst>
                <a:ext uri="{FF2B5EF4-FFF2-40B4-BE49-F238E27FC236}">
                  <a16:creationId xmlns:a16="http://schemas.microsoft.com/office/drawing/2014/main" id="{189B3C79-EF77-FA4E-9E29-8C102EB9F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1300" y="1738313"/>
              <a:ext cx="7938" cy="9525"/>
            </a:xfrm>
            <a:custGeom>
              <a:avLst/>
              <a:gdLst>
                <a:gd name="T0" fmla="*/ 1 w 13"/>
                <a:gd name="T1" fmla="*/ 7 h 14"/>
                <a:gd name="T2" fmla="*/ 6 w 13"/>
                <a:gd name="T3" fmla="*/ 14 h 14"/>
                <a:gd name="T4" fmla="*/ 12 w 13"/>
                <a:gd name="T5" fmla="*/ 8 h 14"/>
                <a:gd name="T6" fmla="*/ 8 w 13"/>
                <a:gd name="T7" fmla="*/ 1 h 14"/>
                <a:gd name="T8" fmla="*/ 1 w 13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" y="7"/>
                  </a:moveTo>
                  <a:cubicBezTo>
                    <a:pt x="0" y="11"/>
                    <a:pt x="2" y="14"/>
                    <a:pt x="6" y="14"/>
                  </a:cubicBezTo>
                  <a:cubicBezTo>
                    <a:pt x="9" y="14"/>
                    <a:pt x="12" y="12"/>
                    <a:pt x="12" y="8"/>
                  </a:cubicBezTo>
                  <a:cubicBezTo>
                    <a:pt x="13" y="4"/>
                    <a:pt x="11" y="1"/>
                    <a:pt x="8" y="1"/>
                  </a:cubicBezTo>
                  <a:cubicBezTo>
                    <a:pt x="5" y="0"/>
                    <a:pt x="1" y="3"/>
                    <a:pt x="1" y="7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97">
              <a:extLst>
                <a:ext uri="{FF2B5EF4-FFF2-40B4-BE49-F238E27FC236}">
                  <a16:creationId xmlns:a16="http://schemas.microsoft.com/office/drawing/2014/main" id="{63183E3B-9A43-7B46-A0A2-AEE2BA774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3" y="1704975"/>
              <a:ext cx="7938" cy="9525"/>
            </a:xfrm>
            <a:custGeom>
              <a:avLst/>
              <a:gdLst>
                <a:gd name="T0" fmla="*/ 0 w 13"/>
                <a:gd name="T1" fmla="*/ 6 h 14"/>
                <a:gd name="T2" fmla="*/ 5 w 13"/>
                <a:gd name="T3" fmla="*/ 14 h 14"/>
                <a:gd name="T4" fmla="*/ 12 w 13"/>
                <a:gd name="T5" fmla="*/ 7 h 14"/>
                <a:gd name="T6" fmla="*/ 7 w 13"/>
                <a:gd name="T7" fmla="*/ 0 h 14"/>
                <a:gd name="T8" fmla="*/ 0 w 13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6"/>
                  </a:moveTo>
                  <a:cubicBezTo>
                    <a:pt x="0" y="10"/>
                    <a:pt x="2" y="13"/>
                    <a:pt x="5" y="14"/>
                  </a:cubicBezTo>
                  <a:cubicBezTo>
                    <a:pt x="8" y="14"/>
                    <a:pt x="11" y="11"/>
                    <a:pt x="12" y="7"/>
                  </a:cubicBezTo>
                  <a:cubicBezTo>
                    <a:pt x="13" y="3"/>
                    <a:pt x="10" y="0"/>
                    <a:pt x="7" y="0"/>
                  </a:cubicBezTo>
                  <a:cubicBezTo>
                    <a:pt x="4" y="0"/>
                    <a:pt x="1" y="3"/>
                    <a:pt x="0" y="6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98">
              <a:extLst>
                <a:ext uri="{FF2B5EF4-FFF2-40B4-BE49-F238E27FC236}">
                  <a16:creationId xmlns:a16="http://schemas.microsoft.com/office/drawing/2014/main" id="{A39A2F81-06DD-7343-92F3-2B8D5D25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400" y="1908175"/>
              <a:ext cx="50800" cy="53975"/>
            </a:xfrm>
            <a:custGeom>
              <a:avLst/>
              <a:gdLst>
                <a:gd name="T0" fmla="*/ 82 w 84"/>
                <a:gd name="T1" fmla="*/ 0 h 90"/>
                <a:gd name="T2" fmla="*/ 84 w 84"/>
                <a:gd name="T3" fmla="*/ 64 h 90"/>
                <a:gd name="T4" fmla="*/ 0 w 84"/>
                <a:gd name="T5" fmla="*/ 90 h 90"/>
                <a:gd name="T6" fmla="*/ 0 w 84"/>
                <a:gd name="T7" fmla="*/ 26 h 90"/>
                <a:gd name="T8" fmla="*/ 82 w 84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90">
                  <a:moveTo>
                    <a:pt x="82" y="0"/>
                  </a:moveTo>
                  <a:lnTo>
                    <a:pt x="84" y="64"/>
                  </a:lnTo>
                  <a:cubicBezTo>
                    <a:pt x="84" y="64"/>
                    <a:pt x="49" y="82"/>
                    <a:pt x="0" y="90"/>
                  </a:cubicBezTo>
                  <a:lnTo>
                    <a:pt x="0" y="26"/>
                  </a:lnTo>
                  <a:cubicBezTo>
                    <a:pt x="0" y="26"/>
                    <a:pt x="44" y="20"/>
                    <a:pt x="82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Rectangle 99">
              <a:extLst>
                <a:ext uri="{FF2B5EF4-FFF2-40B4-BE49-F238E27FC236}">
                  <a16:creationId xmlns:a16="http://schemas.microsoft.com/office/drawing/2014/main" id="{590A4AD8-48CF-7341-BB11-3CD921FF6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0663" y="2008188"/>
              <a:ext cx="1588" cy="1588"/>
            </a:xfrm>
            <a:prstGeom prst="rect">
              <a:avLst/>
            </a:prstGeom>
            <a:solidFill>
              <a:srgbClr val="141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100">
              <a:extLst>
                <a:ext uri="{FF2B5EF4-FFF2-40B4-BE49-F238E27FC236}">
                  <a16:creationId xmlns:a16="http://schemas.microsoft.com/office/drawing/2014/main" id="{D1A489CA-5E60-1441-BE97-93DF5C847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938" y="1916113"/>
              <a:ext cx="17463" cy="17463"/>
            </a:xfrm>
            <a:custGeom>
              <a:avLst/>
              <a:gdLst>
                <a:gd name="T0" fmla="*/ 22 w 30"/>
                <a:gd name="T1" fmla="*/ 15 h 30"/>
                <a:gd name="T2" fmla="*/ 0 w 30"/>
                <a:gd name="T3" fmla="*/ 30 h 30"/>
                <a:gd name="T4" fmla="*/ 8 w 30"/>
                <a:gd name="T5" fmla="*/ 16 h 30"/>
                <a:gd name="T6" fmla="*/ 30 w 30"/>
                <a:gd name="T7" fmla="*/ 0 h 30"/>
                <a:gd name="T8" fmla="*/ 22 w 30"/>
                <a:gd name="T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0">
                  <a:moveTo>
                    <a:pt x="22" y="15"/>
                  </a:moveTo>
                  <a:lnTo>
                    <a:pt x="0" y="30"/>
                  </a:lnTo>
                  <a:lnTo>
                    <a:pt x="8" y="16"/>
                  </a:lnTo>
                  <a:lnTo>
                    <a:pt x="30" y="0"/>
                  </a:lnTo>
                  <a:lnTo>
                    <a:pt x="22" y="15"/>
                  </a:lnTo>
                  <a:close/>
                </a:path>
              </a:pathLst>
            </a:custGeom>
            <a:solidFill>
              <a:srgbClr val="081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101">
              <a:extLst>
                <a:ext uri="{FF2B5EF4-FFF2-40B4-BE49-F238E27FC236}">
                  <a16:creationId xmlns:a16="http://schemas.microsoft.com/office/drawing/2014/main" id="{7D93D60F-81F8-A44E-B235-F9F33351F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0" y="1868488"/>
              <a:ext cx="25400" cy="131763"/>
            </a:xfrm>
            <a:custGeom>
              <a:avLst/>
              <a:gdLst>
                <a:gd name="T0" fmla="*/ 33 w 41"/>
                <a:gd name="T1" fmla="*/ 207 h 221"/>
                <a:gd name="T2" fmla="*/ 22 w 41"/>
                <a:gd name="T3" fmla="*/ 221 h 221"/>
                <a:gd name="T4" fmla="*/ 11 w 41"/>
                <a:gd name="T5" fmla="*/ 221 h 221"/>
                <a:gd name="T6" fmla="*/ 0 w 41"/>
                <a:gd name="T7" fmla="*/ 207 h 221"/>
                <a:gd name="T8" fmla="*/ 0 w 41"/>
                <a:gd name="T9" fmla="*/ 13 h 221"/>
                <a:gd name="T10" fmla="*/ 11 w 41"/>
                <a:gd name="T11" fmla="*/ 0 h 221"/>
                <a:gd name="T12" fmla="*/ 30 w 41"/>
                <a:gd name="T13" fmla="*/ 0 h 221"/>
                <a:gd name="T14" fmla="*/ 41 w 41"/>
                <a:gd name="T15" fmla="*/ 13 h 221"/>
                <a:gd name="T16" fmla="*/ 41 w 41"/>
                <a:gd name="T17" fmla="*/ 96 h 221"/>
                <a:gd name="T18" fmla="*/ 33 w 41"/>
                <a:gd name="T19" fmla="*/ 110 h 221"/>
                <a:gd name="T20" fmla="*/ 33 w 41"/>
                <a:gd name="T21" fmla="*/ 20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221">
                  <a:moveTo>
                    <a:pt x="33" y="207"/>
                  </a:moveTo>
                  <a:cubicBezTo>
                    <a:pt x="33" y="215"/>
                    <a:pt x="28" y="221"/>
                    <a:pt x="22" y="221"/>
                  </a:cubicBezTo>
                  <a:lnTo>
                    <a:pt x="11" y="221"/>
                  </a:lnTo>
                  <a:cubicBezTo>
                    <a:pt x="5" y="221"/>
                    <a:pt x="0" y="215"/>
                    <a:pt x="0" y="207"/>
                  </a:cubicBezTo>
                  <a:lnTo>
                    <a:pt x="0" y="13"/>
                  </a:lnTo>
                  <a:cubicBezTo>
                    <a:pt x="0" y="6"/>
                    <a:pt x="5" y="0"/>
                    <a:pt x="11" y="0"/>
                  </a:cubicBezTo>
                  <a:lnTo>
                    <a:pt x="30" y="0"/>
                  </a:lnTo>
                  <a:cubicBezTo>
                    <a:pt x="36" y="0"/>
                    <a:pt x="41" y="6"/>
                    <a:pt x="41" y="13"/>
                  </a:cubicBezTo>
                  <a:lnTo>
                    <a:pt x="41" y="96"/>
                  </a:lnTo>
                  <a:lnTo>
                    <a:pt x="33" y="110"/>
                  </a:lnTo>
                  <a:lnTo>
                    <a:pt x="33" y="207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102">
              <a:extLst>
                <a:ext uri="{FF2B5EF4-FFF2-40B4-BE49-F238E27FC236}">
                  <a16:creationId xmlns:a16="http://schemas.microsoft.com/office/drawing/2014/main" id="{D0719755-FB7D-EC40-B1A8-1B30730B6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1475" y="1858963"/>
              <a:ext cx="34925" cy="141288"/>
            </a:xfrm>
            <a:custGeom>
              <a:avLst/>
              <a:gdLst>
                <a:gd name="T0" fmla="*/ 46 w 57"/>
                <a:gd name="T1" fmla="*/ 0 h 236"/>
                <a:gd name="T2" fmla="*/ 27 w 57"/>
                <a:gd name="T3" fmla="*/ 0 h 236"/>
                <a:gd name="T4" fmla="*/ 22 w 57"/>
                <a:gd name="T5" fmla="*/ 2 h 236"/>
                <a:gd name="T6" fmla="*/ 0 w 57"/>
                <a:gd name="T7" fmla="*/ 17 h 236"/>
                <a:gd name="T8" fmla="*/ 0 w 57"/>
                <a:gd name="T9" fmla="*/ 17 h 236"/>
                <a:gd name="T10" fmla="*/ 5 w 57"/>
                <a:gd name="T11" fmla="*/ 16 h 236"/>
                <a:gd name="T12" fmla="*/ 24 w 57"/>
                <a:gd name="T13" fmla="*/ 16 h 236"/>
                <a:gd name="T14" fmla="*/ 35 w 57"/>
                <a:gd name="T15" fmla="*/ 29 h 236"/>
                <a:gd name="T16" fmla="*/ 35 w 57"/>
                <a:gd name="T17" fmla="*/ 112 h 236"/>
                <a:gd name="T18" fmla="*/ 27 w 57"/>
                <a:gd name="T19" fmla="*/ 126 h 236"/>
                <a:gd name="T20" fmla="*/ 27 w 57"/>
                <a:gd name="T21" fmla="*/ 223 h 236"/>
                <a:gd name="T22" fmla="*/ 21 w 57"/>
                <a:gd name="T23" fmla="*/ 236 h 236"/>
                <a:gd name="T24" fmla="*/ 21 w 57"/>
                <a:gd name="T25" fmla="*/ 236 h 236"/>
                <a:gd name="T26" fmla="*/ 42 w 57"/>
                <a:gd name="T27" fmla="*/ 220 h 236"/>
                <a:gd name="T28" fmla="*/ 49 w 57"/>
                <a:gd name="T29" fmla="*/ 208 h 236"/>
                <a:gd name="T30" fmla="*/ 49 w 57"/>
                <a:gd name="T31" fmla="*/ 111 h 236"/>
                <a:gd name="T32" fmla="*/ 57 w 57"/>
                <a:gd name="T33" fmla="*/ 96 h 236"/>
                <a:gd name="T34" fmla="*/ 57 w 57"/>
                <a:gd name="T35" fmla="*/ 13 h 236"/>
                <a:gd name="T36" fmla="*/ 46 w 57"/>
                <a:gd name="T3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236">
                  <a:moveTo>
                    <a:pt x="46" y="0"/>
                  </a:moveTo>
                  <a:lnTo>
                    <a:pt x="27" y="0"/>
                  </a:lnTo>
                  <a:cubicBezTo>
                    <a:pt x="25" y="0"/>
                    <a:pt x="23" y="0"/>
                    <a:pt x="22" y="2"/>
                  </a:cubicBezTo>
                  <a:lnTo>
                    <a:pt x="0" y="17"/>
                  </a:lnTo>
                  <a:lnTo>
                    <a:pt x="0" y="17"/>
                  </a:lnTo>
                  <a:cubicBezTo>
                    <a:pt x="1" y="16"/>
                    <a:pt x="3" y="16"/>
                    <a:pt x="5" y="16"/>
                  </a:cubicBezTo>
                  <a:lnTo>
                    <a:pt x="24" y="16"/>
                  </a:lnTo>
                  <a:cubicBezTo>
                    <a:pt x="30" y="16"/>
                    <a:pt x="35" y="22"/>
                    <a:pt x="35" y="29"/>
                  </a:cubicBezTo>
                  <a:lnTo>
                    <a:pt x="35" y="112"/>
                  </a:lnTo>
                  <a:lnTo>
                    <a:pt x="27" y="126"/>
                  </a:lnTo>
                  <a:lnTo>
                    <a:pt x="27" y="223"/>
                  </a:lnTo>
                  <a:cubicBezTo>
                    <a:pt x="27" y="229"/>
                    <a:pt x="24" y="233"/>
                    <a:pt x="21" y="236"/>
                  </a:cubicBezTo>
                  <a:lnTo>
                    <a:pt x="21" y="236"/>
                  </a:lnTo>
                  <a:lnTo>
                    <a:pt x="42" y="220"/>
                  </a:lnTo>
                  <a:cubicBezTo>
                    <a:pt x="46" y="218"/>
                    <a:pt x="49" y="213"/>
                    <a:pt x="49" y="208"/>
                  </a:cubicBezTo>
                  <a:lnTo>
                    <a:pt x="49" y="111"/>
                  </a:lnTo>
                  <a:lnTo>
                    <a:pt x="57" y="96"/>
                  </a:lnTo>
                  <a:lnTo>
                    <a:pt x="57" y="13"/>
                  </a:lnTo>
                  <a:cubicBezTo>
                    <a:pt x="57" y="6"/>
                    <a:pt x="52" y="0"/>
                    <a:pt x="46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103">
              <a:extLst>
                <a:ext uri="{FF2B5EF4-FFF2-40B4-BE49-F238E27FC236}">
                  <a16:creationId xmlns:a16="http://schemas.microsoft.com/office/drawing/2014/main" id="{9D7F612B-D63E-4B43-8AEC-94617064D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2588" y="1778000"/>
              <a:ext cx="6350" cy="87313"/>
            </a:xfrm>
            <a:custGeom>
              <a:avLst/>
              <a:gdLst>
                <a:gd name="T0" fmla="*/ 5 w 10"/>
                <a:gd name="T1" fmla="*/ 145 h 145"/>
                <a:gd name="T2" fmla="*/ 0 w 10"/>
                <a:gd name="T3" fmla="*/ 140 h 145"/>
                <a:gd name="T4" fmla="*/ 0 w 10"/>
                <a:gd name="T5" fmla="*/ 5 h 145"/>
                <a:gd name="T6" fmla="*/ 5 w 10"/>
                <a:gd name="T7" fmla="*/ 0 h 145"/>
                <a:gd name="T8" fmla="*/ 10 w 10"/>
                <a:gd name="T9" fmla="*/ 5 h 145"/>
                <a:gd name="T10" fmla="*/ 10 w 10"/>
                <a:gd name="T11" fmla="*/ 140 h 145"/>
                <a:gd name="T12" fmla="*/ 5 w 10"/>
                <a:gd name="T1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5">
                  <a:moveTo>
                    <a:pt x="5" y="145"/>
                  </a:moveTo>
                  <a:cubicBezTo>
                    <a:pt x="2" y="145"/>
                    <a:pt x="0" y="143"/>
                    <a:pt x="0" y="140"/>
                  </a:cubicBezTo>
                  <a:lnTo>
                    <a:pt x="0" y="5"/>
                  </a:ln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140"/>
                  </a:lnTo>
                  <a:cubicBezTo>
                    <a:pt x="10" y="143"/>
                    <a:pt x="8" y="145"/>
                    <a:pt x="5" y="14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104">
              <a:extLst>
                <a:ext uri="{FF2B5EF4-FFF2-40B4-BE49-F238E27FC236}">
                  <a16:creationId xmlns:a16="http://schemas.microsoft.com/office/drawing/2014/main" id="{2A203C40-828F-9142-9E83-40630B48C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8138" y="1897063"/>
              <a:ext cx="20638" cy="93663"/>
            </a:xfrm>
            <a:custGeom>
              <a:avLst/>
              <a:gdLst>
                <a:gd name="T0" fmla="*/ 32 w 32"/>
                <a:gd name="T1" fmla="*/ 143 h 155"/>
                <a:gd name="T2" fmla="*/ 18 w 32"/>
                <a:gd name="T3" fmla="*/ 152 h 155"/>
                <a:gd name="T4" fmla="*/ 13 w 32"/>
                <a:gd name="T5" fmla="*/ 150 h 155"/>
                <a:gd name="T6" fmla="*/ 0 w 32"/>
                <a:gd name="T7" fmla="*/ 130 h 155"/>
                <a:gd name="T8" fmla="*/ 0 w 32"/>
                <a:gd name="T9" fmla="*/ 13 h 155"/>
                <a:gd name="T10" fmla="*/ 13 w 32"/>
                <a:gd name="T11" fmla="*/ 3 h 155"/>
                <a:gd name="T12" fmla="*/ 18 w 32"/>
                <a:gd name="T13" fmla="*/ 5 h 155"/>
                <a:gd name="T14" fmla="*/ 32 w 32"/>
                <a:gd name="T15" fmla="*/ 25 h 155"/>
                <a:gd name="T16" fmla="*/ 32 w 32"/>
                <a:gd name="T17" fmla="*/ 14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55">
                  <a:moveTo>
                    <a:pt x="32" y="143"/>
                  </a:moveTo>
                  <a:cubicBezTo>
                    <a:pt x="32" y="151"/>
                    <a:pt x="26" y="155"/>
                    <a:pt x="18" y="152"/>
                  </a:cubicBezTo>
                  <a:lnTo>
                    <a:pt x="13" y="150"/>
                  </a:lnTo>
                  <a:cubicBezTo>
                    <a:pt x="6" y="147"/>
                    <a:pt x="0" y="138"/>
                    <a:pt x="0" y="130"/>
                  </a:cubicBezTo>
                  <a:lnTo>
                    <a:pt x="0" y="13"/>
                  </a:lnTo>
                  <a:cubicBezTo>
                    <a:pt x="0" y="5"/>
                    <a:pt x="6" y="0"/>
                    <a:pt x="13" y="3"/>
                  </a:cubicBezTo>
                  <a:lnTo>
                    <a:pt x="18" y="5"/>
                  </a:lnTo>
                  <a:cubicBezTo>
                    <a:pt x="26" y="8"/>
                    <a:pt x="32" y="17"/>
                    <a:pt x="32" y="25"/>
                  </a:cubicBezTo>
                  <a:lnTo>
                    <a:pt x="32" y="143"/>
                  </a:ln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105">
              <a:extLst>
                <a:ext uri="{FF2B5EF4-FFF2-40B4-BE49-F238E27FC236}">
                  <a16:creationId xmlns:a16="http://schemas.microsoft.com/office/drawing/2014/main" id="{201ED9EE-E80C-EA49-9CC4-2A94EB3DA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9725" y="1878013"/>
              <a:ext cx="41275" cy="109538"/>
            </a:xfrm>
            <a:custGeom>
              <a:avLst/>
              <a:gdLst>
                <a:gd name="T0" fmla="*/ 29 w 67"/>
                <a:gd name="T1" fmla="*/ 175 h 183"/>
                <a:gd name="T2" fmla="*/ 29 w 67"/>
                <a:gd name="T3" fmla="*/ 57 h 183"/>
                <a:gd name="T4" fmla="*/ 15 w 67"/>
                <a:gd name="T5" fmla="*/ 37 h 183"/>
                <a:gd name="T6" fmla="*/ 10 w 67"/>
                <a:gd name="T7" fmla="*/ 35 h 183"/>
                <a:gd name="T8" fmla="*/ 0 w 67"/>
                <a:gd name="T9" fmla="*/ 36 h 183"/>
                <a:gd name="T10" fmla="*/ 0 w 67"/>
                <a:gd name="T11" fmla="*/ 36 h 183"/>
                <a:gd name="T12" fmla="*/ 38 w 67"/>
                <a:gd name="T13" fmla="*/ 2 h 183"/>
                <a:gd name="T14" fmla="*/ 38 w 67"/>
                <a:gd name="T15" fmla="*/ 2 h 183"/>
                <a:gd name="T16" fmla="*/ 41 w 67"/>
                <a:gd name="T17" fmla="*/ 1 h 183"/>
                <a:gd name="T18" fmla="*/ 48 w 67"/>
                <a:gd name="T19" fmla="*/ 1 h 183"/>
                <a:gd name="T20" fmla="*/ 53 w 67"/>
                <a:gd name="T21" fmla="*/ 3 h 183"/>
                <a:gd name="T22" fmla="*/ 67 w 67"/>
                <a:gd name="T23" fmla="*/ 23 h 183"/>
                <a:gd name="T24" fmla="*/ 67 w 67"/>
                <a:gd name="T25" fmla="*/ 141 h 183"/>
                <a:gd name="T26" fmla="*/ 63 w 67"/>
                <a:gd name="T27" fmla="*/ 149 h 183"/>
                <a:gd name="T28" fmla="*/ 25 w 67"/>
                <a:gd name="T29" fmla="*/ 183 h 183"/>
                <a:gd name="T30" fmla="*/ 25 w 67"/>
                <a:gd name="T31" fmla="*/ 183 h 183"/>
                <a:gd name="T32" fmla="*/ 29 w 67"/>
                <a:gd name="T33" fmla="*/ 17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83">
                  <a:moveTo>
                    <a:pt x="29" y="175"/>
                  </a:moveTo>
                  <a:lnTo>
                    <a:pt x="29" y="57"/>
                  </a:lnTo>
                  <a:cubicBezTo>
                    <a:pt x="29" y="49"/>
                    <a:pt x="23" y="40"/>
                    <a:pt x="15" y="37"/>
                  </a:cubicBezTo>
                  <a:lnTo>
                    <a:pt x="10" y="35"/>
                  </a:lnTo>
                  <a:cubicBezTo>
                    <a:pt x="6" y="34"/>
                    <a:pt x="3" y="34"/>
                    <a:pt x="0" y="36"/>
                  </a:cubicBezTo>
                  <a:lnTo>
                    <a:pt x="0" y="36"/>
                  </a:lnTo>
                  <a:lnTo>
                    <a:pt x="38" y="2"/>
                  </a:lnTo>
                  <a:lnTo>
                    <a:pt x="38" y="2"/>
                  </a:lnTo>
                  <a:cubicBezTo>
                    <a:pt x="39" y="1"/>
                    <a:pt x="40" y="1"/>
                    <a:pt x="41" y="1"/>
                  </a:cubicBezTo>
                  <a:cubicBezTo>
                    <a:pt x="43" y="0"/>
                    <a:pt x="46" y="0"/>
                    <a:pt x="48" y="1"/>
                  </a:cubicBezTo>
                  <a:lnTo>
                    <a:pt x="53" y="3"/>
                  </a:lnTo>
                  <a:cubicBezTo>
                    <a:pt x="61" y="6"/>
                    <a:pt x="67" y="15"/>
                    <a:pt x="67" y="23"/>
                  </a:cubicBezTo>
                  <a:lnTo>
                    <a:pt x="67" y="141"/>
                  </a:lnTo>
                  <a:cubicBezTo>
                    <a:pt x="67" y="145"/>
                    <a:pt x="65" y="148"/>
                    <a:pt x="63" y="149"/>
                  </a:cubicBezTo>
                  <a:lnTo>
                    <a:pt x="25" y="183"/>
                  </a:lnTo>
                  <a:lnTo>
                    <a:pt x="25" y="183"/>
                  </a:lnTo>
                  <a:cubicBezTo>
                    <a:pt x="28" y="181"/>
                    <a:pt x="29" y="178"/>
                    <a:pt x="29" y="17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106">
              <a:extLst>
                <a:ext uri="{FF2B5EF4-FFF2-40B4-BE49-F238E27FC236}">
                  <a16:creationId xmlns:a16="http://schemas.microsoft.com/office/drawing/2014/main" id="{3A3910EE-C78E-DA42-828F-A5E930712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9725" y="1878013"/>
              <a:ext cx="41275" cy="69850"/>
            </a:xfrm>
            <a:custGeom>
              <a:avLst/>
              <a:gdLst>
                <a:gd name="T0" fmla="*/ 67 w 67"/>
                <a:gd name="T1" fmla="*/ 69 h 117"/>
                <a:gd name="T2" fmla="*/ 67 w 67"/>
                <a:gd name="T3" fmla="*/ 23 h 117"/>
                <a:gd name="T4" fmla="*/ 53 w 67"/>
                <a:gd name="T5" fmla="*/ 3 h 117"/>
                <a:gd name="T6" fmla="*/ 48 w 67"/>
                <a:gd name="T7" fmla="*/ 1 h 117"/>
                <a:gd name="T8" fmla="*/ 41 w 67"/>
                <a:gd name="T9" fmla="*/ 1 h 117"/>
                <a:gd name="T10" fmla="*/ 38 w 67"/>
                <a:gd name="T11" fmla="*/ 2 h 117"/>
                <a:gd name="T12" fmla="*/ 38 w 67"/>
                <a:gd name="T13" fmla="*/ 2 h 117"/>
                <a:gd name="T14" fmla="*/ 0 w 67"/>
                <a:gd name="T15" fmla="*/ 36 h 117"/>
                <a:gd name="T16" fmla="*/ 0 w 67"/>
                <a:gd name="T17" fmla="*/ 36 h 117"/>
                <a:gd name="T18" fmla="*/ 10 w 67"/>
                <a:gd name="T19" fmla="*/ 35 h 117"/>
                <a:gd name="T20" fmla="*/ 15 w 67"/>
                <a:gd name="T21" fmla="*/ 37 h 117"/>
                <a:gd name="T22" fmla="*/ 29 w 67"/>
                <a:gd name="T23" fmla="*/ 57 h 117"/>
                <a:gd name="T24" fmla="*/ 29 w 67"/>
                <a:gd name="T25" fmla="*/ 103 h 117"/>
                <a:gd name="T26" fmla="*/ 35 w 67"/>
                <a:gd name="T27" fmla="*/ 113 h 117"/>
                <a:gd name="T28" fmla="*/ 62 w 67"/>
                <a:gd name="T29" fmla="*/ 87 h 117"/>
                <a:gd name="T30" fmla="*/ 67 w 67"/>
                <a:gd name="T31" fmla="*/ 69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" h="117">
                  <a:moveTo>
                    <a:pt x="67" y="69"/>
                  </a:moveTo>
                  <a:lnTo>
                    <a:pt x="67" y="23"/>
                  </a:lnTo>
                  <a:cubicBezTo>
                    <a:pt x="67" y="15"/>
                    <a:pt x="61" y="6"/>
                    <a:pt x="53" y="3"/>
                  </a:cubicBezTo>
                  <a:lnTo>
                    <a:pt x="48" y="1"/>
                  </a:lnTo>
                  <a:cubicBezTo>
                    <a:pt x="46" y="0"/>
                    <a:pt x="43" y="0"/>
                    <a:pt x="41" y="1"/>
                  </a:cubicBezTo>
                  <a:cubicBezTo>
                    <a:pt x="40" y="1"/>
                    <a:pt x="39" y="1"/>
                    <a:pt x="38" y="2"/>
                  </a:cubicBezTo>
                  <a:lnTo>
                    <a:pt x="38" y="2"/>
                  </a:lnTo>
                  <a:lnTo>
                    <a:pt x="0" y="36"/>
                  </a:lnTo>
                  <a:lnTo>
                    <a:pt x="0" y="36"/>
                  </a:lnTo>
                  <a:cubicBezTo>
                    <a:pt x="3" y="34"/>
                    <a:pt x="6" y="34"/>
                    <a:pt x="10" y="35"/>
                  </a:cubicBezTo>
                  <a:lnTo>
                    <a:pt x="15" y="37"/>
                  </a:lnTo>
                  <a:cubicBezTo>
                    <a:pt x="23" y="40"/>
                    <a:pt x="29" y="49"/>
                    <a:pt x="29" y="57"/>
                  </a:cubicBezTo>
                  <a:lnTo>
                    <a:pt x="29" y="103"/>
                  </a:lnTo>
                  <a:cubicBezTo>
                    <a:pt x="29" y="117"/>
                    <a:pt x="35" y="113"/>
                    <a:pt x="35" y="113"/>
                  </a:cubicBezTo>
                  <a:lnTo>
                    <a:pt x="62" y="87"/>
                  </a:lnTo>
                  <a:cubicBezTo>
                    <a:pt x="62" y="87"/>
                    <a:pt x="67" y="84"/>
                    <a:pt x="67" y="69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107">
              <a:extLst>
                <a:ext uri="{FF2B5EF4-FFF2-40B4-BE49-F238E27FC236}">
                  <a16:creationId xmlns:a16="http://schemas.microsoft.com/office/drawing/2014/main" id="{4E72BEDA-A3DD-C448-8E3C-F209BBE28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300" y="1922463"/>
              <a:ext cx="6350" cy="7938"/>
            </a:xfrm>
            <a:custGeom>
              <a:avLst/>
              <a:gdLst>
                <a:gd name="T0" fmla="*/ 0 w 10"/>
                <a:gd name="T1" fmla="*/ 6 h 14"/>
                <a:gd name="T2" fmla="*/ 4 w 10"/>
                <a:gd name="T3" fmla="*/ 14 h 14"/>
                <a:gd name="T4" fmla="*/ 9 w 10"/>
                <a:gd name="T5" fmla="*/ 7 h 14"/>
                <a:gd name="T6" fmla="*/ 6 w 10"/>
                <a:gd name="T7" fmla="*/ 0 h 14"/>
                <a:gd name="T8" fmla="*/ 0 w 10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0" y="6"/>
                  </a:moveTo>
                  <a:cubicBezTo>
                    <a:pt x="0" y="10"/>
                    <a:pt x="2" y="13"/>
                    <a:pt x="4" y="14"/>
                  </a:cubicBezTo>
                  <a:cubicBezTo>
                    <a:pt x="6" y="14"/>
                    <a:pt x="9" y="11"/>
                    <a:pt x="9" y="7"/>
                  </a:cubicBezTo>
                  <a:cubicBezTo>
                    <a:pt x="10" y="3"/>
                    <a:pt x="8" y="0"/>
                    <a:pt x="6" y="0"/>
                  </a:cubicBezTo>
                  <a:cubicBezTo>
                    <a:pt x="3" y="0"/>
                    <a:pt x="1" y="3"/>
                    <a:pt x="0" y="6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108">
              <a:extLst>
                <a:ext uri="{FF2B5EF4-FFF2-40B4-BE49-F238E27FC236}">
                  <a16:creationId xmlns:a16="http://schemas.microsoft.com/office/drawing/2014/main" id="{1BD3EFCA-81E5-2048-898C-9B2C9A545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6038" y="1568450"/>
              <a:ext cx="98425" cy="369888"/>
            </a:xfrm>
            <a:custGeom>
              <a:avLst/>
              <a:gdLst>
                <a:gd name="T0" fmla="*/ 3 w 162"/>
                <a:gd name="T1" fmla="*/ 408 h 618"/>
                <a:gd name="T2" fmla="*/ 6 w 162"/>
                <a:gd name="T3" fmla="*/ 211 h 618"/>
                <a:gd name="T4" fmla="*/ 112 w 162"/>
                <a:gd name="T5" fmla="*/ 30 h 618"/>
                <a:gd name="T6" fmla="*/ 148 w 162"/>
                <a:gd name="T7" fmla="*/ 195 h 618"/>
                <a:gd name="T8" fmla="*/ 109 w 162"/>
                <a:gd name="T9" fmla="*/ 488 h 618"/>
                <a:gd name="T10" fmla="*/ 1 w 162"/>
                <a:gd name="T11" fmla="*/ 504 h 618"/>
                <a:gd name="T12" fmla="*/ 3 w 162"/>
                <a:gd name="T13" fmla="*/ 40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2" h="618">
                  <a:moveTo>
                    <a:pt x="3" y="408"/>
                  </a:moveTo>
                  <a:cubicBezTo>
                    <a:pt x="5" y="366"/>
                    <a:pt x="3" y="300"/>
                    <a:pt x="6" y="211"/>
                  </a:cubicBezTo>
                  <a:cubicBezTo>
                    <a:pt x="14" y="5"/>
                    <a:pt x="62" y="0"/>
                    <a:pt x="112" y="30"/>
                  </a:cubicBezTo>
                  <a:cubicBezTo>
                    <a:pt x="162" y="61"/>
                    <a:pt x="148" y="195"/>
                    <a:pt x="148" y="195"/>
                  </a:cubicBezTo>
                  <a:lnTo>
                    <a:pt x="109" y="488"/>
                  </a:lnTo>
                  <a:cubicBezTo>
                    <a:pt x="107" y="618"/>
                    <a:pt x="4" y="563"/>
                    <a:pt x="1" y="504"/>
                  </a:cubicBezTo>
                  <a:cubicBezTo>
                    <a:pt x="1" y="488"/>
                    <a:pt x="0" y="461"/>
                    <a:pt x="3" y="408"/>
                  </a:cubicBezTo>
                  <a:close/>
                </a:path>
              </a:pathLst>
            </a:custGeom>
            <a:solidFill>
              <a:srgbClr val="D3A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109">
              <a:extLst>
                <a:ext uri="{FF2B5EF4-FFF2-40B4-BE49-F238E27FC236}">
                  <a16:creationId xmlns:a16="http://schemas.microsoft.com/office/drawing/2014/main" id="{7E1E6CA9-055D-D345-8F5F-0E8377AB4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1275" y="1550988"/>
              <a:ext cx="111125" cy="207963"/>
            </a:xfrm>
            <a:custGeom>
              <a:avLst/>
              <a:gdLst>
                <a:gd name="T0" fmla="*/ 24 w 182"/>
                <a:gd name="T1" fmla="*/ 75 h 345"/>
                <a:gd name="T2" fmla="*/ 11 w 182"/>
                <a:gd name="T3" fmla="*/ 136 h 345"/>
                <a:gd name="T4" fmla="*/ 3 w 182"/>
                <a:gd name="T5" fmla="*/ 311 h 345"/>
                <a:gd name="T6" fmla="*/ 89 w 182"/>
                <a:gd name="T7" fmla="*/ 342 h 345"/>
                <a:gd name="T8" fmla="*/ 159 w 182"/>
                <a:gd name="T9" fmla="*/ 327 h 345"/>
                <a:gd name="T10" fmla="*/ 177 w 182"/>
                <a:gd name="T11" fmla="*/ 185 h 345"/>
                <a:gd name="T12" fmla="*/ 179 w 182"/>
                <a:gd name="T13" fmla="*/ 119 h 345"/>
                <a:gd name="T14" fmla="*/ 24 w 182"/>
                <a:gd name="T15" fmla="*/ 7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345">
                  <a:moveTo>
                    <a:pt x="24" y="75"/>
                  </a:moveTo>
                  <a:cubicBezTo>
                    <a:pt x="24" y="75"/>
                    <a:pt x="9" y="117"/>
                    <a:pt x="11" y="136"/>
                  </a:cubicBezTo>
                  <a:cubicBezTo>
                    <a:pt x="12" y="154"/>
                    <a:pt x="0" y="308"/>
                    <a:pt x="3" y="311"/>
                  </a:cubicBezTo>
                  <a:cubicBezTo>
                    <a:pt x="29" y="325"/>
                    <a:pt x="52" y="338"/>
                    <a:pt x="89" y="342"/>
                  </a:cubicBezTo>
                  <a:cubicBezTo>
                    <a:pt x="123" y="345"/>
                    <a:pt x="155" y="331"/>
                    <a:pt x="159" y="327"/>
                  </a:cubicBezTo>
                  <a:cubicBezTo>
                    <a:pt x="168" y="292"/>
                    <a:pt x="176" y="192"/>
                    <a:pt x="177" y="185"/>
                  </a:cubicBezTo>
                  <a:cubicBezTo>
                    <a:pt x="181" y="160"/>
                    <a:pt x="182" y="138"/>
                    <a:pt x="179" y="119"/>
                  </a:cubicBezTo>
                  <a:cubicBezTo>
                    <a:pt x="159" y="0"/>
                    <a:pt x="40" y="8"/>
                    <a:pt x="24" y="75"/>
                  </a:cubicBezTo>
                  <a:close/>
                </a:path>
              </a:pathLst>
            </a:custGeom>
            <a:solidFill>
              <a:srgbClr val="4F7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110">
              <a:extLst>
                <a:ext uri="{FF2B5EF4-FFF2-40B4-BE49-F238E27FC236}">
                  <a16:creationId xmlns:a16="http://schemas.microsoft.com/office/drawing/2014/main" id="{E49679FD-00F3-1143-8D05-8F6127F60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2863" y="1808163"/>
              <a:ext cx="115888" cy="360363"/>
            </a:xfrm>
            <a:custGeom>
              <a:avLst/>
              <a:gdLst>
                <a:gd name="T0" fmla="*/ 5 w 189"/>
                <a:gd name="T1" fmla="*/ 94 h 600"/>
                <a:gd name="T2" fmla="*/ 39 w 189"/>
                <a:gd name="T3" fmla="*/ 316 h 600"/>
                <a:gd name="T4" fmla="*/ 56 w 189"/>
                <a:gd name="T5" fmla="*/ 376 h 600"/>
                <a:gd name="T6" fmla="*/ 69 w 189"/>
                <a:gd name="T7" fmla="*/ 499 h 600"/>
                <a:gd name="T8" fmla="*/ 77 w 189"/>
                <a:gd name="T9" fmla="*/ 547 h 600"/>
                <a:gd name="T10" fmla="*/ 108 w 189"/>
                <a:gd name="T11" fmla="*/ 586 h 600"/>
                <a:gd name="T12" fmla="*/ 170 w 189"/>
                <a:gd name="T13" fmla="*/ 600 h 600"/>
                <a:gd name="T14" fmla="*/ 183 w 189"/>
                <a:gd name="T15" fmla="*/ 581 h 600"/>
                <a:gd name="T16" fmla="*/ 187 w 189"/>
                <a:gd name="T17" fmla="*/ 501 h 600"/>
                <a:gd name="T18" fmla="*/ 176 w 189"/>
                <a:gd name="T19" fmla="*/ 451 h 600"/>
                <a:gd name="T20" fmla="*/ 151 w 189"/>
                <a:gd name="T21" fmla="*/ 421 h 600"/>
                <a:gd name="T22" fmla="*/ 132 w 189"/>
                <a:gd name="T23" fmla="*/ 388 h 600"/>
                <a:gd name="T24" fmla="*/ 116 w 189"/>
                <a:gd name="T25" fmla="*/ 254 h 600"/>
                <a:gd name="T26" fmla="*/ 112 w 189"/>
                <a:gd name="T27" fmla="*/ 113 h 600"/>
                <a:gd name="T28" fmla="*/ 5 w 189"/>
                <a:gd name="T29" fmla="*/ 94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9" h="600">
                  <a:moveTo>
                    <a:pt x="5" y="94"/>
                  </a:moveTo>
                  <a:cubicBezTo>
                    <a:pt x="0" y="193"/>
                    <a:pt x="31" y="290"/>
                    <a:pt x="39" y="316"/>
                  </a:cubicBezTo>
                  <a:cubicBezTo>
                    <a:pt x="47" y="343"/>
                    <a:pt x="53" y="363"/>
                    <a:pt x="56" y="376"/>
                  </a:cubicBezTo>
                  <a:cubicBezTo>
                    <a:pt x="68" y="423"/>
                    <a:pt x="72" y="464"/>
                    <a:pt x="69" y="499"/>
                  </a:cubicBezTo>
                  <a:cubicBezTo>
                    <a:pt x="65" y="514"/>
                    <a:pt x="68" y="530"/>
                    <a:pt x="77" y="547"/>
                  </a:cubicBezTo>
                  <a:cubicBezTo>
                    <a:pt x="83" y="558"/>
                    <a:pt x="93" y="570"/>
                    <a:pt x="108" y="586"/>
                  </a:cubicBezTo>
                  <a:cubicBezTo>
                    <a:pt x="110" y="586"/>
                    <a:pt x="162" y="598"/>
                    <a:pt x="170" y="600"/>
                  </a:cubicBezTo>
                  <a:cubicBezTo>
                    <a:pt x="179" y="598"/>
                    <a:pt x="183" y="592"/>
                    <a:pt x="183" y="581"/>
                  </a:cubicBezTo>
                  <a:cubicBezTo>
                    <a:pt x="181" y="568"/>
                    <a:pt x="186" y="507"/>
                    <a:pt x="187" y="501"/>
                  </a:cubicBezTo>
                  <a:cubicBezTo>
                    <a:pt x="189" y="480"/>
                    <a:pt x="186" y="463"/>
                    <a:pt x="176" y="451"/>
                  </a:cubicBezTo>
                  <a:cubicBezTo>
                    <a:pt x="173" y="445"/>
                    <a:pt x="165" y="435"/>
                    <a:pt x="151" y="421"/>
                  </a:cubicBezTo>
                  <a:cubicBezTo>
                    <a:pt x="140" y="410"/>
                    <a:pt x="133" y="399"/>
                    <a:pt x="132" y="388"/>
                  </a:cubicBezTo>
                  <a:cubicBezTo>
                    <a:pt x="124" y="350"/>
                    <a:pt x="119" y="305"/>
                    <a:pt x="116" y="254"/>
                  </a:cubicBezTo>
                  <a:cubicBezTo>
                    <a:pt x="115" y="242"/>
                    <a:pt x="114" y="192"/>
                    <a:pt x="112" y="113"/>
                  </a:cubicBezTo>
                  <a:cubicBezTo>
                    <a:pt x="111" y="98"/>
                    <a:pt x="25" y="0"/>
                    <a:pt x="5" y="94"/>
                  </a:cubicBezTo>
                  <a:close/>
                </a:path>
              </a:pathLst>
            </a:custGeom>
            <a:solidFill>
              <a:srgbClr val="D3A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111">
              <a:extLst>
                <a:ext uri="{FF2B5EF4-FFF2-40B4-BE49-F238E27FC236}">
                  <a16:creationId xmlns:a16="http://schemas.microsoft.com/office/drawing/2014/main" id="{EB2A0558-340F-8345-B24E-003CF5707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963" y="1387475"/>
              <a:ext cx="119063" cy="111125"/>
            </a:xfrm>
            <a:custGeom>
              <a:avLst/>
              <a:gdLst>
                <a:gd name="T0" fmla="*/ 194 w 196"/>
                <a:gd name="T1" fmla="*/ 90 h 185"/>
                <a:gd name="T2" fmla="*/ 117 w 196"/>
                <a:gd name="T3" fmla="*/ 167 h 185"/>
                <a:gd name="T4" fmla="*/ 32 w 196"/>
                <a:gd name="T5" fmla="*/ 45 h 185"/>
                <a:gd name="T6" fmla="*/ 124 w 196"/>
                <a:gd name="T7" fmla="*/ 2 h 185"/>
                <a:gd name="T8" fmla="*/ 194 w 196"/>
                <a:gd name="T9" fmla="*/ 9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85">
                  <a:moveTo>
                    <a:pt x="194" y="90"/>
                  </a:moveTo>
                  <a:cubicBezTo>
                    <a:pt x="193" y="134"/>
                    <a:pt x="157" y="157"/>
                    <a:pt x="117" y="167"/>
                  </a:cubicBezTo>
                  <a:cubicBezTo>
                    <a:pt x="52" y="185"/>
                    <a:pt x="0" y="113"/>
                    <a:pt x="32" y="45"/>
                  </a:cubicBezTo>
                  <a:cubicBezTo>
                    <a:pt x="50" y="5"/>
                    <a:pt x="83" y="0"/>
                    <a:pt x="124" y="2"/>
                  </a:cubicBezTo>
                  <a:cubicBezTo>
                    <a:pt x="165" y="4"/>
                    <a:pt x="196" y="46"/>
                    <a:pt x="194" y="90"/>
                  </a:cubicBezTo>
                  <a:close/>
                </a:path>
              </a:pathLst>
            </a:custGeom>
            <a:solidFill>
              <a:srgbClr val="42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112">
              <a:extLst>
                <a:ext uri="{FF2B5EF4-FFF2-40B4-BE49-F238E27FC236}">
                  <a16:creationId xmlns:a16="http://schemas.microsoft.com/office/drawing/2014/main" id="{C265B8BE-CA83-AB44-BA3E-1BA0B9BD0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8900" y="1377950"/>
              <a:ext cx="115888" cy="109538"/>
            </a:xfrm>
            <a:custGeom>
              <a:avLst/>
              <a:gdLst>
                <a:gd name="T0" fmla="*/ 188 w 190"/>
                <a:gd name="T1" fmla="*/ 88 h 181"/>
                <a:gd name="T2" fmla="*/ 114 w 190"/>
                <a:gd name="T3" fmla="*/ 164 h 181"/>
                <a:gd name="T4" fmla="*/ 31 w 190"/>
                <a:gd name="T5" fmla="*/ 44 h 181"/>
                <a:gd name="T6" fmla="*/ 120 w 190"/>
                <a:gd name="T7" fmla="*/ 1 h 181"/>
                <a:gd name="T8" fmla="*/ 188 w 190"/>
                <a:gd name="T9" fmla="*/ 8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181">
                  <a:moveTo>
                    <a:pt x="188" y="88"/>
                  </a:moveTo>
                  <a:cubicBezTo>
                    <a:pt x="187" y="131"/>
                    <a:pt x="152" y="153"/>
                    <a:pt x="114" y="164"/>
                  </a:cubicBezTo>
                  <a:cubicBezTo>
                    <a:pt x="50" y="181"/>
                    <a:pt x="0" y="110"/>
                    <a:pt x="31" y="44"/>
                  </a:cubicBezTo>
                  <a:cubicBezTo>
                    <a:pt x="49" y="4"/>
                    <a:pt x="80" y="0"/>
                    <a:pt x="120" y="1"/>
                  </a:cubicBezTo>
                  <a:cubicBezTo>
                    <a:pt x="160" y="3"/>
                    <a:pt x="190" y="44"/>
                    <a:pt x="188" y="8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113">
              <a:extLst>
                <a:ext uri="{FF2B5EF4-FFF2-40B4-BE49-F238E27FC236}">
                  <a16:creationId xmlns:a16="http://schemas.microsoft.com/office/drawing/2014/main" id="{FF2451B9-7067-8B44-B18D-F64A0E2B4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588" y="1500188"/>
              <a:ext cx="161925" cy="144463"/>
            </a:xfrm>
            <a:custGeom>
              <a:avLst/>
              <a:gdLst>
                <a:gd name="T0" fmla="*/ 178 w 265"/>
                <a:gd name="T1" fmla="*/ 155 h 242"/>
                <a:gd name="T2" fmla="*/ 179 w 265"/>
                <a:gd name="T3" fmla="*/ 154 h 242"/>
                <a:gd name="T4" fmla="*/ 39 w 265"/>
                <a:gd name="T5" fmla="*/ 0 h 242"/>
                <a:gd name="T6" fmla="*/ 0 w 265"/>
                <a:gd name="T7" fmla="*/ 32 h 242"/>
                <a:gd name="T8" fmla="*/ 115 w 265"/>
                <a:gd name="T9" fmla="*/ 242 h 242"/>
                <a:gd name="T10" fmla="*/ 172 w 265"/>
                <a:gd name="T11" fmla="*/ 164 h 242"/>
                <a:gd name="T12" fmla="*/ 185 w 265"/>
                <a:gd name="T13" fmla="*/ 205 h 242"/>
                <a:gd name="T14" fmla="*/ 265 w 265"/>
                <a:gd name="T15" fmla="*/ 230 h 242"/>
                <a:gd name="T16" fmla="*/ 178 w 265"/>
                <a:gd name="T17" fmla="*/ 15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5" h="242">
                  <a:moveTo>
                    <a:pt x="178" y="155"/>
                  </a:moveTo>
                  <a:lnTo>
                    <a:pt x="179" y="154"/>
                  </a:lnTo>
                  <a:cubicBezTo>
                    <a:pt x="56" y="95"/>
                    <a:pt x="39" y="0"/>
                    <a:pt x="39" y="0"/>
                  </a:cubicBezTo>
                  <a:lnTo>
                    <a:pt x="0" y="32"/>
                  </a:lnTo>
                  <a:cubicBezTo>
                    <a:pt x="10" y="148"/>
                    <a:pt x="115" y="242"/>
                    <a:pt x="115" y="242"/>
                  </a:cubicBezTo>
                  <a:lnTo>
                    <a:pt x="172" y="164"/>
                  </a:lnTo>
                  <a:cubicBezTo>
                    <a:pt x="175" y="175"/>
                    <a:pt x="180" y="192"/>
                    <a:pt x="185" y="205"/>
                  </a:cubicBezTo>
                  <a:cubicBezTo>
                    <a:pt x="185" y="205"/>
                    <a:pt x="212" y="187"/>
                    <a:pt x="265" y="230"/>
                  </a:cubicBezTo>
                  <a:cubicBezTo>
                    <a:pt x="265" y="230"/>
                    <a:pt x="236" y="179"/>
                    <a:pt x="178" y="155"/>
                  </a:cubicBezTo>
                  <a:close/>
                </a:path>
              </a:pathLst>
            </a:custGeom>
            <a:solidFill>
              <a:srgbClr val="648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114">
              <a:extLst>
                <a:ext uri="{FF2B5EF4-FFF2-40B4-BE49-F238E27FC236}">
                  <a16:creationId xmlns:a16="http://schemas.microsoft.com/office/drawing/2014/main" id="{E7A90F43-A6D7-334E-95B5-153C5764E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3050" y="1485900"/>
              <a:ext cx="77788" cy="152400"/>
            </a:xfrm>
            <a:custGeom>
              <a:avLst/>
              <a:gdLst>
                <a:gd name="T0" fmla="*/ 63 w 127"/>
                <a:gd name="T1" fmla="*/ 144 h 254"/>
                <a:gd name="T2" fmla="*/ 62 w 127"/>
                <a:gd name="T3" fmla="*/ 143 h 254"/>
                <a:gd name="T4" fmla="*/ 63 w 127"/>
                <a:gd name="T5" fmla="*/ 144 h 254"/>
                <a:gd name="T6" fmla="*/ 127 w 127"/>
                <a:gd name="T7" fmla="*/ 206 h 254"/>
                <a:gd name="T8" fmla="*/ 13 w 127"/>
                <a:gd name="T9" fmla="*/ 8 h 254"/>
                <a:gd name="T10" fmla="*/ 0 w 127"/>
                <a:gd name="T11" fmla="*/ 0 h 254"/>
                <a:gd name="T12" fmla="*/ 29 w 127"/>
                <a:gd name="T13" fmla="*/ 254 h 254"/>
                <a:gd name="T14" fmla="*/ 63 w 127"/>
                <a:gd name="T15" fmla="*/ 195 h 254"/>
                <a:gd name="T16" fmla="*/ 63 w 127"/>
                <a:gd name="T17" fmla="*/ 14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254">
                  <a:moveTo>
                    <a:pt x="63" y="144"/>
                  </a:moveTo>
                  <a:cubicBezTo>
                    <a:pt x="63" y="144"/>
                    <a:pt x="62" y="143"/>
                    <a:pt x="62" y="143"/>
                  </a:cubicBezTo>
                  <a:cubicBezTo>
                    <a:pt x="62" y="143"/>
                    <a:pt x="63" y="144"/>
                    <a:pt x="63" y="144"/>
                  </a:cubicBezTo>
                  <a:lnTo>
                    <a:pt x="127" y="206"/>
                  </a:lnTo>
                  <a:cubicBezTo>
                    <a:pt x="127" y="206"/>
                    <a:pt x="102" y="87"/>
                    <a:pt x="13" y="8"/>
                  </a:cubicBezTo>
                  <a:cubicBezTo>
                    <a:pt x="13" y="8"/>
                    <a:pt x="3" y="3"/>
                    <a:pt x="0" y="0"/>
                  </a:cubicBezTo>
                  <a:cubicBezTo>
                    <a:pt x="0" y="0"/>
                    <a:pt x="45" y="151"/>
                    <a:pt x="29" y="254"/>
                  </a:cubicBezTo>
                  <a:lnTo>
                    <a:pt x="63" y="195"/>
                  </a:lnTo>
                  <a:cubicBezTo>
                    <a:pt x="63" y="195"/>
                    <a:pt x="59" y="164"/>
                    <a:pt x="63" y="144"/>
                  </a:cubicBezTo>
                  <a:close/>
                </a:path>
              </a:pathLst>
            </a:custGeom>
            <a:solidFill>
              <a:srgbClr val="648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115">
              <a:extLst>
                <a:ext uri="{FF2B5EF4-FFF2-40B4-BE49-F238E27FC236}">
                  <a16:creationId xmlns:a16="http://schemas.microsoft.com/office/drawing/2014/main" id="{6477863A-7287-8D42-86FD-51A69C3EF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9875" y="1350963"/>
              <a:ext cx="34925" cy="41275"/>
            </a:xfrm>
            <a:custGeom>
              <a:avLst/>
              <a:gdLst>
                <a:gd name="T0" fmla="*/ 56 w 56"/>
                <a:gd name="T1" fmla="*/ 7 h 68"/>
                <a:gd name="T2" fmla="*/ 49 w 56"/>
                <a:gd name="T3" fmla="*/ 61 h 68"/>
                <a:gd name="T4" fmla="*/ 0 w 56"/>
                <a:gd name="T5" fmla="*/ 36 h 68"/>
                <a:gd name="T6" fmla="*/ 33 w 56"/>
                <a:gd name="T7" fmla="*/ 0 h 68"/>
                <a:gd name="T8" fmla="*/ 56 w 56"/>
                <a:gd name="T9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8">
                  <a:moveTo>
                    <a:pt x="56" y="7"/>
                  </a:moveTo>
                  <a:cubicBezTo>
                    <a:pt x="56" y="7"/>
                    <a:pt x="53" y="54"/>
                    <a:pt x="49" y="61"/>
                  </a:cubicBezTo>
                  <a:cubicBezTo>
                    <a:pt x="44" y="68"/>
                    <a:pt x="0" y="36"/>
                    <a:pt x="0" y="36"/>
                  </a:cubicBezTo>
                  <a:lnTo>
                    <a:pt x="33" y="0"/>
                  </a:lnTo>
                  <a:lnTo>
                    <a:pt x="56" y="7"/>
                  </a:lnTo>
                  <a:close/>
                </a:path>
              </a:pathLst>
            </a:custGeom>
            <a:solidFill>
              <a:srgbClr val="42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116">
              <a:extLst>
                <a:ext uri="{FF2B5EF4-FFF2-40B4-BE49-F238E27FC236}">
                  <a16:creationId xmlns:a16="http://schemas.microsoft.com/office/drawing/2014/main" id="{BE59945B-51A3-9841-A49B-7CA6890CB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6363" y="1371600"/>
              <a:ext cx="109538" cy="98425"/>
            </a:xfrm>
            <a:custGeom>
              <a:avLst/>
              <a:gdLst>
                <a:gd name="T0" fmla="*/ 99 w 179"/>
                <a:gd name="T1" fmla="*/ 17 h 163"/>
                <a:gd name="T2" fmla="*/ 26 w 179"/>
                <a:gd name="T3" fmla="*/ 30 h 163"/>
                <a:gd name="T4" fmla="*/ 115 w 179"/>
                <a:gd name="T5" fmla="*/ 154 h 163"/>
                <a:gd name="T6" fmla="*/ 99 w 179"/>
                <a:gd name="T7" fmla="*/ 17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9" h="163">
                  <a:moveTo>
                    <a:pt x="99" y="17"/>
                  </a:moveTo>
                  <a:cubicBezTo>
                    <a:pt x="99" y="17"/>
                    <a:pt x="51" y="0"/>
                    <a:pt x="26" y="30"/>
                  </a:cubicBezTo>
                  <a:cubicBezTo>
                    <a:pt x="0" y="61"/>
                    <a:pt x="44" y="146"/>
                    <a:pt x="115" y="154"/>
                  </a:cubicBezTo>
                  <a:cubicBezTo>
                    <a:pt x="179" y="163"/>
                    <a:pt x="140" y="102"/>
                    <a:pt x="99" y="17"/>
                  </a:cubicBezTo>
                  <a:close/>
                </a:path>
              </a:pathLst>
            </a:custGeom>
            <a:solidFill>
              <a:srgbClr val="42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117">
              <a:extLst>
                <a:ext uri="{FF2B5EF4-FFF2-40B4-BE49-F238E27FC236}">
                  <a16:creationId xmlns:a16="http://schemas.microsoft.com/office/drawing/2014/main" id="{64A87AFE-0D04-294E-B8ED-2EE8F4901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300" y="1279525"/>
              <a:ext cx="192088" cy="250825"/>
            </a:xfrm>
            <a:custGeom>
              <a:avLst/>
              <a:gdLst>
                <a:gd name="T0" fmla="*/ 296 w 313"/>
                <a:gd name="T1" fmla="*/ 136 h 418"/>
                <a:gd name="T2" fmla="*/ 311 w 313"/>
                <a:gd name="T3" fmla="*/ 208 h 418"/>
                <a:gd name="T4" fmla="*/ 298 w 313"/>
                <a:gd name="T5" fmla="*/ 247 h 418"/>
                <a:gd name="T6" fmla="*/ 296 w 313"/>
                <a:gd name="T7" fmla="*/ 308 h 418"/>
                <a:gd name="T8" fmla="*/ 298 w 313"/>
                <a:gd name="T9" fmla="*/ 321 h 418"/>
                <a:gd name="T10" fmla="*/ 292 w 313"/>
                <a:gd name="T11" fmla="*/ 327 h 418"/>
                <a:gd name="T12" fmla="*/ 283 w 313"/>
                <a:gd name="T13" fmla="*/ 357 h 418"/>
                <a:gd name="T14" fmla="*/ 262 w 313"/>
                <a:gd name="T15" fmla="*/ 404 h 418"/>
                <a:gd name="T16" fmla="*/ 170 w 313"/>
                <a:gd name="T17" fmla="*/ 394 h 418"/>
                <a:gd name="T18" fmla="*/ 92 w 313"/>
                <a:gd name="T19" fmla="*/ 329 h 418"/>
                <a:gd name="T20" fmla="*/ 79 w 313"/>
                <a:gd name="T21" fmla="*/ 302 h 418"/>
                <a:gd name="T22" fmla="*/ 35 w 313"/>
                <a:gd name="T23" fmla="*/ 231 h 418"/>
                <a:gd name="T24" fmla="*/ 14 w 313"/>
                <a:gd name="T25" fmla="*/ 97 h 418"/>
                <a:gd name="T26" fmla="*/ 171 w 313"/>
                <a:gd name="T27" fmla="*/ 20 h 418"/>
                <a:gd name="T28" fmla="*/ 296 w 313"/>
                <a:gd name="T29" fmla="*/ 13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3" h="418">
                  <a:moveTo>
                    <a:pt x="296" y="136"/>
                  </a:moveTo>
                  <a:cubicBezTo>
                    <a:pt x="296" y="136"/>
                    <a:pt x="313" y="198"/>
                    <a:pt x="311" y="208"/>
                  </a:cubicBezTo>
                  <a:cubicBezTo>
                    <a:pt x="310" y="218"/>
                    <a:pt x="296" y="235"/>
                    <a:pt x="298" y="247"/>
                  </a:cubicBezTo>
                  <a:cubicBezTo>
                    <a:pt x="300" y="260"/>
                    <a:pt x="307" y="288"/>
                    <a:pt x="296" y="308"/>
                  </a:cubicBezTo>
                  <a:cubicBezTo>
                    <a:pt x="296" y="308"/>
                    <a:pt x="299" y="316"/>
                    <a:pt x="298" y="321"/>
                  </a:cubicBezTo>
                  <a:cubicBezTo>
                    <a:pt x="298" y="326"/>
                    <a:pt x="292" y="327"/>
                    <a:pt x="292" y="327"/>
                  </a:cubicBezTo>
                  <a:cubicBezTo>
                    <a:pt x="292" y="327"/>
                    <a:pt x="285" y="348"/>
                    <a:pt x="283" y="357"/>
                  </a:cubicBezTo>
                  <a:cubicBezTo>
                    <a:pt x="282" y="365"/>
                    <a:pt x="273" y="397"/>
                    <a:pt x="262" y="404"/>
                  </a:cubicBezTo>
                  <a:cubicBezTo>
                    <a:pt x="251" y="411"/>
                    <a:pt x="226" y="418"/>
                    <a:pt x="170" y="394"/>
                  </a:cubicBezTo>
                  <a:cubicBezTo>
                    <a:pt x="119" y="371"/>
                    <a:pt x="112" y="368"/>
                    <a:pt x="92" y="329"/>
                  </a:cubicBezTo>
                  <a:cubicBezTo>
                    <a:pt x="89" y="325"/>
                    <a:pt x="86" y="312"/>
                    <a:pt x="79" y="302"/>
                  </a:cubicBezTo>
                  <a:cubicBezTo>
                    <a:pt x="65" y="278"/>
                    <a:pt x="39" y="246"/>
                    <a:pt x="35" y="231"/>
                  </a:cubicBezTo>
                  <a:cubicBezTo>
                    <a:pt x="22" y="190"/>
                    <a:pt x="0" y="133"/>
                    <a:pt x="14" y="97"/>
                  </a:cubicBezTo>
                  <a:cubicBezTo>
                    <a:pt x="36" y="44"/>
                    <a:pt x="112" y="0"/>
                    <a:pt x="171" y="20"/>
                  </a:cubicBezTo>
                  <a:cubicBezTo>
                    <a:pt x="230" y="39"/>
                    <a:pt x="281" y="85"/>
                    <a:pt x="296" y="136"/>
                  </a:cubicBezTo>
                  <a:close/>
                </a:path>
              </a:pathLst>
            </a:custGeom>
            <a:solidFill>
              <a:srgbClr val="D3A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118">
              <a:extLst>
                <a:ext uri="{FF2B5EF4-FFF2-40B4-BE49-F238E27FC236}">
                  <a16:creationId xmlns:a16="http://schemas.microsoft.com/office/drawing/2014/main" id="{747A8312-066F-8F45-B011-28399346D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163" y="1414463"/>
              <a:ext cx="19050" cy="50800"/>
            </a:xfrm>
            <a:custGeom>
              <a:avLst/>
              <a:gdLst>
                <a:gd name="T0" fmla="*/ 29 w 31"/>
                <a:gd name="T1" fmla="*/ 0 h 85"/>
                <a:gd name="T2" fmla="*/ 27 w 31"/>
                <a:gd name="T3" fmla="*/ 15 h 85"/>
                <a:gd name="T4" fmla="*/ 20 w 31"/>
                <a:gd name="T5" fmla="*/ 85 h 85"/>
                <a:gd name="T6" fmla="*/ 4 w 31"/>
                <a:gd name="T7" fmla="*/ 37 h 85"/>
                <a:gd name="T8" fmla="*/ 29 w 31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85">
                  <a:moveTo>
                    <a:pt x="29" y="0"/>
                  </a:moveTo>
                  <a:cubicBezTo>
                    <a:pt x="27" y="4"/>
                    <a:pt x="26" y="9"/>
                    <a:pt x="27" y="15"/>
                  </a:cubicBezTo>
                  <a:cubicBezTo>
                    <a:pt x="29" y="28"/>
                    <a:pt x="31" y="65"/>
                    <a:pt x="20" y="85"/>
                  </a:cubicBezTo>
                  <a:cubicBezTo>
                    <a:pt x="20" y="85"/>
                    <a:pt x="9" y="60"/>
                    <a:pt x="4" y="37"/>
                  </a:cubicBezTo>
                  <a:cubicBezTo>
                    <a:pt x="0" y="22"/>
                    <a:pt x="19" y="5"/>
                    <a:pt x="29" y="0"/>
                  </a:cubicBezTo>
                  <a:close/>
                </a:path>
              </a:pathLst>
            </a:custGeom>
            <a:solidFill>
              <a:srgbClr val="C68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119">
              <a:extLst>
                <a:ext uri="{FF2B5EF4-FFF2-40B4-BE49-F238E27FC236}">
                  <a16:creationId xmlns:a16="http://schemas.microsoft.com/office/drawing/2014/main" id="{BB6A14EA-96A0-2546-8DB3-0EE34CC5A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6363" y="1279525"/>
              <a:ext cx="195263" cy="166688"/>
            </a:xfrm>
            <a:custGeom>
              <a:avLst/>
              <a:gdLst>
                <a:gd name="T0" fmla="*/ 48 w 320"/>
                <a:gd name="T1" fmla="*/ 56 h 279"/>
                <a:gd name="T2" fmla="*/ 218 w 320"/>
                <a:gd name="T3" fmla="*/ 21 h 279"/>
                <a:gd name="T4" fmla="*/ 310 w 320"/>
                <a:gd name="T5" fmla="*/ 109 h 279"/>
                <a:gd name="T6" fmla="*/ 315 w 320"/>
                <a:gd name="T7" fmla="*/ 122 h 279"/>
                <a:gd name="T8" fmla="*/ 230 w 320"/>
                <a:gd name="T9" fmla="*/ 176 h 279"/>
                <a:gd name="T10" fmla="*/ 144 w 320"/>
                <a:gd name="T11" fmla="*/ 221 h 279"/>
                <a:gd name="T12" fmla="*/ 136 w 320"/>
                <a:gd name="T13" fmla="*/ 245 h 279"/>
                <a:gd name="T14" fmla="*/ 118 w 320"/>
                <a:gd name="T15" fmla="*/ 264 h 279"/>
                <a:gd name="T16" fmla="*/ 95 w 320"/>
                <a:gd name="T17" fmla="*/ 263 h 279"/>
                <a:gd name="T18" fmla="*/ 72 w 320"/>
                <a:gd name="T19" fmla="*/ 279 h 279"/>
                <a:gd name="T20" fmla="*/ 26 w 320"/>
                <a:gd name="T21" fmla="*/ 225 h 279"/>
                <a:gd name="T22" fmla="*/ 48 w 320"/>
                <a:gd name="T23" fmla="*/ 5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0" h="279">
                  <a:moveTo>
                    <a:pt x="48" y="56"/>
                  </a:moveTo>
                  <a:cubicBezTo>
                    <a:pt x="82" y="7"/>
                    <a:pt x="169" y="0"/>
                    <a:pt x="218" y="21"/>
                  </a:cubicBezTo>
                  <a:cubicBezTo>
                    <a:pt x="264" y="40"/>
                    <a:pt x="302" y="82"/>
                    <a:pt x="310" y="109"/>
                  </a:cubicBezTo>
                  <a:cubicBezTo>
                    <a:pt x="312" y="113"/>
                    <a:pt x="314" y="118"/>
                    <a:pt x="315" y="122"/>
                  </a:cubicBezTo>
                  <a:cubicBezTo>
                    <a:pt x="320" y="152"/>
                    <a:pt x="253" y="170"/>
                    <a:pt x="230" y="176"/>
                  </a:cubicBezTo>
                  <a:cubicBezTo>
                    <a:pt x="196" y="184"/>
                    <a:pt x="149" y="191"/>
                    <a:pt x="144" y="221"/>
                  </a:cubicBezTo>
                  <a:cubicBezTo>
                    <a:pt x="142" y="229"/>
                    <a:pt x="139" y="241"/>
                    <a:pt x="136" y="245"/>
                  </a:cubicBezTo>
                  <a:cubicBezTo>
                    <a:pt x="118" y="258"/>
                    <a:pt x="123" y="261"/>
                    <a:pt x="118" y="264"/>
                  </a:cubicBezTo>
                  <a:cubicBezTo>
                    <a:pt x="111" y="267"/>
                    <a:pt x="101" y="263"/>
                    <a:pt x="95" y="263"/>
                  </a:cubicBezTo>
                  <a:cubicBezTo>
                    <a:pt x="81" y="263"/>
                    <a:pt x="92" y="273"/>
                    <a:pt x="72" y="279"/>
                  </a:cubicBezTo>
                  <a:cubicBezTo>
                    <a:pt x="57" y="276"/>
                    <a:pt x="26" y="225"/>
                    <a:pt x="26" y="225"/>
                  </a:cubicBezTo>
                  <a:cubicBezTo>
                    <a:pt x="0" y="188"/>
                    <a:pt x="15" y="104"/>
                    <a:pt x="48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120">
              <a:extLst>
                <a:ext uri="{FF2B5EF4-FFF2-40B4-BE49-F238E27FC236}">
                  <a16:creationId xmlns:a16="http://schemas.microsoft.com/office/drawing/2014/main" id="{A6C89418-3593-8C4B-AF64-A22E7FAE2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6375" y="1339850"/>
              <a:ext cx="109538" cy="55563"/>
            </a:xfrm>
            <a:custGeom>
              <a:avLst/>
              <a:gdLst>
                <a:gd name="T0" fmla="*/ 154 w 179"/>
                <a:gd name="T1" fmla="*/ 65 h 93"/>
                <a:gd name="T2" fmla="*/ 144 w 179"/>
                <a:gd name="T3" fmla="*/ 50 h 93"/>
                <a:gd name="T4" fmla="*/ 68 w 179"/>
                <a:gd name="T5" fmla="*/ 86 h 93"/>
                <a:gd name="T6" fmla="*/ 2 w 179"/>
                <a:gd name="T7" fmla="*/ 93 h 93"/>
                <a:gd name="T8" fmla="*/ 27 w 179"/>
                <a:gd name="T9" fmla="*/ 64 h 93"/>
                <a:gd name="T10" fmla="*/ 73 w 179"/>
                <a:gd name="T11" fmla="*/ 39 h 93"/>
                <a:gd name="T12" fmla="*/ 135 w 179"/>
                <a:gd name="T13" fmla="*/ 1 h 93"/>
                <a:gd name="T14" fmla="*/ 171 w 179"/>
                <a:gd name="T15" fmla="*/ 29 h 93"/>
                <a:gd name="T16" fmla="*/ 155 w 179"/>
                <a:gd name="T17" fmla="*/ 72 h 93"/>
                <a:gd name="T18" fmla="*/ 154 w 179"/>
                <a:gd name="T1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93">
                  <a:moveTo>
                    <a:pt x="154" y="65"/>
                  </a:moveTo>
                  <a:cubicBezTo>
                    <a:pt x="155" y="62"/>
                    <a:pt x="159" y="54"/>
                    <a:pt x="144" y="50"/>
                  </a:cubicBezTo>
                  <a:cubicBezTo>
                    <a:pt x="122" y="45"/>
                    <a:pt x="108" y="85"/>
                    <a:pt x="68" y="86"/>
                  </a:cubicBezTo>
                  <a:cubicBezTo>
                    <a:pt x="43" y="87"/>
                    <a:pt x="10" y="91"/>
                    <a:pt x="2" y="93"/>
                  </a:cubicBezTo>
                  <a:cubicBezTo>
                    <a:pt x="0" y="93"/>
                    <a:pt x="11" y="78"/>
                    <a:pt x="27" y="64"/>
                  </a:cubicBezTo>
                  <a:cubicBezTo>
                    <a:pt x="42" y="50"/>
                    <a:pt x="58" y="50"/>
                    <a:pt x="73" y="39"/>
                  </a:cubicBezTo>
                  <a:cubicBezTo>
                    <a:pt x="88" y="27"/>
                    <a:pt x="116" y="2"/>
                    <a:pt x="135" y="1"/>
                  </a:cubicBezTo>
                  <a:cubicBezTo>
                    <a:pt x="154" y="0"/>
                    <a:pt x="166" y="14"/>
                    <a:pt x="171" y="29"/>
                  </a:cubicBezTo>
                  <a:cubicBezTo>
                    <a:pt x="179" y="52"/>
                    <a:pt x="159" y="63"/>
                    <a:pt x="155" y="72"/>
                  </a:cubicBezTo>
                  <a:cubicBezTo>
                    <a:pt x="155" y="73"/>
                    <a:pt x="153" y="70"/>
                    <a:pt x="154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121">
              <a:extLst>
                <a:ext uri="{FF2B5EF4-FFF2-40B4-BE49-F238E27FC236}">
                  <a16:creationId xmlns:a16="http://schemas.microsoft.com/office/drawing/2014/main" id="{CE4A618A-559D-004B-B5BA-8F1249F4D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9700" y="1419225"/>
              <a:ext cx="38100" cy="58738"/>
            </a:xfrm>
            <a:custGeom>
              <a:avLst/>
              <a:gdLst>
                <a:gd name="T0" fmla="*/ 54 w 61"/>
                <a:gd name="T1" fmla="*/ 32 h 97"/>
                <a:gd name="T2" fmla="*/ 48 w 61"/>
                <a:gd name="T3" fmla="*/ 17 h 97"/>
                <a:gd name="T4" fmla="*/ 16 w 61"/>
                <a:gd name="T5" fmla="*/ 2 h 97"/>
                <a:gd name="T6" fmla="*/ 10 w 61"/>
                <a:gd name="T7" fmla="*/ 39 h 97"/>
                <a:gd name="T8" fmla="*/ 58 w 61"/>
                <a:gd name="T9" fmla="*/ 80 h 97"/>
                <a:gd name="T10" fmla="*/ 54 w 61"/>
                <a:gd name="T11" fmla="*/ 3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97">
                  <a:moveTo>
                    <a:pt x="54" y="32"/>
                  </a:moveTo>
                  <a:cubicBezTo>
                    <a:pt x="53" y="27"/>
                    <a:pt x="52" y="21"/>
                    <a:pt x="48" y="17"/>
                  </a:cubicBezTo>
                  <a:cubicBezTo>
                    <a:pt x="40" y="9"/>
                    <a:pt x="29" y="0"/>
                    <a:pt x="16" y="2"/>
                  </a:cubicBezTo>
                  <a:cubicBezTo>
                    <a:pt x="0" y="5"/>
                    <a:pt x="0" y="17"/>
                    <a:pt x="10" y="39"/>
                  </a:cubicBezTo>
                  <a:cubicBezTo>
                    <a:pt x="19" y="61"/>
                    <a:pt x="54" y="97"/>
                    <a:pt x="58" y="80"/>
                  </a:cubicBezTo>
                  <a:cubicBezTo>
                    <a:pt x="61" y="67"/>
                    <a:pt x="57" y="44"/>
                    <a:pt x="54" y="32"/>
                  </a:cubicBezTo>
                  <a:close/>
                </a:path>
              </a:pathLst>
            </a:custGeom>
            <a:solidFill>
              <a:srgbClr val="D3A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122">
              <a:extLst>
                <a:ext uri="{FF2B5EF4-FFF2-40B4-BE49-F238E27FC236}">
                  <a16:creationId xmlns:a16="http://schemas.microsoft.com/office/drawing/2014/main" id="{3B422B0A-DCA3-324B-9B95-2A0811610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2550" y="1250950"/>
              <a:ext cx="258763" cy="119063"/>
            </a:xfrm>
            <a:custGeom>
              <a:avLst/>
              <a:gdLst>
                <a:gd name="T0" fmla="*/ 47 w 424"/>
                <a:gd name="T1" fmla="*/ 117 h 197"/>
                <a:gd name="T2" fmla="*/ 12 w 424"/>
                <a:gd name="T3" fmla="*/ 189 h 197"/>
                <a:gd name="T4" fmla="*/ 71 w 424"/>
                <a:gd name="T5" fmla="*/ 178 h 197"/>
                <a:gd name="T6" fmla="*/ 283 w 424"/>
                <a:gd name="T7" fmla="*/ 79 h 197"/>
                <a:gd name="T8" fmla="*/ 379 w 424"/>
                <a:gd name="T9" fmla="*/ 48 h 197"/>
                <a:gd name="T10" fmla="*/ 290 w 424"/>
                <a:gd name="T11" fmla="*/ 19 h 197"/>
                <a:gd name="T12" fmla="*/ 47 w 424"/>
                <a:gd name="T13" fmla="*/ 11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4" h="197">
                  <a:moveTo>
                    <a:pt x="47" y="117"/>
                  </a:moveTo>
                  <a:cubicBezTo>
                    <a:pt x="12" y="151"/>
                    <a:pt x="0" y="182"/>
                    <a:pt x="12" y="189"/>
                  </a:cubicBezTo>
                  <a:cubicBezTo>
                    <a:pt x="26" y="197"/>
                    <a:pt x="52" y="184"/>
                    <a:pt x="71" y="178"/>
                  </a:cubicBezTo>
                  <a:cubicBezTo>
                    <a:pt x="143" y="154"/>
                    <a:pt x="212" y="113"/>
                    <a:pt x="283" y="79"/>
                  </a:cubicBezTo>
                  <a:cubicBezTo>
                    <a:pt x="325" y="59"/>
                    <a:pt x="368" y="49"/>
                    <a:pt x="379" y="48"/>
                  </a:cubicBezTo>
                  <a:cubicBezTo>
                    <a:pt x="424" y="43"/>
                    <a:pt x="391" y="0"/>
                    <a:pt x="290" y="19"/>
                  </a:cubicBezTo>
                  <a:cubicBezTo>
                    <a:pt x="145" y="46"/>
                    <a:pt x="100" y="65"/>
                    <a:pt x="47" y="117"/>
                  </a:cubicBezTo>
                  <a:close/>
                </a:path>
              </a:pathLst>
            </a:custGeom>
            <a:solidFill>
              <a:srgbClr val="658A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123">
              <a:extLst>
                <a:ext uri="{FF2B5EF4-FFF2-40B4-BE49-F238E27FC236}">
                  <a16:creationId xmlns:a16="http://schemas.microsoft.com/office/drawing/2014/main" id="{B6925BF2-EAFE-B746-8E1A-441ABAC63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63" y="1349375"/>
              <a:ext cx="193675" cy="74613"/>
            </a:xfrm>
            <a:custGeom>
              <a:avLst/>
              <a:gdLst>
                <a:gd name="T0" fmla="*/ 151 w 318"/>
                <a:gd name="T1" fmla="*/ 38 h 125"/>
                <a:gd name="T2" fmla="*/ 235 w 318"/>
                <a:gd name="T3" fmla="*/ 0 h 125"/>
                <a:gd name="T4" fmla="*/ 254 w 318"/>
                <a:gd name="T5" fmla="*/ 15 h 125"/>
                <a:gd name="T6" fmla="*/ 254 w 318"/>
                <a:gd name="T7" fmla="*/ 89 h 125"/>
                <a:gd name="T8" fmla="*/ 43 w 318"/>
                <a:gd name="T9" fmla="*/ 84 h 125"/>
                <a:gd name="T10" fmla="*/ 151 w 318"/>
                <a:gd name="T11" fmla="*/ 3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8" h="125">
                  <a:moveTo>
                    <a:pt x="151" y="38"/>
                  </a:moveTo>
                  <a:lnTo>
                    <a:pt x="235" y="0"/>
                  </a:lnTo>
                  <a:lnTo>
                    <a:pt x="254" y="15"/>
                  </a:lnTo>
                  <a:cubicBezTo>
                    <a:pt x="254" y="15"/>
                    <a:pt x="318" y="53"/>
                    <a:pt x="254" y="89"/>
                  </a:cubicBezTo>
                  <a:cubicBezTo>
                    <a:pt x="190" y="125"/>
                    <a:pt x="86" y="107"/>
                    <a:pt x="43" y="84"/>
                  </a:cubicBezTo>
                  <a:cubicBezTo>
                    <a:pt x="0" y="60"/>
                    <a:pt x="151" y="38"/>
                    <a:pt x="151" y="38"/>
                  </a:cubicBezTo>
                  <a:close/>
                </a:path>
              </a:pathLst>
            </a:custGeom>
            <a:solidFill>
              <a:srgbClr val="0526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124">
              <a:extLst>
                <a:ext uri="{FF2B5EF4-FFF2-40B4-BE49-F238E27FC236}">
                  <a16:creationId xmlns:a16="http://schemas.microsoft.com/office/drawing/2014/main" id="{29C7B9BB-C521-7349-9852-126D430C1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8900" y="1274763"/>
              <a:ext cx="236538" cy="123825"/>
            </a:xfrm>
            <a:custGeom>
              <a:avLst/>
              <a:gdLst>
                <a:gd name="T0" fmla="*/ 388 w 388"/>
                <a:gd name="T1" fmla="*/ 0 h 206"/>
                <a:gd name="T2" fmla="*/ 388 w 388"/>
                <a:gd name="T3" fmla="*/ 0 h 206"/>
                <a:gd name="T4" fmla="*/ 369 w 388"/>
                <a:gd name="T5" fmla="*/ 9 h 206"/>
                <a:gd name="T6" fmla="*/ 289 w 388"/>
                <a:gd name="T7" fmla="*/ 30 h 206"/>
                <a:gd name="T8" fmla="*/ 61 w 388"/>
                <a:gd name="T9" fmla="*/ 139 h 206"/>
                <a:gd name="T10" fmla="*/ 0 w 388"/>
                <a:gd name="T11" fmla="*/ 150 h 206"/>
                <a:gd name="T12" fmla="*/ 39 w 388"/>
                <a:gd name="T13" fmla="*/ 166 h 206"/>
                <a:gd name="T14" fmla="*/ 50 w 388"/>
                <a:gd name="T15" fmla="*/ 188 h 206"/>
                <a:gd name="T16" fmla="*/ 148 w 388"/>
                <a:gd name="T17" fmla="*/ 203 h 206"/>
                <a:gd name="T18" fmla="*/ 313 w 388"/>
                <a:gd name="T19" fmla="*/ 176 h 206"/>
                <a:gd name="T20" fmla="*/ 366 w 388"/>
                <a:gd name="T21" fmla="*/ 139 h 206"/>
                <a:gd name="T22" fmla="*/ 354 w 388"/>
                <a:gd name="T23" fmla="*/ 80 h 206"/>
                <a:gd name="T24" fmla="*/ 388 w 388"/>
                <a:gd name="T25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8" h="206">
                  <a:moveTo>
                    <a:pt x="388" y="0"/>
                  </a:moveTo>
                  <a:lnTo>
                    <a:pt x="388" y="0"/>
                  </a:lnTo>
                  <a:cubicBezTo>
                    <a:pt x="385" y="5"/>
                    <a:pt x="379" y="8"/>
                    <a:pt x="369" y="9"/>
                  </a:cubicBezTo>
                  <a:cubicBezTo>
                    <a:pt x="358" y="10"/>
                    <a:pt x="332" y="10"/>
                    <a:pt x="289" y="30"/>
                  </a:cubicBezTo>
                  <a:cubicBezTo>
                    <a:pt x="219" y="64"/>
                    <a:pt x="133" y="115"/>
                    <a:pt x="61" y="139"/>
                  </a:cubicBezTo>
                  <a:cubicBezTo>
                    <a:pt x="25" y="151"/>
                    <a:pt x="12" y="155"/>
                    <a:pt x="0" y="150"/>
                  </a:cubicBezTo>
                  <a:cubicBezTo>
                    <a:pt x="12" y="163"/>
                    <a:pt x="33" y="166"/>
                    <a:pt x="39" y="166"/>
                  </a:cubicBezTo>
                  <a:lnTo>
                    <a:pt x="50" y="188"/>
                  </a:lnTo>
                  <a:cubicBezTo>
                    <a:pt x="50" y="188"/>
                    <a:pt x="83" y="199"/>
                    <a:pt x="148" y="203"/>
                  </a:cubicBezTo>
                  <a:cubicBezTo>
                    <a:pt x="206" y="206"/>
                    <a:pt x="267" y="194"/>
                    <a:pt x="313" y="176"/>
                  </a:cubicBezTo>
                  <a:cubicBezTo>
                    <a:pt x="329" y="170"/>
                    <a:pt x="360" y="157"/>
                    <a:pt x="366" y="139"/>
                  </a:cubicBezTo>
                  <a:lnTo>
                    <a:pt x="354" y="80"/>
                  </a:lnTo>
                  <a:cubicBezTo>
                    <a:pt x="385" y="40"/>
                    <a:pt x="388" y="0"/>
                    <a:pt x="388" y="0"/>
                  </a:cubicBezTo>
                  <a:close/>
                </a:path>
              </a:pathLst>
            </a:custGeom>
            <a:solidFill>
              <a:srgbClr val="305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125">
              <a:extLst>
                <a:ext uri="{FF2B5EF4-FFF2-40B4-BE49-F238E27FC236}">
                  <a16:creationId xmlns:a16="http://schemas.microsoft.com/office/drawing/2014/main" id="{05814CE6-3867-5D41-A7F9-BF090009B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700" y="1317625"/>
              <a:ext cx="30163" cy="42863"/>
            </a:xfrm>
            <a:custGeom>
              <a:avLst/>
              <a:gdLst>
                <a:gd name="T0" fmla="*/ 25 w 50"/>
                <a:gd name="T1" fmla="*/ 6 h 72"/>
                <a:gd name="T2" fmla="*/ 25 w 50"/>
                <a:gd name="T3" fmla="*/ 6 h 72"/>
                <a:gd name="T4" fmla="*/ 44 w 50"/>
                <a:gd name="T5" fmla="*/ 0 h 72"/>
                <a:gd name="T6" fmla="*/ 48 w 50"/>
                <a:gd name="T7" fmla="*/ 6 h 72"/>
                <a:gd name="T8" fmla="*/ 48 w 50"/>
                <a:gd name="T9" fmla="*/ 22 h 72"/>
                <a:gd name="T10" fmla="*/ 25 w 50"/>
                <a:gd name="T11" fmla="*/ 72 h 72"/>
                <a:gd name="T12" fmla="*/ 25 w 50"/>
                <a:gd name="T13" fmla="*/ 72 h 72"/>
                <a:gd name="T14" fmla="*/ 2 w 50"/>
                <a:gd name="T15" fmla="*/ 49 h 72"/>
                <a:gd name="T16" fmla="*/ 2 w 50"/>
                <a:gd name="T17" fmla="*/ 32 h 72"/>
                <a:gd name="T18" fmla="*/ 6 w 50"/>
                <a:gd name="T19" fmla="*/ 22 h 72"/>
                <a:gd name="T20" fmla="*/ 25 w 50"/>
                <a:gd name="T21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72">
                  <a:moveTo>
                    <a:pt x="25" y="6"/>
                  </a:moveTo>
                  <a:lnTo>
                    <a:pt x="25" y="6"/>
                  </a:lnTo>
                  <a:cubicBezTo>
                    <a:pt x="30" y="6"/>
                    <a:pt x="37" y="5"/>
                    <a:pt x="44" y="0"/>
                  </a:cubicBezTo>
                  <a:lnTo>
                    <a:pt x="48" y="6"/>
                  </a:lnTo>
                  <a:cubicBezTo>
                    <a:pt x="46" y="12"/>
                    <a:pt x="46" y="18"/>
                    <a:pt x="48" y="22"/>
                  </a:cubicBezTo>
                  <a:cubicBezTo>
                    <a:pt x="50" y="35"/>
                    <a:pt x="43" y="52"/>
                    <a:pt x="25" y="72"/>
                  </a:cubicBezTo>
                  <a:lnTo>
                    <a:pt x="25" y="72"/>
                  </a:lnTo>
                  <a:cubicBezTo>
                    <a:pt x="7" y="72"/>
                    <a:pt x="0" y="64"/>
                    <a:pt x="2" y="49"/>
                  </a:cubicBezTo>
                  <a:cubicBezTo>
                    <a:pt x="4" y="42"/>
                    <a:pt x="4" y="36"/>
                    <a:pt x="2" y="32"/>
                  </a:cubicBezTo>
                  <a:lnTo>
                    <a:pt x="6" y="22"/>
                  </a:lnTo>
                  <a:cubicBezTo>
                    <a:pt x="13" y="18"/>
                    <a:pt x="20" y="13"/>
                    <a:pt x="25" y="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96B65652-2EBA-8A4E-BB16-FBF2FDAC88ED}"/>
              </a:ext>
            </a:extLst>
          </p:cNvPr>
          <p:cNvGrpSpPr>
            <a:grpSpLocks noChangeAspect="1"/>
          </p:cNvGrpSpPr>
          <p:nvPr/>
        </p:nvGrpSpPr>
        <p:grpSpPr>
          <a:xfrm>
            <a:off x="2463050" y="990357"/>
            <a:ext cx="457447" cy="386708"/>
            <a:chOff x="5684838" y="3544888"/>
            <a:chExt cx="307975" cy="260350"/>
          </a:xfrm>
          <a:solidFill>
            <a:srgbClr val="FFFFFF"/>
          </a:solidFill>
        </p:grpSpPr>
        <p:sp>
          <p:nvSpPr>
            <p:cNvPr id="385" name="Freeform 216">
              <a:extLst>
                <a:ext uri="{FF2B5EF4-FFF2-40B4-BE49-F238E27FC236}">
                  <a16:creationId xmlns:a16="http://schemas.microsoft.com/office/drawing/2014/main" id="{6C5C546B-C6D8-0948-B60D-14000F891A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4838" y="3544888"/>
              <a:ext cx="307975" cy="260350"/>
            </a:xfrm>
            <a:custGeom>
              <a:avLst/>
              <a:gdLst>
                <a:gd name="T0" fmla="*/ 285 w 570"/>
                <a:gd name="T1" fmla="*/ 22 h 504"/>
                <a:gd name="T2" fmla="*/ 279 w 570"/>
                <a:gd name="T3" fmla="*/ 28 h 504"/>
                <a:gd name="T4" fmla="*/ 25 w 570"/>
                <a:gd name="T5" fmla="*/ 472 h 504"/>
                <a:gd name="T6" fmla="*/ 23 w 570"/>
                <a:gd name="T7" fmla="*/ 480 h 504"/>
                <a:gd name="T8" fmla="*/ 31 w 570"/>
                <a:gd name="T9" fmla="*/ 482 h 504"/>
                <a:gd name="T10" fmla="*/ 539 w 570"/>
                <a:gd name="T11" fmla="*/ 482 h 504"/>
                <a:gd name="T12" fmla="*/ 547 w 570"/>
                <a:gd name="T13" fmla="*/ 480 h 504"/>
                <a:gd name="T14" fmla="*/ 545 w 570"/>
                <a:gd name="T15" fmla="*/ 472 h 504"/>
                <a:gd name="T16" fmla="*/ 291 w 570"/>
                <a:gd name="T17" fmla="*/ 27 h 504"/>
                <a:gd name="T18" fmla="*/ 285 w 570"/>
                <a:gd name="T19" fmla="*/ 22 h 504"/>
                <a:gd name="T20" fmla="*/ 539 w 570"/>
                <a:gd name="T21" fmla="*/ 504 h 504"/>
                <a:gd name="T22" fmla="*/ 31 w 570"/>
                <a:gd name="T23" fmla="*/ 504 h 504"/>
                <a:gd name="T24" fmla="*/ 4 w 570"/>
                <a:gd name="T25" fmla="*/ 491 h 504"/>
                <a:gd name="T26" fmla="*/ 6 w 570"/>
                <a:gd name="T27" fmla="*/ 461 h 504"/>
                <a:gd name="T28" fmla="*/ 260 w 570"/>
                <a:gd name="T29" fmla="*/ 17 h 504"/>
                <a:gd name="T30" fmla="*/ 285 w 570"/>
                <a:gd name="T31" fmla="*/ 0 h 504"/>
                <a:gd name="T32" fmla="*/ 310 w 570"/>
                <a:gd name="T33" fmla="*/ 17 h 504"/>
                <a:gd name="T34" fmla="*/ 564 w 570"/>
                <a:gd name="T35" fmla="*/ 461 h 504"/>
                <a:gd name="T36" fmla="*/ 566 w 570"/>
                <a:gd name="T37" fmla="*/ 491 h 504"/>
                <a:gd name="T38" fmla="*/ 539 w 570"/>
                <a:gd name="T39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0" h="504">
                  <a:moveTo>
                    <a:pt x="285" y="22"/>
                  </a:moveTo>
                  <a:cubicBezTo>
                    <a:pt x="284" y="22"/>
                    <a:pt x="281" y="23"/>
                    <a:pt x="279" y="28"/>
                  </a:cubicBezTo>
                  <a:lnTo>
                    <a:pt x="25" y="472"/>
                  </a:lnTo>
                  <a:cubicBezTo>
                    <a:pt x="23" y="476"/>
                    <a:pt x="22" y="479"/>
                    <a:pt x="23" y="480"/>
                  </a:cubicBezTo>
                  <a:cubicBezTo>
                    <a:pt x="24" y="481"/>
                    <a:pt x="27" y="482"/>
                    <a:pt x="31" y="482"/>
                  </a:cubicBezTo>
                  <a:lnTo>
                    <a:pt x="539" y="482"/>
                  </a:lnTo>
                  <a:cubicBezTo>
                    <a:pt x="543" y="482"/>
                    <a:pt x="546" y="481"/>
                    <a:pt x="547" y="480"/>
                  </a:cubicBezTo>
                  <a:cubicBezTo>
                    <a:pt x="547" y="479"/>
                    <a:pt x="547" y="476"/>
                    <a:pt x="545" y="472"/>
                  </a:cubicBezTo>
                  <a:lnTo>
                    <a:pt x="291" y="27"/>
                  </a:lnTo>
                  <a:cubicBezTo>
                    <a:pt x="289" y="23"/>
                    <a:pt x="286" y="22"/>
                    <a:pt x="285" y="22"/>
                  </a:cubicBezTo>
                  <a:close/>
                  <a:moveTo>
                    <a:pt x="539" y="504"/>
                  </a:moveTo>
                  <a:lnTo>
                    <a:pt x="31" y="504"/>
                  </a:lnTo>
                  <a:cubicBezTo>
                    <a:pt x="19" y="504"/>
                    <a:pt x="9" y="499"/>
                    <a:pt x="4" y="491"/>
                  </a:cubicBezTo>
                  <a:cubicBezTo>
                    <a:pt x="0" y="482"/>
                    <a:pt x="0" y="471"/>
                    <a:pt x="6" y="461"/>
                  </a:cubicBezTo>
                  <a:lnTo>
                    <a:pt x="260" y="17"/>
                  </a:lnTo>
                  <a:cubicBezTo>
                    <a:pt x="266" y="6"/>
                    <a:pt x="275" y="0"/>
                    <a:pt x="285" y="0"/>
                  </a:cubicBezTo>
                  <a:cubicBezTo>
                    <a:pt x="295" y="0"/>
                    <a:pt x="304" y="6"/>
                    <a:pt x="310" y="17"/>
                  </a:cubicBezTo>
                  <a:lnTo>
                    <a:pt x="564" y="461"/>
                  </a:lnTo>
                  <a:cubicBezTo>
                    <a:pt x="570" y="471"/>
                    <a:pt x="570" y="482"/>
                    <a:pt x="566" y="491"/>
                  </a:cubicBezTo>
                  <a:cubicBezTo>
                    <a:pt x="561" y="499"/>
                    <a:pt x="551" y="504"/>
                    <a:pt x="539" y="5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Oval 217">
              <a:extLst>
                <a:ext uri="{FF2B5EF4-FFF2-40B4-BE49-F238E27FC236}">
                  <a16:creationId xmlns:a16="http://schemas.microsoft.com/office/drawing/2014/main" id="{D3C9EB43-6C29-014D-933A-0AB337F0A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7713" y="3746500"/>
              <a:ext cx="20638" cy="206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Rectangle 218">
              <a:extLst>
                <a:ext uri="{FF2B5EF4-FFF2-40B4-BE49-F238E27FC236}">
                  <a16:creationId xmlns:a16="http://schemas.microsoft.com/office/drawing/2014/main" id="{5A1CBDD3-B964-9E4E-B6B8-745203942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3641725"/>
              <a:ext cx="15875" cy="857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8" name="TextBox 387">
            <a:extLst>
              <a:ext uri="{FF2B5EF4-FFF2-40B4-BE49-F238E27FC236}">
                <a16:creationId xmlns:a16="http://schemas.microsoft.com/office/drawing/2014/main" id="{32943CD6-C06D-384C-8300-AA9F6924B390}"/>
              </a:ext>
            </a:extLst>
          </p:cNvPr>
          <p:cNvSpPr txBox="1"/>
          <p:nvPr/>
        </p:nvSpPr>
        <p:spPr>
          <a:xfrm>
            <a:off x="1509547" y="1687962"/>
            <a:ext cx="2303036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rgbClr val="5E5E5E"/>
                </a:solidFill>
              </a:rPr>
              <a:t>FIRST RESPONDERS</a:t>
            </a:r>
          </a:p>
          <a:p>
            <a:pPr algn="ctr"/>
            <a:r>
              <a:rPr lang="en-US" sz="1500" dirty="0">
                <a:solidFill>
                  <a:srgbClr val="5E5E5E"/>
                </a:solidFill>
              </a:rPr>
              <a:t>Lorem ipsum dolor sit amet, </a:t>
            </a:r>
            <a:r>
              <a:rPr lang="en-US" sz="1500" dirty="0" err="1">
                <a:solidFill>
                  <a:srgbClr val="5E5E5E"/>
                </a:solidFill>
              </a:rPr>
              <a:t>consectetuer</a:t>
            </a:r>
            <a:r>
              <a:rPr lang="en-US" sz="1500" dirty="0">
                <a:solidFill>
                  <a:srgbClr val="5E5E5E"/>
                </a:solidFill>
              </a:rPr>
              <a:t>. </a:t>
            </a:r>
          </a:p>
        </p:txBody>
      </p:sp>
      <p:sp>
        <p:nvSpPr>
          <p:cNvPr id="389" name="Oval 388">
            <a:extLst>
              <a:ext uri="{FF2B5EF4-FFF2-40B4-BE49-F238E27FC236}">
                <a16:creationId xmlns:a16="http://schemas.microsoft.com/office/drawing/2014/main" id="{90CDC0C3-6B0D-CC43-B608-B81D9627A887}"/>
              </a:ext>
            </a:extLst>
          </p:cNvPr>
          <p:cNvSpPr>
            <a:spLocks noChangeAspect="1"/>
          </p:cNvSpPr>
          <p:nvPr/>
        </p:nvSpPr>
        <p:spPr>
          <a:xfrm>
            <a:off x="4559772" y="845033"/>
            <a:ext cx="727514" cy="727514"/>
          </a:xfrm>
          <a:prstGeom prst="ellipse">
            <a:avLst/>
          </a:prstGeom>
          <a:solidFill>
            <a:srgbClr val="337EAB"/>
          </a:solidFill>
          <a:ln w="38100">
            <a:solidFill>
              <a:srgbClr val="AED7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US" sz="2800" dirty="0">
              <a:solidFill>
                <a:srgbClr val="FFFFFF"/>
              </a:solidFill>
            </a:endParaRPr>
          </a:p>
        </p:txBody>
      </p:sp>
      <p:sp>
        <p:nvSpPr>
          <p:cNvPr id="390" name="TextBox 389">
            <a:extLst>
              <a:ext uri="{FF2B5EF4-FFF2-40B4-BE49-F238E27FC236}">
                <a16:creationId xmlns:a16="http://schemas.microsoft.com/office/drawing/2014/main" id="{205514CB-A819-3A45-97F8-CFB9006DF236}"/>
              </a:ext>
            </a:extLst>
          </p:cNvPr>
          <p:cNvSpPr txBox="1"/>
          <p:nvPr/>
        </p:nvSpPr>
        <p:spPr>
          <a:xfrm>
            <a:off x="3741303" y="1687962"/>
            <a:ext cx="2303036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rgbClr val="5E5E5E"/>
                </a:solidFill>
              </a:rPr>
              <a:t>CONSTRUCTION</a:t>
            </a:r>
          </a:p>
          <a:p>
            <a:pPr algn="ctr"/>
            <a:r>
              <a:rPr lang="en-US" sz="1500" dirty="0">
                <a:solidFill>
                  <a:srgbClr val="5E5E5E"/>
                </a:solidFill>
              </a:rPr>
              <a:t>Lorem ipsum dolor sit amet, </a:t>
            </a:r>
            <a:r>
              <a:rPr lang="en-US" sz="1500" dirty="0" err="1">
                <a:solidFill>
                  <a:srgbClr val="5E5E5E"/>
                </a:solidFill>
              </a:rPr>
              <a:t>consectetuer</a:t>
            </a:r>
            <a:r>
              <a:rPr lang="en-US" sz="1500" dirty="0">
                <a:solidFill>
                  <a:srgbClr val="5E5E5E"/>
                </a:solidFill>
              </a:rPr>
              <a:t>. </a:t>
            </a:r>
          </a:p>
        </p:txBody>
      </p:sp>
      <p:sp>
        <p:nvSpPr>
          <p:cNvPr id="391" name="Oval 390">
            <a:extLst>
              <a:ext uri="{FF2B5EF4-FFF2-40B4-BE49-F238E27FC236}">
                <a16:creationId xmlns:a16="http://schemas.microsoft.com/office/drawing/2014/main" id="{690153DF-F522-EC41-8FEA-3A4960BAB036}"/>
              </a:ext>
            </a:extLst>
          </p:cNvPr>
          <p:cNvSpPr>
            <a:spLocks noChangeAspect="1"/>
          </p:cNvSpPr>
          <p:nvPr/>
        </p:nvSpPr>
        <p:spPr>
          <a:xfrm>
            <a:off x="6915514" y="845033"/>
            <a:ext cx="727514" cy="727514"/>
          </a:xfrm>
          <a:prstGeom prst="ellipse">
            <a:avLst/>
          </a:prstGeom>
          <a:solidFill>
            <a:srgbClr val="337EAB"/>
          </a:solidFill>
          <a:ln w="38100">
            <a:solidFill>
              <a:srgbClr val="AED7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US" sz="2800" dirty="0">
              <a:solidFill>
                <a:srgbClr val="FFFFFF"/>
              </a:solidFill>
            </a:endParaRPr>
          </a:p>
        </p:txBody>
      </p:sp>
      <p:sp>
        <p:nvSpPr>
          <p:cNvPr id="392" name="TextBox 391">
            <a:extLst>
              <a:ext uri="{FF2B5EF4-FFF2-40B4-BE49-F238E27FC236}">
                <a16:creationId xmlns:a16="http://schemas.microsoft.com/office/drawing/2014/main" id="{88060758-1FA7-6D46-8DBF-3303F0DE26B0}"/>
              </a:ext>
            </a:extLst>
          </p:cNvPr>
          <p:cNvSpPr txBox="1"/>
          <p:nvPr/>
        </p:nvSpPr>
        <p:spPr>
          <a:xfrm>
            <a:off x="6097045" y="1687962"/>
            <a:ext cx="2303036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rgbClr val="5E5E5E"/>
                </a:solidFill>
              </a:rPr>
              <a:t>MEDICAL</a:t>
            </a:r>
          </a:p>
          <a:p>
            <a:pPr algn="ctr"/>
            <a:r>
              <a:rPr lang="en-US" sz="1500" dirty="0">
                <a:solidFill>
                  <a:srgbClr val="5E5E5E"/>
                </a:solidFill>
              </a:rPr>
              <a:t>Lorem ipsum dolor sit amet, </a:t>
            </a:r>
            <a:r>
              <a:rPr lang="en-US" sz="1500" dirty="0" err="1">
                <a:solidFill>
                  <a:srgbClr val="5E5E5E"/>
                </a:solidFill>
              </a:rPr>
              <a:t>consectetuer</a:t>
            </a:r>
            <a:r>
              <a:rPr lang="en-US" sz="1500" dirty="0">
                <a:solidFill>
                  <a:srgbClr val="5E5E5E"/>
                </a:solidFill>
              </a:rPr>
              <a:t>. </a:t>
            </a:r>
          </a:p>
        </p:txBody>
      </p:sp>
      <p:sp>
        <p:nvSpPr>
          <p:cNvPr id="393" name="Oval 392">
            <a:extLst>
              <a:ext uri="{FF2B5EF4-FFF2-40B4-BE49-F238E27FC236}">
                <a16:creationId xmlns:a16="http://schemas.microsoft.com/office/drawing/2014/main" id="{7CBB0F83-6E5D-AF4E-8D6F-FD2457C84140}"/>
              </a:ext>
            </a:extLst>
          </p:cNvPr>
          <p:cNvSpPr>
            <a:spLocks noChangeAspect="1"/>
          </p:cNvSpPr>
          <p:nvPr/>
        </p:nvSpPr>
        <p:spPr>
          <a:xfrm>
            <a:off x="9147270" y="845033"/>
            <a:ext cx="727514" cy="727514"/>
          </a:xfrm>
          <a:prstGeom prst="ellipse">
            <a:avLst/>
          </a:prstGeom>
          <a:solidFill>
            <a:srgbClr val="337EAB"/>
          </a:solidFill>
          <a:ln w="38100">
            <a:solidFill>
              <a:srgbClr val="AED7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US" sz="2800" dirty="0">
              <a:solidFill>
                <a:srgbClr val="FFFFFF"/>
              </a:solidFill>
            </a:endParaRP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963A8B58-7A8D-1D43-831F-E9AB78AF6212}"/>
              </a:ext>
            </a:extLst>
          </p:cNvPr>
          <p:cNvSpPr txBox="1"/>
          <p:nvPr/>
        </p:nvSpPr>
        <p:spPr>
          <a:xfrm>
            <a:off x="8328801" y="1687962"/>
            <a:ext cx="2303036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rgbClr val="5E5E5E"/>
                </a:solidFill>
              </a:rPr>
              <a:t>ADMINISTRATIVE</a:t>
            </a:r>
          </a:p>
          <a:p>
            <a:pPr algn="ctr"/>
            <a:r>
              <a:rPr lang="en-US" sz="1500" dirty="0">
                <a:solidFill>
                  <a:srgbClr val="5E5E5E"/>
                </a:solidFill>
              </a:rPr>
              <a:t>Lorem ipsum dolor sit amet, </a:t>
            </a:r>
            <a:r>
              <a:rPr lang="en-US" sz="1500" dirty="0" err="1">
                <a:solidFill>
                  <a:srgbClr val="5E5E5E"/>
                </a:solidFill>
              </a:rPr>
              <a:t>consectetuer</a:t>
            </a:r>
            <a:r>
              <a:rPr lang="en-US" sz="1500" dirty="0">
                <a:solidFill>
                  <a:srgbClr val="5E5E5E"/>
                </a:solidFill>
              </a:rPr>
              <a:t>. </a:t>
            </a: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119BFD15-C4B2-1846-A509-DEBE63D6FAE3}"/>
              </a:ext>
            </a:extLst>
          </p:cNvPr>
          <p:cNvGrpSpPr>
            <a:grpSpLocks noChangeAspect="1"/>
          </p:cNvGrpSpPr>
          <p:nvPr/>
        </p:nvGrpSpPr>
        <p:grpSpPr>
          <a:xfrm>
            <a:off x="4729259" y="970298"/>
            <a:ext cx="385182" cy="410302"/>
            <a:chOff x="7720013" y="3532188"/>
            <a:chExt cx="292100" cy="311150"/>
          </a:xfrm>
          <a:solidFill>
            <a:srgbClr val="FFFFFF"/>
          </a:solidFill>
        </p:grpSpPr>
        <p:sp>
          <p:nvSpPr>
            <p:cNvPr id="396" name="Freeform 230">
              <a:extLst>
                <a:ext uri="{FF2B5EF4-FFF2-40B4-BE49-F238E27FC236}">
                  <a16:creationId xmlns:a16="http://schemas.microsoft.com/office/drawing/2014/main" id="{A9A47D1E-2030-2544-BAD9-7D57CBE9C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0013" y="3767138"/>
              <a:ext cx="292100" cy="76200"/>
            </a:xfrm>
            <a:custGeom>
              <a:avLst/>
              <a:gdLst>
                <a:gd name="T0" fmla="*/ 514 w 540"/>
                <a:gd name="T1" fmla="*/ 147 h 147"/>
                <a:gd name="T2" fmla="*/ 27 w 540"/>
                <a:gd name="T3" fmla="*/ 147 h 147"/>
                <a:gd name="T4" fmla="*/ 0 w 540"/>
                <a:gd name="T5" fmla="*/ 120 h 147"/>
                <a:gd name="T6" fmla="*/ 0 w 540"/>
                <a:gd name="T7" fmla="*/ 88 h 147"/>
                <a:gd name="T8" fmla="*/ 18 w 540"/>
                <a:gd name="T9" fmla="*/ 55 h 147"/>
                <a:gd name="T10" fmla="*/ 94 w 540"/>
                <a:gd name="T11" fmla="*/ 5 h 147"/>
                <a:gd name="T12" fmla="*/ 109 w 540"/>
                <a:gd name="T13" fmla="*/ 8 h 147"/>
                <a:gd name="T14" fmla="*/ 106 w 540"/>
                <a:gd name="T15" fmla="*/ 23 h 147"/>
                <a:gd name="T16" fmla="*/ 30 w 540"/>
                <a:gd name="T17" fmla="*/ 73 h 147"/>
                <a:gd name="T18" fmla="*/ 22 w 540"/>
                <a:gd name="T19" fmla="*/ 88 h 147"/>
                <a:gd name="T20" fmla="*/ 22 w 540"/>
                <a:gd name="T21" fmla="*/ 120 h 147"/>
                <a:gd name="T22" fmla="*/ 27 w 540"/>
                <a:gd name="T23" fmla="*/ 125 h 147"/>
                <a:gd name="T24" fmla="*/ 514 w 540"/>
                <a:gd name="T25" fmla="*/ 125 h 147"/>
                <a:gd name="T26" fmla="*/ 519 w 540"/>
                <a:gd name="T27" fmla="*/ 120 h 147"/>
                <a:gd name="T28" fmla="*/ 519 w 540"/>
                <a:gd name="T29" fmla="*/ 88 h 147"/>
                <a:gd name="T30" fmla="*/ 511 w 540"/>
                <a:gd name="T31" fmla="*/ 73 h 147"/>
                <a:gd name="T32" fmla="*/ 433 w 540"/>
                <a:gd name="T33" fmla="*/ 21 h 147"/>
                <a:gd name="T34" fmla="*/ 430 w 540"/>
                <a:gd name="T35" fmla="*/ 6 h 147"/>
                <a:gd name="T36" fmla="*/ 445 w 540"/>
                <a:gd name="T37" fmla="*/ 3 h 147"/>
                <a:gd name="T38" fmla="*/ 523 w 540"/>
                <a:gd name="T39" fmla="*/ 55 h 147"/>
                <a:gd name="T40" fmla="*/ 540 w 540"/>
                <a:gd name="T41" fmla="*/ 88 h 147"/>
                <a:gd name="T42" fmla="*/ 540 w 540"/>
                <a:gd name="T43" fmla="*/ 120 h 147"/>
                <a:gd name="T44" fmla="*/ 514 w 540"/>
                <a:gd name="T4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0" h="147">
                  <a:moveTo>
                    <a:pt x="514" y="147"/>
                  </a:moveTo>
                  <a:lnTo>
                    <a:pt x="27" y="147"/>
                  </a:lnTo>
                  <a:cubicBezTo>
                    <a:pt x="12" y="147"/>
                    <a:pt x="0" y="135"/>
                    <a:pt x="0" y="120"/>
                  </a:cubicBezTo>
                  <a:lnTo>
                    <a:pt x="0" y="88"/>
                  </a:lnTo>
                  <a:cubicBezTo>
                    <a:pt x="0" y="75"/>
                    <a:pt x="8" y="61"/>
                    <a:pt x="18" y="55"/>
                  </a:cubicBezTo>
                  <a:lnTo>
                    <a:pt x="94" y="5"/>
                  </a:lnTo>
                  <a:cubicBezTo>
                    <a:pt x="99" y="1"/>
                    <a:pt x="106" y="3"/>
                    <a:pt x="109" y="8"/>
                  </a:cubicBezTo>
                  <a:cubicBezTo>
                    <a:pt x="112" y="13"/>
                    <a:pt x="111" y="19"/>
                    <a:pt x="106" y="23"/>
                  </a:cubicBezTo>
                  <a:lnTo>
                    <a:pt x="30" y="73"/>
                  </a:lnTo>
                  <a:cubicBezTo>
                    <a:pt x="26" y="75"/>
                    <a:pt x="22" y="83"/>
                    <a:pt x="22" y="88"/>
                  </a:cubicBezTo>
                  <a:lnTo>
                    <a:pt x="22" y="120"/>
                  </a:lnTo>
                  <a:cubicBezTo>
                    <a:pt x="22" y="123"/>
                    <a:pt x="24" y="125"/>
                    <a:pt x="27" y="125"/>
                  </a:cubicBezTo>
                  <a:lnTo>
                    <a:pt x="514" y="125"/>
                  </a:lnTo>
                  <a:cubicBezTo>
                    <a:pt x="517" y="125"/>
                    <a:pt x="519" y="123"/>
                    <a:pt x="519" y="120"/>
                  </a:cubicBezTo>
                  <a:lnTo>
                    <a:pt x="519" y="88"/>
                  </a:lnTo>
                  <a:cubicBezTo>
                    <a:pt x="519" y="83"/>
                    <a:pt x="515" y="75"/>
                    <a:pt x="511" y="73"/>
                  </a:cubicBezTo>
                  <a:lnTo>
                    <a:pt x="433" y="21"/>
                  </a:lnTo>
                  <a:cubicBezTo>
                    <a:pt x="428" y="18"/>
                    <a:pt x="427" y="11"/>
                    <a:pt x="430" y="6"/>
                  </a:cubicBezTo>
                  <a:cubicBezTo>
                    <a:pt x="433" y="1"/>
                    <a:pt x="440" y="0"/>
                    <a:pt x="445" y="3"/>
                  </a:cubicBezTo>
                  <a:lnTo>
                    <a:pt x="523" y="55"/>
                  </a:lnTo>
                  <a:cubicBezTo>
                    <a:pt x="533" y="61"/>
                    <a:pt x="540" y="75"/>
                    <a:pt x="540" y="88"/>
                  </a:cubicBezTo>
                  <a:lnTo>
                    <a:pt x="540" y="120"/>
                  </a:lnTo>
                  <a:cubicBezTo>
                    <a:pt x="540" y="135"/>
                    <a:pt x="529" y="147"/>
                    <a:pt x="514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231">
              <a:extLst>
                <a:ext uri="{FF2B5EF4-FFF2-40B4-BE49-F238E27FC236}">
                  <a16:creationId xmlns:a16="http://schemas.microsoft.com/office/drawing/2014/main" id="{A814411F-E880-BE4F-9736-461ADD77B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9701" y="3532188"/>
              <a:ext cx="212725" cy="274638"/>
            </a:xfrm>
            <a:custGeom>
              <a:avLst/>
              <a:gdLst>
                <a:gd name="T0" fmla="*/ 12 w 393"/>
                <a:gd name="T1" fmla="*/ 531 h 531"/>
                <a:gd name="T2" fmla="*/ 9 w 393"/>
                <a:gd name="T3" fmla="*/ 531 h 531"/>
                <a:gd name="T4" fmla="*/ 1 w 393"/>
                <a:gd name="T5" fmla="*/ 517 h 531"/>
                <a:gd name="T6" fmla="*/ 152 w 393"/>
                <a:gd name="T7" fmla="*/ 23 h 531"/>
                <a:gd name="T8" fmla="*/ 182 w 393"/>
                <a:gd name="T9" fmla="*/ 0 h 531"/>
                <a:gd name="T10" fmla="*/ 205 w 393"/>
                <a:gd name="T11" fmla="*/ 0 h 531"/>
                <a:gd name="T12" fmla="*/ 235 w 393"/>
                <a:gd name="T13" fmla="*/ 23 h 531"/>
                <a:gd name="T14" fmla="*/ 392 w 393"/>
                <a:gd name="T15" fmla="*/ 516 h 531"/>
                <a:gd name="T16" fmla="*/ 384 w 393"/>
                <a:gd name="T17" fmla="*/ 529 h 531"/>
                <a:gd name="T18" fmla="*/ 371 w 393"/>
                <a:gd name="T19" fmla="*/ 522 h 531"/>
                <a:gd name="T20" fmla="*/ 215 w 393"/>
                <a:gd name="T21" fmla="*/ 29 h 531"/>
                <a:gd name="T22" fmla="*/ 205 w 393"/>
                <a:gd name="T23" fmla="*/ 22 h 531"/>
                <a:gd name="T24" fmla="*/ 182 w 393"/>
                <a:gd name="T25" fmla="*/ 22 h 531"/>
                <a:gd name="T26" fmla="*/ 173 w 393"/>
                <a:gd name="T27" fmla="*/ 29 h 531"/>
                <a:gd name="T28" fmla="*/ 22 w 393"/>
                <a:gd name="T29" fmla="*/ 523 h 531"/>
                <a:gd name="T30" fmla="*/ 12 w 393"/>
                <a:gd name="T31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3" h="531">
                  <a:moveTo>
                    <a:pt x="12" y="531"/>
                  </a:moveTo>
                  <a:cubicBezTo>
                    <a:pt x="11" y="531"/>
                    <a:pt x="10" y="531"/>
                    <a:pt x="9" y="531"/>
                  </a:cubicBezTo>
                  <a:cubicBezTo>
                    <a:pt x="3" y="529"/>
                    <a:pt x="0" y="523"/>
                    <a:pt x="1" y="517"/>
                  </a:cubicBezTo>
                  <a:lnTo>
                    <a:pt x="152" y="23"/>
                  </a:lnTo>
                  <a:cubicBezTo>
                    <a:pt x="156" y="10"/>
                    <a:pt x="169" y="0"/>
                    <a:pt x="182" y="0"/>
                  </a:cubicBezTo>
                  <a:lnTo>
                    <a:pt x="205" y="0"/>
                  </a:lnTo>
                  <a:cubicBezTo>
                    <a:pt x="218" y="0"/>
                    <a:pt x="231" y="10"/>
                    <a:pt x="235" y="23"/>
                  </a:cubicBezTo>
                  <a:lnTo>
                    <a:pt x="392" y="516"/>
                  </a:lnTo>
                  <a:cubicBezTo>
                    <a:pt x="393" y="522"/>
                    <a:pt x="390" y="528"/>
                    <a:pt x="384" y="529"/>
                  </a:cubicBezTo>
                  <a:cubicBezTo>
                    <a:pt x="379" y="531"/>
                    <a:pt x="373" y="528"/>
                    <a:pt x="371" y="522"/>
                  </a:cubicBezTo>
                  <a:lnTo>
                    <a:pt x="215" y="29"/>
                  </a:lnTo>
                  <a:cubicBezTo>
                    <a:pt x="213" y="26"/>
                    <a:pt x="209" y="22"/>
                    <a:pt x="205" y="22"/>
                  </a:cubicBezTo>
                  <a:lnTo>
                    <a:pt x="182" y="22"/>
                  </a:lnTo>
                  <a:cubicBezTo>
                    <a:pt x="179" y="22"/>
                    <a:pt x="174" y="26"/>
                    <a:pt x="173" y="29"/>
                  </a:cubicBezTo>
                  <a:lnTo>
                    <a:pt x="22" y="523"/>
                  </a:lnTo>
                  <a:cubicBezTo>
                    <a:pt x="21" y="528"/>
                    <a:pt x="16" y="531"/>
                    <a:pt x="12" y="5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232">
              <a:extLst>
                <a:ext uri="{FF2B5EF4-FFF2-40B4-BE49-F238E27FC236}">
                  <a16:creationId xmlns:a16="http://schemas.microsoft.com/office/drawing/2014/main" id="{CAABC0B7-7F36-2B49-8A20-A697CC532B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9298" y="3568700"/>
              <a:ext cx="193604" cy="209550"/>
            </a:xfrm>
            <a:custGeom>
              <a:avLst/>
              <a:gdLst>
                <a:gd name="T0" fmla="*/ 120 w 359"/>
                <a:gd name="T1" fmla="*/ 77 h 406"/>
                <a:gd name="T2" fmla="*/ 235 w 359"/>
                <a:gd name="T3" fmla="*/ 77 h 406"/>
                <a:gd name="T4" fmla="*/ 218 w 359"/>
                <a:gd name="T5" fmla="*/ 22 h 406"/>
                <a:gd name="T6" fmla="*/ 136 w 359"/>
                <a:gd name="T7" fmla="*/ 22 h 406"/>
                <a:gd name="T8" fmla="*/ 120 w 359"/>
                <a:gd name="T9" fmla="*/ 77 h 406"/>
                <a:gd name="T10" fmla="*/ 250 w 359"/>
                <a:gd name="T11" fmla="*/ 99 h 406"/>
                <a:gd name="T12" fmla="*/ 105 w 359"/>
                <a:gd name="T13" fmla="*/ 99 h 406"/>
                <a:gd name="T14" fmla="*/ 96 w 359"/>
                <a:gd name="T15" fmla="*/ 94 h 406"/>
                <a:gd name="T16" fmla="*/ 95 w 359"/>
                <a:gd name="T17" fmla="*/ 85 h 406"/>
                <a:gd name="T18" fmla="*/ 118 w 359"/>
                <a:gd name="T19" fmla="*/ 8 h 406"/>
                <a:gd name="T20" fmla="*/ 128 w 359"/>
                <a:gd name="T21" fmla="*/ 0 h 406"/>
                <a:gd name="T22" fmla="*/ 226 w 359"/>
                <a:gd name="T23" fmla="*/ 0 h 406"/>
                <a:gd name="T24" fmla="*/ 236 w 359"/>
                <a:gd name="T25" fmla="*/ 8 h 406"/>
                <a:gd name="T26" fmla="*/ 260 w 359"/>
                <a:gd name="T27" fmla="*/ 85 h 406"/>
                <a:gd name="T28" fmla="*/ 259 w 359"/>
                <a:gd name="T29" fmla="*/ 94 h 406"/>
                <a:gd name="T30" fmla="*/ 250 w 359"/>
                <a:gd name="T31" fmla="*/ 99 h 406"/>
                <a:gd name="T32" fmla="*/ 73 w 359"/>
                <a:gd name="T33" fmla="*/ 231 h 406"/>
                <a:gd name="T34" fmla="*/ 284 w 359"/>
                <a:gd name="T35" fmla="*/ 231 h 406"/>
                <a:gd name="T36" fmla="*/ 266 w 359"/>
                <a:gd name="T37" fmla="*/ 175 h 406"/>
                <a:gd name="T38" fmla="*/ 90 w 359"/>
                <a:gd name="T39" fmla="*/ 175 h 406"/>
                <a:gd name="T40" fmla="*/ 73 w 359"/>
                <a:gd name="T41" fmla="*/ 231 h 406"/>
                <a:gd name="T42" fmla="*/ 299 w 359"/>
                <a:gd name="T43" fmla="*/ 252 h 406"/>
                <a:gd name="T44" fmla="*/ 58 w 359"/>
                <a:gd name="T45" fmla="*/ 252 h 406"/>
                <a:gd name="T46" fmla="*/ 49 w 359"/>
                <a:gd name="T47" fmla="*/ 248 h 406"/>
                <a:gd name="T48" fmla="*/ 48 w 359"/>
                <a:gd name="T49" fmla="*/ 238 h 406"/>
                <a:gd name="T50" fmla="*/ 71 w 359"/>
                <a:gd name="T51" fmla="*/ 161 h 406"/>
                <a:gd name="T52" fmla="*/ 82 w 359"/>
                <a:gd name="T53" fmla="*/ 154 h 406"/>
                <a:gd name="T54" fmla="*/ 274 w 359"/>
                <a:gd name="T55" fmla="*/ 154 h 406"/>
                <a:gd name="T56" fmla="*/ 285 w 359"/>
                <a:gd name="T57" fmla="*/ 161 h 406"/>
                <a:gd name="T58" fmla="*/ 309 w 359"/>
                <a:gd name="T59" fmla="*/ 238 h 406"/>
                <a:gd name="T60" fmla="*/ 307 w 359"/>
                <a:gd name="T61" fmla="*/ 248 h 406"/>
                <a:gd name="T62" fmla="*/ 299 w 359"/>
                <a:gd name="T63" fmla="*/ 252 h 406"/>
                <a:gd name="T64" fmla="*/ 26 w 359"/>
                <a:gd name="T65" fmla="*/ 384 h 406"/>
                <a:gd name="T66" fmla="*/ 333 w 359"/>
                <a:gd name="T67" fmla="*/ 384 h 406"/>
                <a:gd name="T68" fmla="*/ 315 w 359"/>
                <a:gd name="T69" fmla="*/ 329 h 406"/>
                <a:gd name="T70" fmla="*/ 43 w 359"/>
                <a:gd name="T71" fmla="*/ 329 h 406"/>
                <a:gd name="T72" fmla="*/ 26 w 359"/>
                <a:gd name="T73" fmla="*/ 384 h 406"/>
                <a:gd name="T74" fmla="*/ 347 w 359"/>
                <a:gd name="T75" fmla="*/ 406 h 406"/>
                <a:gd name="T76" fmla="*/ 11 w 359"/>
                <a:gd name="T77" fmla="*/ 406 h 406"/>
                <a:gd name="T78" fmla="*/ 3 w 359"/>
                <a:gd name="T79" fmla="*/ 402 h 406"/>
                <a:gd name="T80" fmla="*/ 1 w 359"/>
                <a:gd name="T81" fmla="*/ 392 h 406"/>
                <a:gd name="T82" fmla="*/ 24 w 359"/>
                <a:gd name="T83" fmla="*/ 315 h 406"/>
                <a:gd name="T84" fmla="*/ 35 w 359"/>
                <a:gd name="T85" fmla="*/ 307 h 406"/>
                <a:gd name="T86" fmla="*/ 323 w 359"/>
                <a:gd name="T87" fmla="*/ 307 h 406"/>
                <a:gd name="T88" fmla="*/ 333 w 359"/>
                <a:gd name="T89" fmla="*/ 315 h 406"/>
                <a:gd name="T90" fmla="*/ 358 w 359"/>
                <a:gd name="T91" fmla="*/ 392 h 406"/>
                <a:gd name="T92" fmla="*/ 356 w 359"/>
                <a:gd name="T93" fmla="*/ 401 h 406"/>
                <a:gd name="T94" fmla="*/ 347 w 359"/>
                <a:gd name="T95" fmla="*/ 406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9" h="406">
                  <a:moveTo>
                    <a:pt x="120" y="77"/>
                  </a:moveTo>
                  <a:lnTo>
                    <a:pt x="235" y="77"/>
                  </a:lnTo>
                  <a:lnTo>
                    <a:pt x="218" y="22"/>
                  </a:lnTo>
                  <a:lnTo>
                    <a:pt x="136" y="22"/>
                  </a:lnTo>
                  <a:lnTo>
                    <a:pt x="120" y="77"/>
                  </a:lnTo>
                  <a:close/>
                  <a:moveTo>
                    <a:pt x="250" y="99"/>
                  </a:moveTo>
                  <a:lnTo>
                    <a:pt x="105" y="99"/>
                  </a:lnTo>
                  <a:cubicBezTo>
                    <a:pt x="101" y="99"/>
                    <a:pt x="98" y="97"/>
                    <a:pt x="96" y="94"/>
                  </a:cubicBezTo>
                  <a:cubicBezTo>
                    <a:pt x="94" y="92"/>
                    <a:pt x="94" y="88"/>
                    <a:pt x="95" y="85"/>
                  </a:cubicBezTo>
                  <a:lnTo>
                    <a:pt x="118" y="8"/>
                  </a:lnTo>
                  <a:cubicBezTo>
                    <a:pt x="119" y="3"/>
                    <a:pt x="124" y="0"/>
                    <a:pt x="128" y="0"/>
                  </a:cubicBezTo>
                  <a:lnTo>
                    <a:pt x="226" y="0"/>
                  </a:lnTo>
                  <a:cubicBezTo>
                    <a:pt x="230" y="0"/>
                    <a:pt x="235" y="3"/>
                    <a:pt x="236" y="8"/>
                  </a:cubicBezTo>
                  <a:lnTo>
                    <a:pt x="260" y="85"/>
                  </a:lnTo>
                  <a:cubicBezTo>
                    <a:pt x="261" y="88"/>
                    <a:pt x="261" y="91"/>
                    <a:pt x="259" y="94"/>
                  </a:cubicBezTo>
                  <a:cubicBezTo>
                    <a:pt x="257" y="97"/>
                    <a:pt x="253" y="99"/>
                    <a:pt x="250" y="99"/>
                  </a:cubicBezTo>
                  <a:close/>
                  <a:moveTo>
                    <a:pt x="73" y="231"/>
                  </a:moveTo>
                  <a:lnTo>
                    <a:pt x="284" y="231"/>
                  </a:lnTo>
                  <a:lnTo>
                    <a:pt x="266" y="175"/>
                  </a:lnTo>
                  <a:lnTo>
                    <a:pt x="90" y="175"/>
                  </a:lnTo>
                  <a:lnTo>
                    <a:pt x="73" y="231"/>
                  </a:lnTo>
                  <a:close/>
                  <a:moveTo>
                    <a:pt x="299" y="252"/>
                  </a:moveTo>
                  <a:lnTo>
                    <a:pt x="58" y="252"/>
                  </a:lnTo>
                  <a:cubicBezTo>
                    <a:pt x="55" y="252"/>
                    <a:pt x="51" y="251"/>
                    <a:pt x="49" y="248"/>
                  </a:cubicBezTo>
                  <a:cubicBezTo>
                    <a:pt x="47" y="245"/>
                    <a:pt x="47" y="242"/>
                    <a:pt x="48" y="238"/>
                  </a:cubicBezTo>
                  <a:lnTo>
                    <a:pt x="71" y="161"/>
                  </a:lnTo>
                  <a:cubicBezTo>
                    <a:pt x="73" y="157"/>
                    <a:pt x="77" y="154"/>
                    <a:pt x="82" y="154"/>
                  </a:cubicBezTo>
                  <a:lnTo>
                    <a:pt x="274" y="154"/>
                  </a:lnTo>
                  <a:cubicBezTo>
                    <a:pt x="279" y="154"/>
                    <a:pt x="283" y="157"/>
                    <a:pt x="285" y="161"/>
                  </a:cubicBezTo>
                  <a:lnTo>
                    <a:pt x="309" y="238"/>
                  </a:lnTo>
                  <a:cubicBezTo>
                    <a:pt x="310" y="241"/>
                    <a:pt x="309" y="245"/>
                    <a:pt x="307" y="248"/>
                  </a:cubicBezTo>
                  <a:cubicBezTo>
                    <a:pt x="305" y="251"/>
                    <a:pt x="302" y="252"/>
                    <a:pt x="299" y="252"/>
                  </a:cubicBezTo>
                  <a:close/>
                  <a:moveTo>
                    <a:pt x="26" y="384"/>
                  </a:moveTo>
                  <a:lnTo>
                    <a:pt x="333" y="384"/>
                  </a:lnTo>
                  <a:lnTo>
                    <a:pt x="315" y="329"/>
                  </a:lnTo>
                  <a:lnTo>
                    <a:pt x="43" y="329"/>
                  </a:lnTo>
                  <a:lnTo>
                    <a:pt x="26" y="384"/>
                  </a:lnTo>
                  <a:close/>
                  <a:moveTo>
                    <a:pt x="347" y="406"/>
                  </a:moveTo>
                  <a:lnTo>
                    <a:pt x="11" y="406"/>
                  </a:lnTo>
                  <a:cubicBezTo>
                    <a:pt x="8" y="406"/>
                    <a:pt x="5" y="404"/>
                    <a:pt x="3" y="402"/>
                  </a:cubicBezTo>
                  <a:cubicBezTo>
                    <a:pt x="1" y="399"/>
                    <a:pt x="0" y="395"/>
                    <a:pt x="1" y="392"/>
                  </a:cubicBezTo>
                  <a:lnTo>
                    <a:pt x="24" y="315"/>
                  </a:lnTo>
                  <a:cubicBezTo>
                    <a:pt x="26" y="311"/>
                    <a:pt x="30" y="307"/>
                    <a:pt x="35" y="307"/>
                  </a:cubicBezTo>
                  <a:lnTo>
                    <a:pt x="323" y="307"/>
                  </a:lnTo>
                  <a:cubicBezTo>
                    <a:pt x="328" y="307"/>
                    <a:pt x="332" y="310"/>
                    <a:pt x="333" y="315"/>
                  </a:cubicBezTo>
                  <a:lnTo>
                    <a:pt x="358" y="392"/>
                  </a:lnTo>
                  <a:cubicBezTo>
                    <a:pt x="359" y="395"/>
                    <a:pt x="358" y="399"/>
                    <a:pt x="356" y="401"/>
                  </a:cubicBezTo>
                  <a:cubicBezTo>
                    <a:pt x="354" y="404"/>
                    <a:pt x="351" y="406"/>
                    <a:pt x="347" y="4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9" name="Group 398">
            <a:extLst>
              <a:ext uri="{FF2B5EF4-FFF2-40B4-BE49-F238E27FC236}">
                <a16:creationId xmlns:a16="http://schemas.microsoft.com/office/drawing/2014/main" id="{E5648EB6-EB10-A447-9C2A-40EB92CF2560}"/>
              </a:ext>
            </a:extLst>
          </p:cNvPr>
          <p:cNvGrpSpPr/>
          <p:nvPr/>
        </p:nvGrpSpPr>
        <p:grpSpPr>
          <a:xfrm>
            <a:off x="6979575" y="1046889"/>
            <a:ext cx="605500" cy="407110"/>
            <a:chOff x="5108576" y="4905376"/>
            <a:chExt cx="465138" cy="312738"/>
          </a:xfrm>
          <a:solidFill>
            <a:srgbClr val="FFFFFF"/>
          </a:solidFill>
        </p:grpSpPr>
        <p:sp>
          <p:nvSpPr>
            <p:cNvPr id="400" name="Freeform 559">
              <a:extLst>
                <a:ext uri="{FF2B5EF4-FFF2-40B4-BE49-F238E27FC236}">
                  <a16:creationId xmlns:a16="http://schemas.microsoft.com/office/drawing/2014/main" id="{BA82547E-3E81-124A-BC0A-26EDDC3A5F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00664" y="4976813"/>
              <a:ext cx="117475" cy="222250"/>
            </a:xfrm>
            <a:custGeom>
              <a:avLst/>
              <a:gdLst>
                <a:gd name="T0" fmla="*/ 109 w 216"/>
                <a:gd name="T1" fmla="*/ 53 h 428"/>
                <a:gd name="T2" fmla="*/ 111 w 216"/>
                <a:gd name="T3" fmla="*/ 53 h 428"/>
                <a:gd name="T4" fmla="*/ 148 w 216"/>
                <a:gd name="T5" fmla="*/ 45 h 428"/>
                <a:gd name="T6" fmla="*/ 165 w 216"/>
                <a:gd name="T7" fmla="*/ 25 h 428"/>
                <a:gd name="T8" fmla="*/ 114 w 216"/>
                <a:gd name="T9" fmla="*/ 42 h 428"/>
                <a:gd name="T10" fmla="*/ 109 w 216"/>
                <a:gd name="T11" fmla="*/ 53 h 428"/>
                <a:gd name="T12" fmla="*/ 109 w 216"/>
                <a:gd name="T13" fmla="*/ 53 h 428"/>
                <a:gd name="T14" fmla="*/ 116 w 216"/>
                <a:gd name="T15" fmla="*/ 428 h 428"/>
                <a:gd name="T16" fmla="*/ 116 w 216"/>
                <a:gd name="T17" fmla="*/ 428 h 428"/>
                <a:gd name="T18" fmla="*/ 27 w 216"/>
                <a:gd name="T19" fmla="*/ 373 h 428"/>
                <a:gd name="T20" fmla="*/ 85 w 216"/>
                <a:gd name="T21" fmla="*/ 326 h 428"/>
                <a:gd name="T22" fmla="*/ 132 w 216"/>
                <a:gd name="T23" fmla="*/ 298 h 428"/>
                <a:gd name="T24" fmla="*/ 79 w 216"/>
                <a:gd name="T25" fmla="*/ 265 h 428"/>
                <a:gd name="T26" fmla="*/ 3 w 216"/>
                <a:gd name="T27" fmla="*/ 205 h 428"/>
                <a:gd name="T28" fmla="*/ 88 w 216"/>
                <a:gd name="T29" fmla="*/ 123 h 428"/>
                <a:gd name="T30" fmla="*/ 141 w 216"/>
                <a:gd name="T31" fmla="*/ 97 h 428"/>
                <a:gd name="T32" fmla="*/ 190 w 216"/>
                <a:gd name="T33" fmla="*/ 41 h 428"/>
                <a:gd name="T34" fmla="*/ 186 w 216"/>
                <a:gd name="T35" fmla="*/ 32 h 428"/>
                <a:gd name="T36" fmla="*/ 160 w 216"/>
                <a:gd name="T37" fmla="*/ 63 h 428"/>
                <a:gd name="T38" fmla="*/ 109 w 216"/>
                <a:gd name="T39" fmla="*/ 75 h 428"/>
                <a:gd name="T40" fmla="*/ 89 w 216"/>
                <a:gd name="T41" fmla="*/ 61 h 428"/>
                <a:gd name="T42" fmla="*/ 99 w 216"/>
                <a:gd name="T43" fmla="*/ 27 h 428"/>
                <a:gd name="T44" fmla="*/ 175 w 216"/>
                <a:gd name="T45" fmla="*/ 5 h 428"/>
                <a:gd name="T46" fmla="*/ 211 w 216"/>
                <a:gd name="T47" fmla="*/ 37 h 428"/>
                <a:gd name="T48" fmla="*/ 151 w 216"/>
                <a:gd name="T49" fmla="*/ 116 h 428"/>
                <a:gd name="T50" fmla="*/ 97 w 216"/>
                <a:gd name="T51" fmla="*/ 143 h 428"/>
                <a:gd name="T52" fmla="*/ 25 w 216"/>
                <a:gd name="T53" fmla="*/ 203 h 428"/>
                <a:gd name="T54" fmla="*/ 87 w 216"/>
                <a:gd name="T55" fmla="*/ 245 h 428"/>
                <a:gd name="T56" fmla="*/ 153 w 216"/>
                <a:gd name="T57" fmla="*/ 296 h 428"/>
                <a:gd name="T58" fmla="*/ 93 w 216"/>
                <a:gd name="T59" fmla="*/ 347 h 428"/>
                <a:gd name="T60" fmla="*/ 49 w 216"/>
                <a:gd name="T61" fmla="*/ 372 h 428"/>
                <a:gd name="T62" fmla="*/ 116 w 216"/>
                <a:gd name="T63" fmla="*/ 406 h 428"/>
                <a:gd name="T64" fmla="*/ 127 w 216"/>
                <a:gd name="T65" fmla="*/ 417 h 428"/>
                <a:gd name="T66" fmla="*/ 116 w 216"/>
                <a:gd name="T67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6" h="428">
                  <a:moveTo>
                    <a:pt x="109" y="53"/>
                  </a:moveTo>
                  <a:cubicBezTo>
                    <a:pt x="109" y="53"/>
                    <a:pt x="110" y="53"/>
                    <a:pt x="111" y="53"/>
                  </a:cubicBezTo>
                  <a:cubicBezTo>
                    <a:pt x="124" y="54"/>
                    <a:pt x="138" y="51"/>
                    <a:pt x="148" y="45"/>
                  </a:cubicBezTo>
                  <a:cubicBezTo>
                    <a:pt x="157" y="40"/>
                    <a:pt x="162" y="31"/>
                    <a:pt x="165" y="25"/>
                  </a:cubicBezTo>
                  <a:cubicBezTo>
                    <a:pt x="134" y="22"/>
                    <a:pt x="119" y="37"/>
                    <a:pt x="114" y="42"/>
                  </a:cubicBezTo>
                  <a:cubicBezTo>
                    <a:pt x="111" y="46"/>
                    <a:pt x="109" y="51"/>
                    <a:pt x="109" y="53"/>
                  </a:cubicBezTo>
                  <a:cubicBezTo>
                    <a:pt x="109" y="53"/>
                    <a:pt x="109" y="53"/>
                    <a:pt x="109" y="53"/>
                  </a:cubicBezTo>
                  <a:close/>
                  <a:moveTo>
                    <a:pt x="116" y="428"/>
                  </a:moveTo>
                  <a:lnTo>
                    <a:pt x="116" y="428"/>
                  </a:lnTo>
                  <a:cubicBezTo>
                    <a:pt x="112" y="428"/>
                    <a:pt x="29" y="426"/>
                    <a:pt x="27" y="373"/>
                  </a:cubicBezTo>
                  <a:cubicBezTo>
                    <a:pt x="26" y="348"/>
                    <a:pt x="56" y="337"/>
                    <a:pt x="85" y="326"/>
                  </a:cubicBezTo>
                  <a:cubicBezTo>
                    <a:pt x="106" y="319"/>
                    <a:pt x="133" y="309"/>
                    <a:pt x="132" y="298"/>
                  </a:cubicBezTo>
                  <a:cubicBezTo>
                    <a:pt x="131" y="286"/>
                    <a:pt x="102" y="274"/>
                    <a:pt x="79" y="265"/>
                  </a:cubicBezTo>
                  <a:cubicBezTo>
                    <a:pt x="43" y="251"/>
                    <a:pt x="5" y="236"/>
                    <a:pt x="3" y="205"/>
                  </a:cubicBezTo>
                  <a:cubicBezTo>
                    <a:pt x="0" y="163"/>
                    <a:pt x="41" y="145"/>
                    <a:pt x="88" y="123"/>
                  </a:cubicBezTo>
                  <a:cubicBezTo>
                    <a:pt x="105" y="115"/>
                    <a:pt x="123" y="107"/>
                    <a:pt x="141" y="97"/>
                  </a:cubicBezTo>
                  <a:cubicBezTo>
                    <a:pt x="180" y="76"/>
                    <a:pt x="192" y="53"/>
                    <a:pt x="190" y="41"/>
                  </a:cubicBezTo>
                  <a:cubicBezTo>
                    <a:pt x="189" y="37"/>
                    <a:pt x="188" y="35"/>
                    <a:pt x="186" y="32"/>
                  </a:cubicBezTo>
                  <a:cubicBezTo>
                    <a:pt x="182" y="41"/>
                    <a:pt x="173" y="55"/>
                    <a:pt x="160" y="63"/>
                  </a:cubicBezTo>
                  <a:cubicBezTo>
                    <a:pt x="146" y="72"/>
                    <a:pt x="127" y="76"/>
                    <a:pt x="109" y="75"/>
                  </a:cubicBezTo>
                  <a:cubicBezTo>
                    <a:pt x="99" y="74"/>
                    <a:pt x="92" y="69"/>
                    <a:pt x="89" y="61"/>
                  </a:cubicBezTo>
                  <a:cubicBezTo>
                    <a:pt x="85" y="49"/>
                    <a:pt x="91" y="35"/>
                    <a:pt x="99" y="27"/>
                  </a:cubicBezTo>
                  <a:cubicBezTo>
                    <a:pt x="119" y="7"/>
                    <a:pt x="144" y="0"/>
                    <a:pt x="175" y="5"/>
                  </a:cubicBezTo>
                  <a:cubicBezTo>
                    <a:pt x="195" y="8"/>
                    <a:pt x="208" y="20"/>
                    <a:pt x="211" y="37"/>
                  </a:cubicBezTo>
                  <a:cubicBezTo>
                    <a:pt x="216" y="64"/>
                    <a:pt x="193" y="94"/>
                    <a:pt x="151" y="116"/>
                  </a:cubicBezTo>
                  <a:cubicBezTo>
                    <a:pt x="133" y="127"/>
                    <a:pt x="114" y="135"/>
                    <a:pt x="97" y="143"/>
                  </a:cubicBezTo>
                  <a:cubicBezTo>
                    <a:pt x="49" y="165"/>
                    <a:pt x="23" y="178"/>
                    <a:pt x="25" y="203"/>
                  </a:cubicBezTo>
                  <a:cubicBezTo>
                    <a:pt x="26" y="221"/>
                    <a:pt x="58" y="233"/>
                    <a:pt x="87" y="245"/>
                  </a:cubicBezTo>
                  <a:cubicBezTo>
                    <a:pt x="120" y="258"/>
                    <a:pt x="152" y="271"/>
                    <a:pt x="153" y="296"/>
                  </a:cubicBezTo>
                  <a:cubicBezTo>
                    <a:pt x="155" y="324"/>
                    <a:pt x="122" y="336"/>
                    <a:pt x="93" y="347"/>
                  </a:cubicBezTo>
                  <a:cubicBezTo>
                    <a:pt x="74" y="353"/>
                    <a:pt x="48" y="363"/>
                    <a:pt x="49" y="372"/>
                  </a:cubicBezTo>
                  <a:cubicBezTo>
                    <a:pt x="50" y="405"/>
                    <a:pt x="115" y="406"/>
                    <a:pt x="116" y="406"/>
                  </a:cubicBezTo>
                  <a:cubicBezTo>
                    <a:pt x="122" y="406"/>
                    <a:pt x="127" y="411"/>
                    <a:pt x="127" y="417"/>
                  </a:cubicBezTo>
                  <a:cubicBezTo>
                    <a:pt x="126" y="423"/>
                    <a:pt x="122" y="428"/>
                    <a:pt x="116" y="4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Oval 560">
              <a:extLst>
                <a:ext uri="{FF2B5EF4-FFF2-40B4-BE49-F238E27FC236}">
                  <a16:creationId xmlns:a16="http://schemas.microsoft.com/office/drawing/2014/main" id="{0A2AE436-33D4-BB43-9A42-35F60A019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101" y="4987926"/>
              <a:ext cx="9525" cy="95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561">
              <a:extLst>
                <a:ext uri="{FF2B5EF4-FFF2-40B4-BE49-F238E27FC236}">
                  <a16:creationId xmlns:a16="http://schemas.microsoft.com/office/drawing/2014/main" id="{0325AA0B-8EA6-F142-8CE5-A8EC31FCD1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65739" y="4976813"/>
              <a:ext cx="117475" cy="222250"/>
            </a:xfrm>
            <a:custGeom>
              <a:avLst/>
              <a:gdLst>
                <a:gd name="T0" fmla="*/ 50 w 216"/>
                <a:gd name="T1" fmla="*/ 25 h 428"/>
                <a:gd name="T2" fmla="*/ 67 w 216"/>
                <a:gd name="T3" fmla="*/ 45 h 428"/>
                <a:gd name="T4" fmla="*/ 105 w 216"/>
                <a:gd name="T5" fmla="*/ 53 h 428"/>
                <a:gd name="T6" fmla="*/ 107 w 216"/>
                <a:gd name="T7" fmla="*/ 53 h 428"/>
                <a:gd name="T8" fmla="*/ 101 w 216"/>
                <a:gd name="T9" fmla="*/ 42 h 428"/>
                <a:gd name="T10" fmla="*/ 50 w 216"/>
                <a:gd name="T11" fmla="*/ 25 h 428"/>
                <a:gd name="T12" fmla="*/ 100 w 216"/>
                <a:gd name="T13" fmla="*/ 428 h 428"/>
                <a:gd name="T14" fmla="*/ 89 w 216"/>
                <a:gd name="T15" fmla="*/ 417 h 428"/>
                <a:gd name="T16" fmla="*/ 100 w 216"/>
                <a:gd name="T17" fmla="*/ 406 h 428"/>
                <a:gd name="T18" fmla="*/ 167 w 216"/>
                <a:gd name="T19" fmla="*/ 372 h 428"/>
                <a:gd name="T20" fmla="*/ 123 w 216"/>
                <a:gd name="T21" fmla="*/ 347 h 428"/>
                <a:gd name="T22" fmla="*/ 62 w 216"/>
                <a:gd name="T23" fmla="*/ 296 h 428"/>
                <a:gd name="T24" fmla="*/ 129 w 216"/>
                <a:gd name="T25" fmla="*/ 245 h 428"/>
                <a:gd name="T26" fmla="*/ 191 w 216"/>
                <a:gd name="T27" fmla="*/ 203 h 428"/>
                <a:gd name="T28" fmla="*/ 118 w 216"/>
                <a:gd name="T29" fmla="*/ 143 h 428"/>
                <a:gd name="T30" fmla="*/ 64 w 216"/>
                <a:gd name="T31" fmla="*/ 116 h 428"/>
                <a:gd name="T32" fmla="*/ 4 w 216"/>
                <a:gd name="T33" fmla="*/ 37 h 428"/>
                <a:gd name="T34" fmla="*/ 41 w 216"/>
                <a:gd name="T35" fmla="*/ 5 h 428"/>
                <a:gd name="T36" fmla="*/ 117 w 216"/>
                <a:gd name="T37" fmla="*/ 27 h 428"/>
                <a:gd name="T38" fmla="*/ 127 w 216"/>
                <a:gd name="T39" fmla="*/ 61 h 428"/>
                <a:gd name="T40" fmla="*/ 107 w 216"/>
                <a:gd name="T41" fmla="*/ 75 h 428"/>
                <a:gd name="T42" fmla="*/ 56 w 216"/>
                <a:gd name="T43" fmla="*/ 63 h 428"/>
                <a:gd name="T44" fmla="*/ 30 w 216"/>
                <a:gd name="T45" fmla="*/ 32 h 428"/>
                <a:gd name="T46" fmla="*/ 26 w 216"/>
                <a:gd name="T47" fmla="*/ 41 h 428"/>
                <a:gd name="T48" fmla="*/ 74 w 216"/>
                <a:gd name="T49" fmla="*/ 97 h 428"/>
                <a:gd name="T50" fmla="*/ 127 w 216"/>
                <a:gd name="T51" fmla="*/ 123 h 428"/>
                <a:gd name="T52" fmla="*/ 212 w 216"/>
                <a:gd name="T53" fmla="*/ 205 h 428"/>
                <a:gd name="T54" fmla="*/ 137 w 216"/>
                <a:gd name="T55" fmla="*/ 265 h 428"/>
                <a:gd name="T56" fmla="*/ 84 w 216"/>
                <a:gd name="T57" fmla="*/ 298 h 428"/>
                <a:gd name="T58" fmla="*/ 130 w 216"/>
                <a:gd name="T59" fmla="*/ 326 h 428"/>
                <a:gd name="T60" fmla="*/ 188 w 216"/>
                <a:gd name="T61" fmla="*/ 373 h 428"/>
                <a:gd name="T62" fmla="*/ 100 w 216"/>
                <a:gd name="T63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6" h="428">
                  <a:moveTo>
                    <a:pt x="50" y="25"/>
                  </a:moveTo>
                  <a:cubicBezTo>
                    <a:pt x="53" y="31"/>
                    <a:pt x="59" y="40"/>
                    <a:pt x="67" y="45"/>
                  </a:cubicBezTo>
                  <a:cubicBezTo>
                    <a:pt x="77" y="51"/>
                    <a:pt x="91" y="54"/>
                    <a:pt x="105" y="53"/>
                  </a:cubicBezTo>
                  <a:cubicBezTo>
                    <a:pt x="106" y="53"/>
                    <a:pt x="107" y="53"/>
                    <a:pt x="107" y="53"/>
                  </a:cubicBezTo>
                  <a:cubicBezTo>
                    <a:pt x="107" y="52"/>
                    <a:pt x="105" y="46"/>
                    <a:pt x="101" y="42"/>
                  </a:cubicBezTo>
                  <a:cubicBezTo>
                    <a:pt x="96" y="37"/>
                    <a:pt x="81" y="22"/>
                    <a:pt x="50" y="25"/>
                  </a:cubicBezTo>
                  <a:close/>
                  <a:moveTo>
                    <a:pt x="100" y="428"/>
                  </a:moveTo>
                  <a:cubicBezTo>
                    <a:pt x="94" y="428"/>
                    <a:pt x="89" y="423"/>
                    <a:pt x="89" y="417"/>
                  </a:cubicBezTo>
                  <a:cubicBezTo>
                    <a:pt x="89" y="411"/>
                    <a:pt x="94" y="406"/>
                    <a:pt x="100" y="406"/>
                  </a:cubicBezTo>
                  <a:cubicBezTo>
                    <a:pt x="100" y="406"/>
                    <a:pt x="165" y="405"/>
                    <a:pt x="167" y="372"/>
                  </a:cubicBezTo>
                  <a:cubicBezTo>
                    <a:pt x="167" y="363"/>
                    <a:pt x="142" y="353"/>
                    <a:pt x="123" y="347"/>
                  </a:cubicBezTo>
                  <a:cubicBezTo>
                    <a:pt x="93" y="336"/>
                    <a:pt x="60" y="324"/>
                    <a:pt x="62" y="296"/>
                  </a:cubicBezTo>
                  <a:cubicBezTo>
                    <a:pt x="64" y="271"/>
                    <a:pt x="96" y="258"/>
                    <a:pt x="129" y="245"/>
                  </a:cubicBezTo>
                  <a:cubicBezTo>
                    <a:pt x="157" y="233"/>
                    <a:pt x="189" y="221"/>
                    <a:pt x="191" y="203"/>
                  </a:cubicBezTo>
                  <a:cubicBezTo>
                    <a:pt x="193" y="178"/>
                    <a:pt x="166" y="165"/>
                    <a:pt x="118" y="143"/>
                  </a:cubicBezTo>
                  <a:cubicBezTo>
                    <a:pt x="102" y="135"/>
                    <a:pt x="83" y="127"/>
                    <a:pt x="64" y="116"/>
                  </a:cubicBezTo>
                  <a:cubicBezTo>
                    <a:pt x="22" y="94"/>
                    <a:pt x="0" y="64"/>
                    <a:pt x="4" y="37"/>
                  </a:cubicBezTo>
                  <a:cubicBezTo>
                    <a:pt x="7" y="20"/>
                    <a:pt x="21" y="8"/>
                    <a:pt x="41" y="5"/>
                  </a:cubicBezTo>
                  <a:cubicBezTo>
                    <a:pt x="71" y="0"/>
                    <a:pt x="97" y="7"/>
                    <a:pt x="117" y="27"/>
                  </a:cubicBezTo>
                  <a:cubicBezTo>
                    <a:pt x="125" y="35"/>
                    <a:pt x="131" y="49"/>
                    <a:pt x="127" y="61"/>
                  </a:cubicBezTo>
                  <a:cubicBezTo>
                    <a:pt x="124" y="69"/>
                    <a:pt x="116" y="74"/>
                    <a:pt x="107" y="75"/>
                  </a:cubicBezTo>
                  <a:cubicBezTo>
                    <a:pt x="88" y="76"/>
                    <a:pt x="70" y="72"/>
                    <a:pt x="56" y="63"/>
                  </a:cubicBezTo>
                  <a:cubicBezTo>
                    <a:pt x="42" y="55"/>
                    <a:pt x="34" y="41"/>
                    <a:pt x="30" y="32"/>
                  </a:cubicBezTo>
                  <a:cubicBezTo>
                    <a:pt x="28" y="35"/>
                    <a:pt x="26" y="37"/>
                    <a:pt x="26" y="41"/>
                  </a:cubicBezTo>
                  <a:cubicBezTo>
                    <a:pt x="24" y="53"/>
                    <a:pt x="35" y="76"/>
                    <a:pt x="74" y="97"/>
                  </a:cubicBezTo>
                  <a:cubicBezTo>
                    <a:pt x="93" y="107"/>
                    <a:pt x="110" y="115"/>
                    <a:pt x="127" y="123"/>
                  </a:cubicBezTo>
                  <a:cubicBezTo>
                    <a:pt x="175" y="145"/>
                    <a:pt x="216" y="163"/>
                    <a:pt x="212" y="205"/>
                  </a:cubicBezTo>
                  <a:cubicBezTo>
                    <a:pt x="210" y="236"/>
                    <a:pt x="173" y="251"/>
                    <a:pt x="137" y="265"/>
                  </a:cubicBezTo>
                  <a:cubicBezTo>
                    <a:pt x="114" y="274"/>
                    <a:pt x="85" y="286"/>
                    <a:pt x="84" y="298"/>
                  </a:cubicBezTo>
                  <a:cubicBezTo>
                    <a:pt x="83" y="309"/>
                    <a:pt x="109" y="319"/>
                    <a:pt x="130" y="326"/>
                  </a:cubicBezTo>
                  <a:cubicBezTo>
                    <a:pt x="159" y="337"/>
                    <a:pt x="189" y="348"/>
                    <a:pt x="188" y="373"/>
                  </a:cubicBezTo>
                  <a:cubicBezTo>
                    <a:pt x="186" y="426"/>
                    <a:pt x="103" y="428"/>
                    <a:pt x="100" y="4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Oval 562">
              <a:extLst>
                <a:ext uri="{FF2B5EF4-FFF2-40B4-BE49-F238E27FC236}">
                  <a16:creationId xmlns:a16="http://schemas.microsoft.com/office/drawing/2014/main" id="{08FC0F07-700C-5743-A729-4952C9D10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0664" y="4987926"/>
              <a:ext cx="11113" cy="95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563">
              <a:extLst>
                <a:ext uri="{FF2B5EF4-FFF2-40B4-BE49-F238E27FC236}">
                  <a16:creationId xmlns:a16="http://schemas.microsoft.com/office/drawing/2014/main" id="{86910165-D04E-ED45-86E2-3937E8D86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589" y="4940301"/>
              <a:ext cx="11113" cy="277813"/>
            </a:xfrm>
            <a:custGeom>
              <a:avLst/>
              <a:gdLst>
                <a:gd name="T0" fmla="*/ 11 w 22"/>
                <a:gd name="T1" fmla="*/ 536 h 536"/>
                <a:gd name="T2" fmla="*/ 0 w 22"/>
                <a:gd name="T3" fmla="*/ 525 h 536"/>
                <a:gd name="T4" fmla="*/ 0 w 22"/>
                <a:gd name="T5" fmla="*/ 11 h 536"/>
                <a:gd name="T6" fmla="*/ 11 w 22"/>
                <a:gd name="T7" fmla="*/ 0 h 536"/>
                <a:gd name="T8" fmla="*/ 22 w 22"/>
                <a:gd name="T9" fmla="*/ 11 h 536"/>
                <a:gd name="T10" fmla="*/ 22 w 22"/>
                <a:gd name="T11" fmla="*/ 525 h 536"/>
                <a:gd name="T12" fmla="*/ 11 w 22"/>
                <a:gd name="T13" fmla="*/ 536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536">
                  <a:moveTo>
                    <a:pt x="11" y="536"/>
                  </a:moveTo>
                  <a:cubicBezTo>
                    <a:pt x="5" y="536"/>
                    <a:pt x="0" y="531"/>
                    <a:pt x="0" y="525"/>
                  </a:cubicBezTo>
                  <a:lnTo>
                    <a:pt x="0" y="11"/>
                  </a:ln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lnTo>
                    <a:pt x="22" y="525"/>
                  </a:lnTo>
                  <a:cubicBezTo>
                    <a:pt x="22" y="531"/>
                    <a:pt x="17" y="536"/>
                    <a:pt x="11" y="5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564">
              <a:extLst>
                <a:ext uri="{FF2B5EF4-FFF2-40B4-BE49-F238E27FC236}">
                  <a16:creationId xmlns:a16="http://schemas.microsoft.com/office/drawing/2014/main" id="{E641851A-F962-5C4A-86A4-9181D81387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8126" y="4905376"/>
              <a:ext cx="46038" cy="44450"/>
            </a:xfrm>
            <a:custGeom>
              <a:avLst/>
              <a:gdLst>
                <a:gd name="T0" fmla="*/ 43 w 86"/>
                <a:gd name="T1" fmla="*/ 21 h 85"/>
                <a:gd name="T2" fmla="*/ 22 w 86"/>
                <a:gd name="T3" fmla="*/ 42 h 85"/>
                <a:gd name="T4" fmla="*/ 43 w 86"/>
                <a:gd name="T5" fmla="*/ 64 h 85"/>
                <a:gd name="T6" fmla="*/ 64 w 86"/>
                <a:gd name="T7" fmla="*/ 42 h 85"/>
                <a:gd name="T8" fmla="*/ 43 w 86"/>
                <a:gd name="T9" fmla="*/ 21 h 85"/>
                <a:gd name="T10" fmla="*/ 43 w 86"/>
                <a:gd name="T11" fmla="*/ 85 h 85"/>
                <a:gd name="T12" fmla="*/ 0 w 86"/>
                <a:gd name="T13" fmla="*/ 42 h 85"/>
                <a:gd name="T14" fmla="*/ 43 w 86"/>
                <a:gd name="T15" fmla="*/ 0 h 85"/>
                <a:gd name="T16" fmla="*/ 86 w 86"/>
                <a:gd name="T17" fmla="*/ 42 h 85"/>
                <a:gd name="T18" fmla="*/ 43 w 86"/>
                <a:gd name="T1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43" y="21"/>
                  </a:moveTo>
                  <a:cubicBezTo>
                    <a:pt x="31" y="21"/>
                    <a:pt x="22" y="31"/>
                    <a:pt x="22" y="42"/>
                  </a:cubicBezTo>
                  <a:cubicBezTo>
                    <a:pt x="22" y="54"/>
                    <a:pt x="31" y="64"/>
                    <a:pt x="43" y="64"/>
                  </a:cubicBezTo>
                  <a:cubicBezTo>
                    <a:pt x="54" y="64"/>
                    <a:pt x="64" y="54"/>
                    <a:pt x="64" y="42"/>
                  </a:cubicBezTo>
                  <a:cubicBezTo>
                    <a:pt x="64" y="31"/>
                    <a:pt x="54" y="21"/>
                    <a:pt x="43" y="21"/>
                  </a:cubicBezTo>
                  <a:close/>
                  <a:moveTo>
                    <a:pt x="43" y="85"/>
                  </a:moveTo>
                  <a:cubicBezTo>
                    <a:pt x="19" y="85"/>
                    <a:pt x="0" y="66"/>
                    <a:pt x="0" y="42"/>
                  </a:cubicBezTo>
                  <a:cubicBezTo>
                    <a:pt x="0" y="19"/>
                    <a:pt x="19" y="0"/>
                    <a:pt x="43" y="0"/>
                  </a:cubicBezTo>
                  <a:cubicBezTo>
                    <a:pt x="66" y="0"/>
                    <a:pt x="86" y="19"/>
                    <a:pt x="86" y="42"/>
                  </a:cubicBezTo>
                  <a:cubicBezTo>
                    <a:pt x="86" y="66"/>
                    <a:pt x="66" y="85"/>
                    <a:pt x="43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565">
              <a:extLst>
                <a:ext uri="{FF2B5EF4-FFF2-40B4-BE49-F238E27FC236}">
                  <a16:creationId xmlns:a16="http://schemas.microsoft.com/office/drawing/2014/main" id="{6DF0000C-EA7F-D448-91A6-F4FCA0998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589" y="4932363"/>
              <a:ext cx="238125" cy="120650"/>
            </a:xfrm>
            <a:custGeom>
              <a:avLst/>
              <a:gdLst>
                <a:gd name="T0" fmla="*/ 155 w 440"/>
                <a:gd name="T1" fmla="*/ 232 h 232"/>
                <a:gd name="T2" fmla="*/ 70 w 440"/>
                <a:gd name="T3" fmla="*/ 203 h 232"/>
                <a:gd name="T4" fmla="*/ 70 w 440"/>
                <a:gd name="T5" fmla="*/ 188 h 232"/>
                <a:gd name="T6" fmla="*/ 85 w 440"/>
                <a:gd name="T7" fmla="*/ 187 h 232"/>
                <a:gd name="T8" fmla="*/ 176 w 440"/>
                <a:gd name="T9" fmla="*/ 209 h 232"/>
                <a:gd name="T10" fmla="*/ 225 w 440"/>
                <a:gd name="T11" fmla="*/ 178 h 232"/>
                <a:gd name="T12" fmla="*/ 237 w 440"/>
                <a:gd name="T13" fmla="*/ 173 h 232"/>
                <a:gd name="T14" fmla="*/ 287 w 440"/>
                <a:gd name="T15" fmla="*/ 171 h 232"/>
                <a:gd name="T16" fmla="*/ 325 w 440"/>
                <a:gd name="T17" fmla="*/ 126 h 232"/>
                <a:gd name="T18" fmla="*/ 335 w 440"/>
                <a:gd name="T19" fmla="*/ 117 h 232"/>
                <a:gd name="T20" fmla="*/ 395 w 440"/>
                <a:gd name="T21" fmla="*/ 93 h 232"/>
                <a:gd name="T22" fmla="*/ 414 w 440"/>
                <a:gd name="T23" fmla="*/ 68 h 232"/>
                <a:gd name="T24" fmla="*/ 305 w 440"/>
                <a:gd name="T25" fmla="*/ 80 h 232"/>
                <a:gd name="T26" fmla="*/ 124 w 440"/>
                <a:gd name="T27" fmla="*/ 44 h 232"/>
                <a:gd name="T28" fmla="*/ 21 w 440"/>
                <a:gd name="T29" fmla="*/ 86 h 232"/>
                <a:gd name="T30" fmla="*/ 6 w 440"/>
                <a:gd name="T31" fmla="*/ 89 h 232"/>
                <a:gd name="T32" fmla="*/ 4 w 440"/>
                <a:gd name="T33" fmla="*/ 74 h 232"/>
                <a:gd name="T34" fmla="*/ 131 w 440"/>
                <a:gd name="T35" fmla="*/ 24 h 232"/>
                <a:gd name="T36" fmla="*/ 305 w 440"/>
                <a:gd name="T37" fmla="*/ 59 h 232"/>
                <a:gd name="T38" fmla="*/ 425 w 440"/>
                <a:gd name="T39" fmla="*/ 42 h 232"/>
                <a:gd name="T40" fmla="*/ 435 w 440"/>
                <a:gd name="T41" fmla="*/ 44 h 232"/>
                <a:gd name="T42" fmla="*/ 439 w 440"/>
                <a:gd name="T43" fmla="*/ 52 h 232"/>
                <a:gd name="T44" fmla="*/ 410 w 440"/>
                <a:gd name="T45" fmla="*/ 108 h 232"/>
                <a:gd name="T46" fmla="*/ 344 w 440"/>
                <a:gd name="T47" fmla="*/ 138 h 232"/>
                <a:gd name="T48" fmla="*/ 295 w 440"/>
                <a:gd name="T49" fmla="*/ 191 h 232"/>
                <a:gd name="T50" fmla="*/ 238 w 440"/>
                <a:gd name="T51" fmla="*/ 196 h 232"/>
                <a:gd name="T52" fmla="*/ 180 w 440"/>
                <a:gd name="T53" fmla="*/ 230 h 232"/>
                <a:gd name="T54" fmla="*/ 155 w 440"/>
                <a:gd name="T5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40" h="232">
                  <a:moveTo>
                    <a:pt x="155" y="232"/>
                  </a:moveTo>
                  <a:cubicBezTo>
                    <a:pt x="123" y="232"/>
                    <a:pt x="90" y="222"/>
                    <a:pt x="70" y="203"/>
                  </a:cubicBezTo>
                  <a:cubicBezTo>
                    <a:pt x="66" y="199"/>
                    <a:pt x="66" y="193"/>
                    <a:pt x="70" y="188"/>
                  </a:cubicBezTo>
                  <a:cubicBezTo>
                    <a:pt x="74" y="184"/>
                    <a:pt x="80" y="183"/>
                    <a:pt x="85" y="187"/>
                  </a:cubicBezTo>
                  <a:cubicBezTo>
                    <a:pt x="105" y="206"/>
                    <a:pt x="144" y="215"/>
                    <a:pt x="176" y="209"/>
                  </a:cubicBezTo>
                  <a:cubicBezTo>
                    <a:pt x="209" y="202"/>
                    <a:pt x="224" y="179"/>
                    <a:pt x="225" y="178"/>
                  </a:cubicBezTo>
                  <a:cubicBezTo>
                    <a:pt x="227" y="174"/>
                    <a:pt x="232" y="172"/>
                    <a:pt x="237" y="173"/>
                  </a:cubicBezTo>
                  <a:cubicBezTo>
                    <a:pt x="237" y="174"/>
                    <a:pt x="263" y="181"/>
                    <a:pt x="287" y="171"/>
                  </a:cubicBezTo>
                  <a:cubicBezTo>
                    <a:pt x="319" y="157"/>
                    <a:pt x="325" y="128"/>
                    <a:pt x="325" y="126"/>
                  </a:cubicBezTo>
                  <a:cubicBezTo>
                    <a:pt x="326" y="121"/>
                    <a:pt x="330" y="118"/>
                    <a:pt x="335" y="117"/>
                  </a:cubicBezTo>
                  <a:cubicBezTo>
                    <a:pt x="336" y="117"/>
                    <a:pt x="370" y="116"/>
                    <a:pt x="395" y="93"/>
                  </a:cubicBezTo>
                  <a:cubicBezTo>
                    <a:pt x="405" y="83"/>
                    <a:pt x="410" y="74"/>
                    <a:pt x="414" y="68"/>
                  </a:cubicBezTo>
                  <a:cubicBezTo>
                    <a:pt x="390" y="73"/>
                    <a:pt x="348" y="82"/>
                    <a:pt x="305" y="80"/>
                  </a:cubicBezTo>
                  <a:cubicBezTo>
                    <a:pt x="241" y="79"/>
                    <a:pt x="190" y="66"/>
                    <a:pt x="124" y="44"/>
                  </a:cubicBezTo>
                  <a:cubicBezTo>
                    <a:pt x="66" y="25"/>
                    <a:pt x="22" y="86"/>
                    <a:pt x="21" y="86"/>
                  </a:cubicBezTo>
                  <a:cubicBezTo>
                    <a:pt x="18" y="91"/>
                    <a:pt x="11" y="92"/>
                    <a:pt x="6" y="89"/>
                  </a:cubicBezTo>
                  <a:cubicBezTo>
                    <a:pt x="1" y="85"/>
                    <a:pt x="0" y="78"/>
                    <a:pt x="4" y="74"/>
                  </a:cubicBezTo>
                  <a:cubicBezTo>
                    <a:pt x="6" y="70"/>
                    <a:pt x="57" y="0"/>
                    <a:pt x="131" y="24"/>
                  </a:cubicBezTo>
                  <a:cubicBezTo>
                    <a:pt x="195" y="45"/>
                    <a:pt x="244" y="57"/>
                    <a:pt x="305" y="59"/>
                  </a:cubicBezTo>
                  <a:cubicBezTo>
                    <a:pt x="364" y="60"/>
                    <a:pt x="425" y="42"/>
                    <a:pt x="425" y="42"/>
                  </a:cubicBezTo>
                  <a:cubicBezTo>
                    <a:pt x="428" y="41"/>
                    <a:pt x="432" y="42"/>
                    <a:pt x="435" y="44"/>
                  </a:cubicBezTo>
                  <a:cubicBezTo>
                    <a:pt x="437" y="45"/>
                    <a:pt x="439" y="48"/>
                    <a:pt x="439" y="52"/>
                  </a:cubicBezTo>
                  <a:cubicBezTo>
                    <a:pt x="439" y="55"/>
                    <a:pt x="440" y="79"/>
                    <a:pt x="410" y="108"/>
                  </a:cubicBezTo>
                  <a:cubicBezTo>
                    <a:pt x="387" y="130"/>
                    <a:pt x="358" y="136"/>
                    <a:pt x="344" y="138"/>
                  </a:cubicBezTo>
                  <a:cubicBezTo>
                    <a:pt x="340" y="151"/>
                    <a:pt x="327" y="177"/>
                    <a:pt x="295" y="191"/>
                  </a:cubicBezTo>
                  <a:cubicBezTo>
                    <a:pt x="273" y="200"/>
                    <a:pt x="250" y="198"/>
                    <a:pt x="238" y="196"/>
                  </a:cubicBezTo>
                  <a:cubicBezTo>
                    <a:pt x="230" y="206"/>
                    <a:pt x="211" y="224"/>
                    <a:pt x="180" y="230"/>
                  </a:cubicBezTo>
                  <a:cubicBezTo>
                    <a:pt x="172" y="232"/>
                    <a:pt x="164" y="232"/>
                    <a:pt x="155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566">
              <a:extLst>
                <a:ext uri="{FF2B5EF4-FFF2-40B4-BE49-F238E27FC236}">
                  <a16:creationId xmlns:a16="http://schemas.microsoft.com/office/drawing/2014/main" id="{E609B193-08FD-AE4A-B648-E8541BEEA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576" y="4932363"/>
              <a:ext cx="238125" cy="120650"/>
            </a:xfrm>
            <a:custGeom>
              <a:avLst/>
              <a:gdLst>
                <a:gd name="T0" fmla="*/ 286 w 440"/>
                <a:gd name="T1" fmla="*/ 232 h 232"/>
                <a:gd name="T2" fmla="*/ 260 w 440"/>
                <a:gd name="T3" fmla="*/ 230 h 232"/>
                <a:gd name="T4" fmla="*/ 202 w 440"/>
                <a:gd name="T5" fmla="*/ 196 h 232"/>
                <a:gd name="T6" fmla="*/ 145 w 440"/>
                <a:gd name="T7" fmla="*/ 191 h 232"/>
                <a:gd name="T8" fmla="*/ 96 w 440"/>
                <a:gd name="T9" fmla="*/ 138 h 232"/>
                <a:gd name="T10" fmla="*/ 31 w 440"/>
                <a:gd name="T11" fmla="*/ 108 h 232"/>
                <a:gd name="T12" fmla="*/ 1 w 440"/>
                <a:gd name="T13" fmla="*/ 52 h 232"/>
                <a:gd name="T14" fmla="*/ 6 w 440"/>
                <a:gd name="T15" fmla="*/ 44 h 232"/>
                <a:gd name="T16" fmla="*/ 15 w 440"/>
                <a:gd name="T17" fmla="*/ 42 h 232"/>
                <a:gd name="T18" fmla="*/ 135 w 440"/>
                <a:gd name="T19" fmla="*/ 59 h 232"/>
                <a:gd name="T20" fmla="*/ 310 w 440"/>
                <a:gd name="T21" fmla="*/ 24 h 232"/>
                <a:gd name="T22" fmla="*/ 437 w 440"/>
                <a:gd name="T23" fmla="*/ 74 h 232"/>
                <a:gd name="T24" fmla="*/ 434 w 440"/>
                <a:gd name="T25" fmla="*/ 89 h 232"/>
                <a:gd name="T26" fmla="*/ 419 w 440"/>
                <a:gd name="T27" fmla="*/ 86 h 232"/>
                <a:gd name="T28" fmla="*/ 317 w 440"/>
                <a:gd name="T29" fmla="*/ 44 h 232"/>
                <a:gd name="T30" fmla="*/ 136 w 440"/>
                <a:gd name="T31" fmla="*/ 80 h 232"/>
                <a:gd name="T32" fmla="*/ 27 w 440"/>
                <a:gd name="T33" fmla="*/ 68 h 232"/>
                <a:gd name="T34" fmla="*/ 46 w 440"/>
                <a:gd name="T35" fmla="*/ 93 h 232"/>
                <a:gd name="T36" fmla="*/ 105 w 440"/>
                <a:gd name="T37" fmla="*/ 117 h 232"/>
                <a:gd name="T38" fmla="*/ 115 w 440"/>
                <a:gd name="T39" fmla="*/ 126 h 232"/>
                <a:gd name="T40" fmla="*/ 154 w 440"/>
                <a:gd name="T41" fmla="*/ 171 h 232"/>
                <a:gd name="T42" fmla="*/ 204 w 440"/>
                <a:gd name="T43" fmla="*/ 173 h 232"/>
                <a:gd name="T44" fmla="*/ 216 w 440"/>
                <a:gd name="T45" fmla="*/ 178 h 232"/>
                <a:gd name="T46" fmla="*/ 264 w 440"/>
                <a:gd name="T47" fmla="*/ 209 h 232"/>
                <a:gd name="T48" fmla="*/ 356 w 440"/>
                <a:gd name="T49" fmla="*/ 187 h 232"/>
                <a:gd name="T50" fmla="*/ 371 w 440"/>
                <a:gd name="T51" fmla="*/ 188 h 232"/>
                <a:gd name="T52" fmla="*/ 370 w 440"/>
                <a:gd name="T53" fmla="*/ 203 h 232"/>
                <a:gd name="T54" fmla="*/ 286 w 440"/>
                <a:gd name="T55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40" h="232">
                  <a:moveTo>
                    <a:pt x="286" y="232"/>
                  </a:moveTo>
                  <a:cubicBezTo>
                    <a:pt x="277" y="232"/>
                    <a:pt x="268" y="232"/>
                    <a:pt x="260" y="230"/>
                  </a:cubicBezTo>
                  <a:cubicBezTo>
                    <a:pt x="229" y="224"/>
                    <a:pt x="210" y="206"/>
                    <a:pt x="202" y="196"/>
                  </a:cubicBezTo>
                  <a:cubicBezTo>
                    <a:pt x="191" y="198"/>
                    <a:pt x="168" y="200"/>
                    <a:pt x="145" y="191"/>
                  </a:cubicBezTo>
                  <a:cubicBezTo>
                    <a:pt x="113" y="177"/>
                    <a:pt x="101" y="151"/>
                    <a:pt x="96" y="138"/>
                  </a:cubicBezTo>
                  <a:cubicBezTo>
                    <a:pt x="82" y="136"/>
                    <a:pt x="54" y="130"/>
                    <a:pt x="31" y="108"/>
                  </a:cubicBezTo>
                  <a:cubicBezTo>
                    <a:pt x="0" y="79"/>
                    <a:pt x="1" y="55"/>
                    <a:pt x="1" y="52"/>
                  </a:cubicBezTo>
                  <a:cubicBezTo>
                    <a:pt x="1" y="48"/>
                    <a:pt x="3" y="45"/>
                    <a:pt x="6" y="44"/>
                  </a:cubicBezTo>
                  <a:cubicBezTo>
                    <a:pt x="9" y="42"/>
                    <a:pt x="12" y="41"/>
                    <a:pt x="15" y="42"/>
                  </a:cubicBezTo>
                  <a:cubicBezTo>
                    <a:pt x="16" y="42"/>
                    <a:pt x="76" y="60"/>
                    <a:pt x="135" y="59"/>
                  </a:cubicBezTo>
                  <a:cubicBezTo>
                    <a:pt x="196" y="57"/>
                    <a:pt x="245" y="45"/>
                    <a:pt x="310" y="24"/>
                  </a:cubicBezTo>
                  <a:cubicBezTo>
                    <a:pt x="383" y="0"/>
                    <a:pt x="435" y="70"/>
                    <a:pt x="437" y="74"/>
                  </a:cubicBezTo>
                  <a:cubicBezTo>
                    <a:pt x="440" y="78"/>
                    <a:pt x="439" y="85"/>
                    <a:pt x="434" y="89"/>
                  </a:cubicBezTo>
                  <a:cubicBezTo>
                    <a:pt x="429" y="92"/>
                    <a:pt x="423" y="91"/>
                    <a:pt x="419" y="86"/>
                  </a:cubicBezTo>
                  <a:cubicBezTo>
                    <a:pt x="417" y="84"/>
                    <a:pt x="375" y="25"/>
                    <a:pt x="317" y="44"/>
                  </a:cubicBezTo>
                  <a:cubicBezTo>
                    <a:pt x="250" y="66"/>
                    <a:pt x="199" y="79"/>
                    <a:pt x="136" y="80"/>
                  </a:cubicBezTo>
                  <a:cubicBezTo>
                    <a:pt x="93" y="81"/>
                    <a:pt x="50" y="73"/>
                    <a:pt x="27" y="68"/>
                  </a:cubicBezTo>
                  <a:cubicBezTo>
                    <a:pt x="30" y="74"/>
                    <a:pt x="36" y="83"/>
                    <a:pt x="46" y="93"/>
                  </a:cubicBezTo>
                  <a:cubicBezTo>
                    <a:pt x="70" y="116"/>
                    <a:pt x="105" y="117"/>
                    <a:pt x="105" y="117"/>
                  </a:cubicBezTo>
                  <a:cubicBezTo>
                    <a:pt x="110" y="118"/>
                    <a:pt x="115" y="121"/>
                    <a:pt x="115" y="126"/>
                  </a:cubicBezTo>
                  <a:cubicBezTo>
                    <a:pt x="116" y="128"/>
                    <a:pt x="121" y="157"/>
                    <a:pt x="154" y="171"/>
                  </a:cubicBezTo>
                  <a:cubicBezTo>
                    <a:pt x="178" y="181"/>
                    <a:pt x="203" y="174"/>
                    <a:pt x="204" y="173"/>
                  </a:cubicBezTo>
                  <a:cubicBezTo>
                    <a:pt x="208" y="172"/>
                    <a:pt x="213" y="174"/>
                    <a:pt x="216" y="178"/>
                  </a:cubicBezTo>
                  <a:cubicBezTo>
                    <a:pt x="217" y="179"/>
                    <a:pt x="231" y="202"/>
                    <a:pt x="264" y="209"/>
                  </a:cubicBezTo>
                  <a:cubicBezTo>
                    <a:pt x="296" y="215"/>
                    <a:pt x="335" y="206"/>
                    <a:pt x="356" y="187"/>
                  </a:cubicBezTo>
                  <a:cubicBezTo>
                    <a:pt x="360" y="183"/>
                    <a:pt x="367" y="184"/>
                    <a:pt x="371" y="188"/>
                  </a:cubicBezTo>
                  <a:cubicBezTo>
                    <a:pt x="375" y="193"/>
                    <a:pt x="375" y="199"/>
                    <a:pt x="370" y="203"/>
                  </a:cubicBezTo>
                  <a:cubicBezTo>
                    <a:pt x="350" y="222"/>
                    <a:pt x="317" y="232"/>
                    <a:pt x="286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8" name="Group 407">
            <a:extLst>
              <a:ext uri="{FF2B5EF4-FFF2-40B4-BE49-F238E27FC236}">
                <a16:creationId xmlns:a16="http://schemas.microsoft.com/office/drawing/2014/main" id="{48364EC5-36A9-9146-87C7-70EAC5E7F2CC}"/>
              </a:ext>
            </a:extLst>
          </p:cNvPr>
          <p:cNvGrpSpPr>
            <a:grpSpLocks noChangeAspect="1"/>
          </p:cNvGrpSpPr>
          <p:nvPr/>
        </p:nvGrpSpPr>
        <p:grpSpPr>
          <a:xfrm>
            <a:off x="9235012" y="998602"/>
            <a:ext cx="518588" cy="412950"/>
            <a:chOff x="8159751" y="1096963"/>
            <a:chExt cx="428625" cy="341313"/>
          </a:xfrm>
          <a:solidFill>
            <a:srgbClr val="FFFFFF"/>
          </a:solidFill>
        </p:grpSpPr>
        <p:sp>
          <p:nvSpPr>
            <p:cNvPr id="409" name="Freeform 7">
              <a:extLst>
                <a:ext uri="{FF2B5EF4-FFF2-40B4-BE49-F238E27FC236}">
                  <a16:creationId xmlns:a16="http://schemas.microsoft.com/office/drawing/2014/main" id="{DAE05C8E-4FED-564C-A3A1-107AA07525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9751" y="1096963"/>
              <a:ext cx="280988" cy="268288"/>
            </a:xfrm>
            <a:custGeom>
              <a:avLst/>
              <a:gdLst>
                <a:gd name="T0" fmla="*/ 203 w 518"/>
                <a:gd name="T1" fmla="*/ 258 h 517"/>
                <a:gd name="T2" fmla="*/ 315 w 518"/>
                <a:gd name="T3" fmla="*/ 258 h 517"/>
                <a:gd name="T4" fmla="*/ 259 w 518"/>
                <a:gd name="T5" fmla="*/ 336 h 517"/>
                <a:gd name="T6" fmla="*/ 259 w 518"/>
                <a:gd name="T7" fmla="*/ 181 h 517"/>
                <a:gd name="T8" fmla="*/ 259 w 518"/>
                <a:gd name="T9" fmla="*/ 336 h 517"/>
                <a:gd name="T10" fmla="*/ 291 w 518"/>
                <a:gd name="T11" fmla="*/ 495 h 517"/>
                <a:gd name="T12" fmla="*/ 299 w 518"/>
                <a:gd name="T13" fmla="*/ 428 h 517"/>
                <a:gd name="T14" fmla="*/ 364 w 518"/>
                <a:gd name="T15" fmla="*/ 408 h 517"/>
                <a:gd name="T16" fmla="*/ 449 w 518"/>
                <a:gd name="T17" fmla="*/ 403 h 517"/>
                <a:gd name="T18" fmla="*/ 407 w 518"/>
                <a:gd name="T19" fmla="*/ 350 h 517"/>
                <a:gd name="T20" fmla="*/ 439 w 518"/>
                <a:gd name="T21" fmla="*/ 290 h 517"/>
                <a:gd name="T22" fmla="*/ 496 w 518"/>
                <a:gd name="T23" fmla="*/ 227 h 517"/>
                <a:gd name="T24" fmla="*/ 428 w 518"/>
                <a:gd name="T25" fmla="*/ 218 h 517"/>
                <a:gd name="T26" fmla="*/ 409 w 518"/>
                <a:gd name="T27" fmla="*/ 154 h 517"/>
                <a:gd name="T28" fmla="*/ 404 w 518"/>
                <a:gd name="T29" fmla="*/ 68 h 517"/>
                <a:gd name="T30" fmla="*/ 350 w 518"/>
                <a:gd name="T31" fmla="*/ 110 h 517"/>
                <a:gd name="T32" fmla="*/ 291 w 518"/>
                <a:gd name="T33" fmla="*/ 79 h 517"/>
                <a:gd name="T34" fmla="*/ 227 w 518"/>
                <a:gd name="T35" fmla="*/ 21 h 517"/>
                <a:gd name="T36" fmla="*/ 219 w 518"/>
                <a:gd name="T37" fmla="*/ 89 h 517"/>
                <a:gd name="T38" fmla="*/ 154 w 518"/>
                <a:gd name="T39" fmla="*/ 109 h 517"/>
                <a:gd name="T40" fmla="*/ 69 w 518"/>
                <a:gd name="T41" fmla="*/ 113 h 517"/>
                <a:gd name="T42" fmla="*/ 111 w 518"/>
                <a:gd name="T43" fmla="*/ 167 h 517"/>
                <a:gd name="T44" fmla="*/ 79 w 518"/>
                <a:gd name="T45" fmla="*/ 227 h 517"/>
                <a:gd name="T46" fmla="*/ 22 w 518"/>
                <a:gd name="T47" fmla="*/ 290 h 517"/>
                <a:gd name="T48" fmla="*/ 90 w 518"/>
                <a:gd name="T49" fmla="*/ 298 h 517"/>
                <a:gd name="T50" fmla="*/ 110 w 518"/>
                <a:gd name="T51" fmla="*/ 363 h 517"/>
                <a:gd name="T52" fmla="*/ 114 w 518"/>
                <a:gd name="T53" fmla="*/ 448 h 517"/>
                <a:gd name="T54" fmla="*/ 168 w 518"/>
                <a:gd name="T55" fmla="*/ 406 h 517"/>
                <a:gd name="T56" fmla="*/ 227 w 518"/>
                <a:gd name="T57" fmla="*/ 438 h 517"/>
                <a:gd name="T58" fmla="*/ 302 w 518"/>
                <a:gd name="T59" fmla="*/ 517 h 517"/>
                <a:gd name="T60" fmla="*/ 206 w 518"/>
                <a:gd name="T61" fmla="*/ 506 h 517"/>
                <a:gd name="T62" fmla="*/ 164 w 518"/>
                <a:gd name="T63" fmla="*/ 429 h 517"/>
                <a:gd name="T64" fmla="*/ 106 w 518"/>
                <a:gd name="T65" fmla="*/ 471 h 517"/>
                <a:gd name="T66" fmla="*/ 43 w 518"/>
                <a:gd name="T67" fmla="*/ 403 h 517"/>
                <a:gd name="T68" fmla="*/ 88 w 518"/>
                <a:gd name="T69" fmla="*/ 354 h 517"/>
                <a:gd name="T70" fmla="*/ 11 w 518"/>
                <a:gd name="T71" fmla="*/ 312 h 517"/>
                <a:gd name="T72" fmla="*/ 0 w 518"/>
                <a:gd name="T73" fmla="*/ 216 h 517"/>
                <a:gd name="T74" fmla="*/ 71 w 518"/>
                <a:gd name="T75" fmla="*/ 205 h 517"/>
                <a:gd name="T76" fmla="*/ 46 w 518"/>
                <a:gd name="T77" fmla="*/ 121 h 517"/>
                <a:gd name="T78" fmla="*/ 46 w 518"/>
                <a:gd name="T79" fmla="*/ 106 h 517"/>
                <a:gd name="T80" fmla="*/ 114 w 518"/>
                <a:gd name="T81" fmla="*/ 42 h 517"/>
                <a:gd name="T82" fmla="*/ 164 w 518"/>
                <a:gd name="T83" fmla="*/ 88 h 517"/>
                <a:gd name="T84" fmla="*/ 206 w 518"/>
                <a:gd name="T85" fmla="*/ 11 h 517"/>
                <a:gd name="T86" fmla="*/ 302 w 518"/>
                <a:gd name="T87" fmla="*/ 0 h 517"/>
                <a:gd name="T88" fmla="*/ 312 w 518"/>
                <a:gd name="T89" fmla="*/ 70 h 517"/>
                <a:gd name="T90" fmla="*/ 396 w 518"/>
                <a:gd name="T91" fmla="*/ 45 h 517"/>
                <a:gd name="T92" fmla="*/ 472 w 518"/>
                <a:gd name="T93" fmla="*/ 106 h 517"/>
                <a:gd name="T94" fmla="*/ 430 w 518"/>
                <a:gd name="T95" fmla="*/ 163 h 517"/>
                <a:gd name="T96" fmla="*/ 507 w 518"/>
                <a:gd name="T97" fmla="*/ 205 h 517"/>
                <a:gd name="T98" fmla="*/ 518 w 518"/>
                <a:gd name="T99" fmla="*/ 301 h 517"/>
                <a:gd name="T100" fmla="*/ 447 w 518"/>
                <a:gd name="T101" fmla="*/ 312 h 517"/>
                <a:gd name="T102" fmla="*/ 472 w 518"/>
                <a:gd name="T103" fmla="*/ 396 h 517"/>
                <a:gd name="T104" fmla="*/ 412 w 518"/>
                <a:gd name="T105" fmla="*/ 471 h 517"/>
                <a:gd name="T106" fmla="*/ 354 w 518"/>
                <a:gd name="T107" fmla="*/ 429 h 517"/>
                <a:gd name="T108" fmla="*/ 312 w 518"/>
                <a:gd name="T109" fmla="*/ 506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18" h="517">
                  <a:moveTo>
                    <a:pt x="259" y="203"/>
                  </a:moveTo>
                  <a:cubicBezTo>
                    <a:pt x="228" y="203"/>
                    <a:pt x="203" y="228"/>
                    <a:pt x="203" y="258"/>
                  </a:cubicBezTo>
                  <a:cubicBezTo>
                    <a:pt x="203" y="289"/>
                    <a:pt x="228" y="314"/>
                    <a:pt x="259" y="314"/>
                  </a:cubicBezTo>
                  <a:cubicBezTo>
                    <a:pt x="290" y="314"/>
                    <a:pt x="315" y="289"/>
                    <a:pt x="315" y="258"/>
                  </a:cubicBezTo>
                  <a:cubicBezTo>
                    <a:pt x="315" y="228"/>
                    <a:pt x="290" y="203"/>
                    <a:pt x="259" y="203"/>
                  </a:cubicBezTo>
                  <a:close/>
                  <a:moveTo>
                    <a:pt x="259" y="336"/>
                  </a:moveTo>
                  <a:cubicBezTo>
                    <a:pt x="216" y="336"/>
                    <a:pt x="182" y="301"/>
                    <a:pt x="182" y="258"/>
                  </a:cubicBezTo>
                  <a:cubicBezTo>
                    <a:pt x="182" y="216"/>
                    <a:pt x="216" y="181"/>
                    <a:pt x="259" y="181"/>
                  </a:cubicBezTo>
                  <a:cubicBezTo>
                    <a:pt x="302" y="181"/>
                    <a:pt x="336" y="216"/>
                    <a:pt x="336" y="258"/>
                  </a:cubicBezTo>
                  <a:cubicBezTo>
                    <a:pt x="336" y="301"/>
                    <a:pt x="302" y="336"/>
                    <a:pt x="259" y="336"/>
                  </a:cubicBezTo>
                  <a:close/>
                  <a:moveTo>
                    <a:pt x="227" y="495"/>
                  </a:moveTo>
                  <a:lnTo>
                    <a:pt x="291" y="495"/>
                  </a:lnTo>
                  <a:lnTo>
                    <a:pt x="291" y="438"/>
                  </a:lnTo>
                  <a:cubicBezTo>
                    <a:pt x="291" y="433"/>
                    <a:pt x="294" y="429"/>
                    <a:pt x="299" y="428"/>
                  </a:cubicBezTo>
                  <a:cubicBezTo>
                    <a:pt x="317" y="423"/>
                    <a:pt x="334" y="416"/>
                    <a:pt x="350" y="406"/>
                  </a:cubicBezTo>
                  <a:cubicBezTo>
                    <a:pt x="355" y="404"/>
                    <a:pt x="360" y="404"/>
                    <a:pt x="364" y="408"/>
                  </a:cubicBezTo>
                  <a:lnTo>
                    <a:pt x="404" y="448"/>
                  </a:lnTo>
                  <a:lnTo>
                    <a:pt x="449" y="403"/>
                  </a:lnTo>
                  <a:lnTo>
                    <a:pt x="409" y="363"/>
                  </a:lnTo>
                  <a:cubicBezTo>
                    <a:pt x="405" y="359"/>
                    <a:pt x="404" y="354"/>
                    <a:pt x="407" y="350"/>
                  </a:cubicBezTo>
                  <a:cubicBezTo>
                    <a:pt x="417" y="334"/>
                    <a:pt x="424" y="317"/>
                    <a:pt x="428" y="298"/>
                  </a:cubicBezTo>
                  <a:cubicBezTo>
                    <a:pt x="429" y="293"/>
                    <a:pt x="434" y="290"/>
                    <a:pt x="439" y="290"/>
                  </a:cubicBezTo>
                  <a:lnTo>
                    <a:pt x="496" y="290"/>
                  </a:lnTo>
                  <a:lnTo>
                    <a:pt x="496" y="227"/>
                  </a:lnTo>
                  <a:lnTo>
                    <a:pt x="439" y="227"/>
                  </a:lnTo>
                  <a:cubicBezTo>
                    <a:pt x="434" y="227"/>
                    <a:pt x="429" y="223"/>
                    <a:pt x="428" y="218"/>
                  </a:cubicBezTo>
                  <a:cubicBezTo>
                    <a:pt x="424" y="200"/>
                    <a:pt x="417" y="183"/>
                    <a:pt x="407" y="167"/>
                  </a:cubicBezTo>
                  <a:cubicBezTo>
                    <a:pt x="404" y="163"/>
                    <a:pt x="405" y="157"/>
                    <a:pt x="409" y="154"/>
                  </a:cubicBezTo>
                  <a:lnTo>
                    <a:pt x="449" y="113"/>
                  </a:lnTo>
                  <a:lnTo>
                    <a:pt x="404" y="68"/>
                  </a:lnTo>
                  <a:lnTo>
                    <a:pt x="364" y="109"/>
                  </a:lnTo>
                  <a:cubicBezTo>
                    <a:pt x="360" y="112"/>
                    <a:pt x="355" y="113"/>
                    <a:pt x="350" y="110"/>
                  </a:cubicBezTo>
                  <a:cubicBezTo>
                    <a:pt x="334" y="101"/>
                    <a:pt x="317" y="93"/>
                    <a:pt x="299" y="89"/>
                  </a:cubicBezTo>
                  <a:cubicBezTo>
                    <a:pt x="294" y="88"/>
                    <a:pt x="291" y="84"/>
                    <a:pt x="291" y="79"/>
                  </a:cubicBezTo>
                  <a:lnTo>
                    <a:pt x="291" y="21"/>
                  </a:lnTo>
                  <a:lnTo>
                    <a:pt x="227" y="21"/>
                  </a:lnTo>
                  <a:lnTo>
                    <a:pt x="227" y="79"/>
                  </a:lnTo>
                  <a:cubicBezTo>
                    <a:pt x="227" y="84"/>
                    <a:pt x="224" y="88"/>
                    <a:pt x="219" y="89"/>
                  </a:cubicBezTo>
                  <a:cubicBezTo>
                    <a:pt x="201" y="93"/>
                    <a:pt x="184" y="101"/>
                    <a:pt x="168" y="110"/>
                  </a:cubicBezTo>
                  <a:cubicBezTo>
                    <a:pt x="163" y="113"/>
                    <a:pt x="158" y="112"/>
                    <a:pt x="154" y="109"/>
                  </a:cubicBezTo>
                  <a:lnTo>
                    <a:pt x="114" y="68"/>
                  </a:lnTo>
                  <a:lnTo>
                    <a:pt x="69" y="113"/>
                  </a:lnTo>
                  <a:lnTo>
                    <a:pt x="110" y="154"/>
                  </a:lnTo>
                  <a:cubicBezTo>
                    <a:pt x="113" y="157"/>
                    <a:pt x="114" y="163"/>
                    <a:pt x="111" y="167"/>
                  </a:cubicBezTo>
                  <a:cubicBezTo>
                    <a:pt x="101" y="183"/>
                    <a:pt x="94" y="200"/>
                    <a:pt x="90" y="218"/>
                  </a:cubicBezTo>
                  <a:cubicBezTo>
                    <a:pt x="89" y="223"/>
                    <a:pt x="84" y="227"/>
                    <a:pt x="79" y="227"/>
                  </a:cubicBezTo>
                  <a:lnTo>
                    <a:pt x="22" y="227"/>
                  </a:lnTo>
                  <a:lnTo>
                    <a:pt x="22" y="290"/>
                  </a:lnTo>
                  <a:lnTo>
                    <a:pt x="79" y="290"/>
                  </a:lnTo>
                  <a:cubicBezTo>
                    <a:pt x="84" y="290"/>
                    <a:pt x="89" y="293"/>
                    <a:pt x="90" y="298"/>
                  </a:cubicBezTo>
                  <a:cubicBezTo>
                    <a:pt x="94" y="317"/>
                    <a:pt x="101" y="334"/>
                    <a:pt x="111" y="350"/>
                  </a:cubicBezTo>
                  <a:cubicBezTo>
                    <a:pt x="114" y="354"/>
                    <a:pt x="113" y="359"/>
                    <a:pt x="110" y="363"/>
                  </a:cubicBezTo>
                  <a:lnTo>
                    <a:pt x="69" y="403"/>
                  </a:lnTo>
                  <a:lnTo>
                    <a:pt x="114" y="448"/>
                  </a:lnTo>
                  <a:lnTo>
                    <a:pt x="154" y="408"/>
                  </a:lnTo>
                  <a:cubicBezTo>
                    <a:pt x="158" y="404"/>
                    <a:pt x="163" y="404"/>
                    <a:pt x="168" y="406"/>
                  </a:cubicBezTo>
                  <a:cubicBezTo>
                    <a:pt x="184" y="416"/>
                    <a:pt x="201" y="423"/>
                    <a:pt x="219" y="428"/>
                  </a:cubicBezTo>
                  <a:cubicBezTo>
                    <a:pt x="224" y="429"/>
                    <a:pt x="227" y="433"/>
                    <a:pt x="227" y="438"/>
                  </a:cubicBezTo>
                  <a:lnTo>
                    <a:pt x="227" y="495"/>
                  </a:lnTo>
                  <a:close/>
                  <a:moveTo>
                    <a:pt x="302" y="517"/>
                  </a:moveTo>
                  <a:lnTo>
                    <a:pt x="216" y="517"/>
                  </a:lnTo>
                  <a:cubicBezTo>
                    <a:pt x="210" y="517"/>
                    <a:pt x="206" y="512"/>
                    <a:pt x="206" y="506"/>
                  </a:cubicBezTo>
                  <a:lnTo>
                    <a:pt x="206" y="446"/>
                  </a:lnTo>
                  <a:cubicBezTo>
                    <a:pt x="191" y="442"/>
                    <a:pt x="177" y="437"/>
                    <a:pt x="164" y="429"/>
                  </a:cubicBezTo>
                  <a:lnTo>
                    <a:pt x="122" y="471"/>
                  </a:lnTo>
                  <a:cubicBezTo>
                    <a:pt x="118" y="475"/>
                    <a:pt x="110" y="475"/>
                    <a:pt x="106" y="471"/>
                  </a:cubicBezTo>
                  <a:lnTo>
                    <a:pt x="46" y="411"/>
                  </a:lnTo>
                  <a:cubicBezTo>
                    <a:pt x="44" y="409"/>
                    <a:pt x="43" y="406"/>
                    <a:pt x="43" y="403"/>
                  </a:cubicBezTo>
                  <a:cubicBezTo>
                    <a:pt x="43" y="401"/>
                    <a:pt x="44" y="398"/>
                    <a:pt x="46" y="396"/>
                  </a:cubicBezTo>
                  <a:lnTo>
                    <a:pt x="88" y="354"/>
                  </a:lnTo>
                  <a:cubicBezTo>
                    <a:pt x="81" y="340"/>
                    <a:pt x="75" y="326"/>
                    <a:pt x="71" y="312"/>
                  </a:cubicBezTo>
                  <a:lnTo>
                    <a:pt x="11" y="312"/>
                  </a:lnTo>
                  <a:cubicBezTo>
                    <a:pt x="5" y="312"/>
                    <a:pt x="0" y="307"/>
                    <a:pt x="0" y="301"/>
                  </a:cubicBezTo>
                  <a:lnTo>
                    <a:pt x="0" y="216"/>
                  </a:lnTo>
                  <a:cubicBezTo>
                    <a:pt x="0" y="210"/>
                    <a:pt x="5" y="205"/>
                    <a:pt x="11" y="205"/>
                  </a:cubicBezTo>
                  <a:lnTo>
                    <a:pt x="71" y="205"/>
                  </a:lnTo>
                  <a:cubicBezTo>
                    <a:pt x="75" y="190"/>
                    <a:pt x="81" y="176"/>
                    <a:pt x="88" y="163"/>
                  </a:cubicBezTo>
                  <a:lnTo>
                    <a:pt x="46" y="121"/>
                  </a:lnTo>
                  <a:cubicBezTo>
                    <a:pt x="44" y="119"/>
                    <a:pt x="43" y="116"/>
                    <a:pt x="43" y="113"/>
                  </a:cubicBezTo>
                  <a:cubicBezTo>
                    <a:pt x="43" y="110"/>
                    <a:pt x="44" y="108"/>
                    <a:pt x="46" y="106"/>
                  </a:cubicBezTo>
                  <a:lnTo>
                    <a:pt x="106" y="45"/>
                  </a:lnTo>
                  <a:cubicBezTo>
                    <a:pt x="108" y="43"/>
                    <a:pt x="111" y="42"/>
                    <a:pt x="114" y="42"/>
                  </a:cubicBezTo>
                  <a:cubicBezTo>
                    <a:pt x="117" y="42"/>
                    <a:pt x="120" y="43"/>
                    <a:pt x="122" y="45"/>
                  </a:cubicBezTo>
                  <a:lnTo>
                    <a:pt x="164" y="88"/>
                  </a:lnTo>
                  <a:cubicBezTo>
                    <a:pt x="177" y="80"/>
                    <a:pt x="191" y="74"/>
                    <a:pt x="206" y="70"/>
                  </a:cubicBezTo>
                  <a:lnTo>
                    <a:pt x="206" y="11"/>
                  </a:lnTo>
                  <a:cubicBezTo>
                    <a:pt x="206" y="5"/>
                    <a:pt x="210" y="0"/>
                    <a:pt x="216" y="0"/>
                  </a:cubicBezTo>
                  <a:lnTo>
                    <a:pt x="302" y="0"/>
                  </a:lnTo>
                  <a:cubicBezTo>
                    <a:pt x="308" y="0"/>
                    <a:pt x="312" y="5"/>
                    <a:pt x="312" y="11"/>
                  </a:cubicBezTo>
                  <a:lnTo>
                    <a:pt x="312" y="70"/>
                  </a:lnTo>
                  <a:cubicBezTo>
                    <a:pt x="327" y="74"/>
                    <a:pt x="341" y="80"/>
                    <a:pt x="354" y="88"/>
                  </a:cubicBezTo>
                  <a:lnTo>
                    <a:pt x="396" y="45"/>
                  </a:lnTo>
                  <a:cubicBezTo>
                    <a:pt x="401" y="41"/>
                    <a:pt x="408" y="41"/>
                    <a:pt x="412" y="45"/>
                  </a:cubicBezTo>
                  <a:lnTo>
                    <a:pt x="472" y="106"/>
                  </a:lnTo>
                  <a:cubicBezTo>
                    <a:pt x="476" y="110"/>
                    <a:pt x="476" y="117"/>
                    <a:pt x="472" y="121"/>
                  </a:cubicBezTo>
                  <a:lnTo>
                    <a:pt x="430" y="163"/>
                  </a:lnTo>
                  <a:cubicBezTo>
                    <a:pt x="437" y="176"/>
                    <a:pt x="443" y="190"/>
                    <a:pt x="447" y="205"/>
                  </a:cubicBezTo>
                  <a:lnTo>
                    <a:pt x="507" y="205"/>
                  </a:lnTo>
                  <a:cubicBezTo>
                    <a:pt x="513" y="205"/>
                    <a:pt x="518" y="210"/>
                    <a:pt x="518" y="216"/>
                  </a:cubicBezTo>
                  <a:lnTo>
                    <a:pt x="518" y="301"/>
                  </a:lnTo>
                  <a:cubicBezTo>
                    <a:pt x="518" y="307"/>
                    <a:pt x="513" y="312"/>
                    <a:pt x="507" y="312"/>
                  </a:cubicBezTo>
                  <a:lnTo>
                    <a:pt x="447" y="312"/>
                  </a:lnTo>
                  <a:cubicBezTo>
                    <a:pt x="443" y="326"/>
                    <a:pt x="437" y="340"/>
                    <a:pt x="430" y="354"/>
                  </a:cubicBezTo>
                  <a:lnTo>
                    <a:pt x="472" y="396"/>
                  </a:lnTo>
                  <a:cubicBezTo>
                    <a:pt x="476" y="400"/>
                    <a:pt x="476" y="407"/>
                    <a:pt x="472" y="411"/>
                  </a:cubicBezTo>
                  <a:lnTo>
                    <a:pt x="412" y="471"/>
                  </a:lnTo>
                  <a:cubicBezTo>
                    <a:pt x="408" y="475"/>
                    <a:pt x="401" y="475"/>
                    <a:pt x="396" y="471"/>
                  </a:cubicBezTo>
                  <a:lnTo>
                    <a:pt x="354" y="429"/>
                  </a:lnTo>
                  <a:cubicBezTo>
                    <a:pt x="341" y="437"/>
                    <a:pt x="327" y="442"/>
                    <a:pt x="312" y="446"/>
                  </a:cubicBezTo>
                  <a:lnTo>
                    <a:pt x="312" y="506"/>
                  </a:lnTo>
                  <a:cubicBezTo>
                    <a:pt x="312" y="512"/>
                    <a:pt x="308" y="517"/>
                    <a:pt x="302" y="5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8">
              <a:extLst>
                <a:ext uri="{FF2B5EF4-FFF2-40B4-BE49-F238E27FC236}">
                  <a16:creationId xmlns:a16="http://schemas.microsoft.com/office/drawing/2014/main" id="{83500BB1-FFEF-3148-B4C5-FDBEE0C897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9938" y="1247776"/>
              <a:ext cx="198438" cy="190500"/>
            </a:xfrm>
            <a:custGeom>
              <a:avLst/>
              <a:gdLst>
                <a:gd name="T0" fmla="*/ 128 w 365"/>
                <a:gd name="T1" fmla="*/ 182 h 365"/>
                <a:gd name="T2" fmla="*/ 238 w 365"/>
                <a:gd name="T3" fmla="*/ 182 h 365"/>
                <a:gd name="T4" fmla="*/ 183 w 365"/>
                <a:gd name="T5" fmla="*/ 259 h 365"/>
                <a:gd name="T6" fmla="*/ 183 w 365"/>
                <a:gd name="T7" fmla="*/ 106 h 365"/>
                <a:gd name="T8" fmla="*/ 183 w 365"/>
                <a:gd name="T9" fmla="*/ 259 h 365"/>
                <a:gd name="T10" fmla="*/ 192 w 365"/>
                <a:gd name="T11" fmla="*/ 343 h 365"/>
                <a:gd name="T12" fmla="*/ 201 w 365"/>
                <a:gd name="T13" fmla="*/ 299 h 365"/>
                <a:gd name="T14" fmla="*/ 267 w 365"/>
                <a:gd name="T15" fmla="*/ 279 h 365"/>
                <a:gd name="T16" fmla="*/ 303 w 365"/>
                <a:gd name="T17" fmla="*/ 290 h 365"/>
                <a:gd name="T18" fmla="*/ 278 w 365"/>
                <a:gd name="T19" fmla="*/ 252 h 365"/>
                <a:gd name="T20" fmla="*/ 311 w 365"/>
                <a:gd name="T21" fmla="*/ 191 h 365"/>
                <a:gd name="T22" fmla="*/ 344 w 365"/>
                <a:gd name="T23" fmla="*/ 174 h 365"/>
                <a:gd name="T24" fmla="*/ 300 w 365"/>
                <a:gd name="T25" fmla="*/ 164 h 365"/>
                <a:gd name="T26" fmla="*/ 280 w 365"/>
                <a:gd name="T27" fmla="*/ 98 h 365"/>
                <a:gd name="T28" fmla="*/ 290 w 365"/>
                <a:gd name="T29" fmla="*/ 62 h 365"/>
                <a:gd name="T30" fmla="*/ 253 w 365"/>
                <a:gd name="T31" fmla="*/ 87 h 365"/>
                <a:gd name="T32" fmla="*/ 192 w 365"/>
                <a:gd name="T33" fmla="*/ 55 h 365"/>
                <a:gd name="T34" fmla="*/ 174 w 365"/>
                <a:gd name="T35" fmla="*/ 22 h 365"/>
                <a:gd name="T36" fmla="*/ 165 w 365"/>
                <a:gd name="T37" fmla="*/ 65 h 365"/>
                <a:gd name="T38" fmla="*/ 99 w 365"/>
                <a:gd name="T39" fmla="*/ 86 h 365"/>
                <a:gd name="T40" fmla="*/ 63 w 365"/>
                <a:gd name="T41" fmla="*/ 75 h 365"/>
                <a:gd name="T42" fmla="*/ 87 w 365"/>
                <a:gd name="T43" fmla="*/ 112 h 365"/>
                <a:gd name="T44" fmla="*/ 55 w 365"/>
                <a:gd name="T45" fmla="*/ 174 h 365"/>
                <a:gd name="T46" fmla="*/ 22 w 365"/>
                <a:gd name="T47" fmla="*/ 191 h 365"/>
                <a:gd name="T48" fmla="*/ 66 w 365"/>
                <a:gd name="T49" fmla="*/ 200 h 365"/>
                <a:gd name="T50" fmla="*/ 86 w 365"/>
                <a:gd name="T51" fmla="*/ 266 h 365"/>
                <a:gd name="T52" fmla="*/ 75 w 365"/>
                <a:gd name="T53" fmla="*/ 302 h 365"/>
                <a:gd name="T54" fmla="*/ 113 w 365"/>
                <a:gd name="T55" fmla="*/ 278 h 365"/>
                <a:gd name="T56" fmla="*/ 174 w 365"/>
                <a:gd name="T57" fmla="*/ 310 h 365"/>
                <a:gd name="T58" fmla="*/ 203 w 365"/>
                <a:gd name="T59" fmla="*/ 365 h 365"/>
                <a:gd name="T60" fmla="*/ 152 w 365"/>
                <a:gd name="T61" fmla="*/ 354 h 365"/>
                <a:gd name="T62" fmla="*/ 108 w 365"/>
                <a:gd name="T63" fmla="*/ 301 h 365"/>
                <a:gd name="T64" fmla="*/ 75 w 365"/>
                <a:gd name="T65" fmla="*/ 328 h 365"/>
                <a:gd name="T66" fmla="*/ 40 w 365"/>
                <a:gd name="T67" fmla="*/ 297 h 365"/>
                <a:gd name="T68" fmla="*/ 65 w 365"/>
                <a:gd name="T69" fmla="*/ 257 h 365"/>
                <a:gd name="T70" fmla="*/ 11 w 365"/>
                <a:gd name="T71" fmla="*/ 213 h 365"/>
                <a:gd name="T72" fmla="*/ 0 w 365"/>
                <a:gd name="T73" fmla="*/ 163 h 365"/>
                <a:gd name="T74" fmla="*/ 46 w 365"/>
                <a:gd name="T75" fmla="*/ 152 h 365"/>
                <a:gd name="T76" fmla="*/ 40 w 365"/>
                <a:gd name="T77" fmla="*/ 83 h 365"/>
                <a:gd name="T78" fmla="*/ 68 w 365"/>
                <a:gd name="T79" fmla="*/ 39 h 365"/>
                <a:gd name="T80" fmla="*/ 108 w 365"/>
                <a:gd name="T81" fmla="*/ 64 h 365"/>
                <a:gd name="T82" fmla="*/ 152 w 365"/>
                <a:gd name="T83" fmla="*/ 11 h 365"/>
                <a:gd name="T84" fmla="*/ 203 w 365"/>
                <a:gd name="T85" fmla="*/ 0 h 365"/>
                <a:gd name="T86" fmla="*/ 213 w 365"/>
                <a:gd name="T87" fmla="*/ 46 h 365"/>
                <a:gd name="T88" fmla="*/ 283 w 365"/>
                <a:gd name="T89" fmla="*/ 39 h 365"/>
                <a:gd name="T90" fmla="*/ 298 w 365"/>
                <a:gd name="T91" fmla="*/ 39 h 365"/>
                <a:gd name="T92" fmla="*/ 326 w 365"/>
                <a:gd name="T93" fmla="*/ 83 h 365"/>
                <a:gd name="T94" fmla="*/ 320 w 365"/>
                <a:gd name="T95" fmla="*/ 152 h 365"/>
                <a:gd name="T96" fmla="*/ 365 w 365"/>
                <a:gd name="T97" fmla="*/ 163 h 365"/>
                <a:gd name="T98" fmla="*/ 354 w 365"/>
                <a:gd name="T99" fmla="*/ 213 h 365"/>
                <a:gd name="T100" fmla="*/ 301 w 365"/>
                <a:gd name="T101" fmla="*/ 257 h 365"/>
                <a:gd name="T102" fmla="*/ 326 w 365"/>
                <a:gd name="T103" fmla="*/ 297 h 365"/>
                <a:gd name="T104" fmla="*/ 283 w 365"/>
                <a:gd name="T105" fmla="*/ 325 h 365"/>
                <a:gd name="T106" fmla="*/ 213 w 365"/>
                <a:gd name="T107" fmla="*/ 319 h 365"/>
                <a:gd name="T108" fmla="*/ 203 w 365"/>
                <a:gd name="T109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5" h="365">
                  <a:moveTo>
                    <a:pt x="183" y="128"/>
                  </a:moveTo>
                  <a:cubicBezTo>
                    <a:pt x="153" y="128"/>
                    <a:pt x="128" y="152"/>
                    <a:pt x="128" y="182"/>
                  </a:cubicBezTo>
                  <a:cubicBezTo>
                    <a:pt x="128" y="213"/>
                    <a:pt x="153" y="237"/>
                    <a:pt x="183" y="237"/>
                  </a:cubicBezTo>
                  <a:cubicBezTo>
                    <a:pt x="213" y="237"/>
                    <a:pt x="238" y="213"/>
                    <a:pt x="238" y="182"/>
                  </a:cubicBezTo>
                  <a:cubicBezTo>
                    <a:pt x="238" y="152"/>
                    <a:pt x="213" y="128"/>
                    <a:pt x="183" y="128"/>
                  </a:cubicBezTo>
                  <a:close/>
                  <a:moveTo>
                    <a:pt x="183" y="259"/>
                  </a:moveTo>
                  <a:cubicBezTo>
                    <a:pt x="141" y="259"/>
                    <a:pt x="106" y="225"/>
                    <a:pt x="106" y="182"/>
                  </a:cubicBezTo>
                  <a:cubicBezTo>
                    <a:pt x="106" y="140"/>
                    <a:pt x="141" y="106"/>
                    <a:pt x="183" y="106"/>
                  </a:cubicBezTo>
                  <a:cubicBezTo>
                    <a:pt x="225" y="106"/>
                    <a:pt x="259" y="140"/>
                    <a:pt x="259" y="182"/>
                  </a:cubicBezTo>
                  <a:cubicBezTo>
                    <a:pt x="259" y="225"/>
                    <a:pt x="225" y="259"/>
                    <a:pt x="183" y="259"/>
                  </a:cubicBezTo>
                  <a:close/>
                  <a:moveTo>
                    <a:pt x="174" y="343"/>
                  </a:moveTo>
                  <a:lnTo>
                    <a:pt x="192" y="343"/>
                  </a:lnTo>
                  <a:lnTo>
                    <a:pt x="192" y="310"/>
                  </a:lnTo>
                  <a:cubicBezTo>
                    <a:pt x="192" y="305"/>
                    <a:pt x="196" y="300"/>
                    <a:pt x="201" y="299"/>
                  </a:cubicBezTo>
                  <a:cubicBezTo>
                    <a:pt x="220" y="297"/>
                    <a:pt x="238" y="289"/>
                    <a:pt x="253" y="278"/>
                  </a:cubicBezTo>
                  <a:cubicBezTo>
                    <a:pt x="257" y="275"/>
                    <a:pt x="263" y="275"/>
                    <a:pt x="267" y="279"/>
                  </a:cubicBezTo>
                  <a:lnTo>
                    <a:pt x="290" y="302"/>
                  </a:lnTo>
                  <a:lnTo>
                    <a:pt x="303" y="290"/>
                  </a:lnTo>
                  <a:lnTo>
                    <a:pt x="280" y="266"/>
                  </a:lnTo>
                  <a:cubicBezTo>
                    <a:pt x="276" y="263"/>
                    <a:pt x="275" y="257"/>
                    <a:pt x="278" y="252"/>
                  </a:cubicBezTo>
                  <a:cubicBezTo>
                    <a:pt x="290" y="237"/>
                    <a:pt x="297" y="219"/>
                    <a:pt x="300" y="200"/>
                  </a:cubicBezTo>
                  <a:cubicBezTo>
                    <a:pt x="301" y="195"/>
                    <a:pt x="305" y="191"/>
                    <a:pt x="311" y="191"/>
                  </a:cubicBezTo>
                  <a:lnTo>
                    <a:pt x="344" y="191"/>
                  </a:lnTo>
                  <a:lnTo>
                    <a:pt x="344" y="174"/>
                  </a:lnTo>
                  <a:lnTo>
                    <a:pt x="311" y="174"/>
                  </a:lnTo>
                  <a:cubicBezTo>
                    <a:pt x="305" y="174"/>
                    <a:pt x="301" y="170"/>
                    <a:pt x="300" y="164"/>
                  </a:cubicBezTo>
                  <a:cubicBezTo>
                    <a:pt x="297" y="146"/>
                    <a:pt x="290" y="128"/>
                    <a:pt x="278" y="112"/>
                  </a:cubicBezTo>
                  <a:cubicBezTo>
                    <a:pt x="275" y="108"/>
                    <a:pt x="276" y="102"/>
                    <a:pt x="280" y="98"/>
                  </a:cubicBezTo>
                  <a:lnTo>
                    <a:pt x="303" y="75"/>
                  </a:lnTo>
                  <a:lnTo>
                    <a:pt x="290" y="62"/>
                  </a:lnTo>
                  <a:lnTo>
                    <a:pt x="267" y="86"/>
                  </a:lnTo>
                  <a:cubicBezTo>
                    <a:pt x="263" y="90"/>
                    <a:pt x="257" y="90"/>
                    <a:pt x="253" y="87"/>
                  </a:cubicBezTo>
                  <a:cubicBezTo>
                    <a:pt x="238" y="76"/>
                    <a:pt x="220" y="68"/>
                    <a:pt x="201" y="65"/>
                  </a:cubicBezTo>
                  <a:cubicBezTo>
                    <a:pt x="196" y="65"/>
                    <a:pt x="192" y="60"/>
                    <a:pt x="192" y="55"/>
                  </a:cubicBezTo>
                  <a:lnTo>
                    <a:pt x="192" y="22"/>
                  </a:lnTo>
                  <a:lnTo>
                    <a:pt x="174" y="22"/>
                  </a:lnTo>
                  <a:lnTo>
                    <a:pt x="174" y="55"/>
                  </a:lnTo>
                  <a:cubicBezTo>
                    <a:pt x="174" y="60"/>
                    <a:pt x="170" y="65"/>
                    <a:pt x="165" y="65"/>
                  </a:cubicBezTo>
                  <a:cubicBezTo>
                    <a:pt x="146" y="68"/>
                    <a:pt x="128" y="76"/>
                    <a:pt x="113" y="87"/>
                  </a:cubicBezTo>
                  <a:cubicBezTo>
                    <a:pt x="109" y="90"/>
                    <a:pt x="103" y="90"/>
                    <a:pt x="99" y="86"/>
                  </a:cubicBezTo>
                  <a:lnTo>
                    <a:pt x="75" y="62"/>
                  </a:lnTo>
                  <a:lnTo>
                    <a:pt x="63" y="75"/>
                  </a:lnTo>
                  <a:lnTo>
                    <a:pt x="86" y="98"/>
                  </a:lnTo>
                  <a:cubicBezTo>
                    <a:pt x="90" y="102"/>
                    <a:pt x="91" y="108"/>
                    <a:pt x="87" y="112"/>
                  </a:cubicBezTo>
                  <a:cubicBezTo>
                    <a:pt x="76" y="128"/>
                    <a:pt x="69" y="146"/>
                    <a:pt x="66" y="164"/>
                  </a:cubicBezTo>
                  <a:cubicBezTo>
                    <a:pt x="65" y="170"/>
                    <a:pt x="61" y="174"/>
                    <a:pt x="55" y="174"/>
                  </a:cubicBezTo>
                  <a:lnTo>
                    <a:pt x="22" y="174"/>
                  </a:lnTo>
                  <a:lnTo>
                    <a:pt x="22" y="191"/>
                  </a:lnTo>
                  <a:lnTo>
                    <a:pt x="55" y="191"/>
                  </a:lnTo>
                  <a:cubicBezTo>
                    <a:pt x="61" y="191"/>
                    <a:pt x="65" y="195"/>
                    <a:pt x="66" y="200"/>
                  </a:cubicBezTo>
                  <a:cubicBezTo>
                    <a:pt x="69" y="219"/>
                    <a:pt x="76" y="237"/>
                    <a:pt x="87" y="252"/>
                  </a:cubicBezTo>
                  <a:cubicBezTo>
                    <a:pt x="91" y="257"/>
                    <a:pt x="90" y="263"/>
                    <a:pt x="86" y="266"/>
                  </a:cubicBezTo>
                  <a:lnTo>
                    <a:pt x="63" y="290"/>
                  </a:lnTo>
                  <a:lnTo>
                    <a:pt x="75" y="302"/>
                  </a:lnTo>
                  <a:lnTo>
                    <a:pt x="99" y="279"/>
                  </a:lnTo>
                  <a:cubicBezTo>
                    <a:pt x="103" y="275"/>
                    <a:pt x="109" y="275"/>
                    <a:pt x="113" y="278"/>
                  </a:cubicBezTo>
                  <a:cubicBezTo>
                    <a:pt x="128" y="289"/>
                    <a:pt x="146" y="297"/>
                    <a:pt x="165" y="299"/>
                  </a:cubicBezTo>
                  <a:cubicBezTo>
                    <a:pt x="170" y="300"/>
                    <a:pt x="174" y="305"/>
                    <a:pt x="174" y="310"/>
                  </a:cubicBezTo>
                  <a:lnTo>
                    <a:pt x="174" y="343"/>
                  </a:lnTo>
                  <a:close/>
                  <a:moveTo>
                    <a:pt x="203" y="365"/>
                  </a:moveTo>
                  <a:lnTo>
                    <a:pt x="163" y="365"/>
                  </a:lnTo>
                  <a:cubicBezTo>
                    <a:pt x="157" y="365"/>
                    <a:pt x="152" y="360"/>
                    <a:pt x="152" y="354"/>
                  </a:cubicBezTo>
                  <a:lnTo>
                    <a:pt x="152" y="319"/>
                  </a:lnTo>
                  <a:cubicBezTo>
                    <a:pt x="137" y="316"/>
                    <a:pt x="121" y="309"/>
                    <a:pt x="108" y="301"/>
                  </a:cubicBezTo>
                  <a:lnTo>
                    <a:pt x="83" y="325"/>
                  </a:lnTo>
                  <a:cubicBezTo>
                    <a:pt x="81" y="327"/>
                    <a:pt x="78" y="328"/>
                    <a:pt x="75" y="328"/>
                  </a:cubicBezTo>
                  <a:cubicBezTo>
                    <a:pt x="73" y="328"/>
                    <a:pt x="70" y="327"/>
                    <a:pt x="68" y="325"/>
                  </a:cubicBezTo>
                  <a:lnTo>
                    <a:pt x="40" y="297"/>
                  </a:lnTo>
                  <a:cubicBezTo>
                    <a:pt x="36" y="293"/>
                    <a:pt x="36" y="286"/>
                    <a:pt x="40" y="282"/>
                  </a:cubicBezTo>
                  <a:lnTo>
                    <a:pt x="65" y="257"/>
                  </a:lnTo>
                  <a:cubicBezTo>
                    <a:pt x="56" y="244"/>
                    <a:pt x="50" y="229"/>
                    <a:pt x="46" y="213"/>
                  </a:cubicBezTo>
                  <a:lnTo>
                    <a:pt x="11" y="213"/>
                  </a:lnTo>
                  <a:cubicBezTo>
                    <a:pt x="5" y="213"/>
                    <a:pt x="0" y="208"/>
                    <a:pt x="0" y="202"/>
                  </a:cubicBezTo>
                  <a:lnTo>
                    <a:pt x="0" y="163"/>
                  </a:lnTo>
                  <a:cubicBezTo>
                    <a:pt x="0" y="157"/>
                    <a:pt x="5" y="152"/>
                    <a:pt x="11" y="152"/>
                  </a:cubicBezTo>
                  <a:lnTo>
                    <a:pt x="46" y="152"/>
                  </a:lnTo>
                  <a:cubicBezTo>
                    <a:pt x="50" y="136"/>
                    <a:pt x="56" y="121"/>
                    <a:pt x="65" y="107"/>
                  </a:cubicBezTo>
                  <a:lnTo>
                    <a:pt x="40" y="83"/>
                  </a:lnTo>
                  <a:cubicBezTo>
                    <a:pt x="36" y="78"/>
                    <a:pt x="36" y="72"/>
                    <a:pt x="40" y="67"/>
                  </a:cubicBezTo>
                  <a:lnTo>
                    <a:pt x="68" y="39"/>
                  </a:lnTo>
                  <a:cubicBezTo>
                    <a:pt x="72" y="35"/>
                    <a:pt x="79" y="35"/>
                    <a:pt x="83" y="39"/>
                  </a:cubicBezTo>
                  <a:lnTo>
                    <a:pt x="108" y="64"/>
                  </a:lnTo>
                  <a:cubicBezTo>
                    <a:pt x="121" y="55"/>
                    <a:pt x="137" y="49"/>
                    <a:pt x="152" y="46"/>
                  </a:cubicBezTo>
                  <a:lnTo>
                    <a:pt x="152" y="11"/>
                  </a:lnTo>
                  <a:cubicBezTo>
                    <a:pt x="152" y="5"/>
                    <a:pt x="157" y="0"/>
                    <a:pt x="163" y="0"/>
                  </a:cubicBezTo>
                  <a:lnTo>
                    <a:pt x="203" y="0"/>
                  </a:lnTo>
                  <a:cubicBezTo>
                    <a:pt x="209" y="0"/>
                    <a:pt x="213" y="5"/>
                    <a:pt x="213" y="11"/>
                  </a:cubicBezTo>
                  <a:lnTo>
                    <a:pt x="213" y="46"/>
                  </a:lnTo>
                  <a:cubicBezTo>
                    <a:pt x="229" y="49"/>
                    <a:pt x="244" y="55"/>
                    <a:pt x="258" y="64"/>
                  </a:cubicBezTo>
                  <a:lnTo>
                    <a:pt x="283" y="39"/>
                  </a:lnTo>
                  <a:cubicBezTo>
                    <a:pt x="285" y="37"/>
                    <a:pt x="287" y="36"/>
                    <a:pt x="290" y="36"/>
                  </a:cubicBezTo>
                  <a:cubicBezTo>
                    <a:pt x="293" y="36"/>
                    <a:pt x="296" y="37"/>
                    <a:pt x="298" y="39"/>
                  </a:cubicBezTo>
                  <a:lnTo>
                    <a:pt x="326" y="67"/>
                  </a:lnTo>
                  <a:cubicBezTo>
                    <a:pt x="330" y="72"/>
                    <a:pt x="330" y="78"/>
                    <a:pt x="326" y="83"/>
                  </a:cubicBezTo>
                  <a:lnTo>
                    <a:pt x="301" y="107"/>
                  </a:lnTo>
                  <a:cubicBezTo>
                    <a:pt x="310" y="121"/>
                    <a:pt x="316" y="136"/>
                    <a:pt x="320" y="152"/>
                  </a:cubicBezTo>
                  <a:lnTo>
                    <a:pt x="354" y="152"/>
                  </a:lnTo>
                  <a:cubicBezTo>
                    <a:pt x="360" y="152"/>
                    <a:pt x="365" y="157"/>
                    <a:pt x="365" y="163"/>
                  </a:cubicBezTo>
                  <a:lnTo>
                    <a:pt x="365" y="202"/>
                  </a:lnTo>
                  <a:cubicBezTo>
                    <a:pt x="365" y="208"/>
                    <a:pt x="360" y="213"/>
                    <a:pt x="354" y="213"/>
                  </a:cubicBezTo>
                  <a:lnTo>
                    <a:pt x="320" y="213"/>
                  </a:lnTo>
                  <a:cubicBezTo>
                    <a:pt x="316" y="229"/>
                    <a:pt x="310" y="244"/>
                    <a:pt x="301" y="257"/>
                  </a:cubicBezTo>
                  <a:lnTo>
                    <a:pt x="326" y="282"/>
                  </a:lnTo>
                  <a:cubicBezTo>
                    <a:pt x="330" y="286"/>
                    <a:pt x="330" y="293"/>
                    <a:pt x="326" y="297"/>
                  </a:cubicBezTo>
                  <a:lnTo>
                    <a:pt x="298" y="325"/>
                  </a:lnTo>
                  <a:cubicBezTo>
                    <a:pt x="294" y="329"/>
                    <a:pt x="287" y="329"/>
                    <a:pt x="283" y="325"/>
                  </a:cubicBezTo>
                  <a:lnTo>
                    <a:pt x="258" y="301"/>
                  </a:lnTo>
                  <a:cubicBezTo>
                    <a:pt x="244" y="309"/>
                    <a:pt x="229" y="316"/>
                    <a:pt x="213" y="319"/>
                  </a:cubicBezTo>
                  <a:lnTo>
                    <a:pt x="213" y="354"/>
                  </a:lnTo>
                  <a:cubicBezTo>
                    <a:pt x="213" y="360"/>
                    <a:pt x="209" y="365"/>
                    <a:pt x="203" y="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19" name="TextBox 418">
            <a:extLst>
              <a:ext uri="{FF2B5EF4-FFF2-40B4-BE49-F238E27FC236}">
                <a16:creationId xmlns:a16="http://schemas.microsoft.com/office/drawing/2014/main" id="{9A6C7ECA-853D-FD4A-8207-1EA110AA3599}"/>
              </a:ext>
            </a:extLst>
          </p:cNvPr>
          <p:cNvSpPr txBox="1"/>
          <p:nvPr/>
        </p:nvSpPr>
        <p:spPr>
          <a:xfrm>
            <a:off x="8065213" y="6611779"/>
            <a:ext cx="412678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00" dirty="0">
                <a:solidFill>
                  <a:srgbClr val="00ACE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© 2018 - 2019 Billion Dollar Graphics.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36745497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">
            <a:extLst>
              <a:ext uri="{FF2B5EF4-FFF2-40B4-BE49-F238E27FC236}">
                <a16:creationId xmlns:a16="http://schemas.microsoft.com/office/drawing/2014/main" id="{2A745D20-6F4A-B44F-BFEF-401098C35FF2}"/>
              </a:ext>
            </a:extLst>
          </p:cNvPr>
          <p:cNvSpPr/>
          <p:nvPr/>
        </p:nvSpPr>
        <p:spPr>
          <a:xfrm>
            <a:off x="6549656" y="1669312"/>
            <a:ext cx="1307804" cy="1116419"/>
          </a:xfrm>
          <a:custGeom>
            <a:avLst/>
            <a:gdLst>
              <a:gd name="connsiteX0" fmla="*/ 0 w 1307804"/>
              <a:gd name="connsiteY0" fmla="*/ 1116419 h 1116419"/>
              <a:gd name="connsiteX1" fmla="*/ 935665 w 1307804"/>
              <a:gd name="connsiteY1" fmla="*/ 0 h 1116419"/>
              <a:gd name="connsiteX2" fmla="*/ 1307804 w 1307804"/>
              <a:gd name="connsiteY2" fmla="*/ 0 h 1116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07804" h="1116419">
                <a:moveTo>
                  <a:pt x="0" y="1116419"/>
                </a:moveTo>
                <a:lnTo>
                  <a:pt x="935665" y="0"/>
                </a:lnTo>
                <a:lnTo>
                  <a:pt x="1307804" y="0"/>
                </a:lnTo>
              </a:path>
            </a:pathLst>
          </a:custGeom>
          <a:ln w="38100">
            <a:solidFill>
              <a:srgbClr val="000000"/>
            </a:solidFill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EEA5A46D-104C-7D47-8BFF-A9F0B4656E29}"/>
              </a:ext>
            </a:extLst>
          </p:cNvPr>
          <p:cNvSpPr/>
          <p:nvPr/>
        </p:nvSpPr>
        <p:spPr>
          <a:xfrm flipH="1">
            <a:off x="4337916" y="1669312"/>
            <a:ext cx="1307804" cy="1116419"/>
          </a:xfrm>
          <a:custGeom>
            <a:avLst/>
            <a:gdLst>
              <a:gd name="connsiteX0" fmla="*/ 0 w 1307804"/>
              <a:gd name="connsiteY0" fmla="*/ 1116419 h 1116419"/>
              <a:gd name="connsiteX1" fmla="*/ 935665 w 1307804"/>
              <a:gd name="connsiteY1" fmla="*/ 0 h 1116419"/>
              <a:gd name="connsiteX2" fmla="*/ 1307804 w 1307804"/>
              <a:gd name="connsiteY2" fmla="*/ 0 h 1116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07804" h="1116419">
                <a:moveTo>
                  <a:pt x="0" y="1116419"/>
                </a:moveTo>
                <a:lnTo>
                  <a:pt x="935665" y="0"/>
                </a:lnTo>
                <a:lnTo>
                  <a:pt x="1307804" y="0"/>
                </a:lnTo>
              </a:path>
            </a:pathLst>
          </a:custGeom>
          <a:ln w="38100">
            <a:solidFill>
              <a:srgbClr val="000000"/>
            </a:solidFill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" name="Freeform 17">
            <a:extLst>
              <a:ext uri="{FF2B5EF4-FFF2-40B4-BE49-F238E27FC236}">
                <a16:creationId xmlns:a16="http://schemas.microsoft.com/office/drawing/2014/main" id="{2705AAF7-323A-8944-BB07-40FE2E111545}"/>
              </a:ext>
            </a:extLst>
          </p:cNvPr>
          <p:cNvSpPr/>
          <p:nvPr/>
        </p:nvSpPr>
        <p:spPr>
          <a:xfrm flipV="1">
            <a:off x="6549656" y="4082832"/>
            <a:ext cx="1307804" cy="1116419"/>
          </a:xfrm>
          <a:custGeom>
            <a:avLst/>
            <a:gdLst>
              <a:gd name="connsiteX0" fmla="*/ 0 w 1307804"/>
              <a:gd name="connsiteY0" fmla="*/ 1116419 h 1116419"/>
              <a:gd name="connsiteX1" fmla="*/ 935665 w 1307804"/>
              <a:gd name="connsiteY1" fmla="*/ 0 h 1116419"/>
              <a:gd name="connsiteX2" fmla="*/ 1307804 w 1307804"/>
              <a:gd name="connsiteY2" fmla="*/ 0 h 1116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07804" h="1116419">
                <a:moveTo>
                  <a:pt x="0" y="1116419"/>
                </a:moveTo>
                <a:lnTo>
                  <a:pt x="935665" y="0"/>
                </a:lnTo>
                <a:lnTo>
                  <a:pt x="1307804" y="0"/>
                </a:lnTo>
              </a:path>
            </a:pathLst>
          </a:custGeom>
          <a:ln w="38100">
            <a:solidFill>
              <a:srgbClr val="000000"/>
            </a:solidFill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4" name="Freeform 18">
            <a:extLst>
              <a:ext uri="{FF2B5EF4-FFF2-40B4-BE49-F238E27FC236}">
                <a16:creationId xmlns:a16="http://schemas.microsoft.com/office/drawing/2014/main" id="{F7892DF8-CDBB-E046-9ACE-018CDC1647CB}"/>
              </a:ext>
            </a:extLst>
          </p:cNvPr>
          <p:cNvSpPr/>
          <p:nvPr/>
        </p:nvSpPr>
        <p:spPr>
          <a:xfrm flipH="1" flipV="1">
            <a:off x="4337916" y="4082832"/>
            <a:ext cx="1307804" cy="1116419"/>
          </a:xfrm>
          <a:custGeom>
            <a:avLst/>
            <a:gdLst>
              <a:gd name="connsiteX0" fmla="*/ 0 w 1307804"/>
              <a:gd name="connsiteY0" fmla="*/ 1116419 h 1116419"/>
              <a:gd name="connsiteX1" fmla="*/ 935665 w 1307804"/>
              <a:gd name="connsiteY1" fmla="*/ 0 h 1116419"/>
              <a:gd name="connsiteX2" fmla="*/ 1307804 w 1307804"/>
              <a:gd name="connsiteY2" fmla="*/ 0 h 1116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07804" h="1116419">
                <a:moveTo>
                  <a:pt x="0" y="1116419"/>
                </a:moveTo>
                <a:lnTo>
                  <a:pt x="935665" y="0"/>
                </a:lnTo>
                <a:lnTo>
                  <a:pt x="1307804" y="0"/>
                </a:lnTo>
              </a:path>
            </a:pathLst>
          </a:custGeom>
          <a:ln w="38100">
            <a:solidFill>
              <a:srgbClr val="000000"/>
            </a:solidFill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34C755C4-6822-7141-9AEB-CB8AFB1EBEDD}"/>
              </a:ext>
            </a:extLst>
          </p:cNvPr>
          <p:cNvCxnSpPr>
            <a:cxnSpLocks/>
          </p:cNvCxnSpPr>
          <p:nvPr/>
        </p:nvCxnSpPr>
        <p:spPr>
          <a:xfrm>
            <a:off x="6878153" y="3430793"/>
            <a:ext cx="1563624" cy="0"/>
          </a:xfrm>
          <a:prstGeom prst="straightConnector1">
            <a:avLst/>
          </a:prstGeom>
          <a:ln w="38100">
            <a:solidFill>
              <a:srgbClr val="000000"/>
            </a:solidFill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37C66640-E0B2-BE4C-A0F0-0205F4AEF442}"/>
              </a:ext>
            </a:extLst>
          </p:cNvPr>
          <p:cNvCxnSpPr>
            <a:cxnSpLocks/>
          </p:cNvCxnSpPr>
          <p:nvPr/>
        </p:nvCxnSpPr>
        <p:spPr>
          <a:xfrm flipH="1">
            <a:off x="3753293" y="3424235"/>
            <a:ext cx="1559573" cy="0"/>
          </a:xfrm>
          <a:prstGeom prst="straightConnector1">
            <a:avLst/>
          </a:prstGeom>
          <a:ln w="38100">
            <a:solidFill>
              <a:srgbClr val="000000"/>
            </a:solidFill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CB9BDA4-430F-9D4A-93AB-3901CFDA5039}"/>
              </a:ext>
            </a:extLst>
          </p:cNvPr>
          <p:cNvGrpSpPr>
            <a:grpSpLocks noChangeAspect="1"/>
          </p:cNvGrpSpPr>
          <p:nvPr/>
        </p:nvGrpSpPr>
        <p:grpSpPr>
          <a:xfrm>
            <a:off x="4102608" y="1430843"/>
            <a:ext cx="3986784" cy="3986784"/>
            <a:chOff x="4259263" y="2400300"/>
            <a:chExt cx="1893888" cy="1925638"/>
          </a:xfrm>
          <a:solidFill>
            <a:srgbClr val="47B2E6"/>
          </a:solidFill>
        </p:grpSpPr>
        <p:sp>
          <p:nvSpPr>
            <p:cNvPr id="31" name="Freeform 19">
              <a:extLst>
                <a:ext uri="{FF2B5EF4-FFF2-40B4-BE49-F238E27FC236}">
                  <a16:creationId xmlns:a16="http://schemas.microsoft.com/office/drawing/2014/main" id="{01B87861-4D0C-6742-B97C-2AC572C45A5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99113" y="2913063"/>
              <a:ext cx="554038" cy="941388"/>
            </a:xfrm>
            <a:custGeom>
              <a:avLst/>
              <a:gdLst>
                <a:gd name="T0" fmla="*/ 28 w 741"/>
                <a:gd name="T1" fmla="*/ 836 h 1239"/>
                <a:gd name="T2" fmla="*/ 80 w 741"/>
                <a:gd name="T3" fmla="*/ 592 h 1239"/>
                <a:gd name="T4" fmla="*/ 20 w 741"/>
                <a:gd name="T5" fmla="*/ 331 h 1239"/>
                <a:gd name="T6" fmla="*/ 412 w 741"/>
                <a:gd name="T7" fmla="*/ 346 h 1239"/>
                <a:gd name="T8" fmla="*/ 594 w 741"/>
                <a:gd name="T9" fmla="*/ 0 h 1239"/>
                <a:gd name="T10" fmla="*/ 741 w 741"/>
                <a:gd name="T11" fmla="*/ 592 h 1239"/>
                <a:gd name="T12" fmla="*/ 603 w 741"/>
                <a:gd name="T13" fmla="*/ 1168 h 1239"/>
                <a:gd name="T14" fmla="*/ 573 w 741"/>
                <a:gd name="T15" fmla="*/ 1223 h 1239"/>
                <a:gd name="T16" fmla="*/ 568 w 741"/>
                <a:gd name="T17" fmla="*/ 1224 h 1239"/>
                <a:gd name="T18" fmla="*/ 182 w 741"/>
                <a:gd name="T19" fmla="*/ 1239 h 1239"/>
                <a:gd name="T20" fmla="*/ 3 w 741"/>
                <a:gd name="T21" fmla="*/ 897 h 1239"/>
                <a:gd name="T22" fmla="*/ 0 w 741"/>
                <a:gd name="T23" fmla="*/ 892 h 1239"/>
                <a:gd name="T24" fmla="*/ 28 w 741"/>
                <a:gd name="T25" fmla="*/ 836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1" h="1239">
                  <a:moveTo>
                    <a:pt x="28" y="836"/>
                  </a:moveTo>
                  <a:cubicBezTo>
                    <a:pt x="62" y="760"/>
                    <a:pt x="80" y="677"/>
                    <a:pt x="80" y="592"/>
                  </a:cubicBezTo>
                  <a:cubicBezTo>
                    <a:pt x="80" y="501"/>
                    <a:pt x="59" y="412"/>
                    <a:pt x="20" y="331"/>
                  </a:cubicBezTo>
                  <a:lnTo>
                    <a:pt x="412" y="346"/>
                  </a:lnTo>
                  <a:lnTo>
                    <a:pt x="594" y="0"/>
                  </a:lnTo>
                  <a:cubicBezTo>
                    <a:pt x="690" y="182"/>
                    <a:pt x="741" y="385"/>
                    <a:pt x="741" y="592"/>
                  </a:cubicBezTo>
                  <a:cubicBezTo>
                    <a:pt x="741" y="793"/>
                    <a:pt x="693" y="991"/>
                    <a:pt x="603" y="1168"/>
                  </a:cubicBezTo>
                  <a:cubicBezTo>
                    <a:pt x="593" y="1187"/>
                    <a:pt x="583" y="1205"/>
                    <a:pt x="573" y="1223"/>
                  </a:cubicBezTo>
                  <a:lnTo>
                    <a:pt x="568" y="1224"/>
                  </a:lnTo>
                  <a:lnTo>
                    <a:pt x="182" y="1239"/>
                  </a:lnTo>
                  <a:lnTo>
                    <a:pt x="3" y="897"/>
                  </a:lnTo>
                  <a:lnTo>
                    <a:pt x="0" y="892"/>
                  </a:lnTo>
                  <a:cubicBezTo>
                    <a:pt x="11" y="874"/>
                    <a:pt x="20" y="855"/>
                    <a:pt x="28" y="8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0">
              <a:extLst>
                <a:ext uri="{FF2B5EF4-FFF2-40B4-BE49-F238E27FC236}">
                  <a16:creationId xmlns:a16="http://schemas.microsoft.com/office/drawing/2014/main" id="{E07504CE-9B43-3248-B6D9-275B94E1D76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389438" y="3584575"/>
              <a:ext cx="785813" cy="739775"/>
            </a:xfrm>
            <a:custGeom>
              <a:avLst/>
              <a:gdLst>
                <a:gd name="T0" fmla="*/ 2 w 1052"/>
                <a:gd name="T1" fmla="*/ 342 h 974"/>
                <a:gd name="T2" fmla="*/ 181 w 1052"/>
                <a:gd name="T3" fmla="*/ 0 h 974"/>
                <a:gd name="T4" fmla="*/ 566 w 1052"/>
                <a:gd name="T5" fmla="*/ 14 h 974"/>
                <a:gd name="T6" fmla="*/ 572 w 1052"/>
                <a:gd name="T7" fmla="*/ 14 h 974"/>
                <a:gd name="T8" fmla="*/ 606 w 1052"/>
                <a:gd name="T9" fmla="*/ 67 h 974"/>
                <a:gd name="T10" fmla="*/ 1052 w 1052"/>
                <a:gd name="T11" fmla="*/ 312 h 974"/>
                <a:gd name="T12" fmla="*/ 842 w 1052"/>
                <a:gd name="T13" fmla="*/ 644 h 974"/>
                <a:gd name="T14" fmla="*/ 1051 w 1052"/>
                <a:gd name="T15" fmla="*/ 974 h 974"/>
                <a:gd name="T16" fmla="*/ 33 w 1052"/>
                <a:gd name="T17" fmla="*/ 401 h 974"/>
                <a:gd name="T18" fmla="*/ 0 w 1052"/>
                <a:gd name="T19" fmla="*/ 347 h 974"/>
                <a:gd name="T20" fmla="*/ 2 w 1052"/>
                <a:gd name="T21" fmla="*/ 342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2" h="974">
                  <a:moveTo>
                    <a:pt x="2" y="342"/>
                  </a:moveTo>
                  <a:lnTo>
                    <a:pt x="181" y="0"/>
                  </a:lnTo>
                  <a:lnTo>
                    <a:pt x="566" y="14"/>
                  </a:lnTo>
                  <a:lnTo>
                    <a:pt x="572" y="14"/>
                  </a:lnTo>
                  <a:cubicBezTo>
                    <a:pt x="582" y="33"/>
                    <a:pt x="594" y="50"/>
                    <a:pt x="606" y="67"/>
                  </a:cubicBezTo>
                  <a:cubicBezTo>
                    <a:pt x="712" y="209"/>
                    <a:pt x="875" y="300"/>
                    <a:pt x="1052" y="312"/>
                  </a:cubicBezTo>
                  <a:lnTo>
                    <a:pt x="842" y="644"/>
                  </a:lnTo>
                  <a:lnTo>
                    <a:pt x="1051" y="974"/>
                  </a:lnTo>
                  <a:cubicBezTo>
                    <a:pt x="640" y="960"/>
                    <a:pt x="258" y="744"/>
                    <a:pt x="33" y="401"/>
                  </a:cubicBezTo>
                  <a:cubicBezTo>
                    <a:pt x="22" y="383"/>
                    <a:pt x="10" y="365"/>
                    <a:pt x="0" y="347"/>
                  </a:cubicBezTo>
                  <a:lnTo>
                    <a:pt x="2" y="3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1">
              <a:extLst>
                <a:ext uri="{FF2B5EF4-FFF2-40B4-BE49-F238E27FC236}">
                  <a16:creationId xmlns:a16="http://schemas.microsoft.com/office/drawing/2014/main" id="{054CA492-9B82-E946-B105-E7A56135835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053013" y="3622675"/>
              <a:ext cx="954088" cy="703263"/>
            </a:xfrm>
            <a:custGeom>
              <a:avLst/>
              <a:gdLst>
                <a:gd name="T0" fmla="*/ 206 w 1277"/>
                <a:gd name="T1" fmla="*/ 268 h 925"/>
                <a:gd name="T2" fmla="*/ 208 w 1277"/>
                <a:gd name="T3" fmla="*/ 263 h 925"/>
                <a:gd name="T4" fmla="*/ 271 w 1277"/>
                <a:gd name="T5" fmla="*/ 260 h 925"/>
                <a:gd name="T6" fmla="*/ 705 w 1277"/>
                <a:gd name="T7" fmla="*/ 0 h 925"/>
                <a:gd name="T8" fmla="*/ 889 w 1277"/>
                <a:gd name="T9" fmla="*/ 349 h 925"/>
                <a:gd name="T10" fmla="*/ 1277 w 1277"/>
                <a:gd name="T11" fmla="*/ 334 h 925"/>
                <a:gd name="T12" fmla="*/ 271 w 1277"/>
                <a:gd name="T13" fmla="*/ 923 h 925"/>
                <a:gd name="T14" fmla="*/ 208 w 1277"/>
                <a:gd name="T15" fmla="*/ 925 h 925"/>
                <a:gd name="T16" fmla="*/ 206 w 1277"/>
                <a:gd name="T17" fmla="*/ 920 h 925"/>
                <a:gd name="T18" fmla="*/ 0 w 1277"/>
                <a:gd name="T19" fmla="*/ 594 h 925"/>
                <a:gd name="T20" fmla="*/ 206 w 1277"/>
                <a:gd name="T21" fmla="*/ 268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77" h="925">
                  <a:moveTo>
                    <a:pt x="206" y="268"/>
                  </a:moveTo>
                  <a:lnTo>
                    <a:pt x="208" y="263"/>
                  </a:lnTo>
                  <a:cubicBezTo>
                    <a:pt x="230" y="263"/>
                    <a:pt x="250" y="262"/>
                    <a:pt x="271" y="260"/>
                  </a:cubicBezTo>
                  <a:cubicBezTo>
                    <a:pt x="446" y="240"/>
                    <a:pt x="605" y="145"/>
                    <a:pt x="705" y="0"/>
                  </a:cubicBezTo>
                  <a:lnTo>
                    <a:pt x="889" y="349"/>
                  </a:lnTo>
                  <a:lnTo>
                    <a:pt x="1277" y="334"/>
                  </a:lnTo>
                  <a:cubicBezTo>
                    <a:pt x="1057" y="681"/>
                    <a:pt x="680" y="902"/>
                    <a:pt x="271" y="923"/>
                  </a:cubicBezTo>
                  <a:cubicBezTo>
                    <a:pt x="250" y="924"/>
                    <a:pt x="229" y="925"/>
                    <a:pt x="208" y="925"/>
                  </a:cubicBezTo>
                  <a:lnTo>
                    <a:pt x="206" y="920"/>
                  </a:lnTo>
                  <a:lnTo>
                    <a:pt x="0" y="594"/>
                  </a:lnTo>
                  <a:lnTo>
                    <a:pt x="206" y="2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2">
              <a:extLst>
                <a:ext uri="{FF2B5EF4-FFF2-40B4-BE49-F238E27FC236}">
                  <a16:creationId xmlns:a16="http://schemas.microsoft.com/office/drawing/2014/main" id="{D6DAD554-5998-F245-ABF8-B39CFDF5AE2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259263" y="2870200"/>
              <a:ext cx="555625" cy="946150"/>
            </a:xfrm>
            <a:custGeom>
              <a:avLst/>
              <a:gdLst>
                <a:gd name="T0" fmla="*/ 140 w 742"/>
                <a:gd name="T1" fmla="*/ 69 h 1245"/>
                <a:gd name="T2" fmla="*/ 170 w 742"/>
                <a:gd name="T3" fmla="*/ 14 h 1245"/>
                <a:gd name="T4" fmla="*/ 175 w 742"/>
                <a:gd name="T5" fmla="*/ 14 h 1245"/>
                <a:gd name="T6" fmla="*/ 561 w 742"/>
                <a:gd name="T7" fmla="*/ 0 h 1245"/>
                <a:gd name="T8" fmla="*/ 739 w 742"/>
                <a:gd name="T9" fmla="*/ 342 h 1245"/>
                <a:gd name="T10" fmla="*/ 742 w 742"/>
                <a:gd name="T11" fmla="*/ 347 h 1245"/>
                <a:gd name="T12" fmla="*/ 713 w 742"/>
                <a:gd name="T13" fmla="*/ 403 h 1245"/>
                <a:gd name="T14" fmla="*/ 661 w 742"/>
                <a:gd name="T15" fmla="*/ 648 h 1245"/>
                <a:gd name="T16" fmla="*/ 723 w 742"/>
                <a:gd name="T17" fmla="*/ 915 h 1245"/>
                <a:gd name="T18" fmla="*/ 329 w 742"/>
                <a:gd name="T19" fmla="*/ 901 h 1245"/>
                <a:gd name="T20" fmla="*/ 149 w 742"/>
                <a:gd name="T21" fmla="*/ 1245 h 1245"/>
                <a:gd name="T22" fmla="*/ 0 w 742"/>
                <a:gd name="T23" fmla="*/ 648 h 1245"/>
                <a:gd name="T24" fmla="*/ 140 w 742"/>
                <a:gd name="T25" fmla="*/ 69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2" h="1245">
                  <a:moveTo>
                    <a:pt x="140" y="69"/>
                  </a:moveTo>
                  <a:cubicBezTo>
                    <a:pt x="150" y="51"/>
                    <a:pt x="159" y="32"/>
                    <a:pt x="170" y="14"/>
                  </a:cubicBezTo>
                  <a:lnTo>
                    <a:pt x="175" y="14"/>
                  </a:lnTo>
                  <a:lnTo>
                    <a:pt x="561" y="0"/>
                  </a:lnTo>
                  <a:lnTo>
                    <a:pt x="739" y="342"/>
                  </a:lnTo>
                  <a:lnTo>
                    <a:pt x="742" y="347"/>
                  </a:lnTo>
                  <a:cubicBezTo>
                    <a:pt x="731" y="365"/>
                    <a:pt x="722" y="384"/>
                    <a:pt x="713" y="403"/>
                  </a:cubicBezTo>
                  <a:cubicBezTo>
                    <a:pt x="679" y="480"/>
                    <a:pt x="661" y="563"/>
                    <a:pt x="661" y="648"/>
                  </a:cubicBezTo>
                  <a:cubicBezTo>
                    <a:pt x="661" y="741"/>
                    <a:pt x="683" y="832"/>
                    <a:pt x="723" y="915"/>
                  </a:cubicBezTo>
                  <a:lnTo>
                    <a:pt x="329" y="901"/>
                  </a:lnTo>
                  <a:lnTo>
                    <a:pt x="149" y="1245"/>
                  </a:lnTo>
                  <a:cubicBezTo>
                    <a:pt x="52" y="1062"/>
                    <a:pt x="0" y="857"/>
                    <a:pt x="0" y="648"/>
                  </a:cubicBezTo>
                  <a:cubicBezTo>
                    <a:pt x="0" y="447"/>
                    <a:pt x="48" y="248"/>
                    <a:pt x="140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3">
              <a:extLst>
                <a:ext uri="{FF2B5EF4-FFF2-40B4-BE49-F238E27FC236}">
                  <a16:creationId xmlns:a16="http://schemas.microsoft.com/office/drawing/2014/main" id="{BC640B9F-8460-754B-A810-31921FAFE37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405313" y="2400300"/>
              <a:ext cx="955675" cy="701675"/>
            </a:xfrm>
            <a:custGeom>
              <a:avLst/>
              <a:gdLst>
                <a:gd name="T0" fmla="*/ 1006 w 1278"/>
                <a:gd name="T1" fmla="*/ 2 h 924"/>
                <a:gd name="T2" fmla="*/ 1069 w 1278"/>
                <a:gd name="T3" fmla="*/ 0 h 924"/>
                <a:gd name="T4" fmla="*/ 1072 w 1278"/>
                <a:gd name="T5" fmla="*/ 4 h 924"/>
                <a:gd name="T6" fmla="*/ 1278 w 1278"/>
                <a:gd name="T7" fmla="*/ 330 h 924"/>
                <a:gd name="T8" fmla="*/ 1072 w 1278"/>
                <a:gd name="T9" fmla="*/ 657 h 924"/>
                <a:gd name="T10" fmla="*/ 1069 w 1278"/>
                <a:gd name="T11" fmla="*/ 661 h 924"/>
                <a:gd name="T12" fmla="*/ 1006 w 1278"/>
                <a:gd name="T13" fmla="*/ 665 h 924"/>
                <a:gd name="T14" fmla="*/ 573 w 1278"/>
                <a:gd name="T15" fmla="*/ 924 h 924"/>
                <a:gd name="T16" fmla="*/ 392 w 1278"/>
                <a:gd name="T17" fmla="*/ 577 h 924"/>
                <a:gd name="T18" fmla="*/ 0 w 1278"/>
                <a:gd name="T19" fmla="*/ 591 h 924"/>
                <a:gd name="T20" fmla="*/ 1006 w 1278"/>
                <a:gd name="T21" fmla="*/ 2 h 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78" h="924">
                  <a:moveTo>
                    <a:pt x="1006" y="2"/>
                  </a:moveTo>
                  <a:cubicBezTo>
                    <a:pt x="1027" y="1"/>
                    <a:pt x="1048" y="0"/>
                    <a:pt x="1069" y="0"/>
                  </a:cubicBezTo>
                  <a:lnTo>
                    <a:pt x="1072" y="4"/>
                  </a:lnTo>
                  <a:lnTo>
                    <a:pt x="1278" y="330"/>
                  </a:lnTo>
                  <a:lnTo>
                    <a:pt x="1072" y="657"/>
                  </a:lnTo>
                  <a:lnTo>
                    <a:pt x="1069" y="661"/>
                  </a:lnTo>
                  <a:cubicBezTo>
                    <a:pt x="1048" y="661"/>
                    <a:pt x="1027" y="663"/>
                    <a:pt x="1006" y="665"/>
                  </a:cubicBezTo>
                  <a:cubicBezTo>
                    <a:pt x="832" y="684"/>
                    <a:pt x="673" y="779"/>
                    <a:pt x="573" y="924"/>
                  </a:cubicBezTo>
                  <a:lnTo>
                    <a:pt x="392" y="577"/>
                  </a:lnTo>
                  <a:lnTo>
                    <a:pt x="0" y="591"/>
                  </a:lnTo>
                  <a:cubicBezTo>
                    <a:pt x="219" y="244"/>
                    <a:pt x="597" y="23"/>
                    <a:pt x="100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" name="Freeform 24">
              <a:extLst>
                <a:ext uri="{FF2B5EF4-FFF2-40B4-BE49-F238E27FC236}">
                  <a16:creationId xmlns:a16="http://schemas.microsoft.com/office/drawing/2014/main" id="{5A762921-6BB5-5649-8C3A-D3317D7B101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237163" y="2400300"/>
              <a:ext cx="788988" cy="742950"/>
            </a:xfrm>
            <a:custGeom>
              <a:avLst/>
              <a:gdLst>
                <a:gd name="T0" fmla="*/ 210 w 1054"/>
                <a:gd name="T1" fmla="*/ 330 h 977"/>
                <a:gd name="T2" fmla="*/ 1 w 1054"/>
                <a:gd name="T3" fmla="*/ 0 h 977"/>
                <a:gd name="T4" fmla="*/ 1021 w 1054"/>
                <a:gd name="T5" fmla="*/ 577 h 977"/>
                <a:gd name="T6" fmla="*/ 1054 w 1054"/>
                <a:gd name="T7" fmla="*/ 630 h 977"/>
                <a:gd name="T8" fmla="*/ 1052 w 1054"/>
                <a:gd name="T9" fmla="*/ 635 h 977"/>
                <a:gd name="T10" fmla="*/ 872 w 1054"/>
                <a:gd name="T11" fmla="*/ 977 h 977"/>
                <a:gd name="T12" fmla="*/ 487 w 1054"/>
                <a:gd name="T13" fmla="*/ 962 h 977"/>
                <a:gd name="T14" fmla="*/ 481 w 1054"/>
                <a:gd name="T15" fmla="*/ 961 h 977"/>
                <a:gd name="T16" fmla="*/ 447 w 1054"/>
                <a:gd name="T17" fmla="*/ 909 h 977"/>
                <a:gd name="T18" fmla="*/ 0 w 1054"/>
                <a:gd name="T19" fmla="*/ 663 h 977"/>
                <a:gd name="T20" fmla="*/ 210 w 1054"/>
                <a:gd name="T21" fmla="*/ 330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4" h="977">
                  <a:moveTo>
                    <a:pt x="210" y="330"/>
                  </a:moveTo>
                  <a:lnTo>
                    <a:pt x="1" y="0"/>
                  </a:lnTo>
                  <a:cubicBezTo>
                    <a:pt x="414" y="15"/>
                    <a:pt x="796" y="231"/>
                    <a:pt x="1021" y="577"/>
                  </a:cubicBezTo>
                  <a:cubicBezTo>
                    <a:pt x="1032" y="594"/>
                    <a:pt x="1043" y="612"/>
                    <a:pt x="1054" y="630"/>
                  </a:cubicBezTo>
                  <a:lnTo>
                    <a:pt x="1052" y="635"/>
                  </a:lnTo>
                  <a:lnTo>
                    <a:pt x="872" y="977"/>
                  </a:lnTo>
                  <a:lnTo>
                    <a:pt x="487" y="962"/>
                  </a:lnTo>
                  <a:lnTo>
                    <a:pt x="481" y="961"/>
                  </a:lnTo>
                  <a:cubicBezTo>
                    <a:pt x="471" y="943"/>
                    <a:pt x="459" y="926"/>
                    <a:pt x="447" y="909"/>
                  </a:cubicBezTo>
                  <a:cubicBezTo>
                    <a:pt x="342" y="766"/>
                    <a:pt x="178" y="675"/>
                    <a:pt x="0" y="663"/>
                  </a:cubicBezTo>
                  <a:lnTo>
                    <a:pt x="210" y="3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F2FD4B59-0E1C-7F42-8348-C0ABE26AEABE}"/>
              </a:ext>
            </a:extLst>
          </p:cNvPr>
          <p:cNvSpPr txBox="1"/>
          <p:nvPr/>
        </p:nvSpPr>
        <p:spPr>
          <a:xfrm>
            <a:off x="5142845" y="1585685"/>
            <a:ext cx="848168" cy="8894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  <a:p>
            <a:pPr algn="ctr">
              <a:lnSpc>
                <a:spcPct val="85000"/>
              </a:lnSpc>
            </a:pPr>
            <a:r>
              <a:rPr lang="en-US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Place Your Text Here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91C3AE0-9082-B142-85C0-BDA4980A89E7}"/>
              </a:ext>
            </a:extLst>
          </p:cNvPr>
          <p:cNvSpPr txBox="1"/>
          <p:nvPr/>
        </p:nvSpPr>
        <p:spPr>
          <a:xfrm>
            <a:off x="7099234" y="3193358"/>
            <a:ext cx="848168" cy="8894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  <a:p>
            <a:pPr algn="ctr">
              <a:lnSpc>
                <a:spcPct val="85000"/>
              </a:lnSpc>
            </a:pPr>
            <a:r>
              <a:rPr lang="en-US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Place Your Text Here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05F788C-70C5-1E47-BD39-6CDCFB8594FB}"/>
              </a:ext>
            </a:extLst>
          </p:cNvPr>
          <p:cNvSpPr txBox="1"/>
          <p:nvPr/>
        </p:nvSpPr>
        <p:spPr>
          <a:xfrm>
            <a:off x="6607435" y="1820951"/>
            <a:ext cx="848168" cy="8894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  <a:p>
            <a:pPr algn="ctr">
              <a:lnSpc>
                <a:spcPct val="85000"/>
              </a:lnSpc>
            </a:pPr>
            <a:r>
              <a:rPr lang="en-US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Place Your Text Here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3C4195C-967B-264E-9982-6D73495A1C5B}"/>
              </a:ext>
            </a:extLst>
          </p:cNvPr>
          <p:cNvSpPr txBox="1"/>
          <p:nvPr/>
        </p:nvSpPr>
        <p:spPr>
          <a:xfrm>
            <a:off x="6109486" y="4347191"/>
            <a:ext cx="848168" cy="8894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  <a:p>
            <a:pPr algn="ctr">
              <a:lnSpc>
                <a:spcPct val="85000"/>
              </a:lnSpc>
            </a:pPr>
            <a:r>
              <a:rPr lang="en-US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Place Your Text Here 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C6DC2BC-6359-124C-822D-EE16B721B323}"/>
              </a:ext>
            </a:extLst>
          </p:cNvPr>
          <p:cNvSpPr txBox="1"/>
          <p:nvPr/>
        </p:nvSpPr>
        <p:spPr>
          <a:xfrm>
            <a:off x="4758393" y="4065334"/>
            <a:ext cx="848168" cy="8894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  <a:p>
            <a:pPr algn="ctr">
              <a:lnSpc>
                <a:spcPct val="85000"/>
              </a:lnSpc>
            </a:pPr>
            <a:r>
              <a:rPr lang="en-US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Place Your Text Here 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2016AAF-E29D-E54C-BE53-E90534F48A83}"/>
              </a:ext>
            </a:extLst>
          </p:cNvPr>
          <p:cNvSpPr txBox="1"/>
          <p:nvPr/>
        </p:nvSpPr>
        <p:spPr>
          <a:xfrm>
            <a:off x="4234286" y="2693734"/>
            <a:ext cx="848168" cy="8894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  <a:p>
            <a:pPr algn="ctr">
              <a:lnSpc>
                <a:spcPct val="85000"/>
              </a:lnSpc>
            </a:pPr>
            <a:r>
              <a:rPr lang="en-US" sz="1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Place Your Text Here 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58CAC4C9-0448-9145-8778-7F1FA847C962}"/>
              </a:ext>
            </a:extLst>
          </p:cNvPr>
          <p:cNvSpPr>
            <a:spLocks noChangeAspect="1"/>
          </p:cNvSpPr>
          <p:nvPr/>
        </p:nvSpPr>
        <p:spPr>
          <a:xfrm>
            <a:off x="5312865" y="2642425"/>
            <a:ext cx="1563620" cy="1563620"/>
          </a:xfrm>
          <a:prstGeom prst="ellipse">
            <a:avLst/>
          </a:prstGeom>
          <a:solidFill>
            <a:srgbClr val="000000"/>
          </a:solidFill>
          <a:ln w="41275">
            <a:solidFill>
              <a:srgbClr val="41B1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>
              <a:lnSpc>
                <a:spcPct val="70000"/>
              </a:lnSpc>
              <a:spcBef>
                <a:spcPts val="300"/>
              </a:spcBef>
            </a:pPr>
            <a:r>
              <a:rPr lang="en-US" sz="2800" b="1" dirty="0">
                <a:solidFill>
                  <a:srgbClr val="FFFEF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CORE</a:t>
            </a:r>
          </a:p>
          <a:p>
            <a:pPr algn="ctr">
              <a:lnSpc>
                <a:spcPct val="70000"/>
              </a:lnSpc>
              <a:spcBef>
                <a:spcPts val="300"/>
              </a:spcBef>
            </a:pPr>
            <a:r>
              <a:rPr lang="en-US" sz="1600" dirty="0">
                <a:solidFill>
                  <a:srgbClr val="FFFEF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CONTENT</a:t>
            </a:r>
            <a:endParaRPr lang="en-US" sz="1000" dirty="0">
              <a:solidFill>
                <a:srgbClr val="FFFEFC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8B0C6720-6197-8747-9394-14347A1804C9}"/>
              </a:ext>
            </a:extLst>
          </p:cNvPr>
          <p:cNvSpPr txBox="1">
            <a:spLocks/>
          </p:cNvSpPr>
          <p:nvPr/>
        </p:nvSpPr>
        <p:spPr>
          <a:xfrm>
            <a:off x="1684227" y="1261238"/>
            <a:ext cx="2501685" cy="81495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171496" indent="-171496" algn="l" defTabSz="685983" rtl="0" eaLnBrk="1" latinLnBrk="0" hangingPunct="1">
              <a:lnSpc>
                <a:spcPct val="90000"/>
              </a:lnSpc>
              <a:spcBef>
                <a:spcPts val="750"/>
              </a:spcBef>
              <a:buClr>
                <a:srgbClr val="1F94D1"/>
              </a:buClr>
              <a:buFont typeface="Arial"/>
              <a:buChar char="•"/>
              <a:defRPr sz="2101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1pPr>
            <a:lvl2pPr marL="292100" indent="-112713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Font typeface="Arial" panose="020B0604020202020204" pitchFamily="34" charset="0"/>
              <a:buChar char="–"/>
              <a:tabLst/>
              <a:defRPr sz="180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2pPr>
            <a:lvl3pPr marL="460375" indent="-112713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SzPct val="60000"/>
              <a:buFont typeface="Arial" panose="020B0604020202020204" pitchFamily="34" charset="0"/>
              <a:buChar char="►"/>
              <a:tabLst/>
              <a:defRPr sz="150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3pPr>
            <a:lvl4pPr marL="573088" indent="-112713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Font typeface="Wingdings" panose="05000000000000000000" pitchFamily="2" charset="2"/>
              <a:buChar char="§"/>
              <a:tabLst/>
              <a:defRPr sz="135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4pPr>
            <a:lvl5pPr marL="695325" indent="-122238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SzPct val="80000"/>
              <a:buFont typeface="Courier New" panose="02070309020205020404" pitchFamily="49" charset="0"/>
              <a:buChar char="o"/>
              <a:tabLst/>
              <a:defRPr sz="135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5pPr>
            <a:lvl6pPr marL="1886453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9444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2436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5427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85000"/>
              </a:lnSpc>
              <a:spcBef>
                <a:spcPts val="300"/>
              </a:spcBef>
              <a:buNone/>
            </a:pPr>
            <a:r>
              <a:rPr lang="en-US" sz="2000" b="1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ELEMENT INFO</a:t>
            </a:r>
            <a:endParaRPr lang="en-US" sz="1800" dirty="0">
              <a:solidFill>
                <a:srgbClr val="222E3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r">
              <a:lnSpc>
                <a:spcPct val="85000"/>
              </a:lnSpc>
              <a:spcBef>
                <a:spcPts val="300"/>
              </a:spcBef>
              <a:buClrTx/>
              <a:buNone/>
            </a:pP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Lorem ipsum dolor sit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amet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consectetuer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Nunc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viverra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imperdiet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enim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Fusce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est. 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F37C415D-EF4D-4D43-A0AF-67361D820C23}"/>
              </a:ext>
            </a:extLst>
          </p:cNvPr>
          <p:cNvSpPr txBox="1">
            <a:spLocks/>
          </p:cNvSpPr>
          <p:nvPr/>
        </p:nvSpPr>
        <p:spPr>
          <a:xfrm>
            <a:off x="7992199" y="1261238"/>
            <a:ext cx="2501685" cy="81495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171496" indent="-171496" algn="l" defTabSz="685983" rtl="0" eaLnBrk="1" latinLnBrk="0" hangingPunct="1">
              <a:lnSpc>
                <a:spcPct val="90000"/>
              </a:lnSpc>
              <a:spcBef>
                <a:spcPts val="750"/>
              </a:spcBef>
              <a:buClr>
                <a:srgbClr val="1F94D1"/>
              </a:buClr>
              <a:buFont typeface="Arial"/>
              <a:buChar char="•"/>
              <a:defRPr sz="2101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1pPr>
            <a:lvl2pPr marL="292100" indent="-112713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Font typeface="Arial" panose="020B0604020202020204" pitchFamily="34" charset="0"/>
              <a:buChar char="–"/>
              <a:tabLst/>
              <a:defRPr sz="180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2pPr>
            <a:lvl3pPr marL="460375" indent="-112713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SzPct val="60000"/>
              <a:buFont typeface="Arial" panose="020B0604020202020204" pitchFamily="34" charset="0"/>
              <a:buChar char="►"/>
              <a:tabLst/>
              <a:defRPr sz="150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3pPr>
            <a:lvl4pPr marL="573088" indent="-112713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Font typeface="Wingdings" panose="05000000000000000000" pitchFamily="2" charset="2"/>
              <a:buChar char="§"/>
              <a:tabLst/>
              <a:defRPr sz="135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4pPr>
            <a:lvl5pPr marL="695325" indent="-122238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SzPct val="80000"/>
              <a:buFont typeface="Courier New" panose="02070309020205020404" pitchFamily="49" charset="0"/>
              <a:buChar char="o"/>
              <a:tabLst/>
              <a:defRPr sz="135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5pPr>
            <a:lvl6pPr marL="1886453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9444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2436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5427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85000"/>
              </a:lnSpc>
              <a:spcBef>
                <a:spcPts val="300"/>
              </a:spcBef>
              <a:buNone/>
            </a:pPr>
            <a:r>
              <a:rPr lang="en-US" sz="2000" b="1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ELEMENT INFO</a:t>
            </a:r>
            <a:endParaRPr lang="en-US" sz="1800" dirty="0">
              <a:solidFill>
                <a:srgbClr val="222E3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lnSpc>
                <a:spcPct val="85000"/>
              </a:lnSpc>
              <a:spcBef>
                <a:spcPts val="300"/>
              </a:spcBef>
              <a:buClrTx/>
              <a:buNone/>
            </a:pP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Lorem ipsum dolor sit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amet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consectetuer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Nunc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viverra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imperdiet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enim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Fusce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est. </a:t>
            </a:r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FCF689B1-B5E7-EC43-A988-6F0EB6D1A73B}"/>
              </a:ext>
            </a:extLst>
          </p:cNvPr>
          <p:cNvSpPr txBox="1">
            <a:spLocks/>
          </p:cNvSpPr>
          <p:nvPr/>
        </p:nvSpPr>
        <p:spPr>
          <a:xfrm>
            <a:off x="1684227" y="4780614"/>
            <a:ext cx="2501685" cy="81495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171496" indent="-171496" algn="l" defTabSz="685983" rtl="0" eaLnBrk="1" latinLnBrk="0" hangingPunct="1">
              <a:lnSpc>
                <a:spcPct val="90000"/>
              </a:lnSpc>
              <a:spcBef>
                <a:spcPts val="750"/>
              </a:spcBef>
              <a:buClr>
                <a:srgbClr val="1F94D1"/>
              </a:buClr>
              <a:buFont typeface="Arial"/>
              <a:buChar char="•"/>
              <a:defRPr sz="2101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1pPr>
            <a:lvl2pPr marL="292100" indent="-112713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Font typeface="Arial" panose="020B0604020202020204" pitchFamily="34" charset="0"/>
              <a:buChar char="–"/>
              <a:tabLst/>
              <a:defRPr sz="180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2pPr>
            <a:lvl3pPr marL="460375" indent="-112713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SzPct val="60000"/>
              <a:buFont typeface="Arial" panose="020B0604020202020204" pitchFamily="34" charset="0"/>
              <a:buChar char="►"/>
              <a:tabLst/>
              <a:defRPr sz="150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3pPr>
            <a:lvl4pPr marL="573088" indent="-112713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Font typeface="Wingdings" panose="05000000000000000000" pitchFamily="2" charset="2"/>
              <a:buChar char="§"/>
              <a:tabLst/>
              <a:defRPr sz="135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4pPr>
            <a:lvl5pPr marL="695325" indent="-122238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SzPct val="80000"/>
              <a:buFont typeface="Courier New" panose="02070309020205020404" pitchFamily="49" charset="0"/>
              <a:buChar char="o"/>
              <a:tabLst/>
              <a:defRPr sz="135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5pPr>
            <a:lvl6pPr marL="1886453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9444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2436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5427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85000"/>
              </a:lnSpc>
              <a:spcBef>
                <a:spcPts val="300"/>
              </a:spcBef>
              <a:buNone/>
            </a:pPr>
            <a:r>
              <a:rPr lang="en-US" sz="2000" b="1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ELEMENT INFO</a:t>
            </a:r>
            <a:endParaRPr lang="en-US" sz="1800" dirty="0">
              <a:solidFill>
                <a:srgbClr val="222E3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r">
              <a:lnSpc>
                <a:spcPct val="85000"/>
              </a:lnSpc>
              <a:spcBef>
                <a:spcPts val="300"/>
              </a:spcBef>
              <a:buClrTx/>
              <a:buNone/>
            </a:pP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Lorem ipsum dolor sit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amet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consectetuer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Nunc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viverra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imperdiet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enim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Fusce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est. </a:t>
            </a:r>
          </a:p>
        </p:txBody>
      </p: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51DA260A-7F1F-5B4B-8CA7-B9312283430A}"/>
              </a:ext>
            </a:extLst>
          </p:cNvPr>
          <p:cNvSpPr txBox="1">
            <a:spLocks/>
          </p:cNvSpPr>
          <p:nvPr/>
        </p:nvSpPr>
        <p:spPr>
          <a:xfrm>
            <a:off x="7992199" y="4780614"/>
            <a:ext cx="2501685" cy="81495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171496" indent="-171496" algn="l" defTabSz="685983" rtl="0" eaLnBrk="1" latinLnBrk="0" hangingPunct="1">
              <a:lnSpc>
                <a:spcPct val="90000"/>
              </a:lnSpc>
              <a:spcBef>
                <a:spcPts val="750"/>
              </a:spcBef>
              <a:buClr>
                <a:srgbClr val="1F94D1"/>
              </a:buClr>
              <a:buFont typeface="Arial"/>
              <a:buChar char="•"/>
              <a:defRPr sz="2101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1pPr>
            <a:lvl2pPr marL="292100" indent="-112713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Font typeface="Arial" panose="020B0604020202020204" pitchFamily="34" charset="0"/>
              <a:buChar char="–"/>
              <a:tabLst/>
              <a:defRPr sz="180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2pPr>
            <a:lvl3pPr marL="460375" indent="-112713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SzPct val="60000"/>
              <a:buFont typeface="Arial" panose="020B0604020202020204" pitchFamily="34" charset="0"/>
              <a:buChar char="►"/>
              <a:tabLst/>
              <a:defRPr sz="150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3pPr>
            <a:lvl4pPr marL="573088" indent="-112713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Font typeface="Wingdings" panose="05000000000000000000" pitchFamily="2" charset="2"/>
              <a:buChar char="§"/>
              <a:tabLst/>
              <a:defRPr sz="135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4pPr>
            <a:lvl5pPr marL="695325" indent="-122238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SzPct val="80000"/>
              <a:buFont typeface="Courier New" panose="02070309020205020404" pitchFamily="49" charset="0"/>
              <a:buChar char="o"/>
              <a:tabLst/>
              <a:defRPr sz="135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5pPr>
            <a:lvl6pPr marL="1886453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9444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2436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5427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85000"/>
              </a:lnSpc>
              <a:spcBef>
                <a:spcPts val="300"/>
              </a:spcBef>
              <a:buNone/>
            </a:pPr>
            <a:r>
              <a:rPr lang="en-US" sz="2000" b="1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ELEMENT INFO</a:t>
            </a:r>
            <a:endParaRPr lang="en-US" sz="1800" dirty="0">
              <a:solidFill>
                <a:srgbClr val="222E3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lnSpc>
                <a:spcPct val="85000"/>
              </a:lnSpc>
              <a:spcBef>
                <a:spcPts val="300"/>
              </a:spcBef>
              <a:buClrTx/>
              <a:buNone/>
            </a:pP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Lorem ipsum dolor sit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amet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consectetuer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Nunc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viverra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imperdiet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enim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Fusce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est. </a:t>
            </a:r>
          </a:p>
        </p:txBody>
      </p:sp>
      <p:sp>
        <p:nvSpPr>
          <p:cNvPr id="29" name="Content Placeholder 2">
            <a:extLst>
              <a:ext uri="{FF2B5EF4-FFF2-40B4-BE49-F238E27FC236}">
                <a16:creationId xmlns:a16="http://schemas.microsoft.com/office/drawing/2014/main" id="{18FA3A85-BEF3-D741-9B2D-2CD83863D4F7}"/>
              </a:ext>
            </a:extLst>
          </p:cNvPr>
          <p:cNvSpPr txBox="1">
            <a:spLocks/>
          </p:cNvSpPr>
          <p:nvPr/>
        </p:nvSpPr>
        <p:spPr>
          <a:xfrm>
            <a:off x="8587623" y="3026242"/>
            <a:ext cx="2501685" cy="81495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171496" indent="-171496" algn="l" defTabSz="685983" rtl="0" eaLnBrk="1" latinLnBrk="0" hangingPunct="1">
              <a:lnSpc>
                <a:spcPct val="90000"/>
              </a:lnSpc>
              <a:spcBef>
                <a:spcPts val="750"/>
              </a:spcBef>
              <a:buClr>
                <a:srgbClr val="1F94D1"/>
              </a:buClr>
              <a:buFont typeface="Arial"/>
              <a:buChar char="•"/>
              <a:defRPr sz="2101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1pPr>
            <a:lvl2pPr marL="292100" indent="-112713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Font typeface="Arial" panose="020B0604020202020204" pitchFamily="34" charset="0"/>
              <a:buChar char="–"/>
              <a:tabLst/>
              <a:defRPr sz="180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2pPr>
            <a:lvl3pPr marL="460375" indent="-112713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SzPct val="60000"/>
              <a:buFont typeface="Arial" panose="020B0604020202020204" pitchFamily="34" charset="0"/>
              <a:buChar char="►"/>
              <a:tabLst/>
              <a:defRPr sz="150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3pPr>
            <a:lvl4pPr marL="573088" indent="-112713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Font typeface="Wingdings" panose="05000000000000000000" pitchFamily="2" charset="2"/>
              <a:buChar char="§"/>
              <a:tabLst/>
              <a:defRPr sz="135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4pPr>
            <a:lvl5pPr marL="695325" indent="-122238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SzPct val="80000"/>
              <a:buFont typeface="Courier New" panose="02070309020205020404" pitchFamily="49" charset="0"/>
              <a:buChar char="o"/>
              <a:tabLst/>
              <a:defRPr sz="135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5pPr>
            <a:lvl6pPr marL="1886453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9444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2436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5427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85000"/>
              </a:lnSpc>
              <a:spcBef>
                <a:spcPts val="300"/>
              </a:spcBef>
              <a:buNone/>
            </a:pPr>
            <a:r>
              <a:rPr lang="en-US" sz="2000" b="1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ELEMENT INFO</a:t>
            </a:r>
            <a:endParaRPr lang="en-US" sz="1800" dirty="0">
              <a:solidFill>
                <a:srgbClr val="222E3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lnSpc>
                <a:spcPct val="85000"/>
              </a:lnSpc>
              <a:spcBef>
                <a:spcPts val="300"/>
              </a:spcBef>
              <a:buClrTx/>
              <a:buNone/>
            </a:pP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Lorem ipsum dolor sit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amet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consectetuer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Nunc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viverra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imperdiet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enim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Fusce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est. </a:t>
            </a:r>
          </a:p>
        </p:txBody>
      </p:sp>
      <p:sp>
        <p:nvSpPr>
          <p:cNvPr id="30" name="Content Placeholder 2">
            <a:extLst>
              <a:ext uri="{FF2B5EF4-FFF2-40B4-BE49-F238E27FC236}">
                <a16:creationId xmlns:a16="http://schemas.microsoft.com/office/drawing/2014/main" id="{6A5FDB81-8621-A943-81B8-EC8946902F2D}"/>
              </a:ext>
            </a:extLst>
          </p:cNvPr>
          <p:cNvSpPr txBox="1">
            <a:spLocks/>
          </p:cNvSpPr>
          <p:nvPr/>
        </p:nvSpPr>
        <p:spPr>
          <a:xfrm>
            <a:off x="1123562" y="3026242"/>
            <a:ext cx="2501685" cy="81495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171496" indent="-171496" algn="l" defTabSz="685983" rtl="0" eaLnBrk="1" latinLnBrk="0" hangingPunct="1">
              <a:lnSpc>
                <a:spcPct val="90000"/>
              </a:lnSpc>
              <a:spcBef>
                <a:spcPts val="750"/>
              </a:spcBef>
              <a:buClr>
                <a:srgbClr val="1F94D1"/>
              </a:buClr>
              <a:buFont typeface="Arial"/>
              <a:buChar char="•"/>
              <a:defRPr sz="2101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1pPr>
            <a:lvl2pPr marL="292100" indent="-112713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Font typeface="Arial" panose="020B0604020202020204" pitchFamily="34" charset="0"/>
              <a:buChar char="–"/>
              <a:tabLst/>
              <a:defRPr sz="180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2pPr>
            <a:lvl3pPr marL="460375" indent="-112713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SzPct val="60000"/>
              <a:buFont typeface="Arial" panose="020B0604020202020204" pitchFamily="34" charset="0"/>
              <a:buChar char="►"/>
              <a:tabLst/>
              <a:defRPr sz="150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3pPr>
            <a:lvl4pPr marL="573088" indent="-112713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Font typeface="Wingdings" panose="05000000000000000000" pitchFamily="2" charset="2"/>
              <a:buChar char="§"/>
              <a:tabLst/>
              <a:defRPr sz="135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4pPr>
            <a:lvl5pPr marL="695325" indent="-122238" algn="l" defTabSz="685983" rtl="0" eaLnBrk="1" latinLnBrk="0" hangingPunct="1">
              <a:lnSpc>
                <a:spcPct val="90000"/>
              </a:lnSpc>
              <a:spcBef>
                <a:spcPts val="375"/>
              </a:spcBef>
              <a:buClr>
                <a:srgbClr val="1F94D1"/>
              </a:buClr>
              <a:buSzPct val="80000"/>
              <a:buFont typeface="Courier New" panose="02070309020205020404" pitchFamily="49" charset="0"/>
              <a:buChar char="o"/>
              <a:tabLst/>
              <a:defRPr sz="1350" kern="1200">
                <a:solidFill>
                  <a:srgbClr val="00467B"/>
                </a:solidFill>
                <a:latin typeface="+mn-lt"/>
                <a:ea typeface="+mn-ea"/>
                <a:cs typeface="+mn-cs"/>
              </a:defRPr>
            </a:lvl5pPr>
            <a:lvl6pPr marL="1886453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9444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2436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5427" indent="-171496" algn="l" defTabSz="685983" rtl="0" eaLnBrk="1" latinLnBrk="0" hangingPunct="1">
              <a:lnSpc>
                <a:spcPct val="90000"/>
              </a:lnSpc>
              <a:spcBef>
                <a:spcPts val="375"/>
              </a:spcBef>
              <a:buFont typeface="Arial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85000"/>
              </a:lnSpc>
              <a:spcBef>
                <a:spcPts val="300"/>
              </a:spcBef>
              <a:buNone/>
            </a:pPr>
            <a:r>
              <a:rPr lang="en-US" sz="2000" b="1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ELEMENT INFO</a:t>
            </a:r>
            <a:endParaRPr lang="en-US" sz="1800" dirty="0">
              <a:solidFill>
                <a:srgbClr val="222E3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r">
              <a:lnSpc>
                <a:spcPct val="85000"/>
              </a:lnSpc>
              <a:spcBef>
                <a:spcPts val="300"/>
              </a:spcBef>
              <a:buClrTx/>
              <a:buNone/>
            </a:pP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Lorem ipsum dolor sit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amet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consectetuer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Nunc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viverra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imperdiet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enim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sz="1400" dirty="0" err="1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Fusce</a:t>
            </a:r>
            <a:r>
              <a:rPr lang="en-US" sz="1400" dirty="0">
                <a:solidFill>
                  <a:srgbClr val="222E3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est. </a:t>
            </a:r>
          </a:p>
        </p:txBody>
      </p:sp>
      <p:pic>
        <p:nvPicPr>
          <p:cNvPr id="37" name="Picture 36">
            <a:extLst>
              <a:ext uri="{FF2B5EF4-FFF2-40B4-BE49-F238E27FC236}">
                <a16:creationId xmlns:a16="http://schemas.microsoft.com/office/drawing/2014/main" id="{2D946608-7661-9841-A9E3-9B4B2DC45BC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16" y="6500752"/>
            <a:ext cx="1905888" cy="322033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049ACE42-2DA8-314D-8CC9-54BBA0597904}"/>
              </a:ext>
            </a:extLst>
          </p:cNvPr>
          <p:cNvSpPr txBox="1"/>
          <p:nvPr/>
        </p:nvSpPr>
        <p:spPr>
          <a:xfrm>
            <a:off x="-28881" y="6242596"/>
            <a:ext cx="10005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2E8BD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Made with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DA58815-02A8-FA4E-B9BA-E61C532056E4}"/>
              </a:ext>
            </a:extLst>
          </p:cNvPr>
          <p:cNvSpPr txBox="1"/>
          <p:nvPr/>
        </p:nvSpPr>
        <p:spPr>
          <a:xfrm>
            <a:off x="8065213" y="6611779"/>
            <a:ext cx="412678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00" dirty="0">
                <a:solidFill>
                  <a:srgbClr val="00ACE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© 2018 - 2019 Billion Dollar Graphics.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4654970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" name="Group 58">
            <a:extLst>
              <a:ext uri="{FF2B5EF4-FFF2-40B4-BE49-F238E27FC236}">
                <a16:creationId xmlns:a16="http://schemas.microsoft.com/office/drawing/2014/main" id="{B8A63E8E-97D4-044B-A88C-43C15492D1B5}"/>
              </a:ext>
            </a:extLst>
          </p:cNvPr>
          <p:cNvGrpSpPr>
            <a:grpSpLocks noChangeAspect="1"/>
          </p:cNvGrpSpPr>
          <p:nvPr/>
        </p:nvGrpSpPr>
        <p:grpSpPr>
          <a:xfrm>
            <a:off x="772014" y="2359597"/>
            <a:ext cx="10647972" cy="2136204"/>
            <a:chOff x="772014" y="2359597"/>
            <a:chExt cx="10647972" cy="2136204"/>
          </a:xfrm>
        </p:grpSpPr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E321AE90-0433-5E4B-B629-649A77F45E5F}"/>
                </a:ext>
              </a:extLst>
            </p:cNvPr>
            <p:cNvGrpSpPr/>
            <p:nvPr/>
          </p:nvGrpSpPr>
          <p:grpSpPr>
            <a:xfrm>
              <a:off x="778074" y="2359597"/>
              <a:ext cx="2127982" cy="2127983"/>
              <a:chOff x="778074" y="2359597"/>
              <a:chExt cx="2127982" cy="2127983"/>
            </a:xfrm>
          </p:grpSpPr>
          <p:sp>
            <p:nvSpPr>
              <p:cNvPr id="3" name="Oval 2">
                <a:extLst>
                  <a:ext uri="{FF2B5EF4-FFF2-40B4-BE49-F238E27FC236}">
                    <a16:creationId xmlns:a16="http://schemas.microsoft.com/office/drawing/2014/main" id="{3E259EF4-930C-6547-A33D-82299E889A3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8074" y="2359597"/>
                <a:ext cx="2127982" cy="2127983"/>
              </a:xfrm>
              <a:prstGeom prst="ellipse">
                <a:avLst/>
              </a:prstGeom>
              <a:noFill/>
              <a:ln w="41275">
                <a:solidFill>
                  <a:srgbClr val="CCCC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endParaRPr lang="en-US" sz="16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endParaRPr lang="en-US" sz="16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endParaRPr lang="en-US" sz="16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endParaRPr lang="en-US" sz="16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r>
                  <a:rPr lang="en-US" sz="1600" dirty="0">
                    <a:solidFill>
                      <a:srgbClr val="41B1E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ELEMENT ONE</a:t>
                </a: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r>
                  <a:rPr lang="en-US" sz="1200" dirty="0">
                    <a:solidFill>
                      <a:srgbClr val="41B1E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Lorem Ipsum Dolor Sit </a:t>
                </a:r>
                <a:r>
                  <a:rPr lang="en-US" sz="1200" dirty="0" err="1">
                    <a:solidFill>
                      <a:srgbClr val="41B1E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Amet</a:t>
                </a:r>
                <a:endParaRPr lang="en-US" sz="12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0391E80-66E5-6644-A809-C855DD2DD2F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430667" y="2626567"/>
                <a:ext cx="820020" cy="805245"/>
                <a:chOff x="6170613" y="1090613"/>
                <a:chExt cx="352425" cy="346075"/>
              </a:xfrm>
              <a:solidFill>
                <a:srgbClr val="000000"/>
              </a:solidFill>
            </p:grpSpPr>
            <p:sp>
              <p:nvSpPr>
                <p:cNvPr id="5" name="Freeform 36">
                  <a:extLst>
                    <a:ext uri="{FF2B5EF4-FFF2-40B4-BE49-F238E27FC236}">
                      <a16:creationId xmlns:a16="http://schemas.microsoft.com/office/drawing/2014/main" id="{F98794F1-07B9-9343-934A-B054583A30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70613" y="1116013"/>
                  <a:ext cx="352425" cy="320675"/>
                </a:xfrm>
                <a:custGeom>
                  <a:avLst/>
                  <a:gdLst>
                    <a:gd name="T0" fmla="*/ 612 w 652"/>
                    <a:gd name="T1" fmla="*/ 618 h 618"/>
                    <a:gd name="T2" fmla="*/ 41 w 652"/>
                    <a:gd name="T3" fmla="*/ 618 h 618"/>
                    <a:gd name="T4" fmla="*/ 0 w 652"/>
                    <a:gd name="T5" fmla="*/ 578 h 618"/>
                    <a:gd name="T6" fmla="*/ 0 w 652"/>
                    <a:gd name="T7" fmla="*/ 40 h 618"/>
                    <a:gd name="T8" fmla="*/ 41 w 652"/>
                    <a:gd name="T9" fmla="*/ 0 h 618"/>
                    <a:gd name="T10" fmla="*/ 74 w 652"/>
                    <a:gd name="T11" fmla="*/ 0 h 618"/>
                    <a:gd name="T12" fmla="*/ 85 w 652"/>
                    <a:gd name="T13" fmla="*/ 11 h 618"/>
                    <a:gd name="T14" fmla="*/ 74 w 652"/>
                    <a:gd name="T15" fmla="*/ 22 h 618"/>
                    <a:gd name="T16" fmla="*/ 41 w 652"/>
                    <a:gd name="T17" fmla="*/ 22 h 618"/>
                    <a:gd name="T18" fmla="*/ 22 w 652"/>
                    <a:gd name="T19" fmla="*/ 40 h 618"/>
                    <a:gd name="T20" fmla="*/ 22 w 652"/>
                    <a:gd name="T21" fmla="*/ 578 h 618"/>
                    <a:gd name="T22" fmla="*/ 41 w 652"/>
                    <a:gd name="T23" fmla="*/ 597 h 618"/>
                    <a:gd name="T24" fmla="*/ 612 w 652"/>
                    <a:gd name="T25" fmla="*/ 597 h 618"/>
                    <a:gd name="T26" fmla="*/ 630 w 652"/>
                    <a:gd name="T27" fmla="*/ 578 h 618"/>
                    <a:gd name="T28" fmla="*/ 630 w 652"/>
                    <a:gd name="T29" fmla="*/ 40 h 618"/>
                    <a:gd name="T30" fmla="*/ 612 w 652"/>
                    <a:gd name="T31" fmla="*/ 22 h 618"/>
                    <a:gd name="T32" fmla="*/ 577 w 652"/>
                    <a:gd name="T33" fmla="*/ 22 h 618"/>
                    <a:gd name="T34" fmla="*/ 567 w 652"/>
                    <a:gd name="T35" fmla="*/ 11 h 618"/>
                    <a:gd name="T36" fmla="*/ 577 w 652"/>
                    <a:gd name="T37" fmla="*/ 0 h 618"/>
                    <a:gd name="T38" fmla="*/ 612 w 652"/>
                    <a:gd name="T39" fmla="*/ 0 h 618"/>
                    <a:gd name="T40" fmla="*/ 652 w 652"/>
                    <a:gd name="T41" fmla="*/ 40 h 618"/>
                    <a:gd name="T42" fmla="*/ 652 w 652"/>
                    <a:gd name="T43" fmla="*/ 578 h 618"/>
                    <a:gd name="T44" fmla="*/ 612 w 652"/>
                    <a:gd name="T45" fmla="*/ 618 h 6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652" h="618">
                      <a:moveTo>
                        <a:pt x="612" y="618"/>
                      </a:moveTo>
                      <a:lnTo>
                        <a:pt x="41" y="618"/>
                      </a:lnTo>
                      <a:cubicBezTo>
                        <a:pt x="18" y="618"/>
                        <a:pt x="0" y="600"/>
                        <a:pt x="0" y="578"/>
                      </a:cubicBezTo>
                      <a:lnTo>
                        <a:pt x="0" y="40"/>
                      </a:lnTo>
                      <a:cubicBezTo>
                        <a:pt x="0" y="18"/>
                        <a:pt x="18" y="0"/>
                        <a:pt x="41" y="0"/>
                      </a:cubicBezTo>
                      <a:lnTo>
                        <a:pt x="74" y="0"/>
                      </a:lnTo>
                      <a:cubicBezTo>
                        <a:pt x="80" y="0"/>
                        <a:pt x="85" y="5"/>
                        <a:pt x="85" y="11"/>
                      </a:cubicBezTo>
                      <a:cubicBezTo>
                        <a:pt x="85" y="17"/>
                        <a:pt x="80" y="22"/>
                        <a:pt x="74" y="22"/>
                      </a:cubicBezTo>
                      <a:lnTo>
                        <a:pt x="41" y="22"/>
                      </a:lnTo>
                      <a:cubicBezTo>
                        <a:pt x="30" y="22"/>
                        <a:pt x="22" y="30"/>
                        <a:pt x="22" y="40"/>
                      </a:cubicBezTo>
                      <a:lnTo>
                        <a:pt x="22" y="578"/>
                      </a:lnTo>
                      <a:cubicBezTo>
                        <a:pt x="22" y="588"/>
                        <a:pt x="30" y="597"/>
                        <a:pt x="41" y="597"/>
                      </a:cubicBezTo>
                      <a:lnTo>
                        <a:pt x="612" y="597"/>
                      </a:lnTo>
                      <a:cubicBezTo>
                        <a:pt x="622" y="597"/>
                        <a:pt x="630" y="588"/>
                        <a:pt x="630" y="578"/>
                      </a:cubicBezTo>
                      <a:lnTo>
                        <a:pt x="630" y="40"/>
                      </a:lnTo>
                      <a:cubicBezTo>
                        <a:pt x="630" y="30"/>
                        <a:pt x="622" y="22"/>
                        <a:pt x="612" y="22"/>
                      </a:cubicBezTo>
                      <a:lnTo>
                        <a:pt x="577" y="22"/>
                      </a:lnTo>
                      <a:cubicBezTo>
                        <a:pt x="571" y="22"/>
                        <a:pt x="567" y="17"/>
                        <a:pt x="567" y="11"/>
                      </a:cubicBezTo>
                      <a:cubicBezTo>
                        <a:pt x="567" y="5"/>
                        <a:pt x="571" y="0"/>
                        <a:pt x="577" y="0"/>
                      </a:cubicBezTo>
                      <a:lnTo>
                        <a:pt x="612" y="0"/>
                      </a:lnTo>
                      <a:cubicBezTo>
                        <a:pt x="634" y="0"/>
                        <a:pt x="652" y="18"/>
                        <a:pt x="652" y="40"/>
                      </a:cubicBezTo>
                      <a:lnTo>
                        <a:pt x="652" y="578"/>
                      </a:lnTo>
                      <a:cubicBezTo>
                        <a:pt x="652" y="600"/>
                        <a:pt x="634" y="618"/>
                        <a:pt x="612" y="6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6" name="Freeform 37">
                  <a:extLst>
                    <a:ext uri="{FF2B5EF4-FFF2-40B4-BE49-F238E27FC236}">
                      <a16:creationId xmlns:a16="http://schemas.microsoft.com/office/drawing/2014/main" id="{0BE8963B-0F5D-0940-80DA-826635DEA8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75376" y="1192213"/>
                  <a:ext cx="344488" cy="11113"/>
                </a:xfrm>
                <a:custGeom>
                  <a:avLst/>
                  <a:gdLst>
                    <a:gd name="T0" fmla="*/ 623 w 634"/>
                    <a:gd name="T1" fmla="*/ 21 h 21"/>
                    <a:gd name="T2" fmla="*/ 10 w 634"/>
                    <a:gd name="T3" fmla="*/ 21 h 21"/>
                    <a:gd name="T4" fmla="*/ 0 w 634"/>
                    <a:gd name="T5" fmla="*/ 11 h 21"/>
                    <a:gd name="T6" fmla="*/ 10 w 634"/>
                    <a:gd name="T7" fmla="*/ 0 h 21"/>
                    <a:gd name="T8" fmla="*/ 623 w 634"/>
                    <a:gd name="T9" fmla="*/ 0 h 21"/>
                    <a:gd name="T10" fmla="*/ 634 w 634"/>
                    <a:gd name="T11" fmla="*/ 11 h 21"/>
                    <a:gd name="T12" fmla="*/ 623 w 634"/>
                    <a:gd name="T1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4" h="21">
                      <a:moveTo>
                        <a:pt x="623" y="21"/>
                      </a:moveTo>
                      <a:lnTo>
                        <a:pt x="10" y="21"/>
                      </a:lnTo>
                      <a:cubicBezTo>
                        <a:pt x="4" y="21"/>
                        <a:pt x="0" y="17"/>
                        <a:pt x="0" y="11"/>
                      </a:cubicBezTo>
                      <a:cubicBezTo>
                        <a:pt x="0" y="5"/>
                        <a:pt x="4" y="0"/>
                        <a:pt x="10" y="0"/>
                      </a:cubicBezTo>
                      <a:lnTo>
                        <a:pt x="623" y="0"/>
                      </a:lnTo>
                      <a:cubicBezTo>
                        <a:pt x="629" y="0"/>
                        <a:pt x="634" y="5"/>
                        <a:pt x="634" y="11"/>
                      </a:cubicBezTo>
                      <a:cubicBezTo>
                        <a:pt x="634" y="17"/>
                        <a:pt x="629" y="21"/>
                        <a:pt x="62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7" name="Freeform 38">
                  <a:extLst>
                    <a:ext uri="{FF2B5EF4-FFF2-40B4-BE49-F238E27FC236}">
                      <a16:creationId xmlns:a16="http://schemas.microsoft.com/office/drawing/2014/main" id="{8B8BC7D8-76C8-8D4B-81FB-53F66B893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30938" y="1116013"/>
                  <a:ext cx="107950" cy="11113"/>
                </a:xfrm>
                <a:custGeom>
                  <a:avLst/>
                  <a:gdLst>
                    <a:gd name="T0" fmla="*/ 188 w 199"/>
                    <a:gd name="T1" fmla="*/ 22 h 22"/>
                    <a:gd name="T2" fmla="*/ 10 w 199"/>
                    <a:gd name="T3" fmla="*/ 22 h 22"/>
                    <a:gd name="T4" fmla="*/ 0 w 199"/>
                    <a:gd name="T5" fmla="*/ 11 h 22"/>
                    <a:gd name="T6" fmla="*/ 10 w 199"/>
                    <a:gd name="T7" fmla="*/ 0 h 22"/>
                    <a:gd name="T8" fmla="*/ 188 w 199"/>
                    <a:gd name="T9" fmla="*/ 0 h 22"/>
                    <a:gd name="T10" fmla="*/ 199 w 199"/>
                    <a:gd name="T11" fmla="*/ 11 h 22"/>
                    <a:gd name="T12" fmla="*/ 188 w 199"/>
                    <a:gd name="T1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9" h="22">
                      <a:moveTo>
                        <a:pt x="188" y="22"/>
                      </a:moveTo>
                      <a:lnTo>
                        <a:pt x="10" y="22"/>
                      </a:lnTo>
                      <a:cubicBezTo>
                        <a:pt x="4" y="22"/>
                        <a:pt x="0" y="17"/>
                        <a:pt x="0" y="11"/>
                      </a:cubicBezTo>
                      <a:cubicBezTo>
                        <a:pt x="0" y="5"/>
                        <a:pt x="4" y="0"/>
                        <a:pt x="10" y="0"/>
                      </a:cubicBezTo>
                      <a:lnTo>
                        <a:pt x="188" y="0"/>
                      </a:lnTo>
                      <a:cubicBezTo>
                        <a:pt x="194" y="0"/>
                        <a:pt x="199" y="5"/>
                        <a:pt x="199" y="11"/>
                      </a:cubicBezTo>
                      <a:cubicBezTo>
                        <a:pt x="199" y="17"/>
                        <a:pt x="194" y="22"/>
                        <a:pt x="188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8" name="Freeform 39">
                  <a:extLst>
                    <a:ext uri="{FF2B5EF4-FFF2-40B4-BE49-F238E27FC236}">
                      <a16:creationId xmlns:a16="http://schemas.microsoft.com/office/drawing/2014/main" id="{65C52828-C992-594D-A8E3-B01463433E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54763" y="1116013"/>
                  <a:ext cx="106363" cy="11113"/>
                </a:xfrm>
                <a:custGeom>
                  <a:avLst/>
                  <a:gdLst>
                    <a:gd name="T0" fmla="*/ 186 w 197"/>
                    <a:gd name="T1" fmla="*/ 22 h 22"/>
                    <a:gd name="T2" fmla="*/ 11 w 197"/>
                    <a:gd name="T3" fmla="*/ 22 h 22"/>
                    <a:gd name="T4" fmla="*/ 0 w 197"/>
                    <a:gd name="T5" fmla="*/ 11 h 22"/>
                    <a:gd name="T6" fmla="*/ 11 w 197"/>
                    <a:gd name="T7" fmla="*/ 0 h 22"/>
                    <a:gd name="T8" fmla="*/ 186 w 197"/>
                    <a:gd name="T9" fmla="*/ 0 h 22"/>
                    <a:gd name="T10" fmla="*/ 197 w 197"/>
                    <a:gd name="T11" fmla="*/ 11 h 22"/>
                    <a:gd name="T12" fmla="*/ 186 w 197"/>
                    <a:gd name="T1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7" h="22">
                      <a:moveTo>
                        <a:pt x="186" y="22"/>
                      </a:moveTo>
                      <a:lnTo>
                        <a:pt x="11" y="22"/>
                      </a:lnTo>
                      <a:cubicBezTo>
                        <a:pt x="5" y="22"/>
                        <a:pt x="0" y="17"/>
                        <a:pt x="0" y="11"/>
                      </a:cubicBezTo>
                      <a:cubicBezTo>
                        <a:pt x="0" y="5"/>
                        <a:pt x="5" y="0"/>
                        <a:pt x="11" y="0"/>
                      </a:cubicBezTo>
                      <a:lnTo>
                        <a:pt x="186" y="0"/>
                      </a:lnTo>
                      <a:cubicBezTo>
                        <a:pt x="192" y="0"/>
                        <a:pt x="197" y="5"/>
                        <a:pt x="197" y="11"/>
                      </a:cubicBezTo>
                      <a:cubicBezTo>
                        <a:pt x="197" y="17"/>
                        <a:pt x="192" y="22"/>
                        <a:pt x="186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9" name="Freeform 40">
                  <a:extLst>
                    <a:ext uri="{FF2B5EF4-FFF2-40B4-BE49-F238E27FC236}">
                      <a16:creationId xmlns:a16="http://schemas.microsoft.com/office/drawing/2014/main" id="{B5DF57A7-9BB9-744B-8D05-DFA80D5E834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207126" y="1090613"/>
                  <a:ext cx="280988" cy="61913"/>
                </a:xfrm>
                <a:custGeom>
                  <a:avLst/>
                  <a:gdLst>
                    <a:gd name="T0" fmla="*/ 21 w 519"/>
                    <a:gd name="T1" fmla="*/ 98 h 120"/>
                    <a:gd name="T2" fmla="*/ 44 w 519"/>
                    <a:gd name="T3" fmla="*/ 98 h 120"/>
                    <a:gd name="T4" fmla="*/ 44 w 519"/>
                    <a:gd name="T5" fmla="*/ 22 h 120"/>
                    <a:gd name="T6" fmla="*/ 21 w 519"/>
                    <a:gd name="T7" fmla="*/ 22 h 120"/>
                    <a:gd name="T8" fmla="*/ 21 w 519"/>
                    <a:gd name="T9" fmla="*/ 98 h 120"/>
                    <a:gd name="T10" fmla="*/ 55 w 519"/>
                    <a:gd name="T11" fmla="*/ 120 h 120"/>
                    <a:gd name="T12" fmla="*/ 11 w 519"/>
                    <a:gd name="T13" fmla="*/ 120 h 120"/>
                    <a:gd name="T14" fmla="*/ 0 w 519"/>
                    <a:gd name="T15" fmla="*/ 109 h 120"/>
                    <a:gd name="T16" fmla="*/ 0 w 519"/>
                    <a:gd name="T17" fmla="*/ 11 h 120"/>
                    <a:gd name="T18" fmla="*/ 11 w 519"/>
                    <a:gd name="T19" fmla="*/ 0 h 120"/>
                    <a:gd name="T20" fmla="*/ 55 w 519"/>
                    <a:gd name="T21" fmla="*/ 0 h 120"/>
                    <a:gd name="T22" fmla="*/ 65 w 519"/>
                    <a:gd name="T23" fmla="*/ 11 h 120"/>
                    <a:gd name="T24" fmla="*/ 65 w 519"/>
                    <a:gd name="T25" fmla="*/ 109 h 120"/>
                    <a:gd name="T26" fmla="*/ 55 w 519"/>
                    <a:gd name="T27" fmla="*/ 120 h 120"/>
                    <a:gd name="T28" fmla="*/ 248 w 519"/>
                    <a:gd name="T29" fmla="*/ 98 h 120"/>
                    <a:gd name="T30" fmla="*/ 270 w 519"/>
                    <a:gd name="T31" fmla="*/ 98 h 120"/>
                    <a:gd name="T32" fmla="*/ 270 w 519"/>
                    <a:gd name="T33" fmla="*/ 22 h 120"/>
                    <a:gd name="T34" fmla="*/ 248 w 519"/>
                    <a:gd name="T35" fmla="*/ 22 h 120"/>
                    <a:gd name="T36" fmla="*/ 248 w 519"/>
                    <a:gd name="T37" fmla="*/ 98 h 120"/>
                    <a:gd name="T38" fmla="*/ 281 w 519"/>
                    <a:gd name="T39" fmla="*/ 120 h 120"/>
                    <a:gd name="T40" fmla="*/ 237 w 519"/>
                    <a:gd name="T41" fmla="*/ 120 h 120"/>
                    <a:gd name="T42" fmla="*/ 226 w 519"/>
                    <a:gd name="T43" fmla="*/ 109 h 120"/>
                    <a:gd name="T44" fmla="*/ 226 w 519"/>
                    <a:gd name="T45" fmla="*/ 11 h 120"/>
                    <a:gd name="T46" fmla="*/ 237 w 519"/>
                    <a:gd name="T47" fmla="*/ 0 h 120"/>
                    <a:gd name="T48" fmla="*/ 281 w 519"/>
                    <a:gd name="T49" fmla="*/ 0 h 120"/>
                    <a:gd name="T50" fmla="*/ 292 w 519"/>
                    <a:gd name="T51" fmla="*/ 11 h 120"/>
                    <a:gd name="T52" fmla="*/ 292 w 519"/>
                    <a:gd name="T53" fmla="*/ 109 h 120"/>
                    <a:gd name="T54" fmla="*/ 281 w 519"/>
                    <a:gd name="T55" fmla="*/ 120 h 120"/>
                    <a:gd name="T56" fmla="*/ 475 w 519"/>
                    <a:gd name="T57" fmla="*/ 98 h 120"/>
                    <a:gd name="T58" fmla="*/ 497 w 519"/>
                    <a:gd name="T59" fmla="*/ 98 h 120"/>
                    <a:gd name="T60" fmla="*/ 497 w 519"/>
                    <a:gd name="T61" fmla="*/ 22 h 120"/>
                    <a:gd name="T62" fmla="*/ 475 w 519"/>
                    <a:gd name="T63" fmla="*/ 22 h 120"/>
                    <a:gd name="T64" fmla="*/ 475 w 519"/>
                    <a:gd name="T65" fmla="*/ 98 h 120"/>
                    <a:gd name="T66" fmla="*/ 508 w 519"/>
                    <a:gd name="T67" fmla="*/ 120 h 120"/>
                    <a:gd name="T68" fmla="*/ 464 w 519"/>
                    <a:gd name="T69" fmla="*/ 120 h 120"/>
                    <a:gd name="T70" fmla="*/ 453 w 519"/>
                    <a:gd name="T71" fmla="*/ 109 h 120"/>
                    <a:gd name="T72" fmla="*/ 453 w 519"/>
                    <a:gd name="T73" fmla="*/ 11 h 120"/>
                    <a:gd name="T74" fmla="*/ 464 w 519"/>
                    <a:gd name="T75" fmla="*/ 0 h 120"/>
                    <a:gd name="T76" fmla="*/ 508 w 519"/>
                    <a:gd name="T77" fmla="*/ 0 h 120"/>
                    <a:gd name="T78" fmla="*/ 519 w 519"/>
                    <a:gd name="T79" fmla="*/ 11 h 120"/>
                    <a:gd name="T80" fmla="*/ 519 w 519"/>
                    <a:gd name="T81" fmla="*/ 109 h 120"/>
                    <a:gd name="T82" fmla="*/ 508 w 519"/>
                    <a:gd name="T83" fmla="*/ 12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19" h="120">
                      <a:moveTo>
                        <a:pt x="21" y="98"/>
                      </a:moveTo>
                      <a:lnTo>
                        <a:pt x="44" y="98"/>
                      </a:lnTo>
                      <a:lnTo>
                        <a:pt x="44" y="22"/>
                      </a:lnTo>
                      <a:lnTo>
                        <a:pt x="21" y="22"/>
                      </a:lnTo>
                      <a:lnTo>
                        <a:pt x="21" y="98"/>
                      </a:lnTo>
                      <a:close/>
                      <a:moveTo>
                        <a:pt x="55" y="120"/>
                      </a:moveTo>
                      <a:lnTo>
                        <a:pt x="11" y="120"/>
                      </a:lnTo>
                      <a:cubicBezTo>
                        <a:pt x="5" y="120"/>
                        <a:pt x="0" y="115"/>
                        <a:pt x="0" y="109"/>
                      </a:cubicBezTo>
                      <a:lnTo>
                        <a:pt x="0" y="11"/>
                      </a:lnTo>
                      <a:cubicBezTo>
                        <a:pt x="0" y="5"/>
                        <a:pt x="5" y="0"/>
                        <a:pt x="11" y="0"/>
                      </a:cubicBezTo>
                      <a:lnTo>
                        <a:pt x="55" y="0"/>
                      </a:lnTo>
                      <a:cubicBezTo>
                        <a:pt x="61" y="0"/>
                        <a:pt x="65" y="5"/>
                        <a:pt x="65" y="11"/>
                      </a:cubicBezTo>
                      <a:lnTo>
                        <a:pt x="65" y="109"/>
                      </a:lnTo>
                      <a:cubicBezTo>
                        <a:pt x="65" y="115"/>
                        <a:pt x="61" y="120"/>
                        <a:pt x="55" y="120"/>
                      </a:cubicBezTo>
                      <a:close/>
                      <a:moveTo>
                        <a:pt x="248" y="98"/>
                      </a:moveTo>
                      <a:lnTo>
                        <a:pt x="270" y="98"/>
                      </a:lnTo>
                      <a:lnTo>
                        <a:pt x="270" y="22"/>
                      </a:lnTo>
                      <a:lnTo>
                        <a:pt x="248" y="22"/>
                      </a:lnTo>
                      <a:lnTo>
                        <a:pt x="248" y="98"/>
                      </a:lnTo>
                      <a:close/>
                      <a:moveTo>
                        <a:pt x="281" y="120"/>
                      </a:moveTo>
                      <a:lnTo>
                        <a:pt x="237" y="120"/>
                      </a:lnTo>
                      <a:cubicBezTo>
                        <a:pt x="231" y="120"/>
                        <a:pt x="226" y="115"/>
                        <a:pt x="226" y="109"/>
                      </a:cubicBezTo>
                      <a:lnTo>
                        <a:pt x="226" y="11"/>
                      </a:lnTo>
                      <a:cubicBezTo>
                        <a:pt x="226" y="5"/>
                        <a:pt x="231" y="0"/>
                        <a:pt x="237" y="0"/>
                      </a:cubicBezTo>
                      <a:lnTo>
                        <a:pt x="281" y="0"/>
                      </a:lnTo>
                      <a:cubicBezTo>
                        <a:pt x="287" y="0"/>
                        <a:pt x="292" y="5"/>
                        <a:pt x="292" y="11"/>
                      </a:cubicBezTo>
                      <a:lnTo>
                        <a:pt x="292" y="109"/>
                      </a:lnTo>
                      <a:cubicBezTo>
                        <a:pt x="292" y="115"/>
                        <a:pt x="287" y="120"/>
                        <a:pt x="281" y="120"/>
                      </a:cubicBezTo>
                      <a:close/>
                      <a:moveTo>
                        <a:pt x="475" y="98"/>
                      </a:moveTo>
                      <a:lnTo>
                        <a:pt x="497" y="98"/>
                      </a:lnTo>
                      <a:lnTo>
                        <a:pt x="497" y="22"/>
                      </a:lnTo>
                      <a:lnTo>
                        <a:pt x="475" y="22"/>
                      </a:lnTo>
                      <a:lnTo>
                        <a:pt x="475" y="98"/>
                      </a:lnTo>
                      <a:close/>
                      <a:moveTo>
                        <a:pt x="508" y="120"/>
                      </a:moveTo>
                      <a:lnTo>
                        <a:pt x="464" y="120"/>
                      </a:lnTo>
                      <a:cubicBezTo>
                        <a:pt x="458" y="120"/>
                        <a:pt x="453" y="115"/>
                        <a:pt x="453" y="109"/>
                      </a:cubicBezTo>
                      <a:lnTo>
                        <a:pt x="453" y="11"/>
                      </a:lnTo>
                      <a:cubicBezTo>
                        <a:pt x="453" y="5"/>
                        <a:pt x="458" y="0"/>
                        <a:pt x="464" y="0"/>
                      </a:cubicBezTo>
                      <a:lnTo>
                        <a:pt x="508" y="0"/>
                      </a:lnTo>
                      <a:cubicBezTo>
                        <a:pt x="514" y="0"/>
                        <a:pt x="519" y="5"/>
                        <a:pt x="519" y="11"/>
                      </a:cubicBezTo>
                      <a:lnTo>
                        <a:pt x="519" y="109"/>
                      </a:lnTo>
                      <a:cubicBezTo>
                        <a:pt x="519" y="115"/>
                        <a:pt x="514" y="120"/>
                        <a:pt x="508" y="1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0" name="Freeform 46">
                  <a:extLst>
                    <a:ext uri="{FF2B5EF4-FFF2-40B4-BE49-F238E27FC236}">
                      <a16:creationId xmlns:a16="http://schemas.microsoft.com/office/drawing/2014/main" id="{C3BB8462-776F-2549-ADF2-86485928B3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78563" y="1235076"/>
                  <a:ext cx="31750" cy="47625"/>
                </a:xfrm>
                <a:custGeom>
                  <a:avLst/>
                  <a:gdLst>
                    <a:gd name="T0" fmla="*/ 40 w 59"/>
                    <a:gd name="T1" fmla="*/ 0 h 93"/>
                    <a:gd name="T2" fmla="*/ 59 w 59"/>
                    <a:gd name="T3" fmla="*/ 0 h 93"/>
                    <a:gd name="T4" fmla="*/ 59 w 59"/>
                    <a:gd name="T5" fmla="*/ 58 h 93"/>
                    <a:gd name="T6" fmla="*/ 57 w 59"/>
                    <a:gd name="T7" fmla="*/ 76 h 93"/>
                    <a:gd name="T8" fmla="*/ 47 w 59"/>
                    <a:gd name="T9" fmla="*/ 88 h 93"/>
                    <a:gd name="T10" fmla="*/ 28 w 59"/>
                    <a:gd name="T11" fmla="*/ 93 h 93"/>
                    <a:gd name="T12" fmla="*/ 8 w 59"/>
                    <a:gd name="T13" fmla="*/ 86 h 93"/>
                    <a:gd name="T14" fmla="*/ 0 w 59"/>
                    <a:gd name="T15" fmla="*/ 63 h 93"/>
                    <a:gd name="T16" fmla="*/ 18 w 59"/>
                    <a:gd name="T17" fmla="*/ 61 h 93"/>
                    <a:gd name="T18" fmla="*/ 20 w 59"/>
                    <a:gd name="T19" fmla="*/ 72 h 93"/>
                    <a:gd name="T20" fmla="*/ 29 w 59"/>
                    <a:gd name="T21" fmla="*/ 77 h 93"/>
                    <a:gd name="T22" fmla="*/ 38 w 59"/>
                    <a:gd name="T23" fmla="*/ 74 h 93"/>
                    <a:gd name="T24" fmla="*/ 40 w 59"/>
                    <a:gd name="T25" fmla="*/ 59 h 93"/>
                    <a:gd name="T26" fmla="*/ 40 w 59"/>
                    <a:gd name="T27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9" h="93">
                      <a:moveTo>
                        <a:pt x="40" y="0"/>
                      </a:moveTo>
                      <a:lnTo>
                        <a:pt x="59" y="0"/>
                      </a:lnTo>
                      <a:lnTo>
                        <a:pt x="59" y="58"/>
                      </a:lnTo>
                      <a:cubicBezTo>
                        <a:pt x="59" y="66"/>
                        <a:pt x="58" y="71"/>
                        <a:pt x="57" y="76"/>
                      </a:cubicBezTo>
                      <a:cubicBezTo>
                        <a:pt x="55" y="81"/>
                        <a:pt x="52" y="85"/>
                        <a:pt x="47" y="88"/>
                      </a:cubicBezTo>
                      <a:cubicBezTo>
                        <a:pt x="42" y="92"/>
                        <a:pt x="36" y="93"/>
                        <a:pt x="28" y="93"/>
                      </a:cubicBezTo>
                      <a:cubicBezTo>
                        <a:pt x="19" y="93"/>
                        <a:pt x="12" y="91"/>
                        <a:pt x="8" y="86"/>
                      </a:cubicBezTo>
                      <a:cubicBezTo>
                        <a:pt x="3" y="81"/>
                        <a:pt x="0" y="73"/>
                        <a:pt x="0" y="63"/>
                      </a:cubicBezTo>
                      <a:lnTo>
                        <a:pt x="18" y="61"/>
                      </a:lnTo>
                      <a:cubicBezTo>
                        <a:pt x="18" y="67"/>
                        <a:pt x="19" y="70"/>
                        <a:pt x="20" y="72"/>
                      </a:cubicBezTo>
                      <a:cubicBezTo>
                        <a:pt x="22" y="76"/>
                        <a:pt x="25" y="77"/>
                        <a:pt x="29" y="77"/>
                      </a:cubicBezTo>
                      <a:cubicBezTo>
                        <a:pt x="33" y="77"/>
                        <a:pt x="36" y="76"/>
                        <a:pt x="38" y="74"/>
                      </a:cubicBezTo>
                      <a:cubicBezTo>
                        <a:pt x="40" y="72"/>
                        <a:pt x="40" y="67"/>
                        <a:pt x="40" y="59"/>
                      </a:cubicBezTo>
                      <a:lnTo>
                        <a:pt x="4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1" name="Freeform 47">
                  <a:extLst>
                    <a:ext uri="{FF2B5EF4-FFF2-40B4-BE49-F238E27FC236}">
                      <a16:creationId xmlns:a16="http://schemas.microsoft.com/office/drawing/2014/main" id="{9050B545-04D8-F340-BB1C-A7C637046E1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16663" y="1235076"/>
                  <a:ext cx="49213" cy="47625"/>
                </a:xfrm>
                <a:custGeom>
                  <a:avLst/>
                  <a:gdLst>
                    <a:gd name="T0" fmla="*/ 58 w 92"/>
                    <a:gd name="T1" fmla="*/ 55 h 92"/>
                    <a:gd name="T2" fmla="*/ 46 w 92"/>
                    <a:gd name="T3" fmla="*/ 21 h 92"/>
                    <a:gd name="T4" fmla="*/ 33 w 92"/>
                    <a:gd name="T5" fmla="*/ 55 h 92"/>
                    <a:gd name="T6" fmla="*/ 58 w 92"/>
                    <a:gd name="T7" fmla="*/ 55 h 92"/>
                    <a:gd name="T8" fmla="*/ 92 w 92"/>
                    <a:gd name="T9" fmla="*/ 92 h 92"/>
                    <a:gd name="T10" fmla="*/ 72 w 92"/>
                    <a:gd name="T11" fmla="*/ 92 h 92"/>
                    <a:gd name="T12" fmla="*/ 64 w 92"/>
                    <a:gd name="T13" fmla="*/ 71 h 92"/>
                    <a:gd name="T14" fmla="*/ 27 w 92"/>
                    <a:gd name="T15" fmla="*/ 71 h 92"/>
                    <a:gd name="T16" fmla="*/ 20 w 92"/>
                    <a:gd name="T17" fmla="*/ 92 h 92"/>
                    <a:gd name="T18" fmla="*/ 0 w 92"/>
                    <a:gd name="T19" fmla="*/ 92 h 92"/>
                    <a:gd name="T20" fmla="*/ 36 w 92"/>
                    <a:gd name="T21" fmla="*/ 0 h 92"/>
                    <a:gd name="T22" fmla="*/ 56 w 92"/>
                    <a:gd name="T23" fmla="*/ 0 h 92"/>
                    <a:gd name="T24" fmla="*/ 92 w 92"/>
                    <a:gd name="T25" fmla="*/ 9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2" h="92">
                      <a:moveTo>
                        <a:pt x="58" y="55"/>
                      </a:moveTo>
                      <a:lnTo>
                        <a:pt x="46" y="21"/>
                      </a:lnTo>
                      <a:lnTo>
                        <a:pt x="33" y="55"/>
                      </a:lnTo>
                      <a:lnTo>
                        <a:pt x="58" y="55"/>
                      </a:lnTo>
                      <a:close/>
                      <a:moveTo>
                        <a:pt x="92" y="92"/>
                      </a:moveTo>
                      <a:lnTo>
                        <a:pt x="72" y="92"/>
                      </a:lnTo>
                      <a:lnTo>
                        <a:pt x="64" y="71"/>
                      </a:lnTo>
                      <a:lnTo>
                        <a:pt x="27" y="71"/>
                      </a:lnTo>
                      <a:lnTo>
                        <a:pt x="20" y="92"/>
                      </a:lnTo>
                      <a:lnTo>
                        <a:pt x="0" y="92"/>
                      </a:lnTo>
                      <a:lnTo>
                        <a:pt x="36" y="0"/>
                      </a:lnTo>
                      <a:lnTo>
                        <a:pt x="56" y="0"/>
                      </a:lnTo>
                      <a:lnTo>
                        <a:pt x="92" y="9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2" name="Freeform 48">
                  <a:extLst>
                    <a:ext uri="{FF2B5EF4-FFF2-40B4-BE49-F238E27FC236}">
                      <a16:creationId xmlns:a16="http://schemas.microsoft.com/office/drawing/2014/main" id="{F2DA55D9-8AA7-4843-A2B0-ACE754683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0638" y="1235076"/>
                  <a:ext cx="39688" cy="47625"/>
                </a:xfrm>
                <a:custGeom>
                  <a:avLst/>
                  <a:gdLst>
                    <a:gd name="T0" fmla="*/ 0 w 73"/>
                    <a:gd name="T1" fmla="*/ 92 h 92"/>
                    <a:gd name="T2" fmla="*/ 0 w 73"/>
                    <a:gd name="T3" fmla="*/ 0 h 92"/>
                    <a:gd name="T4" fmla="*/ 18 w 73"/>
                    <a:gd name="T5" fmla="*/ 0 h 92"/>
                    <a:gd name="T6" fmla="*/ 56 w 73"/>
                    <a:gd name="T7" fmla="*/ 61 h 92"/>
                    <a:gd name="T8" fmla="*/ 56 w 73"/>
                    <a:gd name="T9" fmla="*/ 0 h 92"/>
                    <a:gd name="T10" fmla="*/ 73 w 73"/>
                    <a:gd name="T11" fmla="*/ 0 h 92"/>
                    <a:gd name="T12" fmla="*/ 73 w 73"/>
                    <a:gd name="T13" fmla="*/ 92 h 92"/>
                    <a:gd name="T14" fmla="*/ 54 w 73"/>
                    <a:gd name="T15" fmla="*/ 92 h 92"/>
                    <a:gd name="T16" fmla="*/ 17 w 73"/>
                    <a:gd name="T17" fmla="*/ 32 h 92"/>
                    <a:gd name="T18" fmla="*/ 17 w 73"/>
                    <a:gd name="T19" fmla="*/ 92 h 92"/>
                    <a:gd name="T20" fmla="*/ 0 w 73"/>
                    <a:gd name="T21" fmla="*/ 9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3" h="92">
                      <a:moveTo>
                        <a:pt x="0" y="92"/>
                      </a:moveTo>
                      <a:lnTo>
                        <a:pt x="0" y="0"/>
                      </a:lnTo>
                      <a:lnTo>
                        <a:pt x="18" y="0"/>
                      </a:lnTo>
                      <a:lnTo>
                        <a:pt x="56" y="61"/>
                      </a:lnTo>
                      <a:lnTo>
                        <a:pt x="56" y="0"/>
                      </a:lnTo>
                      <a:lnTo>
                        <a:pt x="73" y="0"/>
                      </a:lnTo>
                      <a:lnTo>
                        <a:pt x="73" y="92"/>
                      </a:lnTo>
                      <a:lnTo>
                        <a:pt x="54" y="92"/>
                      </a:lnTo>
                      <a:lnTo>
                        <a:pt x="17" y="32"/>
                      </a:lnTo>
                      <a:lnTo>
                        <a:pt x="17" y="92"/>
                      </a:lnTo>
                      <a:lnTo>
                        <a:pt x="0" y="9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3" name="Freeform 49">
                  <a:extLst>
                    <a:ext uri="{FF2B5EF4-FFF2-40B4-BE49-F238E27FC236}">
                      <a16:creationId xmlns:a16="http://schemas.microsoft.com/office/drawing/2014/main" id="{C9D29035-760A-AE48-B8A4-C2CB753B69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76976" y="1298576"/>
                  <a:ext cx="36513" cy="98425"/>
                </a:xfrm>
                <a:custGeom>
                  <a:avLst/>
                  <a:gdLst>
                    <a:gd name="T0" fmla="*/ 68 w 68"/>
                    <a:gd name="T1" fmla="*/ 188 h 188"/>
                    <a:gd name="T2" fmla="*/ 46 w 68"/>
                    <a:gd name="T3" fmla="*/ 188 h 188"/>
                    <a:gd name="T4" fmla="*/ 46 w 68"/>
                    <a:gd name="T5" fmla="*/ 42 h 188"/>
                    <a:gd name="T6" fmla="*/ 24 w 68"/>
                    <a:gd name="T7" fmla="*/ 58 h 188"/>
                    <a:gd name="T8" fmla="*/ 0 w 68"/>
                    <a:gd name="T9" fmla="*/ 69 h 188"/>
                    <a:gd name="T10" fmla="*/ 0 w 68"/>
                    <a:gd name="T11" fmla="*/ 47 h 188"/>
                    <a:gd name="T12" fmla="*/ 33 w 68"/>
                    <a:gd name="T13" fmla="*/ 25 h 188"/>
                    <a:gd name="T14" fmla="*/ 54 w 68"/>
                    <a:gd name="T15" fmla="*/ 0 h 188"/>
                    <a:gd name="T16" fmla="*/ 68 w 68"/>
                    <a:gd name="T17" fmla="*/ 0 h 188"/>
                    <a:gd name="T18" fmla="*/ 68 w 68"/>
                    <a:gd name="T19" fmla="*/ 188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8" h="188">
                      <a:moveTo>
                        <a:pt x="68" y="188"/>
                      </a:moveTo>
                      <a:lnTo>
                        <a:pt x="46" y="188"/>
                      </a:lnTo>
                      <a:lnTo>
                        <a:pt x="46" y="42"/>
                      </a:lnTo>
                      <a:cubicBezTo>
                        <a:pt x="40" y="47"/>
                        <a:pt x="33" y="52"/>
                        <a:pt x="24" y="58"/>
                      </a:cubicBezTo>
                      <a:cubicBezTo>
                        <a:pt x="15" y="63"/>
                        <a:pt x="7" y="67"/>
                        <a:pt x="0" y="69"/>
                      </a:cubicBezTo>
                      <a:lnTo>
                        <a:pt x="0" y="47"/>
                      </a:lnTo>
                      <a:cubicBezTo>
                        <a:pt x="13" y="41"/>
                        <a:pt x="24" y="34"/>
                        <a:pt x="33" y="25"/>
                      </a:cubicBezTo>
                      <a:cubicBezTo>
                        <a:pt x="43" y="17"/>
                        <a:pt x="50" y="8"/>
                        <a:pt x="54" y="0"/>
                      </a:cubicBezTo>
                      <a:lnTo>
                        <a:pt x="68" y="0"/>
                      </a:lnTo>
                      <a:lnTo>
                        <a:pt x="68" y="18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14" name="Freeform 50">
                  <a:extLst>
                    <a:ext uri="{FF2B5EF4-FFF2-40B4-BE49-F238E27FC236}">
                      <a16:creationId xmlns:a16="http://schemas.microsoft.com/office/drawing/2014/main" id="{5EC52ACA-D468-334A-BCD7-E74D627A73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43651" y="1298576"/>
                  <a:ext cx="66675" cy="98425"/>
                </a:xfrm>
                <a:custGeom>
                  <a:avLst/>
                  <a:gdLst>
                    <a:gd name="T0" fmla="*/ 123 w 123"/>
                    <a:gd name="T1" fmla="*/ 166 h 188"/>
                    <a:gd name="T2" fmla="*/ 123 w 123"/>
                    <a:gd name="T3" fmla="*/ 188 h 188"/>
                    <a:gd name="T4" fmla="*/ 0 w 123"/>
                    <a:gd name="T5" fmla="*/ 188 h 188"/>
                    <a:gd name="T6" fmla="*/ 3 w 123"/>
                    <a:gd name="T7" fmla="*/ 172 h 188"/>
                    <a:gd name="T8" fmla="*/ 18 w 123"/>
                    <a:gd name="T9" fmla="*/ 147 h 188"/>
                    <a:gd name="T10" fmla="*/ 48 w 123"/>
                    <a:gd name="T11" fmla="*/ 119 h 188"/>
                    <a:gd name="T12" fmla="*/ 89 w 123"/>
                    <a:gd name="T13" fmla="*/ 79 h 188"/>
                    <a:gd name="T14" fmla="*/ 100 w 123"/>
                    <a:gd name="T15" fmla="*/ 52 h 188"/>
                    <a:gd name="T16" fmla="*/ 90 w 123"/>
                    <a:gd name="T17" fmla="*/ 29 h 188"/>
                    <a:gd name="T18" fmla="*/ 64 w 123"/>
                    <a:gd name="T19" fmla="*/ 19 h 188"/>
                    <a:gd name="T20" fmla="*/ 38 w 123"/>
                    <a:gd name="T21" fmla="*/ 29 h 188"/>
                    <a:gd name="T22" fmla="*/ 28 w 123"/>
                    <a:gd name="T23" fmla="*/ 57 h 188"/>
                    <a:gd name="T24" fmla="*/ 4 w 123"/>
                    <a:gd name="T25" fmla="*/ 54 h 188"/>
                    <a:gd name="T26" fmla="*/ 23 w 123"/>
                    <a:gd name="T27" fmla="*/ 14 h 188"/>
                    <a:gd name="T28" fmla="*/ 65 w 123"/>
                    <a:gd name="T29" fmla="*/ 0 h 188"/>
                    <a:gd name="T30" fmla="*/ 107 w 123"/>
                    <a:gd name="T31" fmla="*/ 15 h 188"/>
                    <a:gd name="T32" fmla="*/ 123 w 123"/>
                    <a:gd name="T33" fmla="*/ 52 h 188"/>
                    <a:gd name="T34" fmla="*/ 119 w 123"/>
                    <a:gd name="T35" fmla="*/ 74 h 188"/>
                    <a:gd name="T36" fmla="*/ 103 w 123"/>
                    <a:gd name="T37" fmla="*/ 97 h 188"/>
                    <a:gd name="T38" fmla="*/ 68 w 123"/>
                    <a:gd name="T39" fmla="*/ 130 h 188"/>
                    <a:gd name="T40" fmla="*/ 42 w 123"/>
                    <a:gd name="T41" fmla="*/ 153 h 188"/>
                    <a:gd name="T42" fmla="*/ 32 w 123"/>
                    <a:gd name="T43" fmla="*/ 166 h 188"/>
                    <a:gd name="T44" fmla="*/ 123 w 123"/>
                    <a:gd name="T45" fmla="*/ 166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23" h="188">
                      <a:moveTo>
                        <a:pt x="123" y="166"/>
                      </a:moveTo>
                      <a:lnTo>
                        <a:pt x="123" y="188"/>
                      </a:lnTo>
                      <a:lnTo>
                        <a:pt x="0" y="188"/>
                      </a:lnTo>
                      <a:cubicBezTo>
                        <a:pt x="0" y="182"/>
                        <a:pt x="1" y="177"/>
                        <a:pt x="3" y="172"/>
                      </a:cubicBezTo>
                      <a:cubicBezTo>
                        <a:pt x="6" y="163"/>
                        <a:pt x="11" y="155"/>
                        <a:pt x="18" y="147"/>
                      </a:cubicBezTo>
                      <a:cubicBezTo>
                        <a:pt x="25" y="139"/>
                        <a:pt x="35" y="129"/>
                        <a:pt x="48" y="119"/>
                      </a:cubicBezTo>
                      <a:cubicBezTo>
                        <a:pt x="68" y="102"/>
                        <a:pt x="82" y="89"/>
                        <a:pt x="89" y="79"/>
                      </a:cubicBezTo>
                      <a:cubicBezTo>
                        <a:pt x="96" y="70"/>
                        <a:pt x="100" y="60"/>
                        <a:pt x="100" y="52"/>
                      </a:cubicBezTo>
                      <a:cubicBezTo>
                        <a:pt x="100" y="43"/>
                        <a:pt x="96" y="35"/>
                        <a:pt x="90" y="29"/>
                      </a:cubicBezTo>
                      <a:cubicBezTo>
                        <a:pt x="83" y="23"/>
                        <a:pt x="75" y="19"/>
                        <a:pt x="64" y="19"/>
                      </a:cubicBezTo>
                      <a:cubicBezTo>
                        <a:pt x="53" y="19"/>
                        <a:pt x="45" y="23"/>
                        <a:pt x="38" y="29"/>
                      </a:cubicBezTo>
                      <a:cubicBezTo>
                        <a:pt x="31" y="36"/>
                        <a:pt x="28" y="45"/>
                        <a:pt x="28" y="57"/>
                      </a:cubicBezTo>
                      <a:lnTo>
                        <a:pt x="4" y="54"/>
                      </a:lnTo>
                      <a:cubicBezTo>
                        <a:pt x="6" y="37"/>
                        <a:pt x="12" y="23"/>
                        <a:pt x="23" y="14"/>
                      </a:cubicBezTo>
                      <a:cubicBezTo>
                        <a:pt x="33" y="5"/>
                        <a:pt x="47" y="0"/>
                        <a:pt x="65" y="0"/>
                      </a:cubicBezTo>
                      <a:cubicBezTo>
                        <a:pt x="83" y="0"/>
                        <a:pt x="97" y="5"/>
                        <a:pt x="107" y="15"/>
                      </a:cubicBezTo>
                      <a:cubicBezTo>
                        <a:pt x="118" y="25"/>
                        <a:pt x="123" y="38"/>
                        <a:pt x="123" y="52"/>
                      </a:cubicBezTo>
                      <a:cubicBezTo>
                        <a:pt x="123" y="60"/>
                        <a:pt x="122" y="67"/>
                        <a:pt x="119" y="74"/>
                      </a:cubicBezTo>
                      <a:cubicBezTo>
                        <a:pt x="115" y="81"/>
                        <a:pt x="110" y="89"/>
                        <a:pt x="103" y="97"/>
                      </a:cubicBezTo>
                      <a:cubicBezTo>
                        <a:pt x="96" y="105"/>
                        <a:pt x="85" y="116"/>
                        <a:pt x="68" y="130"/>
                      </a:cubicBezTo>
                      <a:cubicBezTo>
                        <a:pt x="54" y="141"/>
                        <a:pt x="46" y="149"/>
                        <a:pt x="42" y="153"/>
                      </a:cubicBezTo>
                      <a:cubicBezTo>
                        <a:pt x="38" y="157"/>
                        <a:pt x="35" y="161"/>
                        <a:pt x="32" y="166"/>
                      </a:cubicBezTo>
                      <a:lnTo>
                        <a:pt x="123" y="1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3B868557-788D-4549-B323-1BDB2FFF7E46}"/>
                </a:ext>
              </a:extLst>
            </p:cNvPr>
            <p:cNvGrpSpPr/>
            <p:nvPr/>
          </p:nvGrpSpPr>
          <p:grpSpPr>
            <a:xfrm>
              <a:off x="2906557" y="2367818"/>
              <a:ext cx="2127982" cy="2127983"/>
              <a:chOff x="2906557" y="2367818"/>
              <a:chExt cx="2127982" cy="2127983"/>
            </a:xfrm>
          </p:grpSpPr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A5E0748E-E653-1447-A1F4-0BA846E4805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906557" y="2367818"/>
                <a:ext cx="2127982" cy="2127983"/>
              </a:xfrm>
              <a:prstGeom prst="ellipse">
                <a:avLst/>
              </a:prstGeom>
              <a:noFill/>
              <a:ln w="41275">
                <a:solidFill>
                  <a:srgbClr val="CCCC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endParaRPr lang="en-US" sz="16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endParaRPr lang="en-US" sz="16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endParaRPr lang="en-US" sz="16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endParaRPr lang="en-US" sz="16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r>
                  <a:rPr lang="en-US" sz="1600" dirty="0">
                    <a:solidFill>
                      <a:srgbClr val="41B1E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ELEMENT TWO</a:t>
                </a: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r>
                  <a:rPr lang="en-US" sz="1200" dirty="0">
                    <a:solidFill>
                      <a:srgbClr val="41B1E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Lorem Ipsum Dolor Sit </a:t>
                </a:r>
                <a:r>
                  <a:rPr lang="en-US" sz="1200" dirty="0" err="1">
                    <a:solidFill>
                      <a:srgbClr val="41B1E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Amet</a:t>
                </a:r>
                <a:endParaRPr lang="en-US" sz="12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9FB16456-91BF-3D49-8FC1-6C126367B1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451418" y="2685667"/>
                <a:ext cx="1028651" cy="730763"/>
                <a:chOff x="7181851" y="1636713"/>
                <a:chExt cx="350838" cy="249238"/>
              </a:xfrm>
              <a:solidFill>
                <a:srgbClr val="000000"/>
              </a:solidFill>
            </p:grpSpPr>
            <p:sp>
              <p:nvSpPr>
                <p:cNvPr id="18" name="Freeform 18">
                  <a:extLst>
                    <a:ext uri="{FF2B5EF4-FFF2-40B4-BE49-F238E27FC236}">
                      <a16:creationId xmlns:a16="http://schemas.microsoft.com/office/drawing/2014/main" id="{A7BF618D-AAFD-114B-9AB3-D9F5B025799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299326" y="1776413"/>
                  <a:ext cx="114300" cy="109538"/>
                </a:xfrm>
                <a:custGeom>
                  <a:avLst/>
                  <a:gdLst>
                    <a:gd name="T0" fmla="*/ 39 w 211"/>
                    <a:gd name="T1" fmla="*/ 38 h 210"/>
                    <a:gd name="T2" fmla="*/ 39 w 211"/>
                    <a:gd name="T3" fmla="*/ 38 h 210"/>
                    <a:gd name="T4" fmla="*/ 106 w 211"/>
                    <a:gd name="T5" fmla="*/ 21 h 210"/>
                    <a:gd name="T6" fmla="*/ 46 w 211"/>
                    <a:gd name="T7" fmla="*/ 46 h 210"/>
                    <a:gd name="T8" fmla="*/ 46 w 211"/>
                    <a:gd name="T9" fmla="*/ 46 h 210"/>
                    <a:gd name="T10" fmla="*/ 22 w 211"/>
                    <a:gd name="T11" fmla="*/ 105 h 210"/>
                    <a:gd name="T12" fmla="*/ 46 w 211"/>
                    <a:gd name="T13" fmla="*/ 164 h 210"/>
                    <a:gd name="T14" fmla="*/ 106 w 211"/>
                    <a:gd name="T15" fmla="*/ 189 h 210"/>
                    <a:gd name="T16" fmla="*/ 165 w 211"/>
                    <a:gd name="T17" fmla="*/ 164 h 210"/>
                    <a:gd name="T18" fmla="*/ 189 w 211"/>
                    <a:gd name="T19" fmla="*/ 105 h 210"/>
                    <a:gd name="T20" fmla="*/ 165 w 211"/>
                    <a:gd name="T21" fmla="*/ 46 h 210"/>
                    <a:gd name="T22" fmla="*/ 106 w 211"/>
                    <a:gd name="T23" fmla="*/ 21 h 210"/>
                    <a:gd name="T24" fmla="*/ 106 w 211"/>
                    <a:gd name="T25" fmla="*/ 210 h 210"/>
                    <a:gd name="T26" fmla="*/ 31 w 211"/>
                    <a:gd name="T27" fmla="*/ 179 h 210"/>
                    <a:gd name="T28" fmla="*/ 0 w 211"/>
                    <a:gd name="T29" fmla="*/ 105 h 210"/>
                    <a:gd name="T30" fmla="*/ 31 w 211"/>
                    <a:gd name="T31" fmla="*/ 31 h 210"/>
                    <a:gd name="T32" fmla="*/ 31 w 211"/>
                    <a:gd name="T33" fmla="*/ 31 h 210"/>
                    <a:gd name="T34" fmla="*/ 31 w 211"/>
                    <a:gd name="T35" fmla="*/ 31 h 210"/>
                    <a:gd name="T36" fmla="*/ 106 w 211"/>
                    <a:gd name="T37" fmla="*/ 0 h 210"/>
                    <a:gd name="T38" fmla="*/ 180 w 211"/>
                    <a:gd name="T39" fmla="*/ 31 h 210"/>
                    <a:gd name="T40" fmla="*/ 211 w 211"/>
                    <a:gd name="T41" fmla="*/ 105 h 210"/>
                    <a:gd name="T42" fmla="*/ 180 w 211"/>
                    <a:gd name="T43" fmla="*/ 179 h 210"/>
                    <a:gd name="T44" fmla="*/ 106 w 211"/>
                    <a:gd name="T45" fmla="*/ 21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11" h="210">
                      <a:moveTo>
                        <a:pt x="39" y="38"/>
                      </a:moveTo>
                      <a:lnTo>
                        <a:pt x="39" y="38"/>
                      </a:lnTo>
                      <a:close/>
                      <a:moveTo>
                        <a:pt x="106" y="21"/>
                      </a:moveTo>
                      <a:cubicBezTo>
                        <a:pt x="83" y="21"/>
                        <a:pt x="62" y="30"/>
                        <a:pt x="46" y="46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31" y="62"/>
                        <a:pt x="22" y="83"/>
                        <a:pt x="22" y="105"/>
                      </a:cubicBezTo>
                      <a:cubicBezTo>
                        <a:pt x="22" y="127"/>
                        <a:pt x="31" y="148"/>
                        <a:pt x="46" y="164"/>
                      </a:cubicBezTo>
                      <a:cubicBezTo>
                        <a:pt x="62" y="180"/>
                        <a:pt x="83" y="189"/>
                        <a:pt x="106" y="189"/>
                      </a:cubicBezTo>
                      <a:cubicBezTo>
                        <a:pt x="128" y="189"/>
                        <a:pt x="149" y="180"/>
                        <a:pt x="165" y="164"/>
                      </a:cubicBezTo>
                      <a:cubicBezTo>
                        <a:pt x="180" y="148"/>
                        <a:pt x="189" y="127"/>
                        <a:pt x="189" y="105"/>
                      </a:cubicBezTo>
                      <a:cubicBezTo>
                        <a:pt x="189" y="83"/>
                        <a:pt x="180" y="62"/>
                        <a:pt x="165" y="46"/>
                      </a:cubicBezTo>
                      <a:cubicBezTo>
                        <a:pt x="149" y="30"/>
                        <a:pt x="128" y="21"/>
                        <a:pt x="106" y="21"/>
                      </a:cubicBezTo>
                      <a:close/>
                      <a:moveTo>
                        <a:pt x="106" y="210"/>
                      </a:moveTo>
                      <a:cubicBezTo>
                        <a:pt x="77" y="210"/>
                        <a:pt x="51" y="199"/>
                        <a:pt x="31" y="179"/>
                      </a:cubicBezTo>
                      <a:cubicBezTo>
                        <a:pt x="11" y="160"/>
                        <a:pt x="0" y="133"/>
                        <a:pt x="0" y="105"/>
                      </a:cubicBezTo>
                      <a:cubicBezTo>
                        <a:pt x="0" y="77"/>
                        <a:pt x="11" y="50"/>
                        <a:pt x="31" y="31"/>
                      </a:cubicBezTo>
                      <a:lnTo>
                        <a:pt x="31" y="31"/>
                      </a:lnTo>
                      <a:lnTo>
                        <a:pt x="31" y="31"/>
                      </a:lnTo>
                      <a:cubicBezTo>
                        <a:pt x="51" y="11"/>
                        <a:pt x="77" y="0"/>
                        <a:pt x="106" y="0"/>
                      </a:cubicBezTo>
                      <a:cubicBezTo>
                        <a:pt x="134" y="0"/>
                        <a:pt x="160" y="11"/>
                        <a:pt x="180" y="31"/>
                      </a:cubicBezTo>
                      <a:cubicBezTo>
                        <a:pt x="200" y="50"/>
                        <a:pt x="211" y="77"/>
                        <a:pt x="211" y="105"/>
                      </a:cubicBezTo>
                      <a:cubicBezTo>
                        <a:pt x="211" y="133"/>
                        <a:pt x="200" y="160"/>
                        <a:pt x="180" y="179"/>
                      </a:cubicBezTo>
                      <a:cubicBezTo>
                        <a:pt x="160" y="199"/>
                        <a:pt x="134" y="210"/>
                        <a:pt x="106" y="2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" name="Freeform 19">
                  <a:extLst>
                    <a:ext uri="{FF2B5EF4-FFF2-40B4-BE49-F238E27FC236}">
                      <a16:creationId xmlns:a16="http://schemas.microsoft.com/office/drawing/2014/main" id="{43919DA4-CAA3-F74A-B1C2-019D6F7825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4238" y="1704976"/>
                  <a:ext cx="246063" cy="85725"/>
                </a:xfrm>
                <a:custGeom>
                  <a:avLst/>
                  <a:gdLst>
                    <a:gd name="T0" fmla="*/ 12 w 454"/>
                    <a:gd name="T1" fmla="*/ 166 h 166"/>
                    <a:gd name="T2" fmla="*/ 8 w 454"/>
                    <a:gd name="T3" fmla="*/ 166 h 166"/>
                    <a:gd name="T4" fmla="*/ 2 w 454"/>
                    <a:gd name="T5" fmla="*/ 151 h 166"/>
                    <a:gd name="T6" fmla="*/ 56 w 454"/>
                    <a:gd name="T7" fmla="*/ 71 h 166"/>
                    <a:gd name="T8" fmla="*/ 228 w 454"/>
                    <a:gd name="T9" fmla="*/ 0 h 166"/>
                    <a:gd name="T10" fmla="*/ 399 w 454"/>
                    <a:gd name="T11" fmla="*/ 71 h 166"/>
                    <a:gd name="T12" fmla="*/ 452 w 454"/>
                    <a:gd name="T13" fmla="*/ 148 h 166"/>
                    <a:gd name="T14" fmla="*/ 446 w 454"/>
                    <a:gd name="T15" fmla="*/ 163 h 166"/>
                    <a:gd name="T16" fmla="*/ 432 w 454"/>
                    <a:gd name="T17" fmla="*/ 157 h 166"/>
                    <a:gd name="T18" fmla="*/ 384 w 454"/>
                    <a:gd name="T19" fmla="*/ 86 h 166"/>
                    <a:gd name="T20" fmla="*/ 228 w 454"/>
                    <a:gd name="T21" fmla="*/ 21 h 166"/>
                    <a:gd name="T22" fmla="*/ 71 w 454"/>
                    <a:gd name="T23" fmla="*/ 86 h 166"/>
                    <a:gd name="T24" fmla="*/ 22 w 454"/>
                    <a:gd name="T25" fmla="*/ 160 h 166"/>
                    <a:gd name="T26" fmla="*/ 12 w 454"/>
                    <a:gd name="T27" fmla="*/ 166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54" h="166">
                      <a:moveTo>
                        <a:pt x="12" y="166"/>
                      </a:moveTo>
                      <a:cubicBezTo>
                        <a:pt x="11" y="166"/>
                        <a:pt x="9" y="166"/>
                        <a:pt x="8" y="166"/>
                      </a:cubicBezTo>
                      <a:cubicBezTo>
                        <a:pt x="3" y="163"/>
                        <a:pt x="0" y="157"/>
                        <a:pt x="2" y="151"/>
                      </a:cubicBezTo>
                      <a:cubicBezTo>
                        <a:pt x="14" y="121"/>
                        <a:pt x="32" y="94"/>
                        <a:pt x="56" y="71"/>
                      </a:cubicBezTo>
                      <a:cubicBezTo>
                        <a:pt x="102" y="25"/>
                        <a:pt x="163" y="0"/>
                        <a:pt x="228" y="0"/>
                      </a:cubicBezTo>
                      <a:cubicBezTo>
                        <a:pt x="292" y="0"/>
                        <a:pt x="354" y="25"/>
                        <a:pt x="399" y="71"/>
                      </a:cubicBezTo>
                      <a:cubicBezTo>
                        <a:pt x="422" y="93"/>
                        <a:pt x="439" y="119"/>
                        <a:pt x="452" y="148"/>
                      </a:cubicBezTo>
                      <a:cubicBezTo>
                        <a:pt x="454" y="154"/>
                        <a:pt x="451" y="160"/>
                        <a:pt x="446" y="163"/>
                      </a:cubicBezTo>
                      <a:cubicBezTo>
                        <a:pt x="440" y="165"/>
                        <a:pt x="434" y="162"/>
                        <a:pt x="432" y="157"/>
                      </a:cubicBezTo>
                      <a:cubicBezTo>
                        <a:pt x="421" y="130"/>
                        <a:pt x="405" y="107"/>
                        <a:pt x="384" y="86"/>
                      </a:cubicBezTo>
                      <a:cubicBezTo>
                        <a:pt x="342" y="44"/>
                        <a:pt x="287" y="21"/>
                        <a:pt x="228" y="21"/>
                      </a:cubicBezTo>
                      <a:cubicBezTo>
                        <a:pt x="168" y="21"/>
                        <a:pt x="113" y="44"/>
                        <a:pt x="71" y="86"/>
                      </a:cubicBezTo>
                      <a:cubicBezTo>
                        <a:pt x="50" y="108"/>
                        <a:pt x="33" y="132"/>
                        <a:pt x="22" y="160"/>
                      </a:cubicBezTo>
                      <a:cubicBezTo>
                        <a:pt x="21" y="164"/>
                        <a:pt x="16" y="166"/>
                        <a:pt x="12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" name="Freeform 20">
                  <a:extLst>
                    <a:ext uri="{FF2B5EF4-FFF2-40B4-BE49-F238E27FC236}">
                      <a16:creationId xmlns:a16="http://schemas.microsoft.com/office/drawing/2014/main" id="{B50A6491-E01B-724A-AB01-E509310DA7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81851" y="1636713"/>
                  <a:ext cx="350838" cy="103188"/>
                </a:xfrm>
                <a:custGeom>
                  <a:avLst/>
                  <a:gdLst>
                    <a:gd name="T0" fmla="*/ 634 w 646"/>
                    <a:gd name="T1" fmla="*/ 198 h 198"/>
                    <a:gd name="T2" fmla="*/ 625 w 646"/>
                    <a:gd name="T3" fmla="*/ 192 h 198"/>
                    <a:gd name="T4" fmla="*/ 572 w 646"/>
                    <a:gd name="T5" fmla="*/ 125 h 198"/>
                    <a:gd name="T6" fmla="*/ 323 w 646"/>
                    <a:gd name="T7" fmla="*/ 22 h 198"/>
                    <a:gd name="T8" fmla="*/ 73 w 646"/>
                    <a:gd name="T9" fmla="*/ 125 h 198"/>
                    <a:gd name="T10" fmla="*/ 22 w 646"/>
                    <a:gd name="T11" fmla="*/ 190 h 198"/>
                    <a:gd name="T12" fmla="*/ 7 w 646"/>
                    <a:gd name="T13" fmla="*/ 194 h 198"/>
                    <a:gd name="T14" fmla="*/ 3 w 646"/>
                    <a:gd name="T15" fmla="*/ 179 h 198"/>
                    <a:gd name="T16" fmla="*/ 58 w 646"/>
                    <a:gd name="T17" fmla="*/ 110 h 198"/>
                    <a:gd name="T18" fmla="*/ 323 w 646"/>
                    <a:gd name="T19" fmla="*/ 0 h 198"/>
                    <a:gd name="T20" fmla="*/ 587 w 646"/>
                    <a:gd name="T21" fmla="*/ 110 h 198"/>
                    <a:gd name="T22" fmla="*/ 643 w 646"/>
                    <a:gd name="T23" fmla="*/ 181 h 198"/>
                    <a:gd name="T24" fmla="*/ 640 w 646"/>
                    <a:gd name="T25" fmla="*/ 196 h 198"/>
                    <a:gd name="T26" fmla="*/ 634 w 646"/>
                    <a:gd name="T27" fmla="*/ 198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46" h="198">
                      <a:moveTo>
                        <a:pt x="634" y="198"/>
                      </a:moveTo>
                      <a:cubicBezTo>
                        <a:pt x="630" y="198"/>
                        <a:pt x="627" y="196"/>
                        <a:pt x="625" y="192"/>
                      </a:cubicBezTo>
                      <a:cubicBezTo>
                        <a:pt x="610" y="168"/>
                        <a:pt x="592" y="146"/>
                        <a:pt x="572" y="125"/>
                      </a:cubicBezTo>
                      <a:cubicBezTo>
                        <a:pt x="505" y="59"/>
                        <a:pt x="417" y="22"/>
                        <a:pt x="323" y="22"/>
                      </a:cubicBezTo>
                      <a:cubicBezTo>
                        <a:pt x="228" y="22"/>
                        <a:pt x="140" y="59"/>
                        <a:pt x="73" y="125"/>
                      </a:cubicBezTo>
                      <a:cubicBezTo>
                        <a:pt x="53" y="145"/>
                        <a:pt x="36" y="167"/>
                        <a:pt x="22" y="190"/>
                      </a:cubicBezTo>
                      <a:cubicBezTo>
                        <a:pt x="19" y="195"/>
                        <a:pt x="12" y="197"/>
                        <a:pt x="7" y="194"/>
                      </a:cubicBezTo>
                      <a:cubicBezTo>
                        <a:pt x="2" y="191"/>
                        <a:pt x="0" y="184"/>
                        <a:pt x="3" y="179"/>
                      </a:cubicBezTo>
                      <a:cubicBezTo>
                        <a:pt x="19" y="154"/>
                        <a:pt x="37" y="131"/>
                        <a:pt x="58" y="110"/>
                      </a:cubicBezTo>
                      <a:cubicBezTo>
                        <a:pt x="128" y="39"/>
                        <a:pt x="223" y="0"/>
                        <a:pt x="323" y="0"/>
                      </a:cubicBezTo>
                      <a:cubicBezTo>
                        <a:pt x="423" y="0"/>
                        <a:pt x="517" y="39"/>
                        <a:pt x="587" y="110"/>
                      </a:cubicBezTo>
                      <a:cubicBezTo>
                        <a:pt x="609" y="131"/>
                        <a:pt x="628" y="155"/>
                        <a:pt x="643" y="181"/>
                      </a:cubicBezTo>
                      <a:cubicBezTo>
                        <a:pt x="646" y="186"/>
                        <a:pt x="645" y="193"/>
                        <a:pt x="640" y="196"/>
                      </a:cubicBezTo>
                      <a:cubicBezTo>
                        <a:pt x="638" y="197"/>
                        <a:pt x="636" y="198"/>
                        <a:pt x="634" y="1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D54CEA74-2D49-A64A-8077-AA055C68E484}"/>
                </a:ext>
              </a:extLst>
            </p:cNvPr>
            <p:cNvGrpSpPr/>
            <p:nvPr/>
          </p:nvGrpSpPr>
          <p:grpSpPr>
            <a:xfrm>
              <a:off x="5035039" y="2367818"/>
              <a:ext cx="2127982" cy="2127983"/>
              <a:chOff x="5035039" y="2367818"/>
              <a:chExt cx="2127982" cy="2127983"/>
            </a:xfrm>
          </p:grpSpPr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B4854589-5E1B-D94B-A986-21BA158DEBE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035039" y="2367818"/>
                <a:ext cx="2127982" cy="2127983"/>
              </a:xfrm>
              <a:prstGeom prst="ellipse">
                <a:avLst/>
              </a:prstGeom>
              <a:noFill/>
              <a:ln w="41275">
                <a:solidFill>
                  <a:srgbClr val="CCCC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endParaRPr lang="en-US" sz="16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endParaRPr lang="en-US" sz="16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endParaRPr lang="en-US" sz="16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endParaRPr lang="en-US" sz="16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r>
                  <a:rPr lang="en-US" sz="1600" dirty="0">
                    <a:solidFill>
                      <a:srgbClr val="41B1E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ELEMENT THREE</a:t>
                </a: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r>
                  <a:rPr lang="en-US" sz="1200" dirty="0">
                    <a:solidFill>
                      <a:srgbClr val="41B1E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Lorem Ipsum Dolor Sit </a:t>
                </a:r>
                <a:r>
                  <a:rPr lang="en-US" sz="1200" dirty="0" err="1">
                    <a:solidFill>
                      <a:srgbClr val="41B1E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Amet</a:t>
                </a:r>
                <a:endParaRPr lang="en-US" sz="12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6DF40734-5999-C345-8D29-1217B87260D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565839" y="2737896"/>
                <a:ext cx="1091645" cy="743246"/>
                <a:chOff x="5654676" y="3082926"/>
                <a:chExt cx="373063" cy="254000"/>
              </a:xfrm>
              <a:solidFill>
                <a:srgbClr val="000000"/>
              </a:solidFill>
            </p:grpSpPr>
            <p:sp>
              <p:nvSpPr>
                <p:cNvPr id="24" name="Freeform 81">
                  <a:extLst>
                    <a:ext uri="{FF2B5EF4-FFF2-40B4-BE49-F238E27FC236}">
                      <a16:creationId xmlns:a16="http://schemas.microsoft.com/office/drawing/2014/main" id="{FFDAC07C-9A3A-D24A-94C4-96AA3D787B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54676" y="3117851"/>
                  <a:ext cx="255588" cy="219075"/>
                </a:xfrm>
                <a:custGeom>
                  <a:avLst/>
                  <a:gdLst>
                    <a:gd name="T0" fmla="*/ 142 w 471"/>
                    <a:gd name="T1" fmla="*/ 420 h 420"/>
                    <a:gd name="T2" fmla="*/ 137 w 471"/>
                    <a:gd name="T3" fmla="*/ 419 h 420"/>
                    <a:gd name="T4" fmla="*/ 132 w 471"/>
                    <a:gd name="T5" fmla="*/ 406 h 420"/>
                    <a:gd name="T6" fmla="*/ 162 w 471"/>
                    <a:gd name="T7" fmla="*/ 297 h 420"/>
                    <a:gd name="T8" fmla="*/ 148 w 471"/>
                    <a:gd name="T9" fmla="*/ 297 h 420"/>
                    <a:gd name="T10" fmla="*/ 0 w 471"/>
                    <a:gd name="T11" fmla="*/ 149 h 420"/>
                    <a:gd name="T12" fmla="*/ 148 w 471"/>
                    <a:gd name="T13" fmla="*/ 0 h 420"/>
                    <a:gd name="T14" fmla="*/ 198 w 471"/>
                    <a:gd name="T15" fmla="*/ 0 h 420"/>
                    <a:gd name="T16" fmla="*/ 209 w 471"/>
                    <a:gd name="T17" fmla="*/ 11 h 420"/>
                    <a:gd name="T18" fmla="*/ 198 w 471"/>
                    <a:gd name="T19" fmla="*/ 22 h 420"/>
                    <a:gd name="T20" fmla="*/ 148 w 471"/>
                    <a:gd name="T21" fmla="*/ 22 h 420"/>
                    <a:gd name="T22" fmla="*/ 21 w 471"/>
                    <a:gd name="T23" fmla="*/ 149 h 420"/>
                    <a:gd name="T24" fmla="*/ 148 w 471"/>
                    <a:gd name="T25" fmla="*/ 276 h 420"/>
                    <a:gd name="T26" fmla="*/ 176 w 471"/>
                    <a:gd name="T27" fmla="*/ 276 h 420"/>
                    <a:gd name="T28" fmla="*/ 185 w 471"/>
                    <a:gd name="T29" fmla="*/ 280 h 420"/>
                    <a:gd name="T30" fmla="*/ 187 w 471"/>
                    <a:gd name="T31" fmla="*/ 289 h 420"/>
                    <a:gd name="T32" fmla="*/ 165 w 471"/>
                    <a:gd name="T33" fmla="*/ 367 h 420"/>
                    <a:gd name="T34" fmla="*/ 243 w 471"/>
                    <a:gd name="T35" fmla="*/ 279 h 420"/>
                    <a:gd name="T36" fmla="*/ 251 w 471"/>
                    <a:gd name="T37" fmla="*/ 276 h 420"/>
                    <a:gd name="T38" fmla="*/ 366 w 471"/>
                    <a:gd name="T39" fmla="*/ 276 h 420"/>
                    <a:gd name="T40" fmla="*/ 452 w 471"/>
                    <a:gd name="T41" fmla="*/ 242 h 420"/>
                    <a:gd name="T42" fmla="*/ 467 w 471"/>
                    <a:gd name="T43" fmla="*/ 243 h 420"/>
                    <a:gd name="T44" fmla="*/ 466 w 471"/>
                    <a:gd name="T45" fmla="*/ 258 h 420"/>
                    <a:gd name="T46" fmla="*/ 366 w 471"/>
                    <a:gd name="T47" fmla="*/ 297 h 420"/>
                    <a:gd name="T48" fmla="*/ 256 w 471"/>
                    <a:gd name="T49" fmla="*/ 297 h 420"/>
                    <a:gd name="T50" fmla="*/ 150 w 471"/>
                    <a:gd name="T51" fmla="*/ 417 h 420"/>
                    <a:gd name="T52" fmla="*/ 142 w 471"/>
                    <a:gd name="T53" fmla="*/ 420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71" h="420">
                      <a:moveTo>
                        <a:pt x="142" y="420"/>
                      </a:moveTo>
                      <a:cubicBezTo>
                        <a:pt x="141" y="420"/>
                        <a:pt x="139" y="420"/>
                        <a:pt x="137" y="419"/>
                      </a:cubicBezTo>
                      <a:cubicBezTo>
                        <a:pt x="133" y="416"/>
                        <a:pt x="130" y="411"/>
                        <a:pt x="132" y="406"/>
                      </a:cubicBezTo>
                      <a:lnTo>
                        <a:pt x="162" y="297"/>
                      </a:lnTo>
                      <a:lnTo>
                        <a:pt x="148" y="297"/>
                      </a:lnTo>
                      <a:cubicBezTo>
                        <a:pt x="66" y="297"/>
                        <a:pt x="0" y="231"/>
                        <a:pt x="0" y="149"/>
                      </a:cubicBezTo>
                      <a:cubicBezTo>
                        <a:pt x="0" y="67"/>
                        <a:pt x="66" y="0"/>
                        <a:pt x="148" y="0"/>
                      </a:cubicBezTo>
                      <a:lnTo>
                        <a:pt x="198" y="0"/>
                      </a:lnTo>
                      <a:cubicBezTo>
                        <a:pt x="204" y="0"/>
                        <a:pt x="209" y="5"/>
                        <a:pt x="209" y="11"/>
                      </a:cubicBezTo>
                      <a:cubicBezTo>
                        <a:pt x="209" y="17"/>
                        <a:pt x="204" y="22"/>
                        <a:pt x="198" y="22"/>
                      </a:cubicBezTo>
                      <a:lnTo>
                        <a:pt x="148" y="22"/>
                      </a:lnTo>
                      <a:cubicBezTo>
                        <a:pt x="78" y="22"/>
                        <a:pt x="21" y="79"/>
                        <a:pt x="21" y="149"/>
                      </a:cubicBezTo>
                      <a:cubicBezTo>
                        <a:pt x="21" y="219"/>
                        <a:pt x="78" y="276"/>
                        <a:pt x="148" y="276"/>
                      </a:cubicBezTo>
                      <a:lnTo>
                        <a:pt x="176" y="276"/>
                      </a:lnTo>
                      <a:cubicBezTo>
                        <a:pt x="180" y="276"/>
                        <a:pt x="183" y="277"/>
                        <a:pt x="185" y="280"/>
                      </a:cubicBezTo>
                      <a:cubicBezTo>
                        <a:pt x="187" y="283"/>
                        <a:pt x="188" y="286"/>
                        <a:pt x="187" y="289"/>
                      </a:cubicBezTo>
                      <a:lnTo>
                        <a:pt x="165" y="367"/>
                      </a:lnTo>
                      <a:lnTo>
                        <a:pt x="243" y="279"/>
                      </a:lnTo>
                      <a:cubicBezTo>
                        <a:pt x="245" y="277"/>
                        <a:pt x="248" y="276"/>
                        <a:pt x="251" y="276"/>
                      </a:cubicBezTo>
                      <a:lnTo>
                        <a:pt x="366" y="276"/>
                      </a:lnTo>
                      <a:cubicBezTo>
                        <a:pt x="398" y="276"/>
                        <a:pt x="428" y="264"/>
                        <a:pt x="452" y="242"/>
                      </a:cubicBezTo>
                      <a:cubicBezTo>
                        <a:pt x="456" y="238"/>
                        <a:pt x="463" y="238"/>
                        <a:pt x="467" y="243"/>
                      </a:cubicBezTo>
                      <a:cubicBezTo>
                        <a:pt x="471" y="247"/>
                        <a:pt x="471" y="254"/>
                        <a:pt x="466" y="258"/>
                      </a:cubicBezTo>
                      <a:cubicBezTo>
                        <a:pt x="439" y="283"/>
                        <a:pt x="403" y="297"/>
                        <a:pt x="366" y="297"/>
                      </a:cubicBezTo>
                      <a:lnTo>
                        <a:pt x="256" y="297"/>
                      </a:lnTo>
                      <a:lnTo>
                        <a:pt x="150" y="417"/>
                      </a:lnTo>
                      <a:cubicBezTo>
                        <a:pt x="148" y="419"/>
                        <a:pt x="145" y="420"/>
                        <a:pt x="142" y="4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" name="Freeform 82">
                  <a:extLst>
                    <a:ext uri="{FF2B5EF4-FFF2-40B4-BE49-F238E27FC236}">
                      <a16:creationId xmlns:a16="http://schemas.microsoft.com/office/drawing/2014/main" id="{FEC113EF-1A14-B742-8FD5-45F15C2CF81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749926" y="3082926"/>
                  <a:ext cx="277813" cy="217488"/>
                </a:xfrm>
                <a:custGeom>
                  <a:avLst/>
                  <a:gdLst>
                    <a:gd name="T0" fmla="*/ 148 w 514"/>
                    <a:gd name="T1" fmla="*/ 22 h 420"/>
                    <a:gd name="T2" fmla="*/ 21 w 514"/>
                    <a:gd name="T3" fmla="*/ 149 h 420"/>
                    <a:gd name="T4" fmla="*/ 148 w 514"/>
                    <a:gd name="T5" fmla="*/ 275 h 420"/>
                    <a:gd name="T6" fmla="*/ 263 w 514"/>
                    <a:gd name="T7" fmla="*/ 275 h 420"/>
                    <a:gd name="T8" fmla="*/ 271 w 514"/>
                    <a:gd name="T9" fmla="*/ 279 h 420"/>
                    <a:gd name="T10" fmla="*/ 349 w 514"/>
                    <a:gd name="T11" fmla="*/ 367 h 420"/>
                    <a:gd name="T12" fmla="*/ 327 w 514"/>
                    <a:gd name="T13" fmla="*/ 289 h 420"/>
                    <a:gd name="T14" fmla="*/ 329 w 514"/>
                    <a:gd name="T15" fmla="*/ 280 h 420"/>
                    <a:gd name="T16" fmla="*/ 338 w 514"/>
                    <a:gd name="T17" fmla="*/ 275 h 420"/>
                    <a:gd name="T18" fmla="*/ 366 w 514"/>
                    <a:gd name="T19" fmla="*/ 275 h 420"/>
                    <a:gd name="T20" fmla="*/ 492 w 514"/>
                    <a:gd name="T21" fmla="*/ 149 h 420"/>
                    <a:gd name="T22" fmla="*/ 366 w 514"/>
                    <a:gd name="T23" fmla="*/ 22 h 420"/>
                    <a:gd name="T24" fmla="*/ 148 w 514"/>
                    <a:gd name="T25" fmla="*/ 22 h 420"/>
                    <a:gd name="T26" fmla="*/ 372 w 514"/>
                    <a:gd name="T27" fmla="*/ 420 h 420"/>
                    <a:gd name="T28" fmla="*/ 363 w 514"/>
                    <a:gd name="T29" fmla="*/ 416 h 420"/>
                    <a:gd name="T30" fmla="*/ 258 w 514"/>
                    <a:gd name="T31" fmla="*/ 297 h 420"/>
                    <a:gd name="T32" fmla="*/ 148 w 514"/>
                    <a:gd name="T33" fmla="*/ 297 h 420"/>
                    <a:gd name="T34" fmla="*/ 0 w 514"/>
                    <a:gd name="T35" fmla="*/ 149 h 420"/>
                    <a:gd name="T36" fmla="*/ 148 w 514"/>
                    <a:gd name="T37" fmla="*/ 0 h 420"/>
                    <a:gd name="T38" fmla="*/ 366 w 514"/>
                    <a:gd name="T39" fmla="*/ 0 h 420"/>
                    <a:gd name="T40" fmla="*/ 514 w 514"/>
                    <a:gd name="T41" fmla="*/ 149 h 420"/>
                    <a:gd name="T42" fmla="*/ 366 w 514"/>
                    <a:gd name="T43" fmla="*/ 297 h 420"/>
                    <a:gd name="T44" fmla="*/ 352 w 514"/>
                    <a:gd name="T45" fmla="*/ 297 h 420"/>
                    <a:gd name="T46" fmla="*/ 382 w 514"/>
                    <a:gd name="T47" fmla="*/ 406 h 420"/>
                    <a:gd name="T48" fmla="*/ 377 w 514"/>
                    <a:gd name="T49" fmla="*/ 419 h 420"/>
                    <a:gd name="T50" fmla="*/ 372 w 514"/>
                    <a:gd name="T51" fmla="*/ 420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14" h="420">
                      <a:moveTo>
                        <a:pt x="148" y="22"/>
                      </a:moveTo>
                      <a:cubicBezTo>
                        <a:pt x="78" y="22"/>
                        <a:pt x="21" y="79"/>
                        <a:pt x="21" y="149"/>
                      </a:cubicBezTo>
                      <a:cubicBezTo>
                        <a:pt x="21" y="219"/>
                        <a:pt x="78" y="275"/>
                        <a:pt x="148" y="275"/>
                      </a:cubicBezTo>
                      <a:lnTo>
                        <a:pt x="263" y="275"/>
                      </a:lnTo>
                      <a:cubicBezTo>
                        <a:pt x="266" y="275"/>
                        <a:pt x="269" y="277"/>
                        <a:pt x="271" y="279"/>
                      </a:cubicBezTo>
                      <a:lnTo>
                        <a:pt x="349" y="367"/>
                      </a:lnTo>
                      <a:lnTo>
                        <a:pt x="327" y="289"/>
                      </a:lnTo>
                      <a:cubicBezTo>
                        <a:pt x="326" y="286"/>
                        <a:pt x="327" y="282"/>
                        <a:pt x="329" y="280"/>
                      </a:cubicBezTo>
                      <a:cubicBezTo>
                        <a:pt x="331" y="277"/>
                        <a:pt x="334" y="275"/>
                        <a:pt x="338" y="275"/>
                      </a:cubicBezTo>
                      <a:lnTo>
                        <a:pt x="366" y="275"/>
                      </a:lnTo>
                      <a:cubicBezTo>
                        <a:pt x="435" y="275"/>
                        <a:pt x="492" y="219"/>
                        <a:pt x="492" y="149"/>
                      </a:cubicBezTo>
                      <a:cubicBezTo>
                        <a:pt x="492" y="79"/>
                        <a:pt x="435" y="22"/>
                        <a:pt x="366" y="22"/>
                      </a:cubicBezTo>
                      <a:lnTo>
                        <a:pt x="148" y="22"/>
                      </a:lnTo>
                      <a:close/>
                      <a:moveTo>
                        <a:pt x="372" y="420"/>
                      </a:moveTo>
                      <a:cubicBezTo>
                        <a:pt x="368" y="420"/>
                        <a:pt x="366" y="419"/>
                        <a:pt x="363" y="416"/>
                      </a:cubicBezTo>
                      <a:lnTo>
                        <a:pt x="258" y="297"/>
                      </a:lnTo>
                      <a:lnTo>
                        <a:pt x="148" y="297"/>
                      </a:lnTo>
                      <a:cubicBezTo>
                        <a:pt x="66" y="297"/>
                        <a:pt x="0" y="230"/>
                        <a:pt x="0" y="149"/>
                      </a:cubicBezTo>
                      <a:cubicBezTo>
                        <a:pt x="0" y="67"/>
                        <a:pt x="66" y="0"/>
                        <a:pt x="148" y="0"/>
                      </a:cubicBezTo>
                      <a:lnTo>
                        <a:pt x="366" y="0"/>
                      </a:lnTo>
                      <a:cubicBezTo>
                        <a:pt x="447" y="0"/>
                        <a:pt x="514" y="67"/>
                        <a:pt x="514" y="149"/>
                      </a:cubicBezTo>
                      <a:cubicBezTo>
                        <a:pt x="514" y="230"/>
                        <a:pt x="447" y="297"/>
                        <a:pt x="366" y="297"/>
                      </a:cubicBezTo>
                      <a:lnTo>
                        <a:pt x="352" y="297"/>
                      </a:lnTo>
                      <a:lnTo>
                        <a:pt x="382" y="406"/>
                      </a:lnTo>
                      <a:cubicBezTo>
                        <a:pt x="383" y="411"/>
                        <a:pt x="381" y="416"/>
                        <a:pt x="377" y="419"/>
                      </a:cubicBezTo>
                      <a:cubicBezTo>
                        <a:pt x="375" y="419"/>
                        <a:pt x="373" y="420"/>
                        <a:pt x="372" y="4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736E6EED-5F47-0F40-9AD7-A9F949CB6FF7}"/>
                </a:ext>
              </a:extLst>
            </p:cNvPr>
            <p:cNvGrpSpPr/>
            <p:nvPr/>
          </p:nvGrpSpPr>
          <p:grpSpPr>
            <a:xfrm>
              <a:off x="7163522" y="2367818"/>
              <a:ext cx="2127982" cy="2127983"/>
              <a:chOff x="7163522" y="2367818"/>
              <a:chExt cx="2127982" cy="2127983"/>
            </a:xfrm>
          </p:grpSpPr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5F584FC4-D805-9D45-B654-5B56AEDD225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163522" y="2367818"/>
                <a:ext cx="2127982" cy="2127983"/>
              </a:xfrm>
              <a:prstGeom prst="ellipse">
                <a:avLst/>
              </a:prstGeom>
              <a:noFill/>
              <a:ln w="41275">
                <a:solidFill>
                  <a:srgbClr val="CCCC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endParaRPr lang="en-US" sz="16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endParaRPr lang="en-US" sz="16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endParaRPr lang="en-US" sz="16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endParaRPr lang="en-US" sz="16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r>
                  <a:rPr lang="en-US" sz="1600" dirty="0">
                    <a:solidFill>
                      <a:srgbClr val="41B1E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ELEMENT FOUR</a:t>
                </a: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r>
                  <a:rPr lang="en-US" sz="1200" dirty="0">
                    <a:solidFill>
                      <a:srgbClr val="41B1E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Lorem Ipsum Dolor Sit </a:t>
                </a:r>
                <a:r>
                  <a:rPr lang="en-US" sz="1200" dirty="0" err="1">
                    <a:solidFill>
                      <a:srgbClr val="41B1E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Amet</a:t>
                </a:r>
                <a:endParaRPr lang="en-US" sz="12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5">
                <a:extLst>
                  <a:ext uri="{FF2B5EF4-FFF2-40B4-BE49-F238E27FC236}">
                    <a16:creationId xmlns:a16="http://schemas.microsoft.com/office/drawing/2014/main" id="{7F922828-DE38-F544-8125-766B7B184742}"/>
                  </a:ext>
                </a:extLst>
              </p:cNvPr>
              <p:cNvSpPr>
                <a:spLocks noChangeAspect="1" noEditPoints="1"/>
              </p:cNvSpPr>
              <p:nvPr/>
            </p:nvSpPr>
            <p:spPr bwMode="auto">
              <a:xfrm>
                <a:off x="7675459" y="2671584"/>
                <a:ext cx="1086294" cy="757416"/>
              </a:xfrm>
              <a:custGeom>
                <a:avLst/>
                <a:gdLst>
                  <a:gd name="T0" fmla="*/ 136 w 637"/>
                  <a:gd name="T1" fmla="*/ 216 h 466"/>
                  <a:gd name="T2" fmla="*/ 22 w 637"/>
                  <a:gd name="T3" fmla="*/ 330 h 466"/>
                  <a:gd name="T4" fmla="*/ 136 w 637"/>
                  <a:gd name="T5" fmla="*/ 444 h 466"/>
                  <a:gd name="T6" fmla="*/ 286 w 637"/>
                  <a:gd name="T7" fmla="*/ 444 h 466"/>
                  <a:gd name="T8" fmla="*/ 406 w 637"/>
                  <a:gd name="T9" fmla="*/ 443 h 466"/>
                  <a:gd name="T10" fmla="*/ 492 w 637"/>
                  <a:gd name="T11" fmla="*/ 442 h 466"/>
                  <a:gd name="T12" fmla="*/ 580 w 637"/>
                  <a:gd name="T13" fmla="*/ 403 h 466"/>
                  <a:gd name="T14" fmla="*/ 614 w 637"/>
                  <a:gd name="T15" fmla="*/ 313 h 466"/>
                  <a:gd name="T16" fmla="*/ 521 w 637"/>
                  <a:gd name="T17" fmla="*/ 195 h 466"/>
                  <a:gd name="T18" fmla="*/ 513 w 637"/>
                  <a:gd name="T19" fmla="*/ 184 h 466"/>
                  <a:gd name="T20" fmla="*/ 513 w 637"/>
                  <a:gd name="T21" fmla="*/ 180 h 466"/>
                  <a:gd name="T22" fmla="*/ 462 w 637"/>
                  <a:gd name="T23" fmla="*/ 67 h 466"/>
                  <a:gd name="T24" fmla="*/ 347 w 637"/>
                  <a:gd name="T25" fmla="*/ 22 h 466"/>
                  <a:gd name="T26" fmla="*/ 234 w 637"/>
                  <a:gd name="T27" fmla="*/ 73 h 466"/>
                  <a:gd name="T28" fmla="*/ 189 w 637"/>
                  <a:gd name="T29" fmla="*/ 188 h 466"/>
                  <a:gd name="T30" fmla="*/ 192 w 637"/>
                  <a:gd name="T31" fmla="*/ 212 h 466"/>
                  <a:gd name="T32" fmla="*/ 188 w 637"/>
                  <a:gd name="T33" fmla="*/ 222 h 466"/>
                  <a:gd name="T34" fmla="*/ 177 w 637"/>
                  <a:gd name="T35" fmla="*/ 224 h 466"/>
                  <a:gd name="T36" fmla="*/ 136 w 637"/>
                  <a:gd name="T37" fmla="*/ 216 h 466"/>
                  <a:gd name="T38" fmla="*/ 286 w 637"/>
                  <a:gd name="T39" fmla="*/ 455 h 466"/>
                  <a:gd name="T40" fmla="*/ 287 w 637"/>
                  <a:gd name="T41" fmla="*/ 455 h 466"/>
                  <a:gd name="T42" fmla="*/ 286 w 637"/>
                  <a:gd name="T43" fmla="*/ 455 h 466"/>
                  <a:gd name="T44" fmla="*/ 136 w 637"/>
                  <a:gd name="T45" fmla="*/ 466 h 466"/>
                  <a:gd name="T46" fmla="*/ 0 w 637"/>
                  <a:gd name="T47" fmla="*/ 330 h 466"/>
                  <a:gd name="T48" fmla="*/ 136 w 637"/>
                  <a:gd name="T49" fmla="*/ 194 h 466"/>
                  <a:gd name="T50" fmla="*/ 168 w 637"/>
                  <a:gd name="T51" fmla="*/ 198 h 466"/>
                  <a:gd name="T52" fmla="*/ 168 w 637"/>
                  <a:gd name="T53" fmla="*/ 189 h 466"/>
                  <a:gd name="T54" fmla="*/ 218 w 637"/>
                  <a:gd name="T55" fmla="*/ 58 h 466"/>
                  <a:gd name="T56" fmla="*/ 346 w 637"/>
                  <a:gd name="T57" fmla="*/ 1 h 466"/>
                  <a:gd name="T58" fmla="*/ 477 w 637"/>
                  <a:gd name="T59" fmla="*/ 51 h 466"/>
                  <a:gd name="T60" fmla="*/ 534 w 637"/>
                  <a:gd name="T61" fmla="*/ 176 h 466"/>
                  <a:gd name="T62" fmla="*/ 636 w 637"/>
                  <a:gd name="T63" fmla="*/ 312 h 466"/>
                  <a:gd name="T64" fmla="*/ 595 w 637"/>
                  <a:gd name="T65" fmla="*/ 418 h 466"/>
                  <a:gd name="T66" fmla="*/ 492 w 637"/>
                  <a:gd name="T67" fmla="*/ 463 h 466"/>
                  <a:gd name="T68" fmla="*/ 406 w 637"/>
                  <a:gd name="T69" fmla="*/ 464 h 466"/>
                  <a:gd name="T70" fmla="*/ 286 w 637"/>
                  <a:gd name="T71" fmla="*/ 465 h 466"/>
                  <a:gd name="T72" fmla="*/ 286 w 637"/>
                  <a:gd name="T73" fmla="*/ 465 h 466"/>
                  <a:gd name="T74" fmla="*/ 136 w 637"/>
                  <a:gd name="T75" fmla="*/ 466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7" h="466">
                    <a:moveTo>
                      <a:pt x="136" y="216"/>
                    </a:moveTo>
                    <a:cubicBezTo>
                      <a:pt x="73" y="216"/>
                      <a:pt x="22" y="267"/>
                      <a:pt x="22" y="330"/>
                    </a:cubicBezTo>
                    <a:cubicBezTo>
                      <a:pt x="22" y="393"/>
                      <a:pt x="73" y="444"/>
                      <a:pt x="136" y="444"/>
                    </a:cubicBezTo>
                    <a:cubicBezTo>
                      <a:pt x="164" y="444"/>
                      <a:pt x="227" y="444"/>
                      <a:pt x="286" y="444"/>
                    </a:cubicBezTo>
                    <a:lnTo>
                      <a:pt x="406" y="443"/>
                    </a:lnTo>
                    <a:cubicBezTo>
                      <a:pt x="439" y="442"/>
                      <a:pt x="476" y="442"/>
                      <a:pt x="492" y="442"/>
                    </a:cubicBezTo>
                    <a:cubicBezTo>
                      <a:pt x="525" y="441"/>
                      <a:pt x="557" y="427"/>
                      <a:pt x="580" y="403"/>
                    </a:cubicBezTo>
                    <a:cubicBezTo>
                      <a:pt x="603" y="378"/>
                      <a:pt x="615" y="347"/>
                      <a:pt x="614" y="313"/>
                    </a:cubicBezTo>
                    <a:cubicBezTo>
                      <a:pt x="613" y="258"/>
                      <a:pt x="574" y="209"/>
                      <a:pt x="521" y="195"/>
                    </a:cubicBezTo>
                    <a:cubicBezTo>
                      <a:pt x="516" y="194"/>
                      <a:pt x="512" y="189"/>
                      <a:pt x="513" y="184"/>
                    </a:cubicBezTo>
                    <a:cubicBezTo>
                      <a:pt x="513" y="183"/>
                      <a:pt x="513" y="181"/>
                      <a:pt x="513" y="180"/>
                    </a:cubicBezTo>
                    <a:cubicBezTo>
                      <a:pt x="511" y="137"/>
                      <a:pt x="494" y="97"/>
                      <a:pt x="462" y="67"/>
                    </a:cubicBezTo>
                    <a:cubicBezTo>
                      <a:pt x="431" y="37"/>
                      <a:pt x="390" y="21"/>
                      <a:pt x="347" y="22"/>
                    </a:cubicBezTo>
                    <a:cubicBezTo>
                      <a:pt x="303" y="24"/>
                      <a:pt x="263" y="41"/>
                      <a:pt x="234" y="73"/>
                    </a:cubicBezTo>
                    <a:cubicBezTo>
                      <a:pt x="204" y="104"/>
                      <a:pt x="188" y="145"/>
                      <a:pt x="189" y="188"/>
                    </a:cubicBezTo>
                    <a:cubicBezTo>
                      <a:pt x="189" y="196"/>
                      <a:pt x="190" y="204"/>
                      <a:pt x="192" y="212"/>
                    </a:cubicBezTo>
                    <a:cubicBezTo>
                      <a:pt x="192" y="215"/>
                      <a:pt x="191" y="219"/>
                      <a:pt x="188" y="222"/>
                    </a:cubicBezTo>
                    <a:cubicBezTo>
                      <a:pt x="185" y="224"/>
                      <a:pt x="181" y="225"/>
                      <a:pt x="177" y="224"/>
                    </a:cubicBezTo>
                    <a:cubicBezTo>
                      <a:pt x="164" y="219"/>
                      <a:pt x="150" y="216"/>
                      <a:pt x="136" y="216"/>
                    </a:cubicBezTo>
                    <a:close/>
                    <a:moveTo>
                      <a:pt x="286" y="455"/>
                    </a:moveTo>
                    <a:lnTo>
                      <a:pt x="287" y="455"/>
                    </a:lnTo>
                    <a:lnTo>
                      <a:pt x="286" y="455"/>
                    </a:lnTo>
                    <a:close/>
                    <a:moveTo>
                      <a:pt x="136" y="466"/>
                    </a:moveTo>
                    <a:cubicBezTo>
                      <a:pt x="61" y="466"/>
                      <a:pt x="0" y="405"/>
                      <a:pt x="0" y="330"/>
                    </a:cubicBezTo>
                    <a:cubicBezTo>
                      <a:pt x="0" y="255"/>
                      <a:pt x="61" y="194"/>
                      <a:pt x="136" y="194"/>
                    </a:cubicBezTo>
                    <a:cubicBezTo>
                      <a:pt x="147" y="194"/>
                      <a:pt x="158" y="196"/>
                      <a:pt x="168" y="198"/>
                    </a:cubicBezTo>
                    <a:cubicBezTo>
                      <a:pt x="168" y="195"/>
                      <a:pt x="168" y="192"/>
                      <a:pt x="168" y="189"/>
                    </a:cubicBezTo>
                    <a:cubicBezTo>
                      <a:pt x="166" y="140"/>
                      <a:pt x="184" y="93"/>
                      <a:pt x="218" y="58"/>
                    </a:cubicBezTo>
                    <a:cubicBezTo>
                      <a:pt x="252" y="22"/>
                      <a:pt x="297" y="2"/>
                      <a:pt x="346" y="1"/>
                    </a:cubicBezTo>
                    <a:cubicBezTo>
                      <a:pt x="395" y="0"/>
                      <a:pt x="442" y="17"/>
                      <a:pt x="477" y="51"/>
                    </a:cubicBezTo>
                    <a:cubicBezTo>
                      <a:pt x="512" y="84"/>
                      <a:pt x="532" y="129"/>
                      <a:pt x="534" y="176"/>
                    </a:cubicBezTo>
                    <a:cubicBezTo>
                      <a:pt x="593" y="196"/>
                      <a:pt x="634" y="250"/>
                      <a:pt x="636" y="312"/>
                    </a:cubicBezTo>
                    <a:cubicBezTo>
                      <a:pt x="637" y="352"/>
                      <a:pt x="622" y="389"/>
                      <a:pt x="595" y="418"/>
                    </a:cubicBezTo>
                    <a:cubicBezTo>
                      <a:pt x="568" y="446"/>
                      <a:pt x="532" y="462"/>
                      <a:pt x="492" y="463"/>
                    </a:cubicBezTo>
                    <a:cubicBezTo>
                      <a:pt x="476" y="464"/>
                      <a:pt x="439" y="464"/>
                      <a:pt x="406" y="464"/>
                    </a:cubicBezTo>
                    <a:lnTo>
                      <a:pt x="286" y="465"/>
                    </a:lnTo>
                    <a:lnTo>
                      <a:pt x="286" y="465"/>
                    </a:lnTo>
                    <a:cubicBezTo>
                      <a:pt x="227" y="466"/>
                      <a:pt x="164" y="466"/>
                      <a:pt x="136" y="46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6D7E7587-5501-0E44-A976-D40D3327D9ED}"/>
                </a:ext>
              </a:extLst>
            </p:cNvPr>
            <p:cNvGrpSpPr/>
            <p:nvPr/>
          </p:nvGrpSpPr>
          <p:grpSpPr>
            <a:xfrm>
              <a:off x="9292004" y="2367818"/>
              <a:ext cx="2127982" cy="2127983"/>
              <a:chOff x="9292004" y="2367818"/>
              <a:chExt cx="2127982" cy="2127983"/>
            </a:xfrm>
          </p:grpSpPr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129720BB-2BA5-BF4A-817C-A12F721D8B4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292004" y="2367818"/>
                <a:ext cx="2127982" cy="2127983"/>
              </a:xfrm>
              <a:prstGeom prst="ellipse">
                <a:avLst/>
              </a:prstGeom>
              <a:noFill/>
              <a:ln w="41275">
                <a:solidFill>
                  <a:srgbClr val="CCCCC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endParaRPr lang="en-US" sz="16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endParaRPr lang="en-US" sz="16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endParaRPr lang="en-US" sz="16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endParaRPr lang="en-US" sz="16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r>
                  <a:rPr lang="en-US" sz="1600" dirty="0">
                    <a:solidFill>
                      <a:srgbClr val="41B1E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ELEMENT FIVE</a:t>
                </a:r>
              </a:p>
              <a:p>
                <a:pPr algn="ctr">
                  <a:lnSpc>
                    <a:spcPct val="85000"/>
                  </a:lnSpc>
                  <a:spcBef>
                    <a:spcPts val="300"/>
                  </a:spcBef>
                </a:pPr>
                <a:r>
                  <a:rPr lang="en-US" sz="1200" dirty="0">
                    <a:solidFill>
                      <a:srgbClr val="41B1E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Lorem Ipsum Dolor Sit </a:t>
                </a:r>
                <a:r>
                  <a:rPr lang="en-US" sz="1200" dirty="0" err="1">
                    <a:solidFill>
                      <a:srgbClr val="41B1E9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Amet</a:t>
                </a:r>
                <a:endParaRPr lang="en-US" sz="1200" dirty="0">
                  <a:solidFill>
                    <a:srgbClr val="41B1E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B5368B9E-69E3-0C48-8373-C8D0AB99A5A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9942518" y="2606521"/>
                <a:ext cx="818815" cy="817067"/>
                <a:chOff x="6238876" y="639763"/>
                <a:chExt cx="217488" cy="207963"/>
              </a:xfrm>
              <a:solidFill>
                <a:srgbClr val="000000"/>
              </a:solidFill>
            </p:grpSpPr>
            <p:sp>
              <p:nvSpPr>
                <p:cNvPr id="49" name="Freeform 70">
                  <a:extLst>
                    <a:ext uri="{FF2B5EF4-FFF2-40B4-BE49-F238E27FC236}">
                      <a16:creationId xmlns:a16="http://schemas.microsoft.com/office/drawing/2014/main" id="{C715BE5F-B464-3D4C-BEBC-E5FA7F5004B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238876" y="639763"/>
                  <a:ext cx="217488" cy="207963"/>
                </a:xfrm>
                <a:custGeom>
                  <a:avLst/>
                  <a:gdLst>
                    <a:gd name="T0" fmla="*/ 201 w 401"/>
                    <a:gd name="T1" fmla="*/ 16 h 401"/>
                    <a:gd name="T2" fmla="*/ 17 w 401"/>
                    <a:gd name="T3" fmla="*/ 200 h 401"/>
                    <a:gd name="T4" fmla="*/ 201 w 401"/>
                    <a:gd name="T5" fmla="*/ 384 h 401"/>
                    <a:gd name="T6" fmla="*/ 385 w 401"/>
                    <a:gd name="T7" fmla="*/ 200 h 401"/>
                    <a:gd name="T8" fmla="*/ 201 w 401"/>
                    <a:gd name="T9" fmla="*/ 16 h 401"/>
                    <a:gd name="T10" fmla="*/ 201 w 401"/>
                    <a:gd name="T11" fmla="*/ 401 h 401"/>
                    <a:gd name="T12" fmla="*/ 0 w 401"/>
                    <a:gd name="T13" fmla="*/ 200 h 401"/>
                    <a:gd name="T14" fmla="*/ 201 w 401"/>
                    <a:gd name="T15" fmla="*/ 0 h 401"/>
                    <a:gd name="T16" fmla="*/ 401 w 401"/>
                    <a:gd name="T17" fmla="*/ 200 h 401"/>
                    <a:gd name="T18" fmla="*/ 201 w 401"/>
                    <a:gd name="T19" fmla="*/ 401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01" h="401">
                      <a:moveTo>
                        <a:pt x="201" y="16"/>
                      </a:moveTo>
                      <a:cubicBezTo>
                        <a:pt x="99" y="16"/>
                        <a:pt x="17" y="99"/>
                        <a:pt x="17" y="200"/>
                      </a:cubicBezTo>
                      <a:cubicBezTo>
                        <a:pt x="17" y="301"/>
                        <a:pt x="99" y="384"/>
                        <a:pt x="201" y="384"/>
                      </a:cubicBezTo>
                      <a:cubicBezTo>
                        <a:pt x="302" y="384"/>
                        <a:pt x="385" y="301"/>
                        <a:pt x="385" y="200"/>
                      </a:cubicBezTo>
                      <a:cubicBezTo>
                        <a:pt x="385" y="99"/>
                        <a:pt x="302" y="16"/>
                        <a:pt x="201" y="16"/>
                      </a:cubicBezTo>
                      <a:close/>
                      <a:moveTo>
                        <a:pt x="201" y="401"/>
                      </a:moveTo>
                      <a:cubicBezTo>
                        <a:pt x="90" y="401"/>
                        <a:pt x="0" y="311"/>
                        <a:pt x="0" y="200"/>
                      </a:cubicBezTo>
                      <a:cubicBezTo>
                        <a:pt x="0" y="90"/>
                        <a:pt x="90" y="0"/>
                        <a:pt x="201" y="0"/>
                      </a:cubicBezTo>
                      <a:cubicBezTo>
                        <a:pt x="311" y="0"/>
                        <a:pt x="401" y="90"/>
                        <a:pt x="401" y="200"/>
                      </a:cubicBezTo>
                      <a:cubicBezTo>
                        <a:pt x="401" y="311"/>
                        <a:pt x="311" y="401"/>
                        <a:pt x="201" y="4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/>
                </a:p>
              </p:txBody>
            </p:sp>
            <p:sp>
              <p:nvSpPr>
                <p:cNvPr id="50" name="Freeform 71">
                  <a:extLst>
                    <a:ext uri="{FF2B5EF4-FFF2-40B4-BE49-F238E27FC236}">
                      <a16:creationId xmlns:a16="http://schemas.microsoft.com/office/drawing/2014/main" id="{C97EDE90-CB7E-1C43-AB19-7A4908BDA86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03963" y="639763"/>
                  <a:ext cx="88900" cy="207963"/>
                </a:xfrm>
                <a:custGeom>
                  <a:avLst/>
                  <a:gdLst>
                    <a:gd name="T0" fmla="*/ 81 w 162"/>
                    <a:gd name="T1" fmla="*/ 16 h 401"/>
                    <a:gd name="T2" fmla="*/ 17 w 162"/>
                    <a:gd name="T3" fmla="*/ 200 h 401"/>
                    <a:gd name="T4" fmla="*/ 81 w 162"/>
                    <a:gd name="T5" fmla="*/ 384 h 401"/>
                    <a:gd name="T6" fmla="*/ 145 w 162"/>
                    <a:gd name="T7" fmla="*/ 200 h 401"/>
                    <a:gd name="T8" fmla="*/ 81 w 162"/>
                    <a:gd name="T9" fmla="*/ 16 h 401"/>
                    <a:gd name="T10" fmla="*/ 81 w 162"/>
                    <a:gd name="T11" fmla="*/ 401 h 401"/>
                    <a:gd name="T12" fmla="*/ 0 w 162"/>
                    <a:gd name="T13" fmla="*/ 200 h 401"/>
                    <a:gd name="T14" fmla="*/ 81 w 162"/>
                    <a:gd name="T15" fmla="*/ 0 h 401"/>
                    <a:gd name="T16" fmla="*/ 162 w 162"/>
                    <a:gd name="T17" fmla="*/ 200 h 401"/>
                    <a:gd name="T18" fmla="*/ 81 w 162"/>
                    <a:gd name="T19" fmla="*/ 401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2" h="401">
                      <a:moveTo>
                        <a:pt x="81" y="16"/>
                      </a:moveTo>
                      <a:cubicBezTo>
                        <a:pt x="50" y="16"/>
                        <a:pt x="17" y="92"/>
                        <a:pt x="17" y="200"/>
                      </a:cubicBezTo>
                      <a:cubicBezTo>
                        <a:pt x="17" y="308"/>
                        <a:pt x="50" y="384"/>
                        <a:pt x="81" y="384"/>
                      </a:cubicBezTo>
                      <a:cubicBezTo>
                        <a:pt x="111" y="384"/>
                        <a:pt x="145" y="308"/>
                        <a:pt x="145" y="200"/>
                      </a:cubicBezTo>
                      <a:cubicBezTo>
                        <a:pt x="145" y="92"/>
                        <a:pt x="111" y="16"/>
                        <a:pt x="81" y="16"/>
                      </a:cubicBezTo>
                      <a:close/>
                      <a:moveTo>
                        <a:pt x="81" y="401"/>
                      </a:moveTo>
                      <a:cubicBezTo>
                        <a:pt x="36" y="401"/>
                        <a:pt x="0" y="313"/>
                        <a:pt x="0" y="200"/>
                      </a:cubicBezTo>
                      <a:cubicBezTo>
                        <a:pt x="0" y="88"/>
                        <a:pt x="36" y="0"/>
                        <a:pt x="81" y="0"/>
                      </a:cubicBezTo>
                      <a:cubicBezTo>
                        <a:pt x="126" y="0"/>
                        <a:pt x="162" y="88"/>
                        <a:pt x="162" y="200"/>
                      </a:cubicBezTo>
                      <a:cubicBezTo>
                        <a:pt x="162" y="313"/>
                        <a:pt x="126" y="401"/>
                        <a:pt x="81" y="4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/>
                </a:p>
              </p:txBody>
            </p:sp>
            <p:sp>
              <p:nvSpPr>
                <p:cNvPr id="51" name="Freeform 72">
                  <a:extLst>
                    <a:ext uri="{FF2B5EF4-FFF2-40B4-BE49-F238E27FC236}">
                      <a16:creationId xmlns:a16="http://schemas.microsoft.com/office/drawing/2014/main" id="{1F758A75-0C34-FA46-8442-5EC6497921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38876" y="739776"/>
                  <a:ext cx="217488" cy="7938"/>
                </a:xfrm>
                <a:custGeom>
                  <a:avLst/>
                  <a:gdLst>
                    <a:gd name="T0" fmla="*/ 393 w 401"/>
                    <a:gd name="T1" fmla="*/ 16 h 16"/>
                    <a:gd name="T2" fmla="*/ 9 w 401"/>
                    <a:gd name="T3" fmla="*/ 16 h 16"/>
                    <a:gd name="T4" fmla="*/ 0 w 401"/>
                    <a:gd name="T5" fmla="*/ 8 h 16"/>
                    <a:gd name="T6" fmla="*/ 9 w 401"/>
                    <a:gd name="T7" fmla="*/ 0 h 16"/>
                    <a:gd name="T8" fmla="*/ 393 w 401"/>
                    <a:gd name="T9" fmla="*/ 0 h 16"/>
                    <a:gd name="T10" fmla="*/ 401 w 401"/>
                    <a:gd name="T11" fmla="*/ 8 h 16"/>
                    <a:gd name="T12" fmla="*/ 393 w 401"/>
                    <a:gd name="T13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1" h="16">
                      <a:moveTo>
                        <a:pt x="393" y="16"/>
                      </a:moveTo>
                      <a:lnTo>
                        <a:pt x="9" y="16"/>
                      </a:lnTo>
                      <a:cubicBezTo>
                        <a:pt x="4" y="16"/>
                        <a:pt x="0" y="13"/>
                        <a:pt x="0" y="8"/>
                      </a:cubicBezTo>
                      <a:cubicBezTo>
                        <a:pt x="0" y="4"/>
                        <a:pt x="4" y="0"/>
                        <a:pt x="9" y="0"/>
                      </a:cubicBezTo>
                      <a:lnTo>
                        <a:pt x="393" y="0"/>
                      </a:lnTo>
                      <a:cubicBezTo>
                        <a:pt x="398" y="0"/>
                        <a:pt x="401" y="4"/>
                        <a:pt x="401" y="8"/>
                      </a:cubicBezTo>
                      <a:cubicBezTo>
                        <a:pt x="401" y="13"/>
                        <a:pt x="398" y="16"/>
                        <a:pt x="393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/>
                </a:p>
              </p:txBody>
            </p:sp>
            <p:sp>
              <p:nvSpPr>
                <p:cNvPr id="52" name="Freeform 73">
                  <a:extLst>
                    <a:ext uri="{FF2B5EF4-FFF2-40B4-BE49-F238E27FC236}">
                      <a16:creationId xmlns:a16="http://schemas.microsoft.com/office/drawing/2014/main" id="{CF2D6AB6-1214-774A-92CC-DA99C0699BD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264276" y="674688"/>
                  <a:ext cx="168275" cy="138113"/>
                </a:xfrm>
                <a:custGeom>
                  <a:avLst/>
                  <a:gdLst>
                    <a:gd name="T0" fmla="*/ 156 w 312"/>
                    <a:gd name="T1" fmla="*/ 64 h 268"/>
                    <a:gd name="T2" fmla="*/ 4 w 312"/>
                    <a:gd name="T3" fmla="*/ 16 h 268"/>
                    <a:gd name="T4" fmla="*/ 3 w 312"/>
                    <a:gd name="T5" fmla="*/ 5 h 268"/>
                    <a:gd name="T6" fmla="*/ 15 w 312"/>
                    <a:gd name="T7" fmla="*/ 3 h 268"/>
                    <a:gd name="T8" fmla="*/ 156 w 312"/>
                    <a:gd name="T9" fmla="*/ 48 h 268"/>
                    <a:gd name="T10" fmla="*/ 297 w 312"/>
                    <a:gd name="T11" fmla="*/ 3 h 268"/>
                    <a:gd name="T12" fmla="*/ 309 w 312"/>
                    <a:gd name="T13" fmla="*/ 5 h 268"/>
                    <a:gd name="T14" fmla="*/ 307 w 312"/>
                    <a:gd name="T15" fmla="*/ 16 h 268"/>
                    <a:gd name="T16" fmla="*/ 156 w 312"/>
                    <a:gd name="T17" fmla="*/ 64 h 268"/>
                    <a:gd name="T18" fmla="*/ 302 w 312"/>
                    <a:gd name="T19" fmla="*/ 267 h 268"/>
                    <a:gd name="T20" fmla="*/ 297 w 312"/>
                    <a:gd name="T21" fmla="*/ 265 h 268"/>
                    <a:gd name="T22" fmla="*/ 156 w 312"/>
                    <a:gd name="T23" fmla="*/ 221 h 268"/>
                    <a:gd name="T24" fmla="*/ 15 w 312"/>
                    <a:gd name="T25" fmla="*/ 265 h 268"/>
                    <a:gd name="T26" fmla="*/ 3 w 312"/>
                    <a:gd name="T27" fmla="*/ 264 h 268"/>
                    <a:gd name="T28" fmla="*/ 4 w 312"/>
                    <a:gd name="T29" fmla="*/ 252 h 268"/>
                    <a:gd name="T30" fmla="*/ 156 w 312"/>
                    <a:gd name="T31" fmla="*/ 204 h 268"/>
                    <a:gd name="T32" fmla="*/ 307 w 312"/>
                    <a:gd name="T33" fmla="*/ 252 h 268"/>
                    <a:gd name="T34" fmla="*/ 309 w 312"/>
                    <a:gd name="T35" fmla="*/ 264 h 268"/>
                    <a:gd name="T36" fmla="*/ 302 w 312"/>
                    <a:gd name="T37" fmla="*/ 267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2" h="268">
                      <a:moveTo>
                        <a:pt x="156" y="64"/>
                      </a:moveTo>
                      <a:cubicBezTo>
                        <a:pt x="98" y="64"/>
                        <a:pt x="42" y="47"/>
                        <a:pt x="4" y="16"/>
                      </a:cubicBezTo>
                      <a:cubicBezTo>
                        <a:pt x="1" y="13"/>
                        <a:pt x="0" y="8"/>
                        <a:pt x="3" y="5"/>
                      </a:cubicBezTo>
                      <a:cubicBezTo>
                        <a:pt x="6" y="1"/>
                        <a:pt x="11" y="0"/>
                        <a:pt x="15" y="3"/>
                      </a:cubicBezTo>
                      <a:cubicBezTo>
                        <a:pt x="50" y="31"/>
                        <a:pt x="101" y="48"/>
                        <a:pt x="156" y="48"/>
                      </a:cubicBezTo>
                      <a:cubicBezTo>
                        <a:pt x="210" y="48"/>
                        <a:pt x="262" y="31"/>
                        <a:pt x="297" y="3"/>
                      </a:cubicBezTo>
                      <a:cubicBezTo>
                        <a:pt x="301" y="0"/>
                        <a:pt x="306" y="1"/>
                        <a:pt x="309" y="5"/>
                      </a:cubicBezTo>
                      <a:cubicBezTo>
                        <a:pt x="312" y="8"/>
                        <a:pt x="311" y="13"/>
                        <a:pt x="307" y="16"/>
                      </a:cubicBezTo>
                      <a:cubicBezTo>
                        <a:pt x="269" y="47"/>
                        <a:pt x="214" y="64"/>
                        <a:pt x="156" y="64"/>
                      </a:cubicBezTo>
                      <a:close/>
                      <a:moveTo>
                        <a:pt x="302" y="267"/>
                      </a:moveTo>
                      <a:cubicBezTo>
                        <a:pt x="300" y="267"/>
                        <a:pt x="299" y="266"/>
                        <a:pt x="297" y="265"/>
                      </a:cubicBezTo>
                      <a:cubicBezTo>
                        <a:pt x="262" y="237"/>
                        <a:pt x="210" y="221"/>
                        <a:pt x="156" y="221"/>
                      </a:cubicBezTo>
                      <a:cubicBezTo>
                        <a:pt x="101" y="221"/>
                        <a:pt x="50" y="237"/>
                        <a:pt x="15" y="265"/>
                      </a:cubicBezTo>
                      <a:cubicBezTo>
                        <a:pt x="11" y="268"/>
                        <a:pt x="6" y="267"/>
                        <a:pt x="3" y="264"/>
                      </a:cubicBezTo>
                      <a:cubicBezTo>
                        <a:pt x="0" y="260"/>
                        <a:pt x="1" y="255"/>
                        <a:pt x="4" y="252"/>
                      </a:cubicBezTo>
                      <a:cubicBezTo>
                        <a:pt x="42" y="222"/>
                        <a:pt x="98" y="204"/>
                        <a:pt x="156" y="204"/>
                      </a:cubicBezTo>
                      <a:cubicBezTo>
                        <a:pt x="214" y="204"/>
                        <a:pt x="269" y="222"/>
                        <a:pt x="307" y="252"/>
                      </a:cubicBezTo>
                      <a:cubicBezTo>
                        <a:pt x="311" y="255"/>
                        <a:pt x="312" y="260"/>
                        <a:pt x="309" y="264"/>
                      </a:cubicBezTo>
                      <a:cubicBezTo>
                        <a:pt x="307" y="266"/>
                        <a:pt x="305" y="267"/>
                        <a:pt x="302" y="2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600"/>
                </a:p>
              </p:txBody>
            </p:sp>
          </p:grpSp>
        </p:grpSp>
        <p:sp>
          <p:nvSpPr>
            <p:cNvPr id="38" name="Arc 37">
              <a:extLst>
                <a:ext uri="{FF2B5EF4-FFF2-40B4-BE49-F238E27FC236}">
                  <a16:creationId xmlns:a16="http://schemas.microsoft.com/office/drawing/2014/main" id="{AB54B515-0C5F-9E48-AAD6-8F468A282D2B}"/>
                </a:ext>
              </a:extLst>
            </p:cNvPr>
            <p:cNvSpPr/>
            <p:nvPr/>
          </p:nvSpPr>
          <p:spPr>
            <a:xfrm>
              <a:off x="772014" y="2366449"/>
              <a:ext cx="2127982" cy="2127983"/>
            </a:xfrm>
            <a:prstGeom prst="arc">
              <a:avLst>
                <a:gd name="adj1" fmla="val 10938486"/>
                <a:gd name="adj2" fmla="val 0"/>
              </a:avLst>
            </a:prstGeom>
            <a:ln w="76200" cap="rnd">
              <a:solidFill>
                <a:srgbClr val="41B1E9"/>
              </a:solidFill>
              <a:tailEnd type="arrow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Arc 38">
              <a:extLst>
                <a:ext uri="{FF2B5EF4-FFF2-40B4-BE49-F238E27FC236}">
                  <a16:creationId xmlns:a16="http://schemas.microsoft.com/office/drawing/2014/main" id="{0969F5D4-2587-7542-90AC-E2ECCC021740}"/>
                </a:ext>
              </a:extLst>
            </p:cNvPr>
            <p:cNvSpPr/>
            <p:nvPr/>
          </p:nvSpPr>
          <p:spPr>
            <a:xfrm rot="10800000">
              <a:off x="2911077" y="2365252"/>
              <a:ext cx="2127982" cy="2127983"/>
            </a:xfrm>
            <a:prstGeom prst="arc">
              <a:avLst>
                <a:gd name="adj1" fmla="val 10931228"/>
                <a:gd name="adj2" fmla="val 21400318"/>
              </a:avLst>
            </a:prstGeom>
            <a:ln w="76200" cap="rnd">
              <a:solidFill>
                <a:srgbClr val="41B1E9"/>
              </a:solidFill>
              <a:headEnd type="arrow" w="sm" len="sm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Arc 42">
              <a:extLst>
                <a:ext uri="{FF2B5EF4-FFF2-40B4-BE49-F238E27FC236}">
                  <a16:creationId xmlns:a16="http://schemas.microsoft.com/office/drawing/2014/main" id="{E3702A01-0A6B-2243-B8E5-4FC1938131DF}"/>
                </a:ext>
              </a:extLst>
            </p:cNvPr>
            <p:cNvSpPr/>
            <p:nvPr/>
          </p:nvSpPr>
          <p:spPr>
            <a:xfrm>
              <a:off x="5037605" y="2366449"/>
              <a:ext cx="2127982" cy="2127983"/>
            </a:xfrm>
            <a:prstGeom prst="arc">
              <a:avLst>
                <a:gd name="adj1" fmla="val 10938486"/>
                <a:gd name="adj2" fmla="val 0"/>
              </a:avLst>
            </a:prstGeom>
            <a:ln w="76200" cap="rnd">
              <a:solidFill>
                <a:srgbClr val="41B1E9"/>
              </a:solidFill>
              <a:tailEnd type="arrow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Arc 43">
              <a:extLst>
                <a:ext uri="{FF2B5EF4-FFF2-40B4-BE49-F238E27FC236}">
                  <a16:creationId xmlns:a16="http://schemas.microsoft.com/office/drawing/2014/main" id="{511D65FF-53EE-6C45-98D0-C737124E341F}"/>
                </a:ext>
              </a:extLst>
            </p:cNvPr>
            <p:cNvSpPr/>
            <p:nvPr/>
          </p:nvSpPr>
          <p:spPr>
            <a:xfrm rot="10800000">
              <a:off x="7176668" y="2365252"/>
              <a:ext cx="2127982" cy="2127983"/>
            </a:xfrm>
            <a:prstGeom prst="arc">
              <a:avLst>
                <a:gd name="adj1" fmla="val 10931228"/>
                <a:gd name="adj2" fmla="val 21400318"/>
              </a:avLst>
            </a:prstGeom>
            <a:ln w="76200" cap="rnd">
              <a:solidFill>
                <a:srgbClr val="41B1E9"/>
              </a:solidFill>
              <a:headEnd type="arrow" w="sm" len="sm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Arc 44">
              <a:extLst>
                <a:ext uri="{FF2B5EF4-FFF2-40B4-BE49-F238E27FC236}">
                  <a16:creationId xmlns:a16="http://schemas.microsoft.com/office/drawing/2014/main" id="{5FC388C9-A734-D648-BF34-CF89F8C96127}"/>
                </a:ext>
              </a:extLst>
            </p:cNvPr>
            <p:cNvSpPr/>
            <p:nvPr/>
          </p:nvSpPr>
          <p:spPr>
            <a:xfrm>
              <a:off x="9288123" y="2366449"/>
              <a:ext cx="2127982" cy="2127983"/>
            </a:xfrm>
            <a:prstGeom prst="arc">
              <a:avLst>
                <a:gd name="adj1" fmla="val 10938486"/>
                <a:gd name="adj2" fmla="val 0"/>
              </a:avLst>
            </a:prstGeom>
            <a:ln w="76200" cap="rnd">
              <a:solidFill>
                <a:srgbClr val="41B1E9"/>
              </a:solidFill>
              <a:tailEnd type="arrow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2" name="Picture 41">
            <a:extLst>
              <a:ext uri="{FF2B5EF4-FFF2-40B4-BE49-F238E27FC236}">
                <a16:creationId xmlns:a16="http://schemas.microsoft.com/office/drawing/2014/main" id="{464968CC-47EC-499E-B8C0-1B1FB525CD5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16" y="6500752"/>
            <a:ext cx="1905888" cy="322033"/>
          </a:xfrm>
          <a:prstGeom prst="rect">
            <a:avLst/>
          </a:prstGeom>
        </p:spPr>
      </p:pic>
      <p:sp>
        <p:nvSpPr>
          <p:cNvPr id="46" name="TextBox 45">
            <a:extLst>
              <a:ext uri="{FF2B5EF4-FFF2-40B4-BE49-F238E27FC236}">
                <a16:creationId xmlns:a16="http://schemas.microsoft.com/office/drawing/2014/main" id="{3905605D-6795-4D3B-93CF-99ABD7CC0EDC}"/>
              </a:ext>
            </a:extLst>
          </p:cNvPr>
          <p:cNvSpPr txBox="1"/>
          <p:nvPr/>
        </p:nvSpPr>
        <p:spPr>
          <a:xfrm>
            <a:off x="-28881" y="6242596"/>
            <a:ext cx="10005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2E8BD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Made with</a:t>
            </a:r>
          </a:p>
        </p:txBody>
      </p:sp>
    </p:spTree>
    <p:extLst>
      <p:ext uri="{BB962C8B-B14F-4D97-AF65-F5344CB8AC3E}">
        <p14:creationId xmlns:p14="http://schemas.microsoft.com/office/powerpoint/2010/main" val="233801285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>
            <a:extLst>
              <a:ext uri="{FF2B5EF4-FFF2-40B4-BE49-F238E27FC236}">
                <a16:creationId xmlns:a16="http://schemas.microsoft.com/office/drawing/2014/main" id="{1EC43037-D995-FF4B-B800-5CC30488661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16" y="6500752"/>
            <a:ext cx="1905888" cy="322033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137A70D0-1529-F344-B969-BCE8F130D1A0}"/>
              </a:ext>
            </a:extLst>
          </p:cNvPr>
          <p:cNvSpPr txBox="1"/>
          <p:nvPr/>
        </p:nvSpPr>
        <p:spPr>
          <a:xfrm>
            <a:off x="-28881" y="6242596"/>
            <a:ext cx="10005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2E8BD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Made with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B9CDCCA5-BC29-BD45-816B-D9F6576AB700}"/>
              </a:ext>
            </a:extLst>
          </p:cNvPr>
          <p:cNvCxnSpPr>
            <a:cxnSpLocks/>
            <a:stCxn id="109" idx="4"/>
            <a:endCxn id="58" idx="0"/>
          </p:cNvCxnSpPr>
          <p:nvPr/>
        </p:nvCxnSpPr>
        <p:spPr>
          <a:xfrm>
            <a:off x="4945824" y="2280744"/>
            <a:ext cx="0" cy="1812556"/>
          </a:xfrm>
          <a:prstGeom prst="line">
            <a:avLst/>
          </a:prstGeom>
          <a:ln w="38100">
            <a:solidFill>
              <a:srgbClr val="3D90E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" name="Group 32">
            <a:extLst>
              <a:ext uri="{FF2B5EF4-FFF2-40B4-BE49-F238E27FC236}">
                <a16:creationId xmlns:a16="http://schemas.microsoft.com/office/drawing/2014/main" id="{C226B421-2535-5645-B14A-78D632B98DE0}"/>
              </a:ext>
            </a:extLst>
          </p:cNvPr>
          <p:cNvGrpSpPr/>
          <p:nvPr/>
        </p:nvGrpSpPr>
        <p:grpSpPr>
          <a:xfrm>
            <a:off x="4325714" y="1040524"/>
            <a:ext cx="3566010" cy="1240220"/>
            <a:chOff x="4141076" y="1040524"/>
            <a:chExt cx="3566010" cy="1240220"/>
          </a:xfrm>
        </p:grpSpPr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45CAA17D-EAE3-5749-85DE-C159F827A75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41076" y="1040524"/>
              <a:ext cx="1240220" cy="1240220"/>
            </a:xfrm>
            <a:prstGeom prst="ellipse">
              <a:avLst/>
            </a:prstGeom>
            <a:solidFill>
              <a:srgbClr val="FFFFFF"/>
            </a:solidFill>
            <a:ln w="57150">
              <a:solidFill>
                <a:srgbClr val="3D90E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A80562A9-FF56-7941-9DE7-F8390C0F35D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61793" y="1140955"/>
              <a:ext cx="798786" cy="917464"/>
              <a:chOff x="3695701" y="1270000"/>
              <a:chExt cx="277813" cy="319088"/>
            </a:xfrm>
            <a:solidFill>
              <a:srgbClr val="888888"/>
            </a:solidFill>
          </p:grpSpPr>
          <p:sp>
            <p:nvSpPr>
              <p:cNvPr id="114" name="Freeform 65">
                <a:extLst>
                  <a:ext uri="{FF2B5EF4-FFF2-40B4-BE49-F238E27FC236}">
                    <a16:creationId xmlns:a16="http://schemas.microsoft.com/office/drawing/2014/main" id="{411B2C09-FEDA-DD46-B130-5A0629C96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726" y="1357313"/>
                <a:ext cx="131763" cy="109538"/>
              </a:xfrm>
              <a:custGeom>
                <a:avLst/>
                <a:gdLst>
                  <a:gd name="T0" fmla="*/ 121 w 243"/>
                  <a:gd name="T1" fmla="*/ 213 h 213"/>
                  <a:gd name="T2" fmla="*/ 0 w 243"/>
                  <a:gd name="T3" fmla="*/ 17 h 213"/>
                  <a:gd name="T4" fmla="*/ 0 w 243"/>
                  <a:gd name="T5" fmla="*/ 11 h 213"/>
                  <a:gd name="T6" fmla="*/ 11 w 243"/>
                  <a:gd name="T7" fmla="*/ 1 h 213"/>
                  <a:gd name="T8" fmla="*/ 22 w 243"/>
                  <a:gd name="T9" fmla="*/ 12 h 213"/>
                  <a:gd name="T10" fmla="*/ 22 w 243"/>
                  <a:gd name="T11" fmla="*/ 17 h 213"/>
                  <a:gd name="T12" fmla="*/ 121 w 243"/>
                  <a:gd name="T13" fmla="*/ 192 h 213"/>
                  <a:gd name="T14" fmla="*/ 221 w 243"/>
                  <a:gd name="T15" fmla="*/ 29 h 213"/>
                  <a:gd name="T16" fmla="*/ 232 w 243"/>
                  <a:gd name="T17" fmla="*/ 18 h 213"/>
                  <a:gd name="T18" fmla="*/ 242 w 243"/>
                  <a:gd name="T19" fmla="*/ 30 h 213"/>
                  <a:gd name="T20" fmla="*/ 121 w 243"/>
                  <a:gd name="T21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3" h="213">
                    <a:moveTo>
                      <a:pt x="121" y="213"/>
                    </a:moveTo>
                    <a:cubicBezTo>
                      <a:pt x="48" y="213"/>
                      <a:pt x="0" y="95"/>
                      <a:pt x="0" y="17"/>
                    </a:cubicBezTo>
                    <a:lnTo>
                      <a:pt x="0" y="11"/>
                    </a:lnTo>
                    <a:cubicBezTo>
                      <a:pt x="0" y="5"/>
                      <a:pt x="6" y="0"/>
                      <a:pt x="11" y="1"/>
                    </a:cubicBezTo>
                    <a:cubicBezTo>
                      <a:pt x="17" y="1"/>
                      <a:pt x="22" y="6"/>
                      <a:pt x="22" y="12"/>
                    </a:cubicBezTo>
                    <a:lnTo>
                      <a:pt x="22" y="17"/>
                    </a:lnTo>
                    <a:cubicBezTo>
                      <a:pt x="22" y="93"/>
                      <a:pt x="70" y="192"/>
                      <a:pt x="121" y="192"/>
                    </a:cubicBezTo>
                    <a:cubicBezTo>
                      <a:pt x="171" y="192"/>
                      <a:pt x="216" y="102"/>
                      <a:pt x="221" y="29"/>
                    </a:cubicBezTo>
                    <a:cubicBezTo>
                      <a:pt x="221" y="23"/>
                      <a:pt x="226" y="18"/>
                      <a:pt x="232" y="18"/>
                    </a:cubicBezTo>
                    <a:cubicBezTo>
                      <a:pt x="238" y="19"/>
                      <a:pt x="243" y="24"/>
                      <a:pt x="242" y="30"/>
                    </a:cubicBezTo>
                    <a:cubicBezTo>
                      <a:pt x="238" y="106"/>
                      <a:pt x="189" y="213"/>
                      <a:pt x="121" y="2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66">
                <a:extLst>
                  <a:ext uri="{FF2B5EF4-FFF2-40B4-BE49-F238E27FC236}">
                    <a16:creationId xmlns:a16="http://schemas.microsoft.com/office/drawing/2014/main" id="{7E3EE9F6-3FFB-8449-B796-1172FE7356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7614" y="1270000"/>
                <a:ext cx="153988" cy="109538"/>
              </a:xfrm>
              <a:custGeom>
                <a:avLst/>
                <a:gdLst>
                  <a:gd name="T0" fmla="*/ 215 w 286"/>
                  <a:gd name="T1" fmla="*/ 123 h 210"/>
                  <a:gd name="T2" fmla="*/ 248 w 286"/>
                  <a:gd name="T3" fmla="*/ 183 h 210"/>
                  <a:gd name="T4" fmla="*/ 256 w 286"/>
                  <a:gd name="T5" fmla="*/ 119 h 210"/>
                  <a:gd name="T6" fmla="*/ 220 w 286"/>
                  <a:gd name="T7" fmla="*/ 74 h 210"/>
                  <a:gd name="T8" fmla="*/ 216 w 286"/>
                  <a:gd name="T9" fmla="*/ 71 h 210"/>
                  <a:gd name="T10" fmla="*/ 116 w 286"/>
                  <a:gd name="T11" fmla="*/ 35 h 210"/>
                  <a:gd name="T12" fmla="*/ 47 w 286"/>
                  <a:gd name="T13" fmla="*/ 78 h 210"/>
                  <a:gd name="T14" fmla="*/ 39 w 286"/>
                  <a:gd name="T15" fmla="*/ 171 h 210"/>
                  <a:gd name="T16" fmla="*/ 123 w 286"/>
                  <a:gd name="T17" fmla="*/ 166 h 210"/>
                  <a:gd name="T18" fmla="*/ 195 w 286"/>
                  <a:gd name="T19" fmla="*/ 117 h 210"/>
                  <a:gd name="T20" fmla="*/ 208 w 286"/>
                  <a:gd name="T21" fmla="*/ 112 h 210"/>
                  <a:gd name="T22" fmla="*/ 215 w 286"/>
                  <a:gd name="T23" fmla="*/ 123 h 210"/>
                  <a:gd name="T24" fmla="*/ 253 w 286"/>
                  <a:gd name="T25" fmla="*/ 210 h 210"/>
                  <a:gd name="T26" fmla="*/ 248 w 286"/>
                  <a:gd name="T27" fmla="*/ 209 h 210"/>
                  <a:gd name="T28" fmla="*/ 197 w 286"/>
                  <a:gd name="T29" fmla="*/ 148 h 210"/>
                  <a:gd name="T30" fmla="*/ 129 w 286"/>
                  <a:gd name="T31" fmla="*/ 187 h 210"/>
                  <a:gd name="T32" fmla="*/ 26 w 286"/>
                  <a:gd name="T33" fmla="*/ 189 h 210"/>
                  <a:gd name="T34" fmla="*/ 20 w 286"/>
                  <a:gd name="T35" fmla="*/ 183 h 210"/>
                  <a:gd name="T36" fmla="*/ 29 w 286"/>
                  <a:gd name="T37" fmla="*/ 68 h 210"/>
                  <a:gd name="T38" fmla="*/ 112 w 286"/>
                  <a:gd name="T39" fmla="*/ 14 h 210"/>
                  <a:gd name="T40" fmla="*/ 231 w 286"/>
                  <a:gd name="T41" fmla="*/ 55 h 210"/>
                  <a:gd name="T42" fmla="*/ 277 w 286"/>
                  <a:gd name="T43" fmla="*/ 115 h 210"/>
                  <a:gd name="T44" fmla="*/ 263 w 286"/>
                  <a:gd name="T45" fmla="*/ 204 h 210"/>
                  <a:gd name="T46" fmla="*/ 256 w 286"/>
                  <a:gd name="T47" fmla="*/ 210 h 210"/>
                  <a:gd name="T48" fmla="*/ 253 w 286"/>
                  <a:gd name="T49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6" h="210">
                    <a:moveTo>
                      <a:pt x="215" y="123"/>
                    </a:moveTo>
                    <a:cubicBezTo>
                      <a:pt x="215" y="125"/>
                      <a:pt x="212" y="158"/>
                      <a:pt x="248" y="183"/>
                    </a:cubicBezTo>
                    <a:cubicBezTo>
                      <a:pt x="253" y="169"/>
                      <a:pt x="261" y="143"/>
                      <a:pt x="256" y="119"/>
                    </a:cubicBezTo>
                    <a:cubicBezTo>
                      <a:pt x="249" y="86"/>
                      <a:pt x="221" y="75"/>
                      <a:pt x="220" y="74"/>
                    </a:cubicBezTo>
                    <a:cubicBezTo>
                      <a:pt x="218" y="73"/>
                      <a:pt x="217" y="72"/>
                      <a:pt x="216" y="71"/>
                    </a:cubicBezTo>
                    <a:cubicBezTo>
                      <a:pt x="214" y="69"/>
                      <a:pt x="176" y="23"/>
                      <a:pt x="116" y="35"/>
                    </a:cubicBezTo>
                    <a:cubicBezTo>
                      <a:pt x="84" y="41"/>
                      <a:pt x="60" y="56"/>
                      <a:pt x="47" y="78"/>
                    </a:cubicBezTo>
                    <a:cubicBezTo>
                      <a:pt x="27" y="113"/>
                      <a:pt x="36" y="156"/>
                      <a:pt x="39" y="171"/>
                    </a:cubicBezTo>
                    <a:cubicBezTo>
                      <a:pt x="50" y="174"/>
                      <a:pt x="81" y="180"/>
                      <a:pt x="123" y="166"/>
                    </a:cubicBezTo>
                    <a:cubicBezTo>
                      <a:pt x="176" y="150"/>
                      <a:pt x="195" y="117"/>
                      <a:pt x="195" y="117"/>
                    </a:cubicBezTo>
                    <a:cubicBezTo>
                      <a:pt x="197" y="113"/>
                      <a:pt x="203" y="110"/>
                      <a:pt x="208" y="112"/>
                    </a:cubicBezTo>
                    <a:cubicBezTo>
                      <a:pt x="212" y="114"/>
                      <a:pt x="216" y="118"/>
                      <a:pt x="215" y="123"/>
                    </a:cubicBezTo>
                    <a:close/>
                    <a:moveTo>
                      <a:pt x="253" y="210"/>
                    </a:moveTo>
                    <a:cubicBezTo>
                      <a:pt x="251" y="210"/>
                      <a:pt x="250" y="210"/>
                      <a:pt x="248" y="209"/>
                    </a:cubicBezTo>
                    <a:cubicBezTo>
                      <a:pt x="215" y="190"/>
                      <a:pt x="202" y="167"/>
                      <a:pt x="197" y="148"/>
                    </a:cubicBezTo>
                    <a:cubicBezTo>
                      <a:pt x="183" y="161"/>
                      <a:pt x="162" y="177"/>
                      <a:pt x="129" y="187"/>
                    </a:cubicBezTo>
                    <a:cubicBezTo>
                      <a:pt x="68" y="207"/>
                      <a:pt x="28" y="190"/>
                      <a:pt x="26" y="189"/>
                    </a:cubicBezTo>
                    <a:cubicBezTo>
                      <a:pt x="23" y="188"/>
                      <a:pt x="21" y="186"/>
                      <a:pt x="20" y="183"/>
                    </a:cubicBezTo>
                    <a:cubicBezTo>
                      <a:pt x="19" y="180"/>
                      <a:pt x="0" y="118"/>
                      <a:pt x="29" y="68"/>
                    </a:cubicBezTo>
                    <a:cubicBezTo>
                      <a:pt x="45" y="40"/>
                      <a:pt x="73" y="22"/>
                      <a:pt x="112" y="14"/>
                    </a:cubicBezTo>
                    <a:cubicBezTo>
                      <a:pt x="178" y="0"/>
                      <a:pt x="221" y="45"/>
                      <a:pt x="231" y="55"/>
                    </a:cubicBezTo>
                    <a:cubicBezTo>
                      <a:pt x="240" y="59"/>
                      <a:pt x="269" y="76"/>
                      <a:pt x="277" y="115"/>
                    </a:cubicBezTo>
                    <a:cubicBezTo>
                      <a:pt x="286" y="158"/>
                      <a:pt x="264" y="202"/>
                      <a:pt x="263" y="204"/>
                    </a:cubicBezTo>
                    <a:cubicBezTo>
                      <a:pt x="262" y="207"/>
                      <a:pt x="259" y="209"/>
                      <a:pt x="256" y="210"/>
                    </a:cubicBezTo>
                    <a:cubicBezTo>
                      <a:pt x="255" y="210"/>
                      <a:pt x="254" y="210"/>
                      <a:pt x="253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67">
                <a:extLst>
                  <a:ext uri="{FF2B5EF4-FFF2-40B4-BE49-F238E27FC236}">
                    <a16:creationId xmlns:a16="http://schemas.microsoft.com/office/drawing/2014/main" id="{B1C367F5-B445-CB45-972B-048504140E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1914" y="1368425"/>
                <a:ext cx="49213" cy="93663"/>
              </a:xfrm>
              <a:custGeom>
                <a:avLst/>
                <a:gdLst>
                  <a:gd name="T0" fmla="*/ 46 w 91"/>
                  <a:gd name="T1" fmla="*/ 40 h 183"/>
                  <a:gd name="T2" fmla="*/ 33 w 91"/>
                  <a:gd name="T3" fmla="*/ 91 h 183"/>
                  <a:gd name="T4" fmla="*/ 58 w 91"/>
                  <a:gd name="T5" fmla="*/ 155 h 183"/>
                  <a:gd name="T6" fmla="*/ 68 w 91"/>
                  <a:gd name="T7" fmla="*/ 110 h 183"/>
                  <a:gd name="T8" fmla="*/ 46 w 91"/>
                  <a:gd name="T9" fmla="*/ 40 h 183"/>
                  <a:gd name="T10" fmla="*/ 59 w 91"/>
                  <a:gd name="T11" fmla="*/ 183 h 183"/>
                  <a:gd name="T12" fmla="*/ 51 w 91"/>
                  <a:gd name="T13" fmla="*/ 180 h 183"/>
                  <a:gd name="T14" fmla="*/ 13 w 91"/>
                  <a:gd name="T15" fmla="*/ 85 h 183"/>
                  <a:gd name="T16" fmla="*/ 30 w 91"/>
                  <a:gd name="T17" fmla="*/ 9 h 183"/>
                  <a:gd name="T18" fmla="*/ 38 w 91"/>
                  <a:gd name="T19" fmla="*/ 1 h 183"/>
                  <a:gd name="T20" fmla="*/ 49 w 91"/>
                  <a:gd name="T21" fmla="*/ 5 h 183"/>
                  <a:gd name="T22" fmla="*/ 90 w 91"/>
                  <a:gd name="T23" fmla="*/ 111 h 183"/>
                  <a:gd name="T24" fmla="*/ 65 w 91"/>
                  <a:gd name="T25" fmla="*/ 180 h 183"/>
                  <a:gd name="T26" fmla="*/ 59 w 91"/>
                  <a:gd name="T27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183">
                    <a:moveTo>
                      <a:pt x="46" y="40"/>
                    </a:moveTo>
                    <a:cubicBezTo>
                      <a:pt x="43" y="54"/>
                      <a:pt x="38" y="72"/>
                      <a:pt x="33" y="91"/>
                    </a:cubicBezTo>
                    <a:cubicBezTo>
                      <a:pt x="28" y="113"/>
                      <a:pt x="45" y="140"/>
                      <a:pt x="58" y="155"/>
                    </a:cubicBezTo>
                    <a:cubicBezTo>
                      <a:pt x="62" y="147"/>
                      <a:pt x="67" y="133"/>
                      <a:pt x="68" y="110"/>
                    </a:cubicBezTo>
                    <a:cubicBezTo>
                      <a:pt x="69" y="86"/>
                      <a:pt x="56" y="58"/>
                      <a:pt x="46" y="40"/>
                    </a:cubicBezTo>
                    <a:close/>
                    <a:moveTo>
                      <a:pt x="59" y="183"/>
                    </a:moveTo>
                    <a:cubicBezTo>
                      <a:pt x="56" y="183"/>
                      <a:pt x="53" y="182"/>
                      <a:pt x="51" y="180"/>
                    </a:cubicBezTo>
                    <a:cubicBezTo>
                      <a:pt x="49" y="178"/>
                      <a:pt x="0" y="131"/>
                      <a:pt x="13" y="85"/>
                    </a:cubicBezTo>
                    <a:cubicBezTo>
                      <a:pt x="23" y="46"/>
                      <a:pt x="30" y="10"/>
                      <a:pt x="30" y="9"/>
                    </a:cubicBezTo>
                    <a:cubicBezTo>
                      <a:pt x="30" y="5"/>
                      <a:pt x="34" y="2"/>
                      <a:pt x="38" y="1"/>
                    </a:cubicBezTo>
                    <a:cubicBezTo>
                      <a:pt x="42" y="0"/>
                      <a:pt x="46" y="1"/>
                      <a:pt x="49" y="5"/>
                    </a:cubicBezTo>
                    <a:cubicBezTo>
                      <a:pt x="51" y="7"/>
                      <a:pt x="91" y="61"/>
                      <a:pt x="90" y="111"/>
                    </a:cubicBezTo>
                    <a:cubicBezTo>
                      <a:pt x="88" y="161"/>
                      <a:pt x="68" y="178"/>
                      <a:pt x="65" y="180"/>
                    </a:cubicBezTo>
                    <a:cubicBezTo>
                      <a:pt x="64" y="182"/>
                      <a:pt x="61" y="183"/>
                      <a:pt x="59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68">
                <a:extLst>
                  <a:ext uri="{FF2B5EF4-FFF2-40B4-BE49-F238E27FC236}">
                    <a16:creationId xmlns:a16="http://schemas.microsoft.com/office/drawing/2014/main" id="{5456CE0C-F247-6548-A04D-FB44C32E0A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8089" y="1370013"/>
                <a:ext cx="50800" cy="92075"/>
              </a:xfrm>
              <a:custGeom>
                <a:avLst/>
                <a:gdLst>
                  <a:gd name="T0" fmla="*/ 42 w 94"/>
                  <a:gd name="T1" fmla="*/ 39 h 178"/>
                  <a:gd name="T2" fmla="*/ 23 w 94"/>
                  <a:gd name="T3" fmla="*/ 105 h 178"/>
                  <a:gd name="T4" fmla="*/ 33 w 94"/>
                  <a:gd name="T5" fmla="*/ 150 h 178"/>
                  <a:gd name="T6" fmla="*/ 57 w 94"/>
                  <a:gd name="T7" fmla="*/ 87 h 178"/>
                  <a:gd name="T8" fmla="*/ 42 w 94"/>
                  <a:gd name="T9" fmla="*/ 39 h 178"/>
                  <a:gd name="T10" fmla="*/ 32 w 94"/>
                  <a:gd name="T11" fmla="*/ 178 h 178"/>
                  <a:gd name="T12" fmla="*/ 25 w 94"/>
                  <a:gd name="T13" fmla="*/ 175 h 178"/>
                  <a:gd name="T14" fmla="*/ 1 w 94"/>
                  <a:gd name="T15" fmla="*/ 106 h 178"/>
                  <a:gd name="T16" fmla="*/ 38 w 94"/>
                  <a:gd name="T17" fmla="*/ 5 h 178"/>
                  <a:gd name="T18" fmla="*/ 49 w 94"/>
                  <a:gd name="T19" fmla="*/ 1 h 178"/>
                  <a:gd name="T20" fmla="*/ 57 w 94"/>
                  <a:gd name="T21" fmla="*/ 9 h 178"/>
                  <a:gd name="T22" fmla="*/ 78 w 94"/>
                  <a:gd name="T23" fmla="*/ 80 h 178"/>
                  <a:gd name="T24" fmla="*/ 39 w 94"/>
                  <a:gd name="T25" fmla="*/ 175 h 178"/>
                  <a:gd name="T26" fmla="*/ 32 w 94"/>
                  <a:gd name="T27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4" h="178">
                    <a:moveTo>
                      <a:pt x="42" y="39"/>
                    </a:moveTo>
                    <a:cubicBezTo>
                      <a:pt x="33" y="56"/>
                      <a:pt x="22" y="81"/>
                      <a:pt x="23" y="105"/>
                    </a:cubicBezTo>
                    <a:cubicBezTo>
                      <a:pt x="23" y="128"/>
                      <a:pt x="28" y="142"/>
                      <a:pt x="33" y="150"/>
                    </a:cubicBezTo>
                    <a:cubicBezTo>
                      <a:pt x="46" y="135"/>
                      <a:pt x="65" y="108"/>
                      <a:pt x="57" y="87"/>
                    </a:cubicBezTo>
                    <a:cubicBezTo>
                      <a:pt x="50" y="68"/>
                      <a:pt x="45" y="51"/>
                      <a:pt x="42" y="39"/>
                    </a:cubicBezTo>
                    <a:close/>
                    <a:moveTo>
                      <a:pt x="32" y="178"/>
                    </a:moveTo>
                    <a:cubicBezTo>
                      <a:pt x="29" y="178"/>
                      <a:pt x="27" y="177"/>
                      <a:pt x="25" y="175"/>
                    </a:cubicBezTo>
                    <a:cubicBezTo>
                      <a:pt x="23" y="173"/>
                      <a:pt x="2" y="156"/>
                      <a:pt x="1" y="106"/>
                    </a:cubicBezTo>
                    <a:cubicBezTo>
                      <a:pt x="0" y="56"/>
                      <a:pt x="36" y="7"/>
                      <a:pt x="38" y="5"/>
                    </a:cubicBezTo>
                    <a:cubicBezTo>
                      <a:pt x="40" y="2"/>
                      <a:pt x="44" y="0"/>
                      <a:pt x="49" y="1"/>
                    </a:cubicBezTo>
                    <a:cubicBezTo>
                      <a:pt x="53" y="2"/>
                      <a:pt x="56" y="5"/>
                      <a:pt x="57" y="9"/>
                    </a:cubicBezTo>
                    <a:cubicBezTo>
                      <a:pt x="57" y="10"/>
                      <a:pt x="63" y="38"/>
                      <a:pt x="78" y="80"/>
                    </a:cubicBezTo>
                    <a:cubicBezTo>
                      <a:pt x="94" y="125"/>
                      <a:pt x="41" y="173"/>
                      <a:pt x="39" y="175"/>
                    </a:cubicBezTo>
                    <a:cubicBezTo>
                      <a:pt x="37" y="177"/>
                      <a:pt x="34" y="178"/>
                      <a:pt x="32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69">
                <a:extLst>
                  <a:ext uri="{FF2B5EF4-FFF2-40B4-BE49-F238E27FC236}">
                    <a16:creationId xmlns:a16="http://schemas.microsoft.com/office/drawing/2014/main" id="{A708A486-7225-D44B-9F01-CC2BB8922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701" y="1438275"/>
                <a:ext cx="277813" cy="150813"/>
              </a:xfrm>
              <a:custGeom>
                <a:avLst/>
                <a:gdLst>
                  <a:gd name="T0" fmla="*/ 502 w 513"/>
                  <a:gd name="T1" fmla="*/ 291 h 291"/>
                  <a:gd name="T2" fmla="*/ 11 w 513"/>
                  <a:gd name="T3" fmla="*/ 291 h 291"/>
                  <a:gd name="T4" fmla="*/ 3 w 513"/>
                  <a:gd name="T5" fmla="*/ 287 h 291"/>
                  <a:gd name="T6" fmla="*/ 1 w 513"/>
                  <a:gd name="T7" fmla="*/ 278 h 291"/>
                  <a:gd name="T8" fmla="*/ 33 w 513"/>
                  <a:gd name="T9" fmla="*/ 142 h 291"/>
                  <a:gd name="T10" fmla="*/ 133 w 513"/>
                  <a:gd name="T11" fmla="*/ 66 h 291"/>
                  <a:gd name="T12" fmla="*/ 168 w 513"/>
                  <a:gd name="T13" fmla="*/ 53 h 291"/>
                  <a:gd name="T14" fmla="*/ 187 w 513"/>
                  <a:gd name="T15" fmla="*/ 14 h 291"/>
                  <a:gd name="T16" fmla="*/ 198 w 513"/>
                  <a:gd name="T17" fmla="*/ 4 h 291"/>
                  <a:gd name="T18" fmla="*/ 208 w 513"/>
                  <a:gd name="T19" fmla="*/ 16 h 291"/>
                  <a:gd name="T20" fmla="*/ 180 w 513"/>
                  <a:gd name="T21" fmla="*/ 71 h 291"/>
                  <a:gd name="T22" fmla="*/ 139 w 513"/>
                  <a:gd name="T23" fmla="*/ 87 h 291"/>
                  <a:gd name="T24" fmla="*/ 53 w 513"/>
                  <a:gd name="T25" fmla="*/ 149 h 291"/>
                  <a:gd name="T26" fmla="*/ 24 w 513"/>
                  <a:gd name="T27" fmla="*/ 269 h 291"/>
                  <a:gd name="T28" fmla="*/ 490 w 513"/>
                  <a:gd name="T29" fmla="*/ 269 h 291"/>
                  <a:gd name="T30" fmla="*/ 460 w 513"/>
                  <a:gd name="T31" fmla="*/ 149 h 291"/>
                  <a:gd name="T32" fmla="*/ 375 w 513"/>
                  <a:gd name="T33" fmla="*/ 87 h 291"/>
                  <a:gd name="T34" fmla="*/ 333 w 513"/>
                  <a:gd name="T35" fmla="*/ 71 h 291"/>
                  <a:gd name="T36" fmla="*/ 305 w 513"/>
                  <a:gd name="T37" fmla="*/ 11 h 291"/>
                  <a:gd name="T38" fmla="*/ 315 w 513"/>
                  <a:gd name="T39" fmla="*/ 0 h 291"/>
                  <a:gd name="T40" fmla="*/ 327 w 513"/>
                  <a:gd name="T41" fmla="*/ 10 h 291"/>
                  <a:gd name="T42" fmla="*/ 346 w 513"/>
                  <a:gd name="T43" fmla="*/ 53 h 291"/>
                  <a:gd name="T44" fmla="*/ 381 w 513"/>
                  <a:gd name="T45" fmla="*/ 66 h 291"/>
                  <a:gd name="T46" fmla="*/ 480 w 513"/>
                  <a:gd name="T47" fmla="*/ 142 h 291"/>
                  <a:gd name="T48" fmla="*/ 513 w 513"/>
                  <a:gd name="T49" fmla="*/ 278 h 291"/>
                  <a:gd name="T50" fmla="*/ 510 w 513"/>
                  <a:gd name="T51" fmla="*/ 287 h 291"/>
                  <a:gd name="T52" fmla="*/ 502 w 513"/>
                  <a:gd name="T53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13" h="291">
                    <a:moveTo>
                      <a:pt x="502" y="291"/>
                    </a:moveTo>
                    <a:lnTo>
                      <a:pt x="11" y="291"/>
                    </a:lnTo>
                    <a:cubicBezTo>
                      <a:pt x="8" y="291"/>
                      <a:pt x="5" y="289"/>
                      <a:pt x="3" y="287"/>
                    </a:cubicBezTo>
                    <a:cubicBezTo>
                      <a:pt x="1" y="285"/>
                      <a:pt x="0" y="282"/>
                      <a:pt x="1" y="278"/>
                    </a:cubicBezTo>
                    <a:cubicBezTo>
                      <a:pt x="1" y="275"/>
                      <a:pt x="10" y="203"/>
                      <a:pt x="33" y="142"/>
                    </a:cubicBezTo>
                    <a:cubicBezTo>
                      <a:pt x="53" y="88"/>
                      <a:pt x="99" y="76"/>
                      <a:pt x="133" y="66"/>
                    </a:cubicBezTo>
                    <a:cubicBezTo>
                      <a:pt x="147" y="63"/>
                      <a:pt x="160" y="59"/>
                      <a:pt x="168" y="53"/>
                    </a:cubicBezTo>
                    <a:cubicBezTo>
                      <a:pt x="179" y="46"/>
                      <a:pt x="185" y="33"/>
                      <a:pt x="187" y="14"/>
                    </a:cubicBezTo>
                    <a:cubicBezTo>
                      <a:pt x="187" y="8"/>
                      <a:pt x="192" y="4"/>
                      <a:pt x="198" y="4"/>
                    </a:cubicBezTo>
                    <a:cubicBezTo>
                      <a:pt x="204" y="5"/>
                      <a:pt x="209" y="10"/>
                      <a:pt x="208" y="16"/>
                    </a:cubicBezTo>
                    <a:cubicBezTo>
                      <a:pt x="206" y="41"/>
                      <a:pt x="196" y="60"/>
                      <a:pt x="180" y="71"/>
                    </a:cubicBezTo>
                    <a:cubicBezTo>
                      <a:pt x="169" y="79"/>
                      <a:pt x="154" y="83"/>
                      <a:pt x="139" y="87"/>
                    </a:cubicBezTo>
                    <a:cubicBezTo>
                      <a:pt x="106" y="96"/>
                      <a:pt x="69" y="106"/>
                      <a:pt x="53" y="149"/>
                    </a:cubicBezTo>
                    <a:cubicBezTo>
                      <a:pt x="37" y="194"/>
                      <a:pt x="28" y="246"/>
                      <a:pt x="24" y="269"/>
                    </a:cubicBezTo>
                    <a:lnTo>
                      <a:pt x="490" y="269"/>
                    </a:lnTo>
                    <a:cubicBezTo>
                      <a:pt x="486" y="246"/>
                      <a:pt x="477" y="194"/>
                      <a:pt x="460" y="149"/>
                    </a:cubicBezTo>
                    <a:cubicBezTo>
                      <a:pt x="444" y="106"/>
                      <a:pt x="407" y="96"/>
                      <a:pt x="375" y="87"/>
                    </a:cubicBezTo>
                    <a:cubicBezTo>
                      <a:pt x="359" y="83"/>
                      <a:pt x="344" y="79"/>
                      <a:pt x="333" y="71"/>
                    </a:cubicBezTo>
                    <a:cubicBezTo>
                      <a:pt x="316" y="59"/>
                      <a:pt x="306" y="38"/>
                      <a:pt x="305" y="11"/>
                    </a:cubicBezTo>
                    <a:cubicBezTo>
                      <a:pt x="305" y="5"/>
                      <a:pt x="309" y="0"/>
                      <a:pt x="315" y="0"/>
                    </a:cubicBezTo>
                    <a:cubicBezTo>
                      <a:pt x="322" y="0"/>
                      <a:pt x="326" y="4"/>
                      <a:pt x="327" y="10"/>
                    </a:cubicBezTo>
                    <a:cubicBezTo>
                      <a:pt x="328" y="31"/>
                      <a:pt x="334" y="45"/>
                      <a:pt x="346" y="53"/>
                    </a:cubicBezTo>
                    <a:cubicBezTo>
                      <a:pt x="353" y="59"/>
                      <a:pt x="367" y="63"/>
                      <a:pt x="381" y="66"/>
                    </a:cubicBezTo>
                    <a:cubicBezTo>
                      <a:pt x="414" y="76"/>
                      <a:pt x="461" y="88"/>
                      <a:pt x="480" y="142"/>
                    </a:cubicBezTo>
                    <a:cubicBezTo>
                      <a:pt x="503" y="203"/>
                      <a:pt x="512" y="275"/>
                      <a:pt x="513" y="278"/>
                    </a:cubicBezTo>
                    <a:cubicBezTo>
                      <a:pt x="513" y="282"/>
                      <a:pt x="512" y="285"/>
                      <a:pt x="510" y="287"/>
                    </a:cubicBezTo>
                    <a:cubicBezTo>
                      <a:pt x="508" y="289"/>
                      <a:pt x="505" y="291"/>
                      <a:pt x="502" y="2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70">
                <a:extLst>
                  <a:ext uri="{FF2B5EF4-FFF2-40B4-BE49-F238E27FC236}">
                    <a16:creationId xmlns:a16="http://schemas.microsoft.com/office/drawing/2014/main" id="{12944A14-C5DD-9C48-A649-EE066A54F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601" y="1465263"/>
                <a:ext cx="100013" cy="41275"/>
              </a:xfrm>
              <a:custGeom>
                <a:avLst/>
                <a:gdLst>
                  <a:gd name="T0" fmla="*/ 93 w 186"/>
                  <a:gd name="T1" fmla="*/ 81 h 81"/>
                  <a:gd name="T2" fmla="*/ 86 w 186"/>
                  <a:gd name="T3" fmla="*/ 79 h 81"/>
                  <a:gd name="T4" fmla="*/ 5 w 186"/>
                  <a:gd name="T5" fmla="*/ 21 h 81"/>
                  <a:gd name="T6" fmla="*/ 3 w 186"/>
                  <a:gd name="T7" fmla="*/ 6 h 81"/>
                  <a:gd name="T8" fmla="*/ 18 w 186"/>
                  <a:gd name="T9" fmla="*/ 4 h 81"/>
                  <a:gd name="T10" fmla="*/ 93 w 186"/>
                  <a:gd name="T11" fmla="*/ 57 h 81"/>
                  <a:gd name="T12" fmla="*/ 167 w 186"/>
                  <a:gd name="T13" fmla="*/ 4 h 81"/>
                  <a:gd name="T14" fmla="*/ 182 w 186"/>
                  <a:gd name="T15" fmla="*/ 6 h 81"/>
                  <a:gd name="T16" fmla="*/ 180 w 186"/>
                  <a:gd name="T17" fmla="*/ 21 h 81"/>
                  <a:gd name="T18" fmla="*/ 99 w 186"/>
                  <a:gd name="T19" fmla="*/ 79 h 81"/>
                  <a:gd name="T20" fmla="*/ 93 w 186"/>
                  <a:gd name="T21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6" h="81">
                    <a:moveTo>
                      <a:pt x="93" y="81"/>
                    </a:moveTo>
                    <a:cubicBezTo>
                      <a:pt x="91" y="81"/>
                      <a:pt x="88" y="80"/>
                      <a:pt x="86" y="79"/>
                    </a:cubicBezTo>
                    <a:lnTo>
                      <a:pt x="5" y="21"/>
                    </a:lnTo>
                    <a:cubicBezTo>
                      <a:pt x="1" y="18"/>
                      <a:pt x="0" y="11"/>
                      <a:pt x="3" y="6"/>
                    </a:cubicBezTo>
                    <a:cubicBezTo>
                      <a:pt x="6" y="1"/>
                      <a:pt x="13" y="0"/>
                      <a:pt x="18" y="4"/>
                    </a:cubicBezTo>
                    <a:lnTo>
                      <a:pt x="93" y="57"/>
                    </a:lnTo>
                    <a:lnTo>
                      <a:pt x="167" y="4"/>
                    </a:lnTo>
                    <a:cubicBezTo>
                      <a:pt x="172" y="0"/>
                      <a:pt x="179" y="1"/>
                      <a:pt x="182" y="6"/>
                    </a:cubicBezTo>
                    <a:cubicBezTo>
                      <a:pt x="186" y="11"/>
                      <a:pt x="185" y="18"/>
                      <a:pt x="180" y="21"/>
                    </a:cubicBezTo>
                    <a:lnTo>
                      <a:pt x="99" y="79"/>
                    </a:lnTo>
                    <a:cubicBezTo>
                      <a:pt x="97" y="80"/>
                      <a:pt x="95" y="81"/>
                      <a:pt x="93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C939E850-61C3-404D-817A-B66A104A8AF1}"/>
                </a:ext>
              </a:extLst>
            </p:cNvPr>
            <p:cNvCxnSpPr>
              <a:cxnSpLocks/>
            </p:cNvCxnSpPr>
            <p:nvPr/>
          </p:nvCxnSpPr>
          <p:spPr>
            <a:xfrm>
              <a:off x="5359525" y="1649716"/>
              <a:ext cx="2347561" cy="0"/>
            </a:xfrm>
            <a:prstGeom prst="line">
              <a:avLst/>
            </a:prstGeom>
            <a:ln w="38100">
              <a:solidFill>
                <a:srgbClr val="3D90E2"/>
              </a:solidFill>
              <a:headEnd type="none" w="med" len="med"/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96E092EC-B4FD-2141-984B-BFDA7ABE472E}"/>
                </a:ext>
              </a:extLst>
            </p:cNvPr>
            <p:cNvSpPr txBox="1"/>
            <p:nvPr/>
          </p:nvSpPr>
          <p:spPr>
            <a:xfrm>
              <a:off x="5464629" y="1040524"/>
              <a:ext cx="2242457" cy="570562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noAutofit/>
            </a:bodyPr>
            <a:lstStyle/>
            <a:p>
              <a:pPr>
                <a:lnSpc>
                  <a:spcPct val="85000"/>
                </a:lnSpc>
              </a:pPr>
              <a:r>
                <a:rPr lang="en-US" dirty="0">
                  <a:solidFill>
                    <a:srgbClr val="6A6A6A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POSITION TITLE</a:t>
              </a:r>
              <a:endParaRPr lang="en-US" b="1" dirty="0">
                <a:solidFill>
                  <a:srgbClr val="6A6A6A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5C81366D-E36F-B84A-8C65-2BD3FBEC57FC}"/>
                </a:ext>
              </a:extLst>
            </p:cNvPr>
            <p:cNvSpPr txBox="1"/>
            <p:nvPr/>
          </p:nvSpPr>
          <p:spPr>
            <a:xfrm>
              <a:off x="5464629" y="1705269"/>
              <a:ext cx="2242457" cy="570562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/>
            <a:p>
              <a:pPr>
                <a:lnSpc>
                  <a:spcPct val="85000"/>
                </a:lnSpc>
              </a:pPr>
              <a:r>
                <a:rPr lang="en-US" b="1" dirty="0">
                  <a:solidFill>
                    <a:srgbClr val="6A6A6A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Name Here</a:t>
              </a:r>
            </a:p>
            <a:p>
              <a:pPr>
                <a:lnSpc>
                  <a:spcPct val="85000"/>
                </a:lnSpc>
              </a:pPr>
              <a:r>
                <a:rPr lang="en-US" dirty="0">
                  <a:solidFill>
                    <a:srgbClr val="88888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[Credentials]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A46E8B7D-A80C-0641-BFBD-12B082CEEAB9}"/>
              </a:ext>
            </a:extLst>
          </p:cNvPr>
          <p:cNvGrpSpPr/>
          <p:nvPr/>
        </p:nvGrpSpPr>
        <p:grpSpPr>
          <a:xfrm>
            <a:off x="759704" y="2570082"/>
            <a:ext cx="3566010" cy="1240220"/>
            <a:chOff x="4141076" y="1040524"/>
            <a:chExt cx="3566010" cy="1240220"/>
          </a:xfrm>
        </p:grpSpPr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12F14254-2035-3F4C-91AF-FA5943E83F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41076" y="1040524"/>
              <a:ext cx="1240220" cy="1240220"/>
            </a:xfrm>
            <a:prstGeom prst="ellipse">
              <a:avLst/>
            </a:prstGeom>
            <a:solidFill>
              <a:srgbClr val="FFFFFF"/>
            </a:solidFill>
            <a:ln w="57150">
              <a:solidFill>
                <a:srgbClr val="3D90E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EA08572B-63D0-784D-BA8F-696D9C2D9D2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61793" y="1140955"/>
              <a:ext cx="798786" cy="917464"/>
              <a:chOff x="3695701" y="1270000"/>
              <a:chExt cx="277813" cy="319088"/>
            </a:xfrm>
            <a:solidFill>
              <a:srgbClr val="888888"/>
            </a:solidFill>
          </p:grpSpPr>
          <p:sp>
            <p:nvSpPr>
              <p:cNvPr id="105" name="Freeform 65">
                <a:extLst>
                  <a:ext uri="{FF2B5EF4-FFF2-40B4-BE49-F238E27FC236}">
                    <a16:creationId xmlns:a16="http://schemas.microsoft.com/office/drawing/2014/main" id="{3D756643-9198-074F-BF2B-69436F3CF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726" y="1357313"/>
                <a:ext cx="131763" cy="109538"/>
              </a:xfrm>
              <a:custGeom>
                <a:avLst/>
                <a:gdLst>
                  <a:gd name="T0" fmla="*/ 121 w 243"/>
                  <a:gd name="T1" fmla="*/ 213 h 213"/>
                  <a:gd name="T2" fmla="*/ 0 w 243"/>
                  <a:gd name="T3" fmla="*/ 17 h 213"/>
                  <a:gd name="T4" fmla="*/ 0 w 243"/>
                  <a:gd name="T5" fmla="*/ 11 h 213"/>
                  <a:gd name="T6" fmla="*/ 11 w 243"/>
                  <a:gd name="T7" fmla="*/ 1 h 213"/>
                  <a:gd name="T8" fmla="*/ 22 w 243"/>
                  <a:gd name="T9" fmla="*/ 12 h 213"/>
                  <a:gd name="T10" fmla="*/ 22 w 243"/>
                  <a:gd name="T11" fmla="*/ 17 h 213"/>
                  <a:gd name="T12" fmla="*/ 121 w 243"/>
                  <a:gd name="T13" fmla="*/ 192 h 213"/>
                  <a:gd name="T14" fmla="*/ 221 w 243"/>
                  <a:gd name="T15" fmla="*/ 29 h 213"/>
                  <a:gd name="T16" fmla="*/ 232 w 243"/>
                  <a:gd name="T17" fmla="*/ 18 h 213"/>
                  <a:gd name="T18" fmla="*/ 242 w 243"/>
                  <a:gd name="T19" fmla="*/ 30 h 213"/>
                  <a:gd name="T20" fmla="*/ 121 w 243"/>
                  <a:gd name="T21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3" h="213">
                    <a:moveTo>
                      <a:pt x="121" y="213"/>
                    </a:moveTo>
                    <a:cubicBezTo>
                      <a:pt x="48" y="213"/>
                      <a:pt x="0" y="95"/>
                      <a:pt x="0" y="17"/>
                    </a:cubicBezTo>
                    <a:lnTo>
                      <a:pt x="0" y="11"/>
                    </a:lnTo>
                    <a:cubicBezTo>
                      <a:pt x="0" y="5"/>
                      <a:pt x="6" y="0"/>
                      <a:pt x="11" y="1"/>
                    </a:cubicBezTo>
                    <a:cubicBezTo>
                      <a:pt x="17" y="1"/>
                      <a:pt x="22" y="6"/>
                      <a:pt x="22" y="12"/>
                    </a:cubicBezTo>
                    <a:lnTo>
                      <a:pt x="22" y="17"/>
                    </a:lnTo>
                    <a:cubicBezTo>
                      <a:pt x="22" y="93"/>
                      <a:pt x="70" y="192"/>
                      <a:pt x="121" y="192"/>
                    </a:cubicBezTo>
                    <a:cubicBezTo>
                      <a:pt x="171" y="192"/>
                      <a:pt x="216" y="102"/>
                      <a:pt x="221" y="29"/>
                    </a:cubicBezTo>
                    <a:cubicBezTo>
                      <a:pt x="221" y="23"/>
                      <a:pt x="226" y="18"/>
                      <a:pt x="232" y="18"/>
                    </a:cubicBezTo>
                    <a:cubicBezTo>
                      <a:pt x="238" y="19"/>
                      <a:pt x="243" y="24"/>
                      <a:pt x="242" y="30"/>
                    </a:cubicBezTo>
                    <a:cubicBezTo>
                      <a:pt x="238" y="106"/>
                      <a:pt x="189" y="213"/>
                      <a:pt x="121" y="2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66">
                <a:extLst>
                  <a:ext uri="{FF2B5EF4-FFF2-40B4-BE49-F238E27FC236}">
                    <a16:creationId xmlns:a16="http://schemas.microsoft.com/office/drawing/2014/main" id="{4EC02637-04D8-0845-8076-A65A609CE3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7614" y="1270000"/>
                <a:ext cx="153988" cy="109538"/>
              </a:xfrm>
              <a:custGeom>
                <a:avLst/>
                <a:gdLst>
                  <a:gd name="T0" fmla="*/ 215 w 286"/>
                  <a:gd name="T1" fmla="*/ 123 h 210"/>
                  <a:gd name="T2" fmla="*/ 248 w 286"/>
                  <a:gd name="T3" fmla="*/ 183 h 210"/>
                  <a:gd name="T4" fmla="*/ 256 w 286"/>
                  <a:gd name="T5" fmla="*/ 119 h 210"/>
                  <a:gd name="T6" fmla="*/ 220 w 286"/>
                  <a:gd name="T7" fmla="*/ 74 h 210"/>
                  <a:gd name="T8" fmla="*/ 216 w 286"/>
                  <a:gd name="T9" fmla="*/ 71 h 210"/>
                  <a:gd name="T10" fmla="*/ 116 w 286"/>
                  <a:gd name="T11" fmla="*/ 35 h 210"/>
                  <a:gd name="T12" fmla="*/ 47 w 286"/>
                  <a:gd name="T13" fmla="*/ 78 h 210"/>
                  <a:gd name="T14" fmla="*/ 39 w 286"/>
                  <a:gd name="T15" fmla="*/ 171 h 210"/>
                  <a:gd name="T16" fmla="*/ 123 w 286"/>
                  <a:gd name="T17" fmla="*/ 166 h 210"/>
                  <a:gd name="T18" fmla="*/ 195 w 286"/>
                  <a:gd name="T19" fmla="*/ 117 h 210"/>
                  <a:gd name="T20" fmla="*/ 208 w 286"/>
                  <a:gd name="T21" fmla="*/ 112 h 210"/>
                  <a:gd name="T22" fmla="*/ 215 w 286"/>
                  <a:gd name="T23" fmla="*/ 123 h 210"/>
                  <a:gd name="T24" fmla="*/ 253 w 286"/>
                  <a:gd name="T25" fmla="*/ 210 h 210"/>
                  <a:gd name="T26" fmla="*/ 248 w 286"/>
                  <a:gd name="T27" fmla="*/ 209 h 210"/>
                  <a:gd name="T28" fmla="*/ 197 w 286"/>
                  <a:gd name="T29" fmla="*/ 148 h 210"/>
                  <a:gd name="T30" fmla="*/ 129 w 286"/>
                  <a:gd name="T31" fmla="*/ 187 h 210"/>
                  <a:gd name="T32" fmla="*/ 26 w 286"/>
                  <a:gd name="T33" fmla="*/ 189 h 210"/>
                  <a:gd name="T34" fmla="*/ 20 w 286"/>
                  <a:gd name="T35" fmla="*/ 183 h 210"/>
                  <a:gd name="T36" fmla="*/ 29 w 286"/>
                  <a:gd name="T37" fmla="*/ 68 h 210"/>
                  <a:gd name="T38" fmla="*/ 112 w 286"/>
                  <a:gd name="T39" fmla="*/ 14 h 210"/>
                  <a:gd name="T40" fmla="*/ 231 w 286"/>
                  <a:gd name="T41" fmla="*/ 55 h 210"/>
                  <a:gd name="T42" fmla="*/ 277 w 286"/>
                  <a:gd name="T43" fmla="*/ 115 h 210"/>
                  <a:gd name="T44" fmla="*/ 263 w 286"/>
                  <a:gd name="T45" fmla="*/ 204 h 210"/>
                  <a:gd name="T46" fmla="*/ 256 w 286"/>
                  <a:gd name="T47" fmla="*/ 210 h 210"/>
                  <a:gd name="T48" fmla="*/ 253 w 286"/>
                  <a:gd name="T49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6" h="210">
                    <a:moveTo>
                      <a:pt x="215" y="123"/>
                    </a:moveTo>
                    <a:cubicBezTo>
                      <a:pt x="215" y="125"/>
                      <a:pt x="212" y="158"/>
                      <a:pt x="248" y="183"/>
                    </a:cubicBezTo>
                    <a:cubicBezTo>
                      <a:pt x="253" y="169"/>
                      <a:pt x="261" y="143"/>
                      <a:pt x="256" y="119"/>
                    </a:cubicBezTo>
                    <a:cubicBezTo>
                      <a:pt x="249" y="86"/>
                      <a:pt x="221" y="75"/>
                      <a:pt x="220" y="74"/>
                    </a:cubicBezTo>
                    <a:cubicBezTo>
                      <a:pt x="218" y="73"/>
                      <a:pt x="217" y="72"/>
                      <a:pt x="216" y="71"/>
                    </a:cubicBezTo>
                    <a:cubicBezTo>
                      <a:pt x="214" y="69"/>
                      <a:pt x="176" y="23"/>
                      <a:pt x="116" y="35"/>
                    </a:cubicBezTo>
                    <a:cubicBezTo>
                      <a:pt x="84" y="41"/>
                      <a:pt x="60" y="56"/>
                      <a:pt x="47" y="78"/>
                    </a:cubicBezTo>
                    <a:cubicBezTo>
                      <a:pt x="27" y="113"/>
                      <a:pt x="36" y="156"/>
                      <a:pt x="39" y="171"/>
                    </a:cubicBezTo>
                    <a:cubicBezTo>
                      <a:pt x="50" y="174"/>
                      <a:pt x="81" y="180"/>
                      <a:pt x="123" y="166"/>
                    </a:cubicBezTo>
                    <a:cubicBezTo>
                      <a:pt x="176" y="150"/>
                      <a:pt x="195" y="117"/>
                      <a:pt x="195" y="117"/>
                    </a:cubicBezTo>
                    <a:cubicBezTo>
                      <a:pt x="197" y="113"/>
                      <a:pt x="203" y="110"/>
                      <a:pt x="208" y="112"/>
                    </a:cubicBezTo>
                    <a:cubicBezTo>
                      <a:pt x="212" y="114"/>
                      <a:pt x="216" y="118"/>
                      <a:pt x="215" y="123"/>
                    </a:cubicBezTo>
                    <a:close/>
                    <a:moveTo>
                      <a:pt x="253" y="210"/>
                    </a:moveTo>
                    <a:cubicBezTo>
                      <a:pt x="251" y="210"/>
                      <a:pt x="250" y="210"/>
                      <a:pt x="248" y="209"/>
                    </a:cubicBezTo>
                    <a:cubicBezTo>
                      <a:pt x="215" y="190"/>
                      <a:pt x="202" y="167"/>
                      <a:pt x="197" y="148"/>
                    </a:cubicBezTo>
                    <a:cubicBezTo>
                      <a:pt x="183" y="161"/>
                      <a:pt x="162" y="177"/>
                      <a:pt x="129" y="187"/>
                    </a:cubicBezTo>
                    <a:cubicBezTo>
                      <a:pt x="68" y="207"/>
                      <a:pt x="28" y="190"/>
                      <a:pt x="26" y="189"/>
                    </a:cubicBezTo>
                    <a:cubicBezTo>
                      <a:pt x="23" y="188"/>
                      <a:pt x="21" y="186"/>
                      <a:pt x="20" y="183"/>
                    </a:cubicBezTo>
                    <a:cubicBezTo>
                      <a:pt x="19" y="180"/>
                      <a:pt x="0" y="118"/>
                      <a:pt x="29" y="68"/>
                    </a:cubicBezTo>
                    <a:cubicBezTo>
                      <a:pt x="45" y="40"/>
                      <a:pt x="73" y="22"/>
                      <a:pt x="112" y="14"/>
                    </a:cubicBezTo>
                    <a:cubicBezTo>
                      <a:pt x="178" y="0"/>
                      <a:pt x="221" y="45"/>
                      <a:pt x="231" y="55"/>
                    </a:cubicBezTo>
                    <a:cubicBezTo>
                      <a:pt x="240" y="59"/>
                      <a:pt x="269" y="76"/>
                      <a:pt x="277" y="115"/>
                    </a:cubicBezTo>
                    <a:cubicBezTo>
                      <a:pt x="286" y="158"/>
                      <a:pt x="264" y="202"/>
                      <a:pt x="263" y="204"/>
                    </a:cubicBezTo>
                    <a:cubicBezTo>
                      <a:pt x="262" y="207"/>
                      <a:pt x="259" y="209"/>
                      <a:pt x="256" y="210"/>
                    </a:cubicBezTo>
                    <a:cubicBezTo>
                      <a:pt x="255" y="210"/>
                      <a:pt x="254" y="210"/>
                      <a:pt x="253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69">
                <a:extLst>
                  <a:ext uri="{FF2B5EF4-FFF2-40B4-BE49-F238E27FC236}">
                    <a16:creationId xmlns:a16="http://schemas.microsoft.com/office/drawing/2014/main" id="{D699EC14-DA25-0C43-931F-097B8BFC1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701" y="1438275"/>
                <a:ext cx="277813" cy="150813"/>
              </a:xfrm>
              <a:custGeom>
                <a:avLst/>
                <a:gdLst>
                  <a:gd name="T0" fmla="*/ 502 w 513"/>
                  <a:gd name="T1" fmla="*/ 291 h 291"/>
                  <a:gd name="T2" fmla="*/ 11 w 513"/>
                  <a:gd name="T3" fmla="*/ 291 h 291"/>
                  <a:gd name="T4" fmla="*/ 3 w 513"/>
                  <a:gd name="T5" fmla="*/ 287 h 291"/>
                  <a:gd name="T6" fmla="*/ 1 w 513"/>
                  <a:gd name="T7" fmla="*/ 278 h 291"/>
                  <a:gd name="T8" fmla="*/ 33 w 513"/>
                  <a:gd name="T9" fmla="*/ 142 h 291"/>
                  <a:gd name="T10" fmla="*/ 133 w 513"/>
                  <a:gd name="T11" fmla="*/ 66 h 291"/>
                  <a:gd name="T12" fmla="*/ 168 w 513"/>
                  <a:gd name="T13" fmla="*/ 53 h 291"/>
                  <a:gd name="T14" fmla="*/ 187 w 513"/>
                  <a:gd name="T15" fmla="*/ 14 h 291"/>
                  <a:gd name="T16" fmla="*/ 198 w 513"/>
                  <a:gd name="T17" fmla="*/ 4 h 291"/>
                  <a:gd name="T18" fmla="*/ 208 w 513"/>
                  <a:gd name="T19" fmla="*/ 16 h 291"/>
                  <a:gd name="T20" fmla="*/ 180 w 513"/>
                  <a:gd name="T21" fmla="*/ 71 h 291"/>
                  <a:gd name="T22" fmla="*/ 139 w 513"/>
                  <a:gd name="T23" fmla="*/ 87 h 291"/>
                  <a:gd name="T24" fmla="*/ 53 w 513"/>
                  <a:gd name="T25" fmla="*/ 149 h 291"/>
                  <a:gd name="T26" fmla="*/ 24 w 513"/>
                  <a:gd name="T27" fmla="*/ 269 h 291"/>
                  <a:gd name="T28" fmla="*/ 490 w 513"/>
                  <a:gd name="T29" fmla="*/ 269 h 291"/>
                  <a:gd name="T30" fmla="*/ 460 w 513"/>
                  <a:gd name="T31" fmla="*/ 149 h 291"/>
                  <a:gd name="T32" fmla="*/ 375 w 513"/>
                  <a:gd name="T33" fmla="*/ 87 h 291"/>
                  <a:gd name="T34" fmla="*/ 333 w 513"/>
                  <a:gd name="T35" fmla="*/ 71 h 291"/>
                  <a:gd name="T36" fmla="*/ 305 w 513"/>
                  <a:gd name="T37" fmla="*/ 11 h 291"/>
                  <a:gd name="T38" fmla="*/ 315 w 513"/>
                  <a:gd name="T39" fmla="*/ 0 h 291"/>
                  <a:gd name="T40" fmla="*/ 327 w 513"/>
                  <a:gd name="T41" fmla="*/ 10 h 291"/>
                  <a:gd name="T42" fmla="*/ 346 w 513"/>
                  <a:gd name="T43" fmla="*/ 53 h 291"/>
                  <a:gd name="T44" fmla="*/ 381 w 513"/>
                  <a:gd name="T45" fmla="*/ 66 h 291"/>
                  <a:gd name="T46" fmla="*/ 480 w 513"/>
                  <a:gd name="T47" fmla="*/ 142 h 291"/>
                  <a:gd name="T48" fmla="*/ 513 w 513"/>
                  <a:gd name="T49" fmla="*/ 278 h 291"/>
                  <a:gd name="T50" fmla="*/ 510 w 513"/>
                  <a:gd name="T51" fmla="*/ 287 h 291"/>
                  <a:gd name="T52" fmla="*/ 502 w 513"/>
                  <a:gd name="T53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13" h="291">
                    <a:moveTo>
                      <a:pt x="502" y="291"/>
                    </a:moveTo>
                    <a:lnTo>
                      <a:pt x="11" y="291"/>
                    </a:lnTo>
                    <a:cubicBezTo>
                      <a:pt x="8" y="291"/>
                      <a:pt x="5" y="289"/>
                      <a:pt x="3" y="287"/>
                    </a:cubicBezTo>
                    <a:cubicBezTo>
                      <a:pt x="1" y="285"/>
                      <a:pt x="0" y="282"/>
                      <a:pt x="1" y="278"/>
                    </a:cubicBezTo>
                    <a:cubicBezTo>
                      <a:pt x="1" y="275"/>
                      <a:pt x="10" y="203"/>
                      <a:pt x="33" y="142"/>
                    </a:cubicBezTo>
                    <a:cubicBezTo>
                      <a:pt x="53" y="88"/>
                      <a:pt x="99" y="76"/>
                      <a:pt x="133" y="66"/>
                    </a:cubicBezTo>
                    <a:cubicBezTo>
                      <a:pt x="147" y="63"/>
                      <a:pt x="160" y="59"/>
                      <a:pt x="168" y="53"/>
                    </a:cubicBezTo>
                    <a:cubicBezTo>
                      <a:pt x="179" y="46"/>
                      <a:pt x="185" y="33"/>
                      <a:pt x="187" y="14"/>
                    </a:cubicBezTo>
                    <a:cubicBezTo>
                      <a:pt x="187" y="8"/>
                      <a:pt x="192" y="4"/>
                      <a:pt x="198" y="4"/>
                    </a:cubicBezTo>
                    <a:cubicBezTo>
                      <a:pt x="204" y="5"/>
                      <a:pt x="209" y="10"/>
                      <a:pt x="208" y="16"/>
                    </a:cubicBezTo>
                    <a:cubicBezTo>
                      <a:pt x="206" y="41"/>
                      <a:pt x="196" y="60"/>
                      <a:pt x="180" y="71"/>
                    </a:cubicBezTo>
                    <a:cubicBezTo>
                      <a:pt x="169" y="79"/>
                      <a:pt x="154" y="83"/>
                      <a:pt x="139" y="87"/>
                    </a:cubicBezTo>
                    <a:cubicBezTo>
                      <a:pt x="106" y="96"/>
                      <a:pt x="69" y="106"/>
                      <a:pt x="53" y="149"/>
                    </a:cubicBezTo>
                    <a:cubicBezTo>
                      <a:pt x="37" y="194"/>
                      <a:pt x="28" y="246"/>
                      <a:pt x="24" y="269"/>
                    </a:cubicBezTo>
                    <a:lnTo>
                      <a:pt x="490" y="269"/>
                    </a:lnTo>
                    <a:cubicBezTo>
                      <a:pt x="486" y="246"/>
                      <a:pt x="477" y="194"/>
                      <a:pt x="460" y="149"/>
                    </a:cubicBezTo>
                    <a:cubicBezTo>
                      <a:pt x="444" y="106"/>
                      <a:pt x="407" y="96"/>
                      <a:pt x="375" y="87"/>
                    </a:cubicBezTo>
                    <a:cubicBezTo>
                      <a:pt x="359" y="83"/>
                      <a:pt x="344" y="79"/>
                      <a:pt x="333" y="71"/>
                    </a:cubicBezTo>
                    <a:cubicBezTo>
                      <a:pt x="316" y="59"/>
                      <a:pt x="306" y="38"/>
                      <a:pt x="305" y="11"/>
                    </a:cubicBezTo>
                    <a:cubicBezTo>
                      <a:pt x="305" y="5"/>
                      <a:pt x="309" y="0"/>
                      <a:pt x="315" y="0"/>
                    </a:cubicBezTo>
                    <a:cubicBezTo>
                      <a:pt x="322" y="0"/>
                      <a:pt x="326" y="4"/>
                      <a:pt x="327" y="10"/>
                    </a:cubicBezTo>
                    <a:cubicBezTo>
                      <a:pt x="328" y="31"/>
                      <a:pt x="334" y="45"/>
                      <a:pt x="346" y="53"/>
                    </a:cubicBezTo>
                    <a:cubicBezTo>
                      <a:pt x="353" y="59"/>
                      <a:pt x="367" y="63"/>
                      <a:pt x="381" y="66"/>
                    </a:cubicBezTo>
                    <a:cubicBezTo>
                      <a:pt x="414" y="76"/>
                      <a:pt x="461" y="88"/>
                      <a:pt x="480" y="142"/>
                    </a:cubicBezTo>
                    <a:cubicBezTo>
                      <a:pt x="503" y="203"/>
                      <a:pt x="512" y="275"/>
                      <a:pt x="513" y="278"/>
                    </a:cubicBezTo>
                    <a:cubicBezTo>
                      <a:pt x="513" y="282"/>
                      <a:pt x="512" y="285"/>
                      <a:pt x="510" y="287"/>
                    </a:cubicBezTo>
                    <a:cubicBezTo>
                      <a:pt x="508" y="289"/>
                      <a:pt x="505" y="291"/>
                      <a:pt x="502" y="2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70">
                <a:extLst>
                  <a:ext uri="{FF2B5EF4-FFF2-40B4-BE49-F238E27FC236}">
                    <a16:creationId xmlns:a16="http://schemas.microsoft.com/office/drawing/2014/main" id="{8A347882-1954-F843-B5CC-B9396B5F3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601" y="1465263"/>
                <a:ext cx="100013" cy="41275"/>
              </a:xfrm>
              <a:custGeom>
                <a:avLst/>
                <a:gdLst>
                  <a:gd name="T0" fmla="*/ 93 w 186"/>
                  <a:gd name="T1" fmla="*/ 81 h 81"/>
                  <a:gd name="T2" fmla="*/ 86 w 186"/>
                  <a:gd name="T3" fmla="*/ 79 h 81"/>
                  <a:gd name="T4" fmla="*/ 5 w 186"/>
                  <a:gd name="T5" fmla="*/ 21 h 81"/>
                  <a:gd name="T6" fmla="*/ 3 w 186"/>
                  <a:gd name="T7" fmla="*/ 6 h 81"/>
                  <a:gd name="T8" fmla="*/ 18 w 186"/>
                  <a:gd name="T9" fmla="*/ 4 h 81"/>
                  <a:gd name="T10" fmla="*/ 93 w 186"/>
                  <a:gd name="T11" fmla="*/ 57 h 81"/>
                  <a:gd name="T12" fmla="*/ 167 w 186"/>
                  <a:gd name="T13" fmla="*/ 4 h 81"/>
                  <a:gd name="T14" fmla="*/ 182 w 186"/>
                  <a:gd name="T15" fmla="*/ 6 h 81"/>
                  <a:gd name="T16" fmla="*/ 180 w 186"/>
                  <a:gd name="T17" fmla="*/ 21 h 81"/>
                  <a:gd name="T18" fmla="*/ 99 w 186"/>
                  <a:gd name="T19" fmla="*/ 79 h 81"/>
                  <a:gd name="T20" fmla="*/ 93 w 186"/>
                  <a:gd name="T21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6" h="81">
                    <a:moveTo>
                      <a:pt x="93" y="81"/>
                    </a:moveTo>
                    <a:cubicBezTo>
                      <a:pt x="91" y="81"/>
                      <a:pt x="88" y="80"/>
                      <a:pt x="86" y="79"/>
                    </a:cubicBezTo>
                    <a:lnTo>
                      <a:pt x="5" y="21"/>
                    </a:lnTo>
                    <a:cubicBezTo>
                      <a:pt x="1" y="18"/>
                      <a:pt x="0" y="11"/>
                      <a:pt x="3" y="6"/>
                    </a:cubicBezTo>
                    <a:cubicBezTo>
                      <a:pt x="6" y="1"/>
                      <a:pt x="13" y="0"/>
                      <a:pt x="18" y="4"/>
                    </a:cubicBezTo>
                    <a:lnTo>
                      <a:pt x="93" y="57"/>
                    </a:lnTo>
                    <a:lnTo>
                      <a:pt x="167" y="4"/>
                    </a:lnTo>
                    <a:cubicBezTo>
                      <a:pt x="172" y="0"/>
                      <a:pt x="179" y="1"/>
                      <a:pt x="182" y="6"/>
                    </a:cubicBezTo>
                    <a:cubicBezTo>
                      <a:pt x="186" y="11"/>
                      <a:pt x="185" y="18"/>
                      <a:pt x="180" y="21"/>
                    </a:cubicBezTo>
                    <a:lnTo>
                      <a:pt x="99" y="79"/>
                    </a:lnTo>
                    <a:cubicBezTo>
                      <a:pt x="97" y="80"/>
                      <a:pt x="95" y="81"/>
                      <a:pt x="93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C3E7814D-3F44-4244-9756-88A78141BADB}"/>
                </a:ext>
              </a:extLst>
            </p:cNvPr>
            <p:cNvCxnSpPr>
              <a:cxnSpLocks/>
            </p:cNvCxnSpPr>
            <p:nvPr/>
          </p:nvCxnSpPr>
          <p:spPr>
            <a:xfrm>
              <a:off x="5359525" y="1649716"/>
              <a:ext cx="2347561" cy="0"/>
            </a:xfrm>
            <a:prstGeom prst="line">
              <a:avLst/>
            </a:prstGeom>
            <a:ln w="38100">
              <a:solidFill>
                <a:srgbClr val="3D90E2"/>
              </a:solidFill>
              <a:headEnd type="none" w="med" len="med"/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49A5CEE4-0CEB-F943-9EB0-894C46D2354B}"/>
                </a:ext>
              </a:extLst>
            </p:cNvPr>
            <p:cNvSpPr txBox="1"/>
            <p:nvPr/>
          </p:nvSpPr>
          <p:spPr>
            <a:xfrm>
              <a:off x="5464629" y="1040524"/>
              <a:ext cx="2242457" cy="570562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noAutofit/>
            </a:bodyPr>
            <a:lstStyle/>
            <a:p>
              <a:pPr>
                <a:lnSpc>
                  <a:spcPct val="85000"/>
                </a:lnSpc>
              </a:pPr>
              <a:r>
                <a:rPr lang="en-US" dirty="0">
                  <a:solidFill>
                    <a:srgbClr val="6A6A6A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POSITION TITLE</a:t>
              </a:r>
              <a:endParaRPr lang="en-US" b="1" dirty="0">
                <a:solidFill>
                  <a:srgbClr val="6A6A6A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07DE9957-271A-3D40-91BE-C1680DEF8560}"/>
                </a:ext>
              </a:extLst>
            </p:cNvPr>
            <p:cNvSpPr txBox="1"/>
            <p:nvPr/>
          </p:nvSpPr>
          <p:spPr>
            <a:xfrm>
              <a:off x="5464629" y="1705269"/>
              <a:ext cx="2242457" cy="570562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/>
            <a:p>
              <a:pPr>
                <a:lnSpc>
                  <a:spcPct val="85000"/>
                </a:lnSpc>
              </a:pPr>
              <a:r>
                <a:rPr lang="en-US" b="1" dirty="0">
                  <a:solidFill>
                    <a:srgbClr val="6A6A6A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Name Here</a:t>
              </a:r>
            </a:p>
            <a:p>
              <a:pPr>
                <a:lnSpc>
                  <a:spcPct val="85000"/>
                </a:lnSpc>
              </a:pPr>
              <a:r>
                <a:rPr lang="en-US" dirty="0">
                  <a:solidFill>
                    <a:srgbClr val="88888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[Credentials]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BFC374D3-28C8-274E-9970-99DB8E5C4FE3}"/>
              </a:ext>
            </a:extLst>
          </p:cNvPr>
          <p:cNvGrpSpPr/>
          <p:nvPr/>
        </p:nvGrpSpPr>
        <p:grpSpPr>
          <a:xfrm>
            <a:off x="4325714" y="2570082"/>
            <a:ext cx="3566010" cy="1240220"/>
            <a:chOff x="4141076" y="1040524"/>
            <a:chExt cx="3566010" cy="1240220"/>
          </a:xfrm>
        </p:grpSpPr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B5657345-21EB-4D43-89B0-8F9357178B5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41076" y="1040524"/>
              <a:ext cx="1240220" cy="1240220"/>
            </a:xfrm>
            <a:prstGeom prst="ellipse">
              <a:avLst/>
            </a:prstGeom>
            <a:solidFill>
              <a:srgbClr val="FFFFFF"/>
            </a:solidFill>
            <a:ln w="57150">
              <a:solidFill>
                <a:srgbClr val="3D90E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D687CA99-36BB-3949-B966-9AE8BD3A9A3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61793" y="1140955"/>
              <a:ext cx="798786" cy="917464"/>
              <a:chOff x="3695701" y="1270000"/>
              <a:chExt cx="277813" cy="319088"/>
            </a:xfrm>
            <a:solidFill>
              <a:srgbClr val="888888"/>
            </a:solidFill>
          </p:grpSpPr>
          <p:sp>
            <p:nvSpPr>
              <p:cNvPr id="96" name="Freeform 65">
                <a:extLst>
                  <a:ext uri="{FF2B5EF4-FFF2-40B4-BE49-F238E27FC236}">
                    <a16:creationId xmlns:a16="http://schemas.microsoft.com/office/drawing/2014/main" id="{857229EE-9441-984D-B41D-D3D350F98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726" y="1357313"/>
                <a:ext cx="131763" cy="109538"/>
              </a:xfrm>
              <a:custGeom>
                <a:avLst/>
                <a:gdLst>
                  <a:gd name="T0" fmla="*/ 121 w 243"/>
                  <a:gd name="T1" fmla="*/ 213 h 213"/>
                  <a:gd name="T2" fmla="*/ 0 w 243"/>
                  <a:gd name="T3" fmla="*/ 17 h 213"/>
                  <a:gd name="T4" fmla="*/ 0 w 243"/>
                  <a:gd name="T5" fmla="*/ 11 h 213"/>
                  <a:gd name="T6" fmla="*/ 11 w 243"/>
                  <a:gd name="T7" fmla="*/ 1 h 213"/>
                  <a:gd name="T8" fmla="*/ 22 w 243"/>
                  <a:gd name="T9" fmla="*/ 12 h 213"/>
                  <a:gd name="T10" fmla="*/ 22 w 243"/>
                  <a:gd name="T11" fmla="*/ 17 h 213"/>
                  <a:gd name="T12" fmla="*/ 121 w 243"/>
                  <a:gd name="T13" fmla="*/ 192 h 213"/>
                  <a:gd name="T14" fmla="*/ 221 w 243"/>
                  <a:gd name="T15" fmla="*/ 29 h 213"/>
                  <a:gd name="T16" fmla="*/ 232 w 243"/>
                  <a:gd name="T17" fmla="*/ 18 h 213"/>
                  <a:gd name="T18" fmla="*/ 242 w 243"/>
                  <a:gd name="T19" fmla="*/ 30 h 213"/>
                  <a:gd name="T20" fmla="*/ 121 w 243"/>
                  <a:gd name="T21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3" h="213">
                    <a:moveTo>
                      <a:pt x="121" y="213"/>
                    </a:moveTo>
                    <a:cubicBezTo>
                      <a:pt x="48" y="213"/>
                      <a:pt x="0" y="95"/>
                      <a:pt x="0" y="17"/>
                    </a:cubicBezTo>
                    <a:lnTo>
                      <a:pt x="0" y="11"/>
                    </a:lnTo>
                    <a:cubicBezTo>
                      <a:pt x="0" y="5"/>
                      <a:pt x="6" y="0"/>
                      <a:pt x="11" y="1"/>
                    </a:cubicBezTo>
                    <a:cubicBezTo>
                      <a:pt x="17" y="1"/>
                      <a:pt x="22" y="6"/>
                      <a:pt x="22" y="12"/>
                    </a:cubicBezTo>
                    <a:lnTo>
                      <a:pt x="22" y="17"/>
                    </a:lnTo>
                    <a:cubicBezTo>
                      <a:pt x="22" y="93"/>
                      <a:pt x="70" y="192"/>
                      <a:pt x="121" y="192"/>
                    </a:cubicBezTo>
                    <a:cubicBezTo>
                      <a:pt x="171" y="192"/>
                      <a:pt x="216" y="102"/>
                      <a:pt x="221" y="29"/>
                    </a:cubicBezTo>
                    <a:cubicBezTo>
                      <a:pt x="221" y="23"/>
                      <a:pt x="226" y="18"/>
                      <a:pt x="232" y="18"/>
                    </a:cubicBezTo>
                    <a:cubicBezTo>
                      <a:pt x="238" y="19"/>
                      <a:pt x="243" y="24"/>
                      <a:pt x="242" y="30"/>
                    </a:cubicBezTo>
                    <a:cubicBezTo>
                      <a:pt x="238" y="106"/>
                      <a:pt x="189" y="213"/>
                      <a:pt x="121" y="2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66">
                <a:extLst>
                  <a:ext uri="{FF2B5EF4-FFF2-40B4-BE49-F238E27FC236}">
                    <a16:creationId xmlns:a16="http://schemas.microsoft.com/office/drawing/2014/main" id="{90CB3D85-2B82-5342-8E28-83010642CA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7614" y="1270000"/>
                <a:ext cx="153988" cy="109538"/>
              </a:xfrm>
              <a:custGeom>
                <a:avLst/>
                <a:gdLst>
                  <a:gd name="T0" fmla="*/ 215 w 286"/>
                  <a:gd name="T1" fmla="*/ 123 h 210"/>
                  <a:gd name="T2" fmla="*/ 248 w 286"/>
                  <a:gd name="T3" fmla="*/ 183 h 210"/>
                  <a:gd name="T4" fmla="*/ 256 w 286"/>
                  <a:gd name="T5" fmla="*/ 119 h 210"/>
                  <a:gd name="T6" fmla="*/ 220 w 286"/>
                  <a:gd name="T7" fmla="*/ 74 h 210"/>
                  <a:gd name="T8" fmla="*/ 216 w 286"/>
                  <a:gd name="T9" fmla="*/ 71 h 210"/>
                  <a:gd name="T10" fmla="*/ 116 w 286"/>
                  <a:gd name="T11" fmla="*/ 35 h 210"/>
                  <a:gd name="T12" fmla="*/ 47 w 286"/>
                  <a:gd name="T13" fmla="*/ 78 h 210"/>
                  <a:gd name="T14" fmla="*/ 39 w 286"/>
                  <a:gd name="T15" fmla="*/ 171 h 210"/>
                  <a:gd name="T16" fmla="*/ 123 w 286"/>
                  <a:gd name="T17" fmla="*/ 166 h 210"/>
                  <a:gd name="T18" fmla="*/ 195 w 286"/>
                  <a:gd name="T19" fmla="*/ 117 h 210"/>
                  <a:gd name="T20" fmla="*/ 208 w 286"/>
                  <a:gd name="T21" fmla="*/ 112 h 210"/>
                  <a:gd name="T22" fmla="*/ 215 w 286"/>
                  <a:gd name="T23" fmla="*/ 123 h 210"/>
                  <a:gd name="T24" fmla="*/ 253 w 286"/>
                  <a:gd name="T25" fmla="*/ 210 h 210"/>
                  <a:gd name="T26" fmla="*/ 248 w 286"/>
                  <a:gd name="T27" fmla="*/ 209 h 210"/>
                  <a:gd name="T28" fmla="*/ 197 w 286"/>
                  <a:gd name="T29" fmla="*/ 148 h 210"/>
                  <a:gd name="T30" fmla="*/ 129 w 286"/>
                  <a:gd name="T31" fmla="*/ 187 h 210"/>
                  <a:gd name="T32" fmla="*/ 26 w 286"/>
                  <a:gd name="T33" fmla="*/ 189 h 210"/>
                  <a:gd name="T34" fmla="*/ 20 w 286"/>
                  <a:gd name="T35" fmla="*/ 183 h 210"/>
                  <a:gd name="T36" fmla="*/ 29 w 286"/>
                  <a:gd name="T37" fmla="*/ 68 h 210"/>
                  <a:gd name="T38" fmla="*/ 112 w 286"/>
                  <a:gd name="T39" fmla="*/ 14 h 210"/>
                  <a:gd name="T40" fmla="*/ 231 w 286"/>
                  <a:gd name="T41" fmla="*/ 55 h 210"/>
                  <a:gd name="T42" fmla="*/ 277 w 286"/>
                  <a:gd name="T43" fmla="*/ 115 h 210"/>
                  <a:gd name="T44" fmla="*/ 263 w 286"/>
                  <a:gd name="T45" fmla="*/ 204 h 210"/>
                  <a:gd name="T46" fmla="*/ 256 w 286"/>
                  <a:gd name="T47" fmla="*/ 210 h 210"/>
                  <a:gd name="T48" fmla="*/ 253 w 286"/>
                  <a:gd name="T49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6" h="210">
                    <a:moveTo>
                      <a:pt x="215" y="123"/>
                    </a:moveTo>
                    <a:cubicBezTo>
                      <a:pt x="215" y="125"/>
                      <a:pt x="212" y="158"/>
                      <a:pt x="248" y="183"/>
                    </a:cubicBezTo>
                    <a:cubicBezTo>
                      <a:pt x="253" y="169"/>
                      <a:pt x="261" y="143"/>
                      <a:pt x="256" y="119"/>
                    </a:cubicBezTo>
                    <a:cubicBezTo>
                      <a:pt x="249" y="86"/>
                      <a:pt x="221" y="75"/>
                      <a:pt x="220" y="74"/>
                    </a:cubicBezTo>
                    <a:cubicBezTo>
                      <a:pt x="218" y="73"/>
                      <a:pt x="217" y="72"/>
                      <a:pt x="216" y="71"/>
                    </a:cubicBezTo>
                    <a:cubicBezTo>
                      <a:pt x="214" y="69"/>
                      <a:pt x="176" y="23"/>
                      <a:pt x="116" y="35"/>
                    </a:cubicBezTo>
                    <a:cubicBezTo>
                      <a:pt x="84" y="41"/>
                      <a:pt x="60" y="56"/>
                      <a:pt x="47" y="78"/>
                    </a:cubicBezTo>
                    <a:cubicBezTo>
                      <a:pt x="27" y="113"/>
                      <a:pt x="36" y="156"/>
                      <a:pt x="39" y="171"/>
                    </a:cubicBezTo>
                    <a:cubicBezTo>
                      <a:pt x="50" y="174"/>
                      <a:pt x="81" y="180"/>
                      <a:pt x="123" y="166"/>
                    </a:cubicBezTo>
                    <a:cubicBezTo>
                      <a:pt x="176" y="150"/>
                      <a:pt x="195" y="117"/>
                      <a:pt x="195" y="117"/>
                    </a:cubicBezTo>
                    <a:cubicBezTo>
                      <a:pt x="197" y="113"/>
                      <a:pt x="203" y="110"/>
                      <a:pt x="208" y="112"/>
                    </a:cubicBezTo>
                    <a:cubicBezTo>
                      <a:pt x="212" y="114"/>
                      <a:pt x="216" y="118"/>
                      <a:pt x="215" y="123"/>
                    </a:cubicBezTo>
                    <a:close/>
                    <a:moveTo>
                      <a:pt x="253" y="210"/>
                    </a:moveTo>
                    <a:cubicBezTo>
                      <a:pt x="251" y="210"/>
                      <a:pt x="250" y="210"/>
                      <a:pt x="248" y="209"/>
                    </a:cubicBezTo>
                    <a:cubicBezTo>
                      <a:pt x="215" y="190"/>
                      <a:pt x="202" y="167"/>
                      <a:pt x="197" y="148"/>
                    </a:cubicBezTo>
                    <a:cubicBezTo>
                      <a:pt x="183" y="161"/>
                      <a:pt x="162" y="177"/>
                      <a:pt x="129" y="187"/>
                    </a:cubicBezTo>
                    <a:cubicBezTo>
                      <a:pt x="68" y="207"/>
                      <a:pt x="28" y="190"/>
                      <a:pt x="26" y="189"/>
                    </a:cubicBezTo>
                    <a:cubicBezTo>
                      <a:pt x="23" y="188"/>
                      <a:pt x="21" y="186"/>
                      <a:pt x="20" y="183"/>
                    </a:cubicBezTo>
                    <a:cubicBezTo>
                      <a:pt x="19" y="180"/>
                      <a:pt x="0" y="118"/>
                      <a:pt x="29" y="68"/>
                    </a:cubicBezTo>
                    <a:cubicBezTo>
                      <a:pt x="45" y="40"/>
                      <a:pt x="73" y="22"/>
                      <a:pt x="112" y="14"/>
                    </a:cubicBezTo>
                    <a:cubicBezTo>
                      <a:pt x="178" y="0"/>
                      <a:pt x="221" y="45"/>
                      <a:pt x="231" y="55"/>
                    </a:cubicBezTo>
                    <a:cubicBezTo>
                      <a:pt x="240" y="59"/>
                      <a:pt x="269" y="76"/>
                      <a:pt x="277" y="115"/>
                    </a:cubicBezTo>
                    <a:cubicBezTo>
                      <a:pt x="286" y="158"/>
                      <a:pt x="264" y="202"/>
                      <a:pt x="263" y="204"/>
                    </a:cubicBezTo>
                    <a:cubicBezTo>
                      <a:pt x="262" y="207"/>
                      <a:pt x="259" y="209"/>
                      <a:pt x="256" y="210"/>
                    </a:cubicBezTo>
                    <a:cubicBezTo>
                      <a:pt x="255" y="210"/>
                      <a:pt x="254" y="210"/>
                      <a:pt x="253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69">
                <a:extLst>
                  <a:ext uri="{FF2B5EF4-FFF2-40B4-BE49-F238E27FC236}">
                    <a16:creationId xmlns:a16="http://schemas.microsoft.com/office/drawing/2014/main" id="{F1A09425-D806-4A4B-B058-23427E9B6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701" y="1438275"/>
                <a:ext cx="277813" cy="150813"/>
              </a:xfrm>
              <a:custGeom>
                <a:avLst/>
                <a:gdLst>
                  <a:gd name="T0" fmla="*/ 502 w 513"/>
                  <a:gd name="T1" fmla="*/ 291 h 291"/>
                  <a:gd name="T2" fmla="*/ 11 w 513"/>
                  <a:gd name="T3" fmla="*/ 291 h 291"/>
                  <a:gd name="T4" fmla="*/ 3 w 513"/>
                  <a:gd name="T5" fmla="*/ 287 h 291"/>
                  <a:gd name="T6" fmla="*/ 1 w 513"/>
                  <a:gd name="T7" fmla="*/ 278 h 291"/>
                  <a:gd name="T8" fmla="*/ 33 w 513"/>
                  <a:gd name="T9" fmla="*/ 142 h 291"/>
                  <a:gd name="T10" fmla="*/ 133 w 513"/>
                  <a:gd name="T11" fmla="*/ 66 h 291"/>
                  <a:gd name="T12" fmla="*/ 168 w 513"/>
                  <a:gd name="T13" fmla="*/ 53 h 291"/>
                  <a:gd name="T14" fmla="*/ 187 w 513"/>
                  <a:gd name="T15" fmla="*/ 14 h 291"/>
                  <a:gd name="T16" fmla="*/ 198 w 513"/>
                  <a:gd name="T17" fmla="*/ 4 h 291"/>
                  <a:gd name="T18" fmla="*/ 208 w 513"/>
                  <a:gd name="T19" fmla="*/ 16 h 291"/>
                  <a:gd name="T20" fmla="*/ 180 w 513"/>
                  <a:gd name="T21" fmla="*/ 71 h 291"/>
                  <a:gd name="T22" fmla="*/ 139 w 513"/>
                  <a:gd name="T23" fmla="*/ 87 h 291"/>
                  <a:gd name="T24" fmla="*/ 53 w 513"/>
                  <a:gd name="T25" fmla="*/ 149 h 291"/>
                  <a:gd name="T26" fmla="*/ 24 w 513"/>
                  <a:gd name="T27" fmla="*/ 269 h 291"/>
                  <a:gd name="T28" fmla="*/ 490 w 513"/>
                  <a:gd name="T29" fmla="*/ 269 h 291"/>
                  <a:gd name="T30" fmla="*/ 460 w 513"/>
                  <a:gd name="T31" fmla="*/ 149 h 291"/>
                  <a:gd name="T32" fmla="*/ 375 w 513"/>
                  <a:gd name="T33" fmla="*/ 87 h 291"/>
                  <a:gd name="T34" fmla="*/ 333 w 513"/>
                  <a:gd name="T35" fmla="*/ 71 h 291"/>
                  <a:gd name="T36" fmla="*/ 305 w 513"/>
                  <a:gd name="T37" fmla="*/ 11 h 291"/>
                  <a:gd name="T38" fmla="*/ 315 w 513"/>
                  <a:gd name="T39" fmla="*/ 0 h 291"/>
                  <a:gd name="T40" fmla="*/ 327 w 513"/>
                  <a:gd name="T41" fmla="*/ 10 h 291"/>
                  <a:gd name="T42" fmla="*/ 346 w 513"/>
                  <a:gd name="T43" fmla="*/ 53 h 291"/>
                  <a:gd name="T44" fmla="*/ 381 w 513"/>
                  <a:gd name="T45" fmla="*/ 66 h 291"/>
                  <a:gd name="T46" fmla="*/ 480 w 513"/>
                  <a:gd name="T47" fmla="*/ 142 h 291"/>
                  <a:gd name="T48" fmla="*/ 513 w 513"/>
                  <a:gd name="T49" fmla="*/ 278 h 291"/>
                  <a:gd name="T50" fmla="*/ 510 w 513"/>
                  <a:gd name="T51" fmla="*/ 287 h 291"/>
                  <a:gd name="T52" fmla="*/ 502 w 513"/>
                  <a:gd name="T53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13" h="291">
                    <a:moveTo>
                      <a:pt x="502" y="291"/>
                    </a:moveTo>
                    <a:lnTo>
                      <a:pt x="11" y="291"/>
                    </a:lnTo>
                    <a:cubicBezTo>
                      <a:pt x="8" y="291"/>
                      <a:pt x="5" y="289"/>
                      <a:pt x="3" y="287"/>
                    </a:cubicBezTo>
                    <a:cubicBezTo>
                      <a:pt x="1" y="285"/>
                      <a:pt x="0" y="282"/>
                      <a:pt x="1" y="278"/>
                    </a:cubicBezTo>
                    <a:cubicBezTo>
                      <a:pt x="1" y="275"/>
                      <a:pt x="10" y="203"/>
                      <a:pt x="33" y="142"/>
                    </a:cubicBezTo>
                    <a:cubicBezTo>
                      <a:pt x="53" y="88"/>
                      <a:pt x="99" y="76"/>
                      <a:pt x="133" y="66"/>
                    </a:cubicBezTo>
                    <a:cubicBezTo>
                      <a:pt x="147" y="63"/>
                      <a:pt x="160" y="59"/>
                      <a:pt x="168" y="53"/>
                    </a:cubicBezTo>
                    <a:cubicBezTo>
                      <a:pt x="179" y="46"/>
                      <a:pt x="185" y="33"/>
                      <a:pt x="187" y="14"/>
                    </a:cubicBezTo>
                    <a:cubicBezTo>
                      <a:pt x="187" y="8"/>
                      <a:pt x="192" y="4"/>
                      <a:pt x="198" y="4"/>
                    </a:cubicBezTo>
                    <a:cubicBezTo>
                      <a:pt x="204" y="5"/>
                      <a:pt x="209" y="10"/>
                      <a:pt x="208" y="16"/>
                    </a:cubicBezTo>
                    <a:cubicBezTo>
                      <a:pt x="206" y="41"/>
                      <a:pt x="196" y="60"/>
                      <a:pt x="180" y="71"/>
                    </a:cubicBezTo>
                    <a:cubicBezTo>
                      <a:pt x="169" y="79"/>
                      <a:pt x="154" y="83"/>
                      <a:pt x="139" y="87"/>
                    </a:cubicBezTo>
                    <a:cubicBezTo>
                      <a:pt x="106" y="96"/>
                      <a:pt x="69" y="106"/>
                      <a:pt x="53" y="149"/>
                    </a:cubicBezTo>
                    <a:cubicBezTo>
                      <a:pt x="37" y="194"/>
                      <a:pt x="28" y="246"/>
                      <a:pt x="24" y="269"/>
                    </a:cubicBezTo>
                    <a:lnTo>
                      <a:pt x="490" y="269"/>
                    </a:lnTo>
                    <a:cubicBezTo>
                      <a:pt x="486" y="246"/>
                      <a:pt x="477" y="194"/>
                      <a:pt x="460" y="149"/>
                    </a:cubicBezTo>
                    <a:cubicBezTo>
                      <a:pt x="444" y="106"/>
                      <a:pt x="407" y="96"/>
                      <a:pt x="375" y="87"/>
                    </a:cubicBezTo>
                    <a:cubicBezTo>
                      <a:pt x="359" y="83"/>
                      <a:pt x="344" y="79"/>
                      <a:pt x="333" y="71"/>
                    </a:cubicBezTo>
                    <a:cubicBezTo>
                      <a:pt x="316" y="59"/>
                      <a:pt x="306" y="38"/>
                      <a:pt x="305" y="11"/>
                    </a:cubicBezTo>
                    <a:cubicBezTo>
                      <a:pt x="305" y="5"/>
                      <a:pt x="309" y="0"/>
                      <a:pt x="315" y="0"/>
                    </a:cubicBezTo>
                    <a:cubicBezTo>
                      <a:pt x="322" y="0"/>
                      <a:pt x="326" y="4"/>
                      <a:pt x="327" y="10"/>
                    </a:cubicBezTo>
                    <a:cubicBezTo>
                      <a:pt x="328" y="31"/>
                      <a:pt x="334" y="45"/>
                      <a:pt x="346" y="53"/>
                    </a:cubicBezTo>
                    <a:cubicBezTo>
                      <a:pt x="353" y="59"/>
                      <a:pt x="367" y="63"/>
                      <a:pt x="381" y="66"/>
                    </a:cubicBezTo>
                    <a:cubicBezTo>
                      <a:pt x="414" y="76"/>
                      <a:pt x="461" y="88"/>
                      <a:pt x="480" y="142"/>
                    </a:cubicBezTo>
                    <a:cubicBezTo>
                      <a:pt x="503" y="203"/>
                      <a:pt x="512" y="275"/>
                      <a:pt x="513" y="278"/>
                    </a:cubicBezTo>
                    <a:cubicBezTo>
                      <a:pt x="513" y="282"/>
                      <a:pt x="512" y="285"/>
                      <a:pt x="510" y="287"/>
                    </a:cubicBezTo>
                    <a:cubicBezTo>
                      <a:pt x="508" y="289"/>
                      <a:pt x="505" y="291"/>
                      <a:pt x="502" y="2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70">
                <a:extLst>
                  <a:ext uri="{FF2B5EF4-FFF2-40B4-BE49-F238E27FC236}">
                    <a16:creationId xmlns:a16="http://schemas.microsoft.com/office/drawing/2014/main" id="{46B8878F-1F70-BA40-B68D-508BCC93F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601" y="1465263"/>
                <a:ext cx="100013" cy="41275"/>
              </a:xfrm>
              <a:custGeom>
                <a:avLst/>
                <a:gdLst>
                  <a:gd name="T0" fmla="*/ 93 w 186"/>
                  <a:gd name="T1" fmla="*/ 81 h 81"/>
                  <a:gd name="T2" fmla="*/ 86 w 186"/>
                  <a:gd name="T3" fmla="*/ 79 h 81"/>
                  <a:gd name="T4" fmla="*/ 5 w 186"/>
                  <a:gd name="T5" fmla="*/ 21 h 81"/>
                  <a:gd name="T6" fmla="*/ 3 w 186"/>
                  <a:gd name="T7" fmla="*/ 6 h 81"/>
                  <a:gd name="T8" fmla="*/ 18 w 186"/>
                  <a:gd name="T9" fmla="*/ 4 h 81"/>
                  <a:gd name="T10" fmla="*/ 93 w 186"/>
                  <a:gd name="T11" fmla="*/ 57 h 81"/>
                  <a:gd name="T12" fmla="*/ 167 w 186"/>
                  <a:gd name="T13" fmla="*/ 4 h 81"/>
                  <a:gd name="T14" fmla="*/ 182 w 186"/>
                  <a:gd name="T15" fmla="*/ 6 h 81"/>
                  <a:gd name="T16" fmla="*/ 180 w 186"/>
                  <a:gd name="T17" fmla="*/ 21 h 81"/>
                  <a:gd name="T18" fmla="*/ 99 w 186"/>
                  <a:gd name="T19" fmla="*/ 79 h 81"/>
                  <a:gd name="T20" fmla="*/ 93 w 186"/>
                  <a:gd name="T21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6" h="81">
                    <a:moveTo>
                      <a:pt x="93" y="81"/>
                    </a:moveTo>
                    <a:cubicBezTo>
                      <a:pt x="91" y="81"/>
                      <a:pt x="88" y="80"/>
                      <a:pt x="86" y="79"/>
                    </a:cubicBezTo>
                    <a:lnTo>
                      <a:pt x="5" y="21"/>
                    </a:lnTo>
                    <a:cubicBezTo>
                      <a:pt x="1" y="18"/>
                      <a:pt x="0" y="11"/>
                      <a:pt x="3" y="6"/>
                    </a:cubicBezTo>
                    <a:cubicBezTo>
                      <a:pt x="6" y="1"/>
                      <a:pt x="13" y="0"/>
                      <a:pt x="18" y="4"/>
                    </a:cubicBezTo>
                    <a:lnTo>
                      <a:pt x="93" y="57"/>
                    </a:lnTo>
                    <a:lnTo>
                      <a:pt x="167" y="4"/>
                    </a:lnTo>
                    <a:cubicBezTo>
                      <a:pt x="172" y="0"/>
                      <a:pt x="179" y="1"/>
                      <a:pt x="182" y="6"/>
                    </a:cubicBezTo>
                    <a:cubicBezTo>
                      <a:pt x="186" y="11"/>
                      <a:pt x="185" y="18"/>
                      <a:pt x="180" y="21"/>
                    </a:cubicBezTo>
                    <a:lnTo>
                      <a:pt x="99" y="79"/>
                    </a:lnTo>
                    <a:cubicBezTo>
                      <a:pt x="97" y="80"/>
                      <a:pt x="95" y="81"/>
                      <a:pt x="93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1539793B-15F2-1E4A-AF6B-FCC1D8865A3B}"/>
                </a:ext>
              </a:extLst>
            </p:cNvPr>
            <p:cNvCxnSpPr>
              <a:cxnSpLocks/>
            </p:cNvCxnSpPr>
            <p:nvPr/>
          </p:nvCxnSpPr>
          <p:spPr>
            <a:xfrm>
              <a:off x="5359525" y="1649716"/>
              <a:ext cx="2347561" cy="0"/>
            </a:xfrm>
            <a:prstGeom prst="line">
              <a:avLst/>
            </a:prstGeom>
            <a:ln w="38100">
              <a:solidFill>
                <a:srgbClr val="3D90E2"/>
              </a:solidFill>
              <a:headEnd type="none" w="med" len="med"/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2AFFC599-68DD-8445-8718-B0B40FD17008}"/>
                </a:ext>
              </a:extLst>
            </p:cNvPr>
            <p:cNvSpPr txBox="1"/>
            <p:nvPr/>
          </p:nvSpPr>
          <p:spPr>
            <a:xfrm>
              <a:off x="5464629" y="1040524"/>
              <a:ext cx="2242457" cy="570562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noAutofit/>
            </a:bodyPr>
            <a:lstStyle/>
            <a:p>
              <a:pPr>
                <a:lnSpc>
                  <a:spcPct val="85000"/>
                </a:lnSpc>
              </a:pPr>
              <a:r>
                <a:rPr lang="en-US" dirty="0">
                  <a:solidFill>
                    <a:srgbClr val="6A6A6A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POSITION TITLE</a:t>
              </a:r>
              <a:endParaRPr lang="en-US" b="1" dirty="0">
                <a:solidFill>
                  <a:srgbClr val="6A6A6A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3C29E761-0CA1-7B44-B974-7DAD7F8FC1D4}"/>
                </a:ext>
              </a:extLst>
            </p:cNvPr>
            <p:cNvSpPr txBox="1"/>
            <p:nvPr/>
          </p:nvSpPr>
          <p:spPr>
            <a:xfrm>
              <a:off x="5464629" y="1705269"/>
              <a:ext cx="2242457" cy="570562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/>
            <a:p>
              <a:pPr>
                <a:lnSpc>
                  <a:spcPct val="85000"/>
                </a:lnSpc>
              </a:pPr>
              <a:r>
                <a:rPr lang="en-US" b="1" dirty="0">
                  <a:solidFill>
                    <a:srgbClr val="6A6A6A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Name Here</a:t>
              </a:r>
            </a:p>
            <a:p>
              <a:pPr>
                <a:lnSpc>
                  <a:spcPct val="85000"/>
                </a:lnSpc>
              </a:pPr>
              <a:r>
                <a:rPr lang="en-US" dirty="0">
                  <a:solidFill>
                    <a:srgbClr val="88888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[Credentials]</a:t>
              </a: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A3B62A45-6380-F941-A62F-CF13DB596F0B}"/>
              </a:ext>
            </a:extLst>
          </p:cNvPr>
          <p:cNvGrpSpPr/>
          <p:nvPr/>
        </p:nvGrpSpPr>
        <p:grpSpPr>
          <a:xfrm>
            <a:off x="7891724" y="2570082"/>
            <a:ext cx="3566010" cy="1240220"/>
            <a:chOff x="4141076" y="1040524"/>
            <a:chExt cx="3566010" cy="1240220"/>
          </a:xfrm>
        </p:grpSpPr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7E1E50C6-478C-D049-AD10-7518B193DB9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41076" y="1040524"/>
              <a:ext cx="1240220" cy="1240220"/>
            </a:xfrm>
            <a:prstGeom prst="ellipse">
              <a:avLst/>
            </a:prstGeom>
            <a:solidFill>
              <a:srgbClr val="FFFFFF"/>
            </a:solidFill>
            <a:ln w="57150">
              <a:solidFill>
                <a:srgbClr val="3D90E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B14B663D-53BC-D94A-9F75-AF0A10C8401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61793" y="1140955"/>
              <a:ext cx="798786" cy="917464"/>
              <a:chOff x="3695701" y="1270000"/>
              <a:chExt cx="277813" cy="319088"/>
            </a:xfrm>
            <a:solidFill>
              <a:srgbClr val="888888"/>
            </a:solidFill>
          </p:grpSpPr>
          <p:sp>
            <p:nvSpPr>
              <p:cNvPr id="85" name="Freeform 65">
                <a:extLst>
                  <a:ext uri="{FF2B5EF4-FFF2-40B4-BE49-F238E27FC236}">
                    <a16:creationId xmlns:a16="http://schemas.microsoft.com/office/drawing/2014/main" id="{1EA4CFA0-28B2-4142-A404-241A3C0BC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726" y="1357313"/>
                <a:ext cx="131763" cy="109538"/>
              </a:xfrm>
              <a:custGeom>
                <a:avLst/>
                <a:gdLst>
                  <a:gd name="T0" fmla="*/ 121 w 243"/>
                  <a:gd name="T1" fmla="*/ 213 h 213"/>
                  <a:gd name="T2" fmla="*/ 0 w 243"/>
                  <a:gd name="T3" fmla="*/ 17 h 213"/>
                  <a:gd name="T4" fmla="*/ 0 w 243"/>
                  <a:gd name="T5" fmla="*/ 11 h 213"/>
                  <a:gd name="T6" fmla="*/ 11 w 243"/>
                  <a:gd name="T7" fmla="*/ 1 h 213"/>
                  <a:gd name="T8" fmla="*/ 22 w 243"/>
                  <a:gd name="T9" fmla="*/ 12 h 213"/>
                  <a:gd name="T10" fmla="*/ 22 w 243"/>
                  <a:gd name="T11" fmla="*/ 17 h 213"/>
                  <a:gd name="T12" fmla="*/ 121 w 243"/>
                  <a:gd name="T13" fmla="*/ 192 h 213"/>
                  <a:gd name="T14" fmla="*/ 221 w 243"/>
                  <a:gd name="T15" fmla="*/ 29 h 213"/>
                  <a:gd name="T16" fmla="*/ 232 w 243"/>
                  <a:gd name="T17" fmla="*/ 18 h 213"/>
                  <a:gd name="T18" fmla="*/ 242 w 243"/>
                  <a:gd name="T19" fmla="*/ 30 h 213"/>
                  <a:gd name="T20" fmla="*/ 121 w 243"/>
                  <a:gd name="T21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3" h="213">
                    <a:moveTo>
                      <a:pt x="121" y="213"/>
                    </a:moveTo>
                    <a:cubicBezTo>
                      <a:pt x="48" y="213"/>
                      <a:pt x="0" y="95"/>
                      <a:pt x="0" y="17"/>
                    </a:cubicBezTo>
                    <a:lnTo>
                      <a:pt x="0" y="11"/>
                    </a:lnTo>
                    <a:cubicBezTo>
                      <a:pt x="0" y="5"/>
                      <a:pt x="6" y="0"/>
                      <a:pt x="11" y="1"/>
                    </a:cubicBezTo>
                    <a:cubicBezTo>
                      <a:pt x="17" y="1"/>
                      <a:pt x="22" y="6"/>
                      <a:pt x="22" y="12"/>
                    </a:cubicBezTo>
                    <a:lnTo>
                      <a:pt x="22" y="17"/>
                    </a:lnTo>
                    <a:cubicBezTo>
                      <a:pt x="22" y="93"/>
                      <a:pt x="70" y="192"/>
                      <a:pt x="121" y="192"/>
                    </a:cubicBezTo>
                    <a:cubicBezTo>
                      <a:pt x="171" y="192"/>
                      <a:pt x="216" y="102"/>
                      <a:pt x="221" y="29"/>
                    </a:cubicBezTo>
                    <a:cubicBezTo>
                      <a:pt x="221" y="23"/>
                      <a:pt x="226" y="18"/>
                      <a:pt x="232" y="18"/>
                    </a:cubicBezTo>
                    <a:cubicBezTo>
                      <a:pt x="238" y="19"/>
                      <a:pt x="243" y="24"/>
                      <a:pt x="242" y="30"/>
                    </a:cubicBezTo>
                    <a:cubicBezTo>
                      <a:pt x="238" y="106"/>
                      <a:pt x="189" y="213"/>
                      <a:pt x="121" y="2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66">
                <a:extLst>
                  <a:ext uri="{FF2B5EF4-FFF2-40B4-BE49-F238E27FC236}">
                    <a16:creationId xmlns:a16="http://schemas.microsoft.com/office/drawing/2014/main" id="{1A18D189-5329-714D-95DB-0A3F7D925B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7614" y="1270000"/>
                <a:ext cx="153988" cy="109538"/>
              </a:xfrm>
              <a:custGeom>
                <a:avLst/>
                <a:gdLst>
                  <a:gd name="T0" fmla="*/ 215 w 286"/>
                  <a:gd name="T1" fmla="*/ 123 h 210"/>
                  <a:gd name="T2" fmla="*/ 248 w 286"/>
                  <a:gd name="T3" fmla="*/ 183 h 210"/>
                  <a:gd name="T4" fmla="*/ 256 w 286"/>
                  <a:gd name="T5" fmla="*/ 119 h 210"/>
                  <a:gd name="T6" fmla="*/ 220 w 286"/>
                  <a:gd name="T7" fmla="*/ 74 h 210"/>
                  <a:gd name="T8" fmla="*/ 216 w 286"/>
                  <a:gd name="T9" fmla="*/ 71 h 210"/>
                  <a:gd name="T10" fmla="*/ 116 w 286"/>
                  <a:gd name="T11" fmla="*/ 35 h 210"/>
                  <a:gd name="T12" fmla="*/ 47 w 286"/>
                  <a:gd name="T13" fmla="*/ 78 h 210"/>
                  <a:gd name="T14" fmla="*/ 39 w 286"/>
                  <a:gd name="T15" fmla="*/ 171 h 210"/>
                  <a:gd name="T16" fmla="*/ 123 w 286"/>
                  <a:gd name="T17" fmla="*/ 166 h 210"/>
                  <a:gd name="T18" fmla="*/ 195 w 286"/>
                  <a:gd name="T19" fmla="*/ 117 h 210"/>
                  <a:gd name="T20" fmla="*/ 208 w 286"/>
                  <a:gd name="T21" fmla="*/ 112 h 210"/>
                  <a:gd name="T22" fmla="*/ 215 w 286"/>
                  <a:gd name="T23" fmla="*/ 123 h 210"/>
                  <a:gd name="T24" fmla="*/ 253 w 286"/>
                  <a:gd name="T25" fmla="*/ 210 h 210"/>
                  <a:gd name="T26" fmla="*/ 248 w 286"/>
                  <a:gd name="T27" fmla="*/ 209 h 210"/>
                  <a:gd name="T28" fmla="*/ 197 w 286"/>
                  <a:gd name="T29" fmla="*/ 148 h 210"/>
                  <a:gd name="T30" fmla="*/ 129 w 286"/>
                  <a:gd name="T31" fmla="*/ 187 h 210"/>
                  <a:gd name="T32" fmla="*/ 26 w 286"/>
                  <a:gd name="T33" fmla="*/ 189 h 210"/>
                  <a:gd name="T34" fmla="*/ 20 w 286"/>
                  <a:gd name="T35" fmla="*/ 183 h 210"/>
                  <a:gd name="T36" fmla="*/ 29 w 286"/>
                  <a:gd name="T37" fmla="*/ 68 h 210"/>
                  <a:gd name="T38" fmla="*/ 112 w 286"/>
                  <a:gd name="T39" fmla="*/ 14 h 210"/>
                  <a:gd name="T40" fmla="*/ 231 w 286"/>
                  <a:gd name="T41" fmla="*/ 55 h 210"/>
                  <a:gd name="T42" fmla="*/ 277 w 286"/>
                  <a:gd name="T43" fmla="*/ 115 h 210"/>
                  <a:gd name="T44" fmla="*/ 263 w 286"/>
                  <a:gd name="T45" fmla="*/ 204 h 210"/>
                  <a:gd name="T46" fmla="*/ 256 w 286"/>
                  <a:gd name="T47" fmla="*/ 210 h 210"/>
                  <a:gd name="T48" fmla="*/ 253 w 286"/>
                  <a:gd name="T49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6" h="210">
                    <a:moveTo>
                      <a:pt x="215" y="123"/>
                    </a:moveTo>
                    <a:cubicBezTo>
                      <a:pt x="215" y="125"/>
                      <a:pt x="212" y="158"/>
                      <a:pt x="248" y="183"/>
                    </a:cubicBezTo>
                    <a:cubicBezTo>
                      <a:pt x="253" y="169"/>
                      <a:pt x="261" y="143"/>
                      <a:pt x="256" y="119"/>
                    </a:cubicBezTo>
                    <a:cubicBezTo>
                      <a:pt x="249" y="86"/>
                      <a:pt x="221" y="75"/>
                      <a:pt x="220" y="74"/>
                    </a:cubicBezTo>
                    <a:cubicBezTo>
                      <a:pt x="218" y="73"/>
                      <a:pt x="217" y="72"/>
                      <a:pt x="216" y="71"/>
                    </a:cubicBezTo>
                    <a:cubicBezTo>
                      <a:pt x="214" y="69"/>
                      <a:pt x="176" y="23"/>
                      <a:pt x="116" y="35"/>
                    </a:cubicBezTo>
                    <a:cubicBezTo>
                      <a:pt x="84" y="41"/>
                      <a:pt x="60" y="56"/>
                      <a:pt x="47" y="78"/>
                    </a:cubicBezTo>
                    <a:cubicBezTo>
                      <a:pt x="27" y="113"/>
                      <a:pt x="36" y="156"/>
                      <a:pt x="39" y="171"/>
                    </a:cubicBezTo>
                    <a:cubicBezTo>
                      <a:pt x="50" y="174"/>
                      <a:pt x="81" y="180"/>
                      <a:pt x="123" y="166"/>
                    </a:cubicBezTo>
                    <a:cubicBezTo>
                      <a:pt x="176" y="150"/>
                      <a:pt x="195" y="117"/>
                      <a:pt x="195" y="117"/>
                    </a:cubicBezTo>
                    <a:cubicBezTo>
                      <a:pt x="197" y="113"/>
                      <a:pt x="203" y="110"/>
                      <a:pt x="208" y="112"/>
                    </a:cubicBezTo>
                    <a:cubicBezTo>
                      <a:pt x="212" y="114"/>
                      <a:pt x="216" y="118"/>
                      <a:pt x="215" y="123"/>
                    </a:cubicBezTo>
                    <a:close/>
                    <a:moveTo>
                      <a:pt x="253" y="210"/>
                    </a:moveTo>
                    <a:cubicBezTo>
                      <a:pt x="251" y="210"/>
                      <a:pt x="250" y="210"/>
                      <a:pt x="248" y="209"/>
                    </a:cubicBezTo>
                    <a:cubicBezTo>
                      <a:pt x="215" y="190"/>
                      <a:pt x="202" y="167"/>
                      <a:pt x="197" y="148"/>
                    </a:cubicBezTo>
                    <a:cubicBezTo>
                      <a:pt x="183" y="161"/>
                      <a:pt x="162" y="177"/>
                      <a:pt x="129" y="187"/>
                    </a:cubicBezTo>
                    <a:cubicBezTo>
                      <a:pt x="68" y="207"/>
                      <a:pt x="28" y="190"/>
                      <a:pt x="26" y="189"/>
                    </a:cubicBezTo>
                    <a:cubicBezTo>
                      <a:pt x="23" y="188"/>
                      <a:pt x="21" y="186"/>
                      <a:pt x="20" y="183"/>
                    </a:cubicBezTo>
                    <a:cubicBezTo>
                      <a:pt x="19" y="180"/>
                      <a:pt x="0" y="118"/>
                      <a:pt x="29" y="68"/>
                    </a:cubicBezTo>
                    <a:cubicBezTo>
                      <a:pt x="45" y="40"/>
                      <a:pt x="73" y="22"/>
                      <a:pt x="112" y="14"/>
                    </a:cubicBezTo>
                    <a:cubicBezTo>
                      <a:pt x="178" y="0"/>
                      <a:pt x="221" y="45"/>
                      <a:pt x="231" y="55"/>
                    </a:cubicBezTo>
                    <a:cubicBezTo>
                      <a:pt x="240" y="59"/>
                      <a:pt x="269" y="76"/>
                      <a:pt x="277" y="115"/>
                    </a:cubicBezTo>
                    <a:cubicBezTo>
                      <a:pt x="286" y="158"/>
                      <a:pt x="264" y="202"/>
                      <a:pt x="263" y="204"/>
                    </a:cubicBezTo>
                    <a:cubicBezTo>
                      <a:pt x="262" y="207"/>
                      <a:pt x="259" y="209"/>
                      <a:pt x="256" y="210"/>
                    </a:cubicBezTo>
                    <a:cubicBezTo>
                      <a:pt x="255" y="210"/>
                      <a:pt x="254" y="210"/>
                      <a:pt x="253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67">
                <a:extLst>
                  <a:ext uri="{FF2B5EF4-FFF2-40B4-BE49-F238E27FC236}">
                    <a16:creationId xmlns:a16="http://schemas.microsoft.com/office/drawing/2014/main" id="{5C271374-8115-404C-A25C-1ADA9C46EE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1914" y="1368425"/>
                <a:ext cx="49213" cy="93663"/>
              </a:xfrm>
              <a:custGeom>
                <a:avLst/>
                <a:gdLst>
                  <a:gd name="T0" fmla="*/ 46 w 91"/>
                  <a:gd name="T1" fmla="*/ 40 h 183"/>
                  <a:gd name="T2" fmla="*/ 33 w 91"/>
                  <a:gd name="T3" fmla="*/ 91 h 183"/>
                  <a:gd name="T4" fmla="*/ 58 w 91"/>
                  <a:gd name="T5" fmla="*/ 155 h 183"/>
                  <a:gd name="T6" fmla="*/ 68 w 91"/>
                  <a:gd name="T7" fmla="*/ 110 h 183"/>
                  <a:gd name="T8" fmla="*/ 46 w 91"/>
                  <a:gd name="T9" fmla="*/ 40 h 183"/>
                  <a:gd name="T10" fmla="*/ 59 w 91"/>
                  <a:gd name="T11" fmla="*/ 183 h 183"/>
                  <a:gd name="T12" fmla="*/ 51 w 91"/>
                  <a:gd name="T13" fmla="*/ 180 h 183"/>
                  <a:gd name="T14" fmla="*/ 13 w 91"/>
                  <a:gd name="T15" fmla="*/ 85 h 183"/>
                  <a:gd name="T16" fmla="*/ 30 w 91"/>
                  <a:gd name="T17" fmla="*/ 9 h 183"/>
                  <a:gd name="T18" fmla="*/ 38 w 91"/>
                  <a:gd name="T19" fmla="*/ 1 h 183"/>
                  <a:gd name="T20" fmla="*/ 49 w 91"/>
                  <a:gd name="T21" fmla="*/ 5 h 183"/>
                  <a:gd name="T22" fmla="*/ 90 w 91"/>
                  <a:gd name="T23" fmla="*/ 111 h 183"/>
                  <a:gd name="T24" fmla="*/ 65 w 91"/>
                  <a:gd name="T25" fmla="*/ 180 h 183"/>
                  <a:gd name="T26" fmla="*/ 59 w 91"/>
                  <a:gd name="T27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183">
                    <a:moveTo>
                      <a:pt x="46" y="40"/>
                    </a:moveTo>
                    <a:cubicBezTo>
                      <a:pt x="43" y="54"/>
                      <a:pt x="38" y="72"/>
                      <a:pt x="33" y="91"/>
                    </a:cubicBezTo>
                    <a:cubicBezTo>
                      <a:pt x="28" y="113"/>
                      <a:pt x="45" y="140"/>
                      <a:pt x="58" y="155"/>
                    </a:cubicBezTo>
                    <a:cubicBezTo>
                      <a:pt x="62" y="147"/>
                      <a:pt x="67" y="133"/>
                      <a:pt x="68" y="110"/>
                    </a:cubicBezTo>
                    <a:cubicBezTo>
                      <a:pt x="69" y="86"/>
                      <a:pt x="56" y="58"/>
                      <a:pt x="46" y="40"/>
                    </a:cubicBezTo>
                    <a:close/>
                    <a:moveTo>
                      <a:pt x="59" y="183"/>
                    </a:moveTo>
                    <a:cubicBezTo>
                      <a:pt x="56" y="183"/>
                      <a:pt x="53" y="182"/>
                      <a:pt x="51" y="180"/>
                    </a:cubicBezTo>
                    <a:cubicBezTo>
                      <a:pt x="49" y="178"/>
                      <a:pt x="0" y="131"/>
                      <a:pt x="13" y="85"/>
                    </a:cubicBezTo>
                    <a:cubicBezTo>
                      <a:pt x="23" y="46"/>
                      <a:pt x="30" y="10"/>
                      <a:pt x="30" y="9"/>
                    </a:cubicBezTo>
                    <a:cubicBezTo>
                      <a:pt x="30" y="5"/>
                      <a:pt x="34" y="2"/>
                      <a:pt x="38" y="1"/>
                    </a:cubicBezTo>
                    <a:cubicBezTo>
                      <a:pt x="42" y="0"/>
                      <a:pt x="46" y="1"/>
                      <a:pt x="49" y="5"/>
                    </a:cubicBezTo>
                    <a:cubicBezTo>
                      <a:pt x="51" y="7"/>
                      <a:pt x="91" y="61"/>
                      <a:pt x="90" y="111"/>
                    </a:cubicBezTo>
                    <a:cubicBezTo>
                      <a:pt x="88" y="161"/>
                      <a:pt x="68" y="178"/>
                      <a:pt x="65" y="180"/>
                    </a:cubicBezTo>
                    <a:cubicBezTo>
                      <a:pt x="64" y="182"/>
                      <a:pt x="61" y="183"/>
                      <a:pt x="59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68">
                <a:extLst>
                  <a:ext uri="{FF2B5EF4-FFF2-40B4-BE49-F238E27FC236}">
                    <a16:creationId xmlns:a16="http://schemas.microsoft.com/office/drawing/2014/main" id="{B5EEBE9C-7203-7A4D-802E-BBC9D6785A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8089" y="1370013"/>
                <a:ext cx="50800" cy="92075"/>
              </a:xfrm>
              <a:custGeom>
                <a:avLst/>
                <a:gdLst>
                  <a:gd name="T0" fmla="*/ 42 w 94"/>
                  <a:gd name="T1" fmla="*/ 39 h 178"/>
                  <a:gd name="T2" fmla="*/ 23 w 94"/>
                  <a:gd name="T3" fmla="*/ 105 h 178"/>
                  <a:gd name="T4" fmla="*/ 33 w 94"/>
                  <a:gd name="T5" fmla="*/ 150 h 178"/>
                  <a:gd name="T6" fmla="*/ 57 w 94"/>
                  <a:gd name="T7" fmla="*/ 87 h 178"/>
                  <a:gd name="T8" fmla="*/ 42 w 94"/>
                  <a:gd name="T9" fmla="*/ 39 h 178"/>
                  <a:gd name="T10" fmla="*/ 32 w 94"/>
                  <a:gd name="T11" fmla="*/ 178 h 178"/>
                  <a:gd name="T12" fmla="*/ 25 w 94"/>
                  <a:gd name="T13" fmla="*/ 175 h 178"/>
                  <a:gd name="T14" fmla="*/ 1 w 94"/>
                  <a:gd name="T15" fmla="*/ 106 h 178"/>
                  <a:gd name="T16" fmla="*/ 38 w 94"/>
                  <a:gd name="T17" fmla="*/ 5 h 178"/>
                  <a:gd name="T18" fmla="*/ 49 w 94"/>
                  <a:gd name="T19" fmla="*/ 1 h 178"/>
                  <a:gd name="T20" fmla="*/ 57 w 94"/>
                  <a:gd name="T21" fmla="*/ 9 h 178"/>
                  <a:gd name="T22" fmla="*/ 78 w 94"/>
                  <a:gd name="T23" fmla="*/ 80 h 178"/>
                  <a:gd name="T24" fmla="*/ 39 w 94"/>
                  <a:gd name="T25" fmla="*/ 175 h 178"/>
                  <a:gd name="T26" fmla="*/ 32 w 94"/>
                  <a:gd name="T27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4" h="178">
                    <a:moveTo>
                      <a:pt x="42" y="39"/>
                    </a:moveTo>
                    <a:cubicBezTo>
                      <a:pt x="33" y="56"/>
                      <a:pt x="22" y="81"/>
                      <a:pt x="23" y="105"/>
                    </a:cubicBezTo>
                    <a:cubicBezTo>
                      <a:pt x="23" y="128"/>
                      <a:pt x="28" y="142"/>
                      <a:pt x="33" y="150"/>
                    </a:cubicBezTo>
                    <a:cubicBezTo>
                      <a:pt x="46" y="135"/>
                      <a:pt x="65" y="108"/>
                      <a:pt x="57" y="87"/>
                    </a:cubicBezTo>
                    <a:cubicBezTo>
                      <a:pt x="50" y="68"/>
                      <a:pt x="45" y="51"/>
                      <a:pt x="42" y="39"/>
                    </a:cubicBezTo>
                    <a:close/>
                    <a:moveTo>
                      <a:pt x="32" y="178"/>
                    </a:moveTo>
                    <a:cubicBezTo>
                      <a:pt x="29" y="178"/>
                      <a:pt x="27" y="177"/>
                      <a:pt x="25" y="175"/>
                    </a:cubicBezTo>
                    <a:cubicBezTo>
                      <a:pt x="23" y="173"/>
                      <a:pt x="2" y="156"/>
                      <a:pt x="1" y="106"/>
                    </a:cubicBezTo>
                    <a:cubicBezTo>
                      <a:pt x="0" y="56"/>
                      <a:pt x="36" y="7"/>
                      <a:pt x="38" y="5"/>
                    </a:cubicBezTo>
                    <a:cubicBezTo>
                      <a:pt x="40" y="2"/>
                      <a:pt x="44" y="0"/>
                      <a:pt x="49" y="1"/>
                    </a:cubicBezTo>
                    <a:cubicBezTo>
                      <a:pt x="53" y="2"/>
                      <a:pt x="56" y="5"/>
                      <a:pt x="57" y="9"/>
                    </a:cubicBezTo>
                    <a:cubicBezTo>
                      <a:pt x="57" y="10"/>
                      <a:pt x="63" y="38"/>
                      <a:pt x="78" y="80"/>
                    </a:cubicBezTo>
                    <a:cubicBezTo>
                      <a:pt x="94" y="125"/>
                      <a:pt x="41" y="173"/>
                      <a:pt x="39" y="175"/>
                    </a:cubicBezTo>
                    <a:cubicBezTo>
                      <a:pt x="37" y="177"/>
                      <a:pt x="34" y="178"/>
                      <a:pt x="32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69">
                <a:extLst>
                  <a:ext uri="{FF2B5EF4-FFF2-40B4-BE49-F238E27FC236}">
                    <a16:creationId xmlns:a16="http://schemas.microsoft.com/office/drawing/2014/main" id="{FFF17762-425D-204A-B26F-D2BA0A456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701" y="1438275"/>
                <a:ext cx="277813" cy="150813"/>
              </a:xfrm>
              <a:custGeom>
                <a:avLst/>
                <a:gdLst>
                  <a:gd name="T0" fmla="*/ 502 w 513"/>
                  <a:gd name="T1" fmla="*/ 291 h 291"/>
                  <a:gd name="T2" fmla="*/ 11 w 513"/>
                  <a:gd name="T3" fmla="*/ 291 h 291"/>
                  <a:gd name="T4" fmla="*/ 3 w 513"/>
                  <a:gd name="T5" fmla="*/ 287 h 291"/>
                  <a:gd name="T6" fmla="*/ 1 w 513"/>
                  <a:gd name="T7" fmla="*/ 278 h 291"/>
                  <a:gd name="T8" fmla="*/ 33 w 513"/>
                  <a:gd name="T9" fmla="*/ 142 h 291"/>
                  <a:gd name="T10" fmla="*/ 133 w 513"/>
                  <a:gd name="T11" fmla="*/ 66 h 291"/>
                  <a:gd name="T12" fmla="*/ 168 w 513"/>
                  <a:gd name="T13" fmla="*/ 53 h 291"/>
                  <a:gd name="T14" fmla="*/ 187 w 513"/>
                  <a:gd name="T15" fmla="*/ 14 h 291"/>
                  <a:gd name="T16" fmla="*/ 198 w 513"/>
                  <a:gd name="T17" fmla="*/ 4 h 291"/>
                  <a:gd name="T18" fmla="*/ 208 w 513"/>
                  <a:gd name="T19" fmla="*/ 16 h 291"/>
                  <a:gd name="T20" fmla="*/ 180 w 513"/>
                  <a:gd name="T21" fmla="*/ 71 h 291"/>
                  <a:gd name="T22" fmla="*/ 139 w 513"/>
                  <a:gd name="T23" fmla="*/ 87 h 291"/>
                  <a:gd name="T24" fmla="*/ 53 w 513"/>
                  <a:gd name="T25" fmla="*/ 149 h 291"/>
                  <a:gd name="T26" fmla="*/ 24 w 513"/>
                  <a:gd name="T27" fmla="*/ 269 h 291"/>
                  <a:gd name="T28" fmla="*/ 490 w 513"/>
                  <a:gd name="T29" fmla="*/ 269 h 291"/>
                  <a:gd name="T30" fmla="*/ 460 w 513"/>
                  <a:gd name="T31" fmla="*/ 149 h 291"/>
                  <a:gd name="T32" fmla="*/ 375 w 513"/>
                  <a:gd name="T33" fmla="*/ 87 h 291"/>
                  <a:gd name="T34" fmla="*/ 333 w 513"/>
                  <a:gd name="T35" fmla="*/ 71 h 291"/>
                  <a:gd name="T36" fmla="*/ 305 w 513"/>
                  <a:gd name="T37" fmla="*/ 11 h 291"/>
                  <a:gd name="T38" fmla="*/ 315 w 513"/>
                  <a:gd name="T39" fmla="*/ 0 h 291"/>
                  <a:gd name="T40" fmla="*/ 327 w 513"/>
                  <a:gd name="T41" fmla="*/ 10 h 291"/>
                  <a:gd name="T42" fmla="*/ 346 w 513"/>
                  <a:gd name="T43" fmla="*/ 53 h 291"/>
                  <a:gd name="T44" fmla="*/ 381 w 513"/>
                  <a:gd name="T45" fmla="*/ 66 h 291"/>
                  <a:gd name="T46" fmla="*/ 480 w 513"/>
                  <a:gd name="T47" fmla="*/ 142 h 291"/>
                  <a:gd name="T48" fmla="*/ 513 w 513"/>
                  <a:gd name="T49" fmla="*/ 278 h 291"/>
                  <a:gd name="T50" fmla="*/ 510 w 513"/>
                  <a:gd name="T51" fmla="*/ 287 h 291"/>
                  <a:gd name="T52" fmla="*/ 502 w 513"/>
                  <a:gd name="T53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13" h="291">
                    <a:moveTo>
                      <a:pt x="502" y="291"/>
                    </a:moveTo>
                    <a:lnTo>
                      <a:pt x="11" y="291"/>
                    </a:lnTo>
                    <a:cubicBezTo>
                      <a:pt x="8" y="291"/>
                      <a:pt x="5" y="289"/>
                      <a:pt x="3" y="287"/>
                    </a:cubicBezTo>
                    <a:cubicBezTo>
                      <a:pt x="1" y="285"/>
                      <a:pt x="0" y="282"/>
                      <a:pt x="1" y="278"/>
                    </a:cubicBezTo>
                    <a:cubicBezTo>
                      <a:pt x="1" y="275"/>
                      <a:pt x="10" y="203"/>
                      <a:pt x="33" y="142"/>
                    </a:cubicBezTo>
                    <a:cubicBezTo>
                      <a:pt x="53" y="88"/>
                      <a:pt x="99" y="76"/>
                      <a:pt x="133" y="66"/>
                    </a:cubicBezTo>
                    <a:cubicBezTo>
                      <a:pt x="147" y="63"/>
                      <a:pt x="160" y="59"/>
                      <a:pt x="168" y="53"/>
                    </a:cubicBezTo>
                    <a:cubicBezTo>
                      <a:pt x="179" y="46"/>
                      <a:pt x="185" y="33"/>
                      <a:pt x="187" y="14"/>
                    </a:cubicBezTo>
                    <a:cubicBezTo>
                      <a:pt x="187" y="8"/>
                      <a:pt x="192" y="4"/>
                      <a:pt x="198" y="4"/>
                    </a:cubicBezTo>
                    <a:cubicBezTo>
                      <a:pt x="204" y="5"/>
                      <a:pt x="209" y="10"/>
                      <a:pt x="208" y="16"/>
                    </a:cubicBezTo>
                    <a:cubicBezTo>
                      <a:pt x="206" y="41"/>
                      <a:pt x="196" y="60"/>
                      <a:pt x="180" y="71"/>
                    </a:cubicBezTo>
                    <a:cubicBezTo>
                      <a:pt x="169" y="79"/>
                      <a:pt x="154" y="83"/>
                      <a:pt x="139" y="87"/>
                    </a:cubicBezTo>
                    <a:cubicBezTo>
                      <a:pt x="106" y="96"/>
                      <a:pt x="69" y="106"/>
                      <a:pt x="53" y="149"/>
                    </a:cubicBezTo>
                    <a:cubicBezTo>
                      <a:pt x="37" y="194"/>
                      <a:pt x="28" y="246"/>
                      <a:pt x="24" y="269"/>
                    </a:cubicBezTo>
                    <a:lnTo>
                      <a:pt x="490" y="269"/>
                    </a:lnTo>
                    <a:cubicBezTo>
                      <a:pt x="486" y="246"/>
                      <a:pt x="477" y="194"/>
                      <a:pt x="460" y="149"/>
                    </a:cubicBezTo>
                    <a:cubicBezTo>
                      <a:pt x="444" y="106"/>
                      <a:pt x="407" y="96"/>
                      <a:pt x="375" y="87"/>
                    </a:cubicBezTo>
                    <a:cubicBezTo>
                      <a:pt x="359" y="83"/>
                      <a:pt x="344" y="79"/>
                      <a:pt x="333" y="71"/>
                    </a:cubicBezTo>
                    <a:cubicBezTo>
                      <a:pt x="316" y="59"/>
                      <a:pt x="306" y="38"/>
                      <a:pt x="305" y="11"/>
                    </a:cubicBezTo>
                    <a:cubicBezTo>
                      <a:pt x="305" y="5"/>
                      <a:pt x="309" y="0"/>
                      <a:pt x="315" y="0"/>
                    </a:cubicBezTo>
                    <a:cubicBezTo>
                      <a:pt x="322" y="0"/>
                      <a:pt x="326" y="4"/>
                      <a:pt x="327" y="10"/>
                    </a:cubicBezTo>
                    <a:cubicBezTo>
                      <a:pt x="328" y="31"/>
                      <a:pt x="334" y="45"/>
                      <a:pt x="346" y="53"/>
                    </a:cubicBezTo>
                    <a:cubicBezTo>
                      <a:pt x="353" y="59"/>
                      <a:pt x="367" y="63"/>
                      <a:pt x="381" y="66"/>
                    </a:cubicBezTo>
                    <a:cubicBezTo>
                      <a:pt x="414" y="76"/>
                      <a:pt x="461" y="88"/>
                      <a:pt x="480" y="142"/>
                    </a:cubicBezTo>
                    <a:cubicBezTo>
                      <a:pt x="503" y="203"/>
                      <a:pt x="512" y="275"/>
                      <a:pt x="513" y="278"/>
                    </a:cubicBezTo>
                    <a:cubicBezTo>
                      <a:pt x="513" y="282"/>
                      <a:pt x="512" y="285"/>
                      <a:pt x="510" y="287"/>
                    </a:cubicBezTo>
                    <a:cubicBezTo>
                      <a:pt x="508" y="289"/>
                      <a:pt x="505" y="291"/>
                      <a:pt x="502" y="2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70">
                <a:extLst>
                  <a:ext uri="{FF2B5EF4-FFF2-40B4-BE49-F238E27FC236}">
                    <a16:creationId xmlns:a16="http://schemas.microsoft.com/office/drawing/2014/main" id="{DC66BF8F-127F-CB4C-81DE-AE27DFFF9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601" y="1465263"/>
                <a:ext cx="100013" cy="41275"/>
              </a:xfrm>
              <a:custGeom>
                <a:avLst/>
                <a:gdLst>
                  <a:gd name="T0" fmla="*/ 93 w 186"/>
                  <a:gd name="T1" fmla="*/ 81 h 81"/>
                  <a:gd name="T2" fmla="*/ 86 w 186"/>
                  <a:gd name="T3" fmla="*/ 79 h 81"/>
                  <a:gd name="T4" fmla="*/ 5 w 186"/>
                  <a:gd name="T5" fmla="*/ 21 h 81"/>
                  <a:gd name="T6" fmla="*/ 3 w 186"/>
                  <a:gd name="T7" fmla="*/ 6 h 81"/>
                  <a:gd name="T8" fmla="*/ 18 w 186"/>
                  <a:gd name="T9" fmla="*/ 4 h 81"/>
                  <a:gd name="T10" fmla="*/ 93 w 186"/>
                  <a:gd name="T11" fmla="*/ 57 h 81"/>
                  <a:gd name="T12" fmla="*/ 167 w 186"/>
                  <a:gd name="T13" fmla="*/ 4 h 81"/>
                  <a:gd name="T14" fmla="*/ 182 w 186"/>
                  <a:gd name="T15" fmla="*/ 6 h 81"/>
                  <a:gd name="T16" fmla="*/ 180 w 186"/>
                  <a:gd name="T17" fmla="*/ 21 h 81"/>
                  <a:gd name="T18" fmla="*/ 99 w 186"/>
                  <a:gd name="T19" fmla="*/ 79 h 81"/>
                  <a:gd name="T20" fmla="*/ 93 w 186"/>
                  <a:gd name="T21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6" h="81">
                    <a:moveTo>
                      <a:pt x="93" y="81"/>
                    </a:moveTo>
                    <a:cubicBezTo>
                      <a:pt x="91" y="81"/>
                      <a:pt x="88" y="80"/>
                      <a:pt x="86" y="79"/>
                    </a:cubicBezTo>
                    <a:lnTo>
                      <a:pt x="5" y="21"/>
                    </a:lnTo>
                    <a:cubicBezTo>
                      <a:pt x="1" y="18"/>
                      <a:pt x="0" y="11"/>
                      <a:pt x="3" y="6"/>
                    </a:cubicBezTo>
                    <a:cubicBezTo>
                      <a:pt x="6" y="1"/>
                      <a:pt x="13" y="0"/>
                      <a:pt x="18" y="4"/>
                    </a:cubicBezTo>
                    <a:lnTo>
                      <a:pt x="93" y="57"/>
                    </a:lnTo>
                    <a:lnTo>
                      <a:pt x="167" y="4"/>
                    </a:lnTo>
                    <a:cubicBezTo>
                      <a:pt x="172" y="0"/>
                      <a:pt x="179" y="1"/>
                      <a:pt x="182" y="6"/>
                    </a:cubicBezTo>
                    <a:cubicBezTo>
                      <a:pt x="186" y="11"/>
                      <a:pt x="185" y="18"/>
                      <a:pt x="180" y="21"/>
                    </a:cubicBezTo>
                    <a:lnTo>
                      <a:pt x="99" y="79"/>
                    </a:lnTo>
                    <a:cubicBezTo>
                      <a:pt x="97" y="80"/>
                      <a:pt x="95" y="81"/>
                      <a:pt x="93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A811B670-FFE9-E741-8E96-0343BCB4C91C}"/>
                </a:ext>
              </a:extLst>
            </p:cNvPr>
            <p:cNvCxnSpPr>
              <a:cxnSpLocks/>
            </p:cNvCxnSpPr>
            <p:nvPr/>
          </p:nvCxnSpPr>
          <p:spPr>
            <a:xfrm>
              <a:off x="5359525" y="1649716"/>
              <a:ext cx="2347561" cy="0"/>
            </a:xfrm>
            <a:prstGeom prst="line">
              <a:avLst/>
            </a:prstGeom>
            <a:ln w="38100">
              <a:solidFill>
                <a:srgbClr val="3D90E2"/>
              </a:solidFill>
              <a:headEnd type="none" w="med" len="med"/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A487CC1F-F1E3-1C49-99BD-248BAC51F9EF}"/>
                </a:ext>
              </a:extLst>
            </p:cNvPr>
            <p:cNvSpPr txBox="1"/>
            <p:nvPr/>
          </p:nvSpPr>
          <p:spPr>
            <a:xfrm>
              <a:off x="5464629" y="1040524"/>
              <a:ext cx="2242457" cy="570562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noAutofit/>
            </a:bodyPr>
            <a:lstStyle/>
            <a:p>
              <a:pPr>
                <a:lnSpc>
                  <a:spcPct val="85000"/>
                </a:lnSpc>
              </a:pPr>
              <a:r>
                <a:rPr lang="en-US" dirty="0">
                  <a:solidFill>
                    <a:srgbClr val="6A6A6A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POSITION TITLE</a:t>
              </a:r>
              <a:endParaRPr lang="en-US" b="1" dirty="0">
                <a:solidFill>
                  <a:srgbClr val="6A6A6A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ADE9FABC-BBEA-744B-AF1C-FA47C07894DE}"/>
                </a:ext>
              </a:extLst>
            </p:cNvPr>
            <p:cNvSpPr txBox="1"/>
            <p:nvPr/>
          </p:nvSpPr>
          <p:spPr>
            <a:xfrm>
              <a:off x="5464629" y="1705269"/>
              <a:ext cx="2242457" cy="570562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/>
            <a:p>
              <a:pPr>
                <a:lnSpc>
                  <a:spcPct val="85000"/>
                </a:lnSpc>
              </a:pPr>
              <a:r>
                <a:rPr lang="en-US" b="1" dirty="0">
                  <a:solidFill>
                    <a:srgbClr val="6A6A6A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Name Here</a:t>
              </a:r>
            </a:p>
            <a:p>
              <a:pPr>
                <a:lnSpc>
                  <a:spcPct val="85000"/>
                </a:lnSpc>
              </a:pPr>
              <a:r>
                <a:rPr lang="en-US" dirty="0">
                  <a:solidFill>
                    <a:srgbClr val="88888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[Credentials]</a:t>
              </a: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B956BC41-42C0-2B44-ABE8-6EC7F664032B}"/>
              </a:ext>
            </a:extLst>
          </p:cNvPr>
          <p:cNvGrpSpPr/>
          <p:nvPr/>
        </p:nvGrpSpPr>
        <p:grpSpPr>
          <a:xfrm>
            <a:off x="759704" y="4093300"/>
            <a:ext cx="3566010" cy="1240220"/>
            <a:chOff x="4141076" y="1040524"/>
            <a:chExt cx="3566010" cy="1240220"/>
          </a:xfrm>
        </p:grpSpPr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82082DDC-B641-5142-8C8C-8C8CC5DD2BB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41076" y="1040524"/>
              <a:ext cx="1240220" cy="1240220"/>
            </a:xfrm>
            <a:prstGeom prst="ellipse">
              <a:avLst/>
            </a:prstGeom>
            <a:solidFill>
              <a:srgbClr val="FFFFFF"/>
            </a:solidFill>
            <a:ln w="57150">
              <a:solidFill>
                <a:srgbClr val="3D90E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8FB969A5-FE8C-0C47-8FDE-4DF99C1DE50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61793" y="1140955"/>
              <a:ext cx="798786" cy="917464"/>
              <a:chOff x="3695701" y="1270000"/>
              <a:chExt cx="277813" cy="319088"/>
            </a:xfrm>
            <a:solidFill>
              <a:srgbClr val="888888"/>
            </a:solidFill>
          </p:grpSpPr>
          <p:sp>
            <p:nvSpPr>
              <p:cNvPr id="74" name="Freeform 65">
                <a:extLst>
                  <a:ext uri="{FF2B5EF4-FFF2-40B4-BE49-F238E27FC236}">
                    <a16:creationId xmlns:a16="http://schemas.microsoft.com/office/drawing/2014/main" id="{CEE40AB1-5282-344A-BCC0-BB51EE7AF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726" y="1357313"/>
                <a:ext cx="131763" cy="109538"/>
              </a:xfrm>
              <a:custGeom>
                <a:avLst/>
                <a:gdLst>
                  <a:gd name="T0" fmla="*/ 121 w 243"/>
                  <a:gd name="T1" fmla="*/ 213 h 213"/>
                  <a:gd name="T2" fmla="*/ 0 w 243"/>
                  <a:gd name="T3" fmla="*/ 17 h 213"/>
                  <a:gd name="T4" fmla="*/ 0 w 243"/>
                  <a:gd name="T5" fmla="*/ 11 h 213"/>
                  <a:gd name="T6" fmla="*/ 11 w 243"/>
                  <a:gd name="T7" fmla="*/ 1 h 213"/>
                  <a:gd name="T8" fmla="*/ 22 w 243"/>
                  <a:gd name="T9" fmla="*/ 12 h 213"/>
                  <a:gd name="T10" fmla="*/ 22 w 243"/>
                  <a:gd name="T11" fmla="*/ 17 h 213"/>
                  <a:gd name="T12" fmla="*/ 121 w 243"/>
                  <a:gd name="T13" fmla="*/ 192 h 213"/>
                  <a:gd name="T14" fmla="*/ 221 w 243"/>
                  <a:gd name="T15" fmla="*/ 29 h 213"/>
                  <a:gd name="T16" fmla="*/ 232 w 243"/>
                  <a:gd name="T17" fmla="*/ 18 h 213"/>
                  <a:gd name="T18" fmla="*/ 242 w 243"/>
                  <a:gd name="T19" fmla="*/ 30 h 213"/>
                  <a:gd name="T20" fmla="*/ 121 w 243"/>
                  <a:gd name="T21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3" h="213">
                    <a:moveTo>
                      <a:pt x="121" y="213"/>
                    </a:moveTo>
                    <a:cubicBezTo>
                      <a:pt x="48" y="213"/>
                      <a:pt x="0" y="95"/>
                      <a:pt x="0" y="17"/>
                    </a:cubicBezTo>
                    <a:lnTo>
                      <a:pt x="0" y="11"/>
                    </a:lnTo>
                    <a:cubicBezTo>
                      <a:pt x="0" y="5"/>
                      <a:pt x="6" y="0"/>
                      <a:pt x="11" y="1"/>
                    </a:cubicBezTo>
                    <a:cubicBezTo>
                      <a:pt x="17" y="1"/>
                      <a:pt x="22" y="6"/>
                      <a:pt x="22" y="12"/>
                    </a:cubicBezTo>
                    <a:lnTo>
                      <a:pt x="22" y="17"/>
                    </a:lnTo>
                    <a:cubicBezTo>
                      <a:pt x="22" y="93"/>
                      <a:pt x="70" y="192"/>
                      <a:pt x="121" y="192"/>
                    </a:cubicBezTo>
                    <a:cubicBezTo>
                      <a:pt x="171" y="192"/>
                      <a:pt x="216" y="102"/>
                      <a:pt x="221" y="29"/>
                    </a:cubicBezTo>
                    <a:cubicBezTo>
                      <a:pt x="221" y="23"/>
                      <a:pt x="226" y="18"/>
                      <a:pt x="232" y="18"/>
                    </a:cubicBezTo>
                    <a:cubicBezTo>
                      <a:pt x="238" y="19"/>
                      <a:pt x="243" y="24"/>
                      <a:pt x="242" y="30"/>
                    </a:cubicBezTo>
                    <a:cubicBezTo>
                      <a:pt x="238" y="106"/>
                      <a:pt x="189" y="213"/>
                      <a:pt x="121" y="2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66">
                <a:extLst>
                  <a:ext uri="{FF2B5EF4-FFF2-40B4-BE49-F238E27FC236}">
                    <a16:creationId xmlns:a16="http://schemas.microsoft.com/office/drawing/2014/main" id="{FAEF9A2E-3A8C-D548-A483-BF58E63D11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7614" y="1270000"/>
                <a:ext cx="153988" cy="109538"/>
              </a:xfrm>
              <a:custGeom>
                <a:avLst/>
                <a:gdLst>
                  <a:gd name="T0" fmla="*/ 215 w 286"/>
                  <a:gd name="T1" fmla="*/ 123 h 210"/>
                  <a:gd name="T2" fmla="*/ 248 w 286"/>
                  <a:gd name="T3" fmla="*/ 183 h 210"/>
                  <a:gd name="T4" fmla="*/ 256 w 286"/>
                  <a:gd name="T5" fmla="*/ 119 h 210"/>
                  <a:gd name="T6" fmla="*/ 220 w 286"/>
                  <a:gd name="T7" fmla="*/ 74 h 210"/>
                  <a:gd name="T8" fmla="*/ 216 w 286"/>
                  <a:gd name="T9" fmla="*/ 71 h 210"/>
                  <a:gd name="T10" fmla="*/ 116 w 286"/>
                  <a:gd name="T11" fmla="*/ 35 h 210"/>
                  <a:gd name="T12" fmla="*/ 47 w 286"/>
                  <a:gd name="T13" fmla="*/ 78 h 210"/>
                  <a:gd name="T14" fmla="*/ 39 w 286"/>
                  <a:gd name="T15" fmla="*/ 171 h 210"/>
                  <a:gd name="T16" fmla="*/ 123 w 286"/>
                  <a:gd name="T17" fmla="*/ 166 h 210"/>
                  <a:gd name="T18" fmla="*/ 195 w 286"/>
                  <a:gd name="T19" fmla="*/ 117 h 210"/>
                  <a:gd name="T20" fmla="*/ 208 w 286"/>
                  <a:gd name="T21" fmla="*/ 112 h 210"/>
                  <a:gd name="T22" fmla="*/ 215 w 286"/>
                  <a:gd name="T23" fmla="*/ 123 h 210"/>
                  <a:gd name="T24" fmla="*/ 253 w 286"/>
                  <a:gd name="T25" fmla="*/ 210 h 210"/>
                  <a:gd name="T26" fmla="*/ 248 w 286"/>
                  <a:gd name="T27" fmla="*/ 209 h 210"/>
                  <a:gd name="T28" fmla="*/ 197 w 286"/>
                  <a:gd name="T29" fmla="*/ 148 h 210"/>
                  <a:gd name="T30" fmla="*/ 129 w 286"/>
                  <a:gd name="T31" fmla="*/ 187 h 210"/>
                  <a:gd name="T32" fmla="*/ 26 w 286"/>
                  <a:gd name="T33" fmla="*/ 189 h 210"/>
                  <a:gd name="T34" fmla="*/ 20 w 286"/>
                  <a:gd name="T35" fmla="*/ 183 h 210"/>
                  <a:gd name="T36" fmla="*/ 29 w 286"/>
                  <a:gd name="T37" fmla="*/ 68 h 210"/>
                  <a:gd name="T38" fmla="*/ 112 w 286"/>
                  <a:gd name="T39" fmla="*/ 14 h 210"/>
                  <a:gd name="T40" fmla="*/ 231 w 286"/>
                  <a:gd name="T41" fmla="*/ 55 h 210"/>
                  <a:gd name="T42" fmla="*/ 277 w 286"/>
                  <a:gd name="T43" fmla="*/ 115 h 210"/>
                  <a:gd name="T44" fmla="*/ 263 w 286"/>
                  <a:gd name="T45" fmla="*/ 204 h 210"/>
                  <a:gd name="T46" fmla="*/ 256 w 286"/>
                  <a:gd name="T47" fmla="*/ 210 h 210"/>
                  <a:gd name="T48" fmla="*/ 253 w 286"/>
                  <a:gd name="T49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6" h="210">
                    <a:moveTo>
                      <a:pt x="215" y="123"/>
                    </a:moveTo>
                    <a:cubicBezTo>
                      <a:pt x="215" y="125"/>
                      <a:pt x="212" y="158"/>
                      <a:pt x="248" y="183"/>
                    </a:cubicBezTo>
                    <a:cubicBezTo>
                      <a:pt x="253" y="169"/>
                      <a:pt x="261" y="143"/>
                      <a:pt x="256" y="119"/>
                    </a:cubicBezTo>
                    <a:cubicBezTo>
                      <a:pt x="249" y="86"/>
                      <a:pt x="221" y="75"/>
                      <a:pt x="220" y="74"/>
                    </a:cubicBezTo>
                    <a:cubicBezTo>
                      <a:pt x="218" y="73"/>
                      <a:pt x="217" y="72"/>
                      <a:pt x="216" y="71"/>
                    </a:cubicBezTo>
                    <a:cubicBezTo>
                      <a:pt x="214" y="69"/>
                      <a:pt x="176" y="23"/>
                      <a:pt x="116" y="35"/>
                    </a:cubicBezTo>
                    <a:cubicBezTo>
                      <a:pt x="84" y="41"/>
                      <a:pt x="60" y="56"/>
                      <a:pt x="47" y="78"/>
                    </a:cubicBezTo>
                    <a:cubicBezTo>
                      <a:pt x="27" y="113"/>
                      <a:pt x="36" y="156"/>
                      <a:pt x="39" y="171"/>
                    </a:cubicBezTo>
                    <a:cubicBezTo>
                      <a:pt x="50" y="174"/>
                      <a:pt x="81" y="180"/>
                      <a:pt x="123" y="166"/>
                    </a:cubicBezTo>
                    <a:cubicBezTo>
                      <a:pt x="176" y="150"/>
                      <a:pt x="195" y="117"/>
                      <a:pt x="195" y="117"/>
                    </a:cubicBezTo>
                    <a:cubicBezTo>
                      <a:pt x="197" y="113"/>
                      <a:pt x="203" y="110"/>
                      <a:pt x="208" y="112"/>
                    </a:cubicBezTo>
                    <a:cubicBezTo>
                      <a:pt x="212" y="114"/>
                      <a:pt x="216" y="118"/>
                      <a:pt x="215" y="123"/>
                    </a:cubicBezTo>
                    <a:close/>
                    <a:moveTo>
                      <a:pt x="253" y="210"/>
                    </a:moveTo>
                    <a:cubicBezTo>
                      <a:pt x="251" y="210"/>
                      <a:pt x="250" y="210"/>
                      <a:pt x="248" y="209"/>
                    </a:cubicBezTo>
                    <a:cubicBezTo>
                      <a:pt x="215" y="190"/>
                      <a:pt x="202" y="167"/>
                      <a:pt x="197" y="148"/>
                    </a:cubicBezTo>
                    <a:cubicBezTo>
                      <a:pt x="183" y="161"/>
                      <a:pt x="162" y="177"/>
                      <a:pt x="129" y="187"/>
                    </a:cubicBezTo>
                    <a:cubicBezTo>
                      <a:pt x="68" y="207"/>
                      <a:pt x="28" y="190"/>
                      <a:pt x="26" y="189"/>
                    </a:cubicBezTo>
                    <a:cubicBezTo>
                      <a:pt x="23" y="188"/>
                      <a:pt x="21" y="186"/>
                      <a:pt x="20" y="183"/>
                    </a:cubicBezTo>
                    <a:cubicBezTo>
                      <a:pt x="19" y="180"/>
                      <a:pt x="0" y="118"/>
                      <a:pt x="29" y="68"/>
                    </a:cubicBezTo>
                    <a:cubicBezTo>
                      <a:pt x="45" y="40"/>
                      <a:pt x="73" y="22"/>
                      <a:pt x="112" y="14"/>
                    </a:cubicBezTo>
                    <a:cubicBezTo>
                      <a:pt x="178" y="0"/>
                      <a:pt x="221" y="45"/>
                      <a:pt x="231" y="55"/>
                    </a:cubicBezTo>
                    <a:cubicBezTo>
                      <a:pt x="240" y="59"/>
                      <a:pt x="269" y="76"/>
                      <a:pt x="277" y="115"/>
                    </a:cubicBezTo>
                    <a:cubicBezTo>
                      <a:pt x="286" y="158"/>
                      <a:pt x="264" y="202"/>
                      <a:pt x="263" y="204"/>
                    </a:cubicBezTo>
                    <a:cubicBezTo>
                      <a:pt x="262" y="207"/>
                      <a:pt x="259" y="209"/>
                      <a:pt x="256" y="210"/>
                    </a:cubicBezTo>
                    <a:cubicBezTo>
                      <a:pt x="255" y="210"/>
                      <a:pt x="254" y="210"/>
                      <a:pt x="253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67">
                <a:extLst>
                  <a:ext uri="{FF2B5EF4-FFF2-40B4-BE49-F238E27FC236}">
                    <a16:creationId xmlns:a16="http://schemas.microsoft.com/office/drawing/2014/main" id="{4FB3459A-69EF-ED43-9E13-FCAA4DE9DB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1914" y="1368425"/>
                <a:ext cx="49213" cy="93663"/>
              </a:xfrm>
              <a:custGeom>
                <a:avLst/>
                <a:gdLst>
                  <a:gd name="T0" fmla="*/ 46 w 91"/>
                  <a:gd name="T1" fmla="*/ 40 h 183"/>
                  <a:gd name="T2" fmla="*/ 33 w 91"/>
                  <a:gd name="T3" fmla="*/ 91 h 183"/>
                  <a:gd name="T4" fmla="*/ 58 w 91"/>
                  <a:gd name="T5" fmla="*/ 155 h 183"/>
                  <a:gd name="T6" fmla="*/ 68 w 91"/>
                  <a:gd name="T7" fmla="*/ 110 h 183"/>
                  <a:gd name="T8" fmla="*/ 46 w 91"/>
                  <a:gd name="T9" fmla="*/ 40 h 183"/>
                  <a:gd name="T10" fmla="*/ 59 w 91"/>
                  <a:gd name="T11" fmla="*/ 183 h 183"/>
                  <a:gd name="T12" fmla="*/ 51 w 91"/>
                  <a:gd name="T13" fmla="*/ 180 h 183"/>
                  <a:gd name="T14" fmla="*/ 13 w 91"/>
                  <a:gd name="T15" fmla="*/ 85 h 183"/>
                  <a:gd name="T16" fmla="*/ 30 w 91"/>
                  <a:gd name="T17" fmla="*/ 9 h 183"/>
                  <a:gd name="T18" fmla="*/ 38 w 91"/>
                  <a:gd name="T19" fmla="*/ 1 h 183"/>
                  <a:gd name="T20" fmla="*/ 49 w 91"/>
                  <a:gd name="T21" fmla="*/ 5 h 183"/>
                  <a:gd name="T22" fmla="*/ 90 w 91"/>
                  <a:gd name="T23" fmla="*/ 111 h 183"/>
                  <a:gd name="T24" fmla="*/ 65 w 91"/>
                  <a:gd name="T25" fmla="*/ 180 h 183"/>
                  <a:gd name="T26" fmla="*/ 59 w 91"/>
                  <a:gd name="T27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183">
                    <a:moveTo>
                      <a:pt x="46" y="40"/>
                    </a:moveTo>
                    <a:cubicBezTo>
                      <a:pt x="43" y="54"/>
                      <a:pt x="38" y="72"/>
                      <a:pt x="33" y="91"/>
                    </a:cubicBezTo>
                    <a:cubicBezTo>
                      <a:pt x="28" y="113"/>
                      <a:pt x="45" y="140"/>
                      <a:pt x="58" y="155"/>
                    </a:cubicBezTo>
                    <a:cubicBezTo>
                      <a:pt x="62" y="147"/>
                      <a:pt x="67" y="133"/>
                      <a:pt x="68" y="110"/>
                    </a:cubicBezTo>
                    <a:cubicBezTo>
                      <a:pt x="69" y="86"/>
                      <a:pt x="56" y="58"/>
                      <a:pt x="46" y="40"/>
                    </a:cubicBezTo>
                    <a:close/>
                    <a:moveTo>
                      <a:pt x="59" y="183"/>
                    </a:moveTo>
                    <a:cubicBezTo>
                      <a:pt x="56" y="183"/>
                      <a:pt x="53" y="182"/>
                      <a:pt x="51" y="180"/>
                    </a:cubicBezTo>
                    <a:cubicBezTo>
                      <a:pt x="49" y="178"/>
                      <a:pt x="0" y="131"/>
                      <a:pt x="13" y="85"/>
                    </a:cubicBezTo>
                    <a:cubicBezTo>
                      <a:pt x="23" y="46"/>
                      <a:pt x="30" y="10"/>
                      <a:pt x="30" y="9"/>
                    </a:cubicBezTo>
                    <a:cubicBezTo>
                      <a:pt x="30" y="5"/>
                      <a:pt x="34" y="2"/>
                      <a:pt x="38" y="1"/>
                    </a:cubicBezTo>
                    <a:cubicBezTo>
                      <a:pt x="42" y="0"/>
                      <a:pt x="46" y="1"/>
                      <a:pt x="49" y="5"/>
                    </a:cubicBezTo>
                    <a:cubicBezTo>
                      <a:pt x="51" y="7"/>
                      <a:pt x="91" y="61"/>
                      <a:pt x="90" y="111"/>
                    </a:cubicBezTo>
                    <a:cubicBezTo>
                      <a:pt x="88" y="161"/>
                      <a:pt x="68" y="178"/>
                      <a:pt x="65" y="180"/>
                    </a:cubicBezTo>
                    <a:cubicBezTo>
                      <a:pt x="64" y="182"/>
                      <a:pt x="61" y="183"/>
                      <a:pt x="59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68">
                <a:extLst>
                  <a:ext uri="{FF2B5EF4-FFF2-40B4-BE49-F238E27FC236}">
                    <a16:creationId xmlns:a16="http://schemas.microsoft.com/office/drawing/2014/main" id="{7C37C8A0-E7DE-394F-99C6-D6D1DC60AE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8089" y="1370013"/>
                <a:ext cx="50800" cy="92075"/>
              </a:xfrm>
              <a:custGeom>
                <a:avLst/>
                <a:gdLst>
                  <a:gd name="T0" fmla="*/ 42 w 94"/>
                  <a:gd name="T1" fmla="*/ 39 h 178"/>
                  <a:gd name="T2" fmla="*/ 23 w 94"/>
                  <a:gd name="T3" fmla="*/ 105 h 178"/>
                  <a:gd name="T4" fmla="*/ 33 w 94"/>
                  <a:gd name="T5" fmla="*/ 150 h 178"/>
                  <a:gd name="T6" fmla="*/ 57 w 94"/>
                  <a:gd name="T7" fmla="*/ 87 h 178"/>
                  <a:gd name="T8" fmla="*/ 42 w 94"/>
                  <a:gd name="T9" fmla="*/ 39 h 178"/>
                  <a:gd name="T10" fmla="*/ 32 w 94"/>
                  <a:gd name="T11" fmla="*/ 178 h 178"/>
                  <a:gd name="T12" fmla="*/ 25 w 94"/>
                  <a:gd name="T13" fmla="*/ 175 h 178"/>
                  <a:gd name="T14" fmla="*/ 1 w 94"/>
                  <a:gd name="T15" fmla="*/ 106 h 178"/>
                  <a:gd name="T16" fmla="*/ 38 w 94"/>
                  <a:gd name="T17" fmla="*/ 5 h 178"/>
                  <a:gd name="T18" fmla="*/ 49 w 94"/>
                  <a:gd name="T19" fmla="*/ 1 h 178"/>
                  <a:gd name="T20" fmla="*/ 57 w 94"/>
                  <a:gd name="T21" fmla="*/ 9 h 178"/>
                  <a:gd name="T22" fmla="*/ 78 w 94"/>
                  <a:gd name="T23" fmla="*/ 80 h 178"/>
                  <a:gd name="T24" fmla="*/ 39 w 94"/>
                  <a:gd name="T25" fmla="*/ 175 h 178"/>
                  <a:gd name="T26" fmla="*/ 32 w 94"/>
                  <a:gd name="T27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4" h="178">
                    <a:moveTo>
                      <a:pt x="42" y="39"/>
                    </a:moveTo>
                    <a:cubicBezTo>
                      <a:pt x="33" y="56"/>
                      <a:pt x="22" y="81"/>
                      <a:pt x="23" y="105"/>
                    </a:cubicBezTo>
                    <a:cubicBezTo>
                      <a:pt x="23" y="128"/>
                      <a:pt x="28" y="142"/>
                      <a:pt x="33" y="150"/>
                    </a:cubicBezTo>
                    <a:cubicBezTo>
                      <a:pt x="46" y="135"/>
                      <a:pt x="65" y="108"/>
                      <a:pt x="57" y="87"/>
                    </a:cubicBezTo>
                    <a:cubicBezTo>
                      <a:pt x="50" y="68"/>
                      <a:pt x="45" y="51"/>
                      <a:pt x="42" y="39"/>
                    </a:cubicBezTo>
                    <a:close/>
                    <a:moveTo>
                      <a:pt x="32" y="178"/>
                    </a:moveTo>
                    <a:cubicBezTo>
                      <a:pt x="29" y="178"/>
                      <a:pt x="27" y="177"/>
                      <a:pt x="25" y="175"/>
                    </a:cubicBezTo>
                    <a:cubicBezTo>
                      <a:pt x="23" y="173"/>
                      <a:pt x="2" y="156"/>
                      <a:pt x="1" y="106"/>
                    </a:cubicBezTo>
                    <a:cubicBezTo>
                      <a:pt x="0" y="56"/>
                      <a:pt x="36" y="7"/>
                      <a:pt x="38" y="5"/>
                    </a:cubicBezTo>
                    <a:cubicBezTo>
                      <a:pt x="40" y="2"/>
                      <a:pt x="44" y="0"/>
                      <a:pt x="49" y="1"/>
                    </a:cubicBezTo>
                    <a:cubicBezTo>
                      <a:pt x="53" y="2"/>
                      <a:pt x="56" y="5"/>
                      <a:pt x="57" y="9"/>
                    </a:cubicBezTo>
                    <a:cubicBezTo>
                      <a:pt x="57" y="10"/>
                      <a:pt x="63" y="38"/>
                      <a:pt x="78" y="80"/>
                    </a:cubicBezTo>
                    <a:cubicBezTo>
                      <a:pt x="94" y="125"/>
                      <a:pt x="41" y="173"/>
                      <a:pt x="39" y="175"/>
                    </a:cubicBezTo>
                    <a:cubicBezTo>
                      <a:pt x="37" y="177"/>
                      <a:pt x="34" y="178"/>
                      <a:pt x="32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69">
                <a:extLst>
                  <a:ext uri="{FF2B5EF4-FFF2-40B4-BE49-F238E27FC236}">
                    <a16:creationId xmlns:a16="http://schemas.microsoft.com/office/drawing/2014/main" id="{6DD99604-B40E-4A4A-B33F-55FEC3D91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701" y="1438275"/>
                <a:ext cx="277813" cy="150813"/>
              </a:xfrm>
              <a:custGeom>
                <a:avLst/>
                <a:gdLst>
                  <a:gd name="T0" fmla="*/ 502 w 513"/>
                  <a:gd name="T1" fmla="*/ 291 h 291"/>
                  <a:gd name="T2" fmla="*/ 11 w 513"/>
                  <a:gd name="T3" fmla="*/ 291 h 291"/>
                  <a:gd name="T4" fmla="*/ 3 w 513"/>
                  <a:gd name="T5" fmla="*/ 287 h 291"/>
                  <a:gd name="T6" fmla="*/ 1 w 513"/>
                  <a:gd name="T7" fmla="*/ 278 h 291"/>
                  <a:gd name="T8" fmla="*/ 33 w 513"/>
                  <a:gd name="T9" fmla="*/ 142 h 291"/>
                  <a:gd name="T10" fmla="*/ 133 w 513"/>
                  <a:gd name="T11" fmla="*/ 66 h 291"/>
                  <a:gd name="T12" fmla="*/ 168 w 513"/>
                  <a:gd name="T13" fmla="*/ 53 h 291"/>
                  <a:gd name="T14" fmla="*/ 187 w 513"/>
                  <a:gd name="T15" fmla="*/ 14 h 291"/>
                  <a:gd name="T16" fmla="*/ 198 w 513"/>
                  <a:gd name="T17" fmla="*/ 4 h 291"/>
                  <a:gd name="T18" fmla="*/ 208 w 513"/>
                  <a:gd name="T19" fmla="*/ 16 h 291"/>
                  <a:gd name="T20" fmla="*/ 180 w 513"/>
                  <a:gd name="T21" fmla="*/ 71 h 291"/>
                  <a:gd name="T22" fmla="*/ 139 w 513"/>
                  <a:gd name="T23" fmla="*/ 87 h 291"/>
                  <a:gd name="T24" fmla="*/ 53 w 513"/>
                  <a:gd name="T25" fmla="*/ 149 h 291"/>
                  <a:gd name="T26" fmla="*/ 24 w 513"/>
                  <a:gd name="T27" fmla="*/ 269 h 291"/>
                  <a:gd name="T28" fmla="*/ 490 w 513"/>
                  <a:gd name="T29" fmla="*/ 269 h 291"/>
                  <a:gd name="T30" fmla="*/ 460 w 513"/>
                  <a:gd name="T31" fmla="*/ 149 h 291"/>
                  <a:gd name="T32" fmla="*/ 375 w 513"/>
                  <a:gd name="T33" fmla="*/ 87 h 291"/>
                  <a:gd name="T34" fmla="*/ 333 w 513"/>
                  <a:gd name="T35" fmla="*/ 71 h 291"/>
                  <a:gd name="T36" fmla="*/ 305 w 513"/>
                  <a:gd name="T37" fmla="*/ 11 h 291"/>
                  <a:gd name="T38" fmla="*/ 315 w 513"/>
                  <a:gd name="T39" fmla="*/ 0 h 291"/>
                  <a:gd name="T40" fmla="*/ 327 w 513"/>
                  <a:gd name="T41" fmla="*/ 10 h 291"/>
                  <a:gd name="T42" fmla="*/ 346 w 513"/>
                  <a:gd name="T43" fmla="*/ 53 h 291"/>
                  <a:gd name="T44" fmla="*/ 381 w 513"/>
                  <a:gd name="T45" fmla="*/ 66 h 291"/>
                  <a:gd name="T46" fmla="*/ 480 w 513"/>
                  <a:gd name="T47" fmla="*/ 142 h 291"/>
                  <a:gd name="T48" fmla="*/ 513 w 513"/>
                  <a:gd name="T49" fmla="*/ 278 h 291"/>
                  <a:gd name="T50" fmla="*/ 510 w 513"/>
                  <a:gd name="T51" fmla="*/ 287 h 291"/>
                  <a:gd name="T52" fmla="*/ 502 w 513"/>
                  <a:gd name="T53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13" h="291">
                    <a:moveTo>
                      <a:pt x="502" y="291"/>
                    </a:moveTo>
                    <a:lnTo>
                      <a:pt x="11" y="291"/>
                    </a:lnTo>
                    <a:cubicBezTo>
                      <a:pt x="8" y="291"/>
                      <a:pt x="5" y="289"/>
                      <a:pt x="3" y="287"/>
                    </a:cubicBezTo>
                    <a:cubicBezTo>
                      <a:pt x="1" y="285"/>
                      <a:pt x="0" y="282"/>
                      <a:pt x="1" y="278"/>
                    </a:cubicBezTo>
                    <a:cubicBezTo>
                      <a:pt x="1" y="275"/>
                      <a:pt x="10" y="203"/>
                      <a:pt x="33" y="142"/>
                    </a:cubicBezTo>
                    <a:cubicBezTo>
                      <a:pt x="53" y="88"/>
                      <a:pt x="99" y="76"/>
                      <a:pt x="133" y="66"/>
                    </a:cubicBezTo>
                    <a:cubicBezTo>
                      <a:pt x="147" y="63"/>
                      <a:pt x="160" y="59"/>
                      <a:pt x="168" y="53"/>
                    </a:cubicBezTo>
                    <a:cubicBezTo>
                      <a:pt x="179" y="46"/>
                      <a:pt x="185" y="33"/>
                      <a:pt x="187" y="14"/>
                    </a:cubicBezTo>
                    <a:cubicBezTo>
                      <a:pt x="187" y="8"/>
                      <a:pt x="192" y="4"/>
                      <a:pt x="198" y="4"/>
                    </a:cubicBezTo>
                    <a:cubicBezTo>
                      <a:pt x="204" y="5"/>
                      <a:pt x="209" y="10"/>
                      <a:pt x="208" y="16"/>
                    </a:cubicBezTo>
                    <a:cubicBezTo>
                      <a:pt x="206" y="41"/>
                      <a:pt x="196" y="60"/>
                      <a:pt x="180" y="71"/>
                    </a:cubicBezTo>
                    <a:cubicBezTo>
                      <a:pt x="169" y="79"/>
                      <a:pt x="154" y="83"/>
                      <a:pt x="139" y="87"/>
                    </a:cubicBezTo>
                    <a:cubicBezTo>
                      <a:pt x="106" y="96"/>
                      <a:pt x="69" y="106"/>
                      <a:pt x="53" y="149"/>
                    </a:cubicBezTo>
                    <a:cubicBezTo>
                      <a:pt x="37" y="194"/>
                      <a:pt x="28" y="246"/>
                      <a:pt x="24" y="269"/>
                    </a:cubicBezTo>
                    <a:lnTo>
                      <a:pt x="490" y="269"/>
                    </a:lnTo>
                    <a:cubicBezTo>
                      <a:pt x="486" y="246"/>
                      <a:pt x="477" y="194"/>
                      <a:pt x="460" y="149"/>
                    </a:cubicBezTo>
                    <a:cubicBezTo>
                      <a:pt x="444" y="106"/>
                      <a:pt x="407" y="96"/>
                      <a:pt x="375" y="87"/>
                    </a:cubicBezTo>
                    <a:cubicBezTo>
                      <a:pt x="359" y="83"/>
                      <a:pt x="344" y="79"/>
                      <a:pt x="333" y="71"/>
                    </a:cubicBezTo>
                    <a:cubicBezTo>
                      <a:pt x="316" y="59"/>
                      <a:pt x="306" y="38"/>
                      <a:pt x="305" y="11"/>
                    </a:cubicBezTo>
                    <a:cubicBezTo>
                      <a:pt x="305" y="5"/>
                      <a:pt x="309" y="0"/>
                      <a:pt x="315" y="0"/>
                    </a:cubicBezTo>
                    <a:cubicBezTo>
                      <a:pt x="322" y="0"/>
                      <a:pt x="326" y="4"/>
                      <a:pt x="327" y="10"/>
                    </a:cubicBezTo>
                    <a:cubicBezTo>
                      <a:pt x="328" y="31"/>
                      <a:pt x="334" y="45"/>
                      <a:pt x="346" y="53"/>
                    </a:cubicBezTo>
                    <a:cubicBezTo>
                      <a:pt x="353" y="59"/>
                      <a:pt x="367" y="63"/>
                      <a:pt x="381" y="66"/>
                    </a:cubicBezTo>
                    <a:cubicBezTo>
                      <a:pt x="414" y="76"/>
                      <a:pt x="461" y="88"/>
                      <a:pt x="480" y="142"/>
                    </a:cubicBezTo>
                    <a:cubicBezTo>
                      <a:pt x="503" y="203"/>
                      <a:pt x="512" y="275"/>
                      <a:pt x="513" y="278"/>
                    </a:cubicBezTo>
                    <a:cubicBezTo>
                      <a:pt x="513" y="282"/>
                      <a:pt x="512" y="285"/>
                      <a:pt x="510" y="287"/>
                    </a:cubicBezTo>
                    <a:cubicBezTo>
                      <a:pt x="508" y="289"/>
                      <a:pt x="505" y="291"/>
                      <a:pt x="502" y="2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70">
                <a:extLst>
                  <a:ext uri="{FF2B5EF4-FFF2-40B4-BE49-F238E27FC236}">
                    <a16:creationId xmlns:a16="http://schemas.microsoft.com/office/drawing/2014/main" id="{D15FDBAE-D9E0-E44E-BF77-B264583AE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601" y="1465263"/>
                <a:ext cx="100013" cy="41275"/>
              </a:xfrm>
              <a:custGeom>
                <a:avLst/>
                <a:gdLst>
                  <a:gd name="T0" fmla="*/ 93 w 186"/>
                  <a:gd name="T1" fmla="*/ 81 h 81"/>
                  <a:gd name="T2" fmla="*/ 86 w 186"/>
                  <a:gd name="T3" fmla="*/ 79 h 81"/>
                  <a:gd name="T4" fmla="*/ 5 w 186"/>
                  <a:gd name="T5" fmla="*/ 21 h 81"/>
                  <a:gd name="T6" fmla="*/ 3 w 186"/>
                  <a:gd name="T7" fmla="*/ 6 h 81"/>
                  <a:gd name="T8" fmla="*/ 18 w 186"/>
                  <a:gd name="T9" fmla="*/ 4 h 81"/>
                  <a:gd name="T10" fmla="*/ 93 w 186"/>
                  <a:gd name="T11" fmla="*/ 57 h 81"/>
                  <a:gd name="T12" fmla="*/ 167 w 186"/>
                  <a:gd name="T13" fmla="*/ 4 h 81"/>
                  <a:gd name="T14" fmla="*/ 182 w 186"/>
                  <a:gd name="T15" fmla="*/ 6 h 81"/>
                  <a:gd name="T16" fmla="*/ 180 w 186"/>
                  <a:gd name="T17" fmla="*/ 21 h 81"/>
                  <a:gd name="T18" fmla="*/ 99 w 186"/>
                  <a:gd name="T19" fmla="*/ 79 h 81"/>
                  <a:gd name="T20" fmla="*/ 93 w 186"/>
                  <a:gd name="T21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6" h="81">
                    <a:moveTo>
                      <a:pt x="93" y="81"/>
                    </a:moveTo>
                    <a:cubicBezTo>
                      <a:pt x="91" y="81"/>
                      <a:pt x="88" y="80"/>
                      <a:pt x="86" y="79"/>
                    </a:cubicBezTo>
                    <a:lnTo>
                      <a:pt x="5" y="21"/>
                    </a:lnTo>
                    <a:cubicBezTo>
                      <a:pt x="1" y="18"/>
                      <a:pt x="0" y="11"/>
                      <a:pt x="3" y="6"/>
                    </a:cubicBezTo>
                    <a:cubicBezTo>
                      <a:pt x="6" y="1"/>
                      <a:pt x="13" y="0"/>
                      <a:pt x="18" y="4"/>
                    </a:cubicBezTo>
                    <a:lnTo>
                      <a:pt x="93" y="57"/>
                    </a:lnTo>
                    <a:lnTo>
                      <a:pt x="167" y="4"/>
                    </a:lnTo>
                    <a:cubicBezTo>
                      <a:pt x="172" y="0"/>
                      <a:pt x="179" y="1"/>
                      <a:pt x="182" y="6"/>
                    </a:cubicBezTo>
                    <a:cubicBezTo>
                      <a:pt x="186" y="11"/>
                      <a:pt x="185" y="18"/>
                      <a:pt x="180" y="21"/>
                    </a:cubicBezTo>
                    <a:lnTo>
                      <a:pt x="99" y="79"/>
                    </a:lnTo>
                    <a:cubicBezTo>
                      <a:pt x="97" y="80"/>
                      <a:pt x="95" y="81"/>
                      <a:pt x="93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9D29755B-54DA-524B-9545-35A8D661C04F}"/>
                </a:ext>
              </a:extLst>
            </p:cNvPr>
            <p:cNvCxnSpPr>
              <a:cxnSpLocks/>
            </p:cNvCxnSpPr>
            <p:nvPr/>
          </p:nvCxnSpPr>
          <p:spPr>
            <a:xfrm>
              <a:off x="5359525" y="1649716"/>
              <a:ext cx="2347561" cy="0"/>
            </a:xfrm>
            <a:prstGeom prst="line">
              <a:avLst/>
            </a:prstGeom>
            <a:ln w="38100">
              <a:solidFill>
                <a:srgbClr val="3D90E2"/>
              </a:solidFill>
              <a:headEnd type="none" w="med" len="med"/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9CF8C8AF-0E17-D148-BC77-4DD82EB77957}"/>
                </a:ext>
              </a:extLst>
            </p:cNvPr>
            <p:cNvSpPr txBox="1"/>
            <p:nvPr/>
          </p:nvSpPr>
          <p:spPr>
            <a:xfrm>
              <a:off x="5464629" y="1040524"/>
              <a:ext cx="2242457" cy="570562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noAutofit/>
            </a:bodyPr>
            <a:lstStyle/>
            <a:p>
              <a:pPr>
                <a:lnSpc>
                  <a:spcPct val="85000"/>
                </a:lnSpc>
              </a:pPr>
              <a:r>
                <a:rPr lang="en-US" dirty="0">
                  <a:solidFill>
                    <a:srgbClr val="6A6A6A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POSITION TITLE</a:t>
              </a:r>
              <a:endParaRPr lang="en-US" b="1" dirty="0">
                <a:solidFill>
                  <a:srgbClr val="6A6A6A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7128254C-636B-784D-BC37-77595C0AC299}"/>
                </a:ext>
              </a:extLst>
            </p:cNvPr>
            <p:cNvSpPr txBox="1"/>
            <p:nvPr/>
          </p:nvSpPr>
          <p:spPr>
            <a:xfrm>
              <a:off x="5464629" y="1705269"/>
              <a:ext cx="2242457" cy="570562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/>
            <a:p>
              <a:pPr>
                <a:lnSpc>
                  <a:spcPct val="85000"/>
                </a:lnSpc>
              </a:pPr>
              <a:r>
                <a:rPr lang="en-US" b="1" dirty="0">
                  <a:solidFill>
                    <a:srgbClr val="6A6A6A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Name Here</a:t>
              </a:r>
            </a:p>
            <a:p>
              <a:pPr>
                <a:lnSpc>
                  <a:spcPct val="85000"/>
                </a:lnSpc>
              </a:pPr>
              <a:r>
                <a:rPr lang="en-US" dirty="0">
                  <a:solidFill>
                    <a:srgbClr val="88888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[Credentials]</a:t>
              </a: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DC70C512-3FDE-CE40-BB2C-0609B9FE1956}"/>
              </a:ext>
            </a:extLst>
          </p:cNvPr>
          <p:cNvGrpSpPr/>
          <p:nvPr/>
        </p:nvGrpSpPr>
        <p:grpSpPr>
          <a:xfrm>
            <a:off x="4325714" y="4093300"/>
            <a:ext cx="3566010" cy="1240220"/>
            <a:chOff x="4141076" y="1040524"/>
            <a:chExt cx="3566010" cy="1240220"/>
          </a:xfrm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ECA68D12-F055-E742-A0B9-89958745C6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41076" y="1040524"/>
              <a:ext cx="1240220" cy="1240220"/>
            </a:xfrm>
            <a:prstGeom prst="ellipse">
              <a:avLst/>
            </a:prstGeom>
            <a:solidFill>
              <a:srgbClr val="FFFFFF"/>
            </a:solidFill>
            <a:ln w="57150">
              <a:solidFill>
                <a:srgbClr val="3D90E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E4C11D86-CB90-B342-9889-1A8E27DF78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61793" y="1140955"/>
              <a:ext cx="798786" cy="917464"/>
              <a:chOff x="3695701" y="1270000"/>
              <a:chExt cx="277813" cy="319088"/>
            </a:xfrm>
            <a:solidFill>
              <a:srgbClr val="888888"/>
            </a:solidFill>
          </p:grpSpPr>
          <p:sp>
            <p:nvSpPr>
              <p:cNvPr id="63" name="Freeform 65">
                <a:extLst>
                  <a:ext uri="{FF2B5EF4-FFF2-40B4-BE49-F238E27FC236}">
                    <a16:creationId xmlns:a16="http://schemas.microsoft.com/office/drawing/2014/main" id="{6B68B1B6-58DF-9A4D-B2DE-68CD1DCD5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726" y="1357313"/>
                <a:ext cx="131763" cy="109538"/>
              </a:xfrm>
              <a:custGeom>
                <a:avLst/>
                <a:gdLst>
                  <a:gd name="T0" fmla="*/ 121 w 243"/>
                  <a:gd name="T1" fmla="*/ 213 h 213"/>
                  <a:gd name="T2" fmla="*/ 0 w 243"/>
                  <a:gd name="T3" fmla="*/ 17 h 213"/>
                  <a:gd name="T4" fmla="*/ 0 w 243"/>
                  <a:gd name="T5" fmla="*/ 11 h 213"/>
                  <a:gd name="T6" fmla="*/ 11 w 243"/>
                  <a:gd name="T7" fmla="*/ 1 h 213"/>
                  <a:gd name="T8" fmla="*/ 22 w 243"/>
                  <a:gd name="T9" fmla="*/ 12 h 213"/>
                  <a:gd name="T10" fmla="*/ 22 w 243"/>
                  <a:gd name="T11" fmla="*/ 17 h 213"/>
                  <a:gd name="T12" fmla="*/ 121 w 243"/>
                  <a:gd name="T13" fmla="*/ 192 h 213"/>
                  <a:gd name="T14" fmla="*/ 221 w 243"/>
                  <a:gd name="T15" fmla="*/ 29 h 213"/>
                  <a:gd name="T16" fmla="*/ 232 w 243"/>
                  <a:gd name="T17" fmla="*/ 18 h 213"/>
                  <a:gd name="T18" fmla="*/ 242 w 243"/>
                  <a:gd name="T19" fmla="*/ 30 h 213"/>
                  <a:gd name="T20" fmla="*/ 121 w 243"/>
                  <a:gd name="T21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3" h="213">
                    <a:moveTo>
                      <a:pt x="121" y="213"/>
                    </a:moveTo>
                    <a:cubicBezTo>
                      <a:pt x="48" y="213"/>
                      <a:pt x="0" y="95"/>
                      <a:pt x="0" y="17"/>
                    </a:cubicBezTo>
                    <a:lnTo>
                      <a:pt x="0" y="11"/>
                    </a:lnTo>
                    <a:cubicBezTo>
                      <a:pt x="0" y="5"/>
                      <a:pt x="6" y="0"/>
                      <a:pt x="11" y="1"/>
                    </a:cubicBezTo>
                    <a:cubicBezTo>
                      <a:pt x="17" y="1"/>
                      <a:pt x="22" y="6"/>
                      <a:pt x="22" y="12"/>
                    </a:cubicBezTo>
                    <a:lnTo>
                      <a:pt x="22" y="17"/>
                    </a:lnTo>
                    <a:cubicBezTo>
                      <a:pt x="22" y="93"/>
                      <a:pt x="70" y="192"/>
                      <a:pt x="121" y="192"/>
                    </a:cubicBezTo>
                    <a:cubicBezTo>
                      <a:pt x="171" y="192"/>
                      <a:pt x="216" y="102"/>
                      <a:pt x="221" y="29"/>
                    </a:cubicBezTo>
                    <a:cubicBezTo>
                      <a:pt x="221" y="23"/>
                      <a:pt x="226" y="18"/>
                      <a:pt x="232" y="18"/>
                    </a:cubicBezTo>
                    <a:cubicBezTo>
                      <a:pt x="238" y="19"/>
                      <a:pt x="243" y="24"/>
                      <a:pt x="242" y="30"/>
                    </a:cubicBezTo>
                    <a:cubicBezTo>
                      <a:pt x="238" y="106"/>
                      <a:pt x="189" y="213"/>
                      <a:pt x="121" y="2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66">
                <a:extLst>
                  <a:ext uri="{FF2B5EF4-FFF2-40B4-BE49-F238E27FC236}">
                    <a16:creationId xmlns:a16="http://schemas.microsoft.com/office/drawing/2014/main" id="{D8BEE3EC-884B-F545-BC5A-33B5C516D6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7614" y="1270000"/>
                <a:ext cx="153988" cy="109538"/>
              </a:xfrm>
              <a:custGeom>
                <a:avLst/>
                <a:gdLst>
                  <a:gd name="T0" fmla="*/ 215 w 286"/>
                  <a:gd name="T1" fmla="*/ 123 h 210"/>
                  <a:gd name="T2" fmla="*/ 248 w 286"/>
                  <a:gd name="T3" fmla="*/ 183 h 210"/>
                  <a:gd name="T4" fmla="*/ 256 w 286"/>
                  <a:gd name="T5" fmla="*/ 119 h 210"/>
                  <a:gd name="T6" fmla="*/ 220 w 286"/>
                  <a:gd name="T7" fmla="*/ 74 h 210"/>
                  <a:gd name="T8" fmla="*/ 216 w 286"/>
                  <a:gd name="T9" fmla="*/ 71 h 210"/>
                  <a:gd name="T10" fmla="*/ 116 w 286"/>
                  <a:gd name="T11" fmla="*/ 35 h 210"/>
                  <a:gd name="T12" fmla="*/ 47 w 286"/>
                  <a:gd name="T13" fmla="*/ 78 h 210"/>
                  <a:gd name="T14" fmla="*/ 39 w 286"/>
                  <a:gd name="T15" fmla="*/ 171 h 210"/>
                  <a:gd name="T16" fmla="*/ 123 w 286"/>
                  <a:gd name="T17" fmla="*/ 166 h 210"/>
                  <a:gd name="T18" fmla="*/ 195 w 286"/>
                  <a:gd name="T19" fmla="*/ 117 h 210"/>
                  <a:gd name="T20" fmla="*/ 208 w 286"/>
                  <a:gd name="T21" fmla="*/ 112 h 210"/>
                  <a:gd name="T22" fmla="*/ 215 w 286"/>
                  <a:gd name="T23" fmla="*/ 123 h 210"/>
                  <a:gd name="T24" fmla="*/ 253 w 286"/>
                  <a:gd name="T25" fmla="*/ 210 h 210"/>
                  <a:gd name="T26" fmla="*/ 248 w 286"/>
                  <a:gd name="T27" fmla="*/ 209 h 210"/>
                  <a:gd name="T28" fmla="*/ 197 w 286"/>
                  <a:gd name="T29" fmla="*/ 148 h 210"/>
                  <a:gd name="T30" fmla="*/ 129 w 286"/>
                  <a:gd name="T31" fmla="*/ 187 h 210"/>
                  <a:gd name="T32" fmla="*/ 26 w 286"/>
                  <a:gd name="T33" fmla="*/ 189 h 210"/>
                  <a:gd name="T34" fmla="*/ 20 w 286"/>
                  <a:gd name="T35" fmla="*/ 183 h 210"/>
                  <a:gd name="T36" fmla="*/ 29 w 286"/>
                  <a:gd name="T37" fmla="*/ 68 h 210"/>
                  <a:gd name="T38" fmla="*/ 112 w 286"/>
                  <a:gd name="T39" fmla="*/ 14 h 210"/>
                  <a:gd name="T40" fmla="*/ 231 w 286"/>
                  <a:gd name="T41" fmla="*/ 55 h 210"/>
                  <a:gd name="T42" fmla="*/ 277 w 286"/>
                  <a:gd name="T43" fmla="*/ 115 h 210"/>
                  <a:gd name="T44" fmla="*/ 263 w 286"/>
                  <a:gd name="T45" fmla="*/ 204 h 210"/>
                  <a:gd name="T46" fmla="*/ 256 w 286"/>
                  <a:gd name="T47" fmla="*/ 210 h 210"/>
                  <a:gd name="T48" fmla="*/ 253 w 286"/>
                  <a:gd name="T49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6" h="210">
                    <a:moveTo>
                      <a:pt x="215" y="123"/>
                    </a:moveTo>
                    <a:cubicBezTo>
                      <a:pt x="215" y="125"/>
                      <a:pt x="212" y="158"/>
                      <a:pt x="248" y="183"/>
                    </a:cubicBezTo>
                    <a:cubicBezTo>
                      <a:pt x="253" y="169"/>
                      <a:pt x="261" y="143"/>
                      <a:pt x="256" y="119"/>
                    </a:cubicBezTo>
                    <a:cubicBezTo>
                      <a:pt x="249" y="86"/>
                      <a:pt x="221" y="75"/>
                      <a:pt x="220" y="74"/>
                    </a:cubicBezTo>
                    <a:cubicBezTo>
                      <a:pt x="218" y="73"/>
                      <a:pt x="217" y="72"/>
                      <a:pt x="216" y="71"/>
                    </a:cubicBezTo>
                    <a:cubicBezTo>
                      <a:pt x="214" y="69"/>
                      <a:pt x="176" y="23"/>
                      <a:pt x="116" y="35"/>
                    </a:cubicBezTo>
                    <a:cubicBezTo>
                      <a:pt x="84" y="41"/>
                      <a:pt x="60" y="56"/>
                      <a:pt x="47" y="78"/>
                    </a:cubicBezTo>
                    <a:cubicBezTo>
                      <a:pt x="27" y="113"/>
                      <a:pt x="36" y="156"/>
                      <a:pt x="39" y="171"/>
                    </a:cubicBezTo>
                    <a:cubicBezTo>
                      <a:pt x="50" y="174"/>
                      <a:pt x="81" y="180"/>
                      <a:pt x="123" y="166"/>
                    </a:cubicBezTo>
                    <a:cubicBezTo>
                      <a:pt x="176" y="150"/>
                      <a:pt x="195" y="117"/>
                      <a:pt x="195" y="117"/>
                    </a:cubicBezTo>
                    <a:cubicBezTo>
                      <a:pt x="197" y="113"/>
                      <a:pt x="203" y="110"/>
                      <a:pt x="208" y="112"/>
                    </a:cubicBezTo>
                    <a:cubicBezTo>
                      <a:pt x="212" y="114"/>
                      <a:pt x="216" y="118"/>
                      <a:pt x="215" y="123"/>
                    </a:cubicBezTo>
                    <a:close/>
                    <a:moveTo>
                      <a:pt x="253" y="210"/>
                    </a:moveTo>
                    <a:cubicBezTo>
                      <a:pt x="251" y="210"/>
                      <a:pt x="250" y="210"/>
                      <a:pt x="248" y="209"/>
                    </a:cubicBezTo>
                    <a:cubicBezTo>
                      <a:pt x="215" y="190"/>
                      <a:pt x="202" y="167"/>
                      <a:pt x="197" y="148"/>
                    </a:cubicBezTo>
                    <a:cubicBezTo>
                      <a:pt x="183" y="161"/>
                      <a:pt x="162" y="177"/>
                      <a:pt x="129" y="187"/>
                    </a:cubicBezTo>
                    <a:cubicBezTo>
                      <a:pt x="68" y="207"/>
                      <a:pt x="28" y="190"/>
                      <a:pt x="26" y="189"/>
                    </a:cubicBezTo>
                    <a:cubicBezTo>
                      <a:pt x="23" y="188"/>
                      <a:pt x="21" y="186"/>
                      <a:pt x="20" y="183"/>
                    </a:cubicBezTo>
                    <a:cubicBezTo>
                      <a:pt x="19" y="180"/>
                      <a:pt x="0" y="118"/>
                      <a:pt x="29" y="68"/>
                    </a:cubicBezTo>
                    <a:cubicBezTo>
                      <a:pt x="45" y="40"/>
                      <a:pt x="73" y="22"/>
                      <a:pt x="112" y="14"/>
                    </a:cubicBezTo>
                    <a:cubicBezTo>
                      <a:pt x="178" y="0"/>
                      <a:pt x="221" y="45"/>
                      <a:pt x="231" y="55"/>
                    </a:cubicBezTo>
                    <a:cubicBezTo>
                      <a:pt x="240" y="59"/>
                      <a:pt x="269" y="76"/>
                      <a:pt x="277" y="115"/>
                    </a:cubicBezTo>
                    <a:cubicBezTo>
                      <a:pt x="286" y="158"/>
                      <a:pt x="264" y="202"/>
                      <a:pt x="263" y="204"/>
                    </a:cubicBezTo>
                    <a:cubicBezTo>
                      <a:pt x="262" y="207"/>
                      <a:pt x="259" y="209"/>
                      <a:pt x="256" y="210"/>
                    </a:cubicBezTo>
                    <a:cubicBezTo>
                      <a:pt x="255" y="210"/>
                      <a:pt x="254" y="210"/>
                      <a:pt x="253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67">
                <a:extLst>
                  <a:ext uri="{FF2B5EF4-FFF2-40B4-BE49-F238E27FC236}">
                    <a16:creationId xmlns:a16="http://schemas.microsoft.com/office/drawing/2014/main" id="{7E153E56-6B68-524C-B73F-6C2EA4194A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1914" y="1368425"/>
                <a:ext cx="49213" cy="93663"/>
              </a:xfrm>
              <a:custGeom>
                <a:avLst/>
                <a:gdLst>
                  <a:gd name="T0" fmla="*/ 46 w 91"/>
                  <a:gd name="T1" fmla="*/ 40 h 183"/>
                  <a:gd name="T2" fmla="*/ 33 w 91"/>
                  <a:gd name="T3" fmla="*/ 91 h 183"/>
                  <a:gd name="T4" fmla="*/ 58 w 91"/>
                  <a:gd name="T5" fmla="*/ 155 h 183"/>
                  <a:gd name="T6" fmla="*/ 68 w 91"/>
                  <a:gd name="T7" fmla="*/ 110 h 183"/>
                  <a:gd name="T8" fmla="*/ 46 w 91"/>
                  <a:gd name="T9" fmla="*/ 40 h 183"/>
                  <a:gd name="T10" fmla="*/ 59 w 91"/>
                  <a:gd name="T11" fmla="*/ 183 h 183"/>
                  <a:gd name="T12" fmla="*/ 51 w 91"/>
                  <a:gd name="T13" fmla="*/ 180 h 183"/>
                  <a:gd name="T14" fmla="*/ 13 w 91"/>
                  <a:gd name="T15" fmla="*/ 85 h 183"/>
                  <a:gd name="T16" fmla="*/ 30 w 91"/>
                  <a:gd name="T17" fmla="*/ 9 h 183"/>
                  <a:gd name="T18" fmla="*/ 38 w 91"/>
                  <a:gd name="T19" fmla="*/ 1 h 183"/>
                  <a:gd name="T20" fmla="*/ 49 w 91"/>
                  <a:gd name="T21" fmla="*/ 5 h 183"/>
                  <a:gd name="T22" fmla="*/ 90 w 91"/>
                  <a:gd name="T23" fmla="*/ 111 h 183"/>
                  <a:gd name="T24" fmla="*/ 65 w 91"/>
                  <a:gd name="T25" fmla="*/ 180 h 183"/>
                  <a:gd name="T26" fmla="*/ 59 w 91"/>
                  <a:gd name="T27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183">
                    <a:moveTo>
                      <a:pt x="46" y="40"/>
                    </a:moveTo>
                    <a:cubicBezTo>
                      <a:pt x="43" y="54"/>
                      <a:pt x="38" y="72"/>
                      <a:pt x="33" y="91"/>
                    </a:cubicBezTo>
                    <a:cubicBezTo>
                      <a:pt x="28" y="113"/>
                      <a:pt x="45" y="140"/>
                      <a:pt x="58" y="155"/>
                    </a:cubicBezTo>
                    <a:cubicBezTo>
                      <a:pt x="62" y="147"/>
                      <a:pt x="67" y="133"/>
                      <a:pt x="68" y="110"/>
                    </a:cubicBezTo>
                    <a:cubicBezTo>
                      <a:pt x="69" y="86"/>
                      <a:pt x="56" y="58"/>
                      <a:pt x="46" y="40"/>
                    </a:cubicBezTo>
                    <a:close/>
                    <a:moveTo>
                      <a:pt x="59" y="183"/>
                    </a:moveTo>
                    <a:cubicBezTo>
                      <a:pt x="56" y="183"/>
                      <a:pt x="53" y="182"/>
                      <a:pt x="51" y="180"/>
                    </a:cubicBezTo>
                    <a:cubicBezTo>
                      <a:pt x="49" y="178"/>
                      <a:pt x="0" y="131"/>
                      <a:pt x="13" y="85"/>
                    </a:cubicBezTo>
                    <a:cubicBezTo>
                      <a:pt x="23" y="46"/>
                      <a:pt x="30" y="10"/>
                      <a:pt x="30" y="9"/>
                    </a:cubicBezTo>
                    <a:cubicBezTo>
                      <a:pt x="30" y="5"/>
                      <a:pt x="34" y="2"/>
                      <a:pt x="38" y="1"/>
                    </a:cubicBezTo>
                    <a:cubicBezTo>
                      <a:pt x="42" y="0"/>
                      <a:pt x="46" y="1"/>
                      <a:pt x="49" y="5"/>
                    </a:cubicBezTo>
                    <a:cubicBezTo>
                      <a:pt x="51" y="7"/>
                      <a:pt x="91" y="61"/>
                      <a:pt x="90" y="111"/>
                    </a:cubicBezTo>
                    <a:cubicBezTo>
                      <a:pt x="88" y="161"/>
                      <a:pt x="68" y="178"/>
                      <a:pt x="65" y="180"/>
                    </a:cubicBezTo>
                    <a:cubicBezTo>
                      <a:pt x="64" y="182"/>
                      <a:pt x="61" y="183"/>
                      <a:pt x="59" y="1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68">
                <a:extLst>
                  <a:ext uri="{FF2B5EF4-FFF2-40B4-BE49-F238E27FC236}">
                    <a16:creationId xmlns:a16="http://schemas.microsoft.com/office/drawing/2014/main" id="{60ED72A0-DB4F-704C-A946-B4CB06776B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8089" y="1370013"/>
                <a:ext cx="50800" cy="92075"/>
              </a:xfrm>
              <a:custGeom>
                <a:avLst/>
                <a:gdLst>
                  <a:gd name="T0" fmla="*/ 42 w 94"/>
                  <a:gd name="T1" fmla="*/ 39 h 178"/>
                  <a:gd name="T2" fmla="*/ 23 w 94"/>
                  <a:gd name="T3" fmla="*/ 105 h 178"/>
                  <a:gd name="T4" fmla="*/ 33 w 94"/>
                  <a:gd name="T5" fmla="*/ 150 h 178"/>
                  <a:gd name="T6" fmla="*/ 57 w 94"/>
                  <a:gd name="T7" fmla="*/ 87 h 178"/>
                  <a:gd name="T8" fmla="*/ 42 w 94"/>
                  <a:gd name="T9" fmla="*/ 39 h 178"/>
                  <a:gd name="T10" fmla="*/ 32 w 94"/>
                  <a:gd name="T11" fmla="*/ 178 h 178"/>
                  <a:gd name="T12" fmla="*/ 25 w 94"/>
                  <a:gd name="T13" fmla="*/ 175 h 178"/>
                  <a:gd name="T14" fmla="*/ 1 w 94"/>
                  <a:gd name="T15" fmla="*/ 106 h 178"/>
                  <a:gd name="T16" fmla="*/ 38 w 94"/>
                  <a:gd name="T17" fmla="*/ 5 h 178"/>
                  <a:gd name="T18" fmla="*/ 49 w 94"/>
                  <a:gd name="T19" fmla="*/ 1 h 178"/>
                  <a:gd name="T20" fmla="*/ 57 w 94"/>
                  <a:gd name="T21" fmla="*/ 9 h 178"/>
                  <a:gd name="T22" fmla="*/ 78 w 94"/>
                  <a:gd name="T23" fmla="*/ 80 h 178"/>
                  <a:gd name="T24" fmla="*/ 39 w 94"/>
                  <a:gd name="T25" fmla="*/ 175 h 178"/>
                  <a:gd name="T26" fmla="*/ 32 w 94"/>
                  <a:gd name="T27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4" h="178">
                    <a:moveTo>
                      <a:pt x="42" y="39"/>
                    </a:moveTo>
                    <a:cubicBezTo>
                      <a:pt x="33" y="56"/>
                      <a:pt x="22" y="81"/>
                      <a:pt x="23" y="105"/>
                    </a:cubicBezTo>
                    <a:cubicBezTo>
                      <a:pt x="23" y="128"/>
                      <a:pt x="28" y="142"/>
                      <a:pt x="33" y="150"/>
                    </a:cubicBezTo>
                    <a:cubicBezTo>
                      <a:pt x="46" y="135"/>
                      <a:pt x="65" y="108"/>
                      <a:pt x="57" y="87"/>
                    </a:cubicBezTo>
                    <a:cubicBezTo>
                      <a:pt x="50" y="68"/>
                      <a:pt x="45" y="51"/>
                      <a:pt x="42" y="39"/>
                    </a:cubicBezTo>
                    <a:close/>
                    <a:moveTo>
                      <a:pt x="32" y="178"/>
                    </a:moveTo>
                    <a:cubicBezTo>
                      <a:pt x="29" y="178"/>
                      <a:pt x="27" y="177"/>
                      <a:pt x="25" y="175"/>
                    </a:cubicBezTo>
                    <a:cubicBezTo>
                      <a:pt x="23" y="173"/>
                      <a:pt x="2" y="156"/>
                      <a:pt x="1" y="106"/>
                    </a:cubicBezTo>
                    <a:cubicBezTo>
                      <a:pt x="0" y="56"/>
                      <a:pt x="36" y="7"/>
                      <a:pt x="38" y="5"/>
                    </a:cubicBezTo>
                    <a:cubicBezTo>
                      <a:pt x="40" y="2"/>
                      <a:pt x="44" y="0"/>
                      <a:pt x="49" y="1"/>
                    </a:cubicBezTo>
                    <a:cubicBezTo>
                      <a:pt x="53" y="2"/>
                      <a:pt x="56" y="5"/>
                      <a:pt x="57" y="9"/>
                    </a:cubicBezTo>
                    <a:cubicBezTo>
                      <a:pt x="57" y="10"/>
                      <a:pt x="63" y="38"/>
                      <a:pt x="78" y="80"/>
                    </a:cubicBezTo>
                    <a:cubicBezTo>
                      <a:pt x="94" y="125"/>
                      <a:pt x="41" y="173"/>
                      <a:pt x="39" y="175"/>
                    </a:cubicBezTo>
                    <a:cubicBezTo>
                      <a:pt x="37" y="177"/>
                      <a:pt x="34" y="178"/>
                      <a:pt x="32" y="1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69">
                <a:extLst>
                  <a:ext uri="{FF2B5EF4-FFF2-40B4-BE49-F238E27FC236}">
                    <a16:creationId xmlns:a16="http://schemas.microsoft.com/office/drawing/2014/main" id="{01D0AEE0-B258-F043-96BE-253A719AC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701" y="1438275"/>
                <a:ext cx="277813" cy="150813"/>
              </a:xfrm>
              <a:custGeom>
                <a:avLst/>
                <a:gdLst>
                  <a:gd name="T0" fmla="*/ 502 w 513"/>
                  <a:gd name="T1" fmla="*/ 291 h 291"/>
                  <a:gd name="T2" fmla="*/ 11 w 513"/>
                  <a:gd name="T3" fmla="*/ 291 h 291"/>
                  <a:gd name="T4" fmla="*/ 3 w 513"/>
                  <a:gd name="T5" fmla="*/ 287 h 291"/>
                  <a:gd name="T6" fmla="*/ 1 w 513"/>
                  <a:gd name="T7" fmla="*/ 278 h 291"/>
                  <a:gd name="T8" fmla="*/ 33 w 513"/>
                  <a:gd name="T9" fmla="*/ 142 h 291"/>
                  <a:gd name="T10" fmla="*/ 133 w 513"/>
                  <a:gd name="T11" fmla="*/ 66 h 291"/>
                  <a:gd name="T12" fmla="*/ 168 w 513"/>
                  <a:gd name="T13" fmla="*/ 53 h 291"/>
                  <a:gd name="T14" fmla="*/ 187 w 513"/>
                  <a:gd name="T15" fmla="*/ 14 h 291"/>
                  <a:gd name="T16" fmla="*/ 198 w 513"/>
                  <a:gd name="T17" fmla="*/ 4 h 291"/>
                  <a:gd name="T18" fmla="*/ 208 w 513"/>
                  <a:gd name="T19" fmla="*/ 16 h 291"/>
                  <a:gd name="T20" fmla="*/ 180 w 513"/>
                  <a:gd name="T21" fmla="*/ 71 h 291"/>
                  <a:gd name="T22" fmla="*/ 139 w 513"/>
                  <a:gd name="T23" fmla="*/ 87 h 291"/>
                  <a:gd name="T24" fmla="*/ 53 w 513"/>
                  <a:gd name="T25" fmla="*/ 149 h 291"/>
                  <a:gd name="T26" fmla="*/ 24 w 513"/>
                  <a:gd name="T27" fmla="*/ 269 h 291"/>
                  <a:gd name="T28" fmla="*/ 490 w 513"/>
                  <a:gd name="T29" fmla="*/ 269 h 291"/>
                  <a:gd name="T30" fmla="*/ 460 w 513"/>
                  <a:gd name="T31" fmla="*/ 149 h 291"/>
                  <a:gd name="T32" fmla="*/ 375 w 513"/>
                  <a:gd name="T33" fmla="*/ 87 h 291"/>
                  <a:gd name="T34" fmla="*/ 333 w 513"/>
                  <a:gd name="T35" fmla="*/ 71 h 291"/>
                  <a:gd name="T36" fmla="*/ 305 w 513"/>
                  <a:gd name="T37" fmla="*/ 11 h 291"/>
                  <a:gd name="T38" fmla="*/ 315 w 513"/>
                  <a:gd name="T39" fmla="*/ 0 h 291"/>
                  <a:gd name="T40" fmla="*/ 327 w 513"/>
                  <a:gd name="T41" fmla="*/ 10 h 291"/>
                  <a:gd name="T42" fmla="*/ 346 w 513"/>
                  <a:gd name="T43" fmla="*/ 53 h 291"/>
                  <a:gd name="T44" fmla="*/ 381 w 513"/>
                  <a:gd name="T45" fmla="*/ 66 h 291"/>
                  <a:gd name="T46" fmla="*/ 480 w 513"/>
                  <a:gd name="T47" fmla="*/ 142 h 291"/>
                  <a:gd name="T48" fmla="*/ 513 w 513"/>
                  <a:gd name="T49" fmla="*/ 278 h 291"/>
                  <a:gd name="T50" fmla="*/ 510 w 513"/>
                  <a:gd name="T51" fmla="*/ 287 h 291"/>
                  <a:gd name="T52" fmla="*/ 502 w 513"/>
                  <a:gd name="T53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13" h="291">
                    <a:moveTo>
                      <a:pt x="502" y="291"/>
                    </a:moveTo>
                    <a:lnTo>
                      <a:pt x="11" y="291"/>
                    </a:lnTo>
                    <a:cubicBezTo>
                      <a:pt x="8" y="291"/>
                      <a:pt x="5" y="289"/>
                      <a:pt x="3" y="287"/>
                    </a:cubicBezTo>
                    <a:cubicBezTo>
                      <a:pt x="1" y="285"/>
                      <a:pt x="0" y="282"/>
                      <a:pt x="1" y="278"/>
                    </a:cubicBezTo>
                    <a:cubicBezTo>
                      <a:pt x="1" y="275"/>
                      <a:pt x="10" y="203"/>
                      <a:pt x="33" y="142"/>
                    </a:cubicBezTo>
                    <a:cubicBezTo>
                      <a:pt x="53" y="88"/>
                      <a:pt x="99" y="76"/>
                      <a:pt x="133" y="66"/>
                    </a:cubicBezTo>
                    <a:cubicBezTo>
                      <a:pt x="147" y="63"/>
                      <a:pt x="160" y="59"/>
                      <a:pt x="168" y="53"/>
                    </a:cubicBezTo>
                    <a:cubicBezTo>
                      <a:pt x="179" y="46"/>
                      <a:pt x="185" y="33"/>
                      <a:pt x="187" y="14"/>
                    </a:cubicBezTo>
                    <a:cubicBezTo>
                      <a:pt x="187" y="8"/>
                      <a:pt x="192" y="4"/>
                      <a:pt x="198" y="4"/>
                    </a:cubicBezTo>
                    <a:cubicBezTo>
                      <a:pt x="204" y="5"/>
                      <a:pt x="209" y="10"/>
                      <a:pt x="208" y="16"/>
                    </a:cubicBezTo>
                    <a:cubicBezTo>
                      <a:pt x="206" y="41"/>
                      <a:pt x="196" y="60"/>
                      <a:pt x="180" y="71"/>
                    </a:cubicBezTo>
                    <a:cubicBezTo>
                      <a:pt x="169" y="79"/>
                      <a:pt x="154" y="83"/>
                      <a:pt x="139" y="87"/>
                    </a:cubicBezTo>
                    <a:cubicBezTo>
                      <a:pt x="106" y="96"/>
                      <a:pt x="69" y="106"/>
                      <a:pt x="53" y="149"/>
                    </a:cubicBezTo>
                    <a:cubicBezTo>
                      <a:pt x="37" y="194"/>
                      <a:pt x="28" y="246"/>
                      <a:pt x="24" y="269"/>
                    </a:cubicBezTo>
                    <a:lnTo>
                      <a:pt x="490" y="269"/>
                    </a:lnTo>
                    <a:cubicBezTo>
                      <a:pt x="486" y="246"/>
                      <a:pt x="477" y="194"/>
                      <a:pt x="460" y="149"/>
                    </a:cubicBezTo>
                    <a:cubicBezTo>
                      <a:pt x="444" y="106"/>
                      <a:pt x="407" y="96"/>
                      <a:pt x="375" y="87"/>
                    </a:cubicBezTo>
                    <a:cubicBezTo>
                      <a:pt x="359" y="83"/>
                      <a:pt x="344" y="79"/>
                      <a:pt x="333" y="71"/>
                    </a:cubicBezTo>
                    <a:cubicBezTo>
                      <a:pt x="316" y="59"/>
                      <a:pt x="306" y="38"/>
                      <a:pt x="305" y="11"/>
                    </a:cubicBezTo>
                    <a:cubicBezTo>
                      <a:pt x="305" y="5"/>
                      <a:pt x="309" y="0"/>
                      <a:pt x="315" y="0"/>
                    </a:cubicBezTo>
                    <a:cubicBezTo>
                      <a:pt x="322" y="0"/>
                      <a:pt x="326" y="4"/>
                      <a:pt x="327" y="10"/>
                    </a:cubicBezTo>
                    <a:cubicBezTo>
                      <a:pt x="328" y="31"/>
                      <a:pt x="334" y="45"/>
                      <a:pt x="346" y="53"/>
                    </a:cubicBezTo>
                    <a:cubicBezTo>
                      <a:pt x="353" y="59"/>
                      <a:pt x="367" y="63"/>
                      <a:pt x="381" y="66"/>
                    </a:cubicBezTo>
                    <a:cubicBezTo>
                      <a:pt x="414" y="76"/>
                      <a:pt x="461" y="88"/>
                      <a:pt x="480" y="142"/>
                    </a:cubicBezTo>
                    <a:cubicBezTo>
                      <a:pt x="503" y="203"/>
                      <a:pt x="512" y="275"/>
                      <a:pt x="513" y="278"/>
                    </a:cubicBezTo>
                    <a:cubicBezTo>
                      <a:pt x="513" y="282"/>
                      <a:pt x="512" y="285"/>
                      <a:pt x="510" y="287"/>
                    </a:cubicBezTo>
                    <a:cubicBezTo>
                      <a:pt x="508" y="289"/>
                      <a:pt x="505" y="291"/>
                      <a:pt x="502" y="2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70">
                <a:extLst>
                  <a:ext uri="{FF2B5EF4-FFF2-40B4-BE49-F238E27FC236}">
                    <a16:creationId xmlns:a16="http://schemas.microsoft.com/office/drawing/2014/main" id="{508AD926-BB45-5043-8BAE-F82DFC3D9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601" y="1465263"/>
                <a:ext cx="100013" cy="41275"/>
              </a:xfrm>
              <a:custGeom>
                <a:avLst/>
                <a:gdLst>
                  <a:gd name="T0" fmla="*/ 93 w 186"/>
                  <a:gd name="T1" fmla="*/ 81 h 81"/>
                  <a:gd name="T2" fmla="*/ 86 w 186"/>
                  <a:gd name="T3" fmla="*/ 79 h 81"/>
                  <a:gd name="T4" fmla="*/ 5 w 186"/>
                  <a:gd name="T5" fmla="*/ 21 h 81"/>
                  <a:gd name="T6" fmla="*/ 3 w 186"/>
                  <a:gd name="T7" fmla="*/ 6 h 81"/>
                  <a:gd name="T8" fmla="*/ 18 w 186"/>
                  <a:gd name="T9" fmla="*/ 4 h 81"/>
                  <a:gd name="T10" fmla="*/ 93 w 186"/>
                  <a:gd name="T11" fmla="*/ 57 h 81"/>
                  <a:gd name="T12" fmla="*/ 167 w 186"/>
                  <a:gd name="T13" fmla="*/ 4 h 81"/>
                  <a:gd name="T14" fmla="*/ 182 w 186"/>
                  <a:gd name="T15" fmla="*/ 6 h 81"/>
                  <a:gd name="T16" fmla="*/ 180 w 186"/>
                  <a:gd name="T17" fmla="*/ 21 h 81"/>
                  <a:gd name="T18" fmla="*/ 99 w 186"/>
                  <a:gd name="T19" fmla="*/ 79 h 81"/>
                  <a:gd name="T20" fmla="*/ 93 w 186"/>
                  <a:gd name="T21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6" h="81">
                    <a:moveTo>
                      <a:pt x="93" y="81"/>
                    </a:moveTo>
                    <a:cubicBezTo>
                      <a:pt x="91" y="81"/>
                      <a:pt x="88" y="80"/>
                      <a:pt x="86" y="79"/>
                    </a:cubicBezTo>
                    <a:lnTo>
                      <a:pt x="5" y="21"/>
                    </a:lnTo>
                    <a:cubicBezTo>
                      <a:pt x="1" y="18"/>
                      <a:pt x="0" y="11"/>
                      <a:pt x="3" y="6"/>
                    </a:cubicBezTo>
                    <a:cubicBezTo>
                      <a:pt x="6" y="1"/>
                      <a:pt x="13" y="0"/>
                      <a:pt x="18" y="4"/>
                    </a:cubicBezTo>
                    <a:lnTo>
                      <a:pt x="93" y="57"/>
                    </a:lnTo>
                    <a:lnTo>
                      <a:pt x="167" y="4"/>
                    </a:lnTo>
                    <a:cubicBezTo>
                      <a:pt x="172" y="0"/>
                      <a:pt x="179" y="1"/>
                      <a:pt x="182" y="6"/>
                    </a:cubicBezTo>
                    <a:cubicBezTo>
                      <a:pt x="186" y="11"/>
                      <a:pt x="185" y="18"/>
                      <a:pt x="180" y="21"/>
                    </a:cubicBezTo>
                    <a:lnTo>
                      <a:pt x="99" y="79"/>
                    </a:lnTo>
                    <a:cubicBezTo>
                      <a:pt x="97" y="80"/>
                      <a:pt x="95" y="81"/>
                      <a:pt x="93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CA62034A-AA93-B648-BA4B-A968B896179D}"/>
                </a:ext>
              </a:extLst>
            </p:cNvPr>
            <p:cNvCxnSpPr>
              <a:cxnSpLocks/>
            </p:cNvCxnSpPr>
            <p:nvPr/>
          </p:nvCxnSpPr>
          <p:spPr>
            <a:xfrm>
              <a:off x="5359525" y="1649716"/>
              <a:ext cx="2347561" cy="0"/>
            </a:xfrm>
            <a:prstGeom prst="line">
              <a:avLst/>
            </a:prstGeom>
            <a:ln w="38100">
              <a:solidFill>
                <a:srgbClr val="3D90E2"/>
              </a:solidFill>
              <a:headEnd type="none" w="med" len="med"/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A52B11B3-237D-A745-9894-097F7DA17AE9}"/>
                </a:ext>
              </a:extLst>
            </p:cNvPr>
            <p:cNvSpPr txBox="1"/>
            <p:nvPr/>
          </p:nvSpPr>
          <p:spPr>
            <a:xfrm>
              <a:off x="5464629" y="1040524"/>
              <a:ext cx="2242457" cy="570562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noAutofit/>
            </a:bodyPr>
            <a:lstStyle/>
            <a:p>
              <a:pPr>
                <a:lnSpc>
                  <a:spcPct val="85000"/>
                </a:lnSpc>
              </a:pPr>
              <a:r>
                <a:rPr lang="en-US" dirty="0">
                  <a:solidFill>
                    <a:srgbClr val="6A6A6A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POSITION TITLE</a:t>
              </a:r>
              <a:endParaRPr lang="en-US" b="1" dirty="0">
                <a:solidFill>
                  <a:srgbClr val="6A6A6A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7180B56F-A468-3C44-A683-06B444CF5F9F}"/>
                </a:ext>
              </a:extLst>
            </p:cNvPr>
            <p:cNvSpPr txBox="1"/>
            <p:nvPr/>
          </p:nvSpPr>
          <p:spPr>
            <a:xfrm>
              <a:off x="5464629" y="1705269"/>
              <a:ext cx="2242457" cy="570562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/>
            <a:p>
              <a:pPr>
                <a:lnSpc>
                  <a:spcPct val="85000"/>
                </a:lnSpc>
              </a:pPr>
              <a:r>
                <a:rPr lang="en-US" b="1" dirty="0">
                  <a:solidFill>
                    <a:srgbClr val="6A6A6A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Name Here</a:t>
              </a:r>
            </a:p>
            <a:p>
              <a:pPr>
                <a:lnSpc>
                  <a:spcPct val="85000"/>
                </a:lnSpc>
              </a:pPr>
              <a:r>
                <a:rPr lang="en-US" dirty="0">
                  <a:solidFill>
                    <a:srgbClr val="88888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[Credentials]</a:t>
              </a: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640CC43-D9F3-AD4E-8FA5-F3A0E451D38B}"/>
              </a:ext>
            </a:extLst>
          </p:cNvPr>
          <p:cNvGrpSpPr/>
          <p:nvPr/>
        </p:nvGrpSpPr>
        <p:grpSpPr>
          <a:xfrm>
            <a:off x="7891724" y="4093300"/>
            <a:ext cx="3566010" cy="1240220"/>
            <a:chOff x="4141076" y="1040524"/>
            <a:chExt cx="3566010" cy="1240220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E37980D3-A40D-3D40-8DD3-A1315F6248E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41076" y="1040524"/>
              <a:ext cx="1240220" cy="1240220"/>
            </a:xfrm>
            <a:prstGeom prst="ellipse">
              <a:avLst/>
            </a:prstGeom>
            <a:solidFill>
              <a:srgbClr val="FFFFFF"/>
            </a:solidFill>
            <a:ln w="57150">
              <a:solidFill>
                <a:srgbClr val="3D90E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12B025C1-6C25-6E49-9515-96E2F473641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61793" y="1140955"/>
              <a:ext cx="798786" cy="917464"/>
              <a:chOff x="3695701" y="1270000"/>
              <a:chExt cx="277813" cy="319088"/>
            </a:xfrm>
            <a:solidFill>
              <a:srgbClr val="888888"/>
            </a:solidFill>
          </p:grpSpPr>
          <p:sp>
            <p:nvSpPr>
              <p:cNvPr id="54" name="Freeform 65">
                <a:extLst>
                  <a:ext uri="{FF2B5EF4-FFF2-40B4-BE49-F238E27FC236}">
                    <a16:creationId xmlns:a16="http://schemas.microsoft.com/office/drawing/2014/main" id="{36DD5E90-2810-D34D-BFF6-F553676FE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726" y="1357313"/>
                <a:ext cx="131763" cy="109538"/>
              </a:xfrm>
              <a:custGeom>
                <a:avLst/>
                <a:gdLst>
                  <a:gd name="T0" fmla="*/ 121 w 243"/>
                  <a:gd name="T1" fmla="*/ 213 h 213"/>
                  <a:gd name="T2" fmla="*/ 0 w 243"/>
                  <a:gd name="T3" fmla="*/ 17 h 213"/>
                  <a:gd name="T4" fmla="*/ 0 w 243"/>
                  <a:gd name="T5" fmla="*/ 11 h 213"/>
                  <a:gd name="T6" fmla="*/ 11 w 243"/>
                  <a:gd name="T7" fmla="*/ 1 h 213"/>
                  <a:gd name="T8" fmla="*/ 22 w 243"/>
                  <a:gd name="T9" fmla="*/ 12 h 213"/>
                  <a:gd name="T10" fmla="*/ 22 w 243"/>
                  <a:gd name="T11" fmla="*/ 17 h 213"/>
                  <a:gd name="T12" fmla="*/ 121 w 243"/>
                  <a:gd name="T13" fmla="*/ 192 h 213"/>
                  <a:gd name="T14" fmla="*/ 221 w 243"/>
                  <a:gd name="T15" fmla="*/ 29 h 213"/>
                  <a:gd name="T16" fmla="*/ 232 w 243"/>
                  <a:gd name="T17" fmla="*/ 18 h 213"/>
                  <a:gd name="T18" fmla="*/ 242 w 243"/>
                  <a:gd name="T19" fmla="*/ 30 h 213"/>
                  <a:gd name="T20" fmla="*/ 121 w 243"/>
                  <a:gd name="T21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3" h="213">
                    <a:moveTo>
                      <a:pt x="121" y="213"/>
                    </a:moveTo>
                    <a:cubicBezTo>
                      <a:pt x="48" y="213"/>
                      <a:pt x="0" y="95"/>
                      <a:pt x="0" y="17"/>
                    </a:cubicBezTo>
                    <a:lnTo>
                      <a:pt x="0" y="11"/>
                    </a:lnTo>
                    <a:cubicBezTo>
                      <a:pt x="0" y="5"/>
                      <a:pt x="6" y="0"/>
                      <a:pt x="11" y="1"/>
                    </a:cubicBezTo>
                    <a:cubicBezTo>
                      <a:pt x="17" y="1"/>
                      <a:pt x="22" y="6"/>
                      <a:pt x="22" y="12"/>
                    </a:cubicBezTo>
                    <a:lnTo>
                      <a:pt x="22" y="17"/>
                    </a:lnTo>
                    <a:cubicBezTo>
                      <a:pt x="22" y="93"/>
                      <a:pt x="70" y="192"/>
                      <a:pt x="121" y="192"/>
                    </a:cubicBezTo>
                    <a:cubicBezTo>
                      <a:pt x="171" y="192"/>
                      <a:pt x="216" y="102"/>
                      <a:pt x="221" y="29"/>
                    </a:cubicBezTo>
                    <a:cubicBezTo>
                      <a:pt x="221" y="23"/>
                      <a:pt x="226" y="18"/>
                      <a:pt x="232" y="18"/>
                    </a:cubicBezTo>
                    <a:cubicBezTo>
                      <a:pt x="238" y="19"/>
                      <a:pt x="243" y="24"/>
                      <a:pt x="242" y="30"/>
                    </a:cubicBezTo>
                    <a:cubicBezTo>
                      <a:pt x="238" y="106"/>
                      <a:pt x="189" y="213"/>
                      <a:pt x="121" y="2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66">
                <a:extLst>
                  <a:ext uri="{FF2B5EF4-FFF2-40B4-BE49-F238E27FC236}">
                    <a16:creationId xmlns:a16="http://schemas.microsoft.com/office/drawing/2014/main" id="{A3430F3C-8E20-4E4D-9066-4782C17D28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7614" y="1270000"/>
                <a:ext cx="153988" cy="109538"/>
              </a:xfrm>
              <a:custGeom>
                <a:avLst/>
                <a:gdLst>
                  <a:gd name="T0" fmla="*/ 215 w 286"/>
                  <a:gd name="T1" fmla="*/ 123 h 210"/>
                  <a:gd name="T2" fmla="*/ 248 w 286"/>
                  <a:gd name="T3" fmla="*/ 183 h 210"/>
                  <a:gd name="T4" fmla="*/ 256 w 286"/>
                  <a:gd name="T5" fmla="*/ 119 h 210"/>
                  <a:gd name="T6" fmla="*/ 220 w 286"/>
                  <a:gd name="T7" fmla="*/ 74 h 210"/>
                  <a:gd name="T8" fmla="*/ 216 w 286"/>
                  <a:gd name="T9" fmla="*/ 71 h 210"/>
                  <a:gd name="T10" fmla="*/ 116 w 286"/>
                  <a:gd name="T11" fmla="*/ 35 h 210"/>
                  <a:gd name="T12" fmla="*/ 47 w 286"/>
                  <a:gd name="T13" fmla="*/ 78 h 210"/>
                  <a:gd name="T14" fmla="*/ 39 w 286"/>
                  <a:gd name="T15" fmla="*/ 171 h 210"/>
                  <a:gd name="T16" fmla="*/ 123 w 286"/>
                  <a:gd name="T17" fmla="*/ 166 h 210"/>
                  <a:gd name="T18" fmla="*/ 195 w 286"/>
                  <a:gd name="T19" fmla="*/ 117 h 210"/>
                  <a:gd name="T20" fmla="*/ 208 w 286"/>
                  <a:gd name="T21" fmla="*/ 112 h 210"/>
                  <a:gd name="T22" fmla="*/ 215 w 286"/>
                  <a:gd name="T23" fmla="*/ 123 h 210"/>
                  <a:gd name="T24" fmla="*/ 253 w 286"/>
                  <a:gd name="T25" fmla="*/ 210 h 210"/>
                  <a:gd name="T26" fmla="*/ 248 w 286"/>
                  <a:gd name="T27" fmla="*/ 209 h 210"/>
                  <a:gd name="T28" fmla="*/ 197 w 286"/>
                  <a:gd name="T29" fmla="*/ 148 h 210"/>
                  <a:gd name="T30" fmla="*/ 129 w 286"/>
                  <a:gd name="T31" fmla="*/ 187 h 210"/>
                  <a:gd name="T32" fmla="*/ 26 w 286"/>
                  <a:gd name="T33" fmla="*/ 189 h 210"/>
                  <a:gd name="T34" fmla="*/ 20 w 286"/>
                  <a:gd name="T35" fmla="*/ 183 h 210"/>
                  <a:gd name="T36" fmla="*/ 29 w 286"/>
                  <a:gd name="T37" fmla="*/ 68 h 210"/>
                  <a:gd name="T38" fmla="*/ 112 w 286"/>
                  <a:gd name="T39" fmla="*/ 14 h 210"/>
                  <a:gd name="T40" fmla="*/ 231 w 286"/>
                  <a:gd name="T41" fmla="*/ 55 h 210"/>
                  <a:gd name="T42" fmla="*/ 277 w 286"/>
                  <a:gd name="T43" fmla="*/ 115 h 210"/>
                  <a:gd name="T44" fmla="*/ 263 w 286"/>
                  <a:gd name="T45" fmla="*/ 204 h 210"/>
                  <a:gd name="T46" fmla="*/ 256 w 286"/>
                  <a:gd name="T47" fmla="*/ 210 h 210"/>
                  <a:gd name="T48" fmla="*/ 253 w 286"/>
                  <a:gd name="T49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6" h="210">
                    <a:moveTo>
                      <a:pt x="215" y="123"/>
                    </a:moveTo>
                    <a:cubicBezTo>
                      <a:pt x="215" y="125"/>
                      <a:pt x="212" y="158"/>
                      <a:pt x="248" y="183"/>
                    </a:cubicBezTo>
                    <a:cubicBezTo>
                      <a:pt x="253" y="169"/>
                      <a:pt x="261" y="143"/>
                      <a:pt x="256" y="119"/>
                    </a:cubicBezTo>
                    <a:cubicBezTo>
                      <a:pt x="249" y="86"/>
                      <a:pt x="221" y="75"/>
                      <a:pt x="220" y="74"/>
                    </a:cubicBezTo>
                    <a:cubicBezTo>
                      <a:pt x="218" y="73"/>
                      <a:pt x="217" y="72"/>
                      <a:pt x="216" y="71"/>
                    </a:cubicBezTo>
                    <a:cubicBezTo>
                      <a:pt x="214" y="69"/>
                      <a:pt x="176" y="23"/>
                      <a:pt x="116" y="35"/>
                    </a:cubicBezTo>
                    <a:cubicBezTo>
                      <a:pt x="84" y="41"/>
                      <a:pt x="60" y="56"/>
                      <a:pt x="47" y="78"/>
                    </a:cubicBezTo>
                    <a:cubicBezTo>
                      <a:pt x="27" y="113"/>
                      <a:pt x="36" y="156"/>
                      <a:pt x="39" y="171"/>
                    </a:cubicBezTo>
                    <a:cubicBezTo>
                      <a:pt x="50" y="174"/>
                      <a:pt x="81" y="180"/>
                      <a:pt x="123" y="166"/>
                    </a:cubicBezTo>
                    <a:cubicBezTo>
                      <a:pt x="176" y="150"/>
                      <a:pt x="195" y="117"/>
                      <a:pt x="195" y="117"/>
                    </a:cubicBezTo>
                    <a:cubicBezTo>
                      <a:pt x="197" y="113"/>
                      <a:pt x="203" y="110"/>
                      <a:pt x="208" y="112"/>
                    </a:cubicBezTo>
                    <a:cubicBezTo>
                      <a:pt x="212" y="114"/>
                      <a:pt x="216" y="118"/>
                      <a:pt x="215" y="123"/>
                    </a:cubicBezTo>
                    <a:close/>
                    <a:moveTo>
                      <a:pt x="253" y="210"/>
                    </a:moveTo>
                    <a:cubicBezTo>
                      <a:pt x="251" y="210"/>
                      <a:pt x="250" y="210"/>
                      <a:pt x="248" y="209"/>
                    </a:cubicBezTo>
                    <a:cubicBezTo>
                      <a:pt x="215" y="190"/>
                      <a:pt x="202" y="167"/>
                      <a:pt x="197" y="148"/>
                    </a:cubicBezTo>
                    <a:cubicBezTo>
                      <a:pt x="183" y="161"/>
                      <a:pt x="162" y="177"/>
                      <a:pt x="129" y="187"/>
                    </a:cubicBezTo>
                    <a:cubicBezTo>
                      <a:pt x="68" y="207"/>
                      <a:pt x="28" y="190"/>
                      <a:pt x="26" y="189"/>
                    </a:cubicBezTo>
                    <a:cubicBezTo>
                      <a:pt x="23" y="188"/>
                      <a:pt x="21" y="186"/>
                      <a:pt x="20" y="183"/>
                    </a:cubicBezTo>
                    <a:cubicBezTo>
                      <a:pt x="19" y="180"/>
                      <a:pt x="0" y="118"/>
                      <a:pt x="29" y="68"/>
                    </a:cubicBezTo>
                    <a:cubicBezTo>
                      <a:pt x="45" y="40"/>
                      <a:pt x="73" y="22"/>
                      <a:pt x="112" y="14"/>
                    </a:cubicBezTo>
                    <a:cubicBezTo>
                      <a:pt x="178" y="0"/>
                      <a:pt x="221" y="45"/>
                      <a:pt x="231" y="55"/>
                    </a:cubicBezTo>
                    <a:cubicBezTo>
                      <a:pt x="240" y="59"/>
                      <a:pt x="269" y="76"/>
                      <a:pt x="277" y="115"/>
                    </a:cubicBezTo>
                    <a:cubicBezTo>
                      <a:pt x="286" y="158"/>
                      <a:pt x="264" y="202"/>
                      <a:pt x="263" y="204"/>
                    </a:cubicBezTo>
                    <a:cubicBezTo>
                      <a:pt x="262" y="207"/>
                      <a:pt x="259" y="209"/>
                      <a:pt x="256" y="210"/>
                    </a:cubicBezTo>
                    <a:cubicBezTo>
                      <a:pt x="255" y="210"/>
                      <a:pt x="254" y="210"/>
                      <a:pt x="253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69">
                <a:extLst>
                  <a:ext uri="{FF2B5EF4-FFF2-40B4-BE49-F238E27FC236}">
                    <a16:creationId xmlns:a16="http://schemas.microsoft.com/office/drawing/2014/main" id="{EA2B2F10-2F7B-904F-80DC-2A2AD11B4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701" y="1438275"/>
                <a:ext cx="277813" cy="150813"/>
              </a:xfrm>
              <a:custGeom>
                <a:avLst/>
                <a:gdLst>
                  <a:gd name="T0" fmla="*/ 502 w 513"/>
                  <a:gd name="T1" fmla="*/ 291 h 291"/>
                  <a:gd name="T2" fmla="*/ 11 w 513"/>
                  <a:gd name="T3" fmla="*/ 291 h 291"/>
                  <a:gd name="T4" fmla="*/ 3 w 513"/>
                  <a:gd name="T5" fmla="*/ 287 h 291"/>
                  <a:gd name="T6" fmla="*/ 1 w 513"/>
                  <a:gd name="T7" fmla="*/ 278 h 291"/>
                  <a:gd name="T8" fmla="*/ 33 w 513"/>
                  <a:gd name="T9" fmla="*/ 142 h 291"/>
                  <a:gd name="T10" fmla="*/ 133 w 513"/>
                  <a:gd name="T11" fmla="*/ 66 h 291"/>
                  <a:gd name="T12" fmla="*/ 168 w 513"/>
                  <a:gd name="T13" fmla="*/ 53 h 291"/>
                  <a:gd name="T14" fmla="*/ 187 w 513"/>
                  <a:gd name="T15" fmla="*/ 14 h 291"/>
                  <a:gd name="T16" fmla="*/ 198 w 513"/>
                  <a:gd name="T17" fmla="*/ 4 h 291"/>
                  <a:gd name="T18" fmla="*/ 208 w 513"/>
                  <a:gd name="T19" fmla="*/ 16 h 291"/>
                  <a:gd name="T20" fmla="*/ 180 w 513"/>
                  <a:gd name="T21" fmla="*/ 71 h 291"/>
                  <a:gd name="T22" fmla="*/ 139 w 513"/>
                  <a:gd name="T23" fmla="*/ 87 h 291"/>
                  <a:gd name="T24" fmla="*/ 53 w 513"/>
                  <a:gd name="T25" fmla="*/ 149 h 291"/>
                  <a:gd name="T26" fmla="*/ 24 w 513"/>
                  <a:gd name="T27" fmla="*/ 269 h 291"/>
                  <a:gd name="T28" fmla="*/ 490 w 513"/>
                  <a:gd name="T29" fmla="*/ 269 h 291"/>
                  <a:gd name="T30" fmla="*/ 460 w 513"/>
                  <a:gd name="T31" fmla="*/ 149 h 291"/>
                  <a:gd name="T32" fmla="*/ 375 w 513"/>
                  <a:gd name="T33" fmla="*/ 87 h 291"/>
                  <a:gd name="T34" fmla="*/ 333 w 513"/>
                  <a:gd name="T35" fmla="*/ 71 h 291"/>
                  <a:gd name="T36" fmla="*/ 305 w 513"/>
                  <a:gd name="T37" fmla="*/ 11 h 291"/>
                  <a:gd name="T38" fmla="*/ 315 w 513"/>
                  <a:gd name="T39" fmla="*/ 0 h 291"/>
                  <a:gd name="T40" fmla="*/ 327 w 513"/>
                  <a:gd name="T41" fmla="*/ 10 h 291"/>
                  <a:gd name="T42" fmla="*/ 346 w 513"/>
                  <a:gd name="T43" fmla="*/ 53 h 291"/>
                  <a:gd name="T44" fmla="*/ 381 w 513"/>
                  <a:gd name="T45" fmla="*/ 66 h 291"/>
                  <a:gd name="T46" fmla="*/ 480 w 513"/>
                  <a:gd name="T47" fmla="*/ 142 h 291"/>
                  <a:gd name="T48" fmla="*/ 513 w 513"/>
                  <a:gd name="T49" fmla="*/ 278 h 291"/>
                  <a:gd name="T50" fmla="*/ 510 w 513"/>
                  <a:gd name="T51" fmla="*/ 287 h 291"/>
                  <a:gd name="T52" fmla="*/ 502 w 513"/>
                  <a:gd name="T53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13" h="291">
                    <a:moveTo>
                      <a:pt x="502" y="291"/>
                    </a:moveTo>
                    <a:lnTo>
                      <a:pt x="11" y="291"/>
                    </a:lnTo>
                    <a:cubicBezTo>
                      <a:pt x="8" y="291"/>
                      <a:pt x="5" y="289"/>
                      <a:pt x="3" y="287"/>
                    </a:cubicBezTo>
                    <a:cubicBezTo>
                      <a:pt x="1" y="285"/>
                      <a:pt x="0" y="282"/>
                      <a:pt x="1" y="278"/>
                    </a:cubicBezTo>
                    <a:cubicBezTo>
                      <a:pt x="1" y="275"/>
                      <a:pt x="10" y="203"/>
                      <a:pt x="33" y="142"/>
                    </a:cubicBezTo>
                    <a:cubicBezTo>
                      <a:pt x="53" y="88"/>
                      <a:pt x="99" y="76"/>
                      <a:pt x="133" y="66"/>
                    </a:cubicBezTo>
                    <a:cubicBezTo>
                      <a:pt x="147" y="63"/>
                      <a:pt x="160" y="59"/>
                      <a:pt x="168" y="53"/>
                    </a:cubicBezTo>
                    <a:cubicBezTo>
                      <a:pt x="179" y="46"/>
                      <a:pt x="185" y="33"/>
                      <a:pt x="187" y="14"/>
                    </a:cubicBezTo>
                    <a:cubicBezTo>
                      <a:pt x="187" y="8"/>
                      <a:pt x="192" y="4"/>
                      <a:pt x="198" y="4"/>
                    </a:cubicBezTo>
                    <a:cubicBezTo>
                      <a:pt x="204" y="5"/>
                      <a:pt x="209" y="10"/>
                      <a:pt x="208" y="16"/>
                    </a:cubicBezTo>
                    <a:cubicBezTo>
                      <a:pt x="206" y="41"/>
                      <a:pt x="196" y="60"/>
                      <a:pt x="180" y="71"/>
                    </a:cubicBezTo>
                    <a:cubicBezTo>
                      <a:pt x="169" y="79"/>
                      <a:pt x="154" y="83"/>
                      <a:pt x="139" y="87"/>
                    </a:cubicBezTo>
                    <a:cubicBezTo>
                      <a:pt x="106" y="96"/>
                      <a:pt x="69" y="106"/>
                      <a:pt x="53" y="149"/>
                    </a:cubicBezTo>
                    <a:cubicBezTo>
                      <a:pt x="37" y="194"/>
                      <a:pt x="28" y="246"/>
                      <a:pt x="24" y="269"/>
                    </a:cubicBezTo>
                    <a:lnTo>
                      <a:pt x="490" y="269"/>
                    </a:lnTo>
                    <a:cubicBezTo>
                      <a:pt x="486" y="246"/>
                      <a:pt x="477" y="194"/>
                      <a:pt x="460" y="149"/>
                    </a:cubicBezTo>
                    <a:cubicBezTo>
                      <a:pt x="444" y="106"/>
                      <a:pt x="407" y="96"/>
                      <a:pt x="375" y="87"/>
                    </a:cubicBezTo>
                    <a:cubicBezTo>
                      <a:pt x="359" y="83"/>
                      <a:pt x="344" y="79"/>
                      <a:pt x="333" y="71"/>
                    </a:cubicBezTo>
                    <a:cubicBezTo>
                      <a:pt x="316" y="59"/>
                      <a:pt x="306" y="38"/>
                      <a:pt x="305" y="11"/>
                    </a:cubicBezTo>
                    <a:cubicBezTo>
                      <a:pt x="305" y="5"/>
                      <a:pt x="309" y="0"/>
                      <a:pt x="315" y="0"/>
                    </a:cubicBezTo>
                    <a:cubicBezTo>
                      <a:pt x="322" y="0"/>
                      <a:pt x="326" y="4"/>
                      <a:pt x="327" y="10"/>
                    </a:cubicBezTo>
                    <a:cubicBezTo>
                      <a:pt x="328" y="31"/>
                      <a:pt x="334" y="45"/>
                      <a:pt x="346" y="53"/>
                    </a:cubicBezTo>
                    <a:cubicBezTo>
                      <a:pt x="353" y="59"/>
                      <a:pt x="367" y="63"/>
                      <a:pt x="381" y="66"/>
                    </a:cubicBezTo>
                    <a:cubicBezTo>
                      <a:pt x="414" y="76"/>
                      <a:pt x="461" y="88"/>
                      <a:pt x="480" y="142"/>
                    </a:cubicBezTo>
                    <a:cubicBezTo>
                      <a:pt x="503" y="203"/>
                      <a:pt x="512" y="275"/>
                      <a:pt x="513" y="278"/>
                    </a:cubicBezTo>
                    <a:cubicBezTo>
                      <a:pt x="513" y="282"/>
                      <a:pt x="512" y="285"/>
                      <a:pt x="510" y="287"/>
                    </a:cubicBezTo>
                    <a:cubicBezTo>
                      <a:pt x="508" y="289"/>
                      <a:pt x="505" y="291"/>
                      <a:pt x="502" y="2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70">
                <a:extLst>
                  <a:ext uri="{FF2B5EF4-FFF2-40B4-BE49-F238E27FC236}">
                    <a16:creationId xmlns:a16="http://schemas.microsoft.com/office/drawing/2014/main" id="{1BEE999E-4225-254F-B7E4-6FEE709BA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601" y="1465263"/>
                <a:ext cx="100013" cy="41275"/>
              </a:xfrm>
              <a:custGeom>
                <a:avLst/>
                <a:gdLst>
                  <a:gd name="T0" fmla="*/ 93 w 186"/>
                  <a:gd name="T1" fmla="*/ 81 h 81"/>
                  <a:gd name="T2" fmla="*/ 86 w 186"/>
                  <a:gd name="T3" fmla="*/ 79 h 81"/>
                  <a:gd name="T4" fmla="*/ 5 w 186"/>
                  <a:gd name="T5" fmla="*/ 21 h 81"/>
                  <a:gd name="T6" fmla="*/ 3 w 186"/>
                  <a:gd name="T7" fmla="*/ 6 h 81"/>
                  <a:gd name="T8" fmla="*/ 18 w 186"/>
                  <a:gd name="T9" fmla="*/ 4 h 81"/>
                  <a:gd name="T10" fmla="*/ 93 w 186"/>
                  <a:gd name="T11" fmla="*/ 57 h 81"/>
                  <a:gd name="T12" fmla="*/ 167 w 186"/>
                  <a:gd name="T13" fmla="*/ 4 h 81"/>
                  <a:gd name="T14" fmla="*/ 182 w 186"/>
                  <a:gd name="T15" fmla="*/ 6 h 81"/>
                  <a:gd name="T16" fmla="*/ 180 w 186"/>
                  <a:gd name="T17" fmla="*/ 21 h 81"/>
                  <a:gd name="T18" fmla="*/ 99 w 186"/>
                  <a:gd name="T19" fmla="*/ 79 h 81"/>
                  <a:gd name="T20" fmla="*/ 93 w 186"/>
                  <a:gd name="T21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6" h="81">
                    <a:moveTo>
                      <a:pt x="93" y="81"/>
                    </a:moveTo>
                    <a:cubicBezTo>
                      <a:pt x="91" y="81"/>
                      <a:pt x="88" y="80"/>
                      <a:pt x="86" y="79"/>
                    </a:cubicBezTo>
                    <a:lnTo>
                      <a:pt x="5" y="21"/>
                    </a:lnTo>
                    <a:cubicBezTo>
                      <a:pt x="1" y="18"/>
                      <a:pt x="0" y="11"/>
                      <a:pt x="3" y="6"/>
                    </a:cubicBezTo>
                    <a:cubicBezTo>
                      <a:pt x="6" y="1"/>
                      <a:pt x="13" y="0"/>
                      <a:pt x="18" y="4"/>
                    </a:cubicBezTo>
                    <a:lnTo>
                      <a:pt x="93" y="57"/>
                    </a:lnTo>
                    <a:lnTo>
                      <a:pt x="167" y="4"/>
                    </a:lnTo>
                    <a:cubicBezTo>
                      <a:pt x="172" y="0"/>
                      <a:pt x="179" y="1"/>
                      <a:pt x="182" y="6"/>
                    </a:cubicBezTo>
                    <a:cubicBezTo>
                      <a:pt x="186" y="11"/>
                      <a:pt x="185" y="18"/>
                      <a:pt x="180" y="21"/>
                    </a:cubicBezTo>
                    <a:lnTo>
                      <a:pt x="99" y="79"/>
                    </a:lnTo>
                    <a:cubicBezTo>
                      <a:pt x="97" y="80"/>
                      <a:pt x="95" y="81"/>
                      <a:pt x="93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957B20D4-B696-974F-AD3D-CBF39DD2037A}"/>
                </a:ext>
              </a:extLst>
            </p:cNvPr>
            <p:cNvCxnSpPr>
              <a:cxnSpLocks/>
            </p:cNvCxnSpPr>
            <p:nvPr/>
          </p:nvCxnSpPr>
          <p:spPr>
            <a:xfrm>
              <a:off x="5359525" y="1649716"/>
              <a:ext cx="2347561" cy="0"/>
            </a:xfrm>
            <a:prstGeom prst="line">
              <a:avLst/>
            </a:prstGeom>
            <a:ln w="38100">
              <a:solidFill>
                <a:srgbClr val="3D90E2"/>
              </a:solidFill>
              <a:headEnd type="none" w="med" len="med"/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08671AB2-1C9D-0240-BD9C-A75D4ED3FF2F}"/>
                </a:ext>
              </a:extLst>
            </p:cNvPr>
            <p:cNvSpPr txBox="1"/>
            <p:nvPr/>
          </p:nvSpPr>
          <p:spPr>
            <a:xfrm>
              <a:off x="5464629" y="1040524"/>
              <a:ext cx="2242457" cy="570562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noAutofit/>
            </a:bodyPr>
            <a:lstStyle/>
            <a:p>
              <a:pPr>
                <a:lnSpc>
                  <a:spcPct val="85000"/>
                </a:lnSpc>
              </a:pPr>
              <a:r>
                <a:rPr lang="en-US" dirty="0">
                  <a:solidFill>
                    <a:srgbClr val="6A6A6A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POSITION TITLE</a:t>
              </a:r>
              <a:endParaRPr lang="en-US" b="1" dirty="0">
                <a:solidFill>
                  <a:srgbClr val="6A6A6A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27F8363B-1D71-5A4C-8A10-09EDED9D44D8}"/>
                </a:ext>
              </a:extLst>
            </p:cNvPr>
            <p:cNvSpPr txBox="1"/>
            <p:nvPr/>
          </p:nvSpPr>
          <p:spPr>
            <a:xfrm>
              <a:off x="5464629" y="1705269"/>
              <a:ext cx="2242457" cy="570562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/>
            <a:p>
              <a:pPr>
                <a:lnSpc>
                  <a:spcPct val="85000"/>
                </a:lnSpc>
              </a:pPr>
              <a:r>
                <a:rPr lang="en-US" b="1" dirty="0">
                  <a:solidFill>
                    <a:srgbClr val="6A6A6A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Name Here</a:t>
              </a:r>
            </a:p>
            <a:p>
              <a:pPr>
                <a:lnSpc>
                  <a:spcPct val="85000"/>
                </a:lnSpc>
              </a:pPr>
              <a:r>
                <a:rPr lang="en-US" dirty="0">
                  <a:solidFill>
                    <a:srgbClr val="88888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[Credentials]</a:t>
              </a:r>
            </a:p>
          </p:txBody>
        </p:sp>
      </p:grp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C0375E79-2567-7140-8813-E024E91ADC74}"/>
              </a:ext>
            </a:extLst>
          </p:cNvPr>
          <p:cNvCxnSpPr>
            <a:cxnSpLocks/>
            <a:stCxn id="100" idx="4"/>
            <a:endCxn id="69" idx="0"/>
          </p:cNvCxnSpPr>
          <p:nvPr/>
        </p:nvCxnSpPr>
        <p:spPr>
          <a:xfrm>
            <a:off x="1379814" y="3810302"/>
            <a:ext cx="0" cy="282998"/>
          </a:xfrm>
          <a:prstGeom prst="line">
            <a:avLst/>
          </a:prstGeom>
          <a:ln w="38100">
            <a:solidFill>
              <a:srgbClr val="3D90E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6E613951-5B41-7F4A-B119-7C72526DF615}"/>
              </a:ext>
            </a:extLst>
          </p:cNvPr>
          <p:cNvCxnSpPr>
            <a:cxnSpLocks/>
            <a:stCxn id="80" idx="4"/>
            <a:endCxn id="45" idx="0"/>
          </p:cNvCxnSpPr>
          <p:nvPr/>
        </p:nvCxnSpPr>
        <p:spPr>
          <a:xfrm>
            <a:off x="8511834" y="3810302"/>
            <a:ext cx="0" cy="282998"/>
          </a:xfrm>
          <a:prstGeom prst="line">
            <a:avLst/>
          </a:prstGeom>
          <a:ln w="38100">
            <a:solidFill>
              <a:srgbClr val="3D90E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TextBox 119">
            <a:extLst>
              <a:ext uri="{FF2B5EF4-FFF2-40B4-BE49-F238E27FC236}">
                <a16:creationId xmlns:a16="http://schemas.microsoft.com/office/drawing/2014/main" id="{CB285379-CDA5-9148-81F8-DA5DDCFA292C}"/>
              </a:ext>
            </a:extLst>
          </p:cNvPr>
          <p:cNvSpPr txBox="1"/>
          <p:nvPr/>
        </p:nvSpPr>
        <p:spPr>
          <a:xfrm>
            <a:off x="8065213" y="6611779"/>
            <a:ext cx="412678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00" dirty="0">
                <a:solidFill>
                  <a:srgbClr val="00ACE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© 2018 - 2019 Billion Dollar Graphics.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09505591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83F9046F-7D18-9641-BC92-011CC8283C85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 To Outline">
            <a:extLst>
              <a:ext uri="{FF2B5EF4-FFF2-40B4-BE49-F238E27FC236}">
                <a16:creationId xmlns:a16="http://schemas.microsoft.com/office/drawing/2014/main" id="{34CED823-1356-834E-AEBD-752769B52706}"/>
              </a:ext>
            </a:extLst>
          </p:cNvPr>
          <p:cNvSpPr/>
          <p:nvPr/>
        </p:nvSpPr>
        <p:spPr>
          <a:xfrm>
            <a:off x="1545792" y="1577034"/>
            <a:ext cx="9100332" cy="3703932"/>
          </a:xfrm>
          <a:custGeom>
            <a:avLst/>
            <a:gdLst/>
            <a:ahLst/>
            <a:cxnLst/>
            <a:rect l="l" t="t" r="r" b="b"/>
            <a:pathLst>
              <a:path w="1161831" h="472878">
                <a:moveTo>
                  <a:pt x="408747" y="322771"/>
                </a:moveTo>
                <a:lnTo>
                  <a:pt x="408166" y="325561"/>
                </a:lnTo>
                <a:cubicBezTo>
                  <a:pt x="407081" y="331220"/>
                  <a:pt x="406228" y="335212"/>
                  <a:pt x="405608" y="337537"/>
                </a:cubicBezTo>
                <a:lnTo>
                  <a:pt x="386307" y="406835"/>
                </a:lnTo>
                <a:lnTo>
                  <a:pt x="430839" y="406835"/>
                </a:lnTo>
                <a:lnTo>
                  <a:pt x="412119" y="338002"/>
                </a:lnTo>
                <a:cubicBezTo>
                  <a:pt x="411654" y="336375"/>
                  <a:pt x="410685" y="331297"/>
                  <a:pt x="409212" y="322771"/>
                </a:cubicBezTo>
                <a:close/>
                <a:moveTo>
                  <a:pt x="1058833" y="303237"/>
                </a:moveTo>
                <a:lnTo>
                  <a:pt x="1150455" y="303237"/>
                </a:lnTo>
                <a:lnTo>
                  <a:pt x="1150455" y="319050"/>
                </a:lnTo>
                <a:lnTo>
                  <a:pt x="1113597" y="319050"/>
                </a:lnTo>
                <a:lnTo>
                  <a:pt x="1113597" y="469971"/>
                </a:lnTo>
                <a:lnTo>
                  <a:pt x="1095691" y="469971"/>
                </a:lnTo>
                <a:lnTo>
                  <a:pt x="1095691" y="319050"/>
                </a:lnTo>
                <a:lnTo>
                  <a:pt x="1058833" y="319050"/>
                </a:lnTo>
                <a:close/>
                <a:moveTo>
                  <a:pt x="968359" y="303237"/>
                </a:moveTo>
                <a:lnTo>
                  <a:pt x="1036262" y="303237"/>
                </a:lnTo>
                <a:lnTo>
                  <a:pt x="1036262" y="319050"/>
                </a:lnTo>
                <a:lnTo>
                  <a:pt x="986149" y="319050"/>
                </a:lnTo>
                <a:lnTo>
                  <a:pt x="986149" y="378349"/>
                </a:lnTo>
                <a:lnTo>
                  <a:pt x="1032658" y="378349"/>
                </a:lnTo>
                <a:lnTo>
                  <a:pt x="1032658" y="394045"/>
                </a:lnTo>
                <a:lnTo>
                  <a:pt x="986149" y="394045"/>
                </a:lnTo>
                <a:lnTo>
                  <a:pt x="986149" y="454274"/>
                </a:lnTo>
                <a:lnTo>
                  <a:pt x="1039285" y="454274"/>
                </a:lnTo>
                <a:lnTo>
                  <a:pt x="1039285" y="469971"/>
                </a:lnTo>
                <a:lnTo>
                  <a:pt x="968359" y="469971"/>
                </a:lnTo>
                <a:close/>
                <a:moveTo>
                  <a:pt x="863584" y="303237"/>
                </a:moveTo>
                <a:lnTo>
                  <a:pt x="931487" y="303237"/>
                </a:lnTo>
                <a:lnTo>
                  <a:pt x="931487" y="319050"/>
                </a:lnTo>
                <a:lnTo>
                  <a:pt x="881374" y="319050"/>
                </a:lnTo>
                <a:lnTo>
                  <a:pt x="881374" y="378349"/>
                </a:lnTo>
                <a:lnTo>
                  <a:pt x="927883" y="378349"/>
                </a:lnTo>
                <a:lnTo>
                  <a:pt x="927883" y="394045"/>
                </a:lnTo>
                <a:lnTo>
                  <a:pt x="881374" y="394045"/>
                </a:lnTo>
                <a:lnTo>
                  <a:pt x="881374" y="454274"/>
                </a:lnTo>
                <a:lnTo>
                  <a:pt x="934510" y="454274"/>
                </a:lnTo>
                <a:lnTo>
                  <a:pt x="934510" y="469971"/>
                </a:lnTo>
                <a:lnTo>
                  <a:pt x="863584" y="469971"/>
                </a:lnTo>
                <a:close/>
                <a:moveTo>
                  <a:pt x="730234" y="303237"/>
                </a:moveTo>
                <a:lnTo>
                  <a:pt x="748024" y="303237"/>
                </a:lnTo>
                <a:lnTo>
                  <a:pt x="748024" y="376605"/>
                </a:lnTo>
                <a:lnTo>
                  <a:pt x="810695" y="376605"/>
                </a:lnTo>
                <a:lnTo>
                  <a:pt x="810695" y="303237"/>
                </a:lnTo>
                <a:lnTo>
                  <a:pt x="828833" y="303237"/>
                </a:lnTo>
                <a:lnTo>
                  <a:pt x="828833" y="469971"/>
                </a:lnTo>
                <a:lnTo>
                  <a:pt x="810695" y="469971"/>
                </a:lnTo>
                <a:lnTo>
                  <a:pt x="810695" y="392999"/>
                </a:lnTo>
                <a:lnTo>
                  <a:pt x="748024" y="392999"/>
                </a:lnTo>
                <a:lnTo>
                  <a:pt x="748024" y="469971"/>
                </a:lnTo>
                <a:lnTo>
                  <a:pt x="730234" y="469971"/>
                </a:lnTo>
                <a:close/>
                <a:moveTo>
                  <a:pt x="458758" y="303237"/>
                </a:moveTo>
                <a:lnTo>
                  <a:pt x="550380" y="303237"/>
                </a:lnTo>
                <a:lnTo>
                  <a:pt x="550380" y="319050"/>
                </a:lnTo>
                <a:lnTo>
                  <a:pt x="513522" y="319050"/>
                </a:lnTo>
                <a:lnTo>
                  <a:pt x="513522" y="469971"/>
                </a:lnTo>
                <a:lnTo>
                  <a:pt x="495616" y="469971"/>
                </a:lnTo>
                <a:lnTo>
                  <a:pt x="495616" y="319050"/>
                </a:lnTo>
                <a:lnTo>
                  <a:pt x="458758" y="319050"/>
                </a:lnTo>
                <a:close/>
                <a:moveTo>
                  <a:pt x="399678" y="303237"/>
                </a:moveTo>
                <a:lnTo>
                  <a:pt x="419212" y="303237"/>
                </a:lnTo>
                <a:lnTo>
                  <a:pt x="467348" y="469971"/>
                </a:lnTo>
                <a:lnTo>
                  <a:pt x="448047" y="469971"/>
                </a:lnTo>
                <a:lnTo>
                  <a:pt x="434908" y="421834"/>
                </a:lnTo>
                <a:lnTo>
                  <a:pt x="383051" y="421834"/>
                </a:lnTo>
                <a:lnTo>
                  <a:pt x="369680" y="469971"/>
                </a:lnTo>
                <a:lnTo>
                  <a:pt x="350611" y="469971"/>
                </a:lnTo>
                <a:close/>
                <a:moveTo>
                  <a:pt x="263510" y="303237"/>
                </a:moveTo>
                <a:lnTo>
                  <a:pt x="331412" y="303237"/>
                </a:lnTo>
                <a:lnTo>
                  <a:pt x="331412" y="319050"/>
                </a:lnTo>
                <a:lnTo>
                  <a:pt x="281299" y="319050"/>
                </a:lnTo>
                <a:lnTo>
                  <a:pt x="281299" y="378349"/>
                </a:lnTo>
                <a:lnTo>
                  <a:pt x="327808" y="378349"/>
                </a:lnTo>
                <a:lnTo>
                  <a:pt x="327808" y="394045"/>
                </a:lnTo>
                <a:lnTo>
                  <a:pt x="281299" y="394045"/>
                </a:lnTo>
                <a:lnTo>
                  <a:pt x="281299" y="454274"/>
                </a:lnTo>
                <a:lnTo>
                  <a:pt x="334435" y="454274"/>
                </a:lnTo>
                <a:lnTo>
                  <a:pt x="334435" y="469971"/>
                </a:lnTo>
                <a:lnTo>
                  <a:pt x="263510" y="469971"/>
                </a:lnTo>
                <a:close/>
                <a:moveTo>
                  <a:pt x="130159" y="303237"/>
                </a:moveTo>
                <a:lnTo>
                  <a:pt x="147949" y="303237"/>
                </a:lnTo>
                <a:lnTo>
                  <a:pt x="147949" y="376605"/>
                </a:lnTo>
                <a:lnTo>
                  <a:pt x="210620" y="376605"/>
                </a:lnTo>
                <a:lnTo>
                  <a:pt x="210620" y="303237"/>
                </a:lnTo>
                <a:lnTo>
                  <a:pt x="228758" y="303237"/>
                </a:lnTo>
                <a:lnTo>
                  <a:pt x="228758" y="469971"/>
                </a:lnTo>
                <a:lnTo>
                  <a:pt x="210620" y="469971"/>
                </a:lnTo>
                <a:lnTo>
                  <a:pt x="210620" y="392999"/>
                </a:lnTo>
                <a:lnTo>
                  <a:pt x="147949" y="392999"/>
                </a:lnTo>
                <a:lnTo>
                  <a:pt x="147949" y="469971"/>
                </a:lnTo>
                <a:lnTo>
                  <a:pt x="130159" y="469971"/>
                </a:lnTo>
                <a:close/>
                <a:moveTo>
                  <a:pt x="670912" y="300447"/>
                </a:moveTo>
                <a:cubicBezTo>
                  <a:pt x="681377" y="300447"/>
                  <a:pt x="690446" y="302268"/>
                  <a:pt x="698120" y="305911"/>
                </a:cubicBezTo>
                <a:lnTo>
                  <a:pt x="698120" y="324282"/>
                </a:lnTo>
                <a:cubicBezTo>
                  <a:pt x="689439" y="319011"/>
                  <a:pt x="680524" y="316376"/>
                  <a:pt x="671378" y="316376"/>
                </a:cubicBezTo>
                <a:cubicBezTo>
                  <a:pt x="663859" y="316376"/>
                  <a:pt x="657774" y="318934"/>
                  <a:pt x="653123" y="324050"/>
                </a:cubicBezTo>
                <a:cubicBezTo>
                  <a:pt x="648472" y="329166"/>
                  <a:pt x="646147" y="335406"/>
                  <a:pt x="646147" y="342770"/>
                </a:cubicBezTo>
                <a:cubicBezTo>
                  <a:pt x="646147" y="349823"/>
                  <a:pt x="647832" y="355986"/>
                  <a:pt x="651204" y="361257"/>
                </a:cubicBezTo>
                <a:cubicBezTo>
                  <a:pt x="654576" y="366528"/>
                  <a:pt x="661455" y="372613"/>
                  <a:pt x="671843" y="379511"/>
                </a:cubicBezTo>
                <a:cubicBezTo>
                  <a:pt x="683780" y="387418"/>
                  <a:pt x="692132" y="395208"/>
                  <a:pt x="696899" y="402882"/>
                </a:cubicBezTo>
                <a:cubicBezTo>
                  <a:pt x="701666" y="410556"/>
                  <a:pt x="704050" y="419044"/>
                  <a:pt x="704050" y="428346"/>
                </a:cubicBezTo>
                <a:cubicBezTo>
                  <a:pt x="704050" y="441446"/>
                  <a:pt x="700194" y="452143"/>
                  <a:pt x="692481" y="460437"/>
                </a:cubicBezTo>
                <a:cubicBezTo>
                  <a:pt x="684768" y="468731"/>
                  <a:pt x="673703" y="472878"/>
                  <a:pt x="659285" y="472878"/>
                </a:cubicBezTo>
                <a:cubicBezTo>
                  <a:pt x="646805" y="472878"/>
                  <a:pt x="636224" y="469855"/>
                  <a:pt x="627543" y="463809"/>
                </a:cubicBezTo>
                <a:lnTo>
                  <a:pt x="627543" y="444042"/>
                </a:lnTo>
                <a:cubicBezTo>
                  <a:pt x="638085" y="452569"/>
                  <a:pt x="648588" y="456832"/>
                  <a:pt x="659053" y="456832"/>
                </a:cubicBezTo>
                <a:cubicBezTo>
                  <a:pt x="667424" y="456832"/>
                  <a:pt x="673877" y="454429"/>
                  <a:pt x="678412" y="449623"/>
                </a:cubicBezTo>
                <a:cubicBezTo>
                  <a:pt x="682947" y="444818"/>
                  <a:pt x="685214" y="438423"/>
                  <a:pt x="685214" y="430439"/>
                </a:cubicBezTo>
                <a:cubicBezTo>
                  <a:pt x="685214" y="423385"/>
                  <a:pt x="683567" y="417281"/>
                  <a:pt x="680272" y="412126"/>
                </a:cubicBezTo>
                <a:cubicBezTo>
                  <a:pt x="676978" y="406971"/>
                  <a:pt x="669827" y="400595"/>
                  <a:pt x="658820" y="392999"/>
                </a:cubicBezTo>
                <a:cubicBezTo>
                  <a:pt x="647658" y="385480"/>
                  <a:pt x="639655" y="378058"/>
                  <a:pt x="634810" y="370733"/>
                </a:cubicBezTo>
                <a:cubicBezTo>
                  <a:pt x="629966" y="363408"/>
                  <a:pt x="627543" y="354823"/>
                  <a:pt x="627543" y="344979"/>
                </a:cubicBezTo>
                <a:cubicBezTo>
                  <a:pt x="627543" y="331801"/>
                  <a:pt x="631535" y="321085"/>
                  <a:pt x="639519" y="312829"/>
                </a:cubicBezTo>
                <a:cubicBezTo>
                  <a:pt x="647503" y="304574"/>
                  <a:pt x="657967" y="300447"/>
                  <a:pt x="670912" y="300447"/>
                </a:cubicBezTo>
                <a:close/>
                <a:moveTo>
                  <a:pt x="74926" y="300447"/>
                </a:moveTo>
                <a:cubicBezTo>
                  <a:pt x="85390" y="300447"/>
                  <a:pt x="95157" y="302501"/>
                  <a:pt x="104226" y="306609"/>
                </a:cubicBezTo>
                <a:lnTo>
                  <a:pt x="104226" y="324980"/>
                </a:lnTo>
                <a:cubicBezTo>
                  <a:pt x="95545" y="319244"/>
                  <a:pt x="85932" y="316376"/>
                  <a:pt x="75391" y="316376"/>
                </a:cubicBezTo>
                <a:cubicBezTo>
                  <a:pt x="60818" y="316376"/>
                  <a:pt x="48997" y="322965"/>
                  <a:pt x="39928" y="336142"/>
                </a:cubicBezTo>
                <a:cubicBezTo>
                  <a:pt x="30859" y="349320"/>
                  <a:pt x="26324" y="366722"/>
                  <a:pt x="26324" y="388348"/>
                </a:cubicBezTo>
                <a:cubicBezTo>
                  <a:pt x="26324" y="409432"/>
                  <a:pt x="30685" y="426117"/>
                  <a:pt x="39405" y="438403"/>
                </a:cubicBezTo>
                <a:cubicBezTo>
                  <a:pt x="48125" y="450689"/>
                  <a:pt x="59229" y="456832"/>
                  <a:pt x="72716" y="456832"/>
                </a:cubicBezTo>
                <a:cubicBezTo>
                  <a:pt x="84111" y="456832"/>
                  <a:pt x="94615" y="453654"/>
                  <a:pt x="104226" y="447298"/>
                </a:cubicBezTo>
                <a:lnTo>
                  <a:pt x="104226" y="464506"/>
                </a:lnTo>
                <a:cubicBezTo>
                  <a:pt x="94072" y="470087"/>
                  <a:pt x="82871" y="472878"/>
                  <a:pt x="70624" y="472878"/>
                </a:cubicBezTo>
                <a:cubicBezTo>
                  <a:pt x="51632" y="472878"/>
                  <a:pt x="36401" y="465340"/>
                  <a:pt x="24929" y="450263"/>
                </a:cubicBezTo>
                <a:cubicBezTo>
                  <a:pt x="13457" y="435186"/>
                  <a:pt x="7720" y="415168"/>
                  <a:pt x="7720" y="390208"/>
                </a:cubicBezTo>
                <a:cubicBezTo>
                  <a:pt x="7720" y="362536"/>
                  <a:pt x="13902" y="340657"/>
                  <a:pt x="26266" y="324573"/>
                </a:cubicBezTo>
                <a:cubicBezTo>
                  <a:pt x="38630" y="308489"/>
                  <a:pt x="54850" y="300447"/>
                  <a:pt x="74926" y="300447"/>
                </a:cubicBezTo>
                <a:close/>
                <a:moveTo>
                  <a:pt x="617558" y="45085"/>
                </a:moveTo>
                <a:lnTo>
                  <a:pt x="617558" y="125448"/>
                </a:lnTo>
                <a:lnTo>
                  <a:pt x="633905" y="125448"/>
                </a:lnTo>
                <a:cubicBezTo>
                  <a:pt x="655473" y="125448"/>
                  <a:pt x="666257" y="111911"/>
                  <a:pt x="666257" y="84836"/>
                </a:cubicBezTo>
                <a:cubicBezTo>
                  <a:pt x="666257" y="71529"/>
                  <a:pt x="663216" y="61577"/>
                  <a:pt x="657137" y="54980"/>
                </a:cubicBezTo>
                <a:cubicBezTo>
                  <a:pt x="651056" y="48384"/>
                  <a:pt x="643140" y="45085"/>
                  <a:pt x="633389" y="45085"/>
                </a:cubicBezTo>
                <a:close/>
                <a:moveTo>
                  <a:pt x="246083" y="44053"/>
                </a:moveTo>
                <a:lnTo>
                  <a:pt x="246083" y="115639"/>
                </a:lnTo>
                <a:lnTo>
                  <a:pt x="260882" y="115639"/>
                </a:lnTo>
                <a:cubicBezTo>
                  <a:pt x="270289" y="115639"/>
                  <a:pt x="277889" y="112025"/>
                  <a:pt x="283683" y="104798"/>
                </a:cubicBezTo>
                <a:cubicBezTo>
                  <a:pt x="289476" y="97571"/>
                  <a:pt x="292373" y="88680"/>
                  <a:pt x="292373" y="78125"/>
                </a:cubicBezTo>
                <a:cubicBezTo>
                  <a:pt x="292373" y="67686"/>
                  <a:pt x="289706" y="59397"/>
                  <a:pt x="284371" y="53259"/>
                </a:cubicBezTo>
                <a:cubicBezTo>
                  <a:pt x="279036" y="47122"/>
                  <a:pt x="271207" y="44053"/>
                  <a:pt x="260882" y="44053"/>
                </a:cubicBezTo>
                <a:close/>
                <a:moveTo>
                  <a:pt x="454935" y="43709"/>
                </a:moveTo>
                <a:cubicBezTo>
                  <a:pt x="452870" y="58278"/>
                  <a:pt x="451092" y="68144"/>
                  <a:pt x="449600" y="73307"/>
                </a:cubicBezTo>
                <a:lnTo>
                  <a:pt x="431360" y="152981"/>
                </a:lnTo>
                <a:lnTo>
                  <a:pt x="477822" y="152981"/>
                </a:lnTo>
                <a:lnTo>
                  <a:pt x="460614" y="74684"/>
                </a:lnTo>
                <a:cubicBezTo>
                  <a:pt x="459467" y="69292"/>
                  <a:pt x="458205" y="60573"/>
                  <a:pt x="456828" y="48527"/>
                </a:cubicBezTo>
                <a:cubicBezTo>
                  <a:pt x="456484" y="46118"/>
                  <a:pt x="456197" y="44512"/>
                  <a:pt x="455967" y="43709"/>
                </a:cubicBezTo>
                <a:close/>
                <a:moveTo>
                  <a:pt x="941538" y="4130"/>
                </a:moveTo>
                <a:lnTo>
                  <a:pt x="989033" y="4130"/>
                </a:lnTo>
                <a:lnTo>
                  <a:pt x="989033" y="250896"/>
                </a:lnTo>
                <a:lnTo>
                  <a:pt x="941538" y="250896"/>
                </a:lnTo>
                <a:close/>
                <a:moveTo>
                  <a:pt x="741513" y="4130"/>
                </a:moveTo>
                <a:lnTo>
                  <a:pt x="789008" y="4130"/>
                </a:lnTo>
                <a:lnTo>
                  <a:pt x="789008" y="103938"/>
                </a:lnTo>
                <a:lnTo>
                  <a:pt x="852506" y="103938"/>
                </a:lnTo>
                <a:lnTo>
                  <a:pt x="852506" y="4130"/>
                </a:lnTo>
                <a:lnTo>
                  <a:pt x="900001" y="4130"/>
                </a:lnTo>
                <a:lnTo>
                  <a:pt x="900001" y="250896"/>
                </a:lnTo>
                <a:lnTo>
                  <a:pt x="852506" y="250896"/>
                </a:lnTo>
                <a:lnTo>
                  <a:pt x="852506" y="148335"/>
                </a:lnTo>
                <a:lnTo>
                  <a:pt x="789008" y="148335"/>
                </a:lnTo>
                <a:lnTo>
                  <a:pt x="789008" y="250896"/>
                </a:lnTo>
                <a:lnTo>
                  <a:pt x="741513" y="250896"/>
                </a:lnTo>
                <a:close/>
                <a:moveTo>
                  <a:pt x="570063" y="4130"/>
                </a:moveTo>
                <a:lnTo>
                  <a:pt x="641305" y="4130"/>
                </a:lnTo>
                <a:cubicBezTo>
                  <a:pt x="664823" y="4130"/>
                  <a:pt x="683092" y="10841"/>
                  <a:pt x="696113" y="24263"/>
                </a:cubicBezTo>
                <a:cubicBezTo>
                  <a:pt x="709134" y="37686"/>
                  <a:pt x="715645" y="57189"/>
                  <a:pt x="715645" y="82771"/>
                </a:cubicBezTo>
                <a:cubicBezTo>
                  <a:pt x="715645" y="107092"/>
                  <a:pt x="708474" y="127169"/>
                  <a:pt x="694134" y="143000"/>
                </a:cubicBezTo>
                <a:cubicBezTo>
                  <a:pt x="679794" y="158832"/>
                  <a:pt x="660865" y="166748"/>
                  <a:pt x="637347" y="166748"/>
                </a:cubicBezTo>
                <a:lnTo>
                  <a:pt x="617558" y="166748"/>
                </a:lnTo>
                <a:lnTo>
                  <a:pt x="617558" y="250896"/>
                </a:lnTo>
                <a:lnTo>
                  <a:pt x="570063" y="250896"/>
                </a:lnTo>
                <a:close/>
                <a:moveTo>
                  <a:pt x="428951" y="4130"/>
                </a:moveTo>
                <a:lnTo>
                  <a:pt x="484189" y="4130"/>
                </a:lnTo>
                <a:lnTo>
                  <a:pt x="549752" y="250896"/>
                </a:lnTo>
                <a:lnTo>
                  <a:pt x="499676" y="250896"/>
                </a:lnTo>
                <a:lnTo>
                  <a:pt x="485910" y="190323"/>
                </a:lnTo>
                <a:lnTo>
                  <a:pt x="424304" y="190323"/>
                </a:lnTo>
                <a:lnTo>
                  <a:pt x="410194" y="250896"/>
                </a:lnTo>
                <a:lnTo>
                  <a:pt x="360462" y="250896"/>
                </a:lnTo>
                <a:close/>
                <a:moveTo>
                  <a:pt x="198588" y="4130"/>
                </a:moveTo>
                <a:lnTo>
                  <a:pt x="267249" y="4130"/>
                </a:lnTo>
                <a:cubicBezTo>
                  <a:pt x="316809" y="4130"/>
                  <a:pt x="341589" y="26328"/>
                  <a:pt x="341589" y="70726"/>
                </a:cubicBezTo>
                <a:cubicBezTo>
                  <a:pt x="341589" y="104224"/>
                  <a:pt x="327019" y="126308"/>
                  <a:pt x="297880" y="136977"/>
                </a:cubicBezTo>
                <a:lnTo>
                  <a:pt x="297880" y="137838"/>
                </a:lnTo>
                <a:cubicBezTo>
                  <a:pt x="310958" y="142312"/>
                  <a:pt x="321455" y="156882"/>
                  <a:pt x="329371" y="181547"/>
                </a:cubicBezTo>
                <a:lnTo>
                  <a:pt x="351569" y="250896"/>
                </a:lnTo>
                <a:lnTo>
                  <a:pt x="298568" y="250896"/>
                </a:lnTo>
                <a:lnTo>
                  <a:pt x="281015" y="190667"/>
                </a:lnTo>
                <a:cubicBezTo>
                  <a:pt x="274247" y="167608"/>
                  <a:pt x="264954" y="156079"/>
                  <a:pt x="253138" y="156079"/>
                </a:cubicBezTo>
                <a:lnTo>
                  <a:pt x="246083" y="156079"/>
                </a:lnTo>
                <a:lnTo>
                  <a:pt x="246083" y="250896"/>
                </a:lnTo>
                <a:lnTo>
                  <a:pt x="198588" y="250896"/>
                </a:lnTo>
                <a:close/>
                <a:moveTo>
                  <a:pt x="1120359" y="0"/>
                </a:moveTo>
                <a:cubicBezTo>
                  <a:pt x="1135388" y="0"/>
                  <a:pt x="1149212" y="2810"/>
                  <a:pt x="1161831" y="8432"/>
                </a:cubicBezTo>
                <a:lnTo>
                  <a:pt x="1161831" y="54550"/>
                </a:lnTo>
                <a:cubicBezTo>
                  <a:pt x="1150130" y="45831"/>
                  <a:pt x="1137224" y="41472"/>
                  <a:pt x="1123113" y="41472"/>
                </a:cubicBezTo>
                <a:cubicBezTo>
                  <a:pt x="1106134" y="41472"/>
                  <a:pt x="1092769" y="49301"/>
                  <a:pt x="1083018" y="64961"/>
                </a:cubicBezTo>
                <a:cubicBezTo>
                  <a:pt x="1073266" y="80620"/>
                  <a:pt x="1068391" y="101930"/>
                  <a:pt x="1068391" y="128890"/>
                </a:cubicBezTo>
                <a:cubicBezTo>
                  <a:pt x="1068391" y="155505"/>
                  <a:pt x="1073037" y="176270"/>
                  <a:pt x="1082329" y="191183"/>
                </a:cubicBezTo>
                <a:cubicBezTo>
                  <a:pt x="1091622" y="206097"/>
                  <a:pt x="1104528" y="213554"/>
                  <a:pt x="1121048" y="213554"/>
                </a:cubicBezTo>
                <a:cubicBezTo>
                  <a:pt x="1135273" y="213554"/>
                  <a:pt x="1148868" y="208851"/>
                  <a:pt x="1161831" y="199443"/>
                </a:cubicBezTo>
                <a:lnTo>
                  <a:pt x="1161831" y="243497"/>
                </a:lnTo>
                <a:cubicBezTo>
                  <a:pt x="1148065" y="251298"/>
                  <a:pt x="1132348" y="255198"/>
                  <a:pt x="1114681" y="255198"/>
                </a:cubicBezTo>
                <a:cubicBezTo>
                  <a:pt x="1085197" y="255198"/>
                  <a:pt x="1061908" y="244300"/>
                  <a:pt x="1044815" y="222502"/>
                </a:cubicBezTo>
                <a:cubicBezTo>
                  <a:pt x="1027722" y="200705"/>
                  <a:pt x="1019175" y="170935"/>
                  <a:pt x="1019175" y="133192"/>
                </a:cubicBezTo>
                <a:cubicBezTo>
                  <a:pt x="1019175" y="90286"/>
                  <a:pt x="1028008" y="57361"/>
                  <a:pt x="1045676" y="34416"/>
                </a:cubicBezTo>
                <a:cubicBezTo>
                  <a:pt x="1063343" y="11472"/>
                  <a:pt x="1088237" y="0"/>
                  <a:pt x="1120359" y="0"/>
                </a:cubicBezTo>
                <a:close/>
                <a:moveTo>
                  <a:pt x="105314" y="0"/>
                </a:moveTo>
                <a:cubicBezTo>
                  <a:pt x="125735" y="0"/>
                  <a:pt x="142198" y="3384"/>
                  <a:pt x="154702" y="10153"/>
                </a:cubicBezTo>
                <a:lnTo>
                  <a:pt x="154702" y="56787"/>
                </a:lnTo>
                <a:cubicBezTo>
                  <a:pt x="141395" y="46577"/>
                  <a:pt x="126022" y="41472"/>
                  <a:pt x="108584" y="41472"/>
                </a:cubicBezTo>
                <a:cubicBezTo>
                  <a:pt x="90573" y="41472"/>
                  <a:pt x="76175" y="49387"/>
                  <a:pt x="65392" y="65219"/>
                </a:cubicBezTo>
                <a:cubicBezTo>
                  <a:pt x="54608" y="81051"/>
                  <a:pt x="49216" y="102790"/>
                  <a:pt x="49216" y="130438"/>
                </a:cubicBezTo>
                <a:cubicBezTo>
                  <a:pt x="49216" y="156251"/>
                  <a:pt x="54062" y="176556"/>
                  <a:pt x="63757" y="191356"/>
                </a:cubicBezTo>
                <a:cubicBezTo>
                  <a:pt x="73451" y="206155"/>
                  <a:pt x="85755" y="213554"/>
                  <a:pt x="100668" y="213554"/>
                </a:cubicBezTo>
                <a:cubicBezTo>
                  <a:pt x="106749" y="213554"/>
                  <a:pt x="112083" y="212120"/>
                  <a:pt x="116672" y="209252"/>
                </a:cubicBezTo>
                <a:lnTo>
                  <a:pt x="116672" y="153669"/>
                </a:lnTo>
                <a:lnTo>
                  <a:pt x="83804" y="153669"/>
                </a:lnTo>
                <a:lnTo>
                  <a:pt x="83804" y="112714"/>
                </a:lnTo>
                <a:lnTo>
                  <a:pt x="163134" y="112714"/>
                </a:lnTo>
                <a:lnTo>
                  <a:pt x="163134" y="234376"/>
                </a:lnTo>
                <a:cubicBezTo>
                  <a:pt x="147532" y="248257"/>
                  <a:pt x="126251" y="255198"/>
                  <a:pt x="99292" y="255198"/>
                </a:cubicBezTo>
                <a:cubicBezTo>
                  <a:pt x="69464" y="255198"/>
                  <a:pt x="45459" y="244328"/>
                  <a:pt x="27275" y="222589"/>
                </a:cubicBezTo>
                <a:cubicBezTo>
                  <a:pt x="9092" y="200849"/>
                  <a:pt x="0" y="170591"/>
                  <a:pt x="0" y="131815"/>
                </a:cubicBezTo>
                <a:cubicBezTo>
                  <a:pt x="0" y="90400"/>
                  <a:pt x="9522" y="58078"/>
                  <a:pt x="28566" y="34846"/>
                </a:cubicBezTo>
                <a:cubicBezTo>
                  <a:pt x="47609" y="11615"/>
                  <a:pt x="73193" y="0"/>
                  <a:pt x="105314" y="0"/>
                </a:cubicBezTo>
                <a:close/>
              </a:path>
            </a:pathLst>
          </a:cu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379526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" name="Picture 60">
            <a:extLst>
              <a:ext uri="{FF2B5EF4-FFF2-40B4-BE49-F238E27FC236}">
                <a16:creationId xmlns:a16="http://schemas.microsoft.com/office/drawing/2014/main" id="{2709313D-AE1C-C644-9BB3-F3BD8CDB73F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16" y="6500752"/>
            <a:ext cx="1905888" cy="322033"/>
          </a:xfrm>
          <a:prstGeom prst="rect">
            <a:avLst/>
          </a:prstGeom>
        </p:spPr>
      </p:pic>
      <p:sp>
        <p:nvSpPr>
          <p:cNvPr id="62" name="TextBox 61">
            <a:extLst>
              <a:ext uri="{FF2B5EF4-FFF2-40B4-BE49-F238E27FC236}">
                <a16:creationId xmlns:a16="http://schemas.microsoft.com/office/drawing/2014/main" id="{4DC7DF85-F0FA-C244-9591-CA55705FC606}"/>
              </a:ext>
            </a:extLst>
          </p:cNvPr>
          <p:cNvSpPr txBox="1"/>
          <p:nvPr/>
        </p:nvSpPr>
        <p:spPr>
          <a:xfrm>
            <a:off x="-28881" y="6242596"/>
            <a:ext cx="10005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2E8BD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Made with</a:t>
            </a:r>
          </a:p>
        </p:txBody>
      </p:sp>
      <p:sp>
        <p:nvSpPr>
          <p:cNvPr id="64" name="Freeform 7">
            <a:extLst>
              <a:ext uri="{FF2B5EF4-FFF2-40B4-BE49-F238E27FC236}">
                <a16:creationId xmlns:a16="http://schemas.microsoft.com/office/drawing/2014/main" id="{DC2BE933-A959-9D43-9659-8EAD5FCFB198}"/>
              </a:ext>
            </a:extLst>
          </p:cNvPr>
          <p:cNvSpPr>
            <a:spLocks/>
          </p:cNvSpPr>
          <p:nvPr/>
        </p:nvSpPr>
        <p:spPr bwMode="auto">
          <a:xfrm>
            <a:off x="2431131" y="5337066"/>
            <a:ext cx="7315451" cy="390549"/>
          </a:xfrm>
          <a:custGeom>
            <a:avLst/>
            <a:gdLst>
              <a:gd name="T0" fmla="*/ 9829 w 9882"/>
              <a:gd name="T1" fmla="*/ 550 h 550"/>
              <a:gd name="T2" fmla="*/ 54 w 9882"/>
              <a:gd name="T3" fmla="*/ 550 h 550"/>
              <a:gd name="T4" fmla="*/ 0 w 9882"/>
              <a:gd name="T5" fmla="*/ 496 h 550"/>
              <a:gd name="T6" fmla="*/ 0 w 9882"/>
              <a:gd name="T7" fmla="*/ 54 h 550"/>
              <a:gd name="T8" fmla="*/ 54 w 9882"/>
              <a:gd name="T9" fmla="*/ 0 h 550"/>
              <a:gd name="T10" fmla="*/ 9829 w 9882"/>
              <a:gd name="T11" fmla="*/ 0 h 550"/>
              <a:gd name="T12" fmla="*/ 9882 w 9882"/>
              <a:gd name="T13" fmla="*/ 54 h 550"/>
              <a:gd name="T14" fmla="*/ 9882 w 9882"/>
              <a:gd name="T15" fmla="*/ 496 h 550"/>
              <a:gd name="T16" fmla="*/ 9829 w 9882"/>
              <a:gd name="T17" fmla="*/ 550 h 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882" h="550">
                <a:moveTo>
                  <a:pt x="9829" y="550"/>
                </a:moveTo>
                <a:lnTo>
                  <a:pt x="54" y="550"/>
                </a:lnTo>
                <a:cubicBezTo>
                  <a:pt x="24" y="550"/>
                  <a:pt x="0" y="526"/>
                  <a:pt x="0" y="496"/>
                </a:cubicBezTo>
                <a:lnTo>
                  <a:pt x="0" y="54"/>
                </a:lnTo>
                <a:cubicBezTo>
                  <a:pt x="0" y="24"/>
                  <a:pt x="24" y="0"/>
                  <a:pt x="54" y="0"/>
                </a:cubicBezTo>
                <a:lnTo>
                  <a:pt x="9829" y="0"/>
                </a:lnTo>
                <a:cubicBezTo>
                  <a:pt x="9858" y="0"/>
                  <a:pt x="9882" y="24"/>
                  <a:pt x="9882" y="54"/>
                </a:cubicBezTo>
                <a:lnTo>
                  <a:pt x="9882" y="496"/>
                </a:lnTo>
                <a:cubicBezTo>
                  <a:pt x="9882" y="526"/>
                  <a:pt x="9858" y="550"/>
                  <a:pt x="9829" y="550"/>
                </a:cubicBezTo>
                <a:close/>
              </a:path>
            </a:pathLst>
          </a:custGeom>
          <a:solidFill>
            <a:srgbClr val="849AA5"/>
          </a:solidFill>
          <a:ln>
            <a:noFill/>
          </a:ln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STEP or LEVEL TWO</a:t>
            </a: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E3CCBD75-38BC-6841-97E7-0DA7C370DADB}"/>
              </a:ext>
            </a:extLst>
          </p:cNvPr>
          <p:cNvGrpSpPr/>
          <p:nvPr/>
        </p:nvGrpSpPr>
        <p:grpSpPr>
          <a:xfrm>
            <a:off x="2874165" y="2842561"/>
            <a:ext cx="940095" cy="2452891"/>
            <a:chOff x="2782888" y="3016250"/>
            <a:chExt cx="966788" cy="2522538"/>
          </a:xfrm>
          <a:solidFill>
            <a:srgbClr val="99B3C0"/>
          </a:solidFill>
        </p:grpSpPr>
        <p:sp>
          <p:nvSpPr>
            <p:cNvPr id="86" name="Rectangle 8">
              <a:extLst>
                <a:ext uri="{FF2B5EF4-FFF2-40B4-BE49-F238E27FC236}">
                  <a16:creationId xmlns:a16="http://schemas.microsoft.com/office/drawing/2014/main" id="{DAA84CF6-59B5-C84F-96E3-ADFBC118E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525" y="3167063"/>
              <a:ext cx="669925" cy="19542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vert270" wrap="square" lIns="0" tIns="0" rIns="0" bIns="0" numCol="1" anchor="ctr" anchorCtr="1" compatLnSpc="1">
              <a:prstTxWarp prst="textNoShape">
                <a:avLst/>
              </a:prstTxWarp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Supporting Element</a:t>
              </a:r>
            </a:p>
          </p:txBody>
        </p:sp>
        <p:sp>
          <p:nvSpPr>
            <p:cNvPr id="87" name="Freeform 11">
              <a:extLst>
                <a:ext uri="{FF2B5EF4-FFF2-40B4-BE49-F238E27FC236}">
                  <a16:creationId xmlns:a16="http://schemas.microsoft.com/office/drawing/2014/main" id="{BD7B5F0B-F0C2-C242-A448-1FFA1C708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200" y="5110163"/>
              <a:ext cx="790575" cy="150813"/>
            </a:xfrm>
            <a:custGeom>
              <a:avLst/>
              <a:gdLst>
                <a:gd name="T0" fmla="*/ 986 w 1038"/>
                <a:gd name="T1" fmla="*/ 206 h 206"/>
                <a:gd name="T2" fmla="*/ 52 w 1038"/>
                <a:gd name="T3" fmla="*/ 206 h 206"/>
                <a:gd name="T4" fmla="*/ 0 w 1038"/>
                <a:gd name="T5" fmla="*/ 155 h 206"/>
                <a:gd name="T6" fmla="*/ 0 w 1038"/>
                <a:gd name="T7" fmla="*/ 52 h 206"/>
                <a:gd name="T8" fmla="*/ 52 w 1038"/>
                <a:gd name="T9" fmla="*/ 0 h 206"/>
                <a:gd name="T10" fmla="*/ 986 w 1038"/>
                <a:gd name="T11" fmla="*/ 0 h 206"/>
                <a:gd name="T12" fmla="*/ 1038 w 1038"/>
                <a:gd name="T13" fmla="*/ 52 h 206"/>
                <a:gd name="T14" fmla="*/ 1038 w 1038"/>
                <a:gd name="T15" fmla="*/ 155 h 206"/>
                <a:gd name="T16" fmla="*/ 986 w 1038"/>
                <a:gd name="T17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8" h="206">
                  <a:moveTo>
                    <a:pt x="986" y="206"/>
                  </a:moveTo>
                  <a:lnTo>
                    <a:pt x="52" y="206"/>
                  </a:lnTo>
                  <a:cubicBezTo>
                    <a:pt x="24" y="206"/>
                    <a:pt x="0" y="183"/>
                    <a:pt x="0" y="155"/>
                  </a:cubicBezTo>
                  <a:lnTo>
                    <a:pt x="0" y="52"/>
                  </a:lnTo>
                  <a:cubicBezTo>
                    <a:pt x="0" y="23"/>
                    <a:pt x="24" y="0"/>
                    <a:pt x="52" y="0"/>
                  </a:cubicBezTo>
                  <a:lnTo>
                    <a:pt x="986" y="0"/>
                  </a:lnTo>
                  <a:cubicBezTo>
                    <a:pt x="1014" y="0"/>
                    <a:pt x="1038" y="23"/>
                    <a:pt x="1038" y="52"/>
                  </a:cubicBezTo>
                  <a:lnTo>
                    <a:pt x="1038" y="155"/>
                  </a:lnTo>
                  <a:cubicBezTo>
                    <a:pt x="1038" y="183"/>
                    <a:pt x="1014" y="206"/>
                    <a:pt x="986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88" name="Freeform 9">
              <a:extLst>
                <a:ext uri="{FF2B5EF4-FFF2-40B4-BE49-F238E27FC236}">
                  <a16:creationId xmlns:a16="http://schemas.microsoft.com/office/drawing/2014/main" id="{CC5E4A4A-EC77-EE48-B132-A11873F76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8" y="5214938"/>
              <a:ext cx="966788" cy="323850"/>
            </a:xfrm>
            <a:custGeom>
              <a:avLst/>
              <a:gdLst>
                <a:gd name="T0" fmla="*/ 1270 w 1270"/>
                <a:gd name="T1" fmla="*/ 443 h 443"/>
                <a:gd name="T2" fmla="*/ 0 w 1270"/>
                <a:gd name="T3" fmla="*/ 443 h 443"/>
                <a:gd name="T4" fmla="*/ 0 w 1270"/>
                <a:gd name="T5" fmla="*/ 61 h 443"/>
                <a:gd name="T6" fmla="*/ 61 w 1270"/>
                <a:gd name="T7" fmla="*/ 0 h 443"/>
                <a:gd name="T8" fmla="*/ 1209 w 1270"/>
                <a:gd name="T9" fmla="*/ 0 h 443"/>
                <a:gd name="T10" fmla="*/ 1270 w 1270"/>
                <a:gd name="T11" fmla="*/ 61 h 443"/>
                <a:gd name="T12" fmla="*/ 1270 w 1270"/>
                <a:gd name="T13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0" h="443">
                  <a:moveTo>
                    <a:pt x="1270" y="443"/>
                  </a:moveTo>
                  <a:lnTo>
                    <a:pt x="0" y="443"/>
                  </a:lnTo>
                  <a:lnTo>
                    <a:pt x="0" y="61"/>
                  </a:lnTo>
                  <a:cubicBezTo>
                    <a:pt x="0" y="28"/>
                    <a:pt x="27" y="0"/>
                    <a:pt x="61" y="0"/>
                  </a:cubicBezTo>
                  <a:lnTo>
                    <a:pt x="1209" y="0"/>
                  </a:lnTo>
                  <a:cubicBezTo>
                    <a:pt x="1243" y="0"/>
                    <a:pt x="1270" y="28"/>
                    <a:pt x="1270" y="61"/>
                  </a:cubicBezTo>
                  <a:lnTo>
                    <a:pt x="1270" y="4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89" name="Freeform 10">
              <a:extLst>
                <a:ext uri="{FF2B5EF4-FFF2-40B4-BE49-F238E27FC236}">
                  <a16:creationId xmlns:a16="http://schemas.microsoft.com/office/drawing/2014/main" id="{763E8BBB-61E0-754F-BCDC-8EC0FF207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200" y="3016250"/>
              <a:ext cx="790575" cy="150813"/>
            </a:xfrm>
            <a:custGeom>
              <a:avLst/>
              <a:gdLst>
                <a:gd name="T0" fmla="*/ 986 w 1038"/>
                <a:gd name="T1" fmla="*/ 206 h 206"/>
                <a:gd name="T2" fmla="*/ 52 w 1038"/>
                <a:gd name="T3" fmla="*/ 206 h 206"/>
                <a:gd name="T4" fmla="*/ 0 w 1038"/>
                <a:gd name="T5" fmla="*/ 154 h 206"/>
                <a:gd name="T6" fmla="*/ 0 w 1038"/>
                <a:gd name="T7" fmla="*/ 51 h 206"/>
                <a:gd name="T8" fmla="*/ 52 w 1038"/>
                <a:gd name="T9" fmla="*/ 0 h 206"/>
                <a:gd name="T10" fmla="*/ 986 w 1038"/>
                <a:gd name="T11" fmla="*/ 0 h 206"/>
                <a:gd name="T12" fmla="*/ 1038 w 1038"/>
                <a:gd name="T13" fmla="*/ 51 h 206"/>
                <a:gd name="T14" fmla="*/ 1038 w 1038"/>
                <a:gd name="T15" fmla="*/ 154 h 206"/>
                <a:gd name="T16" fmla="*/ 986 w 1038"/>
                <a:gd name="T17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8" h="206">
                  <a:moveTo>
                    <a:pt x="986" y="206"/>
                  </a:moveTo>
                  <a:lnTo>
                    <a:pt x="52" y="206"/>
                  </a:lnTo>
                  <a:cubicBezTo>
                    <a:pt x="24" y="206"/>
                    <a:pt x="0" y="183"/>
                    <a:pt x="0" y="154"/>
                  </a:cubicBezTo>
                  <a:lnTo>
                    <a:pt x="0" y="51"/>
                  </a:lnTo>
                  <a:cubicBezTo>
                    <a:pt x="0" y="23"/>
                    <a:pt x="24" y="0"/>
                    <a:pt x="52" y="0"/>
                  </a:cubicBezTo>
                  <a:lnTo>
                    <a:pt x="986" y="0"/>
                  </a:lnTo>
                  <a:cubicBezTo>
                    <a:pt x="1014" y="0"/>
                    <a:pt x="1038" y="23"/>
                    <a:pt x="1038" y="51"/>
                  </a:cubicBezTo>
                  <a:lnTo>
                    <a:pt x="1038" y="154"/>
                  </a:lnTo>
                  <a:cubicBezTo>
                    <a:pt x="1038" y="183"/>
                    <a:pt x="1014" y="206"/>
                    <a:pt x="986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</p:grpSp>
      <p:sp>
        <p:nvSpPr>
          <p:cNvPr id="66" name="Freeform 7">
            <a:extLst>
              <a:ext uri="{FF2B5EF4-FFF2-40B4-BE49-F238E27FC236}">
                <a16:creationId xmlns:a16="http://schemas.microsoft.com/office/drawing/2014/main" id="{AF607228-640C-FA4D-A609-CC370C84E321}"/>
              </a:ext>
            </a:extLst>
          </p:cNvPr>
          <p:cNvSpPr>
            <a:spLocks/>
          </p:cNvSpPr>
          <p:nvPr/>
        </p:nvSpPr>
        <p:spPr bwMode="auto">
          <a:xfrm>
            <a:off x="2228911" y="5772054"/>
            <a:ext cx="7719892" cy="390549"/>
          </a:xfrm>
          <a:custGeom>
            <a:avLst/>
            <a:gdLst>
              <a:gd name="T0" fmla="*/ 9829 w 9882"/>
              <a:gd name="T1" fmla="*/ 550 h 550"/>
              <a:gd name="T2" fmla="*/ 54 w 9882"/>
              <a:gd name="T3" fmla="*/ 550 h 550"/>
              <a:gd name="T4" fmla="*/ 0 w 9882"/>
              <a:gd name="T5" fmla="*/ 496 h 550"/>
              <a:gd name="T6" fmla="*/ 0 w 9882"/>
              <a:gd name="T7" fmla="*/ 54 h 550"/>
              <a:gd name="T8" fmla="*/ 54 w 9882"/>
              <a:gd name="T9" fmla="*/ 0 h 550"/>
              <a:gd name="T10" fmla="*/ 9829 w 9882"/>
              <a:gd name="T11" fmla="*/ 0 h 550"/>
              <a:gd name="T12" fmla="*/ 9882 w 9882"/>
              <a:gd name="T13" fmla="*/ 54 h 550"/>
              <a:gd name="T14" fmla="*/ 9882 w 9882"/>
              <a:gd name="T15" fmla="*/ 496 h 550"/>
              <a:gd name="T16" fmla="*/ 9829 w 9882"/>
              <a:gd name="T17" fmla="*/ 550 h 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882" h="550">
                <a:moveTo>
                  <a:pt x="9829" y="550"/>
                </a:moveTo>
                <a:lnTo>
                  <a:pt x="54" y="550"/>
                </a:lnTo>
                <a:cubicBezTo>
                  <a:pt x="24" y="550"/>
                  <a:pt x="0" y="526"/>
                  <a:pt x="0" y="496"/>
                </a:cubicBezTo>
                <a:lnTo>
                  <a:pt x="0" y="54"/>
                </a:lnTo>
                <a:cubicBezTo>
                  <a:pt x="0" y="24"/>
                  <a:pt x="24" y="0"/>
                  <a:pt x="54" y="0"/>
                </a:cubicBezTo>
                <a:lnTo>
                  <a:pt x="9829" y="0"/>
                </a:lnTo>
                <a:cubicBezTo>
                  <a:pt x="9858" y="0"/>
                  <a:pt x="9882" y="24"/>
                  <a:pt x="9882" y="54"/>
                </a:cubicBezTo>
                <a:lnTo>
                  <a:pt x="9882" y="496"/>
                </a:lnTo>
                <a:cubicBezTo>
                  <a:pt x="9882" y="526"/>
                  <a:pt x="9858" y="550"/>
                  <a:pt x="9829" y="550"/>
                </a:cubicBezTo>
                <a:close/>
              </a:path>
            </a:pathLst>
          </a:custGeom>
          <a:solidFill>
            <a:srgbClr val="849AA5"/>
          </a:solidFill>
          <a:ln>
            <a:noFill/>
          </a:ln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STEP or LEVEL ONE</a:t>
            </a: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6F4E4104-4D0F-FD40-8A7B-75051C6252AF}"/>
              </a:ext>
            </a:extLst>
          </p:cNvPr>
          <p:cNvGrpSpPr/>
          <p:nvPr/>
        </p:nvGrpSpPr>
        <p:grpSpPr>
          <a:xfrm>
            <a:off x="4103289" y="2842561"/>
            <a:ext cx="940095" cy="2452891"/>
            <a:chOff x="2782888" y="3016250"/>
            <a:chExt cx="966788" cy="2522538"/>
          </a:xfrm>
          <a:solidFill>
            <a:srgbClr val="99B3C0"/>
          </a:solidFill>
        </p:grpSpPr>
        <p:sp>
          <p:nvSpPr>
            <p:cNvPr id="82" name="Rectangle 8">
              <a:extLst>
                <a:ext uri="{FF2B5EF4-FFF2-40B4-BE49-F238E27FC236}">
                  <a16:creationId xmlns:a16="http://schemas.microsoft.com/office/drawing/2014/main" id="{BF20B230-B6D7-6A46-927C-39CFC2C1D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525" y="3167063"/>
              <a:ext cx="669925" cy="19542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vert270" wrap="square" lIns="0" tIns="0" rIns="0" bIns="0" numCol="1" anchor="ctr" anchorCtr="1" compatLnSpc="1">
              <a:prstTxWarp prst="textNoShape">
                <a:avLst/>
              </a:prstTxWarp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Supporting Element</a:t>
              </a:r>
            </a:p>
          </p:txBody>
        </p:sp>
        <p:sp>
          <p:nvSpPr>
            <p:cNvPr id="83" name="Freeform 11">
              <a:extLst>
                <a:ext uri="{FF2B5EF4-FFF2-40B4-BE49-F238E27FC236}">
                  <a16:creationId xmlns:a16="http://schemas.microsoft.com/office/drawing/2014/main" id="{60D6E406-B1FA-714A-B5B1-C50111646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200" y="5110163"/>
              <a:ext cx="790575" cy="150813"/>
            </a:xfrm>
            <a:custGeom>
              <a:avLst/>
              <a:gdLst>
                <a:gd name="T0" fmla="*/ 986 w 1038"/>
                <a:gd name="T1" fmla="*/ 206 h 206"/>
                <a:gd name="T2" fmla="*/ 52 w 1038"/>
                <a:gd name="T3" fmla="*/ 206 h 206"/>
                <a:gd name="T4" fmla="*/ 0 w 1038"/>
                <a:gd name="T5" fmla="*/ 155 h 206"/>
                <a:gd name="T6" fmla="*/ 0 w 1038"/>
                <a:gd name="T7" fmla="*/ 52 h 206"/>
                <a:gd name="T8" fmla="*/ 52 w 1038"/>
                <a:gd name="T9" fmla="*/ 0 h 206"/>
                <a:gd name="T10" fmla="*/ 986 w 1038"/>
                <a:gd name="T11" fmla="*/ 0 h 206"/>
                <a:gd name="T12" fmla="*/ 1038 w 1038"/>
                <a:gd name="T13" fmla="*/ 52 h 206"/>
                <a:gd name="T14" fmla="*/ 1038 w 1038"/>
                <a:gd name="T15" fmla="*/ 155 h 206"/>
                <a:gd name="T16" fmla="*/ 986 w 1038"/>
                <a:gd name="T17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8" h="206">
                  <a:moveTo>
                    <a:pt x="986" y="206"/>
                  </a:moveTo>
                  <a:lnTo>
                    <a:pt x="52" y="206"/>
                  </a:lnTo>
                  <a:cubicBezTo>
                    <a:pt x="24" y="206"/>
                    <a:pt x="0" y="183"/>
                    <a:pt x="0" y="155"/>
                  </a:cubicBezTo>
                  <a:lnTo>
                    <a:pt x="0" y="52"/>
                  </a:lnTo>
                  <a:cubicBezTo>
                    <a:pt x="0" y="23"/>
                    <a:pt x="24" y="0"/>
                    <a:pt x="52" y="0"/>
                  </a:cubicBezTo>
                  <a:lnTo>
                    <a:pt x="986" y="0"/>
                  </a:lnTo>
                  <a:cubicBezTo>
                    <a:pt x="1014" y="0"/>
                    <a:pt x="1038" y="23"/>
                    <a:pt x="1038" y="52"/>
                  </a:cubicBezTo>
                  <a:lnTo>
                    <a:pt x="1038" y="155"/>
                  </a:lnTo>
                  <a:cubicBezTo>
                    <a:pt x="1038" y="183"/>
                    <a:pt x="1014" y="206"/>
                    <a:pt x="986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84" name="Freeform 9">
              <a:extLst>
                <a:ext uri="{FF2B5EF4-FFF2-40B4-BE49-F238E27FC236}">
                  <a16:creationId xmlns:a16="http://schemas.microsoft.com/office/drawing/2014/main" id="{EF860C46-338C-C24E-89F1-E388A8D8F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8" y="5214938"/>
              <a:ext cx="966788" cy="323850"/>
            </a:xfrm>
            <a:custGeom>
              <a:avLst/>
              <a:gdLst>
                <a:gd name="T0" fmla="*/ 1270 w 1270"/>
                <a:gd name="T1" fmla="*/ 443 h 443"/>
                <a:gd name="T2" fmla="*/ 0 w 1270"/>
                <a:gd name="T3" fmla="*/ 443 h 443"/>
                <a:gd name="T4" fmla="*/ 0 w 1270"/>
                <a:gd name="T5" fmla="*/ 61 h 443"/>
                <a:gd name="T6" fmla="*/ 61 w 1270"/>
                <a:gd name="T7" fmla="*/ 0 h 443"/>
                <a:gd name="T8" fmla="*/ 1209 w 1270"/>
                <a:gd name="T9" fmla="*/ 0 h 443"/>
                <a:gd name="T10" fmla="*/ 1270 w 1270"/>
                <a:gd name="T11" fmla="*/ 61 h 443"/>
                <a:gd name="T12" fmla="*/ 1270 w 1270"/>
                <a:gd name="T13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0" h="443">
                  <a:moveTo>
                    <a:pt x="1270" y="443"/>
                  </a:moveTo>
                  <a:lnTo>
                    <a:pt x="0" y="443"/>
                  </a:lnTo>
                  <a:lnTo>
                    <a:pt x="0" y="61"/>
                  </a:lnTo>
                  <a:cubicBezTo>
                    <a:pt x="0" y="28"/>
                    <a:pt x="27" y="0"/>
                    <a:pt x="61" y="0"/>
                  </a:cubicBezTo>
                  <a:lnTo>
                    <a:pt x="1209" y="0"/>
                  </a:lnTo>
                  <a:cubicBezTo>
                    <a:pt x="1243" y="0"/>
                    <a:pt x="1270" y="28"/>
                    <a:pt x="1270" y="61"/>
                  </a:cubicBezTo>
                  <a:lnTo>
                    <a:pt x="1270" y="4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85" name="Freeform 10">
              <a:extLst>
                <a:ext uri="{FF2B5EF4-FFF2-40B4-BE49-F238E27FC236}">
                  <a16:creationId xmlns:a16="http://schemas.microsoft.com/office/drawing/2014/main" id="{68C7F4DF-7A0B-5D4E-AEF1-B475F3A2B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200" y="3016250"/>
              <a:ext cx="790575" cy="150813"/>
            </a:xfrm>
            <a:custGeom>
              <a:avLst/>
              <a:gdLst>
                <a:gd name="T0" fmla="*/ 986 w 1038"/>
                <a:gd name="T1" fmla="*/ 206 h 206"/>
                <a:gd name="T2" fmla="*/ 52 w 1038"/>
                <a:gd name="T3" fmla="*/ 206 h 206"/>
                <a:gd name="T4" fmla="*/ 0 w 1038"/>
                <a:gd name="T5" fmla="*/ 154 h 206"/>
                <a:gd name="T6" fmla="*/ 0 w 1038"/>
                <a:gd name="T7" fmla="*/ 51 h 206"/>
                <a:gd name="T8" fmla="*/ 52 w 1038"/>
                <a:gd name="T9" fmla="*/ 0 h 206"/>
                <a:gd name="T10" fmla="*/ 986 w 1038"/>
                <a:gd name="T11" fmla="*/ 0 h 206"/>
                <a:gd name="T12" fmla="*/ 1038 w 1038"/>
                <a:gd name="T13" fmla="*/ 51 h 206"/>
                <a:gd name="T14" fmla="*/ 1038 w 1038"/>
                <a:gd name="T15" fmla="*/ 154 h 206"/>
                <a:gd name="T16" fmla="*/ 986 w 1038"/>
                <a:gd name="T17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8" h="206">
                  <a:moveTo>
                    <a:pt x="986" y="206"/>
                  </a:moveTo>
                  <a:lnTo>
                    <a:pt x="52" y="206"/>
                  </a:lnTo>
                  <a:cubicBezTo>
                    <a:pt x="24" y="206"/>
                    <a:pt x="0" y="183"/>
                    <a:pt x="0" y="154"/>
                  </a:cubicBezTo>
                  <a:lnTo>
                    <a:pt x="0" y="51"/>
                  </a:lnTo>
                  <a:cubicBezTo>
                    <a:pt x="0" y="23"/>
                    <a:pt x="24" y="0"/>
                    <a:pt x="52" y="0"/>
                  </a:cubicBezTo>
                  <a:lnTo>
                    <a:pt x="986" y="0"/>
                  </a:lnTo>
                  <a:cubicBezTo>
                    <a:pt x="1014" y="0"/>
                    <a:pt x="1038" y="23"/>
                    <a:pt x="1038" y="51"/>
                  </a:cubicBezTo>
                  <a:lnTo>
                    <a:pt x="1038" y="154"/>
                  </a:lnTo>
                  <a:cubicBezTo>
                    <a:pt x="1038" y="183"/>
                    <a:pt x="1014" y="206"/>
                    <a:pt x="986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A5D27E31-9E13-FA48-9C68-F278A221A9E2}"/>
              </a:ext>
            </a:extLst>
          </p:cNvPr>
          <p:cNvGrpSpPr/>
          <p:nvPr/>
        </p:nvGrpSpPr>
        <p:grpSpPr>
          <a:xfrm>
            <a:off x="7165164" y="2842561"/>
            <a:ext cx="940095" cy="2452891"/>
            <a:chOff x="2782888" y="3016250"/>
            <a:chExt cx="966788" cy="2522538"/>
          </a:xfrm>
          <a:solidFill>
            <a:srgbClr val="99B3C0"/>
          </a:solidFill>
        </p:grpSpPr>
        <p:sp>
          <p:nvSpPr>
            <p:cNvPr id="78" name="Rectangle 8">
              <a:extLst>
                <a:ext uri="{FF2B5EF4-FFF2-40B4-BE49-F238E27FC236}">
                  <a16:creationId xmlns:a16="http://schemas.microsoft.com/office/drawing/2014/main" id="{9964CDA4-6F2D-F04A-B194-0C577DB65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525" y="3167063"/>
              <a:ext cx="669925" cy="19542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vert270" wrap="square" lIns="0" tIns="0" rIns="0" bIns="0" numCol="1" anchor="ctr" anchorCtr="1" compatLnSpc="1">
              <a:prstTxWarp prst="textNoShape">
                <a:avLst/>
              </a:prstTxWarp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Supporting Element</a:t>
              </a:r>
            </a:p>
          </p:txBody>
        </p:sp>
        <p:sp>
          <p:nvSpPr>
            <p:cNvPr id="79" name="Freeform 11">
              <a:extLst>
                <a:ext uri="{FF2B5EF4-FFF2-40B4-BE49-F238E27FC236}">
                  <a16:creationId xmlns:a16="http://schemas.microsoft.com/office/drawing/2014/main" id="{6B796F44-DBB0-6D40-9513-EDC2ADFE9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200" y="5110163"/>
              <a:ext cx="790575" cy="150813"/>
            </a:xfrm>
            <a:custGeom>
              <a:avLst/>
              <a:gdLst>
                <a:gd name="T0" fmla="*/ 986 w 1038"/>
                <a:gd name="T1" fmla="*/ 206 h 206"/>
                <a:gd name="T2" fmla="*/ 52 w 1038"/>
                <a:gd name="T3" fmla="*/ 206 h 206"/>
                <a:gd name="T4" fmla="*/ 0 w 1038"/>
                <a:gd name="T5" fmla="*/ 155 h 206"/>
                <a:gd name="T6" fmla="*/ 0 w 1038"/>
                <a:gd name="T7" fmla="*/ 52 h 206"/>
                <a:gd name="T8" fmla="*/ 52 w 1038"/>
                <a:gd name="T9" fmla="*/ 0 h 206"/>
                <a:gd name="T10" fmla="*/ 986 w 1038"/>
                <a:gd name="T11" fmla="*/ 0 h 206"/>
                <a:gd name="T12" fmla="*/ 1038 w 1038"/>
                <a:gd name="T13" fmla="*/ 52 h 206"/>
                <a:gd name="T14" fmla="*/ 1038 w 1038"/>
                <a:gd name="T15" fmla="*/ 155 h 206"/>
                <a:gd name="T16" fmla="*/ 986 w 1038"/>
                <a:gd name="T17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8" h="206">
                  <a:moveTo>
                    <a:pt x="986" y="206"/>
                  </a:moveTo>
                  <a:lnTo>
                    <a:pt x="52" y="206"/>
                  </a:lnTo>
                  <a:cubicBezTo>
                    <a:pt x="24" y="206"/>
                    <a:pt x="0" y="183"/>
                    <a:pt x="0" y="155"/>
                  </a:cubicBezTo>
                  <a:lnTo>
                    <a:pt x="0" y="52"/>
                  </a:lnTo>
                  <a:cubicBezTo>
                    <a:pt x="0" y="23"/>
                    <a:pt x="24" y="0"/>
                    <a:pt x="52" y="0"/>
                  </a:cubicBezTo>
                  <a:lnTo>
                    <a:pt x="986" y="0"/>
                  </a:lnTo>
                  <a:cubicBezTo>
                    <a:pt x="1014" y="0"/>
                    <a:pt x="1038" y="23"/>
                    <a:pt x="1038" y="52"/>
                  </a:cubicBezTo>
                  <a:lnTo>
                    <a:pt x="1038" y="155"/>
                  </a:lnTo>
                  <a:cubicBezTo>
                    <a:pt x="1038" y="183"/>
                    <a:pt x="1014" y="206"/>
                    <a:pt x="986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80" name="Freeform 9">
              <a:extLst>
                <a:ext uri="{FF2B5EF4-FFF2-40B4-BE49-F238E27FC236}">
                  <a16:creationId xmlns:a16="http://schemas.microsoft.com/office/drawing/2014/main" id="{E907E8B5-5994-BC44-9A6E-CE4994C7A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8" y="5214938"/>
              <a:ext cx="966788" cy="323850"/>
            </a:xfrm>
            <a:custGeom>
              <a:avLst/>
              <a:gdLst>
                <a:gd name="T0" fmla="*/ 1270 w 1270"/>
                <a:gd name="T1" fmla="*/ 443 h 443"/>
                <a:gd name="T2" fmla="*/ 0 w 1270"/>
                <a:gd name="T3" fmla="*/ 443 h 443"/>
                <a:gd name="T4" fmla="*/ 0 w 1270"/>
                <a:gd name="T5" fmla="*/ 61 h 443"/>
                <a:gd name="T6" fmla="*/ 61 w 1270"/>
                <a:gd name="T7" fmla="*/ 0 h 443"/>
                <a:gd name="T8" fmla="*/ 1209 w 1270"/>
                <a:gd name="T9" fmla="*/ 0 h 443"/>
                <a:gd name="T10" fmla="*/ 1270 w 1270"/>
                <a:gd name="T11" fmla="*/ 61 h 443"/>
                <a:gd name="T12" fmla="*/ 1270 w 1270"/>
                <a:gd name="T13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0" h="443">
                  <a:moveTo>
                    <a:pt x="1270" y="443"/>
                  </a:moveTo>
                  <a:lnTo>
                    <a:pt x="0" y="443"/>
                  </a:lnTo>
                  <a:lnTo>
                    <a:pt x="0" y="61"/>
                  </a:lnTo>
                  <a:cubicBezTo>
                    <a:pt x="0" y="28"/>
                    <a:pt x="27" y="0"/>
                    <a:pt x="61" y="0"/>
                  </a:cubicBezTo>
                  <a:lnTo>
                    <a:pt x="1209" y="0"/>
                  </a:lnTo>
                  <a:cubicBezTo>
                    <a:pt x="1243" y="0"/>
                    <a:pt x="1270" y="28"/>
                    <a:pt x="1270" y="61"/>
                  </a:cubicBezTo>
                  <a:lnTo>
                    <a:pt x="1270" y="4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81" name="Freeform 10">
              <a:extLst>
                <a:ext uri="{FF2B5EF4-FFF2-40B4-BE49-F238E27FC236}">
                  <a16:creationId xmlns:a16="http://schemas.microsoft.com/office/drawing/2014/main" id="{3C780A5E-BD79-8D4C-9AE6-2A51A2E65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200" y="3016250"/>
              <a:ext cx="790575" cy="150813"/>
            </a:xfrm>
            <a:custGeom>
              <a:avLst/>
              <a:gdLst>
                <a:gd name="T0" fmla="*/ 986 w 1038"/>
                <a:gd name="T1" fmla="*/ 206 h 206"/>
                <a:gd name="T2" fmla="*/ 52 w 1038"/>
                <a:gd name="T3" fmla="*/ 206 h 206"/>
                <a:gd name="T4" fmla="*/ 0 w 1038"/>
                <a:gd name="T5" fmla="*/ 154 h 206"/>
                <a:gd name="T6" fmla="*/ 0 w 1038"/>
                <a:gd name="T7" fmla="*/ 51 h 206"/>
                <a:gd name="T8" fmla="*/ 52 w 1038"/>
                <a:gd name="T9" fmla="*/ 0 h 206"/>
                <a:gd name="T10" fmla="*/ 986 w 1038"/>
                <a:gd name="T11" fmla="*/ 0 h 206"/>
                <a:gd name="T12" fmla="*/ 1038 w 1038"/>
                <a:gd name="T13" fmla="*/ 51 h 206"/>
                <a:gd name="T14" fmla="*/ 1038 w 1038"/>
                <a:gd name="T15" fmla="*/ 154 h 206"/>
                <a:gd name="T16" fmla="*/ 986 w 1038"/>
                <a:gd name="T17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8" h="206">
                  <a:moveTo>
                    <a:pt x="986" y="206"/>
                  </a:moveTo>
                  <a:lnTo>
                    <a:pt x="52" y="206"/>
                  </a:lnTo>
                  <a:cubicBezTo>
                    <a:pt x="24" y="206"/>
                    <a:pt x="0" y="183"/>
                    <a:pt x="0" y="154"/>
                  </a:cubicBezTo>
                  <a:lnTo>
                    <a:pt x="0" y="51"/>
                  </a:lnTo>
                  <a:cubicBezTo>
                    <a:pt x="0" y="23"/>
                    <a:pt x="24" y="0"/>
                    <a:pt x="52" y="0"/>
                  </a:cubicBezTo>
                  <a:lnTo>
                    <a:pt x="986" y="0"/>
                  </a:lnTo>
                  <a:cubicBezTo>
                    <a:pt x="1014" y="0"/>
                    <a:pt x="1038" y="23"/>
                    <a:pt x="1038" y="51"/>
                  </a:cubicBezTo>
                  <a:lnTo>
                    <a:pt x="1038" y="154"/>
                  </a:lnTo>
                  <a:cubicBezTo>
                    <a:pt x="1038" y="183"/>
                    <a:pt x="1014" y="206"/>
                    <a:pt x="986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163FB37F-C387-8744-B6FE-F9EF0AAFAC66}"/>
              </a:ext>
            </a:extLst>
          </p:cNvPr>
          <p:cNvGrpSpPr/>
          <p:nvPr/>
        </p:nvGrpSpPr>
        <p:grpSpPr>
          <a:xfrm>
            <a:off x="8394287" y="2842561"/>
            <a:ext cx="940095" cy="2452891"/>
            <a:chOff x="2782888" y="3016250"/>
            <a:chExt cx="966788" cy="2522538"/>
          </a:xfrm>
          <a:solidFill>
            <a:srgbClr val="99B3C0"/>
          </a:solidFill>
        </p:grpSpPr>
        <p:sp>
          <p:nvSpPr>
            <p:cNvPr id="74" name="Rectangle 8">
              <a:extLst>
                <a:ext uri="{FF2B5EF4-FFF2-40B4-BE49-F238E27FC236}">
                  <a16:creationId xmlns:a16="http://schemas.microsoft.com/office/drawing/2014/main" id="{3FBE9D87-FFDA-2144-9ADC-66B41049B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0525" y="3167063"/>
              <a:ext cx="669925" cy="19542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vert270" wrap="square" lIns="0" tIns="0" rIns="0" bIns="0" numCol="1" anchor="ctr" anchorCtr="1" compatLnSpc="1">
              <a:prstTxWarp prst="textNoShape">
                <a:avLst/>
              </a:prstTxWarp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Supporting Element</a:t>
              </a:r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C4C4749D-D855-9841-B141-AF124E884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200" y="5110163"/>
              <a:ext cx="790575" cy="150813"/>
            </a:xfrm>
            <a:custGeom>
              <a:avLst/>
              <a:gdLst>
                <a:gd name="T0" fmla="*/ 986 w 1038"/>
                <a:gd name="T1" fmla="*/ 206 h 206"/>
                <a:gd name="T2" fmla="*/ 52 w 1038"/>
                <a:gd name="T3" fmla="*/ 206 h 206"/>
                <a:gd name="T4" fmla="*/ 0 w 1038"/>
                <a:gd name="T5" fmla="*/ 155 h 206"/>
                <a:gd name="T6" fmla="*/ 0 w 1038"/>
                <a:gd name="T7" fmla="*/ 52 h 206"/>
                <a:gd name="T8" fmla="*/ 52 w 1038"/>
                <a:gd name="T9" fmla="*/ 0 h 206"/>
                <a:gd name="T10" fmla="*/ 986 w 1038"/>
                <a:gd name="T11" fmla="*/ 0 h 206"/>
                <a:gd name="T12" fmla="*/ 1038 w 1038"/>
                <a:gd name="T13" fmla="*/ 52 h 206"/>
                <a:gd name="T14" fmla="*/ 1038 w 1038"/>
                <a:gd name="T15" fmla="*/ 155 h 206"/>
                <a:gd name="T16" fmla="*/ 986 w 1038"/>
                <a:gd name="T17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8" h="206">
                  <a:moveTo>
                    <a:pt x="986" y="206"/>
                  </a:moveTo>
                  <a:lnTo>
                    <a:pt x="52" y="206"/>
                  </a:lnTo>
                  <a:cubicBezTo>
                    <a:pt x="24" y="206"/>
                    <a:pt x="0" y="183"/>
                    <a:pt x="0" y="155"/>
                  </a:cubicBezTo>
                  <a:lnTo>
                    <a:pt x="0" y="52"/>
                  </a:lnTo>
                  <a:cubicBezTo>
                    <a:pt x="0" y="23"/>
                    <a:pt x="24" y="0"/>
                    <a:pt x="52" y="0"/>
                  </a:cubicBezTo>
                  <a:lnTo>
                    <a:pt x="986" y="0"/>
                  </a:lnTo>
                  <a:cubicBezTo>
                    <a:pt x="1014" y="0"/>
                    <a:pt x="1038" y="23"/>
                    <a:pt x="1038" y="52"/>
                  </a:cubicBezTo>
                  <a:lnTo>
                    <a:pt x="1038" y="155"/>
                  </a:lnTo>
                  <a:cubicBezTo>
                    <a:pt x="1038" y="183"/>
                    <a:pt x="1014" y="206"/>
                    <a:pt x="986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76" name="Freeform 9">
              <a:extLst>
                <a:ext uri="{FF2B5EF4-FFF2-40B4-BE49-F238E27FC236}">
                  <a16:creationId xmlns:a16="http://schemas.microsoft.com/office/drawing/2014/main" id="{704169B8-92CB-2844-A33E-16489A069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8" y="5214938"/>
              <a:ext cx="966788" cy="323850"/>
            </a:xfrm>
            <a:custGeom>
              <a:avLst/>
              <a:gdLst>
                <a:gd name="T0" fmla="*/ 1270 w 1270"/>
                <a:gd name="T1" fmla="*/ 443 h 443"/>
                <a:gd name="T2" fmla="*/ 0 w 1270"/>
                <a:gd name="T3" fmla="*/ 443 h 443"/>
                <a:gd name="T4" fmla="*/ 0 w 1270"/>
                <a:gd name="T5" fmla="*/ 61 h 443"/>
                <a:gd name="T6" fmla="*/ 61 w 1270"/>
                <a:gd name="T7" fmla="*/ 0 h 443"/>
                <a:gd name="T8" fmla="*/ 1209 w 1270"/>
                <a:gd name="T9" fmla="*/ 0 h 443"/>
                <a:gd name="T10" fmla="*/ 1270 w 1270"/>
                <a:gd name="T11" fmla="*/ 61 h 443"/>
                <a:gd name="T12" fmla="*/ 1270 w 1270"/>
                <a:gd name="T13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0" h="443">
                  <a:moveTo>
                    <a:pt x="1270" y="443"/>
                  </a:moveTo>
                  <a:lnTo>
                    <a:pt x="0" y="443"/>
                  </a:lnTo>
                  <a:lnTo>
                    <a:pt x="0" y="61"/>
                  </a:lnTo>
                  <a:cubicBezTo>
                    <a:pt x="0" y="28"/>
                    <a:pt x="27" y="0"/>
                    <a:pt x="61" y="0"/>
                  </a:cubicBezTo>
                  <a:lnTo>
                    <a:pt x="1209" y="0"/>
                  </a:lnTo>
                  <a:cubicBezTo>
                    <a:pt x="1243" y="0"/>
                    <a:pt x="1270" y="28"/>
                    <a:pt x="1270" y="61"/>
                  </a:cubicBezTo>
                  <a:lnTo>
                    <a:pt x="1270" y="4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  <p:sp>
          <p:nvSpPr>
            <p:cNvPr id="77" name="Freeform 10">
              <a:extLst>
                <a:ext uri="{FF2B5EF4-FFF2-40B4-BE49-F238E27FC236}">
                  <a16:creationId xmlns:a16="http://schemas.microsoft.com/office/drawing/2014/main" id="{8FBBDD37-8913-8A4D-9D7B-AD11273E8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200" y="3016250"/>
              <a:ext cx="790575" cy="150813"/>
            </a:xfrm>
            <a:custGeom>
              <a:avLst/>
              <a:gdLst>
                <a:gd name="T0" fmla="*/ 986 w 1038"/>
                <a:gd name="T1" fmla="*/ 206 h 206"/>
                <a:gd name="T2" fmla="*/ 52 w 1038"/>
                <a:gd name="T3" fmla="*/ 206 h 206"/>
                <a:gd name="T4" fmla="*/ 0 w 1038"/>
                <a:gd name="T5" fmla="*/ 154 h 206"/>
                <a:gd name="T6" fmla="*/ 0 w 1038"/>
                <a:gd name="T7" fmla="*/ 51 h 206"/>
                <a:gd name="T8" fmla="*/ 52 w 1038"/>
                <a:gd name="T9" fmla="*/ 0 h 206"/>
                <a:gd name="T10" fmla="*/ 986 w 1038"/>
                <a:gd name="T11" fmla="*/ 0 h 206"/>
                <a:gd name="T12" fmla="*/ 1038 w 1038"/>
                <a:gd name="T13" fmla="*/ 51 h 206"/>
                <a:gd name="T14" fmla="*/ 1038 w 1038"/>
                <a:gd name="T15" fmla="*/ 154 h 206"/>
                <a:gd name="T16" fmla="*/ 986 w 1038"/>
                <a:gd name="T17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8" h="206">
                  <a:moveTo>
                    <a:pt x="986" y="206"/>
                  </a:moveTo>
                  <a:lnTo>
                    <a:pt x="52" y="206"/>
                  </a:lnTo>
                  <a:cubicBezTo>
                    <a:pt x="24" y="206"/>
                    <a:pt x="0" y="183"/>
                    <a:pt x="0" y="154"/>
                  </a:cubicBezTo>
                  <a:lnTo>
                    <a:pt x="0" y="51"/>
                  </a:lnTo>
                  <a:cubicBezTo>
                    <a:pt x="0" y="23"/>
                    <a:pt x="24" y="0"/>
                    <a:pt x="52" y="0"/>
                  </a:cubicBezTo>
                  <a:lnTo>
                    <a:pt x="986" y="0"/>
                  </a:lnTo>
                  <a:cubicBezTo>
                    <a:pt x="1014" y="0"/>
                    <a:pt x="1038" y="23"/>
                    <a:pt x="1038" y="51"/>
                  </a:cubicBezTo>
                  <a:lnTo>
                    <a:pt x="1038" y="154"/>
                  </a:lnTo>
                  <a:cubicBezTo>
                    <a:pt x="1038" y="183"/>
                    <a:pt x="1014" y="206"/>
                    <a:pt x="986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en-US"/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FC8F5D16-DB3F-6E4D-B8FD-5D13C05F8640}"/>
              </a:ext>
            </a:extLst>
          </p:cNvPr>
          <p:cNvGrpSpPr/>
          <p:nvPr/>
        </p:nvGrpSpPr>
        <p:grpSpPr>
          <a:xfrm>
            <a:off x="2341598" y="900953"/>
            <a:ext cx="7494516" cy="1908787"/>
            <a:chOff x="2341598" y="900953"/>
            <a:chExt cx="7494516" cy="1908787"/>
          </a:xfrm>
        </p:grpSpPr>
        <p:sp>
          <p:nvSpPr>
            <p:cNvPr id="71" name="Freeform 5">
              <a:extLst>
                <a:ext uri="{FF2B5EF4-FFF2-40B4-BE49-F238E27FC236}">
                  <a16:creationId xmlns:a16="http://schemas.microsoft.com/office/drawing/2014/main" id="{19A5C6CC-8356-8842-9076-1EBFF6C10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598" y="900953"/>
              <a:ext cx="7494516" cy="1488097"/>
            </a:xfrm>
            <a:custGeom>
              <a:avLst/>
              <a:gdLst>
                <a:gd name="T0" fmla="*/ 4976 w 10124"/>
                <a:gd name="T1" fmla="*/ 22 h 2090"/>
                <a:gd name="T2" fmla="*/ 12 w 10124"/>
                <a:gd name="T3" fmla="*/ 2068 h 2090"/>
                <a:gd name="T4" fmla="*/ 16 w 10124"/>
                <a:gd name="T5" fmla="*/ 2090 h 2090"/>
                <a:gd name="T6" fmla="*/ 10108 w 10124"/>
                <a:gd name="T7" fmla="*/ 2090 h 2090"/>
                <a:gd name="T8" fmla="*/ 10112 w 10124"/>
                <a:gd name="T9" fmla="*/ 2068 h 2090"/>
                <a:gd name="T10" fmla="*/ 5148 w 10124"/>
                <a:gd name="T11" fmla="*/ 22 h 2090"/>
                <a:gd name="T12" fmla="*/ 4976 w 10124"/>
                <a:gd name="T13" fmla="*/ 22 h 2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24" h="2090">
                  <a:moveTo>
                    <a:pt x="4976" y="22"/>
                  </a:moveTo>
                  <a:lnTo>
                    <a:pt x="12" y="2068"/>
                  </a:lnTo>
                  <a:cubicBezTo>
                    <a:pt x="0" y="2073"/>
                    <a:pt x="4" y="2090"/>
                    <a:pt x="16" y="2090"/>
                  </a:cubicBezTo>
                  <a:lnTo>
                    <a:pt x="10108" y="2090"/>
                  </a:lnTo>
                  <a:cubicBezTo>
                    <a:pt x="10121" y="2090"/>
                    <a:pt x="10124" y="2073"/>
                    <a:pt x="10112" y="2068"/>
                  </a:cubicBezTo>
                  <a:lnTo>
                    <a:pt x="5148" y="22"/>
                  </a:lnTo>
                  <a:cubicBezTo>
                    <a:pt x="5093" y="0"/>
                    <a:pt x="5031" y="0"/>
                    <a:pt x="4976" y="22"/>
                  </a:cubicBezTo>
                  <a:close/>
                </a:path>
              </a:pathLst>
            </a:custGeom>
            <a:solidFill>
              <a:srgbClr val="849AA5"/>
            </a:solidFill>
            <a:ln>
              <a:noFill/>
            </a:ln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E90BC090-2F21-2E43-B64E-E3B10F1D5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131" y="2419191"/>
              <a:ext cx="7315451" cy="390549"/>
            </a:xfrm>
            <a:custGeom>
              <a:avLst/>
              <a:gdLst>
                <a:gd name="T0" fmla="*/ 9830 w 9882"/>
                <a:gd name="T1" fmla="*/ 549 h 549"/>
                <a:gd name="T2" fmla="*/ 52 w 9882"/>
                <a:gd name="T3" fmla="*/ 549 h 549"/>
                <a:gd name="T4" fmla="*/ 0 w 9882"/>
                <a:gd name="T5" fmla="*/ 497 h 549"/>
                <a:gd name="T6" fmla="*/ 0 w 9882"/>
                <a:gd name="T7" fmla="*/ 0 h 549"/>
                <a:gd name="T8" fmla="*/ 9882 w 9882"/>
                <a:gd name="T9" fmla="*/ 0 h 549"/>
                <a:gd name="T10" fmla="*/ 9882 w 9882"/>
                <a:gd name="T11" fmla="*/ 497 h 549"/>
                <a:gd name="T12" fmla="*/ 9830 w 9882"/>
                <a:gd name="T13" fmla="*/ 549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82" h="549">
                  <a:moveTo>
                    <a:pt x="9830" y="549"/>
                  </a:moveTo>
                  <a:lnTo>
                    <a:pt x="52" y="549"/>
                  </a:lnTo>
                  <a:cubicBezTo>
                    <a:pt x="23" y="549"/>
                    <a:pt x="0" y="526"/>
                    <a:pt x="0" y="497"/>
                  </a:cubicBezTo>
                  <a:lnTo>
                    <a:pt x="0" y="0"/>
                  </a:lnTo>
                  <a:lnTo>
                    <a:pt x="9882" y="0"/>
                  </a:lnTo>
                  <a:lnTo>
                    <a:pt x="9882" y="497"/>
                  </a:lnTo>
                  <a:cubicBezTo>
                    <a:pt x="9882" y="526"/>
                    <a:pt x="9859" y="549"/>
                    <a:pt x="9830" y="549"/>
                  </a:cubicBezTo>
                  <a:close/>
                </a:path>
              </a:pathLst>
            </a:custGeom>
            <a:solidFill>
              <a:srgbClr val="849AA5"/>
            </a:solidFill>
            <a:ln>
              <a:noFill/>
            </a:ln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dirty="0">
                  <a:solidFill>
                    <a:srgbClr val="FFFF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SUPPORTING or COMBINING ELEMENT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01923556-5AB2-6B44-A4A3-6394CC5A4C47}"/>
                </a:ext>
              </a:extLst>
            </p:cNvPr>
            <p:cNvSpPr txBox="1"/>
            <p:nvPr/>
          </p:nvSpPr>
          <p:spPr>
            <a:xfrm>
              <a:off x="4516633" y="1568223"/>
              <a:ext cx="3156982" cy="61052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sz="2400" dirty="0">
                  <a:solidFill>
                    <a:srgbClr val="FFFF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OUTCOME or PINNACLE HERE</a:t>
              </a:r>
            </a:p>
          </p:txBody>
        </p:sp>
      </p:grpSp>
      <p:sp>
        <p:nvSpPr>
          <p:cNvPr id="90" name="TextBox 89">
            <a:extLst>
              <a:ext uri="{FF2B5EF4-FFF2-40B4-BE49-F238E27FC236}">
                <a16:creationId xmlns:a16="http://schemas.microsoft.com/office/drawing/2014/main" id="{188F8010-9332-7245-8BEB-EAFF47AA7023}"/>
              </a:ext>
            </a:extLst>
          </p:cNvPr>
          <p:cNvSpPr txBox="1"/>
          <p:nvPr/>
        </p:nvSpPr>
        <p:spPr>
          <a:xfrm>
            <a:off x="8065213" y="6611779"/>
            <a:ext cx="412678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00" dirty="0">
                <a:solidFill>
                  <a:srgbClr val="00ACE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© 2018 - 2019 Billion Dollar Graphics.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66536794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roup 73">
            <a:extLst>
              <a:ext uri="{FF2B5EF4-FFF2-40B4-BE49-F238E27FC236}">
                <a16:creationId xmlns:a16="http://schemas.microsoft.com/office/drawing/2014/main" id="{E9830258-F03F-4FB5-AF5A-90F3B2B13E8E}"/>
              </a:ext>
            </a:extLst>
          </p:cNvPr>
          <p:cNvGrpSpPr/>
          <p:nvPr/>
        </p:nvGrpSpPr>
        <p:grpSpPr>
          <a:xfrm>
            <a:off x="-28881" y="6242596"/>
            <a:ext cx="1992385" cy="580189"/>
            <a:chOff x="-28881" y="6242596"/>
            <a:chExt cx="1992385" cy="580189"/>
          </a:xfrm>
        </p:grpSpPr>
        <p:pic>
          <p:nvPicPr>
            <p:cNvPr id="75" name="Picture 74">
              <a:extLst>
                <a:ext uri="{FF2B5EF4-FFF2-40B4-BE49-F238E27FC236}">
                  <a16:creationId xmlns:a16="http://schemas.microsoft.com/office/drawing/2014/main" id="{0B0B53AC-0761-4F38-AC24-1031C04408C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" y="6500752"/>
              <a:ext cx="1905888" cy="322033"/>
            </a:xfrm>
            <a:prstGeom prst="rect">
              <a:avLst/>
            </a:prstGeom>
          </p:spPr>
        </p:pic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408F22F0-8CD1-480E-8A9D-EB60CE31D2D3}"/>
                </a:ext>
              </a:extLst>
            </p:cNvPr>
            <p:cNvSpPr txBox="1"/>
            <p:nvPr/>
          </p:nvSpPr>
          <p:spPr>
            <a:xfrm>
              <a:off x="-28881" y="6242596"/>
              <a:ext cx="100059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2E8BD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Made with</a:t>
              </a: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807E28CC-2F3D-0F40-B466-CDE04FA60560}"/>
              </a:ext>
            </a:extLst>
          </p:cNvPr>
          <p:cNvGrpSpPr>
            <a:grpSpLocks noChangeAspect="1"/>
          </p:cNvGrpSpPr>
          <p:nvPr/>
        </p:nvGrpSpPr>
        <p:grpSpPr>
          <a:xfrm>
            <a:off x="2206909" y="576490"/>
            <a:ext cx="8132593" cy="5890253"/>
            <a:chOff x="5722938" y="663576"/>
            <a:chExt cx="5492750" cy="3978275"/>
          </a:xfrm>
        </p:grpSpPr>
        <p:sp>
          <p:nvSpPr>
            <p:cNvPr id="90" name="Freeform 8">
              <a:extLst>
                <a:ext uri="{FF2B5EF4-FFF2-40B4-BE49-F238E27FC236}">
                  <a16:creationId xmlns:a16="http://schemas.microsoft.com/office/drawing/2014/main" id="{FA4CA5A7-236C-694A-9357-E7DCD099C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5013" y="663576"/>
              <a:ext cx="2860675" cy="3978275"/>
            </a:xfrm>
            <a:custGeom>
              <a:avLst/>
              <a:gdLst>
                <a:gd name="T0" fmla="*/ 3757 w 3757"/>
                <a:gd name="T1" fmla="*/ 144 h 5247"/>
                <a:gd name="T2" fmla="*/ 3757 w 3757"/>
                <a:gd name="T3" fmla="*/ 2011 h 5247"/>
                <a:gd name="T4" fmla="*/ 3740 w 3757"/>
                <a:gd name="T5" fmla="*/ 2062 h 5247"/>
                <a:gd name="T6" fmla="*/ 3476 w 3757"/>
                <a:gd name="T7" fmla="*/ 2402 h 5247"/>
                <a:gd name="T8" fmla="*/ 3475 w 3757"/>
                <a:gd name="T9" fmla="*/ 2402 h 5247"/>
                <a:gd name="T10" fmla="*/ 3361 w 3757"/>
                <a:gd name="T11" fmla="*/ 2541 h 5247"/>
                <a:gd name="T12" fmla="*/ 3336 w 3757"/>
                <a:gd name="T13" fmla="*/ 2615 h 5247"/>
                <a:gd name="T14" fmla="*/ 3336 w 3757"/>
                <a:gd name="T15" fmla="*/ 5160 h 5247"/>
                <a:gd name="T16" fmla="*/ 3323 w 3757"/>
                <a:gd name="T17" fmla="*/ 5172 h 5247"/>
                <a:gd name="T18" fmla="*/ 13 w 3757"/>
                <a:gd name="T19" fmla="*/ 5247 h 5247"/>
                <a:gd name="T20" fmla="*/ 0 w 3757"/>
                <a:gd name="T21" fmla="*/ 5234 h 5247"/>
                <a:gd name="T22" fmla="*/ 0 w 3757"/>
                <a:gd name="T23" fmla="*/ 155 h 5247"/>
                <a:gd name="T24" fmla="*/ 13 w 3757"/>
                <a:gd name="T25" fmla="*/ 141 h 5247"/>
                <a:gd name="T26" fmla="*/ 3336 w 3757"/>
                <a:gd name="T27" fmla="*/ 67 h 5247"/>
                <a:gd name="T28" fmla="*/ 3470 w 3757"/>
                <a:gd name="T29" fmla="*/ 76 h 5247"/>
                <a:gd name="T30" fmla="*/ 3539 w 3757"/>
                <a:gd name="T31" fmla="*/ 80 h 5247"/>
                <a:gd name="T32" fmla="*/ 3710 w 3757"/>
                <a:gd name="T33" fmla="*/ 93 h 5247"/>
                <a:gd name="T34" fmla="*/ 3757 w 3757"/>
                <a:gd name="T35" fmla="*/ 144 h 5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57" h="5247">
                  <a:moveTo>
                    <a:pt x="3757" y="144"/>
                  </a:moveTo>
                  <a:lnTo>
                    <a:pt x="3757" y="2011"/>
                  </a:lnTo>
                  <a:cubicBezTo>
                    <a:pt x="3757" y="2030"/>
                    <a:pt x="3751" y="2048"/>
                    <a:pt x="3740" y="2062"/>
                  </a:cubicBezTo>
                  <a:cubicBezTo>
                    <a:pt x="3652" y="2175"/>
                    <a:pt x="3564" y="2288"/>
                    <a:pt x="3476" y="2402"/>
                  </a:cubicBezTo>
                  <a:lnTo>
                    <a:pt x="3475" y="2402"/>
                  </a:lnTo>
                  <a:cubicBezTo>
                    <a:pt x="3437" y="2448"/>
                    <a:pt x="3399" y="2494"/>
                    <a:pt x="3361" y="2541"/>
                  </a:cubicBezTo>
                  <a:cubicBezTo>
                    <a:pt x="3345" y="2562"/>
                    <a:pt x="3336" y="2588"/>
                    <a:pt x="3336" y="2615"/>
                  </a:cubicBezTo>
                  <a:lnTo>
                    <a:pt x="3336" y="5160"/>
                  </a:lnTo>
                  <a:cubicBezTo>
                    <a:pt x="3336" y="5167"/>
                    <a:pt x="3330" y="5173"/>
                    <a:pt x="3323" y="5172"/>
                  </a:cubicBezTo>
                  <a:cubicBezTo>
                    <a:pt x="2220" y="5106"/>
                    <a:pt x="1115" y="5161"/>
                    <a:pt x="13" y="5247"/>
                  </a:cubicBezTo>
                  <a:cubicBezTo>
                    <a:pt x="6" y="5247"/>
                    <a:pt x="0" y="5242"/>
                    <a:pt x="0" y="5234"/>
                  </a:cubicBezTo>
                  <a:lnTo>
                    <a:pt x="0" y="155"/>
                  </a:lnTo>
                  <a:cubicBezTo>
                    <a:pt x="0" y="148"/>
                    <a:pt x="6" y="141"/>
                    <a:pt x="13" y="141"/>
                  </a:cubicBezTo>
                  <a:cubicBezTo>
                    <a:pt x="1119" y="54"/>
                    <a:pt x="2229" y="0"/>
                    <a:pt x="3336" y="67"/>
                  </a:cubicBezTo>
                  <a:cubicBezTo>
                    <a:pt x="3381" y="70"/>
                    <a:pt x="3426" y="73"/>
                    <a:pt x="3470" y="76"/>
                  </a:cubicBezTo>
                  <a:cubicBezTo>
                    <a:pt x="3493" y="77"/>
                    <a:pt x="3516" y="79"/>
                    <a:pt x="3539" y="80"/>
                  </a:cubicBezTo>
                  <a:cubicBezTo>
                    <a:pt x="3596" y="84"/>
                    <a:pt x="3653" y="88"/>
                    <a:pt x="3710" y="93"/>
                  </a:cubicBezTo>
                  <a:cubicBezTo>
                    <a:pt x="3736" y="95"/>
                    <a:pt x="3757" y="118"/>
                    <a:pt x="3757" y="144"/>
                  </a:cubicBezTo>
                  <a:close/>
                </a:path>
              </a:pathLst>
            </a:custGeom>
            <a:gradFill>
              <a:gsLst>
                <a:gs pos="0">
                  <a:srgbClr val="34ACE0"/>
                </a:gs>
                <a:gs pos="100000">
                  <a:srgbClr val="0093D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9">
              <a:extLst>
                <a:ext uri="{FF2B5EF4-FFF2-40B4-BE49-F238E27FC236}">
                  <a16:creationId xmlns:a16="http://schemas.microsoft.com/office/drawing/2014/main" id="{1965F806-D34D-D14C-89E0-FAC50D4F7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2938" y="673101"/>
              <a:ext cx="2632075" cy="3968750"/>
            </a:xfrm>
            <a:custGeom>
              <a:avLst/>
              <a:gdLst>
                <a:gd name="T0" fmla="*/ 435 w 3459"/>
                <a:gd name="T1" fmla="*/ 102 h 5234"/>
                <a:gd name="T2" fmla="*/ 435 w 3459"/>
                <a:gd name="T3" fmla="*/ 1954 h 5234"/>
                <a:gd name="T4" fmla="*/ 387 w 3459"/>
                <a:gd name="T5" fmla="*/ 2100 h 5234"/>
                <a:gd name="T6" fmla="*/ 24 w 3459"/>
                <a:gd name="T7" fmla="*/ 2599 h 5234"/>
                <a:gd name="T8" fmla="*/ 0 w 3459"/>
                <a:gd name="T9" fmla="*/ 2671 h 5234"/>
                <a:gd name="T10" fmla="*/ 0 w 3459"/>
                <a:gd name="T11" fmla="*/ 5176 h 5234"/>
                <a:gd name="T12" fmla="*/ 14 w 3459"/>
                <a:gd name="T13" fmla="*/ 5189 h 5234"/>
                <a:gd name="T14" fmla="*/ 3445 w 3459"/>
                <a:gd name="T15" fmla="*/ 5234 h 5234"/>
                <a:gd name="T16" fmla="*/ 3459 w 3459"/>
                <a:gd name="T17" fmla="*/ 5221 h 5234"/>
                <a:gd name="T18" fmla="*/ 3459 w 3459"/>
                <a:gd name="T19" fmla="*/ 142 h 5234"/>
                <a:gd name="T20" fmla="*/ 3445 w 3459"/>
                <a:gd name="T21" fmla="*/ 128 h 5234"/>
                <a:gd name="T22" fmla="*/ 483 w 3459"/>
                <a:gd name="T23" fmla="*/ 51 h 5234"/>
                <a:gd name="T24" fmla="*/ 435 w 3459"/>
                <a:gd name="T25" fmla="*/ 102 h 5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59" h="5234">
                  <a:moveTo>
                    <a:pt x="435" y="102"/>
                  </a:moveTo>
                  <a:lnTo>
                    <a:pt x="435" y="1954"/>
                  </a:lnTo>
                  <a:cubicBezTo>
                    <a:pt x="435" y="2006"/>
                    <a:pt x="418" y="2057"/>
                    <a:pt x="387" y="2100"/>
                  </a:cubicBezTo>
                  <a:cubicBezTo>
                    <a:pt x="266" y="2265"/>
                    <a:pt x="145" y="2431"/>
                    <a:pt x="24" y="2599"/>
                  </a:cubicBezTo>
                  <a:cubicBezTo>
                    <a:pt x="8" y="2620"/>
                    <a:pt x="0" y="2645"/>
                    <a:pt x="0" y="2671"/>
                  </a:cubicBezTo>
                  <a:lnTo>
                    <a:pt x="0" y="5176"/>
                  </a:lnTo>
                  <a:cubicBezTo>
                    <a:pt x="0" y="5184"/>
                    <a:pt x="6" y="5189"/>
                    <a:pt x="14" y="5189"/>
                  </a:cubicBezTo>
                  <a:cubicBezTo>
                    <a:pt x="1091" y="5104"/>
                    <a:pt x="2368" y="5150"/>
                    <a:pt x="3445" y="5234"/>
                  </a:cubicBezTo>
                  <a:cubicBezTo>
                    <a:pt x="3453" y="5234"/>
                    <a:pt x="3459" y="5229"/>
                    <a:pt x="3459" y="5221"/>
                  </a:cubicBezTo>
                  <a:lnTo>
                    <a:pt x="3459" y="142"/>
                  </a:lnTo>
                  <a:cubicBezTo>
                    <a:pt x="3459" y="135"/>
                    <a:pt x="3453" y="128"/>
                    <a:pt x="3445" y="128"/>
                  </a:cubicBezTo>
                  <a:cubicBezTo>
                    <a:pt x="2524" y="56"/>
                    <a:pt x="1405" y="0"/>
                    <a:pt x="483" y="51"/>
                  </a:cubicBezTo>
                  <a:cubicBezTo>
                    <a:pt x="457" y="53"/>
                    <a:pt x="435" y="75"/>
                    <a:pt x="435" y="102"/>
                  </a:cubicBezTo>
                  <a:close/>
                </a:path>
              </a:pathLst>
            </a:custGeom>
            <a:gradFill>
              <a:gsLst>
                <a:gs pos="0">
                  <a:srgbClr val="34ACE0"/>
                </a:gs>
                <a:gs pos="100000">
                  <a:srgbClr val="0093D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2" name="Freeform 10">
              <a:extLst>
                <a:ext uri="{FF2B5EF4-FFF2-40B4-BE49-F238E27FC236}">
                  <a16:creationId xmlns:a16="http://schemas.microsoft.com/office/drawing/2014/main" id="{91E81560-1EE7-CA48-873B-AA411ADD4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5963" y="771526"/>
              <a:ext cx="314325" cy="1422400"/>
            </a:xfrm>
            <a:custGeom>
              <a:avLst/>
              <a:gdLst>
                <a:gd name="T0" fmla="*/ 0 w 414"/>
                <a:gd name="T1" fmla="*/ 70 h 1877"/>
                <a:gd name="T2" fmla="*/ 0 w 414"/>
                <a:gd name="T3" fmla="*/ 1807 h 1877"/>
                <a:gd name="T4" fmla="*/ 71 w 414"/>
                <a:gd name="T5" fmla="*/ 1877 h 1877"/>
                <a:gd name="T6" fmla="*/ 344 w 414"/>
                <a:gd name="T7" fmla="*/ 1877 h 1877"/>
                <a:gd name="T8" fmla="*/ 414 w 414"/>
                <a:gd name="T9" fmla="*/ 1807 h 1877"/>
                <a:gd name="T10" fmla="*/ 414 w 414"/>
                <a:gd name="T11" fmla="*/ 70 h 1877"/>
                <a:gd name="T12" fmla="*/ 344 w 414"/>
                <a:gd name="T13" fmla="*/ 0 h 1877"/>
                <a:gd name="T14" fmla="*/ 71 w 414"/>
                <a:gd name="T15" fmla="*/ 0 h 1877"/>
                <a:gd name="T16" fmla="*/ 0 w 414"/>
                <a:gd name="T17" fmla="*/ 70 h 1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4" h="1877">
                  <a:moveTo>
                    <a:pt x="0" y="70"/>
                  </a:moveTo>
                  <a:lnTo>
                    <a:pt x="0" y="1807"/>
                  </a:lnTo>
                  <a:cubicBezTo>
                    <a:pt x="0" y="1846"/>
                    <a:pt x="32" y="1877"/>
                    <a:pt x="71" y="1877"/>
                  </a:cubicBezTo>
                  <a:lnTo>
                    <a:pt x="344" y="1877"/>
                  </a:lnTo>
                  <a:cubicBezTo>
                    <a:pt x="383" y="1877"/>
                    <a:pt x="414" y="1846"/>
                    <a:pt x="414" y="1807"/>
                  </a:cubicBezTo>
                  <a:lnTo>
                    <a:pt x="414" y="70"/>
                  </a:lnTo>
                  <a:cubicBezTo>
                    <a:pt x="414" y="31"/>
                    <a:pt x="383" y="0"/>
                    <a:pt x="344" y="0"/>
                  </a:cubicBezTo>
                  <a:lnTo>
                    <a:pt x="71" y="0"/>
                  </a:lnTo>
                  <a:cubicBezTo>
                    <a:pt x="32" y="0"/>
                    <a:pt x="0" y="31"/>
                    <a:pt x="0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vert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>
                <a:lnSpc>
                  <a:spcPct val="85000"/>
                </a:lnSpc>
              </a:pPr>
              <a:r>
                <a:rPr lang="en-US" sz="1600" dirty="0">
                  <a:latin typeface="Arial" panose="020B0604020202020204" pitchFamily="34" charset="0"/>
                  <a:cs typeface="Arial" panose="020B0604020202020204" pitchFamily="34" charset="0"/>
                </a:rPr>
                <a:t>YOUR TEXT HERE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0872F492-3525-3C4A-8AB3-A1F2FB5E0CB6}"/>
              </a:ext>
            </a:extLst>
          </p:cNvPr>
          <p:cNvGrpSpPr/>
          <p:nvPr/>
        </p:nvGrpSpPr>
        <p:grpSpPr>
          <a:xfrm>
            <a:off x="1736385" y="944611"/>
            <a:ext cx="4053176" cy="5247337"/>
            <a:chOff x="1736385" y="944611"/>
            <a:chExt cx="4053176" cy="5247337"/>
          </a:xfrm>
        </p:grpSpPr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B674E922-BC0D-AB49-9733-F888E2C3D6E8}"/>
                </a:ext>
              </a:extLst>
            </p:cNvPr>
            <p:cNvSpPr>
              <a:spLocks noChangeAspect="1"/>
            </p:cNvSpPr>
            <p:nvPr/>
          </p:nvSpPr>
          <p:spPr>
            <a:xfrm rot="21360000">
              <a:off x="1804158" y="1034366"/>
              <a:ext cx="3985403" cy="5157582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876CE43E-6379-5648-90E0-6F658E91E981}"/>
                </a:ext>
              </a:extLst>
            </p:cNvPr>
            <p:cNvSpPr>
              <a:spLocks noChangeAspect="1"/>
            </p:cNvSpPr>
            <p:nvPr/>
          </p:nvSpPr>
          <p:spPr>
            <a:xfrm rot="21426060">
              <a:off x="1736385" y="944611"/>
              <a:ext cx="3985403" cy="5157582"/>
            </a:xfrm>
            <a:prstGeom prst="rect">
              <a:avLst/>
            </a:prstGeom>
            <a:solidFill>
              <a:srgbClr val="F1F1F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CF9487A0-D49A-D845-8763-1B8A58548733}"/>
                </a:ext>
              </a:extLst>
            </p:cNvPr>
            <p:cNvSpPr txBox="1"/>
            <p:nvPr/>
          </p:nvSpPr>
          <p:spPr>
            <a:xfrm rot="21420000">
              <a:off x="2194835" y="1430235"/>
              <a:ext cx="3083312" cy="44242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spcAft>
                  <a:spcPts val="30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YOUR TITLE</a:t>
              </a:r>
            </a:p>
            <a:p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Lorem ipsum dolor sit amet, consectetuer adipiscing elit. Maecenas porttitor congue massa. Fusce posuere, magna sed pulvinar ultricies, purus lectus malesuada libero, sit amet commodo magna eros quis urna.</a:t>
              </a:r>
            </a:p>
            <a:p>
              <a:endParaRPr lang="en-US" sz="800" dirty="0">
                <a:solidFill>
                  <a:srgbClr val="6A6C6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Nunc viverra imperdiet enim. Fusce est. Vivamus a tellus.</a:t>
              </a:r>
            </a:p>
            <a:p>
              <a:endParaRPr lang="en-US" sz="800" dirty="0">
                <a:solidFill>
                  <a:srgbClr val="6A6C6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Pellentesque habitant morbi tristique senectus et netus et malesuada fames ac turpis egestas. Proin pharetra nonummy pede. Mauris et orci.</a:t>
              </a:r>
            </a:p>
            <a:p>
              <a:endParaRPr lang="en-US" sz="800" dirty="0">
                <a:solidFill>
                  <a:srgbClr val="6A6C6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Lorem ipsum dolor sit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,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consectetuer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adipiscing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elit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 Maecenas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porttitor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congue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massa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Fusce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posuere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, magna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sed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pulvinar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ultricies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,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purus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lectus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malesuada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libero, sit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commodo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magna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eros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quis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urna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  <a:p>
              <a:endParaRPr lang="en-US" sz="800" dirty="0">
                <a:solidFill>
                  <a:srgbClr val="6A6C6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Nunc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viverra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imperdiet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enim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Fusce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est.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Vivamus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a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tellus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Pellentesque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habitant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morbi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tristique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senectus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et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netus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et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malesuada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fames ac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turpis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egestas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Proin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pharetra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nonummy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pede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Mauris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et </a:t>
              </a:r>
              <a:r>
                <a:rPr lang="en-US" sz="8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  <a:p>
              <a:endParaRPr lang="en-US" sz="1000" dirty="0">
                <a:solidFill>
                  <a:srgbClr val="6A6C6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Maecenas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porttitor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congue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massa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Fusce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posuere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, magna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sed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pulvinar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ultricies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,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purus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lectus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malesuada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libero, sit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amet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commodo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magna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eros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quis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urna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  <a:p>
              <a:endParaRPr lang="en-US" sz="900" dirty="0">
                <a:solidFill>
                  <a:srgbClr val="6A6C6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Nunc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viverra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imperdiet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enim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Fusce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est.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Vivamus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a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tellus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  <a:p>
              <a:endParaRPr lang="en-US" sz="900" dirty="0">
                <a:solidFill>
                  <a:srgbClr val="6A6C6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Pellentesque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habitant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morbi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tristique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senectus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et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netus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et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malesuada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fames ac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turpis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egestas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Proin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pharetra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nonummy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pede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Mauris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et </a:t>
              </a:r>
              <a:r>
                <a:rPr lang="en-US" sz="900" dirty="0" err="1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orci</a:t>
              </a:r>
              <a:r>
                <a:rPr lang="en-US" sz="900" dirty="0">
                  <a:solidFill>
                    <a:srgbClr val="6A6C6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  <a:endParaRPr lang="en-US" sz="1000" dirty="0">
                <a:solidFill>
                  <a:srgbClr val="6A6C6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endParaRPr lang="en-US" sz="1000" dirty="0">
                <a:solidFill>
                  <a:srgbClr val="6A6C6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endParaRPr lang="en-US" sz="1000" dirty="0">
                <a:solidFill>
                  <a:srgbClr val="57595A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C2A03A53-E749-BB41-9D5D-1DEAA7803252}"/>
              </a:ext>
            </a:extLst>
          </p:cNvPr>
          <p:cNvGrpSpPr>
            <a:grpSpLocks noChangeAspect="1"/>
          </p:cNvGrpSpPr>
          <p:nvPr/>
        </p:nvGrpSpPr>
        <p:grpSpPr>
          <a:xfrm rot="4971398">
            <a:off x="1598229" y="1172067"/>
            <a:ext cx="779736" cy="422121"/>
            <a:chOff x="2643188" y="3427413"/>
            <a:chExt cx="3492500" cy="1890713"/>
          </a:xfrm>
        </p:grpSpPr>
        <p:sp>
          <p:nvSpPr>
            <p:cNvPr id="85" name="Freeform 5">
              <a:extLst>
                <a:ext uri="{FF2B5EF4-FFF2-40B4-BE49-F238E27FC236}">
                  <a16:creationId xmlns:a16="http://schemas.microsoft.com/office/drawing/2014/main" id="{9A2FF153-670D-A64C-A887-F04125C33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0" y="3735388"/>
              <a:ext cx="2605088" cy="1322388"/>
            </a:xfrm>
            <a:custGeom>
              <a:avLst/>
              <a:gdLst>
                <a:gd name="T0" fmla="*/ 146 w 3423"/>
                <a:gd name="T1" fmla="*/ 2 h 1744"/>
                <a:gd name="T2" fmla="*/ 159 w 3423"/>
                <a:gd name="T3" fmla="*/ 142 h 1744"/>
                <a:gd name="T4" fmla="*/ 252 w 3423"/>
                <a:gd name="T5" fmla="*/ 254 h 1744"/>
                <a:gd name="T6" fmla="*/ 425 w 3423"/>
                <a:gd name="T7" fmla="*/ 301 h 1744"/>
                <a:gd name="T8" fmla="*/ 2128 w 3423"/>
                <a:gd name="T9" fmla="*/ 431 h 1744"/>
                <a:gd name="T10" fmla="*/ 2176 w 3423"/>
                <a:gd name="T11" fmla="*/ 431 h 1744"/>
                <a:gd name="T12" fmla="*/ 2609 w 3423"/>
                <a:gd name="T13" fmla="*/ 319 h 1744"/>
                <a:gd name="T14" fmla="*/ 2743 w 3423"/>
                <a:gd name="T15" fmla="*/ 204 h 1744"/>
                <a:gd name="T16" fmla="*/ 2881 w 3423"/>
                <a:gd name="T17" fmla="*/ 105 h 1744"/>
                <a:gd name="T18" fmla="*/ 2995 w 3423"/>
                <a:gd name="T19" fmla="*/ 79 h 1744"/>
                <a:gd name="T20" fmla="*/ 3141 w 3423"/>
                <a:gd name="T21" fmla="*/ 138 h 1744"/>
                <a:gd name="T22" fmla="*/ 3276 w 3423"/>
                <a:gd name="T23" fmla="*/ 291 h 1744"/>
                <a:gd name="T24" fmla="*/ 3419 w 3423"/>
                <a:gd name="T25" fmla="*/ 867 h 1744"/>
                <a:gd name="T26" fmla="*/ 3269 w 3423"/>
                <a:gd name="T27" fmla="*/ 1409 h 1744"/>
                <a:gd name="T28" fmla="*/ 2983 w 3423"/>
                <a:gd name="T29" fmla="*/ 1579 h 1744"/>
                <a:gd name="T30" fmla="*/ 2736 w 3423"/>
                <a:gd name="T31" fmla="*/ 1475 h 1744"/>
                <a:gd name="T32" fmla="*/ 2550 w 3423"/>
                <a:gd name="T33" fmla="*/ 1337 h 1744"/>
                <a:gd name="T34" fmla="*/ 2233 w 3423"/>
                <a:gd name="T35" fmla="*/ 1252 h 1744"/>
                <a:gd name="T36" fmla="*/ 2181 w 3423"/>
                <a:gd name="T37" fmla="*/ 1253 h 1744"/>
                <a:gd name="T38" fmla="*/ 1331 w 3423"/>
                <a:gd name="T39" fmla="*/ 1318 h 1744"/>
                <a:gd name="T40" fmla="*/ 337 w 3423"/>
                <a:gd name="T41" fmla="*/ 1385 h 1744"/>
                <a:gd name="T42" fmla="*/ 251 w 3423"/>
                <a:gd name="T43" fmla="*/ 1412 h 1744"/>
                <a:gd name="T44" fmla="*/ 194 w 3423"/>
                <a:gd name="T45" fmla="*/ 1480 h 1744"/>
                <a:gd name="T46" fmla="*/ 130 w 3423"/>
                <a:gd name="T47" fmla="*/ 1744 h 1744"/>
                <a:gd name="T48" fmla="*/ 0 w 3423"/>
                <a:gd name="T49" fmla="*/ 1731 h 1744"/>
                <a:gd name="T50" fmla="*/ 47 w 3423"/>
                <a:gd name="T51" fmla="*/ 1488 h 1744"/>
                <a:gd name="T52" fmla="*/ 177 w 3423"/>
                <a:gd name="T53" fmla="*/ 1304 h 1744"/>
                <a:gd name="T54" fmla="*/ 330 w 3423"/>
                <a:gd name="T55" fmla="*/ 1254 h 1744"/>
                <a:gd name="T56" fmla="*/ 1322 w 3423"/>
                <a:gd name="T57" fmla="*/ 1187 h 1744"/>
                <a:gd name="T58" fmla="*/ 2176 w 3423"/>
                <a:gd name="T59" fmla="*/ 1121 h 1744"/>
                <a:gd name="T60" fmla="*/ 2234 w 3423"/>
                <a:gd name="T61" fmla="*/ 1120 h 1744"/>
                <a:gd name="T62" fmla="*/ 2607 w 3423"/>
                <a:gd name="T63" fmla="*/ 1218 h 1744"/>
                <a:gd name="T64" fmla="*/ 2821 w 3423"/>
                <a:gd name="T65" fmla="*/ 1374 h 1744"/>
                <a:gd name="T66" fmla="*/ 2984 w 3423"/>
                <a:gd name="T67" fmla="*/ 1447 h 1744"/>
                <a:gd name="T68" fmla="*/ 3163 w 3423"/>
                <a:gd name="T69" fmla="*/ 1331 h 1744"/>
                <a:gd name="T70" fmla="*/ 3288 w 3423"/>
                <a:gd name="T71" fmla="*/ 865 h 1744"/>
                <a:gd name="T72" fmla="*/ 3061 w 3423"/>
                <a:gd name="T73" fmla="*/ 243 h 1744"/>
                <a:gd name="T74" fmla="*/ 2994 w 3423"/>
                <a:gd name="T75" fmla="*/ 210 h 1744"/>
                <a:gd name="T76" fmla="*/ 2937 w 3423"/>
                <a:gd name="T77" fmla="*/ 224 h 1744"/>
                <a:gd name="T78" fmla="*/ 2869 w 3423"/>
                <a:gd name="T79" fmla="*/ 269 h 1744"/>
                <a:gd name="T80" fmla="*/ 2690 w 3423"/>
                <a:gd name="T81" fmla="*/ 422 h 1744"/>
                <a:gd name="T82" fmla="*/ 2185 w 3423"/>
                <a:gd name="T83" fmla="*/ 562 h 1744"/>
                <a:gd name="T84" fmla="*/ 2126 w 3423"/>
                <a:gd name="T85" fmla="*/ 562 h 1744"/>
                <a:gd name="T86" fmla="*/ 410 w 3423"/>
                <a:gd name="T87" fmla="*/ 432 h 1744"/>
                <a:gd name="T88" fmla="*/ 189 w 3423"/>
                <a:gd name="T89" fmla="*/ 369 h 1744"/>
                <a:gd name="T90" fmla="*/ 64 w 3423"/>
                <a:gd name="T91" fmla="*/ 250 h 1744"/>
                <a:gd name="T92" fmla="*/ 14 w 3423"/>
                <a:gd name="T93" fmla="*/ 0 h 1744"/>
                <a:gd name="T94" fmla="*/ 146 w 3423"/>
                <a:gd name="T95" fmla="*/ 2 h 1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23" h="1744">
                  <a:moveTo>
                    <a:pt x="146" y="2"/>
                  </a:moveTo>
                  <a:cubicBezTo>
                    <a:pt x="145" y="48"/>
                    <a:pt x="146" y="99"/>
                    <a:pt x="159" y="142"/>
                  </a:cubicBezTo>
                  <a:cubicBezTo>
                    <a:pt x="173" y="186"/>
                    <a:pt x="195" y="222"/>
                    <a:pt x="252" y="254"/>
                  </a:cubicBezTo>
                  <a:cubicBezTo>
                    <a:pt x="290" y="275"/>
                    <a:pt x="346" y="293"/>
                    <a:pt x="425" y="301"/>
                  </a:cubicBezTo>
                  <a:cubicBezTo>
                    <a:pt x="738" y="336"/>
                    <a:pt x="1826" y="427"/>
                    <a:pt x="2128" y="431"/>
                  </a:cubicBezTo>
                  <a:cubicBezTo>
                    <a:pt x="2150" y="431"/>
                    <a:pt x="2168" y="431"/>
                    <a:pt x="2176" y="431"/>
                  </a:cubicBezTo>
                  <a:cubicBezTo>
                    <a:pt x="2349" y="420"/>
                    <a:pt x="2497" y="407"/>
                    <a:pt x="2609" y="319"/>
                  </a:cubicBezTo>
                  <a:cubicBezTo>
                    <a:pt x="2656" y="282"/>
                    <a:pt x="2699" y="242"/>
                    <a:pt x="2743" y="204"/>
                  </a:cubicBezTo>
                  <a:cubicBezTo>
                    <a:pt x="2786" y="166"/>
                    <a:pt x="2830" y="130"/>
                    <a:pt x="2881" y="105"/>
                  </a:cubicBezTo>
                  <a:cubicBezTo>
                    <a:pt x="2915" y="89"/>
                    <a:pt x="2954" y="78"/>
                    <a:pt x="2995" y="79"/>
                  </a:cubicBezTo>
                  <a:cubicBezTo>
                    <a:pt x="3047" y="80"/>
                    <a:pt x="3094" y="103"/>
                    <a:pt x="3141" y="138"/>
                  </a:cubicBezTo>
                  <a:cubicBezTo>
                    <a:pt x="3188" y="174"/>
                    <a:pt x="3235" y="225"/>
                    <a:pt x="3276" y="291"/>
                  </a:cubicBezTo>
                  <a:cubicBezTo>
                    <a:pt x="3359" y="423"/>
                    <a:pt x="3423" y="615"/>
                    <a:pt x="3419" y="867"/>
                  </a:cubicBezTo>
                  <a:cubicBezTo>
                    <a:pt x="3416" y="1117"/>
                    <a:pt x="3354" y="1294"/>
                    <a:pt x="3269" y="1409"/>
                  </a:cubicBezTo>
                  <a:cubicBezTo>
                    <a:pt x="3183" y="1524"/>
                    <a:pt x="3077" y="1579"/>
                    <a:pt x="2983" y="1579"/>
                  </a:cubicBezTo>
                  <a:cubicBezTo>
                    <a:pt x="2874" y="1578"/>
                    <a:pt x="2796" y="1526"/>
                    <a:pt x="2736" y="1475"/>
                  </a:cubicBezTo>
                  <a:cubicBezTo>
                    <a:pt x="2675" y="1423"/>
                    <a:pt x="2624" y="1372"/>
                    <a:pt x="2550" y="1337"/>
                  </a:cubicBezTo>
                  <a:cubicBezTo>
                    <a:pt x="2409" y="1270"/>
                    <a:pt x="2330" y="1254"/>
                    <a:pt x="2233" y="1252"/>
                  </a:cubicBezTo>
                  <a:cubicBezTo>
                    <a:pt x="2216" y="1252"/>
                    <a:pt x="2199" y="1252"/>
                    <a:pt x="2181" y="1253"/>
                  </a:cubicBezTo>
                  <a:cubicBezTo>
                    <a:pt x="2119" y="1255"/>
                    <a:pt x="1792" y="1286"/>
                    <a:pt x="1331" y="1318"/>
                  </a:cubicBezTo>
                  <a:cubicBezTo>
                    <a:pt x="869" y="1350"/>
                    <a:pt x="408" y="1381"/>
                    <a:pt x="337" y="1385"/>
                  </a:cubicBezTo>
                  <a:cubicBezTo>
                    <a:pt x="299" y="1388"/>
                    <a:pt x="273" y="1397"/>
                    <a:pt x="251" y="1412"/>
                  </a:cubicBezTo>
                  <a:cubicBezTo>
                    <a:pt x="229" y="1428"/>
                    <a:pt x="210" y="1449"/>
                    <a:pt x="194" y="1480"/>
                  </a:cubicBezTo>
                  <a:cubicBezTo>
                    <a:pt x="160" y="1541"/>
                    <a:pt x="141" y="1636"/>
                    <a:pt x="130" y="1744"/>
                  </a:cubicBezTo>
                  <a:lnTo>
                    <a:pt x="0" y="1731"/>
                  </a:lnTo>
                  <a:cubicBezTo>
                    <a:pt x="8" y="1644"/>
                    <a:pt x="21" y="1562"/>
                    <a:pt x="47" y="1488"/>
                  </a:cubicBezTo>
                  <a:cubicBezTo>
                    <a:pt x="73" y="1415"/>
                    <a:pt x="112" y="1348"/>
                    <a:pt x="177" y="1304"/>
                  </a:cubicBezTo>
                  <a:cubicBezTo>
                    <a:pt x="219" y="1274"/>
                    <a:pt x="271" y="1257"/>
                    <a:pt x="330" y="1254"/>
                  </a:cubicBezTo>
                  <a:cubicBezTo>
                    <a:pt x="397" y="1250"/>
                    <a:pt x="861" y="1218"/>
                    <a:pt x="1322" y="1187"/>
                  </a:cubicBezTo>
                  <a:cubicBezTo>
                    <a:pt x="1784" y="1155"/>
                    <a:pt x="2107" y="1124"/>
                    <a:pt x="2176" y="1121"/>
                  </a:cubicBezTo>
                  <a:cubicBezTo>
                    <a:pt x="2196" y="1120"/>
                    <a:pt x="2215" y="1120"/>
                    <a:pt x="2234" y="1120"/>
                  </a:cubicBezTo>
                  <a:cubicBezTo>
                    <a:pt x="2349" y="1121"/>
                    <a:pt x="2457" y="1146"/>
                    <a:pt x="2607" y="1218"/>
                  </a:cubicBezTo>
                  <a:cubicBezTo>
                    <a:pt x="2704" y="1264"/>
                    <a:pt x="2766" y="1329"/>
                    <a:pt x="2821" y="1374"/>
                  </a:cubicBezTo>
                  <a:cubicBezTo>
                    <a:pt x="2876" y="1420"/>
                    <a:pt x="2916" y="1446"/>
                    <a:pt x="2984" y="1447"/>
                  </a:cubicBezTo>
                  <a:cubicBezTo>
                    <a:pt x="3022" y="1448"/>
                    <a:pt x="3098" y="1420"/>
                    <a:pt x="3163" y="1331"/>
                  </a:cubicBezTo>
                  <a:cubicBezTo>
                    <a:pt x="3228" y="1243"/>
                    <a:pt x="3285" y="1095"/>
                    <a:pt x="3288" y="865"/>
                  </a:cubicBezTo>
                  <a:cubicBezTo>
                    <a:pt x="3293" y="523"/>
                    <a:pt x="3160" y="317"/>
                    <a:pt x="3061" y="243"/>
                  </a:cubicBezTo>
                  <a:cubicBezTo>
                    <a:pt x="3029" y="218"/>
                    <a:pt x="3001" y="210"/>
                    <a:pt x="2994" y="210"/>
                  </a:cubicBezTo>
                  <a:cubicBezTo>
                    <a:pt x="2976" y="210"/>
                    <a:pt x="2958" y="214"/>
                    <a:pt x="2937" y="224"/>
                  </a:cubicBezTo>
                  <a:cubicBezTo>
                    <a:pt x="2917" y="234"/>
                    <a:pt x="2894" y="249"/>
                    <a:pt x="2869" y="269"/>
                  </a:cubicBezTo>
                  <a:cubicBezTo>
                    <a:pt x="2818" y="310"/>
                    <a:pt x="2760" y="367"/>
                    <a:pt x="2690" y="422"/>
                  </a:cubicBezTo>
                  <a:cubicBezTo>
                    <a:pt x="2536" y="541"/>
                    <a:pt x="2355" y="550"/>
                    <a:pt x="2185" y="562"/>
                  </a:cubicBezTo>
                  <a:cubicBezTo>
                    <a:pt x="2170" y="563"/>
                    <a:pt x="2151" y="563"/>
                    <a:pt x="2126" y="562"/>
                  </a:cubicBezTo>
                  <a:cubicBezTo>
                    <a:pt x="1812" y="558"/>
                    <a:pt x="732" y="467"/>
                    <a:pt x="410" y="432"/>
                  </a:cubicBezTo>
                  <a:cubicBezTo>
                    <a:pt x="318" y="422"/>
                    <a:pt x="246" y="401"/>
                    <a:pt x="189" y="369"/>
                  </a:cubicBezTo>
                  <a:cubicBezTo>
                    <a:pt x="132" y="338"/>
                    <a:pt x="90" y="296"/>
                    <a:pt x="64" y="250"/>
                  </a:cubicBezTo>
                  <a:cubicBezTo>
                    <a:pt x="10" y="158"/>
                    <a:pt x="14" y="63"/>
                    <a:pt x="14" y="0"/>
                  </a:cubicBezTo>
                  <a:lnTo>
                    <a:pt x="146" y="2"/>
                  </a:lnTo>
                  <a:close/>
                </a:path>
              </a:pathLst>
            </a:custGeom>
            <a:solidFill>
              <a:srgbClr val="ACB1B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6">
              <a:extLst>
                <a:ext uri="{FF2B5EF4-FFF2-40B4-BE49-F238E27FC236}">
                  <a16:creationId xmlns:a16="http://schemas.microsoft.com/office/drawing/2014/main" id="{6F49E84B-66BE-BB43-877F-A64441EC3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188" y="3430588"/>
              <a:ext cx="1093788" cy="1887538"/>
            </a:xfrm>
            <a:custGeom>
              <a:avLst/>
              <a:gdLst>
                <a:gd name="T0" fmla="*/ 1294 w 1438"/>
                <a:gd name="T1" fmla="*/ 581 h 2490"/>
                <a:gd name="T2" fmla="*/ 1241 w 1438"/>
                <a:gd name="T3" fmla="*/ 770 h 2490"/>
                <a:gd name="T4" fmla="*/ 1393 w 1438"/>
                <a:gd name="T5" fmla="*/ 957 h 2490"/>
                <a:gd name="T6" fmla="*/ 1408 w 1438"/>
                <a:gd name="T7" fmla="*/ 1108 h 2490"/>
                <a:gd name="T8" fmla="*/ 1404 w 1438"/>
                <a:gd name="T9" fmla="*/ 1420 h 2490"/>
                <a:gd name="T10" fmla="*/ 1373 w 1438"/>
                <a:gd name="T11" fmla="*/ 1595 h 2490"/>
                <a:gd name="T12" fmla="*/ 1231 w 1438"/>
                <a:gd name="T13" fmla="*/ 1728 h 2490"/>
                <a:gd name="T14" fmla="*/ 1242 w 1438"/>
                <a:gd name="T15" fmla="*/ 1883 h 2490"/>
                <a:gd name="T16" fmla="*/ 1206 w 1438"/>
                <a:gd name="T17" fmla="*/ 2409 h 2490"/>
                <a:gd name="T18" fmla="*/ 99 w 1438"/>
                <a:gd name="T19" fmla="*/ 2485 h 2490"/>
                <a:gd name="T20" fmla="*/ 0 w 1438"/>
                <a:gd name="T21" fmla="*/ 2439 h 2490"/>
                <a:gd name="T22" fmla="*/ 8 w 1438"/>
                <a:gd name="T23" fmla="*/ 56 h 2490"/>
                <a:gd name="T24" fmla="*/ 119 w 1438"/>
                <a:gd name="T25" fmla="*/ 1 h 2490"/>
                <a:gd name="T26" fmla="*/ 1167 w 1438"/>
                <a:gd name="T27" fmla="*/ 57 h 2490"/>
                <a:gd name="T28" fmla="*/ 1294 w 1438"/>
                <a:gd name="T29" fmla="*/ 581 h 2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38" h="2490">
                  <a:moveTo>
                    <a:pt x="1294" y="581"/>
                  </a:moveTo>
                  <a:cubicBezTo>
                    <a:pt x="1294" y="581"/>
                    <a:pt x="1239" y="682"/>
                    <a:pt x="1241" y="770"/>
                  </a:cubicBezTo>
                  <a:cubicBezTo>
                    <a:pt x="1242" y="858"/>
                    <a:pt x="1368" y="907"/>
                    <a:pt x="1393" y="957"/>
                  </a:cubicBezTo>
                  <a:cubicBezTo>
                    <a:pt x="1416" y="1008"/>
                    <a:pt x="1408" y="1040"/>
                    <a:pt x="1408" y="1108"/>
                  </a:cubicBezTo>
                  <a:cubicBezTo>
                    <a:pt x="1407" y="1176"/>
                    <a:pt x="1405" y="1349"/>
                    <a:pt x="1404" y="1420"/>
                  </a:cubicBezTo>
                  <a:cubicBezTo>
                    <a:pt x="1403" y="1490"/>
                    <a:pt x="1438" y="1529"/>
                    <a:pt x="1373" y="1595"/>
                  </a:cubicBezTo>
                  <a:cubicBezTo>
                    <a:pt x="1308" y="1661"/>
                    <a:pt x="1254" y="1667"/>
                    <a:pt x="1231" y="1728"/>
                  </a:cubicBezTo>
                  <a:cubicBezTo>
                    <a:pt x="1207" y="1791"/>
                    <a:pt x="1242" y="1883"/>
                    <a:pt x="1242" y="1883"/>
                  </a:cubicBezTo>
                  <a:lnTo>
                    <a:pt x="1206" y="2409"/>
                  </a:lnTo>
                  <a:cubicBezTo>
                    <a:pt x="1206" y="2409"/>
                    <a:pt x="162" y="2480"/>
                    <a:pt x="99" y="2485"/>
                  </a:cubicBezTo>
                  <a:cubicBezTo>
                    <a:pt x="37" y="2490"/>
                    <a:pt x="0" y="2473"/>
                    <a:pt x="0" y="2439"/>
                  </a:cubicBezTo>
                  <a:cubicBezTo>
                    <a:pt x="1" y="2405"/>
                    <a:pt x="7" y="90"/>
                    <a:pt x="8" y="56"/>
                  </a:cubicBezTo>
                  <a:cubicBezTo>
                    <a:pt x="8" y="22"/>
                    <a:pt x="20" y="0"/>
                    <a:pt x="119" y="1"/>
                  </a:cubicBezTo>
                  <a:cubicBezTo>
                    <a:pt x="218" y="2"/>
                    <a:pt x="1167" y="57"/>
                    <a:pt x="1167" y="57"/>
                  </a:cubicBezTo>
                  <a:lnTo>
                    <a:pt x="1294" y="5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677D2B2D-1063-054A-881F-E2575874A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388" y="3427413"/>
              <a:ext cx="263525" cy="557213"/>
            </a:xfrm>
            <a:custGeom>
              <a:avLst/>
              <a:gdLst>
                <a:gd name="T0" fmla="*/ 345 w 346"/>
                <a:gd name="T1" fmla="*/ 705 h 735"/>
                <a:gd name="T2" fmla="*/ 341 w 346"/>
                <a:gd name="T3" fmla="*/ 56 h 735"/>
                <a:gd name="T4" fmla="*/ 177 w 346"/>
                <a:gd name="T5" fmla="*/ 2 h 735"/>
                <a:gd name="T6" fmla="*/ 7 w 346"/>
                <a:gd name="T7" fmla="*/ 46 h 735"/>
                <a:gd name="T8" fmla="*/ 1 w 346"/>
                <a:gd name="T9" fmla="*/ 637 h 735"/>
                <a:gd name="T10" fmla="*/ 27 w 346"/>
                <a:gd name="T11" fmla="*/ 669 h 735"/>
                <a:gd name="T12" fmla="*/ 249 w 346"/>
                <a:gd name="T13" fmla="*/ 724 h 735"/>
                <a:gd name="T14" fmla="*/ 326 w 346"/>
                <a:gd name="T15" fmla="*/ 727 h 735"/>
                <a:gd name="T16" fmla="*/ 345 w 346"/>
                <a:gd name="T17" fmla="*/ 705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6" h="735">
                  <a:moveTo>
                    <a:pt x="345" y="705"/>
                  </a:moveTo>
                  <a:cubicBezTo>
                    <a:pt x="346" y="686"/>
                    <a:pt x="341" y="76"/>
                    <a:pt x="341" y="56"/>
                  </a:cubicBezTo>
                  <a:cubicBezTo>
                    <a:pt x="341" y="36"/>
                    <a:pt x="316" y="4"/>
                    <a:pt x="177" y="2"/>
                  </a:cubicBezTo>
                  <a:cubicBezTo>
                    <a:pt x="38" y="0"/>
                    <a:pt x="7" y="32"/>
                    <a:pt x="7" y="46"/>
                  </a:cubicBezTo>
                  <a:cubicBezTo>
                    <a:pt x="7" y="61"/>
                    <a:pt x="1" y="622"/>
                    <a:pt x="1" y="637"/>
                  </a:cubicBezTo>
                  <a:cubicBezTo>
                    <a:pt x="0" y="652"/>
                    <a:pt x="3" y="659"/>
                    <a:pt x="27" y="669"/>
                  </a:cubicBezTo>
                  <a:cubicBezTo>
                    <a:pt x="52" y="678"/>
                    <a:pt x="249" y="724"/>
                    <a:pt x="249" y="724"/>
                  </a:cubicBezTo>
                  <a:cubicBezTo>
                    <a:pt x="249" y="724"/>
                    <a:pt x="312" y="735"/>
                    <a:pt x="326" y="727"/>
                  </a:cubicBezTo>
                  <a:cubicBezTo>
                    <a:pt x="339" y="719"/>
                    <a:pt x="345" y="713"/>
                    <a:pt x="345" y="705"/>
                  </a:cubicBezTo>
                  <a:close/>
                </a:path>
              </a:pathLst>
            </a:custGeom>
            <a:gradFill>
              <a:gsLst>
                <a:gs pos="37000">
                  <a:srgbClr val="313233"/>
                </a:gs>
                <a:gs pos="59000">
                  <a:srgbClr val="4B4D4E"/>
                </a:gs>
              </a:gsLst>
              <a:lin ang="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">
              <a:extLst>
                <a:ext uri="{FF2B5EF4-FFF2-40B4-BE49-F238E27FC236}">
                  <a16:creationId xmlns:a16="http://schemas.microsoft.com/office/drawing/2014/main" id="{D3DEC265-AFBD-4444-AC20-B2D405C2F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925" y="4784726"/>
              <a:ext cx="269875" cy="517525"/>
            </a:xfrm>
            <a:custGeom>
              <a:avLst/>
              <a:gdLst>
                <a:gd name="T0" fmla="*/ 353 w 354"/>
                <a:gd name="T1" fmla="*/ 32 h 682"/>
                <a:gd name="T2" fmla="*/ 334 w 354"/>
                <a:gd name="T3" fmla="*/ 630 h 682"/>
                <a:gd name="T4" fmla="*/ 169 w 354"/>
                <a:gd name="T5" fmla="*/ 680 h 682"/>
                <a:gd name="T6" fmla="*/ 0 w 354"/>
                <a:gd name="T7" fmla="*/ 631 h 682"/>
                <a:gd name="T8" fmla="*/ 7 w 354"/>
                <a:gd name="T9" fmla="*/ 91 h 682"/>
                <a:gd name="T10" fmla="*/ 35 w 354"/>
                <a:gd name="T11" fmla="*/ 60 h 682"/>
                <a:gd name="T12" fmla="*/ 257 w 354"/>
                <a:gd name="T13" fmla="*/ 10 h 682"/>
                <a:gd name="T14" fmla="*/ 334 w 354"/>
                <a:gd name="T15" fmla="*/ 9 h 682"/>
                <a:gd name="T16" fmla="*/ 353 w 354"/>
                <a:gd name="T17" fmla="*/ 32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4" h="682">
                  <a:moveTo>
                    <a:pt x="353" y="32"/>
                  </a:moveTo>
                  <a:cubicBezTo>
                    <a:pt x="353" y="50"/>
                    <a:pt x="334" y="610"/>
                    <a:pt x="334" y="630"/>
                  </a:cubicBezTo>
                  <a:cubicBezTo>
                    <a:pt x="334" y="650"/>
                    <a:pt x="308" y="682"/>
                    <a:pt x="169" y="680"/>
                  </a:cubicBezTo>
                  <a:cubicBezTo>
                    <a:pt x="30" y="678"/>
                    <a:pt x="0" y="646"/>
                    <a:pt x="0" y="631"/>
                  </a:cubicBezTo>
                  <a:cubicBezTo>
                    <a:pt x="0" y="618"/>
                    <a:pt x="7" y="106"/>
                    <a:pt x="7" y="91"/>
                  </a:cubicBezTo>
                  <a:cubicBezTo>
                    <a:pt x="7" y="75"/>
                    <a:pt x="10" y="69"/>
                    <a:pt x="35" y="60"/>
                  </a:cubicBezTo>
                  <a:cubicBezTo>
                    <a:pt x="59" y="51"/>
                    <a:pt x="257" y="10"/>
                    <a:pt x="257" y="10"/>
                  </a:cubicBezTo>
                  <a:cubicBezTo>
                    <a:pt x="257" y="10"/>
                    <a:pt x="321" y="0"/>
                    <a:pt x="334" y="9"/>
                  </a:cubicBezTo>
                  <a:cubicBezTo>
                    <a:pt x="347" y="18"/>
                    <a:pt x="354" y="24"/>
                    <a:pt x="353" y="32"/>
                  </a:cubicBezTo>
                  <a:close/>
                </a:path>
              </a:pathLst>
            </a:custGeom>
            <a:gradFill>
              <a:gsLst>
                <a:gs pos="37000">
                  <a:srgbClr val="313233"/>
                </a:gs>
                <a:gs pos="59000">
                  <a:srgbClr val="4B4D4E"/>
                </a:gs>
              </a:gsLst>
              <a:lin ang="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9">
              <a:extLst>
                <a:ext uri="{FF2B5EF4-FFF2-40B4-BE49-F238E27FC236}">
                  <a16:creationId xmlns:a16="http://schemas.microsoft.com/office/drawing/2014/main" id="{99F38EA0-B522-5A4B-80BE-6D288122C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850" y="4086226"/>
              <a:ext cx="117475" cy="584200"/>
            </a:xfrm>
            <a:custGeom>
              <a:avLst/>
              <a:gdLst>
                <a:gd name="T0" fmla="*/ 3 w 153"/>
                <a:gd name="T1" fmla="*/ 0 h 769"/>
                <a:gd name="T2" fmla="*/ 119 w 153"/>
                <a:gd name="T3" fmla="*/ 98 h 769"/>
                <a:gd name="T4" fmla="*/ 148 w 153"/>
                <a:gd name="T5" fmla="*/ 197 h 769"/>
                <a:gd name="T6" fmla="*/ 146 w 153"/>
                <a:gd name="T7" fmla="*/ 603 h 769"/>
                <a:gd name="T8" fmla="*/ 36 w 153"/>
                <a:gd name="T9" fmla="*/ 769 h 769"/>
                <a:gd name="T10" fmla="*/ 109 w 153"/>
                <a:gd name="T11" fmla="*/ 663 h 769"/>
                <a:gd name="T12" fmla="*/ 59 w 153"/>
                <a:gd name="T13" fmla="*/ 548 h 769"/>
                <a:gd name="T14" fmla="*/ 1 w 153"/>
                <a:gd name="T15" fmla="*/ 474 h 769"/>
                <a:gd name="T16" fmla="*/ 3 w 153"/>
                <a:gd name="T17" fmla="*/ 264 h 769"/>
                <a:gd name="T18" fmla="*/ 28 w 153"/>
                <a:gd name="T19" fmla="*/ 217 h 769"/>
                <a:gd name="T20" fmla="*/ 99 w 153"/>
                <a:gd name="T21" fmla="*/ 133 h 769"/>
                <a:gd name="T22" fmla="*/ 3 w 153"/>
                <a:gd name="T23" fmla="*/ 0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3" h="769">
                  <a:moveTo>
                    <a:pt x="3" y="0"/>
                  </a:moveTo>
                  <a:cubicBezTo>
                    <a:pt x="3" y="0"/>
                    <a:pt x="93" y="71"/>
                    <a:pt x="119" y="98"/>
                  </a:cubicBezTo>
                  <a:cubicBezTo>
                    <a:pt x="146" y="126"/>
                    <a:pt x="148" y="165"/>
                    <a:pt x="148" y="197"/>
                  </a:cubicBezTo>
                  <a:cubicBezTo>
                    <a:pt x="148" y="230"/>
                    <a:pt x="146" y="569"/>
                    <a:pt x="146" y="603"/>
                  </a:cubicBezTo>
                  <a:cubicBezTo>
                    <a:pt x="145" y="637"/>
                    <a:pt x="153" y="688"/>
                    <a:pt x="36" y="769"/>
                  </a:cubicBezTo>
                  <a:cubicBezTo>
                    <a:pt x="36" y="769"/>
                    <a:pt x="109" y="702"/>
                    <a:pt x="109" y="663"/>
                  </a:cubicBezTo>
                  <a:cubicBezTo>
                    <a:pt x="110" y="625"/>
                    <a:pt x="96" y="578"/>
                    <a:pt x="59" y="548"/>
                  </a:cubicBezTo>
                  <a:cubicBezTo>
                    <a:pt x="23" y="518"/>
                    <a:pt x="0" y="505"/>
                    <a:pt x="1" y="474"/>
                  </a:cubicBezTo>
                  <a:cubicBezTo>
                    <a:pt x="1" y="442"/>
                    <a:pt x="3" y="289"/>
                    <a:pt x="3" y="264"/>
                  </a:cubicBezTo>
                  <a:cubicBezTo>
                    <a:pt x="4" y="238"/>
                    <a:pt x="5" y="233"/>
                    <a:pt x="28" y="217"/>
                  </a:cubicBezTo>
                  <a:cubicBezTo>
                    <a:pt x="51" y="202"/>
                    <a:pt x="99" y="164"/>
                    <a:pt x="99" y="133"/>
                  </a:cubicBezTo>
                  <a:cubicBezTo>
                    <a:pt x="99" y="119"/>
                    <a:pt x="101" y="78"/>
                    <a:pt x="3" y="0"/>
                  </a:cubicBezTo>
                  <a:close/>
                </a:path>
              </a:pathLst>
            </a:custGeom>
            <a:gradFill>
              <a:gsLst>
                <a:gs pos="37000">
                  <a:srgbClr val="313233"/>
                </a:gs>
                <a:gs pos="59000">
                  <a:srgbClr val="4B4D4E"/>
                </a:gs>
              </a:gsLst>
              <a:lin ang="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3" name="Rectangle 82">
            <a:extLst>
              <a:ext uri="{FF2B5EF4-FFF2-40B4-BE49-F238E27FC236}">
                <a16:creationId xmlns:a16="http://schemas.microsoft.com/office/drawing/2014/main" id="{DF644B12-63BB-7240-8388-71D574A274DC}"/>
              </a:ext>
            </a:extLst>
          </p:cNvPr>
          <p:cNvSpPr/>
          <p:nvPr/>
        </p:nvSpPr>
        <p:spPr>
          <a:xfrm rot="276901">
            <a:off x="7294714" y="808866"/>
            <a:ext cx="1870434" cy="1667226"/>
          </a:xfrm>
          <a:prstGeom prst="rect">
            <a:avLst/>
          </a:prstGeom>
          <a:gradFill flip="none" rotWithShape="1">
            <a:gsLst>
              <a:gs pos="0">
                <a:srgbClr val="F6E88B"/>
              </a:gs>
              <a:gs pos="100000">
                <a:srgbClr val="EBDA62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2000" dirty="0">
                <a:solidFill>
                  <a:srgbClr val="655E2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NOTES</a:t>
            </a:r>
          </a:p>
          <a:p>
            <a:pPr algn="ctr">
              <a:lnSpc>
                <a:spcPct val="85000"/>
              </a:lnSpc>
            </a:pPr>
            <a:r>
              <a:rPr lang="en-US" sz="1200" dirty="0">
                <a:solidFill>
                  <a:srgbClr val="655E2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Lorem ipsum dolor sit </a:t>
            </a:r>
            <a:r>
              <a:rPr lang="en-US" sz="1200" dirty="0" err="1">
                <a:solidFill>
                  <a:srgbClr val="655E2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amet</a:t>
            </a:r>
            <a:r>
              <a:rPr lang="en-US" sz="1200" dirty="0">
                <a:solidFill>
                  <a:srgbClr val="655E2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1200" dirty="0" err="1">
                <a:solidFill>
                  <a:srgbClr val="655E2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consectetuer</a:t>
            </a:r>
            <a:r>
              <a:rPr lang="en-US" sz="1200" dirty="0">
                <a:solidFill>
                  <a:srgbClr val="655E2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dirty="0" err="1">
                <a:solidFill>
                  <a:srgbClr val="655E2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adipiscing</a:t>
            </a:r>
            <a:r>
              <a:rPr lang="en-US" sz="1200" dirty="0">
                <a:solidFill>
                  <a:srgbClr val="655E2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dirty="0" err="1">
                <a:solidFill>
                  <a:srgbClr val="655E2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elit</a:t>
            </a:r>
            <a:r>
              <a:rPr lang="en-US" sz="1200" dirty="0">
                <a:solidFill>
                  <a:srgbClr val="655E2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Maecenas </a:t>
            </a:r>
            <a:r>
              <a:rPr lang="en-US" sz="1200" dirty="0" err="1">
                <a:solidFill>
                  <a:srgbClr val="655E2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porttitor</a:t>
            </a:r>
            <a:r>
              <a:rPr lang="en-US" sz="1200" dirty="0">
                <a:solidFill>
                  <a:srgbClr val="655E2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dirty="0" err="1">
                <a:solidFill>
                  <a:srgbClr val="655E2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congue</a:t>
            </a:r>
            <a:r>
              <a:rPr lang="en-US" sz="1200" dirty="0">
                <a:solidFill>
                  <a:srgbClr val="655E2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200" dirty="0" err="1">
                <a:solidFill>
                  <a:srgbClr val="655E2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massa</a:t>
            </a:r>
            <a:r>
              <a:rPr lang="en-US" sz="1200" dirty="0">
                <a:solidFill>
                  <a:srgbClr val="655E2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</a:p>
        </p:txBody>
      </p:sp>
      <p:sp>
        <p:nvSpPr>
          <p:cNvPr id="84" name="Freeform 11">
            <a:extLst>
              <a:ext uri="{FF2B5EF4-FFF2-40B4-BE49-F238E27FC236}">
                <a16:creationId xmlns:a16="http://schemas.microsoft.com/office/drawing/2014/main" id="{68ED0BC4-FF28-4649-88E8-EC2BB8CB0603}"/>
              </a:ext>
            </a:extLst>
          </p:cNvPr>
          <p:cNvSpPr>
            <a:spLocks noChangeAspect="1"/>
          </p:cNvSpPr>
          <p:nvPr/>
        </p:nvSpPr>
        <p:spPr bwMode="auto">
          <a:xfrm rot="241739">
            <a:off x="8715844" y="550088"/>
            <a:ext cx="212598" cy="802443"/>
          </a:xfrm>
          <a:custGeom>
            <a:avLst/>
            <a:gdLst>
              <a:gd name="T0" fmla="*/ 859 w 980"/>
              <a:gd name="T1" fmla="*/ 133 h 3714"/>
              <a:gd name="T2" fmla="*/ 524 w 980"/>
              <a:gd name="T3" fmla="*/ 0 h 3714"/>
              <a:gd name="T4" fmla="*/ 200 w 980"/>
              <a:gd name="T5" fmla="*/ 135 h 3714"/>
              <a:gd name="T6" fmla="*/ 124 w 980"/>
              <a:gd name="T7" fmla="*/ 346 h 3714"/>
              <a:gd name="T8" fmla="*/ 257 w 980"/>
              <a:gd name="T9" fmla="*/ 346 h 3714"/>
              <a:gd name="T10" fmla="*/ 305 w 980"/>
              <a:gd name="T11" fmla="*/ 218 h 3714"/>
              <a:gd name="T12" fmla="*/ 524 w 980"/>
              <a:gd name="T13" fmla="*/ 133 h 3714"/>
              <a:gd name="T14" fmla="*/ 760 w 980"/>
              <a:gd name="T15" fmla="*/ 223 h 3714"/>
              <a:gd name="T16" fmla="*/ 840 w 980"/>
              <a:gd name="T17" fmla="*/ 461 h 3714"/>
              <a:gd name="T18" fmla="*/ 840 w 980"/>
              <a:gd name="T19" fmla="*/ 464 h 3714"/>
              <a:gd name="T20" fmla="*/ 831 w 980"/>
              <a:gd name="T21" fmla="*/ 3167 h 3714"/>
              <a:gd name="T22" fmla="*/ 472 w 980"/>
              <a:gd name="T23" fmla="*/ 3580 h 3714"/>
              <a:gd name="T24" fmla="*/ 246 w 980"/>
              <a:gd name="T25" fmla="*/ 3490 h 3714"/>
              <a:gd name="T26" fmla="*/ 150 w 980"/>
              <a:gd name="T27" fmla="*/ 3173 h 3714"/>
              <a:gd name="T28" fmla="*/ 150 w 980"/>
              <a:gd name="T29" fmla="*/ 3170 h 3714"/>
              <a:gd name="T30" fmla="*/ 133 w 980"/>
              <a:gd name="T31" fmla="*/ 815 h 3714"/>
              <a:gd name="T32" fmla="*/ 67 w 980"/>
              <a:gd name="T33" fmla="*/ 749 h 3714"/>
              <a:gd name="T34" fmla="*/ 66 w 980"/>
              <a:gd name="T35" fmla="*/ 749 h 3714"/>
              <a:gd name="T36" fmla="*/ 0 w 980"/>
              <a:gd name="T37" fmla="*/ 816 h 3714"/>
              <a:gd name="T38" fmla="*/ 17 w 980"/>
              <a:gd name="T39" fmla="*/ 3166 h 3714"/>
              <a:gd name="T40" fmla="*/ 148 w 980"/>
              <a:gd name="T41" fmla="*/ 3580 h 3714"/>
              <a:gd name="T42" fmla="*/ 472 w 980"/>
              <a:gd name="T43" fmla="*/ 3714 h 3714"/>
              <a:gd name="T44" fmla="*/ 964 w 980"/>
              <a:gd name="T45" fmla="*/ 3168 h 3714"/>
              <a:gd name="T46" fmla="*/ 973 w 980"/>
              <a:gd name="T47" fmla="*/ 468 h 3714"/>
              <a:gd name="T48" fmla="*/ 859 w 980"/>
              <a:gd name="T49" fmla="*/ 133 h 37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80" h="3714">
                <a:moveTo>
                  <a:pt x="859" y="133"/>
                </a:moveTo>
                <a:cubicBezTo>
                  <a:pt x="776" y="45"/>
                  <a:pt x="675" y="0"/>
                  <a:pt x="524" y="0"/>
                </a:cubicBezTo>
                <a:cubicBezTo>
                  <a:pt x="370" y="0"/>
                  <a:pt x="272" y="45"/>
                  <a:pt x="200" y="135"/>
                </a:cubicBezTo>
                <a:cubicBezTo>
                  <a:pt x="146" y="202"/>
                  <a:pt x="128" y="282"/>
                  <a:pt x="124" y="346"/>
                </a:cubicBezTo>
                <a:lnTo>
                  <a:pt x="257" y="346"/>
                </a:lnTo>
                <a:cubicBezTo>
                  <a:pt x="261" y="305"/>
                  <a:pt x="273" y="257"/>
                  <a:pt x="305" y="218"/>
                </a:cubicBezTo>
                <a:cubicBezTo>
                  <a:pt x="350" y="162"/>
                  <a:pt x="413" y="133"/>
                  <a:pt x="524" y="133"/>
                </a:cubicBezTo>
                <a:cubicBezTo>
                  <a:pt x="636" y="133"/>
                  <a:pt x="704" y="164"/>
                  <a:pt x="760" y="223"/>
                </a:cubicBezTo>
                <a:cubicBezTo>
                  <a:pt x="849" y="318"/>
                  <a:pt x="840" y="460"/>
                  <a:pt x="840" y="461"/>
                </a:cubicBezTo>
                <a:lnTo>
                  <a:pt x="840" y="464"/>
                </a:lnTo>
                <a:lnTo>
                  <a:pt x="831" y="3167"/>
                </a:lnTo>
                <a:cubicBezTo>
                  <a:pt x="831" y="3184"/>
                  <a:pt x="841" y="3580"/>
                  <a:pt x="472" y="3580"/>
                </a:cubicBezTo>
                <a:cubicBezTo>
                  <a:pt x="367" y="3580"/>
                  <a:pt x="302" y="3550"/>
                  <a:pt x="246" y="3490"/>
                </a:cubicBezTo>
                <a:cubicBezTo>
                  <a:pt x="137" y="3372"/>
                  <a:pt x="150" y="3175"/>
                  <a:pt x="150" y="3173"/>
                </a:cubicBezTo>
                <a:lnTo>
                  <a:pt x="150" y="3170"/>
                </a:lnTo>
                <a:lnTo>
                  <a:pt x="133" y="815"/>
                </a:lnTo>
                <a:cubicBezTo>
                  <a:pt x="133" y="778"/>
                  <a:pt x="103" y="749"/>
                  <a:pt x="67" y="749"/>
                </a:cubicBezTo>
                <a:lnTo>
                  <a:pt x="66" y="749"/>
                </a:lnTo>
                <a:cubicBezTo>
                  <a:pt x="29" y="749"/>
                  <a:pt x="0" y="779"/>
                  <a:pt x="0" y="816"/>
                </a:cubicBezTo>
                <a:lnTo>
                  <a:pt x="17" y="3166"/>
                </a:lnTo>
                <a:cubicBezTo>
                  <a:pt x="15" y="3197"/>
                  <a:pt x="6" y="3426"/>
                  <a:pt x="148" y="3580"/>
                </a:cubicBezTo>
                <a:cubicBezTo>
                  <a:pt x="230" y="3669"/>
                  <a:pt x="328" y="3714"/>
                  <a:pt x="472" y="3714"/>
                </a:cubicBezTo>
                <a:cubicBezTo>
                  <a:pt x="874" y="3714"/>
                  <a:pt x="964" y="3356"/>
                  <a:pt x="964" y="3168"/>
                </a:cubicBezTo>
                <a:lnTo>
                  <a:pt x="973" y="468"/>
                </a:lnTo>
                <a:cubicBezTo>
                  <a:pt x="975" y="443"/>
                  <a:pt x="980" y="264"/>
                  <a:pt x="859" y="133"/>
                </a:cubicBezTo>
                <a:close/>
              </a:path>
            </a:pathLst>
          </a:custGeom>
          <a:solidFill>
            <a:srgbClr val="57595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44E8E83C-0848-0B4E-8D72-36622E42874E}"/>
              </a:ext>
            </a:extLst>
          </p:cNvPr>
          <p:cNvSpPr txBox="1"/>
          <p:nvPr/>
        </p:nvSpPr>
        <p:spPr>
          <a:xfrm>
            <a:off x="8065213" y="6611779"/>
            <a:ext cx="412678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00" dirty="0">
                <a:solidFill>
                  <a:srgbClr val="00ACE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© 2018 - 2019 Billion Dollar Graphics.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71919877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hlinkClick r:id="rId2"/>
            <a:extLst>
              <a:ext uri="{FF2B5EF4-FFF2-40B4-BE49-F238E27FC236}">
                <a16:creationId xmlns:a16="http://schemas.microsoft.com/office/drawing/2014/main" id="{5E9246EC-9357-3548-A146-99BD13A3B2EB}"/>
              </a:ext>
            </a:extLst>
          </p:cNvPr>
          <p:cNvSpPr/>
          <p:nvPr/>
        </p:nvSpPr>
        <p:spPr>
          <a:xfrm>
            <a:off x="0" y="2194561"/>
            <a:ext cx="12192001" cy="4663440"/>
          </a:xfrm>
          <a:prstGeom prst="rect">
            <a:avLst/>
          </a:prstGeom>
          <a:solidFill>
            <a:srgbClr val="00AC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hlinkClick r:id="rId2"/>
            <a:extLst>
              <a:ext uri="{FF2B5EF4-FFF2-40B4-BE49-F238E27FC236}">
                <a16:creationId xmlns:a16="http://schemas.microsoft.com/office/drawing/2014/main" id="{EC2D8EFC-FC64-DE4F-8080-FB7786B66F81}"/>
              </a:ext>
            </a:extLst>
          </p:cNvPr>
          <p:cNvSpPr txBox="1"/>
          <p:nvPr/>
        </p:nvSpPr>
        <p:spPr>
          <a:xfrm>
            <a:off x="1" y="6391423"/>
            <a:ext cx="1219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err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www.BillionDollarGraphics.com</a:t>
            </a:r>
            <a:r>
              <a:rPr lang="en-US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/Build-a-Graphic</a:t>
            </a:r>
            <a:endParaRPr lang="en-US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Picture 4">
            <a:hlinkClick r:id="rId2"/>
            <a:extLst>
              <a:ext uri="{FF2B5EF4-FFF2-40B4-BE49-F238E27FC236}">
                <a16:creationId xmlns:a16="http://schemas.microsoft.com/office/drawing/2014/main" id="{69069C08-E9F9-4745-9A8F-32A38944F3C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73946" y="201550"/>
            <a:ext cx="8444110" cy="1691365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2A45048-6913-A742-A16B-7AE7A114D670}"/>
              </a:ext>
            </a:extLst>
          </p:cNvPr>
          <p:cNvSpPr txBox="1"/>
          <p:nvPr/>
        </p:nvSpPr>
        <p:spPr>
          <a:xfrm>
            <a:off x="0" y="2225475"/>
            <a:ext cx="12192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WATCH THE COOL DEMO NOW…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BFB95F5-D3FE-C94E-96B6-989EF378A5D9}"/>
              </a:ext>
            </a:extLst>
          </p:cNvPr>
          <p:cNvGrpSpPr/>
          <p:nvPr/>
        </p:nvGrpSpPr>
        <p:grpSpPr>
          <a:xfrm>
            <a:off x="3208618" y="2765444"/>
            <a:ext cx="5774764" cy="3609230"/>
            <a:chOff x="3619707" y="3180297"/>
            <a:chExt cx="4952586" cy="3095368"/>
          </a:xfrm>
        </p:grpSpPr>
        <p:pic>
          <p:nvPicPr>
            <p:cNvPr id="11" name="Picture 10" descr="A screenshot of a video game&#10;&#10;Description automatically generated">
              <a:hlinkClick r:id="rId2"/>
              <a:extLst>
                <a:ext uri="{FF2B5EF4-FFF2-40B4-BE49-F238E27FC236}">
                  <a16:creationId xmlns:a16="http://schemas.microsoft.com/office/drawing/2014/main" id="{6E7DE2AF-C0C5-1F4B-9871-C24D3E54A2E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619707" y="3180297"/>
              <a:ext cx="4952586" cy="3095368"/>
            </a:xfrm>
            <a:prstGeom prst="rect">
              <a:avLst/>
            </a:prstGeom>
          </p:spPr>
        </p:pic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D492245C-B081-B644-AF55-E010F5F8D5FC}"/>
                </a:ext>
              </a:extLst>
            </p:cNvPr>
            <p:cNvGrpSpPr/>
            <p:nvPr/>
          </p:nvGrpSpPr>
          <p:grpSpPr>
            <a:xfrm>
              <a:off x="5458046" y="4090027"/>
              <a:ext cx="1275908" cy="1275908"/>
              <a:chOff x="5458046" y="4179385"/>
              <a:chExt cx="1275908" cy="1275908"/>
            </a:xfrm>
          </p:grpSpPr>
          <p:sp>
            <p:nvSpPr>
              <p:cNvPr id="12" name="Triangle 11">
                <a:extLst>
                  <a:ext uri="{FF2B5EF4-FFF2-40B4-BE49-F238E27FC236}">
                    <a16:creationId xmlns:a16="http://schemas.microsoft.com/office/drawing/2014/main" id="{CF87AC44-CABF-864B-9455-79D097B9D7BA}"/>
                  </a:ext>
                </a:extLst>
              </p:cNvPr>
              <p:cNvSpPr/>
              <p:nvPr/>
            </p:nvSpPr>
            <p:spPr>
              <a:xfrm rot="5400000">
                <a:off x="5624852" y="4586506"/>
                <a:ext cx="1099052" cy="461666"/>
              </a:xfrm>
              <a:prstGeom prst="triangle">
                <a:avLst/>
              </a:prstGeom>
              <a:solidFill>
                <a:srgbClr val="00ACED">
                  <a:alpha val="7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089F42AD-FD6C-A248-B07F-68BBF808D279}"/>
                  </a:ext>
                </a:extLst>
              </p:cNvPr>
              <p:cNvSpPr/>
              <p:nvPr/>
            </p:nvSpPr>
            <p:spPr>
              <a:xfrm>
                <a:off x="5458046" y="4179385"/>
                <a:ext cx="1275908" cy="1275908"/>
              </a:xfrm>
              <a:prstGeom prst="ellipse">
                <a:avLst/>
              </a:prstGeom>
              <a:noFill/>
              <a:ln w="38100">
                <a:solidFill>
                  <a:srgbClr val="00B0F0">
                    <a:alpha val="75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544829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Oval 154">
            <a:hlinkClick r:id="rId2"/>
            <a:extLst>
              <a:ext uri="{FF2B5EF4-FFF2-40B4-BE49-F238E27FC236}">
                <a16:creationId xmlns:a16="http://schemas.microsoft.com/office/drawing/2014/main" id="{63785C2C-BD21-DB42-A555-38173251A396}"/>
              </a:ext>
            </a:extLst>
          </p:cNvPr>
          <p:cNvSpPr/>
          <p:nvPr/>
        </p:nvSpPr>
        <p:spPr>
          <a:xfrm>
            <a:off x="851396" y="920231"/>
            <a:ext cx="1926168" cy="1926168"/>
          </a:xfrm>
          <a:prstGeom prst="ellipse">
            <a:avLst/>
          </a:prstGeom>
          <a:solidFill>
            <a:srgbClr val="F3F3F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Oval 155">
            <a:hlinkClick r:id="rId2"/>
            <a:extLst>
              <a:ext uri="{FF2B5EF4-FFF2-40B4-BE49-F238E27FC236}">
                <a16:creationId xmlns:a16="http://schemas.microsoft.com/office/drawing/2014/main" id="{A5C40E1D-393F-E74D-9B52-AEADEE826637}"/>
              </a:ext>
            </a:extLst>
          </p:cNvPr>
          <p:cNvSpPr/>
          <p:nvPr/>
        </p:nvSpPr>
        <p:spPr>
          <a:xfrm>
            <a:off x="3727458" y="920231"/>
            <a:ext cx="1926168" cy="1926168"/>
          </a:xfrm>
          <a:prstGeom prst="ellipse">
            <a:avLst/>
          </a:prstGeom>
          <a:solidFill>
            <a:srgbClr val="F3F3F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Oval 156">
            <a:hlinkClick r:id="rId2"/>
            <a:extLst>
              <a:ext uri="{FF2B5EF4-FFF2-40B4-BE49-F238E27FC236}">
                <a16:creationId xmlns:a16="http://schemas.microsoft.com/office/drawing/2014/main" id="{D60996FC-9C58-464C-894E-74B14A3BC14D}"/>
              </a:ext>
            </a:extLst>
          </p:cNvPr>
          <p:cNvSpPr/>
          <p:nvPr/>
        </p:nvSpPr>
        <p:spPr>
          <a:xfrm>
            <a:off x="6603520" y="920231"/>
            <a:ext cx="1926168" cy="1926168"/>
          </a:xfrm>
          <a:prstGeom prst="ellipse">
            <a:avLst/>
          </a:prstGeom>
          <a:solidFill>
            <a:srgbClr val="F3F3F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Oval 157">
            <a:hlinkClick r:id="rId2"/>
            <a:extLst>
              <a:ext uri="{FF2B5EF4-FFF2-40B4-BE49-F238E27FC236}">
                <a16:creationId xmlns:a16="http://schemas.microsoft.com/office/drawing/2014/main" id="{43ECBCAD-F47F-5843-BA7C-563EFFF49697}"/>
              </a:ext>
            </a:extLst>
          </p:cNvPr>
          <p:cNvSpPr/>
          <p:nvPr/>
        </p:nvSpPr>
        <p:spPr>
          <a:xfrm>
            <a:off x="9479581" y="920231"/>
            <a:ext cx="1926168" cy="1926168"/>
          </a:xfrm>
          <a:prstGeom prst="ellipse">
            <a:avLst/>
          </a:prstGeom>
          <a:solidFill>
            <a:srgbClr val="F3F3F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Rectangle 8">
            <a:hlinkClick r:id="rId2"/>
            <a:extLst>
              <a:ext uri="{FF2B5EF4-FFF2-40B4-BE49-F238E27FC236}">
                <a16:creationId xmlns:a16="http://schemas.microsoft.com/office/drawing/2014/main" id="{2EFE6282-5D11-6742-A169-6D41556DBD2E}"/>
              </a:ext>
            </a:extLst>
          </p:cNvPr>
          <p:cNvSpPr/>
          <p:nvPr/>
        </p:nvSpPr>
        <p:spPr>
          <a:xfrm>
            <a:off x="0" y="4809983"/>
            <a:ext cx="12174537" cy="204801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141C01D5-8B21-AE46-B167-8545CA5668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8917" y="5177789"/>
            <a:ext cx="5302019" cy="18159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har char="•"/>
              <a:defRPr sz="2600">
                <a:solidFill>
                  <a:schemeClr val="bg1"/>
                </a:solidFill>
                <a:latin typeface="Arial"/>
                <a:ea typeface="ＭＳ Ｐゴシック" pitchFamily="-97" charset="-128"/>
                <a:cs typeface="Arial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har char="–"/>
              <a:defRPr sz="2400">
                <a:solidFill>
                  <a:srgbClr val="D3DAFF"/>
                </a:solidFill>
                <a:latin typeface="Arial"/>
                <a:ea typeface="ＭＳ Ｐゴシック" pitchFamily="-97" charset="-128"/>
                <a:cs typeface="Arial"/>
              </a:defRPr>
            </a:lvl2pPr>
            <a:lvl3pPr marL="1143000" indent="-2286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har char="•"/>
              <a:defRPr sz="2200">
                <a:solidFill>
                  <a:srgbClr val="ABC0FF"/>
                </a:solidFill>
                <a:latin typeface="Arial"/>
                <a:ea typeface="ＭＳ Ｐゴシック" pitchFamily="-97" charset="-128"/>
                <a:cs typeface="Arial"/>
              </a:defRPr>
            </a:lvl3pPr>
            <a:lvl4pPr marL="1600200" indent="-2286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Arial"/>
                <a:ea typeface="ＭＳ Ｐゴシック" pitchFamily="-97" charset="-128"/>
                <a:cs typeface="Arial"/>
              </a:defRPr>
            </a:lvl4pPr>
            <a:lvl5pPr marL="2057400" indent="-2286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bg1"/>
                </a:solidFill>
                <a:latin typeface="Arial"/>
                <a:ea typeface="ＭＳ Ｐゴシック" pitchFamily="-97" charset="-128"/>
                <a:cs typeface="Arial"/>
              </a:defRPr>
            </a:lvl5pPr>
            <a:lvl6pPr marL="2514600" indent="-228600" algn="l" rtl="0" fontAlgn="base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bg1"/>
                </a:solidFill>
                <a:latin typeface="+mn-lt"/>
                <a:ea typeface="ＭＳ Ｐゴシック" pitchFamily="-97" charset="-128"/>
              </a:defRPr>
            </a:lvl6pPr>
            <a:lvl7pPr marL="2971800" indent="-228600" algn="l" rtl="0" fontAlgn="base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bg1"/>
                </a:solidFill>
                <a:latin typeface="+mn-lt"/>
                <a:ea typeface="ＭＳ Ｐゴシック" pitchFamily="-97" charset="-128"/>
              </a:defRPr>
            </a:lvl7pPr>
            <a:lvl8pPr marL="3429000" indent="-228600" algn="l" rtl="0" fontAlgn="base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bg1"/>
                </a:solidFill>
                <a:latin typeface="+mn-lt"/>
                <a:ea typeface="ＭＳ Ｐゴシック" pitchFamily="-97" charset="-128"/>
              </a:defRPr>
            </a:lvl8pPr>
            <a:lvl9pPr marL="3886200" indent="-228600" algn="l" rtl="0" fontAlgn="base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har char="»"/>
              <a:defRPr>
                <a:solidFill>
                  <a:schemeClr val="bg1"/>
                </a:solidFill>
                <a:latin typeface="+mn-lt"/>
                <a:ea typeface="ＭＳ Ｐゴシック" pitchFamily="-97" charset="-128"/>
              </a:defRPr>
            </a:lvl9pPr>
          </a:lstStyle>
          <a:p>
            <a:pPr marL="0" indent="0" algn="r" eaLnBrk="1" hangingPunct="1">
              <a:lnSpc>
                <a:spcPct val="90000"/>
              </a:lnSpc>
              <a:spcBef>
                <a:spcPts val="576"/>
              </a:spcBef>
              <a:buNone/>
            </a:pPr>
            <a:r>
              <a:rPr lang="en-US" sz="2800" dirty="0">
                <a:solidFill>
                  <a:srgbClr val="FFFFFF"/>
                </a:solidFill>
              </a:rPr>
              <a:t>CONTACT MIKE NOW AT…</a:t>
            </a:r>
          </a:p>
          <a:p>
            <a:pPr marL="0" indent="0" algn="r" eaLnBrk="1" hangingPunct="1">
              <a:lnSpc>
                <a:spcPct val="90000"/>
              </a:lnSpc>
              <a:spcBef>
                <a:spcPts val="576"/>
              </a:spcBef>
              <a:buNone/>
            </a:pPr>
            <a:r>
              <a:rPr lang="en-US" sz="2000" dirty="0">
                <a:solidFill>
                  <a:srgbClr val="FFFFFF"/>
                </a:solidFill>
              </a:rPr>
              <a:t>(703) 608-9568</a:t>
            </a:r>
            <a:br>
              <a:rPr lang="en-US" sz="2000" dirty="0">
                <a:solidFill>
                  <a:srgbClr val="FFFFFF"/>
                </a:solidFill>
              </a:rPr>
            </a:br>
            <a:r>
              <a:rPr lang="en-US" sz="2000" dirty="0" err="1">
                <a:solidFill>
                  <a:srgbClr val="FFFFFF"/>
                </a:solidFill>
              </a:rPr>
              <a:t>info@BillionDollarGraphics.com</a:t>
            </a:r>
            <a:br>
              <a:rPr lang="en-US" sz="2000" dirty="0">
                <a:solidFill>
                  <a:srgbClr val="FFFFFF"/>
                </a:solidFill>
              </a:rPr>
            </a:br>
            <a:r>
              <a:rPr lang="en-US" sz="2000" dirty="0" err="1">
                <a:solidFill>
                  <a:srgbClr val="FFFFFF"/>
                </a:solidFill>
              </a:rPr>
              <a:t>www.BillionDollarGraphics.com</a:t>
            </a:r>
            <a:endParaRPr lang="en-US" sz="2000" dirty="0">
              <a:solidFill>
                <a:srgbClr val="FFFFFF"/>
              </a:solidFill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D2236FD-7F5A-5844-B114-BD1250C3C763}"/>
              </a:ext>
            </a:extLst>
          </p:cNvPr>
          <p:cNvGrpSpPr/>
          <p:nvPr/>
        </p:nvGrpSpPr>
        <p:grpSpPr>
          <a:xfrm>
            <a:off x="9859572" y="4700424"/>
            <a:ext cx="2168659" cy="2113367"/>
            <a:chOff x="9753600" y="307448"/>
            <a:chExt cx="2168659" cy="2113367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79A614FE-D03C-6A42-9E91-B1C545D5F3B2}"/>
                </a:ext>
              </a:extLst>
            </p:cNvPr>
            <p:cNvGrpSpPr/>
            <p:nvPr/>
          </p:nvGrpSpPr>
          <p:grpSpPr>
            <a:xfrm>
              <a:off x="9753600" y="307448"/>
              <a:ext cx="2168659" cy="2113367"/>
              <a:chOff x="457200" y="432816"/>
              <a:chExt cx="2168659" cy="2113367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D8320B5F-336E-4A4E-B599-5F3C4C9B7A19}"/>
                  </a:ext>
                </a:extLst>
              </p:cNvPr>
              <p:cNvSpPr>
                <a:spLocks/>
              </p:cNvSpPr>
              <p:nvPr/>
            </p:nvSpPr>
            <p:spPr bwMode="auto">
              <a:xfrm rot="346487">
                <a:off x="499719" y="483481"/>
                <a:ext cx="2126140" cy="2062702"/>
              </a:xfrm>
              <a:custGeom>
                <a:avLst/>
                <a:gdLst/>
                <a:ahLst/>
                <a:cxnLst>
                  <a:cxn ang="0">
                    <a:pos x="2197" y="0"/>
                  </a:cxn>
                  <a:cxn ang="0">
                    <a:pos x="2233" y="377"/>
                  </a:cxn>
                  <a:cxn ang="0">
                    <a:pos x="2233" y="377"/>
                  </a:cxn>
                  <a:cxn ang="0">
                    <a:pos x="2237" y="437"/>
                  </a:cxn>
                  <a:cxn ang="0">
                    <a:pos x="2242" y="588"/>
                  </a:cxn>
                  <a:cxn ang="0">
                    <a:pos x="2247" y="785"/>
                  </a:cxn>
                  <a:cxn ang="0">
                    <a:pos x="2249" y="886"/>
                  </a:cxn>
                  <a:cxn ang="0">
                    <a:pos x="2249" y="984"/>
                  </a:cxn>
                  <a:cxn ang="0">
                    <a:pos x="2249" y="984"/>
                  </a:cxn>
                  <a:cxn ang="0">
                    <a:pos x="2249" y="1103"/>
                  </a:cxn>
                  <a:cxn ang="0">
                    <a:pos x="2253" y="1265"/>
                  </a:cxn>
                  <a:cxn ang="0">
                    <a:pos x="2263" y="1641"/>
                  </a:cxn>
                  <a:cxn ang="0">
                    <a:pos x="2279" y="2113"/>
                  </a:cxn>
                  <a:cxn ang="0">
                    <a:pos x="2279" y="2113"/>
                  </a:cxn>
                  <a:cxn ang="0">
                    <a:pos x="1894" y="2135"/>
                  </a:cxn>
                  <a:cxn ang="0">
                    <a:pos x="1154" y="2175"/>
                  </a:cxn>
                  <a:cxn ang="0">
                    <a:pos x="1154" y="2175"/>
                  </a:cxn>
                  <a:cxn ang="0">
                    <a:pos x="971" y="2184"/>
                  </a:cxn>
                  <a:cxn ang="0">
                    <a:pos x="781" y="2193"/>
                  </a:cxn>
                  <a:cxn ang="0">
                    <a:pos x="595" y="2199"/>
                  </a:cxn>
                  <a:cxn ang="0">
                    <a:pos x="421" y="2204"/>
                  </a:cxn>
                  <a:cxn ang="0">
                    <a:pos x="149" y="2209"/>
                  </a:cxn>
                  <a:cxn ang="0">
                    <a:pos x="43" y="2211"/>
                  </a:cxn>
                  <a:cxn ang="0">
                    <a:pos x="43" y="2211"/>
                  </a:cxn>
                  <a:cxn ang="0">
                    <a:pos x="37" y="1740"/>
                  </a:cxn>
                  <a:cxn ang="0">
                    <a:pos x="32" y="1350"/>
                  </a:cxn>
                  <a:cxn ang="0">
                    <a:pos x="28" y="1034"/>
                  </a:cxn>
                  <a:cxn ang="0">
                    <a:pos x="28" y="1034"/>
                  </a:cxn>
                  <a:cxn ang="0">
                    <a:pos x="21" y="810"/>
                  </a:cxn>
                  <a:cxn ang="0">
                    <a:pos x="14" y="624"/>
                  </a:cxn>
                  <a:cxn ang="0">
                    <a:pos x="7" y="446"/>
                  </a:cxn>
                  <a:cxn ang="0">
                    <a:pos x="0" y="128"/>
                  </a:cxn>
                  <a:cxn ang="0">
                    <a:pos x="2197" y="0"/>
                  </a:cxn>
                </a:cxnLst>
                <a:rect l="0" t="0" r="r" b="b"/>
                <a:pathLst>
                  <a:path w="2279" h="2211">
                    <a:moveTo>
                      <a:pt x="2197" y="0"/>
                    </a:moveTo>
                    <a:lnTo>
                      <a:pt x="2233" y="377"/>
                    </a:lnTo>
                    <a:lnTo>
                      <a:pt x="2233" y="377"/>
                    </a:lnTo>
                    <a:lnTo>
                      <a:pt x="2237" y="437"/>
                    </a:lnTo>
                    <a:lnTo>
                      <a:pt x="2242" y="588"/>
                    </a:lnTo>
                    <a:lnTo>
                      <a:pt x="2247" y="785"/>
                    </a:lnTo>
                    <a:lnTo>
                      <a:pt x="2249" y="886"/>
                    </a:lnTo>
                    <a:lnTo>
                      <a:pt x="2249" y="984"/>
                    </a:lnTo>
                    <a:lnTo>
                      <a:pt x="2249" y="984"/>
                    </a:lnTo>
                    <a:lnTo>
                      <a:pt x="2249" y="1103"/>
                    </a:lnTo>
                    <a:lnTo>
                      <a:pt x="2253" y="1265"/>
                    </a:lnTo>
                    <a:lnTo>
                      <a:pt x="2263" y="1641"/>
                    </a:lnTo>
                    <a:lnTo>
                      <a:pt x="2279" y="2113"/>
                    </a:lnTo>
                    <a:lnTo>
                      <a:pt x="2279" y="2113"/>
                    </a:lnTo>
                    <a:lnTo>
                      <a:pt x="1894" y="2135"/>
                    </a:lnTo>
                    <a:lnTo>
                      <a:pt x="1154" y="2175"/>
                    </a:lnTo>
                    <a:lnTo>
                      <a:pt x="1154" y="2175"/>
                    </a:lnTo>
                    <a:lnTo>
                      <a:pt x="971" y="2184"/>
                    </a:lnTo>
                    <a:lnTo>
                      <a:pt x="781" y="2193"/>
                    </a:lnTo>
                    <a:lnTo>
                      <a:pt x="595" y="2199"/>
                    </a:lnTo>
                    <a:lnTo>
                      <a:pt x="421" y="2204"/>
                    </a:lnTo>
                    <a:lnTo>
                      <a:pt x="149" y="2209"/>
                    </a:lnTo>
                    <a:lnTo>
                      <a:pt x="43" y="2211"/>
                    </a:lnTo>
                    <a:lnTo>
                      <a:pt x="43" y="2211"/>
                    </a:lnTo>
                    <a:lnTo>
                      <a:pt x="37" y="1740"/>
                    </a:lnTo>
                    <a:lnTo>
                      <a:pt x="32" y="1350"/>
                    </a:lnTo>
                    <a:lnTo>
                      <a:pt x="28" y="1034"/>
                    </a:lnTo>
                    <a:lnTo>
                      <a:pt x="28" y="1034"/>
                    </a:lnTo>
                    <a:lnTo>
                      <a:pt x="21" y="810"/>
                    </a:lnTo>
                    <a:lnTo>
                      <a:pt x="14" y="624"/>
                    </a:lnTo>
                    <a:lnTo>
                      <a:pt x="7" y="446"/>
                    </a:lnTo>
                    <a:lnTo>
                      <a:pt x="0" y="128"/>
                    </a:lnTo>
                    <a:lnTo>
                      <a:pt x="2197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000000">
                      <a:alpha val="58000"/>
                    </a:srgbClr>
                  </a:gs>
                  <a:gs pos="100000">
                    <a:srgbClr val="949494">
                      <a:alpha val="0"/>
                    </a:srgbClr>
                  </a:gs>
                </a:gsLst>
                <a:lin ang="54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r>
                  <a:rPr lang="en-US" dirty="0"/>
                  <a:t>  </a:t>
                </a:r>
              </a:p>
            </p:txBody>
          </p:sp>
          <p:sp>
            <p:nvSpPr>
              <p:cNvPr id="8" name="Freeform 6">
                <a:extLst>
                  <a:ext uri="{FF2B5EF4-FFF2-40B4-BE49-F238E27FC236}">
                    <a16:creationId xmlns:a16="http://schemas.microsoft.com/office/drawing/2014/main" id="{82CBA6D5-53BB-464A-BF4D-498D619324D2}"/>
                  </a:ext>
                </a:extLst>
              </p:cNvPr>
              <p:cNvSpPr>
                <a:spLocks/>
              </p:cNvSpPr>
              <p:nvPr/>
            </p:nvSpPr>
            <p:spPr bwMode="auto">
              <a:xfrm rot="485220">
                <a:off x="457200" y="432816"/>
                <a:ext cx="2133599" cy="2069938"/>
              </a:xfrm>
              <a:custGeom>
                <a:avLst/>
                <a:gdLst/>
                <a:ahLst/>
                <a:cxnLst>
                  <a:cxn ang="0">
                    <a:pos x="2197" y="0"/>
                  </a:cxn>
                  <a:cxn ang="0">
                    <a:pos x="2233" y="377"/>
                  </a:cxn>
                  <a:cxn ang="0">
                    <a:pos x="2233" y="377"/>
                  </a:cxn>
                  <a:cxn ang="0">
                    <a:pos x="2237" y="437"/>
                  </a:cxn>
                  <a:cxn ang="0">
                    <a:pos x="2242" y="588"/>
                  </a:cxn>
                  <a:cxn ang="0">
                    <a:pos x="2247" y="785"/>
                  </a:cxn>
                  <a:cxn ang="0">
                    <a:pos x="2249" y="886"/>
                  </a:cxn>
                  <a:cxn ang="0">
                    <a:pos x="2249" y="984"/>
                  </a:cxn>
                  <a:cxn ang="0">
                    <a:pos x="2249" y="984"/>
                  </a:cxn>
                  <a:cxn ang="0">
                    <a:pos x="2249" y="1103"/>
                  </a:cxn>
                  <a:cxn ang="0">
                    <a:pos x="2253" y="1265"/>
                  </a:cxn>
                  <a:cxn ang="0">
                    <a:pos x="2263" y="1641"/>
                  </a:cxn>
                  <a:cxn ang="0">
                    <a:pos x="2279" y="2113"/>
                  </a:cxn>
                  <a:cxn ang="0">
                    <a:pos x="2279" y="2113"/>
                  </a:cxn>
                  <a:cxn ang="0">
                    <a:pos x="1894" y="2135"/>
                  </a:cxn>
                  <a:cxn ang="0">
                    <a:pos x="1154" y="2175"/>
                  </a:cxn>
                  <a:cxn ang="0">
                    <a:pos x="1154" y="2175"/>
                  </a:cxn>
                  <a:cxn ang="0">
                    <a:pos x="971" y="2184"/>
                  </a:cxn>
                  <a:cxn ang="0">
                    <a:pos x="781" y="2193"/>
                  </a:cxn>
                  <a:cxn ang="0">
                    <a:pos x="595" y="2199"/>
                  </a:cxn>
                  <a:cxn ang="0">
                    <a:pos x="421" y="2204"/>
                  </a:cxn>
                  <a:cxn ang="0">
                    <a:pos x="149" y="2209"/>
                  </a:cxn>
                  <a:cxn ang="0">
                    <a:pos x="43" y="2211"/>
                  </a:cxn>
                  <a:cxn ang="0">
                    <a:pos x="43" y="2211"/>
                  </a:cxn>
                  <a:cxn ang="0">
                    <a:pos x="37" y="1740"/>
                  </a:cxn>
                  <a:cxn ang="0">
                    <a:pos x="32" y="1350"/>
                  </a:cxn>
                  <a:cxn ang="0">
                    <a:pos x="28" y="1034"/>
                  </a:cxn>
                  <a:cxn ang="0">
                    <a:pos x="28" y="1034"/>
                  </a:cxn>
                  <a:cxn ang="0">
                    <a:pos x="21" y="810"/>
                  </a:cxn>
                  <a:cxn ang="0">
                    <a:pos x="14" y="624"/>
                  </a:cxn>
                  <a:cxn ang="0">
                    <a:pos x="7" y="446"/>
                  </a:cxn>
                  <a:cxn ang="0">
                    <a:pos x="0" y="128"/>
                  </a:cxn>
                  <a:cxn ang="0">
                    <a:pos x="2197" y="0"/>
                  </a:cxn>
                </a:cxnLst>
                <a:rect l="0" t="0" r="r" b="b"/>
                <a:pathLst>
                  <a:path w="2279" h="2211">
                    <a:moveTo>
                      <a:pt x="2197" y="0"/>
                    </a:moveTo>
                    <a:lnTo>
                      <a:pt x="2233" y="377"/>
                    </a:lnTo>
                    <a:lnTo>
                      <a:pt x="2233" y="377"/>
                    </a:lnTo>
                    <a:lnTo>
                      <a:pt x="2237" y="437"/>
                    </a:lnTo>
                    <a:lnTo>
                      <a:pt x="2242" y="588"/>
                    </a:lnTo>
                    <a:lnTo>
                      <a:pt x="2247" y="785"/>
                    </a:lnTo>
                    <a:lnTo>
                      <a:pt x="2249" y="886"/>
                    </a:lnTo>
                    <a:lnTo>
                      <a:pt x="2249" y="984"/>
                    </a:lnTo>
                    <a:lnTo>
                      <a:pt x="2249" y="984"/>
                    </a:lnTo>
                    <a:lnTo>
                      <a:pt x="2249" y="1103"/>
                    </a:lnTo>
                    <a:lnTo>
                      <a:pt x="2253" y="1265"/>
                    </a:lnTo>
                    <a:lnTo>
                      <a:pt x="2263" y="1641"/>
                    </a:lnTo>
                    <a:lnTo>
                      <a:pt x="2279" y="2113"/>
                    </a:lnTo>
                    <a:lnTo>
                      <a:pt x="2279" y="2113"/>
                    </a:lnTo>
                    <a:lnTo>
                      <a:pt x="1894" y="2135"/>
                    </a:lnTo>
                    <a:lnTo>
                      <a:pt x="1154" y="2175"/>
                    </a:lnTo>
                    <a:lnTo>
                      <a:pt x="1154" y="2175"/>
                    </a:lnTo>
                    <a:lnTo>
                      <a:pt x="971" y="2184"/>
                    </a:lnTo>
                    <a:lnTo>
                      <a:pt x="781" y="2193"/>
                    </a:lnTo>
                    <a:lnTo>
                      <a:pt x="595" y="2199"/>
                    </a:lnTo>
                    <a:lnTo>
                      <a:pt x="421" y="2204"/>
                    </a:lnTo>
                    <a:lnTo>
                      <a:pt x="149" y="2209"/>
                    </a:lnTo>
                    <a:lnTo>
                      <a:pt x="43" y="2211"/>
                    </a:lnTo>
                    <a:lnTo>
                      <a:pt x="43" y="2211"/>
                    </a:lnTo>
                    <a:lnTo>
                      <a:pt x="37" y="1740"/>
                    </a:lnTo>
                    <a:lnTo>
                      <a:pt x="32" y="1350"/>
                    </a:lnTo>
                    <a:lnTo>
                      <a:pt x="28" y="1034"/>
                    </a:lnTo>
                    <a:lnTo>
                      <a:pt x="28" y="1034"/>
                    </a:lnTo>
                    <a:lnTo>
                      <a:pt x="21" y="810"/>
                    </a:lnTo>
                    <a:lnTo>
                      <a:pt x="14" y="624"/>
                    </a:lnTo>
                    <a:lnTo>
                      <a:pt x="7" y="446"/>
                    </a:lnTo>
                    <a:lnTo>
                      <a:pt x="0" y="128"/>
                    </a:lnTo>
                    <a:lnTo>
                      <a:pt x="2197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DFCF5B"/>
                  </a:gs>
                  <a:gs pos="31000">
                    <a:srgbClr val="F3E897"/>
                  </a:gs>
                </a:gsLst>
                <a:lin ang="54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1" name="[T2O] TextBox 5">
              <a:extLst>
                <a:ext uri="{FF2B5EF4-FFF2-40B4-BE49-F238E27FC236}">
                  <a16:creationId xmlns:a16="http://schemas.microsoft.com/office/drawing/2014/main" id="{B2E99FEA-1F21-4943-9B3A-DB6A9BC6D83E}"/>
                </a:ext>
              </a:extLst>
            </p:cNvPr>
            <p:cNvSpPr/>
            <p:nvPr/>
          </p:nvSpPr>
          <p:spPr>
            <a:xfrm rot="401854">
              <a:off x="9858659" y="707746"/>
              <a:ext cx="1924210" cy="1213085"/>
            </a:xfrm>
            <a:custGeom>
              <a:avLst/>
              <a:gdLst/>
              <a:ahLst/>
              <a:cxnLst/>
              <a:rect l="l" t="t" r="r" b="b"/>
              <a:pathLst>
                <a:path w="1924210" h="1213085">
                  <a:moveTo>
                    <a:pt x="1420583" y="1124226"/>
                  </a:moveTo>
                  <a:cubicBezTo>
                    <a:pt x="1415636" y="1124347"/>
                    <a:pt x="1410749" y="1127182"/>
                    <a:pt x="1405923" y="1132732"/>
                  </a:cubicBezTo>
                  <a:cubicBezTo>
                    <a:pt x="1403028" y="1135989"/>
                    <a:pt x="1399529" y="1140664"/>
                    <a:pt x="1395427" y="1146757"/>
                  </a:cubicBezTo>
                  <a:cubicBezTo>
                    <a:pt x="1391325" y="1152850"/>
                    <a:pt x="1389213" y="1156379"/>
                    <a:pt x="1389093" y="1157344"/>
                  </a:cubicBezTo>
                  <a:cubicBezTo>
                    <a:pt x="1389093" y="1158310"/>
                    <a:pt x="1388067" y="1160964"/>
                    <a:pt x="1386016" y="1165307"/>
                  </a:cubicBezTo>
                  <a:cubicBezTo>
                    <a:pt x="1383965" y="1169651"/>
                    <a:pt x="1382909" y="1174024"/>
                    <a:pt x="1382849" y="1178428"/>
                  </a:cubicBezTo>
                  <a:cubicBezTo>
                    <a:pt x="1382789" y="1182832"/>
                    <a:pt x="1383784" y="1185999"/>
                    <a:pt x="1385835" y="1187929"/>
                  </a:cubicBezTo>
                  <a:cubicBezTo>
                    <a:pt x="1387283" y="1189256"/>
                    <a:pt x="1388459" y="1189920"/>
                    <a:pt x="1389364" y="1189920"/>
                  </a:cubicBezTo>
                  <a:cubicBezTo>
                    <a:pt x="1390269" y="1189920"/>
                    <a:pt x="1392049" y="1189256"/>
                    <a:pt x="1394703" y="1187929"/>
                  </a:cubicBezTo>
                  <a:cubicBezTo>
                    <a:pt x="1398323" y="1186240"/>
                    <a:pt x="1402817" y="1182319"/>
                    <a:pt x="1408186" y="1176166"/>
                  </a:cubicBezTo>
                  <a:cubicBezTo>
                    <a:pt x="1413555" y="1170013"/>
                    <a:pt x="1416842" y="1165066"/>
                    <a:pt x="1418049" y="1161326"/>
                  </a:cubicBezTo>
                  <a:cubicBezTo>
                    <a:pt x="1418893" y="1158430"/>
                    <a:pt x="1419829" y="1152790"/>
                    <a:pt x="1420854" y="1144405"/>
                  </a:cubicBezTo>
                  <a:cubicBezTo>
                    <a:pt x="1421879" y="1136019"/>
                    <a:pt x="1422453" y="1131284"/>
                    <a:pt x="1422573" y="1130198"/>
                  </a:cubicBezTo>
                  <a:cubicBezTo>
                    <a:pt x="1423056" y="1127544"/>
                    <a:pt x="1423176" y="1125885"/>
                    <a:pt x="1422935" y="1125221"/>
                  </a:cubicBezTo>
                  <a:cubicBezTo>
                    <a:pt x="1422694" y="1124558"/>
                    <a:pt x="1421910" y="1124226"/>
                    <a:pt x="1420583" y="1124226"/>
                  </a:cubicBezTo>
                  <a:close/>
                  <a:moveTo>
                    <a:pt x="468083" y="1124226"/>
                  </a:moveTo>
                  <a:cubicBezTo>
                    <a:pt x="463136" y="1124347"/>
                    <a:pt x="458250" y="1127182"/>
                    <a:pt x="453424" y="1132732"/>
                  </a:cubicBezTo>
                  <a:cubicBezTo>
                    <a:pt x="450528" y="1135989"/>
                    <a:pt x="447029" y="1140664"/>
                    <a:pt x="442927" y="1146757"/>
                  </a:cubicBezTo>
                  <a:cubicBezTo>
                    <a:pt x="438825" y="1152850"/>
                    <a:pt x="436713" y="1156379"/>
                    <a:pt x="436593" y="1157344"/>
                  </a:cubicBezTo>
                  <a:cubicBezTo>
                    <a:pt x="436593" y="1158310"/>
                    <a:pt x="435567" y="1160964"/>
                    <a:pt x="433516" y="1165307"/>
                  </a:cubicBezTo>
                  <a:cubicBezTo>
                    <a:pt x="431465" y="1169651"/>
                    <a:pt x="430410" y="1174024"/>
                    <a:pt x="430349" y="1178428"/>
                  </a:cubicBezTo>
                  <a:cubicBezTo>
                    <a:pt x="430289" y="1182832"/>
                    <a:pt x="431284" y="1185999"/>
                    <a:pt x="433335" y="1187929"/>
                  </a:cubicBezTo>
                  <a:cubicBezTo>
                    <a:pt x="434783" y="1189256"/>
                    <a:pt x="435959" y="1189920"/>
                    <a:pt x="436864" y="1189920"/>
                  </a:cubicBezTo>
                  <a:cubicBezTo>
                    <a:pt x="437769" y="1189920"/>
                    <a:pt x="439549" y="1189256"/>
                    <a:pt x="442203" y="1187929"/>
                  </a:cubicBezTo>
                  <a:cubicBezTo>
                    <a:pt x="445823" y="1186240"/>
                    <a:pt x="450317" y="1182319"/>
                    <a:pt x="455686" y="1176166"/>
                  </a:cubicBezTo>
                  <a:cubicBezTo>
                    <a:pt x="461055" y="1170013"/>
                    <a:pt x="464342" y="1165066"/>
                    <a:pt x="465549" y="1161326"/>
                  </a:cubicBezTo>
                  <a:cubicBezTo>
                    <a:pt x="466393" y="1158430"/>
                    <a:pt x="467328" y="1152790"/>
                    <a:pt x="468354" y="1144405"/>
                  </a:cubicBezTo>
                  <a:cubicBezTo>
                    <a:pt x="469379" y="1136019"/>
                    <a:pt x="469953" y="1131284"/>
                    <a:pt x="470073" y="1130198"/>
                  </a:cubicBezTo>
                  <a:cubicBezTo>
                    <a:pt x="470556" y="1127544"/>
                    <a:pt x="470677" y="1125885"/>
                    <a:pt x="470435" y="1125221"/>
                  </a:cubicBezTo>
                  <a:cubicBezTo>
                    <a:pt x="470194" y="1124558"/>
                    <a:pt x="469410" y="1124226"/>
                    <a:pt x="468083" y="1124226"/>
                  </a:cubicBezTo>
                  <a:close/>
                  <a:moveTo>
                    <a:pt x="201383" y="1124226"/>
                  </a:moveTo>
                  <a:cubicBezTo>
                    <a:pt x="196436" y="1124347"/>
                    <a:pt x="191549" y="1127182"/>
                    <a:pt x="186724" y="1132732"/>
                  </a:cubicBezTo>
                  <a:cubicBezTo>
                    <a:pt x="183828" y="1135989"/>
                    <a:pt x="180329" y="1140664"/>
                    <a:pt x="176227" y="1146757"/>
                  </a:cubicBezTo>
                  <a:cubicBezTo>
                    <a:pt x="172125" y="1152850"/>
                    <a:pt x="170013" y="1156379"/>
                    <a:pt x="169893" y="1157344"/>
                  </a:cubicBezTo>
                  <a:cubicBezTo>
                    <a:pt x="169893" y="1158310"/>
                    <a:pt x="168867" y="1160964"/>
                    <a:pt x="166816" y="1165307"/>
                  </a:cubicBezTo>
                  <a:cubicBezTo>
                    <a:pt x="164765" y="1169651"/>
                    <a:pt x="163710" y="1174024"/>
                    <a:pt x="163649" y="1178428"/>
                  </a:cubicBezTo>
                  <a:cubicBezTo>
                    <a:pt x="163589" y="1182832"/>
                    <a:pt x="164584" y="1185999"/>
                    <a:pt x="166635" y="1187929"/>
                  </a:cubicBezTo>
                  <a:cubicBezTo>
                    <a:pt x="168083" y="1189256"/>
                    <a:pt x="169259" y="1189920"/>
                    <a:pt x="170164" y="1189920"/>
                  </a:cubicBezTo>
                  <a:cubicBezTo>
                    <a:pt x="171069" y="1189920"/>
                    <a:pt x="172849" y="1189256"/>
                    <a:pt x="175503" y="1187929"/>
                  </a:cubicBezTo>
                  <a:cubicBezTo>
                    <a:pt x="179123" y="1186240"/>
                    <a:pt x="183617" y="1182319"/>
                    <a:pt x="188986" y="1176166"/>
                  </a:cubicBezTo>
                  <a:cubicBezTo>
                    <a:pt x="194355" y="1170013"/>
                    <a:pt x="197642" y="1165066"/>
                    <a:pt x="198849" y="1161326"/>
                  </a:cubicBezTo>
                  <a:cubicBezTo>
                    <a:pt x="199693" y="1158430"/>
                    <a:pt x="200628" y="1152790"/>
                    <a:pt x="201654" y="1144405"/>
                  </a:cubicBezTo>
                  <a:cubicBezTo>
                    <a:pt x="202679" y="1136019"/>
                    <a:pt x="203253" y="1131284"/>
                    <a:pt x="203373" y="1130198"/>
                  </a:cubicBezTo>
                  <a:cubicBezTo>
                    <a:pt x="203856" y="1127544"/>
                    <a:pt x="203976" y="1125885"/>
                    <a:pt x="203735" y="1125221"/>
                  </a:cubicBezTo>
                  <a:cubicBezTo>
                    <a:pt x="203494" y="1124558"/>
                    <a:pt x="202710" y="1124226"/>
                    <a:pt x="201383" y="1124226"/>
                  </a:cubicBezTo>
                  <a:close/>
                  <a:moveTo>
                    <a:pt x="1619817" y="1117711"/>
                  </a:moveTo>
                  <a:cubicBezTo>
                    <a:pt x="1618369" y="1117711"/>
                    <a:pt x="1616288" y="1118797"/>
                    <a:pt x="1613573" y="1120968"/>
                  </a:cubicBezTo>
                  <a:cubicBezTo>
                    <a:pt x="1610859" y="1123140"/>
                    <a:pt x="1609501" y="1124889"/>
                    <a:pt x="1609501" y="1126217"/>
                  </a:cubicBezTo>
                  <a:cubicBezTo>
                    <a:pt x="1609501" y="1126940"/>
                    <a:pt x="1608295" y="1129293"/>
                    <a:pt x="1605882" y="1133275"/>
                  </a:cubicBezTo>
                  <a:cubicBezTo>
                    <a:pt x="1602503" y="1138945"/>
                    <a:pt x="1599306" y="1146486"/>
                    <a:pt x="1596290" y="1155897"/>
                  </a:cubicBezTo>
                  <a:cubicBezTo>
                    <a:pt x="1593274" y="1165307"/>
                    <a:pt x="1591766" y="1172546"/>
                    <a:pt x="1591766" y="1177613"/>
                  </a:cubicBezTo>
                  <a:cubicBezTo>
                    <a:pt x="1591766" y="1180871"/>
                    <a:pt x="1592610" y="1184068"/>
                    <a:pt x="1594299" y="1187205"/>
                  </a:cubicBezTo>
                  <a:cubicBezTo>
                    <a:pt x="1595385" y="1189256"/>
                    <a:pt x="1596441" y="1190553"/>
                    <a:pt x="1597467" y="1191096"/>
                  </a:cubicBezTo>
                  <a:cubicBezTo>
                    <a:pt x="1598492" y="1191639"/>
                    <a:pt x="1600332" y="1191911"/>
                    <a:pt x="1602986" y="1191911"/>
                  </a:cubicBezTo>
                  <a:cubicBezTo>
                    <a:pt x="1607209" y="1191911"/>
                    <a:pt x="1611703" y="1190040"/>
                    <a:pt x="1616469" y="1186300"/>
                  </a:cubicBezTo>
                  <a:cubicBezTo>
                    <a:pt x="1621235" y="1182560"/>
                    <a:pt x="1625337" y="1177764"/>
                    <a:pt x="1628775" y="1171913"/>
                  </a:cubicBezTo>
                  <a:cubicBezTo>
                    <a:pt x="1632214" y="1166061"/>
                    <a:pt x="1634898" y="1159938"/>
                    <a:pt x="1636829" y="1153544"/>
                  </a:cubicBezTo>
                  <a:cubicBezTo>
                    <a:pt x="1638759" y="1147149"/>
                    <a:pt x="1639121" y="1141026"/>
                    <a:pt x="1637915" y="1135175"/>
                  </a:cubicBezTo>
                  <a:cubicBezTo>
                    <a:pt x="1636708" y="1129323"/>
                    <a:pt x="1633812" y="1124829"/>
                    <a:pt x="1629228" y="1121692"/>
                  </a:cubicBezTo>
                  <a:cubicBezTo>
                    <a:pt x="1625246" y="1119038"/>
                    <a:pt x="1622109" y="1117711"/>
                    <a:pt x="1619817" y="1117711"/>
                  </a:cubicBezTo>
                  <a:close/>
                  <a:moveTo>
                    <a:pt x="914967" y="1117711"/>
                  </a:moveTo>
                  <a:cubicBezTo>
                    <a:pt x="913519" y="1117711"/>
                    <a:pt x="911438" y="1118797"/>
                    <a:pt x="908723" y="1120968"/>
                  </a:cubicBezTo>
                  <a:cubicBezTo>
                    <a:pt x="906009" y="1123140"/>
                    <a:pt x="904651" y="1124889"/>
                    <a:pt x="904651" y="1126217"/>
                  </a:cubicBezTo>
                  <a:cubicBezTo>
                    <a:pt x="904651" y="1126940"/>
                    <a:pt x="903445" y="1129293"/>
                    <a:pt x="901032" y="1133275"/>
                  </a:cubicBezTo>
                  <a:cubicBezTo>
                    <a:pt x="897654" y="1138945"/>
                    <a:pt x="894456" y="1146486"/>
                    <a:pt x="891440" y="1155897"/>
                  </a:cubicBezTo>
                  <a:cubicBezTo>
                    <a:pt x="888424" y="1165307"/>
                    <a:pt x="886916" y="1172546"/>
                    <a:pt x="886916" y="1177613"/>
                  </a:cubicBezTo>
                  <a:cubicBezTo>
                    <a:pt x="886916" y="1180871"/>
                    <a:pt x="887760" y="1184068"/>
                    <a:pt x="889449" y="1187205"/>
                  </a:cubicBezTo>
                  <a:cubicBezTo>
                    <a:pt x="890535" y="1189256"/>
                    <a:pt x="891591" y="1190553"/>
                    <a:pt x="892617" y="1191096"/>
                  </a:cubicBezTo>
                  <a:cubicBezTo>
                    <a:pt x="893642" y="1191639"/>
                    <a:pt x="895482" y="1191911"/>
                    <a:pt x="898136" y="1191911"/>
                  </a:cubicBezTo>
                  <a:cubicBezTo>
                    <a:pt x="902359" y="1191911"/>
                    <a:pt x="906853" y="1190040"/>
                    <a:pt x="911619" y="1186300"/>
                  </a:cubicBezTo>
                  <a:cubicBezTo>
                    <a:pt x="916385" y="1182560"/>
                    <a:pt x="920487" y="1177764"/>
                    <a:pt x="923925" y="1171913"/>
                  </a:cubicBezTo>
                  <a:cubicBezTo>
                    <a:pt x="927364" y="1166061"/>
                    <a:pt x="930048" y="1159938"/>
                    <a:pt x="931979" y="1153544"/>
                  </a:cubicBezTo>
                  <a:cubicBezTo>
                    <a:pt x="933909" y="1147149"/>
                    <a:pt x="934271" y="1141026"/>
                    <a:pt x="933064" y="1135175"/>
                  </a:cubicBezTo>
                  <a:cubicBezTo>
                    <a:pt x="931858" y="1129323"/>
                    <a:pt x="928962" y="1124829"/>
                    <a:pt x="924378" y="1121692"/>
                  </a:cubicBezTo>
                  <a:cubicBezTo>
                    <a:pt x="920396" y="1119038"/>
                    <a:pt x="917259" y="1117711"/>
                    <a:pt x="914967" y="1117711"/>
                  </a:cubicBezTo>
                  <a:close/>
                  <a:moveTo>
                    <a:pt x="1125146" y="1114091"/>
                  </a:moveTo>
                  <a:cubicBezTo>
                    <a:pt x="1127800" y="1114936"/>
                    <a:pt x="1129791" y="1116263"/>
                    <a:pt x="1131118" y="1118073"/>
                  </a:cubicBezTo>
                  <a:cubicBezTo>
                    <a:pt x="1134013" y="1122054"/>
                    <a:pt x="1135883" y="1126971"/>
                    <a:pt x="1136728" y="1132822"/>
                  </a:cubicBezTo>
                  <a:cubicBezTo>
                    <a:pt x="1137573" y="1138674"/>
                    <a:pt x="1138176" y="1150226"/>
                    <a:pt x="1138538" y="1167479"/>
                  </a:cubicBezTo>
                  <a:lnTo>
                    <a:pt x="1139262" y="1201864"/>
                  </a:lnTo>
                  <a:lnTo>
                    <a:pt x="1135099" y="1203493"/>
                  </a:lnTo>
                  <a:cubicBezTo>
                    <a:pt x="1131600" y="1204699"/>
                    <a:pt x="1129368" y="1204458"/>
                    <a:pt x="1128403" y="1202769"/>
                  </a:cubicBezTo>
                  <a:cubicBezTo>
                    <a:pt x="1127076" y="1200356"/>
                    <a:pt x="1126473" y="1190282"/>
                    <a:pt x="1126593" y="1172546"/>
                  </a:cubicBezTo>
                  <a:cubicBezTo>
                    <a:pt x="1126593" y="1172064"/>
                    <a:pt x="1126593" y="1171581"/>
                    <a:pt x="1126593" y="1171098"/>
                  </a:cubicBezTo>
                  <a:cubicBezTo>
                    <a:pt x="1126714" y="1151794"/>
                    <a:pt x="1126654" y="1140272"/>
                    <a:pt x="1126412" y="1136532"/>
                  </a:cubicBezTo>
                  <a:cubicBezTo>
                    <a:pt x="1126171" y="1132792"/>
                    <a:pt x="1125327" y="1130017"/>
                    <a:pt x="1123879" y="1128207"/>
                  </a:cubicBezTo>
                  <a:cubicBezTo>
                    <a:pt x="1122672" y="1126639"/>
                    <a:pt x="1121798" y="1125885"/>
                    <a:pt x="1121255" y="1125945"/>
                  </a:cubicBezTo>
                  <a:cubicBezTo>
                    <a:pt x="1120712" y="1126005"/>
                    <a:pt x="1119596" y="1127061"/>
                    <a:pt x="1117907" y="1129112"/>
                  </a:cubicBezTo>
                  <a:cubicBezTo>
                    <a:pt x="1115855" y="1131405"/>
                    <a:pt x="1113231" y="1137075"/>
                    <a:pt x="1110034" y="1146124"/>
                  </a:cubicBezTo>
                  <a:cubicBezTo>
                    <a:pt x="1106837" y="1155173"/>
                    <a:pt x="1105178" y="1159878"/>
                    <a:pt x="1105057" y="1160240"/>
                  </a:cubicBezTo>
                  <a:cubicBezTo>
                    <a:pt x="1104213" y="1161688"/>
                    <a:pt x="1103338" y="1167871"/>
                    <a:pt x="1102433" y="1178790"/>
                  </a:cubicBezTo>
                  <a:cubicBezTo>
                    <a:pt x="1101529" y="1189709"/>
                    <a:pt x="1100774" y="1195832"/>
                    <a:pt x="1100171" y="1197159"/>
                  </a:cubicBezTo>
                  <a:cubicBezTo>
                    <a:pt x="1099206" y="1199089"/>
                    <a:pt x="1097396" y="1199994"/>
                    <a:pt x="1094742" y="1199873"/>
                  </a:cubicBezTo>
                  <a:cubicBezTo>
                    <a:pt x="1092087" y="1199753"/>
                    <a:pt x="1090217" y="1198727"/>
                    <a:pt x="1089132" y="1196797"/>
                  </a:cubicBezTo>
                  <a:cubicBezTo>
                    <a:pt x="1088046" y="1194746"/>
                    <a:pt x="1087443" y="1186542"/>
                    <a:pt x="1087322" y="1172184"/>
                  </a:cubicBezTo>
                  <a:cubicBezTo>
                    <a:pt x="1087201" y="1152277"/>
                    <a:pt x="1085271" y="1140152"/>
                    <a:pt x="1081531" y="1135808"/>
                  </a:cubicBezTo>
                  <a:cubicBezTo>
                    <a:pt x="1079359" y="1133395"/>
                    <a:pt x="1077127" y="1134602"/>
                    <a:pt x="1074835" y="1139428"/>
                  </a:cubicBezTo>
                  <a:lnTo>
                    <a:pt x="1071034" y="1147210"/>
                  </a:lnTo>
                  <a:cubicBezTo>
                    <a:pt x="1070189" y="1149019"/>
                    <a:pt x="1069767" y="1150980"/>
                    <a:pt x="1069767" y="1153091"/>
                  </a:cubicBezTo>
                  <a:cubicBezTo>
                    <a:pt x="1069767" y="1155203"/>
                    <a:pt x="1069224" y="1156590"/>
                    <a:pt x="1068139" y="1157254"/>
                  </a:cubicBezTo>
                  <a:cubicBezTo>
                    <a:pt x="1067053" y="1157917"/>
                    <a:pt x="1066510" y="1165911"/>
                    <a:pt x="1066510" y="1181233"/>
                  </a:cubicBezTo>
                  <a:cubicBezTo>
                    <a:pt x="1066510" y="1196556"/>
                    <a:pt x="1065846" y="1204880"/>
                    <a:pt x="1064519" y="1206208"/>
                  </a:cubicBezTo>
                  <a:cubicBezTo>
                    <a:pt x="1063433" y="1207293"/>
                    <a:pt x="1061653" y="1207897"/>
                    <a:pt x="1059180" y="1208017"/>
                  </a:cubicBezTo>
                  <a:cubicBezTo>
                    <a:pt x="1056707" y="1208138"/>
                    <a:pt x="1055108" y="1207716"/>
                    <a:pt x="1054385" y="1206751"/>
                  </a:cubicBezTo>
                  <a:cubicBezTo>
                    <a:pt x="1053902" y="1205906"/>
                    <a:pt x="1053600" y="1200326"/>
                    <a:pt x="1053480" y="1190010"/>
                  </a:cubicBezTo>
                  <a:cubicBezTo>
                    <a:pt x="1053359" y="1179695"/>
                    <a:pt x="1053027" y="1168655"/>
                    <a:pt x="1052484" y="1156892"/>
                  </a:cubicBezTo>
                  <a:cubicBezTo>
                    <a:pt x="1051941" y="1145128"/>
                    <a:pt x="1050946" y="1137256"/>
                    <a:pt x="1049498" y="1133275"/>
                  </a:cubicBezTo>
                  <a:cubicBezTo>
                    <a:pt x="1046844" y="1125915"/>
                    <a:pt x="1046783" y="1120787"/>
                    <a:pt x="1049317" y="1117892"/>
                  </a:cubicBezTo>
                  <a:cubicBezTo>
                    <a:pt x="1051368" y="1115479"/>
                    <a:pt x="1054143" y="1115901"/>
                    <a:pt x="1057642" y="1119159"/>
                  </a:cubicBezTo>
                  <a:cubicBezTo>
                    <a:pt x="1059210" y="1120727"/>
                    <a:pt x="1060266" y="1122296"/>
                    <a:pt x="1060809" y="1123864"/>
                  </a:cubicBezTo>
                  <a:cubicBezTo>
                    <a:pt x="1061352" y="1125432"/>
                    <a:pt x="1061623" y="1127785"/>
                    <a:pt x="1061623" y="1130922"/>
                  </a:cubicBezTo>
                  <a:cubicBezTo>
                    <a:pt x="1061623" y="1135869"/>
                    <a:pt x="1062166" y="1138342"/>
                    <a:pt x="1063252" y="1138342"/>
                  </a:cubicBezTo>
                  <a:cubicBezTo>
                    <a:pt x="1063373" y="1138342"/>
                    <a:pt x="1063493" y="1138342"/>
                    <a:pt x="1063614" y="1138342"/>
                  </a:cubicBezTo>
                  <a:cubicBezTo>
                    <a:pt x="1064579" y="1137980"/>
                    <a:pt x="1065183" y="1137316"/>
                    <a:pt x="1065424" y="1136351"/>
                  </a:cubicBezTo>
                  <a:cubicBezTo>
                    <a:pt x="1065665" y="1135386"/>
                    <a:pt x="1066268" y="1133848"/>
                    <a:pt x="1067234" y="1131736"/>
                  </a:cubicBezTo>
                  <a:cubicBezTo>
                    <a:pt x="1068199" y="1129625"/>
                    <a:pt x="1069827" y="1127302"/>
                    <a:pt x="1072120" y="1124769"/>
                  </a:cubicBezTo>
                  <a:cubicBezTo>
                    <a:pt x="1074412" y="1122476"/>
                    <a:pt x="1076162" y="1120998"/>
                    <a:pt x="1077368" y="1120335"/>
                  </a:cubicBezTo>
                  <a:cubicBezTo>
                    <a:pt x="1078575" y="1119671"/>
                    <a:pt x="1079902" y="1119581"/>
                    <a:pt x="1081350" y="1120063"/>
                  </a:cubicBezTo>
                  <a:cubicBezTo>
                    <a:pt x="1085572" y="1121391"/>
                    <a:pt x="1088830" y="1123864"/>
                    <a:pt x="1091122" y="1127483"/>
                  </a:cubicBezTo>
                  <a:cubicBezTo>
                    <a:pt x="1093415" y="1131103"/>
                    <a:pt x="1095164" y="1136593"/>
                    <a:pt x="1096371" y="1143952"/>
                  </a:cubicBezTo>
                  <a:cubicBezTo>
                    <a:pt x="1097095" y="1147934"/>
                    <a:pt x="1098060" y="1149924"/>
                    <a:pt x="1099266" y="1149924"/>
                  </a:cubicBezTo>
                  <a:cubicBezTo>
                    <a:pt x="1100111" y="1149924"/>
                    <a:pt x="1100533" y="1148839"/>
                    <a:pt x="1100533" y="1146667"/>
                  </a:cubicBezTo>
                  <a:cubicBezTo>
                    <a:pt x="1100533" y="1144978"/>
                    <a:pt x="1101800" y="1141388"/>
                    <a:pt x="1104333" y="1135899"/>
                  </a:cubicBezTo>
                  <a:cubicBezTo>
                    <a:pt x="1106867" y="1130409"/>
                    <a:pt x="1108737" y="1127302"/>
                    <a:pt x="1109944" y="1126579"/>
                  </a:cubicBezTo>
                  <a:cubicBezTo>
                    <a:pt x="1110909" y="1125975"/>
                    <a:pt x="1111753" y="1124045"/>
                    <a:pt x="1112477" y="1120787"/>
                  </a:cubicBezTo>
                  <a:cubicBezTo>
                    <a:pt x="1113201" y="1117650"/>
                    <a:pt x="1114830" y="1115539"/>
                    <a:pt x="1117364" y="1114453"/>
                  </a:cubicBezTo>
                  <a:cubicBezTo>
                    <a:pt x="1119897" y="1113367"/>
                    <a:pt x="1122491" y="1113247"/>
                    <a:pt x="1125146" y="1114091"/>
                  </a:cubicBezTo>
                  <a:close/>
                  <a:moveTo>
                    <a:pt x="1029896" y="1114091"/>
                  </a:moveTo>
                  <a:cubicBezTo>
                    <a:pt x="1032550" y="1114936"/>
                    <a:pt x="1034541" y="1116263"/>
                    <a:pt x="1035868" y="1118073"/>
                  </a:cubicBezTo>
                  <a:cubicBezTo>
                    <a:pt x="1038763" y="1122054"/>
                    <a:pt x="1040633" y="1126971"/>
                    <a:pt x="1041478" y="1132822"/>
                  </a:cubicBezTo>
                  <a:cubicBezTo>
                    <a:pt x="1042323" y="1138674"/>
                    <a:pt x="1042926" y="1150226"/>
                    <a:pt x="1043288" y="1167479"/>
                  </a:cubicBezTo>
                  <a:lnTo>
                    <a:pt x="1044012" y="1201864"/>
                  </a:lnTo>
                  <a:lnTo>
                    <a:pt x="1039849" y="1203493"/>
                  </a:lnTo>
                  <a:cubicBezTo>
                    <a:pt x="1036350" y="1204699"/>
                    <a:pt x="1034118" y="1204458"/>
                    <a:pt x="1033153" y="1202769"/>
                  </a:cubicBezTo>
                  <a:cubicBezTo>
                    <a:pt x="1031826" y="1200356"/>
                    <a:pt x="1031223" y="1190282"/>
                    <a:pt x="1031343" y="1172546"/>
                  </a:cubicBezTo>
                  <a:cubicBezTo>
                    <a:pt x="1031343" y="1172064"/>
                    <a:pt x="1031343" y="1171581"/>
                    <a:pt x="1031343" y="1171098"/>
                  </a:cubicBezTo>
                  <a:cubicBezTo>
                    <a:pt x="1031464" y="1151794"/>
                    <a:pt x="1031404" y="1140272"/>
                    <a:pt x="1031163" y="1136532"/>
                  </a:cubicBezTo>
                  <a:cubicBezTo>
                    <a:pt x="1030921" y="1132792"/>
                    <a:pt x="1030077" y="1130017"/>
                    <a:pt x="1028629" y="1128207"/>
                  </a:cubicBezTo>
                  <a:cubicBezTo>
                    <a:pt x="1027422" y="1126639"/>
                    <a:pt x="1026548" y="1125885"/>
                    <a:pt x="1026005" y="1125945"/>
                  </a:cubicBezTo>
                  <a:cubicBezTo>
                    <a:pt x="1025462" y="1126005"/>
                    <a:pt x="1024346" y="1127061"/>
                    <a:pt x="1022657" y="1129112"/>
                  </a:cubicBezTo>
                  <a:cubicBezTo>
                    <a:pt x="1020605" y="1131405"/>
                    <a:pt x="1017981" y="1137075"/>
                    <a:pt x="1014784" y="1146124"/>
                  </a:cubicBezTo>
                  <a:cubicBezTo>
                    <a:pt x="1011587" y="1155173"/>
                    <a:pt x="1009928" y="1159878"/>
                    <a:pt x="1009807" y="1160240"/>
                  </a:cubicBezTo>
                  <a:cubicBezTo>
                    <a:pt x="1008963" y="1161688"/>
                    <a:pt x="1008088" y="1167871"/>
                    <a:pt x="1007183" y="1178790"/>
                  </a:cubicBezTo>
                  <a:cubicBezTo>
                    <a:pt x="1006278" y="1189709"/>
                    <a:pt x="1005524" y="1195832"/>
                    <a:pt x="1004921" y="1197159"/>
                  </a:cubicBezTo>
                  <a:cubicBezTo>
                    <a:pt x="1003956" y="1199089"/>
                    <a:pt x="1002146" y="1199994"/>
                    <a:pt x="999492" y="1199873"/>
                  </a:cubicBezTo>
                  <a:cubicBezTo>
                    <a:pt x="996837" y="1199753"/>
                    <a:pt x="994967" y="1198727"/>
                    <a:pt x="993882" y="1196797"/>
                  </a:cubicBezTo>
                  <a:cubicBezTo>
                    <a:pt x="992796" y="1194746"/>
                    <a:pt x="992193" y="1186542"/>
                    <a:pt x="992072" y="1172184"/>
                  </a:cubicBezTo>
                  <a:cubicBezTo>
                    <a:pt x="991951" y="1152277"/>
                    <a:pt x="990021" y="1140152"/>
                    <a:pt x="986281" y="1135808"/>
                  </a:cubicBezTo>
                  <a:cubicBezTo>
                    <a:pt x="984109" y="1133395"/>
                    <a:pt x="981877" y="1134602"/>
                    <a:pt x="979585" y="1139428"/>
                  </a:cubicBezTo>
                  <a:lnTo>
                    <a:pt x="975784" y="1147210"/>
                  </a:lnTo>
                  <a:cubicBezTo>
                    <a:pt x="974940" y="1149019"/>
                    <a:pt x="974517" y="1150980"/>
                    <a:pt x="974517" y="1153091"/>
                  </a:cubicBezTo>
                  <a:cubicBezTo>
                    <a:pt x="974517" y="1155203"/>
                    <a:pt x="973974" y="1156590"/>
                    <a:pt x="972889" y="1157254"/>
                  </a:cubicBezTo>
                  <a:cubicBezTo>
                    <a:pt x="971803" y="1157917"/>
                    <a:pt x="971260" y="1165911"/>
                    <a:pt x="971260" y="1181233"/>
                  </a:cubicBezTo>
                  <a:cubicBezTo>
                    <a:pt x="971260" y="1196556"/>
                    <a:pt x="970596" y="1204880"/>
                    <a:pt x="969269" y="1206208"/>
                  </a:cubicBezTo>
                  <a:cubicBezTo>
                    <a:pt x="968183" y="1207293"/>
                    <a:pt x="966403" y="1207897"/>
                    <a:pt x="963930" y="1208017"/>
                  </a:cubicBezTo>
                  <a:cubicBezTo>
                    <a:pt x="961457" y="1208138"/>
                    <a:pt x="959858" y="1207716"/>
                    <a:pt x="959134" y="1206751"/>
                  </a:cubicBezTo>
                  <a:cubicBezTo>
                    <a:pt x="958652" y="1205906"/>
                    <a:pt x="958350" y="1200326"/>
                    <a:pt x="958230" y="1190010"/>
                  </a:cubicBezTo>
                  <a:cubicBezTo>
                    <a:pt x="958109" y="1179695"/>
                    <a:pt x="957777" y="1168655"/>
                    <a:pt x="957234" y="1156892"/>
                  </a:cubicBezTo>
                  <a:cubicBezTo>
                    <a:pt x="956691" y="1145128"/>
                    <a:pt x="955696" y="1137256"/>
                    <a:pt x="954248" y="1133275"/>
                  </a:cubicBezTo>
                  <a:cubicBezTo>
                    <a:pt x="951594" y="1125915"/>
                    <a:pt x="951533" y="1120787"/>
                    <a:pt x="954067" y="1117892"/>
                  </a:cubicBezTo>
                  <a:cubicBezTo>
                    <a:pt x="956118" y="1115479"/>
                    <a:pt x="958893" y="1115901"/>
                    <a:pt x="962392" y="1119159"/>
                  </a:cubicBezTo>
                  <a:cubicBezTo>
                    <a:pt x="963960" y="1120727"/>
                    <a:pt x="965016" y="1122296"/>
                    <a:pt x="965559" y="1123864"/>
                  </a:cubicBezTo>
                  <a:cubicBezTo>
                    <a:pt x="966102" y="1125432"/>
                    <a:pt x="966373" y="1127785"/>
                    <a:pt x="966373" y="1130922"/>
                  </a:cubicBezTo>
                  <a:cubicBezTo>
                    <a:pt x="966373" y="1135869"/>
                    <a:pt x="966916" y="1138342"/>
                    <a:pt x="968002" y="1138342"/>
                  </a:cubicBezTo>
                  <a:cubicBezTo>
                    <a:pt x="968123" y="1138342"/>
                    <a:pt x="968243" y="1138342"/>
                    <a:pt x="968364" y="1138342"/>
                  </a:cubicBezTo>
                  <a:cubicBezTo>
                    <a:pt x="969329" y="1137980"/>
                    <a:pt x="969933" y="1137316"/>
                    <a:pt x="970174" y="1136351"/>
                  </a:cubicBezTo>
                  <a:cubicBezTo>
                    <a:pt x="970415" y="1135386"/>
                    <a:pt x="971018" y="1133848"/>
                    <a:pt x="971984" y="1131736"/>
                  </a:cubicBezTo>
                  <a:cubicBezTo>
                    <a:pt x="972949" y="1129625"/>
                    <a:pt x="974578" y="1127302"/>
                    <a:pt x="976870" y="1124769"/>
                  </a:cubicBezTo>
                  <a:cubicBezTo>
                    <a:pt x="979162" y="1122476"/>
                    <a:pt x="980912" y="1120998"/>
                    <a:pt x="982118" y="1120335"/>
                  </a:cubicBezTo>
                  <a:cubicBezTo>
                    <a:pt x="983325" y="1119671"/>
                    <a:pt x="984652" y="1119581"/>
                    <a:pt x="986100" y="1120063"/>
                  </a:cubicBezTo>
                  <a:cubicBezTo>
                    <a:pt x="990323" y="1121391"/>
                    <a:pt x="993580" y="1123864"/>
                    <a:pt x="995872" y="1127483"/>
                  </a:cubicBezTo>
                  <a:cubicBezTo>
                    <a:pt x="998165" y="1131103"/>
                    <a:pt x="999914" y="1136593"/>
                    <a:pt x="1001121" y="1143952"/>
                  </a:cubicBezTo>
                  <a:cubicBezTo>
                    <a:pt x="1001845" y="1147934"/>
                    <a:pt x="1002810" y="1149924"/>
                    <a:pt x="1004016" y="1149924"/>
                  </a:cubicBezTo>
                  <a:cubicBezTo>
                    <a:pt x="1004861" y="1149924"/>
                    <a:pt x="1005283" y="1148839"/>
                    <a:pt x="1005283" y="1146667"/>
                  </a:cubicBezTo>
                  <a:cubicBezTo>
                    <a:pt x="1005283" y="1144978"/>
                    <a:pt x="1006550" y="1141388"/>
                    <a:pt x="1009083" y="1135899"/>
                  </a:cubicBezTo>
                  <a:cubicBezTo>
                    <a:pt x="1011617" y="1130409"/>
                    <a:pt x="1013487" y="1127302"/>
                    <a:pt x="1014694" y="1126579"/>
                  </a:cubicBezTo>
                  <a:cubicBezTo>
                    <a:pt x="1015659" y="1125975"/>
                    <a:pt x="1016503" y="1124045"/>
                    <a:pt x="1017227" y="1120787"/>
                  </a:cubicBezTo>
                  <a:cubicBezTo>
                    <a:pt x="1017951" y="1117650"/>
                    <a:pt x="1019580" y="1115539"/>
                    <a:pt x="1022114" y="1114453"/>
                  </a:cubicBezTo>
                  <a:cubicBezTo>
                    <a:pt x="1024647" y="1113367"/>
                    <a:pt x="1027241" y="1113247"/>
                    <a:pt x="1029896" y="1114091"/>
                  </a:cubicBezTo>
                  <a:close/>
                  <a:moveTo>
                    <a:pt x="1690678" y="1113639"/>
                  </a:moveTo>
                  <a:cubicBezTo>
                    <a:pt x="1691824" y="1113217"/>
                    <a:pt x="1693423" y="1113247"/>
                    <a:pt x="1695474" y="1113729"/>
                  </a:cubicBezTo>
                  <a:cubicBezTo>
                    <a:pt x="1700059" y="1114695"/>
                    <a:pt x="1703377" y="1116625"/>
                    <a:pt x="1705428" y="1119521"/>
                  </a:cubicBezTo>
                  <a:cubicBezTo>
                    <a:pt x="1707479" y="1122416"/>
                    <a:pt x="1708926" y="1127242"/>
                    <a:pt x="1709771" y="1133999"/>
                  </a:cubicBezTo>
                  <a:cubicBezTo>
                    <a:pt x="1710857" y="1143409"/>
                    <a:pt x="1711340" y="1156439"/>
                    <a:pt x="1711219" y="1173089"/>
                  </a:cubicBezTo>
                  <a:cubicBezTo>
                    <a:pt x="1711098" y="1189739"/>
                    <a:pt x="1710435" y="1198607"/>
                    <a:pt x="1709228" y="1199693"/>
                  </a:cubicBezTo>
                  <a:cubicBezTo>
                    <a:pt x="1707901" y="1201020"/>
                    <a:pt x="1706061" y="1201683"/>
                    <a:pt x="1703708" y="1201683"/>
                  </a:cubicBezTo>
                  <a:cubicBezTo>
                    <a:pt x="1701356" y="1201683"/>
                    <a:pt x="1699697" y="1201020"/>
                    <a:pt x="1698731" y="1199693"/>
                  </a:cubicBezTo>
                  <a:cubicBezTo>
                    <a:pt x="1697887" y="1198848"/>
                    <a:pt x="1697555" y="1194927"/>
                    <a:pt x="1697736" y="1187929"/>
                  </a:cubicBezTo>
                  <a:cubicBezTo>
                    <a:pt x="1697917" y="1180931"/>
                    <a:pt x="1698339" y="1173511"/>
                    <a:pt x="1699003" y="1165669"/>
                  </a:cubicBezTo>
                  <a:cubicBezTo>
                    <a:pt x="1699667" y="1157827"/>
                    <a:pt x="1699787" y="1149985"/>
                    <a:pt x="1699365" y="1142142"/>
                  </a:cubicBezTo>
                  <a:cubicBezTo>
                    <a:pt x="1698943" y="1134300"/>
                    <a:pt x="1697827" y="1129052"/>
                    <a:pt x="1696017" y="1126398"/>
                  </a:cubicBezTo>
                  <a:cubicBezTo>
                    <a:pt x="1695052" y="1125070"/>
                    <a:pt x="1694237" y="1124497"/>
                    <a:pt x="1693574" y="1124678"/>
                  </a:cubicBezTo>
                  <a:cubicBezTo>
                    <a:pt x="1692910" y="1124859"/>
                    <a:pt x="1691553" y="1126036"/>
                    <a:pt x="1689502" y="1128207"/>
                  </a:cubicBezTo>
                  <a:cubicBezTo>
                    <a:pt x="1686606" y="1131344"/>
                    <a:pt x="1684043" y="1135386"/>
                    <a:pt x="1681811" y="1140333"/>
                  </a:cubicBezTo>
                  <a:cubicBezTo>
                    <a:pt x="1679579" y="1145279"/>
                    <a:pt x="1677195" y="1154268"/>
                    <a:pt x="1674662" y="1167298"/>
                  </a:cubicBezTo>
                  <a:cubicBezTo>
                    <a:pt x="1672128" y="1180328"/>
                    <a:pt x="1670861" y="1190040"/>
                    <a:pt x="1670861" y="1196435"/>
                  </a:cubicBezTo>
                  <a:cubicBezTo>
                    <a:pt x="1670861" y="1201140"/>
                    <a:pt x="1670620" y="1204096"/>
                    <a:pt x="1670137" y="1205303"/>
                  </a:cubicBezTo>
                  <a:cubicBezTo>
                    <a:pt x="1669655" y="1206509"/>
                    <a:pt x="1668388" y="1207474"/>
                    <a:pt x="1666337" y="1208198"/>
                  </a:cubicBezTo>
                  <a:cubicBezTo>
                    <a:pt x="1663200" y="1209405"/>
                    <a:pt x="1661149" y="1209284"/>
                    <a:pt x="1660184" y="1207836"/>
                  </a:cubicBezTo>
                  <a:cubicBezTo>
                    <a:pt x="1658615" y="1205303"/>
                    <a:pt x="1657711" y="1194444"/>
                    <a:pt x="1657469" y="1175261"/>
                  </a:cubicBezTo>
                  <a:cubicBezTo>
                    <a:pt x="1657469" y="1172245"/>
                    <a:pt x="1657469" y="1168142"/>
                    <a:pt x="1657469" y="1162955"/>
                  </a:cubicBezTo>
                  <a:cubicBezTo>
                    <a:pt x="1657228" y="1143651"/>
                    <a:pt x="1657228" y="1131646"/>
                    <a:pt x="1657469" y="1126940"/>
                  </a:cubicBezTo>
                  <a:cubicBezTo>
                    <a:pt x="1657711" y="1122235"/>
                    <a:pt x="1658495" y="1119521"/>
                    <a:pt x="1659822" y="1118797"/>
                  </a:cubicBezTo>
                  <a:cubicBezTo>
                    <a:pt x="1660908" y="1118073"/>
                    <a:pt x="1661903" y="1117862"/>
                    <a:pt x="1662808" y="1118163"/>
                  </a:cubicBezTo>
                  <a:cubicBezTo>
                    <a:pt x="1663713" y="1118465"/>
                    <a:pt x="1664950" y="1119340"/>
                    <a:pt x="1666518" y="1120787"/>
                  </a:cubicBezTo>
                  <a:cubicBezTo>
                    <a:pt x="1668207" y="1122356"/>
                    <a:pt x="1669233" y="1123834"/>
                    <a:pt x="1669595" y="1125221"/>
                  </a:cubicBezTo>
                  <a:cubicBezTo>
                    <a:pt x="1669957" y="1126609"/>
                    <a:pt x="1669957" y="1129233"/>
                    <a:pt x="1669595" y="1133094"/>
                  </a:cubicBezTo>
                  <a:cubicBezTo>
                    <a:pt x="1668991" y="1139247"/>
                    <a:pt x="1669353" y="1142082"/>
                    <a:pt x="1670681" y="1141599"/>
                  </a:cubicBezTo>
                  <a:cubicBezTo>
                    <a:pt x="1671525" y="1141358"/>
                    <a:pt x="1672611" y="1139428"/>
                    <a:pt x="1673938" y="1135808"/>
                  </a:cubicBezTo>
                  <a:cubicBezTo>
                    <a:pt x="1675989" y="1130017"/>
                    <a:pt x="1680212" y="1123623"/>
                    <a:pt x="1686606" y="1116625"/>
                  </a:cubicBezTo>
                  <a:cubicBezTo>
                    <a:pt x="1688175" y="1115056"/>
                    <a:pt x="1689532" y="1114061"/>
                    <a:pt x="1690678" y="1113639"/>
                  </a:cubicBezTo>
                  <a:close/>
                  <a:moveTo>
                    <a:pt x="1243003" y="1113639"/>
                  </a:moveTo>
                  <a:cubicBezTo>
                    <a:pt x="1244149" y="1113217"/>
                    <a:pt x="1245748" y="1113247"/>
                    <a:pt x="1247799" y="1113729"/>
                  </a:cubicBezTo>
                  <a:cubicBezTo>
                    <a:pt x="1252384" y="1114695"/>
                    <a:pt x="1255702" y="1116625"/>
                    <a:pt x="1257753" y="1119521"/>
                  </a:cubicBezTo>
                  <a:cubicBezTo>
                    <a:pt x="1259804" y="1122416"/>
                    <a:pt x="1261251" y="1127242"/>
                    <a:pt x="1262096" y="1133999"/>
                  </a:cubicBezTo>
                  <a:cubicBezTo>
                    <a:pt x="1263182" y="1143409"/>
                    <a:pt x="1263665" y="1156439"/>
                    <a:pt x="1263544" y="1173089"/>
                  </a:cubicBezTo>
                  <a:cubicBezTo>
                    <a:pt x="1263423" y="1189739"/>
                    <a:pt x="1262760" y="1198607"/>
                    <a:pt x="1261553" y="1199693"/>
                  </a:cubicBezTo>
                  <a:cubicBezTo>
                    <a:pt x="1260226" y="1201020"/>
                    <a:pt x="1258386" y="1201683"/>
                    <a:pt x="1256033" y="1201683"/>
                  </a:cubicBezTo>
                  <a:cubicBezTo>
                    <a:pt x="1253681" y="1201683"/>
                    <a:pt x="1252022" y="1201020"/>
                    <a:pt x="1251057" y="1199693"/>
                  </a:cubicBezTo>
                  <a:cubicBezTo>
                    <a:pt x="1250212" y="1198848"/>
                    <a:pt x="1249880" y="1194927"/>
                    <a:pt x="1250061" y="1187929"/>
                  </a:cubicBezTo>
                  <a:cubicBezTo>
                    <a:pt x="1250242" y="1180931"/>
                    <a:pt x="1250665" y="1173511"/>
                    <a:pt x="1251328" y="1165669"/>
                  </a:cubicBezTo>
                  <a:cubicBezTo>
                    <a:pt x="1251992" y="1157827"/>
                    <a:pt x="1252112" y="1149985"/>
                    <a:pt x="1251690" y="1142142"/>
                  </a:cubicBezTo>
                  <a:cubicBezTo>
                    <a:pt x="1251268" y="1134300"/>
                    <a:pt x="1250152" y="1129052"/>
                    <a:pt x="1248342" y="1126398"/>
                  </a:cubicBezTo>
                  <a:cubicBezTo>
                    <a:pt x="1247377" y="1125070"/>
                    <a:pt x="1246562" y="1124497"/>
                    <a:pt x="1245899" y="1124678"/>
                  </a:cubicBezTo>
                  <a:cubicBezTo>
                    <a:pt x="1245235" y="1124859"/>
                    <a:pt x="1243878" y="1126036"/>
                    <a:pt x="1241827" y="1128207"/>
                  </a:cubicBezTo>
                  <a:cubicBezTo>
                    <a:pt x="1238931" y="1131344"/>
                    <a:pt x="1236367" y="1135386"/>
                    <a:pt x="1234135" y="1140333"/>
                  </a:cubicBezTo>
                  <a:cubicBezTo>
                    <a:pt x="1231903" y="1145279"/>
                    <a:pt x="1229521" y="1154268"/>
                    <a:pt x="1226987" y="1167298"/>
                  </a:cubicBezTo>
                  <a:cubicBezTo>
                    <a:pt x="1224453" y="1180328"/>
                    <a:pt x="1223186" y="1190040"/>
                    <a:pt x="1223186" y="1196435"/>
                  </a:cubicBezTo>
                  <a:cubicBezTo>
                    <a:pt x="1223186" y="1201140"/>
                    <a:pt x="1222945" y="1204096"/>
                    <a:pt x="1222463" y="1205303"/>
                  </a:cubicBezTo>
                  <a:cubicBezTo>
                    <a:pt x="1221980" y="1206509"/>
                    <a:pt x="1220713" y="1207474"/>
                    <a:pt x="1218662" y="1208198"/>
                  </a:cubicBezTo>
                  <a:cubicBezTo>
                    <a:pt x="1215525" y="1209405"/>
                    <a:pt x="1213474" y="1209284"/>
                    <a:pt x="1212509" y="1207836"/>
                  </a:cubicBezTo>
                  <a:cubicBezTo>
                    <a:pt x="1210941" y="1205303"/>
                    <a:pt x="1210036" y="1194444"/>
                    <a:pt x="1209794" y="1175261"/>
                  </a:cubicBezTo>
                  <a:cubicBezTo>
                    <a:pt x="1209794" y="1172245"/>
                    <a:pt x="1209794" y="1168142"/>
                    <a:pt x="1209794" y="1162955"/>
                  </a:cubicBezTo>
                  <a:cubicBezTo>
                    <a:pt x="1209553" y="1143651"/>
                    <a:pt x="1209553" y="1131646"/>
                    <a:pt x="1209794" y="1126940"/>
                  </a:cubicBezTo>
                  <a:cubicBezTo>
                    <a:pt x="1210036" y="1122235"/>
                    <a:pt x="1210820" y="1119521"/>
                    <a:pt x="1212147" y="1118797"/>
                  </a:cubicBezTo>
                  <a:cubicBezTo>
                    <a:pt x="1213233" y="1118073"/>
                    <a:pt x="1214228" y="1117862"/>
                    <a:pt x="1215133" y="1118163"/>
                  </a:cubicBezTo>
                  <a:cubicBezTo>
                    <a:pt x="1216038" y="1118465"/>
                    <a:pt x="1217275" y="1119340"/>
                    <a:pt x="1218843" y="1120787"/>
                  </a:cubicBezTo>
                  <a:cubicBezTo>
                    <a:pt x="1220532" y="1122356"/>
                    <a:pt x="1221558" y="1123834"/>
                    <a:pt x="1221920" y="1125221"/>
                  </a:cubicBezTo>
                  <a:cubicBezTo>
                    <a:pt x="1222281" y="1126609"/>
                    <a:pt x="1222281" y="1129233"/>
                    <a:pt x="1221920" y="1133094"/>
                  </a:cubicBezTo>
                  <a:cubicBezTo>
                    <a:pt x="1221316" y="1139247"/>
                    <a:pt x="1221678" y="1142082"/>
                    <a:pt x="1223005" y="1141599"/>
                  </a:cubicBezTo>
                  <a:cubicBezTo>
                    <a:pt x="1223850" y="1141358"/>
                    <a:pt x="1224936" y="1139428"/>
                    <a:pt x="1226263" y="1135808"/>
                  </a:cubicBezTo>
                  <a:cubicBezTo>
                    <a:pt x="1228314" y="1130017"/>
                    <a:pt x="1232537" y="1123623"/>
                    <a:pt x="1238931" y="1116625"/>
                  </a:cubicBezTo>
                  <a:cubicBezTo>
                    <a:pt x="1240500" y="1115056"/>
                    <a:pt x="1241857" y="1114061"/>
                    <a:pt x="1243003" y="1113639"/>
                  </a:cubicBezTo>
                  <a:close/>
                  <a:moveTo>
                    <a:pt x="538153" y="1113639"/>
                  </a:moveTo>
                  <a:cubicBezTo>
                    <a:pt x="539299" y="1113217"/>
                    <a:pt x="540898" y="1113247"/>
                    <a:pt x="542949" y="1113729"/>
                  </a:cubicBezTo>
                  <a:cubicBezTo>
                    <a:pt x="547534" y="1114695"/>
                    <a:pt x="550851" y="1116625"/>
                    <a:pt x="552903" y="1119521"/>
                  </a:cubicBezTo>
                  <a:cubicBezTo>
                    <a:pt x="554954" y="1122416"/>
                    <a:pt x="556401" y="1127242"/>
                    <a:pt x="557246" y="1133999"/>
                  </a:cubicBezTo>
                  <a:cubicBezTo>
                    <a:pt x="558332" y="1143409"/>
                    <a:pt x="558814" y="1156439"/>
                    <a:pt x="558694" y="1173089"/>
                  </a:cubicBezTo>
                  <a:cubicBezTo>
                    <a:pt x="558573" y="1189739"/>
                    <a:pt x="557910" y="1198607"/>
                    <a:pt x="556703" y="1199693"/>
                  </a:cubicBezTo>
                  <a:cubicBezTo>
                    <a:pt x="555376" y="1201020"/>
                    <a:pt x="553536" y="1201683"/>
                    <a:pt x="551183" y="1201683"/>
                  </a:cubicBezTo>
                  <a:cubicBezTo>
                    <a:pt x="548831" y="1201683"/>
                    <a:pt x="547172" y="1201020"/>
                    <a:pt x="546207" y="1199693"/>
                  </a:cubicBezTo>
                  <a:cubicBezTo>
                    <a:pt x="545362" y="1198848"/>
                    <a:pt x="545030" y="1194927"/>
                    <a:pt x="545211" y="1187929"/>
                  </a:cubicBezTo>
                  <a:cubicBezTo>
                    <a:pt x="545392" y="1180931"/>
                    <a:pt x="545814" y="1173511"/>
                    <a:pt x="546478" y="1165669"/>
                  </a:cubicBezTo>
                  <a:cubicBezTo>
                    <a:pt x="547142" y="1157827"/>
                    <a:pt x="547262" y="1149985"/>
                    <a:pt x="546840" y="1142142"/>
                  </a:cubicBezTo>
                  <a:cubicBezTo>
                    <a:pt x="546418" y="1134300"/>
                    <a:pt x="545302" y="1129052"/>
                    <a:pt x="543492" y="1126398"/>
                  </a:cubicBezTo>
                  <a:cubicBezTo>
                    <a:pt x="542527" y="1125070"/>
                    <a:pt x="541712" y="1124497"/>
                    <a:pt x="541049" y="1124678"/>
                  </a:cubicBezTo>
                  <a:cubicBezTo>
                    <a:pt x="540385" y="1124859"/>
                    <a:pt x="539028" y="1126036"/>
                    <a:pt x="536977" y="1128207"/>
                  </a:cubicBezTo>
                  <a:cubicBezTo>
                    <a:pt x="534081" y="1131344"/>
                    <a:pt x="531517" y="1135386"/>
                    <a:pt x="529285" y="1140333"/>
                  </a:cubicBezTo>
                  <a:cubicBezTo>
                    <a:pt x="527053" y="1145279"/>
                    <a:pt x="524671" y="1154268"/>
                    <a:pt x="522137" y="1167298"/>
                  </a:cubicBezTo>
                  <a:cubicBezTo>
                    <a:pt x="519603" y="1180328"/>
                    <a:pt x="518336" y="1190040"/>
                    <a:pt x="518336" y="1196435"/>
                  </a:cubicBezTo>
                  <a:cubicBezTo>
                    <a:pt x="518336" y="1201140"/>
                    <a:pt x="518095" y="1204096"/>
                    <a:pt x="517613" y="1205303"/>
                  </a:cubicBezTo>
                  <a:cubicBezTo>
                    <a:pt x="517130" y="1206509"/>
                    <a:pt x="515863" y="1207474"/>
                    <a:pt x="513812" y="1208198"/>
                  </a:cubicBezTo>
                  <a:cubicBezTo>
                    <a:pt x="510675" y="1209405"/>
                    <a:pt x="508624" y="1209284"/>
                    <a:pt x="507659" y="1207836"/>
                  </a:cubicBezTo>
                  <a:cubicBezTo>
                    <a:pt x="506090" y="1205303"/>
                    <a:pt x="505186" y="1194444"/>
                    <a:pt x="504944" y="1175261"/>
                  </a:cubicBezTo>
                  <a:cubicBezTo>
                    <a:pt x="504944" y="1172245"/>
                    <a:pt x="504944" y="1168142"/>
                    <a:pt x="504944" y="1162955"/>
                  </a:cubicBezTo>
                  <a:cubicBezTo>
                    <a:pt x="504703" y="1143651"/>
                    <a:pt x="504703" y="1131646"/>
                    <a:pt x="504944" y="1126940"/>
                  </a:cubicBezTo>
                  <a:cubicBezTo>
                    <a:pt x="505186" y="1122235"/>
                    <a:pt x="505970" y="1119521"/>
                    <a:pt x="507297" y="1118797"/>
                  </a:cubicBezTo>
                  <a:cubicBezTo>
                    <a:pt x="508383" y="1118073"/>
                    <a:pt x="509378" y="1117862"/>
                    <a:pt x="510283" y="1118163"/>
                  </a:cubicBezTo>
                  <a:cubicBezTo>
                    <a:pt x="511188" y="1118465"/>
                    <a:pt x="512425" y="1119340"/>
                    <a:pt x="513993" y="1120787"/>
                  </a:cubicBezTo>
                  <a:cubicBezTo>
                    <a:pt x="515682" y="1122356"/>
                    <a:pt x="516708" y="1123834"/>
                    <a:pt x="517070" y="1125221"/>
                  </a:cubicBezTo>
                  <a:cubicBezTo>
                    <a:pt x="517431" y="1126609"/>
                    <a:pt x="517431" y="1129233"/>
                    <a:pt x="517070" y="1133094"/>
                  </a:cubicBezTo>
                  <a:cubicBezTo>
                    <a:pt x="516466" y="1139247"/>
                    <a:pt x="516828" y="1142082"/>
                    <a:pt x="518155" y="1141599"/>
                  </a:cubicBezTo>
                  <a:cubicBezTo>
                    <a:pt x="519000" y="1141358"/>
                    <a:pt x="520086" y="1139428"/>
                    <a:pt x="521413" y="1135808"/>
                  </a:cubicBezTo>
                  <a:cubicBezTo>
                    <a:pt x="523464" y="1130017"/>
                    <a:pt x="527687" y="1123623"/>
                    <a:pt x="534081" y="1116625"/>
                  </a:cubicBezTo>
                  <a:cubicBezTo>
                    <a:pt x="535650" y="1115056"/>
                    <a:pt x="537007" y="1114061"/>
                    <a:pt x="538153" y="1113639"/>
                  </a:cubicBezTo>
                  <a:close/>
                  <a:moveTo>
                    <a:pt x="1420040" y="1111377"/>
                  </a:moveTo>
                  <a:cubicBezTo>
                    <a:pt x="1421729" y="1111377"/>
                    <a:pt x="1423961" y="1112674"/>
                    <a:pt x="1426736" y="1115268"/>
                  </a:cubicBezTo>
                  <a:cubicBezTo>
                    <a:pt x="1429511" y="1117862"/>
                    <a:pt x="1431743" y="1120787"/>
                    <a:pt x="1433432" y="1124045"/>
                  </a:cubicBezTo>
                  <a:cubicBezTo>
                    <a:pt x="1434880" y="1126820"/>
                    <a:pt x="1435634" y="1128901"/>
                    <a:pt x="1435694" y="1130289"/>
                  </a:cubicBezTo>
                  <a:cubicBezTo>
                    <a:pt x="1435754" y="1131676"/>
                    <a:pt x="1435181" y="1134421"/>
                    <a:pt x="1433975" y="1138523"/>
                  </a:cubicBezTo>
                  <a:cubicBezTo>
                    <a:pt x="1428304" y="1157586"/>
                    <a:pt x="1432286" y="1173330"/>
                    <a:pt x="1445919" y="1185757"/>
                  </a:cubicBezTo>
                  <a:cubicBezTo>
                    <a:pt x="1449659" y="1189136"/>
                    <a:pt x="1451680" y="1191941"/>
                    <a:pt x="1451982" y="1194173"/>
                  </a:cubicBezTo>
                  <a:cubicBezTo>
                    <a:pt x="1452283" y="1196405"/>
                    <a:pt x="1450745" y="1197702"/>
                    <a:pt x="1447367" y="1198064"/>
                  </a:cubicBezTo>
                  <a:cubicBezTo>
                    <a:pt x="1445195" y="1198305"/>
                    <a:pt x="1442239" y="1196887"/>
                    <a:pt x="1438499" y="1193811"/>
                  </a:cubicBezTo>
                  <a:cubicBezTo>
                    <a:pt x="1434759" y="1190734"/>
                    <a:pt x="1431863" y="1187989"/>
                    <a:pt x="1429812" y="1185576"/>
                  </a:cubicBezTo>
                  <a:cubicBezTo>
                    <a:pt x="1427761" y="1183163"/>
                    <a:pt x="1426494" y="1181535"/>
                    <a:pt x="1426012" y="1180690"/>
                  </a:cubicBezTo>
                  <a:lnTo>
                    <a:pt x="1423116" y="1176709"/>
                  </a:lnTo>
                  <a:lnTo>
                    <a:pt x="1420402" y="1180509"/>
                  </a:lnTo>
                  <a:cubicBezTo>
                    <a:pt x="1415937" y="1186542"/>
                    <a:pt x="1410569" y="1191850"/>
                    <a:pt x="1404295" y="1196435"/>
                  </a:cubicBezTo>
                  <a:cubicBezTo>
                    <a:pt x="1398021" y="1201020"/>
                    <a:pt x="1393074" y="1203312"/>
                    <a:pt x="1389455" y="1203312"/>
                  </a:cubicBezTo>
                  <a:cubicBezTo>
                    <a:pt x="1384749" y="1203312"/>
                    <a:pt x="1380587" y="1200959"/>
                    <a:pt x="1376968" y="1196254"/>
                  </a:cubicBezTo>
                  <a:cubicBezTo>
                    <a:pt x="1373348" y="1191549"/>
                    <a:pt x="1371538" y="1186240"/>
                    <a:pt x="1371538" y="1180328"/>
                  </a:cubicBezTo>
                  <a:cubicBezTo>
                    <a:pt x="1371659" y="1171279"/>
                    <a:pt x="1377390" y="1156620"/>
                    <a:pt x="1388731" y="1136351"/>
                  </a:cubicBezTo>
                  <a:cubicBezTo>
                    <a:pt x="1390903" y="1132490"/>
                    <a:pt x="1395789" y="1127393"/>
                    <a:pt x="1403390" y="1121059"/>
                  </a:cubicBezTo>
                  <a:cubicBezTo>
                    <a:pt x="1410991" y="1114725"/>
                    <a:pt x="1416541" y="1111497"/>
                    <a:pt x="1420040" y="1111377"/>
                  </a:cubicBezTo>
                  <a:close/>
                  <a:moveTo>
                    <a:pt x="467540" y="1111377"/>
                  </a:moveTo>
                  <a:cubicBezTo>
                    <a:pt x="469229" y="1111377"/>
                    <a:pt x="471461" y="1112674"/>
                    <a:pt x="474236" y="1115268"/>
                  </a:cubicBezTo>
                  <a:cubicBezTo>
                    <a:pt x="477011" y="1117862"/>
                    <a:pt x="479243" y="1120787"/>
                    <a:pt x="480932" y="1124045"/>
                  </a:cubicBezTo>
                  <a:cubicBezTo>
                    <a:pt x="482380" y="1126820"/>
                    <a:pt x="483134" y="1128901"/>
                    <a:pt x="483194" y="1130289"/>
                  </a:cubicBezTo>
                  <a:cubicBezTo>
                    <a:pt x="483254" y="1131676"/>
                    <a:pt x="482681" y="1134421"/>
                    <a:pt x="481475" y="1138523"/>
                  </a:cubicBezTo>
                  <a:cubicBezTo>
                    <a:pt x="475804" y="1157586"/>
                    <a:pt x="479786" y="1173330"/>
                    <a:pt x="493419" y="1185757"/>
                  </a:cubicBezTo>
                  <a:cubicBezTo>
                    <a:pt x="497159" y="1189136"/>
                    <a:pt x="499180" y="1191941"/>
                    <a:pt x="499482" y="1194173"/>
                  </a:cubicBezTo>
                  <a:cubicBezTo>
                    <a:pt x="499783" y="1196405"/>
                    <a:pt x="498245" y="1197702"/>
                    <a:pt x="494867" y="1198064"/>
                  </a:cubicBezTo>
                  <a:cubicBezTo>
                    <a:pt x="492695" y="1198305"/>
                    <a:pt x="489739" y="1196887"/>
                    <a:pt x="485999" y="1193811"/>
                  </a:cubicBezTo>
                  <a:cubicBezTo>
                    <a:pt x="482259" y="1190734"/>
                    <a:pt x="479363" y="1187989"/>
                    <a:pt x="477312" y="1185576"/>
                  </a:cubicBezTo>
                  <a:cubicBezTo>
                    <a:pt x="475261" y="1183163"/>
                    <a:pt x="473994" y="1181535"/>
                    <a:pt x="473512" y="1180690"/>
                  </a:cubicBezTo>
                  <a:lnTo>
                    <a:pt x="470616" y="1176709"/>
                  </a:lnTo>
                  <a:lnTo>
                    <a:pt x="467902" y="1180509"/>
                  </a:lnTo>
                  <a:cubicBezTo>
                    <a:pt x="463437" y="1186542"/>
                    <a:pt x="458069" y="1191850"/>
                    <a:pt x="451795" y="1196435"/>
                  </a:cubicBezTo>
                  <a:cubicBezTo>
                    <a:pt x="445521" y="1201020"/>
                    <a:pt x="440574" y="1203312"/>
                    <a:pt x="436955" y="1203312"/>
                  </a:cubicBezTo>
                  <a:cubicBezTo>
                    <a:pt x="432249" y="1203312"/>
                    <a:pt x="428087" y="1200959"/>
                    <a:pt x="424468" y="1196254"/>
                  </a:cubicBezTo>
                  <a:cubicBezTo>
                    <a:pt x="420848" y="1191549"/>
                    <a:pt x="419038" y="1186240"/>
                    <a:pt x="419038" y="1180328"/>
                  </a:cubicBezTo>
                  <a:cubicBezTo>
                    <a:pt x="419159" y="1171279"/>
                    <a:pt x="424890" y="1156620"/>
                    <a:pt x="436231" y="1136351"/>
                  </a:cubicBezTo>
                  <a:cubicBezTo>
                    <a:pt x="438403" y="1132490"/>
                    <a:pt x="443289" y="1127393"/>
                    <a:pt x="450890" y="1121059"/>
                  </a:cubicBezTo>
                  <a:cubicBezTo>
                    <a:pt x="458491" y="1114725"/>
                    <a:pt x="464041" y="1111497"/>
                    <a:pt x="467540" y="1111377"/>
                  </a:cubicBezTo>
                  <a:close/>
                  <a:moveTo>
                    <a:pt x="200840" y="1111377"/>
                  </a:moveTo>
                  <a:cubicBezTo>
                    <a:pt x="202529" y="1111377"/>
                    <a:pt x="204761" y="1112674"/>
                    <a:pt x="207536" y="1115268"/>
                  </a:cubicBezTo>
                  <a:cubicBezTo>
                    <a:pt x="210311" y="1117862"/>
                    <a:pt x="212543" y="1120787"/>
                    <a:pt x="214232" y="1124045"/>
                  </a:cubicBezTo>
                  <a:cubicBezTo>
                    <a:pt x="215679" y="1126820"/>
                    <a:pt x="216434" y="1128901"/>
                    <a:pt x="216494" y="1130289"/>
                  </a:cubicBezTo>
                  <a:cubicBezTo>
                    <a:pt x="216554" y="1131676"/>
                    <a:pt x="215981" y="1134421"/>
                    <a:pt x="214775" y="1138523"/>
                  </a:cubicBezTo>
                  <a:cubicBezTo>
                    <a:pt x="209104" y="1157586"/>
                    <a:pt x="213086" y="1173330"/>
                    <a:pt x="226719" y="1185757"/>
                  </a:cubicBezTo>
                  <a:cubicBezTo>
                    <a:pt x="230459" y="1189136"/>
                    <a:pt x="232480" y="1191941"/>
                    <a:pt x="232782" y="1194173"/>
                  </a:cubicBezTo>
                  <a:cubicBezTo>
                    <a:pt x="233083" y="1196405"/>
                    <a:pt x="231545" y="1197702"/>
                    <a:pt x="228167" y="1198064"/>
                  </a:cubicBezTo>
                  <a:cubicBezTo>
                    <a:pt x="225995" y="1198305"/>
                    <a:pt x="223039" y="1196887"/>
                    <a:pt x="219299" y="1193811"/>
                  </a:cubicBezTo>
                  <a:cubicBezTo>
                    <a:pt x="215559" y="1190734"/>
                    <a:pt x="212663" y="1187989"/>
                    <a:pt x="210612" y="1185576"/>
                  </a:cubicBezTo>
                  <a:cubicBezTo>
                    <a:pt x="208561" y="1183163"/>
                    <a:pt x="207294" y="1181535"/>
                    <a:pt x="206812" y="1180690"/>
                  </a:cubicBezTo>
                  <a:lnTo>
                    <a:pt x="203916" y="1176709"/>
                  </a:lnTo>
                  <a:lnTo>
                    <a:pt x="201202" y="1180509"/>
                  </a:lnTo>
                  <a:cubicBezTo>
                    <a:pt x="196737" y="1186542"/>
                    <a:pt x="191369" y="1191850"/>
                    <a:pt x="185095" y="1196435"/>
                  </a:cubicBezTo>
                  <a:cubicBezTo>
                    <a:pt x="178821" y="1201020"/>
                    <a:pt x="173874" y="1203312"/>
                    <a:pt x="170255" y="1203312"/>
                  </a:cubicBezTo>
                  <a:cubicBezTo>
                    <a:pt x="165549" y="1203312"/>
                    <a:pt x="161387" y="1200959"/>
                    <a:pt x="157768" y="1196254"/>
                  </a:cubicBezTo>
                  <a:cubicBezTo>
                    <a:pt x="154148" y="1191549"/>
                    <a:pt x="152338" y="1186240"/>
                    <a:pt x="152338" y="1180328"/>
                  </a:cubicBezTo>
                  <a:cubicBezTo>
                    <a:pt x="152459" y="1171279"/>
                    <a:pt x="158190" y="1156620"/>
                    <a:pt x="169531" y="1136351"/>
                  </a:cubicBezTo>
                  <a:cubicBezTo>
                    <a:pt x="171703" y="1132490"/>
                    <a:pt x="176589" y="1127393"/>
                    <a:pt x="184190" y="1121059"/>
                  </a:cubicBezTo>
                  <a:cubicBezTo>
                    <a:pt x="191791" y="1114725"/>
                    <a:pt x="197341" y="1111497"/>
                    <a:pt x="200840" y="1111377"/>
                  </a:cubicBezTo>
                  <a:close/>
                  <a:moveTo>
                    <a:pt x="1158140" y="1109838"/>
                  </a:moveTo>
                  <a:cubicBezTo>
                    <a:pt x="1158743" y="1109899"/>
                    <a:pt x="1160433" y="1110653"/>
                    <a:pt x="1163207" y="1112101"/>
                  </a:cubicBezTo>
                  <a:cubicBezTo>
                    <a:pt x="1165138" y="1113066"/>
                    <a:pt x="1166465" y="1114152"/>
                    <a:pt x="1167189" y="1115358"/>
                  </a:cubicBezTo>
                  <a:cubicBezTo>
                    <a:pt x="1167913" y="1116565"/>
                    <a:pt x="1168154" y="1118012"/>
                    <a:pt x="1167913" y="1119702"/>
                  </a:cubicBezTo>
                  <a:cubicBezTo>
                    <a:pt x="1167671" y="1121391"/>
                    <a:pt x="1167219" y="1123050"/>
                    <a:pt x="1166556" y="1124678"/>
                  </a:cubicBezTo>
                  <a:cubicBezTo>
                    <a:pt x="1165892" y="1126307"/>
                    <a:pt x="1165047" y="1128479"/>
                    <a:pt x="1164022" y="1131193"/>
                  </a:cubicBezTo>
                  <a:cubicBezTo>
                    <a:pt x="1162996" y="1133908"/>
                    <a:pt x="1162242" y="1136412"/>
                    <a:pt x="1161760" y="1138704"/>
                  </a:cubicBezTo>
                  <a:cubicBezTo>
                    <a:pt x="1158020" y="1155716"/>
                    <a:pt x="1155878" y="1167207"/>
                    <a:pt x="1155335" y="1173180"/>
                  </a:cubicBezTo>
                  <a:cubicBezTo>
                    <a:pt x="1154792" y="1179152"/>
                    <a:pt x="1155607" y="1182560"/>
                    <a:pt x="1157778" y="1183405"/>
                  </a:cubicBezTo>
                  <a:cubicBezTo>
                    <a:pt x="1159588" y="1184129"/>
                    <a:pt x="1163569" y="1181233"/>
                    <a:pt x="1169723" y="1174718"/>
                  </a:cubicBezTo>
                  <a:cubicBezTo>
                    <a:pt x="1175876" y="1168203"/>
                    <a:pt x="1179314" y="1163316"/>
                    <a:pt x="1180038" y="1160059"/>
                  </a:cubicBezTo>
                  <a:cubicBezTo>
                    <a:pt x="1180521" y="1157887"/>
                    <a:pt x="1181214" y="1156138"/>
                    <a:pt x="1182119" y="1154811"/>
                  </a:cubicBezTo>
                  <a:cubicBezTo>
                    <a:pt x="1183024" y="1153483"/>
                    <a:pt x="1183869" y="1152579"/>
                    <a:pt x="1184653" y="1152096"/>
                  </a:cubicBezTo>
                  <a:cubicBezTo>
                    <a:pt x="1185437" y="1151613"/>
                    <a:pt x="1186101" y="1150407"/>
                    <a:pt x="1186644" y="1148477"/>
                  </a:cubicBezTo>
                  <a:cubicBezTo>
                    <a:pt x="1187187" y="1146546"/>
                    <a:pt x="1187518" y="1143892"/>
                    <a:pt x="1187639" y="1140514"/>
                  </a:cubicBezTo>
                  <a:cubicBezTo>
                    <a:pt x="1187760" y="1128328"/>
                    <a:pt x="1189992" y="1121451"/>
                    <a:pt x="1194335" y="1119882"/>
                  </a:cubicBezTo>
                  <a:cubicBezTo>
                    <a:pt x="1196507" y="1119159"/>
                    <a:pt x="1198980" y="1120244"/>
                    <a:pt x="1201755" y="1123140"/>
                  </a:cubicBezTo>
                  <a:cubicBezTo>
                    <a:pt x="1203565" y="1125070"/>
                    <a:pt x="1204500" y="1126458"/>
                    <a:pt x="1204560" y="1127302"/>
                  </a:cubicBezTo>
                  <a:cubicBezTo>
                    <a:pt x="1204621" y="1128147"/>
                    <a:pt x="1204047" y="1130077"/>
                    <a:pt x="1202841" y="1133094"/>
                  </a:cubicBezTo>
                  <a:cubicBezTo>
                    <a:pt x="1201273" y="1137075"/>
                    <a:pt x="1200488" y="1146003"/>
                    <a:pt x="1200488" y="1159878"/>
                  </a:cubicBezTo>
                  <a:cubicBezTo>
                    <a:pt x="1200488" y="1169168"/>
                    <a:pt x="1200669" y="1175321"/>
                    <a:pt x="1201031" y="1178337"/>
                  </a:cubicBezTo>
                  <a:cubicBezTo>
                    <a:pt x="1201393" y="1181354"/>
                    <a:pt x="1202358" y="1184249"/>
                    <a:pt x="1203927" y="1187024"/>
                  </a:cubicBezTo>
                  <a:cubicBezTo>
                    <a:pt x="1208391" y="1194625"/>
                    <a:pt x="1207245" y="1198426"/>
                    <a:pt x="1200488" y="1198426"/>
                  </a:cubicBezTo>
                  <a:cubicBezTo>
                    <a:pt x="1198437" y="1198426"/>
                    <a:pt x="1196929" y="1197973"/>
                    <a:pt x="1195964" y="1197068"/>
                  </a:cubicBezTo>
                  <a:cubicBezTo>
                    <a:pt x="1194999" y="1196163"/>
                    <a:pt x="1193792" y="1194143"/>
                    <a:pt x="1192345" y="1191006"/>
                  </a:cubicBezTo>
                  <a:cubicBezTo>
                    <a:pt x="1190173" y="1185938"/>
                    <a:pt x="1189087" y="1182379"/>
                    <a:pt x="1189087" y="1180328"/>
                  </a:cubicBezTo>
                  <a:cubicBezTo>
                    <a:pt x="1189087" y="1174899"/>
                    <a:pt x="1184140" y="1177433"/>
                    <a:pt x="1174247" y="1187929"/>
                  </a:cubicBezTo>
                  <a:cubicBezTo>
                    <a:pt x="1169542" y="1192996"/>
                    <a:pt x="1166405" y="1196013"/>
                    <a:pt x="1164836" y="1196978"/>
                  </a:cubicBezTo>
                  <a:cubicBezTo>
                    <a:pt x="1163268" y="1197943"/>
                    <a:pt x="1160553" y="1198426"/>
                    <a:pt x="1156692" y="1198426"/>
                  </a:cubicBezTo>
                  <a:cubicBezTo>
                    <a:pt x="1153194" y="1198426"/>
                    <a:pt x="1150901" y="1198184"/>
                    <a:pt x="1149815" y="1197702"/>
                  </a:cubicBezTo>
                  <a:cubicBezTo>
                    <a:pt x="1148729" y="1197219"/>
                    <a:pt x="1147644" y="1196013"/>
                    <a:pt x="1146558" y="1194082"/>
                  </a:cubicBezTo>
                  <a:cubicBezTo>
                    <a:pt x="1145110" y="1191066"/>
                    <a:pt x="1143964" y="1187929"/>
                    <a:pt x="1143119" y="1184671"/>
                  </a:cubicBezTo>
                  <a:cubicBezTo>
                    <a:pt x="1142516" y="1182017"/>
                    <a:pt x="1142969" y="1175472"/>
                    <a:pt x="1144477" y="1165036"/>
                  </a:cubicBezTo>
                  <a:cubicBezTo>
                    <a:pt x="1145985" y="1154600"/>
                    <a:pt x="1147945" y="1144676"/>
                    <a:pt x="1150358" y="1135265"/>
                  </a:cubicBezTo>
                  <a:cubicBezTo>
                    <a:pt x="1152530" y="1127061"/>
                    <a:pt x="1153616" y="1121391"/>
                    <a:pt x="1153616" y="1118254"/>
                  </a:cubicBezTo>
                  <a:cubicBezTo>
                    <a:pt x="1153616" y="1115117"/>
                    <a:pt x="1154219" y="1112885"/>
                    <a:pt x="1155426" y="1111558"/>
                  </a:cubicBezTo>
                  <a:cubicBezTo>
                    <a:pt x="1156632" y="1110351"/>
                    <a:pt x="1157537" y="1109778"/>
                    <a:pt x="1158140" y="1109838"/>
                  </a:cubicBezTo>
                  <a:close/>
                  <a:moveTo>
                    <a:pt x="1562693" y="1108345"/>
                  </a:moveTo>
                  <a:cubicBezTo>
                    <a:pt x="1564292" y="1108315"/>
                    <a:pt x="1566207" y="1109507"/>
                    <a:pt x="1568439" y="1111920"/>
                  </a:cubicBezTo>
                  <a:cubicBezTo>
                    <a:pt x="1570128" y="1113729"/>
                    <a:pt x="1571063" y="1115298"/>
                    <a:pt x="1571244" y="1116625"/>
                  </a:cubicBezTo>
                  <a:cubicBezTo>
                    <a:pt x="1571425" y="1117952"/>
                    <a:pt x="1571033" y="1120968"/>
                    <a:pt x="1570068" y="1125674"/>
                  </a:cubicBezTo>
                  <a:cubicBezTo>
                    <a:pt x="1568982" y="1131465"/>
                    <a:pt x="1568650" y="1140393"/>
                    <a:pt x="1569073" y="1152458"/>
                  </a:cubicBezTo>
                  <a:cubicBezTo>
                    <a:pt x="1569495" y="1164523"/>
                    <a:pt x="1570490" y="1173632"/>
                    <a:pt x="1572059" y="1179785"/>
                  </a:cubicBezTo>
                  <a:cubicBezTo>
                    <a:pt x="1572903" y="1183405"/>
                    <a:pt x="1573265" y="1185757"/>
                    <a:pt x="1573144" y="1186843"/>
                  </a:cubicBezTo>
                  <a:cubicBezTo>
                    <a:pt x="1573024" y="1187929"/>
                    <a:pt x="1572059" y="1189196"/>
                    <a:pt x="1570249" y="1190644"/>
                  </a:cubicBezTo>
                  <a:cubicBezTo>
                    <a:pt x="1568198" y="1192333"/>
                    <a:pt x="1566117" y="1193298"/>
                    <a:pt x="1564005" y="1193539"/>
                  </a:cubicBezTo>
                  <a:cubicBezTo>
                    <a:pt x="1561894" y="1193781"/>
                    <a:pt x="1560476" y="1193238"/>
                    <a:pt x="1559752" y="1191911"/>
                  </a:cubicBezTo>
                  <a:cubicBezTo>
                    <a:pt x="1558908" y="1190583"/>
                    <a:pt x="1558335" y="1177493"/>
                    <a:pt x="1558033" y="1152639"/>
                  </a:cubicBezTo>
                  <a:cubicBezTo>
                    <a:pt x="1557731" y="1127785"/>
                    <a:pt x="1558003" y="1114272"/>
                    <a:pt x="1558847" y="1112101"/>
                  </a:cubicBezTo>
                  <a:cubicBezTo>
                    <a:pt x="1559813" y="1109627"/>
                    <a:pt x="1561095" y="1108375"/>
                    <a:pt x="1562693" y="1108345"/>
                  </a:cubicBezTo>
                  <a:close/>
                  <a:moveTo>
                    <a:pt x="1276943" y="1108345"/>
                  </a:moveTo>
                  <a:cubicBezTo>
                    <a:pt x="1278542" y="1108315"/>
                    <a:pt x="1280457" y="1109507"/>
                    <a:pt x="1282689" y="1111920"/>
                  </a:cubicBezTo>
                  <a:cubicBezTo>
                    <a:pt x="1284378" y="1113729"/>
                    <a:pt x="1285313" y="1115298"/>
                    <a:pt x="1285494" y="1116625"/>
                  </a:cubicBezTo>
                  <a:cubicBezTo>
                    <a:pt x="1285675" y="1117952"/>
                    <a:pt x="1285283" y="1120968"/>
                    <a:pt x="1284318" y="1125674"/>
                  </a:cubicBezTo>
                  <a:cubicBezTo>
                    <a:pt x="1283232" y="1131465"/>
                    <a:pt x="1282900" y="1140393"/>
                    <a:pt x="1283323" y="1152458"/>
                  </a:cubicBezTo>
                  <a:cubicBezTo>
                    <a:pt x="1283745" y="1164523"/>
                    <a:pt x="1284740" y="1173632"/>
                    <a:pt x="1286309" y="1179785"/>
                  </a:cubicBezTo>
                  <a:cubicBezTo>
                    <a:pt x="1287153" y="1183405"/>
                    <a:pt x="1287515" y="1185757"/>
                    <a:pt x="1287394" y="1186843"/>
                  </a:cubicBezTo>
                  <a:cubicBezTo>
                    <a:pt x="1287274" y="1187929"/>
                    <a:pt x="1286309" y="1189196"/>
                    <a:pt x="1284499" y="1190644"/>
                  </a:cubicBezTo>
                  <a:cubicBezTo>
                    <a:pt x="1282448" y="1192333"/>
                    <a:pt x="1280367" y="1193298"/>
                    <a:pt x="1278255" y="1193539"/>
                  </a:cubicBezTo>
                  <a:cubicBezTo>
                    <a:pt x="1276144" y="1193781"/>
                    <a:pt x="1274726" y="1193238"/>
                    <a:pt x="1274002" y="1191911"/>
                  </a:cubicBezTo>
                  <a:cubicBezTo>
                    <a:pt x="1273158" y="1190583"/>
                    <a:pt x="1272585" y="1177493"/>
                    <a:pt x="1272283" y="1152639"/>
                  </a:cubicBezTo>
                  <a:cubicBezTo>
                    <a:pt x="1271981" y="1127785"/>
                    <a:pt x="1272253" y="1114272"/>
                    <a:pt x="1273097" y="1112101"/>
                  </a:cubicBezTo>
                  <a:cubicBezTo>
                    <a:pt x="1274063" y="1109627"/>
                    <a:pt x="1275345" y="1108375"/>
                    <a:pt x="1276943" y="1108345"/>
                  </a:cubicBezTo>
                  <a:close/>
                  <a:moveTo>
                    <a:pt x="1344247" y="1108119"/>
                  </a:moveTo>
                  <a:cubicBezTo>
                    <a:pt x="1347715" y="1108119"/>
                    <a:pt x="1350897" y="1108843"/>
                    <a:pt x="1353793" y="1110291"/>
                  </a:cubicBezTo>
                  <a:cubicBezTo>
                    <a:pt x="1355603" y="1111135"/>
                    <a:pt x="1357081" y="1112402"/>
                    <a:pt x="1358227" y="1114091"/>
                  </a:cubicBezTo>
                  <a:cubicBezTo>
                    <a:pt x="1359373" y="1115780"/>
                    <a:pt x="1360549" y="1118314"/>
                    <a:pt x="1361756" y="1121692"/>
                  </a:cubicBezTo>
                  <a:cubicBezTo>
                    <a:pt x="1363445" y="1126760"/>
                    <a:pt x="1363958" y="1130439"/>
                    <a:pt x="1363295" y="1132732"/>
                  </a:cubicBezTo>
                  <a:cubicBezTo>
                    <a:pt x="1362631" y="1135024"/>
                    <a:pt x="1360791" y="1136170"/>
                    <a:pt x="1357775" y="1136170"/>
                  </a:cubicBezTo>
                  <a:cubicBezTo>
                    <a:pt x="1355723" y="1136170"/>
                    <a:pt x="1354185" y="1135537"/>
                    <a:pt x="1353160" y="1134270"/>
                  </a:cubicBezTo>
                  <a:cubicBezTo>
                    <a:pt x="1352134" y="1133003"/>
                    <a:pt x="1351501" y="1131525"/>
                    <a:pt x="1351260" y="1129836"/>
                  </a:cubicBezTo>
                  <a:cubicBezTo>
                    <a:pt x="1351018" y="1128147"/>
                    <a:pt x="1350445" y="1126367"/>
                    <a:pt x="1349540" y="1124497"/>
                  </a:cubicBezTo>
                  <a:cubicBezTo>
                    <a:pt x="1348635" y="1122627"/>
                    <a:pt x="1347338" y="1121330"/>
                    <a:pt x="1345649" y="1120606"/>
                  </a:cubicBezTo>
                  <a:cubicBezTo>
                    <a:pt x="1343960" y="1119882"/>
                    <a:pt x="1342331" y="1119671"/>
                    <a:pt x="1340763" y="1119973"/>
                  </a:cubicBezTo>
                  <a:cubicBezTo>
                    <a:pt x="1339195" y="1120275"/>
                    <a:pt x="1336540" y="1121391"/>
                    <a:pt x="1332800" y="1123321"/>
                  </a:cubicBezTo>
                  <a:cubicBezTo>
                    <a:pt x="1320735" y="1129354"/>
                    <a:pt x="1312651" y="1137588"/>
                    <a:pt x="1308549" y="1148024"/>
                  </a:cubicBezTo>
                  <a:cubicBezTo>
                    <a:pt x="1304447" y="1158460"/>
                    <a:pt x="1305412" y="1168263"/>
                    <a:pt x="1311445" y="1177433"/>
                  </a:cubicBezTo>
                  <a:cubicBezTo>
                    <a:pt x="1312651" y="1179242"/>
                    <a:pt x="1314039" y="1180931"/>
                    <a:pt x="1315607" y="1182500"/>
                  </a:cubicBezTo>
                  <a:cubicBezTo>
                    <a:pt x="1317176" y="1184068"/>
                    <a:pt x="1318443" y="1185034"/>
                    <a:pt x="1319408" y="1185395"/>
                  </a:cubicBezTo>
                  <a:cubicBezTo>
                    <a:pt x="1321942" y="1186361"/>
                    <a:pt x="1325501" y="1186361"/>
                    <a:pt x="1330085" y="1185395"/>
                  </a:cubicBezTo>
                  <a:cubicBezTo>
                    <a:pt x="1334670" y="1184430"/>
                    <a:pt x="1338290" y="1182922"/>
                    <a:pt x="1340944" y="1180871"/>
                  </a:cubicBezTo>
                  <a:cubicBezTo>
                    <a:pt x="1359403" y="1166393"/>
                    <a:pt x="1369297" y="1159576"/>
                    <a:pt x="1370624" y="1160421"/>
                  </a:cubicBezTo>
                  <a:cubicBezTo>
                    <a:pt x="1371830" y="1161265"/>
                    <a:pt x="1372253" y="1162381"/>
                    <a:pt x="1371891" y="1163769"/>
                  </a:cubicBezTo>
                  <a:cubicBezTo>
                    <a:pt x="1371529" y="1165156"/>
                    <a:pt x="1370141" y="1167479"/>
                    <a:pt x="1367728" y="1170736"/>
                  </a:cubicBezTo>
                  <a:cubicBezTo>
                    <a:pt x="1363626" y="1176166"/>
                    <a:pt x="1360580" y="1179846"/>
                    <a:pt x="1358589" y="1181776"/>
                  </a:cubicBezTo>
                  <a:cubicBezTo>
                    <a:pt x="1356598" y="1183706"/>
                    <a:pt x="1352587" y="1186723"/>
                    <a:pt x="1346554" y="1190825"/>
                  </a:cubicBezTo>
                  <a:cubicBezTo>
                    <a:pt x="1341246" y="1194444"/>
                    <a:pt x="1337415" y="1196706"/>
                    <a:pt x="1335062" y="1197611"/>
                  </a:cubicBezTo>
                  <a:cubicBezTo>
                    <a:pt x="1332710" y="1198516"/>
                    <a:pt x="1329543" y="1199029"/>
                    <a:pt x="1325561" y="1199150"/>
                  </a:cubicBezTo>
                  <a:cubicBezTo>
                    <a:pt x="1321700" y="1199150"/>
                    <a:pt x="1318865" y="1198878"/>
                    <a:pt x="1317055" y="1198335"/>
                  </a:cubicBezTo>
                  <a:cubicBezTo>
                    <a:pt x="1315245" y="1197792"/>
                    <a:pt x="1313013" y="1196495"/>
                    <a:pt x="1310359" y="1194444"/>
                  </a:cubicBezTo>
                  <a:cubicBezTo>
                    <a:pt x="1306378" y="1191187"/>
                    <a:pt x="1304387" y="1189075"/>
                    <a:pt x="1304387" y="1188110"/>
                  </a:cubicBezTo>
                  <a:cubicBezTo>
                    <a:pt x="1304387" y="1187627"/>
                    <a:pt x="1303935" y="1186723"/>
                    <a:pt x="1303030" y="1185395"/>
                  </a:cubicBezTo>
                  <a:cubicBezTo>
                    <a:pt x="1302125" y="1184068"/>
                    <a:pt x="1301009" y="1181987"/>
                    <a:pt x="1299682" y="1179152"/>
                  </a:cubicBezTo>
                  <a:cubicBezTo>
                    <a:pt x="1298355" y="1176317"/>
                    <a:pt x="1297269" y="1173029"/>
                    <a:pt x="1296424" y="1169289"/>
                  </a:cubicBezTo>
                  <a:cubicBezTo>
                    <a:pt x="1295097" y="1163739"/>
                    <a:pt x="1294976" y="1157586"/>
                    <a:pt x="1296062" y="1150829"/>
                  </a:cubicBezTo>
                  <a:cubicBezTo>
                    <a:pt x="1297148" y="1144073"/>
                    <a:pt x="1299139" y="1138583"/>
                    <a:pt x="1302034" y="1134360"/>
                  </a:cubicBezTo>
                  <a:cubicBezTo>
                    <a:pt x="1304085" y="1131344"/>
                    <a:pt x="1307283" y="1127815"/>
                    <a:pt x="1311626" y="1123773"/>
                  </a:cubicBezTo>
                  <a:cubicBezTo>
                    <a:pt x="1315969" y="1119732"/>
                    <a:pt x="1318744" y="1117711"/>
                    <a:pt x="1319951" y="1117711"/>
                  </a:cubicBezTo>
                  <a:cubicBezTo>
                    <a:pt x="1320433" y="1117711"/>
                    <a:pt x="1321097" y="1117319"/>
                    <a:pt x="1321942" y="1116534"/>
                  </a:cubicBezTo>
                  <a:cubicBezTo>
                    <a:pt x="1322786" y="1115750"/>
                    <a:pt x="1324204" y="1114755"/>
                    <a:pt x="1326195" y="1113548"/>
                  </a:cubicBezTo>
                  <a:cubicBezTo>
                    <a:pt x="1328185" y="1112342"/>
                    <a:pt x="1330447" y="1111256"/>
                    <a:pt x="1332981" y="1110291"/>
                  </a:cubicBezTo>
                  <a:cubicBezTo>
                    <a:pt x="1337023" y="1108843"/>
                    <a:pt x="1340778" y="1108119"/>
                    <a:pt x="1344247" y="1108119"/>
                  </a:cubicBezTo>
                  <a:close/>
                  <a:moveTo>
                    <a:pt x="610822" y="1108119"/>
                  </a:moveTo>
                  <a:cubicBezTo>
                    <a:pt x="614290" y="1108119"/>
                    <a:pt x="617473" y="1108843"/>
                    <a:pt x="620368" y="1110291"/>
                  </a:cubicBezTo>
                  <a:cubicBezTo>
                    <a:pt x="622178" y="1111135"/>
                    <a:pt x="623656" y="1112402"/>
                    <a:pt x="624802" y="1114091"/>
                  </a:cubicBezTo>
                  <a:cubicBezTo>
                    <a:pt x="625948" y="1115780"/>
                    <a:pt x="627125" y="1118314"/>
                    <a:pt x="628331" y="1121692"/>
                  </a:cubicBezTo>
                  <a:cubicBezTo>
                    <a:pt x="630020" y="1126760"/>
                    <a:pt x="630533" y="1130439"/>
                    <a:pt x="629869" y="1132732"/>
                  </a:cubicBezTo>
                  <a:cubicBezTo>
                    <a:pt x="629206" y="1135024"/>
                    <a:pt x="627366" y="1136170"/>
                    <a:pt x="624350" y="1136170"/>
                  </a:cubicBezTo>
                  <a:cubicBezTo>
                    <a:pt x="622299" y="1136170"/>
                    <a:pt x="620760" y="1135537"/>
                    <a:pt x="619735" y="1134270"/>
                  </a:cubicBezTo>
                  <a:cubicBezTo>
                    <a:pt x="618709" y="1133003"/>
                    <a:pt x="618076" y="1131525"/>
                    <a:pt x="617835" y="1129836"/>
                  </a:cubicBezTo>
                  <a:cubicBezTo>
                    <a:pt x="617593" y="1128147"/>
                    <a:pt x="617020" y="1126367"/>
                    <a:pt x="616115" y="1124497"/>
                  </a:cubicBezTo>
                  <a:cubicBezTo>
                    <a:pt x="615210" y="1122627"/>
                    <a:pt x="613913" y="1121330"/>
                    <a:pt x="612224" y="1120606"/>
                  </a:cubicBezTo>
                  <a:cubicBezTo>
                    <a:pt x="610535" y="1119882"/>
                    <a:pt x="608907" y="1119671"/>
                    <a:pt x="607338" y="1119973"/>
                  </a:cubicBezTo>
                  <a:cubicBezTo>
                    <a:pt x="605770" y="1120275"/>
                    <a:pt x="603115" y="1121391"/>
                    <a:pt x="599375" y="1123321"/>
                  </a:cubicBezTo>
                  <a:cubicBezTo>
                    <a:pt x="587310" y="1129354"/>
                    <a:pt x="579227" y="1137588"/>
                    <a:pt x="575124" y="1148024"/>
                  </a:cubicBezTo>
                  <a:cubicBezTo>
                    <a:pt x="571022" y="1158460"/>
                    <a:pt x="571988" y="1168263"/>
                    <a:pt x="578020" y="1177433"/>
                  </a:cubicBezTo>
                  <a:cubicBezTo>
                    <a:pt x="579227" y="1179242"/>
                    <a:pt x="580614" y="1180931"/>
                    <a:pt x="582182" y="1182500"/>
                  </a:cubicBezTo>
                  <a:cubicBezTo>
                    <a:pt x="583751" y="1184068"/>
                    <a:pt x="585018" y="1185034"/>
                    <a:pt x="585983" y="1185395"/>
                  </a:cubicBezTo>
                  <a:cubicBezTo>
                    <a:pt x="588517" y="1186361"/>
                    <a:pt x="592076" y="1186361"/>
                    <a:pt x="596660" y="1185395"/>
                  </a:cubicBezTo>
                  <a:cubicBezTo>
                    <a:pt x="601245" y="1184430"/>
                    <a:pt x="604865" y="1182922"/>
                    <a:pt x="607519" y="1180871"/>
                  </a:cubicBezTo>
                  <a:cubicBezTo>
                    <a:pt x="625978" y="1166393"/>
                    <a:pt x="635872" y="1159576"/>
                    <a:pt x="637199" y="1160421"/>
                  </a:cubicBezTo>
                  <a:cubicBezTo>
                    <a:pt x="638405" y="1161265"/>
                    <a:pt x="638828" y="1162381"/>
                    <a:pt x="638466" y="1163769"/>
                  </a:cubicBezTo>
                  <a:cubicBezTo>
                    <a:pt x="638104" y="1165156"/>
                    <a:pt x="636716" y="1167479"/>
                    <a:pt x="634303" y="1170736"/>
                  </a:cubicBezTo>
                  <a:cubicBezTo>
                    <a:pt x="630201" y="1176166"/>
                    <a:pt x="627155" y="1179846"/>
                    <a:pt x="625164" y="1181776"/>
                  </a:cubicBezTo>
                  <a:cubicBezTo>
                    <a:pt x="623173" y="1183706"/>
                    <a:pt x="619162" y="1186723"/>
                    <a:pt x="613129" y="1190825"/>
                  </a:cubicBezTo>
                  <a:cubicBezTo>
                    <a:pt x="607821" y="1194444"/>
                    <a:pt x="603990" y="1196706"/>
                    <a:pt x="601637" y="1197611"/>
                  </a:cubicBezTo>
                  <a:cubicBezTo>
                    <a:pt x="599285" y="1198516"/>
                    <a:pt x="596117" y="1199029"/>
                    <a:pt x="592136" y="1199150"/>
                  </a:cubicBezTo>
                  <a:cubicBezTo>
                    <a:pt x="588275" y="1199150"/>
                    <a:pt x="585440" y="1198878"/>
                    <a:pt x="583630" y="1198335"/>
                  </a:cubicBezTo>
                  <a:cubicBezTo>
                    <a:pt x="581821" y="1197792"/>
                    <a:pt x="579589" y="1196495"/>
                    <a:pt x="576934" y="1194444"/>
                  </a:cubicBezTo>
                  <a:cubicBezTo>
                    <a:pt x="572953" y="1191187"/>
                    <a:pt x="570962" y="1189075"/>
                    <a:pt x="570962" y="1188110"/>
                  </a:cubicBezTo>
                  <a:cubicBezTo>
                    <a:pt x="570962" y="1187627"/>
                    <a:pt x="570510" y="1186723"/>
                    <a:pt x="569605" y="1185395"/>
                  </a:cubicBezTo>
                  <a:cubicBezTo>
                    <a:pt x="568700" y="1184068"/>
                    <a:pt x="567584" y="1181987"/>
                    <a:pt x="566257" y="1179152"/>
                  </a:cubicBezTo>
                  <a:cubicBezTo>
                    <a:pt x="564929" y="1176317"/>
                    <a:pt x="563844" y="1173029"/>
                    <a:pt x="562999" y="1169289"/>
                  </a:cubicBezTo>
                  <a:cubicBezTo>
                    <a:pt x="561672" y="1163739"/>
                    <a:pt x="561551" y="1157586"/>
                    <a:pt x="562637" y="1150829"/>
                  </a:cubicBezTo>
                  <a:cubicBezTo>
                    <a:pt x="563723" y="1144073"/>
                    <a:pt x="565714" y="1138583"/>
                    <a:pt x="568609" y="1134360"/>
                  </a:cubicBezTo>
                  <a:cubicBezTo>
                    <a:pt x="570660" y="1131344"/>
                    <a:pt x="573858" y="1127815"/>
                    <a:pt x="578201" y="1123773"/>
                  </a:cubicBezTo>
                  <a:cubicBezTo>
                    <a:pt x="582544" y="1119732"/>
                    <a:pt x="585319" y="1117711"/>
                    <a:pt x="586526" y="1117711"/>
                  </a:cubicBezTo>
                  <a:cubicBezTo>
                    <a:pt x="587009" y="1117711"/>
                    <a:pt x="587672" y="1117319"/>
                    <a:pt x="588517" y="1116534"/>
                  </a:cubicBezTo>
                  <a:cubicBezTo>
                    <a:pt x="589361" y="1115750"/>
                    <a:pt x="590779" y="1114755"/>
                    <a:pt x="592770" y="1113548"/>
                  </a:cubicBezTo>
                  <a:cubicBezTo>
                    <a:pt x="594760" y="1112342"/>
                    <a:pt x="597022" y="1111256"/>
                    <a:pt x="599556" y="1110291"/>
                  </a:cubicBezTo>
                  <a:cubicBezTo>
                    <a:pt x="603598" y="1108843"/>
                    <a:pt x="607353" y="1108119"/>
                    <a:pt x="610822" y="1108119"/>
                  </a:cubicBezTo>
                  <a:close/>
                  <a:moveTo>
                    <a:pt x="679376" y="1107938"/>
                  </a:moveTo>
                  <a:cubicBezTo>
                    <a:pt x="675153" y="1107938"/>
                    <a:pt x="670598" y="1111648"/>
                    <a:pt x="665712" y="1119068"/>
                  </a:cubicBezTo>
                  <a:cubicBezTo>
                    <a:pt x="660826" y="1126488"/>
                    <a:pt x="658382" y="1133275"/>
                    <a:pt x="658382" y="1139428"/>
                  </a:cubicBezTo>
                  <a:cubicBezTo>
                    <a:pt x="658382" y="1140996"/>
                    <a:pt x="659710" y="1141841"/>
                    <a:pt x="662364" y="1141961"/>
                  </a:cubicBezTo>
                  <a:cubicBezTo>
                    <a:pt x="665018" y="1142082"/>
                    <a:pt x="667612" y="1141419"/>
                    <a:pt x="670146" y="1139971"/>
                  </a:cubicBezTo>
                  <a:cubicBezTo>
                    <a:pt x="671956" y="1138885"/>
                    <a:pt x="674278" y="1136834"/>
                    <a:pt x="677113" y="1133818"/>
                  </a:cubicBezTo>
                  <a:cubicBezTo>
                    <a:pt x="679949" y="1130801"/>
                    <a:pt x="682452" y="1127604"/>
                    <a:pt x="684624" y="1124226"/>
                  </a:cubicBezTo>
                  <a:cubicBezTo>
                    <a:pt x="685468" y="1123019"/>
                    <a:pt x="686162" y="1121541"/>
                    <a:pt x="686705" y="1119792"/>
                  </a:cubicBezTo>
                  <a:cubicBezTo>
                    <a:pt x="687248" y="1118043"/>
                    <a:pt x="687489" y="1116263"/>
                    <a:pt x="687429" y="1114453"/>
                  </a:cubicBezTo>
                  <a:cubicBezTo>
                    <a:pt x="687369" y="1112643"/>
                    <a:pt x="686675" y="1111105"/>
                    <a:pt x="685348" y="1109838"/>
                  </a:cubicBezTo>
                  <a:cubicBezTo>
                    <a:pt x="684021" y="1108572"/>
                    <a:pt x="682030" y="1107938"/>
                    <a:pt x="679376" y="1107938"/>
                  </a:cubicBezTo>
                  <a:close/>
                  <a:moveTo>
                    <a:pt x="1612216" y="1103504"/>
                  </a:moveTo>
                  <a:cubicBezTo>
                    <a:pt x="1613664" y="1103565"/>
                    <a:pt x="1617283" y="1104620"/>
                    <a:pt x="1623075" y="1106671"/>
                  </a:cubicBezTo>
                  <a:cubicBezTo>
                    <a:pt x="1628504" y="1108481"/>
                    <a:pt x="1632998" y="1110532"/>
                    <a:pt x="1636557" y="1112824"/>
                  </a:cubicBezTo>
                  <a:cubicBezTo>
                    <a:pt x="1640116" y="1115117"/>
                    <a:pt x="1641896" y="1117047"/>
                    <a:pt x="1641896" y="1118616"/>
                  </a:cubicBezTo>
                  <a:cubicBezTo>
                    <a:pt x="1641896" y="1119943"/>
                    <a:pt x="1642559" y="1121149"/>
                    <a:pt x="1643887" y="1122235"/>
                  </a:cubicBezTo>
                  <a:cubicBezTo>
                    <a:pt x="1645696" y="1123683"/>
                    <a:pt x="1647174" y="1127514"/>
                    <a:pt x="1648321" y="1133727"/>
                  </a:cubicBezTo>
                  <a:cubicBezTo>
                    <a:pt x="1649467" y="1139941"/>
                    <a:pt x="1649678" y="1145279"/>
                    <a:pt x="1648954" y="1149743"/>
                  </a:cubicBezTo>
                  <a:cubicBezTo>
                    <a:pt x="1647868" y="1157344"/>
                    <a:pt x="1644731" y="1166574"/>
                    <a:pt x="1639543" y="1177433"/>
                  </a:cubicBezTo>
                  <a:cubicBezTo>
                    <a:pt x="1637975" y="1180690"/>
                    <a:pt x="1634747" y="1184852"/>
                    <a:pt x="1629861" y="1189920"/>
                  </a:cubicBezTo>
                  <a:cubicBezTo>
                    <a:pt x="1624975" y="1194987"/>
                    <a:pt x="1620601" y="1198607"/>
                    <a:pt x="1616740" y="1200778"/>
                  </a:cubicBezTo>
                  <a:cubicBezTo>
                    <a:pt x="1610829" y="1204277"/>
                    <a:pt x="1604856" y="1205393"/>
                    <a:pt x="1598824" y="1204126"/>
                  </a:cubicBezTo>
                  <a:cubicBezTo>
                    <a:pt x="1592791" y="1202859"/>
                    <a:pt x="1587905" y="1199451"/>
                    <a:pt x="1584165" y="1193901"/>
                  </a:cubicBezTo>
                  <a:cubicBezTo>
                    <a:pt x="1581872" y="1190523"/>
                    <a:pt x="1580847" y="1184068"/>
                    <a:pt x="1581088" y="1174537"/>
                  </a:cubicBezTo>
                  <a:cubicBezTo>
                    <a:pt x="1581329" y="1165006"/>
                    <a:pt x="1582717" y="1156560"/>
                    <a:pt x="1585251" y="1149200"/>
                  </a:cubicBezTo>
                  <a:cubicBezTo>
                    <a:pt x="1587905" y="1141599"/>
                    <a:pt x="1589896" y="1137015"/>
                    <a:pt x="1591223" y="1135446"/>
                  </a:cubicBezTo>
                  <a:cubicBezTo>
                    <a:pt x="1592429" y="1133999"/>
                    <a:pt x="1593937" y="1130862"/>
                    <a:pt x="1595747" y="1126036"/>
                  </a:cubicBezTo>
                  <a:cubicBezTo>
                    <a:pt x="1597557" y="1121210"/>
                    <a:pt x="1598763" y="1117168"/>
                    <a:pt x="1599367" y="1113910"/>
                  </a:cubicBezTo>
                  <a:cubicBezTo>
                    <a:pt x="1599970" y="1110773"/>
                    <a:pt x="1601961" y="1108179"/>
                    <a:pt x="1605339" y="1106128"/>
                  </a:cubicBezTo>
                  <a:cubicBezTo>
                    <a:pt x="1608476" y="1104319"/>
                    <a:pt x="1610768" y="1103444"/>
                    <a:pt x="1612216" y="1103504"/>
                  </a:cubicBezTo>
                  <a:close/>
                  <a:moveTo>
                    <a:pt x="907366" y="1103504"/>
                  </a:moveTo>
                  <a:cubicBezTo>
                    <a:pt x="908814" y="1103565"/>
                    <a:pt x="912433" y="1104620"/>
                    <a:pt x="918225" y="1106671"/>
                  </a:cubicBezTo>
                  <a:cubicBezTo>
                    <a:pt x="923654" y="1108481"/>
                    <a:pt x="928148" y="1110532"/>
                    <a:pt x="931707" y="1112824"/>
                  </a:cubicBezTo>
                  <a:cubicBezTo>
                    <a:pt x="935266" y="1115117"/>
                    <a:pt x="937046" y="1117047"/>
                    <a:pt x="937046" y="1118616"/>
                  </a:cubicBezTo>
                  <a:cubicBezTo>
                    <a:pt x="937046" y="1119943"/>
                    <a:pt x="937709" y="1121149"/>
                    <a:pt x="939037" y="1122235"/>
                  </a:cubicBezTo>
                  <a:cubicBezTo>
                    <a:pt x="940846" y="1123683"/>
                    <a:pt x="942324" y="1127514"/>
                    <a:pt x="943471" y="1133727"/>
                  </a:cubicBezTo>
                  <a:cubicBezTo>
                    <a:pt x="944617" y="1139941"/>
                    <a:pt x="944828" y="1145279"/>
                    <a:pt x="944104" y="1149743"/>
                  </a:cubicBezTo>
                  <a:cubicBezTo>
                    <a:pt x="943018" y="1157344"/>
                    <a:pt x="939881" y="1166574"/>
                    <a:pt x="934693" y="1177433"/>
                  </a:cubicBezTo>
                  <a:cubicBezTo>
                    <a:pt x="933125" y="1180690"/>
                    <a:pt x="929897" y="1184852"/>
                    <a:pt x="925011" y="1189920"/>
                  </a:cubicBezTo>
                  <a:cubicBezTo>
                    <a:pt x="920125" y="1194987"/>
                    <a:pt x="915751" y="1198607"/>
                    <a:pt x="911890" y="1200778"/>
                  </a:cubicBezTo>
                  <a:cubicBezTo>
                    <a:pt x="905979" y="1204277"/>
                    <a:pt x="900006" y="1205393"/>
                    <a:pt x="893974" y="1204126"/>
                  </a:cubicBezTo>
                  <a:cubicBezTo>
                    <a:pt x="887941" y="1202859"/>
                    <a:pt x="883055" y="1199451"/>
                    <a:pt x="879315" y="1193901"/>
                  </a:cubicBezTo>
                  <a:cubicBezTo>
                    <a:pt x="877023" y="1190523"/>
                    <a:pt x="875997" y="1184068"/>
                    <a:pt x="876238" y="1174537"/>
                  </a:cubicBezTo>
                  <a:cubicBezTo>
                    <a:pt x="876480" y="1165006"/>
                    <a:pt x="877867" y="1156560"/>
                    <a:pt x="880401" y="1149200"/>
                  </a:cubicBezTo>
                  <a:cubicBezTo>
                    <a:pt x="883055" y="1141599"/>
                    <a:pt x="885046" y="1137015"/>
                    <a:pt x="886373" y="1135446"/>
                  </a:cubicBezTo>
                  <a:cubicBezTo>
                    <a:pt x="887579" y="1133999"/>
                    <a:pt x="889088" y="1130862"/>
                    <a:pt x="890897" y="1126036"/>
                  </a:cubicBezTo>
                  <a:cubicBezTo>
                    <a:pt x="892707" y="1121210"/>
                    <a:pt x="893913" y="1117168"/>
                    <a:pt x="894517" y="1113910"/>
                  </a:cubicBezTo>
                  <a:cubicBezTo>
                    <a:pt x="895120" y="1110773"/>
                    <a:pt x="897111" y="1108179"/>
                    <a:pt x="900489" y="1106128"/>
                  </a:cubicBezTo>
                  <a:cubicBezTo>
                    <a:pt x="903626" y="1104319"/>
                    <a:pt x="905918" y="1103444"/>
                    <a:pt x="907366" y="1103504"/>
                  </a:cubicBezTo>
                  <a:close/>
                  <a:moveTo>
                    <a:pt x="675032" y="1097804"/>
                  </a:moveTo>
                  <a:cubicBezTo>
                    <a:pt x="686253" y="1096476"/>
                    <a:pt x="693130" y="1100458"/>
                    <a:pt x="695663" y="1109748"/>
                  </a:cubicBezTo>
                  <a:cubicBezTo>
                    <a:pt x="696749" y="1114091"/>
                    <a:pt x="696840" y="1118193"/>
                    <a:pt x="695935" y="1122054"/>
                  </a:cubicBezTo>
                  <a:cubicBezTo>
                    <a:pt x="695030" y="1125915"/>
                    <a:pt x="693582" y="1129444"/>
                    <a:pt x="691591" y="1132641"/>
                  </a:cubicBezTo>
                  <a:cubicBezTo>
                    <a:pt x="689601" y="1135838"/>
                    <a:pt x="687489" y="1138613"/>
                    <a:pt x="685257" y="1140966"/>
                  </a:cubicBezTo>
                  <a:cubicBezTo>
                    <a:pt x="683025" y="1143319"/>
                    <a:pt x="681125" y="1145128"/>
                    <a:pt x="679557" y="1146395"/>
                  </a:cubicBezTo>
                  <a:cubicBezTo>
                    <a:pt x="677988" y="1147662"/>
                    <a:pt x="677143" y="1148296"/>
                    <a:pt x="677023" y="1148296"/>
                  </a:cubicBezTo>
                  <a:cubicBezTo>
                    <a:pt x="676540" y="1148296"/>
                    <a:pt x="675062" y="1149200"/>
                    <a:pt x="672589" y="1151010"/>
                  </a:cubicBezTo>
                  <a:cubicBezTo>
                    <a:pt x="670116" y="1152820"/>
                    <a:pt x="667431" y="1154026"/>
                    <a:pt x="664536" y="1154630"/>
                  </a:cubicBezTo>
                  <a:cubicBezTo>
                    <a:pt x="662123" y="1155233"/>
                    <a:pt x="660675" y="1155866"/>
                    <a:pt x="660192" y="1156530"/>
                  </a:cubicBezTo>
                  <a:cubicBezTo>
                    <a:pt x="659710" y="1157194"/>
                    <a:pt x="659529" y="1158792"/>
                    <a:pt x="659649" y="1161326"/>
                  </a:cubicBezTo>
                  <a:cubicBezTo>
                    <a:pt x="659891" y="1165066"/>
                    <a:pt x="661700" y="1168444"/>
                    <a:pt x="665079" y="1171460"/>
                  </a:cubicBezTo>
                  <a:cubicBezTo>
                    <a:pt x="665199" y="1171581"/>
                    <a:pt x="665501" y="1171853"/>
                    <a:pt x="665983" y="1172275"/>
                  </a:cubicBezTo>
                  <a:cubicBezTo>
                    <a:pt x="666466" y="1172697"/>
                    <a:pt x="666798" y="1173029"/>
                    <a:pt x="666979" y="1173270"/>
                  </a:cubicBezTo>
                  <a:cubicBezTo>
                    <a:pt x="667160" y="1173511"/>
                    <a:pt x="667582" y="1173813"/>
                    <a:pt x="668246" y="1174175"/>
                  </a:cubicBezTo>
                  <a:cubicBezTo>
                    <a:pt x="668909" y="1174537"/>
                    <a:pt x="669512" y="1174778"/>
                    <a:pt x="670055" y="1174899"/>
                  </a:cubicBezTo>
                  <a:cubicBezTo>
                    <a:pt x="670598" y="1175020"/>
                    <a:pt x="671322" y="1175170"/>
                    <a:pt x="672227" y="1175351"/>
                  </a:cubicBezTo>
                  <a:cubicBezTo>
                    <a:pt x="673132" y="1175532"/>
                    <a:pt x="674067" y="1175562"/>
                    <a:pt x="675032" y="1175442"/>
                  </a:cubicBezTo>
                  <a:cubicBezTo>
                    <a:pt x="675997" y="1175321"/>
                    <a:pt x="677174" y="1175110"/>
                    <a:pt x="678561" y="1174808"/>
                  </a:cubicBezTo>
                  <a:cubicBezTo>
                    <a:pt x="679949" y="1174507"/>
                    <a:pt x="681396" y="1174054"/>
                    <a:pt x="682905" y="1173451"/>
                  </a:cubicBezTo>
                  <a:cubicBezTo>
                    <a:pt x="684413" y="1172848"/>
                    <a:pt x="686132" y="1172094"/>
                    <a:pt x="688062" y="1171189"/>
                  </a:cubicBezTo>
                  <a:cubicBezTo>
                    <a:pt x="689993" y="1170284"/>
                    <a:pt x="692044" y="1169168"/>
                    <a:pt x="694215" y="1167841"/>
                  </a:cubicBezTo>
                  <a:cubicBezTo>
                    <a:pt x="707366" y="1160361"/>
                    <a:pt x="714605" y="1158370"/>
                    <a:pt x="715933" y="1161869"/>
                  </a:cubicBezTo>
                  <a:cubicBezTo>
                    <a:pt x="717018" y="1164644"/>
                    <a:pt x="715661" y="1167781"/>
                    <a:pt x="711861" y="1171279"/>
                  </a:cubicBezTo>
                  <a:cubicBezTo>
                    <a:pt x="708060" y="1174778"/>
                    <a:pt x="701334" y="1179122"/>
                    <a:pt x="691682" y="1184310"/>
                  </a:cubicBezTo>
                  <a:cubicBezTo>
                    <a:pt x="687097" y="1186843"/>
                    <a:pt x="682693" y="1188382"/>
                    <a:pt x="678471" y="1188924"/>
                  </a:cubicBezTo>
                  <a:cubicBezTo>
                    <a:pt x="674248" y="1189467"/>
                    <a:pt x="670689" y="1189226"/>
                    <a:pt x="667793" y="1188200"/>
                  </a:cubicBezTo>
                  <a:cubicBezTo>
                    <a:pt x="664898" y="1187175"/>
                    <a:pt x="662334" y="1185848"/>
                    <a:pt x="660102" y="1184219"/>
                  </a:cubicBezTo>
                  <a:cubicBezTo>
                    <a:pt x="657870" y="1182590"/>
                    <a:pt x="656241" y="1180992"/>
                    <a:pt x="655215" y="1179423"/>
                  </a:cubicBezTo>
                  <a:cubicBezTo>
                    <a:pt x="654190" y="1177855"/>
                    <a:pt x="653677" y="1176648"/>
                    <a:pt x="653677" y="1175804"/>
                  </a:cubicBezTo>
                  <a:cubicBezTo>
                    <a:pt x="653677" y="1174477"/>
                    <a:pt x="652833" y="1172848"/>
                    <a:pt x="651143" y="1170917"/>
                  </a:cubicBezTo>
                  <a:cubicBezTo>
                    <a:pt x="649454" y="1168987"/>
                    <a:pt x="648369" y="1166815"/>
                    <a:pt x="647886" y="1164402"/>
                  </a:cubicBezTo>
                  <a:cubicBezTo>
                    <a:pt x="647403" y="1162351"/>
                    <a:pt x="646529" y="1160692"/>
                    <a:pt x="645262" y="1159426"/>
                  </a:cubicBezTo>
                  <a:cubicBezTo>
                    <a:pt x="643995" y="1158159"/>
                    <a:pt x="642788" y="1157344"/>
                    <a:pt x="641642" y="1156982"/>
                  </a:cubicBezTo>
                  <a:cubicBezTo>
                    <a:pt x="640496" y="1156620"/>
                    <a:pt x="639561" y="1155897"/>
                    <a:pt x="638837" y="1154811"/>
                  </a:cubicBezTo>
                  <a:cubicBezTo>
                    <a:pt x="638113" y="1153725"/>
                    <a:pt x="637993" y="1152217"/>
                    <a:pt x="638475" y="1150286"/>
                  </a:cubicBezTo>
                  <a:cubicBezTo>
                    <a:pt x="639802" y="1144736"/>
                    <a:pt x="641914" y="1141961"/>
                    <a:pt x="644809" y="1141961"/>
                  </a:cubicBezTo>
                  <a:cubicBezTo>
                    <a:pt x="646378" y="1141961"/>
                    <a:pt x="647162" y="1140152"/>
                    <a:pt x="647162" y="1136532"/>
                  </a:cubicBezTo>
                  <a:cubicBezTo>
                    <a:pt x="647162" y="1133033"/>
                    <a:pt x="648187" y="1128599"/>
                    <a:pt x="650239" y="1123231"/>
                  </a:cubicBezTo>
                  <a:cubicBezTo>
                    <a:pt x="652290" y="1117862"/>
                    <a:pt x="654703" y="1113156"/>
                    <a:pt x="657478" y="1109114"/>
                  </a:cubicBezTo>
                  <a:cubicBezTo>
                    <a:pt x="660253" y="1105073"/>
                    <a:pt x="662545" y="1103052"/>
                    <a:pt x="664355" y="1103052"/>
                  </a:cubicBezTo>
                  <a:cubicBezTo>
                    <a:pt x="665199" y="1103052"/>
                    <a:pt x="665983" y="1102690"/>
                    <a:pt x="666707" y="1101966"/>
                  </a:cubicBezTo>
                  <a:cubicBezTo>
                    <a:pt x="667431" y="1101242"/>
                    <a:pt x="668457" y="1100428"/>
                    <a:pt x="669784" y="1099523"/>
                  </a:cubicBezTo>
                  <a:cubicBezTo>
                    <a:pt x="671111" y="1098618"/>
                    <a:pt x="672861" y="1098045"/>
                    <a:pt x="675032" y="1097804"/>
                  </a:cubicBezTo>
                  <a:close/>
                  <a:moveTo>
                    <a:pt x="1717786" y="1083868"/>
                  </a:moveTo>
                  <a:cubicBezTo>
                    <a:pt x="1718450" y="1083868"/>
                    <a:pt x="1720048" y="1084170"/>
                    <a:pt x="1722582" y="1084773"/>
                  </a:cubicBezTo>
                  <a:cubicBezTo>
                    <a:pt x="1724754" y="1085377"/>
                    <a:pt x="1729911" y="1090504"/>
                    <a:pt x="1738055" y="1100156"/>
                  </a:cubicBezTo>
                  <a:cubicBezTo>
                    <a:pt x="1746199" y="1109808"/>
                    <a:pt x="1752383" y="1118133"/>
                    <a:pt x="1756605" y="1125131"/>
                  </a:cubicBezTo>
                  <a:cubicBezTo>
                    <a:pt x="1759259" y="1129595"/>
                    <a:pt x="1760858" y="1132973"/>
                    <a:pt x="1761401" y="1135265"/>
                  </a:cubicBezTo>
                  <a:cubicBezTo>
                    <a:pt x="1761944" y="1137558"/>
                    <a:pt x="1762155" y="1142203"/>
                    <a:pt x="1762035" y="1149200"/>
                  </a:cubicBezTo>
                  <a:cubicBezTo>
                    <a:pt x="1762035" y="1154992"/>
                    <a:pt x="1761793" y="1159335"/>
                    <a:pt x="1761311" y="1162231"/>
                  </a:cubicBezTo>
                  <a:cubicBezTo>
                    <a:pt x="1760828" y="1165126"/>
                    <a:pt x="1759863" y="1167901"/>
                    <a:pt x="1758415" y="1170555"/>
                  </a:cubicBezTo>
                  <a:cubicBezTo>
                    <a:pt x="1756123" y="1175020"/>
                    <a:pt x="1754977" y="1177855"/>
                    <a:pt x="1754977" y="1179061"/>
                  </a:cubicBezTo>
                  <a:cubicBezTo>
                    <a:pt x="1754977" y="1180268"/>
                    <a:pt x="1752684" y="1184219"/>
                    <a:pt x="1748100" y="1190915"/>
                  </a:cubicBezTo>
                  <a:cubicBezTo>
                    <a:pt x="1743515" y="1197611"/>
                    <a:pt x="1739533" y="1202890"/>
                    <a:pt x="1736155" y="1206751"/>
                  </a:cubicBezTo>
                  <a:cubicBezTo>
                    <a:pt x="1732295" y="1210973"/>
                    <a:pt x="1728856" y="1213085"/>
                    <a:pt x="1725840" y="1213085"/>
                  </a:cubicBezTo>
                  <a:cubicBezTo>
                    <a:pt x="1722582" y="1213085"/>
                    <a:pt x="1720833" y="1212481"/>
                    <a:pt x="1720591" y="1211275"/>
                  </a:cubicBezTo>
                  <a:cubicBezTo>
                    <a:pt x="1720350" y="1210068"/>
                    <a:pt x="1721496" y="1207897"/>
                    <a:pt x="1724030" y="1204760"/>
                  </a:cubicBezTo>
                  <a:cubicBezTo>
                    <a:pt x="1729459" y="1198245"/>
                    <a:pt x="1735853" y="1188231"/>
                    <a:pt x="1743213" y="1174718"/>
                  </a:cubicBezTo>
                  <a:cubicBezTo>
                    <a:pt x="1745868" y="1169651"/>
                    <a:pt x="1747497" y="1165850"/>
                    <a:pt x="1748100" y="1163316"/>
                  </a:cubicBezTo>
                  <a:cubicBezTo>
                    <a:pt x="1748703" y="1160783"/>
                    <a:pt x="1749005" y="1156077"/>
                    <a:pt x="1749005" y="1149200"/>
                  </a:cubicBezTo>
                  <a:lnTo>
                    <a:pt x="1749185" y="1134541"/>
                  </a:lnTo>
                  <a:lnTo>
                    <a:pt x="1741223" y="1122597"/>
                  </a:lnTo>
                  <a:cubicBezTo>
                    <a:pt x="1732053" y="1108481"/>
                    <a:pt x="1724392" y="1099855"/>
                    <a:pt x="1718239" y="1096718"/>
                  </a:cubicBezTo>
                  <a:cubicBezTo>
                    <a:pt x="1716550" y="1095873"/>
                    <a:pt x="1715373" y="1094003"/>
                    <a:pt x="1714710" y="1091107"/>
                  </a:cubicBezTo>
                  <a:cubicBezTo>
                    <a:pt x="1714046" y="1088212"/>
                    <a:pt x="1714378" y="1086100"/>
                    <a:pt x="1715705" y="1084773"/>
                  </a:cubicBezTo>
                  <a:cubicBezTo>
                    <a:pt x="1716429" y="1084170"/>
                    <a:pt x="1717123" y="1083868"/>
                    <a:pt x="1717786" y="1083868"/>
                  </a:cubicBezTo>
                  <a:close/>
                  <a:moveTo>
                    <a:pt x="1501783" y="1077353"/>
                  </a:moveTo>
                  <a:cubicBezTo>
                    <a:pt x="1503713" y="1077836"/>
                    <a:pt x="1505403" y="1078862"/>
                    <a:pt x="1506851" y="1080430"/>
                  </a:cubicBezTo>
                  <a:cubicBezTo>
                    <a:pt x="1508298" y="1082119"/>
                    <a:pt x="1508992" y="1084080"/>
                    <a:pt x="1508932" y="1086312"/>
                  </a:cubicBezTo>
                  <a:cubicBezTo>
                    <a:pt x="1508871" y="1088544"/>
                    <a:pt x="1507876" y="1094848"/>
                    <a:pt x="1505946" y="1105224"/>
                  </a:cubicBezTo>
                  <a:cubicBezTo>
                    <a:pt x="1504618" y="1112583"/>
                    <a:pt x="1504437" y="1116715"/>
                    <a:pt x="1505403" y="1117620"/>
                  </a:cubicBezTo>
                  <a:cubicBezTo>
                    <a:pt x="1506368" y="1118525"/>
                    <a:pt x="1511435" y="1118314"/>
                    <a:pt x="1520605" y="1116987"/>
                  </a:cubicBezTo>
                  <a:cubicBezTo>
                    <a:pt x="1526516" y="1116142"/>
                    <a:pt x="1530498" y="1115720"/>
                    <a:pt x="1532549" y="1115720"/>
                  </a:cubicBezTo>
                  <a:cubicBezTo>
                    <a:pt x="1534600" y="1115720"/>
                    <a:pt x="1536410" y="1116263"/>
                    <a:pt x="1537978" y="1117349"/>
                  </a:cubicBezTo>
                  <a:cubicBezTo>
                    <a:pt x="1543287" y="1120848"/>
                    <a:pt x="1541718" y="1123200"/>
                    <a:pt x="1533273" y="1124407"/>
                  </a:cubicBezTo>
                  <a:cubicBezTo>
                    <a:pt x="1528567" y="1125131"/>
                    <a:pt x="1522414" y="1126518"/>
                    <a:pt x="1514813" y="1128569"/>
                  </a:cubicBezTo>
                  <a:lnTo>
                    <a:pt x="1503593" y="1131465"/>
                  </a:lnTo>
                  <a:lnTo>
                    <a:pt x="1501602" y="1139428"/>
                  </a:lnTo>
                  <a:cubicBezTo>
                    <a:pt x="1500275" y="1144857"/>
                    <a:pt x="1499249" y="1152458"/>
                    <a:pt x="1498526" y="1162231"/>
                  </a:cubicBezTo>
                  <a:cubicBezTo>
                    <a:pt x="1498284" y="1165488"/>
                    <a:pt x="1498133" y="1168203"/>
                    <a:pt x="1498073" y="1170375"/>
                  </a:cubicBezTo>
                  <a:cubicBezTo>
                    <a:pt x="1498013" y="1172546"/>
                    <a:pt x="1498133" y="1174567"/>
                    <a:pt x="1498435" y="1176437"/>
                  </a:cubicBezTo>
                  <a:cubicBezTo>
                    <a:pt x="1498737" y="1178307"/>
                    <a:pt x="1499099" y="1179725"/>
                    <a:pt x="1499521" y="1180690"/>
                  </a:cubicBezTo>
                  <a:cubicBezTo>
                    <a:pt x="1499943" y="1181655"/>
                    <a:pt x="1500667" y="1182409"/>
                    <a:pt x="1501693" y="1182952"/>
                  </a:cubicBezTo>
                  <a:cubicBezTo>
                    <a:pt x="1502718" y="1183495"/>
                    <a:pt x="1503864" y="1183737"/>
                    <a:pt x="1505131" y="1183676"/>
                  </a:cubicBezTo>
                  <a:cubicBezTo>
                    <a:pt x="1506398" y="1183616"/>
                    <a:pt x="1508057" y="1183284"/>
                    <a:pt x="1510108" y="1182681"/>
                  </a:cubicBezTo>
                  <a:cubicBezTo>
                    <a:pt x="1512159" y="1182078"/>
                    <a:pt x="1514331" y="1181293"/>
                    <a:pt x="1516623" y="1180328"/>
                  </a:cubicBezTo>
                  <a:cubicBezTo>
                    <a:pt x="1518915" y="1179363"/>
                    <a:pt x="1521751" y="1178096"/>
                    <a:pt x="1525129" y="1176528"/>
                  </a:cubicBezTo>
                  <a:cubicBezTo>
                    <a:pt x="1532368" y="1173149"/>
                    <a:pt x="1536892" y="1171219"/>
                    <a:pt x="1538702" y="1170736"/>
                  </a:cubicBezTo>
                  <a:cubicBezTo>
                    <a:pt x="1540512" y="1170254"/>
                    <a:pt x="1541839" y="1170676"/>
                    <a:pt x="1542683" y="1172003"/>
                  </a:cubicBezTo>
                  <a:cubicBezTo>
                    <a:pt x="1544131" y="1173934"/>
                    <a:pt x="1544855" y="1175261"/>
                    <a:pt x="1544855" y="1175985"/>
                  </a:cubicBezTo>
                  <a:cubicBezTo>
                    <a:pt x="1544855" y="1177433"/>
                    <a:pt x="1543317" y="1179544"/>
                    <a:pt x="1540240" y="1182319"/>
                  </a:cubicBezTo>
                  <a:cubicBezTo>
                    <a:pt x="1537164" y="1185094"/>
                    <a:pt x="1533936" y="1187266"/>
                    <a:pt x="1530558" y="1188834"/>
                  </a:cubicBezTo>
                  <a:cubicBezTo>
                    <a:pt x="1525491" y="1191247"/>
                    <a:pt x="1521509" y="1193479"/>
                    <a:pt x="1518614" y="1195530"/>
                  </a:cubicBezTo>
                  <a:cubicBezTo>
                    <a:pt x="1515477" y="1197702"/>
                    <a:pt x="1511465" y="1199029"/>
                    <a:pt x="1506579" y="1199511"/>
                  </a:cubicBezTo>
                  <a:cubicBezTo>
                    <a:pt x="1501693" y="1199994"/>
                    <a:pt x="1498043" y="1199451"/>
                    <a:pt x="1495630" y="1197883"/>
                  </a:cubicBezTo>
                  <a:cubicBezTo>
                    <a:pt x="1492493" y="1195832"/>
                    <a:pt x="1490171" y="1191549"/>
                    <a:pt x="1488663" y="1185034"/>
                  </a:cubicBezTo>
                  <a:cubicBezTo>
                    <a:pt x="1487154" y="1178518"/>
                    <a:pt x="1486762" y="1170857"/>
                    <a:pt x="1487486" y="1162050"/>
                  </a:cubicBezTo>
                  <a:cubicBezTo>
                    <a:pt x="1488572" y="1147692"/>
                    <a:pt x="1488813" y="1139910"/>
                    <a:pt x="1488210" y="1138704"/>
                  </a:cubicBezTo>
                  <a:cubicBezTo>
                    <a:pt x="1487969" y="1137980"/>
                    <a:pt x="1487064" y="1137558"/>
                    <a:pt x="1485495" y="1137437"/>
                  </a:cubicBezTo>
                  <a:cubicBezTo>
                    <a:pt x="1483082" y="1137075"/>
                    <a:pt x="1478860" y="1138282"/>
                    <a:pt x="1472827" y="1141057"/>
                  </a:cubicBezTo>
                  <a:cubicBezTo>
                    <a:pt x="1468484" y="1143108"/>
                    <a:pt x="1465709" y="1144193"/>
                    <a:pt x="1464502" y="1144314"/>
                  </a:cubicBezTo>
                  <a:cubicBezTo>
                    <a:pt x="1463296" y="1144435"/>
                    <a:pt x="1461969" y="1143832"/>
                    <a:pt x="1460521" y="1142504"/>
                  </a:cubicBezTo>
                  <a:cubicBezTo>
                    <a:pt x="1453764" y="1136472"/>
                    <a:pt x="1457746" y="1131465"/>
                    <a:pt x="1472465" y="1127483"/>
                  </a:cubicBezTo>
                  <a:cubicBezTo>
                    <a:pt x="1473792" y="1127122"/>
                    <a:pt x="1475180" y="1126760"/>
                    <a:pt x="1476628" y="1126398"/>
                  </a:cubicBezTo>
                  <a:cubicBezTo>
                    <a:pt x="1482298" y="1125070"/>
                    <a:pt x="1486069" y="1123985"/>
                    <a:pt x="1487939" y="1123140"/>
                  </a:cubicBezTo>
                  <a:cubicBezTo>
                    <a:pt x="1489809" y="1122296"/>
                    <a:pt x="1491045" y="1121089"/>
                    <a:pt x="1491649" y="1119521"/>
                  </a:cubicBezTo>
                  <a:cubicBezTo>
                    <a:pt x="1492252" y="1117831"/>
                    <a:pt x="1492463" y="1116172"/>
                    <a:pt x="1492282" y="1114544"/>
                  </a:cubicBezTo>
                  <a:cubicBezTo>
                    <a:pt x="1492101" y="1112915"/>
                    <a:pt x="1492614" y="1109808"/>
                    <a:pt x="1493820" y="1105224"/>
                  </a:cubicBezTo>
                  <a:cubicBezTo>
                    <a:pt x="1495509" y="1100036"/>
                    <a:pt x="1496354" y="1094425"/>
                    <a:pt x="1496354" y="1088393"/>
                  </a:cubicBezTo>
                  <a:cubicBezTo>
                    <a:pt x="1496354" y="1082360"/>
                    <a:pt x="1496716" y="1078982"/>
                    <a:pt x="1497440" y="1078258"/>
                  </a:cubicBezTo>
                  <a:cubicBezTo>
                    <a:pt x="1498405" y="1077172"/>
                    <a:pt x="1499853" y="1076871"/>
                    <a:pt x="1501783" y="1077353"/>
                  </a:cubicBezTo>
                  <a:close/>
                  <a:moveTo>
                    <a:pt x="1556947" y="1075453"/>
                  </a:moveTo>
                  <a:cubicBezTo>
                    <a:pt x="1558335" y="1075513"/>
                    <a:pt x="1559994" y="1076026"/>
                    <a:pt x="1561924" y="1076991"/>
                  </a:cubicBezTo>
                  <a:cubicBezTo>
                    <a:pt x="1566026" y="1079163"/>
                    <a:pt x="1567655" y="1081878"/>
                    <a:pt x="1566810" y="1085135"/>
                  </a:cubicBezTo>
                  <a:cubicBezTo>
                    <a:pt x="1566328" y="1086583"/>
                    <a:pt x="1565302" y="1087971"/>
                    <a:pt x="1563734" y="1089298"/>
                  </a:cubicBezTo>
                  <a:cubicBezTo>
                    <a:pt x="1562407" y="1090625"/>
                    <a:pt x="1561291" y="1091349"/>
                    <a:pt x="1560386" y="1091469"/>
                  </a:cubicBezTo>
                  <a:cubicBezTo>
                    <a:pt x="1559481" y="1091590"/>
                    <a:pt x="1558184" y="1091228"/>
                    <a:pt x="1556495" y="1090384"/>
                  </a:cubicBezTo>
                  <a:cubicBezTo>
                    <a:pt x="1554926" y="1089660"/>
                    <a:pt x="1553871" y="1088785"/>
                    <a:pt x="1553328" y="1087759"/>
                  </a:cubicBezTo>
                  <a:cubicBezTo>
                    <a:pt x="1552785" y="1086734"/>
                    <a:pt x="1552513" y="1085196"/>
                    <a:pt x="1552513" y="1083145"/>
                  </a:cubicBezTo>
                  <a:cubicBezTo>
                    <a:pt x="1552513" y="1079525"/>
                    <a:pt x="1552875" y="1077353"/>
                    <a:pt x="1553599" y="1076629"/>
                  </a:cubicBezTo>
                  <a:cubicBezTo>
                    <a:pt x="1554444" y="1075785"/>
                    <a:pt x="1555560" y="1075393"/>
                    <a:pt x="1556947" y="1075453"/>
                  </a:cubicBezTo>
                  <a:close/>
                  <a:moveTo>
                    <a:pt x="1271197" y="1075453"/>
                  </a:moveTo>
                  <a:cubicBezTo>
                    <a:pt x="1272585" y="1075513"/>
                    <a:pt x="1274243" y="1076026"/>
                    <a:pt x="1276174" y="1076991"/>
                  </a:cubicBezTo>
                  <a:cubicBezTo>
                    <a:pt x="1280276" y="1079163"/>
                    <a:pt x="1281905" y="1081878"/>
                    <a:pt x="1281060" y="1085135"/>
                  </a:cubicBezTo>
                  <a:cubicBezTo>
                    <a:pt x="1280578" y="1086583"/>
                    <a:pt x="1279552" y="1087971"/>
                    <a:pt x="1277984" y="1089298"/>
                  </a:cubicBezTo>
                  <a:cubicBezTo>
                    <a:pt x="1276657" y="1090625"/>
                    <a:pt x="1275541" y="1091349"/>
                    <a:pt x="1274636" y="1091469"/>
                  </a:cubicBezTo>
                  <a:cubicBezTo>
                    <a:pt x="1273731" y="1091590"/>
                    <a:pt x="1272434" y="1091228"/>
                    <a:pt x="1270745" y="1090384"/>
                  </a:cubicBezTo>
                  <a:cubicBezTo>
                    <a:pt x="1269176" y="1089660"/>
                    <a:pt x="1268121" y="1088785"/>
                    <a:pt x="1267578" y="1087759"/>
                  </a:cubicBezTo>
                  <a:cubicBezTo>
                    <a:pt x="1267035" y="1086734"/>
                    <a:pt x="1266763" y="1085196"/>
                    <a:pt x="1266763" y="1083145"/>
                  </a:cubicBezTo>
                  <a:cubicBezTo>
                    <a:pt x="1266763" y="1079525"/>
                    <a:pt x="1267125" y="1077353"/>
                    <a:pt x="1267849" y="1076629"/>
                  </a:cubicBezTo>
                  <a:cubicBezTo>
                    <a:pt x="1268694" y="1075785"/>
                    <a:pt x="1269810" y="1075393"/>
                    <a:pt x="1271197" y="1075453"/>
                  </a:cubicBezTo>
                  <a:close/>
                  <a:moveTo>
                    <a:pt x="837205" y="1074096"/>
                  </a:moveTo>
                  <a:cubicBezTo>
                    <a:pt x="838894" y="1074096"/>
                    <a:pt x="841428" y="1074940"/>
                    <a:pt x="844806" y="1076629"/>
                  </a:cubicBezTo>
                  <a:cubicBezTo>
                    <a:pt x="847943" y="1078198"/>
                    <a:pt x="850597" y="1080370"/>
                    <a:pt x="852769" y="1083145"/>
                  </a:cubicBezTo>
                  <a:cubicBezTo>
                    <a:pt x="854940" y="1085920"/>
                    <a:pt x="856991" y="1090022"/>
                    <a:pt x="858922" y="1095451"/>
                  </a:cubicBezTo>
                  <a:cubicBezTo>
                    <a:pt x="862783" y="1105465"/>
                    <a:pt x="861938" y="1111497"/>
                    <a:pt x="856388" y="1113548"/>
                  </a:cubicBezTo>
                  <a:cubicBezTo>
                    <a:pt x="854699" y="1114152"/>
                    <a:pt x="853312" y="1114333"/>
                    <a:pt x="852226" y="1114091"/>
                  </a:cubicBezTo>
                  <a:cubicBezTo>
                    <a:pt x="851140" y="1113850"/>
                    <a:pt x="849933" y="1113126"/>
                    <a:pt x="848606" y="1111920"/>
                  </a:cubicBezTo>
                  <a:cubicBezTo>
                    <a:pt x="847158" y="1110713"/>
                    <a:pt x="846314" y="1109446"/>
                    <a:pt x="846073" y="1108119"/>
                  </a:cubicBezTo>
                  <a:cubicBezTo>
                    <a:pt x="845831" y="1106792"/>
                    <a:pt x="845892" y="1104500"/>
                    <a:pt x="846254" y="1101242"/>
                  </a:cubicBezTo>
                  <a:cubicBezTo>
                    <a:pt x="846977" y="1096537"/>
                    <a:pt x="846615" y="1092706"/>
                    <a:pt x="845168" y="1089750"/>
                  </a:cubicBezTo>
                  <a:cubicBezTo>
                    <a:pt x="843720" y="1086794"/>
                    <a:pt x="841548" y="1085316"/>
                    <a:pt x="838653" y="1085316"/>
                  </a:cubicBezTo>
                  <a:cubicBezTo>
                    <a:pt x="836722" y="1085316"/>
                    <a:pt x="833314" y="1087488"/>
                    <a:pt x="828428" y="1091831"/>
                  </a:cubicBezTo>
                  <a:cubicBezTo>
                    <a:pt x="823541" y="1096175"/>
                    <a:pt x="821098" y="1099191"/>
                    <a:pt x="821098" y="1100880"/>
                  </a:cubicBezTo>
                  <a:cubicBezTo>
                    <a:pt x="821098" y="1102207"/>
                    <a:pt x="820314" y="1103534"/>
                    <a:pt x="818745" y="1104862"/>
                  </a:cubicBezTo>
                  <a:cubicBezTo>
                    <a:pt x="815488" y="1107516"/>
                    <a:pt x="811808" y="1114695"/>
                    <a:pt x="807706" y="1126398"/>
                  </a:cubicBezTo>
                  <a:cubicBezTo>
                    <a:pt x="803604" y="1138101"/>
                    <a:pt x="801311" y="1147873"/>
                    <a:pt x="800829" y="1155716"/>
                  </a:cubicBezTo>
                  <a:cubicBezTo>
                    <a:pt x="800346" y="1163437"/>
                    <a:pt x="800919" y="1169258"/>
                    <a:pt x="802548" y="1173180"/>
                  </a:cubicBezTo>
                  <a:cubicBezTo>
                    <a:pt x="804177" y="1177101"/>
                    <a:pt x="807344" y="1180328"/>
                    <a:pt x="812049" y="1182862"/>
                  </a:cubicBezTo>
                  <a:cubicBezTo>
                    <a:pt x="814945" y="1184310"/>
                    <a:pt x="817026" y="1185034"/>
                    <a:pt x="818293" y="1185034"/>
                  </a:cubicBezTo>
                  <a:cubicBezTo>
                    <a:pt x="819560" y="1185034"/>
                    <a:pt x="822003" y="1184370"/>
                    <a:pt x="825623" y="1183043"/>
                  </a:cubicBezTo>
                  <a:cubicBezTo>
                    <a:pt x="829483" y="1181595"/>
                    <a:pt x="834008" y="1178699"/>
                    <a:pt x="839196" y="1174356"/>
                  </a:cubicBezTo>
                  <a:cubicBezTo>
                    <a:pt x="844383" y="1170013"/>
                    <a:pt x="846977" y="1166936"/>
                    <a:pt x="846977" y="1165126"/>
                  </a:cubicBezTo>
                  <a:cubicBezTo>
                    <a:pt x="846977" y="1164161"/>
                    <a:pt x="848335" y="1162653"/>
                    <a:pt x="851049" y="1160602"/>
                  </a:cubicBezTo>
                  <a:cubicBezTo>
                    <a:pt x="853764" y="1158551"/>
                    <a:pt x="855121" y="1157103"/>
                    <a:pt x="855121" y="1156258"/>
                  </a:cubicBezTo>
                  <a:cubicBezTo>
                    <a:pt x="855121" y="1155414"/>
                    <a:pt x="856479" y="1153212"/>
                    <a:pt x="859193" y="1149653"/>
                  </a:cubicBezTo>
                  <a:cubicBezTo>
                    <a:pt x="861908" y="1146094"/>
                    <a:pt x="863265" y="1143771"/>
                    <a:pt x="863265" y="1142685"/>
                  </a:cubicBezTo>
                  <a:cubicBezTo>
                    <a:pt x="863265" y="1140755"/>
                    <a:pt x="864140" y="1139337"/>
                    <a:pt x="865889" y="1138432"/>
                  </a:cubicBezTo>
                  <a:cubicBezTo>
                    <a:pt x="867639" y="1137528"/>
                    <a:pt x="869418" y="1137618"/>
                    <a:pt x="871228" y="1138704"/>
                  </a:cubicBezTo>
                  <a:cubicBezTo>
                    <a:pt x="873279" y="1139790"/>
                    <a:pt x="874365" y="1141841"/>
                    <a:pt x="874486" y="1144857"/>
                  </a:cubicBezTo>
                  <a:cubicBezTo>
                    <a:pt x="874606" y="1147873"/>
                    <a:pt x="873762" y="1150166"/>
                    <a:pt x="871952" y="1151734"/>
                  </a:cubicBezTo>
                  <a:cubicBezTo>
                    <a:pt x="870263" y="1153182"/>
                    <a:pt x="868996" y="1154992"/>
                    <a:pt x="868152" y="1157163"/>
                  </a:cubicBezTo>
                  <a:cubicBezTo>
                    <a:pt x="867186" y="1159456"/>
                    <a:pt x="864170" y="1163950"/>
                    <a:pt x="859103" y="1170646"/>
                  </a:cubicBezTo>
                  <a:cubicBezTo>
                    <a:pt x="854035" y="1177342"/>
                    <a:pt x="851019" y="1180690"/>
                    <a:pt x="850054" y="1180690"/>
                  </a:cubicBezTo>
                  <a:cubicBezTo>
                    <a:pt x="849089" y="1180690"/>
                    <a:pt x="845892" y="1182741"/>
                    <a:pt x="840462" y="1186843"/>
                  </a:cubicBezTo>
                  <a:cubicBezTo>
                    <a:pt x="831534" y="1193600"/>
                    <a:pt x="822546" y="1195922"/>
                    <a:pt x="813497" y="1193811"/>
                  </a:cubicBezTo>
                  <a:cubicBezTo>
                    <a:pt x="804448" y="1191699"/>
                    <a:pt x="797813" y="1185757"/>
                    <a:pt x="793590" y="1175985"/>
                  </a:cubicBezTo>
                  <a:cubicBezTo>
                    <a:pt x="791539" y="1171400"/>
                    <a:pt x="790513" y="1167117"/>
                    <a:pt x="790513" y="1163136"/>
                  </a:cubicBezTo>
                  <a:cubicBezTo>
                    <a:pt x="790513" y="1158189"/>
                    <a:pt x="791358" y="1151221"/>
                    <a:pt x="793047" y="1142233"/>
                  </a:cubicBezTo>
                  <a:cubicBezTo>
                    <a:pt x="794736" y="1133244"/>
                    <a:pt x="796244" y="1127483"/>
                    <a:pt x="797571" y="1124950"/>
                  </a:cubicBezTo>
                  <a:cubicBezTo>
                    <a:pt x="799260" y="1121692"/>
                    <a:pt x="800105" y="1119460"/>
                    <a:pt x="800105" y="1118254"/>
                  </a:cubicBezTo>
                  <a:cubicBezTo>
                    <a:pt x="800105" y="1117409"/>
                    <a:pt x="800889" y="1116142"/>
                    <a:pt x="802458" y="1114453"/>
                  </a:cubicBezTo>
                  <a:cubicBezTo>
                    <a:pt x="804026" y="1112764"/>
                    <a:pt x="805112" y="1110713"/>
                    <a:pt x="805715" y="1108300"/>
                  </a:cubicBezTo>
                  <a:cubicBezTo>
                    <a:pt x="806922" y="1103836"/>
                    <a:pt x="810360" y="1097894"/>
                    <a:pt x="816031" y="1090474"/>
                  </a:cubicBezTo>
                  <a:cubicBezTo>
                    <a:pt x="821701" y="1083054"/>
                    <a:pt x="826407" y="1078379"/>
                    <a:pt x="830147" y="1076449"/>
                  </a:cubicBezTo>
                  <a:cubicBezTo>
                    <a:pt x="833163" y="1074880"/>
                    <a:pt x="835516" y="1074096"/>
                    <a:pt x="837205" y="1074096"/>
                  </a:cubicBezTo>
                  <a:close/>
                  <a:moveTo>
                    <a:pt x="404603" y="1074096"/>
                  </a:moveTo>
                  <a:cubicBezTo>
                    <a:pt x="406594" y="1074458"/>
                    <a:pt x="408253" y="1075363"/>
                    <a:pt x="409580" y="1076810"/>
                  </a:cubicBezTo>
                  <a:cubicBezTo>
                    <a:pt x="410666" y="1078017"/>
                    <a:pt x="411420" y="1081878"/>
                    <a:pt x="411842" y="1088393"/>
                  </a:cubicBezTo>
                  <a:cubicBezTo>
                    <a:pt x="412264" y="1094908"/>
                    <a:pt x="412657" y="1109265"/>
                    <a:pt x="413018" y="1131465"/>
                  </a:cubicBezTo>
                  <a:cubicBezTo>
                    <a:pt x="413622" y="1165850"/>
                    <a:pt x="414044" y="1185154"/>
                    <a:pt x="414285" y="1189377"/>
                  </a:cubicBezTo>
                  <a:cubicBezTo>
                    <a:pt x="414527" y="1192272"/>
                    <a:pt x="414436" y="1194143"/>
                    <a:pt x="414014" y="1194987"/>
                  </a:cubicBezTo>
                  <a:cubicBezTo>
                    <a:pt x="413592" y="1195832"/>
                    <a:pt x="412295" y="1196556"/>
                    <a:pt x="410123" y="1197159"/>
                  </a:cubicBezTo>
                  <a:cubicBezTo>
                    <a:pt x="407107" y="1198245"/>
                    <a:pt x="404694" y="1197943"/>
                    <a:pt x="402884" y="1196254"/>
                  </a:cubicBezTo>
                  <a:cubicBezTo>
                    <a:pt x="401677" y="1195047"/>
                    <a:pt x="400923" y="1191036"/>
                    <a:pt x="400622" y="1184219"/>
                  </a:cubicBezTo>
                  <a:cubicBezTo>
                    <a:pt x="400320" y="1177402"/>
                    <a:pt x="400109" y="1161024"/>
                    <a:pt x="399988" y="1135084"/>
                  </a:cubicBezTo>
                  <a:cubicBezTo>
                    <a:pt x="399868" y="1095994"/>
                    <a:pt x="400049" y="1076026"/>
                    <a:pt x="400531" y="1075182"/>
                  </a:cubicBezTo>
                  <a:cubicBezTo>
                    <a:pt x="401255" y="1074096"/>
                    <a:pt x="402612" y="1073734"/>
                    <a:pt x="404603" y="1074096"/>
                  </a:cubicBezTo>
                  <a:close/>
                  <a:moveTo>
                    <a:pt x="361383" y="1065952"/>
                  </a:moveTo>
                  <a:cubicBezTo>
                    <a:pt x="364882" y="1066193"/>
                    <a:pt x="368622" y="1068305"/>
                    <a:pt x="372604" y="1072286"/>
                  </a:cubicBezTo>
                  <a:cubicBezTo>
                    <a:pt x="375379" y="1075061"/>
                    <a:pt x="377098" y="1077203"/>
                    <a:pt x="377762" y="1078711"/>
                  </a:cubicBezTo>
                  <a:cubicBezTo>
                    <a:pt x="378425" y="1080219"/>
                    <a:pt x="378636" y="1082481"/>
                    <a:pt x="378395" y="1085497"/>
                  </a:cubicBezTo>
                  <a:cubicBezTo>
                    <a:pt x="378154" y="1089479"/>
                    <a:pt x="377279" y="1092254"/>
                    <a:pt x="375771" y="1093822"/>
                  </a:cubicBezTo>
                  <a:cubicBezTo>
                    <a:pt x="374263" y="1095391"/>
                    <a:pt x="372694" y="1095451"/>
                    <a:pt x="371066" y="1094003"/>
                  </a:cubicBezTo>
                  <a:cubicBezTo>
                    <a:pt x="369437" y="1092555"/>
                    <a:pt x="368321" y="1089841"/>
                    <a:pt x="367718" y="1085859"/>
                  </a:cubicBezTo>
                  <a:cubicBezTo>
                    <a:pt x="367235" y="1083084"/>
                    <a:pt x="366632" y="1081335"/>
                    <a:pt x="365908" y="1080611"/>
                  </a:cubicBezTo>
                  <a:cubicBezTo>
                    <a:pt x="365184" y="1079887"/>
                    <a:pt x="363615" y="1079404"/>
                    <a:pt x="361202" y="1079163"/>
                  </a:cubicBezTo>
                  <a:cubicBezTo>
                    <a:pt x="358669" y="1078922"/>
                    <a:pt x="356316" y="1079314"/>
                    <a:pt x="354144" y="1080339"/>
                  </a:cubicBezTo>
                  <a:cubicBezTo>
                    <a:pt x="351973" y="1081365"/>
                    <a:pt x="350133" y="1082451"/>
                    <a:pt x="348625" y="1083597"/>
                  </a:cubicBezTo>
                  <a:cubicBezTo>
                    <a:pt x="347117" y="1084743"/>
                    <a:pt x="346001" y="1085316"/>
                    <a:pt x="345277" y="1085316"/>
                  </a:cubicBezTo>
                  <a:cubicBezTo>
                    <a:pt x="344311" y="1085316"/>
                    <a:pt x="341295" y="1088212"/>
                    <a:pt x="336228" y="1094003"/>
                  </a:cubicBezTo>
                  <a:cubicBezTo>
                    <a:pt x="331161" y="1099794"/>
                    <a:pt x="328627" y="1103172"/>
                    <a:pt x="328627" y="1104138"/>
                  </a:cubicBezTo>
                  <a:cubicBezTo>
                    <a:pt x="328627" y="1104862"/>
                    <a:pt x="327360" y="1106913"/>
                    <a:pt x="324827" y="1110291"/>
                  </a:cubicBezTo>
                  <a:cubicBezTo>
                    <a:pt x="320724" y="1115720"/>
                    <a:pt x="318040" y="1125825"/>
                    <a:pt x="316773" y="1140604"/>
                  </a:cubicBezTo>
                  <a:cubicBezTo>
                    <a:pt x="315506" y="1155384"/>
                    <a:pt x="316321" y="1167962"/>
                    <a:pt x="319216" y="1178337"/>
                  </a:cubicBezTo>
                  <a:cubicBezTo>
                    <a:pt x="320302" y="1182560"/>
                    <a:pt x="322293" y="1186149"/>
                    <a:pt x="325188" y="1189105"/>
                  </a:cubicBezTo>
                  <a:cubicBezTo>
                    <a:pt x="328084" y="1192061"/>
                    <a:pt x="330980" y="1193539"/>
                    <a:pt x="333875" y="1193539"/>
                  </a:cubicBezTo>
                  <a:cubicBezTo>
                    <a:pt x="336530" y="1193539"/>
                    <a:pt x="340843" y="1191458"/>
                    <a:pt x="346815" y="1187296"/>
                  </a:cubicBezTo>
                  <a:cubicBezTo>
                    <a:pt x="352787" y="1183133"/>
                    <a:pt x="356799" y="1179423"/>
                    <a:pt x="358850" y="1176166"/>
                  </a:cubicBezTo>
                  <a:cubicBezTo>
                    <a:pt x="360780" y="1173270"/>
                    <a:pt x="363676" y="1169409"/>
                    <a:pt x="367537" y="1164583"/>
                  </a:cubicBezTo>
                  <a:cubicBezTo>
                    <a:pt x="373810" y="1156741"/>
                    <a:pt x="378335" y="1148115"/>
                    <a:pt x="381110" y="1138704"/>
                  </a:cubicBezTo>
                  <a:cubicBezTo>
                    <a:pt x="382919" y="1132068"/>
                    <a:pt x="382497" y="1128931"/>
                    <a:pt x="379843" y="1129293"/>
                  </a:cubicBezTo>
                  <a:cubicBezTo>
                    <a:pt x="379602" y="1129293"/>
                    <a:pt x="379421" y="1129354"/>
                    <a:pt x="379300" y="1129474"/>
                  </a:cubicBezTo>
                  <a:cubicBezTo>
                    <a:pt x="376646" y="1130198"/>
                    <a:pt x="373207" y="1131344"/>
                    <a:pt x="368984" y="1132913"/>
                  </a:cubicBezTo>
                  <a:cubicBezTo>
                    <a:pt x="364762" y="1134481"/>
                    <a:pt x="361202" y="1135778"/>
                    <a:pt x="358307" y="1136804"/>
                  </a:cubicBezTo>
                  <a:cubicBezTo>
                    <a:pt x="355411" y="1137829"/>
                    <a:pt x="352365" y="1138734"/>
                    <a:pt x="349168" y="1139518"/>
                  </a:cubicBezTo>
                  <a:cubicBezTo>
                    <a:pt x="345970" y="1140302"/>
                    <a:pt x="343346" y="1140514"/>
                    <a:pt x="341295" y="1140152"/>
                  </a:cubicBezTo>
                  <a:cubicBezTo>
                    <a:pt x="339244" y="1139790"/>
                    <a:pt x="337736" y="1138764"/>
                    <a:pt x="336771" y="1137075"/>
                  </a:cubicBezTo>
                  <a:cubicBezTo>
                    <a:pt x="335685" y="1135024"/>
                    <a:pt x="335142" y="1133697"/>
                    <a:pt x="335142" y="1133094"/>
                  </a:cubicBezTo>
                  <a:cubicBezTo>
                    <a:pt x="335142" y="1132249"/>
                    <a:pt x="337555" y="1130801"/>
                    <a:pt x="342381" y="1128750"/>
                  </a:cubicBezTo>
                  <a:cubicBezTo>
                    <a:pt x="347207" y="1126699"/>
                    <a:pt x="350585" y="1125674"/>
                    <a:pt x="352516" y="1125674"/>
                  </a:cubicBezTo>
                  <a:cubicBezTo>
                    <a:pt x="354929" y="1125674"/>
                    <a:pt x="359574" y="1124075"/>
                    <a:pt x="366451" y="1120878"/>
                  </a:cubicBezTo>
                  <a:cubicBezTo>
                    <a:pt x="373328" y="1117681"/>
                    <a:pt x="377671" y="1115056"/>
                    <a:pt x="379481" y="1113005"/>
                  </a:cubicBezTo>
                  <a:cubicBezTo>
                    <a:pt x="381411" y="1110834"/>
                    <a:pt x="383613" y="1109748"/>
                    <a:pt x="386087" y="1109748"/>
                  </a:cubicBezTo>
                  <a:cubicBezTo>
                    <a:pt x="388560" y="1109748"/>
                    <a:pt x="390701" y="1110773"/>
                    <a:pt x="392511" y="1112824"/>
                  </a:cubicBezTo>
                  <a:cubicBezTo>
                    <a:pt x="393597" y="1114031"/>
                    <a:pt x="394261" y="1115358"/>
                    <a:pt x="394502" y="1116806"/>
                  </a:cubicBezTo>
                  <a:cubicBezTo>
                    <a:pt x="394743" y="1118254"/>
                    <a:pt x="394623" y="1120546"/>
                    <a:pt x="394140" y="1123683"/>
                  </a:cubicBezTo>
                  <a:cubicBezTo>
                    <a:pt x="390158" y="1151553"/>
                    <a:pt x="378697" y="1174356"/>
                    <a:pt x="359755" y="1192092"/>
                  </a:cubicBezTo>
                  <a:cubicBezTo>
                    <a:pt x="352998" y="1198365"/>
                    <a:pt x="348142" y="1202347"/>
                    <a:pt x="345186" y="1204036"/>
                  </a:cubicBezTo>
                  <a:cubicBezTo>
                    <a:pt x="342230" y="1205725"/>
                    <a:pt x="338581" y="1206570"/>
                    <a:pt x="334237" y="1206570"/>
                  </a:cubicBezTo>
                  <a:cubicBezTo>
                    <a:pt x="329291" y="1206570"/>
                    <a:pt x="324615" y="1204307"/>
                    <a:pt x="320212" y="1199783"/>
                  </a:cubicBezTo>
                  <a:cubicBezTo>
                    <a:pt x="315808" y="1195259"/>
                    <a:pt x="312339" y="1189136"/>
                    <a:pt x="309806" y="1181414"/>
                  </a:cubicBezTo>
                  <a:cubicBezTo>
                    <a:pt x="307272" y="1173692"/>
                    <a:pt x="305613" y="1165247"/>
                    <a:pt x="304829" y="1156077"/>
                  </a:cubicBezTo>
                  <a:cubicBezTo>
                    <a:pt x="304045" y="1146908"/>
                    <a:pt x="304889" y="1137075"/>
                    <a:pt x="307362" y="1126579"/>
                  </a:cubicBezTo>
                  <a:cubicBezTo>
                    <a:pt x="309836" y="1116082"/>
                    <a:pt x="313847" y="1106370"/>
                    <a:pt x="319397" y="1097442"/>
                  </a:cubicBezTo>
                  <a:cubicBezTo>
                    <a:pt x="322534" y="1092495"/>
                    <a:pt x="326908" y="1087247"/>
                    <a:pt x="332518" y="1081697"/>
                  </a:cubicBezTo>
                  <a:cubicBezTo>
                    <a:pt x="338128" y="1076147"/>
                    <a:pt x="342864" y="1072346"/>
                    <a:pt x="346724" y="1070295"/>
                  </a:cubicBezTo>
                  <a:cubicBezTo>
                    <a:pt x="352998" y="1067158"/>
                    <a:pt x="357885" y="1065711"/>
                    <a:pt x="361383" y="1065952"/>
                  </a:cubicBezTo>
                  <a:close/>
                  <a:moveTo>
                    <a:pt x="1667265" y="1010215"/>
                  </a:moveTo>
                  <a:cubicBezTo>
                    <a:pt x="1669089" y="1010472"/>
                    <a:pt x="1671284" y="1011399"/>
                    <a:pt x="1673848" y="1012998"/>
                  </a:cubicBezTo>
                  <a:cubicBezTo>
                    <a:pt x="1678975" y="1016195"/>
                    <a:pt x="1682504" y="1020146"/>
                    <a:pt x="1684435" y="1024852"/>
                  </a:cubicBezTo>
                  <a:cubicBezTo>
                    <a:pt x="1685762" y="1027627"/>
                    <a:pt x="1686063" y="1030854"/>
                    <a:pt x="1685339" y="1034534"/>
                  </a:cubicBezTo>
                  <a:cubicBezTo>
                    <a:pt x="1684615" y="1038214"/>
                    <a:pt x="1683409" y="1041743"/>
                    <a:pt x="1681720" y="1045121"/>
                  </a:cubicBezTo>
                  <a:cubicBezTo>
                    <a:pt x="1680031" y="1048499"/>
                    <a:pt x="1677618" y="1051395"/>
                    <a:pt x="1674481" y="1053808"/>
                  </a:cubicBezTo>
                  <a:cubicBezTo>
                    <a:pt x="1671344" y="1056221"/>
                    <a:pt x="1668026" y="1057427"/>
                    <a:pt x="1664527" y="1057427"/>
                  </a:cubicBezTo>
                  <a:cubicBezTo>
                    <a:pt x="1659943" y="1057427"/>
                    <a:pt x="1657529" y="1056432"/>
                    <a:pt x="1657288" y="1054441"/>
                  </a:cubicBezTo>
                  <a:cubicBezTo>
                    <a:pt x="1657047" y="1052450"/>
                    <a:pt x="1658977" y="1049705"/>
                    <a:pt x="1663079" y="1046207"/>
                  </a:cubicBezTo>
                  <a:cubicBezTo>
                    <a:pt x="1668026" y="1041863"/>
                    <a:pt x="1670771" y="1037369"/>
                    <a:pt x="1671314" y="1032724"/>
                  </a:cubicBezTo>
                  <a:cubicBezTo>
                    <a:pt x="1671857" y="1028079"/>
                    <a:pt x="1670017" y="1024912"/>
                    <a:pt x="1665794" y="1023223"/>
                  </a:cubicBezTo>
                  <a:cubicBezTo>
                    <a:pt x="1663140" y="1022258"/>
                    <a:pt x="1661813" y="1020237"/>
                    <a:pt x="1661813" y="1017160"/>
                  </a:cubicBezTo>
                  <a:cubicBezTo>
                    <a:pt x="1661813" y="1014084"/>
                    <a:pt x="1662175" y="1012183"/>
                    <a:pt x="1662899" y="1011459"/>
                  </a:cubicBezTo>
                  <a:cubicBezTo>
                    <a:pt x="1663984" y="1010374"/>
                    <a:pt x="1665440" y="1009959"/>
                    <a:pt x="1667265" y="1010215"/>
                  </a:cubicBezTo>
                  <a:close/>
                  <a:moveTo>
                    <a:pt x="744307" y="971826"/>
                  </a:moveTo>
                  <a:cubicBezTo>
                    <a:pt x="739361" y="971947"/>
                    <a:pt x="734475" y="974782"/>
                    <a:pt x="729649" y="980332"/>
                  </a:cubicBezTo>
                  <a:cubicBezTo>
                    <a:pt x="726753" y="983589"/>
                    <a:pt x="723254" y="988264"/>
                    <a:pt x="719152" y="994357"/>
                  </a:cubicBezTo>
                  <a:cubicBezTo>
                    <a:pt x="715050" y="1000450"/>
                    <a:pt x="712939" y="1003979"/>
                    <a:pt x="712818" y="1004944"/>
                  </a:cubicBezTo>
                  <a:cubicBezTo>
                    <a:pt x="712818" y="1005910"/>
                    <a:pt x="711792" y="1008564"/>
                    <a:pt x="709741" y="1012907"/>
                  </a:cubicBezTo>
                  <a:cubicBezTo>
                    <a:pt x="707690" y="1017251"/>
                    <a:pt x="706635" y="1021624"/>
                    <a:pt x="706574" y="1026028"/>
                  </a:cubicBezTo>
                  <a:cubicBezTo>
                    <a:pt x="706514" y="1030432"/>
                    <a:pt x="707509" y="1033599"/>
                    <a:pt x="709560" y="1035529"/>
                  </a:cubicBezTo>
                  <a:cubicBezTo>
                    <a:pt x="711008" y="1036856"/>
                    <a:pt x="712185" y="1037520"/>
                    <a:pt x="713089" y="1037520"/>
                  </a:cubicBezTo>
                  <a:cubicBezTo>
                    <a:pt x="713994" y="1037520"/>
                    <a:pt x="715774" y="1036856"/>
                    <a:pt x="718428" y="1035529"/>
                  </a:cubicBezTo>
                  <a:cubicBezTo>
                    <a:pt x="722048" y="1033840"/>
                    <a:pt x="726542" y="1029919"/>
                    <a:pt x="731911" y="1023766"/>
                  </a:cubicBezTo>
                  <a:cubicBezTo>
                    <a:pt x="737280" y="1017613"/>
                    <a:pt x="740567" y="1012666"/>
                    <a:pt x="741774" y="1008926"/>
                  </a:cubicBezTo>
                  <a:cubicBezTo>
                    <a:pt x="742618" y="1006030"/>
                    <a:pt x="743553" y="1000390"/>
                    <a:pt x="744579" y="992005"/>
                  </a:cubicBezTo>
                  <a:cubicBezTo>
                    <a:pt x="745604" y="983619"/>
                    <a:pt x="746178" y="978884"/>
                    <a:pt x="746298" y="977798"/>
                  </a:cubicBezTo>
                  <a:cubicBezTo>
                    <a:pt x="746781" y="975144"/>
                    <a:pt x="746901" y="973485"/>
                    <a:pt x="746660" y="972821"/>
                  </a:cubicBezTo>
                  <a:cubicBezTo>
                    <a:pt x="746419" y="972158"/>
                    <a:pt x="745635" y="971826"/>
                    <a:pt x="744307" y="971826"/>
                  </a:cubicBezTo>
                  <a:close/>
                  <a:moveTo>
                    <a:pt x="1238817" y="965311"/>
                  </a:moveTo>
                  <a:cubicBezTo>
                    <a:pt x="1237369" y="965311"/>
                    <a:pt x="1235288" y="966397"/>
                    <a:pt x="1232573" y="968568"/>
                  </a:cubicBezTo>
                  <a:cubicBezTo>
                    <a:pt x="1229859" y="970740"/>
                    <a:pt x="1228501" y="972489"/>
                    <a:pt x="1228501" y="973817"/>
                  </a:cubicBezTo>
                  <a:cubicBezTo>
                    <a:pt x="1228501" y="974541"/>
                    <a:pt x="1227295" y="976893"/>
                    <a:pt x="1224882" y="980875"/>
                  </a:cubicBezTo>
                  <a:cubicBezTo>
                    <a:pt x="1221503" y="986545"/>
                    <a:pt x="1218306" y="994086"/>
                    <a:pt x="1215290" y="1003497"/>
                  </a:cubicBezTo>
                  <a:cubicBezTo>
                    <a:pt x="1212274" y="1012907"/>
                    <a:pt x="1210766" y="1020146"/>
                    <a:pt x="1210766" y="1025213"/>
                  </a:cubicBezTo>
                  <a:cubicBezTo>
                    <a:pt x="1210766" y="1028471"/>
                    <a:pt x="1211610" y="1031668"/>
                    <a:pt x="1213299" y="1034805"/>
                  </a:cubicBezTo>
                  <a:cubicBezTo>
                    <a:pt x="1214385" y="1036856"/>
                    <a:pt x="1215441" y="1038153"/>
                    <a:pt x="1216467" y="1038696"/>
                  </a:cubicBezTo>
                  <a:cubicBezTo>
                    <a:pt x="1217492" y="1039239"/>
                    <a:pt x="1219332" y="1039511"/>
                    <a:pt x="1221986" y="1039511"/>
                  </a:cubicBezTo>
                  <a:cubicBezTo>
                    <a:pt x="1226209" y="1039511"/>
                    <a:pt x="1230703" y="1037640"/>
                    <a:pt x="1235469" y="1033900"/>
                  </a:cubicBezTo>
                  <a:cubicBezTo>
                    <a:pt x="1240235" y="1030160"/>
                    <a:pt x="1244337" y="1025364"/>
                    <a:pt x="1247775" y="1019513"/>
                  </a:cubicBezTo>
                  <a:cubicBezTo>
                    <a:pt x="1251214" y="1013661"/>
                    <a:pt x="1253898" y="1007538"/>
                    <a:pt x="1255829" y="1001144"/>
                  </a:cubicBezTo>
                  <a:cubicBezTo>
                    <a:pt x="1257759" y="994749"/>
                    <a:pt x="1258121" y="988626"/>
                    <a:pt x="1256915" y="982775"/>
                  </a:cubicBezTo>
                  <a:cubicBezTo>
                    <a:pt x="1255708" y="976923"/>
                    <a:pt x="1252812" y="972429"/>
                    <a:pt x="1248228" y="969292"/>
                  </a:cubicBezTo>
                  <a:cubicBezTo>
                    <a:pt x="1244246" y="966638"/>
                    <a:pt x="1241109" y="965311"/>
                    <a:pt x="1238817" y="965311"/>
                  </a:cubicBezTo>
                  <a:close/>
                  <a:moveTo>
                    <a:pt x="610167" y="965311"/>
                  </a:moveTo>
                  <a:cubicBezTo>
                    <a:pt x="608719" y="965311"/>
                    <a:pt x="606638" y="966397"/>
                    <a:pt x="603923" y="968568"/>
                  </a:cubicBezTo>
                  <a:cubicBezTo>
                    <a:pt x="601209" y="970740"/>
                    <a:pt x="599851" y="972489"/>
                    <a:pt x="599851" y="973817"/>
                  </a:cubicBezTo>
                  <a:cubicBezTo>
                    <a:pt x="599851" y="974541"/>
                    <a:pt x="598645" y="976893"/>
                    <a:pt x="596232" y="980875"/>
                  </a:cubicBezTo>
                  <a:cubicBezTo>
                    <a:pt x="592854" y="986545"/>
                    <a:pt x="589656" y="994086"/>
                    <a:pt x="586640" y="1003497"/>
                  </a:cubicBezTo>
                  <a:cubicBezTo>
                    <a:pt x="583624" y="1012907"/>
                    <a:pt x="582116" y="1020146"/>
                    <a:pt x="582116" y="1025213"/>
                  </a:cubicBezTo>
                  <a:cubicBezTo>
                    <a:pt x="582116" y="1028471"/>
                    <a:pt x="582960" y="1031668"/>
                    <a:pt x="584649" y="1034805"/>
                  </a:cubicBezTo>
                  <a:cubicBezTo>
                    <a:pt x="585735" y="1036856"/>
                    <a:pt x="586791" y="1038153"/>
                    <a:pt x="587817" y="1038696"/>
                  </a:cubicBezTo>
                  <a:cubicBezTo>
                    <a:pt x="588842" y="1039239"/>
                    <a:pt x="590682" y="1039511"/>
                    <a:pt x="593336" y="1039511"/>
                  </a:cubicBezTo>
                  <a:cubicBezTo>
                    <a:pt x="597559" y="1039511"/>
                    <a:pt x="602053" y="1037640"/>
                    <a:pt x="606819" y="1033900"/>
                  </a:cubicBezTo>
                  <a:cubicBezTo>
                    <a:pt x="611585" y="1030160"/>
                    <a:pt x="615687" y="1025364"/>
                    <a:pt x="619125" y="1019513"/>
                  </a:cubicBezTo>
                  <a:cubicBezTo>
                    <a:pt x="622564" y="1013661"/>
                    <a:pt x="625248" y="1007538"/>
                    <a:pt x="627179" y="1001144"/>
                  </a:cubicBezTo>
                  <a:cubicBezTo>
                    <a:pt x="629109" y="994749"/>
                    <a:pt x="629471" y="988626"/>
                    <a:pt x="628264" y="982775"/>
                  </a:cubicBezTo>
                  <a:cubicBezTo>
                    <a:pt x="627058" y="976923"/>
                    <a:pt x="624162" y="972429"/>
                    <a:pt x="619578" y="969292"/>
                  </a:cubicBezTo>
                  <a:cubicBezTo>
                    <a:pt x="615596" y="966638"/>
                    <a:pt x="612459" y="965311"/>
                    <a:pt x="610167" y="965311"/>
                  </a:cubicBezTo>
                  <a:close/>
                  <a:moveTo>
                    <a:pt x="172017" y="965311"/>
                  </a:moveTo>
                  <a:cubicBezTo>
                    <a:pt x="170569" y="965311"/>
                    <a:pt x="168488" y="966397"/>
                    <a:pt x="165773" y="968568"/>
                  </a:cubicBezTo>
                  <a:cubicBezTo>
                    <a:pt x="163059" y="970740"/>
                    <a:pt x="161701" y="972489"/>
                    <a:pt x="161701" y="973817"/>
                  </a:cubicBezTo>
                  <a:cubicBezTo>
                    <a:pt x="161701" y="974541"/>
                    <a:pt x="160495" y="976893"/>
                    <a:pt x="158082" y="980875"/>
                  </a:cubicBezTo>
                  <a:cubicBezTo>
                    <a:pt x="154704" y="986545"/>
                    <a:pt x="151506" y="994086"/>
                    <a:pt x="148490" y="1003497"/>
                  </a:cubicBezTo>
                  <a:cubicBezTo>
                    <a:pt x="145474" y="1012907"/>
                    <a:pt x="143966" y="1020146"/>
                    <a:pt x="143966" y="1025213"/>
                  </a:cubicBezTo>
                  <a:cubicBezTo>
                    <a:pt x="143966" y="1028471"/>
                    <a:pt x="144810" y="1031668"/>
                    <a:pt x="146499" y="1034805"/>
                  </a:cubicBezTo>
                  <a:cubicBezTo>
                    <a:pt x="147585" y="1036856"/>
                    <a:pt x="148641" y="1038153"/>
                    <a:pt x="149667" y="1038696"/>
                  </a:cubicBezTo>
                  <a:cubicBezTo>
                    <a:pt x="150692" y="1039239"/>
                    <a:pt x="152532" y="1039511"/>
                    <a:pt x="155186" y="1039511"/>
                  </a:cubicBezTo>
                  <a:cubicBezTo>
                    <a:pt x="159409" y="1039511"/>
                    <a:pt x="163903" y="1037640"/>
                    <a:pt x="168669" y="1033900"/>
                  </a:cubicBezTo>
                  <a:cubicBezTo>
                    <a:pt x="173435" y="1030160"/>
                    <a:pt x="177537" y="1025364"/>
                    <a:pt x="180975" y="1019513"/>
                  </a:cubicBezTo>
                  <a:cubicBezTo>
                    <a:pt x="184414" y="1013661"/>
                    <a:pt x="187098" y="1007538"/>
                    <a:pt x="189029" y="1001144"/>
                  </a:cubicBezTo>
                  <a:cubicBezTo>
                    <a:pt x="190959" y="994749"/>
                    <a:pt x="191321" y="988626"/>
                    <a:pt x="190114" y="982775"/>
                  </a:cubicBezTo>
                  <a:cubicBezTo>
                    <a:pt x="188908" y="976923"/>
                    <a:pt x="186012" y="972429"/>
                    <a:pt x="181428" y="969292"/>
                  </a:cubicBezTo>
                  <a:cubicBezTo>
                    <a:pt x="177446" y="966638"/>
                    <a:pt x="174309" y="965311"/>
                    <a:pt x="172017" y="965311"/>
                  </a:cubicBezTo>
                  <a:close/>
                  <a:moveTo>
                    <a:pt x="1410896" y="961691"/>
                  </a:moveTo>
                  <a:cubicBezTo>
                    <a:pt x="1413550" y="962536"/>
                    <a:pt x="1415541" y="963863"/>
                    <a:pt x="1416868" y="965673"/>
                  </a:cubicBezTo>
                  <a:cubicBezTo>
                    <a:pt x="1419763" y="969654"/>
                    <a:pt x="1421633" y="974571"/>
                    <a:pt x="1422478" y="980422"/>
                  </a:cubicBezTo>
                  <a:cubicBezTo>
                    <a:pt x="1423323" y="986274"/>
                    <a:pt x="1423926" y="997826"/>
                    <a:pt x="1424288" y="1015079"/>
                  </a:cubicBezTo>
                  <a:lnTo>
                    <a:pt x="1425012" y="1049464"/>
                  </a:lnTo>
                  <a:lnTo>
                    <a:pt x="1420849" y="1051093"/>
                  </a:lnTo>
                  <a:cubicBezTo>
                    <a:pt x="1417350" y="1052299"/>
                    <a:pt x="1415118" y="1052058"/>
                    <a:pt x="1414153" y="1050369"/>
                  </a:cubicBezTo>
                  <a:cubicBezTo>
                    <a:pt x="1412826" y="1047956"/>
                    <a:pt x="1412223" y="1037882"/>
                    <a:pt x="1412343" y="1020146"/>
                  </a:cubicBezTo>
                  <a:cubicBezTo>
                    <a:pt x="1412343" y="1019664"/>
                    <a:pt x="1412343" y="1019181"/>
                    <a:pt x="1412343" y="1018698"/>
                  </a:cubicBezTo>
                  <a:cubicBezTo>
                    <a:pt x="1412464" y="999394"/>
                    <a:pt x="1412404" y="987872"/>
                    <a:pt x="1412162" y="984132"/>
                  </a:cubicBezTo>
                  <a:cubicBezTo>
                    <a:pt x="1411921" y="980392"/>
                    <a:pt x="1411076" y="977617"/>
                    <a:pt x="1409629" y="975807"/>
                  </a:cubicBezTo>
                  <a:cubicBezTo>
                    <a:pt x="1408422" y="974239"/>
                    <a:pt x="1407547" y="973485"/>
                    <a:pt x="1407005" y="973545"/>
                  </a:cubicBezTo>
                  <a:cubicBezTo>
                    <a:pt x="1406462" y="973605"/>
                    <a:pt x="1405346" y="974661"/>
                    <a:pt x="1403657" y="976712"/>
                  </a:cubicBezTo>
                  <a:cubicBezTo>
                    <a:pt x="1401605" y="979005"/>
                    <a:pt x="1398981" y="984675"/>
                    <a:pt x="1395784" y="993724"/>
                  </a:cubicBezTo>
                  <a:cubicBezTo>
                    <a:pt x="1392587" y="1002773"/>
                    <a:pt x="1390928" y="1007478"/>
                    <a:pt x="1390807" y="1007840"/>
                  </a:cubicBezTo>
                  <a:cubicBezTo>
                    <a:pt x="1389963" y="1009288"/>
                    <a:pt x="1389088" y="1015471"/>
                    <a:pt x="1388183" y="1026390"/>
                  </a:cubicBezTo>
                  <a:cubicBezTo>
                    <a:pt x="1387278" y="1037309"/>
                    <a:pt x="1386524" y="1043432"/>
                    <a:pt x="1385921" y="1044759"/>
                  </a:cubicBezTo>
                  <a:cubicBezTo>
                    <a:pt x="1384956" y="1046689"/>
                    <a:pt x="1383146" y="1047594"/>
                    <a:pt x="1380492" y="1047473"/>
                  </a:cubicBezTo>
                  <a:cubicBezTo>
                    <a:pt x="1377837" y="1047353"/>
                    <a:pt x="1375967" y="1046327"/>
                    <a:pt x="1374881" y="1044397"/>
                  </a:cubicBezTo>
                  <a:cubicBezTo>
                    <a:pt x="1373795" y="1042346"/>
                    <a:pt x="1373192" y="1034142"/>
                    <a:pt x="1373072" y="1019784"/>
                  </a:cubicBezTo>
                  <a:cubicBezTo>
                    <a:pt x="1372951" y="999877"/>
                    <a:pt x="1371021" y="987752"/>
                    <a:pt x="1367281" y="983408"/>
                  </a:cubicBezTo>
                  <a:cubicBezTo>
                    <a:pt x="1365109" y="980995"/>
                    <a:pt x="1362877" y="982202"/>
                    <a:pt x="1360585" y="987028"/>
                  </a:cubicBezTo>
                  <a:lnTo>
                    <a:pt x="1356784" y="994810"/>
                  </a:lnTo>
                  <a:cubicBezTo>
                    <a:pt x="1355939" y="996619"/>
                    <a:pt x="1355517" y="998580"/>
                    <a:pt x="1355517" y="1000691"/>
                  </a:cubicBezTo>
                  <a:cubicBezTo>
                    <a:pt x="1355517" y="1002803"/>
                    <a:pt x="1354974" y="1004190"/>
                    <a:pt x="1353889" y="1004854"/>
                  </a:cubicBezTo>
                  <a:cubicBezTo>
                    <a:pt x="1352803" y="1005517"/>
                    <a:pt x="1352260" y="1013511"/>
                    <a:pt x="1352260" y="1028833"/>
                  </a:cubicBezTo>
                  <a:cubicBezTo>
                    <a:pt x="1352260" y="1044156"/>
                    <a:pt x="1351596" y="1052480"/>
                    <a:pt x="1350269" y="1053808"/>
                  </a:cubicBezTo>
                  <a:cubicBezTo>
                    <a:pt x="1349183" y="1054893"/>
                    <a:pt x="1347403" y="1055497"/>
                    <a:pt x="1344930" y="1055617"/>
                  </a:cubicBezTo>
                  <a:cubicBezTo>
                    <a:pt x="1342457" y="1055738"/>
                    <a:pt x="1340858" y="1055316"/>
                    <a:pt x="1340134" y="1054350"/>
                  </a:cubicBezTo>
                  <a:cubicBezTo>
                    <a:pt x="1339652" y="1053506"/>
                    <a:pt x="1339350" y="1047926"/>
                    <a:pt x="1339229" y="1037610"/>
                  </a:cubicBezTo>
                  <a:cubicBezTo>
                    <a:pt x="1339109" y="1027295"/>
                    <a:pt x="1338777" y="1016255"/>
                    <a:pt x="1338234" y="1004492"/>
                  </a:cubicBezTo>
                  <a:cubicBezTo>
                    <a:pt x="1337691" y="992729"/>
                    <a:pt x="1336696" y="984856"/>
                    <a:pt x="1335248" y="980875"/>
                  </a:cubicBezTo>
                  <a:cubicBezTo>
                    <a:pt x="1332594" y="973515"/>
                    <a:pt x="1332533" y="968387"/>
                    <a:pt x="1335067" y="965492"/>
                  </a:cubicBezTo>
                  <a:cubicBezTo>
                    <a:pt x="1337118" y="963079"/>
                    <a:pt x="1339893" y="963501"/>
                    <a:pt x="1343392" y="966759"/>
                  </a:cubicBezTo>
                  <a:cubicBezTo>
                    <a:pt x="1344960" y="968327"/>
                    <a:pt x="1346016" y="969896"/>
                    <a:pt x="1346559" y="971464"/>
                  </a:cubicBezTo>
                  <a:cubicBezTo>
                    <a:pt x="1347102" y="973032"/>
                    <a:pt x="1347373" y="975385"/>
                    <a:pt x="1347373" y="978522"/>
                  </a:cubicBezTo>
                  <a:cubicBezTo>
                    <a:pt x="1347373" y="983469"/>
                    <a:pt x="1347916" y="985942"/>
                    <a:pt x="1349002" y="985942"/>
                  </a:cubicBezTo>
                  <a:cubicBezTo>
                    <a:pt x="1349123" y="985942"/>
                    <a:pt x="1349243" y="985942"/>
                    <a:pt x="1349364" y="985942"/>
                  </a:cubicBezTo>
                  <a:cubicBezTo>
                    <a:pt x="1350329" y="985580"/>
                    <a:pt x="1350933" y="984916"/>
                    <a:pt x="1351174" y="983951"/>
                  </a:cubicBezTo>
                  <a:cubicBezTo>
                    <a:pt x="1351415" y="982986"/>
                    <a:pt x="1352018" y="981448"/>
                    <a:pt x="1352984" y="979336"/>
                  </a:cubicBezTo>
                  <a:cubicBezTo>
                    <a:pt x="1353949" y="977225"/>
                    <a:pt x="1355578" y="974902"/>
                    <a:pt x="1357870" y="972369"/>
                  </a:cubicBezTo>
                  <a:cubicBezTo>
                    <a:pt x="1360162" y="970076"/>
                    <a:pt x="1361911" y="968599"/>
                    <a:pt x="1363118" y="967935"/>
                  </a:cubicBezTo>
                  <a:cubicBezTo>
                    <a:pt x="1364325" y="967271"/>
                    <a:pt x="1365652" y="967181"/>
                    <a:pt x="1367100" y="967663"/>
                  </a:cubicBezTo>
                  <a:cubicBezTo>
                    <a:pt x="1371323" y="968991"/>
                    <a:pt x="1374580" y="971464"/>
                    <a:pt x="1376872" y="975083"/>
                  </a:cubicBezTo>
                  <a:cubicBezTo>
                    <a:pt x="1379165" y="978703"/>
                    <a:pt x="1380914" y="984193"/>
                    <a:pt x="1382121" y="991552"/>
                  </a:cubicBezTo>
                  <a:cubicBezTo>
                    <a:pt x="1382844" y="995534"/>
                    <a:pt x="1383810" y="997524"/>
                    <a:pt x="1385016" y="997524"/>
                  </a:cubicBezTo>
                  <a:cubicBezTo>
                    <a:pt x="1385861" y="997524"/>
                    <a:pt x="1386283" y="996439"/>
                    <a:pt x="1386283" y="994267"/>
                  </a:cubicBezTo>
                  <a:cubicBezTo>
                    <a:pt x="1386283" y="992578"/>
                    <a:pt x="1387550" y="988988"/>
                    <a:pt x="1390083" y="983499"/>
                  </a:cubicBezTo>
                  <a:cubicBezTo>
                    <a:pt x="1392617" y="978009"/>
                    <a:pt x="1394487" y="974902"/>
                    <a:pt x="1395694" y="974179"/>
                  </a:cubicBezTo>
                  <a:cubicBezTo>
                    <a:pt x="1396659" y="973575"/>
                    <a:pt x="1397503" y="971645"/>
                    <a:pt x="1398227" y="968387"/>
                  </a:cubicBezTo>
                  <a:cubicBezTo>
                    <a:pt x="1398951" y="965250"/>
                    <a:pt x="1400580" y="963139"/>
                    <a:pt x="1403114" y="962053"/>
                  </a:cubicBezTo>
                  <a:cubicBezTo>
                    <a:pt x="1405647" y="960967"/>
                    <a:pt x="1408241" y="960847"/>
                    <a:pt x="1410896" y="961691"/>
                  </a:cubicBezTo>
                  <a:close/>
                  <a:moveTo>
                    <a:pt x="1547803" y="961239"/>
                  </a:moveTo>
                  <a:cubicBezTo>
                    <a:pt x="1548949" y="960817"/>
                    <a:pt x="1550548" y="960847"/>
                    <a:pt x="1552599" y="961329"/>
                  </a:cubicBezTo>
                  <a:cubicBezTo>
                    <a:pt x="1557184" y="962295"/>
                    <a:pt x="1560502" y="964225"/>
                    <a:pt x="1562553" y="967121"/>
                  </a:cubicBezTo>
                  <a:cubicBezTo>
                    <a:pt x="1564604" y="970016"/>
                    <a:pt x="1566051" y="974842"/>
                    <a:pt x="1566896" y="981599"/>
                  </a:cubicBezTo>
                  <a:cubicBezTo>
                    <a:pt x="1567982" y="991009"/>
                    <a:pt x="1568465" y="1004039"/>
                    <a:pt x="1568344" y="1020689"/>
                  </a:cubicBezTo>
                  <a:cubicBezTo>
                    <a:pt x="1568223" y="1037339"/>
                    <a:pt x="1567560" y="1046207"/>
                    <a:pt x="1566353" y="1047292"/>
                  </a:cubicBezTo>
                  <a:cubicBezTo>
                    <a:pt x="1565026" y="1048620"/>
                    <a:pt x="1563186" y="1049283"/>
                    <a:pt x="1560833" y="1049283"/>
                  </a:cubicBezTo>
                  <a:cubicBezTo>
                    <a:pt x="1558481" y="1049283"/>
                    <a:pt x="1556822" y="1048620"/>
                    <a:pt x="1555857" y="1047292"/>
                  </a:cubicBezTo>
                  <a:cubicBezTo>
                    <a:pt x="1555012" y="1046448"/>
                    <a:pt x="1554680" y="1042527"/>
                    <a:pt x="1554861" y="1035529"/>
                  </a:cubicBezTo>
                  <a:cubicBezTo>
                    <a:pt x="1555042" y="1028531"/>
                    <a:pt x="1555464" y="1021111"/>
                    <a:pt x="1556128" y="1013269"/>
                  </a:cubicBezTo>
                  <a:cubicBezTo>
                    <a:pt x="1556791" y="1005427"/>
                    <a:pt x="1556912" y="997585"/>
                    <a:pt x="1556490" y="989742"/>
                  </a:cubicBezTo>
                  <a:cubicBezTo>
                    <a:pt x="1556068" y="981900"/>
                    <a:pt x="1554952" y="976652"/>
                    <a:pt x="1553142" y="973998"/>
                  </a:cubicBezTo>
                  <a:cubicBezTo>
                    <a:pt x="1552177" y="972671"/>
                    <a:pt x="1551362" y="972097"/>
                    <a:pt x="1550699" y="972278"/>
                  </a:cubicBezTo>
                  <a:cubicBezTo>
                    <a:pt x="1550035" y="972459"/>
                    <a:pt x="1548678" y="973636"/>
                    <a:pt x="1546627" y="975807"/>
                  </a:cubicBezTo>
                  <a:cubicBezTo>
                    <a:pt x="1543731" y="978944"/>
                    <a:pt x="1541167" y="982986"/>
                    <a:pt x="1538935" y="987933"/>
                  </a:cubicBezTo>
                  <a:cubicBezTo>
                    <a:pt x="1536703" y="992879"/>
                    <a:pt x="1534321" y="1001868"/>
                    <a:pt x="1531787" y="1014898"/>
                  </a:cubicBezTo>
                  <a:cubicBezTo>
                    <a:pt x="1529253" y="1027928"/>
                    <a:pt x="1527986" y="1037640"/>
                    <a:pt x="1527986" y="1044035"/>
                  </a:cubicBezTo>
                  <a:cubicBezTo>
                    <a:pt x="1527986" y="1048740"/>
                    <a:pt x="1527745" y="1051696"/>
                    <a:pt x="1527263" y="1052903"/>
                  </a:cubicBezTo>
                  <a:cubicBezTo>
                    <a:pt x="1526780" y="1054109"/>
                    <a:pt x="1525513" y="1055074"/>
                    <a:pt x="1523462" y="1055798"/>
                  </a:cubicBezTo>
                  <a:cubicBezTo>
                    <a:pt x="1520325" y="1057005"/>
                    <a:pt x="1518274" y="1056884"/>
                    <a:pt x="1517309" y="1055436"/>
                  </a:cubicBezTo>
                  <a:cubicBezTo>
                    <a:pt x="1515740" y="1052903"/>
                    <a:pt x="1514836" y="1042044"/>
                    <a:pt x="1514594" y="1022861"/>
                  </a:cubicBezTo>
                  <a:cubicBezTo>
                    <a:pt x="1514594" y="1019845"/>
                    <a:pt x="1514594" y="1015742"/>
                    <a:pt x="1514594" y="1010555"/>
                  </a:cubicBezTo>
                  <a:cubicBezTo>
                    <a:pt x="1514353" y="991251"/>
                    <a:pt x="1514353" y="979246"/>
                    <a:pt x="1514594" y="974541"/>
                  </a:cubicBezTo>
                  <a:cubicBezTo>
                    <a:pt x="1514836" y="969835"/>
                    <a:pt x="1515620" y="967121"/>
                    <a:pt x="1516947" y="966397"/>
                  </a:cubicBezTo>
                  <a:cubicBezTo>
                    <a:pt x="1518033" y="965673"/>
                    <a:pt x="1519028" y="965462"/>
                    <a:pt x="1519933" y="965763"/>
                  </a:cubicBezTo>
                  <a:cubicBezTo>
                    <a:pt x="1520838" y="966065"/>
                    <a:pt x="1522075" y="966940"/>
                    <a:pt x="1523643" y="968387"/>
                  </a:cubicBezTo>
                  <a:cubicBezTo>
                    <a:pt x="1525332" y="969956"/>
                    <a:pt x="1526358" y="971434"/>
                    <a:pt x="1526720" y="972821"/>
                  </a:cubicBezTo>
                  <a:cubicBezTo>
                    <a:pt x="1527081" y="974209"/>
                    <a:pt x="1527081" y="976833"/>
                    <a:pt x="1526720" y="980694"/>
                  </a:cubicBezTo>
                  <a:cubicBezTo>
                    <a:pt x="1526116" y="986847"/>
                    <a:pt x="1526478" y="989682"/>
                    <a:pt x="1527805" y="989200"/>
                  </a:cubicBezTo>
                  <a:cubicBezTo>
                    <a:pt x="1528650" y="988958"/>
                    <a:pt x="1529736" y="987028"/>
                    <a:pt x="1531063" y="983408"/>
                  </a:cubicBezTo>
                  <a:cubicBezTo>
                    <a:pt x="1533114" y="977617"/>
                    <a:pt x="1537337" y="971223"/>
                    <a:pt x="1543731" y="964225"/>
                  </a:cubicBezTo>
                  <a:cubicBezTo>
                    <a:pt x="1545300" y="962657"/>
                    <a:pt x="1546657" y="961661"/>
                    <a:pt x="1547803" y="961239"/>
                  </a:cubicBezTo>
                  <a:close/>
                  <a:moveTo>
                    <a:pt x="743765" y="958977"/>
                  </a:moveTo>
                  <a:cubicBezTo>
                    <a:pt x="745454" y="958977"/>
                    <a:pt x="747686" y="960274"/>
                    <a:pt x="750461" y="962868"/>
                  </a:cubicBezTo>
                  <a:cubicBezTo>
                    <a:pt x="753236" y="965462"/>
                    <a:pt x="755468" y="968387"/>
                    <a:pt x="757157" y="971645"/>
                  </a:cubicBezTo>
                  <a:cubicBezTo>
                    <a:pt x="758605" y="974420"/>
                    <a:pt x="759359" y="976501"/>
                    <a:pt x="759419" y="977889"/>
                  </a:cubicBezTo>
                  <a:cubicBezTo>
                    <a:pt x="759479" y="979276"/>
                    <a:pt x="758906" y="982021"/>
                    <a:pt x="757700" y="986123"/>
                  </a:cubicBezTo>
                  <a:cubicBezTo>
                    <a:pt x="752029" y="1005186"/>
                    <a:pt x="756011" y="1020930"/>
                    <a:pt x="769644" y="1033357"/>
                  </a:cubicBezTo>
                  <a:cubicBezTo>
                    <a:pt x="773384" y="1036736"/>
                    <a:pt x="775405" y="1039541"/>
                    <a:pt x="775707" y="1041773"/>
                  </a:cubicBezTo>
                  <a:cubicBezTo>
                    <a:pt x="776008" y="1044005"/>
                    <a:pt x="774470" y="1045302"/>
                    <a:pt x="771092" y="1045664"/>
                  </a:cubicBezTo>
                  <a:cubicBezTo>
                    <a:pt x="768920" y="1045905"/>
                    <a:pt x="765964" y="1044487"/>
                    <a:pt x="762224" y="1041411"/>
                  </a:cubicBezTo>
                  <a:cubicBezTo>
                    <a:pt x="758484" y="1038334"/>
                    <a:pt x="755588" y="1035589"/>
                    <a:pt x="753537" y="1033176"/>
                  </a:cubicBezTo>
                  <a:cubicBezTo>
                    <a:pt x="751486" y="1030763"/>
                    <a:pt x="750219" y="1029135"/>
                    <a:pt x="749737" y="1028290"/>
                  </a:cubicBezTo>
                  <a:lnTo>
                    <a:pt x="746841" y="1024309"/>
                  </a:lnTo>
                  <a:lnTo>
                    <a:pt x="744127" y="1028109"/>
                  </a:lnTo>
                  <a:cubicBezTo>
                    <a:pt x="739662" y="1034142"/>
                    <a:pt x="734293" y="1039450"/>
                    <a:pt x="728020" y="1044035"/>
                  </a:cubicBezTo>
                  <a:cubicBezTo>
                    <a:pt x="721746" y="1048620"/>
                    <a:pt x="716799" y="1050912"/>
                    <a:pt x="713180" y="1050912"/>
                  </a:cubicBezTo>
                  <a:cubicBezTo>
                    <a:pt x="708474" y="1050912"/>
                    <a:pt x="704312" y="1048559"/>
                    <a:pt x="700693" y="1043854"/>
                  </a:cubicBezTo>
                  <a:cubicBezTo>
                    <a:pt x="697073" y="1039149"/>
                    <a:pt x="695263" y="1033840"/>
                    <a:pt x="695263" y="1027928"/>
                  </a:cubicBezTo>
                  <a:cubicBezTo>
                    <a:pt x="695384" y="1018879"/>
                    <a:pt x="701115" y="1004220"/>
                    <a:pt x="712456" y="983951"/>
                  </a:cubicBezTo>
                  <a:cubicBezTo>
                    <a:pt x="714628" y="980090"/>
                    <a:pt x="719514" y="974993"/>
                    <a:pt x="727115" y="968659"/>
                  </a:cubicBezTo>
                  <a:cubicBezTo>
                    <a:pt x="734716" y="962325"/>
                    <a:pt x="740266" y="959097"/>
                    <a:pt x="743765" y="958977"/>
                  </a:cubicBezTo>
                  <a:close/>
                  <a:moveTo>
                    <a:pt x="553043" y="955945"/>
                  </a:moveTo>
                  <a:cubicBezTo>
                    <a:pt x="554642" y="955915"/>
                    <a:pt x="556557" y="957107"/>
                    <a:pt x="558789" y="959520"/>
                  </a:cubicBezTo>
                  <a:cubicBezTo>
                    <a:pt x="560478" y="961329"/>
                    <a:pt x="561413" y="962898"/>
                    <a:pt x="561594" y="964225"/>
                  </a:cubicBezTo>
                  <a:cubicBezTo>
                    <a:pt x="561775" y="965552"/>
                    <a:pt x="561383" y="968568"/>
                    <a:pt x="560418" y="973274"/>
                  </a:cubicBezTo>
                  <a:cubicBezTo>
                    <a:pt x="559332" y="979065"/>
                    <a:pt x="559000" y="987993"/>
                    <a:pt x="559423" y="1000058"/>
                  </a:cubicBezTo>
                  <a:cubicBezTo>
                    <a:pt x="559845" y="1012123"/>
                    <a:pt x="560840" y="1021232"/>
                    <a:pt x="562409" y="1027385"/>
                  </a:cubicBezTo>
                  <a:cubicBezTo>
                    <a:pt x="563253" y="1031005"/>
                    <a:pt x="563615" y="1033357"/>
                    <a:pt x="563494" y="1034443"/>
                  </a:cubicBezTo>
                  <a:cubicBezTo>
                    <a:pt x="563374" y="1035529"/>
                    <a:pt x="562409" y="1036796"/>
                    <a:pt x="560599" y="1038244"/>
                  </a:cubicBezTo>
                  <a:cubicBezTo>
                    <a:pt x="558548" y="1039933"/>
                    <a:pt x="556467" y="1040898"/>
                    <a:pt x="554355" y="1041139"/>
                  </a:cubicBezTo>
                  <a:cubicBezTo>
                    <a:pt x="552244" y="1041381"/>
                    <a:pt x="550826" y="1040838"/>
                    <a:pt x="550102" y="1039511"/>
                  </a:cubicBezTo>
                  <a:cubicBezTo>
                    <a:pt x="549258" y="1038183"/>
                    <a:pt x="548685" y="1025093"/>
                    <a:pt x="548383" y="1000239"/>
                  </a:cubicBezTo>
                  <a:cubicBezTo>
                    <a:pt x="548081" y="975385"/>
                    <a:pt x="548353" y="961872"/>
                    <a:pt x="549197" y="959701"/>
                  </a:cubicBezTo>
                  <a:cubicBezTo>
                    <a:pt x="550163" y="957227"/>
                    <a:pt x="551445" y="955976"/>
                    <a:pt x="553043" y="955945"/>
                  </a:cubicBezTo>
                  <a:close/>
                  <a:moveTo>
                    <a:pt x="1469951" y="955538"/>
                  </a:moveTo>
                  <a:cubicBezTo>
                    <a:pt x="1465728" y="955538"/>
                    <a:pt x="1461173" y="959248"/>
                    <a:pt x="1456287" y="966668"/>
                  </a:cubicBezTo>
                  <a:cubicBezTo>
                    <a:pt x="1451401" y="974088"/>
                    <a:pt x="1448957" y="980875"/>
                    <a:pt x="1448957" y="987028"/>
                  </a:cubicBezTo>
                  <a:cubicBezTo>
                    <a:pt x="1448957" y="988596"/>
                    <a:pt x="1450285" y="989441"/>
                    <a:pt x="1452939" y="989561"/>
                  </a:cubicBezTo>
                  <a:cubicBezTo>
                    <a:pt x="1455593" y="989682"/>
                    <a:pt x="1458187" y="989019"/>
                    <a:pt x="1460721" y="987571"/>
                  </a:cubicBezTo>
                  <a:cubicBezTo>
                    <a:pt x="1462531" y="986485"/>
                    <a:pt x="1464853" y="984434"/>
                    <a:pt x="1467688" y="981418"/>
                  </a:cubicBezTo>
                  <a:cubicBezTo>
                    <a:pt x="1470523" y="978401"/>
                    <a:pt x="1473027" y="975204"/>
                    <a:pt x="1475199" y="971826"/>
                  </a:cubicBezTo>
                  <a:cubicBezTo>
                    <a:pt x="1476043" y="970619"/>
                    <a:pt x="1476737" y="969141"/>
                    <a:pt x="1477280" y="967392"/>
                  </a:cubicBezTo>
                  <a:cubicBezTo>
                    <a:pt x="1477823" y="965643"/>
                    <a:pt x="1478064" y="963863"/>
                    <a:pt x="1478004" y="962053"/>
                  </a:cubicBezTo>
                  <a:cubicBezTo>
                    <a:pt x="1477943" y="960244"/>
                    <a:pt x="1477250" y="958705"/>
                    <a:pt x="1475923" y="957438"/>
                  </a:cubicBezTo>
                  <a:cubicBezTo>
                    <a:pt x="1474596" y="956172"/>
                    <a:pt x="1472605" y="955538"/>
                    <a:pt x="1469951" y="955538"/>
                  </a:cubicBezTo>
                  <a:close/>
                  <a:moveTo>
                    <a:pt x="1136576" y="955538"/>
                  </a:moveTo>
                  <a:cubicBezTo>
                    <a:pt x="1132353" y="955538"/>
                    <a:pt x="1127798" y="959248"/>
                    <a:pt x="1122912" y="966668"/>
                  </a:cubicBezTo>
                  <a:cubicBezTo>
                    <a:pt x="1118026" y="974088"/>
                    <a:pt x="1115583" y="980875"/>
                    <a:pt x="1115583" y="987028"/>
                  </a:cubicBezTo>
                  <a:cubicBezTo>
                    <a:pt x="1115583" y="988596"/>
                    <a:pt x="1116910" y="989441"/>
                    <a:pt x="1119564" y="989561"/>
                  </a:cubicBezTo>
                  <a:cubicBezTo>
                    <a:pt x="1122218" y="989682"/>
                    <a:pt x="1124812" y="989019"/>
                    <a:pt x="1127346" y="987571"/>
                  </a:cubicBezTo>
                  <a:cubicBezTo>
                    <a:pt x="1129155" y="986485"/>
                    <a:pt x="1131478" y="984434"/>
                    <a:pt x="1134313" y="981418"/>
                  </a:cubicBezTo>
                  <a:cubicBezTo>
                    <a:pt x="1137149" y="978401"/>
                    <a:pt x="1139652" y="975204"/>
                    <a:pt x="1141824" y="971826"/>
                  </a:cubicBezTo>
                  <a:cubicBezTo>
                    <a:pt x="1142668" y="970619"/>
                    <a:pt x="1143362" y="969141"/>
                    <a:pt x="1143905" y="967392"/>
                  </a:cubicBezTo>
                  <a:cubicBezTo>
                    <a:pt x="1144448" y="965643"/>
                    <a:pt x="1144689" y="963863"/>
                    <a:pt x="1144629" y="962053"/>
                  </a:cubicBezTo>
                  <a:cubicBezTo>
                    <a:pt x="1144568" y="960244"/>
                    <a:pt x="1143875" y="958705"/>
                    <a:pt x="1142548" y="957438"/>
                  </a:cubicBezTo>
                  <a:cubicBezTo>
                    <a:pt x="1141221" y="956172"/>
                    <a:pt x="1139230" y="955538"/>
                    <a:pt x="1136576" y="955538"/>
                  </a:cubicBezTo>
                  <a:close/>
                  <a:moveTo>
                    <a:pt x="974651" y="955538"/>
                  </a:moveTo>
                  <a:cubicBezTo>
                    <a:pt x="970428" y="955538"/>
                    <a:pt x="965873" y="959248"/>
                    <a:pt x="960987" y="966668"/>
                  </a:cubicBezTo>
                  <a:cubicBezTo>
                    <a:pt x="956101" y="974088"/>
                    <a:pt x="953657" y="980875"/>
                    <a:pt x="953657" y="987028"/>
                  </a:cubicBezTo>
                  <a:cubicBezTo>
                    <a:pt x="953657" y="988596"/>
                    <a:pt x="954985" y="989441"/>
                    <a:pt x="957639" y="989561"/>
                  </a:cubicBezTo>
                  <a:cubicBezTo>
                    <a:pt x="960293" y="989682"/>
                    <a:pt x="962887" y="989019"/>
                    <a:pt x="965421" y="987571"/>
                  </a:cubicBezTo>
                  <a:cubicBezTo>
                    <a:pt x="967231" y="986485"/>
                    <a:pt x="969553" y="984434"/>
                    <a:pt x="972388" y="981418"/>
                  </a:cubicBezTo>
                  <a:cubicBezTo>
                    <a:pt x="975224" y="978401"/>
                    <a:pt x="977727" y="975204"/>
                    <a:pt x="979899" y="971826"/>
                  </a:cubicBezTo>
                  <a:cubicBezTo>
                    <a:pt x="980743" y="970619"/>
                    <a:pt x="981437" y="969141"/>
                    <a:pt x="981980" y="967392"/>
                  </a:cubicBezTo>
                  <a:cubicBezTo>
                    <a:pt x="982523" y="965643"/>
                    <a:pt x="982764" y="963863"/>
                    <a:pt x="982704" y="962053"/>
                  </a:cubicBezTo>
                  <a:cubicBezTo>
                    <a:pt x="982644" y="960244"/>
                    <a:pt x="981950" y="958705"/>
                    <a:pt x="980623" y="957438"/>
                  </a:cubicBezTo>
                  <a:cubicBezTo>
                    <a:pt x="979296" y="956172"/>
                    <a:pt x="977305" y="955538"/>
                    <a:pt x="974651" y="955538"/>
                  </a:cubicBezTo>
                  <a:close/>
                  <a:moveTo>
                    <a:pt x="346001" y="955538"/>
                  </a:moveTo>
                  <a:cubicBezTo>
                    <a:pt x="341778" y="955538"/>
                    <a:pt x="337223" y="959248"/>
                    <a:pt x="332337" y="966668"/>
                  </a:cubicBezTo>
                  <a:cubicBezTo>
                    <a:pt x="327451" y="974088"/>
                    <a:pt x="325007" y="980875"/>
                    <a:pt x="325007" y="987028"/>
                  </a:cubicBezTo>
                  <a:cubicBezTo>
                    <a:pt x="325007" y="988596"/>
                    <a:pt x="326335" y="989441"/>
                    <a:pt x="328989" y="989561"/>
                  </a:cubicBezTo>
                  <a:cubicBezTo>
                    <a:pt x="331643" y="989682"/>
                    <a:pt x="334237" y="989019"/>
                    <a:pt x="336771" y="987571"/>
                  </a:cubicBezTo>
                  <a:cubicBezTo>
                    <a:pt x="338581" y="986485"/>
                    <a:pt x="340903" y="984434"/>
                    <a:pt x="343738" y="981418"/>
                  </a:cubicBezTo>
                  <a:cubicBezTo>
                    <a:pt x="346574" y="978401"/>
                    <a:pt x="349077" y="975204"/>
                    <a:pt x="351249" y="971826"/>
                  </a:cubicBezTo>
                  <a:cubicBezTo>
                    <a:pt x="352093" y="970619"/>
                    <a:pt x="352787" y="969141"/>
                    <a:pt x="353330" y="967392"/>
                  </a:cubicBezTo>
                  <a:cubicBezTo>
                    <a:pt x="353873" y="965643"/>
                    <a:pt x="354114" y="963863"/>
                    <a:pt x="354054" y="962053"/>
                  </a:cubicBezTo>
                  <a:cubicBezTo>
                    <a:pt x="353994" y="960244"/>
                    <a:pt x="353300" y="958705"/>
                    <a:pt x="351973" y="957438"/>
                  </a:cubicBezTo>
                  <a:cubicBezTo>
                    <a:pt x="350646" y="956172"/>
                    <a:pt x="348655" y="955538"/>
                    <a:pt x="346001" y="955538"/>
                  </a:cubicBezTo>
                  <a:close/>
                  <a:moveTo>
                    <a:pt x="1083812" y="954362"/>
                  </a:moveTo>
                  <a:cubicBezTo>
                    <a:pt x="1084837" y="954060"/>
                    <a:pt x="1086255" y="954875"/>
                    <a:pt x="1088065" y="956805"/>
                  </a:cubicBezTo>
                  <a:cubicBezTo>
                    <a:pt x="1089151" y="958132"/>
                    <a:pt x="1089754" y="959308"/>
                    <a:pt x="1089875" y="960334"/>
                  </a:cubicBezTo>
                  <a:cubicBezTo>
                    <a:pt x="1089995" y="961360"/>
                    <a:pt x="1089573" y="963079"/>
                    <a:pt x="1088608" y="965492"/>
                  </a:cubicBezTo>
                  <a:cubicBezTo>
                    <a:pt x="1087884" y="967784"/>
                    <a:pt x="1087130" y="969654"/>
                    <a:pt x="1086345" y="971102"/>
                  </a:cubicBezTo>
                  <a:cubicBezTo>
                    <a:pt x="1085561" y="972550"/>
                    <a:pt x="1084566" y="974239"/>
                    <a:pt x="1083359" y="976169"/>
                  </a:cubicBezTo>
                  <a:cubicBezTo>
                    <a:pt x="1082153" y="978100"/>
                    <a:pt x="1081007" y="980211"/>
                    <a:pt x="1079921" y="982503"/>
                  </a:cubicBezTo>
                  <a:lnTo>
                    <a:pt x="1069967" y="1001868"/>
                  </a:lnTo>
                  <a:cubicBezTo>
                    <a:pt x="1067795" y="1006332"/>
                    <a:pt x="1066710" y="1009408"/>
                    <a:pt x="1066710" y="1011097"/>
                  </a:cubicBezTo>
                  <a:cubicBezTo>
                    <a:pt x="1066710" y="1012304"/>
                    <a:pt x="1065081" y="1016316"/>
                    <a:pt x="1061823" y="1023132"/>
                  </a:cubicBezTo>
                  <a:cubicBezTo>
                    <a:pt x="1058566" y="1029949"/>
                    <a:pt x="1056937" y="1033780"/>
                    <a:pt x="1056937" y="1034624"/>
                  </a:cubicBezTo>
                  <a:cubicBezTo>
                    <a:pt x="1056937" y="1035831"/>
                    <a:pt x="1056092" y="1038063"/>
                    <a:pt x="1054403" y="1041320"/>
                  </a:cubicBezTo>
                  <a:cubicBezTo>
                    <a:pt x="1053438" y="1043371"/>
                    <a:pt x="1052473" y="1044668"/>
                    <a:pt x="1051508" y="1045211"/>
                  </a:cubicBezTo>
                  <a:cubicBezTo>
                    <a:pt x="1050543" y="1045754"/>
                    <a:pt x="1048974" y="1045905"/>
                    <a:pt x="1046802" y="1045664"/>
                  </a:cubicBezTo>
                  <a:cubicBezTo>
                    <a:pt x="1044993" y="1045543"/>
                    <a:pt x="1043635" y="1045151"/>
                    <a:pt x="1042731" y="1044487"/>
                  </a:cubicBezTo>
                  <a:cubicBezTo>
                    <a:pt x="1041826" y="1043824"/>
                    <a:pt x="1041192" y="1043009"/>
                    <a:pt x="1040830" y="1042044"/>
                  </a:cubicBezTo>
                  <a:cubicBezTo>
                    <a:pt x="1040468" y="1041079"/>
                    <a:pt x="1039805" y="1039209"/>
                    <a:pt x="1038839" y="1036434"/>
                  </a:cubicBezTo>
                  <a:cubicBezTo>
                    <a:pt x="1037874" y="1033659"/>
                    <a:pt x="1036789" y="1030944"/>
                    <a:pt x="1035582" y="1028290"/>
                  </a:cubicBezTo>
                  <a:cubicBezTo>
                    <a:pt x="1029308" y="1014777"/>
                    <a:pt x="1026171" y="1006090"/>
                    <a:pt x="1026171" y="1002230"/>
                  </a:cubicBezTo>
                  <a:cubicBezTo>
                    <a:pt x="1026171" y="999817"/>
                    <a:pt x="1025025" y="996137"/>
                    <a:pt x="1022733" y="991190"/>
                  </a:cubicBezTo>
                  <a:cubicBezTo>
                    <a:pt x="1020561" y="986847"/>
                    <a:pt x="1019355" y="982413"/>
                    <a:pt x="1019113" y="977889"/>
                  </a:cubicBezTo>
                  <a:cubicBezTo>
                    <a:pt x="1018872" y="973364"/>
                    <a:pt x="1019656" y="970921"/>
                    <a:pt x="1021466" y="970559"/>
                  </a:cubicBezTo>
                  <a:cubicBezTo>
                    <a:pt x="1023517" y="970197"/>
                    <a:pt x="1025900" y="971283"/>
                    <a:pt x="1028615" y="973817"/>
                  </a:cubicBezTo>
                  <a:cubicBezTo>
                    <a:pt x="1031329" y="976350"/>
                    <a:pt x="1032747" y="978824"/>
                    <a:pt x="1032867" y="981237"/>
                  </a:cubicBezTo>
                  <a:cubicBezTo>
                    <a:pt x="1032867" y="984253"/>
                    <a:pt x="1034888" y="991613"/>
                    <a:pt x="1038930" y="1003316"/>
                  </a:cubicBezTo>
                  <a:cubicBezTo>
                    <a:pt x="1042972" y="1015019"/>
                    <a:pt x="1045536" y="1021051"/>
                    <a:pt x="1046621" y="1021413"/>
                  </a:cubicBezTo>
                  <a:cubicBezTo>
                    <a:pt x="1047104" y="1021534"/>
                    <a:pt x="1047798" y="1021051"/>
                    <a:pt x="1048703" y="1019965"/>
                  </a:cubicBezTo>
                  <a:cubicBezTo>
                    <a:pt x="1049608" y="1018879"/>
                    <a:pt x="1050482" y="1017492"/>
                    <a:pt x="1051327" y="1015803"/>
                  </a:cubicBezTo>
                  <a:lnTo>
                    <a:pt x="1058566" y="1000782"/>
                  </a:lnTo>
                  <a:cubicBezTo>
                    <a:pt x="1063150" y="991009"/>
                    <a:pt x="1067705" y="982081"/>
                    <a:pt x="1072229" y="973998"/>
                  </a:cubicBezTo>
                  <a:cubicBezTo>
                    <a:pt x="1076754" y="965914"/>
                    <a:pt x="1079378" y="961028"/>
                    <a:pt x="1080102" y="959339"/>
                  </a:cubicBezTo>
                  <a:cubicBezTo>
                    <a:pt x="1081550" y="956322"/>
                    <a:pt x="1082786" y="954663"/>
                    <a:pt x="1083812" y="954362"/>
                  </a:cubicBezTo>
                  <a:close/>
                  <a:moveTo>
                    <a:pt x="507745" y="952733"/>
                  </a:moveTo>
                  <a:cubicBezTo>
                    <a:pt x="510761" y="952793"/>
                    <a:pt x="514139" y="953728"/>
                    <a:pt x="517879" y="955538"/>
                  </a:cubicBezTo>
                  <a:cubicBezTo>
                    <a:pt x="523188" y="958072"/>
                    <a:pt x="527109" y="962114"/>
                    <a:pt x="529643" y="967663"/>
                  </a:cubicBezTo>
                  <a:cubicBezTo>
                    <a:pt x="531935" y="972851"/>
                    <a:pt x="531573" y="976109"/>
                    <a:pt x="528557" y="977436"/>
                  </a:cubicBezTo>
                  <a:cubicBezTo>
                    <a:pt x="528195" y="977677"/>
                    <a:pt x="527712" y="977798"/>
                    <a:pt x="527109" y="977798"/>
                  </a:cubicBezTo>
                  <a:cubicBezTo>
                    <a:pt x="525661" y="978039"/>
                    <a:pt x="524243" y="977557"/>
                    <a:pt x="522856" y="976350"/>
                  </a:cubicBezTo>
                  <a:cubicBezTo>
                    <a:pt x="521469" y="975144"/>
                    <a:pt x="520111" y="973726"/>
                    <a:pt x="518784" y="972097"/>
                  </a:cubicBezTo>
                  <a:cubicBezTo>
                    <a:pt x="517457" y="970469"/>
                    <a:pt x="515919" y="968991"/>
                    <a:pt x="514169" y="967663"/>
                  </a:cubicBezTo>
                  <a:cubicBezTo>
                    <a:pt x="512420" y="966336"/>
                    <a:pt x="510037" y="965733"/>
                    <a:pt x="507021" y="965854"/>
                  </a:cubicBezTo>
                  <a:cubicBezTo>
                    <a:pt x="504004" y="965974"/>
                    <a:pt x="500445" y="967060"/>
                    <a:pt x="496343" y="969111"/>
                  </a:cubicBezTo>
                  <a:cubicBezTo>
                    <a:pt x="491155" y="971886"/>
                    <a:pt x="486932" y="974661"/>
                    <a:pt x="483675" y="977436"/>
                  </a:cubicBezTo>
                  <a:cubicBezTo>
                    <a:pt x="481503" y="979246"/>
                    <a:pt x="480297" y="980513"/>
                    <a:pt x="480055" y="981237"/>
                  </a:cubicBezTo>
                  <a:cubicBezTo>
                    <a:pt x="479814" y="981960"/>
                    <a:pt x="480236" y="982865"/>
                    <a:pt x="481322" y="983951"/>
                  </a:cubicBezTo>
                  <a:cubicBezTo>
                    <a:pt x="483735" y="986244"/>
                    <a:pt x="490914" y="988295"/>
                    <a:pt x="502858" y="990104"/>
                  </a:cubicBezTo>
                  <a:cubicBezTo>
                    <a:pt x="514803" y="991914"/>
                    <a:pt x="522042" y="993664"/>
                    <a:pt x="524575" y="995353"/>
                  </a:cubicBezTo>
                  <a:cubicBezTo>
                    <a:pt x="527471" y="997283"/>
                    <a:pt x="529401" y="998248"/>
                    <a:pt x="530367" y="998248"/>
                  </a:cubicBezTo>
                  <a:cubicBezTo>
                    <a:pt x="531332" y="998248"/>
                    <a:pt x="532810" y="1000179"/>
                    <a:pt x="534800" y="1004039"/>
                  </a:cubicBezTo>
                  <a:cubicBezTo>
                    <a:pt x="536791" y="1007900"/>
                    <a:pt x="537786" y="1010736"/>
                    <a:pt x="537787" y="1012545"/>
                  </a:cubicBezTo>
                  <a:cubicBezTo>
                    <a:pt x="537786" y="1015079"/>
                    <a:pt x="536550" y="1018397"/>
                    <a:pt x="534076" y="1022499"/>
                  </a:cubicBezTo>
                  <a:cubicBezTo>
                    <a:pt x="531603" y="1026601"/>
                    <a:pt x="528979" y="1029678"/>
                    <a:pt x="526204" y="1031729"/>
                  </a:cubicBezTo>
                  <a:cubicBezTo>
                    <a:pt x="522585" y="1034504"/>
                    <a:pt x="517276" y="1037580"/>
                    <a:pt x="510278" y="1040958"/>
                  </a:cubicBezTo>
                  <a:cubicBezTo>
                    <a:pt x="505935" y="1043130"/>
                    <a:pt x="502376" y="1044518"/>
                    <a:pt x="499601" y="1045121"/>
                  </a:cubicBezTo>
                  <a:cubicBezTo>
                    <a:pt x="496826" y="1045724"/>
                    <a:pt x="493086" y="1046026"/>
                    <a:pt x="488380" y="1046026"/>
                  </a:cubicBezTo>
                  <a:cubicBezTo>
                    <a:pt x="482348" y="1046026"/>
                    <a:pt x="478125" y="1045362"/>
                    <a:pt x="475712" y="1044035"/>
                  </a:cubicBezTo>
                  <a:cubicBezTo>
                    <a:pt x="473299" y="1042708"/>
                    <a:pt x="470886" y="1039752"/>
                    <a:pt x="468473" y="1035167"/>
                  </a:cubicBezTo>
                  <a:cubicBezTo>
                    <a:pt x="466301" y="1030824"/>
                    <a:pt x="465939" y="1026601"/>
                    <a:pt x="467387" y="1022499"/>
                  </a:cubicBezTo>
                  <a:cubicBezTo>
                    <a:pt x="468594" y="1019483"/>
                    <a:pt x="470162" y="1018819"/>
                    <a:pt x="472093" y="1020508"/>
                  </a:cubicBezTo>
                  <a:cubicBezTo>
                    <a:pt x="472454" y="1020870"/>
                    <a:pt x="472877" y="1021413"/>
                    <a:pt x="473359" y="1022137"/>
                  </a:cubicBezTo>
                  <a:cubicBezTo>
                    <a:pt x="474928" y="1024671"/>
                    <a:pt x="476074" y="1026842"/>
                    <a:pt x="476798" y="1028652"/>
                  </a:cubicBezTo>
                  <a:cubicBezTo>
                    <a:pt x="477522" y="1030703"/>
                    <a:pt x="481292" y="1031698"/>
                    <a:pt x="488109" y="1031638"/>
                  </a:cubicBezTo>
                  <a:cubicBezTo>
                    <a:pt x="494926" y="1031578"/>
                    <a:pt x="500325" y="1030462"/>
                    <a:pt x="504306" y="1028290"/>
                  </a:cubicBezTo>
                  <a:cubicBezTo>
                    <a:pt x="508288" y="1026118"/>
                    <a:pt x="511063" y="1025033"/>
                    <a:pt x="512631" y="1025033"/>
                  </a:cubicBezTo>
                  <a:cubicBezTo>
                    <a:pt x="514079" y="1025033"/>
                    <a:pt x="516492" y="1023132"/>
                    <a:pt x="519870" y="1019332"/>
                  </a:cubicBezTo>
                  <a:cubicBezTo>
                    <a:pt x="523248" y="1015531"/>
                    <a:pt x="524937" y="1012787"/>
                    <a:pt x="524937" y="1011097"/>
                  </a:cubicBezTo>
                  <a:cubicBezTo>
                    <a:pt x="524937" y="1009770"/>
                    <a:pt x="523701" y="1008594"/>
                    <a:pt x="521227" y="1007568"/>
                  </a:cubicBezTo>
                  <a:cubicBezTo>
                    <a:pt x="518754" y="1006543"/>
                    <a:pt x="514320" y="1005367"/>
                    <a:pt x="507926" y="1004039"/>
                  </a:cubicBezTo>
                  <a:cubicBezTo>
                    <a:pt x="500325" y="1002471"/>
                    <a:pt x="494292" y="1001114"/>
                    <a:pt x="489828" y="999968"/>
                  </a:cubicBezTo>
                  <a:cubicBezTo>
                    <a:pt x="485364" y="998821"/>
                    <a:pt x="481443" y="997675"/>
                    <a:pt x="478065" y="996529"/>
                  </a:cubicBezTo>
                  <a:cubicBezTo>
                    <a:pt x="474687" y="995383"/>
                    <a:pt x="472273" y="994116"/>
                    <a:pt x="470826" y="992729"/>
                  </a:cubicBezTo>
                  <a:cubicBezTo>
                    <a:pt x="469378" y="991341"/>
                    <a:pt x="468322" y="989833"/>
                    <a:pt x="467659" y="988204"/>
                  </a:cubicBezTo>
                  <a:cubicBezTo>
                    <a:pt x="466995" y="986575"/>
                    <a:pt x="466663" y="984555"/>
                    <a:pt x="466663" y="982142"/>
                  </a:cubicBezTo>
                  <a:cubicBezTo>
                    <a:pt x="466663" y="979125"/>
                    <a:pt x="467055" y="976893"/>
                    <a:pt x="467840" y="975445"/>
                  </a:cubicBezTo>
                  <a:cubicBezTo>
                    <a:pt x="468624" y="973998"/>
                    <a:pt x="470343" y="972067"/>
                    <a:pt x="472997" y="969654"/>
                  </a:cubicBezTo>
                  <a:cubicBezTo>
                    <a:pt x="477461" y="965673"/>
                    <a:pt x="481292" y="962657"/>
                    <a:pt x="484489" y="960605"/>
                  </a:cubicBezTo>
                  <a:cubicBezTo>
                    <a:pt x="487687" y="958554"/>
                    <a:pt x="491457" y="956805"/>
                    <a:pt x="495800" y="955357"/>
                  </a:cubicBezTo>
                  <a:cubicBezTo>
                    <a:pt x="500747" y="953547"/>
                    <a:pt x="504728" y="952673"/>
                    <a:pt x="507745" y="952733"/>
                  </a:cubicBezTo>
                  <a:close/>
                  <a:moveTo>
                    <a:pt x="431545" y="952733"/>
                  </a:moveTo>
                  <a:cubicBezTo>
                    <a:pt x="434561" y="952793"/>
                    <a:pt x="437939" y="953728"/>
                    <a:pt x="441679" y="955538"/>
                  </a:cubicBezTo>
                  <a:cubicBezTo>
                    <a:pt x="446988" y="958072"/>
                    <a:pt x="450909" y="962114"/>
                    <a:pt x="453443" y="967663"/>
                  </a:cubicBezTo>
                  <a:cubicBezTo>
                    <a:pt x="455735" y="972851"/>
                    <a:pt x="455373" y="976109"/>
                    <a:pt x="452357" y="977436"/>
                  </a:cubicBezTo>
                  <a:cubicBezTo>
                    <a:pt x="451995" y="977677"/>
                    <a:pt x="451512" y="977798"/>
                    <a:pt x="450909" y="977798"/>
                  </a:cubicBezTo>
                  <a:cubicBezTo>
                    <a:pt x="449461" y="978039"/>
                    <a:pt x="448043" y="977557"/>
                    <a:pt x="446656" y="976350"/>
                  </a:cubicBezTo>
                  <a:cubicBezTo>
                    <a:pt x="445269" y="975144"/>
                    <a:pt x="443911" y="973726"/>
                    <a:pt x="442584" y="972097"/>
                  </a:cubicBezTo>
                  <a:cubicBezTo>
                    <a:pt x="441257" y="970469"/>
                    <a:pt x="439719" y="968991"/>
                    <a:pt x="437969" y="967663"/>
                  </a:cubicBezTo>
                  <a:cubicBezTo>
                    <a:pt x="436220" y="966336"/>
                    <a:pt x="433837" y="965733"/>
                    <a:pt x="430821" y="965854"/>
                  </a:cubicBezTo>
                  <a:cubicBezTo>
                    <a:pt x="427804" y="965974"/>
                    <a:pt x="424245" y="967060"/>
                    <a:pt x="420143" y="969111"/>
                  </a:cubicBezTo>
                  <a:cubicBezTo>
                    <a:pt x="414955" y="971886"/>
                    <a:pt x="410733" y="974661"/>
                    <a:pt x="407475" y="977436"/>
                  </a:cubicBezTo>
                  <a:cubicBezTo>
                    <a:pt x="405303" y="979246"/>
                    <a:pt x="404097" y="980513"/>
                    <a:pt x="403855" y="981237"/>
                  </a:cubicBezTo>
                  <a:cubicBezTo>
                    <a:pt x="403614" y="981960"/>
                    <a:pt x="404036" y="982865"/>
                    <a:pt x="405122" y="983951"/>
                  </a:cubicBezTo>
                  <a:cubicBezTo>
                    <a:pt x="407535" y="986244"/>
                    <a:pt x="414714" y="988295"/>
                    <a:pt x="426658" y="990104"/>
                  </a:cubicBezTo>
                  <a:cubicBezTo>
                    <a:pt x="438603" y="991914"/>
                    <a:pt x="445842" y="993664"/>
                    <a:pt x="448375" y="995353"/>
                  </a:cubicBezTo>
                  <a:cubicBezTo>
                    <a:pt x="451271" y="997283"/>
                    <a:pt x="453201" y="998248"/>
                    <a:pt x="454167" y="998248"/>
                  </a:cubicBezTo>
                  <a:cubicBezTo>
                    <a:pt x="455132" y="998248"/>
                    <a:pt x="456610" y="1000179"/>
                    <a:pt x="458600" y="1004039"/>
                  </a:cubicBezTo>
                  <a:cubicBezTo>
                    <a:pt x="460591" y="1007900"/>
                    <a:pt x="461586" y="1010736"/>
                    <a:pt x="461586" y="1012545"/>
                  </a:cubicBezTo>
                  <a:cubicBezTo>
                    <a:pt x="461586" y="1015079"/>
                    <a:pt x="460350" y="1018397"/>
                    <a:pt x="457876" y="1022499"/>
                  </a:cubicBezTo>
                  <a:cubicBezTo>
                    <a:pt x="455403" y="1026601"/>
                    <a:pt x="452779" y="1029678"/>
                    <a:pt x="450004" y="1031729"/>
                  </a:cubicBezTo>
                  <a:cubicBezTo>
                    <a:pt x="446385" y="1034504"/>
                    <a:pt x="441076" y="1037580"/>
                    <a:pt x="434078" y="1040958"/>
                  </a:cubicBezTo>
                  <a:cubicBezTo>
                    <a:pt x="429735" y="1043130"/>
                    <a:pt x="426176" y="1044518"/>
                    <a:pt x="423401" y="1045121"/>
                  </a:cubicBezTo>
                  <a:cubicBezTo>
                    <a:pt x="420626" y="1045724"/>
                    <a:pt x="416886" y="1046026"/>
                    <a:pt x="412180" y="1046026"/>
                  </a:cubicBezTo>
                  <a:cubicBezTo>
                    <a:pt x="406148" y="1046026"/>
                    <a:pt x="401925" y="1045362"/>
                    <a:pt x="399512" y="1044035"/>
                  </a:cubicBezTo>
                  <a:cubicBezTo>
                    <a:pt x="397099" y="1042708"/>
                    <a:pt x="394686" y="1039752"/>
                    <a:pt x="392273" y="1035167"/>
                  </a:cubicBezTo>
                  <a:cubicBezTo>
                    <a:pt x="390101" y="1030824"/>
                    <a:pt x="389739" y="1026601"/>
                    <a:pt x="391187" y="1022499"/>
                  </a:cubicBezTo>
                  <a:cubicBezTo>
                    <a:pt x="392394" y="1019483"/>
                    <a:pt x="393962" y="1018819"/>
                    <a:pt x="395893" y="1020508"/>
                  </a:cubicBezTo>
                  <a:cubicBezTo>
                    <a:pt x="396254" y="1020870"/>
                    <a:pt x="396677" y="1021413"/>
                    <a:pt x="397159" y="1022137"/>
                  </a:cubicBezTo>
                  <a:cubicBezTo>
                    <a:pt x="398728" y="1024671"/>
                    <a:pt x="399874" y="1026842"/>
                    <a:pt x="400598" y="1028652"/>
                  </a:cubicBezTo>
                  <a:cubicBezTo>
                    <a:pt x="401322" y="1030703"/>
                    <a:pt x="405092" y="1031698"/>
                    <a:pt x="411909" y="1031638"/>
                  </a:cubicBezTo>
                  <a:cubicBezTo>
                    <a:pt x="418726" y="1031578"/>
                    <a:pt x="424125" y="1030462"/>
                    <a:pt x="428106" y="1028290"/>
                  </a:cubicBezTo>
                  <a:cubicBezTo>
                    <a:pt x="432087" y="1026118"/>
                    <a:pt x="434862" y="1025033"/>
                    <a:pt x="436431" y="1025033"/>
                  </a:cubicBezTo>
                  <a:cubicBezTo>
                    <a:pt x="437879" y="1025033"/>
                    <a:pt x="440292" y="1023132"/>
                    <a:pt x="443670" y="1019332"/>
                  </a:cubicBezTo>
                  <a:cubicBezTo>
                    <a:pt x="447048" y="1015531"/>
                    <a:pt x="448737" y="1012787"/>
                    <a:pt x="448737" y="1011097"/>
                  </a:cubicBezTo>
                  <a:cubicBezTo>
                    <a:pt x="448737" y="1009770"/>
                    <a:pt x="447501" y="1008594"/>
                    <a:pt x="445027" y="1007568"/>
                  </a:cubicBezTo>
                  <a:cubicBezTo>
                    <a:pt x="442554" y="1006543"/>
                    <a:pt x="438120" y="1005367"/>
                    <a:pt x="431726" y="1004039"/>
                  </a:cubicBezTo>
                  <a:cubicBezTo>
                    <a:pt x="424125" y="1002471"/>
                    <a:pt x="418092" y="1001114"/>
                    <a:pt x="413628" y="999968"/>
                  </a:cubicBezTo>
                  <a:cubicBezTo>
                    <a:pt x="409164" y="998821"/>
                    <a:pt x="405243" y="997675"/>
                    <a:pt x="401865" y="996529"/>
                  </a:cubicBezTo>
                  <a:cubicBezTo>
                    <a:pt x="398486" y="995383"/>
                    <a:pt x="396073" y="994116"/>
                    <a:pt x="394626" y="992729"/>
                  </a:cubicBezTo>
                  <a:cubicBezTo>
                    <a:pt x="393178" y="991341"/>
                    <a:pt x="392122" y="989833"/>
                    <a:pt x="391459" y="988204"/>
                  </a:cubicBezTo>
                  <a:cubicBezTo>
                    <a:pt x="390795" y="986575"/>
                    <a:pt x="390463" y="984555"/>
                    <a:pt x="390463" y="982142"/>
                  </a:cubicBezTo>
                  <a:cubicBezTo>
                    <a:pt x="390463" y="979125"/>
                    <a:pt x="390855" y="976893"/>
                    <a:pt x="391640" y="975445"/>
                  </a:cubicBezTo>
                  <a:cubicBezTo>
                    <a:pt x="392424" y="973998"/>
                    <a:pt x="394143" y="972067"/>
                    <a:pt x="396797" y="969654"/>
                  </a:cubicBezTo>
                  <a:cubicBezTo>
                    <a:pt x="401261" y="965673"/>
                    <a:pt x="405092" y="962657"/>
                    <a:pt x="408289" y="960605"/>
                  </a:cubicBezTo>
                  <a:cubicBezTo>
                    <a:pt x="411487" y="958554"/>
                    <a:pt x="415257" y="956805"/>
                    <a:pt x="419600" y="955357"/>
                  </a:cubicBezTo>
                  <a:cubicBezTo>
                    <a:pt x="424547" y="953547"/>
                    <a:pt x="428528" y="952673"/>
                    <a:pt x="431545" y="952733"/>
                  </a:cubicBezTo>
                  <a:close/>
                  <a:moveTo>
                    <a:pt x="1231216" y="951104"/>
                  </a:moveTo>
                  <a:cubicBezTo>
                    <a:pt x="1232664" y="951165"/>
                    <a:pt x="1236283" y="952220"/>
                    <a:pt x="1242074" y="954271"/>
                  </a:cubicBezTo>
                  <a:cubicBezTo>
                    <a:pt x="1247504" y="956081"/>
                    <a:pt x="1251998" y="958132"/>
                    <a:pt x="1255557" y="960425"/>
                  </a:cubicBezTo>
                  <a:cubicBezTo>
                    <a:pt x="1259116" y="962717"/>
                    <a:pt x="1260896" y="964647"/>
                    <a:pt x="1260896" y="966216"/>
                  </a:cubicBezTo>
                  <a:cubicBezTo>
                    <a:pt x="1260896" y="967543"/>
                    <a:pt x="1261559" y="968749"/>
                    <a:pt x="1262887" y="969835"/>
                  </a:cubicBezTo>
                  <a:cubicBezTo>
                    <a:pt x="1264696" y="971283"/>
                    <a:pt x="1266174" y="975114"/>
                    <a:pt x="1267321" y="981327"/>
                  </a:cubicBezTo>
                  <a:cubicBezTo>
                    <a:pt x="1268467" y="987541"/>
                    <a:pt x="1268678" y="992879"/>
                    <a:pt x="1267954" y="997343"/>
                  </a:cubicBezTo>
                  <a:cubicBezTo>
                    <a:pt x="1266868" y="1004944"/>
                    <a:pt x="1263731" y="1014174"/>
                    <a:pt x="1258543" y="1025033"/>
                  </a:cubicBezTo>
                  <a:cubicBezTo>
                    <a:pt x="1256975" y="1028290"/>
                    <a:pt x="1253747" y="1032453"/>
                    <a:pt x="1248861" y="1037520"/>
                  </a:cubicBezTo>
                  <a:cubicBezTo>
                    <a:pt x="1243975" y="1042587"/>
                    <a:pt x="1239601" y="1046207"/>
                    <a:pt x="1235740" y="1048378"/>
                  </a:cubicBezTo>
                  <a:cubicBezTo>
                    <a:pt x="1229829" y="1051877"/>
                    <a:pt x="1223856" y="1052993"/>
                    <a:pt x="1217824" y="1051726"/>
                  </a:cubicBezTo>
                  <a:cubicBezTo>
                    <a:pt x="1211791" y="1050460"/>
                    <a:pt x="1206905" y="1047051"/>
                    <a:pt x="1203165" y="1041501"/>
                  </a:cubicBezTo>
                  <a:cubicBezTo>
                    <a:pt x="1200872" y="1038123"/>
                    <a:pt x="1199847" y="1031668"/>
                    <a:pt x="1200088" y="1022137"/>
                  </a:cubicBezTo>
                  <a:cubicBezTo>
                    <a:pt x="1200329" y="1012606"/>
                    <a:pt x="1201717" y="1004160"/>
                    <a:pt x="1204251" y="996800"/>
                  </a:cubicBezTo>
                  <a:cubicBezTo>
                    <a:pt x="1206905" y="989200"/>
                    <a:pt x="1208896" y="984615"/>
                    <a:pt x="1210223" y="983046"/>
                  </a:cubicBezTo>
                  <a:cubicBezTo>
                    <a:pt x="1211429" y="981599"/>
                    <a:pt x="1212937" y="978462"/>
                    <a:pt x="1214747" y="973636"/>
                  </a:cubicBezTo>
                  <a:cubicBezTo>
                    <a:pt x="1216557" y="968810"/>
                    <a:pt x="1217763" y="964768"/>
                    <a:pt x="1218367" y="961510"/>
                  </a:cubicBezTo>
                  <a:cubicBezTo>
                    <a:pt x="1218970" y="958373"/>
                    <a:pt x="1220961" y="955779"/>
                    <a:pt x="1224339" y="953728"/>
                  </a:cubicBezTo>
                  <a:cubicBezTo>
                    <a:pt x="1227476" y="951919"/>
                    <a:pt x="1229768" y="951044"/>
                    <a:pt x="1231216" y="951104"/>
                  </a:cubicBezTo>
                  <a:close/>
                  <a:moveTo>
                    <a:pt x="602566" y="951104"/>
                  </a:moveTo>
                  <a:cubicBezTo>
                    <a:pt x="604014" y="951165"/>
                    <a:pt x="607633" y="952220"/>
                    <a:pt x="613424" y="954271"/>
                  </a:cubicBezTo>
                  <a:cubicBezTo>
                    <a:pt x="618854" y="956081"/>
                    <a:pt x="623348" y="958132"/>
                    <a:pt x="626907" y="960425"/>
                  </a:cubicBezTo>
                  <a:cubicBezTo>
                    <a:pt x="630466" y="962717"/>
                    <a:pt x="632246" y="964647"/>
                    <a:pt x="632246" y="966216"/>
                  </a:cubicBezTo>
                  <a:cubicBezTo>
                    <a:pt x="632246" y="967543"/>
                    <a:pt x="632909" y="968749"/>
                    <a:pt x="634237" y="969835"/>
                  </a:cubicBezTo>
                  <a:cubicBezTo>
                    <a:pt x="635141" y="970559"/>
                    <a:pt x="635963" y="971879"/>
                    <a:pt x="636702" y="973794"/>
                  </a:cubicBezTo>
                  <a:lnTo>
                    <a:pt x="638160" y="979374"/>
                  </a:lnTo>
                  <a:lnTo>
                    <a:pt x="638294" y="974541"/>
                  </a:lnTo>
                  <a:cubicBezTo>
                    <a:pt x="638536" y="969835"/>
                    <a:pt x="639320" y="967121"/>
                    <a:pt x="640647" y="966397"/>
                  </a:cubicBezTo>
                  <a:cubicBezTo>
                    <a:pt x="641733" y="965673"/>
                    <a:pt x="642728" y="965462"/>
                    <a:pt x="643633" y="965763"/>
                  </a:cubicBezTo>
                  <a:cubicBezTo>
                    <a:pt x="644538" y="966065"/>
                    <a:pt x="645775" y="966940"/>
                    <a:pt x="647343" y="968387"/>
                  </a:cubicBezTo>
                  <a:cubicBezTo>
                    <a:pt x="649032" y="969956"/>
                    <a:pt x="650058" y="971434"/>
                    <a:pt x="650420" y="972821"/>
                  </a:cubicBezTo>
                  <a:cubicBezTo>
                    <a:pt x="650782" y="974209"/>
                    <a:pt x="650782" y="976833"/>
                    <a:pt x="650420" y="980694"/>
                  </a:cubicBezTo>
                  <a:cubicBezTo>
                    <a:pt x="649816" y="986847"/>
                    <a:pt x="650178" y="989682"/>
                    <a:pt x="651506" y="989200"/>
                  </a:cubicBezTo>
                  <a:cubicBezTo>
                    <a:pt x="652350" y="988958"/>
                    <a:pt x="653436" y="987028"/>
                    <a:pt x="654763" y="983408"/>
                  </a:cubicBezTo>
                  <a:cubicBezTo>
                    <a:pt x="656814" y="977617"/>
                    <a:pt x="661037" y="971223"/>
                    <a:pt x="667431" y="964225"/>
                  </a:cubicBezTo>
                  <a:cubicBezTo>
                    <a:pt x="669000" y="962657"/>
                    <a:pt x="670357" y="961661"/>
                    <a:pt x="671503" y="961239"/>
                  </a:cubicBezTo>
                  <a:cubicBezTo>
                    <a:pt x="672649" y="960817"/>
                    <a:pt x="674248" y="960847"/>
                    <a:pt x="676299" y="961329"/>
                  </a:cubicBezTo>
                  <a:cubicBezTo>
                    <a:pt x="680884" y="962295"/>
                    <a:pt x="684202" y="964225"/>
                    <a:pt x="686253" y="967121"/>
                  </a:cubicBezTo>
                  <a:cubicBezTo>
                    <a:pt x="688304" y="970016"/>
                    <a:pt x="689752" y="974842"/>
                    <a:pt x="690596" y="981599"/>
                  </a:cubicBezTo>
                  <a:cubicBezTo>
                    <a:pt x="691682" y="991009"/>
                    <a:pt x="692165" y="1004039"/>
                    <a:pt x="692044" y="1020689"/>
                  </a:cubicBezTo>
                  <a:cubicBezTo>
                    <a:pt x="691923" y="1037339"/>
                    <a:pt x="691260" y="1046207"/>
                    <a:pt x="690053" y="1047292"/>
                  </a:cubicBezTo>
                  <a:cubicBezTo>
                    <a:pt x="688726" y="1048620"/>
                    <a:pt x="686886" y="1049283"/>
                    <a:pt x="684533" y="1049283"/>
                  </a:cubicBezTo>
                  <a:cubicBezTo>
                    <a:pt x="682181" y="1049283"/>
                    <a:pt x="680522" y="1048620"/>
                    <a:pt x="679557" y="1047292"/>
                  </a:cubicBezTo>
                  <a:cubicBezTo>
                    <a:pt x="678712" y="1046448"/>
                    <a:pt x="678380" y="1042527"/>
                    <a:pt x="678561" y="1035529"/>
                  </a:cubicBezTo>
                  <a:cubicBezTo>
                    <a:pt x="678742" y="1028531"/>
                    <a:pt x="679165" y="1021111"/>
                    <a:pt x="679828" y="1013269"/>
                  </a:cubicBezTo>
                  <a:cubicBezTo>
                    <a:pt x="680492" y="1005427"/>
                    <a:pt x="680612" y="997585"/>
                    <a:pt x="680190" y="989742"/>
                  </a:cubicBezTo>
                  <a:cubicBezTo>
                    <a:pt x="679768" y="981900"/>
                    <a:pt x="678652" y="976652"/>
                    <a:pt x="676842" y="973998"/>
                  </a:cubicBezTo>
                  <a:cubicBezTo>
                    <a:pt x="675877" y="972671"/>
                    <a:pt x="675062" y="972097"/>
                    <a:pt x="674399" y="972278"/>
                  </a:cubicBezTo>
                  <a:cubicBezTo>
                    <a:pt x="673735" y="972459"/>
                    <a:pt x="672378" y="973636"/>
                    <a:pt x="670327" y="975807"/>
                  </a:cubicBezTo>
                  <a:cubicBezTo>
                    <a:pt x="667431" y="978944"/>
                    <a:pt x="664867" y="982986"/>
                    <a:pt x="662635" y="987933"/>
                  </a:cubicBezTo>
                  <a:cubicBezTo>
                    <a:pt x="660403" y="992879"/>
                    <a:pt x="658021" y="1001868"/>
                    <a:pt x="655487" y="1014898"/>
                  </a:cubicBezTo>
                  <a:cubicBezTo>
                    <a:pt x="652953" y="1027928"/>
                    <a:pt x="651686" y="1037640"/>
                    <a:pt x="651686" y="1044035"/>
                  </a:cubicBezTo>
                  <a:cubicBezTo>
                    <a:pt x="651686" y="1048740"/>
                    <a:pt x="651445" y="1051696"/>
                    <a:pt x="650963" y="1052903"/>
                  </a:cubicBezTo>
                  <a:cubicBezTo>
                    <a:pt x="650480" y="1054109"/>
                    <a:pt x="649213" y="1055074"/>
                    <a:pt x="647162" y="1055798"/>
                  </a:cubicBezTo>
                  <a:cubicBezTo>
                    <a:pt x="644025" y="1057005"/>
                    <a:pt x="641974" y="1056884"/>
                    <a:pt x="641009" y="1055436"/>
                  </a:cubicBezTo>
                  <a:cubicBezTo>
                    <a:pt x="639440" y="1052903"/>
                    <a:pt x="638536" y="1042044"/>
                    <a:pt x="638294" y="1022861"/>
                  </a:cubicBezTo>
                  <a:cubicBezTo>
                    <a:pt x="638294" y="1019845"/>
                    <a:pt x="638294" y="1015742"/>
                    <a:pt x="638294" y="1010555"/>
                  </a:cubicBezTo>
                  <a:lnTo>
                    <a:pt x="638203" y="1001732"/>
                  </a:lnTo>
                  <a:lnTo>
                    <a:pt x="636137" y="1009966"/>
                  </a:lnTo>
                  <a:cubicBezTo>
                    <a:pt x="634568" y="1014581"/>
                    <a:pt x="632487" y="1019603"/>
                    <a:pt x="629893" y="1025033"/>
                  </a:cubicBezTo>
                  <a:cubicBezTo>
                    <a:pt x="628325" y="1028290"/>
                    <a:pt x="625097" y="1032453"/>
                    <a:pt x="620211" y="1037520"/>
                  </a:cubicBezTo>
                  <a:cubicBezTo>
                    <a:pt x="615325" y="1042587"/>
                    <a:pt x="610951" y="1046207"/>
                    <a:pt x="607090" y="1048378"/>
                  </a:cubicBezTo>
                  <a:cubicBezTo>
                    <a:pt x="601179" y="1051877"/>
                    <a:pt x="595206" y="1052993"/>
                    <a:pt x="589174" y="1051726"/>
                  </a:cubicBezTo>
                  <a:cubicBezTo>
                    <a:pt x="583141" y="1050460"/>
                    <a:pt x="578255" y="1047051"/>
                    <a:pt x="574515" y="1041501"/>
                  </a:cubicBezTo>
                  <a:cubicBezTo>
                    <a:pt x="572222" y="1038123"/>
                    <a:pt x="571197" y="1031668"/>
                    <a:pt x="571438" y="1022137"/>
                  </a:cubicBezTo>
                  <a:cubicBezTo>
                    <a:pt x="571680" y="1012606"/>
                    <a:pt x="573067" y="1004160"/>
                    <a:pt x="575601" y="996800"/>
                  </a:cubicBezTo>
                  <a:cubicBezTo>
                    <a:pt x="578255" y="989200"/>
                    <a:pt x="580246" y="984615"/>
                    <a:pt x="581573" y="983046"/>
                  </a:cubicBezTo>
                  <a:cubicBezTo>
                    <a:pt x="582779" y="981599"/>
                    <a:pt x="584288" y="978462"/>
                    <a:pt x="586097" y="973636"/>
                  </a:cubicBezTo>
                  <a:cubicBezTo>
                    <a:pt x="587907" y="968810"/>
                    <a:pt x="589113" y="964768"/>
                    <a:pt x="589717" y="961510"/>
                  </a:cubicBezTo>
                  <a:cubicBezTo>
                    <a:pt x="590320" y="958373"/>
                    <a:pt x="592311" y="955779"/>
                    <a:pt x="595689" y="953728"/>
                  </a:cubicBezTo>
                  <a:cubicBezTo>
                    <a:pt x="598826" y="951919"/>
                    <a:pt x="601118" y="951044"/>
                    <a:pt x="602566" y="951104"/>
                  </a:cubicBezTo>
                  <a:close/>
                  <a:moveTo>
                    <a:pt x="164416" y="951104"/>
                  </a:moveTo>
                  <a:cubicBezTo>
                    <a:pt x="165864" y="951165"/>
                    <a:pt x="169483" y="952220"/>
                    <a:pt x="175275" y="954271"/>
                  </a:cubicBezTo>
                  <a:cubicBezTo>
                    <a:pt x="180704" y="956081"/>
                    <a:pt x="185198" y="958132"/>
                    <a:pt x="188757" y="960425"/>
                  </a:cubicBezTo>
                  <a:cubicBezTo>
                    <a:pt x="192316" y="962717"/>
                    <a:pt x="194096" y="964647"/>
                    <a:pt x="194096" y="966216"/>
                  </a:cubicBezTo>
                  <a:cubicBezTo>
                    <a:pt x="194096" y="967543"/>
                    <a:pt x="194759" y="968749"/>
                    <a:pt x="196087" y="969835"/>
                  </a:cubicBezTo>
                  <a:cubicBezTo>
                    <a:pt x="197896" y="971283"/>
                    <a:pt x="199374" y="975114"/>
                    <a:pt x="200521" y="981327"/>
                  </a:cubicBezTo>
                  <a:cubicBezTo>
                    <a:pt x="201667" y="987541"/>
                    <a:pt x="201878" y="992879"/>
                    <a:pt x="201154" y="997343"/>
                  </a:cubicBezTo>
                  <a:cubicBezTo>
                    <a:pt x="200068" y="1004944"/>
                    <a:pt x="196931" y="1014174"/>
                    <a:pt x="191743" y="1025033"/>
                  </a:cubicBezTo>
                  <a:cubicBezTo>
                    <a:pt x="190175" y="1028290"/>
                    <a:pt x="186947" y="1032453"/>
                    <a:pt x="182061" y="1037520"/>
                  </a:cubicBezTo>
                  <a:cubicBezTo>
                    <a:pt x="177175" y="1042587"/>
                    <a:pt x="172801" y="1046207"/>
                    <a:pt x="168940" y="1048378"/>
                  </a:cubicBezTo>
                  <a:cubicBezTo>
                    <a:pt x="163029" y="1051877"/>
                    <a:pt x="157056" y="1052993"/>
                    <a:pt x="151024" y="1051726"/>
                  </a:cubicBezTo>
                  <a:cubicBezTo>
                    <a:pt x="144991" y="1050460"/>
                    <a:pt x="140105" y="1047051"/>
                    <a:pt x="136365" y="1041501"/>
                  </a:cubicBezTo>
                  <a:cubicBezTo>
                    <a:pt x="134073" y="1038123"/>
                    <a:pt x="133047" y="1031668"/>
                    <a:pt x="133288" y="1022137"/>
                  </a:cubicBezTo>
                  <a:cubicBezTo>
                    <a:pt x="133530" y="1012606"/>
                    <a:pt x="134917" y="1004160"/>
                    <a:pt x="137451" y="996800"/>
                  </a:cubicBezTo>
                  <a:cubicBezTo>
                    <a:pt x="140105" y="989200"/>
                    <a:pt x="142096" y="984615"/>
                    <a:pt x="143423" y="983046"/>
                  </a:cubicBezTo>
                  <a:cubicBezTo>
                    <a:pt x="144629" y="981599"/>
                    <a:pt x="146137" y="978462"/>
                    <a:pt x="147947" y="973636"/>
                  </a:cubicBezTo>
                  <a:cubicBezTo>
                    <a:pt x="149757" y="968810"/>
                    <a:pt x="150963" y="964768"/>
                    <a:pt x="151567" y="961510"/>
                  </a:cubicBezTo>
                  <a:cubicBezTo>
                    <a:pt x="152170" y="958373"/>
                    <a:pt x="154161" y="955779"/>
                    <a:pt x="157539" y="953728"/>
                  </a:cubicBezTo>
                  <a:cubicBezTo>
                    <a:pt x="160676" y="951919"/>
                    <a:pt x="162968" y="951044"/>
                    <a:pt x="164416" y="951104"/>
                  </a:cubicBezTo>
                  <a:close/>
                  <a:moveTo>
                    <a:pt x="1301987" y="950652"/>
                  </a:moveTo>
                  <a:cubicBezTo>
                    <a:pt x="1294386" y="950652"/>
                    <a:pt x="1290314" y="951376"/>
                    <a:pt x="1289771" y="952824"/>
                  </a:cubicBezTo>
                  <a:cubicBezTo>
                    <a:pt x="1289228" y="954271"/>
                    <a:pt x="1289077" y="959821"/>
                    <a:pt x="1289319" y="969473"/>
                  </a:cubicBezTo>
                  <a:cubicBezTo>
                    <a:pt x="1289560" y="976109"/>
                    <a:pt x="1289891" y="980181"/>
                    <a:pt x="1290314" y="981689"/>
                  </a:cubicBezTo>
                  <a:cubicBezTo>
                    <a:pt x="1290736" y="983197"/>
                    <a:pt x="1291731" y="984072"/>
                    <a:pt x="1293300" y="984313"/>
                  </a:cubicBezTo>
                  <a:cubicBezTo>
                    <a:pt x="1296557" y="984796"/>
                    <a:pt x="1301775" y="981599"/>
                    <a:pt x="1308954" y="974722"/>
                  </a:cubicBezTo>
                  <a:cubicBezTo>
                    <a:pt x="1316133" y="967844"/>
                    <a:pt x="1319722" y="962657"/>
                    <a:pt x="1319722" y="959158"/>
                  </a:cubicBezTo>
                  <a:cubicBezTo>
                    <a:pt x="1319722" y="957831"/>
                    <a:pt x="1318636" y="956081"/>
                    <a:pt x="1316465" y="953909"/>
                  </a:cubicBezTo>
                  <a:cubicBezTo>
                    <a:pt x="1315258" y="952582"/>
                    <a:pt x="1313690" y="951708"/>
                    <a:pt x="1311759" y="951285"/>
                  </a:cubicBezTo>
                  <a:cubicBezTo>
                    <a:pt x="1309829" y="950863"/>
                    <a:pt x="1306571" y="950652"/>
                    <a:pt x="1301987" y="950652"/>
                  </a:cubicBezTo>
                  <a:close/>
                  <a:moveTo>
                    <a:pt x="80074" y="949928"/>
                  </a:moveTo>
                  <a:cubicBezTo>
                    <a:pt x="81010" y="949687"/>
                    <a:pt x="82050" y="949747"/>
                    <a:pt x="83196" y="950109"/>
                  </a:cubicBezTo>
                  <a:cubicBezTo>
                    <a:pt x="86695" y="951074"/>
                    <a:pt x="88746" y="952522"/>
                    <a:pt x="89349" y="954452"/>
                  </a:cubicBezTo>
                  <a:cubicBezTo>
                    <a:pt x="89953" y="956383"/>
                    <a:pt x="89711" y="960907"/>
                    <a:pt x="88626" y="968025"/>
                  </a:cubicBezTo>
                  <a:cubicBezTo>
                    <a:pt x="87298" y="976833"/>
                    <a:pt x="87057" y="981599"/>
                    <a:pt x="87902" y="982322"/>
                  </a:cubicBezTo>
                  <a:cubicBezTo>
                    <a:pt x="88264" y="982805"/>
                    <a:pt x="89018" y="982564"/>
                    <a:pt x="90164" y="981599"/>
                  </a:cubicBezTo>
                  <a:cubicBezTo>
                    <a:pt x="91310" y="980633"/>
                    <a:pt x="92607" y="979216"/>
                    <a:pt x="94055" y="977346"/>
                  </a:cubicBezTo>
                  <a:cubicBezTo>
                    <a:pt x="95503" y="975476"/>
                    <a:pt x="96769" y="973515"/>
                    <a:pt x="97855" y="971464"/>
                  </a:cubicBezTo>
                  <a:cubicBezTo>
                    <a:pt x="100872" y="965914"/>
                    <a:pt x="105999" y="961541"/>
                    <a:pt x="113238" y="958343"/>
                  </a:cubicBezTo>
                  <a:cubicBezTo>
                    <a:pt x="120477" y="955146"/>
                    <a:pt x="125363" y="955056"/>
                    <a:pt x="127897" y="958072"/>
                  </a:cubicBezTo>
                  <a:cubicBezTo>
                    <a:pt x="129104" y="959640"/>
                    <a:pt x="129375" y="961239"/>
                    <a:pt x="128711" y="962868"/>
                  </a:cubicBezTo>
                  <a:cubicBezTo>
                    <a:pt x="128048" y="964496"/>
                    <a:pt x="126751" y="965311"/>
                    <a:pt x="124821" y="965311"/>
                  </a:cubicBezTo>
                  <a:cubicBezTo>
                    <a:pt x="122890" y="965311"/>
                    <a:pt x="119452" y="967211"/>
                    <a:pt x="114505" y="971012"/>
                  </a:cubicBezTo>
                  <a:cubicBezTo>
                    <a:pt x="109558" y="974812"/>
                    <a:pt x="105697" y="978522"/>
                    <a:pt x="102923" y="982142"/>
                  </a:cubicBezTo>
                  <a:cubicBezTo>
                    <a:pt x="99544" y="986606"/>
                    <a:pt x="96890" y="991824"/>
                    <a:pt x="94960" y="997796"/>
                  </a:cubicBezTo>
                  <a:cubicBezTo>
                    <a:pt x="93029" y="1003768"/>
                    <a:pt x="91853" y="1009408"/>
                    <a:pt x="91431" y="1014717"/>
                  </a:cubicBezTo>
                  <a:cubicBezTo>
                    <a:pt x="91008" y="1020026"/>
                    <a:pt x="90707" y="1025093"/>
                    <a:pt x="90526" y="1029919"/>
                  </a:cubicBezTo>
                  <a:cubicBezTo>
                    <a:pt x="90345" y="1034745"/>
                    <a:pt x="90043" y="1038817"/>
                    <a:pt x="89621" y="1042135"/>
                  </a:cubicBezTo>
                  <a:cubicBezTo>
                    <a:pt x="89199" y="1045453"/>
                    <a:pt x="88324" y="1047534"/>
                    <a:pt x="86997" y="1048378"/>
                  </a:cubicBezTo>
                  <a:cubicBezTo>
                    <a:pt x="85911" y="1048982"/>
                    <a:pt x="84946" y="1049193"/>
                    <a:pt x="84101" y="1049012"/>
                  </a:cubicBezTo>
                  <a:cubicBezTo>
                    <a:pt x="83257" y="1048831"/>
                    <a:pt x="82171" y="1048077"/>
                    <a:pt x="80844" y="1046750"/>
                  </a:cubicBezTo>
                  <a:cubicBezTo>
                    <a:pt x="79396" y="1045181"/>
                    <a:pt x="78461" y="1042044"/>
                    <a:pt x="78039" y="1037339"/>
                  </a:cubicBezTo>
                  <a:cubicBezTo>
                    <a:pt x="77616" y="1032633"/>
                    <a:pt x="77164" y="1019784"/>
                    <a:pt x="76681" y="998791"/>
                  </a:cubicBezTo>
                  <a:cubicBezTo>
                    <a:pt x="76199" y="981056"/>
                    <a:pt x="76048" y="969021"/>
                    <a:pt x="76229" y="962687"/>
                  </a:cubicBezTo>
                  <a:cubicBezTo>
                    <a:pt x="76410" y="956353"/>
                    <a:pt x="76862" y="952643"/>
                    <a:pt x="77586" y="951557"/>
                  </a:cubicBezTo>
                  <a:cubicBezTo>
                    <a:pt x="78310" y="950712"/>
                    <a:pt x="79139" y="950169"/>
                    <a:pt x="80074" y="949928"/>
                  </a:cubicBezTo>
                  <a:close/>
                  <a:moveTo>
                    <a:pt x="1465607" y="945404"/>
                  </a:moveTo>
                  <a:cubicBezTo>
                    <a:pt x="1476828" y="944076"/>
                    <a:pt x="1483705" y="948058"/>
                    <a:pt x="1486238" y="957348"/>
                  </a:cubicBezTo>
                  <a:cubicBezTo>
                    <a:pt x="1487324" y="961691"/>
                    <a:pt x="1487415" y="965793"/>
                    <a:pt x="1486510" y="969654"/>
                  </a:cubicBezTo>
                  <a:cubicBezTo>
                    <a:pt x="1485605" y="973515"/>
                    <a:pt x="1484157" y="977044"/>
                    <a:pt x="1482166" y="980241"/>
                  </a:cubicBezTo>
                  <a:cubicBezTo>
                    <a:pt x="1480176" y="983438"/>
                    <a:pt x="1478064" y="986213"/>
                    <a:pt x="1475832" y="988566"/>
                  </a:cubicBezTo>
                  <a:cubicBezTo>
                    <a:pt x="1473600" y="990919"/>
                    <a:pt x="1471700" y="992729"/>
                    <a:pt x="1470131" y="993995"/>
                  </a:cubicBezTo>
                  <a:cubicBezTo>
                    <a:pt x="1468563" y="995262"/>
                    <a:pt x="1467719" y="995896"/>
                    <a:pt x="1467598" y="995896"/>
                  </a:cubicBezTo>
                  <a:cubicBezTo>
                    <a:pt x="1467115" y="995896"/>
                    <a:pt x="1465637" y="996800"/>
                    <a:pt x="1463164" y="998610"/>
                  </a:cubicBezTo>
                  <a:cubicBezTo>
                    <a:pt x="1460691" y="1000420"/>
                    <a:pt x="1458006" y="1001626"/>
                    <a:pt x="1455111" y="1002230"/>
                  </a:cubicBezTo>
                  <a:cubicBezTo>
                    <a:pt x="1452698" y="1002833"/>
                    <a:pt x="1451250" y="1003466"/>
                    <a:pt x="1450767" y="1004130"/>
                  </a:cubicBezTo>
                  <a:cubicBezTo>
                    <a:pt x="1450285" y="1004794"/>
                    <a:pt x="1450103" y="1006392"/>
                    <a:pt x="1450224" y="1008926"/>
                  </a:cubicBezTo>
                  <a:cubicBezTo>
                    <a:pt x="1450466" y="1012666"/>
                    <a:pt x="1452275" y="1016044"/>
                    <a:pt x="1455654" y="1019060"/>
                  </a:cubicBezTo>
                  <a:cubicBezTo>
                    <a:pt x="1455774" y="1019181"/>
                    <a:pt x="1456076" y="1019453"/>
                    <a:pt x="1456558" y="1019875"/>
                  </a:cubicBezTo>
                  <a:cubicBezTo>
                    <a:pt x="1457041" y="1020297"/>
                    <a:pt x="1457373" y="1020629"/>
                    <a:pt x="1457554" y="1020870"/>
                  </a:cubicBezTo>
                  <a:cubicBezTo>
                    <a:pt x="1457735" y="1021111"/>
                    <a:pt x="1458157" y="1021413"/>
                    <a:pt x="1458821" y="1021775"/>
                  </a:cubicBezTo>
                  <a:cubicBezTo>
                    <a:pt x="1459484" y="1022137"/>
                    <a:pt x="1460087" y="1022378"/>
                    <a:pt x="1460630" y="1022499"/>
                  </a:cubicBezTo>
                  <a:cubicBezTo>
                    <a:pt x="1461173" y="1022620"/>
                    <a:pt x="1461897" y="1022770"/>
                    <a:pt x="1462802" y="1022951"/>
                  </a:cubicBezTo>
                  <a:cubicBezTo>
                    <a:pt x="1463707" y="1023132"/>
                    <a:pt x="1464642" y="1023162"/>
                    <a:pt x="1465607" y="1023042"/>
                  </a:cubicBezTo>
                  <a:cubicBezTo>
                    <a:pt x="1466572" y="1022921"/>
                    <a:pt x="1467749" y="1022710"/>
                    <a:pt x="1469136" y="1022408"/>
                  </a:cubicBezTo>
                  <a:cubicBezTo>
                    <a:pt x="1470524" y="1022107"/>
                    <a:pt x="1471971" y="1021654"/>
                    <a:pt x="1473480" y="1021051"/>
                  </a:cubicBezTo>
                  <a:cubicBezTo>
                    <a:pt x="1474988" y="1020448"/>
                    <a:pt x="1476707" y="1019694"/>
                    <a:pt x="1478637" y="1018789"/>
                  </a:cubicBezTo>
                  <a:cubicBezTo>
                    <a:pt x="1480568" y="1017884"/>
                    <a:pt x="1482619" y="1016768"/>
                    <a:pt x="1484791" y="1015441"/>
                  </a:cubicBezTo>
                  <a:cubicBezTo>
                    <a:pt x="1497941" y="1007961"/>
                    <a:pt x="1505180" y="1005970"/>
                    <a:pt x="1506507" y="1009469"/>
                  </a:cubicBezTo>
                  <a:cubicBezTo>
                    <a:pt x="1507593" y="1012244"/>
                    <a:pt x="1506236" y="1015381"/>
                    <a:pt x="1502436" y="1018879"/>
                  </a:cubicBezTo>
                  <a:cubicBezTo>
                    <a:pt x="1498635" y="1022378"/>
                    <a:pt x="1491909" y="1026722"/>
                    <a:pt x="1482257" y="1031910"/>
                  </a:cubicBezTo>
                  <a:cubicBezTo>
                    <a:pt x="1477672" y="1034443"/>
                    <a:pt x="1473268" y="1035982"/>
                    <a:pt x="1469046" y="1036524"/>
                  </a:cubicBezTo>
                  <a:cubicBezTo>
                    <a:pt x="1464823" y="1037067"/>
                    <a:pt x="1461264" y="1036826"/>
                    <a:pt x="1458368" y="1035801"/>
                  </a:cubicBezTo>
                  <a:cubicBezTo>
                    <a:pt x="1455473" y="1034775"/>
                    <a:pt x="1452909" y="1033448"/>
                    <a:pt x="1450677" y="1031819"/>
                  </a:cubicBezTo>
                  <a:cubicBezTo>
                    <a:pt x="1448445" y="1030190"/>
                    <a:pt x="1446816" y="1028592"/>
                    <a:pt x="1445790" y="1027023"/>
                  </a:cubicBezTo>
                  <a:cubicBezTo>
                    <a:pt x="1444765" y="1025455"/>
                    <a:pt x="1444252" y="1024248"/>
                    <a:pt x="1444252" y="1023404"/>
                  </a:cubicBezTo>
                  <a:cubicBezTo>
                    <a:pt x="1444252" y="1022077"/>
                    <a:pt x="1443408" y="1020448"/>
                    <a:pt x="1441719" y="1018517"/>
                  </a:cubicBezTo>
                  <a:cubicBezTo>
                    <a:pt x="1440029" y="1016587"/>
                    <a:pt x="1438943" y="1014415"/>
                    <a:pt x="1438461" y="1012002"/>
                  </a:cubicBezTo>
                  <a:cubicBezTo>
                    <a:pt x="1437978" y="1009951"/>
                    <a:pt x="1437104" y="1008292"/>
                    <a:pt x="1435837" y="1007026"/>
                  </a:cubicBezTo>
                  <a:cubicBezTo>
                    <a:pt x="1434570" y="1005759"/>
                    <a:pt x="1433363" y="1004944"/>
                    <a:pt x="1432217" y="1004582"/>
                  </a:cubicBezTo>
                  <a:cubicBezTo>
                    <a:pt x="1431071" y="1004220"/>
                    <a:pt x="1430136" y="1003497"/>
                    <a:pt x="1429412" y="1002411"/>
                  </a:cubicBezTo>
                  <a:cubicBezTo>
                    <a:pt x="1428688" y="1001325"/>
                    <a:pt x="1428568" y="999817"/>
                    <a:pt x="1429050" y="997886"/>
                  </a:cubicBezTo>
                  <a:cubicBezTo>
                    <a:pt x="1430377" y="992336"/>
                    <a:pt x="1432489" y="989561"/>
                    <a:pt x="1435384" y="989561"/>
                  </a:cubicBezTo>
                  <a:cubicBezTo>
                    <a:pt x="1436953" y="989561"/>
                    <a:pt x="1437737" y="987752"/>
                    <a:pt x="1437737" y="984132"/>
                  </a:cubicBezTo>
                  <a:cubicBezTo>
                    <a:pt x="1437737" y="980633"/>
                    <a:pt x="1438763" y="976200"/>
                    <a:pt x="1440813" y="970831"/>
                  </a:cubicBezTo>
                  <a:cubicBezTo>
                    <a:pt x="1442865" y="965462"/>
                    <a:pt x="1445278" y="960756"/>
                    <a:pt x="1448053" y="956715"/>
                  </a:cubicBezTo>
                  <a:cubicBezTo>
                    <a:pt x="1450827" y="952673"/>
                    <a:pt x="1453120" y="950652"/>
                    <a:pt x="1454930" y="950652"/>
                  </a:cubicBezTo>
                  <a:cubicBezTo>
                    <a:pt x="1455774" y="950652"/>
                    <a:pt x="1456558" y="950290"/>
                    <a:pt x="1457282" y="949566"/>
                  </a:cubicBezTo>
                  <a:cubicBezTo>
                    <a:pt x="1458006" y="948842"/>
                    <a:pt x="1459032" y="948028"/>
                    <a:pt x="1460359" y="947123"/>
                  </a:cubicBezTo>
                  <a:cubicBezTo>
                    <a:pt x="1461686" y="946218"/>
                    <a:pt x="1463435" y="945645"/>
                    <a:pt x="1465607" y="945404"/>
                  </a:cubicBezTo>
                  <a:close/>
                  <a:moveTo>
                    <a:pt x="1132232" y="945404"/>
                  </a:moveTo>
                  <a:cubicBezTo>
                    <a:pt x="1143453" y="944076"/>
                    <a:pt x="1150330" y="948058"/>
                    <a:pt x="1152863" y="957348"/>
                  </a:cubicBezTo>
                  <a:cubicBezTo>
                    <a:pt x="1153949" y="961691"/>
                    <a:pt x="1154040" y="965793"/>
                    <a:pt x="1153135" y="969654"/>
                  </a:cubicBezTo>
                  <a:cubicBezTo>
                    <a:pt x="1152230" y="973515"/>
                    <a:pt x="1150782" y="977044"/>
                    <a:pt x="1148791" y="980241"/>
                  </a:cubicBezTo>
                  <a:cubicBezTo>
                    <a:pt x="1146801" y="983438"/>
                    <a:pt x="1144689" y="986213"/>
                    <a:pt x="1142457" y="988566"/>
                  </a:cubicBezTo>
                  <a:cubicBezTo>
                    <a:pt x="1140225" y="990919"/>
                    <a:pt x="1138325" y="992729"/>
                    <a:pt x="1136757" y="993995"/>
                  </a:cubicBezTo>
                  <a:cubicBezTo>
                    <a:pt x="1135188" y="995262"/>
                    <a:pt x="1134343" y="995896"/>
                    <a:pt x="1134223" y="995896"/>
                  </a:cubicBezTo>
                  <a:cubicBezTo>
                    <a:pt x="1133740" y="995896"/>
                    <a:pt x="1132262" y="996800"/>
                    <a:pt x="1129789" y="998610"/>
                  </a:cubicBezTo>
                  <a:cubicBezTo>
                    <a:pt x="1127315" y="1000420"/>
                    <a:pt x="1124631" y="1001626"/>
                    <a:pt x="1121736" y="1002230"/>
                  </a:cubicBezTo>
                  <a:cubicBezTo>
                    <a:pt x="1119323" y="1002833"/>
                    <a:pt x="1117875" y="1003466"/>
                    <a:pt x="1117392" y="1004130"/>
                  </a:cubicBezTo>
                  <a:cubicBezTo>
                    <a:pt x="1116910" y="1004794"/>
                    <a:pt x="1116729" y="1006392"/>
                    <a:pt x="1116849" y="1008926"/>
                  </a:cubicBezTo>
                  <a:cubicBezTo>
                    <a:pt x="1117091" y="1012666"/>
                    <a:pt x="1118900" y="1016044"/>
                    <a:pt x="1122279" y="1019060"/>
                  </a:cubicBezTo>
                  <a:cubicBezTo>
                    <a:pt x="1122399" y="1019181"/>
                    <a:pt x="1122701" y="1019453"/>
                    <a:pt x="1123183" y="1019875"/>
                  </a:cubicBezTo>
                  <a:cubicBezTo>
                    <a:pt x="1123666" y="1020297"/>
                    <a:pt x="1123998" y="1020629"/>
                    <a:pt x="1124179" y="1020870"/>
                  </a:cubicBezTo>
                  <a:cubicBezTo>
                    <a:pt x="1124360" y="1021111"/>
                    <a:pt x="1124782" y="1021413"/>
                    <a:pt x="1125446" y="1021775"/>
                  </a:cubicBezTo>
                  <a:cubicBezTo>
                    <a:pt x="1126109" y="1022137"/>
                    <a:pt x="1126712" y="1022378"/>
                    <a:pt x="1127255" y="1022499"/>
                  </a:cubicBezTo>
                  <a:cubicBezTo>
                    <a:pt x="1127798" y="1022620"/>
                    <a:pt x="1128522" y="1022770"/>
                    <a:pt x="1129427" y="1022951"/>
                  </a:cubicBezTo>
                  <a:cubicBezTo>
                    <a:pt x="1130332" y="1023132"/>
                    <a:pt x="1131267" y="1023162"/>
                    <a:pt x="1132232" y="1023042"/>
                  </a:cubicBezTo>
                  <a:cubicBezTo>
                    <a:pt x="1133197" y="1022921"/>
                    <a:pt x="1134373" y="1022710"/>
                    <a:pt x="1135761" y="1022408"/>
                  </a:cubicBezTo>
                  <a:cubicBezTo>
                    <a:pt x="1137149" y="1022107"/>
                    <a:pt x="1138596" y="1021654"/>
                    <a:pt x="1140105" y="1021051"/>
                  </a:cubicBezTo>
                  <a:cubicBezTo>
                    <a:pt x="1141613" y="1020448"/>
                    <a:pt x="1143332" y="1019694"/>
                    <a:pt x="1145262" y="1018789"/>
                  </a:cubicBezTo>
                  <a:cubicBezTo>
                    <a:pt x="1147193" y="1017884"/>
                    <a:pt x="1149244" y="1016768"/>
                    <a:pt x="1151415" y="1015441"/>
                  </a:cubicBezTo>
                  <a:cubicBezTo>
                    <a:pt x="1164566" y="1007961"/>
                    <a:pt x="1171805" y="1005970"/>
                    <a:pt x="1173133" y="1009469"/>
                  </a:cubicBezTo>
                  <a:cubicBezTo>
                    <a:pt x="1174218" y="1012244"/>
                    <a:pt x="1172861" y="1015381"/>
                    <a:pt x="1169061" y="1018879"/>
                  </a:cubicBezTo>
                  <a:cubicBezTo>
                    <a:pt x="1165260" y="1022378"/>
                    <a:pt x="1158534" y="1026722"/>
                    <a:pt x="1148882" y="1031910"/>
                  </a:cubicBezTo>
                  <a:cubicBezTo>
                    <a:pt x="1144297" y="1034443"/>
                    <a:pt x="1139893" y="1035982"/>
                    <a:pt x="1135671" y="1036524"/>
                  </a:cubicBezTo>
                  <a:cubicBezTo>
                    <a:pt x="1131448" y="1037067"/>
                    <a:pt x="1127889" y="1036826"/>
                    <a:pt x="1124993" y="1035801"/>
                  </a:cubicBezTo>
                  <a:cubicBezTo>
                    <a:pt x="1122097" y="1034775"/>
                    <a:pt x="1119534" y="1033448"/>
                    <a:pt x="1117302" y="1031819"/>
                  </a:cubicBezTo>
                  <a:cubicBezTo>
                    <a:pt x="1115070" y="1030190"/>
                    <a:pt x="1113441" y="1028592"/>
                    <a:pt x="1112415" y="1027023"/>
                  </a:cubicBezTo>
                  <a:cubicBezTo>
                    <a:pt x="1111390" y="1025455"/>
                    <a:pt x="1110877" y="1024248"/>
                    <a:pt x="1110877" y="1023404"/>
                  </a:cubicBezTo>
                  <a:cubicBezTo>
                    <a:pt x="1110877" y="1022077"/>
                    <a:pt x="1110033" y="1020448"/>
                    <a:pt x="1108343" y="1018517"/>
                  </a:cubicBezTo>
                  <a:cubicBezTo>
                    <a:pt x="1106654" y="1016587"/>
                    <a:pt x="1105569" y="1014415"/>
                    <a:pt x="1105086" y="1012002"/>
                  </a:cubicBezTo>
                  <a:cubicBezTo>
                    <a:pt x="1104603" y="1009951"/>
                    <a:pt x="1103729" y="1008292"/>
                    <a:pt x="1102462" y="1007026"/>
                  </a:cubicBezTo>
                  <a:cubicBezTo>
                    <a:pt x="1101195" y="1005759"/>
                    <a:pt x="1099988" y="1004944"/>
                    <a:pt x="1098842" y="1004582"/>
                  </a:cubicBezTo>
                  <a:cubicBezTo>
                    <a:pt x="1097696" y="1004220"/>
                    <a:pt x="1096761" y="1003497"/>
                    <a:pt x="1096037" y="1002411"/>
                  </a:cubicBezTo>
                  <a:cubicBezTo>
                    <a:pt x="1095313" y="1001325"/>
                    <a:pt x="1095193" y="999817"/>
                    <a:pt x="1095675" y="997886"/>
                  </a:cubicBezTo>
                  <a:cubicBezTo>
                    <a:pt x="1097002" y="992336"/>
                    <a:pt x="1099114" y="989561"/>
                    <a:pt x="1102009" y="989561"/>
                  </a:cubicBezTo>
                  <a:cubicBezTo>
                    <a:pt x="1103578" y="989561"/>
                    <a:pt x="1104362" y="987752"/>
                    <a:pt x="1104362" y="984132"/>
                  </a:cubicBezTo>
                  <a:cubicBezTo>
                    <a:pt x="1104362" y="980633"/>
                    <a:pt x="1105387" y="976200"/>
                    <a:pt x="1107439" y="970831"/>
                  </a:cubicBezTo>
                  <a:cubicBezTo>
                    <a:pt x="1109490" y="965462"/>
                    <a:pt x="1111903" y="960756"/>
                    <a:pt x="1114678" y="956715"/>
                  </a:cubicBezTo>
                  <a:cubicBezTo>
                    <a:pt x="1117453" y="952673"/>
                    <a:pt x="1119745" y="950652"/>
                    <a:pt x="1121555" y="950652"/>
                  </a:cubicBezTo>
                  <a:cubicBezTo>
                    <a:pt x="1122399" y="950652"/>
                    <a:pt x="1123183" y="950290"/>
                    <a:pt x="1123907" y="949566"/>
                  </a:cubicBezTo>
                  <a:cubicBezTo>
                    <a:pt x="1124631" y="948842"/>
                    <a:pt x="1125657" y="948028"/>
                    <a:pt x="1126984" y="947123"/>
                  </a:cubicBezTo>
                  <a:cubicBezTo>
                    <a:pt x="1128311" y="946218"/>
                    <a:pt x="1130060" y="945645"/>
                    <a:pt x="1132232" y="945404"/>
                  </a:cubicBezTo>
                  <a:close/>
                  <a:moveTo>
                    <a:pt x="970307" y="945404"/>
                  </a:moveTo>
                  <a:cubicBezTo>
                    <a:pt x="981528" y="944076"/>
                    <a:pt x="988405" y="948058"/>
                    <a:pt x="990938" y="957348"/>
                  </a:cubicBezTo>
                  <a:cubicBezTo>
                    <a:pt x="992024" y="961691"/>
                    <a:pt x="992115" y="965793"/>
                    <a:pt x="991210" y="969654"/>
                  </a:cubicBezTo>
                  <a:cubicBezTo>
                    <a:pt x="990305" y="973515"/>
                    <a:pt x="988857" y="977044"/>
                    <a:pt x="986866" y="980241"/>
                  </a:cubicBezTo>
                  <a:cubicBezTo>
                    <a:pt x="984876" y="983438"/>
                    <a:pt x="982764" y="986213"/>
                    <a:pt x="980532" y="988566"/>
                  </a:cubicBezTo>
                  <a:cubicBezTo>
                    <a:pt x="978300" y="990919"/>
                    <a:pt x="976400" y="992729"/>
                    <a:pt x="974831" y="993995"/>
                  </a:cubicBezTo>
                  <a:cubicBezTo>
                    <a:pt x="973263" y="995262"/>
                    <a:pt x="972419" y="995896"/>
                    <a:pt x="972298" y="995896"/>
                  </a:cubicBezTo>
                  <a:cubicBezTo>
                    <a:pt x="971815" y="995896"/>
                    <a:pt x="970337" y="996800"/>
                    <a:pt x="967864" y="998610"/>
                  </a:cubicBezTo>
                  <a:cubicBezTo>
                    <a:pt x="965391" y="1000420"/>
                    <a:pt x="962706" y="1001626"/>
                    <a:pt x="959811" y="1002230"/>
                  </a:cubicBezTo>
                  <a:cubicBezTo>
                    <a:pt x="957398" y="1002833"/>
                    <a:pt x="955950" y="1003466"/>
                    <a:pt x="955467" y="1004130"/>
                  </a:cubicBezTo>
                  <a:cubicBezTo>
                    <a:pt x="954985" y="1004794"/>
                    <a:pt x="954804" y="1006392"/>
                    <a:pt x="954924" y="1008926"/>
                  </a:cubicBezTo>
                  <a:cubicBezTo>
                    <a:pt x="955165" y="1012666"/>
                    <a:pt x="956975" y="1016044"/>
                    <a:pt x="960354" y="1019060"/>
                  </a:cubicBezTo>
                  <a:cubicBezTo>
                    <a:pt x="960474" y="1019181"/>
                    <a:pt x="960776" y="1019453"/>
                    <a:pt x="961259" y="1019875"/>
                  </a:cubicBezTo>
                  <a:cubicBezTo>
                    <a:pt x="961741" y="1020297"/>
                    <a:pt x="962073" y="1020629"/>
                    <a:pt x="962254" y="1020870"/>
                  </a:cubicBezTo>
                  <a:cubicBezTo>
                    <a:pt x="962435" y="1021111"/>
                    <a:pt x="962857" y="1021413"/>
                    <a:pt x="963521" y="1021775"/>
                  </a:cubicBezTo>
                  <a:cubicBezTo>
                    <a:pt x="964184" y="1022137"/>
                    <a:pt x="964787" y="1022378"/>
                    <a:pt x="965330" y="1022499"/>
                  </a:cubicBezTo>
                  <a:cubicBezTo>
                    <a:pt x="965873" y="1022620"/>
                    <a:pt x="966597" y="1022770"/>
                    <a:pt x="967502" y="1022951"/>
                  </a:cubicBezTo>
                  <a:cubicBezTo>
                    <a:pt x="968407" y="1023132"/>
                    <a:pt x="969342" y="1023162"/>
                    <a:pt x="970307" y="1023042"/>
                  </a:cubicBezTo>
                  <a:cubicBezTo>
                    <a:pt x="971272" y="1022921"/>
                    <a:pt x="972449" y="1022710"/>
                    <a:pt x="973836" y="1022408"/>
                  </a:cubicBezTo>
                  <a:cubicBezTo>
                    <a:pt x="975224" y="1022107"/>
                    <a:pt x="976671" y="1021654"/>
                    <a:pt x="978180" y="1021051"/>
                  </a:cubicBezTo>
                  <a:cubicBezTo>
                    <a:pt x="979688" y="1020448"/>
                    <a:pt x="981407" y="1019694"/>
                    <a:pt x="983337" y="1018789"/>
                  </a:cubicBezTo>
                  <a:cubicBezTo>
                    <a:pt x="985268" y="1017884"/>
                    <a:pt x="987319" y="1016768"/>
                    <a:pt x="989491" y="1015441"/>
                  </a:cubicBezTo>
                  <a:cubicBezTo>
                    <a:pt x="1002641" y="1007961"/>
                    <a:pt x="1009880" y="1005970"/>
                    <a:pt x="1011207" y="1009469"/>
                  </a:cubicBezTo>
                  <a:cubicBezTo>
                    <a:pt x="1012293" y="1012244"/>
                    <a:pt x="1010936" y="1015381"/>
                    <a:pt x="1007136" y="1018879"/>
                  </a:cubicBezTo>
                  <a:cubicBezTo>
                    <a:pt x="1003335" y="1022378"/>
                    <a:pt x="996609" y="1026722"/>
                    <a:pt x="986957" y="1031910"/>
                  </a:cubicBezTo>
                  <a:cubicBezTo>
                    <a:pt x="982372" y="1034443"/>
                    <a:pt x="977969" y="1035982"/>
                    <a:pt x="973746" y="1036524"/>
                  </a:cubicBezTo>
                  <a:cubicBezTo>
                    <a:pt x="969523" y="1037067"/>
                    <a:pt x="965964" y="1036826"/>
                    <a:pt x="963068" y="1035801"/>
                  </a:cubicBezTo>
                  <a:cubicBezTo>
                    <a:pt x="960173" y="1034775"/>
                    <a:pt x="957609" y="1033448"/>
                    <a:pt x="955377" y="1031819"/>
                  </a:cubicBezTo>
                  <a:cubicBezTo>
                    <a:pt x="953145" y="1030190"/>
                    <a:pt x="951516" y="1028592"/>
                    <a:pt x="950490" y="1027023"/>
                  </a:cubicBezTo>
                  <a:cubicBezTo>
                    <a:pt x="949465" y="1025455"/>
                    <a:pt x="948952" y="1024248"/>
                    <a:pt x="948952" y="1023404"/>
                  </a:cubicBezTo>
                  <a:cubicBezTo>
                    <a:pt x="948952" y="1022077"/>
                    <a:pt x="948107" y="1020448"/>
                    <a:pt x="946418" y="1018517"/>
                  </a:cubicBezTo>
                  <a:cubicBezTo>
                    <a:pt x="944729" y="1016587"/>
                    <a:pt x="943644" y="1014415"/>
                    <a:pt x="943161" y="1012002"/>
                  </a:cubicBezTo>
                  <a:cubicBezTo>
                    <a:pt x="942678" y="1009951"/>
                    <a:pt x="941804" y="1008292"/>
                    <a:pt x="940537" y="1007026"/>
                  </a:cubicBezTo>
                  <a:cubicBezTo>
                    <a:pt x="939270" y="1005759"/>
                    <a:pt x="938063" y="1004944"/>
                    <a:pt x="936917" y="1004582"/>
                  </a:cubicBezTo>
                  <a:cubicBezTo>
                    <a:pt x="935771" y="1004220"/>
                    <a:pt x="934836" y="1003497"/>
                    <a:pt x="934112" y="1002411"/>
                  </a:cubicBezTo>
                  <a:cubicBezTo>
                    <a:pt x="933388" y="1001325"/>
                    <a:pt x="933268" y="999817"/>
                    <a:pt x="933750" y="997886"/>
                  </a:cubicBezTo>
                  <a:cubicBezTo>
                    <a:pt x="935077" y="992336"/>
                    <a:pt x="937189" y="989561"/>
                    <a:pt x="940084" y="989561"/>
                  </a:cubicBezTo>
                  <a:cubicBezTo>
                    <a:pt x="941653" y="989561"/>
                    <a:pt x="942437" y="987752"/>
                    <a:pt x="942437" y="984132"/>
                  </a:cubicBezTo>
                  <a:cubicBezTo>
                    <a:pt x="942437" y="980633"/>
                    <a:pt x="943463" y="976200"/>
                    <a:pt x="945514" y="970831"/>
                  </a:cubicBezTo>
                  <a:cubicBezTo>
                    <a:pt x="947565" y="965462"/>
                    <a:pt x="949978" y="960756"/>
                    <a:pt x="952753" y="956715"/>
                  </a:cubicBezTo>
                  <a:cubicBezTo>
                    <a:pt x="955527" y="952673"/>
                    <a:pt x="957820" y="950652"/>
                    <a:pt x="959630" y="950652"/>
                  </a:cubicBezTo>
                  <a:cubicBezTo>
                    <a:pt x="960474" y="950652"/>
                    <a:pt x="961258" y="950290"/>
                    <a:pt x="961982" y="949566"/>
                  </a:cubicBezTo>
                  <a:cubicBezTo>
                    <a:pt x="962706" y="948842"/>
                    <a:pt x="963732" y="948028"/>
                    <a:pt x="965059" y="947123"/>
                  </a:cubicBezTo>
                  <a:cubicBezTo>
                    <a:pt x="966386" y="946218"/>
                    <a:pt x="968135" y="945645"/>
                    <a:pt x="970307" y="945404"/>
                  </a:cubicBezTo>
                  <a:close/>
                  <a:moveTo>
                    <a:pt x="341657" y="945404"/>
                  </a:moveTo>
                  <a:cubicBezTo>
                    <a:pt x="352878" y="944076"/>
                    <a:pt x="359755" y="948058"/>
                    <a:pt x="362288" y="957348"/>
                  </a:cubicBezTo>
                  <a:cubicBezTo>
                    <a:pt x="363374" y="961691"/>
                    <a:pt x="363465" y="965793"/>
                    <a:pt x="362560" y="969654"/>
                  </a:cubicBezTo>
                  <a:cubicBezTo>
                    <a:pt x="361655" y="973515"/>
                    <a:pt x="360207" y="977044"/>
                    <a:pt x="358216" y="980241"/>
                  </a:cubicBezTo>
                  <a:cubicBezTo>
                    <a:pt x="356226" y="983438"/>
                    <a:pt x="354114" y="986213"/>
                    <a:pt x="351882" y="988566"/>
                  </a:cubicBezTo>
                  <a:cubicBezTo>
                    <a:pt x="349650" y="990919"/>
                    <a:pt x="347750" y="992729"/>
                    <a:pt x="346182" y="993995"/>
                  </a:cubicBezTo>
                  <a:cubicBezTo>
                    <a:pt x="344613" y="995262"/>
                    <a:pt x="343769" y="995896"/>
                    <a:pt x="343648" y="995896"/>
                  </a:cubicBezTo>
                  <a:cubicBezTo>
                    <a:pt x="343165" y="995896"/>
                    <a:pt x="341687" y="996800"/>
                    <a:pt x="339214" y="998610"/>
                  </a:cubicBezTo>
                  <a:cubicBezTo>
                    <a:pt x="336741" y="1000420"/>
                    <a:pt x="334056" y="1001626"/>
                    <a:pt x="331161" y="1002230"/>
                  </a:cubicBezTo>
                  <a:cubicBezTo>
                    <a:pt x="328748" y="1002833"/>
                    <a:pt x="327300" y="1003466"/>
                    <a:pt x="326817" y="1004130"/>
                  </a:cubicBezTo>
                  <a:cubicBezTo>
                    <a:pt x="326335" y="1004794"/>
                    <a:pt x="326154" y="1006392"/>
                    <a:pt x="326274" y="1008926"/>
                  </a:cubicBezTo>
                  <a:cubicBezTo>
                    <a:pt x="326516" y="1012666"/>
                    <a:pt x="328325" y="1016044"/>
                    <a:pt x="331704" y="1019060"/>
                  </a:cubicBezTo>
                  <a:cubicBezTo>
                    <a:pt x="331824" y="1019181"/>
                    <a:pt x="332126" y="1019453"/>
                    <a:pt x="332608" y="1019875"/>
                  </a:cubicBezTo>
                  <a:cubicBezTo>
                    <a:pt x="333091" y="1020297"/>
                    <a:pt x="333423" y="1020629"/>
                    <a:pt x="333604" y="1020870"/>
                  </a:cubicBezTo>
                  <a:cubicBezTo>
                    <a:pt x="333785" y="1021111"/>
                    <a:pt x="334207" y="1021413"/>
                    <a:pt x="334871" y="1021775"/>
                  </a:cubicBezTo>
                  <a:cubicBezTo>
                    <a:pt x="335534" y="1022137"/>
                    <a:pt x="336137" y="1022378"/>
                    <a:pt x="336680" y="1022499"/>
                  </a:cubicBezTo>
                  <a:cubicBezTo>
                    <a:pt x="337223" y="1022620"/>
                    <a:pt x="337947" y="1022770"/>
                    <a:pt x="338852" y="1022951"/>
                  </a:cubicBezTo>
                  <a:cubicBezTo>
                    <a:pt x="339757" y="1023132"/>
                    <a:pt x="340692" y="1023162"/>
                    <a:pt x="341657" y="1023042"/>
                  </a:cubicBezTo>
                  <a:cubicBezTo>
                    <a:pt x="342622" y="1022921"/>
                    <a:pt x="343799" y="1022710"/>
                    <a:pt x="345186" y="1022408"/>
                  </a:cubicBezTo>
                  <a:cubicBezTo>
                    <a:pt x="346574" y="1022107"/>
                    <a:pt x="348021" y="1021654"/>
                    <a:pt x="349530" y="1021051"/>
                  </a:cubicBezTo>
                  <a:cubicBezTo>
                    <a:pt x="351038" y="1020448"/>
                    <a:pt x="352757" y="1019694"/>
                    <a:pt x="354687" y="1018789"/>
                  </a:cubicBezTo>
                  <a:cubicBezTo>
                    <a:pt x="356618" y="1017884"/>
                    <a:pt x="358669" y="1016768"/>
                    <a:pt x="360841" y="1015441"/>
                  </a:cubicBezTo>
                  <a:cubicBezTo>
                    <a:pt x="373991" y="1007961"/>
                    <a:pt x="381230" y="1005970"/>
                    <a:pt x="382557" y="1009469"/>
                  </a:cubicBezTo>
                  <a:cubicBezTo>
                    <a:pt x="383643" y="1012244"/>
                    <a:pt x="382286" y="1015381"/>
                    <a:pt x="378486" y="1018879"/>
                  </a:cubicBezTo>
                  <a:cubicBezTo>
                    <a:pt x="374685" y="1022378"/>
                    <a:pt x="367959" y="1026722"/>
                    <a:pt x="358307" y="1031910"/>
                  </a:cubicBezTo>
                  <a:cubicBezTo>
                    <a:pt x="353722" y="1034443"/>
                    <a:pt x="349318" y="1035982"/>
                    <a:pt x="345096" y="1036524"/>
                  </a:cubicBezTo>
                  <a:cubicBezTo>
                    <a:pt x="340873" y="1037067"/>
                    <a:pt x="337314" y="1036826"/>
                    <a:pt x="334418" y="1035801"/>
                  </a:cubicBezTo>
                  <a:cubicBezTo>
                    <a:pt x="331523" y="1034775"/>
                    <a:pt x="328959" y="1033448"/>
                    <a:pt x="326727" y="1031819"/>
                  </a:cubicBezTo>
                  <a:cubicBezTo>
                    <a:pt x="324495" y="1030190"/>
                    <a:pt x="322866" y="1028592"/>
                    <a:pt x="321840" y="1027023"/>
                  </a:cubicBezTo>
                  <a:cubicBezTo>
                    <a:pt x="320815" y="1025455"/>
                    <a:pt x="320302" y="1024248"/>
                    <a:pt x="320302" y="1023404"/>
                  </a:cubicBezTo>
                  <a:cubicBezTo>
                    <a:pt x="320302" y="1022077"/>
                    <a:pt x="319458" y="1020448"/>
                    <a:pt x="317768" y="1018517"/>
                  </a:cubicBezTo>
                  <a:cubicBezTo>
                    <a:pt x="316079" y="1016587"/>
                    <a:pt x="314993" y="1014415"/>
                    <a:pt x="314511" y="1012002"/>
                  </a:cubicBezTo>
                  <a:cubicBezTo>
                    <a:pt x="314028" y="1009951"/>
                    <a:pt x="313154" y="1008292"/>
                    <a:pt x="311887" y="1007026"/>
                  </a:cubicBezTo>
                  <a:cubicBezTo>
                    <a:pt x="310620" y="1005759"/>
                    <a:pt x="309413" y="1004944"/>
                    <a:pt x="308267" y="1004582"/>
                  </a:cubicBezTo>
                  <a:cubicBezTo>
                    <a:pt x="307121" y="1004220"/>
                    <a:pt x="306186" y="1003497"/>
                    <a:pt x="305462" y="1002411"/>
                  </a:cubicBezTo>
                  <a:cubicBezTo>
                    <a:pt x="304738" y="1001325"/>
                    <a:pt x="304618" y="999817"/>
                    <a:pt x="305100" y="997886"/>
                  </a:cubicBezTo>
                  <a:cubicBezTo>
                    <a:pt x="306427" y="992336"/>
                    <a:pt x="308539" y="989561"/>
                    <a:pt x="311434" y="989561"/>
                  </a:cubicBezTo>
                  <a:cubicBezTo>
                    <a:pt x="313003" y="989561"/>
                    <a:pt x="313787" y="987752"/>
                    <a:pt x="313787" y="984132"/>
                  </a:cubicBezTo>
                  <a:cubicBezTo>
                    <a:pt x="313787" y="980633"/>
                    <a:pt x="314813" y="976200"/>
                    <a:pt x="316864" y="970831"/>
                  </a:cubicBezTo>
                  <a:cubicBezTo>
                    <a:pt x="318915" y="965462"/>
                    <a:pt x="321328" y="960756"/>
                    <a:pt x="324103" y="956715"/>
                  </a:cubicBezTo>
                  <a:cubicBezTo>
                    <a:pt x="326878" y="952673"/>
                    <a:pt x="329170" y="950652"/>
                    <a:pt x="330980" y="950652"/>
                  </a:cubicBezTo>
                  <a:cubicBezTo>
                    <a:pt x="331824" y="950652"/>
                    <a:pt x="332608" y="950290"/>
                    <a:pt x="333332" y="949566"/>
                  </a:cubicBezTo>
                  <a:cubicBezTo>
                    <a:pt x="334056" y="948842"/>
                    <a:pt x="335082" y="948028"/>
                    <a:pt x="336409" y="947123"/>
                  </a:cubicBezTo>
                  <a:cubicBezTo>
                    <a:pt x="337736" y="946218"/>
                    <a:pt x="339485" y="945645"/>
                    <a:pt x="341657" y="945404"/>
                  </a:cubicBezTo>
                  <a:close/>
                  <a:moveTo>
                    <a:pt x="1766788" y="941060"/>
                  </a:moveTo>
                  <a:cubicBezTo>
                    <a:pt x="1765702" y="941060"/>
                    <a:pt x="1764797" y="942146"/>
                    <a:pt x="1764073" y="944318"/>
                  </a:cubicBezTo>
                  <a:cubicBezTo>
                    <a:pt x="1763349" y="946489"/>
                    <a:pt x="1762927" y="949144"/>
                    <a:pt x="1762806" y="952281"/>
                  </a:cubicBezTo>
                  <a:cubicBezTo>
                    <a:pt x="1762806" y="954211"/>
                    <a:pt x="1761720" y="958524"/>
                    <a:pt x="1759549" y="965220"/>
                  </a:cubicBezTo>
                  <a:cubicBezTo>
                    <a:pt x="1757377" y="971916"/>
                    <a:pt x="1756291" y="976411"/>
                    <a:pt x="1756291" y="978703"/>
                  </a:cubicBezTo>
                  <a:cubicBezTo>
                    <a:pt x="1756291" y="980513"/>
                    <a:pt x="1755959" y="982413"/>
                    <a:pt x="1755296" y="984404"/>
                  </a:cubicBezTo>
                  <a:cubicBezTo>
                    <a:pt x="1754632" y="986394"/>
                    <a:pt x="1754149" y="987752"/>
                    <a:pt x="1753848" y="988476"/>
                  </a:cubicBezTo>
                  <a:cubicBezTo>
                    <a:pt x="1753546" y="989200"/>
                    <a:pt x="1753637" y="990044"/>
                    <a:pt x="1754120" y="991009"/>
                  </a:cubicBezTo>
                  <a:cubicBezTo>
                    <a:pt x="1754843" y="991733"/>
                    <a:pt x="1759458" y="990949"/>
                    <a:pt x="1767964" y="988657"/>
                  </a:cubicBezTo>
                  <a:cubicBezTo>
                    <a:pt x="1776470" y="986364"/>
                    <a:pt x="1781266" y="984675"/>
                    <a:pt x="1782352" y="983589"/>
                  </a:cubicBezTo>
                  <a:cubicBezTo>
                    <a:pt x="1782955" y="982986"/>
                    <a:pt x="1782895" y="981749"/>
                    <a:pt x="1782171" y="979879"/>
                  </a:cubicBezTo>
                  <a:cubicBezTo>
                    <a:pt x="1781447" y="978009"/>
                    <a:pt x="1780482" y="975657"/>
                    <a:pt x="1779275" y="972821"/>
                  </a:cubicBezTo>
                  <a:cubicBezTo>
                    <a:pt x="1778068" y="969986"/>
                    <a:pt x="1777284" y="967663"/>
                    <a:pt x="1776922" y="965854"/>
                  </a:cubicBezTo>
                  <a:cubicBezTo>
                    <a:pt x="1776319" y="962717"/>
                    <a:pt x="1774811" y="957800"/>
                    <a:pt x="1772398" y="951104"/>
                  </a:cubicBezTo>
                  <a:cubicBezTo>
                    <a:pt x="1769985" y="944408"/>
                    <a:pt x="1768115" y="941060"/>
                    <a:pt x="1766788" y="941060"/>
                  </a:cubicBezTo>
                  <a:close/>
                  <a:moveTo>
                    <a:pt x="47987" y="939612"/>
                  </a:moveTo>
                  <a:cubicBezTo>
                    <a:pt x="41653" y="939612"/>
                    <a:pt x="35349" y="940276"/>
                    <a:pt x="29075" y="941603"/>
                  </a:cubicBezTo>
                  <a:cubicBezTo>
                    <a:pt x="25697" y="942327"/>
                    <a:pt x="23103" y="943232"/>
                    <a:pt x="21293" y="944318"/>
                  </a:cubicBezTo>
                  <a:cubicBezTo>
                    <a:pt x="19484" y="945404"/>
                    <a:pt x="17613" y="947093"/>
                    <a:pt x="15683" y="949385"/>
                  </a:cubicBezTo>
                  <a:cubicBezTo>
                    <a:pt x="13391" y="952281"/>
                    <a:pt x="12033" y="954573"/>
                    <a:pt x="11611" y="956262"/>
                  </a:cubicBezTo>
                  <a:cubicBezTo>
                    <a:pt x="11189" y="957951"/>
                    <a:pt x="11098" y="961571"/>
                    <a:pt x="11340" y="967121"/>
                  </a:cubicBezTo>
                  <a:cubicBezTo>
                    <a:pt x="11460" y="972550"/>
                    <a:pt x="11732" y="975898"/>
                    <a:pt x="12154" y="977165"/>
                  </a:cubicBezTo>
                  <a:cubicBezTo>
                    <a:pt x="12576" y="978431"/>
                    <a:pt x="13572" y="979186"/>
                    <a:pt x="15140" y="979427"/>
                  </a:cubicBezTo>
                  <a:cubicBezTo>
                    <a:pt x="16950" y="979668"/>
                    <a:pt x="19936" y="978703"/>
                    <a:pt x="24098" y="976531"/>
                  </a:cubicBezTo>
                  <a:cubicBezTo>
                    <a:pt x="28261" y="974360"/>
                    <a:pt x="30885" y="973274"/>
                    <a:pt x="31971" y="973274"/>
                  </a:cubicBezTo>
                  <a:cubicBezTo>
                    <a:pt x="33057" y="973274"/>
                    <a:pt x="35349" y="972007"/>
                    <a:pt x="38848" y="969473"/>
                  </a:cubicBezTo>
                  <a:cubicBezTo>
                    <a:pt x="42347" y="966940"/>
                    <a:pt x="45936" y="963984"/>
                    <a:pt x="49616" y="960605"/>
                  </a:cubicBezTo>
                  <a:cubicBezTo>
                    <a:pt x="53296" y="957227"/>
                    <a:pt x="56222" y="953668"/>
                    <a:pt x="58393" y="949928"/>
                  </a:cubicBezTo>
                  <a:cubicBezTo>
                    <a:pt x="60565" y="946188"/>
                    <a:pt x="60806" y="943353"/>
                    <a:pt x="59117" y="941422"/>
                  </a:cubicBezTo>
                  <a:cubicBezTo>
                    <a:pt x="58031" y="940216"/>
                    <a:pt x="54321" y="939612"/>
                    <a:pt x="47987" y="939612"/>
                  </a:cubicBezTo>
                  <a:close/>
                  <a:moveTo>
                    <a:pt x="1278551" y="934816"/>
                  </a:moveTo>
                  <a:cubicBezTo>
                    <a:pt x="1279214" y="934756"/>
                    <a:pt x="1280752" y="935329"/>
                    <a:pt x="1283165" y="936536"/>
                  </a:cubicBezTo>
                  <a:cubicBezTo>
                    <a:pt x="1284613" y="937380"/>
                    <a:pt x="1287629" y="937984"/>
                    <a:pt x="1292214" y="938346"/>
                  </a:cubicBezTo>
                  <a:cubicBezTo>
                    <a:pt x="1296799" y="938707"/>
                    <a:pt x="1301293" y="939039"/>
                    <a:pt x="1305697" y="939341"/>
                  </a:cubicBezTo>
                  <a:cubicBezTo>
                    <a:pt x="1310100" y="939643"/>
                    <a:pt x="1314685" y="940849"/>
                    <a:pt x="1319451" y="942960"/>
                  </a:cubicBezTo>
                  <a:cubicBezTo>
                    <a:pt x="1324217" y="945072"/>
                    <a:pt x="1327685" y="948118"/>
                    <a:pt x="1329857" y="952100"/>
                  </a:cubicBezTo>
                  <a:cubicBezTo>
                    <a:pt x="1331305" y="954392"/>
                    <a:pt x="1332089" y="956232"/>
                    <a:pt x="1332210" y="957619"/>
                  </a:cubicBezTo>
                  <a:cubicBezTo>
                    <a:pt x="1332330" y="959007"/>
                    <a:pt x="1331908" y="961329"/>
                    <a:pt x="1330943" y="964587"/>
                  </a:cubicBezTo>
                  <a:cubicBezTo>
                    <a:pt x="1329495" y="969896"/>
                    <a:pt x="1325302" y="976079"/>
                    <a:pt x="1318365" y="983137"/>
                  </a:cubicBezTo>
                  <a:cubicBezTo>
                    <a:pt x="1311427" y="990195"/>
                    <a:pt x="1304943" y="994870"/>
                    <a:pt x="1298910" y="997162"/>
                  </a:cubicBezTo>
                  <a:lnTo>
                    <a:pt x="1290042" y="1000420"/>
                  </a:lnTo>
                  <a:lnTo>
                    <a:pt x="1290404" y="1020508"/>
                  </a:lnTo>
                  <a:cubicBezTo>
                    <a:pt x="1290645" y="1033780"/>
                    <a:pt x="1291068" y="1043130"/>
                    <a:pt x="1291671" y="1048559"/>
                  </a:cubicBezTo>
                  <a:cubicBezTo>
                    <a:pt x="1292636" y="1056281"/>
                    <a:pt x="1291671" y="1061167"/>
                    <a:pt x="1288776" y="1063218"/>
                  </a:cubicBezTo>
                  <a:cubicBezTo>
                    <a:pt x="1286604" y="1064666"/>
                    <a:pt x="1284372" y="1063580"/>
                    <a:pt x="1282079" y="1059961"/>
                  </a:cubicBezTo>
                  <a:cubicBezTo>
                    <a:pt x="1280873" y="1058272"/>
                    <a:pt x="1280119" y="1054984"/>
                    <a:pt x="1279817" y="1050098"/>
                  </a:cubicBezTo>
                  <a:cubicBezTo>
                    <a:pt x="1279515" y="1045211"/>
                    <a:pt x="1279365" y="1035107"/>
                    <a:pt x="1279365" y="1019784"/>
                  </a:cubicBezTo>
                  <a:cubicBezTo>
                    <a:pt x="1279365" y="1004944"/>
                    <a:pt x="1279003" y="990708"/>
                    <a:pt x="1278279" y="977074"/>
                  </a:cubicBezTo>
                  <a:cubicBezTo>
                    <a:pt x="1277555" y="963441"/>
                    <a:pt x="1276982" y="953668"/>
                    <a:pt x="1276560" y="947756"/>
                  </a:cubicBezTo>
                  <a:cubicBezTo>
                    <a:pt x="1276137" y="941844"/>
                    <a:pt x="1276107" y="938346"/>
                    <a:pt x="1276469" y="937260"/>
                  </a:cubicBezTo>
                  <a:cubicBezTo>
                    <a:pt x="1277193" y="935691"/>
                    <a:pt x="1277887" y="934877"/>
                    <a:pt x="1278551" y="934816"/>
                  </a:cubicBezTo>
                  <a:close/>
                  <a:moveTo>
                    <a:pt x="878315" y="934816"/>
                  </a:moveTo>
                  <a:cubicBezTo>
                    <a:pt x="873247" y="934877"/>
                    <a:pt x="868421" y="935933"/>
                    <a:pt x="863837" y="937984"/>
                  </a:cubicBezTo>
                  <a:cubicBezTo>
                    <a:pt x="858528" y="940276"/>
                    <a:pt x="855059" y="942327"/>
                    <a:pt x="853431" y="944137"/>
                  </a:cubicBezTo>
                  <a:cubicBezTo>
                    <a:pt x="851802" y="945946"/>
                    <a:pt x="851229" y="948359"/>
                    <a:pt x="851711" y="951376"/>
                  </a:cubicBezTo>
                  <a:cubicBezTo>
                    <a:pt x="852556" y="956322"/>
                    <a:pt x="853823" y="975747"/>
                    <a:pt x="855512" y="1009650"/>
                  </a:cubicBezTo>
                  <a:cubicBezTo>
                    <a:pt x="856115" y="1021111"/>
                    <a:pt x="856899" y="1027325"/>
                    <a:pt x="857865" y="1028290"/>
                  </a:cubicBezTo>
                  <a:cubicBezTo>
                    <a:pt x="858227" y="1028652"/>
                    <a:pt x="858890" y="1028712"/>
                    <a:pt x="859855" y="1028471"/>
                  </a:cubicBezTo>
                  <a:cubicBezTo>
                    <a:pt x="864440" y="1027747"/>
                    <a:pt x="872493" y="1021926"/>
                    <a:pt x="884015" y="1011007"/>
                  </a:cubicBezTo>
                  <a:cubicBezTo>
                    <a:pt x="895538" y="1000088"/>
                    <a:pt x="903531" y="990768"/>
                    <a:pt x="907995" y="983046"/>
                  </a:cubicBezTo>
                  <a:cubicBezTo>
                    <a:pt x="910166" y="979186"/>
                    <a:pt x="911554" y="976079"/>
                    <a:pt x="912157" y="973726"/>
                  </a:cubicBezTo>
                  <a:cubicBezTo>
                    <a:pt x="912760" y="971373"/>
                    <a:pt x="913062" y="967663"/>
                    <a:pt x="913062" y="962596"/>
                  </a:cubicBezTo>
                  <a:cubicBezTo>
                    <a:pt x="913062" y="957529"/>
                    <a:pt x="912851" y="954090"/>
                    <a:pt x="912429" y="952281"/>
                  </a:cubicBezTo>
                  <a:cubicBezTo>
                    <a:pt x="912006" y="950471"/>
                    <a:pt x="910890" y="948601"/>
                    <a:pt x="909080" y="946670"/>
                  </a:cubicBezTo>
                  <a:cubicBezTo>
                    <a:pt x="907633" y="944981"/>
                    <a:pt x="905431" y="943262"/>
                    <a:pt x="902475" y="941513"/>
                  </a:cubicBezTo>
                  <a:cubicBezTo>
                    <a:pt x="899519" y="939763"/>
                    <a:pt x="896020" y="938195"/>
                    <a:pt x="891978" y="936807"/>
                  </a:cubicBezTo>
                  <a:cubicBezTo>
                    <a:pt x="887937" y="935420"/>
                    <a:pt x="883382" y="934756"/>
                    <a:pt x="878315" y="934816"/>
                  </a:cubicBezTo>
                  <a:close/>
                  <a:moveTo>
                    <a:pt x="4101" y="926039"/>
                  </a:moveTo>
                  <a:cubicBezTo>
                    <a:pt x="4945" y="926522"/>
                    <a:pt x="6453" y="928090"/>
                    <a:pt x="8625" y="930745"/>
                  </a:cubicBezTo>
                  <a:cubicBezTo>
                    <a:pt x="10676" y="933037"/>
                    <a:pt x="12214" y="934515"/>
                    <a:pt x="13240" y="935178"/>
                  </a:cubicBezTo>
                  <a:cubicBezTo>
                    <a:pt x="14265" y="935842"/>
                    <a:pt x="15140" y="935812"/>
                    <a:pt x="15864" y="935088"/>
                  </a:cubicBezTo>
                  <a:cubicBezTo>
                    <a:pt x="17553" y="933882"/>
                    <a:pt x="22138" y="932675"/>
                    <a:pt x="29618" y="931469"/>
                  </a:cubicBezTo>
                  <a:cubicBezTo>
                    <a:pt x="37098" y="930262"/>
                    <a:pt x="44096" y="929659"/>
                    <a:pt x="50611" y="929659"/>
                  </a:cubicBezTo>
                  <a:cubicBezTo>
                    <a:pt x="55920" y="929659"/>
                    <a:pt x="59389" y="929900"/>
                    <a:pt x="61017" y="930383"/>
                  </a:cubicBezTo>
                  <a:cubicBezTo>
                    <a:pt x="62646" y="930865"/>
                    <a:pt x="64546" y="932253"/>
                    <a:pt x="66718" y="934545"/>
                  </a:cubicBezTo>
                  <a:cubicBezTo>
                    <a:pt x="70579" y="939009"/>
                    <a:pt x="72057" y="943715"/>
                    <a:pt x="71152" y="948661"/>
                  </a:cubicBezTo>
                  <a:cubicBezTo>
                    <a:pt x="70247" y="953608"/>
                    <a:pt x="67502" y="958524"/>
                    <a:pt x="62918" y="963411"/>
                  </a:cubicBezTo>
                  <a:cubicBezTo>
                    <a:pt x="58333" y="968297"/>
                    <a:pt x="53145" y="972671"/>
                    <a:pt x="47354" y="976531"/>
                  </a:cubicBezTo>
                  <a:cubicBezTo>
                    <a:pt x="41563" y="980392"/>
                    <a:pt x="35771" y="983529"/>
                    <a:pt x="29980" y="985942"/>
                  </a:cubicBezTo>
                  <a:cubicBezTo>
                    <a:pt x="24189" y="988355"/>
                    <a:pt x="19544" y="989561"/>
                    <a:pt x="16045" y="989561"/>
                  </a:cubicBezTo>
                  <a:cubicBezTo>
                    <a:pt x="13632" y="989561"/>
                    <a:pt x="12154" y="990285"/>
                    <a:pt x="11611" y="991733"/>
                  </a:cubicBezTo>
                  <a:cubicBezTo>
                    <a:pt x="11068" y="993181"/>
                    <a:pt x="11400" y="999213"/>
                    <a:pt x="12607" y="1009831"/>
                  </a:cubicBezTo>
                  <a:cubicBezTo>
                    <a:pt x="14899" y="1031065"/>
                    <a:pt x="15743" y="1042828"/>
                    <a:pt x="15140" y="1045121"/>
                  </a:cubicBezTo>
                  <a:cubicBezTo>
                    <a:pt x="14899" y="1045965"/>
                    <a:pt x="14356" y="1046750"/>
                    <a:pt x="13511" y="1047473"/>
                  </a:cubicBezTo>
                  <a:cubicBezTo>
                    <a:pt x="12426" y="1048439"/>
                    <a:pt x="11551" y="1048921"/>
                    <a:pt x="10887" y="1048921"/>
                  </a:cubicBezTo>
                  <a:cubicBezTo>
                    <a:pt x="10224" y="1048921"/>
                    <a:pt x="9258" y="1048318"/>
                    <a:pt x="7992" y="1047112"/>
                  </a:cubicBezTo>
                  <a:cubicBezTo>
                    <a:pt x="6725" y="1045905"/>
                    <a:pt x="5820" y="1043492"/>
                    <a:pt x="5277" y="1039872"/>
                  </a:cubicBezTo>
                  <a:cubicBezTo>
                    <a:pt x="4734" y="1036253"/>
                    <a:pt x="4221" y="1028350"/>
                    <a:pt x="3739" y="1016165"/>
                  </a:cubicBezTo>
                  <a:cubicBezTo>
                    <a:pt x="3015" y="997343"/>
                    <a:pt x="2080" y="986575"/>
                    <a:pt x="934" y="983861"/>
                  </a:cubicBezTo>
                  <a:cubicBezTo>
                    <a:pt x="-213" y="981146"/>
                    <a:pt x="-303" y="978582"/>
                    <a:pt x="662" y="976169"/>
                  </a:cubicBezTo>
                  <a:cubicBezTo>
                    <a:pt x="1507" y="973998"/>
                    <a:pt x="1537" y="965492"/>
                    <a:pt x="753" y="950652"/>
                  </a:cubicBezTo>
                  <a:cubicBezTo>
                    <a:pt x="-32" y="935812"/>
                    <a:pt x="240" y="927909"/>
                    <a:pt x="1567" y="926944"/>
                  </a:cubicBezTo>
                  <a:cubicBezTo>
                    <a:pt x="2412" y="925858"/>
                    <a:pt x="3256" y="925557"/>
                    <a:pt x="4101" y="926039"/>
                  </a:cubicBezTo>
                  <a:close/>
                  <a:moveTo>
                    <a:pt x="1863733" y="924953"/>
                  </a:moveTo>
                  <a:cubicBezTo>
                    <a:pt x="1865663" y="925436"/>
                    <a:pt x="1867353" y="926462"/>
                    <a:pt x="1868801" y="928030"/>
                  </a:cubicBezTo>
                  <a:cubicBezTo>
                    <a:pt x="1870248" y="929719"/>
                    <a:pt x="1870942" y="931680"/>
                    <a:pt x="1870882" y="933912"/>
                  </a:cubicBezTo>
                  <a:cubicBezTo>
                    <a:pt x="1870821" y="936144"/>
                    <a:pt x="1869826" y="942448"/>
                    <a:pt x="1867896" y="952824"/>
                  </a:cubicBezTo>
                  <a:cubicBezTo>
                    <a:pt x="1866568" y="960183"/>
                    <a:pt x="1866387" y="964315"/>
                    <a:pt x="1867353" y="965220"/>
                  </a:cubicBezTo>
                  <a:cubicBezTo>
                    <a:pt x="1868318" y="966125"/>
                    <a:pt x="1873385" y="965914"/>
                    <a:pt x="1882555" y="964587"/>
                  </a:cubicBezTo>
                  <a:cubicBezTo>
                    <a:pt x="1888467" y="963742"/>
                    <a:pt x="1892448" y="963320"/>
                    <a:pt x="1894499" y="963320"/>
                  </a:cubicBezTo>
                  <a:cubicBezTo>
                    <a:pt x="1896550" y="963320"/>
                    <a:pt x="1898360" y="963863"/>
                    <a:pt x="1899928" y="964949"/>
                  </a:cubicBezTo>
                  <a:cubicBezTo>
                    <a:pt x="1905237" y="968448"/>
                    <a:pt x="1903668" y="970800"/>
                    <a:pt x="1895223" y="972007"/>
                  </a:cubicBezTo>
                  <a:cubicBezTo>
                    <a:pt x="1890517" y="972731"/>
                    <a:pt x="1884364" y="974118"/>
                    <a:pt x="1876763" y="976169"/>
                  </a:cubicBezTo>
                  <a:lnTo>
                    <a:pt x="1865543" y="979065"/>
                  </a:lnTo>
                  <a:lnTo>
                    <a:pt x="1863552" y="987028"/>
                  </a:lnTo>
                  <a:cubicBezTo>
                    <a:pt x="1862225" y="992457"/>
                    <a:pt x="1861200" y="1000058"/>
                    <a:pt x="1860476" y="1009831"/>
                  </a:cubicBezTo>
                  <a:cubicBezTo>
                    <a:pt x="1860234" y="1013088"/>
                    <a:pt x="1860084" y="1015803"/>
                    <a:pt x="1860023" y="1017975"/>
                  </a:cubicBezTo>
                  <a:cubicBezTo>
                    <a:pt x="1859963" y="1020146"/>
                    <a:pt x="1860084" y="1022167"/>
                    <a:pt x="1860385" y="1024037"/>
                  </a:cubicBezTo>
                  <a:cubicBezTo>
                    <a:pt x="1860687" y="1025907"/>
                    <a:pt x="1861049" y="1027325"/>
                    <a:pt x="1861471" y="1028290"/>
                  </a:cubicBezTo>
                  <a:cubicBezTo>
                    <a:pt x="1861893" y="1029255"/>
                    <a:pt x="1862617" y="1030009"/>
                    <a:pt x="1863643" y="1030552"/>
                  </a:cubicBezTo>
                  <a:cubicBezTo>
                    <a:pt x="1864668" y="1031095"/>
                    <a:pt x="1865815" y="1031337"/>
                    <a:pt x="1867081" y="1031276"/>
                  </a:cubicBezTo>
                  <a:cubicBezTo>
                    <a:pt x="1868348" y="1031216"/>
                    <a:pt x="1870007" y="1030884"/>
                    <a:pt x="1872058" y="1030281"/>
                  </a:cubicBezTo>
                  <a:cubicBezTo>
                    <a:pt x="1874109" y="1029678"/>
                    <a:pt x="1876281" y="1028893"/>
                    <a:pt x="1878573" y="1027928"/>
                  </a:cubicBezTo>
                  <a:cubicBezTo>
                    <a:pt x="1880865" y="1026963"/>
                    <a:pt x="1883701" y="1025696"/>
                    <a:pt x="1887079" y="1024128"/>
                  </a:cubicBezTo>
                  <a:cubicBezTo>
                    <a:pt x="1894318" y="1020749"/>
                    <a:pt x="1898842" y="1018819"/>
                    <a:pt x="1900652" y="1018336"/>
                  </a:cubicBezTo>
                  <a:cubicBezTo>
                    <a:pt x="1902462" y="1017854"/>
                    <a:pt x="1903789" y="1018276"/>
                    <a:pt x="1904634" y="1019603"/>
                  </a:cubicBezTo>
                  <a:cubicBezTo>
                    <a:pt x="1906081" y="1021534"/>
                    <a:pt x="1906805" y="1022861"/>
                    <a:pt x="1906805" y="1023585"/>
                  </a:cubicBezTo>
                  <a:cubicBezTo>
                    <a:pt x="1906805" y="1025033"/>
                    <a:pt x="1905267" y="1027144"/>
                    <a:pt x="1902191" y="1029919"/>
                  </a:cubicBezTo>
                  <a:cubicBezTo>
                    <a:pt x="1899114" y="1032694"/>
                    <a:pt x="1895886" y="1034866"/>
                    <a:pt x="1892508" y="1036434"/>
                  </a:cubicBezTo>
                  <a:cubicBezTo>
                    <a:pt x="1887441" y="1038847"/>
                    <a:pt x="1883459" y="1041079"/>
                    <a:pt x="1880564" y="1043130"/>
                  </a:cubicBezTo>
                  <a:cubicBezTo>
                    <a:pt x="1877427" y="1045302"/>
                    <a:pt x="1873415" y="1046629"/>
                    <a:pt x="1868529" y="1047112"/>
                  </a:cubicBezTo>
                  <a:cubicBezTo>
                    <a:pt x="1863643" y="1047594"/>
                    <a:pt x="1859993" y="1047051"/>
                    <a:pt x="1857580" y="1045483"/>
                  </a:cubicBezTo>
                  <a:cubicBezTo>
                    <a:pt x="1854443" y="1043432"/>
                    <a:pt x="1852121" y="1039149"/>
                    <a:pt x="1850613" y="1032633"/>
                  </a:cubicBezTo>
                  <a:cubicBezTo>
                    <a:pt x="1849104" y="1026118"/>
                    <a:pt x="1848712" y="1018457"/>
                    <a:pt x="1849436" y="1009650"/>
                  </a:cubicBezTo>
                  <a:cubicBezTo>
                    <a:pt x="1850522" y="995292"/>
                    <a:pt x="1850763" y="987510"/>
                    <a:pt x="1850160" y="986304"/>
                  </a:cubicBezTo>
                  <a:cubicBezTo>
                    <a:pt x="1849919" y="985580"/>
                    <a:pt x="1849014" y="985158"/>
                    <a:pt x="1847446" y="985037"/>
                  </a:cubicBezTo>
                  <a:cubicBezTo>
                    <a:pt x="1845032" y="984675"/>
                    <a:pt x="1840810" y="985882"/>
                    <a:pt x="1834777" y="988657"/>
                  </a:cubicBezTo>
                  <a:cubicBezTo>
                    <a:pt x="1830434" y="990708"/>
                    <a:pt x="1827659" y="991793"/>
                    <a:pt x="1826452" y="991914"/>
                  </a:cubicBezTo>
                  <a:cubicBezTo>
                    <a:pt x="1825246" y="992035"/>
                    <a:pt x="1823919" y="991432"/>
                    <a:pt x="1822471" y="990104"/>
                  </a:cubicBezTo>
                  <a:cubicBezTo>
                    <a:pt x="1815715" y="984072"/>
                    <a:pt x="1819696" y="979065"/>
                    <a:pt x="1834415" y="975083"/>
                  </a:cubicBezTo>
                  <a:cubicBezTo>
                    <a:pt x="1835742" y="974722"/>
                    <a:pt x="1837130" y="974360"/>
                    <a:pt x="1838578" y="973998"/>
                  </a:cubicBezTo>
                  <a:cubicBezTo>
                    <a:pt x="1844248" y="972671"/>
                    <a:pt x="1848019" y="971585"/>
                    <a:pt x="1849889" y="970740"/>
                  </a:cubicBezTo>
                  <a:cubicBezTo>
                    <a:pt x="1851759" y="969896"/>
                    <a:pt x="1852995" y="968689"/>
                    <a:pt x="1853599" y="967121"/>
                  </a:cubicBezTo>
                  <a:cubicBezTo>
                    <a:pt x="1854202" y="965431"/>
                    <a:pt x="1854413" y="963773"/>
                    <a:pt x="1854232" y="962144"/>
                  </a:cubicBezTo>
                  <a:cubicBezTo>
                    <a:pt x="1854051" y="960515"/>
                    <a:pt x="1854564" y="957408"/>
                    <a:pt x="1855770" y="952824"/>
                  </a:cubicBezTo>
                  <a:cubicBezTo>
                    <a:pt x="1857459" y="947636"/>
                    <a:pt x="1858304" y="942025"/>
                    <a:pt x="1858304" y="935993"/>
                  </a:cubicBezTo>
                  <a:cubicBezTo>
                    <a:pt x="1858304" y="929960"/>
                    <a:pt x="1858666" y="926582"/>
                    <a:pt x="1859390" y="925858"/>
                  </a:cubicBezTo>
                  <a:cubicBezTo>
                    <a:pt x="1860355" y="924772"/>
                    <a:pt x="1861803" y="924471"/>
                    <a:pt x="1863733" y="924953"/>
                  </a:cubicBezTo>
                  <a:close/>
                  <a:moveTo>
                    <a:pt x="1616083" y="924953"/>
                  </a:moveTo>
                  <a:cubicBezTo>
                    <a:pt x="1618013" y="925436"/>
                    <a:pt x="1619703" y="926462"/>
                    <a:pt x="1621150" y="928030"/>
                  </a:cubicBezTo>
                  <a:cubicBezTo>
                    <a:pt x="1622598" y="929719"/>
                    <a:pt x="1623292" y="931680"/>
                    <a:pt x="1623232" y="933912"/>
                  </a:cubicBezTo>
                  <a:cubicBezTo>
                    <a:pt x="1623171" y="936144"/>
                    <a:pt x="1622176" y="942448"/>
                    <a:pt x="1620245" y="952824"/>
                  </a:cubicBezTo>
                  <a:cubicBezTo>
                    <a:pt x="1618918" y="960183"/>
                    <a:pt x="1618737" y="964315"/>
                    <a:pt x="1619703" y="965220"/>
                  </a:cubicBezTo>
                  <a:cubicBezTo>
                    <a:pt x="1620668" y="966125"/>
                    <a:pt x="1625735" y="965914"/>
                    <a:pt x="1634905" y="964587"/>
                  </a:cubicBezTo>
                  <a:cubicBezTo>
                    <a:pt x="1640816" y="963742"/>
                    <a:pt x="1644798" y="963320"/>
                    <a:pt x="1646849" y="963320"/>
                  </a:cubicBezTo>
                  <a:cubicBezTo>
                    <a:pt x="1648900" y="963320"/>
                    <a:pt x="1650710" y="963863"/>
                    <a:pt x="1652278" y="964949"/>
                  </a:cubicBezTo>
                  <a:cubicBezTo>
                    <a:pt x="1657587" y="968448"/>
                    <a:pt x="1656018" y="970800"/>
                    <a:pt x="1647573" y="972007"/>
                  </a:cubicBezTo>
                  <a:cubicBezTo>
                    <a:pt x="1642867" y="972731"/>
                    <a:pt x="1636714" y="974118"/>
                    <a:pt x="1629113" y="976169"/>
                  </a:cubicBezTo>
                  <a:lnTo>
                    <a:pt x="1617893" y="979065"/>
                  </a:lnTo>
                  <a:lnTo>
                    <a:pt x="1615902" y="987028"/>
                  </a:lnTo>
                  <a:cubicBezTo>
                    <a:pt x="1614575" y="992457"/>
                    <a:pt x="1613549" y="1000058"/>
                    <a:pt x="1612826" y="1009831"/>
                  </a:cubicBezTo>
                  <a:cubicBezTo>
                    <a:pt x="1612584" y="1013088"/>
                    <a:pt x="1612433" y="1015803"/>
                    <a:pt x="1612373" y="1017975"/>
                  </a:cubicBezTo>
                  <a:cubicBezTo>
                    <a:pt x="1612313" y="1020146"/>
                    <a:pt x="1612433" y="1022167"/>
                    <a:pt x="1612735" y="1024037"/>
                  </a:cubicBezTo>
                  <a:cubicBezTo>
                    <a:pt x="1613037" y="1025907"/>
                    <a:pt x="1613399" y="1027325"/>
                    <a:pt x="1613821" y="1028290"/>
                  </a:cubicBezTo>
                  <a:cubicBezTo>
                    <a:pt x="1614243" y="1029255"/>
                    <a:pt x="1614967" y="1030009"/>
                    <a:pt x="1615993" y="1030552"/>
                  </a:cubicBezTo>
                  <a:cubicBezTo>
                    <a:pt x="1617018" y="1031095"/>
                    <a:pt x="1618164" y="1031337"/>
                    <a:pt x="1619431" y="1031276"/>
                  </a:cubicBezTo>
                  <a:cubicBezTo>
                    <a:pt x="1620698" y="1031216"/>
                    <a:pt x="1622357" y="1030884"/>
                    <a:pt x="1624408" y="1030281"/>
                  </a:cubicBezTo>
                  <a:cubicBezTo>
                    <a:pt x="1626459" y="1029678"/>
                    <a:pt x="1628631" y="1028893"/>
                    <a:pt x="1630923" y="1027928"/>
                  </a:cubicBezTo>
                  <a:cubicBezTo>
                    <a:pt x="1633215" y="1026963"/>
                    <a:pt x="1636051" y="1025696"/>
                    <a:pt x="1639429" y="1024128"/>
                  </a:cubicBezTo>
                  <a:cubicBezTo>
                    <a:pt x="1646668" y="1020749"/>
                    <a:pt x="1651192" y="1018819"/>
                    <a:pt x="1653002" y="1018336"/>
                  </a:cubicBezTo>
                  <a:cubicBezTo>
                    <a:pt x="1654812" y="1017854"/>
                    <a:pt x="1656139" y="1018276"/>
                    <a:pt x="1656983" y="1019603"/>
                  </a:cubicBezTo>
                  <a:cubicBezTo>
                    <a:pt x="1658431" y="1021534"/>
                    <a:pt x="1659155" y="1022861"/>
                    <a:pt x="1659155" y="1023585"/>
                  </a:cubicBezTo>
                  <a:cubicBezTo>
                    <a:pt x="1659155" y="1025033"/>
                    <a:pt x="1657617" y="1027144"/>
                    <a:pt x="1654540" y="1029919"/>
                  </a:cubicBezTo>
                  <a:cubicBezTo>
                    <a:pt x="1651464" y="1032694"/>
                    <a:pt x="1648236" y="1034866"/>
                    <a:pt x="1644858" y="1036434"/>
                  </a:cubicBezTo>
                  <a:cubicBezTo>
                    <a:pt x="1639791" y="1038847"/>
                    <a:pt x="1635809" y="1041079"/>
                    <a:pt x="1632914" y="1043130"/>
                  </a:cubicBezTo>
                  <a:cubicBezTo>
                    <a:pt x="1629777" y="1045302"/>
                    <a:pt x="1625765" y="1046629"/>
                    <a:pt x="1620879" y="1047112"/>
                  </a:cubicBezTo>
                  <a:cubicBezTo>
                    <a:pt x="1615993" y="1047594"/>
                    <a:pt x="1612343" y="1047051"/>
                    <a:pt x="1609930" y="1045483"/>
                  </a:cubicBezTo>
                  <a:cubicBezTo>
                    <a:pt x="1606793" y="1043432"/>
                    <a:pt x="1604471" y="1039149"/>
                    <a:pt x="1602962" y="1032633"/>
                  </a:cubicBezTo>
                  <a:cubicBezTo>
                    <a:pt x="1601454" y="1026118"/>
                    <a:pt x="1601062" y="1018457"/>
                    <a:pt x="1601786" y="1009650"/>
                  </a:cubicBezTo>
                  <a:cubicBezTo>
                    <a:pt x="1602872" y="995292"/>
                    <a:pt x="1603113" y="987510"/>
                    <a:pt x="1602510" y="986304"/>
                  </a:cubicBezTo>
                  <a:cubicBezTo>
                    <a:pt x="1602269" y="985580"/>
                    <a:pt x="1601364" y="985158"/>
                    <a:pt x="1599795" y="985037"/>
                  </a:cubicBezTo>
                  <a:cubicBezTo>
                    <a:pt x="1597382" y="984675"/>
                    <a:pt x="1593160" y="985882"/>
                    <a:pt x="1587127" y="988657"/>
                  </a:cubicBezTo>
                  <a:cubicBezTo>
                    <a:pt x="1582784" y="990708"/>
                    <a:pt x="1580009" y="991793"/>
                    <a:pt x="1578802" y="991914"/>
                  </a:cubicBezTo>
                  <a:cubicBezTo>
                    <a:pt x="1577596" y="992035"/>
                    <a:pt x="1576269" y="991432"/>
                    <a:pt x="1574821" y="990104"/>
                  </a:cubicBezTo>
                  <a:cubicBezTo>
                    <a:pt x="1568064" y="984072"/>
                    <a:pt x="1572046" y="979065"/>
                    <a:pt x="1586765" y="975083"/>
                  </a:cubicBezTo>
                  <a:cubicBezTo>
                    <a:pt x="1588092" y="974722"/>
                    <a:pt x="1589480" y="974360"/>
                    <a:pt x="1590928" y="973998"/>
                  </a:cubicBezTo>
                  <a:cubicBezTo>
                    <a:pt x="1596598" y="972671"/>
                    <a:pt x="1600368" y="971585"/>
                    <a:pt x="1602239" y="970740"/>
                  </a:cubicBezTo>
                  <a:cubicBezTo>
                    <a:pt x="1604109" y="969896"/>
                    <a:pt x="1605345" y="968689"/>
                    <a:pt x="1605949" y="967121"/>
                  </a:cubicBezTo>
                  <a:cubicBezTo>
                    <a:pt x="1606552" y="965431"/>
                    <a:pt x="1606763" y="963773"/>
                    <a:pt x="1606582" y="962144"/>
                  </a:cubicBezTo>
                  <a:cubicBezTo>
                    <a:pt x="1606401" y="960515"/>
                    <a:pt x="1606914" y="957408"/>
                    <a:pt x="1608120" y="952824"/>
                  </a:cubicBezTo>
                  <a:cubicBezTo>
                    <a:pt x="1609809" y="947636"/>
                    <a:pt x="1610654" y="942025"/>
                    <a:pt x="1610654" y="935993"/>
                  </a:cubicBezTo>
                  <a:cubicBezTo>
                    <a:pt x="1610654" y="929960"/>
                    <a:pt x="1611016" y="926582"/>
                    <a:pt x="1611740" y="925858"/>
                  </a:cubicBezTo>
                  <a:cubicBezTo>
                    <a:pt x="1612705" y="924772"/>
                    <a:pt x="1614153" y="924471"/>
                    <a:pt x="1616083" y="924953"/>
                  </a:cubicBezTo>
                  <a:close/>
                  <a:moveTo>
                    <a:pt x="547297" y="923053"/>
                  </a:moveTo>
                  <a:cubicBezTo>
                    <a:pt x="548685" y="923114"/>
                    <a:pt x="550344" y="923626"/>
                    <a:pt x="552274" y="924591"/>
                  </a:cubicBezTo>
                  <a:cubicBezTo>
                    <a:pt x="556376" y="926763"/>
                    <a:pt x="558005" y="929478"/>
                    <a:pt x="557160" y="932735"/>
                  </a:cubicBezTo>
                  <a:cubicBezTo>
                    <a:pt x="556678" y="934183"/>
                    <a:pt x="555652" y="935571"/>
                    <a:pt x="554084" y="936898"/>
                  </a:cubicBezTo>
                  <a:cubicBezTo>
                    <a:pt x="552757" y="938225"/>
                    <a:pt x="551641" y="938949"/>
                    <a:pt x="550736" y="939069"/>
                  </a:cubicBezTo>
                  <a:cubicBezTo>
                    <a:pt x="549831" y="939190"/>
                    <a:pt x="548534" y="938828"/>
                    <a:pt x="546845" y="937984"/>
                  </a:cubicBezTo>
                  <a:cubicBezTo>
                    <a:pt x="545276" y="937260"/>
                    <a:pt x="544221" y="936385"/>
                    <a:pt x="543678" y="935359"/>
                  </a:cubicBezTo>
                  <a:cubicBezTo>
                    <a:pt x="543135" y="934334"/>
                    <a:pt x="542863" y="932796"/>
                    <a:pt x="542863" y="930745"/>
                  </a:cubicBezTo>
                  <a:cubicBezTo>
                    <a:pt x="542863" y="927125"/>
                    <a:pt x="543225" y="924953"/>
                    <a:pt x="543949" y="924230"/>
                  </a:cubicBezTo>
                  <a:cubicBezTo>
                    <a:pt x="544794" y="923385"/>
                    <a:pt x="545910" y="922993"/>
                    <a:pt x="547297" y="923053"/>
                  </a:cubicBezTo>
                  <a:close/>
                  <a:moveTo>
                    <a:pt x="1185653" y="921696"/>
                  </a:moveTo>
                  <a:cubicBezTo>
                    <a:pt x="1187644" y="922058"/>
                    <a:pt x="1189303" y="922963"/>
                    <a:pt x="1190630" y="924410"/>
                  </a:cubicBezTo>
                  <a:cubicBezTo>
                    <a:pt x="1191716" y="925617"/>
                    <a:pt x="1192470" y="929478"/>
                    <a:pt x="1192892" y="935993"/>
                  </a:cubicBezTo>
                  <a:cubicBezTo>
                    <a:pt x="1193314" y="942508"/>
                    <a:pt x="1193706" y="956865"/>
                    <a:pt x="1194069" y="979065"/>
                  </a:cubicBezTo>
                  <a:cubicBezTo>
                    <a:pt x="1194672" y="1013450"/>
                    <a:pt x="1195094" y="1032754"/>
                    <a:pt x="1195335" y="1036977"/>
                  </a:cubicBezTo>
                  <a:cubicBezTo>
                    <a:pt x="1195577" y="1039872"/>
                    <a:pt x="1195486" y="1041743"/>
                    <a:pt x="1195064" y="1042587"/>
                  </a:cubicBezTo>
                  <a:cubicBezTo>
                    <a:pt x="1194641" y="1043432"/>
                    <a:pt x="1193344" y="1044156"/>
                    <a:pt x="1191173" y="1044759"/>
                  </a:cubicBezTo>
                  <a:cubicBezTo>
                    <a:pt x="1188157" y="1045845"/>
                    <a:pt x="1185743" y="1045543"/>
                    <a:pt x="1183934" y="1043854"/>
                  </a:cubicBezTo>
                  <a:cubicBezTo>
                    <a:pt x="1182727" y="1042647"/>
                    <a:pt x="1181973" y="1038636"/>
                    <a:pt x="1181672" y="1031819"/>
                  </a:cubicBezTo>
                  <a:cubicBezTo>
                    <a:pt x="1181370" y="1025002"/>
                    <a:pt x="1181159" y="1008624"/>
                    <a:pt x="1181038" y="982684"/>
                  </a:cubicBezTo>
                  <a:cubicBezTo>
                    <a:pt x="1180917" y="943594"/>
                    <a:pt x="1181099" y="923626"/>
                    <a:pt x="1181581" y="922782"/>
                  </a:cubicBezTo>
                  <a:cubicBezTo>
                    <a:pt x="1182305" y="921696"/>
                    <a:pt x="1183662" y="921334"/>
                    <a:pt x="1185653" y="921696"/>
                  </a:cubicBezTo>
                  <a:close/>
                  <a:moveTo>
                    <a:pt x="785603" y="921696"/>
                  </a:moveTo>
                  <a:cubicBezTo>
                    <a:pt x="787594" y="922058"/>
                    <a:pt x="789253" y="922963"/>
                    <a:pt x="790580" y="924410"/>
                  </a:cubicBezTo>
                  <a:cubicBezTo>
                    <a:pt x="791666" y="925617"/>
                    <a:pt x="792420" y="929478"/>
                    <a:pt x="792842" y="935993"/>
                  </a:cubicBezTo>
                  <a:cubicBezTo>
                    <a:pt x="793264" y="942508"/>
                    <a:pt x="793657" y="956865"/>
                    <a:pt x="794019" y="979065"/>
                  </a:cubicBezTo>
                  <a:cubicBezTo>
                    <a:pt x="794622" y="1013450"/>
                    <a:pt x="795044" y="1032754"/>
                    <a:pt x="795285" y="1036977"/>
                  </a:cubicBezTo>
                  <a:cubicBezTo>
                    <a:pt x="795527" y="1039872"/>
                    <a:pt x="795436" y="1041743"/>
                    <a:pt x="795014" y="1042587"/>
                  </a:cubicBezTo>
                  <a:cubicBezTo>
                    <a:pt x="794592" y="1043432"/>
                    <a:pt x="793295" y="1044156"/>
                    <a:pt x="791123" y="1044759"/>
                  </a:cubicBezTo>
                  <a:cubicBezTo>
                    <a:pt x="788107" y="1045845"/>
                    <a:pt x="785694" y="1045543"/>
                    <a:pt x="783884" y="1043854"/>
                  </a:cubicBezTo>
                  <a:cubicBezTo>
                    <a:pt x="782677" y="1042647"/>
                    <a:pt x="781923" y="1038636"/>
                    <a:pt x="781622" y="1031819"/>
                  </a:cubicBezTo>
                  <a:cubicBezTo>
                    <a:pt x="781320" y="1025002"/>
                    <a:pt x="781109" y="1008624"/>
                    <a:pt x="780988" y="982684"/>
                  </a:cubicBezTo>
                  <a:cubicBezTo>
                    <a:pt x="780868" y="943594"/>
                    <a:pt x="781049" y="923626"/>
                    <a:pt x="781531" y="922782"/>
                  </a:cubicBezTo>
                  <a:cubicBezTo>
                    <a:pt x="782255" y="921696"/>
                    <a:pt x="783612" y="921334"/>
                    <a:pt x="785603" y="921696"/>
                  </a:cubicBezTo>
                  <a:close/>
                  <a:moveTo>
                    <a:pt x="842482" y="920158"/>
                  </a:moveTo>
                  <a:cubicBezTo>
                    <a:pt x="844533" y="920097"/>
                    <a:pt x="846463" y="920701"/>
                    <a:pt x="848273" y="921967"/>
                  </a:cubicBezTo>
                  <a:cubicBezTo>
                    <a:pt x="850083" y="923234"/>
                    <a:pt x="850987" y="924712"/>
                    <a:pt x="850987" y="926401"/>
                  </a:cubicBezTo>
                  <a:cubicBezTo>
                    <a:pt x="850987" y="930503"/>
                    <a:pt x="852797" y="931287"/>
                    <a:pt x="856417" y="928754"/>
                  </a:cubicBezTo>
                  <a:cubicBezTo>
                    <a:pt x="858468" y="927427"/>
                    <a:pt x="864229" y="926673"/>
                    <a:pt x="873700" y="926492"/>
                  </a:cubicBezTo>
                  <a:cubicBezTo>
                    <a:pt x="883171" y="926311"/>
                    <a:pt x="890138" y="926884"/>
                    <a:pt x="894602" y="928211"/>
                  </a:cubicBezTo>
                  <a:cubicBezTo>
                    <a:pt x="898825" y="929417"/>
                    <a:pt x="903651" y="932042"/>
                    <a:pt x="909080" y="936083"/>
                  </a:cubicBezTo>
                  <a:cubicBezTo>
                    <a:pt x="914510" y="940125"/>
                    <a:pt x="918551" y="944076"/>
                    <a:pt x="921206" y="947937"/>
                  </a:cubicBezTo>
                  <a:cubicBezTo>
                    <a:pt x="923257" y="951074"/>
                    <a:pt x="924463" y="953608"/>
                    <a:pt x="924825" y="955538"/>
                  </a:cubicBezTo>
                  <a:cubicBezTo>
                    <a:pt x="925187" y="957469"/>
                    <a:pt x="925187" y="961088"/>
                    <a:pt x="924825" y="966397"/>
                  </a:cubicBezTo>
                  <a:cubicBezTo>
                    <a:pt x="924584" y="970499"/>
                    <a:pt x="924192" y="973726"/>
                    <a:pt x="923649" y="976079"/>
                  </a:cubicBezTo>
                  <a:cubicBezTo>
                    <a:pt x="923106" y="978431"/>
                    <a:pt x="922533" y="979970"/>
                    <a:pt x="921930" y="980694"/>
                  </a:cubicBezTo>
                  <a:cubicBezTo>
                    <a:pt x="921326" y="981418"/>
                    <a:pt x="920633" y="982383"/>
                    <a:pt x="919849" y="983589"/>
                  </a:cubicBezTo>
                  <a:cubicBezTo>
                    <a:pt x="919064" y="984796"/>
                    <a:pt x="918491" y="986304"/>
                    <a:pt x="918129" y="988114"/>
                  </a:cubicBezTo>
                  <a:cubicBezTo>
                    <a:pt x="917285" y="991251"/>
                    <a:pt x="912911" y="997162"/>
                    <a:pt x="905009" y="1005849"/>
                  </a:cubicBezTo>
                  <a:cubicBezTo>
                    <a:pt x="897106" y="1014536"/>
                    <a:pt x="888389" y="1022650"/>
                    <a:pt x="878858" y="1030190"/>
                  </a:cubicBezTo>
                  <a:cubicBezTo>
                    <a:pt x="869326" y="1037731"/>
                    <a:pt x="862510" y="1041260"/>
                    <a:pt x="858407" y="1040777"/>
                  </a:cubicBezTo>
                  <a:cubicBezTo>
                    <a:pt x="857201" y="1040657"/>
                    <a:pt x="856266" y="1040988"/>
                    <a:pt x="855602" y="1041773"/>
                  </a:cubicBezTo>
                  <a:cubicBezTo>
                    <a:pt x="854939" y="1042557"/>
                    <a:pt x="854517" y="1043522"/>
                    <a:pt x="854336" y="1044668"/>
                  </a:cubicBezTo>
                  <a:cubicBezTo>
                    <a:pt x="854155" y="1045814"/>
                    <a:pt x="853762" y="1047081"/>
                    <a:pt x="853159" y="1048469"/>
                  </a:cubicBezTo>
                  <a:cubicBezTo>
                    <a:pt x="852556" y="1049856"/>
                    <a:pt x="851711" y="1050852"/>
                    <a:pt x="850626" y="1051455"/>
                  </a:cubicBezTo>
                  <a:cubicBezTo>
                    <a:pt x="847971" y="1053144"/>
                    <a:pt x="845136" y="1051515"/>
                    <a:pt x="842120" y="1046569"/>
                  </a:cubicBezTo>
                  <a:cubicBezTo>
                    <a:pt x="838862" y="1041381"/>
                    <a:pt x="837776" y="1036736"/>
                    <a:pt x="838862" y="1032633"/>
                  </a:cubicBezTo>
                  <a:cubicBezTo>
                    <a:pt x="839103" y="1031548"/>
                    <a:pt x="839646" y="1030643"/>
                    <a:pt x="840491" y="1029919"/>
                  </a:cubicBezTo>
                  <a:cubicBezTo>
                    <a:pt x="841456" y="1029074"/>
                    <a:pt x="842089" y="1026842"/>
                    <a:pt x="842391" y="1023223"/>
                  </a:cubicBezTo>
                  <a:cubicBezTo>
                    <a:pt x="842693" y="1019603"/>
                    <a:pt x="842844" y="1012485"/>
                    <a:pt x="842844" y="1001868"/>
                  </a:cubicBezTo>
                  <a:cubicBezTo>
                    <a:pt x="842723" y="989079"/>
                    <a:pt x="842150" y="976290"/>
                    <a:pt x="841124" y="963501"/>
                  </a:cubicBezTo>
                  <a:cubicBezTo>
                    <a:pt x="840099" y="950712"/>
                    <a:pt x="839254" y="941090"/>
                    <a:pt x="838591" y="934636"/>
                  </a:cubicBezTo>
                  <a:cubicBezTo>
                    <a:pt x="837927" y="928181"/>
                    <a:pt x="837897" y="924109"/>
                    <a:pt x="838500" y="922420"/>
                  </a:cubicBezTo>
                  <a:cubicBezTo>
                    <a:pt x="839103" y="920972"/>
                    <a:pt x="840431" y="920218"/>
                    <a:pt x="842482" y="920158"/>
                  </a:cubicBezTo>
                  <a:close/>
                  <a:moveTo>
                    <a:pt x="1766788" y="918438"/>
                  </a:moveTo>
                  <a:cubicBezTo>
                    <a:pt x="1769201" y="918438"/>
                    <a:pt x="1770950" y="919132"/>
                    <a:pt x="1772036" y="920519"/>
                  </a:cubicBezTo>
                  <a:cubicBezTo>
                    <a:pt x="1773122" y="921907"/>
                    <a:pt x="1774449" y="925225"/>
                    <a:pt x="1776017" y="930473"/>
                  </a:cubicBezTo>
                  <a:cubicBezTo>
                    <a:pt x="1777586" y="935721"/>
                    <a:pt x="1779396" y="942056"/>
                    <a:pt x="1781447" y="949475"/>
                  </a:cubicBezTo>
                  <a:cubicBezTo>
                    <a:pt x="1783498" y="956895"/>
                    <a:pt x="1785428" y="962898"/>
                    <a:pt x="1787238" y="967483"/>
                  </a:cubicBezTo>
                  <a:cubicBezTo>
                    <a:pt x="1789289" y="972791"/>
                    <a:pt x="1790315" y="976169"/>
                    <a:pt x="1790315" y="977617"/>
                  </a:cubicBezTo>
                  <a:cubicBezTo>
                    <a:pt x="1790315" y="978220"/>
                    <a:pt x="1790707" y="978884"/>
                    <a:pt x="1791491" y="979608"/>
                  </a:cubicBezTo>
                  <a:cubicBezTo>
                    <a:pt x="1792275" y="980332"/>
                    <a:pt x="1793210" y="980935"/>
                    <a:pt x="1794296" y="981418"/>
                  </a:cubicBezTo>
                  <a:cubicBezTo>
                    <a:pt x="1796588" y="982383"/>
                    <a:pt x="1797855" y="983167"/>
                    <a:pt x="1798096" y="983770"/>
                  </a:cubicBezTo>
                  <a:cubicBezTo>
                    <a:pt x="1798338" y="984374"/>
                    <a:pt x="1797795" y="985701"/>
                    <a:pt x="1796468" y="987752"/>
                  </a:cubicBezTo>
                  <a:cubicBezTo>
                    <a:pt x="1795623" y="989200"/>
                    <a:pt x="1795593" y="991251"/>
                    <a:pt x="1796377" y="993905"/>
                  </a:cubicBezTo>
                  <a:cubicBezTo>
                    <a:pt x="1797161" y="996559"/>
                    <a:pt x="1798489" y="999877"/>
                    <a:pt x="1800359" y="1003859"/>
                  </a:cubicBezTo>
                  <a:cubicBezTo>
                    <a:pt x="1802229" y="1007840"/>
                    <a:pt x="1803465" y="1011158"/>
                    <a:pt x="1804069" y="1013812"/>
                  </a:cubicBezTo>
                  <a:cubicBezTo>
                    <a:pt x="1804672" y="1015984"/>
                    <a:pt x="1805848" y="1018427"/>
                    <a:pt x="1807598" y="1021142"/>
                  </a:cubicBezTo>
                  <a:cubicBezTo>
                    <a:pt x="1809347" y="1023856"/>
                    <a:pt x="1810704" y="1026149"/>
                    <a:pt x="1811669" y="1028019"/>
                  </a:cubicBezTo>
                  <a:cubicBezTo>
                    <a:pt x="1812635" y="1029889"/>
                    <a:pt x="1812695" y="1031487"/>
                    <a:pt x="1811851" y="1032814"/>
                  </a:cubicBezTo>
                  <a:cubicBezTo>
                    <a:pt x="1810644" y="1034624"/>
                    <a:pt x="1809076" y="1035650"/>
                    <a:pt x="1807145" y="1035891"/>
                  </a:cubicBezTo>
                  <a:cubicBezTo>
                    <a:pt x="1805215" y="1036132"/>
                    <a:pt x="1803103" y="1035529"/>
                    <a:pt x="1800811" y="1034081"/>
                  </a:cubicBezTo>
                  <a:cubicBezTo>
                    <a:pt x="1799243" y="1033116"/>
                    <a:pt x="1798187" y="1032030"/>
                    <a:pt x="1797644" y="1030824"/>
                  </a:cubicBezTo>
                  <a:cubicBezTo>
                    <a:pt x="1797101" y="1029617"/>
                    <a:pt x="1796830" y="1027808"/>
                    <a:pt x="1796830" y="1025395"/>
                  </a:cubicBezTo>
                  <a:cubicBezTo>
                    <a:pt x="1796830" y="1022258"/>
                    <a:pt x="1795774" y="1018246"/>
                    <a:pt x="1793663" y="1013360"/>
                  </a:cubicBezTo>
                  <a:cubicBezTo>
                    <a:pt x="1791551" y="1008473"/>
                    <a:pt x="1790194" y="1004643"/>
                    <a:pt x="1789591" y="1001868"/>
                  </a:cubicBezTo>
                  <a:cubicBezTo>
                    <a:pt x="1788867" y="998007"/>
                    <a:pt x="1787660" y="995775"/>
                    <a:pt x="1785971" y="995172"/>
                  </a:cubicBezTo>
                  <a:cubicBezTo>
                    <a:pt x="1784282" y="994568"/>
                    <a:pt x="1781145" y="995292"/>
                    <a:pt x="1776560" y="997343"/>
                  </a:cubicBezTo>
                  <a:cubicBezTo>
                    <a:pt x="1771734" y="999636"/>
                    <a:pt x="1768205" y="1000782"/>
                    <a:pt x="1765973" y="1000782"/>
                  </a:cubicBezTo>
                  <a:cubicBezTo>
                    <a:pt x="1763741" y="1000782"/>
                    <a:pt x="1760333" y="1001807"/>
                    <a:pt x="1755748" y="1003859"/>
                  </a:cubicBezTo>
                  <a:cubicBezTo>
                    <a:pt x="1751767" y="1005668"/>
                    <a:pt x="1749082" y="1007930"/>
                    <a:pt x="1747695" y="1010645"/>
                  </a:cubicBezTo>
                  <a:cubicBezTo>
                    <a:pt x="1746307" y="1013360"/>
                    <a:pt x="1745493" y="1017854"/>
                    <a:pt x="1745252" y="1024128"/>
                  </a:cubicBezTo>
                  <a:cubicBezTo>
                    <a:pt x="1745011" y="1028954"/>
                    <a:pt x="1744588" y="1031940"/>
                    <a:pt x="1743985" y="1033086"/>
                  </a:cubicBezTo>
                  <a:cubicBezTo>
                    <a:pt x="1743382" y="1034232"/>
                    <a:pt x="1741934" y="1034805"/>
                    <a:pt x="1739641" y="1034805"/>
                  </a:cubicBezTo>
                  <a:cubicBezTo>
                    <a:pt x="1736143" y="1034805"/>
                    <a:pt x="1734152" y="1033659"/>
                    <a:pt x="1733669" y="1031367"/>
                  </a:cubicBezTo>
                  <a:cubicBezTo>
                    <a:pt x="1733187" y="1029074"/>
                    <a:pt x="1733790" y="1024007"/>
                    <a:pt x="1735479" y="1016165"/>
                  </a:cubicBezTo>
                  <a:cubicBezTo>
                    <a:pt x="1736927" y="1009167"/>
                    <a:pt x="1738978" y="1001928"/>
                    <a:pt x="1741632" y="994448"/>
                  </a:cubicBezTo>
                  <a:cubicBezTo>
                    <a:pt x="1744287" y="986968"/>
                    <a:pt x="1747031" y="978311"/>
                    <a:pt x="1749867" y="968478"/>
                  </a:cubicBezTo>
                  <a:cubicBezTo>
                    <a:pt x="1752702" y="958645"/>
                    <a:pt x="1755386" y="946610"/>
                    <a:pt x="1757920" y="932373"/>
                  </a:cubicBezTo>
                  <a:cubicBezTo>
                    <a:pt x="1759006" y="925979"/>
                    <a:pt x="1760152" y="921997"/>
                    <a:pt x="1761359" y="920429"/>
                  </a:cubicBezTo>
                  <a:cubicBezTo>
                    <a:pt x="1762565" y="919102"/>
                    <a:pt x="1764375" y="918438"/>
                    <a:pt x="1766788" y="918438"/>
                  </a:cubicBezTo>
                  <a:close/>
                  <a:moveTo>
                    <a:pt x="275363" y="914185"/>
                  </a:moveTo>
                  <a:cubicBezTo>
                    <a:pt x="280672" y="915211"/>
                    <a:pt x="286222" y="918740"/>
                    <a:pt x="292013" y="924772"/>
                  </a:cubicBezTo>
                  <a:cubicBezTo>
                    <a:pt x="294788" y="927668"/>
                    <a:pt x="296447" y="929840"/>
                    <a:pt x="296990" y="931287"/>
                  </a:cubicBezTo>
                  <a:cubicBezTo>
                    <a:pt x="297533" y="932735"/>
                    <a:pt x="297683" y="935510"/>
                    <a:pt x="297442" y="939612"/>
                  </a:cubicBezTo>
                  <a:cubicBezTo>
                    <a:pt x="297201" y="943594"/>
                    <a:pt x="296869" y="946037"/>
                    <a:pt x="296447" y="946942"/>
                  </a:cubicBezTo>
                  <a:cubicBezTo>
                    <a:pt x="296024" y="947847"/>
                    <a:pt x="294848" y="948299"/>
                    <a:pt x="292918" y="948299"/>
                  </a:cubicBezTo>
                  <a:cubicBezTo>
                    <a:pt x="291229" y="948299"/>
                    <a:pt x="290022" y="947877"/>
                    <a:pt x="289298" y="947032"/>
                  </a:cubicBezTo>
                  <a:cubicBezTo>
                    <a:pt x="288574" y="946188"/>
                    <a:pt x="287911" y="944378"/>
                    <a:pt x="287307" y="941603"/>
                  </a:cubicBezTo>
                  <a:cubicBezTo>
                    <a:pt x="286101" y="936536"/>
                    <a:pt x="284563" y="932946"/>
                    <a:pt x="282693" y="930835"/>
                  </a:cubicBezTo>
                  <a:cubicBezTo>
                    <a:pt x="280823" y="928724"/>
                    <a:pt x="278017" y="927427"/>
                    <a:pt x="274277" y="926944"/>
                  </a:cubicBezTo>
                  <a:cubicBezTo>
                    <a:pt x="270296" y="926462"/>
                    <a:pt x="266887" y="927185"/>
                    <a:pt x="264052" y="929116"/>
                  </a:cubicBezTo>
                  <a:cubicBezTo>
                    <a:pt x="261217" y="931046"/>
                    <a:pt x="258472" y="934605"/>
                    <a:pt x="255818" y="939793"/>
                  </a:cubicBezTo>
                  <a:cubicBezTo>
                    <a:pt x="252802" y="945464"/>
                    <a:pt x="250298" y="953155"/>
                    <a:pt x="248307" y="962868"/>
                  </a:cubicBezTo>
                  <a:cubicBezTo>
                    <a:pt x="246317" y="972580"/>
                    <a:pt x="246106" y="977919"/>
                    <a:pt x="247674" y="978884"/>
                  </a:cubicBezTo>
                  <a:cubicBezTo>
                    <a:pt x="248760" y="979608"/>
                    <a:pt x="251113" y="979125"/>
                    <a:pt x="254732" y="977436"/>
                  </a:cubicBezTo>
                  <a:cubicBezTo>
                    <a:pt x="258352" y="975747"/>
                    <a:pt x="263328" y="974993"/>
                    <a:pt x="269662" y="975174"/>
                  </a:cubicBezTo>
                  <a:cubicBezTo>
                    <a:pt x="275997" y="975355"/>
                    <a:pt x="279284" y="976350"/>
                    <a:pt x="279526" y="978160"/>
                  </a:cubicBezTo>
                  <a:cubicBezTo>
                    <a:pt x="279767" y="979608"/>
                    <a:pt x="278017" y="981267"/>
                    <a:pt x="274277" y="983137"/>
                  </a:cubicBezTo>
                  <a:cubicBezTo>
                    <a:pt x="270537" y="985007"/>
                    <a:pt x="265530" y="986726"/>
                    <a:pt x="259256" y="988295"/>
                  </a:cubicBezTo>
                  <a:cubicBezTo>
                    <a:pt x="257326" y="988777"/>
                    <a:pt x="255908" y="989139"/>
                    <a:pt x="255003" y="989380"/>
                  </a:cubicBezTo>
                  <a:cubicBezTo>
                    <a:pt x="254099" y="989622"/>
                    <a:pt x="253043" y="990074"/>
                    <a:pt x="251836" y="990738"/>
                  </a:cubicBezTo>
                  <a:cubicBezTo>
                    <a:pt x="250630" y="991401"/>
                    <a:pt x="249816" y="991884"/>
                    <a:pt x="249393" y="992186"/>
                  </a:cubicBezTo>
                  <a:cubicBezTo>
                    <a:pt x="248971" y="992487"/>
                    <a:pt x="248519" y="993211"/>
                    <a:pt x="248036" y="994357"/>
                  </a:cubicBezTo>
                  <a:cubicBezTo>
                    <a:pt x="247553" y="995503"/>
                    <a:pt x="247282" y="996469"/>
                    <a:pt x="247222" y="997253"/>
                  </a:cubicBezTo>
                  <a:cubicBezTo>
                    <a:pt x="247161" y="998037"/>
                    <a:pt x="247131" y="999455"/>
                    <a:pt x="247131" y="1001506"/>
                  </a:cubicBezTo>
                  <a:cubicBezTo>
                    <a:pt x="247131" y="1003557"/>
                    <a:pt x="247191" y="1005397"/>
                    <a:pt x="247312" y="1007026"/>
                  </a:cubicBezTo>
                  <a:cubicBezTo>
                    <a:pt x="247433" y="1008654"/>
                    <a:pt x="247614" y="1011158"/>
                    <a:pt x="247855" y="1014536"/>
                  </a:cubicBezTo>
                  <a:cubicBezTo>
                    <a:pt x="249665" y="1036615"/>
                    <a:pt x="248458" y="1049585"/>
                    <a:pt x="244235" y="1053446"/>
                  </a:cubicBezTo>
                  <a:cubicBezTo>
                    <a:pt x="242788" y="1054893"/>
                    <a:pt x="241762" y="1055617"/>
                    <a:pt x="241159" y="1055617"/>
                  </a:cubicBezTo>
                  <a:cubicBezTo>
                    <a:pt x="240556" y="1055617"/>
                    <a:pt x="239651" y="1055014"/>
                    <a:pt x="238444" y="1053808"/>
                  </a:cubicBezTo>
                  <a:cubicBezTo>
                    <a:pt x="236755" y="1051998"/>
                    <a:pt x="235911" y="1049283"/>
                    <a:pt x="235911" y="1045664"/>
                  </a:cubicBezTo>
                  <a:cubicBezTo>
                    <a:pt x="236393" y="1014415"/>
                    <a:pt x="236152" y="998369"/>
                    <a:pt x="235187" y="997524"/>
                  </a:cubicBezTo>
                  <a:cubicBezTo>
                    <a:pt x="234342" y="996680"/>
                    <a:pt x="231085" y="997585"/>
                    <a:pt x="225414" y="1000239"/>
                  </a:cubicBezTo>
                  <a:cubicBezTo>
                    <a:pt x="220226" y="1002652"/>
                    <a:pt x="216637" y="1003738"/>
                    <a:pt x="214646" y="1003497"/>
                  </a:cubicBezTo>
                  <a:cubicBezTo>
                    <a:pt x="212655" y="1003255"/>
                    <a:pt x="211117" y="1001626"/>
                    <a:pt x="210031" y="998610"/>
                  </a:cubicBezTo>
                  <a:cubicBezTo>
                    <a:pt x="209790" y="996921"/>
                    <a:pt x="209639" y="995564"/>
                    <a:pt x="209579" y="994538"/>
                  </a:cubicBezTo>
                  <a:cubicBezTo>
                    <a:pt x="209518" y="993513"/>
                    <a:pt x="209911" y="992608"/>
                    <a:pt x="210755" y="991824"/>
                  </a:cubicBezTo>
                  <a:cubicBezTo>
                    <a:pt x="211600" y="991039"/>
                    <a:pt x="212505" y="990436"/>
                    <a:pt x="213470" y="990014"/>
                  </a:cubicBezTo>
                  <a:cubicBezTo>
                    <a:pt x="214435" y="989592"/>
                    <a:pt x="215702" y="989200"/>
                    <a:pt x="217270" y="988838"/>
                  </a:cubicBezTo>
                  <a:cubicBezTo>
                    <a:pt x="218839" y="988476"/>
                    <a:pt x="220347" y="988144"/>
                    <a:pt x="221795" y="987842"/>
                  </a:cubicBezTo>
                  <a:cubicBezTo>
                    <a:pt x="223242" y="987541"/>
                    <a:pt x="224931" y="987118"/>
                    <a:pt x="226862" y="986575"/>
                  </a:cubicBezTo>
                  <a:cubicBezTo>
                    <a:pt x="228792" y="986032"/>
                    <a:pt x="230481" y="985459"/>
                    <a:pt x="231929" y="984856"/>
                  </a:cubicBezTo>
                  <a:cubicBezTo>
                    <a:pt x="234101" y="984012"/>
                    <a:pt x="235398" y="982926"/>
                    <a:pt x="235820" y="981599"/>
                  </a:cubicBezTo>
                  <a:cubicBezTo>
                    <a:pt x="236242" y="980271"/>
                    <a:pt x="236454" y="976471"/>
                    <a:pt x="236454" y="970197"/>
                  </a:cubicBezTo>
                  <a:cubicBezTo>
                    <a:pt x="236454" y="959339"/>
                    <a:pt x="238565" y="949083"/>
                    <a:pt x="242788" y="939431"/>
                  </a:cubicBezTo>
                  <a:cubicBezTo>
                    <a:pt x="247010" y="929779"/>
                    <a:pt x="252500" y="922661"/>
                    <a:pt x="259256" y="918076"/>
                  </a:cubicBezTo>
                  <a:cubicBezTo>
                    <a:pt x="264686" y="914457"/>
                    <a:pt x="270055" y="913160"/>
                    <a:pt x="275363" y="914185"/>
                  </a:cubicBezTo>
                  <a:close/>
                  <a:moveTo>
                    <a:pt x="464196" y="869646"/>
                  </a:moveTo>
                  <a:cubicBezTo>
                    <a:pt x="466006" y="869586"/>
                    <a:pt x="468178" y="870702"/>
                    <a:pt x="470711" y="872995"/>
                  </a:cubicBezTo>
                  <a:cubicBezTo>
                    <a:pt x="473004" y="875166"/>
                    <a:pt x="474210" y="876825"/>
                    <a:pt x="474331" y="877971"/>
                  </a:cubicBezTo>
                  <a:cubicBezTo>
                    <a:pt x="474452" y="879118"/>
                    <a:pt x="473607" y="880656"/>
                    <a:pt x="471797" y="882586"/>
                  </a:cubicBezTo>
                  <a:cubicBezTo>
                    <a:pt x="469867" y="884758"/>
                    <a:pt x="467635" y="885723"/>
                    <a:pt x="465101" y="885482"/>
                  </a:cubicBezTo>
                  <a:cubicBezTo>
                    <a:pt x="462567" y="885241"/>
                    <a:pt x="460516" y="883913"/>
                    <a:pt x="458948" y="881500"/>
                  </a:cubicBezTo>
                  <a:cubicBezTo>
                    <a:pt x="457741" y="879691"/>
                    <a:pt x="457138" y="878363"/>
                    <a:pt x="457138" y="877519"/>
                  </a:cubicBezTo>
                  <a:cubicBezTo>
                    <a:pt x="457138" y="876674"/>
                    <a:pt x="457741" y="875347"/>
                    <a:pt x="458948" y="873537"/>
                  </a:cubicBezTo>
                  <a:cubicBezTo>
                    <a:pt x="460637" y="871004"/>
                    <a:pt x="462387" y="869707"/>
                    <a:pt x="464196" y="869646"/>
                  </a:cubicBezTo>
                  <a:close/>
                  <a:moveTo>
                    <a:pt x="378471" y="869646"/>
                  </a:moveTo>
                  <a:cubicBezTo>
                    <a:pt x="380281" y="869586"/>
                    <a:pt x="382453" y="870702"/>
                    <a:pt x="384986" y="872995"/>
                  </a:cubicBezTo>
                  <a:cubicBezTo>
                    <a:pt x="387279" y="875166"/>
                    <a:pt x="388485" y="876825"/>
                    <a:pt x="388606" y="877971"/>
                  </a:cubicBezTo>
                  <a:cubicBezTo>
                    <a:pt x="388727" y="879118"/>
                    <a:pt x="387882" y="880656"/>
                    <a:pt x="386072" y="882586"/>
                  </a:cubicBezTo>
                  <a:cubicBezTo>
                    <a:pt x="384142" y="884758"/>
                    <a:pt x="381910" y="885723"/>
                    <a:pt x="379376" y="885482"/>
                  </a:cubicBezTo>
                  <a:cubicBezTo>
                    <a:pt x="376843" y="885241"/>
                    <a:pt x="374791" y="883913"/>
                    <a:pt x="373223" y="881500"/>
                  </a:cubicBezTo>
                  <a:cubicBezTo>
                    <a:pt x="372017" y="879691"/>
                    <a:pt x="371413" y="878363"/>
                    <a:pt x="371413" y="877519"/>
                  </a:cubicBezTo>
                  <a:cubicBezTo>
                    <a:pt x="371413" y="876674"/>
                    <a:pt x="372017" y="875347"/>
                    <a:pt x="373223" y="873537"/>
                  </a:cubicBezTo>
                  <a:cubicBezTo>
                    <a:pt x="374912" y="871004"/>
                    <a:pt x="376662" y="869707"/>
                    <a:pt x="378471" y="869646"/>
                  </a:cubicBezTo>
                  <a:close/>
                  <a:moveTo>
                    <a:pt x="1676789" y="857815"/>
                  </a:moveTo>
                  <a:cubicBezTo>
                    <a:pt x="1678614" y="858072"/>
                    <a:pt x="1680809" y="858999"/>
                    <a:pt x="1683373" y="860598"/>
                  </a:cubicBezTo>
                  <a:cubicBezTo>
                    <a:pt x="1688500" y="863795"/>
                    <a:pt x="1692029" y="867746"/>
                    <a:pt x="1693959" y="872452"/>
                  </a:cubicBezTo>
                  <a:cubicBezTo>
                    <a:pt x="1695287" y="875227"/>
                    <a:pt x="1695588" y="878454"/>
                    <a:pt x="1694864" y="882134"/>
                  </a:cubicBezTo>
                  <a:cubicBezTo>
                    <a:pt x="1694140" y="885814"/>
                    <a:pt x="1692934" y="889343"/>
                    <a:pt x="1691245" y="892721"/>
                  </a:cubicBezTo>
                  <a:cubicBezTo>
                    <a:pt x="1689556" y="896099"/>
                    <a:pt x="1687143" y="898995"/>
                    <a:pt x="1684006" y="901408"/>
                  </a:cubicBezTo>
                  <a:cubicBezTo>
                    <a:pt x="1680869" y="903821"/>
                    <a:pt x="1677551" y="905027"/>
                    <a:pt x="1674052" y="905027"/>
                  </a:cubicBezTo>
                  <a:cubicBezTo>
                    <a:pt x="1669467" y="905027"/>
                    <a:pt x="1667054" y="904032"/>
                    <a:pt x="1666813" y="902041"/>
                  </a:cubicBezTo>
                  <a:cubicBezTo>
                    <a:pt x="1666572" y="900050"/>
                    <a:pt x="1668502" y="897305"/>
                    <a:pt x="1672604" y="893807"/>
                  </a:cubicBezTo>
                  <a:cubicBezTo>
                    <a:pt x="1677551" y="889463"/>
                    <a:pt x="1680296" y="884969"/>
                    <a:pt x="1680839" y="880324"/>
                  </a:cubicBezTo>
                  <a:cubicBezTo>
                    <a:pt x="1681382" y="875679"/>
                    <a:pt x="1679542" y="872512"/>
                    <a:pt x="1675319" y="870823"/>
                  </a:cubicBezTo>
                  <a:cubicBezTo>
                    <a:pt x="1672665" y="869858"/>
                    <a:pt x="1671338" y="867837"/>
                    <a:pt x="1671338" y="864760"/>
                  </a:cubicBezTo>
                  <a:cubicBezTo>
                    <a:pt x="1671338" y="861684"/>
                    <a:pt x="1671699" y="859783"/>
                    <a:pt x="1672423" y="859059"/>
                  </a:cubicBezTo>
                  <a:cubicBezTo>
                    <a:pt x="1673509" y="857974"/>
                    <a:pt x="1674965" y="857559"/>
                    <a:pt x="1676789" y="857815"/>
                  </a:cubicBezTo>
                  <a:close/>
                  <a:moveTo>
                    <a:pt x="952890" y="857815"/>
                  </a:moveTo>
                  <a:cubicBezTo>
                    <a:pt x="954714" y="858072"/>
                    <a:pt x="956909" y="858999"/>
                    <a:pt x="959473" y="860598"/>
                  </a:cubicBezTo>
                  <a:cubicBezTo>
                    <a:pt x="964600" y="863795"/>
                    <a:pt x="968129" y="867746"/>
                    <a:pt x="970060" y="872452"/>
                  </a:cubicBezTo>
                  <a:cubicBezTo>
                    <a:pt x="971387" y="875227"/>
                    <a:pt x="971688" y="878454"/>
                    <a:pt x="970965" y="882134"/>
                  </a:cubicBezTo>
                  <a:cubicBezTo>
                    <a:pt x="970241" y="885814"/>
                    <a:pt x="969034" y="889343"/>
                    <a:pt x="967345" y="892721"/>
                  </a:cubicBezTo>
                  <a:cubicBezTo>
                    <a:pt x="965656" y="896099"/>
                    <a:pt x="963243" y="898995"/>
                    <a:pt x="960106" y="901408"/>
                  </a:cubicBezTo>
                  <a:cubicBezTo>
                    <a:pt x="956969" y="903821"/>
                    <a:pt x="953651" y="905027"/>
                    <a:pt x="950152" y="905027"/>
                  </a:cubicBezTo>
                  <a:cubicBezTo>
                    <a:pt x="945568" y="905027"/>
                    <a:pt x="943155" y="904032"/>
                    <a:pt x="942913" y="902041"/>
                  </a:cubicBezTo>
                  <a:cubicBezTo>
                    <a:pt x="942672" y="900050"/>
                    <a:pt x="944602" y="897305"/>
                    <a:pt x="948705" y="893807"/>
                  </a:cubicBezTo>
                  <a:cubicBezTo>
                    <a:pt x="953651" y="889463"/>
                    <a:pt x="956396" y="884969"/>
                    <a:pt x="956939" y="880324"/>
                  </a:cubicBezTo>
                  <a:cubicBezTo>
                    <a:pt x="957482" y="875679"/>
                    <a:pt x="955642" y="872512"/>
                    <a:pt x="951419" y="870823"/>
                  </a:cubicBezTo>
                  <a:cubicBezTo>
                    <a:pt x="948765" y="869858"/>
                    <a:pt x="947438" y="867837"/>
                    <a:pt x="947438" y="864760"/>
                  </a:cubicBezTo>
                  <a:cubicBezTo>
                    <a:pt x="947438" y="861684"/>
                    <a:pt x="947800" y="859783"/>
                    <a:pt x="948524" y="859059"/>
                  </a:cubicBezTo>
                  <a:cubicBezTo>
                    <a:pt x="949609" y="857974"/>
                    <a:pt x="951065" y="857559"/>
                    <a:pt x="952890" y="857815"/>
                  </a:cubicBezTo>
                  <a:close/>
                  <a:moveTo>
                    <a:pt x="486165" y="857815"/>
                  </a:moveTo>
                  <a:cubicBezTo>
                    <a:pt x="487989" y="858072"/>
                    <a:pt x="490184" y="858999"/>
                    <a:pt x="492747" y="860598"/>
                  </a:cubicBezTo>
                  <a:cubicBezTo>
                    <a:pt x="497875" y="863795"/>
                    <a:pt x="501404" y="867746"/>
                    <a:pt x="503335" y="872452"/>
                  </a:cubicBezTo>
                  <a:cubicBezTo>
                    <a:pt x="504662" y="875227"/>
                    <a:pt x="504963" y="878454"/>
                    <a:pt x="504239" y="882134"/>
                  </a:cubicBezTo>
                  <a:cubicBezTo>
                    <a:pt x="503516" y="885814"/>
                    <a:pt x="502309" y="889343"/>
                    <a:pt x="500620" y="892721"/>
                  </a:cubicBezTo>
                  <a:cubicBezTo>
                    <a:pt x="498931" y="896099"/>
                    <a:pt x="496518" y="898995"/>
                    <a:pt x="493381" y="901408"/>
                  </a:cubicBezTo>
                  <a:cubicBezTo>
                    <a:pt x="490244" y="903821"/>
                    <a:pt x="486926" y="905027"/>
                    <a:pt x="483427" y="905027"/>
                  </a:cubicBezTo>
                  <a:cubicBezTo>
                    <a:pt x="478843" y="905027"/>
                    <a:pt x="476430" y="904032"/>
                    <a:pt x="476188" y="902041"/>
                  </a:cubicBezTo>
                  <a:cubicBezTo>
                    <a:pt x="475947" y="900050"/>
                    <a:pt x="477877" y="897305"/>
                    <a:pt x="481979" y="893807"/>
                  </a:cubicBezTo>
                  <a:cubicBezTo>
                    <a:pt x="486926" y="889463"/>
                    <a:pt x="489671" y="884969"/>
                    <a:pt x="490214" y="880324"/>
                  </a:cubicBezTo>
                  <a:cubicBezTo>
                    <a:pt x="490757" y="875679"/>
                    <a:pt x="488917" y="872512"/>
                    <a:pt x="484694" y="870823"/>
                  </a:cubicBezTo>
                  <a:cubicBezTo>
                    <a:pt x="482040" y="869858"/>
                    <a:pt x="480713" y="867837"/>
                    <a:pt x="480713" y="864760"/>
                  </a:cubicBezTo>
                  <a:cubicBezTo>
                    <a:pt x="480713" y="861684"/>
                    <a:pt x="481075" y="859783"/>
                    <a:pt x="481799" y="859059"/>
                  </a:cubicBezTo>
                  <a:cubicBezTo>
                    <a:pt x="482884" y="857974"/>
                    <a:pt x="484340" y="857559"/>
                    <a:pt x="486165" y="857815"/>
                  </a:cubicBezTo>
                  <a:close/>
                  <a:moveTo>
                    <a:pt x="1172933" y="819426"/>
                  </a:moveTo>
                  <a:cubicBezTo>
                    <a:pt x="1167986" y="819547"/>
                    <a:pt x="1163099" y="822382"/>
                    <a:pt x="1158273" y="827932"/>
                  </a:cubicBezTo>
                  <a:cubicBezTo>
                    <a:pt x="1155378" y="831189"/>
                    <a:pt x="1151879" y="835864"/>
                    <a:pt x="1147777" y="841957"/>
                  </a:cubicBezTo>
                  <a:cubicBezTo>
                    <a:pt x="1143675" y="848050"/>
                    <a:pt x="1141563" y="851579"/>
                    <a:pt x="1141443" y="852544"/>
                  </a:cubicBezTo>
                  <a:cubicBezTo>
                    <a:pt x="1141443" y="853510"/>
                    <a:pt x="1140417" y="856164"/>
                    <a:pt x="1138366" y="860507"/>
                  </a:cubicBezTo>
                  <a:cubicBezTo>
                    <a:pt x="1136315" y="864851"/>
                    <a:pt x="1135259" y="869224"/>
                    <a:pt x="1135199" y="873628"/>
                  </a:cubicBezTo>
                  <a:cubicBezTo>
                    <a:pt x="1135139" y="878032"/>
                    <a:pt x="1136134" y="881199"/>
                    <a:pt x="1138185" y="883129"/>
                  </a:cubicBezTo>
                  <a:cubicBezTo>
                    <a:pt x="1139633" y="884456"/>
                    <a:pt x="1140809" y="885120"/>
                    <a:pt x="1141714" y="885120"/>
                  </a:cubicBezTo>
                  <a:cubicBezTo>
                    <a:pt x="1142619" y="885120"/>
                    <a:pt x="1144399" y="884456"/>
                    <a:pt x="1147053" y="883129"/>
                  </a:cubicBezTo>
                  <a:cubicBezTo>
                    <a:pt x="1150673" y="881440"/>
                    <a:pt x="1155167" y="877519"/>
                    <a:pt x="1160536" y="871366"/>
                  </a:cubicBezTo>
                  <a:cubicBezTo>
                    <a:pt x="1165905" y="865213"/>
                    <a:pt x="1169192" y="860266"/>
                    <a:pt x="1170399" y="856526"/>
                  </a:cubicBezTo>
                  <a:cubicBezTo>
                    <a:pt x="1171243" y="853630"/>
                    <a:pt x="1172178" y="847990"/>
                    <a:pt x="1173204" y="839605"/>
                  </a:cubicBezTo>
                  <a:cubicBezTo>
                    <a:pt x="1174229" y="831219"/>
                    <a:pt x="1174803" y="826484"/>
                    <a:pt x="1174923" y="825398"/>
                  </a:cubicBezTo>
                  <a:cubicBezTo>
                    <a:pt x="1175406" y="822744"/>
                    <a:pt x="1175526" y="821085"/>
                    <a:pt x="1175285" y="820421"/>
                  </a:cubicBezTo>
                  <a:cubicBezTo>
                    <a:pt x="1175044" y="819758"/>
                    <a:pt x="1174260" y="819426"/>
                    <a:pt x="1172933" y="819426"/>
                  </a:cubicBezTo>
                  <a:close/>
                  <a:moveTo>
                    <a:pt x="725257" y="819426"/>
                  </a:moveTo>
                  <a:cubicBezTo>
                    <a:pt x="720311" y="819547"/>
                    <a:pt x="715425" y="822382"/>
                    <a:pt x="710599" y="827932"/>
                  </a:cubicBezTo>
                  <a:cubicBezTo>
                    <a:pt x="707703" y="831189"/>
                    <a:pt x="704204" y="835864"/>
                    <a:pt x="700102" y="841957"/>
                  </a:cubicBezTo>
                  <a:cubicBezTo>
                    <a:pt x="696000" y="848050"/>
                    <a:pt x="693888" y="851579"/>
                    <a:pt x="693768" y="852544"/>
                  </a:cubicBezTo>
                  <a:cubicBezTo>
                    <a:pt x="693768" y="853510"/>
                    <a:pt x="692742" y="856164"/>
                    <a:pt x="690691" y="860507"/>
                  </a:cubicBezTo>
                  <a:cubicBezTo>
                    <a:pt x="688640" y="864851"/>
                    <a:pt x="687584" y="869224"/>
                    <a:pt x="687524" y="873628"/>
                  </a:cubicBezTo>
                  <a:cubicBezTo>
                    <a:pt x="687464" y="878032"/>
                    <a:pt x="688459" y="881199"/>
                    <a:pt x="690510" y="883129"/>
                  </a:cubicBezTo>
                  <a:cubicBezTo>
                    <a:pt x="691958" y="884456"/>
                    <a:pt x="693134" y="885120"/>
                    <a:pt x="694039" y="885120"/>
                  </a:cubicBezTo>
                  <a:cubicBezTo>
                    <a:pt x="694944" y="885120"/>
                    <a:pt x="696724" y="884456"/>
                    <a:pt x="699378" y="883129"/>
                  </a:cubicBezTo>
                  <a:cubicBezTo>
                    <a:pt x="702998" y="881440"/>
                    <a:pt x="707492" y="877519"/>
                    <a:pt x="712861" y="871366"/>
                  </a:cubicBezTo>
                  <a:cubicBezTo>
                    <a:pt x="718230" y="865213"/>
                    <a:pt x="721517" y="860266"/>
                    <a:pt x="722724" y="856526"/>
                  </a:cubicBezTo>
                  <a:cubicBezTo>
                    <a:pt x="723568" y="853630"/>
                    <a:pt x="724503" y="847990"/>
                    <a:pt x="725529" y="839605"/>
                  </a:cubicBezTo>
                  <a:cubicBezTo>
                    <a:pt x="726554" y="831219"/>
                    <a:pt x="727128" y="826484"/>
                    <a:pt x="727248" y="825398"/>
                  </a:cubicBezTo>
                  <a:cubicBezTo>
                    <a:pt x="727731" y="822744"/>
                    <a:pt x="727851" y="821085"/>
                    <a:pt x="727610" y="820421"/>
                  </a:cubicBezTo>
                  <a:cubicBezTo>
                    <a:pt x="727369" y="819758"/>
                    <a:pt x="726585" y="819426"/>
                    <a:pt x="725257" y="819426"/>
                  </a:cubicBezTo>
                  <a:close/>
                  <a:moveTo>
                    <a:pt x="1576378" y="808839"/>
                  </a:moveTo>
                  <a:cubicBezTo>
                    <a:pt x="1577524" y="808417"/>
                    <a:pt x="1579123" y="808447"/>
                    <a:pt x="1581174" y="808929"/>
                  </a:cubicBezTo>
                  <a:cubicBezTo>
                    <a:pt x="1585759" y="809895"/>
                    <a:pt x="1589077" y="811825"/>
                    <a:pt x="1591128" y="814721"/>
                  </a:cubicBezTo>
                  <a:cubicBezTo>
                    <a:pt x="1593179" y="817616"/>
                    <a:pt x="1594626" y="822442"/>
                    <a:pt x="1595471" y="829199"/>
                  </a:cubicBezTo>
                  <a:cubicBezTo>
                    <a:pt x="1596557" y="838609"/>
                    <a:pt x="1597039" y="851639"/>
                    <a:pt x="1596919" y="868289"/>
                  </a:cubicBezTo>
                  <a:cubicBezTo>
                    <a:pt x="1596798" y="884939"/>
                    <a:pt x="1596135" y="893807"/>
                    <a:pt x="1594928" y="894892"/>
                  </a:cubicBezTo>
                  <a:cubicBezTo>
                    <a:pt x="1593601" y="896220"/>
                    <a:pt x="1591761" y="896883"/>
                    <a:pt x="1589408" y="896883"/>
                  </a:cubicBezTo>
                  <a:cubicBezTo>
                    <a:pt x="1587055" y="896883"/>
                    <a:pt x="1585397" y="896220"/>
                    <a:pt x="1584431" y="894892"/>
                  </a:cubicBezTo>
                  <a:cubicBezTo>
                    <a:pt x="1583587" y="894048"/>
                    <a:pt x="1583255" y="890127"/>
                    <a:pt x="1583436" y="883129"/>
                  </a:cubicBezTo>
                  <a:cubicBezTo>
                    <a:pt x="1583617" y="876131"/>
                    <a:pt x="1584039" y="868711"/>
                    <a:pt x="1584703" y="860869"/>
                  </a:cubicBezTo>
                  <a:cubicBezTo>
                    <a:pt x="1585367" y="853027"/>
                    <a:pt x="1585487" y="845185"/>
                    <a:pt x="1585065" y="837342"/>
                  </a:cubicBezTo>
                  <a:cubicBezTo>
                    <a:pt x="1584643" y="829500"/>
                    <a:pt x="1583527" y="824252"/>
                    <a:pt x="1581717" y="821598"/>
                  </a:cubicBezTo>
                  <a:cubicBezTo>
                    <a:pt x="1580752" y="820270"/>
                    <a:pt x="1579937" y="819697"/>
                    <a:pt x="1579274" y="819878"/>
                  </a:cubicBezTo>
                  <a:cubicBezTo>
                    <a:pt x="1578610" y="820059"/>
                    <a:pt x="1577253" y="821236"/>
                    <a:pt x="1575202" y="823407"/>
                  </a:cubicBezTo>
                  <a:cubicBezTo>
                    <a:pt x="1572306" y="826544"/>
                    <a:pt x="1569742" y="830586"/>
                    <a:pt x="1567510" y="835533"/>
                  </a:cubicBezTo>
                  <a:cubicBezTo>
                    <a:pt x="1565278" y="840479"/>
                    <a:pt x="1562895" y="849468"/>
                    <a:pt x="1560362" y="862498"/>
                  </a:cubicBezTo>
                  <a:cubicBezTo>
                    <a:pt x="1557828" y="875528"/>
                    <a:pt x="1556561" y="885241"/>
                    <a:pt x="1556561" y="891635"/>
                  </a:cubicBezTo>
                  <a:cubicBezTo>
                    <a:pt x="1556561" y="896340"/>
                    <a:pt x="1556320" y="899296"/>
                    <a:pt x="1555837" y="900503"/>
                  </a:cubicBezTo>
                  <a:cubicBezTo>
                    <a:pt x="1555355" y="901709"/>
                    <a:pt x="1554088" y="902674"/>
                    <a:pt x="1552037" y="903398"/>
                  </a:cubicBezTo>
                  <a:cubicBezTo>
                    <a:pt x="1548900" y="904605"/>
                    <a:pt x="1546849" y="904484"/>
                    <a:pt x="1545884" y="903036"/>
                  </a:cubicBezTo>
                  <a:cubicBezTo>
                    <a:pt x="1544315" y="900503"/>
                    <a:pt x="1543411" y="889644"/>
                    <a:pt x="1543169" y="870461"/>
                  </a:cubicBezTo>
                  <a:cubicBezTo>
                    <a:pt x="1543169" y="867445"/>
                    <a:pt x="1543169" y="863343"/>
                    <a:pt x="1543169" y="858155"/>
                  </a:cubicBezTo>
                  <a:cubicBezTo>
                    <a:pt x="1542928" y="838851"/>
                    <a:pt x="1542928" y="826846"/>
                    <a:pt x="1543169" y="822141"/>
                  </a:cubicBezTo>
                  <a:cubicBezTo>
                    <a:pt x="1543411" y="817435"/>
                    <a:pt x="1544195" y="814721"/>
                    <a:pt x="1545522" y="813997"/>
                  </a:cubicBezTo>
                  <a:cubicBezTo>
                    <a:pt x="1546608" y="813273"/>
                    <a:pt x="1547603" y="813062"/>
                    <a:pt x="1548508" y="813363"/>
                  </a:cubicBezTo>
                  <a:cubicBezTo>
                    <a:pt x="1549413" y="813665"/>
                    <a:pt x="1550650" y="814540"/>
                    <a:pt x="1552218" y="815987"/>
                  </a:cubicBezTo>
                  <a:cubicBezTo>
                    <a:pt x="1553907" y="817556"/>
                    <a:pt x="1554933" y="819034"/>
                    <a:pt x="1555295" y="820421"/>
                  </a:cubicBezTo>
                  <a:cubicBezTo>
                    <a:pt x="1555657" y="821809"/>
                    <a:pt x="1555657" y="824433"/>
                    <a:pt x="1555295" y="828294"/>
                  </a:cubicBezTo>
                  <a:cubicBezTo>
                    <a:pt x="1554691" y="834447"/>
                    <a:pt x="1555053" y="837282"/>
                    <a:pt x="1556380" y="836800"/>
                  </a:cubicBezTo>
                  <a:cubicBezTo>
                    <a:pt x="1557225" y="836558"/>
                    <a:pt x="1558311" y="834628"/>
                    <a:pt x="1559638" y="831008"/>
                  </a:cubicBezTo>
                  <a:cubicBezTo>
                    <a:pt x="1561689" y="825217"/>
                    <a:pt x="1565912" y="818823"/>
                    <a:pt x="1572306" y="811825"/>
                  </a:cubicBezTo>
                  <a:cubicBezTo>
                    <a:pt x="1573875" y="810257"/>
                    <a:pt x="1575232" y="809261"/>
                    <a:pt x="1576378" y="808839"/>
                  </a:cubicBezTo>
                  <a:close/>
                  <a:moveTo>
                    <a:pt x="1172389" y="806577"/>
                  </a:moveTo>
                  <a:cubicBezTo>
                    <a:pt x="1174079" y="806577"/>
                    <a:pt x="1176311" y="807874"/>
                    <a:pt x="1179086" y="810468"/>
                  </a:cubicBezTo>
                  <a:cubicBezTo>
                    <a:pt x="1181861" y="813062"/>
                    <a:pt x="1184093" y="815987"/>
                    <a:pt x="1185782" y="819245"/>
                  </a:cubicBezTo>
                  <a:cubicBezTo>
                    <a:pt x="1187229" y="822020"/>
                    <a:pt x="1187983" y="824101"/>
                    <a:pt x="1188044" y="825489"/>
                  </a:cubicBezTo>
                  <a:cubicBezTo>
                    <a:pt x="1188104" y="826876"/>
                    <a:pt x="1187531" y="829621"/>
                    <a:pt x="1186325" y="833723"/>
                  </a:cubicBezTo>
                  <a:cubicBezTo>
                    <a:pt x="1180654" y="852786"/>
                    <a:pt x="1184636" y="868531"/>
                    <a:pt x="1198269" y="880957"/>
                  </a:cubicBezTo>
                  <a:cubicBezTo>
                    <a:pt x="1202009" y="884336"/>
                    <a:pt x="1204030" y="887141"/>
                    <a:pt x="1204332" y="889373"/>
                  </a:cubicBezTo>
                  <a:cubicBezTo>
                    <a:pt x="1204633" y="891605"/>
                    <a:pt x="1203095" y="892902"/>
                    <a:pt x="1199717" y="893264"/>
                  </a:cubicBezTo>
                  <a:cubicBezTo>
                    <a:pt x="1197545" y="893505"/>
                    <a:pt x="1194589" y="892087"/>
                    <a:pt x="1190849" y="889011"/>
                  </a:cubicBezTo>
                  <a:cubicBezTo>
                    <a:pt x="1187109" y="885934"/>
                    <a:pt x="1184213" y="883189"/>
                    <a:pt x="1182162" y="880776"/>
                  </a:cubicBezTo>
                  <a:cubicBezTo>
                    <a:pt x="1180111" y="878363"/>
                    <a:pt x="1178844" y="876735"/>
                    <a:pt x="1178362" y="875890"/>
                  </a:cubicBezTo>
                  <a:lnTo>
                    <a:pt x="1175466" y="871909"/>
                  </a:lnTo>
                  <a:lnTo>
                    <a:pt x="1172752" y="875709"/>
                  </a:lnTo>
                  <a:cubicBezTo>
                    <a:pt x="1168287" y="881742"/>
                    <a:pt x="1162919" y="887050"/>
                    <a:pt x="1156645" y="891635"/>
                  </a:cubicBezTo>
                  <a:cubicBezTo>
                    <a:pt x="1150371" y="896220"/>
                    <a:pt x="1145424" y="898512"/>
                    <a:pt x="1141805" y="898512"/>
                  </a:cubicBezTo>
                  <a:cubicBezTo>
                    <a:pt x="1137099" y="898512"/>
                    <a:pt x="1132937" y="896159"/>
                    <a:pt x="1129318" y="891454"/>
                  </a:cubicBezTo>
                  <a:cubicBezTo>
                    <a:pt x="1125698" y="886749"/>
                    <a:pt x="1123888" y="881440"/>
                    <a:pt x="1123888" y="875528"/>
                  </a:cubicBezTo>
                  <a:cubicBezTo>
                    <a:pt x="1124009" y="866479"/>
                    <a:pt x="1129740" y="851820"/>
                    <a:pt x="1141081" y="831551"/>
                  </a:cubicBezTo>
                  <a:cubicBezTo>
                    <a:pt x="1143253" y="827690"/>
                    <a:pt x="1148139" y="822593"/>
                    <a:pt x="1155740" y="816259"/>
                  </a:cubicBezTo>
                  <a:cubicBezTo>
                    <a:pt x="1163341" y="809925"/>
                    <a:pt x="1168891" y="806697"/>
                    <a:pt x="1172389" y="806577"/>
                  </a:cubicBezTo>
                  <a:close/>
                  <a:moveTo>
                    <a:pt x="724715" y="806577"/>
                  </a:moveTo>
                  <a:cubicBezTo>
                    <a:pt x="726404" y="806577"/>
                    <a:pt x="728636" y="807874"/>
                    <a:pt x="731411" y="810468"/>
                  </a:cubicBezTo>
                  <a:cubicBezTo>
                    <a:pt x="734186" y="813062"/>
                    <a:pt x="736418" y="815987"/>
                    <a:pt x="738107" y="819245"/>
                  </a:cubicBezTo>
                  <a:cubicBezTo>
                    <a:pt x="739555" y="822020"/>
                    <a:pt x="740309" y="824101"/>
                    <a:pt x="740369" y="825489"/>
                  </a:cubicBezTo>
                  <a:cubicBezTo>
                    <a:pt x="740429" y="826876"/>
                    <a:pt x="739856" y="829621"/>
                    <a:pt x="738650" y="833723"/>
                  </a:cubicBezTo>
                  <a:cubicBezTo>
                    <a:pt x="732979" y="852786"/>
                    <a:pt x="736961" y="868531"/>
                    <a:pt x="750594" y="880957"/>
                  </a:cubicBezTo>
                  <a:cubicBezTo>
                    <a:pt x="754334" y="884336"/>
                    <a:pt x="756355" y="887141"/>
                    <a:pt x="756657" y="889373"/>
                  </a:cubicBezTo>
                  <a:cubicBezTo>
                    <a:pt x="756958" y="891605"/>
                    <a:pt x="755420" y="892902"/>
                    <a:pt x="752042" y="893264"/>
                  </a:cubicBezTo>
                  <a:cubicBezTo>
                    <a:pt x="749870" y="893505"/>
                    <a:pt x="746914" y="892087"/>
                    <a:pt x="743174" y="889011"/>
                  </a:cubicBezTo>
                  <a:cubicBezTo>
                    <a:pt x="739434" y="885934"/>
                    <a:pt x="736538" y="883189"/>
                    <a:pt x="734487" y="880776"/>
                  </a:cubicBezTo>
                  <a:cubicBezTo>
                    <a:pt x="732436" y="878363"/>
                    <a:pt x="731169" y="876735"/>
                    <a:pt x="730687" y="875890"/>
                  </a:cubicBezTo>
                  <a:lnTo>
                    <a:pt x="727791" y="871909"/>
                  </a:lnTo>
                  <a:lnTo>
                    <a:pt x="725077" y="875709"/>
                  </a:lnTo>
                  <a:cubicBezTo>
                    <a:pt x="720612" y="881742"/>
                    <a:pt x="715243" y="887050"/>
                    <a:pt x="708970" y="891635"/>
                  </a:cubicBezTo>
                  <a:cubicBezTo>
                    <a:pt x="702696" y="896220"/>
                    <a:pt x="697749" y="898512"/>
                    <a:pt x="694130" y="898512"/>
                  </a:cubicBezTo>
                  <a:cubicBezTo>
                    <a:pt x="689424" y="898512"/>
                    <a:pt x="685262" y="896159"/>
                    <a:pt x="681643" y="891454"/>
                  </a:cubicBezTo>
                  <a:cubicBezTo>
                    <a:pt x="678023" y="886749"/>
                    <a:pt x="676213" y="881440"/>
                    <a:pt x="676213" y="875528"/>
                  </a:cubicBezTo>
                  <a:cubicBezTo>
                    <a:pt x="676334" y="866479"/>
                    <a:pt x="682065" y="851820"/>
                    <a:pt x="693406" y="831551"/>
                  </a:cubicBezTo>
                  <a:cubicBezTo>
                    <a:pt x="695578" y="827690"/>
                    <a:pt x="700464" y="822593"/>
                    <a:pt x="708065" y="816259"/>
                  </a:cubicBezTo>
                  <a:cubicBezTo>
                    <a:pt x="715666" y="809925"/>
                    <a:pt x="721216" y="806697"/>
                    <a:pt x="724715" y="806577"/>
                  </a:cubicBezTo>
                  <a:close/>
                  <a:moveTo>
                    <a:pt x="1524593" y="803545"/>
                  </a:moveTo>
                  <a:cubicBezTo>
                    <a:pt x="1526192" y="803515"/>
                    <a:pt x="1528107" y="804707"/>
                    <a:pt x="1530339" y="807120"/>
                  </a:cubicBezTo>
                  <a:cubicBezTo>
                    <a:pt x="1532028" y="808929"/>
                    <a:pt x="1532963" y="810498"/>
                    <a:pt x="1533144" y="811825"/>
                  </a:cubicBezTo>
                  <a:cubicBezTo>
                    <a:pt x="1533325" y="813152"/>
                    <a:pt x="1532933" y="816168"/>
                    <a:pt x="1531968" y="820874"/>
                  </a:cubicBezTo>
                  <a:cubicBezTo>
                    <a:pt x="1530882" y="826665"/>
                    <a:pt x="1530550" y="835593"/>
                    <a:pt x="1530973" y="847658"/>
                  </a:cubicBezTo>
                  <a:cubicBezTo>
                    <a:pt x="1531395" y="859723"/>
                    <a:pt x="1532390" y="868832"/>
                    <a:pt x="1533959" y="874985"/>
                  </a:cubicBezTo>
                  <a:cubicBezTo>
                    <a:pt x="1534803" y="878605"/>
                    <a:pt x="1535165" y="880957"/>
                    <a:pt x="1535044" y="882043"/>
                  </a:cubicBezTo>
                  <a:cubicBezTo>
                    <a:pt x="1534924" y="883129"/>
                    <a:pt x="1533959" y="884396"/>
                    <a:pt x="1532149" y="885844"/>
                  </a:cubicBezTo>
                  <a:cubicBezTo>
                    <a:pt x="1530098" y="887533"/>
                    <a:pt x="1528017" y="888498"/>
                    <a:pt x="1525905" y="888739"/>
                  </a:cubicBezTo>
                  <a:cubicBezTo>
                    <a:pt x="1523794" y="888981"/>
                    <a:pt x="1522376" y="888438"/>
                    <a:pt x="1521652" y="887111"/>
                  </a:cubicBezTo>
                  <a:cubicBezTo>
                    <a:pt x="1520808" y="885783"/>
                    <a:pt x="1520235" y="872693"/>
                    <a:pt x="1519933" y="847839"/>
                  </a:cubicBezTo>
                  <a:cubicBezTo>
                    <a:pt x="1519631" y="822985"/>
                    <a:pt x="1519903" y="809472"/>
                    <a:pt x="1520747" y="807301"/>
                  </a:cubicBezTo>
                  <a:cubicBezTo>
                    <a:pt x="1521713" y="804827"/>
                    <a:pt x="1522995" y="803576"/>
                    <a:pt x="1524593" y="803545"/>
                  </a:cubicBezTo>
                  <a:close/>
                  <a:moveTo>
                    <a:pt x="1643753" y="803500"/>
                  </a:moveTo>
                  <a:cubicBezTo>
                    <a:pt x="1641823" y="803379"/>
                    <a:pt x="1639983" y="803802"/>
                    <a:pt x="1638233" y="804767"/>
                  </a:cubicBezTo>
                  <a:cubicBezTo>
                    <a:pt x="1636484" y="805732"/>
                    <a:pt x="1633981" y="807783"/>
                    <a:pt x="1630723" y="810920"/>
                  </a:cubicBezTo>
                  <a:cubicBezTo>
                    <a:pt x="1625535" y="815746"/>
                    <a:pt x="1621312" y="821537"/>
                    <a:pt x="1618055" y="828294"/>
                  </a:cubicBezTo>
                  <a:cubicBezTo>
                    <a:pt x="1614073" y="836498"/>
                    <a:pt x="1614918" y="840962"/>
                    <a:pt x="1620589" y="841686"/>
                  </a:cubicBezTo>
                  <a:cubicBezTo>
                    <a:pt x="1622277" y="841806"/>
                    <a:pt x="1624027" y="841294"/>
                    <a:pt x="1625837" y="840148"/>
                  </a:cubicBezTo>
                  <a:cubicBezTo>
                    <a:pt x="1627646" y="839001"/>
                    <a:pt x="1630361" y="836679"/>
                    <a:pt x="1633981" y="833180"/>
                  </a:cubicBezTo>
                  <a:cubicBezTo>
                    <a:pt x="1640013" y="827147"/>
                    <a:pt x="1643029" y="823588"/>
                    <a:pt x="1643029" y="822502"/>
                  </a:cubicBezTo>
                  <a:cubicBezTo>
                    <a:pt x="1643029" y="821899"/>
                    <a:pt x="1644145" y="819848"/>
                    <a:pt x="1646377" y="816349"/>
                  </a:cubicBezTo>
                  <a:cubicBezTo>
                    <a:pt x="1648609" y="812850"/>
                    <a:pt x="1649544" y="810015"/>
                    <a:pt x="1649183" y="807844"/>
                  </a:cubicBezTo>
                  <a:cubicBezTo>
                    <a:pt x="1648941" y="806396"/>
                    <a:pt x="1648428" y="805370"/>
                    <a:pt x="1647644" y="804767"/>
                  </a:cubicBezTo>
                  <a:cubicBezTo>
                    <a:pt x="1646860" y="804164"/>
                    <a:pt x="1645563" y="803741"/>
                    <a:pt x="1643753" y="803500"/>
                  </a:cubicBezTo>
                  <a:close/>
                  <a:moveTo>
                    <a:pt x="434078" y="803500"/>
                  </a:moveTo>
                  <a:cubicBezTo>
                    <a:pt x="432148" y="803379"/>
                    <a:pt x="430308" y="803802"/>
                    <a:pt x="428559" y="804767"/>
                  </a:cubicBezTo>
                  <a:cubicBezTo>
                    <a:pt x="426809" y="805732"/>
                    <a:pt x="424306" y="807783"/>
                    <a:pt x="421048" y="810920"/>
                  </a:cubicBezTo>
                  <a:cubicBezTo>
                    <a:pt x="415860" y="815746"/>
                    <a:pt x="411637" y="821537"/>
                    <a:pt x="408380" y="828294"/>
                  </a:cubicBezTo>
                  <a:cubicBezTo>
                    <a:pt x="404398" y="836498"/>
                    <a:pt x="405243" y="840962"/>
                    <a:pt x="410913" y="841686"/>
                  </a:cubicBezTo>
                  <a:cubicBezTo>
                    <a:pt x="412603" y="841806"/>
                    <a:pt x="414352" y="841294"/>
                    <a:pt x="416162" y="840148"/>
                  </a:cubicBezTo>
                  <a:cubicBezTo>
                    <a:pt x="417971" y="839001"/>
                    <a:pt x="420686" y="836679"/>
                    <a:pt x="424306" y="833180"/>
                  </a:cubicBezTo>
                  <a:cubicBezTo>
                    <a:pt x="430338" y="827147"/>
                    <a:pt x="433354" y="823588"/>
                    <a:pt x="433354" y="822502"/>
                  </a:cubicBezTo>
                  <a:cubicBezTo>
                    <a:pt x="433354" y="821899"/>
                    <a:pt x="434470" y="819848"/>
                    <a:pt x="436702" y="816349"/>
                  </a:cubicBezTo>
                  <a:cubicBezTo>
                    <a:pt x="438934" y="812850"/>
                    <a:pt x="439869" y="810015"/>
                    <a:pt x="439507" y="807844"/>
                  </a:cubicBezTo>
                  <a:cubicBezTo>
                    <a:pt x="439266" y="806396"/>
                    <a:pt x="438753" y="805370"/>
                    <a:pt x="437969" y="804767"/>
                  </a:cubicBezTo>
                  <a:cubicBezTo>
                    <a:pt x="437185" y="804164"/>
                    <a:pt x="435888" y="803741"/>
                    <a:pt x="434078" y="803500"/>
                  </a:cubicBezTo>
                  <a:close/>
                  <a:moveTo>
                    <a:pt x="1374701" y="803138"/>
                  </a:moveTo>
                  <a:cubicBezTo>
                    <a:pt x="1370478" y="803138"/>
                    <a:pt x="1365923" y="806848"/>
                    <a:pt x="1361037" y="814268"/>
                  </a:cubicBezTo>
                  <a:cubicBezTo>
                    <a:pt x="1356151" y="821688"/>
                    <a:pt x="1353707" y="828475"/>
                    <a:pt x="1353707" y="834628"/>
                  </a:cubicBezTo>
                  <a:cubicBezTo>
                    <a:pt x="1353707" y="836196"/>
                    <a:pt x="1355035" y="837041"/>
                    <a:pt x="1357689" y="837161"/>
                  </a:cubicBezTo>
                  <a:cubicBezTo>
                    <a:pt x="1360343" y="837282"/>
                    <a:pt x="1362937" y="836619"/>
                    <a:pt x="1365471" y="835171"/>
                  </a:cubicBezTo>
                  <a:cubicBezTo>
                    <a:pt x="1367280" y="834085"/>
                    <a:pt x="1369603" y="832034"/>
                    <a:pt x="1372438" y="829018"/>
                  </a:cubicBezTo>
                  <a:cubicBezTo>
                    <a:pt x="1375274" y="826001"/>
                    <a:pt x="1377777" y="822804"/>
                    <a:pt x="1379949" y="819426"/>
                  </a:cubicBezTo>
                  <a:cubicBezTo>
                    <a:pt x="1380793" y="818219"/>
                    <a:pt x="1381487" y="816741"/>
                    <a:pt x="1382030" y="814992"/>
                  </a:cubicBezTo>
                  <a:cubicBezTo>
                    <a:pt x="1382573" y="813243"/>
                    <a:pt x="1382814" y="811463"/>
                    <a:pt x="1382754" y="809653"/>
                  </a:cubicBezTo>
                  <a:cubicBezTo>
                    <a:pt x="1382693" y="807844"/>
                    <a:pt x="1382000" y="806305"/>
                    <a:pt x="1380673" y="805038"/>
                  </a:cubicBezTo>
                  <a:cubicBezTo>
                    <a:pt x="1379345" y="803772"/>
                    <a:pt x="1377355" y="803138"/>
                    <a:pt x="1374701" y="803138"/>
                  </a:cubicBezTo>
                  <a:close/>
                  <a:moveTo>
                    <a:pt x="822251" y="803138"/>
                  </a:moveTo>
                  <a:cubicBezTo>
                    <a:pt x="818028" y="803138"/>
                    <a:pt x="813473" y="806848"/>
                    <a:pt x="808587" y="814268"/>
                  </a:cubicBezTo>
                  <a:cubicBezTo>
                    <a:pt x="803701" y="821688"/>
                    <a:pt x="801257" y="828475"/>
                    <a:pt x="801258" y="834628"/>
                  </a:cubicBezTo>
                  <a:cubicBezTo>
                    <a:pt x="801257" y="836196"/>
                    <a:pt x="802585" y="837041"/>
                    <a:pt x="805239" y="837161"/>
                  </a:cubicBezTo>
                  <a:cubicBezTo>
                    <a:pt x="807893" y="837282"/>
                    <a:pt x="810487" y="836619"/>
                    <a:pt x="813021" y="835171"/>
                  </a:cubicBezTo>
                  <a:cubicBezTo>
                    <a:pt x="814831" y="834085"/>
                    <a:pt x="817153" y="832034"/>
                    <a:pt x="819988" y="829018"/>
                  </a:cubicBezTo>
                  <a:cubicBezTo>
                    <a:pt x="822824" y="826001"/>
                    <a:pt x="825327" y="822804"/>
                    <a:pt x="827499" y="819426"/>
                  </a:cubicBezTo>
                  <a:cubicBezTo>
                    <a:pt x="828343" y="818219"/>
                    <a:pt x="829037" y="816741"/>
                    <a:pt x="829580" y="814992"/>
                  </a:cubicBezTo>
                  <a:cubicBezTo>
                    <a:pt x="830123" y="813243"/>
                    <a:pt x="830364" y="811463"/>
                    <a:pt x="830304" y="809653"/>
                  </a:cubicBezTo>
                  <a:cubicBezTo>
                    <a:pt x="830244" y="807844"/>
                    <a:pt x="829550" y="806305"/>
                    <a:pt x="828223" y="805038"/>
                  </a:cubicBezTo>
                  <a:cubicBezTo>
                    <a:pt x="826896" y="803772"/>
                    <a:pt x="824905" y="803138"/>
                    <a:pt x="822251" y="803138"/>
                  </a:cubicBezTo>
                  <a:close/>
                  <a:moveTo>
                    <a:pt x="326951" y="803138"/>
                  </a:moveTo>
                  <a:cubicBezTo>
                    <a:pt x="322728" y="803138"/>
                    <a:pt x="318173" y="806848"/>
                    <a:pt x="313287" y="814268"/>
                  </a:cubicBezTo>
                  <a:cubicBezTo>
                    <a:pt x="308401" y="821688"/>
                    <a:pt x="305957" y="828475"/>
                    <a:pt x="305957" y="834628"/>
                  </a:cubicBezTo>
                  <a:cubicBezTo>
                    <a:pt x="305957" y="836196"/>
                    <a:pt x="307285" y="837041"/>
                    <a:pt x="309939" y="837161"/>
                  </a:cubicBezTo>
                  <a:cubicBezTo>
                    <a:pt x="312593" y="837282"/>
                    <a:pt x="315187" y="836619"/>
                    <a:pt x="317721" y="835171"/>
                  </a:cubicBezTo>
                  <a:cubicBezTo>
                    <a:pt x="319531" y="834085"/>
                    <a:pt x="321853" y="832034"/>
                    <a:pt x="324688" y="829018"/>
                  </a:cubicBezTo>
                  <a:cubicBezTo>
                    <a:pt x="327524" y="826001"/>
                    <a:pt x="330027" y="822804"/>
                    <a:pt x="332199" y="819426"/>
                  </a:cubicBezTo>
                  <a:cubicBezTo>
                    <a:pt x="333043" y="818219"/>
                    <a:pt x="333737" y="816741"/>
                    <a:pt x="334280" y="814992"/>
                  </a:cubicBezTo>
                  <a:cubicBezTo>
                    <a:pt x="334823" y="813243"/>
                    <a:pt x="335064" y="811463"/>
                    <a:pt x="335004" y="809653"/>
                  </a:cubicBezTo>
                  <a:cubicBezTo>
                    <a:pt x="334944" y="807844"/>
                    <a:pt x="334250" y="806305"/>
                    <a:pt x="332923" y="805038"/>
                  </a:cubicBezTo>
                  <a:cubicBezTo>
                    <a:pt x="331596" y="803772"/>
                    <a:pt x="329605" y="803138"/>
                    <a:pt x="326951" y="803138"/>
                  </a:cubicBezTo>
                  <a:close/>
                  <a:moveTo>
                    <a:pt x="907795" y="800333"/>
                  </a:moveTo>
                  <a:cubicBezTo>
                    <a:pt x="910811" y="800393"/>
                    <a:pt x="914189" y="801328"/>
                    <a:pt x="917929" y="803138"/>
                  </a:cubicBezTo>
                  <a:cubicBezTo>
                    <a:pt x="923238" y="805672"/>
                    <a:pt x="927159" y="809714"/>
                    <a:pt x="929693" y="815263"/>
                  </a:cubicBezTo>
                  <a:cubicBezTo>
                    <a:pt x="931985" y="820451"/>
                    <a:pt x="931623" y="823709"/>
                    <a:pt x="928607" y="825036"/>
                  </a:cubicBezTo>
                  <a:cubicBezTo>
                    <a:pt x="928245" y="825277"/>
                    <a:pt x="927762" y="825398"/>
                    <a:pt x="927159" y="825398"/>
                  </a:cubicBezTo>
                  <a:cubicBezTo>
                    <a:pt x="925711" y="825639"/>
                    <a:pt x="924293" y="825157"/>
                    <a:pt x="922906" y="823950"/>
                  </a:cubicBezTo>
                  <a:cubicBezTo>
                    <a:pt x="921519" y="822744"/>
                    <a:pt x="920161" y="821326"/>
                    <a:pt x="918834" y="819697"/>
                  </a:cubicBezTo>
                  <a:cubicBezTo>
                    <a:pt x="917507" y="818069"/>
                    <a:pt x="915969" y="816591"/>
                    <a:pt x="914219" y="815263"/>
                  </a:cubicBezTo>
                  <a:cubicBezTo>
                    <a:pt x="912470" y="813936"/>
                    <a:pt x="910087" y="813333"/>
                    <a:pt x="907071" y="813454"/>
                  </a:cubicBezTo>
                  <a:cubicBezTo>
                    <a:pt x="904054" y="813574"/>
                    <a:pt x="900495" y="814660"/>
                    <a:pt x="896393" y="816711"/>
                  </a:cubicBezTo>
                  <a:cubicBezTo>
                    <a:pt x="891205" y="819486"/>
                    <a:pt x="886983" y="822261"/>
                    <a:pt x="883725" y="825036"/>
                  </a:cubicBezTo>
                  <a:cubicBezTo>
                    <a:pt x="881553" y="826846"/>
                    <a:pt x="880347" y="828113"/>
                    <a:pt x="880105" y="828837"/>
                  </a:cubicBezTo>
                  <a:cubicBezTo>
                    <a:pt x="879864" y="829560"/>
                    <a:pt x="880286" y="830465"/>
                    <a:pt x="881372" y="831551"/>
                  </a:cubicBezTo>
                  <a:cubicBezTo>
                    <a:pt x="883785" y="833844"/>
                    <a:pt x="890964" y="835895"/>
                    <a:pt x="902908" y="837704"/>
                  </a:cubicBezTo>
                  <a:cubicBezTo>
                    <a:pt x="914853" y="839514"/>
                    <a:pt x="922092" y="841264"/>
                    <a:pt x="924625" y="842953"/>
                  </a:cubicBezTo>
                  <a:cubicBezTo>
                    <a:pt x="927521" y="844883"/>
                    <a:pt x="929451" y="845848"/>
                    <a:pt x="930417" y="845848"/>
                  </a:cubicBezTo>
                  <a:cubicBezTo>
                    <a:pt x="931382" y="845848"/>
                    <a:pt x="932860" y="847779"/>
                    <a:pt x="934850" y="851639"/>
                  </a:cubicBezTo>
                  <a:cubicBezTo>
                    <a:pt x="936841" y="855500"/>
                    <a:pt x="937836" y="858336"/>
                    <a:pt x="937837" y="860145"/>
                  </a:cubicBezTo>
                  <a:cubicBezTo>
                    <a:pt x="937836" y="862679"/>
                    <a:pt x="936600" y="865997"/>
                    <a:pt x="934126" y="870099"/>
                  </a:cubicBezTo>
                  <a:cubicBezTo>
                    <a:pt x="931653" y="874201"/>
                    <a:pt x="929029" y="877278"/>
                    <a:pt x="926254" y="879329"/>
                  </a:cubicBezTo>
                  <a:cubicBezTo>
                    <a:pt x="922635" y="882104"/>
                    <a:pt x="917326" y="885180"/>
                    <a:pt x="910328" y="888558"/>
                  </a:cubicBezTo>
                  <a:cubicBezTo>
                    <a:pt x="905985" y="890730"/>
                    <a:pt x="902426" y="892118"/>
                    <a:pt x="899651" y="892721"/>
                  </a:cubicBezTo>
                  <a:cubicBezTo>
                    <a:pt x="896876" y="893324"/>
                    <a:pt x="893136" y="893626"/>
                    <a:pt x="888430" y="893626"/>
                  </a:cubicBezTo>
                  <a:cubicBezTo>
                    <a:pt x="882398" y="893626"/>
                    <a:pt x="878175" y="892962"/>
                    <a:pt x="875762" y="891635"/>
                  </a:cubicBezTo>
                  <a:cubicBezTo>
                    <a:pt x="873349" y="890308"/>
                    <a:pt x="870936" y="887352"/>
                    <a:pt x="868523" y="882767"/>
                  </a:cubicBezTo>
                  <a:cubicBezTo>
                    <a:pt x="866351" y="878424"/>
                    <a:pt x="865989" y="874201"/>
                    <a:pt x="867437" y="870099"/>
                  </a:cubicBezTo>
                  <a:cubicBezTo>
                    <a:pt x="868644" y="867083"/>
                    <a:pt x="870212" y="866419"/>
                    <a:pt x="872143" y="868108"/>
                  </a:cubicBezTo>
                  <a:cubicBezTo>
                    <a:pt x="872505" y="868470"/>
                    <a:pt x="872927" y="869013"/>
                    <a:pt x="873409" y="869737"/>
                  </a:cubicBezTo>
                  <a:cubicBezTo>
                    <a:pt x="874978" y="872271"/>
                    <a:pt x="876124" y="874442"/>
                    <a:pt x="876848" y="876252"/>
                  </a:cubicBezTo>
                  <a:cubicBezTo>
                    <a:pt x="877572" y="878303"/>
                    <a:pt x="881342" y="879298"/>
                    <a:pt x="888159" y="879238"/>
                  </a:cubicBezTo>
                  <a:cubicBezTo>
                    <a:pt x="894975" y="879178"/>
                    <a:pt x="900375" y="878062"/>
                    <a:pt x="904356" y="875890"/>
                  </a:cubicBezTo>
                  <a:cubicBezTo>
                    <a:pt x="908338" y="873718"/>
                    <a:pt x="911112" y="872633"/>
                    <a:pt x="912681" y="872633"/>
                  </a:cubicBezTo>
                  <a:cubicBezTo>
                    <a:pt x="914129" y="872633"/>
                    <a:pt x="916542" y="870732"/>
                    <a:pt x="919920" y="866932"/>
                  </a:cubicBezTo>
                  <a:cubicBezTo>
                    <a:pt x="923298" y="863131"/>
                    <a:pt x="924987" y="860387"/>
                    <a:pt x="924987" y="858698"/>
                  </a:cubicBezTo>
                  <a:cubicBezTo>
                    <a:pt x="924987" y="857370"/>
                    <a:pt x="923751" y="856194"/>
                    <a:pt x="921277" y="855168"/>
                  </a:cubicBezTo>
                  <a:cubicBezTo>
                    <a:pt x="918804" y="854143"/>
                    <a:pt x="914370" y="852967"/>
                    <a:pt x="907976" y="851639"/>
                  </a:cubicBezTo>
                  <a:cubicBezTo>
                    <a:pt x="900375" y="850071"/>
                    <a:pt x="894342" y="848714"/>
                    <a:pt x="889878" y="847568"/>
                  </a:cubicBezTo>
                  <a:cubicBezTo>
                    <a:pt x="885414" y="846421"/>
                    <a:pt x="881493" y="845275"/>
                    <a:pt x="878115" y="844129"/>
                  </a:cubicBezTo>
                  <a:cubicBezTo>
                    <a:pt x="874737" y="842983"/>
                    <a:pt x="872324" y="841716"/>
                    <a:pt x="870876" y="840329"/>
                  </a:cubicBezTo>
                  <a:cubicBezTo>
                    <a:pt x="869428" y="838941"/>
                    <a:pt x="868372" y="837433"/>
                    <a:pt x="867709" y="835804"/>
                  </a:cubicBezTo>
                  <a:cubicBezTo>
                    <a:pt x="867045" y="834175"/>
                    <a:pt x="866713" y="832155"/>
                    <a:pt x="866713" y="829742"/>
                  </a:cubicBezTo>
                  <a:cubicBezTo>
                    <a:pt x="866713" y="826725"/>
                    <a:pt x="867105" y="824493"/>
                    <a:pt x="867890" y="823045"/>
                  </a:cubicBezTo>
                  <a:cubicBezTo>
                    <a:pt x="868674" y="821598"/>
                    <a:pt x="870393" y="819667"/>
                    <a:pt x="873047" y="817254"/>
                  </a:cubicBezTo>
                  <a:cubicBezTo>
                    <a:pt x="877511" y="813273"/>
                    <a:pt x="881342" y="810257"/>
                    <a:pt x="884539" y="808205"/>
                  </a:cubicBezTo>
                  <a:cubicBezTo>
                    <a:pt x="887737" y="806154"/>
                    <a:pt x="891507" y="804405"/>
                    <a:pt x="895850" y="802957"/>
                  </a:cubicBezTo>
                  <a:cubicBezTo>
                    <a:pt x="900797" y="801147"/>
                    <a:pt x="904778" y="800273"/>
                    <a:pt x="907795" y="800333"/>
                  </a:cubicBezTo>
                  <a:close/>
                  <a:moveTo>
                    <a:pt x="1213549" y="797528"/>
                  </a:moveTo>
                  <a:cubicBezTo>
                    <a:pt x="1214485" y="797287"/>
                    <a:pt x="1215525" y="797347"/>
                    <a:pt x="1216671" y="797709"/>
                  </a:cubicBezTo>
                  <a:cubicBezTo>
                    <a:pt x="1220170" y="798674"/>
                    <a:pt x="1222221" y="800122"/>
                    <a:pt x="1222824" y="802052"/>
                  </a:cubicBezTo>
                  <a:cubicBezTo>
                    <a:pt x="1223427" y="803983"/>
                    <a:pt x="1223186" y="808507"/>
                    <a:pt x="1222101" y="815625"/>
                  </a:cubicBezTo>
                  <a:cubicBezTo>
                    <a:pt x="1220773" y="824433"/>
                    <a:pt x="1220532" y="829199"/>
                    <a:pt x="1221377" y="829922"/>
                  </a:cubicBezTo>
                  <a:cubicBezTo>
                    <a:pt x="1221739" y="830405"/>
                    <a:pt x="1222493" y="830164"/>
                    <a:pt x="1223639" y="829199"/>
                  </a:cubicBezTo>
                  <a:cubicBezTo>
                    <a:pt x="1224785" y="828233"/>
                    <a:pt x="1226082" y="826816"/>
                    <a:pt x="1227530" y="824946"/>
                  </a:cubicBezTo>
                  <a:cubicBezTo>
                    <a:pt x="1228978" y="823076"/>
                    <a:pt x="1230244" y="821115"/>
                    <a:pt x="1231330" y="819064"/>
                  </a:cubicBezTo>
                  <a:cubicBezTo>
                    <a:pt x="1234347" y="813514"/>
                    <a:pt x="1239474" y="809141"/>
                    <a:pt x="1246713" y="805943"/>
                  </a:cubicBezTo>
                  <a:cubicBezTo>
                    <a:pt x="1253952" y="802746"/>
                    <a:pt x="1258839" y="802656"/>
                    <a:pt x="1261372" y="805672"/>
                  </a:cubicBezTo>
                  <a:cubicBezTo>
                    <a:pt x="1262579" y="807240"/>
                    <a:pt x="1262850" y="808839"/>
                    <a:pt x="1262187" y="810468"/>
                  </a:cubicBezTo>
                  <a:cubicBezTo>
                    <a:pt x="1261523" y="812096"/>
                    <a:pt x="1260226" y="812911"/>
                    <a:pt x="1258295" y="812911"/>
                  </a:cubicBezTo>
                  <a:cubicBezTo>
                    <a:pt x="1256365" y="812911"/>
                    <a:pt x="1252927" y="814811"/>
                    <a:pt x="1247980" y="818612"/>
                  </a:cubicBezTo>
                  <a:cubicBezTo>
                    <a:pt x="1243033" y="822412"/>
                    <a:pt x="1239172" y="826122"/>
                    <a:pt x="1236397" y="829742"/>
                  </a:cubicBezTo>
                  <a:cubicBezTo>
                    <a:pt x="1233019" y="834206"/>
                    <a:pt x="1230365" y="839424"/>
                    <a:pt x="1228435" y="845396"/>
                  </a:cubicBezTo>
                  <a:cubicBezTo>
                    <a:pt x="1226504" y="851368"/>
                    <a:pt x="1225328" y="857008"/>
                    <a:pt x="1224906" y="862317"/>
                  </a:cubicBezTo>
                  <a:cubicBezTo>
                    <a:pt x="1224483" y="867626"/>
                    <a:pt x="1224182" y="872693"/>
                    <a:pt x="1224001" y="877519"/>
                  </a:cubicBezTo>
                  <a:cubicBezTo>
                    <a:pt x="1223820" y="882345"/>
                    <a:pt x="1223518" y="886417"/>
                    <a:pt x="1223096" y="889735"/>
                  </a:cubicBezTo>
                  <a:cubicBezTo>
                    <a:pt x="1222673" y="893053"/>
                    <a:pt x="1221799" y="895134"/>
                    <a:pt x="1220472" y="895978"/>
                  </a:cubicBezTo>
                  <a:cubicBezTo>
                    <a:pt x="1219386" y="896582"/>
                    <a:pt x="1218421" y="896793"/>
                    <a:pt x="1217576" y="896612"/>
                  </a:cubicBezTo>
                  <a:cubicBezTo>
                    <a:pt x="1216732" y="896431"/>
                    <a:pt x="1215646" y="895677"/>
                    <a:pt x="1214319" y="894350"/>
                  </a:cubicBezTo>
                  <a:cubicBezTo>
                    <a:pt x="1212871" y="892781"/>
                    <a:pt x="1211936" y="889644"/>
                    <a:pt x="1211513" y="884939"/>
                  </a:cubicBezTo>
                  <a:cubicBezTo>
                    <a:pt x="1211091" y="880233"/>
                    <a:pt x="1210639" y="867384"/>
                    <a:pt x="1210156" y="846391"/>
                  </a:cubicBezTo>
                  <a:cubicBezTo>
                    <a:pt x="1209673" y="828656"/>
                    <a:pt x="1209523" y="816621"/>
                    <a:pt x="1209704" y="810287"/>
                  </a:cubicBezTo>
                  <a:cubicBezTo>
                    <a:pt x="1209885" y="803953"/>
                    <a:pt x="1210337" y="800243"/>
                    <a:pt x="1211061" y="799157"/>
                  </a:cubicBezTo>
                  <a:cubicBezTo>
                    <a:pt x="1211785" y="798312"/>
                    <a:pt x="1212614" y="797769"/>
                    <a:pt x="1213549" y="797528"/>
                  </a:cubicBezTo>
                  <a:close/>
                  <a:moveTo>
                    <a:pt x="1370357" y="793004"/>
                  </a:moveTo>
                  <a:cubicBezTo>
                    <a:pt x="1381577" y="791676"/>
                    <a:pt x="1388455" y="795658"/>
                    <a:pt x="1390988" y="804948"/>
                  </a:cubicBezTo>
                  <a:cubicBezTo>
                    <a:pt x="1392074" y="809291"/>
                    <a:pt x="1392165" y="813393"/>
                    <a:pt x="1391260" y="817254"/>
                  </a:cubicBezTo>
                  <a:cubicBezTo>
                    <a:pt x="1390355" y="821115"/>
                    <a:pt x="1388907" y="824644"/>
                    <a:pt x="1386916" y="827841"/>
                  </a:cubicBezTo>
                  <a:cubicBezTo>
                    <a:pt x="1384925" y="831038"/>
                    <a:pt x="1382814" y="833813"/>
                    <a:pt x="1380582" y="836166"/>
                  </a:cubicBezTo>
                  <a:cubicBezTo>
                    <a:pt x="1378350" y="838519"/>
                    <a:pt x="1376450" y="840329"/>
                    <a:pt x="1374881" y="841595"/>
                  </a:cubicBezTo>
                  <a:cubicBezTo>
                    <a:pt x="1373313" y="842862"/>
                    <a:pt x="1372469" y="843496"/>
                    <a:pt x="1372348" y="843496"/>
                  </a:cubicBezTo>
                  <a:cubicBezTo>
                    <a:pt x="1371865" y="843496"/>
                    <a:pt x="1370387" y="844400"/>
                    <a:pt x="1367914" y="846210"/>
                  </a:cubicBezTo>
                  <a:cubicBezTo>
                    <a:pt x="1365441" y="848020"/>
                    <a:pt x="1362756" y="849226"/>
                    <a:pt x="1359861" y="849830"/>
                  </a:cubicBezTo>
                  <a:cubicBezTo>
                    <a:pt x="1357448" y="850433"/>
                    <a:pt x="1356000" y="851066"/>
                    <a:pt x="1355517" y="851730"/>
                  </a:cubicBezTo>
                  <a:cubicBezTo>
                    <a:pt x="1355035" y="852394"/>
                    <a:pt x="1354853" y="853992"/>
                    <a:pt x="1354974" y="856526"/>
                  </a:cubicBezTo>
                  <a:cubicBezTo>
                    <a:pt x="1355215" y="860266"/>
                    <a:pt x="1357025" y="863644"/>
                    <a:pt x="1360403" y="866660"/>
                  </a:cubicBezTo>
                  <a:cubicBezTo>
                    <a:pt x="1360524" y="866781"/>
                    <a:pt x="1360826" y="867053"/>
                    <a:pt x="1361308" y="867475"/>
                  </a:cubicBezTo>
                  <a:cubicBezTo>
                    <a:pt x="1361791" y="867897"/>
                    <a:pt x="1362123" y="868229"/>
                    <a:pt x="1362304" y="868470"/>
                  </a:cubicBezTo>
                  <a:cubicBezTo>
                    <a:pt x="1362485" y="868711"/>
                    <a:pt x="1362907" y="869013"/>
                    <a:pt x="1363571" y="869375"/>
                  </a:cubicBezTo>
                  <a:cubicBezTo>
                    <a:pt x="1364234" y="869737"/>
                    <a:pt x="1364837" y="869978"/>
                    <a:pt x="1365380" y="870099"/>
                  </a:cubicBezTo>
                  <a:cubicBezTo>
                    <a:pt x="1365923" y="870220"/>
                    <a:pt x="1366647" y="870370"/>
                    <a:pt x="1367552" y="870551"/>
                  </a:cubicBezTo>
                  <a:cubicBezTo>
                    <a:pt x="1368457" y="870732"/>
                    <a:pt x="1369392" y="870762"/>
                    <a:pt x="1370357" y="870642"/>
                  </a:cubicBezTo>
                  <a:cubicBezTo>
                    <a:pt x="1371322" y="870521"/>
                    <a:pt x="1372499" y="870310"/>
                    <a:pt x="1373886" y="870008"/>
                  </a:cubicBezTo>
                  <a:cubicBezTo>
                    <a:pt x="1375274" y="869707"/>
                    <a:pt x="1376721" y="869254"/>
                    <a:pt x="1378230" y="868651"/>
                  </a:cubicBezTo>
                  <a:cubicBezTo>
                    <a:pt x="1379738" y="868048"/>
                    <a:pt x="1381457" y="867294"/>
                    <a:pt x="1383387" y="866389"/>
                  </a:cubicBezTo>
                  <a:cubicBezTo>
                    <a:pt x="1385318" y="865484"/>
                    <a:pt x="1387369" y="864368"/>
                    <a:pt x="1389541" y="863041"/>
                  </a:cubicBezTo>
                  <a:cubicBezTo>
                    <a:pt x="1402691" y="855561"/>
                    <a:pt x="1409930" y="853570"/>
                    <a:pt x="1411257" y="857069"/>
                  </a:cubicBezTo>
                  <a:cubicBezTo>
                    <a:pt x="1412343" y="859844"/>
                    <a:pt x="1410986" y="862981"/>
                    <a:pt x="1407185" y="866479"/>
                  </a:cubicBezTo>
                  <a:cubicBezTo>
                    <a:pt x="1403385" y="869978"/>
                    <a:pt x="1396659" y="874322"/>
                    <a:pt x="1387007" y="879510"/>
                  </a:cubicBezTo>
                  <a:cubicBezTo>
                    <a:pt x="1382422" y="882043"/>
                    <a:pt x="1378018" y="883582"/>
                    <a:pt x="1373796" y="884124"/>
                  </a:cubicBezTo>
                  <a:cubicBezTo>
                    <a:pt x="1369573" y="884667"/>
                    <a:pt x="1366014" y="884426"/>
                    <a:pt x="1363118" y="883401"/>
                  </a:cubicBezTo>
                  <a:cubicBezTo>
                    <a:pt x="1360223" y="882375"/>
                    <a:pt x="1357659" y="881048"/>
                    <a:pt x="1355427" y="879419"/>
                  </a:cubicBezTo>
                  <a:cubicBezTo>
                    <a:pt x="1353195" y="877790"/>
                    <a:pt x="1351566" y="876192"/>
                    <a:pt x="1350540" y="874623"/>
                  </a:cubicBezTo>
                  <a:cubicBezTo>
                    <a:pt x="1349515" y="873055"/>
                    <a:pt x="1349002" y="871848"/>
                    <a:pt x="1349002" y="871004"/>
                  </a:cubicBezTo>
                  <a:cubicBezTo>
                    <a:pt x="1349002" y="869677"/>
                    <a:pt x="1348158" y="868048"/>
                    <a:pt x="1346469" y="866117"/>
                  </a:cubicBezTo>
                  <a:cubicBezTo>
                    <a:pt x="1344779" y="864187"/>
                    <a:pt x="1343693" y="862015"/>
                    <a:pt x="1343211" y="859602"/>
                  </a:cubicBezTo>
                  <a:cubicBezTo>
                    <a:pt x="1342728" y="857551"/>
                    <a:pt x="1341854" y="855892"/>
                    <a:pt x="1340587" y="854626"/>
                  </a:cubicBezTo>
                  <a:cubicBezTo>
                    <a:pt x="1339320" y="853359"/>
                    <a:pt x="1338113" y="852544"/>
                    <a:pt x="1336967" y="852182"/>
                  </a:cubicBezTo>
                  <a:cubicBezTo>
                    <a:pt x="1335821" y="851820"/>
                    <a:pt x="1334886" y="851097"/>
                    <a:pt x="1334162" y="850011"/>
                  </a:cubicBezTo>
                  <a:cubicBezTo>
                    <a:pt x="1333438" y="848925"/>
                    <a:pt x="1333317" y="847417"/>
                    <a:pt x="1333800" y="845486"/>
                  </a:cubicBezTo>
                  <a:cubicBezTo>
                    <a:pt x="1335127" y="839936"/>
                    <a:pt x="1337239" y="837161"/>
                    <a:pt x="1340134" y="837161"/>
                  </a:cubicBezTo>
                  <a:cubicBezTo>
                    <a:pt x="1341703" y="837161"/>
                    <a:pt x="1342487" y="835352"/>
                    <a:pt x="1342487" y="831732"/>
                  </a:cubicBezTo>
                  <a:cubicBezTo>
                    <a:pt x="1342487" y="828233"/>
                    <a:pt x="1343513" y="823800"/>
                    <a:pt x="1345563" y="818431"/>
                  </a:cubicBezTo>
                  <a:cubicBezTo>
                    <a:pt x="1347615" y="813062"/>
                    <a:pt x="1350027" y="808356"/>
                    <a:pt x="1352803" y="804315"/>
                  </a:cubicBezTo>
                  <a:cubicBezTo>
                    <a:pt x="1355577" y="800273"/>
                    <a:pt x="1357870" y="798252"/>
                    <a:pt x="1359679" y="798252"/>
                  </a:cubicBezTo>
                  <a:cubicBezTo>
                    <a:pt x="1360524" y="798252"/>
                    <a:pt x="1361308" y="797890"/>
                    <a:pt x="1362032" y="797166"/>
                  </a:cubicBezTo>
                  <a:cubicBezTo>
                    <a:pt x="1362756" y="796442"/>
                    <a:pt x="1363782" y="795628"/>
                    <a:pt x="1365109" y="794723"/>
                  </a:cubicBezTo>
                  <a:cubicBezTo>
                    <a:pt x="1366436" y="793818"/>
                    <a:pt x="1368185" y="793245"/>
                    <a:pt x="1370357" y="793004"/>
                  </a:cubicBezTo>
                  <a:close/>
                  <a:moveTo>
                    <a:pt x="817907" y="793004"/>
                  </a:moveTo>
                  <a:cubicBezTo>
                    <a:pt x="829128" y="791676"/>
                    <a:pt x="836005" y="795658"/>
                    <a:pt x="838538" y="804948"/>
                  </a:cubicBezTo>
                  <a:cubicBezTo>
                    <a:pt x="839624" y="809291"/>
                    <a:pt x="839715" y="813393"/>
                    <a:pt x="838810" y="817254"/>
                  </a:cubicBezTo>
                  <a:cubicBezTo>
                    <a:pt x="837905" y="821115"/>
                    <a:pt x="836457" y="824644"/>
                    <a:pt x="834466" y="827841"/>
                  </a:cubicBezTo>
                  <a:cubicBezTo>
                    <a:pt x="832476" y="831038"/>
                    <a:pt x="830364" y="833813"/>
                    <a:pt x="828132" y="836166"/>
                  </a:cubicBezTo>
                  <a:cubicBezTo>
                    <a:pt x="825900" y="838519"/>
                    <a:pt x="824000" y="840329"/>
                    <a:pt x="822432" y="841595"/>
                  </a:cubicBezTo>
                  <a:cubicBezTo>
                    <a:pt x="820863" y="842862"/>
                    <a:pt x="820019" y="843496"/>
                    <a:pt x="819898" y="843496"/>
                  </a:cubicBezTo>
                  <a:cubicBezTo>
                    <a:pt x="819415" y="843496"/>
                    <a:pt x="817937" y="844400"/>
                    <a:pt x="815464" y="846210"/>
                  </a:cubicBezTo>
                  <a:cubicBezTo>
                    <a:pt x="812991" y="848020"/>
                    <a:pt x="810306" y="849226"/>
                    <a:pt x="807411" y="849830"/>
                  </a:cubicBezTo>
                  <a:cubicBezTo>
                    <a:pt x="804998" y="850433"/>
                    <a:pt x="803550" y="851066"/>
                    <a:pt x="803067" y="851730"/>
                  </a:cubicBezTo>
                  <a:cubicBezTo>
                    <a:pt x="802585" y="852394"/>
                    <a:pt x="802404" y="853992"/>
                    <a:pt x="802524" y="856526"/>
                  </a:cubicBezTo>
                  <a:cubicBezTo>
                    <a:pt x="802766" y="860266"/>
                    <a:pt x="804575" y="863644"/>
                    <a:pt x="807954" y="866660"/>
                  </a:cubicBezTo>
                  <a:cubicBezTo>
                    <a:pt x="808074" y="866781"/>
                    <a:pt x="808376" y="867053"/>
                    <a:pt x="808858" y="867475"/>
                  </a:cubicBezTo>
                  <a:cubicBezTo>
                    <a:pt x="809341" y="867897"/>
                    <a:pt x="809673" y="868229"/>
                    <a:pt x="809854" y="868470"/>
                  </a:cubicBezTo>
                  <a:cubicBezTo>
                    <a:pt x="810035" y="868711"/>
                    <a:pt x="810457" y="869013"/>
                    <a:pt x="811121" y="869375"/>
                  </a:cubicBezTo>
                  <a:cubicBezTo>
                    <a:pt x="811784" y="869737"/>
                    <a:pt x="812387" y="869978"/>
                    <a:pt x="812930" y="870099"/>
                  </a:cubicBezTo>
                  <a:cubicBezTo>
                    <a:pt x="813473" y="870220"/>
                    <a:pt x="814197" y="870370"/>
                    <a:pt x="815102" y="870551"/>
                  </a:cubicBezTo>
                  <a:cubicBezTo>
                    <a:pt x="816007" y="870732"/>
                    <a:pt x="816942" y="870762"/>
                    <a:pt x="817907" y="870642"/>
                  </a:cubicBezTo>
                  <a:cubicBezTo>
                    <a:pt x="818872" y="870521"/>
                    <a:pt x="820049" y="870310"/>
                    <a:pt x="821436" y="870008"/>
                  </a:cubicBezTo>
                  <a:cubicBezTo>
                    <a:pt x="822824" y="869707"/>
                    <a:pt x="824271" y="869254"/>
                    <a:pt x="825780" y="868651"/>
                  </a:cubicBezTo>
                  <a:cubicBezTo>
                    <a:pt x="827288" y="868048"/>
                    <a:pt x="829007" y="867294"/>
                    <a:pt x="830937" y="866389"/>
                  </a:cubicBezTo>
                  <a:cubicBezTo>
                    <a:pt x="832868" y="865484"/>
                    <a:pt x="834919" y="864368"/>
                    <a:pt x="837091" y="863041"/>
                  </a:cubicBezTo>
                  <a:cubicBezTo>
                    <a:pt x="850241" y="855561"/>
                    <a:pt x="857480" y="853570"/>
                    <a:pt x="858807" y="857069"/>
                  </a:cubicBezTo>
                  <a:cubicBezTo>
                    <a:pt x="859893" y="859844"/>
                    <a:pt x="858536" y="862981"/>
                    <a:pt x="854736" y="866479"/>
                  </a:cubicBezTo>
                  <a:cubicBezTo>
                    <a:pt x="850935" y="869978"/>
                    <a:pt x="844209" y="874322"/>
                    <a:pt x="834557" y="879510"/>
                  </a:cubicBezTo>
                  <a:cubicBezTo>
                    <a:pt x="829972" y="882043"/>
                    <a:pt x="825569" y="883582"/>
                    <a:pt x="821346" y="884124"/>
                  </a:cubicBezTo>
                  <a:cubicBezTo>
                    <a:pt x="817123" y="884667"/>
                    <a:pt x="813564" y="884426"/>
                    <a:pt x="810668" y="883401"/>
                  </a:cubicBezTo>
                  <a:cubicBezTo>
                    <a:pt x="807773" y="882375"/>
                    <a:pt x="805209" y="881048"/>
                    <a:pt x="802977" y="879419"/>
                  </a:cubicBezTo>
                  <a:cubicBezTo>
                    <a:pt x="800745" y="877790"/>
                    <a:pt x="799116" y="876192"/>
                    <a:pt x="798090" y="874623"/>
                  </a:cubicBezTo>
                  <a:cubicBezTo>
                    <a:pt x="797065" y="873055"/>
                    <a:pt x="796552" y="871848"/>
                    <a:pt x="796552" y="871004"/>
                  </a:cubicBezTo>
                  <a:cubicBezTo>
                    <a:pt x="796552" y="869677"/>
                    <a:pt x="795708" y="868048"/>
                    <a:pt x="794018" y="866117"/>
                  </a:cubicBezTo>
                  <a:cubicBezTo>
                    <a:pt x="792329" y="864187"/>
                    <a:pt x="791244" y="862015"/>
                    <a:pt x="790761" y="859602"/>
                  </a:cubicBezTo>
                  <a:cubicBezTo>
                    <a:pt x="790278" y="857551"/>
                    <a:pt x="789404" y="855892"/>
                    <a:pt x="788137" y="854626"/>
                  </a:cubicBezTo>
                  <a:cubicBezTo>
                    <a:pt x="786870" y="853359"/>
                    <a:pt x="785663" y="852544"/>
                    <a:pt x="784517" y="852182"/>
                  </a:cubicBezTo>
                  <a:cubicBezTo>
                    <a:pt x="783371" y="851820"/>
                    <a:pt x="782436" y="851097"/>
                    <a:pt x="781712" y="850011"/>
                  </a:cubicBezTo>
                  <a:cubicBezTo>
                    <a:pt x="780988" y="848925"/>
                    <a:pt x="780868" y="847417"/>
                    <a:pt x="781350" y="845486"/>
                  </a:cubicBezTo>
                  <a:cubicBezTo>
                    <a:pt x="782677" y="839936"/>
                    <a:pt x="784789" y="837161"/>
                    <a:pt x="787684" y="837161"/>
                  </a:cubicBezTo>
                  <a:cubicBezTo>
                    <a:pt x="789253" y="837161"/>
                    <a:pt x="790037" y="835352"/>
                    <a:pt x="790037" y="831732"/>
                  </a:cubicBezTo>
                  <a:cubicBezTo>
                    <a:pt x="790037" y="828233"/>
                    <a:pt x="791063" y="823800"/>
                    <a:pt x="793114" y="818431"/>
                  </a:cubicBezTo>
                  <a:cubicBezTo>
                    <a:pt x="795165" y="813062"/>
                    <a:pt x="797578" y="808356"/>
                    <a:pt x="800353" y="804315"/>
                  </a:cubicBezTo>
                  <a:cubicBezTo>
                    <a:pt x="803128" y="800273"/>
                    <a:pt x="805420" y="798252"/>
                    <a:pt x="807230" y="798252"/>
                  </a:cubicBezTo>
                  <a:cubicBezTo>
                    <a:pt x="808074" y="798252"/>
                    <a:pt x="808858" y="797890"/>
                    <a:pt x="809582" y="797166"/>
                  </a:cubicBezTo>
                  <a:cubicBezTo>
                    <a:pt x="810306" y="796442"/>
                    <a:pt x="811332" y="795628"/>
                    <a:pt x="812659" y="794723"/>
                  </a:cubicBezTo>
                  <a:cubicBezTo>
                    <a:pt x="813986" y="793818"/>
                    <a:pt x="815735" y="793245"/>
                    <a:pt x="817907" y="793004"/>
                  </a:cubicBezTo>
                  <a:close/>
                  <a:moveTo>
                    <a:pt x="322607" y="793004"/>
                  </a:moveTo>
                  <a:cubicBezTo>
                    <a:pt x="333828" y="791676"/>
                    <a:pt x="340705" y="795658"/>
                    <a:pt x="343238" y="804948"/>
                  </a:cubicBezTo>
                  <a:cubicBezTo>
                    <a:pt x="344324" y="809291"/>
                    <a:pt x="344415" y="813393"/>
                    <a:pt x="343510" y="817254"/>
                  </a:cubicBezTo>
                  <a:cubicBezTo>
                    <a:pt x="342605" y="821115"/>
                    <a:pt x="341157" y="824644"/>
                    <a:pt x="339166" y="827841"/>
                  </a:cubicBezTo>
                  <a:cubicBezTo>
                    <a:pt x="337176" y="831038"/>
                    <a:pt x="335064" y="833813"/>
                    <a:pt x="332832" y="836166"/>
                  </a:cubicBezTo>
                  <a:cubicBezTo>
                    <a:pt x="330600" y="838519"/>
                    <a:pt x="328700" y="840329"/>
                    <a:pt x="327132" y="841595"/>
                  </a:cubicBezTo>
                  <a:cubicBezTo>
                    <a:pt x="325563" y="842862"/>
                    <a:pt x="324719" y="843496"/>
                    <a:pt x="324598" y="843496"/>
                  </a:cubicBezTo>
                  <a:cubicBezTo>
                    <a:pt x="324115" y="843496"/>
                    <a:pt x="322637" y="844400"/>
                    <a:pt x="320164" y="846210"/>
                  </a:cubicBezTo>
                  <a:cubicBezTo>
                    <a:pt x="317691" y="848020"/>
                    <a:pt x="315006" y="849226"/>
                    <a:pt x="312111" y="849830"/>
                  </a:cubicBezTo>
                  <a:cubicBezTo>
                    <a:pt x="309698" y="850433"/>
                    <a:pt x="308250" y="851066"/>
                    <a:pt x="307767" y="851730"/>
                  </a:cubicBezTo>
                  <a:cubicBezTo>
                    <a:pt x="307285" y="852394"/>
                    <a:pt x="307104" y="853992"/>
                    <a:pt x="307224" y="856526"/>
                  </a:cubicBezTo>
                  <a:cubicBezTo>
                    <a:pt x="307466" y="860266"/>
                    <a:pt x="309275" y="863644"/>
                    <a:pt x="312654" y="866660"/>
                  </a:cubicBezTo>
                  <a:cubicBezTo>
                    <a:pt x="312774" y="866781"/>
                    <a:pt x="313076" y="867053"/>
                    <a:pt x="313558" y="867475"/>
                  </a:cubicBezTo>
                  <a:cubicBezTo>
                    <a:pt x="314041" y="867897"/>
                    <a:pt x="314373" y="868229"/>
                    <a:pt x="314554" y="868470"/>
                  </a:cubicBezTo>
                  <a:cubicBezTo>
                    <a:pt x="314735" y="868711"/>
                    <a:pt x="315157" y="869013"/>
                    <a:pt x="315821" y="869375"/>
                  </a:cubicBezTo>
                  <a:cubicBezTo>
                    <a:pt x="316484" y="869737"/>
                    <a:pt x="317087" y="869978"/>
                    <a:pt x="317630" y="870099"/>
                  </a:cubicBezTo>
                  <a:cubicBezTo>
                    <a:pt x="318173" y="870220"/>
                    <a:pt x="318897" y="870370"/>
                    <a:pt x="319802" y="870551"/>
                  </a:cubicBezTo>
                  <a:cubicBezTo>
                    <a:pt x="320707" y="870732"/>
                    <a:pt x="321642" y="870762"/>
                    <a:pt x="322607" y="870642"/>
                  </a:cubicBezTo>
                  <a:cubicBezTo>
                    <a:pt x="323572" y="870521"/>
                    <a:pt x="324749" y="870310"/>
                    <a:pt x="326136" y="870008"/>
                  </a:cubicBezTo>
                  <a:cubicBezTo>
                    <a:pt x="327524" y="869707"/>
                    <a:pt x="328971" y="869254"/>
                    <a:pt x="330480" y="868651"/>
                  </a:cubicBezTo>
                  <a:cubicBezTo>
                    <a:pt x="331988" y="868048"/>
                    <a:pt x="333707" y="867294"/>
                    <a:pt x="335637" y="866389"/>
                  </a:cubicBezTo>
                  <a:cubicBezTo>
                    <a:pt x="337568" y="865484"/>
                    <a:pt x="339619" y="864368"/>
                    <a:pt x="341791" y="863041"/>
                  </a:cubicBezTo>
                  <a:cubicBezTo>
                    <a:pt x="354941" y="855561"/>
                    <a:pt x="362180" y="853570"/>
                    <a:pt x="363507" y="857069"/>
                  </a:cubicBezTo>
                  <a:cubicBezTo>
                    <a:pt x="364593" y="859844"/>
                    <a:pt x="363236" y="862981"/>
                    <a:pt x="359436" y="866479"/>
                  </a:cubicBezTo>
                  <a:cubicBezTo>
                    <a:pt x="355635" y="869978"/>
                    <a:pt x="348909" y="874322"/>
                    <a:pt x="339257" y="879510"/>
                  </a:cubicBezTo>
                  <a:cubicBezTo>
                    <a:pt x="334672" y="882043"/>
                    <a:pt x="330268" y="883582"/>
                    <a:pt x="326046" y="884124"/>
                  </a:cubicBezTo>
                  <a:cubicBezTo>
                    <a:pt x="321823" y="884667"/>
                    <a:pt x="318264" y="884426"/>
                    <a:pt x="315368" y="883401"/>
                  </a:cubicBezTo>
                  <a:cubicBezTo>
                    <a:pt x="312473" y="882375"/>
                    <a:pt x="309909" y="881048"/>
                    <a:pt x="307677" y="879419"/>
                  </a:cubicBezTo>
                  <a:cubicBezTo>
                    <a:pt x="305445" y="877790"/>
                    <a:pt x="303816" y="876192"/>
                    <a:pt x="302790" y="874623"/>
                  </a:cubicBezTo>
                  <a:cubicBezTo>
                    <a:pt x="301765" y="873055"/>
                    <a:pt x="301252" y="871848"/>
                    <a:pt x="301252" y="871004"/>
                  </a:cubicBezTo>
                  <a:cubicBezTo>
                    <a:pt x="301252" y="869677"/>
                    <a:pt x="300408" y="868048"/>
                    <a:pt x="298718" y="866117"/>
                  </a:cubicBezTo>
                  <a:cubicBezTo>
                    <a:pt x="297029" y="864187"/>
                    <a:pt x="295943" y="862015"/>
                    <a:pt x="295461" y="859602"/>
                  </a:cubicBezTo>
                  <a:cubicBezTo>
                    <a:pt x="294978" y="857551"/>
                    <a:pt x="294104" y="855892"/>
                    <a:pt x="292837" y="854626"/>
                  </a:cubicBezTo>
                  <a:cubicBezTo>
                    <a:pt x="291570" y="853359"/>
                    <a:pt x="290363" y="852544"/>
                    <a:pt x="289217" y="852182"/>
                  </a:cubicBezTo>
                  <a:cubicBezTo>
                    <a:pt x="288071" y="851820"/>
                    <a:pt x="287136" y="851097"/>
                    <a:pt x="286412" y="850011"/>
                  </a:cubicBezTo>
                  <a:cubicBezTo>
                    <a:pt x="285688" y="848925"/>
                    <a:pt x="285568" y="847417"/>
                    <a:pt x="286050" y="845486"/>
                  </a:cubicBezTo>
                  <a:cubicBezTo>
                    <a:pt x="287377" y="839936"/>
                    <a:pt x="289489" y="837161"/>
                    <a:pt x="292384" y="837161"/>
                  </a:cubicBezTo>
                  <a:cubicBezTo>
                    <a:pt x="293953" y="837161"/>
                    <a:pt x="294737" y="835352"/>
                    <a:pt x="294737" y="831732"/>
                  </a:cubicBezTo>
                  <a:cubicBezTo>
                    <a:pt x="294737" y="828233"/>
                    <a:pt x="295763" y="823800"/>
                    <a:pt x="297814" y="818431"/>
                  </a:cubicBezTo>
                  <a:cubicBezTo>
                    <a:pt x="299865" y="813062"/>
                    <a:pt x="302278" y="808356"/>
                    <a:pt x="305053" y="804315"/>
                  </a:cubicBezTo>
                  <a:cubicBezTo>
                    <a:pt x="307828" y="800273"/>
                    <a:pt x="310120" y="798252"/>
                    <a:pt x="311930" y="798252"/>
                  </a:cubicBezTo>
                  <a:cubicBezTo>
                    <a:pt x="312774" y="798252"/>
                    <a:pt x="313558" y="797890"/>
                    <a:pt x="314282" y="797166"/>
                  </a:cubicBezTo>
                  <a:cubicBezTo>
                    <a:pt x="315006" y="796442"/>
                    <a:pt x="316032" y="795628"/>
                    <a:pt x="317359" y="794723"/>
                  </a:cubicBezTo>
                  <a:cubicBezTo>
                    <a:pt x="318686" y="793818"/>
                    <a:pt x="320435" y="793245"/>
                    <a:pt x="322607" y="793004"/>
                  </a:cubicBezTo>
                  <a:close/>
                  <a:moveTo>
                    <a:pt x="1648278" y="788932"/>
                  </a:moveTo>
                  <a:cubicBezTo>
                    <a:pt x="1650932" y="789595"/>
                    <a:pt x="1654069" y="792581"/>
                    <a:pt x="1657688" y="797890"/>
                  </a:cubicBezTo>
                  <a:lnTo>
                    <a:pt x="1662755" y="805129"/>
                  </a:lnTo>
                  <a:lnTo>
                    <a:pt x="1662032" y="836980"/>
                  </a:lnTo>
                  <a:cubicBezTo>
                    <a:pt x="1661549" y="857008"/>
                    <a:pt x="1660252" y="871336"/>
                    <a:pt x="1658141" y="879962"/>
                  </a:cubicBezTo>
                  <a:cubicBezTo>
                    <a:pt x="1656029" y="888589"/>
                    <a:pt x="1651957" y="895918"/>
                    <a:pt x="1645925" y="901950"/>
                  </a:cubicBezTo>
                  <a:cubicBezTo>
                    <a:pt x="1642305" y="905570"/>
                    <a:pt x="1638686" y="907772"/>
                    <a:pt x="1635066" y="908556"/>
                  </a:cubicBezTo>
                  <a:cubicBezTo>
                    <a:pt x="1631447" y="909340"/>
                    <a:pt x="1627405" y="908767"/>
                    <a:pt x="1622941" y="906837"/>
                  </a:cubicBezTo>
                  <a:cubicBezTo>
                    <a:pt x="1619442" y="905268"/>
                    <a:pt x="1615611" y="902252"/>
                    <a:pt x="1611449" y="897788"/>
                  </a:cubicBezTo>
                  <a:cubicBezTo>
                    <a:pt x="1607287" y="893324"/>
                    <a:pt x="1604120" y="888920"/>
                    <a:pt x="1601948" y="884577"/>
                  </a:cubicBezTo>
                  <a:cubicBezTo>
                    <a:pt x="1599776" y="880233"/>
                    <a:pt x="1599475" y="877579"/>
                    <a:pt x="1601043" y="876614"/>
                  </a:cubicBezTo>
                  <a:cubicBezTo>
                    <a:pt x="1601888" y="876131"/>
                    <a:pt x="1604512" y="878062"/>
                    <a:pt x="1608915" y="882405"/>
                  </a:cubicBezTo>
                  <a:cubicBezTo>
                    <a:pt x="1613319" y="886749"/>
                    <a:pt x="1615521" y="889524"/>
                    <a:pt x="1615521" y="890730"/>
                  </a:cubicBezTo>
                  <a:cubicBezTo>
                    <a:pt x="1615521" y="891333"/>
                    <a:pt x="1617451" y="892540"/>
                    <a:pt x="1621312" y="894350"/>
                  </a:cubicBezTo>
                  <a:cubicBezTo>
                    <a:pt x="1624087" y="895677"/>
                    <a:pt x="1626048" y="896280"/>
                    <a:pt x="1627194" y="896159"/>
                  </a:cubicBezTo>
                  <a:cubicBezTo>
                    <a:pt x="1628340" y="896039"/>
                    <a:pt x="1630723" y="894892"/>
                    <a:pt x="1634343" y="892721"/>
                  </a:cubicBezTo>
                  <a:cubicBezTo>
                    <a:pt x="1640013" y="889463"/>
                    <a:pt x="1643934" y="885060"/>
                    <a:pt x="1646106" y="879510"/>
                  </a:cubicBezTo>
                  <a:cubicBezTo>
                    <a:pt x="1648278" y="873960"/>
                    <a:pt x="1649363" y="865695"/>
                    <a:pt x="1649363" y="854716"/>
                  </a:cubicBezTo>
                  <a:cubicBezTo>
                    <a:pt x="1649363" y="843254"/>
                    <a:pt x="1649062" y="837222"/>
                    <a:pt x="1648459" y="836619"/>
                  </a:cubicBezTo>
                  <a:cubicBezTo>
                    <a:pt x="1648217" y="836377"/>
                    <a:pt x="1647131" y="837192"/>
                    <a:pt x="1645201" y="839062"/>
                  </a:cubicBezTo>
                  <a:cubicBezTo>
                    <a:pt x="1643271" y="840932"/>
                    <a:pt x="1640586" y="843375"/>
                    <a:pt x="1637148" y="846391"/>
                  </a:cubicBezTo>
                  <a:cubicBezTo>
                    <a:pt x="1633709" y="849407"/>
                    <a:pt x="1630482" y="851639"/>
                    <a:pt x="1627465" y="853087"/>
                  </a:cubicBezTo>
                  <a:cubicBezTo>
                    <a:pt x="1623846" y="854897"/>
                    <a:pt x="1621463" y="855862"/>
                    <a:pt x="1620317" y="855983"/>
                  </a:cubicBezTo>
                  <a:cubicBezTo>
                    <a:pt x="1619171" y="856103"/>
                    <a:pt x="1617632" y="855621"/>
                    <a:pt x="1615702" y="854535"/>
                  </a:cubicBezTo>
                  <a:cubicBezTo>
                    <a:pt x="1612927" y="852846"/>
                    <a:pt x="1610273" y="849950"/>
                    <a:pt x="1607739" y="845848"/>
                  </a:cubicBezTo>
                  <a:cubicBezTo>
                    <a:pt x="1605809" y="842470"/>
                    <a:pt x="1604813" y="839001"/>
                    <a:pt x="1604753" y="835442"/>
                  </a:cubicBezTo>
                  <a:cubicBezTo>
                    <a:pt x="1604693" y="831883"/>
                    <a:pt x="1605628" y="827570"/>
                    <a:pt x="1607558" y="822502"/>
                  </a:cubicBezTo>
                  <a:cubicBezTo>
                    <a:pt x="1608885" y="819124"/>
                    <a:pt x="1612475" y="813967"/>
                    <a:pt x="1618326" y="807029"/>
                  </a:cubicBezTo>
                  <a:cubicBezTo>
                    <a:pt x="1624178" y="800092"/>
                    <a:pt x="1627888" y="796623"/>
                    <a:pt x="1629456" y="796623"/>
                  </a:cubicBezTo>
                  <a:cubicBezTo>
                    <a:pt x="1630783" y="796623"/>
                    <a:pt x="1633438" y="795296"/>
                    <a:pt x="1637419" y="792642"/>
                  </a:cubicBezTo>
                  <a:cubicBezTo>
                    <a:pt x="1642004" y="789505"/>
                    <a:pt x="1645623" y="788268"/>
                    <a:pt x="1648278" y="788932"/>
                  </a:cubicBezTo>
                  <a:close/>
                  <a:moveTo>
                    <a:pt x="438603" y="788932"/>
                  </a:moveTo>
                  <a:cubicBezTo>
                    <a:pt x="441257" y="789595"/>
                    <a:pt x="444394" y="792581"/>
                    <a:pt x="448013" y="797890"/>
                  </a:cubicBezTo>
                  <a:lnTo>
                    <a:pt x="453081" y="805129"/>
                  </a:lnTo>
                  <a:lnTo>
                    <a:pt x="452357" y="836980"/>
                  </a:lnTo>
                  <a:cubicBezTo>
                    <a:pt x="451874" y="857008"/>
                    <a:pt x="450577" y="871336"/>
                    <a:pt x="448466" y="879962"/>
                  </a:cubicBezTo>
                  <a:cubicBezTo>
                    <a:pt x="446354" y="888589"/>
                    <a:pt x="442282" y="895918"/>
                    <a:pt x="436250" y="901950"/>
                  </a:cubicBezTo>
                  <a:cubicBezTo>
                    <a:pt x="432630" y="905570"/>
                    <a:pt x="429011" y="907772"/>
                    <a:pt x="425391" y="908556"/>
                  </a:cubicBezTo>
                  <a:cubicBezTo>
                    <a:pt x="421772" y="909340"/>
                    <a:pt x="417730" y="908767"/>
                    <a:pt x="413266" y="906837"/>
                  </a:cubicBezTo>
                  <a:cubicBezTo>
                    <a:pt x="409767" y="905268"/>
                    <a:pt x="405937" y="902252"/>
                    <a:pt x="401774" y="897788"/>
                  </a:cubicBezTo>
                  <a:cubicBezTo>
                    <a:pt x="397612" y="893324"/>
                    <a:pt x="394445" y="888920"/>
                    <a:pt x="392273" y="884577"/>
                  </a:cubicBezTo>
                  <a:cubicBezTo>
                    <a:pt x="390101" y="880233"/>
                    <a:pt x="389800" y="877579"/>
                    <a:pt x="391368" y="876614"/>
                  </a:cubicBezTo>
                  <a:cubicBezTo>
                    <a:pt x="392213" y="876131"/>
                    <a:pt x="394837" y="878062"/>
                    <a:pt x="399241" y="882405"/>
                  </a:cubicBezTo>
                  <a:cubicBezTo>
                    <a:pt x="403644" y="886749"/>
                    <a:pt x="405846" y="889524"/>
                    <a:pt x="405846" y="890730"/>
                  </a:cubicBezTo>
                  <a:cubicBezTo>
                    <a:pt x="405846" y="891333"/>
                    <a:pt x="407777" y="892540"/>
                    <a:pt x="411637" y="894350"/>
                  </a:cubicBezTo>
                  <a:cubicBezTo>
                    <a:pt x="414412" y="895677"/>
                    <a:pt x="416373" y="896280"/>
                    <a:pt x="417519" y="896159"/>
                  </a:cubicBezTo>
                  <a:cubicBezTo>
                    <a:pt x="418665" y="896039"/>
                    <a:pt x="421048" y="894892"/>
                    <a:pt x="424668" y="892721"/>
                  </a:cubicBezTo>
                  <a:cubicBezTo>
                    <a:pt x="430338" y="889463"/>
                    <a:pt x="434259" y="885060"/>
                    <a:pt x="436431" y="879510"/>
                  </a:cubicBezTo>
                  <a:cubicBezTo>
                    <a:pt x="438603" y="873960"/>
                    <a:pt x="439689" y="865695"/>
                    <a:pt x="439689" y="854716"/>
                  </a:cubicBezTo>
                  <a:cubicBezTo>
                    <a:pt x="439689" y="843254"/>
                    <a:pt x="439387" y="837222"/>
                    <a:pt x="438784" y="836619"/>
                  </a:cubicBezTo>
                  <a:cubicBezTo>
                    <a:pt x="438542" y="836377"/>
                    <a:pt x="437456" y="837192"/>
                    <a:pt x="435526" y="839062"/>
                  </a:cubicBezTo>
                  <a:cubicBezTo>
                    <a:pt x="433596" y="840932"/>
                    <a:pt x="430911" y="843375"/>
                    <a:pt x="427473" y="846391"/>
                  </a:cubicBezTo>
                  <a:cubicBezTo>
                    <a:pt x="424034" y="849407"/>
                    <a:pt x="420807" y="851639"/>
                    <a:pt x="417791" y="853087"/>
                  </a:cubicBezTo>
                  <a:cubicBezTo>
                    <a:pt x="414171" y="854897"/>
                    <a:pt x="411788" y="855862"/>
                    <a:pt x="410642" y="855983"/>
                  </a:cubicBezTo>
                  <a:cubicBezTo>
                    <a:pt x="409496" y="856103"/>
                    <a:pt x="407957" y="855621"/>
                    <a:pt x="406027" y="854535"/>
                  </a:cubicBezTo>
                  <a:cubicBezTo>
                    <a:pt x="403252" y="852846"/>
                    <a:pt x="400598" y="849950"/>
                    <a:pt x="398064" y="845848"/>
                  </a:cubicBezTo>
                  <a:cubicBezTo>
                    <a:pt x="396134" y="842470"/>
                    <a:pt x="395138" y="839001"/>
                    <a:pt x="395078" y="835442"/>
                  </a:cubicBezTo>
                  <a:cubicBezTo>
                    <a:pt x="395018" y="831883"/>
                    <a:pt x="395953" y="827570"/>
                    <a:pt x="397883" y="822502"/>
                  </a:cubicBezTo>
                  <a:cubicBezTo>
                    <a:pt x="399210" y="819124"/>
                    <a:pt x="402800" y="813967"/>
                    <a:pt x="408651" y="807029"/>
                  </a:cubicBezTo>
                  <a:cubicBezTo>
                    <a:pt x="414503" y="800092"/>
                    <a:pt x="418213" y="796623"/>
                    <a:pt x="419781" y="796623"/>
                  </a:cubicBezTo>
                  <a:cubicBezTo>
                    <a:pt x="421108" y="796623"/>
                    <a:pt x="423763" y="795296"/>
                    <a:pt x="427744" y="792642"/>
                  </a:cubicBezTo>
                  <a:cubicBezTo>
                    <a:pt x="432329" y="789505"/>
                    <a:pt x="435948" y="788268"/>
                    <a:pt x="438603" y="788932"/>
                  </a:cubicBezTo>
                  <a:close/>
                  <a:moveTo>
                    <a:pt x="255027" y="785403"/>
                  </a:moveTo>
                  <a:cubicBezTo>
                    <a:pt x="256475" y="785403"/>
                    <a:pt x="258647" y="786338"/>
                    <a:pt x="261542" y="788208"/>
                  </a:cubicBezTo>
                  <a:cubicBezTo>
                    <a:pt x="264438" y="790078"/>
                    <a:pt x="265886" y="791495"/>
                    <a:pt x="265886" y="792461"/>
                  </a:cubicBezTo>
                  <a:cubicBezTo>
                    <a:pt x="265886" y="793305"/>
                    <a:pt x="264921" y="794632"/>
                    <a:pt x="262990" y="796442"/>
                  </a:cubicBezTo>
                  <a:cubicBezTo>
                    <a:pt x="261060" y="798252"/>
                    <a:pt x="258798" y="800454"/>
                    <a:pt x="256204" y="803048"/>
                  </a:cubicBezTo>
                  <a:cubicBezTo>
                    <a:pt x="253610" y="805642"/>
                    <a:pt x="251709" y="808025"/>
                    <a:pt x="250503" y="810196"/>
                  </a:cubicBezTo>
                  <a:cubicBezTo>
                    <a:pt x="242540" y="825398"/>
                    <a:pt x="238559" y="833964"/>
                    <a:pt x="238559" y="835895"/>
                  </a:cubicBezTo>
                  <a:cubicBezTo>
                    <a:pt x="238559" y="836980"/>
                    <a:pt x="238016" y="839001"/>
                    <a:pt x="236930" y="841957"/>
                  </a:cubicBezTo>
                  <a:cubicBezTo>
                    <a:pt x="235844" y="844913"/>
                    <a:pt x="234758" y="848714"/>
                    <a:pt x="233672" y="853359"/>
                  </a:cubicBezTo>
                  <a:cubicBezTo>
                    <a:pt x="232586" y="858004"/>
                    <a:pt x="232043" y="862920"/>
                    <a:pt x="232043" y="868108"/>
                  </a:cubicBezTo>
                  <a:cubicBezTo>
                    <a:pt x="232043" y="878002"/>
                    <a:pt x="234185" y="884969"/>
                    <a:pt x="238468" y="889011"/>
                  </a:cubicBezTo>
                  <a:cubicBezTo>
                    <a:pt x="242751" y="893053"/>
                    <a:pt x="251709" y="896461"/>
                    <a:pt x="265343" y="899236"/>
                  </a:cubicBezTo>
                  <a:cubicBezTo>
                    <a:pt x="276322" y="901528"/>
                    <a:pt x="281751" y="904002"/>
                    <a:pt x="281631" y="906656"/>
                  </a:cubicBezTo>
                  <a:cubicBezTo>
                    <a:pt x="281631" y="907380"/>
                    <a:pt x="281148" y="908224"/>
                    <a:pt x="280183" y="909190"/>
                  </a:cubicBezTo>
                  <a:cubicBezTo>
                    <a:pt x="278976" y="910396"/>
                    <a:pt x="277438" y="910999"/>
                    <a:pt x="275568" y="910999"/>
                  </a:cubicBezTo>
                  <a:cubicBezTo>
                    <a:pt x="273698" y="910999"/>
                    <a:pt x="269324" y="910456"/>
                    <a:pt x="262447" y="909371"/>
                  </a:cubicBezTo>
                  <a:cubicBezTo>
                    <a:pt x="248211" y="907078"/>
                    <a:pt x="237955" y="903429"/>
                    <a:pt x="231681" y="898421"/>
                  </a:cubicBezTo>
                  <a:cubicBezTo>
                    <a:pt x="225408" y="893415"/>
                    <a:pt x="221306" y="885663"/>
                    <a:pt x="219375" y="875166"/>
                  </a:cubicBezTo>
                  <a:cubicBezTo>
                    <a:pt x="218531" y="870702"/>
                    <a:pt x="219134" y="863252"/>
                    <a:pt x="221185" y="852816"/>
                  </a:cubicBezTo>
                  <a:cubicBezTo>
                    <a:pt x="223236" y="842380"/>
                    <a:pt x="225890" y="833482"/>
                    <a:pt x="229148" y="826122"/>
                  </a:cubicBezTo>
                  <a:cubicBezTo>
                    <a:pt x="231078" y="821537"/>
                    <a:pt x="232043" y="818762"/>
                    <a:pt x="232043" y="817797"/>
                  </a:cubicBezTo>
                  <a:cubicBezTo>
                    <a:pt x="232043" y="815505"/>
                    <a:pt x="235542" y="809533"/>
                    <a:pt x="242540" y="799881"/>
                  </a:cubicBezTo>
                  <a:cubicBezTo>
                    <a:pt x="249538" y="790229"/>
                    <a:pt x="253700" y="785403"/>
                    <a:pt x="255027" y="785403"/>
                  </a:cubicBezTo>
                  <a:close/>
                  <a:moveTo>
                    <a:pt x="1463683" y="772553"/>
                  </a:moveTo>
                  <a:cubicBezTo>
                    <a:pt x="1465613" y="773036"/>
                    <a:pt x="1467303" y="774062"/>
                    <a:pt x="1468750" y="775630"/>
                  </a:cubicBezTo>
                  <a:cubicBezTo>
                    <a:pt x="1470198" y="777319"/>
                    <a:pt x="1470892" y="779280"/>
                    <a:pt x="1470832" y="781512"/>
                  </a:cubicBezTo>
                  <a:cubicBezTo>
                    <a:pt x="1470771" y="783744"/>
                    <a:pt x="1469776" y="790048"/>
                    <a:pt x="1467845" y="800424"/>
                  </a:cubicBezTo>
                  <a:cubicBezTo>
                    <a:pt x="1466518" y="807783"/>
                    <a:pt x="1466337" y="811915"/>
                    <a:pt x="1467303" y="812820"/>
                  </a:cubicBezTo>
                  <a:cubicBezTo>
                    <a:pt x="1468268" y="813725"/>
                    <a:pt x="1473335" y="813514"/>
                    <a:pt x="1482505" y="812187"/>
                  </a:cubicBezTo>
                  <a:cubicBezTo>
                    <a:pt x="1488416" y="811342"/>
                    <a:pt x="1492398" y="810920"/>
                    <a:pt x="1494449" y="810920"/>
                  </a:cubicBezTo>
                  <a:cubicBezTo>
                    <a:pt x="1496500" y="810920"/>
                    <a:pt x="1498310" y="811463"/>
                    <a:pt x="1499878" y="812549"/>
                  </a:cubicBezTo>
                  <a:cubicBezTo>
                    <a:pt x="1505187" y="816048"/>
                    <a:pt x="1503618" y="818400"/>
                    <a:pt x="1495173" y="819607"/>
                  </a:cubicBezTo>
                  <a:cubicBezTo>
                    <a:pt x="1490467" y="820331"/>
                    <a:pt x="1484314" y="821718"/>
                    <a:pt x="1476713" y="823769"/>
                  </a:cubicBezTo>
                  <a:lnTo>
                    <a:pt x="1465493" y="826665"/>
                  </a:lnTo>
                  <a:lnTo>
                    <a:pt x="1463502" y="834628"/>
                  </a:lnTo>
                  <a:cubicBezTo>
                    <a:pt x="1462175" y="840057"/>
                    <a:pt x="1461149" y="847658"/>
                    <a:pt x="1460426" y="857431"/>
                  </a:cubicBezTo>
                  <a:cubicBezTo>
                    <a:pt x="1460184" y="860688"/>
                    <a:pt x="1460033" y="863403"/>
                    <a:pt x="1459973" y="865575"/>
                  </a:cubicBezTo>
                  <a:cubicBezTo>
                    <a:pt x="1459913" y="867746"/>
                    <a:pt x="1460033" y="869767"/>
                    <a:pt x="1460335" y="871637"/>
                  </a:cubicBezTo>
                  <a:cubicBezTo>
                    <a:pt x="1460637" y="873507"/>
                    <a:pt x="1460999" y="874925"/>
                    <a:pt x="1461421" y="875890"/>
                  </a:cubicBezTo>
                  <a:cubicBezTo>
                    <a:pt x="1461843" y="876855"/>
                    <a:pt x="1462567" y="877609"/>
                    <a:pt x="1463593" y="878152"/>
                  </a:cubicBezTo>
                  <a:cubicBezTo>
                    <a:pt x="1464618" y="878695"/>
                    <a:pt x="1465764" y="878937"/>
                    <a:pt x="1467031" y="878876"/>
                  </a:cubicBezTo>
                  <a:cubicBezTo>
                    <a:pt x="1468298" y="878816"/>
                    <a:pt x="1469957" y="878484"/>
                    <a:pt x="1472008" y="877881"/>
                  </a:cubicBezTo>
                  <a:cubicBezTo>
                    <a:pt x="1474059" y="877278"/>
                    <a:pt x="1476231" y="876493"/>
                    <a:pt x="1478523" y="875528"/>
                  </a:cubicBezTo>
                  <a:cubicBezTo>
                    <a:pt x="1480815" y="874563"/>
                    <a:pt x="1483651" y="873296"/>
                    <a:pt x="1487029" y="871728"/>
                  </a:cubicBezTo>
                  <a:cubicBezTo>
                    <a:pt x="1494268" y="868349"/>
                    <a:pt x="1498792" y="866419"/>
                    <a:pt x="1500602" y="865936"/>
                  </a:cubicBezTo>
                  <a:cubicBezTo>
                    <a:pt x="1502412" y="865454"/>
                    <a:pt x="1503739" y="865876"/>
                    <a:pt x="1504583" y="867203"/>
                  </a:cubicBezTo>
                  <a:cubicBezTo>
                    <a:pt x="1506031" y="869134"/>
                    <a:pt x="1506755" y="870461"/>
                    <a:pt x="1506755" y="871185"/>
                  </a:cubicBezTo>
                  <a:cubicBezTo>
                    <a:pt x="1506755" y="872633"/>
                    <a:pt x="1505217" y="874744"/>
                    <a:pt x="1502140" y="877519"/>
                  </a:cubicBezTo>
                  <a:cubicBezTo>
                    <a:pt x="1499064" y="880294"/>
                    <a:pt x="1495836" y="882466"/>
                    <a:pt x="1492458" y="884034"/>
                  </a:cubicBezTo>
                  <a:cubicBezTo>
                    <a:pt x="1487391" y="886447"/>
                    <a:pt x="1483409" y="888679"/>
                    <a:pt x="1480514" y="890730"/>
                  </a:cubicBezTo>
                  <a:cubicBezTo>
                    <a:pt x="1477377" y="892902"/>
                    <a:pt x="1473365" y="894229"/>
                    <a:pt x="1468479" y="894712"/>
                  </a:cubicBezTo>
                  <a:cubicBezTo>
                    <a:pt x="1463593" y="895194"/>
                    <a:pt x="1459943" y="894651"/>
                    <a:pt x="1457530" y="893083"/>
                  </a:cubicBezTo>
                  <a:cubicBezTo>
                    <a:pt x="1454393" y="891032"/>
                    <a:pt x="1452070" y="886749"/>
                    <a:pt x="1450562" y="880233"/>
                  </a:cubicBezTo>
                  <a:cubicBezTo>
                    <a:pt x="1449054" y="873718"/>
                    <a:pt x="1448662" y="866057"/>
                    <a:pt x="1449386" y="857250"/>
                  </a:cubicBezTo>
                  <a:cubicBezTo>
                    <a:pt x="1450472" y="842892"/>
                    <a:pt x="1450713" y="835110"/>
                    <a:pt x="1450110" y="833904"/>
                  </a:cubicBezTo>
                  <a:cubicBezTo>
                    <a:pt x="1449869" y="833180"/>
                    <a:pt x="1448964" y="832758"/>
                    <a:pt x="1447395" y="832637"/>
                  </a:cubicBezTo>
                  <a:cubicBezTo>
                    <a:pt x="1444982" y="832275"/>
                    <a:pt x="1440759" y="833482"/>
                    <a:pt x="1434727" y="836257"/>
                  </a:cubicBezTo>
                  <a:cubicBezTo>
                    <a:pt x="1430383" y="838308"/>
                    <a:pt x="1427609" y="839393"/>
                    <a:pt x="1426402" y="839514"/>
                  </a:cubicBezTo>
                  <a:cubicBezTo>
                    <a:pt x="1425196" y="839635"/>
                    <a:pt x="1423869" y="839032"/>
                    <a:pt x="1422421" y="837704"/>
                  </a:cubicBezTo>
                  <a:cubicBezTo>
                    <a:pt x="1415664" y="831672"/>
                    <a:pt x="1419646" y="826665"/>
                    <a:pt x="1434365" y="822683"/>
                  </a:cubicBezTo>
                  <a:cubicBezTo>
                    <a:pt x="1435692" y="822322"/>
                    <a:pt x="1437080" y="821960"/>
                    <a:pt x="1438527" y="821598"/>
                  </a:cubicBezTo>
                  <a:cubicBezTo>
                    <a:pt x="1444198" y="820270"/>
                    <a:pt x="1447968" y="819185"/>
                    <a:pt x="1449839" y="818340"/>
                  </a:cubicBezTo>
                  <a:cubicBezTo>
                    <a:pt x="1451709" y="817496"/>
                    <a:pt x="1452945" y="816289"/>
                    <a:pt x="1453549" y="814721"/>
                  </a:cubicBezTo>
                  <a:cubicBezTo>
                    <a:pt x="1454152" y="813031"/>
                    <a:pt x="1454363" y="811373"/>
                    <a:pt x="1454182" y="809744"/>
                  </a:cubicBezTo>
                  <a:cubicBezTo>
                    <a:pt x="1454001" y="808115"/>
                    <a:pt x="1454514" y="805008"/>
                    <a:pt x="1455720" y="800424"/>
                  </a:cubicBezTo>
                  <a:cubicBezTo>
                    <a:pt x="1457409" y="795236"/>
                    <a:pt x="1458254" y="789625"/>
                    <a:pt x="1458254" y="783593"/>
                  </a:cubicBezTo>
                  <a:cubicBezTo>
                    <a:pt x="1458254" y="777560"/>
                    <a:pt x="1458616" y="774182"/>
                    <a:pt x="1459340" y="773458"/>
                  </a:cubicBezTo>
                  <a:cubicBezTo>
                    <a:pt x="1460305" y="772372"/>
                    <a:pt x="1461753" y="772071"/>
                    <a:pt x="1463683" y="772553"/>
                  </a:cubicBezTo>
                  <a:close/>
                  <a:moveTo>
                    <a:pt x="1277984" y="771106"/>
                  </a:moveTo>
                  <a:cubicBezTo>
                    <a:pt x="1278949" y="771347"/>
                    <a:pt x="1280457" y="772614"/>
                    <a:pt x="1282508" y="774906"/>
                  </a:cubicBezTo>
                  <a:cubicBezTo>
                    <a:pt x="1284439" y="776836"/>
                    <a:pt x="1285464" y="778224"/>
                    <a:pt x="1285585" y="779069"/>
                  </a:cubicBezTo>
                  <a:cubicBezTo>
                    <a:pt x="1285705" y="779913"/>
                    <a:pt x="1285042" y="781783"/>
                    <a:pt x="1283594" y="784679"/>
                  </a:cubicBezTo>
                  <a:cubicBezTo>
                    <a:pt x="1281784" y="788540"/>
                    <a:pt x="1280879" y="795748"/>
                    <a:pt x="1280879" y="806305"/>
                  </a:cubicBezTo>
                  <a:cubicBezTo>
                    <a:pt x="1280879" y="816862"/>
                    <a:pt x="1281241" y="822472"/>
                    <a:pt x="1281965" y="823136"/>
                  </a:cubicBezTo>
                  <a:cubicBezTo>
                    <a:pt x="1282689" y="823800"/>
                    <a:pt x="1284318" y="823287"/>
                    <a:pt x="1286851" y="821598"/>
                  </a:cubicBezTo>
                  <a:cubicBezTo>
                    <a:pt x="1290592" y="819185"/>
                    <a:pt x="1296443" y="816048"/>
                    <a:pt x="1304406" y="812187"/>
                  </a:cubicBezTo>
                  <a:cubicBezTo>
                    <a:pt x="1312369" y="808326"/>
                    <a:pt x="1317014" y="806396"/>
                    <a:pt x="1318341" y="806396"/>
                  </a:cubicBezTo>
                  <a:cubicBezTo>
                    <a:pt x="1320151" y="806396"/>
                    <a:pt x="1322262" y="807361"/>
                    <a:pt x="1324675" y="809291"/>
                  </a:cubicBezTo>
                  <a:cubicBezTo>
                    <a:pt x="1328536" y="812428"/>
                    <a:pt x="1327631" y="815324"/>
                    <a:pt x="1321961" y="817978"/>
                  </a:cubicBezTo>
                  <a:cubicBezTo>
                    <a:pt x="1320633" y="818461"/>
                    <a:pt x="1318462" y="819245"/>
                    <a:pt x="1315445" y="820331"/>
                  </a:cubicBezTo>
                  <a:cubicBezTo>
                    <a:pt x="1309895" y="822261"/>
                    <a:pt x="1306457" y="823890"/>
                    <a:pt x="1305130" y="825217"/>
                  </a:cubicBezTo>
                  <a:cubicBezTo>
                    <a:pt x="1304044" y="826182"/>
                    <a:pt x="1302023" y="827479"/>
                    <a:pt x="1299067" y="829108"/>
                  </a:cubicBezTo>
                  <a:cubicBezTo>
                    <a:pt x="1296111" y="830737"/>
                    <a:pt x="1293547" y="832275"/>
                    <a:pt x="1291376" y="833723"/>
                  </a:cubicBezTo>
                  <a:cubicBezTo>
                    <a:pt x="1289204" y="835171"/>
                    <a:pt x="1287998" y="836377"/>
                    <a:pt x="1287756" y="837342"/>
                  </a:cubicBezTo>
                  <a:cubicBezTo>
                    <a:pt x="1287515" y="838670"/>
                    <a:pt x="1290953" y="843345"/>
                    <a:pt x="1298072" y="851368"/>
                  </a:cubicBezTo>
                  <a:cubicBezTo>
                    <a:pt x="1305190" y="859391"/>
                    <a:pt x="1311343" y="865454"/>
                    <a:pt x="1316531" y="869556"/>
                  </a:cubicBezTo>
                  <a:cubicBezTo>
                    <a:pt x="1326545" y="877519"/>
                    <a:pt x="1330527" y="883370"/>
                    <a:pt x="1328476" y="887111"/>
                  </a:cubicBezTo>
                  <a:cubicBezTo>
                    <a:pt x="1327752" y="888679"/>
                    <a:pt x="1325882" y="889644"/>
                    <a:pt x="1322865" y="890006"/>
                  </a:cubicBezTo>
                  <a:cubicBezTo>
                    <a:pt x="1321297" y="890127"/>
                    <a:pt x="1319005" y="889011"/>
                    <a:pt x="1315989" y="886658"/>
                  </a:cubicBezTo>
                  <a:cubicBezTo>
                    <a:pt x="1312972" y="884305"/>
                    <a:pt x="1307905" y="879630"/>
                    <a:pt x="1300787" y="872633"/>
                  </a:cubicBezTo>
                  <a:cubicBezTo>
                    <a:pt x="1288601" y="860688"/>
                    <a:pt x="1282237" y="855410"/>
                    <a:pt x="1281694" y="856797"/>
                  </a:cubicBezTo>
                  <a:cubicBezTo>
                    <a:pt x="1281151" y="858185"/>
                    <a:pt x="1280759" y="865092"/>
                    <a:pt x="1280517" y="877519"/>
                  </a:cubicBezTo>
                  <a:lnTo>
                    <a:pt x="1280155" y="896159"/>
                  </a:lnTo>
                  <a:lnTo>
                    <a:pt x="1275088" y="896521"/>
                  </a:lnTo>
                  <a:cubicBezTo>
                    <a:pt x="1271710" y="896883"/>
                    <a:pt x="1269538" y="896340"/>
                    <a:pt x="1268573" y="894892"/>
                  </a:cubicBezTo>
                  <a:cubicBezTo>
                    <a:pt x="1267608" y="893807"/>
                    <a:pt x="1267367" y="885663"/>
                    <a:pt x="1267849" y="870461"/>
                  </a:cubicBezTo>
                  <a:cubicBezTo>
                    <a:pt x="1268332" y="855259"/>
                    <a:pt x="1268211" y="846150"/>
                    <a:pt x="1267487" y="843134"/>
                  </a:cubicBezTo>
                  <a:cubicBezTo>
                    <a:pt x="1267005" y="841806"/>
                    <a:pt x="1266763" y="840359"/>
                    <a:pt x="1266763" y="838790"/>
                  </a:cubicBezTo>
                  <a:cubicBezTo>
                    <a:pt x="1266763" y="837222"/>
                    <a:pt x="1266884" y="835503"/>
                    <a:pt x="1267125" y="833632"/>
                  </a:cubicBezTo>
                  <a:cubicBezTo>
                    <a:pt x="1267367" y="831762"/>
                    <a:pt x="1267728" y="828083"/>
                    <a:pt x="1268211" y="822593"/>
                  </a:cubicBezTo>
                  <a:cubicBezTo>
                    <a:pt x="1268694" y="817103"/>
                    <a:pt x="1269116" y="811041"/>
                    <a:pt x="1269478" y="804405"/>
                  </a:cubicBezTo>
                  <a:cubicBezTo>
                    <a:pt x="1270202" y="793305"/>
                    <a:pt x="1270896" y="785734"/>
                    <a:pt x="1271559" y="781693"/>
                  </a:cubicBezTo>
                  <a:cubicBezTo>
                    <a:pt x="1272223" y="777651"/>
                    <a:pt x="1273339" y="774665"/>
                    <a:pt x="1274907" y="772734"/>
                  </a:cubicBezTo>
                  <a:cubicBezTo>
                    <a:pt x="1275993" y="771407"/>
                    <a:pt x="1277019" y="770864"/>
                    <a:pt x="1277984" y="771106"/>
                  </a:cubicBezTo>
                  <a:close/>
                  <a:moveTo>
                    <a:pt x="626931" y="771015"/>
                  </a:moveTo>
                  <a:cubicBezTo>
                    <a:pt x="632360" y="770714"/>
                    <a:pt x="637186" y="771588"/>
                    <a:pt x="641409" y="773639"/>
                  </a:cubicBezTo>
                  <a:cubicBezTo>
                    <a:pt x="645632" y="775690"/>
                    <a:pt x="649191" y="778827"/>
                    <a:pt x="652086" y="783050"/>
                  </a:cubicBezTo>
                  <a:cubicBezTo>
                    <a:pt x="654982" y="787273"/>
                    <a:pt x="656671" y="792219"/>
                    <a:pt x="657154" y="797890"/>
                  </a:cubicBezTo>
                  <a:cubicBezTo>
                    <a:pt x="657516" y="801509"/>
                    <a:pt x="657576" y="804134"/>
                    <a:pt x="657335" y="805762"/>
                  </a:cubicBezTo>
                  <a:cubicBezTo>
                    <a:pt x="657093" y="807391"/>
                    <a:pt x="656490" y="808628"/>
                    <a:pt x="655525" y="809472"/>
                  </a:cubicBezTo>
                  <a:cubicBezTo>
                    <a:pt x="654560" y="810317"/>
                    <a:pt x="653745" y="810618"/>
                    <a:pt x="653082" y="810377"/>
                  </a:cubicBezTo>
                  <a:cubicBezTo>
                    <a:pt x="652418" y="810136"/>
                    <a:pt x="651543" y="809291"/>
                    <a:pt x="650458" y="807844"/>
                  </a:cubicBezTo>
                  <a:cubicBezTo>
                    <a:pt x="648769" y="805431"/>
                    <a:pt x="647924" y="802263"/>
                    <a:pt x="647924" y="798342"/>
                  </a:cubicBezTo>
                  <a:cubicBezTo>
                    <a:pt x="647924" y="794421"/>
                    <a:pt x="646295" y="790953"/>
                    <a:pt x="643038" y="787936"/>
                  </a:cubicBezTo>
                  <a:cubicBezTo>
                    <a:pt x="637608" y="782628"/>
                    <a:pt x="630189" y="780969"/>
                    <a:pt x="620778" y="782959"/>
                  </a:cubicBezTo>
                  <a:cubicBezTo>
                    <a:pt x="611367" y="784950"/>
                    <a:pt x="603223" y="789867"/>
                    <a:pt x="596346" y="797709"/>
                  </a:cubicBezTo>
                  <a:cubicBezTo>
                    <a:pt x="592365" y="802173"/>
                    <a:pt x="590042" y="805943"/>
                    <a:pt x="589379" y="809020"/>
                  </a:cubicBezTo>
                  <a:cubicBezTo>
                    <a:pt x="588715" y="812096"/>
                    <a:pt x="589529" y="814902"/>
                    <a:pt x="591822" y="817435"/>
                  </a:cubicBezTo>
                  <a:cubicBezTo>
                    <a:pt x="596045" y="821899"/>
                    <a:pt x="604279" y="826303"/>
                    <a:pt x="616525" y="830646"/>
                  </a:cubicBezTo>
                  <a:cubicBezTo>
                    <a:pt x="628771" y="834990"/>
                    <a:pt x="636704" y="837161"/>
                    <a:pt x="640323" y="837161"/>
                  </a:cubicBezTo>
                  <a:cubicBezTo>
                    <a:pt x="642615" y="837161"/>
                    <a:pt x="646567" y="838820"/>
                    <a:pt x="652177" y="842138"/>
                  </a:cubicBezTo>
                  <a:cubicBezTo>
                    <a:pt x="657787" y="845456"/>
                    <a:pt x="661859" y="848503"/>
                    <a:pt x="664393" y="851277"/>
                  </a:cubicBezTo>
                  <a:cubicBezTo>
                    <a:pt x="669098" y="856707"/>
                    <a:pt x="670395" y="862679"/>
                    <a:pt x="668284" y="869194"/>
                  </a:cubicBezTo>
                  <a:cubicBezTo>
                    <a:pt x="666172" y="875709"/>
                    <a:pt x="661377" y="880233"/>
                    <a:pt x="653896" y="882767"/>
                  </a:cubicBezTo>
                  <a:cubicBezTo>
                    <a:pt x="646778" y="885180"/>
                    <a:pt x="641499" y="886809"/>
                    <a:pt x="638061" y="887653"/>
                  </a:cubicBezTo>
                  <a:cubicBezTo>
                    <a:pt x="634622" y="888498"/>
                    <a:pt x="630309" y="889162"/>
                    <a:pt x="625121" y="889644"/>
                  </a:cubicBezTo>
                  <a:cubicBezTo>
                    <a:pt x="619330" y="890247"/>
                    <a:pt x="613539" y="889855"/>
                    <a:pt x="607748" y="888468"/>
                  </a:cubicBezTo>
                  <a:cubicBezTo>
                    <a:pt x="601956" y="887080"/>
                    <a:pt x="597251" y="884999"/>
                    <a:pt x="593632" y="882224"/>
                  </a:cubicBezTo>
                  <a:cubicBezTo>
                    <a:pt x="590012" y="879449"/>
                    <a:pt x="588202" y="876493"/>
                    <a:pt x="588202" y="873356"/>
                  </a:cubicBezTo>
                  <a:cubicBezTo>
                    <a:pt x="588202" y="871667"/>
                    <a:pt x="587871" y="870340"/>
                    <a:pt x="587207" y="869375"/>
                  </a:cubicBezTo>
                  <a:cubicBezTo>
                    <a:pt x="586543" y="868410"/>
                    <a:pt x="586061" y="867867"/>
                    <a:pt x="585759" y="867746"/>
                  </a:cubicBezTo>
                  <a:cubicBezTo>
                    <a:pt x="585457" y="867626"/>
                    <a:pt x="585488" y="867022"/>
                    <a:pt x="585850" y="865936"/>
                  </a:cubicBezTo>
                  <a:cubicBezTo>
                    <a:pt x="586091" y="865695"/>
                    <a:pt x="586543" y="865756"/>
                    <a:pt x="587207" y="866117"/>
                  </a:cubicBezTo>
                  <a:cubicBezTo>
                    <a:pt x="587871" y="866479"/>
                    <a:pt x="588685" y="867083"/>
                    <a:pt x="589650" y="867927"/>
                  </a:cubicBezTo>
                  <a:cubicBezTo>
                    <a:pt x="590615" y="868772"/>
                    <a:pt x="591580" y="869797"/>
                    <a:pt x="592546" y="871004"/>
                  </a:cubicBezTo>
                  <a:lnTo>
                    <a:pt x="598156" y="877519"/>
                  </a:lnTo>
                  <a:lnTo>
                    <a:pt x="616615" y="877519"/>
                  </a:lnTo>
                  <a:cubicBezTo>
                    <a:pt x="624337" y="877519"/>
                    <a:pt x="629887" y="877308"/>
                    <a:pt x="633265" y="876886"/>
                  </a:cubicBezTo>
                  <a:cubicBezTo>
                    <a:pt x="636643" y="876463"/>
                    <a:pt x="640082" y="875528"/>
                    <a:pt x="643581" y="874080"/>
                  </a:cubicBezTo>
                  <a:cubicBezTo>
                    <a:pt x="648407" y="872029"/>
                    <a:pt x="652237" y="869858"/>
                    <a:pt x="655073" y="867565"/>
                  </a:cubicBezTo>
                  <a:cubicBezTo>
                    <a:pt x="657908" y="865273"/>
                    <a:pt x="659325" y="863222"/>
                    <a:pt x="659325" y="861412"/>
                  </a:cubicBezTo>
                  <a:cubicBezTo>
                    <a:pt x="659325" y="858275"/>
                    <a:pt x="656128" y="855078"/>
                    <a:pt x="649734" y="851820"/>
                  </a:cubicBezTo>
                  <a:cubicBezTo>
                    <a:pt x="643339" y="848563"/>
                    <a:pt x="634411" y="845547"/>
                    <a:pt x="622949" y="842772"/>
                  </a:cubicBezTo>
                  <a:cubicBezTo>
                    <a:pt x="615348" y="840962"/>
                    <a:pt x="608260" y="838458"/>
                    <a:pt x="601685" y="835261"/>
                  </a:cubicBezTo>
                  <a:cubicBezTo>
                    <a:pt x="595109" y="832064"/>
                    <a:pt x="590133" y="828716"/>
                    <a:pt x="586754" y="825217"/>
                  </a:cubicBezTo>
                  <a:cubicBezTo>
                    <a:pt x="584100" y="822563"/>
                    <a:pt x="582471" y="820421"/>
                    <a:pt x="581868" y="818792"/>
                  </a:cubicBezTo>
                  <a:cubicBezTo>
                    <a:pt x="581265" y="817164"/>
                    <a:pt x="580963" y="814178"/>
                    <a:pt x="580963" y="809834"/>
                  </a:cubicBezTo>
                  <a:cubicBezTo>
                    <a:pt x="580963" y="806094"/>
                    <a:pt x="581174" y="803289"/>
                    <a:pt x="581597" y="801419"/>
                  </a:cubicBezTo>
                  <a:cubicBezTo>
                    <a:pt x="582019" y="799549"/>
                    <a:pt x="582894" y="797890"/>
                    <a:pt x="584221" y="796442"/>
                  </a:cubicBezTo>
                  <a:cubicBezTo>
                    <a:pt x="585669" y="794874"/>
                    <a:pt x="586785" y="793366"/>
                    <a:pt x="587569" y="791918"/>
                  </a:cubicBezTo>
                  <a:cubicBezTo>
                    <a:pt x="588353" y="790470"/>
                    <a:pt x="589047" y="789384"/>
                    <a:pt x="589650" y="788660"/>
                  </a:cubicBezTo>
                  <a:cubicBezTo>
                    <a:pt x="590253" y="787936"/>
                    <a:pt x="592184" y="786549"/>
                    <a:pt x="595441" y="784498"/>
                  </a:cubicBezTo>
                  <a:cubicBezTo>
                    <a:pt x="598699" y="782447"/>
                    <a:pt x="603826" y="779551"/>
                    <a:pt x="610824" y="775811"/>
                  </a:cubicBezTo>
                  <a:cubicBezTo>
                    <a:pt x="616133" y="772915"/>
                    <a:pt x="621502" y="771317"/>
                    <a:pt x="626931" y="771015"/>
                  </a:cubicBezTo>
                  <a:close/>
                  <a:moveTo>
                    <a:pt x="1518847" y="770653"/>
                  </a:moveTo>
                  <a:cubicBezTo>
                    <a:pt x="1520235" y="770714"/>
                    <a:pt x="1521893" y="771226"/>
                    <a:pt x="1523824" y="772191"/>
                  </a:cubicBezTo>
                  <a:cubicBezTo>
                    <a:pt x="1527926" y="774363"/>
                    <a:pt x="1529555" y="777078"/>
                    <a:pt x="1528710" y="780335"/>
                  </a:cubicBezTo>
                  <a:cubicBezTo>
                    <a:pt x="1528228" y="781783"/>
                    <a:pt x="1527202" y="783171"/>
                    <a:pt x="1525634" y="784498"/>
                  </a:cubicBezTo>
                  <a:cubicBezTo>
                    <a:pt x="1524307" y="785825"/>
                    <a:pt x="1523191" y="786549"/>
                    <a:pt x="1522286" y="786669"/>
                  </a:cubicBezTo>
                  <a:cubicBezTo>
                    <a:pt x="1521381" y="786790"/>
                    <a:pt x="1520084" y="786428"/>
                    <a:pt x="1518395" y="785584"/>
                  </a:cubicBezTo>
                  <a:cubicBezTo>
                    <a:pt x="1516826" y="784860"/>
                    <a:pt x="1515771" y="783985"/>
                    <a:pt x="1515228" y="782959"/>
                  </a:cubicBezTo>
                  <a:cubicBezTo>
                    <a:pt x="1514685" y="781934"/>
                    <a:pt x="1514413" y="780396"/>
                    <a:pt x="1514413" y="778345"/>
                  </a:cubicBezTo>
                  <a:cubicBezTo>
                    <a:pt x="1514413" y="774725"/>
                    <a:pt x="1514775" y="772553"/>
                    <a:pt x="1515499" y="771830"/>
                  </a:cubicBezTo>
                  <a:cubicBezTo>
                    <a:pt x="1516344" y="770985"/>
                    <a:pt x="1517460" y="770593"/>
                    <a:pt x="1518847" y="770653"/>
                  </a:cubicBezTo>
                  <a:close/>
                  <a:moveTo>
                    <a:pt x="766553" y="769296"/>
                  </a:moveTo>
                  <a:cubicBezTo>
                    <a:pt x="768544" y="769658"/>
                    <a:pt x="770203" y="770563"/>
                    <a:pt x="771530" y="772010"/>
                  </a:cubicBezTo>
                  <a:cubicBezTo>
                    <a:pt x="772616" y="773217"/>
                    <a:pt x="773370" y="777078"/>
                    <a:pt x="773792" y="783593"/>
                  </a:cubicBezTo>
                  <a:cubicBezTo>
                    <a:pt x="774214" y="790108"/>
                    <a:pt x="774607" y="804465"/>
                    <a:pt x="774969" y="826665"/>
                  </a:cubicBezTo>
                  <a:cubicBezTo>
                    <a:pt x="775572" y="861050"/>
                    <a:pt x="775994" y="880354"/>
                    <a:pt x="776235" y="884577"/>
                  </a:cubicBezTo>
                  <a:cubicBezTo>
                    <a:pt x="776477" y="887473"/>
                    <a:pt x="776386" y="889343"/>
                    <a:pt x="775964" y="890187"/>
                  </a:cubicBezTo>
                  <a:cubicBezTo>
                    <a:pt x="775542" y="891032"/>
                    <a:pt x="774245" y="891756"/>
                    <a:pt x="772073" y="892359"/>
                  </a:cubicBezTo>
                  <a:cubicBezTo>
                    <a:pt x="769057" y="893445"/>
                    <a:pt x="766644" y="893143"/>
                    <a:pt x="764834" y="891454"/>
                  </a:cubicBezTo>
                  <a:cubicBezTo>
                    <a:pt x="763627" y="890247"/>
                    <a:pt x="762873" y="886236"/>
                    <a:pt x="762572" y="879419"/>
                  </a:cubicBezTo>
                  <a:cubicBezTo>
                    <a:pt x="762270" y="872602"/>
                    <a:pt x="762059" y="856224"/>
                    <a:pt x="761938" y="830284"/>
                  </a:cubicBezTo>
                  <a:cubicBezTo>
                    <a:pt x="761818" y="791194"/>
                    <a:pt x="761999" y="771226"/>
                    <a:pt x="762481" y="770382"/>
                  </a:cubicBezTo>
                  <a:cubicBezTo>
                    <a:pt x="763205" y="769296"/>
                    <a:pt x="764562" y="768934"/>
                    <a:pt x="766553" y="769296"/>
                  </a:cubicBezTo>
                  <a:close/>
                  <a:moveTo>
                    <a:pt x="1043931" y="759704"/>
                  </a:moveTo>
                  <a:cubicBezTo>
                    <a:pt x="1045559" y="759945"/>
                    <a:pt x="1047158" y="760971"/>
                    <a:pt x="1048727" y="762781"/>
                  </a:cubicBezTo>
                  <a:cubicBezTo>
                    <a:pt x="1049933" y="764108"/>
                    <a:pt x="1050808" y="766280"/>
                    <a:pt x="1051351" y="769296"/>
                  </a:cubicBezTo>
                  <a:cubicBezTo>
                    <a:pt x="1051893" y="772312"/>
                    <a:pt x="1052587" y="776565"/>
                    <a:pt x="1053432" y="782055"/>
                  </a:cubicBezTo>
                  <a:cubicBezTo>
                    <a:pt x="1054276" y="787544"/>
                    <a:pt x="1055483" y="792883"/>
                    <a:pt x="1057051" y="798071"/>
                  </a:cubicBezTo>
                  <a:cubicBezTo>
                    <a:pt x="1059585" y="806154"/>
                    <a:pt x="1060852" y="811041"/>
                    <a:pt x="1060852" y="812730"/>
                  </a:cubicBezTo>
                  <a:cubicBezTo>
                    <a:pt x="1060852" y="814178"/>
                    <a:pt x="1062571" y="818340"/>
                    <a:pt x="1066010" y="825217"/>
                  </a:cubicBezTo>
                  <a:cubicBezTo>
                    <a:pt x="1069448" y="832094"/>
                    <a:pt x="1071529" y="835533"/>
                    <a:pt x="1072253" y="835533"/>
                  </a:cubicBezTo>
                  <a:cubicBezTo>
                    <a:pt x="1072977" y="835533"/>
                    <a:pt x="1074485" y="833029"/>
                    <a:pt x="1076778" y="828022"/>
                  </a:cubicBezTo>
                  <a:cubicBezTo>
                    <a:pt x="1079070" y="823015"/>
                    <a:pt x="1080216" y="819667"/>
                    <a:pt x="1080216" y="817978"/>
                  </a:cubicBezTo>
                  <a:cubicBezTo>
                    <a:pt x="1080216" y="817013"/>
                    <a:pt x="1081272" y="813333"/>
                    <a:pt x="1083383" y="806939"/>
                  </a:cubicBezTo>
                  <a:cubicBezTo>
                    <a:pt x="1085495" y="800544"/>
                    <a:pt x="1086852" y="794693"/>
                    <a:pt x="1087455" y="789384"/>
                  </a:cubicBezTo>
                  <a:cubicBezTo>
                    <a:pt x="1088300" y="782990"/>
                    <a:pt x="1089205" y="779129"/>
                    <a:pt x="1090170" y="777802"/>
                  </a:cubicBezTo>
                  <a:cubicBezTo>
                    <a:pt x="1091497" y="776113"/>
                    <a:pt x="1093397" y="775449"/>
                    <a:pt x="1095871" y="775811"/>
                  </a:cubicBezTo>
                  <a:cubicBezTo>
                    <a:pt x="1098344" y="776173"/>
                    <a:pt x="1100244" y="777379"/>
                    <a:pt x="1101571" y="779430"/>
                  </a:cubicBezTo>
                  <a:cubicBezTo>
                    <a:pt x="1103260" y="781843"/>
                    <a:pt x="1104708" y="788147"/>
                    <a:pt x="1105915" y="798342"/>
                  </a:cubicBezTo>
                  <a:cubicBezTo>
                    <a:pt x="1107121" y="808537"/>
                    <a:pt x="1108116" y="818672"/>
                    <a:pt x="1108901" y="828746"/>
                  </a:cubicBezTo>
                  <a:cubicBezTo>
                    <a:pt x="1109685" y="838820"/>
                    <a:pt x="1110379" y="844642"/>
                    <a:pt x="1110982" y="846210"/>
                  </a:cubicBezTo>
                  <a:cubicBezTo>
                    <a:pt x="1111585" y="847537"/>
                    <a:pt x="1112611" y="852997"/>
                    <a:pt x="1114059" y="862588"/>
                  </a:cubicBezTo>
                  <a:cubicBezTo>
                    <a:pt x="1115506" y="872180"/>
                    <a:pt x="1116894" y="878303"/>
                    <a:pt x="1118221" y="880957"/>
                  </a:cubicBezTo>
                  <a:cubicBezTo>
                    <a:pt x="1120151" y="884456"/>
                    <a:pt x="1120875" y="888136"/>
                    <a:pt x="1120393" y="891997"/>
                  </a:cubicBezTo>
                  <a:cubicBezTo>
                    <a:pt x="1119910" y="895858"/>
                    <a:pt x="1118523" y="897909"/>
                    <a:pt x="1116230" y="898150"/>
                  </a:cubicBezTo>
                  <a:cubicBezTo>
                    <a:pt x="1113938" y="898512"/>
                    <a:pt x="1111947" y="897396"/>
                    <a:pt x="1110258" y="894802"/>
                  </a:cubicBezTo>
                  <a:cubicBezTo>
                    <a:pt x="1108569" y="892208"/>
                    <a:pt x="1107724" y="888860"/>
                    <a:pt x="1107724" y="884758"/>
                  </a:cubicBezTo>
                  <a:cubicBezTo>
                    <a:pt x="1107724" y="881862"/>
                    <a:pt x="1106819" y="875528"/>
                    <a:pt x="1105010" y="865756"/>
                  </a:cubicBezTo>
                  <a:cubicBezTo>
                    <a:pt x="1103200" y="855983"/>
                    <a:pt x="1101933" y="847779"/>
                    <a:pt x="1101209" y="841143"/>
                  </a:cubicBezTo>
                  <a:cubicBezTo>
                    <a:pt x="1100606" y="834748"/>
                    <a:pt x="1099912" y="829168"/>
                    <a:pt x="1099128" y="824403"/>
                  </a:cubicBezTo>
                  <a:cubicBezTo>
                    <a:pt x="1098344" y="819637"/>
                    <a:pt x="1097529" y="815987"/>
                    <a:pt x="1096685" y="813454"/>
                  </a:cubicBezTo>
                  <a:cubicBezTo>
                    <a:pt x="1095840" y="810920"/>
                    <a:pt x="1095056" y="809774"/>
                    <a:pt x="1094332" y="810015"/>
                  </a:cubicBezTo>
                  <a:cubicBezTo>
                    <a:pt x="1093367" y="810377"/>
                    <a:pt x="1091859" y="814449"/>
                    <a:pt x="1089808" y="822231"/>
                  </a:cubicBezTo>
                  <a:cubicBezTo>
                    <a:pt x="1087757" y="830013"/>
                    <a:pt x="1085434" y="837795"/>
                    <a:pt x="1082840" y="845577"/>
                  </a:cubicBezTo>
                  <a:cubicBezTo>
                    <a:pt x="1080246" y="853359"/>
                    <a:pt x="1077803" y="857431"/>
                    <a:pt x="1075511" y="857793"/>
                  </a:cubicBezTo>
                  <a:cubicBezTo>
                    <a:pt x="1073460" y="858155"/>
                    <a:pt x="1071590" y="857732"/>
                    <a:pt x="1069901" y="856526"/>
                  </a:cubicBezTo>
                  <a:cubicBezTo>
                    <a:pt x="1068211" y="855319"/>
                    <a:pt x="1067367" y="853811"/>
                    <a:pt x="1067367" y="852001"/>
                  </a:cubicBezTo>
                  <a:cubicBezTo>
                    <a:pt x="1067367" y="850916"/>
                    <a:pt x="1066311" y="847990"/>
                    <a:pt x="1064200" y="843224"/>
                  </a:cubicBezTo>
                  <a:cubicBezTo>
                    <a:pt x="1062088" y="838458"/>
                    <a:pt x="1059585" y="832848"/>
                    <a:pt x="1056689" y="826393"/>
                  </a:cubicBezTo>
                  <a:cubicBezTo>
                    <a:pt x="1053794" y="819939"/>
                    <a:pt x="1051743" y="814781"/>
                    <a:pt x="1050536" y="810920"/>
                  </a:cubicBezTo>
                  <a:cubicBezTo>
                    <a:pt x="1048485" y="804646"/>
                    <a:pt x="1047037" y="801509"/>
                    <a:pt x="1046193" y="801509"/>
                  </a:cubicBezTo>
                  <a:cubicBezTo>
                    <a:pt x="1045228" y="801509"/>
                    <a:pt x="1043961" y="813212"/>
                    <a:pt x="1042392" y="836619"/>
                  </a:cubicBezTo>
                  <a:cubicBezTo>
                    <a:pt x="1040824" y="860025"/>
                    <a:pt x="1040341" y="873175"/>
                    <a:pt x="1040945" y="876071"/>
                  </a:cubicBezTo>
                  <a:cubicBezTo>
                    <a:pt x="1041548" y="878725"/>
                    <a:pt x="1040764" y="881380"/>
                    <a:pt x="1038592" y="884034"/>
                  </a:cubicBezTo>
                  <a:cubicBezTo>
                    <a:pt x="1037023" y="885964"/>
                    <a:pt x="1035937" y="886960"/>
                    <a:pt x="1035334" y="887020"/>
                  </a:cubicBezTo>
                  <a:cubicBezTo>
                    <a:pt x="1034731" y="887080"/>
                    <a:pt x="1033585" y="886387"/>
                    <a:pt x="1031896" y="884939"/>
                  </a:cubicBezTo>
                  <a:cubicBezTo>
                    <a:pt x="1028156" y="881440"/>
                    <a:pt x="1027613" y="877217"/>
                    <a:pt x="1030267" y="872271"/>
                  </a:cubicBezTo>
                  <a:cubicBezTo>
                    <a:pt x="1030991" y="871064"/>
                    <a:pt x="1031594" y="866932"/>
                    <a:pt x="1032077" y="859874"/>
                  </a:cubicBezTo>
                  <a:cubicBezTo>
                    <a:pt x="1032559" y="852816"/>
                    <a:pt x="1033042" y="844581"/>
                    <a:pt x="1033525" y="835171"/>
                  </a:cubicBezTo>
                  <a:cubicBezTo>
                    <a:pt x="1034007" y="825760"/>
                    <a:pt x="1034550" y="818883"/>
                    <a:pt x="1035153" y="814540"/>
                  </a:cubicBezTo>
                  <a:cubicBezTo>
                    <a:pt x="1035636" y="810558"/>
                    <a:pt x="1036299" y="804194"/>
                    <a:pt x="1037144" y="795447"/>
                  </a:cubicBezTo>
                  <a:cubicBezTo>
                    <a:pt x="1037989" y="786700"/>
                    <a:pt x="1038713" y="779069"/>
                    <a:pt x="1039316" y="772553"/>
                  </a:cubicBezTo>
                  <a:cubicBezTo>
                    <a:pt x="1039919" y="766038"/>
                    <a:pt x="1040402" y="762419"/>
                    <a:pt x="1040764" y="761695"/>
                  </a:cubicBezTo>
                  <a:cubicBezTo>
                    <a:pt x="1041246" y="760126"/>
                    <a:pt x="1042302" y="759463"/>
                    <a:pt x="1043931" y="759704"/>
                  </a:cubicBezTo>
                  <a:close/>
                  <a:moveTo>
                    <a:pt x="1009379" y="593293"/>
                  </a:moveTo>
                  <a:cubicBezTo>
                    <a:pt x="1006940" y="593293"/>
                    <a:pt x="1003435" y="595122"/>
                    <a:pt x="998863" y="598779"/>
                  </a:cubicBezTo>
                  <a:cubicBezTo>
                    <a:pt x="994291" y="602437"/>
                    <a:pt x="992005" y="605383"/>
                    <a:pt x="992005" y="607619"/>
                  </a:cubicBezTo>
                  <a:cubicBezTo>
                    <a:pt x="992005" y="608838"/>
                    <a:pt x="989973" y="612800"/>
                    <a:pt x="985909" y="619506"/>
                  </a:cubicBezTo>
                  <a:cubicBezTo>
                    <a:pt x="980219" y="629056"/>
                    <a:pt x="974835" y="641756"/>
                    <a:pt x="969755" y="657606"/>
                  </a:cubicBezTo>
                  <a:cubicBezTo>
                    <a:pt x="964675" y="673455"/>
                    <a:pt x="962135" y="685647"/>
                    <a:pt x="962135" y="694182"/>
                  </a:cubicBezTo>
                  <a:cubicBezTo>
                    <a:pt x="962135" y="699668"/>
                    <a:pt x="963557" y="705053"/>
                    <a:pt x="966402" y="710336"/>
                  </a:cubicBezTo>
                  <a:cubicBezTo>
                    <a:pt x="968231" y="713791"/>
                    <a:pt x="970009" y="715975"/>
                    <a:pt x="971736" y="716889"/>
                  </a:cubicBezTo>
                  <a:cubicBezTo>
                    <a:pt x="973463" y="717804"/>
                    <a:pt x="976562" y="718261"/>
                    <a:pt x="981032" y="718261"/>
                  </a:cubicBezTo>
                  <a:cubicBezTo>
                    <a:pt x="988144" y="718261"/>
                    <a:pt x="995713" y="715111"/>
                    <a:pt x="1003740" y="708812"/>
                  </a:cubicBezTo>
                  <a:cubicBezTo>
                    <a:pt x="1011766" y="702513"/>
                    <a:pt x="1018675" y="694436"/>
                    <a:pt x="1024466" y="684580"/>
                  </a:cubicBezTo>
                  <a:cubicBezTo>
                    <a:pt x="1030257" y="674725"/>
                    <a:pt x="1034779" y="664413"/>
                    <a:pt x="1038030" y="653643"/>
                  </a:cubicBezTo>
                  <a:cubicBezTo>
                    <a:pt x="1041281" y="642874"/>
                    <a:pt x="1041891" y="632561"/>
                    <a:pt x="1039859" y="622706"/>
                  </a:cubicBezTo>
                  <a:cubicBezTo>
                    <a:pt x="1037827" y="612851"/>
                    <a:pt x="1032950" y="605282"/>
                    <a:pt x="1025228" y="599998"/>
                  </a:cubicBezTo>
                  <a:cubicBezTo>
                    <a:pt x="1018523" y="595528"/>
                    <a:pt x="1013239" y="593293"/>
                    <a:pt x="1009379" y="593293"/>
                  </a:cubicBezTo>
                  <a:close/>
                  <a:moveTo>
                    <a:pt x="905137" y="586435"/>
                  </a:moveTo>
                  <a:cubicBezTo>
                    <a:pt x="907067" y="585724"/>
                    <a:pt x="909760" y="585775"/>
                    <a:pt x="913214" y="586587"/>
                  </a:cubicBezTo>
                  <a:cubicBezTo>
                    <a:pt x="920936" y="588213"/>
                    <a:pt x="926524" y="591464"/>
                    <a:pt x="929978" y="596341"/>
                  </a:cubicBezTo>
                  <a:cubicBezTo>
                    <a:pt x="933433" y="601218"/>
                    <a:pt x="935871" y="609346"/>
                    <a:pt x="937293" y="620725"/>
                  </a:cubicBezTo>
                  <a:cubicBezTo>
                    <a:pt x="939122" y="636574"/>
                    <a:pt x="939935" y="658520"/>
                    <a:pt x="939732" y="686562"/>
                  </a:cubicBezTo>
                  <a:cubicBezTo>
                    <a:pt x="939529" y="714603"/>
                    <a:pt x="938411" y="729538"/>
                    <a:pt x="936379" y="731367"/>
                  </a:cubicBezTo>
                  <a:cubicBezTo>
                    <a:pt x="934144" y="733602"/>
                    <a:pt x="931045" y="734720"/>
                    <a:pt x="927083" y="734720"/>
                  </a:cubicBezTo>
                  <a:cubicBezTo>
                    <a:pt x="923120" y="734720"/>
                    <a:pt x="920326" y="733602"/>
                    <a:pt x="918701" y="731367"/>
                  </a:cubicBezTo>
                  <a:cubicBezTo>
                    <a:pt x="917278" y="729945"/>
                    <a:pt x="916719" y="723341"/>
                    <a:pt x="917024" y="711555"/>
                  </a:cubicBezTo>
                  <a:cubicBezTo>
                    <a:pt x="917329" y="699770"/>
                    <a:pt x="918040" y="687273"/>
                    <a:pt x="919158" y="674065"/>
                  </a:cubicBezTo>
                  <a:cubicBezTo>
                    <a:pt x="920275" y="660857"/>
                    <a:pt x="920479" y="647649"/>
                    <a:pt x="919767" y="634441"/>
                  </a:cubicBezTo>
                  <a:cubicBezTo>
                    <a:pt x="919056" y="621233"/>
                    <a:pt x="917177" y="612394"/>
                    <a:pt x="914129" y="607923"/>
                  </a:cubicBezTo>
                  <a:cubicBezTo>
                    <a:pt x="912503" y="605688"/>
                    <a:pt x="911131" y="604723"/>
                    <a:pt x="910014" y="605028"/>
                  </a:cubicBezTo>
                  <a:cubicBezTo>
                    <a:pt x="908896" y="605332"/>
                    <a:pt x="906610" y="607314"/>
                    <a:pt x="903156" y="610971"/>
                  </a:cubicBezTo>
                  <a:cubicBezTo>
                    <a:pt x="898279" y="616254"/>
                    <a:pt x="893961" y="623062"/>
                    <a:pt x="890202" y="631393"/>
                  </a:cubicBezTo>
                  <a:cubicBezTo>
                    <a:pt x="886443" y="639724"/>
                    <a:pt x="882430" y="654863"/>
                    <a:pt x="878162" y="676808"/>
                  </a:cubicBezTo>
                  <a:cubicBezTo>
                    <a:pt x="873895" y="698754"/>
                    <a:pt x="871761" y="715111"/>
                    <a:pt x="871761" y="725881"/>
                  </a:cubicBezTo>
                  <a:cubicBezTo>
                    <a:pt x="871761" y="733806"/>
                    <a:pt x="871355" y="738784"/>
                    <a:pt x="870542" y="740816"/>
                  </a:cubicBezTo>
                  <a:cubicBezTo>
                    <a:pt x="869729" y="742848"/>
                    <a:pt x="867596" y="744474"/>
                    <a:pt x="864141" y="745693"/>
                  </a:cubicBezTo>
                  <a:cubicBezTo>
                    <a:pt x="858858" y="747725"/>
                    <a:pt x="855404" y="747522"/>
                    <a:pt x="853778" y="745083"/>
                  </a:cubicBezTo>
                  <a:cubicBezTo>
                    <a:pt x="851137" y="740816"/>
                    <a:pt x="849613" y="722528"/>
                    <a:pt x="849206" y="690219"/>
                  </a:cubicBezTo>
                  <a:cubicBezTo>
                    <a:pt x="849206" y="685139"/>
                    <a:pt x="849206" y="678230"/>
                    <a:pt x="849206" y="669493"/>
                  </a:cubicBezTo>
                  <a:cubicBezTo>
                    <a:pt x="848800" y="636981"/>
                    <a:pt x="848800" y="616763"/>
                    <a:pt x="849206" y="608838"/>
                  </a:cubicBezTo>
                  <a:cubicBezTo>
                    <a:pt x="849613" y="600913"/>
                    <a:pt x="850933" y="596341"/>
                    <a:pt x="853169" y="595122"/>
                  </a:cubicBezTo>
                  <a:cubicBezTo>
                    <a:pt x="854998" y="593902"/>
                    <a:pt x="856674" y="593547"/>
                    <a:pt x="858198" y="594055"/>
                  </a:cubicBezTo>
                  <a:cubicBezTo>
                    <a:pt x="859722" y="594563"/>
                    <a:pt x="861805" y="596036"/>
                    <a:pt x="864446" y="598474"/>
                  </a:cubicBezTo>
                  <a:cubicBezTo>
                    <a:pt x="867291" y="601116"/>
                    <a:pt x="869018" y="603605"/>
                    <a:pt x="869628" y="605942"/>
                  </a:cubicBezTo>
                  <a:cubicBezTo>
                    <a:pt x="870238" y="608279"/>
                    <a:pt x="870238" y="612699"/>
                    <a:pt x="869628" y="619201"/>
                  </a:cubicBezTo>
                  <a:cubicBezTo>
                    <a:pt x="868612" y="629564"/>
                    <a:pt x="869221" y="634339"/>
                    <a:pt x="871457" y="633526"/>
                  </a:cubicBezTo>
                  <a:cubicBezTo>
                    <a:pt x="872879" y="633120"/>
                    <a:pt x="874708" y="629869"/>
                    <a:pt x="876943" y="623773"/>
                  </a:cubicBezTo>
                  <a:cubicBezTo>
                    <a:pt x="880398" y="614019"/>
                    <a:pt x="887509" y="603250"/>
                    <a:pt x="898279" y="591464"/>
                  </a:cubicBezTo>
                  <a:cubicBezTo>
                    <a:pt x="900921" y="588823"/>
                    <a:pt x="903207" y="587146"/>
                    <a:pt x="905137" y="586435"/>
                  </a:cubicBezTo>
                  <a:close/>
                  <a:moveTo>
                    <a:pt x="1289871" y="576834"/>
                  </a:moveTo>
                  <a:cubicBezTo>
                    <a:pt x="1282759" y="576834"/>
                    <a:pt x="1275088" y="583082"/>
                    <a:pt x="1266859" y="595579"/>
                  </a:cubicBezTo>
                  <a:cubicBezTo>
                    <a:pt x="1258629" y="608076"/>
                    <a:pt x="1254514" y="619506"/>
                    <a:pt x="1254514" y="629869"/>
                  </a:cubicBezTo>
                  <a:cubicBezTo>
                    <a:pt x="1254514" y="632510"/>
                    <a:pt x="1256749" y="633933"/>
                    <a:pt x="1261220" y="634136"/>
                  </a:cubicBezTo>
                  <a:cubicBezTo>
                    <a:pt x="1265690" y="634339"/>
                    <a:pt x="1270059" y="633222"/>
                    <a:pt x="1274326" y="630783"/>
                  </a:cubicBezTo>
                  <a:cubicBezTo>
                    <a:pt x="1277374" y="628955"/>
                    <a:pt x="1281286" y="625500"/>
                    <a:pt x="1286061" y="620420"/>
                  </a:cubicBezTo>
                  <a:cubicBezTo>
                    <a:pt x="1290836" y="615340"/>
                    <a:pt x="1295053" y="609955"/>
                    <a:pt x="1298710" y="604266"/>
                  </a:cubicBezTo>
                  <a:cubicBezTo>
                    <a:pt x="1300133" y="602234"/>
                    <a:pt x="1301301" y="599745"/>
                    <a:pt x="1302215" y="596798"/>
                  </a:cubicBezTo>
                  <a:cubicBezTo>
                    <a:pt x="1303130" y="593852"/>
                    <a:pt x="1303536" y="590855"/>
                    <a:pt x="1303435" y="587807"/>
                  </a:cubicBezTo>
                  <a:cubicBezTo>
                    <a:pt x="1303333" y="584759"/>
                    <a:pt x="1302165" y="582168"/>
                    <a:pt x="1299929" y="580034"/>
                  </a:cubicBezTo>
                  <a:cubicBezTo>
                    <a:pt x="1297694" y="577900"/>
                    <a:pt x="1294341" y="576834"/>
                    <a:pt x="1289871" y="576834"/>
                  </a:cubicBezTo>
                  <a:close/>
                  <a:moveTo>
                    <a:pt x="651696" y="576834"/>
                  </a:moveTo>
                  <a:cubicBezTo>
                    <a:pt x="644584" y="576834"/>
                    <a:pt x="636913" y="583082"/>
                    <a:pt x="628684" y="595579"/>
                  </a:cubicBezTo>
                  <a:cubicBezTo>
                    <a:pt x="620454" y="608076"/>
                    <a:pt x="616339" y="619506"/>
                    <a:pt x="616339" y="629869"/>
                  </a:cubicBezTo>
                  <a:cubicBezTo>
                    <a:pt x="616339" y="632510"/>
                    <a:pt x="618574" y="633933"/>
                    <a:pt x="623045" y="634136"/>
                  </a:cubicBezTo>
                  <a:cubicBezTo>
                    <a:pt x="627515" y="634339"/>
                    <a:pt x="631884" y="633222"/>
                    <a:pt x="636151" y="630783"/>
                  </a:cubicBezTo>
                  <a:cubicBezTo>
                    <a:pt x="639199" y="628955"/>
                    <a:pt x="643111" y="625500"/>
                    <a:pt x="647886" y="620420"/>
                  </a:cubicBezTo>
                  <a:cubicBezTo>
                    <a:pt x="652661" y="615340"/>
                    <a:pt x="656878" y="609955"/>
                    <a:pt x="660535" y="604266"/>
                  </a:cubicBezTo>
                  <a:cubicBezTo>
                    <a:pt x="661958" y="602234"/>
                    <a:pt x="663126" y="599745"/>
                    <a:pt x="664040" y="596798"/>
                  </a:cubicBezTo>
                  <a:cubicBezTo>
                    <a:pt x="664955" y="593852"/>
                    <a:pt x="665361" y="590855"/>
                    <a:pt x="665259" y="587807"/>
                  </a:cubicBezTo>
                  <a:cubicBezTo>
                    <a:pt x="665158" y="584759"/>
                    <a:pt x="663990" y="582168"/>
                    <a:pt x="661754" y="580034"/>
                  </a:cubicBezTo>
                  <a:cubicBezTo>
                    <a:pt x="659519" y="577900"/>
                    <a:pt x="656166" y="576834"/>
                    <a:pt x="651696" y="576834"/>
                  </a:cubicBezTo>
                  <a:close/>
                  <a:moveTo>
                    <a:pt x="1422916" y="572109"/>
                  </a:moveTo>
                  <a:cubicBezTo>
                    <a:pt x="1427996" y="572211"/>
                    <a:pt x="1433686" y="573786"/>
                    <a:pt x="1439985" y="576834"/>
                  </a:cubicBezTo>
                  <a:cubicBezTo>
                    <a:pt x="1448926" y="581101"/>
                    <a:pt x="1455530" y="587908"/>
                    <a:pt x="1459797" y="597255"/>
                  </a:cubicBezTo>
                  <a:cubicBezTo>
                    <a:pt x="1463658" y="605993"/>
                    <a:pt x="1463048" y="611479"/>
                    <a:pt x="1457968" y="613715"/>
                  </a:cubicBezTo>
                  <a:cubicBezTo>
                    <a:pt x="1457359" y="614121"/>
                    <a:pt x="1456546" y="614324"/>
                    <a:pt x="1455530" y="614324"/>
                  </a:cubicBezTo>
                  <a:cubicBezTo>
                    <a:pt x="1453091" y="614731"/>
                    <a:pt x="1450704" y="613918"/>
                    <a:pt x="1448367" y="611886"/>
                  </a:cubicBezTo>
                  <a:cubicBezTo>
                    <a:pt x="1446030" y="609854"/>
                    <a:pt x="1443744" y="607466"/>
                    <a:pt x="1441509" y="604723"/>
                  </a:cubicBezTo>
                  <a:cubicBezTo>
                    <a:pt x="1439274" y="601980"/>
                    <a:pt x="1436683" y="599490"/>
                    <a:pt x="1433737" y="597255"/>
                  </a:cubicBezTo>
                  <a:cubicBezTo>
                    <a:pt x="1430790" y="595020"/>
                    <a:pt x="1426777" y="594004"/>
                    <a:pt x="1421697" y="594207"/>
                  </a:cubicBezTo>
                  <a:cubicBezTo>
                    <a:pt x="1416617" y="594411"/>
                    <a:pt x="1410623" y="596239"/>
                    <a:pt x="1403714" y="599694"/>
                  </a:cubicBezTo>
                  <a:cubicBezTo>
                    <a:pt x="1394976" y="604367"/>
                    <a:pt x="1387864" y="609041"/>
                    <a:pt x="1382378" y="613715"/>
                  </a:cubicBezTo>
                  <a:cubicBezTo>
                    <a:pt x="1378720" y="616763"/>
                    <a:pt x="1376688" y="618896"/>
                    <a:pt x="1376282" y="620115"/>
                  </a:cubicBezTo>
                  <a:cubicBezTo>
                    <a:pt x="1375875" y="621334"/>
                    <a:pt x="1376587" y="622859"/>
                    <a:pt x="1378415" y="624687"/>
                  </a:cubicBezTo>
                  <a:cubicBezTo>
                    <a:pt x="1382479" y="628548"/>
                    <a:pt x="1394570" y="632002"/>
                    <a:pt x="1414687" y="635050"/>
                  </a:cubicBezTo>
                  <a:cubicBezTo>
                    <a:pt x="1434803" y="638098"/>
                    <a:pt x="1446995" y="641045"/>
                    <a:pt x="1451263" y="643890"/>
                  </a:cubicBezTo>
                  <a:cubicBezTo>
                    <a:pt x="1456139" y="647141"/>
                    <a:pt x="1459391" y="648767"/>
                    <a:pt x="1461016" y="648767"/>
                  </a:cubicBezTo>
                  <a:cubicBezTo>
                    <a:pt x="1462642" y="648767"/>
                    <a:pt x="1465131" y="652018"/>
                    <a:pt x="1468484" y="658520"/>
                  </a:cubicBezTo>
                  <a:cubicBezTo>
                    <a:pt x="1471837" y="665023"/>
                    <a:pt x="1473513" y="669798"/>
                    <a:pt x="1473513" y="672846"/>
                  </a:cubicBezTo>
                  <a:cubicBezTo>
                    <a:pt x="1473513" y="677113"/>
                    <a:pt x="1471430" y="682701"/>
                    <a:pt x="1467265" y="689610"/>
                  </a:cubicBezTo>
                  <a:cubicBezTo>
                    <a:pt x="1463099" y="696518"/>
                    <a:pt x="1458679" y="701700"/>
                    <a:pt x="1454006" y="705155"/>
                  </a:cubicBezTo>
                  <a:cubicBezTo>
                    <a:pt x="1447910" y="709828"/>
                    <a:pt x="1438969" y="715010"/>
                    <a:pt x="1427183" y="720699"/>
                  </a:cubicBezTo>
                  <a:cubicBezTo>
                    <a:pt x="1419868" y="724357"/>
                    <a:pt x="1413874" y="726694"/>
                    <a:pt x="1409200" y="727710"/>
                  </a:cubicBezTo>
                  <a:cubicBezTo>
                    <a:pt x="1404527" y="728726"/>
                    <a:pt x="1398227" y="729234"/>
                    <a:pt x="1390303" y="729234"/>
                  </a:cubicBezTo>
                  <a:cubicBezTo>
                    <a:pt x="1380142" y="729234"/>
                    <a:pt x="1373031" y="728116"/>
                    <a:pt x="1368967" y="725881"/>
                  </a:cubicBezTo>
                  <a:cubicBezTo>
                    <a:pt x="1364903" y="723646"/>
                    <a:pt x="1360839" y="718667"/>
                    <a:pt x="1356775" y="710946"/>
                  </a:cubicBezTo>
                  <a:cubicBezTo>
                    <a:pt x="1353117" y="703630"/>
                    <a:pt x="1352507" y="696518"/>
                    <a:pt x="1354946" y="689610"/>
                  </a:cubicBezTo>
                  <a:cubicBezTo>
                    <a:pt x="1356978" y="684530"/>
                    <a:pt x="1359619" y="683412"/>
                    <a:pt x="1362871" y="686257"/>
                  </a:cubicBezTo>
                  <a:cubicBezTo>
                    <a:pt x="1363480" y="686867"/>
                    <a:pt x="1364191" y="687781"/>
                    <a:pt x="1365004" y="689000"/>
                  </a:cubicBezTo>
                  <a:cubicBezTo>
                    <a:pt x="1367646" y="693267"/>
                    <a:pt x="1369576" y="696925"/>
                    <a:pt x="1370795" y="699973"/>
                  </a:cubicBezTo>
                  <a:cubicBezTo>
                    <a:pt x="1372015" y="703427"/>
                    <a:pt x="1378365" y="705104"/>
                    <a:pt x="1389845" y="705002"/>
                  </a:cubicBezTo>
                  <a:cubicBezTo>
                    <a:pt x="1401326" y="704901"/>
                    <a:pt x="1410419" y="703021"/>
                    <a:pt x="1417125" y="699363"/>
                  </a:cubicBezTo>
                  <a:cubicBezTo>
                    <a:pt x="1423831" y="695706"/>
                    <a:pt x="1428504" y="693877"/>
                    <a:pt x="1431146" y="693877"/>
                  </a:cubicBezTo>
                  <a:cubicBezTo>
                    <a:pt x="1433584" y="693877"/>
                    <a:pt x="1437648" y="690676"/>
                    <a:pt x="1443338" y="684276"/>
                  </a:cubicBezTo>
                  <a:cubicBezTo>
                    <a:pt x="1449027" y="677875"/>
                    <a:pt x="1451872" y="673252"/>
                    <a:pt x="1451872" y="670407"/>
                  </a:cubicBezTo>
                  <a:cubicBezTo>
                    <a:pt x="1451872" y="668172"/>
                    <a:pt x="1449789" y="666191"/>
                    <a:pt x="1445624" y="664464"/>
                  </a:cubicBezTo>
                  <a:cubicBezTo>
                    <a:pt x="1441458" y="662737"/>
                    <a:pt x="1433990" y="660755"/>
                    <a:pt x="1423221" y="658520"/>
                  </a:cubicBezTo>
                  <a:cubicBezTo>
                    <a:pt x="1410419" y="655879"/>
                    <a:pt x="1400259" y="653592"/>
                    <a:pt x="1392741" y="651662"/>
                  </a:cubicBezTo>
                  <a:cubicBezTo>
                    <a:pt x="1385223" y="649732"/>
                    <a:pt x="1378619" y="647801"/>
                    <a:pt x="1372929" y="645871"/>
                  </a:cubicBezTo>
                  <a:cubicBezTo>
                    <a:pt x="1367239" y="643941"/>
                    <a:pt x="1363175" y="641807"/>
                    <a:pt x="1360737" y="639470"/>
                  </a:cubicBezTo>
                  <a:cubicBezTo>
                    <a:pt x="1358299" y="637133"/>
                    <a:pt x="1356521" y="634593"/>
                    <a:pt x="1355403" y="631850"/>
                  </a:cubicBezTo>
                  <a:cubicBezTo>
                    <a:pt x="1354285" y="629107"/>
                    <a:pt x="1353727" y="625703"/>
                    <a:pt x="1353727" y="621639"/>
                  </a:cubicBezTo>
                  <a:cubicBezTo>
                    <a:pt x="1353727" y="616559"/>
                    <a:pt x="1354387" y="612800"/>
                    <a:pt x="1355708" y="610362"/>
                  </a:cubicBezTo>
                  <a:cubicBezTo>
                    <a:pt x="1357029" y="607923"/>
                    <a:pt x="1359924" y="604672"/>
                    <a:pt x="1364395" y="600608"/>
                  </a:cubicBezTo>
                  <a:cubicBezTo>
                    <a:pt x="1371913" y="593902"/>
                    <a:pt x="1378365" y="588823"/>
                    <a:pt x="1383749" y="585368"/>
                  </a:cubicBezTo>
                  <a:cubicBezTo>
                    <a:pt x="1389134" y="581914"/>
                    <a:pt x="1395484" y="578967"/>
                    <a:pt x="1402799" y="576529"/>
                  </a:cubicBezTo>
                  <a:cubicBezTo>
                    <a:pt x="1411131" y="573481"/>
                    <a:pt x="1417836" y="572008"/>
                    <a:pt x="1422916" y="572109"/>
                  </a:cubicBezTo>
                  <a:close/>
                  <a:moveTo>
                    <a:pt x="996577" y="569366"/>
                  </a:moveTo>
                  <a:cubicBezTo>
                    <a:pt x="999015" y="569468"/>
                    <a:pt x="1005111" y="571246"/>
                    <a:pt x="1014865" y="574700"/>
                  </a:cubicBezTo>
                  <a:cubicBezTo>
                    <a:pt x="1024009" y="577748"/>
                    <a:pt x="1031578" y="581202"/>
                    <a:pt x="1037573" y="585063"/>
                  </a:cubicBezTo>
                  <a:cubicBezTo>
                    <a:pt x="1043567" y="588924"/>
                    <a:pt x="1046564" y="592175"/>
                    <a:pt x="1046564" y="594817"/>
                  </a:cubicBezTo>
                  <a:cubicBezTo>
                    <a:pt x="1046564" y="597052"/>
                    <a:pt x="1047682" y="599084"/>
                    <a:pt x="1049917" y="600913"/>
                  </a:cubicBezTo>
                  <a:cubicBezTo>
                    <a:pt x="1052965" y="603351"/>
                    <a:pt x="1055454" y="609803"/>
                    <a:pt x="1057385" y="620268"/>
                  </a:cubicBezTo>
                  <a:cubicBezTo>
                    <a:pt x="1059315" y="630733"/>
                    <a:pt x="1059671" y="639724"/>
                    <a:pt x="1058451" y="647242"/>
                  </a:cubicBezTo>
                  <a:cubicBezTo>
                    <a:pt x="1056623" y="660044"/>
                    <a:pt x="1051339" y="675589"/>
                    <a:pt x="1042602" y="693877"/>
                  </a:cubicBezTo>
                  <a:cubicBezTo>
                    <a:pt x="1039960" y="699363"/>
                    <a:pt x="1034525" y="706374"/>
                    <a:pt x="1026295" y="714908"/>
                  </a:cubicBezTo>
                  <a:cubicBezTo>
                    <a:pt x="1018065" y="723442"/>
                    <a:pt x="1010699" y="729538"/>
                    <a:pt x="1004197" y="733196"/>
                  </a:cubicBezTo>
                  <a:cubicBezTo>
                    <a:pt x="994240" y="739089"/>
                    <a:pt x="984182" y="740969"/>
                    <a:pt x="974022" y="738835"/>
                  </a:cubicBezTo>
                  <a:cubicBezTo>
                    <a:pt x="963862" y="736701"/>
                    <a:pt x="955632" y="730961"/>
                    <a:pt x="949333" y="721614"/>
                  </a:cubicBezTo>
                  <a:cubicBezTo>
                    <a:pt x="945472" y="715924"/>
                    <a:pt x="943745" y="705053"/>
                    <a:pt x="944151" y="689000"/>
                  </a:cubicBezTo>
                  <a:cubicBezTo>
                    <a:pt x="944558" y="672947"/>
                    <a:pt x="946895" y="658723"/>
                    <a:pt x="951162" y="646328"/>
                  </a:cubicBezTo>
                  <a:cubicBezTo>
                    <a:pt x="955632" y="633526"/>
                    <a:pt x="958985" y="625805"/>
                    <a:pt x="961220" y="623163"/>
                  </a:cubicBezTo>
                  <a:cubicBezTo>
                    <a:pt x="963252" y="620725"/>
                    <a:pt x="965792" y="615442"/>
                    <a:pt x="968840" y="607314"/>
                  </a:cubicBezTo>
                  <a:cubicBezTo>
                    <a:pt x="971888" y="599186"/>
                    <a:pt x="973920" y="592378"/>
                    <a:pt x="974936" y="586892"/>
                  </a:cubicBezTo>
                  <a:cubicBezTo>
                    <a:pt x="975952" y="581609"/>
                    <a:pt x="979305" y="577240"/>
                    <a:pt x="984995" y="573786"/>
                  </a:cubicBezTo>
                  <a:cubicBezTo>
                    <a:pt x="990278" y="570738"/>
                    <a:pt x="994139" y="569265"/>
                    <a:pt x="996577" y="569366"/>
                  </a:cubicBezTo>
                  <a:close/>
                  <a:moveTo>
                    <a:pt x="1282556" y="559765"/>
                  </a:moveTo>
                  <a:cubicBezTo>
                    <a:pt x="1301453" y="557530"/>
                    <a:pt x="1313036" y="564235"/>
                    <a:pt x="1317303" y="579882"/>
                  </a:cubicBezTo>
                  <a:cubicBezTo>
                    <a:pt x="1319132" y="587197"/>
                    <a:pt x="1319284" y="594106"/>
                    <a:pt x="1317760" y="600608"/>
                  </a:cubicBezTo>
                  <a:cubicBezTo>
                    <a:pt x="1316236" y="607110"/>
                    <a:pt x="1313798" y="613054"/>
                    <a:pt x="1310445" y="618439"/>
                  </a:cubicBezTo>
                  <a:cubicBezTo>
                    <a:pt x="1307092" y="623824"/>
                    <a:pt x="1303536" y="628497"/>
                    <a:pt x="1299777" y="632460"/>
                  </a:cubicBezTo>
                  <a:cubicBezTo>
                    <a:pt x="1296018" y="636422"/>
                    <a:pt x="1292817" y="639470"/>
                    <a:pt x="1290176" y="641604"/>
                  </a:cubicBezTo>
                  <a:cubicBezTo>
                    <a:pt x="1287534" y="643737"/>
                    <a:pt x="1286112" y="644804"/>
                    <a:pt x="1285909" y="644804"/>
                  </a:cubicBezTo>
                  <a:cubicBezTo>
                    <a:pt x="1285096" y="644804"/>
                    <a:pt x="1282607" y="646328"/>
                    <a:pt x="1278441" y="649376"/>
                  </a:cubicBezTo>
                  <a:cubicBezTo>
                    <a:pt x="1274275" y="652424"/>
                    <a:pt x="1269754" y="654456"/>
                    <a:pt x="1264877" y="655472"/>
                  </a:cubicBezTo>
                  <a:cubicBezTo>
                    <a:pt x="1260813" y="656488"/>
                    <a:pt x="1258375" y="657555"/>
                    <a:pt x="1257562" y="658673"/>
                  </a:cubicBezTo>
                  <a:cubicBezTo>
                    <a:pt x="1256749" y="659790"/>
                    <a:pt x="1256444" y="662482"/>
                    <a:pt x="1256648" y="666750"/>
                  </a:cubicBezTo>
                  <a:cubicBezTo>
                    <a:pt x="1257054" y="673049"/>
                    <a:pt x="1260102" y="678739"/>
                    <a:pt x="1265792" y="683819"/>
                  </a:cubicBezTo>
                  <a:cubicBezTo>
                    <a:pt x="1265995" y="684022"/>
                    <a:pt x="1266503" y="684479"/>
                    <a:pt x="1267316" y="685190"/>
                  </a:cubicBezTo>
                  <a:cubicBezTo>
                    <a:pt x="1268129" y="685901"/>
                    <a:pt x="1268687" y="686460"/>
                    <a:pt x="1268992" y="686867"/>
                  </a:cubicBezTo>
                  <a:cubicBezTo>
                    <a:pt x="1269297" y="687273"/>
                    <a:pt x="1270008" y="687781"/>
                    <a:pt x="1271126" y="688390"/>
                  </a:cubicBezTo>
                  <a:cubicBezTo>
                    <a:pt x="1272243" y="689000"/>
                    <a:pt x="1273259" y="689406"/>
                    <a:pt x="1274174" y="689610"/>
                  </a:cubicBezTo>
                  <a:cubicBezTo>
                    <a:pt x="1275088" y="689813"/>
                    <a:pt x="1276307" y="690067"/>
                    <a:pt x="1277831" y="690372"/>
                  </a:cubicBezTo>
                  <a:cubicBezTo>
                    <a:pt x="1279355" y="690676"/>
                    <a:pt x="1280930" y="690727"/>
                    <a:pt x="1282556" y="690524"/>
                  </a:cubicBezTo>
                  <a:cubicBezTo>
                    <a:pt x="1284181" y="690321"/>
                    <a:pt x="1286163" y="689965"/>
                    <a:pt x="1288499" y="689457"/>
                  </a:cubicBezTo>
                  <a:cubicBezTo>
                    <a:pt x="1290836" y="688949"/>
                    <a:pt x="1293275" y="688187"/>
                    <a:pt x="1295815" y="687171"/>
                  </a:cubicBezTo>
                  <a:cubicBezTo>
                    <a:pt x="1298355" y="686155"/>
                    <a:pt x="1301250" y="684885"/>
                    <a:pt x="1304501" y="683361"/>
                  </a:cubicBezTo>
                  <a:cubicBezTo>
                    <a:pt x="1307753" y="681837"/>
                    <a:pt x="1311207" y="679958"/>
                    <a:pt x="1314865" y="677723"/>
                  </a:cubicBezTo>
                  <a:cubicBezTo>
                    <a:pt x="1337013" y="665124"/>
                    <a:pt x="1349205" y="661771"/>
                    <a:pt x="1351441" y="667664"/>
                  </a:cubicBezTo>
                  <a:cubicBezTo>
                    <a:pt x="1353269" y="672338"/>
                    <a:pt x="1350983" y="677621"/>
                    <a:pt x="1344583" y="683514"/>
                  </a:cubicBezTo>
                  <a:cubicBezTo>
                    <a:pt x="1338182" y="689406"/>
                    <a:pt x="1326853" y="696722"/>
                    <a:pt x="1310597" y="705459"/>
                  </a:cubicBezTo>
                  <a:cubicBezTo>
                    <a:pt x="1302876" y="709726"/>
                    <a:pt x="1295459" y="712317"/>
                    <a:pt x="1288347" y="713232"/>
                  </a:cubicBezTo>
                  <a:cubicBezTo>
                    <a:pt x="1281235" y="714146"/>
                    <a:pt x="1275241" y="713740"/>
                    <a:pt x="1270364" y="712013"/>
                  </a:cubicBezTo>
                  <a:cubicBezTo>
                    <a:pt x="1265487" y="710285"/>
                    <a:pt x="1261169" y="708050"/>
                    <a:pt x="1257410" y="705307"/>
                  </a:cubicBezTo>
                  <a:cubicBezTo>
                    <a:pt x="1253650" y="702564"/>
                    <a:pt x="1250907" y="699871"/>
                    <a:pt x="1249180" y="697230"/>
                  </a:cubicBezTo>
                  <a:cubicBezTo>
                    <a:pt x="1247453" y="694588"/>
                    <a:pt x="1246589" y="692556"/>
                    <a:pt x="1246589" y="691134"/>
                  </a:cubicBezTo>
                  <a:cubicBezTo>
                    <a:pt x="1246589" y="688899"/>
                    <a:pt x="1245167" y="686155"/>
                    <a:pt x="1242322" y="682904"/>
                  </a:cubicBezTo>
                  <a:cubicBezTo>
                    <a:pt x="1239477" y="679653"/>
                    <a:pt x="1237649" y="675995"/>
                    <a:pt x="1236836" y="671931"/>
                  </a:cubicBezTo>
                  <a:cubicBezTo>
                    <a:pt x="1236023" y="668477"/>
                    <a:pt x="1234550" y="665683"/>
                    <a:pt x="1232416" y="663549"/>
                  </a:cubicBezTo>
                  <a:cubicBezTo>
                    <a:pt x="1230283" y="661416"/>
                    <a:pt x="1228251" y="660044"/>
                    <a:pt x="1226320" y="659434"/>
                  </a:cubicBezTo>
                  <a:cubicBezTo>
                    <a:pt x="1224390" y="658825"/>
                    <a:pt x="1222815" y="657606"/>
                    <a:pt x="1221596" y="655777"/>
                  </a:cubicBezTo>
                  <a:cubicBezTo>
                    <a:pt x="1220377" y="653948"/>
                    <a:pt x="1220173" y="651408"/>
                    <a:pt x="1220986" y="648157"/>
                  </a:cubicBezTo>
                  <a:cubicBezTo>
                    <a:pt x="1223221" y="638810"/>
                    <a:pt x="1226777" y="634136"/>
                    <a:pt x="1231654" y="634136"/>
                  </a:cubicBezTo>
                  <a:cubicBezTo>
                    <a:pt x="1234296" y="634136"/>
                    <a:pt x="1235617" y="631088"/>
                    <a:pt x="1235617" y="624992"/>
                  </a:cubicBezTo>
                  <a:cubicBezTo>
                    <a:pt x="1235617" y="619099"/>
                    <a:pt x="1237344" y="611632"/>
                    <a:pt x="1240798" y="602589"/>
                  </a:cubicBezTo>
                  <a:cubicBezTo>
                    <a:pt x="1244253" y="593547"/>
                    <a:pt x="1248317" y="585622"/>
                    <a:pt x="1252990" y="578815"/>
                  </a:cubicBezTo>
                  <a:cubicBezTo>
                    <a:pt x="1257664" y="572008"/>
                    <a:pt x="1261525" y="568604"/>
                    <a:pt x="1264573" y="568604"/>
                  </a:cubicBezTo>
                  <a:cubicBezTo>
                    <a:pt x="1265995" y="568604"/>
                    <a:pt x="1267316" y="567994"/>
                    <a:pt x="1268535" y="566775"/>
                  </a:cubicBezTo>
                  <a:cubicBezTo>
                    <a:pt x="1269754" y="565556"/>
                    <a:pt x="1271481" y="564184"/>
                    <a:pt x="1273717" y="562661"/>
                  </a:cubicBezTo>
                  <a:cubicBezTo>
                    <a:pt x="1275952" y="561136"/>
                    <a:pt x="1278898" y="560171"/>
                    <a:pt x="1282556" y="559765"/>
                  </a:cubicBezTo>
                  <a:close/>
                  <a:moveTo>
                    <a:pt x="644381" y="559765"/>
                  </a:moveTo>
                  <a:cubicBezTo>
                    <a:pt x="663278" y="557530"/>
                    <a:pt x="674861" y="564235"/>
                    <a:pt x="679128" y="579882"/>
                  </a:cubicBezTo>
                  <a:cubicBezTo>
                    <a:pt x="680957" y="587197"/>
                    <a:pt x="681109" y="594106"/>
                    <a:pt x="679585" y="600608"/>
                  </a:cubicBezTo>
                  <a:cubicBezTo>
                    <a:pt x="678061" y="607110"/>
                    <a:pt x="675623" y="613054"/>
                    <a:pt x="672270" y="618439"/>
                  </a:cubicBezTo>
                  <a:cubicBezTo>
                    <a:pt x="668917" y="623824"/>
                    <a:pt x="665361" y="628497"/>
                    <a:pt x="661602" y="632460"/>
                  </a:cubicBezTo>
                  <a:cubicBezTo>
                    <a:pt x="657843" y="636422"/>
                    <a:pt x="654642" y="639470"/>
                    <a:pt x="652001" y="641604"/>
                  </a:cubicBezTo>
                  <a:cubicBezTo>
                    <a:pt x="649359" y="643737"/>
                    <a:pt x="647937" y="644804"/>
                    <a:pt x="647734" y="644804"/>
                  </a:cubicBezTo>
                  <a:cubicBezTo>
                    <a:pt x="646921" y="644804"/>
                    <a:pt x="644431" y="646328"/>
                    <a:pt x="640266" y="649376"/>
                  </a:cubicBezTo>
                  <a:cubicBezTo>
                    <a:pt x="636100" y="652424"/>
                    <a:pt x="631579" y="654456"/>
                    <a:pt x="626702" y="655472"/>
                  </a:cubicBezTo>
                  <a:cubicBezTo>
                    <a:pt x="622638" y="656488"/>
                    <a:pt x="620200" y="657555"/>
                    <a:pt x="619387" y="658673"/>
                  </a:cubicBezTo>
                  <a:cubicBezTo>
                    <a:pt x="618574" y="659790"/>
                    <a:pt x="618269" y="662482"/>
                    <a:pt x="618473" y="666750"/>
                  </a:cubicBezTo>
                  <a:cubicBezTo>
                    <a:pt x="618879" y="673049"/>
                    <a:pt x="621927" y="678739"/>
                    <a:pt x="627617" y="683819"/>
                  </a:cubicBezTo>
                  <a:cubicBezTo>
                    <a:pt x="627820" y="684022"/>
                    <a:pt x="628328" y="684479"/>
                    <a:pt x="629141" y="685190"/>
                  </a:cubicBezTo>
                  <a:cubicBezTo>
                    <a:pt x="629954" y="685901"/>
                    <a:pt x="630512" y="686460"/>
                    <a:pt x="630817" y="686867"/>
                  </a:cubicBezTo>
                  <a:cubicBezTo>
                    <a:pt x="631122" y="687273"/>
                    <a:pt x="631833" y="687781"/>
                    <a:pt x="632951" y="688390"/>
                  </a:cubicBezTo>
                  <a:cubicBezTo>
                    <a:pt x="634068" y="689000"/>
                    <a:pt x="635084" y="689406"/>
                    <a:pt x="635999" y="689610"/>
                  </a:cubicBezTo>
                  <a:cubicBezTo>
                    <a:pt x="636913" y="689813"/>
                    <a:pt x="638132" y="690067"/>
                    <a:pt x="639656" y="690372"/>
                  </a:cubicBezTo>
                  <a:cubicBezTo>
                    <a:pt x="641180" y="690676"/>
                    <a:pt x="642755" y="690727"/>
                    <a:pt x="644381" y="690524"/>
                  </a:cubicBezTo>
                  <a:cubicBezTo>
                    <a:pt x="646006" y="690321"/>
                    <a:pt x="647988" y="689965"/>
                    <a:pt x="650324" y="689457"/>
                  </a:cubicBezTo>
                  <a:cubicBezTo>
                    <a:pt x="652661" y="688949"/>
                    <a:pt x="655099" y="688187"/>
                    <a:pt x="657640" y="687171"/>
                  </a:cubicBezTo>
                  <a:cubicBezTo>
                    <a:pt x="660179" y="686155"/>
                    <a:pt x="663075" y="684885"/>
                    <a:pt x="666326" y="683361"/>
                  </a:cubicBezTo>
                  <a:cubicBezTo>
                    <a:pt x="669577" y="681837"/>
                    <a:pt x="673032" y="679958"/>
                    <a:pt x="676690" y="677723"/>
                  </a:cubicBezTo>
                  <a:cubicBezTo>
                    <a:pt x="698838" y="665124"/>
                    <a:pt x="711030" y="661771"/>
                    <a:pt x="713265" y="667664"/>
                  </a:cubicBezTo>
                  <a:cubicBezTo>
                    <a:pt x="715094" y="672338"/>
                    <a:pt x="712808" y="677621"/>
                    <a:pt x="706407" y="683514"/>
                  </a:cubicBezTo>
                  <a:cubicBezTo>
                    <a:pt x="700007" y="689406"/>
                    <a:pt x="688678" y="696722"/>
                    <a:pt x="672422" y="705459"/>
                  </a:cubicBezTo>
                  <a:cubicBezTo>
                    <a:pt x="664701" y="709726"/>
                    <a:pt x="657284" y="712317"/>
                    <a:pt x="650172" y="713232"/>
                  </a:cubicBezTo>
                  <a:cubicBezTo>
                    <a:pt x="643060" y="714146"/>
                    <a:pt x="637065" y="713740"/>
                    <a:pt x="632189" y="712013"/>
                  </a:cubicBezTo>
                  <a:cubicBezTo>
                    <a:pt x="627312" y="710285"/>
                    <a:pt x="622994" y="708050"/>
                    <a:pt x="619235" y="705307"/>
                  </a:cubicBezTo>
                  <a:cubicBezTo>
                    <a:pt x="615475" y="702564"/>
                    <a:pt x="612732" y="699871"/>
                    <a:pt x="611005" y="697230"/>
                  </a:cubicBezTo>
                  <a:cubicBezTo>
                    <a:pt x="609278" y="694588"/>
                    <a:pt x="608414" y="692556"/>
                    <a:pt x="608414" y="691134"/>
                  </a:cubicBezTo>
                  <a:cubicBezTo>
                    <a:pt x="608414" y="688899"/>
                    <a:pt x="606992" y="686155"/>
                    <a:pt x="604147" y="682904"/>
                  </a:cubicBezTo>
                  <a:cubicBezTo>
                    <a:pt x="601302" y="679653"/>
                    <a:pt x="599473" y="675995"/>
                    <a:pt x="598661" y="671931"/>
                  </a:cubicBezTo>
                  <a:cubicBezTo>
                    <a:pt x="597848" y="668477"/>
                    <a:pt x="596375" y="665683"/>
                    <a:pt x="594241" y="663549"/>
                  </a:cubicBezTo>
                  <a:cubicBezTo>
                    <a:pt x="592107" y="661416"/>
                    <a:pt x="590075" y="660044"/>
                    <a:pt x="588145" y="659434"/>
                  </a:cubicBezTo>
                  <a:cubicBezTo>
                    <a:pt x="586215" y="658825"/>
                    <a:pt x="584640" y="657606"/>
                    <a:pt x="583421" y="655777"/>
                  </a:cubicBezTo>
                  <a:cubicBezTo>
                    <a:pt x="582201" y="653948"/>
                    <a:pt x="581998" y="651408"/>
                    <a:pt x="582811" y="648157"/>
                  </a:cubicBezTo>
                  <a:cubicBezTo>
                    <a:pt x="585046" y="638810"/>
                    <a:pt x="588602" y="634136"/>
                    <a:pt x="593479" y="634136"/>
                  </a:cubicBezTo>
                  <a:cubicBezTo>
                    <a:pt x="596121" y="634136"/>
                    <a:pt x="597441" y="631088"/>
                    <a:pt x="597441" y="624992"/>
                  </a:cubicBezTo>
                  <a:cubicBezTo>
                    <a:pt x="597441" y="619099"/>
                    <a:pt x="599169" y="611632"/>
                    <a:pt x="602623" y="602589"/>
                  </a:cubicBezTo>
                  <a:cubicBezTo>
                    <a:pt x="606077" y="593547"/>
                    <a:pt x="610141" y="585622"/>
                    <a:pt x="614815" y="578815"/>
                  </a:cubicBezTo>
                  <a:cubicBezTo>
                    <a:pt x="619489" y="572008"/>
                    <a:pt x="623349" y="568604"/>
                    <a:pt x="626397" y="568604"/>
                  </a:cubicBezTo>
                  <a:cubicBezTo>
                    <a:pt x="627820" y="568604"/>
                    <a:pt x="629141" y="567994"/>
                    <a:pt x="630360" y="566775"/>
                  </a:cubicBezTo>
                  <a:cubicBezTo>
                    <a:pt x="631579" y="565556"/>
                    <a:pt x="633306" y="564184"/>
                    <a:pt x="635541" y="562661"/>
                  </a:cubicBezTo>
                  <a:cubicBezTo>
                    <a:pt x="637777" y="561136"/>
                    <a:pt x="640723" y="560171"/>
                    <a:pt x="644381" y="559765"/>
                  </a:cubicBezTo>
                  <a:close/>
                  <a:moveTo>
                    <a:pt x="826956" y="533400"/>
                  </a:moveTo>
                  <a:cubicBezTo>
                    <a:pt x="828683" y="533298"/>
                    <a:pt x="831274" y="534162"/>
                    <a:pt x="834728" y="535990"/>
                  </a:cubicBezTo>
                  <a:cubicBezTo>
                    <a:pt x="838183" y="537819"/>
                    <a:pt x="839859" y="540969"/>
                    <a:pt x="839757" y="545439"/>
                  </a:cubicBezTo>
                  <a:cubicBezTo>
                    <a:pt x="839656" y="549910"/>
                    <a:pt x="837776" y="556717"/>
                    <a:pt x="834119" y="565861"/>
                  </a:cubicBezTo>
                  <a:cubicBezTo>
                    <a:pt x="831071" y="574192"/>
                    <a:pt x="828988" y="585876"/>
                    <a:pt x="827870" y="600913"/>
                  </a:cubicBezTo>
                  <a:cubicBezTo>
                    <a:pt x="826753" y="615950"/>
                    <a:pt x="825991" y="630783"/>
                    <a:pt x="825584" y="645414"/>
                  </a:cubicBezTo>
                  <a:cubicBezTo>
                    <a:pt x="825178" y="660044"/>
                    <a:pt x="824213" y="674522"/>
                    <a:pt x="822689" y="688848"/>
                  </a:cubicBezTo>
                  <a:cubicBezTo>
                    <a:pt x="821165" y="703173"/>
                    <a:pt x="817710" y="715365"/>
                    <a:pt x="812326" y="725424"/>
                  </a:cubicBezTo>
                  <a:cubicBezTo>
                    <a:pt x="806941" y="735482"/>
                    <a:pt x="799372" y="741832"/>
                    <a:pt x="789618" y="744474"/>
                  </a:cubicBezTo>
                  <a:cubicBezTo>
                    <a:pt x="772549" y="748944"/>
                    <a:pt x="756699" y="747979"/>
                    <a:pt x="742069" y="741578"/>
                  </a:cubicBezTo>
                  <a:cubicBezTo>
                    <a:pt x="727439" y="735177"/>
                    <a:pt x="718803" y="725373"/>
                    <a:pt x="716161" y="712165"/>
                  </a:cubicBezTo>
                  <a:cubicBezTo>
                    <a:pt x="714942" y="705662"/>
                    <a:pt x="715297" y="702157"/>
                    <a:pt x="717228" y="701649"/>
                  </a:cubicBezTo>
                  <a:cubicBezTo>
                    <a:pt x="719158" y="701141"/>
                    <a:pt x="721952" y="703732"/>
                    <a:pt x="725610" y="709422"/>
                  </a:cubicBezTo>
                  <a:cubicBezTo>
                    <a:pt x="733738" y="722020"/>
                    <a:pt x="745828" y="728015"/>
                    <a:pt x="761881" y="727405"/>
                  </a:cubicBezTo>
                  <a:cubicBezTo>
                    <a:pt x="777324" y="726999"/>
                    <a:pt x="788145" y="721410"/>
                    <a:pt x="794342" y="710641"/>
                  </a:cubicBezTo>
                  <a:cubicBezTo>
                    <a:pt x="800540" y="699871"/>
                    <a:pt x="804350" y="680262"/>
                    <a:pt x="805772" y="651815"/>
                  </a:cubicBezTo>
                  <a:lnTo>
                    <a:pt x="807601" y="616458"/>
                  </a:lnTo>
                  <a:lnTo>
                    <a:pt x="799981" y="625297"/>
                  </a:lnTo>
                  <a:cubicBezTo>
                    <a:pt x="784335" y="643788"/>
                    <a:pt x="773413" y="655320"/>
                    <a:pt x="767215" y="659892"/>
                  </a:cubicBezTo>
                  <a:cubicBezTo>
                    <a:pt x="761017" y="664464"/>
                    <a:pt x="753042" y="666750"/>
                    <a:pt x="743288" y="666750"/>
                  </a:cubicBezTo>
                  <a:cubicBezTo>
                    <a:pt x="738005" y="666750"/>
                    <a:pt x="733331" y="665124"/>
                    <a:pt x="729267" y="661873"/>
                  </a:cubicBezTo>
                  <a:cubicBezTo>
                    <a:pt x="725204" y="658622"/>
                    <a:pt x="722562" y="654456"/>
                    <a:pt x="721343" y="649376"/>
                  </a:cubicBezTo>
                  <a:cubicBezTo>
                    <a:pt x="719717" y="643077"/>
                    <a:pt x="720327" y="626516"/>
                    <a:pt x="723172" y="599694"/>
                  </a:cubicBezTo>
                  <a:cubicBezTo>
                    <a:pt x="726016" y="572871"/>
                    <a:pt x="728759" y="556920"/>
                    <a:pt x="731401" y="551840"/>
                  </a:cubicBezTo>
                  <a:cubicBezTo>
                    <a:pt x="733230" y="548589"/>
                    <a:pt x="735871" y="547116"/>
                    <a:pt x="739326" y="547420"/>
                  </a:cubicBezTo>
                  <a:cubicBezTo>
                    <a:pt x="742780" y="547725"/>
                    <a:pt x="746336" y="549707"/>
                    <a:pt x="749994" y="553364"/>
                  </a:cubicBezTo>
                  <a:cubicBezTo>
                    <a:pt x="752229" y="555802"/>
                    <a:pt x="753550" y="557834"/>
                    <a:pt x="753956" y="559460"/>
                  </a:cubicBezTo>
                  <a:cubicBezTo>
                    <a:pt x="754363" y="561086"/>
                    <a:pt x="754312" y="562559"/>
                    <a:pt x="753804" y="563880"/>
                  </a:cubicBezTo>
                  <a:cubicBezTo>
                    <a:pt x="753296" y="565201"/>
                    <a:pt x="752331" y="567994"/>
                    <a:pt x="750908" y="572262"/>
                  </a:cubicBezTo>
                  <a:cubicBezTo>
                    <a:pt x="749486" y="576529"/>
                    <a:pt x="748267" y="581202"/>
                    <a:pt x="747251" y="586282"/>
                  </a:cubicBezTo>
                  <a:cubicBezTo>
                    <a:pt x="746235" y="591362"/>
                    <a:pt x="745015" y="596443"/>
                    <a:pt x="743593" y="601523"/>
                  </a:cubicBezTo>
                  <a:cubicBezTo>
                    <a:pt x="742171" y="606603"/>
                    <a:pt x="741053" y="610565"/>
                    <a:pt x="740240" y="613410"/>
                  </a:cubicBezTo>
                  <a:cubicBezTo>
                    <a:pt x="739427" y="616254"/>
                    <a:pt x="738665" y="619048"/>
                    <a:pt x="737954" y="621792"/>
                  </a:cubicBezTo>
                  <a:cubicBezTo>
                    <a:pt x="737243" y="624535"/>
                    <a:pt x="736989" y="626973"/>
                    <a:pt x="737192" y="629107"/>
                  </a:cubicBezTo>
                  <a:cubicBezTo>
                    <a:pt x="737395" y="631240"/>
                    <a:pt x="737904" y="633323"/>
                    <a:pt x="738716" y="635355"/>
                  </a:cubicBezTo>
                  <a:cubicBezTo>
                    <a:pt x="743796" y="646531"/>
                    <a:pt x="754058" y="644398"/>
                    <a:pt x="769501" y="628955"/>
                  </a:cubicBezTo>
                  <a:cubicBezTo>
                    <a:pt x="778442" y="620014"/>
                    <a:pt x="782912" y="614578"/>
                    <a:pt x="782912" y="612648"/>
                  </a:cubicBezTo>
                  <a:cubicBezTo>
                    <a:pt x="782912" y="610717"/>
                    <a:pt x="784335" y="608939"/>
                    <a:pt x="787179" y="607314"/>
                  </a:cubicBezTo>
                  <a:cubicBezTo>
                    <a:pt x="791040" y="605078"/>
                    <a:pt x="796222" y="597408"/>
                    <a:pt x="802724" y="584301"/>
                  </a:cubicBezTo>
                  <a:cubicBezTo>
                    <a:pt x="809227" y="571195"/>
                    <a:pt x="813087" y="560578"/>
                    <a:pt x="814307" y="552450"/>
                  </a:cubicBezTo>
                  <a:cubicBezTo>
                    <a:pt x="815526" y="544322"/>
                    <a:pt x="817558" y="539038"/>
                    <a:pt x="820403" y="536600"/>
                  </a:cubicBezTo>
                  <a:cubicBezTo>
                    <a:pt x="823044" y="534568"/>
                    <a:pt x="825229" y="533501"/>
                    <a:pt x="826956" y="533400"/>
                  </a:cubicBezTo>
                  <a:close/>
                  <a:moveTo>
                    <a:pt x="1138690" y="525094"/>
                  </a:moveTo>
                  <a:cubicBezTo>
                    <a:pt x="1139909" y="524840"/>
                    <a:pt x="1141332" y="524916"/>
                    <a:pt x="1142957" y="525322"/>
                  </a:cubicBezTo>
                  <a:cubicBezTo>
                    <a:pt x="1146208" y="526135"/>
                    <a:pt x="1149053" y="527862"/>
                    <a:pt x="1151492" y="530504"/>
                  </a:cubicBezTo>
                  <a:cubicBezTo>
                    <a:pt x="1153930" y="533349"/>
                    <a:pt x="1155099" y="536651"/>
                    <a:pt x="1154997" y="540410"/>
                  </a:cubicBezTo>
                  <a:cubicBezTo>
                    <a:pt x="1154895" y="544169"/>
                    <a:pt x="1153219" y="554786"/>
                    <a:pt x="1149968" y="572262"/>
                  </a:cubicBezTo>
                  <a:cubicBezTo>
                    <a:pt x="1147733" y="584657"/>
                    <a:pt x="1147428" y="591617"/>
                    <a:pt x="1149053" y="593140"/>
                  </a:cubicBezTo>
                  <a:cubicBezTo>
                    <a:pt x="1150679" y="594665"/>
                    <a:pt x="1159213" y="594309"/>
                    <a:pt x="1174657" y="592074"/>
                  </a:cubicBezTo>
                  <a:cubicBezTo>
                    <a:pt x="1184613" y="590651"/>
                    <a:pt x="1191319" y="589940"/>
                    <a:pt x="1194773" y="589940"/>
                  </a:cubicBezTo>
                  <a:cubicBezTo>
                    <a:pt x="1198228" y="589940"/>
                    <a:pt x="1201276" y="590855"/>
                    <a:pt x="1203917" y="592683"/>
                  </a:cubicBezTo>
                  <a:cubicBezTo>
                    <a:pt x="1212858" y="598576"/>
                    <a:pt x="1210217" y="602538"/>
                    <a:pt x="1195993" y="604570"/>
                  </a:cubicBezTo>
                  <a:cubicBezTo>
                    <a:pt x="1188068" y="605790"/>
                    <a:pt x="1177705" y="608126"/>
                    <a:pt x="1164903" y="611581"/>
                  </a:cubicBezTo>
                  <a:lnTo>
                    <a:pt x="1146005" y="616458"/>
                  </a:lnTo>
                  <a:lnTo>
                    <a:pt x="1142653" y="629869"/>
                  </a:lnTo>
                  <a:cubicBezTo>
                    <a:pt x="1140417" y="639013"/>
                    <a:pt x="1138690" y="651815"/>
                    <a:pt x="1137471" y="668274"/>
                  </a:cubicBezTo>
                  <a:cubicBezTo>
                    <a:pt x="1137065" y="673760"/>
                    <a:pt x="1136811" y="678332"/>
                    <a:pt x="1136709" y="681990"/>
                  </a:cubicBezTo>
                  <a:cubicBezTo>
                    <a:pt x="1136607" y="685647"/>
                    <a:pt x="1136811" y="689051"/>
                    <a:pt x="1137319" y="692200"/>
                  </a:cubicBezTo>
                  <a:cubicBezTo>
                    <a:pt x="1137826" y="695350"/>
                    <a:pt x="1138436" y="697738"/>
                    <a:pt x="1139147" y="699363"/>
                  </a:cubicBezTo>
                  <a:cubicBezTo>
                    <a:pt x="1139859" y="700989"/>
                    <a:pt x="1141078" y="702259"/>
                    <a:pt x="1142805" y="703173"/>
                  </a:cubicBezTo>
                  <a:cubicBezTo>
                    <a:pt x="1144532" y="704088"/>
                    <a:pt x="1146463" y="704494"/>
                    <a:pt x="1148596" y="704392"/>
                  </a:cubicBezTo>
                  <a:cubicBezTo>
                    <a:pt x="1150730" y="704291"/>
                    <a:pt x="1153524" y="703732"/>
                    <a:pt x="1156978" y="702716"/>
                  </a:cubicBezTo>
                  <a:cubicBezTo>
                    <a:pt x="1160432" y="701700"/>
                    <a:pt x="1164090" y="700379"/>
                    <a:pt x="1167951" y="698754"/>
                  </a:cubicBezTo>
                  <a:cubicBezTo>
                    <a:pt x="1171812" y="697128"/>
                    <a:pt x="1176587" y="694995"/>
                    <a:pt x="1182277" y="692353"/>
                  </a:cubicBezTo>
                  <a:cubicBezTo>
                    <a:pt x="1194469" y="686663"/>
                    <a:pt x="1202089" y="683412"/>
                    <a:pt x="1205137" y="682599"/>
                  </a:cubicBezTo>
                  <a:cubicBezTo>
                    <a:pt x="1208185" y="681787"/>
                    <a:pt x="1210420" y="682498"/>
                    <a:pt x="1211842" y="684733"/>
                  </a:cubicBezTo>
                  <a:cubicBezTo>
                    <a:pt x="1214281" y="687984"/>
                    <a:pt x="1215500" y="690219"/>
                    <a:pt x="1215500" y="691438"/>
                  </a:cubicBezTo>
                  <a:cubicBezTo>
                    <a:pt x="1215500" y="693877"/>
                    <a:pt x="1212909" y="697433"/>
                    <a:pt x="1207727" y="702107"/>
                  </a:cubicBezTo>
                  <a:cubicBezTo>
                    <a:pt x="1202546" y="706780"/>
                    <a:pt x="1197110" y="710438"/>
                    <a:pt x="1191421" y="713079"/>
                  </a:cubicBezTo>
                  <a:cubicBezTo>
                    <a:pt x="1182886" y="717143"/>
                    <a:pt x="1176181" y="720903"/>
                    <a:pt x="1171304" y="724357"/>
                  </a:cubicBezTo>
                  <a:cubicBezTo>
                    <a:pt x="1166021" y="728015"/>
                    <a:pt x="1159264" y="730250"/>
                    <a:pt x="1151035" y="731063"/>
                  </a:cubicBezTo>
                  <a:cubicBezTo>
                    <a:pt x="1142805" y="731875"/>
                    <a:pt x="1136658" y="730961"/>
                    <a:pt x="1132594" y="728319"/>
                  </a:cubicBezTo>
                  <a:cubicBezTo>
                    <a:pt x="1127311" y="724865"/>
                    <a:pt x="1123399" y="717651"/>
                    <a:pt x="1120859" y="706678"/>
                  </a:cubicBezTo>
                  <a:cubicBezTo>
                    <a:pt x="1118319" y="695706"/>
                    <a:pt x="1117659" y="682803"/>
                    <a:pt x="1118878" y="667969"/>
                  </a:cubicBezTo>
                  <a:cubicBezTo>
                    <a:pt x="1120707" y="643788"/>
                    <a:pt x="1121113" y="630682"/>
                    <a:pt x="1120097" y="628650"/>
                  </a:cubicBezTo>
                  <a:cubicBezTo>
                    <a:pt x="1119691" y="627430"/>
                    <a:pt x="1118167" y="626719"/>
                    <a:pt x="1115525" y="626516"/>
                  </a:cubicBezTo>
                  <a:cubicBezTo>
                    <a:pt x="1111461" y="625907"/>
                    <a:pt x="1104349" y="627939"/>
                    <a:pt x="1094189" y="632612"/>
                  </a:cubicBezTo>
                  <a:cubicBezTo>
                    <a:pt x="1086874" y="636066"/>
                    <a:pt x="1082201" y="637895"/>
                    <a:pt x="1080169" y="638098"/>
                  </a:cubicBezTo>
                  <a:cubicBezTo>
                    <a:pt x="1078137" y="638302"/>
                    <a:pt x="1075901" y="637286"/>
                    <a:pt x="1073463" y="635050"/>
                  </a:cubicBezTo>
                  <a:cubicBezTo>
                    <a:pt x="1062084" y="624891"/>
                    <a:pt x="1068789" y="616458"/>
                    <a:pt x="1093580" y="609752"/>
                  </a:cubicBezTo>
                  <a:cubicBezTo>
                    <a:pt x="1095815" y="609142"/>
                    <a:pt x="1098152" y="608533"/>
                    <a:pt x="1100590" y="607923"/>
                  </a:cubicBezTo>
                  <a:cubicBezTo>
                    <a:pt x="1110141" y="605688"/>
                    <a:pt x="1116491" y="603859"/>
                    <a:pt x="1119640" y="602437"/>
                  </a:cubicBezTo>
                  <a:cubicBezTo>
                    <a:pt x="1122790" y="601014"/>
                    <a:pt x="1124873" y="598982"/>
                    <a:pt x="1125889" y="596341"/>
                  </a:cubicBezTo>
                  <a:cubicBezTo>
                    <a:pt x="1126905" y="593496"/>
                    <a:pt x="1127260" y="590702"/>
                    <a:pt x="1126955" y="587959"/>
                  </a:cubicBezTo>
                  <a:cubicBezTo>
                    <a:pt x="1126651" y="585216"/>
                    <a:pt x="1127514" y="579983"/>
                    <a:pt x="1129546" y="572262"/>
                  </a:cubicBezTo>
                  <a:cubicBezTo>
                    <a:pt x="1132391" y="563524"/>
                    <a:pt x="1133813" y="554075"/>
                    <a:pt x="1133813" y="543915"/>
                  </a:cubicBezTo>
                  <a:cubicBezTo>
                    <a:pt x="1133813" y="533755"/>
                    <a:pt x="1134423" y="528066"/>
                    <a:pt x="1135642" y="526846"/>
                  </a:cubicBezTo>
                  <a:cubicBezTo>
                    <a:pt x="1136455" y="525932"/>
                    <a:pt x="1137471" y="525348"/>
                    <a:pt x="1138690" y="525094"/>
                  </a:cubicBezTo>
                  <a:close/>
                  <a:moveTo>
                    <a:pt x="545092" y="505358"/>
                  </a:moveTo>
                  <a:cubicBezTo>
                    <a:pt x="546311" y="504850"/>
                    <a:pt x="548242" y="505612"/>
                    <a:pt x="550883" y="507644"/>
                  </a:cubicBezTo>
                  <a:cubicBezTo>
                    <a:pt x="555354" y="511911"/>
                    <a:pt x="556522" y="516331"/>
                    <a:pt x="554389" y="520903"/>
                  </a:cubicBezTo>
                  <a:cubicBezTo>
                    <a:pt x="552255" y="525475"/>
                    <a:pt x="545295" y="533146"/>
                    <a:pt x="533510" y="543915"/>
                  </a:cubicBezTo>
                  <a:cubicBezTo>
                    <a:pt x="516238" y="559765"/>
                    <a:pt x="501607" y="573786"/>
                    <a:pt x="489619" y="585978"/>
                  </a:cubicBezTo>
                  <a:cubicBezTo>
                    <a:pt x="477630" y="598170"/>
                    <a:pt x="471635" y="604977"/>
                    <a:pt x="471635" y="606399"/>
                  </a:cubicBezTo>
                  <a:cubicBezTo>
                    <a:pt x="471635" y="608228"/>
                    <a:pt x="479052" y="615543"/>
                    <a:pt x="493886" y="628345"/>
                  </a:cubicBezTo>
                  <a:lnTo>
                    <a:pt x="565514" y="689610"/>
                  </a:lnTo>
                  <a:cubicBezTo>
                    <a:pt x="568765" y="692454"/>
                    <a:pt x="570746" y="694588"/>
                    <a:pt x="571457" y="696011"/>
                  </a:cubicBezTo>
                  <a:cubicBezTo>
                    <a:pt x="572169" y="697433"/>
                    <a:pt x="571915" y="699160"/>
                    <a:pt x="570695" y="701192"/>
                  </a:cubicBezTo>
                  <a:cubicBezTo>
                    <a:pt x="567647" y="706272"/>
                    <a:pt x="563583" y="707644"/>
                    <a:pt x="558503" y="705307"/>
                  </a:cubicBezTo>
                  <a:cubicBezTo>
                    <a:pt x="553423" y="702970"/>
                    <a:pt x="543975" y="695299"/>
                    <a:pt x="530157" y="682294"/>
                  </a:cubicBezTo>
                  <a:cubicBezTo>
                    <a:pt x="488907" y="644093"/>
                    <a:pt x="464422" y="626516"/>
                    <a:pt x="456700" y="629564"/>
                  </a:cubicBezTo>
                  <a:cubicBezTo>
                    <a:pt x="454871" y="630174"/>
                    <a:pt x="454313" y="635254"/>
                    <a:pt x="455024" y="644804"/>
                  </a:cubicBezTo>
                  <a:cubicBezTo>
                    <a:pt x="455735" y="654354"/>
                    <a:pt x="457615" y="666140"/>
                    <a:pt x="460663" y="680161"/>
                  </a:cubicBezTo>
                  <a:cubicBezTo>
                    <a:pt x="463711" y="695401"/>
                    <a:pt x="465285" y="704901"/>
                    <a:pt x="465387" y="708660"/>
                  </a:cubicBezTo>
                  <a:cubicBezTo>
                    <a:pt x="465489" y="712419"/>
                    <a:pt x="464320" y="715721"/>
                    <a:pt x="461882" y="718566"/>
                  </a:cubicBezTo>
                  <a:cubicBezTo>
                    <a:pt x="458631" y="722020"/>
                    <a:pt x="456294" y="723747"/>
                    <a:pt x="454871" y="723747"/>
                  </a:cubicBezTo>
                  <a:cubicBezTo>
                    <a:pt x="453652" y="723747"/>
                    <a:pt x="452585" y="723138"/>
                    <a:pt x="451671" y="721919"/>
                  </a:cubicBezTo>
                  <a:cubicBezTo>
                    <a:pt x="450757" y="720699"/>
                    <a:pt x="449944" y="718820"/>
                    <a:pt x="449233" y="716280"/>
                  </a:cubicBezTo>
                  <a:cubicBezTo>
                    <a:pt x="448521" y="713740"/>
                    <a:pt x="447912" y="710997"/>
                    <a:pt x="447404" y="708050"/>
                  </a:cubicBezTo>
                  <a:cubicBezTo>
                    <a:pt x="446896" y="705104"/>
                    <a:pt x="446388" y="701344"/>
                    <a:pt x="445880" y="696773"/>
                  </a:cubicBezTo>
                  <a:cubicBezTo>
                    <a:pt x="445372" y="692200"/>
                    <a:pt x="444915" y="687984"/>
                    <a:pt x="444508" y="684123"/>
                  </a:cubicBezTo>
                  <a:cubicBezTo>
                    <a:pt x="444102" y="680262"/>
                    <a:pt x="443645" y="675386"/>
                    <a:pt x="443137" y="669493"/>
                  </a:cubicBezTo>
                  <a:cubicBezTo>
                    <a:pt x="442629" y="663600"/>
                    <a:pt x="442171" y="658622"/>
                    <a:pt x="441765" y="654558"/>
                  </a:cubicBezTo>
                  <a:cubicBezTo>
                    <a:pt x="439733" y="634441"/>
                    <a:pt x="438920" y="605383"/>
                    <a:pt x="439327" y="567385"/>
                  </a:cubicBezTo>
                  <a:cubicBezTo>
                    <a:pt x="439733" y="543001"/>
                    <a:pt x="440241" y="527354"/>
                    <a:pt x="440851" y="520446"/>
                  </a:cubicBezTo>
                  <a:cubicBezTo>
                    <a:pt x="441460" y="513537"/>
                    <a:pt x="442629" y="510082"/>
                    <a:pt x="444356" y="510082"/>
                  </a:cubicBezTo>
                  <a:cubicBezTo>
                    <a:pt x="446083" y="510082"/>
                    <a:pt x="447251" y="512470"/>
                    <a:pt x="447861" y="517245"/>
                  </a:cubicBezTo>
                  <a:cubicBezTo>
                    <a:pt x="448471" y="522020"/>
                    <a:pt x="448877" y="532333"/>
                    <a:pt x="449080" y="548183"/>
                  </a:cubicBezTo>
                  <a:cubicBezTo>
                    <a:pt x="449487" y="573583"/>
                    <a:pt x="450198" y="587603"/>
                    <a:pt x="451214" y="590245"/>
                  </a:cubicBezTo>
                  <a:cubicBezTo>
                    <a:pt x="451823" y="591870"/>
                    <a:pt x="453297" y="591769"/>
                    <a:pt x="455633" y="589940"/>
                  </a:cubicBezTo>
                  <a:cubicBezTo>
                    <a:pt x="457970" y="588111"/>
                    <a:pt x="462187" y="584250"/>
                    <a:pt x="468283" y="578358"/>
                  </a:cubicBezTo>
                  <a:cubicBezTo>
                    <a:pt x="474379" y="572465"/>
                    <a:pt x="480271" y="567283"/>
                    <a:pt x="485961" y="562813"/>
                  </a:cubicBezTo>
                  <a:cubicBezTo>
                    <a:pt x="495308" y="555498"/>
                    <a:pt x="505062" y="546963"/>
                    <a:pt x="515222" y="537210"/>
                  </a:cubicBezTo>
                  <a:cubicBezTo>
                    <a:pt x="525382" y="527456"/>
                    <a:pt x="532900" y="519430"/>
                    <a:pt x="537777" y="513131"/>
                  </a:cubicBezTo>
                  <a:cubicBezTo>
                    <a:pt x="541435" y="508457"/>
                    <a:pt x="543873" y="505866"/>
                    <a:pt x="545092" y="505358"/>
                  </a:cubicBezTo>
                  <a:close/>
                  <a:moveTo>
                    <a:pt x="180247" y="320344"/>
                  </a:moveTo>
                  <a:cubicBezTo>
                    <a:pt x="182939" y="320294"/>
                    <a:pt x="186165" y="322300"/>
                    <a:pt x="189924" y="326364"/>
                  </a:cubicBezTo>
                  <a:cubicBezTo>
                    <a:pt x="192769" y="329412"/>
                    <a:pt x="194344" y="332054"/>
                    <a:pt x="194648" y="334289"/>
                  </a:cubicBezTo>
                  <a:cubicBezTo>
                    <a:pt x="194953" y="336524"/>
                    <a:pt x="194293" y="341604"/>
                    <a:pt x="192667" y="349529"/>
                  </a:cubicBezTo>
                  <a:cubicBezTo>
                    <a:pt x="190838" y="359283"/>
                    <a:pt x="190279" y="374319"/>
                    <a:pt x="190991" y="394639"/>
                  </a:cubicBezTo>
                  <a:cubicBezTo>
                    <a:pt x="191702" y="414959"/>
                    <a:pt x="193378" y="430301"/>
                    <a:pt x="196020" y="440664"/>
                  </a:cubicBezTo>
                  <a:cubicBezTo>
                    <a:pt x="197442" y="446760"/>
                    <a:pt x="198052" y="450723"/>
                    <a:pt x="197849" y="452551"/>
                  </a:cubicBezTo>
                  <a:cubicBezTo>
                    <a:pt x="197645" y="454380"/>
                    <a:pt x="196020" y="456514"/>
                    <a:pt x="192972" y="458952"/>
                  </a:cubicBezTo>
                  <a:cubicBezTo>
                    <a:pt x="189517" y="461797"/>
                    <a:pt x="186012" y="463423"/>
                    <a:pt x="182456" y="463829"/>
                  </a:cubicBezTo>
                  <a:cubicBezTo>
                    <a:pt x="178900" y="464235"/>
                    <a:pt x="176513" y="463321"/>
                    <a:pt x="175293" y="461086"/>
                  </a:cubicBezTo>
                  <a:cubicBezTo>
                    <a:pt x="173871" y="458851"/>
                    <a:pt x="172906" y="436803"/>
                    <a:pt x="172398" y="394944"/>
                  </a:cubicBezTo>
                  <a:cubicBezTo>
                    <a:pt x="171890" y="353085"/>
                    <a:pt x="172347" y="330327"/>
                    <a:pt x="173769" y="326669"/>
                  </a:cubicBezTo>
                  <a:cubicBezTo>
                    <a:pt x="175395" y="322503"/>
                    <a:pt x="177554" y="320395"/>
                    <a:pt x="180247" y="320344"/>
                  </a:cubicBezTo>
                  <a:close/>
                  <a:moveTo>
                    <a:pt x="384996" y="319659"/>
                  </a:moveTo>
                  <a:cubicBezTo>
                    <a:pt x="377884" y="319659"/>
                    <a:pt x="370213" y="325907"/>
                    <a:pt x="361983" y="338404"/>
                  </a:cubicBezTo>
                  <a:cubicBezTo>
                    <a:pt x="353754" y="350901"/>
                    <a:pt x="349639" y="362331"/>
                    <a:pt x="349639" y="372694"/>
                  </a:cubicBezTo>
                  <a:cubicBezTo>
                    <a:pt x="349639" y="375335"/>
                    <a:pt x="351874" y="376758"/>
                    <a:pt x="356345" y="376961"/>
                  </a:cubicBezTo>
                  <a:cubicBezTo>
                    <a:pt x="360815" y="377164"/>
                    <a:pt x="365184" y="376047"/>
                    <a:pt x="369451" y="373608"/>
                  </a:cubicBezTo>
                  <a:cubicBezTo>
                    <a:pt x="372499" y="371779"/>
                    <a:pt x="376411" y="368325"/>
                    <a:pt x="381186" y="363245"/>
                  </a:cubicBezTo>
                  <a:cubicBezTo>
                    <a:pt x="385961" y="358165"/>
                    <a:pt x="390178" y="352780"/>
                    <a:pt x="393835" y="347091"/>
                  </a:cubicBezTo>
                  <a:cubicBezTo>
                    <a:pt x="395257" y="345059"/>
                    <a:pt x="396426" y="342569"/>
                    <a:pt x="397340" y="339623"/>
                  </a:cubicBezTo>
                  <a:cubicBezTo>
                    <a:pt x="398255" y="336677"/>
                    <a:pt x="398661" y="333679"/>
                    <a:pt x="398560" y="330631"/>
                  </a:cubicBezTo>
                  <a:cubicBezTo>
                    <a:pt x="398458" y="327583"/>
                    <a:pt x="397289" y="324993"/>
                    <a:pt x="395054" y="322859"/>
                  </a:cubicBezTo>
                  <a:cubicBezTo>
                    <a:pt x="392819" y="320725"/>
                    <a:pt x="389466" y="319659"/>
                    <a:pt x="384996" y="319659"/>
                  </a:cubicBezTo>
                  <a:close/>
                  <a:moveTo>
                    <a:pt x="622816" y="314934"/>
                  </a:moveTo>
                  <a:cubicBezTo>
                    <a:pt x="627896" y="315036"/>
                    <a:pt x="633586" y="316611"/>
                    <a:pt x="639885" y="319659"/>
                  </a:cubicBezTo>
                  <a:cubicBezTo>
                    <a:pt x="648826" y="323926"/>
                    <a:pt x="655430" y="330733"/>
                    <a:pt x="659697" y="340080"/>
                  </a:cubicBezTo>
                  <a:cubicBezTo>
                    <a:pt x="663558" y="348818"/>
                    <a:pt x="662948" y="354304"/>
                    <a:pt x="657868" y="356539"/>
                  </a:cubicBezTo>
                  <a:cubicBezTo>
                    <a:pt x="657259" y="356946"/>
                    <a:pt x="656446" y="357149"/>
                    <a:pt x="655430" y="357149"/>
                  </a:cubicBezTo>
                  <a:cubicBezTo>
                    <a:pt x="652991" y="357555"/>
                    <a:pt x="650604" y="356743"/>
                    <a:pt x="648267" y="354711"/>
                  </a:cubicBezTo>
                  <a:cubicBezTo>
                    <a:pt x="645930" y="352679"/>
                    <a:pt x="643644" y="350291"/>
                    <a:pt x="641409" y="347548"/>
                  </a:cubicBezTo>
                  <a:cubicBezTo>
                    <a:pt x="639174" y="344805"/>
                    <a:pt x="636583" y="342315"/>
                    <a:pt x="633637" y="340080"/>
                  </a:cubicBezTo>
                  <a:cubicBezTo>
                    <a:pt x="630690" y="337845"/>
                    <a:pt x="626677" y="336829"/>
                    <a:pt x="621597" y="337032"/>
                  </a:cubicBezTo>
                  <a:cubicBezTo>
                    <a:pt x="616517" y="337235"/>
                    <a:pt x="610523" y="339064"/>
                    <a:pt x="603614" y="342519"/>
                  </a:cubicBezTo>
                  <a:cubicBezTo>
                    <a:pt x="594876" y="347192"/>
                    <a:pt x="587764" y="351866"/>
                    <a:pt x="582278" y="356539"/>
                  </a:cubicBezTo>
                  <a:cubicBezTo>
                    <a:pt x="578620" y="359587"/>
                    <a:pt x="576588" y="361721"/>
                    <a:pt x="576182" y="362940"/>
                  </a:cubicBezTo>
                  <a:cubicBezTo>
                    <a:pt x="575775" y="364159"/>
                    <a:pt x="576487" y="365683"/>
                    <a:pt x="578315" y="367512"/>
                  </a:cubicBezTo>
                  <a:cubicBezTo>
                    <a:pt x="582379" y="371373"/>
                    <a:pt x="594470" y="374827"/>
                    <a:pt x="614587" y="377875"/>
                  </a:cubicBezTo>
                  <a:cubicBezTo>
                    <a:pt x="634703" y="380923"/>
                    <a:pt x="646895" y="383870"/>
                    <a:pt x="651163" y="386715"/>
                  </a:cubicBezTo>
                  <a:cubicBezTo>
                    <a:pt x="656039" y="389966"/>
                    <a:pt x="659291" y="391591"/>
                    <a:pt x="660916" y="391591"/>
                  </a:cubicBezTo>
                  <a:cubicBezTo>
                    <a:pt x="662542" y="391591"/>
                    <a:pt x="665031" y="394843"/>
                    <a:pt x="668384" y="401345"/>
                  </a:cubicBezTo>
                  <a:cubicBezTo>
                    <a:pt x="671737" y="407847"/>
                    <a:pt x="673413" y="412623"/>
                    <a:pt x="673413" y="415671"/>
                  </a:cubicBezTo>
                  <a:cubicBezTo>
                    <a:pt x="673413" y="419938"/>
                    <a:pt x="671330" y="425526"/>
                    <a:pt x="667165" y="432435"/>
                  </a:cubicBezTo>
                  <a:cubicBezTo>
                    <a:pt x="662999" y="439343"/>
                    <a:pt x="658579" y="444525"/>
                    <a:pt x="653906" y="447979"/>
                  </a:cubicBezTo>
                  <a:cubicBezTo>
                    <a:pt x="647810" y="452653"/>
                    <a:pt x="638869" y="457835"/>
                    <a:pt x="627083" y="463524"/>
                  </a:cubicBezTo>
                  <a:cubicBezTo>
                    <a:pt x="619768" y="467182"/>
                    <a:pt x="613774" y="469519"/>
                    <a:pt x="609100" y="470535"/>
                  </a:cubicBezTo>
                  <a:cubicBezTo>
                    <a:pt x="604427" y="471551"/>
                    <a:pt x="598127" y="472059"/>
                    <a:pt x="590203" y="472059"/>
                  </a:cubicBezTo>
                  <a:cubicBezTo>
                    <a:pt x="580043" y="472059"/>
                    <a:pt x="572931" y="470941"/>
                    <a:pt x="568867" y="468706"/>
                  </a:cubicBezTo>
                  <a:cubicBezTo>
                    <a:pt x="564803" y="466471"/>
                    <a:pt x="560739" y="461492"/>
                    <a:pt x="556675" y="453771"/>
                  </a:cubicBezTo>
                  <a:cubicBezTo>
                    <a:pt x="553017" y="446455"/>
                    <a:pt x="552407" y="439343"/>
                    <a:pt x="554846" y="432435"/>
                  </a:cubicBezTo>
                  <a:cubicBezTo>
                    <a:pt x="556878" y="427355"/>
                    <a:pt x="559519" y="426237"/>
                    <a:pt x="562771" y="429082"/>
                  </a:cubicBezTo>
                  <a:cubicBezTo>
                    <a:pt x="563380" y="429691"/>
                    <a:pt x="564091" y="430606"/>
                    <a:pt x="564904" y="431825"/>
                  </a:cubicBezTo>
                  <a:cubicBezTo>
                    <a:pt x="567546" y="436092"/>
                    <a:pt x="569476" y="439750"/>
                    <a:pt x="570695" y="442798"/>
                  </a:cubicBezTo>
                  <a:cubicBezTo>
                    <a:pt x="571915" y="446252"/>
                    <a:pt x="578265" y="447929"/>
                    <a:pt x="589745" y="447827"/>
                  </a:cubicBezTo>
                  <a:cubicBezTo>
                    <a:pt x="601226" y="447725"/>
                    <a:pt x="610319" y="445846"/>
                    <a:pt x="617025" y="442188"/>
                  </a:cubicBezTo>
                  <a:cubicBezTo>
                    <a:pt x="623731" y="438531"/>
                    <a:pt x="628404" y="436702"/>
                    <a:pt x="631046" y="436702"/>
                  </a:cubicBezTo>
                  <a:cubicBezTo>
                    <a:pt x="633484" y="436702"/>
                    <a:pt x="637548" y="433501"/>
                    <a:pt x="643238" y="427101"/>
                  </a:cubicBezTo>
                  <a:cubicBezTo>
                    <a:pt x="648927" y="420700"/>
                    <a:pt x="651772" y="416077"/>
                    <a:pt x="651772" y="413232"/>
                  </a:cubicBezTo>
                  <a:cubicBezTo>
                    <a:pt x="651772" y="410997"/>
                    <a:pt x="649689" y="409016"/>
                    <a:pt x="645524" y="407289"/>
                  </a:cubicBezTo>
                  <a:cubicBezTo>
                    <a:pt x="641358" y="405561"/>
                    <a:pt x="633891" y="403580"/>
                    <a:pt x="623121" y="401345"/>
                  </a:cubicBezTo>
                  <a:cubicBezTo>
                    <a:pt x="610319" y="398703"/>
                    <a:pt x="600159" y="396417"/>
                    <a:pt x="592641" y="394487"/>
                  </a:cubicBezTo>
                  <a:cubicBezTo>
                    <a:pt x="585123" y="392557"/>
                    <a:pt x="578519" y="390626"/>
                    <a:pt x="572829" y="388696"/>
                  </a:cubicBezTo>
                  <a:cubicBezTo>
                    <a:pt x="567139" y="386765"/>
                    <a:pt x="563075" y="384632"/>
                    <a:pt x="560637" y="382295"/>
                  </a:cubicBezTo>
                  <a:cubicBezTo>
                    <a:pt x="558199" y="379958"/>
                    <a:pt x="556421" y="377418"/>
                    <a:pt x="555303" y="374675"/>
                  </a:cubicBezTo>
                  <a:cubicBezTo>
                    <a:pt x="554185" y="371932"/>
                    <a:pt x="553627" y="368528"/>
                    <a:pt x="553627" y="364464"/>
                  </a:cubicBezTo>
                  <a:cubicBezTo>
                    <a:pt x="553627" y="359384"/>
                    <a:pt x="554287" y="355625"/>
                    <a:pt x="555608" y="353187"/>
                  </a:cubicBezTo>
                  <a:cubicBezTo>
                    <a:pt x="556929" y="350748"/>
                    <a:pt x="559824" y="347497"/>
                    <a:pt x="564295" y="343433"/>
                  </a:cubicBezTo>
                  <a:cubicBezTo>
                    <a:pt x="571813" y="336727"/>
                    <a:pt x="578265" y="331647"/>
                    <a:pt x="583649" y="328193"/>
                  </a:cubicBezTo>
                  <a:cubicBezTo>
                    <a:pt x="589034" y="324739"/>
                    <a:pt x="595384" y="321792"/>
                    <a:pt x="602699" y="319354"/>
                  </a:cubicBezTo>
                  <a:cubicBezTo>
                    <a:pt x="611031" y="316306"/>
                    <a:pt x="617736" y="314833"/>
                    <a:pt x="622816" y="314934"/>
                  </a:cubicBezTo>
                  <a:close/>
                  <a:moveTo>
                    <a:pt x="377681" y="302590"/>
                  </a:moveTo>
                  <a:cubicBezTo>
                    <a:pt x="396578" y="300355"/>
                    <a:pt x="408161" y="307060"/>
                    <a:pt x="412428" y="322707"/>
                  </a:cubicBezTo>
                  <a:cubicBezTo>
                    <a:pt x="414257" y="330022"/>
                    <a:pt x="414409" y="336931"/>
                    <a:pt x="412885" y="343433"/>
                  </a:cubicBezTo>
                  <a:cubicBezTo>
                    <a:pt x="411361" y="349935"/>
                    <a:pt x="408923" y="355879"/>
                    <a:pt x="405570" y="361264"/>
                  </a:cubicBezTo>
                  <a:cubicBezTo>
                    <a:pt x="402217" y="366649"/>
                    <a:pt x="398661" y="371322"/>
                    <a:pt x="394902" y="375285"/>
                  </a:cubicBezTo>
                  <a:cubicBezTo>
                    <a:pt x="391143" y="379247"/>
                    <a:pt x="387942" y="382295"/>
                    <a:pt x="385301" y="384429"/>
                  </a:cubicBezTo>
                  <a:cubicBezTo>
                    <a:pt x="382659" y="386562"/>
                    <a:pt x="381237" y="387629"/>
                    <a:pt x="381033" y="387629"/>
                  </a:cubicBezTo>
                  <a:cubicBezTo>
                    <a:pt x="380221" y="387629"/>
                    <a:pt x="377731" y="389153"/>
                    <a:pt x="373566" y="392201"/>
                  </a:cubicBezTo>
                  <a:cubicBezTo>
                    <a:pt x="369400" y="395249"/>
                    <a:pt x="364879" y="397281"/>
                    <a:pt x="360002" y="398297"/>
                  </a:cubicBezTo>
                  <a:cubicBezTo>
                    <a:pt x="355938" y="399313"/>
                    <a:pt x="353500" y="400380"/>
                    <a:pt x="352687" y="401497"/>
                  </a:cubicBezTo>
                  <a:cubicBezTo>
                    <a:pt x="351874" y="402615"/>
                    <a:pt x="351569" y="405307"/>
                    <a:pt x="351773" y="409575"/>
                  </a:cubicBezTo>
                  <a:cubicBezTo>
                    <a:pt x="352179" y="415874"/>
                    <a:pt x="355227" y="421563"/>
                    <a:pt x="360917" y="426643"/>
                  </a:cubicBezTo>
                  <a:cubicBezTo>
                    <a:pt x="361120" y="426847"/>
                    <a:pt x="361628" y="427304"/>
                    <a:pt x="362441" y="428015"/>
                  </a:cubicBezTo>
                  <a:cubicBezTo>
                    <a:pt x="363253" y="428726"/>
                    <a:pt x="363812" y="429285"/>
                    <a:pt x="364117" y="429691"/>
                  </a:cubicBezTo>
                  <a:cubicBezTo>
                    <a:pt x="364422" y="430098"/>
                    <a:pt x="365133" y="430606"/>
                    <a:pt x="366251" y="431215"/>
                  </a:cubicBezTo>
                  <a:cubicBezTo>
                    <a:pt x="367368" y="431825"/>
                    <a:pt x="368384" y="432231"/>
                    <a:pt x="369299" y="432435"/>
                  </a:cubicBezTo>
                  <a:cubicBezTo>
                    <a:pt x="370213" y="432638"/>
                    <a:pt x="371432" y="432892"/>
                    <a:pt x="372956" y="433197"/>
                  </a:cubicBezTo>
                  <a:cubicBezTo>
                    <a:pt x="374480" y="433501"/>
                    <a:pt x="376055" y="433552"/>
                    <a:pt x="377681" y="433349"/>
                  </a:cubicBezTo>
                  <a:cubicBezTo>
                    <a:pt x="379306" y="433146"/>
                    <a:pt x="381287" y="432790"/>
                    <a:pt x="383624" y="432282"/>
                  </a:cubicBezTo>
                  <a:cubicBezTo>
                    <a:pt x="385961" y="431774"/>
                    <a:pt x="388400" y="431012"/>
                    <a:pt x="390940" y="429996"/>
                  </a:cubicBezTo>
                  <a:cubicBezTo>
                    <a:pt x="393479" y="428980"/>
                    <a:pt x="396375" y="427710"/>
                    <a:pt x="399626" y="426186"/>
                  </a:cubicBezTo>
                  <a:cubicBezTo>
                    <a:pt x="402878" y="424662"/>
                    <a:pt x="406332" y="422783"/>
                    <a:pt x="409990" y="420547"/>
                  </a:cubicBezTo>
                  <a:cubicBezTo>
                    <a:pt x="432138" y="407949"/>
                    <a:pt x="444330" y="404596"/>
                    <a:pt x="446565" y="410489"/>
                  </a:cubicBezTo>
                  <a:cubicBezTo>
                    <a:pt x="448394" y="415163"/>
                    <a:pt x="446108" y="420446"/>
                    <a:pt x="439707" y="426339"/>
                  </a:cubicBezTo>
                  <a:cubicBezTo>
                    <a:pt x="433307" y="432231"/>
                    <a:pt x="421978" y="439547"/>
                    <a:pt x="405722" y="448284"/>
                  </a:cubicBezTo>
                  <a:cubicBezTo>
                    <a:pt x="398001" y="452551"/>
                    <a:pt x="390584" y="455142"/>
                    <a:pt x="383472" y="456057"/>
                  </a:cubicBezTo>
                  <a:cubicBezTo>
                    <a:pt x="376360" y="456971"/>
                    <a:pt x="370366" y="456565"/>
                    <a:pt x="365489" y="454837"/>
                  </a:cubicBezTo>
                  <a:cubicBezTo>
                    <a:pt x="360612" y="453110"/>
                    <a:pt x="356294" y="450875"/>
                    <a:pt x="352535" y="448132"/>
                  </a:cubicBezTo>
                  <a:cubicBezTo>
                    <a:pt x="348776" y="445389"/>
                    <a:pt x="346032" y="442696"/>
                    <a:pt x="344305" y="440055"/>
                  </a:cubicBezTo>
                  <a:cubicBezTo>
                    <a:pt x="342578" y="437413"/>
                    <a:pt x="341714" y="435381"/>
                    <a:pt x="341714" y="433959"/>
                  </a:cubicBezTo>
                  <a:cubicBezTo>
                    <a:pt x="341714" y="431723"/>
                    <a:pt x="340292" y="428980"/>
                    <a:pt x="337447" y="425729"/>
                  </a:cubicBezTo>
                  <a:cubicBezTo>
                    <a:pt x="334602" y="422478"/>
                    <a:pt x="332774" y="418820"/>
                    <a:pt x="331961" y="414756"/>
                  </a:cubicBezTo>
                  <a:cubicBezTo>
                    <a:pt x="331148" y="411302"/>
                    <a:pt x="329675" y="408508"/>
                    <a:pt x="327541" y="406374"/>
                  </a:cubicBezTo>
                  <a:cubicBezTo>
                    <a:pt x="325407" y="404241"/>
                    <a:pt x="323376" y="402869"/>
                    <a:pt x="321445" y="402259"/>
                  </a:cubicBezTo>
                  <a:cubicBezTo>
                    <a:pt x="319515" y="401650"/>
                    <a:pt x="317940" y="400431"/>
                    <a:pt x="316721" y="398602"/>
                  </a:cubicBezTo>
                  <a:cubicBezTo>
                    <a:pt x="315501" y="396773"/>
                    <a:pt x="315298" y="394233"/>
                    <a:pt x="316111" y="390982"/>
                  </a:cubicBezTo>
                  <a:cubicBezTo>
                    <a:pt x="318346" y="381635"/>
                    <a:pt x="321902" y="376961"/>
                    <a:pt x="326779" y="376961"/>
                  </a:cubicBezTo>
                  <a:cubicBezTo>
                    <a:pt x="329421" y="376961"/>
                    <a:pt x="330742" y="373913"/>
                    <a:pt x="330742" y="367817"/>
                  </a:cubicBezTo>
                  <a:cubicBezTo>
                    <a:pt x="330742" y="361924"/>
                    <a:pt x="332469" y="354457"/>
                    <a:pt x="335923" y="345414"/>
                  </a:cubicBezTo>
                  <a:cubicBezTo>
                    <a:pt x="339377" y="336372"/>
                    <a:pt x="343441" y="328447"/>
                    <a:pt x="348115" y="321640"/>
                  </a:cubicBezTo>
                  <a:cubicBezTo>
                    <a:pt x="352789" y="314833"/>
                    <a:pt x="356650" y="311429"/>
                    <a:pt x="359698" y="311429"/>
                  </a:cubicBezTo>
                  <a:cubicBezTo>
                    <a:pt x="361120" y="311429"/>
                    <a:pt x="362441" y="310819"/>
                    <a:pt x="363660" y="309600"/>
                  </a:cubicBezTo>
                  <a:cubicBezTo>
                    <a:pt x="364879" y="308381"/>
                    <a:pt x="366606" y="307009"/>
                    <a:pt x="368842" y="305485"/>
                  </a:cubicBezTo>
                  <a:cubicBezTo>
                    <a:pt x="371077" y="303961"/>
                    <a:pt x="374023" y="302996"/>
                    <a:pt x="377681" y="302590"/>
                  </a:cubicBezTo>
                  <a:close/>
                  <a:moveTo>
                    <a:pt x="1171685" y="295275"/>
                  </a:moveTo>
                  <a:cubicBezTo>
                    <a:pt x="1169856" y="295275"/>
                    <a:pt x="1168332" y="297103"/>
                    <a:pt x="1167113" y="300761"/>
                  </a:cubicBezTo>
                  <a:cubicBezTo>
                    <a:pt x="1165893" y="304419"/>
                    <a:pt x="1165182" y="308889"/>
                    <a:pt x="1164979" y="314172"/>
                  </a:cubicBezTo>
                  <a:cubicBezTo>
                    <a:pt x="1164979" y="317423"/>
                    <a:pt x="1163150" y="324688"/>
                    <a:pt x="1159493" y="335965"/>
                  </a:cubicBezTo>
                  <a:cubicBezTo>
                    <a:pt x="1155835" y="347243"/>
                    <a:pt x="1154006" y="354812"/>
                    <a:pt x="1154006" y="358673"/>
                  </a:cubicBezTo>
                  <a:cubicBezTo>
                    <a:pt x="1154006" y="361721"/>
                    <a:pt x="1153447" y="364921"/>
                    <a:pt x="1152330" y="368274"/>
                  </a:cubicBezTo>
                  <a:cubicBezTo>
                    <a:pt x="1151212" y="371627"/>
                    <a:pt x="1150399" y="373913"/>
                    <a:pt x="1149891" y="375132"/>
                  </a:cubicBezTo>
                  <a:cubicBezTo>
                    <a:pt x="1149383" y="376351"/>
                    <a:pt x="1149536" y="377774"/>
                    <a:pt x="1150349" y="379399"/>
                  </a:cubicBezTo>
                  <a:cubicBezTo>
                    <a:pt x="1151568" y="380619"/>
                    <a:pt x="1159340" y="379298"/>
                    <a:pt x="1173666" y="375437"/>
                  </a:cubicBezTo>
                  <a:cubicBezTo>
                    <a:pt x="1187991" y="371576"/>
                    <a:pt x="1196069" y="368731"/>
                    <a:pt x="1197898" y="366903"/>
                  </a:cubicBezTo>
                  <a:cubicBezTo>
                    <a:pt x="1198913" y="365887"/>
                    <a:pt x="1198812" y="363804"/>
                    <a:pt x="1197593" y="360654"/>
                  </a:cubicBezTo>
                  <a:cubicBezTo>
                    <a:pt x="1196373" y="357505"/>
                    <a:pt x="1194748" y="353542"/>
                    <a:pt x="1192716" y="348767"/>
                  </a:cubicBezTo>
                  <a:cubicBezTo>
                    <a:pt x="1190684" y="343992"/>
                    <a:pt x="1189363" y="340080"/>
                    <a:pt x="1188753" y="337032"/>
                  </a:cubicBezTo>
                  <a:cubicBezTo>
                    <a:pt x="1187737" y="331749"/>
                    <a:pt x="1185197" y="323469"/>
                    <a:pt x="1181133" y="312191"/>
                  </a:cubicBezTo>
                  <a:cubicBezTo>
                    <a:pt x="1177069" y="300913"/>
                    <a:pt x="1173920" y="295275"/>
                    <a:pt x="1171685" y="295275"/>
                  </a:cubicBezTo>
                  <a:close/>
                  <a:moveTo>
                    <a:pt x="866885" y="295275"/>
                  </a:moveTo>
                  <a:cubicBezTo>
                    <a:pt x="865056" y="295275"/>
                    <a:pt x="863532" y="297103"/>
                    <a:pt x="862313" y="300761"/>
                  </a:cubicBezTo>
                  <a:cubicBezTo>
                    <a:pt x="861094" y="304419"/>
                    <a:pt x="860382" y="308889"/>
                    <a:pt x="860179" y="314172"/>
                  </a:cubicBezTo>
                  <a:cubicBezTo>
                    <a:pt x="860179" y="317423"/>
                    <a:pt x="858350" y="324688"/>
                    <a:pt x="854693" y="335965"/>
                  </a:cubicBezTo>
                  <a:cubicBezTo>
                    <a:pt x="851035" y="347243"/>
                    <a:pt x="849206" y="354812"/>
                    <a:pt x="849206" y="358673"/>
                  </a:cubicBezTo>
                  <a:cubicBezTo>
                    <a:pt x="849206" y="361721"/>
                    <a:pt x="848647" y="364921"/>
                    <a:pt x="847530" y="368274"/>
                  </a:cubicBezTo>
                  <a:cubicBezTo>
                    <a:pt x="846412" y="371627"/>
                    <a:pt x="845599" y="373913"/>
                    <a:pt x="845092" y="375132"/>
                  </a:cubicBezTo>
                  <a:cubicBezTo>
                    <a:pt x="844583" y="376351"/>
                    <a:pt x="844736" y="377774"/>
                    <a:pt x="845549" y="379399"/>
                  </a:cubicBezTo>
                  <a:cubicBezTo>
                    <a:pt x="846768" y="380619"/>
                    <a:pt x="854540" y="379298"/>
                    <a:pt x="868866" y="375437"/>
                  </a:cubicBezTo>
                  <a:cubicBezTo>
                    <a:pt x="883191" y="371576"/>
                    <a:pt x="891269" y="368731"/>
                    <a:pt x="893098" y="366903"/>
                  </a:cubicBezTo>
                  <a:cubicBezTo>
                    <a:pt x="894113" y="365887"/>
                    <a:pt x="894012" y="363804"/>
                    <a:pt x="892793" y="360654"/>
                  </a:cubicBezTo>
                  <a:cubicBezTo>
                    <a:pt x="891574" y="357505"/>
                    <a:pt x="889948" y="353542"/>
                    <a:pt x="887916" y="348767"/>
                  </a:cubicBezTo>
                  <a:cubicBezTo>
                    <a:pt x="885884" y="343992"/>
                    <a:pt x="884563" y="340080"/>
                    <a:pt x="883953" y="337032"/>
                  </a:cubicBezTo>
                  <a:cubicBezTo>
                    <a:pt x="882937" y="331749"/>
                    <a:pt x="880397" y="323469"/>
                    <a:pt x="876333" y="312191"/>
                  </a:cubicBezTo>
                  <a:cubicBezTo>
                    <a:pt x="872269" y="300913"/>
                    <a:pt x="869120" y="295275"/>
                    <a:pt x="866885" y="295275"/>
                  </a:cubicBezTo>
                  <a:close/>
                  <a:moveTo>
                    <a:pt x="220099" y="265709"/>
                  </a:moveTo>
                  <a:cubicBezTo>
                    <a:pt x="221725" y="266115"/>
                    <a:pt x="224265" y="268249"/>
                    <a:pt x="227719" y="272110"/>
                  </a:cubicBezTo>
                  <a:cubicBezTo>
                    <a:pt x="230970" y="275361"/>
                    <a:pt x="232697" y="277698"/>
                    <a:pt x="232901" y="279120"/>
                  </a:cubicBezTo>
                  <a:cubicBezTo>
                    <a:pt x="233104" y="280543"/>
                    <a:pt x="231986" y="283692"/>
                    <a:pt x="229548" y="288569"/>
                  </a:cubicBezTo>
                  <a:cubicBezTo>
                    <a:pt x="226500" y="295071"/>
                    <a:pt x="224976" y="307213"/>
                    <a:pt x="224976" y="324993"/>
                  </a:cubicBezTo>
                  <a:cubicBezTo>
                    <a:pt x="224976" y="342773"/>
                    <a:pt x="225586" y="352221"/>
                    <a:pt x="226805" y="353339"/>
                  </a:cubicBezTo>
                  <a:cubicBezTo>
                    <a:pt x="228024" y="354457"/>
                    <a:pt x="230767" y="353593"/>
                    <a:pt x="235034" y="350748"/>
                  </a:cubicBezTo>
                  <a:cubicBezTo>
                    <a:pt x="241333" y="346684"/>
                    <a:pt x="251189" y="341401"/>
                    <a:pt x="264600" y="334899"/>
                  </a:cubicBezTo>
                  <a:cubicBezTo>
                    <a:pt x="278011" y="328396"/>
                    <a:pt x="285834" y="325145"/>
                    <a:pt x="288069" y="325145"/>
                  </a:cubicBezTo>
                  <a:cubicBezTo>
                    <a:pt x="291118" y="325145"/>
                    <a:pt x="294673" y="326771"/>
                    <a:pt x="298738" y="330022"/>
                  </a:cubicBezTo>
                  <a:cubicBezTo>
                    <a:pt x="305240" y="335305"/>
                    <a:pt x="303716" y="340182"/>
                    <a:pt x="294166" y="344652"/>
                  </a:cubicBezTo>
                  <a:cubicBezTo>
                    <a:pt x="291930" y="345465"/>
                    <a:pt x="288273" y="346786"/>
                    <a:pt x="283193" y="348615"/>
                  </a:cubicBezTo>
                  <a:cubicBezTo>
                    <a:pt x="273845" y="351866"/>
                    <a:pt x="268054" y="354609"/>
                    <a:pt x="265819" y="356844"/>
                  </a:cubicBezTo>
                  <a:cubicBezTo>
                    <a:pt x="263990" y="358470"/>
                    <a:pt x="260587" y="360654"/>
                    <a:pt x="255608" y="363397"/>
                  </a:cubicBezTo>
                  <a:cubicBezTo>
                    <a:pt x="250630" y="366141"/>
                    <a:pt x="246312" y="368731"/>
                    <a:pt x="242654" y="371170"/>
                  </a:cubicBezTo>
                  <a:cubicBezTo>
                    <a:pt x="238997" y="373608"/>
                    <a:pt x="236965" y="375640"/>
                    <a:pt x="236558" y="377266"/>
                  </a:cubicBezTo>
                  <a:cubicBezTo>
                    <a:pt x="236152" y="379501"/>
                    <a:pt x="241943" y="387375"/>
                    <a:pt x="253932" y="400888"/>
                  </a:cubicBezTo>
                  <a:cubicBezTo>
                    <a:pt x="265921" y="414401"/>
                    <a:pt x="276284" y="424611"/>
                    <a:pt x="285021" y="431520"/>
                  </a:cubicBezTo>
                  <a:cubicBezTo>
                    <a:pt x="301887" y="444931"/>
                    <a:pt x="308593" y="454787"/>
                    <a:pt x="305138" y="461086"/>
                  </a:cubicBezTo>
                  <a:cubicBezTo>
                    <a:pt x="303919" y="463727"/>
                    <a:pt x="300769" y="465353"/>
                    <a:pt x="295690" y="465963"/>
                  </a:cubicBezTo>
                  <a:cubicBezTo>
                    <a:pt x="293048" y="466166"/>
                    <a:pt x="289187" y="464286"/>
                    <a:pt x="284107" y="460324"/>
                  </a:cubicBezTo>
                  <a:cubicBezTo>
                    <a:pt x="279027" y="456361"/>
                    <a:pt x="270493" y="448487"/>
                    <a:pt x="258504" y="436702"/>
                  </a:cubicBezTo>
                  <a:cubicBezTo>
                    <a:pt x="237981" y="416585"/>
                    <a:pt x="227262" y="407695"/>
                    <a:pt x="226347" y="410032"/>
                  </a:cubicBezTo>
                  <a:cubicBezTo>
                    <a:pt x="225433" y="412369"/>
                    <a:pt x="224773" y="424002"/>
                    <a:pt x="224366" y="444931"/>
                  </a:cubicBezTo>
                  <a:lnTo>
                    <a:pt x="223757" y="476326"/>
                  </a:lnTo>
                  <a:lnTo>
                    <a:pt x="215222" y="476935"/>
                  </a:lnTo>
                  <a:cubicBezTo>
                    <a:pt x="209533" y="477545"/>
                    <a:pt x="205875" y="476631"/>
                    <a:pt x="204250" y="474192"/>
                  </a:cubicBezTo>
                  <a:cubicBezTo>
                    <a:pt x="202624" y="472363"/>
                    <a:pt x="202218" y="458647"/>
                    <a:pt x="203030" y="433044"/>
                  </a:cubicBezTo>
                  <a:cubicBezTo>
                    <a:pt x="203843" y="407441"/>
                    <a:pt x="203640" y="392099"/>
                    <a:pt x="202421" y="387019"/>
                  </a:cubicBezTo>
                  <a:cubicBezTo>
                    <a:pt x="201608" y="384784"/>
                    <a:pt x="201202" y="382346"/>
                    <a:pt x="201202" y="379704"/>
                  </a:cubicBezTo>
                  <a:cubicBezTo>
                    <a:pt x="201202" y="377063"/>
                    <a:pt x="201405" y="374167"/>
                    <a:pt x="201811" y="371017"/>
                  </a:cubicBezTo>
                  <a:cubicBezTo>
                    <a:pt x="202218" y="367868"/>
                    <a:pt x="202827" y="361670"/>
                    <a:pt x="203640" y="352425"/>
                  </a:cubicBezTo>
                  <a:cubicBezTo>
                    <a:pt x="204453" y="343179"/>
                    <a:pt x="205164" y="332968"/>
                    <a:pt x="205774" y="321792"/>
                  </a:cubicBezTo>
                  <a:cubicBezTo>
                    <a:pt x="206993" y="303098"/>
                    <a:pt x="208161" y="290347"/>
                    <a:pt x="209279" y="283540"/>
                  </a:cubicBezTo>
                  <a:cubicBezTo>
                    <a:pt x="210396" y="276733"/>
                    <a:pt x="212276" y="271703"/>
                    <a:pt x="214917" y="268452"/>
                  </a:cubicBezTo>
                  <a:cubicBezTo>
                    <a:pt x="216746" y="266217"/>
                    <a:pt x="218474" y="265303"/>
                    <a:pt x="220099" y="265709"/>
                  </a:cubicBezTo>
                  <a:close/>
                  <a:moveTo>
                    <a:pt x="170569" y="264947"/>
                  </a:moveTo>
                  <a:cubicBezTo>
                    <a:pt x="172906" y="265049"/>
                    <a:pt x="175700" y="265912"/>
                    <a:pt x="178951" y="267538"/>
                  </a:cubicBezTo>
                  <a:cubicBezTo>
                    <a:pt x="185860" y="271195"/>
                    <a:pt x="188603" y="275767"/>
                    <a:pt x="187181" y="281254"/>
                  </a:cubicBezTo>
                  <a:cubicBezTo>
                    <a:pt x="186368" y="283692"/>
                    <a:pt x="184641" y="286029"/>
                    <a:pt x="181999" y="288264"/>
                  </a:cubicBezTo>
                  <a:cubicBezTo>
                    <a:pt x="179764" y="290499"/>
                    <a:pt x="177884" y="291719"/>
                    <a:pt x="176360" y="291922"/>
                  </a:cubicBezTo>
                  <a:cubicBezTo>
                    <a:pt x="174836" y="292125"/>
                    <a:pt x="172652" y="291515"/>
                    <a:pt x="169807" y="290093"/>
                  </a:cubicBezTo>
                  <a:cubicBezTo>
                    <a:pt x="167165" y="288874"/>
                    <a:pt x="165388" y="287401"/>
                    <a:pt x="164473" y="285673"/>
                  </a:cubicBezTo>
                  <a:cubicBezTo>
                    <a:pt x="163559" y="283946"/>
                    <a:pt x="163102" y="281355"/>
                    <a:pt x="163102" y="277901"/>
                  </a:cubicBezTo>
                  <a:cubicBezTo>
                    <a:pt x="163102" y="271805"/>
                    <a:pt x="163711" y="268147"/>
                    <a:pt x="164930" y="266928"/>
                  </a:cubicBezTo>
                  <a:cubicBezTo>
                    <a:pt x="166353" y="265506"/>
                    <a:pt x="168232" y="264845"/>
                    <a:pt x="170569" y="264947"/>
                  </a:cubicBezTo>
                  <a:close/>
                  <a:moveTo>
                    <a:pt x="1756444" y="260223"/>
                  </a:moveTo>
                  <a:cubicBezTo>
                    <a:pt x="1757561" y="260019"/>
                    <a:pt x="1759847" y="260832"/>
                    <a:pt x="1763302" y="262661"/>
                  </a:cubicBezTo>
                  <a:cubicBezTo>
                    <a:pt x="1766756" y="264490"/>
                    <a:pt x="1768483" y="268147"/>
                    <a:pt x="1768483" y="273634"/>
                  </a:cubicBezTo>
                  <a:cubicBezTo>
                    <a:pt x="1768483" y="279120"/>
                    <a:pt x="1766756" y="284708"/>
                    <a:pt x="1763302" y="290398"/>
                  </a:cubicBezTo>
                  <a:cubicBezTo>
                    <a:pt x="1759644" y="296291"/>
                    <a:pt x="1757713" y="305638"/>
                    <a:pt x="1757510" y="318439"/>
                  </a:cubicBezTo>
                  <a:cubicBezTo>
                    <a:pt x="1757510" y="327583"/>
                    <a:pt x="1756291" y="348361"/>
                    <a:pt x="1753853" y="380771"/>
                  </a:cubicBezTo>
                  <a:cubicBezTo>
                    <a:pt x="1751414" y="413181"/>
                    <a:pt x="1749382" y="435483"/>
                    <a:pt x="1747757" y="447675"/>
                  </a:cubicBezTo>
                  <a:cubicBezTo>
                    <a:pt x="1746944" y="453974"/>
                    <a:pt x="1745267" y="459155"/>
                    <a:pt x="1742727" y="463219"/>
                  </a:cubicBezTo>
                  <a:cubicBezTo>
                    <a:pt x="1740187" y="467283"/>
                    <a:pt x="1737394" y="469315"/>
                    <a:pt x="1734345" y="469315"/>
                  </a:cubicBezTo>
                  <a:cubicBezTo>
                    <a:pt x="1732720" y="469315"/>
                    <a:pt x="1728148" y="464743"/>
                    <a:pt x="1720629" y="455599"/>
                  </a:cubicBezTo>
                  <a:cubicBezTo>
                    <a:pt x="1713111" y="446455"/>
                    <a:pt x="1708539" y="441579"/>
                    <a:pt x="1706914" y="440969"/>
                  </a:cubicBezTo>
                  <a:cubicBezTo>
                    <a:pt x="1705288" y="440359"/>
                    <a:pt x="1703307" y="438378"/>
                    <a:pt x="1700970" y="435025"/>
                  </a:cubicBezTo>
                  <a:cubicBezTo>
                    <a:pt x="1698633" y="431673"/>
                    <a:pt x="1695433" y="427202"/>
                    <a:pt x="1691369" y="421614"/>
                  </a:cubicBezTo>
                  <a:cubicBezTo>
                    <a:pt x="1687305" y="416026"/>
                    <a:pt x="1683241" y="411099"/>
                    <a:pt x="1679177" y="406831"/>
                  </a:cubicBezTo>
                  <a:cubicBezTo>
                    <a:pt x="1673081" y="400532"/>
                    <a:pt x="1669423" y="395960"/>
                    <a:pt x="1668204" y="393115"/>
                  </a:cubicBezTo>
                  <a:cubicBezTo>
                    <a:pt x="1666578" y="389051"/>
                    <a:pt x="1662209" y="381685"/>
                    <a:pt x="1655098" y="371017"/>
                  </a:cubicBezTo>
                  <a:cubicBezTo>
                    <a:pt x="1647985" y="360349"/>
                    <a:pt x="1643921" y="355015"/>
                    <a:pt x="1642906" y="355015"/>
                  </a:cubicBezTo>
                  <a:cubicBezTo>
                    <a:pt x="1641483" y="355015"/>
                    <a:pt x="1640619" y="361772"/>
                    <a:pt x="1640315" y="375285"/>
                  </a:cubicBezTo>
                  <a:cubicBezTo>
                    <a:pt x="1640010" y="388797"/>
                    <a:pt x="1640264" y="404444"/>
                    <a:pt x="1641077" y="422224"/>
                  </a:cubicBezTo>
                  <a:cubicBezTo>
                    <a:pt x="1641889" y="440004"/>
                    <a:pt x="1643109" y="454482"/>
                    <a:pt x="1644734" y="465658"/>
                  </a:cubicBezTo>
                  <a:cubicBezTo>
                    <a:pt x="1645547" y="472160"/>
                    <a:pt x="1645750" y="476326"/>
                    <a:pt x="1645344" y="478155"/>
                  </a:cubicBezTo>
                  <a:cubicBezTo>
                    <a:pt x="1644937" y="479983"/>
                    <a:pt x="1643312" y="481609"/>
                    <a:pt x="1640467" y="483031"/>
                  </a:cubicBezTo>
                  <a:cubicBezTo>
                    <a:pt x="1637622" y="484657"/>
                    <a:pt x="1635590" y="485317"/>
                    <a:pt x="1634371" y="485013"/>
                  </a:cubicBezTo>
                  <a:cubicBezTo>
                    <a:pt x="1633152" y="484708"/>
                    <a:pt x="1631323" y="483031"/>
                    <a:pt x="1628885" y="479983"/>
                  </a:cubicBezTo>
                  <a:cubicBezTo>
                    <a:pt x="1628275" y="479171"/>
                    <a:pt x="1627767" y="478459"/>
                    <a:pt x="1627361" y="477850"/>
                  </a:cubicBezTo>
                  <a:cubicBezTo>
                    <a:pt x="1626954" y="477240"/>
                    <a:pt x="1626497" y="476427"/>
                    <a:pt x="1625989" y="475411"/>
                  </a:cubicBezTo>
                  <a:cubicBezTo>
                    <a:pt x="1625481" y="474395"/>
                    <a:pt x="1625176" y="473379"/>
                    <a:pt x="1625075" y="472363"/>
                  </a:cubicBezTo>
                  <a:cubicBezTo>
                    <a:pt x="1624973" y="471347"/>
                    <a:pt x="1624821" y="469925"/>
                    <a:pt x="1624617" y="468096"/>
                  </a:cubicBezTo>
                  <a:cubicBezTo>
                    <a:pt x="1624414" y="466267"/>
                    <a:pt x="1624363" y="464235"/>
                    <a:pt x="1624465" y="462000"/>
                  </a:cubicBezTo>
                  <a:cubicBezTo>
                    <a:pt x="1624567" y="459765"/>
                    <a:pt x="1624567" y="456869"/>
                    <a:pt x="1624465" y="453313"/>
                  </a:cubicBezTo>
                  <a:cubicBezTo>
                    <a:pt x="1624363" y="449757"/>
                    <a:pt x="1624363" y="445795"/>
                    <a:pt x="1624465" y="441426"/>
                  </a:cubicBezTo>
                  <a:cubicBezTo>
                    <a:pt x="1624567" y="437057"/>
                    <a:pt x="1624617" y="431825"/>
                    <a:pt x="1624617" y="425729"/>
                  </a:cubicBezTo>
                  <a:cubicBezTo>
                    <a:pt x="1624617" y="419633"/>
                    <a:pt x="1624668" y="412927"/>
                    <a:pt x="1624770" y="405612"/>
                  </a:cubicBezTo>
                  <a:cubicBezTo>
                    <a:pt x="1624871" y="398297"/>
                    <a:pt x="1624821" y="389966"/>
                    <a:pt x="1624617" y="380619"/>
                  </a:cubicBezTo>
                  <a:cubicBezTo>
                    <a:pt x="1624414" y="344855"/>
                    <a:pt x="1623703" y="324637"/>
                    <a:pt x="1622484" y="319963"/>
                  </a:cubicBezTo>
                  <a:cubicBezTo>
                    <a:pt x="1621671" y="317728"/>
                    <a:pt x="1620045" y="315087"/>
                    <a:pt x="1617607" y="312039"/>
                  </a:cubicBezTo>
                  <a:cubicBezTo>
                    <a:pt x="1613340" y="306959"/>
                    <a:pt x="1611155" y="301980"/>
                    <a:pt x="1611054" y="297103"/>
                  </a:cubicBezTo>
                  <a:cubicBezTo>
                    <a:pt x="1610952" y="292227"/>
                    <a:pt x="1612933" y="288874"/>
                    <a:pt x="1616998" y="287045"/>
                  </a:cubicBezTo>
                  <a:cubicBezTo>
                    <a:pt x="1619842" y="285826"/>
                    <a:pt x="1622585" y="284353"/>
                    <a:pt x="1625227" y="282625"/>
                  </a:cubicBezTo>
                  <a:cubicBezTo>
                    <a:pt x="1627869" y="280898"/>
                    <a:pt x="1629596" y="279882"/>
                    <a:pt x="1630409" y="279577"/>
                  </a:cubicBezTo>
                  <a:cubicBezTo>
                    <a:pt x="1631221" y="279273"/>
                    <a:pt x="1632288" y="279425"/>
                    <a:pt x="1633609" y="280035"/>
                  </a:cubicBezTo>
                  <a:cubicBezTo>
                    <a:pt x="1634930" y="280644"/>
                    <a:pt x="1636911" y="282168"/>
                    <a:pt x="1639553" y="284607"/>
                  </a:cubicBezTo>
                  <a:cubicBezTo>
                    <a:pt x="1642601" y="287248"/>
                    <a:pt x="1644429" y="289636"/>
                    <a:pt x="1645039" y="291769"/>
                  </a:cubicBezTo>
                  <a:cubicBezTo>
                    <a:pt x="1645649" y="293903"/>
                    <a:pt x="1645649" y="297205"/>
                    <a:pt x="1645039" y="301675"/>
                  </a:cubicBezTo>
                  <a:cubicBezTo>
                    <a:pt x="1644226" y="303911"/>
                    <a:pt x="1644023" y="306959"/>
                    <a:pt x="1644429" y="310819"/>
                  </a:cubicBezTo>
                  <a:cubicBezTo>
                    <a:pt x="1644836" y="314680"/>
                    <a:pt x="1645801" y="319049"/>
                    <a:pt x="1647325" y="323926"/>
                  </a:cubicBezTo>
                  <a:cubicBezTo>
                    <a:pt x="1648849" y="328803"/>
                    <a:pt x="1652151" y="335711"/>
                    <a:pt x="1657231" y="344652"/>
                  </a:cubicBezTo>
                  <a:cubicBezTo>
                    <a:pt x="1662311" y="353593"/>
                    <a:pt x="1669017" y="364261"/>
                    <a:pt x="1677348" y="376656"/>
                  </a:cubicBezTo>
                  <a:cubicBezTo>
                    <a:pt x="1679583" y="379907"/>
                    <a:pt x="1682021" y="383616"/>
                    <a:pt x="1684663" y="387781"/>
                  </a:cubicBezTo>
                  <a:cubicBezTo>
                    <a:pt x="1687305" y="391947"/>
                    <a:pt x="1689235" y="394843"/>
                    <a:pt x="1690454" y="396468"/>
                  </a:cubicBezTo>
                  <a:cubicBezTo>
                    <a:pt x="1691673" y="398094"/>
                    <a:pt x="1693858" y="400634"/>
                    <a:pt x="1697007" y="404088"/>
                  </a:cubicBezTo>
                  <a:cubicBezTo>
                    <a:pt x="1700157" y="407543"/>
                    <a:pt x="1704475" y="412013"/>
                    <a:pt x="1709961" y="417499"/>
                  </a:cubicBezTo>
                  <a:cubicBezTo>
                    <a:pt x="1721747" y="429285"/>
                    <a:pt x="1728554" y="434263"/>
                    <a:pt x="1730383" y="432435"/>
                  </a:cubicBezTo>
                  <a:cubicBezTo>
                    <a:pt x="1732821" y="430199"/>
                    <a:pt x="1735057" y="416636"/>
                    <a:pt x="1737089" y="391744"/>
                  </a:cubicBezTo>
                  <a:cubicBezTo>
                    <a:pt x="1739121" y="366852"/>
                    <a:pt x="1741407" y="340995"/>
                    <a:pt x="1743947" y="314172"/>
                  </a:cubicBezTo>
                  <a:cubicBezTo>
                    <a:pt x="1746487" y="287350"/>
                    <a:pt x="1749382" y="270891"/>
                    <a:pt x="1752633" y="264795"/>
                  </a:cubicBezTo>
                  <a:cubicBezTo>
                    <a:pt x="1754056" y="261950"/>
                    <a:pt x="1755326" y="260426"/>
                    <a:pt x="1756444" y="260223"/>
                  </a:cubicBezTo>
                  <a:close/>
                  <a:moveTo>
                    <a:pt x="1171685" y="257175"/>
                  </a:moveTo>
                  <a:cubicBezTo>
                    <a:pt x="1175749" y="257175"/>
                    <a:pt x="1178695" y="258343"/>
                    <a:pt x="1180524" y="260680"/>
                  </a:cubicBezTo>
                  <a:cubicBezTo>
                    <a:pt x="1182353" y="263017"/>
                    <a:pt x="1184588" y="268605"/>
                    <a:pt x="1187229" y="277444"/>
                  </a:cubicBezTo>
                  <a:cubicBezTo>
                    <a:pt x="1189871" y="286283"/>
                    <a:pt x="1192919" y="296951"/>
                    <a:pt x="1196373" y="309448"/>
                  </a:cubicBezTo>
                  <a:cubicBezTo>
                    <a:pt x="1199828" y="321945"/>
                    <a:pt x="1203079" y="332054"/>
                    <a:pt x="1206127" y="339775"/>
                  </a:cubicBezTo>
                  <a:cubicBezTo>
                    <a:pt x="1209581" y="348716"/>
                    <a:pt x="1211309" y="354406"/>
                    <a:pt x="1211309" y="356844"/>
                  </a:cubicBezTo>
                  <a:cubicBezTo>
                    <a:pt x="1211309" y="357860"/>
                    <a:pt x="1211969" y="358978"/>
                    <a:pt x="1213290" y="360197"/>
                  </a:cubicBezTo>
                  <a:cubicBezTo>
                    <a:pt x="1214611" y="361416"/>
                    <a:pt x="1216185" y="362432"/>
                    <a:pt x="1218014" y="363245"/>
                  </a:cubicBezTo>
                  <a:cubicBezTo>
                    <a:pt x="1221875" y="364871"/>
                    <a:pt x="1224009" y="366191"/>
                    <a:pt x="1224415" y="367207"/>
                  </a:cubicBezTo>
                  <a:cubicBezTo>
                    <a:pt x="1224821" y="368223"/>
                    <a:pt x="1223907" y="370459"/>
                    <a:pt x="1221672" y="373913"/>
                  </a:cubicBezTo>
                  <a:cubicBezTo>
                    <a:pt x="1220249" y="376351"/>
                    <a:pt x="1220199" y="379806"/>
                    <a:pt x="1221519" y="384276"/>
                  </a:cubicBezTo>
                  <a:cubicBezTo>
                    <a:pt x="1222840" y="388747"/>
                    <a:pt x="1225075" y="394335"/>
                    <a:pt x="1228225" y="401040"/>
                  </a:cubicBezTo>
                  <a:cubicBezTo>
                    <a:pt x="1231375" y="407746"/>
                    <a:pt x="1233457" y="413334"/>
                    <a:pt x="1234473" y="417804"/>
                  </a:cubicBezTo>
                  <a:cubicBezTo>
                    <a:pt x="1235489" y="421462"/>
                    <a:pt x="1237471" y="425577"/>
                    <a:pt x="1240417" y="430149"/>
                  </a:cubicBezTo>
                  <a:cubicBezTo>
                    <a:pt x="1243363" y="434721"/>
                    <a:pt x="1245649" y="438581"/>
                    <a:pt x="1247275" y="441731"/>
                  </a:cubicBezTo>
                  <a:cubicBezTo>
                    <a:pt x="1248901" y="444881"/>
                    <a:pt x="1249002" y="447573"/>
                    <a:pt x="1247580" y="449808"/>
                  </a:cubicBezTo>
                  <a:cubicBezTo>
                    <a:pt x="1245548" y="452856"/>
                    <a:pt x="1242906" y="454583"/>
                    <a:pt x="1239655" y="454990"/>
                  </a:cubicBezTo>
                  <a:cubicBezTo>
                    <a:pt x="1236404" y="455396"/>
                    <a:pt x="1232848" y="454380"/>
                    <a:pt x="1228987" y="451942"/>
                  </a:cubicBezTo>
                  <a:cubicBezTo>
                    <a:pt x="1226345" y="450316"/>
                    <a:pt x="1224567" y="448487"/>
                    <a:pt x="1223653" y="446455"/>
                  </a:cubicBezTo>
                  <a:cubicBezTo>
                    <a:pt x="1222739" y="444423"/>
                    <a:pt x="1222281" y="441375"/>
                    <a:pt x="1222281" y="437311"/>
                  </a:cubicBezTo>
                  <a:cubicBezTo>
                    <a:pt x="1222281" y="432028"/>
                    <a:pt x="1220503" y="425272"/>
                    <a:pt x="1216948" y="417042"/>
                  </a:cubicBezTo>
                  <a:cubicBezTo>
                    <a:pt x="1213391" y="408813"/>
                    <a:pt x="1211105" y="402361"/>
                    <a:pt x="1210089" y="397687"/>
                  </a:cubicBezTo>
                  <a:cubicBezTo>
                    <a:pt x="1208870" y="391185"/>
                    <a:pt x="1206838" y="387426"/>
                    <a:pt x="1203994" y="386410"/>
                  </a:cubicBezTo>
                  <a:cubicBezTo>
                    <a:pt x="1201149" y="385394"/>
                    <a:pt x="1195865" y="386613"/>
                    <a:pt x="1188144" y="390067"/>
                  </a:cubicBezTo>
                  <a:cubicBezTo>
                    <a:pt x="1180016" y="393928"/>
                    <a:pt x="1174072" y="395859"/>
                    <a:pt x="1170313" y="395859"/>
                  </a:cubicBezTo>
                  <a:cubicBezTo>
                    <a:pt x="1166554" y="395859"/>
                    <a:pt x="1160813" y="397586"/>
                    <a:pt x="1153092" y="401040"/>
                  </a:cubicBezTo>
                  <a:cubicBezTo>
                    <a:pt x="1146386" y="404088"/>
                    <a:pt x="1141865" y="407898"/>
                    <a:pt x="1139528" y="412470"/>
                  </a:cubicBezTo>
                  <a:cubicBezTo>
                    <a:pt x="1137191" y="417042"/>
                    <a:pt x="1135820" y="424611"/>
                    <a:pt x="1135414" y="435178"/>
                  </a:cubicBezTo>
                  <a:cubicBezTo>
                    <a:pt x="1135007" y="443306"/>
                    <a:pt x="1134296" y="448335"/>
                    <a:pt x="1133280" y="450265"/>
                  </a:cubicBezTo>
                  <a:cubicBezTo>
                    <a:pt x="1132264" y="452196"/>
                    <a:pt x="1129826" y="453161"/>
                    <a:pt x="1125965" y="453161"/>
                  </a:cubicBezTo>
                  <a:cubicBezTo>
                    <a:pt x="1120072" y="453161"/>
                    <a:pt x="1116719" y="451231"/>
                    <a:pt x="1115906" y="447370"/>
                  </a:cubicBezTo>
                  <a:cubicBezTo>
                    <a:pt x="1115093" y="443509"/>
                    <a:pt x="1116109" y="434975"/>
                    <a:pt x="1118954" y="421767"/>
                  </a:cubicBezTo>
                  <a:cubicBezTo>
                    <a:pt x="1121393" y="409981"/>
                    <a:pt x="1124847" y="397789"/>
                    <a:pt x="1129317" y="385191"/>
                  </a:cubicBezTo>
                  <a:cubicBezTo>
                    <a:pt x="1133788" y="372592"/>
                    <a:pt x="1138411" y="358013"/>
                    <a:pt x="1143186" y="341452"/>
                  </a:cubicBezTo>
                  <a:cubicBezTo>
                    <a:pt x="1147961" y="324891"/>
                    <a:pt x="1152482" y="304622"/>
                    <a:pt x="1156749" y="280644"/>
                  </a:cubicBezTo>
                  <a:cubicBezTo>
                    <a:pt x="1158578" y="269875"/>
                    <a:pt x="1160509" y="263169"/>
                    <a:pt x="1162541" y="260527"/>
                  </a:cubicBezTo>
                  <a:cubicBezTo>
                    <a:pt x="1164573" y="258292"/>
                    <a:pt x="1167621" y="257175"/>
                    <a:pt x="1171685" y="257175"/>
                  </a:cubicBezTo>
                  <a:close/>
                  <a:moveTo>
                    <a:pt x="866885" y="257175"/>
                  </a:moveTo>
                  <a:cubicBezTo>
                    <a:pt x="870949" y="257175"/>
                    <a:pt x="873895" y="258343"/>
                    <a:pt x="875724" y="260680"/>
                  </a:cubicBezTo>
                  <a:cubicBezTo>
                    <a:pt x="877553" y="263017"/>
                    <a:pt x="879788" y="268605"/>
                    <a:pt x="882430" y="277444"/>
                  </a:cubicBezTo>
                  <a:cubicBezTo>
                    <a:pt x="885071" y="286283"/>
                    <a:pt x="888119" y="296951"/>
                    <a:pt x="891574" y="309448"/>
                  </a:cubicBezTo>
                  <a:cubicBezTo>
                    <a:pt x="895028" y="321945"/>
                    <a:pt x="898279" y="332054"/>
                    <a:pt x="901327" y="339775"/>
                  </a:cubicBezTo>
                  <a:cubicBezTo>
                    <a:pt x="904781" y="348716"/>
                    <a:pt x="906509" y="354406"/>
                    <a:pt x="906509" y="356844"/>
                  </a:cubicBezTo>
                  <a:cubicBezTo>
                    <a:pt x="906509" y="357860"/>
                    <a:pt x="907169" y="358978"/>
                    <a:pt x="908490" y="360197"/>
                  </a:cubicBezTo>
                  <a:cubicBezTo>
                    <a:pt x="909811" y="361416"/>
                    <a:pt x="911386" y="362432"/>
                    <a:pt x="913214" y="363245"/>
                  </a:cubicBezTo>
                  <a:cubicBezTo>
                    <a:pt x="917075" y="364871"/>
                    <a:pt x="919209" y="366191"/>
                    <a:pt x="919615" y="367207"/>
                  </a:cubicBezTo>
                  <a:cubicBezTo>
                    <a:pt x="920021" y="368223"/>
                    <a:pt x="919107" y="370459"/>
                    <a:pt x="916872" y="373913"/>
                  </a:cubicBezTo>
                  <a:cubicBezTo>
                    <a:pt x="915450" y="376351"/>
                    <a:pt x="915399" y="379806"/>
                    <a:pt x="916719" y="384276"/>
                  </a:cubicBezTo>
                  <a:cubicBezTo>
                    <a:pt x="918040" y="388747"/>
                    <a:pt x="920275" y="394335"/>
                    <a:pt x="923425" y="401040"/>
                  </a:cubicBezTo>
                  <a:cubicBezTo>
                    <a:pt x="926575" y="407746"/>
                    <a:pt x="928658" y="413334"/>
                    <a:pt x="929674" y="417804"/>
                  </a:cubicBezTo>
                  <a:cubicBezTo>
                    <a:pt x="930690" y="421462"/>
                    <a:pt x="932671" y="425577"/>
                    <a:pt x="935617" y="430149"/>
                  </a:cubicBezTo>
                  <a:cubicBezTo>
                    <a:pt x="938563" y="434721"/>
                    <a:pt x="940849" y="438581"/>
                    <a:pt x="942475" y="441731"/>
                  </a:cubicBezTo>
                  <a:cubicBezTo>
                    <a:pt x="944101" y="444881"/>
                    <a:pt x="944202" y="447573"/>
                    <a:pt x="942780" y="449808"/>
                  </a:cubicBezTo>
                  <a:cubicBezTo>
                    <a:pt x="940748" y="452856"/>
                    <a:pt x="938106" y="454583"/>
                    <a:pt x="934855" y="454990"/>
                  </a:cubicBezTo>
                  <a:cubicBezTo>
                    <a:pt x="931604" y="455396"/>
                    <a:pt x="928048" y="454380"/>
                    <a:pt x="924187" y="451942"/>
                  </a:cubicBezTo>
                  <a:cubicBezTo>
                    <a:pt x="921546" y="450316"/>
                    <a:pt x="919767" y="448487"/>
                    <a:pt x="918853" y="446455"/>
                  </a:cubicBezTo>
                  <a:cubicBezTo>
                    <a:pt x="917939" y="444423"/>
                    <a:pt x="917481" y="441375"/>
                    <a:pt x="917481" y="437311"/>
                  </a:cubicBezTo>
                  <a:cubicBezTo>
                    <a:pt x="917481" y="432028"/>
                    <a:pt x="915703" y="425272"/>
                    <a:pt x="912147" y="417042"/>
                  </a:cubicBezTo>
                  <a:cubicBezTo>
                    <a:pt x="908592" y="408813"/>
                    <a:pt x="906305" y="402361"/>
                    <a:pt x="905289" y="397687"/>
                  </a:cubicBezTo>
                  <a:cubicBezTo>
                    <a:pt x="904070" y="391185"/>
                    <a:pt x="902038" y="387426"/>
                    <a:pt x="899193" y="386410"/>
                  </a:cubicBezTo>
                  <a:cubicBezTo>
                    <a:pt x="896349" y="385394"/>
                    <a:pt x="891065" y="386613"/>
                    <a:pt x="883344" y="390067"/>
                  </a:cubicBezTo>
                  <a:cubicBezTo>
                    <a:pt x="875216" y="393928"/>
                    <a:pt x="869272" y="395859"/>
                    <a:pt x="865513" y="395859"/>
                  </a:cubicBezTo>
                  <a:cubicBezTo>
                    <a:pt x="861754" y="395859"/>
                    <a:pt x="856013" y="397586"/>
                    <a:pt x="848292" y="401040"/>
                  </a:cubicBezTo>
                  <a:cubicBezTo>
                    <a:pt x="841586" y="404088"/>
                    <a:pt x="837065" y="407898"/>
                    <a:pt x="834728" y="412470"/>
                  </a:cubicBezTo>
                  <a:cubicBezTo>
                    <a:pt x="832392" y="417042"/>
                    <a:pt x="831020" y="424611"/>
                    <a:pt x="830613" y="435178"/>
                  </a:cubicBezTo>
                  <a:cubicBezTo>
                    <a:pt x="830207" y="443306"/>
                    <a:pt x="829496" y="448335"/>
                    <a:pt x="828480" y="450265"/>
                  </a:cubicBezTo>
                  <a:cubicBezTo>
                    <a:pt x="827464" y="452196"/>
                    <a:pt x="825025" y="453161"/>
                    <a:pt x="821165" y="453161"/>
                  </a:cubicBezTo>
                  <a:cubicBezTo>
                    <a:pt x="815272" y="453161"/>
                    <a:pt x="811919" y="451231"/>
                    <a:pt x="811106" y="447370"/>
                  </a:cubicBezTo>
                  <a:cubicBezTo>
                    <a:pt x="810294" y="443509"/>
                    <a:pt x="811310" y="434975"/>
                    <a:pt x="814154" y="421767"/>
                  </a:cubicBezTo>
                  <a:cubicBezTo>
                    <a:pt x="816593" y="409981"/>
                    <a:pt x="820047" y="397789"/>
                    <a:pt x="824517" y="385191"/>
                  </a:cubicBezTo>
                  <a:cubicBezTo>
                    <a:pt x="828988" y="372592"/>
                    <a:pt x="833611" y="358013"/>
                    <a:pt x="838386" y="341452"/>
                  </a:cubicBezTo>
                  <a:cubicBezTo>
                    <a:pt x="843161" y="324891"/>
                    <a:pt x="847682" y="304622"/>
                    <a:pt x="851949" y="280644"/>
                  </a:cubicBezTo>
                  <a:cubicBezTo>
                    <a:pt x="853778" y="269875"/>
                    <a:pt x="855709" y="263169"/>
                    <a:pt x="857741" y="260527"/>
                  </a:cubicBezTo>
                  <a:cubicBezTo>
                    <a:pt x="859773" y="258292"/>
                    <a:pt x="862821" y="257175"/>
                    <a:pt x="866885" y="257175"/>
                  </a:cubicBezTo>
                  <a:close/>
                  <a:moveTo>
                    <a:pt x="1416363" y="255193"/>
                  </a:moveTo>
                  <a:cubicBezTo>
                    <a:pt x="1417176" y="254889"/>
                    <a:pt x="1418141" y="254990"/>
                    <a:pt x="1419259" y="255498"/>
                  </a:cubicBezTo>
                  <a:cubicBezTo>
                    <a:pt x="1420376" y="256006"/>
                    <a:pt x="1420986" y="256311"/>
                    <a:pt x="1421087" y="256413"/>
                  </a:cubicBezTo>
                  <a:cubicBezTo>
                    <a:pt x="1421189" y="256514"/>
                    <a:pt x="1421748" y="257073"/>
                    <a:pt x="1422764" y="258089"/>
                  </a:cubicBezTo>
                  <a:cubicBezTo>
                    <a:pt x="1423780" y="259105"/>
                    <a:pt x="1424389" y="259715"/>
                    <a:pt x="1424593" y="259918"/>
                  </a:cubicBezTo>
                  <a:cubicBezTo>
                    <a:pt x="1428047" y="263372"/>
                    <a:pt x="1429723" y="266471"/>
                    <a:pt x="1429622" y="269214"/>
                  </a:cubicBezTo>
                  <a:cubicBezTo>
                    <a:pt x="1429520" y="271957"/>
                    <a:pt x="1427590" y="275717"/>
                    <a:pt x="1423831" y="280492"/>
                  </a:cubicBezTo>
                  <a:cubicBezTo>
                    <a:pt x="1420071" y="285267"/>
                    <a:pt x="1415550" y="292481"/>
                    <a:pt x="1410267" y="302133"/>
                  </a:cubicBezTo>
                  <a:cubicBezTo>
                    <a:pt x="1404984" y="311785"/>
                    <a:pt x="1400412" y="320370"/>
                    <a:pt x="1396551" y="327888"/>
                  </a:cubicBezTo>
                  <a:cubicBezTo>
                    <a:pt x="1392690" y="335407"/>
                    <a:pt x="1390150" y="339572"/>
                    <a:pt x="1388931" y="340385"/>
                  </a:cubicBezTo>
                  <a:cubicBezTo>
                    <a:pt x="1387305" y="341198"/>
                    <a:pt x="1386493" y="343433"/>
                    <a:pt x="1386493" y="347091"/>
                  </a:cubicBezTo>
                  <a:cubicBezTo>
                    <a:pt x="1386493" y="349935"/>
                    <a:pt x="1387610" y="351459"/>
                    <a:pt x="1389845" y="351663"/>
                  </a:cubicBezTo>
                  <a:cubicBezTo>
                    <a:pt x="1393096" y="351866"/>
                    <a:pt x="1406000" y="349834"/>
                    <a:pt x="1428555" y="345567"/>
                  </a:cubicBezTo>
                  <a:cubicBezTo>
                    <a:pt x="1447656" y="341909"/>
                    <a:pt x="1459441" y="339928"/>
                    <a:pt x="1463912" y="339623"/>
                  </a:cubicBezTo>
                  <a:cubicBezTo>
                    <a:pt x="1468382" y="339318"/>
                    <a:pt x="1471633" y="340385"/>
                    <a:pt x="1473665" y="342823"/>
                  </a:cubicBezTo>
                  <a:cubicBezTo>
                    <a:pt x="1476307" y="346075"/>
                    <a:pt x="1476561" y="349173"/>
                    <a:pt x="1474427" y="352120"/>
                  </a:cubicBezTo>
                  <a:cubicBezTo>
                    <a:pt x="1472294" y="355066"/>
                    <a:pt x="1468281" y="357149"/>
                    <a:pt x="1462388" y="358368"/>
                  </a:cubicBezTo>
                  <a:cubicBezTo>
                    <a:pt x="1440239" y="362432"/>
                    <a:pt x="1414026" y="367817"/>
                    <a:pt x="1383749" y="374523"/>
                  </a:cubicBezTo>
                  <a:cubicBezTo>
                    <a:pt x="1377857" y="375742"/>
                    <a:pt x="1372726" y="377723"/>
                    <a:pt x="1368357" y="380466"/>
                  </a:cubicBezTo>
                  <a:cubicBezTo>
                    <a:pt x="1363988" y="383209"/>
                    <a:pt x="1361804" y="385800"/>
                    <a:pt x="1361804" y="388239"/>
                  </a:cubicBezTo>
                  <a:cubicBezTo>
                    <a:pt x="1361804" y="389661"/>
                    <a:pt x="1358451" y="395554"/>
                    <a:pt x="1351745" y="405917"/>
                  </a:cubicBezTo>
                  <a:cubicBezTo>
                    <a:pt x="1341179" y="422173"/>
                    <a:pt x="1336201" y="431419"/>
                    <a:pt x="1336810" y="433654"/>
                  </a:cubicBezTo>
                  <a:cubicBezTo>
                    <a:pt x="1336810" y="434467"/>
                    <a:pt x="1337521" y="435178"/>
                    <a:pt x="1338944" y="435787"/>
                  </a:cubicBezTo>
                  <a:cubicBezTo>
                    <a:pt x="1341789" y="436803"/>
                    <a:pt x="1355606" y="436295"/>
                    <a:pt x="1380397" y="434263"/>
                  </a:cubicBezTo>
                  <a:cubicBezTo>
                    <a:pt x="1412299" y="431622"/>
                    <a:pt x="1430587" y="430911"/>
                    <a:pt x="1435261" y="432130"/>
                  </a:cubicBezTo>
                  <a:cubicBezTo>
                    <a:pt x="1438105" y="432943"/>
                    <a:pt x="1440544" y="434975"/>
                    <a:pt x="1442576" y="438226"/>
                  </a:cubicBezTo>
                  <a:cubicBezTo>
                    <a:pt x="1447859" y="446354"/>
                    <a:pt x="1446640" y="451332"/>
                    <a:pt x="1438918" y="453161"/>
                  </a:cubicBezTo>
                  <a:cubicBezTo>
                    <a:pt x="1436683" y="453771"/>
                    <a:pt x="1426625" y="454482"/>
                    <a:pt x="1408743" y="455295"/>
                  </a:cubicBezTo>
                  <a:cubicBezTo>
                    <a:pt x="1398786" y="455904"/>
                    <a:pt x="1390252" y="456920"/>
                    <a:pt x="1383140" y="458343"/>
                  </a:cubicBezTo>
                  <a:cubicBezTo>
                    <a:pt x="1374199" y="460171"/>
                    <a:pt x="1359365" y="461086"/>
                    <a:pt x="1338639" y="461086"/>
                  </a:cubicBezTo>
                  <a:lnTo>
                    <a:pt x="1307549" y="461086"/>
                  </a:lnTo>
                  <a:lnTo>
                    <a:pt x="1304501" y="453771"/>
                  </a:lnTo>
                  <a:cubicBezTo>
                    <a:pt x="1302876" y="449503"/>
                    <a:pt x="1302571" y="444728"/>
                    <a:pt x="1303587" y="439445"/>
                  </a:cubicBezTo>
                  <a:cubicBezTo>
                    <a:pt x="1304603" y="434162"/>
                    <a:pt x="1306432" y="430707"/>
                    <a:pt x="1309073" y="429082"/>
                  </a:cubicBezTo>
                  <a:cubicBezTo>
                    <a:pt x="1311105" y="428066"/>
                    <a:pt x="1314966" y="423240"/>
                    <a:pt x="1320656" y="414604"/>
                  </a:cubicBezTo>
                  <a:cubicBezTo>
                    <a:pt x="1326345" y="405968"/>
                    <a:pt x="1329190" y="400735"/>
                    <a:pt x="1329190" y="398907"/>
                  </a:cubicBezTo>
                  <a:cubicBezTo>
                    <a:pt x="1329190" y="397484"/>
                    <a:pt x="1331019" y="395147"/>
                    <a:pt x="1334677" y="391896"/>
                  </a:cubicBezTo>
                  <a:cubicBezTo>
                    <a:pt x="1339960" y="387019"/>
                    <a:pt x="1340061" y="384276"/>
                    <a:pt x="1334981" y="383667"/>
                  </a:cubicBezTo>
                  <a:cubicBezTo>
                    <a:pt x="1332340" y="383260"/>
                    <a:pt x="1328479" y="383667"/>
                    <a:pt x="1323399" y="384886"/>
                  </a:cubicBezTo>
                  <a:cubicBezTo>
                    <a:pt x="1315474" y="386715"/>
                    <a:pt x="1306330" y="387629"/>
                    <a:pt x="1295967" y="387629"/>
                  </a:cubicBezTo>
                  <a:cubicBezTo>
                    <a:pt x="1285604" y="387629"/>
                    <a:pt x="1278187" y="388747"/>
                    <a:pt x="1273717" y="390982"/>
                  </a:cubicBezTo>
                  <a:cubicBezTo>
                    <a:pt x="1269043" y="393014"/>
                    <a:pt x="1265335" y="392912"/>
                    <a:pt x="1262591" y="390677"/>
                  </a:cubicBezTo>
                  <a:cubicBezTo>
                    <a:pt x="1259848" y="388442"/>
                    <a:pt x="1258477" y="384378"/>
                    <a:pt x="1258477" y="378485"/>
                  </a:cubicBezTo>
                  <a:cubicBezTo>
                    <a:pt x="1258477" y="375031"/>
                    <a:pt x="1258781" y="372338"/>
                    <a:pt x="1259391" y="370408"/>
                  </a:cubicBezTo>
                  <a:cubicBezTo>
                    <a:pt x="1260001" y="368477"/>
                    <a:pt x="1261169" y="367055"/>
                    <a:pt x="1262896" y="366141"/>
                  </a:cubicBezTo>
                  <a:cubicBezTo>
                    <a:pt x="1264623" y="365226"/>
                    <a:pt x="1266604" y="364769"/>
                    <a:pt x="1268840" y="364769"/>
                  </a:cubicBezTo>
                  <a:cubicBezTo>
                    <a:pt x="1271075" y="364769"/>
                    <a:pt x="1274225" y="364820"/>
                    <a:pt x="1278289" y="364921"/>
                  </a:cubicBezTo>
                  <a:cubicBezTo>
                    <a:pt x="1282353" y="365023"/>
                    <a:pt x="1286620" y="365175"/>
                    <a:pt x="1291090" y="365379"/>
                  </a:cubicBezTo>
                  <a:cubicBezTo>
                    <a:pt x="1295561" y="365582"/>
                    <a:pt x="1301352" y="365531"/>
                    <a:pt x="1308464" y="365226"/>
                  </a:cubicBezTo>
                  <a:cubicBezTo>
                    <a:pt x="1315576" y="364921"/>
                    <a:pt x="1322891" y="364261"/>
                    <a:pt x="1330409" y="363245"/>
                  </a:cubicBezTo>
                  <a:lnTo>
                    <a:pt x="1356317" y="359587"/>
                  </a:lnTo>
                  <a:lnTo>
                    <a:pt x="1367595" y="337642"/>
                  </a:lnTo>
                  <a:cubicBezTo>
                    <a:pt x="1375113" y="323011"/>
                    <a:pt x="1379685" y="314579"/>
                    <a:pt x="1381311" y="312343"/>
                  </a:cubicBezTo>
                  <a:cubicBezTo>
                    <a:pt x="1387610" y="304825"/>
                    <a:pt x="1391268" y="297205"/>
                    <a:pt x="1392284" y="289483"/>
                  </a:cubicBezTo>
                  <a:cubicBezTo>
                    <a:pt x="1392690" y="286435"/>
                    <a:pt x="1392182" y="285013"/>
                    <a:pt x="1390760" y="285216"/>
                  </a:cubicBezTo>
                  <a:cubicBezTo>
                    <a:pt x="1390150" y="285216"/>
                    <a:pt x="1389337" y="285724"/>
                    <a:pt x="1388321" y="286740"/>
                  </a:cubicBezTo>
                  <a:cubicBezTo>
                    <a:pt x="1386899" y="287756"/>
                    <a:pt x="1384257" y="288671"/>
                    <a:pt x="1380397" y="289483"/>
                  </a:cubicBezTo>
                  <a:cubicBezTo>
                    <a:pt x="1376536" y="290296"/>
                    <a:pt x="1371151" y="291363"/>
                    <a:pt x="1364242" y="292684"/>
                  </a:cubicBezTo>
                  <a:cubicBezTo>
                    <a:pt x="1357333" y="294005"/>
                    <a:pt x="1351136" y="295376"/>
                    <a:pt x="1345649" y="296799"/>
                  </a:cubicBezTo>
                  <a:cubicBezTo>
                    <a:pt x="1335693" y="299643"/>
                    <a:pt x="1323805" y="301726"/>
                    <a:pt x="1309988" y="303047"/>
                  </a:cubicBezTo>
                  <a:cubicBezTo>
                    <a:pt x="1296170" y="304368"/>
                    <a:pt x="1287839" y="304317"/>
                    <a:pt x="1284994" y="302895"/>
                  </a:cubicBezTo>
                  <a:cubicBezTo>
                    <a:pt x="1282149" y="301472"/>
                    <a:pt x="1280524" y="298323"/>
                    <a:pt x="1280117" y="293446"/>
                  </a:cubicBezTo>
                  <a:cubicBezTo>
                    <a:pt x="1279711" y="288569"/>
                    <a:pt x="1280727" y="284911"/>
                    <a:pt x="1283165" y="282473"/>
                  </a:cubicBezTo>
                  <a:cubicBezTo>
                    <a:pt x="1285401" y="280238"/>
                    <a:pt x="1292005" y="279628"/>
                    <a:pt x="1302977" y="280644"/>
                  </a:cubicBezTo>
                  <a:cubicBezTo>
                    <a:pt x="1312121" y="281254"/>
                    <a:pt x="1323958" y="280187"/>
                    <a:pt x="1338487" y="277444"/>
                  </a:cubicBezTo>
                  <a:cubicBezTo>
                    <a:pt x="1353015" y="274701"/>
                    <a:pt x="1364445" y="272059"/>
                    <a:pt x="1372777" y="269519"/>
                  </a:cubicBezTo>
                  <a:cubicBezTo>
                    <a:pt x="1381108" y="266979"/>
                    <a:pt x="1386086" y="265404"/>
                    <a:pt x="1387712" y="264795"/>
                  </a:cubicBezTo>
                  <a:cubicBezTo>
                    <a:pt x="1391776" y="263169"/>
                    <a:pt x="1395383" y="261747"/>
                    <a:pt x="1398532" y="260527"/>
                  </a:cubicBezTo>
                  <a:cubicBezTo>
                    <a:pt x="1401682" y="259308"/>
                    <a:pt x="1404323" y="258292"/>
                    <a:pt x="1406457" y="257479"/>
                  </a:cubicBezTo>
                  <a:cubicBezTo>
                    <a:pt x="1408591" y="256667"/>
                    <a:pt x="1410572" y="256159"/>
                    <a:pt x="1412401" y="255955"/>
                  </a:cubicBezTo>
                  <a:cubicBezTo>
                    <a:pt x="1414229" y="255752"/>
                    <a:pt x="1415550" y="255498"/>
                    <a:pt x="1416363" y="255193"/>
                  </a:cubicBezTo>
                  <a:close/>
                  <a:moveTo>
                    <a:pt x="1565639" y="250164"/>
                  </a:moveTo>
                  <a:cubicBezTo>
                    <a:pt x="1567467" y="249758"/>
                    <a:pt x="1569042" y="250113"/>
                    <a:pt x="1570363" y="251231"/>
                  </a:cubicBezTo>
                  <a:cubicBezTo>
                    <a:pt x="1571684" y="252349"/>
                    <a:pt x="1573259" y="254635"/>
                    <a:pt x="1575087" y="258089"/>
                  </a:cubicBezTo>
                  <a:cubicBezTo>
                    <a:pt x="1576510" y="261340"/>
                    <a:pt x="1577221" y="263677"/>
                    <a:pt x="1577221" y="265099"/>
                  </a:cubicBezTo>
                  <a:cubicBezTo>
                    <a:pt x="1577221" y="266522"/>
                    <a:pt x="1576307" y="268147"/>
                    <a:pt x="1574478" y="269976"/>
                  </a:cubicBezTo>
                  <a:cubicBezTo>
                    <a:pt x="1571633" y="272821"/>
                    <a:pt x="1566756" y="274751"/>
                    <a:pt x="1559848" y="275767"/>
                  </a:cubicBezTo>
                  <a:cubicBezTo>
                    <a:pt x="1555377" y="276580"/>
                    <a:pt x="1552481" y="277545"/>
                    <a:pt x="1551161" y="278663"/>
                  </a:cubicBezTo>
                  <a:cubicBezTo>
                    <a:pt x="1549840" y="279781"/>
                    <a:pt x="1549078" y="282168"/>
                    <a:pt x="1548875" y="285826"/>
                  </a:cubicBezTo>
                  <a:cubicBezTo>
                    <a:pt x="1548265" y="291109"/>
                    <a:pt x="1546538" y="306755"/>
                    <a:pt x="1543693" y="332765"/>
                  </a:cubicBezTo>
                  <a:cubicBezTo>
                    <a:pt x="1541458" y="352069"/>
                    <a:pt x="1540391" y="370916"/>
                    <a:pt x="1540493" y="389305"/>
                  </a:cubicBezTo>
                  <a:cubicBezTo>
                    <a:pt x="1540594" y="407695"/>
                    <a:pt x="1541864" y="418109"/>
                    <a:pt x="1544303" y="420547"/>
                  </a:cubicBezTo>
                  <a:cubicBezTo>
                    <a:pt x="1546944" y="421360"/>
                    <a:pt x="1549484" y="421513"/>
                    <a:pt x="1551923" y="421005"/>
                  </a:cubicBezTo>
                  <a:cubicBezTo>
                    <a:pt x="1554361" y="420497"/>
                    <a:pt x="1559390" y="419836"/>
                    <a:pt x="1567010" y="419023"/>
                  </a:cubicBezTo>
                  <a:cubicBezTo>
                    <a:pt x="1574630" y="418211"/>
                    <a:pt x="1581996" y="417906"/>
                    <a:pt x="1589108" y="418109"/>
                  </a:cubicBezTo>
                  <a:cubicBezTo>
                    <a:pt x="1597033" y="418515"/>
                    <a:pt x="1601961" y="419074"/>
                    <a:pt x="1603891" y="419785"/>
                  </a:cubicBezTo>
                  <a:cubicBezTo>
                    <a:pt x="1605821" y="420497"/>
                    <a:pt x="1606990" y="422275"/>
                    <a:pt x="1607396" y="425119"/>
                  </a:cubicBezTo>
                  <a:cubicBezTo>
                    <a:pt x="1607803" y="427964"/>
                    <a:pt x="1606990" y="430199"/>
                    <a:pt x="1604958" y="431825"/>
                  </a:cubicBezTo>
                  <a:cubicBezTo>
                    <a:pt x="1602926" y="433451"/>
                    <a:pt x="1599421" y="434670"/>
                    <a:pt x="1594442" y="435483"/>
                  </a:cubicBezTo>
                  <a:cubicBezTo>
                    <a:pt x="1589464" y="436295"/>
                    <a:pt x="1583977" y="437007"/>
                    <a:pt x="1577983" y="437616"/>
                  </a:cubicBezTo>
                  <a:cubicBezTo>
                    <a:pt x="1571989" y="438226"/>
                    <a:pt x="1564318" y="439394"/>
                    <a:pt x="1554971" y="441121"/>
                  </a:cubicBezTo>
                  <a:cubicBezTo>
                    <a:pt x="1545623" y="442849"/>
                    <a:pt x="1536479" y="445033"/>
                    <a:pt x="1527539" y="447675"/>
                  </a:cubicBezTo>
                  <a:cubicBezTo>
                    <a:pt x="1516769" y="451129"/>
                    <a:pt x="1506609" y="453466"/>
                    <a:pt x="1497059" y="454685"/>
                  </a:cubicBezTo>
                  <a:cubicBezTo>
                    <a:pt x="1490353" y="455498"/>
                    <a:pt x="1486137" y="455599"/>
                    <a:pt x="1484409" y="454990"/>
                  </a:cubicBezTo>
                  <a:cubicBezTo>
                    <a:pt x="1482682" y="454380"/>
                    <a:pt x="1481006" y="452348"/>
                    <a:pt x="1479380" y="448894"/>
                  </a:cubicBezTo>
                  <a:cubicBezTo>
                    <a:pt x="1476942" y="443204"/>
                    <a:pt x="1477094" y="439089"/>
                    <a:pt x="1479837" y="436549"/>
                  </a:cubicBezTo>
                  <a:cubicBezTo>
                    <a:pt x="1482581" y="434009"/>
                    <a:pt x="1488524" y="432435"/>
                    <a:pt x="1497668" y="431825"/>
                  </a:cubicBezTo>
                  <a:cubicBezTo>
                    <a:pt x="1498278" y="431825"/>
                    <a:pt x="1499091" y="431825"/>
                    <a:pt x="1500107" y="431825"/>
                  </a:cubicBezTo>
                  <a:cubicBezTo>
                    <a:pt x="1509860" y="431215"/>
                    <a:pt x="1515956" y="429793"/>
                    <a:pt x="1518395" y="427558"/>
                  </a:cubicBezTo>
                  <a:cubicBezTo>
                    <a:pt x="1521443" y="424510"/>
                    <a:pt x="1523271" y="415264"/>
                    <a:pt x="1523881" y="399821"/>
                  </a:cubicBezTo>
                  <a:cubicBezTo>
                    <a:pt x="1524084" y="396773"/>
                    <a:pt x="1524287" y="391490"/>
                    <a:pt x="1524491" y="383971"/>
                  </a:cubicBezTo>
                  <a:cubicBezTo>
                    <a:pt x="1525303" y="356336"/>
                    <a:pt x="1526523" y="331343"/>
                    <a:pt x="1528148" y="308991"/>
                  </a:cubicBezTo>
                  <a:lnTo>
                    <a:pt x="1529977" y="283387"/>
                  </a:lnTo>
                  <a:lnTo>
                    <a:pt x="1519309" y="285521"/>
                  </a:lnTo>
                  <a:cubicBezTo>
                    <a:pt x="1512400" y="286943"/>
                    <a:pt x="1507117" y="288874"/>
                    <a:pt x="1503460" y="291312"/>
                  </a:cubicBezTo>
                  <a:cubicBezTo>
                    <a:pt x="1499192" y="294360"/>
                    <a:pt x="1495027" y="295579"/>
                    <a:pt x="1490963" y="294970"/>
                  </a:cubicBezTo>
                  <a:cubicBezTo>
                    <a:pt x="1486899" y="294360"/>
                    <a:pt x="1484054" y="292227"/>
                    <a:pt x="1482428" y="288569"/>
                  </a:cubicBezTo>
                  <a:cubicBezTo>
                    <a:pt x="1480396" y="284302"/>
                    <a:pt x="1480447" y="280289"/>
                    <a:pt x="1482581" y="276529"/>
                  </a:cubicBezTo>
                  <a:cubicBezTo>
                    <a:pt x="1484714" y="272770"/>
                    <a:pt x="1488219" y="270383"/>
                    <a:pt x="1493096" y="269367"/>
                  </a:cubicBezTo>
                  <a:cubicBezTo>
                    <a:pt x="1495535" y="268960"/>
                    <a:pt x="1501783" y="267538"/>
                    <a:pt x="1511841" y="265099"/>
                  </a:cubicBezTo>
                  <a:cubicBezTo>
                    <a:pt x="1521900" y="262661"/>
                    <a:pt x="1530383" y="260934"/>
                    <a:pt x="1537292" y="259918"/>
                  </a:cubicBezTo>
                  <a:cubicBezTo>
                    <a:pt x="1541966" y="259308"/>
                    <a:pt x="1546385" y="258241"/>
                    <a:pt x="1550551" y="256717"/>
                  </a:cubicBezTo>
                  <a:cubicBezTo>
                    <a:pt x="1554717" y="255193"/>
                    <a:pt x="1557815" y="253822"/>
                    <a:pt x="1559848" y="252603"/>
                  </a:cubicBezTo>
                  <a:cubicBezTo>
                    <a:pt x="1561879" y="251383"/>
                    <a:pt x="1563810" y="250571"/>
                    <a:pt x="1565639" y="250164"/>
                  </a:cubicBezTo>
                  <a:close/>
                  <a:moveTo>
                    <a:pt x="1868229" y="248945"/>
                  </a:moveTo>
                  <a:cubicBezTo>
                    <a:pt x="1874122" y="249351"/>
                    <a:pt x="1880421" y="252907"/>
                    <a:pt x="1887127" y="259613"/>
                  </a:cubicBezTo>
                  <a:cubicBezTo>
                    <a:pt x="1891800" y="264287"/>
                    <a:pt x="1894696" y="267893"/>
                    <a:pt x="1895813" y="270433"/>
                  </a:cubicBezTo>
                  <a:cubicBezTo>
                    <a:pt x="1896931" y="272973"/>
                    <a:pt x="1897286" y="276783"/>
                    <a:pt x="1896880" y="281863"/>
                  </a:cubicBezTo>
                  <a:cubicBezTo>
                    <a:pt x="1896474" y="288569"/>
                    <a:pt x="1895001" y="293243"/>
                    <a:pt x="1892461" y="295884"/>
                  </a:cubicBezTo>
                  <a:cubicBezTo>
                    <a:pt x="1889921" y="298526"/>
                    <a:pt x="1887279" y="298627"/>
                    <a:pt x="1884536" y="296189"/>
                  </a:cubicBezTo>
                  <a:cubicBezTo>
                    <a:pt x="1881793" y="293751"/>
                    <a:pt x="1879913" y="289179"/>
                    <a:pt x="1878897" y="282473"/>
                  </a:cubicBezTo>
                  <a:cubicBezTo>
                    <a:pt x="1878084" y="277799"/>
                    <a:pt x="1877068" y="274853"/>
                    <a:pt x="1875849" y="273634"/>
                  </a:cubicBezTo>
                  <a:cubicBezTo>
                    <a:pt x="1874630" y="272415"/>
                    <a:pt x="1871988" y="271602"/>
                    <a:pt x="1867924" y="271195"/>
                  </a:cubicBezTo>
                  <a:cubicBezTo>
                    <a:pt x="1863657" y="270789"/>
                    <a:pt x="1859695" y="271449"/>
                    <a:pt x="1856037" y="273177"/>
                  </a:cubicBezTo>
                  <a:cubicBezTo>
                    <a:pt x="1852379" y="274904"/>
                    <a:pt x="1849281" y="276733"/>
                    <a:pt x="1846741" y="278663"/>
                  </a:cubicBezTo>
                  <a:cubicBezTo>
                    <a:pt x="1844201" y="280593"/>
                    <a:pt x="1842321" y="281559"/>
                    <a:pt x="1841102" y="281559"/>
                  </a:cubicBezTo>
                  <a:cubicBezTo>
                    <a:pt x="1839476" y="281559"/>
                    <a:pt x="1834396" y="286435"/>
                    <a:pt x="1825862" y="296189"/>
                  </a:cubicBezTo>
                  <a:cubicBezTo>
                    <a:pt x="1817327" y="305943"/>
                    <a:pt x="1813060" y="311632"/>
                    <a:pt x="1813060" y="313258"/>
                  </a:cubicBezTo>
                  <a:cubicBezTo>
                    <a:pt x="1813060" y="314477"/>
                    <a:pt x="1810927" y="317931"/>
                    <a:pt x="1806659" y="323621"/>
                  </a:cubicBezTo>
                  <a:cubicBezTo>
                    <a:pt x="1799751" y="332765"/>
                    <a:pt x="1795229" y="349783"/>
                    <a:pt x="1793096" y="374675"/>
                  </a:cubicBezTo>
                  <a:cubicBezTo>
                    <a:pt x="1790962" y="399567"/>
                    <a:pt x="1792334" y="420751"/>
                    <a:pt x="1797211" y="438226"/>
                  </a:cubicBezTo>
                  <a:cubicBezTo>
                    <a:pt x="1799039" y="445338"/>
                    <a:pt x="1802392" y="451383"/>
                    <a:pt x="1807269" y="456361"/>
                  </a:cubicBezTo>
                  <a:cubicBezTo>
                    <a:pt x="1812146" y="461340"/>
                    <a:pt x="1817023" y="463829"/>
                    <a:pt x="1821899" y="463829"/>
                  </a:cubicBezTo>
                  <a:cubicBezTo>
                    <a:pt x="1826370" y="463829"/>
                    <a:pt x="1833634" y="460324"/>
                    <a:pt x="1843693" y="453313"/>
                  </a:cubicBezTo>
                  <a:cubicBezTo>
                    <a:pt x="1853751" y="446303"/>
                    <a:pt x="1860507" y="440055"/>
                    <a:pt x="1863962" y="434568"/>
                  </a:cubicBezTo>
                  <a:cubicBezTo>
                    <a:pt x="1867213" y="429691"/>
                    <a:pt x="1872090" y="423189"/>
                    <a:pt x="1878592" y="415061"/>
                  </a:cubicBezTo>
                  <a:cubicBezTo>
                    <a:pt x="1889159" y="401853"/>
                    <a:pt x="1896779" y="387324"/>
                    <a:pt x="1901452" y="371475"/>
                  </a:cubicBezTo>
                  <a:cubicBezTo>
                    <a:pt x="1904500" y="360299"/>
                    <a:pt x="1903789" y="355015"/>
                    <a:pt x="1899319" y="355625"/>
                  </a:cubicBezTo>
                  <a:cubicBezTo>
                    <a:pt x="1898912" y="355625"/>
                    <a:pt x="1898607" y="355727"/>
                    <a:pt x="1898404" y="355930"/>
                  </a:cubicBezTo>
                  <a:cubicBezTo>
                    <a:pt x="1893934" y="357149"/>
                    <a:pt x="1888143" y="359079"/>
                    <a:pt x="1881031" y="361721"/>
                  </a:cubicBezTo>
                  <a:cubicBezTo>
                    <a:pt x="1873919" y="364363"/>
                    <a:pt x="1867924" y="366547"/>
                    <a:pt x="1863047" y="368274"/>
                  </a:cubicBezTo>
                  <a:cubicBezTo>
                    <a:pt x="1858171" y="370001"/>
                    <a:pt x="1853040" y="371525"/>
                    <a:pt x="1847655" y="372846"/>
                  </a:cubicBezTo>
                  <a:cubicBezTo>
                    <a:pt x="1842270" y="374167"/>
                    <a:pt x="1837851" y="374523"/>
                    <a:pt x="1834396" y="373913"/>
                  </a:cubicBezTo>
                  <a:cubicBezTo>
                    <a:pt x="1830942" y="373303"/>
                    <a:pt x="1828402" y="371576"/>
                    <a:pt x="1826776" y="368731"/>
                  </a:cubicBezTo>
                  <a:cubicBezTo>
                    <a:pt x="1824947" y="365277"/>
                    <a:pt x="1824033" y="363042"/>
                    <a:pt x="1824033" y="362026"/>
                  </a:cubicBezTo>
                  <a:cubicBezTo>
                    <a:pt x="1824033" y="360603"/>
                    <a:pt x="1828097" y="358165"/>
                    <a:pt x="1836225" y="354711"/>
                  </a:cubicBezTo>
                  <a:cubicBezTo>
                    <a:pt x="1844353" y="351256"/>
                    <a:pt x="1850043" y="349529"/>
                    <a:pt x="1853294" y="349529"/>
                  </a:cubicBezTo>
                  <a:cubicBezTo>
                    <a:pt x="1857358" y="349529"/>
                    <a:pt x="1865181" y="346837"/>
                    <a:pt x="1876763" y="341452"/>
                  </a:cubicBezTo>
                  <a:cubicBezTo>
                    <a:pt x="1888346" y="336067"/>
                    <a:pt x="1895661" y="331647"/>
                    <a:pt x="1898709" y="328193"/>
                  </a:cubicBezTo>
                  <a:cubicBezTo>
                    <a:pt x="1901960" y="324535"/>
                    <a:pt x="1905669" y="322707"/>
                    <a:pt x="1909834" y="322707"/>
                  </a:cubicBezTo>
                  <a:cubicBezTo>
                    <a:pt x="1914000" y="322707"/>
                    <a:pt x="1917607" y="324434"/>
                    <a:pt x="1920655" y="327888"/>
                  </a:cubicBezTo>
                  <a:cubicBezTo>
                    <a:pt x="1922483" y="329920"/>
                    <a:pt x="1923601" y="332155"/>
                    <a:pt x="1924007" y="334594"/>
                  </a:cubicBezTo>
                  <a:cubicBezTo>
                    <a:pt x="1924414" y="337032"/>
                    <a:pt x="1924211" y="340893"/>
                    <a:pt x="1923398" y="346176"/>
                  </a:cubicBezTo>
                  <a:cubicBezTo>
                    <a:pt x="1916692" y="393115"/>
                    <a:pt x="1897388" y="431520"/>
                    <a:pt x="1865486" y="461391"/>
                  </a:cubicBezTo>
                  <a:cubicBezTo>
                    <a:pt x="1854107" y="471957"/>
                    <a:pt x="1845928" y="478663"/>
                    <a:pt x="1840949" y="481507"/>
                  </a:cubicBezTo>
                  <a:cubicBezTo>
                    <a:pt x="1835971" y="484352"/>
                    <a:pt x="1829824" y="485775"/>
                    <a:pt x="1822509" y="485775"/>
                  </a:cubicBezTo>
                  <a:cubicBezTo>
                    <a:pt x="1814178" y="485775"/>
                    <a:pt x="1806304" y="481965"/>
                    <a:pt x="1798887" y="474345"/>
                  </a:cubicBezTo>
                  <a:cubicBezTo>
                    <a:pt x="1791470" y="466725"/>
                    <a:pt x="1785628" y="456412"/>
                    <a:pt x="1781361" y="443407"/>
                  </a:cubicBezTo>
                  <a:cubicBezTo>
                    <a:pt x="1777094" y="430403"/>
                    <a:pt x="1774300" y="416179"/>
                    <a:pt x="1772979" y="400735"/>
                  </a:cubicBezTo>
                  <a:cubicBezTo>
                    <a:pt x="1771658" y="385292"/>
                    <a:pt x="1773081" y="368731"/>
                    <a:pt x="1777246" y="351053"/>
                  </a:cubicBezTo>
                  <a:cubicBezTo>
                    <a:pt x="1781412" y="333375"/>
                    <a:pt x="1788168" y="317017"/>
                    <a:pt x="1797515" y="301980"/>
                  </a:cubicBezTo>
                  <a:cubicBezTo>
                    <a:pt x="1802799" y="293649"/>
                    <a:pt x="1810165" y="284810"/>
                    <a:pt x="1819613" y="275463"/>
                  </a:cubicBezTo>
                  <a:cubicBezTo>
                    <a:pt x="1829062" y="266115"/>
                    <a:pt x="1837038" y="259715"/>
                    <a:pt x="1843540" y="256260"/>
                  </a:cubicBezTo>
                  <a:cubicBezTo>
                    <a:pt x="1854107" y="250977"/>
                    <a:pt x="1862336" y="248539"/>
                    <a:pt x="1868229" y="248945"/>
                  </a:cubicBezTo>
                  <a:close/>
                  <a:moveTo>
                    <a:pt x="494024" y="248260"/>
                  </a:moveTo>
                  <a:cubicBezTo>
                    <a:pt x="500671" y="248260"/>
                    <a:pt x="506649" y="251063"/>
                    <a:pt x="511958" y="256669"/>
                  </a:cubicBezTo>
                  <a:cubicBezTo>
                    <a:pt x="517266" y="262275"/>
                    <a:pt x="519920" y="269245"/>
                    <a:pt x="519920" y="277580"/>
                  </a:cubicBezTo>
                  <a:cubicBezTo>
                    <a:pt x="519920" y="289287"/>
                    <a:pt x="515505" y="299953"/>
                    <a:pt x="506674" y="309578"/>
                  </a:cubicBezTo>
                  <a:cubicBezTo>
                    <a:pt x="500820" y="315928"/>
                    <a:pt x="492337" y="321186"/>
                    <a:pt x="481225" y="325353"/>
                  </a:cubicBezTo>
                  <a:lnTo>
                    <a:pt x="481225" y="318358"/>
                  </a:lnTo>
                  <a:cubicBezTo>
                    <a:pt x="491444" y="312306"/>
                    <a:pt x="498389" y="306651"/>
                    <a:pt x="502061" y="301392"/>
                  </a:cubicBezTo>
                  <a:cubicBezTo>
                    <a:pt x="504640" y="297622"/>
                    <a:pt x="505930" y="293107"/>
                    <a:pt x="505930" y="287849"/>
                  </a:cubicBezTo>
                  <a:cubicBezTo>
                    <a:pt x="505930" y="284773"/>
                    <a:pt x="505384" y="282491"/>
                    <a:pt x="504293" y="281003"/>
                  </a:cubicBezTo>
                  <a:cubicBezTo>
                    <a:pt x="503102" y="279514"/>
                    <a:pt x="501813" y="278770"/>
                    <a:pt x="500423" y="278770"/>
                  </a:cubicBezTo>
                  <a:cubicBezTo>
                    <a:pt x="499332" y="278770"/>
                    <a:pt x="497893" y="279117"/>
                    <a:pt x="496107" y="279812"/>
                  </a:cubicBezTo>
                  <a:cubicBezTo>
                    <a:pt x="493528" y="280705"/>
                    <a:pt x="491395" y="281151"/>
                    <a:pt x="489708" y="281151"/>
                  </a:cubicBezTo>
                  <a:cubicBezTo>
                    <a:pt x="485739" y="281151"/>
                    <a:pt x="482217" y="279663"/>
                    <a:pt x="479141" y="276687"/>
                  </a:cubicBezTo>
                  <a:cubicBezTo>
                    <a:pt x="476065" y="273710"/>
                    <a:pt x="474527" y="269989"/>
                    <a:pt x="474527" y="265524"/>
                  </a:cubicBezTo>
                  <a:cubicBezTo>
                    <a:pt x="474527" y="260564"/>
                    <a:pt x="476065" y="256694"/>
                    <a:pt x="479141" y="253916"/>
                  </a:cubicBezTo>
                  <a:cubicBezTo>
                    <a:pt x="483308" y="250146"/>
                    <a:pt x="488269" y="248260"/>
                    <a:pt x="494024" y="248260"/>
                  </a:cubicBezTo>
                  <a:close/>
                  <a:moveTo>
                    <a:pt x="979432" y="246507"/>
                  </a:moveTo>
                  <a:cubicBezTo>
                    <a:pt x="982175" y="246913"/>
                    <a:pt x="984868" y="248640"/>
                    <a:pt x="987509" y="251688"/>
                  </a:cubicBezTo>
                  <a:cubicBezTo>
                    <a:pt x="989541" y="253923"/>
                    <a:pt x="991015" y="257581"/>
                    <a:pt x="991929" y="262661"/>
                  </a:cubicBezTo>
                  <a:cubicBezTo>
                    <a:pt x="992843" y="267741"/>
                    <a:pt x="994012" y="274904"/>
                    <a:pt x="995434" y="284149"/>
                  </a:cubicBezTo>
                  <a:cubicBezTo>
                    <a:pt x="996857" y="293395"/>
                    <a:pt x="998889" y="302387"/>
                    <a:pt x="1001530" y="311124"/>
                  </a:cubicBezTo>
                  <a:cubicBezTo>
                    <a:pt x="1005797" y="324739"/>
                    <a:pt x="1007931" y="332968"/>
                    <a:pt x="1007931" y="335813"/>
                  </a:cubicBezTo>
                  <a:cubicBezTo>
                    <a:pt x="1007931" y="338251"/>
                    <a:pt x="1010827" y="345262"/>
                    <a:pt x="1016618" y="356844"/>
                  </a:cubicBezTo>
                  <a:cubicBezTo>
                    <a:pt x="1022409" y="368427"/>
                    <a:pt x="1025914" y="374218"/>
                    <a:pt x="1027133" y="374218"/>
                  </a:cubicBezTo>
                  <a:cubicBezTo>
                    <a:pt x="1028353" y="374218"/>
                    <a:pt x="1030893" y="370001"/>
                    <a:pt x="1034753" y="361569"/>
                  </a:cubicBezTo>
                  <a:cubicBezTo>
                    <a:pt x="1038614" y="353136"/>
                    <a:pt x="1040545" y="347497"/>
                    <a:pt x="1040545" y="344652"/>
                  </a:cubicBezTo>
                  <a:cubicBezTo>
                    <a:pt x="1040545" y="343027"/>
                    <a:pt x="1042323" y="336829"/>
                    <a:pt x="1045879" y="326059"/>
                  </a:cubicBezTo>
                  <a:cubicBezTo>
                    <a:pt x="1049435" y="315290"/>
                    <a:pt x="1051721" y="305435"/>
                    <a:pt x="1052737" y="296494"/>
                  </a:cubicBezTo>
                  <a:cubicBezTo>
                    <a:pt x="1054159" y="285724"/>
                    <a:pt x="1055683" y="279222"/>
                    <a:pt x="1057309" y="276987"/>
                  </a:cubicBezTo>
                  <a:cubicBezTo>
                    <a:pt x="1059544" y="274142"/>
                    <a:pt x="1062744" y="273024"/>
                    <a:pt x="1066910" y="273634"/>
                  </a:cubicBezTo>
                  <a:cubicBezTo>
                    <a:pt x="1071075" y="274243"/>
                    <a:pt x="1074276" y="276275"/>
                    <a:pt x="1076511" y="279730"/>
                  </a:cubicBezTo>
                  <a:cubicBezTo>
                    <a:pt x="1079356" y="283794"/>
                    <a:pt x="1081794" y="294411"/>
                    <a:pt x="1083826" y="311581"/>
                  </a:cubicBezTo>
                  <a:cubicBezTo>
                    <a:pt x="1085858" y="328752"/>
                    <a:pt x="1087535" y="345821"/>
                    <a:pt x="1088855" y="362788"/>
                  </a:cubicBezTo>
                  <a:cubicBezTo>
                    <a:pt x="1090176" y="379755"/>
                    <a:pt x="1091345" y="389559"/>
                    <a:pt x="1092361" y="392201"/>
                  </a:cubicBezTo>
                  <a:cubicBezTo>
                    <a:pt x="1093377" y="394436"/>
                    <a:pt x="1095104" y="403631"/>
                    <a:pt x="1097542" y="419785"/>
                  </a:cubicBezTo>
                  <a:cubicBezTo>
                    <a:pt x="1099981" y="435940"/>
                    <a:pt x="1102317" y="446252"/>
                    <a:pt x="1104553" y="450723"/>
                  </a:cubicBezTo>
                  <a:cubicBezTo>
                    <a:pt x="1107804" y="456615"/>
                    <a:pt x="1109023" y="462813"/>
                    <a:pt x="1108210" y="469315"/>
                  </a:cubicBezTo>
                  <a:cubicBezTo>
                    <a:pt x="1107397" y="475818"/>
                    <a:pt x="1105060" y="479272"/>
                    <a:pt x="1101200" y="479679"/>
                  </a:cubicBezTo>
                  <a:cubicBezTo>
                    <a:pt x="1097339" y="480288"/>
                    <a:pt x="1093986" y="478409"/>
                    <a:pt x="1091141" y="474040"/>
                  </a:cubicBezTo>
                  <a:cubicBezTo>
                    <a:pt x="1088297" y="469671"/>
                    <a:pt x="1086874" y="464032"/>
                    <a:pt x="1086874" y="457123"/>
                  </a:cubicBezTo>
                  <a:cubicBezTo>
                    <a:pt x="1086874" y="452247"/>
                    <a:pt x="1085350" y="441579"/>
                    <a:pt x="1082302" y="425119"/>
                  </a:cubicBezTo>
                  <a:cubicBezTo>
                    <a:pt x="1079254" y="408660"/>
                    <a:pt x="1077121" y="394843"/>
                    <a:pt x="1075901" y="383667"/>
                  </a:cubicBezTo>
                  <a:cubicBezTo>
                    <a:pt x="1074885" y="372897"/>
                    <a:pt x="1073717" y="363499"/>
                    <a:pt x="1072396" y="355473"/>
                  </a:cubicBezTo>
                  <a:cubicBezTo>
                    <a:pt x="1071075" y="347446"/>
                    <a:pt x="1069704" y="341299"/>
                    <a:pt x="1068281" y="337032"/>
                  </a:cubicBezTo>
                  <a:cubicBezTo>
                    <a:pt x="1066859" y="332765"/>
                    <a:pt x="1065538" y="330835"/>
                    <a:pt x="1064319" y="331241"/>
                  </a:cubicBezTo>
                  <a:cubicBezTo>
                    <a:pt x="1062693" y="331851"/>
                    <a:pt x="1060153" y="338709"/>
                    <a:pt x="1056699" y="351815"/>
                  </a:cubicBezTo>
                  <a:cubicBezTo>
                    <a:pt x="1053245" y="364921"/>
                    <a:pt x="1049333" y="378028"/>
                    <a:pt x="1044964" y="391134"/>
                  </a:cubicBezTo>
                  <a:cubicBezTo>
                    <a:pt x="1040595" y="404241"/>
                    <a:pt x="1036481" y="411099"/>
                    <a:pt x="1032620" y="411708"/>
                  </a:cubicBezTo>
                  <a:cubicBezTo>
                    <a:pt x="1029165" y="412318"/>
                    <a:pt x="1026016" y="411607"/>
                    <a:pt x="1023171" y="409575"/>
                  </a:cubicBezTo>
                  <a:cubicBezTo>
                    <a:pt x="1020326" y="407543"/>
                    <a:pt x="1018904" y="405003"/>
                    <a:pt x="1018904" y="401955"/>
                  </a:cubicBezTo>
                  <a:cubicBezTo>
                    <a:pt x="1018904" y="400126"/>
                    <a:pt x="1017126" y="395198"/>
                    <a:pt x="1013570" y="387172"/>
                  </a:cubicBezTo>
                  <a:cubicBezTo>
                    <a:pt x="1010014" y="379145"/>
                    <a:pt x="1005797" y="369697"/>
                    <a:pt x="1000921" y="358825"/>
                  </a:cubicBezTo>
                  <a:cubicBezTo>
                    <a:pt x="996044" y="347954"/>
                    <a:pt x="992589" y="339267"/>
                    <a:pt x="990557" y="332765"/>
                  </a:cubicBezTo>
                  <a:cubicBezTo>
                    <a:pt x="987103" y="322199"/>
                    <a:pt x="984665" y="316915"/>
                    <a:pt x="983242" y="316915"/>
                  </a:cubicBezTo>
                  <a:cubicBezTo>
                    <a:pt x="981617" y="316915"/>
                    <a:pt x="979483" y="336626"/>
                    <a:pt x="976841" y="376047"/>
                  </a:cubicBezTo>
                  <a:cubicBezTo>
                    <a:pt x="974200" y="415467"/>
                    <a:pt x="973387" y="437616"/>
                    <a:pt x="974403" y="442493"/>
                  </a:cubicBezTo>
                  <a:cubicBezTo>
                    <a:pt x="975419" y="446963"/>
                    <a:pt x="974098" y="451434"/>
                    <a:pt x="970441" y="455904"/>
                  </a:cubicBezTo>
                  <a:cubicBezTo>
                    <a:pt x="967799" y="459155"/>
                    <a:pt x="965970" y="460832"/>
                    <a:pt x="964954" y="460933"/>
                  </a:cubicBezTo>
                  <a:cubicBezTo>
                    <a:pt x="963938" y="461035"/>
                    <a:pt x="962008" y="459867"/>
                    <a:pt x="959163" y="457428"/>
                  </a:cubicBezTo>
                  <a:cubicBezTo>
                    <a:pt x="952864" y="451535"/>
                    <a:pt x="951949" y="444423"/>
                    <a:pt x="956420" y="436092"/>
                  </a:cubicBezTo>
                  <a:cubicBezTo>
                    <a:pt x="957639" y="434060"/>
                    <a:pt x="958655" y="427101"/>
                    <a:pt x="959468" y="415213"/>
                  </a:cubicBezTo>
                  <a:cubicBezTo>
                    <a:pt x="960281" y="403326"/>
                    <a:pt x="961093" y="389458"/>
                    <a:pt x="961906" y="373608"/>
                  </a:cubicBezTo>
                  <a:cubicBezTo>
                    <a:pt x="962719" y="357759"/>
                    <a:pt x="963633" y="346176"/>
                    <a:pt x="964649" y="338861"/>
                  </a:cubicBezTo>
                  <a:cubicBezTo>
                    <a:pt x="965462" y="332155"/>
                    <a:pt x="966580" y="321437"/>
                    <a:pt x="968002" y="306705"/>
                  </a:cubicBezTo>
                  <a:cubicBezTo>
                    <a:pt x="969425" y="291973"/>
                    <a:pt x="970644" y="279120"/>
                    <a:pt x="971660" y="268147"/>
                  </a:cubicBezTo>
                  <a:cubicBezTo>
                    <a:pt x="972676" y="257175"/>
                    <a:pt x="973489" y="251079"/>
                    <a:pt x="974098" y="249859"/>
                  </a:cubicBezTo>
                  <a:cubicBezTo>
                    <a:pt x="974911" y="247218"/>
                    <a:pt x="976689" y="246100"/>
                    <a:pt x="979432" y="246507"/>
                  </a:cubicBezTo>
                  <a:close/>
                  <a:moveTo>
                    <a:pt x="26932" y="246507"/>
                  </a:moveTo>
                  <a:cubicBezTo>
                    <a:pt x="29675" y="246913"/>
                    <a:pt x="32368" y="248640"/>
                    <a:pt x="35009" y="251688"/>
                  </a:cubicBezTo>
                  <a:cubicBezTo>
                    <a:pt x="37041" y="253923"/>
                    <a:pt x="38515" y="257581"/>
                    <a:pt x="39429" y="262661"/>
                  </a:cubicBezTo>
                  <a:cubicBezTo>
                    <a:pt x="40343" y="267741"/>
                    <a:pt x="41512" y="274904"/>
                    <a:pt x="42934" y="284149"/>
                  </a:cubicBezTo>
                  <a:cubicBezTo>
                    <a:pt x="44357" y="293395"/>
                    <a:pt x="46389" y="302387"/>
                    <a:pt x="49030" y="311124"/>
                  </a:cubicBezTo>
                  <a:cubicBezTo>
                    <a:pt x="53297" y="324739"/>
                    <a:pt x="55431" y="332968"/>
                    <a:pt x="55431" y="335813"/>
                  </a:cubicBezTo>
                  <a:cubicBezTo>
                    <a:pt x="55431" y="338251"/>
                    <a:pt x="58327" y="345262"/>
                    <a:pt x="64118" y="356844"/>
                  </a:cubicBezTo>
                  <a:cubicBezTo>
                    <a:pt x="69909" y="368427"/>
                    <a:pt x="73414" y="374218"/>
                    <a:pt x="74633" y="374218"/>
                  </a:cubicBezTo>
                  <a:cubicBezTo>
                    <a:pt x="75853" y="374218"/>
                    <a:pt x="78393" y="370001"/>
                    <a:pt x="82253" y="361569"/>
                  </a:cubicBezTo>
                  <a:cubicBezTo>
                    <a:pt x="86114" y="353136"/>
                    <a:pt x="88045" y="347497"/>
                    <a:pt x="88045" y="344652"/>
                  </a:cubicBezTo>
                  <a:cubicBezTo>
                    <a:pt x="88045" y="343027"/>
                    <a:pt x="89823" y="336829"/>
                    <a:pt x="93379" y="326059"/>
                  </a:cubicBezTo>
                  <a:cubicBezTo>
                    <a:pt x="96935" y="315290"/>
                    <a:pt x="99221" y="305435"/>
                    <a:pt x="100237" y="296494"/>
                  </a:cubicBezTo>
                  <a:cubicBezTo>
                    <a:pt x="101659" y="285724"/>
                    <a:pt x="103183" y="279222"/>
                    <a:pt x="104809" y="276987"/>
                  </a:cubicBezTo>
                  <a:cubicBezTo>
                    <a:pt x="107044" y="274142"/>
                    <a:pt x="110244" y="273024"/>
                    <a:pt x="114410" y="273634"/>
                  </a:cubicBezTo>
                  <a:cubicBezTo>
                    <a:pt x="118575" y="274243"/>
                    <a:pt x="121776" y="276275"/>
                    <a:pt x="124011" y="279730"/>
                  </a:cubicBezTo>
                  <a:cubicBezTo>
                    <a:pt x="126856" y="283794"/>
                    <a:pt x="129294" y="294411"/>
                    <a:pt x="131326" y="311581"/>
                  </a:cubicBezTo>
                  <a:cubicBezTo>
                    <a:pt x="133358" y="328752"/>
                    <a:pt x="135035" y="345821"/>
                    <a:pt x="136355" y="362788"/>
                  </a:cubicBezTo>
                  <a:cubicBezTo>
                    <a:pt x="137676" y="379755"/>
                    <a:pt x="138845" y="389559"/>
                    <a:pt x="139861" y="392201"/>
                  </a:cubicBezTo>
                  <a:cubicBezTo>
                    <a:pt x="140877" y="394436"/>
                    <a:pt x="142604" y="403631"/>
                    <a:pt x="145042" y="419785"/>
                  </a:cubicBezTo>
                  <a:cubicBezTo>
                    <a:pt x="147481" y="435940"/>
                    <a:pt x="149817" y="446252"/>
                    <a:pt x="152053" y="450723"/>
                  </a:cubicBezTo>
                  <a:cubicBezTo>
                    <a:pt x="155304" y="456615"/>
                    <a:pt x="156523" y="462813"/>
                    <a:pt x="155710" y="469315"/>
                  </a:cubicBezTo>
                  <a:cubicBezTo>
                    <a:pt x="154897" y="475818"/>
                    <a:pt x="152561" y="479272"/>
                    <a:pt x="148700" y="479679"/>
                  </a:cubicBezTo>
                  <a:cubicBezTo>
                    <a:pt x="144839" y="480288"/>
                    <a:pt x="141486" y="478409"/>
                    <a:pt x="138641" y="474040"/>
                  </a:cubicBezTo>
                  <a:cubicBezTo>
                    <a:pt x="135797" y="469671"/>
                    <a:pt x="134374" y="464032"/>
                    <a:pt x="134374" y="457123"/>
                  </a:cubicBezTo>
                  <a:cubicBezTo>
                    <a:pt x="134374" y="452247"/>
                    <a:pt x="132850" y="441579"/>
                    <a:pt x="129802" y="425119"/>
                  </a:cubicBezTo>
                  <a:cubicBezTo>
                    <a:pt x="126754" y="408660"/>
                    <a:pt x="124621" y="394843"/>
                    <a:pt x="123401" y="383667"/>
                  </a:cubicBezTo>
                  <a:cubicBezTo>
                    <a:pt x="122385" y="372897"/>
                    <a:pt x="121217" y="363499"/>
                    <a:pt x="119896" y="355473"/>
                  </a:cubicBezTo>
                  <a:cubicBezTo>
                    <a:pt x="118575" y="347446"/>
                    <a:pt x="117204" y="341299"/>
                    <a:pt x="115781" y="337032"/>
                  </a:cubicBezTo>
                  <a:cubicBezTo>
                    <a:pt x="114359" y="332765"/>
                    <a:pt x="113038" y="330835"/>
                    <a:pt x="111819" y="331241"/>
                  </a:cubicBezTo>
                  <a:cubicBezTo>
                    <a:pt x="110193" y="331851"/>
                    <a:pt x="107653" y="338709"/>
                    <a:pt x="104199" y="351815"/>
                  </a:cubicBezTo>
                  <a:cubicBezTo>
                    <a:pt x="100745" y="364921"/>
                    <a:pt x="96833" y="378028"/>
                    <a:pt x="92464" y="391134"/>
                  </a:cubicBezTo>
                  <a:cubicBezTo>
                    <a:pt x="88095" y="404241"/>
                    <a:pt x="83981" y="411099"/>
                    <a:pt x="80120" y="411708"/>
                  </a:cubicBezTo>
                  <a:cubicBezTo>
                    <a:pt x="76665" y="412318"/>
                    <a:pt x="73516" y="411607"/>
                    <a:pt x="70671" y="409575"/>
                  </a:cubicBezTo>
                  <a:cubicBezTo>
                    <a:pt x="67826" y="407543"/>
                    <a:pt x="66404" y="405003"/>
                    <a:pt x="66404" y="401955"/>
                  </a:cubicBezTo>
                  <a:cubicBezTo>
                    <a:pt x="66404" y="400126"/>
                    <a:pt x="64626" y="395198"/>
                    <a:pt x="61070" y="387172"/>
                  </a:cubicBezTo>
                  <a:cubicBezTo>
                    <a:pt x="57514" y="379145"/>
                    <a:pt x="53297" y="369697"/>
                    <a:pt x="48421" y="358825"/>
                  </a:cubicBezTo>
                  <a:cubicBezTo>
                    <a:pt x="43544" y="347954"/>
                    <a:pt x="40089" y="339267"/>
                    <a:pt x="38057" y="332765"/>
                  </a:cubicBezTo>
                  <a:cubicBezTo>
                    <a:pt x="34603" y="322199"/>
                    <a:pt x="32165" y="316915"/>
                    <a:pt x="30742" y="316915"/>
                  </a:cubicBezTo>
                  <a:cubicBezTo>
                    <a:pt x="29117" y="316915"/>
                    <a:pt x="26983" y="336626"/>
                    <a:pt x="24341" y="376047"/>
                  </a:cubicBezTo>
                  <a:cubicBezTo>
                    <a:pt x="21700" y="415467"/>
                    <a:pt x="20887" y="437616"/>
                    <a:pt x="21903" y="442493"/>
                  </a:cubicBezTo>
                  <a:cubicBezTo>
                    <a:pt x="22919" y="446963"/>
                    <a:pt x="21598" y="451434"/>
                    <a:pt x="17941" y="455904"/>
                  </a:cubicBezTo>
                  <a:cubicBezTo>
                    <a:pt x="15299" y="459155"/>
                    <a:pt x="13470" y="460832"/>
                    <a:pt x="12454" y="460933"/>
                  </a:cubicBezTo>
                  <a:cubicBezTo>
                    <a:pt x="11438" y="461035"/>
                    <a:pt x="9508" y="459867"/>
                    <a:pt x="6663" y="457428"/>
                  </a:cubicBezTo>
                  <a:cubicBezTo>
                    <a:pt x="364" y="451535"/>
                    <a:pt x="-551" y="444423"/>
                    <a:pt x="3920" y="436092"/>
                  </a:cubicBezTo>
                  <a:cubicBezTo>
                    <a:pt x="5139" y="434060"/>
                    <a:pt x="6155" y="427101"/>
                    <a:pt x="6968" y="415213"/>
                  </a:cubicBezTo>
                  <a:cubicBezTo>
                    <a:pt x="7781" y="403326"/>
                    <a:pt x="8593" y="389458"/>
                    <a:pt x="9406" y="373608"/>
                  </a:cubicBezTo>
                  <a:cubicBezTo>
                    <a:pt x="10219" y="357759"/>
                    <a:pt x="11133" y="346176"/>
                    <a:pt x="12149" y="338861"/>
                  </a:cubicBezTo>
                  <a:cubicBezTo>
                    <a:pt x="12962" y="332155"/>
                    <a:pt x="14080" y="321437"/>
                    <a:pt x="15502" y="306705"/>
                  </a:cubicBezTo>
                  <a:cubicBezTo>
                    <a:pt x="16925" y="291973"/>
                    <a:pt x="18144" y="279120"/>
                    <a:pt x="19160" y="268147"/>
                  </a:cubicBezTo>
                  <a:cubicBezTo>
                    <a:pt x="20176" y="257175"/>
                    <a:pt x="20989" y="251079"/>
                    <a:pt x="21598" y="249859"/>
                  </a:cubicBezTo>
                  <a:cubicBezTo>
                    <a:pt x="22411" y="247218"/>
                    <a:pt x="24189" y="246100"/>
                    <a:pt x="26932" y="246507"/>
                  </a:cubicBezTo>
                  <a:close/>
                  <a:moveTo>
                    <a:pt x="1370643" y="130759"/>
                  </a:moveTo>
                  <a:cubicBezTo>
                    <a:pt x="1366782" y="130759"/>
                    <a:pt x="1361499" y="132689"/>
                    <a:pt x="1354793" y="136550"/>
                  </a:cubicBezTo>
                  <a:cubicBezTo>
                    <a:pt x="1348088" y="140411"/>
                    <a:pt x="1344329" y="143662"/>
                    <a:pt x="1343516" y="146304"/>
                  </a:cubicBezTo>
                  <a:cubicBezTo>
                    <a:pt x="1342500" y="149352"/>
                    <a:pt x="1340366" y="154635"/>
                    <a:pt x="1337115" y="162153"/>
                  </a:cubicBezTo>
                  <a:cubicBezTo>
                    <a:pt x="1331832" y="173329"/>
                    <a:pt x="1330206" y="182168"/>
                    <a:pt x="1332238" y="188671"/>
                  </a:cubicBezTo>
                  <a:cubicBezTo>
                    <a:pt x="1333864" y="193548"/>
                    <a:pt x="1337623" y="193548"/>
                    <a:pt x="1343516" y="188671"/>
                  </a:cubicBezTo>
                  <a:cubicBezTo>
                    <a:pt x="1347580" y="185216"/>
                    <a:pt x="1353574" y="180746"/>
                    <a:pt x="1361499" y="175260"/>
                  </a:cubicBezTo>
                  <a:cubicBezTo>
                    <a:pt x="1371862" y="168351"/>
                    <a:pt x="1379127" y="160426"/>
                    <a:pt x="1383292" y="151485"/>
                  </a:cubicBezTo>
                  <a:cubicBezTo>
                    <a:pt x="1387458" y="142544"/>
                    <a:pt x="1386594" y="136448"/>
                    <a:pt x="1380701" y="133197"/>
                  </a:cubicBezTo>
                  <a:cubicBezTo>
                    <a:pt x="1377247" y="131368"/>
                    <a:pt x="1373894" y="130556"/>
                    <a:pt x="1370643" y="130759"/>
                  </a:cubicBezTo>
                  <a:close/>
                  <a:moveTo>
                    <a:pt x="1236302" y="89916"/>
                  </a:moveTo>
                  <a:cubicBezTo>
                    <a:pt x="1227971" y="90119"/>
                    <a:pt x="1219741" y="94894"/>
                    <a:pt x="1211614" y="104241"/>
                  </a:cubicBezTo>
                  <a:cubicBezTo>
                    <a:pt x="1206737" y="109728"/>
                    <a:pt x="1200844" y="117602"/>
                    <a:pt x="1193935" y="127863"/>
                  </a:cubicBezTo>
                  <a:cubicBezTo>
                    <a:pt x="1187026" y="138125"/>
                    <a:pt x="1183470" y="144068"/>
                    <a:pt x="1183267" y="145694"/>
                  </a:cubicBezTo>
                  <a:cubicBezTo>
                    <a:pt x="1183267" y="147320"/>
                    <a:pt x="1181540" y="151790"/>
                    <a:pt x="1178085" y="159105"/>
                  </a:cubicBezTo>
                  <a:cubicBezTo>
                    <a:pt x="1174631" y="166420"/>
                    <a:pt x="1172853" y="173786"/>
                    <a:pt x="1172752" y="181203"/>
                  </a:cubicBezTo>
                  <a:cubicBezTo>
                    <a:pt x="1172650" y="188620"/>
                    <a:pt x="1174326" y="193954"/>
                    <a:pt x="1177781" y="197205"/>
                  </a:cubicBezTo>
                  <a:cubicBezTo>
                    <a:pt x="1180219" y="199440"/>
                    <a:pt x="1182200" y="200558"/>
                    <a:pt x="1183724" y="200558"/>
                  </a:cubicBezTo>
                  <a:cubicBezTo>
                    <a:pt x="1185248" y="200558"/>
                    <a:pt x="1188245" y="199440"/>
                    <a:pt x="1192716" y="197205"/>
                  </a:cubicBezTo>
                  <a:cubicBezTo>
                    <a:pt x="1198812" y="194360"/>
                    <a:pt x="1206381" y="187756"/>
                    <a:pt x="1215423" y="177393"/>
                  </a:cubicBezTo>
                  <a:cubicBezTo>
                    <a:pt x="1224466" y="167030"/>
                    <a:pt x="1230003" y="158699"/>
                    <a:pt x="1232035" y="152400"/>
                  </a:cubicBezTo>
                  <a:cubicBezTo>
                    <a:pt x="1233457" y="147523"/>
                    <a:pt x="1235032" y="138023"/>
                    <a:pt x="1236760" y="123901"/>
                  </a:cubicBezTo>
                  <a:cubicBezTo>
                    <a:pt x="1238487" y="109778"/>
                    <a:pt x="1239452" y="101803"/>
                    <a:pt x="1239655" y="99974"/>
                  </a:cubicBezTo>
                  <a:cubicBezTo>
                    <a:pt x="1240468" y="95504"/>
                    <a:pt x="1240671" y="92710"/>
                    <a:pt x="1240265" y="91592"/>
                  </a:cubicBezTo>
                  <a:cubicBezTo>
                    <a:pt x="1239858" y="90474"/>
                    <a:pt x="1238537" y="89916"/>
                    <a:pt x="1236302" y="89916"/>
                  </a:cubicBezTo>
                  <a:close/>
                  <a:moveTo>
                    <a:pt x="731477" y="89916"/>
                  </a:moveTo>
                  <a:cubicBezTo>
                    <a:pt x="723146" y="90119"/>
                    <a:pt x="714917" y="94894"/>
                    <a:pt x="706789" y="104241"/>
                  </a:cubicBezTo>
                  <a:cubicBezTo>
                    <a:pt x="701912" y="109728"/>
                    <a:pt x="696019" y="117602"/>
                    <a:pt x="689110" y="127863"/>
                  </a:cubicBezTo>
                  <a:cubicBezTo>
                    <a:pt x="682201" y="138125"/>
                    <a:pt x="678645" y="144068"/>
                    <a:pt x="678442" y="145694"/>
                  </a:cubicBezTo>
                  <a:cubicBezTo>
                    <a:pt x="678442" y="147320"/>
                    <a:pt x="676715" y="151790"/>
                    <a:pt x="673261" y="159105"/>
                  </a:cubicBezTo>
                  <a:cubicBezTo>
                    <a:pt x="669806" y="166420"/>
                    <a:pt x="668028" y="173786"/>
                    <a:pt x="667927" y="181203"/>
                  </a:cubicBezTo>
                  <a:cubicBezTo>
                    <a:pt x="667825" y="188620"/>
                    <a:pt x="669501" y="193954"/>
                    <a:pt x="672956" y="197205"/>
                  </a:cubicBezTo>
                  <a:cubicBezTo>
                    <a:pt x="675394" y="199440"/>
                    <a:pt x="677375" y="200558"/>
                    <a:pt x="678899" y="200558"/>
                  </a:cubicBezTo>
                  <a:cubicBezTo>
                    <a:pt x="680423" y="200558"/>
                    <a:pt x="683421" y="199440"/>
                    <a:pt x="687891" y="197205"/>
                  </a:cubicBezTo>
                  <a:cubicBezTo>
                    <a:pt x="693987" y="194360"/>
                    <a:pt x="701556" y="187756"/>
                    <a:pt x="710599" y="177393"/>
                  </a:cubicBezTo>
                  <a:cubicBezTo>
                    <a:pt x="719641" y="167030"/>
                    <a:pt x="725178" y="158699"/>
                    <a:pt x="727210" y="152400"/>
                  </a:cubicBezTo>
                  <a:cubicBezTo>
                    <a:pt x="728632" y="147523"/>
                    <a:pt x="730207" y="138023"/>
                    <a:pt x="731935" y="123901"/>
                  </a:cubicBezTo>
                  <a:cubicBezTo>
                    <a:pt x="733662" y="109778"/>
                    <a:pt x="734627" y="101803"/>
                    <a:pt x="734830" y="99974"/>
                  </a:cubicBezTo>
                  <a:cubicBezTo>
                    <a:pt x="735643" y="95504"/>
                    <a:pt x="735846" y="92710"/>
                    <a:pt x="735440" y="91592"/>
                  </a:cubicBezTo>
                  <a:cubicBezTo>
                    <a:pt x="735033" y="90474"/>
                    <a:pt x="733713" y="89916"/>
                    <a:pt x="731477" y="89916"/>
                  </a:cubicBezTo>
                  <a:close/>
                  <a:moveTo>
                    <a:pt x="1485629" y="78943"/>
                  </a:moveTo>
                  <a:cubicBezTo>
                    <a:pt x="1483190" y="78943"/>
                    <a:pt x="1479685" y="80772"/>
                    <a:pt x="1475113" y="84429"/>
                  </a:cubicBezTo>
                  <a:cubicBezTo>
                    <a:pt x="1470541" y="88087"/>
                    <a:pt x="1468255" y="91033"/>
                    <a:pt x="1468255" y="93268"/>
                  </a:cubicBezTo>
                  <a:cubicBezTo>
                    <a:pt x="1468255" y="94488"/>
                    <a:pt x="1466223" y="98450"/>
                    <a:pt x="1462159" y="105156"/>
                  </a:cubicBezTo>
                  <a:cubicBezTo>
                    <a:pt x="1456469" y="114706"/>
                    <a:pt x="1451085" y="127406"/>
                    <a:pt x="1446005" y="143256"/>
                  </a:cubicBezTo>
                  <a:cubicBezTo>
                    <a:pt x="1440925" y="159105"/>
                    <a:pt x="1438385" y="171297"/>
                    <a:pt x="1438385" y="179832"/>
                  </a:cubicBezTo>
                  <a:cubicBezTo>
                    <a:pt x="1438385" y="185318"/>
                    <a:pt x="1439807" y="190703"/>
                    <a:pt x="1442652" y="195986"/>
                  </a:cubicBezTo>
                  <a:cubicBezTo>
                    <a:pt x="1444481" y="199440"/>
                    <a:pt x="1446259" y="201625"/>
                    <a:pt x="1447986" y="202539"/>
                  </a:cubicBezTo>
                  <a:cubicBezTo>
                    <a:pt x="1449713" y="203454"/>
                    <a:pt x="1452812" y="203911"/>
                    <a:pt x="1457282" y="203911"/>
                  </a:cubicBezTo>
                  <a:cubicBezTo>
                    <a:pt x="1464394" y="203911"/>
                    <a:pt x="1471963" y="200761"/>
                    <a:pt x="1479990" y="194462"/>
                  </a:cubicBezTo>
                  <a:cubicBezTo>
                    <a:pt x="1488016" y="188163"/>
                    <a:pt x="1494925" y="180086"/>
                    <a:pt x="1500717" y="170230"/>
                  </a:cubicBezTo>
                  <a:cubicBezTo>
                    <a:pt x="1506507" y="160375"/>
                    <a:pt x="1511029" y="150063"/>
                    <a:pt x="1514280" y="139293"/>
                  </a:cubicBezTo>
                  <a:cubicBezTo>
                    <a:pt x="1517531" y="128524"/>
                    <a:pt x="1518141" y="118211"/>
                    <a:pt x="1516109" y="108356"/>
                  </a:cubicBezTo>
                  <a:cubicBezTo>
                    <a:pt x="1514077" y="98501"/>
                    <a:pt x="1509200" y="90932"/>
                    <a:pt x="1501478" y="85648"/>
                  </a:cubicBezTo>
                  <a:cubicBezTo>
                    <a:pt x="1494773" y="81178"/>
                    <a:pt x="1489489" y="78943"/>
                    <a:pt x="1485629" y="78943"/>
                  </a:cubicBezTo>
                  <a:close/>
                  <a:moveTo>
                    <a:pt x="466454" y="78943"/>
                  </a:moveTo>
                  <a:cubicBezTo>
                    <a:pt x="464015" y="78943"/>
                    <a:pt x="460510" y="80772"/>
                    <a:pt x="455938" y="84429"/>
                  </a:cubicBezTo>
                  <a:cubicBezTo>
                    <a:pt x="451366" y="88087"/>
                    <a:pt x="449080" y="91033"/>
                    <a:pt x="449080" y="93268"/>
                  </a:cubicBezTo>
                  <a:cubicBezTo>
                    <a:pt x="449080" y="94488"/>
                    <a:pt x="447048" y="98450"/>
                    <a:pt x="442984" y="105156"/>
                  </a:cubicBezTo>
                  <a:cubicBezTo>
                    <a:pt x="437295" y="114706"/>
                    <a:pt x="431910" y="127406"/>
                    <a:pt x="426830" y="143256"/>
                  </a:cubicBezTo>
                  <a:cubicBezTo>
                    <a:pt x="421750" y="159105"/>
                    <a:pt x="419210" y="171297"/>
                    <a:pt x="419210" y="179832"/>
                  </a:cubicBezTo>
                  <a:cubicBezTo>
                    <a:pt x="419210" y="185318"/>
                    <a:pt x="420632" y="190703"/>
                    <a:pt x="423477" y="195986"/>
                  </a:cubicBezTo>
                  <a:cubicBezTo>
                    <a:pt x="425306" y="199440"/>
                    <a:pt x="427084" y="201625"/>
                    <a:pt x="428811" y="202539"/>
                  </a:cubicBezTo>
                  <a:cubicBezTo>
                    <a:pt x="430538" y="203454"/>
                    <a:pt x="433637" y="203911"/>
                    <a:pt x="438107" y="203911"/>
                  </a:cubicBezTo>
                  <a:cubicBezTo>
                    <a:pt x="445219" y="203911"/>
                    <a:pt x="452789" y="200761"/>
                    <a:pt x="460815" y="194462"/>
                  </a:cubicBezTo>
                  <a:cubicBezTo>
                    <a:pt x="468841" y="188163"/>
                    <a:pt x="475750" y="180086"/>
                    <a:pt x="481541" y="170230"/>
                  </a:cubicBezTo>
                  <a:cubicBezTo>
                    <a:pt x="487333" y="160375"/>
                    <a:pt x="491854" y="150063"/>
                    <a:pt x="495105" y="139293"/>
                  </a:cubicBezTo>
                  <a:cubicBezTo>
                    <a:pt x="498356" y="128524"/>
                    <a:pt x="498966" y="118211"/>
                    <a:pt x="496934" y="108356"/>
                  </a:cubicBezTo>
                  <a:cubicBezTo>
                    <a:pt x="494902" y="98501"/>
                    <a:pt x="490025" y="90932"/>
                    <a:pt x="482303" y="85648"/>
                  </a:cubicBezTo>
                  <a:cubicBezTo>
                    <a:pt x="475598" y="81178"/>
                    <a:pt x="470315" y="78943"/>
                    <a:pt x="466454" y="78943"/>
                  </a:cubicBezTo>
                  <a:close/>
                  <a:moveTo>
                    <a:pt x="1235388" y="68275"/>
                  </a:moveTo>
                  <a:cubicBezTo>
                    <a:pt x="1238233" y="68275"/>
                    <a:pt x="1241992" y="70459"/>
                    <a:pt x="1246665" y="74828"/>
                  </a:cubicBezTo>
                  <a:cubicBezTo>
                    <a:pt x="1251339" y="79197"/>
                    <a:pt x="1255098" y="84124"/>
                    <a:pt x="1257943" y="89611"/>
                  </a:cubicBezTo>
                  <a:cubicBezTo>
                    <a:pt x="1260381" y="94284"/>
                    <a:pt x="1261651" y="97790"/>
                    <a:pt x="1261753" y="100126"/>
                  </a:cubicBezTo>
                  <a:cubicBezTo>
                    <a:pt x="1261855" y="102463"/>
                    <a:pt x="1260889" y="107086"/>
                    <a:pt x="1258857" y="113995"/>
                  </a:cubicBezTo>
                  <a:cubicBezTo>
                    <a:pt x="1249307" y="146100"/>
                    <a:pt x="1256013" y="172618"/>
                    <a:pt x="1278974" y="193548"/>
                  </a:cubicBezTo>
                  <a:cubicBezTo>
                    <a:pt x="1285273" y="199237"/>
                    <a:pt x="1288677" y="203962"/>
                    <a:pt x="1289185" y="207721"/>
                  </a:cubicBezTo>
                  <a:cubicBezTo>
                    <a:pt x="1289693" y="211480"/>
                    <a:pt x="1287102" y="213664"/>
                    <a:pt x="1281413" y="214274"/>
                  </a:cubicBezTo>
                  <a:cubicBezTo>
                    <a:pt x="1277755" y="214680"/>
                    <a:pt x="1272777" y="212293"/>
                    <a:pt x="1266477" y="207111"/>
                  </a:cubicBezTo>
                  <a:cubicBezTo>
                    <a:pt x="1260178" y="201930"/>
                    <a:pt x="1255301" y="197307"/>
                    <a:pt x="1251847" y="193243"/>
                  </a:cubicBezTo>
                  <a:cubicBezTo>
                    <a:pt x="1248393" y="189179"/>
                    <a:pt x="1246259" y="186436"/>
                    <a:pt x="1245446" y="185013"/>
                  </a:cubicBezTo>
                  <a:lnTo>
                    <a:pt x="1240569" y="178308"/>
                  </a:lnTo>
                  <a:lnTo>
                    <a:pt x="1235998" y="184708"/>
                  </a:lnTo>
                  <a:cubicBezTo>
                    <a:pt x="1228479" y="194868"/>
                    <a:pt x="1219437" y="203809"/>
                    <a:pt x="1208870" y="211531"/>
                  </a:cubicBezTo>
                  <a:cubicBezTo>
                    <a:pt x="1198304" y="219252"/>
                    <a:pt x="1189973" y="223113"/>
                    <a:pt x="1183877" y="223113"/>
                  </a:cubicBezTo>
                  <a:cubicBezTo>
                    <a:pt x="1175952" y="223113"/>
                    <a:pt x="1168941" y="219151"/>
                    <a:pt x="1162845" y="211226"/>
                  </a:cubicBezTo>
                  <a:cubicBezTo>
                    <a:pt x="1156749" y="203301"/>
                    <a:pt x="1153702" y="194360"/>
                    <a:pt x="1153702" y="184404"/>
                  </a:cubicBezTo>
                  <a:cubicBezTo>
                    <a:pt x="1153905" y="169164"/>
                    <a:pt x="1163557" y="144475"/>
                    <a:pt x="1182657" y="110337"/>
                  </a:cubicBezTo>
                  <a:cubicBezTo>
                    <a:pt x="1186315" y="103835"/>
                    <a:pt x="1194545" y="95250"/>
                    <a:pt x="1207346" y="84582"/>
                  </a:cubicBezTo>
                  <a:cubicBezTo>
                    <a:pt x="1220148" y="73914"/>
                    <a:pt x="1229495" y="68478"/>
                    <a:pt x="1235388" y="68275"/>
                  </a:cubicBezTo>
                  <a:close/>
                  <a:moveTo>
                    <a:pt x="730563" y="68275"/>
                  </a:moveTo>
                  <a:cubicBezTo>
                    <a:pt x="733408" y="68275"/>
                    <a:pt x="737167" y="70459"/>
                    <a:pt x="741841" y="74828"/>
                  </a:cubicBezTo>
                  <a:cubicBezTo>
                    <a:pt x="746514" y="79197"/>
                    <a:pt x="750273" y="84124"/>
                    <a:pt x="753118" y="89611"/>
                  </a:cubicBezTo>
                  <a:cubicBezTo>
                    <a:pt x="755557" y="94284"/>
                    <a:pt x="756826" y="97790"/>
                    <a:pt x="756928" y="100126"/>
                  </a:cubicBezTo>
                  <a:cubicBezTo>
                    <a:pt x="757030" y="102463"/>
                    <a:pt x="756065" y="107086"/>
                    <a:pt x="754033" y="113995"/>
                  </a:cubicBezTo>
                  <a:cubicBezTo>
                    <a:pt x="744482" y="146100"/>
                    <a:pt x="751188" y="172618"/>
                    <a:pt x="774149" y="193548"/>
                  </a:cubicBezTo>
                  <a:cubicBezTo>
                    <a:pt x="780449" y="199237"/>
                    <a:pt x="783852" y="203962"/>
                    <a:pt x="784360" y="207721"/>
                  </a:cubicBezTo>
                  <a:cubicBezTo>
                    <a:pt x="784868" y="211480"/>
                    <a:pt x="782277" y="213664"/>
                    <a:pt x="776588" y="214274"/>
                  </a:cubicBezTo>
                  <a:cubicBezTo>
                    <a:pt x="772930" y="214680"/>
                    <a:pt x="767952" y="212293"/>
                    <a:pt x="761653" y="207111"/>
                  </a:cubicBezTo>
                  <a:cubicBezTo>
                    <a:pt x="755353" y="201930"/>
                    <a:pt x="750477" y="197307"/>
                    <a:pt x="747022" y="193243"/>
                  </a:cubicBezTo>
                  <a:cubicBezTo>
                    <a:pt x="743568" y="189179"/>
                    <a:pt x="741434" y="186436"/>
                    <a:pt x="740621" y="185013"/>
                  </a:cubicBezTo>
                  <a:lnTo>
                    <a:pt x="735745" y="178308"/>
                  </a:lnTo>
                  <a:lnTo>
                    <a:pt x="731173" y="184708"/>
                  </a:lnTo>
                  <a:cubicBezTo>
                    <a:pt x="723654" y="194868"/>
                    <a:pt x="714612" y="203809"/>
                    <a:pt x="704045" y="211531"/>
                  </a:cubicBezTo>
                  <a:cubicBezTo>
                    <a:pt x="693479" y="219252"/>
                    <a:pt x="685148" y="223113"/>
                    <a:pt x="679052" y="223113"/>
                  </a:cubicBezTo>
                  <a:cubicBezTo>
                    <a:pt x="671127" y="223113"/>
                    <a:pt x="664117" y="219151"/>
                    <a:pt x="658021" y="211226"/>
                  </a:cubicBezTo>
                  <a:cubicBezTo>
                    <a:pt x="651925" y="203301"/>
                    <a:pt x="648877" y="194360"/>
                    <a:pt x="648877" y="184404"/>
                  </a:cubicBezTo>
                  <a:cubicBezTo>
                    <a:pt x="649080" y="169164"/>
                    <a:pt x="658732" y="144475"/>
                    <a:pt x="677833" y="110337"/>
                  </a:cubicBezTo>
                  <a:cubicBezTo>
                    <a:pt x="681490" y="103835"/>
                    <a:pt x="689720" y="95250"/>
                    <a:pt x="702521" y="84582"/>
                  </a:cubicBezTo>
                  <a:cubicBezTo>
                    <a:pt x="715323" y="73914"/>
                    <a:pt x="724670" y="68478"/>
                    <a:pt x="730563" y="68275"/>
                  </a:cubicBezTo>
                  <a:close/>
                  <a:moveTo>
                    <a:pt x="1569830" y="65684"/>
                  </a:moveTo>
                  <a:cubicBezTo>
                    <a:pt x="1570846" y="65786"/>
                    <a:pt x="1573691" y="67056"/>
                    <a:pt x="1578364" y="69494"/>
                  </a:cubicBezTo>
                  <a:cubicBezTo>
                    <a:pt x="1581615" y="71120"/>
                    <a:pt x="1583851" y="72948"/>
                    <a:pt x="1585070" y="74980"/>
                  </a:cubicBezTo>
                  <a:cubicBezTo>
                    <a:pt x="1586289" y="77012"/>
                    <a:pt x="1586695" y="79451"/>
                    <a:pt x="1586289" y="82296"/>
                  </a:cubicBezTo>
                  <a:cubicBezTo>
                    <a:pt x="1585883" y="85140"/>
                    <a:pt x="1585121" y="87934"/>
                    <a:pt x="1584003" y="90678"/>
                  </a:cubicBezTo>
                  <a:cubicBezTo>
                    <a:pt x="1582885" y="93421"/>
                    <a:pt x="1581463" y="97078"/>
                    <a:pt x="1579736" y="101650"/>
                  </a:cubicBezTo>
                  <a:cubicBezTo>
                    <a:pt x="1578009" y="106222"/>
                    <a:pt x="1576739" y="110439"/>
                    <a:pt x="1575926" y="114300"/>
                  </a:cubicBezTo>
                  <a:cubicBezTo>
                    <a:pt x="1569627" y="142951"/>
                    <a:pt x="1566020" y="162306"/>
                    <a:pt x="1565105" y="172364"/>
                  </a:cubicBezTo>
                  <a:cubicBezTo>
                    <a:pt x="1564191" y="182422"/>
                    <a:pt x="1565563" y="188163"/>
                    <a:pt x="1569220" y="189585"/>
                  </a:cubicBezTo>
                  <a:cubicBezTo>
                    <a:pt x="1572268" y="190804"/>
                    <a:pt x="1578974" y="185928"/>
                    <a:pt x="1589337" y="174955"/>
                  </a:cubicBezTo>
                  <a:cubicBezTo>
                    <a:pt x="1599700" y="163982"/>
                    <a:pt x="1605491" y="155752"/>
                    <a:pt x="1606711" y="150266"/>
                  </a:cubicBezTo>
                  <a:cubicBezTo>
                    <a:pt x="1607523" y="146608"/>
                    <a:pt x="1608692" y="143662"/>
                    <a:pt x="1610216" y="141427"/>
                  </a:cubicBezTo>
                  <a:cubicBezTo>
                    <a:pt x="1611740" y="139192"/>
                    <a:pt x="1613162" y="137668"/>
                    <a:pt x="1614483" y="136855"/>
                  </a:cubicBezTo>
                  <a:cubicBezTo>
                    <a:pt x="1615804" y="136042"/>
                    <a:pt x="1616921" y="134010"/>
                    <a:pt x="1617836" y="130759"/>
                  </a:cubicBezTo>
                  <a:cubicBezTo>
                    <a:pt x="1618750" y="127508"/>
                    <a:pt x="1619309" y="123037"/>
                    <a:pt x="1619512" y="117348"/>
                  </a:cubicBezTo>
                  <a:cubicBezTo>
                    <a:pt x="1619715" y="96824"/>
                    <a:pt x="1623475" y="85242"/>
                    <a:pt x="1630790" y="82600"/>
                  </a:cubicBezTo>
                  <a:cubicBezTo>
                    <a:pt x="1634447" y="81381"/>
                    <a:pt x="1638613" y="83210"/>
                    <a:pt x="1643287" y="88087"/>
                  </a:cubicBezTo>
                  <a:cubicBezTo>
                    <a:pt x="1646335" y="91338"/>
                    <a:pt x="1647909" y="93675"/>
                    <a:pt x="1648011" y="95097"/>
                  </a:cubicBezTo>
                  <a:cubicBezTo>
                    <a:pt x="1648113" y="96520"/>
                    <a:pt x="1647147" y="99771"/>
                    <a:pt x="1645115" y="104851"/>
                  </a:cubicBezTo>
                  <a:cubicBezTo>
                    <a:pt x="1642474" y="111556"/>
                    <a:pt x="1641153" y="126593"/>
                    <a:pt x="1641153" y="149961"/>
                  </a:cubicBezTo>
                  <a:cubicBezTo>
                    <a:pt x="1641153" y="165608"/>
                    <a:pt x="1641458" y="175971"/>
                    <a:pt x="1642067" y="181051"/>
                  </a:cubicBezTo>
                  <a:cubicBezTo>
                    <a:pt x="1642677" y="186131"/>
                    <a:pt x="1644303" y="191008"/>
                    <a:pt x="1646944" y="195681"/>
                  </a:cubicBezTo>
                  <a:cubicBezTo>
                    <a:pt x="1654463" y="208483"/>
                    <a:pt x="1652532" y="214884"/>
                    <a:pt x="1641153" y="214884"/>
                  </a:cubicBezTo>
                  <a:cubicBezTo>
                    <a:pt x="1637699" y="214884"/>
                    <a:pt x="1635159" y="214122"/>
                    <a:pt x="1633533" y="212598"/>
                  </a:cubicBezTo>
                  <a:cubicBezTo>
                    <a:pt x="1631907" y="211074"/>
                    <a:pt x="1629875" y="207670"/>
                    <a:pt x="1627437" y="202387"/>
                  </a:cubicBezTo>
                  <a:cubicBezTo>
                    <a:pt x="1623779" y="193852"/>
                    <a:pt x="1621951" y="187858"/>
                    <a:pt x="1621951" y="184404"/>
                  </a:cubicBezTo>
                  <a:cubicBezTo>
                    <a:pt x="1621951" y="175260"/>
                    <a:pt x="1613619" y="179527"/>
                    <a:pt x="1596957" y="197205"/>
                  </a:cubicBezTo>
                  <a:cubicBezTo>
                    <a:pt x="1589032" y="205740"/>
                    <a:pt x="1583749" y="210820"/>
                    <a:pt x="1581107" y="212445"/>
                  </a:cubicBezTo>
                  <a:cubicBezTo>
                    <a:pt x="1578466" y="214071"/>
                    <a:pt x="1573894" y="214884"/>
                    <a:pt x="1567391" y="214884"/>
                  </a:cubicBezTo>
                  <a:cubicBezTo>
                    <a:pt x="1561499" y="214884"/>
                    <a:pt x="1557638" y="214477"/>
                    <a:pt x="1555809" y="213664"/>
                  </a:cubicBezTo>
                  <a:cubicBezTo>
                    <a:pt x="1553980" y="212852"/>
                    <a:pt x="1552151" y="210820"/>
                    <a:pt x="1550323" y="207568"/>
                  </a:cubicBezTo>
                  <a:cubicBezTo>
                    <a:pt x="1547884" y="202488"/>
                    <a:pt x="1545954" y="197205"/>
                    <a:pt x="1544531" y="191719"/>
                  </a:cubicBezTo>
                  <a:cubicBezTo>
                    <a:pt x="1543515" y="187248"/>
                    <a:pt x="1544277" y="176225"/>
                    <a:pt x="1546817" y="158648"/>
                  </a:cubicBezTo>
                  <a:cubicBezTo>
                    <a:pt x="1549357" y="141071"/>
                    <a:pt x="1552659" y="124358"/>
                    <a:pt x="1556723" y="108508"/>
                  </a:cubicBezTo>
                  <a:cubicBezTo>
                    <a:pt x="1560381" y="94691"/>
                    <a:pt x="1562210" y="85140"/>
                    <a:pt x="1562210" y="79857"/>
                  </a:cubicBezTo>
                  <a:cubicBezTo>
                    <a:pt x="1562210" y="74574"/>
                    <a:pt x="1563226" y="70815"/>
                    <a:pt x="1565258" y="68580"/>
                  </a:cubicBezTo>
                  <a:cubicBezTo>
                    <a:pt x="1567290" y="66548"/>
                    <a:pt x="1568814" y="65582"/>
                    <a:pt x="1569830" y="65684"/>
                  </a:cubicBezTo>
                  <a:close/>
                  <a:moveTo>
                    <a:pt x="860941" y="57759"/>
                  </a:moveTo>
                  <a:cubicBezTo>
                    <a:pt x="866021" y="57861"/>
                    <a:pt x="871711" y="59436"/>
                    <a:pt x="878010" y="62484"/>
                  </a:cubicBezTo>
                  <a:cubicBezTo>
                    <a:pt x="886951" y="66751"/>
                    <a:pt x="893555" y="73558"/>
                    <a:pt x="897822" y="82905"/>
                  </a:cubicBezTo>
                  <a:cubicBezTo>
                    <a:pt x="901683" y="91643"/>
                    <a:pt x="901073" y="97129"/>
                    <a:pt x="895993" y="99364"/>
                  </a:cubicBezTo>
                  <a:cubicBezTo>
                    <a:pt x="895384" y="99771"/>
                    <a:pt x="894571" y="99974"/>
                    <a:pt x="893555" y="99974"/>
                  </a:cubicBezTo>
                  <a:cubicBezTo>
                    <a:pt x="891116" y="100380"/>
                    <a:pt x="888729" y="99568"/>
                    <a:pt x="886392" y="97536"/>
                  </a:cubicBezTo>
                  <a:cubicBezTo>
                    <a:pt x="884055" y="95504"/>
                    <a:pt x="881769" y="93116"/>
                    <a:pt x="879534" y="90373"/>
                  </a:cubicBezTo>
                  <a:cubicBezTo>
                    <a:pt x="877299" y="87630"/>
                    <a:pt x="874708" y="85140"/>
                    <a:pt x="871761" y="82905"/>
                  </a:cubicBezTo>
                  <a:cubicBezTo>
                    <a:pt x="868815" y="80670"/>
                    <a:pt x="864802" y="79654"/>
                    <a:pt x="859722" y="79857"/>
                  </a:cubicBezTo>
                  <a:cubicBezTo>
                    <a:pt x="854642" y="80060"/>
                    <a:pt x="848647" y="81889"/>
                    <a:pt x="841739" y="85344"/>
                  </a:cubicBezTo>
                  <a:cubicBezTo>
                    <a:pt x="833001" y="90017"/>
                    <a:pt x="825889" y="94691"/>
                    <a:pt x="820403" y="99364"/>
                  </a:cubicBezTo>
                  <a:cubicBezTo>
                    <a:pt x="816745" y="102412"/>
                    <a:pt x="814713" y="104546"/>
                    <a:pt x="814307" y="105765"/>
                  </a:cubicBezTo>
                  <a:cubicBezTo>
                    <a:pt x="813900" y="106984"/>
                    <a:pt x="814611" y="108508"/>
                    <a:pt x="816440" y="110337"/>
                  </a:cubicBezTo>
                  <a:cubicBezTo>
                    <a:pt x="820504" y="114198"/>
                    <a:pt x="832595" y="117652"/>
                    <a:pt x="852711" y="120700"/>
                  </a:cubicBezTo>
                  <a:cubicBezTo>
                    <a:pt x="872828" y="123748"/>
                    <a:pt x="885020" y="126695"/>
                    <a:pt x="889288" y="129540"/>
                  </a:cubicBezTo>
                  <a:cubicBezTo>
                    <a:pt x="894164" y="132791"/>
                    <a:pt x="897415" y="134416"/>
                    <a:pt x="899041" y="134416"/>
                  </a:cubicBezTo>
                  <a:cubicBezTo>
                    <a:pt x="900667" y="134416"/>
                    <a:pt x="903156" y="137668"/>
                    <a:pt x="906509" y="144170"/>
                  </a:cubicBezTo>
                  <a:cubicBezTo>
                    <a:pt x="909861" y="150672"/>
                    <a:pt x="911538" y="155448"/>
                    <a:pt x="911538" y="158496"/>
                  </a:cubicBezTo>
                  <a:cubicBezTo>
                    <a:pt x="911538" y="162763"/>
                    <a:pt x="909455" y="168351"/>
                    <a:pt x="905290" y="175260"/>
                  </a:cubicBezTo>
                  <a:cubicBezTo>
                    <a:pt x="901124" y="182168"/>
                    <a:pt x="896704" y="187350"/>
                    <a:pt x="892031" y="190804"/>
                  </a:cubicBezTo>
                  <a:cubicBezTo>
                    <a:pt x="885935" y="195478"/>
                    <a:pt x="876994" y="200660"/>
                    <a:pt x="865208" y="206349"/>
                  </a:cubicBezTo>
                  <a:cubicBezTo>
                    <a:pt x="857893" y="210007"/>
                    <a:pt x="851899" y="212344"/>
                    <a:pt x="847225" y="213360"/>
                  </a:cubicBezTo>
                  <a:cubicBezTo>
                    <a:pt x="842551" y="214376"/>
                    <a:pt x="836252" y="214884"/>
                    <a:pt x="828328" y="214884"/>
                  </a:cubicBezTo>
                  <a:cubicBezTo>
                    <a:pt x="818168" y="214884"/>
                    <a:pt x="811056" y="213766"/>
                    <a:pt x="806992" y="211531"/>
                  </a:cubicBezTo>
                  <a:cubicBezTo>
                    <a:pt x="802927" y="209296"/>
                    <a:pt x="798863" y="204317"/>
                    <a:pt x="794800" y="196596"/>
                  </a:cubicBezTo>
                  <a:cubicBezTo>
                    <a:pt x="791142" y="189280"/>
                    <a:pt x="790532" y="182168"/>
                    <a:pt x="792971" y="175260"/>
                  </a:cubicBezTo>
                  <a:cubicBezTo>
                    <a:pt x="795003" y="170180"/>
                    <a:pt x="797644" y="169062"/>
                    <a:pt x="800896" y="171907"/>
                  </a:cubicBezTo>
                  <a:cubicBezTo>
                    <a:pt x="801505" y="172516"/>
                    <a:pt x="802216" y="173431"/>
                    <a:pt x="803029" y="174650"/>
                  </a:cubicBezTo>
                  <a:cubicBezTo>
                    <a:pt x="805671" y="178917"/>
                    <a:pt x="807601" y="182575"/>
                    <a:pt x="808820" y="185623"/>
                  </a:cubicBezTo>
                  <a:cubicBezTo>
                    <a:pt x="810040" y="189077"/>
                    <a:pt x="816390" y="190754"/>
                    <a:pt x="827870" y="190652"/>
                  </a:cubicBezTo>
                  <a:cubicBezTo>
                    <a:pt x="839351" y="190550"/>
                    <a:pt x="848444" y="188671"/>
                    <a:pt x="855150" y="185013"/>
                  </a:cubicBezTo>
                  <a:cubicBezTo>
                    <a:pt x="861855" y="181356"/>
                    <a:pt x="866529" y="179527"/>
                    <a:pt x="869171" y="179527"/>
                  </a:cubicBezTo>
                  <a:cubicBezTo>
                    <a:pt x="871609" y="179527"/>
                    <a:pt x="875673" y="176326"/>
                    <a:pt x="881363" y="169926"/>
                  </a:cubicBezTo>
                  <a:cubicBezTo>
                    <a:pt x="887052" y="163525"/>
                    <a:pt x="889897" y="158902"/>
                    <a:pt x="889897" y="156057"/>
                  </a:cubicBezTo>
                  <a:cubicBezTo>
                    <a:pt x="889897" y="153822"/>
                    <a:pt x="887814" y="151841"/>
                    <a:pt x="883649" y="150114"/>
                  </a:cubicBezTo>
                  <a:cubicBezTo>
                    <a:pt x="879483" y="148386"/>
                    <a:pt x="872015" y="146405"/>
                    <a:pt x="861246" y="144170"/>
                  </a:cubicBezTo>
                  <a:cubicBezTo>
                    <a:pt x="848444" y="141528"/>
                    <a:pt x="838284" y="139242"/>
                    <a:pt x="830766" y="137312"/>
                  </a:cubicBezTo>
                  <a:cubicBezTo>
                    <a:pt x="823248" y="135382"/>
                    <a:pt x="816643" y="133451"/>
                    <a:pt x="810954" y="131521"/>
                  </a:cubicBezTo>
                  <a:cubicBezTo>
                    <a:pt x="805264" y="129590"/>
                    <a:pt x="801200" y="127457"/>
                    <a:pt x="798762" y="125120"/>
                  </a:cubicBezTo>
                  <a:cubicBezTo>
                    <a:pt x="796324" y="122783"/>
                    <a:pt x="794545" y="120243"/>
                    <a:pt x="793428" y="117500"/>
                  </a:cubicBezTo>
                  <a:cubicBezTo>
                    <a:pt x="792310" y="114757"/>
                    <a:pt x="791751" y="111353"/>
                    <a:pt x="791751" y="107289"/>
                  </a:cubicBezTo>
                  <a:cubicBezTo>
                    <a:pt x="791751" y="102209"/>
                    <a:pt x="792412" y="98450"/>
                    <a:pt x="793733" y="96012"/>
                  </a:cubicBezTo>
                  <a:cubicBezTo>
                    <a:pt x="795054" y="93573"/>
                    <a:pt x="797949" y="90322"/>
                    <a:pt x="802419" y="86258"/>
                  </a:cubicBezTo>
                  <a:cubicBezTo>
                    <a:pt x="809938" y="79552"/>
                    <a:pt x="816390" y="74472"/>
                    <a:pt x="821774" y="71018"/>
                  </a:cubicBezTo>
                  <a:cubicBezTo>
                    <a:pt x="827159" y="67564"/>
                    <a:pt x="833509" y="64617"/>
                    <a:pt x="840824" y="62179"/>
                  </a:cubicBezTo>
                  <a:cubicBezTo>
                    <a:pt x="849156" y="59131"/>
                    <a:pt x="855861" y="57658"/>
                    <a:pt x="860941" y="57759"/>
                  </a:cubicBezTo>
                  <a:close/>
                  <a:moveTo>
                    <a:pt x="346591" y="57759"/>
                  </a:moveTo>
                  <a:cubicBezTo>
                    <a:pt x="351671" y="57861"/>
                    <a:pt x="357361" y="59436"/>
                    <a:pt x="363660" y="62484"/>
                  </a:cubicBezTo>
                  <a:cubicBezTo>
                    <a:pt x="372601" y="66751"/>
                    <a:pt x="379205" y="73558"/>
                    <a:pt x="383472" y="82905"/>
                  </a:cubicBezTo>
                  <a:cubicBezTo>
                    <a:pt x="387333" y="91643"/>
                    <a:pt x="386723" y="97129"/>
                    <a:pt x="381643" y="99364"/>
                  </a:cubicBezTo>
                  <a:cubicBezTo>
                    <a:pt x="381034" y="99771"/>
                    <a:pt x="380221" y="99974"/>
                    <a:pt x="379205" y="99974"/>
                  </a:cubicBezTo>
                  <a:cubicBezTo>
                    <a:pt x="376766" y="100380"/>
                    <a:pt x="374379" y="99568"/>
                    <a:pt x="372042" y="97536"/>
                  </a:cubicBezTo>
                  <a:cubicBezTo>
                    <a:pt x="369705" y="95504"/>
                    <a:pt x="367419" y="93116"/>
                    <a:pt x="365184" y="90373"/>
                  </a:cubicBezTo>
                  <a:cubicBezTo>
                    <a:pt x="362949" y="87630"/>
                    <a:pt x="360358" y="85140"/>
                    <a:pt x="357412" y="82905"/>
                  </a:cubicBezTo>
                  <a:cubicBezTo>
                    <a:pt x="354465" y="80670"/>
                    <a:pt x="350452" y="79654"/>
                    <a:pt x="345372" y="79857"/>
                  </a:cubicBezTo>
                  <a:cubicBezTo>
                    <a:pt x="340292" y="80060"/>
                    <a:pt x="334298" y="81889"/>
                    <a:pt x="327389" y="85344"/>
                  </a:cubicBezTo>
                  <a:cubicBezTo>
                    <a:pt x="318651" y="90017"/>
                    <a:pt x="311539" y="94691"/>
                    <a:pt x="306053" y="99364"/>
                  </a:cubicBezTo>
                  <a:cubicBezTo>
                    <a:pt x="302395" y="102412"/>
                    <a:pt x="300363" y="104546"/>
                    <a:pt x="299957" y="105765"/>
                  </a:cubicBezTo>
                  <a:cubicBezTo>
                    <a:pt x="299550" y="106984"/>
                    <a:pt x="300262" y="108508"/>
                    <a:pt x="302090" y="110337"/>
                  </a:cubicBezTo>
                  <a:cubicBezTo>
                    <a:pt x="306154" y="114198"/>
                    <a:pt x="318245" y="117652"/>
                    <a:pt x="338362" y="120700"/>
                  </a:cubicBezTo>
                  <a:cubicBezTo>
                    <a:pt x="358478" y="123748"/>
                    <a:pt x="370670" y="126695"/>
                    <a:pt x="374938" y="129540"/>
                  </a:cubicBezTo>
                  <a:cubicBezTo>
                    <a:pt x="379814" y="132791"/>
                    <a:pt x="383066" y="134416"/>
                    <a:pt x="384691" y="134416"/>
                  </a:cubicBezTo>
                  <a:cubicBezTo>
                    <a:pt x="386317" y="134416"/>
                    <a:pt x="388806" y="137668"/>
                    <a:pt x="392159" y="144170"/>
                  </a:cubicBezTo>
                  <a:cubicBezTo>
                    <a:pt x="395512" y="150672"/>
                    <a:pt x="397188" y="155448"/>
                    <a:pt x="397188" y="158496"/>
                  </a:cubicBezTo>
                  <a:cubicBezTo>
                    <a:pt x="397188" y="162763"/>
                    <a:pt x="395105" y="168351"/>
                    <a:pt x="390940" y="175260"/>
                  </a:cubicBezTo>
                  <a:cubicBezTo>
                    <a:pt x="386774" y="182168"/>
                    <a:pt x="382354" y="187350"/>
                    <a:pt x="377681" y="190804"/>
                  </a:cubicBezTo>
                  <a:cubicBezTo>
                    <a:pt x="371585" y="195478"/>
                    <a:pt x="362644" y="200660"/>
                    <a:pt x="350858" y="206349"/>
                  </a:cubicBezTo>
                  <a:cubicBezTo>
                    <a:pt x="343543" y="210007"/>
                    <a:pt x="337549" y="212344"/>
                    <a:pt x="332875" y="213360"/>
                  </a:cubicBezTo>
                  <a:cubicBezTo>
                    <a:pt x="328202" y="214376"/>
                    <a:pt x="321902" y="214884"/>
                    <a:pt x="313978" y="214884"/>
                  </a:cubicBezTo>
                  <a:cubicBezTo>
                    <a:pt x="303818" y="214884"/>
                    <a:pt x="296706" y="213766"/>
                    <a:pt x="292642" y="211531"/>
                  </a:cubicBezTo>
                  <a:cubicBezTo>
                    <a:pt x="288578" y="209296"/>
                    <a:pt x="284514" y="204317"/>
                    <a:pt x="280450" y="196596"/>
                  </a:cubicBezTo>
                  <a:cubicBezTo>
                    <a:pt x="276792" y="189280"/>
                    <a:pt x="276182" y="182168"/>
                    <a:pt x="278621" y="175260"/>
                  </a:cubicBezTo>
                  <a:cubicBezTo>
                    <a:pt x="280653" y="170180"/>
                    <a:pt x="283294" y="169062"/>
                    <a:pt x="286546" y="171907"/>
                  </a:cubicBezTo>
                  <a:cubicBezTo>
                    <a:pt x="287155" y="172516"/>
                    <a:pt x="287866" y="173431"/>
                    <a:pt x="288679" y="174650"/>
                  </a:cubicBezTo>
                  <a:cubicBezTo>
                    <a:pt x="291321" y="178917"/>
                    <a:pt x="293251" y="182575"/>
                    <a:pt x="294470" y="185623"/>
                  </a:cubicBezTo>
                  <a:cubicBezTo>
                    <a:pt x="295690" y="189077"/>
                    <a:pt x="302040" y="190754"/>
                    <a:pt x="313520" y="190652"/>
                  </a:cubicBezTo>
                  <a:cubicBezTo>
                    <a:pt x="325001" y="190550"/>
                    <a:pt x="334094" y="188671"/>
                    <a:pt x="340800" y="185013"/>
                  </a:cubicBezTo>
                  <a:cubicBezTo>
                    <a:pt x="347505" y="181356"/>
                    <a:pt x="352179" y="179527"/>
                    <a:pt x="354821" y="179527"/>
                  </a:cubicBezTo>
                  <a:cubicBezTo>
                    <a:pt x="357259" y="179527"/>
                    <a:pt x="361323" y="176326"/>
                    <a:pt x="367013" y="169926"/>
                  </a:cubicBezTo>
                  <a:cubicBezTo>
                    <a:pt x="372702" y="163525"/>
                    <a:pt x="375547" y="158902"/>
                    <a:pt x="375547" y="156057"/>
                  </a:cubicBezTo>
                  <a:cubicBezTo>
                    <a:pt x="375547" y="153822"/>
                    <a:pt x="373464" y="151841"/>
                    <a:pt x="369299" y="150114"/>
                  </a:cubicBezTo>
                  <a:cubicBezTo>
                    <a:pt x="365133" y="148386"/>
                    <a:pt x="357666" y="146405"/>
                    <a:pt x="346896" y="144170"/>
                  </a:cubicBezTo>
                  <a:cubicBezTo>
                    <a:pt x="334094" y="141528"/>
                    <a:pt x="323934" y="139242"/>
                    <a:pt x="316416" y="137312"/>
                  </a:cubicBezTo>
                  <a:cubicBezTo>
                    <a:pt x="308897" y="135382"/>
                    <a:pt x="302294" y="133451"/>
                    <a:pt x="296604" y="131521"/>
                  </a:cubicBezTo>
                  <a:cubicBezTo>
                    <a:pt x="290914" y="129590"/>
                    <a:pt x="286850" y="127457"/>
                    <a:pt x="284412" y="125120"/>
                  </a:cubicBezTo>
                  <a:cubicBezTo>
                    <a:pt x="281974" y="122783"/>
                    <a:pt x="280196" y="120243"/>
                    <a:pt x="279078" y="117500"/>
                  </a:cubicBezTo>
                  <a:cubicBezTo>
                    <a:pt x="277960" y="114757"/>
                    <a:pt x="277402" y="111353"/>
                    <a:pt x="277402" y="107289"/>
                  </a:cubicBezTo>
                  <a:cubicBezTo>
                    <a:pt x="277402" y="102209"/>
                    <a:pt x="278062" y="98450"/>
                    <a:pt x="279383" y="96012"/>
                  </a:cubicBezTo>
                  <a:cubicBezTo>
                    <a:pt x="280704" y="93573"/>
                    <a:pt x="283599" y="90322"/>
                    <a:pt x="288070" y="86258"/>
                  </a:cubicBezTo>
                  <a:cubicBezTo>
                    <a:pt x="295588" y="79552"/>
                    <a:pt x="302040" y="74472"/>
                    <a:pt x="307424" y="71018"/>
                  </a:cubicBezTo>
                  <a:cubicBezTo>
                    <a:pt x="312809" y="67564"/>
                    <a:pt x="319159" y="64617"/>
                    <a:pt x="326474" y="62179"/>
                  </a:cubicBezTo>
                  <a:cubicBezTo>
                    <a:pt x="334806" y="59131"/>
                    <a:pt x="341511" y="57658"/>
                    <a:pt x="346591" y="57759"/>
                  </a:cubicBezTo>
                  <a:close/>
                  <a:moveTo>
                    <a:pt x="1472827" y="55016"/>
                  </a:moveTo>
                  <a:cubicBezTo>
                    <a:pt x="1475265" y="55118"/>
                    <a:pt x="1481361" y="56896"/>
                    <a:pt x="1491115" y="60350"/>
                  </a:cubicBezTo>
                  <a:cubicBezTo>
                    <a:pt x="1500259" y="63398"/>
                    <a:pt x="1507828" y="66852"/>
                    <a:pt x="1513823" y="70713"/>
                  </a:cubicBezTo>
                  <a:cubicBezTo>
                    <a:pt x="1519817" y="74574"/>
                    <a:pt x="1522814" y="77825"/>
                    <a:pt x="1522814" y="80467"/>
                  </a:cubicBezTo>
                  <a:cubicBezTo>
                    <a:pt x="1522814" y="82702"/>
                    <a:pt x="1523932" y="84734"/>
                    <a:pt x="1526167" y="86563"/>
                  </a:cubicBezTo>
                  <a:cubicBezTo>
                    <a:pt x="1529215" y="89001"/>
                    <a:pt x="1531704" y="95453"/>
                    <a:pt x="1533635" y="105918"/>
                  </a:cubicBezTo>
                  <a:cubicBezTo>
                    <a:pt x="1535565" y="116382"/>
                    <a:pt x="1535921" y="125374"/>
                    <a:pt x="1534702" y="132892"/>
                  </a:cubicBezTo>
                  <a:cubicBezTo>
                    <a:pt x="1532873" y="145694"/>
                    <a:pt x="1527589" y="161239"/>
                    <a:pt x="1518852" y="179527"/>
                  </a:cubicBezTo>
                  <a:cubicBezTo>
                    <a:pt x="1516210" y="185013"/>
                    <a:pt x="1510775" y="192024"/>
                    <a:pt x="1502545" y="200558"/>
                  </a:cubicBezTo>
                  <a:cubicBezTo>
                    <a:pt x="1494315" y="209092"/>
                    <a:pt x="1486949" y="215188"/>
                    <a:pt x="1480447" y="218846"/>
                  </a:cubicBezTo>
                  <a:cubicBezTo>
                    <a:pt x="1470490" y="224739"/>
                    <a:pt x="1460432" y="226618"/>
                    <a:pt x="1450272" y="224485"/>
                  </a:cubicBezTo>
                  <a:cubicBezTo>
                    <a:pt x="1440112" y="222351"/>
                    <a:pt x="1431882" y="216611"/>
                    <a:pt x="1425583" y="207264"/>
                  </a:cubicBezTo>
                  <a:cubicBezTo>
                    <a:pt x="1421722" y="201574"/>
                    <a:pt x="1419995" y="190703"/>
                    <a:pt x="1420402" y="174650"/>
                  </a:cubicBezTo>
                  <a:cubicBezTo>
                    <a:pt x="1420808" y="158597"/>
                    <a:pt x="1423145" y="144373"/>
                    <a:pt x="1427412" y="131978"/>
                  </a:cubicBezTo>
                  <a:cubicBezTo>
                    <a:pt x="1431882" y="119176"/>
                    <a:pt x="1435235" y="111455"/>
                    <a:pt x="1437470" y="108813"/>
                  </a:cubicBezTo>
                  <a:cubicBezTo>
                    <a:pt x="1439502" y="106375"/>
                    <a:pt x="1442042" y="101092"/>
                    <a:pt x="1445090" y="92964"/>
                  </a:cubicBezTo>
                  <a:cubicBezTo>
                    <a:pt x="1448138" y="84836"/>
                    <a:pt x="1450170" y="78028"/>
                    <a:pt x="1451186" y="72542"/>
                  </a:cubicBezTo>
                  <a:cubicBezTo>
                    <a:pt x="1452202" y="67259"/>
                    <a:pt x="1455555" y="62890"/>
                    <a:pt x="1461245" y="59436"/>
                  </a:cubicBezTo>
                  <a:cubicBezTo>
                    <a:pt x="1466528" y="56388"/>
                    <a:pt x="1470389" y="54914"/>
                    <a:pt x="1472827" y="55016"/>
                  </a:cubicBezTo>
                  <a:close/>
                  <a:moveTo>
                    <a:pt x="453652" y="55016"/>
                  </a:moveTo>
                  <a:cubicBezTo>
                    <a:pt x="456091" y="55118"/>
                    <a:pt x="462187" y="56896"/>
                    <a:pt x="471940" y="60350"/>
                  </a:cubicBezTo>
                  <a:cubicBezTo>
                    <a:pt x="481084" y="63398"/>
                    <a:pt x="488653" y="66852"/>
                    <a:pt x="494648" y="70713"/>
                  </a:cubicBezTo>
                  <a:cubicBezTo>
                    <a:pt x="500642" y="74574"/>
                    <a:pt x="503639" y="77825"/>
                    <a:pt x="503639" y="80467"/>
                  </a:cubicBezTo>
                  <a:cubicBezTo>
                    <a:pt x="503639" y="82702"/>
                    <a:pt x="504757" y="84734"/>
                    <a:pt x="506992" y="86563"/>
                  </a:cubicBezTo>
                  <a:cubicBezTo>
                    <a:pt x="510040" y="89001"/>
                    <a:pt x="512529" y="95453"/>
                    <a:pt x="514460" y="105918"/>
                  </a:cubicBezTo>
                  <a:cubicBezTo>
                    <a:pt x="516390" y="116382"/>
                    <a:pt x="516746" y="125374"/>
                    <a:pt x="515527" y="132892"/>
                  </a:cubicBezTo>
                  <a:cubicBezTo>
                    <a:pt x="513698" y="145694"/>
                    <a:pt x="508415" y="161239"/>
                    <a:pt x="499677" y="179527"/>
                  </a:cubicBezTo>
                  <a:cubicBezTo>
                    <a:pt x="497035" y="185013"/>
                    <a:pt x="491600" y="192024"/>
                    <a:pt x="483370" y="200558"/>
                  </a:cubicBezTo>
                  <a:cubicBezTo>
                    <a:pt x="475141" y="209092"/>
                    <a:pt x="467775" y="215188"/>
                    <a:pt x="461272" y="218846"/>
                  </a:cubicBezTo>
                  <a:cubicBezTo>
                    <a:pt x="451315" y="224739"/>
                    <a:pt x="441257" y="226618"/>
                    <a:pt x="431097" y="224485"/>
                  </a:cubicBezTo>
                  <a:cubicBezTo>
                    <a:pt x="420937" y="222351"/>
                    <a:pt x="412707" y="216611"/>
                    <a:pt x="406408" y="207264"/>
                  </a:cubicBezTo>
                  <a:cubicBezTo>
                    <a:pt x="402547" y="201574"/>
                    <a:pt x="400820" y="190703"/>
                    <a:pt x="401227" y="174650"/>
                  </a:cubicBezTo>
                  <a:cubicBezTo>
                    <a:pt x="401633" y="158597"/>
                    <a:pt x="403970" y="144373"/>
                    <a:pt x="408237" y="131978"/>
                  </a:cubicBezTo>
                  <a:cubicBezTo>
                    <a:pt x="412707" y="119176"/>
                    <a:pt x="416060" y="111455"/>
                    <a:pt x="418295" y="108813"/>
                  </a:cubicBezTo>
                  <a:cubicBezTo>
                    <a:pt x="420327" y="106375"/>
                    <a:pt x="422867" y="101092"/>
                    <a:pt x="425915" y="92964"/>
                  </a:cubicBezTo>
                  <a:cubicBezTo>
                    <a:pt x="428963" y="84836"/>
                    <a:pt x="430995" y="78028"/>
                    <a:pt x="432011" y="72542"/>
                  </a:cubicBezTo>
                  <a:cubicBezTo>
                    <a:pt x="433027" y="67259"/>
                    <a:pt x="436380" y="62890"/>
                    <a:pt x="442070" y="59436"/>
                  </a:cubicBezTo>
                  <a:cubicBezTo>
                    <a:pt x="447353" y="56388"/>
                    <a:pt x="451214" y="54914"/>
                    <a:pt x="453652" y="55016"/>
                  </a:cubicBezTo>
                  <a:close/>
                  <a:moveTo>
                    <a:pt x="162035" y="38100"/>
                  </a:moveTo>
                  <a:cubicBezTo>
                    <a:pt x="160206" y="38100"/>
                    <a:pt x="158682" y="39928"/>
                    <a:pt x="157463" y="43586"/>
                  </a:cubicBezTo>
                  <a:cubicBezTo>
                    <a:pt x="156244" y="47244"/>
                    <a:pt x="155532" y="51714"/>
                    <a:pt x="155329" y="56997"/>
                  </a:cubicBezTo>
                  <a:cubicBezTo>
                    <a:pt x="155329" y="60248"/>
                    <a:pt x="153500" y="67513"/>
                    <a:pt x="149843" y="78790"/>
                  </a:cubicBezTo>
                  <a:cubicBezTo>
                    <a:pt x="146185" y="90068"/>
                    <a:pt x="144356" y="97637"/>
                    <a:pt x="144356" y="101498"/>
                  </a:cubicBezTo>
                  <a:cubicBezTo>
                    <a:pt x="144356" y="104546"/>
                    <a:pt x="143798" y="107746"/>
                    <a:pt x="142680" y="111099"/>
                  </a:cubicBezTo>
                  <a:cubicBezTo>
                    <a:pt x="141562" y="114452"/>
                    <a:pt x="140750" y="116738"/>
                    <a:pt x="140242" y="117957"/>
                  </a:cubicBezTo>
                  <a:cubicBezTo>
                    <a:pt x="139734" y="119176"/>
                    <a:pt x="139886" y="120599"/>
                    <a:pt x="140699" y="122224"/>
                  </a:cubicBezTo>
                  <a:cubicBezTo>
                    <a:pt x="141918" y="123444"/>
                    <a:pt x="149690" y="122123"/>
                    <a:pt x="164016" y="118262"/>
                  </a:cubicBezTo>
                  <a:cubicBezTo>
                    <a:pt x="178342" y="114401"/>
                    <a:pt x="186419" y="111556"/>
                    <a:pt x="188248" y="109728"/>
                  </a:cubicBezTo>
                  <a:cubicBezTo>
                    <a:pt x="189264" y="108712"/>
                    <a:pt x="189162" y="106629"/>
                    <a:pt x="187943" y="103479"/>
                  </a:cubicBezTo>
                  <a:cubicBezTo>
                    <a:pt x="186724" y="100330"/>
                    <a:pt x="185098" y="96367"/>
                    <a:pt x="183066" y="91592"/>
                  </a:cubicBezTo>
                  <a:cubicBezTo>
                    <a:pt x="181034" y="86817"/>
                    <a:pt x="179713" y="82905"/>
                    <a:pt x="179104" y="79857"/>
                  </a:cubicBezTo>
                  <a:cubicBezTo>
                    <a:pt x="178088" y="74574"/>
                    <a:pt x="175548" y="66294"/>
                    <a:pt x="171484" y="55016"/>
                  </a:cubicBezTo>
                  <a:cubicBezTo>
                    <a:pt x="167420" y="43738"/>
                    <a:pt x="164270" y="38100"/>
                    <a:pt x="162035" y="38100"/>
                  </a:cubicBezTo>
                  <a:close/>
                  <a:moveTo>
                    <a:pt x="1323094" y="16154"/>
                  </a:moveTo>
                  <a:cubicBezTo>
                    <a:pt x="1326549" y="16154"/>
                    <a:pt x="1329901" y="18084"/>
                    <a:pt x="1333153" y="21945"/>
                  </a:cubicBezTo>
                  <a:cubicBezTo>
                    <a:pt x="1335591" y="24384"/>
                    <a:pt x="1336861" y="26924"/>
                    <a:pt x="1336963" y="29565"/>
                  </a:cubicBezTo>
                  <a:cubicBezTo>
                    <a:pt x="1337064" y="32207"/>
                    <a:pt x="1336404" y="38100"/>
                    <a:pt x="1334981" y="47244"/>
                  </a:cubicBezTo>
                  <a:cubicBezTo>
                    <a:pt x="1333153" y="57404"/>
                    <a:pt x="1331984" y="72898"/>
                    <a:pt x="1331476" y="93726"/>
                  </a:cubicBezTo>
                  <a:cubicBezTo>
                    <a:pt x="1330968" y="114554"/>
                    <a:pt x="1331425" y="125679"/>
                    <a:pt x="1332848" y="127101"/>
                  </a:cubicBezTo>
                  <a:cubicBezTo>
                    <a:pt x="1333864" y="128117"/>
                    <a:pt x="1336505" y="126796"/>
                    <a:pt x="1340773" y="123139"/>
                  </a:cubicBezTo>
                  <a:cubicBezTo>
                    <a:pt x="1346259" y="118059"/>
                    <a:pt x="1351237" y="114858"/>
                    <a:pt x="1355708" y="113538"/>
                  </a:cubicBezTo>
                  <a:cubicBezTo>
                    <a:pt x="1360178" y="112217"/>
                    <a:pt x="1366782" y="112064"/>
                    <a:pt x="1375520" y="113080"/>
                  </a:cubicBezTo>
                  <a:cubicBezTo>
                    <a:pt x="1382835" y="113893"/>
                    <a:pt x="1387864" y="114960"/>
                    <a:pt x="1390607" y="116281"/>
                  </a:cubicBezTo>
                  <a:cubicBezTo>
                    <a:pt x="1393351" y="117602"/>
                    <a:pt x="1396449" y="120497"/>
                    <a:pt x="1399904" y="124968"/>
                  </a:cubicBezTo>
                  <a:cubicBezTo>
                    <a:pt x="1405390" y="131470"/>
                    <a:pt x="1408540" y="136804"/>
                    <a:pt x="1409353" y="140970"/>
                  </a:cubicBezTo>
                  <a:cubicBezTo>
                    <a:pt x="1410165" y="145135"/>
                    <a:pt x="1409149" y="149961"/>
                    <a:pt x="1406305" y="155448"/>
                  </a:cubicBezTo>
                  <a:cubicBezTo>
                    <a:pt x="1403663" y="160731"/>
                    <a:pt x="1395586" y="170129"/>
                    <a:pt x="1382073" y="183642"/>
                  </a:cubicBezTo>
                  <a:cubicBezTo>
                    <a:pt x="1368560" y="197154"/>
                    <a:pt x="1360483" y="203911"/>
                    <a:pt x="1357841" y="203911"/>
                  </a:cubicBezTo>
                  <a:cubicBezTo>
                    <a:pt x="1355606" y="203911"/>
                    <a:pt x="1352253" y="205536"/>
                    <a:pt x="1347783" y="208788"/>
                  </a:cubicBezTo>
                  <a:cubicBezTo>
                    <a:pt x="1340874" y="213868"/>
                    <a:pt x="1331781" y="217271"/>
                    <a:pt x="1320503" y="218998"/>
                  </a:cubicBezTo>
                  <a:cubicBezTo>
                    <a:pt x="1309226" y="220726"/>
                    <a:pt x="1302165" y="219862"/>
                    <a:pt x="1299320" y="216408"/>
                  </a:cubicBezTo>
                  <a:cubicBezTo>
                    <a:pt x="1296678" y="213360"/>
                    <a:pt x="1295865" y="209854"/>
                    <a:pt x="1296881" y="205892"/>
                  </a:cubicBezTo>
                  <a:cubicBezTo>
                    <a:pt x="1297897" y="201930"/>
                    <a:pt x="1300133" y="199745"/>
                    <a:pt x="1303587" y="199339"/>
                  </a:cubicBezTo>
                  <a:cubicBezTo>
                    <a:pt x="1306025" y="198932"/>
                    <a:pt x="1307702" y="197815"/>
                    <a:pt x="1308616" y="195986"/>
                  </a:cubicBezTo>
                  <a:cubicBezTo>
                    <a:pt x="1309531" y="194157"/>
                    <a:pt x="1310394" y="190703"/>
                    <a:pt x="1311207" y="185623"/>
                  </a:cubicBezTo>
                  <a:cubicBezTo>
                    <a:pt x="1312020" y="178104"/>
                    <a:pt x="1313341" y="155397"/>
                    <a:pt x="1315169" y="117500"/>
                  </a:cubicBezTo>
                  <a:cubicBezTo>
                    <a:pt x="1316998" y="79603"/>
                    <a:pt x="1317913" y="52832"/>
                    <a:pt x="1317913" y="37185"/>
                  </a:cubicBezTo>
                  <a:cubicBezTo>
                    <a:pt x="1318116" y="28041"/>
                    <a:pt x="1318471" y="22250"/>
                    <a:pt x="1318979" y="19812"/>
                  </a:cubicBezTo>
                  <a:cubicBezTo>
                    <a:pt x="1319487" y="17373"/>
                    <a:pt x="1320859" y="16154"/>
                    <a:pt x="1323094" y="16154"/>
                  </a:cubicBezTo>
                  <a:close/>
                  <a:moveTo>
                    <a:pt x="1729240" y="10744"/>
                  </a:moveTo>
                  <a:cubicBezTo>
                    <a:pt x="1730459" y="10490"/>
                    <a:pt x="1731882" y="10566"/>
                    <a:pt x="1733507" y="10972"/>
                  </a:cubicBezTo>
                  <a:cubicBezTo>
                    <a:pt x="1736759" y="11785"/>
                    <a:pt x="1739603" y="13512"/>
                    <a:pt x="1742042" y="16154"/>
                  </a:cubicBezTo>
                  <a:cubicBezTo>
                    <a:pt x="1744480" y="18999"/>
                    <a:pt x="1745649" y="22301"/>
                    <a:pt x="1745547" y="26060"/>
                  </a:cubicBezTo>
                  <a:cubicBezTo>
                    <a:pt x="1745445" y="29819"/>
                    <a:pt x="1743769" y="40436"/>
                    <a:pt x="1740518" y="57912"/>
                  </a:cubicBezTo>
                  <a:cubicBezTo>
                    <a:pt x="1738283" y="70307"/>
                    <a:pt x="1737978" y="77266"/>
                    <a:pt x="1739603" y="78790"/>
                  </a:cubicBezTo>
                  <a:cubicBezTo>
                    <a:pt x="1741229" y="80314"/>
                    <a:pt x="1749763" y="79959"/>
                    <a:pt x="1765207" y="77724"/>
                  </a:cubicBezTo>
                  <a:cubicBezTo>
                    <a:pt x="1775163" y="76301"/>
                    <a:pt x="1781869" y="75590"/>
                    <a:pt x="1785323" y="75590"/>
                  </a:cubicBezTo>
                  <a:cubicBezTo>
                    <a:pt x="1788778" y="75590"/>
                    <a:pt x="1791826" y="76504"/>
                    <a:pt x="1794467" y="78333"/>
                  </a:cubicBezTo>
                  <a:cubicBezTo>
                    <a:pt x="1803408" y="84226"/>
                    <a:pt x="1800767" y="88188"/>
                    <a:pt x="1786543" y="90220"/>
                  </a:cubicBezTo>
                  <a:cubicBezTo>
                    <a:pt x="1778618" y="91440"/>
                    <a:pt x="1768255" y="93776"/>
                    <a:pt x="1755453" y="97231"/>
                  </a:cubicBezTo>
                  <a:lnTo>
                    <a:pt x="1736555" y="102108"/>
                  </a:lnTo>
                  <a:lnTo>
                    <a:pt x="1733203" y="115519"/>
                  </a:lnTo>
                  <a:cubicBezTo>
                    <a:pt x="1730967" y="124663"/>
                    <a:pt x="1729240" y="137464"/>
                    <a:pt x="1728021" y="153924"/>
                  </a:cubicBezTo>
                  <a:cubicBezTo>
                    <a:pt x="1727615" y="159410"/>
                    <a:pt x="1727361" y="163982"/>
                    <a:pt x="1727259" y="167640"/>
                  </a:cubicBezTo>
                  <a:cubicBezTo>
                    <a:pt x="1727157" y="171297"/>
                    <a:pt x="1727361" y="174701"/>
                    <a:pt x="1727869" y="177850"/>
                  </a:cubicBezTo>
                  <a:cubicBezTo>
                    <a:pt x="1728377" y="181000"/>
                    <a:pt x="1728986" y="183388"/>
                    <a:pt x="1729697" y="185013"/>
                  </a:cubicBezTo>
                  <a:cubicBezTo>
                    <a:pt x="1730409" y="186639"/>
                    <a:pt x="1731628" y="187909"/>
                    <a:pt x="1733355" y="188823"/>
                  </a:cubicBezTo>
                  <a:cubicBezTo>
                    <a:pt x="1735082" y="189738"/>
                    <a:pt x="1737013" y="190144"/>
                    <a:pt x="1739146" y="190042"/>
                  </a:cubicBezTo>
                  <a:cubicBezTo>
                    <a:pt x="1741280" y="189941"/>
                    <a:pt x="1744074" y="189382"/>
                    <a:pt x="1747528" y="188366"/>
                  </a:cubicBezTo>
                  <a:cubicBezTo>
                    <a:pt x="1750982" y="187350"/>
                    <a:pt x="1754640" y="186029"/>
                    <a:pt x="1758501" y="184404"/>
                  </a:cubicBezTo>
                  <a:cubicBezTo>
                    <a:pt x="1762362" y="182778"/>
                    <a:pt x="1767137" y="180644"/>
                    <a:pt x="1772827" y="178003"/>
                  </a:cubicBezTo>
                  <a:cubicBezTo>
                    <a:pt x="1785019" y="172313"/>
                    <a:pt x="1792639" y="169062"/>
                    <a:pt x="1795687" y="168249"/>
                  </a:cubicBezTo>
                  <a:cubicBezTo>
                    <a:pt x="1798735" y="167436"/>
                    <a:pt x="1800970" y="168148"/>
                    <a:pt x="1802392" y="170383"/>
                  </a:cubicBezTo>
                  <a:cubicBezTo>
                    <a:pt x="1804831" y="173634"/>
                    <a:pt x="1806050" y="175869"/>
                    <a:pt x="1806050" y="177088"/>
                  </a:cubicBezTo>
                  <a:cubicBezTo>
                    <a:pt x="1806050" y="179527"/>
                    <a:pt x="1803459" y="183083"/>
                    <a:pt x="1798277" y="187756"/>
                  </a:cubicBezTo>
                  <a:cubicBezTo>
                    <a:pt x="1793096" y="192430"/>
                    <a:pt x="1787660" y="196088"/>
                    <a:pt x="1781971" y="198729"/>
                  </a:cubicBezTo>
                  <a:cubicBezTo>
                    <a:pt x="1773436" y="202793"/>
                    <a:pt x="1766731" y="206552"/>
                    <a:pt x="1761854" y="210007"/>
                  </a:cubicBezTo>
                  <a:cubicBezTo>
                    <a:pt x="1756571" y="213664"/>
                    <a:pt x="1749814" y="215900"/>
                    <a:pt x="1741585" y="216712"/>
                  </a:cubicBezTo>
                  <a:cubicBezTo>
                    <a:pt x="1733355" y="217525"/>
                    <a:pt x="1727208" y="216611"/>
                    <a:pt x="1723144" y="213969"/>
                  </a:cubicBezTo>
                  <a:cubicBezTo>
                    <a:pt x="1717861" y="210515"/>
                    <a:pt x="1713949" y="203301"/>
                    <a:pt x="1711409" y="192328"/>
                  </a:cubicBezTo>
                  <a:cubicBezTo>
                    <a:pt x="1708869" y="181356"/>
                    <a:pt x="1708209" y="168452"/>
                    <a:pt x="1709428" y="153619"/>
                  </a:cubicBezTo>
                  <a:cubicBezTo>
                    <a:pt x="1711257" y="129438"/>
                    <a:pt x="1711663" y="116332"/>
                    <a:pt x="1710647" y="114300"/>
                  </a:cubicBezTo>
                  <a:cubicBezTo>
                    <a:pt x="1710241" y="113080"/>
                    <a:pt x="1708717" y="112369"/>
                    <a:pt x="1706075" y="112166"/>
                  </a:cubicBezTo>
                  <a:cubicBezTo>
                    <a:pt x="1702011" y="111556"/>
                    <a:pt x="1694899" y="113588"/>
                    <a:pt x="1684739" y="118262"/>
                  </a:cubicBezTo>
                  <a:cubicBezTo>
                    <a:pt x="1677424" y="121716"/>
                    <a:pt x="1672751" y="123545"/>
                    <a:pt x="1670719" y="123748"/>
                  </a:cubicBezTo>
                  <a:cubicBezTo>
                    <a:pt x="1668686" y="123952"/>
                    <a:pt x="1666451" y="122936"/>
                    <a:pt x="1664013" y="120700"/>
                  </a:cubicBezTo>
                  <a:cubicBezTo>
                    <a:pt x="1652634" y="110540"/>
                    <a:pt x="1659339" y="102108"/>
                    <a:pt x="1684130" y="95402"/>
                  </a:cubicBezTo>
                  <a:cubicBezTo>
                    <a:pt x="1686365" y="94792"/>
                    <a:pt x="1688702" y="94183"/>
                    <a:pt x="1691140" y="93573"/>
                  </a:cubicBezTo>
                  <a:cubicBezTo>
                    <a:pt x="1700690" y="91338"/>
                    <a:pt x="1707041" y="89509"/>
                    <a:pt x="1710190" y="88087"/>
                  </a:cubicBezTo>
                  <a:cubicBezTo>
                    <a:pt x="1713340" y="86664"/>
                    <a:pt x="1715423" y="84632"/>
                    <a:pt x="1716439" y="81991"/>
                  </a:cubicBezTo>
                  <a:cubicBezTo>
                    <a:pt x="1717455" y="79146"/>
                    <a:pt x="1717810" y="76352"/>
                    <a:pt x="1717505" y="73609"/>
                  </a:cubicBezTo>
                  <a:cubicBezTo>
                    <a:pt x="1717201" y="70866"/>
                    <a:pt x="1718064" y="65633"/>
                    <a:pt x="1720096" y="57912"/>
                  </a:cubicBezTo>
                  <a:cubicBezTo>
                    <a:pt x="1722941" y="49174"/>
                    <a:pt x="1724363" y="39725"/>
                    <a:pt x="1724363" y="29565"/>
                  </a:cubicBezTo>
                  <a:cubicBezTo>
                    <a:pt x="1724363" y="19405"/>
                    <a:pt x="1724973" y="13716"/>
                    <a:pt x="1726192" y="12496"/>
                  </a:cubicBezTo>
                  <a:cubicBezTo>
                    <a:pt x="1727005" y="11582"/>
                    <a:pt x="1728021" y="10998"/>
                    <a:pt x="1729240" y="10744"/>
                  </a:cubicBezTo>
                  <a:close/>
                  <a:moveTo>
                    <a:pt x="934474" y="8534"/>
                  </a:moveTo>
                  <a:cubicBezTo>
                    <a:pt x="936100" y="8940"/>
                    <a:pt x="938640" y="11074"/>
                    <a:pt x="942094" y="14935"/>
                  </a:cubicBezTo>
                  <a:cubicBezTo>
                    <a:pt x="945345" y="18186"/>
                    <a:pt x="947073" y="20523"/>
                    <a:pt x="947276" y="21945"/>
                  </a:cubicBezTo>
                  <a:cubicBezTo>
                    <a:pt x="947479" y="23368"/>
                    <a:pt x="946361" y="26517"/>
                    <a:pt x="943923" y="31394"/>
                  </a:cubicBezTo>
                  <a:cubicBezTo>
                    <a:pt x="940875" y="37896"/>
                    <a:pt x="939351" y="50038"/>
                    <a:pt x="939351" y="67818"/>
                  </a:cubicBezTo>
                  <a:cubicBezTo>
                    <a:pt x="939351" y="85598"/>
                    <a:pt x="939961" y="95046"/>
                    <a:pt x="941180" y="96164"/>
                  </a:cubicBezTo>
                  <a:cubicBezTo>
                    <a:pt x="942399" y="97282"/>
                    <a:pt x="945142" y="96418"/>
                    <a:pt x="949409" y="93573"/>
                  </a:cubicBezTo>
                  <a:cubicBezTo>
                    <a:pt x="955709" y="89509"/>
                    <a:pt x="965564" y="84226"/>
                    <a:pt x="978975" y="77724"/>
                  </a:cubicBezTo>
                  <a:cubicBezTo>
                    <a:pt x="992386" y="71221"/>
                    <a:pt x="1000209" y="67970"/>
                    <a:pt x="1002445" y="67970"/>
                  </a:cubicBezTo>
                  <a:cubicBezTo>
                    <a:pt x="1005493" y="67970"/>
                    <a:pt x="1009049" y="69596"/>
                    <a:pt x="1013113" y="72847"/>
                  </a:cubicBezTo>
                  <a:cubicBezTo>
                    <a:pt x="1019615" y="78130"/>
                    <a:pt x="1018091" y="83007"/>
                    <a:pt x="1008541" y="87477"/>
                  </a:cubicBezTo>
                  <a:cubicBezTo>
                    <a:pt x="1006305" y="88290"/>
                    <a:pt x="1002648" y="89611"/>
                    <a:pt x="997568" y="91440"/>
                  </a:cubicBezTo>
                  <a:cubicBezTo>
                    <a:pt x="988221" y="94691"/>
                    <a:pt x="982429" y="97434"/>
                    <a:pt x="980194" y="99669"/>
                  </a:cubicBezTo>
                  <a:cubicBezTo>
                    <a:pt x="978365" y="101295"/>
                    <a:pt x="974962" y="103479"/>
                    <a:pt x="969983" y="106222"/>
                  </a:cubicBezTo>
                  <a:cubicBezTo>
                    <a:pt x="965005" y="108966"/>
                    <a:pt x="960687" y="111556"/>
                    <a:pt x="957029" y="113995"/>
                  </a:cubicBezTo>
                  <a:cubicBezTo>
                    <a:pt x="953372" y="116433"/>
                    <a:pt x="951340" y="118465"/>
                    <a:pt x="950933" y="120091"/>
                  </a:cubicBezTo>
                  <a:cubicBezTo>
                    <a:pt x="950527" y="122326"/>
                    <a:pt x="956318" y="130200"/>
                    <a:pt x="968307" y="143713"/>
                  </a:cubicBezTo>
                  <a:cubicBezTo>
                    <a:pt x="980296" y="157226"/>
                    <a:pt x="990659" y="167436"/>
                    <a:pt x="999397" y="174345"/>
                  </a:cubicBezTo>
                  <a:cubicBezTo>
                    <a:pt x="1016262" y="187756"/>
                    <a:pt x="1022968" y="197612"/>
                    <a:pt x="1019513" y="203911"/>
                  </a:cubicBezTo>
                  <a:cubicBezTo>
                    <a:pt x="1018294" y="206552"/>
                    <a:pt x="1015145" y="208178"/>
                    <a:pt x="1010065" y="208788"/>
                  </a:cubicBezTo>
                  <a:cubicBezTo>
                    <a:pt x="1007423" y="208991"/>
                    <a:pt x="1003562" y="207111"/>
                    <a:pt x="998482" y="203149"/>
                  </a:cubicBezTo>
                  <a:cubicBezTo>
                    <a:pt x="993402" y="199186"/>
                    <a:pt x="984868" y="191312"/>
                    <a:pt x="972879" y="179527"/>
                  </a:cubicBezTo>
                  <a:cubicBezTo>
                    <a:pt x="952356" y="159410"/>
                    <a:pt x="941637" y="150520"/>
                    <a:pt x="940723" y="152857"/>
                  </a:cubicBezTo>
                  <a:cubicBezTo>
                    <a:pt x="939808" y="155194"/>
                    <a:pt x="939148" y="166827"/>
                    <a:pt x="938741" y="187756"/>
                  </a:cubicBezTo>
                  <a:lnTo>
                    <a:pt x="938132" y="219151"/>
                  </a:lnTo>
                  <a:lnTo>
                    <a:pt x="929597" y="219760"/>
                  </a:lnTo>
                  <a:cubicBezTo>
                    <a:pt x="923908" y="220370"/>
                    <a:pt x="920250" y="219456"/>
                    <a:pt x="918625" y="217017"/>
                  </a:cubicBezTo>
                  <a:cubicBezTo>
                    <a:pt x="916999" y="215188"/>
                    <a:pt x="916593" y="201472"/>
                    <a:pt x="917405" y="175869"/>
                  </a:cubicBezTo>
                  <a:cubicBezTo>
                    <a:pt x="918218" y="150266"/>
                    <a:pt x="918015" y="134924"/>
                    <a:pt x="916796" y="129844"/>
                  </a:cubicBezTo>
                  <a:cubicBezTo>
                    <a:pt x="915983" y="127609"/>
                    <a:pt x="915577" y="125171"/>
                    <a:pt x="915577" y="122529"/>
                  </a:cubicBezTo>
                  <a:cubicBezTo>
                    <a:pt x="915577" y="119888"/>
                    <a:pt x="915780" y="116992"/>
                    <a:pt x="916186" y="113842"/>
                  </a:cubicBezTo>
                  <a:cubicBezTo>
                    <a:pt x="916593" y="110693"/>
                    <a:pt x="917202" y="104495"/>
                    <a:pt x="918015" y="95250"/>
                  </a:cubicBezTo>
                  <a:cubicBezTo>
                    <a:pt x="918828" y="86004"/>
                    <a:pt x="919539" y="75793"/>
                    <a:pt x="920149" y="64617"/>
                  </a:cubicBezTo>
                  <a:cubicBezTo>
                    <a:pt x="921368" y="45923"/>
                    <a:pt x="922536" y="33172"/>
                    <a:pt x="923654" y="26365"/>
                  </a:cubicBezTo>
                  <a:cubicBezTo>
                    <a:pt x="924771" y="19558"/>
                    <a:pt x="926651" y="14528"/>
                    <a:pt x="929293" y="11277"/>
                  </a:cubicBezTo>
                  <a:cubicBezTo>
                    <a:pt x="931121" y="9042"/>
                    <a:pt x="932849" y="8128"/>
                    <a:pt x="934474" y="8534"/>
                  </a:cubicBezTo>
                  <a:close/>
                  <a:moveTo>
                    <a:pt x="256599" y="5486"/>
                  </a:moveTo>
                  <a:cubicBezTo>
                    <a:pt x="259952" y="6096"/>
                    <a:pt x="262746" y="7620"/>
                    <a:pt x="264981" y="10058"/>
                  </a:cubicBezTo>
                  <a:cubicBezTo>
                    <a:pt x="266810" y="12090"/>
                    <a:pt x="268080" y="18592"/>
                    <a:pt x="268791" y="29565"/>
                  </a:cubicBezTo>
                  <a:cubicBezTo>
                    <a:pt x="269502" y="40538"/>
                    <a:pt x="270163" y="64719"/>
                    <a:pt x="270772" y="102108"/>
                  </a:cubicBezTo>
                  <a:cubicBezTo>
                    <a:pt x="271788" y="160020"/>
                    <a:pt x="272499" y="192532"/>
                    <a:pt x="272906" y="199644"/>
                  </a:cubicBezTo>
                  <a:cubicBezTo>
                    <a:pt x="273312" y="204520"/>
                    <a:pt x="273160" y="207670"/>
                    <a:pt x="272449" y="209092"/>
                  </a:cubicBezTo>
                  <a:cubicBezTo>
                    <a:pt x="271737" y="210515"/>
                    <a:pt x="269553" y="211734"/>
                    <a:pt x="265895" y="212750"/>
                  </a:cubicBezTo>
                  <a:cubicBezTo>
                    <a:pt x="260815" y="214579"/>
                    <a:pt x="256751" y="214071"/>
                    <a:pt x="253703" y="211226"/>
                  </a:cubicBezTo>
                  <a:cubicBezTo>
                    <a:pt x="251671" y="209194"/>
                    <a:pt x="250401" y="202438"/>
                    <a:pt x="249893" y="190957"/>
                  </a:cubicBezTo>
                  <a:cubicBezTo>
                    <a:pt x="249385" y="179476"/>
                    <a:pt x="249030" y="151892"/>
                    <a:pt x="248827" y="108204"/>
                  </a:cubicBezTo>
                  <a:cubicBezTo>
                    <a:pt x="248623" y="42367"/>
                    <a:pt x="248928" y="8737"/>
                    <a:pt x="249741" y="7315"/>
                  </a:cubicBezTo>
                  <a:cubicBezTo>
                    <a:pt x="250960" y="5486"/>
                    <a:pt x="253246" y="4876"/>
                    <a:pt x="256599" y="5486"/>
                  </a:cubicBezTo>
                  <a:close/>
                  <a:moveTo>
                    <a:pt x="162035" y="0"/>
                  </a:moveTo>
                  <a:cubicBezTo>
                    <a:pt x="166099" y="0"/>
                    <a:pt x="169045" y="1168"/>
                    <a:pt x="170874" y="3505"/>
                  </a:cubicBezTo>
                  <a:cubicBezTo>
                    <a:pt x="172703" y="5842"/>
                    <a:pt x="174938" y="11430"/>
                    <a:pt x="177580" y="20269"/>
                  </a:cubicBezTo>
                  <a:cubicBezTo>
                    <a:pt x="180221" y="29108"/>
                    <a:pt x="183269" y="39776"/>
                    <a:pt x="186724" y="52273"/>
                  </a:cubicBezTo>
                  <a:cubicBezTo>
                    <a:pt x="190178" y="64770"/>
                    <a:pt x="193429" y="74879"/>
                    <a:pt x="196477" y="82600"/>
                  </a:cubicBezTo>
                  <a:cubicBezTo>
                    <a:pt x="199932" y="91541"/>
                    <a:pt x="201659" y="97231"/>
                    <a:pt x="201659" y="99669"/>
                  </a:cubicBezTo>
                  <a:cubicBezTo>
                    <a:pt x="201659" y="100685"/>
                    <a:pt x="202319" y="101803"/>
                    <a:pt x="203640" y="103022"/>
                  </a:cubicBezTo>
                  <a:cubicBezTo>
                    <a:pt x="204961" y="104241"/>
                    <a:pt x="206536" y="105257"/>
                    <a:pt x="208364" y="106070"/>
                  </a:cubicBezTo>
                  <a:cubicBezTo>
                    <a:pt x="212225" y="107696"/>
                    <a:pt x="214359" y="109016"/>
                    <a:pt x="214765" y="110032"/>
                  </a:cubicBezTo>
                  <a:cubicBezTo>
                    <a:pt x="215171" y="111048"/>
                    <a:pt x="214257" y="113284"/>
                    <a:pt x="212022" y="116738"/>
                  </a:cubicBezTo>
                  <a:cubicBezTo>
                    <a:pt x="210600" y="119176"/>
                    <a:pt x="210549" y="122631"/>
                    <a:pt x="211870" y="127101"/>
                  </a:cubicBezTo>
                  <a:cubicBezTo>
                    <a:pt x="213190" y="131572"/>
                    <a:pt x="215426" y="137160"/>
                    <a:pt x="218575" y="143865"/>
                  </a:cubicBezTo>
                  <a:cubicBezTo>
                    <a:pt x="221725" y="150571"/>
                    <a:pt x="223808" y="156159"/>
                    <a:pt x="224824" y="160629"/>
                  </a:cubicBezTo>
                  <a:cubicBezTo>
                    <a:pt x="225840" y="164287"/>
                    <a:pt x="227821" y="168402"/>
                    <a:pt x="230767" y="172974"/>
                  </a:cubicBezTo>
                  <a:cubicBezTo>
                    <a:pt x="233714" y="177546"/>
                    <a:pt x="236000" y="181406"/>
                    <a:pt x="237625" y="184556"/>
                  </a:cubicBezTo>
                  <a:cubicBezTo>
                    <a:pt x="239251" y="187706"/>
                    <a:pt x="239352" y="190398"/>
                    <a:pt x="237930" y="192633"/>
                  </a:cubicBezTo>
                  <a:cubicBezTo>
                    <a:pt x="235898" y="195681"/>
                    <a:pt x="233256" y="197408"/>
                    <a:pt x="230005" y="197815"/>
                  </a:cubicBezTo>
                  <a:cubicBezTo>
                    <a:pt x="226754" y="198221"/>
                    <a:pt x="223198" y="197205"/>
                    <a:pt x="219337" y="194767"/>
                  </a:cubicBezTo>
                  <a:cubicBezTo>
                    <a:pt x="216695" y="193141"/>
                    <a:pt x="214918" y="191312"/>
                    <a:pt x="214003" y="189280"/>
                  </a:cubicBezTo>
                  <a:cubicBezTo>
                    <a:pt x="213089" y="187248"/>
                    <a:pt x="212632" y="184200"/>
                    <a:pt x="212632" y="180136"/>
                  </a:cubicBezTo>
                  <a:cubicBezTo>
                    <a:pt x="212632" y="174853"/>
                    <a:pt x="210854" y="168097"/>
                    <a:pt x="207298" y="159867"/>
                  </a:cubicBezTo>
                  <a:cubicBezTo>
                    <a:pt x="203742" y="151638"/>
                    <a:pt x="201456" y="145186"/>
                    <a:pt x="200440" y="140512"/>
                  </a:cubicBezTo>
                  <a:cubicBezTo>
                    <a:pt x="199220" y="134010"/>
                    <a:pt x="197188" y="130251"/>
                    <a:pt x="194344" y="129235"/>
                  </a:cubicBezTo>
                  <a:cubicBezTo>
                    <a:pt x="191499" y="128219"/>
                    <a:pt x="186216" y="129438"/>
                    <a:pt x="178494" y="132892"/>
                  </a:cubicBezTo>
                  <a:cubicBezTo>
                    <a:pt x="170366" y="136753"/>
                    <a:pt x="164422" y="138684"/>
                    <a:pt x="160663" y="138684"/>
                  </a:cubicBezTo>
                  <a:cubicBezTo>
                    <a:pt x="156904" y="138684"/>
                    <a:pt x="151164" y="140411"/>
                    <a:pt x="143442" y="143865"/>
                  </a:cubicBezTo>
                  <a:cubicBezTo>
                    <a:pt x="136736" y="146913"/>
                    <a:pt x="132215" y="150723"/>
                    <a:pt x="129878" y="155295"/>
                  </a:cubicBezTo>
                  <a:cubicBezTo>
                    <a:pt x="127542" y="159867"/>
                    <a:pt x="126170" y="167436"/>
                    <a:pt x="125764" y="178003"/>
                  </a:cubicBezTo>
                  <a:cubicBezTo>
                    <a:pt x="125357" y="186131"/>
                    <a:pt x="124646" y="191160"/>
                    <a:pt x="123630" y="193090"/>
                  </a:cubicBezTo>
                  <a:cubicBezTo>
                    <a:pt x="122614" y="195021"/>
                    <a:pt x="120176" y="195986"/>
                    <a:pt x="116315" y="195986"/>
                  </a:cubicBezTo>
                  <a:cubicBezTo>
                    <a:pt x="110422" y="195986"/>
                    <a:pt x="107069" y="194056"/>
                    <a:pt x="106256" y="190195"/>
                  </a:cubicBezTo>
                  <a:cubicBezTo>
                    <a:pt x="105444" y="186334"/>
                    <a:pt x="106460" y="177800"/>
                    <a:pt x="109304" y="164592"/>
                  </a:cubicBezTo>
                  <a:cubicBezTo>
                    <a:pt x="111743" y="152806"/>
                    <a:pt x="115197" y="140614"/>
                    <a:pt x="119668" y="128016"/>
                  </a:cubicBezTo>
                  <a:cubicBezTo>
                    <a:pt x="124138" y="115417"/>
                    <a:pt x="128761" y="100838"/>
                    <a:pt x="133536" y="84277"/>
                  </a:cubicBezTo>
                  <a:cubicBezTo>
                    <a:pt x="138311" y="67716"/>
                    <a:pt x="142832" y="47447"/>
                    <a:pt x="147100" y="23469"/>
                  </a:cubicBezTo>
                  <a:cubicBezTo>
                    <a:pt x="148928" y="12700"/>
                    <a:pt x="150859" y="5994"/>
                    <a:pt x="152891" y="3352"/>
                  </a:cubicBezTo>
                  <a:cubicBezTo>
                    <a:pt x="154923" y="1117"/>
                    <a:pt x="157971" y="0"/>
                    <a:pt x="162035" y="0"/>
                  </a:cubicBezTo>
                  <a:close/>
                </a:path>
              </a:pathLst>
            </a:custGeom>
            <a:solidFill>
              <a:schemeClr val="tx1"/>
            </a:solid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7F843A2-2105-9D4D-9394-EA861A636B37}"/>
              </a:ext>
            </a:extLst>
          </p:cNvPr>
          <p:cNvGrpSpPr/>
          <p:nvPr/>
        </p:nvGrpSpPr>
        <p:grpSpPr>
          <a:xfrm>
            <a:off x="473232" y="5181390"/>
            <a:ext cx="4197632" cy="1381722"/>
            <a:chOff x="0" y="1924050"/>
            <a:chExt cx="9144000" cy="3009901"/>
          </a:xfrm>
          <a:solidFill>
            <a:srgbClr val="FFFFFF"/>
          </a:solidFill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693D9A4F-4AFA-2E48-8C96-9B9904A65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" y="1946275"/>
              <a:ext cx="361950" cy="388938"/>
            </a:xfrm>
            <a:custGeom>
              <a:avLst/>
              <a:gdLst>
                <a:gd name="T0" fmla="*/ 424 w 457"/>
                <a:gd name="T1" fmla="*/ 490 h 490"/>
                <a:gd name="T2" fmla="*/ 424 w 457"/>
                <a:gd name="T3" fmla="*/ 142 h 490"/>
                <a:gd name="T4" fmla="*/ 424 w 457"/>
                <a:gd name="T5" fmla="*/ 142 h 490"/>
                <a:gd name="T6" fmla="*/ 427 w 457"/>
                <a:gd name="T7" fmla="*/ 69 h 490"/>
                <a:gd name="T8" fmla="*/ 426 w 457"/>
                <a:gd name="T9" fmla="*/ 69 h 490"/>
                <a:gd name="T10" fmla="*/ 426 w 457"/>
                <a:gd name="T11" fmla="*/ 69 h 490"/>
                <a:gd name="T12" fmla="*/ 409 w 457"/>
                <a:gd name="T13" fmla="*/ 112 h 490"/>
                <a:gd name="T14" fmla="*/ 234 w 457"/>
                <a:gd name="T15" fmla="*/ 490 h 490"/>
                <a:gd name="T16" fmla="*/ 223 w 457"/>
                <a:gd name="T17" fmla="*/ 490 h 490"/>
                <a:gd name="T18" fmla="*/ 48 w 457"/>
                <a:gd name="T19" fmla="*/ 114 h 490"/>
                <a:gd name="T20" fmla="*/ 48 w 457"/>
                <a:gd name="T21" fmla="*/ 114 h 490"/>
                <a:gd name="T22" fmla="*/ 40 w 457"/>
                <a:gd name="T23" fmla="*/ 94 h 490"/>
                <a:gd name="T24" fmla="*/ 33 w 457"/>
                <a:gd name="T25" fmla="*/ 68 h 490"/>
                <a:gd name="T26" fmla="*/ 32 w 457"/>
                <a:gd name="T27" fmla="*/ 68 h 490"/>
                <a:gd name="T28" fmla="*/ 32 w 457"/>
                <a:gd name="T29" fmla="*/ 68 h 490"/>
                <a:gd name="T30" fmla="*/ 33 w 457"/>
                <a:gd name="T31" fmla="*/ 101 h 490"/>
                <a:gd name="T32" fmla="*/ 33 w 457"/>
                <a:gd name="T33" fmla="*/ 134 h 490"/>
                <a:gd name="T34" fmla="*/ 33 w 457"/>
                <a:gd name="T35" fmla="*/ 490 h 490"/>
                <a:gd name="T36" fmla="*/ 0 w 457"/>
                <a:gd name="T37" fmla="*/ 490 h 490"/>
                <a:gd name="T38" fmla="*/ 0 w 457"/>
                <a:gd name="T39" fmla="*/ 0 h 490"/>
                <a:gd name="T40" fmla="*/ 32 w 457"/>
                <a:gd name="T41" fmla="*/ 0 h 490"/>
                <a:gd name="T42" fmla="*/ 215 w 457"/>
                <a:gd name="T43" fmla="*/ 394 h 490"/>
                <a:gd name="T44" fmla="*/ 215 w 457"/>
                <a:gd name="T45" fmla="*/ 394 h 490"/>
                <a:gd name="T46" fmla="*/ 218 w 457"/>
                <a:gd name="T47" fmla="*/ 404 h 490"/>
                <a:gd name="T48" fmla="*/ 218 w 457"/>
                <a:gd name="T49" fmla="*/ 404 h 490"/>
                <a:gd name="T50" fmla="*/ 221 w 457"/>
                <a:gd name="T51" fmla="*/ 415 h 490"/>
                <a:gd name="T52" fmla="*/ 221 w 457"/>
                <a:gd name="T53" fmla="*/ 415 h 490"/>
                <a:gd name="T54" fmla="*/ 229 w 457"/>
                <a:gd name="T55" fmla="*/ 435 h 490"/>
                <a:gd name="T56" fmla="*/ 231 w 457"/>
                <a:gd name="T57" fmla="*/ 435 h 490"/>
                <a:gd name="T58" fmla="*/ 234 w 457"/>
                <a:gd name="T59" fmla="*/ 424 h 490"/>
                <a:gd name="T60" fmla="*/ 234 w 457"/>
                <a:gd name="T61" fmla="*/ 424 h 490"/>
                <a:gd name="T62" fmla="*/ 246 w 457"/>
                <a:gd name="T63" fmla="*/ 391 h 490"/>
                <a:gd name="T64" fmla="*/ 426 w 457"/>
                <a:gd name="T65" fmla="*/ 0 h 490"/>
                <a:gd name="T66" fmla="*/ 457 w 457"/>
                <a:gd name="T67" fmla="*/ 0 h 490"/>
                <a:gd name="T68" fmla="*/ 457 w 457"/>
                <a:gd name="T69" fmla="*/ 490 h 490"/>
                <a:gd name="T70" fmla="*/ 424 w 457"/>
                <a:gd name="T7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7" h="490">
                  <a:moveTo>
                    <a:pt x="424" y="490"/>
                  </a:moveTo>
                  <a:lnTo>
                    <a:pt x="424" y="142"/>
                  </a:lnTo>
                  <a:lnTo>
                    <a:pt x="424" y="142"/>
                  </a:lnTo>
                  <a:lnTo>
                    <a:pt x="427" y="69"/>
                  </a:lnTo>
                  <a:lnTo>
                    <a:pt x="426" y="69"/>
                  </a:lnTo>
                  <a:lnTo>
                    <a:pt x="426" y="69"/>
                  </a:lnTo>
                  <a:lnTo>
                    <a:pt x="409" y="112"/>
                  </a:lnTo>
                  <a:lnTo>
                    <a:pt x="234" y="490"/>
                  </a:lnTo>
                  <a:lnTo>
                    <a:pt x="223" y="490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0" y="94"/>
                  </a:lnTo>
                  <a:lnTo>
                    <a:pt x="33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3" y="101"/>
                  </a:lnTo>
                  <a:lnTo>
                    <a:pt x="33" y="134"/>
                  </a:lnTo>
                  <a:lnTo>
                    <a:pt x="33" y="490"/>
                  </a:lnTo>
                  <a:lnTo>
                    <a:pt x="0" y="49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215" y="394"/>
                  </a:lnTo>
                  <a:lnTo>
                    <a:pt x="215" y="394"/>
                  </a:lnTo>
                  <a:lnTo>
                    <a:pt x="218" y="404"/>
                  </a:lnTo>
                  <a:lnTo>
                    <a:pt x="218" y="404"/>
                  </a:lnTo>
                  <a:lnTo>
                    <a:pt x="221" y="415"/>
                  </a:lnTo>
                  <a:lnTo>
                    <a:pt x="221" y="415"/>
                  </a:lnTo>
                  <a:lnTo>
                    <a:pt x="229" y="435"/>
                  </a:lnTo>
                  <a:lnTo>
                    <a:pt x="231" y="435"/>
                  </a:lnTo>
                  <a:lnTo>
                    <a:pt x="234" y="424"/>
                  </a:lnTo>
                  <a:lnTo>
                    <a:pt x="234" y="424"/>
                  </a:lnTo>
                  <a:lnTo>
                    <a:pt x="246" y="391"/>
                  </a:lnTo>
                  <a:lnTo>
                    <a:pt x="426" y="0"/>
                  </a:lnTo>
                  <a:lnTo>
                    <a:pt x="457" y="0"/>
                  </a:lnTo>
                  <a:lnTo>
                    <a:pt x="457" y="490"/>
                  </a:lnTo>
                  <a:lnTo>
                    <a:pt x="424" y="4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BBA38B3E-EBC6-F545-B0B7-ACA9B6E2E1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250" y="1946275"/>
              <a:ext cx="41275" cy="388938"/>
            </a:xfrm>
            <a:custGeom>
              <a:avLst/>
              <a:gdLst>
                <a:gd name="T0" fmla="*/ 26 w 53"/>
                <a:gd name="T1" fmla="*/ 51 h 490"/>
                <a:gd name="T2" fmla="*/ 26 w 53"/>
                <a:gd name="T3" fmla="*/ 51 h 490"/>
                <a:gd name="T4" fmla="*/ 16 w 53"/>
                <a:gd name="T5" fmla="*/ 49 h 490"/>
                <a:gd name="T6" fmla="*/ 8 w 53"/>
                <a:gd name="T7" fmla="*/ 45 h 490"/>
                <a:gd name="T8" fmla="*/ 8 w 53"/>
                <a:gd name="T9" fmla="*/ 45 h 490"/>
                <a:gd name="T10" fmla="*/ 5 w 53"/>
                <a:gd name="T11" fmla="*/ 40 h 490"/>
                <a:gd name="T12" fmla="*/ 3 w 53"/>
                <a:gd name="T13" fmla="*/ 36 h 490"/>
                <a:gd name="T14" fmla="*/ 2 w 53"/>
                <a:gd name="T15" fmla="*/ 31 h 490"/>
                <a:gd name="T16" fmla="*/ 0 w 53"/>
                <a:gd name="T17" fmla="*/ 25 h 490"/>
                <a:gd name="T18" fmla="*/ 0 w 53"/>
                <a:gd name="T19" fmla="*/ 25 h 490"/>
                <a:gd name="T20" fmla="*/ 2 w 53"/>
                <a:gd name="T21" fmla="*/ 20 h 490"/>
                <a:gd name="T22" fmla="*/ 3 w 53"/>
                <a:gd name="T23" fmla="*/ 15 h 490"/>
                <a:gd name="T24" fmla="*/ 5 w 53"/>
                <a:gd name="T25" fmla="*/ 10 h 490"/>
                <a:gd name="T26" fmla="*/ 8 w 53"/>
                <a:gd name="T27" fmla="*/ 7 h 490"/>
                <a:gd name="T28" fmla="*/ 8 w 53"/>
                <a:gd name="T29" fmla="*/ 7 h 490"/>
                <a:gd name="T30" fmla="*/ 16 w 53"/>
                <a:gd name="T31" fmla="*/ 2 h 490"/>
                <a:gd name="T32" fmla="*/ 26 w 53"/>
                <a:gd name="T33" fmla="*/ 0 h 490"/>
                <a:gd name="T34" fmla="*/ 26 w 53"/>
                <a:gd name="T35" fmla="*/ 0 h 490"/>
                <a:gd name="T36" fmla="*/ 36 w 53"/>
                <a:gd name="T37" fmla="*/ 2 h 490"/>
                <a:gd name="T38" fmla="*/ 44 w 53"/>
                <a:gd name="T39" fmla="*/ 7 h 490"/>
                <a:gd name="T40" fmla="*/ 44 w 53"/>
                <a:gd name="T41" fmla="*/ 7 h 490"/>
                <a:gd name="T42" fmla="*/ 48 w 53"/>
                <a:gd name="T43" fmla="*/ 10 h 490"/>
                <a:gd name="T44" fmla="*/ 51 w 53"/>
                <a:gd name="T45" fmla="*/ 15 h 490"/>
                <a:gd name="T46" fmla="*/ 53 w 53"/>
                <a:gd name="T47" fmla="*/ 20 h 490"/>
                <a:gd name="T48" fmla="*/ 53 w 53"/>
                <a:gd name="T49" fmla="*/ 25 h 490"/>
                <a:gd name="T50" fmla="*/ 53 w 53"/>
                <a:gd name="T51" fmla="*/ 25 h 490"/>
                <a:gd name="T52" fmla="*/ 53 w 53"/>
                <a:gd name="T53" fmla="*/ 30 h 490"/>
                <a:gd name="T54" fmla="*/ 51 w 53"/>
                <a:gd name="T55" fmla="*/ 35 h 490"/>
                <a:gd name="T56" fmla="*/ 49 w 53"/>
                <a:gd name="T57" fmla="*/ 40 h 490"/>
                <a:gd name="T58" fmla="*/ 44 w 53"/>
                <a:gd name="T59" fmla="*/ 45 h 490"/>
                <a:gd name="T60" fmla="*/ 44 w 53"/>
                <a:gd name="T61" fmla="*/ 45 h 490"/>
                <a:gd name="T62" fmla="*/ 41 w 53"/>
                <a:gd name="T63" fmla="*/ 48 h 490"/>
                <a:gd name="T64" fmla="*/ 36 w 53"/>
                <a:gd name="T65" fmla="*/ 49 h 490"/>
                <a:gd name="T66" fmla="*/ 31 w 53"/>
                <a:gd name="T67" fmla="*/ 51 h 490"/>
                <a:gd name="T68" fmla="*/ 26 w 53"/>
                <a:gd name="T69" fmla="*/ 51 h 490"/>
                <a:gd name="T70" fmla="*/ 26 w 53"/>
                <a:gd name="T71" fmla="*/ 51 h 490"/>
                <a:gd name="T72" fmla="*/ 12 w 53"/>
                <a:gd name="T73" fmla="*/ 490 h 490"/>
                <a:gd name="T74" fmla="*/ 12 w 53"/>
                <a:gd name="T75" fmla="*/ 140 h 490"/>
                <a:gd name="T76" fmla="*/ 43 w 53"/>
                <a:gd name="T77" fmla="*/ 140 h 490"/>
                <a:gd name="T78" fmla="*/ 43 w 53"/>
                <a:gd name="T79" fmla="*/ 490 h 490"/>
                <a:gd name="T80" fmla="*/ 12 w 53"/>
                <a:gd name="T8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490">
                  <a:moveTo>
                    <a:pt x="26" y="51"/>
                  </a:moveTo>
                  <a:lnTo>
                    <a:pt x="26" y="51"/>
                  </a:lnTo>
                  <a:lnTo>
                    <a:pt x="16" y="49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5" y="40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3" y="15"/>
                  </a:lnTo>
                  <a:lnTo>
                    <a:pt x="5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6" y="2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8" y="10"/>
                  </a:lnTo>
                  <a:lnTo>
                    <a:pt x="51" y="15"/>
                  </a:lnTo>
                  <a:lnTo>
                    <a:pt x="53" y="20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3" y="30"/>
                  </a:lnTo>
                  <a:lnTo>
                    <a:pt x="51" y="35"/>
                  </a:lnTo>
                  <a:lnTo>
                    <a:pt x="49" y="40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41" y="48"/>
                  </a:lnTo>
                  <a:lnTo>
                    <a:pt x="36" y="49"/>
                  </a:lnTo>
                  <a:lnTo>
                    <a:pt x="31" y="51"/>
                  </a:lnTo>
                  <a:lnTo>
                    <a:pt x="26" y="51"/>
                  </a:lnTo>
                  <a:lnTo>
                    <a:pt x="26" y="51"/>
                  </a:lnTo>
                  <a:close/>
                  <a:moveTo>
                    <a:pt x="12" y="490"/>
                  </a:moveTo>
                  <a:lnTo>
                    <a:pt x="12" y="140"/>
                  </a:lnTo>
                  <a:lnTo>
                    <a:pt x="43" y="140"/>
                  </a:lnTo>
                  <a:lnTo>
                    <a:pt x="43" y="490"/>
                  </a:lnTo>
                  <a:lnTo>
                    <a:pt x="12" y="4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2EB3803E-3F51-224E-BD1E-BA25C7102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8" y="1924050"/>
              <a:ext cx="195263" cy="411163"/>
            </a:xfrm>
            <a:custGeom>
              <a:avLst/>
              <a:gdLst>
                <a:gd name="T0" fmla="*/ 199 w 246"/>
                <a:gd name="T1" fmla="*/ 518 h 518"/>
                <a:gd name="T2" fmla="*/ 33 w 246"/>
                <a:gd name="T3" fmla="*/ 345 h 518"/>
                <a:gd name="T4" fmla="*/ 31 w 246"/>
                <a:gd name="T5" fmla="*/ 345 h 518"/>
                <a:gd name="T6" fmla="*/ 31 w 246"/>
                <a:gd name="T7" fmla="*/ 518 h 518"/>
                <a:gd name="T8" fmla="*/ 0 w 246"/>
                <a:gd name="T9" fmla="*/ 518 h 518"/>
                <a:gd name="T10" fmla="*/ 0 w 246"/>
                <a:gd name="T11" fmla="*/ 0 h 518"/>
                <a:gd name="T12" fmla="*/ 31 w 246"/>
                <a:gd name="T13" fmla="*/ 0 h 518"/>
                <a:gd name="T14" fmla="*/ 31 w 246"/>
                <a:gd name="T15" fmla="*/ 333 h 518"/>
                <a:gd name="T16" fmla="*/ 33 w 246"/>
                <a:gd name="T17" fmla="*/ 333 h 518"/>
                <a:gd name="T18" fmla="*/ 191 w 246"/>
                <a:gd name="T19" fmla="*/ 168 h 518"/>
                <a:gd name="T20" fmla="*/ 232 w 246"/>
                <a:gd name="T21" fmla="*/ 168 h 518"/>
                <a:gd name="T22" fmla="*/ 66 w 246"/>
                <a:gd name="T23" fmla="*/ 336 h 518"/>
                <a:gd name="T24" fmla="*/ 246 w 246"/>
                <a:gd name="T25" fmla="*/ 518 h 518"/>
                <a:gd name="T26" fmla="*/ 199 w 246"/>
                <a:gd name="T27" fmla="*/ 51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518">
                  <a:moveTo>
                    <a:pt x="199" y="518"/>
                  </a:moveTo>
                  <a:lnTo>
                    <a:pt x="33" y="345"/>
                  </a:lnTo>
                  <a:lnTo>
                    <a:pt x="31" y="345"/>
                  </a:lnTo>
                  <a:lnTo>
                    <a:pt x="31" y="518"/>
                  </a:lnTo>
                  <a:lnTo>
                    <a:pt x="0" y="5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31" y="333"/>
                  </a:lnTo>
                  <a:lnTo>
                    <a:pt x="33" y="333"/>
                  </a:lnTo>
                  <a:lnTo>
                    <a:pt x="191" y="168"/>
                  </a:lnTo>
                  <a:lnTo>
                    <a:pt x="232" y="168"/>
                  </a:lnTo>
                  <a:lnTo>
                    <a:pt x="66" y="336"/>
                  </a:lnTo>
                  <a:lnTo>
                    <a:pt x="246" y="518"/>
                  </a:lnTo>
                  <a:lnTo>
                    <a:pt x="199" y="5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BCC6B29B-0A84-2840-9B8B-F31636845A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5500" y="2051050"/>
              <a:ext cx="230188" cy="290513"/>
            </a:xfrm>
            <a:custGeom>
              <a:avLst/>
              <a:gdLst>
                <a:gd name="T0" fmla="*/ 33 w 290"/>
                <a:gd name="T1" fmla="*/ 201 h 366"/>
                <a:gd name="T2" fmla="*/ 41 w 290"/>
                <a:gd name="T3" fmla="*/ 249 h 366"/>
                <a:gd name="T4" fmla="*/ 58 w 290"/>
                <a:gd name="T5" fmla="*/ 285 h 366"/>
                <a:gd name="T6" fmla="*/ 74 w 290"/>
                <a:gd name="T7" fmla="*/ 307 h 366"/>
                <a:gd name="T8" fmla="*/ 106 w 290"/>
                <a:gd name="T9" fmla="*/ 326 h 366"/>
                <a:gd name="T10" fmla="*/ 143 w 290"/>
                <a:gd name="T11" fmla="*/ 336 h 366"/>
                <a:gd name="T12" fmla="*/ 172 w 290"/>
                <a:gd name="T13" fmla="*/ 336 h 366"/>
                <a:gd name="T14" fmla="*/ 214 w 290"/>
                <a:gd name="T15" fmla="*/ 326 h 366"/>
                <a:gd name="T16" fmla="*/ 257 w 290"/>
                <a:gd name="T17" fmla="*/ 303 h 366"/>
                <a:gd name="T18" fmla="*/ 272 w 290"/>
                <a:gd name="T19" fmla="*/ 328 h 366"/>
                <a:gd name="T20" fmla="*/ 229 w 290"/>
                <a:gd name="T21" fmla="*/ 351 h 366"/>
                <a:gd name="T22" fmla="*/ 183 w 290"/>
                <a:gd name="T23" fmla="*/ 364 h 366"/>
                <a:gd name="T24" fmla="*/ 150 w 290"/>
                <a:gd name="T25" fmla="*/ 366 h 366"/>
                <a:gd name="T26" fmla="*/ 104 w 290"/>
                <a:gd name="T27" fmla="*/ 359 h 366"/>
                <a:gd name="T28" fmla="*/ 64 w 290"/>
                <a:gd name="T29" fmla="*/ 338 h 366"/>
                <a:gd name="T30" fmla="*/ 41 w 290"/>
                <a:gd name="T31" fmla="*/ 318 h 366"/>
                <a:gd name="T32" fmla="*/ 17 w 290"/>
                <a:gd name="T33" fmla="*/ 275 h 366"/>
                <a:gd name="T34" fmla="*/ 2 w 290"/>
                <a:gd name="T35" fmla="*/ 222 h 366"/>
                <a:gd name="T36" fmla="*/ 0 w 290"/>
                <a:gd name="T37" fmla="*/ 181 h 366"/>
                <a:gd name="T38" fmla="*/ 5 w 290"/>
                <a:gd name="T39" fmla="*/ 127 h 366"/>
                <a:gd name="T40" fmla="*/ 23 w 290"/>
                <a:gd name="T41" fmla="*/ 79 h 366"/>
                <a:gd name="T42" fmla="*/ 43 w 290"/>
                <a:gd name="T43" fmla="*/ 51 h 366"/>
                <a:gd name="T44" fmla="*/ 79 w 290"/>
                <a:gd name="T45" fmla="*/ 20 h 366"/>
                <a:gd name="T46" fmla="*/ 124 w 290"/>
                <a:gd name="T47" fmla="*/ 3 h 366"/>
                <a:gd name="T48" fmla="*/ 157 w 290"/>
                <a:gd name="T49" fmla="*/ 0 h 366"/>
                <a:gd name="T50" fmla="*/ 201 w 290"/>
                <a:gd name="T51" fmla="*/ 5 h 366"/>
                <a:gd name="T52" fmla="*/ 237 w 290"/>
                <a:gd name="T53" fmla="*/ 25 h 366"/>
                <a:gd name="T54" fmla="*/ 256 w 290"/>
                <a:gd name="T55" fmla="*/ 44 h 366"/>
                <a:gd name="T56" fmla="*/ 277 w 290"/>
                <a:gd name="T57" fmla="*/ 84 h 366"/>
                <a:gd name="T58" fmla="*/ 289 w 290"/>
                <a:gd name="T59" fmla="*/ 132 h 366"/>
                <a:gd name="T60" fmla="*/ 290 w 290"/>
                <a:gd name="T61" fmla="*/ 185 h 366"/>
                <a:gd name="T62" fmla="*/ 259 w 290"/>
                <a:gd name="T63" fmla="*/ 155 h 366"/>
                <a:gd name="T64" fmla="*/ 246 w 290"/>
                <a:gd name="T65" fmla="*/ 91 h 366"/>
                <a:gd name="T66" fmla="*/ 229 w 290"/>
                <a:gd name="T67" fmla="*/ 61 h 366"/>
                <a:gd name="T68" fmla="*/ 214 w 290"/>
                <a:gd name="T69" fmla="*/ 46 h 366"/>
                <a:gd name="T70" fmla="*/ 188 w 290"/>
                <a:gd name="T71" fmla="*/ 33 h 366"/>
                <a:gd name="T72" fmla="*/ 155 w 290"/>
                <a:gd name="T73" fmla="*/ 28 h 366"/>
                <a:gd name="T74" fmla="*/ 132 w 290"/>
                <a:gd name="T75" fmla="*/ 30 h 366"/>
                <a:gd name="T76" fmla="*/ 101 w 290"/>
                <a:gd name="T77" fmla="*/ 41 h 366"/>
                <a:gd name="T78" fmla="*/ 73 w 290"/>
                <a:gd name="T79" fmla="*/ 61 h 366"/>
                <a:gd name="T80" fmla="*/ 59 w 290"/>
                <a:gd name="T81" fmla="*/ 79 h 366"/>
                <a:gd name="T82" fmla="*/ 43 w 290"/>
                <a:gd name="T83" fmla="*/ 114 h 366"/>
                <a:gd name="T84" fmla="*/ 259 w 290"/>
                <a:gd name="T85" fmla="*/ 155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0" h="366">
                  <a:moveTo>
                    <a:pt x="33" y="185"/>
                  </a:moveTo>
                  <a:lnTo>
                    <a:pt x="33" y="185"/>
                  </a:lnTo>
                  <a:lnTo>
                    <a:pt x="33" y="201"/>
                  </a:lnTo>
                  <a:lnTo>
                    <a:pt x="35" y="218"/>
                  </a:lnTo>
                  <a:lnTo>
                    <a:pt x="36" y="234"/>
                  </a:lnTo>
                  <a:lnTo>
                    <a:pt x="41" y="249"/>
                  </a:lnTo>
                  <a:lnTo>
                    <a:pt x="45" y="262"/>
                  </a:lnTo>
                  <a:lnTo>
                    <a:pt x="51" y="274"/>
                  </a:lnTo>
                  <a:lnTo>
                    <a:pt x="58" y="285"/>
                  </a:lnTo>
                  <a:lnTo>
                    <a:pt x="66" y="297"/>
                  </a:lnTo>
                  <a:lnTo>
                    <a:pt x="66" y="297"/>
                  </a:lnTo>
                  <a:lnTo>
                    <a:pt x="74" y="307"/>
                  </a:lnTo>
                  <a:lnTo>
                    <a:pt x="84" y="315"/>
                  </a:lnTo>
                  <a:lnTo>
                    <a:pt x="94" y="321"/>
                  </a:lnTo>
                  <a:lnTo>
                    <a:pt x="106" y="326"/>
                  </a:lnTo>
                  <a:lnTo>
                    <a:pt x="117" y="331"/>
                  </a:lnTo>
                  <a:lnTo>
                    <a:pt x="129" y="335"/>
                  </a:lnTo>
                  <a:lnTo>
                    <a:pt x="143" y="336"/>
                  </a:lnTo>
                  <a:lnTo>
                    <a:pt x="157" y="338"/>
                  </a:lnTo>
                  <a:lnTo>
                    <a:pt x="157" y="338"/>
                  </a:lnTo>
                  <a:lnTo>
                    <a:pt x="172" y="336"/>
                  </a:lnTo>
                  <a:lnTo>
                    <a:pt x="186" y="335"/>
                  </a:lnTo>
                  <a:lnTo>
                    <a:pt x="201" y="331"/>
                  </a:lnTo>
                  <a:lnTo>
                    <a:pt x="214" y="326"/>
                  </a:lnTo>
                  <a:lnTo>
                    <a:pt x="229" y="320"/>
                  </a:lnTo>
                  <a:lnTo>
                    <a:pt x="244" y="313"/>
                  </a:lnTo>
                  <a:lnTo>
                    <a:pt x="257" y="303"/>
                  </a:lnTo>
                  <a:lnTo>
                    <a:pt x="272" y="293"/>
                  </a:lnTo>
                  <a:lnTo>
                    <a:pt x="272" y="328"/>
                  </a:lnTo>
                  <a:lnTo>
                    <a:pt x="272" y="328"/>
                  </a:lnTo>
                  <a:lnTo>
                    <a:pt x="257" y="336"/>
                  </a:lnTo>
                  <a:lnTo>
                    <a:pt x="244" y="345"/>
                  </a:lnTo>
                  <a:lnTo>
                    <a:pt x="229" y="351"/>
                  </a:lnTo>
                  <a:lnTo>
                    <a:pt x="214" y="356"/>
                  </a:lnTo>
                  <a:lnTo>
                    <a:pt x="200" y="361"/>
                  </a:lnTo>
                  <a:lnTo>
                    <a:pt x="183" y="364"/>
                  </a:lnTo>
                  <a:lnTo>
                    <a:pt x="167" y="366"/>
                  </a:lnTo>
                  <a:lnTo>
                    <a:pt x="150" y="366"/>
                  </a:lnTo>
                  <a:lnTo>
                    <a:pt x="150" y="366"/>
                  </a:lnTo>
                  <a:lnTo>
                    <a:pt x="134" y="366"/>
                  </a:lnTo>
                  <a:lnTo>
                    <a:pt x="119" y="363"/>
                  </a:lnTo>
                  <a:lnTo>
                    <a:pt x="104" y="359"/>
                  </a:lnTo>
                  <a:lnTo>
                    <a:pt x="89" y="354"/>
                  </a:lnTo>
                  <a:lnTo>
                    <a:pt x="76" y="346"/>
                  </a:lnTo>
                  <a:lnTo>
                    <a:pt x="64" y="338"/>
                  </a:lnTo>
                  <a:lnTo>
                    <a:pt x="51" y="328"/>
                  </a:lnTo>
                  <a:lnTo>
                    <a:pt x="41" y="318"/>
                  </a:lnTo>
                  <a:lnTo>
                    <a:pt x="41" y="318"/>
                  </a:lnTo>
                  <a:lnTo>
                    <a:pt x="31" y="305"/>
                  </a:lnTo>
                  <a:lnTo>
                    <a:pt x="23" y="290"/>
                  </a:lnTo>
                  <a:lnTo>
                    <a:pt x="17" y="275"/>
                  </a:lnTo>
                  <a:lnTo>
                    <a:pt x="10" y="259"/>
                  </a:lnTo>
                  <a:lnTo>
                    <a:pt x="5" y="241"/>
                  </a:lnTo>
                  <a:lnTo>
                    <a:pt x="2" y="222"/>
                  </a:lnTo>
                  <a:lnTo>
                    <a:pt x="0" y="203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61"/>
                  </a:lnTo>
                  <a:lnTo>
                    <a:pt x="2" y="143"/>
                  </a:lnTo>
                  <a:lnTo>
                    <a:pt x="5" y="127"/>
                  </a:lnTo>
                  <a:lnTo>
                    <a:pt x="10" y="110"/>
                  </a:lnTo>
                  <a:lnTo>
                    <a:pt x="17" y="94"/>
                  </a:lnTo>
                  <a:lnTo>
                    <a:pt x="23" y="79"/>
                  </a:lnTo>
                  <a:lnTo>
                    <a:pt x="33" y="66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54" y="39"/>
                  </a:lnTo>
                  <a:lnTo>
                    <a:pt x="66" y="28"/>
                  </a:lnTo>
                  <a:lnTo>
                    <a:pt x="79" y="20"/>
                  </a:lnTo>
                  <a:lnTo>
                    <a:pt x="92" y="13"/>
                  </a:lnTo>
                  <a:lnTo>
                    <a:pt x="107" y="7"/>
                  </a:lnTo>
                  <a:lnTo>
                    <a:pt x="124" y="3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2" y="0"/>
                  </a:lnTo>
                  <a:lnTo>
                    <a:pt x="186" y="2"/>
                  </a:lnTo>
                  <a:lnTo>
                    <a:pt x="201" y="5"/>
                  </a:lnTo>
                  <a:lnTo>
                    <a:pt x="214" y="11"/>
                  </a:lnTo>
                  <a:lnTo>
                    <a:pt x="226" y="16"/>
                  </a:lnTo>
                  <a:lnTo>
                    <a:pt x="237" y="25"/>
                  </a:lnTo>
                  <a:lnTo>
                    <a:pt x="247" y="35"/>
                  </a:lnTo>
                  <a:lnTo>
                    <a:pt x="256" y="44"/>
                  </a:lnTo>
                  <a:lnTo>
                    <a:pt x="256" y="44"/>
                  </a:lnTo>
                  <a:lnTo>
                    <a:pt x="264" y="58"/>
                  </a:lnTo>
                  <a:lnTo>
                    <a:pt x="272" y="69"/>
                  </a:lnTo>
                  <a:lnTo>
                    <a:pt x="277" y="84"/>
                  </a:lnTo>
                  <a:lnTo>
                    <a:pt x="282" y="99"/>
                  </a:lnTo>
                  <a:lnTo>
                    <a:pt x="285" y="115"/>
                  </a:lnTo>
                  <a:lnTo>
                    <a:pt x="289" y="132"/>
                  </a:lnTo>
                  <a:lnTo>
                    <a:pt x="290" y="150"/>
                  </a:lnTo>
                  <a:lnTo>
                    <a:pt x="290" y="170"/>
                  </a:lnTo>
                  <a:lnTo>
                    <a:pt x="290" y="185"/>
                  </a:lnTo>
                  <a:lnTo>
                    <a:pt x="33" y="185"/>
                  </a:lnTo>
                  <a:close/>
                  <a:moveTo>
                    <a:pt x="259" y="155"/>
                  </a:moveTo>
                  <a:lnTo>
                    <a:pt x="259" y="155"/>
                  </a:lnTo>
                  <a:lnTo>
                    <a:pt x="256" y="127"/>
                  </a:lnTo>
                  <a:lnTo>
                    <a:pt x="251" y="102"/>
                  </a:lnTo>
                  <a:lnTo>
                    <a:pt x="246" y="91"/>
                  </a:lnTo>
                  <a:lnTo>
                    <a:pt x="241" y="79"/>
                  </a:lnTo>
                  <a:lnTo>
                    <a:pt x="236" y="71"/>
                  </a:lnTo>
                  <a:lnTo>
                    <a:pt x="229" y="61"/>
                  </a:lnTo>
                  <a:lnTo>
                    <a:pt x="229" y="61"/>
                  </a:lnTo>
                  <a:lnTo>
                    <a:pt x="223" y="54"/>
                  </a:lnTo>
                  <a:lnTo>
                    <a:pt x="214" y="46"/>
                  </a:lnTo>
                  <a:lnTo>
                    <a:pt x="206" y="41"/>
                  </a:lnTo>
                  <a:lnTo>
                    <a:pt x="198" y="36"/>
                  </a:lnTo>
                  <a:lnTo>
                    <a:pt x="188" y="33"/>
                  </a:lnTo>
                  <a:lnTo>
                    <a:pt x="176" y="30"/>
                  </a:lnTo>
                  <a:lnTo>
                    <a:pt x="167" y="28"/>
                  </a:lnTo>
                  <a:lnTo>
                    <a:pt x="155" y="28"/>
                  </a:lnTo>
                  <a:lnTo>
                    <a:pt x="155" y="28"/>
                  </a:lnTo>
                  <a:lnTo>
                    <a:pt x="143" y="28"/>
                  </a:lnTo>
                  <a:lnTo>
                    <a:pt x="132" y="30"/>
                  </a:lnTo>
                  <a:lnTo>
                    <a:pt x="120" y="33"/>
                  </a:lnTo>
                  <a:lnTo>
                    <a:pt x="111" y="36"/>
                  </a:lnTo>
                  <a:lnTo>
                    <a:pt x="101" y="41"/>
                  </a:lnTo>
                  <a:lnTo>
                    <a:pt x="91" y="46"/>
                  </a:lnTo>
                  <a:lnTo>
                    <a:pt x="82" y="53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66" y="69"/>
                  </a:lnTo>
                  <a:lnTo>
                    <a:pt x="59" y="79"/>
                  </a:lnTo>
                  <a:lnTo>
                    <a:pt x="53" y="89"/>
                  </a:lnTo>
                  <a:lnTo>
                    <a:pt x="48" y="100"/>
                  </a:lnTo>
                  <a:lnTo>
                    <a:pt x="43" y="114"/>
                  </a:lnTo>
                  <a:lnTo>
                    <a:pt x="40" y="127"/>
                  </a:lnTo>
                  <a:lnTo>
                    <a:pt x="33" y="155"/>
                  </a:lnTo>
                  <a:lnTo>
                    <a:pt x="259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1CDDF594-B605-1D4A-85C7-BA6AB1D60E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82700" y="1946275"/>
              <a:ext cx="215900" cy="388938"/>
            </a:xfrm>
            <a:custGeom>
              <a:avLst/>
              <a:gdLst>
                <a:gd name="T0" fmla="*/ 35 w 274"/>
                <a:gd name="T1" fmla="*/ 490 h 490"/>
                <a:gd name="T2" fmla="*/ 0 w 274"/>
                <a:gd name="T3" fmla="*/ 0 h 490"/>
                <a:gd name="T4" fmla="*/ 119 w 274"/>
                <a:gd name="T5" fmla="*/ 0 h 490"/>
                <a:gd name="T6" fmla="*/ 155 w 274"/>
                <a:gd name="T7" fmla="*/ 2 h 490"/>
                <a:gd name="T8" fmla="*/ 185 w 274"/>
                <a:gd name="T9" fmla="*/ 8 h 490"/>
                <a:gd name="T10" fmla="*/ 213 w 274"/>
                <a:gd name="T11" fmla="*/ 20 h 490"/>
                <a:gd name="T12" fmla="*/ 234 w 274"/>
                <a:gd name="T13" fmla="*/ 35 h 490"/>
                <a:gd name="T14" fmla="*/ 244 w 274"/>
                <a:gd name="T15" fmla="*/ 45 h 490"/>
                <a:gd name="T16" fmla="*/ 259 w 274"/>
                <a:gd name="T17" fmla="*/ 66 h 490"/>
                <a:gd name="T18" fmla="*/ 269 w 274"/>
                <a:gd name="T19" fmla="*/ 91 h 490"/>
                <a:gd name="T20" fmla="*/ 274 w 274"/>
                <a:gd name="T21" fmla="*/ 120 h 490"/>
                <a:gd name="T22" fmla="*/ 274 w 274"/>
                <a:gd name="T23" fmla="*/ 137 h 490"/>
                <a:gd name="T24" fmla="*/ 272 w 274"/>
                <a:gd name="T25" fmla="*/ 170 h 490"/>
                <a:gd name="T26" fmla="*/ 262 w 274"/>
                <a:gd name="T27" fmla="*/ 200 h 490"/>
                <a:gd name="T28" fmla="*/ 249 w 274"/>
                <a:gd name="T29" fmla="*/ 226 h 490"/>
                <a:gd name="T30" fmla="*/ 229 w 274"/>
                <a:gd name="T31" fmla="*/ 249 h 490"/>
                <a:gd name="T32" fmla="*/ 218 w 274"/>
                <a:gd name="T33" fmla="*/ 259 h 490"/>
                <a:gd name="T34" fmla="*/ 192 w 274"/>
                <a:gd name="T35" fmla="*/ 275 h 490"/>
                <a:gd name="T36" fmla="*/ 160 w 274"/>
                <a:gd name="T37" fmla="*/ 287 h 490"/>
                <a:gd name="T38" fmla="*/ 124 w 274"/>
                <a:gd name="T39" fmla="*/ 292 h 490"/>
                <a:gd name="T40" fmla="*/ 35 w 274"/>
                <a:gd name="T41" fmla="*/ 293 h 490"/>
                <a:gd name="T42" fmla="*/ 35 w 274"/>
                <a:gd name="T43" fmla="*/ 262 h 490"/>
                <a:gd name="T44" fmla="*/ 104 w 274"/>
                <a:gd name="T45" fmla="*/ 262 h 490"/>
                <a:gd name="T46" fmla="*/ 135 w 274"/>
                <a:gd name="T47" fmla="*/ 261 h 490"/>
                <a:gd name="T48" fmla="*/ 162 w 274"/>
                <a:gd name="T49" fmla="*/ 254 h 490"/>
                <a:gd name="T50" fmla="*/ 187 w 274"/>
                <a:gd name="T51" fmla="*/ 244 h 490"/>
                <a:gd name="T52" fmla="*/ 205 w 274"/>
                <a:gd name="T53" fmla="*/ 231 h 490"/>
                <a:gd name="T54" fmla="*/ 213 w 274"/>
                <a:gd name="T55" fmla="*/ 223 h 490"/>
                <a:gd name="T56" fmla="*/ 226 w 274"/>
                <a:gd name="T57" fmla="*/ 203 h 490"/>
                <a:gd name="T58" fmla="*/ 234 w 274"/>
                <a:gd name="T59" fmla="*/ 181 h 490"/>
                <a:gd name="T60" fmla="*/ 239 w 274"/>
                <a:gd name="T61" fmla="*/ 155 h 490"/>
                <a:gd name="T62" fmla="*/ 239 w 274"/>
                <a:gd name="T63" fmla="*/ 142 h 490"/>
                <a:gd name="T64" fmla="*/ 238 w 274"/>
                <a:gd name="T65" fmla="*/ 115 h 490"/>
                <a:gd name="T66" fmla="*/ 231 w 274"/>
                <a:gd name="T67" fmla="*/ 92 h 490"/>
                <a:gd name="T68" fmla="*/ 221 w 274"/>
                <a:gd name="T69" fmla="*/ 74 h 490"/>
                <a:gd name="T70" fmla="*/ 208 w 274"/>
                <a:gd name="T71" fmla="*/ 58 h 490"/>
                <a:gd name="T72" fmla="*/ 190 w 274"/>
                <a:gd name="T73" fmla="*/ 46 h 490"/>
                <a:gd name="T74" fmla="*/ 168 w 274"/>
                <a:gd name="T75" fmla="*/ 38 h 490"/>
                <a:gd name="T76" fmla="*/ 142 w 274"/>
                <a:gd name="T77" fmla="*/ 33 h 490"/>
                <a:gd name="T78" fmla="*/ 35 w 274"/>
                <a:gd name="T79" fmla="*/ 31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4" h="490">
                  <a:moveTo>
                    <a:pt x="35" y="293"/>
                  </a:moveTo>
                  <a:lnTo>
                    <a:pt x="35" y="490"/>
                  </a:lnTo>
                  <a:lnTo>
                    <a:pt x="0" y="490"/>
                  </a:lnTo>
                  <a:lnTo>
                    <a:pt x="0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37" y="0"/>
                  </a:lnTo>
                  <a:lnTo>
                    <a:pt x="155" y="2"/>
                  </a:lnTo>
                  <a:lnTo>
                    <a:pt x="170" y="5"/>
                  </a:lnTo>
                  <a:lnTo>
                    <a:pt x="185" y="8"/>
                  </a:lnTo>
                  <a:lnTo>
                    <a:pt x="200" y="13"/>
                  </a:lnTo>
                  <a:lnTo>
                    <a:pt x="213" y="20"/>
                  </a:lnTo>
                  <a:lnTo>
                    <a:pt x="225" y="26"/>
                  </a:lnTo>
                  <a:lnTo>
                    <a:pt x="234" y="35"/>
                  </a:lnTo>
                  <a:lnTo>
                    <a:pt x="234" y="35"/>
                  </a:lnTo>
                  <a:lnTo>
                    <a:pt x="244" y="45"/>
                  </a:lnTo>
                  <a:lnTo>
                    <a:pt x="253" y="54"/>
                  </a:lnTo>
                  <a:lnTo>
                    <a:pt x="259" y="66"/>
                  </a:lnTo>
                  <a:lnTo>
                    <a:pt x="264" y="78"/>
                  </a:lnTo>
                  <a:lnTo>
                    <a:pt x="269" y="91"/>
                  </a:lnTo>
                  <a:lnTo>
                    <a:pt x="272" y="106"/>
                  </a:lnTo>
                  <a:lnTo>
                    <a:pt x="274" y="120"/>
                  </a:lnTo>
                  <a:lnTo>
                    <a:pt x="274" y="137"/>
                  </a:lnTo>
                  <a:lnTo>
                    <a:pt x="274" y="137"/>
                  </a:lnTo>
                  <a:lnTo>
                    <a:pt x="274" y="153"/>
                  </a:lnTo>
                  <a:lnTo>
                    <a:pt x="272" y="170"/>
                  </a:lnTo>
                  <a:lnTo>
                    <a:pt x="267" y="185"/>
                  </a:lnTo>
                  <a:lnTo>
                    <a:pt x="262" y="200"/>
                  </a:lnTo>
                  <a:lnTo>
                    <a:pt x="257" y="213"/>
                  </a:lnTo>
                  <a:lnTo>
                    <a:pt x="249" y="226"/>
                  </a:lnTo>
                  <a:lnTo>
                    <a:pt x="241" y="237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18" y="259"/>
                  </a:lnTo>
                  <a:lnTo>
                    <a:pt x="205" y="269"/>
                  </a:lnTo>
                  <a:lnTo>
                    <a:pt x="192" y="275"/>
                  </a:lnTo>
                  <a:lnTo>
                    <a:pt x="177" y="282"/>
                  </a:lnTo>
                  <a:lnTo>
                    <a:pt x="160" y="287"/>
                  </a:lnTo>
                  <a:lnTo>
                    <a:pt x="142" y="290"/>
                  </a:lnTo>
                  <a:lnTo>
                    <a:pt x="124" y="292"/>
                  </a:lnTo>
                  <a:lnTo>
                    <a:pt x="106" y="293"/>
                  </a:lnTo>
                  <a:lnTo>
                    <a:pt x="35" y="293"/>
                  </a:lnTo>
                  <a:close/>
                  <a:moveTo>
                    <a:pt x="35" y="31"/>
                  </a:moveTo>
                  <a:lnTo>
                    <a:pt x="35" y="262"/>
                  </a:lnTo>
                  <a:lnTo>
                    <a:pt x="104" y="262"/>
                  </a:lnTo>
                  <a:lnTo>
                    <a:pt x="104" y="262"/>
                  </a:lnTo>
                  <a:lnTo>
                    <a:pt x="121" y="262"/>
                  </a:lnTo>
                  <a:lnTo>
                    <a:pt x="135" y="261"/>
                  </a:lnTo>
                  <a:lnTo>
                    <a:pt x="150" y="257"/>
                  </a:lnTo>
                  <a:lnTo>
                    <a:pt x="162" y="254"/>
                  </a:lnTo>
                  <a:lnTo>
                    <a:pt x="175" y="249"/>
                  </a:lnTo>
                  <a:lnTo>
                    <a:pt x="187" y="244"/>
                  </a:lnTo>
                  <a:lnTo>
                    <a:pt x="196" y="237"/>
                  </a:lnTo>
                  <a:lnTo>
                    <a:pt x="205" y="231"/>
                  </a:lnTo>
                  <a:lnTo>
                    <a:pt x="205" y="231"/>
                  </a:lnTo>
                  <a:lnTo>
                    <a:pt x="213" y="223"/>
                  </a:lnTo>
                  <a:lnTo>
                    <a:pt x="220" y="213"/>
                  </a:lnTo>
                  <a:lnTo>
                    <a:pt x="226" y="203"/>
                  </a:lnTo>
                  <a:lnTo>
                    <a:pt x="231" y="193"/>
                  </a:lnTo>
                  <a:lnTo>
                    <a:pt x="234" y="181"/>
                  </a:lnTo>
                  <a:lnTo>
                    <a:pt x="238" y="168"/>
                  </a:lnTo>
                  <a:lnTo>
                    <a:pt x="239" y="155"/>
                  </a:lnTo>
                  <a:lnTo>
                    <a:pt x="239" y="142"/>
                  </a:lnTo>
                  <a:lnTo>
                    <a:pt x="239" y="142"/>
                  </a:lnTo>
                  <a:lnTo>
                    <a:pt x="239" y="127"/>
                  </a:lnTo>
                  <a:lnTo>
                    <a:pt x="238" y="115"/>
                  </a:lnTo>
                  <a:lnTo>
                    <a:pt x="234" y="104"/>
                  </a:lnTo>
                  <a:lnTo>
                    <a:pt x="231" y="92"/>
                  </a:lnTo>
                  <a:lnTo>
                    <a:pt x="228" y="82"/>
                  </a:lnTo>
                  <a:lnTo>
                    <a:pt x="221" y="74"/>
                  </a:lnTo>
                  <a:lnTo>
                    <a:pt x="215" y="66"/>
                  </a:lnTo>
                  <a:lnTo>
                    <a:pt x="208" y="58"/>
                  </a:lnTo>
                  <a:lnTo>
                    <a:pt x="200" y="53"/>
                  </a:lnTo>
                  <a:lnTo>
                    <a:pt x="190" y="46"/>
                  </a:lnTo>
                  <a:lnTo>
                    <a:pt x="180" y="41"/>
                  </a:lnTo>
                  <a:lnTo>
                    <a:pt x="168" y="38"/>
                  </a:lnTo>
                  <a:lnTo>
                    <a:pt x="155" y="35"/>
                  </a:lnTo>
                  <a:lnTo>
                    <a:pt x="142" y="33"/>
                  </a:lnTo>
                  <a:lnTo>
                    <a:pt x="112" y="31"/>
                  </a:lnTo>
                  <a:lnTo>
                    <a:pt x="35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738AEB12-2A9B-604F-B92A-C228A8CB52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6700" y="2051050"/>
              <a:ext cx="206375" cy="290513"/>
            </a:xfrm>
            <a:custGeom>
              <a:avLst/>
              <a:gdLst>
                <a:gd name="T0" fmla="*/ 228 w 261"/>
                <a:gd name="T1" fmla="*/ 287 h 366"/>
                <a:gd name="T2" fmla="*/ 208 w 261"/>
                <a:gd name="T3" fmla="*/ 320 h 366"/>
                <a:gd name="T4" fmla="*/ 180 w 261"/>
                <a:gd name="T5" fmla="*/ 345 h 366"/>
                <a:gd name="T6" fmla="*/ 127 w 261"/>
                <a:gd name="T7" fmla="*/ 364 h 366"/>
                <a:gd name="T8" fmla="*/ 84 w 261"/>
                <a:gd name="T9" fmla="*/ 364 h 366"/>
                <a:gd name="T10" fmla="*/ 55 w 261"/>
                <a:gd name="T11" fmla="*/ 354 h 366"/>
                <a:gd name="T12" fmla="*/ 30 w 261"/>
                <a:gd name="T13" fmla="*/ 338 h 366"/>
                <a:gd name="T14" fmla="*/ 17 w 261"/>
                <a:gd name="T15" fmla="*/ 323 h 366"/>
                <a:gd name="T16" fmla="*/ 5 w 261"/>
                <a:gd name="T17" fmla="*/ 297 h 366"/>
                <a:gd name="T18" fmla="*/ 0 w 261"/>
                <a:gd name="T19" fmla="*/ 267 h 366"/>
                <a:gd name="T20" fmla="*/ 5 w 261"/>
                <a:gd name="T21" fmla="*/ 236 h 366"/>
                <a:gd name="T22" fmla="*/ 18 w 261"/>
                <a:gd name="T23" fmla="*/ 209 h 366"/>
                <a:gd name="T24" fmla="*/ 38 w 261"/>
                <a:gd name="T25" fmla="*/ 188 h 366"/>
                <a:gd name="T26" fmla="*/ 92 w 261"/>
                <a:gd name="T27" fmla="*/ 163 h 366"/>
                <a:gd name="T28" fmla="*/ 229 w 261"/>
                <a:gd name="T29" fmla="*/ 140 h 366"/>
                <a:gd name="T30" fmla="*/ 218 w 261"/>
                <a:gd name="T31" fmla="*/ 72 h 366"/>
                <a:gd name="T32" fmla="*/ 203 w 261"/>
                <a:gd name="T33" fmla="*/ 49 h 366"/>
                <a:gd name="T34" fmla="*/ 181 w 261"/>
                <a:gd name="T35" fmla="*/ 35 h 366"/>
                <a:gd name="T36" fmla="*/ 145 w 261"/>
                <a:gd name="T37" fmla="*/ 28 h 366"/>
                <a:gd name="T38" fmla="*/ 115 w 261"/>
                <a:gd name="T39" fmla="*/ 31 h 366"/>
                <a:gd name="T40" fmla="*/ 74 w 261"/>
                <a:gd name="T41" fmla="*/ 46 h 366"/>
                <a:gd name="T42" fmla="*/ 31 w 261"/>
                <a:gd name="T43" fmla="*/ 74 h 366"/>
                <a:gd name="T44" fmla="*/ 43 w 261"/>
                <a:gd name="T45" fmla="*/ 30 h 366"/>
                <a:gd name="T46" fmla="*/ 84 w 261"/>
                <a:gd name="T47" fmla="*/ 10 h 366"/>
                <a:gd name="T48" fmla="*/ 117 w 261"/>
                <a:gd name="T49" fmla="*/ 2 h 366"/>
                <a:gd name="T50" fmla="*/ 147 w 261"/>
                <a:gd name="T51" fmla="*/ 0 h 366"/>
                <a:gd name="T52" fmla="*/ 185 w 261"/>
                <a:gd name="T53" fmla="*/ 3 h 366"/>
                <a:gd name="T54" fmla="*/ 214 w 261"/>
                <a:gd name="T55" fmla="*/ 18 h 366"/>
                <a:gd name="T56" fmla="*/ 231 w 261"/>
                <a:gd name="T57" fmla="*/ 33 h 366"/>
                <a:gd name="T58" fmla="*/ 249 w 261"/>
                <a:gd name="T59" fmla="*/ 63 h 366"/>
                <a:gd name="T60" fmla="*/ 259 w 261"/>
                <a:gd name="T61" fmla="*/ 100 h 366"/>
                <a:gd name="T62" fmla="*/ 229 w 261"/>
                <a:gd name="T63" fmla="*/ 358 h 366"/>
                <a:gd name="T64" fmla="*/ 107 w 261"/>
                <a:gd name="T65" fmla="*/ 188 h 366"/>
                <a:gd name="T66" fmla="*/ 56 w 261"/>
                <a:gd name="T67" fmla="*/ 209 h 366"/>
                <a:gd name="T68" fmla="*/ 40 w 261"/>
                <a:gd name="T69" fmla="*/ 232 h 366"/>
                <a:gd name="T70" fmla="*/ 33 w 261"/>
                <a:gd name="T71" fmla="*/ 265 h 366"/>
                <a:gd name="T72" fmla="*/ 45 w 261"/>
                <a:gd name="T73" fmla="*/ 307 h 366"/>
                <a:gd name="T74" fmla="*/ 66 w 261"/>
                <a:gd name="T75" fmla="*/ 326 h 366"/>
                <a:gd name="T76" fmla="*/ 112 w 261"/>
                <a:gd name="T77" fmla="*/ 338 h 366"/>
                <a:gd name="T78" fmla="*/ 135 w 261"/>
                <a:gd name="T79" fmla="*/ 335 h 366"/>
                <a:gd name="T80" fmla="*/ 168 w 261"/>
                <a:gd name="T81" fmla="*/ 323 h 366"/>
                <a:gd name="T82" fmla="*/ 196 w 261"/>
                <a:gd name="T83" fmla="*/ 300 h 366"/>
                <a:gd name="T84" fmla="*/ 209 w 261"/>
                <a:gd name="T85" fmla="*/ 280 h 366"/>
                <a:gd name="T86" fmla="*/ 224 w 261"/>
                <a:gd name="T87" fmla="*/ 244 h 366"/>
                <a:gd name="T88" fmla="*/ 229 w 261"/>
                <a:gd name="T89" fmla="*/ 20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1" h="366">
                  <a:moveTo>
                    <a:pt x="229" y="358"/>
                  </a:moveTo>
                  <a:lnTo>
                    <a:pt x="229" y="287"/>
                  </a:lnTo>
                  <a:lnTo>
                    <a:pt x="228" y="287"/>
                  </a:lnTo>
                  <a:lnTo>
                    <a:pt x="228" y="287"/>
                  </a:lnTo>
                  <a:lnTo>
                    <a:pt x="218" y="305"/>
                  </a:lnTo>
                  <a:lnTo>
                    <a:pt x="208" y="320"/>
                  </a:lnTo>
                  <a:lnTo>
                    <a:pt x="195" y="333"/>
                  </a:lnTo>
                  <a:lnTo>
                    <a:pt x="180" y="345"/>
                  </a:lnTo>
                  <a:lnTo>
                    <a:pt x="180" y="345"/>
                  </a:lnTo>
                  <a:lnTo>
                    <a:pt x="163" y="354"/>
                  </a:lnTo>
                  <a:lnTo>
                    <a:pt x="145" y="361"/>
                  </a:lnTo>
                  <a:lnTo>
                    <a:pt x="127" y="364"/>
                  </a:lnTo>
                  <a:lnTo>
                    <a:pt x="109" y="366"/>
                  </a:lnTo>
                  <a:lnTo>
                    <a:pt x="109" y="366"/>
                  </a:lnTo>
                  <a:lnTo>
                    <a:pt x="84" y="364"/>
                  </a:lnTo>
                  <a:lnTo>
                    <a:pt x="74" y="363"/>
                  </a:lnTo>
                  <a:lnTo>
                    <a:pt x="64" y="359"/>
                  </a:lnTo>
                  <a:lnTo>
                    <a:pt x="55" y="354"/>
                  </a:lnTo>
                  <a:lnTo>
                    <a:pt x="45" y="349"/>
                  </a:lnTo>
                  <a:lnTo>
                    <a:pt x="36" y="345"/>
                  </a:lnTo>
                  <a:lnTo>
                    <a:pt x="30" y="338"/>
                  </a:lnTo>
                  <a:lnTo>
                    <a:pt x="30" y="338"/>
                  </a:lnTo>
                  <a:lnTo>
                    <a:pt x="23" y="331"/>
                  </a:lnTo>
                  <a:lnTo>
                    <a:pt x="17" y="323"/>
                  </a:lnTo>
                  <a:lnTo>
                    <a:pt x="12" y="315"/>
                  </a:lnTo>
                  <a:lnTo>
                    <a:pt x="8" y="307"/>
                  </a:lnTo>
                  <a:lnTo>
                    <a:pt x="5" y="297"/>
                  </a:lnTo>
                  <a:lnTo>
                    <a:pt x="2" y="287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55"/>
                  </a:lnTo>
                  <a:lnTo>
                    <a:pt x="2" y="246"/>
                  </a:lnTo>
                  <a:lnTo>
                    <a:pt x="5" y="236"/>
                  </a:lnTo>
                  <a:lnTo>
                    <a:pt x="8" y="226"/>
                  </a:lnTo>
                  <a:lnTo>
                    <a:pt x="12" y="218"/>
                  </a:lnTo>
                  <a:lnTo>
                    <a:pt x="18" y="209"/>
                  </a:lnTo>
                  <a:lnTo>
                    <a:pt x="23" y="201"/>
                  </a:lnTo>
                  <a:lnTo>
                    <a:pt x="31" y="194"/>
                  </a:lnTo>
                  <a:lnTo>
                    <a:pt x="38" y="188"/>
                  </a:lnTo>
                  <a:lnTo>
                    <a:pt x="48" y="181"/>
                  </a:lnTo>
                  <a:lnTo>
                    <a:pt x="69" y="171"/>
                  </a:lnTo>
                  <a:lnTo>
                    <a:pt x="92" y="163"/>
                  </a:lnTo>
                  <a:lnTo>
                    <a:pt x="122" y="157"/>
                  </a:lnTo>
                  <a:lnTo>
                    <a:pt x="229" y="140"/>
                  </a:lnTo>
                  <a:lnTo>
                    <a:pt x="229" y="140"/>
                  </a:lnTo>
                  <a:lnTo>
                    <a:pt x="228" y="114"/>
                  </a:lnTo>
                  <a:lnTo>
                    <a:pt x="224" y="91"/>
                  </a:lnTo>
                  <a:lnTo>
                    <a:pt x="218" y="72"/>
                  </a:lnTo>
                  <a:lnTo>
                    <a:pt x="213" y="64"/>
                  </a:lnTo>
                  <a:lnTo>
                    <a:pt x="208" y="56"/>
                  </a:lnTo>
                  <a:lnTo>
                    <a:pt x="203" y="49"/>
                  </a:lnTo>
                  <a:lnTo>
                    <a:pt x="196" y="44"/>
                  </a:lnTo>
                  <a:lnTo>
                    <a:pt x="190" y="39"/>
                  </a:lnTo>
                  <a:lnTo>
                    <a:pt x="181" y="35"/>
                  </a:lnTo>
                  <a:lnTo>
                    <a:pt x="173" y="31"/>
                  </a:lnTo>
                  <a:lnTo>
                    <a:pt x="165" y="30"/>
                  </a:lnTo>
                  <a:lnTo>
                    <a:pt x="145" y="28"/>
                  </a:lnTo>
                  <a:lnTo>
                    <a:pt x="145" y="28"/>
                  </a:lnTo>
                  <a:lnTo>
                    <a:pt x="130" y="28"/>
                  </a:lnTo>
                  <a:lnTo>
                    <a:pt x="115" y="31"/>
                  </a:lnTo>
                  <a:lnTo>
                    <a:pt x="102" y="35"/>
                  </a:lnTo>
                  <a:lnTo>
                    <a:pt x="87" y="39"/>
                  </a:lnTo>
                  <a:lnTo>
                    <a:pt x="74" y="46"/>
                  </a:lnTo>
                  <a:lnTo>
                    <a:pt x="59" y="54"/>
                  </a:lnTo>
                  <a:lnTo>
                    <a:pt x="46" y="64"/>
                  </a:lnTo>
                  <a:lnTo>
                    <a:pt x="31" y="74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43" y="30"/>
                  </a:lnTo>
                  <a:lnTo>
                    <a:pt x="55" y="21"/>
                  </a:lnTo>
                  <a:lnTo>
                    <a:pt x="69" y="16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101" y="5"/>
                  </a:lnTo>
                  <a:lnTo>
                    <a:pt x="117" y="2"/>
                  </a:lnTo>
                  <a:lnTo>
                    <a:pt x="13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60" y="0"/>
                  </a:lnTo>
                  <a:lnTo>
                    <a:pt x="173" y="2"/>
                  </a:lnTo>
                  <a:lnTo>
                    <a:pt x="185" y="3"/>
                  </a:lnTo>
                  <a:lnTo>
                    <a:pt x="195" y="8"/>
                  </a:lnTo>
                  <a:lnTo>
                    <a:pt x="206" y="13"/>
                  </a:lnTo>
                  <a:lnTo>
                    <a:pt x="214" y="18"/>
                  </a:lnTo>
                  <a:lnTo>
                    <a:pt x="223" y="25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7" y="41"/>
                  </a:lnTo>
                  <a:lnTo>
                    <a:pt x="244" y="51"/>
                  </a:lnTo>
                  <a:lnTo>
                    <a:pt x="249" y="63"/>
                  </a:lnTo>
                  <a:lnTo>
                    <a:pt x="252" y="74"/>
                  </a:lnTo>
                  <a:lnTo>
                    <a:pt x="256" y="86"/>
                  </a:lnTo>
                  <a:lnTo>
                    <a:pt x="259" y="100"/>
                  </a:lnTo>
                  <a:lnTo>
                    <a:pt x="261" y="130"/>
                  </a:lnTo>
                  <a:lnTo>
                    <a:pt x="261" y="358"/>
                  </a:lnTo>
                  <a:lnTo>
                    <a:pt x="229" y="358"/>
                  </a:lnTo>
                  <a:close/>
                  <a:moveTo>
                    <a:pt x="134" y="183"/>
                  </a:moveTo>
                  <a:lnTo>
                    <a:pt x="134" y="183"/>
                  </a:lnTo>
                  <a:lnTo>
                    <a:pt x="107" y="188"/>
                  </a:lnTo>
                  <a:lnTo>
                    <a:pt x="86" y="193"/>
                  </a:lnTo>
                  <a:lnTo>
                    <a:pt x="69" y="201"/>
                  </a:lnTo>
                  <a:lnTo>
                    <a:pt x="56" y="209"/>
                  </a:lnTo>
                  <a:lnTo>
                    <a:pt x="56" y="209"/>
                  </a:lnTo>
                  <a:lnTo>
                    <a:pt x="46" y="219"/>
                  </a:lnTo>
                  <a:lnTo>
                    <a:pt x="40" y="232"/>
                  </a:lnTo>
                  <a:lnTo>
                    <a:pt x="35" y="247"/>
                  </a:lnTo>
                  <a:lnTo>
                    <a:pt x="33" y="265"/>
                  </a:lnTo>
                  <a:lnTo>
                    <a:pt x="33" y="265"/>
                  </a:lnTo>
                  <a:lnTo>
                    <a:pt x="35" y="280"/>
                  </a:lnTo>
                  <a:lnTo>
                    <a:pt x="38" y="293"/>
                  </a:lnTo>
                  <a:lnTo>
                    <a:pt x="45" y="307"/>
                  </a:lnTo>
                  <a:lnTo>
                    <a:pt x="55" y="316"/>
                  </a:lnTo>
                  <a:lnTo>
                    <a:pt x="55" y="316"/>
                  </a:lnTo>
                  <a:lnTo>
                    <a:pt x="66" y="326"/>
                  </a:lnTo>
                  <a:lnTo>
                    <a:pt x="79" y="333"/>
                  </a:lnTo>
                  <a:lnTo>
                    <a:pt x="94" y="336"/>
                  </a:lnTo>
                  <a:lnTo>
                    <a:pt x="112" y="338"/>
                  </a:lnTo>
                  <a:lnTo>
                    <a:pt x="112" y="338"/>
                  </a:lnTo>
                  <a:lnTo>
                    <a:pt x="124" y="336"/>
                  </a:lnTo>
                  <a:lnTo>
                    <a:pt x="135" y="335"/>
                  </a:lnTo>
                  <a:lnTo>
                    <a:pt x="147" y="331"/>
                  </a:lnTo>
                  <a:lnTo>
                    <a:pt x="158" y="328"/>
                  </a:lnTo>
                  <a:lnTo>
                    <a:pt x="168" y="323"/>
                  </a:lnTo>
                  <a:lnTo>
                    <a:pt x="178" y="316"/>
                  </a:lnTo>
                  <a:lnTo>
                    <a:pt x="186" y="308"/>
                  </a:lnTo>
                  <a:lnTo>
                    <a:pt x="196" y="300"/>
                  </a:lnTo>
                  <a:lnTo>
                    <a:pt x="196" y="300"/>
                  </a:lnTo>
                  <a:lnTo>
                    <a:pt x="203" y="290"/>
                  </a:lnTo>
                  <a:lnTo>
                    <a:pt x="209" y="280"/>
                  </a:lnTo>
                  <a:lnTo>
                    <a:pt x="216" y="269"/>
                  </a:lnTo>
                  <a:lnTo>
                    <a:pt x="221" y="257"/>
                  </a:lnTo>
                  <a:lnTo>
                    <a:pt x="224" y="244"/>
                  </a:lnTo>
                  <a:lnTo>
                    <a:pt x="228" y="231"/>
                  </a:lnTo>
                  <a:lnTo>
                    <a:pt x="229" y="218"/>
                  </a:lnTo>
                  <a:lnTo>
                    <a:pt x="229" y="203"/>
                  </a:lnTo>
                  <a:lnTo>
                    <a:pt x="229" y="170"/>
                  </a:lnTo>
                  <a:lnTo>
                    <a:pt x="134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F4944F78-A5A0-1544-9EE1-205B30FFA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213" y="2052638"/>
              <a:ext cx="130175" cy="282575"/>
            </a:xfrm>
            <a:custGeom>
              <a:avLst/>
              <a:gdLst>
                <a:gd name="T0" fmla="*/ 165 w 165"/>
                <a:gd name="T1" fmla="*/ 39 h 356"/>
                <a:gd name="T2" fmla="*/ 165 w 165"/>
                <a:gd name="T3" fmla="*/ 39 h 356"/>
                <a:gd name="T4" fmla="*/ 157 w 165"/>
                <a:gd name="T5" fmla="*/ 34 h 356"/>
                <a:gd name="T6" fmla="*/ 147 w 165"/>
                <a:gd name="T7" fmla="*/ 29 h 356"/>
                <a:gd name="T8" fmla="*/ 138 w 165"/>
                <a:gd name="T9" fmla="*/ 28 h 356"/>
                <a:gd name="T10" fmla="*/ 127 w 165"/>
                <a:gd name="T11" fmla="*/ 28 h 356"/>
                <a:gd name="T12" fmla="*/ 127 w 165"/>
                <a:gd name="T13" fmla="*/ 28 h 356"/>
                <a:gd name="T14" fmla="*/ 117 w 165"/>
                <a:gd name="T15" fmla="*/ 28 h 356"/>
                <a:gd name="T16" fmla="*/ 107 w 165"/>
                <a:gd name="T17" fmla="*/ 29 h 356"/>
                <a:gd name="T18" fmla="*/ 99 w 165"/>
                <a:gd name="T19" fmla="*/ 33 h 356"/>
                <a:gd name="T20" fmla="*/ 89 w 165"/>
                <a:gd name="T21" fmla="*/ 37 h 356"/>
                <a:gd name="T22" fmla="*/ 81 w 165"/>
                <a:gd name="T23" fmla="*/ 44 h 356"/>
                <a:gd name="T24" fmla="*/ 73 w 165"/>
                <a:gd name="T25" fmla="*/ 51 h 356"/>
                <a:gd name="T26" fmla="*/ 66 w 165"/>
                <a:gd name="T27" fmla="*/ 61 h 356"/>
                <a:gd name="T28" fmla="*/ 58 w 165"/>
                <a:gd name="T29" fmla="*/ 70 h 356"/>
                <a:gd name="T30" fmla="*/ 58 w 165"/>
                <a:gd name="T31" fmla="*/ 70 h 356"/>
                <a:gd name="T32" fmla="*/ 51 w 165"/>
                <a:gd name="T33" fmla="*/ 80 h 356"/>
                <a:gd name="T34" fmla="*/ 46 w 165"/>
                <a:gd name="T35" fmla="*/ 94 h 356"/>
                <a:gd name="T36" fmla="*/ 41 w 165"/>
                <a:gd name="T37" fmla="*/ 107 h 356"/>
                <a:gd name="T38" fmla="*/ 38 w 165"/>
                <a:gd name="T39" fmla="*/ 122 h 356"/>
                <a:gd name="T40" fmla="*/ 35 w 165"/>
                <a:gd name="T41" fmla="*/ 138 h 356"/>
                <a:gd name="T42" fmla="*/ 31 w 165"/>
                <a:gd name="T43" fmla="*/ 155 h 356"/>
                <a:gd name="T44" fmla="*/ 30 w 165"/>
                <a:gd name="T45" fmla="*/ 191 h 356"/>
                <a:gd name="T46" fmla="*/ 30 w 165"/>
                <a:gd name="T47" fmla="*/ 356 h 356"/>
                <a:gd name="T48" fmla="*/ 0 w 165"/>
                <a:gd name="T49" fmla="*/ 356 h 356"/>
                <a:gd name="T50" fmla="*/ 0 w 165"/>
                <a:gd name="T51" fmla="*/ 6 h 356"/>
                <a:gd name="T52" fmla="*/ 30 w 165"/>
                <a:gd name="T53" fmla="*/ 6 h 356"/>
                <a:gd name="T54" fmla="*/ 30 w 165"/>
                <a:gd name="T55" fmla="*/ 84 h 356"/>
                <a:gd name="T56" fmla="*/ 31 w 165"/>
                <a:gd name="T57" fmla="*/ 84 h 356"/>
                <a:gd name="T58" fmla="*/ 31 w 165"/>
                <a:gd name="T59" fmla="*/ 84 h 356"/>
                <a:gd name="T60" fmla="*/ 38 w 165"/>
                <a:gd name="T61" fmla="*/ 64 h 356"/>
                <a:gd name="T62" fmla="*/ 48 w 165"/>
                <a:gd name="T63" fmla="*/ 47 h 356"/>
                <a:gd name="T64" fmla="*/ 58 w 165"/>
                <a:gd name="T65" fmla="*/ 33 h 356"/>
                <a:gd name="T66" fmla="*/ 69 w 165"/>
                <a:gd name="T67" fmla="*/ 21 h 356"/>
                <a:gd name="T68" fmla="*/ 69 w 165"/>
                <a:gd name="T69" fmla="*/ 21 h 356"/>
                <a:gd name="T70" fmla="*/ 82 w 165"/>
                <a:gd name="T71" fmla="*/ 11 h 356"/>
                <a:gd name="T72" fmla="*/ 97 w 165"/>
                <a:gd name="T73" fmla="*/ 5 h 356"/>
                <a:gd name="T74" fmla="*/ 114 w 165"/>
                <a:gd name="T75" fmla="*/ 0 h 356"/>
                <a:gd name="T76" fmla="*/ 130 w 165"/>
                <a:gd name="T77" fmla="*/ 0 h 356"/>
                <a:gd name="T78" fmla="*/ 130 w 165"/>
                <a:gd name="T79" fmla="*/ 0 h 356"/>
                <a:gd name="T80" fmla="*/ 148 w 165"/>
                <a:gd name="T81" fmla="*/ 1 h 356"/>
                <a:gd name="T82" fmla="*/ 165 w 165"/>
                <a:gd name="T83" fmla="*/ 5 h 356"/>
                <a:gd name="T84" fmla="*/ 165 w 165"/>
                <a:gd name="T85" fmla="*/ 3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5" h="356">
                  <a:moveTo>
                    <a:pt x="165" y="39"/>
                  </a:moveTo>
                  <a:lnTo>
                    <a:pt x="165" y="39"/>
                  </a:lnTo>
                  <a:lnTo>
                    <a:pt x="157" y="34"/>
                  </a:lnTo>
                  <a:lnTo>
                    <a:pt x="147" y="29"/>
                  </a:lnTo>
                  <a:lnTo>
                    <a:pt x="138" y="28"/>
                  </a:lnTo>
                  <a:lnTo>
                    <a:pt x="127" y="28"/>
                  </a:lnTo>
                  <a:lnTo>
                    <a:pt x="127" y="28"/>
                  </a:lnTo>
                  <a:lnTo>
                    <a:pt x="117" y="28"/>
                  </a:lnTo>
                  <a:lnTo>
                    <a:pt x="107" y="29"/>
                  </a:lnTo>
                  <a:lnTo>
                    <a:pt x="99" y="33"/>
                  </a:lnTo>
                  <a:lnTo>
                    <a:pt x="89" y="37"/>
                  </a:lnTo>
                  <a:lnTo>
                    <a:pt x="81" y="44"/>
                  </a:lnTo>
                  <a:lnTo>
                    <a:pt x="73" y="51"/>
                  </a:lnTo>
                  <a:lnTo>
                    <a:pt x="66" y="61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51" y="80"/>
                  </a:lnTo>
                  <a:lnTo>
                    <a:pt x="46" y="94"/>
                  </a:lnTo>
                  <a:lnTo>
                    <a:pt x="41" y="107"/>
                  </a:lnTo>
                  <a:lnTo>
                    <a:pt x="38" y="122"/>
                  </a:lnTo>
                  <a:lnTo>
                    <a:pt x="35" y="138"/>
                  </a:lnTo>
                  <a:lnTo>
                    <a:pt x="31" y="155"/>
                  </a:lnTo>
                  <a:lnTo>
                    <a:pt x="30" y="191"/>
                  </a:lnTo>
                  <a:lnTo>
                    <a:pt x="30" y="356"/>
                  </a:lnTo>
                  <a:lnTo>
                    <a:pt x="0" y="356"/>
                  </a:lnTo>
                  <a:lnTo>
                    <a:pt x="0" y="6"/>
                  </a:lnTo>
                  <a:lnTo>
                    <a:pt x="30" y="6"/>
                  </a:lnTo>
                  <a:lnTo>
                    <a:pt x="30" y="84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38" y="64"/>
                  </a:lnTo>
                  <a:lnTo>
                    <a:pt x="48" y="47"/>
                  </a:lnTo>
                  <a:lnTo>
                    <a:pt x="58" y="33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82" y="11"/>
                  </a:lnTo>
                  <a:lnTo>
                    <a:pt x="97" y="5"/>
                  </a:lnTo>
                  <a:lnTo>
                    <a:pt x="114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48" y="1"/>
                  </a:lnTo>
                  <a:lnTo>
                    <a:pt x="165" y="5"/>
                  </a:lnTo>
                  <a:lnTo>
                    <a:pt x="165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6A28061C-707D-6644-BCA5-AFF011A5C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775" y="1924050"/>
              <a:ext cx="195263" cy="411163"/>
            </a:xfrm>
            <a:custGeom>
              <a:avLst/>
              <a:gdLst>
                <a:gd name="T0" fmla="*/ 199 w 245"/>
                <a:gd name="T1" fmla="*/ 518 h 518"/>
                <a:gd name="T2" fmla="*/ 33 w 245"/>
                <a:gd name="T3" fmla="*/ 345 h 518"/>
                <a:gd name="T4" fmla="*/ 31 w 245"/>
                <a:gd name="T5" fmla="*/ 345 h 518"/>
                <a:gd name="T6" fmla="*/ 31 w 245"/>
                <a:gd name="T7" fmla="*/ 518 h 518"/>
                <a:gd name="T8" fmla="*/ 0 w 245"/>
                <a:gd name="T9" fmla="*/ 518 h 518"/>
                <a:gd name="T10" fmla="*/ 0 w 245"/>
                <a:gd name="T11" fmla="*/ 0 h 518"/>
                <a:gd name="T12" fmla="*/ 31 w 245"/>
                <a:gd name="T13" fmla="*/ 0 h 518"/>
                <a:gd name="T14" fmla="*/ 31 w 245"/>
                <a:gd name="T15" fmla="*/ 333 h 518"/>
                <a:gd name="T16" fmla="*/ 33 w 245"/>
                <a:gd name="T17" fmla="*/ 333 h 518"/>
                <a:gd name="T18" fmla="*/ 191 w 245"/>
                <a:gd name="T19" fmla="*/ 168 h 518"/>
                <a:gd name="T20" fmla="*/ 232 w 245"/>
                <a:gd name="T21" fmla="*/ 168 h 518"/>
                <a:gd name="T22" fmla="*/ 66 w 245"/>
                <a:gd name="T23" fmla="*/ 336 h 518"/>
                <a:gd name="T24" fmla="*/ 245 w 245"/>
                <a:gd name="T25" fmla="*/ 518 h 518"/>
                <a:gd name="T26" fmla="*/ 199 w 245"/>
                <a:gd name="T27" fmla="*/ 51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518">
                  <a:moveTo>
                    <a:pt x="199" y="518"/>
                  </a:moveTo>
                  <a:lnTo>
                    <a:pt x="33" y="345"/>
                  </a:lnTo>
                  <a:lnTo>
                    <a:pt x="31" y="345"/>
                  </a:lnTo>
                  <a:lnTo>
                    <a:pt x="31" y="518"/>
                  </a:lnTo>
                  <a:lnTo>
                    <a:pt x="0" y="5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31" y="333"/>
                  </a:lnTo>
                  <a:lnTo>
                    <a:pt x="33" y="333"/>
                  </a:lnTo>
                  <a:lnTo>
                    <a:pt x="191" y="168"/>
                  </a:lnTo>
                  <a:lnTo>
                    <a:pt x="232" y="168"/>
                  </a:lnTo>
                  <a:lnTo>
                    <a:pt x="66" y="336"/>
                  </a:lnTo>
                  <a:lnTo>
                    <a:pt x="245" y="518"/>
                  </a:lnTo>
                  <a:lnTo>
                    <a:pt x="199" y="5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E42D7FB5-25C0-864C-95D7-19D4126C62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7900" y="1946275"/>
              <a:ext cx="39688" cy="388938"/>
            </a:xfrm>
            <a:custGeom>
              <a:avLst/>
              <a:gdLst>
                <a:gd name="T0" fmla="*/ 25 w 51"/>
                <a:gd name="T1" fmla="*/ 51 h 490"/>
                <a:gd name="T2" fmla="*/ 25 w 51"/>
                <a:gd name="T3" fmla="*/ 51 h 490"/>
                <a:gd name="T4" fmla="*/ 15 w 51"/>
                <a:gd name="T5" fmla="*/ 49 h 490"/>
                <a:gd name="T6" fmla="*/ 6 w 51"/>
                <a:gd name="T7" fmla="*/ 45 h 490"/>
                <a:gd name="T8" fmla="*/ 6 w 51"/>
                <a:gd name="T9" fmla="*/ 45 h 490"/>
                <a:gd name="T10" fmla="*/ 3 w 51"/>
                <a:gd name="T11" fmla="*/ 40 h 490"/>
                <a:gd name="T12" fmla="*/ 1 w 51"/>
                <a:gd name="T13" fmla="*/ 36 h 490"/>
                <a:gd name="T14" fmla="*/ 0 w 51"/>
                <a:gd name="T15" fmla="*/ 31 h 490"/>
                <a:gd name="T16" fmla="*/ 0 w 51"/>
                <a:gd name="T17" fmla="*/ 25 h 490"/>
                <a:gd name="T18" fmla="*/ 0 w 51"/>
                <a:gd name="T19" fmla="*/ 25 h 490"/>
                <a:gd name="T20" fmla="*/ 0 w 51"/>
                <a:gd name="T21" fmla="*/ 20 h 490"/>
                <a:gd name="T22" fmla="*/ 1 w 51"/>
                <a:gd name="T23" fmla="*/ 15 h 490"/>
                <a:gd name="T24" fmla="*/ 3 w 51"/>
                <a:gd name="T25" fmla="*/ 10 h 490"/>
                <a:gd name="T26" fmla="*/ 6 w 51"/>
                <a:gd name="T27" fmla="*/ 7 h 490"/>
                <a:gd name="T28" fmla="*/ 6 w 51"/>
                <a:gd name="T29" fmla="*/ 7 h 490"/>
                <a:gd name="T30" fmla="*/ 16 w 51"/>
                <a:gd name="T31" fmla="*/ 2 h 490"/>
                <a:gd name="T32" fmla="*/ 25 w 51"/>
                <a:gd name="T33" fmla="*/ 0 h 490"/>
                <a:gd name="T34" fmla="*/ 25 w 51"/>
                <a:gd name="T35" fmla="*/ 0 h 490"/>
                <a:gd name="T36" fmla="*/ 34 w 51"/>
                <a:gd name="T37" fmla="*/ 2 h 490"/>
                <a:gd name="T38" fmla="*/ 44 w 51"/>
                <a:gd name="T39" fmla="*/ 7 h 490"/>
                <a:gd name="T40" fmla="*/ 44 w 51"/>
                <a:gd name="T41" fmla="*/ 7 h 490"/>
                <a:gd name="T42" fmla="*/ 48 w 51"/>
                <a:gd name="T43" fmla="*/ 10 h 490"/>
                <a:gd name="T44" fmla="*/ 49 w 51"/>
                <a:gd name="T45" fmla="*/ 15 h 490"/>
                <a:gd name="T46" fmla="*/ 51 w 51"/>
                <a:gd name="T47" fmla="*/ 20 h 490"/>
                <a:gd name="T48" fmla="*/ 51 w 51"/>
                <a:gd name="T49" fmla="*/ 25 h 490"/>
                <a:gd name="T50" fmla="*/ 51 w 51"/>
                <a:gd name="T51" fmla="*/ 25 h 490"/>
                <a:gd name="T52" fmla="*/ 51 w 51"/>
                <a:gd name="T53" fmla="*/ 30 h 490"/>
                <a:gd name="T54" fmla="*/ 49 w 51"/>
                <a:gd name="T55" fmla="*/ 35 h 490"/>
                <a:gd name="T56" fmla="*/ 48 w 51"/>
                <a:gd name="T57" fmla="*/ 40 h 490"/>
                <a:gd name="T58" fmla="*/ 44 w 51"/>
                <a:gd name="T59" fmla="*/ 45 h 490"/>
                <a:gd name="T60" fmla="*/ 44 w 51"/>
                <a:gd name="T61" fmla="*/ 45 h 490"/>
                <a:gd name="T62" fmla="*/ 39 w 51"/>
                <a:gd name="T63" fmla="*/ 48 h 490"/>
                <a:gd name="T64" fmla="*/ 34 w 51"/>
                <a:gd name="T65" fmla="*/ 49 h 490"/>
                <a:gd name="T66" fmla="*/ 29 w 51"/>
                <a:gd name="T67" fmla="*/ 51 h 490"/>
                <a:gd name="T68" fmla="*/ 25 w 51"/>
                <a:gd name="T69" fmla="*/ 51 h 490"/>
                <a:gd name="T70" fmla="*/ 25 w 51"/>
                <a:gd name="T71" fmla="*/ 51 h 490"/>
                <a:gd name="T72" fmla="*/ 10 w 51"/>
                <a:gd name="T73" fmla="*/ 490 h 490"/>
                <a:gd name="T74" fmla="*/ 10 w 51"/>
                <a:gd name="T75" fmla="*/ 140 h 490"/>
                <a:gd name="T76" fmla="*/ 41 w 51"/>
                <a:gd name="T77" fmla="*/ 140 h 490"/>
                <a:gd name="T78" fmla="*/ 41 w 51"/>
                <a:gd name="T79" fmla="*/ 490 h 490"/>
                <a:gd name="T80" fmla="*/ 10 w 51"/>
                <a:gd name="T8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490">
                  <a:moveTo>
                    <a:pt x="25" y="51"/>
                  </a:moveTo>
                  <a:lnTo>
                    <a:pt x="25" y="51"/>
                  </a:lnTo>
                  <a:lnTo>
                    <a:pt x="15" y="49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3" y="40"/>
                  </a:lnTo>
                  <a:lnTo>
                    <a:pt x="1" y="36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1" y="15"/>
                  </a:lnTo>
                  <a:lnTo>
                    <a:pt x="3" y="10"/>
                  </a:lnTo>
                  <a:lnTo>
                    <a:pt x="6" y="7"/>
                  </a:lnTo>
                  <a:lnTo>
                    <a:pt x="6" y="7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8" y="10"/>
                  </a:lnTo>
                  <a:lnTo>
                    <a:pt x="49" y="15"/>
                  </a:lnTo>
                  <a:lnTo>
                    <a:pt x="51" y="20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30"/>
                  </a:lnTo>
                  <a:lnTo>
                    <a:pt x="49" y="35"/>
                  </a:lnTo>
                  <a:lnTo>
                    <a:pt x="48" y="40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39" y="48"/>
                  </a:lnTo>
                  <a:lnTo>
                    <a:pt x="34" y="49"/>
                  </a:lnTo>
                  <a:lnTo>
                    <a:pt x="29" y="51"/>
                  </a:lnTo>
                  <a:lnTo>
                    <a:pt x="25" y="51"/>
                  </a:lnTo>
                  <a:lnTo>
                    <a:pt x="25" y="51"/>
                  </a:lnTo>
                  <a:close/>
                  <a:moveTo>
                    <a:pt x="10" y="490"/>
                  </a:moveTo>
                  <a:lnTo>
                    <a:pt x="10" y="140"/>
                  </a:lnTo>
                  <a:lnTo>
                    <a:pt x="41" y="140"/>
                  </a:lnTo>
                  <a:lnTo>
                    <a:pt x="41" y="490"/>
                  </a:lnTo>
                  <a:lnTo>
                    <a:pt x="10" y="4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BF3D08B7-F931-0A4E-A088-800233A51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138" y="2051050"/>
              <a:ext cx="212725" cy="284163"/>
            </a:xfrm>
            <a:custGeom>
              <a:avLst/>
              <a:gdLst>
                <a:gd name="T0" fmla="*/ 237 w 269"/>
                <a:gd name="T1" fmla="*/ 153 h 358"/>
                <a:gd name="T2" fmla="*/ 236 w 269"/>
                <a:gd name="T3" fmla="*/ 124 h 358"/>
                <a:gd name="T4" fmla="*/ 224 w 269"/>
                <a:gd name="T5" fmla="*/ 77 h 358"/>
                <a:gd name="T6" fmla="*/ 214 w 269"/>
                <a:gd name="T7" fmla="*/ 59 h 358"/>
                <a:gd name="T8" fmla="*/ 203 w 269"/>
                <a:gd name="T9" fmla="*/ 46 h 358"/>
                <a:gd name="T10" fmla="*/ 186 w 269"/>
                <a:gd name="T11" fmla="*/ 36 h 358"/>
                <a:gd name="T12" fmla="*/ 168 w 269"/>
                <a:gd name="T13" fmla="*/ 30 h 358"/>
                <a:gd name="T14" fmla="*/ 147 w 269"/>
                <a:gd name="T15" fmla="*/ 28 h 358"/>
                <a:gd name="T16" fmla="*/ 134 w 269"/>
                <a:gd name="T17" fmla="*/ 28 h 358"/>
                <a:gd name="T18" fmla="*/ 111 w 269"/>
                <a:gd name="T19" fmla="*/ 33 h 358"/>
                <a:gd name="T20" fmla="*/ 91 w 269"/>
                <a:gd name="T21" fmla="*/ 43 h 358"/>
                <a:gd name="T22" fmla="*/ 73 w 269"/>
                <a:gd name="T23" fmla="*/ 56 h 358"/>
                <a:gd name="T24" fmla="*/ 64 w 269"/>
                <a:gd name="T25" fmla="*/ 64 h 358"/>
                <a:gd name="T26" fmla="*/ 50 w 269"/>
                <a:gd name="T27" fmla="*/ 84 h 358"/>
                <a:gd name="T28" fmla="*/ 40 w 269"/>
                <a:gd name="T29" fmla="*/ 107 h 358"/>
                <a:gd name="T30" fmla="*/ 33 w 269"/>
                <a:gd name="T31" fmla="*/ 130 h 358"/>
                <a:gd name="T32" fmla="*/ 31 w 269"/>
                <a:gd name="T33" fmla="*/ 157 h 358"/>
                <a:gd name="T34" fmla="*/ 0 w 269"/>
                <a:gd name="T35" fmla="*/ 358 h 358"/>
                <a:gd name="T36" fmla="*/ 31 w 269"/>
                <a:gd name="T37" fmla="*/ 8 h 358"/>
                <a:gd name="T38" fmla="*/ 33 w 269"/>
                <a:gd name="T39" fmla="*/ 71 h 358"/>
                <a:gd name="T40" fmla="*/ 43 w 269"/>
                <a:gd name="T41" fmla="*/ 54 h 358"/>
                <a:gd name="T42" fmla="*/ 68 w 269"/>
                <a:gd name="T43" fmla="*/ 28 h 358"/>
                <a:gd name="T44" fmla="*/ 97 w 269"/>
                <a:gd name="T45" fmla="*/ 10 h 358"/>
                <a:gd name="T46" fmla="*/ 132 w 269"/>
                <a:gd name="T47" fmla="*/ 0 h 358"/>
                <a:gd name="T48" fmla="*/ 152 w 269"/>
                <a:gd name="T49" fmla="*/ 0 h 358"/>
                <a:gd name="T50" fmla="*/ 178 w 269"/>
                <a:gd name="T51" fmla="*/ 2 h 358"/>
                <a:gd name="T52" fmla="*/ 203 w 269"/>
                <a:gd name="T53" fmla="*/ 8 h 358"/>
                <a:gd name="T54" fmla="*/ 223 w 269"/>
                <a:gd name="T55" fmla="*/ 20 h 358"/>
                <a:gd name="T56" fmla="*/ 239 w 269"/>
                <a:gd name="T57" fmla="*/ 36 h 358"/>
                <a:gd name="T58" fmla="*/ 246 w 269"/>
                <a:gd name="T59" fmla="*/ 46 h 358"/>
                <a:gd name="T60" fmla="*/ 257 w 269"/>
                <a:gd name="T61" fmla="*/ 69 h 358"/>
                <a:gd name="T62" fmla="*/ 265 w 269"/>
                <a:gd name="T63" fmla="*/ 97 h 358"/>
                <a:gd name="T64" fmla="*/ 269 w 269"/>
                <a:gd name="T65" fmla="*/ 127 h 358"/>
                <a:gd name="T66" fmla="*/ 269 w 269"/>
                <a:gd name="T67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9" h="358">
                  <a:moveTo>
                    <a:pt x="237" y="358"/>
                  </a:moveTo>
                  <a:lnTo>
                    <a:pt x="237" y="153"/>
                  </a:lnTo>
                  <a:lnTo>
                    <a:pt x="237" y="153"/>
                  </a:lnTo>
                  <a:lnTo>
                    <a:pt x="236" y="124"/>
                  </a:lnTo>
                  <a:lnTo>
                    <a:pt x="232" y="99"/>
                  </a:lnTo>
                  <a:lnTo>
                    <a:pt x="224" y="77"/>
                  </a:lnTo>
                  <a:lnTo>
                    <a:pt x="219" y="68"/>
                  </a:lnTo>
                  <a:lnTo>
                    <a:pt x="214" y="59"/>
                  </a:lnTo>
                  <a:lnTo>
                    <a:pt x="209" y="53"/>
                  </a:lnTo>
                  <a:lnTo>
                    <a:pt x="203" y="46"/>
                  </a:lnTo>
                  <a:lnTo>
                    <a:pt x="195" y="39"/>
                  </a:lnTo>
                  <a:lnTo>
                    <a:pt x="186" y="36"/>
                  </a:lnTo>
                  <a:lnTo>
                    <a:pt x="178" y="33"/>
                  </a:lnTo>
                  <a:lnTo>
                    <a:pt x="168" y="30"/>
                  </a:lnTo>
                  <a:lnTo>
                    <a:pt x="158" y="28"/>
                  </a:lnTo>
                  <a:lnTo>
                    <a:pt x="147" y="28"/>
                  </a:lnTo>
                  <a:lnTo>
                    <a:pt x="147" y="28"/>
                  </a:lnTo>
                  <a:lnTo>
                    <a:pt x="134" y="28"/>
                  </a:lnTo>
                  <a:lnTo>
                    <a:pt x="122" y="30"/>
                  </a:lnTo>
                  <a:lnTo>
                    <a:pt x="111" y="33"/>
                  </a:lnTo>
                  <a:lnTo>
                    <a:pt x="101" y="38"/>
                  </a:lnTo>
                  <a:lnTo>
                    <a:pt x="91" y="43"/>
                  </a:lnTo>
                  <a:lnTo>
                    <a:pt x="81" y="49"/>
                  </a:lnTo>
                  <a:lnTo>
                    <a:pt x="73" y="56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56" y="74"/>
                  </a:lnTo>
                  <a:lnTo>
                    <a:pt x="50" y="84"/>
                  </a:lnTo>
                  <a:lnTo>
                    <a:pt x="45" y="96"/>
                  </a:lnTo>
                  <a:lnTo>
                    <a:pt x="40" y="107"/>
                  </a:lnTo>
                  <a:lnTo>
                    <a:pt x="36" y="119"/>
                  </a:lnTo>
                  <a:lnTo>
                    <a:pt x="33" y="130"/>
                  </a:lnTo>
                  <a:lnTo>
                    <a:pt x="31" y="143"/>
                  </a:lnTo>
                  <a:lnTo>
                    <a:pt x="31" y="157"/>
                  </a:lnTo>
                  <a:lnTo>
                    <a:pt x="31" y="358"/>
                  </a:lnTo>
                  <a:lnTo>
                    <a:pt x="0" y="358"/>
                  </a:lnTo>
                  <a:lnTo>
                    <a:pt x="0" y="8"/>
                  </a:lnTo>
                  <a:lnTo>
                    <a:pt x="31" y="8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43" y="54"/>
                  </a:lnTo>
                  <a:lnTo>
                    <a:pt x="54" y="39"/>
                  </a:lnTo>
                  <a:lnTo>
                    <a:pt x="68" y="28"/>
                  </a:lnTo>
                  <a:lnTo>
                    <a:pt x="81" y="16"/>
                  </a:lnTo>
                  <a:lnTo>
                    <a:pt x="97" y="10"/>
                  </a:lnTo>
                  <a:lnTo>
                    <a:pt x="114" y="3"/>
                  </a:lnTo>
                  <a:lnTo>
                    <a:pt x="13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67" y="0"/>
                  </a:lnTo>
                  <a:lnTo>
                    <a:pt x="178" y="2"/>
                  </a:lnTo>
                  <a:lnTo>
                    <a:pt x="191" y="5"/>
                  </a:lnTo>
                  <a:lnTo>
                    <a:pt x="203" y="8"/>
                  </a:lnTo>
                  <a:lnTo>
                    <a:pt x="213" y="15"/>
                  </a:lnTo>
                  <a:lnTo>
                    <a:pt x="223" y="20"/>
                  </a:lnTo>
                  <a:lnTo>
                    <a:pt x="231" y="28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46" y="46"/>
                  </a:lnTo>
                  <a:lnTo>
                    <a:pt x="252" y="58"/>
                  </a:lnTo>
                  <a:lnTo>
                    <a:pt x="257" y="69"/>
                  </a:lnTo>
                  <a:lnTo>
                    <a:pt x="262" y="82"/>
                  </a:lnTo>
                  <a:lnTo>
                    <a:pt x="265" y="97"/>
                  </a:lnTo>
                  <a:lnTo>
                    <a:pt x="267" y="112"/>
                  </a:lnTo>
                  <a:lnTo>
                    <a:pt x="269" y="127"/>
                  </a:lnTo>
                  <a:lnTo>
                    <a:pt x="269" y="145"/>
                  </a:lnTo>
                  <a:lnTo>
                    <a:pt x="269" y="358"/>
                  </a:lnTo>
                  <a:lnTo>
                    <a:pt x="237" y="3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8A34D940-3E26-5040-9394-031B7BD7E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713" y="2051050"/>
              <a:ext cx="158750" cy="290513"/>
            </a:xfrm>
            <a:custGeom>
              <a:avLst/>
              <a:gdLst>
                <a:gd name="T0" fmla="*/ 0 w 201"/>
                <a:gd name="T1" fmla="*/ 303 h 366"/>
                <a:gd name="T2" fmla="*/ 10 w 201"/>
                <a:gd name="T3" fmla="*/ 312 h 366"/>
                <a:gd name="T4" fmla="*/ 31 w 201"/>
                <a:gd name="T5" fmla="*/ 323 h 366"/>
                <a:gd name="T6" fmla="*/ 43 w 201"/>
                <a:gd name="T7" fmla="*/ 328 h 366"/>
                <a:gd name="T8" fmla="*/ 78 w 201"/>
                <a:gd name="T9" fmla="*/ 336 h 366"/>
                <a:gd name="T10" fmla="*/ 86 w 201"/>
                <a:gd name="T11" fmla="*/ 338 h 366"/>
                <a:gd name="T12" fmla="*/ 122 w 201"/>
                <a:gd name="T13" fmla="*/ 333 h 366"/>
                <a:gd name="T14" fmla="*/ 148 w 201"/>
                <a:gd name="T15" fmla="*/ 320 h 366"/>
                <a:gd name="T16" fmla="*/ 163 w 201"/>
                <a:gd name="T17" fmla="*/ 300 h 366"/>
                <a:gd name="T18" fmla="*/ 168 w 201"/>
                <a:gd name="T19" fmla="*/ 270 h 366"/>
                <a:gd name="T20" fmla="*/ 168 w 201"/>
                <a:gd name="T21" fmla="*/ 259 h 366"/>
                <a:gd name="T22" fmla="*/ 158 w 201"/>
                <a:gd name="T23" fmla="*/ 239 h 366"/>
                <a:gd name="T24" fmla="*/ 150 w 201"/>
                <a:gd name="T25" fmla="*/ 231 h 366"/>
                <a:gd name="T26" fmla="*/ 127 w 201"/>
                <a:gd name="T27" fmla="*/ 214 h 366"/>
                <a:gd name="T28" fmla="*/ 92 w 201"/>
                <a:gd name="T29" fmla="*/ 196 h 366"/>
                <a:gd name="T30" fmla="*/ 69 w 201"/>
                <a:gd name="T31" fmla="*/ 186 h 366"/>
                <a:gd name="T32" fmla="*/ 33 w 201"/>
                <a:gd name="T33" fmla="*/ 163 h 366"/>
                <a:gd name="T34" fmla="*/ 22 w 201"/>
                <a:gd name="T35" fmla="*/ 152 h 366"/>
                <a:gd name="T36" fmla="*/ 7 w 201"/>
                <a:gd name="T37" fmla="*/ 125 h 366"/>
                <a:gd name="T38" fmla="*/ 2 w 201"/>
                <a:gd name="T39" fmla="*/ 94 h 366"/>
                <a:gd name="T40" fmla="*/ 2 w 201"/>
                <a:gd name="T41" fmla="*/ 84 h 366"/>
                <a:gd name="T42" fmla="*/ 5 w 201"/>
                <a:gd name="T43" fmla="*/ 64 h 366"/>
                <a:gd name="T44" fmla="*/ 13 w 201"/>
                <a:gd name="T45" fmla="*/ 48 h 366"/>
                <a:gd name="T46" fmla="*/ 26 w 201"/>
                <a:gd name="T47" fmla="*/ 33 h 366"/>
                <a:gd name="T48" fmla="*/ 33 w 201"/>
                <a:gd name="T49" fmla="*/ 26 h 366"/>
                <a:gd name="T50" fmla="*/ 71 w 201"/>
                <a:gd name="T51" fmla="*/ 7 h 366"/>
                <a:gd name="T52" fmla="*/ 114 w 201"/>
                <a:gd name="T53" fmla="*/ 0 h 366"/>
                <a:gd name="T54" fmla="*/ 135 w 201"/>
                <a:gd name="T55" fmla="*/ 0 h 366"/>
                <a:gd name="T56" fmla="*/ 175 w 201"/>
                <a:gd name="T57" fmla="*/ 10 h 366"/>
                <a:gd name="T58" fmla="*/ 191 w 201"/>
                <a:gd name="T59" fmla="*/ 53 h 366"/>
                <a:gd name="T60" fmla="*/ 172 w 201"/>
                <a:gd name="T61" fmla="*/ 43 h 366"/>
                <a:gd name="T62" fmla="*/ 132 w 201"/>
                <a:gd name="T63" fmla="*/ 30 h 366"/>
                <a:gd name="T64" fmla="*/ 111 w 201"/>
                <a:gd name="T65" fmla="*/ 28 h 366"/>
                <a:gd name="T66" fmla="*/ 79 w 201"/>
                <a:gd name="T67" fmla="*/ 33 h 366"/>
                <a:gd name="T68" fmla="*/ 55 w 201"/>
                <a:gd name="T69" fmla="*/ 46 h 366"/>
                <a:gd name="T70" fmla="*/ 46 w 201"/>
                <a:gd name="T71" fmla="*/ 56 h 366"/>
                <a:gd name="T72" fmla="*/ 35 w 201"/>
                <a:gd name="T73" fmla="*/ 79 h 366"/>
                <a:gd name="T74" fmla="*/ 35 w 201"/>
                <a:gd name="T75" fmla="*/ 92 h 366"/>
                <a:gd name="T76" fmla="*/ 38 w 201"/>
                <a:gd name="T77" fmla="*/ 115 h 366"/>
                <a:gd name="T78" fmla="*/ 48 w 201"/>
                <a:gd name="T79" fmla="*/ 133 h 366"/>
                <a:gd name="T80" fmla="*/ 56 w 201"/>
                <a:gd name="T81" fmla="*/ 142 h 366"/>
                <a:gd name="T82" fmla="*/ 86 w 201"/>
                <a:gd name="T83" fmla="*/ 158 h 366"/>
                <a:gd name="T84" fmla="*/ 106 w 201"/>
                <a:gd name="T85" fmla="*/ 168 h 366"/>
                <a:gd name="T86" fmla="*/ 152 w 201"/>
                <a:gd name="T87" fmla="*/ 193 h 366"/>
                <a:gd name="T88" fmla="*/ 181 w 201"/>
                <a:gd name="T89" fmla="*/ 214 h 366"/>
                <a:gd name="T90" fmla="*/ 190 w 201"/>
                <a:gd name="T91" fmla="*/ 226 h 366"/>
                <a:gd name="T92" fmla="*/ 200 w 201"/>
                <a:gd name="T93" fmla="*/ 254 h 366"/>
                <a:gd name="T94" fmla="*/ 201 w 201"/>
                <a:gd name="T95" fmla="*/ 270 h 366"/>
                <a:gd name="T96" fmla="*/ 200 w 201"/>
                <a:gd name="T97" fmla="*/ 290 h 366"/>
                <a:gd name="T98" fmla="*/ 195 w 201"/>
                <a:gd name="T99" fmla="*/ 308 h 366"/>
                <a:gd name="T100" fmla="*/ 185 w 201"/>
                <a:gd name="T101" fmla="*/ 325 h 366"/>
                <a:gd name="T102" fmla="*/ 170 w 201"/>
                <a:gd name="T103" fmla="*/ 340 h 366"/>
                <a:gd name="T104" fmla="*/ 162 w 201"/>
                <a:gd name="T105" fmla="*/ 345 h 366"/>
                <a:gd name="T106" fmla="*/ 144 w 201"/>
                <a:gd name="T107" fmla="*/ 356 h 366"/>
                <a:gd name="T108" fmla="*/ 111 w 201"/>
                <a:gd name="T109" fmla="*/ 364 h 366"/>
                <a:gd name="T110" fmla="*/ 84 w 201"/>
                <a:gd name="T111" fmla="*/ 366 h 366"/>
                <a:gd name="T112" fmla="*/ 38 w 201"/>
                <a:gd name="T113" fmla="*/ 359 h 366"/>
                <a:gd name="T114" fmla="*/ 0 w 201"/>
                <a:gd name="T115" fmla="*/ 34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366">
                  <a:moveTo>
                    <a:pt x="0" y="341"/>
                  </a:moveTo>
                  <a:lnTo>
                    <a:pt x="0" y="303"/>
                  </a:lnTo>
                  <a:lnTo>
                    <a:pt x="0" y="303"/>
                  </a:lnTo>
                  <a:lnTo>
                    <a:pt x="10" y="312"/>
                  </a:lnTo>
                  <a:lnTo>
                    <a:pt x="20" y="318"/>
                  </a:lnTo>
                  <a:lnTo>
                    <a:pt x="31" y="323"/>
                  </a:lnTo>
                  <a:lnTo>
                    <a:pt x="43" y="328"/>
                  </a:lnTo>
                  <a:lnTo>
                    <a:pt x="43" y="328"/>
                  </a:lnTo>
                  <a:lnTo>
                    <a:pt x="66" y="335"/>
                  </a:lnTo>
                  <a:lnTo>
                    <a:pt x="78" y="336"/>
                  </a:lnTo>
                  <a:lnTo>
                    <a:pt x="86" y="338"/>
                  </a:lnTo>
                  <a:lnTo>
                    <a:pt x="86" y="338"/>
                  </a:lnTo>
                  <a:lnTo>
                    <a:pt x="106" y="336"/>
                  </a:lnTo>
                  <a:lnTo>
                    <a:pt x="122" y="333"/>
                  </a:lnTo>
                  <a:lnTo>
                    <a:pt x="137" y="328"/>
                  </a:lnTo>
                  <a:lnTo>
                    <a:pt x="148" y="320"/>
                  </a:lnTo>
                  <a:lnTo>
                    <a:pt x="157" y="312"/>
                  </a:lnTo>
                  <a:lnTo>
                    <a:pt x="163" y="300"/>
                  </a:lnTo>
                  <a:lnTo>
                    <a:pt x="168" y="285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8" y="259"/>
                  </a:lnTo>
                  <a:lnTo>
                    <a:pt x="165" y="249"/>
                  </a:lnTo>
                  <a:lnTo>
                    <a:pt x="158" y="239"/>
                  </a:lnTo>
                  <a:lnTo>
                    <a:pt x="150" y="231"/>
                  </a:lnTo>
                  <a:lnTo>
                    <a:pt x="150" y="231"/>
                  </a:lnTo>
                  <a:lnTo>
                    <a:pt x="140" y="222"/>
                  </a:lnTo>
                  <a:lnTo>
                    <a:pt x="127" y="214"/>
                  </a:lnTo>
                  <a:lnTo>
                    <a:pt x="111" y="204"/>
                  </a:lnTo>
                  <a:lnTo>
                    <a:pt x="92" y="196"/>
                  </a:lnTo>
                  <a:lnTo>
                    <a:pt x="92" y="196"/>
                  </a:lnTo>
                  <a:lnTo>
                    <a:pt x="69" y="186"/>
                  </a:lnTo>
                  <a:lnTo>
                    <a:pt x="50" y="175"/>
                  </a:lnTo>
                  <a:lnTo>
                    <a:pt x="33" y="163"/>
                  </a:lnTo>
                  <a:lnTo>
                    <a:pt x="22" y="152"/>
                  </a:lnTo>
                  <a:lnTo>
                    <a:pt x="22" y="152"/>
                  </a:lnTo>
                  <a:lnTo>
                    <a:pt x="13" y="138"/>
                  </a:lnTo>
                  <a:lnTo>
                    <a:pt x="7" y="125"/>
                  </a:lnTo>
                  <a:lnTo>
                    <a:pt x="2" y="110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84"/>
                  </a:lnTo>
                  <a:lnTo>
                    <a:pt x="3" y="74"/>
                  </a:lnTo>
                  <a:lnTo>
                    <a:pt x="5" y="64"/>
                  </a:lnTo>
                  <a:lnTo>
                    <a:pt x="10" y="56"/>
                  </a:lnTo>
                  <a:lnTo>
                    <a:pt x="13" y="48"/>
                  </a:lnTo>
                  <a:lnTo>
                    <a:pt x="20" y="39"/>
                  </a:lnTo>
                  <a:lnTo>
                    <a:pt x="26" y="33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51" y="15"/>
                  </a:lnTo>
                  <a:lnTo>
                    <a:pt x="71" y="7"/>
                  </a:lnTo>
                  <a:lnTo>
                    <a:pt x="91" y="2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35" y="0"/>
                  </a:lnTo>
                  <a:lnTo>
                    <a:pt x="157" y="3"/>
                  </a:lnTo>
                  <a:lnTo>
                    <a:pt x="175" y="10"/>
                  </a:lnTo>
                  <a:lnTo>
                    <a:pt x="191" y="18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72" y="43"/>
                  </a:lnTo>
                  <a:lnTo>
                    <a:pt x="152" y="35"/>
                  </a:lnTo>
                  <a:lnTo>
                    <a:pt x="132" y="30"/>
                  </a:lnTo>
                  <a:lnTo>
                    <a:pt x="111" y="28"/>
                  </a:lnTo>
                  <a:lnTo>
                    <a:pt x="111" y="28"/>
                  </a:lnTo>
                  <a:lnTo>
                    <a:pt x="94" y="30"/>
                  </a:lnTo>
                  <a:lnTo>
                    <a:pt x="79" y="33"/>
                  </a:lnTo>
                  <a:lnTo>
                    <a:pt x="66" y="38"/>
                  </a:lnTo>
                  <a:lnTo>
                    <a:pt x="55" y="46"/>
                  </a:lnTo>
                  <a:lnTo>
                    <a:pt x="55" y="46"/>
                  </a:lnTo>
                  <a:lnTo>
                    <a:pt x="46" y="56"/>
                  </a:lnTo>
                  <a:lnTo>
                    <a:pt x="40" y="66"/>
                  </a:lnTo>
                  <a:lnTo>
                    <a:pt x="35" y="79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5" y="104"/>
                  </a:lnTo>
                  <a:lnTo>
                    <a:pt x="38" y="115"/>
                  </a:lnTo>
                  <a:lnTo>
                    <a:pt x="41" y="125"/>
                  </a:lnTo>
                  <a:lnTo>
                    <a:pt x="48" y="133"/>
                  </a:lnTo>
                  <a:lnTo>
                    <a:pt x="48" y="133"/>
                  </a:lnTo>
                  <a:lnTo>
                    <a:pt x="56" y="142"/>
                  </a:lnTo>
                  <a:lnTo>
                    <a:pt x="69" y="150"/>
                  </a:lnTo>
                  <a:lnTo>
                    <a:pt x="86" y="158"/>
                  </a:lnTo>
                  <a:lnTo>
                    <a:pt x="106" y="168"/>
                  </a:lnTo>
                  <a:lnTo>
                    <a:pt x="106" y="168"/>
                  </a:lnTo>
                  <a:lnTo>
                    <a:pt x="132" y="181"/>
                  </a:lnTo>
                  <a:lnTo>
                    <a:pt x="152" y="193"/>
                  </a:lnTo>
                  <a:lnTo>
                    <a:pt x="168" y="203"/>
                  </a:lnTo>
                  <a:lnTo>
                    <a:pt x="181" y="214"/>
                  </a:lnTo>
                  <a:lnTo>
                    <a:pt x="181" y="214"/>
                  </a:lnTo>
                  <a:lnTo>
                    <a:pt x="190" y="226"/>
                  </a:lnTo>
                  <a:lnTo>
                    <a:pt x="196" y="239"/>
                  </a:lnTo>
                  <a:lnTo>
                    <a:pt x="200" y="254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80"/>
                  </a:lnTo>
                  <a:lnTo>
                    <a:pt x="200" y="290"/>
                  </a:lnTo>
                  <a:lnTo>
                    <a:pt x="198" y="298"/>
                  </a:lnTo>
                  <a:lnTo>
                    <a:pt x="195" y="308"/>
                  </a:lnTo>
                  <a:lnTo>
                    <a:pt x="190" y="316"/>
                  </a:lnTo>
                  <a:lnTo>
                    <a:pt x="185" y="325"/>
                  </a:lnTo>
                  <a:lnTo>
                    <a:pt x="178" y="331"/>
                  </a:lnTo>
                  <a:lnTo>
                    <a:pt x="170" y="340"/>
                  </a:lnTo>
                  <a:lnTo>
                    <a:pt x="170" y="340"/>
                  </a:lnTo>
                  <a:lnTo>
                    <a:pt x="162" y="345"/>
                  </a:lnTo>
                  <a:lnTo>
                    <a:pt x="153" y="351"/>
                  </a:lnTo>
                  <a:lnTo>
                    <a:pt x="144" y="356"/>
                  </a:lnTo>
                  <a:lnTo>
                    <a:pt x="134" y="359"/>
                  </a:lnTo>
                  <a:lnTo>
                    <a:pt x="111" y="364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59" y="364"/>
                  </a:lnTo>
                  <a:lnTo>
                    <a:pt x="38" y="359"/>
                  </a:lnTo>
                  <a:lnTo>
                    <a:pt x="18" y="353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5F05B1F6-8094-1846-99EB-1C4AE69E73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0675" y="2051050"/>
              <a:ext cx="263525" cy="290513"/>
            </a:xfrm>
            <a:custGeom>
              <a:avLst/>
              <a:gdLst>
                <a:gd name="T0" fmla="*/ 147 w 331"/>
                <a:gd name="T1" fmla="*/ 364 h 366"/>
                <a:gd name="T2" fmla="*/ 97 w 331"/>
                <a:gd name="T3" fmla="*/ 353 h 366"/>
                <a:gd name="T4" fmla="*/ 56 w 331"/>
                <a:gd name="T5" fmla="*/ 328 h 366"/>
                <a:gd name="T6" fmla="*/ 34 w 331"/>
                <a:gd name="T7" fmla="*/ 303 h 366"/>
                <a:gd name="T8" fmla="*/ 11 w 331"/>
                <a:gd name="T9" fmla="*/ 257 h 366"/>
                <a:gd name="T10" fmla="*/ 1 w 331"/>
                <a:gd name="T11" fmla="*/ 204 h 366"/>
                <a:gd name="T12" fmla="*/ 1 w 331"/>
                <a:gd name="T13" fmla="*/ 163 h 366"/>
                <a:gd name="T14" fmla="*/ 11 w 331"/>
                <a:gd name="T15" fmla="*/ 107 h 366"/>
                <a:gd name="T16" fmla="*/ 36 w 331"/>
                <a:gd name="T17" fmla="*/ 61 h 366"/>
                <a:gd name="T18" fmla="*/ 59 w 331"/>
                <a:gd name="T19" fmla="*/ 36 h 366"/>
                <a:gd name="T20" fmla="*/ 100 w 331"/>
                <a:gd name="T21" fmla="*/ 11 h 366"/>
                <a:gd name="T22" fmla="*/ 151 w 331"/>
                <a:gd name="T23" fmla="*/ 0 h 366"/>
                <a:gd name="T24" fmla="*/ 188 w 331"/>
                <a:gd name="T25" fmla="*/ 0 h 366"/>
                <a:gd name="T26" fmla="*/ 236 w 331"/>
                <a:gd name="T27" fmla="*/ 11 h 366"/>
                <a:gd name="T28" fmla="*/ 277 w 331"/>
                <a:gd name="T29" fmla="*/ 36 h 366"/>
                <a:gd name="T30" fmla="*/ 298 w 331"/>
                <a:gd name="T31" fmla="*/ 61 h 366"/>
                <a:gd name="T32" fmla="*/ 320 w 331"/>
                <a:gd name="T33" fmla="*/ 105 h 366"/>
                <a:gd name="T34" fmla="*/ 330 w 331"/>
                <a:gd name="T35" fmla="*/ 161 h 366"/>
                <a:gd name="T36" fmla="*/ 330 w 331"/>
                <a:gd name="T37" fmla="*/ 203 h 366"/>
                <a:gd name="T38" fmla="*/ 320 w 331"/>
                <a:gd name="T39" fmla="*/ 257 h 366"/>
                <a:gd name="T40" fmla="*/ 297 w 331"/>
                <a:gd name="T41" fmla="*/ 302 h 366"/>
                <a:gd name="T42" fmla="*/ 275 w 331"/>
                <a:gd name="T43" fmla="*/ 328 h 366"/>
                <a:gd name="T44" fmla="*/ 234 w 331"/>
                <a:gd name="T45" fmla="*/ 353 h 366"/>
                <a:gd name="T46" fmla="*/ 184 w 331"/>
                <a:gd name="T47" fmla="*/ 364 h 366"/>
                <a:gd name="T48" fmla="*/ 168 w 331"/>
                <a:gd name="T49" fmla="*/ 28 h 366"/>
                <a:gd name="T50" fmla="*/ 138 w 331"/>
                <a:gd name="T51" fmla="*/ 31 h 366"/>
                <a:gd name="T52" fmla="*/ 100 w 331"/>
                <a:gd name="T53" fmla="*/ 44 h 366"/>
                <a:gd name="T54" fmla="*/ 69 w 331"/>
                <a:gd name="T55" fmla="*/ 69 h 366"/>
                <a:gd name="T56" fmla="*/ 54 w 331"/>
                <a:gd name="T57" fmla="*/ 92 h 366"/>
                <a:gd name="T58" fmla="*/ 38 w 331"/>
                <a:gd name="T59" fmla="*/ 133 h 366"/>
                <a:gd name="T60" fmla="*/ 33 w 331"/>
                <a:gd name="T61" fmla="*/ 185 h 366"/>
                <a:gd name="T62" fmla="*/ 34 w 331"/>
                <a:gd name="T63" fmla="*/ 218 h 366"/>
                <a:gd name="T64" fmla="*/ 48 w 331"/>
                <a:gd name="T65" fmla="*/ 260 h 366"/>
                <a:gd name="T66" fmla="*/ 69 w 331"/>
                <a:gd name="T67" fmla="*/ 295 h 366"/>
                <a:gd name="T68" fmla="*/ 89 w 331"/>
                <a:gd name="T69" fmla="*/ 313 h 366"/>
                <a:gd name="T70" fmla="*/ 123 w 331"/>
                <a:gd name="T71" fmla="*/ 331 h 366"/>
                <a:gd name="T72" fmla="*/ 166 w 331"/>
                <a:gd name="T73" fmla="*/ 338 h 366"/>
                <a:gd name="T74" fmla="*/ 196 w 331"/>
                <a:gd name="T75" fmla="*/ 335 h 366"/>
                <a:gd name="T76" fmla="*/ 234 w 331"/>
                <a:gd name="T77" fmla="*/ 321 h 366"/>
                <a:gd name="T78" fmla="*/ 264 w 331"/>
                <a:gd name="T79" fmla="*/ 297 h 366"/>
                <a:gd name="T80" fmla="*/ 278 w 331"/>
                <a:gd name="T81" fmla="*/ 274 h 366"/>
                <a:gd name="T82" fmla="*/ 293 w 331"/>
                <a:gd name="T83" fmla="*/ 232 h 366"/>
                <a:gd name="T84" fmla="*/ 298 w 331"/>
                <a:gd name="T85" fmla="*/ 183 h 366"/>
                <a:gd name="T86" fmla="*/ 297 w 331"/>
                <a:gd name="T87" fmla="*/ 147 h 366"/>
                <a:gd name="T88" fmla="*/ 285 w 331"/>
                <a:gd name="T89" fmla="*/ 102 h 366"/>
                <a:gd name="T90" fmla="*/ 264 w 331"/>
                <a:gd name="T91" fmla="*/ 68 h 366"/>
                <a:gd name="T92" fmla="*/ 245 w 331"/>
                <a:gd name="T93" fmla="*/ 51 h 366"/>
                <a:gd name="T94" fmla="*/ 211 w 331"/>
                <a:gd name="T95" fmla="*/ 33 h 366"/>
                <a:gd name="T96" fmla="*/ 168 w 331"/>
                <a:gd name="T97" fmla="*/ 28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1" h="366">
                  <a:moveTo>
                    <a:pt x="166" y="366"/>
                  </a:moveTo>
                  <a:lnTo>
                    <a:pt x="166" y="366"/>
                  </a:lnTo>
                  <a:lnTo>
                    <a:pt x="147" y="364"/>
                  </a:lnTo>
                  <a:lnTo>
                    <a:pt x="130" y="363"/>
                  </a:lnTo>
                  <a:lnTo>
                    <a:pt x="114" y="359"/>
                  </a:lnTo>
                  <a:lnTo>
                    <a:pt x="97" y="353"/>
                  </a:lnTo>
                  <a:lnTo>
                    <a:pt x="82" y="346"/>
                  </a:lnTo>
                  <a:lnTo>
                    <a:pt x="69" y="338"/>
                  </a:lnTo>
                  <a:lnTo>
                    <a:pt x="56" y="328"/>
                  </a:lnTo>
                  <a:lnTo>
                    <a:pt x="44" y="315"/>
                  </a:lnTo>
                  <a:lnTo>
                    <a:pt x="44" y="315"/>
                  </a:lnTo>
                  <a:lnTo>
                    <a:pt x="34" y="303"/>
                  </a:lnTo>
                  <a:lnTo>
                    <a:pt x="25" y="288"/>
                  </a:lnTo>
                  <a:lnTo>
                    <a:pt x="18" y="274"/>
                  </a:lnTo>
                  <a:lnTo>
                    <a:pt x="11" y="257"/>
                  </a:lnTo>
                  <a:lnTo>
                    <a:pt x="6" y="241"/>
                  </a:lnTo>
                  <a:lnTo>
                    <a:pt x="3" y="222"/>
                  </a:lnTo>
                  <a:lnTo>
                    <a:pt x="1" y="204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1" y="163"/>
                  </a:lnTo>
                  <a:lnTo>
                    <a:pt x="3" y="143"/>
                  </a:lnTo>
                  <a:lnTo>
                    <a:pt x="6" y="125"/>
                  </a:lnTo>
                  <a:lnTo>
                    <a:pt x="11" y="107"/>
                  </a:lnTo>
                  <a:lnTo>
                    <a:pt x="18" y="91"/>
                  </a:lnTo>
                  <a:lnTo>
                    <a:pt x="26" y="76"/>
                  </a:lnTo>
                  <a:lnTo>
                    <a:pt x="36" y="61"/>
                  </a:lnTo>
                  <a:lnTo>
                    <a:pt x="46" y="48"/>
                  </a:lnTo>
                  <a:lnTo>
                    <a:pt x="46" y="48"/>
                  </a:lnTo>
                  <a:lnTo>
                    <a:pt x="59" y="36"/>
                  </a:lnTo>
                  <a:lnTo>
                    <a:pt x="72" y="26"/>
                  </a:lnTo>
                  <a:lnTo>
                    <a:pt x="86" y="18"/>
                  </a:lnTo>
                  <a:lnTo>
                    <a:pt x="100" y="11"/>
                  </a:lnTo>
                  <a:lnTo>
                    <a:pt x="117" y="7"/>
                  </a:lnTo>
                  <a:lnTo>
                    <a:pt x="133" y="2"/>
                  </a:lnTo>
                  <a:lnTo>
                    <a:pt x="151" y="0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88" y="0"/>
                  </a:lnTo>
                  <a:lnTo>
                    <a:pt x="204" y="2"/>
                  </a:lnTo>
                  <a:lnTo>
                    <a:pt x="221" y="7"/>
                  </a:lnTo>
                  <a:lnTo>
                    <a:pt x="236" y="11"/>
                  </a:lnTo>
                  <a:lnTo>
                    <a:pt x="250" y="18"/>
                  </a:lnTo>
                  <a:lnTo>
                    <a:pt x="264" y="26"/>
                  </a:lnTo>
                  <a:lnTo>
                    <a:pt x="277" y="36"/>
                  </a:lnTo>
                  <a:lnTo>
                    <a:pt x="287" y="48"/>
                  </a:lnTo>
                  <a:lnTo>
                    <a:pt x="287" y="48"/>
                  </a:lnTo>
                  <a:lnTo>
                    <a:pt x="298" y="61"/>
                  </a:lnTo>
                  <a:lnTo>
                    <a:pt x="306" y="74"/>
                  </a:lnTo>
                  <a:lnTo>
                    <a:pt x="315" y="91"/>
                  </a:lnTo>
                  <a:lnTo>
                    <a:pt x="320" y="105"/>
                  </a:lnTo>
                  <a:lnTo>
                    <a:pt x="325" y="124"/>
                  </a:lnTo>
                  <a:lnTo>
                    <a:pt x="328" y="142"/>
                  </a:lnTo>
                  <a:lnTo>
                    <a:pt x="330" y="161"/>
                  </a:lnTo>
                  <a:lnTo>
                    <a:pt x="331" y="183"/>
                  </a:lnTo>
                  <a:lnTo>
                    <a:pt x="331" y="183"/>
                  </a:lnTo>
                  <a:lnTo>
                    <a:pt x="330" y="203"/>
                  </a:lnTo>
                  <a:lnTo>
                    <a:pt x="328" y="222"/>
                  </a:lnTo>
                  <a:lnTo>
                    <a:pt x="325" y="241"/>
                  </a:lnTo>
                  <a:lnTo>
                    <a:pt x="320" y="257"/>
                  </a:lnTo>
                  <a:lnTo>
                    <a:pt x="313" y="274"/>
                  </a:lnTo>
                  <a:lnTo>
                    <a:pt x="306" y="288"/>
                  </a:lnTo>
                  <a:lnTo>
                    <a:pt x="297" y="302"/>
                  </a:lnTo>
                  <a:lnTo>
                    <a:pt x="287" y="315"/>
                  </a:lnTo>
                  <a:lnTo>
                    <a:pt x="287" y="315"/>
                  </a:lnTo>
                  <a:lnTo>
                    <a:pt x="275" y="328"/>
                  </a:lnTo>
                  <a:lnTo>
                    <a:pt x="262" y="338"/>
                  </a:lnTo>
                  <a:lnTo>
                    <a:pt x="249" y="346"/>
                  </a:lnTo>
                  <a:lnTo>
                    <a:pt x="234" y="353"/>
                  </a:lnTo>
                  <a:lnTo>
                    <a:pt x="219" y="359"/>
                  </a:lnTo>
                  <a:lnTo>
                    <a:pt x="203" y="363"/>
                  </a:lnTo>
                  <a:lnTo>
                    <a:pt x="184" y="364"/>
                  </a:lnTo>
                  <a:lnTo>
                    <a:pt x="166" y="366"/>
                  </a:lnTo>
                  <a:lnTo>
                    <a:pt x="166" y="366"/>
                  </a:lnTo>
                  <a:close/>
                  <a:moveTo>
                    <a:pt x="168" y="28"/>
                  </a:moveTo>
                  <a:lnTo>
                    <a:pt x="168" y="28"/>
                  </a:lnTo>
                  <a:lnTo>
                    <a:pt x="153" y="28"/>
                  </a:lnTo>
                  <a:lnTo>
                    <a:pt x="138" y="31"/>
                  </a:lnTo>
                  <a:lnTo>
                    <a:pt x="125" y="35"/>
                  </a:lnTo>
                  <a:lnTo>
                    <a:pt x="112" y="38"/>
                  </a:lnTo>
                  <a:lnTo>
                    <a:pt x="100" y="44"/>
                  </a:lnTo>
                  <a:lnTo>
                    <a:pt x="89" y="51"/>
                  </a:lnTo>
                  <a:lnTo>
                    <a:pt x="79" y="59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1" y="81"/>
                  </a:lnTo>
                  <a:lnTo>
                    <a:pt x="54" y="92"/>
                  </a:lnTo>
                  <a:lnTo>
                    <a:pt x="48" y="105"/>
                  </a:lnTo>
                  <a:lnTo>
                    <a:pt x="43" y="119"/>
                  </a:lnTo>
                  <a:lnTo>
                    <a:pt x="38" y="133"/>
                  </a:lnTo>
                  <a:lnTo>
                    <a:pt x="34" y="150"/>
                  </a:lnTo>
                  <a:lnTo>
                    <a:pt x="33" y="166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3" y="203"/>
                  </a:lnTo>
                  <a:lnTo>
                    <a:pt x="34" y="218"/>
                  </a:lnTo>
                  <a:lnTo>
                    <a:pt x="38" y="232"/>
                  </a:lnTo>
                  <a:lnTo>
                    <a:pt x="41" y="247"/>
                  </a:lnTo>
                  <a:lnTo>
                    <a:pt x="48" y="260"/>
                  </a:lnTo>
                  <a:lnTo>
                    <a:pt x="53" y="274"/>
                  </a:lnTo>
                  <a:lnTo>
                    <a:pt x="61" y="28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77" y="305"/>
                  </a:lnTo>
                  <a:lnTo>
                    <a:pt x="89" y="313"/>
                  </a:lnTo>
                  <a:lnTo>
                    <a:pt x="99" y="321"/>
                  </a:lnTo>
                  <a:lnTo>
                    <a:pt x="110" y="326"/>
                  </a:lnTo>
                  <a:lnTo>
                    <a:pt x="123" y="331"/>
                  </a:lnTo>
                  <a:lnTo>
                    <a:pt x="137" y="335"/>
                  </a:lnTo>
                  <a:lnTo>
                    <a:pt x="151" y="336"/>
                  </a:lnTo>
                  <a:lnTo>
                    <a:pt x="166" y="338"/>
                  </a:lnTo>
                  <a:lnTo>
                    <a:pt x="166" y="338"/>
                  </a:lnTo>
                  <a:lnTo>
                    <a:pt x="181" y="336"/>
                  </a:lnTo>
                  <a:lnTo>
                    <a:pt x="196" y="335"/>
                  </a:lnTo>
                  <a:lnTo>
                    <a:pt x="209" y="331"/>
                  </a:lnTo>
                  <a:lnTo>
                    <a:pt x="222" y="326"/>
                  </a:lnTo>
                  <a:lnTo>
                    <a:pt x="234" y="321"/>
                  </a:lnTo>
                  <a:lnTo>
                    <a:pt x="245" y="315"/>
                  </a:lnTo>
                  <a:lnTo>
                    <a:pt x="255" y="307"/>
                  </a:lnTo>
                  <a:lnTo>
                    <a:pt x="264" y="297"/>
                  </a:lnTo>
                  <a:lnTo>
                    <a:pt x="264" y="297"/>
                  </a:lnTo>
                  <a:lnTo>
                    <a:pt x="272" y="285"/>
                  </a:lnTo>
                  <a:lnTo>
                    <a:pt x="278" y="274"/>
                  </a:lnTo>
                  <a:lnTo>
                    <a:pt x="285" y="260"/>
                  </a:lnTo>
                  <a:lnTo>
                    <a:pt x="290" y="247"/>
                  </a:lnTo>
                  <a:lnTo>
                    <a:pt x="293" y="232"/>
                  </a:lnTo>
                  <a:lnTo>
                    <a:pt x="297" y="218"/>
                  </a:lnTo>
                  <a:lnTo>
                    <a:pt x="298" y="199"/>
                  </a:lnTo>
                  <a:lnTo>
                    <a:pt x="298" y="183"/>
                  </a:lnTo>
                  <a:lnTo>
                    <a:pt x="298" y="183"/>
                  </a:lnTo>
                  <a:lnTo>
                    <a:pt x="298" y="165"/>
                  </a:lnTo>
                  <a:lnTo>
                    <a:pt x="297" y="147"/>
                  </a:lnTo>
                  <a:lnTo>
                    <a:pt x="293" y="132"/>
                  </a:lnTo>
                  <a:lnTo>
                    <a:pt x="290" y="117"/>
                  </a:lnTo>
                  <a:lnTo>
                    <a:pt x="285" y="102"/>
                  </a:lnTo>
                  <a:lnTo>
                    <a:pt x="278" y="91"/>
                  </a:lnTo>
                  <a:lnTo>
                    <a:pt x="272" y="79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55" y="59"/>
                  </a:lnTo>
                  <a:lnTo>
                    <a:pt x="245" y="51"/>
                  </a:lnTo>
                  <a:lnTo>
                    <a:pt x="234" y="43"/>
                  </a:lnTo>
                  <a:lnTo>
                    <a:pt x="222" y="38"/>
                  </a:lnTo>
                  <a:lnTo>
                    <a:pt x="211" y="33"/>
                  </a:lnTo>
                  <a:lnTo>
                    <a:pt x="198" y="30"/>
                  </a:lnTo>
                  <a:lnTo>
                    <a:pt x="183" y="28"/>
                  </a:lnTo>
                  <a:lnTo>
                    <a:pt x="168" y="28"/>
                  </a:lnTo>
                  <a:lnTo>
                    <a:pt x="16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85CBE90C-56C6-B148-B4FB-B7515E700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463" y="2051050"/>
              <a:ext cx="214313" cy="284163"/>
            </a:xfrm>
            <a:custGeom>
              <a:avLst/>
              <a:gdLst>
                <a:gd name="T0" fmla="*/ 237 w 270"/>
                <a:gd name="T1" fmla="*/ 153 h 358"/>
                <a:gd name="T2" fmla="*/ 237 w 270"/>
                <a:gd name="T3" fmla="*/ 124 h 358"/>
                <a:gd name="T4" fmla="*/ 226 w 270"/>
                <a:gd name="T5" fmla="*/ 77 h 358"/>
                <a:gd name="T6" fmla="*/ 216 w 270"/>
                <a:gd name="T7" fmla="*/ 59 h 358"/>
                <a:gd name="T8" fmla="*/ 203 w 270"/>
                <a:gd name="T9" fmla="*/ 46 h 358"/>
                <a:gd name="T10" fmla="*/ 186 w 270"/>
                <a:gd name="T11" fmla="*/ 36 h 358"/>
                <a:gd name="T12" fmla="*/ 168 w 270"/>
                <a:gd name="T13" fmla="*/ 30 h 358"/>
                <a:gd name="T14" fmla="*/ 147 w 270"/>
                <a:gd name="T15" fmla="*/ 28 h 358"/>
                <a:gd name="T16" fmla="*/ 135 w 270"/>
                <a:gd name="T17" fmla="*/ 28 h 358"/>
                <a:gd name="T18" fmla="*/ 112 w 270"/>
                <a:gd name="T19" fmla="*/ 33 h 358"/>
                <a:gd name="T20" fmla="*/ 91 w 270"/>
                <a:gd name="T21" fmla="*/ 43 h 358"/>
                <a:gd name="T22" fmla="*/ 72 w 270"/>
                <a:gd name="T23" fmla="*/ 56 h 358"/>
                <a:gd name="T24" fmla="*/ 64 w 270"/>
                <a:gd name="T25" fmla="*/ 64 h 358"/>
                <a:gd name="T26" fmla="*/ 49 w 270"/>
                <a:gd name="T27" fmla="*/ 84 h 358"/>
                <a:gd name="T28" fmla="*/ 39 w 270"/>
                <a:gd name="T29" fmla="*/ 107 h 358"/>
                <a:gd name="T30" fmla="*/ 34 w 270"/>
                <a:gd name="T31" fmla="*/ 130 h 358"/>
                <a:gd name="T32" fmla="*/ 31 w 270"/>
                <a:gd name="T33" fmla="*/ 157 h 358"/>
                <a:gd name="T34" fmla="*/ 0 w 270"/>
                <a:gd name="T35" fmla="*/ 358 h 358"/>
                <a:gd name="T36" fmla="*/ 31 w 270"/>
                <a:gd name="T37" fmla="*/ 8 h 358"/>
                <a:gd name="T38" fmla="*/ 33 w 270"/>
                <a:gd name="T39" fmla="*/ 71 h 358"/>
                <a:gd name="T40" fmla="*/ 43 w 270"/>
                <a:gd name="T41" fmla="*/ 54 h 358"/>
                <a:gd name="T42" fmla="*/ 67 w 270"/>
                <a:gd name="T43" fmla="*/ 28 h 358"/>
                <a:gd name="T44" fmla="*/ 97 w 270"/>
                <a:gd name="T45" fmla="*/ 10 h 358"/>
                <a:gd name="T46" fmla="*/ 133 w 270"/>
                <a:gd name="T47" fmla="*/ 0 h 358"/>
                <a:gd name="T48" fmla="*/ 153 w 270"/>
                <a:gd name="T49" fmla="*/ 0 h 358"/>
                <a:gd name="T50" fmla="*/ 180 w 270"/>
                <a:gd name="T51" fmla="*/ 2 h 358"/>
                <a:gd name="T52" fmla="*/ 203 w 270"/>
                <a:gd name="T53" fmla="*/ 8 h 358"/>
                <a:gd name="T54" fmla="*/ 222 w 270"/>
                <a:gd name="T55" fmla="*/ 20 h 358"/>
                <a:gd name="T56" fmla="*/ 239 w 270"/>
                <a:gd name="T57" fmla="*/ 36 h 358"/>
                <a:gd name="T58" fmla="*/ 247 w 270"/>
                <a:gd name="T59" fmla="*/ 46 h 358"/>
                <a:gd name="T60" fmla="*/ 257 w 270"/>
                <a:gd name="T61" fmla="*/ 69 h 358"/>
                <a:gd name="T62" fmla="*/ 265 w 270"/>
                <a:gd name="T63" fmla="*/ 97 h 358"/>
                <a:gd name="T64" fmla="*/ 269 w 270"/>
                <a:gd name="T65" fmla="*/ 127 h 358"/>
                <a:gd name="T66" fmla="*/ 270 w 270"/>
                <a:gd name="T67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0" h="358">
                  <a:moveTo>
                    <a:pt x="237" y="358"/>
                  </a:moveTo>
                  <a:lnTo>
                    <a:pt x="237" y="153"/>
                  </a:lnTo>
                  <a:lnTo>
                    <a:pt x="237" y="153"/>
                  </a:lnTo>
                  <a:lnTo>
                    <a:pt x="237" y="124"/>
                  </a:lnTo>
                  <a:lnTo>
                    <a:pt x="232" y="99"/>
                  </a:lnTo>
                  <a:lnTo>
                    <a:pt x="226" y="77"/>
                  </a:lnTo>
                  <a:lnTo>
                    <a:pt x="221" y="68"/>
                  </a:lnTo>
                  <a:lnTo>
                    <a:pt x="216" y="59"/>
                  </a:lnTo>
                  <a:lnTo>
                    <a:pt x="209" y="53"/>
                  </a:lnTo>
                  <a:lnTo>
                    <a:pt x="203" y="46"/>
                  </a:lnTo>
                  <a:lnTo>
                    <a:pt x="194" y="39"/>
                  </a:lnTo>
                  <a:lnTo>
                    <a:pt x="186" y="36"/>
                  </a:lnTo>
                  <a:lnTo>
                    <a:pt x="178" y="33"/>
                  </a:lnTo>
                  <a:lnTo>
                    <a:pt x="168" y="30"/>
                  </a:lnTo>
                  <a:lnTo>
                    <a:pt x="158" y="28"/>
                  </a:lnTo>
                  <a:lnTo>
                    <a:pt x="147" y="28"/>
                  </a:lnTo>
                  <a:lnTo>
                    <a:pt x="147" y="28"/>
                  </a:lnTo>
                  <a:lnTo>
                    <a:pt x="135" y="28"/>
                  </a:lnTo>
                  <a:lnTo>
                    <a:pt x="123" y="30"/>
                  </a:lnTo>
                  <a:lnTo>
                    <a:pt x="112" y="33"/>
                  </a:lnTo>
                  <a:lnTo>
                    <a:pt x="100" y="38"/>
                  </a:lnTo>
                  <a:lnTo>
                    <a:pt x="91" y="43"/>
                  </a:lnTo>
                  <a:lnTo>
                    <a:pt x="82" y="49"/>
                  </a:lnTo>
                  <a:lnTo>
                    <a:pt x="72" y="56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56" y="74"/>
                  </a:lnTo>
                  <a:lnTo>
                    <a:pt x="49" y="84"/>
                  </a:lnTo>
                  <a:lnTo>
                    <a:pt x="44" y="96"/>
                  </a:lnTo>
                  <a:lnTo>
                    <a:pt x="39" y="107"/>
                  </a:lnTo>
                  <a:lnTo>
                    <a:pt x="36" y="119"/>
                  </a:lnTo>
                  <a:lnTo>
                    <a:pt x="34" y="130"/>
                  </a:lnTo>
                  <a:lnTo>
                    <a:pt x="33" y="143"/>
                  </a:lnTo>
                  <a:lnTo>
                    <a:pt x="31" y="157"/>
                  </a:lnTo>
                  <a:lnTo>
                    <a:pt x="31" y="358"/>
                  </a:lnTo>
                  <a:lnTo>
                    <a:pt x="0" y="358"/>
                  </a:lnTo>
                  <a:lnTo>
                    <a:pt x="0" y="8"/>
                  </a:lnTo>
                  <a:lnTo>
                    <a:pt x="31" y="8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43" y="54"/>
                  </a:lnTo>
                  <a:lnTo>
                    <a:pt x="54" y="39"/>
                  </a:lnTo>
                  <a:lnTo>
                    <a:pt x="67" y="28"/>
                  </a:lnTo>
                  <a:lnTo>
                    <a:pt x="82" y="16"/>
                  </a:lnTo>
                  <a:lnTo>
                    <a:pt x="97" y="10"/>
                  </a:lnTo>
                  <a:lnTo>
                    <a:pt x="115" y="3"/>
                  </a:lnTo>
                  <a:lnTo>
                    <a:pt x="133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66" y="0"/>
                  </a:lnTo>
                  <a:lnTo>
                    <a:pt x="180" y="2"/>
                  </a:lnTo>
                  <a:lnTo>
                    <a:pt x="191" y="5"/>
                  </a:lnTo>
                  <a:lnTo>
                    <a:pt x="203" y="8"/>
                  </a:lnTo>
                  <a:lnTo>
                    <a:pt x="212" y="15"/>
                  </a:lnTo>
                  <a:lnTo>
                    <a:pt x="222" y="20"/>
                  </a:lnTo>
                  <a:lnTo>
                    <a:pt x="231" y="28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47" y="46"/>
                  </a:lnTo>
                  <a:lnTo>
                    <a:pt x="252" y="58"/>
                  </a:lnTo>
                  <a:lnTo>
                    <a:pt x="257" y="69"/>
                  </a:lnTo>
                  <a:lnTo>
                    <a:pt x="262" y="82"/>
                  </a:lnTo>
                  <a:lnTo>
                    <a:pt x="265" y="97"/>
                  </a:lnTo>
                  <a:lnTo>
                    <a:pt x="267" y="112"/>
                  </a:lnTo>
                  <a:lnTo>
                    <a:pt x="269" y="127"/>
                  </a:lnTo>
                  <a:lnTo>
                    <a:pt x="270" y="145"/>
                  </a:lnTo>
                  <a:lnTo>
                    <a:pt x="270" y="358"/>
                  </a:lnTo>
                  <a:lnTo>
                    <a:pt x="237" y="3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77669CC5-44E2-5C47-A3F6-B4FA00C36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625" y="1946275"/>
              <a:ext cx="61913" cy="122238"/>
            </a:xfrm>
            <a:custGeom>
              <a:avLst/>
              <a:gdLst>
                <a:gd name="T0" fmla="*/ 24 w 77"/>
                <a:gd name="T1" fmla="*/ 153 h 153"/>
                <a:gd name="T2" fmla="*/ 0 w 77"/>
                <a:gd name="T3" fmla="*/ 153 h 153"/>
                <a:gd name="T4" fmla="*/ 42 w 77"/>
                <a:gd name="T5" fmla="*/ 0 h 153"/>
                <a:gd name="T6" fmla="*/ 77 w 77"/>
                <a:gd name="T7" fmla="*/ 0 h 153"/>
                <a:gd name="T8" fmla="*/ 24 w 77"/>
                <a:gd name="T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53">
                  <a:moveTo>
                    <a:pt x="24" y="153"/>
                  </a:moveTo>
                  <a:lnTo>
                    <a:pt x="0" y="153"/>
                  </a:lnTo>
                  <a:lnTo>
                    <a:pt x="42" y="0"/>
                  </a:lnTo>
                  <a:lnTo>
                    <a:pt x="77" y="0"/>
                  </a:lnTo>
                  <a:lnTo>
                    <a:pt x="24" y="1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ACEDE466-12BE-734F-820C-A6E43E74F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888" y="2051050"/>
              <a:ext cx="161925" cy="290513"/>
            </a:xfrm>
            <a:custGeom>
              <a:avLst/>
              <a:gdLst>
                <a:gd name="T0" fmla="*/ 0 w 203"/>
                <a:gd name="T1" fmla="*/ 303 h 366"/>
                <a:gd name="T2" fmla="*/ 10 w 203"/>
                <a:gd name="T3" fmla="*/ 312 h 366"/>
                <a:gd name="T4" fmla="*/ 31 w 203"/>
                <a:gd name="T5" fmla="*/ 323 h 366"/>
                <a:gd name="T6" fmla="*/ 43 w 203"/>
                <a:gd name="T7" fmla="*/ 328 h 366"/>
                <a:gd name="T8" fmla="*/ 77 w 203"/>
                <a:gd name="T9" fmla="*/ 336 h 366"/>
                <a:gd name="T10" fmla="*/ 87 w 203"/>
                <a:gd name="T11" fmla="*/ 338 h 366"/>
                <a:gd name="T12" fmla="*/ 124 w 203"/>
                <a:gd name="T13" fmla="*/ 333 h 366"/>
                <a:gd name="T14" fmla="*/ 148 w 203"/>
                <a:gd name="T15" fmla="*/ 320 h 366"/>
                <a:gd name="T16" fmla="*/ 165 w 203"/>
                <a:gd name="T17" fmla="*/ 300 h 366"/>
                <a:gd name="T18" fmla="*/ 170 w 203"/>
                <a:gd name="T19" fmla="*/ 270 h 366"/>
                <a:gd name="T20" fmla="*/ 168 w 203"/>
                <a:gd name="T21" fmla="*/ 259 h 366"/>
                <a:gd name="T22" fmla="*/ 158 w 203"/>
                <a:gd name="T23" fmla="*/ 239 h 366"/>
                <a:gd name="T24" fmla="*/ 152 w 203"/>
                <a:gd name="T25" fmla="*/ 231 h 366"/>
                <a:gd name="T26" fmla="*/ 127 w 203"/>
                <a:gd name="T27" fmla="*/ 214 h 366"/>
                <a:gd name="T28" fmla="*/ 92 w 203"/>
                <a:gd name="T29" fmla="*/ 196 h 366"/>
                <a:gd name="T30" fmla="*/ 69 w 203"/>
                <a:gd name="T31" fmla="*/ 186 h 366"/>
                <a:gd name="T32" fmla="*/ 35 w 203"/>
                <a:gd name="T33" fmla="*/ 163 h 366"/>
                <a:gd name="T34" fmla="*/ 21 w 203"/>
                <a:gd name="T35" fmla="*/ 152 h 366"/>
                <a:gd name="T36" fmla="*/ 6 w 203"/>
                <a:gd name="T37" fmla="*/ 125 h 366"/>
                <a:gd name="T38" fmla="*/ 2 w 203"/>
                <a:gd name="T39" fmla="*/ 94 h 366"/>
                <a:gd name="T40" fmla="*/ 2 w 203"/>
                <a:gd name="T41" fmla="*/ 84 h 366"/>
                <a:gd name="T42" fmla="*/ 6 w 203"/>
                <a:gd name="T43" fmla="*/ 64 h 366"/>
                <a:gd name="T44" fmla="*/ 15 w 203"/>
                <a:gd name="T45" fmla="*/ 48 h 366"/>
                <a:gd name="T46" fmla="*/ 26 w 203"/>
                <a:gd name="T47" fmla="*/ 33 h 366"/>
                <a:gd name="T48" fmla="*/ 35 w 203"/>
                <a:gd name="T49" fmla="*/ 26 h 366"/>
                <a:gd name="T50" fmla="*/ 71 w 203"/>
                <a:gd name="T51" fmla="*/ 7 h 366"/>
                <a:gd name="T52" fmla="*/ 115 w 203"/>
                <a:gd name="T53" fmla="*/ 0 h 366"/>
                <a:gd name="T54" fmla="*/ 137 w 203"/>
                <a:gd name="T55" fmla="*/ 0 h 366"/>
                <a:gd name="T56" fmla="*/ 175 w 203"/>
                <a:gd name="T57" fmla="*/ 10 h 366"/>
                <a:gd name="T58" fmla="*/ 191 w 203"/>
                <a:gd name="T59" fmla="*/ 53 h 366"/>
                <a:gd name="T60" fmla="*/ 171 w 203"/>
                <a:gd name="T61" fmla="*/ 43 h 366"/>
                <a:gd name="T62" fmla="*/ 132 w 203"/>
                <a:gd name="T63" fmla="*/ 30 h 366"/>
                <a:gd name="T64" fmla="*/ 110 w 203"/>
                <a:gd name="T65" fmla="*/ 28 h 366"/>
                <a:gd name="T66" fmla="*/ 81 w 203"/>
                <a:gd name="T67" fmla="*/ 33 h 366"/>
                <a:gd name="T68" fmla="*/ 56 w 203"/>
                <a:gd name="T69" fmla="*/ 46 h 366"/>
                <a:gd name="T70" fmla="*/ 46 w 203"/>
                <a:gd name="T71" fmla="*/ 56 h 366"/>
                <a:gd name="T72" fmla="*/ 36 w 203"/>
                <a:gd name="T73" fmla="*/ 79 h 366"/>
                <a:gd name="T74" fmla="*/ 35 w 203"/>
                <a:gd name="T75" fmla="*/ 92 h 366"/>
                <a:gd name="T76" fmla="*/ 38 w 203"/>
                <a:gd name="T77" fmla="*/ 115 h 366"/>
                <a:gd name="T78" fmla="*/ 48 w 203"/>
                <a:gd name="T79" fmla="*/ 133 h 366"/>
                <a:gd name="T80" fmla="*/ 56 w 203"/>
                <a:gd name="T81" fmla="*/ 142 h 366"/>
                <a:gd name="T82" fmla="*/ 86 w 203"/>
                <a:gd name="T83" fmla="*/ 158 h 366"/>
                <a:gd name="T84" fmla="*/ 107 w 203"/>
                <a:gd name="T85" fmla="*/ 168 h 366"/>
                <a:gd name="T86" fmla="*/ 153 w 203"/>
                <a:gd name="T87" fmla="*/ 193 h 366"/>
                <a:gd name="T88" fmla="*/ 181 w 203"/>
                <a:gd name="T89" fmla="*/ 214 h 366"/>
                <a:gd name="T90" fmla="*/ 191 w 203"/>
                <a:gd name="T91" fmla="*/ 226 h 366"/>
                <a:gd name="T92" fmla="*/ 201 w 203"/>
                <a:gd name="T93" fmla="*/ 254 h 366"/>
                <a:gd name="T94" fmla="*/ 203 w 203"/>
                <a:gd name="T95" fmla="*/ 270 h 366"/>
                <a:gd name="T96" fmla="*/ 199 w 203"/>
                <a:gd name="T97" fmla="*/ 290 h 366"/>
                <a:gd name="T98" fmla="*/ 194 w 203"/>
                <a:gd name="T99" fmla="*/ 308 h 366"/>
                <a:gd name="T100" fmla="*/ 185 w 203"/>
                <a:gd name="T101" fmla="*/ 325 h 366"/>
                <a:gd name="T102" fmla="*/ 171 w 203"/>
                <a:gd name="T103" fmla="*/ 340 h 366"/>
                <a:gd name="T104" fmla="*/ 163 w 203"/>
                <a:gd name="T105" fmla="*/ 345 h 366"/>
                <a:gd name="T106" fmla="*/ 143 w 203"/>
                <a:gd name="T107" fmla="*/ 356 h 366"/>
                <a:gd name="T108" fmla="*/ 110 w 203"/>
                <a:gd name="T109" fmla="*/ 364 h 366"/>
                <a:gd name="T110" fmla="*/ 84 w 203"/>
                <a:gd name="T111" fmla="*/ 366 h 366"/>
                <a:gd name="T112" fmla="*/ 38 w 203"/>
                <a:gd name="T113" fmla="*/ 359 h 366"/>
                <a:gd name="T114" fmla="*/ 0 w 203"/>
                <a:gd name="T115" fmla="*/ 34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3" h="366">
                  <a:moveTo>
                    <a:pt x="0" y="341"/>
                  </a:moveTo>
                  <a:lnTo>
                    <a:pt x="0" y="303"/>
                  </a:lnTo>
                  <a:lnTo>
                    <a:pt x="0" y="303"/>
                  </a:lnTo>
                  <a:lnTo>
                    <a:pt x="10" y="312"/>
                  </a:lnTo>
                  <a:lnTo>
                    <a:pt x="20" y="318"/>
                  </a:lnTo>
                  <a:lnTo>
                    <a:pt x="31" y="323"/>
                  </a:lnTo>
                  <a:lnTo>
                    <a:pt x="43" y="328"/>
                  </a:lnTo>
                  <a:lnTo>
                    <a:pt x="43" y="328"/>
                  </a:lnTo>
                  <a:lnTo>
                    <a:pt x="67" y="335"/>
                  </a:lnTo>
                  <a:lnTo>
                    <a:pt x="77" y="336"/>
                  </a:lnTo>
                  <a:lnTo>
                    <a:pt x="87" y="338"/>
                  </a:lnTo>
                  <a:lnTo>
                    <a:pt x="87" y="338"/>
                  </a:lnTo>
                  <a:lnTo>
                    <a:pt x="105" y="336"/>
                  </a:lnTo>
                  <a:lnTo>
                    <a:pt x="124" y="333"/>
                  </a:lnTo>
                  <a:lnTo>
                    <a:pt x="137" y="328"/>
                  </a:lnTo>
                  <a:lnTo>
                    <a:pt x="148" y="320"/>
                  </a:lnTo>
                  <a:lnTo>
                    <a:pt x="158" y="312"/>
                  </a:lnTo>
                  <a:lnTo>
                    <a:pt x="165" y="300"/>
                  </a:lnTo>
                  <a:lnTo>
                    <a:pt x="168" y="285"/>
                  </a:lnTo>
                  <a:lnTo>
                    <a:pt x="170" y="270"/>
                  </a:lnTo>
                  <a:lnTo>
                    <a:pt x="170" y="270"/>
                  </a:lnTo>
                  <a:lnTo>
                    <a:pt x="168" y="259"/>
                  </a:lnTo>
                  <a:lnTo>
                    <a:pt x="165" y="249"/>
                  </a:lnTo>
                  <a:lnTo>
                    <a:pt x="158" y="239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40" y="222"/>
                  </a:lnTo>
                  <a:lnTo>
                    <a:pt x="127" y="214"/>
                  </a:lnTo>
                  <a:lnTo>
                    <a:pt x="112" y="204"/>
                  </a:lnTo>
                  <a:lnTo>
                    <a:pt x="92" y="196"/>
                  </a:lnTo>
                  <a:lnTo>
                    <a:pt x="92" y="196"/>
                  </a:lnTo>
                  <a:lnTo>
                    <a:pt x="69" y="186"/>
                  </a:lnTo>
                  <a:lnTo>
                    <a:pt x="49" y="175"/>
                  </a:lnTo>
                  <a:lnTo>
                    <a:pt x="35" y="163"/>
                  </a:lnTo>
                  <a:lnTo>
                    <a:pt x="21" y="152"/>
                  </a:lnTo>
                  <a:lnTo>
                    <a:pt x="21" y="152"/>
                  </a:lnTo>
                  <a:lnTo>
                    <a:pt x="13" y="138"/>
                  </a:lnTo>
                  <a:lnTo>
                    <a:pt x="6" y="125"/>
                  </a:lnTo>
                  <a:lnTo>
                    <a:pt x="3" y="110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84"/>
                  </a:lnTo>
                  <a:lnTo>
                    <a:pt x="3" y="74"/>
                  </a:lnTo>
                  <a:lnTo>
                    <a:pt x="6" y="64"/>
                  </a:lnTo>
                  <a:lnTo>
                    <a:pt x="10" y="56"/>
                  </a:lnTo>
                  <a:lnTo>
                    <a:pt x="15" y="48"/>
                  </a:lnTo>
                  <a:lnTo>
                    <a:pt x="20" y="39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51" y="15"/>
                  </a:lnTo>
                  <a:lnTo>
                    <a:pt x="71" y="7"/>
                  </a:lnTo>
                  <a:lnTo>
                    <a:pt x="92" y="2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37" y="0"/>
                  </a:lnTo>
                  <a:lnTo>
                    <a:pt x="156" y="3"/>
                  </a:lnTo>
                  <a:lnTo>
                    <a:pt x="175" y="10"/>
                  </a:lnTo>
                  <a:lnTo>
                    <a:pt x="191" y="18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71" y="43"/>
                  </a:lnTo>
                  <a:lnTo>
                    <a:pt x="152" y="35"/>
                  </a:lnTo>
                  <a:lnTo>
                    <a:pt x="132" y="30"/>
                  </a:lnTo>
                  <a:lnTo>
                    <a:pt x="110" y="28"/>
                  </a:lnTo>
                  <a:lnTo>
                    <a:pt x="110" y="28"/>
                  </a:lnTo>
                  <a:lnTo>
                    <a:pt x="94" y="30"/>
                  </a:lnTo>
                  <a:lnTo>
                    <a:pt x="81" y="33"/>
                  </a:lnTo>
                  <a:lnTo>
                    <a:pt x="67" y="38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46" y="56"/>
                  </a:lnTo>
                  <a:lnTo>
                    <a:pt x="39" y="66"/>
                  </a:lnTo>
                  <a:lnTo>
                    <a:pt x="36" y="79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5" y="104"/>
                  </a:lnTo>
                  <a:lnTo>
                    <a:pt x="38" y="115"/>
                  </a:lnTo>
                  <a:lnTo>
                    <a:pt x="41" y="125"/>
                  </a:lnTo>
                  <a:lnTo>
                    <a:pt x="48" y="133"/>
                  </a:lnTo>
                  <a:lnTo>
                    <a:pt x="48" y="133"/>
                  </a:lnTo>
                  <a:lnTo>
                    <a:pt x="56" y="142"/>
                  </a:lnTo>
                  <a:lnTo>
                    <a:pt x="69" y="150"/>
                  </a:lnTo>
                  <a:lnTo>
                    <a:pt x="86" y="158"/>
                  </a:lnTo>
                  <a:lnTo>
                    <a:pt x="107" y="168"/>
                  </a:lnTo>
                  <a:lnTo>
                    <a:pt x="107" y="168"/>
                  </a:lnTo>
                  <a:lnTo>
                    <a:pt x="132" y="181"/>
                  </a:lnTo>
                  <a:lnTo>
                    <a:pt x="153" y="193"/>
                  </a:lnTo>
                  <a:lnTo>
                    <a:pt x="170" y="203"/>
                  </a:lnTo>
                  <a:lnTo>
                    <a:pt x="181" y="214"/>
                  </a:lnTo>
                  <a:lnTo>
                    <a:pt x="181" y="214"/>
                  </a:lnTo>
                  <a:lnTo>
                    <a:pt x="191" y="226"/>
                  </a:lnTo>
                  <a:lnTo>
                    <a:pt x="196" y="239"/>
                  </a:lnTo>
                  <a:lnTo>
                    <a:pt x="201" y="254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201" y="280"/>
                  </a:lnTo>
                  <a:lnTo>
                    <a:pt x="199" y="290"/>
                  </a:lnTo>
                  <a:lnTo>
                    <a:pt x="198" y="298"/>
                  </a:lnTo>
                  <a:lnTo>
                    <a:pt x="194" y="308"/>
                  </a:lnTo>
                  <a:lnTo>
                    <a:pt x="189" y="316"/>
                  </a:lnTo>
                  <a:lnTo>
                    <a:pt x="185" y="325"/>
                  </a:lnTo>
                  <a:lnTo>
                    <a:pt x="178" y="331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63" y="345"/>
                  </a:lnTo>
                  <a:lnTo>
                    <a:pt x="153" y="351"/>
                  </a:lnTo>
                  <a:lnTo>
                    <a:pt x="143" y="356"/>
                  </a:lnTo>
                  <a:lnTo>
                    <a:pt x="133" y="359"/>
                  </a:lnTo>
                  <a:lnTo>
                    <a:pt x="110" y="364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61" y="364"/>
                  </a:lnTo>
                  <a:lnTo>
                    <a:pt x="38" y="359"/>
                  </a:lnTo>
                  <a:lnTo>
                    <a:pt x="18" y="353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0">
              <a:extLst>
                <a:ext uri="{FF2B5EF4-FFF2-40B4-BE49-F238E27FC236}">
                  <a16:creationId xmlns:a16="http://schemas.microsoft.com/office/drawing/2014/main" id="{680F5AC4-5141-1F4A-86B8-6C705C337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8888" y="2566988"/>
              <a:ext cx="231775" cy="231775"/>
            </a:xfrm>
            <a:custGeom>
              <a:avLst/>
              <a:gdLst>
                <a:gd name="T0" fmla="*/ 145 w 291"/>
                <a:gd name="T1" fmla="*/ 0 h 291"/>
                <a:gd name="T2" fmla="*/ 115 w 291"/>
                <a:gd name="T3" fmla="*/ 3 h 291"/>
                <a:gd name="T4" fmla="*/ 89 w 291"/>
                <a:gd name="T5" fmla="*/ 11 h 291"/>
                <a:gd name="T6" fmla="*/ 64 w 291"/>
                <a:gd name="T7" fmla="*/ 24 h 291"/>
                <a:gd name="T8" fmla="*/ 42 w 291"/>
                <a:gd name="T9" fmla="*/ 42 h 291"/>
                <a:gd name="T10" fmla="*/ 24 w 291"/>
                <a:gd name="T11" fmla="*/ 64 h 291"/>
                <a:gd name="T12" fmla="*/ 11 w 291"/>
                <a:gd name="T13" fmla="*/ 89 h 291"/>
                <a:gd name="T14" fmla="*/ 3 w 291"/>
                <a:gd name="T15" fmla="*/ 117 h 291"/>
                <a:gd name="T16" fmla="*/ 0 w 291"/>
                <a:gd name="T17" fmla="*/ 145 h 291"/>
                <a:gd name="T18" fmla="*/ 0 w 291"/>
                <a:gd name="T19" fmla="*/ 161 h 291"/>
                <a:gd name="T20" fmla="*/ 6 w 291"/>
                <a:gd name="T21" fmla="*/ 189 h 291"/>
                <a:gd name="T22" fmla="*/ 16 w 291"/>
                <a:gd name="T23" fmla="*/ 215 h 291"/>
                <a:gd name="T24" fmla="*/ 33 w 291"/>
                <a:gd name="T25" fmla="*/ 239 h 291"/>
                <a:gd name="T26" fmla="*/ 52 w 291"/>
                <a:gd name="T27" fmla="*/ 258 h 291"/>
                <a:gd name="T28" fmla="*/ 75 w 291"/>
                <a:gd name="T29" fmla="*/ 273 h 291"/>
                <a:gd name="T30" fmla="*/ 102 w 291"/>
                <a:gd name="T31" fmla="*/ 285 h 291"/>
                <a:gd name="T32" fmla="*/ 130 w 291"/>
                <a:gd name="T33" fmla="*/ 291 h 291"/>
                <a:gd name="T34" fmla="*/ 145 w 291"/>
                <a:gd name="T35" fmla="*/ 291 h 291"/>
                <a:gd name="T36" fmla="*/ 174 w 291"/>
                <a:gd name="T37" fmla="*/ 288 h 291"/>
                <a:gd name="T38" fmla="*/ 202 w 291"/>
                <a:gd name="T39" fmla="*/ 280 h 291"/>
                <a:gd name="T40" fmla="*/ 227 w 291"/>
                <a:gd name="T41" fmla="*/ 267 h 291"/>
                <a:gd name="T42" fmla="*/ 248 w 291"/>
                <a:gd name="T43" fmla="*/ 248 h 291"/>
                <a:gd name="T44" fmla="*/ 267 w 291"/>
                <a:gd name="T45" fmla="*/ 227 h 291"/>
                <a:gd name="T46" fmla="*/ 280 w 291"/>
                <a:gd name="T47" fmla="*/ 202 h 291"/>
                <a:gd name="T48" fmla="*/ 288 w 291"/>
                <a:gd name="T49" fmla="*/ 174 h 291"/>
                <a:gd name="T50" fmla="*/ 291 w 291"/>
                <a:gd name="T51" fmla="*/ 145 h 291"/>
                <a:gd name="T52" fmla="*/ 290 w 291"/>
                <a:gd name="T53" fmla="*/ 130 h 291"/>
                <a:gd name="T54" fmla="*/ 285 w 291"/>
                <a:gd name="T55" fmla="*/ 102 h 291"/>
                <a:gd name="T56" fmla="*/ 273 w 291"/>
                <a:gd name="T57" fmla="*/ 75 h 291"/>
                <a:gd name="T58" fmla="*/ 258 w 291"/>
                <a:gd name="T59" fmla="*/ 52 h 291"/>
                <a:gd name="T60" fmla="*/ 239 w 291"/>
                <a:gd name="T61" fmla="*/ 32 h 291"/>
                <a:gd name="T62" fmla="*/ 214 w 291"/>
                <a:gd name="T63" fmla="*/ 18 h 291"/>
                <a:gd name="T64" fmla="*/ 189 w 291"/>
                <a:gd name="T65" fmla="*/ 6 h 291"/>
                <a:gd name="T66" fmla="*/ 159 w 291"/>
                <a:gd name="T67" fmla="*/ 0 h 291"/>
                <a:gd name="T68" fmla="*/ 145 w 291"/>
                <a:gd name="T69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1" h="291">
                  <a:moveTo>
                    <a:pt x="145" y="0"/>
                  </a:moveTo>
                  <a:lnTo>
                    <a:pt x="145" y="0"/>
                  </a:lnTo>
                  <a:lnTo>
                    <a:pt x="130" y="0"/>
                  </a:lnTo>
                  <a:lnTo>
                    <a:pt x="115" y="3"/>
                  </a:lnTo>
                  <a:lnTo>
                    <a:pt x="102" y="6"/>
                  </a:lnTo>
                  <a:lnTo>
                    <a:pt x="89" y="11"/>
                  </a:lnTo>
                  <a:lnTo>
                    <a:pt x="75" y="18"/>
                  </a:lnTo>
                  <a:lnTo>
                    <a:pt x="64" y="24"/>
                  </a:lnTo>
                  <a:lnTo>
                    <a:pt x="52" y="32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4" y="64"/>
                  </a:lnTo>
                  <a:lnTo>
                    <a:pt x="16" y="75"/>
                  </a:lnTo>
                  <a:lnTo>
                    <a:pt x="11" y="89"/>
                  </a:lnTo>
                  <a:lnTo>
                    <a:pt x="6" y="102"/>
                  </a:lnTo>
                  <a:lnTo>
                    <a:pt x="3" y="117"/>
                  </a:lnTo>
                  <a:lnTo>
                    <a:pt x="0" y="130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3" y="174"/>
                  </a:lnTo>
                  <a:lnTo>
                    <a:pt x="6" y="189"/>
                  </a:lnTo>
                  <a:lnTo>
                    <a:pt x="11" y="202"/>
                  </a:lnTo>
                  <a:lnTo>
                    <a:pt x="16" y="215"/>
                  </a:lnTo>
                  <a:lnTo>
                    <a:pt x="24" y="227"/>
                  </a:lnTo>
                  <a:lnTo>
                    <a:pt x="33" y="239"/>
                  </a:lnTo>
                  <a:lnTo>
                    <a:pt x="42" y="248"/>
                  </a:lnTo>
                  <a:lnTo>
                    <a:pt x="52" y="258"/>
                  </a:lnTo>
                  <a:lnTo>
                    <a:pt x="64" y="267"/>
                  </a:lnTo>
                  <a:lnTo>
                    <a:pt x="75" y="273"/>
                  </a:lnTo>
                  <a:lnTo>
                    <a:pt x="89" y="280"/>
                  </a:lnTo>
                  <a:lnTo>
                    <a:pt x="102" y="285"/>
                  </a:lnTo>
                  <a:lnTo>
                    <a:pt x="115" y="288"/>
                  </a:lnTo>
                  <a:lnTo>
                    <a:pt x="130" y="291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59" y="291"/>
                  </a:lnTo>
                  <a:lnTo>
                    <a:pt x="174" y="288"/>
                  </a:lnTo>
                  <a:lnTo>
                    <a:pt x="189" y="285"/>
                  </a:lnTo>
                  <a:lnTo>
                    <a:pt x="202" y="280"/>
                  </a:lnTo>
                  <a:lnTo>
                    <a:pt x="214" y="273"/>
                  </a:lnTo>
                  <a:lnTo>
                    <a:pt x="227" y="267"/>
                  </a:lnTo>
                  <a:lnTo>
                    <a:pt x="239" y="258"/>
                  </a:lnTo>
                  <a:lnTo>
                    <a:pt x="248" y="248"/>
                  </a:lnTo>
                  <a:lnTo>
                    <a:pt x="258" y="239"/>
                  </a:lnTo>
                  <a:lnTo>
                    <a:pt x="267" y="227"/>
                  </a:lnTo>
                  <a:lnTo>
                    <a:pt x="273" y="215"/>
                  </a:lnTo>
                  <a:lnTo>
                    <a:pt x="280" y="202"/>
                  </a:lnTo>
                  <a:lnTo>
                    <a:pt x="285" y="189"/>
                  </a:lnTo>
                  <a:lnTo>
                    <a:pt x="288" y="174"/>
                  </a:lnTo>
                  <a:lnTo>
                    <a:pt x="290" y="161"/>
                  </a:lnTo>
                  <a:lnTo>
                    <a:pt x="291" y="145"/>
                  </a:lnTo>
                  <a:lnTo>
                    <a:pt x="291" y="145"/>
                  </a:lnTo>
                  <a:lnTo>
                    <a:pt x="290" y="130"/>
                  </a:lnTo>
                  <a:lnTo>
                    <a:pt x="288" y="117"/>
                  </a:lnTo>
                  <a:lnTo>
                    <a:pt x="285" y="102"/>
                  </a:lnTo>
                  <a:lnTo>
                    <a:pt x="280" y="89"/>
                  </a:lnTo>
                  <a:lnTo>
                    <a:pt x="273" y="75"/>
                  </a:lnTo>
                  <a:lnTo>
                    <a:pt x="267" y="64"/>
                  </a:lnTo>
                  <a:lnTo>
                    <a:pt x="258" y="52"/>
                  </a:lnTo>
                  <a:lnTo>
                    <a:pt x="248" y="42"/>
                  </a:lnTo>
                  <a:lnTo>
                    <a:pt x="239" y="32"/>
                  </a:lnTo>
                  <a:lnTo>
                    <a:pt x="227" y="24"/>
                  </a:lnTo>
                  <a:lnTo>
                    <a:pt x="214" y="18"/>
                  </a:lnTo>
                  <a:lnTo>
                    <a:pt x="202" y="11"/>
                  </a:lnTo>
                  <a:lnTo>
                    <a:pt x="189" y="6"/>
                  </a:lnTo>
                  <a:lnTo>
                    <a:pt x="174" y="3"/>
                  </a:lnTo>
                  <a:lnTo>
                    <a:pt x="159" y="0"/>
                  </a:lnTo>
                  <a:lnTo>
                    <a:pt x="145" y="0"/>
                  </a:lnTo>
                  <a:lnTo>
                    <a:pt x="1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1">
              <a:extLst>
                <a:ext uri="{FF2B5EF4-FFF2-40B4-BE49-F238E27FC236}">
                  <a16:creationId xmlns:a16="http://schemas.microsoft.com/office/drawing/2014/main" id="{67308B40-4BD8-8644-8471-A6B74D43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5588" y="2741613"/>
              <a:ext cx="436563" cy="436563"/>
            </a:xfrm>
            <a:custGeom>
              <a:avLst/>
              <a:gdLst>
                <a:gd name="T0" fmla="*/ 274 w 549"/>
                <a:gd name="T1" fmla="*/ 0 h 549"/>
                <a:gd name="T2" fmla="*/ 220 w 549"/>
                <a:gd name="T3" fmla="*/ 5 h 549"/>
                <a:gd name="T4" fmla="*/ 168 w 549"/>
                <a:gd name="T5" fmla="*/ 22 h 549"/>
                <a:gd name="T6" fmla="*/ 121 w 549"/>
                <a:gd name="T7" fmla="*/ 47 h 549"/>
                <a:gd name="T8" fmla="*/ 81 w 549"/>
                <a:gd name="T9" fmla="*/ 81 h 549"/>
                <a:gd name="T10" fmla="*/ 46 w 549"/>
                <a:gd name="T11" fmla="*/ 121 h 549"/>
                <a:gd name="T12" fmla="*/ 22 w 549"/>
                <a:gd name="T13" fmla="*/ 167 h 549"/>
                <a:gd name="T14" fmla="*/ 5 w 549"/>
                <a:gd name="T15" fmla="*/ 220 h 549"/>
                <a:gd name="T16" fmla="*/ 0 w 549"/>
                <a:gd name="T17" fmla="*/ 274 h 549"/>
                <a:gd name="T18" fmla="*/ 2 w 549"/>
                <a:gd name="T19" fmla="*/ 302 h 549"/>
                <a:gd name="T20" fmla="*/ 12 w 549"/>
                <a:gd name="T21" fmla="*/ 357 h 549"/>
                <a:gd name="T22" fmla="*/ 33 w 549"/>
                <a:gd name="T23" fmla="*/ 406 h 549"/>
                <a:gd name="T24" fmla="*/ 63 w 549"/>
                <a:gd name="T25" fmla="*/ 449 h 549"/>
                <a:gd name="T26" fmla="*/ 99 w 549"/>
                <a:gd name="T27" fmla="*/ 487 h 549"/>
                <a:gd name="T28" fmla="*/ 144 w 549"/>
                <a:gd name="T29" fmla="*/ 516 h 549"/>
                <a:gd name="T30" fmla="*/ 193 w 549"/>
                <a:gd name="T31" fmla="*/ 538 h 549"/>
                <a:gd name="T32" fmla="*/ 246 w 549"/>
                <a:gd name="T33" fmla="*/ 548 h 549"/>
                <a:gd name="T34" fmla="*/ 274 w 549"/>
                <a:gd name="T35" fmla="*/ 549 h 549"/>
                <a:gd name="T36" fmla="*/ 330 w 549"/>
                <a:gd name="T37" fmla="*/ 545 h 549"/>
                <a:gd name="T38" fmla="*/ 381 w 549"/>
                <a:gd name="T39" fmla="*/ 528 h 549"/>
                <a:gd name="T40" fmla="*/ 429 w 549"/>
                <a:gd name="T41" fmla="*/ 503 h 549"/>
                <a:gd name="T42" fmla="*/ 468 w 549"/>
                <a:gd name="T43" fmla="*/ 469 h 549"/>
                <a:gd name="T44" fmla="*/ 503 w 549"/>
                <a:gd name="T45" fmla="*/ 427 h 549"/>
                <a:gd name="T46" fmla="*/ 528 w 549"/>
                <a:gd name="T47" fmla="*/ 381 h 549"/>
                <a:gd name="T48" fmla="*/ 544 w 549"/>
                <a:gd name="T49" fmla="*/ 330 h 549"/>
                <a:gd name="T50" fmla="*/ 549 w 549"/>
                <a:gd name="T51" fmla="*/ 274 h 549"/>
                <a:gd name="T52" fmla="*/ 548 w 549"/>
                <a:gd name="T53" fmla="*/ 246 h 549"/>
                <a:gd name="T54" fmla="*/ 538 w 549"/>
                <a:gd name="T55" fmla="*/ 193 h 549"/>
                <a:gd name="T56" fmla="*/ 516 w 549"/>
                <a:gd name="T57" fmla="*/ 144 h 549"/>
                <a:gd name="T58" fmla="*/ 487 w 549"/>
                <a:gd name="T59" fmla="*/ 99 h 549"/>
                <a:gd name="T60" fmla="*/ 449 w 549"/>
                <a:gd name="T61" fmla="*/ 63 h 549"/>
                <a:gd name="T62" fmla="*/ 406 w 549"/>
                <a:gd name="T63" fmla="*/ 33 h 549"/>
                <a:gd name="T64" fmla="*/ 356 w 549"/>
                <a:gd name="T65" fmla="*/ 12 h 549"/>
                <a:gd name="T66" fmla="*/ 304 w 549"/>
                <a:gd name="T67" fmla="*/ 2 h 549"/>
                <a:gd name="T68" fmla="*/ 274 w 549"/>
                <a:gd name="T69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9" h="549">
                  <a:moveTo>
                    <a:pt x="274" y="0"/>
                  </a:moveTo>
                  <a:lnTo>
                    <a:pt x="274" y="0"/>
                  </a:lnTo>
                  <a:lnTo>
                    <a:pt x="246" y="2"/>
                  </a:lnTo>
                  <a:lnTo>
                    <a:pt x="220" y="5"/>
                  </a:lnTo>
                  <a:lnTo>
                    <a:pt x="193" y="12"/>
                  </a:lnTo>
                  <a:lnTo>
                    <a:pt x="168" y="22"/>
                  </a:lnTo>
                  <a:lnTo>
                    <a:pt x="144" y="33"/>
                  </a:lnTo>
                  <a:lnTo>
                    <a:pt x="121" y="47"/>
                  </a:lnTo>
                  <a:lnTo>
                    <a:pt x="99" y="63"/>
                  </a:lnTo>
                  <a:lnTo>
                    <a:pt x="81" y="81"/>
                  </a:lnTo>
                  <a:lnTo>
                    <a:pt x="63" y="99"/>
                  </a:lnTo>
                  <a:lnTo>
                    <a:pt x="46" y="121"/>
                  </a:lnTo>
                  <a:lnTo>
                    <a:pt x="33" y="144"/>
                  </a:lnTo>
                  <a:lnTo>
                    <a:pt x="22" y="167"/>
                  </a:lnTo>
                  <a:lnTo>
                    <a:pt x="12" y="193"/>
                  </a:lnTo>
                  <a:lnTo>
                    <a:pt x="5" y="220"/>
                  </a:lnTo>
                  <a:lnTo>
                    <a:pt x="2" y="246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2" y="302"/>
                  </a:lnTo>
                  <a:lnTo>
                    <a:pt x="5" y="330"/>
                  </a:lnTo>
                  <a:lnTo>
                    <a:pt x="12" y="357"/>
                  </a:lnTo>
                  <a:lnTo>
                    <a:pt x="22" y="381"/>
                  </a:lnTo>
                  <a:lnTo>
                    <a:pt x="33" y="406"/>
                  </a:lnTo>
                  <a:lnTo>
                    <a:pt x="46" y="427"/>
                  </a:lnTo>
                  <a:lnTo>
                    <a:pt x="63" y="449"/>
                  </a:lnTo>
                  <a:lnTo>
                    <a:pt x="81" y="469"/>
                  </a:lnTo>
                  <a:lnTo>
                    <a:pt x="99" y="487"/>
                  </a:lnTo>
                  <a:lnTo>
                    <a:pt x="121" y="503"/>
                  </a:lnTo>
                  <a:lnTo>
                    <a:pt x="144" y="516"/>
                  </a:lnTo>
                  <a:lnTo>
                    <a:pt x="168" y="528"/>
                  </a:lnTo>
                  <a:lnTo>
                    <a:pt x="193" y="538"/>
                  </a:lnTo>
                  <a:lnTo>
                    <a:pt x="220" y="545"/>
                  </a:lnTo>
                  <a:lnTo>
                    <a:pt x="246" y="548"/>
                  </a:lnTo>
                  <a:lnTo>
                    <a:pt x="274" y="549"/>
                  </a:lnTo>
                  <a:lnTo>
                    <a:pt x="274" y="549"/>
                  </a:lnTo>
                  <a:lnTo>
                    <a:pt x="304" y="548"/>
                  </a:lnTo>
                  <a:lnTo>
                    <a:pt x="330" y="545"/>
                  </a:lnTo>
                  <a:lnTo>
                    <a:pt x="356" y="538"/>
                  </a:lnTo>
                  <a:lnTo>
                    <a:pt x="381" y="528"/>
                  </a:lnTo>
                  <a:lnTo>
                    <a:pt x="406" y="516"/>
                  </a:lnTo>
                  <a:lnTo>
                    <a:pt x="429" y="503"/>
                  </a:lnTo>
                  <a:lnTo>
                    <a:pt x="449" y="487"/>
                  </a:lnTo>
                  <a:lnTo>
                    <a:pt x="468" y="469"/>
                  </a:lnTo>
                  <a:lnTo>
                    <a:pt x="487" y="449"/>
                  </a:lnTo>
                  <a:lnTo>
                    <a:pt x="503" y="427"/>
                  </a:lnTo>
                  <a:lnTo>
                    <a:pt x="516" y="406"/>
                  </a:lnTo>
                  <a:lnTo>
                    <a:pt x="528" y="381"/>
                  </a:lnTo>
                  <a:lnTo>
                    <a:pt x="538" y="357"/>
                  </a:lnTo>
                  <a:lnTo>
                    <a:pt x="544" y="330"/>
                  </a:lnTo>
                  <a:lnTo>
                    <a:pt x="548" y="302"/>
                  </a:lnTo>
                  <a:lnTo>
                    <a:pt x="549" y="274"/>
                  </a:lnTo>
                  <a:lnTo>
                    <a:pt x="549" y="274"/>
                  </a:lnTo>
                  <a:lnTo>
                    <a:pt x="548" y="246"/>
                  </a:lnTo>
                  <a:lnTo>
                    <a:pt x="544" y="220"/>
                  </a:lnTo>
                  <a:lnTo>
                    <a:pt x="538" y="193"/>
                  </a:lnTo>
                  <a:lnTo>
                    <a:pt x="528" y="167"/>
                  </a:lnTo>
                  <a:lnTo>
                    <a:pt x="516" y="144"/>
                  </a:lnTo>
                  <a:lnTo>
                    <a:pt x="503" y="121"/>
                  </a:lnTo>
                  <a:lnTo>
                    <a:pt x="487" y="99"/>
                  </a:lnTo>
                  <a:lnTo>
                    <a:pt x="468" y="81"/>
                  </a:lnTo>
                  <a:lnTo>
                    <a:pt x="449" y="63"/>
                  </a:lnTo>
                  <a:lnTo>
                    <a:pt x="429" y="47"/>
                  </a:lnTo>
                  <a:lnTo>
                    <a:pt x="406" y="33"/>
                  </a:lnTo>
                  <a:lnTo>
                    <a:pt x="381" y="22"/>
                  </a:lnTo>
                  <a:lnTo>
                    <a:pt x="356" y="12"/>
                  </a:lnTo>
                  <a:lnTo>
                    <a:pt x="330" y="5"/>
                  </a:lnTo>
                  <a:lnTo>
                    <a:pt x="304" y="2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2">
              <a:extLst>
                <a:ext uri="{FF2B5EF4-FFF2-40B4-BE49-F238E27FC236}">
                  <a16:creationId xmlns:a16="http://schemas.microsoft.com/office/drawing/2014/main" id="{261F9E37-334E-CD41-8B6A-514D816C31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2350" y="1981200"/>
              <a:ext cx="2516188" cy="2643188"/>
            </a:xfrm>
            <a:custGeom>
              <a:avLst/>
              <a:gdLst>
                <a:gd name="T0" fmla="*/ 2782 w 3169"/>
                <a:gd name="T1" fmla="*/ 1020 h 3330"/>
                <a:gd name="T2" fmla="*/ 2568 w 3169"/>
                <a:gd name="T3" fmla="*/ 583 h 3330"/>
                <a:gd name="T4" fmla="*/ 2410 w 3169"/>
                <a:gd name="T5" fmla="*/ 402 h 3330"/>
                <a:gd name="T6" fmla="*/ 2319 w 3169"/>
                <a:gd name="T7" fmla="*/ 321 h 3330"/>
                <a:gd name="T8" fmla="*/ 1907 w 3169"/>
                <a:gd name="T9" fmla="*/ 84 h 3330"/>
                <a:gd name="T10" fmla="*/ 1422 w 3169"/>
                <a:gd name="T11" fmla="*/ 0 h 3330"/>
                <a:gd name="T12" fmla="*/ 1203 w 3169"/>
                <a:gd name="T13" fmla="*/ 16 h 3330"/>
                <a:gd name="T14" fmla="*/ 682 w 3169"/>
                <a:gd name="T15" fmla="*/ 204 h 3330"/>
                <a:gd name="T16" fmla="*/ 282 w 3169"/>
                <a:gd name="T17" fmla="*/ 570 h 3330"/>
                <a:gd name="T18" fmla="*/ 44 w 3169"/>
                <a:gd name="T19" fmla="*/ 1065 h 3330"/>
                <a:gd name="T20" fmla="*/ 5 w 3169"/>
                <a:gd name="T21" fmla="*/ 1553 h 3330"/>
                <a:gd name="T22" fmla="*/ 145 w 3169"/>
                <a:gd name="T23" fmla="*/ 2047 h 3330"/>
                <a:gd name="T24" fmla="*/ 443 w 3169"/>
                <a:gd name="T25" fmla="*/ 2451 h 3330"/>
                <a:gd name="T26" fmla="*/ 862 w 3169"/>
                <a:gd name="T27" fmla="*/ 2726 h 3330"/>
                <a:gd name="T28" fmla="*/ 1234 w 3169"/>
                <a:gd name="T29" fmla="*/ 3094 h 3330"/>
                <a:gd name="T30" fmla="*/ 1304 w 3169"/>
                <a:gd name="T31" fmla="*/ 3261 h 3330"/>
                <a:gd name="T32" fmla="*/ 1470 w 3169"/>
                <a:gd name="T33" fmla="*/ 3330 h 3330"/>
                <a:gd name="T34" fmla="*/ 2733 w 3169"/>
                <a:gd name="T35" fmla="*/ 3290 h 3330"/>
                <a:gd name="T36" fmla="*/ 2831 w 3169"/>
                <a:gd name="T37" fmla="*/ 3142 h 3330"/>
                <a:gd name="T38" fmla="*/ 3077 w 3169"/>
                <a:gd name="T39" fmla="*/ 2230 h 3330"/>
                <a:gd name="T40" fmla="*/ 3168 w 3169"/>
                <a:gd name="T41" fmla="*/ 2079 h 3330"/>
                <a:gd name="T42" fmla="*/ 1552 w 3169"/>
                <a:gd name="T43" fmla="*/ 1317 h 3330"/>
                <a:gd name="T44" fmla="*/ 1539 w 3169"/>
                <a:gd name="T45" fmla="*/ 1381 h 3330"/>
                <a:gd name="T46" fmla="*/ 1437 w 3169"/>
                <a:gd name="T47" fmla="*/ 1614 h 3330"/>
                <a:gd name="T48" fmla="*/ 1247 w 3169"/>
                <a:gd name="T49" fmla="*/ 1792 h 3330"/>
                <a:gd name="T50" fmla="*/ 1139 w 3169"/>
                <a:gd name="T51" fmla="*/ 1930 h 3330"/>
                <a:gd name="T52" fmla="*/ 817 w 3169"/>
                <a:gd name="T53" fmla="*/ 1961 h 3330"/>
                <a:gd name="T54" fmla="*/ 512 w 3169"/>
                <a:gd name="T55" fmla="*/ 1851 h 3330"/>
                <a:gd name="T56" fmla="*/ 382 w 3169"/>
                <a:gd name="T57" fmla="*/ 1619 h 3330"/>
                <a:gd name="T58" fmla="*/ 282 w 3169"/>
                <a:gd name="T59" fmla="*/ 1409 h 3330"/>
                <a:gd name="T60" fmla="*/ 265 w 3169"/>
                <a:gd name="T61" fmla="*/ 1147 h 3330"/>
                <a:gd name="T62" fmla="*/ 226 w 3169"/>
                <a:gd name="T63" fmla="*/ 976 h 3330"/>
                <a:gd name="T64" fmla="*/ 399 w 3169"/>
                <a:gd name="T65" fmla="*/ 718 h 3330"/>
                <a:gd name="T66" fmla="*/ 652 w 3169"/>
                <a:gd name="T67" fmla="*/ 628 h 3330"/>
                <a:gd name="T68" fmla="*/ 875 w 3169"/>
                <a:gd name="T69" fmla="*/ 577 h 3330"/>
                <a:gd name="T70" fmla="*/ 1129 w 3169"/>
                <a:gd name="T71" fmla="*/ 615 h 3330"/>
                <a:gd name="T72" fmla="*/ 1412 w 3169"/>
                <a:gd name="T73" fmla="*/ 713 h 3330"/>
                <a:gd name="T74" fmla="*/ 1592 w 3169"/>
                <a:gd name="T75" fmla="*/ 969 h 3330"/>
                <a:gd name="T76" fmla="*/ 1554 w 3169"/>
                <a:gd name="T77" fmla="*/ 1140 h 3330"/>
                <a:gd name="T78" fmla="*/ 2410 w 3169"/>
                <a:gd name="T79" fmla="*/ 1030 h 3330"/>
                <a:gd name="T80" fmla="*/ 2255 w 3169"/>
                <a:gd name="T81" fmla="*/ 1216 h 3330"/>
                <a:gd name="T82" fmla="*/ 2210 w 3169"/>
                <a:gd name="T83" fmla="*/ 1241 h 3330"/>
                <a:gd name="T84" fmla="*/ 2019 w 3169"/>
                <a:gd name="T85" fmla="*/ 1276 h 3330"/>
                <a:gd name="T86" fmla="*/ 1968 w 3169"/>
                <a:gd name="T87" fmla="*/ 1269 h 3330"/>
                <a:gd name="T88" fmla="*/ 1920 w 3169"/>
                <a:gd name="T89" fmla="*/ 1257 h 3330"/>
                <a:gd name="T90" fmla="*/ 1773 w 3169"/>
                <a:gd name="T91" fmla="*/ 1168 h 3330"/>
                <a:gd name="T92" fmla="*/ 1739 w 3169"/>
                <a:gd name="T93" fmla="*/ 1132 h 3330"/>
                <a:gd name="T94" fmla="*/ 1661 w 3169"/>
                <a:gd name="T95" fmla="*/ 981 h 3330"/>
                <a:gd name="T96" fmla="*/ 1651 w 3169"/>
                <a:gd name="T97" fmla="*/ 928 h 3330"/>
                <a:gd name="T98" fmla="*/ 1607 w 3169"/>
                <a:gd name="T99" fmla="*/ 730 h 3330"/>
                <a:gd name="T100" fmla="*/ 1729 w 3169"/>
                <a:gd name="T101" fmla="*/ 646 h 3330"/>
                <a:gd name="T102" fmla="*/ 1854 w 3169"/>
                <a:gd name="T103" fmla="*/ 537 h 3330"/>
                <a:gd name="T104" fmla="*/ 1928 w 3169"/>
                <a:gd name="T105" fmla="*/ 506 h 3330"/>
                <a:gd name="T106" fmla="*/ 2093 w 3169"/>
                <a:gd name="T107" fmla="*/ 491 h 3330"/>
                <a:gd name="T108" fmla="*/ 2146 w 3169"/>
                <a:gd name="T109" fmla="*/ 501 h 3330"/>
                <a:gd name="T110" fmla="*/ 2296 w 3169"/>
                <a:gd name="T111" fmla="*/ 578 h 3330"/>
                <a:gd name="T112" fmla="*/ 2334 w 3169"/>
                <a:gd name="T113" fmla="*/ 615 h 3330"/>
                <a:gd name="T114" fmla="*/ 2367 w 3169"/>
                <a:gd name="T115" fmla="*/ 656 h 3330"/>
                <a:gd name="T116" fmla="*/ 2436 w 3169"/>
                <a:gd name="T117" fmla="*/ 835 h 3330"/>
                <a:gd name="T118" fmla="*/ 2439 w 3169"/>
                <a:gd name="T119" fmla="*/ 888 h 3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69" h="3330">
                  <a:moveTo>
                    <a:pt x="3155" y="1963"/>
                  </a:moveTo>
                  <a:lnTo>
                    <a:pt x="2836" y="1328"/>
                  </a:lnTo>
                  <a:lnTo>
                    <a:pt x="2836" y="1328"/>
                  </a:lnTo>
                  <a:lnTo>
                    <a:pt x="2831" y="1266"/>
                  </a:lnTo>
                  <a:lnTo>
                    <a:pt x="2823" y="1203"/>
                  </a:lnTo>
                  <a:lnTo>
                    <a:pt x="2812" y="1140"/>
                  </a:lnTo>
                  <a:lnTo>
                    <a:pt x="2799" y="1079"/>
                  </a:lnTo>
                  <a:lnTo>
                    <a:pt x="2782" y="1020"/>
                  </a:lnTo>
                  <a:lnTo>
                    <a:pt x="2764" y="961"/>
                  </a:lnTo>
                  <a:lnTo>
                    <a:pt x="2742" y="903"/>
                  </a:lnTo>
                  <a:lnTo>
                    <a:pt x="2719" y="847"/>
                  </a:lnTo>
                  <a:lnTo>
                    <a:pt x="2693" y="791"/>
                  </a:lnTo>
                  <a:lnTo>
                    <a:pt x="2665" y="737"/>
                  </a:lnTo>
                  <a:lnTo>
                    <a:pt x="2635" y="684"/>
                  </a:lnTo>
                  <a:lnTo>
                    <a:pt x="2602" y="633"/>
                  </a:lnTo>
                  <a:lnTo>
                    <a:pt x="2568" y="583"/>
                  </a:lnTo>
                  <a:lnTo>
                    <a:pt x="2531" y="535"/>
                  </a:lnTo>
                  <a:lnTo>
                    <a:pt x="2492" y="489"/>
                  </a:lnTo>
                  <a:lnTo>
                    <a:pt x="2452" y="445"/>
                  </a:lnTo>
                  <a:lnTo>
                    <a:pt x="2452" y="445"/>
                  </a:lnTo>
                  <a:lnTo>
                    <a:pt x="2442" y="435"/>
                  </a:lnTo>
                  <a:lnTo>
                    <a:pt x="2442" y="435"/>
                  </a:lnTo>
                  <a:lnTo>
                    <a:pt x="2410" y="402"/>
                  </a:lnTo>
                  <a:lnTo>
                    <a:pt x="2410" y="402"/>
                  </a:lnTo>
                  <a:lnTo>
                    <a:pt x="2383" y="377"/>
                  </a:lnTo>
                  <a:lnTo>
                    <a:pt x="2383" y="377"/>
                  </a:lnTo>
                  <a:lnTo>
                    <a:pt x="2368" y="364"/>
                  </a:lnTo>
                  <a:lnTo>
                    <a:pt x="2368" y="364"/>
                  </a:lnTo>
                  <a:lnTo>
                    <a:pt x="2327" y="326"/>
                  </a:lnTo>
                  <a:lnTo>
                    <a:pt x="2327" y="326"/>
                  </a:lnTo>
                  <a:lnTo>
                    <a:pt x="2319" y="321"/>
                  </a:lnTo>
                  <a:lnTo>
                    <a:pt x="2319" y="321"/>
                  </a:lnTo>
                  <a:lnTo>
                    <a:pt x="2273" y="283"/>
                  </a:lnTo>
                  <a:lnTo>
                    <a:pt x="2225" y="248"/>
                  </a:lnTo>
                  <a:lnTo>
                    <a:pt x="2175" y="216"/>
                  </a:lnTo>
                  <a:lnTo>
                    <a:pt x="2124" y="186"/>
                  </a:lnTo>
                  <a:lnTo>
                    <a:pt x="2072" y="156"/>
                  </a:lnTo>
                  <a:lnTo>
                    <a:pt x="2017" y="130"/>
                  </a:lnTo>
                  <a:lnTo>
                    <a:pt x="1963" y="107"/>
                  </a:lnTo>
                  <a:lnTo>
                    <a:pt x="1907" y="84"/>
                  </a:lnTo>
                  <a:lnTo>
                    <a:pt x="1849" y="65"/>
                  </a:lnTo>
                  <a:lnTo>
                    <a:pt x="1791" y="47"/>
                  </a:lnTo>
                  <a:lnTo>
                    <a:pt x="1732" y="33"/>
                  </a:lnTo>
                  <a:lnTo>
                    <a:pt x="1671" y="21"/>
                  </a:lnTo>
                  <a:lnTo>
                    <a:pt x="1610" y="11"/>
                  </a:lnTo>
                  <a:lnTo>
                    <a:pt x="1549" y="4"/>
                  </a:lnTo>
                  <a:lnTo>
                    <a:pt x="148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1" y="0"/>
                  </a:lnTo>
                  <a:lnTo>
                    <a:pt x="1421" y="0"/>
                  </a:lnTo>
                  <a:lnTo>
                    <a:pt x="1419" y="0"/>
                  </a:lnTo>
                  <a:lnTo>
                    <a:pt x="1419" y="0"/>
                  </a:lnTo>
                  <a:lnTo>
                    <a:pt x="1346" y="1"/>
                  </a:lnTo>
                  <a:lnTo>
                    <a:pt x="1274" y="6"/>
                  </a:lnTo>
                  <a:lnTo>
                    <a:pt x="1203" y="16"/>
                  </a:lnTo>
                  <a:lnTo>
                    <a:pt x="1134" y="28"/>
                  </a:lnTo>
                  <a:lnTo>
                    <a:pt x="1064" y="44"/>
                  </a:lnTo>
                  <a:lnTo>
                    <a:pt x="997" y="62"/>
                  </a:lnTo>
                  <a:lnTo>
                    <a:pt x="931" y="85"/>
                  </a:lnTo>
                  <a:lnTo>
                    <a:pt x="867" y="110"/>
                  </a:lnTo>
                  <a:lnTo>
                    <a:pt x="804" y="140"/>
                  </a:lnTo>
                  <a:lnTo>
                    <a:pt x="743" y="171"/>
                  </a:lnTo>
                  <a:lnTo>
                    <a:pt x="682" y="204"/>
                  </a:lnTo>
                  <a:lnTo>
                    <a:pt x="626" y="242"/>
                  </a:lnTo>
                  <a:lnTo>
                    <a:pt x="570" y="281"/>
                  </a:lnTo>
                  <a:lnTo>
                    <a:pt x="516" y="323"/>
                  </a:lnTo>
                  <a:lnTo>
                    <a:pt x="465" y="367"/>
                  </a:lnTo>
                  <a:lnTo>
                    <a:pt x="415" y="415"/>
                  </a:lnTo>
                  <a:lnTo>
                    <a:pt x="367" y="464"/>
                  </a:lnTo>
                  <a:lnTo>
                    <a:pt x="323" y="516"/>
                  </a:lnTo>
                  <a:lnTo>
                    <a:pt x="282" y="570"/>
                  </a:lnTo>
                  <a:lnTo>
                    <a:pt x="242" y="626"/>
                  </a:lnTo>
                  <a:lnTo>
                    <a:pt x="204" y="682"/>
                  </a:lnTo>
                  <a:lnTo>
                    <a:pt x="171" y="743"/>
                  </a:lnTo>
                  <a:lnTo>
                    <a:pt x="140" y="804"/>
                  </a:lnTo>
                  <a:lnTo>
                    <a:pt x="110" y="867"/>
                  </a:lnTo>
                  <a:lnTo>
                    <a:pt x="85" y="931"/>
                  </a:lnTo>
                  <a:lnTo>
                    <a:pt x="62" y="997"/>
                  </a:lnTo>
                  <a:lnTo>
                    <a:pt x="44" y="1065"/>
                  </a:lnTo>
                  <a:lnTo>
                    <a:pt x="28" y="1134"/>
                  </a:lnTo>
                  <a:lnTo>
                    <a:pt x="16" y="1203"/>
                  </a:lnTo>
                  <a:lnTo>
                    <a:pt x="6" y="1274"/>
                  </a:lnTo>
                  <a:lnTo>
                    <a:pt x="1" y="1347"/>
                  </a:lnTo>
                  <a:lnTo>
                    <a:pt x="0" y="1419"/>
                  </a:lnTo>
                  <a:lnTo>
                    <a:pt x="0" y="1419"/>
                  </a:lnTo>
                  <a:lnTo>
                    <a:pt x="1" y="1487"/>
                  </a:lnTo>
                  <a:lnTo>
                    <a:pt x="5" y="1553"/>
                  </a:lnTo>
                  <a:lnTo>
                    <a:pt x="13" y="1619"/>
                  </a:lnTo>
                  <a:lnTo>
                    <a:pt x="23" y="1683"/>
                  </a:lnTo>
                  <a:lnTo>
                    <a:pt x="38" y="1747"/>
                  </a:lnTo>
                  <a:lnTo>
                    <a:pt x="54" y="1810"/>
                  </a:lnTo>
                  <a:lnTo>
                    <a:pt x="72" y="1871"/>
                  </a:lnTo>
                  <a:lnTo>
                    <a:pt x="94" y="1932"/>
                  </a:lnTo>
                  <a:lnTo>
                    <a:pt x="118" y="1991"/>
                  </a:lnTo>
                  <a:lnTo>
                    <a:pt x="145" y="2047"/>
                  </a:lnTo>
                  <a:lnTo>
                    <a:pt x="174" y="2103"/>
                  </a:lnTo>
                  <a:lnTo>
                    <a:pt x="206" y="2159"/>
                  </a:lnTo>
                  <a:lnTo>
                    <a:pt x="240" y="2212"/>
                  </a:lnTo>
                  <a:lnTo>
                    <a:pt x="277" y="2263"/>
                  </a:lnTo>
                  <a:lnTo>
                    <a:pt x="315" y="2313"/>
                  </a:lnTo>
                  <a:lnTo>
                    <a:pt x="356" y="2360"/>
                  </a:lnTo>
                  <a:lnTo>
                    <a:pt x="399" y="2407"/>
                  </a:lnTo>
                  <a:lnTo>
                    <a:pt x="443" y="2451"/>
                  </a:lnTo>
                  <a:lnTo>
                    <a:pt x="489" y="2492"/>
                  </a:lnTo>
                  <a:lnTo>
                    <a:pt x="537" y="2534"/>
                  </a:lnTo>
                  <a:lnTo>
                    <a:pt x="588" y="2572"/>
                  </a:lnTo>
                  <a:lnTo>
                    <a:pt x="639" y="2606"/>
                  </a:lnTo>
                  <a:lnTo>
                    <a:pt x="692" y="2641"/>
                  </a:lnTo>
                  <a:lnTo>
                    <a:pt x="748" y="2672"/>
                  </a:lnTo>
                  <a:lnTo>
                    <a:pt x="804" y="2700"/>
                  </a:lnTo>
                  <a:lnTo>
                    <a:pt x="862" y="2726"/>
                  </a:lnTo>
                  <a:lnTo>
                    <a:pt x="921" y="2750"/>
                  </a:lnTo>
                  <a:lnTo>
                    <a:pt x="982" y="2771"/>
                  </a:lnTo>
                  <a:lnTo>
                    <a:pt x="1043" y="2789"/>
                  </a:lnTo>
                  <a:lnTo>
                    <a:pt x="1106" y="2806"/>
                  </a:lnTo>
                  <a:lnTo>
                    <a:pt x="1170" y="2819"/>
                  </a:lnTo>
                  <a:lnTo>
                    <a:pt x="1234" y="2829"/>
                  </a:lnTo>
                  <a:lnTo>
                    <a:pt x="1234" y="3094"/>
                  </a:lnTo>
                  <a:lnTo>
                    <a:pt x="1234" y="3094"/>
                  </a:lnTo>
                  <a:lnTo>
                    <a:pt x="1236" y="3119"/>
                  </a:lnTo>
                  <a:lnTo>
                    <a:pt x="1239" y="3142"/>
                  </a:lnTo>
                  <a:lnTo>
                    <a:pt x="1246" y="3165"/>
                  </a:lnTo>
                  <a:lnTo>
                    <a:pt x="1254" y="3186"/>
                  </a:lnTo>
                  <a:lnTo>
                    <a:pt x="1264" y="3206"/>
                  </a:lnTo>
                  <a:lnTo>
                    <a:pt x="1275" y="3226"/>
                  </a:lnTo>
                  <a:lnTo>
                    <a:pt x="1289" y="3244"/>
                  </a:lnTo>
                  <a:lnTo>
                    <a:pt x="1304" y="3261"/>
                  </a:lnTo>
                  <a:lnTo>
                    <a:pt x="1320" y="3276"/>
                  </a:lnTo>
                  <a:lnTo>
                    <a:pt x="1338" y="3290"/>
                  </a:lnTo>
                  <a:lnTo>
                    <a:pt x="1358" y="3302"/>
                  </a:lnTo>
                  <a:lnTo>
                    <a:pt x="1379" y="3312"/>
                  </a:lnTo>
                  <a:lnTo>
                    <a:pt x="1401" y="3320"/>
                  </a:lnTo>
                  <a:lnTo>
                    <a:pt x="1422" y="3325"/>
                  </a:lnTo>
                  <a:lnTo>
                    <a:pt x="1447" y="3328"/>
                  </a:lnTo>
                  <a:lnTo>
                    <a:pt x="1470" y="3330"/>
                  </a:lnTo>
                  <a:lnTo>
                    <a:pt x="2601" y="3330"/>
                  </a:lnTo>
                  <a:lnTo>
                    <a:pt x="2601" y="3330"/>
                  </a:lnTo>
                  <a:lnTo>
                    <a:pt x="2625" y="3328"/>
                  </a:lnTo>
                  <a:lnTo>
                    <a:pt x="2649" y="3325"/>
                  </a:lnTo>
                  <a:lnTo>
                    <a:pt x="2670" y="3320"/>
                  </a:lnTo>
                  <a:lnTo>
                    <a:pt x="2693" y="3312"/>
                  </a:lnTo>
                  <a:lnTo>
                    <a:pt x="2713" y="3302"/>
                  </a:lnTo>
                  <a:lnTo>
                    <a:pt x="2733" y="3290"/>
                  </a:lnTo>
                  <a:lnTo>
                    <a:pt x="2751" y="3276"/>
                  </a:lnTo>
                  <a:lnTo>
                    <a:pt x="2767" y="3261"/>
                  </a:lnTo>
                  <a:lnTo>
                    <a:pt x="2782" y="3244"/>
                  </a:lnTo>
                  <a:lnTo>
                    <a:pt x="2795" y="3226"/>
                  </a:lnTo>
                  <a:lnTo>
                    <a:pt x="2808" y="3206"/>
                  </a:lnTo>
                  <a:lnTo>
                    <a:pt x="2818" y="3186"/>
                  </a:lnTo>
                  <a:lnTo>
                    <a:pt x="2825" y="3165"/>
                  </a:lnTo>
                  <a:lnTo>
                    <a:pt x="2831" y="3142"/>
                  </a:lnTo>
                  <a:lnTo>
                    <a:pt x="2835" y="3119"/>
                  </a:lnTo>
                  <a:lnTo>
                    <a:pt x="2836" y="3094"/>
                  </a:lnTo>
                  <a:lnTo>
                    <a:pt x="2836" y="2334"/>
                  </a:lnTo>
                  <a:lnTo>
                    <a:pt x="3014" y="2265"/>
                  </a:lnTo>
                  <a:lnTo>
                    <a:pt x="3014" y="2265"/>
                  </a:lnTo>
                  <a:lnTo>
                    <a:pt x="3036" y="2255"/>
                  </a:lnTo>
                  <a:lnTo>
                    <a:pt x="3057" y="2243"/>
                  </a:lnTo>
                  <a:lnTo>
                    <a:pt x="3077" y="2230"/>
                  </a:lnTo>
                  <a:lnTo>
                    <a:pt x="3094" y="2215"/>
                  </a:lnTo>
                  <a:lnTo>
                    <a:pt x="3110" y="2199"/>
                  </a:lnTo>
                  <a:lnTo>
                    <a:pt x="3125" y="2182"/>
                  </a:lnTo>
                  <a:lnTo>
                    <a:pt x="3136" y="2163"/>
                  </a:lnTo>
                  <a:lnTo>
                    <a:pt x="3148" y="2143"/>
                  </a:lnTo>
                  <a:lnTo>
                    <a:pt x="3156" y="2121"/>
                  </a:lnTo>
                  <a:lnTo>
                    <a:pt x="3163" y="2100"/>
                  </a:lnTo>
                  <a:lnTo>
                    <a:pt x="3168" y="2079"/>
                  </a:lnTo>
                  <a:lnTo>
                    <a:pt x="3169" y="2055"/>
                  </a:lnTo>
                  <a:lnTo>
                    <a:pt x="3169" y="2032"/>
                  </a:lnTo>
                  <a:lnTo>
                    <a:pt x="3168" y="2009"/>
                  </a:lnTo>
                  <a:lnTo>
                    <a:pt x="3163" y="1986"/>
                  </a:lnTo>
                  <a:lnTo>
                    <a:pt x="3155" y="1963"/>
                  </a:lnTo>
                  <a:lnTo>
                    <a:pt x="3155" y="1963"/>
                  </a:lnTo>
                  <a:close/>
                  <a:moveTo>
                    <a:pt x="1632" y="1305"/>
                  </a:moveTo>
                  <a:lnTo>
                    <a:pt x="1552" y="1317"/>
                  </a:lnTo>
                  <a:lnTo>
                    <a:pt x="1552" y="1317"/>
                  </a:lnTo>
                  <a:lnTo>
                    <a:pt x="1547" y="1342"/>
                  </a:lnTo>
                  <a:lnTo>
                    <a:pt x="1543" y="1366"/>
                  </a:lnTo>
                  <a:lnTo>
                    <a:pt x="1543" y="1366"/>
                  </a:lnTo>
                  <a:lnTo>
                    <a:pt x="1541" y="1373"/>
                  </a:lnTo>
                  <a:lnTo>
                    <a:pt x="1541" y="1373"/>
                  </a:lnTo>
                  <a:lnTo>
                    <a:pt x="1539" y="1381"/>
                  </a:lnTo>
                  <a:lnTo>
                    <a:pt x="1539" y="1381"/>
                  </a:lnTo>
                  <a:lnTo>
                    <a:pt x="1526" y="1429"/>
                  </a:lnTo>
                  <a:lnTo>
                    <a:pt x="1595" y="1473"/>
                  </a:lnTo>
                  <a:lnTo>
                    <a:pt x="1589" y="1487"/>
                  </a:lnTo>
                  <a:lnTo>
                    <a:pt x="1592" y="1488"/>
                  </a:lnTo>
                  <a:lnTo>
                    <a:pt x="1531" y="1614"/>
                  </a:lnTo>
                  <a:lnTo>
                    <a:pt x="1453" y="1589"/>
                  </a:lnTo>
                  <a:lnTo>
                    <a:pt x="1453" y="1589"/>
                  </a:lnTo>
                  <a:lnTo>
                    <a:pt x="1437" y="1614"/>
                  </a:lnTo>
                  <a:lnTo>
                    <a:pt x="1419" y="1637"/>
                  </a:lnTo>
                  <a:lnTo>
                    <a:pt x="1401" y="1660"/>
                  </a:lnTo>
                  <a:lnTo>
                    <a:pt x="1381" y="1683"/>
                  </a:lnTo>
                  <a:lnTo>
                    <a:pt x="1419" y="1746"/>
                  </a:lnTo>
                  <a:lnTo>
                    <a:pt x="1411" y="1752"/>
                  </a:lnTo>
                  <a:lnTo>
                    <a:pt x="1416" y="1760"/>
                  </a:lnTo>
                  <a:lnTo>
                    <a:pt x="1307" y="1848"/>
                  </a:lnTo>
                  <a:lnTo>
                    <a:pt x="1247" y="1792"/>
                  </a:lnTo>
                  <a:lnTo>
                    <a:pt x="1247" y="1792"/>
                  </a:lnTo>
                  <a:lnTo>
                    <a:pt x="1221" y="1807"/>
                  </a:lnTo>
                  <a:lnTo>
                    <a:pt x="1193" y="1821"/>
                  </a:lnTo>
                  <a:lnTo>
                    <a:pt x="1165" y="1835"/>
                  </a:lnTo>
                  <a:lnTo>
                    <a:pt x="1135" y="1846"/>
                  </a:lnTo>
                  <a:lnTo>
                    <a:pt x="1142" y="1915"/>
                  </a:lnTo>
                  <a:lnTo>
                    <a:pt x="1137" y="1915"/>
                  </a:lnTo>
                  <a:lnTo>
                    <a:pt x="1139" y="1930"/>
                  </a:lnTo>
                  <a:lnTo>
                    <a:pt x="1004" y="1961"/>
                  </a:lnTo>
                  <a:lnTo>
                    <a:pt x="974" y="1884"/>
                  </a:lnTo>
                  <a:lnTo>
                    <a:pt x="974" y="1884"/>
                  </a:lnTo>
                  <a:lnTo>
                    <a:pt x="943" y="1887"/>
                  </a:lnTo>
                  <a:lnTo>
                    <a:pt x="910" y="1887"/>
                  </a:lnTo>
                  <a:lnTo>
                    <a:pt x="878" y="1887"/>
                  </a:lnTo>
                  <a:lnTo>
                    <a:pt x="845" y="1884"/>
                  </a:lnTo>
                  <a:lnTo>
                    <a:pt x="817" y="1961"/>
                  </a:lnTo>
                  <a:lnTo>
                    <a:pt x="680" y="1932"/>
                  </a:lnTo>
                  <a:lnTo>
                    <a:pt x="689" y="1849"/>
                  </a:lnTo>
                  <a:lnTo>
                    <a:pt x="689" y="1849"/>
                  </a:lnTo>
                  <a:lnTo>
                    <a:pt x="657" y="1838"/>
                  </a:lnTo>
                  <a:lnTo>
                    <a:pt x="628" y="1825"/>
                  </a:lnTo>
                  <a:lnTo>
                    <a:pt x="598" y="1810"/>
                  </a:lnTo>
                  <a:lnTo>
                    <a:pt x="572" y="1793"/>
                  </a:lnTo>
                  <a:lnTo>
                    <a:pt x="512" y="1851"/>
                  </a:lnTo>
                  <a:lnTo>
                    <a:pt x="402" y="1764"/>
                  </a:lnTo>
                  <a:lnTo>
                    <a:pt x="410" y="1752"/>
                  </a:lnTo>
                  <a:lnTo>
                    <a:pt x="407" y="1749"/>
                  </a:lnTo>
                  <a:lnTo>
                    <a:pt x="441" y="1689"/>
                  </a:lnTo>
                  <a:lnTo>
                    <a:pt x="441" y="1689"/>
                  </a:lnTo>
                  <a:lnTo>
                    <a:pt x="420" y="1668"/>
                  </a:lnTo>
                  <a:lnTo>
                    <a:pt x="400" y="1643"/>
                  </a:lnTo>
                  <a:lnTo>
                    <a:pt x="382" y="1619"/>
                  </a:lnTo>
                  <a:lnTo>
                    <a:pt x="364" y="1594"/>
                  </a:lnTo>
                  <a:lnTo>
                    <a:pt x="286" y="1619"/>
                  </a:lnTo>
                  <a:lnTo>
                    <a:pt x="224" y="1493"/>
                  </a:lnTo>
                  <a:lnTo>
                    <a:pt x="232" y="1488"/>
                  </a:lnTo>
                  <a:lnTo>
                    <a:pt x="227" y="1478"/>
                  </a:lnTo>
                  <a:lnTo>
                    <a:pt x="290" y="1437"/>
                  </a:lnTo>
                  <a:lnTo>
                    <a:pt x="290" y="1437"/>
                  </a:lnTo>
                  <a:lnTo>
                    <a:pt x="282" y="1409"/>
                  </a:lnTo>
                  <a:lnTo>
                    <a:pt x="275" y="1381"/>
                  </a:lnTo>
                  <a:lnTo>
                    <a:pt x="268" y="1351"/>
                  </a:lnTo>
                  <a:lnTo>
                    <a:pt x="263" y="1322"/>
                  </a:lnTo>
                  <a:lnTo>
                    <a:pt x="183" y="1312"/>
                  </a:lnTo>
                  <a:lnTo>
                    <a:pt x="181" y="1172"/>
                  </a:lnTo>
                  <a:lnTo>
                    <a:pt x="186" y="1172"/>
                  </a:lnTo>
                  <a:lnTo>
                    <a:pt x="184" y="1157"/>
                  </a:lnTo>
                  <a:lnTo>
                    <a:pt x="265" y="1147"/>
                  </a:lnTo>
                  <a:lnTo>
                    <a:pt x="265" y="1147"/>
                  </a:lnTo>
                  <a:lnTo>
                    <a:pt x="268" y="1117"/>
                  </a:lnTo>
                  <a:lnTo>
                    <a:pt x="275" y="1089"/>
                  </a:lnTo>
                  <a:lnTo>
                    <a:pt x="282" y="1061"/>
                  </a:lnTo>
                  <a:lnTo>
                    <a:pt x="288" y="1033"/>
                  </a:lnTo>
                  <a:lnTo>
                    <a:pt x="222" y="990"/>
                  </a:lnTo>
                  <a:lnTo>
                    <a:pt x="229" y="977"/>
                  </a:lnTo>
                  <a:lnTo>
                    <a:pt x="226" y="976"/>
                  </a:lnTo>
                  <a:lnTo>
                    <a:pt x="286" y="849"/>
                  </a:lnTo>
                  <a:lnTo>
                    <a:pt x="362" y="875"/>
                  </a:lnTo>
                  <a:lnTo>
                    <a:pt x="362" y="875"/>
                  </a:lnTo>
                  <a:lnTo>
                    <a:pt x="379" y="850"/>
                  </a:lnTo>
                  <a:lnTo>
                    <a:pt x="397" y="826"/>
                  </a:lnTo>
                  <a:lnTo>
                    <a:pt x="417" y="802"/>
                  </a:lnTo>
                  <a:lnTo>
                    <a:pt x="436" y="779"/>
                  </a:lnTo>
                  <a:lnTo>
                    <a:pt x="399" y="718"/>
                  </a:lnTo>
                  <a:lnTo>
                    <a:pt x="407" y="712"/>
                  </a:lnTo>
                  <a:lnTo>
                    <a:pt x="402" y="704"/>
                  </a:lnTo>
                  <a:lnTo>
                    <a:pt x="511" y="616"/>
                  </a:lnTo>
                  <a:lnTo>
                    <a:pt x="568" y="672"/>
                  </a:lnTo>
                  <a:lnTo>
                    <a:pt x="568" y="672"/>
                  </a:lnTo>
                  <a:lnTo>
                    <a:pt x="596" y="656"/>
                  </a:lnTo>
                  <a:lnTo>
                    <a:pt x="624" y="641"/>
                  </a:lnTo>
                  <a:lnTo>
                    <a:pt x="652" y="628"/>
                  </a:lnTo>
                  <a:lnTo>
                    <a:pt x="682" y="616"/>
                  </a:lnTo>
                  <a:lnTo>
                    <a:pt x="675" y="549"/>
                  </a:lnTo>
                  <a:lnTo>
                    <a:pt x="679" y="547"/>
                  </a:lnTo>
                  <a:lnTo>
                    <a:pt x="679" y="534"/>
                  </a:lnTo>
                  <a:lnTo>
                    <a:pt x="814" y="502"/>
                  </a:lnTo>
                  <a:lnTo>
                    <a:pt x="842" y="578"/>
                  </a:lnTo>
                  <a:lnTo>
                    <a:pt x="842" y="578"/>
                  </a:lnTo>
                  <a:lnTo>
                    <a:pt x="875" y="577"/>
                  </a:lnTo>
                  <a:lnTo>
                    <a:pt x="908" y="575"/>
                  </a:lnTo>
                  <a:lnTo>
                    <a:pt x="908" y="575"/>
                  </a:lnTo>
                  <a:lnTo>
                    <a:pt x="941" y="577"/>
                  </a:lnTo>
                  <a:lnTo>
                    <a:pt x="972" y="578"/>
                  </a:lnTo>
                  <a:lnTo>
                    <a:pt x="1000" y="501"/>
                  </a:lnTo>
                  <a:lnTo>
                    <a:pt x="1137" y="532"/>
                  </a:lnTo>
                  <a:lnTo>
                    <a:pt x="1129" y="615"/>
                  </a:lnTo>
                  <a:lnTo>
                    <a:pt x="1129" y="615"/>
                  </a:lnTo>
                  <a:lnTo>
                    <a:pt x="1160" y="626"/>
                  </a:lnTo>
                  <a:lnTo>
                    <a:pt x="1190" y="639"/>
                  </a:lnTo>
                  <a:lnTo>
                    <a:pt x="1218" y="654"/>
                  </a:lnTo>
                  <a:lnTo>
                    <a:pt x="1246" y="669"/>
                  </a:lnTo>
                  <a:lnTo>
                    <a:pt x="1305" y="611"/>
                  </a:lnTo>
                  <a:lnTo>
                    <a:pt x="1416" y="699"/>
                  </a:lnTo>
                  <a:lnTo>
                    <a:pt x="1407" y="710"/>
                  </a:lnTo>
                  <a:lnTo>
                    <a:pt x="1412" y="713"/>
                  </a:lnTo>
                  <a:lnTo>
                    <a:pt x="1376" y="773"/>
                  </a:lnTo>
                  <a:lnTo>
                    <a:pt x="1376" y="773"/>
                  </a:lnTo>
                  <a:lnTo>
                    <a:pt x="1397" y="796"/>
                  </a:lnTo>
                  <a:lnTo>
                    <a:pt x="1417" y="819"/>
                  </a:lnTo>
                  <a:lnTo>
                    <a:pt x="1435" y="845"/>
                  </a:lnTo>
                  <a:lnTo>
                    <a:pt x="1453" y="870"/>
                  </a:lnTo>
                  <a:lnTo>
                    <a:pt x="1531" y="844"/>
                  </a:lnTo>
                  <a:lnTo>
                    <a:pt x="1592" y="969"/>
                  </a:lnTo>
                  <a:lnTo>
                    <a:pt x="1585" y="976"/>
                  </a:lnTo>
                  <a:lnTo>
                    <a:pt x="1590" y="984"/>
                  </a:lnTo>
                  <a:lnTo>
                    <a:pt x="1528" y="1025"/>
                  </a:lnTo>
                  <a:lnTo>
                    <a:pt x="1528" y="1025"/>
                  </a:lnTo>
                  <a:lnTo>
                    <a:pt x="1536" y="1053"/>
                  </a:lnTo>
                  <a:lnTo>
                    <a:pt x="1543" y="1083"/>
                  </a:lnTo>
                  <a:lnTo>
                    <a:pt x="1549" y="1111"/>
                  </a:lnTo>
                  <a:lnTo>
                    <a:pt x="1554" y="1140"/>
                  </a:lnTo>
                  <a:lnTo>
                    <a:pt x="1635" y="1152"/>
                  </a:lnTo>
                  <a:lnTo>
                    <a:pt x="1636" y="1290"/>
                  </a:lnTo>
                  <a:lnTo>
                    <a:pt x="1632" y="1292"/>
                  </a:lnTo>
                  <a:lnTo>
                    <a:pt x="1632" y="1305"/>
                  </a:lnTo>
                  <a:close/>
                  <a:moveTo>
                    <a:pt x="2482" y="1035"/>
                  </a:moveTo>
                  <a:lnTo>
                    <a:pt x="2411" y="1028"/>
                  </a:lnTo>
                  <a:lnTo>
                    <a:pt x="2411" y="1028"/>
                  </a:lnTo>
                  <a:lnTo>
                    <a:pt x="2410" y="1030"/>
                  </a:lnTo>
                  <a:lnTo>
                    <a:pt x="2410" y="1030"/>
                  </a:lnTo>
                  <a:lnTo>
                    <a:pt x="2400" y="1053"/>
                  </a:lnTo>
                  <a:lnTo>
                    <a:pt x="2388" y="1076"/>
                  </a:lnTo>
                  <a:lnTo>
                    <a:pt x="2375" y="1098"/>
                  </a:lnTo>
                  <a:lnTo>
                    <a:pt x="2360" y="1119"/>
                  </a:lnTo>
                  <a:lnTo>
                    <a:pt x="2403" y="1177"/>
                  </a:lnTo>
                  <a:lnTo>
                    <a:pt x="2309" y="1264"/>
                  </a:lnTo>
                  <a:lnTo>
                    <a:pt x="2255" y="1216"/>
                  </a:lnTo>
                  <a:lnTo>
                    <a:pt x="2255" y="1216"/>
                  </a:lnTo>
                  <a:lnTo>
                    <a:pt x="2253" y="1218"/>
                  </a:lnTo>
                  <a:lnTo>
                    <a:pt x="2253" y="1218"/>
                  </a:lnTo>
                  <a:lnTo>
                    <a:pt x="2235" y="1229"/>
                  </a:lnTo>
                  <a:lnTo>
                    <a:pt x="2235" y="1229"/>
                  </a:lnTo>
                  <a:lnTo>
                    <a:pt x="2233" y="1229"/>
                  </a:lnTo>
                  <a:lnTo>
                    <a:pt x="2233" y="1229"/>
                  </a:lnTo>
                  <a:lnTo>
                    <a:pt x="2210" y="1241"/>
                  </a:lnTo>
                  <a:lnTo>
                    <a:pt x="2210" y="1241"/>
                  </a:lnTo>
                  <a:lnTo>
                    <a:pt x="2208" y="1241"/>
                  </a:lnTo>
                  <a:lnTo>
                    <a:pt x="2208" y="1241"/>
                  </a:lnTo>
                  <a:lnTo>
                    <a:pt x="2185" y="1251"/>
                  </a:lnTo>
                  <a:lnTo>
                    <a:pt x="2161" y="1259"/>
                  </a:lnTo>
                  <a:lnTo>
                    <a:pt x="2162" y="1332"/>
                  </a:lnTo>
                  <a:lnTo>
                    <a:pt x="2034" y="1347"/>
                  </a:lnTo>
                  <a:lnTo>
                    <a:pt x="2019" y="1276"/>
                  </a:lnTo>
                  <a:lnTo>
                    <a:pt x="2019" y="1276"/>
                  </a:lnTo>
                  <a:lnTo>
                    <a:pt x="2017" y="1276"/>
                  </a:lnTo>
                  <a:lnTo>
                    <a:pt x="2017" y="1276"/>
                  </a:lnTo>
                  <a:lnTo>
                    <a:pt x="1996" y="1274"/>
                  </a:lnTo>
                  <a:lnTo>
                    <a:pt x="1996" y="1274"/>
                  </a:lnTo>
                  <a:lnTo>
                    <a:pt x="1991" y="1274"/>
                  </a:lnTo>
                  <a:lnTo>
                    <a:pt x="1991" y="1274"/>
                  </a:lnTo>
                  <a:lnTo>
                    <a:pt x="1968" y="1269"/>
                  </a:lnTo>
                  <a:lnTo>
                    <a:pt x="1968" y="1269"/>
                  </a:lnTo>
                  <a:lnTo>
                    <a:pt x="1966" y="1269"/>
                  </a:lnTo>
                  <a:lnTo>
                    <a:pt x="1966" y="1269"/>
                  </a:lnTo>
                  <a:lnTo>
                    <a:pt x="1943" y="1264"/>
                  </a:lnTo>
                  <a:lnTo>
                    <a:pt x="1943" y="1264"/>
                  </a:lnTo>
                  <a:lnTo>
                    <a:pt x="1938" y="1262"/>
                  </a:lnTo>
                  <a:lnTo>
                    <a:pt x="1938" y="1262"/>
                  </a:lnTo>
                  <a:lnTo>
                    <a:pt x="1920" y="1257"/>
                  </a:lnTo>
                  <a:lnTo>
                    <a:pt x="1920" y="1257"/>
                  </a:lnTo>
                  <a:lnTo>
                    <a:pt x="1917" y="1256"/>
                  </a:lnTo>
                  <a:lnTo>
                    <a:pt x="1875" y="1315"/>
                  </a:lnTo>
                  <a:lnTo>
                    <a:pt x="1763" y="1253"/>
                  </a:lnTo>
                  <a:lnTo>
                    <a:pt x="1791" y="1187"/>
                  </a:lnTo>
                  <a:lnTo>
                    <a:pt x="1791" y="1187"/>
                  </a:lnTo>
                  <a:lnTo>
                    <a:pt x="1773" y="1168"/>
                  </a:lnTo>
                  <a:lnTo>
                    <a:pt x="1773" y="1168"/>
                  </a:lnTo>
                  <a:lnTo>
                    <a:pt x="1772" y="1168"/>
                  </a:lnTo>
                  <a:lnTo>
                    <a:pt x="1772" y="1168"/>
                  </a:lnTo>
                  <a:lnTo>
                    <a:pt x="1755" y="1152"/>
                  </a:lnTo>
                  <a:lnTo>
                    <a:pt x="1755" y="1152"/>
                  </a:lnTo>
                  <a:lnTo>
                    <a:pt x="1753" y="1150"/>
                  </a:lnTo>
                  <a:lnTo>
                    <a:pt x="1753" y="1150"/>
                  </a:lnTo>
                  <a:lnTo>
                    <a:pt x="1739" y="1132"/>
                  </a:lnTo>
                  <a:lnTo>
                    <a:pt x="1739" y="1132"/>
                  </a:lnTo>
                  <a:lnTo>
                    <a:pt x="1735" y="1127"/>
                  </a:lnTo>
                  <a:lnTo>
                    <a:pt x="1735" y="1127"/>
                  </a:lnTo>
                  <a:lnTo>
                    <a:pt x="1724" y="1114"/>
                  </a:lnTo>
                  <a:lnTo>
                    <a:pt x="1724" y="1114"/>
                  </a:lnTo>
                  <a:lnTo>
                    <a:pt x="1722" y="1109"/>
                  </a:lnTo>
                  <a:lnTo>
                    <a:pt x="1653" y="1132"/>
                  </a:lnTo>
                  <a:lnTo>
                    <a:pt x="1600" y="1017"/>
                  </a:lnTo>
                  <a:lnTo>
                    <a:pt x="1661" y="981"/>
                  </a:lnTo>
                  <a:lnTo>
                    <a:pt x="1661" y="981"/>
                  </a:lnTo>
                  <a:lnTo>
                    <a:pt x="1656" y="956"/>
                  </a:lnTo>
                  <a:lnTo>
                    <a:pt x="1653" y="931"/>
                  </a:lnTo>
                  <a:lnTo>
                    <a:pt x="1653" y="931"/>
                  </a:lnTo>
                  <a:lnTo>
                    <a:pt x="1651" y="929"/>
                  </a:lnTo>
                  <a:lnTo>
                    <a:pt x="1651" y="929"/>
                  </a:lnTo>
                  <a:lnTo>
                    <a:pt x="1651" y="928"/>
                  </a:lnTo>
                  <a:lnTo>
                    <a:pt x="1651" y="928"/>
                  </a:lnTo>
                  <a:lnTo>
                    <a:pt x="1650" y="905"/>
                  </a:lnTo>
                  <a:lnTo>
                    <a:pt x="1650" y="882"/>
                  </a:lnTo>
                  <a:lnTo>
                    <a:pt x="1650" y="882"/>
                  </a:lnTo>
                  <a:lnTo>
                    <a:pt x="1650" y="877"/>
                  </a:lnTo>
                  <a:lnTo>
                    <a:pt x="1650" y="877"/>
                  </a:lnTo>
                  <a:lnTo>
                    <a:pt x="1650" y="877"/>
                  </a:lnTo>
                  <a:lnTo>
                    <a:pt x="1580" y="855"/>
                  </a:lnTo>
                  <a:lnTo>
                    <a:pt x="1607" y="730"/>
                  </a:lnTo>
                  <a:lnTo>
                    <a:pt x="1678" y="737"/>
                  </a:lnTo>
                  <a:lnTo>
                    <a:pt x="1678" y="737"/>
                  </a:lnTo>
                  <a:lnTo>
                    <a:pt x="1678" y="735"/>
                  </a:lnTo>
                  <a:lnTo>
                    <a:pt x="1678" y="735"/>
                  </a:lnTo>
                  <a:lnTo>
                    <a:pt x="1689" y="712"/>
                  </a:lnTo>
                  <a:lnTo>
                    <a:pt x="1701" y="689"/>
                  </a:lnTo>
                  <a:lnTo>
                    <a:pt x="1714" y="667"/>
                  </a:lnTo>
                  <a:lnTo>
                    <a:pt x="1729" y="646"/>
                  </a:lnTo>
                  <a:lnTo>
                    <a:pt x="1686" y="588"/>
                  </a:lnTo>
                  <a:lnTo>
                    <a:pt x="1780" y="501"/>
                  </a:lnTo>
                  <a:lnTo>
                    <a:pt x="1833" y="549"/>
                  </a:lnTo>
                  <a:lnTo>
                    <a:pt x="1833" y="549"/>
                  </a:lnTo>
                  <a:lnTo>
                    <a:pt x="1836" y="547"/>
                  </a:lnTo>
                  <a:lnTo>
                    <a:pt x="1836" y="547"/>
                  </a:lnTo>
                  <a:lnTo>
                    <a:pt x="1854" y="537"/>
                  </a:lnTo>
                  <a:lnTo>
                    <a:pt x="1854" y="537"/>
                  </a:lnTo>
                  <a:lnTo>
                    <a:pt x="1856" y="535"/>
                  </a:lnTo>
                  <a:lnTo>
                    <a:pt x="1856" y="535"/>
                  </a:lnTo>
                  <a:lnTo>
                    <a:pt x="1877" y="524"/>
                  </a:lnTo>
                  <a:lnTo>
                    <a:pt x="1877" y="524"/>
                  </a:lnTo>
                  <a:lnTo>
                    <a:pt x="1880" y="524"/>
                  </a:lnTo>
                  <a:lnTo>
                    <a:pt x="1880" y="524"/>
                  </a:lnTo>
                  <a:lnTo>
                    <a:pt x="1903" y="514"/>
                  </a:lnTo>
                  <a:lnTo>
                    <a:pt x="1928" y="506"/>
                  </a:lnTo>
                  <a:lnTo>
                    <a:pt x="1927" y="433"/>
                  </a:lnTo>
                  <a:lnTo>
                    <a:pt x="2053" y="418"/>
                  </a:lnTo>
                  <a:lnTo>
                    <a:pt x="2070" y="489"/>
                  </a:lnTo>
                  <a:lnTo>
                    <a:pt x="2070" y="489"/>
                  </a:lnTo>
                  <a:lnTo>
                    <a:pt x="2072" y="489"/>
                  </a:lnTo>
                  <a:lnTo>
                    <a:pt x="2072" y="489"/>
                  </a:lnTo>
                  <a:lnTo>
                    <a:pt x="2093" y="491"/>
                  </a:lnTo>
                  <a:lnTo>
                    <a:pt x="2093" y="491"/>
                  </a:lnTo>
                  <a:lnTo>
                    <a:pt x="2098" y="491"/>
                  </a:lnTo>
                  <a:lnTo>
                    <a:pt x="2098" y="491"/>
                  </a:lnTo>
                  <a:lnTo>
                    <a:pt x="2121" y="494"/>
                  </a:lnTo>
                  <a:lnTo>
                    <a:pt x="2121" y="494"/>
                  </a:lnTo>
                  <a:lnTo>
                    <a:pt x="2121" y="496"/>
                  </a:lnTo>
                  <a:lnTo>
                    <a:pt x="2121" y="496"/>
                  </a:lnTo>
                  <a:lnTo>
                    <a:pt x="2146" y="501"/>
                  </a:lnTo>
                  <a:lnTo>
                    <a:pt x="2146" y="501"/>
                  </a:lnTo>
                  <a:lnTo>
                    <a:pt x="2149" y="502"/>
                  </a:lnTo>
                  <a:lnTo>
                    <a:pt x="2149" y="502"/>
                  </a:lnTo>
                  <a:lnTo>
                    <a:pt x="2169" y="507"/>
                  </a:lnTo>
                  <a:lnTo>
                    <a:pt x="2169" y="507"/>
                  </a:lnTo>
                  <a:lnTo>
                    <a:pt x="2172" y="509"/>
                  </a:lnTo>
                  <a:lnTo>
                    <a:pt x="2212" y="450"/>
                  </a:lnTo>
                  <a:lnTo>
                    <a:pt x="2324" y="512"/>
                  </a:lnTo>
                  <a:lnTo>
                    <a:pt x="2296" y="578"/>
                  </a:lnTo>
                  <a:lnTo>
                    <a:pt x="2296" y="578"/>
                  </a:lnTo>
                  <a:lnTo>
                    <a:pt x="2316" y="595"/>
                  </a:lnTo>
                  <a:lnTo>
                    <a:pt x="2316" y="595"/>
                  </a:lnTo>
                  <a:lnTo>
                    <a:pt x="2316" y="596"/>
                  </a:lnTo>
                  <a:lnTo>
                    <a:pt x="2316" y="596"/>
                  </a:lnTo>
                  <a:lnTo>
                    <a:pt x="2332" y="613"/>
                  </a:lnTo>
                  <a:lnTo>
                    <a:pt x="2332" y="613"/>
                  </a:lnTo>
                  <a:lnTo>
                    <a:pt x="2334" y="615"/>
                  </a:lnTo>
                  <a:lnTo>
                    <a:pt x="2334" y="615"/>
                  </a:lnTo>
                  <a:lnTo>
                    <a:pt x="2350" y="633"/>
                  </a:lnTo>
                  <a:lnTo>
                    <a:pt x="2350" y="633"/>
                  </a:lnTo>
                  <a:lnTo>
                    <a:pt x="2353" y="638"/>
                  </a:lnTo>
                  <a:lnTo>
                    <a:pt x="2353" y="638"/>
                  </a:lnTo>
                  <a:lnTo>
                    <a:pt x="2363" y="651"/>
                  </a:lnTo>
                  <a:lnTo>
                    <a:pt x="2363" y="651"/>
                  </a:lnTo>
                  <a:lnTo>
                    <a:pt x="2367" y="656"/>
                  </a:lnTo>
                  <a:lnTo>
                    <a:pt x="2434" y="631"/>
                  </a:lnTo>
                  <a:lnTo>
                    <a:pt x="2489" y="748"/>
                  </a:lnTo>
                  <a:lnTo>
                    <a:pt x="2426" y="784"/>
                  </a:lnTo>
                  <a:lnTo>
                    <a:pt x="2426" y="784"/>
                  </a:lnTo>
                  <a:lnTo>
                    <a:pt x="2433" y="809"/>
                  </a:lnTo>
                  <a:lnTo>
                    <a:pt x="2436" y="834"/>
                  </a:lnTo>
                  <a:lnTo>
                    <a:pt x="2436" y="834"/>
                  </a:lnTo>
                  <a:lnTo>
                    <a:pt x="2436" y="835"/>
                  </a:lnTo>
                  <a:lnTo>
                    <a:pt x="2436" y="835"/>
                  </a:lnTo>
                  <a:lnTo>
                    <a:pt x="2436" y="837"/>
                  </a:lnTo>
                  <a:lnTo>
                    <a:pt x="2436" y="837"/>
                  </a:lnTo>
                  <a:lnTo>
                    <a:pt x="2438" y="860"/>
                  </a:lnTo>
                  <a:lnTo>
                    <a:pt x="2439" y="882"/>
                  </a:lnTo>
                  <a:lnTo>
                    <a:pt x="2439" y="882"/>
                  </a:lnTo>
                  <a:lnTo>
                    <a:pt x="2439" y="888"/>
                  </a:lnTo>
                  <a:lnTo>
                    <a:pt x="2439" y="888"/>
                  </a:lnTo>
                  <a:lnTo>
                    <a:pt x="2507" y="910"/>
                  </a:lnTo>
                  <a:lnTo>
                    <a:pt x="2482" y="10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3">
              <a:extLst>
                <a:ext uri="{FF2B5EF4-FFF2-40B4-BE49-F238E27FC236}">
                  <a16:creationId xmlns:a16="http://schemas.microsoft.com/office/drawing/2014/main" id="{BEF6376F-102F-C94A-A241-235CA4115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3750" y="2987675"/>
              <a:ext cx="203200" cy="125413"/>
            </a:xfrm>
            <a:custGeom>
              <a:avLst/>
              <a:gdLst>
                <a:gd name="T0" fmla="*/ 178 w 256"/>
                <a:gd name="T1" fmla="*/ 157 h 157"/>
                <a:gd name="T2" fmla="*/ 79 w 256"/>
                <a:gd name="T3" fmla="*/ 157 h 157"/>
                <a:gd name="T4" fmla="*/ 79 w 256"/>
                <a:gd name="T5" fmla="*/ 157 h 157"/>
                <a:gd name="T6" fmla="*/ 63 w 256"/>
                <a:gd name="T7" fmla="*/ 155 h 157"/>
                <a:gd name="T8" fmla="*/ 50 w 256"/>
                <a:gd name="T9" fmla="*/ 152 h 157"/>
                <a:gd name="T10" fmla="*/ 35 w 256"/>
                <a:gd name="T11" fmla="*/ 144 h 157"/>
                <a:gd name="T12" fmla="*/ 23 w 256"/>
                <a:gd name="T13" fmla="*/ 134 h 157"/>
                <a:gd name="T14" fmla="*/ 15 w 256"/>
                <a:gd name="T15" fmla="*/ 122 h 157"/>
                <a:gd name="T16" fmla="*/ 7 w 256"/>
                <a:gd name="T17" fmla="*/ 109 h 157"/>
                <a:gd name="T18" fmla="*/ 2 w 256"/>
                <a:gd name="T19" fmla="*/ 94 h 157"/>
                <a:gd name="T20" fmla="*/ 0 w 256"/>
                <a:gd name="T21" fmla="*/ 80 h 157"/>
                <a:gd name="T22" fmla="*/ 0 w 256"/>
                <a:gd name="T23" fmla="*/ 80 h 157"/>
                <a:gd name="T24" fmla="*/ 2 w 256"/>
                <a:gd name="T25" fmla="*/ 63 h 157"/>
                <a:gd name="T26" fmla="*/ 7 w 256"/>
                <a:gd name="T27" fmla="*/ 48 h 157"/>
                <a:gd name="T28" fmla="*/ 15 w 256"/>
                <a:gd name="T29" fmla="*/ 35 h 157"/>
                <a:gd name="T30" fmla="*/ 23 w 256"/>
                <a:gd name="T31" fmla="*/ 23 h 157"/>
                <a:gd name="T32" fmla="*/ 35 w 256"/>
                <a:gd name="T33" fmla="*/ 14 h 157"/>
                <a:gd name="T34" fmla="*/ 50 w 256"/>
                <a:gd name="T35" fmla="*/ 7 h 157"/>
                <a:gd name="T36" fmla="*/ 63 w 256"/>
                <a:gd name="T37" fmla="*/ 2 h 157"/>
                <a:gd name="T38" fmla="*/ 79 w 256"/>
                <a:gd name="T39" fmla="*/ 0 h 157"/>
                <a:gd name="T40" fmla="*/ 178 w 256"/>
                <a:gd name="T41" fmla="*/ 0 h 157"/>
                <a:gd name="T42" fmla="*/ 178 w 256"/>
                <a:gd name="T43" fmla="*/ 0 h 157"/>
                <a:gd name="T44" fmla="*/ 193 w 256"/>
                <a:gd name="T45" fmla="*/ 2 h 157"/>
                <a:gd name="T46" fmla="*/ 208 w 256"/>
                <a:gd name="T47" fmla="*/ 7 h 157"/>
                <a:gd name="T48" fmla="*/ 221 w 256"/>
                <a:gd name="T49" fmla="*/ 14 h 157"/>
                <a:gd name="T50" fmla="*/ 233 w 256"/>
                <a:gd name="T51" fmla="*/ 23 h 157"/>
                <a:gd name="T52" fmla="*/ 243 w 256"/>
                <a:gd name="T53" fmla="*/ 35 h 157"/>
                <a:gd name="T54" fmla="*/ 251 w 256"/>
                <a:gd name="T55" fmla="*/ 48 h 157"/>
                <a:gd name="T56" fmla="*/ 254 w 256"/>
                <a:gd name="T57" fmla="*/ 63 h 157"/>
                <a:gd name="T58" fmla="*/ 256 w 256"/>
                <a:gd name="T59" fmla="*/ 80 h 157"/>
                <a:gd name="T60" fmla="*/ 256 w 256"/>
                <a:gd name="T61" fmla="*/ 80 h 157"/>
                <a:gd name="T62" fmla="*/ 254 w 256"/>
                <a:gd name="T63" fmla="*/ 94 h 157"/>
                <a:gd name="T64" fmla="*/ 251 w 256"/>
                <a:gd name="T65" fmla="*/ 109 h 157"/>
                <a:gd name="T66" fmla="*/ 243 w 256"/>
                <a:gd name="T67" fmla="*/ 122 h 157"/>
                <a:gd name="T68" fmla="*/ 233 w 256"/>
                <a:gd name="T69" fmla="*/ 134 h 157"/>
                <a:gd name="T70" fmla="*/ 221 w 256"/>
                <a:gd name="T71" fmla="*/ 144 h 157"/>
                <a:gd name="T72" fmla="*/ 208 w 256"/>
                <a:gd name="T73" fmla="*/ 152 h 157"/>
                <a:gd name="T74" fmla="*/ 193 w 256"/>
                <a:gd name="T75" fmla="*/ 155 h 157"/>
                <a:gd name="T76" fmla="*/ 178 w 256"/>
                <a:gd name="T77" fmla="*/ 157 h 157"/>
                <a:gd name="T78" fmla="*/ 178 w 256"/>
                <a:gd name="T7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6" h="157">
                  <a:moveTo>
                    <a:pt x="178" y="157"/>
                  </a:moveTo>
                  <a:lnTo>
                    <a:pt x="79" y="157"/>
                  </a:lnTo>
                  <a:lnTo>
                    <a:pt x="79" y="157"/>
                  </a:lnTo>
                  <a:lnTo>
                    <a:pt x="63" y="155"/>
                  </a:lnTo>
                  <a:lnTo>
                    <a:pt x="50" y="152"/>
                  </a:lnTo>
                  <a:lnTo>
                    <a:pt x="35" y="144"/>
                  </a:lnTo>
                  <a:lnTo>
                    <a:pt x="23" y="134"/>
                  </a:lnTo>
                  <a:lnTo>
                    <a:pt x="15" y="122"/>
                  </a:lnTo>
                  <a:lnTo>
                    <a:pt x="7" y="109"/>
                  </a:lnTo>
                  <a:lnTo>
                    <a:pt x="2" y="9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" y="63"/>
                  </a:lnTo>
                  <a:lnTo>
                    <a:pt x="7" y="48"/>
                  </a:lnTo>
                  <a:lnTo>
                    <a:pt x="15" y="35"/>
                  </a:lnTo>
                  <a:lnTo>
                    <a:pt x="23" y="23"/>
                  </a:lnTo>
                  <a:lnTo>
                    <a:pt x="35" y="14"/>
                  </a:lnTo>
                  <a:lnTo>
                    <a:pt x="50" y="7"/>
                  </a:lnTo>
                  <a:lnTo>
                    <a:pt x="63" y="2"/>
                  </a:lnTo>
                  <a:lnTo>
                    <a:pt x="79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93" y="2"/>
                  </a:lnTo>
                  <a:lnTo>
                    <a:pt x="208" y="7"/>
                  </a:lnTo>
                  <a:lnTo>
                    <a:pt x="221" y="14"/>
                  </a:lnTo>
                  <a:lnTo>
                    <a:pt x="233" y="23"/>
                  </a:lnTo>
                  <a:lnTo>
                    <a:pt x="243" y="35"/>
                  </a:lnTo>
                  <a:lnTo>
                    <a:pt x="251" y="48"/>
                  </a:lnTo>
                  <a:lnTo>
                    <a:pt x="254" y="63"/>
                  </a:lnTo>
                  <a:lnTo>
                    <a:pt x="256" y="80"/>
                  </a:lnTo>
                  <a:lnTo>
                    <a:pt x="256" y="80"/>
                  </a:lnTo>
                  <a:lnTo>
                    <a:pt x="254" y="94"/>
                  </a:lnTo>
                  <a:lnTo>
                    <a:pt x="251" y="109"/>
                  </a:lnTo>
                  <a:lnTo>
                    <a:pt x="243" y="122"/>
                  </a:lnTo>
                  <a:lnTo>
                    <a:pt x="233" y="134"/>
                  </a:lnTo>
                  <a:lnTo>
                    <a:pt x="221" y="144"/>
                  </a:lnTo>
                  <a:lnTo>
                    <a:pt x="208" y="152"/>
                  </a:lnTo>
                  <a:lnTo>
                    <a:pt x="193" y="155"/>
                  </a:lnTo>
                  <a:lnTo>
                    <a:pt x="178" y="157"/>
                  </a:lnTo>
                  <a:lnTo>
                    <a:pt x="178" y="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4">
              <a:extLst>
                <a:ext uri="{FF2B5EF4-FFF2-40B4-BE49-F238E27FC236}">
                  <a16:creationId xmlns:a16="http://schemas.microsoft.com/office/drawing/2014/main" id="{2E6B72B4-4B95-4249-8E84-CCF6F3391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0925" y="2987675"/>
              <a:ext cx="215900" cy="125413"/>
            </a:xfrm>
            <a:custGeom>
              <a:avLst/>
              <a:gdLst>
                <a:gd name="T0" fmla="*/ 193 w 270"/>
                <a:gd name="T1" fmla="*/ 157 h 157"/>
                <a:gd name="T2" fmla="*/ 79 w 270"/>
                <a:gd name="T3" fmla="*/ 157 h 157"/>
                <a:gd name="T4" fmla="*/ 79 w 270"/>
                <a:gd name="T5" fmla="*/ 157 h 157"/>
                <a:gd name="T6" fmla="*/ 63 w 270"/>
                <a:gd name="T7" fmla="*/ 155 h 157"/>
                <a:gd name="T8" fmla="*/ 49 w 270"/>
                <a:gd name="T9" fmla="*/ 152 h 157"/>
                <a:gd name="T10" fmla="*/ 35 w 270"/>
                <a:gd name="T11" fmla="*/ 144 h 157"/>
                <a:gd name="T12" fmla="*/ 23 w 270"/>
                <a:gd name="T13" fmla="*/ 134 h 157"/>
                <a:gd name="T14" fmla="*/ 15 w 270"/>
                <a:gd name="T15" fmla="*/ 122 h 157"/>
                <a:gd name="T16" fmla="*/ 7 w 270"/>
                <a:gd name="T17" fmla="*/ 109 h 157"/>
                <a:gd name="T18" fmla="*/ 2 w 270"/>
                <a:gd name="T19" fmla="*/ 94 h 157"/>
                <a:gd name="T20" fmla="*/ 0 w 270"/>
                <a:gd name="T21" fmla="*/ 80 h 157"/>
                <a:gd name="T22" fmla="*/ 0 w 270"/>
                <a:gd name="T23" fmla="*/ 80 h 157"/>
                <a:gd name="T24" fmla="*/ 2 w 270"/>
                <a:gd name="T25" fmla="*/ 63 h 157"/>
                <a:gd name="T26" fmla="*/ 7 w 270"/>
                <a:gd name="T27" fmla="*/ 48 h 157"/>
                <a:gd name="T28" fmla="*/ 15 w 270"/>
                <a:gd name="T29" fmla="*/ 35 h 157"/>
                <a:gd name="T30" fmla="*/ 23 w 270"/>
                <a:gd name="T31" fmla="*/ 23 h 157"/>
                <a:gd name="T32" fmla="*/ 35 w 270"/>
                <a:gd name="T33" fmla="*/ 14 h 157"/>
                <a:gd name="T34" fmla="*/ 49 w 270"/>
                <a:gd name="T35" fmla="*/ 7 h 157"/>
                <a:gd name="T36" fmla="*/ 63 w 270"/>
                <a:gd name="T37" fmla="*/ 2 h 157"/>
                <a:gd name="T38" fmla="*/ 79 w 270"/>
                <a:gd name="T39" fmla="*/ 0 h 157"/>
                <a:gd name="T40" fmla="*/ 193 w 270"/>
                <a:gd name="T41" fmla="*/ 0 h 157"/>
                <a:gd name="T42" fmla="*/ 193 w 270"/>
                <a:gd name="T43" fmla="*/ 0 h 157"/>
                <a:gd name="T44" fmla="*/ 208 w 270"/>
                <a:gd name="T45" fmla="*/ 2 h 157"/>
                <a:gd name="T46" fmla="*/ 222 w 270"/>
                <a:gd name="T47" fmla="*/ 7 h 157"/>
                <a:gd name="T48" fmla="*/ 236 w 270"/>
                <a:gd name="T49" fmla="*/ 14 h 157"/>
                <a:gd name="T50" fmla="*/ 247 w 270"/>
                <a:gd name="T51" fmla="*/ 23 h 157"/>
                <a:gd name="T52" fmla="*/ 257 w 270"/>
                <a:gd name="T53" fmla="*/ 35 h 157"/>
                <a:gd name="T54" fmla="*/ 265 w 270"/>
                <a:gd name="T55" fmla="*/ 48 h 157"/>
                <a:gd name="T56" fmla="*/ 269 w 270"/>
                <a:gd name="T57" fmla="*/ 63 h 157"/>
                <a:gd name="T58" fmla="*/ 270 w 270"/>
                <a:gd name="T59" fmla="*/ 80 h 157"/>
                <a:gd name="T60" fmla="*/ 270 w 270"/>
                <a:gd name="T61" fmla="*/ 80 h 157"/>
                <a:gd name="T62" fmla="*/ 269 w 270"/>
                <a:gd name="T63" fmla="*/ 94 h 157"/>
                <a:gd name="T64" fmla="*/ 265 w 270"/>
                <a:gd name="T65" fmla="*/ 109 h 157"/>
                <a:gd name="T66" fmla="*/ 257 w 270"/>
                <a:gd name="T67" fmla="*/ 122 h 157"/>
                <a:gd name="T68" fmla="*/ 247 w 270"/>
                <a:gd name="T69" fmla="*/ 134 h 157"/>
                <a:gd name="T70" fmla="*/ 236 w 270"/>
                <a:gd name="T71" fmla="*/ 144 h 157"/>
                <a:gd name="T72" fmla="*/ 222 w 270"/>
                <a:gd name="T73" fmla="*/ 152 h 157"/>
                <a:gd name="T74" fmla="*/ 208 w 270"/>
                <a:gd name="T75" fmla="*/ 155 h 157"/>
                <a:gd name="T76" fmla="*/ 193 w 270"/>
                <a:gd name="T77" fmla="*/ 157 h 157"/>
                <a:gd name="T78" fmla="*/ 193 w 270"/>
                <a:gd name="T7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0" h="157">
                  <a:moveTo>
                    <a:pt x="193" y="157"/>
                  </a:moveTo>
                  <a:lnTo>
                    <a:pt x="79" y="157"/>
                  </a:lnTo>
                  <a:lnTo>
                    <a:pt x="79" y="157"/>
                  </a:lnTo>
                  <a:lnTo>
                    <a:pt x="63" y="155"/>
                  </a:lnTo>
                  <a:lnTo>
                    <a:pt x="49" y="152"/>
                  </a:lnTo>
                  <a:lnTo>
                    <a:pt x="35" y="144"/>
                  </a:lnTo>
                  <a:lnTo>
                    <a:pt x="23" y="134"/>
                  </a:lnTo>
                  <a:lnTo>
                    <a:pt x="15" y="122"/>
                  </a:lnTo>
                  <a:lnTo>
                    <a:pt x="7" y="109"/>
                  </a:lnTo>
                  <a:lnTo>
                    <a:pt x="2" y="9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" y="63"/>
                  </a:lnTo>
                  <a:lnTo>
                    <a:pt x="7" y="48"/>
                  </a:lnTo>
                  <a:lnTo>
                    <a:pt x="15" y="35"/>
                  </a:lnTo>
                  <a:lnTo>
                    <a:pt x="23" y="23"/>
                  </a:lnTo>
                  <a:lnTo>
                    <a:pt x="35" y="14"/>
                  </a:lnTo>
                  <a:lnTo>
                    <a:pt x="49" y="7"/>
                  </a:lnTo>
                  <a:lnTo>
                    <a:pt x="63" y="2"/>
                  </a:lnTo>
                  <a:lnTo>
                    <a:pt x="79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208" y="2"/>
                  </a:lnTo>
                  <a:lnTo>
                    <a:pt x="222" y="7"/>
                  </a:lnTo>
                  <a:lnTo>
                    <a:pt x="236" y="14"/>
                  </a:lnTo>
                  <a:lnTo>
                    <a:pt x="247" y="23"/>
                  </a:lnTo>
                  <a:lnTo>
                    <a:pt x="257" y="35"/>
                  </a:lnTo>
                  <a:lnTo>
                    <a:pt x="265" y="48"/>
                  </a:lnTo>
                  <a:lnTo>
                    <a:pt x="269" y="6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69" y="94"/>
                  </a:lnTo>
                  <a:lnTo>
                    <a:pt x="265" y="109"/>
                  </a:lnTo>
                  <a:lnTo>
                    <a:pt x="257" y="122"/>
                  </a:lnTo>
                  <a:lnTo>
                    <a:pt x="247" y="134"/>
                  </a:lnTo>
                  <a:lnTo>
                    <a:pt x="236" y="144"/>
                  </a:lnTo>
                  <a:lnTo>
                    <a:pt x="222" y="152"/>
                  </a:lnTo>
                  <a:lnTo>
                    <a:pt x="208" y="155"/>
                  </a:lnTo>
                  <a:lnTo>
                    <a:pt x="193" y="157"/>
                  </a:lnTo>
                  <a:lnTo>
                    <a:pt x="193" y="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5">
              <a:extLst>
                <a:ext uri="{FF2B5EF4-FFF2-40B4-BE49-F238E27FC236}">
                  <a16:creationId xmlns:a16="http://schemas.microsoft.com/office/drawing/2014/main" id="{8749FB57-9AEC-5C45-A04B-D81D37321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0800" y="2987675"/>
              <a:ext cx="203200" cy="125413"/>
            </a:xfrm>
            <a:custGeom>
              <a:avLst/>
              <a:gdLst>
                <a:gd name="T0" fmla="*/ 178 w 255"/>
                <a:gd name="T1" fmla="*/ 157 h 157"/>
                <a:gd name="T2" fmla="*/ 79 w 255"/>
                <a:gd name="T3" fmla="*/ 157 h 157"/>
                <a:gd name="T4" fmla="*/ 79 w 255"/>
                <a:gd name="T5" fmla="*/ 157 h 157"/>
                <a:gd name="T6" fmla="*/ 62 w 255"/>
                <a:gd name="T7" fmla="*/ 155 h 157"/>
                <a:gd name="T8" fmla="*/ 47 w 255"/>
                <a:gd name="T9" fmla="*/ 152 h 157"/>
                <a:gd name="T10" fmla="*/ 34 w 255"/>
                <a:gd name="T11" fmla="*/ 144 h 157"/>
                <a:gd name="T12" fmla="*/ 23 w 255"/>
                <a:gd name="T13" fmla="*/ 134 h 157"/>
                <a:gd name="T14" fmla="*/ 14 w 255"/>
                <a:gd name="T15" fmla="*/ 122 h 157"/>
                <a:gd name="T16" fmla="*/ 6 w 255"/>
                <a:gd name="T17" fmla="*/ 109 h 157"/>
                <a:gd name="T18" fmla="*/ 1 w 255"/>
                <a:gd name="T19" fmla="*/ 94 h 157"/>
                <a:gd name="T20" fmla="*/ 0 w 255"/>
                <a:gd name="T21" fmla="*/ 80 h 157"/>
                <a:gd name="T22" fmla="*/ 0 w 255"/>
                <a:gd name="T23" fmla="*/ 80 h 157"/>
                <a:gd name="T24" fmla="*/ 1 w 255"/>
                <a:gd name="T25" fmla="*/ 63 h 157"/>
                <a:gd name="T26" fmla="*/ 6 w 255"/>
                <a:gd name="T27" fmla="*/ 48 h 157"/>
                <a:gd name="T28" fmla="*/ 14 w 255"/>
                <a:gd name="T29" fmla="*/ 35 h 157"/>
                <a:gd name="T30" fmla="*/ 23 w 255"/>
                <a:gd name="T31" fmla="*/ 23 h 157"/>
                <a:gd name="T32" fmla="*/ 34 w 255"/>
                <a:gd name="T33" fmla="*/ 14 h 157"/>
                <a:gd name="T34" fmla="*/ 47 w 255"/>
                <a:gd name="T35" fmla="*/ 7 h 157"/>
                <a:gd name="T36" fmla="*/ 62 w 255"/>
                <a:gd name="T37" fmla="*/ 2 h 157"/>
                <a:gd name="T38" fmla="*/ 79 w 255"/>
                <a:gd name="T39" fmla="*/ 0 h 157"/>
                <a:gd name="T40" fmla="*/ 178 w 255"/>
                <a:gd name="T41" fmla="*/ 0 h 157"/>
                <a:gd name="T42" fmla="*/ 178 w 255"/>
                <a:gd name="T43" fmla="*/ 0 h 157"/>
                <a:gd name="T44" fmla="*/ 192 w 255"/>
                <a:gd name="T45" fmla="*/ 2 h 157"/>
                <a:gd name="T46" fmla="*/ 207 w 255"/>
                <a:gd name="T47" fmla="*/ 7 h 157"/>
                <a:gd name="T48" fmla="*/ 220 w 255"/>
                <a:gd name="T49" fmla="*/ 14 h 157"/>
                <a:gd name="T50" fmla="*/ 232 w 255"/>
                <a:gd name="T51" fmla="*/ 23 h 157"/>
                <a:gd name="T52" fmla="*/ 242 w 255"/>
                <a:gd name="T53" fmla="*/ 35 h 157"/>
                <a:gd name="T54" fmla="*/ 250 w 255"/>
                <a:gd name="T55" fmla="*/ 48 h 157"/>
                <a:gd name="T56" fmla="*/ 253 w 255"/>
                <a:gd name="T57" fmla="*/ 63 h 157"/>
                <a:gd name="T58" fmla="*/ 255 w 255"/>
                <a:gd name="T59" fmla="*/ 80 h 157"/>
                <a:gd name="T60" fmla="*/ 255 w 255"/>
                <a:gd name="T61" fmla="*/ 80 h 157"/>
                <a:gd name="T62" fmla="*/ 253 w 255"/>
                <a:gd name="T63" fmla="*/ 94 h 157"/>
                <a:gd name="T64" fmla="*/ 250 w 255"/>
                <a:gd name="T65" fmla="*/ 109 h 157"/>
                <a:gd name="T66" fmla="*/ 242 w 255"/>
                <a:gd name="T67" fmla="*/ 122 h 157"/>
                <a:gd name="T68" fmla="*/ 232 w 255"/>
                <a:gd name="T69" fmla="*/ 134 h 157"/>
                <a:gd name="T70" fmla="*/ 220 w 255"/>
                <a:gd name="T71" fmla="*/ 144 h 157"/>
                <a:gd name="T72" fmla="*/ 207 w 255"/>
                <a:gd name="T73" fmla="*/ 152 h 157"/>
                <a:gd name="T74" fmla="*/ 192 w 255"/>
                <a:gd name="T75" fmla="*/ 155 h 157"/>
                <a:gd name="T76" fmla="*/ 178 w 255"/>
                <a:gd name="T77" fmla="*/ 157 h 157"/>
                <a:gd name="T78" fmla="*/ 178 w 255"/>
                <a:gd name="T7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5" h="157">
                  <a:moveTo>
                    <a:pt x="178" y="157"/>
                  </a:moveTo>
                  <a:lnTo>
                    <a:pt x="79" y="157"/>
                  </a:lnTo>
                  <a:lnTo>
                    <a:pt x="79" y="157"/>
                  </a:lnTo>
                  <a:lnTo>
                    <a:pt x="62" y="155"/>
                  </a:lnTo>
                  <a:lnTo>
                    <a:pt x="47" y="152"/>
                  </a:lnTo>
                  <a:lnTo>
                    <a:pt x="34" y="144"/>
                  </a:lnTo>
                  <a:lnTo>
                    <a:pt x="23" y="134"/>
                  </a:lnTo>
                  <a:lnTo>
                    <a:pt x="14" y="122"/>
                  </a:lnTo>
                  <a:lnTo>
                    <a:pt x="6" y="109"/>
                  </a:lnTo>
                  <a:lnTo>
                    <a:pt x="1" y="9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63"/>
                  </a:lnTo>
                  <a:lnTo>
                    <a:pt x="6" y="48"/>
                  </a:lnTo>
                  <a:lnTo>
                    <a:pt x="14" y="35"/>
                  </a:lnTo>
                  <a:lnTo>
                    <a:pt x="23" y="23"/>
                  </a:lnTo>
                  <a:lnTo>
                    <a:pt x="34" y="14"/>
                  </a:lnTo>
                  <a:lnTo>
                    <a:pt x="47" y="7"/>
                  </a:lnTo>
                  <a:lnTo>
                    <a:pt x="62" y="2"/>
                  </a:lnTo>
                  <a:lnTo>
                    <a:pt x="79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92" y="2"/>
                  </a:lnTo>
                  <a:lnTo>
                    <a:pt x="207" y="7"/>
                  </a:lnTo>
                  <a:lnTo>
                    <a:pt x="220" y="14"/>
                  </a:lnTo>
                  <a:lnTo>
                    <a:pt x="232" y="23"/>
                  </a:lnTo>
                  <a:lnTo>
                    <a:pt x="242" y="35"/>
                  </a:lnTo>
                  <a:lnTo>
                    <a:pt x="250" y="48"/>
                  </a:lnTo>
                  <a:lnTo>
                    <a:pt x="253" y="63"/>
                  </a:lnTo>
                  <a:lnTo>
                    <a:pt x="255" y="80"/>
                  </a:lnTo>
                  <a:lnTo>
                    <a:pt x="255" y="80"/>
                  </a:lnTo>
                  <a:lnTo>
                    <a:pt x="253" y="94"/>
                  </a:lnTo>
                  <a:lnTo>
                    <a:pt x="250" y="109"/>
                  </a:lnTo>
                  <a:lnTo>
                    <a:pt x="242" y="122"/>
                  </a:lnTo>
                  <a:lnTo>
                    <a:pt x="232" y="134"/>
                  </a:lnTo>
                  <a:lnTo>
                    <a:pt x="220" y="144"/>
                  </a:lnTo>
                  <a:lnTo>
                    <a:pt x="207" y="152"/>
                  </a:lnTo>
                  <a:lnTo>
                    <a:pt x="192" y="155"/>
                  </a:lnTo>
                  <a:lnTo>
                    <a:pt x="178" y="157"/>
                  </a:lnTo>
                  <a:lnTo>
                    <a:pt x="178" y="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6">
              <a:extLst>
                <a:ext uri="{FF2B5EF4-FFF2-40B4-BE49-F238E27FC236}">
                  <a16:creationId xmlns:a16="http://schemas.microsoft.com/office/drawing/2014/main" id="{B4AB73ED-AB85-D442-BEBE-B073015C9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3613150"/>
              <a:ext cx="914400" cy="1016000"/>
            </a:xfrm>
            <a:custGeom>
              <a:avLst/>
              <a:gdLst>
                <a:gd name="T0" fmla="*/ 1033 w 1152"/>
                <a:gd name="T1" fmla="*/ 1224 h 1280"/>
                <a:gd name="T2" fmla="*/ 908 w 1152"/>
                <a:gd name="T3" fmla="*/ 1255 h 1280"/>
                <a:gd name="T4" fmla="*/ 798 w 1152"/>
                <a:gd name="T5" fmla="*/ 1273 h 1280"/>
                <a:gd name="T6" fmla="*/ 679 w 1152"/>
                <a:gd name="T7" fmla="*/ 1280 h 1280"/>
                <a:gd name="T8" fmla="*/ 598 w 1152"/>
                <a:gd name="T9" fmla="*/ 1277 h 1280"/>
                <a:gd name="T10" fmla="*/ 488 w 1152"/>
                <a:gd name="T11" fmla="*/ 1263 h 1280"/>
                <a:gd name="T12" fmla="*/ 387 w 1152"/>
                <a:gd name="T13" fmla="*/ 1237 h 1280"/>
                <a:gd name="T14" fmla="*/ 326 w 1152"/>
                <a:gd name="T15" fmla="*/ 1212 h 1280"/>
                <a:gd name="T16" fmla="*/ 244 w 1152"/>
                <a:gd name="T17" fmla="*/ 1168 h 1280"/>
                <a:gd name="T18" fmla="*/ 175 w 1152"/>
                <a:gd name="T19" fmla="*/ 1113 h 1280"/>
                <a:gd name="T20" fmla="*/ 134 w 1152"/>
                <a:gd name="T21" fmla="*/ 1072 h 1280"/>
                <a:gd name="T22" fmla="*/ 84 w 1152"/>
                <a:gd name="T23" fmla="*/ 1000 h 1280"/>
                <a:gd name="T24" fmla="*/ 45 w 1152"/>
                <a:gd name="T25" fmla="*/ 919 h 1280"/>
                <a:gd name="T26" fmla="*/ 25 w 1152"/>
                <a:gd name="T27" fmla="*/ 859 h 1280"/>
                <a:gd name="T28" fmla="*/ 7 w 1152"/>
                <a:gd name="T29" fmla="*/ 764 h 1280"/>
                <a:gd name="T30" fmla="*/ 0 w 1152"/>
                <a:gd name="T31" fmla="*/ 660 h 1280"/>
                <a:gd name="T32" fmla="*/ 5 w 1152"/>
                <a:gd name="T33" fmla="*/ 578 h 1280"/>
                <a:gd name="T34" fmla="*/ 18 w 1152"/>
                <a:gd name="T35" fmla="*/ 495 h 1280"/>
                <a:gd name="T36" fmla="*/ 56 w 1152"/>
                <a:gd name="T37" fmla="*/ 376 h 1280"/>
                <a:gd name="T38" fmla="*/ 94 w 1152"/>
                <a:gd name="T39" fmla="*/ 304 h 1280"/>
                <a:gd name="T40" fmla="*/ 170 w 1152"/>
                <a:gd name="T41" fmla="*/ 203 h 1280"/>
                <a:gd name="T42" fmla="*/ 234 w 1152"/>
                <a:gd name="T43" fmla="*/ 146 h 1280"/>
                <a:gd name="T44" fmla="*/ 310 w 1152"/>
                <a:gd name="T45" fmla="*/ 96 h 1280"/>
                <a:gd name="T46" fmla="*/ 442 w 1152"/>
                <a:gd name="T47" fmla="*/ 38 h 1280"/>
                <a:gd name="T48" fmla="*/ 546 w 1152"/>
                <a:gd name="T49" fmla="*/ 14 h 1280"/>
                <a:gd name="T50" fmla="*/ 724 w 1152"/>
                <a:gd name="T51" fmla="*/ 0 h 1280"/>
                <a:gd name="T52" fmla="*/ 829 w 1152"/>
                <a:gd name="T53" fmla="*/ 4 h 1280"/>
                <a:gd name="T54" fmla="*/ 923 w 1152"/>
                <a:gd name="T55" fmla="*/ 15 h 1280"/>
                <a:gd name="T56" fmla="*/ 1004 w 1152"/>
                <a:gd name="T57" fmla="*/ 30 h 1280"/>
                <a:gd name="T58" fmla="*/ 1068 w 1152"/>
                <a:gd name="T59" fmla="*/ 371 h 1280"/>
                <a:gd name="T60" fmla="*/ 1007 w 1152"/>
                <a:gd name="T61" fmla="*/ 345 h 1280"/>
                <a:gd name="T62" fmla="*/ 936 w 1152"/>
                <a:gd name="T63" fmla="*/ 324 h 1280"/>
                <a:gd name="T64" fmla="*/ 846 w 1152"/>
                <a:gd name="T65" fmla="*/ 307 h 1280"/>
                <a:gd name="T66" fmla="*/ 732 w 1152"/>
                <a:gd name="T67" fmla="*/ 302 h 1280"/>
                <a:gd name="T68" fmla="*/ 664 w 1152"/>
                <a:gd name="T69" fmla="*/ 307 h 1280"/>
                <a:gd name="T70" fmla="*/ 602 w 1152"/>
                <a:gd name="T71" fmla="*/ 324 h 1280"/>
                <a:gd name="T72" fmla="*/ 519 w 1152"/>
                <a:gd name="T73" fmla="*/ 366 h 1280"/>
                <a:gd name="T74" fmla="*/ 473 w 1152"/>
                <a:gd name="T75" fmla="*/ 409 h 1280"/>
                <a:gd name="T76" fmla="*/ 422 w 1152"/>
                <a:gd name="T77" fmla="*/ 495 h 1280"/>
                <a:gd name="T78" fmla="*/ 410 w 1152"/>
                <a:gd name="T79" fmla="*/ 530 h 1280"/>
                <a:gd name="T80" fmla="*/ 396 w 1152"/>
                <a:gd name="T81" fmla="*/ 648 h 1280"/>
                <a:gd name="T82" fmla="*/ 402 w 1152"/>
                <a:gd name="T83" fmla="*/ 736 h 1280"/>
                <a:gd name="T84" fmla="*/ 417 w 1152"/>
                <a:gd name="T85" fmla="*/ 790 h 1280"/>
                <a:gd name="T86" fmla="*/ 437 w 1152"/>
                <a:gd name="T87" fmla="*/ 836 h 1280"/>
                <a:gd name="T88" fmla="*/ 490 w 1152"/>
                <a:gd name="T89" fmla="*/ 907 h 1280"/>
                <a:gd name="T90" fmla="*/ 534 w 1152"/>
                <a:gd name="T91" fmla="*/ 940 h 1280"/>
                <a:gd name="T92" fmla="*/ 583 w 1152"/>
                <a:gd name="T93" fmla="*/ 962 h 1280"/>
                <a:gd name="T94" fmla="*/ 661 w 1152"/>
                <a:gd name="T95" fmla="*/ 975 h 1280"/>
                <a:gd name="T96" fmla="*/ 717 w 1152"/>
                <a:gd name="T97" fmla="*/ 976 h 1280"/>
                <a:gd name="T98" fmla="*/ 765 w 1152"/>
                <a:gd name="T99" fmla="*/ 972 h 1280"/>
                <a:gd name="T100" fmla="*/ 542 w 1152"/>
                <a:gd name="T101" fmla="*/ 792 h 1280"/>
                <a:gd name="T102" fmla="*/ 1152 w 1152"/>
                <a:gd name="T103" fmla="*/ 1176 h 1280"/>
                <a:gd name="T104" fmla="*/ 1085 w 1152"/>
                <a:gd name="T105" fmla="*/ 1207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52" h="1280">
                  <a:moveTo>
                    <a:pt x="1085" y="1207"/>
                  </a:moveTo>
                  <a:lnTo>
                    <a:pt x="1085" y="1207"/>
                  </a:lnTo>
                  <a:lnTo>
                    <a:pt x="1033" y="1224"/>
                  </a:lnTo>
                  <a:lnTo>
                    <a:pt x="974" y="1240"/>
                  </a:lnTo>
                  <a:lnTo>
                    <a:pt x="974" y="1240"/>
                  </a:lnTo>
                  <a:lnTo>
                    <a:pt x="908" y="1255"/>
                  </a:lnTo>
                  <a:lnTo>
                    <a:pt x="836" y="1268"/>
                  </a:lnTo>
                  <a:lnTo>
                    <a:pt x="836" y="1268"/>
                  </a:lnTo>
                  <a:lnTo>
                    <a:pt x="798" y="1273"/>
                  </a:lnTo>
                  <a:lnTo>
                    <a:pt x="758" y="1277"/>
                  </a:lnTo>
                  <a:lnTo>
                    <a:pt x="720" y="1278"/>
                  </a:lnTo>
                  <a:lnTo>
                    <a:pt x="679" y="1280"/>
                  </a:lnTo>
                  <a:lnTo>
                    <a:pt x="679" y="1280"/>
                  </a:lnTo>
                  <a:lnTo>
                    <a:pt x="638" y="1278"/>
                  </a:lnTo>
                  <a:lnTo>
                    <a:pt x="598" y="1277"/>
                  </a:lnTo>
                  <a:lnTo>
                    <a:pt x="560" y="1273"/>
                  </a:lnTo>
                  <a:lnTo>
                    <a:pt x="524" y="1268"/>
                  </a:lnTo>
                  <a:lnTo>
                    <a:pt x="488" y="1263"/>
                  </a:lnTo>
                  <a:lnTo>
                    <a:pt x="453" y="1255"/>
                  </a:lnTo>
                  <a:lnTo>
                    <a:pt x="419" y="1247"/>
                  </a:lnTo>
                  <a:lnTo>
                    <a:pt x="387" y="1237"/>
                  </a:lnTo>
                  <a:lnTo>
                    <a:pt x="387" y="1237"/>
                  </a:lnTo>
                  <a:lnTo>
                    <a:pt x="356" y="1225"/>
                  </a:lnTo>
                  <a:lnTo>
                    <a:pt x="326" y="1212"/>
                  </a:lnTo>
                  <a:lnTo>
                    <a:pt x="297" y="1199"/>
                  </a:lnTo>
                  <a:lnTo>
                    <a:pt x="270" y="1184"/>
                  </a:lnTo>
                  <a:lnTo>
                    <a:pt x="244" y="1168"/>
                  </a:lnTo>
                  <a:lnTo>
                    <a:pt x="219" y="1151"/>
                  </a:lnTo>
                  <a:lnTo>
                    <a:pt x="196" y="1133"/>
                  </a:lnTo>
                  <a:lnTo>
                    <a:pt x="175" y="1113"/>
                  </a:lnTo>
                  <a:lnTo>
                    <a:pt x="175" y="1113"/>
                  </a:lnTo>
                  <a:lnTo>
                    <a:pt x="153" y="1094"/>
                  </a:lnTo>
                  <a:lnTo>
                    <a:pt x="134" y="1072"/>
                  </a:lnTo>
                  <a:lnTo>
                    <a:pt x="115" y="1049"/>
                  </a:lnTo>
                  <a:lnTo>
                    <a:pt x="99" y="1024"/>
                  </a:lnTo>
                  <a:lnTo>
                    <a:pt x="84" y="1000"/>
                  </a:lnTo>
                  <a:lnTo>
                    <a:pt x="69" y="973"/>
                  </a:lnTo>
                  <a:lnTo>
                    <a:pt x="56" y="947"/>
                  </a:lnTo>
                  <a:lnTo>
                    <a:pt x="45" y="919"/>
                  </a:lnTo>
                  <a:lnTo>
                    <a:pt x="45" y="919"/>
                  </a:lnTo>
                  <a:lnTo>
                    <a:pt x="35" y="889"/>
                  </a:lnTo>
                  <a:lnTo>
                    <a:pt x="25" y="859"/>
                  </a:lnTo>
                  <a:lnTo>
                    <a:pt x="18" y="828"/>
                  </a:lnTo>
                  <a:lnTo>
                    <a:pt x="12" y="797"/>
                  </a:lnTo>
                  <a:lnTo>
                    <a:pt x="7" y="764"/>
                  </a:lnTo>
                  <a:lnTo>
                    <a:pt x="3" y="731"/>
                  </a:lnTo>
                  <a:lnTo>
                    <a:pt x="2" y="696"/>
                  </a:lnTo>
                  <a:lnTo>
                    <a:pt x="0" y="660"/>
                  </a:lnTo>
                  <a:lnTo>
                    <a:pt x="0" y="660"/>
                  </a:lnTo>
                  <a:lnTo>
                    <a:pt x="2" y="619"/>
                  </a:lnTo>
                  <a:lnTo>
                    <a:pt x="5" y="578"/>
                  </a:lnTo>
                  <a:lnTo>
                    <a:pt x="10" y="536"/>
                  </a:lnTo>
                  <a:lnTo>
                    <a:pt x="18" y="495"/>
                  </a:lnTo>
                  <a:lnTo>
                    <a:pt x="18" y="495"/>
                  </a:lnTo>
                  <a:lnTo>
                    <a:pt x="28" y="454"/>
                  </a:lnTo>
                  <a:lnTo>
                    <a:pt x="41" y="414"/>
                  </a:lnTo>
                  <a:lnTo>
                    <a:pt x="56" y="376"/>
                  </a:lnTo>
                  <a:lnTo>
                    <a:pt x="74" y="340"/>
                  </a:lnTo>
                  <a:lnTo>
                    <a:pt x="74" y="340"/>
                  </a:lnTo>
                  <a:lnTo>
                    <a:pt x="94" y="304"/>
                  </a:lnTo>
                  <a:lnTo>
                    <a:pt x="117" y="269"/>
                  </a:lnTo>
                  <a:lnTo>
                    <a:pt x="142" y="236"/>
                  </a:lnTo>
                  <a:lnTo>
                    <a:pt x="170" y="203"/>
                  </a:lnTo>
                  <a:lnTo>
                    <a:pt x="170" y="203"/>
                  </a:lnTo>
                  <a:lnTo>
                    <a:pt x="201" y="174"/>
                  </a:lnTo>
                  <a:lnTo>
                    <a:pt x="234" y="146"/>
                  </a:lnTo>
                  <a:lnTo>
                    <a:pt x="270" y="119"/>
                  </a:lnTo>
                  <a:lnTo>
                    <a:pt x="310" y="96"/>
                  </a:lnTo>
                  <a:lnTo>
                    <a:pt x="310" y="96"/>
                  </a:lnTo>
                  <a:lnTo>
                    <a:pt x="351" y="75"/>
                  </a:lnTo>
                  <a:lnTo>
                    <a:pt x="396" y="55"/>
                  </a:lnTo>
                  <a:lnTo>
                    <a:pt x="442" y="38"/>
                  </a:lnTo>
                  <a:lnTo>
                    <a:pt x="493" y="25"/>
                  </a:lnTo>
                  <a:lnTo>
                    <a:pt x="493" y="25"/>
                  </a:lnTo>
                  <a:lnTo>
                    <a:pt x="546" y="14"/>
                  </a:lnTo>
                  <a:lnTo>
                    <a:pt x="602" y="5"/>
                  </a:lnTo>
                  <a:lnTo>
                    <a:pt x="661" y="2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78" y="0"/>
                  </a:lnTo>
                  <a:lnTo>
                    <a:pt x="829" y="4"/>
                  </a:lnTo>
                  <a:lnTo>
                    <a:pt x="829" y="4"/>
                  </a:lnTo>
                  <a:lnTo>
                    <a:pt x="877" y="9"/>
                  </a:lnTo>
                  <a:lnTo>
                    <a:pt x="923" y="15"/>
                  </a:lnTo>
                  <a:lnTo>
                    <a:pt x="923" y="15"/>
                  </a:lnTo>
                  <a:lnTo>
                    <a:pt x="964" y="22"/>
                  </a:lnTo>
                  <a:lnTo>
                    <a:pt x="1004" y="30"/>
                  </a:lnTo>
                  <a:lnTo>
                    <a:pt x="1004" y="30"/>
                  </a:lnTo>
                  <a:lnTo>
                    <a:pt x="1068" y="45"/>
                  </a:lnTo>
                  <a:lnTo>
                    <a:pt x="1068" y="371"/>
                  </a:lnTo>
                  <a:lnTo>
                    <a:pt x="1068" y="371"/>
                  </a:lnTo>
                  <a:lnTo>
                    <a:pt x="1038" y="358"/>
                  </a:lnTo>
                  <a:lnTo>
                    <a:pt x="1007" y="345"/>
                  </a:lnTo>
                  <a:lnTo>
                    <a:pt x="1007" y="345"/>
                  </a:lnTo>
                  <a:lnTo>
                    <a:pt x="972" y="334"/>
                  </a:lnTo>
                  <a:lnTo>
                    <a:pt x="936" y="324"/>
                  </a:lnTo>
                  <a:lnTo>
                    <a:pt x="936" y="324"/>
                  </a:lnTo>
                  <a:lnTo>
                    <a:pt x="893" y="315"/>
                  </a:lnTo>
                  <a:lnTo>
                    <a:pt x="846" y="307"/>
                  </a:lnTo>
                  <a:lnTo>
                    <a:pt x="846" y="307"/>
                  </a:lnTo>
                  <a:lnTo>
                    <a:pt x="793" y="304"/>
                  </a:lnTo>
                  <a:lnTo>
                    <a:pt x="732" y="302"/>
                  </a:lnTo>
                  <a:lnTo>
                    <a:pt x="732" y="302"/>
                  </a:lnTo>
                  <a:lnTo>
                    <a:pt x="697" y="304"/>
                  </a:lnTo>
                  <a:lnTo>
                    <a:pt x="664" y="307"/>
                  </a:lnTo>
                  <a:lnTo>
                    <a:pt x="633" y="314"/>
                  </a:lnTo>
                  <a:lnTo>
                    <a:pt x="602" y="324"/>
                  </a:lnTo>
                  <a:lnTo>
                    <a:pt x="602" y="324"/>
                  </a:lnTo>
                  <a:lnTo>
                    <a:pt x="572" y="335"/>
                  </a:lnTo>
                  <a:lnTo>
                    <a:pt x="544" y="350"/>
                  </a:lnTo>
                  <a:lnTo>
                    <a:pt x="519" y="366"/>
                  </a:lnTo>
                  <a:lnTo>
                    <a:pt x="494" y="388"/>
                  </a:lnTo>
                  <a:lnTo>
                    <a:pt x="494" y="388"/>
                  </a:lnTo>
                  <a:lnTo>
                    <a:pt x="473" y="409"/>
                  </a:lnTo>
                  <a:lnTo>
                    <a:pt x="453" y="436"/>
                  </a:lnTo>
                  <a:lnTo>
                    <a:pt x="437" y="464"/>
                  </a:lnTo>
                  <a:lnTo>
                    <a:pt x="422" y="495"/>
                  </a:lnTo>
                  <a:lnTo>
                    <a:pt x="422" y="495"/>
                  </a:lnTo>
                  <a:lnTo>
                    <a:pt x="417" y="512"/>
                  </a:lnTo>
                  <a:lnTo>
                    <a:pt x="410" y="530"/>
                  </a:lnTo>
                  <a:lnTo>
                    <a:pt x="402" y="566"/>
                  </a:lnTo>
                  <a:lnTo>
                    <a:pt x="397" y="606"/>
                  </a:lnTo>
                  <a:lnTo>
                    <a:pt x="396" y="648"/>
                  </a:lnTo>
                  <a:lnTo>
                    <a:pt x="396" y="648"/>
                  </a:lnTo>
                  <a:lnTo>
                    <a:pt x="397" y="693"/>
                  </a:lnTo>
                  <a:lnTo>
                    <a:pt x="402" y="736"/>
                  </a:lnTo>
                  <a:lnTo>
                    <a:pt x="407" y="754"/>
                  </a:lnTo>
                  <a:lnTo>
                    <a:pt x="410" y="774"/>
                  </a:lnTo>
                  <a:lnTo>
                    <a:pt x="417" y="790"/>
                  </a:lnTo>
                  <a:lnTo>
                    <a:pt x="422" y="807"/>
                  </a:lnTo>
                  <a:lnTo>
                    <a:pt x="422" y="807"/>
                  </a:lnTo>
                  <a:lnTo>
                    <a:pt x="437" y="836"/>
                  </a:lnTo>
                  <a:lnTo>
                    <a:pt x="453" y="863"/>
                  </a:lnTo>
                  <a:lnTo>
                    <a:pt x="471" y="887"/>
                  </a:lnTo>
                  <a:lnTo>
                    <a:pt x="490" y="907"/>
                  </a:lnTo>
                  <a:lnTo>
                    <a:pt x="490" y="907"/>
                  </a:lnTo>
                  <a:lnTo>
                    <a:pt x="511" y="925"/>
                  </a:lnTo>
                  <a:lnTo>
                    <a:pt x="534" y="940"/>
                  </a:lnTo>
                  <a:lnTo>
                    <a:pt x="559" y="952"/>
                  </a:lnTo>
                  <a:lnTo>
                    <a:pt x="583" y="962"/>
                  </a:lnTo>
                  <a:lnTo>
                    <a:pt x="583" y="962"/>
                  </a:lnTo>
                  <a:lnTo>
                    <a:pt x="610" y="968"/>
                  </a:lnTo>
                  <a:lnTo>
                    <a:pt x="635" y="973"/>
                  </a:lnTo>
                  <a:lnTo>
                    <a:pt x="661" y="975"/>
                  </a:lnTo>
                  <a:lnTo>
                    <a:pt x="686" y="976"/>
                  </a:lnTo>
                  <a:lnTo>
                    <a:pt x="686" y="976"/>
                  </a:lnTo>
                  <a:lnTo>
                    <a:pt x="717" y="976"/>
                  </a:lnTo>
                  <a:lnTo>
                    <a:pt x="743" y="975"/>
                  </a:lnTo>
                  <a:lnTo>
                    <a:pt x="743" y="975"/>
                  </a:lnTo>
                  <a:lnTo>
                    <a:pt x="765" y="972"/>
                  </a:lnTo>
                  <a:lnTo>
                    <a:pt x="780" y="970"/>
                  </a:lnTo>
                  <a:lnTo>
                    <a:pt x="780" y="792"/>
                  </a:lnTo>
                  <a:lnTo>
                    <a:pt x="542" y="792"/>
                  </a:lnTo>
                  <a:lnTo>
                    <a:pt x="542" y="510"/>
                  </a:lnTo>
                  <a:lnTo>
                    <a:pt x="1152" y="510"/>
                  </a:lnTo>
                  <a:lnTo>
                    <a:pt x="1152" y="1176"/>
                  </a:lnTo>
                  <a:lnTo>
                    <a:pt x="1152" y="1176"/>
                  </a:lnTo>
                  <a:lnTo>
                    <a:pt x="1124" y="1191"/>
                  </a:lnTo>
                  <a:lnTo>
                    <a:pt x="1085" y="1207"/>
                  </a:lnTo>
                  <a:lnTo>
                    <a:pt x="1085" y="12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33A65F2C-D333-7742-94D4-4240833F2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0" y="3897313"/>
              <a:ext cx="527050" cy="714375"/>
            </a:xfrm>
            <a:custGeom>
              <a:avLst/>
              <a:gdLst>
                <a:gd name="T0" fmla="*/ 638 w 665"/>
                <a:gd name="T1" fmla="*/ 322 h 900"/>
                <a:gd name="T2" fmla="*/ 638 w 665"/>
                <a:gd name="T3" fmla="*/ 322 h 900"/>
                <a:gd name="T4" fmla="*/ 609 w 665"/>
                <a:gd name="T5" fmla="*/ 313 h 900"/>
                <a:gd name="T6" fmla="*/ 609 w 665"/>
                <a:gd name="T7" fmla="*/ 313 h 900"/>
                <a:gd name="T8" fmla="*/ 577 w 665"/>
                <a:gd name="T9" fmla="*/ 309 h 900"/>
                <a:gd name="T10" fmla="*/ 577 w 665"/>
                <a:gd name="T11" fmla="*/ 309 h 900"/>
                <a:gd name="T12" fmla="*/ 549 w 665"/>
                <a:gd name="T13" fmla="*/ 307 h 900"/>
                <a:gd name="T14" fmla="*/ 549 w 665"/>
                <a:gd name="T15" fmla="*/ 307 h 900"/>
                <a:gd name="T16" fmla="*/ 524 w 665"/>
                <a:gd name="T17" fmla="*/ 307 h 900"/>
                <a:gd name="T18" fmla="*/ 501 w 665"/>
                <a:gd name="T19" fmla="*/ 310 h 900"/>
                <a:gd name="T20" fmla="*/ 482 w 665"/>
                <a:gd name="T21" fmla="*/ 315 h 900"/>
                <a:gd name="T22" fmla="*/ 463 w 665"/>
                <a:gd name="T23" fmla="*/ 322 h 900"/>
                <a:gd name="T24" fmla="*/ 463 w 665"/>
                <a:gd name="T25" fmla="*/ 322 h 900"/>
                <a:gd name="T26" fmla="*/ 447 w 665"/>
                <a:gd name="T27" fmla="*/ 330 h 900"/>
                <a:gd name="T28" fmla="*/ 432 w 665"/>
                <a:gd name="T29" fmla="*/ 342 h 900"/>
                <a:gd name="T30" fmla="*/ 419 w 665"/>
                <a:gd name="T31" fmla="*/ 353 h 900"/>
                <a:gd name="T32" fmla="*/ 407 w 665"/>
                <a:gd name="T33" fmla="*/ 366 h 900"/>
                <a:gd name="T34" fmla="*/ 407 w 665"/>
                <a:gd name="T35" fmla="*/ 366 h 900"/>
                <a:gd name="T36" fmla="*/ 398 w 665"/>
                <a:gd name="T37" fmla="*/ 381 h 900"/>
                <a:gd name="T38" fmla="*/ 389 w 665"/>
                <a:gd name="T39" fmla="*/ 398 h 900"/>
                <a:gd name="T40" fmla="*/ 383 w 665"/>
                <a:gd name="T41" fmla="*/ 414 h 900"/>
                <a:gd name="T42" fmla="*/ 376 w 665"/>
                <a:gd name="T43" fmla="*/ 434 h 900"/>
                <a:gd name="T44" fmla="*/ 376 w 665"/>
                <a:gd name="T45" fmla="*/ 434 h 900"/>
                <a:gd name="T46" fmla="*/ 373 w 665"/>
                <a:gd name="T47" fmla="*/ 454 h 900"/>
                <a:gd name="T48" fmla="*/ 370 w 665"/>
                <a:gd name="T49" fmla="*/ 473 h 900"/>
                <a:gd name="T50" fmla="*/ 368 w 665"/>
                <a:gd name="T51" fmla="*/ 495 h 900"/>
                <a:gd name="T52" fmla="*/ 368 w 665"/>
                <a:gd name="T53" fmla="*/ 516 h 900"/>
                <a:gd name="T54" fmla="*/ 368 w 665"/>
                <a:gd name="T55" fmla="*/ 900 h 900"/>
                <a:gd name="T56" fmla="*/ 0 w 665"/>
                <a:gd name="T57" fmla="*/ 900 h 900"/>
                <a:gd name="T58" fmla="*/ 0 w 665"/>
                <a:gd name="T59" fmla="*/ 17 h 900"/>
                <a:gd name="T60" fmla="*/ 368 w 665"/>
                <a:gd name="T61" fmla="*/ 17 h 900"/>
                <a:gd name="T62" fmla="*/ 368 w 665"/>
                <a:gd name="T63" fmla="*/ 172 h 900"/>
                <a:gd name="T64" fmla="*/ 371 w 665"/>
                <a:gd name="T65" fmla="*/ 172 h 900"/>
                <a:gd name="T66" fmla="*/ 371 w 665"/>
                <a:gd name="T67" fmla="*/ 172 h 900"/>
                <a:gd name="T68" fmla="*/ 379 w 665"/>
                <a:gd name="T69" fmla="*/ 152 h 900"/>
                <a:gd name="T70" fmla="*/ 389 w 665"/>
                <a:gd name="T71" fmla="*/ 132 h 900"/>
                <a:gd name="T72" fmla="*/ 401 w 665"/>
                <a:gd name="T73" fmla="*/ 114 h 900"/>
                <a:gd name="T74" fmla="*/ 412 w 665"/>
                <a:gd name="T75" fmla="*/ 98 h 900"/>
                <a:gd name="T76" fmla="*/ 424 w 665"/>
                <a:gd name="T77" fmla="*/ 83 h 900"/>
                <a:gd name="T78" fmla="*/ 437 w 665"/>
                <a:gd name="T79" fmla="*/ 68 h 900"/>
                <a:gd name="T80" fmla="*/ 452 w 665"/>
                <a:gd name="T81" fmla="*/ 56 h 900"/>
                <a:gd name="T82" fmla="*/ 467 w 665"/>
                <a:gd name="T83" fmla="*/ 45 h 900"/>
                <a:gd name="T84" fmla="*/ 467 w 665"/>
                <a:gd name="T85" fmla="*/ 45 h 900"/>
                <a:gd name="T86" fmla="*/ 483 w 665"/>
                <a:gd name="T87" fmla="*/ 33 h 900"/>
                <a:gd name="T88" fmla="*/ 500 w 665"/>
                <a:gd name="T89" fmla="*/ 25 h 900"/>
                <a:gd name="T90" fmla="*/ 516 w 665"/>
                <a:gd name="T91" fmla="*/ 18 h 900"/>
                <a:gd name="T92" fmla="*/ 534 w 665"/>
                <a:gd name="T93" fmla="*/ 12 h 900"/>
                <a:gd name="T94" fmla="*/ 552 w 665"/>
                <a:gd name="T95" fmla="*/ 7 h 900"/>
                <a:gd name="T96" fmla="*/ 572 w 665"/>
                <a:gd name="T97" fmla="*/ 4 h 900"/>
                <a:gd name="T98" fmla="*/ 592 w 665"/>
                <a:gd name="T99" fmla="*/ 2 h 900"/>
                <a:gd name="T100" fmla="*/ 612 w 665"/>
                <a:gd name="T101" fmla="*/ 0 h 900"/>
                <a:gd name="T102" fmla="*/ 612 w 665"/>
                <a:gd name="T103" fmla="*/ 0 h 900"/>
                <a:gd name="T104" fmla="*/ 632 w 665"/>
                <a:gd name="T105" fmla="*/ 2 h 900"/>
                <a:gd name="T106" fmla="*/ 645 w 665"/>
                <a:gd name="T107" fmla="*/ 4 h 900"/>
                <a:gd name="T108" fmla="*/ 645 w 665"/>
                <a:gd name="T109" fmla="*/ 4 h 900"/>
                <a:gd name="T110" fmla="*/ 665 w 665"/>
                <a:gd name="T111" fmla="*/ 12 h 900"/>
                <a:gd name="T112" fmla="*/ 665 w 665"/>
                <a:gd name="T113" fmla="*/ 332 h 900"/>
                <a:gd name="T114" fmla="*/ 665 w 665"/>
                <a:gd name="T115" fmla="*/ 332 h 900"/>
                <a:gd name="T116" fmla="*/ 638 w 665"/>
                <a:gd name="T117" fmla="*/ 322 h 900"/>
                <a:gd name="T118" fmla="*/ 638 w 665"/>
                <a:gd name="T119" fmla="*/ 322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65" h="900">
                  <a:moveTo>
                    <a:pt x="638" y="322"/>
                  </a:moveTo>
                  <a:lnTo>
                    <a:pt x="638" y="322"/>
                  </a:lnTo>
                  <a:lnTo>
                    <a:pt x="609" y="313"/>
                  </a:lnTo>
                  <a:lnTo>
                    <a:pt x="609" y="313"/>
                  </a:lnTo>
                  <a:lnTo>
                    <a:pt x="577" y="309"/>
                  </a:lnTo>
                  <a:lnTo>
                    <a:pt x="577" y="309"/>
                  </a:lnTo>
                  <a:lnTo>
                    <a:pt x="549" y="307"/>
                  </a:lnTo>
                  <a:lnTo>
                    <a:pt x="549" y="307"/>
                  </a:lnTo>
                  <a:lnTo>
                    <a:pt x="524" y="307"/>
                  </a:lnTo>
                  <a:lnTo>
                    <a:pt x="501" y="310"/>
                  </a:lnTo>
                  <a:lnTo>
                    <a:pt x="482" y="315"/>
                  </a:lnTo>
                  <a:lnTo>
                    <a:pt x="463" y="322"/>
                  </a:lnTo>
                  <a:lnTo>
                    <a:pt x="463" y="322"/>
                  </a:lnTo>
                  <a:lnTo>
                    <a:pt x="447" y="330"/>
                  </a:lnTo>
                  <a:lnTo>
                    <a:pt x="432" y="342"/>
                  </a:lnTo>
                  <a:lnTo>
                    <a:pt x="419" y="353"/>
                  </a:lnTo>
                  <a:lnTo>
                    <a:pt x="407" y="366"/>
                  </a:lnTo>
                  <a:lnTo>
                    <a:pt x="407" y="366"/>
                  </a:lnTo>
                  <a:lnTo>
                    <a:pt x="398" y="381"/>
                  </a:lnTo>
                  <a:lnTo>
                    <a:pt x="389" y="398"/>
                  </a:lnTo>
                  <a:lnTo>
                    <a:pt x="383" y="414"/>
                  </a:lnTo>
                  <a:lnTo>
                    <a:pt x="376" y="434"/>
                  </a:lnTo>
                  <a:lnTo>
                    <a:pt x="376" y="434"/>
                  </a:lnTo>
                  <a:lnTo>
                    <a:pt x="373" y="454"/>
                  </a:lnTo>
                  <a:lnTo>
                    <a:pt x="370" y="473"/>
                  </a:lnTo>
                  <a:lnTo>
                    <a:pt x="368" y="495"/>
                  </a:lnTo>
                  <a:lnTo>
                    <a:pt x="368" y="516"/>
                  </a:lnTo>
                  <a:lnTo>
                    <a:pt x="368" y="900"/>
                  </a:lnTo>
                  <a:lnTo>
                    <a:pt x="0" y="900"/>
                  </a:lnTo>
                  <a:lnTo>
                    <a:pt x="0" y="17"/>
                  </a:lnTo>
                  <a:lnTo>
                    <a:pt x="368" y="17"/>
                  </a:lnTo>
                  <a:lnTo>
                    <a:pt x="368" y="172"/>
                  </a:lnTo>
                  <a:lnTo>
                    <a:pt x="371" y="172"/>
                  </a:lnTo>
                  <a:lnTo>
                    <a:pt x="371" y="172"/>
                  </a:lnTo>
                  <a:lnTo>
                    <a:pt x="379" y="152"/>
                  </a:lnTo>
                  <a:lnTo>
                    <a:pt x="389" y="132"/>
                  </a:lnTo>
                  <a:lnTo>
                    <a:pt x="401" y="114"/>
                  </a:lnTo>
                  <a:lnTo>
                    <a:pt x="412" y="98"/>
                  </a:lnTo>
                  <a:lnTo>
                    <a:pt x="424" y="83"/>
                  </a:lnTo>
                  <a:lnTo>
                    <a:pt x="437" y="68"/>
                  </a:lnTo>
                  <a:lnTo>
                    <a:pt x="452" y="56"/>
                  </a:lnTo>
                  <a:lnTo>
                    <a:pt x="467" y="45"/>
                  </a:lnTo>
                  <a:lnTo>
                    <a:pt x="467" y="45"/>
                  </a:lnTo>
                  <a:lnTo>
                    <a:pt x="483" y="33"/>
                  </a:lnTo>
                  <a:lnTo>
                    <a:pt x="500" y="25"/>
                  </a:lnTo>
                  <a:lnTo>
                    <a:pt x="516" y="18"/>
                  </a:lnTo>
                  <a:lnTo>
                    <a:pt x="534" y="12"/>
                  </a:lnTo>
                  <a:lnTo>
                    <a:pt x="552" y="7"/>
                  </a:lnTo>
                  <a:lnTo>
                    <a:pt x="572" y="4"/>
                  </a:lnTo>
                  <a:lnTo>
                    <a:pt x="592" y="2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32" y="2"/>
                  </a:lnTo>
                  <a:lnTo>
                    <a:pt x="645" y="4"/>
                  </a:lnTo>
                  <a:lnTo>
                    <a:pt x="645" y="4"/>
                  </a:lnTo>
                  <a:lnTo>
                    <a:pt x="665" y="12"/>
                  </a:lnTo>
                  <a:lnTo>
                    <a:pt x="665" y="332"/>
                  </a:lnTo>
                  <a:lnTo>
                    <a:pt x="665" y="332"/>
                  </a:lnTo>
                  <a:lnTo>
                    <a:pt x="638" y="322"/>
                  </a:lnTo>
                  <a:lnTo>
                    <a:pt x="638" y="3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09377664-A78F-AE4B-8A78-E85BBAEA13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19250" y="3894138"/>
              <a:ext cx="695325" cy="735013"/>
            </a:xfrm>
            <a:custGeom>
              <a:avLst/>
              <a:gdLst>
                <a:gd name="T0" fmla="*/ 535 w 875"/>
                <a:gd name="T1" fmla="*/ 770 h 927"/>
                <a:gd name="T2" fmla="*/ 514 w 875"/>
                <a:gd name="T3" fmla="*/ 805 h 927"/>
                <a:gd name="T4" fmla="*/ 474 w 875"/>
                <a:gd name="T5" fmla="*/ 849 h 927"/>
                <a:gd name="T6" fmla="*/ 428 w 875"/>
                <a:gd name="T7" fmla="*/ 886 h 927"/>
                <a:gd name="T8" fmla="*/ 392 w 875"/>
                <a:gd name="T9" fmla="*/ 904 h 927"/>
                <a:gd name="T10" fmla="*/ 334 w 875"/>
                <a:gd name="T11" fmla="*/ 920 h 927"/>
                <a:gd name="T12" fmla="*/ 267 w 875"/>
                <a:gd name="T13" fmla="*/ 927 h 927"/>
                <a:gd name="T14" fmla="*/ 204 w 875"/>
                <a:gd name="T15" fmla="*/ 920 h 927"/>
                <a:gd name="T16" fmla="*/ 150 w 875"/>
                <a:gd name="T17" fmla="*/ 905 h 927"/>
                <a:gd name="T18" fmla="*/ 84 w 875"/>
                <a:gd name="T19" fmla="*/ 864 h 927"/>
                <a:gd name="T20" fmla="*/ 51 w 875"/>
                <a:gd name="T21" fmla="*/ 828 h 927"/>
                <a:gd name="T22" fmla="*/ 16 w 875"/>
                <a:gd name="T23" fmla="*/ 760 h 927"/>
                <a:gd name="T24" fmla="*/ 5 w 875"/>
                <a:gd name="T25" fmla="*/ 709 h 927"/>
                <a:gd name="T26" fmla="*/ 0 w 875"/>
                <a:gd name="T27" fmla="*/ 653 h 927"/>
                <a:gd name="T28" fmla="*/ 8 w 875"/>
                <a:gd name="T29" fmla="*/ 581 h 927"/>
                <a:gd name="T30" fmla="*/ 21 w 875"/>
                <a:gd name="T31" fmla="*/ 533 h 927"/>
                <a:gd name="T32" fmla="*/ 61 w 875"/>
                <a:gd name="T33" fmla="*/ 467 h 927"/>
                <a:gd name="T34" fmla="*/ 103 w 875"/>
                <a:gd name="T35" fmla="*/ 429 h 927"/>
                <a:gd name="T36" fmla="*/ 158 w 875"/>
                <a:gd name="T37" fmla="*/ 396 h 927"/>
                <a:gd name="T38" fmla="*/ 273 w 875"/>
                <a:gd name="T39" fmla="*/ 360 h 927"/>
                <a:gd name="T40" fmla="*/ 539 w 875"/>
                <a:gd name="T41" fmla="*/ 323 h 927"/>
                <a:gd name="T42" fmla="*/ 534 w 875"/>
                <a:gd name="T43" fmla="*/ 292 h 927"/>
                <a:gd name="T44" fmla="*/ 522 w 875"/>
                <a:gd name="T45" fmla="*/ 274 h 927"/>
                <a:gd name="T46" fmla="*/ 499 w 875"/>
                <a:gd name="T47" fmla="*/ 251 h 927"/>
                <a:gd name="T48" fmla="*/ 478 w 875"/>
                <a:gd name="T49" fmla="*/ 239 h 927"/>
                <a:gd name="T50" fmla="*/ 453 w 875"/>
                <a:gd name="T51" fmla="*/ 231 h 927"/>
                <a:gd name="T52" fmla="*/ 397 w 875"/>
                <a:gd name="T53" fmla="*/ 225 h 927"/>
                <a:gd name="T54" fmla="*/ 308 w 875"/>
                <a:gd name="T55" fmla="*/ 233 h 927"/>
                <a:gd name="T56" fmla="*/ 225 w 875"/>
                <a:gd name="T57" fmla="*/ 251 h 927"/>
                <a:gd name="T58" fmla="*/ 150 w 875"/>
                <a:gd name="T59" fmla="*/ 279 h 927"/>
                <a:gd name="T60" fmla="*/ 84 w 875"/>
                <a:gd name="T61" fmla="*/ 71 h 927"/>
                <a:gd name="T62" fmla="*/ 159 w 875"/>
                <a:gd name="T63" fmla="*/ 43 h 927"/>
                <a:gd name="T64" fmla="*/ 253 w 875"/>
                <a:gd name="T65" fmla="*/ 22 h 927"/>
                <a:gd name="T66" fmla="*/ 352 w 875"/>
                <a:gd name="T67" fmla="*/ 5 h 927"/>
                <a:gd name="T68" fmla="*/ 446 w 875"/>
                <a:gd name="T69" fmla="*/ 0 h 927"/>
                <a:gd name="T70" fmla="*/ 558 w 875"/>
                <a:gd name="T71" fmla="*/ 7 h 927"/>
                <a:gd name="T72" fmla="*/ 629 w 875"/>
                <a:gd name="T73" fmla="*/ 20 h 927"/>
                <a:gd name="T74" fmla="*/ 670 w 875"/>
                <a:gd name="T75" fmla="*/ 33 h 927"/>
                <a:gd name="T76" fmla="*/ 723 w 875"/>
                <a:gd name="T77" fmla="*/ 58 h 927"/>
                <a:gd name="T78" fmla="*/ 769 w 875"/>
                <a:gd name="T79" fmla="*/ 93 h 927"/>
                <a:gd name="T80" fmla="*/ 794 w 875"/>
                <a:gd name="T81" fmla="*/ 117 h 927"/>
                <a:gd name="T82" fmla="*/ 825 w 875"/>
                <a:gd name="T83" fmla="*/ 164 h 927"/>
                <a:gd name="T84" fmla="*/ 847 w 875"/>
                <a:gd name="T85" fmla="*/ 216 h 927"/>
                <a:gd name="T86" fmla="*/ 863 w 875"/>
                <a:gd name="T87" fmla="*/ 276 h 927"/>
                <a:gd name="T88" fmla="*/ 875 w 875"/>
                <a:gd name="T89" fmla="*/ 417 h 927"/>
                <a:gd name="T90" fmla="*/ 415 w 875"/>
                <a:gd name="T91" fmla="*/ 518 h 927"/>
                <a:gd name="T92" fmla="*/ 377 w 875"/>
                <a:gd name="T93" fmla="*/ 528 h 927"/>
                <a:gd name="T94" fmla="*/ 347 w 875"/>
                <a:gd name="T95" fmla="*/ 546 h 927"/>
                <a:gd name="T96" fmla="*/ 324 w 875"/>
                <a:gd name="T97" fmla="*/ 587 h 927"/>
                <a:gd name="T98" fmla="*/ 323 w 875"/>
                <a:gd name="T99" fmla="*/ 619 h 927"/>
                <a:gd name="T100" fmla="*/ 333 w 875"/>
                <a:gd name="T101" fmla="*/ 648 h 927"/>
                <a:gd name="T102" fmla="*/ 347 w 875"/>
                <a:gd name="T103" fmla="*/ 666 h 927"/>
                <a:gd name="T104" fmla="*/ 369 w 875"/>
                <a:gd name="T105" fmla="*/ 680 h 927"/>
                <a:gd name="T106" fmla="*/ 398 w 875"/>
                <a:gd name="T107" fmla="*/ 686 h 927"/>
                <a:gd name="T108" fmla="*/ 423 w 875"/>
                <a:gd name="T109" fmla="*/ 686 h 927"/>
                <a:gd name="T110" fmla="*/ 461 w 875"/>
                <a:gd name="T111" fmla="*/ 676 h 927"/>
                <a:gd name="T112" fmla="*/ 484 w 875"/>
                <a:gd name="T113" fmla="*/ 663 h 927"/>
                <a:gd name="T114" fmla="*/ 502 w 875"/>
                <a:gd name="T115" fmla="*/ 645 h 927"/>
                <a:gd name="T116" fmla="*/ 524 w 875"/>
                <a:gd name="T117" fmla="*/ 610 h 927"/>
                <a:gd name="T118" fmla="*/ 534 w 875"/>
                <a:gd name="T119" fmla="*/ 582 h 927"/>
                <a:gd name="T120" fmla="*/ 539 w 875"/>
                <a:gd name="T121" fmla="*/ 534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75" h="927">
                  <a:moveTo>
                    <a:pt x="539" y="905"/>
                  </a:moveTo>
                  <a:lnTo>
                    <a:pt x="539" y="770"/>
                  </a:lnTo>
                  <a:lnTo>
                    <a:pt x="535" y="770"/>
                  </a:lnTo>
                  <a:lnTo>
                    <a:pt x="535" y="770"/>
                  </a:lnTo>
                  <a:lnTo>
                    <a:pt x="525" y="788"/>
                  </a:lnTo>
                  <a:lnTo>
                    <a:pt x="514" y="805"/>
                  </a:lnTo>
                  <a:lnTo>
                    <a:pt x="501" y="821"/>
                  </a:lnTo>
                  <a:lnTo>
                    <a:pt x="487" y="836"/>
                  </a:lnTo>
                  <a:lnTo>
                    <a:pt x="474" y="849"/>
                  </a:lnTo>
                  <a:lnTo>
                    <a:pt x="459" y="863"/>
                  </a:lnTo>
                  <a:lnTo>
                    <a:pt x="445" y="874"/>
                  </a:lnTo>
                  <a:lnTo>
                    <a:pt x="428" y="886"/>
                  </a:lnTo>
                  <a:lnTo>
                    <a:pt x="428" y="886"/>
                  </a:lnTo>
                  <a:lnTo>
                    <a:pt x="410" y="894"/>
                  </a:lnTo>
                  <a:lnTo>
                    <a:pt x="392" y="904"/>
                  </a:lnTo>
                  <a:lnTo>
                    <a:pt x="374" y="910"/>
                  </a:lnTo>
                  <a:lnTo>
                    <a:pt x="354" y="915"/>
                  </a:lnTo>
                  <a:lnTo>
                    <a:pt x="334" y="920"/>
                  </a:lnTo>
                  <a:lnTo>
                    <a:pt x="313" y="924"/>
                  </a:lnTo>
                  <a:lnTo>
                    <a:pt x="290" y="925"/>
                  </a:lnTo>
                  <a:lnTo>
                    <a:pt x="267" y="927"/>
                  </a:lnTo>
                  <a:lnTo>
                    <a:pt x="267" y="927"/>
                  </a:lnTo>
                  <a:lnTo>
                    <a:pt x="234" y="925"/>
                  </a:lnTo>
                  <a:lnTo>
                    <a:pt x="204" y="920"/>
                  </a:lnTo>
                  <a:lnTo>
                    <a:pt x="176" y="914"/>
                  </a:lnTo>
                  <a:lnTo>
                    <a:pt x="150" y="905"/>
                  </a:lnTo>
                  <a:lnTo>
                    <a:pt x="150" y="905"/>
                  </a:lnTo>
                  <a:lnTo>
                    <a:pt x="125" y="894"/>
                  </a:lnTo>
                  <a:lnTo>
                    <a:pt x="103" y="881"/>
                  </a:lnTo>
                  <a:lnTo>
                    <a:pt x="84" y="864"/>
                  </a:lnTo>
                  <a:lnTo>
                    <a:pt x="66" y="848"/>
                  </a:lnTo>
                  <a:lnTo>
                    <a:pt x="66" y="848"/>
                  </a:lnTo>
                  <a:lnTo>
                    <a:pt x="51" y="828"/>
                  </a:lnTo>
                  <a:lnTo>
                    <a:pt x="38" y="806"/>
                  </a:lnTo>
                  <a:lnTo>
                    <a:pt x="26" y="783"/>
                  </a:lnTo>
                  <a:lnTo>
                    <a:pt x="16" y="760"/>
                  </a:lnTo>
                  <a:lnTo>
                    <a:pt x="16" y="760"/>
                  </a:lnTo>
                  <a:lnTo>
                    <a:pt x="9" y="736"/>
                  </a:lnTo>
                  <a:lnTo>
                    <a:pt x="5" y="709"/>
                  </a:lnTo>
                  <a:lnTo>
                    <a:pt x="1" y="681"/>
                  </a:lnTo>
                  <a:lnTo>
                    <a:pt x="0" y="653"/>
                  </a:lnTo>
                  <a:lnTo>
                    <a:pt x="0" y="653"/>
                  </a:lnTo>
                  <a:lnTo>
                    <a:pt x="1" y="630"/>
                  </a:lnTo>
                  <a:lnTo>
                    <a:pt x="3" y="605"/>
                  </a:lnTo>
                  <a:lnTo>
                    <a:pt x="8" y="581"/>
                  </a:lnTo>
                  <a:lnTo>
                    <a:pt x="13" y="558"/>
                  </a:lnTo>
                  <a:lnTo>
                    <a:pt x="13" y="558"/>
                  </a:lnTo>
                  <a:lnTo>
                    <a:pt x="21" y="533"/>
                  </a:lnTo>
                  <a:lnTo>
                    <a:pt x="31" y="510"/>
                  </a:lnTo>
                  <a:lnTo>
                    <a:pt x="46" y="488"/>
                  </a:lnTo>
                  <a:lnTo>
                    <a:pt x="61" y="467"/>
                  </a:lnTo>
                  <a:lnTo>
                    <a:pt x="61" y="467"/>
                  </a:lnTo>
                  <a:lnTo>
                    <a:pt x="80" y="447"/>
                  </a:lnTo>
                  <a:lnTo>
                    <a:pt x="103" y="429"/>
                  </a:lnTo>
                  <a:lnTo>
                    <a:pt x="130" y="411"/>
                  </a:lnTo>
                  <a:lnTo>
                    <a:pt x="158" y="396"/>
                  </a:lnTo>
                  <a:lnTo>
                    <a:pt x="158" y="396"/>
                  </a:lnTo>
                  <a:lnTo>
                    <a:pt x="192" y="381"/>
                  </a:lnTo>
                  <a:lnTo>
                    <a:pt x="230" y="370"/>
                  </a:lnTo>
                  <a:lnTo>
                    <a:pt x="273" y="360"/>
                  </a:lnTo>
                  <a:lnTo>
                    <a:pt x="321" y="351"/>
                  </a:lnTo>
                  <a:lnTo>
                    <a:pt x="539" y="323"/>
                  </a:lnTo>
                  <a:lnTo>
                    <a:pt x="539" y="323"/>
                  </a:lnTo>
                  <a:lnTo>
                    <a:pt x="539" y="312"/>
                  </a:lnTo>
                  <a:lnTo>
                    <a:pt x="537" y="302"/>
                  </a:lnTo>
                  <a:lnTo>
                    <a:pt x="534" y="292"/>
                  </a:lnTo>
                  <a:lnTo>
                    <a:pt x="529" y="282"/>
                  </a:lnTo>
                  <a:lnTo>
                    <a:pt x="529" y="282"/>
                  </a:lnTo>
                  <a:lnTo>
                    <a:pt x="522" y="274"/>
                  </a:lnTo>
                  <a:lnTo>
                    <a:pt x="516" y="266"/>
                  </a:lnTo>
                  <a:lnTo>
                    <a:pt x="507" y="259"/>
                  </a:lnTo>
                  <a:lnTo>
                    <a:pt x="499" y="251"/>
                  </a:lnTo>
                  <a:lnTo>
                    <a:pt x="499" y="251"/>
                  </a:lnTo>
                  <a:lnTo>
                    <a:pt x="489" y="246"/>
                  </a:lnTo>
                  <a:lnTo>
                    <a:pt x="478" y="239"/>
                  </a:lnTo>
                  <a:lnTo>
                    <a:pt x="466" y="236"/>
                  </a:lnTo>
                  <a:lnTo>
                    <a:pt x="453" y="231"/>
                  </a:lnTo>
                  <a:lnTo>
                    <a:pt x="453" y="231"/>
                  </a:lnTo>
                  <a:lnTo>
                    <a:pt x="427" y="226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52" y="226"/>
                  </a:lnTo>
                  <a:lnTo>
                    <a:pt x="308" y="233"/>
                  </a:lnTo>
                  <a:lnTo>
                    <a:pt x="308" y="233"/>
                  </a:lnTo>
                  <a:lnTo>
                    <a:pt x="267" y="241"/>
                  </a:lnTo>
                  <a:lnTo>
                    <a:pt x="225" y="251"/>
                  </a:lnTo>
                  <a:lnTo>
                    <a:pt x="225" y="251"/>
                  </a:lnTo>
                  <a:lnTo>
                    <a:pt x="186" y="264"/>
                  </a:lnTo>
                  <a:lnTo>
                    <a:pt x="150" y="279"/>
                  </a:lnTo>
                  <a:lnTo>
                    <a:pt x="150" y="279"/>
                  </a:lnTo>
                  <a:lnTo>
                    <a:pt x="115" y="294"/>
                  </a:lnTo>
                  <a:lnTo>
                    <a:pt x="84" y="310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118" y="56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206" y="3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303" y="12"/>
                  </a:lnTo>
                  <a:lnTo>
                    <a:pt x="352" y="5"/>
                  </a:lnTo>
                  <a:lnTo>
                    <a:pt x="352" y="5"/>
                  </a:lnTo>
                  <a:lnTo>
                    <a:pt x="402" y="2"/>
                  </a:lnTo>
                  <a:lnTo>
                    <a:pt x="446" y="0"/>
                  </a:lnTo>
                  <a:lnTo>
                    <a:pt x="446" y="0"/>
                  </a:lnTo>
                  <a:lnTo>
                    <a:pt x="506" y="2"/>
                  </a:lnTo>
                  <a:lnTo>
                    <a:pt x="558" y="7"/>
                  </a:lnTo>
                  <a:lnTo>
                    <a:pt x="583" y="10"/>
                  </a:lnTo>
                  <a:lnTo>
                    <a:pt x="606" y="15"/>
                  </a:lnTo>
                  <a:lnTo>
                    <a:pt x="629" y="20"/>
                  </a:lnTo>
                  <a:lnTo>
                    <a:pt x="649" y="27"/>
                  </a:lnTo>
                  <a:lnTo>
                    <a:pt x="649" y="27"/>
                  </a:lnTo>
                  <a:lnTo>
                    <a:pt x="670" y="33"/>
                  </a:lnTo>
                  <a:lnTo>
                    <a:pt x="689" y="42"/>
                  </a:lnTo>
                  <a:lnTo>
                    <a:pt x="707" y="50"/>
                  </a:lnTo>
                  <a:lnTo>
                    <a:pt x="723" y="58"/>
                  </a:lnTo>
                  <a:lnTo>
                    <a:pt x="740" y="70"/>
                  </a:lnTo>
                  <a:lnTo>
                    <a:pt x="755" y="79"/>
                  </a:lnTo>
                  <a:lnTo>
                    <a:pt x="769" y="93"/>
                  </a:lnTo>
                  <a:lnTo>
                    <a:pt x="783" y="104"/>
                  </a:lnTo>
                  <a:lnTo>
                    <a:pt x="783" y="104"/>
                  </a:lnTo>
                  <a:lnTo>
                    <a:pt x="794" y="117"/>
                  </a:lnTo>
                  <a:lnTo>
                    <a:pt x="806" y="132"/>
                  </a:lnTo>
                  <a:lnTo>
                    <a:pt x="816" y="147"/>
                  </a:lnTo>
                  <a:lnTo>
                    <a:pt x="825" y="164"/>
                  </a:lnTo>
                  <a:lnTo>
                    <a:pt x="834" y="180"/>
                  </a:lnTo>
                  <a:lnTo>
                    <a:pt x="840" y="198"/>
                  </a:lnTo>
                  <a:lnTo>
                    <a:pt x="847" y="216"/>
                  </a:lnTo>
                  <a:lnTo>
                    <a:pt x="853" y="234"/>
                  </a:lnTo>
                  <a:lnTo>
                    <a:pt x="853" y="234"/>
                  </a:lnTo>
                  <a:lnTo>
                    <a:pt x="863" y="276"/>
                  </a:lnTo>
                  <a:lnTo>
                    <a:pt x="870" y="320"/>
                  </a:lnTo>
                  <a:lnTo>
                    <a:pt x="873" y="366"/>
                  </a:lnTo>
                  <a:lnTo>
                    <a:pt x="875" y="417"/>
                  </a:lnTo>
                  <a:lnTo>
                    <a:pt x="875" y="905"/>
                  </a:lnTo>
                  <a:lnTo>
                    <a:pt x="539" y="905"/>
                  </a:lnTo>
                  <a:close/>
                  <a:moveTo>
                    <a:pt x="415" y="518"/>
                  </a:moveTo>
                  <a:lnTo>
                    <a:pt x="415" y="518"/>
                  </a:lnTo>
                  <a:lnTo>
                    <a:pt x="395" y="521"/>
                  </a:lnTo>
                  <a:lnTo>
                    <a:pt x="377" y="528"/>
                  </a:lnTo>
                  <a:lnTo>
                    <a:pt x="361" y="536"/>
                  </a:lnTo>
                  <a:lnTo>
                    <a:pt x="347" y="546"/>
                  </a:lnTo>
                  <a:lnTo>
                    <a:pt x="347" y="546"/>
                  </a:lnTo>
                  <a:lnTo>
                    <a:pt x="336" y="558"/>
                  </a:lnTo>
                  <a:lnTo>
                    <a:pt x="328" y="571"/>
                  </a:lnTo>
                  <a:lnTo>
                    <a:pt x="324" y="587"/>
                  </a:lnTo>
                  <a:lnTo>
                    <a:pt x="323" y="604"/>
                  </a:lnTo>
                  <a:lnTo>
                    <a:pt x="323" y="604"/>
                  </a:lnTo>
                  <a:lnTo>
                    <a:pt x="323" y="619"/>
                  </a:lnTo>
                  <a:lnTo>
                    <a:pt x="326" y="633"/>
                  </a:lnTo>
                  <a:lnTo>
                    <a:pt x="326" y="633"/>
                  </a:lnTo>
                  <a:lnTo>
                    <a:pt x="333" y="648"/>
                  </a:lnTo>
                  <a:lnTo>
                    <a:pt x="342" y="660"/>
                  </a:lnTo>
                  <a:lnTo>
                    <a:pt x="342" y="660"/>
                  </a:lnTo>
                  <a:lnTo>
                    <a:pt x="347" y="666"/>
                  </a:lnTo>
                  <a:lnTo>
                    <a:pt x="354" y="671"/>
                  </a:lnTo>
                  <a:lnTo>
                    <a:pt x="369" y="680"/>
                  </a:lnTo>
                  <a:lnTo>
                    <a:pt x="369" y="680"/>
                  </a:lnTo>
                  <a:lnTo>
                    <a:pt x="379" y="683"/>
                  </a:lnTo>
                  <a:lnTo>
                    <a:pt x="387" y="686"/>
                  </a:lnTo>
                  <a:lnTo>
                    <a:pt x="398" y="686"/>
                  </a:lnTo>
                  <a:lnTo>
                    <a:pt x="410" y="688"/>
                  </a:lnTo>
                  <a:lnTo>
                    <a:pt x="410" y="688"/>
                  </a:lnTo>
                  <a:lnTo>
                    <a:pt x="423" y="686"/>
                  </a:lnTo>
                  <a:lnTo>
                    <a:pt x="436" y="684"/>
                  </a:lnTo>
                  <a:lnTo>
                    <a:pt x="450" y="681"/>
                  </a:lnTo>
                  <a:lnTo>
                    <a:pt x="461" y="676"/>
                  </a:lnTo>
                  <a:lnTo>
                    <a:pt x="461" y="676"/>
                  </a:lnTo>
                  <a:lnTo>
                    <a:pt x="473" y="671"/>
                  </a:lnTo>
                  <a:lnTo>
                    <a:pt x="484" y="663"/>
                  </a:lnTo>
                  <a:lnTo>
                    <a:pt x="492" y="655"/>
                  </a:lnTo>
                  <a:lnTo>
                    <a:pt x="502" y="645"/>
                  </a:lnTo>
                  <a:lnTo>
                    <a:pt x="502" y="645"/>
                  </a:lnTo>
                  <a:lnTo>
                    <a:pt x="511" y="635"/>
                  </a:lnTo>
                  <a:lnTo>
                    <a:pt x="517" y="623"/>
                  </a:lnTo>
                  <a:lnTo>
                    <a:pt x="524" y="610"/>
                  </a:lnTo>
                  <a:lnTo>
                    <a:pt x="529" y="597"/>
                  </a:lnTo>
                  <a:lnTo>
                    <a:pt x="529" y="597"/>
                  </a:lnTo>
                  <a:lnTo>
                    <a:pt x="534" y="582"/>
                  </a:lnTo>
                  <a:lnTo>
                    <a:pt x="537" y="567"/>
                  </a:lnTo>
                  <a:lnTo>
                    <a:pt x="539" y="551"/>
                  </a:lnTo>
                  <a:lnTo>
                    <a:pt x="539" y="534"/>
                  </a:lnTo>
                  <a:lnTo>
                    <a:pt x="539" y="500"/>
                  </a:lnTo>
                  <a:lnTo>
                    <a:pt x="415" y="5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A08D111A-6349-774E-80FC-BD1235BFBD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6338" y="3894138"/>
              <a:ext cx="790575" cy="1039813"/>
            </a:xfrm>
            <a:custGeom>
              <a:avLst/>
              <a:gdLst>
                <a:gd name="T0" fmla="*/ 994 w 996"/>
                <a:gd name="T1" fmla="*/ 493 h 1311"/>
                <a:gd name="T2" fmla="*/ 984 w 996"/>
                <a:gd name="T3" fmla="*/ 572 h 1311"/>
                <a:gd name="T4" fmla="*/ 965 w 996"/>
                <a:gd name="T5" fmla="*/ 645 h 1311"/>
                <a:gd name="T6" fmla="*/ 940 w 996"/>
                <a:gd name="T7" fmla="*/ 709 h 1311"/>
                <a:gd name="T8" fmla="*/ 907 w 996"/>
                <a:gd name="T9" fmla="*/ 765 h 1311"/>
                <a:gd name="T10" fmla="*/ 882 w 996"/>
                <a:gd name="T11" fmla="*/ 798 h 1311"/>
                <a:gd name="T12" fmla="*/ 839 w 996"/>
                <a:gd name="T13" fmla="*/ 841 h 1311"/>
                <a:gd name="T14" fmla="*/ 792 w 996"/>
                <a:gd name="T15" fmla="*/ 876 h 1311"/>
                <a:gd name="T16" fmla="*/ 757 w 996"/>
                <a:gd name="T17" fmla="*/ 894 h 1311"/>
                <a:gd name="T18" fmla="*/ 703 w 996"/>
                <a:gd name="T19" fmla="*/ 914 h 1311"/>
                <a:gd name="T20" fmla="*/ 645 w 996"/>
                <a:gd name="T21" fmla="*/ 924 h 1311"/>
                <a:gd name="T22" fmla="*/ 605 w 996"/>
                <a:gd name="T23" fmla="*/ 927 h 1311"/>
                <a:gd name="T24" fmla="*/ 546 w 996"/>
                <a:gd name="T25" fmla="*/ 922 h 1311"/>
                <a:gd name="T26" fmla="*/ 493 w 996"/>
                <a:gd name="T27" fmla="*/ 909 h 1311"/>
                <a:gd name="T28" fmla="*/ 464 w 996"/>
                <a:gd name="T29" fmla="*/ 896 h 1311"/>
                <a:gd name="T30" fmla="*/ 389 w 996"/>
                <a:gd name="T31" fmla="*/ 838 h 1311"/>
                <a:gd name="T32" fmla="*/ 366 w 996"/>
                <a:gd name="T33" fmla="*/ 1311 h 1311"/>
                <a:gd name="T34" fmla="*/ 366 w 996"/>
                <a:gd name="T35" fmla="*/ 22 h 1311"/>
                <a:gd name="T36" fmla="*/ 371 w 996"/>
                <a:gd name="T37" fmla="*/ 140 h 1311"/>
                <a:gd name="T38" fmla="*/ 404 w 996"/>
                <a:gd name="T39" fmla="*/ 99 h 1311"/>
                <a:gd name="T40" fmla="*/ 431 w 996"/>
                <a:gd name="T41" fmla="*/ 73 h 1311"/>
                <a:gd name="T42" fmla="*/ 478 w 996"/>
                <a:gd name="T43" fmla="*/ 40 h 1311"/>
                <a:gd name="T44" fmla="*/ 513 w 996"/>
                <a:gd name="T45" fmla="*/ 23 h 1311"/>
                <a:gd name="T46" fmla="*/ 553 w 996"/>
                <a:gd name="T47" fmla="*/ 10 h 1311"/>
                <a:gd name="T48" fmla="*/ 620 w 996"/>
                <a:gd name="T49" fmla="*/ 0 h 1311"/>
                <a:gd name="T50" fmla="*/ 666 w 996"/>
                <a:gd name="T51" fmla="*/ 0 h 1311"/>
                <a:gd name="T52" fmla="*/ 732 w 996"/>
                <a:gd name="T53" fmla="*/ 9 h 1311"/>
                <a:gd name="T54" fmla="*/ 790 w 996"/>
                <a:gd name="T55" fmla="*/ 27 h 1311"/>
                <a:gd name="T56" fmla="*/ 823 w 996"/>
                <a:gd name="T57" fmla="*/ 43 h 1311"/>
                <a:gd name="T58" fmla="*/ 867 w 996"/>
                <a:gd name="T59" fmla="*/ 74 h 1311"/>
                <a:gd name="T60" fmla="*/ 905 w 996"/>
                <a:gd name="T61" fmla="*/ 114 h 1311"/>
                <a:gd name="T62" fmla="*/ 935 w 996"/>
                <a:gd name="T63" fmla="*/ 159 h 1311"/>
                <a:gd name="T64" fmla="*/ 976 w 996"/>
                <a:gd name="T65" fmla="*/ 267 h 1311"/>
                <a:gd name="T66" fmla="*/ 991 w 996"/>
                <a:gd name="T67" fmla="*/ 350 h 1311"/>
                <a:gd name="T68" fmla="*/ 996 w 996"/>
                <a:gd name="T69" fmla="*/ 436 h 1311"/>
                <a:gd name="T70" fmla="*/ 623 w 996"/>
                <a:gd name="T71" fmla="*/ 427 h 1311"/>
                <a:gd name="T72" fmla="*/ 615 w 996"/>
                <a:gd name="T73" fmla="*/ 373 h 1311"/>
                <a:gd name="T74" fmla="*/ 599 w 996"/>
                <a:gd name="T75" fmla="*/ 328 h 1311"/>
                <a:gd name="T76" fmla="*/ 582 w 996"/>
                <a:gd name="T77" fmla="*/ 305 h 1311"/>
                <a:gd name="T78" fmla="*/ 549 w 996"/>
                <a:gd name="T79" fmla="*/ 281 h 1311"/>
                <a:gd name="T80" fmla="*/ 508 w 996"/>
                <a:gd name="T81" fmla="*/ 269 h 1311"/>
                <a:gd name="T82" fmla="*/ 478 w 996"/>
                <a:gd name="T83" fmla="*/ 269 h 1311"/>
                <a:gd name="T84" fmla="*/ 440 w 996"/>
                <a:gd name="T85" fmla="*/ 281 h 1311"/>
                <a:gd name="T86" fmla="*/ 419 w 996"/>
                <a:gd name="T87" fmla="*/ 295 h 1311"/>
                <a:gd name="T88" fmla="*/ 399 w 996"/>
                <a:gd name="T89" fmla="*/ 315 h 1311"/>
                <a:gd name="T90" fmla="*/ 376 w 996"/>
                <a:gd name="T91" fmla="*/ 356 h 1311"/>
                <a:gd name="T92" fmla="*/ 366 w 996"/>
                <a:gd name="T93" fmla="*/ 393 h 1311"/>
                <a:gd name="T94" fmla="*/ 360 w 996"/>
                <a:gd name="T95" fmla="*/ 455 h 1311"/>
                <a:gd name="T96" fmla="*/ 361 w 996"/>
                <a:gd name="T97" fmla="*/ 493 h 1311"/>
                <a:gd name="T98" fmla="*/ 368 w 996"/>
                <a:gd name="T99" fmla="*/ 549 h 1311"/>
                <a:gd name="T100" fmla="*/ 384 w 996"/>
                <a:gd name="T101" fmla="*/ 594 h 1311"/>
                <a:gd name="T102" fmla="*/ 399 w 996"/>
                <a:gd name="T103" fmla="*/ 619 h 1311"/>
                <a:gd name="T104" fmla="*/ 431 w 996"/>
                <a:gd name="T105" fmla="*/ 645 h 1311"/>
                <a:gd name="T106" fmla="*/ 468 w 996"/>
                <a:gd name="T107" fmla="*/ 656 h 1311"/>
                <a:gd name="T108" fmla="*/ 501 w 996"/>
                <a:gd name="T109" fmla="*/ 656 h 1311"/>
                <a:gd name="T110" fmla="*/ 548 w 996"/>
                <a:gd name="T111" fmla="*/ 640 h 1311"/>
                <a:gd name="T112" fmla="*/ 572 w 996"/>
                <a:gd name="T113" fmla="*/ 622 h 1311"/>
                <a:gd name="T114" fmla="*/ 590 w 996"/>
                <a:gd name="T115" fmla="*/ 595 h 1311"/>
                <a:gd name="T116" fmla="*/ 610 w 996"/>
                <a:gd name="T117" fmla="*/ 548 h 1311"/>
                <a:gd name="T118" fmla="*/ 618 w 996"/>
                <a:gd name="T119" fmla="*/ 510 h 1311"/>
                <a:gd name="T120" fmla="*/ 623 w 996"/>
                <a:gd name="T121" fmla="*/ 447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96" h="1311">
                  <a:moveTo>
                    <a:pt x="996" y="436"/>
                  </a:moveTo>
                  <a:lnTo>
                    <a:pt x="996" y="436"/>
                  </a:lnTo>
                  <a:lnTo>
                    <a:pt x="994" y="493"/>
                  </a:lnTo>
                  <a:lnTo>
                    <a:pt x="991" y="520"/>
                  </a:lnTo>
                  <a:lnTo>
                    <a:pt x="988" y="546"/>
                  </a:lnTo>
                  <a:lnTo>
                    <a:pt x="984" y="572"/>
                  </a:lnTo>
                  <a:lnTo>
                    <a:pt x="978" y="597"/>
                  </a:lnTo>
                  <a:lnTo>
                    <a:pt x="973" y="620"/>
                  </a:lnTo>
                  <a:lnTo>
                    <a:pt x="965" y="645"/>
                  </a:lnTo>
                  <a:lnTo>
                    <a:pt x="965" y="645"/>
                  </a:lnTo>
                  <a:lnTo>
                    <a:pt x="948" y="688"/>
                  </a:lnTo>
                  <a:lnTo>
                    <a:pt x="940" y="709"/>
                  </a:lnTo>
                  <a:lnTo>
                    <a:pt x="928" y="729"/>
                  </a:lnTo>
                  <a:lnTo>
                    <a:pt x="918" y="747"/>
                  </a:lnTo>
                  <a:lnTo>
                    <a:pt x="907" y="765"/>
                  </a:lnTo>
                  <a:lnTo>
                    <a:pt x="894" y="782"/>
                  </a:lnTo>
                  <a:lnTo>
                    <a:pt x="882" y="798"/>
                  </a:lnTo>
                  <a:lnTo>
                    <a:pt x="882" y="798"/>
                  </a:lnTo>
                  <a:lnTo>
                    <a:pt x="867" y="813"/>
                  </a:lnTo>
                  <a:lnTo>
                    <a:pt x="854" y="828"/>
                  </a:lnTo>
                  <a:lnTo>
                    <a:pt x="839" y="841"/>
                  </a:lnTo>
                  <a:lnTo>
                    <a:pt x="824" y="853"/>
                  </a:lnTo>
                  <a:lnTo>
                    <a:pt x="808" y="864"/>
                  </a:lnTo>
                  <a:lnTo>
                    <a:pt x="792" y="876"/>
                  </a:lnTo>
                  <a:lnTo>
                    <a:pt x="775" y="884"/>
                  </a:lnTo>
                  <a:lnTo>
                    <a:pt x="757" y="894"/>
                  </a:lnTo>
                  <a:lnTo>
                    <a:pt x="757" y="894"/>
                  </a:lnTo>
                  <a:lnTo>
                    <a:pt x="739" y="900"/>
                  </a:lnTo>
                  <a:lnTo>
                    <a:pt x="721" y="907"/>
                  </a:lnTo>
                  <a:lnTo>
                    <a:pt x="703" y="914"/>
                  </a:lnTo>
                  <a:lnTo>
                    <a:pt x="684" y="919"/>
                  </a:lnTo>
                  <a:lnTo>
                    <a:pt x="665" y="922"/>
                  </a:lnTo>
                  <a:lnTo>
                    <a:pt x="645" y="924"/>
                  </a:lnTo>
                  <a:lnTo>
                    <a:pt x="625" y="925"/>
                  </a:lnTo>
                  <a:lnTo>
                    <a:pt x="605" y="927"/>
                  </a:lnTo>
                  <a:lnTo>
                    <a:pt x="605" y="927"/>
                  </a:lnTo>
                  <a:lnTo>
                    <a:pt x="585" y="925"/>
                  </a:lnTo>
                  <a:lnTo>
                    <a:pt x="566" y="924"/>
                  </a:lnTo>
                  <a:lnTo>
                    <a:pt x="546" y="922"/>
                  </a:lnTo>
                  <a:lnTo>
                    <a:pt x="528" y="919"/>
                  </a:lnTo>
                  <a:lnTo>
                    <a:pt x="510" y="914"/>
                  </a:lnTo>
                  <a:lnTo>
                    <a:pt x="493" y="909"/>
                  </a:lnTo>
                  <a:lnTo>
                    <a:pt x="478" y="902"/>
                  </a:lnTo>
                  <a:lnTo>
                    <a:pt x="464" y="896"/>
                  </a:lnTo>
                  <a:lnTo>
                    <a:pt x="464" y="896"/>
                  </a:lnTo>
                  <a:lnTo>
                    <a:pt x="435" y="877"/>
                  </a:lnTo>
                  <a:lnTo>
                    <a:pt x="411" y="859"/>
                  </a:lnTo>
                  <a:lnTo>
                    <a:pt x="389" y="838"/>
                  </a:lnTo>
                  <a:lnTo>
                    <a:pt x="371" y="813"/>
                  </a:lnTo>
                  <a:lnTo>
                    <a:pt x="366" y="813"/>
                  </a:lnTo>
                  <a:lnTo>
                    <a:pt x="366" y="1311"/>
                  </a:lnTo>
                  <a:lnTo>
                    <a:pt x="0" y="1311"/>
                  </a:lnTo>
                  <a:lnTo>
                    <a:pt x="0" y="22"/>
                  </a:lnTo>
                  <a:lnTo>
                    <a:pt x="366" y="22"/>
                  </a:lnTo>
                  <a:lnTo>
                    <a:pt x="366" y="140"/>
                  </a:lnTo>
                  <a:lnTo>
                    <a:pt x="371" y="140"/>
                  </a:lnTo>
                  <a:lnTo>
                    <a:pt x="371" y="140"/>
                  </a:lnTo>
                  <a:lnTo>
                    <a:pt x="381" y="126"/>
                  </a:lnTo>
                  <a:lnTo>
                    <a:pt x="393" y="112"/>
                  </a:lnTo>
                  <a:lnTo>
                    <a:pt x="404" y="99"/>
                  </a:lnTo>
                  <a:lnTo>
                    <a:pt x="417" y="86"/>
                  </a:lnTo>
                  <a:lnTo>
                    <a:pt x="417" y="86"/>
                  </a:lnTo>
                  <a:lnTo>
                    <a:pt x="431" y="73"/>
                  </a:lnTo>
                  <a:lnTo>
                    <a:pt x="445" y="61"/>
                  </a:lnTo>
                  <a:lnTo>
                    <a:pt x="462" y="51"/>
                  </a:lnTo>
                  <a:lnTo>
                    <a:pt x="478" y="40"/>
                  </a:lnTo>
                  <a:lnTo>
                    <a:pt x="478" y="40"/>
                  </a:lnTo>
                  <a:lnTo>
                    <a:pt x="495" y="32"/>
                  </a:lnTo>
                  <a:lnTo>
                    <a:pt x="513" y="23"/>
                  </a:lnTo>
                  <a:lnTo>
                    <a:pt x="533" y="17"/>
                  </a:lnTo>
                  <a:lnTo>
                    <a:pt x="553" y="10"/>
                  </a:lnTo>
                  <a:lnTo>
                    <a:pt x="553" y="10"/>
                  </a:lnTo>
                  <a:lnTo>
                    <a:pt x="574" y="5"/>
                  </a:lnTo>
                  <a:lnTo>
                    <a:pt x="597" y="2"/>
                  </a:lnTo>
                  <a:lnTo>
                    <a:pt x="620" y="0"/>
                  </a:lnTo>
                  <a:lnTo>
                    <a:pt x="643" y="0"/>
                  </a:lnTo>
                  <a:lnTo>
                    <a:pt x="643" y="0"/>
                  </a:lnTo>
                  <a:lnTo>
                    <a:pt x="666" y="0"/>
                  </a:lnTo>
                  <a:lnTo>
                    <a:pt x="689" y="2"/>
                  </a:lnTo>
                  <a:lnTo>
                    <a:pt x="711" y="5"/>
                  </a:lnTo>
                  <a:lnTo>
                    <a:pt x="732" y="9"/>
                  </a:lnTo>
                  <a:lnTo>
                    <a:pt x="752" y="13"/>
                  </a:lnTo>
                  <a:lnTo>
                    <a:pt x="772" y="18"/>
                  </a:lnTo>
                  <a:lnTo>
                    <a:pt x="790" y="27"/>
                  </a:lnTo>
                  <a:lnTo>
                    <a:pt x="806" y="35"/>
                  </a:lnTo>
                  <a:lnTo>
                    <a:pt x="806" y="35"/>
                  </a:lnTo>
                  <a:lnTo>
                    <a:pt x="823" y="43"/>
                  </a:lnTo>
                  <a:lnTo>
                    <a:pt x="839" y="53"/>
                  </a:lnTo>
                  <a:lnTo>
                    <a:pt x="854" y="63"/>
                  </a:lnTo>
                  <a:lnTo>
                    <a:pt x="867" y="74"/>
                  </a:lnTo>
                  <a:lnTo>
                    <a:pt x="881" y="88"/>
                  </a:lnTo>
                  <a:lnTo>
                    <a:pt x="894" y="99"/>
                  </a:lnTo>
                  <a:lnTo>
                    <a:pt x="905" y="114"/>
                  </a:lnTo>
                  <a:lnTo>
                    <a:pt x="917" y="129"/>
                  </a:lnTo>
                  <a:lnTo>
                    <a:pt x="917" y="129"/>
                  </a:lnTo>
                  <a:lnTo>
                    <a:pt x="935" y="159"/>
                  </a:lnTo>
                  <a:lnTo>
                    <a:pt x="951" y="193"/>
                  </a:lnTo>
                  <a:lnTo>
                    <a:pt x="966" y="228"/>
                  </a:lnTo>
                  <a:lnTo>
                    <a:pt x="976" y="267"/>
                  </a:lnTo>
                  <a:lnTo>
                    <a:pt x="976" y="267"/>
                  </a:lnTo>
                  <a:lnTo>
                    <a:pt x="984" y="307"/>
                  </a:lnTo>
                  <a:lnTo>
                    <a:pt x="991" y="350"/>
                  </a:lnTo>
                  <a:lnTo>
                    <a:pt x="994" y="393"/>
                  </a:lnTo>
                  <a:lnTo>
                    <a:pt x="996" y="436"/>
                  </a:lnTo>
                  <a:lnTo>
                    <a:pt x="996" y="436"/>
                  </a:lnTo>
                  <a:close/>
                  <a:moveTo>
                    <a:pt x="623" y="447"/>
                  </a:moveTo>
                  <a:lnTo>
                    <a:pt x="623" y="447"/>
                  </a:lnTo>
                  <a:lnTo>
                    <a:pt x="623" y="427"/>
                  </a:lnTo>
                  <a:lnTo>
                    <a:pt x="622" y="408"/>
                  </a:lnTo>
                  <a:lnTo>
                    <a:pt x="618" y="389"/>
                  </a:lnTo>
                  <a:lnTo>
                    <a:pt x="615" y="373"/>
                  </a:lnTo>
                  <a:lnTo>
                    <a:pt x="610" y="356"/>
                  </a:lnTo>
                  <a:lnTo>
                    <a:pt x="605" y="342"/>
                  </a:lnTo>
                  <a:lnTo>
                    <a:pt x="599" y="328"/>
                  </a:lnTo>
                  <a:lnTo>
                    <a:pt x="590" y="317"/>
                  </a:lnTo>
                  <a:lnTo>
                    <a:pt x="590" y="317"/>
                  </a:lnTo>
                  <a:lnTo>
                    <a:pt x="582" y="305"/>
                  </a:lnTo>
                  <a:lnTo>
                    <a:pt x="572" y="295"/>
                  </a:lnTo>
                  <a:lnTo>
                    <a:pt x="562" y="287"/>
                  </a:lnTo>
                  <a:lnTo>
                    <a:pt x="549" y="281"/>
                  </a:lnTo>
                  <a:lnTo>
                    <a:pt x="536" y="276"/>
                  </a:lnTo>
                  <a:lnTo>
                    <a:pt x="523" y="272"/>
                  </a:lnTo>
                  <a:lnTo>
                    <a:pt x="508" y="269"/>
                  </a:lnTo>
                  <a:lnTo>
                    <a:pt x="492" y="269"/>
                  </a:lnTo>
                  <a:lnTo>
                    <a:pt x="492" y="269"/>
                  </a:lnTo>
                  <a:lnTo>
                    <a:pt x="478" y="269"/>
                  </a:lnTo>
                  <a:lnTo>
                    <a:pt x="465" y="272"/>
                  </a:lnTo>
                  <a:lnTo>
                    <a:pt x="454" y="276"/>
                  </a:lnTo>
                  <a:lnTo>
                    <a:pt x="440" y="281"/>
                  </a:lnTo>
                  <a:lnTo>
                    <a:pt x="440" y="281"/>
                  </a:lnTo>
                  <a:lnTo>
                    <a:pt x="429" y="287"/>
                  </a:lnTo>
                  <a:lnTo>
                    <a:pt x="419" y="295"/>
                  </a:lnTo>
                  <a:lnTo>
                    <a:pt x="409" y="305"/>
                  </a:lnTo>
                  <a:lnTo>
                    <a:pt x="399" y="315"/>
                  </a:lnTo>
                  <a:lnTo>
                    <a:pt x="399" y="315"/>
                  </a:lnTo>
                  <a:lnTo>
                    <a:pt x="391" y="328"/>
                  </a:lnTo>
                  <a:lnTo>
                    <a:pt x="383" y="342"/>
                  </a:lnTo>
                  <a:lnTo>
                    <a:pt x="376" y="356"/>
                  </a:lnTo>
                  <a:lnTo>
                    <a:pt x="371" y="373"/>
                  </a:lnTo>
                  <a:lnTo>
                    <a:pt x="371" y="373"/>
                  </a:lnTo>
                  <a:lnTo>
                    <a:pt x="366" y="393"/>
                  </a:lnTo>
                  <a:lnTo>
                    <a:pt x="363" y="412"/>
                  </a:lnTo>
                  <a:lnTo>
                    <a:pt x="361" y="434"/>
                  </a:lnTo>
                  <a:lnTo>
                    <a:pt x="360" y="455"/>
                  </a:lnTo>
                  <a:lnTo>
                    <a:pt x="360" y="473"/>
                  </a:lnTo>
                  <a:lnTo>
                    <a:pt x="360" y="473"/>
                  </a:lnTo>
                  <a:lnTo>
                    <a:pt x="361" y="493"/>
                  </a:lnTo>
                  <a:lnTo>
                    <a:pt x="361" y="513"/>
                  </a:lnTo>
                  <a:lnTo>
                    <a:pt x="365" y="531"/>
                  </a:lnTo>
                  <a:lnTo>
                    <a:pt x="368" y="549"/>
                  </a:lnTo>
                  <a:lnTo>
                    <a:pt x="373" y="564"/>
                  </a:lnTo>
                  <a:lnTo>
                    <a:pt x="378" y="581"/>
                  </a:lnTo>
                  <a:lnTo>
                    <a:pt x="384" y="594"/>
                  </a:lnTo>
                  <a:lnTo>
                    <a:pt x="391" y="607"/>
                  </a:lnTo>
                  <a:lnTo>
                    <a:pt x="391" y="607"/>
                  </a:lnTo>
                  <a:lnTo>
                    <a:pt x="399" y="619"/>
                  </a:lnTo>
                  <a:lnTo>
                    <a:pt x="409" y="628"/>
                  </a:lnTo>
                  <a:lnTo>
                    <a:pt x="419" y="638"/>
                  </a:lnTo>
                  <a:lnTo>
                    <a:pt x="431" y="645"/>
                  </a:lnTo>
                  <a:lnTo>
                    <a:pt x="442" y="650"/>
                  </a:lnTo>
                  <a:lnTo>
                    <a:pt x="455" y="653"/>
                  </a:lnTo>
                  <a:lnTo>
                    <a:pt x="468" y="656"/>
                  </a:lnTo>
                  <a:lnTo>
                    <a:pt x="485" y="656"/>
                  </a:lnTo>
                  <a:lnTo>
                    <a:pt x="485" y="656"/>
                  </a:lnTo>
                  <a:lnTo>
                    <a:pt x="501" y="656"/>
                  </a:lnTo>
                  <a:lnTo>
                    <a:pt x="518" y="653"/>
                  </a:lnTo>
                  <a:lnTo>
                    <a:pt x="534" y="648"/>
                  </a:lnTo>
                  <a:lnTo>
                    <a:pt x="548" y="640"/>
                  </a:lnTo>
                  <a:lnTo>
                    <a:pt x="548" y="640"/>
                  </a:lnTo>
                  <a:lnTo>
                    <a:pt x="561" y="632"/>
                  </a:lnTo>
                  <a:lnTo>
                    <a:pt x="572" y="622"/>
                  </a:lnTo>
                  <a:lnTo>
                    <a:pt x="582" y="609"/>
                  </a:lnTo>
                  <a:lnTo>
                    <a:pt x="590" y="595"/>
                  </a:lnTo>
                  <a:lnTo>
                    <a:pt x="590" y="595"/>
                  </a:lnTo>
                  <a:lnTo>
                    <a:pt x="599" y="581"/>
                  </a:lnTo>
                  <a:lnTo>
                    <a:pt x="605" y="566"/>
                  </a:lnTo>
                  <a:lnTo>
                    <a:pt x="610" y="548"/>
                  </a:lnTo>
                  <a:lnTo>
                    <a:pt x="615" y="530"/>
                  </a:lnTo>
                  <a:lnTo>
                    <a:pt x="615" y="530"/>
                  </a:lnTo>
                  <a:lnTo>
                    <a:pt x="618" y="510"/>
                  </a:lnTo>
                  <a:lnTo>
                    <a:pt x="622" y="490"/>
                  </a:lnTo>
                  <a:lnTo>
                    <a:pt x="623" y="469"/>
                  </a:lnTo>
                  <a:lnTo>
                    <a:pt x="623" y="447"/>
                  </a:lnTo>
                  <a:lnTo>
                    <a:pt x="623" y="4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9EA013CA-FC10-4049-8971-5564EC559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3573463"/>
              <a:ext cx="735013" cy="1038225"/>
            </a:xfrm>
            <a:custGeom>
              <a:avLst/>
              <a:gdLst>
                <a:gd name="T0" fmla="*/ 569 w 925"/>
                <a:gd name="T1" fmla="*/ 805 h 1309"/>
                <a:gd name="T2" fmla="*/ 567 w 925"/>
                <a:gd name="T3" fmla="*/ 774 h 1309"/>
                <a:gd name="T4" fmla="*/ 562 w 925"/>
                <a:gd name="T5" fmla="*/ 746 h 1309"/>
                <a:gd name="T6" fmla="*/ 554 w 925"/>
                <a:gd name="T7" fmla="*/ 724 h 1309"/>
                <a:gd name="T8" fmla="*/ 543 w 925"/>
                <a:gd name="T9" fmla="*/ 704 h 1309"/>
                <a:gd name="T10" fmla="*/ 536 w 925"/>
                <a:gd name="T11" fmla="*/ 698 h 1309"/>
                <a:gd name="T12" fmla="*/ 520 w 925"/>
                <a:gd name="T13" fmla="*/ 686 h 1309"/>
                <a:gd name="T14" fmla="*/ 501 w 925"/>
                <a:gd name="T15" fmla="*/ 678 h 1309"/>
                <a:gd name="T16" fmla="*/ 480 w 925"/>
                <a:gd name="T17" fmla="*/ 673 h 1309"/>
                <a:gd name="T18" fmla="*/ 468 w 925"/>
                <a:gd name="T19" fmla="*/ 673 h 1309"/>
                <a:gd name="T20" fmla="*/ 445 w 925"/>
                <a:gd name="T21" fmla="*/ 675 h 1309"/>
                <a:gd name="T22" fmla="*/ 426 w 925"/>
                <a:gd name="T23" fmla="*/ 683 h 1309"/>
                <a:gd name="T24" fmla="*/ 407 w 925"/>
                <a:gd name="T25" fmla="*/ 694 h 1309"/>
                <a:gd name="T26" fmla="*/ 393 w 925"/>
                <a:gd name="T27" fmla="*/ 711 h 1309"/>
                <a:gd name="T28" fmla="*/ 388 w 925"/>
                <a:gd name="T29" fmla="*/ 721 h 1309"/>
                <a:gd name="T30" fmla="*/ 375 w 925"/>
                <a:gd name="T31" fmla="*/ 754 h 1309"/>
                <a:gd name="T32" fmla="*/ 368 w 925"/>
                <a:gd name="T33" fmla="*/ 807 h 1309"/>
                <a:gd name="T34" fmla="*/ 0 w 925"/>
                <a:gd name="T35" fmla="*/ 1309 h 1309"/>
                <a:gd name="T36" fmla="*/ 368 w 925"/>
                <a:gd name="T37" fmla="*/ 0 h 1309"/>
                <a:gd name="T38" fmla="*/ 371 w 925"/>
                <a:gd name="T39" fmla="*/ 544 h 1309"/>
                <a:gd name="T40" fmla="*/ 389 w 925"/>
                <a:gd name="T41" fmla="*/ 520 h 1309"/>
                <a:gd name="T42" fmla="*/ 412 w 925"/>
                <a:gd name="T43" fmla="*/ 495 h 1309"/>
                <a:gd name="T44" fmla="*/ 440 w 925"/>
                <a:gd name="T45" fmla="*/ 470 h 1309"/>
                <a:gd name="T46" fmla="*/ 470 w 925"/>
                <a:gd name="T47" fmla="*/ 449 h 1309"/>
                <a:gd name="T48" fmla="*/ 487 w 925"/>
                <a:gd name="T49" fmla="*/ 439 h 1309"/>
                <a:gd name="T50" fmla="*/ 523 w 925"/>
                <a:gd name="T51" fmla="*/ 422 h 1309"/>
                <a:gd name="T52" fmla="*/ 543 w 925"/>
                <a:gd name="T53" fmla="*/ 416 h 1309"/>
                <a:gd name="T54" fmla="*/ 586 w 925"/>
                <a:gd name="T55" fmla="*/ 408 h 1309"/>
                <a:gd name="T56" fmla="*/ 632 w 925"/>
                <a:gd name="T57" fmla="*/ 404 h 1309"/>
                <a:gd name="T58" fmla="*/ 668 w 925"/>
                <a:gd name="T59" fmla="*/ 406 h 1309"/>
                <a:gd name="T60" fmla="*/ 736 w 925"/>
                <a:gd name="T61" fmla="*/ 417 h 1309"/>
                <a:gd name="T62" fmla="*/ 764 w 925"/>
                <a:gd name="T63" fmla="*/ 429 h 1309"/>
                <a:gd name="T64" fmla="*/ 790 w 925"/>
                <a:gd name="T65" fmla="*/ 444 h 1309"/>
                <a:gd name="T66" fmla="*/ 836 w 925"/>
                <a:gd name="T67" fmla="*/ 480 h 1309"/>
                <a:gd name="T68" fmla="*/ 856 w 925"/>
                <a:gd name="T69" fmla="*/ 503 h 1309"/>
                <a:gd name="T70" fmla="*/ 886 w 925"/>
                <a:gd name="T71" fmla="*/ 556 h 1309"/>
                <a:gd name="T72" fmla="*/ 907 w 925"/>
                <a:gd name="T73" fmla="*/ 617 h 1309"/>
                <a:gd name="T74" fmla="*/ 915 w 925"/>
                <a:gd name="T75" fmla="*/ 652 h 1309"/>
                <a:gd name="T76" fmla="*/ 923 w 925"/>
                <a:gd name="T77" fmla="*/ 726 h 1309"/>
                <a:gd name="T78" fmla="*/ 925 w 925"/>
                <a:gd name="T79" fmla="*/ 1309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5" h="1309">
                  <a:moveTo>
                    <a:pt x="569" y="1309"/>
                  </a:moveTo>
                  <a:lnTo>
                    <a:pt x="569" y="805"/>
                  </a:lnTo>
                  <a:lnTo>
                    <a:pt x="569" y="805"/>
                  </a:lnTo>
                  <a:lnTo>
                    <a:pt x="567" y="774"/>
                  </a:lnTo>
                  <a:lnTo>
                    <a:pt x="566" y="759"/>
                  </a:lnTo>
                  <a:lnTo>
                    <a:pt x="562" y="746"/>
                  </a:lnTo>
                  <a:lnTo>
                    <a:pt x="559" y="734"/>
                  </a:lnTo>
                  <a:lnTo>
                    <a:pt x="554" y="724"/>
                  </a:lnTo>
                  <a:lnTo>
                    <a:pt x="549" y="714"/>
                  </a:lnTo>
                  <a:lnTo>
                    <a:pt x="543" y="704"/>
                  </a:lnTo>
                  <a:lnTo>
                    <a:pt x="543" y="704"/>
                  </a:lnTo>
                  <a:lnTo>
                    <a:pt x="536" y="698"/>
                  </a:lnTo>
                  <a:lnTo>
                    <a:pt x="528" y="691"/>
                  </a:lnTo>
                  <a:lnTo>
                    <a:pt x="520" y="686"/>
                  </a:lnTo>
                  <a:lnTo>
                    <a:pt x="511" y="681"/>
                  </a:lnTo>
                  <a:lnTo>
                    <a:pt x="501" y="678"/>
                  </a:lnTo>
                  <a:lnTo>
                    <a:pt x="492" y="675"/>
                  </a:lnTo>
                  <a:lnTo>
                    <a:pt x="480" y="673"/>
                  </a:lnTo>
                  <a:lnTo>
                    <a:pt x="468" y="673"/>
                  </a:lnTo>
                  <a:lnTo>
                    <a:pt x="468" y="673"/>
                  </a:lnTo>
                  <a:lnTo>
                    <a:pt x="457" y="673"/>
                  </a:lnTo>
                  <a:lnTo>
                    <a:pt x="445" y="675"/>
                  </a:lnTo>
                  <a:lnTo>
                    <a:pt x="434" y="678"/>
                  </a:lnTo>
                  <a:lnTo>
                    <a:pt x="426" y="683"/>
                  </a:lnTo>
                  <a:lnTo>
                    <a:pt x="416" y="688"/>
                  </a:lnTo>
                  <a:lnTo>
                    <a:pt x="407" y="694"/>
                  </a:lnTo>
                  <a:lnTo>
                    <a:pt x="399" y="701"/>
                  </a:lnTo>
                  <a:lnTo>
                    <a:pt x="393" y="711"/>
                  </a:lnTo>
                  <a:lnTo>
                    <a:pt x="393" y="711"/>
                  </a:lnTo>
                  <a:lnTo>
                    <a:pt x="388" y="721"/>
                  </a:lnTo>
                  <a:lnTo>
                    <a:pt x="381" y="731"/>
                  </a:lnTo>
                  <a:lnTo>
                    <a:pt x="375" y="754"/>
                  </a:lnTo>
                  <a:lnTo>
                    <a:pt x="370" y="779"/>
                  </a:lnTo>
                  <a:lnTo>
                    <a:pt x="368" y="807"/>
                  </a:lnTo>
                  <a:lnTo>
                    <a:pt x="368" y="1309"/>
                  </a:lnTo>
                  <a:lnTo>
                    <a:pt x="0" y="1309"/>
                  </a:lnTo>
                  <a:lnTo>
                    <a:pt x="0" y="0"/>
                  </a:lnTo>
                  <a:lnTo>
                    <a:pt x="368" y="0"/>
                  </a:lnTo>
                  <a:lnTo>
                    <a:pt x="368" y="544"/>
                  </a:lnTo>
                  <a:lnTo>
                    <a:pt x="371" y="544"/>
                  </a:lnTo>
                  <a:lnTo>
                    <a:pt x="371" y="544"/>
                  </a:lnTo>
                  <a:lnTo>
                    <a:pt x="389" y="520"/>
                  </a:lnTo>
                  <a:lnTo>
                    <a:pt x="412" y="495"/>
                  </a:lnTo>
                  <a:lnTo>
                    <a:pt x="412" y="495"/>
                  </a:lnTo>
                  <a:lnTo>
                    <a:pt x="426" y="482"/>
                  </a:lnTo>
                  <a:lnTo>
                    <a:pt x="440" y="470"/>
                  </a:lnTo>
                  <a:lnTo>
                    <a:pt x="455" y="459"/>
                  </a:lnTo>
                  <a:lnTo>
                    <a:pt x="470" y="449"/>
                  </a:lnTo>
                  <a:lnTo>
                    <a:pt x="470" y="449"/>
                  </a:lnTo>
                  <a:lnTo>
                    <a:pt x="487" y="439"/>
                  </a:lnTo>
                  <a:lnTo>
                    <a:pt x="505" y="431"/>
                  </a:lnTo>
                  <a:lnTo>
                    <a:pt x="523" y="422"/>
                  </a:lnTo>
                  <a:lnTo>
                    <a:pt x="543" y="416"/>
                  </a:lnTo>
                  <a:lnTo>
                    <a:pt x="543" y="416"/>
                  </a:lnTo>
                  <a:lnTo>
                    <a:pt x="564" y="411"/>
                  </a:lnTo>
                  <a:lnTo>
                    <a:pt x="586" y="408"/>
                  </a:lnTo>
                  <a:lnTo>
                    <a:pt x="607" y="404"/>
                  </a:lnTo>
                  <a:lnTo>
                    <a:pt x="632" y="404"/>
                  </a:lnTo>
                  <a:lnTo>
                    <a:pt x="632" y="404"/>
                  </a:lnTo>
                  <a:lnTo>
                    <a:pt x="668" y="406"/>
                  </a:lnTo>
                  <a:lnTo>
                    <a:pt x="703" y="411"/>
                  </a:lnTo>
                  <a:lnTo>
                    <a:pt x="736" y="417"/>
                  </a:lnTo>
                  <a:lnTo>
                    <a:pt x="750" y="424"/>
                  </a:lnTo>
                  <a:lnTo>
                    <a:pt x="764" y="429"/>
                  </a:lnTo>
                  <a:lnTo>
                    <a:pt x="764" y="429"/>
                  </a:lnTo>
                  <a:lnTo>
                    <a:pt x="790" y="444"/>
                  </a:lnTo>
                  <a:lnTo>
                    <a:pt x="815" y="460"/>
                  </a:lnTo>
                  <a:lnTo>
                    <a:pt x="836" y="480"/>
                  </a:lnTo>
                  <a:lnTo>
                    <a:pt x="856" y="503"/>
                  </a:lnTo>
                  <a:lnTo>
                    <a:pt x="856" y="503"/>
                  </a:lnTo>
                  <a:lnTo>
                    <a:pt x="872" y="528"/>
                  </a:lnTo>
                  <a:lnTo>
                    <a:pt x="886" y="556"/>
                  </a:lnTo>
                  <a:lnTo>
                    <a:pt x="899" y="586"/>
                  </a:lnTo>
                  <a:lnTo>
                    <a:pt x="907" y="617"/>
                  </a:lnTo>
                  <a:lnTo>
                    <a:pt x="907" y="617"/>
                  </a:lnTo>
                  <a:lnTo>
                    <a:pt x="915" y="652"/>
                  </a:lnTo>
                  <a:lnTo>
                    <a:pt x="920" y="688"/>
                  </a:lnTo>
                  <a:lnTo>
                    <a:pt x="923" y="726"/>
                  </a:lnTo>
                  <a:lnTo>
                    <a:pt x="925" y="765"/>
                  </a:lnTo>
                  <a:lnTo>
                    <a:pt x="925" y="1309"/>
                  </a:lnTo>
                  <a:lnTo>
                    <a:pt x="569" y="13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6756A71-8BEA-CC40-A75C-DCE729128F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5763" y="3586163"/>
              <a:ext cx="323850" cy="1025525"/>
            </a:xfrm>
            <a:custGeom>
              <a:avLst/>
              <a:gdLst>
                <a:gd name="T0" fmla="*/ 409 w 409"/>
                <a:gd name="T1" fmla="*/ 170 h 1292"/>
                <a:gd name="T2" fmla="*/ 406 w 409"/>
                <a:gd name="T3" fmla="*/ 206 h 1292"/>
                <a:gd name="T4" fmla="*/ 396 w 409"/>
                <a:gd name="T5" fmla="*/ 239 h 1292"/>
                <a:gd name="T6" fmla="*/ 387 w 409"/>
                <a:gd name="T7" fmla="*/ 254 h 1292"/>
                <a:gd name="T8" fmla="*/ 368 w 409"/>
                <a:gd name="T9" fmla="*/ 282 h 1292"/>
                <a:gd name="T10" fmla="*/ 356 w 409"/>
                <a:gd name="T11" fmla="*/ 293 h 1292"/>
                <a:gd name="T12" fmla="*/ 326 w 409"/>
                <a:gd name="T13" fmla="*/ 315 h 1292"/>
                <a:gd name="T14" fmla="*/ 292 w 409"/>
                <a:gd name="T15" fmla="*/ 331 h 1292"/>
                <a:gd name="T16" fmla="*/ 272 w 409"/>
                <a:gd name="T17" fmla="*/ 336 h 1292"/>
                <a:gd name="T18" fmla="*/ 228 w 409"/>
                <a:gd name="T19" fmla="*/ 343 h 1292"/>
                <a:gd name="T20" fmla="*/ 205 w 409"/>
                <a:gd name="T21" fmla="*/ 344 h 1292"/>
                <a:gd name="T22" fmla="*/ 158 w 409"/>
                <a:gd name="T23" fmla="*/ 341 h 1292"/>
                <a:gd name="T24" fmla="*/ 119 w 409"/>
                <a:gd name="T25" fmla="*/ 330 h 1292"/>
                <a:gd name="T26" fmla="*/ 101 w 409"/>
                <a:gd name="T27" fmla="*/ 323 h 1292"/>
                <a:gd name="T28" fmla="*/ 68 w 409"/>
                <a:gd name="T29" fmla="*/ 303 h 1292"/>
                <a:gd name="T30" fmla="*/ 55 w 409"/>
                <a:gd name="T31" fmla="*/ 292 h 1292"/>
                <a:gd name="T32" fmla="*/ 31 w 409"/>
                <a:gd name="T33" fmla="*/ 267 h 1292"/>
                <a:gd name="T34" fmla="*/ 13 w 409"/>
                <a:gd name="T35" fmla="*/ 237 h 1292"/>
                <a:gd name="T36" fmla="*/ 7 w 409"/>
                <a:gd name="T37" fmla="*/ 221 h 1292"/>
                <a:gd name="T38" fmla="*/ 0 w 409"/>
                <a:gd name="T39" fmla="*/ 188 h 1292"/>
                <a:gd name="T40" fmla="*/ 0 w 409"/>
                <a:gd name="T41" fmla="*/ 170 h 1292"/>
                <a:gd name="T42" fmla="*/ 3 w 409"/>
                <a:gd name="T43" fmla="*/ 132 h 1292"/>
                <a:gd name="T44" fmla="*/ 15 w 409"/>
                <a:gd name="T45" fmla="*/ 99 h 1292"/>
                <a:gd name="T46" fmla="*/ 23 w 409"/>
                <a:gd name="T47" fmla="*/ 84 h 1292"/>
                <a:gd name="T48" fmla="*/ 45 w 409"/>
                <a:gd name="T49" fmla="*/ 58 h 1292"/>
                <a:gd name="T50" fmla="*/ 58 w 409"/>
                <a:gd name="T51" fmla="*/ 46 h 1292"/>
                <a:gd name="T52" fmla="*/ 87 w 409"/>
                <a:gd name="T53" fmla="*/ 26 h 1292"/>
                <a:gd name="T54" fmla="*/ 122 w 409"/>
                <a:gd name="T55" fmla="*/ 11 h 1292"/>
                <a:gd name="T56" fmla="*/ 142 w 409"/>
                <a:gd name="T57" fmla="*/ 6 h 1292"/>
                <a:gd name="T58" fmla="*/ 181 w 409"/>
                <a:gd name="T59" fmla="*/ 1 h 1292"/>
                <a:gd name="T60" fmla="*/ 205 w 409"/>
                <a:gd name="T61" fmla="*/ 0 h 1292"/>
                <a:gd name="T62" fmla="*/ 249 w 409"/>
                <a:gd name="T63" fmla="*/ 3 h 1292"/>
                <a:gd name="T64" fmla="*/ 289 w 409"/>
                <a:gd name="T65" fmla="*/ 13 h 1292"/>
                <a:gd name="T66" fmla="*/ 307 w 409"/>
                <a:gd name="T67" fmla="*/ 20 h 1292"/>
                <a:gd name="T68" fmla="*/ 340 w 409"/>
                <a:gd name="T69" fmla="*/ 38 h 1292"/>
                <a:gd name="T70" fmla="*/ 353 w 409"/>
                <a:gd name="T71" fmla="*/ 48 h 1292"/>
                <a:gd name="T72" fmla="*/ 378 w 409"/>
                <a:gd name="T73" fmla="*/ 72 h 1292"/>
                <a:gd name="T74" fmla="*/ 394 w 409"/>
                <a:gd name="T75" fmla="*/ 100 h 1292"/>
                <a:gd name="T76" fmla="*/ 401 w 409"/>
                <a:gd name="T77" fmla="*/ 117 h 1292"/>
                <a:gd name="T78" fmla="*/ 409 w 409"/>
                <a:gd name="T79" fmla="*/ 152 h 1292"/>
                <a:gd name="T80" fmla="*/ 409 w 409"/>
                <a:gd name="T81" fmla="*/ 170 h 1292"/>
                <a:gd name="T82" fmla="*/ 20 w 409"/>
                <a:gd name="T83" fmla="*/ 409 h 1292"/>
                <a:gd name="T84" fmla="*/ 387 w 409"/>
                <a:gd name="T85" fmla="*/ 1292 h 1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1292">
                  <a:moveTo>
                    <a:pt x="409" y="170"/>
                  </a:moveTo>
                  <a:lnTo>
                    <a:pt x="409" y="170"/>
                  </a:lnTo>
                  <a:lnTo>
                    <a:pt x="409" y="188"/>
                  </a:lnTo>
                  <a:lnTo>
                    <a:pt x="406" y="206"/>
                  </a:lnTo>
                  <a:lnTo>
                    <a:pt x="401" y="222"/>
                  </a:lnTo>
                  <a:lnTo>
                    <a:pt x="396" y="239"/>
                  </a:lnTo>
                  <a:lnTo>
                    <a:pt x="396" y="239"/>
                  </a:lnTo>
                  <a:lnTo>
                    <a:pt x="387" y="254"/>
                  </a:lnTo>
                  <a:lnTo>
                    <a:pt x="379" y="269"/>
                  </a:lnTo>
                  <a:lnTo>
                    <a:pt x="368" y="282"/>
                  </a:lnTo>
                  <a:lnTo>
                    <a:pt x="356" y="293"/>
                  </a:lnTo>
                  <a:lnTo>
                    <a:pt x="356" y="293"/>
                  </a:lnTo>
                  <a:lnTo>
                    <a:pt x="341" y="305"/>
                  </a:lnTo>
                  <a:lnTo>
                    <a:pt x="326" y="315"/>
                  </a:lnTo>
                  <a:lnTo>
                    <a:pt x="310" y="323"/>
                  </a:lnTo>
                  <a:lnTo>
                    <a:pt x="292" y="331"/>
                  </a:lnTo>
                  <a:lnTo>
                    <a:pt x="292" y="331"/>
                  </a:lnTo>
                  <a:lnTo>
                    <a:pt x="272" y="336"/>
                  </a:lnTo>
                  <a:lnTo>
                    <a:pt x="251" y="341"/>
                  </a:lnTo>
                  <a:lnTo>
                    <a:pt x="228" y="343"/>
                  </a:lnTo>
                  <a:lnTo>
                    <a:pt x="205" y="344"/>
                  </a:lnTo>
                  <a:lnTo>
                    <a:pt x="205" y="344"/>
                  </a:lnTo>
                  <a:lnTo>
                    <a:pt x="181" y="343"/>
                  </a:lnTo>
                  <a:lnTo>
                    <a:pt x="158" y="341"/>
                  </a:lnTo>
                  <a:lnTo>
                    <a:pt x="139" y="336"/>
                  </a:lnTo>
                  <a:lnTo>
                    <a:pt x="119" y="330"/>
                  </a:lnTo>
                  <a:lnTo>
                    <a:pt x="119" y="330"/>
                  </a:lnTo>
                  <a:lnTo>
                    <a:pt x="101" y="323"/>
                  </a:lnTo>
                  <a:lnTo>
                    <a:pt x="84" y="313"/>
                  </a:lnTo>
                  <a:lnTo>
                    <a:pt x="68" y="303"/>
                  </a:lnTo>
                  <a:lnTo>
                    <a:pt x="55" y="292"/>
                  </a:lnTo>
                  <a:lnTo>
                    <a:pt x="55" y="292"/>
                  </a:lnTo>
                  <a:lnTo>
                    <a:pt x="41" y="280"/>
                  </a:lnTo>
                  <a:lnTo>
                    <a:pt x="31" y="267"/>
                  </a:lnTo>
                  <a:lnTo>
                    <a:pt x="22" y="252"/>
                  </a:lnTo>
                  <a:lnTo>
                    <a:pt x="13" y="237"/>
                  </a:lnTo>
                  <a:lnTo>
                    <a:pt x="13" y="237"/>
                  </a:lnTo>
                  <a:lnTo>
                    <a:pt x="7" y="221"/>
                  </a:lnTo>
                  <a:lnTo>
                    <a:pt x="3" y="204"/>
                  </a:lnTo>
                  <a:lnTo>
                    <a:pt x="0" y="188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52"/>
                  </a:lnTo>
                  <a:lnTo>
                    <a:pt x="3" y="132"/>
                  </a:lnTo>
                  <a:lnTo>
                    <a:pt x="8" y="115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23" y="84"/>
                  </a:lnTo>
                  <a:lnTo>
                    <a:pt x="33" y="69"/>
                  </a:lnTo>
                  <a:lnTo>
                    <a:pt x="45" y="58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73" y="34"/>
                  </a:lnTo>
                  <a:lnTo>
                    <a:pt x="87" y="26"/>
                  </a:lnTo>
                  <a:lnTo>
                    <a:pt x="104" y="18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42" y="6"/>
                  </a:lnTo>
                  <a:lnTo>
                    <a:pt x="162" y="3"/>
                  </a:lnTo>
                  <a:lnTo>
                    <a:pt x="181" y="1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26" y="1"/>
                  </a:lnTo>
                  <a:lnTo>
                    <a:pt x="249" y="3"/>
                  </a:lnTo>
                  <a:lnTo>
                    <a:pt x="269" y="6"/>
                  </a:lnTo>
                  <a:lnTo>
                    <a:pt x="289" y="13"/>
                  </a:lnTo>
                  <a:lnTo>
                    <a:pt x="289" y="13"/>
                  </a:lnTo>
                  <a:lnTo>
                    <a:pt x="307" y="20"/>
                  </a:lnTo>
                  <a:lnTo>
                    <a:pt x="323" y="28"/>
                  </a:lnTo>
                  <a:lnTo>
                    <a:pt x="340" y="38"/>
                  </a:lnTo>
                  <a:lnTo>
                    <a:pt x="353" y="48"/>
                  </a:lnTo>
                  <a:lnTo>
                    <a:pt x="353" y="48"/>
                  </a:lnTo>
                  <a:lnTo>
                    <a:pt x="366" y="59"/>
                  </a:lnTo>
                  <a:lnTo>
                    <a:pt x="378" y="72"/>
                  </a:lnTo>
                  <a:lnTo>
                    <a:pt x="386" y="86"/>
                  </a:lnTo>
                  <a:lnTo>
                    <a:pt x="394" y="100"/>
                  </a:lnTo>
                  <a:lnTo>
                    <a:pt x="394" y="100"/>
                  </a:lnTo>
                  <a:lnTo>
                    <a:pt x="401" y="117"/>
                  </a:lnTo>
                  <a:lnTo>
                    <a:pt x="406" y="133"/>
                  </a:lnTo>
                  <a:lnTo>
                    <a:pt x="409" y="152"/>
                  </a:lnTo>
                  <a:lnTo>
                    <a:pt x="409" y="170"/>
                  </a:lnTo>
                  <a:lnTo>
                    <a:pt x="409" y="170"/>
                  </a:lnTo>
                  <a:close/>
                  <a:moveTo>
                    <a:pt x="20" y="1292"/>
                  </a:moveTo>
                  <a:lnTo>
                    <a:pt x="20" y="409"/>
                  </a:lnTo>
                  <a:lnTo>
                    <a:pt x="387" y="409"/>
                  </a:lnTo>
                  <a:lnTo>
                    <a:pt x="387" y="1292"/>
                  </a:lnTo>
                  <a:lnTo>
                    <a:pt x="20" y="12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140DD18F-C346-BC46-9190-A65388ECD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275" y="3894138"/>
              <a:ext cx="608013" cy="735013"/>
            </a:xfrm>
            <a:custGeom>
              <a:avLst/>
              <a:gdLst>
                <a:gd name="T0" fmla="*/ 704 w 766"/>
                <a:gd name="T1" fmla="*/ 904 h 927"/>
                <a:gd name="T2" fmla="*/ 633 w 766"/>
                <a:gd name="T3" fmla="*/ 917 h 927"/>
                <a:gd name="T4" fmla="*/ 537 w 766"/>
                <a:gd name="T5" fmla="*/ 925 h 927"/>
                <a:gd name="T6" fmla="*/ 453 w 766"/>
                <a:gd name="T7" fmla="*/ 925 h 927"/>
                <a:gd name="T8" fmla="*/ 376 w 766"/>
                <a:gd name="T9" fmla="*/ 919 h 927"/>
                <a:gd name="T10" fmla="*/ 305 w 766"/>
                <a:gd name="T11" fmla="*/ 900 h 927"/>
                <a:gd name="T12" fmla="*/ 260 w 766"/>
                <a:gd name="T13" fmla="*/ 884 h 927"/>
                <a:gd name="T14" fmla="*/ 199 w 766"/>
                <a:gd name="T15" fmla="*/ 853 h 927"/>
                <a:gd name="T16" fmla="*/ 147 w 766"/>
                <a:gd name="T17" fmla="*/ 813 h 927"/>
                <a:gd name="T18" fmla="*/ 115 w 766"/>
                <a:gd name="T19" fmla="*/ 783 h 927"/>
                <a:gd name="T20" fmla="*/ 76 w 766"/>
                <a:gd name="T21" fmla="*/ 734 h 927"/>
                <a:gd name="T22" fmla="*/ 43 w 766"/>
                <a:gd name="T23" fmla="*/ 680 h 927"/>
                <a:gd name="T24" fmla="*/ 26 w 766"/>
                <a:gd name="T25" fmla="*/ 638 h 927"/>
                <a:gd name="T26" fmla="*/ 8 w 766"/>
                <a:gd name="T27" fmla="*/ 574 h 927"/>
                <a:gd name="T28" fmla="*/ 0 w 766"/>
                <a:gd name="T29" fmla="*/ 506 h 927"/>
                <a:gd name="T30" fmla="*/ 0 w 766"/>
                <a:gd name="T31" fmla="*/ 452 h 927"/>
                <a:gd name="T32" fmla="*/ 10 w 766"/>
                <a:gd name="T33" fmla="*/ 365 h 927"/>
                <a:gd name="T34" fmla="*/ 31 w 766"/>
                <a:gd name="T35" fmla="*/ 287 h 927"/>
                <a:gd name="T36" fmla="*/ 53 w 766"/>
                <a:gd name="T37" fmla="*/ 243 h 927"/>
                <a:gd name="T38" fmla="*/ 92 w 766"/>
                <a:gd name="T39" fmla="*/ 182 h 927"/>
                <a:gd name="T40" fmla="*/ 138 w 766"/>
                <a:gd name="T41" fmla="*/ 129 h 927"/>
                <a:gd name="T42" fmla="*/ 175 w 766"/>
                <a:gd name="T43" fmla="*/ 101 h 927"/>
                <a:gd name="T44" fmla="*/ 234 w 766"/>
                <a:gd name="T45" fmla="*/ 63 h 927"/>
                <a:gd name="T46" fmla="*/ 300 w 766"/>
                <a:gd name="T47" fmla="*/ 35 h 927"/>
                <a:gd name="T48" fmla="*/ 371 w 766"/>
                <a:gd name="T49" fmla="*/ 15 h 927"/>
                <a:gd name="T50" fmla="*/ 522 w 766"/>
                <a:gd name="T51" fmla="*/ 0 h 927"/>
                <a:gd name="T52" fmla="*/ 613 w 766"/>
                <a:gd name="T53" fmla="*/ 4 h 927"/>
                <a:gd name="T54" fmla="*/ 686 w 766"/>
                <a:gd name="T55" fmla="*/ 12 h 927"/>
                <a:gd name="T56" fmla="*/ 737 w 766"/>
                <a:gd name="T57" fmla="*/ 23 h 927"/>
                <a:gd name="T58" fmla="*/ 766 w 766"/>
                <a:gd name="T59" fmla="*/ 37 h 927"/>
                <a:gd name="T60" fmla="*/ 753 w 766"/>
                <a:gd name="T61" fmla="*/ 315 h 927"/>
                <a:gd name="T62" fmla="*/ 715 w 766"/>
                <a:gd name="T63" fmla="*/ 295 h 927"/>
                <a:gd name="T64" fmla="*/ 669 w 766"/>
                <a:gd name="T65" fmla="*/ 281 h 927"/>
                <a:gd name="T66" fmla="*/ 618 w 766"/>
                <a:gd name="T67" fmla="*/ 271 h 927"/>
                <a:gd name="T68" fmla="*/ 565 w 766"/>
                <a:gd name="T69" fmla="*/ 269 h 927"/>
                <a:gd name="T70" fmla="*/ 496 w 766"/>
                <a:gd name="T71" fmla="*/ 282 h 927"/>
                <a:gd name="T72" fmla="*/ 443 w 766"/>
                <a:gd name="T73" fmla="*/ 309 h 927"/>
                <a:gd name="T74" fmla="*/ 415 w 766"/>
                <a:gd name="T75" fmla="*/ 333 h 927"/>
                <a:gd name="T76" fmla="*/ 386 w 766"/>
                <a:gd name="T77" fmla="*/ 383 h 927"/>
                <a:gd name="T78" fmla="*/ 372 w 766"/>
                <a:gd name="T79" fmla="*/ 442 h 927"/>
                <a:gd name="T80" fmla="*/ 372 w 766"/>
                <a:gd name="T81" fmla="*/ 487 h 927"/>
                <a:gd name="T82" fmla="*/ 386 w 766"/>
                <a:gd name="T83" fmla="*/ 546 h 927"/>
                <a:gd name="T84" fmla="*/ 414 w 766"/>
                <a:gd name="T85" fmla="*/ 594 h 927"/>
                <a:gd name="T86" fmla="*/ 442 w 766"/>
                <a:gd name="T87" fmla="*/ 619 h 927"/>
                <a:gd name="T88" fmla="*/ 493 w 766"/>
                <a:gd name="T89" fmla="*/ 645 h 927"/>
                <a:gd name="T90" fmla="*/ 554 w 766"/>
                <a:gd name="T91" fmla="*/ 656 h 927"/>
                <a:gd name="T92" fmla="*/ 608 w 766"/>
                <a:gd name="T93" fmla="*/ 656 h 927"/>
                <a:gd name="T94" fmla="*/ 689 w 766"/>
                <a:gd name="T95" fmla="*/ 642 h 927"/>
                <a:gd name="T96" fmla="*/ 750 w 766"/>
                <a:gd name="T97" fmla="*/ 617 h 927"/>
                <a:gd name="T98" fmla="*/ 766 w 766"/>
                <a:gd name="T99" fmla="*/ 879 h 927"/>
                <a:gd name="T100" fmla="*/ 730 w 766"/>
                <a:gd name="T101" fmla="*/ 896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6" h="927">
                  <a:moveTo>
                    <a:pt x="730" y="896"/>
                  </a:moveTo>
                  <a:lnTo>
                    <a:pt x="730" y="896"/>
                  </a:lnTo>
                  <a:lnTo>
                    <a:pt x="704" y="904"/>
                  </a:lnTo>
                  <a:lnTo>
                    <a:pt x="671" y="910"/>
                  </a:lnTo>
                  <a:lnTo>
                    <a:pt x="671" y="910"/>
                  </a:lnTo>
                  <a:lnTo>
                    <a:pt x="633" y="917"/>
                  </a:lnTo>
                  <a:lnTo>
                    <a:pt x="588" y="922"/>
                  </a:lnTo>
                  <a:lnTo>
                    <a:pt x="588" y="922"/>
                  </a:lnTo>
                  <a:lnTo>
                    <a:pt x="537" y="925"/>
                  </a:lnTo>
                  <a:lnTo>
                    <a:pt x="480" y="927"/>
                  </a:lnTo>
                  <a:lnTo>
                    <a:pt x="480" y="927"/>
                  </a:lnTo>
                  <a:lnTo>
                    <a:pt x="453" y="925"/>
                  </a:lnTo>
                  <a:lnTo>
                    <a:pt x="427" y="924"/>
                  </a:lnTo>
                  <a:lnTo>
                    <a:pt x="400" y="922"/>
                  </a:lnTo>
                  <a:lnTo>
                    <a:pt x="376" y="919"/>
                  </a:lnTo>
                  <a:lnTo>
                    <a:pt x="351" y="914"/>
                  </a:lnTo>
                  <a:lnTo>
                    <a:pt x="328" y="907"/>
                  </a:lnTo>
                  <a:lnTo>
                    <a:pt x="305" y="900"/>
                  </a:lnTo>
                  <a:lnTo>
                    <a:pt x="282" y="892"/>
                  </a:lnTo>
                  <a:lnTo>
                    <a:pt x="282" y="892"/>
                  </a:lnTo>
                  <a:lnTo>
                    <a:pt x="260" y="884"/>
                  </a:lnTo>
                  <a:lnTo>
                    <a:pt x="239" y="874"/>
                  </a:lnTo>
                  <a:lnTo>
                    <a:pt x="219" y="864"/>
                  </a:lnTo>
                  <a:lnTo>
                    <a:pt x="199" y="853"/>
                  </a:lnTo>
                  <a:lnTo>
                    <a:pt x="181" y="841"/>
                  </a:lnTo>
                  <a:lnTo>
                    <a:pt x="163" y="828"/>
                  </a:lnTo>
                  <a:lnTo>
                    <a:pt x="147" y="813"/>
                  </a:lnTo>
                  <a:lnTo>
                    <a:pt x="130" y="800"/>
                  </a:lnTo>
                  <a:lnTo>
                    <a:pt x="130" y="800"/>
                  </a:lnTo>
                  <a:lnTo>
                    <a:pt x="115" y="783"/>
                  </a:lnTo>
                  <a:lnTo>
                    <a:pt x="100" y="769"/>
                  </a:lnTo>
                  <a:lnTo>
                    <a:pt x="87" y="752"/>
                  </a:lnTo>
                  <a:lnTo>
                    <a:pt x="76" y="734"/>
                  </a:lnTo>
                  <a:lnTo>
                    <a:pt x="63" y="716"/>
                  </a:lnTo>
                  <a:lnTo>
                    <a:pt x="53" y="698"/>
                  </a:lnTo>
                  <a:lnTo>
                    <a:pt x="43" y="680"/>
                  </a:lnTo>
                  <a:lnTo>
                    <a:pt x="33" y="658"/>
                  </a:lnTo>
                  <a:lnTo>
                    <a:pt x="33" y="658"/>
                  </a:lnTo>
                  <a:lnTo>
                    <a:pt x="26" y="638"/>
                  </a:lnTo>
                  <a:lnTo>
                    <a:pt x="18" y="617"/>
                  </a:lnTo>
                  <a:lnTo>
                    <a:pt x="13" y="595"/>
                  </a:lnTo>
                  <a:lnTo>
                    <a:pt x="8" y="574"/>
                  </a:lnTo>
                  <a:lnTo>
                    <a:pt x="5" y="553"/>
                  </a:lnTo>
                  <a:lnTo>
                    <a:pt x="2" y="530"/>
                  </a:lnTo>
                  <a:lnTo>
                    <a:pt x="0" y="50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52"/>
                  </a:lnTo>
                  <a:lnTo>
                    <a:pt x="2" y="422"/>
                  </a:lnTo>
                  <a:lnTo>
                    <a:pt x="5" y="393"/>
                  </a:lnTo>
                  <a:lnTo>
                    <a:pt x="10" y="365"/>
                  </a:lnTo>
                  <a:lnTo>
                    <a:pt x="16" y="338"/>
                  </a:lnTo>
                  <a:lnTo>
                    <a:pt x="23" y="312"/>
                  </a:lnTo>
                  <a:lnTo>
                    <a:pt x="31" y="287"/>
                  </a:lnTo>
                  <a:lnTo>
                    <a:pt x="41" y="264"/>
                  </a:lnTo>
                  <a:lnTo>
                    <a:pt x="41" y="264"/>
                  </a:lnTo>
                  <a:lnTo>
                    <a:pt x="53" y="243"/>
                  </a:lnTo>
                  <a:lnTo>
                    <a:pt x="64" y="221"/>
                  </a:lnTo>
                  <a:lnTo>
                    <a:pt x="77" y="200"/>
                  </a:lnTo>
                  <a:lnTo>
                    <a:pt x="92" y="182"/>
                  </a:lnTo>
                  <a:lnTo>
                    <a:pt x="107" y="164"/>
                  </a:lnTo>
                  <a:lnTo>
                    <a:pt x="122" y="145"/>
                  </a:lnTo>
                  <a:lnTo>
                    <a:pt x="138" y="129"/>
                  </a:lnTo>
                  <a:lnTo>
                    <a:pt x="157" y="114"/>
                  </a:lnTo>
                  <a:lnTo>
                    <a:pt x="157" y="114"/>
                  </a:lnTo>
                  <a:lnTo>
                    <a:pt x="175" y="101"/>
                  </a:lnTo>
                  <a:lnTo>
                    <a:pt x="193" y="88"/>
                  </a:lnTo>
                  <a:lnTo>
                    <a:pt x="213" y="74"/>
                  </a:lnTo>
                  <a:lnTo>
                    <a:pt x="234" y="63"/>
                  </a:lnTo>
                  <a:lnTo>
                    <a:pt x="255" y="53"/>
                  </a:lnTo>
                  <a:lnTo>
                    <a:pt x="277" y="43"/>
                  </a:lnTo>
                  <a:lnTo>
                    <a:pt x="300" y="35"/>
                  </a:lnTo>
                  <a:lnTo>
                    <a:pt x="323" y="28"/>
                  </a:lnTo>
                  <a:lnTo>
                    <a:pt x="323" y="28"/>
                  </a:lnTo>
                  <a:lnTo>
                    <a:pt x="371" y="15"/>
                  </a:lnTo>
                  <a:lnTo>
                    <a:pt x="420" y="7"/>
                  </a:lnTo>
                  <a:lnTo>
                    <a:pt x="471" y="2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70" y="0"/>
                  </a:lnTo>
                  <a:lnTo>
                    <a:pt x="613" y="4"/>
                  </a:lnTo>
                  <a:lnTo>
                    <a:pt x="613" y="4"/>
                  </a:lnTo>
                  <a:lnTo>
                    <a:pt x="651" y="7"/>
                  </a:lnTo>
                  <a:lnTo>
                    <a:pt x="686" y="12"/>
                  </a:lnTo>
                  <a:lnTo>
                    <a:pt x="686" y="12"/>
                  </a:lnTo>
                  <a:lnTo>
                    <a:pt x="714" y="18"/>
                  </a:lnTo>
                  <a:lnTo>
                    <a:pt x="737" y="23"/>
                  </a:lnTo>
                  <a:lnTo>
                    <a:pt x="737" y="23"/>
                  </a:lnTo>
                  <a:lnTo>
                    <a:pt x="755" y="30"/>
                  </a:lnTo>
                  <a:lnTo>
                    <a:pt x="766" y="37"/>
                  </a:lnTo>
                  <a:lnTo>
                    <a:pt x="766" y="323"/>
                  </a:lnTo>
                  <a:lnTo>
                    <a:pt x="766" y="323"/>
                  </a:lnTo>
                  <a:lnTo>
                    <a:pt x="753" y="315"/>
                  </a:lnTo>
                  <a:lnTo>
                    <a:pt x="737" y="305"/>
                  </a:lnTo>
                  <a:lnTo>
                    <a:pt x="737" y="305"/>
                  </a:lnTo>
                  <a:lnTo>
                    <a:pt x="715" y="295"/>
                  </a:lnTo>
                  <a:lnTo>
                    <a:pt x="694" y="287"/>
                  </a:lnTo>
                  <a:lnTo>
                    <a:pt x="694" y="287"/>
                  </a:lnTo>
                  <a:lnTo>
                    <a:pt x="669" y="281"/>
                  </a:lnTo>
                  <a:lnTo>
                    <a:pt x="643" y="274"/>
                  </a:lnTo>
                  <a:lnTo>
                    <a:pt x="643" y="274"/>
                  </a:lnTo>
                  <a:lnTo>
                    <a:pt x="618" y="271"/>
                  </a:lnTo>
                  <a:lnTo>
                    <a:pt x="592" y="269"/>
                  </a:lnTo>
                  <a:lnTo>
                    <a:pt x="592" y="269"/>
                  </a:lnTo>
                  <a:lnTo>
                    <a:pt x="565" y="269"/>
                  </a:lnTo>
                  <a:lnTo>
                    <a:pt x="541" y="272"/>
                  </a:lnTo>
                  <a:lnTo>
                    <a:pt x="517" y="276"/>
                  </a:lnTo>
                  <a:lnTo>
                    <a:pt x="496" y="282"/>
                  </a:lnTo>
                  <a:lnTo>
                    <a:pt x="476" y="289"/>
                  </a:lnTo>
                  <a:lnTo>
                    <a:pt x="458" y="297"/>
                  </a:lnTo>
                  <a:lnTo>
                    <a:pt x="443" y="309"/>
                  </a:lnTo>
                  <a:lnTo>
                    <a:pt x="428" y="320"/>
                  </a:lnTo>
                  <a:lnTo>
                    <a:pt x="428" y="320"/>
                  </a:lnTo>
                  <a:lnTo>
                    <a:pt x="415" y="333"/>
                  </a:lnTo>
                  <a:lnTo>
                    <a:pt x="404" y="348"/>
                  </a:lnTo>
                  <a:lnTo>
                    <a:pt x="394" y="365"/>
                  </a:lnTo>
                  <a:lnTo>
                    <a:pt x="386" y="383"/>
                  </a:lnTo>
                  <a:lnTo>
                    <a:pt x="381" y="401"/>
                  </a:lnTo>
                  <a:lnTo>
                    <a:pt x="376" y="421"/>
                  </a:lnTo>
                  <a:lnTo>
                    <a:pt x="372" y="442"/>
                  </a:lnTo>
                  <a:lnTo>
                    <a:pt x="372" y="465"/>
                  </a:lnTo>
                  <a:lnTo>
                    <a:pt x="372" y="465"/>
                  </a:lnTo>
                  <a:lnTo>
                    <a:pt x="372" y="487"/>
                  </a:lnTo>
                  <a:lnTo>
                    <a:pt x="376" y="508"/>
                  </a:lnTo>
                  <a:lnTo>
                    <a:pt x="381" y="528"/>
                  </a:lnTo>
                  <a:lnTo>
                    <a:pt x="386" y="546"/>
                  </a:lnTo>
                  <a:lnTo>
                    <a:pt x="394" y="562"/>
                  </a:lnTo>
                  <a:lnTo>
                    <a:pt x="404" y="579"/>
                  </a:lnTo>
                  <a:lnTo>
                    <a:pt x="414" y="594"/>
                  </a:lnTo>
                  <a:lnTo>
                    <a:pt x="427" y="607"/>
                  </a:lnTo>
                  <a:lnTo>
                    <a:pt x="427" y="607"/>
                  </a:lnTo>
                  <a:lnTo>
                    <a:pt x="442" y="619"/>
                  </a:lnTo>
                  <a:lnTo>
                    <a:pt x="457" y="628"/>
                  </a:lnTo>
                  <a:lnTo>
                    <a:pt x="475" y="637"/>
                  </a:lnTo>
                  <a:lnTo>
                    <a:pt x="493" y="645"/>
                  </a:lnTo>
                  <a:lnTo>
                    <a:pt x="511" y="650"/>
                  </a:lnTo>
                  <a:lnTo>
                    <a:pt x="532" y="653"/>
                  </a:lnTo>
                  <a:lnTo>
                    <a:pt x="554" y="656"/>
                  </a:lnTo>
                  <a:lnTo>
                    <a:pt x="577" y="656"/>
                  </a:lnTo>
                  <a:lnTo>
                    <a:pt x="577" y="656"/>
                  </a:lnTo>
                  <a:lnTo>
                    <a:pt x="608" y="656"/>
                  </a:lnTo>
                  <a:lnTo>
                    <a:pt x="638" y="653"/>
                  </a:lnTo>
                  <a:lnTo>
                    <a:pt x="664" y="648"/>
                  </a:lnTo>
                  <a:lnTo>
                    <a:pt x="689" y="642"/>
                  </a:lnTo>
                  <a:lnTo>
                    <a:pt x="689" y="642"/>
                  </a:lnTo>
                  <a:lnTo>
                    <a:pt x="732" y="625"/>
                  </a:lnTo>
                  <a:lnTo>
                    <a:pt x="750" y="617"/>
                  </a:lnTo>
                  <a:lnTo>
                    <a:pt x="766" y="609"/>
                  </a:lnTo>
                  <a:lnTo>
                    <a:pt x="766" y="879"/>
                  </a:lnTo>
                  <a:lnTo>
                    <a:pt x="766" y="879"/>
                  </a:lnTo>
                  <a:lnTo>
                    <a:pt x="752" y="887"/>
                  </a:lnTo>
                  <a:lnTo>
                    <a:pt x="730" y="896"/>
                  </a:lnTo>
                  <a:lnTo>
                    <a:pt x="730" y="8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3C1F0698-50D1-BB45-9536-4EF903790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000" y="3894138"/>
              <a:ext cx="573088" cy="735013"/>
            </a:xfrm>
            <a:custGeom>
              <a:avLst/>
              <a:gdLst>
                <a:gd name="T0" fmla="*/ 720 w 722"/>
                <a:gd name="T1" fmla="*/ 643 h 927"/>
                <a:gd name="T2" fmla="*/ 699 w 722"/>
                <a:gd name="T3" fmla="*/ 734 h 927"/>
                <a:gd name="T4" fmla="*/ 668 w 722"/>
                <a:gd name="T5" fmla="*/ 787 h 927"/>
                <a:gd name="T6" fmla="*/ 622 w 722"/>
                <a:gd name="T7" fmla="*/ 833 h 927"/>
                <a:gd name="T8" fmla="*/ 562 w 722"/>
                <a:gd name="T9" fmla="*/ 872 h 927"/>
                <a:gd name="T10" fmla="*/ 488 w 722"/>
                <a:gd name="T11" fmla="*/ 900 h 927"/>
                <a:gd name="T12" fmla="*/ 397 w 722"/>
                <a:gd name="T13" fmla="*/ 920 h 927"/>
                <a:gd name="T14" fmla="*/ 290 w 722"/>
                <a:gd name="T15" fmla="*/ 927 h 927"/>
                <a:gd name="T16" fmla="*/ 213 w 722"/>
                <a:gd name="T17" fmla="*/ 922 h 927"/>
                <a:gd name="T18" fmla="*/ 97 w 722"/>
                <a:gd name="T19" fmla="*/ 907 h 927"/>
                <a:gd name="T20" fmla="*/ 28 w 722"/>
                <a:gd name="T21" fmla="*/ 892 h 927"/>
                <a:gd name="T22" fmla="*/ 0 w 722"/>
                <a:gd name="T23" fmla="*/ 627 h 927"/>
                <a:gd name="T24" fmla="*/ 99 w 722"/>
                <a:gd name="T25" fmla="*/ 666 h 927"/>
                <a:gd name="T26" fmla="*/ 167 w 722"/>
                <a:gd name="T27" fmla="*/ 686 h 927"/>
                <a:gd name="T28" fmla="*/ 237 w 722"/>
                <a:gd name="T29" fmla="*/ 698 h 927"/>
                <a:gd name="T30" fmla="*/ 300 w 722"/>
                <a:gd name="T31" fmla="*/ 698 h 927"/>
                <a:gd name="T32" fmla="*/ 356 w 722"/>
                <a:gd name="T33" fmla="*/ 683 h 927"/>
                <a:gd name="T34" fmla="*/ 374 w 722"/>
                <a:gd name="T35" fmla="*/ 665 h 927"/>
                <a:gd name="T36" fmla="*/ 381 w 722"/>
                <a:gd name="T37" fmla="*/ 643 h 927"/>
                <a:gd name="T38" fmla="*/ 374 w 722"/>
                <a:gd name="T39" fmla="*/ 622 h 927"/>
                <a:gd name="T40" fmla="*/ 351 w 722"/>
                <a:gd name="T41" fmla="*/ 602 h 927"/>
                <a:gd name="T42" fmla="*/ 303 w 722"/>
                <a:gd name="T43" fmla="*/ 582 h 927"/>
                <a:gd name="T44" fmla="*/ 200 w 722"/>
                <a:gd name="T45" fmla="*/ 546 h 927"/>
                <a:gd name="T46" fmla="*/ 134 w 722"/>
                <a:gd name="T47" fmla="*/ 518 h 927"/>
                <a:gd name="T48" fmla="*/ 96 w 722"/>
                <a:gd name="T49" fmla="*/ 493 h 927"/>
                <a:gd name="T50" fmla="*/ 63 w 722"/>
                <a:gd name="T51" fmla="*/ 465 h 927"/>
                <a:gd name="T52" fmla="*/ 25 w 722"/>
                <a:gd name="T53" fmla="*/ 414 h 927"/>
                <a:gd name="T54" fmla="*/ 8 w 722"/>
                <a:gd name="T55" fmla="*/ 373 h 927"/>
                <a:gd name="T56" fmla="*/ 0 w 722"/>
                <a:gd name="T57" fmla="*/ 297 h 927"/>
                <a:gd name="T58" fmla="*/ 7 w 722"/>
                <a:gd name="T59" fmla="*/ 229 h 927"/>
                <a:gd name="T60" fmla="*/ 22 w 722"/>
                <a:gd name="T61" fmla="*/ 185 h 927"/>
                <a:gd name="T62" fmla="*/ 45 w 722"/>
                <a:gd name="T63" fmla="*/ 145 h 927"/>
                <a:gd name="T64" fmla="*/ 111 w 722"/>
                <a:gd name="T65" fmla="*/ 78 h 927"/>
                <a:gd name="T66" fmla="*/ 170 w 722"/>
                <a:gd name="T67" fmla="*/ 43 h 927"/>
                <a:gd name="T68" fmla="*/ 242 w 722"/>
                <a:gd name="T69" fmla="*/ 20 h 927"/>
                <a:gd name="T70" fmla="*/ 369 w 722"/>
                <a:gd name="T71" fmla="*/ 0 h 927"/>
                <a:gd name="T72" fmla="*/ 448 w 722"/>
                <a:gd name="T73" fmla="*/ 0 h 927"/>
                <a:gd name="T74" fmla="*/ 516 w 722"/>
                <a:gd name="T75" fmla="*/ 7 h 927"/>
                <a:gd name="T76" fmla="*/ 608 w 722"/>
                <a:gd name="T77" fmla="*/ 22 h 927"/>
                <a:gd name="T78" fmla="*/ 661 w 722"/>
                <a:gd name="T79" fmla="*/ 281 h 927"/>
                <a:gd name="T80" fmla="*/ 618 w 722"/>
                <a:gd name="T81" fmla="*/ 264 h 927"/>
                <a:gd name="T82" fmla="*/ 529 w 722"/>
                <a:gd name="T83" fmla="*/ 239 h 927"/>
                <a:gd name="T84" fmla="*/ 465 w 722"/>
                <a:gd name="T85" fmla="*/ 228 h 927"/>
                <a:gd name="T86" fmla="*/ 416 w 722"/>
                <a:gd name="T87" fmla="*/ 228 h 927"/>
                <a:gd name="T88" fmla="*/ 374 w 722"/>
                <a:gd name="T89" fmla="*/ 239 h 927"/>
                <a:gd name="T90" fmla="*/ 359 w 722"/>
                <a:gd name="T91" fmla="*/ 253 h 927"/>
                <a:gd name="T92" fmla="*/ 353 w 722"/>
                <a:gd name="T93" fmla="*/ 272 h 927"/>
                <a:gd name="T94" fmla="*/ 359 w 722"/>
                <a:gd name="T95" fmla="*/ 297 h 927"/>
                <a:gd name="T96" fmla="*/ 381 w 722"/>
                <a:gd name="T97" fmla="*/ 315 h 927"/>
                <a:gd name="T98" fmla="*/ 417 w 722"/>
                <a:gd name="T99" fmla="*/ 332 h 927"/>
                <a:gd name="T100" fmla="*/ 500 w 722"/>
                <a:gd name="T101" fmla="*/ 360 h 927"/>
                <a:gd name="T102" fmla="*/ 579 w 722"/>
                <a:gd name="T103" fmla="*/ 391 h 927"/>
                <a:gd name="T104" fmla="*/ 622 w 722"/>
                <a:gd name="T105" fmla="*/ 416 h 927"/>
                <a:gd name="T106" fmla="*/ 658 w 722"/>
                <a:gd name="T107" fmla="*/ 445 h 927"/>
                <a:gd name="T108" fmla="*/ 697 w 722"/>
                <a:gd name="T109" fmla="*/ 498 h 927"/>
                <a:gd name="T110" fmla="*/ 714 w 722"/>
                <a:gd name="T111" fmla="*/ 538 h 927"/>
                <a:gd name="T112" fmla="*/ 722 w 722"/>
                <a:gd name="T113" fmla="*/ 612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2" h="927">
                  <a:moveTo>
                    <a:pt x="722" y="612"/>
                  </a:moveTo>
                  <a:lnTo>
                    <a:pt x="722" y="612"/>
                  </a:lnTo>
                  <a:lnTo>
                    <a:pt x="720" y="643"/>
                  </a:lnTo>
                  <a:lnTo>
                    <a:pt x="717" y="675"/>
                  </a:lnTo>
                  <a:lnTo>
                    <a:pt x="709" y="704"/>
                  </a:lnTo>
                  <a:lnTo>
                    <a:pt x="699" y="734"/>
                  </a:lnTo>
                  <a:lnTo>
                    <a:pt x="699" y="734"/>
                  </a:lnTo>
                  <a:lnTo>
                    <a:pt x="684" y="762"/>
                  </a:lnTo>
                  <a:lnTo>
                    <a:pt x="668" y="787"/>
                  </a:lnTo>
                  <a:lnTo>
                    <a:pt x="646" y="811"/>
                  </a:lnTo>
                  <a:lnTo>
                    <a:pt x="622" y="833"/>
                  </a:lnTo>
                  <a:lnTo>
                    <a:pt x="622" y="833"/>
                  </a:lnTo>
                  <a:lnTo>
                    <a:pt x="608" y="844"/>
                  </a:lnTo>
                  <a:lnTo>
                    <a:pt x="594" y="854"/>
                  </a:lnTo>
                  <a:lnTo>
                    <a:pt x="562" y="872"/>
                  </a:lnTo>
                  <a:lnTo>
                    <a:pt x="528" y="887"/>
                  </a:lnTo>
                  <a:lnTo>
                    <a:pt x="488" y="900"/>
                  </a:lnTo>
                  <a:lnTo>
                    <a:pt x="488" y="900"/>
                  </a:lnTo>
                  <a:lnTo>
                    <a:pt x="467" y="907"/>
                  </a:lnTo>
                  <a:lnTo>
                    <a:pt x="445" y="912"/>
                  </a:lnTo>
                  <a:lnTo>
                    <a:pt x="397" y="920"/>
                  </a:lnTo>
                  <a:lnTo>
                    <a:pt x="346" y="925"/>
                  </a:lnTo>
                  <a:lnTo>
                    <a:pt x="290" y="927"/>
                  </a:lnTo>
                  <a:lnTo>
                    <a:pt x="290" y="927"/>
                  </a:lnTo>
                  <a:lnTo>
                    <a:pt x="252" y="925"/>
                  </a:lnTo>
                  <a:lnTo>
                    <a:pt x="213" y="922"/>
                  </a:lnTo>
                  <a:lnTo>
                    <a:pt x="213" y="922"/>
                  </a:lnTo>
                  <a:lnTo>
                    <a:pt x="134" y="914"/>
                  </a:lnTo>
                  <a:lnTo>
                    <a:pt x="134" y="914"/>
                  </a:lnTo>
                  <a:lnTo>
                    <a:pt x="97" y="907"/>
                  </a:lnTo>
                  <a:lnTo>
                    <a:pt x="61" y="900"/>
                  </a:lnTo>
                  <a:lnTo>
                    <a:pt x="61" y="900"/>
                  </a:lnTo>
                  <a:lnTo>
                    <a:pt x="28" y="892"/>
                  </a:lnTo>
                  <a:lnTo>
                    <a:pt x="0" y="886"/>
                  </a:lnTo>
                  <a:lnTo>
                    <a:pt x="0" y="627"/>
                  </a:lnTo>
                  <a:lnTo>
                    <a:pt x="0" y="627"/>
                  </a:lnTo>
                  <a:lnTo>
                    <a:pt x="64" y="653"/>
                  </a:lnTo>
                  <a:lnTo>
                    <a:pt x="64" y="653"/>
                  </a:lnTo>
                  <a:lnTo>
                    <a:pt x="99" y="666"/>
                  </a:lnTo>
                  <a:lnTo>
                    <a:pt x="132" y="676"/>
                  </a:lnTo>
                  <a:lnTo>
                    <a:pt x="132" y="676"/>
                  </a:lnTo>
                  <a:lnTo>
                    <a:pt x="167" y="686"/>
                  </a:lnTo>
                  <a:lnTo>
                    <a:pt x="201" y="693"/>
                  </a:lnTo>
                  <a:lnTo>
                    <a:pt x="201" y="693"/>
                  </a:lnTo>
                  <a:lnTo>
                    <a:pt x="237" y="698"/>
                  </a:lnTo>
                  <a:lnTo>
                    <a:pt x="272" y="699"/>
                  </a:lnTo>
                  <a:lnTo>
                    <a:pt x="272" y="699"/>
                  </a:lnTo>
                  <a:lnTo>
                    <a:pt x="300" y="698"/>
                  </a:lnTo>
                  <a:lnTo>
                    <a:pt x="323" y="696"/>
                  </a:lnTo>
                  <a:lnTo>
                    <a:pt x="341" y="691"/>
                  </a:lnTo>
                  <a:lnTo>
                    <a:pt x="356" y="683"/>
                  </a:lnTo>
                  <a:lnTo>
                    <a:pt x="356" y="683"/>
                  </a:lnTo>
                  <a:lnTo>
                    <a:pt x="366" y="675"/>
                  </a:lnTo>
                  <a:lnTo>
                    <a:pt x="374" y="665"/>
                  </a:lnTo>
                  <a:lnTo>
                    <a:pt x="379" y="655"/>
                  </a:lnTo>
                  <a:lnTo>
                    <a:pt x="381" y="643"/>
                  </a:lnTo>
                  <a:lnTo>
                    <a:pt x="381" y="643"/>
                  </a:lnTo>
                  <a:lnTo>
                    <a:pt x="379" y="632"/>
                  </a:lnTo>
                  <a:lnTo>
                    <a:pt x="374" y="622"/>
                  </a:lnTo>
                  <a:lnTo>
                    <a:pt x="374" y="622"/>
                  </a:lnTo>
                  <a:lnTo>
                    <a:pt x="366" y="612"/>
                  </a:lnTo>
                  <a:lnTo>
                    <a:pt x="351" y="602"/>
                  </a:lnTo>
                  <a:lnTo>
                    <a:pt x="351" y="602"/>
                  </a:lnTo>
                  <a:lnTo>
                    <a:pt x="331" y="592"/>
                  </a:lnTo>
                  <a:lnTo>
                    <a:pt x="303" y="582"/>
                  </a:lnTo>
                  <a:lnTo>
                    <a:pt x="303" y="582"/>
                  </a:lnTo>
                  <a:lnTo>
                    <a:pt x="224" y="554"/>
                  </a:lnTo>
                  <a:lnTo>
                    <a:pt x="224" y="554"/>
                  </a:lnTo>
                  <a:lnTo>
                    <a:pt x="200" y="546"/>
                  </a:lnTo>
                  <a:lnTo>
                    <a:pt x="177" y="538"/>
                  </a:lnTo>
                  <a:lnTo>
                    <a:pt x="155" y="528"/>
                  </a:lnTo>
                  <a:lnTo>
                    <a:pt x="134" y="518"/>
                  </a:lnTo>
                  <a:lnTo>
                    <a:pt x="134" y="518"/>
                  </a:lnTo>
                  <a:lnTo>
                    <a:pt x="114" y="506"/>
                  </a:lnTo>
                  <a:lnTo>
                    <a:pt x="96" y="493"/>
                  </a:lnTo>
                  <a:lnTo>
                    <a:pt x="78" y="480"/>
                  </a:lnTo>
                  <a:lnTo>
                    <a:pt x="63" y="465"/>
                  </a:lnTo>
                  <a:lnTo>
                    <a:pt x="63" y="465"/>
                  </a:lnTo>
                  <a:lnTo>
                    <a:pt x="48" y="450"/>
                  </a:lnTo>
                  <a:lnTo>
                    <a:pt x="36" y="432"/>
                  </a:lnTo>
                  <a:lnTo>
                    <a:pt x="25" y="414"/>
                  </a:lnTo>
                  <a:lnTo>
                    <a:pt x="17" y="394"/>
                  </a:lnTo>
                  <a:lnTo>
                    <a:pt x="17" y="394"/>
                  </a:lnTo>
                  <a:lnTo>
                    <a:pt x="8" y="373"/>
                  </a:lnTo>
                  <a:lnTo>
                    <a:pt x="3" y="348"/>
                  </a:lnTo>
                  <a:lnTo>
                    <a:pt x="0" y="323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2" y="262"/>
                  </a:lnTo>
                  <a:lnTo>
                    <a:pt x="7" y="229"/>
                  </a:lnTo>
                  <a:lnTo>
                    <a:pt x="12" y="215"/>
                  </a:lnTo>
                  <a:lnTo>
                    <a:pt x="17" y="200"/>
                  </a:lnTo>
                  <a:lnTo>
                    <a:pt x="22" y="185"/>
                  </a:lnTo>
                  <a:lnTo>
                    <a:pt x="28" y="172"/>
                  </a:lnTo>
                  <a:lnTo>
                    <a:pt x="28" y="172"/>
                  </a:lnTo>
                  <a:lnTo>
                    <a:pt x="45" y="145"/>
                  </a:lnTo>
                  <a:lnTo>
                    <a:pt x="64" y="121"/>
                  </a:lnTo>
                  <a:lnTo>
                    <a:pt x="86" y="98"/>
                  </a:lnTo>
                  <a:lnTo>
                    <a:pt x="111" y="78"/>
                  </a:lnTo>
                  <a:lnTo>
                    <a:pt x="111" y="78"/>
                  </a:lnTo>
                  <a:lnTo>
                    <a:pt x="139" y="60"/>
                  </a:lnTo>
                  <a:lnTo>
                    <a:pt x="170" y="43"/>
                  </a:lnTo>
                  <a:lnTo>
                    <a:pt x="205" y="30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82" y="10"/>
                  </a:lnTo>
                  <a:lnTo>
                    <a:pt x="323" y="5"/>
                  </a:lnTo>
                  <a:lnTo>
                    <a:pt x="369" y="0"/>
                  </a:lnTo>
                  <a:lnTo>
                    <a:pt x="416" y="0"/>
                  </a:lnTo>
                  <a:lnTo>
                    <a:pt x="416" y="0"/>
                  </a:lnTo>
                  <a:lnTo>
                    <a:pt x="448" y="0"/>
                  </a:lnTo>
                  <a:lnTo>
                    <a:pt x="481" y="2"/>
                  </a:lnTo>
                  <a:lnTo>
                    <a:pt x="481" y="2"/>
                  </a:lnTo>
                  <a:lnTo>
                    <a:pt x="516" y="7"/>
                  </a:lnTo>
                  <a:lnTo>
                    <a:pt x="547" y="10"/>
                  </a:lnTo>
                  <a:lnTo>
                    <a:pt x="547" y="10"/>
                  </a:lnTo>
                  <a:lnTo>
                    <a:pt x="608" y="22"/>
                  </a:lnTo>
                  <a:lnTo>
                    <a:pt x="608" y="22"/>
                  </a:lnTo>
                  <a:lnTo>
                    <a:pt x="661" y="33"/>
                  </a:lnTo>
                  <a:lnTo>
                    <a:pt x="661" y="281"/>
                  </a:lnTo>
                  <a:lnTo>
                    <a:pt x="661" y="281"/>
                  </a:lnTo>
                  <a:lnTo>
                    <a:pt x="618" y="264"/>
                  </a:lnTo>
                  <a:lnTo>
                    <a:pt x="618" y="264"/>
                  </a:lnTo>
                  <a:lnTo>
                    <a:pt x="561" y="248"/>
                  </a:lnTo>
                  <a:lnTo>
                    <a:pt x="561" y="248"/>
                  </a:lnTo>
                  <a:lnTo>
                    <a:pt x="529" y="239"/>
                  </a:lnTo>
                  <a:lnTo>
                    <a:pt x="498" y="233"/>
                  </a:lnTo>
                  <a:lnTo>
                    <a:pt x="498" y="233"/>
                  </a:lnTo>
                  <a:lnTo>
                    <a:pt x="465" y="228"/>
                  </a:lnTo>
                  <a:lnTo>
                    <a:pt x="434" y="226"/>
                  </a:lnTo>
                  <a:lnTo>
                    <a:pt x="434" y="226"/>
                  </a:lnTo>
                  <a:lnTo>
                    <a:pt x="416" y="228"/>
                  </a:lnTo>
                  <a:lnTo>
                    <a:pt x="401" y="229"/>
                  </a:lnTo>
                  <a:lnTo>
                    <a:pt x="387" y="233"/>
                  </a:lnTo>
                  <a:lnTo>
                    <a:pt x="374" y="239"/>
                  </a:lnTo>
                  <a:lnTo>
                    <a:pt x="374" y="239"/>
                  </a:lnTo>
                  <a:lnTo>
                    <a:pt x="366" y="246"/>
                  </a:lnTo>
                  <a:lnTo>
                    <a:pt x="359" y="253"/>
                  </a:lnTo>
                  <a:lnTo>
                    <a:pt x="355" y="262"/>
                  </a:lnTo>
                  <a:lnTo>
                    <a:pt x="353" y="272"/>
                  </a:lnTo>
                  <a:lnTo>
                    <a:pt x="353" y="272"/>
                  </a:lnTo>
                  <a:lnTo>
                    <a:pt x="355" y="286"/>
                  </a:lnTo>
                  <a:lnTo>
                    <a:pt x="359" y="297"/>
                  </a:lnTo>
                  <a:lnTo>
                    <a:pt x="359" y="297"/>
                  </a:lnTo>
                  <a:lnTo>
                    <a:pt x="368" y="307"/>
                  </a:lnTo>
                  <a:lnTo>
                    <a:pt x="381" y="315"/>
                  </a:lnTo>
                  <a:lnTo>
                    <a:pt x="381" y="315"/>
                  </a:lnTo>
                  <a:lnTo>
                    <a:pt x="397" y="323"/>
                  </a:lnTo>
                  <a:lnTo>
                    <a:pt x="417" y="332"/>
                  </a:lnTo>
                  <a:lnTo>
                    <a:pt x="417" y="332"/>
                  </a:lnTo>
                  <a:lnTo>
                    <a:pt x="470" y="350"/>
                  </a:lnTo>
                  <a:lnTo>
                    <a:pt x="470" y="350"/>
                  </a:lnTo>
                  <a:lnTo>
                    <a:pt x="500" y="360"/>
                  </a:lnTo>
                  <a:lnTo>
                    <a:pt x="528" y="370"/>
                  </a:lnTo>
                  <a:lnTo>
                    <a:pt x="554" y="379"/>
                  </a:lnTo>
                  <a:lnTo>
                    <a:pt x="579" y="391"/>
                  </a:lnTo>
                  <a:lnTo>
                    <a:pt x="579" y="391"/>
                  </a:lnTo>
                  <a:lnTo>
                    <a:pt x="602" y="404"/>
                  </a:lnTo>
                  <a:lnTo>
                    <a:pt x="622" y="416"/>
                  </a:lnTo>
                  <a:lnTo>
                    <a:pt x="641" y="431"/>
                  </a:lnTo>
                  <a:lnTo>
                    <a:pt x="658" y="445"/>
                  </a:lnTo>
                  <a:lnTo>
                    <a:pt x="658" y="445"/>
                  </a:lnTo>
                  <a:lnTo>
                    <a:pt x="673" y="462"/>
                  </a:lnTo>
                  <a:lnTo>
                    <a:pt x="686" y="478"/>
                  </a:lnTo>
                  <a:lnTo>
                    <a:pt x="697" y="498"/>
                  </a:lnTo>
                  <a:lnTo>
                    <a:pt x="706" y="518"/>
                  </a:lnTo>
                  <a:lnTo>
                    <a:pt x="706" y="518"/>
                  </a:lnTo>
                  <a:lnTo>
                    <a:pt x="714" y="538"/>
                  </a:lnTo>
                  <a:lnTo>
                    <a:pt x="719" y="561"/>
                  </a:lnTo>
                  <a:lnTo>
                    <a:pt x="722" y="586"/>
                  </a:lnTo>
                  <a:lnTo>
                    <a:pt x="722" y="612"/>
                  </a:lnTo>
                  <a:lnTo>
                    <a:pt x="722" y="6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03B3E5CC-5348-6740-872E-B099189B0C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75" y="2590800"/>
              <a:ext cx="457200" cy="804863"/>
            </a:xfrm>
            <a:custGeom>
              <a:avLst/>
              <a:gdLst>
                <a:gd name="T0" fmla="*/ 266 w 576"/>
                <a:gd name="T1" fmla="*/ 0 h 1012"/>
                <a:gd name="T2" fmla="*/ 323 w 576"/>
                <a:gd name="T3" fmla="*/ 3 h 1012"/>
                <a:gd name="T4" fmla="*/ 396 w 576"/>
                <a:gd name="T5" fmla="*/ 25 h 1012"/>
                <a:gd name="T6" fmla="*/ 457 w 576"/>
                <a:gd name="T7" fmla="*/ 64 h 1012"/>
                <a:gd name="T8" fmla="*/ 487 w 576"/>
                <a:gd name="T9" fmla="*/ 99 h 1012"/>
                <a:gd name="T10" fmla="*/ 516 w 576"/>
                <a:gd name="T11" fmla="*/ 160 h 1012"/>
                <a:gd name="T12" fmla="*/ 526 w 576"/>
                <a:gd name="T13" fmla="*/ 234 h 1012"/>
                <a:gd name="T14" fmla="*/ 524 w 576"/>
                <a:gd name="T15" fmla="*/ 277 h 1012"/>
                <a:gd name="T16" fmla="*/ 508 w 576"/>
                <a:gd name="T17" fmla="*/ 335 h 1012"/>
                <a:gd name="T18" fmla="*/ 480 w 576"/>
                <a:gd name="T19" fmla="*/ 387 h 1012"/>
                <a:gd name="T20" fmla="*/ 454 w 576"/>
                <a:gd name="T21" fmla="*/ 417 h 1012"/>
                <a:gd name="T22" fmla="*/ 407 w 576"/>
                <a:gd name="T23" fmla="*/ 453 h 1012"/>
                <a:gd name="T24" fmla="*/ 348 w 576"/>
                <a:gd name="T25" fmla="*/ 478 h 1012"/>
                <a:gd name="T26" fmla="*/ 374 w 576"/>
                <a:gd name="T27" fmla="*/ 485 h 1012"/>
                <a:gd name="T28" fmla="*/ 444 w 576"/>
                <a:gd name="T29" fmla="*/ 504 h 1012"/>
                <a:gd name="T30" fmla="*/ 498 w 576"/>
                <a:gd name="T31" fmla="*/ 541 h 1012"/>
                <a:gd name="T32" fmla="*/ 529 w 576"/>
                <a:gd name="T33" fmla="*/ 574 h 1012"/>
                <a:gd name="T34" fmla="*/ 561 w 576"/>
                <a:gd name="T35" fmla="*/ 630 h 1012"/>
                <a:gd name="T36" fmla="*/ 574 w 576"/>
                <a:gd name="T37" fmla="*/ 697 h 1012"/>
                <a:gd name="T38" fmla="*/ 574 w 576"/>
                <a:gd name="T39" fmla="*/ 753 h 1012"/>
                <a:gd name="T40" fmla="*/ 554 w 576"/>
                <a:gd name="T41" fmla="*/ 839 h 1012"/>
                <a:gd name="T42" fmla="*/ 513 w 576"/>
                <a:gd name="T43" fmla="*/ 910 h 1012"/>
                <a:gd name="T44" fmla="*/ 472 w 576"/>
                <a:gd name="T45" fmla="*/ 949 h 1012"/>
                <a:gd name="T46" fmla="*/ 396 w 576"/>
                <a:gd name="T47" fmla="*/ 992 h 1012"/>
                <a:gd name="T48" fmla="*/ 305 w 576"/>
                <a:gd name="T49" fmla="*/ 1010 h 1012"/>
                <a:gd name="T50" fmla="*/ 69 w 576"/>
                <a:gd name="T51" fmla="*/ 64 h 1012"/>
                <a:gd name="T52" fmla="*/ 211 w 576"/>
                <a:gd name="T53" fmla="*/ 455 h 1012"/>
                <a:gd name="T54" fmla="*/ 287 w 576"/>
                <a:gd name="T55" fmla="*/ 448 h 1012"/>
                <a:gd name="T56" fmla="*/ 351 w 576"/>
                <a:gd name="T57" fmla="*/ 424 h 1012"/>
                <a:gd name="T58" fmla="*/ 388 w 576"/>
                <a:gd name="T59" fmla="*/ 399 h 1012"/>
                <a:gd name="T60" fmla="*/ 429 w 576"/>
                <a:gd name="T61" fmla="*/ 351 h 1012"/>
                <a:gd name="T62" fmla="*/ 450 w 576"/>
                <a:gd name="T63" fmla="*/ 292 h 1012"/>
                <a:gd name="T64" fmla="*/ 454 w 576"/>
                <a:gd name="T65" fmla="*/ 245 h 1012"/>
                <a:gd name="T66" fmla="*/ 447 w 576"/>
                <a:gd name="T67" fmla="*/ 184 h 1012"/>
                <a:gd name="T68" fmla="*/ 424 w 576"/>
                <a:gd name="T69" fmla="*/ 135 h 1012"/>
                <a:gd name="T70" fmla="*/ 386 w 576"/>
                <a:gd name="T71" fmla="*/ 99 h 1012"/>
                <a:gd name="T72" fmla="*/ 333 w 576"/>
                <a:gd name="T73" fmla="*/ 76 h 1012"/>
                <a:gd name="T74" fmla="*/ 264 w 576"/>
                <a:gd name="T75" fmla="*/ 64 h 1012"/>
                <a:gd name="T76" fmla="*/ 69 w 576"/>
                <a:gd name="T77" fmla="*/ 519 h 1012"/>
                <a:gd name="T78" fmla="*/ 257 w 576"/>
                <a:gd name="T79" fmla="*/ 948 h 1012"/>
                <a:gd name="T80" fmla="*/ 340 w 576"/>
                <a:gd name="T81" fmla="*/ 940 h 1012"/>
                <a:gd name="T82" fmla="*/ 406 w 576"/>
                <a:gd name="T83" fmla="*/ 917 h 1012"/>
                <a:gd name="T84" fmla="*/ 440 w 576"/>
                <a:gd name="T85" fmla="*/ 892 h 1012"/>
                <a:gd name="T86" fmla="*/ 478 w 576"/>
                <a:gd name="T87" fmla="*/ 841 h 1012"/>
                <a:gd name="T88" fmla="*/ 500 w 576"/>
                <a:gd name="T89" fmla="*/ 778 h 1012"/>
                <a:gd name="T90" fmla="*/ 503 w 576"/>
                <a:gd name="T91" fmla="*/ 729 h 1012"/>
                <a:gd name="T92" fmla="*/ 493 w 576"/>
                <a:gd name="T93" fmla="*/ 658 h 1012"/>
                <a:gd name="T94" fmla="*/ 463 w 576"/>
                <a:gd name="T95" fmla="*/ 602 h 1012"/>
                <a:gd name="T96" fmla="*/ 414 w 576"/>
                <a:gd name="T97" fmla="*/ 559 h 1012"/>
                <a:gd name="T98" fmla="*/ 343 w 576"/>
                <a:gd name="T99" fmla="*/ 532 h 1012"/>
                <a:gd name="T100" fmla="*/ 254 w 576"/>
                <a:gd name="T101" fmla="*/ 519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6" h="1012">
                  <a:moveTo>
                    <a:pt x="0" y="1012"/>
                  </a:moveTo>
                  <a:lnTo>
                    <a:pt x="0" y="0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95" y="0"/>
                  </a:lnTo>
                  <a:lnTo>
                    <a:pt x="323" y="3"/>
                  </a:lnTo>
                  <a:lnTo>
                    <a:pt x="348" y="8"/>
                  </a:lnTo>
                  <a:lnTo>
                    <a:pt x="373" y="16"/>
                  </a:lnTo>
                  <a:lnTo>
                    <a:pt x="396" y="25"/>
                  </a:lnTo>
                  <a:lnTo>
                    <a:pt x="417" y="36"/>
                  </a:lnTo>
                  <a:lnTo>
                    <a:pt x="437" y="49"/>
                  </a:lnTo>
                  <a:lnTo>
                    <a:pt x="457" y="64"/>
                  </a:lnTo>
                  <a:lnTo>
                    <a:pt x="457" y="64"/>
                  </a:lnTo>
                  <a:lnTo>
                    <a:pt x="473" y="81"/>
                  </a:lnTo>
                  <a:lnTo>
                    <a:pt x="487" y="99"/>
                  </a:lnTo>
                  <a:lnTo>
                    <a:pt x="500" y="119"/>
                  </a:lnTo>
                  <a:lnTo>
                    <a:pt x="510" y="138"/>
                  </a:lnTo>
                  <a:lnTo>
                    <a:pt x="516" y="160"/>
                  </a:lnTo>
                  <a:lnTo>
                    <a:pt x="523" y="183"/>
                  </a:lnTo>
                  <a:lnTo>
                    <a:pt x="526" y="208"/>
                  </a:lnTo>
                  <a:lnTo>
                    <a:pt x="526" y="234"/>
                  </a:lnTo>
                  <a:lnTo>
                    <a:pt x="526" y="234"/>
                  </a:lnTo>
                  <a:lnTo>
                    <a:pt x="526" y="255"/>
                  </a:lnTo>
                  <a:lnTo>
                    <a:pt x="524" y="277"/>
                  </a:lnTo>
                  <a:lnTo>
                    <a:pt x="519" y="297"/>
                  </a:lnTo>
                  <a:lnTo>
                    <a:pt x="515" y="316"/>
                  </a:lnTo>
                  <a:lnTo>
                    <a:pt x="508" y="335"/>
                  </a:lnTo>
                  <a:lnTo>
                    <a:pt x="500" y="353"/>
                  </a:lnTo>
                  <a:lnTo>
                    <a:pt x="491" y="371"/>
                  </a:lnTo>
                  <a:lnTo>
                    <a:pt x="480" y="387"/>
                  </a:lnTo>
                  <a:lnTo>
                    <a:pt x="480" y="387"/>
                  </a:lnTo>
                  <a:lnTo>
                    <a:pt x="467" y="402"/>
                  </a:lnTo>
                  <a:lnTo>
                    <a:pt x="454" y="417"/>
                  </a:lnTo>
                  <a:lnTo>
                    <a:pt x="439" y="430"/>
                  </a:lnTo>
                  <a:lnTo>
                    <a:pt x="424" y="442"/>
                  </a:lnTo>
                  <a:lnTo>
                    <a:pt x="407" y="453"/>
                  </a:lnTo>
                  <a:lnTo>
                    <a:pt x="389" y="463"/>
                  </a:lnTo>
                  <a:lnTo>
                    <a:pt x="369" y="471"/>
                  </a:lnTo>
                  <a:lnTo>
                    <a:pt x="348" y="478"/>
                  </a:lnTo>
                  <a:lnTo>
                    <a:pt x="348" y="481"/>
                  </a:lnTo>
                  <a:lnTo>
                    <a:pt x="348" y="481"/>
                  </a:lnTo>
                  <a:lnTo>
                    <a:pt x="374" y="485"/>
                  </a:lnTo>
                  <a:lnTo>
                    <a:pt x="399" y="489"/>
                  </a:lnTo>
                  <a:lnTo>
                    <a:pt x="422" y="496"/>
                  </a:lnTo>
                  <a:lnTo>
                    <a:pt x="444" y="504"/>
                  </a:lnTo>
                  <a:lnTo>
                    <a:pt x="463" y="514"/>
                  </a:lnTo>
                  <a:lnTo>
                    <a:pt x="482" y="527"/>
                  </a:lnTo>
                  <a:lnTo>
                    <a:pt x="498" y="541"/>
                  </a:lnTo>
                  <a:lnTo>
                    <a:pt x="515" y="555"/>
                  </a:lnTo>
                  <a:lnTo>
                    <a:pt x="515" y="555"/>
                  </a:lnTo>
                  <a:lnTo>
                    <a:pt x="529" y="574"/>
                  </a:lnTo>
                  <a:lnTo>
                    <a:pt x="541" y="592"/>
                  </a:lnTo>
                  <a:lnTo>
                    <a:pt x="552" y="610"/>
                  </a:lnTo>
                  <a:lnTo>
                    <a:pt x="561" y="630"/>
                  </a:lnTo>
                  <a:lnTo>
                    <a:pt x="567" y="651"/>
                  </a:lnTo>
                  <a:lnTo>
                    <a:pt x="572" y="674"/>
                  </a:lnTo>
                  <a:lnTo>
                    <a:pt x="574" y="697"/>
                  </a:lnTo>
                  <a:lnTo>
                    <a:pt x="576" y="722"/>
                  </a:lnTo>
                  <a:lnTo>
                    <a:pt x="576" y="722"/>
                  </a:lnTo>
                  <a:lnTo>
                    <a:pt x="574" y="753"/>
                  </a:lnTo>
                  <a:lnTo>
                    <a:pt x="571" y="783"/>
                  </a:lnTo>
                  <a:lnTo>
                    <a:pt x="564" y="811"/>
                  </a:lnTo>
                  <a:lnTo>
                    <a:pt x="554" y="839"/>
                  </a:lnTo>
                  <a:lnTo>
                    <a:pt x="543" y="864"/>
                  </a:lnTo>
                  <a:lnTo>
                    <a:pt x="529" y="887"/>
                  </a:lnTo>
                  <a:lnTo>
                    <a:pt x="513" y="910"/>
                  </a:lnTo>
                  <a:lnTo>
                    <a:pt x="493" y="931"/>
                  </a:lnTo>
                  <a:lnTo>
                    <a:pt x="493" y="931"/>
                  </a:lnTo>
                  <a:lnTo>
                    <a:pt x="472" y="949"/>
                  </a:lnTo>
                  <a:lnTo>
                    <a:pt x="449" y="966"/>
                  </a:lnTo>
                  <a:lnTo>
                    <a:pt x="422" y="981"/>
                  </a:lnTo>
                  <a:lnTo>
                    <a:pt x="396" y="992"/>
                  </a:lnTo>
                  <a:lnTo>
                    <a:pt x="368" y="1001"/>
                  </a:lnTo>
                  <a:lnTo>
                    <a:pt x="338" y="1007"/>
                  </a:lnTo>
                  <a:lnTo>
                    <a:pt x="305" y="1010"/>
                  </a:lnTo>
                  <a:lnTo>
                    <a:pt x="272" y="1012"/>
                  </a:lnTo>
                  <a:lnTo>
                    <a:pt x="0" y="1012"/>
                  </a:lnTo>
                  <a:close/>
                  <a:moveTo>
                    <a:pt x="69" y="64"/>
                  </a:moveTo>
                  <a:lnTo>
                    <a:pt x="69" y="455"/>
                  </a:lnTo>
                  <a:lnTo>
                    <a:pt x="211" y="455"/>
                  </a:lnTo>
                  <a:lnTo>
                    <a:pt x="211" y="455"/>
                  </a:lnTo>
                  <a:lnTo>
                    <a:pt x="238" y="455"/>
                  </a:lnTo>
                  <a:lnTo>
                    <a:pt x="264" y="452"/>
                  </a:lnTo>
                  <a:lnTo>
                    <a:pt x="287" y="448"/>
                  </a:lnTo>
                  <a:lnTo>
                    <a:pt x="310" y="442"/>
                  </a:lnTo>
                  <a:lnTo>
                    <a:pt x="332" y="433"/>
                  </a:lnTo>
                  <a:lnTo>
                    <a:pt x="351" y="424"/>
                  </a:lnTo>
                  <a:lnTo>
                    <a:pt x="371" y="412"/>
                  </a:lnTo>
                  <a:lnTo>
                    <a:pt x="388" y="399"/>
                  </a:lnTo>
                  <a:lnTo>
                    <a:pt x="388" y="399"/>
                  </a:lnTo>
                  <a:lnTo>
                    <a:pt x="402" y="384"/>
                  </a:lnTo>
                  <a:lnTo>
                    <a:pt x="417" y="367"/>
                  </a:lnTo>
                  <a:lnTo>
                    <a:pt x="429" y="351"/>
                  </a:lnTo>
                  <a:lnTo>
                    <a:pt x="437" y="333"/>
                  </a:lnTo>
                  <a:lnTo>
                    <a:pt x="445" y="313"/>
                  </a:lnTo>
                  <a:lnTo>
                    <a:pt x="450" y="292"/>
                  </a:lnTo>
                  <a:lnTo>
                    <a:pt x="454" y="270"/>
                  </a:lnTo>
                  <a:lnTo>
                    <a:pt x="454" y="245"/>
                  </a:lnTo>
                  <a:lnTo>
                    <a:pt x="454" y="245"/>
                  </a:lnTo>
                  <a:lnTo>
                    <a:pt x="454" y="224"/>
                  </a:lnTo>
                  <a:lnTo>
                    <a:pt x="450" y="203"/>
                  </a:lnTo>
                  <a:lnTo>
                    <a:pt x="447" y="184"/>
                  </a:lnTo>
                  <a:lnTo>
                    <a:pt x="440" y="166"/>
                  </a:lnTo>
                  <a:lnTo>
                    <a:pt x="432" y="150"/>
                  </a:lnTo>
                  <a:lnTo>
                    <a:pt x="424" y="135"/>
                  </a:lnTo>
                  <a:lnTo>
                    <a:pt x="412" y="122"/>
                  </a:lnTo>
                  <a:lnTo>
                    <a:pt x="401" y="109"/>
                  </a:lnTo>
                  <a:lnTo>
                    <a:pt x="386" y="99"/>
                  </a:lnTo>
                  <a:lnTo>
                    <a:pt x="369" y="89"/>
                  </a:lnTo>
                  <a:lnTo>
                    <a:pt x="353" y="82"/>
                  </a:lnTo>
                  <a:lnTo>
                    <a:pt x="333" y="76"/>
                  </a:lnTo>
                  <a:lnTo>
                    <a:pt x="312" y="71"/>
                  </a:lnTo>
                  <a:lnTo>
                    <a:pt x="289" y="66"/>
                  </a:lnTo>
                  <a:lnTo>
                    <a:pt x="264" y="64"/>
                  </a:lnTo>
                  <a:lnTo>
                    <a:pt x="239" y="64"/>
                  </a:lnTo>
                  <a:lnTo>
                    <a:pt x="69" y="64"/>
                  </a:lnTo>
                  <a:close/>
                  <a:moveTo>
                    <a:pt x="69" y="519"/>
                  </a:moveTo>
                  <a:lnTo>
                    <a:pt x="69" y="948"/>
                  </a:lnTo>
                  <a:lnTo>
                    <a:pt x="257" y="948"/>
                  </a:lnTo>
                  <a:lnTo>
                    <a:pt x="257" y="948"/>
                  </a:lnTo>
                  <a:lnTo>
                    <a:pt x="287" y="948"/>
                  </a:lnTo>
                  <a:lnTo>
                    <a:pt x="313" y="945"/>
                  </a:lnTo>
                  <a:lnTo>
                    <a:pt x="340" y="940"/>
                  </a:lnTo>
                  <a:lnTo>
                    <a:pt x="363" y="935"/>
                  </a:lnTo>
                  <a:lnTo>
                    <a:pt x="384" y="926"/>
                  </a:lnTo>
                  <a:lnTo>
                    <a:pt x="406" y="917"/>
                  </a:lnTo>
                  <a:lnTo>
                    <a:pt x="424" y="905"/>
                  </a:lnTo>
                  <a:lnTo>
                    <a:pt x="440" y="892"/>
                  </a:lnTo>
                  <a:lnTo>
                    <a:pt x="440" y="892"/>
                  </a:lnTo>
                  <a:lnTo>
                    <a:pt x="455" y="875"/>
                  </a:lnTo>
                  <a:lnTo>
                    <a:pt x="468" y="859"/>
                  </a:lnTo>
                  <a:lnTo>
                    <a:pt x="478" y="841"/>
                  </a:lnTo>
                  <a:lnTo>
                    <a:pt x="488" y="823"/>
                  </a:lnTo>
                  <a:lnTo>
                    <a:pt x="495" y="801"/>
                  </a:lnTo>
                  <a:lnTo>
                    <a:pt x="500" y="778"/>
                  </a:lnTo>
                  <a:lnTo>
                    <a:pt x="503" y="755"/>
                  </a:lnTo>
                  <a:lnTo>
                    <a:pt x="503" y="729"/>
                  </a:lnTo>
                  <a:lnTo>
                    <a:pt x="503" y="729"/>
                  </a:lnTo>
                  <a:lnTo>
                    <a:pt x="503" y="704"/>
                  </a:lnTo>
                  <a:lnTo>
                    <a:pt x="500" y="679"/>
                  </a:lnTo>
                  <a:lnTo>
                    <a:pt x="493" y="658"/>
                  </a:lnTo>
                  <a:lnTo>
                    <a:pt x="485" y="636"/>
                  </a:lnTo>
                  <a:lnTo>
                    <a:pt x="475" y="618"/>
                  </a:lnTo>
                  <a:lnTo>
                    <a:pt x="463" y="602"/>
                  </a:lnTo>
                  <a:lnTo>
                    <a:pt x="449" y="585"/>
                  </a:lnTo>
                  <a:lnTo>
                    <a:pt x="432" y="572"/>
                  </a:lnTo>
                  <a:lnTo>
                    <a:pt x="414" y="559"/>
                  </a:lnTo>
                  <a:lnTo>
                    <a:pt x="393" y="549"/>
                  </a:lnTo>
                  <a:lnTo>
                    <a:pt x="369" y="539"/>
                  </a:lnTo>
                  <a:lnTo>
                    <a:pt x="343" y="532"/>
                  </a:lnTo>
                  <a:lnTo>
                    <a:pt x="315" y="526"/>
                  </a:lnTo>
                  <a:lnTo>
                    <a:pt x="285" y="522"/>
                  </a:lnTo>
                  <a:lnTo>
                    <a:pt x="254" y="519"/>
                  </a:lnTo>
                  <a:lnTo>
                    <a:pt x="219" y="519"/>
                  </a:lnTo>
                  <a:lnTo>
                    <a:pt x="69" y="5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7709E3B6-73FB-954B-91DC-8D7022FCD5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888" y="2590800"/>
              <a:ext cx="87313" cy="804863"/>
            </a:xfrm>
            <a:custGeom>
              <a:avLst/>
              <a:gdLst>
                <a:gd name="T0" fmla="*/ 55 w 109"/>
                <a:gd name="T1" fmla="*/ 107 h 1012"/>
                <a:gd name="T2" fmla="*/ 55 w 109"/>
                <a:gd name="T3" fmla="*/ 107 h 1012"/>
                <a:gd name="T4" fmla="*/ 43 w 109"/>
                <a:gd name="T5" fmla="*/ 105 h 1012"/>
                <a:gd name="T6" fmla="*/ 35 w 109"/>
                <a:gd name="T7" fmla="*/ 104 h 1012"/>
                <a:gd name="T8" fmla="*/ 25 w 109"/>
                <a:gd name="T9" fmla="*/ 99 h 1012"/>
                <a:gd name="T10" fmla="*/ 17 w 109"/>
                <a:gd name="T11" fmla="*/ 91 h 1012"/>
                <a:gd name="T12" fmla="*/ 17 w 109"/>
                <a:gd name="T13" fmla="*/ 91 h 1012"/>
                <a:gd name="T14" fmla="*/ 10 w 109"/>
                <a:gd name="T15" fmla="*/ 82 h 1012"/>
                <a:gd name="T16" fmla="*/ 5 w 109"/>
                <a:gd name="T17" fmla="*/ 74 h 1012"/>
                <a:gd name="T18" fmla="*/ 2 w 109"/>
                <a:gd name="T19" fmla="*/ 62 h 1012"/>
                <a:gd name="T20" fmla="*/ 0 w 109"/>
                <a:gd name="T21" fmla="*/ 51 h 1012"/>
                <a:gd name="T22" fmla="*/ 0 w 109"/>
                <a:gd name="T23" fmla="*/ 51 h 1012"/>
                <a:gd name="T24" fmla="*/ 2 w 109"/>
                <a:gd name="T25" fmla="*/ 41 h 1012"/>
                <a:gd name="T26" fmla="*/ 5 w 109"/>
                <a:gd name="T27" fmla="*/ 31 h 1012"/>
                <a:gd name="T28" fmla="*/ 10 w 109"/>
                <a:gd name="T29" fmla="*/ 21 h 1012"/>
                <a:gd name="T30" fmla="*/ 17 w 109"/>
                <a:gd name="T31" fmla="*/ 15 h 1012"/>
                <a:gd name="T32" fmla="*/ 17 w 109"/>
                <a:gd name="T33" fmla="*/ 15 h 1012"/>
                <a:gd name="T34" fmla="*/ 25 w 109"/>
                <a:gd name="T35" fmla="*/ 8 h 1012"/>
                <a:gd name="T36" fmla="*/ 35 w 109"/>
                <a:gd name="T37" fmla="*/ 3 h 1012"/>
                <a:gd name="T38" fmla="*/ 45 w 109"/>
                <a:gd name="T39" fmla="*/ 0 h 1012"/>
                <a:gd name="T40" fmla="*/ 55 w 109"/>
                <a:gd name="T41" fmla="*/ 0 h 1012"/>
                <a:gd name="T42" fmla="*/ 55 w 109"/>
                <a:gd name="T43" fmla="*/ 0 h 1012"/>
                <a:gd name="T44" fmla="*/ 65 w 109"/>
                <a:gd name="T45" fmla="*/ 0 h 1012"/>
                <a:gd name="T46" fmla="*/ 74 w 109"/>
                <a:gd name="T47" fmla="*/ 3 h 1012"/>
                <a:gd name="T48" fmla="*/ 84 w 109"/>
                <a:gd name="T49" fmla="*/ 8 h 1012"/>
                <a:gd name="T50" fmla="*/ 93 w 109"/>
                <a:gd name="T51" fmla="*/ 13 h 1012"/>
                <a:gd name="T52" fmla="*/ 93 w 109"/>
                <a:gd name="T53" fmla="*/ 13 h 1012"/>
                <a:gd name="T54" fmla="*/ 99 w 109"/>
                <a:gd name="T55" fmla="*/ 21 h 1012"/>
                <a:gd name="T56" fmla="*/ 106 w 109"/>
                <a:gd name="T57" fmla="*/ 30 h 1012"/>
                <a:gd name="T58" fmla="*/ 107 w 109"/>
                <a:gd name="T59" fmla="*/ 41 h 1012"/>
                <a:gd name="T60" fmla="*/ 109 w 109"/>
                <a:gd name="T61" fmla="*/ 51 h 1012"/>
                <a:gd name="T62" fmla="*/ 109 w 109"/>
                <a:gd name="T63" fmla="*/ 51 h 1012"/>
                <a:gd name="T64" fmla="*/ 107 w 109"/>
                <a:gd name="T65" fmla="*/ 62 h 1012"/>
                <a:gd name="T66" fmla="*/ 106 w 109"/>
                <a:gd name="T67" fmla="*/ 72 h 1012"/>
                <a:gd name="T68" fmla="*/ 99 w 109"/>
                <a:gd name="T69" fmla="*/ 82 h 1012"/>
                <a:gd name="T70" fmla="*/ 93 w 109"/>
                <a:gd name="T71" fmla="*/ 91 h 1012"/>
                <a:gd name="T72" fmla="*/ 93 w 109"/>
                <a:gd name="T73" fmla="*/ 91 h 1012"/>
                <a:gd name="T74" fmla="*/ 84 w 109"/>
                <a:gd name="T75" fmla="*/ 97 h 1012"/>
                <a:gd name="T76" fmla="*/ 74 w 109"/>
                <a:gd name="T77" fmla="*/ 102 h 1012"/>
                <a:gd name="T78" fmla="*/ 65 w 109"/>
                <a:gd name="T79" fmla="*/ 105 h 1012"/>
                <a:gd name="T80" fmla="*/ 55 w 109"/>
                <a:gd name="T81" fmla="*/ 107 h 1012"/>
                <a:gd name="T82" fmla="*/ 55 w 109"/>
                <a:gd name="T83" fmla="*/ 107 h 1012"/>
                <a:gd name="T84" fmla="*/ 22 w 109"/>
                <a:gd name="T85" fmla="*/ 1012 h 1012"/>
                <a:gd name="T86" fmla="*/ 22 w 109"/>
                <a:gd name="T87" fmla="*/ 288 h 1012"/>
                <a:gd name="T88" fmla="*/ 88 w 109"/>
                <a:gd name="T89" fmla="*/ 288 h 1012"/>
                <a:gd name="T90" fmla="*/ 88 w 109"/>
                <a:gd name="T91" fmla="*/ 1012 h 1012"/>
                <a:gd name="T92" fmla="*/ 22 w 109"/>
                <a:gd name="T93" fmla="*/ 1012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1012">
                  <a:moveTo>
                    <a:pt x="55" y="107"/>
                  </a:moveTo>
                  <a:lnTo>
                    <a:pt x="55" y="107"/>
                  </a:lnTo>
                  <a:lnTo>
                    <a:pt x="43" y="105"/>
                  </a:lnTo>
                  <a:lnTo>
                    <a:pt x="35" y="104"/>
                  </a:lnTo>
                  <a:lnTo>
                    <a:pt x="25" y="99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10" y="82"/>
                  </a:lnTo>
                  <a:lnTo>
                    <a:pt x="5" y="74"/>
                  </a:lnTo>
                  <a:lnTo>
                    <a:pt x="2" y="62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1"/>
                  </a:lnTo>
                  <a:lnTo>
                    <a:pt x="5" y="31"/>
                  </a:lnTo>
                  <a:lnTo>
                    <a:pt x="10" y="21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5" y="8"/>
                  </a:lnTo>
                  <a:lnTo>
                    <a:pt x="35" y="3"/>
                  </a:lnTo>
                  <a:lnTo>
                    <a:pt x="4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65" y="0"/>
                  </a:lnTo>
                  <a:lnTo>
                    <a:pt x="74" y="3"/>
                  </a:lnTo>
                  <a:lnTo>
                    <a:pt x="84" y="8"/>
                  </a:lnTo>
                  <a:lnTo>
                    <a:pt x="93" y="13"/>
                  </a:lnTo>
                  <a:lnTo>
                    <a:pt x="93" y="13"/>
                  </a:lnTo>
                  <a:lnTo>
                    <a:pt x="99" y="21"/>
                  </a:lnTo>
                  <a:lnTo>
                    <a:pt x="106" y="30"/>
                  </a:lnTo>
                  <a:lnTo>
                    <a:pt x="107" y="41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7" y="62"/>
                  </a:lnTo>
                  <a:lnTo>
                    <a:pt x="106" y="72"/>
                  </a:lnTo>
                  <a:lnTo>
                    <a:pt x="99" y="82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84" y="97"/>
                  </a:lnTo>
                  <a:lnTo>
                    <a:pt x="74" y="102"/>
                  </a:lnTo>
                  <a:lnTo>
                    <a:pt x="65" y="105"/>
                  </a:lnTo>
                  <a:lnTo>
                    <a:pt x="55" y="107"/>
                  </a:lnTo>
                  <a:lnTo>
                    <a:pt x="55" y="107"/>
                  </a:lnTo>
                  <a:close/>
                  <a:moveTo>
                    <a:pt x="22" y="1012"/>
                  </a:moveTo>
                  <a:lnTo>
                    <a:pt x="22" y="288"/>
                  </a:lnTo>
                  <a:lnTo>
                    <a:pt x="88" y="288"/>
                  </a:lnTo>
                  <a:lnTo>
                    <a:pt x="88" y="1012"/>
                  </a:lnTo>
                  <a:lnTo>
                    <a:pt x="22" y="10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36">
              <a:extLst>
                <a:ext uri="{FF2B5EF4-FFF2-40B4-BE49-F238E27FC236}">
                  <a16:creationId xmlns:a16="http://schemas.microsoft.com/office/drawing/2014/main" id="{4FBC7606-D1A9-2647-9538-5F9EA1949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300" y="2546350"/>
              <a:ext cx="52388" cy="8493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Rectangle 37">
              <a:extLst>
                <a:ext uri="{FF2B5EF4-FFF2-40B4-BE49-F238E27FC236}">
                  <a16:creationId xmlns:a16="http://schemas.microsoft.com/office/drawing/2014/main" id="{DC876BFD-327D-554C-AA19-C3E6B805C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838" y="2546350"/>
              <a:ext cx="50800" cy="8493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C4EF4A40-F142-4D4F-AA46-EB320FE5BC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0325" y="2590800"/>
              <a:ext cx="87313" cy="804863"/>
            </a:xfrm>
            <a:custGeom>
              <a:avLst/>
              <a:gdLst>
                <a:gd name="T0" fmla="*/ 53 w 109"/>
                <a:gd name="T1" fmla="*/ 107 h 1012"/>
                <a:gd name="T2" fmla="*/ 53 w 109"/>
                <a:gd name="T3" fmla="*/ 107 h 1012"/>
                <a:gd name="T4" fmla="*/ 43 w 109"/>
                <a:gd name="T5" fmla="*/ 105 h 1012"/>
                <a:gd name="T6" fmla="*/ 33 w 109"/>
                <a:gd name="T7" fmla="*/ 104 h 1012"/>
                <a:gd name="T8" fmla="*/ 25 w 109"/>
                <a:gd name="T9" fmla="*/ 99 h 1012"/>
                <a:gd name="T10" fmla="*/ 15 w 109"/>
                <a:gd name="T11" fmla="*/ 91 h 1012"/>
                <a:gd name="T12" fmla="*/ 15 w 109"/>
                <a:gd name="T13" fmla="*/ 91 h 1012"/>
                <a:gd name="T14" fmla="*/ 9 w 109"/>
                <a:gd name="T15" fmla="*/ 82 h 1012"/>
                <a:gd name="T16" fmla="*/ 4 w 109"/>
                <a:gd name="T17" fmla="*/ 74 h 1012"/>
                <a:gd name="T18" fmla="*/ 0 w 109"/>
                <a:gd name="T19" fmla="*/ 62 h 1012"/>
                <a:gd name="T20" fmla="*/ 0 w 109"/>
                <a:gd name="T21" fmla="*/ 51 h 1012"/>
                <a:gd name="T22" fmla="*/ 0 w 109"/>
                <a:gd name="T23" fmla="*/ 51 h 1012"/>
                <a:gd name="T24" fmla="*/ 0 w 109"/>
                <a:gd name="T25" fmla="*/ 41 h 1012"/>
                <a:gd name="T26" fmla="*/ 4 w 109"/>
                <a:gd name="T27" fmla="*/ 31 h 1012"/>
                <a:gd name="T28" fmla="*/ 9 w 109"/>
                <a:gd name="T29" fmla="*/ 21 h 1012"/>
                <a:gd name="T30" fmla="*/ 17 w 109"/>
                <a:gd name="T31" fmla="*/ 15 h 1012"/>
                <a:gd name="T32" fmla="*/ 17 w 109"/>
                <a:gd name="T33" fmla="*/ 15 h 1012"/>
                <a:gd name="T34" fmla="*/ 25 w 109"/>
                <a:gd name="T35" fmla="*/ 8 h 1012"/>
                <a:gd name="T36" fmla="*/ 33 w 109"/>
                <a:gd name="T37" fmla="*/ 3 h 1012"/>
                <a:gd name="T38" fmla="*/ 43 w 109"/>
                <a:gd name="T39" fmla="*/ 0 h 1012"/>
                <a:gd name="T40" fmla="*/ 53 w 109"/>
                <a:gd name="T41" fmla="*/ 0 h 1012"/>
                <a:gd name="T42" fmla="*/ 53 w 109"/>
                <a:gd name="T43" fmla="*/ 0 h 1012"/>
                <a:gd name="T44" fmla="*/ 65 w 109"/>
                <a:gd name="T45" fmla="*/ 0 h 1012"/>
                <a:gd name="T46" fmla="*/ 74 w 109"/>
                <a:gd name="T47" fmla="*/ 3 h 1012"/>
                <a:gd name="T48" fmla="*/ 83 w 109"/>
                <a:gd name="T49" fmla="*/ 8 h 1012"/>
                <a:gd name="T50" fmla="*/ 91 w 109"/>
                <a:gd name="T51" fmla="*/ 13 h 1012"/>
                <a:gd name="T52" fmla="*/ 91 w 109"/>
                <a:gd name="T53" fmla="*/ 13 h 1012"/>
                <a:gd name="T54" fmla="*/ 99 w 109"/>
                <a:gd name="T55" fmla="*/ 21 h 1012"/>
                <a:gd name="T56" fmla="*/ 104 w 109"/>
                <a:gd name="T57" fmla="*/ 30 h 1012"/>
                <a:gd name="T58" fmla="*/ 107 w 109"/>
                <a:gd name="T59" fmla="*/ 41 h 1012"/>
                <a:gd name="T60" fmla="*/ 109 w 109"/>
                <a:gd name="T61" fmla="*/ 51 h 1012"/>
                <a:gd name="T62" fmla="*/ 109 w 109"/>
                <a:gd name="T63" fmla="*/ 51 h 1012"/>
                <a:gd name="T64" fmla="*/ 107 w 109"/>
                <a:gd name="T65" fmla="*/ 62 h 1012"/>
                <a:gd name="T66" fmla="*/ 104 w 109"/>
                <a:gd name="T67" fmla="*/ 72 h 1012"/>
                <a:gd name="T68" fmla="*/ 99 w 109"/>
                <a:gd name="T69" fmla="*/ 82 h 1012"/>
                <a:gd name="T70" fmla="*/ 93 w 109"/>
                <a:gd name="T71" fmla="*/ 91 h 1012"/>
                <a:gd name="T72" fmla="*/ 93 w 109"/>
                <a:gd name="T73" fmla="*/ 91 h 1012"/>
                <a:gd name="T74" fmla="*/ 83 w 109"/>
                <a:gd name="T75" fmla="*/ 97 h 1012"/>
                <a:gd name="T76" fmla="*/ 74 w 109"/>
                <a:gd name="T77" fmla="*/ 102 h 1012"/>
                <a:gd name="T78" fmla="*/ 65 w 109"/>
                <a:gd name="T79" fmla="*/ 105 h 1012"/>
                <a:gd name="T80" fmla="*/ 53 w 109"/>
                <a:gd name="T81" fmla="*/ 107 h 1012"/>
                <a:gd name="T82" fmla="*/ 53 w 109"/>
                <a:gd name="T83" fmla="*/ 107 h 1012"/>
                <a:gd name="T84" fmla="*/ 22 w 109"/>
                <a:gd name="T85" fmla="*/ 1012 h 1012"/>
                <a:gd name="T86" fmla="*/ 22 w 109"/>
                <a:gd name="T87" fmla="*/ 288 h 1012"/>
                <a:gd name="T88" fmla="*/ 86 w 109"/>
                <a:gd name="T89" fmla="*/ 288 h 1012"/>
                <a:gd name="T90" fmla="*/ 86 w 109"/>
                <a:gd name="T91" fmla="*/ 1012 h 1012"/>
                <a:gd name="T92" fmla="*/ 22 w 109"/>
                <a:gd name="T93" fmla="*/ 1012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1012">
                  <a:moveTo>
                    <a:pt x="53" y="107"/>
                  </a:moveTo>
                  <a:lnTo>
                    <a:pt x="53" y="107"/>
                  </a:lnTo>
                  <a:lnTo>
                    <a:pt x="43" y="105"/>
                  </a:lnTo>
                  <a:lnTo>
                    <a:pt x="33" y="104"/>
                  </a:lnTo>
                  <a:lnTo>
                    <a:pt x="25" y="99"/>
                  </a:lnTo>
                  <a:lnTo>
                    <a:pt x="15" y="91"/>
                  </a:lnTo>
                  <a:lnTo>
                    <a:pt x="15" y="91"/>
                  </a:lnTo>
                  <a:lnTo>
                    <a:pt x="9" y="82"/>
                  </a:lnTo>
                  <a:lnTo>
                    <a:pt x="4" y="74"/>
                  </a:lnTo>
                  <a:lnTo>
                    <a:pt x="0" y="62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41"/>
                  </a:lnTo>
                  <a:lnTo>
                    <a:pt x="4" y="31"/>
                  </a:lnTo>
                  <a:lnTo>
                    <a:pt x="9" y="21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5" y="8"/>
                  </a:lnTo>
                  <a:lnTo>
                    <a:pt x="33" y="3"/>
                  </a:lnTo>
                  <a:lnTo>
                    <a:pt x="4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65" y="0"/>
                  </a:lnTo>
                  <a:lnTo>
                    <a:pt x="74" y="3"/>
                  </a:lnTo>
                  <a:lnTo>
                    <a:pt x="83" y="8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9" y="21"/>
                  </a:lnTo>
                  <a:lnTo>
                    <a:pt x="104" y="30"/>
                  </a:lnTo>
                  <a:lnTo>
                    <a:pt x="107" y="41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7" y="62"/>
                  </a:lnTo>
                  <a:lnTo>
                    <a:pt x="104" y="72"/>
                  </a:lnTo>
                  <a:lnTo>
                    <a:pt x="99" y="82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83" y="97"/>
                  </a:lnTo>
                  <a:lnTo>
                    <a:pt x="74" y="102"/>
                  </a:lnTo>
                  <a:lnTo>
                    <a:pt x="65" y="105"/>
                  </a:lnTo>
                  <a:lnTo>
                    <a:pt x="53" y="107"/>
                  </a:lnTo>
                  <a:lnTo>
                    <a:pt x="53" y="107"/>
                  </a:lnTo>
                  <a:close/>
                  <a:moveTo>
                    <a:pt x="22" y="1012"/>
                  </a:moveTo>
                  <a:lnTo>
                    <a:pt x="22" y="288"/>
                  </a:lnTo>
                  <a:lnTo>
                    <a:pt x="86" y="288"/>
                  </a:lnTo>
                  <a:lnTo>
                    <a:pt x="86" y="1012"/>
                  </a:lnTo>
                  <a:lnTo>
                    <a:pt x="22" y="10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87185A95-076B-C147-B126-56E7AC8ED5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1463" y="2806700"/>
              <a:ext cx="542925" cy="601663"/>
            </a:xfrm>
            <a:custGeom>
              <a:avLst/>
              <a:gdLst>
                <a:gd name="T0" fmla="*/ 303 w 684"/>
                <a:gd name="T1" fmla="*/ 755 h 757"/>
                <a:gd name="T2" fmla="*/ 201 w 684"/>
                <a:gd name="T3" fmla="*/ 732 h 757"/>
                <a:gd name="T4" fmla="*/ 115 w 684"/>
                <a:gd name="T5" fmla="*/ 677 h 757"/>
                <a:gd name="T6" fmla="*/ 71 w 684"/>
                <a:gd name="T7" fmla="*/ 626 h 757"/>
                <a:gd name="T8" fmla="*/ 23 w 684"/>
                <a:gd name="T9" fmla="*/ 534 h 757"/>
                <a:gd name="T10" fmla="*/ 1 w 684"/>
                <a:gd name="T11" fmla="*/ 424 h 757"/>
                <a:gd name="T12" fmla="*/ 1 w 684"/>
                <a:gd name="T13" fmla="*/ 340 h 757"/>
                <a:gd name="T14" fmla="*/ 24 w 684"/>
                <a:gd name="T15" fmla="*/ 222 h 757"/>
                <a:gd name="T16" fmla="*/ 74 w 684"/>
                <a:gd name="T17" fmla="*/ 127 h 757"/>
                <a:gd name="T18" fmla="*/ 122 w 684"/>
                <a:gd name="T19" fmla="*/ 77 h 757"/>
                <a:gd name="T20" fmla="*/ 207 w 684"/>
                <a:gd name="T21" fmla="*/ 25 h 757"/>
                <a:gd name="T22" fmla="*/ 311 w 684"/>
                <a:gd name="T23" fmla="*/ 2 h 757"/>
                <a:gd name="T24" fmla="*/ 387 w 684"/>
                <a:gd name="T25" fmla="*/ 2 h 757"/>
                <a:gd name="T26" fmla="*/ 488 w 684"/>
                <a:gd name="T27" fmla="*/ 25 h 757"/>
                <a:gd name="T28" fmla="*/ 570 w 684"/>
                <a:gd name="T29" fmla="*/ 77 h 757"/>
                <a:gd name="T30" fmla="*/ 615 w 684"/>
                <a:gd name="T31" fmla="*/ 127 h 757"/>
                <a:gd name="T32" fmla="*/ 661 w 684"/>
                <a:gd name="T33" fmla="*/ 221 h 757"/>
                <a:gd name="T34" fmla="*/ 682 w 684"/>
                <a:gd name="T35" fmla="*/ 336 h 757"/>
                <a:gd name="T36" fmla="*/ 682 w 684"/>
                <a:gd name="T37" fmla="*/ 420 h 757"/>
                <a:gd name="T38" fmla="*/ 661 w 684"/>
                <a:gd name="T39" fmla="*/ 532 h 757"/>
                <a:gd name="T40" fmla="*/ 613 w 684"/>
                <a:gd name="T41" fmla="*/ 626 h 757"/>
                <a:gd name="T42" fmla="*/ 568 w 684"/>
                <a:gd name="T43" fmla="*/ 677 h 757"/>
                <a:gd name="T44" fmla="*/ 484 w 684"/>
                <a:gd name="T45" fmla="*/ 732 h 757"/>
                <a:gd name="T46" fmla="*/ 380 w 684"/>
                <a:gd name="T47" fmla="*/ 755 h 757"/>
                <a:gd name="T48" fmla="*/ 347 w 684"/>
                <a:gd name="T49" fmla="*/ 59 h 757"/>
                <a:gd name="T50" fmla="*/ 287 w 684"/>
                <a:gd name="T51" fmla="*/ 64 h 757"/>
                <a:gd name="T52" fmla="*/ 207 w 684"/>
                <a:gd name="T53" fmla="*/ 92 h 757"/>
                <a:gd name="T54" fmla="*/ 143 w 684"/>
                <a:gd name="T55" fmla="*/ 145 h 757"/>
                <a:gd name="T56" fmla="*/ 110 w 684"/>
                <a:gd name="T57" fmla="*/ 193 h 757"/>
                <a:gd name="T58" fmla="*/ 79 w 684"/>
                <a:gd name="T59" fmla="*/ 278 h 757"/>
                <a:gd name="T60" fmla="*/ 67 w 684"/>
                <a:gd name="T61" fmla="*/ 384 h 757"/>
                <a:gd name="T62" fmla="*/ 72 w 684"/>
                <a:gd name="T63" fmla="*/ 452 h 757"/>
                <a:gd name="T64" fmla="*/ 97 w 684"/>
                <a:gd name="T65" fmla="*/ 539 h 757"/>
                <a:gd name="T66" fmla="*/ 141 w 684"/>
                <a:gd name="T67" fmla="*/ 612 h 757"/>
                <a:gd name="T68" fmla="*/ 183 w 684"/>
                <a:gd name="T69" fmla="*/ 649 h 757"/>
                <a:gd name="T70" fmla="*/ 255 w 684"/>
                <a:gd name="T71" fmla="*/ 686 h 757"/>
                <a:gd name="T72" fmla="*/ 344 w 684"/>
                <a:gd name="T73" fmla="*/ 699 h 757"/>
                <a:gd name="T74" fmla="*/ 405 w 684"/>
                <a:gd name="T75" fmla="*/ 692 h 757"/>
                <a:gd name="T76" fmla="*/ 484 w 684"/>
                <a:gd name="T77" fmla="*/ 664 h 757"/>
                <a:gd name="T78" fmla="*/ 545 w 684"/>
                <a:gd name="T79" fmla="*/ 613 h 757"/>
                <a:gd name="T80" fmla="*/ 577 w 684"/>
                <a:gd name="T81" fmla="*/ 567 h 757"/>
                <a:gd name="T82" fmla="*/ 606 w 684"/>
                <a:gd name="T83" fmla="*/ 481 h 757"/>
                <a:gd name="T84" fmla="*/ 616 w 684"/>
                <a:gd name="T85" fmla="*/ 379 h 757"/>
                <a:gd name="T86" fmla="*/ 611 w 684"/>
                <a:gd name="T87" fmla="*/ 305 h 757"/>
                <a:gd name="T88" fmla="*/ 588 w 684"/>
                <a:gd name="T89" fmla="*/ 213 h 757"/>
                <a:gd name="T90" fmla="*/ 545 w 684"/>
                <a:gd name="T91" fmla="*/ 142 h 757"/>
                <a:gd name="T92" fmla="*/ 507 w 684"/>
                <a:gd name="T93" fmla="*/ 105 h 757"/>
                <a:gd name="T94" fmla="*/ 435 w 684"/>
                <a:gd name="T95" fmla="*/ 71 h 757"/>
                <a:gd name="T96" fmla="*/ 347 w 684"/>
                <a:gd name="T97" fmla="*/ 5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4" h="757">
                  <a:moveTo>
                    <a:pt x="343" y="757"/>
                  </a:moveTo>
                  <a:lnTo>
                    <a:pt x="343" y="757"/>
                  </a:lnTo>
                  <a:lnTo>
                    <a:pt x="303" y="755"/>
                  </a:lnTo>
                  <a:lnTo>
                    <a:pt x="267" y="752"/>
                  </a:lnTo>
                  <a:lnTo>
                    <a:pt x="232" y="743"/>
                  </a:lnTo>
                  <a:lnTo>
                    <a:pt x="201" y="732"/>
                  </a:lnTo>
                  <a:lnTo>
                    <a:pt x="169" y="717"/>
                  </a:lnTo>
                  <a:lnTo>
                    <a:pt x="141" y="699"/>
                  </a:lnTo>
                  <a:lnTo>
                    <a:pt x="115" y="677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71" y="626"/>
                  </a:lnTo>
                  <a:lnTo>
                    <a:pt x="51" y="597"/>
                  </a:lnTo>
                  <a:lnTo>
                    <a:pt x="36" y="567"/>
                  </a:lnTo>
                  <a:lnTo>
                    <a:pt x="23" y="534"/>
                  </a:lnTo>
                  <a:lnTo>
                    <a:pt x="13" y="499"/>
                  </a:lnTo>
                  <a:lnTo>
                    <a:pt x="5" y="462"/>
                  </a:lnTo>
                  <a:lnTo>
                    <a:pt x="1" y="424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1" y="340"/>
                  </a:lnTo>
                  <a:lnTo>
                    <a:pt x="6" y="298"/>
                  </a:lnTo>
                  <a:lnTo>
                    <a:pt x="13" y="259"/>
                  </a:lnTo>
                  <a:lnTo>
                    <a:pt x="24" y="222"/>
                  </a:lnTo>
                  <a:lnTo>
                    <a:pt x="38" y="188"/>
                  </a:lnTo>
                  <a:lnTo>
                    <a:pt x="54" y="156"/>
                  </a:lnTo>
                  <a:lnTo>
                    <a:pt x="74" y="127"/>
                  </a:lnTo>
                  <a:lnTo>
                    <a:pt x="95" y="100"/>
                  </a:lnTo>
                  <a:lnTo>
                    <a:pt x="95" y="100"/>
                  </a:lnTo>
                  <a:lnTo>
                    <a:pt x="122" y="77"/>
                  </a:lnTo>
                  <a:lnTo>
                    <a:pt x="148" y="56"/>
                  </a:lnTo>
                  <a:lnTo>
                    <a:pt x="176" y="39"/>
                  </a:lnTo>
                  <a:lnTo>
                    <a:pt x="207" y="25"/>
                  </a:lnTo>
                  <a:lnTo>
                    <a:pt x="240" y="13"/>
                  </a:lnTo>
                  <a:lnTo>
                    <a:pt x="275" y="6"/>
                  </a:lnTo>
                  <a:lnTo>
                    <a:pt x="311" y="2"/>
                  </a:lnTo>
                  <a:lnTo>
                    <a:pt x="349" y="0"/>
                  </a:lnTo>
                  <a:lnTo>
                    <a:pt x="349" y="0"/>
                  </a:lnTo>
                  <a:lnTo>
                    <a:pt x="387" y="2"/>
                  </a:lnTo>
                  <a:lnTo>
                    <a:pt x="423" y="5"/>
                  </a:lnTo>
                  <a:lnTo>
                    <a:pt x="456" y="13"/>
                  </a:lnTo>
                  <a:lnTo>
                    <a:pt x="488" y="25"/>
                  </a:lnTo>
                  <a:lnTo>
                    <a:pt x="517" y="39"/>
                  </a:lnTo>
                  <a:lnTo>
                    <a:pt x="545" y="56"/>
                  </a:lnTo>
                  <a:lnTo>
                    <a:pt x="570" y="77"/>
                  </a:lnTo>
                  <a:lnTo>
                    <a:pt x="595" y="100"/>
                  </a:lnTo>
                  <a:lnTo>
                    <a:pt x="595" y="100"/>
                  </a:lnTo>
                  <a:lnTo>
                    <a:pt x="615" y="127"/>
                  </a:lnTo>
                  <a:lnTo>
                    <a:pt x="633" y="155"/>
                  </a:lnTo>
                  <a:lnTo>
                    <a:pt x="649" y="186"/>
                  </a:lnTo>
                  <a:lnTo>
                    <a:pt x="661" y="221"/>
                  </a:lnTo>
                  <a:lnTo>
                    <a:pt x="671" y="257"/>
                  </a:lnTo>
                  <a:lnTo>
                    <a:pt x="679" y="295"/>
                  </a:lnTo>
                  <a:lnTo>
                    <a:pt x="682" y="336"/>
                  </a:lnTo>
                  <a:lnTo>
                    <a:pt x="684" y="379"/>
                  </a:lnTo>
                  <a:lnTo>
                    <a:pt x="684" y="379"/>
                  </a:lnTo>
                  <a:lnTo>
                    <a:pt x="682" y="420"/>
                  </a:lnTo>
                  <a:lnTo>
                    <a:pt x="677" y="460"/>
                  </a:lnTo>
                  <a:lnTo>
                    <a:pt x="671" y="498"/>
                  </a:lnTo>
                  <a:lnTo>
                    <a:pt x="661" y="532"/>
                  </a:lnTo>
                  <a:lnTo>
                    <a:pt x="647" y="565"/>
                  </a:lnTo>
                  <a:lnTo>
                    <a:pt x="633" y="597"/>
                  </a:lnTo>
                  <a:lnTo>
                    <a:pt x="613" y="626"/>
                  </a:lnTo>
                  <a:lnTo>
                    <a:pt x="591" y="653"/>
                  </a:lnTo>
                  <a:lnTo>
                    <a:pt x="591" y="653"/>
                  </a:lnTo>
                  <a:lnTo>
                    <a:pt x="568" y="677"/>
                  </a:lnTo>
                  <a:lnTo>
                    <a:pt x="542" y="699"/>
                  </a:lnTo>
                  <a:lnTo>
                    <a:pt x="514" y="717"/>
                  </a:lnTo>
                  <a:lnTo>
                    <a:pt x="484" y="732"/>
                  </a:lnTo>
                  <a:lnTo>
                    <a:pt x="451" y="743"/>
                  </a:lnTo>
                  <a:lnTo>
                    <a:pt x="417" y="752"/>
                  </a:lnTo>
                  <a:lnTo>
                    <a:pt x="380" y="755"/>
                  </a:lnTo>
                  <a:lnTo>
                    <a:pt x="343" y="757"/>
                  </a:lnTo>
                  <a:lnTo>
                    <a:pt x="343" y="757"/>
                  </a:lnTo>
                  <a:close/>
                  <a:moveTo>
                    <a:pt x="347" y="59"/>
                  </a:moveTo>
                  <a:lnTo>
                    <a:pt x="347" y="59"/>
                  </a:lnTo>
                  <a:lnTo>
                    <a:pt x="316" y="59"/>
                  </a:lnTo>
                  <a:lnTo>
                    <a:pt x="287" y="64"/>
                  </a:lnTo>
                  <a:lnTo>
                    <a:pt x="258" y="71"/>
                  </a:lnTo>
                  <a:lnTo>
                    <a:pt x="232" y="81"/>
                  </a:lnTo>
                  <a:lnTo>
                    <a:pt x="207" y="92"/>
                  </a:lnTo>
                  <a:lnTo>
                    <a:pt x="184" y="107"/>
                  </a:lnTo>
                  <a:lnTo>
                    <a:pt x="163" y="12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25" y="168"/>
                  </a:lnTo>
                  <a:lnTo>
                    <a:pt x="110" y="193"/>
                  </a:lnTo>
                  <a:lnTo>
                    <a:pt x="97" y="219"/>
                  </a:lnTo>
                  <a:lnTo>
                    <a:pt x="87" y="247"/>
                  </a:lnTo>
                  <a:lnTo>
                    <a:pt x="79" y="278"/>
                  </a:lnTo>
                  <a:lnTo>
                    <a:pt x="72" y="311"/>
                  </a:lnTo>
                  <a:lnTo>
                    <a:pt x="69" y="346"/>
                  </a:lnTo>
                  <a:lnTo>
                    <a:pt x="67" y="384"/>
                  </a:lnTo>
                  <a:lnTo>
                    <a:pt x="67" y="384"/>
                  </a:lnTo>
                  <a:lnTo>
                    <a:pt x="69" y="419"/>
                  </a:lnTo>
                  <a:lnTo>
                    <a:pt x="72" y="452"/>
                  </a:lnTo>
                  <a:lnTo>
                    <a:pt x="77" y="483"/>
                  </a:lnTo>
                  <a:lnTo>
                    <a:pt x="85" y="513"/>
                  </a:lnTo>
                  <a:lnTo>
                    <a:pt x="97" y="539"/>
                  </a:lnTo>
                  <a:lnTo>
                    <a:pt x="108" y="565"/>
                  </a:lnTo>
                  <a:lnTo>
                    <a:pt x="125" y="590"/>
                  </a:lnTo>
                  <a:lnTo>
                    <a:pt x="141" y="612"/>
                  </a:lnTo>
                  <a:lnTo>
                    <a:pt x="141" y="612"/>
                  </a:lnTo>
                  <a:lnTo>
                    <a:pt x="161" y="633"/>
                  </a:lnTo>
                  <a:lnTo>
                    <a:pt x="183" y="649"/>
                  </a:lnTo>
                  <a:lnTo>
                    <a:pt x="204" y="664"/>
                  </a:lnTo>
                  <a:lnTo>
                    <a:pt x="229" y="676"/>
                  </a:lnTo>
                  <a:lnTo>
                    <a:pt x="255" y="686"/>
                  </a:lnTo>
                  <a:lnTo>
                    <a:pt x="283" y="692"/>
                  </a:lnTo>
                  <a:lnTo>
                    <a:pt x="313" y="697"/>
                  </a:lnTo>
                  <a:lnTo>
                    <a:pt x="344" y="699"/>
                  </a:lnTo>
                  <a:lnTo>
                    <a:pt x="344" y="699"/>
                  </a:lnTo>
                  <a:lnTo>
                    <a:pt x="376" y="697"/>
                  </a:lnTo>
                  <a:lnTo>
                    <a:pt x="405" y="692"/>
                  </a:lnTo>
                  <a:lnTo>
                    <a:pt x="433" y="686"/>
                  </a:lnTo>
                  <a:lnTo>
                    <a:pt x="460" y="677"/>
                  </a:lnTo>
                  <a:lnTo>
                    <a:pt x="484" y="664"/>
                  </a:lnTo>
                  <a:lnTo>
                    <a:pt x="506" y="651"/>
                  </a:lnTo>
                  <a:lnTo>
                    <a:pt x="527" y="633"/>
                  </a:lnTo>
                  <a:lnTo>
                    <a:pt x="545" y="613"/>
                  </a:lnTo>
                  <a:lnTo>
                    <a:pt x="545" y="613"/>
                  </a:lnTo>
                  <a:lnTo>
                    <a:pt x="562" y="592"/>
                  </a:lnTo>
                  <a:lnTo>
                    <a:pt x="577" y="567"/>
                  </a:lnTo>
                  <a:lnTo>
                    <a:pt x="588" y="541"/>
                  </a:lnTo>
                  <a:lnTo>
                    <a:pt x="598" y="513"/>
                  </a:lnTo>
                  <a:lnTo>
                    <a:pt x="606" y="481"/>
                  </a:lnTo>
                  <a:lnTo>
                    <a:pt x="611" y="450"/>
                  </a:lnTo>
                  <a:lnTo>
                    <a:pt x="615" y="415"/>
                  </a:lnTo>
                  <a:lnTo>
                    <a:pt x="616" y="379"/>
                  </a:lnTo>
                  <a:lnTo>
                    <a:pt x="616" y="379"/>
                  </a:lnTo>
                  <a:lnTo>
                    <a:pt x="615" y="341"/>
                  </a:lnTo>
                  <a:lnTo>
                    <a:pt x="611" y="305"/>
                  </a:lnTo>
                  <a:lnTo>
                    <a:pt x="606" y="272"/>
                  </a:lnTo>
                  <a:lnTo>
                    <a:pt x="598" y="242"/>
                  </a:lnTo>
                  <a:lnTo>
                    <a:pt x="588" y="213"/>
                  </a:lnTo>
                  <a:lnTo>
                    <a:pt x="577" y="186"/>
                  </a:lnTo>
                  <a:lnTo>
                    <a:pt x="562" y="163"/>
                  </a:lnTo>
                  <a:lnTo>
                    <a:pt x="545" y="142"/>
                  </a:lnTo>
                  <a:lnTo>
                    <a:pt x="545" y="142"/>
                  </a:lnTo>
                  <a:lnTo>
                    <a:pt x="527" y="122"/>
                  </a:lnTo>
                  <a:lnTo>
                    <a:pt x="507" y="105"/>
                  </a:lnTo>
                  <a:lnTo>
                    <a:pt x="484" y="91"/>
                  </a:lnTo>
                  <a:lnTo>
                    <a:pt x="461" y="79"/>
                  </a:lnTo>
                  <a:lnTo>
                    <a:pt x="435" y="71"/>
                  </a:lnTo>
                  <a:lnTo>
                    <a:pt x="407" y="64"/>
                  </a:lnTo>
                  <a:lnTo>
                    <a:pt x="379" y="59"/>
                  </a:lnTo>
                  <a:lnTo>
                    <a:pt x="347" y="59"/>
                  </a:lnTo>
                  <a:lnTo>
                    <a:pt x="347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390DDBE1-4F89-B647-B408-09BA48493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263" y="2806700"/>
              <a:ext cx="439738" cy="588963"/>
            </a:xfrm>
            <a:custGeom>
              <a:avLst/>
              <a:gdLst>
                <a:gd name="T0" fmla="*/ 492 w 556"/>
                <a:gd name="T1" fmla="*/ 320 h 740"/>
                <a:gd name="T2" fmla="*/ 490 w 556"/>
                <a:gd name="T3" fmla="*/ 287 h 740"/>
                <a:gd name="T4" fmla="*/ 485 w 556"/>
                <a:gd name="T5" fmla="*/ 231 h 740"/>
                <a:gd name="T6" fmla="*/ 473 w 556"/>
                <a:gd name="T7" fmla="*/ 181 h 740"/>
                <a:gd name="T8" fmla="*/ 455 w 556"/>
                <a:gd name="T9" fmla="*/ 142 h 740"/>
                <a:gd name="T10" fmla="*/ 432 w 556"/>
                <a:gd name="T11" fmla="*/ 109 h 740"/>
                <a:gd name="T12" fmla="*/ 403 w 556"/>
                <a:gd name="T13" fmla="*/ 84 h 740"/>
                <a:gd name="T14" fmla="*/ 366 w 556"/>
                <a:gd name="T15" fmla="*/ 67 h 740"/>
                <a:gd name="T16" fmla="*/ 327 w 556"/>
                <a:gd name="T17" fmla="*/ 59 h 740"/>
                <a:gd name="T18" fmla="*/ 304 w 556"/>
                <a:gd name="T19" fmla="*/ 59 h 740"/>
                <a:gd name="T20" fmla="*/ 253 w 556"/>
                <a:gd name="T21" fmla="*/ 64 h 740"/>
                <a:gd name="T22" fmla="*/ 208 w 556"/>
                <a:gd name="T23" fmla="*/ 77 h 740"/>
                <a:gd name="T24" fmla="*/ 167 w 556"/>
                <a:gd name="T25" fmla="*/ 102 h 740"/>
                <a:gd name="T26" fmla="*/ 132 w 556"/>
                <a:gd name="T27" fmla="*/ 135 h 740"/>
                <a:gd name="T28" fmla="*/ 116 w 556"/>
                <a:gd name="T29" fmla="*/ 155 h 740"/>
                <a:gd name="T30" fmla="*/ 91 w 556"/>
                <a:gd name="T31" fmla="*/ 198 h 740"/>
                <a:gd name="T32" fmla="*/ 75 w 556"/>
                <a:gd name="T33" fmla="*/ 246 h 740"/>
                <a:gd name="T34" fmla="*/ 66 w 556"/>
                <a:gd name="T35" fmla="*/ 297 h 740"/>
                <a:gd name="T36" fmla="*/ 65 w 556"/>
                <a:gd name="T37" fmla="*/ 740 h 740"/>
                <a:gd name="T38" fmla="*/ 0 w 556"/>
                <a:gd name="T39" fmla="*/ 16 h 740"/>
                <a:gd name="T40" fmla="*/ 65 w 556"/>
                <a:gd name="T41" fmla="*/ 148 h 740"/>
                <a:gd name="T42" fmla="*/ 68 w 556"/>
                <a:gd name="T43" fmla="*/ 148 h 740"/>
                <a:gd name="T44" fmla="*/ 89 w 556"/>
                <a:gd name="T45" fmla="*/ 114 h 740"/>
                <a:gd name="T46" fmla="*/ 112 w 556"/>
                <a:gd name="T47" fmla="*/ 82 h 740"/>
                <a:gd name="T48" fmla="*/ 139 w 556"/>
                <a:gd name="T49" fmla="*/ 58 h 740"/>
                <a:gd name="T50" fmla="*/ 169 w 556"/>
                <a:gd name="T51" fmla="*/ 36 h 740"/>
                <a:gd name="T52" fmla="*/ 202 w 556"/>
                <a:gd name="T53" fmla="*/ 20 h 740"/>
                <a:gd name="T54" fmla="*/ 236 w 556"/>
                <a:gd name="T55" fmla="*/ 8 h 740"/>
                <a:gd name="T56" fmla="*/ 274 w 556"/>
                <a:gd name="T57" fmla="*/ 2 h 740"/>
                <a:gd name="T58" fmla="*/ 315 w 556"/>
                <a:gd name="T59" fmla="*/ 0 h 740"/>
                <a:gd name="T60" fmla="*/ 343 w 556"/>
                <a:gd name="T61" fmla="*/ 0 h 740"/>
                <a:gd name="T62" fmla="*/ 394 w 556"/>
                <a:gd name="T63" fmla="*/ 10 h 740"/>
                <a:gd name="T64" fmla="*/ 439 w 556"/>
                <a:gd name="T65" fmla="*/ 30 h 740"/>
                <a:gd name="T66" fmla="*/ 477 w 556"/>
                <a:gd name="T67" fmla="*/ 59 h 740"/>
                <a:gd name="T68" fmla="*/ 493 w 556"/>
                <a:gd name="T69" fmla="*/ 77 h 740"/>
                <a:gd name="T70" fmla="*/ 521 w 556"/>
                <a:gd name="T71" fmla="*/ 120 h 740"/>
                <a:gd name="T72" fmla="*/ 541 w 556"/>
                <a:gd name="T73" fmla="*/ 171 h 740"/>
                <a:gd name="T74" fmla="*/ 553 w 556"/>
                <a:gd name="T75" fmla="*/ 232 h 740"/>
                <a:gd name="T76" fmla="*/ 556 w 556"/>
                <a:gd name="T77" fmla="*/ 300 h 740"/>
                <a:gd name="T78" fmla="*/ 492 w 556"/>
                <a:gd name="T79" fmla="*/ 74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6" h="740">
                  <a:moveTo>
                    <a:pt x="492" y="740"/>
                  </a:moveTo>
                  <a:lnTo>
                    <a:pt x="492" y="320"/>
                  </a:lnTo>
                  <a:lnTo>
                    <a:pt x="492" y="320"/>
                  </a:lnTo>
                  <a:lnTo>
                    <a:pt x="490" y="287"/>
                  </a:lnTo>
                  <a:lnTo>
                    <a:pt x="488" y="259"/>
                  </a:lnTo>
                  <a:lnTo>
                    <a:pt x="485" y="231"/>
                  </a:lnTo>
                  <a:lnTo>
                    <a:pt x="480" y="204"/>
                  </a:lnTo>
                  <a:lnTo>
                    <a:pt x="473" y="181"/>
                  </a:lnTo>
                  <a:lnTo>
                    <a:pt x="465" y="160"/>
                  </a:lnTo>
                  <a:lnTo>
                    <a:pt x="455" y="142"/>
                  </a:lnTo>
                  <a:lnTo>
                    <a:pt x="444" y="124"/>
                  </a:lnTo>
                  <a:lnTo>
                    <a:pt x="432" y="109"/>
                  </a:lnTo>
                  <a:lnTo>
                    <a:pt x="417" y="95"/>
                  </a:lnTo>
                  <a:lnTo>
                    <a:pt x="403" y="84"/>
                  </a:lnTo>
                  <a:lnTo>
                    <a:pt x="386" y="74"/>
                  </a:lnTo>
                  <a:lnTo>
                    <a:pt x="366" y="67"/>
                  </a:lnTo>
                  <a:lnTo>
                    <a:pt x="347" y="63"/>
                  </a:lnTo>
                  <a:lnTo>
                    <a:pt x="327" y="59"/>
                  </a:lnTo>
                  <a:lnTo>
                    <a:pt x="304" y="59"/>
                  </a:lnTo>
                  <a:lnTo>
                    <a:pt x="304" y="59"/>
                  </a:lnTo>
                  <a:lnTo>
                    <a:pt x="277" y="59"/>
                  </a:lnTo>
                  <a:lnTo>
                    <a:pt x="253" y="64"/>
                  </a:lnTo>
                  <a:lnTo>
                    <a:pt x="230" y="69"/>
                  </a:lnTo>
                  <a:lnTo>
                    <a:pt x="208" y="77"/>
                  </a:lnTo>
                  <a:lnTo>
                    <a:pt x="187" y="89"/>
                  </a:lnTo>
                  <a:lnTo>
                    <a:pt x="167" y="102"/>
                  </a:lnTo>
                  <a:lnTo>
                    <a:pt x="149" y="117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16" y="155"/>
                  </a:lnTo>
                  <a:lnTo>
                    <a:pt x="103" y="176"/>
                  </a:lnTo>
                  <a:lnTo>
                    <a:pt x="91" y="198"/>
                  </a:lnTo>
                  <a:lnTo>
                    <a:pt x="81" y="221"/>
                  </a:lnTo>
                  <a:lnTo>
                    <a:pt x="75" y="246"/>
                  </a:lnTo>
                  <a:lnTo>
                    <a:pt x="70" y="270"/>
                  </a:lnTo>
                  <a:lnTo>
                    <a:pt x="66" y="297"/>
                  </a:lnTo>
                  <a:lnTo>
                    <a:pt x="65" y="325"/>
                  </a:lnTo>
                  <a:lnTo>
                    <a:pt x="65" y="740"/>
                  </a:lnTo>
                  <a:lnTo>
                    <a:pt x="0" y="740"/>
                  </a:lnTo>
                  <a:lnTo>
                    <a:pt x="0" y="16"/>
                  </a:lnTo>
                  <a:lnTo>
                    <a:pt x="65" y="16"/>
                  </a:lnTo>
                  <a:lnTo>
                    <a:pt x="65" y="148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78" y="130"/>
                  </a:lnTo>
                  <a:lnTo>
                    <a:pt x="89" y="114"/>
                  </a:lnTo>
                  <a:lnTo>
                    <a:pt x="101" y="97"/>
                  </a:lnTo>
                  <a:lnTo>
                    <a:pt x="112" y="82"/>
                  </a:lnTo>
                  <a:lnTo>
                    <a:pt x="126" y="69"/>
                  </a:lnTo>
                  <a:lnTo>
                    <a:pt x="139" y="58"/>
                  </a:lnTo>
                  <a:lnTo>
                    <a:pt x="154" y="46"/>
                  </a:lnTo>
                  <a:lnTo>
                    <a:pt x="169" y="36"/>
                  </a:lnTo>
                  <a:lnTo>
                    <a:pt x="185" y="28"/>
                  </a:lnTo>
                  <a:lnTo>
                    <a:pt x="202" y="20"/>
                  </a:lnTo>
                  <a:lnTo>
                    <a:pt x="218" y="13"/>
                  </a:lnTo>
                  <a:lnTo>
                    <a:pt x="236" y="8"/>
                  </a:lnTo>
                  <a:lnTo>
                    <a:pt x="254" y="5"/>
                  </a:lnTo>
                  <a:lnTo>
                    <a:pt x="274" y="2"/>
                  </a:lnTo>
                  <a:lnTo>
                    <a:pt x="294" y="0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43" y="0"/>
                  </a:lnTo>
                  <a:lnTo>
                    <a:pt x="370" y="5"/>
                  </a:lnTo>
                  <a:lnTo>
                    <a:pt x="394" y="10"/>
                  </a:lnTo>
                  <a:lnTo>
                    <a:pt x="417" y="18"/>
                  </a:lnTo>
                  <a:lnTo>
                    <a:pt x="439" y="30"/>
                  </a:lnTo>
                  <a:lnTo>
                    <a:pt x="459" y="43"/>
                  </a:lnTo>
                  <a:lnTo>
                    <a:pt x="477" y="59"/>
                  </a:lnTo>
                  <a:lnTo>
                    <a:pt x="493" y="77"/>
                  </a:lnTo>
                  <a:lnTo>
                    <a:pt x="493" y="77"/>
                  </a:lnTo>
                  <a:lnTo>
                    <a:pt x="508" y="97"/>
                  </a:lnTo>
                  <a:lnTo>
                    <a:pt x="521" y="120"/>
                  </a:lnTo>
                  <a:lnTo>
                    <a:pt x="531" y="145"/>
                  </a:lnTo>
                  <a:lnTo>
                    <a:pt x="541" y="171"/>
                  </a:lnTo>
                  <a:lnTo>
                    <a:pt x="548" y="201"/>
                  </a:lnTo>
                  <a:lnTo>
                    <a:pt x="553" y="232"/>
                  </a:lnTo>
                  <a:lnTo>
                    <a:pt x="554" y="265"/>
                  </a:lnTo>
                  <a:lnTo>
                    <a:pt x="556" y="300"/>
                  </a:lnTo>
                  <a:lnTo>
                    <a:pt x="556" y="740"/>
                  </a:lnTo>
                  <a:lnTo>
                    <a:pt x="492" y="7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E36FF558-DF49-A447-9B4B-6825F0FD58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5475" y="2590800"/>
              <a:ext cx="611188" cy="804863"/>
            </a:xfrm>
            <a:custGeom>
              <a:avLst/>
              <a:gdLst>
                <a:gd name="T0" fmla="*/ 252 w 768"/>
                <a:gd name="T1" fmla="*/ 0 h 1012"/>
                <a:gd name="T2" fmla="*/ 313 w 768"/>
                <a:gd name="T3" fmla="*/ 1 h 1012"/>
                <a:gd name="T4" fmla="*/ 399 w 768"/>
                <a:gd name="T5" fmla="*/ 11 h 1012"/>
                <a:gd name="T6" fmla="*/ 475 w 768"/>
                <a:gd name="T7" fmla="*/ 31 h 1012"/>
                <a:gd name="T8" fmla="*/ 542 w 768"/>
                <a:gd name="T9" fmla="*/ 59 h 1012"/>
                <a:gd name="T10" fmla="*/ 602 w 768"/>
                <a:gd name="T11" fmla="*/ 95 h 1012"/>
                <a:gd name="T12" fmla="*/ 636 w 768"/>
                <a:gd name="T13" fmla="*/ 125 h 1012"/>
                <a:gd name="T14" fmla="*/ 681 w 768"/>
                <a:gd name="T15" fmla="*/ 176 h 1012"/>
                <a:gd name="T16" fmla="*/ 715 w 768"/>
                <a:gd name="T17" fmla="*/ 236 h 1012"/>
                <a:gd name="T18" fmla="*/ 742 w 768"/>
                <a:gd name="T19" fmla="*/ 303 h 1012"/>
                <a:gd name="T20" fmla="*/ 760 w 768"/>
                <a:gd name="T21" fmla="*/ 379 h 1012"/>
                <a:gd name="T22" fmla="*/ 766 w 768"/>
                <a:gd name="T23" fmla="*/ 461 h 1012"/>
                <a:gd name="T24" fmla="*/ 766 w 768"/>
                <a:gd name="T25" fmla="*/ 521 h 1012"/>
                <a:gd name="T26" fmla="*/ 758 w 768"/>
                <a:gd name="T27" fmla="*/ 602 h 1012"/>
                <a:gd name="T28" fmla="*/ 740 w 768"/>
                <a:gd name="T29" fmla="*/ 677 h 1012"/>
                <a:gd name="T30" fmla="*/ 712 w 768"/>
                <a:gd name="T31" fmla="*/ 747 h 1012"/>
                <a:gd name="T32" fmla="*/ 674 w 768"/>
                <a:gd name="T33" fmla="*/ 811 h 1012"/>
                <a:gd name="T34" fmla="*/ 626 w 768"/>
                <a:gd name="T35" fmla="*/ 867 h 1012"/>
                <a:gd name="T36" fmla="*/ 590 w 768"/>
                <a:gd name="T37" fmla="*/ 902 h 1012"/>
                <a:gd name="T38" fmla="*/ 527 w 768"/>
                <a:gd name="T39" fmla="*/ 943 h 1012"/>
                <a:gd name="T40" fmla="*/ 458 w 768"/>
                <a:gd name="T41" fmla="*/ 976 h 1012"/>
                <a:gd name="T42" fmla="*/ 382 w 768"/>
                <a:gd name="T43" fmla="*/ 997 h 1012"/>
                <a:gd name="T44" fmla="*/ 298 w 768"/>
                <a:gd name="T45" fmla="*/ 1009 h 1012"/>
                <a:gd name="T46" fmla="*/ 0 w 768"/>
                <a:gd name="T47" fmla="*/ 1012 h 1012"/>
                <a:gd name="T48" fmla="*/ 227 w 768"/>
                <a:gd name="T49" fmla="*/ 948 h 1012"/>
                <a:gd name="T50" fmla="*/ 308 w 768"/>
                <a:gd name="T51" fmla="*/ 945 h 1012"/>
                <a:gd name="T52" fmla="*/ 382 w 768"/>
                <a:gd name="T53" fmla="*/ 931 h 1012"/>
                <a:gd name="T54" fmla="*/ 448 w 768"/>
                <a:gd name="T55" fmla="*/ 912 h 1012"/>
                <a:gd name="T56" fmla="*/ 508 w 768"/>
                <a:gd name="T57" fmla="*/ 882 h 1012"/>
                <a:gd name="T58" fmla="*/ 559 w 768"/>
                <a:gd name="T59" fmla="*/ 846 h 1012"/>
                <a:gd name="T60" fmla="*/ 588 w 768"/>
                <a:gd name="T61" fmla="*/ 816 h 1012"/>
                <a:gd name="T62" fmla="*/ 626 w 768"/>
                <a:gd name="T63" fmla="*/ 766 h 1012"/>
                <a:gd name="T64" fmla="*/ 656 w 768"/>
                <a:gd name="T65" fmla="*/ 709 h 1012"/>
                <a:gd name="T66" fmla="*/ 677 w 768"/>
                <a:gd name="T67" fmla="*/ 644 h 1012"/>
                <a:gd name="T68" fmla="*/ 691 w 768"/>
                <a:gd name="T69" fmla="*/ 574 h 1012"/>
                <a:gd name="T70" fmla="*/ 694 w 768"/>
                <a:gd name="T71" fmla="*/ 494 h 1012"/>
                <a:gd name="T72" fmla="*/ 684 w 768"/>
                <a:gd name="T73" fmla="*/ 371 h 1012"/>
                <a:gd name="T74" fmla="*/ 666 w 768"/>
                <a:gd name="T75" fmla="*/ 306 h 1012"/>
                <a:gd name="T76" fmla="*/ 641 w 768"/>
                <a:gd name="T77" fmla="*/ 249 h 1012"/>
                <a:gd name="T78" fmla="*/ 608 w 768"/>
                <a:gd name="T79" fmla="*/ 199 h 1012"/>
                <a:gd name="T80" fmla="*/ 567 w 768"/>
                <a:gd name="T81" fmla="*/ 158 h 1012"/>
                <a:gd name="T82" fmla="*/ 517 w 768"/>
                <a:gd name="T83" fmla="*/ 125 h 1012"/>
                <a:gd name="T84" fmla="*/ 461 w 768"/>
                <a:gd name="T85" fmla="*/ 97 h 1012"/>
                <a:gd name="T86" fmla="*/ 395 w 768"/>
                <a:gd name="T87" fmla="*/ 79 h 1012"/>
                <a:gd name="T88" fmla="*/ 242 w 768"/>
                <a:gd name="T89" fmla="*/ 64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8" h="1012">
                  <a:moveTo>
                    <a:pt x="0" y="1012"/>
                  </a:moveTo>
                  <a:lnTo>
                    <a:pt x="0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83" y="0"/>
                  </a:lnTo>
                  <a:lnTo>
                    <a:pt x="313" y="1"/>
                  </a:lnTo>
                  <a:lnTo>
                    <a:pt x="343" y="3"/>
                  </a:lnTo>
                  <a:lnTo>
                    <a:pt x="371" y="8"/>
                  </a:lnTo>
                  <a:lnTo>
                    <a:pt x="399" y="11"/>
                  </a:lnTo>
                  <a:lnTo>
                    <a:pt x="425" y="18"/>
                  </a:lnTo>
                  <a:lnTo>
                    <a:pt x="450" y="23"/>
                  </a:lnTo>
                  <a:lnTo>
                    <a:pt x="475" y="31"/>
                  </a:lnTo>
                  <a:lnTo>
                    <a:pt x="498" y="39"/>
                  </a:lnTo>
                  <a:lnTo>
                    <a:pt x="521" y="49"/>
                  </a:lnTo>
                  <a:lnTo>
                    <a:pt x="542" y="59"/>
                  </a:lnTo>
                  <a:lnTo>
                    <a:pt x="562" y="71"/>
                  </a:lnTo>
                  <a:lnTo>
                    <a:pt x="582" y="82"/>
                  </a:lnTo>
                  <a:lnTo>
                    <a:pt x="602" y="95"/>
                  </a:lnTo>
                  <a:lnTo>
                    <a:pt x="620" y="110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51" y="142"/>
                  </a:lnTo>
                  <a:lnTo>
                    <a:pt x="667" y="158"/>
                  </a:lnTo>
                  <a:lnTo>
                    <a:pt x="681" y="176"/>
                  </a:lnTo>
                  <a:lnTo>
                    <a:pt x="694" y="194"/>
                  </a:lnTo>
                  <a:lnTo>
                    <a:pt x="705" y="214"/>
                  </a:lnTo>
                  <a:lnTo>
                    <a:pt x="715" y="236"/>
                  </a:lnTo>
                  <a:lnTo>
                    <a:pt x="725" y="257"/>
                  </a:lnTo>
                  <a:lnTo>
                    <a:pt x="735" y="280"/>
                  </a:lnTo>
                  <a:lnTo>
                    <a:pt x="742" y="303"/>
                  </a:lnTo>
                  <a:lnTo>
                    <a:pt x="748" y="328"/>
                  </a:lnTo>
                  <a:lnTo>
                    <a:pt x="755" y="353"/>
                  </a:lnTo>
                  <a:lnTo>
                    <a:pt x="760" y="379"/>
                  </a:lnTo>
                  <a:lnTo>
                    <a:pt x="763" y="405"/>
                  </a:lnTo>
                  <a:lnTo>
                    <a:pt x="765" y="433"/>
                  </a:lnTo>
                  <a:lnTo>
                    <a:pt x="766" y="461"/>
                  </a:lnTo>
                  <a:lnTo>
                    <a:pt x="768" y="491"/>
                  </a:lnTo>
                  <a:lnTo>
                    <a:pt x="768" y="491"/>
                  </a:lnTo>
                  <a:lnTo>
                    <a:pt x="766" y="521"/>
                  </a:lnTo>
                  <a:lnTo>
                    <a:pt x="765" y="549"/>
                  </a:lnTo>
                  <a:lnTo>
                    <a:pt x="763" y="575"/>
                  </a:lnTo>
                  <a:lnTo>
                    <a:pt x="758" y="602"/>
                  </a:lnTo>
                  <a:lnTo>
                    <a:pt x="753" y="628"/>
                  </a:lnTo>
                  <a:lnTo>
                    <a:pt x="747" y="653"/>
                  </a:lnTo>
                  <a:lnTo>
                    <a:pt x="740" y="677"/>
                  </a:lnTo>
                  <a:lnTo>
                    <a:pt x="732" y="701"/>
                  </a:lnTo>
                  <a:lnTo>
                    <a:pt x="722" y="724"/>
                  </a:lnTo>
                  <a:lnTo>
                    <a:pt x="712" y="747"/>
                  </a:lnTo>
                  <a:lnTo>
                    <a:pt x="700" y="768"/>
                  </a:lnTo>
                  <a:lnTo>
                    <a:pt x="687" y="790"/>
                  </a:lnTo>
                  <a:lnTo>
                    <a:pt x="674" y="811"/>
                  </a:lnTo>
                  <a:lnTo>
                    <a:pt x="659" y="831"/>
                  </a:lnTo>
                  <a:lnTo>
                    <a:pt x="643" y="849"/>
                  </a:lnTo>
                  <a:lnTo>
                    <a:pt x="626" y="867"/>
                  </a:lnTo>
                  <a:lnTo>
                    <a:pt x="626" y="867"/>
                  </a:lnTo>
                  <a:lnTo>
                    <a:pt x="608" y="885"/>
                  </a:lnTo>
                  <a:lnTo>
                    <a:pt x="590" y="902"/>
                  </a:lnTo>
                  <a:lnTo>
                    <a:pt x="570" y="917"/>
                  </a:lnTo>
                  <a:lnTo>
                    <a:pt x="549" y="931"/>
                  </a:lnTo>
                  <a:lnTo>
                    <a:pt x="527" y="943"/>
                  </a:lnTo>
                  <a:lnTo>
                    <a:pt x="506" y="956"/>
                  </a:lnTo>
                  <a:lnTo>
                    <a:pt x="483" y="966"/>
                  </a:lnTo>
                  <a:lnTo>
                    <a:pt x="458" y="976"/>
                  </a:lnTo>
                  <a:lnTo>
                    <a:pt x="433" y="984"/>
                  </a:lnTo>
                  <a:lnTo>
                    <a:pt x="409" y="991"/>
                  </a:lnTo>
                  <a:lnTo>
                    <a:pt x="382" y="997"/>
                  </a:lnTo>
                  <a:lnTo>
                    <a:pt x="354" y="1002"/>
                  </a:lnTo>
                  <a:lnTo>
                    <a:pt x="326" y="1007"/>
                  </a:lnTo>
                  <a:lnTo>
                    <a:pt x="298" y="1009"/>
                  </a:lnTo>
                  <a:lnTo>
                    <a:pt x="269" y="1010"/>
                  </a:lnTo>
                  <a:lnTo>
                    <a:pt x="237" y="1012"/>
                  </a:lnTo>
                  <a:lnTo>
                    <a:pt x="0" y="1012"/>
                  </a:lnTo>
                  <a:close/>
                  <a:moveTo>
                    <a:pt x="69" y="64"/>
                  </a:moveTo>
                  <a:lnTo>
                    <a:pt x="69" y="948"/>
                  </a:lnTo>
                  <a:lnTo>
                    <a:pt x="227" y="948"/>
                  </a:lnTo>
                  <a:lnTo>
                    <a:pt x="227" y="948"/>
                  </a:lnTo>
                  <a:lnTo>
                    <a:pt x="283" y="946"/>
                  </a:lnTo>
                  <a:lnTo>
                    <a:pt x="308" y="945"/>
                  </a:lnTo>
                  <a:lnTo>
                    <a:pt x="335" y="941"/>
                  </a:lnTo>
                  <a:lnTo>
                    <a:pt x="359" y="936"/>
                  </a:lnTo>
                  <a:lnTo>
                    <a:pt x="382" y="931"/>
                  </a:lnTo>
                  <a:lnTo>
                    <a:pt x="405" y="926"/>
                  </a:lnTo>
                  <a:lnTo>
                    <a:pt x="427" y="920"/>
                  </a:lnTo>
                  <a:lnTo>
                    <a:pt x="448" y="912"/>
                  </a:lnTo>
                  <a:lnTo>
                    <a:pt x="468" y="903"/>
                  </a:lnTo>
                  <a:lnTo>
                    <a:pt x="488" y="893"/>
                  </a:lnTo>
                  <a:lnTo>
                    <a:pt x="508" y="882"/>
                  </a:lnTo>
                  <a:lnTo>
                    <a:pt x="524" y="870"/>
                  </a:lnTo>
                  <a:lnTo>
                    <a:pt x="542" y="859"/>
                  </a:lnTo>
                  <a:lnTo>
                    <a:pt x="559" y="846"/>
                  </a:lnTo>
                  <a:lnTo>
                    <a:pt x="574" y="831"/>
                  </a:lnTo>
                  <a:lnTo>
                    <a:pt x="574" y="831"/>
                  </a:lnTo>
                  <a:lnTo>
                    <a:pt x="588" y="816"/>
                  </a:lnTo>
                  <a:lnTo>
                    <a:pt x="602" y="801"/>
                  </a:lnTo>
                  <a:lnTo>
                    <a:pt x="615" y="785"/>
                  </a:lnTo>
                  <a:lnTo>
                    <a:pt x="626" y="766"/>
                  </a:lnTo>
                  <a:lnTo>
                    <a:pt x="638" y="748"/>
                  </a:lnTo>
                  <a:lnTo>
                    <a:pt x="648" y="729"/>
                  </a:lnTo>
                  <a:lnTo>
                    <a:pt x="656" y="709"/>
                  </a:lnTo>
                  <a:lnTo>
                    <a:pt x="664" y="689"/>
                  </a:lnTo>
                  <a:lnTo>
                    <a:pt x="671" y="668"/>
                  </a:lnTo>
                  <a:lnTo>
                    <a:pt x="677" y="644"/>
                  </a:lnTo>
                  <a:lnTo>
                    <a:pt x="682" y="621"/>
                  </a:lnTo>
                  <a:lnTo>
                    <a:pt x="687" y="598"/>
                  </a:lnTo>
                  <a:lnTo>
                    <a:pt x="691" y="574"/>
                  </a:lnTo>
                  <a:lnTo>
                    <a:pt x="692" y="547"/>
                  </a:lnTo>
                  <a:lnTo>
                    <a:pt x="694" y="494"/>
                  </a:lnTo>
                  <a:lnTo>
                    <a:pt x="694" y="494"/>
                  </a:lnTo>
                  <a:lnTo>
                    <a:pt x="692" y="442"/>
                  </a:lnTo>
                  <a:lnTo>
                    <a:pt x="687" y="394"/>
                  </a:lnTo>
                  <a:lnTo>
                    <a:pt x="684" y="371"/>
                  </a:lnTo>
                  <a:lnTo>
                    <a:pt x="679" y="348"/>
                  </a:lnTo>
                  <a:lnTo>
                    <a:pt x="672" y="326"/>
                  </a:lnTo>
                  <a:lnTo>
                    <a:pt x="666" y="306"/>
                  </a:lnTo>
                  <a:lnTo>
                    <a:pt x="659" y="287"/>
                  </a:lnTo>
                  <a:lnTo>
                    <a:pt x="651" y="267"/>
                  </a:lnTo>
                  <a:lnTo>
                    <a:pt x="641" y="249"/>
                  </a:lnTo>
                  <a:lnTo>
                    <a:pt x="631" y="232"/>
                  </a:lnTo>
                  <a:lnTo>
                    <a:pt x="620" y="216"/>
                  </a:lnTo>
                  <a:lnTo>
                    <a:pt x="608" y="199"/>
                  </a:lnTo>
                  <a:lnTo>
                    <a:pt x="595" y="184"/>
                  </a:lnTo>
                  <a:lnTo>
                    <a:pt x="582" y="171"/>
                  </a:lnTo>
                  <a:lnTo>
                    <a:pt x="567" y="158"/>
                  </a:lnTo>
                  <a:lnTo>
                    <a:pt x="552" y="147"/>
                  </a:lnTo>
                  <a:lnTo>
                    <a:pt x="536" y="135"/>
                  </a:lnTo>
                  <a:lnTo>
                    <a:pt x="517" y="125"/>
                  </a:lnTo>
                  <a:lnTo>
                    <a:pt x="499" y="115"/>
                  </a:lnTo>
                  <a:lnTo>
                    <a:pt x="481" y="105"/>
                  </a:lnTo>
                  <a:lnTo>
                    <a:pt x="461" y="97"/>
                  </a:lnTo>
                  <a:lnTo>
                    <a:pt x="440" y="91"/>
                  </a:lnTo>
                  <a:lnTo>
                    <a:pt x="419" y="84"/>
                  </a:lnTo>
                  <a:lnTo>
                    <a:pt x="395" y="79"/>
                  </a:lnTo>
                  <a:lnTo>
                    <a:pt x="348" y="71"/>
                  </a:lnTo>
                  <a:lnTo>
                    <a:pt x="297" y="66"/>
                  </a:lnTo>
                  <a:lnTo>
                    <a:pt x="242" y="64"/>
                  </a:lnTo>
                  <a:lnTo>
                    <a:pt x="69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8636B234-2DE5-B442-B05E-BBBFB1ED93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6200" y="2806700"/>
              <a:ext cx="542925" cy="601663"/>
            </a:xfrm>
            <a:custGeom>
              <a:avLst/>
              <a:gdLst>
                <a:gd name="T0" fmla="*/ 305 w 685"/>
                <a:gd name="T1" fmla="*/ 755 h 757"/>
                <a:gd name="T2" fmla="*/ 202 w 685"/>
                <a:gd name="T3" fmla="*/ 732 h 757"/>
                <a:gd name="T4" fmla="*/ 117 w 685"/>
                <a:gd name="T5" fmla="*/ 677 h 757"/>
                <a:gd name="T6" fmla="*/ 71 w 685"/>
                <a:gd name="T7" fmla="*/ 626 h 757"/>
                <a:gd name="T8" fmla="*/ 24 w 685"/>
                <a:gd name="T9" fmla="*/ 534 h 757"/>
                <a:gd name="T10" fmla="*/ 2 w 685"/>
                <a:gd name="T11" fmla="*/ 424 h 757"/>
                <a:gd name="T12" fmla="*/ 2 w 685"/>
                <a:gd name="T13" fmla="*/ 340 h 757"/>
                <a:gd name="T14" fmla="*/ 25 w 685"/>
                <a:gd name="T15" fmla="*/ 222 h 757"/>
                <a:gd name="T16" fmla="*/ 75 w 685"/>
                <a:gd name="T17" fmla="*/ 127 h 757"/>
                <a:gd name="T18" fmla="*/ 122 w 685"/>
                <a:gd name="T19" fmla="*/ 77 h 757"/>
                <a:gd name="T20" fmla="*/ 208 w 685"/>
                <a:gd name="T21" fmla="*/ 25 h 757"/>
                <a:gd name="T22" fmla="*/ 312 w 685"/>
                <a:gd name="T23" fmla="*/ 2 h 757"/>
                <a:gd name="T24" fmla="*/ 388 w 685"/>
                <a:gd name="T25" fmla="*/ 2 h 757"/>
                <a:gd name="T26" fmla="*/ 490 w 685"/>
                <a:gd name="T27" fmla="*/ 25 h 757"/>
                <a:gd name="T28" fmla="*/ 572 w 685"/>
                <a:gd name="T29" fmla="*/ 77 h 757"/>
                <a:gd name="T30" fmla="*/ 617 w 685"/>
                <a:gd name="T31" fmla="*/ 127 h 757"/>
                <a:gd name="T32" fmla="*/ 663 w 685"/>
                <a:gd name="T33" fmla="*/ 221 h 757"/>
                <a:gd name="T34" fmla="*/ 683 w 685"/>
                <a:gd name="T35" fmla="*/ 336 h 757"/>
                <a:gd name="T36" fmla="*/ 683 w 685"/>
                <a:gd name="T37" fmla="*/ 420 h 757"/>
                <a:gd name="T38" fmla="*/ 661 w 685"/>
                <a:gd name="T39" fmla="*/ 532 h 757"/>
                <a:gd name="T40" fmla="*/ 615 w 685"/>
                <a:gd name="T41" fmla="*/ 626 h 757"/>
                <a:gd name="T42" fmla="*/ 569 w 685"/>
                <a:gd name="T43" fmla="*/ 677 h 757"/>
                <a:gd name="T44" fmla="*/ 485 w 685"/>
                <a:gd name="T45" fmla="*/ 732 h 757"/>
                <a:gd name="T46" fmla="*/ 381 w 685"/>
                <a:gd name="T47" fmla="*/ 755 h 757"/>
                <a:gd name="T48" fmla="*/ 348 w 685"/>
                <a:gd name="T49" fmla="*/ 59 h 757"/>
                <a:gd name="T50" fmla="*/ 287 w 685"/>
                <a:gd name="T51" fmla="*/ 64 h 757"/>
                <a:gd name="T52" fmla="*/ 208 w 685"/>
                <a:gd name="T53" fmla="*/ 92 h 757"/>
                <a:gd name="T54" fmla="*/ 144 w 685"/>
                <a:gd name="T55" fmla="*/ 145 h 757"/>
                <a:gd name="T56" fmla="*/ 111 w 685"/>
                <a:gd name="T57" fmla="*/ 193 h 757"/>
                <a:gd name="T58" fmla="*/ 80 w 685"/>
                <a:gd name="T59" fmla="*/ 278 h 757"/>
                <a:gd name="T60" fmla="*/ 68 w 685"/>
                <a:gd name="T61" fmla="*/ 384 h 757"/>
                <a:gd name="T62" fmla="*/ 73 w 685"/>
                <a:gd name="T63" fmla="*/ 452 h 757"/>
                <a:gd name="T64" fmla="*/ 98 w 685"/>
                <a:gd name="T65" fmla="*/ 539 h 757"/>
                <a:gd name="T66" fmla="*/ 142 w 685"/>
                <a:gd name="T67" fmla="*/ 612 h 757"/>
                <a:gd name="T68" fmla="*/ 183 w 685"/>
                <a:gd name="T69" fmla="*/ 649 h 757"/>
                <a:gd name="T70" fmla="*/ 256 w 685"/>
                <a:gd name="T71" fmla="*/ 686 h 757"/>
                <a:gd name="T72" fmla="*/ 345 w 685"/>
                <a:gd name="T73" fmla="*/ 699 h 757"/>
                <a:gd name="T74" fmla="*/ 408 w 685"/>
                <a:gd name="T75" fmla="*/ 692 h 757"/>
                <a:gd name="T76" fmla="*/ 485 w 685"/>
                <a:gd name="T77" fmla="*/ 664 h 757"/>
                <a:gd name="T78" fmla="*/ 546 w 685"/>
                <a:gd name="T79" fmla="*/ 613 h 757"/>
                <a:gd name="T80" fmla="*/ 577 w 685"/>
                <a:gd name="T81" fmla="*/ 567 h 757"/>
                <a:gd name="T82" fmla="*/ 607 w 685"/>
                <a:gd name="T83" fmla="*/ 481 h 757"/>
                <a:gd name="T84" fmla="*/ 617 w 685"/>
                <a:gd name="T85" fmla="*/ 379 h 757"/>
                <a:gd name="T86" fmla="*/ 612 w 685"/>
                <a:gd name="T87" fmla="*/ 305 h 757"/>
                <a:gd name="T88" fmla="*/ 589 w 685"/>
                <a:gd name="T89" fmla="*/ 213 h 757"/>
                <a:gd name="T90" fmla="*/ 546 w 685"/>
                <a:gd name="T91" fmla="*/ 142 h 757"/>
                <a:gd name="T92" fmla="*/ 508 w 685"/>
                <a:gd name="T93" fmla="*/ 105 h 757"/>
                <a:gd name="T94" fmla="*/ 436 w 685"/>
                <a:gd name="T95" fmla="*/ 71 h 757"/>
                <a:gd name="T96" fmla="*/ 348 w 685"/>
                <a:gd name="T97" fmla="*/ 5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5" h="757">
                  <a:moveTo>
                    <a:pt x="343" y="757"/>
                  </a:moveTo>
                  <a:lnTo>
                    <a:pt x="343" y="757"/>
                  </a:lnTo>
                  <a:lnTo>
                    <a:pt x="305" y="755"/>
                  </a:lnTo>
                  <a:lnTo>
                    <a:pt x="267" y="752"/>
                  </a:lnTo>
                  <a:lnTo>
                    <a:pt x="235" y="743"/>
                  </a:lnTo>
                  <a:lnTo>
                    <a:pt x="202" y="732"/>
                  </a:lnTo>
                  <a:lnTo>
                    <a:pt x="172" y="717"/>
                  </a:lnTo>
                  <a:lnTo>
                    <a:pt x="144" y="699"/>
                  </a:lnTo>
                  <a:lnTo>
                    <a:pt x="117" y="677"/>
                  </a:lnTo>
                  <a:lnTo>
                    <a:pt x="93" y="653"/>
                  </a:lnTo>
                  <a:lnTo>
                    <a:pt x="93" y="653"/>
                  </a:lnTo>
                  <a:lnTo>
                    <a:pt x="71" y="626"/>
                  </a:lnTo>
                  <a:lnTo>
                    <a:pt x="53" y="597"/>
                  </a:lnTo>
                  <a:lnTo>
                    <a:pt x="37" y="567"/>
                  </a:lnTo>
                  <a:lnTo>
                    <a:pt x="24" y="534"/>
                  </a:lnTo>
                  <a:lnTo>
                    <a:pt x="14" y="499"/>
                  </a:lnTo>
                  <a:lnTo>
                    <a:pt x="7" y="462"/>
                  </a:lnTo>
                  <a:lnTo>
                    <a:pt x="2" y="424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2" y="340"/>
                  </a:lnTo>
                  <a:lnTo>
                    <a:pt x="7" y="298"/>
                  </a:lnTo>
                  <a:lnTo>
                    <a:pt x="14" y="259"/>
                  </a:lnTo>
                  <a:lnTo>
                    <a:pt x="25" y="222"/>
                  </a:lnTo>
                  <a:lnTo>
                    <a:pt x="38" y="188"/>
                  </a:lnTo>
                  <a:lnTo>
                    <a:pt x="55" y="156"/>
                  </a:lnTo>
                  <a:lnTo>
                    <a:pt x="75" y="127"/>
                  </a:lnTo>
                  <a:lnTo>
                    <a:pt x="98" y="100"/>
                  </a:lnTo>
                  <a:lnTo>
                    <a:pt x="98" y="100"/>
                  </a:lnTo>
                  <a:lnTo>
                    <a:pt x="122" y="77"/>
                  </a:lnTo>
                  <a:lnTo>
                    <a:pt x="149" y="56"/>
                  </a:lnTo>
                  <a:lnTo>
                    <a:pt x="178" y="39"/>
                  </a:lnTo>
                  <a:lnTo>
                    <a:pt x="208" y="25"/>
                  </a:lnTo>
                  <a:lnTo>
                    <a:pt x="241" y="13"/>
                  </a:lnTo>
                  <a:lnTo>
                    <a:pt x="276" y="6"/>
                  </a:lnTo>
                  <a:lnTo>
                    <a:pt x="312" y="2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88" y="2"/>
                  </a:lnTo>
                  <a:lnTo>
                    <a:pt x="424" y="5"/>
                  </a:lnTo>
                  <a:lnTo>
                    <a:pt x="457" y="13"/>
                  </a:lnTo>
                  <a:lnTo>
                    <a:pt x="490" y="25"/>
                  </a:lnTo>
                  <a:lnTo>
                    <a:pt x="518" y="39"/>
                  </a:lnTo>
                  <a:lnTo>
                    <a:pt x="546" y="56"/>
                  </a:lnTo>
                  <a:lnTo>
                    <a:pt x="572" y="77"/>
                  </a:lnTo>
                  <a:lnTo>
                    <a:pt x="596" y="100"/>
                  </a:lnTo>
                  <a:lnTo>
                    <a:pt x="596" y="100"/>
                  </a:lnTo>
                  <a:lnTo>
                    <a:pt x="617" y="127"/>
                  </a:lnTo>
                  <a:lnTo>
                    <a:pt x="635" y="155"/>
                  </a:lnTo>
                  <a:lnTo>
                    <a:pt x="650" y="186"/>
                  </a:lnTo>
                  <a:lnTo>
                    <a:pt x="663" y="221"/>
                  </a:lnTo>
                  <a:lnTo>
                    <a:pt x="673" y="257"/>
                  </a:lnTo>
                  <a:lnTo>
                    <a:pt x="680" y="295"/>
                  </a:lnTo>
                  <a:lnTo>
                    <a:pt x="683" y="336"/>
                  </a:lnTo>
                  <a:lnTo>
                    <a:pt x="685" y="379"/>
                  </a:lnTo>
                  <a:lnTo>
                    <a:pt x="685" y="379"/>
                  </a:lnTo>
                  <a:lnTo>
                    <a:pt x="683" y="420"/>
                  </a:lnTo>
                  <a:lnTo>
                    <a:pt x="680" y="460"/>
                  </a:lnTo>
                  <a:lnTo>
                    <a:pt x="671" y="498"/>
                  </a:lnTo>
                  <a:lnTo>
                    <a:pt x="661" y="532"/>
                  </a:lnTo>
                  <a:lnTo>
                    <a:pt x="650" y="565"/>
                  </a:lnTo>
                  <a:lnTo>
                    <a:pt x="633" y="597"/>
                  </a:lnTo>
                  <a:lnTo>
                    <a:pt x="615" y="626"/>
                  </a:lnTo>
                  <a:lnTo>
                    <a:pt x="594" y="653"/>
                  </a:lnTo>
                  <a:lnTo>
                    <a:pt x="594" y="653"/>
                  </a:lnTo>
                  <a:lnTo>
                    <a:pt x="569" y="677"/>
                  </a:lnTo>
                  <a:lnTo>
                    <a:pt x="543" y="699"/>
                  </a:lnTo>
                  <a:lnTo>
                    <a:pt x="515" y="717"/>
                  </a:lnTo>
                  <a:lnTo>
                    <a:pt x="485" y="732"/>
                  </a:lnTo>
                  <a:lnTo>
                    <a:pt x="452" y="743"/>
                  </a:lnTo>
                  <a:lnTo>
                    <a:pt x="419" y="752"/>
                  </a:lnTo>
                  <a:lnTo>
                    <a:pt x="381" y="755"/>
                  </a:lnTo>
                  <a:lnTo>
                    <a:pt x="343" y="757"/>
                  </a:lnTo>
                  <a:lnTo>
                    <a:pt x="343" y="757"/>
                  </a:lnTo>
                  <a:close/>
                  <a:moveTo>
                    <a:pt x="348" y="59"/>
                  </a:moveTo>
                  <a:lnTo>
                    <a:pt x="348" y="59"/>
                  </a:lnTo>
                  <a:lnTo>
                    <a:pt x="317" y="59"/>
                  </a:lnTo>
                  <a:lnTo>
                    <a:pt x="287" y="64"/>
                  </a:lnTo>
                  <a:lnTo>
                    <a:pt x="259" y="71"/>
                  </a:lnTo>
                  <a:lnTo>
                    <a:pt x="233" y="81"/>
                  </a:lnTo>
                  <a:lnTo>
                    <a:pt x="208" y="92"/>
                  </a:lnTo>
                  <a:lnTo>
                    <a:pt x="185" y="107"/>
                  </a:lnTo>
                  <a:lnTo>
                    <a:pt x="164" y="12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27" y="168"/>
                  </a:lnTo>
                  <a:lnTo>
                    <a:pt x="111" y="193"/>
                  </a:lnTo>
                  <a:lnTo>
                    <a:pt x="98" y="219"/>
                  </a:lnTo>
                  <a:lnTo>
                    <a:pt x="88" y="247"/>
                  </a:lnTo>
                  <a:lnTo>
                    <a:pt x="80" y="278"/>
                  </a:lnTo>
                  <a:lnTo>
                    <a:pt x="73" y="311"/>
                  </a:lnTo>
                  <a:lnTo>
                    <a:pt x="70" y="346"/>
                  </a:lnTo>
                  <a:lnTo>
                    <a:pt x="68" y="384"/>
                  </a:lnTo>
                  <a:lnTo>
                    <a:pt x="68" y="384"/>
                  </a:lnTo>
                  <a:lnTo>
                    <a:pt x="70" y="419"/>
                  </a:lnTo>
                  <a:lnTo>
                    <a:pt x="73" y="452"/>
                  </a:lnTo>
                  <a:lnTo>
                    <a:pt x="80" y="483"/>
                  </a:lnTo>
                  <a:lnTo>
                    <a:pt x="88" y="513"/>
                  </a:lnTo>
                  <a:lnTo>
                    <a:pt x="98" y="539"/>
                  </a:lnTo>
                  <a:lnTo>
                    <a:pt x="111" y="565"/>
                  </a:lnTo>
                  <a:lnTo>
                    <a:pt x="126" y="590"/>
                  </a:lnTo>
                  <a:lnTo>
                    <a:pt x="142" y="612"/>
                  </a:lnTo>
                  <a:lnTo>
                    <a:pt x="142" y="612"/>
                  </a:lnTo>
                  <a:lnTo>
                    <a:pt x="162" y="633"/>
                  </a:lnTo>
                  <a:lnTo>
                    <a:pt x="183" y="649"/>
                  </a:lnTo>
                  <a:lnTo>
                    <a:pt x="207" y="664"/>
                  </a:lnTo>
                  <a:lnTo>
                    <a:pt x="231" y="676"/>
                  </a:lnTo>
                  <a:lnTo>
                    <a:pt x="256" y="686"/>
                  </a:lnTo>
                  <a:lnTo>
                    <a:pt x="284" y="692"/>
                  </a:lnTo>
                  <a:lnTo>
                    <a:pt x="314" y="697"/>
                  </a:lnTo>
                  <a:lnTo>
                    <a:pt x="345" y="699"/>
                  </a:lnTo>
                  <a:lnTo>
                    <a:pt x="345" y="699"/>
                  </a:lnTo>
                  <a:lnTo>
                    <a:pt x="376" y="697"/>
                  </a:lnTo>
                  <a:lnTo>
                    <a:pt x="408" y="692"/>
                  </a:lnTo>
                  <a:lnTo>
                    <a:pt x="436" y="686"/>
                  </a:lnTo>
                  <a:lnTo>
                    <a:pt x="460" y="677"/>
                  </a:lnTo>
                  <a:lnTo>
                    <a:pt x="485" y="664"/>
                  </a:lnTo>
                  <a:lnTo>
                    <a:pt x="508" y="651"/>
                  </a:lnTo>
                  <a:lnTo>
                    <a:pt x="528" y="633"/>
                  </a:lnTo>
                  <a:lnTo>
                    <a:pt x="546" y="613"/>
                  </a:lnTo>
                  <a:lnTo>
                    <a:pt x="546" y="613"/>
                  </a:lnTo>
                  <a:lnTo>
                    <a:pt x="563" y="592"/>
                  </a:lnTo>
                  <a:lnTo>
                    <a:pt x="577" y="567"/>
                  </a:lnTo>
                  <a:lnTo>
                    <a:pt x="589" y="541"/>
                  </a:lnTo>
                  <a:lnTo>
                    <a:pt x="599" y="513"/>
                  </a:lnTo>
                  <a:lnTo>
                    <a:pt x="607" y="481"/>
                  </a:lnTo>
                  <a:lnTo>
                    <a:pt x="612" y="450"/>
                  </a:lnTo>
                  <a:lnTo>
                    <a:pt x="615" y="415"/>
                  </a:lnTo>
                  <a:lnTo>
                    <a:pt x="617" y="379"/>
                  </a:lnTo>
                  <a:lnTo>
                    <a:pt x="617" y="379"/>
                  </a:lnTo>
                  <a:lnTo>
                    <a:pt x="615" y="341"/>
                  </a:lnTo>
                  <a:lnTo>
                    <a:pt x="612" y="305"/>
                  </a:lnTo>
                  <a:lnTo>
                    <a:pt x="607" y="272"/>
                  </a:lnTo>
                  <a:lnTo>
                    <a:pt x="599" y="242"/>
                  </a:lnTo>
                  <a:lnTo>
                    <a:pt x="589" y="213"/>
                  </a:lnTo>
                  <a:lnTo>
                    <a:pt x="577" y="186"/>
                  </a:lnTo>
                  <a:lnTo>
                    <a:pt x="563" y="163"/>
                  </a:lnTo>
                  <a:lnTo>
                    <a:pt x="546" y="142"/>
                  </a:lnTo>
                  <a:lnTo>
                    <a:pt x="546" y="142"/>
                  </a:lnTo>
                  <a:lnTo>
                    <a:pt x="528" y="122"/>
                  </a:lnTo>
                  <a:lnTo>
                    <a:pt x="508" y="105"/>
                  </a:lnTo>
                  <a:lnTo>
                    <a:pt x="487" y="91"/>
                  </a:lnTo>
                  <a:lnTo>
                    <a:pt x="462" y="79"/>
                  </a:lnTo>
                  <a:lnTo>
                    <a:pt x="436" y="71"/>
                  </a:lnTo>
                  <a:lnTo>
                    <a:pt x="409" y="64"/>
                  </a:lnTo>
                  <a:lnTo>
                    <a:pt x="380" y="59"/>
                  </a:lnTo>
                  <a:lnTo>
                    <a:pt x="348" y="59"/>
                  </a:lnTo>
                  <a:lnTo>
                    <a:pt x="348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ectangle 43">
              <a:extLst>
                <a:ext uri="{FF2B5EF4-FFF2-40B4-BE49-F238E27FC236}">
                  <a16:creationId xmlns:a16="http://schemas.microsoft.com/office/drawing/2014/main" id="{08942F8F-A45A-8D4C-8846-44B19D590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2000" y="2546350"/>
              <a:ext cx="50800" cy="8493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Rectangle 44">
              <a:extLst>
                <a:ext uri="{FF2B5EF4-FFF2-40B4-BE49-F238E27FC236}">
                  <a16:creationId xmlns:a16="http://schemas.microsoft.com/office/drawing/2014/main" id="{E2BB1F96-93FA-FC4E-837D-6BAE63DCC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6950" y="2546350"/>
              <a:ext cx="50800" cy="8493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5E3ECB96-F501-4149-8D27-2B69E47F69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0150" y="2806700"/>
              <a:ext cx="425450" cy="601663"/>
            </a:xfrm>
            <a:custGeom>
              <a:avLst/>
              <a:gdLst>
                <a:gd name="T0" fmla="*/ 470 w 538"/>
                <a:gd name="T1" fmla="*/ 595 h 757"/>
                <a:gd name="T2" fmla="*/ 450 w 538"/>
                <a:gd name="T3" fmla="*/ 630 h 757"/>
                <a:gd name="T4" fmla="*/ 414 w 538"/>
                <a:gd name="T5" fmla="*/ 676 h 757"/>
                <a:gd name="T6" fmla="*/ 370 w 538"/>
                <a:gd name="T7" fmla="*/ 714 h 757"/>
                <a:gd name="T8" fmla="*/ 335 w 538"/>
                <a:gd name="T9" fmla="*/ 732 h 757"/>
                <a:gd name="T10" fmla="*/ 281 w 538"/>
                <a:gd name="T11" fmla="*/ 752 h 757"/>
                <a:gd name="T12" fmla="*/ 223 w 538"/>
                <a:gd name="T13" fmla="*/ 757 h 757"/>
                <a:gd name="T14" fmla="*/ 173 w 538"/>
                <a:gd name="T15" fmla="*/ 753 h 757"/>
                <a:gd name="T16" fmla="*/ 111 w 538"/>
                <a:gd name="T17" fmla="*/ 735 h 757"/>
                <a:gd name="T18" fmla="*/ 60 w 538"/>
                <a:gd name="T19" fmla="*/ 699 h 757"/>
                <a:gd name="T20" fmla="*/ 33 w 538"/>
                <a:gd name="T21" fmla="*/ 669 h 757"/>
                <a:gd name="T22" fmla="*/ 9 w 538"/>
                <a:gd name="T23" fmla="*/ 615 h 757"/>
                <a:gd name="T24" fmla="*/ 0 w 538"/>
                <a:gd name="T25" fmla="*/ 554 h 757"/>
                <a:gd name="T26" fmla="*/ 4 w 538"/>
                <a:gd name="T27" fmla="*/ 508 h 757"/>
                <a:gd name="T28" fmla="*/ 25 w 538"/>
                <a:gd name="T29" fmla="*/ 450 h 757"/>
                <a:gd name="T30" fmla="*/ 63 w 538"/>
                <a:gd name="T31" fmla="*/ 402 h 757"/>
                <a:gd name="T32" fmla="*/ 119 w 538"/>
                <a:gd name="T33" fmla="*/ 364 h 757"/>
                <a:gd name="T34" fmla="*/ 192 w 538"/>
                <a:gd name="T35" fmla="*/ 336 h 757"/>
                <a:gd name="T36" fmla="*/ 473 w 538"/>
                <a:gd name="T37" fmla="*/ 292 h 757"/>
                <a:gd name="T38" fmla="*/ 470 w 538"/>
                <a:gd name="T39" fmla="*/ 237 h 757"/>
                <a:gd name="T40" fmla="*/ 455 w 538"/>
                <a:gd name="T41" fmla="*/ 168 h 757"/>
                <a:gd name="T42" fmla="*/ 429 w 538"/>
                <a:gd name="T43" fmla="*/ 117 h 757"/>
                <a:gd name="T44" fmla="*/ 389 w 538"/>
                <a:gd name="T45" fmla="*/ 81 h 757"/>
                <a:gd name="T46" fmla="*/ 338 w 538"/>
                <a:gd name="T47" fmla="*/ 63 h 757"/>
                <a:gd name="T48" fmla="*/ 297 w 538"/>
                <a:gd name="T49" fmla="*/ 59 h 757"/>
                <a:gd name="T50" fmla="*/ 210 w 538"/>
                <a:gd name="T51" fmla="*/ 72 h 757"/>
                <a:gd name="T52" fmla="*/ 122 w 538"/>
                <a:gd name="T53" fmla="*/ 112 h 757"/>
                <a:gd name="T54" fmla="*/ 66 w 538"/>
                <a:gd name="T55" fmla="*/ 76 h 757"/>
                <a:gd name="T56" fmla="*/ 112 w 538"/>
                <a:gd name="T57" fmla="*/ 46 h 757"/>
                <a:gd name="T58" fmla="*/ 175 w 538"/>
                <a:gd name="T59" fmla="*/ 21 h 757"/>
                <a:gd name="T60" fmla="*/ 274 w 538"/>
                <a:gd name="T61" fmla="*/ 2 h 757"/>
                <a:gd name="T62" fmla="*/ 332 w 538"/>
                <a:gd name="T63" fmla="*/ 0 h 757"/>
                <a:gd name="T64" fmla="*/ 403 w 538"/>
                <a:gd name="T65" fmla="*/ 16 h 757"/>
                <a:gd name="T66" fmla="*/ 460 w 538"/>
                <a:gd name="T67" fmla="*/ 53 h 757"/>
                <a:gd name="T68" fmla="*/ 492 w 538"/>
                <a:gd name="T69" fmla="*/ 87 h 757"/>
                <a:gd name="T70" fmla="*/ 523 w 538"/>
                <a:gd name="T71" fmla="*/ 153 h 757"/>
                <a:gd name="T72" fmla="*/ 536 w 538"/>
                <a:gd name="T73" fmla="*/ 237 h 757"/>
                <a:gd name="T74" fmla="*/ 473 w 538"/>
                <a:gd name="T75" fmla="*/ 740 h 757"/>
                <a:gd name="T76" fmla="*/ 246 w 538"/>
                <a:gd name="T77" fmla="*/ 384 h 757"/>
                <a:gd name="T78" fmla="*/ 177 w 538"/>
                <a:gd name="T79" fmla="*/ 401 h 757"/>
                <a:gd name="T80" fmla="*/ 127 w 538"/>
                <a:gd name="T81" fmla="*/ 424 h 757"/>
                <a:gd name="T82" fmla="*/ 104 w 538"/>
                <a:gd name="T83" fmla="*/ 442 h 757"/>
                <a:gd name="T84" fmla="*/ 79 w 538"/>
                <a:gd name="T85" fmla="*/ 480 h 757"/>
                <a:gd name="T86" fmla="*/ 70 w 538"/>
                <a:gd name="T87" fmla="*/ 531 h 757"/>
                <a:gd name="T88" fmla="*/ 70 w 538"/>
                <a:gd name="T89" fmla="*/ 567 h 757"/>
                <a:gd name="T90" fmla="*/ 79 w 538"/>
                <a:gd name="T91" fmla="*/ 610 h 757"/>
                <a:gd name="T92" fmla="*/ 101 w 538"/>
                <a:gd name="T93" fmla="*/ 646 h 757"/>
                <a:gd name="T94" fmla="*/ 122 w 538"/>
                <a:gd name="T95" fmla="*/ 666 h 757"/>
                <a:gd name="T96" fmla="*/ 162 w 538"/>
                <a:gd name="T97" fmla="*/ 687 h 757"/>
                <a:gd name="T98" fmla="*/ 211 w 538"/>
                <a:gd name="T99" fmla="*/ 697 h 757"/>
                <a:gd name="T100" fmla="*/ 256 w 538"/>
                <a:gd name="T101" fmla="*/ 697 h 757"/>
                <a:gd name="T102" fmla="*/ 325 w 538"/>
                <a:gd name="T103" fmla="*/ 679 h 757"/>
                <a:gd name="T104" fmla="*/ 386 w 538"/>
                <a:gd name="T105" fmla="*/ 640 h 757"/>
                <a:gd name="T106" fmla="*/ 419 w 538"/>
                <a:gd name="T107" fmla="*/ 600 h 757"/>
                <a:gd name="T108" fmla="*/ 455 w 538"/>
                <a:gd name="T109" fmla="*/ 532 h 757"/>
                <a:gd name="T110" fmla="*/ 472 w 538"/>
                <a:gd name="T111" fmla="*/ 452 h 757"/>
                <a:gd name="T112" fmla="*/ 274 w 538"/>
                <a:gd name="T113" fmla="*/ 37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8" h="757">
                  <a:moveTo>
                    <a:pt x="473" y="740"/>
                  </a:moveTo>
                  <a:lnTo>
                    <a:pt x="473" y="595"/>
                  </a:lnTo>
                  <a:lnTo>
                    <a:pt x="470" y="595"/>
                  </a:lnTo>
                  <a:lnTo>
                    <a:pt x="470" y="595"/>
                  </a:lnTo>
                  <a:lnTo>
                    <a:pt x="460" y="613"/>
                  </a:lnTo>
                  <a:lnTo>
                    <a:pt x="450" y="630"/>
                  </a:lnTo>
                  <a:lnTo>
                    <a:pt x="439" y="646"/>
                  </a:lnTo>
                  <a:lnTo>
                    <a:pt x="427" y="661"/>
                  </a:lnTo>
                  <a:lnTo>
                    <a:pt x="414" y="676"/>
                  </a:lnTo>
                  <a:lnTo>
                    <a:pt x="401" y="689"/>
                  </a:lnTo>
                  <a:lnTo>
                    <a:pt x="386" y="702"/>
                  </a:lnTo>
                  <a:lnTo>
                    <a:pt x="370" y="714"/>
                  </a:lnTo>
                  <a:lnTo>
                    <a:pt x="370" y="714"/>
                  </a:lnTo>
                  <a:lnTo>
                    <a:pt x="353" y="724"/>
                  </a:lnTo>
                  <a:lnTo>
                    <a:pt x="335" y="732"/>
                  </a:lnTo>
                  <a:lnTo>
                    <a:pt x="318" y="740"/>
                  </a:lnTo>
                  <a:lnTo>
                    <a:pt x="300" y="747"/>
                  </a:lnTo>
                  <a:lnTo>
                    <a:pt x="281" y="752"/>
                  </a:lnTo>
                  <a:lnTo>
                    <a:pt x="262" y="755"/>
                  </a:lnTo>
                  <a:lnTo>
                    <a:pt x="243" y="757"/>
                  </a:lnTo>
                  <a:lnTo>
                    <a:pt x="223" y="757"/>
                  </a:lnTo>
                  <a:lnTo>
                    <a:pt x="223" y="757"/>
                  </a:lnTo>
                  <a:lnTo>
                    <a:pt x="198" y="757"/>
                  </a:lnTo>
                  <a:lnTo>
                    <a:pt x="173" y="753"/>
                  </a:lnTo>
                  <a:lnTo>
                    <a:pt x="152" y="750"/>
                  </a:lnTo>
                  <a:lnTo>
                    <a:pt x="131" y="743"/>
                  </a:lnTo>
                  <a:lnTo>
                    <a:pt x="111" y="735"/>
                  </a:lnTo>
                  <a:lnTo>
                    <a:pt x="93" y="725"/>
                  </a:lnTo>
                  <a:lnTo>
                    <a:pt x="76" y="714"/>
                  </a:lnTo>
                  <a:lnTo>
                    <a:pt x="60" y="699"/>
                  </a:lnTo>
                  <a:lnTo>
                    <a:pt x="60" y="699"/>
                  </a:lnTo>
                  <a:lnTo>
                    <a:pt x="47" y="684"/>
                  </a:lnTo>
                  <a:lnTo>
                    <a:pt x="33" y="669"/>
                  </a:lnTo>
                  <a:lnTo>
                    <a:pt x="23" y="651"/>
                  </a:lnTo>
                  <a:lnTo>
                    <a:pt x="15" y="635"/>
                  </a:lnTo>
                  <a:lnTo>
                    <a:pt x="9" y="615"/>
                  </a:lnTo>
                  <a:lnTo>
                    <a:pt x="4" y="595"/>
                  </a:lnTo>
                  <a:lnTo>
                    <a:pt x="0" y="575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0" y="531"/>
                  </a:lnTo>
                  <a:lnTo>
                    <a:pt x="4" y="508"/>
                  </a:lnTo>
                  <a:lnTo>
                    <a:pt x="9" y="488"/>
                  </a:lnTo>
                  <a:lnTo>
                    <a:pt x="15" y="468"/>
                  </a:lnTo>
                  <a:lnTo>
                    <a:pt x="25" y="450"/>
                  </a:lnTo>
                  <a:lnTo>
                    <a:pt x="35" y="432"/>
                  </a:lnTo>
                  <a:lnTo>
                    <a:pt x="48" y="417"/>
                  </a:lnTo>
                  <a:lnTo>
                    <a:pt x="63" y="402"/>
                  </a:lnTo>
                  <a:lnTo>
                    <a:pt x="79" y="387"/>
                  </a:lnTo>
                  <a:lnTo>
                    <a:pt x="98" y="376"/>
                  </a:lnTo>
                  <a:lnTo>
                    <a:pt x="119" y="364"/>
                  </a:lnTo>
                  <a:lnTo>
                    <a:pt x="140" y="354"/>
                  </a:lnTo>
                  <a:lnTo>
                    <a:pt x="165" y="344"/>
                  </a:lnTo>
                  <a:lnTo>
                    <a:pt x="192" y="336"/>
                  </a:lnTo>
                  <a:lnTo>
                    <a:pt x="220" y="330"/>
                  </a:lnTo>
                  <a:lnTo>
                    <a:pt x="251" y="325"/>
                  </a:lnTo>
                  <a:lnTo>
                    <a:pt x="473" y="292"/>
                  </a:lnTo>
                  <a:lnTo>
                    <a:pt x="473" y="292"/>
                  </a:lnTo>
                  <a:lnTo>
                    <a:pt x="472" y="264"/>
                  </a:lnTo>
                  <a:lnTo>
                    <a:pt x="470" y="237"/>
                  </a:lnTo>
                  <a:lnTo>
                    <a:pt x="467" y="213"/>
                  </a:lnTo>
                  <a:lnTo>
                    <a:pt x="462" y="189"/>
                  </a:lnTo>
                  <a:lnTo>
                    <a:pt x="455" y="168"/>
                  </a:lnTo>
                  <a:lnTo>
                    <a:pt x="449" y="150"/>
                  </a:lnTo>
                  <a:lnTo>
                    <a:pt x="439" y="132"/>
                  </a:lnTo>
                  <a:lnTo>
                    <a:pt x="429" y="117"/>
                  </a:lnTo>
                  <a:lnTo>
                    <a:pt x="417" y="104"/>
                  </a:lnTo>
                  <a:lnTo>
                    <a:pt x="404" y="91"/>
                  </a:lnTo>
                  <a:lnTo>
                    <a:pt x="389" y="81"/>
                  </a:lnTo>
                  <a:lnTo>
                    <a:pt x="375" y="72"/>
                  </a:lnTo>
                  <a:lnTo>
                    <a:pt x="358" y="67"/>
                  </a:lnTo>
                  <a:lnTo>
                    <a:pt x="338" y="63"/>
                  </a:lnTo>
                  <a:lnTo>
                    <a:pt x="318" y="59"/>
                  </a:lnTo>
                  <a:lnTo>
                    <a:pt x="297" y="59"/>
                  </a:lnTo>
                  <a:lnTo>
                    <a:pt x="297" y="59"/>
                  </a:lnTo>
                  <a:lnTo>
                    <a:pt x="267" y="61"/>
                  </a:lnTo>
                  <a:lnTo>
                    <a:pt x="239" y="64"/>
                  </a:lnTo>
                  <a:lnTo>
                    <a:pt x="210" y="72"/>
                  </a:lnTo>
                  <a:lnTo>
                    <a:pt x="180" y="82"/>
                  </a:lnTo>
                  <a:lnTo>
                    <a:pt x="150" y="95"/>
                  </a:lnTo>
                  <a:lnTo>
                    <a:pt x="122" y="112"/>
                  </a:lnTo>
                  <a:lnTo>
                    <a:pt x="94" y="132"/>
                  </a:lnTo>
                  <a:lnTo>
                    <a:pt x="66" y="155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88" y="61"/>
                  </a:lnTo>
                  <a:lnTo>
                    <a:pt x="112" y="46"/>
                  </a:lnTo>
                  <a:lnTo>
                    <a:pt x="142" y="34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208" y="11"/>
                  </a:lnTo>
                  <a:lnTo>
                    <a:pt x="241" y="5"/>
                  </a:lnTo>
                  <a:lnTo>
                    <a:pt x="274" y="2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332" y="0"/>
                  </a:lnTo>
                  <a:lnTo>
                    <a:pt x="356" y="3"/>
                  </a:lnTo>
                  <a:lnTo>
                    <a:pt x="381" y="10"/>
                  </a:lnTo>
                  <a:lnTo>
                    <a:pt x="403" y="16"/>
                  </a:lnTo>
                  <a:lnTo>
                    <a:pt x="424" y="26"/>
                  </a:lnTo>
                  <a:lnTo>
                    <a:pt x="444" y="38"/>
                  </a:lnTo>
                  <a:lnTo>
                    <a:pt x="460" y="53"/>
                  </a:lnTo>
                  <a:lnTo>
                    <a:pt x="477" y="69"/>
                  </a:lnTo>
                  <a:lnTo>
                    <a:pt x="477" y="69"/>
                  </a:lnTo>
                  <a:lnTo>
                    <a:pt x="492" y="87"/>
                  </a:lnTo>
                  <a:lnTo>
                    <a:pt x="503" y="107"/>
                  </a:lnTo>
                  <a:lnTo>
                    <a:pt x="515" y="128"/>
                  </a:lnTo>
                  <a:lnTo>
                    <a:pt x="523" y="153"/>
                  </a:lnTo>
                  <a:lnTo>
                    <a:pt x="529" y="180"/>
                  </a:lnTo>
                  <a:lnTo>
                    <a:pt x="534" y="208"/>
                  </a:lnTo>
                  <a:lnTo>
                    <a:pt x="536" y="237"/>
                  </a:lnTo>
                  <a:lnTo>
                    <a:pt x="538" y="270"/>
                  </a:lnTo>
                  <a:lnTo>
                    <a:pt x="538" y="740"/>
                  </a:lnTo>
                  <a:lnTo>
                    <a:pt x="473" y="740"/>
                  </a:lnTo>
                  <a:close/>
                  <a:moveTo>
                    <a:pt x="274" y="379"/>
                  </a:moveTo>
                  <a:lnTo>
                    <a:pt x="274" y="379"/>
                  </a:lnTo>
                  <a:lnTo>
                    <a:pt x="246" y="384"/>
                  </a:lnTo>
                  <a:lnTo>
                    <a:pt x="221" y="389"/>
                  </a:lnTo>
                  <a:lnTo>
                    <a:pt x="198" y="396"/>
                  </a:lnTo>
                  <a:lnTo>
                    <a:pt x="177" y="401"/>
                  </a:lnTo>
                  <a:lnTo>
                    <a:pt x="159" y="409"/>
                  </a:lnTo>
                  <a:lnTo>
                    <a:pt x="142" y="415"/>
                  </a:lnTo>
                  <a:lnTo>
                    <a:pt x="127" y="424"/>
                  </a:lnTo>
                  <a:lnTo>
                    <a:pt x="114" y="432"/>
                  </a:lnTo>
                  <a:lnTo>
                    <a:pt x="114" y="432"/>
                  </a:lnTo>
                  <a:lnTo>
                    <a:pt x="104" y="442"/>
                  </a:lnTo>
                  <a:lnTo>
                    <a:pt x="94" y="453"/>
                  </a:lnTo>
                  <a:lnTo>
                    <a:pt x="86" y="466"/>
                  </a:lnTo>
                  <a:lnTo>
                    <a:pt x="79" y="480"/>
                  </a:lnTo>
                  <a:lnTo>
                    <a:pt x="75" y="496"/>
                  </a:lnTo>
                  <a:lnTo>
                    <a:pt x="71" y="513"/>
                  </a:lnTo>
                  <a:lnTo>
                    <a:pt x="70" y="531"/>
                  </a:lnTo>
                  <a:lnTo>
                    <a:pt x="68" y="551"/>
                  </a:lnTo>
                  <a:lnTo>
                    <a:pt x="68" y="551"/>
                  </a:lnTo>
                  <a:lnTo>
                    <a:pt x="70" y="567"/>
                  </a:lnTo>
                  <a:lnTo>
                    <a:pt x="71" y="582"/>
                  </a:lnTo>
                  <a:lnTo>
                    <a:pt x="75" y="595"/>
                  </a:lnTo>
                  <a:lnTo>
                    <a:pt x="79" y="610"/>
                  </a:lnTo>
                  <a:lnTo>
                    <a:pt x="84" y="621"/>
                  </a:lnTo>
                  <a:lnTo>
                    <a:pt x="93" y="635"/>
                  </a:lnTo>
                  <a:lnTo>
                    <a:pt x="101" y="646"/>
                  </a:lnTo>
                  <a:lnTo>
                    <a:pt x="111" y="656"/>
                  </a:lnTo>
                  <a:lnTo>
                    <a:pt x="111" y="656"/>
                  </a:lnTo>
                  <a:lnTo>
                    <a:pt x="122" y="666"/>
                  </a:lnTo>
                  <a:lnTo>
                    <a:pt x="134" y="674"/>
                  </a:lnTo>
                  <a:lnTo>
                    <a:pt x="147" y="682"/>
                  </a:lnTo>
                  <a:lnTo>
                    <a:pt x="162" y="687"/>
                  </a:lnTo>
                  <a:lnTo>
                    <a:pt x="177" y="692"/>
                  </a:lnTo>
                  <a:lnTo>
                    <a:pt x="193" y="696"/>
                  </a:lnTo>
                  <a:lnTo>
                    <a:pt x="211" y="697"/>
                  </a:lnTo>
                  <a:lnTo>
                    <a:pt x="229" y="699"/>
                  </a:lnTo>
                  <a:lnTo>
                    <a:pt x="229" y="699"/>
                  </a:lnTo>
                  <a:lnTo>
                    <a:pt x="256" y="697"/>
                  </a:lnTo>
                  <a:lnTo>
                    <a:pt x="281" y="694"/>
                  </a:lnTo>
                  <a:lnTo>
                    <a:pt x="304" y="687"/>
                  </a:lnTo>
                  <a:lnTo>
                    <a:pt x="325" y="679"/>
                  </a:lnTo>
                  <a:lnTo>
                    <a:pt x="347" y="668"/>
                  </a:lnTo>
                  <a:lnTo>
                    <a:pt x="366" y="654"/>
                  </a:lnTo>
                  <a:lnTo>
                    <a:pt x="386" y="640"/>
                  </a:lnTo>
                  <a:lnTo>
                    <a:pt x="404" y="621"/>
                  </a:lnTo>
                  <a:lnTo>
                    <a:pt x="404" y="621"/>
                  </a:lnTo>
                  <a:lnTo>
                    <a:pt x="419" y="600"/>
                  </a:lnTo>
                  <a:lnTo>
                    <a:pt x="434" y="580"/>
                  </a:lnTo>
                  <a:lnTo>
                    <a:pt x="445" y="557"/>
                  </a:lnTo>
                  <a:lnTo>
                    <a:pt x="455" y="532"/>
                  </a:lnTo>
                  <a:lnTo>
                    <a:pt x="464" y="506"/>
                  </a:lnTo>
                  <a:lnTo>
                    <a:pt x="468" y="480"/>
                  </a:lnTo>
                  <a:lnTo>
                    <a:pt x="472" y="452"/>
                  </a:lnTo>
                  <a:lnTo>
                    <a:pt x="473" y="422"/>
                  </a:lnTo>
                  <a:lnTo>
                    <a:pt x="473" y="351"/>
                  </a:lnTo>
                  <a:lnTo>
                    <a:pt x="274" y="3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70AD8B1A-1195-8C47-AB16-80C56E366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638" y="2809875"/>
              <a:ext cx="271463" cy="585788"/>
            </a:xfrm>
            <a:custGeom>
              <a:avLst/>
              <a:gdLst>
                <a:gd name="T0" fmla="*/ 341 w 341"/>
                <a:gd name="T1" fmla="*/ 81 h 737"/>
                <a:gd name="T2" fmla="*/ 341 w 341"/>
                <a:gd name="T3" fmla="*/ 81 h 737"/>
                <a:gd name="T4" fmla="*/ 323 w 341"/>
                <a:gd name="T5" fmla="*/ 71 h 737"/>
                <a:gd name="T6" fmla="*/ 305 w 341"/>
                <a:gd name="T7" fmla="*/ 64 h 737"/>
                <a:gd name="T8" fmla="*/ 285 w 341"/>
                <a:gd name="T9" fmla="*/ 60 h 737"/>
                <a:gd name="T10" fmla="*/ 264 w 341"/>
                <a:gd name="T11" fmla="*/ 58 h 737"/>
                <a:gd name="T12" fmla="*/ 264 w 341"/>
                <a:gd name="T13" fmla="*/ 58 h 737"/>
                <a:gd name="T14" fmla="*/ 244 w 341"/>
                <a:gd name="T15" fmla="*/ 60 h 737"/>
                <a:gd name="T16" fmla="*/ 224 w 341"/>
                <a:gd name="T17" fmla="*/ 64 h 737"/>
                <a:gd name="T18" fmla="*/ 205 w 341"/>
                <a:gd name="T19" fmla="*/ 71 h 737"/>
                <a:gd name="T20" fmla="*/ 187 w 341"/>
                <a:gd name="T21" fmla="*/ 81 h 737"/>
                <a:gd name="T22" fmla="*/ 168 w 341"/>
                <a:gd name="T23" fmla="*/ 92 h 737"/>
                <a:gd name="T24" fmla="*/ 152 w 341"/>
                <a:gd name="T25" fmla="*/ 107 h 737"/>
                <a:gd name="T26" fmla="*/ 137 w 341"/>
                <a:gd name="T27" fmla="*/ 125 h 737"/>
                <a:gd name="T28" fmla="*/ 122 w 341"/>
                <a:gd name="T29" fmla="*/ 147 h 737"/>
                <a:gd name="T30" fmla="*/ 122 w 341"/>
                <a:gd name="T31" fmla="*/ 147 h 737"/>
                <a:gd name="T32" fmla="*/ 107 w 341"/>
                <a:gd name="T33" fmla="*/ 170 h 737"/>
                <a:gd name="T34" fmla="*/ 96 w 341"/>
                <a:gd name="T35" fmla="*/ 195 h 737"/>
                <a:gd name="T36" fmla="*/ 86 w 341"/>
                <a:gd name="T37" fmla="*/ 223 h 737"/>
                <a:gd name="T38" fmla="*/ 78 w 341"/>
                <a:gd name="T39" fmla="*/ 254 h 737"/>
                <a:gd name="T40" fmla="*/ 71 w 341"/>
                <a:gd name="T41" fmla="*/ 285 h 737"/>
                <a:gd name="T42" fmla="*/ 68 w 341"/>
                <a:gd name="T43" fmla="*/ 320 h 737"/>
                <a:gd name="T44" fmla="*/ 65 w 341"/>
                <a:gd name="T45" fmla="*/ 358 h 737"/>
                <a:gd name="T46" fmla="*/ 63 w 341"/>
                <a:gd name="T47" fmla="*/ 398 h 737"/>
                <a:gd name="T48" fmla="*/ 63 w 341"/>
                <a:gd name="T49" fmla="*/ 737 h 737"/>
                <a:gd name="T50" fmla="*/ 0 w 341"/>
                <a:gd name="T51" fmla="*/ 737 h 737"/>
                <a:gd name="T52" fmla="*/ 0 w 341"/>
                <a:gd name="T53" fmla="*/ 13 h 737"/>
                <a:gd name="T54" fmla="*/ 63 w 341"/>
                <a:gd name="T55" fmla="*/ 13 h 737"/>
                <a:gd name="T56" fmla="*/ 63 w 341"/>
                <a:gd name="T57" fmla="*/ 175 h 737"/>
                <a:gd name="T58" fmla="*/ 66 w 341"/>
                <a:gd name="T59" fmla="*/ 175 h 737"/>
                <a:gd name="T60" fmla="*/ 66 w 341"/>
                <a:gd name="T61" fmla="*/ 175 h 737"/>
                <a:gd name="T62" fmla="*/ 73 w 341"/>
                <a:gd name="T63" fmla="*/ 153 h 737"/>
                <a:gd name="T64" fmla="*/ 81 w 341"/>
                <a:gd name="T65" fmla="*/ 135 h 737"/>
                <a:gd name="T66" fmla="*/ 89 w 341"/>
                <a:gd name="T67" fmla="*/ 117 h 737"/>
                <a:gd name="T68" fmla="*/ 99 w 341"/>
                <a:gd name="T69" fmla="*/ 101 h 737"/>
                <a:gd name="T70" fmla="*/ 109 w 341"/>
                <a:gd name="T71" fmla="*/ 86 h 737"/>
                <a:gd name="T72" fmla="*/ 119 w 341"/>
                <a:gd name="T73" fmla="*/ 71 h 737"/>
                <a:gd name="T74" fmla="*/ 132 w 341"/>
                <a:gd name="T75" fmla="*/ 58 h 737"/>
                <a:gd name="T76" fmla="*/ 145 w 341"/>
                <a:gd name="T77" fmla="*/ 46 h 737"/>
                <a:gd name="T78" fmla="*/ 145 w 341"/>
                <a:gd name="T79" fmla="*/ 46 h 737"/>
                <a:gd name="T80" fmla="*/ 159 w 341"/>
                <a:gd name="T81" fmla="*/ 35 h 737"/>
                <a:gd name="T82" fmla="*/ 173 w 341"/>
                <a:gd name="T83" fmla="*/ 25 h 737"/>
                <a:gd name="T84" fmla="*/ 187 w 341"/>
                <a:gd name="T85" fmla="*/ 18 h 737"/>
                <a:gd name="T86" fmla="*/ 203 w 341"/>
                <a:gd name="T87" fmla="*/ 12 h 737"/>
                <a:gd name="T88" fmla="*/ 218 w 341"/>
                <a:gd name="T89" fmla="*/ 7 h 737"/>
                <a:gd name="T90" fmla="*/ 234 w 341"/>
                <a:gd name="T91" fmla="*/ 3 h 737"/>
                <a:gd name="T92" fmla="*/ 251 w 341"/>
                <a:gd name="T93" fmla="*/ 0 h 737"/>
                <a:gd name="T94" fmla="*/ 269 w 341"/>
                <a:gd name="T95" fmla="*/ 0 h 737"/>
                <a:gd name="T96" fmla="*/ 269 w 341"/>
                <a:gd name="T97" fmla="*/ 0 h 737"/>
                <a:gd name="T98" fmla="*/ 289 w 341"/>
                <a:gd name="T99" fmla="*/ 0 h 737"/>
                <a:gd name="T100" fmla="*/ 307 w 341"/>
                <a:gd name="T101" fmla="*/ 3 h 737"/>
                <a:gd name="T102" fmla="*/ 325 w 341"/>
                <a:gd name="T103" fmla="*/ 7 h 737"/>
                <a:gd name="T104" fmla="*/ 341 w 341"/>
                <a:gd name="T105" fmla="*/ 12 h 737"/>
                <a:gd name="T106" fmla="*/ 341 w 341"/>
                <a:gd name="T107" fmla="*/ 81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1" h="737">
                  <a:moveTo>
                    <a:pt x="341" y="81"/>
                  </a:moveTo>
                  <a:lnTo>
                    <a:pt x="341" y="81"/>
                  </a:lnTo>
                  <a:lnTo>
                    <a:pt x="323" y="71"/>
                  </a:lnTo>
                  <a:lnTo>
                    <a:pt x="305" y="64"/>
                  </a:lnTo>
                  <a:lnTo>
                    <a:pt x="285" y="60"/>
                  </a:lnTo>
                  <a:lnTo>
                    <a:pt x="264" y="58"/>
                  </a:lnTo>
                  <a:lnTo>
                    <a:pt x="264" y="58"/>
                  </a:lnTo>
                  <a:lnTo>
                    <a:pt x="244" y="60"/>
                  </a:lnTo>
                  <a:lnTo>
                    <a:pt x="224" y="64"/>
                  </a:lnTo>
                  <a:lnTo>
                    <a:pt x="205" y="71"/>
                  </a:lnTo>
                  <a:lnTo>
                    <a:pt x="187" y="81"/>
                  </a:lnTo>
                  <a:lnTo>
                    <a:pt x="168" y="92"/>
                  </a:lnTo>
                  <a:lnTo>
                    <a:pt x="152" y="107"/>
                  </a:lnTo>
                  <a:lnTo>
                    <a:pt x="137" y="125"/>
                  </a:lnTo>
                  <a:lnTo>
                    <a:pt x="122" y="147"/>
                  </a:lnTo>
                  <a:lnTo>
                    <a:pt x="122" y="147"/>
                  </a:lnTo>
                  <a:lnTo>
                    <a:pt x="107" y="170"/>
                  </a:lnTo>
                  <a:lnTo>
                    <a:pt x="96" y="195"/>
                  </a:lnTo>
                  <a:lnTo>
                    <a:pt x="86" y="223"/>
                  </a:lnTo>
                  <a:lnTo>
                    <a:pt x="78" y="254"/>
                  </a:lnTo>
                  <a:lnTo>
                    <a:pt x="71" y="285"/>
                  </a:lnTo>
                  <a:lnTo>
                    <a:pt x="68" y="320"/>
                  </a:lnTo>
                  <a:lnTo>
                    <a:pt x="65" y="358"/>
                  </a:lnTo>
                  <a:lnTo>
                    <a:pt x="63" y="398"/>
                  </a:lnTo>
                  <a:lnTo>
                    <a:pt x="63" y="737"/>
                  </a:lnTo>
                  <a:lnTo>
                    <a:pt x="0" y="737"/>
                  </a:lnTo>
                  <a:lnTo>
                    <a:pt x="0" y="13"/>
                  </a:lnTo>
                  <a:lnTo>
                    <a:pt x="63" y="13"/>
                  </a:lnTo>
                  <a:lnTo>
                    <a:pt x="63" y="175"/>
                  </a:lnTo>
                  <a:lnTo>
                    <a:pt x="66" y="175"/>
                  </a:lnTo>
                  <a:lnTo>
                    <a:pt x="66" y="175"/>
                  </a:lnTo>
                  <a:lnTo>
                    <a:pt x="73" y="153"/>
                  </a:lnTo>
                  <a:lnTo>
                    <a:pt x="81" y="135"/>
                  </a:lnTo>
                  <a:lnTo>
                    <a:pt x="89" y="117"/>
                  </a:lnTo>
                  <a:lnTo>
                    <a:pt x="99" y="101"/>
                  </a:lnTo>
                  <a:lnTo>
                    <a:pt x="109" y="86"/>
                  </a:lnTo>
                  <a:lnTo>
                    <a:pt x="119" y="71"/>
                  </a:lnTo>
                  <a:lnTo>
                    <a:pt x="132" y="58"/>
                  </a:lnTo>
                  <a:lnTo>
                    <a:pt x="145" y="46"/>
                  </a:lnTo>
                  <a:lnTo>
                    <a:pt x="145" y="46"/>
                  </a:lnTo>
                  <a:lnTo>
                    <a:pt x="159" y="35"/>
                  </a:lnTo>
                  <a:lnTo>
                    <a:pt x="173" y="25"/>
                  </a:lnTo>
                  <a:lnTo>
                    <a:pt x="187" y="18"/>
                  </a:lnTo>
                  <a:lnTo>
                    <a:pt x="203" y="12"/>
                  </a:lnTo>
                  <a:lnTo>
                    <a:pt x="218" y="7"/>
                  </a:lnTo>
                  <a:lnTo>
                    <a:pt x="234" y="3"/>
                  </a:lnTo>
                  <a:lnTo>
                    <a:pt x="251" y="0"/>
                  </a:lnTo>
                  <a:lnTo>
                    <a:pt x="269" y="0"/>
                  </a:lnTo>
                  <a:lnTo>
                    <a:pt x="269" y="0"/>
                  </a:lnTo>
                  <a:lnTo>
                    <a:pt x="289" y="0"/>
                  </a:lnTo>
                  <a:lnTo>
                    <a:pt x="307" y="3"/>
                  </a:lnTo>
                  <a:lnTo>
                    <a:pt x="325" y="7"/>
                  </a:lnTo>
                  <a:lnTo>
                    <a:pt x="341" y="12"/>
                  </a:lnTo>
                  <a:lnTo>
                    <a:pt x="341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2EF442BC-D59E-7042-B5DB-97A04A38A229}"/>
              </a:ext>
            </a:extLst>
          </p:cNvPr>
          <p:cNvGrpSpPr>
            <a:grpSpLocks noChangeAspect="1"/>
          </p:cNvGrpSpPr>
          <p:nvPr/>
        </p:nvGrpSpPr>
        <p:grpSpPr>
          <a:xfrm>
            <a:off x="1082993" y="1026930"/>
            <a:ext cx="1484747" cy="1628292"/>
            <a:chOff x="5699126" y="2581275"/>
            <a:chExt cx="301625" cy="320676"/>
          </a:xfrm>
          <a:solidFill>
            <a:srgbClr val="00B0F0"/>
          </a:solidFill>
        </p:grpSpPr>
        <p:sp>
          <p:nvSpPr>
            <p:cNvPr id="58" name="Freeform 246">
              <a:extLst>
                <a:ext uri="{FF2B5EF4-FFF2-40B4-BE49-F238E27FC236}">
                  <a16:creationId xmlns:a16="http://schemas.microsoft.com/office/drawing/2014/main" id="{4DED188D-27F6-5B47-B310-4365FB4DE2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8663" y="2649538"/>
              <a:ext cx="52388" cy="49213"/>
            </a:xfrm>
            <a:custGeom>
              <a:avLst/>
              <a:gdLst>
                <a:gd name="T0" fmla="*/ 12 w 97"/>
                <a:gd name="T1" fmla="*/ 85 h 97"/>
                <a:gd name="T2" fmla="*/ 84 w 97"/>
                <a:gd name="T3" fmla="*/ 85 h 97"/>
                <a:gd name="T4" fmla="*/ 12 w 97"/>
                <a:gd name="T5" fmla="*/ 13 h 97"/>
                <a:gd name="T6" fmla="*/ 12 w 97"/>
                <a:gd name="T7" fmla="*/ 85 h 97"/>
                <a:gd name="T8" fmla="*/ 97 w 97"/>
                <a:gd name="T9" fmla="*/ 97 h 97"/>
                <a:gd name="T10" fmla="*/ 0 w 97"/>
                <a:gd name="T11" fmla="*/ 97 h 97"/>
                <a:gd name="T12" fmla="*/ 0 w 97"/>
                <a:gd name="T13" fmla="*/ 0 h 97"/>
                <a:gd name="T14" fmla="*/ 6 w 97"/>
                <a:gd name="T15" fmla="*/ 0 h 97"/>
                <a:gd name="T16" fmla="*/ 97 w 97"/>
                <a:gd name="T17" fmla="*/ 91 h 97"/>
                <a:gd name="T18" fmla="*/ 97 w 97"/>
                <a:gd name="T1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7" h="97">
                  <a:moveTo>
                    <a:pt x="12" y="85"/>
                  </a:moveTo>
                  <a:lnTo>
                    <a:pt x="84" y="85"/>
                  </a:lnTo>
                  <a:cubicBezTo>
                    <a:pt x="81" y="46"/>
                    <a:pt x="51" y="16"/>
                    <a:pt x="12" y="13"/>
                  </a:cubicBezTo>
                  <a:lnTo>
                    <a:pt x="12" y="85"/>
                  </a:lnTo>
                  <a:close/>
                  <a:moveTo>
                    <a:pt x="97" y="97"/>
                  </a:moveTo>
                  <a:lnTo>
                    <a:pt x="0" y="97"/>
                  </a:lnTo>
                  <a:lnTo>
                    <a:pt x="0" y="0"/>
                  </a:lnTo>
                  <a:lnTo>
                    <a:pt x="6" y="0"/>
                  </a:lnTo>
                  <a:cubicBezTo>
                    <a:pt x="56" y="0"/>
                    <a:pt x="97" y="41"/>
                    <a:pt x="97" y="91"/>
                  </a:cubicBezTo>
                  <a:lnTo>
                    <a:pt x="97" y="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47">
              <a:extLst>
                <a:ext uri="{FF2B5EF4-FFF2-40B4-BE49-F238E27FC236}">
                  <a16:creationId xmlns:a16="http://schemas.microsoft.com/office/drawing/2014/main" id="{818D101B-BD57-FA46-904B-C1501AE7EA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51513" y="2659063"/>
              <a:ext cx="98425" cy="93663"/>
            </a:xfrm>
            <a:custGeom>
              <a:avLst/>
              <a:gdLst>
                <a:gd name="T0" fmla="*/ 85 w 182"/>
                <a:gd name="T1" fmla="*/ 13 h 182"/>
                <a:gd name="T2" fmla="*/ 12 w 182"/>
                <a:gd name="T3" fmla="*/ 91 h 182"/>
                <a:gd name="T4" fmla="*/ 91 w 182"/>
                <a:gd name="T5" fmla="*/ 170 h 182"/>
                <a:gd name="T6" fmla="*/ 170 w 182"/>
                <a:gd name="T7" fmla="*/ 97 h 182"/>
                <a:gd name="T8" fmla="*/ 85 w 182"/>
                <a:gd name="T9" fmla="*/ 97 h 182"/>
                <a:gd name="T10" fmla="*/ 85 w 182"/>
                <a:gd name="T11" fmla="*/ 13 h 182"/>
                <a:gd name="T12" fmla="*/ 91 w 182"/>
                <a:gd name="T13" fmla="*/ 182 h 182"/>
                <a:gd name="T14" fmla="*/ 0 w 182"/>
                <a:gd name="T15" fmla="*/ 91 h 182"/>
                <a:gd name="T16" fmla="*/ 91 w 182"/>
                <a:gd name="T17" fmla="*/ 0 h 182"/>
                <a:gd name="T18" fmla="*/ 97 w 182"/>
                <a:gd name="T19" fmla="*/ 0 h 182"/>
                <a:gd name="T20" fmla="*/ 97 w 182"/>
                <a:gd name="T21" fmla="*/ 85 h 182"/>
                <a:gd name="T22" fmla="*/ 182 w 182"/>
                <a:gd name="T23" fmla="*/ 85 h 182"/>
                <a:gd name="T24" fmla="*/ 182 w 182"/>
                <a:gd name="T25" fmla="*/ 91 h 182"/>
                <a:gd name="T26" fmla="*/ 91 w 182"/>
                <a:gd name="T27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2" h="182">
                  <a:moveTo>
                    <a:pt x="85" y="13"/>
                  </a:moveTo>
                  <a:cubicBezTo>
                    <a:pt x="44" y="16"/>
                    <a:pt x="12" y="50"/>
                    <a:pt x="12" y="91"/>
                  </a:cubicBezTo>
                  <a:cubicBezTo>
                    <a:pt x="12" y="135"/>
                    <a:pt x="48" y="170"/>
                    <a:pt x="91" y="170"/>
                  </a:cubicBezTo>
                  <a:cubicBezTo>
                    <a:pt x="132" y="170"/>
                    <a:pt x="166" y="138"/>
                    <a:pt x="170" y="97"/>
                  </a:cubicBezTo>
                  <a:lnTo>
                    <a:pt x="85" y="97"/>
                  </a:lnTo>
                  <a:lnTo>
                    <a:pt x="85" y="13"/>
                  </a:lnTo>
                  <a:close/>
                  <a:moveTo>
                    <a:pt x="91" y="182"/>
                  </a:moveTo>
                  <a:cubicBezTo>
                    <a:pt x="41" y="182"/>
                    <a:pt x="0" y="141"/>
                    <a:pt x="0" y="91"/>
                  </a:cubicBezTo>
                  <a:cubicBezTo>
                    <a:pt x="0" y="41"/>
                    <a:pt x="41" y="0"/>
                    <a:pt x="91" y="0"/>
                  </a:cubicBezTo>
                  <a:lnTo>
                    <a:pt x="97" y="0"/>
                  </a:lnTo>
                  <a:lnTo>
                    <a:pt x="97" y="85"/>
                  </a:lnTo>
                  <a:lnTo>
                    <a:pt x="182" y="85"/>
                  </a:lnTo>
                  <a:lnTo>
                    <a:pt x="182" y="91"/>
                  </a:lnTo>
                  <a:cubicBezTo>
                    <a:pt x="182" y="141"/>
                    <a:pt x="141" y="182"/>
                    <a:pt x="91" y="1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48">
              <a:extLst>
                <a:ext uri="{FF2B5EF4-FFF2-40B4-BE49-F238E27FC236}">
                  <a16:creationId xmlns:a16="http://schemas.microsoft.com/office/drawing/2014/main" id="{F9CC9E6B-9B79-634C-B866-B23FEBAC87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22938" y="2608263"/>
              <a:ext cx="252413" cy="184150"/>
            </a:xfrm>
            <a:custGeom>
              <a:avLst/>
              <a:gdLst>
                <a:gd name="T0" fmla="*/ 17 w 466"/>
                <a:gd name="T1" fmla="*/ 339 h 355"/>
                <a:gd name="T2" fmla="*/ 450 w 466"/>
                <a:gd name="T3" fmla="*/ 339 h 355"/>
                <a:gd name="T4" fmla="*/ 450 w 466"/>
                <a:gd name="T5" fmla="*/ 17 h 355"/>
                <a:gd name="T6" fmla="*/ 17 w 466"/>
                <a:gd name="T7" fmla="*/ 17 h 355"/>
                <a:gd name="T8" fmla="*/ 17 w 466"/>
                <a:gd name="T9" fmla="*/ 339 h 355"/>
                <a:gd name="T10" fmla="*/ 466 w 466"/>
                <a:gd name="T11" fmla="*/ 355 h 355"/>
                <a:gd name="T12" fmla="*/ 0 w 466"/>
                <a:gd name="T13" fmla="*/ 355 h 355"/>
                <a:gd name="T14" fmla="*/ 0 w 466"/>
                <a:gd name="T15" fmla="*/ 0 h 355"/>
                <a:gd name="T16" fmla="*/ 466 w 466"/>
                <a:gd name="T17" fmla="*/ 0 h 355"/>
                <a:gd name="T18" fmla="*/ 466 w 466"/>
                <a:gd name="T19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6" h="355">
                  <a:moveTo>
                    <a:pt x="17" y="339"/>
                  </a:moveTo>
                  <a:lnTo>
                    <a:pt x="450" y="339"/>
                  </a:lnTo>
                  <a:lnTo>
                    <a:pt x="450" y="17"/>
                  </a:lnTo>
                  <a:lnTo>
                    <a:pt x="17" y="17"/>
                  </a:lnTo>
                  <a:lnTo>
                    <a:pt x="17" y="339"/>
                  </a:lnTo>
                  <a:close/>
                  <a:moveTo>
                    <a:pt x="466" y="355"/>
                  </a:moveTo>
                  <a:lnTo>
                    <a:pt x="0" y="355"/>
                  </a:lnTo>
                  <a:lnTo>
                    <a:pt x="0" y="0"/>
                  </a:lnTo>
                  <a:lnTo>
                    <a:pt x="466" y="0"/>
                  </a:lnTo>
                  <a:lnTo>
                    <a:pt x="466" y="3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49">
              <a:extLst>
                <a:ext uri="{FF2B5EF4-FFF2-40B4-BE49-F238E27FC236}">
                  <a16:creationId xmlns:a16="http://schemas.microsoft.com/office/drawing/2014/main" id="{99B0CEA4-1EAE-9940-99BD-475CC80B8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9126" y="2606675"/>
              <a:ext cx="301625" cy="11113"/>
            </a:xfrm>
            <a:custGeom>
              <a:avLst/>
              <a:gdLst>
                <a:gd name="T0" fmla="*/ 546 w 557"/>
                <a:gd name="T1" fmla="*/ 22 h 22"/>
                <a:gd name="T2" fmla="*/ 10 w 557"/>
                <a:gd name="T3" fmla="*/ 22 h 22"/>
                <a:gd name="T4" fmla="*/ 0 w 557"/>
                <a:gd name="T5" fmla="*/ 11 h 22"/>
                <a:gd name="T6" fmla="*/ 10 w 557"/>
                <a:gd name="T7" fmla="*/ 0 h 22"/>
                <a:gd name="T8" fmla="*/ 546 w 557"/>
                <a:gd name="T9" fmla="*/ 0 h 22"/>
                <a:gd name="T10" fmla="*/ 557 w 557"/>
                <a:gd name="T11" fmla="*/ 11 h 22"/>
                <a:gd name="T12" fmla="*/ 546 w 55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7" h="22">
                  <a:moveTo>
                    <a:pt x="546" y="22"/>
                  </a:moveTo>
                  <a:lnTo>
                    <a:pt x="10" y="22"/>
                  </a:lnTo>
                  <a:cubicBezTo>
                    <a:pt x="4" y="22"/>
                    <a:pt x="0" y="17"/>
                    <a:pt x="0" y="11"/>
                  </a:cubicBezTo>
                  <a:cubicBezTo>
                    <a:pt x="0" y="5"/>
                    <a:pt x="4" y="0"/>
                    <a:pt x="10" y="0"/>
                  </a:cubicBezTo>
                  <a:lnTo>
                    <a:pt x="546" y="0"/>
                  </a:lnTo>
                  <a:cubicBezTo>
                    <a:pt x="552" y="0"/>
                    <a:pt x="557" y="5"/>
                    <a:pt x="557" y="11"/>
                  </a:cubicBezTo>
                  <a:cubicBezTo>
                    <a:pt x="557" y="17"/>
                    <a:pt x="552" y="22"/>
                    <a:pt x="54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50">
              <a:extLst>
                <a:ext uri="{FF2B5EF4-FFF2-40B4-BE49-F238E27FC236}">
                  <a16:creationId xmlns:a16="http://schemas.microsoft.com/office/drawing/2014/main" id="{E00E2604-D107-0F41-B631-0081E0DAF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9126" y="2784475"/>
              <a:ext cx="301625" cy="11113"/>
            </a:xfrm>
            <a:custGeom>
              <a:avLst/>
              <a:gdLst>
                <a:gd name="T0" fmla="*/ 546 w 557"/>
                <a:gd name="T1" fmla="*/ 21 h 21"/>
                <a:gd name="T2" fmla="*/ 10 w 557"/>
                <a:gd name="T3" fmla="*/ 21 h 21"/>
                <a:gd name="T4" fmla="*/ 0 w 557"/>
                <a:gd name="T5" fmla="*/ 10 h 21"/>
                <a:gd name="T6" fmla="*/ 10 w 557"/>
                <a:gd name="T7" fmla="*/ 0 h 21"/>
                <a:gd name="T8" fmla="*/ 546 w 557"/>
                <a:gd name="T9" fmla="*/ 0 h 21"/>
                <a:gd name="T10" fmla="*/ 557 w 557"/>
                <a:gd name="T11" fmla="*/ 10 h 21"/>
                <a:gd name="T12" fmla="*/ 546 w 557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7" h="21">
                  <a:moveTo>
                    <a:pt x="546" y="21"/>
                  </a:moveTo>
                  <a:lnTo>
                    <a:pt x="10" y="21"/>
                  </a:lnTo>
                  <a:cubicBezTo>
                    <a:pt x="4" y="21"/>
                    <a:pt x="0" y="16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lnTo>
                    <a:pt x="546" y="0"/>
                  </a:lnTo>
                  <a:cubicBezTo>
                    <a:pt x="552" y="0"/>
                    <a:pt x="557" y="4"/>
                    <a:pt x="557" y="10"/>
                  </a:cubicBezTo>
                  <a:cubicBezTo>
                    <a:pt x="557" y="16"/>
                    <a:pt x="552" y="21"/>
                    <a:pt x="54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251">
              <a:extLst>
                <a:ext uri="{FF2B5EF4-FFF2-40B4-BE49-F238E27FC236}">
                  <a16:creationId xmlns:a16="http://schemas.microsoft.com/office/drawing/2014/main" id="{356EDEF1-B3B1-8E45-AE6C-91DD0BECA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588" y="2581275"/>
              <a:ext cx="12700" cy="36513"/>
            </a:xfrm>
            <a:custGeom>
              <a:avLst/>
              <a:gdLst>
                <a:gd name="T0" fmla="*/ 11 w 22"/>
                <a:gd name="T1" fmla="*/ 70 h 70"/>
                <a:gd name="T2" fmla="*/ 0 w 22"/>
                <a:gd name="T3" fmla="*/ 59 h 70"/>
                <a:gd name="T4" fmla="*/ 0 w 22"/>
                <a:gd name="T5" fmla="*/ 10 h 70"/>
                <a:gd name="T6" fmla="*/ 11 w 22"/>
                <a:gd name="T7" fmla="*/ 0 h 70"/>
                <a:gd name="T8" fmla="*/ 22 w 22"/>
                <a:gd name="T9" fmla="*/ 10 h 70"/>
                <a:gd name="T10" fmla="*/ 22 w 22"/>
                <a:gd name="T11" fmla="*/ 59 h 70"/>
                <a:gd name="T12" fmla="*/ 11 w 22"/>
                <a:gd name="T1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70">
                  <a:moveTo>
                    <a:pt x="11" y="70"/>
                  </a:moveTo>
                  <a:cubicBezTo>
                    <a:pt x="5" y="70"/>
                    <a:pt x="0" y="65"/>
                    <a:pt x="0" y="59"/>
                  </a:cubicBezTo>
                  <a:lnTo>
                    <a:pt x="0" y="10"/>
                  </a:lnTo>
                  <a:cubicBezTo>
                    <a:pt x="0" y="4"/>
                    <a:pt x="5" y="0"/>
                    <a:pt x="11" y="0"/>
                  </a:cubicBezTo>
                  <a:cubicBezTo>
                    <a:pt x="17" y="0"/>
                    <a:pt x="22" y="4"/>
                    <a:pt x="22" y="10"/>
                  </a:cubicBezTo>
                  <a:lnTo>
                    <a:pt x="22" y="59"/>
                  </a:lnTo>
                  <a:cubicBezTo>
                    <a:pt x="22" y="65"/>
                    <a:pt x="17" y="70"/>
                    <a:pt x="11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252">
              <a:extLst>
                <a:ext uri="{FF2B5EF4-FFF2-40B4-BE49-F238E27FC236}">
                  <a16:creationId xmlns:a16="http://schemas.microsoft.com/office/drawing/2014/main" id="{F55D776C-0E1F-5547-9FA8-4B71859D3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588" y="2786063"/>
              <a:ext cx="12700" cy="115888"/>
            </a:xfrm>
            <a:custGeom>
              <a:avLst/>
              <a:gdLst>
                <a:gd name="T0" fmla="*/ 11 w 22"/>
                <a:gd name="T1" fmla="*/ 225 h 225"/>
                <a:gd name="T2" fmla="*/ 0 w 22"/>
                <a:gd name="T3" fmla="*/ 214 h 225"/>
                <a:gd name="T4" fmla="*/ 0 w 22"/>
                <a:gd name="T5" fmla="*/ 11 h 225"/>
                <a:gd name="T6" fmla="*/ 11 w 22"/>
                <a:gd name="T7" fmla="*/ 0 h 225"/>
                <a:gd name="T8" fmla="*/ 22 w 22"/>
                <a:gd name="T9" fmla="*/ 11 h 225"/>
                <a:gd name="T10" fmla="*/ 22 w 22"/>
                <a:gd name="T11" fmla="*/ 214 h 225"/>
                <a:gd name="T12" fmla="*/ 11 w 22"/>
                <a:gd name="T13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5">
                  <a:moveTo>
                    <a:pt x="11" y="225"/>
                  </a:moveTo>
                  <a:cubicBezTo>
                    <a:pt x="5" y="225"/>
                    <a:pt x="0" y="220"/>
                    <a:pt x="0" y="214"/>
                  </a:cubicBezTo>
                  <a:lnTo>
                    <a:pt x="0" y="11"/>
                  </a:ln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lnTo>
                    <a:pt x="22" y="214"/>
                  </a:lnTo>
                  <a:cubicBezTo>
                    <a:pt x="22" y="220"/>
                    <a:pt x="17" y="225"/>
                    <a:pt x="11" y="2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253">
              <a:extLst>
                <a:ext uri="{FF2B5EF4-FFF2-40B4-BE49-F238E27FC236}">
                  <a16:creationId xmlns:a16="http://schemas.microsoft.com/office/drawing/2014/main" id="{6C494FBD-AE12-5E46-BAE3-07E7D5CB4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9613" y="2846388"/>
              <a:ext cx="120650" cy="55563"/>
            </a:xfrm>
            <a:custGeom>
              <a:avLst/>
              <a:gdLst>
                <a:gd name="T0" fmla="*/ 213 w 225"/>
                <a:gd name="T1" fmla="*/ 106 h 108"/>
                <a:gd name="T2" fmla="*/ 206 w 225"/>
                <a:gd name="T3" fmla="*/ 104 h 108"/>
                <a:gd name="T4" fmla="*/ 112 w 225"/>
                <a:gd name="T5" fmla="*/ 28 h 108"/>
                <a:gd name="T6" fmla="*/ 19 w 225"/>
                <a:gd name="T7" fmla="*/ 104 h 108"/>
                <a:gd name="T8" fmla="*/ 3 w 225"/>
                <a:gd name="T9" fmla="*/ 102 h 108"/>
                <a:gd name="T10" fmla="*/ 5 w 225"/>
                <a:gd name="T11" fmla="*/ 87 h 108"/>
                <a:gd name="T12" fmla="*/ 112 w 225"/>
                <a:gd name="T13" fmla="*/ 0 h 108"/>
                <a:gd name="T14" fmla="*/ 220 w 225"/>
                <a:gd name="T15" fmla="*/ 87 h 108"/>
                <a:gd name="T16" fmla="*/ 221 w 225"/>
                <a:gd name="T17" fmla="*/ 102 h 108"/>
                <a:gd name="T18" fmla="*/ 213 w 225"/>
                <a:gd name="T19" fmla="*/ 10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108">
                  <a:moveTo>
                    <a:pt x="213" y="106"/>
                  </a:moveTo>
                  <a:cubicBezTo>
                    <a:pt x="210" y="106"/>
                    <a:pt x="208" y="105"/>
                    <a:pt x="206" y="104"/>
                  </a:cubicBezTo>
                  <a:lnTo>
                    <a:pt x="112" y="28"/>
                  </a:lnTo>
                  <a:lnTo>
                    <a:pt x="19" y="104"/>
                  </a:lnTo>
                  <a:cubicBezTo>
                    <a:pt x="14" y="108"/>
                    <a:pt x="7" y="107"/>
                    <a:pt x="3" y="102"/>
                  </a:cubicBezTo>
                  <a:cubicBezTo>
                    <a:pt x="0" y="98"/>
                    <a:pt x="0" y="91"/>
                    <a:pt x="5" y="87"/>
                  </a:cubicBezTo>
                  <a:lnTo>
                    <a:pt x="112" y="0"/>
                  </a:lnTo>
                  <a:lnTo>
                    <a:pt x="220" y="87"/>
                  </a:lnTo>
                  <a:cubicBezTo>
                    <a:pt x="224" y="91"/>
                    <a:pt x="225" y="98"/>
                    <a:pt x="221" y="102"/>
                  </a:cubicBezTo>
                  <a:cubicBezTo>
                    <a:pt x="219" y="105"/>
                    <a:pt x="216" y="106"/>
                    <a:pt x="213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254">
              <a:extLst>
                <a:ext uri="{FF2B5EF4-FFF2-40B4-BE49-F238E27FC236}">
                  <a16:creationId xmlns:a16="http://schemas.microsoft.com/office/drawing/2014/main" id="{BD91DB4A-AC8B-7844-873E-9FD54618F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51" y="2662238"/>
              <a:ext cx="80963" cy="9525"/>
            </a:xfrm>
            <a:custGeom>
              <a:avLst/>
              <a:gdLst>
                <a:gd name="T0" fmla="*/ 142 w 150"/>
                <a:gd name="T1" fmla="*/ 17 h 17"/>
                <a:gd name="T2" fmla="*/ 8 w 150"/>
                <a:gd name="T3" fmla="*/ 17 h 17"/>
                <a:gd name="T4" fmla="*/ 0 w 150"/>
                <a:gd name="T5" fmla="*/ 9 h 17"/>
                <a:gd name="T6" fmla="*/ 8 w 150"/>
                <a:gd name="T7" fmla="*/ 0 h 17"/>
                <a:gd name="T8" fmla="*/ 142 w 150"/>
                <a:gd name="T9" fmla="*/ 0 h 17"/>
                <a:gd name="T10" fmla="*/ 150 w 150"/>
                <a:gd name="T11" fmla="*/ 9 h 17"/>
                <a:gd name="T12" fmla="*/ 142 w 150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17">
                  <a:moveTo>
                    <a:pt x="142" y="17"/>
                  </a:moveTo>
                  <a:lnTo>
                    <a:pt x="8" y="17"/>
                  </a:lnTo>
                  <a:cubicBezTo>
                    <a:pt x="4" y="17"/>
                    <a:pt x="0" y="13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lnTo>
                    <a:pt x="142" y="0"/>
                  </a:lnTo>
                  <a:cubicBezTo>
                    <a:pt x="146" y="0"/>
                    <a:pt x="150" y="4"/>
                    <a:pt x="150" y="9"/>
                  </a:cubicBezTo>
                  <a:cubicBezTo>
                    <a:pt x="150" y="13"/>
                    <a:pt x="146" y="17"/>
                    <a:pt x="14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255">
              <a:extLst>
                <a:ext uri="{FF2B5EF4-FFF2-40B4-BE49-F238E27FC236}">
                  <a16:creationId xmlns:a16="http://schemas.microsoft.com/office/drawing/2014/main" id="{9D94E525-DB43-654B-9296-09D1B5B94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51" y="2686050"/>
              <a:ext cx="80963" cy="7938"/>
            </a:xfrm>
            <a:custGeom>
              <a:avLst/>
              <a:gdLst>
                <a:gd name="T0" fmla="*/ 142 w 150"/>
                <a:gd name="T1" fmla="*/ 16 h 16"/>
                <a:gd name="T2" fmla="*/ 8 w 150"/>
                <a:gd name="T3" fmla="*/ 16 h 16"/>
                <a:gd name="T4" fmla="*/ 0 w 150"/>
                <a:gd name="T5" fmla="*/ 8 h 16"/>
                <a:gd name="T6" fmla="*/ 8 w 150"/>
                <a:gd name="T7" fmla="*/ 0 h 16"/>
                <a:gd name="T8" fmla="*/ 142 w 150"/>
                <a:gd name="T9" fmla="*/ 0 h 16"/>
                <a:gd name="T10" fmla="*/ 150 w 150"/>
                <a:gd name="T11" fmla="*/ 8 h 16"/>
                <a:gd name="T12" fmla="*/ 142 w 150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16">
                  <a:moveTo>
                    <a:pt x="142" y="16"/>
                  </a:moveTo>
                  <a:lnTo>
                    <a:pt x="8" y="16"/>
                  </a:lnTo>
                  <a:cubicBezTo>
                    <a:pt x="4" y="16"/>
                    <a:pt x="0" y="13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lnTo>
                    <a:pt x="142" y="0"/>
                  </a:lnTo>
                  <a:cubicBezTo>
                    <a:pt x="146" y="0"/>
                    <a:pt x="150" y="3"/>
                    <a:pt x="150" y="8"/>
                  </a:cubicBezTo>
                  <a:cubicBezTo>
                    <a:pt x="150" y="13"/>
                    <a:pt x="146" y="16"/>
                    <a:pt x="14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256">
              <a:extLst>
                <a:ext uri="{FF2B5EF4-FFF2-40B4-BE49-F238E27FC236}">
                  <a16:creationId xmlns:a16="http://schemas.microsoft.com/office/drawing/2014/main" id="{A8F9E35E-6AAE-E942-86EB-9886060E6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51" y="2709863"/>
              <a:ext cx="80963" cy="7938"/>
            </a:xfrm>
            <a:custGeom>
              <a:avLst/>
              <a:gdLst>
                <a:gd name="T0" fmla="*/ 142 w 150"/>
                <a:gd name="T1" fmla="*/ 17 h 17"/>
                <a:gd name="T2" fmla="*/ 8 w 150"/>
                <a:gd name="T3" fmla="*/ 17 h 17"/>
                <a:gd name="T4" fmla="*/ 0 w 150"/>
                <a:gd name="T5" fmla="*/ 8 h 17"/>
                <a:gd name="T6" fmla="*/ 8 w 150"/>
                <a:gd name="T7" fmla="*/ 0 h 17"/>
                <a:gd name="T8" fmla="*/ 142 w 150"/>
                <a:gd name="T9" fmla="*/ 0 h 17"/>
                <a:gd name="T10" fmla="*/ 150 w 150"/>
                <a:gd name="T11" fmla="*/ 8 h 17"/>
                <a:gd name="T12" fmla="*/ 142 w 150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17">
                  <a:moveTo>
                    <a:pt x="142" y="17"/>
                  </a:moveTo>
                  <a:lnTo>
                    <a:pt x="8" y="17"/>
                  </a:lnTo>
                  <a:cubicBezTo>
                    <a:pt x="4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lnTo>
                    <a:pt x="142" y="0"/>
                  </a:lnTo>
                  <a:cubicBezTo>
                    <a:pt x="146" y="0"/>
                    <a:pt x="150" y="4"/>
                    <a:pt x="150" y="8"/>
                  </a:cubicBezTo>
                  <a:cubicBezTo>
                    <a:pt x="150" y="13"/>
                    <a:pt x="146" y="17"/>
                    <a:pt x="14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257">
              <a:extLst>
                <a:ext uri="{FF2B5EF4-FFF2-40B4-BE49-F238E27FC236}">
                  <a16:creationId xmlns:a16="http://schemas.microsoft.com/office/drawing/2014/main" id="{98EF8DB8-2093-D049-B191-57A43182E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3751" y="2732088"/>
              <a:ext cx="80963" cy="9525"/>
            </a:xfrm>
            <a:custGeom>
              <a:avLst/>
              <a:gdLst>
                <a:gd name="T0" fmla="*/ 142 w 150"/>
                <a:gd name="T1" fmla="*/ 17 h 17"/>
                <a:gd name="T2" fmla="*/ 8 w 150"/>
                <a:gd name="T3" fmla="*/ 17 h 17"/>
                <a:gd name="T4" fmla="*/ 0 w 150"/>
                <a:gd name="T5" fmla="*/ 8 h 17"/>
                <a:gd name="T6" fmla="*/ 8 w 150"/>
                <a:gd name="T7" fmla="*/ 0 h 17"/>
                <a:gd name="T8" fmla="*/ 142 w 150"/>
                <a:gd name="T9" fmla="*/ 0 h 17"/>
                <a:gd name="T10" fmla="*/ 150 w 150"/>
                <a:gd name="T11" fmla="*/ 8 h 17"/>
                <a:gd name="T12" fmla="*/ 142 w 150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17">
                  <a:moveTo>
                    <a:pt x="142" y="17"/>
                  </a:moveTo>
                  <a:lnTo>
                    <a:pt x="8" y="17"/>
                  </a:lnTo>
                  <a:cubicBezTo>
                    <a:pt x="4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lnTo>
                    <a:pt x="142" y="0"/>
                  </a:lnTo>
                  <a:cubicBezTo>
                    <a:pt x="146" y="0"/>
                    <a:pt x="150" y="4"/>
                    <a:pt x="150" y="8"/>
                  </a:cubicBezTo>
                  <a:cubicBezTo>
                    <a:pt x="150" y="13"/>
                    <a:pt x="146" y="17"/>
                    <a:pt x="14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0" name="TextBox 69">
            <a:extLst>
              <a:ext uri="{FF2B5EF4-FFF2-40B4-BE49-F238E27FC236}">
                <a16:creationId xmlns:a16="http://schemas.microsoft.com/office/drawing/2014/main" id="{DDBD8155-7470-6B4A-B65A-9E51A948A499}"/>
              </a:ext>
            </a:extLst>
          </p:cNvPr>
          <p:cNvSpPr txBox="1"/>
          <p:nvPr/>
        </p:nvSpPr>
        <p:spPr>
          <a:xfrm>
            <a:off x="401789" y="2693505"/>
            <a:ext cx="2847154" cy="8248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2400" b="1" dirty="0">
                <a:solidFill>
                  <a:srgbClr val="00B0F0"/>
                </a:solidFill>
                <a:latin typeface="Arial"/>
                <a:cs typeface="Arial"/>
              </a:rPr>
              <a:t>POWERPOINT</a:t>
            </a:r>
          </a:p>
          <a:p>
            <a:pPr algn="ctr">
              <a:lnSpc>
                <a:spcPct val="85000"/>
              </a:lnSpc>
            </a:pPr>
            <a:r>
              <a:rPr lang="en-US" sz="1600" dirty="0">
                <a:solidFill>
                  <a:srgbClr val="00B0F0"/>
                </a:solidFill>
                <a:latin typeface="Arial"/>
                <a:cs typeface="Arial"/>
              </a:rPr>
              <a:t>(for Beginners and</a:t>
            </a:r>
            <a:br>
              <a:rPr lang="en-US" sz="1600" dirty="0">
                <a:solidFill>
                  <a:srgbClr val="00B0F0"/>
                </a:solidFill>
                <a:latin typeface="Arial"/>
                <a:cs typeface="Arial"/>
              </a:rPr>
            </a:br>
            <a:r>
              <a:rPr lang="en-US" sz="1600" dirty="0">
                <a:solidFill>
                  <a:srgbClr val="00B0F0"/>
                </a:solidFill>
                <a:latin typeface="Arial"/>
                <a:cs typeface="Arial"/>
              </a:rPr>
              <a:t>Masters)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4C1B3200-8730-8A4F-A621-B5FBA6E10D08}"/>
              </a:ext>
            </a:extLst>
          </p:cNvPr>
          <p:cNvSpPr txBox="1"/>
          <p:nvPr/>
        </p:nvSpPr>
        <p:spPr>
          <a:xfrm>
            <a:off x="200869" y="140764"/>
            <a:ext cx="11752147" cy="458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2800" b="1" dirty="0">
                <a:solidFill>
                  <a:srgbClr val="00B0F0"/>
                </a:solidFill>
                <a:latin typeface="Arial"/>
                <a:cs typeface="Arial"/>
              </a:rPr>
              <a:t>MIKE PARKINSON OFFERS TRAINING FOR…</a:t>
            </a:r>
            <a:endParaRPr lang="en-US" b="1" dirty="0">
              <a:solidFill>
                <a:srgbClr val="00B0F0"/>
              </a:solidFill>
              <a:latin typeface="Arial"/>
              <a:cs typeface="Arial"/>
            </a:endParaRP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283300C3-3C1F-2E4E-9C6B-42391D18825B}"/>
              </a:ext>
            </a:extLst>
          </p:cNvPr>
          <p:cNvGrpSpPr/>
          <p:nvPr/>
        </p:nvGrpSpPr>
        <p:grpSpPr>
          <a:xfrm>
            <a:off x="8475623" y="3983812"/>
            <a:ext cx="3650986" cy="709278"/>
            <a:chOff x="86721" y="171826"/>
            <a:chExt cx="5099082" cy="990600"/>
          </a:xfrm>
        </p:grpSpPr>
        <p:pic>
          <p:nvPicPr>
            <p:cNvPr id="72" name="Picture 71">
              <a:extLst>
                <a:ext uri="{FF2B5EF4-FFF2-40B4-BE49-F238E27FC236}">
                  <a16:creationId xmlns:a16="http://schemas.microsoft.com/office/drawing/2014/main" id="{C7199424-9730-CF48-86FC-D5B715A07E7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30553" y="171826"/>
              <a:ext cx="2455250" cy="990600"/>
            </a:xfrm>
            <a:prstGeom prst="rect">
              <a:avLst/>
            </a:prstGeom>
          </p:spPr>
        </p:pic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E8323EF6-8781-A840-9BD1-7D434C7585BD}"/>
                </a:ext>
              </a:extLst>
            </p:cNvPr>
            <p:cNvSpPr txBox="1"/>
            <p:nvPr/>
          </p:nvSpPr>
          <p:spPr>
            <a:xfrm>
              <a:off x="86721" y="186299"/>
              <a:ext cx="2643832" cy="9693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5000"/>
                </a:lnSpc>
              </a:pPr>
              <a:r>
                <a:rPr lang="en-US" b="1" dirty="0">
                  <a:solidFill>
                    <a:srgbClr val="0072C7"/>
                  </a:solidFill>
                  <a:latin typeface="Arial"/>
                  <a:cs typeface="Arial"/>
                </a:rPr>
                <a:t>1 of 36</a:t>
              </a:r>
            </a:p>
            <a:p>
              <a:pPr algn="r">
                <a:lnSpc>
                  <a:spcPct val="85000"/>
                </a:lnSpc>
              </a:pPr>
              <a:r>
                <a:rPr lang="en-US" sz="1400" dirty="0">
                  <a:solidFill>
                    <a:srgbClr val="0072C7"/>
                  </a:solidFill>
                  <a:latin typeface="Arial"/>
                  <a:cs typeface="Arial"/>
                </a:rPr>
                <a:t>Microsoft PowerPoint MVPs in the World</a:t>
              </a:r>
              <a:endParaRPr lang="en-US" sz="1050" dirty="0">
                <a:solidFill>
                  <a:srgbClr val="0072C7"/>
                </a:solidFill>
                <a:latin typeface="Arial"/>
                <a:cs typeface="Arial"/>
              </a:endParaRPr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FF9ED81F-8AAD-E34B-AE54-8816FB15269A}"/>
              </a:ext>
            </a:extLst>
          </p:cNvPr>
          <p:cNvSpPr txBox="1"/>
          <p:nvPr/>
        </p:nvSpPr>
        <p:spPr>
          <a:xfrm>
            <a:off x="3272292" y="2693505"/>
            <a:ext cx="2847154" cy="8248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2400" b="1" dirty="0">
                <a:solidFill>
                  <a:srgbClr val="00B0F0"/>
                </a:solidFill>
                <a:latin typeface="Arial"/>
                <a:cs typeface="Arial"/>
              </a:rPr>
              <a:t>GRAPHICS</a:t>
            </a:r>
          </a:p>
          <a:p>
            <a:pPr algn="ctr">
              <a:lnSpc>
                <a:spcPct val="85000"/>
              </a:lnSpc>
            </a:pPr>
            <a:r>
              <a:rPr lang="en-US" sz="1600" dirty="0">
                <a:solidFill>
                  <a:srgbClr val="00B0F0"/>
                </a:solidFill>
                <a:latin typeface="Arial"/>
                <a:cs typeface="Arial"/>
              </a:rPr>
              <a:t>(for Designers and Non Designers)</a:t>
            </a:r>
          </a:p>
        </p:txBody>
      </p:sp>
      <p:grpSp>
        <p:nvGrpSpPr>
          <p:cNvPr id="89" name="Group 88">
            <a:extLst>
              <a:ext uri="{FF2B5EF4-FFF2-40B4-BE49-F238E27FC236}">
                <a16:creationId xmlns:a16="http://schemas.microsoft.com/office/drawing/2014/main" id="{A4B105C5-6D80-0643-8072-62A6A65147D7}"/>
              </a:ext>
            </a:extLst>
          </p:cNvPr>
          <p:cNvGrpSpPr>
            <a:grpSpLocks noChangeAspect="1"/>
          </p:cNvGrpSpPr>
          <p:nvPr/>
        </p:nvGrpSpPr>
        <p:grpSpPr>
          <a:xfrm>
            <a:off x="3915861" y="1121080"/>
            <a:ext cx="1513124" cy="1534142"/>
            <a:chOff x="4160839" y="4891088"/>
            <a:chExt cx="342900" cy="347663"/>
          </a:xfrm>
          <a:solidFill>
            <a:srgbClr val="00B0F0"/>
          </a:solidFill>
        </p:grpSpPr>
        <p:sp>
          <p:nvSpPr>
            <p:cNvPr id="90" name="Freeform 539">
              <a:extLst>
                <a:ext uri="{FF2B5EF4-FFF2-40B4-BE49-F238E27FC236}">
                  <a16:creationId xmlns:a16="http://schemas.microsoft.com/office/drawing/2014/main" id="{C22CEE1B-AC46-3B48-9FDE-A668FF54F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889" y="4946651"/>
              <a:ext cx="323850" cy="217488"/>
            </a:xfrm>
            <a:custGeom>
              <a:avLst/>
              <a:gdLst>
                <a:gd name="T0" fmla="*/ 161 w 596"/>
                <a:gd name="T1" fmla="*/ 421 h 421"/>
                <a:gd name="T2" fmla="*/ 25 w 596"/>
                <a:gd name="T3" fmla="*/ 358 h 421"/>
                <a:gd name="T4" fmla="*/ 91 w 596"/>
                <a:gd name="T5" fmla="*/ 173 h 421"/>
                <a:gd name="T6" fmla="*/ 107 w 596"/>
                <a:gd name="T7" fmla="*/ 174 h 421"/>
                <a:gd name="T8" fmla="*/ 107 w 596"/>
                <a:gd name="T9" fmla="*/ 189 h 421"/>
                <a:gd name="T10" fmla="*/ 44 w 596"/>
                <a:gd name="T11" fmla="*/ 349 h 421"/>
                <a:gd name="T12" fmla="*/ 362 w 596"/>
                <a:gd name="T13" fmla="*/ 345 h 421"/>
                <a:gd name="T14" fmla="*/ 527 w 596"/>
                <a:gd name="T15" fmla="*/ 215 h 421"/>
                <a:gd name="T16" fmla="*/ 556 w 596"/>
                <a:gd name="T17" fmla="*/ 93 h 421"/>
                <a:gd name="T18" fmla="*/ 238 w 596"/>
                <a:gd name="T19" fmla="*/ 96 h 421"/>
                <a:gd name="T20" fmla="*/ 168 w 596"/>
                <a:gd name="T21" fmla="*/ 138 h 421"/>
                <a:gd name="T22" fmla="*/ 153 w 596"/>
                <a:gd name="T23" fmla="*/ 135 h 421"/>
                <a:gd name="T24" fmla="*/ 156 w 596"/>
                <a:gd name="T25" fmla="*/ 120 h 421"/>
                <a:gd name="T26" fmla="*/ 229 w 596"/>
                <a:gd name="T27" fmla="*/ 77 h 421"/>
                <a:gd name="T28" fmla="*/ 576 w 596"/>
                <a:gd name="T29" fmla="*/ 83 h 421"/>
                <a:gd name="T30" fmla="*/ 544 w 596"/>
                <a:gd name="T31" fmla="*/ 228 h 421"/>
                <a:gd name="T32" fmla="*/ 372 w 596"/>
                <a:gd name="T33" fmla="*/ 364 h 421"/>
                <a:gd name="T34" fmla="*/ 161 w 596"/>
                <a:gd name="T35" fmla="*/ 421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6" h="421">
                  <a:moveTo>
                    <a:pt x="161" y="421"/>
                  </a:moveTo>
                  <a:cubicBezTo>
                    <a:pt x="96" y="421"/>
                    <a:pt x="46" y="400"/>
                    <a:pt x="25" y="358"/>
                  </a:cubicBezTo>
                  <a:cubicBezTo>
                    <a:pt x="0" y="309"/>
                    <a:pt x="25" y="240"/>
                    <a:pt x="91" y="173"/>
                  </a:cubicBezTo>
                  <a:cubicBezTo>
                    <a:pt x="96" y="169"/>
                    <a:pt x="102" y="169"/>
                    <a:pt x="107" y="174"/>
                  </a:cubicBezTo>
                  <a:cubicBezTo>
                    <a:pt x="111" y="178"/>
                    <a:pt x="111" y="185"/>
                    <a:pt x="107" y="189"/>
                  </a:cubicBezTo>
                  <a:cubicBezTo>
                    <a:pt x="47" y="248"/>
                    <a:pt x="24" y="308"/>
                    <a:pt x="44" y="349"/>
                  </a:cubicBezTo>
                  <a:cubicBezTo>
                    <a:pt x="78" y="416"/>
                    <a:pt x="224" y="414"/>
                    <a:pt x="362" y="345"/>
                  </a:cubicBezTo>
                  <a:cubicBezTo>
                    <a:pt x="432" y="310"/>
                    <a:pt x="490" y="264"/>
                    <a:pt x="527" y="215"/>
                  </a:cubicBezTo>
                  <a:cubicBezTo>
                    <a:pt x="562" y="168"/>
                    <a:pt x="572" y="125"/>
                    <a:pt x="556" y="93"/>
                  </a:cubicBezTo>
                  <a:cubicBezTo>
                    <a:pt x="523" y="25"/>
                    <a:pt x="377" y="27"/>
                    <a:pt x="238" y="96"/>
                  </a:cubicBezTo>
                  <a:cubicBezTo>
                    <a:pt x="213" y="109"/>
                    <a:pt x="190" y="123"/>
                    <a:pt x="168" y="138"/>
                  </a:cubicBezTo>
                  <a:cubicBezTo>
                    <a:pt x="163" y="142"/>
                    <a:pt x="156" y="140"/>
                    <a:pt x="153" y="135"/>
                  </a:cubicBezTo>
                  <a:cubicBezTo>
                    <a:pt x="149" y="131"/>
                    <a:pt x="151" y="124"/>
                    <a:pt x="156" y="120"/>
                  </a:cubicBezTo>
                  <a:cubicBezTo>
                    <a:pt x="178" y="104"/>
                    <a:pt x="203" y="90"/>
                    <a:pt x="229" y="77"/>
                  </a:cubicBezTo>
                  <a:cubicBezTo>
                    <a:pt x="383" y="0"/>
                    <a:pt x="535" y="2"/>
                    <a:pt x="576" y="83"/>
                  </a:cubicBezTo>
                  <a:cubicBezTo>
                    <a:pt x="596" y="123"/>
                    <a:pt x="584" y="174"/>
                    <a:pt x="544" y="228"/>
                  </a:cubicBezTo>
                  <a:cubicBezTo>
                    <a:pt x="506" y="280"/>
                    <a:pt x="445" y="328"/>
                    <a:pt x="372" y="364"/>
                  </a:cubicBezTo>
                  <a:cubicBezTo>
                    <a:pt x="297" y="402"/>
                    <a:pt x="222" y="421"/>
                    <a:pt x="161" y="4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540">
              <a:extLst>
                <a:ext uri="{FF2B5EF4-FFF2-40B4-BE49-F238E27FC236}">
                  <a16:creationId xmlns:a16="http://schemas.microsoft.com/office/drawing/2014/main" id="{6CE67825-E153-E443-A210-7262E946E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851" y="5102226"/>
              <a:ext cx="88900" cy="42863"/>
            </a:xfrm>
            <a:custGeom>
              <a:avLst/>
              <a:gdLst>
                <a:gd name="T0" fmla="*/ 51 w 164"/>
                <a:gd name="T1" fmla="*/ 83 h 83"/>
                <a:gd name="T2" fmla="*/ 3 w 164"/>
                <a:gd name="T3" fmla="*/ 61 h 83"/>
                <a:gd name="T4" fmla="*/ 42 w 164"/>
                <a:gd name="T5" fmla="*/ 17 h 83"/>
                <a:gd name="T6" fmla="*/ 53 w 164"/>
                <a:gd name="T7" fmla="*/ 21 h 83"/>
                <a:gd name="T8" fmla="*/ 49 w 164"/>
                <a:gd name="T9" fmla="*/ 32 h 83"/>
                <a:gd name="T10" fmla="*/ 19 w 164"/>
                <a:gd name="T11" fmla="*/ 57 h 83"/>
                <a:gd name="T12" fmla="*/ 88 w 164"/>
                <a:gd name="T13" fmla="*/ 62 h 83"/>
                <a:gd name="T14" fmla="*/ 134 w 164"/>
                <a:gd name="T15" fmla="*/ 43 h 83"/>
                <a:gd name="T16" fmla="*/ 146 w 164"/>
                <a:gd name="T17" fmla="*/ 27 h 83"/>
                <a:gd name="T18" fmla="*/ 109 w 164"/>
                <a:gd name="T19" fmla="*/ 18 h 83"/>
                <a:gd name="T20" fmla="*/ 100 w 164"/>
                <a:gd name="T21" fmla="*/ 10 h 83"/>
                <a:gd name="T22" fmla="*/ 108 w 164"/>
                <a:gd name="T23" fmla="*/ 1 h 83"/>
                <a:gd name="T24" fmla="*/ 163 w 164"/>
                <a:gd name="T25" fmla="*/ 23 h 83"/>
                <a:gd name="T26" fmla="*/ 143 w 164"/>
                <a:gd name="T27" fmla="*/ 57 h 83"/>
                <a:gd name="T28" fmla="*/ 92 w 164"/>
                <a:gd name="T29" fmla="*/ 78 h 83"/>
                <a:gd name="T30" fmla="*/ 51 w 164"/>
                <a:gd name="T3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4" h="83">
                  <a:moveTo>
                    <a:pt x="51" y="83"/>
                  </a:moveTo>
                  <a:cubicBezTo>
                    <a:pt x="27" y="83"/>
                    <a:pt x="7" y="77"/>
                    <a:pt x="3" y="61"/>
                  </a:cubicBezTo>
                  <a:cubicBezTo>
                    <a:pt x="0" y="46"/>
                    <a:pt x="14" y="30"/>
                    <a:pt x="42" y="17"/>
                  </a:cubicBezTo>
                  <a:cubicBezTo>
                    <a:pt x="46" y="15"/>
                    <a:pt x="51" y="17"/>
                    <a:pt x="53" y="21"/>
                  </a:cubicBezTo>
                  <a:cubicBezTo>
                    <a:pt x="55" y="25"/>
                    <a:pt x="53" y="30"/>
                    <a:pt x="49" y="32"/>
                  </a:cubicBezTo>
                  <a:cubicBezTo>
                    <a:pt x="27" y="42"/>
                    <a:pt x="18" y="53"/>
                    <a:pt x="19" y="57"/>
                  </a:cubicBezTo>
                  <a:cubicBezTo>
                    <a:pt x="21" y="64"/>
                    <a:pt x="47" y="72"/>
                    <a:pt x="88" y="62"/>
                  </a:cubicBezTo>
                  <a:cubicBezTo>
                    <a:pt x="106" y="58"/>
                    <a:pt x="122" y="51"/>
                    <a:pt x="134" y="43"/>
                  </a:cubicBezTo>
                  <a:cubicBezTo>
                    <a:pt x="144" y="36"/>
                    <a:pt x="147" y="30"/>
                    <a:pt x="146" y="27"/>
                  </a:cubicBezTo>
                  <a:cubicBezTo>
                    <a:pt x="145" y="22"/>
                    <a:pt x="133" y="17"/>
                    <a:pt x="109" y="18"/>
                  </a:cubicBezTo>
                  <a:cubicBezTo>
                    <a:pt x="104" y="18"/>
                    <a:pt x="100" y="15"/>
                    <a:pt x="100" y="10"/>
                  </a:cubicBezTo>
                  <a:cubicBezTo>
                    <a:pt x="100" y="5"/>
                    <a:pt x="103" y="1"/>
                    <a:pt x="108" y="1"/>
                  </a:cubicBezTo>
                  <a:cubicBezTo>
                    <a:pt x="138" y="0"/>
                    <a:pt x="159" y="8"/>
                    <a:pt x="163" y="23"/>
                  </a:cubicBezTo>
                  <a:cubicBezTo>
                    <a:pt x="164" y="29"/>
                    <a:pt x="164" y="42"/>
                    <a:pt x="143" y="57"/>
                  </a:cubicBezTo>
                  <a:cubicBezTo>
                    <a:pt x="130" y="66"/>
                    <a:pt x="112" y="73"/>
                    <a:pt x="92" y="78"/>
                  </a:cubicBezTo>
                  <a:cubicBezTo>
                    <a:pt x="78" y="82"/>
                    <a:pt x="64" y="83"/>
                    <a:pt x="51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541">
              <a:extLst>
                <a:ext uri="{FF2B5EF4-FFF2-40B4-BE49-F238E27FC236}">
                  <a16:creationId xmlns:a16="http://schemas.microsoft.com/office/drawing/2014/main" id="{14861D85-C7E7-6845-8582-8DFDCD4579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7214" y="4973638"/>
              <a:ext cx="61913" cy="36513"/>
            </a:xfrm>
            <a:custGeom>
              <a:avLst/>
              <a:gdLst>
                <a:gd name="T0" fmla="*/ 96 w 114"/>
                <a:gd name="T1" fmla="*/ 24 h 70"/>
                <a:gd name="T2" fmla="*/ 96 w 114"/>
                <a:gd name="T3" fmla="*/ 24 h 70"/>
                <a:gd name="T4" fmla="*/ 86 w 114"/>
                <a:gd name="T5" fmla="*/ 22 h 70"/>
                <a:gd name="T6" fmla="*/ 55 w 114"/>
                <a:gd name="T7" fmla="*/ 29 h 70"/>
                <a:gd name="T8" fmla="*/ 22 w 114"/>
                <a:gd name="T9" fmla="*/ 52 h 70"/>
                <a:gd name="T10" fmla="*/ 62 w 114"/>
                <a:gd name="T11" fmla="*/ 47 h 70"/>
                <a:gd name="T12" fmla="*/ 95 w 114"/>
                <a:gd name="T13" fmla="*/ 23 h 70"/>
                <a:gd name="T14" fmla="*/ 86 w 114"/>
                <a:gd name="T15" fmla="*/ 22 h 70"/>
                <a:gd name="T16" fmla="*/ 31 w 114"/>
                <a:gd name="T17" fmla="*/ 70 h 70"/>
                <a:gd name="T18" fmla="*/ 7 w 114"/>
                <a:gd name="T19" fmla="*/ 58 h 70"/>
                <a:gd name="T20" fmla="*/ 49 w 114"/>
                <a:gd name="T21" fmla="*/ 13 h 70"/>
                <a:gd name="T22" fmla="*/ 111 w 114"/>
                <a:gd name="T23" fmla="*/ 17 h 70"/>
                <a:gd name="T24" fmla="*/ 100 w 114"/>
                <a:gd name="T25" fmla="*/ 43 h 70"/>
                <a:gd name="T26" fmla="*/ 68 w 114"/>
                <a:gd name="T27" fmla="*/ 62 h 70"/>
                <a:gd name="T28" fmla="*/ 31 w 114"/>
                <a:gd name="T2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4" h="70">
                  <a:moveTo>
                    <a:pt x="96" y="24"/>
                  </a:moveTo>
                  <a:lnTo>
                    <a:pt x="96" y="24"/>
                  </a:lnTo>
                  <a:close/>
                  <a:moveTo>
                    <a:pt x="86" y="22"/>
                  </a:moveTo>
                  <a:cubicBezTo>
                    <a:pt x="79" y="22"/>
                    <a:pt x="69" y="23"/>
                    <a:pt x="55" y="29"/>
                  </a:cubicBezTo>
                  <a:cubicBezTo>
                    <a:pt x="32" y="38"/>
                    <a:pt x="22" y="49"/>
                    <a:pt x="22" y="52"/>
                  </a:cubicBezTo>
                  <a:cubicBezTo>
                    <a:pt x="24" y="54"/>
                    <a:pt x="39" y="56"/>
                    <a:pt x="62" y="47"/>
                  </a:cubicBezTo>
                  <a:cubicBezTo>
                    <a:pt x="84" y="38"/>
                    <a:pt x="94" y="27"/>
                    <a:pt x="95" y="23"/>
                  </a:cubicBezTo>
                  <a:cubicBezTo>
                    <a:pt x="94" y="23"/>
                    <a:pt x="91" y="22"/>
                    <a:pt x="86" y="22"/>
                  </a:cubicBezTo>
                  <a:close/>
                  <a:moveTo>
                    <a:pt x="31" y="70"/>
                  </a:moveTo>
                  <a:cubicBezTo>
                    <a:pt x="20" y="70"/>
                    <a:pt x="10" y="67"/>
                    <a:pt x="7" y="58"/>
                  </a:cubicBezTo>
                  <a:cubicBezTo>
                    <a:pt x="0" y="41"/>
                    <a:pt x="24" y="23"/>
                    <a:pt x="49" y="13"/>
                  </a:cubicBezTo>
                  <a:cubicBezTo>
                    <a:pt x="74" y="3"/>
                    <a:pt x="104" y="0"/>
                    <a:pt x="111" y="17"/>
                  </a:cubicBezTo>
                  <a:cubicBezTo>
                    <a:pt x="113" y="22"/>
                    <a:pt x="114" y="31"/>
                    <a:pt x="100" y="43"/>
                  </a:cubicBezTo>
                  <a:cubicBezTo>
                    <a:pt x="93" y="51"/>
                    <a:pt x="81" y="57"/>
                    <a:pt x="68" y="62"/>
                  </a:cubicBezTo>
                  <a:cubicBezTo>
                    <a:pt x="56" y="67"/>
                    <a:pt x="43" y="70"/>
                    <a:pt x="31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542">
              <a:extLst>
                <a:ext uri="{FF2B5EF4-FFF2-40B4-BE49-F238E27FC236}">
                  <a16:creationId xmlns:a16="http://schemas.microsoft.com/office/drawing/2014/main" id="{F61D4E0D-79E9-CA4D-823B-BFEED2E5CC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11664" y="4995863"/>
              <a:ext cx="63500" cy="36513"/>
            </a:xfrm>
            <a:custGeom>
              <a:avLst/>
              <a:gdLst>
                <a:gd name="T0" fmla="*/ 96 w 117"/>
                <a:gd name="T1" fmla="*/ 24 h 70"/>
                <a:gd name="T2" fmla="*/ 96 w 117"/>
                <a:gd name="T3" fmla="*/ 24 h 70"/>
                <a:gd name="T4" fmla="*/ 86 w 117"/>
                <a:gd name="T5" fmla="*/ 22 h 70"/>
                <a:gd name="T6" fmla="*/ 55 w 117"/>
                <a:gd name="T7" fmla="*/ 29 h 70"/>
                <a:gd name="T8" fmla="*/ 22 w 117"/>
                <a:gd name="T9" fmla="*/ 52 h 70"/>
                <a:gd name="T10" fmla="*/ 62 w 117"/>
                <a:gd name="T11" fmla="*/ 47 h 70"/>
                <a:gd name="T12" fmla="*/ 95 w 117"/>
                <a:gd name="T13" fmla="*/ 23 h 70"/>
                <a:gd name="T14" fmla="*/ 86 w 117"/>
                <a:gd name="T15" fmla="*/ 22 h 70"/>
                <a:gd name="T16" fmla="*/ 31 w 117"/>
                <a:gd name="T17" fmla="*/ 70 h 70"/>
                <a:gd name="T18" fmla="*/ 7 w 117"/>
                <a:gd name="T19" fmla="*/ 58 h 70"/>
                <a:gd name="T20" fmla="*/ 49 w 117"/>
                <a:gd name="T21" fmla="*/ 13 h 70"/>
                <a:gd name="T22" fmla="*/ 111 w 117"/>
                <a:gd name="T23" fmla="*/ 17 h 70"/>
                <a:gd name="T24" fmla="*/ 68 w 117"/>
                <a:gd name="T25" fmla="*/ 62 h 70"/>
                <a:gd name="T26" fmla="*/ 31 w 117"/>
                <a:gd name="T2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70">
                  <a:moveTo>
                    <a:pt x="96" y="24"/>
                  </a:moveTo>
                  <a:lnTo>
                    <a:pt x="96" y="24"/>
                  </a:lnTo>
                  <a:close/>
                  <a:moveTo>
                    <a:pt x="86" y="22"/>
                  </a:moveTo>
                  <a:cubicBezTo>
                    <a:pt x="79" y="22"/>
                    <a:pt x="68" y="23"/>
                    <a:pt x="55" y="29"/>
                  </a:cubicBezTo>
                  <a:cubicBezTo>
                    <a:pt x="32" y="38"/>
                    <a:pt x="22" y="49"/>
                    <a:pt x="22" y="52"/>
                  </a:cubicBezTo>
                  <a:cubicBezTo>
                    <a:pt x="24" y="54"/>
                    <a:pt x="39" y="56"/>
                    <a:pt x="62" y="47"/>
                  </a:cubicBezTo>
                  <a:cubicBezTo>
                    <a:pt x="84" y="38"/>
                    <a:pt x="94" y="27"/>
                    <a:pt x="95" y="23"/>
                  </a:cubicBezTo>
                  <a:cubicBezTo>
                    <a:pt x="94" y="23"/>
                    <a:pt x="91" y="22"/>
                    <a:pt x="86" y="22"/>
                  </a:cubicBezTo>
                  <a:close/>
                  <a:moveTo>
                    <a:pt x="31" y="70"/>
                  </a:moveTo>
                  <a:cubicBezTo>
                    <a:pt x="19" y="70"/>
                    <a:pt x="10" y="67"/>
                    <a:pt x="7" y="58"/>
                  </a:cubicBezTo>
                  <a:cubicBezTo>
                    <a:pt x="0" y="41"/>
                    <a:pt x="24" y="23"/>
                    <a:pt x="49" y="13"/>
                  </a:cubicBezTo>
                  <a:cubicBezTo>
                    <a:pt x="74" y="3"/>
                    <a:pt x="104" y="0"/>
                    <a:pt x="111" y="17"/>
                  </a:cubicBezTo>
                  <a:cubicBezTo>
                    <a:pt x="117" y="34"/>
                    <a:pt x="93" y="52"/>
                    <a:pt x="68" y="62"/>
                  </a:cubicBezTo>
                  <a:cubicBezTo>
                    <a:pt x="56" y="67"/>
                    <a:pt x="43" y="70"/>
                    <a:pt x="31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543">
              <a:extLst>
                <a:ext uri="{FF2B5EF4-FFF2-40B4-BE49-F238E27FC236}">
                  <a16:creationId xmlns:a16="http://schemas.microsoft.com/office/drawing/2014/main" id="{F4FEB163-1A80-BD47-A89A-293999ADF9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4039" y="5046663"/>
              <a:ext cx="60325" cy="36513"/>
            </a:xfrm>
            <a:custGeom>
              <a:avLst/>
              <a:gdLst>
                <a:gd name="T0" fmla="*/ 91 w 113"/>
                <a:gd name="T1" fmla="*/ 23 h 70"/>
                <a:gd name="T2" fmla="*/ 91 w 113"/>
                <a:gd name="T3" fmla="*/ 23 h 70"/>
                <a:gd name="T4" fmla="*/ 82 w 113"/>
                <a:gd name="T5" fmla="*/ 22 h 70"/>
                <a:gd name="T6" fmla="*/ 51 w 113"/>
                <a:gd name="T7" fmla="*/ 28 h 70"/>
                <a:gd name="T8" fmla="*/ 18 w 113"/>
                <a:gd name="T9" fmla="*/ 52 h 70"/>
                <a:gd name="T10" fmla="*/ 58 w 113"/>
                <a:gd name="T11" fmla="*/ 46 h 70"/>
                <a:gd name="T12" fmla="*/ 91 w 113"/>
                <a:gd name="T13" fmla="*/ 23 h 70"/>
                <a:gd name="T14" fmla="*/ 82 w 113"/>
                <a:gd name="T15" fmla="*/ 22 h 70"/>
                <a:gd name="T16" fmla="*/ 27 w 113"/>
                <a:gd name="T17" fmla="*/ 70 h 70"/>
                <a:gd name="T18" fmla="*/ 2 w 113"/>
                <a:gd name="T19" fmla="*/ 58 h 70"/>
                <a:gd name="T20" fmla="*/ 13 w 113"/>
                <a:gd name="T21" fmla="*/ 32 h 70"/>
                <a:gd name="T22" fmla="*/ 45 w 113"/>
                <a:gd name="T23" fmla="*/ 13 h 70"/>
                <a:gd name="T24" fmla="*/ 107 w 113"/>
                <a:gd name="T25" fmla="*/ 17 h 70"/>
                <a:gd name="T26" fmla="*/ 107 w 113"/>
                <a:gd name="T27" fmla="*/ 17 h 70"/>
                <a:gd name="T28" fmla="*/ 64 w 113"/>
                <a:gd name="T29" fmla="*/ 62 h 70"/>
                <a:gd name="T30" fmla="*/ 27 w 113"/>
                <a:gd name="T3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70">
                  <a:moveTo>
                    <a:pt x="91" y="23"/>
                  </a:moveTo>
                  <a:lnTo>
                    <a:pt x="91" y="23"/>
                  </a:lnTo>
                  <a:close/>
                  <a:moveTo>
                    <a:pt x="82" y="22"/>
                  </a:moveTo>
                  <a:cubicBezTo>
                    <a:pt x="75" y="22"/>
                    <a:pt x="64" y="23"/>
                    <a:pt x="51" y="28"/>
                  </a:cubicBezTo>
                  <a:cubicBezTo>
                    <a:pt x="28" y="37"/>
                    <a:pt x="18" y="49"/>
                    <a:pt x="18" y="52"/>
                  </a:cubicBezTo>
                  <a:cubicBezTo>
                    <a:pt x="20" y="54"/>
                    <a:pt x="35" y="55"/>
                    <a:pt x="58" y="46"/>
                  </a:cubicBezTo>
                  <a:cubicBezTo>
                    <a:pt x="80" y="38"/>
                    <a:pt x="90" y="27"/>
                    <a:pt x="91" y="23"/>
                  </a:cubicBezTo>
                  <a:cubicBezTo>
                    <a:pt x="90" y="22"/>
                    <a:pt x="87" y="22"/>
                    <a:pt x="82" y="22"/>
                  </a:cubicBezTo>
                  <a:close/>
                  <a:moveTo>
                    <a:pt x="27" y="70"/>
                  </a:moveTo>
                  <a:cubicBezTo>
                    <a:pt x="15" y="70"/>
                    <a:pt x="6" y="66"/>
                    <a:pt x="2" y="58"/>
                  </a:cubicBezTo>
                  <a:cubicBezTo>
                    <a:pt x="1" y="53"/>
                    <a:pt x="0" y="44"/>
                    <a:pt x="13" y="32"/>
                  </a:cubicBezTo>
                  <a:cubicBezTo>
                    <a:pt x="21" y="24"/>
                    <a:pt x="32" y="18"/>
                    <a:pt x="45" y="13"/>
                  </a:cubicBezTo>
                  <a:cubicBezTo>
                    <a:pt x="70" y="3"/>
                    <a:pt x="100" y="0"/>
                    <a:pt x="107" y="17"/>
                  </a:cubicBezTo>
                  <a:lnTo>
                    <a:pt x="107" y="17"/>
                  </a:lnTo>
                  <a:cubicBezTo>
                    <a:pt x="113" y="34"/>
                    <a:pt x="89" y="52"/>
                    <a:pt x="64" y="62"/>
                  </a:cubicBezTo>
                  <a:cubicBezTo>
                    <a:pt x="52" y="67"/>
                    <a:pt x="38" y="70"/>
                    <a:pt x="27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544">
              <a:extLst>
                <a:ext uri="{FF2B5EF4-FFF2-40B4-BE49-F238E27FC236}">
                  <a16:creationId xmlns:a16="http://schemas.microsoft.com/office/drawing/2014/main" id="{1B18F6B3-C9B9-DF4A-82C3-33D4006DF7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2764" y="5022851"/>
              <a:ext cx="61913" cy="34925"/>
            </a:xfrm>
            <a:custGeom>
              <a:avLst/>
              <a:gdLst>
                <a:gd name="T0" fmla="*/ 92 w 114"/>
                <a:gd name="T1" fmla="*/ 23 h 70"/>
                <a:gd name="T2" fmla="*/ 92 w 114"/>
                <a:gd name="T3" fmla="*/ 23 h 70"/>
                <a:gd name="T4" fmla="*/ 83 w 114"/>
                <a:gd name="T5" fmla="*/ 22 h 70"/>
                <a:gd name="T6" fmla="*/ 52 w 114"/>
                <a:gd name="T7" fmla="*/ 28 h 70"/>
                <a:gd name="T8" fmla="*/ 19 w 114"/>
                <a:gd name="T9" fmla="*/ 52 h 70"/>
                <a:gd name="T10" fmla="*/ 59 w 114"/>
                <a:gd name="T11" fmla="*/ 46 h 70"/>
                <a:gd name="T12" fmla="*/ 92 w 114"/>
                <a:gd name="T13" fmla="*/ 23 h 70"/>
                <a:gd name="T14" fmla="*/ 83 w 114"/>
                <a:gd name="T15" fmla="*/ 22 h 70"/>
                <a:gd name="T16" fmla="*/ 28 w 114"/>
                <a:gd name="T17" fmla="*/ 70 h 70"/>
                <a:gd name="T18" fmla="*/ 13 w 114"/>
                <a:gd name="T19" fmla="*/ 67 h 70"/>
                <a:gd name="T20" fmla="*/ 3 w 114"/>
                <a:gd name="T21" fmla="*/ 58 h 70"/>
                <a:gd name="T22" fmla="*/ 14 w 114"/>
                <a:gd name="T23" fmla="*/ 32 h 70"/>
                <a:gd name="T24" fmla="*/ 46 w 114"/>
                <a:gd name="T25" fmla="*/ 13 h 70"/>
                <a:gd name="T26" fmla="*/ 107 w 114"/>
                <a:gd name="T27" fmla="*/ 17 h 70"/>
                <a:gd name="T28" fmla="*/ 107 w 114"/>
                <a:gd name="T29" fmla="*/ 17 h 70"/>
                <a:gd name="T30" fmla="*/ 65 w 114"/>
                <a:gd name="T31" fmla="*/ 62 h 70"/>
                <a:gd name="T32" fmla="*/ 28 w 114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70">
                  <a:moveTo>
                    <a:pt x="92" y="23"/>
                  </a:moveTo>
                  <a:lnTo>
                    <a:pt x="92" y="23"/>
                  </a:lnTo>
                  <a:close/>
                  <a:moveTo>
                    <a:pt x="83" y="22"/>
                  </a:moveTo>
                  <a:cubicBezTo>
                    <a:pt x="76" y="22"/>
                    <a:pt x="65" y="23"/>
                    <a:pt x="52" y="28"/>
                  </a:cubicBezTo>
                  <a:cubicBezTo>
                    <a:pt x="29" y="37"/>
                    <a:pt x="19" y="49"/>
                    <a:pt x="19" y="52"/>
                  </a:cubicBezTo>
                  <a:cubicBezTo>
                    <a:pt x="21" y="54"/>
                    <a:pt x="36" y="55"/>
                    <a:pt x="59" y="46"/>
                  </a:cubicBezTo>
                  <a:cubicBezTo>
                    <a:pt x="81" y="38"/>
                    <a:pt x="91" y="27"/>
                    <a:pt x="92" y="23"/>
                  </a:cubicBezTo>
                  <a:cubicBezTo>
                    <a:pt x="91" y="22"/>
                    <a:pt x="87" y="22"/>
                    <a:pt x="83" y="22"/>
                  </a:cubicBezTo>
                  <a:close/>
                  <a:moveTo>
                    <a:pt x="28" y="70"/>
                  </a:moveTo>
                  <a:cubicBezTo>
                    <a:pt x="22" y="70"/>
                    <a:pt x="17" y="69"/>
                    <a:pt x="13" y="67"/>
                  </a:cubicBezTo>
                  <a:cubicBezTo>
                    <a:pt x="7" y="65"/>
                    <a:pt x="4" y="61"/>
                    <a:pt x="3" y="58"/>
                  </a:cubicBezTo>
                  <a:cubicBezTo>
                    <a:pt x="1" y="53"/>
                    <a:pt x="0" y="44"/>
                    <a:pt x="14" y="32"/>
                  </a:cubicBezTo>
                  <a:cubicBezTo>
                    <a:pt x="22" y="24"/>
                    <a:pt x="33" y="18"/>
                    <a:pt x="46" y="13"/>
                  </a:cubicBezTo>
                  <a:cubicBezTo>
                    <a:pt x="71" y="3"/>
                    <a:pt x="101" y="0"/>
                    <a:pt x="107" y="17"/>
                  </a:cubicBezTo>
                  <a:lnTo>
                    <a:pt x="107" y="17"/>
                  </a:lnTo>
                  <a:cubicBezTo>
                    <a:pt x="114" y="34"/>
                    <a:pt x="90" y="52"/>
                    <a:pt x="65" y="62"/>
                  </a:cubicBezTo>
                  <a:cubicBezTo>
                    <a:pt x="52" y="67"/>
                    <a:pt x="39" y="70"/>
                    <a:pt x="28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545">
              <a:extLst>
                <a:ext uri="{FF2B5EF4-FFF2-40B4-BE49-F238E27FC236}">
                  <a16:creationId xmlns:a16="http://schemas.microsoft.com/office/drawing/2014/main" id="{AA34791E-FB61-7A4E-A220-41CEBE8B6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876" y="4967288"/>
              <a:ext cx="130175" cy="177800"/>
            </a:xfrm>
            <a:custGeom>
              <a:avLst/>
              <a:gdLst>
                <a:gd name="T0" fmla="*/ 175 w 240"/>
                <a:gd name="T1" fmla="*/ 341 h 341"/>
                <a:gd name="T2" fmla="*/ 166 w 240"/>
                <a:gd name="T3" fmla="*/ 336 h 341"/>
                <a:gd name="T4" fmla="*/ 42 w 240"/>
                <a:gd name="T5" fmla="*/ 142 h 341"/>
                <a:gd name="T6" fmla="*/ 1 w 240"/>
                <a:gd name="T7" fmla="*/ 26 h 341"/>
                <a:gd name="T8" fmla="*/ 4 w 240"/>
                <a:gd name="T9" fmla="*/ 19 h 341"/>
                <a:gd name="T10" fmla="*/ 35 w 240"/>
                <a:gd name="T11" fmla="*/ 0 h 341"/>
                <a:gd name="T12" fmla="*/ 43 w 240"/>
                <a:gd name="T13" fmla="*/ 1 h 341"/>
                <a:gd name="T14" fmla="*/ 124 w 240"/>
                <a:gd name="T15" fmla="*/ 94 h 341"/>
                <a:gd name="T16" fmla="*/ 238 w 240"/>
                <a:gd name="T17" fmla="*/ 308 h 341"/>
                <a:gd name="T18" fmla="*/ 233 w 240"/>
                <a:gd name="T19" fmla="*/ 323 h 341"/>
                <a:gd name="T20" fmla="*/ 218 w 240"/>
                <a:gd name="T21" fmla="*/ 318 h 341"/>
                <a:gd name="T22" fmla="*/ 106 w 240"/>
                <a:gd name="T23" fmla="*/ 105 h 341"/>
                <a:gd name="T24" fmla="*/ 37 w 240"/>
                <a:gd name="T25" fmla="*/ 23 h 341"/>
                <a:gd name="T26" fmla="*/ 23 w 240"/>
                <a:gd name="T27" fmla="*/ 31 h 341"/>
                <a:gd name="T28" fmla="*/ 61 w 240"/>
                <a:gd name="T29" fmla="*/ 131 h 341"/>
                <a:gd name="T30" fmla="*/ 184 w 240"/>
                <a:gd name="T31" fmla="*/ 324 h 341"/>
                <a:gd name="T32" fmla="*/ 181 w 240"/>
                <a:gd name="T33" fmla="*/ 339 h 341"/>
                <a:gd name="T34" fmla="*/ 175 w 240"/>
                <a:gd name="T35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0" h="341">
                  <a:moveTo>
                    <a:pt x="175" y="341"/>
                  </a:moveTo>
                  <a:cubicBezTo>
                    <a:pt x="172" y="341"/>
                    <a:pt x="168" y="339"/>
                    <a:pt x="166" y="336"/>
                  </a:cubicBezTo>
                  <a:cubicBezTo>
                    <a:pt x="113" y="257"/>
                    <a:pt x="59" y="172"/>
                    <a:pt x="42" y="142"/>
                  </a:cubicBezTo>
                  <a:cubicBezTo>
                    <a:pt x="16" y="97"/>
                    <a:pt x="0" y="53"/>
                    <a:pt x="1" y="26"/>
                  </a:cubicBezTo>
                  <a:cubicBezTo>
                    <a:pt x="1" y="23"/>
                    <a:pt x="2" y="21"/>
                    <a:pt x="4" y="19"/>
                  </a:cubicBezTo>
                  <a:cubicBezTo>
                    <a:pt x="13" y="10"/>
                    <a:pt x="24" y="4"/>
                    <a:pt x="35" y="0"/>
                  </a:cubicBezTo>
                  <a:cubicBezTo>
                    <a:pt x="38" y="0"/>
                    <a:pt x="41" y="0"/>
                    <a:pt x="43" y="1"/>
                  </a:cubicBezTo>
                  <a:cubicBezTo>
                    <a:pt x="67" y="14"/>
                    <a:pt x="98" y="49"/>
                    <a:pt x="124" y="94"/>
                  </a:cubicBezTo>
                  <a:cubicBezTo>
                    <a:pt x="140" y="122"/>
                    <a:pt x="190" y="214"/>
                    <a:pt x="238" y="308"/>
                  </a:cubicBezTo>
                  <a:cubicBezTo>
                    <a:pt x="240" y="313"/>
                    <a:pt x="238" y="320"/>
                    <a:pt x="233" y="323"/>
                  </a:cubicBezTo>
                  <a:cubicBezTo>
                    <a:pt x="227" y="325"/>
                    <a:pt x="221" y="323"/>
                    <a:pt x="218" y="318"/>
                  </a:cubicBezTo>
                  <a:cubicBezTo>
                    <a:pt x="171" y="224"/>
                    <a:pt x="121" y="132"/>
                    <a:pt x="106" y="105"/>
                  </a:cubicBezTo>
                  <a:cubicBezTo>
                    <a:pt x="80" y="62"/>
                    <a:pt x="54" y="33"/>
                    <a:pt x="37" y="23"/>
                  </a:cubicBezTo>
                  <a:cubicBezTo>
                    <a:pt x="32" y="25"/>
                    <a:pt x="27" y="28"/>
                    <a:pt x="23" y="31"/>
                  </a:cubicBezTo>
                  <a:cubicBezTo>
                    <a:pt x="24" y="51"/>
                    <a:pt x="36" y="88"/>
                    <a:pt x="61" y="131"/>
                  </a:cubicBezTo>
                  <a:cubicBezTo>
                    <a:pt x="76" y="157"/>
                    <a:pt x="127" y="238"/>
                    <a:pt x="184" y="324"/>
                  </a:cubicBezTo>
                  <a:cubicBezTo>
                    <a:pt x="187" y="329"/>
                    <a:pt x="186" y="336"/>
                    <a:pt x="181" y="339"/>
                  </a:cubicBezTo>
                  <a:cubicBezTo>
                    <a:pt x="179" y="341"/>
                    <a:pt x="177" y="341"/>
                    <a:pt x="175" y="3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546">
              <a:extLst>
                <a:ext uri="{FF2B5EF4-FFF2-40B4-BE49-F238E27FC236}">
                  <a16:creationId xmlns:a16="http://schemas.microsoft.com/office/drawing/2014/main" id="{2576346C-F9D7-F640-B60E-682365F4A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301" y="5140326"/>
              <a:ext cx="84138" cy="98425"/>
            </a:xfrm>
            <a:custGeom>
              <a:avLst/>
              <a:gdLst>
                <a:gd name="T0" fmla="*/ 129 w 155"/>
                <a:gd name="T1" fmla="*/ 190 h 190"/>
                <a:gd name="T2" fmla="*/ 4 w 155"/>
                <a:gd name="T3" fmla="*/ 33 h 190"/>
                <a:gd name="T4" fmla="*/ 6 w 155"/>
                <a:gd name="T5" fmla="*/ 18 h 190"/>
                <a:gd name="T6" fmla="*/ 22 w 155"/>
                <a:gd name="T7" fmla="*/ 21 h 190"/>
                <a:gd name="T8" fmla="*/ 112 w 155"/>
                <a:gd name="T9" fmla="*/ 147 h 190"/>
                <a:gd name="T10" fmla="*/ 52 w 155"/>
                <a:gd name="T11" fmla="*/ 17 h 190"/>
                <a:gd name="T12" fmla="*/ 57 w 155"/>
                <a:gd name="T13" fmla="*/ 2 h 190"/>
                <a:gd name="T14" fmla="*/ 71 w 155"/>
                <a:gd name="T15" fmla="*/ 7 h 190"/>
                <a:gd name="T16" fmla="*/ 136 w 155"/>
                <a:gd name="T17" fmla="*/ 188 h 190"/>
                <a:gd name="T18" fmla="*/ 129 w 155"/>
                <a:gd name="T19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90">
                  <a:moveTo>
                    <a:pt x="129" y="190"/>
                  </a:moveTo>
                  <a:cubicBezTo>
                    <a:pt x="118" y="190"/>
                    <a:pt x="95" y="168"/>
                    <a:pt x="4" y="33"/>
                  </a:cubicBezTo>
                  <a:cubicBezTo>
                    <a:pt x="0" y="28"/>
                    <a:pt x="2" y="21"/>
                    <a:pt x="6" y="18"/>
                  </a:cubicBezTo>
                  <a:cubicBezTo>
                    <a:pt x="11" y="15"/>
                    <a:pt x="18" y="16"/>
                    <a:pt x="22" y="21"/>
                  </a:cubicBezTo>
                  <a:cubicBezTo>
                    <a:pt x="69" y="91"/>
                    <a:pt x="96" y="128"/>
                    <a:pt x="112" y="147"/>
                  </a:cubicBezTo>
                  <a:cubicBezTo>
                    <a:pt x="103" y="125"/>
                    <a:pt x="86" y="86"/>
                    <a:pt x="52" y="17"/>
                  </a:cubicBezTo>
                  <a:cubicBezTo>
                    <a:pt x="49" y="11"/>
                    <a:pt x="51" y="5"/>
                    <a:pt x="57" y="2"/>
                  </a:cubicBezTo>
                  <a:cubicBezTo>
                    <a:pt x="62" y="0"/>
                    <a:pt x="68" y="2"/>
                    <a:pt x="71" y="7"/>
                  </a:cubicBezTo>
                  <a:cubicBezTo>
                    <a:pt x="155" y="177"/>
                    <a:pt x="147" y="182"/>
                    <a:pt x="136" y="188"/>
                  </a:cubicBezTo>
                  <a:cubicBezTo>
                    <a:pt x="134" y="189"/>
                    <a:pt x="132" y="190"/>
                    <a:pt x="129" y="1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547">
              <a:extLst>
                <a:ext uri="{FF2B5EF4-FFF2-40B4-BE49-F238E27FC236}">
                  <a16:creationId xmlns:a16="http://schemas.microsoft.com/office/drawing/2014/main" id="{878AE20F-19D4-4D4B-BEB9-ED6F51A4D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839" y="4891088"/>
              <a:ext cx="80963" cy="96838"/>
            </a:xfrm>
            <a:custGeom>
              <a:avLst/>
              <a:gdLst>
                <a:gd name="T0" fmla="*/ 96 w 151"/>
                <a:gd name="T1" fmla="*/ 185 h 185"/>
                <a:gd name="T2" fmla="*/ 93 w 151"/>
                <a:gd name="T3" fmla="*/ 184 h 185"/>
                <a:gd name="T4" fmla="*/ 23 w 151"/>
                <a:gd name="T5" fmla="*/ 83 h 185"/>
                <a:gd name="T6" fmla="*/ 4 w 151"/>
                <a:gd name="T7" fmla="*/ 19 h 185"/>
                <a:gd name="T8" fmla="*/ 2 w 151"/>
                <a:gd name="T9" fmla="*/ 7 h 185"/>
                <a:gd name="T10" fmla="*/ 12 w 151"/>
                <a:gd name="T11" fmla="*/ 0 h 185"/>
                <a:gd name="T12" fmla="*/ 114 w 151"/>
                <a:gd name="T13" fmla="*/ 52 h 185"/>
                <a:gd name="T14" fmla="*/ 138 w 151"/>
                <a:gd name="T15" fmla="*/ 158 h 185"/>
                <a:gd name="T16" fmla="*/ 124 w 151"/>
                <a:gd name="T17" fmla="*/ 166 h 185"/>
                <a:gd name="T18" fmla="*/ 117 w 151"/>
                <a:gd name="T19" fmla="*/ 153 h 185"/>
                <a:gd name="T20" fmla="*/ 96 w 151"/>
                <a:gd name="T21" fmla="*/ 65 h 185"/>
                <a:gd name="T22" fmla="*/ 35 w 151"/>
                <a:gd name="T23" fmla="*/ 25 h 185"/>
                <a:gd name="T24" fmla="*/ 44 w 151"/>
                <a:gd name="T25" fmla="*/ 88 h 185"/>
                <a:gd name="T26" fmla="*/ 100 w 151"/>
                <a:gd name="T27" fmla="*/ 164 h 185"/>
                <a:gd name="T28" fmla="*/ 106 w 151"/>
                <a:gd name="T29" fmla="*/ 177 h 185"/>
                <a:gd name="T30" fmla="*/ 96 w 151"/>
                <a:gd name="T31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1" h="185">
                  <a:moveTo>
                    <a:pt x="96" y="185"/>
                  </a:moveTo>
                  <a:cubicBezTo>
                    <a:pt x="95" y="185"/>
                    <a:pt x="94" y="185"/>
                    <a:pt x="93" y="184"/>
                  </a:cubicBezTo>
                  <a:cubicBezTo>
                    <a:pt x="64" y="175"/>
                    <a:pt x="12" y="141"/>
                    <a:pt x="23" y="83"/>
                  </a:cubicBezTo>
                  <a:cubicBezTo>
                    <a:pt x="30" y="46"/>
                    <a:pt x="5" y="20"/>
                    <a:pt x="4" y="19"/>
                  </a:cubicBezTo>
                  <a:cubicBezTo>
                    <a:pt x="1" y="15"/>
                    <a:pt x="0" y="11"/>
                    <a:pt x="2" y="7"/>
                  </a:cubicBezTo>
                  <a:cubicBezTo>
                    <a:pt x="4" y="3"/>
                    <a:pt x="7" y="0"/>
                    <a:pt x="12" y="0"/>
                  </a:cubicBezTo>
                  <a:cubicBezTo>
                    <a:pt x="14" y="0"/>
                    <a:pt x="76" y="0"/>
                    <a:pt x="114" y="52"/>
                  </a:cubicBezTo>
                  <a:cubicBezTo>
                    <a:pt x="151" y="104"/>
                    <a:pt x="138" y="156"/>
                    <a:pt x="138" y="158"/>
                  </a:cubicBezTo>
                  <a:cubicBezTo>
                    <a:pt x="136" y="164"/>
                    <a:pt x="130" y="168"/>
                    <a:pt x="124" y="166"/>
                  </a:cubicBezTo>
                  <a:cubicBezTo>
                    <a:pt x="119" y="165"/>
                    <a:pt x="115" y="159"/>
                    <a:pt x="117" y="153"/>
                  </a:cubicBezTo>
                  <a:cubicBezTo>
                    <a:pt x="117" y="151"/>
                    <a:pt x="128" y="108"/>
                    <a:pt x="96" y="65"/>
                  </a:cubicBezTo>
                  <a:cubicBezTo>
                    <a:pt x="78" y="40"/>
                    <a:pt x="53" y="29"/>
                    <a:pt x="35" y="25"/>
                  </a:cubicBezTo>
                  <a:cubicBezTo>
                    <a:pt x="43" y="40"/>
                    <a:pt x="50" y="62"/>
                    <a:pt x="44" y="88"/>
                  </a:cubicBezTo>
                  <a:cubicBezTo>
                    <a:pt x="34" y="141"/>
                    <a:pt x="99" y="163"/>
                    <a:pt x="100" y="164"/>
                  </a:cubicBezTo>
                  <a:cubicBezTo>
                    <a:pt x="105" y="166"/>
                    <a:pt x="108" y="172"/>
                    <a:pt x="106" y="177"/>
                  </a:cubicBezTo>
                  <a:cubicBezTo>
                    <a:pt x="105" y="182"/>
                    <a:pt x="101" y="185"/>
                    <a:pt x="96" y="1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548">
              <a:extLst>
                <a:ext uri="{FF2B5EF4-FFF2-40B4-BE49-F238E27FC236}">
                  <a16:creationId xmlns:a16="http://schemas.microsoft.com/office/drawing/2014/main" id="{7BC22D61-6B82-AA4B-9D95-887C44108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364" y="4900613"/>
              <a:ext cx="33338" cy="41275"/>
            </a:xfrm>
            <a:custGeom>
              <a:avLst/>
              <a:gdLst>
                <a:gd name="T0" fmla="*/ 52 w 61"/>
                <a:gd name="T1" fmla="*/ 81 h 81"/>
                <a:gd name="T2" fmla="*/ 44 w 61"/>
                <a:gd name="T3" fmla="*/ 73 h 81"/>
                <a:gd name="T4" fmla="*/ 6 w 61"/>
                <a:gd name="T5" fmla="*/ 17 h 81"/>
                <a:gd name="T6" fmla="*/ 3 w 61"/>
                <a:gd name="T7" fmla="*/ 6 h 81"/>
                <a:gd name="T8" fmla="*/ 14 w 61"/>
                <a:gd name="T9" fmla="*/ 2 h 81"/>
                <a:gd name="T10" fmla="*/ 61 w 61"/>
                <a:gd name="T11" fmla="*/ 72 h 81"/>
                <a:gd name="T12" fmla="*/ 52 w 61"/>
                <a:gd name="T1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81">
                  <a:moveTo>
                    <a:pt x="52" y="81"/>
                  </a:moveTo>
                  <a:cubicBezTo>
                    <a:pt x="48" y="81"/>
                    <a:pt x="44" y="77"/>
                    <a:pt x="44" y="73"/>
                  </a:cubicBezTo>
                  <a:cubicBezTo>
                    <a:pt x="43" y="37"/>
                    <a:pt x="6" y="17"/>
                    <a:pt x="6" y="17"/>
                  </a:cubicBezTo>
                  <a:cubicBezTo>
                    <a:pt x="2" y="15"/>
                    <a:pt x="0" y="10"/>
                    <a:pt x="3" y="6"/>
                  </a:cubicBezTo>
                  <a:cubicBezTo>
                    <a:pt x="5" y="2"/>
                    <a:pt x="10" y="0"/>
                    <a:pt x="14" y="2"/>
                  </a:cubicBezTo>
                  <a:cubicBezTo>
                    <a:pt x="16" y="3"/>
                    <a:pt x="60" y="27"/>
                    <a:pt x="61" y="72"/>
                  </a:cubicBezTo>
                  <a:cubicBezTo>
                    <a:pt x="61" y="77"/>
                    <a:pt x="57" y="81"/>
                    <a:pt x="52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3" name="TextBox 112">
            <a:extLst>
              <a:ext uri="{FF2B5EF4-FFF2-40B4-BE49-F238E27FC236}">
                <a16:creationId xmlns:a16="http://schemas.microsoft.com/office/drawing/2014/main" id="{8B25D7CA-475B-A24B-B290-86C5AFCDB07E}"/>
              </a:ext>
            </a:extLst>
          </p:cNvPr>
          <p:cNvSpPr txBox="1"/>
          <p:nvPr/>
        </p:nvSpPr>
        <p:spPr>
          <a:xfrm>
            <a:off x="6135903" y="2693505"/>
            <a:ext cx="2847154" cy="8248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2400" b="1" dirty="0">
                <a:solidFill>
                  <a:srgbClr val="00B0F0"/>
                </a:solidFill>
                <a:latin typeface="Arial"/>
                <a:cs typeface="Arial"/>
              </a:rPr>
              <a:t>SOLUTIONING</a:t>
            </a:r>
          </a:p>
          <a:p>
            <a:pPr algn="ctr">
              <a:lnSpc>
                <a:spcPct val="85000"/>
              </a:lnSpc>
            </a:pPr>
            <a:r>
              <a:rPr lang="en-US" sz="1600" dirty="0">
                <a:solidFill>
                  <a:srgbClr val="00B0F0"/>
                </a:solidFill>
                <a:latin typeface="Arial"/>
                <a:cs typeface="Arial"/>
              </a:rPr>
              <a:t>(Develop WINNING Solutions)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F46900C2-B317-174E-BDD4-6C39893E3B1F}"/>
              </a:ext>
            </a:extLst>
          </p:cNvPr>
          <p:cNvSpPr txBox="1"/>
          <p:nvPr/>
        </p:nvSpPr>
        <p:spPr>
          <a:xfrm>
            <a:off x="9019088" y="2693505"/>
            <a:ext cx="2847154" cy="9294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2400" b="1" dirty="0">
                <a:solidFill>
                  <a:srgbClr val="00B0F0"/>
                </a:solidFill>
                <a:latin typeface="Arial"/>
                <a:cs typeface="Arial"/>
              </a:rPr>
              <a:t>CREATIVE THINKING</a:t>
            </a:r>
          </a:p>
          <a:p>
            <a:pPr algn="ctr">
              <a:lnSpc>
                <a:spcPct val="85000"/>
              </a:lnSpc>
            </a:pPr>
            <a:r>
              <a:rPr lang="en-US" sz="1600" dirty="0">
                <a:solidFill>
                  <a:srgbClr val="00B0F0"/>
                </a:solidFill>
                <a:latin typeface="Arial"/>
                <a:cs typeface="Arial"/>
              </a:rPr>
              <a:t>(For All Industries)</a:t>
            </a:r>
          </a:p>
        </p:txBody>
      </p: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86B5C785-1C2C-8243-A29E-73DEA3A61717}"/>
              </a:ext>
            </a:extLst>
          </p:cNvPr>
          <p:cNvGrpSpPr>
            <a:grpSpLocks noChangeAspect="1"/>
          </p:cNvGrpSpPr>
          <p:nvPr/>
        </p:nvGrpSpPr>
        <p:grpSpPr>
          <a:xfrm>
            <a:off x="6892878" y="1153584"/>
            <a:ext cx="1248105" cy="1538858"/>
            <a:chOff x="5195889" y="1023938"/>
            <a:chExt cx="279400" cy="344488"/>
          </a:xfrm>
          <a:solidFill>
            <a:srgbClr val="00B0F0"/>
          </a:solidFill>
        </p:grpSpPr>
        <p:sp>
          <p:nvSpPr>
            <p:cNvPr id="127" name="Freeform 29">
              <a:extLst>
                <a:ext uri="{FF2B5EF4-FFF2-40B4-BE49-F238E27FC236}">
                  <a16:creationId xmlns:a16="http://schemas.microsoft.com/office/drawing/2014/main" id="{08593DD2-9712-9C48-886A-B1628C7C4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9" y="1119188"/>
              <a:ext cx="65088" cy="114300"/>
            </a:xfrm>
            <a:custGeom>
              <a:avLst/>
              <a:gdLst>
                <a:gd name="T0" fmla="*/ 112 w 121"/>
                <a:gd name="T1" fmla="*/ 221 h 221"/>
                <a:gd name="T2" fmla="*/ 106 w 121"/>
                <a:gd name="T3" fmla="*/ 219 h 221"/>
                <a:gd name="T4" fmla="*/ 2 w 121"/>
                <a:gd name="T5" fmla="*/ 116 h 221"/>
                <a:gd name="T6" fmla="*/ 0 w 121"/>
                <a:gd name="T7" fmla="*/ 110 h 221"/>
                <a:gd name="T8" fmla="*/ 2 w 121"/>
                <a:gd name="T9" fmla="*/ 104 h 221"/>
                <a:gd name="T10" fmla="*/ 105 w 121"/>
                <a:gd name="T11" fmla="*/ 3 h 221"/>
                <a:gd name="T12" fmla="*/ 116 w 121"/>
                <a:gd name="T13" fmla="*/ 3 h 221"/>
                <a:gd name="T14" fmla="*/ 116 w 121"/>
                <a:gd name="T15" fmla="*/ 15 h 221"/>
                <a:gd name="T16" fmla="*/ 20 w 121"/>
                <a:gd name="T17" fmla="*/ 110 h 221"/>
                <a:gd name="T18" fmla="*/ 118 w 121"/>
                <a:gd name="T19" fmla="*/ 207 h 221"/>
                <a:gd name="T20" fmla="*/ 118 w 121"/>
                <a:gd name="T21" fmla="*/ 219 h 221"/>
                <a:gd name="T22" fmla="*/ 112 w 121"/>
                <a:gd name="T23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" h="221">
                  <a:moveTo>
                    <a:pt x="112" y="221"/>
                  </a:moveTo>
                  <a:cubicBezTo>
                    <a:pt x="110" y="221"/>
                    <a:pt x="108" y="220"/>
                    <a:pt x="106" y="219"/>
                  </a:cubicBezTo>
                  <a:lnTo>
                    <a:pt x="2" y="116"/>
                  </a:lnTo>
                  <a:cubicBezTo>
                    <a:pt x="1" y="115"/>
                    <a:pt x="0" y="112"/>
                    <a:pt x="0" y="110"/>
                  </a:cubicBezTo>
                  <a:cubicBezTo>
                    <a:pt x="0" y="108"/>
                    <a:pt x="1" y="106"/>
                    <a:pt x="2" y="104"/>
                  </a:cubicBezTo>
                  <a:lnTo>
                    <a:pt x="105" y="3"/>
                  </a:lnTo>
                  <a:cubicBezTo>
                    <a:pt x="108" y="0"/>
                    <a:pt x="113" y="0"/>
                    <a:pt x="116" y="3"/>
                  </a:cubicBezTo>
                  <a:cubicBezTo>
                    <a:pt x="120" y="7"/>
                    <a:pt x="120" y="12"/>
                    <a:pt x="116" y="15"/>
                  </a:cubicBezTo>
                  <a:lnTo>
                    <a:pt x="20" y="110"/>
                  </a:lnTo>
                  <a:lnTo>
                    <a:pt x="118" y="207"/>
                  </a:lnTo>
                  <a:cubicBezTo>
                    <a:pt x="121" y="210"/>
                    <a:pt x="121" y="215"/>
                    <a:pt x="118" y="219"/>
                  </a:cubicBezTo>
                  <a:cubicBezTo>
                    <a:pt x="116" y="220"/>
                    <a:pt x="114" y="221"/>
                    <a:pt x="112" y="2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30">
              <a:extLst>
                <a:ext uri="{FF2B5EF4-FFF2-40B4-BE49-F238E27FC236}">
                  <a16:creationId xmlns:a16="http://schemas.microsoft.com/office/drawing/2014/main" id="{003042C6-E948-184D-9DA1-A2868B5EF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9" y="1222376"/>
              <a:ext cx="65088" cy="61913"/>
            </a:xfrm>
            <a:custGeom>
              <a:avLst/>
              <a:gdLst>
                <a:gd name="T0" fmla="*/ 9 w 120"/>
                <a:gd name="T1" fmla="*/ 119 h 119"/>
                <a:gd name="T2" fmla="*/ 3 w 120"/>
                <a:gd name="T3" fmla="*/ 116 h 119"/>
                <a:gd name="T4" fmla="*/ 3 w 120"/>
                <a:gd name="T5" fmla="*/ 104 h 119"/>
                <a:gd name="T6" fmla="*/ 105 w 120"/>
                <a:gd name="T7" fmla="*/ 3 h 119"/>
                <a:gd name="T8" fmla="*/ 117 w 120"/>
                <a:gd name="T9" fmla="*/ 3 h 119"/>
                <a:gd name="T10" fmla="*/ 117 w 120"/>
                <a:gd name="T11" fmla="*/ 15 h 119"/>
                <a:gd name="T12" fmla="*/ 15 w 120"/>
                <a:gd name="T13" fmla="*/ 116 h 119"/>
                <a:gd name="T14" fmla="*/ 9 w 120"/>
                <a:gd name="T1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9">
                  <a:moveTo>
                    <a:pt x="9" y="119"/>
                  </a:moveTo>
                  <a:cubicBezTo>
                    <a:pt x="7" y="119"/>
                    <a:pt x="5" y="118"/>
                    <a:pt x="3" y="116"/>
                  </a:cubicBezTo>
                  <a:cubicBezTo>
                    <a:pt x="0" y="113"/>
                    <a:pt x="0" y="108"/>
                    <a:pt x="3" y="104"/>
                  </a:cubicBezTo>
                  <a:lnTo>
                    <a:pt x="105" y="3"/>
                  </a:lnTo>
                  <a:cubicBezTo>
                    <a:pt x="109" y="0"/>
                    <a:pt x="114" y="0"/>
                    <a:pt x="117" y="3"/>
                  </a:cubicBezTo>
                  <a:cubicBezTo>
                    <a:pt x="120" y="7"/>
                    <a:pt x="120" y="12"/>
                    <a:pt x="117" y="15"/>
                  </a:cubicBezTo>
                  <a:lnTo>
                    <a:pt x="15" y="116"/>
                  </a:lnTo>
                  <a:cubicBezTo>
                    <a:pt x="13" y="118"/>
                    <a:pt x="11" y="119"/>
                    <a:pt x="9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31">
              <a:extLst>
                <a:ext uri="{FF2B5EF4-FFF2-40B4-BE49-F238E27FC236}">
                  <a16:creationId xmlns:a16="http://schemas.microsoft.com/office/drawing/2014/main" id="{AFF771EE-856B-E44C-AD4C-8AA386F74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851" y="1117601"/>
              <a:ext cx="11113" cy="219075"/>
            </a:xfrm>
            <a:custGeom>
              <a:avLst/>
              <a:gdLst>
                <a:gd name="T0" fmla="*/ 11 w 22"/>
                <a:gd name="T1" fmla="*/ 422 h 422"/>
                <a:gd name="T2" fmla="*/ 0 w 22"/>
                <a:gd name="T3" fmla="*/ 411 h 422"/>
                <a:gd name="T4" fmla="*/ 0 w 22"/>
                <a:gd name="T5" fmla="*/ 11 h 422"/>
                <a:gd name="T6" fmla="*/ 11 w 22"/>
                <a:gd name="T7" fmla="*/ 0 h 422"/>
                <a:gd name="T8" fmla="*/ 22 w 22"/>
                <a:gd name="T9" fmla="*/ 11 h 422"/>
                <a:gd name="T10" fmla="*/ 22 w 22"/>
                <a:gd name="T11" fmla="*/ 411 h 422"/>
                <a:gd name="T12" fmla="*/ 11 w 22"/>
                <a:gd name="T13" fmla="*/ 422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422">
                  <a:moveTo>
                    <a:pt x="11" y="422"/>
                  </a:moveTo>
                  <a:cubicBezTo>
                    <a:pt x="5" y="422"/>
                    <a:pt x="0" y="417"/>
                    <a:pt x="0" y="411"/>
                  </a:cubicBezTo>
                  <a:lnTo>
                    <a:pt x="0" y="11"/>
                  </a:ln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lnTo>
                    <a:pt x="22" y="411"/>
                  </a:lnTo>
                  <a:cubicBezTo>
                    <a:pt x="22" y="417"/>
                    <a:pt x="17" y="422"/>
                    <a:pt x="11" y="4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32">
              <a:extLst>
                <a:ext uri="{FF2B5EF4-FFF2-40B4-BE49-F238E27FC236}">
                  <a16:creationId xmlns:a16="http://schemas.microsoft.com/office/drawing/2014/main" id="{F932D4F9-B492-394C-9B05-4142A89B0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001" y="1117601"/>
              <a:ext cx="11113" cy="219075"/>
            </a:xfrm>
            <a:custGeom>
              <a:avLst/>
              <a:gdLst>
                <a:gd name="T0" fmla="*/ 10 w 21"/>
                <a:gd name="T1" fmla="*/ 422 h 422"/>
                <a:gd name="T2" fmla="*/ 0 w 21"/>
                <a:gd name="T3" fmla="*/ 411 h 422"/>
                <a:gd name="T4" fmla="*/ 0 w 21"/>
                <a:gd name="T5" fmla="*/ 11 h 422"/>
                <a:gd name="T6" fmla="*/ 10 w 21"/>
                <a:gd name="T7" fmla="*/ 0 h 422"/>
                <a:gd name="T8" fmla="*/ 21 w 21"/>
                <a:gd name="T9" fmla="*/ 11 h 422"/>
                <a:gd name="T10" fmla="*/ 21 w 21"/>
                <a:gd name="T11" fmla="*/ 411 h 422"/>
                <a:gd name="T12" fmla="*/ 10 w 21"/>
                <a:gd name="T13" fmla="*/ 422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22">
                  <a:moveTo>
                    <a:pt x="10" y="422"/>
                  </a:moveTo>
                  <a:cubicBezTo>
                    <a:pt x="4" y="422"/>
                    <a:pt x="0" y="417"/>
                    <a:pt x="0" y="411"/>
                  </a:cubicBezTo>
                  <a:lnTo>
                    <a:pt x="0" y="11"/>
                  </a:lnTo>
                  <a:cubicBezTo>
                    <a:pt x="0" y="5"/>
                    <a:pt x="4" y="0"/>
                    <a:pt x="10" y="0"/>
                  </a:cubicBezTo>
                  <a:cubicBezTo>
                    <a:pt x="16" y="0"/>
                    <a:pt x="21" y="5"/>
                    <a:pt x="21" y="11"/>
                  </a:cubicBezTo>
                  <a:lnTo>
                    <a:pt x="21" y="411"/>
                  </a:lnTo>
                  <a:cubicBezTo>
                    <a:pt x="21" y="417"/>
                    <a:pt x="16" y="422"/>
                    <a:pt x="10" y="4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33">
              <a:extLst>
                <a:ext uri="{FF2B5EF4-FFF2-40B4-BE49-F238E27FC236}">
                  <a16:creationId xmlns:a16="http://schemas.microsoft.com/office/drawing/2014/main" id="{543FB8A2-AF9C-B34F-9F67-6DC82012B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851" y="1119188"/>
              <a:ext cx="66675" cy="114300"/>
            </a:xfrm>
            <a:custGeom>
              <a:avLst/>
              <a:gdLst>
                <a:gd name="T0" fmla="*/ 9 w 121"/>
                <a:gd name="T1" fmla="*/ 221 h 221"/>
                <a:gd name="T2" fmla="*/ 3 w 121"/>
                <a:gd name="T3" fmla="*/ 219 h 221"/>
                <a:gd name="T4" fmla="*/ 3 w 121"/>
                <a:gd name="T5" fmla="*/ 207 h 221"/>
                <a:gd name="T6" fmla="*/ 101 w 121"/>
                <a:gd name="T7" fmla="*/ 110 h 221"/>
                <a:gd name="T8" fmla="*/ 5 w 121"/>
                <a:gd name="T9" fmla="*/ 15 h 221"/>
                <a:gd name="T10" fmla="*/ 5 w 121"/>
                <a:gd name="T11" fmla="*/ 3 h 221"/>
                <a:gd name="T12" fmla="*/ 17 w 121"/>
                <a:gd name="T13" fmla="*/ 3 h 221"/>
                <a:gd name="T14" fmla="*/ 119 w 121"/>
                <a:gd name="T15" fmla="*/ 104 h 221"/>
                <a:gd name="T16" fmla="*/ 121 w 121"/>
                <a:gd name="T17" fmla="*/ 110 h 221"/>
                <a:gd name="T18" fmla="*/ 119 w 121"/>
                <a:gd name="T19" fmla="*/ 116 h 221"/>
                <a:gd name="T20" fmla="*/ 15 w 121"/>
                <a:gd name="T21" fmla="*/ 219 h 221"/>
                <a:gd name="T22" fmla="*/ 9 w 121"/>
                <a:gd name="T23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" h="221">
                  <a:moveTo>
                    <a:pt x="9" y="221"/>
                  </a:moveTo>
                  <a:cubicBezTo>
                    <a:pt x="7" y="221"/>
                    <a:pt x="5" y="220"/>
                    <a:pt x="3" y="219"/>
                  </a:cubicBezTo>
                  <a:cubicBezTo>
                    <a:pt x="0" y="215"/>
                    <a:pt x="0" y="210"/>
                    <a:pt x="3" y="207"/>
                  </a:cubicBezTo>
                  <a:lnTo>
                    <a:pt x="101" y="110"/>
                  </a:lnTo>
                  <a:lnTo>
                    <a:pt x="5" y="15"/>
                  </a:lnTo>
                  <a:cubicBezTo>
                    <a:pt x="2" y="12"/>
                    <a:pt x="2" y="7"/>
                    <a:pt x="5" y="3"/>
                  </a:cubicBezTo>
                  <a:cubicBezTo>
                    <a:pt x="8" y="0"/>
                    <a:pt x="13" y="0"/>
                    <a:pt x="17" y="3"/>
                  </a:cubicBezTo>
                  <a:lnTo>
                    <a:pt x="119" y="104"/>
                  </a:lnTo>
                  <a:cubicBezTo>
                    <a:pt x="120" y="106"/>
                    <a:pt x="121" y="108"/>
                    <a:pt x="121" y="110"/>
                  </a:cubicBezTo>
                  <a:cubicBezTo>
                    <a:pt x="121" y="112"/>
                    <a:pt x="120" y="115"/>
                    <a:pt x="119" y="116"/>
                  </a:cubicBezTo>
                  <a:lnTo>
                    <a:pt x="15" y="219"/>
                  </a:lnTo>
                  <a:cubicBezTo>
                    <a:pt x="14" y="220"/>
                    <a:pt x="11" y="221"/>
                    <a:pt x="9" y="2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34">
              <a:extLst>
                <a:ext uri="{FF2B5EF4-FFF2-40B4-BE49-F238E27FC236}">
                  <a16:creationId xmlns:a16="http://schemas.microsoft.com/office/drawing/2014/main" id="{A1551D65-C19E-F44B-86C3-ADB2575A7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9" y="1222376"/>
              <a:ext cx="65088" cy="61913"/>
            </a:xfrm>
            <a:custGeom>
              <a:avLst/>
              <a:gdLst>
                <a:gd name="T0" fmla="*/ 111 w 120"/>
                <a:gd name="T1" fmla="*/ 119 h 119"/>
                <a:gd name="T2" fmla="*/ 105 w 120"/>
                <a:gd name="T3" fmla="*/ 116 h 119"/>
                <a:gd name="T4" fmla="*/ 3 w 120"/>
                <a:gd name="T5" fmla="*/ 15 h 119"/>
                <a:gd name="T6" fmla="*/ 3 w 120"/>
                <a:gd name="T7" fmla="*/ 3 h 119"/>
                <a:gd name="T8" fmla="*/ 15 w 120"/>
                <a:gd name="T9" fmla="*/ 3 h 119"/>
                <a:gd name="T10" fmla="*/ 117 w 120"/>
                <a:gd name="T11" fmla="*/ 104 h 119"/>
                <a:gd name="T12" fmla="*/ 117 w 120"/>
                <a:gd name="T13" fmla="*/ 116 h 119"/>
                <a:gd name="T14" fmla="*/ 111 w 120"/>
                <a:gd name="T1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9">
                  <a:moveTo>
                    <a:pt x="111" y="119"/>
                  </a:moveTo>
                  <a:cubicBezTo>
                    <a:pt x="109" y="119"/>
                    <a:pt x="107" y="118"/>
                    <a:pt x="105" y="116"/>
                  </a:cubicBezTo>
                  <a:lnTo>
                    <a:pt x="3" y="15"/>
                  </a:lnTo>
                  <a:cubicBezTo>
                    <a:pt x="0" y="12"/>
                    <a:pt x="0" y="7"/>
                    <a:pt x="3" y="3"/>
                  </a:cubicBezTo>
                  <a:cubicBezTo>
                    <a:pt x="6" y="0"/>
                    <a:pt x="12" y="0"/>
                    <a:pt x="15" y="3"/>
                  </a:cubicBezTo>
                  <a:lnTo>
                    <a:pt x="117" y="104"/>
                  </a:lnTo>
                  <a:cubicBezTo>
                    <a:pt x="120" y="108"/>
                    <a:pt x="120" y="113"/>
                    <a:pt x="117" y="116"/>
                  </a:cubicBezTo>
                  <a:cubicBezTo>
                    <a:pt x="115" y="118"/>
                    <a:pt x="113" y="119"/>
                    <a:pt x="111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35">
              <a:extLst>
                <a:ext uri="{FF2B5EF4-FFF2-40B4-BE49-F238E27FC236}">
                  <a16:creationId xmlns:a16="http://schemas.microsoft.com/office/drawing/2014/main" id="{CDA25EC5-48C3-554C-8908-D2A839D2E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851" y="1285876"/>
              <a:ext cx="66675" cy="11113"/>
            </a:xfrm>
            <a:custGeom>
              <a:avLst/>
              <a:gdLst>
                <a:gd name="T0" fmla="*/ 112 w 123"/>
                <a:gd name="T1" fmla="*/ 22 h 22"/>
                <a:gd name="T2" fmla="*/ 10 w 123"/>
                <a:gd name="T3" fmla="*/ 22 h 22"/>
                <a:gd name="T4" fmla="*/ 0 w 123"/>
                <a:gd name="T5" fmla="*/ 11 h 22"/>
                <a:gd name="T6" fmla="*/ 10 w 123"/>
                <a:gd name="T7" fmla="*/ 0 h 22"/>
                <a:gd name="T8" fmla="*/ 112 w 123"/>
                <a:gd name="T9" fmla="*/ 0 h 22"/>
                <a:gd name="T10" fmla="*/ 123 w 123"/>
                <a:gd name="T11" fmla="*/ 11 h 22"/>
                <a:gd name="T12" fmla="*/ 112 w 123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22">
                  <a:moveTo>
                    <a:pt x="112" y="22"/>
                  </a:moveTo>
                  <a:lnTo>
                    <a:pt x="10" y="22"/>
                  </a:ln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0" y="0"/>
                  </a:cubicBezTo>
                  <a:lnTo>
                    <a:pt x="112" y="0"/>
                  </a:lnTo>
                  <a:cubicBezTo>
                    <a:pt x="118" y="0"/>
                    <a:pt x="123" y="5"/>
                    <a:pt x="123" y="11"/>
                  </a:cubicBezTo>
                  <a:cubicBezTo>
                    <a:pt x="123" y="17"/>
                    <a:pt x="118" y="22"/>
                    <a:pt x="1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36">
              <a:extLst>
                <a:ext uri="{FF2B5EF4-FFF2-40B4-BE49-F238E27FC236}">
                  <a16:creationId xmlns:a16="http://schemas.microsoft.com/office/drawing/2014/main" id="{52944C21-61EC-104C-8E10-A8AF63FBE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839" y="1023938"/>
              <a:ext cx="12700" cy="74613"/>
            </a:xfrm>
            <a:custGeom>
              <a:avLst/>
              <a:gdLst>
                <a:gd name="T0" fmla="*/ 11 w 22"/>
                <a:gd name="T1" fmla="*/ 144 h 144"/>
                <a:gd name="T2" fmla="*/ 0 w 22"/>
                <a:gd name="T3" fmla="*/ 133 h 144"/>
                <a:gd name="T4" fmla="*/ 0 w 22"/>
                <a:gd name="T5" fmla="*/ 10 h 144"/>
                <a:gd name="T6" fmla="*/ 11 w 22"/>
                <a:gd name="T7" fmla="*/ 0 h 144"/>
                <a:gd name="T8" fmla="*/ 22 w 22"/>
                <a:gd name="T9" fmla="*/ 10 h 144"/>
                <a:gd name="T10" fmla="*/ 22 w 22"/>
                <a:gd name="T11" fmla="*/ 133 h 144"/>
                <a:gd name="T12" fmla="*/ 11 w 22"/>
                <a:gd name="T1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4">
                  <a:moveTo>
                    <a:pt x="11" y="144"/>
                  </a:moveTo>
                  <a:cubicBezTo>
                    <a:pt x="5" y="144"/>
                    <a:pt x="0" y="139"/>
                    <a:pt x="0" y="133"/>
                  </a:cubicBezTo>
                  <a:lnTo>
                    <a:pt x="0" y="10"/>
                  </a:ln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0"/>
                  </a:cubicBezTo>
                  <a:lnTo>
                    <a:pt x="22" y="133"/>
                  </a:lnTo>
                  <a:cubicBezTo>
                    <a:pt x="22" y="139"/>
                    <a:pt x="17" y="144"/>
                    <a:pt x="11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37">
              <a:extLst>
                <a:ext uri="{FF2B5EF4-FFF2-40B4-BE49-F238E27FC236}">
                  <a16:creationId xmlns:a16="http://schemas.microsoft.com/office/drawing/2014/main" id="{AC6F87B2-49CC-A043-A127-DCD7FA0462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5889" y="1089026"/>
              <a:ext cx="279400" cy="36513"/>
            </a:xfrm>
            <a:custGeom>
              <a:avLst/>
              <a:gdLst>
                <a:gd name="T0" fmla="*/ 36 w 516"/>
                <a:gd name="T1" fmla="*/ 22 h 71"/>
                <a:gd name="T2" fmla="*/ 22 w 516"/>
                <a:gd name="T3" fmla="*/ 35 h 71"/>
                <a:gd name="T4" fmla="*/ 36 w 516"/>
                <a:gd name="T5" fmla="*/ 49 h 71"/>
                <a:gd name="T6" fmla="*/ 480 w 516"/>
                <a:gd name="T7" fmla="*/ 49 h 71"/>
                <a:gd name="T8" fmla="*/ 494 w 516"/>
                <a:gd name="T9" fmla="*/ 35 h 71"/>
                <a:gd name="T10" fmla="*/ 480 w 516"/>
                <a:gd name="T11" fmla="*/ 22 h 71"/>
                <a:gd name="T12" fmla="*/ 36 w 516"/>
                <a:gd name="T13" fmla="*/ 22 h 71"/>
                <a:gd name="T14" fmla="*/ 480 w 516"/>
                <a:gd name="T15" fmla="*/ 71 h 71"/>
                <a:gd name="T16" fmla="*/ 36 w 516"/>
                <a:gd name="T17" fmla="*/ 71 h 71"/>
                <a:gd name="T18" fmla="*/ 0 w 516"/>
                <a:gd name="T19" fmla="*/ 35 h 71"/>
                <a:gd name="T20" fmla="*/ 36 w 516"/>
                <a:gd name="T21" fmla="*/ 0 h 71"/>
                <a:gd name="T22" fmla="*/ 480 w 516"/>
                <a:gd name="T23" fmla="*/ 0 h 71"/>
                <a:gd name="T24" fmla="*/ 516 w 516"/>
                <a:gd name="T25" fmla="*/ 35 h 71"/>
                <a:gd name="T26" fmla="*/ 480 w 516"/>
                <a:gd name="T2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6" h="71">
                  <a:moveTo>
                    <a:pt x="36" y="22"/>
                  </a:moveTo>
                  <a:cubicBezTo>
                    <a:pt x="28" y="22"/>
                    <a:pt x="22" y="28"/>
                    <a:pt x="22" y="35"/>
                  </a:cubicBezTo>
                  <a:cubicBezTo>
                    <a:pt x="22" y="43"/>
                    <a:pt x="28" y="49"/>
                    <a:pt x="36" y="49"/>
                  </a:cubicBezTo>
                  <a:lnTo>
                    <a:pt x="480" y="49"/>
                  </a:lnTo>
                  <a:cubicBezTo>
                    <a:pt x="488" y="49"/>
                    <a:pt x="494" y="43"/>
                    <a:pt x="494" y="35"/>
                  </a:cubicBezTo>
                  <a:cubicBezTo>
                    <a:pt x="494" y="28"/>
                    <a:pt x="488" y="22"/>
                    <a:pt x="480" y="22"/>
                  </a:cubicBezTo>
                  <a:lnTo>
                    <a:pt x="36" y="22"/>
                  </a:lnTo>
                  <a:close/>
                  <a:moveTo>
                    <a:pt x="480" y="71"/>
                  </a:moveTo>
                  <a:lnTo>
                    <a:pt x="36" y="71"/>
                  </a:lnTo>
                  <a:cubicBezTo>
                    <a:pt x="16" y="71"/>
                    <a:pt x="0" y="55"/>
                    <a:pt x="0" y="35"/>
                  </a:cubicBezTo>
                  <a:cubicBezTo>
                    <a:pt x="0" y="16"/>
                    <a:pt x="16" y="0"/>
                    <a:pt x="36" y="0"/>
                  </a:cubicBezTo>
                  <a:lnTo>
                    <a:pt x="480" y="0"/>
                  </a:lnTo>
                  <a:cubicBezTo>
                    <a:pt x="500" y="0"/>
                    <a:pt x="516" y="16"/>
                    <a:pt x="516" y="35"/>
                  </a:cubicBezTo>
                  <a:cubicBezTo>
                    <a:pt x="516" y="55"/>
                    <a:pt x="500" y="71"/>
                    <a:pt x="480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38">
              <a:extLst>
                <a:ext uri="{FF2B5EF4-FFF2-40B4-BE49-F238E27FC236}">
                  <a16:creationId xmlns:a16="http://schemas.microsoft.com/office/drawing/2014/main" id="{BEB43803-F09B-7F4E-900F-7BC271CAD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989" y="1030288"/>
              <a:ext cx="182563" cy="69850"/>
            </a:xfrm>
            <a:custGeom>
              <a:avLst/>
              <a:gdLst>
                <a:gd name="T0" fmla="*/ 323 w 336"/>
                <a:gd name="T1" fmla="*/ 134 h 134"/>
                <a:gd name="T2" fmla="*/ 318 w 336"/>
                <a:gd name="T3" fmla="*/ 132 h 134"/>
                <a:gd name="T4" fmla="*/ 141 w 336"/>
                <a:gd name="T5" fmla="*/ 25 h 134"/>
                <a:gd name="T6" fmla="*/ 19 w 336"/>
                <a:gd name="T7" fmla="*/ 128 h 134"/>
                <a:gd name="T8" fmla="*/ 4 w 336"/>
                <a:gd name="T9" fmla="*/ 127 h 134"/>
                <a:gd name="T10" fmla="*/ 5 w 336"/>
                <a:gd name="T11" fmla="*/ 112 h 134"/>
                <a:gd name="T12" fmla="*/ 133 w 336"/>
                <a:gd name="T13" fmla="*/ 4 h 134"/>
                <a:gd name="T14" fmla="*/ 146 w 336"/>
                <a:gd name="T15" fmla="*/ 3 h 134"/>
                <a:gd name="T16" fmla="*/ 329 w 336"/>
                <a:gd name="T17" fmla="*/ 113 h 134"/>
                <a:gd name="T18" fmla="*/ 333 w 336"/>
                <a:gd name="T19" fmla="*/ 128 h 134"/>
                <a:gd name="T20" fmla="*/ 323 w 336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6" h="134">
                  <a:moveTo>
                    <a:pt x="323" y="134"/>
                  </a:moveTo>
                  <a:cubicBezTo>
                    <a:pt x="322" y="134"/>
                    <a:pt x="320" y="133"/>
                    <a:pt x="318" y="132"/>
                  </a:cubicBezTo>
                  <a:lnTo>
                    <a:pt x="141" y="25"/>
                  </a:lnTo>
                  <a:lnTo>
                    <a:pt x="19" y="128"/>
                  </a:lnTo>
                  <a:cubicBezTo>
                    <a:pt x="14" y="132"/>
                    <a:pt x="8" y="132"/>
                    <a:pt x="4" y="127"/>
                  </a:cubicBezTo>
                  <a:cubicBezTo>
                    <a:pt x="0" y="122"/>
                    <a:pt x="0" y="116"/>
                    <a:pt x="5" y="112"/>
                  </a:cubicBezTo>
                  <a:lnTo>
                    <a:pt x="133" y="4"/>
                  </a:lnTo>
                  <a:cubicBezTo>
                    <a:pt x="137" y="1"/>
                    <a:pt x="142" y="0"/>
                    <a:pt x="146" y="3"/>
                  </a:cubicBezTo>
                  <a:lnTo>
                    <a:pt x="329" y="113"/>
                  </a:lnTo>
                  <a:cubicBezTo>
                    <a:pt x="334" y="117"/>
                    <a:pt x="336" y="123"/>
                    <a:pt x="333" y="128"/>
                  </a:cubicBezTo>
                  <a:cubicBezTo>
                    <a:pt x="331" y="132"/>
                    <a:pt x="327" y="134"/>
                    <a:pt x="323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39">
              <a:extLst>
                <a:ext uri="{FF2B5EF4-FFF2-40B4-BE49-F238E27FC236}">
                  <a16:creationId xmlns:a16="http://schemas.microsoft.com/office/drawing/2014/main" id="{2993F62B-5253-4942-AF8D-3FA68712F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8614" y="1114426"/>
              <a:ext cx="11113" cy="109538"/>
            </a:xfrm>
            <a:custGeom>
              <a:avLst/>
              <a:gdLst>
                <a:gd name="T0" fmla="*/ 11 w 22"/>
                <a:gd name="T1" fmla="*/ 209 h 209"/>
                <a:gd name="T2" fmla="*/ 0 w 22"/>
                <a:gd name="T3" fmla="*/ 198 h 209"/>
                <a:gd name="T4" fmla="*/ 0 w 22"/>
                <a:gd name="T5" fmla="*/ 11 h 209"/>
                <a:gd name="T6" fmla="*/ 11 w 22"/>
                <a:gd name="T7" fmla="*/ 0 h 209"/>
                <a:gd name="T8" fmla="*/ 22 w 22"/>
                <a:gd name="T9" fmla="*/ 11 h 209"/>
                <a:gd name="T10" fmla="*/ 22 w 22"/>
                <a:gd name="T11" fmla="*/ 198 h 209"/>
                <a:gd name="T12" fmla="*/ 11 w 22"/>
                <a:gd name="T13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09">
                  <a:moveTo>
                    <a:pt x="11" y="209"/>
                  </a:moveTo>
                  <a:cubicBezTo>
                    <a:pt x="5" y="209"/>
                    <a:pt x="0" y="204"/>
                    <a:pt x="0" y="198"/>
                  </a:cubicBezTo>
                  <a:lnTo>
                    <a:pt x="0" y="11"/>
                  </a:ln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lnTo>
                    <a:pt x="22" y="198"/>
                  </a:lnTo>
                  <a:cubicBezTo>
                    <a:pt x="22" y="204"/>
                    <a:pt x="17" y="209"/>
                    <a:pt x="11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40">
              <a:extLst>
                <a:ext uri="{FF2B5EF4-FFF2-40B4-BE49-F238E27FC236}">
                  <a16:creationId xmlns:a16="http://schemas.microsoft.com/office/drawing/2014/main" id="{2960763C-4A35-7A40-A1F8-E3A702075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014" y="1114426"/>
              <a:ext cx="11113" cy="109538"/>
            </a:xfrm>
            <a:custGeom>
              <a:avLst/>
              <a:gdLst>
                <a:gd name="T0" fmla="*/ 10 w 21"/>
                <a:gd name="T1" fmla="*/ 209 h 209"/>
                <a:gd name="T2" fmla="*/ 0 w 21"/>
                <a:gd name="T3" fmla="*/ 198 h 209"/>
                <a:gd name="T4" fmla="*/ 0 w 21"/>
                <a:gd name="T5" fmla="*/ 11 h 209"/>
                <a:gd name="T6" fmla="*/ 10 w 21"/>
                <a:gd name="T7" fmla="*/ 0 h 209"/>
                <a:gd name="T8" fmla="*/ 21 w 21"/>
                <a:gd name="T9" fmla="*/ 11 h 209"/>
                <a:gd name="T10" fmla="*/ 21 w 21"/>
                <a:gd name="T11" fmla="*/ 198 h 209"/>
                <a:gd name="T12" fmla="*/ 10 w 21"/>
                <a:gd name="T13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09">
                  <a:moveTo>
                    <a:pt x="10" y="209"/>
                  </a:moveTo>
                  <a:cubicBezTo>
                    <a:pt x="5" y="209"/>
                    <a:pt x="0" y="204"/>
                    <a:pt x="0" y="198"/>
                  </a:cubicBezTo>
                  <a:lnTo>
                    <a:pt x="0" y="11"/>
                  </a:lnTo>
                  <a:cubicBezTo>
                    <a:pt x="0" y="5"/>
                    <a:pt x="5" y="0"/>
                    <a:pt x="10" y="0"/>
                  </a:cubicBezTo>
                  <a:cubicBezTo>
                    <a:pt x="16" y="0"/>
                    <a:pt x="21" y="5"/>
                    <a:pt x="21" y="11"/>
                  </a:cubicBezTo>
                  <a:lnTo>
                    <a:pt x="21" y="198"/>
                  </a:lnTo>
                  <a:cubicBezTo>
                    <a:pt x="21" y="204"/>
                    <a:pt x="16" y="209"/>
                    <a:pt x="10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41">
              <a:extLst>
                <a:ext uri="{FF2B5EF4-FFF2-40B4-BE49-F238E27FC236}">
                  <a16:creationId xmlns:a16="http://schemas.microsoft.com/office/drawing/2014/main" id="{E195AA9A-DDFB-074A-8F28-DDACE32F2B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03851" y="1208088"/>
              <a:ext cx="46038" cy="42863"/>
            </a:xfrm>
            <a:custGeom>
              <a:avLst/>
              <a:gdLst>
                <a:gd name="T0" fmla="*/ 43 w 86"/>
                <a:gd name="T1" fmla="*/ 21 h 85"/>
                <a:gd name="T2" fmla="*/ 22 w 86"/>
                <a:gd name="T3" fmla="*/ 42 h 85"/>
                <a:gd name="T4" fmla="*/ 43 w 86"/>
                <a:gd name="T5" fmla="*/ 63 h 85"/>
                <a:gd name="T6" fmla="*/ 64 w 86"/>
                <a:gd name="T7" fmla="*/ 42 h 85"/>
                <a:gd name="T8" fmla="*/ 43 w 86"/>
                <a:gd name="T9" fmla="*/ 21 h 85"/>
                <a:gd name="T10" fmla="*/ 43 w 86"/>
                <a:gd name="T11" fmla="*/ 85 h 85"/>
                <a:gd name="T12" fmla="*/ 0 w 86"/>
                <a:gd name="T13" fmla="*/ 42 h 85"/>
                <a:gd name="T14" fmla="*/ 43 w 86"/>
                <a:gd name="T15" fmla="*/ 0 h 85"/>
                <a:gd name="T16" fmla="*/ 86 w 86"/>
                <a:gd name="T17" fmla="*/ 42 h 85"/>
                <a:gd name="T18" fmla="*/ 43 w 86"/>
                <a:gd name="T1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43" y="21"/>
                  </a:moveTo>
                  <a:cubicBezTo>
                    <a:pt x="31" y="21"/>
                    <a:pt x="22" y="31"/>
                    <a:pt x="22" y="42"/>
                  </a:cubicBezTo>
                  <a:cubicBezTo>
                    <a:pt x="22" y="54"/>
                    <a:pt x="31" y="63"/>
                    <a:pt x="43" y="63"/>
                  </a:cubicBezTo>
                  <a:cubicBezTo>
                    <a:pt x="54" y="63"/>
                    <a:pt x="64" y="54"/>
                    <a:pt x="64" y="42"/>
                  </a:cubicBezTo>
                  <a:cubicBezTo>
                    <a:pt x="64" y="31"/>
                    <a:pt x="54" y="21"/>
                    <a:pt x="43" y="21"/>
                  </a:cubicBezTo>
                  <a:close/>
                  <a:moveTo>
                    <a:pt x="43" y="85"/>
                  </a:moveTo>
                  <a:cubicBezTo>
                    <a:pt x="19" y="85"/>
                    <a:pt x="0" y="66"/>
                    <a:pt x="0" y="42"/>
                  </a:cubicBezTo>
                  <a:cubicBezTo>
                    <a:pt x="0" y="19"/>
                    <a:pt x="19" y="0"/>
                    <a:pt x="43" y="0"/>
                  </a:cubicBezTo>
                  <a:cubicBezTo>
                    <a:pt x="66" y="0"/>
                    <a:pt x="86" y="19"/>
                    <a:pt x="86" y="42"/>
                  </a:cubicBezTo>
                  <a:cubicBezTo>
                    <a:pt x="86" y="66"/>
                    <a:pt x="66" y="85"/>
                    <a:pt x="43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42">
              <a:extLst>
                <a:ext uri="{FF2B5EF4-FFF2-40B4-BE49-F238E27FC236}">
                  <a16:creationId xmlns:a16="http://schemas.microsoft.com/office/drawing/2014/main" id="{5FCCD8EE-896D-C142-A8F0-CDF6066DF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851" y="1239838"/>
              <a:ext cx="46038" cy="66675"/>
            </a:xfrm>
            <a:custGeom>
              <a:avLst/>
              <a:gdLst>
                <a:gd name="T0" fmla="*/ 43 w 87"/>
                <a:gd name="T1" fmla="*/ 127 h 127"/>
                <a:gd name="T2" fmla="*/ 2 w 87"/>
                <a:gd name="T3" fmla="*/ 99 h 127"/>
                <a:gd name="T4" fmla="*/ 9 w 87"/>
                <a:gd name="T5" fmla="*/ 85 h 127"/>
                <a:gd name="T6" fmla="*/ 23 w 87"/>
                <a:gd name="T7" fmla="*/ 91 h 127"/>
                <a:gd name="T8" fmla="*/ 43 w 87"/>
                <a:gd name="T9" fmla="*/ 105 h 127"/>
                <a:gd name="T10" fmla="*/ 65 w 87"/>
                <a:gd name="T11" fmla="*/ 83 h 127"/>
                <a:gd name="T12" fmla="*/ 53 w 87"/>
                <a:gd name="T13" fmla="*/ 67 h 127"/>
                <a:gd name="T14" fmla="*/ 49 w 87"/>
                <a:gd name="T15" fmla="*/ 64 h 127"/>
                <a:gd name="T16" fmla="*/ 47 w 87"/>
                <a:gd name="T17" fmla="*/ 63 h 127"/>
                <a:gd name="T18" fmla="*/ 33 w 87"/>
                <a:gd name="T19" fmla="*/ 39 h 127"/>
                <a:gd name="T20" fmla="*/ 33 w 87"/>
                <a:gd name="T21" fmla="*/ 11 h 127"/>
                <a:gd name="T22" fmla="*/ 44 w 87"/>
                <a:gd name="T23" fmla="*/ 0 h 127"/>
                <a:gd name="T24" fmla="*/ 55 w 87"/>
                <a:gd name="T25" fmla="*/ 11 h 127"/>
                <a:gd name="T26" fmla="*/ 55 w 87"/>
                <a:gd name="T27" fmla="*/ 39 h 127"/>
                <a:gd name="T28" fmla="*/ 61 w 87"/>
                <a:gd name="T29" fmla="*/ 46 h 127"/>
                <a:gd name="T30" fmla="*/ 63 w 87"/>
                <a:gd name="T31" fmla="*/ 48 h 127"/>
                <a:gd name="T32" fmla="*/ 66 w 87"/>
                <a:gd name="T33" fmla="*/ 50 h 127"/>
                <a:gd name="T34" fmla="*/ 87 w 87"/>
                <a:gd name="T35" fmla="*/ 83 h 127"/>
                <a:gd name="T36" fmla="*/ 43 w 87"/>
                <a:gd name="T3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127">
                  <a:moveTo>
                    <a:pt x="43" y="127"/>
                  </a:moveTo>
                  <a:cubicBezTo>
                    <a:pt x="25" y="127"/>
                    <a:pt x="9" y="116"/>
                    <a:pt x="2" y="99"/>
                  </a:cubicBezTo>
                  <a:cubicBezTo>
                    <a:pt x="0" y="93"/>
                    <a:pt x="3" y="87"/>
                    <a:pt x="9" y="85"/>
                  </a:cubicBezTo>
                  <a:cubicBezTo>
                    <a:pt x="14" y="83"/>
                    <a:pt x="21" y="85"/>
                    <a:pt x="23" y="91"/>
                  </a:cubicBezTo>
                  <a:cubicBezTo>
                    <a:pt x="26" y="100"/>
                    <a:pt x="34" y="105"/>
                    <a:pt x="43" y="105"/>
                  </a:cubicBezTo>
                  <a:cubicBezTo>
                    <a:pt x="55" y="105"/>
                    <a:pt x="65" y="95"/>
                    <a:pt x="65" y="83"/>
                  </a:cubicBezTo>
                  <a:cubicBezTo>
                    <a:pt x="65" y="76"/>
                    <a:pt x="59" y="72"/>
                    <a:pt x="53" y="67"/>
                  </a:cubicBezTo>
                  <a:cubicBezTo>
                    <a:pt x="51" y="66"/>
                    <a:pt x="50" y="65"/>
                    <a:pt x="49" y="64"/>
                  </a:cubicBezTo>
                  <a:lnTo>
                    <a:pt x="47" y="63"/>
                  </a:lnTo>
                  <a:cubicBezTo>
                    <a:pt x="42" y="58"/>
                    <a:pt x="33" y="51"/>
                    <a:pt x="33" y="39"/>
                  </a:cubicBezTo>
                  <a:lnTo>
                    <a:pt x="33" y="11"/>
                  </a:lnTo>
                  <a:cubicBezTo>
                    <a:pt x="33" y="5"/>
                    <a:pt x="38" y="0"/>
                    <a:pt x="44" y="0"/>
                  </a:cubicBezTo>
                  <a:cubicBezTo>
                    <a:pt x="50" y="0"/>
                    <a:pt x="55" y="5"/>
                    <a:pt x="55" y="11"/>
                  </a:cubicBezTo>
                  <a:lnTo>
                    <a:pt x="55" y="39"/>
                  </a:lnTo>
                  <a:cubicBezTo>
                    <a:pt x="55" y="41"/>
                    <a:pt x="59" y="44"/>
                    <a:pt x="61" y="46"/>
                  </a:cubicBezTo>
                  <a:lnTo>
                    <a:pt x="63" y="48"/>
                  </a:lnTo>
                  <a:cubicBezTo>
                    <a:pt x="64" y="48"/>
                    <a:pt x="65" y="49"/>
                    <a:pt x="66" y="50"/>
                  </a:cubicBezTo>
                  <a:cubicBezTo>
                    <a:pt x="72" y="54"/>
                    <a:pt x="87" y="65"/>
                    <a:pt x="87" y="83"/>
                  </a:cubicBezTo>
                  <a:cubicBezTo>
                    <a:pt x="87" y="107"/>
                    <a:pt x="67" y="127"/>
                    <a:pt x="43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43">
              <a:extLst>
                <a:ext uri="{FF2B5EF4-FFF2-40B4-BE49-F238E27FC236}">
                  <a16:creationId xmlns:a16="http://schemas.microsoft.com/office/drawing/2014/main" id="{51ABBE2C-77AC-584D-BDE5-6651451F65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3989" y="1328738"/>
              <a:ext cx="152400" cy="39688"/>
            </a:xfrm>
            <a:custGeom>
              <a:avLst/>
              <a:gdLst>
                <a:gd name="T0" fmla="*/ 22 w 280"/>
                <a:gd name="T1" fmla="*/ 55 h 77"/>
                <a:gd name="T2" fmla="*/ 258 w 280"/>
                <a:gd name="T3" fmla="*/ 55 h 77"/>
                <a:gd name="T4" fmla="*/ 258 w 280"/>
                <a:gd name="T5" fmla="*/ 22 h 77"/>
                <a:gd name="T6" fmla="*/ 22 w 280"/>
                <a:gd name="T7" fmla="*/ 22 h 77"/>
                <a:gd name="T8" fmla="*/ 22 w 280"/>
                <a:gd name="T9" fmla="*/ 55 h 77"/>
                <a:gd name="T10" fmla="*/ 269 w 280"/>
                <a:gd name="T11" fmla="*/ 77 h 77"/>
                <a:gd name="T12" fmla="*/ 11 w 280"/>
                <a:gd name="T13" fmla="*/ 77 h 77"/>
                <a:gd name="T14" fmla="*/ 0 w 280"/>
                <a:gd name="T15" fmla="*/ 66 h 77"/>
                <a:gd name="T16" fmla="*/ 0 w 280"/>
                <a:gd name="T17" fmla="*/ 11 h 77"/>
                <a:gd name="T18" fmla="*/ 11 w 280"/>
                <a:gd name="T19" fmla="*/ 0 h 77"/>
                <a:gd name="T20" fmla="*/ 269 w 280"/>
                <a:gd name="T21" fmla="*/ 0 h 77"/>
                <a:gd name="T22" fmla="*/ 280 w 280"/>
                <a:gd name="T23" fmla="*/ 11 h 77"/>
                <a:gd name="T24" fmla="*/ 280 w 280"/>
                <a:gd name="T25" fmla="*/ 66 h 77"/>
                <a:gd name="T26" fmla="*/ 269 w 280"/>
                <a:gd name="T2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0" h="77">
                  <a:moveTo>
                    <a:pt x="22" y="55"/>
                  </a:moveTo>
                  <a:lnTo>
                    <a:pt x="258" y="55"/>
                  </a:lnTo>
                  <a:lnTo>
                    <a:pt x="258" y="22"/>
                  </a:lnTo>
                  <a:lnTo>
                    <a:pt x="22" y="22"/>
                  </a:lnTo>
                  <a:lnTo>
                    <a:pt x="22" y="55"/>
                  </a:lnTo>
                  <a:close/>
                  <a:moveTo>
                    <a:pt x="269" y="77"/>
                  </a:moveTo>
                  <a:lnTo>
                    <a:pt x="11" y="77"/>
                  </a:lnTo>
                  <a:cubicBezTo>
                    <a:pt x="5" y="77"/>
                    <a:pt x="0" y="72"/>
                    <a:pt x="0" y="66"/>
                  </a:cubicBezTo>
                  <a:lnTo>
                    <a:pt x="0" y="11"/>
                  </a:lnTo>
                  <a:cubicBezTo>
                    <a:pt x="0" y="5"/>
                    <a:pt x="5" y="0"/>
                    <a:pt x="11" y="0"/>
                  </a:cubicBezTo>
                  <a:lnTo>
                    <a:pt x="269" y="0"/>
                  </a:lnTo>
                  <a:cubicBezTo>
                    <a:pt x="275" y="0"/>
                    <a:pt x="280" y="5"/>
                    <a:pt x="280" y="11"/>
                  </a:cubicBezTo>
                  <a:lnTo>
                    <a:pt x="280" y="66"/>
                  </a:lnTo>
                  <a:cubicBezTo>
                    <a:pt x="280" y="72"/>
                    <a:pt x="275" y="77"/>
                    <a:pt x="269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98F0EF89-E289-2446-9E75-60EACE2607D3}"/>
              </a:ext>
            </a:extLst>
          </p:cNvPr>
          <p:cNvGrpSpPr>
            <a:grpSpLocks noChangeAspect="1"/>
          </p:cNvGrpSpPr>
          <p:nvPr/>
        </p:nvGrpSpPr>
        <p:grpSpPr>
          <a:xfrm>
            <a:off x="9614708" y="1212331"/>
            <a:ext cx="1655913" cy="1465085"/>
            <a:chOff x="3595688" y="3167063"/>
            <a:chExt cx="427038" cy="377826"/>
          </a:xfrm>
          <a:solidFill>
            <a:srgbClr val="00B0F0"/>
          </a:solidFill>
        </p:grpSpPr>
        <p:sp>
          <p:nvSpPr>
            <p:cNvPr id="143" name="Freeform 285">
              <a:extLst>
                <a:ext uri="{FF2B5EF4-FFF2-40B4-BE49-F238E27FC236}">
                  <a16:creationId xmlns:a16="http://schemas.microsoft.com/office/drawing/2014/main" id="{86B1F5CC-1D67-B643-A9F2-14FA0FF8D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688" y="3167063"/>
              <a:ext cx="427038" cy="247650"/>
            </a:xfrm>
            <a:custGeom>
              <a:avLst/>
              <a:gdLst>
                <a:gd name="T0" fmla="*/ 713 w 786"/>
                <a:gd name="T1" fmla="*/ 478 h 478"/>
                <a:gd name="T2" fmla="*/ 703 w 786"/>
                <a:gd name="T3" fmla="*/ 472 h 478"/>
                <a:gd name="T4" fmla="*/ 708 w 786"/>
                <a:gd name="T5" fmla="*/ 458 h 478"/>
                <a:gd name="T6" fmla="*/ 765 w 786"/>
                <a:gd name="T7" fmla="*/ 367 h 478"/>
                <a:gd name="T8" fmla="*/ 734 w 786"/>
                <a:gd name="T9" fmla="*/ 294 h 478"/>
                <a:gd name="T10" fmla="*/ 732 w 786"/>
                <a:gd name="T11" fmla="*/ 280 h 478"/>
                <a:gd name="T12" fmla="*/ 745 w 786"/>
                <a:gd name="T13" fmla="*/ 231 h 478"/>
                <a:gd name="T14" fmla="*/ 662 w 786"/>
                <a:gd name="T15" fmla="*/ 135 h 478"/>
                <a:gd name="T16" fmla="*/ 654 w 786"/>
                <a:gd name="T17" fmla="*/ 127 h 478"/>
                <a:gd name="T18" fmla="*/ 553 w 786"/>
                <a:gd name="T19" fmla="*/ 52 h 478"/>
                <a:gd name="T20" fmla="*/ 521 w 786"/>
                <a:gd name="T21" fmla="*/ 57 h 478"/>
                <a:gd name="T22" fmla="*/ 510 w 786"/>
                <a:gd name="T23" fmla="*/ 54 h 478"/>
                <a:gd name="T24" fmla="*/ 435 w 786"/>
                <a:gd name="T25" fmla="*/ 21 h 478"/>
                <a:gd name="T26" fmla="*/ 372 w 786"/>
                <a:gd name="T27" fmla="*/ 43 h 478"/>
                <a:gd name="T28" fmla="*/ 359 w 786"/>
                <a:gd name="T29" fmla="*/ 43 h 478"/>
                <a:gd name="T30" fmla="*/ 301 w 786"/>
                <a:gd name="T31" fmla="*/ 25 h 478"/>
                <a:gd name="T32" fmla="*/ 212 w 786"/>
                <a:gd name="T33" fmla="*/ 79 h 478"/>
                <a:gd name="T34" fmla="*/ 200 w 786"/>
                <a:gd name="T35" fmla="*/ 85 h 478"/>
                <a:gd name="T36" fmla="*/ 183 w 786"/>
                <a:gd name="T37" fmla="*/ 83 h 478"/>
                <a:gd name="T38" fmla="*/ 82 w 786"/>
                <a:gd name="T39" fmla="*/ 182 h 478"/>
                <a:gd name="T40" fmla="*/ 76 w 786"/>
                <a:gd name="T41" fmla="*/ 192 h 478"/>
                <a:gd name="T42" fmla="*/ 22 w 786"/>
                <a:gd name="T43" fmla="*/ 281 h 478"/>
                <a:gd name="T44" fmla="*/ 123 w 786"/>
                <a:gd name="T45" fmla="*/ 383 h 478"/>
                <a:gd name="T46" fmla="*/ 183 w 786"/>
                <a:gd name="T47" fmla="*/ 364 h 478"/>
                <a:gd name="T48" fmla="*/ 197 w 786"/>
                <a:gd name="T49" fmla="*/ 365 h 478"/>
                <a:gd name="T50" fmla="*/ 268 w 786"/>
                <a:gd name="T51" fmla="*/ 394 h 478"/>
                <a:gd name="T52" fmla="*/ 346 w 786"/>
                <a:gd name="T53" fmla="*/ 359 h 478"/>
                <a:gd name="T54" fmla="*/ 354 w 786"/>
                <a:gd name="T55" fmla="*/ 355 h 478"/>
                <a:gd name="T56" fmla="*/ 363 w 786"/>
                <a:gd name="T57" fmla="*/ 360 h 478"/>
                <a:gd name="T58" fmla="*/ 369 w 786"/>
                <a:gd name="T59" fmla="*/ 368 h 478"/>
                <a:gd name="T60" fmla="*/ 367 w 786"/>
                <a:gd name="T61" fmla="*/ 383 h 478"/>
                <a:gd name="T62" fmla="*/ 353 w 786"/>
                <a:gd name="T63" fmla="*/ 382 h 478"/>
                <a:gd name="T64" fmla="*/ 268 w 786"/>
                <a:gd name="T65" fmla="*/ 416 h 478"/>
                <a:gd name="T66" fmla="*/ 188 w 786"/>
                <a:gd name="T67" fmla="*/ 386 h 478"/>
                <a:gd name="T68" fmla="*/ 123 w 786"/>
                <a:gd name="T69" fmla="*/ 404 h 478"/>
                <a:gd name="T70" fmla="*/ 0 w 786"/>
                <a:gd name="T71" fmla="*/ 281 h 478"/>
                <a:gd name="T72" fmla="*/ 61 w 786"/>
                <a:gd name="T73" fmla="*/ 176 h 478"/>
                <a:gd name="T74" fmla="*/ 183 w 786"/>
                <a:gd name="T75" fmla="*/ 62 h 478"/>
                <a:gd name="T76" fmla="*/ 196 w 786"/>
                <a:gd name="T77" fmla="*/ 62 h 478"/>
                <a:gd name="T78" fmla="*/ 301 w 786"/>
                <a:gd name="T79" fmla="*/ 4 h 478"/>
                <a:gd name="T80" fmla="*/ 365 w 786"/>
                <a:gd name="T81" fmla="*/ 21 h 478"/>
                <a:gd name="T82" fmla="*/ 435 w 786"/>
                <a:gd name="T83" fmla="*/ 0 h 478"/>
                <a:gd name="T84" fmla="*/ 521 w 786"/>
                <a:gd name="T85" fmla="*/ 35 h 478"/>
                <a:gd name="T86" fmla="*/ 553 w 786"/>
                <a:gd name="T87" fmla="*/ 31 h 478"/>
                <a:gd name="T88" fmla="*/ 672 w 786"/>
                <a:gd name="T89" fmla="*/ 115 h 478"/>
                <a:gd name="T90" fmla="*/ 767 w 786"/>
                <a:gd name="T91" fmla="*/ 231 h 478"/>
                <a:gd name="T92" fmla="*/ 754 w 786"/>
                <a:gd name="T93" fmla="*/ 284 h 478"/>
                <a:gd name="T94" fmla="*/ 786 w 786"/>
                <a:gd name="T95" fmla="*/ 367 h 478"/>
                <a:gd name="T96" fmla="*/ 718 w 786"/>
                <a:gd name="T97" fmla="*/ 477 h 478"/>
                <a:gd name="T98" fmla="*/ 713 w 786"/>
                <a:gd name="T99" fmla="*/ 47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86" h="478">
                  <a:moveTo>
                    <a:pt x="713" y="478"/>
                  </a:moveTo>
                  <a:cubicBezTo>
                    <a:pt x="709" y="478"/>
                    <a:pt x="705" y="476"/>
                    <a:pt x="703" y="472"/>
                  </a:cubicBezTo>
                  <a:cubicBezTo>
                    <a:pt x="700" y="467"/>
                    <a:pt x="703" y="460"/>
                    <a:pt x="708" y="458"/>
                  </a:cubicBezTo>
                  <a:cubicBezTo>
                    <a:pt x="743" y="440"/>
                    <a:pt x="765" y="405"/>
                    <a:pt x="765" y="367"/>
                  </a:cubicBezTo>
                  <a:cubicBezTo>
                    <a:pt x="765" y="339"/>
                    <a:pt x="754" y="313"/>
                    <a:pt x="734" y="294"/>
                  </a:cubicBezTo>
                  <a:cubicBezTo>
                    <a:pt x="730" y="290"/>
                    <a:pt x="729" y="285"/>
                    <a:pt x="732" y="280"/>
                  </a:cubicBezTo>
                  <a:cubicBezTo>
                    <a:pt x="741" y="265"/>
                    <a:pt x="745" y="248"/>
                    <a:pt x="745" y="231"/>
                  </a:cubicBezTo>
                  <a:cubicBezTo>
                    <a:pt x="745" y="183"/>
                    <a:pt x="710" y="142"/>
                    <a:pt x="662" y="135"/>
                  </a:cubicBezTo>
                  <a:cubicBezTo>
                    <a:pt x="658" y="134"/>
                    <a:pt x="655" y="131"/>
                    <a:pt x="654" y="127"/>
                  </a:cubicBezTo>
                  <a:cubicBezTo>
                    <a:pt x="640" y="83"/>
                    <a:pt x="599" y="52"/>
                    <a:pt x="553" y="52"/>
                  </a:cubicBezTo>
                  <a:cubicBezTo>
                    <a:pt x="542" y="52"/>
                    <a:pt x="531" y="54"/>
                    <a:pt x="521" y="57"/>
                  </a:cubicBezTo>
                  <a:cubicBezTo>
                    <a:pt x="517" y="59"/>
                    <a:pt x="512" y="57"/>
                    <a:pt x="510" y="54"/>
                  </a:cubicBezTo>
                  <a:cubicBezTo>
                    <a:pt x="490" y="33"/>
                    <a:pt x="463" y="21"/>
                    <a:pt x="435" y="21"/>
                  </a:cubicBezTo>
                  <a:cubicBezTo>
                    <a:pt x="412" y="21"/>
                    <a:pt x="390" y="29"/>
                    <a:pt x="372" y="43"/>
                  </a:cubicBezTo>
                  <a:cubicBezTo>
                    <a:pt x="369" y="46"/>
                    <a:pt x="363" y="46"/>
                    <a:pt x="359" y="43"/>
                  </a:cubicBezTo>
                  <a:cubicBezTo>
                    <a:pt x="342" y="32"/>
                    <a:pt x="322" y="25"/>
                    <a:pt x="301" y="25"/>
                  </a:cubicBezTo>
                  <a:cubicBezTo>
                    <a:pt x="264" y="25"/>
                    <a:pt x="229" y="46"/>
                    <a:pt x="212" y="79"/>
                  </a:cubicBezTo>
                  <a:cubicBezTo>
                    <a:pt x="210" y="83"/>
                    <a:pt x="205" y="86"/>
                    <a:pt x="200" y="85"/>
                  </a:cubicBezTo>
                  <a:cubicBezTo>
                    <a:pt x="194" y="84"/>
                    <a:pt x="189" y="83"/>
                    <a:pt x="183" y="83"/>
                  </a:cubicBezTo>
                  <a:cubicBezTo>
                    <a:pt x="129" y="83"/>
                    <a:pt x="83" y="128"/>
                    <a:pt x="82" y="182"/>
                  </a:cubicBezTo>
                  <a:cubicBezTo>
                    <a:pt x="82" y="186"/>
                    <a:pt x="80" y="190"/>
                    <a:pt x="76" y="192"/>
                  </a:cubicBezTo>
                  <a:cubicBezTo>
                    <a:pt x="43" y="209"/>
                    <a:pt x="22" y="244"/>
                    <a:pt x="22" y="281"/>
                  </a:cubicBezTo>
                  <a:cubicBezTo>
                    <a:pt x="22" y="337"/>
                    <a:pt x="67" y="383"/>
                    <a:pt x="123" y="383"/>
                  </a:cubicBezTo>
                  <a:cubicBezTo>
                    <a:pt x="145" y="383"/>
                    <a:pt x="165" y="376"/>
                    <a:pt x="183" y="364"/>
                  </a:cubicBezTo>
                  <a:cubicBezTo>
                    <a:pt x="187" y="360"/>
                    <a:pt x="193" y="361"/>
                    <a:pt x="197" y="365"/>
                  </a:cubicBezTo>
                  <a:cubicBezTo>
                    <a:pt x="216" y="384"/>
                    <a:pt x="241" y="394"/>
                    <a:pt x="268" y="394"/>
                  </a:cubicBezTo>
                  <a:cubicBezTo>
                    <a:pt x="298" y="394"/>
                    <a:pt x="326" y="381"/>
                    <a:pt x="346" y="359"/>
                  </a:cubicBezTo>
                  <a:cubicBezTo>
                    <a:pt x="348" y="356"/>
                    <a:pt x="351" y="355"/>
                    <a:pt x="354" y="355"/>
                  </a:cubicBezTo>
                  <a:cubicBezTo>
                    <a:pt x="358" y="355"/>
                    <a:pt x="361" y="357"/>
                    <a:pt x="363" y="360"/>
                  </a:cubicBezTo>
                  <a:cubicBezTo>
                    <a:pt x="365" y="363"/>
                    <a:pt x="367" y="365"/>
                    <a:pt x="369" y="368"/>
                  </a:cubicBezTo>
                  <a:cubicBezTo>
                    <a:pt x="373" y="372"/>
                    <a:pt x="372" y="379"/>
                    <a:pt x="367" y="383"/>
                  </a:cubicBezTo>
                  <a:cubicBezTo>
                    <a:pt x="363" y="387"/>
                    <a:pt x="357" y="386"/>
                    <a:pt x="353" y="382"/>
                  </a:cubicBezTo>
                  <a:cubicBezTo>
                    <a:pt x="330" y="404"/>
                    <a:pt x="300" y="416"/>
                    <a:pt x="268" y="416"/>
                  </a:cubicBezTo>
                  <a:cubicBezTo>
                    <a:pt x="239" y="416"/>
                    <a:pt x="210" y="406"/>
                    <a:pt x="188" y="386"/>
                  </a:cubicBezTo>
                  <a:cubicBezTo>
                    <a:pt x="168" y="398"/>
                    <a:pt x="146" y="404"/>
                    <a:pt x="123" y="404"/>
                  </a:cubicBezTo>
                  <a:cubicBezTo>
                    <a:pt x="55" y="404"/>
                    <a:pt x="0" y="349"/>
                    <a:pt x="0" y="281"/>
                  </a:cubicBezTo>
                  <a:cubicBezTo>
                    <a:pt x="0" y="238"/>
                    <a:pt x="23" y="198"/>
                    <a:pt x="61" y="176"/>
                  </a:cubicBezTo>
                  <a:cubicBezTo>
                    <a:pt x="65" y="112"/>
                    <a:pt x="119" y="62"/>
                    <a:pt x="183" y="62"/>
                  </a:cubicBezTo>
                  <a:cubicBezTo>
                    <a:pt x="188" y="62"/>
                    <a:pt x="192" y="62"/>
                    <a:pt x="196" y="62"/>
                  </a:cubicBezTo>
                  <a:cubicBezTo>
                    <a:pt x="219" y="26"/>
                    <a:pt x="258" y="4"/>
                    <a:pt x="301" y="4"/>
                  </a:cubicBezTo>
                  <a:cubicBezTo>
                    <a:pt x="324" y="4"/>
                    <a:pt x="346" y="10"/>
                    <a:pt x="365" y="21"/>
                  </a:cubicBezTo>
                  <a:cubicBezTo>
                    <a:pt x="386" y="7"/>
                    <a:pt x="410" y="0"/>
                    <a:pt x="435" y="0"/>
                  </a:cubicBezTo>
                  <a:cubicBezTo>
                    <a:pt x="467" y="0"/>
                    <a:pt x="498" y="12"/>
                    <a:pt x="521" y="35"/>
                  </a:cubicBezTo>
                  <a:cubicBezTo>
                    <a:pt x="531" y="32"/>
                    <a:pt x="542" y="31"/>
                    <a:pt x="553" y="31"/>
                  </a:cubicBezTo>
                  <a:cubicBezTo>
                    <a:pt x="606" y="31"/>
                    <a:pt x="654" y="65"/>
                    <a:pt x="672" y="115"/>
                  </a:cubicBezTo>
                  <a:cubicBezTo>
                    <a:pt x="727" y="126"/>
                    <a:pt x="767" y="175"/>
                    <a:pt x="767" y="231"/>
                  </a:cubicBezTo>
                  <a:cubicBezTo>
                    <a:pt x="767" y="249"/>
                    <a:pt x="763" y="268"/>
                    <a:pt x="754" y="284"/>
                  </a:cubicBezTo>
                  <a:cubicBezTo>
                    <a:pt x="775" y="307"/>
                    <a:pt x="786" y="336"/>
                    <a:pt x="786" y="367"/>
                  </a:cubicBezTo>
                  <a:cubicBezTo>
                    <a:pt x="786" y="414"/>
                    <a:pt x="760" y="456"/>
                    <a:pt x="718" y="477"/>
                  </a:cubicBezTo>
                  <a:cubicBezTo>
                    <a:pt x="716" y="478"/>
                    <a:pt x="714" y="478"/>
                    <a:pt x="713" y="4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86">
              <a:extLst>
                <a:ext uri="{FF2B5EF4-FFF2-40B4-BE49-F238E27FC236}">
                  <a16:creationId xmlns:a16="http://schemas.microsoft.com/office/drawing/2014/main" id="{7B5909AE-D9B4-B946-A4C8-0192688BCC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1438" y="3389313"/>
              <a:ext cx="117475" cy="80963"/>
            </a:xfrm>
            <a:custGeom>
              <a:avLst/>
              <a:gdLst>
                <a:gd name="T0" fmla="*/ 15 w 218"/>
                <a:gd name="T1" fmla="*/ 68 h 157"/>
                <a:gd name="T2" fmla="*/ 15 w 218"/>
                <a:gd name="T3" fmla="*/ 68 h 157"/>
                <a:gd name="T4" fmla="*/ 26 w 218"/>
                <a:gd name="T5" fmla="*/ 35 h 157"/>
                <a:gd name="T6" fmla="*/ 26 w 218"/>
                <a:gd name="T7" fmla="*/ 68 h 157"/>
                <a:gd name="T8" fmla="*/ 25 w 218"/>
                <a:gd name="T9" fmla="*/ 70 h 157"/>
                <a:gd name="T10" fmla="*/ 35 w 218"/>
                <a:gd name="T11" fmla="*/ 112 h 157"/>
                <a:gd name="T12" fmla="*/ 75 w 218"/>
                <a:gd name="T13" fmla="*/ 134 h 157"/>
                <a:gd name="T14" fmla="*/ 193 w 218"/>
                <a:gd name="T15" fmla="*/ 61 h 157"/>
                <a:gd name="T16" fmla="*/ 187 w 218"/>
                <a:gd name="T17" fmla="*/ 54 h 157"/>
                <a:gd name="T18" fmla="*/ 94 w 218"/>
                <a:gd name="T19" fmla="*/ 24 h 157"/>
                <a:gd name="T20" fmla="*/ 26 w 218"/>
                <a:gd name="T21" fmla="*/ 35 h 157"/>
                <a:gd name="T22" fmla="*/ 89 w 218"/>
                <a:gd name="T23" fmla="*/ 157 h 157"/>
                <a:gd name="T24" fmla="*/ 72 w 218"/>
                <a:gd name="T25" fmla="*/ 155 h 157"/>
                <a:gd name="T26" fmla="*/ 17 w 218"/>
                <a:gd name="T27" fmla="*/ 124 h 157"/>
                <a:gd name="T28" fmla="*/ 4 w 218"/>
                <a:gd name="T29" fmla="*/ 67 h 157"/>
                <a:gd name="T30" fmla="*/ 4 w 218"/>
                <a:gd name="T31" fmla="*/ 28 h 157"/>
                <a:gd name="T32" fmla="*/ 10 w 218"/>
                <a:gd name="T33" fmla="*/ 18 h 157"/>
                <a:gd name="T34" fmla="*/ 93 w 218"/>
                <a:gd name="T35" fmla="*/ 2 h 157"/>
                <a:gd name="T36" fmla="*/ 211 w 218"/>
                <a:gd name="T37" fmla="*/ 49 h 157"/>
                <a:gd name="T38" fmla="*/ 212 w 218"/>
                <a:gd name="T39" fmla="*/ 73 h 157"/>
                <a:gd name="T40" fmla="*/ 89 w 218"/>
                <a:gd name="T4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8" h="157">
                  <a:moveTo>
                    <a:pt x="15" y="68"/>
                  </a:moveTo>
                  <a:lnTo>
                    <a:pt x="15" y="68"/>
                  </a:lnTo>
                  <a:close/>
                  <a:moveTo>
                    <a:pt x="26" y="35"/>
                  </a:moveTo>
                  <a:lnTo>
                    <a:pt x="26" y="68"/>
                  </a:lnTo>
                  <a:cubicBezTo>
                    <a:pt x="26" y="69"/>
                    <a:pt x="25" y="69"/>
                    <a:pt x="25" y="70"/>
                  </a:cubicBezTo>
                  <a:cubicBezTo>
                    <a:pt x="25" y="70"/>
                    <a:pt x="22" y="94"/>
                    <a:pt x="35" y="112"/>
                  </a:cubicBezTo>
                  <a:cubicBezTo>
                    <a:pt x="43" y="123"/>
                    <a:pt x="57" y="131"/>
                    <a:pt x="75" y="134"/>
                  </a:cubicBezTo>
                  <a:cubicBezTo>
                    <a:pt x="133" y="143"/>
                    <a:pt x="174" y="92"/>
                    <a:pt x="193" y="61"/>
                  </a:cubicBezTo>
                  <a:cubicBezTo>
                    <a:pt x="193" y="61"/>
                    <a:pt x="192" y="58"/>
                    <a:pt x="187" y="54"/>
                  </a:cubicBezTo>
                  <a:cubicBezTo>
                    <a:pt x="170" y="38"/>
                    <a:pt x="129" y="22"/>
                    <a:pt x="94" y="24"/>
                  </a:cubicBezTo>
                  <a:cubicBezTo>
                    <a:pt x="57" y="25"/>
                    <a:pt x="35" y="32"/>
                    <a:pt x="26" y="35"/>
                  </a:cubicBezTo>
                  <a:close/>
                  <a:moveTo>
                    <a:pt x="89" y="157"/>
                  </a:moveTo>
                  <a:cubicBezTo>
                    <a:pt x="84" y="157"/>
                    <a:pt x="78" y="156"/>
                    <a:pt x="72" y="155"/>
                  </a:cubicBezTo>
                  <a:cubicBezTo>
                    <a:pt x="47" y="151"/>
                    <a:pt x="29" y="141"/>
                    <a:pt x="17" y="124"/>
                  </a:cubicBezTo>
                  <a:cubicBezTo>
                    <a:pt x="0" y="101"/>
                    <a:pt x="3" y="73"/>
                    <a:pt x="4" y="67"/>
                  </a:cubicBezTo>
                  <a:lnTo>
                    <a:pt x="4" y="28"/>
                  </a:lnTo>
                  <a:cubicBezTo>
                    <a:pt x="4" y="24"/>
                    <a:pt x="6" y="20"/>
                    <a:pt x="10" y="18"/>
                  </a:cubicBezTo>
                  <a:cubicBezTo>
                    <a:pt x="11" y="18"/>
                    <a:pt x="36" y="5"/>
                    <a:pt x="93" y="2"/>
                  </a:cubicBezTo>
                  <a:cubicBezTo>
                    <a:pt x="138" y="0"/>
                    <a:pt x="196" y="23"/>
                    <a:pt x="211" y="49"/>
                  </a:cubicBezTo>
                  <a:cubicBezTo>
                    <a:pt x="218" y="60"/>
                    <a:pt x="214" y="68"/>
                    <a:pt x="212" y="73"/>
                  </a:cubicBezTo>
                  <a:cubicBezTo>
                    <a:pt x="191" y="105"/>
                    <a:pt x="150" y="157"/>
                    <a:pt x="89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87">
              <a:extLst>
                <a:ext uri="{FF2B5EF4-FFF2-40B4-BE49-F238E27FC236}">
                  <a16:creationId xmlns:a16="http://schemas.microsoft.com/office/drawing/2014/main" id="{2F1202F3-FB42-854E-A572-F16E3A4AE8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86188" y="3340101"/>
              <a:ext cx="115888" cy="204788"/>
            </a:xfrm>
            <a:custGeom>
              <a:avLst/>
              <a:gdLst>
                <a:gd name="T0" fmla="*/ 136 w 214"/>
                <a:gd name="T1" fmla="*/ 373 h 395"/>
                <a:gd name="T2" fmla="*/ 191 w 214"/>
                <a:gd name="T3" fmla="*/ 373 h 395"/>
                <a:gd name="T4" fmla="*/ 179 w 214"/>
                <a:gd name="T5" fmla="*/ 193 h 395"/>
                <a:gd name="T6" fmla="*/ 180 w 214"/>
                <a:gd name="T7" fmla="*/ 171 h 395"/>
                <a:gd name="T8" fmla="*/ 139 w 214"/>
                <a:gd name="T9" fmla="*/ 67 h 395"/>
                <a:gd name="T10" fmla="*/ 30 w 214"/>
                <a:gd name="T11" fmla="*/ 46 h 395"/>
                <a:gd name="T12" fmla="*/ 46 w 214"/>
                <a:gd name="T13" fmla="*/ 53 h 395"/>
                <a:gd name="T14" fmla="*/ 73 w 214"/>
                <a:gd name="T15" fmla="*/ 65 h 395"/>
                <a:gd name="T16" fmla="*/ 108 w 214"/>
                <a:gd name="T17" fmla="*/ 116 h 395"/>
                <a:gd name="T18" fmla="*/ 97 w 214"/>
                <a:gd name="T19" fmla="*/ 127 h 395"/>
                <a:gd name="T20" fmla="*/ 66 w 214"/>
                <a:gd name="T21" fmla="*/ 176 h 395"/>
                <a:gd name="T22" fmla="*/ 112 w 214"/>
                <a:gd name="T23" fmla="*/ 265 h 395"/>
                <a:gd name="T24" fmla="*/ 116 w 214"/>
                <a:gd name="T25" fmla="*/ 272 h 395"/>
                <a:gd name="T26" fmla="*/ 136 w 214"/>
                <a:gd name="T27" fmla="*/ 373 h 395"/>
                <a:gd name="T28" fmla="*/ 203 w 214"/>
                <a:gd name="T29" fmla="*/ 395 h 395"/>
                <a:gd name="T30" fmla="*/ 127 w 214"/>
                <a:gd name="T31" fmla="*/ 395 h 395"/>
                <a:gd name="T32" fmla="*/ 116 w 214"/>
                <a:gd name="T33" fmla="*/ 386 h 395"/>
                <a:gd name="T34" fmla="*/ 96 w 214"/>
                <a:gd name="T35" fmla="*/ 280 h 395"/>
                <a:gd name="T36" fmla="*/ 45 w 214"/>
                <a:gd name="T37" fmla="*/ 174 h 395"/>
                <a:gd name="T38" fmla="*/ 84 w 214"/>
                <a:gd name="T39" fmla="*/ 108 h 395"/>
                <a:gd name="T40" fmla="*/ 63 w 214"/>
                <a:gd name="T41" fmla="*/ 84 h 395"/>
                <a:gd name="T42" fmla="*/ 39 w 214"/>
                <a:gd name="T43" fmla="*/ 74 h 395"/>
                <a:gd name="T44" fmla="*/ 2 w 214"/>
                <a:gd name="T45" fmla="*/ 45 h 395"/>
                <a:gd name="T46" fmla="*/ 2 w 214"/>
                <a:gd name="T47" fmla="*/ 36 h 395"/>
                <a:gd name="T48" fmla="*/ 8 w 214"/>
                <a:gd name="T49" fmla="*/ 29 h 395"/>
                <a:gd name="T50" fmla="*/ 152 w 214"/>
                <a:gd name="T51" fmla="*/ 50 h 395"/>
                <a:gd name="T52" fmla="*/ 201 w 214"/>
                <a:gd name="T53" fmla="*/ 172 h 395"/>
                <a:gd name="T54" fmla="*/ 200 w 214"/>
                <a:gd name="T55" fmla="*/ 194 h 395"/>
                <a:gd name="T56" fmla="*/ 214 w 214"/>
                <a:gd name="T57" fmla="*/ 383 h 395"/>
                <a:gd name="T58" fmla="*/ 211 w 214"/>
                <a:gd name="T59" fmla="*/ 391 h 395"/>
                <a:gd name="T60" fmla="*/ 203 w 214"/>
                <a:gd name="T61" fmla="*/ 39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4" h="395">
                  <a:moveTo>
                    <a:pt x="136" y="373"/>
                  </a:moveTo>
                  <a:lnTo>
                    <a:pt x="191" y="373"/>
                  </a:lnTo>
                  <a:cubicBezTo>
                    <a:pt x="188" y="338"/>
                    <a:pt x="178" y="235"/>
                    <a:pt x="179" y="193"/>
                  </a:cubicBezTo>
                  <a:cubicBezTo>
                    <a:pt x="179" y="185"/>
                    <a:pt x="179" y="178"/>
                    <a:pt x="180" y="171"/>
                  </a:cubicBezTo>
                  <a:cubicBezTo>
                    <a:pt x="182" y="131"/>
                    <a:pt x="184" y="103"/>
                    <a:pt x="139" y="67"/>
                  </a:cubicBezTo>
                  <a:cubicBezTo>
                    <a:pt x="100" y="36"/>
                    <a:pt x="53" y="41"/>
                    <a:pt x="30" y="46"/>
                  </a:cubicBezTo>
                  <a:cubicBezTo>
                    <a:pt x="34" y="49"/>
                    <a:pt x="39" y="51"/>
                    <a:pt x="46" y="53"/>
                  </a:cubicBezTo>
                  <a:cubicBezTo>
                    <a:pt x="53" y="56"/>
                    <a:pt x="62" y="59"/>
                    <a:pt x="73" y="65"/>
                  </a:cubicBezTo>
                  <a:cubicBezTo>
                    <a:pt x="107" y="84"/>
                    <a:pt x="108" y="115"/>
                    <a:pt x="108" y="116"/>
                  </a:cubicBezTo>
                  <a:cubicBezTo>
                    <a:pt x="108" y="122"/>
                    <a:pt x="103" y="127"/>
                    <a:pt x="97" y="127"/>
                  </a:cubicBezTo>
                  <a:cubicBezTo>
                    <a:pt x="96" y="127"/>
                    <a:pt x="70" y="128"/>
                    <a:pt x="66" y="176"/>
                  </a:cubicBezTo>
                  <a:cubicBezTo>
                    <a:pt x="62" y="228"/>
                    <a:pt x="111" y="265"/>
                    <a:pt x="112" y="265"/>
                  </a:cubicBezTo>
                  <a:cubicBezTo>
                    <a:pt x="114" y="267"/>
                    <a:pt x="116" y="269"/>
                    <a:pt x="116" y="272"/>
                  </a:cubicBezTo>
                  <a:lnTo>
                    <a:pt x="136" y="373"/>
                  </a:lnTo>
                  <a:close/>
                  <a:moveTo>
                    <a:pt x="203" y="395"/>
                  </a:moveTo>
                  <a:lnTo>
                    <a:pt x="127" y="395"/>
                  </a:lnTo>
                  <a:cubicBezTo>
                    <a:pt x="122" y="395"/>
                    <a:pt x="117" y="391"/>
                    <a:pt x="116" y="386"/>
                  </a:cubicBezTo>
                  <a:lnTo>
                    <a:pt x="96" y="280"/>
                  </a:lnTo>
                  <a:cubicBezTo>
                    <a:pt x="83" y="269"/>
                    <a:pt x="40" y="230"/>
                    <a:pt x="45" y="174"/>
                  </a:cubicBezTo>
                  <a:cubicBezTo>
                    <a:pt x="49" y="128"/>
                    <a:pt x="70" y="113"/>
                    <a:pt x="84" y="108"/>
                  </a:cubicBezTo>
                  <a:cubicBezTo>
                    <a:pt x="82" y="101"/>
                    <a:pt x="76" y="92"/>
                    <a:pt x="63" y="84"/>
                  </a:cubicBezTo>
                  <a:cubicBezTo>
                    <a:pt x="53" y="79"/>
                    <a:pt x="46" y="76"/>
                    <a:pt x="39" y="74"/>
                  </a:cubicBezTo>
                  <a:cubicBezTo>
                    <a:pt x="26" y="70"/>
                    <a:pt x="13" y="65"/>
                    <a:pt x="2" y="45"/>
                  </a:cubicBezTo>
                  <a:cubicBezTo>
                    <a:pt x="1" y="42"/>
                    <a:pt x="0" y="39"/>
                    <a:pt x="2" y="36"/>
                  </a:cubicBezTo>
                  <a:cubicBezTo>
                    <a:pt x="3" y="33"/>
                    <a:pt x="5" y="30"/>
                    <a:pt x="8" y="29"/>
                  </a:cubicBezTo>
                  <a:cubicBezTo>
                    <a:pt x="11" y="28"/>
                    <a:pt x="89" y="0"/>
                    <a:pt x="152" y="50"/>
                  </a:cubicBezTo>
                  <a:cubicBezTo>
                    <a:pt x="207" y="93"/>
                    <a:pt x="204" y="131"/>
                    <a:pt x="201" y="172"/>
                  </a:cubicBezTo>
                  <a:cubicBezTo>
                    <a:pt x="201" y="179"/>
                    <a:pt x="200" y="186"/>
                    <a:pt x="200" y="194"/>
                  </a:cubicBezTo>
                  <a:cubicBezTo>
                    <a:pt x="199" y="243"/>
                    <a:pt x="214" y="381"/>
                    <a:pt x="214" y="383"/>
                  </a:cubicBezTo>
                  <a:cubicBezTo>
                    <a:pt x="214" y="386"/>
                    <a:pt x="213" y="389"/>
                    <a:pt x="211" y="391"/>
                  </a:cubicBezTo>
                  <a:cubicBezTo>
                    <a:pt x="209" y="393"/>
                    <a:pt x="206" y="395"/>
                    <a:pt x="203" y="3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288">
              <a:extLst>
                <a:ext uri="{FF2B5EF4-FFF2-40B4-BE49-F238E27FC236}">
                  <a16:creationId xmlns:a16="http://schemas.microsoft.com/office/drawing/2014/main" id="{C13485CD-D4C7-2043-B407-C69A270C4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1" y="3241676"/>
              <a:ext cx="303213" cy="133350"/>
            </a:xfrm>
            <a:custGeom>
              <a:avLst/>
              <a:gdLst>
                <a:gd name="T0" fmla="*/ 518 w 561"/>
                <a:gd name="T1" fmla="*/ 259 h 259"/>
                <a:gd name="T2" fmla="*/ 511 w 561"/>
                <a:gd name="T3" fmla="*/ 255 h 259"/>
                <a:gd name="T4" fmla="*/ 514 w 561"/>
                <a:gd name="T5" fmla="*/ 244 h 259"/>
                <a:gd name="T6" fmla="*/ 541 w 561"/>
                <a:gd name="T7" fmla="*/ 192 h 259"/>
                <a:gd name="T8" fmla="*/ 531 w 561"/>
                <a:gd name="T9" fmla="*/ 149 h 259"/>
                <a:gd name="T10" fmla="*/ 472 w 561"/>
                <a:gd name="T11" fmla="*/ 116 h 259"/>
                <a:gd name="T12" fmla="*/ 397 w 561"/>
                <a:gd name="T13" fmla="*/ 74 h 259"/>
                <a:gd name="T14" fmla="*/ 228 w 561"/>
                <a:gd name="T15" fmla="*/ 66 h 259"/>
                <a:gd name="T16" fmla="*/ 107 w 561"/>
                <a:gd name="T17" fmla="*/ 108 h 259"/>
                <a:gd name="T18" fmla="*/ 88 w 561"/>
                <a:gd name="T19" fmla="*/ 111 h 259"/>
                <a:gd name="T20" fmla="*/ 17 w 561"/>
                <a:gd name="T21" fmla="*/ 164 h 259"/>
                <a:gd name="T22" fmla="*/ 6 w 561"/>
                <a:gd name="T23" fmla="*/ 168 h 259"/>
                <a:gd name="T24" fmla="*/ 2 w 561"/>
                <a:gd name="T25" fmla="*/ 157 h 259"/>
                <a:gd name="T26" fmla="*/ 85 w 561"/>
                <a:gd name="T27" fmla="*/ 94 h 259"/>
                <a:gd name="T28" fmla="*/ 105 w 561"/>
                <a:gd name="T29" fmla="*/ 91 h 259"/>
                <a:gd name="T30" fmla="*/ 219 w 561"/>
                <a:gd name="T31" fmla="*/ 52 h 259"/>
                <a:gd name="T32" fmla="*/ 410 w 561"/>
                <a:gd name="T33" fmla="*/ 63 h 259"/>
                <a:gd name="T34" fmla="*/ 476 w 561"/>
                <a:gd name="T35" fmla="*/ 99 h 259"/>
                <a:gd name="T36" fmla="*/ 544 w 561"/>
                <a:gd name="T37" fmla="*/ 138 h 259"/>
                <a:gd name="T38" fmla="*/ 557 w 561"/>
                <a:gd name="T39" fmla="*/ 194 h 259"/>
                <a:gd name="T40" fmla="*/ 523 w 561"/>
                <a:gd name="T41" fmla="*/ 257 h 259"/>
                <a:gd name="T42" fmla="*/ 518 w 561"/>
                <a:gd name="T43" fmla="*/ 25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61" h="259">
                  <a:moveTo>
                    <a:pt x="518" y="259"/>
                  </a:moveTo>
                  <a:cubicBezTo>
                    <a:pt x="516" y="259"/>
                    <a:pt x="513" y="258"/>
                    <a:pt x="511" y="255"/>
                  </a:cubicBezTo>
                  <a:cubicBezTo>
                    <a:pt x="509" y="252"/>
                    <a:pt x="510" y="246"/>
                    <a:pt x="514" y="244"/>
                  </a:cubicBezTo>
                  <a:cubicBezTo>
                    <a:pt x="523" y="237"/>
                    <a:pt x="537" y="216"/>
                    <a:pt x="541" y="192"/>
                  </a:cubicBezTo>
                  <a:cubicBezTo>
                    <a:pt x="543" y="175"/>
                    <a:pt x="540" y="161"/>
                    <a:pt x="531" y="149"/>
                  </a:cubicBezTo>
                  <a:cubicBezTo>
                    <a:pt x="511" y="124"/>
                    <a:pt x="493" y="120"/>
                    <a:pt x="472" y="116"/>
                  </a:cubicBezTo>
                  <a:cubicBezTo>
                    <a:pt x="450" y="111"/>
                    <a:pt x="425" y="105"/>
                    <a:pt x="397" y="74"/>
                  </a:cubicBezTo>
                  <a:cubicBezTo>
                    <a:pt x="349" y="19"/>
                    <a:pt x="276" y="31"/>
                    <a:pt x="228" y="66"/>
                  </a:cubicBezTo>
                  <a:cubicBezTo>
                    <a:pt x="184" y="98"/>
                    <a:pt x="152" y="102"/>
                    <a:pt x="107" y="108"/>
                  </a:cubicBezTo>
                  <a:cubicBezTo>
                    <a:pt x="101" y="109"/>
                    <a:pt x="94" y="110"/>
                    <a:pt x="88" y="111"/>
                  </a:cubicBezTo>
                  <a:cubicBezTo>
                    <a:pt x="38" y="117"/>
                    <a:pt x="17" y="163"/>
                    <a:pt x="17" y="164"/>
                  </a:cubicBezTo>
                  <a:cubicBezTo>
                    <a:pt x="15" y="168"/>
                    <a:pt x="10" y="170"/>
                    <a:pt x="6" y="168"/>
                  </a:cubicBezTo>
                  <a:cubicBezTo>
                    <a:pt x="2" y="166"/>
                    <a:pt x="0" y="161"/>
                    <a:pt x="2" y="157"/>
                  </a:cubicBezTo>
                  <a:cubicBezTo>
                    <a:pt x="3" y="155"/>
                    <a:pt x="27" y="102"/>
                    <a:pt x="85" y="94"/>
                  </a:cubicBezTo>
                  <a:cubicBezTo>
                    <a:pt x="92" y="93"/>
                    <a:pt x="99" y="92"/>
                    <a:pt x="105" y="91"/>
                  </a:cubicBezTo>
                  <a:cubicBezTo>
                    <a:pt x="149" y="86"/>
                    <a:pt x="178" y="82"/>
                    <a:pt x="219" y="52"/>
                  </a:cubicBezTo>
                  <a:cubicBezTo>
                    <a:pt x="272" y="13"/>
                    <a:pt x="355" y="0"/>
                    <a:pt x="410" y="63"/>
                  </a:cubicBezTo>
                  <a:cubicBezTo>
                    <a:pt x="434" y="90"/>
                    <a:pt x="454" y="95"/>
                    <a:pt x="476" y="99"/>
                  </a:cubicBezTo>
                  <a:cubicBezTo>
                    <a:pt x="498" y="104"/>
                    <a:pt x="520" y="109"/>
                    <a:pt x="544" y="138"/>
                  </a:cubicBezTo>
                  <a:cubicBezTo>
                    <a:pt x="556" y="154"/>
                    <a:pt x="561" y="173"/>
                    <a:pt x="557" y="194"/>
                  </a:cubicBezTo>
                  <a:cubicBezTo>
                    <a:pt x="553" y="222"/>
                    <a:pt x="537" y="248"/>
                    <a:pt x="523" y="257"/>
                  </a:cubicBezTo>
                  <a:cubicBezTo>
                    <a:pt x="522" y="258"/>
                    <a:pt x="520" y="259"/>
                    <a:pt x="518" y="2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289">
              <a:extLst>
                <a:ext uri="{FF2B5EF4-FFF2-40B4-BE49-F238E27FC236}">
                  <a16:creationId xmlns:a16="http://schemas.microsoft.com/office/drawing/2014/main" id="{D59DEC2C-3495-1A4B-8821-D05A2E65D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988" y="3303588"/>
              <a:ext cx="39688" cy="15875"/>
            </a:xfrm>
            <a:custGeom>
              <a:avLst/>
              <a:gdLst>
                <a:gd name="T0" fmla="*/ 61 w 71"/>
                <a:gd name="T1" fmla="*/ 31 h 31"/>
                <a:gd name="T2" fmla="*/ 57 w 71"/>
                <a:gd name="T3" fmla="*/ 30 h 31"/>
                <a:gd name="T4" fmla="*/ 12 w 71"/>
                <a:gd name="T5" fmla="*/ 26 h 31"/>
                <a:gd name="T6" fmla="*/ 1 w 71"/>
                <a:gd name="T7" fmla="*/ 20 h 31"/>
                <a:gd name="T8" fmla="*/ 7 w 71"/>
                <a:gd name="T9" fmla="*/ 10 h 31"/>
                <a:gd name="T10" fmla="*/ 66 w 71"/>
                <a:gd name="T11" fmla="*/ 16 h 31"/>
                <a:gd name="T12" fmla="*/ 68 w 71"/>
                <a:gd name="T13" fmla="*/ 27 h 31"/>
                <a:gd name="T14" fmla="*/ 61 w 71"/>
                <a:gd name="T1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31">
                  <a:moveTo>
                    <a:pt x="61" y="31"/>
                  </a:moveTo>
                  <a:cubicBezTo>
                    <a:pt x="60" y="31"/>
                    <a:pt x="58" y="31"/>
                    <a:pt x="57" y="30"/>
                  </a:cubicBezTo>
                  <a:cubicBezTo>
                    <a:pt x="56" y="29"/>
                    <a:pt x="37" y="18"/>
                    <a:pt x="12" y="26"/>
                  </a:cubicBezTo>
                  <a:cubicBezTo>
                    <a:pt x="7" y="27"/>
                    <a:pt x="3" y="25"/>
                    <a:pt x="1" y="20"/>
                  </a:cubicBezTo>
                  <a:cubicBezTo>
                    <a:pt x="0" y="16"/>
                    <a:pt x="2" y="11"/>
                    <a:pt x="7" y="10"/>
                  </a:cubicBezTo>
                  <a:cubicBezTo>
                    <a:pt x="40" y="0"/>
                    <a:pt x="65" y="15"/>
                    <a:pt x="66" y="16"/>
                  </a:cubicBezTo>
                  <a:cubicBezTo>
                    <a:pt x="70" y="18"/>
                    <a:pt x="71" y="24"/>
                    <a:pt x="68" y="27"/>
                  </a:cubicBezTo>
                  <a:cubicBezTo>
                    <a:pt x="67" y="30"/>
                    <a:pt x="64" y="31"/>
                    <a:pt x="6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290">
              <a:extLst>
                <a:ext uri="{FF2B5EF4-FFF2-40B4-BE49-F238E27FC236}">
                  <a16:creationId xmlns:a16="http://schemas.microsoft.com/office/drawing/2014/main" id="{17757567-113B-D949-84E9-5B20136EA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301" y="3227388"/>
              <a:ext cx="36513" cy="31750"/>
            </a:xfrm>
            <a:custGeom>
              <a:avLst/>
              <a:gdLst>
                <a:gd name="T0" fmla="*/ 9 w 66"/>
                <a:gd name="T1" fmla="*/ 63 h 63"/>
                <a:gd name="T2" fmla="*/ 3 w 66"/>
                <a:gd name="T3" fmla="*/ 61 h 63"/>
                <a:gd name="T4" fmla="*/ 3 w 66"/>
                <a:gd name="T5" fmla="*/ 49 h 63"/>
                <a:gd name="T6" fmla="*/ 51 w 66"/>
                <a:gd name="T7" fmla="*/ 3 h 63"/>
                <a:gd name="T8" fmla="*/ 63 w 66"/>
                <a:gd name="T9" fmla="*/ 3 h 63"/>
                <a:gd name="T10" fmla="*/ 63 w 66"/>
                <a:gd name="T11" fmla="*/ 15 h 63"/>
                <a:gd name="T12" fmla="*/ 15 w 66"/>
                <a:gd name="T13" fmla="*/ 61 h 63"/>
                <a:gd name="T14" fmla="*/ 9 w 66"/>
                <a:gd name="T1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3">
                  <a:moveTo>
                    <a:pt x="9" y="63"/>
                  </a:moveTo>
                  <a:cubicBezTo>
                    <a:pt x="7" y="63"/>
                    <a:pt x="4" y="63"/>
                    <a:pt x="3" y="61"/>
                  </a:cubicBezTo>
                  <a:cubicBezTo>
                    <a:pt x="0" y="58"/>
                    <a:pt x="0" y="52"/>
                    <a:pt x="3" y="49"/>
                  </a:cubicBezTo>
                  <a:lnTo>
                    <a:pt x="51" y="3"/>
                  </a:lnTo>
                  <a:cubicBezTo>
                    <a:pt x="55" y="0"/>
                    <a:pt x="60" y="0"/>
                    <a:pt x="63" y="3"/>
                  </a:cubicBezTo>
                  <a:cubicBezTo>
                    <a:pt x="66" y="7"/>
                    <a:pt x="66" y="12"/>
                    <a:pt x="63" y="15"/>
                  </a:cubicBezTo>
                  <a:lnTo>
                    <a:pt x="15" y="61"/>
                  </a:lnTo>
                  <a:cubicBezTo>
                    <a:pt x="13" y="63"/>
                    <a:pt x="11" y="63"/>
                    <a:pt x="9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291">
              <a:extLst>
                <a:ext uri="{FF2B5EF4-FFF2-40B4-BE49-F238E27FC236}">
                  <a16:creationId xmlns:a16="http://schemas.microsoft.com/office/drawing/2014/main" id="{C128DA5A-083E-FF4F-BBAE-C55E75848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363" y="3179763"/>
              <a:ext cx="15875" cy="39688"/>
            </a:xfrm>
            <a:custGeom>
              <a:avLst/>
              <a:gdLst>
                <a:gd name="T0" fmla="*/ 21 w 30"/>
                <a:gd name="T1" fmla="*/ 76 h 76"/>
                <a:gd name="T2" fmla="*/ 13 w 30"/>
                <a:gd name="T3" fmla="*/ 70 h 76"/>
                <a:gd name="T4" fmla="*/ 1 w 30"/>
                <a:gd name="T5" fmla="*/ 11 h 76"/>
                <a:gd name="T6" fmla="*/ 8 w 30"/>
                <a:gd name="T7" fmla="*/ 1 h 76"/>
                <a:gd name="T8" fmla="*/ 18 w 30"/>
                <a:gd name="T9" fmla="*/ 8 h 76"/>
                <a:gd name="T10" fmla="*/ 30 w 30"/>
                <a:gd name="T11" fmla="*/ 66 h 76"/>
                <a:gd name="T12" fmla="*/ 23 w 30"/>
                <a:gd name="T13" fmla="*/ 76 h 76"/>
                <a:gd name="T14" fmla="*/ 21 w 30"/>
                <a:gd name="T15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76">
                  <a:moveTo>
                    <a:pt x="21" y="76"/>
                  </a:moveTo>
                  <a:cubicBezTo>
                    <a:pt x="17" y="76"/>
                    <a:pt x="14" y="74"/>
                    <a:pt x="13" y="70"/>
                  </a:cubicBezTo>
                  <a:lnTo>
                    <a:pt x="1" y="11"/>
                  </a:lnTo>
                  <a:cubicBezTo>
                    <a:pt x="0" y="7"/>
                    <a:pt x="3" y="2"/>
                    <a:pt x="8" y="1"/>
                  </a:cubicBezTo>
                  <a:cubicBezTo>
                    <a:pt x="12" y="0"/>
                    <a:pt x="17" y="3"/>
                    <a:pt x="18" y="8"/>
                  </a:cubicBezTo>
                  <a:lnTo>
                    <a:pt x="30" y="66"/>
                  </a:lnTo>
                  <a:cubicBezTo>
                    <a:pt x="30" y="71"/>
                    <a:pt x="27" y="75"/>
                    <a:pt x="23" y="76"/>
                  </a:cubicBezTo>
                  <a:cubicBezTo>
                    <a:pt x="22" y="76"/>
                    <a:pt x="22" y="76"/>
                    <a:pt x="21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292">
              <a:extLst>
                <a:ext uri="{FF2B5EF4-FFF2-40B4-BE49-F238E27FC236}">
                  <a16:creationId xmlns:a16="http://schemas.microsoft.com/office/drawing/2014/main" id="{32714554-BB17-B44E-8BA2-DE34E8E7E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463" y="3200401"/>
              <a:ext cx="36513" cy="41275"/>
            </a:xfrm>
            <a:custGeom>
              <a:avLst/>
              <a:gdLst>
                <a:gd name="T0" fmla="*/ 59 w 68"/>
                <a:gd name="T1" fmla="*/ 80 h 80"/>
                <a:gd name="T2" fmla="*/ 52 w 68"/>
                <a:gd name="T3" fmla="*/ 77 h 80"/>
                <a:gd name="T4" fmla="*/ 3 w 68"/>
                <a:gd name="T5" fmla="*/ 14 h 80"/>
                <a:gd name="T6" fmla="*/ 4 w 68"/>
                <a:gd name="T7" fmla="*/ 3 h 80"/>
                <a:gd name="T8" fmla="*/ 16 w 68"/>
                <a:gd name="T9" fmla="*/ 4 h 80"/>
                <a:gd name="T10" fmla="*/ 65 w 68"/>
                <a:gd name="T11" fmla="*/ 66 h 80"/>
                <a:gd name="T12" fmla="*/ 64 w 68"/>
                <a:gd name="T13" fmla="*/ 78 h 80"/>
                <a:gd name="T14" fmla="*/ 59 w 68"/>
                <a:gd name="T1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80">
                  <a:moveTo>
                    <a:pt x="59" y="80"/>
                  </a:moveTo>
                  <a:cubicBezTo>
                    <a:pt x="56" y="80"/>
                    <a:pt x="54" y="79"/>
                    <a:pt x="52" y="77"/>
                  </a:cubicBezTo>
                  <a:lnTo>
                    <a:pt x="3" y="14"/>
                  </a:lnTo>
                  <a:cubicBezTo>
                    <a:pt x="0" y="11"/>
                    <a:pt x="0" y="5"/>
                    <a:pt x="4" y="3"/>
                  </a:cubicBezTo>
                  <a:cubicBezTo>
                    <a:pt x="8" y="0"/>
                    <a:pt x="13" y="0"/>
                    <a:pt x="16" y="4"/>
                  </a:cubicBezTo>
                  <a:lnTo>
                    <a:pt x="65" y="66"/>
                  </a:lnTo>
                  <a:cubicBezTo>
                    <a:pt x="68" y="70"/>
                    <a:pt x="67" y="75"/>
                    <a:pt x="64" y="78"/>
                  </a:cubicBezTo>
                  <a:cubicBezTo>
                    <a:pt x="62" y="79"/>
                    <a:pt x="60" y="80"/>
                    <a:pt x="59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293">
              <a:extLst>
                <a:ext uri="{FF2B5EF4-FFF2-40B4-BE49-F238E27FC236}">
                  <a16:creationId xmlns:a16="http://schemas.microsoft.com/office/drawing/2014/main" id="{65427DDE-A52C-1943-97F4-96E336578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026" y="3257551"/>
              <a:ext cx="53975" cy="20638"/>
            </a:xfrm>
            <a:custGeom>
              <a:avLst/>
              <a:gdLst>
                <a:gd name="T0" fmla="*/ 90 w 99"/>
                <a:gd name="T1" fmla="*/ 41 h 41"/>
                <a:gd name="T2" fmla="*/ 88 w 99"/>
                <a:gd name="T3" fmla="*/ 41 h 41"/>
                <a:gd name="T4" fmla="*/ 7 w 99"/>
                <a:gd name="T5" fmla="*/ 17 h 41"/>
                <a:gd name="T6" fmla="*/ 1 w 99"/>
                <a:gd name="T7" fmla="*/ 7 h 41"/>
                <a:gd name="T8" fmla="*/ 12 w 99"/>
                <a:gd name="T9" fmla="*/ 1 h 41"/>
                <a:gd name="T10" fmla="*/ 92 w 99"/>
                <a:gd name="T11" fmla="*/ 25 h 41"/>
                <a:gd name="T12" fmla="*/ 98 w 99"/>
                <a:gd name="T13" fmla="*/ 35 h 41"/>
                <a:gd name="T14" fmla="*/ 90 w 99"/>
                <a:gd name="T1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1">
                  <a:moveTo>
                    <a:pt x="90" y="41"/>
                  </a:moveTo>
                  <a:cubicBezTo>
                    <a:pt x="89" y="41"/>
                    <a:pt x="88" y="41"/>
                    <a:pt x="88" y="41"/>
                  </a:cubicBezTo>
                  <a:lnTo>
                    <a:pt x="7" y="17"/>
                  </a:lnTo>
                  <a:cubicBezTo>
                    <a:pt x="2" y="16"/>
                    <a:pt x="0" y="11"/>
                    <a:pt x="1" y="7"/>
                  </a:cubicBezTo>
                  <a:cubicBezTo>
                    <a:pt x="3" y="2"/>
                    <a:pt x="7" y="0"/>
                    <a:pt x="12" y="1"/>
                  </a:cubicBezTo>
                  <a:lnTo>
                    <a:pt x="92" y="25"/>
                  </a:lnTo>
                  <a:cubicBezTo>
                    <a:pt x="97" y="26"/>
                    <a:pt x="99" y="31"/>
                    <a:pt x="98" y="35"/>
                  </a:cubicBezTo>
                  <a:cubicBezTo>
                    <a:pt x="97" y="39"/>
                    <a:pt x="94" y="41"/>
                    <a:pt x="90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294">
              <a:extLst>
                <a:ext uri="{FF2B5EF4-FFF2-40B4-BE49-F238E27FC236}">
                  <a16:creationId xmlns:a16="http://schemas.microsoft.com/office/drawing/2014/main" id="{F63E4416-2CB2-AD4E-9413-5587330CE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3316288"/>
              <a:ext cx="28575" cy="49213"/>
            </a:xfrm>
            <a:custGeom>
              <a:avLst/>
              <a:gdLst>
                <a:gd name="T0" fmla="*/ 13 w 53"/>
                <a:gd name="T1" fmla="*/ 94 h 94"/>
                <a:gd name="T2" fmla="*/ 5 w 53"/>
                <a:gd name="T3" fmla="*/ 86 h 94"/>
                <a:gd name="T4" fmla="*/ 37 w 53"/>
                <a:gd name="T5" fmla="*/ 3 h 94"/>
                <a:gd name="T6" fmla="*/ 49 w 53"/>
                <a:gd name="T7" fmla="*/ 3 h 94"/>
                <a:gd name="T8" fmla="*/ 50 w 53"/>
                <a:gd name="T9" fmla="*/ 14 h 94"/>
                <a:gd name="T10" fmla="*/ 21 w 53"/>
                <a:gd name="T11" fmla="*/ 84 h 94"/>
                <a:gd name="T12" fmla="*/ 14 w 53"/>
                <a:gd name="T13" fmla="*/ 94 h 94"/>
                <a:gd name="T14" fmla="*/ 13 w 53"/>
                <a:gd name="T15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94">
                  <a:moveTo>
                    <a:pt x="13" y="94"/>
                  </a:moveTo>
                  <a:cubicBezTo>
                    <a:pt x="9" y="94"/>
                    <a:pt x="5" y="91"/>
                    <a:pt x="5" y="86"/>
                  </a:cubicBezTo>
                  <a:cubicBezTo>
                    <a:pt x="0" y="47"/>
                    <a:pt x="36" y="5"/>
                    <a:pt x="37" y="3"/>
                  </a:cubicBezTo>
                  <a:cubicBezTo>
                    <a:pt x="40" y="0"/>
                    <a:pt x="46" y="0"/>
                    <a:pt x="49" y="3"/>
                  </a:cubicBezTo>
                  <a:cubicBezTo>
                    <a:pt x="53" y="6"/>
                    <a:pt x="53" y="11"/>
                    <a:pt x="50" y="14"/>
                  </a:cubicBezTo>
                  <a:cubicBezTo>
                    <a:pt x="50" y="15"/>
                    <a:pt x="18" y="52"/>
                    <a:pt x="21" y="84"/>
                  </a:cubicBezTo>
                  <a:cubicBezTo>
                    <a:pt x="22" y="89"/>
                    <a:pt x="19" y="93"/>
                    <a:pt x="14" y="94"/>
                  </a:cubicBezTo>
                  <a:cubicBezTo>
                    <a:pt x="14" y="94"/>
                    <a:pt x="13" y="94"/>
                    <a:pt x="13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295">
              <a:extLst>
                <a:ext uri="{FF2B5EF4-FFF2-40B4-BE49-F238E27FC236}">
                  <a16:creationId xmlns:a16="http://schemas.microsoft.com/office/drawing/2014/main" id="{1E256B96-6C32-6B4F-9C8F-2C4EC801A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013" y="3316288"/>
              <a:ext cx="12700" cy="44450"/>
            </a:xfrm>
            <a:custGeom>
              <a:avLst/>
              <a:gdLst>
                <a:gd name="T0" fmla="*/ 10 w 24"/>
                <a:gd name="T1" fmla="*/ 85 h 85"/>
                <a:gd name="T2" fmla="*/ 1 w 24"/>
                <a:gd name="T3" fmla="*/ 77 h 85"/>
                <a:gd name="T4" fmla="*/ 6 w 24"/>
                <a:gd name="T5" fmla="*/ 7 h 85"/>
                <a:gd name="T6" fmla="*/ 16 w 24"/>
                <a:gd name="T7" fmla="*/ 1 h 85"/>
                <a:gd name="T8" fmla="*/ 23 w 24"/>
                <a:gd name="T9" fmla="*/ 10 h 85"/>
                <a:gd name="T10" fmla="*/ 18 w 24"/>
                <a:gd name="T11" fmla="*/ 77 h 85"/>
                <a:gd name="T12" fmla="*/ 10 w 24"/>
                <a:gd name="T1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5">
                  <a:moveTo>
                    <a:pt x="10" y="85"/>
                  </a:moveTo>
                  <a:cubicBezTo>
                    <a:pt x="5" y="85"/>
                    <a:pt x="2" y="82"/>
                    <a:pt x="1" y="77"/>
                  </a:cubicBezTo>
                  <a:cubicBezTo>
                    <a:pt x="0" y="40"/>
                    <a:pt x="6" y="9"/>
                    <a:pt x="6" y="7"/>
                  </a:cubicBezTo>
                  <a:cubicBezTo>
                    <a:pt x="7" y="3"/>
                    <a:pt x="12" y="0"/>
                    <a:pt x="16" y="1"/>
                  </a:cubicBezTo>
                  <a:cubicBezTo>
                    <a:pt x="21" y="2"/>
                    <a:pt x="24" y="6"/>
                    <a:pt x="23" y="10"/>
                  </a:cubicBezTo>
                  <a:cubicBezTo>
                    <a:pt x="23" y="11"/>
                    <a:pt x="17" y="41"/>
                    <a:pt x="18" y="77"/>
                  </a:cubicBezTo>
                  <a:cubicBezTo>
                    <a:pt x="18" y="81"/>
                    <a:pt x="15" y="85"/>
                    <a:pt x="10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296">
              <a:extLst>
                <a:ext uri="{FF2B5EF4-FFF2-40B4-BE49-F238E27FC236}">
                  <a16:creationId xmlns:a16="http://schemas.microsoft.com/office/drawing/2014/main" id="{914C4AC5-0665-9B4C-9331-A91329B63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626" y="3187701"/>
              <a:ext cx="23813" cy="47625"/>
            </a:xfrm>
            <a:custGeom>
              <a:avLst/>
              <a:gdLst>
                <a:gd name="T0" fmla="*/ 11 w 44"/>
                <a:gd name="T1" fmla="*/ 92 h 92"/>
                <a:gd name="T2" fmla="*/ 2 w 44"/>
                <a:gd name="T3" fmla="*/ 84 h 92"/>
                <a:gd name="T4" fmla="*/ 27 w 44"/>
                <a:gd name="T5" fmla="*/ 5 h 92"/>
                <a:gd name="T6" fmla="*/ 38 w 44"/>
                <a:gd name="T7" fmla="*/ 2 h 92"/>
                <a:gd name="T8" fmla="*/ 42 w 44"/>
                <a:gd name="T9" fmla="*/ 13 h 92"/>
                <a:gd name="T10" fmla="*/ 19 w 44"/>
                <a:gd name="T11" fmla="*/ 83 h 92"/>
                <a:gd name="T12" fmla="*/ 11 w 44"/>
                <a:gd name="T13" fmla="*/ 92 h 92"/>
                <a:gd name="T14" fmla="*/ 11 w 44"/>
                <a:gd name="T15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92">
                  <a:moveTo>
                    <a:pt x="11" y="92"/>
                  </a:moveTo>
                  <a:cubicBezTo>
                    <a:pt x="6" y="92"/>
                    <a:pt x="3" y="88"/>
                    <a:pt x="2" y="84"/>
                  </a:cubicBezTo>
                  <a:cubicBezTo>
                    <a:pt x="0" y="58"/>
                    <a:pt x="24" y="11"/>
                    <a:pt x="27" y="5"/>
                  </a:cubicBezTo>
                  <a:cubicBezTo>
                    <a:pt x="29" y="1"/>
                    <a:pt x="34" y="0"/>
                    <a:pt x="38" y="2"/>
                  </a:cubicBezTo>
                  <a:cubicBezTo>
                    <a:pt x="42" y="4"/>
                    <a:pt x="44" y="9"/>
                    <a:pt x="42" y="13"/>
                  </a:cubicBezTo>
                  <a:cubicBezTo>
                    <a:pt x="35" y="26"/>
                    <a:pt x="18" y="65"/>
                    <a:pt x="19" y="83"/>
                  </a:cubicBezTo>
                  <a:cubicBezTo>
                    <a:pt x="19" y="87"/>
                    <a:pt x="16" y="91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918853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2"/>
            <a:extLst>
              <a:ext uri="{FF2B5EF4-FFF2-40B4-BE49-F238E27FC236}">
                <a16:creationId xmlns:a16="http://schemas.microsoft.com/office/drawing/2014/main" id="{BBE1766E-CC16-214C-9542-9E84A0378D2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16" b="-2"/>
          <a:stretch/>
        </p:blipFill>
        <p:spPr>
          <a:xfrm>
            <a:off x="3873500" y="139700"/>
            <a:ext cx="4432300" cy="6578600"/>
          </a:xfrm>
          <a:prstGeom prst="rect">
            <a:avLst/>
          </a:prstGeom>
          <a:ln w="3175" cmpd="sng">
            <a:solidFill>
              <a:srgbClr val="D5D5D5"/>
            </a:solidFill>
          </a:ln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A070F1C1-9690-A345-8207-F02DECCD6A0A}"/>
              </a:ext>
            </a:extLst>
          </p:cNvPr>
          <p:cNvSpPr txBox="1"/>
          <p:nvPr/>
        </p:nvSpPr>
        <p:spPr>
          <a:xfrm>
            <a:off x="0" y="0"/>
            <a:ext cx="3886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www.BillionDollarGraphics.com</a:t>
            </a:r>
            <a:r>
              <a:rPr lang="en-US" sz="160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en-US" sz="1600" dirty="0" err="1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GCS.pdf</a:t>
            </a:r>
            <a:endParaRPr lang="en-US" sz="1600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99676CD-4575-F440-B690-5EFB547365E8}"/>
              </a:ext>
            </a:extLst>
          </p:cNvPr>
          <p:cNvGrpSpPr/>
          <p:nvPr/>
        </p:nvGrpSpPr>
        <p:grpSpPr>
          <a:xfrm>
            <a:off x="7498702" y="338554"/>
            <a:ext cx="2133600" cy="1828800"/>
            <a:chOff x="7162800" y="762001"/>
            <a:chExt cx="2133600" cy="1828800"/>
          </a:xfrm>
        </p:grpSpPr>
        <p:grpSp>
          <p:nvGrpSpPr>
            <p:cNvPr id="4" name="Group 8">
              <a:extLst>
                <a:ext uri="{FF2B5EF4-FFF2-40B4-BE49-F238E27FC236}">
                  <a16:creationId xmlns:a16="http://schemas.microsoft.com/office/drawing/2014/main" id="{59503702-7BF2-9E42-9B29-A7CC2B1A4B7D}"/>
                </a:ext>
              </a:extLst>
            </p:cNvPr>
            <p:cNvGrpSpPr/>
            <p:nvPr/>
          </p:nvGrpSpPr>
          <p:grpSpPr>
            <a:xfrm>
              <a:off x="7162800" y="762001"/>
              <a:ext cx="2133600" cy="1828800"/>
              <a:chOff x="457200" y="432816"/>
              <a:chExt cx="2168659" cy="2113367"/>
            </a:xfrm>
          </p:grpSpPr>
          <p:sp>
            <p:nvSpPr>
              <p:cNvPr id="6" name="Freeform 5">
                <a:extLst>
                  <a:ext uri="{FF2B5EF4-FFF2-40B4-BE49-F238E27FC236}">
                    <a16:creationId xmlns:a16="http://schemas.microsoft.com/office/drawing/2014/main" id="{9E48CA47-B01E-1242-80BC-630AD52E2B42}"/>
                  </a:ext>
                </a:extLst>
              </p:cNvPr>
              <p:cNvSpPr>
                <a:spLocks/>
              </p:cNvSpPr>
              <p:nvPr/>
            </p:nvSpPr>
            <p:spPr bwMode="auto">
              <a:xfrm rot="346487">
                <a:off x="499719" y="483481"/>
                <a:ext cx="2126140" cy="2062702"/>
              </a:xfrm>
              <a:custGeom>
                <a:avLst/>
                <a:gdLst/>
                <a:ahLst/>
                <a:cxnLst>
                  <a:cxn ang="0">
                    <a:pos x="2197" y="0"/>
                  </a:cxn>
                  <a:cxn ang="0">
                    <a:pos x="2233" y="377"/>
                  </a:cxn>
                  <a:cxn ang="0">
                    <a:pos x="2233" y="377"/>
                  </a:cxn>
                  <a:cxn ang="0">
                    <a:pos x="2237" y="437"/>
                  </a:cxn>
                  <a:cxn ang="0">
                    <a:pos x="2242" y="588"/>
                  </a:cxn>
                  <a:cxn ang="0">
                    <a:pos x="2247" y="785"/>
                  </a:cxn>
                  <a:cxn ang="0">
                    <a:pos x="2249" y="886"/>
                  </a:cxn>
                  <a:cxn ang="0">
                    <a:pos x="2249" y="984"/>
                  </a:cxn>
                  <a:cxn ang="0">
                    <a:pos x="2249" y="984"/>
                  </a:cxn>
                  <a:cxn ang="0">
                    <a:pos x="2249" y="1103"/>
                  </a:cxn>
                  <a:cxn ang="0">
                    <a:pos x="2253" y="1265"/>
                  </a:cxn>
                  <a:cxn ang="0">
                    <a:pos x="2263" y="1641"/>
                  </a:cxn>
                  <a:cxn ang="0">
                    <a:pos x="2279" y="2113"/>
                  </a:cxn>
                  <a:cxn ang="0">
                    <a:pos x="2279" y="2113"/>
                  </a:cxn>
                  <a:cxn ang="0">
                    <a:pos x="1894" y="2135"/>
                  </a:cxn>
                  <a:cxn ang="0">
                    <a:pos x="1154" y="2175"/>
                  </a:cxn>
                  <a:cxn ang="0">
                    <a:pos x="1154" y="2175"/>
                  </a:cxn>
                  <a:cxn ang="0">
                    <a:pos x="971" y="2184"/>
                  </a:cxn>
                  <a:cxn ang="0">
                    <a:pos x="781" y="2193"/>
                  </a:cxn>
                  <a:cxn ang="0">
                    <a:pos x="595" y="2199"/>
                  </a:cxn>
                  <a:cxn ang="0">
                    <a:pos x="421" y="2204"/>
                  </a:cxn>
                  <a:cxn ang="0">
                    <a:pos x="149" y="2209"/>
                  </a:cxn>
                  <a:cxn ang="0">
                    <a:pos x="43" y="2211"/>
                  </a:cxn>
                  <a:cxn ang="0">
                    <a:pos x="43" y="2211"/>
                  </a:cxn>
                  <a:cxn ang="0">
                    <a:pos x="37" y="1740"/>
                  </a:cxn>
                  <a:cxn ang="0">
                    <a:pos x="32" y="1350"/>
                  </a:cxn>
                  <a:cxn ang="0">
                    <a:pos x="28" y="1034"/>
                  </a:cxn>
                  <a:cxn ang="0">
                    <a:pos x="28" y="1034"/>
                  </a:cxn>
                  <a:cxn ang="0">
                    <a:pos x="21" y="810"/>
                  </a:cxn>
                  <a:cxn ang="0">
                    <a:pos x="14" y="624"/>
                  </a:cxn>
                  <a:cxn ang="0">
                    <a:pos x="7" y="446"/>
                  </a:cxn>
                  <a:cxn ang="0">
                    <a:pos x="0" y="128"/>
                  </a:cxn>
                  <a:cxn ang="0">
                    <a:pos x="2197" y="0"/>
                  </a:cxn>
                </a:cxnLst>
                <a:rect l="0" t="0" r="r" b="b"/>
                <a:pathLst>
                  <a:path w="2279" h="2211">
                    <a:moveTo>
                      <a:pt x="2197" y="0"/>
                    </a:moveTo>
                    <a:lnTo>
                      <a:pt x="2233" y="377"/>
                    </a:lnTo>
                    <a:lnTo>
                      <a:pt x="2233" y="377"/>
                    </a:lnTo>
                    <a:lnTo>
                      <a:pt x="2237" y="437"/>
                    </a:lnTo>
                    <a:lnTo>
                      <a:pt x="2242" y="588"/>
                    </a:lnTo>
                    <a:lnTo>
                      <a:pt x="2247" y="785"/>
                    </a:lnTo>
                    <a:lnTo>
                      <a:pt x="2249" y="886"/>
                    </a:lnTo>
                    <a:lnTo>
                      <a:pt x="2249" y="984"/>
                    </a:lnTo>
                    <a:lnTo>
                      <a:pt x="2249" y="984"/>
                    </a:lnTo>
                    <a:lnTo>
                      <a:pt x="2249" y="1103"/>
                    </a:lnTo>
                    <a:lnTo>
                      <a:pt x="2253" y="1265"/>
                    </a:lnTo>
                    <a:lnTo>
                      <a:pt x="2263" y="1641"/>
                    </a:lnTo>
                    <a:lnTo>
                      <a:pt x="2279" y="2113"/>
                    </a:lnTo>
                    <a:lnTo>
                      <a:pt x="2279" y="2113"/>
                    </a:lnTo>
                    <a:lnTo>
                      <a:pt x="1894" y="2135"/>
                    </a:lnTo>
                    <a:lnTo>
                      <a:pt x="1154" y="2175"/>
                    </a:lnTo>
                    <a:lnTo>
                      <a:pt x="1154" y="2175"/>
                    </a:lnTo>
                    <a:lnTo>
                      <a:pt x="971" y="2184"/>
                    </a:lnTo>
                    <a:lnTo>
                      <a:pt x="781" y="2193"/>
                    </a:lnTo>
                    <a:lnTo>
                      <a:pt x="595" y="2199"/>
                    </a:lnTo>
                    <a:lnTo>
                      <a:pt x="421" y="2204"/>
                    </a:lnTo>
                    <a:lnTo>
                      <a:pt x="149" y="2209"/>
                    </a:lnTo>
                    <a:lnTo>
                      <a:pt x="43" y="2211"/>
                    </a:lnTo>
                    <a:lnTo>
                      <a:pt x="43" y="2211"/>
                    </a:lnTo>
                    <a:lnTo>
                      <a:pt x="37" y="1740"/>
                    </a:lnTo>
                    <a:lnTo>
                      <a:pt x="32" y="1350"/>
                    </a:lnTo>
                    <a:lnTo>
                      <a:pt x="28" y="1034"/>
                    </a:lnTo>
                    <a:lnTo>
                      <a:pt x="28" y="1034"/>
                    </a:lnTo>
                    <a:lnTo>
                      <a:pt x="21" y="810"/>
                    </a:lnTo>
                    <a:lnTo>
                      <a:pt x="14" y="624"/>
                    </a:lnTo>
                    <a:lnTo>
                      <a:pt x="7" y="446"/>
                    </a:lnTo>
                    <a:lnTo>
                      <a:pt x="0" y="128"/>
                    </a:lnTo>
                    <a:lnTo>
                      <a:pt x="2197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000000">
                      <a:alpha val="58000"/>
                    </a:srgbClr>
                  </a:gs>
                  <a:gs pos="100000">
                    <a:srgbClr val="949494">
                      <a:alpha val="0"/>
                    </a:srgbClr>
                  </a:gs>
                </a:gsLst>
                <a:lin ang="5400000" scaled="1"/>
                <a:tileRect/>
              </a:gra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+mn-lt"/>
                  <a:cs typeface="Arial Narrow"/>
                </a:endParaRPr>
              </a:p>
            </p:txBody>
          </p:sp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id="{E89EBEE1-578F-1D4B-9AD3-88D131A58D53}"/>
                  </a:ext>
                </a:extLst>
              </p:cNvPr>
              <p:cNvSpPr>
                <a:spLocks/>
              </p:cNvSpPr>
              <p:nvPr/>
            </p:nvSpPr>
            <p:spPr bwMode="auto">
              <a:xfrm rot="485220">
                <a:off x="457200" y="432816"/>
                <a:ext cx="2133599" cy="2069937"/>
              </a:xfrm>
              <a:custGeom>
                <a:avLst/>
                <a:gdLst/>
                <a:ahLst/>
                <a:cxnLst>
                  <a:cxn ang="0">
                    <a:pos x="2197" y="0"/>
                  </a:cxn>
                  <a:cxn ang="0">
                    <a:pos x="2233" y="377"/>
                  </a:cxn>
                  <a:cxn ang="0">
                    <a:pos x="2233" y="377"/>
                  </a:cxn>
                  <a:cxn ang="0">
                    <a:pos x="2237" y="437"/>
                  </a:cxn>
                  <a:cxn ang="0">
                    <a:pos x="2242" y="588"/>
                  </a:cxn>
                  <a:cxn ang="0">
                    <a:pos x="2247" y="785"/>
                  </a:cxn>
                  <a:cxn ang="0">
                    <a:pos x="2249" y="886"/>
                  </a:cxn>
                  <a:cxn ang="0">
                    <a:pos x="2249" y="984"/>
                  </a:cxn>
                  <a:cxn ang="0">
                    <a:pos x="2249" y="984"/>
                  </a:cxn>
                  <a:cxn ang="0">
                    <a:pos x="2249" y="1103"/>
                  </a:cxn>
                  <a:cxn ang="0">
                    <a:pos x="2253" y="1265"/>
                  </a:cxn>
                  <a:cxn ang="0">
                    <a:pos x="2263" y="1641"/>
                  </a:cxn>
                  <a:cxn ang="0">
                    <a:pos x="2279" y="2113"/>
                  </a:cxn>
                  <a:cxn ang="0">
                    <a:pos x="2279" y="2113"/>
                  </a:cxn>
                  <a:cxn ang="0">
                    <a:pos x="1894" y="2135"/>
                  </a:cxn>
                  <a:cxn ang="0">
                    <a:pos x="1154" y="2175"/>
                  </a:cxn>
                  <a:cxn ang="0">
                    <a:pos x="1154" y="2175"/>
                  </a:cxn>
                  <a:cxn ang="0">
                    <a:pos x="971" y="2184"/>
                  </a:cxn>
                  <a:cxn ang="0">
                    <a:pos x="781" y="2193"/>
                  </a:cxn>
                  <a:cxn ang="0">
                    <a:pos x="595" y="2199"/>
                  </a:cxn>
                  <a:cxn ang="0">
                    <a:pos x="421" y="2204"/>
                  </a:cxn>
                  <a:cxn ang="0">
                    <a:pos x="149" y="2209"/>
                  </a:cxn>
                  <a:cxn ang="0">
                    <a:pos x="43" y="2211"/>
                  </a:cxn>
                  <a:cxn ang="0">
                    <a:pos x="43" y="2211"/>
                  </a:cxn>
                  <a:cxn ang="0">
                    <a:pos x="37" y="1740"/>
                  </a:cxn>
                  <a:cxn ang="0">
                    <a:pos x="32" y="1350"/>
                  </a:cxn>
                  <a:cxn ang="0">
                    <a:pos x="28" y="1034"/>
                  </a:cxn>
                  <a:cxn ang="0">
                    <a:pos x="28" y="1034"/>
                  </a:cxn>
                  <a:cxn ang="0">
                    <a:pos x="21" y="810"/>
                  </a:cxn>
                  <a:cxn ang="0">
                    <a:pos x="14" y="624"/>
                  </a:cxn>
                  <a:cxn ang="0">
                    <a:pos x="7" y="446"/>
                  </a:cxn>
                  <a:cxn ang="0">
                    <a:pos x="0" y="128"/>
                  </a:cxn>
                  <a:cxn ang="0">
                    <a:pos x="2197" y="0"/>
                  </a:cxn>
                </a:cxnLst>
                <a:rect l="0" t="0" r="r" b="b"/>
                <a:pathLst>
                  <a:path w="2279" h="2211">
                    <a:moveTo>
                      <a:pt x="2197" y="0"/>
                    </a:moveTo>
                    <a:lnTo>
                      <a:pt x="2233" y="377"/>
                    </a:lnTo>
                    <a:lnTo>
                      <a:pt x="2233" y="377"/>
                    </a:lnTo>
                    <a:lnTo>
                      <a:pt x="2237" y="437"/>
                    </a:lnTo>
                    <a:lnTo>
                      <a:pt x="2242" y="588"/>
                    </a:lnTo>
                    <a:lnTo>
                      <a:pt x="2247" y="785"/>
                    </a:lnTo>
                    <a:lnTo>
                      <a:pt x="2249" y="886"/>
                    </a:lnTo>
                    <a:lnTo>
                      <a:pt x="2249" y="984"/>
                    </a:lnTo>
                    <a:lnTo>
                      <a:pt x="2249" y="984"/>
                    </a:lnTo>
                    <a:lnTo>
                      <a:pt x="2249" y="1103"/>
                    </a:lnTo>
                    <a:lnTo>
                      <a:pt x="2253" y="1265"/>
                    </a:lnTo>
                    <a:lnTo>
                      <a:pt x="2263" y="1641"/>
                    </a:lnTo>
                    <a:lnTo>
                      <a:pt x="2279" y="2113"/>
                    </a:lnTo>
                    <a:lnTo>
                      <a:pt x="2279" y="2113"/>
                    </a:lnTo>
                    <a:lnTo>
                      <a:pt x="1894" y="2135"/>
                    </a:lnTo>
                    <a:lnTo>
                      <a:pt x="1154" y="2175"/>
                    </a:lnTo>
                    <a:lnTo>
                      <a:pt x="1154" y="2175"/>
                    </a:lnTo>
                    <a:lnTo>
                      <a:pt x="971" y="2184"/>
                    </a:lnTo>
                    <a:lnTo>
                      <a:pt x="781" y="2193"/>
                    </a:lnTo>
                    <a:lnTo>
                      <a:pt x="595" y="2199"/>
                    </a:lnTo>
                    <a:lnTo>
                      <a:pt x="421" y="2204"/>
                    </a:lnTo>
                    <a:lnTo>
                      <a:pt x="149" y="2209"/>
                    </a:lnTo>
                    <a:lnTo>
                      <a:pt x="43" y="2211"/>
                    </a:lnTo>
                    <a:lnTo>
                      <a:pt x="43" y="2211"/>
                    </a:lnTo>
                    <a:lnTo>
                      <a:pt x="37" y="1740"/>
                    </a:lnTo>
                    <a:lnTo>
                      <a:pt x="32" y="1350"/>
                    </a:lnTo>
                    <a:lnTo>
                      <a:pt x="28" y="1034"/>
                    </a:lnTo>
                    <a:lnTo>
                      <a:pt x="28" y="1034"/>
                    </a:lnTo>
                    <a:lnTo>
                      <a:pt x="21" y="810"/>
                    </a:lnTo>
                    <a:lnTo>
                      <a:pt x="14" y="624"/>
                    </a:lnTo>
                    <a:lnTo>
                      <a:pt x="7" y="446"/>
                    </a:lnTo>
                    <a:lnTo>
                      <a:pt x="0" y="128"/>
                    </a:lnTo>
                    <a:lnTo>
                      <a:pt x="2197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DFCF5B"/>
                  </a:gs>
                  <a:gs pos="31000">
                    <a:srgbClr val="F3E897"/>
                  </a:gs>
                </a:gsLst>
                <a:lin ang="5400000" scaled="1"/>
                <a:tileRect/>
              </a:gradFill>
              <a:ln w="9525">
                <a:noFill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 dirty="0">
                  <a:latin typeface="+mn-lt"/>
                  <a:cs typeface="Arial Narrow"/>
                </a:endParaRPr>
              </a:p>
            </p:txBody>
          </p:sp>
        </p:grp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42DD45E8-256C-6C49-9E2D-C8F1B19784D1}"/>
                </a:ext>
              </a:extLst>
            </p:cNvPr>
            <p:cNvSpPr/>
            <p:nvPr/>
          </p:nvSpPr>
          <p:spPr>
            <a:xfrm>
              <a:off x="7346113" y="1175806"/>
              <a:ext cx="1684242" cy="966366"/>
            </a:xfrm>
            <a:custGeom>
              <a:avLst/>
              <a:gdLst/>
              <a:ahLst/>
              <a:cxnLst/>
              <a:rect l="l" t="t" r="r" b="b"/>
              <a:pathLst>
                <a:path w="1684242" h="966366">
                  <a:moveTo>
                    <a:pt x="1651863" y="937979"/>
                  </a:moveTo>
                  <a:cubicBezTo>
                    <a:pt x="1661672" y="938977"/>
                    <a:pt x="1666170" y="943481"/>
                    <a:pt x="1665355" y="951492"/>
                  </a:cubicBezTo>
                  <a:cubicBezTo>
                    <a:pt x="1662607" y="962279"/>
                    <a:pt x="1656573" y="967199"/>
                    <a:pt x="1647254" y="966252"/>
                  </a:cubicBezTo>
                  <a:cubicBezTo>
                    <a:pt x="1639903" y="962201"/>
                    <a:pt x="1636526" y="957232"/>
                    <a:pt x="1637124" y="951347"/>
                  </a:cubicBezTo>
                  <a:cubicBezTo>
                    <a:pt x="1637690" y="945788"/>
                    <a:pt x="1642603" y="941332"/>
                    <a:pt x="1651863" y="937979"/>
                  </a:cubicBezTo>
                  <a:close/>
                  <a:moveTo>
                    <a:pt x="1491838" y="622654"/>
                  </a:moveTo>
                  <a:cubicBezTo>
                    <a:pt x="1497410" y="624707"/>
                    <a:pt x="1500115" y="625725"/>
                    <a:pt x="1499951" y="625709"/>
                  </a:cubicBezTo>
                  <a:cubicBezTo>
                    <a:pt x="1512656" y="625844"/>
                    <a:pt x="1521625" y="626178"/>
                    <a:pt x="1526856" y="626710"/>
                  </a:cubicBezTo>
                  <a:lnTo>
                    <a:pt x="1567074" y="630799"/>
                  </a:lnTo>
                  <a:cubicBezTo>
                    <a:pt x="1575085" y="631613"/>
                    <a:pt x="1584561" y="631833"/>
                    <a:pt x="1595500" y="631459"/>
                  </a:cubicBezTo>
                  <a:lnTo>
                    <a:pt x="1601128" y="639464"/>
                  </a:lnTo>
                  <a:lnTo>
                    <a:pt x="1600729" y="643388"/>
                  </a:lnTo>
                  <a:cubicBezTo>
                    <a:pt x="1600114" y="649437"/>
                    <a:pt x="1588608" y="651323"/>
                    <a:pt x="1566210" y="649046"/>
                  </a:cubicBezTo>
                  <a:lnTo>
                    <a:pt x="1541965" y="646581"/>
                  </a:lnTo>
                  <a:lnTo>
                    <a:pt x="1539456" y="690428"/>
                  </a:lnTo>
                  <a:cubicBezTo>
                    <a:pt x="1538386" y="694449"/>
                    <a:pt x="1537835" y="696623"/>
                    <a:pt x="1537802" y="696950"/>
                  </a:cubicBezTo>
                  <a:cubicBezTo>
                    <a:pt x="1533631" y="796458"/>
                    <a:pt x="1529401" y="867303"/>
                    <a:pt x="1525113" y="909483"/>
                  </a:cubicBezTo>
                  <a:cubicBezTo>
                    <a:pt x="1525650" y="910694"/>
                    <a:pt x="1525811" y="912362"/>
                    <a:pt x="1525595" y="914487"/>
                  </a:cubicBezTo>
                  <a:cubicBezTo>
                    <a:pt x="1524841" y="915402"/>
                    <a:pt x="1524481" y="915695"/>
                    <a:pt x="1524514" y="915368"/>
                  </a:cubicBezTo>
                  <a:lnTo>
                    <a:pt x="1525067" y="922114"/>
                  </a:lnTo>
                  <a:cubicBezTo>
                    <a:pt x="1522246" y="927113"/>
                    <a:pt x="1518874" y="929413"/>
                    <a:pt x="1514950" y="929014"/>
                  </a:cubicBezTo>
                  <a:lnTo>
                    <a:pt x="1511027" y="928615"/>
                  </a:lnTo>
                  <a:cubicBezTo>
                    <a:pt x="1508247" y="928333"/>
                    <a:pt x="1505129" y="925703"/>
                    <a:pt x="1501670" y="920727"/>
                  </a:cubicBezTo>
                  <a:cubicBezTo>
                    <a:pt x="1501903" y="918438"/>
                    <a:pt x="1502604" y="914793"/>
                    <a:pt x="1503773" y="909791"/>
                  </a:cubicBezTo>
                  <a:cubicBezTo>
                    <a:pt x="1505186" y="895894"/>
                    <a:pt x="1509416" y="825050"/>
                    <a:pt x="1516462" y="697258"/>
                  </a:cubicBezTo>
                  <a:cubicBezTo>
                    <a:pt x="1517510" y="686958"/>
                    <a:pt x="1518347" y="677298"/>
                    <a:pt x="1518975" y="668277"/>
                  </a:cubicBezTo>
                  <a:lnTo>
                    <a:pt x="1520165" y="644464"/>
                  </a:lnTo>
                  <a:lnTo>
                    <a:pt x="1486701" y="643935"/>
                  </a:lnTo>
                  <a:cubicBezTo>
                    <a:pt x="1482916" y="638925"/>
                    <a:pt x="1481222" y="634458"/>
                    <a:pt x="1481621" y="630535"/>
                  </a:cubicBezTo>
                  <a:cubicBezTo>
                    <a:pt x="1481904" y="627755"/>
                    <a:pt x="1485309" y="625128"/>
                    <a:pt x="1491838" y="622654"/>
                  </a:cubicBezTo>
                  <a:close/>
                  <a:moveTo>
                    <a:pt x="1672376" y="607065"/>
                  </a:moveTo>
                  <a:cubicBezTo>
                    <a:pt x="1675809" y="607415"/>
                    <a:pt x="1678968" y="610461"/>
                    <a:pt x="1681853" y="616205"/>
                  </a:cubicBezTo>
                  <a:lnTo>
                    <a:pt x="1680053" y="621721"/>
                  </a:lnTo>
                  <a:cubicBezTo>
                    <a:pt x="1685131" y="695246"/>
                    <a:pt x="1685593" y="752445"/>
                    <a:pt x="1681437" y="793317"/>
                  </a:cubicBezTo>
                  <a:cubicBezTo>
                    <a:pt x="1680074" y="806723"/>
                    <a:pt x="1676869" y="841497"/>
                    <a:pt x="1671821" y="897640"/>
                  </a:cubicBezTo>
                  <a:lnTo>
                    <a:pt x="1664481" y="901602"/>
                  </a:lnTo>
                  <a:lnTo>
                    <a:pt x="1658350" y="900978"/>
                  </a:lnTo>
                  <a:cubicBezTo>
                    <a:pt x="1654690" y="899615"/>
                    <a:pt x="1651973" y="896283"/>
                    <a:pt x="1650199" y="890982"/>
                  </a:cubicBezTo>
                  <a:cubicBezTo>
                    <a:pt x="1654399" y="843177"/>
                    <a:pt x="1657646" y="807994"/>
                    <a:pt x="1659940" y="785432"/>
                  </a:cubicBezTo>
                  <a:lnTo>
                    <a:pt x="1660280" y="772335"/>
                  </a:lnTo>
                  <a:cubicBezTo>
                    <a:pt x="1661051" y="771257"/>
                    <a:pt x="1661477" y="770310"/>
                    <a:pt x="1661561" y="769492"/>
                  </a:cubicBezTo>
                  <a:cubicBezTo>
                    <a:pt x="1663405" y="751345"/>
                    <a:pt x="1662304" y="700441"/>
                    <a:pt x="1658257" y="616779"/>
                  </a:cubicBezTo>
                  <a:cubicBezTo>
                    <a:pt x="1659005" y="609422"/>
                    <a:pt x="1663711" y="606184"/>
                    <a:pt x="1672376" y="607065"/>
                  </a:cubicBezTo>
                  <a:close/>
                  <a:moveTo>
                    <a:pt x="1370033" y="590944"/>
                  </a:moveTo>
                  <a:lnTo>
                    <a:pt x="1383275" y="592290"/>
                  </a:lnTo>
                  <a:lnTo>
                    <a:pt x="1397911" y="592730"/>
                  </a:lnTo>
                  <a:lnTo>
                    <a:pt x="1395932" y="592090"/>
                  </a:lnTo>
                  <a:lnTo>
                    <a:pt x="1398461" y="592746"/>
                  </a:lnTo>
                  <a:lnTo>
                    <a:pt x="1400566" y="592809"/>
                  </a:lnTo>
                  <a:lnTo>
                    <a:pt x="1401670" y="593578"/>
                  </a:lnTo>
                  <a:lnTo>
                    <a:pt x="1428159" y="600446"/>
                  </a:lnTo>
                  <a:cubicBezTo>
                    <a:pt x="1435227" y="603230"/>
                    <a:pt x="1438619" y="606011"/>
                    <a:pt x="1438337" y="608790"/>
                  </a:cubicBezTo>
                  <a:lnTo>
                    <a:pt x="1438162" y="610507"/>
                  </a:lnTo>
                  <a:cubicBezTo>
                    <a:pt x="1435421" y="616340"/>
                    <a:pt x="1431272" y="618974"/>
                    <a:pt x="1425713" y="618409"/>
                  </a:cubicBezTo>
                  <a:lnTo>
                    <a:pt x="1397566" y="612573"/>
                  </a:lnTo>
                  <a:cubicBezTo>
                    <a:pt x="1396258" y="612440"/>
                    <a:pt x="1392064" y="612262"/>
                    <a:pt x="1384984" y="612038"/>
                  </a:cubicBezTo>
                  <a:lnTo>
                    <a:pt x="1384776" y="618954"/>
                  </a:lnTo>
                  <a:cubicBezTo>
                    <a:pt x="1383679" y="629744"/>
                    <a:pt x="1381002" y="671510"/>
                    <a:pt x="1376745" y="744251"/>
                  </a:cubicBezTo>
                  <a:lnTo>
                    <a:pt x="1377726" y="744351"/>
                  </a:lnTo>
                  <a:cubicBezTo>
                    <a:pt x="1382467" y="744833"/>
                    <a:pt x="1386587" y="744921"/>
                    <a:pt x="1390087" y="744616"/>
                  </a:cubicBezTo>
                  <a:cubicBezTo>
                    <a:pt x="1405322" y="747487"/>
                    <a:pt x="1417354" y="749371"/>
                    <a:pt x="1426182" y="750268"/>
                  </a:cubicBezTo>
                  <a:lnTo>
                    <a:pt x="1431049" y="758444"/>
                  </a:lnTo>
                  <a:lnTo>
                    <a:pt x="1430625" y="762613"/>
                  </a:lnTo>
                  <a:cubicBezTo>
                    <a:pt x="1430093" y="767845"/>
                    <a:pt x="1426476" y="770120"/>
                    <a:pt x="1419773" y="769438"/>
                  </a:cubicBezTo>
                  <a:cubicBezTo>
                    <a:pt x="1413887" y="768840"/>
                    <a:pt x="1404472" y="767222"/>
                    <a:pt x="1391525" y="764584"/>
                  </a:cubicBezTo>
                  <a:lnTo>
                    <a:pt x="1375007" y="763895"/>
                  </a:lnTo>
                  <a:lnTo>
                    <a:pt x="1371887" y="798576"/>
                  </a:lnTo>
                  <a:cubicBezTo>
                    <a:pt x="1368987" y="835322"/>
                    <a:pt x="1367011" y="875321"/>
                    <a:pt x="1365958" y="918574"/>
                  </a:cubicBezTo>
                  <a:cubicBezTo>
                    <a:pt x="1366776" y="918657"/>
                    <a:pt x="1367160" y="918943"/>
                    <a:pt x="1367110" y="919434"/>
                  </a:cubicBezTo>
                  <a:cubicBezTo>
                    <a:pt x="1387662" y="920367"/>
                    <a:pt x="1400799" y="921125"/>
                    <a:pt x="1406521" y="921707"/>
                  </a:cubicBezTo>
                  <a:cubicBezTo>
                    <a:pt x="1411423" y="923857"/>
                    <a:pt x="1414721" y="927165"/>
                    <a:pt x="1416414" y="931632"/>
                  </a:cubicBezTo>
                  <a:lnTo>
                    <a:pt x="1416215" y="933594"/>
                  </a:lnTo>
                  <a:cubicBezTo>
                    <a:pt x="1415949" y="936210"/>
                    <a:pt x="1413034" y="938887"/>
                    <a:pt x="1407470" y="941625"/>
                  </a:cubicBezTo>
                  <a:cubicBezTo>
                    <a:pt x="1381409" y="939635"/>
                    <a:pt x="1365729" y="938702"/>
                    <a:pt x="1360431" y="938824"/>
                  </a:cubicBezTo>
                  <a:cubicBezTo>
                    <a:pt x="1348169" y="937577"/>
                    <a:pt x="1342629" y="931150"/>
                    <a:pt x="1343809" y="919542"/>
                  </a:cubicBezTo>
                  <a:cubicBezTo>
                    <a:pt x="1345581" y="856625"/>
                    <a:pt x="1348586" y="804321"/>
                    <a:pt x="1352825" y="762631"/>
                  </a:cubicBezTo>
                  <a:lnTo>
                    <a:pt x="1356016" y="731242"/>
                  </a:lnTo>
                  <a:cubicBezTo>
                    <a:pt x="1358597" y="673361"/>
                    <a:pt x="1360902" y="634448"/>
                    <a:pt x="1362930" y="614503"/>
                  </a:cubicBezTo>
                  <a:cubicBezTo>
                    <a:pt x="1361965" y="604494"/>
                    <a:pt x="1361608" y="598263"/>
                    <a:pt x="1361857" y="595811"/>
                  </a:cubicBezTo>
                  <a:close/>
                  <a:moveTo>
                    <a:pt x="1227891" y="576492"/>
                  </a:moveTo>
                  <a:lnTo>
                    <a:pt x="1241133" y="577838"/>
                  </a:lnTo>
                  <a:lnTo>
                    <a:pt x="1255769" y="578278"/>
                  </a:lnTo>
                  <a:lnTo>
                    <a:pt x="1253790" y="577638"/>
                  </a:lnTo>
                  <a:lnTo>
                    <a:pt x="1256319" y="578294"/>
                  </a:lnTo>
                  <a:lnTo>
                    <a:pt x="1258424" y="578357"/>
                  </a:lnTo>
                  <a:lnTo>
                    <a:pt x="1259528" y="579126"/>
                  </a:lnTo>
                  <a:lnTo>
                    <a:pt x="1286017" y="585994"/>
                  </a:lnTo>
                  <a:cubicBezTo>
                    <a:pt x="1293085" y="588778"/>
                    <a:pt x="1296477" y="591559"/>
                    <a:pt x="1296194" y="594338"/>
                  </a:cubicBezTo>
                  <a:lnTo>
                    <a:pt x="1296020" y="596055"/>
                  </a:lnTo>
                  <a:cubicBezTo>
                    <a:pt x="1293279" y="601888"/>
                    <a:pt x="1289130" y="604522"/>
                    <a:pt x="1283571" y="603957"/>
                  </a:cubicBezTo>
                  <a:lnTo>
                    <a:pt x="1255424" y="598122"/>
                  </a:lnTo>
                  <a:cubicBezTo>
                    <a:pt x="1254116" y="597989"/>
                    <a:pt x="1249922" y="597810"/>
                    <a:pt x="1242842" y="597586"/>
                  </a:cubicBezTo>
                  <a:lnTo>
                    <a:pt x="1242634" y="604502"/>
                  </a:lnTo>
                  <a:cubicBezTo>
                    <a:pt x="1241537" y="615292"/>
                    <a:pt x="1238860" y="657058"/>
                    <a:pt x="1234603" y="729799"/>
                  </a:cubicBezTo>
                  <a:lnTo>
                    <a:pt x="1235584" y="729899"/>
                  </a:lnTo>
                  <a:cubicBezTo>
                    <a:pt x="1240325" y="730381"/>
                    <a:pt x="1244445" y="730469"/>
                    <a:pt x="1247945" y="730164"/>
                  </a:cubicBezTo>
                  <a:cubicBezTo>
                    <a:pt x="1263180" y="733035"/>
                    <a:pt x="1275211" y="734919"/>
                    <a:pt x="1284040" y="735816"/>
                  </a:cubicBezTo>
                  <a:lnTo>
                    <a:pt x="1288907" y="743992"/>
                  </a:lnTo>
                  <a:lnTo>
                    <a:pt x="1288483" y="748161"/>
                  </a:lnTo>
                  <a:cubicBezTo>
                    <a:pt x="1287951" y="753393"/>
                    <a:pt x="1284334" y="755668"/>
                    <a:pt x="1277631" y="754986"/>
                  </a:cubicBezTo>
                  <a:cubicBezTo>
                    <a:pt x="1271745" y="754388"/>
                    <a:pt x="1262329" y="752770"/>
                    <a:pt x="1249383" y="750132"/>
                  </a:cubicBezTo>
                  <a:lnTo>
                    <a:pt x="1232865" y="749443"/>
                  </a:lnTo>
                  <a:lnTo>
                    <a:pt x="1229745" y="784124"/>
                  </a:lnTo>
                  <a:cubicBezTo>
                    <a:pt x="1226845" y="820870"/>
                    <a:pt x="1224869" y="860869"/>
                    <a:pt x="1223816" y="904122"/>
                  </a:cubicBezTo>
                  <a:cubicBezTo>
                    <a:pt x="1224634" y="904205"/>
                    <a:pt x="1225017" y="904492"/>
                    <a:pt x="1224968" y="904982"/>
                  </a:cubicBezTo>
                  <a:cubicBezTo>
                    <a:pt x="1245520" y="905915"/>
                    <a:pt x="1258657" y="906673"/>
                    <a:pt x="1264379" y="907255"/>
                  </a:cubicBezTo>
                  <a:cubicBezTo>
                    <a:pt x="1269281" y="909405"/>
                    <a:pt x="1272579" y="912713"/>
                    <a:pt x="1274272" y="917180"/>
                  </a:cubicBezTo>
                  <a:lnTo>
                    <a:pt x="1274073" y="919142"/>
                  </a:lnTo>
                  <a:cubicBezTo>
                    <a:pt x="1273807" y="921758"/>
                    <a:pt x="1270891" y="924435"/>
                    <a:pt x="1265328" y="927173"/>
                  </a:cubicBezTo>
                  <a:cubicBezTo>
                    <a:pt x="1239266" y="925184"/>
                    <a:pt x="1223587" y="924250"/>
                    <a:pt x="1218289" y="924372"/>
                  </a:cubicBezTo>
                  <a:cubicBezTo>
                    <a:pt x="1206027" y="923125"/>
                    <a:pt x="1200486" y="916698"/>
                    <a:pt x="1201667" y="905091"/>
                  </a:cubicBezTo>
                  <a:cubicBezTo>
                    <a:pt x="1203438" y="842173"/>
                    <a:pt x="1206444" y="789869"/>
                    <a:pt x="1210683" y="748179"/>
                  </a:cubicBezTo>
                  <a:lnTo>
                    <a:pt x="1213874" y="716790"/>
                  </a:lnTo>
                  <a:cubicBezTo>
                    <a:pt x="1216455" y="658909"/>
                    <a:pt x="1218760" y="619996"/>
                    <a:pt x="1220788" y="600051"/>
                  </a:cubicBezTo>
                  <a:cubicBezTo>
                    <a:pt x="1219823" y="590042"/>
                    <a:pt x="1219466" y="583812"/>
                    <a:pt x="1219715" y="581359"/>
                  </a:cubicBezTo>
                  <a:close/>
                  <a:moveTo>
                    <a:pt x="980126" y="557247"/>
                  </a:moveTo>
                  <a:lnTo>
                    <a:pt x="985043" y="564933"/>
                  </a:lnTo>
                  <a:lnTo>
                    <a:pt x="984719" y="568121"/>
                  </a:lnTo>
                  <a:cubicBezTo>
                    <a:pt x="984486" y="570410"/>
                    <a:pt x="981219" y="573298"/>
                    <a:pt x="974918" y="576787"/>
                  </a:cubicBezTo>
                  <a:lnTo>
                    <a:pt x="962902" y="575565"/>
                  </a:lnTo>
                  <a:cubicBezTo>
                    <a:pt x="948351" y="574086"/>
                    <a:pt x="938002" y="578402"/>
                    <a:pt x="931853" y="588513"/>
                  </a:cubicBezTo>
                  <a:cubicBezTo>
                    <a:pt x="925389" y="601731"/>
                    <a:pt x="921292" y="616841"/>
                    <a:pt x="919564" y="633844"/>
                  </a:cubicBezTo>
                  <a:cubicBezTo>
                    <a:pt x="918516" y="644144"/>
                    <a:pt x="921284" y="661604"/>
                    <a:pt x="927865" y="686224"/>
                  </a:cubicBezTo>
                  <a:cubicBezTo>
                    <a:pt x="930210" y="692409"/>
                    <a:pt x="945777" y="711500"/>
                    <a:pt x="974569" y="743499"/>
                  </a:cubicBezTo>
                  <a:cubicBezTo>
                    <a:pt x="989242" y="769768"/>
                    <a:pt x="995373" y="794755"/>
                    <a:pt x="992963" y="818461"/>
                  </a:cubicBezTo>
                  <a:cubicBezTo>
                    <a:pt x="991068" y="837098"/>
                    <a:pt x="985209" y="854920"/>
                    <a:pt x="975386" y="871926"/>
                  </a:cubicBezTo>
                  <a:cubicBezTo>
                    <a:pt x="970155" y="881139"/>
                    <a:pt x="958550" y="888053"/>
                    <a:pt x="940572" y="892667"/>
                  </a:cubicBezTo>
                  <a:cubicBezTo>
                    <a:pt x="933683" y="895436"/>
                    <a:pt x="927950" y="896587"/>
                    <a:pt x="923373" y="896122"/>
                  </a:cubicBezTo>
                  <a:cubicBezTo>
                    <a:pt x="917160" y="895490"/>
                    <a:pt x="913094" y="892434"/>
                    <a:pt x="911173" y="886953"/>
                  </a:cubicBezTo>
                  <a:lnTo>
                    <a:pt x="911522" y="883519"/>
                  </a:lnTo>
                  <a:cubicBezTo>
                    <a:pt x="912004" y="878778"/>
                    <a:pt x="917363" y="876433"/>
                    <a:pt x="927599" y="876482"/>
                  </a:cubicBezTo>
                  <a:cubicBezTo>
                    <a:pt x="946952" y="871347"/>
                    <a:pt x="957010" y="865019"/>
                    <a:pt x="957775" y="857499"/>
                  </a:cubicBezTo>
                  <a:cubicBezTo>
                    <a:pt x="964857" y="846326"/>
                    <a:pt x="969321" y="831666"/>
                    <a:pt x="971166" y="813519"/>
                  </a:cubicBezTo>
                  <a:cubicBezTo>
                    <a:pt x="973576" y="789813"/>
                    <a:pt x="965302" y="765599"/>
                    <a:pt x="946342" y="740877"/>
                  </a:cubicBezTo>
                  <a:cubicBezTo>
                    <a:pt x="930048" y="725676"/>
                    <a:pt x="918127" y="711332"/>
                    <a:pt x="910579" y="697846"/>
                  </a:cubicBezTo>
                  <a:cubicBezTo>
                    <a:pt x="904901" y="690331"/>
                    <a:pt x="900475" y="672124"/>
                    <a:pt x="897302" y="643226"/>
                  </a:cubicBezTo>
                  <a:cubicBezTo>
                    <a:pt x="897651" y="639793"/>
                    <a:pt x="897764" y="635427"/>
                    <a:pt x="897642" y="630129"/>
                  </a:cubicBezTo>
                  <a:cubicBezTo>
                    <a:pt x="899853" y="608385"/>
                    <a:pt x="905910" y="589427"/>
                    <a:pt x="915813" y="573255"/>
                  </a:cubicBezTo>
                  <a:cubicBezTo>
                    <a:pt x="927626" y="559425"/>
                    <a:pt x="949063" y="554089"/>
                    <a:pt x="980126" y="557247"/>
                  </a:cubicBezTo>
                  <a:close/>
                  <a:moveTo>
                    <a:pt x="1075324" y="541159"/>
                  </a:moveTo>
                  <a:lnTo>
                    <a:pt x="1081700" y="541807"/>
                  </a:lnTo>
                  <a:cubicBezTo>
                    <a:pt x="1087383" y="546019"/>
                    <a:pt x="1089976" y="550577"/>
                    <a:pt x="1089477" y="555482"/>
                  </a:cubicBezTo>
                  <a:cubicBezTo>
                    <a:pt x="1088231" y="567743"/>
                    <a:pt x="1082263" y="616690"/>
                    <a:pt x="1071574" y="702322"/>
                  </a:cubicBezTo>
                  <a:lnTo>
                    <a:pt x="1070237" y="715481"/>
                  </a:lnTo>
                  <a:lnTo>
                    <a:pt x="1079971" y="715997"/>
                  </a:lnTo>
                  <a:cubicBezTo>
                    <a:pt x="1087021" y="716508"/>
                    <a:pt x="1097303" y="717326"/>
                    <a:pt x="1110816" y="718452"/>
                  </a:cubicBezTo>
                  <a:cubicBezTo>
                    <a:pt x="1112420" y="697803"/>
                    <a:pt x="1113745" y="682328"/>
                    <a:pt x="1114793" y="672028"/>
                  </a:cubicBezTo>
                  <a:lnTo>
                    <a:pt x="1119380" y="626906"/>
                  </a:lnTo>
                  <a:cubicBezTo>
                    <a:pt x="1119463" y="626088"/>
                    <a:pt x="1119098" y="624812"/>
                    <a:pt x="1118283" y="623078"/>
                  </a:cubicBezTo>
                  <a:lnTo>
                    <a:pt x="1120079" y="620039"/>
                  </a:lnTo>
                  <a:cubicBezTo>
                    <a:pt x="1123857" y="589370"/>
                    <a:pt x="1126686" y="564798"/>
                    <a:pt x="1128564" y="546324"/>
                  </a:cubicBezTo>
                  <a:lnTo>
                    <a:pt x="1136740" y="541457"/>
                  </a:lnTo>
                  <a:lnTo>
                    <a:pt x="1142871" y="542080"/>
                  </a:lnTo>
                  <a:cubicBezTo>
                    <a:pt x="1148147" y="545424"/>
                    <a:pt x="1150594" y="548977"/>
                    <a:pt x="1150211" y="552737"/>
                  </a:cubicBezTo>
                  <a:cubicBezTo>
                    <a:pt x="1147070" y="583636"/>
                    <a:pt x="1143989" y="607439"/>
                    <a:pt x="1140969" y="624145"/>
                  </a:cubicBezTo>
                  <a:lnTo>
                    <a:pt x="1132683" y="725135"/>
                  </a:lnTo>
                  <a:cubicBezTo>
                    <a:pt x="1133758" y="727557"/>
                    <a:pt x="1134188" y="729831"/>
                    <a:pt x="1133972" y="731956"/>
                  </a:cubicBezTo>
                  <a:cubicBezTo>
                    <a:pt x="1131838" y="736694"/>
                    <a:pt x="1131017" y="739089"/>
                    <a:pt x="1131507" y="739138"/>
                  </a:cubicBezTo>
                  <a:cubicBezTo>
                    <a:pt x="1129893" y="766394"/>
                    <a:pt x="1125531" y="818229"/>
                    <a:pt x="1118422" y="894645"/>
                  </a:cubicBezTo>
                  <a:cubicBezTo>
                    <a:pt x="1117402" y="898175"/>
                    <a:pt x="1116344" y="905335"/>
                    <a:pt x="1115247" y="916126"/>
                  </a:cubicBezTo>
                  <a:lnTo>
                    <a:pt x="1107907" y="920087"/>
                  </a:lnTo>
                  <a:lnTo>
                    <a:pt x="1100305" y="919314"/>
                  </a:lnTo>
                  <a:lnTo>
                    <a:pt x="1093301" y="912655"/>
                  </a:lnTo>
                  <a:cubicBezTo>
                    <a:pt x="1094165" y="904154"/>
                    <a:pt x="1095132" y="897893"/>
                    <a:pt x="1096202" y="893872"/>
                  </a:cubicBezTo>
                  <a:cubicBezTo>
                    <a:pt x="1104623" y="804541"/>
                    <a:pt x="1108993" y="752624"/>
                    <a:pt x="1109312" y="738121"/>
                  </a:cubicBezTo>
                  <a:cubicBezTo>
                    <a:pt x="1083267" y="735968"/>
                    <a:pt x="1069991" y="734949"/>
                    <a:pt x="1069484" y="735062"/>
                  </a:cubicBezTo>
                  <a:cubicBezTo>
                    <a:pt x="1069615" y="745151"/>
                    <a:pt x="1069065" y="756245"/>
                    <a:pt x="1067835" y="768343"/>
                  </a:cubicBezTo>
                  <a:cubicBezTo>
                    <a:pt x="1065175" y="794501"/>
                    <a:pt x="1062521" y="817356"/>
                    <a:pt x="1059873" y="836909"/>
                  </a:cubicBezTo>
                  <a:cubicBezTo>
                    <a:pt x="1059396" y="848092"/>
                    <a:pt x="1057446" y="870523"/>
                    <a:pt x="1054022" y="904202"/>
                  </a:cubicBezTo>
                  <a:cubicBezTo>
                    <a:pt x="1048818" y="906646"/>
                    <a:pt x="1044663" y="907710"/>
                    <a:pt x="1041557" y="907394"/>
                  </a:cubicBezTo>
                  <a:cubicBezTo>
                    <a:pt x="1037960" y="907029"/>
                    <a:pt x="1034875" y="904072"/>
                    <a:pt x="1032300" y="898525"/>
                  </a:cubicBezTo>
                  <a:lnTo>
                    <a:pt x="1033298" y="888715"/>
                  </a:lnTo>
                  <a:cubicBezTo>
                    <a:pt x="1036007" y="862067"/>
                    <a:pt x="1037509" y="844050"/>
                    <a:pt x="1037802" y="834665"/>
                  </a:cubicBezTo>
                  <a:cubicBezTo>
                    <a:pt x="1040085" y="818709"/>
                    <a:pt x="1042407" y="799124"/>
                    <a:pt x="1044767" y="775909"/>
                  </a:cubicBezTo>
                  <a:lnTo>
                    <a:pt x="1046263" y="761195"/>
                  </a:lnTo>
                  <a:cubicBezTo>
                    <a:pt x="1047542" y="729115"/>
                    <a:pt x="1048822" y="706781"/>
                    <a:pt x="1050102" y="694192"/>
                  </a:cubicBezTo>
                  <a:cubicBezTo>
                    <a:pt x="1059477" y="621476"/>
                    <a:pt x="1065162" y="575308"/>
                    <a:pt x="1067157" y="555690"/>
                  </a:cubicBezTo>
                  <a:cubicBezTo>
                    <a:pt x="1066769" y="553008"/>
                    <a:pt x="1066766" y="549786"/>
                    <a:pt x="1067148" y="546026"/>
                  </a:cubicBezTo>
                  <a:close/>
                  <a:moveTo>
                    <a:pt x="638985" y="535942"/>
                  </a:moveTo>
                  <a:cubicBezTo>
                    <a:pt x="644557" y="537995"/>
                    <a:pt x="647262" y="539014"/>
                    <a:pt x="647098" y="538997"/>
                  </a:cubicBezTo>
                  <a:cubicBezTo>
                    <a:pt x="659803" y="539133"/>
                    <a:pt x="668771" y="539466"/>
                    <a:pt x="674003" y="539998"/>
                  </a:cubicBezTo>
                  <a:lnTo>
                    <a:pt x="714221" y="544087"/>
                  </a:lnTo>
                  <a:cubicBezTo>
                    <a:pt x="722232" y="544902"/>
                    <a:pt x="731707" y="545122"/>
                    <a:pt x="742647" y="544747"/>
                  </a:cubicBezTo>
                  <a:lnTo>
                    <a:pt x="748275" y="552753"/>
                  </a:lnTo>
                  <a:lnTo>
                    <a:pt x="747876" y="556676"/>
                  </a:lnTo>
                  <a:cubicBezTo>
                    <a:pt x="747261" y="562726"/>
                    <a:pt x="735755" y="564611"/>
                    <a:pt x="713357" y="562334"/>
                  </a:cubicBezTo>
                  <a:lnTo>
                    <a:pt x="689112" y="559869"/>
                  </a:lnTo>
                  <a:lnTo>
                    <a:pt x="686603" y="603717"/>
                  </a:lnTo>
                  <a:cubicBezTo>
                    <a:pt x="685533" y="607737"/>
                    <a:pt x="684982" y="609911"/>
                    <a:pt x="684949" y="610238"/>
                  </a:cubicBezTo>
                  <a:cubicBezTo>
                    <a:pt x="680778" y="709747"/>
                    <a:pt x="676548" y="780591"/>
                    <a:pt x="672259" y="822771"/>
                  </a:cubicBezTo>
                  <a:cubicBezTo>
                    <a:pt x="672797" y="823982"/>
                    <a:pt x="672958" y="825650"/>
                    <a:pt x="672742" y="827776"/>
                  </a:cubicBezTo>
                  <a:cubicBezTo>
                    <a:pt x="671988" y="828690"/>
                    <a:pt x="671628" y="828984"/>
                    <a:pt x="671661" y="828657"/>
                  </a:cubicBezTo>
                  <a:lnTo>
                    <a:pt x="672214" y="835403"/>
                  </a:lnTo>
                  <a:cubicBezTo>
                    <a:pt x="669393" y="840402"/>
                    <a:pt x="666021" y="842702"/>
                    <a:pt x="662097" y="842303"/>
                  </a:cubicBezTo>
                  <a:lnTo>
                    <a:pt x="658174" y="841904"/>
                  </a:lnTo>
                  <a:cubicBezTo>
                    <a:pt x="655394" y="841621"/>
                    <a:pt x="652275" y="838992"/>
                    <a:pt x="648817" y="834015"/>
                  </a:cubicBezTo>
                  <a:cubicBezTo>
                    <a:pt x="649050" y="831726"/>
                    <a:pt x="649751" y="828081"/>
                    <a:pt x="650920" y="823079"/>
                  </a:cubicBezTo>
                  <a:cubicBezTo>
                    <a:pt x="652333" y="809183"/>
                    <a:pt x="656563" y="738338"/>
                    <a:pt x="663609" y="610546"/>
                  </a:cubicBezTo>
                  <a:cubicBezTo>
                    <a:pt x="664656" y="600246"/>
                    <a:pt x="665494" y="590586"/>
                    <a:pt x="666122" y="581565"/>
                  </a:cubicBezTo>
                  <a:lnTo>
                    <a:pt x="667311" y="557753"/>
                  </a:lnTo>
                  <a:lnTo>
                    <a:pt x="633848" y="557223"/>
                  </a:lnTo>
                  <a:cubicBezTo>
                    <a:pt x="630062" y="552214"/>
                    <a:pt x="628369" y="547747"/>
                    <a:pt x="628768" y="543823"/>
                  </a:cubicBezTo>
                  <a:cubicBezTo>
                    <a:pt x="629051" y="541044"/>
                    <a:pt x="632456" y="538417"/>
                    <a:pt x="638985" y="535942"/>
                  </a:cubicBezTo>
                  <a:close/>
                  <a:moveTo>
                    <a:pt x="502106" y="535886"/>
                  </a:moveTo>
                  <a:lnTo>
                    <a:pt x="495487" y="557047"/>
                  </a:lnTo>
                  <a:cubicBezTo>
                    <a:pt x="487802" y="586028"/>
                    <a:pt x="481635" y="623387"/>
                    <a:pt x="476984" y="669123"/>
                  </a:cubicBezTo>
                  <a:cubicBezTo>
                    <a:pt x="476494" y="669073"/>
                    <a:pt x="475827" y="672582"/>
                    <a:pt x="474985" y="679651"/>
                  </a:cubicBezTo>
                  <a:lnTo>
                    <a:pt x="474486" y="684224"/>
                  </a:lnTo>
                  <a:lnTo>
                    <a:pt x="498689" y="681674"/>
                  </a:lnTo>
                  <a:lnTo>
                    <a:pt x="522245" y="682412"/>
                  </a:lnTo>
                  <a:lnTo>
                    <a:pt x="522459" y="677412"/>
                  </a:lnTo>
                  <a:cubicBezTo>
                    <a:pt x="522449" y="654052"/>
                    <a:pt x="516297" y="609010"/>
                    <a:pt x="504003" y="542287"/>
                  </a:cubicBezTo>
                  <a:cubicBezTo>
                    <a:pt x="503205" y="539976"/>
                    <a:pt x="502601" y="538005"/>
                    <a:pt x="502188" y="536373"/>
                  </a:cubicBezTo>
                  <a:close/>
                  <a:moveTo>
                    <a:pt x="501832" y="505149"/>
                  </a:moveTo>
                  <a:lnTo>
                    <a:pt x="504285" y="505399"/>
                  </a:lnTo>
                  <a:cubicBezTo>
                    <a:pt x="515507" y="511991"/>
                    <a:pt x="523611" y="525699"/>
                    <a:pt x="528597" y="546522"/>
                  </a:cubicBezTo>
                  <a:cubicBezTo>
                    <a:pt x="541156" y="604951"/>
                    <a:pt x="547313" y="678421"/>
                    <a:pt x="547069" y="766931"/>
                  </a:cubicBezTo>
                  <a:cubicBezTo>
                    <a:pt x="549899" y="795960"/>
                    <a:pt x="550183" y="821592"/>
                    <a:pt x="547923" y="843826"/>
                  </a:cubicBezTo>
                  <a:cubicBezTo>
                    <a:pt x="545462" y="848531"/>
                    <a:pt x="539572" y="850410"/>
                    <a:pt x="530254" y="849463"/>
                  </a:cubicBezTo>
                  <a:cubicBezTo>
                    <a:pt x="527095" y="841543"/>
                    <a:pt x="525301" y="813693"/>
                    <a:pt x="524873" y="765913"/>
                  </a:cubicBezTo>
                  <a:cubicBezTo>
                    <a:pt x="523917" y="760696"/>
                    <a:pt x="522897" y="739862"/>
                    <a:pt x="521813" y="703413"/>
                  </a:cubicBezTo>
                  <a:lnTo>
                    <a:pt x="519631" y="702943"/>
                  </a:lnTo>
                  <a:cubicBezTo>
                    <a:pt x="488269" y="702728"/>
                    <a:pt x="472538" y="703110"/>
                    <a:pt x="472438" y="704091"/>
                  </a:cubicBezTo>
                  <a:lnTo>
                    <a:pt x="468548" y="742348"/>
                  </a:lnTo>
                  <a:lnTo>
                    <a:pt x="452802" y="831429"/>
                  </a:lnTo>
                  <a:cubicBezTo>
                    <a:pt x="454057" y="833704"/>
                    <a:pt x="454543" y="836231"/>
                    <a:pt x="454261" y="839011"/>
                  </a:cubicBezTo>
                  <a:cubicBezTo>
                    <a:pt x="453978" y="841790"/>
                    <a:pt x="450801" y="844605"/>
                    <a:pt x="444730" y="847457"/>
                  </a:cubicBezTo>
                  <a:cubicBezTo>
                    <a:pt x="433613" y="846327"/>
                    <a:pt x="428595" y="840448"/>
                    <a:pt x="429675" y="829821"/>
                  </a:cubicBezTo>
                  <a:cubicBezTo>
                    <a:pt x="441758" y="761345"/>
                    <a:pt x="448497" y="720240"/>
                    <a:pt x="449893" y="706507"/>
                  </a:cubicBezTo>
                  <a:cubicBezTo>
                    <a:pt x="450154" y="697448"/>
                    <a:pt x="450758" y="688260"/>
                    <a:pt x="451705" y="678941"/>
                  </a:cubicBezTo>
                  <a:cubicBezTo>
                    <a:pt x="456836" y="631726"/>
                    <a:pt x="465846" y="582098"/>
                    <a:pt x="478735" y="530056"/>
                  </a:cubicBezTo>
                  <a:cubicBezTo>
                    <a:pt x="484324" y="512454"/>
                    <a:pt x="492023" y="504152"/>
                    <a:pt x="501832" y="505149"/>
                  </a:cubicBezTo>
                  <a:close/>
                  <a:moveTo>
                    <a:pt x="337133" y="485926"/>
                  </a:moveTo>
                  <a:lnTo>
                    <a:pt x="350375" y="487273"/>
                  </a:lnTo>
                  <a:lnTo>
                    <a:pt x="365011" y="487712"/>
                  </a:lnTo>
                  <a:lnTo>
                    <a:pt x="363032" y="487073"/>
                  </a:lnTo>
                  <a:lnTo>
                    <a:pt x="365561" y="487729"/>
                  </a:lnTo>
                  <a:lnTo>
                    <a:pt x="367666" y="487792"/>
                  </a:lnTo>
                  <a:lnTo>
                    <a:pt x="368770" y="488561"/>
                  </a:lnTo>
                  <a:lnTo>
                    <a:pt x="395259" y="495429"/>
                  </a:lnTo>
                  <a:cubicBezTo>
                    <a:pt x="402327" y="498212"/>
                    <a:pt x="405719" y="500993"/>
                    <a:pt x="405437" y="503773"/>
                  </a:cubicBezTo>
                  <a:lnTo>
                    <a:pt x="405262" y="505489"/>
                  </a:lnTo>
                  <a:cubicBezTo>
                    <a:pt x="402522" y="511322"/>
                    <a:pt x="398372" y="513956"/>
                    <a:pt x="392814" y="513391"/>
                  </a:cubicBezTo>
                  <a:lnTo>
                    <a:pt x="364666" y="507556"/>
                  </a:lnTo>
                  <a:cubicBezTo>
                    <a:pt x="363358" y="507423"/>
                    <a:pt x="359164" y="507244"/>
                    <a:pt x="352084" y="507020"/>
                  </a:cubicBezTo>
                  <a:lnTo>
                    <a:pt x="351876" y="513936"/>
                  </a:lnTo>
                  <a:cubicBezTo>
                    <a:pt x="350779" y="524727"/>
                    <a:pt x="348102" y="566492"/>
                    <a:pt x="343845" y="639234"/>
                  </a:cubicBezTo>
                  <a:lnTo>
                    <a:pt x="344826" y="639333"/>
                  </a:lnTo>
                  <a:cubicBezTo>
                    <a:pt x="349567" y="639815"/>
                    <a:pt x="353687" y="639904"/>
                    <a:pt x="357187" y="639599"/>
                  </a:cubicBezTo>
                  <a:cubicBezTo>
                    <a:pt x="372422" y="642469"/>
                    <a:pt x="384454" y="644353"/>
                    <a:pt x="393282" y="645251"/>
                  </a:cubicBezTo>
                  <a:lnTo>
                    <a:pt x="398149" y="653427"/>
                  </a:lnTo>
                  <a:lnTo>
                    <a:pt x="397726" y="657596"/>
                  </a:lnTo>
                  <a:cubicBezTo>
                    <a:pt x="397194" y="662827"/>
                    <a:pt x="393576" y="665102"/>
                    <a:pt x="386873" y="664421"/>
                  </a:cubicBezTo>
                  <a:cubicBezTo>
                    <a:pt x="380988" y="663822"/>
                    <a:pt x="371572" y="662204"/>
                    <a:pt x="358626" y="659567"/>
                  </a:cubicBezTo>
                  <a:lnTo>
                    <a:pt x="342107" y="658877"/>
                  </a:lnTo>
                  <a:lnTo>
                    <a:pt x="338987" y="693558"/>
                  </a:lnTo>
                  <a:cubicBezTo>
                    <a:pt x="336087" y="730305"/>
                    <a:pt x="334111" y="770304"/>
                    <a:pt x="333059" y="813556"/>
                  </a:cubicBezTo>
                  <a:cubicBezTo>
                    <a:pt x="333876" y="813639"/>
                    <a:pt x="334260" y="813926"/>
                    <a:pt x="334210" y="814417"/>
                  </a:cubicBezTo>
                  <a:cubicBezTo>
                    <a:pt x="354762" y="815350"/>
                    <a:pt x="367899" y="816107"/>
                    <a:pt x="373622" y="816689"/>
                  </a:cubicBezTo>
                  <a:cubicBezTo>
                    <a:pt x="378523" y="818839"/>
                    <a:pt x="381821" y="822148"/>
                    <a:pt x="383514" y="826615"/>
                  </a:cubicBezTo>
                  <a:lnTo>
                    <a:pt x="383315" y="828577"/>
                  </a:lnTo>
                  <a:cubicBezTo>
                    <a:pt x="383049" y="831192"/>
                    <a:pt x="380134" y="833869"/>
                    <a:pt x="374570" y="836607"/>
                  </a:cubicBezTo>
                  <a:cubicBezTo>
                    <a:pt x="348509" y="834618"/>
                    <a:pt x="332829" y="833684"/>
                    <a:pt x="327531" y="833807"/>
                  </a:cubicBezTo>
                  <a:cubicBezTo>
                    <a:pt x="315269" y="832560"/>
                    <a:pt x="309729" y="826133"/>
                    <a:pt x="310909" y="814525"/>
                  </a:cubicBezTo>
                  <a:cubicBezTo>
                    <a:pt x="312681" y="751607"/>
                    <a:pt x="315686" y="699303"/>
                    <a:pt x="319925" y="657614"/>
                  </a:cubicBezTo>
                  <a:lnTo>
                    <a:pt x="323116" y="626224"/>
                  </a:lnTo>
                  <a:cubicBezTo>
                    <a:pt x="325698" y="568344"/>
                    <a:pt x="328002" y="529431"/>
                    <a:pt x="330030" y="509485"/>
                  </a:cubicBezTo>
                  <a:cubicBezTo>
                    <a:pt x="329065" y="499477"/>
                    <a:pt x="328708" y="493246"/>
                    <a:pt x="328957" y="490794"/>
                  </a:cubicBezTo>
                  <a:close/>
                  <a:moveTo>
                    <a:pt x="74621" y="463944"/>
                  </a:moveTo>
                  <a:lnTo>
                    <a:pt x="82224" y="464717"/>
                  </a:lnTo>
                  <a:cubicBezTo>
                    <a:pt x="97309" y="469059"/>
                    <a:pt x="104395" y="475725"/>
                    <a:pt x="103480" y="484717"/>
                  </a:cubicBezTo>
                  <a:cubicBezTo>
                    <a:pt x="103214" y="487333"/>
                    <a:pt x="100218" y="490002"/>
                    <a:pt x="94490" y="492723"/>
                  </a:cubicBezTo>
                  <a:lnTo>
                    <a:pt x="85416" y="491800"/>
                  </a:lnTo>
                  <a:cubicBezTo>
                    <a:pt x="81698" y="486136"/>
                    <a:pt x="78857" y="483205"/>
                    <a:pt x="76895" y="483005"/>
                  </a:cubicBezTo>
                  <a:cubicBezTo>
                    <a:pt x="63351" y="486253"/>
                    <a:pt x="56413" y="489512"/>
                    <a:pt x="56080" y="492782"/>
                  </a:cubicBezTo>
                  <a:cubicBezTo>
                    <a:pt x="40474" y="516302"/>
                    <a:pt x="30511" y="549316"/>
                    <a:pt x="26189" y="591823"/>
                  </a:cubicBezTo>
                  <a:lnTo>
                    <a:pt x="24493" y="608499"/>
                  </a:lnTo>
                  <a:cubicBezTo>
                    <a:pt x="21551" y="637436"/>
                    <a:pt x="21943" y="672576"/>
                    <a:pt x="25668" y="713919"/>
                  </a:cubicBezTo>
                  <a:cubicBezTo>
                    <a:pt x="27270" y="743649"/>
                    <a:pt x="31415" y="763809"/>
                    <a:pt x="38101" y="774400"/>
                  </a:cubicBezTo>
                  <a:cubicBezTo>
                    <a:pt x="46002" y="782801"/>
                    <a:pt x="52878" y="787465"/>
                    <a:pt x="58730" y="788390"/>
                  </a:cubicBezTo>
                  <a:cubicBezTo>
                    <a:pt x="65924" y="789121"/>
                    <a:pt x="75892" y="782867"/>
                    <a:pt x="88636" y="769627"/>
                  </a:cubicBezTo>
                  <a:lnTo>
                    <a:pt x="95012" y="770275"/>
                  </a:lnTo>
                  <a:cubicBezTo>
                    <a:pt x="98772" y="770658"/>
                    <a:pt x="101564" y="773254"/>
                    <a:pt x="103387" y="778064"/>
                  </a:cubicBezTo>
                  <a:lnTo>
                    <a:pt x="103088" y="781007"/>
                  </a:lnTo>
                  <a:cubicBezTo>
                    <a:pt x="102323" y="788528"/>
                    <a:pt x="93325" y="796615"/>
                    <a:pt x="76092" y="805269"/>
                  </a:cubicBezTo>
                  <a:cubicBezTo>
                    <a:pt x="68419" y="807627"/>
                    <a:pt x="61558" y="808499"/>
                    <a:pt x="55509" y="807884"/>
                  </a:cubicBezTo>
                  <a:lnTo>
                    <a:pt x="54038" y="807734"/>
                  </a:lnTo>
                  <a:cubicBezTo>
                    <a:pt x="42890" y="805279"/>
                    <a:pt x="32028" y="798394"/>
                    <a:pt x="21451" y="787077"/>
                  </a:cubicBezTo>
                  <a:cubicBezTo>
                    <a:pt x="9876" y="775825"/>
                    <a:pt x="3049" y="736561"/>
                    <a:pt x="969" y="669288"/>
                  </a:cubicBezTo>
                  <a:cubicBezTo>
                    <a:pt x="-854" y="654732"/>
                    <a:pt x="-104" y="631105"/>
                    <a:pt x="3220" y="598407"/>
                  </a:cubicBezTo>
                  <a:lnTo>
                    <a:pt x="3819" y="592522"/>
                  </a:lnTo>
                  <a:cubicBezTo>
                    <a:pt x="11845" y="524954"/>
                    <a:pt x="27741" y="483954"/>
                    <a:pt x="51507" y="469522"/>
                  </a:cubicBezTo>
                  <a:cubicBezTo>
                    <a:pt x="62993" y="465404"/>
                    <a:pt x="70698" y="463545"/>
                    <a:pt x="74621" y="463944"/>
                  </a:cubicBezTo>
                  <a:close/>
                  <a:moveTo>
                    <a:pt x="184566" y="450593"/>
                  </a:moveTo>
                  <a:lnTo>
                    <a:pt x="190942" y="451241"/>
                  </a:lnTo>
                  <a:cubicBezTo>
                    <a:pt x="196626" y="455453"/>
                    <a:pt x="199218" y="460011"/>
                    <a:pt x="198719" y="464916"/>
                  </a:cubicBezTo>
                  <a:cubicBezTo>
                    <a:pt x="197473" y="477178"/>
                    <a:pt x="191505" y="526124"/>
                    <a:pt x="180817" y="611756"/>
                  </a:cubicBezTo>
                  <a:lnTo>
                    <a:pt x="179479" y="624916"/>
                  </a:lnTo>
                  <a:lnTo>
                    <a:pt x="189213" y="625432"/>
                  </a:lnTo>
                  <a:cubicBezTo>
                    <a:pt x="196264" y="625942"/>
                    <a:pt x="206546" y="626761"/>
                    <a:pt x="220058" y="627887"/>
                  </a:cubicBezTo>
                  <a:cubicBezTo>
                    <a:pt x="221662" y="607237"/>
                    <a:pt x="222988" y="591763"/>
                    <a:pt x="224035" y="581463"/>
                  </a:cubicBezTo>
                  <a:lnTo>
                    <a:pt x="228623" y="536340"/>
                  </a:lnTo>
                  <a:cubicBezTo>
                    <a:pt x="228706" y="535523"/>
                    <a:pt x="228340" y="534247"/>
                    <a:pt x="227525" y="532512"/>
                  </a:cubicBezTo>
                  <a:lnTo>
                    <a:pt x="229321" y="529474"/>
                  </a:lnTo>
                  <a:cubicBezTo>
                    <a:pt x="233100" y="498804"/>
                    <a:pt x="235928" y="474233"/>
                    <a:pt x="237807" y="455759"/>
                  </a:cubicBezTo>
                  <a:lnTo>
                    <a:pt x="245982" y="450891"/>
                  </a:lnTo>
                  <a:lnTo>
                    <a:pt x="252113" y="451514"/>
                  </a:lnTo>
                  <a:cubicBezTo>
                    <a:pt x="257389" y="454859"/>
                    <a:pt x="259836" y="458411"/>
                    <a:pt x="259454" y="462171"/>
                  </a:cubicBezTo>
                  <a:cubicBezTo>
                    <a:pt x="256312" y="493071"/>
                    <a:pt x="253231" y="516874"/>
                    <a:pt x="250211" y="533580"/>
                  </a:cubicBezTo>
                  <a:lnTo>
                    <a:pt x="241926" y="634570"/>
                  </a:lnTo>
                  <a:cubicBezTo>
                    <a:pt x="243001" y="636992"/>
                    <a:pt x="243430" y="639265"/>
                    <a:pt x="243214" y="641391"/>
                  </a:cubicBezTo>
                  <a:cubicBezTo>
                    <a:pt x="241081" y="646129"/>
                    <a:pt x="240259" y="648523"/>
                    <a:pt x="240750" y="648573"/>
                  </a:cubicBezTo>
                  <a:cubicBezTo>
                    <a:pt x="239135" y="675828"/>
                    <a:pt x="234773" y="727664"/>
                    <a:pt x="227664" y="804079"/>
                  </a:cubicBezTo>
                  <a:cubicBezTo>
                    <a:pt x="226645" y="807610"/>
                    <a:pt x="225586" y="814770"/>
                    <a:pt x="224489" y="825560"/>
                  </a:cubicBezTo>
                  <a:lnTo>
                    <a:pt x="217149" y="829521"/>
                  </a:lnTo>
                  <a:lnTo>
                    <a:pt x="209547" y="828748"/>
                  </a:lnTo>
                  <a:lnTo>
                    <a:pt x="202543" y="822090"/>
                  </a:lnTo>
                  <a:cubicBezTo>
                    <a:pt x="203407" y="813588"/>
                    <a:pt x="204374" y="807327"/>
                    <a:pt x="205444" y="803307"/>
                  </a:cubicBezTo>
                  <a:cubicBezTo>
                    <a:pt x="213866" y="713976"/>
                    <a:pt x="218236" y="662058"/>
                    <a:pt x="218554" y="647555"/>
                  </a:cubicBezTo>
                  <a:cubicBezTo>
                    <a:pt x="192510" y="645403"/>
                    <a:pt x="179234" y="644383"/>
                    <a:pt x="178727" y="644497"/>
                  </a:cubicBezTo>
                  <a:cubicBezTo>
                    <a:pt x="178857" y="654586"/>
                    <a:pt x="178307" y="665680"/>
                    <a:pt x="177077" y="677778"/>
                  </a:cubicBezTo>
                  <a:cubicBezTo>
                    <a:pt x="174418" y="703936"/>
                    <a:pt x="171764" y="726791"/>
                    <a:pt x="169115" y="746343"/>
                  </a:cubicBezTo>
                  <a:cubicBezTo>
                    <a:pt x="168639" y="757527"/>
                    <a:pt x="166688" y="779958"/>
                    <a:pt x="163264" y="813636"/>
                  </a:cubicBezTo>
                  <a:cubicBezTo>
                    <a:pt x="158060" y="816081"/>
                    <a:pt x="153905" y="817145"/>
                    <a:pt x="150799" y="816829"/>
                  </a:cubicBezTo>
                  <a:cubicBezTo>
                    <a:pt x="147202" y="816463"/>
                    <a:pt x="144117" y="813507"/>
                    <a:pt x="141542" y="807959"/>
                  </a:cubicBezTo>
                  <a:lnTo>
                    <a:pt x="142540" y="798150"/>
                  </a:lnTo>
                  <a:cubicBezTo>
                    <a:pt x="145249" y="771501"/>
                    <a:pt x="146751" y="753484"/>
                    <a:pt x="147044" y="744099"/>
                  </a:cubicBezTo>
                  <a:cubicBezTo>
                    <a:pt x="149327" y="728144"/>
                    <a:pt x="151649" y="708558"/>
                    <a:pt x="154009" y="685343"/>
                  </a:cubicBezTo>
                  <a:lnTo>
                    <a:pt x="155505" y="670629"/>
                  </a:lnTo>
                  <a:cubicBezTo>
                    <a:pt x="156785" y="638549"/>
                    <a:pt x="158064" y="616215"/>
                    <a:pt x="159344" y="603627"/>
                  </a:cubicBezTo>
                  <a:cubicBezTo>
                    <a:pt x="168720" y="530910"/>
                    <a:pt x="174405" y="484743"/>
                    <a:pt x="176399" y="465124"/>
                  </a:cubicBezTo>
                  <a:cubicBezTo>
                    <a:pt x="176011" y="462442"/>
                    <a:pt x="176008" y="459221"/>
                    <a:pt x="176391" y="455461"/>
                  </a:cubicBezTo>
                  <a:close/>
                  <a:moveTo>
                    <a:pt x="1365133" y="106874"/>
                  </a:moveTo>
                  <a:lnTo>
                    <a:pt x="1372735" y="107647"/>
                  </a:lnTo>
                  <a:cubicBezTo>
                    <a:pt x="1387821" y="111989"/>
                    <a:pt x="1394906" y="118655"/>
                    <a:pt x="1393992" y="127647"/>
                  </a:cubicBezTo>
                  <a:cubicBezTo>
                    <a:pt x="1393726" y="130263"/>
                    <a:pt x="1390729" y="132932"/>
                    <a:pt x="1385002" y="135653"/>
                  </a:cubicBezTo>
                  <a:lnTo>
                    <a:pt x="1375928" y="134730"/>
                  </a:lnTo>
                  <a:cubicBezTo>
                    <a:pt x="1372209" y="129067"/>
                    <a:pt x="1369369" y="126135"/>
                    <a:pt x="1367407" y="125935"/>
                  </a:cubicBezTo>
                  <a:cubicBezTo>
                    <a:pt x="1353863" y="129183"/>
                    <a:pt x="1346924" y="132442"/>
                    <a:pt x="1346592" y="135712"/>
                  </a:cubicBezTo>
                  <a:cubicBezTo>
                    <a:pt x="1330986" y="159232"/>
                    <a:pt x="1321022" y="192246"/>
                    <a:pt x="1316701" y="234753"/>
                  </a:cubicBezTo>
                  <a:lnTo>
                    <a:pt x="1315005" y="251429"/>
                  </a:lnTo>
                  <a:cubicBezTo>
                    <a:pt x="1312063" y="280366"/>
                    <a:pt x="1312455" y="315506"/>
                    <a:pt x="1316180" y="356849"/>
                  </a:cubicBezTo>
                  <a:cubicBezTo>
                    <a:pt x="1317782" y="386579"/>
                    <a:pt x="1321927" y="406739"/>
                    <a:pt x="1328613" y="417330"/>
                  </a:cubicBezTo>
                  <a:cubicBezTo>
                    <a:pt x="1336513" y="425731"/>
                    <a:pt x="1343390" y="430395"/>
                    <a:pt x="1349242" y="431320"/>
                  </a:cubicBezTo>
                  <a:cubicBezTo>
                    <a:pt x="1356435" y="432051"/>
                    <a:pt x="1366404" y="425797"/>
                    <a:pt x="1379147" y="412557"/>
                  </a:cubicBezTo>
                  <a:lnTo>
                    <a:pt x="1385523" y="413205"/>
                  </a:lnTo>
                  <a:cubicBezTo>
                    <a:pt x="1389283" y="413588"/>
                    <a:pt x="1392075" y="416184"/>
                    <a:pt x="1393899" y="420994"/>
                  </a:cubicBezTo>
                  <a:lnTo>
                    <a:pt x="1393600" y="423937"/>
                  </a:lnTo>
                  <a:cubicBezTo>
                    <a:pt x="1392835" y="431458"/>
                    <a:pt x="1383836" y="439545"/>
                    <a:pt x="1366604" y="448199"/>
                  </a:cubicBezTo>
                  <a:cubicBezTo>
                    <a:pt x="1358931" y="450557"/>
                    <a:pt x="1352070" y="451429"/>
                    <a:pt x="1346021" y="450814"/>
                  </a:cubicBezTo>
                  <a:lnTo>
                    <a:pt x="1344550" y="450664"/>
                  </a:lnTo>
                  <a:cubicBezTo>
                    <a:pt x="1333402" y="448209"/>
                    <a:pt x="1322539" y="441324"/>
                    <a:pt x="1311963" y="430007"/>
                  </a:cubicBezTo>
                  <a:cubicBezTo>
                    <a:pt x="1300388" y="418755"/>
                    <a:pt x="1293561" y="379491"/>
                    <a:pt x="1291481" y="312218"/>
                  </a:cubicBezTo>
                  <a:cubicBezTo>
                    <a:pt x="1289657" y="297662"/>
                    <a:pt x="1290408" y="274035"/>
                    <a:pt x="1293732" y="241337"/>
                  </a:cubicBezTo>
                  <a:lnTo>
                    <a:pt x="1294331" y="235452"/>
                  </a:lnTo>
                  <a:cubicBezTo>
                    <a:pt x="1302357" y="167884"/>
                    <a:pt x="1318253" y="126884"/>
                    <a:pt x="1342019" y="112452"/>
                  </a:cubicBezTo>
                  <a:cubicBezTo>
                    <a:pt x="1353505" y="108334"/>
                    <a:pt x="1361209" y="106475"/>
                    <a:pt x="1365133" y="106874"/>
                  </a:cubicBezTo>
                  <a:close/>
                  <a:moveTo>
                    <a:pt x="1228379" y="91979"/>
                  </a:moveTo>
                  <a:lnTo>
                    <a:pt x="1232303" y="92378"/>
                  </a:lnTo>
                  <a:cubicBezTo>
                    <a:pt x="1240968" y="93259"/>
                    <a:pt x="1243372" y="112664"/>
                    <a:pt x="1239516" y="150593"/>
                  </a:cubicBezTo>
                  <a:lnTo>
                    <a:pt x="1238219" y="163345"/>
                  </a:lnTo>
                  <a:cubicBezTo>
                    <a:pt x="1236906" y="176261"/>
                    <a:pt x="1231578" y="209168"/>
                    <a:pt x="1222236" y="262066"/>
                  </a:cubicBezTo>
                  <a:cubicBezTo>
                    <a:pt x="1222020" y="264191"/>
                    <a:pt x="1222105" y="266595"/>
                    <a:pt x="1222494" y="269277"/>
                  </a:cubicBezTo>
                  <a:cubicBezTo>
                    <a:pt x="1218332" y="303707"/>
                    <a:pt x="1215229" y="330976"/>
                    <a:pt x="1213185" y="351085"/>
                  </a:cubicBezTo>
                  <a:lnTo>
                    <a:pt x="1206702" y="414846"/>
                  </a:lnTo>
                  <a:cubicBezTo>
                    <a:pt x="1206603" y="415826"/>
                    <a:pt x="1206933" y="419081"/>
                    <a:pt x="1207692" y="424609"/>
                  </a:cubicBezTo>
                  <a:cubicBezTo>
                    <a:pt x="1205569" y="432487"/>
                    <a:pt x="1201811" y="436152"/>
                    <a:pt x="1196415" y="435603"/>
                  </a:cubicBezTo>
                  <a:lnTo>
                    <a:pt x="1192492" y="435204"/>
                  </a:lnTo>
                  <a:cubicBezTo>
                    <a:pt x="1185789" y="434523"/>
                    <a:pt x="1183501" y="423719"/>
                    <a:pt x="1185629" y="402792"/>
                  </a:cubicBezTo>
                  <a:cubicBezTo>
                    <a:pt x="1197181" y="289168"/>
                    <a:pt x="1207097" y="211138"/>
                    <a:pt x="1215375" y="168703"/>
                  </a:cubicBezTo>
                  <a:lnTo>
                    <a:pt x="1218143" y="141482"/>
                  </a:lnTo>
                  <a:cubicBezTo>
                    <a:pt x="1219672" y="126442"/>
                    <a:pt x="1220079" y="112691"/>
                    <a:pt x="1219364" y="100230"/>
                  </a:cubicBezTo>
                  <a:cubicBezTo>
                    <a:pt x="1219647" y="97450"/>
                    <a:pt x="1222652" y="94700"/>
                    <a:pt x="1228379" y="91979"/>
                  </a:cubicBezTo>
                  <a:close/>
                  <a:moveTo>
                    <a:pt x="778670" y="75726"/>
                  </a:moveTo>
                  <a:lnTo>
                    <a:pt x="772052" y="96886"/>
                  </a:lnTo>
                  <a:cubicBezTo>
                    <a:pt x="764366" y="125868"/>
                    <a:pt x="758199" y="163227"/>
                    <a:pt x="753549" y="208962"/>
                  </a:cubicBezTo>
                  <a:cubicBezTo>
                    <a:pt x="753058" y="208912"/>
                    <a:pt x="752392" y="212422"/>
                    <a:pt x="751549" y="219490"/>
                  </a:cubicBezTo>
                  <a:lnTo>
                    <a:pt x="751050" y="224064"/>
                  </a:lnTo>
                  <a:lnTo>
                    <a:pt x="775253" y="221513"/>
                  </a:lnTo>
                  <a:lnTo>
                    <a:pt x="798809" y="222251"/>
                  </a:lnTo>
                  <a:lnTo>
                    <a:pt x="799023" y="217252"/>
                  </a:lnTo>
                  <a:cubicBezTo>
                    <a:pt x="799013" y="193891"/>
                    <a:pt x="792861" y="148850"/>
                    <a:pt x="780567" y="82127"/>
                  </a:cubicBezTo>
                  <a:cubicBezTo>
                    <a:pt x="779770" y="79816"/>
                    <a:pt x="779165" y="77845"/>
                    <a:pt x="778753" y="76213"/>
                  </a:cubicBezTo>
                  <a:close/>
                  <a:moveTo>
                    <a:pt x="952392" y="74077"/>
                  </a:moveTo>
                  <a:lnTo>
                    <a:pt x="930304" y="245020"/>
                  </a:lnTo>
                  <a:cubicBezTo>
                    <a:pt x="929747" y="255370"/>
                    <a:pt x="929301" y="262804"/>
                    <a:pt x="928965" y="267323"/>
                  </a:cubicBezTo>
                  <a:lnTo>
                    <a:pt x="928841" y="268801"/>
                  </a:lnTo>
                  <a:lnTo>
                    <a:pt x="934019" y="267573"/>
                  </a:lnTo>
                  <a:cubicBezTo>
                    <a:pt x="936932" y="266135"/>
                    <a:pt x="940198" y="263866"/>
                    <a:pt x="943817" y="260765"/>
                  </a:cubicBezTo>
                  <a:cubicBezTo>
                    <a:pt x="954782" y="255273"/>
                    <a:pt x="967346" y="216990"/>
                    <a:pt x="981509" y="145917"/>
                  </a:cubicBezTo>
                  <a:cubicBezTo>
                    <a:pt x="983360" y="134212"/>
                    <a:pt x="984477" y="126480"/>
                    <a:pt x="984859" y="122719"/>
                  </a:cubicBezTo>
                  <a:cubicBezTo>
                    <a:pt x="986438" y="107188"/>
                    <a:pt x="979031" y="92312"/>
                    <a:pt x="962637" y="78092"/>
                  </a:cubicBezTo>
                  <a:cubicBezTo>
                    <a:pt x="958062" y="75975"/>
                    <a:pt x="954647" y="74637"/>
                    <a:pt x="952392" y="74077"/>
                  </a:cubicBezTo>
                  <a:close/>
                  <a:moveTo>
                    <a:pt x="1067604" y="52094"/>
                  </a:moveTo>
                  <a:lnTo>
                    <a:pt x="1073980" y="52743"/>
                  </a:lnTo>
                  <a:cubicBezTo>
                    <a:pt x="1079663" y="56954"/>
                    <a:pt x="1082255" y="61513"/>
                    <a:pt x="1081757" y="66417"/>
                  </a:cubicBezTo>
                  <a:cubicBezTo>
                    <a:pt x="1080510" y="78679"/>
                    <a:pt x="1074542" y="127626"/>
                    <a:pt x="1063854" y="213257"/>
                  </a:cubicBezTo>
                  <a:lnTo>
                    <a:pt x="1062521" y="226364"/>
                  </a:lnTo>
                  <a:lnTo>
                    <a:pt x="1064097" y="226398"/>
                  </a:lnTo>
                  <a:cubicBezTo>
                    <a:pt x="1069827" y="226702"/>
                    <a:pt x="1082827" y="227699"/>
                    <a:pt x="1103096" y="229388"/>
                  </a:cubicBezTo>
                  <a:cubicBezTo>
                    <a:pt x="1104699" y="208738"/>
                    <a:pt x="1106025" y="193264"/>
                    <a:pt x="1107072" y="182964"/>
                  </a:cubicBezTo>
                  <a:lnTo>
                    <a:pt x="1111660" y="137841"/>
                  </a:lnTo>
                  <a:cubicBezTo>
                    <a:pt x="1111743" y="137024"/>
                    <a:pt x="1111377" y="135748"/>
                    <a:pt x="1110563" y="134013"/>
                  </a:cubicBezTo>
                  <a:lnTo>
                    <a:pt x="1112358" y="130975"/>
                  </a:lnTo>
                  <a:cubicBezTo>
                    <a:pt x="1116137" y="100306"/>
                    <a:pt x="1118966" y="75734"/>
                    <a:pt x="1120844" y="57260"/>
                  </a:cubicBezTo>
                  <a:lnTo>
                    <a:pt x="1129020" y="52392"/>
                  </a:lnTo>
                  <a:lnTo>
                    <a:pt x="1135151" y="53016"/>
                  </a:lnTo>
                  <a:cubicBezTo>
                    <a:pt x="1140427" y="56360"/>
                    <a:pt x="1142873" y="59912"/>
                    <a:pt x="1142491" y="63673"/>
                  </a:cubicBezTo>
                  <a:cubicBezTo>
                    <a:pt x="1139349" y="94572"/>
                    <a:pt x="1136269" y="118375"/>
                    <a:pt x="1133249" y="135081"/>
                  </a:cubicBezTo>
                  <a:lnTo>
                    <a:pt x="1124963" y="236071"/>
                  </a:lnTo>
                  <a:cubicBezTo>
                    <a:pt x="1126038" y="238493"/>
                    <a:pt x="1126468" y="240766"/>
                    <a:pt x="1126252" y="242892"/>
                  </a:cubicBezTo>
                  <a:cubicBezTo>
                    <a:pt x="1124118" y="247630"/>
                    <a:pt x="1123296" y="250024"/>
                    <a:pt x="1123787" y="250074"/>
                  </a:cubicBezTo>
                  <a:cubicBezTo>
                    <a:pt x="1122172" y="277330"/>
                    <a:pt x="1117810" y="329165"/>
                    <a:pt x="1110702" y="405580"/>
                  </a:cubicBezTo>
                  <a:cubicBezTo>
                    <a:pt x="1109682" y="409111"/>
                    <a:pt x="1108624" y="416271"/>
                    <a:pt x="1107527" y="427061"/>
                  </a:cubicBezTo>
                  <a:lnTo>
                    <a:pt x="1100187" y="431022"/>
                  </a:lnTo>
                  <a:lnTo>
                    <a:pt x="1092584" y="430250"/>
                  </a:lnTo>
                  <a:lnTo>
                    <a:pt x="1085580" y="423591"/>
                  </a:lnTo>
                  <a:cubicBezTo>
                    <a:pt x="1086445" y="415090"/>
                    <a:pt x="1087412" y="408829"/>
                    <a:pt x="1088481" y="404808"/>
                  </a:cubicBezTo>
                  <a:cubicBezTo>
                    <a:pt x="1096903" y="315477"/>
                    <a:pt x="1101273" y="263560"/>
                    <a:pt x="1101591" y="249056"/>
                  </a:cubicBezTo>
                  <a:cubicBezTo>
                    <a:pt x="1075547" y="246904"/>
                    <a:pt x="1062271" y="245884"/>
                    <a:pt x="1061764" y="245998"/>
                  </a:cubicBezTo>
                  <a:cubicBezTo>
                    <a:pt x="1061894" y="256087"/>
                    <a:pt x="1061345" y="267181"/>
                    <a:pt x="1060115" y="279279"/>
                  </a:cubicBezTo>
                  <a:cubicBezTo>
                    <a:pt x="1057455" y="305437"/>
                    <a:pt x="1054801" y="328292"/>
                    <a:pt x="1052152" y="347844"/>
                  </a:cubicBezTo>
                  <a:cubicBezTo>
                    <a:pt x="1051676" y="359028"/>
                    <a:pt x="1049726" y="381459"/>
                    <a:pt x="1046301" y="415138"/>
                  </a:cubicBezTo>
                  <a:cubicBezTo>
                    <a:pt x="1041098" y="417582"/>
                    <a:pt x="1036943" y="418646"/>
                    <a:pt x="1033837" y="418330"/>
                  </a:cubicBezTo>
                  <a:cubicBezTo>
                    <a:pt x="1030240" y="417964"/>
                    <a:pt x="1027154" y="415008"/>
                    <a:pt x="1024580" y="409460"/>
                  </a:cubicBezTo>
                  <a:lnTo>
                    <a:pt x="1025577" y="399651"/>
                  </a:lnTo>
                  <a:cubicBezTo>
                    <a:pt x="1028287" y="373002"/>
                    <a:pt x="1029788" y="354986"/>
                    <a:pt x="1030082" y="345600"/>
                  </a:cubicBezTo>
                  <a:cubicBezTo>
                    <a:pt x="1032365" y="329645"/>
                    <a:pt x="1034686" y="310060"/>
                    <a:pt x="1037047" y="286844"/>
                  </a:cubicBezTo>
                  <a:lnTo>
                    <a:pt x="1038543" y="272130"/>
                  </a:lnTo>
                  <a:cubicBezTo>
                    <a:pt x="1039822" y="240051"/>
                    <a:pt x="1041102" y="217716"/>
                    <a:pt x="1042382" y="205128"/>
                  </a:cubicBezTo>
                  <a:cubicBezTo>
                    <a:pt x="1051757" y="132412"/>
                    <a:pt x="1057442" y="86244"/>
                    <a:pt x="1059437" y="66626"/>
                  </a:cubicBezTo>
                  <a:cubicBezTo>
                    <a:pt x="1059049" y="63943"/>
                    <a:pt x="1059046" y="60722"/>
                    <a:pt x="1059428" y="56962"/>
                  </a:cubicBezTo>
                  <a:close/>
                  <a:moveTo>
                    <a:pt x="938816" y="51636"/>
                  </a:moveTo>
                  <a:cubicBezTo>
                    <a:pt x="973639" y="55177"/>
                    <a:pt x="995627" y="72857"/>
                    <a:pt x="1004780" y="104676"/>
                  </a:cubicBezTo>
                  <a:cubicBezTo>
                    <a:pt x="1006224" y="111595"/>
                    <a:pt x="1006816" y="119583"/>
                    <a:pt x="1006556" y="128642"/>
                  </a:cubicBezTo>
                  <a:cubicBezTo>
                    <a:pt x="1002350" y="170004"/>
                    <a:pt x="990462" y="214633"/>
                    <a:pt x="970892" y="262527"/>
                  </a:cubicBezTo>
                  <a:cubicBezTo>
                    <a:pt x="962059" y="274678"/>
                    <a:pt x="950254" y="283553"/>
                    <a:pt x="935480" y="289154"/>
                  </a:cubicBezTo>
                  <a:cubicBezTo>
                    <a:pt x="930395" y="288802"/>
                    <a:pt x="927927" y="287890"/>
                    <a:pt x="928077" y="286419"/>
                  </a:cubicBezTo>
                  <a:lnTo>
                    <a:pt x="927977" y="287400"/>
                  </a:lnTo>
                  <a:cubicBezTo>
                    <a:pt x="927113" y="295901"/>
                    <a:pt x="926708" y="303128"/>
                    <a:pt x="926764" y="309080"/>
                  </a:cubicBezTo>
                  <a:cubicBezTo>
                    <a:pt x="925512" y="314899"/>
                    <a:pt x="924852" y="318136"/>
                    <a:pt x="924786" y="318790"/>
                  </a:cubicBezTo>
                  <a:cubicBezTo>
                    <a:pt x="922991" y="355937"/>
                    <a:pt x="921944" y="375983"/>
                    <a:pt x="921645" y="378926"/>
                  </a:cubicBezTo>
                  <a:cubicBezTo>
                    <a:pt x="923573" y="379452"/>
                    <a:pt x="924155" y="383475"/>
                    <a:pt x="923391" y="390996"/>
                  </a:cubicBezTo>
                  <a:lnTo>
                    <a:pt x="923017" y="394674"/>
                  </a:lnTo>
                  <a:cubicBezTo>
                    <a:pt x="919703" y="401275"/>
                    <a:pt x="915747" y="405250"/>
                    <a:pt x="911150" y="406600"/>
                  </a:cubicBezTo>
                  <a:lnTo>
                    <a:pt x="907717" y="406250"/>
                  </a:lnTo>
                  <a:cubicBezTo>
                    <a:pt x="904284" y="405901"/>
                    <a:pt x="901190" y="403027"/>
                    <a:pt x="898435" y="397626"/>
                  </a:cubicBezTo>
                  <a:lnTo>
                    <a:pt x="899258" y="389533"/>
                  </a:lnTo>
                  <a:cubicBezTo>
                    <a:pt x="899657" y="385610"/>
                    <a:pt x="899857" y="383648"/>
                    <a:pt x="899857" y="383648"/>
                  </a:cubicBezTo>
                  <a:cubicBezTo>
                    <a:pt x="899649" y="380819"/>
                    <a:pt x="899685" y="373967"/>
                    <a:pt x="899964" y="363094"/>
                  </a:cubicBezTo>
                  <a:cubicBezTo>
                    <a:pt x="900380" y="359007"/>
                    <a:pt x="900833" y="356988"/>
                    <a:pt x="901323" y="357038"/>
                  </a:cubicBezTo>
                  <a:lnTo>
                    <a:pt x="902316" y="320469"/>
                  </a:lnTo>
                  <a:cubicBezTo>
                    <a:pt x="903651" y="313833"/>
                    <a:pt x="904477" y="308961"/>
                    <a:pt x="904793" y="305855"/>
                  </a:cubicBezTo>
                  <a:cubicBezTo>
                    <a:pt x="905352" y="293854"/>
                    <a:pt x="905698" y="287200"/>
                    <a:pt x="905831" y="285892"/>
                  </a:cubicBezTo>
                  <a:cubicBezTo>
                    <a:pt x="903349" y="284318"/>
                    <a:pt x="902315" y="281487"/>
                    <a:pt x="902730" y="277400"/>
                  </a:cubicBezTo>
                  <a:cubicBezTo>
                    <a:pt x="904767" y="271991"/>
                    <a:pt x="906194" y="269328"/>
                    <a:pt x="907012" y="269411"/>
                  </a:cubicBezTo>
                  <a:cubicBezTo>
                    <a:pt x="907443" y="255415"/>
                    <a:pt x="907851" y="246537"/>
                    <a:pt x="908233" y="242776"/>
                  </a:cubicBezTo>
                  <a:lnTo>
                    <a:pt x="930545" y="69626"/>
                  </a:lnTo>
                  <a:cubicBezTo>
                    <a:pt x="929401" y="69509"/>
                    <a:pt x="929061" y="67162"/>
                    <a:pt x="929527" y="62585"/>
                  </a:cubicBezTo>
                  <a:lnTo>
                    <a:pt x="929826" y="59642"/>
                  </a:lnTo>
                  <a:cubicBezTo>
                    <a:pt x="930092" y="57026"/>
                    <a:pt x="933089" y="54358"/>
                    <a:pt x="938816" y="51636"/>
                  </a:cubicBezTo>
                  <a:close/>
                  <a:moveTo>
                    <a:pt x="778397" y="44989"/>
                  </a:moveTo>
                  <a:lnTo>
                    <a:pt x="780849" y="45238"/>
                  </a:lnTo>
                  <a:cubicBezTo>
                    <a:pt x="792071" y="51830"/>
                    <a:pt x="800175" y="65538"/>
                    <a:pt x="805161" y="86362"/>
                  </a:cubicBezTo>
                  <a:cubicBezTo>
                    <a:pt x="817720" y="144791"/>
                    <a:pt x="823878" y="218260"/>
                    <a:pt x="823633" y="306771"/>
                  </a:cubicBezTo>
                  <a:cubicBezTo>
                    <a:pt x="826463" y="335800"/>
                    <a:pt x="826747" y="361431"/>
                    <a:pt x="824487" y="383666"/>
                  </a:cubicBezTo>
                  <a:cubicBezTo>
                    <a:pt x="822026" y="388371"/>
                    <a:pt x="816137" y="390250"/>
                    <a:pt x="806818" y="389302"/>
                  </a:cubicBezTo>
                  <a:cubicBezTo>
                    <a:pt x="803659" y="381383"/>
                    <a:pt x="801865" y="353533"/>
                    <a:pt x="801438" y="305753"/>
                  </a:cubicBezTo>
                  <a:cubicBezTo>
                    <a:pt x="800481" y="300535"/>
                    <a:pt x="799461" y="279702"/>
                    <a:pt x="798377" y="243252"/>
                  </a:cubicBezTo>
                  <a:lnTo>
                    <a:pt x="796195" y="242783"/>
                  </a:lnTo>
                  <a:cubicBezTo>
                    <a:pt x="764833" y="242567"/>
                    <a:pt x="749102" y="242950"/>
                    <a:pt x="749002" y="243931"/>
                  </a:cubicBezTo>
                  <a:lnTo>
                    <a:pt x="745113" y="282187"/>
                  </a:lnTo>
                  <a:lnTo>
                    <a:pt x="729366" y="371269"/>
                  </a:lnTo>
                  <a:cubicBezTo>
                    <a:pt x="730621" y="373544"/>
                    <a:pt x="731107" y="376071"/>
                    <a:pt x="730825" y="378850"/>
                  </a:cubicBezTo>
                  <a:cubicBezTo>
                    <a:pt x="730542" y="381630"/>
                    <a:pt x="727365" y="384445"/>
                    <a:pt x="721294" y="387296"/>
                  </a:cubicBezTo>
                  <a:cubicBezTo>
                    <a:pt x="710177" y="386166"/>
                    <a:pt x="705159" y="380288"/>
                    <a:pt x="706239" y="369661"/>
                  </a:cubicBezTo>
                  <a:cubicBezTo>
                    <a:pt x="718322" y="301184"/>
                    <a:pt x="725061" y="260079"/>
                    <a:pt x="726458" y="246346"/>
                  </a:cubicBezTo>
                  <a:cubicBezTo>
                    <a:pt x="726718" y="237288"/>
                    <a:pt x="727322" y="228099"/>
                    <a:pt x="728269" y="218780"/>
                  </a:cubicBezTo>
                  <a:cubicBezTo>
                    <a:pt x="733400" y="171566"/>
                    <a:pt x="742410" y="121937"/>
                    <a:pt x="755300" y="69895"/>
                  </a:cubicBezTo>
                  <a:cubicBezTo>
                    <a:pt x="760888" y="52294"/>
                    <a:pt x="768587" y="43992"/>
                    <a:pt x="778397" y="44989"/>
                  </a:cubicBezTo>
                  <a:close/>
                  <a:moveTo>
                    <a:pt x="472543" y="27024"/>
                  </a:moveTo>
                  <a:lnTo>
                    <a:pt x="474750" y="27248"/>
                  </a:lnTo>
                  <a:cubicBezTo>
                    <a:pt x="489464" y="28744"/>
                    <a:pt x="500735" y="35671"/>
                    <a:pt x="508563" y="48030"/>
                  </a:cubicBezTo>
                  <a:lnTo>
                    <a:pt x="508214" y="51463"/>
                  </a:lnTo>
                  <a:cubicBezTo>
                    <a:pt x="507948" y="54079"/>
                    <a:pt x="504951" y="56747"/>
                    <a:pt x="499224" y="59469"/>
                  </a:cubicBezTo>
                  <a:cubicBezTo>
                    <a:pt x="495137" y="59053"/>
                    <a:pt x="489345" y="55904"/>
                    <a:pt x="481850" y="50021"/>
                  </a:cubicBezTo>
                  <a:cubicBezTo>
                    <a:pt x="479056" y="48251"/>
                    <a:pt x="475698" y="47166"/>
                    <a:pt x="471774" y="46767"/>
                  </a:cubicBezTo>
                  <a:lnTo>
                    <a:pt x="468831" y="46468"/>
                  </a:lnTo>
                  <a:cubicBezTo>
                    <a:pt x="452247" y="48746"/>
                    <a:pt x="438636" y="102201"/>
                    <a:pt x="427998" y="206834"/>
                  </a:cubicBezTo>
                  <a:cubicBezTo>
                    <a:pt x="422911" y="256861"/>
                    <a:pt x="424850" y="295462"/>
                    <a:pt x="433815" y="322637"/>
                  </a:cubicBezTo>
                  <a:cubicBezTo>
                    <a:pt x="436240" y="329656"/>
                    <a:pt x="441765" y="335421"/>
                    <a:pt x="450392" y="339932"/>
                  </a:cubicBezTo>
                  <a:lnTo>
                    <a:pt x="452108" y="340106"/>
                  </a:lnTo>
                  <a:cubicBezTo>
                    <a:pt x="460449" y="339302"/>
                    <a:pt x="465035" y="334813"/>
                    <a:pt x="465866" y="326639"/>
                  </a:cubicBezTo>
                  <a:cubicBezTo>
                    <a:pt x="468482" y="326905"/>
                    <a:pt x="473588" y="309172"/>
                    <a:pt x="481185" y="273440"/>
                  </a:cubicBezTo>
                  <a:lnTo>
                    <a:pt x="485998" y="226103"/>
                  </a:lnTo>
                  <a:lnTo>
                    <a:pt x="473887" y="223686"/>
                  </a:lnTo>
                  <a:cubicBezTo>
                    <a:pt x="454814" y="219363"/>
                    <a:pt x="445459" y="215423"/>
                    <a:pt x="445821" y="211867"/>
                  </a:cubicBezTo>
                  <a:lnTo>
                    <a:pt x="445338" y="206862"/>
                  </a:lnTo>
                  <a:lnTo>
                    <a:pt x="445463" y="205636"/>
                  </a:lnTo>
                  <a:cubicBezTo>
                    <a:pt x="445746" y="202857"/>
                    <a:pt x="448464" y="200490"/>
                    <a:pt x="453618" y="198537"/>
                  </a:cubicBezTo>
                  <a:lnTo>
                    <a:pt x="460730" y="199260"/>
                  </a:lnTo>
                  <a:cubicBezTo>
                    <a:pt x="462836" y="201291"/>
                    <a:pt x="476933" y="204789"/>
                    <a:pt x="503022" y="209754"/>
                  </a:cubicBezTo>
                  <a:cubicBezTo>
                    <a:pt x="507134" y="214797"/>
                    <a:pt x="508634" y="222796"/>
                    <a:pt x="507520" y="233749"/>
                  </a:cubicBezTo>
                  <a:lnTo>
                    <a:pt x="505027" y="258272"/>
                  </a:lnTo>
                  <a:cubicBezTo>
                    <a:pt x="504628" y="262196"/>
                    <a:pt x="503794" y="267149"/>
                    <a:pt x="502525" y="273132"/>
                  </a:cubicBezTo>
                  <a:cubicBezTo>
                    <a:pt x="503062" y="274343"/>
                    <a:pt x="503256" y="275684"/>
                    <a:pt x="503107" y="277155"/>
                  </a:cubicBezTo>
                  <a:cubicBezTo>
                    <a:pt x="492797" y="331442"/>
                    <a:pt x="482492" y="358062"/>
                    <a:pt x="472193" y="357014"/>
                  </a:cubicBezTo>
                  <a:cubicBezTo>
                    <a:pt x="472126" y="357668"/>
                    <a:pt x="465257" y="358622"/>
                    <a:pt x="451585" y="359874"/>
                  </a:cubicBezTo>
                  <a:lnTo>
                    <a:pt x="446190" y="359326"/>
                  </a:lnTo>
                  <a:cubicBezTo>
                    <a:pt x="433737" y="355087"/>
                    <a:pt x="423425" y="346853"/>
                    <a:pt x="415253" y="334625"/>
                  </a:cubicBezTo>
                  <a:cubicBezTo>
                    <a:pt x="403234" y="304992"/>
                    <a:pt x="400159" y="261320"/>
                    <a:pt x="406027" y="203609"/>
                  </a:cubicBezTo>
                  <a:cubicBezTo>
                    <a:pt x="417180" y="93908"/>
                    <a:pt x="435469" y="35065"/>
                    <a:pt x="460892" y="27078"/>
                  </a:cubicBezTo>
                  <a:close/>
                  <a:moveTo>
                    <a:pt x="620892" y="26823"/>
                  </a:moveTo>
                  <a:lnTo>
                    <a:pt x="620004" y="60599"/>
                  </a:lnTo>
                  <a:cubicBezTo>
                    <a:pt x="618827" y="97768"/>
                    <a:pt x="616904" y="140437"/>
                    <a:pt x="614237" y="188604"/>
                  </a:cubicBezTo>
                  <a:cubicBezTo>
                    <a:pt x="633107" y="178465"/>
                    <a:pt x="644412" y="155002"/>
                    <a:pt x="648152" y="118218"/>
                  </a:cubicBezTo>
                  <a:lnTo>
                    <a:pt x="649548" y="104485"/>
                  </a:lnTo>
                  <a:cubicBezTo>
                    <a:pt x="651227" y="87972"/>
                    <a:pt x="646497" y="66266"/>
                    <a:pt x="635357" y="39365"/>
                  </a:cubicBezTo>
                  <a:cubicBezTo>
                    <a:pt x="631203" y="34731"/>
                    <a:pt x="627617" y="31207"/>
                    <a:pt x="624600" y="28795"/>
                  </a:cubicBezTo>
                  <a:close/>
                  <a:moveTo>
                    <a:pt x="606406" y="0"/>
                  </a:moveTo>
                  <a:lnTo>
                    <a:pt x="614253" y="798"/>
                  </a:lnTo>
                  <a:cubicBezTo>
                    <a:pt x="615949" y="3613"/>
                    <a:pt x="621137" y="6205"/>
                    <a:pt x="629815" y="8574"/>
                  </a:cubicBezTo>
                  <a:cubicBezTo>
                    <a:pt x="643457" y="15743"/>
                    <a:pt x="653789" y="27034"/>
                    <a:pt x="660811" y="42449"/>
                  </a:cubicBezTo>
                  <a:cubicBezTo>
                    <a:pt x="669446" y="71242"/>
                    <a:pt x="673082" y="92342"/>
                    <a:pt x="671719" y="105748"/>
                  </a:cubicBezTo>
                  <a:lnTo>
                    <a:pt x="670722" y="115557"/>
                  </a:lnTo>
                  <a:cubicBezTo>
                    <a:pt x="666234" y="159699"/>
                    <a:pt x="652605" y="188954"/>
                    <a:pt x="629836" y="203322"/>
                  </a:cubicBezTo>
                  <a:cubicBezTo>
                    <a:pt x="654088" y="211734"/>
                    <a:pt x="665360" y="247898"/>
                    <a:pt x="663652" y="311813"/>
                  </a:cubicBezTo>
                  <a:lnTo>
                    <a:pt x="659837" y="349334"/>
                  </a:lnTo>
                  <a:cubicBezTo>
                    <a:pt x="659272" y="354892"/>
                    <a:pt x="658775" y="363844"/>
                    <a:pt x="658345" y="376189"/>
                  </a:cubicBezTo>
                  <a:lnTo>
                    <a:pt x="650760" y="380125"/>
                  </a:lnTo>
                  <a:lnTo>
                    <a:pt x="643158" y="379352"/>
                  </a:lnTo>
                  <a:lnTo>
                    <a:pt x="636374" y="372964"/>
                  </a:lnTo>
                  <a:cubicBezTo>
                    <a:pt x="637036" y="358330"/>
                    <a:pt x="637699" y="347744"/>
                    <a:pt x="638364" y="341204"/>
                  </a:cubicBezTo>
                  <a:lnTo>
                    <a:pt x="641955" y="305891"/>
                  </a:lnTo>
                  <a:cubicBezTo>
                    <a:pt x="644382" y="282021"/>
                    <a:pt x="639657" y="257012"/>
                    <a:pt x="627780" y="230863"/>
                  </a:cubicBezTo>
                  <a:cubicBezTo>
                    <a:pt x="623789" y="226245"/>
                    <a:pt x="620040" y="222705"/>
                    <a:pt x="616533" y="220242"/>
                  </a:cubicBezTo>
                  <a:lnTo>
                    <a:pt x="612022" y="218329"/>
                  </a:lnTo>
                  <a:lnTo>
                    <a:pt x="611186" y="231405"/>
                  </a:lnTo>
                  <a:cubicBezTo>
                    <a:pt x="610860" y="235832"/>
                    <a:pt x="610522" y="239762"/>
                    <a:pt x="610173" y="243195"/>
                  </a:cubicBezTo>
                  <a:lnTo>
                    <a:pt x="606383" y="280470"/>
                  </a:lnTo>
                  <a:cubicBezTo>
                    <a:pt x="604400" y="312974"/>
                    <a:pt x="603192" y="331351"/>
                    <a:pt x="602760" y="335602"/>
                  </a:cubicBezTo>
                  <a:lnTo>
                    <a:pt x="602461" y="338545"/>
                  </a:lnTo>
                  <a:cubicBezTo>
                    <a:pt x="599313" y="343510"/>
                    <a:pt x="595042" y="345719"/>
                    <a:pt x="589646" y="345170"/>
                  </a:cubicBezTo>
                  <a:cubicBezTo>
                    <a:pt x="586540" y="344855"/>
                    <a:pt x="583038" y="341938"/>
                    <a:pt x="579139" y="336421"/>
                  </a:cubicBezTo>
                  <a:lnTo>
                    <a:pt x="581213" y="328208"/>
                  </a:lnTo>
                  <a:cubicBezTo>
                    <a:pt x="582697" y="300609"/>
                    <a:pt x="583897" y="282314"/>
                    <a:pt x="584811" y="273322"/>
                  </a:cubicBezTo>
                  <a:lnTo>
                    <a:pt x="590296" y="219371"/>
                  </a:lnTo>
                  <a:cubicBezTo>
                    <a:pt x="588661" y="219205"/>
                    <a:pt x="586974" y="216307"/>
                    <a:pt x="585233" y="210680"/>
                  </a:cubicBezTo>
                  <a:lnTo>
                    <a:pt x="585707" y="206020"/>
                  </a:lnTo>
                  <a:cubicBezTo>
                    <a:pt x="588855" y="201055"/>
                    <a:pt x="590674" y="198597"/>
                    <a:pt x="591165" y="198647"/>
                  </a:cubicBezTo>
                  <a:cubicBezTo>
                    <a:pt x="596835" y="112009"/>
                    <a:pt x="599100" y="47489"/>
                    <a:pt x="597960" y="5088"/>
                  </a:cubicBezTo>
                  <a:close/>
                </a:path>
              </a:pathLst>
            </a:custGeom>
            <a:solidFill>
              <a:srgbClr val="002060"/>
            </a:solidFill>
            <a:ln w="12700" cap="flat" cmpd="sng" algn="ctr">
              <a:noFill/>
              <a:prstDash val="solid"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4687078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A8B3D59A-E97E-F14D-A1EC-93F4158E5720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To Outline">
            <a:extLst>
              <a:ext uri="{FF2B5EF4-FFF2-40B4-BE49-F238E27FC236}">
                <a16:creationId xmlns:a16="http://schemas.microsoft.com/office/drawing/2014/main" id="{29D7983A-C587-8F48-AB59-20059729955F}"/>
              </a:ext>
            </a:extLst>
          </p:cNvPr>
          <p:cNvSpPr/>
          <p:nvPr/>
        </p:nvSpPr>
        <p:spPr>
          <a:xfrm>
            <a:off x="644653" y="2012908"/>
            <a:ext cx="10915528" cy="2101892"/>
          </a:xfrm>
          <a:custGeom>
            <a:avLst/>
            <a:gdLst/>
            <a:ahLst/>
            <a:cxnLst/>
            <a:rect l="l" t="t" r="r" b="b"/>
            <a:pathLst>
              <a:path w="5643306" h="1086674">
                <a:moveTo>
                  <a:pt x="3377287" y="470693"/>
                </a:moveTo>
                <a:lnTo>
                  <a:pt x="3608008" y="470693"/>
                </a:lnTo>
                <a:lnTo>
                  <a:pt x="3608008" y="570817"/>
                </a:lnTo>
                <a:lnTo>
                  <a:pt x="3377287" y="570817"/>
                </a:lnTo>
                <a:close/>
                <a:moveTo>
                  <a:pt x="2024737" y="470693"/>
                </a:moveTo>
                <a:lnTo>
                  <a:pt x="2255458" y="470693"/>
                </a:lnTo>
                <a:lnTo>
                  <a:pt x="2255458" y="570817"/>
                </a:lnTo>
                <a:lnTo>
                  <a:pt x="2024737" y="570817"/>
                </a:lnTo>
                <a:close/>
                <a:moveTo>
                  <a:pt x="2589926" y="374922"/>
                </a:moveTo>
                <a:cubicBezTo>
                  <a:pt x="2565258" y="374922"/>
                  <a:pt x="2546031" y="388253"/>
                  <a:pt x="2532245" y="414917"/>
                </a:cubicBezTo>
                <a:cubicBezTo>
                  <a:pt x="2518460" y="441580"/>
                  <a:pt x="2511568" y="478311"/>
                  <a:pt x="2511568" y="525108"/>
                </a:cubicBezTo>
                <a:lnTo>
                  <a:pt x="2511568" y="575170"/>
                </a:lnTo>
                <a:cubicBezTo>
                  <a:pt x="2511568" y="618339"/>
                  <a:pt x="2518279" y="652893"/>
                  <a:pt x="2531701" y="678831"/>
                </a:cubicBezTo>
                <a:cubicBezTo>
                  <a:pt x="2545124" y="704769"/>
                  <a:pt x="2563081" y="717738"/>
                  <a:pt x="2585572" y="717738"/>
                </a:cubicBezTo>
                <a:cubicBezTo>
                  <a:pt x="2639625" y="717738"/>
                  <a:pt x="2666651" y="658063"/>
                  <a:pt x="2666651" y="538712"/>
                </a:cubicBezTo>
                <a:cubicBezTo>
                  <a:pt x="2666651" y="429518"/>
                  <a:pt x="2641076" y="374922"/>
                  <a:pt x="2589926" y="374922"/>
                </a:cubicBezTo>
                <a:close/>
                <a:moveTo>
                  <a:pt x="2845808" y="267724"/>
                </a:moveTo>
                <a:lnTo>
                  <a:pt x="3004156" y="267724"/>
                </a:lnTo>
                <a:lnTo>
                  <a:pt x="3076528" y="596392"/>
                </a:lnTo>
                <a:cubicBezTo>
                  <a:pt x="3083058" y="625413"/>
                  <a:pt x="3087774" y="656974"/>
                  <a:pt x="3090676" y="691075"/>
                </a:cubicBezTo>
                <a:lnTo>
                  <a:pt x="3091765" y="691075"/>
                </a:lnTo>
                <a:cubicBezTo>
                  <a:pt x="3092853" y="685633"/>
                  <a:pt x="3093941" y="679103"/>
                  <a:pt x="3095030" y="671485"/>
                </a:cubicBezTo>
                <a:cubicBezTo>
                  <a:pt x="3098657" y="646091"/>
                  <a:pt x="3103192" y="621423"/>
                  <a:pt x="3108633" y="597480"/>
                </a:cubicBezTo>
                <a:lnTo>
                  <a:pt x="3182094" y="267724"/>
                </a:lnTo>
                <a:lnTo>
                  <a:pt x="3328471" y="267724"/>
                </a:lnTo>
                <a:lnTo>
                  <a:pt x="3156519" y="867380"/>
                </a:lnTo>
                <a:cubicBezTo>
                  <a:pt x="3114438" y="1013576"/>
                  <a:pt x="3047688" y="1086674"/>
                  <a:pt x="2956271" y="1086674"/>
                </a:cubicBezTo>
                <a:cubicBezTo>
                  <a:pt x="2924347" y="1086674"/>
                  <a:pt x="2895688" y="1080869"/>
                  <a:pt x="2870295" y="1069261"/>
                </a:cubicBezTo>
                <a:lnTo>
                  <a:pt x="2870295" y="954445"/>
                </a:lnTo>
                <a:cubicBezTo>
                  <a:pt x="2883717" y="964602"/>
                  <a:pt x="2901855" y="969681"/>
                  <a:pt x="2924710" y="969681"/>
                </a:cubicBezTo>
                <a:cubicBezTo>
                  <a:pt x="2958447" y="969681"/>
                  <a:pt x="2982209" y="948640"/>
                  <a:pt x="2995994" y="906559"/>
                </a:cubicBezTo>
                <a:lnTo>
                  <a:pt x="3022657" y="823848"/>
                </a:lnTo>
                <a:close/>
                <a:moveTo>
                  <a:pt x="5333139" y="174129"/>
                </a:moveTo>
                <a:lnTo>
                  <a:pt x="5333139" y="428249"/>
                </a:lnTo>
                <a:lnTo>
                  <a:pt x="5384834" y="428249"/>
                </a:lnTo>
                <a:cubicBezTo>
                  <a:pt x="5453034" y="428249"/>
                  <a:pt x="5487135" y="385442"/>
                  <a:pt x="5487135" y="299829"/>
                </a:cubicBezTo>
                <a:cubicBezTo>
                  <a:pt x="5487135" y="257748"/>
                  <a:pt x="5477521" y="226277"/>
                  <a:pt x="5458294" y="205418"/>
                </a:cubicBezTo>
                <a:cubicBezTo>
                  <a:pt x="5439068" y="184559"/>
                  <a:pt x="5414037" y="174129"/>
                  <a:pt x="5383201" y="174129"/>
                </a:cubicBezTo>
                <a:close/>
                <a:moveTo>
                  <a:pt x="1627915" y="174129"/>
                </a:moveTo>
                <a:lnTo>
                  <a:pt x="1627915" y="428249"/>
                </a:lnTo>
                <a:lnTo>
                  <a:pt x="1679609" y="428249"/>
                </a:lnTo>
                <a:cubicBezTo>
                  <a:pt x="1747810" y="428249"/>
                  <a:pt x="1781910" y="385442"/>
                  <a:pt x="1781910" y="299829"/>
                </a:cubicBezTo>
                <a:cubicBezTo>
                  <a:pt x="1781910" y="257748"/>
                  <a:pt x="1772296" y="226277"/>
                  <a:pt x="1753070" y="205418"/>
                </a:cubicBezTo>
                <a:cubicBezTo>
                  <a:pt x="1733843" y="184559"/>
                  <a:pt x="1708812" y="174129"/>
                  <a:pt x="1677977" y="174129"/>
                </a:cubicBezTo>
                <a:close/>
                <a:moveTo>
                  <a:pt x="5182953" y="44621"/>
                </a:moveTo>
                <a:lnTo>
                  <a:pt x="5408232" y="44621"/>
                </a:lnTo>
                <a:cubicBezTo>
                  <a:pt x="5482600" y="44621"/>
                  <a:pt x="5540371" y="65843"/>
                  <a:pt x="5581545" y="108287"/>
                </a:cubicBezTo>
                <a:cubicBezTo>
                  <a:pt x="5622719" y="150731"/>
                  <a:pt x="5643306" y="212401"/>
                  <a:pt x="5643306" y="293299"/>
                </a:cubicBezTo>
                <a:cubicBezTo>
                  <a:pt x="5643306" y="370206"/>
                  <a:pt x="5620633" y="433690"/>
                  <a:pt x="5575287" y="483752"/>
                </a:cubicBezTo>
                <a:cubicBezTo>
                  <a:pt x="5529941" y="533814"/>
                  <a:pt x="5470084" y="558845"/>
                  <a:pt x="5395717" y="558845"/>
                </a:cubicBezTo>
                <a:lnTo>
                  <a:pt x="5333139" y="558845"/>
                </a:lnTo>
                <a:lnTo>
                  <a:pt x="5333139" y="824936"/>
                </a:lnTo>
                <a:lnTo>
                  <a:pt x="5182953" y="824936"/>
                </a:lnTo>
                <a:close/>
                <a:moveTo>
                  <a:pt x="4716228" y="44621"/>
                </a:moveTo>
                <a:lnTo>
                  <a:pt x="5074825" y="44621"/>
                </a:lnTo>
                <a:lnTo>
                  <a:pt x="5074825" y="174129"/>
                </a:lnTo>
                <a:lnTo>
                  <a:pt x="4866415" y="174129"/>
                </a:lnTo>
                <a:lnTo>
                  <a:pt x="4866415" y="368936"/>
                </a:lnTo>
                <a:lnTo>
                  <a:pt x="5061765" y="368936"/>
                </a:lnTo>
                <a:lnTo>
                  <a:pt x="5061765" y="498444"/>
                </a:lnTo>
                <a:lnTo>
                  <a:pt x="4866415" y="498444"/>
                </a:lnTo>
                <a:lnTo>
                  <a:pt x="4866415" y="695428"/>
                </a:lnTo>
                <a:lnTo>
                  <a:pt x="5088429" y="695428"/>
                </a:lnTo>
                <a:lnTo>
                  <a:pt x="5088429" y="824936"/>
                </a:lnTo>
                <a:lnTo>
                  <a:pt x="4716228" y="824936"/>
                </a:lnTo>
                <a:close/>
                <a:moveTo>
                  <a:pt x="4163518" y="44621"/>
                </a:moveTo>
                <a:lnTo>
                  <a:pt x="4630401" y="44621"/>
                </a:lnTo>
                <a:lnTo>
                  <a:pt x="4630401" y="174129"/>
                </a:lnTo>
                <a:lnTo>
                  <a:pt x="4470964" y="174129"/>
                </a:lnTo>
                <a:lnTo>
                  <a:pt x="4470964" y="824936"/>
                </a:lnTo>
                <a:lnTo>
                  <a:pt x="4320778" y="824936"/>
                </a:lnTo>
                <a:lnTo>
                  <a:pt x="4320778" y="174129"/>
                </a:lnTo>
                <a:lnTo>
                  <a:pt x="4163518" y="174129"/>
                </a:lnTo>
                <a:close/>
                <a:moveTo>
                  <a:pt x="1477729" y="44621"/>
                </a:moveTo>
                <a:lnTo>
                  <a:pt x="1703008" y="44621"/>
                </a:lnTo>
                <a:cubicBezTo>
                  <a:pt x="1777375" y="44621"/>
                  <a:pt x="1835146" y="65843"/>
                  <a:pt x="1876320" y="108287"/>
                </a:cubicBezTo>
                <a:cubicBezTo>
                  <a:pt x="1917495" y="150731"/>
                  <a:pt x="1938082" y="212401"/>
                  <a:pt x="1938082" y="293299"/>
                </a:cubicBezTo>
                <a:cubicBezTo>
                  <a:pt x="1938082" y="370206"/>
                  <a:pt x="1915409" y="433690"/>
                  <a:pt x="1870063" y="483752"/>
                </a:cubicBezTo>
                <a:cubicBezTo>
                  <a:pt x="1824716" y="533814"/>
                  <a:pt x="1764860" y="558845"/>
                  <a:pt x="1690492" y="558845"/>
                </a:cubicBezTo>
                <a:lnTo>
                  <a:pt x="1627915" y="558845"/>
                </a:lnTo>
                <a:lnTo>
                  <a:pt x="1627915" y="824936"/>
                </a:lnTo>
                <a:lnTo>
                  <a:pt x="1477729" y="824936"/>
                </a:lnTo>
                <a:close/>
                <a:moveTo>
                  <a:pt x="1011003" y="44621"/>
                </a:moveTo>
                <a:lnTo>
                  <a:pt x="1369600" y="44621"/>
                </a:lnTo>
                <a:lnTo>
                  <a:pt x="1369600" y="174129"/>
                </a:lnTo>
                <a:lnTo>
                  <a:pt x="1161190" y="174129"/>
                </a:lnTo>
                <a:lnTo>
                  <a:pt x="1161190" y="368936"/>
                </a:lnTo>
                <a:lnTo>
                  <a:pt x="1356540" y="368936"/>
                </a:lnTo>
                <a:lnTo>
                  <a:pt x="1356540" y="498444"/>
                </a:lnTo>
                <a:lnTo>
                  <a:pt x="1161190" y="498444"/>
                </a:lnTo>
                <a:lnTo>
                  <a:pt x="1161190" y="695428"/>
                </a:lnTo>
                <a:lnTo>
                  <a:pt x="1383204" y="695428"/>
                </a:lnTo>
                <a:lnTo>
                  <a:pt x="1383204" y="824936"/>
                </a:lnTo>
                <a:lnTo>
                  <a:pt x="1011003" y="824936"/>
                </a:lnTo>
                <a:close/>
                <a:moveTo>
                  <a:pt x="458293" y="44621"/>
                </a:moveTo>
                <a:lnTo>
                  <a:pt x="925176" y="44621"/>
                </a:lnTo>
                <a:lnTo>
                  <a:pt x="925176" y="174129"/>
                </a:lnTo>
                <a:lnTo>
                  <a:pt x="765739" y="174129"/>
                </a:lnTo>
                <a:lnTo>
                  <a:pt x="765739" y="824936"/>
                </a:lnTo>
                <a:lnTo>
                  <a:pt x="615553" y="824936"/>
                </a:lnTo>
                <a:lnTo>
                  <a:pt x="615553" y="174129"/>
                </a:lnTo>
                <a:lnTo>
                  <a:pt x="458293" y="174129"/>
                </a:lnTo>
                <a:close/>
                <a:moveTo>
                  <a:pt x="3933225" y="31561"/>
                </a:moveTo>
                <a:cubicBezTo>
                  <a:pt x="3991268" y="31561"/>
                  <a:pt x="4041874" y="41175"/>
                  <a:pt x="4085044" y="60401"/>
                </a:cubicBezTo>
                <a:lnTo>
                  <a:pt x="4085044" y="205146"/>
                </a:lnTo>
                <a:cubicBezTo>
                  <a:pt x="4040060" y="176850"/>
                  <a:pt x="3994351" y="162702"/>
                  <a:pt x="3947917" y="162702"/>
                </a:cubicBezTo>
                <a:cubicBezTo>
                  <a:pt x="3923974" y="162702"/>
                  <a:pt x="3903659" y="170955"/>
                  <a:pt x="3886972" y="187461"/>
                </a:cubicBezTo>
                <a:cubicBezTo>
                  <a:pt x="3870285" y="203967"/>
                  <a:pt x="3861941" y="224373"/>
                  <a:pt x="3861941" y="248678"/>
                </a:cubicBezTo>
                <a:cubicBezTo>
                  <a:pt x="3861941" y="295475"/>
                  <a:pt x="3893139" y="337194"/>
                  <a:pt x="3955535" y="373833"/>
                </a:cubicBezTo>
                <a:cubicBezTo>
                  <a:pt x="4015755" y="407571"/>
                  <a:pt x="4057564" y="443032"/>
                  <a:pt x="4080962" y="480215"/>
                </a:cubicBezTo>
                <a:cubicBezTo>
                  <a:pt x="4104361" y="517399"/>
                  <a:pt x="4116060" y="560659"/>
                  <a:pt x="4116060" y="609996"/>
                </a:cubicBezTo>
                <a:cubicBezTo>
                  <a:pt x="4116060" y="677471"/>
                  <a:pt x="4095745" y="732430"/>
                  <a:pt x="4055115" y="774874"/>
                </a:cubicBezTo>
                <a:cubicBezTo>
                  <a:pt x="4014485" y="817318"/>
                  <a:pt x="3955717" y="838540"/>
                  <a:pt x="3878810" y="838540"/>
                </a:cubicBezTo>
                <a:cubicBezTo>
                  <a:pt x="3850514" y="838540"/>
                  <a:pt x="3819406" y="834368"/>
                  <a:pt x="3785487" y="826025"/>
                </a:cubicBezTo>
                <a:cubicBezTo>
                  <a:pt x="3751569" y="817681"/>
                  <a:pt x="3726628" y="808067"/>
                  <a:pt x="3710666" y="797184"/>
                </a:cubicBezTo>
                <a:lnTo>
                  <a:pt x="3710666" y="641013"/>
                </a:lnTo>
                <a:cubicBezTo>
                  <a:pt x="3767621" y="684908"/>
                  <a:pt x="3821492" y="706855"/>
                  <a:pt x="3872280" y="706855"/>
                </a:cubicBezTo>
                <a:cubicBezTo>
                  <a:pt x="3899850" y="706855"/>
                  <a:pt x="3921163" y="698511"/>
                  <a:pt x="3936218" y="681824"/>
                </a:cubicBezTo>
                <a:cubicBezTo>
                  <a:pt x="3951273" y="665137"/>
                  <a:pt x="3958800" y="644822"/>
                  <a:pt x="3958800" y="620879"/>
                </a:cubicBezTo>
                <a:cubicBezTo>
                  <a:pt x="3958800" y="596573"/>
                  <a:pt x="3951545" y="575261"/>
                  <a:pt x="3937034" y="556941"/>
                </a:cubicBezTo>
                <a:cubicBezTo>
                  <a:pt x="3922523" y="538621"/>
                  <a:pt x="3894590" y="517308"/>
                  <a:pt x="3853235" y="493003"/>
                </a:cubicBezTo>
                <a:cubicBezTo>
                  <a:pt x="3754561" y="434960"/>
                  <a:pt x="3705225" y="359141"/>
                  <a:pt x="3705225" y="265547"/>
                </a:cubicBezTo>
                <a:cubicBezTo>
                  <a:pt x="3705225" y="195533"/>
                  <a:pt x="3726084" y="139031"/>
                  <a:pt x="3767803" y="96043"/>
                </a:cubicBezTo>
                <a:cubicBezTo>
                  <a:pt x="3809521" y="53055"/>
                  <a:pt x="3864662" y="31561"/>
                  <a:pt x="3933225" y="31561"/>
                </a:cubicBezTo>
                <a:close/>
                <a:moveTo>
                  <a:pt x="228000" y="31561"/>
                </a:moveTo>
                <a:cubicBezTo>
                  <a:pt x="286043" y="31561"/>
                  <a:pt x="336649" y="41175"/>
                  <a:pt x="379819" y="60401"/>
                </a:cubicBezTo>
                <a:lnTo>
                  <a:pt x="379819" y="205146"/>
                </a:lnTo>
                <a:cubicBezTo>
                  <a:pt x="334835" y="176850"/>
                  <a:pt x="289126" y="162702"/>
                  <a:pt x="242692" y="162702"/>
                </a:cubicBezTo>
                <a:cubicBezTo>
                  <a:pt x="218750" y="162702"/>
                  <a:pt x="198434" y="170955"/>
                  <a:pt x="181747" y="187461"/>
                </a:cubicBezTo>
                <a:cubicBezTo>
                  <a:pt x="165060" y="203967"/>
                  <a:pt x="156716" y="224373"/>
                  <a:pt x="156716" y="248678"/>
                </a:cubicBezTo>
                <a:cubicBezTo>
                  <a:pt x="156716" y="295475"/>
                  <a:pt x="187914" y="337194"/>
                  <a:pt x="250310" y="373833"/>
                </a:cubicBezTo>
                <a:cubicBezTo>
                  <a:pt x="310530" y="407571"/>
                  <a:pt x="352339" y="443032"/>
                  <a:pt x="375738" y="480215"/>
                </a:cubicBezTo>
                <a:cubicBezTo>
                  <a:pt x="399136" y="517399"/>
                  <a:pt x="410835" y="560659"/>
                  <a:pt x="410835" y="609996"/>
                </a:cubicBezTo>
                <a:cubicBezTo>
                  <a:pt x="410835" y="677471"/>
                  <a:pt x="390520" y="732430"/>
                  <a:pt x="349890" y="774874"/>
                </a:cubicBezTo>
                <a:cubicBezTo>
                  <a:pt x="309260" y="817318"/>
                  <a:pt x="250492" y="838540"/>
                  <a:pt x="173585" y="838540"/>
                </a:cubicBezTo>
                <a:cubicBezTo>
                  <a:pt x="145289" y="838540"/>
                  <a:pt x="114181" y="834368"/>
                  <a:pt x="80263" y="826025"/>
                </a:cubicBezTo>
                <a:cubicBezTo>
                  <a:pt x="46344" y="817681"/>
                  <a:pt x="21403" y="808067"/>
                  <a:pt x="5442" y="797184"/>
                </a:cubicBezTo>
                <a:lnTo>
                  <a:pt x="5442" y="641013"/>
                </a:lnTo>
                <a:cubicBezTo>
                  <a:pt x="62396" y="684908"/>
                  <a:pt x="116267" y="706855"/>
                  <a:pt x="167055" y="706855"/>
                </a:cubicBezTo>
                <a:cubicBezTo>
                  <a:pt x="194626" y="706855"/>
                  <a:pt x="215938" y="698511"/>
                  <a:pt x="230993" y="681824"/>
                </a:cubicBezTo>
                <a:cubicBezTo>
                  <a:pt x="246048" y="665137"/>
                  <a:pt x="253575" y="644822"/>
                  <a:pt x="253575" y="620879"/>
                </a:cubicBezTo>
                <a:cubicBezTo>
                  <a:pt x="253575" y="596573"/>
                  <a:pt x="246320" y="575261"/>
                  <a:pt x="231809" y="556941"/>
                </a:cubicBezTo>
                <a:cubicBezTo>
                  <a:pt x="217298" y="538621"/>
                  <a:pt x="189365" y="517308"/>
                  <a:pt x="148010" y="493003"/>
                </a:cubicBezTo>
                <a:cubicBezTo>
                  <a:pt x="49337" y="434960"/>
                  <a:pt x="0" y="359141"/>
                  <a:pt x="0" y="265547"/>
                </a:cubicBezTo>
                <a:cubicBezTo>
                  <a:pt x="0" y="195533"/>
                  <a:pt x="20859" y="139031"/>
                  <a:pt x="62577" y="96043"/>
                </a:cubicBezTo>
                <a:cubicBezTo>
                  <a:pt x="104296" y="53055"/>
                  <a:pt x="159437" y="31561"/>
                  <a:pt x="228000" y="31561"/>
                </a:cubicBezTo>
                <a:close/>
                <a:moveTo>
                  <a:pt x="2373353" y="0"/>
                </a:moveTo>
                <a:lnTo>
                  <a:pt x="2515377" y="0"/>
                </a:lnTo>
                <a:lnTo>
                  <a:pt x="2515377" y="344449"/>
                </a:lnTo>
                <a:lnTo>
                  <a:pt x="2517553" y="344449"/>
                </a:lnTo>
                <a:cubicBezTo>
                  <a:pt x="2545124" y="286769"/>
                  <a:pt x="2589563" y="257929"/>
                  <a:pt x="2650871" y="257929"/>
                </a:cubicBezTo>
                <a:cubicBezTo>
                  <a:pt x="2703472" y="257929"/>
                  <a:pt x="2743739" y="281690"/>
                  <a:pt x="2771673" y="329213"/>
                </a:cubicBezTo>
                <a:cubicBezTo>
                  <a:pt x="2799606" y="376736"/>
                  <a:pt x="2813572" y="442397"/>
                  <a:pt x="2813572" y="526196"/>
                </a:cubicBezTo>
                <a:cubicBezTo>
                  <a:pt x="2813572" y="623781"/>
                  <a:pt x="2797792" y="699600"/>
                  <a:pt x="2766231" y="753652"/>
                </a:cubicBezTo>
                <a:cubicBezTo>
                  <a:pt x="2734670" y="807705"/>
                  <a:pt x="2690412" y="834731"/>
                  <a:pt x="2633458" y="834731"/>
                </a:cubicBezTo>
                <a:cubicBezTo>
                  <a:pt x="2581945" y="834731"/>
                  <a:pt x="2543310" y="812239"/>
                  <a:pt x="2517553" y="767256"/>
                </a:cubicBezTo>
                <a:lnTo>
                  <a:pt x="2515377" y="767256"/>
                </a:lnTo>
                <a:lnTo>
                  <a:pt x="2515377" y="824936"/>
                </a:lnTo>
                <a:lnTo>
                  <a:pt x="2373353" y="824936"/>
                </a:lnTo>
                <a:close/>
              </a:path>
            </a:pathLst>
          </a:cu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To Outline">
            <a:extLst>
              <a:ext uri="{FF2B5EF4-FFF2-40B4-BE49-F238E27FC236}">
                <a16:creationId xmlns:a16="http://schemas.microsoft.com/office/drawing/2014/main" id="{83878A5C-D05F-9B41-A00C-5CDEBC5BCBFC}"/>
              </a:ext>
            </a:extLst>
          </p:cNvPr>
          <p:cNvSpPr/>
          <p:nvPr/>
        </p:nvSpPr>
        <p:spPr>
          <a:xfrm>
            <a:off x="709745" y="4240526"/>
            <a:ext cx="10781553" cy="331068"/>
          </a:xfrm>
          <a:custGeom>
            <a:avLst/>
            <a:gdLst/>
            <a:ahLst/>
            <a:cxnLst/>
            <a:rect l="l" t="t" r="r" b="b"/>
            <a:pathLst>
              <a:path w="10781553" h="331068">
                <a:moveTo>
                  <a:pt x="2791346" y="121221"/>
                </a:moveTo>
                <a:cubicBezTo>
                  <a:pt x="2774528" y="121221"/>
                  <a:pt x="2761468" y="129034"/>
                  <a:pt x="2752167" y="144661"/>
                </a:cubicBezTo>
                <a:cubicBezTo>
                  <a:pt x="2742865" y="160288"/>
                  <a:pt x="2738214" y="182612"/>
                  <a:pt x="2738214" y="211634"/>
                </a:cubicBezTo>
                <a:cubicBezTo>
                  <a:pt x="2738214" y="271314"/>
                  <a:pt x="2755924" y="301154"/>
                  <a:pt x="2791346" y="301154"/>
                </a:cubicBezTo>
                <a:cubicBezTo>
                  <a:pt x="2825725" y="301154"/>
                  <a:pt x="2842915" y="270867"/>
                  <a:pt x="2842915" y="210294"/>
                </a:cubicBezTo>
                <a:cubicBezTo>
                  <a:pt x="2842915" y="181719"/>
                  <a:pt x="2838450" y="159730"/>
                  <a:pt x="2829520" y="144326"/>
                </a:cubicBezTo>
                <a:cubicBezTo>
                  <a:pt x="2820590" y="128922"/>
                  <a:pt x="2807866" y="121221"/>
                  <a:pt x="2791346" y="121221"/>
                </a:cubicBezTo>
                <a:close/>
                <a:moveTo>
                  <a:pt x="2791792" y="92869"/>
                </a:moveTo>
                <a:cubicBezTo>
                  <a:pt x="2818581" y="92869"/>
                  <a:pt x="2839529" y="103175"/>
                  <a:pt x="2854635" y="123788"/>
                </a:cubicBezTo>
                <a:cubicBezTo>
                  <a:pt x="2869741" y="144401"/>
                  <a:pt x="2877294" y="172641"/>
                  <a:pt x="2877294" y="208508"/>
                </a:cubicBezTo>
                <a:cubicBezTo>
                  <a:pt x="2877294" y="246608"/>
                  <a:pt x="2869815" y="276299"/>
                  <a:pt x="2854858" y="297582"/>
                </a:cubicBezTo>
                <a:cubicBezTo>
                  <a:pt x="2839901" y="318864"/>
                  <a:pt x="2818284" y="329505"/>
                  <a:pt x="2790006" y="329505"/>
                </a:cubicBezTo>
                <a:cubicBezTo>
                  <a:pt x="2762622" y="329505"/>
                  <a:pt x="2741525" y="319162"/>
                  <a:pt x="2726717" y="298475"/>
                </a:cubicBezTo>
                <a:cubicBezTo>
                  <a:pt x="2711909" y="277788"/>
                  <a:pt x="2704504" y="249287"/>
                  <a:pt x="2704504" y="212973"/>
                </a:cubicBezTo>
                <a:cubicBezTo>
                  <a:pt x="2704504" y="175022"/>
                  <a:pt x="2712243" y="145517"/>
                  <a:pt x="2727722" y="124458"/>
                </a:cubicBezTo>
                <a:cubicBezTo>
                  <a:pt x="2743200" y="103398"/>
                  <a:pt x="2764557" y="92869"/>
                  <a:pt x="2791792" y="92869"/>
                </a:cubicBezTo>
                <a:close/>
                <a:moveTo>
                  <a:pt x="9688411" y="42863"/>
                </a:moveTo>
                <a:lnTo>
                  <a:pt x="9687295" y="48220"/>
                </a:lnTo>
                <a:cubicBezTo>
                  <a:pt x="9685211" y="59085"/>
                  <a:pt x="9683574" y="66749"/>
                  <a:pt x="9682383" y="71214"/>
                </a:cubicBezTo>
                <a:lnTo>
                  <a:pt x="9645325" y="204267"/>
                </a:lnTo>
                <a:lnTo>
                  <a:pt x="9730827" y="204267"/>
                </a:lnTo>
                <a:lnTo>
                  <a:pt x="9694885" y="72107"/>
                </a:lnTo>
                <a:cubicBezTo>
                  <a:pt x="9693992" y="68982"/>
                  <a:pt x="9692132" y="59234"/>
                  <a:pt x="9689304" y="42863"/>
                </a:cubicBezTo>
                <a:close/>
                <a:moveTo>
                  <a:pt x="6287988" y="42863"/>
                </a:moveTo>
                <a:lnTo>
                  <a:pt x="6286872" y="48220"/>
                </a:lnTo>
                <a:cubicBezTo>
                  <a:pt x="6284788" y="59085"/>
                  <a:pt x="6283151" y="66749"/>
                  <a:pt x="6281960" y="71214"/>
                </a:cubicBezTo>
                <a:lnTo>
                  <a:pt x="6244902" y="204267"/>
                </a:lnTo>
                <a:lnTo>
                  <a:pt x="6330404" y="204267"/>
                </a:lnTo>
                <a:lnTo>
                  <a:pt x="6294462" y="72107"/>
                </a:lnTo>
                <a:cubicBezTo>
                  <a:pt x="6293569" y="68982"/>
                  <a:pt x="6291709" y="59234"/>
                  <a:pt x="6288881" y="42863"/>
                </a:cubicBezTo>
                <a:close/>
                <a:moveTo>
                  <a:pt x="3440013" y="42863"/>
                </a:moveTo>
                <a:lnTo>
                  <a:pt x="3438897" y="48220"/>
                </a:lnTo>
                <a:cubicBezTo>
                  <a:pt x="3436813" y="59085"/>
                  <a:pt x="3435176" y="66749"/>
                  <a:pt x="3433986" y="71214"/>
                </a:cubicBezTo>
                <a:lnTo>
                  <a:pt x="3396927" y="204267"/>
                </a:lnTo>
                <a:lnTo>
                  <a:pt x="3482429" y="204267"/>
                </a:lnTo>
                <a:lnTo>
                  <a:pt x="3446487" y="72107"/>
                </a:lnTo>
                <a:cubicBezTo>
                  <a:pt x="3445594" y="68982"/>
                  <a:pt x="3443734" y="59234"/>
                  <a:pt x="3440906" y="42863"/>
                </a:cubicBezTo>
                <a:close/>
                <a:moveTo>
                  <a:pt x="9873479" y="35719"/>
                </a:moveTo>
                <a:lnTo>
                  <a:pt x="9873479" y="174129"/>
                </a:lnTo>
                <a:lnTo>
                  <a:pt x="9903840" y="174129"/>
                </a:lnTo>
                <a:cubicBezTo>
                  <a:pt x="9923335" y="174129"/>
                  <a:pt x="9938255" y="167692"/>
                  <a:pt x="9948600" y="154818"/>
                </a:cubicBezTo>
                <a:cubicBezTo>
                  <a:pt x="9958942" y="141945"/>
                  <a:pt x="9964115" y="124644"/>
                  <a:pt x="9964115" y="102915"/>
                </a:cubicBezTo>
                <a:cubicBezTo>
                  <a:pt x="9964115" y="58117"/>
                  <a:pt x="9945065" y="35719"/>
                  <a:pt x="9906965" y="35719"/>
                </a:cubicBezTo>
                <a:close/>
                <a:moveTo>
                  <a:pt x="8006579" y="35719"/>
                </a:moveTo>
                <a:lnTo>
                  <a:pt x="8006579" y="174129"/>
                </a:lnTo>
                <a:lnTo>
                  <a:pt x="8036940" y="174129"/>
                </a:lnTo>
                <a:cubicBezTo>
                  <a:pt x="8056437" y="174129"/>
                  <a:pt x="8071357" y="167692"/>
                  <a:pt x="8081700" y="154818"/>
                </a:cubicBezTo>
                <a:cubicBezTo>
                  <a:pt x="8092044" y="141945"/>
                  <a:pt x="8097216" y="124644"/>
                  <a:pt x="8097216" y="102915"/>
                </a:cubicBezTo>
                <a:cubicBezTo>
                  <a:pt x="8097216" y="58117"/>
                  <a:pt x="8078166" y="35719"/>
                  <a:pt x="8040066" y="35719"/>
                </a:cubicBezTo>
                <a:close/>
                <a:moveTo>
                  <a:pt x="6777856" y="35719"/>
                </a:moveTo>
                <a:lnTo>
                  <a:pt x="6777856" y="174129"/>
                </a:lnTo>
                <a:lnTo>
                  <a:pt x="6808217" y="174129"/>
                </a:lnTo>
                <a:cubicBezTo>
                  <a:pt x="6827713" y="174129"/>
                  <a:pt x="6842632" y="167692"/>
                  <a:pt x="6852977" y="154818"/>
                </a:cubicBezTo>
                <a:cubicBezTo>
                  <a:pt x="6863320" y="141945"/>
                  <a:pt x="6868492" y="124644"/>
                  <a:pt x="6868492" y="102915"/>
                </a:cubicBezTo>
                <a:cubicBezTo>
                  <a:pt x="6868492" y="58117"/>
                  <a:pt x="6849442" y="35719"/>
                  <a:pt x="6811342" y="35719"/>
                </a:cubicBezTo>
                <a:close/>
                <a:moveTo>
                  <a:pt x="4139431" y="35719"/>
                </a:moveTo>
                <a:lnTo>
                  <a:pt x="4139431" y="174129"/>
                </a:lnTo>
                <a:lnTo>
                  <a:pt x="4169792" y="174129"/>
                </a:lnTo>
                <a:cubicBezTo>
                  <a:pt x="4189289" y="174129"/>
                  <a:pt x="4204208" y="167692"/>
                  <a:pt x="4214552" y="154818"/>
                </a:cubicBezTo>
                <a:cubicBezTo>
                  <a:pt x="4224895" y="141945"/>
                  <a:pt x="4230067" y="124644"/>
                  <a:pt x="4230067" y="102915"/>
                </a:cubicBezTo>
                <a:cubicBezTo>
                  <a:pt x="4230067" y="58117"/>
                  <a:pt x="4211017" y="35719"/>
                  <a:pt x="4172917" y="35719"/>
                </a:cubicBezTo>
                <a:close/>
                <a:moveTo>
                  <a:pt x="9425804" y="35272"/>
                </a:moveTo>
                <a:lnTo>
                  <a:pt x="9425804" y="158502"/>
                </a:lnTo>
                <a:lnTo>
                  <a:pt x="9460629" y="158502"/>
                </a:lnTo>
                <a:cubicBezTo>
                  <a:pt x="9476703" y="158502"/>
                  <a:pt x="9489874" y="152660"/>
                  <a:pt x="9500143" y="140977"/>
                </a:cubicBezTo>
                <a:cubicBezTo>
                  <a:pt x="9510412" y="129294"/>
                  <a:pt x="9515547" y="114002"/>
                  <a:pt x="9515547" y="95101"/>
                </a:cubicBezTo>
                <a:cubicBezTo>
                  <a:pt x="9515547" y="75754"/>
                  <a:pt x="9510784" y="60945"/>
                  <a:pt x="9501259" y="50676"/>
                </a:cubicBezTo>
                <a:cubicBezTo>
                  <a:pt x="9491734" y="40407"/>
                  <a:pt x="9478191" y="35272"/>
                  <a:pt x="9460629" y="35272"/>
                </a:cubicBezTo>
                <a:close/>
                <a:moveTo>
                  <a:pt x="7787505" y="35272"/>
                </a:moveTo>
                <a:lnTo>
                  <a:pt x="7787505" y="158502"/>
                </a:lnTo>
                <a:lnTo>
                  <a:pt x="7822331" y="158502"/>
                </a:lnTo>
                <a:cubicBezTo>
                  <a:pt x="7838404" y="158502"/>
                  <a:pt x="7851575" y="152660"/>
                  <a:pt x="7861844" y="140977"/>
                </a:cubicBezTo>
                <a:cubicBezTo>
                  <a:pt x="7872114" y="129294"/>
                  <a:pt x="7877248" y="114002"/>
                  <a:pt x="7877248" y="95101"/>
                </a:cubicBezTo>
                <a:cubicBezTo>
                  <a:pt x="7877248" y="75754"/>
                  <a:pt x="7872485" y="60945"/>
                  <a:pt x="7862961" y="50676"/>
                </a:cubicBezTo>
                <a:cubicBezTo>
                  <a:pt x="7853435" y="40407"/>
                  <a:pt x="7839892" y="35272"/>
                  <a:pt x="7822331" y="35272"/>
                </a:cubicBezTo>
                <a:close/>
                <a:moveTo>
                  <a:pt x="4348981" y="35272"/>
                </a:moveTo>
                <a:lnTo>
                  <a:pt x="4348981" y="158502"/>
                </a:lnTo>
                <a:lnTo>
                  <a:pt x="4383806" y="158502"/>
                </a:lnTo>
                <a:cubicBezTo>
                  <a:pt x="4399880" y="158502"/>
                  <a:pt x="4413051" y="152660"/>
                  <a:pt x="4423320" y="140977"/>
                </a:cubicBezTo>
                <a:cubicBezTo>
                  <a:pt x="4433589" y="129294"/>
                  <a:pt x="4438724" y="114002"/>
                  <a:pt x="4438724" y="95101"/>
                </a:cubicBezTo>
                <a:cubicBezTo>
                  <a:pt x="4438724" y="75754"/>
                  <a:pt x="4433961" y="60945"/>
                  <a:pt x="4424437" y="50676"/>
                </a:cubicBezTo>
                <a:cubicBezTo>
                  <a:pt x="4414911" y="40407"/>
                  <a:pt x="4401369" y="35272"/>
                  <a:pt x="4383806" y="35272"/>
                </a:cubicBezTo>
                <a:close/>
                <a:moveTo>
                  <a:pt x="796156" y="35272"/>
                </a:moveTo>
                <a:lnTo>
                  <a:pt x="796156" y="158502"/>
                </a:lnTo>
                <a:lnTo>
                  <a:pt x="830981" y="158502"/>
                </a:lnTo>
                <a:cubicBezTo>
                  <a:pt x="847055" y="158502"/>
                  <a:pt x="860226" y="152660"/>
                  <a:pt x="870495" y="140977"/>
                </a:cubicBezTo>
                <a:cubicBezTo>
                  <a:pt x="880765" y="129294"/>
                  <a:pt x="885899" y="114002"/>
                  <a:pt x="885899" y="95101"/>
                </a:cubicBezTo>
                <a:cubicBezTo>
                  <a:pt x="885899" y="75754"/>
                  <a:pt x="881137" y="60945"/>
                  <a:pt x="871612" y="50676"/>
                </a:cubicBezTo>
                <a:cubicBezTo>
                  <a:pt x="862087" y="40407"/>
                  <a:pt x="848543" y="35272"/>
                  <a:pt x="830981" y="35272"/>
                </a:cubicBezTo>
                <a:close/>
                <a:moveTo>
                  <a:pt x="8281986" y="30584"/>
                </a:moveTo>
                <a:cubicBezTo>
                  <a:pt x="8256238" y="30584"/>
                  <a:pt x="8236481" y="42863"/>
                  <a:pt x="8222715" y="67419"/>
                </a:cubicBezTo>
                <a:cubicBezTo>
                  <a:pt x="8208948" y="91976"/>
                  <a:pt x="8202066" y="124941"/>
                  <a:pt x="8202066" y="166315"/>
                </a:cubicBezTo>
                <a:cubicBezTo>
                  <a:pt x="8202066" y="207987"/>
                  <a:pt x="8208874" y="240730"/>
                  <a:pt x="8222492" y="264542"/>
                </a:cubicBezTo>
                <a:cubicBezTo>
                  <a:pt x="8236110" y="288355"/>
                  <a:pt x="8255494" y="300261"/>
                  <a:pt x="8280647" y="300261"/>
                </a:cubicBezTo>
                <a:cubicBezTo>
                  <a:pt x="8306245" y="300261"/>
                  <a:pt x="8325667" y="288392"/>
                  <a:pt x="8338913" y="264654"/>
                </a:cubicBezTo>
                <a:cubicBezTo>
                  <a:pt x="8352158" y="240916"/>
                  <a:pt x="8358782" y="208434"/>
                  <a:pt x="8358782" y="167208"/>
                </a:cubicBezTo>
                <a:cubicBezTo>
                  <a:pt x="8358782" y="124644"/>
                  <a:pt x="8352270" y="91232"/>
                  <a:pt x="8339248" y="66973"/>
                </a:cubicBezTo>
                <a:cubicBezTo>
                  <a:pt x="8326225" y="42714"/>
                  <a:pt x="8307138" y="30584"/>
                  <a:pt x="8281986" y="30584"/>
                </a:cubicBezTo>
                <a:close/>
                <a:moveTo>
                  <a:pt x="7053262" y="30584"/>
                </a:moveTo>
                <a:cubicBezTo>
                  <a:pt x="7027515" y="30584"/>
                  <a:pt x="7007758" y="42863"/>
                  <a:pt x="6993991" y="67419"/>
                </a:cubicBezTo>
                <a:cubicBezTo>
                  <a:pt x="6980224" y="91976"/>
                  <a:pt x="6973341" y="124941"/>
                  <a:pt x="6973341" y="166315"/>
                </a:cubicBezTo>
                <a:cubicBezTo>
                  <a:pt x="6973341" y="207987"/>
                  <a:pt x="6980150" y="240730"/>
                  <a:pt x="6993768" y="264542"/>
                </a:cubicBezTo>
                <a:cubicBezTo>
                  <a:pt x="7007385" y="288355"/>
                  <a:pt x="7026770" y="300261"/>
                  <a:pt x="7051923" y="300261"/>
                </a:cubicBezTo>
                <a:cubicBezTo>
                  <a:pt x="7077521" y="300261"/>
                  <a:pt x="7096943" y="288392"/>
                  <a:pt x="7110189" y="264654"/>
                </a:cubicBezTo>
                <a:cubicBezTo>
                  <a:pt x="7123434" y="240916"/>
                  <a:pt x="7130057" y="208434"/>
                  <a:pt x="7130057" y="167208"/>
                </a:cubicBezTo>
                <a:cubicBezTo>
                  <a:pt x="7130057" y="124644"/>
                  <a:pt x="7123546" y="91232"/>
                  <a:pt x="7110524" y="66973"/>
                </a:cubicBezTo>
                <a:cubicBezTo>
                  <a:pt x="7097501" y="42714"/>
                  <a:pt x="7078414" y="30584"/>
                  <a:pt x="7053262" y="30584"/>
                </a:cubicBezTo>
                <a:close/>
                <a:moveTo>
                  <a:pt x="5767387" y="30584"/>
                </a:moveTo>
                <a:cubicBezTo>
                  <a:pt x="5741640" y="30584"/>
                  <a:pt x="5721883" y="42863"/>
                  <a:pt x="5708116" y="67419"/>
                </a:cubicBezTo>
                <a:cubicBezTo>
                  <a:pt x="5694350" y="91976"/>
                  <a:pt x="5687466" y="124941"/>
                  <a:pt x="5687466" y="166315"/>
                </a:cubicBezTo>
                <a:cubicBezTo>
                  <a:pt x="5687466" y="207987"/>
                  <a:pt x="5694275" y="240730"/>
                  <a:pt x="5707893" y="264542"/>
                </a:cubicBezTo>
                <a:cubicBezTo>
                  <a:pt x="5721511" y="288355"/>
                  <a:pt x="5740896" y="300261"/>
                  <a:pt x="5766048" y="300261"/>
                </a:cubicBezTo>
                <a:cubicBezTo>
                  <a:pt x="5791646" y="300261"/>
                  <a:pt x="5811068" y="288392"/>
                  <a:pt x="5824314" y="264654"/>
                </a:cubicBezTo>
                <a:cubicBezTo>
                  <a:pt x="5837560" y="240916"/>
                  <a:pt x="5844182" y="208434"/>
                  <a:pt x="5844182" y="167208"/>
                </a:cubicBezTo>
                <a:cubicBezTo>
                  <a:pt x="5844182" y="124644"/>
                  <a:pt x="5837671" y="91232"/>
                  <a:pt x="5824649" y="66973"/>
                </a:cubicBezTo>
                <a:cubicBezTo>
                  <a:pt x="5811626" y="42714"/>
                  <a:pt x="5792539" y="30584"/>
                  <a:pt x="5767387" y="30584"/>
                </a:cubicBezTo>
                <a:close/>
                <a:moveTo>
                  <a:pt x="4633912" y="30584"/>
                </a:moveTo>
                <a:cubicBezTo>
                  <a:pt x="4608165" y="30584"/>
                  <a:pt x="4588408" y="42863"/>
                  <a:pt x="4574641" y="67419"/>
                </a:cubicBezTo>
                <a:cubicBezTo>
                  <a:pt x="4560875" y="91976"/>
                  <a:pt x="4553991" y="124941"/>
                  <a:pt x="4553991" y="166315"/>
                </a:cubicBezTo>
                <a:cubicBezTo>
                  <a:pt x="4553991" y="207987"/>
                  <a:pt x="4560800" y="240730"/>
                  <a:pt x="4574418" y="264542"/>
                </a:cubicBezTo>
                <a:cubicBezTo>
                  <a:pt x="4588036" y="288355"/>
                  <a:pt x="4607421" y="300261"/>
                  <a:pt x="4632573" y="300261"/>
                </a:cubicBezTo>
                <a:cubicBezTo>
                  <a:pt x="4658172" y="300261"/>
                  <a:pt x="4677593" y="288392"/>
                  <a:pt x="4690839" y="264654"/>
                </a:cubicBezTo>
                <a:cubicBezTo>
                  <a:pt x="4704085" y="240916"/>
                  <a:pt x="4710707" y="208434"/>
                  <a:pt x="4710707" y="167208"/>
                </a:cubicBezTo>
                <a:cubicBezTo>
                  <a:pt x="4710707" y="124644"/>
                  <a:pt x="4704197" y="91232"/>
                  <a:pt x="4691174" y="66973"/>
                </a:cubicBezTo>
                <a:cubicBezTo>
                  <a:pt x="4678151" y="42714"/>
                  <a:pt x="4659064" y="30584"/>
                  <a:pt x="4633912" y="30584"/>
                </a:cubicBezTo>
                <a:close/>
                <a:moveTo>
                  <a:pt x="1852612" y="30584"/>
                </a:moveTo>
                <a:cubicBezTo>
                  <a:pt x="1826865" y="30584"/>
                  <a:pt x="1807108" y="42863"/>
                  <a:pt x="1793342" y="67419"/>
                </a:cubicBezTo>
                <a:cubicBezTo>
                  <a:pt x="1779575" y="91976"/>
                  <a:pt x="1772691" y="124941"/>
                  <a:pt x="1772692" y="166315"/>
                </a:cubicBezTo>
                <a:cubicBezTo>
                  <a:pt x="1772691" y="207987"/>
                  <a:pt x="1779501" y="240730"/>
                  <a:pt x="1793119" y="264542"/>
                </a:cubicBezTo>
                <a:cubicBezTo>
                  <a:pt x="1806736" y="288355"/>
                  <a:pt x="1826121" y="300261"/>
                  <a:pt x="1851273" y="300261"/>
                </a:cubicBezTo>
                <a:cubicBezTo>
                  <a:pt x="1876871" y="300261"/>
                  <a:pt x="1896294" y="288392"/>
                  <a:pt x="1909539" y="264654"/>
                </a:cubicBezTo>
                <a:cubicBezTo>
                  <a:pt x="1922785" y="240916"/>
                  <a:pt x="1929408" y="208434"/>
                  <a:pt x="1929408" y="167208"/>
                </a:cubicBezTo>
                <a:cubicBezTo>
                  <a:pt x="1929408" y="124644"/>
                  <a:pt x="1922896" y="91232"/>
                  <a:pt x="1909874" y="66973"/>
                </a:cubicBezTo>
                <a:cubicBezTo>
                  <a:pt x="1896852" y="42714"/>
                  <a:pt x="1877764" y="30584"/>
                  <a:pt x="1852612" y="30584"/>
                </a:cubicBezTo>
                <a:close/>
                <a:moveTo>
                  <a:pt x="2631356" y="29691"/>
                </a:moveTo>
                <a:lnTo>
                  <a:pt x="2631356" y="96887"/>
                </a:lnTo>
                <a:lnTo>
                  <a:pt x="2678460" y="96887"/>
                </a:lnTo>
                <a:lnTo>
                  <a:pt x="2678460" y="124346"/>
                </a:lnTo>
                <a:lnTo>
                  <a:pt x="2631356" y="124346"/>
                </a:lnTo>
                <a:lnTo>
                  <a:pt x="2631356" y="267444"/>
                </a:lnTo>
                <a:cubicBezTo>
                  <a:pt x="2631356" y="289917"/>
                  <a:pt x="2640062" y="301154"/>
                  <a:pt x="2657475" y="301154"/>
                </a:cubicBezTo>
                <a:cubicBezTo>
                  <a:pt x="2665065" y="301154"/>
                  <a:pt x="2672060" y="299517"/>
                  <a:pt x="2678460" y="296242"/>
                </a:cubicBezTo>
                <a:lnTo>
                  <a:pt x="2678460" y="323701"/>
                </a:lnTo>
                <a:cubicBezTo>
                  <a:pt x="2669381" y="327571"/>
                  <a:pt x="2659484" y="329505"/>
                  <a:pt x="2648769" y="329505"/>
                </a:cubicBezTo>
                <a:cubicBezTo>
                  <a:pt x="2615580" y="329505"/>
                  <a:pt x="2598985" y="309860"/>
                  <a:pt x="2598985" y="270570"/>
                </a:cubicBezTo>
                <a:lnTo>
                  <a:pt x="2598985" y="124346"/>
                </a:lnTo>
                <a:lnTo>
                  <a:pt x="2567731" y="124346"/>
                </a:lnTo>
                <a:lnTo>
                  <a:pt x="2567731" y="96887"/>
                </a:lnTo>
                <a:lnTo>
                  <a:pt x="2598985" y="96887"/>
                </a:lnTo>
                <a:lnTo>
                  <a:pt x="2598985" y="40184"/>
                </a:lnTo>
                <a:cubicBezTo>
                  <a:pt x="2600176" y="39886"/>
                  <a:pt x="2602334" y="39216"/>
                  <a:pt x="2605459" y="38174"/>
                </a:cubicBezTo>
                <a:cubicBezTo>
                  <a:pt x="2617961" y="33858"/>
                  <a:pt x="2626593" y="31031"/>
                  <a:pt x="2631356" y="29691"/>
                </a:cubicBezTo>
                <a:close/>
                <a:moveTo>
                  <a:pt x="10315573" y="5358"/>
                </a:moveTo>
                <a:lnTo>
                  <a:pt x="10349729" y="5358"/>
                </a:lnTo>
                <a:lnTo>
                  <a:pt x="10349729" y="325487"/>
                </a:lnTo>
                <a:lnTo>
                  <a:pt x="10315573" y="325487"/>
                </a:lnTo>
                <a:close/>
                <a:moveTo>
                  <a:pt x="10048873" y="5358"/>
                </a:moveTo>
                <a:lnTo>
                  <a:pt x="10083029" y="5358"/>
                </a:lnTo>
                <a:lnTo>
                  <a:pt x="10083029" y="146224"/>
                </a:lnTo>
                <a:lnTo>
                  <a:pt x="10203356" y="146224"/>
                </a:lnTo>
                <a:lnTo>
                  <a:pt x="10203356" y="5358"/>
                </a:lnTo>
                <a:lnTo>
                  <a:pt x="10238182" y="5358"/>
                </a:lnTo>
                <a:lnTo>
                  <a:pt x="10238182" y="325487"/>
                </a:lnTo>
                <a:lnTo>
                  <a:pt x="10203356" y="325487"/>
                </a:lnTo>
                <a:lnTo>
                  <a:pt x="10203356" y="177701"/>
                </a:lnTo>
                <a:lnTo>
                  <a:pt x="10083029" y="177701"/>
                </a:lnTo>
                <a:lnTo>
                  <a:pt x="10083029" y="325487"/>
                </a:lnTo>
                <a:lnTo>
                  <a:pt x="10048873" y="325487"/>
                </a:lnTo>
                <a:close/>
                <a:moveTo>
                  <a:pt x="9839323" y="5358"/>
                </a:moveTo>
                <a:lnTo>
                  <a:pt x="9912546" y="5358"/>
                </a:lnTo>
                <a:cubicBezTo>
                  <a:pt x="9940376" y="5358"/>
                  <a:pt x="9961881" y="13469"/>
                  <a:pt x="9977063" y="29691"/>
                </a:cubicBezTo>
                <a:cubicBezTo>
                  <a:pt x="9992242" y="45914"/>
                  <a:pt x="9999833" y="69354"/>
                  <a:pt x="9999834" y="100013"/>
                </a:cubicBezTo>
                <a:cubicBezTo>
                  <a:pt x="9999833" y="130076"/>
                  <a:pt x="9991498" y="155042"/>
                  <a:pt x="9974831" y="174910"/>
                </a:cubicBezTo>
                <a:cubicBezTo>
                  <a:pt x="9958161" y="194779"/>
                  <a:pt x="9935241" y="204713"/>
                  <a:pt x="9906072" y="204713"/>
                </a:cubicBezTo>
                <a:lnTo>
                  <a:pt x="9873479" y="204713"/>
                </a:lnTo>
                <a:lnTo>
                  <a:pt x="9873479" y="325487"/>
                </a:lnTo>
                <a:lnTo>
                  <a:pt x="9839323" y="325487"/>
                </a:lnTo>
                <a:close/>
                <a:moveTo>
                  <a:pt x="9670998" y="5358"/>
                </a:moveTo>
                <a:lnTo>
                  <a:pt x="9708503" y="5358"/>
                </a:lnTo>
                <a:lnTo>
                  <a:pt x="9800925" y="325487"/>
                </a:lnTo>
                <a:lnTo>
                  <a:pt x="9763867" y="325487"/>
                </a:lnTo>
                <a:lnTo>
                  <a:pt x="9738640" y="233065"/>
                </a:lnTo>
                <a:lnTo>
                  <a:pt x="9639074" y="233065"/>
                </a:lnTo>
                <a:lnTo>
                  <a:pt x="9613401" y="325487"/>
                </a:lnTo>
                <a:lnTo>
                  <a:pt x="9576790" y="325487"/>
                </a:lnTo>
                <a:close/>
                <a:moveTo>
                  <a:pt x="9391648" y="5358"/>
                </a:moveTo>
                <a:lnTo>
                  <a:pt x="9467550" y="5358"/>
                </a:lnTo>
                <a:cubicBezTo>
                  <a:pt x="9494339" y="5358"/>
                  <a:pt x="9514989" y="12985"/>
                  <a:pt x="9529500" y="28240"/>
                </a:cubicBezTo>
                <a:cubicBezTo>
                  <a:pt x="9544010" y="43495"/>
                  <a:pt x="9551266" y="64071"/>
                  <a:pt x="9551266" y="89967"/>
                </a:cubicBezTo>
                <a:cubicBezTo>
                  <a:pt x="9551266" y="136252"/>
                  <a:pt x="9531695" y="165348"/>
                  <a:pt x="9492553" y="177254"/>
                </a:cubicBezTo>
                <a:lnTo>
                  <a:pt x="9492553" y="178371"/>
                </a:lnTo>
                <a:cubicBezTo>
                  <a:pt x="9504757" y="182984"/>
                  <a:pt x="9515621" y="199132"/>
                  <a:pt x="9525146" y="226814"/>
                </a:cubicBezTo>
                <a:lnTo>
                  <a:pt x="9560865" y="325487"/>
                </a:lnTo>
                <a:lnTo>
                  <a:pt x="9522021" y="325487"/>
                </a:lnTo>
                <a:lnTo>
                  <a:pt x="9491214" y="236860"/>
                </a:lnTo>
                <a:cubicBezTo>
                  <a:pt x="9484814" y="218256"/>
                  <a:pt x="9478452" y="205606"/>
                  <a:pt x="9472126" y="198909"/>
                </a:cubicBezTo>
                <a:cubicBezTo>
                  <a:pt x="9465801" y="192212"/>
                  <a:pt x="9458174" y="188863"/>
                  <a:pt x="9449244" y="188863"/>
                </a:cubicBezTo>
                <a:lnTo>
                  <a:pt x="9425804" y="188863"/>
                </a:lnTo>
                <a:lnTo>
                  <a:pt x="9425804" y="325487"/>
                </a:lnTo>
                <a:lnTo>
                  <a:pt x="9391648" y="325487"/>
                </a:lnTo>
                <a:close/>
                <a:moveTo>
                  <a:pt x="8802214" y="5358"/>
                </a:moveTo>
                <a:lnTo>
                  <a:pt x="8978129" y="5358"/>
                </a:lnTo>
                <a:lnTo>
                  <a:pt x="8978129" y="35719"/>
                </a:lnTo>
                <a:lnTo>
                  <a:pt x="8907361" y="35719"/>
                </a:lnTo>
                <a:lnTo>
                  <a:pt x="8907361" y="325487"/>
                </a:lnTo>
                <a:lnTo>
                  <a:pt x="8872982" y="325487"/>
                </a:lnTo>
                <a:lnTo>
                  <a:pt x="8872982" y="35719"/>
                </a:lnTo>
                <a:lnTo>
                  <a:pt x="8802214" y="35719"/>
                </a:lnTo>
                <a:close/>
                <a:moveTo>
                  <a:pt x="8553449" y="5358"/>
                </a:moveTo>
                <a:lnTo>
                  <a:pt x="8592739" y="5358"/>
                </a:lnTo>
                <a:lnTo>
                  <a:pt x="8710165" y="243557"/>
                </a:lnTo>
                <a:cubicBezTo>
                  <a:pt x="8712694" y="248617"/>
                  <a:pt x="8715894" y="256356"/>
                  <a:pt x="8719764" y="266774"/>
                </a:cubicBezTo>
                <a:cubicBezTo>
                  <a:pt x="8720657" y="269156"/>
                  <a:pt x="8721475" y="271165"/>
                  <a:pt x="8722220" y="272802"/>
                </a:cubicBezTo>
                <a:lnTo>
                  <a:pt x="8722666" y="272802"/>
                </a:lnTo>
                <a:lnTo>
                  <a:pt x="8721773" y="234404"/>
                </a:lnTo>
                <a:lnTo>
                  <a:pt x="8721773" y="5358"/>
                </a:lnTo>
                <a:lnTo>
                  <a:pt x="8752804" y="5358"/>
                </a:lnTo>
                <a:lnTo>
                  <a:pt x="8752804" y="325487"/>
                </a:lnTo>
                <a:lnTo>
                  <a:pt x="8714853" y="325487"/>
                </a:lnTo>
                <a:lnTo>
                  <a:pt x="8595865" y="86841"/>
                </a:lnTo>
                <a:cubicBezTo>
                  <a:pt x="8591697" y="78656"/>
                  <a:pt x="8587753" y="68907"/>
                  <a:pt x="8584033" y="57597"/>
                </a:cubicBezTo>
                <a:lnTo>
                  <a:pt x="8583586" y="57597"/>
                </a:lnTo>
                <a:cubicBezTo>
                  <a:pt x="8583883" y="62657"/>
                  <a:pt x="8584033" y="69726"/>
                  <a:pt x="8584033" y="78805"/>
                </a:cubicBezTo>
                <a:lnTo>
                  <a:pt x="8584033" y="325487"/>
                </a:lnTo>
                <a:lnTo>
                  <a:pt x="8553449" y="325487"/>
                </a:lnTo>
                <a:close/>
                <a:moveTo>
                  <a:pt x="8448674" y="5358"/>
                </a:moveTo>
                <a:lnTo>
                  <a:pt x="8482830" y="5358"/>
                </a:lnTo>
                <a:lnTo>
                  <a:pt x="8482830" y="325487"/>
                </a:lnTo>
                <a:lnTo>
                  <a:pt x="8448674" y="325487"/>
                </a:lnTo>
                <a:close/>
                <a:moveTo>
                  <a:pt x="7972423" y="5358"/>
                </a:moveTo>
                <a:lnTo>
                  <a:pt x="8045647" y="5358"/>
                </a:lnTo>
                <a:cubicBezTo>
                  <a:pt x="8073477" y="5358"/>
                  <a:pt x="8094983" y="13469"/>
                  <a:pt x="8110164" y="29691"/>
                </a:cubicBezTo>
                <a:cubicBezTo>
                  <a:pt x="8125343" y="45914"/>
                  <a:pt x="8132934" y="69354"/>
                  <a:pt x="8132934" y="100013"/>
                </a:cubicBezTo>
                <a:cubicBezTo>
                  <a:pt x="8132934" y="130076"/>
                  <a:pt x="8124600" y="155042"/>
                  <a:pt x="8107931" y="174910"/>
                </a:cubicBezTo>
                <a:cubicBezTo>
                  <a:pt x="8091262" y="194779"/>
                  <a:pt x="8068343" y="204713"/>
                  <a:pt x="8039173" y="204713"/>
                </a:cubicBezTo>
                <a:lnTo>
                  <a:pt x="8006579" y="204713"/>
                </a:lnTo>
                <a:lnTo>
                  <a:pt x="8006579" y="325487"/>
                </a:lnTo>
                <a:lnTo>
                  <a:pt x="7972423" y="325487"/>
                </a:lnTo>
                <a:close/>
                <a:moveTo>
                  <a:pt x="7753349" y="5358"/>
                </a:moveTo>
                <a:lnTo>
                  <a:pt x="7829251" y="5358"/>
                </a:lnTo>
                <a:cubicBezTo>
                  <a:pt x="7856040" y="5358"/>
                  <a:pt x="7876690" y="12985"/>
                  <a:pt x="7891201" y="28240"/>
                </a:cubicBezTo>
                <a:cubicBezTo>
                  <a:pt x="7905712" y="43495"/>
                  <a:pt x="7912967" y="64071"/>
                  <a:pt x="7912967" y="89967"/>
                </a:cubicBezTo>
                <a:cubicBezTo>
                  <a:pt x="7912967" y="136252"/>
                  <a:pt x="7893395" y="165348"/>
                  <a:pt x="7854254" y="177254"/>
                </a:cubicBezTo>
                <a:lnTo>
                  <a:pt x="7854254" y="178371"/>
                </a:lnTo>
                <a:cubicBezTo>
                  <a:pt x="7866458" y="182984"/>
                  <a:pt x="7877322" y="199132"/>
                  <a:pt x="7886848" y="226814"/>
                </a:cubicBezTo>
                <a:lnTo>
                  <a:pt x="7922566" y="325487"/>
                </a:lnTo>
                <a:lnTo>
                  <a:pt x="7883722" y="325487"/>
                </a:lnTo>
                <a:lnTo>
                  <a:pt x="7852915" y="236860"/>
                </a:lnTo>
                <a:cubicBezTo>
                  <a:pt x="7846515" y="218256"/>
                  <a:pt x="7840152" y="205606"/>
                  <a:pt x="7833828" y="198909"/>
                </a:cubicBezTo>
                <a:cubicBezTo>
                  <a:pt x="7827502" y="192212"/>
                  <a:pt x="7819875" y="188863"/>
                  <a:pt x="7810945" y="188863"/>
                </a:cubicBezTo>
                <a:lnTo>
                  <a:pt x="7787505" y="188863"/>
                </a:lnTo>
                <a:lnTo>
                  <a:pt x="7787505" y="325487"/>
                </a:lnTo>
                <a:lnTo>
                  <a:pt x="7753349" y="325487"/>
                </a:lnTo>
                <a:close/>
                <a:moveTo>
                  <a:pt x="7553324" y="5358"/>
                </a:moveTo>
                <a:lnTo>
                  <a:pt x="7683697" y="5358"/>
                </a:lnTo>
                <a:lnTo>
                  <a:pt x="7683697" y="35719"/>
                </a:lnTo>
                <a:lnTo>
                  <a:pt x="7587480" y="35719"/>
                </a:lnTo>
                <a:lnTo>
                  <a:pt x="7587480" y="149572"/>
                </a:lnTo>
                <a:lnTo>
                  <a:pt x="7676777" y="149572"/>
                </a:lnTo>
                <a:lnTo>
                  <a:pt x="7676777" y="179710"/>
                </a:lnTo>
                <a:lnTo>
                  <a:pt x="7587480" y="179710"/>
                </a:lnTo>
                <a:lnTo>
                  <a:pt x="7587480" y="295349"/>
                </a:lnTo>
                <a:lnTo>
                  <a:pt x="7689501" y="295349"/>
                </a:lnTo>
                <a:lnTo>
                  <a:pt x="7689501" y="325487"/>
                </a:lnTo>
                <a:lnTo>
                  <a:pt x="7553324" y="325487"/>
                </a:lnTo>
                <a:close/>
                <a:moveTo>
                  <a:pt x="7187356" y="5358"/>
                </a:moveTo>
                <a:lnTo>
                  <a:pt x="7224414" y="5358"/>
                </a:lnTo>
                <a:lnTo>
                  <a:pt x="7273974" y="242664"/>
                </a:lnTo>
                <a:cubicBezTo>
                  <a:pt x="7276057" y="252338"/>
                  <a:pt x="7277546" y="263351"/>
                  <a:pt x="7278439" y="275704"/>
                </a:cubicBezTo>
                <a:lnTo>
                  <a:pt x="7279332" y="275704"/>
                </a:lnTo>
                <a:cubicBezTo>
                  <a:pt x="7279927" y="271686"/>
                  <a:pt x="7280895" y="266179"/>
                  <a:pt x="7282234" y="259184"/>
                </a:cubicBezTo>
                <a:lnTo>
                  <a:pt x="7285360" y="242664"/>
                </a:lnTo>
                <a:lnTo>
                  <a:pt x="7336928" y="5358"/>
                </a:lnTo>
                <a:lnTo>
                  <a:pt x="7368406" y="5358"/>
                </a:lnTo>
                <a:lnTo>
                  <a:pt x="7417519" y="244673"/>
                </a:lnTo>
                <a:cubicBezTo>
                  <a:pt x="7420198" y="257919"/>
                  <a:pt x="7421834" y="268263"/>
                  <a:pt x="7422430" y="275704"/>
                </a:cubicBezTo>
                <a:lnTo>
                  <a:pt x="7423323" y="275704"/>
                </a:lnTo>
                <a:cubicBezTo>
                  <a:pt x="7424365" y="268412"/>
                  <a:pt x="7425183" y="263277"/>
                  <a:pt x="7425779" y="260300"/>
                </a:cubicBezTo>
                <a:lnTo>
                  <a:pt x="7476901" y="5358"/>
                </a:lnTo>
                <a:lnTo>
                  <a:pt x="7511504" y="5358"/>
                </a:lnTo>
                <a:lnTo>
                  <a:pt x="7440290" y="325487"/>
                </a:lnTo>
                <a:lnTo>
                  <a:pt x="7403678" y="325487"/>
                </a:lnTo>
                <a:lnTo>
                  <a:pt x="7355681" y="97334"/>
                </a:lnTo>
                <a:cubicBezTo>
                  <a:pt x="7353299" y="86320"/>
                  <a:pt x="7351811" y="75233"/>
                  <a:pt x="7351216" y="64071"/>
                </a:cubicBezTo>
                <a:lnTo>
                  <a:pt x="7350323" y="64071"/>
                </a:lnTo>
                <a:cubicBezTo>
                  <a:pt x="7350025" y="70619"/>
                  <a:pt x="7348314" y="81558"/>
                  <a:pt x="7345188" y="96887"/>
                </a:cubicBezTo>
                <a:lnTo>
                  <a:pt x="7294066" y="325487"/>
                </a:lnTo>
                <a:lnTo>
                  <a:pt x="7257901" y="325487"/>
                </a:lnTo>
                <a:close/>
                <a:moveTo>
                  <a:pt x="6743700" y="5358"/>
                </a:moveTo>
                <a:lnTo>
                  <a:pt x="6816923" y="5358"/>
                </a:lnTo>
                <a:cubicBezTo>
                  <a:pt x="6844754" y="5358"/>
                  <a:pt x="6866260" y="13469"/>
                  <a:pt x="6881440" y="29691"/>
                </a:cubicBezTo>
                <a:cubicBezTo>
                  <a:pt x="6896620" y="45914"/>
                  <a:pt x="6904211" y="69354"/>
                  <a:pt x="6904211" y="100013"/>
                </a:cubicBezTo>
                <a:cubicBezTo>
                  <a:pt x="6904211" y="130076"/>
                  <a:pt x="6895876" y="155042"/>
                  <a:pt x="6879208" y="174910"/>
                </a:cubicBezTo>
                <a:cubicBezTo>
                  <a:pt x="6862539" y="194779"/>
                  <a:pt x="6839619" y="204713"/>
                  <a:pt x="6810449" y="204713"/>
                </a:cubicBezTo>
                <a:lnTo>
                  <a:pt x="6777856" y="204713"/>
                </a:lnTo>
                <a:lnTo>
                  <a:pt x="6777856" y="325487"/>
                </a:lnTo>
                <a:lnTo>
                  <a:pt x="6743700" y="325487"/>
                </a:lnTo>
                <a:close/>
                <a:moveTo>
                  <a:pt x="6438900" y="5358"/>
                </a:moveTo>
                <a:lnTo>
                  <a:pt x="6473056" y="5358"/>
                </a:lnTo>
                <a:lnTo>
                  <a:pt x="6473056" y="295349"/>
                </a:lnTo>
                <a:lnTo>
                  <a:pt x="6571505" y="295349"/>
                </a:lnTo>
                <a:lnTo>
                  <a:pt x="6571505" y="325487"/>
                </a:lnTo>
                <a:lnTo>
                  <a:pt x="6438900" y="325487"/>
                </a:lnTo>
                <a:close/>
                <a:moveTo>
                  <a:pt x="6270575" y="5358"/>
                </a:moveTo>
                <a:lnTo>
                  <a:pt x="6308080" y="5358"/>
                </a:lnTo>
                <a:lnTo>
                  <a:pt x="6400502" y="325487"/>
                </a:lnTo>
                <a:lnTo>
                  <a:pt x="6363444" y="325487"/>
                </a:lnTo>
                <a:lnTo>
                  <a:pt x="6338217" y="233065"/>
                </a:lnTo>
                <a:lnTo>
                  <a:pt x="6238651" y="233065"/>
                </a:lnTo>
                <a:lnTo>
                  <a:pt x="6212978" y="325487"/>
                </a:lnTo>
                <a:lnTo>
                  <a:pt x="6176367" y="325487"/>
                </a:lnTo>
                <a:close/>
                <a:moveTo>
                  <a:pt x="5934075" y="5358"/>
                </a:moveTo>
                <a:lnTo>
                  <a:pt x="5973365" y="5358"/>
                </a:lnTo>
                <a:lnTo>
                  <a:pt x="6090791" y="243557"/>
                </a:lnTo>
                <a:cubicBezTo>
                  <a:pt x="6093321" y="248617"/>
                  <a:pt x="6096520" y="256356"/>
                  <a:pt x="6100390" y="266774"/>
                </a:cubicBezTo>
                <a:cubicBezTo>
                  <a:pt x="6101283" y="269156"/>
                  <a:pt x="6102102" y="271165"/>
                  <a:pt x="6102846" y="272802"/>
                </a:cubicBezTo>
                <a:lnTo>
                  <a:pt x="6103292" y="272802"/>
                </a:lnTo>
                <a:lnTo>
                  <a:pt x="6102399" y="234404"/>
                </a:lnTo>
                <a:lnTo>
                  <a:pt x="6102399" y="5358"/>
                </a:lnTo>
                <a:lnTo>
                  <a:pt x="6133430" y="5358"/>
                </a:lnTo>
                <a:lnTo>
                  <a:pt x="6133430" y="325487"/>
                </a:lnTo>
                <a:lnTo>
                  <a:pt x="6095479" y="325487"/>
                </a:lnTo>
                <a:lnTo>
                  <a:pt x="5976491" y="86841"/>
                </a:lnTo>
                <a:cubicBezTo>
                  <a:pt x="5972323" y="78656"/>
                  <a:pt x="5968379" y="68907"/>
                  <a:pt x="5964659" y="57597"/>
                </a:cubicBezTo>
                <a:lnTo>
                  <a:pt x="5964212" y="57597"/>
                </a:lnTo>
                <a:cubicBezTo>
                  <a:pt x="5964510" y="62657"/>
                  <a:pt x="5964659" y="69726"/>
                  <a:pt x="5964659" y="78805"/>
                </a:cubicBezTo>
                <a:lnTo>
                  <a:pt x="5964659" y="325487"/>
                </a:lnTo>
                <a:lnTo>
                  <a:pt x="5934075" y="325487"/>
                </a:lnTo>
                <a:close/>
                <a:moveTo>
                  <a:pt x="5562600" y="5358"/>
                </a:moveTo>
                <a:lnTo>
                  <a:pt x="5596756" y="5358"/>
                </a:lnTo>
                <a:lnTo>
                  <a:pt x="5596756" y="325487"/>
                </a:lnTo>
                <a:lnTo>
                  <a:pt x="5562600" y="325487"/>
                </a:lnTo>
                <a:close/>
                <a:moveTo>
                  <a:pt x="4981575" y="5358"/>
                </a:moveTo>
                <a:lnTo>
                  <a:pt x="5111948" y="5358"/>
                </a:lnTo>
                <a:lnTo>
                  <a:pt x="5111948" y="35719"/>
                </a:lnTo>
                <a:lnTo>
                  <a:pt x="5015731" y="35719"/>
                </a:lnTo>
                <a:lnTo>
                  <a:pt x="5015731" y="149572"/>
                </a:lnTo>
                <a:lnTo>
                  <a:pt x="5105027" y="149572"/>
                </a:lnTo>
                <a:lnTo>
                  <a:pt x="5105027" y="179710"/>
                </a:lnTo>
                <a:lnTo>
                  <a:pt x="5015731" y="179710"/>
                </a:lnTo>
                <a:lnTo>
                  <a:pt x="5015731" y="295349"/>
                </a:lnTo>
                <a:lnTo>
                  <a:pt x="5117752" y="295349"/>
                </a:lnTo>
                <a:lnTo>
                  <a:pt x="5117752" y="325487"/>
                </a:lnTo>
                <a:lnTo>
                  <a:pt x="4981575" y="325487"/>
                </a:lnTo>
                <a:close/>
                <a:moveTo>
                  <a:pt x="4800600" y="5358"/>
                </a:moveTo>
                <a:lnTo>
                  <a:pt x="4931419" y="5358"/>
                </a:lnTo>
                <a:lnTo>
                  <a:pt x="4931419" y="35719"/>
                </a:lnTo>
                <a:lnTo>
                  <a:pt x="4834756" y="35719"/>
                </a:lnTo>
                <a:lnTo>
                  <a:pt x="4834756" y="153591"/>
                </a:lnTo>
                <a:lnTo>
                  <a:pt x="4924052" y="153591"/>
                </a:lnTo>
                <a:lnTo>
                  <a:pt x="4924052" y="184175"/>
                </a:lnTo>
                <a:lnTo>
                  <a:pt x="4834756" y="184175"/>
                </a:lnTo>
                <a:lnTo>
                  <a:pt x="4834756" y="325487"/>
                </a:lnTo>
                <a:lnTo>
                  <a:pt x="4800600" y="325487"/>
                </a:lnTo>
                <a:close/>
                <a:moveTo>
                  <a:pt x="4314825" y="5358"/>
                </a:moveTo>
                <a:lnTo>
                  <a:pt x="4390727" y="5358"/>
                </a:lnTo>
                <a:cubicBezTo>
                  <a:pt x="4417516" y="5358"/>
                  <a:pt x="4438166" y="12985"/>
                  <a:pt x="4452677" y="28240"/>
                </a:cubicBezTo>
                <a:cubicBezTo>
                  <a:pt x="4467187" y="43495"/>
                  <a:pt x="4474443" y="64071"/>
                  <a:pt x="4474443" y="89967"/>
                </a:cubicBezTo>
                <a:cubicBezTo>
                  <a:pt x="4474443" y="136252"/>
                  <a:pt x="4454872" y="165348"/>
                  <a:pt x="4415730" y="177254"/>
                </a:cubicBezTo>
                <a:lnTo>
                  <a:pt x="4415730" y="178371"/>
                </a:lnTo>
                <a:cubicBezTo>
                  <a:pt x="4427934" y="182984"/>
                  <a:pt x="4438798" y="199132"/>
                  <a:pt x="4448323" y="226814"/>
                </a:cubicBezTo>
                <a:lnTo>
                  <a:pt x="4484042" y="325487"/>
                </a:lnTo>
                <a:lnTo>
                  <a:pt x="4445198" y="325487"/>
                </a:lnTo>
                <a:lnTo>
                  <a:pt x="4414391" y="236860"/>
                </a:lnTo>
                <a:cubicBezTo>
                  <a:pt x="4407991" y="218256"/>
                  <a:pt x="4401629" y="205606"/>
                  <a:pt x="4395303" y="198909"/>
                </a:cubicBezTo>
                <a:cubicBezTo>
                  <a:pt x="4388978" y="192212"/>
                  <a:pt x="4381351" y="188863"/>
                  <a:pt x="4372422" y="188863"/>
                </a:cubicBezTo>
                <a:lnTo>
                  <a:pt x="4348981" y="188863"/>
                </a:lnTo>
                <a:lnTo>
                  <a:pt x="4348981" y="325487"/>
                </a:lnTo>
                <a:lnTo>
                  <a:pt x="4314825" y="325487"/>
                </a:lnTo>
                <a:close/>
                <a:moveTo>
                  <a:pt x="4105275" y="5358"/>
                </a:moveTo>
                <a:lnTo>
                  <a:pt x="4178498" y="5358"/>
                </a:lnTo>
                <a:cubicBezTo>
                  <a:pt x="4206329" y="5358"/>
                  <a:pt x="4227834" y="13469"/>
                  <a:pt x="4243015" y="29691"/>
                </a:cubicBezTo>
                <a:cubicBezTo>
                  <a:pt x="4258195" y="45914"/>
                  <a:pt x="4265785" y="69354"/>
                  <a:pt x="4265786" y="100013"/>
                </a:cubicBezTo>
                <a:cubicBezTo>
                  <a:pt x="4265785" y="130076"/>
                  <a:pt x="4257451" y="155042"/>
                  <a:pt x="4240783" y="174910"/>
                </a:cubicBezTo>
                <a:cubicBezTo>
                  <a:pt x="4224114" y="194779"/>
                  <a:pt x="4201195" y="204713"/>
                  <a:pt x="4172024" y="204713"/>
                </a:cubicBezTo>
                <a:lnTo>
                  <a:pt x="4139431" y="204713"/>
                </a:lnTo>
                <a:lnTo>
                  <a:pt x="4139431" y="325487"/>
                </a:lnTo>
                <a:lnTo>
                  <a:pt x="4105275" y="325487"/>
                </a:lnTo>
                <a:close/>
                <a:moveTo>
                  <a:pt x="3810000" y="5358"/>
                </a:moveTo>
                <a:lnTo>
                  <a:pt x="3940373" y="5358"/>
                </a:lnTo>
                <a:lnTo>
                  <a:pt x="3940373" y="35719"/>
                </a:lnTo>
                <a:lnTo>
                  <a:pt x="3844157" y="35719"/>
                </a:lnTo>
                <a:lnTo>
                  <a:pt x="3844157" y="149572"/>
                </a:lnTo>
                <a:lnTo>
                  <a:pt x="3933453" y="149572"/>
                </a:lnTo>
                <a:lnTo>
                  <a:pt x="3933453" y="179710"/>
                </a:lnTo>
                <a:lnTo>
                  <a:pt x="3844157" y="179710"/>
                </a:lnTo>
                <a:lnTo>
                  <a:pt x="3844157" y="295349"/>
                </a:lnTo>
                <a:lnTo>
                  <a:pt x="3946178" y="295349"/>
                </a:lnTo>
                <a:lnTo>
                  <a:pt x="3946178" y="325487"/>
                </a:lnTo>
                <a:lnTo>
                  <a:pt x="3810000" y="325487"/>
                </a:lnTo>
                <a:close/>
                <a:moveTo>
                  <a:pt x="3590925" y="5358"/>
                </a:moveTo>
                <a:lnTo>
                  <a:pt x="3625081" y="5358"/>
                </a:lnTo>
                <a:lnTo>
                  <a:pt x="3625081" y="159172"/>
                </a:lnTo>
                <a:lnTo>
                  <a:pt x="3626197" y="159172"/>
                </a:lnTo>
                <a:cubicBezTo>
                  <a:pt x="3628876" y="153219"/>
                  <a:pt x="3630661" y="149647"/>
                  <a:pt x="3631555" y="148456"/>
                </a:cubicBezTo>
                <a:lnTo>
                  <a:pt x="3722191" y="5358"/>
                </a:lnTo>
                <a:lnTo>
                  <a:pt x="3761482" y="5358"/>
                </a:lnTo>
                <a:lnTo>
                  <a:pt x="3660799" y="159618"/>
                </a:lnTo>
                <a:lnTo>
                  <a:pt x="3768849" y="325487"/>
                </a:lnTo>
                <a:lnTo>
                  <a:pt x="3727102" y="325487"/>
                </a:lnTo>
                <a:lnTo>
                  <a:pt x="3631108" y="174129"/>
                </a:lnTo>
                <a:cubicBezTo>
                  <a:pt x="3629620" y="171748"/>
                  <a:pt x="3628652" y="169887"/>
                  <a:pt x="3628206" y="168548"/>
                </a:cubicBezTo>
                <a:cubicBezTo>
                  <a:pt x="3627611" y="166762"/>
                  <a:pt x="3626942" y="164976"/>
                  <a:pt x="3626197" y="163190"/>
                </a:cubicBezTo>
                <a:lnTo>
                  <a:pt x="3625081" y="163190"/>
                </a:lnTo>
                <a:lnTo>
                  <a:pt x="3625081" y="325487"/>
                </a:lnTo>
                <a:lnTo>
                  <a:pt x="3590925" y="325487"/>
                </a:lnTo>
                <a:close/>
                <a:moveTo>
                  <a:pt x="3422600" y="5358"/>
                </a:moveTo>
                <a:lnTo>
                  <a:pt x="3460105" y="5358"/>
                </a:lnTo>
                <a:lnTo>
                  <a:pt x="3552528" y="325487"/>
                </a:lnTo>
                <a:lnTo>
                  <a:pt x="3515469" y="325487"/>
                </a:lnTo>
                <a:lnTo>
                  <a:pt x="3490243" y="233065"/>
                </a:lnTo>
                <a:lnTo>
                  <a:pt x="3390677" y="233065"/>
                </a:lnTo>
                <a:lnTo>
                  <a:pt x="3365004" y="325487"/>
                </a:lnTo>
                <a:lnTo>
                  <a:pt x="3328392" y="325487"/>
                </a:lnTo>
                <a:close/>
                <a:moveTo>
                  <a:pt x="3038475" y="5358"/>
                </a:moveTo>
                <a:lnTo>
                  <a:pt x="3081784" y="5358"/>
                </a:lnTo>
                <a:lnTo>
                  <a:pt x="3157686" y="236860"/>
                </a:lnTo>
                <a:cubicBezTo>
                  <a:pt x="3161109" y="247427"/>
                  <a:pt x="3164011" y="259407"/>
                  <a:pt x="3166392" y="272802"/>
                </a:cubicBezTo>
                <a:lnTo>
                  <a:pt x="3167285" y="272802"/>
                </a:lnTo>
                <a:cubicBezTo>
                  <a:pt x="3168476" y="268039"/>
                  <a:pt x="3169890" y="261565"/>
                  <a:pt x="3171527" y="253380"/>
                </a:cubicBezTo>
                <a:cubicBezTo>
                  <a:pt x="3172718" y="247873"/>
                  <a:pt x="3174206" y="241697"/>
                  <a:pt x="3175992" y="234851"/>
                </a:cubicBezTo>
                <a:lnTo>
                  <a:pt x="3250108" y="5358"/>
                </a:lnTo>
                <a:lnTo>
                  <a:pt x="3292078" y="5358"/>
                </a:lnTo>
                <a:lnTo>
                  <a:pt x="3292078" y="325487"/>
                </a:lnTo>
                <a:lnTo>
                  <a:pt x="3261047" y="325487"/>
                </a:lnTo>
                <a:lnTo>
                  <a:pt x="3261047" y="110951"/>
                </a:lnTo>
                <a:cubicBezTo>
                  <a:pt x="3261047" y="98599"/>
                  <a:pt x="3261494" y="87362"/>
                  <a:pt x="3262387" y="77242"/>
                </a:cubicBezTo>
                <a:cubicBezTo>
                  <a:pt x="3263131" y="67122"/>
                  <a:pt x="3263652" y="59010"/>
                  <a:pt x="3263949" y="52908"/>
                </a:cubicBezTo>
                <a:lnTo>
                  <a:pt x="3262387" y="52908"/>
                </a:lnTo>
                <a:cubicBezTo>
                  <a:pt x="3259708" y="70619"/>
                  <a:pt x="3256508" y="84088"/>
                  <a:pt x="3252787" y="93315"/>
                </a:cubicBezTo>
                <a:lnTo>
                  <a:pt x="3177331" y="325487"/>
                </a:lnTo>
                <a:lnTo>
                  <a:pt x="3153221" y="325487"/>
                </a:lnTo>
                <a:lnTo>
                  <a:pt x="3076873" y="95101"/>
                </a:lnTo>
                <a:cubicBezTo>
                  <a:pt x="3075086" y="89892"/>
                  <a:pt x="3072036" y="75381"/>
                  <a:pt x="3067719" y="51569"/>
                </a:cubicBezTo>
                <a:lnTo>
                  <a:pt x="3065934" y="51569"/>
                </a:lnTo>
                <a:cubicBezTo>
                  <a:pt x="3067719" y="73893"/>
                  <a:pt x="3068612" y="94655"/>
                  <a:pt x="3068612" y="113854"/>
                </a:cubicBezTo>
                <a:lnTo>
                  <a:pt x="3068612" y="325487"/>
                </a:lnTo>
                <a:lnTo>
                  <a:pt x="3038475" y="325487"/>
                </a:lnTo>
                <a:close/>
                <a:moveTo>
                  <a:pt x="2019300" y="5358"/>
                </a:moveTo>
                <a:lnTo>
                  <a:pt x="2058591" y="5358"/>
                </a:lnTo>
                <a:lnTo>
                  <a:pt x="2176016" y="243557"/>
                </a:lnTo>
                <a:cubicBezTo>
                  <a:pt x="2178546" y="248617"/>
                  <a:pt x="2181746" y="256356"/>
                  <a:pt x="2185615" y="266774"/>
                </a:cubicBezTo>
                <a:cubicBezTo>
                  <a:pt x="2186508" y="269156"/>
                  <a:pt x="2187327" y="271165"/>
                  <a:pt x="2188071" y="272802"/>
                </a:cubicBezTo>
                <a:lnTo>
                  <a:pt x="2188518" y="272802"/>
                </a:lnTo>
                <a:lnTo>
                  <a:pt x="2187625" y="234404"/>
                </a:lnTo>
                <a:lnTo>
                  <a:pt x="2187625" y="5358"/>
                </a:lnTo>
                <a:lnTo>
                  <a:pt x="2218655" y="5358"/>
                </a:lnTo>
                <a:lnTo>
                  <a:pt x="2218655" y="325487"/>
                </a:lnTo>
                <a:lnTo>
                  <a:pt x="2180704" y="325487"/>
                </a:lnTo>
                <a:lnTo>
                  <a:pt x="2061716" y="86841"/>
                </a:lnTo>
                <a:cubicBezTo>
                  <a:pt x="2057549" y="78656"/>
                  <a:pt x="2053605" y="68907"/>
                  <a:pt x="2049884" y="57597"/>
                </a:cubicBezTo>
                <a:lnTo>
                  <a:pt x="2049438" y="57597"/>
                </a:lnTo>
                <a:cubicBezTo>
                  <a:pt x="2049735" y="62657"/>
                  <a:pt x="2049884" y="69726"/>
                  <a:pt x="2049884" y="78805"/>
                </a:cubicBezTo>
                <a:lnTo>
                  <a:pt x="2049884" y="325487"/>
                </a:lnTo>
                <a:lnTo>
                  <a:pt x="2019300" y="325487"/>
                </a:lnTo>
                <a:close/>
                <a:moveTo>
                  <a:pt x="1647825" y="5358"/>
                </a:moveTo>
                <a:lnTo>
                  <a:pt x="1681981" y="5358"/>
                </a:lnTo>
                <a:lnTo>
                  <a:pt x="1681981" y="325487"/>
                </a:lnTo>
                <a:lnTo>
                  <a:pt x="1647825" y="325487"/>
                </a:lnTo>
                <a:close/>
                <a:moveTo>
                  <a:pt x="1429866" y="5358"/>
                </a:moveTo>
                <a:lnTo>
                  <a:pt x="1605781" y="5358"/>
                </a:lnTo>
                <a:lnTo>
                  <a:pt x="1605781" y="35719"/>
                </a:lnTo>
                <a:lnTo>
                  <a:pt x="1535013" y="35719"/>
                </a:lnTo>
                <a:lnTo>
                  <a:pt x="1535013" y="325487"/>
                </a:lnTo>
                <a:lnTo>
                  <a:pt x="1500634" y="325487"/>
                </a:lnTo>
                <a:lnTo>
                  <a:pt x="1500634" y="35719"/>
                </a:lnTo>
                <a:lnTo>
                  <a:pt x="1429866" y="35719"/>
                </a:lnTo>
                <a:close/>
                <a:moveTo>
                  <a:pt x="976833" y="5358"/>
                </a:moveTo>
                <a:lnTo>
                  <a:pt x="1011659" y="5358"/>
                </a:lnTo>
                <a:lnTo>
                  <a:pt x="1011659" y="199802"/>
                </a:lnTo>
                <a:cubicBezTo>
                  <a:pt x="1011659" y="266774"/>
                  <a:pt x="1031602" y="300261"/>
                  <a:pt x="1071488" y="300261"/>
                </a:cubicBezTo>
                <a:cubicBezTo>
                  <a:pt x="1110481" y="300261"/>
                  <a:pt x="1129977" y="267667"/>
                  <a:pt x="1129977" y="202481"/>
                </a:cubicBezTo>
                <a:lnTo>
                  <a:pt x="1129977" y="5358"/>
                </a:lnTo>
                <a:lnTo>
                  <a:pt x="1164356" y="5358"/>
                </a:lnTo>
                <a:lnTo>
                  <a:pt x="1164356" y="194667"/>
                </a:lnTo>
                <a:cubicBezTo>
                  <a:pt x="1164356" y="285601"/>
                  <a:pt x="1132954" y="331068"/>
                  <a:pt x="1070148" y="331068"/>
                </a:cubicBezTo>
                <a:cubicBezTo>
                  <a:pt x="1007938" y="331068"/>
                  <a:pt x="976833" y="287164"/>
                  <a:pt x="976833" y="199355"/>
                </a:cubicBezTo>
                <a:close/>
                <a:moveTo>
                  <a:pt x="761999" y="5358"/>
                </a:moveTo>
                <a:lnTo>
                  <a:pt x="837902" y="5358"/>
                </a:lnTo>
                <a:cubicBezTo>
                  <a:pt x="864691" y="5358"/>
                  <a:pt x="885341" y="12985"/>
                  <a:pt x="899852" y="28240"/>
                </a:cubicBezTo>
                <a:cubicBezTo>
                  <a:pt x="914362" y="43495"/>
                  <a:pt x="921618" y="64071"/>
                  <a:pt x="921618" y="89967"/>
                </a:cubicBezTo>
                <a:cubicBezTo>
                  <a:pt x="921618" y="136252"/>
                  <a:pt x="902047" y="165348"/>
                  <a:pt x="862905" y="177254"/>
                </a:cubicBezTo>
                <a:lnTo>
                  <a:pt x="862905" y="178371"/>
                </a:lnTo>
                <a:cubicBezTo>
                  <a:pt x="875109" y="182984"/>
                  <a:pt x="885974" y="199132"/>
                  <a:pt x="895498" y="226814"/>
                </a:cubicBezTo>
                <a:lnTo>
                  <a:pt x="931217" y="325487"/>
                </a:lnTo>
                <a:lnTo>
                  <a:pt x="892373" y="325487"/>
                </a:lnTo>
                <a:lnTo>
                  <a:pt x="861566" y="236860"/>
                </a:lnTo>
                <a:cubicBezTo>
                  <a:pt x="855166" y="218256"/>
                  <a:pt x="848804" y="205606"/>
                  <a:pt x="842479" y="198909"/>
                </a:cubicBezTo>
                <a:cubicBezTo>
                  <a:pt x="836153" y="192212"/>
                  <a:pt x="828526" y="188863"/>
                  <a:pt x="819596" y="188863"/>
                </a:cubicBezTo>
                <a:lnTo>
                  <a:pt x="796156" y="188863"/>
                </a:lnTo>
                <a:lnTo>
                  <a:pt x="796156" y="325487"/>
                </a:lnTo>
                <a:lnTo>
                  <a:pt x="761999" y="325487"/>
                </a:lnTo>
                <a:close/>
                <a:moveTo>
                  <a:pt x="544041" y="5358"/>
                </a:moveTo>
                <a:lnTo>
                  <a:pt x="719956" y="5358"/>
                </a:lnTo>
                <a:lnTo>
                  <a:pt x="719956" y="35719"/>
                </a:lnTo>
                <a:lnTo>
                  <a:pt x="649188" y="35719"/>
                </a:lnTo>
                <a:lnTo>
                  <a:pt x="649188" y="325487"/>
                </a:lnTo>
                <a:lnTo>
                  <a:pt x="614809" y="325487"/>
                </a:lnTo>
                <a:lnTo>
                  <a:pt x="614809" y="35719"/>
                </a:lnTo>
                <a:lnTo>
                  <a:pt x="544041" y="35719"/>
                </a:lnTo>
                <a:close/>
                <a:moveTo>
                  <a:pt x="104775" y="5358"/>
                </a:moveTo>
                <a:lnTo>
                  <a:pt x="144065" y="5358"/>
                </a:lnTo>
                <a:lnTo>
                  <a:pt x="261491" y="243557"/>
                </a:lnTo>
                <a:cubicBezTo>
                  <a:pt x="264021" y="248617"/>
                  <a:pt x="267220" y="256356"/>
                  <a:pt x="271090" y="266774"/>
                </a:cubicBezTo>
                <a:cubicBezTo>
                  <a:pt x="271983" y="269156"/>
                  <a:pt x="272801" y="271165"/>
                  <a:pt x="273546" y="272802"/>
                </a:cubicBezTo>
                <a:lnTo>
                  <a:pt x="273992" y="272802"/>
                </a:lnTo>
                <a:lnTo>
                  <a:pt x="273099" y="234404"/>
                </a:lnTo>
                <a:lnTo>
                  <a:pt x="273099" y="5358"/>
                </a:lnTo>
                <a:lnTo>
                  <a:pt x="304130" y="5358"/>
                </a:lnTo>
                <a:lnTo>
                  <a:pt x="304130" y="325487"/>
                </a:lnTo>
                <a:lnTo>
                  <a:pt x="266179" y="325487"/>
                </a:lnTo>
                <a:lnTo>
                  <a:pt x="147190" y="86841"/>
                </a:lnTo>
                <a:cubicBezTo>
                  <a:pt x="143023" y="78656"/>
                  <a:pt x="139079" y="68907"/>
                  <a:pt x="135359" y="57597"/>
                </a:cubicBezTo>
                <a:lnTo>
                  <a:pt x="134912" y="57597"/>
                </a:lnTo>
                <a:cubicBezTo>
                  <a:pt x="135210" y="62657"/>
                  <a:pt x="135359" y="69726"/>
                  <a:pt x="135359" y="78805"/>
                </a:cubicBezTo>
                <a:lnTo>
                  <a:pt x="135359" y="325487"/>
                </a:lnTo>
                <a:lnTo>
                  <a:pt x="104775" y="325487"/>
                </a:lnTo>
                <a:close/>
                <a:moveTo>
                  <a:pt x="0" y="5358"/>
                </a:moveTo>
                <a:lnTo>
                  <a:pt x="34156" y="5358"/>
                </a:lnTo>
                <a:lnTo>
                  <a:pt x="34156" y="325487"/>
                </a:lnTo>
                <a:lnTo>
                  <a:pt x="0" y="325487"/>
                </a:lnTo>
                <a:close/>
                <a:moveTo>
                  <a:pt x="10717929" y="0"/>
                </a:moveTo>
                <a:cubicBezTo>
                  <a:pt x="10738021" y="0"/>
                  <a:pt x="10755434" y="3497"/>
                  <a:pt x="10770168" y="10492"/>
                </a:cubicBezTo>
                <a:lnTo>
                  <a:pt x="10770168" y="45765"/>
                </a:lnTo>
                <a:cubicBezTo>
                  <a:pt x="10753499" y="35644"/>
                  <a:pt x="10736383" y="30584"/>
                  <a:pt x="10718822" y="30584"/>
                </a:cubicBezTo>
                <a:cubicBezTo>
                  <a:pt x="10704386" y="30584"/>
                  <a:pt x="10692703" y="35496"/>
                  <a:pt x="10683773" y="45318"/>
                </a:cubicBezTo>
                <a:cubicBezTo>
                  <a:pt x="10674844" y="55141"/>
                  <a:pt x="10670379" y="67122"/>
                  <a:pt x="10670379" y="81260"/>
                </a:cubicBezTo>
                <a:cubicBezTo>
                  <a:pt x="10670379" y="94804"/>
                  <a:pt x="10673616" y="106635"/>
                  <a:pt x="10680090" y="116756"/>
                </a:cubicBezTo>
                <a:cubicBezTo>
                  <a:pt x="10686564" y="126876"/>
                  <a:pt x="10699771" y="138559"/>
                  <a:pt x="10719715" y="151805"/>
                </a:cubicBezTo>
                <a:cubicBezTo>
                  <a:pt x="10742634" y="166985"/>
                  <a:pt x="10758671" y="181942"/>
                  <a:pt x="10767824" y="196676"/>
                </a:cubicBezTo>
                <a:cubicBezTo>
                  <a:pt x="10776977" y="211410"/>
                  <a:pt x="10781553" y="227707"/>
                  <a:pt x="10781553" y="245566"/>
                </a:cubicBezTo>
                <a:cubicBezTo>
                  <a:pt x="10781553" y="270718"/>
                  <a:pt x="10774149" y="291257"/>
                  <a:pt x="10759341" y="307181"/>
                </a:cubicBezTo>
                <a:cubicBezTo>
                  <a:pt x="10744531" y="323106"/>
                  <a:pt x="10723287" y="331068"/>
                  <a:pt x="10695605" y="331068"/>
                </a:cubicBezTo>
                <a:cubicBezTo>
                  <a:pt x="10671643" y="331068"/>
                  <a:pt x="10651328" y="325264"/>
                  <a:pt x="10634660" y="313655"/>
                </a:cubicBezTo>
                <a:lnTo>
                  <a:pt x="10634660" y="275704"/>
                </a:lnTo>
                <a:cubicBezTo>
                  <a:pt x="10654900" y="292075"/>
                  <a:pt x="10675067" y="300261"/>
                  <a:pt x="10695159" y="300261"/>
                </a:cubicBezTo>
                <a:cubicBezTo>
                  <a:pt x="10711232" y="300261"/>
                  <a:pt x="10723622" y="295647"/>
                  <a:pt x="10732329" y="286420"/>
                </a:cubicBezTo>
                <a:cubicBezTo>
                  <a:pt x="10741035" y="277192"/>
                  <a:pt x="10745388" y="264914"/>
                  <a:pt x="10745388" y="249585"/>
                </a:cubicBezTo>
                <a:cubicBezTo>
                  <a:pt x="10745388" y="236041"/>
                  <a:pt x="10742226" y="224321"/>
                  <a:pt x="10735900" y="214424"/>
                </a:cubicBezTo>
                <a:cubicBezTo>
                  <a:pt x="10729574" y="204527"/>
                  <a:pt x="10715845" y="192286"/>
                  <a:pt x="10694712" y="177701"/>
                </a:cubicBezTo>
                <a:cubicBezTo>
                  <a:pt x="10673281" y="163264"/>
                  <a:pt x="10657913" y="149014"/>
                  <a:pt x="10648613" y="134950"/>
                </a:cubicBezTo>
                <a:cubicBezTo>
                  <a:pt x="10639311" y="120886"/>
                  <a:pt x="10634660" y="104403"/>
                  <a:pt x="10634660" y="85502"/>
                </a:cubicBezTo>
                <a:cubicBezTo>
                  <a:pt x="10634660" y="60201"/>
                  <a:pt x="10642325" y="39626"/>
                  <a:pt x="10657654" y="23775"/>
                </a:cubicBezTo>
                <a:cubicBezTo>
                  <a:pt x="10672982" y="7925"/>
                  <a:pt x="10693074" y="0"/>
                  <a:pt x="10717929" y="0"/>
                </a:cubicBezTo>
                <a:close/>
                <a:moveTo>
                  <a:pt x="10533755" y="0"/>
                </a:moveTo>
                <a:cubicBezTo>
                  <a:pt x="10553846" y="0"/>
                  <a:pt x="10572599" y="3944"/>
                  <a:pt x="10590012" y="11832"/>
                </a:cubicBezTo>
                <a:lnTo>
                  <a:pt x="10590012" y="47104"/>
                </a:lnTo>
                <a:cubicBezTo>
                  <a:pt x="10573343" y="36091"/>
                  <a:pt x="10554887" y="30584"/>
                  <a:pt x="10534648" y="30584"/>
                </a:cubicBezTo>
                <a:cubicBezTo>
                  <a:pt x="10506667" y="30584"/>
                  <a:pt x="10483972" y="43235"/>
                  <a:pt x="10466559" y="68535"/>
                </a:cubicBezTo>
                <a:cubicBezTo>
                  <a:pt x="10449146" y="93836"/>
                  <a:pt x="10440439" y="127248"/>
                  <a:pt x="10440439" y="168771"/>
                </a:cubicBezTo>
                <a:cubicBezTo>
                  <a:pt x="10440439" y="209252"/>
                  <a:pt x="10448811" y="241288"/>
                  <a:pt x="10465554" y="264877"/>
                </a:cubicBezTo>
                <a:cubicBezTo>
                  <a:pt x="10482297" y="288466"/>
                  <a:pt x="10503617" y="300261"/>
                  <a:pt x="10529513" y="300261"/>
                </a:cubicBezTo>
                <a:cubicBezTo>
                  <a:pt x="10551391" y="300261"/>
                  <a:pt x="10571557" y="294159"/>
                  <a:pt x="10590012" y="281955"/>
                </a:cubicBezTo>
                <a:lnTo>
                  <a:pt x="10590012" y="314995"/>
                </a:lnTo>
                <a:cubicBezTo>
                  <a:pt x="10570514" y="325710"/>
                  <a:pt x="10549009" y="331068"/>
                  <a:pt x="10525495" y="331068"/>
                </a:cubicBezTo>
                <a:cubicBezTo>
                  <a:pt x="10489031" y="331068"/>
                  <a:pt x="10459786" y="316595"/>
                  <a:pt x="10437760" y="287648"/>
                </a:cubicBezTo>
                <a:cubicBezTo>
                  <a:pt x="10415734" y="258701"/>
                  <a:pt x="10404721" y="220266"/>
                  <a:pt x="10404721" y="172343"/>
                </a:cubicBezTo>
                <a:cubicBezTo>
                  <a:pt x="10404721" y="119211"/>
                  <a:pt x="10416588" y="77205"/>
                  <a:pt x="10440328" y="46323"/>
                </a:cubicBezTo>
                <a:cubicBezTo>
                  <a:pt x="10464066" y="15441"/>
                  <a:pt x="10495208" y="0"/>
                  <a:pt x="10533755" y="0"/>
                </a:cubicBezTo>
                <a:close/>
                <a:moveTo>
                  <a:pt x="9250558" y="0"/>
                </a:moveTo>
                <a:cubicBezTo>
                  <a:pt x="9273776" y="0"/>
                  <a:pt x="9295728" y="5135"/>
                  <a:pt x="9316415" y="15404"/>
                </a:cubicBezTo>
                <a:lnTo>
                  <a:pt x="9316415" y="51569"/>
                </a:lnTo>
                <a:cubicBezTo>
                  <a:pt x="9294686" y="37579"/>
                  <a:pt x="9272585" y="30584"/>
                  <a:pt x="9250112" y="30584"/>
                </a:cubicBezTo>
                <a:cubicBezTo>
                  <a:pt x="9221983" y="30584"/>
                  <a:pt x="9199027" y="43458"/>
                  <a:pt x="9181242" y="69205"/>
                </a:cubicBezTo>
                <a:cubicBezTo>
                  <a:pt x="9163457" y="94952"/>
                  <a:pt x="9154564" y="127769"/>
                  <a:pt x="9154564" y="167655"/>
                </a:cubicBezTo>
                <a:cubicBezTo>
                  <a:pt x="9154564" y="208136"/>
                  <a:pt x="9162750" y="240357"/>
                  <a:pt x="9179121" y="264319"/>
                </a:cubicBezTo>
                <a:cubicBezTo>
                  <a:pt x="9195492" y="288280"/>
                  <a:pt x="9216998" y="300261"/>
                  <a:pt x="9243638" y="300261"/>
                </a:cubicBezTo>
                <a:cubicBezTo>
                  <a:pt x="9260604" y="300261"/>
                  <a:pt x="9275859" y="295722"/>
                  <a:pt x="9289403" y="286643"/>
                </a:cubicBezTo>
                <a:lnTo>
                  <a:pt x="9289403" y="190202"/>
                </a:lnTo>
                <a:lnTo>
                  <a:pt x="9235825" y="190202"/>
                </a:lnTo>
                <a:lnTo>
                  <a:pt x="9235825" y="160065"/>
                </a:lnTo>
                <a:lnTo>
                  <a:pt x="9323335" y="160065"/>
                </a:lnTo>
                <a:lnTo>
                  <a:pt x="9323335" y="303609"/>
                </a:lnTo>
                <a:cubicBezTo>
                  <a:pt x="9299225" y="321915"/>
                  <a:pt x="9271767" y="331068"/>
                  <a:pt x="9240959" y="331068"/>
                </a:cubicBezTo>
                <a:cubicBezTo>
                  <a:pt x="9204794" y="331068"/>
                  <a:pt x="9175400" y="316483"/>
                  <a:pt x="9152778" y="287313"/>
                </a:cubicBezTo>
                <a:cubicBezTo>
                  <a:pt x="9130157" y="258142"/>
                  <a:pt x="9118846" y="219224"/>
                  <a:pt x="9118846" y="170557"/>
                </a:cubicBezTo>
                <a:cubicBezTo>
                  <a:pt x="9118846" y="119807"/>
                  <a:pt x="9130938" y="78693"/>
                  <a:pt x="9155122" y="47216"/>
                </a:cubicBezTo>
                <a:cubicBezTo>
                  <a:pt x="9179307" y="15739"/>
                  <a:pt x="9211119" y="0"/>
                  <a:pt x="9250558" y="0"/>
                </a:cubicBezTo>
                <a:close/>
                <a:moveTo>
                  <a:pt x="8283326" y="0"/>
                </a:moveTo>
                <a:cubicBezTo>
                  <a:pt x="8319342" y="0"/>
                  <a:pt x="8346950" y="14511"/>
                  <a:pt x="8366149" y="43532"/>
                </a:cubicBezTo>
                <a:cubicBezTo>
                  <a:pt x="8385347" y="72554"/>
                  <a:pt x="8394947" y="112737"/>
                  <a:pt x="8394947" y="164083"/>
                </a:cubicBezTo>
                <a:cubicBezTo>
                  <a:pt x="8394947" y="216471"/>
                  <a:pt x="8384975" y="257398"/>
                  <a:pt x="8365032" y="286866"/>
                </a:cubicBezTo>
                <a:cubicBezTo>
                  <a:pt x="8345089" y="316334"/>
                  <a:pt x="8316514" y="331068"/>
                  <a:pt x="8279307" y="331068"/>
                </a:cubicBezTo>
                <a:cubicBezTo>
                  <a:pt x="8243290" y="331068"/>
                  <a:pt x="8215460" y="316520"/>
                  <a:pt x="8195815" y="287424"/>
                </a:cubicBezTo>
                <a:cubicBezTo>
                  <a:pt x="8176169" y="258328"/>
                  <a:pt x="8166347" y="218926"/>
                  <a:pt x="8166347" y="169218"/>
                </a:cubicBezTo>
                <a:cubicBezTo>
                  <a:pt x="8166347" y="117277"/>
                  <a:pt x="8176429" y="76088"/>
                  <a:pt x="8196596" y="45653"/>
                </a:cubicBezTo>
                <a:cubicBezTo>
                  <a:pt x="8216762" y="15218"/>
                  <a:pt x="8245672" y="0"/>
                  <a:pt x="8283326" y="0"/>
                </a:cubicBezTo>
                <a:close/>
                <a:moveTo>
                  <a:pt x="7054602" y="0"/>
                </a:moveTo>
                <a:cubicBezTo>
                  <a:pt x="7090617" y="0"/>
                  <a:pt x="7118225" y="14511"/>
                  <a:pt x="7137424" y="43532"/>
                </a:cubicBezTo>
                <a:cubicBezTo>
                  <a:pt x="7156623" y="72554"/>
                  <a:pt x="7166222" y="112737"/>
                  <a:pt x="7166223" y="164083"/>
                </a:cubicBezTo>
                <a:cubicBezTo>
                  <a:pt x="7166222" y="216471"/>
                  <a:pt x="7156251" y="257398"/>
                  <a:pt x="7136308" y="286866"/>
                </a:cubicBezTo>
                <a:cubicBezTo>
                  <a:pt x="7116365" y="316334"/>
                  <a:pt x="7087790" y="331068"/>
                  <a:pt x="7050583" y="331068"/>
                </a:cubicBezTo>
                <a:cubicBezTo>
                  <a:pt x="7014567" y="331068"/>
                  <a:pt x="6986735" y="316520"/>
                  <a:pt x="6967091" y="287424"/>
                </a:cubicBezTo>
                <a:cubicBezTo>
                  <a:pt x="6947445" y="258328"/>
                  <a:pt x="6937622" y="218926"/>
                  <a:pt x="6937623" y="169218"/>
                </a:cubicBezTo>
                <a:cubicBezTo>
                  <a:pt x="6937622" y="117277"/>
                  <a:pt x="6947706" y="76088"/>
                  <a:pt x="6967872" y="45653"/>
                </a:cubicBezTo>
                <a:cubicBezTo>
                  <a:pt x="6988038" y="15218"/>
                  <a:pt x="7016947" y="0"/>
                  <a:pt x="7054602" y="0"/>
                </a:cubicBezTo>
                <a:close/>
                <a:moveTo>
                  <a:pt x="5768727" y="0"/>
                </a:moveTo>
                <a:cubicBezTo>
                  <a:pt x="5804743" y="0"/>
                  <a:pt x="5832351" y="14511"/>
                  <a:pt x="5851549" y="43532"/>
                </a:cubicBezTo>
                <a:cubicBezTo>
                  <a:pt x="5870748" y="72554"/>
                  <a:pt x="5880348" y="112737"/>
                  <a:pt x="5880348" y="164083"/>
                </a:cubicBezTo>
                <a:cubicBezTo>
                  <a:pt x="5880348" y="216471"/>
                  <a:pt x="5870376" y="257398"/>
                  <a:pt x="5850433" y="286866"/>
                </a:cubicBezTo>
                <a:cubicBezTo>
                  <a:pt x="5830490" y="316334"/>
                  <a:pt x="5801915" y="331068"/>
                  <a:pt x="5764708" y="331068"/>
                </a:cubicBezTo>
                <a:cubicBezTo>
                  <a:pt x="5728692" y="331068"/>
                  <a:pt x="5700861" y="316520"/>
                  <a:pt x="5681216" y="287424"/>
                </a:cubicBezTo>
                <a:cubicBezTo>
                  <a:pt x="5661570" y="258328"/>
                  <a:pt x="5651748" y="218926"/>
                  <a:pt x="5651748" y="169218"/>
                </a:cubicBezTo>
                <a:cubicBezTo>
                  <a:pt x="5651748" y="117277"/>
                  <a:pt x="5661831" y="76088"/>
                  <a:pt x="5681997" y="45653"/>
                </a:cubicBezTo>
                <a:cubicBezTo>
                  <a:pt x="5702163" y="15218"/>
                  <a:pt x="5731073" y="0"/>
                  <a:pt x="5768727" y="0"/>
                </a:cubicBezTo>
                <a:close/>
                <a:moveTo>
                  <a:pt x="5441081" y="0"/>
                </a:moveTo>
                <a:cubicBezTo>
                  <a:pt x="5461173" y="0"/>
                  <a:pt x="5478585" y="3497"/>
                  <a:pt x="5493320" y="10492"/>
                </a:cubicBezTo>
                <a:lnTo>
                  <a:pt x="5493320" y="45765"/>
                </a:lnTo>
                <a:cubicBezTo>
                  <a:pt x="5476651" y="35644"/>
                  <a:pt x="5459536" y="30584"/>
                  <a:pt x="5441974" y="30584"/>
                </a:cubicBezTo>
                <a:cubicBezTo>
                  <a:pt x="5427538" y="30584"/>
                  <a:pt x="5415855" y="35496"/>
                  <a:pt x="5406925" y="45318"/>
                </a:cubicBezTo>
                <a:cubicBezTo>
                  <a:pt x="5397996" y="55141"/>
                  <a:pt x="5393531" y="67122"/>
                  <a:pt x="5393531" y="81260"/>
                </a:cubicBezTo>
                <a:cubicBezTo>
                  <a:pt x="5393531" y="94804"/>
                  <a:pt x="5396768" y="106635"/>
                  <a:pt x="5403242" y="116756"/>
                </a:cubicBezTo>
                <a:cubicBezTo>
                  <a:pt x="5409716" y="126876"/>
                  <a:pt x="5422924" y="138559"/>
                  <a:pt x="5442867" y="151805"/>
                </a:cubicBezTo>
                <a:cubicBezTo>
                  <a:pt x="5465786" y="166985"/>
                  <a:pt x="5481823" y="181942"/>
                  <a:pt x="5490976" y="196676"/>
                </a:cubicBezTo>
                <a:cubicBezTo>
                  <a:pt x="5500128" y="211410"/>
                  <a:pt x="5504705" y="227707"/>
                  <a:pt x="5504705" y="245566"/>
                </a:cubicBezTo>
                <a:cubicBezTo>
                  <a:pt x="5504705" y="270718"/>
                  <a:pt x="5497301" y="291257"/>
                  <a:pt x="5482493" y="307181"/>
                </a:cubicBezTo>
                <a:cubicBezTo>
                  <a:pt x="5467684" y="323106"/>
                  <a:pt x="5446439" y="331068"/>
                  <a:pt x="5418757" y="331068"/>
                </a:cubicBezTo>
                <a:cubicBezTo>
                  <a:pt x="5394796" y="331068"/>
                  <a:pt x="5374481" y="325264"/>
                  <a:pt x="5357812" y="313655"/>
                </a:cubicBezTo>
                <a:lnTo>
                  <a:pt x="5357812" y="275704"/>
                </a:lnTo>
                <a:cubicBezTo>
                  <a:pt x="5378053" y="292075"/>
                  <a:pt x="5398219" y="300261"/>
                  <a:pt x="5418311" y="300261"/>
                </a:cubicBezTo>
                <a:cubicBezTo>
                  <a:pt x="5434384" y="300261"/>
                  <a:pt x="5446774" y="295647"/>
                  <a:pt x="5455481" y="286420"/>
                </a:cubicBezTo>
                <a:cubicBezTo>
                  <a:pt x="5464186" y="277192"/>
                  <a:pt x="5468540" y="264914"/>
                  <a:pt x="5468540" y="249585"/>
                </a:cubicBezTo>
                <a:cubicBezTo>
                  <a:pt x="5468540" y="236041"/>
                  <a:pt x="5465378" y="224321"/>
                  <a:pt x="5459052" y="214424"/>
                </a:cubicBezTo>
                <a:cubicBezTo>
                  <a:pt x="5452727" y="204527"/>
                  <a:pt x="5438998" y="192286"/>
                  <a:pt x="5417864" y="177701"/>
                </a:cubicBezTo>
                <a:cubicBezTo>
                  <a:pt x="5396433" y="163264"/>
                  <a:pt x="5381066" y="149014"/>
                  <a:pt x="5371765" y="134950"/>
                </a:cubicBezTo>
                <a:cubicBezTo>
                  <a:pt x="5362463" y="120886"/>
                  <a:pt x="5357812" y="104403"/>
                  <a:pt x="5357812" y="85502"/>
                </a:cubicBezTo>
                <a:cubicBezTo>
                  <a:pt x="5357812" y="60201"/>
                  <a:pt x="5365477" y="39626"/>
                  <a:pt x="5380806" y="23775"/>
                </a:cubicBezTo>
                <a:cubicBezTo>
                  <a:pt x="5396135" y="7925"/>
                  <a:pt x="5416227" y="0"/>
                  <a:pt x="5441081" y="0"/>
                </a:cubicBezTo>
                <a:close/>
                <a:moveTo>
                  <a:pt x="5250581" y="0"/>
                </a:moveTo>
                <a:cubicBezTo>
                  <a:pt x="5270673" y="0"/>
                  <a:pt x="5288085" y="3497"/>
                  <a:pt x="5302820" y="10492"/>
                </a:cubicBezTo>
                <a:lnTo>
                  <a:pt x="5302820" y="45765"/>
                </a:lnTo>
                <a:cubicBezTo>
                  <a:pt x="5286151" y="35644"/>
                  <a:pt x="5269036" y="30584"/>
                  <a:pt x="5251475" y="30584"/>
                </a:cubicBezTo>
                <a:cubicBezTo>
                  <a:pt x="5237037" y="30584"/>
                  <a:pt x="5225354" y="35496"/>
                  <a:pt x="5216425" y="45318"/>
                </a:cubicBezTo>
                <a:cubicBezTo>
                  <a:pt x="5207495" y="55141"/>
                  <a:pt x="5203031" y="67122"/>
                  <a:pt x="5203031" y="81260"/>
                </a:cubicBezTo>
                <a:cubicBezTo>
                  <a:pt x="5203031" y="94804"/>
                  <a:pt x="5206267" y="106635"/>
                  <a:pt x="5212742" y="116756"/>
                </a:cubicBezTo>
                <a:cubicBezTo>
                  <a:pt x="5219215" y="126876"/>
                  <a:pt x="5232424" y="138559"/>
                  <a:pt x="5252367" y="151805"/>
                </a:cubicBezTo>
                <a:cubicBezTo>
                  <a:pt x="5275287" y="166985"/>
                  <a:pt x="5291323" y="181942"/>
                  <a:pt x="5300476" y="196676"/>
                </a:cubicBezTo>
                <a:cubicBezTo>
                  <a:pt x="5309628" y="211410"/>
                  <a:pt x="5314205" y="227707"/>
                  <a:pt x="5314205" y="245566"/>
                </a:cubicBezTo>
                <a:cubicBezTo>
                  <a:pt x="5314205" y="270718"/>
                  <a:pt x="5306801" y="291257"/>
                  <a:pt x="5291993" y="307181"/>
                </a:cubicBezTo>
                <a:cubicBezTo>
                  <a:pt x="5277184" y="323106"/>
                  <a:pt x="5255939" y="331068"/>
                  <a:pt x="5228257" y="331068"/>
                </a:cubicBezTo>
                <a:cubicBezTo>
                  <a:pt x="5204296" y="331068"/>
                  <a:pt x="5183981" y="325264"/>
                  <a:pt x="5167312" y="313655"/>
                </a:cubicBezTo>
                <a:lnTo>
                  <a:pt x="5167312" y="275704"/>
                </a:lnTo>
                <a:cubicBezTo>
                  <a:pt x="5187553" y="292075"/>
                  <a:pt x="5207718" y="300261"/>
                  <a:pt x="5227811" y="300261"/>
                </a:cubicBezTo>
                <a:cubicBezTo>
                  <a:pt x="5243884" y="300261"/>
                  <a:pt x="5256273" y="295647"/>
                  <a:pt x="5264981" y="286420"/>
                </a:cubicBezTo>
                <a:cubicBezTo>
                  <a:pt x="5273686" y="277192"/>
                  <a:pt x="5278040" y="264914"/>
                  <a:pt x="5278040" y="249585"/>
                </a:cubicBezTo>
                <a:cubicBezTo>
                  <a:pt x="5278040" y="236041"/>
                  <a:pt x="5274878" y="224321"/>
                  <a:pt x="5268552" y="214424"/>
                </a:cubicBezTo>
                <a:cubicBezTo>
                  <a:pt x="5262227" y="204527"/>
                  <a:pt x="5248498" y="192286"/>
                  <a:pt x="5227364" y="177701"/>
                </a:cubicBezTo>
                <a:cubicBezTo>
                  <a:pt x="5205932" y="163264"/>
                  <a:pt x="5190566" y="149014"/>
                  <a:pt x="5181265" y="134950"/>
                </a:cubicBezTo>
                <a:cubicBezTo>
                  <a:pt x="5171963" y="120886"/>
                  <a:pt x="5167312" y="104403"/>
                  <a:pt x="5167312" y="85502"/>
                </a:cubicBezTo>
                <a:cubicBezTo>
                  <a:pt x="5167312" y="60201"/>
                  <a:pt x="5174977" y="39626"/>
                  <a:pt x="5190306" y="23775"/>
                </a:cubicBezTo>
                <a:cubicBezTo>
                  <a:pt x="5205635" y="7925"/>
                  <a:pt x="5225727" y="0"/>
                  <a:pt x="5250581" y="0"/>
                </a:cubicBezTo>
                <a:close/>
                <a:moveTo>
                  <a:pt x="4635252" y="0"/>
                </a:moveTo>
                <a:cubicBezTo>
                  <a:pt x="4671268" y="0"/>
                  <a:pt x="4698876" y="14511"/>
                  <a:pt x="4718074" y="43532"/>
                </a:cubicBezTo>
                <a:cubicBezTo>
                  <a:pt x="4737274" y="72554"/>
                  <a:pt x="4746873" y="112737"/>
                  <a:pt x="4746873" y="164083"/>
                </a:cubicBezTo>
                <a:cubicBezTo>
                  <a:pt x="4746873" y="216471"/>
                  <a:pt x="4736901" y="257398"/>
                  <a:pt x="4716958" y="286866"/>
                </a:cubicBezTo>
                <a:cubicBezTo>
                  <a:pt x="4697015" y="316334"/>
                  <a:pt x="4668441" y="331068"/>
                  <a:pt x="4631233" y="331068"/>
                </a:cubicBezTo>
                <a:cubicBezTo>
                  <a:pt x="4595217" y="331068"/>
                  <a:pt x="4567386" y="316520"/>
                  <a:pt x="4547741" y="287424"/>
                </a:cubicBezTo>
                <a:cubicBezTo>
                  <a:pt x="4528096" y="258328"/>
                  <a:pt x="4518272" y="218926"/>
                  <a:pt x="4518273" y="169218"/>
                </a:cubicBezTo>
                <a:cubicBezTo>
                  <a:pt x="4518272" y="117277"/>
                  <a:pt x="4528356" y="76088"/>
                  <a:pt x="4548522" y="45653"/>
                </a:cubicBezTo>
                <a:cubicBezTo>
                  <a:pt x="4568688" y="15218"/>
                  <a:pt x="4597598" y="0"/>
                  <a:pt x="4635252" y="0"/>
                </a:cubicBezTo>
                <a:close/>
                <a:moveTo>
                  <a:pt x="2364507" y="0"/>
                </a:moveTo>
                <a:cubicBezTo>
                  <a:pt x="2384598" y="0"/>
                  <a:pt x="2402011" y="3497"/>
                  <a:pt x="2416745" y="10492"/>
                </a:cubicBezTo>
                <a:lnTo>
                  <a:pt x="2416745" y="45765"/>
                </a:lnTo>
                <a:cubicBezTo>
                  <a:pt x="2400076" y="35644"/>
                  <a:pt x="2382961" y="30584"/>
                  <a:pt x="2365399" y="30584"/>
                </a:cubicBezTo>
                <a:cubicBezTo>
                  <a:pt x="2350963" y="30584"/>
                  <a:pt x="2339280" y="35496"/>
                  <a:pt x="2330350" y="45318"/>
                </a:cubicBezTo>
                <a:cubicBezTo>
                  <a:pt x="2321421" y="55141"/>
                  <a:pt x="2316956" y="67122"/>
                  <a:pt x="2316956" y="81260"/>
                </a:cubicBezTo>
                <a:cubicBezTo>
                  <a:pt x="2316956" y="94804"/>
                  <a:pt x="2320193" y="106635"/>
                  <a:pt x="2326667" y="116756"/>
                </a:cubicBezTo>
                <a:cubicBezTo>
                  <a:pt x="2333141" y="126876"/>
                  <a:pt x="2346350" y="138559"/>
                  <a:pt x="2366292" y="151805"/>
                </a:cubicBezTo>
                <a:cubicBezTo>
                  <a:pt x="2389212" y="166985"/>
                  <a:pt x="2405249" y="181942"/>
                  <a:pt x="2414401" y="196676"/>
                </a:cubicBezTo>
                <a:cubicBezTo>
                  <a:pt x="2423554" y="211410"/>
                  <a:pt x="2428131" y="227707"/>
                  <a:pt x="2428131" y="245566"/>
                </a:cubicBezTo>
                <a:cubicBezTo>
                  <a:pt x="2428131" y="270718"/>
                  <a:pt x="2420726" y="291257"/>
                  <a:pt x="2405918" y="307181"/>
                </a:cubicBezTo>
                <a:cubicBezTo>
                  <a:pt x="2391110" y="323106"/>
                  <a:pt x="2369864" y="331068"/>
                  <a:pt x="2342182" y="331068"/>
                </a:cubicBezTo>
                <a:cubicBezTo>
                  <a:pt x="2318221" y="331068"/>
                  <a:pt x="2297906" y="325264"/>
                  <a:pt x="2281237" y="313655"/>
                </a:cubicBezTo>
                <a:lnTo>
                  <a:pt x="2281237" y="275704"/>
                </a:lnTo>
                <a:cubicBezTo>
                  <a:pt x="2301478" y="292075"/>
                  <a:pt x="2321644" y="300261"/>
                  <a:pt x="2341736" y="300261"/>
                </a:cubicBezTo>
                <a:cubicBezTo>
                  <a:pt x="2357809" y="300261"/>
                  <a:pt x="2370199" y="295647"/>
                  <a:pt x="2378906" y="286420"/>
                </a:cubicBezTo>
                <a:cubicBezTo>
                  <a:pt x="2387612" y="277192"/>
                  <a:pt x="2391965" y="264914"/>
                  <a:pt x="2391965" y="249585"/>
                </a:cubicBezTo>
                <a:cubicBezTo>
                  <a:pt x="2391965" y="236041"/>
                  <a:pt x="2388803" y="224321"/>
                  <a:pt x="2382478" y="214424"/>
                </a:cubicBezTo>
                <a:cubicBezTo>
                  <a:pt x="2376152" y="204527"/>
                  <a:pt x="2362423" y="192286"/>
                  <a:pt x="2341289" y="177701"/>
                </a:cubicBezTo>
                <a:cubicBezTo>
                  <a:pt x="2319858" y="163264"/>
                  <a:pt x="2304491" y="149014"/>
                  <a:pt x="2295190" y="134950"/>
                </a:cubicBezTo>
                <a:cubicBezTo>
                  <a:pt x="2285888" y="120886"/>
                  <a:pt x="2281237" y="104403"/>
                  <a:pt x="2281237" y="85502"/>
                </a:cubicBezTo>
                <a:cubicBezTo>
                  <a:pt x="2281237" y="60201"/>
                  <a:pt x="2288902" y="39626"/>
                  <a:pt x="2304231" y="23775"/>
                </a:cubicBezTo>
                <a:cubicBezTo>
                  <a:pt x="2319560" y="7925"/>
                  <a:pt x="2339652" y="0"/>
                  <a:pt x="2364507" y="0"/>
                </a:cubicBezTo>
                <a:close/>
                <a:moveTo>
                  <a:pt x="1853952" y="0"/>
                </a:moveTo>
                <a:cubicBezTo>
                  <a:pt x="1889969" y="0"/>
                  <a:pt x="1917576" y="14511"/>
                  <a:pt x="1936775" y="43532"/>
                </a:cubicBezTo>
                <a:cubicBezTo>
                  <a:pt x="1955973" y="72554"/>
                  <a:pt x="1965573" y="112737"/>
                  <a:pt x="1965573" y="164083"/>
                </a:cubicBezTo>
                <a:cubicBezTo>
                  <a:pt x="1965573" y="216471"/>
                  <a:pt x="1955602" y="257398"/>
                  <a:pt x="1935659" y="286866"/>
                </a:cubicBezTo>
                <a:cubicBezTo>
                  <a:pt x="1915716" y="316334"/>
                  <a:pt x="1887140" y="331068"/>
                  <a:pt x="1849934" y="331068"/>
                </a:cubicBezTo>
                <a:cubicBezTo>
                  <a:pt x="1813917" y="331068"/>
                  <a:pt x="1786086" y="316520"/>
                  <a:pt x="1766441" y="287424"/>
                </a:cubicBezTo>
                <a:cubicBezTo>
                  <a:pt x="1746795" y="258328"/>
                  <a:pt x="1736973" y="218926"/>
                  <a:pt x="1736973" y="169218"/>
                </a:cubicBezTo>
                <a:cubicBezTo>
                  <a:pt x="1736973" y="117277"/>
                  <a:pt x="1747056" y="76088"/>
                  <a:pt x="1767222" y="45653"/>
                </a:cubicBezTo>
                <a:cubicBezTo>
                  <a:pt x="1787389" y="15218"/>
                  <a:pt x="1816298" y="0"/>
                  <a:pt x="1853952" y="0"/>
                </a:cubicBezTo>
                <a:close/>
                <a:moveTo>
                  <a:pt x="1342132" y="0"/>
                </a:moveTo>
                <a:cubicBezTo>
                  <a:pt x="1362224" y="0"/>
                  <a:pt x="1380976" y="3944"/>
                  <a:pt x="1398389" y="11832"/>
                </a:cubicBezTo>
                <a:lnTo>
                  <a:pt x="1398389" y="47104"/>
                </a:lnTo>
                <a:cubicBezTo>
                  <a:pt x="1381720" y="36091"/>
                  <a:pt x="1363265" y="30584"/>
                  <a:pt x="1343025" y="30584"/>
                </a:cubicBezTo>
                <a:cubicBezTo>
                  <a:pt x="1315045" y="30584"/>
                  <a:pt x="1292349" y="43235"/>
                  <a:pt x="1274936" y="68535"/>
                </a:cubicBezTo>
                <a:cubicBezTo>
                  <a:pt x="1257523" y="93836"/>
                  <a:pt x="1248816" y="127248"/>
                  <a:pt x="1248817" y="168771"/>
                </a:cubicBezTo>
                <a:cubicBezTo>
                  <a:pt x="1248816" y="209252"/>
                  <a:pt x="1257188" y="241288"/>
                  <a:pt x="1273931" y="264877"/>
                </a:cubicBezTo>
                <a:cubicBezTo>
                  <a:pt x="1290674" y="288466"/>
                  <a:pt x="1311994" y="300261"/>
                  <a:pt x="1337890" y="300261"/>
                </a:cubicBezTo>
                <a:cubicBezTo>
                  <a:pt x="1359768" y="300261"/>
                  <a:pt x="1379934" y="294159"/>
                  <a:pt x="1398389" y="281955"/>
                </a:cubicBezTo>
                <a:lnTo>
                  <a:pt x="1398389" y="314995"/>
                </a:lnTo>
                <a:cubicBezTo>
                  <a:pt x="1378892" y="325710"/>
                  <a:pt x="1357386" y="331068"/>
                  <a:pt x="1333872" y="331068"/>
                </a:cubicBezTo>
                <a:cubicBezTo>
                  <a:pt x="1297409" y="331068"/>
                  <a:pt x="1268164" y="316595"/>
                  <a:pt x="1246138" y="287648"/>
                </a:cubicBezTo>
                <a:cubicBezTo>
                  <a:pt x="1224111" y="258701"/>
                  <a:pt x="1213098" y="220266"/>
                  <a:pt x="1213098" y="172343"/>
                </a:cubicBezTo>
                <a:cubicBezTo>
                  <a:pt x="1213098" y="119211"/>
                  <a:pt x="1224967" y="77205"/>
                  <a:pt x="1248705" y="46323"/>
                </a:cubicBezTo>
                <a:cubicBezTo>
                  <a:pt x="1272443" y="15441"/>
                  <a:pt x="1303585" y="0"/>
                  <a:pt x="1342132" y="0"/>
                </a:cubicBezTo>
                <a:close/>
                <a:moveTo>
                  <a:pt x="449981" y="0"/>
                </a:moveTo>
                <a:cubicBezTo>
                  <a:pt x="470073" y="0"/>
                  <a:pt x="487486" y="3497"/>
                  <a:pt x="502220" y="10492"/>
                </a:cubicBezTo>
                <a:lnTo>
                  <a:pt x="502220" y="45765"/>
                </a:lnTo>
                <a:cubicBezTo>
                  <a:pt x="485551" y="35644"/>
                  <a:pt x="468436" y="30584"/>
                  <a:pt x="450874" y="30584"/>
                </a:cubicBezTo>
                <a:cubicBezTo>
                  <a:pt x="436438" y="30584"/>
                  <a:pt x="424755" y="35496"/>
                  <a:pt x="415825" y="45318"/>
                </a:cubicBezTo>
                <a:cubicBezTo>
                  <a:pt x="406896" y="55141"/>
                  <a:pt x="402431" y="67122"/>
                  <a:pt x="402431" y="81260"/>
                </a:cubicBezTo>
                <a:cubicBezTo>
                  <a:pt x="402431" y="94804"/>
                  <a:pt x="405668" y="106635"/>
                  <a:pt x="412142" y="116756"/>
                </a:cubicBezTo>
                <a:cubicBezTo>
                  <a:pt x="418616" y="126876"/>
                  <a:pt x="431824" y="138559"/>
                  <a:pt x="451767" y="151805"/>
                </a:cubicBezTo>
                <a:cubicBezTo>
                  <a:pt x="474687" y="166985"/>
                  <a:pt x="490723" y="181942"/>
                  <a:pt x="499876" y="196676"/>
                </a:cubicBezTo>
                <a:cubicBezTo>
                  <a:pt x="509029" y="211410"/>
                  <a:pt x="513605" y="227707"/>
                  <a:pt x="513605" y="245566"/>
                </a:cubicBezTo>
                <a:cubicBezTo>
                  <a:pt x="513605" y="270718"/>
                  <a:pt x="506201" y="291257"/>
                  <a:pt x="491393" y="307181"/>
                </a:cubicBezTo>
                <a:cubicBezTo>
                  <a:pt x="476584" y="323106"/>
                  <a:pt x="455339" y="331068"/>
                  <a:pt x="427657" y="331068"/>
                </a:cubicBezTo>
                <a:cubicBezTo>
                  <a:pt x="403696" y="331068"/>
                  <a:pt x="383381" y="325264"/>
                  <a:pt x="366712" y="313655"/>
                </a:cubicBezTo>
                <a:lnTo>
                  <a:pt x="366712" y="275704"/>
                </a:lnTo>
                <a:cubicBezTo>
                  <a:pt x="386953" y="292075"/>
                  <a:pt x="407119" y="300261"/>
                  <a:pt x="427211" y="300261"/>
                </a:cubicBezTo>
                <a:cubicBezTo>
                  <a:pt x="443284" y="300261"/>
                  <a:pt x="455674" y="295647"/>
                  <a:pt x="464381" y="286420"/>
                </a:cubicBezTo>
                <a:cubicBezTo>
                  <a:pt x="473087" y="277192"/>
                  <a:pt x="477440" y="264914"/>
                  <a:pt x="477440" y="249585"/>
                </a:cubicBezTo>
                <a:cubicBezTo>
                  <a:pt x="477440" y="236041"/>
                  <a:pt x="474278" y="224321"/>
                  <a:pt x="467953" y="214424"/>
                </a:cubicBezTo>
                <a:cubicBezTo>
                  <a:pt x="461627" y="204527"/>
                  <a:pt x="447898" y="192286"/>
                  <a:pt x="426764" y="177701"/>
                </a:cubicBezTo>
                <a:cubicBezTo>
                  <a:pt x="405333" y="163264"/>
                  <a:pt x="389967" y="149014"/>
                  <a:pt x="380665" y="134950"/>
                </a:cubicBezTo>
                <a:cubicBezTo>
                  <a:pt x="371363" y="120886"/>
                  <a:pt x="366712" y="104403"/>
                  <a:pt x="366712" y="85502"/>
                </a:cubicBezTo>
                <a:cubicBezTo>
                  <a:pt x="366712" y="60201"/>
                  <a:pt x="374377" y="39626"/>
                  <a:pt x="389706" y="23775"/>
                </a:cubicBezTo>
                <a:cubicBezTo>
                  <a:pt x="405035" y="7925"/>
                  <a:pt x="425127" y="0"/>
                  <a:pt x="449981" y="0"/>
                </a:cubicBezTo>
                <a:close/>
              </a:path>
            </a:pathLst>
          </a:cu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628070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ectangle 11">
            <a:extLst>
              <a:ext uri="{FF2B5EF4-FFF2-40B4-BE49-F238E27FC236}">
                <a16:creationId xmlns:a16="http://schemas.microsoft.com/office/drawing/2014/main" id="{79E454A2-5946-1846-94F8-EB7C177FF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192633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pPr>
              <a:defRPr/>
            </a:pPr>
            <a:endParaRPr lang="en-US" dirty="0"/>
          </a:p>
        </p:txBody>
      </p:sp>
      <p:sp>
        <p:nvSpPr>
          <p:cNvPr id="2" name="Up Arrow 1">
            <a:extLst>
              <a:ext uri="{FF2B5EF4-FFF2-40B4-BE49-F238E27FC236}">
                <a16:creationId xmlns:a16="http://schemas.microsoft.com/office/drawing/2014/main" id="{6F74A9BC-AC1D-C543-BD29-920BC0725D50}"/>
              </a:ext>
            </a:extLst>
          </p:cNvPr>
          <p:cNvSpPr/>
          <p:nvPr/>
        </p:nvSpPr>
        <p:spPr>
          <a:xfrm>
            <a:off x="2282008" y="2039113"/>
            <a:ext cx="7627984" cy="1281481"/>
          </a:xfrm>
          <a:prstGeom prst="upArrow">
            <a:avLst>
              <a:gd name="adj1" fmla="val 100000"/>
              <a:gd name="adj2" fmla="val 50000"/>
            </a:avLst>
          </a:prstGeom>
          <a:gradFill>
            <a:gsLst>
              <a:gs pos="100000">
                <a:srgbClr val="314C66">
                  <a:alpha val="0"/>
                </a:srgbClr>
              </a:gs>
              <a:gs pos="28000">
                <a:srgbClr val="314C66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950DEB15-A0AA-8943-B866-136BEA242585}"/>
              </a:ext>
            </a:extLst>
          </p:cNvPr>
          <p:cNvSpPr>
            <a:spLocks noChangeAspect="1"/>
          </p:cNvSpPr>
          <p:nvPr/>
        </p:nvSpPr>
        <p:spPr bwMode="auto">
          <a:xfrm>
            <a:off x="2661705" y="4646706"/>
            <a:ext cx="1664110" cy="1622941"/>
          </a:xfrm>
          <a:custGeom>
            <a:avLst/>
            <a:gdLst>
              <a:gd name="T0" fmla="*/ 1578 w 1602"/>
              <a:gd name="T1" fmla="*/ 665 h 1602"/>
              <a:gd name="T2" fmla="*/ 1431 w 1602"/>
              <a:gd name="T3" fmla="*/ 605 h 1602"/>
              <a:gd name="T4" fmla="*/ 1518 w 1602"/>
              <a:gd name="T5" fmla="*/ 472 h 1602"/>
              <a:gd name="T6" fmla="*/ 1488 w 1602"/>
              <a:gd name="T7" fmla="*/ 388 h 1602"/>
              <a:gd name="T8" fmla="*/ 1349 w 1602"/>
              <a:gd name="T9" fmla="*/ 412 h 1602"/>
              <a:gd name="T10" fmla="*/ 1285 w 1602"/>
              <a:gd name="T11" fmla="*/ 353 h 1602"/>
              <a:gd name="T12" fmla="*/ 1332 w 1602"/>
              <a:gd name="T13" fmla="*/ 200 h 1602"/>
              <a:gd name="T14" fmla="*/ 1254 w 1602"/>
              <a:gd name="T15" fmla="*/ 155 h 1602"/>
              <a:gd name="T16" fmla="*/ 1108 w 1602"/>
              <a:gd name="T17" fmla="*/ 217 h 1602"/>
              <a:gd name="T18" fmla="*/ 1075 w 1602"/>
              <a:gd name="T19" fmla="*/ 62 h 1602"/>
              <a:gd name="T20" fmla="*/ 994 w 1602"/>
              <a:gd name="T21" fmla="*/ 23 h 1602"/>
              <a:gd name="T22" fmla="*/ 895 w 1602"/>
              <a:gd name="T23" fmla="*/ 148 h 1602"/>
              <a:gd name="T24" fmla="*/ 810 w 1602"/>
              <a:gd name="T25" fmla="*/ 129 h 1602"/>
              <a:gd name="T26" fmla="*/ 751 w 1602"/>
              <a:gd name="T27" fmla="*/ 1 h 1602"/>
              <a:gd name="T28" fmla="*/ 665 w 1602"/>
              <a:gd name="T29" fmla="*/ 24 h 1602"/>
              <a:gd name="T30" fmla="*/ 605 w 1602"/>
              <a:gd name="T31" fmla="*/ 171 h 1602"/>
              <a:gd name="T32" fmla="*/ 472 w 1602"/>
              <a:gd name="T33" fmla="*/ 84 h 1602"/>
              <a:gd name="T34" fmla="*/ 388 w 1602"/>
              <a:gd name="T35" fmla="*/ 114 h 1602"/>
              <a:gd name="T36" fmla="*/ 411 w 1602"/>
              <a:gd name="T37" fmla="*/ 253 h 1602"/>
              <a:gd name="T38" fmla="*/ 353 w 1602"/>
              <a:gd name="T39" fmla="*/ 317 h 1602"/>
              <a:gd name="T40" fmla="*/ 200 w 1602"/>
              <a:gd name="T41" fmla="*/ 270 h 1602"/>
              <a:gd name="T42" fmla="*/ 155 w 1602"/>
              <a:gd name="T43" fmla="*/ 348 h 1602"/>
              <a:gd name="T44" fmla="*/ 217 w 1602"/>
              <a:gd name="T45" fmla="*/ 494 h 1602"/>
              <a:gd name="T46" fmla="*/ 61 w 1602"/>
              <a:gd name="T47" fmla="*/ 527 h 1602"/>
              <a:gd name="T48" fmla="*/ 23 w 1602"/>
              <a:gd name="T49" fmla="*/ 607 h 1602"/>
              <a:gd name="T50" fmla="*/ 148 w 1602"/>
              <a:gd name="T51" fmla="*/ 707 h 1602"/>
              <a:gd name="T52" fmla="*/ 128 w 1602"/>
              <a:gd name="T53" fmla="*/ 792 h 1602"/>
              <a:gd name="T54" fmla="*/ 1 w 1602"/>
              <a:gd name="T55" fmla="*/ 851 h 1602"/>
              <a:gd name="T56" fmla="*/ 24 w 1602"/>
              <a:gd name="T57" fmla="*/ 937 h 1602"/>
              <a:gd name="T58" fmla="*/ 171 w 1602"/>
              <a:gd name="T59" fmla="*/ 997 h 1602"/>
              <a:gd name="T60" fmla="*/ 84 w 1602"/>
              <a:gd name="T61" fmla="*/ 1130 h 1602"/>
              <a:gd name="T62" fmla="*/ 114 w 1602"/>
              <a:gd name="T63" fmla="*/ 1214 h 1602"/>
              <a:gd name="T64" fmla="*/ 253 w 1602"/>
              <a:gd name="T65" fmla="*/ 1190 h 1602"/>
              <a:gd name="T66" fmla="*/ 317 w 1602"/>
              <a:gd name="T67" fmla="*/ 1249 h 1602"/>
              <a:gd name="T68" fmla="*/ 270 w 1602"/>
              <a:gd name="T69" fmla="*/ 1402 h 1602"/>
              <a:gd name="T70" fmla="*/ 348 w 1602"/>
              <a:gd name="T71" fmla="*/ 1447 h 1602"/>
              <a:gd name="T72" fmla="*/ 494 w 1602"/>
              <a:gd name="T73" fmla="*/ 1385 h 1602"/>
              <a:gd name="T74" fmla="*/ 526 w 1602"/>
              <a:gd name="T75" fmla="*/ 1540 h 1602"/>
              <a:gd name="T76" fmla="*/ 607 w 1602"/>
              <a:gd name="T77" fmla="*/ 1579 h 1602"/>
              <a:gd name="T78" fmla="*/ 707 w 1602"/>
              <a:gd name="T79" fmla="*/ 1454 h 1602"/>
              <a:gd name="T80" fmla="*/ 791 w 1602"/>
              <a:gd name="T81" fmla="*/ 1473 h 1602"/>
              <a:gd name="T82" fmla="*/ 851 w 1602"/>
              <a:gd name="T83" fmla="*/ 1601 h 1602"/>
              <a:gd name="T84" fmla="*/ 937 w 1602"/>
              <a:gd name="T85" fmla="*/ 1578 h 1602"/>
              <a:gd name="T86" fmla="*/ 997 w 1602"/>
              <a:gd name="T87" fmla="*/ 1431 h 1602"/>
              <a:gd name="T88" fmla="*/ 1130 w 1602"/>
              <a:gd name="T89" fmla="*/ 1518 h 1602"/>
              <a:gd name="T90" fmla="*/ 1214 w 1602"/>
              <a:gd name="T91" fmla="*/ 1488 h 1602"/>
              <a:gd name="T92" fmla="*/ 1190 w 1602"/>
              <a:gd name="T93" fmla="*/ 1349 h 1602"/>
              <a:gd name="T94" fmla="*/ 1249 w 1602"/>
              <a:gd name="T95" fmla="*/ 1285 h 1602"/>
              <a:gd name="T96" fmla="*/ 1402 w 1602"/>
              <a:gd name="T97" fmla="*/ 1332 h 1602"/>
              <a:gd name="T98" fmla="*/ 1447 w 1602"/>
              <a:gd name="T99" fmla="*/ 1254 h 1602"/>
              <a:gd name="T100" fmla="*/ 1385 w 1602"/>
              <a:gd name="T101" fmla="*/ 1108 h 1602"/>
              <a:gd name="T102" fmla="*/ 1540 w 1602"/>
              <a:gd name="T103" fmla="*/ 1075 h 1602"/>
              <a:gd name="T104" fmla="*/ 1579 w 1602"/>
              <a:gd name="T105" fmla="*/ 995 h 1602"/>
              <a:gd name="T106" fmla="*/ 1453 w 1602"/>
              <a:gd name="T107" fmla="*/ 895 h 1602"/>
              <a:gd name="T108" fmla="*/ 1473 w 1602"/>
              <a:gd name="T109" fmla="*/ 810 h 1602"/>
              <a:gd name="T110" fmla="*/ 1601 w 1602"/>
              <a:gd name="T111" fmla="*/ 751 h 1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2" h="1602">
                <a:moveTo>
                  <a:pt x="1599" y="717"/>
                </a:moveTo>
                <a:cubicBezTo>
                  <a:pt x="1598" y="705"/>
                  <a:pt x="1595" y="694"/>
                  <a:pt x="1594" y="682"/>
                </a:cubicBezTo>
                <a:cubicBezTo>
                  <a:pt x="1592" y="674"/>
                  <a:pt x="1585" y="666"/>
                  <a:pt x="1578" y="665"/>
                </a:cubicBezTo>
                <a:cubicBezTo>
                  <a:pt x="1537" y="658"/>
                  <a:pt x="1498" y="653"/>
                  <a:pt x="1457" y="651"/>
                </a:cubicBezTo>
                <a:cubicBezTo>
                  <a:pt x="1449" y="651"/>
                  <a:pt x="1442" y="645"/>
                  <a:pt x="1440" y="638"/>
                </a:cubicBezTo>
                <a:lnTo>
                  <a:pt x="1431" y="605"/>
                </a:lnTo>
                <a:lnTo>
                  <a:pt x="1419" y="573"/>
                </a:lnTo>
                <a:cubicBezTo>
                  <a:pt x="1417" y="566"/>
                  <a:pt x="1420" y="557"/>
                  <a:pt x="1426" y="552"/>
                </a:cubicBezTo>
                <a:cubicBezTo>
                  <a:pt x="1458" y="527"/>
                  <a:pt x="1489" y="500"/>
                  <a:pt x="1518" y="472"/>
                </a:cubicBezTo>
                <a:cubicBezTo>
                  <a:pt x="1523" y="467"/>
                  <a:pt x="1525" y="456"/>
                  <a:pt x="1521" y="449"/>
                </a:cubicBezTo>
                <a:lnTo>
                  <a:pt x="1507" y="419"/>
                </a:lnTo>
                <a:lnTo>
                  <a:pt x="1488" y="388"/>
                </a:lnTo>
                <a:cubicBezTo>
                  <a:pt x="1483" y="381"/>
                  <a:pt x="1474" y="376"/>
                  <a:pt x="1467" y="378"/>
                </a:cubicBezTo>
                <a:cubicBezTo>
                  <a:pt x="1447" y="382"/>
                  <a:pt x="1427" y="387"/>
                  <a:pt x="1408" y="393"/>
                </a:cubicBezTo>
                <a:cubicBezTo>
                  <a:pt x="1388" y="399"/>
                  <a:pt x="1368" y="405"/>
                  <a:pt x="1349" y="412"/>
                </a:cubicBezTo>
                <a:cubicBezTo>
                  <a:pt x="1342" y="414"/>
                  <a:pt x="1333" y="411"/>
                  <a:pt x="1329" y="406"/>
                </a:cubicBezTo>
                <a:cubicBezTo>
                  <a:pt x="1322" y="397"/>
                  <a:pt x="1315" y="387"/>
                  <a:pt x="1308" y="379"/>
                </a:cubicBezTo>
                <a:lnTo>
                  <a:pt x="1285" y="353"/>
                </a:lnTo>
                <a:cubicBezTo>
                  <a:pt x="1280" y="348"/>
                  <a:pt x="1279" y="338"/>
                  <a:pt x="1283" y="332"/>
                </a:cubicBezTo>
                <a:cubicBezTo>
                  <a:pt x="1304" y="296"/>
                  <a:pt x="1321" y="261"/>
                  <a:pt x="1337" y="223"/>
                </a:cubicBezTo>
                <a:cubicBezTo>
                  <a:pt x="1341" y="216"/>
                  <a:pt x="1338" y="206"/>
                  <a:pt x="1332" y="200"/>
                </a:cubicBezTo>
                <a:cubicBezTo>
                  <a:pt x="1323" y="192"/>
                  <a:pt x="1315" y="184"/>
                  <a:pt x="1305" y="177"/>
                </a:cubicBezTo>
                <a:lnTo>
                  <a:pt x="1277" y="156"/>
                </a:lnTo>
                <a:cubicBezTo>
                  <a:pt x="1271" y="151"/>
                  <a:pt x="1260" y="151"/>
                  <a:pt x="1254" y="155"/>
                </a:cubicBezTo>
                <a:cubicBezTo>
                  <a:pt x="1221" y="178"/>
                  <a:pt x="1189" y="204"/>
                  <a:pt x="1158" y="231"/>
                </a:cubicBezTo>
                <a:cubicBezTo>
                  <a:pt x="1153" y="236"/>
                  <a:pt x="1143" y="238"/>
                  <a:pt x="1138" y="234"/>
                </a:cubicBezTo>
                <a:cubicBezTo>
                  <a:pt x="1128" y="228"/>
                  <a:pt x="1118" y="222"/>
                  <a:pt x="1108" y="217"/>
                </a:cubicBezTo>
                <a:lnTo>
                  <a:pt x="1077" y="202"/>
                </a:lnTo>
                <a:cubicBezTo>
                  <a:pt x="1070" y="199"/>
                  <a:pt x="1066" y="191"/>
                  <a:pt x="1067" y="183"/>
                </a:cubicBezTo>
                <a:cubicBezTo>
                  <a:pt x="1072" y="142"/>
                  <a:pt x="1074" y="103"/>
                  <a:pt x="1075" y="62"/>
                </a:cubicBezTo>
                <a:cubicBezTo>
                  <a:pt x="1075" y="54"/>
                  <a:pt x="1069" y="46"/>
                  <a:pt x="1061" y="43"/>
                </a:cubicBezTo>
                <a:lnTo>
                  <a:pt x="1030" y="32"/>
                </a:lnTo>
                <a:lnTo>
                  <a:pt x="994" y="23"/>
                </a:lnTo>
                <a:cubicBezTo>
                  <a:pt x="986" y="21"/>
                  <a:pt x="976" y="25"/>
                  <a:pt x="972" y="31"/>
                </a:cubicBezTo>
                <a:cubicBezTo>
                  <a:pt x="951" y="66"/>
                  <a:pt x="931" y="101"/>
                  <a:pt x="913" y="138"/>
                </a:cubicBezTo>
                <a:cubicBezTo>
                  <a:pt x="910" y="145"/>
                  <a:pt x="902" y="149"/>
                  <a:pt x="895" y="148"/>
                </a:cubicBezTo>
                <a:lnTo>
                  <a:pt x="861" y="144"/>
                </a:lnTo>
                <a:cubicBezTo>
                  <a:pt x="849" y="143"/>
                  <a:pt x="838" y="143"/>
                  <a:pt x="826" y="142"/>
                </a:cubicBezTo>
                <a:cubicBezTo>
                  <a:pt x="819" y="142"/>
                  <a:pt x="812" y="136"/>
                  <a:pt x="810" y="129"/>
                </a:cubicBezTo>
                <a:cubicBezTo>
                  <a:pt x="805" y="109"/>
                  <a:pt x="799" y="89"/>
                  <a:pt x="792" y="70"/>
                </a:cubicBezTo>
                <a:cubicBezTo>
                  <a:pt x="786" y="50"/>
                  <a:pt x="779" y="31"/>
                  <a:pt x="771" y="12"/>
                </a:cubicBezTo>
                <a:cubicBezTo>
                  <a:pt x="769" y="5"/>
                  <a:pt x="760" y="0"/>
                  <a:pt x="751" y="1"/>
                </a:cubicBezTo>
                <a:lnTo>
                  <a:pt x="716" y="3"/>
                </a:lnTo>
                <a:cubicBezTo>
                  <a:pt x="705" y="4"/>
                  <a:pt x="693" y="6"/>
                  <a:pt x="682" y="8"/>
                </a:cubicBezTo>
                <a:cubicBezTo>
                  <a:pt x="674" y="9"/>
                  <a:pt x="666" y="17"/>
                  <a:pt x="665" y="24"/>
                </a:cubicBezTo>
                <a:cubicBezTo>
                  <a:pt x="658" y="64"/>
                  <a:pt x="653" y="104"/>
                  <a:pt x="651" y="145"/>
                </a:cubicBezTo>
                <a:cubicBezTo>
                  <a:pt x="650" y="153"/>
                  <a:pt x="645" y="160"/>
                  <a:pt x="638" y="162"/>
                </a:cubicBezTo>
                <a:lnTo>
                  <a:pt x="605" y="171"/>
                </a:lnTo>
                <a:lnTo>
                  <a:pt x="572" y="182"/>
                </a:lnTo>
                <a:cubicBezTo>
                  <a:pt x="566" y="185"/>
                  <a:pt x="557" y="182"/>
                  <a:pt x="552" y="176"/>
                </a:cubicBezTo>
                <a:cubicBezTo>
                  <a:pt x="527" y="144"/>
                  <a:pt x="500" y="113"/>
                  <a:pt x="472" y="84"/>
                </a:cubicBezTo>
                <a:cubicBezTo>
                  <a:pt x="467" y="79"/>
                  <a:pt x="456" y="77"/>
                  <a:pt x="449" y="81"/>
                </a:cubicBezTo>
                <a:lnTo>
                  <a:pt x="419" y="95"/>
                </a:lnTo>
                <a:lnTo>
                  <a:pt x="388" y="114"/>
                </a:lnTo>
                <a:cubicBezTo>
                  <a:pt x="381" y="118"/>
                  <a:pt x="376" y="128"/>
                  <a:pt x="378" y="135"/>
                </a:cubicBezTo>
                <a:cubicBezTo>
                  <a:pt x="382" y="155"/>
                  <a:pt x="387" y="175"/>
                  <a:pt x="393" y="194"/>
                </a:cubicBezTo>
                <a:cubicBezTo>
                  <a:pt x="399" y="214"/>
                  <a:pt x="405" y="234"/>
                  <a:pt x="411" y="253"/>
                </a:cubicBezTo>
                <a:cubicBezTo>
                  <a:pt x="414" y="260"/>
                  <a:pt x="411" y="269"/>
                  <a:pt x="406" y="273"/>
                </a:cubicBezTo>
                <a:cubicBezTo>
                  <a:pt x="397" y="280"/>
                  <a:pt x="387" y="286"/>
                  <a:pt x="378" y="294"/>
                </a:cubicBezTo>
                <a:lnTo>
                  <a:pt x="353" y="317"/>
                </a:lnTo>
                <a:cubicBezTo>
                  <a:pt x="348" y="322"/>
                  <a:pt x="338" y="322"/>
                  <a:pt x="332" y="319"/>
                </a:cubicBezTo>
                <a:cubicBezTo>
                  <a:pt x="296" y="298"/>
                  <a:pt x="260" y="281"/>
                  <a:pt x="223" y="264"/>
                </a:cubicBezTo>
                <a:cubicBezTo>
                  <a:pt x="216" y="261"/>
                  <a:pt x="205" y="264"/>
                  <a:pt x="200" y="270"/>
                </a:cubicBezTo>
                <a:cubicBezTo>
                  <a:pt x="192" y="279"/>
                  <a:pt x="184" y="287"/>
                  <a:pt x="177" y="296"/>
                </a:cubicBezTo>
                <a:lnTo>
                  <a:pt x="156" y="324"/>
                </a:lnTo>
                <a:cubicBezTo>
                  <a:pt x="151" y="331"/>
                  <a:pt x="151" y="342"/>
                  <a:pt x="155" y="348"/>
                </a:cubicBezTo>
                <a:cubicBezTo>
                  <a:pt x="178" y="381"/>
                  <a:pt x="204" y="413"/>
                  <a:pt x="231" y="443"/>
                </a:cubicBezTo>
                <a:cubicBezTo>
                  <a:pt x="236" y="449"/>
                  <a:pt x="237" y="458"/>
                  <a:pt x="234" y="464"/>
                </a:cubicBezTo>
                <a:cubicBezTo>
                  <a:pt x="228" y="474"/>
                  <a:pt x="222" y="484"/>
                  <a:pt x="217" y="494"/>
                </a:cubicBezTo>
                <a:lnTo>
                  <a:pt x="202" y="525"/>
                </a:lnTo>
                <a:cubicBezTo>
                  <a:pt x="199" y="531"/>
                  <a:pt x="191" y="536"/>
                  <a:pt x="183" y="535"/>
                </a:cubicBezTo>
                <a:cubicBezTo>
                  <a:pt x="142" y="530"/>
                  <a:pt x="103" y="527"/>
                  <a:pt x="61" y="527"/>
                </a:cubicBezTo>
                <a:cubicBezTo>
                  <a:pt x="54" y="526"/>
                  <a:pt x="46" y="533"/>
                  <a:pt x="43" y="541"/>
                </a:cubicBezTo>
                <a:lnTo>
                  <a:pt x="32" y="572"/>
                </a:lnTo>
                <a:lnTo>
                  <a:pt x="23" y="607"/>
                </a:lnTo>
                <a:cubicBezTo>
                  <a:pt x="21" y="615"/>
                  <a:pt x="25" y="625"/>
                  <a:pt x="31" y="629"/>
                </a:cubicBezTo>
                <a:cubicBezTo>
                  <a:pt x="66" y="651"/>
                  <a:pt x="101" y="671"/>
                  <a:pt x="138" y="689"/>
                </a:cubicBezTo>
                <a:cubicBezTo>
                  <a:pt x="144" y="692"/>
                  <a:pt x="149" y="700"/>
                  <a:pt x="148" y="707"/>
                </a:cubicBezTo>
                <a:lnTo>
                  <a:pt x="143" y="741"/>
                </a:lnTo>
                <a:cubicBezTo>
                  <a:pt x="142" y="752"/>
                  <a:pt x="143" y="764"/>
                  <a:pt x="142" y="775"/>
                </a:cubicBezTo>
                <a:cubicBezTo>
                  <a:pt x="142" y="782"/>
                  <a:pt x="136" y="790"/>
                  <a:pt x="128" y="792"/>
                </a:cubicBezTo>
                <a:cubicBezTo>
                  <a:pt x="109" y="797"/>
                  <a:pt x="89" y="803"/>
                  <a:pt x="69" y="809"/>
                </a:cubicBezTo>
                <a:cubicBezTo>
                  <a:pt x="50" y="816"/>
                  <a:pt x="31" y="823"/>
                  <a:pt x="12" y="830"/>
                </a:cubicBezTo>
                <a:cubicBezTo>
                  <a:pt x="5" y="833"/>
                  <a:pt x="0" y="842"/>
                  <a:pt x="1" y="851"/>
                </a:cubicBezTo>
                <a:lnTo>
                  <a:pt x="3" y="885"/>
                </a:lnTo>
                <a:cubicBezTo>
                  <a:pt x="4" y="897"/>
                  <a:pt x="6" y="908"/>
                  <a:pt x="8" y="920"/>
                </a:cubicBezTo>
                <a:cubicBezTo>
                  <a:pt x="9" y="928"/>
                  <a:pt x="16" y="936"/>
                  <a:pt x="24" y="937"/>
                </a:cubicBezTo>
                <a:cubicBezTo>
                  <a:pt x="64" y="944"/>
                  <a:pt x="104" y="949"/>
                  <a:pt x="145" y="951"/>
                </a:cubicBezTo>
                <a:cubicBezTo>
                  <a:pt x="153" y="951"/>
                  <a:pt x="160" y="957"/>
                  <a:pt x="162" y="964"/>
                </a:cubicBezTo>
                <a:lnTo>
                  <a:pt x="171" y="997"/>
                </a:lnTo>
                <a:lnTo>
                  <a:pt x="182" y="1029"/>
                </a:lnTo>
                <a:cubicBezTo>
                  <a:pt x="185" y="1036"/>
                  <a:pt x="182" y="1045"/>
                  <a:pt x="176" y="1049"/>
                </a:cubicBezTo>
                <a:cubicBezTo>
                  <a:pt x="143" y="1075"/>
                  <a:pt x="113" y="1101"/>
                  <a:pt x="84" y="1130"/>
                </a:cubicBezTo>
                <a:cubicBezTo>
                  <a:pt x="78" y="1135"/>
                  <a:pt x="77" y="1145"/>
                  <a:pt x="81" y="1153"/>
                </a:cubicBezTo>
                <a:lnTo>
                  <a:pt x="95" y="1183"/>
                </a:lnTo>
                <a:lnTo>
                  <a:pt x="114" y="1214"/>
                </a:lnTo>
                <a:cubicBezTo>
                  <a:pt x="118" y="1221"/>
                  <a:pt x="128" y="1226"/>
                  <a:pt x="135" y="1224"/>
                </a:cubicBezTo>
                <a:cubicBezTo>
                  <a:pt x="155" y="1219"/>
                  <a:pt x="175" y="1214"/>
                  <a:pt x="194" y="1209"/>
                </a:cubicBezTo>
                <a:cubicBezTo>
                  <a:pt x="214" y="1203"/>
                  <a:pt x="233" y="1197"/>
                  <a:pt x="253" y="1190"/>
                </a:cubicBezTo>
                <a:cubicBezTo>
                  <a:pt x="260" y="1188"/>
                  <a:pt x="269" y="1190"/>
                  <a:pt x="273" y="1196"/>
                </a:cubicBezTo>
                <a:cubicBezTo>
                  <a:pt x="280" y="1205"/>
                  <a:pt x="286" y="1215"/>
                  <a:pt x="294" y="1223"/>
                </a:cubicBezTo>
                <a:lnTo>
                  <a:pt x="317" y="1249"/>
                </a:lnTo>
                <a:cubicBezTo>
                  <a:pt x="322" y="1254"/>
                  <a:pt x="322" y="1263"/>
                  <a:pt x="319" y="1270"/>
                </a:cubicBezTo>
                <a:cubicBezTo>
                  <a:pt x="298" y="1306"/>
                  <a:pt x="281" y="1341"/>
                  <a:pt x="264" y="1379"/>
                </a:cubicBezTo>
                <a:cubicBezTo>
                  <a:pt x="261" y="1386"/>
                  <a:pt x="264" y="1396"/>
                  <a:pt x="270" y="1402"/>
                </a:cubicBezTo>
                <a:cubicBezTo>
                  <a:pt x="279" y="1410"/>
                  <a:pt x="287" y="1418"/>
                  <a:pt x="296" y="1425"/>
                </a:cubicBezTo>
                <a:lnTo>
                  <a:pt x="324" y="1446"/>
                </a:lnTo>
                <a:cubicBezTo>
                  <a:pt x="331" y="1451"/>
                  <a:pt x="341" y="1451"/>
                  <a:pt x="348" y="1447"/>
                </a:cubicBezTo>
                <a:cubicBezTo>
                  <a:pt x="380" y="1424"/>
                  <a:pt x="413" y="1398"/>
                  <a:pt x="443" y="1370"/>
                </a:cubicBezTo>
                <a:cubicBezTo>
                  <a:pt x="449" y="1366"/>
                  <a:pt x="458" y="1364"/>
                  <a:pt x="464" y="1368"/>
                </a:cubicBezTo>
                <a:cubicBezTo>
                  <a:pt x="474" y="1374"/>
                  <a:pt x="483" y="1380"/>
                  <a:pt x="494" y="1385"/>
                </a:cubicBezTo>
                <a:lnTo>
                  <a:pt x="525" y="1400"/>
                </a:lnTo>
                <a:cubicBezTo>
                  <a:pt x="531" y="1403"/>
                  <a:pt x="536" y="1411"/>
                  <a:pt x="535" y="1419"/>
                </a:cubicBezTo>
                <a:cubicBezTo>
                  <a:pt x="530" y="1460"/>
                  <a:pt x="527" y="1499"/>
                  <a:pt x="526" y="1540"/>
                </a:cubicBezTo>
                <a:cubicBezTo>
                  <a:pt x="526" y="1548"/>
                  <a:pt x="533" y="1556"/>
                  <a:pt x="541" y="1559"/>
                </a:cubicBezTo>
                <a:lnTo>
                  <a:pt x="572" y="1570"/>
                </a:lnTo>
                <a:lnTo>
                  <a:pt x="607" y="1579"/>
                </a:lnTo>
                <a:cubicBezTo>
                  <a:pt x="615" y="1581"/>
                  <a:pt x="625" y="1577"/>
                  <a:pt x="629" y="1571"/>
                </a:cubicBezTo>
                <a:cubicBezTo>
                  <a:pt x="651" y="1536"/>
                  <a:pt x="670" y="1501"/>
                  <a:pt x="689" y="1464"/>
                </a:cubicBezTo>
                <a:cubicBezTo>
                  <a:pt x="692" y="1457"/>
                  <a:pt x="700" y="1453"/>
                  <a:pt x="707" y="1454"/>
                </a:cubicBezTo>
                <a:lnTo>
                  <a:pt x="741" y="1458"/>
                </a:lnTo>
                <a:cubicBezTo>
                  <a:pt x="752" y="1459"/>
                  <a:pt x="764" y="1459"/>
                  <a:pt x="775" y="1460"/>
                </a:cubicBezTo>
                <a:cubicBezTo>
                  <a:pt x="782" y="1460"/>
                  <a:pt x="789" y="1466"/>
                  <a:pt x="791" y="1473"/>
                </a:cubicBezTo>
                <a:cubicBezTo>
                  <a:pt x="797" y="1493"/>
                  <a:pt x="803" y="1513"/>
                  <a:pt x="809" y="1532"/>
                </a:cubicBezTo>
                <a:cubicBezTo>
                  <a:pt x="816" y="1552"/>
                  <a:pt x="823" y="1570"/>
                  <a:pt x="830" y="1589"/>
                </a:cubicBezTo>
                <a:cubicBezTo>
                  <a:pt x="833" y="1596"/>
                  <a:pt x="842" y="1602"/>
                  <a:pt x="851" y="1601"/>
                </a:cubicBezTo>
                <a:lnTo>
                  <a:pt x="885" y="1599"/>
                </a:lnTo>
                <a:cubicBezTo>
                  <a:pt x="897" y="1598"/>
                  <a:pt x="908" y="1596"/>
                  <a:pt x="920" y="1594"/>
                </a:cubicBezTo>
                <a:cubicBezTo>
                  <a:pt x="928" y="1593"/>
                  <a:pt x="936" y="1585"/>
                  <a:pt x="937" y="1578"/>
                </a:cubicBezTo>
                <a:cubicBezTo>
                  <a:pt x="944" y="1537"/>
                  <a:pt x="948" y="1498"/>
                  <a:pt x="951" y="1457"/>
                </a:cubicBezTo>
                <a:cubicBezTo>
                  <a:pt x="951" y="1449"/>
                  <a:pt x="957" y="1442"/>
                  <a:pt x="964" y="1440"/>
                </a:cubicBezTo>
                <a:lnTo>
                  <a:pt x="997" y="1431"/>
                </a:lnTo>
                <a:lnTo>
                  <a:pt x="1029" y="1419"/>
                </a:lnTo>
                <a:cubicBezTo>
                  <a:pt x="1036" y="1417"/>
                  <a:pt x="1045" y="1420"/>
                  <a:pt x="1049" y="1426"/>
                </a:cubicBezTo>
                <a:cubicBezTo>
                  <a:pt x="1075" y="1458"/>
                  <a:pt x="1101" y="1489"/>
                  <a:pt x="1130" y="1518"/>
                </a:cubicBezTo>
                <a:cubicBezTo>
                  <a:pt x="1135" y="1523"/>
                  <a:pt x="1145" y="1525"/>
                  <a:pt x="1153" y="1521"/>
                </a:cubicBezTo>
                <a:lnTo>
                  <a:pt x="1183" y="1507"/>
                </a:lnTo>
                <a:lnTo>
                  <a:pt x="1214" y="1488"/>
                </a:lnTo>
                <a:cubicBezTo>
                  <a:pt x="1221" y="1484"/>
                  <a:pt x="1226" y="1474"/>
                  <a:pt x="1224" y="1467"/>
                </a:cubicBezTo>
                <a:cubicBezTo>
                  <a:pt x="1219" y="1447"/>
                  <a:pt x="1214" y="1427"/>
                  <a:pt x="1209" y="1408"/>
                </a:cubicBezTo>
                <a:cubicBezTo>
                  <a:pt x="1203" y="1388"/>
                  <a:pt x="1197" y="1368"/>
                  <a:pt x="1190" y="1349"/>
                </a:cubicBezTo>
                <a:cubicBezTo>
                  <a:pt x="1188" y="1342"/>
                  <a:pt x="1190" y="1333"/>
                  <a:pt x="1196" y="1329"/>
                </a:cubicBezTo>
                <a:cubicBezTo>
                  <a:pt x="1205" y="1322"/>
                  <a:pt x="1215" y="1316"/>
                  <a:pt x="1223" y="1308"/>
                </a:cubicBezTo>
                <a:lnTo>
                  <a:pt x="1249" y="1285"/>
                </a:lnTo>
                <a:cubicBezTo>
                  <a:pt x="1254" y="1280"/>
                  <a:pt x="1263" y="1280"/>
                  <a:pt x="1270" y="1283"/>
                </a:cubicBezTo>
                <a:cubicBezTo>
                  <a:pt x="1306" y="1304"/>
                  <a:pt x="1341" y="1321"/>
                  <a:pt x="1379" y="1338"/>
                </a:cubicBezTo>
                <a:cubicBezTo>
                  <a:pt x="1386" y="1341"/>
                  <a:pt x="1396" y="1338"/>
                  <a:pt x="1402" y="1332"/>
                </a:cubicBezTo>
                <a:cubicBezTo>
                  <a:pt x="1409" y="1323"/>
                  <a:pt x="1418" y="1315"/>
                  <a:pt x="1425" y="1305"/>
                </a:cubicBezTo>
                <a:lnTo>
                  <a:pt x="1445" y="1278"/>
                </a:lnTo>
                <a:cubicBezTo>
                  <a:pt x="1451" y="1271"/>
                  <a:pt x="1451" y="1260"/>
                  <a:pt x="1447" y="1254"/>
                </a:cubicBezTo>
                <a:cubicBezTo>
                  <a:pt x="1423" y="1221"/>
                  <a:pt x="1397" y="1189"/>
                  <a:pt x="1370" y="1158"/>
                </a:cubicBezTo>
                <a:cubicBezTo>
                  <a:pt x="1365" y="1153"/>
                  <a:pt x="1364" y="1144"/>
                  <a:pt x="1368" y="1138"/>
                </a:cubicBezTo>
                <a:cubicBezTo>
                  <a:pt x="1373" y="1128"/>
                  <a:pt x="1380" y="1118"/>
                  <a:pt x="1385" y="1108"/>
                </a:cubicBezTo>
                <a:lnTo>
                  <a:pt x="1400" y="1077"/>
                </a:lnTo>
                <a:cubicBezTo>
                  <a:pt x="1403" y="1071"/>
                  <a:pt x="1411" y="1066"/>
                  <a:pt x="1419" y="1067"/>
                </a:cubicBezTo>
                <a:cubicBezTo>
                  <a:pt x="1460" y="1072"/>
                  <a:pt x="1499" y="1074"/>
                  <a:pt x="1540" y="1075"/>
                </a:cubicBezTo>
                <a:cubicBezTo>
                  <a:pt x="1548" y="1076"/>
                  <a:pt x="1556" y="1069"/>
                  <a:pt x="1559" y="1061"/>
                </a:cubicBezTo>
                <a:lnTo>
                  <a:pt x="1570" y="1030"/>
                </a:lnTo>
                <a:lnTo>
                  <a:pt x="1579" y="995"/>
                </a:lnTo>
                <a:cubicBezTo>
                  <a:pt x="1581" y="986"/>
                  <a:pt x="1577" y="976"/>
                  <a:pt x="1571" y="973"/>
                </a:cubicBezTo>
                <a:cubicBezTo>
                  <a:pt x="1536" y="951"/>
                  <a:pt x="1501" y="931"/>
                  <a:pt x="1464" y="913"/>
                </a:cubicBezTo>
                <a:cubicBezTo>
                  <a:pt x="1457" y="910"/>
                  <a:pt x="1452" y="902"/>
                  <a:pt x="1453" y="895"/>
                </a:cubicBezTo>
                <a:lnTo>
                  <a:pt x="1458" y="861"/>
                </a:lnTo>
                <a:cubicBezTo>
                  <a:pt x="1459" y="849"/>
                  <a:pt x="1459" y="838"/>
                  <a:pt x="1460" y="826"/>
                </a:cubicBezTo>
                <a:cubicBezTo>
                  <a:pt x="1460" y="820"/>
                  <a:pt x="1466" y="812"/>
                  <a:pt x="1473" y="810"/>
                </a:cubicBezTo>
                <a:cubicBezTo>
                  <a:pt x="1493" y="805"/>
                  <a:pt x="1513" y="799"/>
                  <a:pt x="1532" y="792"/>
                </a:cubicBezTo>
                <a:cubicBezTo>
                  <a:pt x="1551" y="786"/>
                  <a:pt x="1570" y="779"/>
                  <a:pt x="1589" y="772"/>
                </a:cubicBezTo>
                <a:cubicBezTo>
                  <a:pt x="1596" y="769"/>
                  <a:pt x="1602" y="760"/>
                  <a:pt x="1601" y="751"/>
                </a:cubicBezTo>
                <a:lnTo>
                  <a:pt x="1599" y="717"/>
                </a:lnTo>
                <a:close/>
              </a:path>
            </a:pathLst>
          </a:custGeom>
          <a:solidFill>
            <a:srgbClr val="04B7F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94C56D5A-9284-5D40-A4FE-EDE36CB0B30D}"/>
              </a:ext>
            </a:extLst>
          </p:cNvPr>
          <p:cNvSpPr>
            <a:spLocks noChangeAspect="1"/>
          </p:cNvSpPr>
          <p:nvPr/>
        </p:nvSpPr>
        <p:spPr bwMode="auto">
          <a:xfrm>
            <a:off x="1038103" y="3047313"/>
            <a:ext cx="2294652" cy="2240481"/>
          </a:xfrm>
          <a:custGeom>
            <a:avLst/>
            <a:gdLst>
              <a:gd name="T0" fmla="*/ 2055 w 2210"/>
              <a:gd name="T1" fmla="*/ 951 h 2210"/>
              <a:gd name="T2" fmla="*/ 2162 w 2210"/>
              <a:gd name="T3" fmla="*/ 781 h 2210"/>
              <a:gd name="T4" fmla="*/ 2001 w 2210"/>
              <a:gd name="T5" fmla="*/ 719 h 2210"/>
              <a:gd name="T6" fmla="*/ 2040 w 2210"/>
              <a:gd name="T7" fmla="*/ 541 h 2210"/>
              <a:gd name="T8" fmla="*/ 1985 w 2210"/>
              <a:gd name="T9" fmla="*/ 458 h 2210"/>
              <a:gd name="T10" fmla="*/ 1805 w 2210"/>
              <a:gd name="T11" fmla="*/ 425 h 2210"/>
              <a:gd name="T12" fmla="*/ 1810 w 2210"/>
              <a:gd name="T13" fmla="*/ 254 h 2210"/>
              <a:gd name="T14" fmla="*/ 1612 w 2210"/>
              <a:gd name="T15" fmla="*/ 286 h 2210"/>
              <a:gd name="T16" fmla="*/ 1565 w 2210"/>
              <a:gd name="T17" fmla="*/ 100 h 2210"/>
              <a:gd name="T18" fmla="*/ 1383 w 2210"/>
              <a:gd name="T19" fmla="*/ 183 h 2210"/>
              <a:gd name="T20" fmla="*/ 1323 w 2210"/>
              <a:gd name="T21" fmla="*/ 21 h 2210"/>
              <a:gd name="T22" fmla="*/ 1202 w 2210"/>
              <a:gd name="T23" fmla="*/ 147 h 2210"/>
              <a:gd name="T24" fmla="*/ 1065 w 2210"/>
              <a:gd name="T25" fmla="*/ 0 h 2210"/>
              <a:gd name="T26" fmla="*/ 951 w 2210"/>
              <a:gd name="T27" fmla="*/ 154 h 2210"/>
              <a:gd name="T28" fmla="*/ 781 w 2210"/>
              <a:gd name="T29" fmla="*/ 48 h 2210"/>
              <a:gd name="T30" fmla="*/ 719 w 2210"/>
              <a:gd name="T31" fmla="*/ 209 h 2210"/>
              <a:gd name="T32" fmla="*/ 540 w 2210"/>
              <a:gd name="T33" fmla="*/ 170 h 2210"/>
              <a:gd name="T34" fmla="*/ 458 w 2210"/>
              <a:gd name="T35" fmla="*/ 225 h 2210"/>
              <a:gd name="T36" fmla="*/ 425 w 2210"/>
              <a:gd name="T37" fmla="*/ 405 h 2210"/>
              <a:gd name="T38" fmla="*/ 254 w 2210"/>
              <a:gd name="T39" fmla="*/ 400 h 2210"/>
              <a:gd name="T40" fmla="*/ 286 w 2210"/>
              <a:gd name="T41" fmla="*/ 597 h 2210"/>
              <a:gd name="T42" fmla="*/ 100 w 2210"/>
              <a:gd name="T43" fmla="*/ 644 h 2210"/>
              <a:gd name="T44" fmla="*/ 183 w 2210"/>
              <a:gd name="T45" fmla="*/ 827 h 2210"/>
              <a:gd name="T46" fmla="*/ 21 w 2210"/>
              <a:gd name="T47" fmla="*/ 887 h 2210"/>
              <a:gd name="T48" fmla="*/ 147 w 2210"/>
              <a:gd name="T49" fmla="*/ 1008 h 2210"/>
              <a:gd name="T50" fmla="*/ 0 w 2210"/>
              <a:gd name="T51" fmla="*/ 1145 h 2210"/>
              <a:gd name="T52" fmla="*/ 154 w 2210"/>
              <a:gd name="T53" fmla="*/ 1259 h 2210"/>
              <a:gd name="T54" fmla="*/ 48 w 2210"/>
              <a:gd name="T55" fmla="*/ 1429 h 2210"/>
              <a:gd name="T56" fmla="*/ 208 w 2210"/>
              <a:gd name="T57" fmla="*/ 1490 h 2210"/>
              <a:gd name="T58" fmla="*/ 170 w 2210"/>
              <a:gd name="T59" fmla="*/ 1669 h 2210"/>
              <a:gd name="T60" fmla="*/ 225 w 2210"/>
              <a:gd name="T61" fmla="*/ 1752 h 2210"/>
              <a:gd name="T62" fmla="*/ 405 w 2210"/>
              <a:gd name="T63" fmla="*/ 1785 h 2210"/>
              <a:gd name="T64" fmla="*/ 400 w 2210"/>
              <a:gd name="T65" fmla="*/ 1956 h 2210"/>
              <a:gd name="T66" fmla="*/ 597 w 2210"/>
              <a:gd name="T67" fmla="*/ 1924 h 2210"/>
              <a:gd name="T68" fmla="*/ 644 w 2210"/>
              <a:gd name="T69" fmla="*/ 2110 h 2210"/>
              <a:gd name="T70" fmla="*/ 826 w 2210"/>
              <a:gd name="T71" fmla="*/ 2027 h 2210"/>
              <a:gd name="T72" fmla="*/ 887 w 2210"/>
              <a:gd name="T73" fmla="*/ 2189 h 2210"/>
              <a:gd name="T74" fmla="*/ 1008 w 2210"/>
              <a:gd name="T75" fmla="*/ 2063 h 2210"/>
              <a:gd name="T76" fmla="*/ 1144 w 2210"/>
              <a:gd name="T77" fmla="*/ 2210 h 2210"/>
              <a:gd name="T78" fmla="*/ 1259 w 2210"/>
              <a:gd name="T79" fmla="*/ 2056 h 2210"/>
              <a:gd name="T80" fmla="*/ 1429 w 2210"/>
              <a:gd name="T81" fmla="*/ 2162 h 2210"/>
              <a:gd name="T82" fmla="*/ 1490 w 2210"/>
              <a:gd name="T83" fmla="*/ 2001 h 2210"/>
              <a:gd name="T84" fmla="*/ 1669 w 2210"/>
              <a:gd name="T85" fmla="*/ 2040 h 2210"/>
              <a:gd name="T86" fmla="*/ 1752 w 2210"/>
              <a:gd name="T87" fmla="*/ 1985 h 2210"/>
              <a:gd name="T88" fmla="*/ 1785 w 2210"/>
              <a:gd name="T89" fmla="*/ 1805 h 2210"/>
              <a:gd name="T90" fmla="*/ 1956 w 2210"/>
              <a:gd name="T91" fmla="*/ 1810 h 2210"/>
              <a:gd name="T92" fmla="*/ 1923 w 2210"/>
              <a:gd name="T93" fmla="*/ 1612 h 2210"/>
              <a:gd name="T94" fmla="*/ 2109 w 2210"/>
              <a:gd name="T95" fmla="*/ 1566 h 2210"/>
              <a:gd name="T96" fmla="*/ 2027 w 2210"/>
              <a:gd name="T97" fmla="*/ 1383 h 2210"/>
              <a:gd name="T98" fmla="*/ 2188 w 2210"/>
              <a:gd name="T99" fmla="*/ 1323 h 2210"/>
              <a:gd name="T100" fmla="*/ 2063 w 2210"/>
              <a:gd name="T101" fmla="*/ 1202 h 2210"/>
              <a:gd name="T102" fmla="*/ 2209 w 2210"/>
              <a:gd name="T103" fmla="*/ 1065 h 2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210" h="2210">
                <a:moveTo>
                  <a:pt x="2205" y="1002"/>
                </a:moveTo>
                <a:cubicBezTo>
                  <a:pt x="2205" y="994"/>
                  <a:pt x="2198" y="986"/>
                  <a:pt x="2191" y="985"/>
                </a:cubicBezTo>
                <a:cubicBezTo>
                  <a:pt x="2151" y="977"/>
                  <a:pt x="2110" y="970"/>
                  <a:pt x="2071" y="964"/>
                </a:cubicBezTo>
                <a:cubicBezTo>
                  <a:pt x="2063" y="963"/>
                  <a:pt x="2057" y="957"/>
                  <a:pt x="2055" y="951"/>
                </a:cubicBezTo>
                <a:cubicBezTo>
                  <a:pt x="2052" y="929"/>
                  <a:pt x="2048" y="907"/>
                  <a:pt x="2042" y="885"/>
                </a:cubicBezTo>
                <a:cubicBezTo>
                  <a:pt x="2041" y="879"/>
                  <a:pt x="2045" y="870"/>
                  <a:pt x="2051" y="866"/>
                </a:cubicBezTo>
                <a:cubicBezTo>
                  <a:pt x="2086" y="846"/>
                  <a:pt x="2120" y="825"/>
                  <a:pt x="2154" y="802"/>
                </a:cubicBezTo>
                <a:cubicBezTo>
                  <a:pt x="2160" y="798"/>
                  <a:pt x="2164" y="788"/>
                  <a:pt x="2162" y="781"/>
                </a:cubicBezTo>
                <a:lnTo>
                  <a:pt x="2152" y="752"/>
                </a:lnTo>
                <a:cubicBezTo>
                  <a:pt x="2148" y="741"/>
                  <a:pt x="2145" y="731"/>
                  <a:pt x="2141" y="720"/>
                </a:cubicBezTo>
                <a:cubicBezTo>
                  <a:pt x="2138" y="713"/>
                  <a:pt x="2130" y="707"/>
                  <a:pt x="2122" y="708"/>
                </a:cubicBezTo>
                <a:cubicBezTo>
                  <a:pt x="2082" y="711"/>
                  <a:pt x="2042" y="714"/>
                  <a:pt x="2001" y="719"/>
                </a:cubicBezTo>
                <a:cubicBezTo>
                  <a:pt x="1994" y="720"/>
                  <a:pt x="1986" y="716"/>
                  <a:pt x="1983" y="710"/>
                </a:cubicBezTo>
                <a:cubicBezTo>
                  <a:pt x="1974" y="689"/>
                  <a:pt x="1963" y="670"/>
                  <a:pt x="1953" y="650"/>
                </a:cubicBezTo>
                <a:cubicBezTo>
                  <a:pt x="1950" y="644"/>
                  <a:pt x="1952" y="635"/>
                  <a:pt x="1957" y="630"/>
                </a:cubicBezTo>
                <a:cubicBezTo>
                  <a:pt x="1985" y="601"/>
                  <a:pt x="2013" y="571"/>
                  <a:pt x="2040" y="541"/>
                </a:cubicBezTo>
                <a:cubicBezTo>
                  <a:pt x="2045" y="535"/>
                  <a:pt x="2046" y="525"/>
                  <a:pt x="2041" y="518"/>
                </a:cubicBezTo>
                <a:lnTo>
                  <a:pt x="2024" y="492"/>
                </a:lnTo>
                <a:lnTo>
                  <a:pt x="2006" y="465"/>
                </a:lnTo>
                <a:cubicBezTo>
                  <a:pt x="2002" y="459"/>
                  <a:pt x="1992" y="456"/>
                  <a:pt x="1985" y="458"/>
                </a:cubicBezTo>
                <a:cubicBezTo>
                  <a:pt x="1946" y="471"/>
                  <a:pt x="1908" y="485"/>
                  <a:pt x="1871" y="501"/>
                </a:cubicBezTo>
                <a:cubicBezTo>
                  <a:pt x="1864" y="503"/>
                  <a:pt x="1855" y="501"/>
                  <a:pt x="1851" y="496"/>
                </a:cubicBezTo>
                <a:cubicBezTo>
                  <a:pt x="1836" y="479"/>
                  <a:pt x="1822" y="462"/>
                  <a:pt x="1807" y="446"/>
                </a:cubicBezTo>
                <a:cubicBezTo>
                  <a:pt x="1802" y="441"/>
                  <a:pt x="1801" y="432"/>
                  <a:pt x="1805" y="425"/>
                </a:cubicBezTo>
                <a:cubicBezTo>
                  <a:pt x="1825" y="390"/>
                  <a:pt x="1844" y="355"/>
                  <a:pt x="1862" y="318"/>
                </a:cubicBezTo>
                <a:cubicBezTo>
                  <a:pt x="1865" y="311"/>
                  <a:pt x="1863" y="301"/>
                  <a:pt x="1858" y="296"/>
                </a:cubicBezTo>
                <a:cubicBezTo>
                  <a:pt x="1851" y="289"/>
                  <a:pt x="1843" y="282"/>
                  <a:pt x="1835" y="276"/>
                </a:cubicBezTo>
                <a:cubicBezTo>
                  <a:pt x="1827" y="268"/>
                  <a:pt x="1819" y="261"/>
                  <a:pt x="1810" y="254"/>
                </a:cubicBezTo>
                <a:cubicBezTo>
                  <a:pt x="1804" y="249"/>
                  <a:pt x="1794" y="248"/>
                  <a:pt x="1788" y="252"/>
                </a:cubicBezTo>
                <a:cubicBezTo>
                  <a:pt x="1754" y="275"/>
                  <a:pt x="1721" y="298"/>
                  <a:pt x="1688" y="323"/>
                </a:cubicBezTo>
                <a:cubicBezTo>
                  <a:pt x="1683" y="327"/>
                  <a:pt x="1673" y="328"/>
                  <a:pt x="1668" y="324"/>
                </a:cubicBezTo>
                <a:cubicBezTo>
                  <a:pt x="1650" y="310"/>
                  <a:pt x="1631" y="298"/>
                  <a:pt x="1612" y="286"/>
                </a:cubicBezTo>
                <a:cubicBezTo>
                  <a:pt x="1607" y="283"/>
                  <a:pt x="1603" y="274"/>
                  <a:pt x="1605" y="267"/>
                </a:cubicBezTo>
                <a:cubicBezTo>
                  <a:pt x="1616" y="228"/>
                  <a:pt x="1625" y="189"/>
                  <a:pt x="1633" y="148"/>
                </a:cubicBezTo>
                <a:cubicBezTo>
                  <a:pt x="1634" y="141"/>
                  <a:pt x="1630" y="132"/>
                  <a:pt x="1623" y="128"/>
                </a:cubicBezTo>
                <a:cubicBezTo>
                  <a:pt x="1604" y="119"/>
                  <a:pt x="1585" y="109"/>
                  <a:pt x="1565" y="100"/>
                </a:cubicBezTo>
                <a:cubicBezTo>
                  <a:pt x="1558" y="97"/>
                  <a:pt x="1549" y="99"/>
                  <a:pt x="1544" y="105"/>
                </a:cubicBezTo>
                <a:cubicBezTo>
                  <a:pt x="1517" y="135"/>
                  <a:pt x="1491" y="167"/>
                  <a:pt x="1466" y="199"/>
                </a:cubicBezTo>
                <a:cubicBezTo>
                  <a:pt x="1462" y="204"/>
                  <a:pt x="1453" y="207"/>
                  <a:pt x="1447" y="205"/>
                </a:cubicBezTo>
                <a:cubicBezTo>
                  <a:pt x="1426" y="197"/>
                  <a:pt x="1404" y="190"/>
                  <a:pt x="1383" y="183"/>
                </a:cubicBezTo>
                <a:cubicBezTo>
                  <a:pt x="1377" y="181"/>
                  <a:pt x="1371" y="174"/>
                  <a:pt x="1371" y="166"/>
                </a:cubicBezTo>
                <a:cubicBezTo>
                  <a:pt x="1371" y="126"/>
                  <a:pt x="1370" y="85"/>
                  <a:pt x="1367" y="45"/>
                </a:cubicBezTo>
                <a:cubicBezTo>
                  <a:pt x="1366" y="37"/>
                  <a:pt x="1360" y="30"/>
                  <a:pt x="1352" y="28"/>
                </a:cubicBezTo>
                <a:lnTo>
                  <a:pt x="1323" y="21"/>
                </a:lnTo>
                <a:lnTo>
                  <a:pt x="1290" y="16"/>
                </a:lnTo>
                <a:cubicBezTo>
                  <a:pt x="1282" y="14"/>
                  <a:pt x="1273" y="19"/>
                  <a:pt x="1270" y="25"/>
                </a:cubicBezTo>
                <a:cubicBezTo>
                  <a:pt x="1252" y="62"/>
                  <a:pt x="1235" y="99"/>
                  <a:pt x="1219" y="136"/>
                </a:cubicBezTo>
                <a:cubicBezTo>
                  <a:pt x="1216" y="143"/>
                  <a:pt x="1208" y="148"/>
                  <a:pt x="1202" y="147"/>
                </a:cubicBezTo>
                <a:cubicBezTo>
                  <a:pt x="1179" y="145"/>
                  <a:pt x="1157" y="143"/>
                  <a:pt x="1135" y="143"/>
                </a:cubicBezTo>
                <a:cubicBezTo>
                  <a:pt x="1128" y="142"/>
                  <a:pt x="1121" y="136"/>
                  <a:pt x="1119" y="129"/>
                </a:cubicBezTo>
                <a:cubicBezTo>
                  <a:pt x="1109" y="90"/>
                  <a:pt x="1097" y="51"/>
                  <a:pt x="1084" y="13"/>
                </a:cubicBezTo>
                <a:cubicBezTo>
                  <a:pt x="1081" y="6"/>
                  <a:pt x="1073" y="0"/>
                  <a:pt x="1065" y="0"/>
                </a:cubicBezTo>
                <a:cubicBezTo>
                  <a:pt x="1044" y="1"/>
                  <a:pt x="1023" y="3"/>
                  <a:pt x="1001" y="4"/>
                </a:cubicBezTo>
                <a:cubicBezTo>
                  <a:pt x="994" y="5"/>
                  <a:pt x="986" y="12"/>
                  <a:pt x="985" y="19"/>
                </a:cubicBezTo>
                <a:cubicBezTo>
                  <a:pt x="977" y="59"/>
                  <a:pt x="970" y="99"/>
                  <a:pt x="964" y="139"/>
                </a:cubicBezTo>
                <a:cubicBezTo>
                  <a:pt x="963" y="146"/>
                  <a:pt x="957" y="153"/>
                  <a:pt x="951" y="154"/>
                </a:cubicBezTo>
                <a:cubicBezTo>
                  <a:pt x="929" y="158"/>
                  <a:pt x="907" y="162"/>
                  <a:pt x="885" y="167"/>
                </a:cubicBezTo>
                <a:cubicBezTo>
                  <a:pt x="878" y="169"/>
                  <a:pt x="870" y="165"/>
                  <a:pt x="866" y="159"/>
                </a:cubicBezTo>
                <a:cubicBezTo>
                  <a:pt x="846" y="124"/>
                  <a:pt x="824" y="89"/>
                  <a:pt x="802" y="55"/>
                </a:cubicBezTo>
                <a:cubicBezTo>
                  <a:pt x="798" y="49"/>
                  <a:pt x="788" y="46"/>
                  <a:pt x="781" y="48"/>
                </a:cubicBezTo>
                <a:lnTo>
                  <a:pt x="752" y="58"/>
                </a:lnTo>
                <a:cubicBezTo>
                  <a:pt x="741" y="61"/>
                  <a:pt x="730" y="65"/>
                  <a:pt x="720" y="69"/>
                </a:cubicBezTo>
                <a:cubicBezTo>
                  <a:pt x="713" y="72"/>
                  <a:pt x="707" y="80"/>
                  <a:pt x="708" y="87"/>
                </a:cubicBezTo>
                <a:cubicBezTo>
                  <a:pt x="710" y="128"/>
                  <a:pt x="714" y="168"/>
                  <a:pt x="719" y="209"/>
                </a:cubicBezTo>
                <a:cubicBezTo>
                  <a:pt x="720" y="216"/>
                  <a:pt x="716" y="224"/>
                  <a:pt x="710" y="227"/>
                </a:cubicBezTo>
                <a:cubicBezTo>
                  <a:pt x="689" y="236"/>
                  <a:pt x="670" y="246"/>
                  <a:pt x="650" y="256"/>
                </a:cubicBezTo>
                <a:cubicBezTo>
                  <a:pt x="644" y="260"/>
                  <a:pt x="635" y="258"/>
                  <a:pt x="630" y="253"/>
                </a:cubicBezTo>
                <a:cubicBezTo>
                  <a:pt x="601" y="225"/>
                  <a:pt x="571" y="196"/>
                  <a:pt x="540" y="170"/>
                </a:cubicBezTo>
                <a:cubicBezTo>
                  <a:pt x="535" y="165"/>
                  <a:pt x="525" y="164"/>
                  <a:pt x="518" y="168"/>
                </a:cubicBezTo>
                <a:lnTo>
                  <a:pt x="491" y="186"/>
                </a:lnTo>
                <a:lnTo>
                  <a:pt x="465" y="204"/>
                </a:lnTo>
                <a:cubicBezTo>
                  <a:pt x="459" y="208"/>
                  <a:pt x="456" y="218"/>
                  <a:pt x="458" y="225"/>
                </a:cubicBezTo>
                <a:cubicBezTo>
                  <a:pt x="471" y="264"/>
                  <a:pt x="485" y="302"/>
                  <a:pt x="500" y="339"/>
                </a:cubicBezTo>
                <a:cubicBezTo>
                  <a:pt x="503" y="346"/>
                  <a:pt x="501" y="355"/>
                  <a:pt x="496" y="359"/>
                </a:cubicBezTo>
                <a:cubicBezTo>
                  <a:pt x="479" y="374"/>
                  <a:pt x="462" y="388"/>
                  <a:pt x="446" y="403"/>
                </a:cubicBezTo>
                <a:cubicBezTo>
                  <a:pt x="441" y="408"/>
                  <a:pt x="432" y="409"/>
                  <a:pt x="425" y="405"/>
                </a:cubicBezTo>
                <a:cubicBezTo>
                  <a:pt x="390" y="384"/>
                  <a:pt x="354" y="366"/>
                  <a:pt x="318" y="348"/>
                </a:cubicBezTo>
                <a:cubicBezTo>
                  <a:pt x="311" y="344"/>
                  <a:pt x="301" y="346"/>
                  <a:pt x="296" y="352"/>
                </a:cubicBezTo>
                <a:cubicBezTo>
                  <a:pt x="289" y="359"/>
                  <a:pt x="282" y="367"/>
                  <a:pt x="275" y="375"/>
                </a:cubicBezTo>
                <a:cubicBezTo>
                  <a:pt x="268" y="383"/>
                  <a:pt x="261" y="391"/>
                  <a:pt x="254" y="400"/>
                </a:cubicBezTo>
                <a:cubicBezTo>
                  <a:pt x="249" y="406"/>
                  <a:pt x="248" y="416"/>
                  <a:pt x="252" y="422"/>
                </a:cubicBezTo>
                <a:cubicBezTo>
                  <a:pt x="275" y="456"/>
                  <a:pt x="298" y="489"/>
                  <a:pt x="323" y="521"/>
                </a:cubicBezTo>
                <a:cubicBezTo>
                  <a:pt x="327" y="527"/>
                  <a:pt x="328" y="537"/>
                  <a:pt x="324" y="542"/>
                </a:cubicBezTo>
                <a:cubicBezTo>
                  <a:pt x="310" y="560"/>
                  <a:pt x="298" y="579"/>
                  <a:pt x="286" y="597"/>
                </a:cubicBezTo>
                <a:cubicBezTo>
                  <a:pt x="282" y="603"/>
                  <a:pt x="274" y="606"/>
                  <a:pt x="267" y="604"/>
                </a:cubicBezTo>
                <a:cubicBezTo>
                  <a:pt x="228" y="594"/>
                  <a:pt x="188" y="585"/>
                  <a:pt x="148" y="577"/>
                </a:cubicBezTo>
                <a:cubicBezTo>
                  <a:pt x="141" y="576"/>
                  <a:pt x="132" y="580"/>
                  <a:pt x="128" y="587"/>
                </a:cubicBezTo>
                <a:cubicBezTo>
                  <a:pt x="119" y="606"/>
                  <a:pt x="109" y="625"/>
                  <a:pt x="100" y="644"/>
                </a:cubicBezTo>
                <a:cubicBezTo>
                  <a:pt x="97" y="651"/>
                  <a:pt x="99" y="661"/>
                  <a:pt x="104" y="666"/>
                </a:cubicBezTo>
                <a:cubicBezTo>
                  <a:pt x="135" y="693"/>
                  <a:pt x="166" y="719"/>
                  <a:pt x="198" y="744"/>
                </a:cubicBezTo>
                <a:cubicBezTo>
                  <a:pt x="204" y="748"/>
                  <a:pt x="207" y="757"/>
                  <a:pt x="205" y="763"/>
                </a:cubicBezTo>
                <a:cubicBezTo>
                  <a:pt x="197" y="784"/>
                  <a:pt x="190" y="805"/>
                  <a:pt x="183" y="827"/>
                </a:cubicBezTo>
                <a:cubicBezTo>
                  <a:pt x="181" y="833"/>
                  <a:pt x="174" y="838"/>
                  <a:pt x="166" y="838"/>
                </a:cubicBezTo>
                <a:cubicBezTo>
                  <a:pt x="126" y="839"/>
                  <a:pt x="85" y="840"/>
                  <a:pt x="44" y="843"/>
                </a:cubicBezTo>
                <a:cubicBezTo>
                  <a:pt x="37" y="843"/>
                  <a:pt x="30" y="850"/>
                  <a:pt x="28" y="857"/>
                </a:cubicBezTo>
                <a:lnTo>
                  <a:pt x="21" y="887"/>
                </a:lnTo>
                <a:lnTo>
                  <a:pt x="15" y="920"/>
                </a:lnTo>
                <a:cubicBezTo>
                  <a:pt x="14" y="928"/>
                  <a:pt x="18" y="937"/>
                  <a:pt x="25" y="940"/>
                </a:cubicBezTo>
                <a:cubicBezTo>
                  <a:pt x="61" y="958"/>
                  <a:pt x="99" y="975"/>
                  <a:pt x="136" y="991"/>
                </a:cubicBezTo>
                <a:cubicBezTo>
                  <a:pt x="143" y="994"/>
                  <a:pt x="148" y="1001"/>
                  <a:pt x="147" y="1008"/>
                </a:cubicBezTo>
                <a:cubicBezTo>
                  <a:pt x="145" y="1030"/>
                  <a:pt x="143" y="1053"/>
                  <a:pt x="142" y="1075"/>
                </a:cubicBezTo>
                <a:cubicBezTo>
                  <a:pt x="142" y="1082"/>
                  <a:pt x="136" y="1089"/>
                  <a:pt x="129" y="1091"/>
                </a:cubicBezTo>
                <a:cubicBezTo>
                  <a:pt x="90" y="1101"/>
                  <a:pt x="51" y="1113"/>
                  <a:pt x="13" y="1126"/>
                </a:cubicBezTo>
                <a:cubicBezTo>
                  <a:pt x="6" y="1128"/>
                  <a:pt x="0" y="1137"/>
                  <a:pt x="0" y="1145"/>
                </a:cubicBezTo>
                <a:cubicBezTo>
                  <a:pt x="0" y="1166"/>
                  <a:pt x="3" y="1187"/>
                  <a:pt x="4" y="1208"/>
                </a:cubicBezTo>
                <a:cubicBezTo>
                  <a:pt x="5" y="1216"/>
                  <a:pt x="11" y="1224"/>
                  <a:pt x="19" y="1225"/>
                </a:cubicBezTo>
                <a:cubicBezTo>
                  <a:pt x="59" y="1233"/>
                  <a:pt x="99" y="1240"/>
                  <a:pt x="139" y="1245"/>
                </a:cubicBezTo>
                <a:cubicBezTo>
                  <a:pt x="146" y="1246"/>
                  <a:pt x="153" y="1253"/>
                  <a:pt x="154" y="1259"/>
                </a:cubicBezTo>
                <a:cubicBezTo>
                  <a:pt x="158" y="1281"/>
                  <a:pt x="162" y="1303"/>
                  <a:pt x="167" y="1325"/>
                </a:cubicBezTo>
                <a:cubicBezTo>
                  <a:pt x="169" y="1331"/>
                  <a:pt x="165" y="1340"/>
                  <a:pt x="158" y="1343"/>
                </a:cubicBezTo>
                <a:cubicBezTo>
                  <a:pt x="123" y="1364"/>
                  <a:pt x="89" y="1385"/>
                  <a:pt x="55" y="1408"/>
                </a:cubicBezTo>
                <a:cubicBezTo>
                  <a:pt x="49" y="1412"/>
                  <a:pt x="46" y="1422"/>
                  <a:pt x="48" y="1429"/>
                </a:cubicBezTo>
                <a:lnTo>
                  <a:pt x="58" y="1458"/>
                </a:lnTo>
                <a:cubicBezTo>
                  <a:pt x="61" y="1469"/>
                  <a:pt x="64" y="1479"/>
                  <a:pt x="69" y="1490"/>
                </a:cubicBezTo>
                <a:cubicBezTo>
                  <a:pt x="71" y="1497"/>
                  <a:pt x="80" y="1502"/>
                  <a:pt x="87" y="1502"/>
                </a:cubicBezTo>
                <a:cubicBezTo>
                  <a:pt x="128" y="1499"/>
                  <a:pt x="168" y="1496"/>
                  <a:pt x="208" y="1490"/>
                </a:cubicBezTo>
                <a:cubicBezTo>
                  <a:pt x="216" y="1490"/>
                  <a:pt x="224" y="1494"/>
                  <a:pt x="227" y="1500"/>
                </a:cubicBezTo>
                <a:cubicBezTo>
                  <a:pt x="235" y="1520"/>
                  <a:pt x="246" y="1540"/>
                  <a:pt x="256" y="1560"/>
                </a:cubicBezTo>
                <a:cubicBezTo>
                  <a:pt x="259" y="1566"/>
                  <a:pt x="258" y="1575"/>
                  <a:pt x="253" y="1580"/>
                </a:cubicBezTo>
                <a:cubicBezTo>
                  <a:pt x="224" y="1609"/>
                  <a:pt x="196" y="1639"/>
                  <a:pt x="170" y="1669"/>
                </a:cubicBezTo>
                <a:cubicBezTo>
                  <a:pt x="165" y="1675"/>
                  <a:pt x="164" y="1685"/>
                  <a:pt x="168" y="1691"/>
                </a:cubicBezTo>
                <a:lnTo>
                  <a:pt x="185" y="1718"/>
                </a:lnTo>
                <a:lnTo>
                  <a:pt x="204" y="1745"/>
                </a:lnTo>
                <a:cubicBezTo>
                  <a:pt x="208" y="1751"/>
                  <a:pt x="218" y="1754"/>
                  <a:pt x="225" y="1752"/>
                </a:cubicBezTo>
                <a:cubicBezTo>
                  <a:pt x="263" y="1739"/>
                  <a:pt x="302" y="1725"/>
                  <a:pt x="339" y="1709"/>
                </a:cubicBezTo>
                <a:cubicBezTo>
                  <a:pt x="346" y="1707"/>
                  <a:pt x="355" y="1709"/>
                  <a:pt x="359" y="1714"/>
                </a:cubicBezTo>
                <a:cubicBezTo>
                  <a:pt x="373" y="1731"/>
                  <a:pt x="387" y="1748"/>
                  <a:pt x="403" y="1764"/>
                </a:cubicBezTo>
                <a:cubicBezTo>
                  <a:pt x="408" y="1769"/>
                  <a:pt x="408" y="1778"/>
                  <a:pt x="405" y="1785"/>
                </a:cubicBezTo>
                <a:cubicBezTo>
                  <a:pt x="384" y="1820"/>
                  <a:pt x="366" y="1855"/>
                  <a:pt x="348" y="1892"/>
                </a:cubicBezTo>
                <a:cubicBezTo>
                  <a:pt x="344" y="1899"/>
                  <a:pt x="346" y="1909"/>
                  <a:pt x="352" y="1914"/>
                </a:cubicBezTo>
                <a:cubicBezTo>
                  <a:pt x="359" y="1921"/>
                  <a:pt x="367" y="1928"/>
                  <a:pt x="374" y="1934"/>
                </a:cubicBezTo>
                <a:cubicBezTo>
                  <a:pt x="383" y="1942"/>
                  <a:pt x="391" y="1949"/>
                  <a:pt x="400" y="1956"/>
                </a:cubicBezTo>
                <a:cubicBezTo>
                  <a:pt x="406" y="1961"/>
                  <a:pt x="416" y="1962"/>
                  <a:pt x="422" y="1958"/>
                </a:cubicBezTo>
                <a:cubicBezTo>
                  <a:pt x="456" y="1935"/>
                  <a:pt x="489" y="1912"/>
                  <a:pt x="521" y="1887"/>
                </a:cubicBezTo>
                <a:cubicBezTo>
                  <a:pt x="527" y="1883"/>
                  <a:pt x="536" y="1882"/>
                  <a:pt x="542" y="1886"/>
                </a:cubicBezTo>
                <a:cubicBezTo>
                  <a:pt x="560" y="1900"/>
                  <a:pt x="579" y="1911"/>
                  <a:pt x="597" y="1924"/>
                </a:cubicBezTo>
                <a:cubicBezTo>
                  <a:pt x="603" y="1927"/>
                  <a:pt x="606" y="1936"/>
                  <a:pt x="604" y="1943"/>
                </a:cubicBezTo>
                <a:cubicBezTo>
                  <a:pt x="594" y="1982"/>
                  <a:pt x="585" y="2021"/>
                  <a:pt x="577" y="2062"/>
                </a:cubicBezTo>
                <a:cubicBezTo>
                  <a:pt x="575" y="2069"/>
                  <a:pt x="580" y="2078"/>
                  <a:pt x="587" y="2081"/>
                </a:cubicBezTo>
                <a:cubicBezTo>
                  <a:pt x="606" y="2091"/>
                  <a:pt x="625" y="2101"/>
                  <a:pt x="644" y="2110"/>
                </a:cubicBezTo>
                <a:cubicBezTo>
                  <a:pt x="651" y="2113"/>
                  <a:pt x="661" y="2111"/>
                  <a:pt x="666" y="2105"/>
                </a:cubicBezTo>
                <a:cubicBezTo>
                  <a:pt x="693" y="2075"/>
                  <a:pt x="719" y="2043"/>
                  <a:pt x="744" y="2011"/>
                </a:cubicBezTo>
                <a:cubicBezTo>
                  <a:pt x="748" y="2006"/>
                  <a:pt x="757" y="2003"/>
                  <a:pt x="763" y="2005"/>
                </a:cubicBezTo>
                <a:cubicBezTo>
                  <a:pt x="784" y="2013"/>
                  <a:pt x="805" y="2020"/>
                  <a:pt x="826" y="2027"/>
                </a:cubicBezTo>
                <a:cubicBezTo>
                  <a:pt x="833" y="2029"/>
                  <a:pt x="838" y="2036"/>
                  <a:pt x="838" y="2043"/>
                </a:cubicBezTo>
                <a:cubicBezTo>
                  <a:pt x="838" y="2084"/>
                  <a:pt x="840" y="2125"/>
                  <a:pt x="843" y="2165"/>
                </a:cubicBezTo>
                <a:cubicBezTo>
                  <a:pt x="843" y="2173"/>
                  <a:pt x="850" y="2180"/>
                  <a:pt x="857" y="2182"/>
                </a:cubicBezTo>
                <a:lnTo>
                  <a:pt x="887" y="2189"/>
                </a:lnTo>
                <a:lnTo>
                  <a:pt x="920" y="2194"/>
                </a:lnTo>
                <a:cubicBezTo>
                  <a:pt x="927" y="2196"/>
                  <a:pt x="936" y="2191"/>
                  <a:pt x="940" y="2185"/>
                </a:cubicBezTo>
                <a:cubicBezTo>
                  <a:pt x="958" y="2148"/>
                  <a:pt x="975" y="2111"/>
                  <a:pt x="991" y="2074"/>
                </a:cubicBezTo>
                <a:cubicBezTo>
                  <a:pt x="994" y="2067"/>
                  <a:pt x="1001" y="2062"/>
                  <a:pt x="1008" y="2063"/>
                </a:cubicBezTo>
                <a:cubicBezTo>
                  <a:pt x="1030" y="2065"/>
                  <a:pt x="1052" y="2067"/>
                  <a:pt x="1075" y="2067"/>
                </a:cubicBezTo>
                <a:cubicBezTo>
                  <a:pt x="1081" y="2067"/>
                  <a:pt x="1088" y="2073"/>
                  <a:pt x="1090" y="2081"/>
                </a:cubicBezTo>
                <a:cubicBezTo>
                  <a:pt x="1101" y="2120"/>
                  <a:pt x="1113" y="2159"/>
                  <a:pt x="1126" y="2197"/>
                </a:cubicBezTo>
                <a:cubicBezTo>
                  <a:pt x="1128" y="2204"/>
                  <a:pt x="1137" y="2210"/>
                  <a:pt x="1144" y="2210"/>
                </a:cubicBezTo>
                <a:cubicBezTo>
                  <a:pt x="1166" y="2209"/>
                  <a:pt x="1187" y="2207"/>
                  <a:pt x="1208" y="2205"/>
                </a:cubicBezTo>
                <a:cubicBezTo>
                  <a:pt x="1216" y="2205"/>
                  <a:pt x="1223" y="2198"/>
                  <a:pt x="1225" y="2191"/>
                </a:cubicBezTo>
                <a:cubicBezTo>
                  <a:pt x="1233" y="2151"/>
                  <a:pt x="1240" y="2111"/>
                  <a:pt x="1245" y="2071"/>
                </a:cubicBezTo>
                <a:cubicBezTo>
                  <a:pt x="1246" y="2064"/>
                  <a:pt x="1253" y="2057"/>
                  <a:pt x="1259" y="2056"/>
                </a:cubicBezTo>
                <a:cubicBezTo>
                  <a:pt x="1281" y="2052"/>
                  <a:pt x="1303" y="2048"/>
                  <a:pt x="1325" y="2042"/>
                </a:cubicBezTo>
                <a:cubicBezTo>
                  <a:pt x="1331" y="2041"/>
                  <a:pt x="1340" y="2045"/>
                  <a:pt x="1343" y="2051"/>
                </a:cubicBezTo>
                <a:cubicBezTo>
                  <a:pt x="1364" y="2086"/>
                  <a:pt x="1385" y="2120"/>
                  <a:pt x="1408" y="2154"/>
                </a:cubicBezTo>
                <a:cubicBezTo>
                  <a:pt x="1412" y="2161"/>
                  <a:pt x="1422" y="2164"/>
                  <a:pt x="1429" y="2162"/>
                </a:cubicBezTo>
                <a:lnTo>
                  <a:pt x="1458" y="2152"/>
                </a:lnTo>
                <a:cubicBezTo>
                  <a:pt x="1469" y="2149"/>
                  <a:pt x="1479" y="2145"/>
                  <a:pt x="1490" y="2141"/>
                </a:cubicBezTo>
                <a:cubicBezTo>
                  <a:pt x="1497" y="2138"/>
                  <a:pt x="1502" y="2130"/>
                  <a:pt x="1502" y="2123"/>
                </a:cubicBezTo>
                <a:cubicBezTo>
                  <a:pt x="1499" y="2082"/>
                  <a:pt x="1496" y="2042"/>
                  <a:pt x="1490" y="2001"/>
                </a:cubicBezTo>
                <a:cubicBezTo>
                  <a:pt x="1489" y="1994"/>
                  <a:pt x="1494" y="1986"/>
                  <a:pt x="1500" y="1983"/>
                </a:cubicBezTo>
                <a:cubicBezTo>
                  <a:pt x="1520" y="1974"/>
                  <a:pt x="1540" y="1964"/>
                  <a:pt x="1560" y="1954"/>
                </a:cubicBezTo>
                <a:cubicBezTo>
                  <a:pt x="1566" y="1950"/>
                  <a:pt x="1575" y="1952"/>
                  <a:pt x="1580" y="1957"/>
                </a:cubicBezTo>
                <a:cubicBezTo>
                  <a:pt x="1609" y="1985"/>
                  <a:pt x="1639" y="2013"/>
                  <a:pt x="1669" y="2040"/>
                </a:cubicBezTo>
                <a:cubicBezTo>
                  <a:pt x="1675" y="2045"/>
                  <a:pt x="1685" y="2046"/>
                  <a:pt x="1691" y="2042"/>
                </a:cubicBezTo>
                <a:lnTo>
                  <a:pt x="1718" y="2024"/>
                </a:lnTo>
                <a:lnTo>
                  <a:pt x="1744" y="2006"/>
                </a:lnTo>
                <a:cubicBezTo>
                  <a:pt x="1751" y="2002"/>
                  <a:pt x="1754" y="1992"/>
                  <a:pt x="1752" y="1985"/>
                </a:cubicBezTo>
                <a:cubicBezTo>
                  <a:pt x="1739" y="1946"/>
                  <a:pt x="1724" y="1908"/>
                  <a:pt x="1709" y="1871"/>
                </a:cubicBezTo>
                <a:cubicBezTo>
                  <a:pt x="1706" y="1864"/>
                  <a:pt x="1709" y="1855"/>
                  <a:pt x="1714" y="1851"/>
                </a:cubicBezTo>
                <a:cubicBezTo>
                  <a:pt x="1731" y="1836"/>
                  <a:pt x="1748" y="1822"/>
                  <a:pt x="1764" y="1807"/>
                </a:cubicBezTo>
                <a:cubicBezTo>
                  <a:pt x="1769" y="1802"/>
                  <a:pt x="1778" y="1801"/>
                  <a:pt x="1785" y="1805"/>
                </a:cubicBezTo>
                <a:cubicBezTo>
                  <a:pt x="1820" y="1826"/>
                  <a:pt x="1855" y="1844"/>
                  <a:pt x="1892" y="1862"/>
                </a:cubicBezTo>
                <a:cubicBezTo>
                  <a:pt x="1899" y="1866"/>
                  <a:pt x="1909" y="1864"/>
                  <a:pt x="1914" y="1858"/>
                </a:cubicBezTo>
                <a:cubicBezTo>
                  <a:pt x="1921" y="1851"/>
                  <a:pt x="1927" y="1843"/>
                  <a:pt x="1934" y="1835"/>
                </a:cubicBezTo>
                <a:cubicBezTo>
                  <a:pt x="1942" y="1827"/>
                  <a:pt x="1949" y="1819"/>
                  <a:pt x="1956" y="1810"/>
                </a:cubicBezTo>
                <a:cubicBezTo>
                  <a:pt x="1961" y="1804"/>
                  <a:pt x="1962" y="1794"/>
                  <a:pt x="1957" y="1788"/>
                </a:cubicBezTo>
                <a:cubicBezTo>
                  <a:pt x="1935" y="1754"/>
                  <a:pt x="1912" y="1721"/>
                  <a:pt x="1887" y="1689"/>
                </a:cubicBezTo>
                <a:cubicBezTo>
                  <a:pt x="1883" y="1683"/>
                  <a:pt x="1882" y="1673"/>
                  <a:pt x="1886" y="1668"/>
                </a:cubicBezTo>
                <a:cubicBezTo>
                  <a:pt x="1899" y="1650"/>
                  <a:pt x="1911" y="1631"/>
                  <a:pt x="1923" y="1612"/>
                </a:cubicBezTo>
                <a:cubicBezTo>
                  <a:pt x="1927" y="1607"/>
                  <a:pt x="1935" y="1604"/>
                  <a:pt x="1943" y="1605"/>
                </a:cubicBezTo>
                <a:cubicBezTo>
                  <a:pt x="1982" y="1616"/>
                  <a:pt x="2021" y="1625"/>
                  <a:pt x="2061" y="1633"/>
                </a:cubicBezTo>
                <a:cubicBezTo>
                  <a:pt x="2069" y="1634"/>
                  <a:pt x="2078" y="1630"/>
                  <a:pt x="2081" y="1623"/>
                </a:cubicBezTo>
                <a:cubicBezTo>
                  <a:pt x="2091" y="1604"/>
                  <a:pt x="2101" y="1585"/>
                  <a:pt x="2109" y="1566"/>
                </a:cubicBezTo>
                <a:cubicBezTo>
                  <a:pt x="2113" y="1559"/>
                  <a:pt x="2111" y="1549"/>
                  <a:pt x="2105" y="1544"/>
                </a:cubicBezTo>
                <a:cubicBezTo>
                  <a:pt x="2075" y="1517"/>
                  <a:pt x="2043" y="1491"/>
                  <a:pt x="2011" y="1466"/>
                </a:cubicBezTo>
                <a:cubicBezTo>
                  <a:pt x="2005" y="1462"/>
                  <a:pt x="2003" y="1453"/>
                  <a:pt x="2005" y="1447"/>
                </a:cubicBezTo>
                <a:cubicBezTo>
                  <a:pt x="2013" y="1426"/>
                  <a:pt x="2020" y="1405"/>
                  <a:pt x="2027" y="1383"/>
                </a:cubicBezTo>
                <a:cubicBezTo>
                  <a:pt x="2028" y="1377"/>
                  <a:pt x="2036" y="1372"/>
                  <a:pt x="2043" y="1371"/>
                </a:cubicBezTo>
                <a:cubicBezTo>
                  <a:pt x="2084" y="1371"/>
                  <a:pt x="2125" y="1370"/>
                  <a:pt x="2165" y="1367"/>
                </a:cubicBezTo>
                <a:cubicBezTo>
                  <a:pt x="2173" y="1367"/>
                  <a:pt x="2180" y="1360"/>
                  <a:pt x="2182" y="1352"/>
                </a:cubicBezTo>
                <a:lnTo>
                  <a:pt x="2188" y="1323"/>
                </a:lnTo>
                <a:lnTo>
                  <a:pt x="2194" y="1290"/>
                </a:lnTo>
                <a:cubicBezTo>
                  <a:pt x="2196" y="1282"/>
                  <a:pt x="2191" y="1273"/>
                  <a:pt x="2185" y="1270"/>
                </a:cubicBezTo>
                <a:cubicBezTo>
                  <a:pt x="2148" y="1252"/>
                  <a:pt x="2111" y="1235"/>
                  <a:pt x="2074" y="1219"/>
                </a:cubicBezTo>
                <a:cubicBezTo>
                  <a:pt x="2067" y="1216"/>
                  <a:pt x="2062" y="1209"/>
                  <a:pt x="2063" y="1202"/>
                </a:cubicBezTo>
                <a:cubicBezTo>
                  <a:pt x="2065" y="1180"/>
                  <a:pt x="2067" y="1157"/>
                  <a:pt x="2067" y="1135"/>
                </a:cubicBezTo>
                <a:cubicBezTo>
                  <a:pt x="2067" y="1128"/>
                  <a:pt x="2073" y="1121"/>
                  <a:pt x="2080" y="1119"/>
                </a:cubicBezTo>
                <a:cubicBezTo>
                  <a:pt x="2120" y="1109"/>
                  <a:pt x="2159" y="1097"/>
                  <a:pt x="2197" y="1084"/>
                </a:cubicBezTo>
                <a:cubicBezTo>
                  <a:pt x="2204" y="1081"/>
                  <a:pt x="2210" y="1073"/>
                  <a:pt x="2209" y="1065"/>
                </a:cubicBezTo>
                <a:cubicBezTo>
                  <a:pt x="2209" y="1044"/>
                  <a:pt x="2207" y="1023"/>
                  <a:pt x="2205" y="1002"/>
                </a:cubicBezTo>
                <a:close/>
              </a:path>
            </a:pathLst>
          </a:custGeom>
          <a:solidFill>
            <a:srgbClr val="2BA5E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FCF8484-0249-6C40-B966-2DF4042682CA}"/>
              </a:ext>
            </a:extLst>
          </p:cNvPr>
          <p:cNvSpPr>
            <a:spLocks noChangeAspect="1"/>
          </p:cNvSpPr>
          <p:nvPr/>
        </p:nvSpPr>
        <p:spPr bwMode="auto">
          <a:xfrm>
            <a:off x="3640626" y="3047313"/>
            <a:ext cx="2294652" cy="2240481"/>
          </a:xfrm>
          <a:custGeom>
            <a:avLst/>
            <a:gdLst>
              <a:gd name="T0" fmla="*/ 2055 w 2210"/>
              <a:gd name="T1" fmla="*/ 951 h 2210"/>
              <a:gd name="T2" fmla="*/ 2162 w 2210"/>
              <a:gd name="T3" fmla="*/ 781 h 2210"/>
              <a:gd name="T4" fmla="*/ 2001 w 2210"/>
              <a:gd name="T5" fmla="*/ 719 h 2210"/>
              <a:gd name="T6" fmla="*/ 2040 w 2210"/>
              <a:gd name="T7" fmla="*/ 541 h 2210"/>
              <a:gd name="T8" fmla="*/ 1985 w 2210"/>
              <a:gd name="T9" fmla="*/ 458 h 2210"/>
              <a:gd name="T10" fmla="*/ 1805 w 2210"/>
              <a:gd name="T11" fmla="*/ 425 h 2210"/>
              <a:gd name="T12" fmla="*/ 1810 w 2210"/>
              <a:gd name="T13" fmla="*/ 254 h 2210"/>
              <a:gd name="T14" fmla="*/ 1612 w 2210"/>
              <a:gd name="T15" fmla="*/ 286 h 2210"/>
              <a:gd name="T16" fmla="*/ 1565 w 2210"/>
              <a:gd name="T17" fmla="*/ 100 h 2210"/>
              <a:gd name="T18" fmla="*/ 1383 w 2210"/>
              <a:gd name="T19" fmla="*/ 183 h 2210"/>
              <a:gd name="T20" fmla="*/ 1323 w 2210"/>
              <a:gd name="T21" fmla="*/ 21 h 2210"/>
              <a:gd name="T22" fmla="*/ 1202 w 2210"/>
              <a:gd name="T23" fmla="*/ 147 h 2210"/>
              <a:gd name="T24" fmla="*/ 1065 w 2210"/>
              <a:gd name="T25" fmla="*/ 0 h 2210"/>
              <a:gd name="T26" fmla="*/ 951 w 2210"/>
              <a:gd name="T27" fmla="*/ 154 h 2210"/>
              <a:gd name="T28" fmla="*/ 781 w 2210"/>
              <a:gd name="T29" fmla="*/ 48 h 2210"/>
              <a:gd name="T30" fmla="*/ 719 w 2210"/>
              <a:gd name="T31" fmla="*/ 209 h 2210"/>
              <a:gd name="T32" fmla="*/ 540 w 2210"/>
              <a:gd name="T33" fmla="*/ 170 h 2210"/>
              <a:gd name="T34" fmla="*/ 458 w 2210"/>
              <a:gd name="T35" fmla="*/ 225 h 2210"/>
              <a:gd name="T36" fmla="*/ 425 w 2210"/>
              <a:gd name="T37" fmla="*/ 405 h 2210"/>
              <a:gd name="T38" fmla="*/ 254 w 2210"/>
              <a:gd name="T39" fmla="*/ 400 h 2210"/>
              <a:gd name="T40" fmla="*/ 286 w 2210"/>
              <a:gd name="T41" fmla="*/ 597 h 2210"/>
              <a:gd name="T42" fmla="*/ 100 w 2210"/>
              <a:gd name="T43" fmla="*/ 644 h 2210"/>
              <a:gd name="T44" fmla="*/ 183 w 2210"/>
              <a:gd name="T45" fmla="*/ 827 h 2210"/>
              <a:gd name="T46" fmla="*/ 21 w 2210"/>
              <a:gd name="T47" fmla="*/ 887 h 2210"/>
              <a:gd name="T48" fmla="*/ 147 w 2210"/>
              <a:gd name="T49" fmla="*/ 1008 h 2210"/>
              <a:gd name="T50" fmla="*/ 0 w 2210"/>
              <a:gd name="T51" fmla="*/ 1145 h 2210"/>
              <a:gd name="T52" fmla="*/ 154 w 2210"/>
              <a:gd name="T53" fmla="*/ 1259 h 2210"/>
              <a:gd name="T54" fmla="*/ 48 w 2210"/>
              <a:gd name="T55" fmla="*/ 1429 h 2210"/>
              <a:gd name="T56" fmla="*/ 208 w 2210"/>
              <a:gd name="T57" fmla="*/ 1490 h 2210"/>
              <a:gd name="T58" fmla="*/ 170 w 2210"/>
              <a:gd name="T59" fmla="*/ 1669 h 2210"/>
              <a:gd name="T60" fmla="*/ 225 w 2210"/>
              <a:gd name="T61" fmla="*/ 1752 h 2210"/>
              <a:gd name="T62" fmla="*/ 405 w 2210"/>
              <a:gd name="T63" fmla="*/ 1785 h 2210"/>
              <a:gd name="T64" fmla="*/ 400 w 2210"/>
              <a:gd name="T65" fmla="*/ 1956 h 2210"/>
              <a:gd name="T66" fmla="*/ 597 w 2210"/>
              <a:gd name="T67" fmla="*/ 1924 h 2210"/>
              <a:gd name="T68" fmla="*/ 644 w 2210"/>
              <a:gd name="T69" fmla="*/ 2110 h 2210"/>
              <a:gd name="T70" fmla="*/ 826 w 2210"/>
              <a:gd name="T71" fmla="*/ 2027 h 2210"/>
              <a:gd name="T72" fmla="*/ 887 w 2210"/>
              <a:gd name="T73" fmla="*/ 2189 h 2210"/>
              <a:gd name="T74" fmla="*/ 1008 w 2210"/>
              <a:gd name="T75" fmla="*/ 2063 h 2210"/>
              <a:gd name="T76" fmla="*/ 1144 w 2210"/>
              <a:gd name="T77" fmla="*/ 2210 h 2210"/>
              <a:gd name="T78" fmla="*/ 1259 w 2210"/>
              <a:gd name="T79" fmla="*/ 2056 h 2210"/>
              <a:gd name="T80" fmla="*/ 1429 w 2210"/>
              <a:gd name="T81" fmla="*/ 2162 h 2210"/>
              <a:gd name="T82" fmla="*/ 1490 w 2210"/>
              <a:gd name="T83" fmla="*/ 2001 h 2210"/>
              <a:gd name="T84" fmla="*/ 1669 w 2210"/>
              <a:gd name="T85" fmla="*/ 2040 h 2210"/>
              <a:gd name="T86" fmla="*/ 1752 w 2210"/>
              <a:gd name="T87" fmla="*/ 1985 h 2210"/>
              <a:gd name="T88" fmla="*/ 1785 w 2210"/>
              <a:gd name="T89" fmla="*/ 1805 h 2210"/>
              <a:gd name="T90" fmla="*/ 1956 w 2210"/>
              <a:gd name="T91" fmla="*/ 1810 h 2210"/>
              <a:gd name="T92" fmla="*/ 1923 w 2210"/>
              <a:gd name="T93" fmla="*/ 1612 h 2210"/>
              <a:gd name="T94" fmla="*/ 2109 w 2210"/>
              <a:gd name="T95" fmla="*/ 1566 h 2210"/>
              <a:gd name="T96" fmla="*/ 2027 w 2210"/>
              <a:gd name="T97" fmla="*/ 1383 h 2210"/>
              <a:gd name="T98" fmla="*/ 2188 w 2210"/>
              <a:gd name="T99" fmla="*/ 1323 h 2210"/>
              <a:gd name="T100" fmla="*/ 2063 w 2210"/>
              <a:gd name="T101" fmla="*/ 1202 h 2210"/>
              <a:gd name="T102" fmla="*/ 2209 w 2210"/>
              <a:gd name="T103" fmla="*/ 1065 h 2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210" h="2210">
                <a:moveTo>
                  <a:pt x="2205" y="1002"/>
                </a:moveTo>
                <a:cubicBezTo>
                  <a:pt x="2205" y="994"/>
                  <a:pt x="2198" y="986"/>
                  <a:pt x="2191" y="985"/>
                </a:cubicBezTo>
                <a:cubicBezTo>
                  <a:pt x="2151" y="977"/>
                  <a:pt x="2110" y="970"/>
                  <a:pt x="2071" y="964"/>
                </a:cubicBezTo>
                <a:cubicBezTo>
                  <a:pt x="2063" y="963"/>
                  <a:pt x="2057" y="957"/>
                  <a:pt x="2055" y="951"/>
                </a:cubicBezTo>
                <a:cubicBezTo>
                  <a:pt x="2052" y="929"/>
                  <a:pt x="2048" y="907"/>
                  <a:pt x="2042" y="885"/>
                </a:cubicBezTo>
                <a:cubicBezTo>
                  <a:pt x="2041" y="879"/>
                  <a:pt x="2045" y="870"/>
                  <a:pt x="2051" y="866"/>
                </a:cubicBezTo>
                <a:cubicBezTo>
                  <a:pt x="2086" y="846"/>
                  <a:pt x="2120" y="825"/>
                  <a:pt x="2154" y="802"/>
                </a:cubicBezTo>
                <a:cubicBezTo>
                  <a:pt x="2160" y="798"/>
                  <a:pt x="2164" y="788"/>
                  <a:pt x="2162" y="781"/>
                </a:cubicBezTo>
                <a:lnTo>
                  <a:pt x="2152" y="752"/>
                </a:lnTo>
                <a:cubicBezTo>
                  <a:pt x="2148" y="741"/>
                  <a:pt x="2145" y="731"/>
                  <a:pt x="2141" y="720"/>
                </a:cubicBezTo>
                <a:cubicBezTo>
                  <a:pt x="2138" y="713"/>
                  <a:pt x="2130" y="707"/>
                  <a:pt x="2122" y="708"/>
                </a:cubicBezTo>
                <a:cubicBezTo>
                  <a:pt x="2082" y="711"/>
                  <a:pt x="2042" y="714"/>
                  <a:pt x="2001" y="719"/>
                </a:cubicBezTo>
                <a:cubicBezTo>
                  <a:pt x="1994" y="720"/>
                  <a:pt x="1986" y="716"/>
                  <a:pt x="1983" y="710"/>
                </a:cubicBezTo>
                <a:cubicBezTo>
                  <a:pt x="1974" y="689"/>
                  <a:pt x="1963" y="670"/>
                  <a:pt x="1953" y="650"/>
                </a:cubicBezTo>
                <a:cubicBezTo>
                  <a:pt x="1950" y="644"/>
                  <a:pt x="1952" y="635"/>
                  <a:pt x="1957" y="630"/>
                </a:cubicBezTo>
                <a:cubicBezTo>
                  <a:pt x="1985" y="601"/>
                  <a:pt x="2013" y="571"/>
                  <a:pt x="2040" y="541"/>
                </a:cubicBezTo>
                <a:cubicBezTo>
                  <a:pt x="2045" y="535"/>
                  <a:pt x="2046" y="525"/>
                  <a:pt x="2041" y="518"/>
                </a:cubicBezTo>
                <a:lnTo>
                  <a:pt x="2024" y="492"/>
                </a:lnTo>
                <a:lnTo>
                  <a:pt x="2006" y="465"/>
                </a:lnTo>
                <a:cubicBezTo>
                  <a:pt x="2002" y="459"/>
                  <a:pt x="1992" y="456"/>
                  <a:pt x="1985" y="458"/>
                </a:cubicBezTo>
                <a:cubicBezTo>
                  <a:pt x="1946" y="471"/>
                  <a:pt x="1908" y="485"/>
                  <a:pt x="1871" y="501"/>
                </a:cubicBezTo>
                <a:cubicBezTo>
                  <a:pt x="1864" y="503"/>
                  <a:pt x="1855" y="501"/>
                  <a:pt x="1851" y="496"/>
                </a:cubicBezTo>
                <a:cubicBezTo>
                  <a:pt x="1836" y="479"/>
                  <a:pt x="1822" y="462"/>
                  <a:pt x="1807" y="446"/>
                </a:cubicBezTo>
                <a:cubicBezTo>
                  <a:pt x="1802" y="441"/>
                  <a:pt x="1801" y="432"/>
                  <a:pt x="1805" y="425"/>
                </a:cubicBezTo>
                <a:cubicBezTo>
                  <a:pt x="1825" y="390"/>
                  <a:pt x="1844" y="355"/>
                  <a:pt x="1862" y="318"/>
                </a:cubicBezTo>
                <a:cubicBezTo>
                  <a:pt x="1865" y="311"/>
                  <a:pt x="1863" y="301"/>
                  <a:pt x="1858" y="296"/>
                </a:cubicBezTo>
                <a:cubicBezTo>
                  <a:pt x="1851" y="289"/>
                  <a:pt x="1843" y="282"/>
                  <a:pt x="1835" y="276"/>
                </a:cubicBezTo>
                <a:cubicBezTo>
                  <a:pt x="1827" y="268"/>
                  <a:pt x="1819" y="261"/>
                  <a:pt x="1810" y="254"/>
                </a:cubicBezTo>
                <a:cubicBezTo>
                  <a:pt x="1804" y="249"/>
                  <a:pt x="1794" y="248"/>
                  <a:pt x="1788" y="252"/>
                </a:cubicBezTo>
                <a:cubicBezTo>
                  <a:pt x="1754" y="275"/>
                  <a:pt x="1721" y="298"/>
                  <a:pt x="1688" y="323"/>
                </a:cubicBezTo>
                <a:cubicBezTo>
                  <a:pt x="1683" y="327"/>
                  <a:pt x="1673" y="328"/>
                  <a:pt x="1668" y="324"/>
                </a:cubicBezTo>
                <a:cubicBezTo>
                  <a:pt x="1650" y="310"/>
                  <a:pt x="1631" y="298"/>
                  <a:pt x="1612" y="286"/>
                </a:cubicBezTo>
                <a:cubicBezTo>
                  <a:pt x="1607" y="283"/>
                  <a:pt x="1603" y="274"/>
                  <a:pt x="1605" y="267"/>
                </a:cubicBezTo>
                <a:cubicBezTo>
                  <a:pt x="1616" y="228"/>
                  <a:pt x="1625" y="189"/>
                  <a:pt x="1633" y="148"/>
                </a:cubicBezTo>
                <a:cubicBezTo>
                  <a:pt x="1634" y="141"/>
                  <a:pt x="1630" y="132"/>
                  <a:pt x="1623" y="128"/>
                </a:cubicBezTo>
                <a:cubicBezTo>
                  <a:pt x="1604" y="119"/>
                  <a:pt x="1585" y="109"/>
                  <a:pt x="1565" y="100"/>
                </a:cubicBezTo>
                <a:cubicBezTo>
                  <a:pt x="1558" y="97"/>
                  <a:pt x="1549" y="99"/>
                  <a:pt x="1544" y="105"/>
                </a:cubicBezTo>
                <a:cubicBezTo>
                  <a:pt x="1517" y="135"/>
                  <a:pt x="1491" y="167"/>
                  <a:pt x="1466" y="199"/>
                </a:cubicBezTo>
                <a:cubicBezTo>
                  <a:pt x="1462" y="204"/>
                  <a:pt x="1453" y="207"/>
                  <a:pt x="1447" y="205"/>
                </a:cubicBezTo>
                <a:cubicBezTo>
                  <a:pt x="1426" y="197"/>
                  <a:pt x="1404" y="190"/>
                  <a:pt x="1383" y="183"/>
                </a:cubicBezTo>
                <a:cubicBezTo>
                  <a:pt x="1377" y="181"/>
                  <a:pt x="1371" y="174"/>
                  <a:pt x="1371" y="166"/>
                </a:cubicBezTo>
                <a:cubicBezTo>
                  <a:pt x="1371" y="126"/>
                  <a:pt x="1370" y="85"/>
                  <a:pt x="1367" y="45"/>
                </a:cubicBezTo>
                <a:cubicBezTo>
                  <a:pt x="1366" y="37"/>
                  <a:pt x="1360" y="30"/>
                  <a:pt x="1352" y="28"/>
                </a:cubicBezTo>
                <a:lnTo>
                  <a:pt x="1323" y="21"/>
                </a:lnTo>
                <a:lnTo>
                  <a:pt x="1290" y="16"/>
                </a:lnTo>
                <a:cubicBezTo>
                  <a:pt x="1282" y="14"/>
                  <a:pt x="1273" y="19"/>
                  <a:pt x="1270" y="25"/>
                </a:cubicBezTo>
                <a:cubicBezTo>
                  <a:pt x="1252" y="62"/>
                  <a:pt x="1235" y="99"/>
                  <a:pt x="1219" y="136"/>
                </a:cubicBezTo>
                <a:cubicBezTo>
                  <a:pt x="1216" y="143"/>
                  <a:pt x="1208" y="148"/>
                  <a:pt x="1202" y="147"/>
                </a:cubicBezTo>
                <a:cubicBezTo>
                  <a:pt x="1179" y="145"/>
                  <a:pt x="1157" y="143"/>
                  <a:pt x="1135" y="143"/>
                </a:cubicBezTo>
                <a:cubicBezTo>
                  <a:pt x="1128" y="142"/>
                  <a:pt x="1121" y="136"/>
                  <a:pt x="1119" y="129"/>
                </a:cubicBezTo>
                <a:cubicBezTo>
                  <a:pt x="1109" y="90"/>
                  <a:pt x="1097" y="51"/>
                  <a:pt x="1084" y="13"/>
                </a:cubicBezTo>
                <a:cubicBezTo>
                  <a:pt x="1081" y="6"/>
                  <a:pt x="1073" y="0"/>
                  <a:pt x="1065" y="0"/>
                </a:cubicBezTo>
                <a:cubicBezTo>
                  <a:pt x="1044" y="1"/>
                  <a:pt x="1023" y="3"/>
                  <a:pt x="1001" y="4"/>
                </a:cubicBezTo>
                <a:cubicBezTo>
                  <a:pt x="994" y="5"/>
                  <a:pt x="986" y="12"/>
                  <a:pt x="985" y="19"/>
                </a:cubicBezTo>
                <a:cubicBezTo>
                  <a:pt x="977" y="59"/>
                  <a:pt x="970" y="99"/>
                  <a:pt x="964" y="139"/>
                </a:cubicBezTo>
                <a:cubicBezTo>
                  <a:pt x="963" y="146"/>
                  <a:pt x="957" y="153"/>
                  <a:pt x="951" y="154"/>
                </a:cubicBezTo>
                <a:cubicBezTo>
                  <a:pt x="929" y="158"/>
                  <a:pt x="907" y="162"/>
                  <a:pt x="885" y="167"/>
                </a:cubicBezTo>
                <a:cubicBezTo>
                  <a:pt x="878" y="169"/>
                  <a:pt x="870" y="165"/>
                  <a:pt x="866" y="159"/>
                </a:cubicBezTo>
                <a:cubicBezTo>
                  <a:pt x="846" y="124"/>
                  <a:pt x="824" y="89"/>
                  <a:pt x="802" y="55"/>
                </a:cubicBezTo>
                <a:cubicBezTo>
                  <a:pt x="798" y="49"/>
                  <a:pt x="788" y="46"/>
                  <a:pt x="781" y="48"/>
                </a:cubicBezTo>
                <a:lnTo>
                  <a:pt x="752" y="58"/>
                </a:lnTo>
                <a:cubicBezTo>
                  <a:pt x="741" y="61"/>
                  <a:pt x="730" y="65"/>
                  <a:pt x="720" y="69"/>
                </a:cubicBezTo>
                <a:cubicBezTo>
                  <a:pt x="713" y="72"/>
                  <a:pt x="707" y="80"/>
                  <a:pt x="708" y="87"/>
                </a:cubicBezTo>
                <a:cubicBezTo>
                  <a:pt x="710" y="128"/>
                  <a:pt x="714" y="168"/>
                  <a:pt x="719" y="209"/>
                </a:cubicBezTo>
                <a:cubicBezTo>
                  <a:pt x="720" y="216"/>
                  <a:pt x="716" y="224"/>
                  <a:pt x="710" y="227"/>
                </a:cubicBezTo>
                <a:cubicBezTo>
                  <a:pt x="689" y="236"/>
                  <a:pt x="670" y="246"/>
                  <a:pt x="650" y="256"/>
                </a:cubicBezTo>
                <a:cubicBezTo>
                  <a:pt x="644" y="260"/>
                  <a:pt x="635" y="258"/>
                  <a:pt x="630" y="253"/>
                </a:cubicBezTo>
                <a:cubicBezTo>
                  <a:pt x="601" y="225"/>
                  <a:pt x="571" y="196"/>
                  <a:pt x="540" y="170"/>
                </a:cubicBezTo>
                <a:cubicBezTo>
                  <a:pt x="535" y="165"/>
                  <a:pt x="525" y="164"/>
                  <a:pt x="518" y="168"/>
                </a:cubicBezTo>
                <a:lnTo>
                  <a:pt x="491" y="186"/>
                </a:lnTo>
                <a:lnTo>
                  <a:pt x="465" y="204"/>
                </a:lnTo>
                <a:cubicBezTo>
                  <a:pt x="459" y="208"/>
                  <a:pt x="456" y="218"/>
                  <a:pt x="458" y="225"/>
                </a:cubicBezTo>
                <a:cubicBezTo>
                  <a:pt x="471" y="264"/>
                  <a:pt x="485" y="302"/>
                  <a:pt x="500" y="339"/>
                </a:cubicBezTo>
                <a:cubicBezTo>
                  <a:pt x="503" y="346"/>
                  <a:pt x="501" y="355"/>
                  <a:pt x="496" y="359"/>
                </a:cubicBezTo>
                <a:cubicBezTo>
                  <a:pt x="479" y="374"/>
                  <a:pt x="462" y="388"/>
                  <a:pt x="446" y="403"/>
                </a:cubicBezTo>
                <a:cubicBezTo>
                  <a:pt x="441" y="408"/>
                  <a:pt x="432" y="409"/>
                  <a:pt x="425" y="405"/>
                </a:cubicBezTo>
                <a:cubicBezTo>
                  <a:pt x="390" y="384"/>
                  <a:pt x="354" y="366"/>
                  <a:pt x="318" y="348"/>
                </a:cubicBezTo>
                <a:cubicBezTo>
                  <a:pt x="311" y="344"/>
                  <a:pt x="301" y="346"/>
                  <a:pt x="296" y="352"/>
                </a:cubicBezTo>
                <a:cubicBezTo>
                  <a:pt x="289" y="359"/>
                  <a:pt x="282" y="367"/>
                  <a:pt x="275" y="375"/>
                </a:cubicBezTo>
                <a:cubicBezTo>
                  <a:pt x="268" y="383"/>
                  <a:pt x="261" y="391"/>
                  <a:pt x="254" y="400"/>
                </a:cubicBezTo>
                <a:cubicBezTo>
                  <a:pt x="249" y="406"/>
                  <a:pt x="248" y="416"/>
                  <a:pt x="252" y="422"/>
                </a:cubicBezTo>
                <a:cubicBezTo>
                  <a:pt x="275" y="456"/>
                  <a:pt x="298" y="489"/>
                  <a:pt x="323" y="521"/>
                </a:cubicBezTo>
                <a:cubicBezTo>
                  <a:pt x="327" y="527"/>
                  <a:pt x="328" y="537"/>
                  <a:pt x="324" y="542"/>
                </a:cubicBezTo>
                <a:cubicBezTo>
                  <a:pt x="310" y="560"/>
                  <a:pt x="298" y="579"/>
                  <a:pt x="286" y="597"/>
                </a:cubicBezTo>
                <a:cubicBezTo>
                  <a:pt x="282" y="603"/>
                  <a:pt x="274" y="606"/>
                  <a:pt x="267" y="604"/>
                </a:cubicBezTo>
                <a:cubicBezTo>
                  <a:pt x="228" y="594"/>
                  <a:pt x="188" y="585"/>
                  <a:pt x="148" y="577"/>
                </a:cubicBezTo>
                <a:cubicBezTo>
                  <a:pt x="141" y="576"/>
                  <a:pt x="132" y="580"/>
                  <a:pt x="128" y="587"/>
                </a:cubicBezTo>
                <a:cubicBezTo>
                  <a:pt x="119" y="606"/>
                  <a:pt x="109" y="625"/>
                  <a:pt x="100" y="644"/>
                </a:cubicBezTo>
                <a:cubicBezTo>
                  <a:pt x="97" y="651"/>
                  <a:pt x="99" y="661"/>
                  <a:pt x="104" y="666"/>
                </a:cubicBezTo>
                <a:cubicBezTo>
                  <a:pt x="135" y="693"/>
                  <a:pt x="166" y="719"/>
                  <a:pt x="198" y="744"/>
                </a:cubicBezTo>
                <a:cubicBezTo>
                  <a:pt x="204" y="748"/>
                  <a:pt x="207" y="757"/>
                  <a:pt x="205" y="763"/>
                </a:cubicBezTo>
                <a:cubicBezTo>
                  <a:pt x="197" y="784"/>
                  <a:pt x="190" y="805"/>
                  <a:pt x="183" y="827"/>
                </a:cubicBezTo>
                <a:cubicBezTo>
                  <a:pt x="181" y="833"/>
                  <a:pt x="174" y="838"/>
                  <a:pt x="166" y="838"/>
                </a:cubicBezTo>
                <a:cubicBezTo>
                  <a:pt x="126" y="839"/>
                  <a:pt x="85" y="840"/>
                  <a:pt x="44" y="843"/>
                </a:cubicBezTo>
                <a:cubicBezTo>
                  <a:pt x="37" y="843"/>
                  <a:pt x="30" y="850"/>
                  <a:pt x="28" y="857"/>
                </a:cubicBezTo>
                <a:lnTo>
                  <a:pt x="21" y="887"/>
                </a:lnTo>
                <a:lnTo>
                  <a:pt x="15" y="920"/>
                </a:lnTo>
                <a:cubicBezTo>
                  <a:pt x="14" y="928"/>
                  <a:pt x="18" y="937"/>
                  <a:pt x="25" y="940"/>
                </a:cubicBezTo>
                <a:cubicBezTo>
                  <a:pt x="61" y="958"/>
                  <a:pt x="99" y="975"/>
                  <a:pt x="136" y="991"/>
                </a:cubicBezTo>
                <a:cubicBezTo>
                  <a:pt x="143" y="994"/>
                  <a:pt x="148" y="1001"/>
                  <a:pt x="147" y="1008"/>
                </a:cubicBezTo>
                <a:cubicBezTo>
                  <a:pt x="145" y="1030"/>
                  <a:pt x="143" y="1053"/>
                  <a:pt x="142" y="1075"/>
                </a:cubicBezTo>
                <a:cubicBezTo>
                  <a:pt x="142" y="1082"/>
                  <a:pt x="136" y="1089"/>
                  <a:pt x="129" y="1091"/>
                </a:cubicBezTo>
                <a:cubicBezTo>
                  <a:pt x="90" y="1101"/>
                  <a:pt x="51" y="1113"/>
                  <a:pt x="13" y="1126"/>
                </a:cubicBezTo>
                <a:cubicBezTo>
                  <a:pt x="6" y="1128"/>
                  <a:pt x="0" y="1137"/>
                  <a:pt x="0" y="1145"/>
                </a:cubicBezTo>
                <a:cubicBezTo>
                  <a:pt x="0" y="1166"/>
                  <a:pt x="3" y="1187"/>
                  <a:pt x="4" y="1208"/>
                </a:cubicBezTo>
                <a:cubicBezTo>
                  <a:pt x="5" y="1216"/>
                  <a:pt x="11" y="1224"/>
                  <a:pt x="19" y="1225"/>
                </a:cubicBezTo>
                <a:cubicBezTo>
                  <a:pt x="59" y="1233"/>
                  <a:pt x="99" y="1240"/>
                  <a:pt x="139" y="1245"/>
                </a:cubicBezTo>
                <a:cubicBezTo>
                  <a:pt x="146" y="1246"/>
                  <a:pt x="153" y="1253"/>
                  <a:pt x="154" y="1259"/>
                </a:cubicBezTo>
                <a:cubicBezTo>
                  <a:pt x="158" y="1281"/>
                  <a:pt x="162" y="1303"/>
                  <a:pt x="167" y="1325"/>
                </a:cubicBezTo>
                <a:cubicBezTo>
                  <a:pt x="169" y="1331"/>
                  <a:pt x="165" y="1340"/>
                  <a:pt x="158" y="1343"/>
                </a:cubicBezTo>
                <a:cubicBezTo>
                  <a:pt x="123" y="1364"/>
                  <a:pt x="89" y="1385"/>
                  <a:pt x="55" y="1408"/>
                </a:cubicBezTo>
                <a:cubicBezTo>
                  <a:pt x="49" y="1412"/>
                  <a:pt x="46" y="1422"/>
                  <a:pt x="48" y="1429"/>
                </a:cubicBezTo>
                <a:lnTo>
                  <a:pt x="58" y="1458"/>
                </a:lnTo>
                <a:cubicBezTo>
                  <a:pt x="61" y="1469"/>
                  <a:pt x="64" y="1479"/>
                  <a:pt x="69" y="1490"/>
                </a:cubicBezTo>
                <a:cubicBezTo>
                  <a:pt x="71" y="1497"/>
                  <a:pt x="80" y="1502"/>
                  <a:pt x="87" y="1502"/>
                </a:cubicBezTo>
                <a:cubicBezTo>
                  <a:pt x="128" y="1499"/>
                  <a:pt x="168" y="1496"/>
                  <a:pt x="208" y="1490"/>
                </a:cubicBezTo>
                <a:cubicBezTo>
                  <a:pt x="216" y="1490"/>
                  <a:pt x="224" y="1494"/>
                  <a:pt x="227" y="1500"/>
                </a:cubicBezTo>
                <a:cubicBezTo>
                  <a:pt x="235" y="1520"/>
                  <a:pt x="246" y="1540"/>
                  <a:pt x="256" y="1560"/>
                </a:cubicBezTo>
                <a:cubicBezTo>
                  <a:pt x="259" y="1566"/>
                  <a:pt x="258" y="1575"/>
                  <a:pt x="253" y="1580"/>
                </a:cubicBezTo>
                <a:cubicBezTo>
                  <a:pt x="224" y="1609"/>
                  <a:pt x="196" y="1639"/>
                  <a:pt x="170" y="1669"/>
                </a:cubicBezTo>
                <a:cubicBezTo>
                  <a:pt x="165" y="1675"/>
                  <a:pt x="164" y="1685"/>
                  <a:pt x="168" y="1691"/>
                </a:cubicBezTo>
                <a:lnTo>
                  <a:pt x="185" y="1718"/>
                </a:lnTo>
                <a:lnTo>
                  <a:pt x="204" y="1745"/>
                </a:lnTo>
                <a:cubicBezTo>
                  <a:pt x="208" y="1751"/>
                  <a:pt x="218" y="1754"/>
                  <a:pt x="225" y="1752"/>
                </a:cubicBezTo>
                <a:cubicBezTo>
                  <a:pt x="263" y="1739"/>
                  <a:pt x="302" y="1725"/>
                  <a:pt x="339" y="1709"/>
                </a:cubicBezTo>
                <a:cubicBezTo>
                  <a:pt x="346" y="1707"/>
                  <a:pt x="355" y="1709"/>
                  <a:pt x="359" y="1714"/>
                </a:cubicBezTo>
                <a:cubicBezTo>
                  <a:pt x="373" y="1731"/>
                  <a:pt x="387" y="1748"/>
                  <a:pt x="403" y="1764"/>
                </a:cubicBezTo>
                <a:cubicBezTo>
                  <a:pt x="408" y="1769"/>
                  <a:pt x="408" y="1778"/>
                  <a:pt x="405" y="1785"/>
                </a:cubicBezTo>
                <a:cubicBezTo>
                  <a:pt x="384" y="1820"/>
                  <a:pt x="366" y="1855"/>
                  <a:pt x="348" y="1892"/>
                </a:cubicBezTo>
                <a:cubicBezTo>
                  <a:pt x="344" y="1899"/>
                  <a:pt x="346" y="1909"/>
                  <a:pt x="352" y="1914"/>
                </a:cubicBezTo>
                <a:cubicBezTo>
                  <a:pt x="359" y="1921"/>
                  <a:pt x="367" y="1928"/>
                  <a:pt x="374" y="1934"/>
                </a:cubicBezTo>
                <a:cubicBezTo>
                  <a:pt x="383" y="1942"/>
                  <a:pt x="391" y="1949"/>
                  <a:pt x="400" y="1956"/>
                </a:cubicBezTo>
                <a:cubicBezTo>
                  <a:pt x="406" y="1961"/>
                  <a:pt x="416" y="1962"/>
                  <a:pt x="422" y="1958"/>
                </a:cubicBezTo>
                <a:cubicBezTo>
                  <a:pt x="456" y="1935"/>
                  <a:pt x="489" y="1912"/>
                  <a:pt x="521" y="1887"/>
                </a:cubicBezTo>
                <a:cubicBezTo>
                  <a:pt x="527" y="1883"/>
                  <a:pt x="536" y="1882"/>
                  <a:pt x="542" y="1886"/>
                </a:cubicBezTo>
                <a:cubicBezTo>
                  <a:pt x="560" y="1900"/>
                  <a:pt x="579" y="1911"/>
                  <a:pt x="597" y="1924"/>
                </a:cubicBezTo>
                <a:cubicBezTo>
                  <a:pt x="603" y="1927"/>
                  <a:pt x="606" y="1936"/>
                  <a:pt x="604" y="1943"/>
                </a:cubicBezTo>
                <a:cubicBezTo>
                  <a:pt x="594" y="1982"/>
                  <a:pt x="585" y="2021"/>
                  <a:pt x="577" y="2062"/>
                </a:cubicBezTo>
                <a:cubicBezTo>
                  <a:pt x="575" y="2069"/>
                  <a:pt x="580" y="2078"/>
                  <a:pt x="587" y="2081"/>
                </a:cubicBezTo>
                <a:cubicBezTo>
                  <a:pt x="606" y="2091"/>
                  <a:pt x="625" y="2101"/>
                  <a:pt x="644" y="2110"/>
                </a:cubicBezTo>
                <a:cubicBezTo>
                  <a:pt x="651" y="2113"/>
                  <a:pt x="661" y="2111"/>
                  <a:pt x="666" y="2105"/>
                </a:cubicBezTo>
                <a:cubicBezTo>
                  <a:pt x="693" y="2075"/>
                  <a:pt x="719" y="2043"/>
                  <a:pt x="744" y="2011"/>
                </a:cubicBezTo>
                <a:cubicBezTo>
                  <a:pt x="748" y="2006"/>
                  <a:pt x="757" y="2003"/>
                  <a:pt x="763" y="2005"/>
                </a:cubicBezTo>
                <a:cubicBezTo>
                  <a:pt x="784" y="2013"/>
                  <a:pt x="805" y="2020"/>
                  <a:pt x="826" y="2027"/>
                </a:cubicBezTo>
                <a:cubicBezTo>
                  <a:pt x="833" y="2029"/>
                  <a:pt x="838" y="2036"/>
                  <a:pt x="838" y="2043"/>
                </a:cubicBezTo>
                <a:cubicBezTo>
                  <a:pt x="838" y="2084"/>
                  <a:pt x="840" y="2125"/>
                  <a:pt x="843" y="2165"/>
                </a:cubicBezTo>
                <a:cubicBezTo>
                  <a:pt x="843" y="2173"/>
                  <a:pt x="850" y="2180"/>
                  <a:pt x="857" y="2182"/>
                </a:cubicBezTo>
                <a:lnTo>
                  <a:pt x="887" y="2189"/>
                </a:lnTo>
                <a:lnTo>
                  <a:pt x="920" y="2194"/>
                </a:lnTo>
                <a:cubicBezTo>
                  <a:pt x="927" y="2196"/>
                  <a:pt x="936" y="2191"/>
                  <a:pt x="940" y="2185"/>
                </a:cubicBezTo>
                <a:cubicBezTo>
                  <a:pt x="958" y="2148"/>
                  <a:pt x="975" y="2111"/>
                  <a:pt x="991" y="2074"/>
                </a:cubicBezTo>
                <a:cubicBezTo>
                  <a:pt x="994" y="2067"/>
                  <a:pt x="1001" y="2062"/>
                  <a:pt x="1008" y="2063"/>
                </a:cubicBezTo>
                <a:cubicBezTo>
                  <a:pt x="1030" y="2065"/>
                  <a:pt x="1052" y="2067"/>
                  <a:pt x="1075" y="2067"/>
                </a:cubicBezTo>
                <a:cubicBezTo>
                  <a:pt x="1081" y="2067"/>
                  <a:pt x="1088" y="2073"/>
                  <a:pt x="1090" y="2081"/>
                </a:cubicBezTo>
                <a:cubicBezTo>
                  <a:pt x="1101" y="2120"/>
                  <a:pt x="1113" y="2159"/>
                  <a:pt x="1126" y="2197"/>
                </a:cubicBezTo>
                <a:cubicBezTo>
                  <a:pt x="1128" y="2204"/>
                  <a:pt x="1137" y="2210"/>
                  <a:pt x="1144" y="2210"/>
                </a:cubicBezTo>
                <a:cubicBezTo>
                  <a:pt x="1166" y="2209"/>
                  <a:pt x="1187" y="2207"/>
                  <a:pt x="1208" y="2205"/>
                </a:cubicBezTo>
                <a:cubicBezTo>
                  <a:pt x="1216" y="2205"/>
                  <a:pt x="1223" y="2198"/>
                  <a:pt x="1225" y="2191"/>
                </a:cubicBezTo>
                <a:cubicBezTo>
                  <a:pt x="1233" y="2151"/>
                  <a:pt x="1240" y="2111"/>
                  <a:pt x="1245" y="2071"/>
                </a:cubicBezTo>
                <a:cubicBezTo>
                  <a:pt x="1246" y="2064"/>
                  <a:pt x="1253" y="2057"/>
                  <a:pt x="1259" y="2056"/>
                </a:cubicBezTo>
                <a:cubicBezTo>
                  <a:pt x="1281" y="2052"/>
                  <a:pt x="1303" y="2048"/>
                  <a:pt x="1325" y="2042"/>
                </a:cubicBezTo>
                <a:cubicBezTo>
                  <a:pt x="1331" y="2041"/>
                  <a:pt x="1340" y="2045"/>
                  <a:pt x="1343" y="2051"/>
                </a:cubicBezTo>
                <a:cubicBezTo>
                  <a:pt x="1364" y="2086"/>
                  <a:pt x="1385" y="2120"/>
                  <a:pt x="1408" y="2154"/>
                </a:cubicBezTo>
                <a:cubicBezTo>
                  <a:pt x="1412" y="2161"/>
                  <a:pt x="1422" y="2164"/>
                  <a:pt x="1429" y="2162"/>
                </a:cubicBezTo>
                <a:lnTo>
                  <a:pt x="1458" y="2152"/>
                </a:lnTo>
                <a:cubicBezTo>
                  <a:pt x="1469" y="2149"/>
                  <a:pt x="1479" y="2145"/>
                  <a:pt x="1490" y="2141"/>
                </a:cubicBezTo>
                <a:cubicBezTo>
                  <a:pt x="1497" y="2138"/>
                  <a:pt x="1502" y="2130"/>
                  <a:pt x="1502" y="2123"/>
                </a:cubicBezTo>
                <a:cubicBezTo>
                  <a:pt x="1499" y="2082"/>
                  <a:pt x="1496" y="2042"/>
                  <a:pt x="1490" y="2001"/>
                </a:cubicBezTo>
                <a:cubicBezTo>
                  <a:pt x="1489" y="1994"/>
                  <a:pt x="1494" y="1986"/>
                  <a:pt x="1500" y="1983"/>
                </a:cubicBezTo>
                <a:cubicBezTo>
                  <a:pt x="1520" y="1974"/>
                  <a:pt x="1540" y="1964"/>
                  <a:pt x="1560" y="1954"/>
                </a:cubicBezTo>
                <a:cubicBezTo>
                  <a:pt x="1566" y="1950"/>
                  <a:pt x="1575" y="1952"/>
                  <a:pt x="1580" y="1957"/>
                </a:cubicBezTo>
                <a:cubicBezTo>
                  <a:pt x="1609" y="1985"/>
                  <a:pt x="1639" y="2013"/>
                  <a:pt x="1669" y="2040"/>
                </a:cubicBezTo>
                <a:cubicBezTo>
                  <a:pt x="1675" y="2045"/>
                  <a:pt x="1685" y="2046"/>
                  <a:pt x="1691" y="2042"/>
                </a:cubicBezTo>
                <a:lnTo>
                  <a:pt x="1718" y="2024"/>
                </a:lnTo>
                <a:lnTo>
                  <a:pt x="1744" y="2006"/>
                </a:lnTo>
                <a:cubicBezTo>
                  <a:pt x="1751" y="2002"/>
                  <a:pt x="1754" y="1992"/>
                  <a:pt x="1752" y="1985"/>
                </a:cubicBezTo>
                <a:cubicBezTo>
                  <a:pt x="1739" y="1946"/>
                  <a:pt x="1724" y="1908"/>
                  <a:pt x="1709" y="1871"/>
                </a:cubicBezTo>
                <a:cubicBezTo>
                  <a:pt x="1706" y="1864"/>
                  <a:pt x="1709" y="1855"/>
                  <a:pt x="1714" y="1851"/>
                </a:cubicBezTo>
                <a:cubicBezTo>
                  <a:pt x="1731" y="1836"/>
                  <a:pt x="1748" y="1822"/>
                  <a:pt x="1764" y="1807"/>
                </a:cubicBezTo>
                <a:cubicBezTo>
                  <a:pt x="1769" y="1802"/>
                  <a:pt x="1778" y="1801"/>
                  <a:pt x="1785" y="1805"/>
                </a:cubicBezTo>
                <a:cubicBezTo>
                  <a:pt x="1820" y="1826"/>
                  <a:pt x="1855" y="1844"/>
                  <a:pt x="1892" y="1862"/>
                </a:cubicBezTo>
                <a:cubicBezTo>
                  <a:pt x="1899" y="1866"/>
                  <a:pt x="1909" y="1864"/>
                  <a:pt x="1914" y="1858"/>
                </a:cubicBezTo>
                <a:cubicBezTo>
                  <a:pt x="1921" y="1851"/>
                  <a:pt x="1927" y="1843"/>
                  <a:pt x="1934" y="1835"/>
                </a:cubicBezTo>
                <a:cubicBezTo>
                  <a:pt x="1942" y="1827"/>
                  <a:pt x="1949" y="1819"/>
                  <a:pt x="1956" y="1810"/>
                </a:cubicBezTo>
                <a:cubicBezTo>
                  <a:pt x="1961" y="1804"/>
                  <a:pt x="1962" y="1794"/>
                  <a:pt x="1957" y="1788"/>
                </a:cubicBezTo>
                <a:cubicBezTo>
                  <a:pt x="1935" y="1754"/>
                  <a:pt x="1912" y="1721"/>
                  <a:pt x="1887" y="1689"/>
                </a:cubicBezTo>
                <a:cubicBezTo>
                  <a:pt x="1883" y="1683"/>
                  <a:pt x="1882" y="1673"/>
                  <a:pt x="1886" y="1668"/>
                </a:cubicBezTo>
                <a:cubicBezTo>
                  <a:pt x="1899" y="1650"/>
                  <a:pt x="1911" y="1631"/>
                  <a:pt x="1923" y="1612"/>
                </a:cubicBezTo>
                <a:cubicBezTo>
                  <a:pt x="1927" y="1607"/>
                  <a:pt x="1935" y="1604"/>
                  <a:pt x="1943" y="1605"/>
                </a:cubicBezTo>
                <a:cubicBezTo>
                  <a:pt x="1982" y="1616"/>
                  <a:pt x="2021" y="1625"/>
                  <a:pt x="2061" y="1633"/>
                </a:cubicBezTo>
                <a:cubicBezTo>
                  <a:pt x="2069" y="1634"/>
                  <a:pt x="2078" y="1630"/>
                  <a:pt x="2081" y="1623"/>
                </a:cubicBezTo>
                <a:cubicBezTo>
                  <a:pt x="2091" y="1604"/>
                  <a:pt x="2101" y="1585"/>
                  <a:pt x="2109" y="1566"/>
                </a:cubicBezTo>
                <a:cubicBezTo>
                  <a:pt x="2113" y="1559"/>
                  <a:pt x="2111" y="1549"/>
                  <a:pt x="2105" y="1544"/>
                </a:cubicBezTo>
                <a:cubicBezTo>
                  <a:pt x="2075" y="1517"/>
                  <a:pt x="2043" y="1491"/>
                  <a:pt x="2011" y="1466"/>
                </a:cubicBezTo>
                <a:cubicBezTo>
                  <a:pt x="2005" y="1462"/>
                  <a:pt x="2003" y="1453"/>
                  <a:pt x="2005" y="1447"/>
                </a:cubicBezTo>
                <a:cubicBezTo>
                  <a:pt x="2013" y="1426"/>
                  <a:pt x="2020" y="1405"/>
                  <a:pt x="2027" y="1383"/>
                </a:cubicBezTo>
                <a:cubicBezTo>
                  <a:pt x="2028" y="1377"/>
                  <a:pt x="2036" y="1372"/>
                  <a:pt x="2043" y="1371"/>
                </a:cubicBezTo>
                <a:cubicBezTo>
                  <a:pt x="2084" y="1371"/>
                  <a:pt x="2125" y="1370"/>
                  <a:pt x="2165" y="1367"/>
                </a:cubicBezTo>
                <a:cubicBezTo>
                  <a:pt x="2173" y="1367"/>
                  <a:pt x="2180" y="1360"/>
                  <a:pt x="2182" y="1352"/>
                </a:cubicBezTo>
                <a:lnTo>
                  <a:pt x="2188" y="1323"/>
                </a:lnTo>
                <a:lnTo>
                  <a:pt x="2194" y="1290"/>
                </a:lnTo>
                <a:cubicBezTo>
                  <a:pt x="2196" y="1282"/>
                  <a:pt x="2191" y="1273"/>
                  <a:pt x="2185" y="1270"/>
                </a:cubicBezTo>
                <a:cubicBezTo>
                  <a:pt x="2148" y="1252"/>
                  <a:pt x="2111" y="1235"/>
                  <a:pt x="2074" y="1219"/>
                </a:cubicBezTo>
                <a:cubicBezTo>
                  <a:pt x="2067" y="1216"/>
                  <a:pt x="2062" y="1209"/>
                  <a:pt x="2063" y="1202"/>
                </a:cubicBezTo>
                <a:cubicBezTo>
                  <a:pt x="2065" y="1180"/>
                  <a:pt x="2067" y="1157"/>
                  <a:pt x="2067" y="1135"/>
                </a:cubicBezTo>
                <a:cubicBezTo>
                  <a:pt x="2067" y="1128"/>
                  <a:pt x="2073" y="1121"/>
                  <a:pt x="2080" y="1119"/>
                </a:cubicBezTo>
                <a:cubicBezTo>
                  <a:pt x="2120" y="1109"/>
                  <a:pt x="2159" y="1097"/>
                  <a:pt x="2197" y="1084"/>
                </a:cubicBezTo>
                <a:cubicBezTo>
                  <a:pt x="2204" y="1081"/>
                  <a:pt x="2210" y="1073"/>
                  <a:pt x="2209" y="1065"/>
                </a:cubicBezTo>
                <a:cubicBezTo>
                  <a:pt x="2209" y="1044"/>
                  <a:pt x="2207" y="1023"/>
                  <a:pt x="2205" y="1002"/>
                </a:cubicBezTo>
                <a:close/>
              </a:path>
            </a:pathLst>
          </a:custGeom>
          <a:solidFill>
            <a:srgbClr val="2BA5E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E7E588CF-DD20-B042-8C5B-590CF2A78E59}"/>
              </a:ext>
            </a:extLst>
          </p:cNvPr>
          <p:cNvSpPr>
            <a:spLocks noChangeAspect="1"/>
          </p:cNvSpPr>
          <p:nvPr/>
        </p:nvSpPr>
        <p:spPr bwMode="auto">
          <a:xfrm>
            <a:off x="5264228" y="4646706"/>
            <a:ext cx="1664110" cy="1622941"/>
          </a:xfrm>
          <a:custGeom>
            <a:avLst/>
            <a:gdLst>
              <a:gd name="T0" fmla="*/ 1578 w 1602"/>
              <a:gd name="T1" fmla="*/ 665 h 1602"/>
              <a:gd name="T2" fmla="*/ 1431 w 1602"/>
              <a:gd name="T3" fmla="*/ 605 h 1602"/>
              <a:gd name="T4" fmla="*/ 1518 w 1602"/>
              <a:gd name="T5" fmla="*/ 472 h 1602"/>
              <a:gd name="T6" fmla="*/ 1488 w 1602"/>
              <a:gd name="T7" fmla="*/ 388 h 1602"/>
              <a:gd name="T8" fmla="*/ 1349 w 1602"/>
              <a:gd name="T9" fmla="*/ 412 h 1602"/>
              <a:gd name="T10" fmla="*/ 1285 w 1602"/>
              <a:gd name="T11" fmla="*/ 353 h 1602"/>
              <a:gd name="T12" fmla="*/ 1332 w 1602"/>
              <a:gd name="T13" fmla="*/ 200 h 1602"/>
              <a:gd name="T14" fmla="*/ 1254 w 1602"/>
              <a:gd name="T15" fmla="*/ 155 h 1602"/>
              <a:gd name="T16" fmla="*/ 1108 w 1602"/>
              <a:gd name="T17" fmla="*/ 217 h 1602"/>
              <a:gd name="T18" fmla="*/ 1075 w 1602"/>
              <a:gd name="T19" fmla="*/ 62 h 1602"/>
              <a:gd name="T20" fmla="*/ 994 w 1602"/>
              <a:gd name="T21" fmla="*/ 23 h 1602"/>
              <a:gd name="T22" fmla="*/ 895 w 1602"/>
              <a:gd name="T23" fmla="*/ 148 h 1602"/>
              <a:gd name="T24" fmla="*/ 810 w 1602"/>
              <a:gd name="T25" fmla="*/ 129 h 1602"/>
              <a:gd name="T26" fmla="*/ 751 w 1602"/>
              <a:gd name="T27" fmla="*/ 1 h 1602"/>
              <a:gd name="T28" fmla="*/ 665 w 1602"/>
              <a:gd name="T29" fmla="*/ 24 h 1602"/>
              <a:gd name="T30" fmla="*/ 605 w 1602"/>
              <a:gd name="T31" fmla="*/ 171 h 1602"/>
              <a:gd name="T32" fmla="*/ 472 w 1602"/>
              <a:gd name="T33" fmla="*/ 84 h 1602"/>
              <a:gd name="T34" fmla="*/ 388 w 1602"/>
              <a:gd name="T35" fmla="*/ 114 h 1602"/>
              <a:gd name="T36" fmla="*/ 411 w 1602"/>
              <a:gd name="T37" fmla="*/ 253 h 1602"/>
              <a:gd name="T38" fmla="*/ 353 w 1602"/>
              <a:gd name="T39" fmla="*/ 317 h 1602"/>
              <a:gd name="T40" fmla="*/ 200 w 1602"/>
              <a:gd name="T41" fmla="*/ 270 h 1602"/>
              <a:gd name="T42" fmla="*/ 155 w 1602"/>
              <a:gd name="T43" fmla="*/ 348 h 1602"/>
              <a:gd name="T44" fmla="*/ 217 w 1602"/>
              <a:gd name="T45" fmla="*/ 494 h 1602"/>
              <a:gd name="T46" fmla="*/ 61 w 1602"/>
              <a:gd name="T47" fmla="*/ 527 h 1602"/>
              <a:gd name="T48" fmla="*/ 23 w 1602"/>
              <a:gd name="T49" fmla="*/ 607 h 1602"/>
              <a:gd name="T50" fmla="*/ 148 w 1602"/>
              <a:gd name="T51" fmla="*/ 707 h 1602"/>
              <a:gd name="T52" fmla="*/ 128 w 1602"/>
              <a:gd name="T53" fmla="*/ 792 h 1602"/>
              <a:gd name="T54" fmla="*/ 1 w 1602"/>
              <a:gd name="T55" fmla="*/ 851 h 1602"/>
              <a:gd name="T56" fmla="*/ 24 w 1602"/>
              <a:gd name="T57" fmla="*/ 937 h 1602"/>
              <a:gd name="T58" fmla="*/ 171 w 1602"/>
              <a:gd name="T59" fmla="*/ 997 h 1602"/>
              <a:gd name="T60" fmla="*/ 84 w 1602"/>
              <a:gd name="T61" fmla="*/ 1130 h 1602"/>
              <a:gd name="T62" fmla="*/ 114 w 1602"/>
              <a:gd name="T63" fmla="*/ 1214 h 1602"/>
              <a:gd name="T64" fmla="*/ 253 w 1602"/>
              <a:gd name="T65" fmla="*/ 1190 h 1602"/>
              <a:gd name="T66" fmla="*/ 317 w 1602"/>
              <a:gd name="T67" fmla="*/ 1249 h 1602"/>
              <a:gd name="T68" fmla="*/ 270 w 1602"/>
              <a:gd name="T69" fmla="*/ 1402 h 1602"/>
              <a:gd name="T70" fmla="*/ 348 w 1602"/>
              <a:gd name="T71" fmla="*/ 1447 h 1602"/>
              <a:gd name="T72" fmla="*/ 494 w 1602"/>
              <a:gd name="T73" fmla="*/ 1385 h 1602"/>
              <a:gd name="T74" fmla="*/ 526 w 1602"/>
              <a:gd name="T75" fmla="*/ 1540 h 1602"/>
              <a:gd name="T76" fmla="*/ 607 w 1602"/>
              <a:gd name="T77" fmla="*/ 1579 h 1602"/>
              <a:gd name="T78" fmla="*/ 707 w 1602"/>
              <a:gd name="T79" fmla="*/ 1454 h 1602"/>
              <a:gd name="T80" fmla="*/ 791 w 1602"/>
              <a:gd name="T81" fmla="*/ 1473 h 1602"/>
              <a:gd name="T82" fmla="*/ 851 w 1602"/>
              <a:gd name="T83" fmla="*/ 1601 h 1602"/>
              <a:gd name="T84" fmla="*/ 937 w 1602"/>
              <a:gd name="T85" fmla="*/ 1578 h 1602"/>
              <a:gd name="T86" fmla="*/ 997 w 1602"/>
              <a:gd name="T87" fmla="*/ 1431 h 1602"/>
              <a:gd name="T88" fmla="*/ 1130 w 1602"/>
              <a:gd name="T89" fmla="*/ 1518 h 1602"/>
              <a:gd name="T90" fmla="*/ 1214 w 1602"/>
              <a:gd name="T91" fmla="*/ 1488 h 1602"/>
              <a:gd name="T92" fmla="*/ 1190 w 1602"/>
              <a:gd name="T93" fmla="*/ 1349 h 1602"/>
              <a:gd name="T94" fmla="*/ 1249 w 1602"/>
              <a:gd name="T95" fmla="*/ 1285 h 1602"/>
              <a:gd name="T96" fmla="*/ 1402 w 1602"/>
              <a:gd name="T97" fmla="*/ 1332 h 1602"/>
              <a:gd name="T98" fmla="*/ 1447 w 1602"/>
              <a:gd name="T99" fmla="*/ 1254 h 1602"/>
              <a:gd name="T100" fmla="*/ 1385 w 1602"/>
              <a:gd name="T101" fmla="*/ 1108 h 1602"/>
              <a:gd name="T102" fmla="*/ 1540 w 1602"/>
              <a:gd name="T103" fmla="*/ 1075 h 1602"/>
              <a:gd name="T104" fmla="*/ 1579 w 1602"/>
              <a:gd name="T105" fmla="*/ 995 h 1602"/>
              <a:gd name="T106" fmla="*/ 1453 w 1602"/>
              <a:gd name="T107" fmla="*/ 895 h 1602"/>
              <a:gd name="T108" fmla="*/ 1473 w 1602"/>
              <a:gd name="T109" fmla="*/ 810 h 1602"/>
              <a:gd name="T110" fmla="*/ 1601 w 1602"/>
              <a:gd name="T111" fmla="*/ 751 h 1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2" h="1602">
                <a:moveTo>
                  <a:pt x="1599" y="717"/>
                </a:moveTo>
                <a:cubicBezTo>
                  <a:pt x="1598" y="705"/>
                  <a:pt x="1595" y="694"/>
                  <a:pt x="1594" y="682"/>
                </a:cubicBezTo>
                <a:cubicBezTo>
                  <a:pt x="1592" y="674"/>
                  <a:pt x="1585" y="666"/>
                  <a:pt x="1578" y="665"/>
                </a:cubicBezTo>
                <a:cubicBezTo>
                  <a:pt x="1537" y="658"/>
                  <a:pt x="1498" y="653"/>
                  <a:pt x="1457" y="651"/>
                </a:cubicBezTo>
                <a:cubicBezTo>
                  <a:pt x="1449" y="651"/>
                  <a:pt x="1442" y="645"/>
                  <a:pt x="1440" y="638"/>
                </a:cubicBezTo>
                <a:lnTo>
                  <a:pt x="1431" y="605"/>
                </a:lnTo>
                <a:lnTo>
                  <a:pt x="1419" y="573"/>
                </a:lnTo>
                <a:cubicBezTo>
                  <a:pt x="1417" y="566"/>
                  <a:pt x="1420" y="557"/>
                  <a:pt x="1426" y="552"/>
                </a:cubicBezTo>
                <a:cubicBezTo>
                  <a:pt x="1458" y="527"/>
                  <a:pt x="1489" y="500"/>
                  <a:pt x="1518" y="472"/>
                </a:cubicBezTo>
                <a:cubicBezTo>
                  <a:pt x="1523" y="467"/>
                  <a:pt x="1525" y="456"/>
                  <a:pt x="1521" y="449"/>
                </a:cubicBezTo>
                <a:lnTo>
                  <a:pt x="1507" y="419"/>
                </a:lnTo>
                <a:lnTo>
                  <a:pt x="1488" y="388"/>
                </a:lnTo>
                <a:cubicBezTo>
                  <a:pt x="1483" y="381"/>
                  <a:pt x="1474" y="376"/>
                  <a:pt x="1467" y="378"/>
                </a:cubicBezTo>
                <a:cubicBezTo>
                  <a:pt x="1447" y="382"/>
                  <a:pt x="1427" y="387"/>
                  <a:pt x="1408" y="393"/>
                </a:cubicBezTo>
                <a:cubicBezTo>
                  <a:pt x="1388" y="399"/>
                  <a:pt x="1368" y="405"/>
                  <a:pt x="1349" y="412"/>
                </a:cubicBezTo>
                <a:cubicBezTo>
                  <a:pt x="1342" y="414"/>
                  <a:pt x="1333" y="411"/>
                  <a:pt x="1329" y="406"/>
                </a:cubicBezTo>
                <a:cubicBezTo>
                  <a:pt x="1322" y="397"/>
                  <a:pt x="1315" y="387"/>
                  <a:pt x="1308" y="379"/>
                </a:cubicBezTo>
                <a:lnTo>
                  <a:pt x="1285" y="353"/>
                </a:lnTo>
                <a:cubicBezTo>
                  <a:pt x="1280" y="348"/>
                  <a:pt x="1279" y="338"/>
                  <a:pt x="1283" y="332"/>
                </a:cubicBezTo>
                <a:cubicBezTo>
                  <a:pt x="1304" y="296"/>
                  <a:pt x="1321" y="261"/>
                  <a:pt x="1337" y="223"/>
                </a:cubicBezTo>
                <a:cubicBezTo>
                  <a:pt x="1341" y="216"/>
                  <a:pt x="1338" y="206"/>
                  <a:pt x="1332" y="200"/>
                </a:cubicBezTo>
                <a:cubicBezTo>
                  <a:pt x="1323" y="192"/>
                  <a:pt x="1315" y="184"/>
                  <a:pt x="1305" y="177"/>
                </a:cubicBezTo>
                <a:lnTo>
                  <a:pt x="1277" y="156"/>
                </a:lnTo>
                <a:cubicBezTo>
                  <a:pt x="1271" y="151"/>
                  <a:pt x="1260" y="151"/>
                  <a:pt x="1254" y="155"/>
                </a:cubicBezTo>
                <a:cubicBezTo>
                  <a:pt x="1221" y="178"/>
                  <a:pt x="1189" y="204"/>
                  <a:pt x="1158" y="231"/>
                </a:cubicBezTo>
                <a:cubicBezTo>
                  <a:pt x="1153" y="236"/>
                  <a:pt x="1143" y="238"/>
                  <a:pt x="1138" y="234"/>
                </a:cubicBezTo>
                <a:cubicBezTo>
                  <a:pt x="1128" y="228"/>
                  <a:pt x="1118" y="222"/>
                  <a:pt x="1108" y="217"/>
                </a:cubicBezTo>
                <a:lnTo>
                  <a:pt x="1077" y="202"/>
                </a:lnTo>
                <a:cubicBezTo>
                  <a:pt x="1070" y="199"/>
                  <a:pt x="1066" y="191"/>
                  <a:pt x="1067" y="183"/>
                </a:cubicBezTo>
                <a:cubicBezTo>
                  <a:pt x="1072" y="142"/>
                  <a:pt x="1074" y="103"/>
                  <a:pt x="1075" y="62"/>
                </a:cubicBezTo>
                <a:cubicBezTo>
                  <a:pt x="1075" y="54"/>
                  <a:pt x="1069" y="46"/>
                  <a:pt x="1061" y="43"/>
                </a:cubicBezTo>
                <a:lnTo>
                  <a:pt x="1030" y="32"/>
                </a:lnTo>
                <a:lnTo>
                  <a:pt x="994" y="23"/>
                </a:lnTo>
                <a:cubicBezTo>
                  <a:pt x="986" y="21"/>
                  <a:pt x="976" y="25"/>
                  <a:pt x="972" y="31"/>
                </a:cubicBezTo>
                <a:cubicBezTo>
                  <a:pt x="951" y="66"/>
                  <a:pt x="931" y="101"/>
                  <a:pt x="913" y="138"/>
                </a:cubicBezTo>
                <a:cubicBezTo>
                  <a:pt x="910" y="145"/>
                  <a:pt x="902" y="149"/>
                  <a:pt x="895" y="148"/>
                </a:cubicBezTo>
                <a:lnTo>
                  <a:pt x="861" y="144"/>
                </a:lnTo>
                <a:cubicBezTo>
                  <a:pt x="849" y="143"/>
                  <a:pt x="838" y="143"/>
                  <a:pt x="826" y="142"/>
                </a:cubicBezTo>
                <a:cubicBezTo>
                  <a:pt x="819" y="142"/>
                  <a:pt x="812" y="136"/>
                  <a:pt x="810" y="129"/>
                </a:cubicBezTo>
                <a:cubicBezTo>
                  <a:pt x="805" y="109"/>
                  <a:pt x="799" y="89"/>
                  <a:pt x="792" y="70"/>
                </a:cubicBezTo>
                <a:cubicBezTo>
                  <a:pt x="786" y="50"/>
                  <a:pt x="779" y="31"/>
                  <a:pt x="771" y="12"/>
                </a:cubicBezTo>
                <a:cubicBezTo>
                  <a:pt x="769" y="5"/>
                  <a:pt x="760" y="0"/>
                  <a:pt x="751" y="1"/>
                </a:cubicBezTo>
                <a:lnTo>
                  <a:pt x="716" y="3"/>
                </a:lnTo>
                <a:cubicBezTo>
                  <a:pt x="705" y="4"/>
                  <a:pt x="693" y="6"/>
                  <a:pt x="682" y="8"/>
                </a:cubicBezTo>
                <a:cubicBezTo>
                  <a:pt x="674" y="9"/>
                  <a:pt x="666" y="17"/>
                  <a:pt x="665" y="24"/>
                </a:cubicBezTo>
                <a:cubicBezTo>
                  <a:pt x="658" y="64"/>
                  <a:pt x="653" y="104"/>
                  <a:pt x="651" y="145"/>
                </a:cubicBezTo>
                <a:cubicBezTo>
                  <a:pt x="650" y="153"/>
                  <a:pt x="645" y="160"/>
                  <a:pt x="638" y="162"/>
                </a:cubicBezTo>
                <a:lnTo>
                  <a:pt x="605" y="171"/>
                </a:lnTo>
                <a:lnTo>
                  <a:pt x="572" y="182"/>
                </a:lnTo>
                <a:cubicBezTo>
                  <a:pt x="566" y="185"/>
                  <a:pt x="557" y="182"/>
                  <a:pt x="552" y="176"/>
                </a:cubicBezTo>
                <a:cubicBezTo>
                  <a:pt x="527" y="144"/>
                  <a:pt x="500" y="113"/>
                  <a:pt x="472" y="84"/>
                </a:cubicBezTo>
                <a:cubicBezTo>
                  <a:pt x="467" y="79"/>
                  <a:pt x="456" y="77"/>
                  <a:pt x="449" y="81"/>
                </a:cubicBezTo>
                <a:lnTo>
                  <a:pt x="419" y="95"/>
                </a:lnTo>
                <a:lnTo>
                  <a:pt x="388" y="114"/>
                </a:lnTo>
                <a:cubicBezTo>
                  <a:pt x="381" y="118"/>
                  <a:pt x="376" y="128"/>
                  <a:pt x="378" y="135"/>
                </a:cubicBezTo>
                <a:cubicBezTo>
                  <a:pt x="382" y="155"/>
                  <a:pt x="387" y="175"/>
                  <a:pt x="393" y="194"/>
                </a:cubicBezTo>
                <a:cubicBezTo>
                  <a:pt x="399" y="214"/>
                  <a:pt x="405" y="234"/>
                  <a:pt x="411" y="253"/>
                </a:cubicBezTo>
                <a:cubicBezTo>
                  <a:pt x="414" y="260"/>
                  <a:pt x="411" y="269"/>
                  <a:pt x="406" y="273"/>
                </a:cubicBezTo>
                <a:cubicBezTo>
                  <a:pt x="397" y="280"/>
                  <a:pt x="387" y="286"/>
                  <a:pt x="378" y="294"/>
                </a:cubicBezTo>
                <a:lnTo>
                  <a:pt x="353" y="317"/>
                </a:lnTo>
                <a:cubicBezTo>
                  <a:pt x="348" y="322"/>
                  <a:pt x="338" y="322"/>
                  <a:pt x="332" y="319"/>
                </a:cubicBezTo>
                <a:cubicBezTo>
                  <a:pt x="296" y="298"/>
                  <a:pt x="260" y="281"/>
                  <a:pt x="223" y="264"/>
                </a:cubicBezTo>
                <a:cubicBezTo>
                  <a:pt x="216" y="261"/>
                  <a:pt x="205" y="264"/>
                  <a:pt x="200" y="270"/>
                </a:cubicBezTo>
                <a:cubicBezTo>
                  <a:pt x="192" y="279"/>
                  <a:pt x="184" y="287"/>
                  <a:pt x="177" y="296"/>
                </a:cubicBezTo>
                <a:lnTo>
                  <a:pt x="156" y="324"/>
                </a:lnTo>
                <a:cubicBezTo>
                  <a:pt x="151" y="331"/>
                  <a:pt x="151" y="342"/>
                  <a:pt x="155" y="348"/>
                </a:cubicBezTo>
                <a:cubicBezTo>
                  <a:pt x="178" y="381"/>
                  <a:pt x="204" y="413"/>
                  <a:pt x="231" y="443"/>
                </a:cubicBezTo>
                <a:cubicBezTo>
                  <a:pt x="236" y="449"/>
                  <a:pt x="237" y="458"/>
                  <a:pt x="234" y="464"/>
                </a:cubicBezTo>
                <a:cubicBezTo>
                  <a:pt x="228" y="474"/>
                  <a:pt x="222" y="484"/>
                  <a:pt x="217" y="494"/>
                </a:cubicBezTo>
                <a:lnTo>
                  <a:pt x="202" y="525"/>
                </a:lnTo>
                <a:cubicBezTo>
                  <a:pt x="199" y="531"/>
                  <a:pt x="191" y="536"/>
                  <a:pt x="183" y="535"/>
                </a:cubicBezTo>
                <a:cubicBezTo>
                  <a:pt x="142" y="530"/>
                  <a:pt x="103" y="527"/>
                  <a:pt x="61" y="527"/>
                </a:cubicBezTo>
                <a:cubicBezTo>
                  <a:pt x="54" y="526"/>
                  <a:pt x="46" y="533"/>
                  <a:pt x="43" y="541"/>
                </a:cubicBezTo>
                <a:lnTo>
                  <a:pt x="32" y="572"/>
                </a:lnTo>
                <a:lnTo>
                  <a:pt x="23" y="607"/>
                </a:lnTo>
                <a:cubicBezTo>
                  <a:pt x="21" y="615"/>
                  <a:pt x="25" y="625"/>
                  <a:pt x="31" y="629"/>
                </a:cubicBezTo>
                <a:cubicBezTo>
                  <a:pt x="66" y="651"/>
                  <a:pt x="101" y="671"/>
                  <a:pt x="138" y="689"/>
                </a:cubicBezTo>
                <a:cubicBezTo>
                  <a:pt x="144" y="692"/>
                  <a:pt x="149" y="700"/>
                  <a:pt x="148" y="707"/>
                </a:cubicBezTo>
                <a:lnTo>
                  <a:pt x="143" y="741"/>
                </a:lnTo>
                <a:cubicBezTo>
                  <a:pt x="142" y="752"/>
                  <a:pt x="143" y="764"/>
                  <a:pt x="142" y="775"/>
                </a:cubicBezTo>
                <a:cubicBezTo>
                  <a:pt x="142" y="782"/>
                  <a:pt x="136" y="790"/>
                  <a:pt x="128" y="792"/>
                </a:cubicBezTo>
                <a:cubicBezTo>
                  <a:pt x="109" y="797"/>
                  <a:pt x="89" y="803"/>
                  <a:pt x="69" y="809"/>
                </a:cubicBezTo>
                <a:cubicBezTo>
                  <a:pt x="50" y="816"/>
                  <a:pt x="31" y="823"/>
                  <a:pt x="12" y="830"/>
                </a:cubicBezTo>
                <a:cubicBezTo>
                  <a:pt x="5" y="833"/>
                  <a:pt x="0" y="842"/>
                  <a:pt x="1" y="851"/>
                </a:cubicBezTo>
                <a:lnTo>
                  <a:pt x="3" y="885"/>
                </a:lnTo>
                <a:cubicBezTo>
                  <a:pt x="4" y="897"/>
                  <a:pt x="6" y="908"/>
                  <a:pt x="8" y="920"/>
                </a:cubicBezTo>
                <a:cubicBezTo>
                  <a:pt x="9" y="928"/>
                  <a:pt x="16" y="936"/>
                  <a:pt x="24" y="937"/>
                </a:cubicBezTo>
                <a:cubicBezTo>
                  <a:pt x="64" y="944"/>
                  <a:pt x="104" y="949"/>
                  <a:pt x="145" y="951"/>
                </a:cubicBezTo>
                <a:cubicBezTo>
                  <a:pt x="153" y="951"/>
                  <a:pt x="160" y="957"/>
                  <a:pt x="162" y="964"/>
                </a:cubicBezTo>
                <a:lnTo>
                  <a:pt x="171" y="997"/>
                </a:lnTo>
                <a:lnTo>
                  <a:pt x="182" y="1029"/>
                </a:lnTo>
                <a:cubicBezTo>
                  <a:pt x="185" y="1036"/>
                  <a:pt x="182" y="1045"/>
                  <a:pt x="176" y="1049"/>
                </a:cubicBezTo>
                <a:cubicBezTo>
                  <a:pt x="143" y="1075"/>
                  <a:pt x="113" y="1101"/>
                  <a:pt x="84" y="1130"/>
                </a:cubicBezTo>
                <a:cubicBezTo>
                  <a:pt x="78" y="1135"/>
                  <a:pt x="77" y="1145"/>
                  <a:pt x="81" y="1153"/>
                </a:cubicBezTo>
                <a:lnTo>
                  <a:pt x="95" y="1183"/>
                </a:lnTo>
                <a:lnTo>
                  <a:pt x="114" y="1214"/>
                </a:lnTo>
                <a:cubicBezTo>
                  <a:pt x="118" y="1221"/>
                  <a:pt x="128" y="1226"/>
                  <a:pt x="135" y="1224"/>
                </a:cubicBezTo>
                <a:cubicBezTo>
                  <a:pt x="155" y="1219"/>
                  <a:pt x="175" y="1214"/>
                  <a:pt x="194" y="1209"/>
                </a:cubicBezTo>
                <a:cubicBezTo>
                  <a:pt x="214" y="1203"/>
                  <a:pt x="233" y="1197"/>
                  <a:pt x="253" y="1190"/>
                </a:cubicBezTo>
                <a:cubicBezTo>
                  <a:pt x="260" y="1188"/>
                  <a:pt x="269" y="1190"/>
                  <a:pt x="273" y="1196"/>
                </a:cubicBezTo>
                <a:cubicBezTo>
                  <a:pt x="280" y="1205"/>
                  <a:pt x="286" y="1215"/>
                  <a:pt x="294" y="1223"/>
                </a:cubicBezTo>
                <a:lnTo>
                  <a:pt x="317" y="1249"/>
                </a:lnTo>
                <a:cubicBezTo>
                  <a:pt x="322" y="1254"/>
                  <a:pt x="322" y="1263"/>
                  <a:pt x="319" y="1270"/>
                </a:cubicBezTo>
                <a:cubicBezTo>
                  <a:pt x="298" y="1306"/>
                  <a:pt x="281" y="1341"/>
                  <a:pt x="264" y="1379"/>
                </a:cubicBezTo>
                <a:cubicBezTo>
                  <a:pt x="261" y="1386"/>
                  <a:pt x="264" y="1396"/>
                  <a:pt x="270" y="1402"/>
                </a:cubicBezTo>
                <a:cubicBezTo>
                  <a:pt x="279" y="1410"/>
                  <a:pt x="287" y="1418"/>
                  <a:pt x="296" y="1425"/>
                </a:cubicBezTo>
                <a:lnTo>
                  <a:pt x="324" y="1446"/>
                </a:lnTo>
                <a:cubicBezTo>
                  <a:pt x="331" y="1451"/>
                  <a:pt x="341" y="1451"/>
                  <a:pt x="348" y="1447"/>
                </a:cubicBezTo>
                <a:cubicBezTo>
                  <a:pt x="380" y="1424"/>
                  <a:pt x="413" y="1398"/>
                  <a:pt x="443" y="1370"/>
                </a:cubicBezTo>
                <a:cubicBezTo>
                  <a:pt x="449" y="1366"/>
                  <a:pt x="458" y="1364"/>
                  <a:pt x="464" y="1368"/>
                </a:cubicBezTo>
                <a:cubicBezTo>
                  <a:pt x="474" y="1374"/>
                  <a:pt x="483" y="1380"/>
                  <a:pt x="494" y="1385"/>
                </a:cubicBezTo>
                <a:lnTo>
                  <a:pt x="525" y="1400"/>
                </a:lnTo>
                <a:cubicBezTo>
                  <a:pt x="531" y="1403"/>
                  <a:pt x="536" y="1411"/>
                  <a:pt x="535" y="1419"/>
                </a:cubicBezTo>
                <a:cubicBezTo>
                  <a:pt x="530" y="1460"/>
                  <a:pt x="527" y="1499"/>
                  <a:pt x="526" y="1540"/>
                </a:cubicBezTo>
                <a:cubicBezTo>
                  <a:pt x="526" y="1548"/>
                  <a:pt x="533" y="1556"/>
                  <a:pt x="541" y="1559"/>
                </a:cubicBezTo>
                <a:lnTo>
                  <a:pt x="572" y="1570"/>
                </a:lnTo>
                <a:lnTo>
                  <a:pt x="607" y="1579"/>
                </a:lnTo>
                <a:cubicBezTo>
                  <a:pt x="615" y="1581"/>
                  <a:pt x="625" y="1577"/>
                  <a:pt x="629" y="1571"/>
                </a:cubicBezTo>
                <a:cubicBezTo>
                  <a:pt x="651" y="1536"/>
                  <a:pt x="670" y="1501"/>
                  <a:pt x="689" y="1464"/>
                </a:cubicBezTo>
                <a:cubicBezTo>
                  <a:pt x="692" y="1457"/>
                  <a:pt x="700" y="1453"/>
                  <a:pt x="707" y="1454"/>
                </a:cubicBezTo>
                <a:lnTo>
                  <a:pt x="741" y="1458"/>
                </a:lnTo>
                <a:cubicBezTo>
                  <a:pt x="752" y="1459"/>
                  <a:pt x="764" y="1459"/>
                  <a:pt x="775" y="1460"/>
                </a:cubicBezTo>
                <a:cubicBezTo>
                  <a:pt x="782" y="1460"/>
                  <a:pt x="789" y="1466"/>
                  <a:pt x="791" y="1473"/>
                </a:cubicBezTo>
                <a:cubicBezTo>
                  <a:pt x="797" y="1493"/>
                  <a:pt x="803" y="1513"/>
                  <a:pt x="809" y="1532"/>
                </a:cubicBezTo>
                <a:cubicBezTo>
                  <a:pt x="816" y="1552"/>
                  <a:pt x="823" y="1570"/>
                  <a:pt x="830" y="1589"/>
                </a:cubicBezTo>
                <a:cubicBezTo>
                  <a:pt x="833" y="1596"/>
                  <a:pt x="842" y="1602"/>
                  <a:pt x="851" y="1601"/>
                </a:cubicBezTo>
                <a:lnTo>
                  <a:pt x="885" y="1599"/>
                </a:lnTo>
                <a:cubicBezTo>
                  <a:pt x="897" y="1598"/>
                  <a:pt x="908" y="1596"/>
                  <a:pt x="920" y="1594"/>
                </a:cubicBezTo>
                <a:cubicBezTo>
                  <a:pt x="928" y="1593"/>
                  <a:pt x="936" y="1585"/>
                  <a:pt x="937" y="1578"/>
                </a:cubicBezTo>
                <a:cubicBezTo>
                  <a:pt x="944" y="1537"/>
                  <a:pt x="948" y="1498"/>
                  <a:pt x="951" y="1457"/>
                </a:cubicBezTo>
                <a:cubicBezTo>
                  <a:pt x="951" y="1449"/>
                  <a:pt x="957" y="1442"/>
                  <a:pt x="964" y="1440"/>
                </a:cubicBezTo>
                <a:lnTo>
                  <a:pt x="997" y="1431"/>
                </a:lnTo>
                <a:lnTo>
                  <a:pt x="1029" y="1419"/>
                </a:lnTo>
                <a:cubicBezTo>
                  <a:pt x="1036" y="1417"/>
                  <a:pt x="1045" y="1420"/>
                  <a:pt x="1049" y="1426"/>
                </a:cubicBezTo>
                <a:cubicBezTo>
                  <a:pt x="1075" y="1458"/>
                  <a:pt x="1101" y="1489"/>
                  <a:pt x="1130" y="1518"/>
                </a:cubicBezTo>
                <a:cubicBezTo>
                  <a:pt x="1135" y="1523"/>
                  <a:pt x="1145" y="1525"/>
                  <a:pt x="1153" y="1521"/>
                </a:cubicBezTo>
                <a:lnTo>
                  <a:pt x="1183" y="1507"/>
                </a:lnTo>
                <a:lnTo>
                  <a:pt x="1214" y="1488"/>
                </a:lnTo>
                <a:cubicBezTo>
                  <a:pt x="1221" y="1484"/>
                  <a:pt x="1226" y="1474"/>
                  <a:pt x="1224" y="1467"/>
                </a:cubicBezTo>
                <a:cubicBezTo>
                  <a:pt x="1219" y="1447"/>
                  <a:pt x="1214" y="1427"/>
                  <a:pt x="1209" y="1408"/>
                </a:cubicBezTo>
                <a:cubicBezTo>
                  <a:pt x="1203" y="1388"/>
                  <a:pt x="1197" y="1368"/>
                  <a:pt x="1190" y="1349"/>
                </a:cubicBezTo>
                <a:cubicBezTo>
                  <a:pt x="1188" y="1342"/>
                  <a:pt x="1190" y="1333"/>
                  <a:pt x="1196" y="1329"/>
                </a:cubicBezTo>
                <a:cubicBezTo>
                  <a:pt x="1205" y="1322"/>
                  <a:pt x="1215" y="1316"/>
                  <a:pt x="1223" y="1308"/>
                </a:cubicBezTo>
                <a:lnTo>
                  <a:pt x="1249" y="1285"/>
                </a:lnTo>
                <a:cubicBezTo>
                  <a:pt x="1254" y="1280"/>
                  <a:pt x="1263" y="1280"/>
                  <a:pt x="1270" y="1283"/>
                </a:cubicBezTo>
                <a:cubicBezTo>
                  <a:pt x="1306" y="1304"/>
                  <a:pt x="1341" y="1321"/>
                  <a:pt x="1379" y="1338"/>
                </a:cubicBezTo>
                <a:cubicBezTo>
                  <a:pt x="1386" y="1341"/>
                  <a:pt x="1396" y="1338"/>
                  <a:pt x="1402" y="1332"/>
                </a:cubicBezTo>
                <a:cubicBezTo>
                  <a:pt x="1409" y="1323"/>
                  <a:pt x="1418" y="1315"/>
                  <a:pt x="1425" y="1305"/>
                </a:cubicBezTo>
                <a:lnTo>
                  <a:pt x="1445" y="1278"/>
                </a:lnTo>
                <a:cubicBezTo>
                  <a:pt x="1451" y="1271"/>
                  <a:pt x="1451" y="1260"/>
                  <a:pt x="1447" y="1254"/>
                </a:cubicBezTo>
                <a:cubicBezTo>
                  <a:pt x="1423" y="1221"/>
                  <a:pt x="1397" y="1189"/>
                  <a:pt x="1370" y="1158"/>
                </a:cubicBezTo>
                <a:cubicBezTo>
                  <a:pt x="1365" y="1153"/>
                  <a:pt x="1364" y="1144"/>
                  <a:pt x="1368" y="1138"/>
                </a:cubicBezTo>
                <a:cubicBezTo>
                  <a:pt x="1373" y="1128"/>
                  <a:pt x="1380" y="1118"/>
                  <a:pt x="1385" y="1108"/>
                </a:cubicBezTo>
                <a:lnTo>
                  <a:pt x="1400" y="1077"/>
                </a:lnTo>
                <a:cubicBezTo>
                  <a:pt x="1403" y="1071"/>
                  <a:pt x="1411" y="1066"/>
                  <a:pt x="1419" y="1067"/>
                </a:cubicBezTo>
                <a:cubicBezTo>
                  <a:pt x="1460" y="1072"/>
                  <a:pt x="1499" y="1074"/>
                  <a:pt x="1540" y="1075"/>
                </a:cubicBezTo>
                <a:cubicBezTo>
                  <a:pt x="1548" y="1076"/>
                  <a:pt x="1556" y="1069"/>
                  <a:pt x="1559" y="1061"/>
                </a:cubicBezTo>
                <a:lnTo>
                  <a:pt x="1570" y="1030"/>
                </a:lnTo>
                <a:lnTo>
                  <a:pt x="1579" y="995"/>
                </a:lnTo>
                <a:cubicBezTo>
                  <a:pt x="1581" y="986"/>
                  <a:pt x="1577" y="976"/>
                  <a:pt x="1571" y="973"/>
                </a:cubicBezTo>
                <a:cubicBezTo>
                  <a:pt x="1536" y="951"/>
                  <a:pt x="1501" y="931"/>
                  <a:pt x="1464" y="913"/>
                </a:cubicBezTo>
                <a:cubicBezTo>
                  <a:pt x="1457" y="910"/>
                  <a:pt x="1452" y="902"/>
                  <a:pt x="1453" y="895"/>
                </a:cubicBezTo>
                <a:lnTo>
                  <a:pt x="1458" y="861"/>
                </a:lnTo>
                <a:cubicBezTo>
                  <a:pt x="1459" y="849"/>
                  <a:pt x="1459" y="838"/>
                  <a:pt x="1460" y="826"/>
                </a:cubicBezTo>
                <a:cubicBezTo>
                  <a:pt x="1460" y="820"/>
                  <a:pt x="1466" y="812"/>
                  <a:pt x="1473" y="810"/>
                </a:cubicBezTo>
                <a:cubicBezTo>
                  <a:pt x="1493" y="805"/>
                  <a:pt x="1513" y="799"/>
                  <a:pt x="1532" y="792"/>
                </a:cubicBezTo>
                <a:cubicBezTo>
                  <a:pt x="1551" y="786"/>
                  <a:pt x="1570" y="779"/>
                  <a:pt x="1589" y="772"/>
                </a:cubicBezTo>
                <a:cubicBezTo>
                  <a:pt x="1596" y="769"/>
                  <a:pt x="1602" y="760"/>
                  <a:pt x="1601" y="751"/>
                </a:cubicBezTo>
                <a:lnTo>
                  <a:pt x="1599" y="717"/>
                </a:lnTo>
                <a:close/>
              </a:path>
            </a:pathLst>
          </a:custGeom>
          <a:solidFill>
            <a:srgbClr val="04B7F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76053E1D-CFEC-794E-B152-9EA5A25FC154}"/>
              </a:ext>
            </a:extLst>
          </p:cNvPr>
          <p:cNvSpPr>
            <a:spLocks noChangeAspect="1"/>
          </p:cNvSpPr>
          <p:nvPr/>
        </p:nvSpPr>
        <p:spPr bwMode="auto">
          <a:xfrm>
            <a:off x="6243149" y="3047313"/>
            <a:ext cx="2294652" cy="2240481"/>
          </a:xfrm>
          <a:custGeom>
            <a:avLst/>
            <a:gdLst>
              <a:gd name="T0" fmla="*/ 2055 w 2210"/>
              <a:gd name="T1" fmla="*/ 951 h 2210"/>
              <a:gd name="T2" fmla="*/ 2162 w 2210"/>
              <a:gd name="T3" fmla="*/ 781 h 2210"/>
              <a:gd name="T4" fmla="*/ 2001 w 2210"/>
              <a:gd name="T5" fmla="*/ 719 h 2210"/>
              <a:gd name="T6" fmla="*/ 2040 w 2210"/>
              <a:gd name="T7" fmla="*/ 541 h 2210"/>
              <a:gd name="T8" fmla="*/ 1985 w 2210"/>
              <a:gd name="T9" fmla="*/ 458 h 2210"/>
              <a:gd name="T10" fmla="*/ 1805 w 2210"/>
              <a:gd name="T11" fmla="*/ 425 h 2210"/>
              <a:gd name="T12" fmla="*/ 1810 w 2210"/>
              <a:gd name="T13" fmla="*/ 254 h 2210"/>
              <a:gd name="T14" fmla="*/ 1612 w 2210"/>
              <a:gd name="T15" fmla="*/ 286 h 2210"/>
              <a:gd name="T16" fmla="*/ 1565 w 2210"/>
              <a:gd name="T17" fmla="*/ 100 h 2210"/>
              <a:gd name="T18" fmla="*/ 1383 w 2210"/>
              <a:gd name="T19" fmla="*/ 183 h 2210"/>
              <a:gd name="T20" fmla="*/ 1323 w 2210"/>
              <a:gd name="T21" fmla="*/ 21 h 2210"/>
              <a:gd name="T22" fmla="*/ 1202 w 2210"/>
              <a:gd name="T23" fmla="*/ 147 h 2210"/>
              <a:gd name="T24" fmla="*/ 1065 w 2210"/>
              <a:gd name="T25" fmla="*/ 0 h 2210"/>
              <a:gd name="T26" fmla="*/ 951 w 2210"/>
              <a:gd name="T27" fmla="*/ 154 h 2210"/>
              <a:gd name="T28" fmla="*/ 781 w 2210"/>
              <a:gd name="T29" fmla="*/ 48 h 2210"/>
              <a:gd name="T30" fmla="*/ 719 w 2210"/>
              <a:gd name="T31" fmla="*/ 209 h 2210"/>
              <a:gd name="T32" fmla="*/ 540 w 2210"/>
              <a:gd name="T33" fmla="*/ 170 h 2210"/>
              <a:gd name="T34" fmla="*/ 458 w 2210"/>
              <a:gd name="T35" fmla="*/ 225 h 2210"/>
              <a:gd name="T36" fmla="*/ 425 w 2210"/>
              <a:gd name="T37" fmla="*/ 405 h 2210"/>
              <a:gd name="T38" fmla="*/ 254 w 2210"/>
              <a:gd name="T39" fmla="*/ 400 h 2210"/>
              <a:gd name="T40" fmla="*/ 286 w 2210"/>
              <a:gd name="T41" fmla="*/ 597 h 2210"/>
              <a:gd name="T42" fmla="*/ 100 w 2210"/>
              <a:gd name="T43" fmla="*/ 644 h 2210"/>
              <a:gd name="T44" fmla="*/ 183 w 2210"/>
              <a:gd name="T45" fmla="*/ 827 h 2210"/>
              <a:gd name="T46" fmla="*/ 21 w 2210"/>
              <a:gd name="T47" fmla="*/ 887 h 2210"/>
              <a:gd name="T48" fmla="*/ 147 w 2210"/>
              <a:gd name="T49" fmla="*/ 1008 h 2210"/>
              <a:gd name="T50" fmla="*/ 0 w 2210"/>
              <a:gd name="T51" fmla="*/ 1145 h 2210"/>
              <a:gd name="T52" fmla="*/ 154 w 2210"/>
              <a:gd name="T53" fmla="*/ 1259 h 2210"/>
              <a:gd name="T54" fmla="*/ 48 w 2210"/>
              <a:gd name="T55" fmla="*/ 1429 h 2210"/>
              <a:gd name="T56" fmla="*/ 208 w 2210"/>
              <a:gd name="T57" fmla="*/ 1490 h 2210"/>
              <a:gd name="T58" fmla="*/ 170 w 2210"/>
              <a:gd name="T59" fmla="*/ 1669 h 2210"/>
              <a:gd name="T60" fmla="*/ 225 w 2210"/>
              <a:gd name="T61" fmla="*/ 1752 h 2210"/>
              <a:gd name="T62" fmla="*/ 405 w 2210"/>
              <a:gd name="T63" fmla="*/ 1785 h 2210"/>
              <a:gd name="T64" fmla="*/ 400 w 2210"/>
              <a:gd name="T65" fmla="*/ 1956 h 2210"/>
              <a:gd name="T66" fmla="*/ 597 w 2210"/>
              <a:gd name="T67" fmla="*/ 1924 h 2210"/>
              <a:gd name="T68" fmla="*/ 644 w 2210"/>
              <a:gd name="T69" fmla="*/ 2110 h 2210"/>
              <a:gd name="T70" fmla="*/ 826 w 2210"/>
              <a:gd name="T71" fmla="*/ 2027 h 2210"/>
              <a:gd name="T72" fmla="*/ 887 w 2210"/>
              <a:gd name="T73" fmla="*/ 2189 h 2210"/>
              <a:gd name="T74" fmla="*/ 1008 w 2210"/>
              <a:gd name="T75" fmla="*/ 2063 h 2210"/>
              <a:gd name="T76" fmla="*/ 1144 w 2210"/>
              <a:gd name="T77" fmla="*/ 2210 h 2210"/>
              <a:gd name="T78" fmla="*/ 1259 w 2210"/>
              <a:gd name="T79" fmla="*/ 2056 h 2210"/>
              <a:gd name="T80" fmla="*/ 1429 w 2210"/>
              <a:gd name="T81" fmla="*/ 2162 h 2210"/>
              <a:gd name="T82" fmla="*/ 1490 w 2210"/>
              <a:gd name="T83" fmla="*/ 2001 h 2210"/>
              <a:gd name="T84" fmla="*/ 1669 w 2210"/>
              <a:gd name="T85" fmla="*/ 2040 h 2210"/>
              <a:gd name="T86" fmla="*/ 1752 w 2210"/>
              <a:gd name="T87" fmla="*/ 1985 h 2210"/>
              <a:gd name="T88" fmla="*/ 1785 w 2210"/>
              <a:gd name="T89" fmla="*/ 1805 h 2210"/>
              <a:gd name="T90" fmla="*/ 1956 w 2210"/>
              <a:gd name="T91" fmla="*/ 1810 h 2210"/>
              <a:gd name="T92" fmla="*/ 1923 w 2210"/>
              <a:gd name="T93" fmla="*/ 1612 h 2210"/>
              <a:gd name="T94" fmla="*/ 2109 w 2210"/>
              <a:gd name="T95" fmla="*/ 1566 h 2210"/>
              <a:gd name="T96" fmla="*/ 2027 w 2210"/>
              <a:gd name="T97" fmla="*/ 1383 h 2210"/>
              <a:gd name="T98" fmla="*/ 2188 w 2210"/>
              <a:gd name="T99" fmla="*/ 1323 h 2210"/>
              <a:gd name="T100" fmla="*/ 2063 w 2210"/>
              <a:gd name="T101" fmla="*/ 1202 h 2210"/>
              <a:gd name="T102" fmla="*/ 2209 w 2210"/>
              <a:gd name="T103" fmla="*/ 1065 h 2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210" h="2210">
                <a:moveTo>
                  <a:pt x="2205" y="1002"/>
                </a:moveTo>
                <a:cubicBezTo>
                  <a:pt x="2205" y="994"/>
                  <a:pt x="2198" y="986"/>
                  <a:pt x="2191" y="985"/>
                </a:cubicBezTo>
                <a:cubicBezTo>
                  <a:pt x="2151" y="977"/>
                  <a:pt x="2110" y="970"/>
                  <a:pt x="2071" y="964"/>
                </a:cubicBezTo>
                <a:cubicBezTo>
                  <a:pt x="2063" y="963"/>
                  <a:pt x="2057" y="957"/>
                  <a:pt x="2055" y="951"/>
                </a:cubicBezTo>
                <a:cubicBezTo>
                  <a:pt x="2052" y="929"/>
                  <a:pt x="2048" y="907"/>
                  <a:pt x="2042" y="885"/>
                </a:cubicBezTo>
                <a:cubicBezTo>
                  <a:pt x="2041" y="879"/>
                  <a:pt x="2045" y="870"/>
                  <a:pt x="2051" y="866"/>
                </a:cubicBezTo>
                <a:cubicBezTo>
                  <a:pt x="2086" y="846"/>
                  <a:pt x="2120" y="825"/>
                  <a:pt x="2154" y="802"/>
                </a:cubicBezTo>
                <a:cubicBezTo>
                  <a:pt x="2160" y="798"/>
                  <a:pt x="2164" y="788"/>
                  <a:pt x="2162" y="781"/>
                </a:cubicBezTo>
                <a:lnTo>
                  <a:pt x="2152" y="752"/>
                </a:lnTo>
                <a:cubicBezTo>
                  <a:pt x="2148" y="741"/>
                  <a:pt x="2145" y="731"/>
                  <a:pt x="2141" y="720"/>
                </a:cubicBezTo>
                <a:cubicBezTo>
                  <a:pt x="2138" y="713"/>
                  <a:pt x="2130" y="707"/>
                  <a:pt x="2122" y="708"/>
                </a:cubicBezTo>
                <a:cubicBezTo>
                  <a:pt x="2082" y="711"/>
                  <a:pt x="2042" y="714"/>
                  <a:pt x="2001" y="719"/>
                </a:cubicBezTo>
                <a:cubicBezTo>
                  <a:pt x="1994" y="720"/>
                  <a:pt x="1986" y="716"/>
                  <a:pt x="1983" y="710"/>
                </a:cubicBezTo>
                <a:cubicBezTo>
                  <a:pt x="1974" y="689"/>
                  <a:pt x="1963" y="670"/>
                  <a:pt x="1953" y="650"/>
                </a:cubicBezTo>
                <a:cubicBezTo>
                  <a:pt x="1950" y="644"/>
                  <a:pt x="1952" y="635"/>
                  <a:pt x="1957" y="630"/>
                </a:cubicBezTo>
                <a:cubicBezTo>
                  <a:pt x="1985" y="601"/>
                  <a:pt x="2013" y="571"/>
                  <a:pt x="2040" y="541"/>
                </a:cubicBezTo>
                <a:cubicBezTo>
                  <a:pt x="2045" y="535"/>
                  <a:pt x="2046" y="525"/>
                  <a:pt x="2041" y="518"/>
                </a:cubicBezTo>
                <a:lnTo>
                  <a:pt x="2024" y="492"/>
                </a:lnTo>
                <a:lnTo>
                  <a:pt x="2006" y="465"/>
                </a:lnTo>
                <a:cubicBezTo>
                  <a:pt x="2002" y="459"/>
                  <a:pt x="1992" y="456"/>
                  <a:pt x="1985" y="458"/>
                </a:cubicBezTo>
                <a:cubicBezTo>
                  <a:pt x="1946" y="471"/>
                  <a:pt x="1908" y="485"/>
                  <a:pt x="1871" y="501"/>
                </a:cubicBezTo>
                <a:cubicBezTo>
                  <a:pt x="1864" y="503"/>
                  <a:pt x="1855" y="501"/>
                  <a:pt x="1851" y="496"/>
                </a:cubicBezTo>
                <a:cubicBezTo>
                  <a:pt x="1836" y="479"/>
                  <a:pt x="1822" y="462"/>
                  <a:pt x="1807" y="446"/>
                </a:cubicBezTo>
                <a:cubicBezTo>
                  <a:pt x="1802" y="441"/>
                  <a:pt x="1801" y="432"/>
                  <a:pt x="1805" y="425"/>
                </a:cubicBezTo>
                <a:cubicBezTo>
                  <a:pt x="1825" y="390"/>
                  <a:pt x="1844" y="355"/>
                  <a:pt x="1862" y="318"/>
                </a:cubicBezTo>
                <a:cubicBezTo>
                  <a:pt x="1865" y="311"/>
                  <a:pt x="1863" y="301"/>
                  <a:pt x="1858" y="296"/>
                </a:cubicBezTo>
                <a:cubicBezTo>
                  <a:pt x="1851" y="289"/>
                  <a:pt x="1843" y="282"/>
                  <a:pt x="1835" y="276"/>
                </a:cubicBezTo>
                <a:cubicBezTo>
                  <a:pt x="1827" y="268"/>
                  <a:pt x="1819" y="261"/>
                  <a:pt x="1810" y="254"/>
                </a:cubicBezTo>
                <a:cubicBezTo>
                  <a:pt x="1804" y="249"/>
                  <a:pt x="1794" y="248"/>
                  <a:pt x="1788" y="252"/>
                </a:cubicBezTo>
                <a:cubicBezTo>
                  <a:pt x="1754" y="275"/>
                  <a:pt x="1721" y="298"/>
                  <a:pt x="1688" y="323"/>
                </a:cubicBezTo>
                <a:cubicBezTo>
                  <a:pt x="1683" y="327"/>
                  <a:pt x="1673" y="328"/>
                  <a:pt x="1668" y="324"/>
                </a:cubicBezTo>
                <a:cubicBezTo>
                  <a:pt x="1650" y="310"/>
                  <a:pt x="1631" y="298"/>
                  <a:pt x="1612" y="286"/>
                </a:cubicBezTo>
                <a:cubicBezTo>
                  <a:pt x="1607" y="283"/>
                  <a:pt x="1603" y="274"/>
                  <a:pt x="1605" y="267"/>
                </a:cubicBezTo>
                <a:cubicBezTo>
                  <a:pt x="1616" y="228"/>
                  <a:pt x="1625" y="189"/>
                  <a:pt x="1633" y="148"/>
                </a:cubicBezTo>
                <a:cubicBezTo>
                  <a:pt x="1634" y="141"/>
                  <a:pt x="1630" y="132"/>
                  <a:pt x="1623" y="128"/>
                </a:cubicBezTo>
                <a:cubicBezTo>
                  <a:pt x="1604" y="119"/>
                  <a:pt x="1585" y="109"/>
                  <a:pt x="1565" y="100"/>
                </a:cubicBezTo>
                <a:cubicBezTo>
                  <a:pt x="1558" y="97"/>
                  <a:pt x="1549" y="99"/>
                  <a:pt x="1544" y="105"/>
                </a:cubicBezTo>
                <a:cubicBezTo>
                  <a:pt x="1517" y="135"/>
                  <a:pt x="1491" y="167"/>
                  <a:pt x="1466" y="199"/>
                </a:cubicBezTo>
                <a:cubicBezTo>
                  <a:pt x="1462" y="204"/>
                  <a:pt x="1453" y="207"/>
                  <a:pt x="1447" y="205"/>
                </a:cubicBezTo>
                <a:cubicBezTo>
                  <a:pt x="1426" y="197"/>
                  <a:pt x="1404" y="190"/>
                  <a:pt x="1383" y="183"/>
                </a:cubicBezTo>
                <a:cubicBezTo>
                  <a:pt x="1377" y="181"/>
                  <a:pt x="1371" y="174"/>
                  <a:pt x="1371" y="166"/>
                </a:cubicBezTo>
                <a:cubicBezTo>
                  <a:pt x="1371" y="126"/>
                  <a:pt x="1370" y="85"/>
                  <a:pt x="1367" y="45"/>
                </a:cubicBezTo>
                <a:cubicBezTo>
                  <a:pt x="1366" y="37"/>
                  <a:pt x="1360" y="30"/>
                  <a:pt x="1352" y="28"/>
                </a:cubicBezTo>
                <a:lnTo>
                  <a:pt x="1323" y="21"/>
                </a:lnTo>
                <a:lnTo>
                  <a:pt x="1290" y="16"/>
                </a:lnTo>
                <a:cubicBezTo>
                  <a:pt x="1282" y="14"/>
                  <a:pt x="1273" y="19"/>
                  <a:pt x="1270" y="25"/>
                </a:cubicBezTo>
                <a:cubicBezTo>
                  <a:pt x="1252" y="62"/>
                  <a:pt x="1235" y="99"/>
                  <a:pt x="1219" y="136"/>
                </a:cubicBezTo>
                <a:cubicBezTo>
                  <a:pt x="1216" y="143"/>
                  <a:pt x="1208" y="148"/>
                  <a:pt x="1202" y="147"/>
                </a:cubicBezTo>
                <a:cubicBezTo>
                  <a:pt x="1179" y="145"/>
                  <a:pt x="1157" y="143"/>
                  <a:pt x="1135" y="143"/>
                </a:cubicBezTo>
                <a:cubicBezTo>
                  <a:pt x="1128" y="142"/>
                  <a:pt x="1121" y="136"/>
                  <a:pt x="1119" y="129"/>
                </a:cubicBezTo>
                <a:cubicBezTo>
                  <a:pt x="1109" y="90"/>
                  <a:pt x="1097" y="51"/>
                  <a:pt x="1084" y="13"/>
                </a:cubicBezTo>
                <a:cubicBezTo>
                  <a:pt x="1081" y="6"/>
                  <a:pt x="1073" y="0"/>
                  <a:pt x="1065" y="0"/>
                </a:cubicBezTo>
                <a:cubicBezTo>
                  <a:pt x="1044" y="1"/>
                  <a:pt x="1023" y="3"/>
                  <a:pt x="1001" y="4"/>
                </a:cubicBezTo>
                <a:cubicBezTo>
                  <a:pt x="994" y="5"/>
                  <a:pt x="986" y="12"/>
                  <a:pt x="985" y="19"/>
                </a:cubicBezTo>
                <a:cubicBezTo>
                  <a:pt x="977" y="59"/>
                  <a:pt x="970" y="99"/>
                  <a:pt x="964" y="139"/>
                </a:cubicBezTo>
                <a:cubicBezTo>
                  <a:pt x="963" y="146"/>
                  <a:pt x="957" y="153"/>
                  <a:pt x="951" y="154"/>
                </a:cubicBezTo>
                <a:cubicBezTo>
                  <a:pt x="929" y="158"/>
                  <a:pt x="907" y="162"/>
                  <a:pt x="885" y="167"/>
                </a:cubicBezTo>
                <a:cubicBezTo>
                  <a:pt x="878" y="169"/>
                  <a:pt x="870" y="165"/>
                  <a:pt x="866" y="159"/>
                </a:cubicBezTo>
                <a:cubicBezTo>
                  <a:pt x="846" y="124"/>
                  <a:pt x="824" y="89"/>
                  <a:pt x="802" y="55"/>
                </a:cubicBezTo>
                <a:cubicBezTo>
                  <a:pt x="798" y="49"/>
                  <a:pt x="788" y="46"/>
                  <a:pt x="781" y="48"/>
                </a:cubicBezTo>
                <a:lnTo>
                  <a:pt x="752" y="58"/>
                </a:lnTo>
                <a:cubicBezTo>
                  <a:pt x="741" y="61"/>
                  <a:pt x="730" y="65"/>
                  <a:pt x="720" y="69"/>
                </a:cubicBezTo>
                <a:cubicBezTo>
                  <a:pt x="713" y="72"/>
                  <a:pt x="707" y="80"/>
                  <a:pt x="708" y="87"/>
                </a:cubicBezTo>
                <a:cubicBezTo>
                  <a:pt x="710" y="128"/>
                  <a:pt x="714" y="168"/>
                  <a:pt x="719" y="209"/>
                </a:cubicBezTo>
                <a:cubicBezTo>
                  <a:pt x="720" y="216"/>
                  <a:pt x="716" y="224"/>
                  <a:pt x="710" y="227"/>
                </a:cubicBezTo>
                <a:cubicBezTo>
                  <a:pt x="689" y="236"/>
                  <a:pt x="670" y="246"/>
                  <a:pt x="650" y="256"/>
                </a:cubicBezTo>
                <a:cubicBezTo>
                  <a:pt x="644" y="260"/>
                  <a:pt x="635" y="258"/>
                  <a:pt x="630" y="253"/>
                </a:cubicBezTo>
                <a:cubicBezTo>
                  <a:pt x="601" y="225"/>
                  <a:pt x="571" y="196"/>
                  <a:pt x="540" y="170"/>
                </a:cubicBezTo>
                <a:cubicBezTo>
                  <a:pt x="535" y="165"/>
                  <a:pt x="525" y="164"/>
                  <a:pt x="518" y="168"/>
                </a:cubicBezTo>
                <a:lnTo>
                  <a:pt x="491" y="186"/>
                </a:lnTo>
                <a:lnTo>
                  <a:pt x="465" y="204"/>
                </a:lnTo>
                <a:cubicBezTo>
                  <a:pt x="459" y="208"/>
                  <a:pt x="456" y="218"/>
                  <a:pt x="458" y="225"/>
                </a:cubicBezTo>
                <a:cubicBezTo>
                  <a:pt x="471" y="264"/>
                  <a:pt x="485" y="302"/>
                  <a:pt x="500" y="339"/>
                </a:cubicBezTo>
                <a:cubicBezTo>
                  <a:pt x="503" y="346"/>
                  <a:pt x="501" y="355"/>
                  <a:pt x="496" y="359"/>
                </a:cubicBezTo>
                <a:cubicBezTo>
                  <a:pt x="479" y="374"/>
                  <a:pt x="462" y="388"/>
                  <a:pt x="446" y="403"/>
                </a:cubicBezTo>
                <a:cubicBezTo>
                  <a:pt x="441" y="408"/>
                  <a:pt x="432" y="409"/>
                  <a:pt x="425" y="405"/>
                </a:cubicBezTo>
                <a:cubicBezTo>
                  <a:pt x="390" y="384"/>
                  <a:pt x="354" y="366"/>
                  <a:pt x="318" y="348"/>
                </a:cubicBezTo>
                <a:cubicBezTo>
                  <a:pt x="311" y="344"/>
                  <a:pt x="301" y="346"/>
                  <a:pt x="296" y="352"/>
                </a:cubicBezTo>
                <a:cubicBezTo>
                  <a:pt x="289" y="359"/>
                  <a:pt x="282" y="367"/>
                  <a:pt x="275" y="375"/>
                </a:cubicBezTo>
                <a:cubicBezTo>
                  <a:pt x="268" y="383"/>
                  <a:pt x="261" y="391"/>
                  <a:pt x="254" y="400"/>
                </a:cubicBezTo>
                <a:cubicBezTo>
                  <a:pt x="249" y="406"/>
                  <a:pt x="248" y="416"/>
                  <a:pt x="252" y="422"/>
                </a:cubicBezTo>
                <a:cubicBezTo>
                  <a:pt x="275" y="456"/>
                  <a:pt x="298" y="489"/>
                  <a:pt x="323" y="521"/>
                </a:cubicBezTo>
                <a:cubicBezTo>
                  <a:pt x="327" y="527"/>
                  <a:pt x="328" y="537"/>
                  <a:pt x="324" y="542"/>
                </a:cubicBezTo>
                <a:cubicBezTo>
                  <a:pt x="310" y="560"/>
                  <a:pt x="298" y="579"/>
                  <a:pt x="286" y="597"/>
                </a:cubicBezTo>
                <a:cubicBezTo>
                  <a:pt x="282" y="603"/>
                  <a:pt x="274" y="606"/>
                  <a:pt x="267" y="604"/>
                </a:cubicBezTo>
                <a:cubicBezTo>
                  <a:pt x="228" y="594"/>
                  <a:pt x="188" y="585"/>
                  <a:pt x="148" y="577"/>
                </a:cubicBezTo>
                <a:cubicBezTo>
                  <a:pt x="141" y="576"/>
                  <a:pt x="132" y="580"/>
                  <a:pt x="128" y="587"/>
                </a:cubicBezTo>
                <a:cubicBezTo>
                  <a:pt x="119" y="606"/>
                  <a:pt x="109" y="625"/>
                  <a:pt x="100" y="644"/>
                </a:cubicBezTo>
                <a:cubicBezTo>
                  <a:pt x="97" y="651"/>
                  <a:pt x="99" y="661"/>
                  <a:pt x="104" y="666"/>
                </a:cubicBezTo>
                <a:cubicBezTo>
                  <a:pt x="135" y="693"/>
                  <a:pt x="166" y="719"/>
                  <a:pt x="198" y="744"/>
                </a:cubicBezTo>
                <a:cubicBezTo>
                  <a:pt x="204" y="748"/>
                  <a:pt x="207" y="757"/>
                  <a:pt x="205" y="763"/>
                </a:cubicBezTo>
                <a:cubicBezTo>
                  <a:pt x="197" y="784"/>
                  <a:pt x="190" y="805"/>
                  <a:pt x="183" y="827"/>
                </a:cubicBezTo>
                <a:cubicBezTo>
                  <a:pt x="181" y="833"/>
                  <a:pt x="174" y="838"/>
                  <a:pt x="166" y="838"/>
                </a:cubicBezTo>
                <a:cubicBezTo>
                  <a:pt x="126" y="839"/>
                  <a:pt x="85" y="840"/>
                  <a:pt x="44" y="843"/>
                </a:cubicBezTo>
                <a:cubicBezTo>
                  <a:pt x="37" y="843"/>
                  <a:pt x="30" y="850"/>
                  <a:pt x="28" y="857"/>
                </a:cubicBezTo>
                <a:lnTo>
                  <a:pt x="21" y="887"/>
                </a:lnTo>
                <a:lnTo>
                  <a:pt x="15" y="920"/>
                </a:lnTo>
                <a:cubicBezTo>
                  <a:pt x="14" y="928"/>
                  <a:pt x="18" y="937"/>
                  <a:pt x="25" y="940"/>
                </a:cubicBezTo>
                <a:cubicBezTo>
                  <a:pt x="61" y="958"/>
                  <a:pt x="99" y="975"/>
                  <a:pt x="136" y="991"/>
                </a:cubicBezTo>
                <a:cubicBezTo>
                  <a:pt x="143" y="994"/>
                  <a:pt x="148" y="1001"/>
                  <a:pt x="147" y="1008"/>
                </a:cubicBezTo>
                <a:cubicBezTo>
                  <a:pt x="145" y="1030"/>
                  <a:pt x="143" y="1053"/>
                  <a:pt x="142" y="1075"/>
                </a:cubicBezTo>
                <a:cubicBezTo>
                  <a:pt x="142" y="1082"/>
                  <a:pt x="136" y="1089"/>
                  <a:pt x="129" y="1091"/>
                </a:cubicBezTo>
                <a:cubicBezTo>
                  <a:pt x="90" y="1101"/>
                  <a:pt x="51" y="1113"/>
                  <a:pt x="13" y="1126"/>
                </a:cubicBezTo>
                <a:cubicBezTo>
                  <a:pt x="6" y="1128"/>
                  <a:pt x="0" y="1137"/>
                  <a:pt x="0" y="1145"/>
                </a:cubicBezTo>
                <a:cubicBezTo>
                  <a:pt x="0" y="1166"/>
                  <a:pt x="3" y="1187"/>
                  <a:pt x="4" y="1208"/>
                </a:cubicBezTo>
                <a:cubicBezTo>
                  <a:pt x="5" y="1216"/>
                  <a:pt x="11" y="1224"/>
                  <a:pt x="19" y="1225"/>
                </a:cubicBezTo>
                <a:cubicBezTo>
                  <a:pt x="59" y="1233"/>
                  <a:pt x="99" y="1240"/>
                  <a:pt x="139" y="1245"/>
                </a:cubicBezTo>
                <a:cubicBezTo>
                  <a:pt x="146" y="1246"/>
                  <a:pt x="153" y="1253"/>
                  <a:pt x="154" y="1259"/>
                </a:cubicBezTo>
                <a:cubicBezTo>
                  <a:pt x="158" y="1281"/>
                  <a:pt x="162" y="1303"/>
                  <a:pt x="167" y="1325"/>
                </a:cubicBezTo>
                <a:cubicBezTo>
                  <a:pt x="169" y="1331"/>
                  <a:pt x="165" y="1340"/>
                  <a:pt x="158" y="1343"/>
                </a:cubicBezTo>
                <a:cubicBezTo>
                  <a:pt x="123" y="1364"/>
                  <a:pt x="89" y="1385"/>
                  <a:pt x="55" y="1408"/>
                </a:cubicBezTo>
                <a:cubicBezTo>
                  <a:pt x="49" y="1412"/>
                  <a:pt x="46" y="1422"/>
                  <a:pt x="48" y="1429"/>
                </a:cubicBezTo>
                <a:lnTo>
                  <a:pt x="58" y="1458"/>
                </a:lnTo>
                <a:cubicBezTo>
                  <a:pt x="61" y="1469"/>
                  <a:pt x="64" y="1479"/>
                  <a:pt x="69" y="1490"/>
                </a:cubicBezTo>
                <a:cubicBezTo>
                  <a:pt x="71" y="1497"/>
                  <a:pt x="80" y="1502"/>
                  <a:pt x="87" y="1502"/>
                </a:cubicBezTo>
                <a:cubicBezTo>
                  <a:pt x="128" y="1499"/>
                  <a:pt x="168" y="1496"/>
                  <a:pt x="208" y="1490"/>
                </a:cubicBezTo>
                <a:cubicBezTo>
                  <a:pt x="216" y="1490"/>
                  <a:pt x="224" y="1494"/>
                  <a:pt x="227" y="1500"/>
                </a:cubicBezTo>
                <a:cubicBezTo>
                  <a:pt x="235" y="1520"/>
                  <a:pt x="246" y="1540"/>
                  <a:pt x="256" y="1560"/>
                </a:cubicBezTo>
                <a:cubicBezTo>
                  <a:pt x="259" y="1566"/>
                  <a:pt x="258" y="1575"/>
                  <a:pt x="253" y="1580"/>
                </a:cubicBezTo>
                <a:cubicBezTo>
                  <a:pt x="224" y="1609"/>
                  <a:pt x="196" y="1639"/>
                  <a:pt x="170" y="1669"/>
                </a:cubicBezTo>
                <a:cubicBezTo>
                  <a:pt x="165" y="1675"/>
                  <a:pt x="164" y="1685"/>
                  <a:pt x="168" y="1691"/>
                </a:cubicBezTo>
                <a:lnTo>
                  <a:pt x="185" y="1718"/>
                </a:lnTo>
                <a:lnTo>
                  <a:pt x="204" y="1745"/>
                </a:lnTo>
                <a:cubicBezTo>
                  <a:pt x="208" y="1751"/>
                  <a:pt x="218" y="1754"/>
                  <a:pt x="225" y="1752"/>
                </a:cubicBezTo>
                <a:cubicBezTo>
                  <a:pt x="263" y="1739"/>
                  <a:pt x="302" y="1725"/>
                  <a:pt x="339" y="1709"/>
                </a:cubicBezTo>
                <a:cubicBezTo>
                  <a:pt x="346" y="1707"/>
                  <a:pt x="355" y="1709"/>
                  <a:pt x="359" y="1714"/>
                </a:cubicBezTo>
                <a:cubicBezTo>
                  <a:pt x="373" y="1731"/>
                  <a:pt x="387" y="1748"/>
                  <a:pt x="403" y="1764"/>
                </a:cubicBezTo>
                <a:cubicBezTo>
                  <a:pt x="408" y="1769"/>
                  <a:pt x="408" y="1778"/>
                  <a:pt x="405" y="1785"/>
                </a:cubicBezTo>
                <a:cubicBezTo>
                  <a:pt x="384" y="1820"/>
                  <a:pt x="366" y="1855"/>
                  <a:pt x="348" y="1892"/>
                </a:cubicBezTo>
                <a:cubicBezTo>
                  <a:pt x="344" y="1899"/>
                  <a:pt x="346" y="1909"/>
                  <a:pt x="352" y="1914"/>
                </a:cubicBezTo>
                <a:cubicBezTo>
                  <a:pt x="359" y="1921"/>
                  <a:pt x="367" y="1928"/>
                  <a:pt x="374" y="1934"/>
                </a:cubicBezTo>
                <a:cubicBezTo>
                  <a:pt x="383" y="1942"/>
                  <a:pt x="391" y="1949"/>
                  <a:pt x="400" y="1956"/>
                </a:cubicBezTo>
                <a:cubicBezTo>
                  <a:pt x="406" y="1961"/>
                  <a:pt x="416" y="1962"/>
                  <a:pt x="422" y="1958"/>
                </a:cubicBezTo>
                <a:cubicBezTo>
                  <a:pt x="456" y="1935"/>
                  <a:pt x="489" y="1912"/>
                  <a:pt x="521" y="1887"/>
                </a:cubicBezTo>
                <a:cubicBezTo>
                  <a:pt x="527" y="1883"/>
                  <a:pt x="536" y="1882"/>
                  <a:pt x="542" y="1886"/>
                </a:cubicBezTo>
                <a:cubicBezTo>
                  <a:pt x="560" y="1900"/>
                  <a:pt x="579" y="1911"/>
                  <a:pt x="597" y="1924"/>
                </a:cubicBezTo>
                <a:cubicBezTo>
                  <a:pt x="603" y="1927"/>
                  <a:pt x="606" y="1936"/>
                  <a:pt x="604" y="1943"/>
                </a:cubicBezTo>
                <a:cubicBezTo>
                  <a:pt x="594" y="1982"/>
                  <a:pt x="585" y="2021"/>
                  <a:pt x="577" y="2062"/>
                </a:cubicBezTo>
                <a:cubicBezTo>
                  <a:pt x="575" y="2069"/>
                  <a:pt x="580" y="2078"/>
                  <a:pt x="587" y="2081"/>
                </a:cubicBezTo>
                <a:cubicBezTo>
                  <a:pt x="606" y="2091"/>
                  <a:pt x="625" y="2101"/>
                  <a:pt x="644" y="2110"/>
                </a:cubicBezTo>
                <a:cubicBezTo>
                  <a:pt x="651" y="2113"/>
                  <a:pt x="661" y="2111"/>
                  <a:pt x="666" y="2105"/>
                </a:cubicBezTo>
                <a:cubicBezTo>
                  <a:pt x="693" y="2075"/>
                  <a:pt x="719" y="2043"/>
                  <a:pt x="744" y="2011"/>
                </a:cubicBezTo>
                <a:cubicBezTo>
                  <a:pt x="748" y="2006"/>
                  <a:pt x="757" y="2003"/>
                  <a:pt x="763" y="2005"/>
                </a:cubicBezTo>
                <a:cubicBezTo>
                  <a:pt x="784" y="2013"/>
                  <a:pt x="805" y="2020"/>
                  <a:pt x="826" y="2027"/>
                </a:cubicBezTo>
                <a:cubicBezTo>
                  <a:pt x="833" y="2029"/>
                  <a:pt x="838" y="2036"/>
                  <a:pt x="838" y="2043"/>
                </a:cubicBezTo>
                <a:cubicBezTo>
                  <a:pt x="838" y="2084"/>
                  <a:pt x="840" y="2125"/>
                  <a:pt x="843" y="2165"/>
                </a:cubicBezTo>
                <a:cubicBezTo>
                  <a:pt x="843" y="2173"/>
                  <a:pt x="850" y="2180"/>
                  <a:pt x="857" y="2182"/>
                </a:cubicBezTo>
                <a:lnTo>
                  <a:pt x="887" y="2189"/>
                </a:lnTo>
                <a:lnTo>
                  <a:pt x="920" y="2194"/>
                </a:lnTo>
                <a:cubicBezTo>
                  <a:pt x="927" y="2196"/>
                  <a:pt x="936" y="2191"/>
                  <a:pt x="940" y="2185"/>
                </a:cubicBezTo>
                <a:cubicBezTo>
                  <a:pt x="958" y="2148"/>
                  <a:pt x="975" y="2111"/>
                  <a:pt x="991" y="2074"/>
                </a:cubicBezTo>
                <a:cubicBezTo>
                  <a:pt x="994" y="2067"/>
                  <a:pt x="1001" y="2062"/>
                  <a:pt x="1008" y="2063"/>
                </a:cubicBezTo>
                <a:cubicBezTo>
                  <a:pt x="1030" y="2065"/>
                  <a:pt x="1052" y="2067"/>
                  <a:pt x="1075" y="2067"/>
                </a:cubicBezTo>
                <a:cubicBezTo>
                  <a:pt x="1081" y="2067"/>
                  <a:pt x="1088" y="2073"/>
                  <a:pt x="1090" y="2081"/>
                </a:cubicBezTo>
                <a:cubicBezTo>
                  <a:pt x="1101" y="2120"/>
                  <a:pt x="1113" y="2159"/>
                  <a:pt x="1126" y="2197"/>
                </a:cubicBezTo>
                <a:cubicBezTo>
                  <a:pt x="1128" y="2204"/>
                  <a:pt x="1137" y="2210"/>
                  <a:pt x="1144" y="2210"/>
                </a:cubicBezTo>
                <a:cubicBezTo>
                  <a:pt x="1166" y="2209"/>
                  <a:pt x="1187" y="2207"/>
                  <a:pt x="1208" y="2205"/>
                </a:cubicBezTo>
                <a:cubicBezTo>
                  <a:pt x="1216" y="2205"/>
                  <a:pt x="1223" y="2198"/>
                  <a:pt x="1225" y="2191"/>
                </a:cubicBezTo>
                <a:cubicBezTo>
                  <a:pt x="1233" y="2151"/>
                  <a:pt x="1240" y="2111"/>
                  <a:pt x="1245" y="2071"/>
                </a:cubicBezTo>
                <a:cubicBezTo>
                  <a:pt x="1246" y="2064"/>
                  <a:pt x="1253" y="2057"/>
                  <a:pt x="1259" y="2056"/>
                </a:cubicBezTo>
                <a:cubicBezTo>
                  <a:pt x="1281" y="2052"/>
                  <a:pt x="1303" y="2048"/>
                  <a:pt x="1325" y="2042"/>
                </a:cubicBezTo>
                <a:cubicBezTo>
                  <a:pt x="1331" y="2041"/>
                  <a:pt x="1340" y="2045"/>
                  <a:pt x="1343" y="2051"/>
                </a:cubicBezTo>
                <a:cubicBezTo>
                  <a:pt x="1364" y="2086"/>
                  <a:pt x="1385" y="2120"/>
                  <a:pt x="1408" y="2154"/>
                </a:cubicBezTo>
                <a:cubicBezTo>
                  <a:pt x="1412" y="2161"/>
                  <a:pt x="1422" y="2164"/>
                  <a:pt x="1429" y="2162"/>
                </a:cubicBezTo>
                <a:lnTo>
                  <a:pt x="1458" y="2152"/>
                </a:lnTo>
                <a:cubicBezTo>
                  <a:pt x="1469" y="2149"/>
                  <a:pt x="1479" y="2145"/>
                  <a:pt x="1490" y="2141"/>
                </a:cubicBezTo>
                <a:cubicBezTo>
                  <a:pt x="1497" y="2138"/>
                  <a:pt x="1502" y="2130"/>
                  <a:pt x="1502" y="2123"/>
                </a:cubicBezTo>
                <a:cubicBezTo>
                  <a:pt x="1499" y="2082"/>
                  <a:pt x="1496" y="2042"/>
                  <a:pt x="1490" y="2001"/>
                </a:cubicBezTo>
                <a:cubicBezTo>
                  <a:pt x="1489" y="1994"/>
                  <a:pt x="1494" y="1986"/>
                  <a:pt x="1500" y="1983"/>
                </a:cubicBezTo>
                <a:cubicBezTo>
                  <a:pt x="1520" y="1974"/>
                  <a:pt x="1540" y="1964"/>
                  <a:pt x="1560" y="1954"/>
                </a:cubicBezTo>
                <a:cubicBezTo>
                  <a:pt x="1566" y="1950"/>
                  <a:pt x="1575" y="1952"/>
                  <a:pt x="1580" y="1957"/>
                </a:cubicBezTo>
                <a:cubicBezTo>
                  <a:pt x="1609" y="1985"/>
                  <a:pt x="1639" y="2013"/>
                  <a:pt x="1669" y="2040"/>
                </a:cubicBezTo>
                <a:cubicBezTo>
                  <a:pt x="1675" y="2045"/>
                  <a:pt x="1685" y="2046"/>
                  <a:pt x="1691" y="2042"/>
                </a:cubicBezTo>
                <a:lnTo>
                  <a:pt x="1718" y="2024"/>
                </a:lnTo>
                <a:lnTo>
                  <a:pt x="1744" y="2006"/>
                </a:lnTo>
                <a:cubicBezTo>
                  <a:pt x="1751" y="2002"/>
                  <a:pt x="1754" y="1992"/>
                  <a:pt x="1752" y="1985"/>
                </a:cubicBezTo>
                <a:cubicBezTo>
                  <a:pt x="1739" y="1946"/>
                  <a:pt x="1724" y="1908"/>
                  <a:pt x="1709" y="1871"/>
                </a:cubicBezTo>
                <a:cubicBezTo>
                  <a:pt x="1706" y="1864"/>
                  <a:pt x="1709" y="1855"/>
                  <a:pt x="1714" y="1851"/>
                </a:cubicBezTo>
                <a:cubicBezTo>
                  <a:pt x="1731" y="1836"/>
                  <a:pt x="1748" y="1822"/>
                  <a:pt x="1764" y="1807"/>
                </a:cubicBezTo>
                <a:cubicBezTo>
                  <a:pt x="1769" y="1802"/>
                  <a:pt x="1778" y="1801"/>
                  <a:pt x="1785" y="1805"/>
                </a:cubicBezTo>
                <a:cubicBezTo>
                  <a:pt x="1820" y="1826"/>
                  <a:pt x="1855" y="1844"/>
                  <a:pt x="1892" y="1862"/>
                </a:cubicBezTo>
                <a:cubicBezTo>
                  <a:pt x="1899" y="1866"/>
                  <a:pt x="1909" y="1864"/>
                  <a:pt x="1914" y="1858"/>
                </a:cubicBezTo>
                <a:cubicBezTo>
                  <a:pt x="1921" y="1851"/>
                  <a:pt x="1927" y="1843"/>
                  <a:pt x="1934" y="1835"/>
                </a:cubicBezTo>
                <a:cubicBezTo>
                  <a:pt x="1942" y="1827"/>
                  <a:pt x="1949" y="1819"/>
                  <a:pt x="1956" y="1810"/>
                </a:cubicBezTo>
                <a:cubicBezTo>
                  <a:pt x="1961" y="1804"/>
                  <a:pt x="1962" y="1794"/>
                  <a:pt x="1957" y="1788"/>
                </a:cubicBezTo>
                <a:cubicBezTo>
                  <a:pt x="1935" y="1754"/>
                  <a:pt x="1912" y="1721"/>
                  <a:pt x="1887" y="1689"/>
                </a:cubicBezTo>
                <a:cubicBezTo>
                  <a:pt x="1883" y="1683"/>
                  <a:pt x="1882" y="1673"/>
                  <a:pt x="1886" y="1668"/>
                </a:cubicBezTo>
                <a:cubicBezTo>
                  <a:pt x="1899" y="1650"/>
                  <a:pt x="1911" y="1631"/>
                  <a:pt x="1923" y="1612"/>
                </a:cubicBezTo>
                <a:cubicBezTo>
                  <a:pt x="1927" y="1607"/>
                  <a:pt x="1935" y="1604"/>
                  <a:pt x="1943" y="1605"/>
                </a:cubicBezTo>
                <a:cubicBezTo>
                  <a:pt x="1982" y="1616"/>
                  <a:pt x="2021" y="1625"/>
                  <a:pt x="2061" y="1633"/>
                </a:cubicBezTo>
                <a:cubicBezTo>
                  <a:pt x="2069" y="1634"/>
                  <a:pt x="2078" y="1630"/>
                  <a:pt x="2081" y="1623"/>
                </a:cubicBezTo>
                <a:cubicBezTo>
                  <a:pt x="2091" y="1604"/>
                  <a:pt x="2101" y="1585"/>
                  <a:pt x="2109" y="1566"/>
                </a:cubicBezTo>
                <a:cubicBezTo>
                  <a:pt x="2113" y="1559"/>
                  <a:pt x="2111" y="1549"/>
                  <a:pt x="2105" y="1544"/>
                </a:cubicBezTo>
                <a:cubicBezTo>
                  <a:pt x="2075" y="1517"/>
                  <a:pt x="2043" y="1491"/>
                  <a:pt x="2011" y="1466"/>
                </a:cubicBezTo>
                <a:cubicBezTo>
                  <a:pt x="2005" y="1462"/>
                  <a:pt x="2003" y="1453"/>
                  <a:pt x="2005" y="1447"/>
                </a:cubicBezTo>
                <a:cubicBezTo>
                  <a:pt x="2013" y="1426"/>
                  <a:pt x="2020" y="1405"/>
                  <a:pt x="2027" y="1383"/>
                </a:cubicBezTo>
                <a:cubicBezTo>
                  <a:pt x="2028" y="1377"/>
                  <a:pt x="2036" y="1372"/>
                  <a:pt x="2043" y="1371"/>
                </a:cubicBezTo>
                <a:cubicBezTo>
                  <a:pt x="2084" y="1371"/>
                  <a:pt x="2125" y="1370"/>
                  <a:pt x="2165" y="1367"/>
                </a:cubicBezTo>
                <a:cubicBezTo>
                  <a:pt x="2173" y="1367"/>
                  <a:pt x="2180" y="1360"/>
                  <a:pt x="2182" y="1352"/>
                </a:cubicBezTo>
                <a:lnTo>
                  <a:pt x="2188" y="1323"/>
                </a:lnTo>
                <a:lnTo>
                  <a:pt x="2194" y="1290"/>
                </a:lnTo>
                <a:cubicBezTo>
                  <a:pt x="2196" y="1282"/>
                  <a:pt x="2191" y="1273"/>
                  <a:pt x="2185" y="1270"/>
                </a:cubicBezTo>
                <a:cubicBezTo>
                  <a:pt x="2148" y="1252"/>
                  <a:pt x="2111" y="1235"/>
                  <a:pt x="2074" y="1219"/>
                </a:cubicBezTo>
                <a:cubicBezTo>
                  <a:pt x="2067" y="1216"/>
                  <a:pt x="2062" y="1209"/>
                  <a:pt x="2063" y="1202"/>
                </a:cubicBezTo>
                <a:cubicBezTo>
                  <a:pt x="2065" y="1180"/>
                  <a:pt x="2067" y="1157"/>
                  <a:pt x="2067" y="1135"/>
                </a:cubicBezTo>
                <a:cubicBezTo>
                  <a:pt x="2067" y="1128"/>
                  <a:pt x="2073" y="1121"/>
                  <a:pt x="2080" y="1119"/>
                </a:cubicBezTo>
                <a:cubicBezTo>
                  <a:pt x="2120" y="1109"/>
                  <a:pt x="2159" y="1097"/>
                  <a:pt x="2197" y="1084"/>
                </a:cubicBezTo>
                <a:cubicBezTo>
                  <a:pt x="2204" y="1081"/>
                  <a:pt x="2210" y="1073"/>
                  <a:pt x="2209" y="1065"/>
                </a:cubicBezTo>
                <a:cubicBezTo>
                  <a:pt x="2209" y="1044"/>
                  <a:pt x="2207" y="1023"/>
                  <a:pt x="2205" y="1002"/>
                </a:cubicBezTo>
                <a:close/>
              </a:path>
            </a:pathLst>
          </a:custGeom>
          <a:solidFill>
            <a:srgbClr val="2BA5E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22BBA1BD-D192-E743-AE5D-E7A00C63B2A1}"/>
              </a:ext>
            </a:extLst>
          </p:cNvPr>
          <p:cNvSpPr>
            <a:spLocks noChangeAspect="1"/>
          </p:cNvSpPr>
          <p:nvPr/>
        </p:nvSpPr>
        <p:spPr bwMode="auto">
          <a:xfrm>
            <a:off x="7866751" y="4646706"/>
            <a:ext cx="1664110" cy="1622941"/>
          </a:xfrm>
          <a:custGeom>
            <a:avLst/>
            <a:gdLst>
              <a:gd name="T0" fmla="*/ 1578 w 1602"/>
              <a:gd name="T1" fmla="*/ 665 h 1602"/>
              <a:gd name="T2" fmla="*/ 1431 w 1602"/>
              <a:gd name="T3" fmla="*/ 605 h 1602"/>
              <a:gd name="T4" fmla="*/ 1518 w 1602"/>
              <a:gd name="T5" fmla="*/ 472 h 1602"/>
              <a:gd name="T6" fmla="*/ 1488 w 1602"/>
              <a:gd name="T7" fmla="*/ 388 h 1602"/>
              <a:gd name="T8" fmla="*/ 1349 w 1602"/>
              <a:gd name="T9" fmla="*/ 412 h 1602"/>
              <a:gd name="T10" fmla="*/ 1285 w 1602"/>
              <a:gd name="T11" fmla="*/ 353 h 1602"/>
              <a:gd name="T12" fmla="*/ 1332 w 1602"/>
              <a:gd name="T13" fmla="*/ 200 h 1602"/>
              <a:gd name="T14" fmla="*/ 1254 w 1602"/>
              <a:gd name="T15" fmla="*/ 155 h 1602"/>
              <a:gd name="T16" fmla="*/ 1108 w 1602"/>
              <a:gd name="T17" fmla="*/ 217 h 1602"/>
              <a:gd name="T18" fmla="*/ 1075 w 1602"/>
              <a:gd name="T19" fmla="*/ 62 h 1602"/>
              <a:gd name="T20" fmla="*/ 994 w 1602"/>
              <a:gd name="T21" fmla="*/ 23 h 1602"/>
              <a:gd name="T22" fmla="*/ 895 w 1602"/>
              <a:gd name="T23" fmla="*/ 148 h 1602"/>
              <a:gd name="T24" fmla="*/ 810 w 1602"/>
              <a:gd name="T25" fmla="*/ 129 h 1602"/>
              <a:gd name="T26" fmla="*/ 751 w 1602"/>
              <a:gd name="T27" fmla="*/ 1 h 1602"/>
              <a:gd name="T28" fmla="*/ 665 w 1602"/>
              <a:gd name="T29" fmla="*/ 24 h 1602"/>
              <a:gd name="T30" fmla="*/ 605 w 1602"/>
              <a:gd name="T31" fmla="*/ 171 h 1602"/>
              <a:gd name="T32" fmla="*/ 472 w 1602"/>
              <a:gd name="T33" fmla="*/ 84 h 1602"/>
              <a:gd name="T34" fmla="*/ 388 w 1602"/>
              <a:gd name="T35" fmla="*/ 114 h 1602"/>
              <a:gd name="T36" fmla="*/ 411 w 1602"/>
              <a:gd name="T37" fmla="*/ 253 h 1602"/>
              <a:gd name="T38" fmla="*/ 353 w 1602"/>
              <a:gd name="T39" fmla="*/ 317 h 1602"/>
              <a:gd name="T40" fmla="*/ 200 w 1602"/>
              <a:gd name="T41" fmla="*/ 270 h 1602"/>
              <a:gd name="T42" fmla="*/ 155 w 1602"/>
              <a:gd name="T43" fmla="*/ 348 h 1602"/>
              <a:gd name="T44" fmla="*/ 217 w 1602"/>
              <a:gd name="T45" fmla="*/ 494 h 1602"/>
              <a:gd name="T46" fmla="*/ 61 w 1602"/>
              <a:gd name="T47" fmla="*/ 527 h 1602"/>
              <a:gd name="T48" fmla="*/ 23 w 1602"/>
              <a:gd name="T49" fmla="*/ 607 h 1602"/>
              <a:gd name="T50" fmla="*/ 148 w 1602"/>
              <a:gd name="T51" fmla="*/ 707 h 1602"/>
              <a:gd name="T52" fmla="*/ 128 w 1602"/>
              <a:gd name="T53" fmla="*/ 792 h 1602"/>
              <a:gd name="T54" fmla="*/ 1 w 1602"/>
              <a:gd name="T55" fmla="*/ 851 h 1602"/>
              <a:gd name="T56" fmla="*/ 24 w 1602"/>
              <a:gd name="T57" fmla="*/ 937 h 1602"/>
              <a:gd name="T58" fmla="*/ 171 w 1602"/>
              <a:gd name="T59" fmla="*/ 997 h 1602"/>
              <a:gd name="T60" fmla="*/ 84 w 1602"/>
              <a:gd name="T61" fmla="*/ 1130 h 1602"/>
              <a:gd name="T62" fmla="*/ 114 w 1602"/>
              <a:gd name="T63" fmla="*/ 1214 h 1602"/>
              <a:gd name="T64" fmla="*/ 253 w 1602"/>
              <a:gd name="T65" fmla="*/ 1190 h 1602"/>
              <a:gd name="T66" fmla="*/ 317 w 1602"/>
              <a:gd name="T67" fmla="*/ 1249 h 1602"/>
              <a:gd name="T68" fmla="*/ 270 w 1602"/>
              <a:gd name="T69" fmla="*/ 1402 h 1602"/>
              <a:gd name="T70" fmla="*/ 348 w 1602"/>
              <a:gd name="T71" fmla="*/ 1447 h 1602"/>
              <a:gd name="T72" fmla="*/ 494 w 1602"/>
              <a:gd name="T73" fmla="*/ 1385 h 1602"/>
              <a:gd name="T74" fmla="*/ 526 w 1602"/>
              <a:gd name="T75" fmla="*/ 1540 h 1602"/>
              <a:gd name="T76" fmla="*/ 607 w 1602"/>
              <a:gd name="T77" fmla="*/ 1579 h 1602"/>
              <a:gd name="T78" fmla="*/ 707 w 1602"/>
              <a:gd name="T79" fmla="*/ 1454 h 1602"/>
              <a:gd name="T80" fmla="*/ 791 w 1602"/>
              <a:gd name="T81" fmla="*/ 1473 h 1602"/>
              <a:gd name="T82" fmla="*/ 851 w 1602"/>
              <a:gd name="T83" fmla="*/ 1601 h 1602"/>
              <a:gd name="T84" fmla="*/ 937 w 1602"/>
              <a:gd name="T85" fmla="*/ 1578 h 1602"/>
              <a:gd name="T86" fmla="*/ 997 w 1602"/>
              <a:gd name="T87" fmla="*/ 1431 h 1602"/>
              <a:gd name="T88" fmla="*/ 1130 w 1602"/>
              <a:gd name="T89" fmla="*/ 1518 h 1602"/>
              <a:gd name="T90" fmla="*/ 1214 w 1602"/>
              <a:gd name="T91" fmla="*/ 1488 h 1602"/>
              <a:gd name="T92" fmla="*/ 1190 w 1602"/>
              <a:gd name="T93" fmla="*/ 1349 h 1602"/>
              <a:gd name="T94" fmla="*/ 1249 w 1602"/>
              <a:gd name="T95" fmla="*/ 1285 h 1602"/>
              <a:gd name="T96" fmla="*/ 1402 w 1602"/>
              <a:gd name="T97" fmla="*/ 1332 h 1602"/>
              <a:gd name="T98" fmla="*/ 1447 w 1602"/>
              <a:gd name="T99" fmla="*/ 1254 h 1602"/>
              <a:gd name="T100" fmla="*/ 1385 w 1602"/>
              <a:gd name="T101" fmla="*/ 1108 h 1602"/>
              <a:gd name="T102" fmla="*/ 1540 w 1602"/>
              <a:gd name="T103" fmla="*/ 1075 h 1602"/>
              <a:gd name="T104" fmla="*/ 1579 w 1602"/>
              <a:gd name="T105" fmla="*/ 995 h 1602"/>
              <a:gd name="T106" fmla="*/ 1453 w 1602"/>
              <a:gd name="T107" fmla="*/ 895 h 1602"/>
              <a:gd name="T108" fmla="*/ 1473 w 1602"/>
              <a:gd name="T109" fmla="*/ 810 h 1602"/>
              <a:gd name="T110" fmla="*/ 1601 w 1602"/>
              <a:gd name="T111" fmla="*/ 751 h 1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02" h="1602">
                <a:moveTo>
                  <a:pt x="1599" y="717"/>
                </a:moveTo>
                <a:cubicBezTo>
                  <a:pt x="1598" y="705"/>
                  <a:pt x="1595" y="694"/>
                  <a:pt x="1594" y="682"/>
                </a:cubicBezTo>
                <a:cubicBezTo>
                  <a:pt x="1592" y="674"/>
                  <a:pt x="1585" y="666"/>
                  <a:pt x="1578" y="665"/>
                </a:cubicBezTo>
                <a:cubicBezTo>
                  <a:pt x="1537" y="658"/>
                  <a:pt x="1498" y="653"/>
                  <a:pt x="1457" y="651"/>
                </a:cubicBezTo>
                <a:cubicBezTo>
                  <a:pt x="1449" y="651"/>
                  <a:pt x="1442" y="645"/>
                  <a:pt x="1440" y="638"/>
                </a:cubicBezTo>
                <a:lnTo>
                  <a:pt x="1431" y="605"/>
                </a:lnTo>
                <a:lnTo>
                  <a:pt x="1419" y="573"/>
                </a:lnTo>
                <a:cubicBezTo>
                  <a:pt x="1417" y="566"/>
                  <a:pt x="1420" y="557"/>
                  <a:pt x="1426" y="552"/>
                </a:cubicBezTo>
                <a:cubicBezTo>
                  <a:pt x="1458" y="527"/>
                  <a:pt x="1489" y="500"/>
                  <a:pt x="1518" y="472"/>
                </a:cubicBezTo>
                <a:cubicBezTo>
                  <a:pt x="1523" y="467"/>
                  <a:pt x="1525" y="456"/>
                  <a:pt x="1521" y="449"/>
                </a:cubicBezTo>
                <a:lnTo>
                  <a:pt x="1507" y="419"/>
                </a:lnTo>
                <a:lnTo>
                  <a:pt x="1488" y="388"/>
                </a:lnTo>
                <a:cubicBezTo>
                  <a:pt x="1483" y="381"/>
                  <a:pt x="1474" y="376"/>
                  <a:pt x="1467" y="378"/>
                </a:cubicBezTo>
                <a:cubicBezTo>
                  <a:pt x="1447" y="382"/>
                  <a:pt x="1427" y="387"/>
                  <a:pt x="1408" y="393"/>
                </a:cubicBezTo>
                <a:cubicBezTo>
                  <a:pt x="1388" y="399"/>
                  <a:pt x="1368" y="405"/>
                  <a:pt x="1349" y="412"/>
                </a:cubicBezTo>
                <a:cubicBezTo>
                  <a:pt x="1342" y="414"/>
                  <a:pt x="1333" y="411"/>
                  <a:pt x="1329" y="406"/>
                </a:cubicBezTo>
                <a:cubicBezTo>
                  <a:pt x="1322" y="397"/>
                  <a:pt x="1315" y="387"/>
                  <a:pt x="1308" y="379"/>
                </a:cubicBezTo>
                <a:lnTo>
                  <a:pt x="1285" y="353"/>
                </a:lnTo>
                <a:cubicBezTo>
                  <a:pt x="1280" y="348"/>
                  <a:pt x="1279" y="338"/>
                  <a:pt x="1283" y="332"/>
                </a:cubicBezTo>
                <a:cubicBezTo>
                  <a:pt x="1304" y="296"/>
                  <a:pt x="1321" y="261"/>
                  <a:pt x="1337" y="223"/>
                </a:cubicBezTo>
                <a:cubicBezTo>
                  <a:pt x="1341" y="216"/>
                  <a:pt x="1338" y="206"/>
                  <a:pt x="1332" y="200"/>
                </a:cubicBezTo>
                <a:cubicBezTo>
                  <a:pt x="1323" y="192"/>
                  <a:pt x="1315" y="184"/>
                  <a:pt x="1305" y="177"/>
                </a:cubicBezTo>
                <a:lnTo>
                  <a:pt x="1277" y="156"/>
                </a:lnTo>
                <a:cubicBezTo>
                  <a:pt x="1271" y="151"/>
                  <a:pt x="1260" y="151"/>
                  <a:pt x="1254" y="155"/>
                </a:cubicBezTo>
                <a:cubicBezTo>
                  <a:pt x="1221" y="178"/>
                  <a:pt x="1189" y="204"/>
                  <a:pt x="1158" y="231"/>
                </a:cubicBezTo>
                <a:cubicBezTo>
                  <a:pt x="1153" y="236"/>
                  <a:pt x="1143" y="238"/>
                  <a:pt x="1138" y="234"/>
                </a:cubicBezTo>
                <a:cubicBezTo>
                  <a:pt x="1128" y="228"/>
                  <a:pt x="1118" y="222"/>
                  <a:pt x="1108" y="217"/>
                </a:cubicBezTo>
                <a:lnTo>
                  <a:pt x="1077" y="202"/>
                </a:lnTo>
                <a:cubicBezTo>
                  <a:pt x="1070" y="199"/>
                  <a:pt x="1066" y="191"/>
                  <a:pt x="1067" y="183"/>
                </a:cubicBezTo>
                <a:cubicBezTo>
                  <a:pt x="1072" y="142"/>
                  <a:pt x="1074" y="103"/>
                  <a:pt x="1075" y="62"/>
                </a:cubicBezTo>
                <a:cubicBezTo>
                  <a:pt x="1075" y="54"/>
                  <a:pt x="1069" y="46"/>
                  <a:pt x="1061" y="43"/>
                </a:cubicBezTo>
                <a:lnTo>
                  <a:pt x="1030" y="32"/>
                </a:lnTo>
                <a:lnTo>
                  <a:pt x="994" y="23"/>
                </a:lnTo>
                <a:cubicBezTo>
                  <a:pt x="986" y="21"/>
                  <a:pt x="976" y="25"/>
                  <a:pt x="972" y="31"/>
                </a:cubicBezTo>
                <a:cubicBezTo>
                  <a:pt x="951" y="66"/>
                  <a:pt x="931" y="101"/>
                  <a:pt x="913" y="138"/>
                </a:cubicBezTo>
                <a:cubicBezTo>
                  <a:pt x="910" y="145"/>
                  <a:pt x="902" y="149"/>
                  <a:pt x="895" y="148"/>
                </a:cubicBezTo>
                <a:lnTo>
                  <a:pt x="861" y="144"/>
                </a:lnTo>
                <a:cubicBezTo>
                  <a:pt x="849" y="143"/>
                  <a:pt x="838" y="143"/>
                  <a:pt x="826" y="142"/>
                </a:cubicBezTo>
                <a:cubicBezTo>
                  <a:pt x="819" y="142"/>
                  <a:pt x="812" y="136"/>
                  <a:pt x="810" y="129"/>
                </a:cubicBezTo>
                <a:cubicBezTo>
                  <a:pt x="805" y="109"/>
                  <a:pt x="799" y="89"/>
                  <a:pt x="792" y="70"/>
                </a:cubicBezTo>
                <a:cubicBezTo>
                  <a:pt x="786" y="50"/>
                  <a:pt x="779" y="31"/>
                  <a:pt x="771" y="12"/>
                </a:cubicBezTo>
                <a:cubicBezTo>
                  <a:pt x="769" y="5"/>
                  <a:pt x="760" y="0"/>
                  <a:pt x="751" y="1"/>
                </a:cubicBezTo>
                <a:lnTo>
                  <a:pt x="716" y="3"/>
                </a:lnTo>
                <a:cubicBezTo>
                  <a:pt x="705" y="4"/>
                  <a:pt x="693" y="6"/>
                  <a:pt x="682" y="8"/>
                </a:cubicBezTo>
                <a:cubicBezTo>
                  <a:pt x="674" y="9"/>
                  <a:pt x="666" y="17"/>
                  <a:pt x="665" y="24"/>
                </a:cubicBezTo>
                <a:cubicBezTo>
                  <a:pt x="658" y="64"/>
                  <a:pt x="653" y="104"/>
                  <a:pt x="651" y="145"/>
                </a:cubicBezTo>
                <a:cubicBezTo>
                  <a:pt x="650" y="153"/>
                  <a:pt x="645" y="160"/>
                  <a:pt x="638" y="162"/>
                </a:cubicBezTo>
                <a:lnTo>
                  <a:pt x="605" y="171"/>
                </a:lnTo>
                <a:lnTo>
                  <a:pt x="572" y="182"/>
                </a:lnTo>
                <a:cubicBezTo>
                  <a:pt x="566" y="185"/>
                  <a:pt x="557" y="182"/>
                  <a:pt x="552" y="176"/>
                </a:cubicBezTo>
                <a:cubicBezTo>
                  <a:pt x="527" y="144"/>
                  <a:pt x="500" y="113"/>
                  <a:pt x="472" y="84"/>
                </a:cubicBezTo>
                <a:cubicBezTo>
                  <a:pt x="467" y="79"/>
                  <a:pt x="456" y="77"/>
                  <a:pt x="449" y="81"/>
                </a:cubicBezTo>
                <a:lnTo>
                  <a:pt x="419" y="95"/>
                </a:lnTo>
                <a:lnTo>
                  <a:pt x="388" y="114"/>
                </a:lnTo>
                <a:cubicBezTo>
                  <a:pt x="381" y="118"/>
                  <a:pt x="376" y="128"/>
                  <a:pt x="378" y="135"/>
                </a:cubicBezTo>
                <a:cubicBezTo>
                  <a:pt x="382" y="155"/>
                  <a:pt x="387" y="175"/>
                  <a:pt x="393" y="194"/>
                </a:cubicBezTo>
                <a:cubicBezTo>
                  <a:pt x="399" y="214"/>
                  <a:pt x="405" y="234"/>
                  <a:pt x="411" y="253"/>
                </a:cubicBezTo>
                <a:cubicBezTo>
                  <a:pt x="414" y="260"/>
                  <a:pt x="411" y="269"/>
                  <a:pt x="406" y="273"/>
                </a:cubicBezTo>
                <a:cubicBezTo>
                  <a:pt x="397" y="280"/>
                  <a:pt x="387" y="286"/>
                  <a:pt x="378" y="294"/>
                </a:cubicBezTo>
                <a:lnTo>
                  <a:pt x="353" y="317"/>
                </a:lnTo>
                <a:cubicBezTo>
                  <a:pt x="348" y="322"/>
                  <a:pt x="338" y="322"/>
                  <a:pt x="332" y="319"/>
                </a:cubicBezTo>
                <a:cubicBezTo>
                  <a:pt x="296" y="298"/>
                  <a:pt x="260" y="281"/>
                  <a:pt x="223" y="264"/>
                </a:cubicBezTo>
                <a:cubicBezTo>
                  <a:pt x="216" y="261"/>
                  <a:pt x="205" y="264"/>
                  <a:pt x="200" y="270"/>
                </a:cubicBezTo>
                <a:cubicBezTo>
                  <a:pt x="192" y="279"/>
                  <a:pt x="184" y="287"/>
                  <a:pt x="177" y="296"/>
                </a:cubicBezTo>
                <a:lnTo>
                  <a:pt x="156" y="324"/>
                </a:lnTo>
                <a:cubicBezTo>
                  <a:pt x="151" y="331"/>
                  <a:pt x="151" y="342"/>
                  <a:pt x="155" y="348"/>
                </a:cubicBezTo>
                <a:cubicBezTo>
                  <a:pt x="178" y="381"/>
                  <a:pt x="204" y="413"/>
                  <a:pt x="231" y="443"/>
                </a:cubicBezTo>
                <a:cubicBezTo>
                  <a:pt x="236" y="449"/>
                  <a:pt x="237" y="458"/>
                  <a:pt x="234" y="464"/>
                </a:cubicBezTo>
                <a:cubicBezTo>
                  <a:pt x="228" y="474"/>
                  <a:pt x="222" y="484"/>
                  <a:pt x="217" y="494"/>
                </a:cubicBezTo>
                <a:lnTo>
                  <a:pt x="202" y="525"/>
                </a:lnTo>
                <a:cubicBezTo>
                  <a:pt x="199" y="531"/>
                  <a:pt x="191" y="536"/>
                  <a:pt x="183" y="535"/>
                </a:cubicBezTo>
                <a:cubicBezTo>
                  <a:pt x="142" y="530"/>
                  <a:pt x="103" y="527"/>
                  <a:pt x="61" y="527"/>
                </a:cubicBezTo>
                <a:cubicBezTo>
                  <a:pt x="54" y="526"/>
                  <a:pt x="46" y="533"/>
                  <a:pt x="43" y="541"/>
                </a:cubicBezTo>
                <a:lnTo>
                  <a:pt x="32" y="572"/>
                </a:lnTo>
                <a:lnTo>
                  <a:pt x="23" y="607"/>
                </a:lnTo>
                <a:cubicBezTo>
                  <a:pt x="21" y="615"/>
                  <a:pt x="25" y="625"/>
                  <a:pt x="31" y="629"/>
                </a:cubicBezTo>
                <a:cubicBezTo>
                  <a:pt x="66" y="651"/>
                  <a:pt x="101" y="671"/>
                  <a:pt x="138" y="689"/>
                </a:cubicBezTo>
                <a:cubicBezTo>
                  <a:pt x="144" y="692"/>
                  <a:pt x="149" y="700"/>
                  <a:pt x="148" y="707"/>
                </a:cubicBezTo>
                <a:lnTo>
                  <a:pt x="143" y="741"/>
                </a:lnTo>
                <a:cubicBezTo>
                  <a:pt x="142" y="752"/>
                  <a:pt x="143" y="764"/>
                  <a:pt x="142" y="775"/>
                </a:cubicBezTo>
                <a:cubicBezTo>
                  <a:pt x="142" y="782"/>
                  <a:pt x="136" y="790"/>
                  <a:pt x="128" y="792"/>
                </a:cubicBezTo>
                <a:cubicBezTo>
                  <a:pt x="109" y="797"/>
                  <a:pt x="89" y="803"/>
                  <a:pt x="69" y="809"/>
                </a:cubicBezTo>
                <a:cubicBezTo>
                  <a:pt x="50" y="816"/>
                  <a:pt x="31" y="823"/>
                  <a:pt x="12" y="830"/>
                </a:cubicBezTo>
                <a:cubicBezTo>
                  <a:pt x="5" y="833"/>
                  <a:pt x="0" y="842"/>
                  <a:pt x="1" y="851"/>
                </a:cubicBezTo>
                <a:lnTo>
                  <a:pt x="3" y="885"/>
                </a:lnTo>
                <a:cubicBezTo>
                  <a:pt x="4" y="897"/>
                  <a:pt x="6" y="908"/>
                  <a:pt x="8" y="920"/>
                </a:cubicBezTo>
                <a:cubicBezTo>
                  <a:pt x="9" y="928"/>
                  <a:pt x="16" y="936"/>
                  <a:pt x="24" y="937"/>
                </a:cubicBezTo>
                <a:cubicBezTo>
                  <a:pt x="64" y="944"/>
                  <a:pt x="104" y="949"/>
                  <a:pt x="145" y="951"/>
                </a:cubicBezTo>
                <a:cubicBezTo>
                  <a:pt x="153" y="951"/>
                  <a:pt x="160" y="957"/>
                  <a:pt x="162" y="964"/>
                </a:cubicBezTo>
                <a:lnTo>
                  <a:pt x="171" y="997"/>
                </a:lnTo>
                <a:lnTo>
                  <a:pt x="182" y="1029"/>
                </a:lnTo>
                <a:cubicBezTo>
                  <a:pt x="185" y="1036"/>
                  <a:pt x="182" y="1045"/>
                  <a:pt x="176" y="1049"/>
                </a:cubicBezTo>
                <a:cubicBezTo>
                  <a:pt x="143" y="1075"/>
                  <a:pt x="113" y="1101"/>
                  <a:pt x="84" y="1130"/>
                </a:cubicBezTo>
                <a:cubicBezTo>
                  <a:pt x="78" y="1135"/>
                  <a:pt x="77" y="1145"/>
                  <a:pt x="81" y="1153"/>
                </a:cubicBezTo>
                <a:lnTo>
                  <a:pt x="95" y="1183"/>
                </a:lnTo>
                <a:lnTo>
                  <a:pt x="114" y="1214"/>
                </a:lnTo>
                <a:cubicBezTo>
                  <a:pt x="118" y="1221"/>
                  <a:pt x="128" y="1226"/>
                  <a:pt x="135" y="1224"/>
                </a:cubicBezTo>
                <a:cubicBezTo>
                  <a:pt x="155" y="1219"/>
                  <a:pt x="175" y="1214"/>
                  <a:pt x="194" y="1209"/>
                </a:cubicBezTo>
                <a:cubicBezTo>
                  <a:pt x="214" y="1203"/>
                  <a:pt x="233" y="1197"/>
                  <a:pt x="253" y="1190"/>
                </a:cubicBezTo>
                <a:cubicBezTo>
                  <a:pt x="260" y="1188"/>
                  <a:pt x="269" y="1190"/>
                  <a:pt x="273" y="1196"/>
                </a:cubicBezTo>
                <a:cubicBezTo>
                  <a:pt x="280" y="1205"/>
                  <a:pt x="286" y="1215"/>
                  <a:pt x="294" y="1223"/>
                </a:cubicBezTo>
                <a:lnTo>
                  <a:pt x="317" y="1249"/>
                </a:lnTo>
                <a:cubicBezTo>
                  <a:pt x="322" y="1254"/>
                  <a:pt x="322" y="1263"/>
                  <a:pt x="319" y="1270"/>
                </a:cubicBezTo>
                <a:cubicBezTo>
                  <a:pt x="298" y="1306"/>
                  <a:pt x="281" y="1341"/>
                  <a:pt x="264" y="1379"/>
                </a:cubicBezTo>
                <a:cubicBezTo>
                  <a:pt x="261" y="1386"/>
                  <a:pt x="264" y="1396"/>
                  <a:pt x="270" y="1402"/>
                </a:cubicBezTo>
                <a:cubicBezTo>
                  <a:pt x="279" y="1410"/>
                  <a:pt x="287" y="1418"/>
                  <a:pt x="296" y="1425"/>
                </a:cubicBezTo>
                <a:lnTo>
                  <a:pt x="324" y="1446"/>
                </a:lnTo>
                <a:cubicBezTo>
                  <a:pt x="331" y="1451"/>
                  <a:pt x="341" y="1451"/>
                  <a:pt x="348" y="1447"/>
                </a:cubicBezTo>
                <a:cubicBezTo>
                  <a:pt x="380" y="1424"/>
                  <a:pt x="413" y="1398"/>
                  <a:pt x="443" y="1370"/>
                </a:cubicBezTo>
                <a:cubicBezTo>
                  <a:pt x="449" y="1366"/>
                  <a:pt x="458" y="1364"/>
                  <a:pt x="464" y="1368"/>
                </a:cubicBezTo>
                <a:cubicBezTo>
                  <a:pt x="474" y="1374"/>
                  <a:pt x="483" y="1380"/>
                  <a:pt x="494" y="1385"/>
                </a:cubicBezTo>
                <a:lnTo>
                  <a:pt x="525" y="1400"/>
                </a:lnTo>
                <a:cubicBezTo>
                  <a:pt x="531" y="1403"/>
                  <a:pt x="536" y="1411"/>
                  <a:pt x="535" y="1419"/>
                </a:cubicBezTo>
                <a:cubicBezTo>
                  <a:pt x="530" y="1460"/>
                  <a:pt x="527" y="1499"/>
                  <a:pt x="526" y="1540"/>
                </a:cubicBezTo>
                <a:cubicBezTo>
                  <a:pt x="526" y="1548"/>
                  <a:pt x="533" y="1556"/>
                  <a:pt x="541" y="1559"/>
                </a:cubicBezTo>
                <a:lnTo>
                  <a:pt x="572" y="1570"/>
                </a:lnTo>
                <a:lnTo>
                  <a:pt x="607" y="1579"/>
                </a:lnTo>
                <a:cubicBezTo>
                  <a:pt x="615" y="1581"/>
                  <a:pt x="625" y="1577"/>
                  <a:pt x="629" y="1571"/>
                </a:cubicBezTo>
                <a:cubicBezTo>
                  <a:pt x="651" y="1536"/>
                  <a:pt x="670" y="1501"/>
                  <a:pt x="689" y="1464"/>
                </a:cubicBezTo>
                <a:cubicBezTo>
                  <a:pt x="692" y="1457"/>
                  <a:pt x="700" y="1453"/>
                  <a:pt x="707" y="1454"/>
                </a:cubicBezTo>
                <a:lnTo>
                  <a:pt x="741" y="1458"/>
                </a:lnTo>
                <a:cubicBezTo>
                  <a:pt x="752" y="1459"/>
                  <a:pt x="764" y="1459"/>
                  <a:pt x="775" y="1460"/>
                </a:cubicBezTo>
                <a:cubicBezTo>
                  <a:pt x="782" y="1460"/>
                  <a:pt x="789" y="1466"/>
                  <a:pt x="791" y="1473"/>
                </a:cubicBezTo>
                <a:cubicBezTo>
                  <a:pt x="797" y="1493"/>
                  <a:pt x="803" y="1513"/>
                  <a:pt x="809" y="1532"/>
                </a:cubicBezTo>
                <a:cubicBezTo>
                  <a:pt x="816" y="1552"/>
                  <a:pt x="823" y="1570"/>
                  <a:pt x="830" y="1589"/>
                </a:cubicBezTo>
                <a:cubicBezTo>
                  <a:pt x="833" y="1596"/>
                  <a:pt x="842" y="1602"/>
                  <a:pt x="851" y="1601"/>
                </a:cubicBezTo>
                <a:lnTo>
                  <a:pt x="885" y="1599"/>
                </a:lnTo>
                <a:cubicBezTo>
                  <a:pt x="897" y="1598"/>
                  <a:pt x="908" y="1596"/>
                  <a:pt x="920" y="1594"/>
                </a:cubicBezTo>
                <a:cubicBezTo>
                  <a:pt x="928" y="1593"/>
                  <a:pt x="936" y="1585"/>
                  <a:pt x="937" y="1578"/>
                </a:cubicBezTo>
                <a:cubicBezTo>
                  <a:pt x="944" y="1537"/>
                  <a:pt x="948" y="1498"/>
                  <a:pt x="951" y="1457"/>
                </a:cubicBezTo>
                <a:cubicBezTo>
                  <a:pt x="951" y="1449"/>
                  <a:pt x="957" y="1442"/>
                  <a:pt x="964" y="1440"/>
                </a:cubicBezTo>
                <a:lnTo>
                  <a:pt x="997" y="1431"/>
                </a:lnTo>
                <a:lnTo>
                  <a:pt x="1029" y="1419"/>
                </a:lnTo>
                <a:cubicBezTo>
                  <a:pt x="1036" y="1417"/>
                  <a:pt x="1045" y="1420"/>
                  <a:pt x="1049" y="1426"/>
                </a:cubicBezTo>
                <a:cubicBezTo>
                  <a:pt x="1075" y="1458"/>
                  <a:pt x="1101" y="1489"/>
                  <a:pt x="1130" y="1518"/>
                </a:cubicBezTo>
                <a:cubicBezTo>
                  <a:pt x="1135" y="1523"/>
                  <a:pt x="1145" y="1525"/>
                  <a:pt x="1153" y="1521"/>
                </a:cubicBezTo>
                <a:lnTo>
                  <a:pt x="1183" y="1507"/>
                </a:lnTo>
                <a:lnTo>
                  <a:pt x="1214" y="1488"/>
                </a:lnTo>
                <a:cubicBezTo>
                  <a:pt x="1221" y="1484"/>
                  <a:pt x="1226" y="1474"/>
                  <a:pt x="1224" y="1467"/>
                </a:cubicBezTo>
                <a:cubicBezTo>
                  <a:pt x="1219" y="1447"/>
                  <a:pt x="1214" y="1427"/>
                  <a:pt x="1209" y="1408"/>
                </a:cubicBezTo>
                <a:cubicBezTo>
                  <a:pt x="1203" y="1388"/>
                  <a:pt x="1197" y="1368"/>
                  <a:pt x="1190" y="1349"/>
                </a:cubicBezTo>
                <a:cubicBezTo>
                  <a:pt x="1188" y="1342"/>
                  <a:pt x="1190" y="1333"/>
                  <a:pt x="1196" y="1329"/>
                </a:cubicBezTo>
                <a:cubicBezTo>
                  <a:pt x="1205" y="1322"/>
                  <a:pt x="1215" y="1316"/>
                  <a:pt x="1223" y="1308"/>
                </a:cubicBezTo>
                <a:lnTo>
                  <a:pt x="1249" y="1285"/>
                </a:lnTo>
                <a:cubicBezTo>
                  <a:pt x="1254" y="1280"/>
                  <a:pt x="1263" y="1280"/>
                  <a:pt x="1270" y="1283"/>
                </a:cubicBezTo>
                <a:cubicBezTo>
                  <a:pt x="1306" y="1304"/>
                  <a:pt x="1341" y="1321"/>
                  <a:pt x="1379" y="1338"/>
                </a:cubicBezTo>
                <a:cubicBezTo>
                  <a:pt x="1386" y="1341"/>
                  <a:pt x="1396" y="1338"/>
                  <a:pt x="1402" y="1332"/>
                </a:cubicBezTo>
                <a:cubicBezTo>
                  <a:pt x="1409" y="1323"/>
                  <a:pt x="1418" y="1315"/>
                  <a:pt x="1425" y="1305"/>
                </a:cubicBezTo>
                <a:lnTo>
                  <a:pt x="1445" y="1278"/>
                </a:lnTo>
                <a:cubicBezTo>
                  <a:pt x="1451" y="1271"/>
                  <a:pt x="1451" y="1260"/>
                  <a:pt x="1447" y="1254"/>
                </a:cubicBezTo>
                <a:cubicBezTo>
                  <a:pt x="1423" y="1221"/>
                  <a:pt x="1397" y="1189"/>
                  <a:pt x="1370" y="1158"/>
                </a:cubicBezTo>
                <a:cubicBezTo>
                  <a:pt x="1365" y="1153"/>
                  <a:pt x="1364" y="1144"/>
                  <a:pt x="1368" y="1138"/>
                </a:cubicBezTo>
                <a:cubicBezTo>
                  <a:pt x="1373" y="1128"/>
                  <a:pt x="1380" y="1118"/>
                  <a:pt x="1385" y="1108"/>
                </a:cubicBezTo>
                <a:lnTo>
                  <a:pt x="1400" y="1077"/>
                </a:lnTo>
                <a:cubicBezTo>
                  <a:pt x="1403" y="1071"/>
                  <a:pt x="1411" y="1066"/>
                  <a:pt x="1419" y="1067"/>
                </a:cubicBezTo>
                <a:cubicBezTo>
                  <a:pt x="1460" y="1072"/>
                  <a:pt x="1499" y="1074"/>
                  <a:pt x="1540" y="1075"/>
                </a:cubicBezTo>
                <a:cubicBezTo>
                  <a:pt x="1548" y="1076"/>
                  <a:pt x="1556" y="1069"/>
                  <a:pt x="1559" y="1061"/>
                </a:cubicBezTo>
                <a:lnTo>
                  <a:pt x="1570" y="1030"/>
                </a:lnTo>
                <a:lnTo>
                  <a:pt x="1579" y="995"/>
                </a:lnTo>
                <a:cubicBezTo>
                  <a:pt x="1581" y="986"/>
                  <a:pt x="1577" y="976"/>
                  <a:pt x="1571" y="973"/>
                </a:cubicBezTo>
                <a:cubicBezTo>
                  <a:pt x="1536" y="951"/>
                  <a:pt x="1501" y="931"/>
                  <a:pt x="1464" y="913"/>
                </a:cubicBezTo>
                <a:cubicBezTo>
                  <a:pt x="1457" y="910"/>
                  <a:pt x="1452" y="902"/>
                  <a:pt x="1453" y="895"/>
                </a:cubicBezTo>
                <a:lnTo>
                  <a:pt x="1458" y="861"/>
                </a:lnTo>
                <a:cubicBezTo>
                  <a:pt x="1459" y="849"/>
                  <a:pt x="1459" y="838"/>
                  <a:pt x="1460" y="826"/>
                </a:cubicBezTo>
                <a:cubicBezTo>
                  <a:pt x="1460" y="820"/>
                  <a:pt x="1466" y="812"/>
                  <a:pt x="1473" y="810"/>
                </a:cubicBezTo>
                <a:cubicBezTo>
                  <a:pt x="1493" y="805"/>
                  <a:pt x="1513" y="799"/>
                  <a:pt x="1532" y="792"/>
                </a:cubicBezTo>
                <a:cubicBezTo>
                  <a:pt x="1551" y="786"/>
                  <a:pt x="1570" y="779"/>
                  <a:pt x="1589" y="772"/>
                </a:cubicBezTo>
                <a:cubicBezTo>
                  <a:pt x="1596" y="769"/>
                  <a:pt x="1602" y="760"/>
                  <a:pt x="1601" y="751"/>
                </a:cubicBezTo>
                <a:lnTo>
                  <a:pt x="1599" y="717"/>
                </a:lnTo>
                <a:close/>
              </a:path>
            </a:pathLst>
          </a:custGeom>
          <a:solidFill>
            <a:srgbClr val="04B7F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B28B4FD0-6CB9-494A-82B4-4A7AFD8D7544}"/>
              </a:ext>
            </a:extLst>
          </p:cNvPr>
          <p:cNvSpPr>
            <a:spLocks noChangeAspect="1"/>
          </p:cNvSpPr>
          <p:nvPr/>
        </p:nvSpPr>
        <p:spPr bwMode="auto">
          <a:xfrm>
            <a:off x="8845672" y="3047313"/>
            <a:ext cx="2294652" cy="2240481"/>
          </a:xfrm>
          <a:custGeom>
            <a:avLst/>
            <a:gdLst>
              <a:gd name="T0" fmla="*/ 2055 w 2210"/>
              <a:gd name="T1" fmla="*/ 951 h 2210"/>
              <a:gd name="T2" fmla="*/ 2162 w 2210"/>
              <a:gd name="T3" fmla="*/ 781 h 2210"/>
              <a:gd name="T4" fmla="*/ 2001 w 2210"/>
              <a:gd name="T5" fmla="*/ 719 h 2210"/>
              <a:gd name="T6" fmla="*/ 2040 w 2210"/>
              <a:gd name="T7" fmla="*/ 541 h 2210"/>
              <a:gd name="T8" fmla="*/ 1985 w 2210"/>
              <a:gd name="T9" fmla="*/ 458 h 2210"/>
              <a:gd name="T10" fmla="*/ 1805 w 2210"/>
              <a:gd name="T11" fmla="*/ 425 h 2210"/>
              <a:gd name="T12" fmla="*/ 1810 w 2210"/>
              <a:gd name="T13" fmla="*/ 254 h 2210"/>
              <a:gd name="T14" fmla="*/ 1612 w 2210"/>
              <a:gd name="T15" fmla="*/ 286 h 2210"/>
              <a:gd name="T16" fmla="*/ 1565 w 2210"/>
              <a:gd name="T17" fmla="*/ 100 h 2210"/>
              <a:gd name="T18" fmla="*/ 1383 w 2210"/>
              <a:gd name="T19" fmla="*/ 183 h 2210"/>
              <a:gd name="T20" fmla="*/ 1323 w 2210"/>
              <a:gd name="T21" fmla="*/ 21 h 2210"/>
              <a:gd name="T22" fmla="*/ 1202 w 2210"/>
              <a:gd name="T23" fmla="*/ 147 h 2210"/>
              <a:gd name="T24" fmla="*/ 1065 w 2210"/>
              <a:gd name="T25" fmla="*/ 0 h 2210"/>
              <a:gd name="T26" fmla="*/ 951 w 2210"/>
              <a:gd name="T27" fmla="*/ 154 h 2210"/>
              <a:gd name="T28" fmla="*/ 781 w 2210"/>
              <a:gd name="T29" fmla="*/ 48 h 2210"/>
              <a:gd name="T30" fmla="*/ 719 w 2210"/>
              <a:gd name="T31" fmla="*/ 209 h 2210"/>
              <a:gd name="T32" fmla="*/ 540 w 2210"/>
              <a:gd name="T33" fmla="*/ 170 h 2210"/>
              <a:gd name="T34" fmla="*/ 458 w 2210"/>
              <a:gd name="T35" fmla="*/ 225 h 2210"/>
              <a:gd name="T36" fmla="*/ 425 w 2210"/>
              <a:gd name="T37" fmla="*/ 405 h 2210"/>
              <a:gd name="T38" fmla="*/ 254 w 2210"/>
              <a:gd name="T39" fmla="*/ 400 h 2210"/>
              <a:gd name="T40" fmla="*/ 286 w 2210"/>
              <a:gd name="T41" fmla="*/ 597 h 2210"/>
              <a:gd name="T42" fmla="*/ 100 w 2210"/>
              <a:gd name="T43" fmla="*/ 644 h 2210"/>
              <a:gd name="T44" fmla="*/ 183 w 2210"/>
              <a:gd name="T45" fmla="*/ 827 h 2210"/>
              <a:gd name="T46" fmla="*/ 21 w 2210"/>
              <a:gd name="T47" fmla="*/ 887 h 2210"/>
              <a:gd name="T48" fmla="*/ 147 w 2210"/>
              <a:gd name="T49" fmla="*/ 1008 h 2210"/>
              <a:gd name="T50" fmla="*/ 0 w 2210"/>
              <a:gd name="T51" fmla="*/ 1145 h 2210"/>
              <a:gd name="T52" fmla="*/ 154 w 2210"/>
              <a:gd name="T53" fmla="*/ 1259 h 2210"/>
              <a:gd name="T54" fmla="*/ 48 w 2210"/>
              <a:gd name="T55" fmla="*/ 1429 h 2210"/>
              <a:gd name="T56" fmla="*/ 208 w 2210"/>
              <a:gd name="T57" fmla="*/ 1490 h 2210"/>
              <a:gd name="T58" fmla="*/ 170 w 2210"/>
              <a:gd name="T59" fmla="*/ 1669 h 2210"/>
              <a:gd name="T60" fmla="*/ 225 w 2210"/>
              <a:gd name="T61" fmla="*/ 1752 h 2210"/>
              <a:gd name="T62" fmla="*/ 405 w 2210"/>
              <a:gd name="T63" fmla="*/ 1785 h 2210"/>
              <a:gd name="T64" fmla="*/ 400 w 2210"/>
              <a:gd name="T65" fmla="*/ 1956 h 2210"/>
              <a:gd name="T66" fmla="*/ 597 w 2210"/>
              <a:gd name="T67" fmla="*/ 1924 h 2210"/>
              <a:gd name="T68" fmla="*/ 644 w 2210"/>
              <a:gd name="T69" fmla="*/ 2110 h 2210"/>
              <a:gd name="T70" fmla="*/ 826 w 2210"/>
              <a:gd name="T71" fmla="*/ 2027 h 2210"/>
              <a:gd name="T72" fmla="*/ 887 w 2210"/>
              <a:gd name="T73" fmla="*/ 2189 h 2210"/>
              <a:gd name="T74" fmla="*/ 1008 w 2210"/>
              <a:gd name="T75" fmla="*/ 2063 h 2210"/>
              <a:gd name="T76" fmla="*/ 1144 w 2210"/>
              <a:gd name="T77" fmla="*/ 2210 h 2210"/>
              <a:gd name="T78" fmla="*/ 1259 w 2210"/>
              <a:gd name="T79" fmla="*/ 2056 h 2210"/>
              <a:gd name="T80" fmla="*/ 1429 w 2210"/>
              <a:gd name="T81" fmla="*/ 2162 h 2210"/>
              <a:gd name="T82" fmla="*/ 1490 w 2210"/>
              <a:gd name="T83" fmla="*/ 2001 h 2210"/>
              <a:gd name="T84" fmla="*/ 1669 w 2210"/>
              <a:gd name="T85" fmla="*/ 2040 h 2210"/>
              <a:gd name="T86" fmla="*/ 1752 w 2210"/>
              <a:gd name="T87" fmla="*/ 1985 h 2210"/>
              <a:gd name="T88" fmla="*/ 1785 w 2210"/>
              <a:gd name="T89" fmla="*/ 1805 h 2210"/>
              <a:gd name="T90" fmla="*/ 1956 w 2210"/>
              <a:gd name="T91" fmla="*/ 1810 h 2210"/>
              <a:gd name="T92" fmla="*/ 1923 w 2210"/>
              <a:gd name="T93" fmla="*/ 1612 h 2210"/>
              <a:gd name="T94" fmla="*/ 2109 w 2210"/>
              <a:gd name="T95" fmla="*/ 1566 h 2210"/>
              <a:gd name="T96" fmla="*/ 2027 w 2210"/>
              <a:gd name="T97" fmla="*/ 1383 h 2210"/>
              <a:gd name="T98" fmla="*/ 2188 w 2210"/>
              <a:gd name="T99" fmla="*/ 1323 h 2210"/>
              <a:gd name="T100" fmla="*/ 2063 w 2210"/>
              <a:gd name="T101" fmla="*/ 1202 h 2210"/>
              <a:gd name="T102" fmla="*/ 2209 w 2210"/>
              <a:gd name="T103" fmla="*/ 1065 h 2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210" h="2210">
                <a:moveTo>
                  <a:pt x="2205" y="1002"/>
                </a:moveTo>
                <a:cubicBezTo>
                  <a:pt x="2205" y="994"/>
                  <a:pt x="2198" y="986"/>
                  <a:pt x="2191" y="985"/>
                </a:cubicBezTo>
                <a:cubicBezTo>
                  <a:pt x="2151" y="977"/>
                  <a:pt x="2110" y="970"/>
                  <a:pt x="2071" y="964"/>
                </a:cubicBezTo>
                <a:cubicBezTo>
                  <a:pt x="2063" y="963"/>
                  <a:pt x="2057" y="957"/>
                  <a:pt x="2055" y="951"/>
                </a:cubicBezTo>
                <a:cubicBezTo>
                  <a:pt x="2052" y="929"/>
                  <a:pt x="2048" y="907"/>
                  <a:pt x="2042" y="885"/>
                </a:cubicBezTo>
                <a:cubicBezTo>
                  <a:pt x="2041" y="879"/>
                  <a:pt x="2045" y="870"/>
                  <a:pt x="2051" y="866"/>
                </a:cubicBezTo>
                <a:cubicBezTo>
                  <a:pt x="2086" y="846"/>
                  <a:pt x="2120" y="825"/>
                  <a:pt x="2154" y="802"/>
                </a:cubicBezTo>
                <a:cubicBezTo>
                  <a:pt x="2160" y="798"/>
                  <a:pt x="2164" y="788"/>
                  <a:pt x="2162" y="781"/>
                </a:cubicBezTo>
                <a:lnTo>
                  <a:pt x="2152" y="752"/>
                </a:lnTo>
                <a:cubicBezTo>
                  <a:pt x="2148" y="741"/>
                  <a:pt x="2145" y="731"/>
                  <a:pt x="2141" y="720"/>
                </a:cubicBezTo>
                <a:cubicBezTo>
                  <a:pt x="2138" y="713"/>
                  <a:pt x="2130" y="707"/>
                  <a:pt x="2122" y="708"/>
                </a:cubicBezTo>
                <a:cubicBezTo>
                  <a:pt x="2082" y="711"/>
                  <a:pt x="2042" y="714"/>
                  <a:pt x="2001" y="719"/>
                </a:cubicBezTo>
                <a:cubicBezTo>
                  <a:pt x="1994" y="720"/>
                  <a:pt x="1986" y="716"/>
                  <a:pt x="1983" y="710"/>
                </a:cubicBezTo>
                <a:cubicBezTo>
                  <a:pt x="1974" y="689"/>
                  <a:pt x="1963" y="670"/>
                  <a:pt x="1953" y="650"/>
                </a:cubicBezTo>
                <a:cubicBezTo>
                  <a:pt x="1950" y="644"/>
                  <a:pt x="1952" y="635"/>
                  <a:pt x="1957" y="630"/>
                </a:cubicBezTo>
                <a:cubicBezTo>
                  <a:pt x="1985" y="601"/>
                  <a:pt x="2013" y="571"/>
                  <a:pt x="2040" y="541"/>
                </a:cubicBezTo>
                <a:cubicBezTo>
                  <a:pt x="2045" y="535"/>
                  <a:pt x="2046" y="525"/>
                  <a:pt x="2041" y="518"/>
                </a:cubicBezTo>
                <a:lnTo>
                  <a:pt x="2024" y="492"/>
                </a:lnTo>
                <a:lnTo>
                  <a:pt x="2006" y="465"/>
                </a:lnTo>
                <a:cubicBezTo>
                  <a:pt x="2002" y="459"/>
                  <a:pt x="1992" y="456"/>
                  <a:pt x="1985" y="458"/>
                </a:cubicBezTo>
                <a:cubicBezTo>
                  <a:pt x="1946" y="471"/>
                  <a:pt x="1908" y="485"/>
                  <a:pt x="1871" y="501"/>
                </a:cubicBezTo>
                <a:cubicBezTo>
                  <a:pt x="1864" y="503"/>
                  <a:pt x="1855" y="501"/>
                  <a:pt x="1851" y="496"/>
                </a:cubicBezTo>
                <a:cubicBezTo>
                  <a:pt x="1836" y="479"/>
                  <a:pt x="1822" y="462"/>
                  <a:pt x="1807" y="446"/>
                </a:cubicBezTo>
                <a:cubicBezTo>
                  <a:pt x="1802" y="441"/>
                  <a:pt x="1801" y="432"/>
                  <a:pt x="1805" y="425"/>
                </a:cubicBezTo>
                <a:cubicBezTo>
                  <a:pt x="1825" y="390"/>
                  <a:pt x="1844" y="355"/>
                  <a:pt x="1862" y="318"/>
                </a:cubicBezTo>
                <a:cubicBezTo>
                  <a:pt x="1865" y="311"/>
                  <a:pt x="1863" y="301"/>
                  <a:pt x="1858" y="296"/>
                </a:cubicBezTo>
                <a:cubicBezTo>
                  <a:pt x="1851" y="289"/>
                  <a:pt x="1843" y="282"/>
                  <a:pt x="1835" y="276"/>
                </a:cubicBezTo>
                <a:cubicBezTo>
                  <a:pt x="1827" y="268"/>
                  <a:pt x="1819" y="261"/>
                  <a:pt x="1810" y="254"/>
                </a:cubicBezTo>
                <a:cubicBezTo>
                  <a:pt x="1804" y="249"/>
                  <a:pt x="1794" y="248"/>
                  <a:pt x="1788" y="252"/>
                </a:cubicBezTo>
                <a:cubicBezTo>
                  <a:pt x="1754" y="275"/>
                  <a:pt x="1721" y="298"/>
                  <a:pt x="1688" y="323"/>
                </a:cubicBezTo>
                <a:cubicBezTo>
                  <a:pt x="1683" y="327"/>
                  <a:pt x="1673" y="328"/>
                  <a:pt x="1668" y="324"/>
                </a:cubicBezTo>
                <a:cubicBezTo>
                  <a:pt x="1650" y="310"/>
                  <a:pt x="1631" y="298"/>
                  <a:pt x="1612" y="286"/>
                </a:cubicBezTo>
                <a:cubicBezTo>
                  <a:pt x="1607" y="283"/>
                  <a:pt x="1603" y="274"/>
                  <a:pt x="1605" y="267"/>
                </a:cubicBezTo>
                <a:cubicBezTo>
                  <a:pt x="1616" y="228"/>
                  <a:pt x="1625" y="189"/>
                  <a:pt x="1633" y="148"/>
                </a:cubicBezTo>
                <a:cubicBezTo>
                  <a:pt x="1634" y="141"/>
                  <a:pt x="1630" y="132"/>
                  <a:pt x="1623" y="128"/>
                </a:cubicBezTo>
                <a:cubicBezTo>
                  <a:pt x="1604" y="119"/>
                  <a:pt x="1585" y="109"/>
                  <a:pt x="1565" y="100"/>
                </a:cubicBezTo>
                <a:cubicBezTo>
                  <a:pt x="1558" y="97"/>
                  <a:pt x="1549" y="99"/>
                  <a:pt x="1544" y="105"/>
                </a:cubicBezTo>
                <a:cubicBezTo>
                  <a:pt x="1517" y="135"/>
                  <a:pt x="1491" y="167"/>
                  <a:pt x="1466" y="199"/>
                </a:cubicBezTo>
                <a:cubicBezTo>
                  <a:pt x="1462" y="204"/>
                  <a:pt x="1453" y="207"/>
                  <a:pt x="1447" y="205"/>
                </a:cubicBezTo>
                <a:cubicBezTo>
                  <a:pt x="1426" y="197"/>
                  <a:pt x="1404" y="190"/>
                  <a:pt x="1383" y="183"/>
                </a:cubicBezTo>
                <a:cubicBezTo>
                  <a:pt x="1377" y="181"/>
                  <a:pt x="1371" y="174"/>
                  <a:pt x="1371" y="166"/>
                </a:cubicBezTo>
                <a:cubicBezTo>
                  <a:pt x="1371" y="126"/>
                  <a:pt x="1370" y="85"/>
                  <a:pt x="1367" y="45"/>
                </a:cubicBezTo>
                <a:cubicBezTo>
                  <a:pt x="1366" y="37"/>
                  <a:pt x="1360" y="30"/>
                  <a:pt x="1352" y="28"/>
                </a:cubicBezTo>
                <a:lnTo>
                  <a:pt x="1323" y="21"/>
                </a:lnTo>
                <a:lnTo>
                  <a:pt x="1290" y="16"/>
                </a:lnTo>
                <a:cubicBezTo>
                  <a:pt x="1282" y="14"/>
                  <a:pt x="1273" y="19"/>
                  <a:pt x="1270" y="25"/>
                </a:cubicBezTo>
                <a:cubicBezTo>
                  <a:pt x="1252" y="62"/>
                  <a:pt x="1235" y="99"/>
                  <a:pt x="1219" y="136"/>
                </a:cubicBezTo>
                <a:cubicBezTo>
                  <a:pt x="1216" y="143"/>
                  <a:pt x="1208" y="148"/>
                  <a:pt x="1202" y="147"/>
                </a:cubicBezTo>
                <a:cubicBezTo>
                  <a:pt x="1179" y="145"/>
                  <a:pt x="1157" y="143"/>
                  <a:pt x="1135" y="143"/>
                </a:cubicBezTo>
                <a:cubicBezTo>
                  <a:pt x="1128" y="142"/>
                  <a:pt x="1121" y="136"/>
                  <a:pt x="1119" y="129"/>
                </a:cubicBezTo>
                <a:cubicBezTo>
                  <a:pt x="1109" y="90"/>
                  <a:pt x="1097" y="51"/>
                  <a:pt x="1084" y="13"/>
                </a:cubicBezTo>
                <a:cubicBezTo>
                  <a:pt x="1081" y="6"/>
                  <a:pt x="1073" y="0"/>
                  <a:pt x="1065" y="0"/>
                </a:cubicBezTo>
                <a:cubicBezTo>
                  <a:pt x="1044" y="1"/>
                  <a:pt x="1023" y="3"/>
                  <a:pt x="1001" y="4"/>
                </a:cubicBezTo>
                <a:cubicBezTo>
                  <a:pt x="994" y="5"/>
                  <a:pt x="986" y="12"/>
                  <a:pt x="985" y="19"/>
                </a:cubicBezTo>
                <a:cubicBezTo>
                  <a:pt x="977" y="59"/>
                  <a:pt x="970" y="99"/>
                  <a:pt x="964" y="139"/>
                </a:cubicBezTo>
                <a:cubicBezTo>
                  <a:pt x="963" y="146"/>
                  <a:pt x="957" y="153"/>
                  <a:pt x="951" y="154"/>
                </a:cubicBezTo>
                <a:cubicBezTo>
                  <a:pt x="929" y="158"/>
                  <a:pt x="907" y="162"/>
                  <a:pt x="885" y="167"/>
                </a:cubicBezTo>
                <a:cubicBezTo>
                  <a:pt x="878" y="169"/>
                  <a:pt x="870" y="165"/>
                  <a:pt x="866" y="159"/>
                </a:cubicBezTo>
                <a:cubicBezTo>
                  <a:pt x="846" y="124"/>
                  <a:pt x="824" y="89"/>
                  <a:pt x="802" y="55"/>
                </a:cubicBezTo>
                <a:cubicBezTo>
                  <a:pt x="798" y="49"/>
                  <a:pt x="788" y="46"/>
                  <a:pt x="781" y="48"/>
                </a:cubicBezTo>
                <a:lnTo>
                  <a:pt x="752" y="58"/>
                </a:lnTo>
                <a:cubicBezTo>
                  <a:pt x="741" y="61"/>
                  <a:pt x="730" y="65"/>
                  <a:pt x="720" y="69"/>
                </a:cubicBezTo>
                <a:cubicBezTo>
                  <a:pt x="713" y="72"/>
                  <a:pt x="707" y="80"/>
                  <a:pt x="708" y="87"/>
                </a:cubicBezTo>
                <a:cubicBezTo>
                  <a:pt x="710" y="128"/>
                  <a:pt x="714" y="168"/>
                  <a:pt x="719" y="209"/>
                </a:cubicBezTo>
                <a:cubicBezTo>
                  <a:pt x="720" y="216"/>
                  <a:pt x="716" y="224"/>
                  <a:pt x="710" y="227"/>
                </a:cubicBezTo>
                <a:cubicBezTo>
                  <a:pt x="689" y="236"/>
                  <a:pt x="670" y="246"/>
                  <a:pt x="650" y="256"/>
                </a:cubicBezTo>
                <a:cubicBezTo>
                  <a:pt x="644" y="260"/>
                  <a:pt x="635" y="258"/>
                  <a:pt x="630" y="253"/>
                </a:cubicBezTo>
                <a:cubicBezTo>
                  <a:pt x="601" y="225"/>
                  <a:pt x="571" y="196"/>
                  <a:pt x="540" y="170"/>
                </a:cubicBezTo>
                <a:cubicBezTo>
                  <a:pt x="535" y="165"/>
                  <a:pt x="525" y="164"/>
                  <a:pt x="518" y="168"/>
                </a:cubicBezTo>
                <a:lnTo>
                  <a:pt x="491" y="186"/>
                </a:lnTo>
                <a:lnTo>
                  <a:pt x="465" y="204"/>
                </a:lnTo>
                <a:cubicBezTo>
                  <a:pt x="459" y="208"/>
                  <a:pt x="456" y="218"/>
                  <a:pt x="458" y="225"/>
                </a:cubicBezTo>
                <a:cubicBezTo>
                  <a:pt x="471" y="264"/>
                  <a:pt x="485" y="302"/>
                  <a:pt x="500" y="339"/>
                </a:cubicBezTo>
                <a:cubicBezTo>
                  <a:pt x="503" y="346"/>
                  <a:pt x="501" y="355"/>
                  <a:pt x="496" y="359"/>
                </a:cubicBezTo>
                <a:cubicBezTo>
                  <a:pt x="479" y="374"/>
                  <a:pt x="462" y="388"/>
                  <a:pt x="446" y="403"/>
                </a:cubicBezTo>
                <a:cubicBezTo>
                  <a:pt x="441" y="408"/>
                  <a:pt x="432" y="409"/>
                  <a:pt x="425" y="405"/>
                </a:cubicBezTo>
                <a:cubicBezTo>
                  <a:pt x="390" y="384"/>
                  <a:pt x="354" y="366"/>
                  <a:pt x="318" y="348"/>
                </a:cubicBezTo>
                <a:cubicBezTo>
                  <a:pt x="311" y="344"/>
                  <a:pt x="301" y="346"/>
                  <a:pt x="296" y="352"/>
                </a:cubicBezTo>
                <a:cubicBezTo>
                  <a:pt x="289" y="359"/>
                  <a:pt x="282" y="367"/>
                  <a:pt x="275" y="375"/>
                </a:cubicBezTo>
                <a:cubicBezTo>
                  <a:pt x="268" y="383"/>
                  <a:pt x="261" y="391"/>
                  <a:pt x="254" y="400"/>
                </a:cubicBezTo>
                <a:cubicBezTo>
                  <a:pt x="249" y="406"/>
                  <a:pt x="248" y="416"/>
                  <a:pt x="252" y="422"/>
                </a:cubicBezTo>
                <a:cubicBezTo>
                  <a:pt x="275" y="456"/>
                  <a:pt x="298" y="489"/>
                  <a:pt x="323" y="521"/>
                </a:cubicBezTo>
                <a:cubicBezTo>
                  <a:pt x="327" y="527"/>
                  <a:pt x="328" y="537"/>
                  <a:pt x="324" y="542"/>
                </a:cubicBezTo>
                <a:cubicBezTo>
                  <a:pt x="310" y="560"/>
                  <a:pt x="298" y="579"/>
                  <a:pt x="286" y="597"/>
                </a:cubicBezTo>
                <a:cubicBezTo>
                  <a:pt x="282" y="603"/>
                  <a:pt x="274" y="606"/>
                  <a:pt x="267" y="604"/>
                </a:cubicBezTo>
                <a:cubicBezTo>
                  <a:pt x="228" y="594"/>
                  <a:pt x="188" y="585"/>
                  <a:pt x="148" y="577"/>
                </a:cubicBezTo>
                <a:cubicBezTo>
                  <a:pt x="141" y="576"/>
                  <a:pt x="132" y="580"/>
                  <a:pt x="128" y="587"/>
                </a:cubicBezTo>
                <a:cubicBezTo>
                  <a:pt x="119" y="606"/>
                  <a:pt x="109" y="625"/>
                  <a:pt x="100" y="644"/>
                </a:cubicBezTo>
                <a:cubicBezTo>
                  <a:pt x="97" y="651"/>
                  <a:pt x="99" y="661"/>
                  <a:pt x="104" y="666"/>
                </a:cubicBezTo>
                <a:cubicBezTo>
                  <a:pt x="135" y="693"/>
                  <a:pt x="166" y="719"/>
                  <a:pt x="198" y="744"/>
                </a:cubicBezTo>
                <a:cubicBezTo>
                  <a:pt x="204" y="748"/>
                  <a:pt x="207" y="757"/>
                  <a:pt x="205" y="763"/>
                </a:cubicBezTo>
                <a:cubicBezTo>
                  <a:pt x="197" y="784"/>
                  <a:pt x="190" y="805"/>
                  <a:pt x="183" y="827"/>
                </a:cubicBezTo>
                <a:cubicBezTo>
                  <a:pt x="181" y="833"/>
                  <a:pt x="174" y="838"/>
                  <a:pt x="166" y="838"/>
                </a:cubicBezTo>
                <a:cubicBezTo>
                  <a:pt x="126" y="839"/>
                  <a:pt x="85" y="840"/>
                  <a:pt x="44" y="843"/>
                </a:cubicBezTo>
                <a:cubicBezTo>
                  <a:pt x="37" y="843"/>
                  <a:pt x="30" y="850"/>
                  <a:pt x="28" y="857"/>
                </a:cubicBezTo>
                <a:lnTo>
                  <a:pt x="21" y="887"/>
                </a:lnTo>
                <a:lnTo>
                  <a:pt x="15" y="920"/>
                </a:lnTo>
                <a:cubicBezTo>
                  <a:pt x="14" y="928"/>
                  <a:pt x="18" y="937"/>
                  <a:pt x="25" y="940"/>
                </a:cubicBezTo>
                <a:cubicBezTo>
                  <a:pt x="61" y="958"/>
                  <a:pt x="99" y="975"/>
                  <a:pt x="136" y="991"/>
                </a:cubicBezTo>
                <a:cubicBezTo>
                  <a:pt x="143" y="994"/>
                  <a:pt x="148" y="1001"/>
                  <a:pt x="147" y="1008"/>
                </a:cubicBezTo>
                <a:cubicBezTo>
                  <a:pt x="145" y="1030"/>
                  <a:pt x="143" y="1053"/>
                  <a:pt x="142" y="1075"/>
                </a:cubicBezTo>
                <a:cubicBezTo>
                  <a:pt x="142" y="1082"/>
                  <a:pt x="136" y="1089"/>
                  <a:pt x="129" y="1091"/>
                </a:cubicBezTo>
                <a:cubicBezTo>
                  <a:pt x="90" y="1101"/>
                  <a:pt x="51" y="1113"/>
                  <a:pt x="13" y="1126"/>
                </a:cubicBezTo>
                <a:cubicBezTo>
                  <a:pt x="6" y="1128"/>
                  <a:pt x="0" y="1137"/>
                  <a:pt x="0" y="1145"/>
                </a:cubicBezTo>
                <a:cubicBezTo>
                  <a:pt x="0" y="1166"/>
                  <a:pt x="3" y="1187"/>
                  <a:pt x="4" y="1208"/>
                </a:cubicBezTo>
                <a:cubicBezTo>
                  <a:pt x="5" y="1216"/>
                  <a:pt x="11" y="1224"/>
                  <a:pt x="19" y="1225"/>
                </a:cubicBezTo>
                <a:cubicBezTo>
                  <a:pt x="59" y="1233"/>
                  <a:pt x="99" y="1240"/>
                  <a:pt x="139" y="1245"/>
                </a:cubicBezTo>
                <a:cubicBezTo>
                  <a:pt x="146" y="1246"/>
                  <a:pt x="153" y="1253"/>
                  <a:pt x="154" y="1259"/>
                </a:cubicBezTo>
                <a:cubicBezTo>
                  <a:pt x="158" y="1281"/>
                  <a:pt x="162" y="1303"/>
                  <a:pt x="167" y="1325"/>
                </a:cubicBezTo>
                <a:cubicBezTo>
                  <a:pt x="169" y="1331"/>
                  <a:pt x="165" y="1340"/>
                  <a:pt x="158" y="1343"/>
                </a:cubicBezTo>
                <a:cubicBezTo>
                  <a:pt x="123" y="1364"/>
                  <a:pt x="89" y="1385"/>
                  <a:pt x="55" y="1408"/>
                </a:cubicBezTo>
                <a:cubicBezTo>
                  <a:pt x="49" y="1412"/>
                  <a:pt x="46" y="1422"/>
                  <a:pt x="48" y="1429"/>
                </a:cubicBezTo>
                <a:lnTo>
                  <a:pt x="58" y="1458"/>
                </a:lnTo>
                <a:cubicBezTo>
                  <a:pt x="61" y="1469"/>
                  <a:pt x="64" y="1479"/>
                  <a:pt x="69" y="1490"/>
                </a:cubicBezTo>
                <a:cubicBezTo>
                  <a:pt x="71" y="1497"/>
                  <a:pt x="80" y="1502"/>
                  <a:pt x="87" y="1502"/>
                </a:cubicBezTo>
                <a:cubicBezTo>
                  <a:pt x="128" y="1499"/>
                  <a:pt x="168" y="1496"/>
                  <a:pt x="208" y="1490"/>
                </a:cubicBezTo>
                <a:cubicBezTo>
                  <a:pt x="216" y="1490"/>
                  <a:pt x="224" y="1494"/>
                  <a:pt x="227" y="1500"/>
                </a:cubicBezTo>
                <a:cubicBezTo>
                  <a:pt x="235" y="1520"/>
                  <a:pt x="246" y="1540"/>
                  <a:pt x="256" y="1560"/>
                </a:cubicBezTo>
                <a:cubicBezTo>
                  <a:pt x="259" y="1566"/>
                  <a:pt x="258" y="1575"/>
                  <a:pt x="253" y="1580"/>
                </a:cubicBezTo>
                <a:cubicBezTo>
                  <a:pt x="224" y="1609"/>
                  <a:pt x="196" y="1639"/>
                  <a:pt x="170" y="1669"/>
                </a:cubicBezTo>
                <a:cubicBezTo>
                  <a:pt x="165" y="1675"/>
                  <a:pt x="164" y="1685"/>
                  <a:pt x="168" y="1691"/>
                </a:cubicBezTo>
                <a:lnTo>
                  <a:pt x="185" y="1718"/>
                </a:lnTo>
                <a:lnTo>
                  <a:pt x="204" y="1745"/>
                </a:lnTo>
                <a:cubicBezTo>
                  <a:pt x="208" y="1751"/>
                  <a:pt x="218" y="1754"/>
                  <a:pt x="225" y="1752"/>
                </a:cubicBezTo>
                <a:cubicBezTo>
                  <a:pt x="263" y="1739"/>
                  <a:pt x="302" y="1725"/>
                  <a:pt x="339" y="1709"/>
                </a:cubicBezTo>
                <a:cubicBezTo>
                  <a:pt x="346" y="1707"/>
                  <a:pt x="355" y="1709"/>
                  <a:pt x="359" y="1714"/>
                </a:cubicBezTo>
                <a:cubicBezTo>
                  <a:pt x="373" y="1731"/>
                  <a:pt x="387" y="1748"/>
                  <a:pt x="403" y="1764"/>
                </a:cubicBezTo>
                <a:cubicBezTo>
                  <a:pt x="408" y="1769"/>
                  <a:pt x="408" y="1778"/>
                  <a:pt x="405" y="1785"/>
                </a:cubicBezTo>
                <a:cubicBezTo>
                  <a:pt x="384" y="1820"/>
                  <a:pt x="366" y="1855"/>
                  <a:pt x="348" y="1892"/>
                </a:cubicBezTo>
                <a:cubicBezTo>
                  <a:pt x="344" y="1899"/>
                  <a:pt x="346" y="1909"/>
                  <a:pt x="352" y="1914"/>
                </a:cubicBezTo>
                <a:cubicBezTo>
                  <a:pt x="359" y="1921"/>
                  <a:pt x="367" y="1928"/>
                  <a:pt x="374" y="1934"/>
                </a:cubicBezTo>
                <a:cubicBezTo>
                  <a:pt x="383" y="1942"/>
                  <a:pt x="391" y="1949"/>
                  <a:pt x="400" y="1956"/>
                </a:cubicBezTo>
                <a:cubicBezTo>
                  <a:pt x="406" y="1961"/>
                  <a:pt x="416" y="1962"/>
                  <a:pt x="422" y="1958"/>
                </a:cubicBezTo>
                <a:cubicBezTo>
                  <a:pt x="456" y="1935"/>
                  <a:pt x="489" y="1912"/>
                  <a:pt x="521" y="1887"/>
                </a:cubicBezTo>
                <a:cubicBezTo>
                  <a:pt x="527" y="1883"/>
                  <a:pt x="536" y="1882"/>
                  <a:pt x="542" y="1886"/>
                </a:cubicBezTo>
                <a:cubicBezTo>
                  <a:pt x="560" y="1900"/>
                  <a:pt x="579" y="1911"/>
                  <a:pt x="597" y="1924"/>
                </a:cubicBezTo>
                <a:cubicBezTo>
                  <a:pt x="603" y="1927"/>
                  <a:pt x="606" y="1936"/>
                  <a:pt x="604" y="1943"/>
                </a:cubicBezTo>
                <a:cubicBezTo>
                  <a:pt x="594" y="1982"/>
                  <a:pt x="585" y="2021"/>
                  <a:pt x="577" y="2062"/>
                </a:cubicBezTo>
                <a:cubicBezTo>
                  <a:pt x="575" y="2069"/>
                  <a:pt x="580" y="2078"/>
                  <a:pt x="587" y="2081"/>
                </a:cubicBezTo>
                <a:cubicBezTo>
                  <a:pt x="606" y="2091"/>
                  <a:pt x="625" y="2101"/>
                  <a:pt x="644" y="2110"/>
                </a:cubicBezTo>
                <a:cubicBezTo>
                  <a:pt x="651" y="2113"/>
                  <a:pt x="661" y="2111"/>
                  <a:pt x="666" y="2105"/>
                </a:cubicBezTo>
                <a:cubicBezTo>
                  <a:pt x="693" y="2075"/>
                  <a:pt x="719" y="2043"/>
                  <a:pt x="744" y="2011"/>
                </a:cubicBezTo>
                <a:cubicBezTo>
                  <a:pt x="748" y="2006"/>
                  <a:pt x="757" y="2003"/>
                  <a:pt x="763" y="2005"/>
                </a:cubicBezTo>
                <a:cubicBezTo>
                  <a:pt x="784" y="2013"/>
                  <a:pt x="805" y="2020"/>
                  <a:pt x="826" y="2027"/>
                </a:cubicBezTo>
                <a:cubicBezTo>
                  <a:pt x="833" y="2029"/>
                  <a:pt x="838" y="2036"/>
                  <a:pt x="838" y="2043"/>
                </a:cubicBezTo>
                <a:cubicBezTo>
                  <a:pt x="838" y="2084"/>
                  <a:pt x="840" y="2125"/>
                  <a:pt x="843" y="2165"/>
                </a:cubicBezTo>
                <a:cubicBezTo>
                  <a:pt x="843" y="2173"/>
                  <a:pt x="850" y="2180"/>
                  <a:pt x="857" y="2182"/>
                </a:cubicBezTo>
                <a:lnTo>
                  <a:pt x="887" y="2189"/>
                </a:lnTo>
                <a:lnTo>
                  <a:pt x="920" y="2194"/>
                </a:lnTo>
                <a:cubicBezTo>
                  <a:pt x="927" y="2196"/>
                  <a:pt x="936" y="2191"/>
                  <a:pt x="940" y="2185"/>
                </a:cubicBezTo>
                <a:cubicBezTo>
                  <a:pt x="958" y="2148"/>
                  <a:pt x="975" y="2111"/>
                  <a:pt x="991" y="2074"/>
                </a:cubicBezTo>
                <a:cubicBezTo>
                  <a:pt x="994" y="2067"/>
                  <a:pt x="1001" y="2062"/>
                  <a:pt x="1008" y="2063"/>
                </a:cubicBezTo>
                <a:cubicBezTo>
                  <a:pt x="1030" y="2065"/>
                  <a:pt x="1052" y="2067"/>
                  <a:pt x="1075" y="2067"/>
                </a:cubicBezTo>
                <a:cubicBezTo>
                  <a:pt x="1081" y="2067"/>
                  <a:pt x="1088" y="2073"/>
                  <a:pt x="1090" y="2081"/>
                </a:cubicBezTo>
                <a:cubicBezTo>
                  <a:pt x="1101" y="2120"/>
                  <a:pt x="1113" y="2159"/>
                  <a:pt x="1126" y="2197"/>
                </a:cubicBezTo>
                <a:cubicBezTo>
                  <a:pt x="1128" y="2204"/>
                  <a:pt x="1137" y="2210"/>
                  <a:pt x="1144" y="2210"/>
                </a:cubicBezTo>
                <a:cubicBezTo>
                  <a:pt x="1166" y="2209"/>
                  <a:pt x="1187" y="2207"/>
                  <a:pt x="1208" y="2205"/>
                </a:cubicBezTo>
                <a:cubicBezTo>
                  <a:pt x="1216" y="2205"/>
                  <a:pt x="1223" y="2198"/>
                  <a:pt x="1225" y="2191"/>
                </a:cubicBezTo>
                <a:cubicBezTo>
                  <a:pt x="1233" y="2151"/>
                  <a:pt x="1240" y="2111"/>
                  <a:pt x="1245" y="2071"/>
                </a:cubicBezTo>
                <a:cubicBezTo>
                  <a:pt x="1246" y="2064"/>
                  <a:pt x="1253" y="2057"/>
                  <a:pt x="1259" y="2056"/>
                </a:cubicBezTo>
                <a:cubicBezTo>
                  <a:pt x="1281" y="2052"/>
                  <a:pt x="1303" y="2048"/>
                  <a:pt x="1325" y="2042"/>
                </a:cubicBezTo>
                <a:cubicBezTo>
                  <a:pt x="1331" y="2041"/>
                  <a:pt x="1340" y="2045"/>
                  <a:pt x="1343" y="2051"/>
                </a:cubicBezTo>
                <a:cubicBezTo>
                  <a:pt x="1364" y="2086"/>
                  <a:pt x="1385" y="2120"/>
                  <a:pt x="1408" y="2154"/>
                </a:cubicBezTo>
                <a:cubicBezTo>
                  <a:pt x="1412" y="2161"/>
                  <a:pt x="1422" y="2164"/>
                  <a:pt x="1429" y="2162"/>
                </a:cubicBezTo>
                <a:lnTo>
                  <a:pt x="1458" y="2152"/>
                </a:lnTo>
                <a:cubicBezTo>
                  <a:pt x="1469" y="2149"/>
                  <a:pt x="1479" y="2145"/>
                  <a:pt x="1490" y="2141"/>
                </a:cubicBezTo>
                <a:cubicBezTo>
                  <a:pt x="1497" y="2138"/>
                  <a:pt x="1502" y="2130"/>
                  <a:pt x="1502" y="2123"/>
                </a:cubicBezTo>
                <a:cubicBezTo>
                  <a:pt x="1499" y="2082"/>
                  <a:pt x="1496" y="2042"/>
                  <a:pt x="1490" y="2001"/>
                </a:cubicBezTo>
                <a:cubicBezTo>
                  <a:pt x="1489" y="1994"/>
                  <a:pt x="1494" y="1986"/>
                  <a:pt x="1500" y="1983"/>
                </a:cubicBezTo>
                <a:cubicBezTo>
                  <a:pt x="1520" y="1974"/>
                  <a:pt x="1540" y="1964"/>
                  <a:pt x="1560" y="1954"/>
                </a:cubicBezTo>
                <a:cubicBezTo>
                  <a:pt x="1566" y="1950"/>
                  <a:pt x="1575" y="1952"/>
                  <a:pt x="1580" y="1957"/>
                </a:cubicBezTo>
                <a:cubicBezTo>
                  <a:pt x="1609" y="1985"/>
                  <a:pt x="1639" y="2013"/>
                  <a:pt x="1669" y="2040"/>
                </a:cubicBezTo>
                <a:cubicBezTo>
                  <a:pt x="1675" y="2045"/>
                  <a:pt x="1685" y="2046"/>
                  <a:pt x="1691" y="2042"/>
                </a:cubicBezTo>
                <a:lnTo>
                  <a:pt x="1718" y="2024"/>
                </a:lnTo>
                <a:lnTo>
                  <a:pt x="1744" y="2006"/>
                </a:lnTo>
                <a:cubicBezTo>
                  <a:pt x="1751" y="2002"/>
                  <a:pt x="1754" y="1992"/>
                  <a:pt x="1752" y="1985"/>
                </a:cubicBezTo>
                <a:cubicBezTo>
                  <a:pt x="1739" y="1946"/>
                  <a:pt x="1724" y="1908"/>
                  <a:pt x="1709" y="1871"/>
                </a:cubicBezTo>
                <a:cubicBezTo>
                  <a:pt x="1706" y="1864"/>
                  <a:pt x="1709" y="1855"/>
                  <a:pt x="1714" y="1851"/>
                </a:cubicBezTo>
                <a:cubicBezTo>
                  <a:pt x="1731" y="1836"/>
                  <a:pt x="1748" y="1822"/>
                  <a:pt x="1764" y="1807"/>
                </a:cubicBezTo>
                <a:cubicBezTo>
                  <a:pt x="1769" y="1802"/>
                  <a:pt x="1778" y="1801"/>
                  <a:pt x="1785" y="1805"/>
                </a:cubicBezTo>
                <a:cubicBezTo>
                  <a:pt x="1820" y="1826"/>
                  <a:pt x="1855" y="1844"/>
                  <a:pt x="1892" y="1862"/>
                </a:cubicBezTo>
                <a:cubicBezTo>
                  <a:pt x="1899" y="1866"/>
                  <a:pt x="1909" y="1864"/>
                  <a:pt x="1914" y="1858"/>
                </a:cubicBezTo>
                <a:cubicBezTo>
                  <a:pt x="1921" y="1851"/>
                  <a:pt x="1927" y="1843"/>
                  <a:pt x="1934" y="1835"/>
                </a:cubicBezTo>
                <a:cubicBezTo>
                  <a:pt x="1942" y="1827"/>
                  <a:pt x="1949" y="1819"/>
                  <a:pt x="1956" y="1810"/>
                </a:cubicBezTo>
                <a:cubicBezTo>
                  <a:pt x="1961" y="1804"/>
                  <a:pt x="1962" y="1794"/>
                  <a:pt x="1957" y="1788"/>
                </a:cubicBezTo>
                <a:cubicBezTo>
                  <a:pt x="1935" y="1754"/>
                  <a:pt x="1912" y="1721"/>
                  <a:pt x="1887" y="1689"/>
                </a:cubicBezTo>
                <a:cubicBezTo>
                  <a:pt x="1883" y="1683"/>
                  <a:pt x="1882" y="1673"/>
                  <a:pt x="1886" y="1668"/>
                </a:cubicBezTo>
                <a:cubicBezTo>
                  <a:pt x="1899" y="1650"/>
                  <a:pt x="1911" y="1631"/>
                  <a:pt x="1923" y="1612"/>
                </a:cubicBezTo>
                <a:cubicBezTo>
                  <a:pt x="1927" y="1607"/>
                  <a:pt x="1935" y="1604"/>
                  <a:pt x="1943" y="1605"/>
                </a:cubicBezTo>
                <a:cubicBezTo>
                  <a:pt x="1982" y="1616"/>
                  <a:pt x="2021" y="1625"/>
                  <a:pt x="2061" y="1633"/>
                </a:cubicBezTo>
                <a:cubicBezTo>
                  <a:pt x="2069" y="1634"/>
                  <a:pt x="2078" y="1630"/>
                  <a:pt x="2081" y="1623"/>
                </a:cubicBezTo>
                <a:cubicBezTo>
                  <a:pt x="2091" y="1604"/>
                  <a:pt x="2101" y="1585"/>
                  <a:pt x="2109" y="1566"/>
                </a:cubicBezTo>
                <a:cubicBezTo>
                  <a:pt x="2113" y="1559"/>
                  <a:pt x="2111" y="1549"/>
                  <a:pt x="2105" y="1544"/>
                </a:cubicBezTo>
                <a:cubicBezTo>
                  <a:pt x="2075" y="1517"/>
                  <a:pt x="2043" y="1491"/>
                  <a:pt x="2011" y="1466"/>
                </a:cubicBezTo>
                <a:cubicBezTo>
                  <a:pt x="2005" y="1462"/>
                  <a:pt x="2003" y="1453"/>
                  <a:pt x="2005" y="1447"/>
                </a:cubicBezTo>
                <a:cubicBezTo>
                  <a:pt x="2013" y="1426"/>
                  <a:pt x="2020" y="1405"/>
                  <a:pt x="2027" y="1383"/>
                </a:cubicBezTo>
                <a:cubicBezTo>
                  <a:pt x="2028" y="1377"/>
                  <a:pt x="2036" y="1372"/>
                  <a:pt x="2043" y="1371"/>
                </a:cubicBezTo>
                <a:cubicBezTo>
                  <a:pt x="2084" y="1371"/>
                  <a:pt x="2125" y="1370"/>
                  <a:pt x="2165" y="1367"/>
                </a:cubicBezTo>
                <a:cubicBezTo>
                  <a:pt x="2173" y="1367"/>
                  <a:pt x="2180" y="1360"/>
                  <a:pt x="2182" y="1352"/>
                </a:cubicBezTo>
                <a:lnTo>
                  <a:pt x="2188" y="1323"/>
                </a:lnTo>
                <a:lnTo>
                  <a:pt x="2194" y="1290"/>
                </a:lnTo>
                <a:cubicBezTo>
                  <a:pt x="2196" y="1282"/>
                  <a:pt x="2191" y="1273"/>
                  <a:pt x="2185" y="1270"/>
                </a:cubicBezTo>
                <a:cubicBezTo>
                  <a:pt x="2148" y="1252"/>
                  <a:pt x="2111" y="1235"/>
                  <a:pt x="2074" y="1219"/>
                </a:cubicBezTo>
                <a:cubicBezTo>
                  <a:pt x="2067" y="1216"/>
                  <a:pt x="2062" y="1209"/>
                  <a:pt x="2063" y="1202"/>
                </a:cubicBezTo>
                <a:cubicBezTo>
                  <a:pt x="2065" y="1180"/>
                  <a:pt x="2067" y="1157"/>
                  <a:pt x="2067" y="1135"/>
                </a:cubicBezTo>
                <a:cubicBezTo>
                  <a:pt x="2067" y="1128"/>
                  <a:pt x="2073" y="1121"/>
                  <a:pt x="2080" y="1119"/>
                </a:cubicBezTo>
                <a:cubicBezTo>
                  <a:pt x="2120" y="1109"/>
                  <a:pt x="2159" y="1097"/>
                  <a:pt x="2197" y="1084"/>
                </a:cubicBezTo>
                <a:cubicBezTo>
                  <a:pt x="2204" y="1081"/>
                  <a:pt x="2210" y="1073"/>
                  <a:pt x="2209" y="1065"/>
                </a:cubicBezTo>
                <a:cubicBezTo>
                  <a:pt x="2209" y="1044"/>
                  <a:pt x="2207" y="1023"/>
                  <a:pt x="2205" y="1002"/>
                </a:cubicBezTo>
                <a:close/>
              </a:path>
            </a:pathLst>
          </a:custGeom>
          <a:solidFill>
            <a:srgbClr val="2BA5E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F047624-FFB0-FC40-B184-D7960120039A}"/>
              </a:ext>
            </a:extLst>
          </p:cNvPr>
          <p:cNvSpPr txBox="1"/>
          <p:nvPr/>
        </p:nvSpPr>
        <p:spPr>
          <a:xfrm>
            <a:off x="3235466" y="2470667"/>
            <a:ext cx="5722686" cy="52322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KEY FEATURES HERE</a:t>
            </a:r>
          </a:p>
          <a:p>
            <a:pPr algn="ctr">
              <a:lnSpc>
                <a:spcPct val="85000"/>
              </a:lnSpc>
            </a:pPr>
            <a:r>
              <a:rPr lang="en-US" sz="1600" dirty="0">
                <a:solidFill>
                  <a:srgbClr val="2E8BD1"/>
                </a:solidFill>
                <a:latin typeface="Arial" charset="0"/>
                <a:ea typeface="Arial" charset="0"/>
                <a:cs typeface="Arial" charset="0"/>
              </a:rPr>
              <a:t>Place your key features here as bullets or sentences.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9BA6E39-7662-C444-96D0-002A1D601989}"/>
              </a:ext>
            </a:extLst>
          </p:cNvPr>
          <p:cNvSpPr txBox="1"/>
          <p:nvPr/>
        </p:nvSpPr>
        <p:spPr>
          <a:xfrm>
            <a:off x="3626816" y="1398991"/>
            <a:ext cx="1667840" cy="52322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20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REMOTE ACCESS</a:t>
            </a:r>
            <a:endParaRPr lang="en-US" sz="1400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EB4CB9C5-A77B-4141-9439-542627AAFD73}"/>
              </a:ext>
            </a:extLst>
          </p:cNvPr>
          <p:cNvGrpSpPr/>
          <p:nvPr/>
        </p:nvGrpSpPr>
        <p:grpSpPr>
          <a:xfrm>
            <a:off x="4049724" y="494009"/>
            <a:ext cx="822024" cy="822024"/>
            <a:chOff x="4049724" y="494009"/>
            <a:chExt cx="822024" cy="822024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8B36ECE1-064A-514E-9A83-44C44246BFBB}"/>
                </a:ext>
              </a:extLst>
            </p:cNvPr>
            <p:cNvSpPr/>
            <p:nvPr/>
          </p:nvSpPr>
          <p:spPr>
            <a:xfrm>
              <a:off x="4049724" y="494009"/>
              <a:ext cx="822024" cy="822024"/>
            </a:xfrm>
            <a:prstGeom prst="ellipse">
              <a:avLst/>
            </a:prstGeom>
            <a:solidFill>
              <a:srgbClr val="2E8B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14" name="Freeform 476">
              <a:extLst>
                <a:ext uri="{FF2B5EF4-FFF2-40B4-BE49-F238E27FC236}">
                  <a16:creationId xmlns:a16="http://schemas.microsoft.com/office/drawing/2014/main" id="{B7EE1256-2785-614C-BC68-FCB2B8D54A8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47529" y="677315"/>
              <a:ext cx="639662" cy="421929"/>
            </a:xfrm>
            <a:custGeom>
              <a:avLst/>
              <a:gdLst>
                <a:gd name="T0" fmla="*/ 477 w 805"/>
                <a:gd name="T1" fmla="*/ 0 h 527"/>
                <a:gd name="T2" fmla="*/ 667 w 805"/>
                <a:gd name="T3" fmla="*/ 156 h 527"/>
                <a:gd name="T4" fmla="*/ 805 w 805"/>
                <a:gd name="T5" fmla="*/ 315 h 527"/>
                <a:gd name="T6" fmla="*/ 644 w 805"/>
                <a:gd name="T7" fmla="*/ 475 h 527"/>
                <a:gd name="T8" fmla="*/ 558 w 805"/>
                <a:gd name="T9" fmla="*/ 450 h 527"/>
                <a:gd name="T10" fmla="*/ 393 w 805"/>
                <a:gd name="T11" fmla="*/ 527 h 527"/>
                <a:gd name="T12" fmla="*/ 217 w 805"/>
                <a:gd name="T13" fmla="*/ 437 h 527"/>
                <a:gd name="T14" fmla="*/ 142 w 805"/>
                <a:gd name="T15" fmla="*/ 458 h 527"/>
                <a:gd name="T16" fmla="*/ 0 w 805"/>
                <a:gd name="T17" fmla="*/ 316 h 527"/>
                <a:gd name="T18" fmla="*/ 102 w 805"/>
                <a:gd name="T19" fmla="*/ 180 h 527"/>
                <a:gd name="T20" fmla="*/ 244 w 805"/>
                <a:gd name="T21" fmla="*/ 39 h 527"/>
                <a:gd name="T22" fmla="*/ 330 w 805"/>
                <a:gd name="T23" fmla="*/ 68 h 527"/>
                <a:gd name="T24" fmla="*/ 477 w 805"/>
                <a:gd name="T25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5" h="527">
                  <a:moveTo>
                    <a:pt x="477" y="0"/>
                  </a:moveTo>
                  <a:cubicBezTo>
                    <a:pt x="571" y="0"/>
                    <a:pt x="650" y="67"/>
                    <a:pt x="667" y="156"/>
                  </a:cubicBezTo>
                  <a:cubicBezTo>
                    <a:pt x="745" y="167"/>
                    <a:pt x="805" y="234"/>
                    <a:pt x="805" y="315"/>
                  </a:cubicBezTo>
                  <a:cubicBezTo>
                    <a:pt x="805" y="403"/>
                    <a:pt x="733" y="475"/>
                    <a:pt x="644" y="475"/>
                  </a:cubicBezTo>
                  <a:cubicBezTo>
                    <a:pt x="614" y="475"/>
                    <a:pt x="584" y="466"/>
                    <a:pt x="558" y="450"/>
                  </a:cubicBezTo>
                  <a:cubicBezTo>
                    <a:pt x="518" y="498"/>
                    <a:pt x="457" y="527"/>
                    <a:pt x="393" y="527"/>
                  </a:cubicBezTo>
                  <a:cubicBezTo>
                    <a:pt x="322" y="527"/>
                    <a:pt x="257" y="492"/>
                    <a:pt x="217" y="437"/>
                  </a:cubicBezTo>
                  <a:cubicBezTo>
                    <a:pt x="195" y="451"/>
                    <a:pt x="169" y="458"/>
                    <a:pt x="142" y="458"/>
                  </a:cubicBezTo>
                  <a:cubicBezTo>
                    <a:pt x="64" y="458"/>
                    <a:pt x="0" y="395"/>
                    <a:pt x="0" y="316"/>
                  </a:cubicBezTo>
                  <a:cubicBezTo>
                    <a:pt x="0" y="252"/>
                    <a:pt x="43" y="198"/>
                    <a:pt x="102" y="180"/>
                  </a:cubicBezTo>
                  <a:cubicBezTo>
                    <a:pt x="102" y="102"/>
                    <a:pt x="166" y="39"/>
                    <a:pt x="244" y="39"/>
                  </a:cubicBezTo>
                  <a:cubicBezTo>
                    <a:pt x="276" y="39"/>
                    <a:pt x="306" y="50"/>
                    <a:pt x="330" y="68"/>
                  </a:cubicBezTo>
                  <a:cubicBezTo>
                    <a:pt x="366" y="26"/>
                    <a:pt x="419" y="0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614A164C-10CF-2B42-B50B-9973DC3071B9}"/>
              </a:ext>
            </a:extLst>
          </p:cNvPr>
          <p:cNvSpPr txBox="1"/>
          <p:nvPr/>
        </p:nvSpPr>
        <p:spPr>
          <a:xfrm>
            <a:off x="5261078" y="1398991"/>
            <a:ext cx="1667840" cy="52322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20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EASY to NAVIGATE</a:t>
            </a:r>
            <a:endParaRPr lang="en-US" sz="1400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DCCB75AD-56E3-D74B-B204-3FBEC58B1ECD}"/>
              </a:ext>
            </a:extLst>
          </p:cNvPr>
          <p:cNvGrpSpPr/>
          <p:nvPr/>
        </p:nvGrpSpPr>
        <p:grpSpPr>
          <a:xfrm>
            <a:off x="5683986" y="494009"/>
            <a:ext cx="822024" cy="822024"/>
            <a:chOff x="5683986" y="494009"/>
            <a:chExt cx="822024" cy="822024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0F7FADC8-784B-5C4B-9210-BABA998EA88B}"/>
                </a:ext>
              </a:extLst>
            </p:cNvPr>
            <p:cNvSpPr/>
            <p:nvPr/>
          </p:nvSpPr>
          <p:spPr>
            <a:xfrm>
              <a:off x="5683986" y="494009"/>
              <a:ext cx="822024" cy="822024"/>
            </a:xfrm>
            <a:prstGeom prst="ellipse">
              <a:avLst/>
            </a:prstGeom>
            <a:solidFill>
              <a:srgbClr val="2E8B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134371E8-D3FC-E841-BFDA-56768D9F26F2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5847646" y="658333"/>
              <a:ext cx="494704" cy="493377"/>
            </a:xfrm>
            <a:custGeom>
              <a:avLst/>
              <a:gdLst>
                <a:gd name="T0" fmla="*/ 315 w 533"/>
                <a:gd name="T1" fmla="*/ 309 h 534"/>
                <a:gd name="T2" fmla="*/ 294 w 533"/>
                <a:gd name="T3" fmla="*/ 438 h 534"/>
                <a:gd name="T4" fmla="*/ 128 w 533"/>
                <a:gd name="T5" fmla="*/ 133 h 534"/>
                <a:gd name="T6" fmla="*/ 443 w 533"/>
                <a:gd name="T7" fmla="*/ 279 h 534"/>
                <a:gd name="T8" fmla="*/ 315 w 533"/>
                <a:gd name="T9" fmla="*/ 309 h 534"/>
                <a:gd name="T10" fmla="*/ 266 w 533"/>
                <a:gd name="T11" fmla="*/ 0 h 534"/>
                <a:gd name="T12" fmla="*/ 0 w 533"/>
                <a:gd name="T13" fmla="*/ 267 h 534"/>
                <a:gd name="T14" fmla="*/ 266 w 533"/>
                <a:gd name="T15" fmla="*/ 534 h 534"/>
                <a:gd name="T16" fmla="*/ 533 w 533"/>
                <a:gd name="T17" fmla="*/ 267 h 534"/>
                <a:gd name="T18" fmla="*/ 266 w 533"/>
                <a:gd name="T19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3" h="534">
                  <a:moveTo>
                    <a:pt x="315" y="309"/>
                  </a:moveTo>
                  <a:lnTo>
                    <a:pt x="294" y="438"/>
                  </a:lnTo>
                  <a:lnTo>
                    <a:pt x="128" y="133"/>
                  </a:lnTo>
                  <a:lnTo>
                    <a:pt x="443" y="279"/>
                  </a:lnTo>
                  <a:lnTo>
                    <a:pt x="315" y="309"/>
                  </a:lnTo>
                  <a:close/>
                  <a:moveTo>
                    <a:pt x="266" y="0"/>
                  </a:moveTo>
                  <a:cubicBezTo>
                    <a:pt x="119" y="0"/>
                    <a:pt x="0" y="120"/>
                    <a:pt x="0" y="267"/>
                  </a:cubicBezTo>
                  <a:cubicBezTo>
                    <a:pt x="0" y="414"/>
                    <a:pt x="119" y="534"/>
                    <a:pt x="266" y="534"/>
                  </a:cubicBezTo>
                  <a:cubicBezTo>
                    <a:pt x="414" y="534"/>
                    <a:pt x="533" y="414"/>
                    <a:pt x="533" y="267"/>
                  </a:cubicBezTo>
                  <a:cubicBezTo>
                    <a:pt x="533" y="120"/>
                    <a:pt x="414" y="0"/>
                    <a:pt x="2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4C4193DA-F393-4146-8865-B69672EC5153}"/>
              </a:ext>
            </a:extLst>
          </p:cNvPr>
          <p:cNvSpPr txBox="1"/>
          <p:nvPr/>
        </p:nvSpPr>
        <p:spPr>
          <a:xfrm>
            <a:off x="6895340" y="1398991"/>
            <a:ext cx="1667840" cy="52322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2000" dirty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SAFE and SECURE</a:t>
            </a:r>
            <a:endParaRPr lang="en-US" sz="1400" dirty="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DA539FA3-33F9-F048-8EFD-17E3EC530FAE}"/>
              </a:ext>
            </a:extLst>
          </p:cNvPr>
          <p:cNvGrpSpPr/>
          <p:nvPr/>
        </p:nvGrpSpPr>
        <p:grpSpPr>
          <a:xfrm>
            <a:off x="7318248" y="494009"/>
            <a:ext cx="822024" cy="822024"/>
            <a:chOff x="7318248" y="494009"/>
            <a:chExt cx="822024" cy="822024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C8E0A398-5942-CE49-BDDF-2C2B7FBC6410}"/>
                </a:ext>
              </a:extLst>
            </p:cNvPr>
            <p:cNvSpPr/>
            <p:nvPr/>
          </p:nvSpPr>
          <p:spPr>
            <a:xfrm>
              <a:off x="7318248" y="494009"/>
              <a:ext cx="822024" cy="822024"/>
            </a:xfrm>
            <a:prstGeom prst="ellipse">
              <a:avLst/>
            </a:prstGeom>
            <a:solidFill>
              <a:srgbClr val="2E8BD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F49F7596-4366-2441-9025-5DC4A9F51543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7531880" y="623962"/>
              <a:ext cx="394760" cy="528635"/>
              <a:chOff x="4227513" y="2989263"/>
              <a:chExt cx="236538" cy="312264"/>
            </a:xfrm>
            <a:solidFill>
              <a:srgbClr val="736A00"/>
            </a:solidFill>
          </p:grpSpPr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1AEBA029-611A-7B46-AE45-101DA5FC95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7513" y="3130550"/>
                <a:ext cx="236538" cy="170977"/>
              </a:xfrm>
              <a:custGeom>
                <a:avLst/>
                <a:gdLst>
                  <a:gd name="T0" fmla="*/ 238 w 436"/>
                  <a:gd name="T1" fmla="*/ 138 h 327"/>
                  <a:gd name="T2" fmla="*/ 238 w 436"/>
                  <a:gd name="T3" fmla="*/ 250 h 327"/>
                  <a:gd name="T4" fmla="*/ 218 w 436"/>
                  <a:gd name="T5" fmla="*/ 270 h 327"/>
                  <a:gd name="T6" fmla="*/ 198 w 436"/>
                  <a:gd name="T7" fmla="*/ 250 h 327"/>
                  <a:gd name="T8" fmla="*/ 198 w 436"/>
                  <a:gd name="T9" fmla="*/ 138 h 327"/>
                  <a:gd name="T10" fmla="*/ 182 w 436"/>
                  <a:gd name="T11" fmla="*/ 108 h 327"/>
                  <a:gd name="T12" fmla="*/ 218 w 436"/>
                  <a:gd name="T13" fmla="*/ 72 h 327"/>
                  <a:gd name="T14" fmla="*/ 255 w 436"/>
                  <a:gd name="T15" fmla="*/ 108 h 327"/>
                  <a:gd name="T16" fmla="*/ 238 w 436"/>
                  <a:gd name="T17" fmla="*/ 138 h 327"/>
                  <a:gd name="T18" fmla="*/ 403 w 436"/>
                  <a:gd name="T19" fmla="*/ 0 h 327"/>
                  <a:gd name="T20" fmla="*/ 33 w 436"/>
                  <a:gd name="T21" fmla="*/ 0 h 327"/>
                  <a:gd name="T22" fmla="*/ 0 w 436"/>
                  <a:gd name="T23" fmla="*/ 34 h 327"/>
                  <a:gd name="T24" fmla="*/ 0 w 436"/>
                  <a:gd name="T25" fmla="*/ 294 h 327"/>
                  <a:gd name="T26" fmla="*/ 33 w 436"/>
                  <a:gd name="T27" fmla="*/ 327 h 327"/>
                  <a:gd name="T28" fmla="*/ 403 w 436"/>
                  <a:gd name="T29" fmla="*/ 327 h 327"/>
                  <a:gd name="T30" fmla="*/ 436 w 436"/>
                  <a:gd name="T31" fmla="*/ 294 h 327"/>
                  <a:gd name="T32" fmla="*/ 436 w 436"/>
                  <a:gd name="T33" fmla="*/ 34 h 327"/>
                  <a:gd name="T34" fmla="*/ 403 w 436"/>
                  <a:gd name="T35" fmla="*/ 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6" h="327">
                    <a:moveTo>
                      <a:pt x="238" y="138"/>
                    </a:moveTo>
                    <a:lnTo>
                      <a:pt x="238" y="250"/>
                    </a:lnTo>
                    <a:cubicBezTo>
                      <a:pt x="238" y="261"/>
                      <a:pt x="229" y="270"/>
                      <a:pt x="218" y="270"/>
                    </a:cubicBezTo>
                    <a:cubicBezTo>
                      <a:pt x="207" y="270"/>
                      <a:pt x="198" y="261"/>
                      <a:pt x="198" y="250"/>
                    </a:cubicBezTo>
                    <a:lnTo>
                      <a:pt x="198" y="138"/>
                    </a:lnTo>
                    <a:cubicBezTo>
                      <a:pt x="188" y="132"/>
                      <a:pt x="182" y="121"/>
                      <a:pt x="182" y="108"/>
                    </a:cubicBezTo>
                    <a:cubicBezTo>
                      <a:pt x="182" y="88"/>
                      <a:pt x="198" y="72"/>
                      <a:pt x="218" y="72"/>
                    </a:cubicBezTo>
                    <a:cubicBezTo>
                      <a:pt x="238" y="72"/>
                      <a:pt x="255" y="88"/>
                      <a:pt x="255" y="108"/>
                    </a:cubicBezTo>
                    <a:cubicBezTo>
                      <a:pt x="255" y="121"/>
                      <a:pt x="248" y="132"/>
                      <a:pt x="238" y="138"/>
                    </a:cubicBezTo>
                    <a:close/>
                    <a:moveTo>
                      <a:pt x="403" y="0"/>
                    </a:moveTo>
                    <a:lnTo>
                      <a:pt x="33" y="0"/>
                    </a:lnTo>
                    <a:cubicBezTo>
                      <a:pt x="15" y="0"/>
                      <a:pt x="0" y="15"/>
                      <a:pt x="0" y="34"/>
                    </a:cubicBezTo>
                    <a:lnTo>
                      <a:pt x="0" y="294"/>
                    </a:lnTo>
                    <a:cubicBezTo>
                      <a:pt x="0" y="312"/>
                      <a:pt x="15" y="327"/>
                      <a:pt x="33" y="327"/>
                    </a:cubicBezTo>
                    <a:lnTo>
                      <a:pt x="403" y="327"/>
                    </a:lnTo>
                    <a:cubicBezTo>
                      <a:pt x="421" y="327"/>
                      <a:pt x="436" y="312"/>
                      <a:pt x="436" y="294"/>
                    </a:cubicBezTo>
                    <a:lnTo>
                      <a:pt x="436" y="34"/>
                    </a:lnTo>
                    <a:cubicBezTo>
                      <a:pt x="436" y="15"/>
                      <a:pt x="421" y="0"/>
                      <a:pt x="4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652EB329-C3DF-664D-B75A-AEBA60C15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738" y="2989263"/>
                <a:ext cx="190500" cy="135492"/>
              </a:xfrm>
              <a:custGeom>
                <a:avLst/>
                <a:gdLst>
                  <a:gd name="T0" fmla="*/ 57 w 350"/>
                  <a:gd name="T1" fmla="*/ 257 h 257"/>
                  <a:gd name="T2" fmla="*/ 57 w 350"/>
                  <a:gd name="T3" fmla="*/ 175 h 257"/>
                  <a:gd name="T4" fmla="*/ 175 w 350"/>
                  <a:gd name="T5" fmla="*/ 57 h 257"/>
                  <a:gd name="T6" fmla="*/ 293 w 350"/>
                  <a:gd name="T7" fmla="*/ 175 h 257"/>
                  <a:gd name="T8" fmla="*/ 293 w 350"/>
                  <a:gd name="T9" fmla="*/ 257 h 257"/>
                  <a:gd name="T10" fmla="*/ 350 w 350"/>
                  <a:gd name="T11" fmla="*/ 257 h 257"/>
                  <a:gd name="T12" fmla="*/ 350 w 350"/>
                  <a:gd name="T13" fmla="*/ 175 h 257"/>
                  <a:gd name="T14" fmla="*/ 175 w 350"/>
                  <a:gd name="T15" fmla="*/ 0 h 257"/>
                  <a:gd name="T16" fmla="*/ 0 w 350"/>
                  <a:gd name="T17" fmla="*/ 175 h 257"/>
                  <a:gd name="T18" fmla="*/ 0 w 350"/>
                  <a:gd name="T19" fmla="*/ 257 h 257"/>
                  <a:gd name="T20" fmla="*/ 57 w 350"/>
                  <a:gd name="T21" fmla="*/ 257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0" h="257">
                    <a:moveTo>
                      <a:pt x="57" y="257"/>
                    </a:moveTo>
                    <a:lnTo>
                      <a:pt x="57" y="175"/>
                    </a:lnTo>
                    <a:cubicBezTo>
                      <a:pt x="57" y="110"/>
                      <a:pt x="110" y="57"/>
                      <a:pt x="175" y="57"/>
                    </a:cubicBezTo>
                    <a:cubicBezTo>
                      <a:pt x="240" y="57"/>
                      <a:pt x="293" y="110"/>
                      <a:pt x="293" y="175"/>
                    </a:cubicBezTo>
                    <a:lnTo>
                      <a:pt x="293" y="257"/>
                    </a:lnTo>
                    <a:lnTo>
                      <a:pt x="350" y="257"/>
                    </a:lnTo>
                    <a:lnTo>
                      <a:pt x="350" y="175"/>
                    </a:lnTo>
                    <a:cubicBezTo>
                      <a:pt x="350" y="79"/>
                      <a:pt x="272" y="0"/>
                      <a:pt x="175" y="0"/>
                    </a:cubicBezTo>
                    <a:cubicBezTo>
                      <a:pt x="79" y="0"/>
                      <a:pt x="0" y="79"/>
                      <a:pt x="0" y="175"/>
                    </a:cubicBezTo>
                    <a:lnTo>
                      <a:pt x="0" y="257"/>
                    </a:lnTo>
                    <a:lnTo>
                      <a:pt x="57" y="2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AB8B6F66-5EC2-0E46-8BD5-06FD37234D16}"/>
              </a:ext>
            </a:extLst>
          </p:cNvPr>
          <p:cNvSpPr txBox="1"/>
          <p:nvPr/>
        </p:nvSpPr>
        <p:spPr>
          <a:xfrm>
            <a:off x="1725119" y="4208500"/>
            <a:ext cx="925678" cy="4185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600" dirty="0">
                <a:solidFill>
                  <a:srgbClr val="FFFFFF"/>
                </a:solidFill>
                <a:latin typeface="Arial" charset="0"/>
                <a:ea typeface="Arial" charset="0"/>
                <a:cs typeface="Arial" charset="0"/>
              </a:rPr>
              <a:t>Element One</a:t>
            </a:r>
            <a:endParaRPr lang="en-US" sz="1400" dirty="0">
              <a:solidFill>
                <a:srgbClr val="FFFFFF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4A8F570-E551-A64E-ADD2-3C557F8E559C}"/>
              </a:ext>
            </a:extLst>
          </p:cNvPr>
          <p:cNvGrpSpPr>
            <a:grpSpLocks noChangeAspect="1"/>
          </p:cNvGrpSpPr>
          <p:nvPr/>
        </p:nvGrpSpPr>
        <p:grpSpPr>
          <a:xfrm>
            <a:off x="1926430" y="3636470"/>
            <a:ext cx="528495" cy="447485"/>
            <a:chOff x="3598863" y="1074738"/>
            <a:chExt cx="434975" cy="368301"/>
          </a:xfrm>
          <a:solidFill>
            <a:srgbClr val="FFFFFF"/>
          </a:solidFill>
        </p:grpSpPr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71900E39-B3F7-B04D-BD3A-BCE8FAA851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8863" y="1074738"/>
              <a:ext cx="434975" cy="244475"/>
            </a:xfrm>
            <a:custGeom>
              <a:avLst/>
              <a:gdLst>
                <a:gd name="T0" fmla="*/ 23 w 801"/>
                <a:gd name="T1" fmla="*/ 389 h 474"/>
                <a:gd name="T2" fmla="*/ 23 w 801"/>
                <a:gd name="T3" fmla="*/ 389 h 474"/>
                <a:gd name="T4" fmla="*/ 401 w 801"/>
                <a:gd name="T5" fmla="*/ 115 h 474"/>
                <a:gd name="T6" fmla="*/ 408 w 801"/>
                <a:gd name="T7" fmla="*/ 118 h 474"/>
                <a:gd name="T8" fmla="*/ 729 w 801"/>
                <a:gd name="T9" fmla="*/ 439 h 474"/>
                <a:gd name="T10" fmla="*/ 771 w 801"/>
                <a:gd name="T11" fmla="*/ 439 h 474"/>
                <a:gd name="T12" fmla="*/ 780 w 801"/>
                <a:gd name="T13" fmla="*/ 418 h 474"/>
                <a:gd name="T14" fmla="*/ 771 w 801"/>
                <a:gd name="T15" fmla="*/ 397 h 474"/>
                <a:gd name="T16" fmla="*/ 401 w 801"/>
                <a:gd name="T17" fmla="*/ 27 h 474"/>
                <a:gd name="T18" fmla="*/ 30 w 801"/>
                <a:gd name="T19" fmla="*/ 397 h 474"/>
                <a:gd name="T20" fmla="*/ 30 w 801"/>
                <a:gd name="T21" fmla="*/ 397 h 474"/>
                <a:gd name="T22" fmla="*/ 22 w 801"/>
                <a:gd name="T23" fmla="*/ 418 h 474"/>
                <a:gd name="T24" fmla="*/ 30 w 801"/>
                <a:gd name="T25" fmla="*/ 439 h 474"/>
                <a:gd name="T26" fmla="*/ 72 w 801"/>
                <a:gd name="T27" fmla="*/ 439 h 474"/>
                <a:gd name="T28" fmla="*/ 393 w 801"/>
                <a:gd name="T29" fmla="*/ 118 h 474"/>
                <a:gd name="T30" fmla="*/ 401 w 801"/>
                <a:gd name="T31" fmla="*/ 115 h 474"/>
                <a:gd name="T32" fmla="*/ 750 w 801"/>
                <a:gd name="T33" fmla="*/ 469 h 474"/>
                <a:gd name="T34" fmla="*/ 714 w 801"/>
                <a:gd name="T35" fmla="*/ 454 h 474"/>
                <a:gd name="T36" fmla="*/ 401 w 801"/>
                <a:gd name="T37" fmla="*/ 141 h 474"/>
                <a:gd name="T38" fmla="*/ 87 w 801"/>
                <a:gd name="T39" fmla="*/ 454 h 474"/>
                <a:gd name="T40" fmla="*/ 15 w 801"/>
                <a:gd name="T41" fmla="*/ 454 h 474"/>
                <a:gd name="T42" fmla="*/ 0 w 801"/>
                <a:gd name="T43" fmla="*/ 418 h 474"/>
                <a:gd name="T44" fmla="*/ 15 w 801"/>
                <a:gd name="T45" fmla="*/ 382 h 474"/>
                <a:gd name="T46" fmla="*/ 393 w 801"/>
                <a:gd name="T47" fmla="*/ 4 h 474"/>
                <a:gd name="T48" fmla="*/ 408 w 801"/>
                <a:gd name="T49" fmla="*/ 4 h 474"/>
                <a:gd name="T50" fmla="*/ 786 w 801"/>
                <a:gd name="T51" fmla="*/ 382 h 474"/>
                <a:gd name="T52" fmla="*/ 801 w 801"/>
                <a:gd name="T53" fmla="*/ 418 h 474"/>
                <a:gd name="T54" fmla="*/ 786 w 801"/>
                <a:gd name="T55" fmla="*/ 454 h 474"/>
                <a:gd name="T56" fmla="*/ 750 w 801"/>
                <a:gd name="T57" fmla="*/ 469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01" h="474">
                  <a:moveTo>
                    <a:pt x="23" y="389"/>
                  </a:moveTo>
                  <a:lnTo>
                    <a:pt x="23" y="389"/>
                  </a:lnTo>
                  <a:close/>
                  <a:moveTo>
                    <a:pt x="401" y="115"/>
                  </a:moveTo>
                  <a:cubicBezTo>
                    <a:pt x="403" y="115"/>
                    <a:pt x="406" y="116"/>
                    <a:pt x="408" y="118"/>
                  </a:cubicBezTo>
                  <a:lnTo>
                    <a:pt x="729" y="439"/>
                  </a:lnTo>
                  <a:cubicBezTo>
                    <a:pt x="741" y="450"/>
                    <a:pt x="759" y="450"/>
                    <a:pt x="771" y="439"/>
                  </a:cubicBezTo>
                  <a:cubicBezTo>
                    <a:pt x="777" y="433"/>
                    <a:pt x="780" y="426"/>
                    <a:pt x="780" y="418"/>
                  </a:cubicBezTo>
                  <a:cubicBezTo>
                    <a:pt x="780" y="410"/>
                    <a:pt x="777" y="403"/>
                    <a:pt x="771" y="397"/>
                  </a:cubicBezTo>
                  <a:lnTo>
                    <a:pt x="401" y="27"/>
                  </a:lnTo>
                  <a:lnTo>
                    <a:pt x="30" y="397"/>
                  </a:lnTo>
                  <a:lnTo>
                    <a:pt x="30" y="397"/>
                  </a:lnTo>
                  <a:cubicBezTo>
                    <a:pt x="25" y="403"/>
                    <a:pt x="22" y="410"/>
                    <a:pt x="22" y="418"/>
                  </a:cubicBezTo>
                  <a:cubicBezTo>
                    <a:pt x="22" y="426"/>
                    <a:pt x="25" y="433"/>
                    <a:pt x="30" y="439"/>
                  </a:cubicBezTo>
                  <a:cubicBezTo>
                    <a:pt x="42" y="450"/>
                    <a:pt x="61" y="450"/>
                    <a:pt x="72" y="439"/>
                  </a:cubicBezTo>
                  <a:lnTo>
                    <a:pt x="393" y="118"/>
                  </a:lnTo>
                  <a:cubicBezTo>
                    <a:pt x="395" y="116"/>
                    <a:pt x="398" y="115"/>
                    <a:pt x="401" y="115"/>
                  </a:cubicBezTo>
                  <a:close/>
                  <a:moveTo>
                    <a:pt x="750" y="469"/>
                  </a:moveTo>
                  <a:cubicBezTo>
                    <a:pt x="737" y="469"/>
                    <a:pt x="724" y="464"/>
                    <a:pt x="714" y="454"/>
                  </a:cubicBezTo>
                  <a:lnTo>
                    <a:pt x="401" y="141"/>
                  </a:lnTo>
                  <a:lnTo>
                    <a:pt x="87" y="454"/>
                  </a:lnTo>
                  <a:cubicBezTo>
                    <a:pt x="67" y="474"/>
                    <a:pt x="35" y="474"/>
                    <a:pt x="15" y="454"/>
                  </a:cubicBezTo>
                  <a:cubicBezTo>
                    <a:pt x="5" y="444"/>
                    <a:pt x="0" y="431"/>
                    <a:pt x="0" y="418"/>
                  </a:cubicBezTo>
                  <a:cubicBezTo>
                    <a:pt x="0" y="404"/>
                    <a:pt x="5" y="391"/>
                    <a:pt x="15" y="382"/>
                  </a:cubicBezTo>
                  <a:lnTo>
                    <a:pt x="393" y="4"/>
                  </a:lnTo>
                  <a:cubicBezTo>
                    <a:pt x="397" y="0"/>
                    <a:pt x="404" y="0"/>
                    <a:pt x="408" y="4"/>
                  </a:cubicBezTo>
                  <a:lnTo>
                    <a:pt x="786" y="382"/>
                  </a:lnTo>
                  <a:cubicBezTo>
                    <a:pt x="796" y="391"/>
                    <a:pt x="801" y="404"/>
                    <a:pt x="801" y="418"/>
                  </a:cubicBezTo>
                  <a:cubicBezTo>
                    <a:pt x="801" y="431"/>
                    <a:pt x="796" y="444"/>
                    <a:pt x="786" y="454"/>
                  </a:cubicBezTo>
                  <a:cubicBezTo>
                    <a:pt x="776" y="464"/>
                    <a:pt x="763" y="469"/>
                    <a:pt x="750" y="4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78219350-AE8F-BC46-9AA0-B3F0CC4B9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013" y="1282701"/>
              <a:ext cx="322263" cy="160338"/>
            </a:xfrm>
            <a:custGeom>
              <a:avLst/>
              <a:gdLst>
                <a:gd name="T0" fmla="*/ 554 w 595"/>
                <a:gd name="T1" fmla="*/ 309 h 309"/>
                <a:gd name="T2" fmla="*/ 385 w 595"/>
                <a:gd name="T3" fmla="*/ 309 h 309"/>
                <a:gd name="T4" fmla="*/ 344 w 595"/>
                <a:gd name="T5" fmla="*/ 268 h 309"/>
                <a:gd name="T6" fmla="*/ 344 w 595"/>
                <a:gd name="T7" fmla="*/ 119 h 309"/>
                <a:gd name="T8" fmla="*/ 325 w 595"/>
                <a:gd name="T9" fmla="*/ 100 h 309"/>
                <a:gd name="T10" fmla="*/ 271 w 595"/>
                <a:gd name="T11" fmla="*/ 100 h 309"/>
                <a:gd name="T12" fmla="*/ 251 w 595"/>
                <a:gd name="T13" fmla="*/ 119 h 309"/>
                <a:gd name="T14" fmla="*/ 251 w 595"/>
                <a:gd name="T15" fmla="*/ 268 h 309"/>
                <a:gd name="T16" fmla="*/ 210 w 595"/>
                <a:gd name="T17" fmla="*/ 309 h 309"/>
                <a:gd name="T18" fmla="*/ 41 w 595"/>
                <a:gd name="T19" fmla="*/ 309 h 309"/>
                <a:gd name="T20" fmla="*/ 0 w 595"/>
                <a:gd name="T21" fmla="*/ 268 h 309"/>
                <a:gd name="T22" fmla="*/ 0 w 595"/>
                <a:gd name="T23" fmla="*/ 14 h 309"/>
                <a:gd name="T24" fmla="*/ 11 w 595"/>
                <a:gd name="T25" fmla="*/ 3 h 309"/>
                <a:gd name="T26" fmla="*/ 22 w 595"/>
                <a:gd name="T27" fmla="*/ 14 h 309"/>
                <a:gd name="T28" fmla="*/ 22 w 595"/>
                <a:gd name="T29" fmla="*/ 268 h 309"/>
                <a:gd name="T30" fmla="*/ 41 w 595"/>
                <a:gd name="T31" fmla="*/ 288 h 309"/>
                <a:gd name="T32" fmla="*/ 210 w 595"/>
                <a:gd name="T33" fmla="*/ 288 h 309"/>
                <a:gd name="T34" fmla="*/ 230 w 595"/>
                <a:gd name="T35" fmla="*/ 268 h 309"/>
                <a:gd name="T36" fmla="*/ 230 w 595"/>
                <a:gd name="T37" fmla="*/ 119 h 309"/>
                <a:gd name="T38" fmla="*/ 271 w 595"/>
                <a:gd name="T39" fmla="*/ 78 h 309"/>
                <a:gd name="T40" fmla="*/ 325 w 595"/>
                <a:gd name="T41" fmla="*/ 78 h 309"/>
                <a:gd name="T42" fmla="*/ 366 w 595"/>
                <a:gd name="T43" fmla="*/ 119 h 309"/>
                <a:gd name="T44" fmla="*/ 366 w 595"/>
                <a:gd name="T45" fmla="*/ 268 h 309"/>
                <a:gd name="T46" fmla="*/ 385 w 595"/>
                <a:gd name="T47" fmla="*/ 288 h 309"/>
                <a:gd name="T48" fmla="*/ 554 w 595"/>
                <a:gd name="T49" fmla="*/ 288 h 309"/>
                <a:gd name="T50" fmla="*/ 574 w 595"/>
                <a:gd name="T51" fmla="*/ 268 h 309"/>
                <a:gd name="T52" fmla="*/ 574 w 595"/>
                <a:gd name="T53" fmla="*/ 11 h 309"/>
                <a:gd name="T54" fmla="*/ 584 w 595"/>
                <a:gd name="T55" fmla="*/ 0 h 309"/>
                <a:gd name="T56" fmla="*/ 595 w 595"/>
                <a:gd name="T57" fmla="*/ 11 h 309"/>
                <a:gd name="T58" fmla="*/ 595 w 595"/>
                <a:gd name="T59" fmla="*/ 268 h 309"/>
                <a:gd name="T60" fmla="*/ 554 w 595"/>
                <a:gd name="T61" fmla="*/ 30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95" h="309">
                  <a:moveTo>
                    <a:pt x="554" y="309"/>
                  </a:moveTo>
                  <a:lnTo>
                    <a:pt x="385" y="309"/>
                  </a:lnTo>
                  <a:cubicBezTo>
                    <a:pt x="363" y="309"/>
                    <a:pt x="344" y="291"/>
                    <a:pt x="344" y="268"/>
                  </a:cubicBezTo>
                  <a:lnTo>
                    <a:pt x="344" y="119"/>
                  </a:lnTo>
                  <a:cubicBezTo>
                    <a:pt x="344" y="108"/>
                    <a:pt x="335" y="100"/>
                    <a:pt x="325" y="100"/>
                  </a:cubicBezTo>
                  <a:lnTo>
                    <a:pt x="271" y="100"/>
                  </a:lnTo>
                  <a:cubicBezTo>
                    <a:pt x="260" y="100"/>
                    <a:pt x="251" y="108"/>
                    <a:pt x="251" y="119"/>
                  </a:cubicBezTo>
                  <a:lnTo>
                    <a:pt x="251" y="268"/>
                  </a:lnTo>
                  <a:cubicBezTo>
                    <a:pt x="251" y="291"/>
                    <a:pt x="233" y="309"/>
                    <a:pt x="210" y="309"/>
                  </a:cubicBezTo>
                  <a:lnTo>
                    <a:pt x="41" y="309"/>
                  </a:lnTo>
                  <a:cubicBezTo>
                    <a:pt x="18" y="309"/>
                    <a:pt x="0" y="291"/>
                    <a:pt x="0" y="268"/>
                  </a:cubicBezTo>
                  <a:lnTo>
                    <a:pt x="0" y="14"/>
                  </a:lnTo>
                  <a:cubicBezTo>
                    <a:pt x="0" y="8"/>
                    <a:pt x="5" y="3"/>
                    <a:pt x="11" y="3"/>
                  </a:cubicBezTo>
                  <a:cubicBezTo>
                    <a:pt x="17" y="3"/>
                    <a:pt x="22" y="8"/>
                    <a:pt x="22" y="14"/>
                  </a:cubicBezTo>
                  <a:lnTo>
                    <a:pt x="22" y="268"/>
                  </a:lnTo>
                  <a:cubicBezTo>
                    <a:pt x="22" y="279"/>
                    <a:pt x="30" y="288"/>
                    <a:pt x="41" y="288"/>
                  </a:cubicBezTo>
                  <a:lnTo>
                    <a:pt x="210" y="288"/>
                  </a:lnTo>
                  <a:cubicBezTo>
                    <a:pt x="221" y="288"/>
                    <a:pt x="230" y="279"/>
                    <a:pt x="230" y="268"/>
                  </a:cubicBezTo>
                  <a:lnTo>
                    <a:pt x="230" y="119"/>
                  </a:lnTo>
                  <a:cubicBezTo>
                    <a:pt x="230" y="96"/>
                    <a:pt x="248" y="78"/>
                    <a:pt x="271" y="78"/>
                  </a:cubicBezTo>
                  <a:lnTo>
                    <a:pt x="325" y="78"/>
                  </a:lnTo>
                  <a:cubicBezTo>
                    <a:pt x="347" y="78"/>
                    <a:pt x="366" y="96"/>
                    <a:pt x="366" y="119"/>
                  </a:cubicBezTo>
                  <a:lnTo>
                    <a:pt x="366" y="268"/>
                  </a:lnTo>
                  <a:cubicBezTo>
                    <a:pt x="366" y="279"/>
                    <a:pt x="374" y="288"/>
                    <a:pt x="385" y="288"/>
                  </a:cubicBezTo>
                  <a:lnTo>
                    <a:pt x="554" y="288"/>
                  </a:lnTo>
                  <a:cubicBezTo>
                    <a:pt x="565" y="288"/>
                    <a:pt x="574" y="279"/>
                    <a:pt x="574" y="268"/>
                  </a:cubicBezTo>
                  <a:lnTo>
                    <a:pt x="574" y="11"/>
                  </a:lnTo>
                  <a:cubicBezTo>
                    <a:pt x="574" y="5"/>
                    <a:pt x="579" y="0"/>
                    <a:pt x="584" y="0"/>
                  </a:cubicBezTo>
                  <a:cubicBezTo>
                    <a:pt x="590" y="0"/>
                    <a:pt x="595" y="5"/>
                    <a:pt x="595" y="11"/>
                  </a:cubicBezTo>
                  <a:lnTo>
                    <a:pt x="595" y="268"/>
                  </a:lnTo>
                  <a:cubicBezTo>
                    <a:pt x="595" y="291"/>
                    <a:pt x="577" y="309"/>
                    <a:pt x="554" y="3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 dirty="0"/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884DFD2B-1C2D-AC4D-A83F-A5402F0B3A72}"/>
              </a:ext>
            </a:extLst>
          </p:cNvPr>
          <p:cNvSpPr txBox="1"/>
          <p:nvPr/>
        </p:nvSpPr>
        <p:spPr>
          <a:xfrm>
            <a:off x="3033257" y="5509761"/>
            <a:ext cx="925678" cy="4185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600" dirty="0">
                <a:solidFill>
                  <a:srgbClr val="FFFFFF"/>
                </a:solidFill>
                <a:latin typeface="Arial" charset="0"/>
                <a:ea typeface="Arial" charset="0"/>
                <a:cs typeface="Arial" charset="0"/>
              </a:rPr>
              <a:t>Element Two</a:t>
            </a:r>
            <a:endParaRPr lang="en-US" sz="1400" dirty="0">
              <a:solidFill>
                <a:srgbClr val="FFFFFF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18AF6F7D-2173-AC45-AD83-36B59CD7DB23}"/>
              </a:ext>
            </a:extLst>
          </p:cNvPr>
          <p:cNvGrpSpPr>
            <a:grpSpLocks noChangeAspect="1"/>
          </p:cNvGrpSpPr>
          <p:nvPr/>
        </p:nvGrpSpPr>
        <p:grpSpPr>
          <a:xfrm>
            <a:off x="3165997" y="5012229"/>
            <a:ext cx="667440" cy="454429"/>
            <a:chOff x="5654676" y="3082926"/>
            <a:chExt cx="373063" cy="254000"/>
          </a:xfrm>
          <a:solidFill>
            <a:srgbClr val="FFFFFF"/>
          </a:solidFill>
        </p:grpSpPr>
        <p:sp>
          <p:nvSpPr>
            <p:cNvPr id="31" name="Freeform 81">
              <a:extLst>
                <a:ext uri="{FF2B5EF4-FFF2-40B4-BE49-F238E27FC236}">
                  <a16:creationId xmlns:a16="http://schemas.microsoft.com/office/drawing/2014/main" id="{EE4A8A9C-A05F-854E-8F1C-9C6A07DD6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4676" y="3117851"/>
              <a:ext cx="255588" cy="219075"/>
            </a:xfrm>
            <a:custGeom>
              <a:avLst/>
              <a:gdLst>
                <a:gd name="T0" fmla="*/ 142 w 471"/>
                <a:gd name="T1" fmla="*/ 420 h 420"/>
                <a:gd name="T2" fmla="*/ 137 w 471"/>
                <a:gd name="T3" fmla="*/ 419 h 420"/>
                <a:gd name="T4" fmla="*/ 132 w 471"/>
                <a:gd name="T5" fmla="*/ 406 h 420"/>
                <a:gd name="T6" fmla="*/ 162 w 471"/>
                <a:gd name="T7" fmla="*/ 297 h 420"/>
                <a:gd name="T8" fmla="*/ 148 w 471"/>
                <a:gd name="T9" fmla="*/ 297 h 420"/>
                <a:gd name="T10" fmla="*/ 0 w 471"/>
                <a:gd name="T11" fmla="*/ 149 h 420"/>
                <a:gd name="T12" fmla="*/ 148 w 471"/>
                <a:gd name="T13" fmla="*/ 0 h 420"/>
                <a:gd name="T14" fmla="*/ 198 w 471"/>
                <a:gd name="T15" fmla="*/ 0 h 420"/>
                <a:gd name="T16" fmla="*/ 209 w 471"/>
                <a:gd name="T17" fmla="*/ 11 h 420"/>
                <a:gd name="T18" fmla="*/ 198 w 471"/>
                <a:gd name="T19" fmla="*/ 22 h 420"/>
                <a:gd name="T20" fmla="*/ 148 w 471"/>
                <a:gd name="T21" fmla="*/ 22 h 420"/>
                <a:gd name="T22" fmla="*/ 21 w 471"/>
                <a:gd name="T23" fmla="*/ 149 h 420"/>
                <a:gd name="T24" fmla="*/ 148 w 471"/>
                <a:gd name="T25" fmla="*/ 276 h 420"/>
                <a:gd name="T26" fmla="*/ 176 w 471"/>
                <a:gd name="T27" fmla="*/ 276 h 420"/>
                <a:gd name="T28" fmla="*/ 185 w 471"/>
                <a:gd name="T29" fmla="*/ 280 h 420"/>
                <a:gd name="T30" fmla="*/ 187 w 471"/>
                <a:gd name="T31" fmla="*/ 289 h 420"/>
                <a:gd name="T32" fmla="*/ 165 w 471"/>
                <a:gd name="T33" fmla="*/ 367 h 420"/>
                <a:gd name="T34" fmla="*/ 243 w 471"/>
                <a:gd name="T35" fmla="*/ 279 h 420"/>
                <a:gd name="T36" fmla="*/ 251 w 471"/>
                <a:gd name="T37" fmla="*/ 276 h 420"/>
                <a:gd name="T38" fmla="*/ 366 w 471"/>
                <a:gd name="T39" fmla="*/ 276 h 420"/>
                <a:gd name="T40" fmla="*/ 452 w 471"/>
                <a:gd name="T41" fmla="*/ 242 h 420"/>
                <a:gd name="T42" fmla="*/ 467 w 471"/>
                <a:gd name="T43" fmla="*/ 243 h 420"/>
                <a:gd name="T44" fmla="*/ 466 w 471"/>
                <a:gd name="T45" fmla="*/ 258 h 420"/>
                <a:gd name="T46" fmla="*/ 366 w 471"/>
                <a:gd name="T47" fmla="*/ 297 h 420"/>
                <a:gd name="T48" fmla="*/ 256 w 471"/>
                <a:gd name="T49" fmla="*/ 297 h 420"/>
                <a:gd name="T50" fmla="*/ 150 w 471"/>
                <a:gd name="T51" fmla="*/ 417 h 420"/>
                <a:gd name="T52" fmla="*/ 142 w 471"/>
                <a:gd name="T53" fmla="*/ 42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1" h="420">
                  <a:moveTo>
                    <a:pt x="142" y="420"/>
                  </a:moveTo>
                  <a:cubicBezTo>
                    <a:pt x="141" y="420"/>
                    <a:pt x="139" y="420"/>
                    <a:pt x="137" y="419"/>
                  </a:cubicBezTo>
                  <a:cubicBezTo>
                    <a:pt x="133" y="416"/>
                    <a:pt x="130" y="411"/>
                    <a:pt x="132" y="406"/>
                  </a:cubicBezTo>
                  <a:lnTo>
                    <a:pt x="162" y="297"/>
                  </a:lnTo>
                  <a:lnTo>
                    <a:pt x="148" y="297"/>
                  </a:lnTo>
                  <a:cubicBezTo>
                    <a:pt x="66" y="297"/>
                    <a:pt x="0" y="231"/>
                    <a:pt x="0" y="149"/>
                  </a:cubicBezTo>
                  <a:cubicBezTo>
                    <a:pt x="0" y="67"/>
                    <a:pt x="66" y="0"/>
                    <a:pt x="148" y="0"/>
                  </a:cubicBezTo>
                  <a:lnTo>
                    <a:pt x="198" y="0"/>
                  </a:lnTo>
                  <a:cubicBezTo>
                    <a:pt x="204" y="0"/>
                    <a:pt x="209" y="5"/>
                    <a:pt x="209" y="11"/>
                  </a:cubicBezTo>
                  <a:cubicBezTo>
                    <a:pt x="209" y="17"/>
                    <a:pt x="204" y="22"/>
                    <a:pt x="198" y="22"/>
                  </a:cubicBezTo>
                  <a:lnTo>
                    <a:pt x="148" y="22"/>
                  </a:lnTo>
                  <a:cubicBezTo>
                    <a:pt x="78" y="22"/>
                    <a:pt x="21" y="79"/>
                    <a:pt x="21" y="149"/>
                  </a:cubicBezTo>
                  <a:cubicBezTo>
                    <a:pt x="21" y="219"/>
                    <a:pt x="78" y="276"/>
                    <a:pt x="148" y="276"/>
                  </a:cubicBezTo>
                  <a:lnTo>
                    <a:pt x="176" y="276"/>
                  </a:lnTo>
                  <a:cubicBezTo>
                    <a:pt x="180" y="276"/>
                    <a:pt x="183" y="277"/>
                    <a:pt x="185" y="280"/>
                  </a:cubicBezTo>
                  <a:cubicBezTo>
                    <a:pt x="187" y="283"/>
                    <a:pt x="188" y="286"/>
                    <a:pt x="187" y="289"/>
                  </a:cubicBezTo>
                  <a:lnTo>
                    <a:pt x="165" y="367"/>
                  </a:lnTo>
                  <a:lnTo>
                    <a:pt x="243" y="279"/>
                  </a:lnTo>
                  <a:cubicBezTo>
                    <a:pt x="245" y="277"/>
                    <a:pt x="248" y="276"/>
                    <a:pt x="251" y="276"/>
                  </a:cubicBezTo>
                  <a:lnTo>
                    <a:pt x="366" y="276"/>
                  </a:lnTo>
                  <a:cubicBezTo>
                    <a:pt x="398" y="276"/>
                    <a:pt x="428" y="264"/>
                    <a:pt x="452" y="242"/>
                  </a:cubicBezTo>
                  <a:cubicBezTo>
                    <a:pt x="456" y="238"/>
                    <a:pt x="463" y="238"/>
                    <a:pt x="467" y="243"/>
                  </a:cubicBezTo>
                  <a:cubicBezTo>
                    <a:pt x="471" y="247"/>
                    <a:pt x="471" y="254"/>
                    <a:pt x="466" y="258"/>
                  </a:cubicBezTo>
                  <a:cubicBezTo>
                    <a:pt x="439" y="283"/>
                    <a:pt x="403" y="297"/>
                    <a:pt x="366" y="297"/>
                  </a:cubicBezTo>
                  <a:lnTo>
                    <a:pt x="256" y="297"/>
                  </a:lnTo>
                  <a:lnTo>
                    <a:pt x="150" y="417"/>
                  </a:lnTo>
                  <a:cubicBezTo>
                    <a:pt x="148" y="419"/>
                    <a:pt x="145" y="420"/>
                    <a:pt x="142" y="4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2" name="Freeform 82">
              <a:extLst>
                <a:ext uri="{FF2B5EF4-FFF2-40B4-BE49-F238E27FC236}">
                  <a16:creationId xmlns:a16="http://schemas.microsoft.com/office/drawing/2014/main" id="{320755F0-F98C-1546-808C-213EA5FDFD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9926" y="3082926"/>
              <a:ext cx="277813" cy="217488"/>
            </a:xfrm>
            <a:custGeom>
              <a:avLst/>
              <a:gdLst>
                <a:gd name="T0" fmla="*/ 148 w 514"/>
                <a:gd name="T1" fmla="*/ 22 h 420"/>
                <a:gd name="T2" fmla="*/ 21 w 514"/>
                <a:gd name="T3" fmla="*/ 149 h 420"/>
                <a:gd name="T4" fmla="*/ 148 w 514"/>
                <a:gd name="T5" fmla="*/ 275 h 420"/>
                <a:gd name="T6" fmla="*/ 263 w 514"/>
                <a:gd name="T7" fmla="*/ 275 h 420"/>
                <a:gd name="T8" fmla="*/ 271 w 514"/>
                <a:gd name="T9" fmla="*/ 279 h 420"/>
                <a:gd name="T10" fmla="*/ 349 w 514"/>
                <a:gd name="T11" fmla="*/ 367 h 420"/>
                <a:gd name="T12" fmla="*/ 327 w 514"/>
                <a:gd name="T13" fmla="*/ 289 h 420"/>
                <a:gd name="T14" fmla="*/ 329 w 514"/>
                <a:gd name="T15" fmla="*/ 280 h 420"/>
                <a:gd name="T16" fmla="*/ 338 w 514"/>
                <a:gd name="T17" fmla="*/ 275 h 420"/>
                <a:gd name="T18" fmla="*/ 366 w 514"/>
                <a:gd name="T19" fmla="*/ 275 h 420"/>
                <a:gd name="T20" fmla="*/ 492 w 514"/>
                <a:gd name="T21" fmla="*/ 149 h 420"/>
                <a:gd name="T22" fmla="*/ 366 w 514"/>
                <a:gd name="T23" fmla="*/ 22 h 420"/>
                <a:gd name="T24" fmla="*/ 148 w 514"/>
                <a:gd name="T25" fmla="*/ 22 h 420"/>
                <a:gd name="T26" fmla="*/ 372 w 514"/>
                <a:gd name="T27" fmla="*/ 420 h 420"/>
                <a:gd name="T28" fmla="*/ 363 w 514"/>
                <a:gd name="T29" fmla="*/ 416 h 420"/>
                <a:gd name="T30" fmla="*/ 258 w 514"/>
                <a:gd name="T31" fmla="*/ 297 h 420"/>
                <a:gd name="T32" fmla="*/ 148 w 514"/>
                <a:gd name="T33" fmla="*/ 297 h 420"/>
                <a:gd name="T34" fmla="*/ 0 w 514"/>
                <a:gd name="T35" fmla="*/ 149 h 420"/>
                <a:gd name="T36" fmla="*/ 148 w 514"/>
                <a:gd name="T37" fmla="*/ 0 h 420"/>
                <a:gd name="T38" fmla="*/ 366 w 514"/>
                <a:gd name="T39" fmla="*/ 0 h 420"/>
                <a:gd name="T40" fmla="*/ 514 w 514"/>
                <a:gd name="T41" fmla="*/ 149 h 420"/>
                <a:gd name="T42" fmla="*/ 366 w 514"/>
                <a:gd name="T43" fmla="*/ 297 h 420"/>
                <a:gd name="T44" fmla="*/ 352 w 514"/>
                <a:gd name="T45" fmla="*/ 297 h 420"/>
                <a:gd name="T46" fmla="*/ 382 w 514"/>
                <a:gd name="T47" fmla="*/ 406 h 420"/>
                <a:gd name="T48" fmla="*/ 377 w 514"/>
                <a:gd name="T49" fmla="*/ 419 h 420"/>
                <a:gd name="T50" fmla="*/ 372 w 514"/>
                <a:gd name="T51" fmla="*/ 42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4" h="420">
                  <a:moveTo>
                    <a:pt x="148" y="22"/>
                  </a:moveTo>
                  <a:cubicBezTo>
                    <a:pt x="78" y="22"/>
                    <a:pt x="21" y="79"/>
                    <a:pt x="21" y="149"/>
                  </a:cubicBezTo>
                  <a:cubicBezTo>
                    <a:pt x="21" y="219"/>
                    <a:pt x="78" y="275"/>
                    <a:pt x="148" y="275"/>
                  </a:cubicBezTo>
                  <a:lnTo>
                    <a:pt x="263" y="275"/>
                  </a:lnTo>
                  <a:cubicBezTo>
                    <a:pt x="266" y="275"/>
                    <a:pt x="269" y="277"/>
                    <a:pt x="271" y="279"/>
                  </a:cubicBezTo>
                  <a:lnTo>
                    <a:pt x="349" y="367"/>
                  </a:lnTo>
                  <a:lnTo>
                    <a:pt x="327" y="289"/>
                  </a:lnTo>
                  <a:cubicBezTo>
                    <a:pt x="326" y="286"/>
                    <a:pt x="327" y="282"/>
                    <a:pt x="329" y="280"/>
                  </a:cubicBezTo>
                  <a:cubicBezTo>
                    <a:pt x="331" y="277"/>
                    <a:pt x="334" y="275"/>
                    <a:pt x="338" y="275"/>
                  </a:cubicBezTo>
                  <a:lnTo>
                    <a:pt x="366" y="275"/>
                  </a:lnTo>
                  <a:cubicBezTo>
                    <a:pt x="435" y="275"/>
                    <a:pt x="492" y="219"/>
                    <a:pt x="492" y="149"/>
                  </a:cubicBezTo>
                  <a:cubicBezTo>
                    <a:pt x="492" y="79"/>
                    <a:pt x="435" y="22"/>
                    <a:pt x="366" y="22"/>
                  </a:cubicBezTo>
                  <a:lnTo>
                    <a:pt x="148" y="22"/>
                  </a:lnTo>
                  <a:close/>
                  <a:moveTo>
                    <a:pt x="372" y="420"/>
                  </a:moveTo>
                  <a:cubicBezTo>
                    <a:pt x="368" y="420"/>
                    <a:pt x="366" y="419"/>
                    <a:pt x="363" y="416"/>
                  </a:cubicBezTo>
                  <a:lnTo>
                    <a:pt x="258" y="297"/>
                  </a:lnTo>
                  <a:lnTo>
                    <a:pt x="148" y="297"/>
                  </a:lnTo>
                  <a:cubicBezTo>
                    <a:pt x="66" y="297"/>
                    <a:pt x="0" y="230"/>
                    <a:pt x="0" y="149"/>
                  </a:cubicBezTo>
                  <a:cubicBezTo>
                    <a:pt x="0" y="67"/>
                    <a:pt x="66" y="0"/>
                    <a:pt x="148" y="0"/>
                  </a:cubicBezTo>
                  <a:lnTo>
                    <a:pt x="366" y="0"/>
                  </a:lnTo>
                  <a:cubicBezTo>
                    <a:pt x="447" y="0"/>
                    <a:pt x="514" y="67"/>
                    <a:pt x="514" y="149"/>
                  </a:cubicBezTo>
                  <a:cubicBezTo>
                    <a:pt x="514" y="230"/>
                    <a:pt x="447" y="297"/>
                    <a:pt x="366" y="297"/>
                  </a:cubicBezTo>
                  <a:lnTo>
                    <a:pt x="352" y="297"/>
                  </a:lnTo>
                  <a:lnTo>
                    <a:pt x="382" y="406"/>
                  </a:lnTo>
                  <a:cubicBezTo>
                    <a:pt x="383" y="411"/>
                    <a:pt x="381" y="416"/>
                    <a:pt x="377" y="419"/>
                  </a:cubicBezTo>
                  <a:cubicBezTo>
                    <a:pt x="375" y="419"/>
                    <a:pt x="373" y="420"/>
                    <a:pt x="372" y="4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7BE8D714-CE52-3148-BCFD-1FC3C19D87F4}"/>
              </a:ext>
            </a:extLst>
          </p:cNvPr>
          <p:cNvSpPr txBox="1"/>
          <p:nvPr/>
        </p:nvSpPr>
        <p:spPr>
          <a:xfrm>
            <a:off x="4301591" y="4208500"/>
            <a:ext cx="925678" cy="4185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600" dirty="0">
                <a:solidFill>
                  <a:srgbClr val="FFFFFF"/>
                </a:solidFill>
                <a:latin typeface="Arial" charset="0"/>
                <a:ea typeface="Arial" charset="0"/>
                <a:cs typeface="Arial" charset="0"/>
              </a:rPr>
              <a:t>Element Three</a:t>
            </a:r>
            <a:endParaRPr lang="en-US" sz="1400" dirty="0">
              <a:solidFill>
                <a:srgbClr val="FFFFFF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81FFF42-6CC5-5240-84B4-4CEF7384973A}"/>
              </a:ext>
            </a:extLst>
          </p:cNvPr>
          <p:cNvGrpSpPr>
            <a:grpSpLocks noChangeAspect="1"/>
          </p:cNvGrpSpPr>
          <p:nvPr/>
        </p:nvGrpSpPr>
        <p:grpSpPr>
          <a:xfrm>
            <a:off x="4542930" y="3697073"/>
            <a:ext cx="459250" cy="432235"/>
            <a:chOff x="4149726" y="4500563"/>
            <a:chExt cx="350838" cy="330200"/>
          </a:xfrm>
          <a:solidFill>
            <a:srgbClr val="FFFFFF"/>
          </a:solidFill>
        </p:grpSpPr>
        <p:sp>
          <p:nvSpPr>
            <p:cNvPr id="35" name="Freeform 292">
              <a:extLst>
                <a:ext uri="{FF2B5EF4-FFF2-40B4-BE49-F238E27FC236}">
                  <a16:creationId xmlns:a16="http://schemas.microsoft.com/office/drawing/2014/main" id="{3098999E-DFD4-9A48-A080-BABEEB1EBD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9726" y="4500563"/>
              <a:ext cx="350838" cy="254000"/>
            </a:xfrm>
            <a:custGeom>
              <a:avLst/>
              <a:gdLst>
                <a:gd name="T0" fmla="*/ 44 w 648"/>
                <a:gd name="T1" fmla="*/ 22 h 492"/>
                <a:gd name="T2" fmla="*/ 21 w 648"/>
                <a:gd name="T3" fmla="*/ 44 h 492"/>
                <a:gd name="T4" fmla="*/ 21 w 648"/>
                <a:gd name="T5" fmla="*/ 447 h 492"/>
                <a:gd name="T6" fmla="*/ 44 w 648"/>
                <a:gd name="T7" fmla="*/ 470 h 492"/>
                <a:gd name="T8" fmla="*/ 603 w 648"/>
                <a:gd name="T9" fmla="*/ 470 h 492"/>
                <a:gd name="T10" fmla="*/ 626 w 648"/>
                <a:gd name="T11" fmla="*/ 447 h 492"/>
                <a:gd name="T12" fmla="*/ 626 w 648"/>
                <a:gd name="T13" fmla="*/ 44 h 492"/>
                <a:gd name="T14" fmla="*/ 603 w 648"/>
                <a:gd name="T15" fmla="*/ 22 h 492"/>
                <a:gd name="T16" fmla="*/ 44 w 648"/>
                <a:gd name="T17" fmla="*/ 22 h 492"/>
                <a:gd name="T18" fmla="*/ 603 w 648"/>
                <a:gd name="T19" fmla="*/ 492 h 492"/>
                <a:gd name="T20" fmla="*/ 44 w 648"/>
                <a:gd name="T21" fmla="*/ 492 h 492"/>
                <a:gd name="T22" fmla="*/ 0 w 648"/>
                <a:gd name="T23" fmla="*/ 447 h 492"/>
                <a:gd name="T24" fmla="*/ 0 w 648"/>
                <a:gd name="T25" fmla="*/ 44 h 492"/>
                <a:gd name="T26" fmla="*/ 44 w 648"/>
                <a:gd name="T27" fmla="*/ 0 h 492"/>
                <a:gd name="T28" fmla="*/ 603 w 648"/>
                <a:gd name="T29" fmla="*/ 0 h 492"/>
                <a:gd name="T30" fmla="*/ 648 w 648"/>
                <a:gd name="T31" fmla="*/ 44 h 492"/>
                <a:gd name="T32" fmla="*/ 648 w 648"/>
                <a:gd name="T33" fmla="*/ 447 h 492"/>
                <a:gd name="T34" fmla="*/ 603 w 648"/>
                <a:gd name="T35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48" h="492">
                  <a:moveTo>
                    <a:pt x="44" y="22"/>
                  </a:moveTo>
                  <a:cubicBezTo>
                    <a:pt x="31" y="22"/>
                    <a:pt x="21" y="32"/>
                    <a:pt x="21" y="44"/>
                  </a:cubicBezTo>
                  <a:lnTo>
                    <a:pt x="21" y="447"/>
                  </a:lnTo>
                  <a:cubicBezTo>
                    <a:pt x="21" y="460"/>
                    <a:pt x="31" y="470"/>
                    <a:pt x="44" y="470"/>
                  </a:cubicBezTo>
                  <a:lnTo>
                    <a:pt x="603" y="470"/>
                  </a:lnTo>
                  <a:cubicBezTo>
                    <a:pt x="616" y="470"/>
                    <a:pt x="626" y="460"/>
                    <a:pt x="626" y="447"/>
                  </a:cubicBezTo>
                  <a:lnTo>
                    <a:pt x="626" y="44"/>
                  </a:lnTo>
                  <a:cubicBezTo>
                    <a:pt x="626" y="32"/>
                    <a:pt x="616" y="22"/>
                    <a:pt x="603" y="22"/>
                  </a:cubicBezTo>
                  <a:lnTo>
                    <a:pt x="44" y="22"/>
                  </a:lnTo>
                  <a:close/>
                  <a:moveTo>
                    <a:pt x="603" y="492"/>
                  </a:moveTo>
                  <a:lnTo>
                    <a:pt x="44" y="492"/>
                  </a:lnTo>
                  <a:cubicBezTo>
                    <a:pt x="19" y="492"/>
                    <a:pt x="0" y="472"/>
                    <a:pt x="0" y="447"/>
                  </a:cubicBezTo>
                  <a:lnTo>
                    <a:pt x="0" y="44"/>
                  </a:lnTo>
                  <a:cubicBezTo>
                    <a:pt x="0" y="20"/>
                    <a:pt x="19" y="0"/>
                    <a:pt x="44" y="0"/>
                  </a:cubicBezTo>
                  <a:lnTo>
                    <a:pt x="603" y="0"/>
                  </a:lnTo>
                  <a:cubicBezTo>
                    <a:pt x="628" y="0"/>
                    <a:pt x="648" y="20"/>
                    <a:pt x="648" y="44"/>
                  </a:cubicBezTo>
                  <a:lnTo>
                    <a:pt x="648" y="447"/>
                  </a:lnTo>
                  <a:cubicBezTo>
                    <a:pt x="648" y="472"/>
                    <a:pt x="628" y="492"/>
                    <a:pt x="603" y="4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6" name="Freeform 293">
              <a:extLst>
                <a:ext uri="{FF2B5EF4-FFF2-40B4-BE49-F238E27FC236}">
                  <a16:creationId xmlns:a16="http://schemas.microsoft.com/office/drawing/2014/main" id="{6EFB8DD9-B4CD-4E45-9052-F9C534D126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8301" y="4521200"/>
              <a:ext cx="293688" cy="184150"/>
            </a:xfrm>
            <a:custGeom>
              <a:avLst/>
              <a:gdLst>
                <a:gd name="T0" fmla="*/ 22 w 543"/>
                <a:gd name="T1" fmla="*/ 333 h 355"/>
                <a:gd name="T2" fmla="*/ 521 w 543"/>
                <a:gd name="T3" fmla="*/ 333 h 355"/>
                <a:gd name="T4" fmla="*/ 521 w 543"/>
                <a:gd name="T5" fmla="*/ 21 h 355"/>
                <a:gd name="T6" fmla="*/ 22 w 543"/>
                <a:gd name="T7" fmla="*/ 21 h 355"/>
                <a:gd name="T8" fmla="*/ 22 w 543"/>
                <a:gd name="T9" fmla="*/ 333 h 355"/>
                <a:gd name="T10" fmla="*/ 532 w 543"/>
                <a:gd name="T11" fmla="*/ 355 h 355"/>
                <a:gd name="T12" fmla="*/ 11 w 543"/>
                <a:gd name="T13" fmla="*/ 355 h 355"/>
                <a:gd name="T14" fmla="*/ 0 w 543"/>
                <a:gd name="T15" fmla="*/ 344 h 355"/>
                <a:gd name="T16" fmla="*/ 0 w 543"/>
                <a:gd name="T17" fmla="*/ 10 h 355"/>
                <a:gd name="T18" fmla="*/ 11 w 543"/>
                <a:gd name="T19" fmla="*/ 0 h 355"/>
                <a:gd name="T20" fmla="*/ 532 w 543"/>
                <a:gd name="T21" fmla="*/ 0 h 355"/>
                <a:gd name="T22" fmla="*/ 543 w 543"/>
                <a:gd name="T23" fmla="*/ 10 h 355"/>
                <a:gd name="T24" fmla="*/ 543 w 543"/>
                <a:gd name="T25" fmla="*/ 344 h 355"/>
                <a:gd name="T26" fmla="*/ 532 w 543"/>
                <a:gd name="T27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3" h="355">
                  <a:moveTo>
                    <a:pt x="22" y="333"/>
                  </a:moveTo>
                  <a:lnTo>
                    <a:pt x="521" y="333"/>
                  </a:lnTo>
                  <a:lnTo>
                    <a:pt x="521" y="21"/>
                  </a:lnTo>
                  <a:lnTo>
                    <a:pt x="22" y="21"/>
                  </a:lnTo>
                  <a:lnTo>
                    <a:pt x="22" y="333"/>
                  </a:lnTo>
                  <a:close/>
                  <a:moveTo>
                    <a:pt x="532" y="355"/>
                  </a:moveTo>
                  <a:lnTo>
                    <a:pt x="11" y="355"/>
                  </a:lnTo>
                  <a:cubicBezTo>
                    <a:pt x="5" y="355"/>
                    <a:pt x="0" y="350"/>
                    <a:pt x="0" y="344"/>
                  </a:cubicBezTo>
                  <a:lnTo>
                    <a:pt x="0" y="10"/>
                  </a:lnTo>
                  <a:cubicBezTo>
                    <a:pt x="0" y="4"/>
                    <a:pt x="5" y="0"/>
                    <a:pt x="11" y="0"/>
                  </a:cubicBezTo>
                  <a:lnTo>
                    <a:pt x="532" y="0"/>
                  </a:lnTo>
                  <a:cubicBezTo>
                    <a:pt x="538" y="0"/>
                    <a:pt x="543" y="4"/>
                    <a:pt x="543" y="10"/>
                  </a:cubicBezTo>
                  <a:lnTo>
                    <a:pt x="543" y="344"/>
                  </a:lnTo>
                  <a:cubicBezTo>
                    <a:pt x="543" y="350"/>
                    <a:pt x="538" y="355"/>
                    <a:pt x="532" y="3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7" name="Freeform 294">
              <a:extLst>
                <a:ext uri="{FF2B5EF4-FFF2-40B4-BE49-F238E27FC236}">
                  <a16:creationId xmlns:a16="http://schemas.microsoft.com/office/drawing/2014/main" id="{B51B13E4-5AF4-724D-984E-1FF41AC36D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4501" y="4745038"/>
              <a:ext cx="141288" cy="85725"/>
            </a:xfrm>
            <a:custGeom>
              <a:avLst/>
              <a:gdLst>
                <a:gd name="T0" fmla="*/ 22 w 261"/>
                <a:gd name="T1" fmla="*/ 144 h 166"/>
                <a:gd name="T2" fmla="*/ 239 w 261"/>
                <a:gd name="T3" fmla="*/ 144 h 166"/>
                <a:gd name="T4" fmla="*/ 239 w 261"/>
                <a:gd name="T5" fmla="*/ 137 h 166"/>
                <a:gd name="T6" fmla="*/ 196 w 261"/>
                <a:gd name="T7" fmla="*/ 103 h 166"/>
                <a:gd name="T8" fmla="*/ 196 w 261"/>
                <a:gd name="T9" fmla="*/ 103 h 166"/>
                <a:gd name="T10" fmla="*/ 188 w 261"/>
                <a:gd name="T11" fmla="*/ 22 h 166"/>
                <a:gd name="T12" fmla="*/ 73 w 261"/>
                <a:gd name="T13" fmla="*/ 22 h 166"/>
                <a:gd name="T14" fmla="*/ 65 w 261"/>
                <a:gd name="T15" fmla="*/ 103 h 166"/>
                <a:gd name="T16" fmla="*/ 22 w 261"/>
                <a:gd name="T17" fmla="*/ 137 h 166"/>
                <a:gd name="T18" fmla="*/ 22 w 261"/>
                <a:gd name="T19" fmla="*/ 144 h 166"/>
                <a:gd name="T20" fmla="*/ 250 w 261"/>
                <a:gd name="T21" fmla="*/ 166 h 166"/>
                <a:gd name="T22" fmla="*/ 11 w 261"/>
                <a:gd name="T23" fmla="*/ 166 h 166"/>
                <a:gd name="T24" fmla="*/ 0 w 261"/>
                <a:gd name="T25" fmla="*/ 155 h 166"/>
                <a:gd name="T26" fmla="*/ 0 w 261"/>
                <a:gd name="T27" fmla="*/ 130 h 166"/>
                <a:gd name="T28" fmla="*/ 7 w 261"/>
                <a:gd name="T29" fmla="*/ 120 h 166"/>
                <a:gd name="T30" fmla="*/ 45 w 261"/>
                <a:gd name="T31" fmla="*/ 95 h 166"/>
                <a:gd name="T32" fmla="*/ 52 w 261"/>
                <a:gd name="T33" fmla="*/ 11 h 166"/>
                <a:gd name="T34" fmla="*/ 63 w 261"/>
                <a:gd name="T35" fmla="*/ 0 h 166"/>
                <a:gd name="T36" fmla="*/ 198 w 261"/>
                <a:gd name="T37" fmla="*/ 0 h 166"/>
                <a:gd name="T38" fmla="*/ 209 w 261"/>
                <a:gd name="T39" fmla="*/ 11 h 166"/>
                <a:gd name="T40" fmla="*/ 216 w 261"/>
                <a:gd name="T41" fmla="*/ 95 h 166"/>
                <a:gd name="T42" fmla="*/ 254 w 261"/>
                <a:gd name="T43" fmla="*/ 120 h 166"/>
                <a:gd name="T44" fmla="*/ 261 w 261"/>
                <a:gd name="T45" fmla="*/ 130 h 166"/>
                <a:gd name="T46" fmla="*/ 261 w 261"/>
                <a:gd name="T47" fmla="*/ 155 h 166"/>
                <a:gd name="T48" fmla="*/ 250 w 261"/>
                <a:gd name="T4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1" h="166">
                  <a:moveTo>
                    <a:pt x="22" y="144"/>
                  </a:moveTo>
                  <a:lnTo>
                    <a:pt x="239" y="144"/>
                  </a:lnTo>
                  <a:lnTo>
                    <a:pt x="239" y="137"/>
                  </a:lnTo>
                  <a:cubicBezTo>
                    <a:pt x="227" y="132"/>
                    <a:pt x="203" y="120"/>
                    <a:pt x="196" y="103"/>
                  </a:cubicBezTo>
                  <a:cubicBezTo>
                    <a:pt x="196" y="103"/>
                    <a:pt x="196" y="103"/>
                    <a:pt x="196" y="103"/>
                  </a:cubicBezTo>
                  <a:cubicBezTo>
                    <a:pt x="192" y="93"/>
                    <a:pt x="189" y="66"/>
                    <a:pt x="188" y="22"/>
                  </a:cubicBezTo>
                  <a:lnTo>
                    <a:pt x="73" y="22"/>
                  </a:lnTo>
                  <a:cubicBezTo>
                    <a:pt x="72" y="66"/>
                    <a:pt x="69" y="93"/>
                    <a:pt x="65" y="103"/>
                  </a:cubicBezTo>
                  <a:cubicBezTo>
                    <a:pt x="58" y="120"/>
                    <a:pt x="34" y="132"/>
                    <a:pt x="22" y="137"/>
                  </a:cubicBezTo>
                  <a:lnTo>
                    <a:pt x="22" y="144"/>
                  </a:lnTo>
                  <a:close/>
                  <a:moveTo>
                    <a:pt x="250" y="166"/>
                  </a:moveTo>
                  <a:lnTo>
                    <a:pt x="11" y="166"/>
                  </a:lnTo>
                  <a:cubicBezTo>
                    <a:pt x="5" y="166"/>
                    <a:pt x="0" y="161"/>
                    <a:pt x="0" y="155"/>
                  </a:cubicBezTo>
                  <a:lnTo>
                    <a:pt x="0" y="130"/>
                  </a:lnTo>
                  <a:cubicBezTo>
                    <a:pt x="0" y="125"/>
                    <a:pt x="3" y="121"/>
                    <a:pt x="7" y="120"/>
                  </a:cubicBezTo>
                  <a:cubicBezTo>
                    <a:pt x="21" y="115"/>
                    <a:pt x="41" y="104"/>
                    <a:pt x="45" y="95"/>
                  </a:cubicBezTo>
                  <a:cubicBezTo>
                    <a:pt x="48" y="89"/>
                    <a:pt x="51" y="64"/>
                    <a:pt x="52" y="11"/>
                  </a:cubicBezTo>
                  <a:cubicBezTo>
                    <a:pt x="52" y="5"/>
                    <a:pt x="57" y="0"/>
                    <a:pt x="63" y="0"/>
                  </a:cubicBezTo>
                  <a:lnTo>
                    <a:pt x="198" y="0"/>
                  </a:lnTo>
                  <a:cubicBezTo>
                    <a:pt x="204" y="0"/>
                    <a:pt x="209" y="5"/>
                    <a:pt x="209" y="11"/>
                  </a:cubicBezTo>
                  <a:cubicBezTo>
                    <a:pt x="210" y="64"/>
                    <a:pt x="213" y="89"/>
                    <a:pt x="216" y="95"/>
                  </a:cubicBezTo>
                  <a:cubicBezTo>
                    <a:pt x="220" y="104"/>
                    <a:pt x="240" y="115"/>
                    <a:pt x="254" y="120"/>
                  </a:cubicBezTo>
                  <a:cubicBezTo>
                    <a:pt x="258" y="121"/>
                    <a:pt x="261" y="125"/>
                    <a:pt x="261" y="130"/>
                  </a:cubicBezTo>
                  <a:lnTo>
                    <a:pt x="261" y="155"/>
                  </a:lnTo>
                  <a:cubicBezTo>
                    <a:pt x="261" y="161"/>
                    <a:pt x="256" y="166"/>
                    <a:pt x="25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8" name="Freeform 295">
              <a:extLst>
                <a:ext uri="{FF2B5EF4-FFF2-40B4-BE49-F238E27FC236}">
                  <a16:creationId xmlns:a16="http://schemas.microsoft.com/office/drawing/2014/main" id="{3011850B-292A-9B4A-92F4-70CACC5B0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426" y="4791075"/>
              <a:ext cx="69850" cy="11113"/>
            </a:xfrm>
            <a:custGeom>
              <a:avLst/>
              <a:gdLst>
                <a:gd name="T0" fmla="*/ 119 w 129"/>
                <a:gd name="T1" fmla="*/ 22 h 22"/>
                <a:gd name="T2" fmla="*/ 11 w 129"/>
                <a:gd name="T3" fmla="*/ 22 h 22"/>
                <a:gd name="T4" fmla="*/ 0 w 129"/>
                <a:gd name="T5" fmla="*/ 11 h 22"/>
                <a:gd name="T6" fmla="*/ 11 w 129"/>
                <a:gd name="T7" fmla="*/ 0 h 22"/>
                <a:gd name="T8" fmla="*/ 119 w 129"/>
                <a:gd name="T9" fmla="*/ 0 h 22"/>
                <a:gd name="T10" fmla="*/ 129 w 129"/>
                <a:gd name="T11" fmla="*/ 11 h 22"/>
                <a:gd name="T12" fmla="*/ 119 w 129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" h="22">
                  <a:moveTo>
                    <a:pt x="119" y="22"/>
                  </a:moveTo>
                  <a:lnTo>
                    <a:pt x="11" y="22"/>
                  </a:ln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lnTo>
                    <a:pt x="119" y="0"/>
                  </a:lnTo>
                  <a:cubicBezTo>
                    <a:pt x="125" y="0"/>
                    <a:pt x="129" y="5"/>
                    <a:pt x="129" y="11"/>
                  </a:cubicBezTo>
                  <a:cubicBezTo>
                    <a:pt x="129" y="17"/>
                    <a:pt x="125" y="22"/>
                    <a:pt x="11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39" name="Freeform 296">
              <a:extLst>
                <a:ext uri="{FF2B5EF4-FFF2-40B4-BE49-F238E27FC236}">
                  <a16:creationId xmlns:a16="http://schemas.microsoft.com/office/drawing/2014/main" id="{0980A3A3-AB77-D940-9438-153C01B3A0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8476" y="4708525"/>
              <a:ext cx="33338" cy="33338"/>
            </a:xfrm>
            <a:custGeom>
              <a:avLst/>
              <a:gdLst>
                <a:gd name="T0" fmla="*/ 32 w 64"/>
                <a:gd name="T1" fmla="*/ 16 h 64"/>
                <a:gd name="T2" fmla="*/ 16 w 64"/>
                <a:gd name="T3" fmla="*/ 32 h 64"/>
                <a:gd name="T4" fmla="*/ 32 w 64"/>
                <a:gd name="T5" fmla="*/ 47 h 64"/>
                <a:gd name="T6" fmla="*/ 47 w 64"/>
                <a:gd name="T7" fmla="*/ 32 h 64"/>
                <a:gd name="T8" fmla="*/ 32 w 64"/>
                <a:gd name="T9" fmla="*/ 16 h 64"/>
                <a:gd name="T10" fmla="*/ 32 w 64"/>
                <a:gd name="T11" fmla="*/ 64 h 64"/>
                <a:gd name="T12" fmla="*/ 0 w 64"/>
                <a:gd name="T13" fmla="*/ 32 h 64"/>
                <a:gd name="T14" fmla="*/ 32 w 64"/>
                <a:gd name="T15" fmla="*/ 0 h 64"/>
                <a:gd name="T16" fmla="*/ 64 w 64"/>
                <a:gd name="T17" fmla="*/ 32 h 64"/>
                <a:gd name="T18" fmla="*/ 32 w 64"/>
                <a:gd name="T1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64">
                  <a:moveTo>
                    <a:pt x="32" y="16"/>
                  </a:moveTo>
                  <a:cubicBezTo>
                    <a:pt x="23" y="16"/>
                    <a:pt x="16" y="23"/>
                    <a:pt x="16" y="32"/>
                  </a:cubicBezTo>
                  <a:cubicBezTo>
                    <a:pt x="16" y="40"/>
                    <a:pt x="23" y="47"/>
                    <a:pt x="32" y="47"/>
                  </a:cubicBezTo>
                  <a:cubicBezTo>
                    <a:pt x="40" y="47"/>
                    <a:pt x="47" y="40"/>
                    <a:pt x="47" y="32"/>
                  </a:cubicBezTo>
                  <a:cubicBezTo>
                    <a:pt x="47" y="23"/>
                    <a:pt x="40" y="16"/>
                    <a:pt x="32" y="16"/>
                  </a:cubicBezTo>
                  <a:close/>
                  <a:moveTo>
                    <a:pt x="32" y="64"/>
                  </a:moveTo>
                  <a:cubicBezTo>
                    <a:pt x="14" y="64"/>
                    <a:pt x="0" y="49"/>
                    <a:pt x="0" y="32"/>
                  </a:cubicBezTo>
                  <a:cubicBezTo>
                    <a:pt x="0" y="14"/>
                    <a:pt x="14" y="0"/>
                    <a:pt x="32" y="0"/>
                  </a:cubicBezTo>
                  <a:cubicBezTo>
                    <a:pt x="49" y="0"/>
                    <a:pt x="64" y="14"/>
                    <a:pt x="64" y="32"/>
                  </a:cubicBezTo>
                  <a:cubicBezTo>
                    <a:pt x="64" y="49"/>
                    <a:pt x="49" y="64"/>
                    <a:pt x="32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C375CF75-3C2F-9046-AC49-5CD9D153AD5E}"/>
              </a:ext>
            </a:extLst>
          </p:cNvPr>
          <p:cNvSpPr txBox="1"/>
          <p:nvPr/>
        </p:nvSpPr>
        <p:spPr>
          <a:xfrm>
            <a:off x="5626224" y="5474592"/>
            <a:ext cx="925678" cy="4185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600" dirty="0">
                <a:solidFill>
                  <a:srgbClr val="FFFFFF"/>
                </a:solidFill>
                <a:latin typeface="Arial" charset="0"/>
                <a:ea typeface="Arial" charset="0"/>
                <a:cs typeface="Arial" charset="0"/>
              </a:rPr>
              <a:t>Element Four</a:t>
            </a:r>
            <a:endParaRPr lang="en-US" sz="1400" dirty="0">
              <a:solidFill>
                <a:srgbClr val="FFFFFF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ADA1E2B-AC21-5547-B1FD-DBC6F6D07E83}"/>
              </a:ext>
            </a:extLst>
          </p:cNvPr>
          <p:cNvGrpSpPr>
            <a:grpSpLocks noChangeAspect="1"/>
          </p:cNvGrpSpPr>
          <p:nvPr/>
        </p:nvGrpSpPr>
        <p:grpSpPr>
          <a:xfrm>
            <a:off x="5740913" y="5024297"/>
            <a:ext cx="728483" cy="407261"/>
            <a:chOff x="6169025" y="3413126"/>
            <a:chExt cx="403226" cy="225425"/>
          </a:xfrm>
          <a:solidFill>
            <a:srgbClr val="FFFFFF"/>
          </a:solidFill>
        </p:grpSpPr>
        <p:sp>
          <p:nvSpPr>
            <p:cNvPr id="42" name="Freeform 308">
              <a:extLst>
                <a:ext uri="{FF2B5EF4-FFF2-40B4-BE49-F238E27FC236}">
                  <a16:creationId xmlns:a16="http://schemas.microsoft.com/office/drawing/2014/main" id="{F261FAA5-742A-674E-BF4E-70DD5ECCC4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21425" y="3425826"/>
              <a:ext cx="234950" cy="182563"/>
            </a:xfrm>
            <a:custGeom>
              <a:avLst/>
              <a:gdLst>
                <a:gd name="T0" fmla="*/ 263 w 310"/>
                <a:gd name="T1" fmla="*/ 44 h 247"/>
                <a:gd name="T2" fmla="*/ 213 w 310"/>
                <a:gd name="T3" fmla="*/ 119 h 247"/>
                <a:gd name="T4" fmla="*/ 229 w 310"/>
                <a:gd name="T5" fmla="*/ 134 h 247"/>
                <a:gd name="T6" fmla="*/ 243 w 310"/>
                <a:gd name="T7" fmla="*/ 106 h 247"/>
                <a:gd name="T8" fmla="*/ 251 w 310"/>
                <a:gd name="T9" fmla="*/ 73 h 247"/>
                <a:gd name="T10" fmla="*/ 260 w 310"/>
                <a:gd name="T11" fmla="*/ 56 h 247"/>
                <a:gd name="T12" fmla="*/ 263 w 310"/>
                <a:gd name="T13" fmla="*/ 31 h 247"/>
                <a:gd name="T14" fmla="*/ 278 w 310"/>
                <a:gd name="T15" fmla="*/ 36 h 247"/>
                <a:gd name="T16" fmla="*/ 246 w 310"/>
                <a:gd name="T17" fmla="*/ 19 h 247"/>
                <a:gd name="T18" fmla="*/ 164 w 310"/>
                <a:gd name="T19" fmla="*/ 15 h 247"/>
                <a:gd name="T20" fmla="*/ 102 w 310"/>
                <a:gd name="T21" fmla="*/ 27 h 247"/>
                <a:gd name="T22" fmla="*/ 72 w 310"/>
                <a:gd name="T23" fmla="*/ 30 h 247"/>
                <a:gd name="T24" fmla="*/ 85 w 310"/>
                <a:gd name="T25" fmla="*/ 35 h 247"/>
                <a:gd name="T26" fmla="*/ 57 w 310"/>
                <a:gd name="T27" fmla="*/ 53 h 247"/>
                <a:gd name="T28" fmla="*/ 32 w 310"/>
                <a:gd name="T29" fmla="*/ 72 h 247"/>
                <a:gd name="T30" fmla="*/ 72 w 310"/>
                <a:gd name="T31" fmla="*/ 70 h 247"/>
                <a:gd name="T32" fmla="*/ 101 w 310"/>
                <a:gd name="T33" fmla="*/ 97 h 247"/>
                <a:gd name="T34" fmla="*/ 127 w 310"/>
                <a:gd name="T35" fmla="*/ 127 h 247"/>
                <a:gd name="T36" fmla="*/ 121 w 310"/>
                <a:gd name="T37" fmla="*/ 112 h 247"/>
                <a:gd name="T38" fmla="*/ 152 w 310"/>
                <a:gd name="T39" fmla="*/ 105 h 247"/>
                <a:gd name="T40" fmla="*/ 186 w 310"/>
                <a:gd name="T41" fmla="*/ 124 h 247"/>
                <a:gd name="T42" fmla="*/ 48 w 310"/>
                <a:gd name="T43" fmla="*/ 98 h 247"/>
                <a:gd name="T44" fmla="*/ 32 w 310"/>
                <a:gd name="T45" fmla="*/ 147 h 247"/>
                <a:gd name="T46" fmla="*/ 78 w 310"/>
                <a:gd name="T47" fmla="*/ 233 h 247"/>
                <a:gd name="T48" fmla="*/ 120 w 310"/>
                <a:gd name="T49" fmla="*/ 155 h 247"/>
                <a:gd name="T50" fmla="*/ 107 w 310"/>
                <a:gd name="T51" fmla="*/ 146 h 247"/>
                <a:gd name="T52" fmla="*/ 96 w 310"/>
                <a:gd name="T53" fmla="*/ 100 h 247"/>
                <a:gd name="T54" fmla="*/ 59 w 310"/>
                <a:gd name="T55" fmla="*/ 100 h 247"/>
                <a:gd name="T56" fmla="*/ 76 w 310"/>
                <a:gd name="T57" fmla="*/ 247 h 247"/>
                <a:gd name="T58" fmla="*/ 55 w 310"/>
                <a:gd name="T59" fmla="*/ 190 h 247"/>
                <a:gd name="T60" fmla="*/ 14 w 310"/>
                <a:gd name="T61" fmla="*/ 154 h 247"/>
                <a:gd name="T62" fmla="*/ 61 w 310"/>
                <a:gd name="T63" fmla="*/ 88 h 247"/>
                <a:gd name="T64" fmla="*/ 91 w 310"/>
                <a:gd name="T65" fmla="*/ 89 h 247"/>
                <a:gd name="T66" fmla="*/ 49 w 310"/>
                <a:gd name="T67" fmla="*/ 78 h 247"/>
                <a:gd name="T68" fmla="*/ 18 w 310"/>
                <a:gd name="T69" fmla="*/ 61 h 247"/>
                <a:gd name="T70" fmla="*/ 59 w 310"/>
                <a:gd name="T71" fmla="*/ 40 h 247"/>
                <a:gd name="T72" fmla="*/ 61 w 310"/>
                <a:gd name="T73" fmla="*/ 23 h 247"/>
                <a:gd name="T74" fmla="*/ 113 w 310"/>
                <a:gd name="T75" fmla="*/ 9 h 247"/>
                <a:gd name="T76" fmla="*/ 160 w 310"/>
                <a:gd name="T77" fmla="*/ 3 h 247"/>
                <a:gd name="T78" fmla="*/ 246 w 310"/>
                <a:gd name="T79" fmla="*/ 7 h 247"/>
                <a:gd name="T80" fmla="*/ 309 w 310"/>
                <a:gd name="T81" fmla="*/ 20 h 247"/>
                <a:gd name="T82" fmla="*/ 291 w 310"/>
                <a:gd name="T83" fmla="*/ 37 h 247"/>
                <a:gd name="T84" fmla="*/ 274 w 310"/>
                <a:gd name="T85" fmla="*/ 54 h 247"/>
                <a:gd name="T86" fmla="*/ 252 w 310"/>
                <a:gd name="T87" fmla="*/ 114 h 247"/>
                <a:gd name="T88" fmla="*/ 240 w 310"/>
                <a:gd name="T89" fmla="*/ 148 h 247"/>
                <a:gd name="T90" fmla="*/ 204 w 310"/>
                <a:gd name="T91" fmla="*/ 128 h 247"/>
                <a:gd name="T92" fmla="*/ 194 w 310"/>
                <a:gd name="T93" fmla="*/ 138 h 247"/>
                <a:gd name="T94" fmla="*/ 171 w 310"/>
                <a:gd name="T95" fmla="*/ 133 h 247"/>
                <a:gd name="T96" fmla="*/ 146 w 310"/>
                <a:gd name="T97" fmla="*/ 124 h 247"/>
                <a:gd name="T98" fmla="*/ 109 w 310"/>
                <a:gd name="T99" fmla="*/ 126 h 247"/>
                <a:gd name="T100" fmla="*/ 132 w 310"/>
                <a:gd name="T101" fmla="*/ 15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0" h="247">
                  <a:moveTo>
                    <a:pt x="263" y="44"/>
                  </a:moveTo>
                  <a:cubicBezTo>
                    <a:pt x="264" y="45"/>
                    <a:pt x="266" y="45"/>
                    <a:pt x="268" y="46"/>
                  </a:cubicBezTo>
                  <a:cubicBezTo>
                    <a:pt x="265" y="44"/>
                    <a:pt x="264" y="44"/>
                    <a:pt x="263" y="44"/>
                  </a:cubicBezTo>
                  <a:cubicBezTo>
                    <a:pt x="263" y="44"/>
                    <a:pt x="263" y="44"/>
                    <a:pt x="263" y="44"/>
                  </a:cubicBezTo>
                  <a:close/>
                  <a:moveTo>
                    <a:pt x="201" y="113"/>
                  </a:moveTo>
                  <a:cubicBezTo>
                    <a:pt x="204" y="113"/>
                    <a:pt x="208" y="114"/>
                    <a:pt x="213" y="119"/>
                  </a:cubicBezTo>
                  <a:cubicBezTo>
                    <a:pt x="214" y="120"/>
                    <a:pt x="215" y="122"/>
                    <a:pt x="217" y="124"/>
                  </a:cubicBezTo>
                  <a:cubicBezTo>
                    <a:pt x="221" y="128"/>
                    <a:pt x="226" y="134"/>
                    <a:pt x="230" y="137"/>
                  </a:cubicBezTo>
                  <a:cubicBezTo>
                    <a:pt x="230" y="136"/>
                    <a:pt x="230" y="135"/>
                    <a:pt x="229" y="134"/>
                  </a:cubicBezTo>
                  <a:cubicBezTo>
                    <a:pt x="229" y="134"/>
                    <a:pt x="229" y="134"/>
                    <a:pt x="229" y="134"/>
                  </a:cubicBezTo>
                  <a:cubicBezTo>
                    <a:pt x="223" y="125"/>
                    <a:pt x="230" y="118"/>
                    <a:pt x="237" y="112"/>
                  </a:cubicBezTo>
                  <a:cubicBezTo>
                    <a:pt x="239" y="110"/>
                    <a:pt x="241" y="108"/>
                    <a:pt x="243" y="106"/>
                  </a:cubicBezTo>
                  <a:cubicBezTo>
                    <a:pt x="250" y="98"/>
                    <a:pt x="247" y="89"/>
                    <a:pt x="245" y="87"/>
                  </a:cubicBezTo>
                  <a:cubicBezTo>
                    <a:pt x="243" y="85"/>
                    <a:pt x="243" y="82"/>
                    <a:pt x="243" y="80"/>
                  </a:cubicBezTo>
                  <a:cubicBezTo>
                    <a:pt x="244" y="76"/>
                    <a:pt x="247" y="74"/>
                    <a:pt x="251" y="73"/>
                  </a:cubicBezTo>
                  <a:cubicBezTo>
                    <a:pt x="254" y="72"/>
                    <a:pt x="258" y="70"/>
                    <a:pt x="261" y="66"/>
                  </a:cubicBezTo>
                  <a:cubicBezTo>
                    <a:pt x="264" y="63"/>
                    <a:pt x="264" y="61"/>
                    <a:pt x="263" y="59"/>
                  </a:cubicBezTo>
                  <a:cubicBezTo>
                    <a:pt x="262" y="57"/>
                    <a:pt x="261" y="56"/>
                    <a:pt x="260" y="56"/>
                  </a:cubicBezTo>
                  <a:cubicBezTo>
                    <a:pt x="253" y="56"/>
                    <a:pt x="251" y="52"/>
                    <a:pt x="250" y="51"/>
                  </a:cubicBezTo>
                  <a:cubicBezTo>
                    <a:pt x="248" y="46"/>
                    <a:pt x="250" y="40"/>
                    <a:pt x="255" y="35"/>
                  </a:cubicBezTo>
                  <a:cubicBezTo>
                    <a:pt x="257" y="32"/>
                    <a:pt x="260" y="31"/>
                    <a:pt x="263" y="31"/>
                  </a:cubicBezTo>
                  <a:lnTo>
                    <a:pt x="263" y="31"/>
                  </a:lnTo>
                  <a:cubicBezTo>
                    <a:pt x="268" y="31"/>
                    <a:pt x="273" y="34"/>
                    <a:pt x="278" y="39"/>
                  </a:cubicBezTo>
                  <a:cubicBezTo>
                    <a:pt x="278" y="38"/>
                    <a:pt x="278" y="37"/>
                    <a:pt x="278" y="36"/>
                  </a:cubicBezTo>
                  <a:cubicBezTo>
                    <a:pt x="278" y="31"/>
                    <a:pt x="281" y="28"/>
                    <a:pt x="284" y="27"/>
                  </a:cubicBezTo>
                  <a:cubicBezTo>
                    <a:pt x="279" y="26"/>
                    <a:pt x="273" y="25"/>
                    <a:pt x="267" y="23"/>
                  </a:cubicBezTo>
                  <a:cubicBezTo>
                    <a:pt x="259" y="21"/>
                    <a:pt x="251" y="19"/>
                    <a:pt x="246" y="19"/>
                  </a:cubicBezTo>
                  <a:lnTo>
                    <a:pt x="215" y="19"/>
                  </a:lnTo>
                  <a:cubicBezTo>
                    <a:pt x="207" y="19"/>
                    <a:pt x="199" y="18"/>
                    <a:pt x="191" y="17"/>
                  </a:cubicBezTo>
                  <a:cubicBezTo>
                    <a:pt x="181" y="15"/>
                    <a:pt x="171" y="13"/>
                    <a:pt x="164" y="15"/>
                  </a:cubicBezTo>
                  <a:cubicBezTo>
                    <a:pt x="156" y="18"/>
                    <a:pt x="142" y="22"/>
                    <a:pt x="131" y="24"/>
                  </a:cubicBezTo>
                  <a:cubicBezTo>
                    <a:pt x="124" y="26"/>
                    <a:pt x="118" y="28"/>
                    <a:pt x="115" y="29"/>
                  </a:cubicBezTo>
                  <a:cubicBezTo>
                    <a:pt x="113" y="29"/>
                    <a:pt x="107" y="32"/>
                    <a:pt x="102" y="27"/>
                  </a:cubicBezTo>
                  <a:cubicBezTo>
                    <a:pt x="101" y="25"/>
                    <a:pt x="100" y="22"/>
                    <a:pt x="100" y="20"/>
                  </a:cubicBezTo>
                  <a:cubicBezTo>
                    <a:pt x="96" y="21"/>
                    <a:pt x="91" y="22"/>
                    <a:pt x="85" y="22"/>
                  </a:cubicBezTo>
                  <a:cubicBezTo>
                    <a:pt x="78" y="22"/>
                    <a:pt x="75" y="25"/>
                    <a:pt x="72" y="30"/>
                  </a:cubicBezTo>
                  <a:cubicBezTo>
                    <a:pt x="73" y="30"/>
                    <a:pt x="75" y="30"/>
                    <a:pt x="75" y="30"/>
                  </a:cubicBezTo>
                  <a:lnTo>
                    <a:pt x="78" y="30"/>
                  </a:lnTo>
                  <a:cubicBezTo>
                    <a:pt x="83" y="30"/>
                    <a:pt x="85" y="33"/>
                    <a:pt x="85" y="35"/>
                  </a:cubicBezTo>
                  <a:cubicBezTo>
                    <a:pt x="86" y="38"/>
                    <a:pt x="86" y="42"/>
                    <a:pt x="76" y="51"/>
                  </a:cubicBezTo>
                  <a:cubicBezTo>
                    <a:pt x="75" y="52"/>
                    <a:pt x="73" y="53"/>
                    <a:pt x="71" y="53"/>
                  </a:cubicBezTo>
                  <a:cubicBezTo>
                    <a:pt x="65" y="52"/>
                    <a:pt x="58" y="52"/>
                    <a:pt x="57" y="53"/>
                  </a:cubicBezTo>
                  <a:cubicBezTo>
                    <a:pt x="52" y="59"/>
                    <a:pt x="43" y="62"/>
                    <a:pt x="32" y="62"/>
                  </a:cubicBezTo>
                  <a:cubicBezTo>
                    <a:pt x="31" y="62"/>
                    <a:pt x="30" y="63"/>
                    <a:pt x="30" y="64"/>
                  </a:cubicBezTo>
                  <a:cubicBezTo>
                    <a:pt x="29" y="67"/>
                    <a:pt x="30" y="71"/>
                    <a:pt x="32" y="72"/>
                  </a:cubicBezTo>
                  <a:cubicBezTo>
                    <a:pt x="34" y="73"/>
                    <a:pt x="34" y="73"/>
                    <a:pt x="37" y="71"/>
                  </a:cubicBezTo>
                  <a:cubicBezTo>
                    <a:pt x="39" y="69"/>
                    <a:pt x="41" y="68"/>
                    <a:pt x="43" y="67"/>
                  </a:cubicBezTo>
                  <a:cubicBezTo>
                    <a:pt x="55" y="61"/>
                    <a:pt x="65" y="62"/>
                    <a:pt x="72" y="70"/>
                  </a:cubicBezTo>
                  <a:cubicBezTo>
                    <a:pt x="77" y="75"/>
                    <a:pt x="79" y="75"/>
                    <a:pt x="88" y="75"/>
                  </a:cubicBezTo>
                  <a:cubicBezTo>
                    <a:pt x="95" y="75"/>
                    <a:pt x="100" y="79"/>
                    <a:pt x="103" y="84"/>
                  </a:cubicBezTo>
                  <a:cubicBezTo>
                    <a:pt x="105" y="89"/>
                    <a:pt x="104" y="94"/>
                    <a:pt x="101" y="97"/>
                  </a:cubicBezTo>
                  <a:cubicBezTo>
                    <a:pt x="101" y="97"/>
                    <a:pt x="100" y="97"/>
                    <a:pt x="100" y="97"/>
                  </a:cubicBezTo>
                  <a:cubicBezTo>
                    <a:pt x="104" y="97"/>
                    <a:pt x="108" y="99"/>
                    <a:pt x="110" y="105"/>
                  </a:cubicBezTo>
                  <a:cubicBezTo>
                    <a:pt x="113" y="111"/>
                    <a:pt x="121" y="123"/>
                    <a:pt x="127" y="127"/>
                  </a:cubicBezTo>
                  <a:cubicBezTo>
                    <a:pt x="128" y="128"/>
                    <a:pt x="129" y="128"/>
                    <a:pt x="133" y="121"/>
                  </a:cubicBezTo>
                  <a:cubicBezTo>
                    <a:pt x="133" y="121"/>
                    <a:pt x="133" y="121"/>
                    <a:pt x="134" y="120"/>
                  </a:cubicBezTo>
                  <a:cubicBezTo>
                    <a:pt x="129" y="119"/>
                    <a:pt x="124" y="117"/>
                    <a:pt x="121" y="112"/>
                  </a:cubicBezTo>
                  <a:cubicBezTo>
                    <a:pt x="117" y="106"/>
                    <a:pt x="119" y="101"/>
                    <a:pt x="123" y="98"/>
                  </a:cubicBezTo>
                  <a:cubicBezTo>
                    <a:pt x="128" y="94"/>
                    <a:pt x="136" y="95"/>
                    <a:pt x="141" y="100"/>
                  </a:cubicBezTo>
                  <a:cubicBezTo>
                    <a:pt x="143" y="102"/>
                    <a:pt x="147" y="103"/>
                    <a:pt x="152" y="105"/>
                  </a:cubicBezTo>
                  <a:cubicBezTo>
                    <a:pt x="157" y="106"/>
                    <a:pt x="164" y="108"/>
                    <a:pt x="171" y="112"/>
                  </a:cubicBezTo>
                  <a:cubicBezTo>
                    <a:pt x="182" y="118"/>
                    <a:pt x="183" y="125"/>
                    <a:pt x="183" y="131"/>
                  </a:cubicBezTo>
                  <a:cubicBezTo>
                    <a:pt x="184" y="129"/>
                    <a:pt x="185" y="126"/>
                    <a:pt x="186" y="124"/>
                  </a:cubicBezTo>
                  <a:cubicBezTo>
                    <a:pt x="190" y="117"/>
                    <a:pt x="194" y="114"/>
                    <a:pt x="199" y="113"/>
                  </a:cubicBezTo>
                  <a:cubicBezTo>
                    <a:pt x="200" y="113"/>
                    <a:pt x="200" y="113"/>
                    <a:pt x="201" y="113"/>
                  </a:cubicBezTo>
                  <a:close/>
                  <a:moveTo>
                    <a:pt x="48" y="98"/>
                  </a:moveTo>
                  <a:cubicBezTo>
                    <a:pt x="42" y="98"/>
                    <a:pt x="26" y="100"/>
                    <a:pt x="20" y="113"/>
                  </a:cubicBezTo>
                  <a:cubicBezTo>
                    <a:pt x="13" y="127"/>
                    <a:pt x="21" y="143"/>
                    <a:pt x="23" y="145"/>
                  </a:cubicBezTo>
                  <a:cubicBezTo>
                    <a:pt x="24" y="146"/>
                    <a:pt x="29" y="147"/>
                    <a:pt x="32" y="147"/>
                  </a:cubicBezTo>
                  <a:cubicBezTo>
                    <a:pt x="38" y="148"/>
                    <a:pt x="46" y="148"/>
                    <a:pt x="53" y="152"/>
                  </a:cubicBezTo>
                  <a:cubicBezTo>
                    <a:pt x="62" y="155"/>
                    <a:pt x="71" y="166"/>
                    <a:pt x="67" y="192"/>
                  </a:cubicBezTo>
                  <a:cubicBezTo>
                    <a:pt x="66" y="201"/>
                    <a:pt x="74" y="223"/>
                    <a:pt x="78" y="233"/>
                  </a:cubicBezTo>
                  <a:lnTo>
                    <a:pt x="78" y="233"/>
                  </a:lnTo>
                  <a:cubicBezTo>
                    <a:pt x="82" y="230"/>
                    <a:pt x="89" y="221"/>
                    <a:pt x="95" y="211"/>
                  </a:cubicBezTo>
                  <a:cubicBezTo>
                    <a:pt x="103" y="196"/>
                    <a:pt x="117" y="165"/>
                    <a:pt x="120" y="155"/>
                  </a:cubicBezTo>
                  <a:cubicBezTo>
                    <a:pt x="120" y="154"/>
                    <a:pt x="120" y="153"/>
                    <a:pt x="120" y="153"/>
                  </a:cubicBezTo>
                  <a:cubicBezTo>
                    <a:pt x="120" y="154"/>
                    <a:pt x="118" y="153"/>
                    <a:pt x="117" y="153"/>
                  </a:cubicBezTo>
                  <a:cubicBezTo>
                    <a:pt x="115" y="151"/>
                    <a:pt x="111" y="150"/>
                    <a:pt x="107" y="146"/>
                  </a:cubicBezTo>
                  <a:cubicBezTo>
                    <a:pt x="93" y="131"/>
                    <a:pt x="94" y="119"/>
                    <a:pt x="94" y="111"/>
                  </a:cubicBezTo>
                  <a:lnTo>
                    <a:pt x="94" y="107"/>
                  </a:lnTo>
                  <a:cubicBezTo>
                    <a:pt x="94" y="104"/>
                    <a:pt x="95" y="102"/>
                    <a:pt x="96" y="100"/>
                  </a:cubicBezTo>
                  <a:cubicBezTo>
                    <a:pt x="91" y="102"/>
                    <a:pt x="84" y="102"/>
                    <a:pt x="77" y="102"/>
                  </a:cubicBezTo>
                  <a:lnTo>
                    <a:pt x="73" y="102"/>
                  </a:lnTo>
                  <a:cubicBezTo>
                    <a:pt x="68" y="102"/>
                    <a:pt x="63" y="101"/>
                    <a:pt x="59" y="100"/>
                  </a:cubicBezTo>
                  <a:cubicBezTo>
                    <a:pt x="55" y="99"/>
                    <a:pt x="51" y="98"/>
                    <a:pt x="48" y="98"/>
                  </a:cubicBezTo>
                  <a:close/>
                  <a:moveTo>
                    <a:pt x="76" y="247"/>
                  </a:moveTo>
                  <a:cubicBezTo>
                    <a:pt x="76" y="247"/>
                    <a:pt x="76" y="247"/>
                    <a:pt x="76" y="247"/>
                  </a:cubicBezTo>
                  <a:cubicBezTo>
                    <a:pt x="72" y="246"/>
                    <a:pt x="69" y="244"/>
                    <a:pt x="67" y="240"/>
                  </a:cubicBezTo>
                  <a:lnTo>
                    <a:pt x="66" y="237"/>
                  </a:lnTo>
                  <a:cubicBezTo>
                    <a:pt x="60" y="220"/>
                    <a:pt x="53" y="201"/>
                    <a:pt x="55" y="190"/>
                  </a:cubicBezTo>
                  <a:cubicBezTo>
                    <a:pt x="57" y="175"/>
                    <a:pt x="55" y="166"/>
                    <a:pt x="48" y="163"/>
                  </a:cubicBezTo>
                  <a:cubicBezTo>
                    <a:pt x="42" y="161"/>
                    <a:pt x="36" y="160"/>
                    <a:pt x="30" y="159"/>
                  </a:cubicBezTo>
                  <a:cubicBezTo>
                    <a:pt x="24" y="159"/>
                    <a:pt x="18" y="158"/>
                    <a:pt x="14" y="154"/>
                  </a:cubicBezTo>
                  <a:cubicBezTo>
                    <a:pt x="8" y="147"/>
                    <a:pt x="0" y="126"/>
                    <a:pt x="8" y="108"/>
                  </a:cubicBezTo>
                  <a:cubicBezTo>
                    <a:pt x="17" y="88"/>
                    <a:pt x="39" y="86"/>
                    <a:pt x="48" y="86"/>
                  </a:cubicBezTo>
                  <a:cubicBezTo>
                    <a:pt x="53" y="86"/>
                    <a:pt x="57" y="87"/>
                    <a:pt x="61" y="88"/>
                  </a:cubicBezTo>
                  <a:cubicBezTo>
                    <a:pt x="65" y="89"/>
                    <a:pt x="69" y="89"/>
                    <a:pt x="73" y="89"/>
                  </a:cubicBezTo>
                  <a:lnTo>
                    <a:pt x="78" y="90"/>
                  </a:lnTo>
                  <a:cubicBezTo>
                    <a:pt x="82" y="90"/>
                    <a:pt x="89" y="90"/>
                    <a:pt x="91" y="89"/>
                  </a:cubicBezTo>
                  <a:cubicBezTo>
                    <a:pt x="90" y="89"/>
                    <a:pt x="90" y="88"/>
                    <a:pt x="88" y="88"/>
                  </a:cubicBezTo>
                  <a:cubicBezTo>
                    <a:pt x="78" y="88"/>
                    <a:pt x="71" y="88"/>
                    <a:pt x="63" y="79"/>
                  </a:cubicBezTo>
                  <a:cubicBezTo>
                    <a:pt x="60" y="75"/>
                    <a:pt x="57" y="74"/>
                    <a:pt x="49" y="78"/>
                  </a:cubicBezTo>
                  <a:cubicBezTo>
                    <a:pt x="47" y="79"/>
                    <a:pt x="46" y="80"/>
                    <a:pt x="45" y="81"/>
                  </a:cubicBezTo>
                  <a:cubicBezTo>
                    <a:pt x="40" y="84"/>
                    <a:pt x="35" y="88"/>
                    <a:pt x="26" y="83"/>
                  </a:cubicBezTo>
                  <a:cubicBezTo>
                    <a:pt x="18" y="79"/>
                    <a:pt x="16" y="68"/>
                    <a:pt x="18" y="61"/>
                  </a:cubicBezTo>
                  <a:cubicBezTo>
                    <a:pt x="20" y="54"/>
                    <a:pt x="25" y="49"/>
                    <a:pt x="32" y="49"/>
                  </a:cubicBezTo>
                  <a:cubicBezTo>
                    <a:pt x="39" y="49"/>
                    <a:pt x="45" y="47"/>
                    <a:pt x="48" y="45"/>
                  </a:cubicBezTo>
                  <a:cubicBezTo>
                    <a:pt x="50" y="42"/>
                    <a:pt x="55" y="41"/>
                    <a:pt x="59" y="40"/>
                  </a:cubicBezTo>
                  <a:cubicBezTo>
                    <a:pt x="58" y="39"/>
                    <a:pt x="57" y="38"/>
                    <a:pt x="56" y="36"/>
                  </a:cubicBezTo>
                  <a:cubicBezTo>
                    <a:pt x="55" y="35"/>
                    <a:pt x="54" y="31"/>
                    <a:pt x="58" y="27"/>
                  </a:cubicBezTo>
                  <a:cubicBezTo>
                    <a:pt x="59" y="25"/>
                    <a:pt x="60" y="24"/>
                    <a:pt x="61" y="23"/>
                  </a:cubicBezTo>
                  <a:cubicBezTo>
                    <a:pt x="66" y="17"/>
                    <a:pt x="72" y="9"/>
                    <a:pt x="85" y="9"/>
                  </a:cubicBezTo>
                  <a:cubicBezTo>
                    <a:pt x="90" y="9"/>
                    <a:pt x="95" y="8"/>
                    <a:pt x="98" y="8"/>
                  </a:cubicBezTo>
                  <a:cubicBezTo>
                    <a:pt x="104" y="6"/>
                    <a:pt x="109" y="5"/>
                    <a:pt x="113" y="9"/>
                  </a:cubicBezTo>
                  <a:cubicBezTo>
                    <a:pt x="114" y="10"/>
                    <a:pt x="115" y="13"/>
                    <a:pt x="114" y="16"/>
                  </a:cubicBezTo>
                  <a:cubicBezTo>
                    <a:pt x="117" y="15"/>
                    <a:pt x="122" y="14"/>
                    <a:pt x="128" y="12"/>
                  </a:cubicBezTo>
                  <a:cubicBezTo>
                    <a:pt x="139" y="10"/>
                    <a:pt x="152" y="6"/>
                    <a:pt x="160" y="3"/>
                  </a:cubicBezTo>
                  <a:cubicBezTo>
                    <a:pt x="169" y="0"/>
                    <a:pt x="181" y="2"/>
                    <a:pt x="193" y="4"/>
                  </a:cubicBezTo>
                  <a:cubicBezTo>
                    <a:pt x="200" y="5"/>
                    <a:pt x="208" y="7"/>
                    <a:pt x="215" y="7"/>
                  </a:cubicBezTo>
                  <a:lnTo>
                    <a:pt x="246" y="7"/>
                  </a:lnTo>
                  <a:cubicBezTo>
                    <a:pt x="253" y="7"/>
                    <a:pt x="262" y="9"/>
                    <a:pt x="270" y="11"/>
                  </a:cubicBezTo>
                  <a:cubicBezTo>
                    <a:pt x="277" y="13"/>
                    <a:pt x="283" y="14"/>
                    <a:pt x="287" y="14"/>
                  </a:cubicBezTo>
                  <a:cubicBezTo>
                    <a:pt x="298" y="14"/>
                    <a:pt x="306" y="14"/>
                    <a:pt x="309" y="20"/>
                  </a:cubicBezTo>
                  <a:cubicBezTo>
                    <a:pt x="309" y="22"/>
                    <a:pt x="310" y="26"/>
                    <a:pt x="306" y="30"/>
                  </a:cubicBezTo>
                  <a:cubicBezTo>
                    <a:pt x="303" y="33"/>
                    <a:pt x="298" y="35"/>
                    <a:pt x="294" y="36"/>
                  </a:cubicBezTo>
                  <a:cubicBezTo>
                    <a:pt x="293" y="36"/>
                    <a:pt x="292" y="37"/>
                    <a:pt x="291" y="37"/>
                  </a:cubicBezTo>
                  <a:cubicBezTo>
                    <a:pt x="290" y="43"/>
                    <a:pt x="288" y="51"/>
                    <a:pt x="282" y="53"/>
                  </a:cubicBezTo>
                  <a:cubicBezTo>
                    <a:pt x="279" y="54"/>
                    <a:pt x="275" y="54"/>
                    <a:pt x="272" y="51"/>
                  </a:cubicBezTo>
                  <a:cubicBezTo>
                    <a:pt x="273" y="52"/>
                    <a:pt x="274" y="53"/>
                    <a:pt x="274" y="54"/>
                  </a:cubicBezTo>
                  <a:cubicBezTo>
                    <a:pt x="277" y="61"/>
                    <a:pt x="276" y="69"/>
                    <a:pt x="270" y="75"/>
                  </a:cubicBezTo>
                  <a:cubicBezTo>
                    <a:pt x="266" y="79"/>
                    <a:pt x="261" y="82"/>
                    <a:pt x="258" y="84"/>
                  </a:cubicBezTo>
                  <a:cubicBezTo>
                    <a:pt x="261" y="91"/>
                    <a:pt x="262" y="104"/>
                    <a:pt x="252" y="114"/>
                  </a:cubicBezTo>
                  <a:cubicBezTo>
                    <a:pt x="250" y="117"/>
                    <a:pt x="248" y="119"/>
                    <a:pt x="245" y="121"/>
                  </a:cubicBezTo>
                  <a:cubicBezTo>
                    <a:pt x="243" y="123"/>
                    <a:pt x="241" y="126"/>
                    <a:pt x="240" y="127"/>
                  </a:cubicBezTo>
                  <a:cubicBezTo>
                    <a:pt x="243" y="133"/>
                    <a:pt x="245" y="143"/>
                    <a:pt x="240" y="148"/>
                  </a:cubicBezTo>
                  <a:cubicBezTo>
                    <a:pt x="239" y="149"/>
                    <a:pt x="235" y="154"/>
                    <a:pt x="227" y="150"/>
                  </a:cubicBezTo>
                  <a:cubicBezTo>
                    <a:pt x="219" y="146"/>
                    <a:pt x="213" y="138"/>
                    <a:pt x="207" y="132"/>
                  </a:cubicBezTo>
                  <a:cubicBezTo>
                    <a:pt x="206" y="130"/>
                    <a:pt x="205" y="129"/>
                    <a:pt x="204" y="128"/>
                  </a:cubicBezTo>
                  <a:cubicBezTo>
                    <a:pt x="202" y="126"/>
                    <a:pt x="201" y="126"/>
                    <a:pt x="201" y="126"/>
                  </a:cubicBezTo>
                  <a:cubicBezTo>
                    <a:pt x="200" y="126"/>
                    <a:pt x="199" y="126"/>
                    <a:pt x="197" y="130"/>
                  </a:cubicBezTo>
                  <a:cubicBezTo>
                    <a:pt x="196" y="132"/>
                    <a:pt x="195" y="136"/>
                    <a:pt x="194" y="138"/>
                  </a:cubicBezTo>
                  <a:cubicBezTo>
                    <a:pt x="192" y="144"/>
                    <a:pt x="190" y="150"/>
                    <a:pt x="185" y="151"/>
                  </a:cubicBezTo>
                  <a:cubicBezTo>
                    <a:pt x="183" y="152"/>
                    <a:pt x="179" y="152"/>
                    <a:pt x="175" y="148"/>
                  </a:cubicBezTo>
                  <a:cubicBezTo>
                    <a:pt x="171" y="143"/>
                    <a:pt x="171" y="138"/>
                    <a:pt x="171" y="133"/>
                  </a:cubicBezTo>
                  <a:cubicBezTo>
                    <a:pt x="170" y="128"/>
                    <a:pt x="170" y="126"/>
                    <a:pt x="165" y="123"/>
                  </a:cubicBezTo>
                  <a:cubicBezTo>
                    <a:pt x="160" y="120"/>
                    <a:pt x="154" y="118"/>
                    <a:pt x="149" y="117"/>
                  </a:cubicBezTo>
                  <a:cubicBezTo>
                    <a:pt x="149" y="119"/>
                    <a:pt x="149" y="121"/>
                    <a:pt x="146" y="124"/>
                  </a:cubicBezTo>
                  <a:cubicBezTo>
                    <a:pt x="145" y="125"/>
                    <a:pt x="144" y="126"/>
                    <a:pt x="143" y="128"/>
                  </a:cubicBezTo>
                  <a:cubicBezTo>
                    <a:pt x="140" y="133"/>
                    <a:pt x="133" y="144"/>
                    <a:pt x="121" y="138"/>
                  </a:cubicBezTo>
                  <a:cubicBezTo>
                    <a:pt x="116" y="135"/>
                    <a:pt x="112" y="131"/>
                    <a:pt x="109" y="126"/>
                  </a:cubicBezTo>
                  <a:cubicBezTo>
                    <a:pt x="110" y="130"/>
                    <a:pt x="113" y="133"/>
                    <a:pt x="117" y="138"/>
                  </a:cubicBezTo>
                  <a:cubicBezTo>
                    <a:pt x="118" y="139"/>
                    <a:pt x="120" y="140"/>
                    <a:pt x="122" y="141"/>
                  </a:cubicBezTo>
                  <a:cubicBezTo>
                    <a:pt x="126" y="143"/>
                    <a:pt x="135" y="147"/>
                    <a:pt x="132" y="159"/>
                  </a:cubicBezTo>
                  <a:cubicBezTo>
                    <a:pt x="128" y="170"/>
                    <a:pt x="114" y="202"/>
                    <a:pt x="106" y="217"/>
                  </a:cubicBezTo>
                  <a:cubicBezTo>
                    <a:pt x="103" y="222"/>
                    <a:pt x="88" y="247"/>
                    <a:pt x="76" y="2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3" name="Freeform 309">
              <a:extLst>
                <a:ext uri="{FF2B5EF4-FFF2-40B4-BE49-F238E27FC236}">
                  <a16:creationId xmlns:a16="http://schemas.microsoft.com/office/drawing/2014/main" id="{42F221AF-8723-914D-9836-6AC88366C0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2400" y="3567113"/>
              <a:ext cx="61913" cy="47625"/>
            </a:xfrm>
            <a:custGeom>
              <a:avLst/>
              <a:gdLst>
                <a:gd name="T0" fmla="*/ 13 w 82"/>
                <a:gd name="T1" fmla="*/ 32 h 63"/>
                <a:gd name="T2" fmla="*/ 15 w 82"/>
                <a:gd name="T3" fmla="*/ 36 h 63"/>
                <a:gd name="T4" fmla="*/ 25 w 82"/>
                <a:gd name="T5" fmla="*/ 40 h 63"/>
                <a:gd name="T6" fmla="*/ 44 w 82"/>
                <a:gd name="T7" fmla="*/ 47 h 63"/>
                <a:gd name="T8" fmla="*/ 55 w 82"/>
                <a:gd name="T9" fmla="*/ 49 h 63"/>
                <a:gd name="T10" fmla="*/ 70 w 82"/>
                <a:gd name="T11" fmla="*/ 36 h 63"/>
                <a:gd name="T12" fmla="*/ 63 w 82"/>
                <a:gd name="T13" fmla="*/ 22 h 63"/>
                <a:gd name="T14" fmla="*/ 60 w 82"/>
                <a:gd name="T15" fmla="*/ 18 h 63"/>
                <a:gd name="T16" fmla="*/ 59 w 82"/>
                <a:gd name="T17" fmla="*/ 19 h 63"/>
                <a:gd name="T18" fmla="*/ 50 w 82"/>
                <a:gd name="T19" fmla="*/ 25 h 63"/>
                <a:gd name="T20" fmla="*/ 42 w 82"/>
                <a:gd name="T21" fmla="*/ 21 h 63"/>
                <a:gd name="T22" fmla="*/ 39 w 82"/>
                <a:gd name="T23" fmla="*/ 15 h 63"/>
                <a:gd name="T24" fmla="*/ 30 w 82"/>
                <a:gd name="T25" fmla="*/ 22 h 63"/>
                <a:gd name="T26" fmla="*/ 27 w 82"/>
                <a:gd name="T27" fmla="*/ 25 h 63"/>
                <a:gd name="T28" fmla="*/ 13 w 82"/>
                <a:gd name="T29" fmla="*/ 32 h 63"/>
                <a:gd name="T30" fmla="*/ 49 w 82"/>
                <a:gd name="T31" fmla="*/ 63 h 63"/>
                <a:gd name="T32" fmla="*/ 35 w 82"/>
                <a:gd name="T33" fmla="*/ 56 h 63"/>
                <a:gd name="T34" fmla="*/ 25 w 82"/>
                <a:gd name="T35" fmla="*/ 53 h 63"/>
                <a:gd name="T36" fmla="*/ 6 w 82"/>
                <a:gd name="T37" fmla="*/ 45 h 63"/>
                <a:gd name="T38" fmla="*/ 0 w 82"/>
                <a:gd name="T39" fmla="*/ 32 h 63"/>
                <a:gd name="T40" fmla="*/ 5 w 82"/>
                <a:gd name="T41" fmla="*/ 22 h 63"/>
                <a:gd name="T42" fmla="*/ 9 w 82"/>
                <a:gd name="T43" fmla="*/ 20 h 63"/>
                <a:gd name="T44" fmla="*/ 18 w 82"/>
                <a:gd name="T45" fmla="*/ 16 h 63"/>
                <a:gd name="T46" fmla="*/ 21 w 82"/>
                <a:gd name="T47" fmla="*/ 14 h 63"/>
                <a:gd name="T48" fmla="*/ 37 w 82"/>
                <a:gd name="T49" fmla="*/ 2 h 63"/>
                <a:gd name="T50" fmla="*/ 46 w 82"/>
                <a:gd name="T51" fmla="*/ 3 h 63"/>
                <a:gd name="T52" fmla="*/ 51 w 82"/>
                <a:gd name="T53" fmla="*/ 10 h 63"/>
                <a:gd name="T54" fmla="*/ 52 w 82"/>
                <a:gd name="T55" fmla="*/ 9 h 63"/>
                <a:gd name="T56" fmla="*/ 53 w 82"/>
                <a:gd name="T57" fmla="*/ 7 h 63"/>
                <a:gd name="T58" fmla="*/ 61 w 82"/>
                <a:gd name="T59" fmla="*/ 1 h 63"/>
                <a:gd name="T60" fmla="*/ 69 w 82"/>
                <a:gd name="T61" fmla="*/ 8 h 63"/>
                <a:gd name="T62" fmla="*/ 69 w 82"/>
                <a:gd name="T63" fmla="*/ 8 h 63"/>
                <a:gd name="T64" fmla="*/ 73 w 82"/>
                <a:gd name="T65" fmla="*/ 15 h 63"/>
                <a:gd name="T66" fmla="*/ 82 w 82"/>
                <a:gd name="T67" fmla="*/ 36 h 63"/>
                <a:gd name="T68" fmla="*/ 60 w 82"/>
                <a:gd name="T69" fmla="*/ 60 h 63"/>
                <a:gd name="T70" fmla="*/ 49 w 82"/>
                <a:gd name="T7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2" h="63">
                  <a:moveTo>
                    <a:pt x="13" y="32"/>
                  </a:moveTo>
                  <a:cubicBezTo>
                    <a:pt x="13" y="33"/>
                    <a:pt x="14" y="35"/>
                    <a:pt x="15" y="36"/>
                  </a:cubicBezTo>
                  <a:cubicBezTo>
                    <a:pt x="17" y="39"/>
                    <a:pt x="19" y="40"/>
                    <a:pt x="25" y="40"/>
                  </a:cubicBezTo>
                  <a:cubicBezTo>
                    <a:pt x="34" y="40"/>
                    <a:pt x="37" y="41"/>
                    <a:pt x="44" y="47"/>
                  </a:cubicBezTo>
                  <a:cubicBezTo>
                    <a:pt x="48" y="52"/>
                    <a:pt x="48" y="52"/>
                    <a:pt x="55" y="49"/>
                  </a:cubicBezTo>
                  <a:cubicBezTo>
                    <a:pt x="66" y="44"/>
                    <a:pt x="70" y="40"/>
                    <a:pt x="70" y="36"/>
                  </a:cubicBezTo>
                  <a:cubicBezTo>
                    <a:pt x="70" y="32"/>
                    <a:pt x="66" y="27"/>
                    <a:pt x="63" y="22"/>
                  </a:cubicBezTo>
                  <a:cubicBezTo>
                    <a:pt x="62" y="21"/>
                    <a:pt x="61" y="20"/>
                    <a:pt x="60" y="18"/>
                  </a:cubicBezTo>
                  <a:lnTo>
                    <a:pt x="59" y="19"/>
                  </a:lnTo>
                  <a:cubicBezTo>
                    <a:pt x="57" y="21"/>
                    <a:pt x="55" y="25"/>
                    <a:pt x="50" y="25"/>
                  </a:cubicBezTo>
                  <a:cubicBezTo>
                    <a:pt x="48" y="25"/>
                    <a:pt x="45" y="24"/>
                    <a:pt x="42" y="21"/>
                  </a:cubicBezTo>
                  <a:cubicBezTo>
                    <a:pt x="40" y="19"/>
                    <a:pt x="39" y="17"/>
                    <a:pt x="39" y="15"/>
                  </a:cubicBezTo>
                  <a:cubicBezTo>
                    <a:pt x="35" y="17"/>
                    <a:pt x="33" y="19"/>
                    <a:pt x="30" y="22"/>
                  </a:cubicBezTo>
                  <a:lnTo>
                    <a:pt x="27" y="25"/>
                  </a:lnTo>
                  <a:cubicBezTo>
                    <a:pt x="22" y="30"/>
                    <a:pt x="17" y="32"/>
                    <a:pt x="13" y="32"/>
                  </a:cubicBezTo>
                  <a:close/>
                  <a:moveTo>
                    <a:pt x="49" y="63"/>
                  </a:moveTo>
                  <a:cubicBezTo>
                    <a:pt x="43" y="63"/>
                    <a:pt x="39" y="60"/>
                    <a:pt x="35" y="56"/>
                  </a:cubicBezTo>
                  <a:cubicBezTo>
                    <a:pt x="31" y="53"/>
                    <a:pt x="31" y="53"/>
                    <a:pt x="25" y="53"/>
                  </a:cubicBezTo>
                  <a:cubicBezTo>
                    <a:pt x="14" y="53"/>
                    <a:pt x="10" y="49"/>
                    <a:pt x="6" y="45"/>
                  </a:cubicBezTo>
                  <a:cubicBezTo>
                    <a:pt x="3" y="42"/>
                    <a:pt x="0" y="38"/>
                    <a:pt x="0" y="32"/>
                  </a:cubicBezTo>
                  <a:cubicBezTo>
                    <a:pt x="0" y="28"/>
                    <a:pt x="2" y="25"/>
                    <a:pt x="5" y="22"/>
                  </a:cubicBezTo>
                  <a:cubicBezTo>
                    <a:pt x="6" y="21"/>
                    <a:pt x="7" y="20"/>
                    <a:pt x="9" y="20"/>
                  </a:cubicBezTo>
                  <a:cubicBezTo>
                    <a:pt x="9" y="20"/>
                    <a:pt x="15" y="20"/>
                    <a:pt x="18" y="16"/>
                  </a:cubicBezTo>
                  <a:lnTo>
                    <a:pt x="21" y="14"/>
                  </a:lnTo>
                  <a:cubicBezTo>
                    <a:pt x="25" y="9"/>
                    <a:pt x="29" y="5"/>
                    <a:pt x="37" y="2"/>
                  </a:cubicBezTo>
                  <a:cubicBezTo>
                    <a:pt x="39" y="2"/>
                    <a:pt x="43" y="0"/>
                    <a:pt x="46" y="3"/>
                  </a:cubicBezTo>
                  <a:cubicBezTo>
                    <a:pt x="49" y="5"/>
                    <a:pt x="50" y="8"/>
                    <a:pt x="51" y="10"/>
                  </a:cubicBezTo>
                  <a:cubicBezTo>
                    <a:pt x="51" y="9"/>
                    <a:pt x="51" y="9"/>
                    <a:pt x="52" y="9"/>
                  </a:cubicBezTo>
                  <a:cubicBezTo>
                    <a:pt x="52" y="9"/>
                    <a:pt x="52" y="8"/>
                    <a:pt x="53" y="7"/>
                  </a:cubicBezTo>
                  <a:cubicBezTo>
                    <a:pt x="54" y="5"/>
                    <a:pt x="56" y="1"/>
                    <a:pt x="61" y="1"/>
                  </a:cubicBezTo>
                  <a:cubicBezTo>
                    <a:pt x="66" y="2"/>
                    <a:pt x="68" y="6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9" y="10"/>
                    <a:pt x="71" y="13"/>
                    <a:pt x="73" y="15"/>
                  </a:cubicBezTo>
                  <a:cubicBezTo>
                    <a:pt x="77" y="21"/>
                    <a:pt x="82" y="28"/>
                    <a:pt x="82" y="36"/>
                  </a:cubicBezTo>
                  <a:cubicBezTo>
                    <a:pt x="82" y="49"/>
                    <a:pt x="71" y="55"/>
                    <a:pt x="60" y="60"/>
                  </a:cubicBezTo>
                  <a:cubicBezTo>
                    <a:pt x="56" y="62"/>
                    <a:pt x="52" y="63"/>
                    <a:pt x="49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4" name="Freeform 310">
              <a:extLst>
                <a:ext uri="{FF2B5EF4-FFF2-40B4-BE49-F238E27FC236}">
                  <a16:creationId xmlns:a16="http://schemas.microsoft.com/office/drawing/2014/main" id="{E66AD8DB-6B93-7A42-9CE5-247B8291AF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6213" y="3540126"/>
              <a:ext cx="46038" cy="26988"/>
            </a:xfrm>
            <a:custGeom>
              <a:avLst/>
              <a:gdLst>
                <a:gd name="T0" fmla="*/ 24 w 60"/>
                <a:gd name="T1" fmla="*/ 22 h 36"/>
                <a:gd name="T2" fmla="*/ 33 w 60"/>
                <a:gd name="T3" fmla="*/ 23 h 36"/>
                <a:gd name="T4" fmla="*/ 30 w 60"/>
                <a:gd name="T5" fmla="*/ 20 h 36"/>
                <a:gd name="T6" fmla="*/ 28 w 60"/>
                <a:gd name="T7" fmla="*/ 21 h 36"/>
                <a:gd name="T8" fmla="*/ 24 w 60"/>
                <a:gd name="T9" fmla="*/ 22 h 36"/>
                <a:gd name="T10" fmla="*/ 24 w 60"/>
                <a:gd name="T11" fmla="*/ 22 h 36"/>
                <a:gd name="T12" fmla="*/ 51 w 60"/>
                <a:gd name="T13" fmla="*/ 36 h 36"/>
                <a:gd name="T14" fmla="*/ 48 w 60"/>
                <a:gd name="T15" fmla="*/ 35 h 36"/>
                <a:gd name="T16" fmla="*/ 38 w 60"/>
                <a:gd name="T17" fmla="*/ 35 h 36"/>
                <a:gd name="T18" fmla="*/ 31 w 60"/>
                <a:gd name="T19" fmla="*/ 35 h 36"/>
                <a:gd name="T20" fmla="*/ 12 w 60"/>
                <a:gd name="T21" fmla="*/ 24 h 36"/>
                <a:gd name="T22" fmla="*/ 12 w 60"/>
                <a:gd name="T23" fmla="*/ 20 h 36"/>
                <a:gd name="T24" fmla="*/ 1 w 60"/>
                <a:gd name="T25" fmla="*/ 14 h 36"/>
                <a:gd name="T26" fmla="*/ 5 w 60"/>
                <a:gd name="T27" fmla="*/ 4 h 36"/>
                <a:gd name="T28" fmla="*/ 16 w 60"/>
                <a:gd name="T29" fmla="*/ 1 h 36"/>
                <a:gd name="T30" fmla="*/ 22 w 60"/>
                <a:gd name="T31" fmla="*/ 8 h 36"/>
                <a:gd name="T32" fmla="*/ 23 w 60"/>
                <a:gd name="T33" fmla="*/ 10 h 36"/>
                <a:gd name="T34" fmla="*/ 24 w 60"/>
                <a:gd name="T35" fmla="*/ 9 h 36"/>
                <a:gd name="T36" fmla="*/ 39 w 60"/>
                <a:gd name="T37" fmla="*/ 12 h 36"/>
                <a:gd name="T38" fmla="*/ 48 w 60"/>
                <a:gd name="T39" fmla="*/ 19 h 36"/>
                <a:gd name="T40" fmla="*/ 57 w 60"/>
                <a:gd name="T41" fmla="*/ 33 h 36"/>
                <a:gd name="T42" fmla="*/ 51 w 60"/>
                <a:gd name="T4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" h="36">
                  <a:moveTo>
                    <a:pt x="24" y="22"/>
                  </a:moveTo>
                  <a:cubicBezTo>
                    <a:pt x="26" y="23"/>
                    <a:pt x="29" y="23"/>
                    <a:pt x="33" y="23"/>
                  </a:cubicBezTo>
                  <a:cubicBezTo>
                    <a:pt x="32" y="22"/>
                    <a:pt x="31" y="21"/>
                    <a:pt x="30" y="20"/>
                  </a:cubicBezTo>
                  <a:cubicBezTo>
                    <a:pt x="30" y="20"/>
                    <a:pt x="29" y="21"/>
                    <a:pt x="28" y="21"/>
                  </a:cubicBezTo>
                  <a:cubicBezTo>
                    <a:pt x="27" y="21"/>
                    <a:pt x="26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lose/>
                  <a:moveTo>
                    <a:pt x="51" y="36"/>
                  </a:moveTo>
                  <a:cubicBezTo>
                    <a:pt x="50" y="36"/>
                    <a:pt x="49" y="36"/>
                    <a:pt x="48" y="35"/>
                  </a:cubicBezTo>
                  <a:cubicBezTo>
                    <a:pt x="45" y="34"/>
                    <a:pt x="42" y="35"/>
                    <a:pt x="38" y="35"/>
                  </a:cubicBezTo>
                  <a:cubicBezTo>
                    <a:pt x="36" y="35"/>
                    <a:pt x="34" y="35"/>
                    <a:pt x="31" y="35"/>
                  </a:cubicBezTo>
                  <a:cubicBezTo>
                    <a:pt x="25" y="35"/>
                    <a:pt x="12" y="35"/>
                    <a:pt x="12" y="24"/>
                  </a:cubicBezTo>
                  <a:cubicBezTo>
                    <a:pt x="12" y="22"/>
                    <a:pt x="12" y="21"/>
                    <a:pt x="12" y="20"/>
                  </a:cubicBezTo>
                  <a:cubicBezTo>
                    <a:pt x="8" y="20"/>
                    <a:pt x="2" y="19"/>
                    <a:pt x="1" y="14"/>
                  </a:cubicBezTo>
                  <a:cubicBezTo>
                    <a:pt x="1" y="12"/>
                    <a:pt x="0" y="8"/>
                    <a:pt x="5" y="4"/>
                  </a:cubicBezTo>
                  <a:cubicBezTo>
                    <a:pt x="5" y="4"/>
                    <a:pt x="10" y="0"/>
                    <a:pt x="16" y="1"/>
                  </a:cubicBezTo>
                  <a:cubicBezTo>
                    <a:pt x="18" y="2"/>
                    <a:pt x="21" y="3"/>
                    <a:pt x="22" y="8"/>
                  </a:cubicBezTo>
                  <a:cubicBezTo>
                    <a:pt x="23" y="9"/>
                    <a:pt x="23" y="9"/>
                    <a:pt x="23" y="10"/>
                  </a:cubicBezTo>
                  <a:cubicBezTo>
                    <a:pt x="23" y="10"/>
                    <a:pt x="24" y="9"/>
                    <a:pt x="24" y="9"/>
                  </a:cubicBezTo>
                  <a:cubicBezTo>
                    <a:pt x="27" y="8"/>
                    <a:pt x="34" y="6"/>
                    <a:pt x="39" y="12"/>
                  </a:cubicBezTo>
                  <a:cubicBezTo>
                    <a:pt x="40" y="13"/>
                    <a:pt x="45" y="16"/>
                    <a:pt x="48" y="19"/>
                  </a:cubicBezTo>
                  <a:cubicBezTo>
                    <a:pt x="56" y="25"/>
                    <a:pt x="60" y="28"/>
                    <a:pt x="57" y="33"/>
                  </a:cubicBezTo>
                  <a:cubicBezTo>
                    <a:pt x="56" y="35"/>
                    <a:pt x="53" y="36"/>
                    <a:pt x="5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5" name="Freeform 311">
              <a:extLst>
                <a:ext uri="{FF2B5EF4-FFF2-40B4-BE49-F238E27FC236}">
                  <a16:creationId xmlns:a16="http://schemas.microsoft.com/office/drawing/2014/main" id="{4581217A-C826-8145-8E58-102A95707D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8588" y="3532188"/>
              <a:ext cx="26988" cy="30163"/>
            </a:xfrm>
            <a:custGeom>
              <a:avLst/>
              <a:gdLst/>
              <a:ahLst/>
              <a:cxnLst/>
              <a:rect l="0" t="0" r="r" b="b"/>
              <a:pathLst/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6" name="Freeform 312">
              <a:extLst>
                <a:ext uri="{FF2B5EF4-FFF2-40B4-BE49-F238E27FC236}">
                  <a16:creationId xmlns:a16="http://schemas.microsoft.com/office/drawing/2014/main" id="{23850C31-AB34-8B43-A218-6AFF1EAFDF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0813" y="3530601"/>
              <a:ext cx="25400" cy="30163"/>
            </a:xfrm>
            <a:custGeom>
              <a:avLst/>
              <a:gdLst>
                <a:gd name="T0" fmla="*/ 25 w 33"/>
                <a:gd name="T1" fmla="*/ 26 h 40"/>
                <a:gd name="T2" fmla="*/ 25 w 33"/>
                <a:gd name="T3" fmla="*/ 26 h 40"/>
                <a:gd name="T4" fmla="*/ 14 w 33"/>
                <a:gd name="T5" fmla="*/ 27 h 40"/>
                <a:gd name="T6" fmla="*/ 18 w 33"/>
                <a:gd name="T7" fmla="*/ 27 h 40"/>
                <a:gd name="T8" fmla="*/ 19 w 33"/>
                <a:gd name="T9" fmla="*/ 25 h 40"/>
                <a:gd name="T10" fmla="*/ 19 w 33"/>
                <a:gd name="T11" fmla="*/ 19 h 40"/>
                <a:gd name="T12" fmla="*/ 14 w 33"/>
                <a:gd name="T13" fmla="*/ 25 h 40"/>
                <a:gd name="T14" fmla="*/ 14 w 33"/>
                <a:gd name="T15" fmla="*/ 27 h 40"/>
                <a:gd name="T16" fmla="*/ 14 w 33"/>
                <a:gd name="T17" fmla="*/ 40 h 40"/>
                <a:gd name="T18" fmla="*/ 7 w 33"/>
                <a:gd name="T19" fmla="*/ 39 h 40"/>
                <a:gd name="T20" fmla="*/ 5 w 33"/>
                <a:gd name="T21" fmla="*/ 37 h 40"/>
                <a:gd name="T22" fmla="*/ 0 w 33"/>
                <a:gd name="T23" fmla="*/ 26 h 40"/>
                <a:gd name="T24" fmla="*/ 6 w 33"/>
                <a:gd name="T25" fmla="*/ 15 h 40"/>
                <a:gd name="T26" fmla="*/ 12 w 33"/>
                <a:gd name="T27" fmla="*/ 8 h 40"/>
                <a:gd name="T28" fmla="*/ 21 w 33"/>
                <a:gd name="T29" fmla="*/ 0 h 40"/>
                <a:gd name="T30" fmla="*/ 28 w 33"/>
                <a:gd name="T31" fmla="*/ 3 h 40"/>
                <a:gd name="T32" fmla="*/ 31 w 33"/>
                <a:gd name="T33" fmla="*/ 27 h 40"/>
                <a:gd name="T34" fmla="*/ 31 w 33"/>
                <a:gd name="T35" fmla="*/ 27 h 40"/>
                <a:gd name="T36" fmla="*/ 24 w 33"/>
                <a:gd name="T37" fmla="*/ 38 h 40"/>
                <a:gd name="T38" fmla="*/ 14 w 33"/>
                <a:gd name="T3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40">
                  <a:moveTo>
                    <a:pt x="25" y="26"/>
                  </a:moveTo>
                  <a:lnTo>
                    <a:pt x="25" y="26"/>
                  </a:lnTo>
                  <a:close/>
                  <a:moveTo>
                    <a:pt x="14" y="27"/>
                  </a:moveTo>
                  <a:cubicBezTo>
                    <a:pt x="15" y="28"/>
                    <a:pt x="17" y="27"/>
                    <a:pt x="18" y="27"/>
                  </a:cubicBezTo>
                  <a:cubicBezTo>
                    <a:pt x="19" y="26"/>
                    <a:pt x="19" y="26"/>
                    <a:pt x="19" y="25"/>
                  </a:cubicBezTo>
                  <a:cubicBezTo>
                    <a:pt x="19" y="23"/>
                    <a:pt x="20" y="21"/>
                    <a:pt x="19" y="19"/>
                  </a:cubicBezTo>
                  <a:cubicBezTo>
                    <a:pt x="18" y="21"/>
                    <a:pt x="16" y="23"/>
                    <a:pt x="14" y="25"/>
                  </a:cubicBezTo>
                  <a:cubicBezTo>
                    <a:pt x="13" y="26"/>
                    <a:pt x="13" y="27"/>
                    <a:pt x="14" y="27"/>
                  </a:cubicBezTo>
                  <a:close/>
                  <a:moveTo>
                    <a:pt x="14" y="40"/>
                  </a:moveTo>
                  <a:cubicBezTo>
                    <a:pt x="12" y="40"/>
                    <a:pt x="9" y="40"/>
                    <a:pt x="7" y="39"/>
                  </a:cubicBezTo>
                  <a:cubicBezTo>
                    <a:pt x="7" y="38"/>
                    <a:pt x="6" y="38"/>
                    <a:pt x="5" y="37"/>
                  </a:cubicBezTo>
                  <a:cubicBezTo>
                    <a:pt x="4" y="37"/>
                    <a:pt x="0" y="32"/>
                    <a:pt x="0" y="26"/>
                  </a:cubicBezTo>
                  <a:cubicBezTo>
                    <a:pt x="1" y="23"/>
                    <a:pt x="2" y="19"/>
                    <a:pt x="6" y="15"/>
                  </a:cubicBezTo>
                  <a:cubicBezTo>
                    <a:pt x="8" y="13"/>
                    <a:pt x="10" y="10"/>
                    <a:pt x="12" y="8"/>
                  </a:cubicBezTo>
                  <a:cubicBezTo>
                    <a:pt x="14" y="4"/>
                    <a:pt x="17" y="0"/>
                    <a:pt x="21" y="0"/>
                  </a:cubicBezTo>
                  <a:cubicBezTo>
                    <a:pt x="23" y="0"/>
                    <a:pt x="26" y="1"/>
                    <a:pt x="28" y="3"/>
                  </a:cubicBezTo>
                  <a:cubicBezTo>
                    <a:pt x="31" y="8"/>
                    <a:pt x="33" y="18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0" y="32"/>
                    <a:pt x="28" y="36"/>
                    <a:pt x="24" y="38"/>
                  </a:cubicBezTo>
                  <a:cubicBezTo>
                    <a:pt x="21" y="39"/>
                    <a:pt x="17" y="40"/>
                    <a:pt x="14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7" name="Freeform 313">
              <a:extLst>
                <a:ext uri="{FF2B5EF4-FFF2-40B4-BE49-F238E27FC236}">
                  <a16:creationId xmlns:a16="http://schemas.microsoft.com/office/drawing/2014/main" id="{95F2F7BB-26B4-BF4E-B16B-44E7DB2F9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0813" y="3554413"/>
              <a:ext cx="26988" cy="15875"/>
            </a:xfrm>
            <a:custGeom>
              <a:avLst/>
              <a:gdLst>
                <a:gd name="T0" fmla="*/ 19 w 37"/>
                <a:gd name="T1" fmla="*/ 20 h 20"/>
                <a:gd name="T2" fmla="*/ 4 w 37"/>
                <a:gd name="T3" fmla="*/ 16 h 20"/>
                <a:gd name="T4" fmla="*/ 2 w 37"/>
                <a:gd name="T5" fmla="*/ 14 h 20"/>
                <a:gd name="T6" fmla="*/ 1 w 37"/>
                <a:gd name="T7" fmla="*/ 6 h 20"/>
                <a:gd name="T8" fmla="*/ 27 w 37"/>
                <a:gd name="T9" fmla="*/ 0 h 20"/>
                <a:gd name="T10" fmla="*/ 35 w 37"/>
                <a:gd name="T11" fmla="*/ 5 h 20"/>
                <a:gd name="T12" fmla="*/ 25 w 37"/>
                <a:gd name="T13" fmla="*/ 19 h 20"/>
                <a:gd name="T14" fmla="*/ 19 w 37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0">
                  <a:moveTo>
                    <a:pt x="19" y="20"/>
                  </a:moveTo>
                  <a:cubicBezTo>
                    <a:pt x="13" y="20"/>
                    <a:pt x="7" y="17"/>
                    <a:pt x="4" y="16"/>
                  </a:cubicBezTo>
                  <a:cubicBezTo>
                    <a:pt x="3" y="16"/>
                    <a:pt x="2" y="15"/>
                    <a:pt x="2" y="14"/>
                  </a:cubicBezTo>
                  <a:cubicBezTo>
                    <a:pt x="0" y="12"/>
                    <a:pt x="0" y="8"/>
                    <a:pt x="1" y="6"/>
                  </a:cubicBezTo>
                  <a:cubicBezTo>
                    <a:pt x="3" y="3"/>
                    <a:pt x="7" y="0"/>
                    <a:pt x="27" y="0"/>
                  </a:cubicBezTo>
                  <a:cubicBezTo>
                    <a:pt x="32" y="0"/>
                    <a:pt x="35" y="3"/>
                    <a:pt x="35" y="5"/>
                  </a:cubicBezTo>
                  <a:cubicBezTo>
                    <a:pt x="37" y="11"/>
                    <a:pt x="29" y="17"/>
                    <a:pt x="25" y="19"/>
                  </a:cubicBezTo>
                  <a:cubicBezTo>
                    <a:pt x="23" y="19"/>
                    <a:pt x="21" y="20"/>
                    <a:pt x="19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8" name="Freeform 314">
              <a:extLst>
                <a:ext uri="{FF2B5EF4-FFF2-40B4-BE49-F238E27FC236}">
                  <a16:creationId xmlns:a16="http://schemas.microsoft.com/office/drawing/2014/main" id="{DFFD2016-2D43-584B-9BC5-FC34748FAE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69025" y="3425826"/>
              <a:ext cx="119063" cy="109538"/>
            </a:xfrm>
            <a:custGeom>
              <a:avLst/>
              <a:gdLst>
                <a:gd name="T0" fmla="*/ 16 w 157"/>
                <a:gd name="T1" fmla="*/ 31 h 148"/>
                <a:gd name="T2" fmla="*/ 21 w 157"/>
                <a:gd name="T3" fmla="*/ 32 h 148"/>
                <a:gd name="T4" fmla="*/ 37 w 157"/>
                <a:gd name="T5" fmla="*/ 36 h 148"/>
                <a:gd name="T6" fmla="*/ 46 w 157"/>
                <a:gd name="T7" fmla="*/ 44 h 148"/>
                <a:gd name="T8" fmla="*/ 38 w 157"/>
                <a:gd name="T9" fmla="*/ 69 h 148"/>
                <a:gd name="T10" fmla="*/ 34 w 157"/>
                <a:gd name="T11" fmla="*/ 76 h 148"/>
                <a:gd name="T12" fmla="*/ 54 w 157"/>
                <a:gd name="T13" fmla="*/ 117 h 148"/>
                <a:gd name="T14" fmla="*/ 63 w 157"/>
                <a:gd name="T15" fmla="*/ 124 h 148"/>
                <a:gd name="T16" fmla="*/ 62 w 157"/>
                <a:gd name="T17" fmla="*/ 123 h 148"/>
                <a:gd name="T18" fmla="*/ 58 w 157"/>
                <a:gd name="T19" fmla="*/ 112 h 148"/>
                <a:gd name="T20" fmla="*/ 73 w 157"/>
                <a:gd name="T21" fmla="*/ 96 h 148"/>
                <a:gd name="T22" fmla="*/ 87 w 157"/>
                <a:gd name="T23" fmla="*/ 92 h 148"/>
                <a:gd name="T24" fmla="*/ 97 w 157"/>
                <a:gd name="T25" fmla="*/ 88 h 148"/>
                <a:gd name="T26" fmla="*/ 135 w 157"/>
                <a:gd name="T27" fmla="*/ 58 h 148"/>
                <a:gd name="T28" fmla="*/ 144 w 157"/>
                <a:gd name="T29" fmla="*/ 54 h 148"/>
                <a:gd name="T30" fmla="*/ 141 w 157"/>
                <a:gd name="T31" fmla="*/ 48 h 148"/>
                <a:gd name="T32" fmla="*/ 135 w 157"/>
                <a:gd name="T33" fmla="*/ 44 h 148"/>
                <a:gd name="T34" fmla="*/ 129 w 157"/>
                <a:gd name="T35" fmla="*/ 48 h 148"/>
                <a:gd name="T36" fmla="*/ 115 w 157"/>
                <a:gd name="T37" fmla="*/ 55 h 148"/>
                <a:gd name="T38" fmla="*/ 103 w 157"/>
                <a:gd name="T39" fmla="*/ 49 h 148"/>
                <a:gd name="T40" fmla="*/ 100 w 157"/>
                <a:gd name="T41" fmla="*/ 41 h 148"/>
                <a:gd name="T42" fmla="*/ 110 w 157"/>
                <a:gd name="T43" fmla="*/ 26 h 148"/>
                <a:gd name="T44" fmla="*/ 109 w 157"/>
                <a:gd name="T45" fmla="*/ 26 h 148"/>
                <a:gd name="T46" fmla="*/ 105 w 157"/>
                <a:gd name="T47" fmla="*/ 27 h 148"/>
                <a:gd name="T48" fmla="*/ 46 w 157"/>
                <a:gd name="T49" fmla="*/ 19 h 148"/>
                <a:gd name="T50" fmla="*/ 16 w 157"/>
                <a:gd name="T51" fmla="*/ 31 h 148"/>
                <a:gd name="T52" fmla="*/ 83 w 157"/>
                <a:gd name="T53" fmla="*/ 144 h 148"/>
                <a:gd name="T54" fmla="*/ 83 w 157"/>
                <a:gd name="T55" fmla="*/ 144 h 148"/>
                <a:gd name="T56" fmla="*/ 88 w 157"/>
                <a:gd name="T57" fmla="*/ 148 h 148"/>
                <a:gd name="T58" fmla="*/ 45 w 157"/>
                <a:gd name="T59" fmla="*/ 125 h 148"/>
                <a:gd name="T60" fmla="*/ 23 w 157"/>
                <a:gd name="T61" fmla="*/ 71 h 148"/>
                <a:gd name="T62" fmla="*/ 27 w 157"/>
                <a:gd name="T63" fmla="*/ 62 h 148"/>
                <a:gd name="T64" fmla="*/ 34 w 157"/>
                <a:gd name="T65" fmla="*/ 48 h 148"/>
                <a:gd name="T66" fmla="*/ 19 w 157"/>
                <a:gd name="T67" fmla="*/ 44 h 148"/>
                <a:gd name="T68" fmla="*/ 1 w 157"/>
                <a:gd name="T69" fmla="*/ 35 h 148"/>
                <a:gd name="T70" fmla="*/ 3 w 157"/>
                <a:gd name="T71" fmla="*/ 26 h 148"/>
                <a:gd name="T72" fmla="*/ 50 w 157"/>
                <a:gd name="T73" fmla="*/ 7 h 148"/>
                <a:gd name="T74" fmla="*/ 103 w 157"/>
                <a:gd name="T75" fmla="*/ 15 h 148"/>
                <a:gd name="T76" fmla="*/ 107 w 157"/>
                <a:gd name="T77" fmla="*/ 14 h 148"/>
                <a:gd name="T78" fmla="*/ 130 w 157"/>
                <a:gd name="T79" fmla="*/ 16 h 148"/>
                <a:gd name="T80" fmla="*/ 127 w 157"/>
                <a:gd name="T81" fmla="*/ 28 h 148"/>
                <a:gd name="T82" fmla="*/ 120 w 157"/>
                <a:gd name="T83" fmla="*/ 35 h 148"/>
                <a:gd name="T84" fmla="*/ 112 w 157"/>
                <a:gd name="T85" fmla="*/ 42 h 148"/>
                <a:gd name="T86" fmla="*/ 115 w 157"/>
                <a:gd name="T87" fmla="*/ 42 h 148"/>
                <a:gd name="T88" fmla="*/ 120 w 157"/>
                <a:gd name="T89" fmla="*/ 40 h 148"/>
                <a:gd name="T90" fmla="*/ 135 w 157"/>
                <a:gd name="T91" fmla="*/ 32 h 148"/>
                <a:gd name="T92" fmla="*/ 150 w 157"/>
                <a:gd name="T93" fmla="*/ 40 h 148"/>
                <a:gd name="T94" fmla="*/ 156 w 157"/>
                <a:gd name="T95" fmla="*/ 57 h 148"/>
                <a:gd name="T96" fmla="*/ 138 w 157"/>
                <a:gd name="T97" fmla="*/ 70 h 148"/>
                <a:gd name="T98" fmla="*/ 106 w 157"/>
                <a:gd name="T99" fmla="*/ 96 h 148"/>
                <a:gd name="T100" fmla="*/ 88 w 157"/>
                <a:gd name="T101" fmla="*/ 104 h 148"/>
                <a:gd name="T102" fmla="*/ 79 w 157"/>
                <a:gd name="T103" fmla="*/ 106 h 148"/>
                <a:gd name="T104" fmla="*/ 71 w 157"/>
                <a:gd name="T105" fmla="*/ 114 h 148"/>
                <a:gd name="T106" fmla="*/ 67 w 157"/>
                <a:gd name="T107" fmla="*/ 119 h 148"/>
                <a:gd name="T108" fmla="*/ 71 w 157"/>
                <a:gd name="T109" fmla="*/ 115 h 148"/>
                <a:gd name="T110" fmla="*/ 80 w 157"/>
                <a:gd name="T111" fmla="*/ 123 h 148"/>
                <a:gd name="T112" fmla="*/ 95 w 157"/>
                <a:gd name="T113" fmla="*/ 144 h 148"/>
                <a:gd name="T114" fmla="*/ 88 w 157"/>
                <a:gd name="T115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148">
                  <a:moveTo>
                    <a:pt x="16" y="31"/>
                  </a:moveTo>
                  <a:cubicBezTo>
                    <a:pt x="18" y="31"/>
                    <a:pt x="20" y="32"/>
                    <a:pt x="21" y="32"/>
                  </a:cubicBezTo>
                  <a:cubicBezTo>
                    <a:pt x="26" y="33"/>
                    <a:pt x="32" y="34"/>
                    <a:pt x="37" y="36"/>
                  </a:cubicBezTo>
                  <a:cubicBezTo>
                    <a:pt x="43" y="38"/>
                    <a:pt x="45" y="41"/>
                    <a:pt x="46" y="44"/>
                  </a:cubicBezTo>
                  <a:cubicBezTo>
                    <a:pt x="48" y="52"/>
                    <a:pt x="43" y="60"/>
                    <a:pt x="38" y="69"/>
                  </a:cubicBezTo>
                  <a:cubicBezTo>
                    <a:pt x="37" y="71"/>
                    <a:pt x="35" y="74"/>
                    <a:pt x="34" y="76"/>
                  </a:cubicBezTo>
                  <a:cubicBezTo>
                    <a:pt x="30" y="84"/>
                    <a:pt x="38" y="99"/>
                    <a:pt x="54" y="117"/>
                  </a:cubicBezTo>
                  <a:cubicBezTo>
                    <a:pt x="56" y="119"/>
                    <a:pt x="60" y="122"/>
                    <a:pt x="63" y="124"/>
                  </a:cubicBezTo>
                  <a:cubicBezTo>
                    <a:pt x="63" y="124"/>
                    <a:pt x="63" y="124"/>
                    <a:pt x="62" y="123"/>
                  </a:cubicBezTo>
                  <a:cubicBezTo>
                    <a:pt x="58" y="119"/>
                    <a:pt x="58" y="115"/>
                    <a:pt x="58" y="112"/>
                  </a:cubicBezTo>
                  <a:cubicBezTo>
                    <a:pt x="59" y="105"/>
                    <a:pt x="66" y="100"/>
                    <a:pt x="73" y="96"/>
                  </a:cubicBezTo>
                  <a:cubicBezTo>
                    <a:pt x="78" y="92"/>
                    <a:pt x="83" y="92"/>
                    <a:pt x="87" y="92"/>
                  </a:cubicBezTo>
                  <a:cubicBezTo>
                    <a:pt x="91" y="91"/>
                    <a:pt x="94" y="91"/>
                    <a:pt x="97" y="88"/>
                  </a:cubicBezTo>
                  <a:cubicBezTo>
                    <a:pt x="105" y="79"/>
                    <a:pt x="121" y="61"/>
                    <a:pt x="135" y="58"/>
                  </a:cubicBezTo>
                  <a:cubicBezTo>
                    <a:pt x="141" y="57"/>
                    <a:pt x="143" y="55"/>
                    <a:pt x="144" y="54"/>
                  </a:cubicBezTo>
                  <a:cubicBezTo>
                    <a:pt x="144" y="53"/>
                    <a:pt x="143" y="51"/>
                    <a:pt x="141" y="48"/>
                  </a:cubicBezTo>
                  <a:cubicBezTo>
                    <a:pt x="138" y="46"/>
                    <a:pt x="136" y="44"/>
                    <a:pt x="135" y="44"/>
                  </a:cubicBezTo>
                  <a:cubicBezTo>
                    <a:pt x="133" y="44"/>
                    <a:pt x="131" y="47"/>
                    <a:pt x="129" y="48"/>
                  </a:cubicBezTo>
                  <a:cubicBezTo>
                    <a:pt x="125" y="53"/>
                    <a:pt x="120" y="55"/>
                    <a:pt x="115" y="55"/>
                  </a:cubicBezTo>
                  <a:cubicBezTo>
                    <a:pt x="112" y="55"/>
                    <a:pt x="108" y="54"/>
                    <a:pt x="103" y="49"/>
                  </a:cubicBezTo>
                  <a:cubicBezTo>
                    <a:pt x="100" y="46"/>
                    <a:pt x="100" y="43"/>
                    <a:pt x="100" y="41"/>
                  </a:cubicBezTo>
                  <a:cubicBezTo>
                    <a:pt x="100" y="35"/>
                    <a:pt x="105" y="31"/>
                    <a:pt x="110" y="26"/>
                  </a:cubicBezTo>
                  <a:cubicBezTo>
                    <a:pt x="110" y="26"/>
                    <a:pt x="110" y="26"/>
                    <a:pt x="109" y="26"/>
                  </a:cubicBezTo>
                  <a:lnTo>
                    <a:pt x="105" y="27"/>
                  </a:lnTo>
                  <a:cubicBezTo>
                    <a:pt x="92" y="29"/>
                    <a:pt x="73" y="27"/>
                    <a:pt x="46" y="19"/>
                  </a:cubicBezTo>
                  <a:cubicBezTo>
                    <a:pt x="34" y="16"/>
                    <a:pt x="21" y="26"/>
                    <a:pt x="16" y="31"/>
                  </a:cubicBezTo>
                  <a:close/>
                  <a:moveTo>
                    <a:pt x="83" y="144"/>
                  </a:moveTo>
                  <a:lnTo>
                    <a:pt x="83" y="144"/>
                  </a:lnTo>
                  <a:close/>
                  <a:moveTo>
                    <a:pt x="88" y="148"/>
                  </a:moveTo>
                  <a:cubicBezTo>
                    <a:pt x="81" y="148"/>
                    <a:pt x="56" y="138"/>
                    <a:pt x="45" y="125"/>
                  </a:cubicBezTo>
                  <a:cubicBezTo>
                    <a:pt x="30" y="109"/>
                    <a:pt x="14" y="87"/>
                    <a:pt x="23" y="71"/>
                  </a:cubicBezTo>
                  <a:cubicBezTo>
                    <a:pt x="24" y="68"/>
                    <a:pt x="26" y="65"/>
                    <a:pt x="27" y="62"/>
                  </a:cubicBezTo>
                  <a:cubicBezTo>
                    <a:pt x="30" y="58"/>
                    <a:pt x="35" y="50"/>
                    <a:pt x="34" y="48"/>
                  </a:cubicBezTo>
                  <a:cubicBezTo>
                    <a:pt x="29" y="46"/>
                    <a:pt x="24" y="45"/>
                    <a:pt x="19" y="44"/>
                  </a:cubicBezTo>
                  <a:cubicBezTo>
                    <a:pt x="10" y="43"/>
                    <a:pt x="3" y="41"/>
                    <a:pt x="1" y="35"/>
                  </a:cubicBezTo>
                  <a:cubicBezTo>
                    <a:pt x="0" y="33"/>
                    <a:pt x="0" y="30"/>
                    <a:pt x="3" y="26"/>
                  </a:cubicBezTo>
                  <a:cubicBezTo>
                    <a:pt x="4" y="25"/>
                    <a:pt x="25" y="0"/>
                    <a:pt x="50" y="7"/>
                  </a:cubicBezTo>
                  <a:cubicBezTo>
                    <a:pt x="74" y="14"/>
                    <a:pt x="92" y="17"/>
                    <a:pt x="103" y="15"/>
                  </a:cubicBezTo>
                  <a:lnTo>
                    <a:pt x="107" y="14"/>
                  </a:lnTo>
                  <a:cubicBezTo>
                    <a:pt x="120" y="12"/>
                    <a:pt x="127" y="11"/>
                    <a:pt x="130" y="16"/>
                  </a:cubicBezTo>
                  <a:cubicBezTo>
                    <a:pt x="132" y="20"/>
                    <a:pt x="131" y="24"/>
                    <a:pt x="127" y="28"/>
                  </a:cubicBezTo>
                  <a:cubicBezTo>
                    <a:pt x="125" y="30"/>
                    <a:pt x="122" y="32"/>
                    <a:pt x="120" y="35"/>
                  </a:cubicBezTo>
                  <a:cubicBezTo>
                    <a:pt x="117" y="37"/>
                    <a:pt x="113" y="40"/>
                    <a:pt x="112" y="42"/>
                  </a:cubicBezTo>
                  <a:cubicBezTo>
                    <a:pt x="113" y="42"/>
                    <a:pt x="114" y="42"/>
                    <a:pt x="115" y="42"/>
                  </a:cubicBezTo>
                  <a:cubicBezTo>
                    <a:pt x="117" y="42"/>
                    <a:pt x="118" y="41"/>
                    <a:pt x="120" y="40"/>
                  </a:cubicBezTo>
                  <a:cubicBezTo>
                    <a:pt x="123" y="37"/>
                    <a:pt x="128" y="32"/>
                    <a:pt x="135" y="32"/>
                  </a:cubicBezTo>
                  <a:cubicBezTo>
                    <a:pt x="140" y="32"/>
                    <a:pt x="145" y="34"/>
                    <a:pt x="150" y="40"/>
                  </a:cubicBezTo>
                  <a:cubicBezTo>
                    <a:pt x="157" y="47"/>
                    <a:pt x="157" y="53"/>
                    <a:pt x="156" y="57"/>
                  </a:cubicBezTo>
                  <a:cubicBezTo>
                    <a:pt x="154" y="64"/>
                    <a:pt x="147" y="68"/>
                    <a:pt x="138" y="70"/>
                  </a:cubicBezTo>
                  <a:cubicBezTo>
                    <a:pt x="128" y="72"/>
                    <a:pt x="112" y="89"/>
                    <a:pt x="106" y="96"/>
                  </a:cubicBezTo>
                  <a:cubicBezTo>
                    <a:pt x="100" y="103"/>
                    <a:pt x="93" y="104"/>
                    <a:pt x="88" y="104"/>
                  </a:cubicBezTo>
                  <a:cubicBezTo>
                    <a:pt x="85" y="104"/>
                    <a:pt x="82" y="105"/>
                    <a:pt x="79" y="106"/>
                  </a:cubicBezTo>
                  <a:cubicBezTo>
                    <a:pt x="71" y="112"/>
                    <a:pt x="71" y="114"/>
                    <a:pt x="71" y="114"/>
                  </a:cubicBezTo>
                  <a:lnTo>
                    <a:pt x="67" y="119"/>
                  </a:lnTo>
                  <a:lnTo>
                    <a:pt x="71" y="115"/>
                  </a:lnTo>
                  <a:cubicBezTo>
                    <a:pt x="73" y="117"/>
                    <a:pt x="76" y="120"/>
                    <a:pt x="80" y="123"/>
                  </a:cubicBezTo>
                  <a:cubicBezTo>
                    <a:pt x="92" y="134"/>
                    <a:pt x="97" y="138"/>
                    <a:pt x="95" y="144"/>
                  </a:cubicBezTo>
                  <a:cubicBezTo>
                    <a:pt x="94" y="146"/>
                    <a:pt x="91" y="148"/>
                    <a:pt x="88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49" name="Freeform 315">
              <a:extLst>
                <a:ext uri="{FF2B5EF4-FFF2-40B4-BE49-F238E27FC236}">
                  <a16:creationId xmlns:a16="http://schemas.microsoft.com/office/drawing/2014/main" id="{4DE5E02B-767D-984C-8ECB-E93F39A468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26175" y="3524251"/>
              <a:ext cx="80963" cy="114300"/>
            </a:xfrm>
            <a:custGeom>
              <a:avLst/>
              <a:gdLst>
                <a:gd name="T0" fmla="*/ 33 w 106"/>
                <a:gd name="T1" fmla="*/ 13 h 155"/>
                <a:gd name="T2" fmla="*/ 17 w 106"/>
                <a:gd name="T3" fmla="*/ 36 h 155"/>
                <a:gd name="T4" fmla="*/ 35 w 106"/>
                <a:gd name="T5" fmla="*/ 71 h 155"/>
                <a:gd name="T6" fmla="*/ 40 w 106"/>
                <a:gd name="T7" fmla="*/ 94 h 155"/>
                <a:gd name="T8" fmla="*/ 39 w 106"/>
                <a:gd name="T9" fmla="*/ 109 h 155"/>
                <a:gd name="T10" fmla="*/ 48 w 106"/>
                <a:gd name="T11" fmla="*/ 137 h 155"/>
                <a:gd name="T12" fmla="*/ 50 w 106"/>
                <a:gd name="T13" fmla="*/ 124 h 155"/>
                <a:gd name="T14" fmla="*/ 62 w 106"/>
                <a:gd name="T15" fmla="*/ 102 h 155"/>
                <a:gd name="T16" fmla="*/ 74 w 106"/>
                <a:gd name="T17" fmla="*/ 87 h 155"/>
                <a:gd name="T18" fmla="*/ 92 w 106"/>
                <a:gd name="T19" fmla="*/ 46 h 155"/>
                <a:gd name="T20" fmla="*/ 86 w 106"/>
                <a:gd name="T21" fmla="*/ 45 h 155"/>
                <a:gd name="T22" fmla="*/ 69 w 106"/>
                <a:gd name="T23" fmla="*/ 34 h 155"/>
                <a:gd name="T24" fmla="*/ 35 w 106"/>
                <a:gd name="T25" fmla="*/ 14 h 155"/>
                <a:gd name="T26" fmla="*/ 33 w 106"/>
                <a:gd name="T27" fmla="*/ 13 h 155"/>
                <a:gd name="T28" fmla="*/ 52 w 106"/>
                <a:gd name="T29" fmla="*/ 155 h 155"/>
                <a:gd name="T30" fmla="*/ 44 w 106"/>
                <a:gd name="T31" fmla="*/ 150 h 155"/>
                <a:gd name="T32" fmla="*/ 27 w 106"/>
                <a:gd name="T33" fmla="*/ 109 h 155"/>
                <a:gd name="T34" fmla="*/ 28 w 106"/>
                <a:gd name="T35" fmla="*/ 93 h 155"/>
                <a:gd name="T36" fmla="*/ 26 w 106"/>
                <a:gd name="T37" fmla="*/ 79 h 155"/>
                <a:gd name="T38" fmla="*/ 5 w 106"/>
                <a:gd name="T39" fmla="*/ 33 h 155"/>
                <a:gd name="T40" fmla="*/ 30 w 106"/>
                <a:gd name="T41" fmla="*/ 1 h 155"/>
                <a:gd name="T42" fmla="*/ 41 w 106"/>
                <a:gd name="T43" fmla="*/ 3 h 155"/>
                <a:gd name="T44" fmla="*/ 78 w 106"/>
                <a:gd name="T45" fmla="*/ 26 h 155"/>
                <a:gd name="T46" fmla="*/ 91 w 106"/>
                <a:gd name="T47" fmla="*/ 33 h 155"/>
                <a:gd name="T48" fmla="*/ 104 w 106"/>
                <a:gd name="T49" fmla="*/ 48 h 155"/>
                <a:gd name="T50" fmla="*/ 84 w 106"/>
                <a:gd name="T51" fmla="*/ 94 h 155"/>
                <a:gd name="T52" fmla="*/ 72 w 106"/>
                <a:gd name="T53" fmla="*/ 110 h 155"/>
                <a:gd name="T54" fmla="*/ 62 w 106"/>
                <a:gd name="T55" fmla="*/ 127 h 155"/>
                <a:gd name="T56" fmla="*/ 61 w 106"/>
                <a:gd name="T57" fmla="*/ 138 h 155"/>
                <a:gd name="T58" fmla="*/ 54 w 106"/>
                <a:gd name="T59" fmla="*/ 154 h 155"/>
                <a:gd name="T60" fmla="*/ 52 w 106"/>
                <a:gd name="T6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6" h="155">
                  <a:moveTo>
                    <a:pt x="33" y="13"/>
                  </a:moveTo>
                  <a:cubicBezTo>
                    <a:pt x="30" y="13"/>
                    <a:pt x="20" y="25"/>
                    <a:pt x="17" y="36"/>
                  </a:cubicBezTo>
                  <a:cubicBezTo>
                    <a:pt x="15" y="44"/>
                    <a:pt x="25" y="60"/>
                    <a:pt x="35" y="71"/>
                  </a:cubicBezTo>
                  <a:cubicBezTo>
                    <a:pt x="42" y="78"/>
                    <a:pt x="41" y="86"/>
                    <a:pt x="40" y="94"/>
                  </a:cubicBezTo>
                  <a:cubicBezTo>
                    <a:pt x="40" y="98"/>
                    <a:pt x="39" y="103"/>
                    <a:pt x="39" y="109"/>
                  </a:cubicBezTo>
                  <a:cubicBezTo>
                    <a:pt x="39" y="122"/>
                    <a:pt x="43" y="130"/>
                    <a:pt x="48" y="137"/>
                  </a:cubicBezTo>
                  <a:cubicBezTo>
                    <a:pt x="49" y="133"/>
                    <a:pt x="49" y="128"/>
                    <a:pt x="50" y="124"/>
                  </a:cubicBezTo>
                  <a:cubicBezTo>
                    <a:pt x="52" y="115"/>
                    <a:pt x="56" y="109"/>
                    <a:pt x="62" y="102"/>
                  </a:cubicBezTo>
                  <a:cubicBezTo>
                    <a:pt x="65" y="98"/>
                    <a:pt x="69" y="94"/>
                    <a:pt x="74" y="87"/>
                  </a:cubicBezTo>
                  <a:cubicBezTo>
                    <a:pt x="87" y="68"/>
                    <a:pt x="91" y="51"/>
                    <a:pt x="92" y="46"/>
                  </a:cubicBezTo>
                  <a:cubicBezTo>
                    <a:pt x="92" y="47"/>
                    <a:pt x="89" y="46"/>
                    <a:pt x="86" y="45"/>
                  </a:cubicBezTo>
                  <a:cubicBezTo>
                    <a:pt x="81" y="43"/>
                    <a:pt x="74" y="40"/>
                    <a:pt x="69" y="34"/>
                  </a:cubicBezTo>
                  <a:cubicBezTo>
                    <a:pt x="62" y="27"/>
                    <a:pt x="42" y="17"/>
                    <a:pt x="35" y="14"/>
                  </a:cubicBezTo>
                  <a:cubicBezTo>
                    <a:pt x="34" y="14"/>
                    <a:pt x="33" y="13"/>
                    <a:pt x="33" y="13"/>
                  </a:cubicBezTo>
                  <a:close/>
                  <a:moveTo>
                    <a:pt x="52" y="155"/>
                  </a:moveTo>
                  <a:cubicBezTo>
                    <a:pt x="49" y="155"/>
                    <a:pt x="46" y="153"/>
                    <a:pt x="44" y="150"/>
                  </a:cubicBezTo>
                  <a:cubicBezTo>
                    <a:pt x="35" y="141"/>
                    <a:pt x="27" y="129"/>
                    <a:pt x="27" y="109"/>
                  </a:cubicBezTo>
                  <a:cubicBezTo>
                    <a:pt x="27" y="102"/>
                    <a:pt x="27" y="97"/>
                    <a:pt x="28" y="93"/>
                  </a:cubicBezTo>
                  <a:cubicBezTo>
                    <a:pt x="29" y="85"/>
                    <a:pt x="29" y="82"/>
                    <a:pt x="26" y="79"/>
                  </a:cubicBezTo>
                  <a:cubicBezTo>
                    <a:pt x="20" y="72"/>
                    <a:pt x="0" y="50"/>
                    <a:pt x="5" y="33"/>
                  </a:cubicBezTo>
                  <a:cubicBezTo>
                    <a:pt x="8" y="23"/>
                    <a:pt x="18" y="3"/>
                    <a:pt x="30" y="1"/>
                  </a:cubicBezTo>
                  <a:cubicBezTo>
                    <a:pt x="34" y="0"/>
                    <a:pt x="38" y="0"/>
                    <a:pt x="41" y="3"/>
                  </a:cubicBezTo>
                  <a:cubicBezTo>
                    <a:pt x="47" y="6"/>
                    <a:pt x="69" y="16"/>
                    <a:pt x="78" y="26"/>
                  </a:cubicBezTo>
                  <a:cubicBezTo>
                    <a:pt x="81" y="30"/>
                    <a:pt x="86" y="31"/>
                    <a:pt x="91" y="33"/>
                  </a:cubicBezTo>
                  <a:cubicBezTo>
                    <a:pt x="97" y="35"/>
                    <a:pt x="106" y="39"/>
                    <a:pt x="104" y="48"/>
                  </a:cubicBezTo>
                  <a:cubicBezTo>
                    <a:pt x="103" y="54"/>
                    <a:pt x="99" y="73"/>
                    <a:pt x="84" y="94"/>
                  </a:cubicBezTo>
                  <a:cubicBezTo>
                    <a:pt x="79" y="101"/>
                    <a:pt x="75" y="106"/>
                    <a:pt x="72" y="110"/>
                  </a:cubicBezTo>
                  <a:cubicBezTo>
                    <a:pt x="66" y="117"/>
                    <a:pt x="63" y="120"/>
                    <a:pt x="62" y="127"/>
                  </a:cubicBezTo>
                  <a:cubicBezTo>
                    <a:pt x="61" y="130"/>
                    <a:pt x="61" y="134"/>
                    <a:pt x="61" y="138"/>
                  </a:cubicBezTo>
                  <a:cubicBezTo>
                    <a:pt x="60" y="146"/>
                    <a:pt x="60" y="152"/>
                    <a:pt x="54" y="154"/>
                  </a:cubicBezTo>
                  <a:cubicBezTo>
                    <a:pt x="53" y="155"/>
                    <a:pt x="53" y="155"/>
                    <a:pt x="52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0" name="Freeform 316">
              <a:extLst>
                <a:ext uri="{FF2B5EF4-FFF2-40B4-BE49-F238E27FC236}">
                  <a16:creationId xmlns:a16="http://schemas.microsoft.com/office/drawing/2014/main" id="{12FD2156-E8A2-5844-8578-C98A389016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0625" y="3413126"/>
              <a:ext cx="88900" cy="42863"/>
            </a:xfrm>
            <a:custGeom>
              <a:avLst/>
              <a:gdLst/>
              <a:ahLst/>
              <a:cxnLst/>
              <a:rect l="0" t="0" r="r" b="b"/>
              <a:pathLst/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090C3D4C-EC43-2645-A9FD-A61B06F60383}"/>
              </a:ext>
            </a:extLst>
          </p:cNvPr>
          <p:cNvSpPr txBox="1"/>
          <p:nvPr/>
        </p:nvSpPr>
        <p:spPr>
          <a:xfrm>
            <a:off x="6936679" y="4208500"/>
            <a:ext cx="925678" cy="4185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600" dirty="0">
                <a:solidFill>
                  <a:srgbClr val="FFFFFF"/>
                </a:solidFill>
                <a:latin typeface="Arial" charset="0"/>
                <a:ea typeface="Arial" charset="0"/>
                <a:cs typeface="Arial" charset="0"/>
              </a:rPr>
              <a:t>Element Five</a:t>
            </a:r>
            <a:endParaRPr lang="en-US" sz="1400" dirty="0">
              <a:solidFill>
                <a:srgbClr val="FFFFFF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52" name="Freeform 88">
            <a:extLst>
              <a:ext uri="{FF2B5EF4-FFF2-40B4-BE49-F238E27FC236}">
                <a16:creationId xmlns:a16="http://schemas.microsoft.com/office/drawing/2014/main" id="{E5FB8BD8-4938-5A4D-8B0F-D5C398D4555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53718" y="3682846"/>
            <a:ext cx="492500" cy="469908"/>
          </a:xfrm>
          <a:custGeom>
            <a:avLst/>
            <a:gdLst>
              <a:gd name="T0" fmla="*/ 429 w 637"/>
              <a:gd name="T1" fmla="*/ 596 h 636"/>
              <a:gd name="T2" fmla="*/ 441 w 637"/>
              <a:gd name="T3" fmla="*/ 608 h 636"/>
              <a:gd name="T4" fmla="*/ 492 w 637"/>
              <a:gd name="T5" fmla="*/ 518 h 636"/>
              <a:gd name="T6" fmla="*/ 506 w 637"/>
              <a:gd name="T7" fmla="*/ 513 h 636"/>
              <a:gd name="T8" fmla="*/ 520 w 637"/>
              <a:gd name="T9" fmla="*/ 520 h 636"/>
              <a:gd name="T10" fmla="*/ 514 w 637"/>
              <a:gd name="T11" fmla="*/ 506 h 636"/>
              <a:gd name="T12" fmla="*/ 518 w 637"/>
              <a:gd name="T13" fmla="*/ 491 h 636"/>
              <a:gd name="T14" fmla="*/ 608 w 637"/>
              <a:gd name="T15" fmla="*/ 440 h 636"/>
              <a:gd name="T16" fmla="*/ 597 w 637"/>
              <a:gd name="T17" fmla="*/ 429 h 636"/>
              <a:gd name="T18" fmla="*/ 481 w 637"/>
              <a:gd name="T19" fmla="*/ 445 h 636"/>
              <a:gd name="T20" fmla="*/ 470 w 637"/>
              <a:gd name="T21" fmla="*/ 441 h 636"/>
              <a:gd name="T22" fmla="*/ 333 w 637"/>
              <a:gd name="T23" fmla="*/ 277 h 636"/>
              <a:gd name="T24" fmla="*/ 330 w 637"/>
              <a:gd name="T25" fmla="*/ 268 h 636"/>
              <a:gd name="T26" fmla="*/ 336 w 637"/>
              <a:gd name="T27" fmla="*/ 260 h 636"/>
              <a:gd name="T28" fmla="*/ 578 w 637"/>
              <a:gd name="T29" fmla="*/ 132 h 636"/>
              <a:gd name="T30" fmla="*/ 546 w 637"/>
              <a:gd name="T31" fmla="*/ 100 h 636"/>
              <a:gd name="T32" fmla="*/ 247 w 637"/>
              <a:gd name="T33" fmla="*/ 178 h 636"/>
              <a:gd name="T34" fmla="*/ 237 w 637"/>
              <a:gd name="T35" fmla="*/ 175 h 636"/>
              <a:gd name="T36" fmla="*/ 234 w 637"/>
              <a:gd name="T37" fmla="*/ 173 h 636"/>
              <a:gd name="T38" fmla="*/ 48 w 637"/>
              <a:gd name="T39" fmla="*/ 48 h 636"/>
              <a:gd name="T40" fmla="*/ 173 w 637"/>
              <a:gd name="T41" fmla="*/ 234 h 636"/>
              <a:gd name="T42" fmla="*/ 176 w 637"/>
              <a:gd name="T43" fmla="*/ 236 h 636"/>
              <a:gd name="T44" fmla="*/ 179 w 637"/>
              <a:gd name="T45" fmla="*/ 247 h 636"/>
              <a:gd name="T46" fmla="*/ 100 w 637"/>
              <a:gd name="T47" fmla="*/ 545 h 636"/>
              <a:gd name="T48" fmla="*/ 133 w 637"/>
              <a:gd name="T49" fmla="*/ 578 h 636"/>
              <a:gd name="T50" fmla="*/ 260 w 637"/>
              <a:gd name="T51" fmla="*/ 335 h 636"/>
              <a:gd name="T52" fmla="*/ 268 w 637"/>
              <a:gd name="T53" fmla="*/ 330 h 636"/>
              <a:gd name="T54" fmla="*/ 277 w 637"/>
              <a:gd name="T55" fmla="*/ 332 h 636"/>
              <a:gd name="T56" fmla="*/ 441 w 637"/>
              <a:gd name="T57" fmla="*/ 470 h 636"/>
              <a:gd name="T58" fmla="*/ 445 w 637"/>
              <a:gd name="T59" fmla="*/ 480 h 636"/>
              <a:gd name="T60" fmla="*/ 429 w 637"/>
              <a:gd name="T61" fmla="*/ 596 h 636"/>
              <a:gd name="T62" fmla="*/ 443 w 637"/>
              <a:gd name="T63" fmla="*/ 636 h 636"/>
              <a:gd name="T64" fmla="*/ 435 w 637"/>
              <a:gd name="T65" fmla="*/ 633 h 636"/>
              <a:gd name="T66" fmla="*/ 410 w 637"/>
              <a:gd name="T67" fmla="*/ 608 h 636"/>
              <a:gd name="T68" fmla="*/ 407 w 637"/>
              <a:gd name="T69" fmla="*/ 599 h 636"/>
              <a:gd name="T70" fmla="*/ 423 w 637"/>
              <a:gd name="T71" fmla="*/ 483 h 636"/>
              <a:gd name="T72" fmla="*/ 273 w 637"/>
              <a:gd name="T73" fmla="*/ 358 h 636"/>
              <a:gd name="T74" fmla="*/ 145 w 637"/>
              <a:gd name="T75" fmla="*/ 601 h 636"/>
              <a:gd name="T76" fmla="*/ 137 w 637"/>
              <a:gd name="T77" fmla="*/ 606 h 636"/>
              <a:gd name="T78" fmla="*/ 128 w 637"/>
              <a:gd name="T79" fmla="*/ 603 h 636"/>
              <a:gd name="T80" fmla="*/ 81 w 637"/>
              <a:gd name="T81" fmla="*/ 556 h 636"/>
              <a:gd name="T82" fmla="*/ 78 w 637"/>
              <a:gd name="T83" fmla="*/ 546 h 636"/>
              <a:gd name="T84" fmla="*/ 156 w 637"/>
              <a:gd name="T85" fmla="*/ 247 h 636"/>
              <a:gd name="T86" fmla="*/ 33 w 637"/>
              <a:gd name="T87" fmla="*/ 32 h 636"/>
              <a:gd name="T88" fmla="*/ 248 w 637"/>
              <a:gd name="T89" fmla="*/ 156 h 636"/>
              <a:gd name="T90" fmla="*/ 547 w 637"/>
              <a:gd name="T91" fmla="*/ 77 h 636"/>
              <a:gd name="T92" fmla="*/ 557 w 637"/>
              <a:gd name="T93" fmla="*/ 80 h 636"/>
              <a:gd name="T94" fmla="*/ 604 w 637"/>
              <a:gd name="T95" fmla="*/ 127 h 636"/>
              <a:gd name="T96" fmla="*/ 607 w 637"/>
              <a:gd name="T97" fmla="*/ 136 h 636"/>
              <a:gd name="T98" fmla="*/ 601 w 637"/>
              <a:gd name="T99" fmla="*/ 144 h 636"/>
              <a:gd name="T100" fmla="*/ 359 w 637"/>
              <a:gd name="T101" fmla="*/ 273 h 636"/>
              <a:gd name="T102" fmla="*/ 484 w 637"/>
              <a:gd name="T103" fmla="*/ 423 h 636"/>
              <a:gd name="T104" fmla="*/ 599 w 637"/>
              <a:gd name="T105" fmla="*/ 407 h 636"/>
              <a:gd name="T106" fmla="*/ 608 w 637"/>
              <a:gd name="T107" fmla="*/ 410 h 636"/>
              <a:gd name="T108" fmla="*/ 634 w 637"/>
              <a:gd name="T109" fmla="*/ 435 h 636"/>
              <a:gd name="T110" fmla="*/ 637 w 637"/>
              <a:gd name="T111" fmla="*/ 444 h 636"/>
              <a:gd name="T112" fmla="*/ 631 w 637"/>
              <a:gd name="T113" fmla="*/ 452 h 636"/>
              <a:gd name="T114" fmla="*/ 538 w 637"/>
              <a:gd name="T115" fmla="*/ 505 h 636"/>
              <a:gd name="T116" fmla="*/ 538 w 637"/>
              <a:gd name="T117" fmla="*/ 537 h 636"/>
              <a:gd name="T118" fmla="*/ 506 w 637"/>
              <a:gd name="T119" fmla="*/ 537 h 636"/>
              <a:gd name="T120" fmla="*/ 453 w 637"/>
              <a:gd name="T121" fmla="*/ 631 h 636"/>
              <a:gd name="T122" fmla="*/ 445 w 637"/>
              <a:gd name="T123" fmla="*/ 636 h 636"/>
              <a:gd name="T124" fmla="*/ 443 w 637"/>
              <a:gd name="T125" fmla="*/ 636 h 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7" h="636">
                <a:moveTo>
                  <a:pt x="429" y="596"/>
                </a:moveTo>
                <a:lnTo>
                  <a:pt x="441" y="608"/>
                </a:lnTo>
                <a:lnTo>
                  <a:pt x="492" y="518"/>
                </a:lnTo>
                <a:cubicBezTo>
                  <a:pt x="495" y="512"/>
                  <a:pt x="501" y="511"/>
                  <a:pt x="506" y="513"/>
                </a:cubicBezTo>
                <a:cubicBezTo>
                  <a:pt x="513" y="517"/>
                  <a:pt x="517" y="519"/>
                  <a:pt x="520" y="520"/>
                </a:cubicBezTo>
                <a:cubicBezTo>
                  <a:pt x="519" y="517"/>
                  <a:pt x="517" y="512"/>
                  <a:pt x="514" y="506"/>
                </a:cubicBezTo>
                <a:cubicBezTo>
                  <a:pt x="511" y="500"/>
                  <a:pt x="513" y="494"/>
                  <a:pt x="518" y="491"/>
                </a:cubicBezTo>
                <a:lnTo>
                  <a:pt x="608" y="440"/>
                </a:lnTo>
                <a:lnTo>
                  <a:pt x="597" y="429"/>
                </a:lnTo>
                <a:lnTo>
                  <a:pt x="481" y="445"/>
                </a:lnTo>
                <a:cubicBezTo>
                  <a:pt x="477" y="445"/>
                  <a:pt x="473" y="444"/>
                  <a:pt x="470" y="441"/>
                </a:cubicBezTo>
                <a:cubicBezTo>
                  <a:pt x="436" y="395"/>
                  <a:pt x="387" y="337"/>
                  <a:pt x="333" y="277"/>
                </a:cubicBezTo>
                <a:cubicBezTo>
                  <a:pt x="331" y="274"/>
                  <a:pt x="330" y="271"/>
                  <a:pt x="330" y="268"/>
                </a:cubicBezTo>
                <a:cubicBezTo>
                  <a:pt x="331" y="264"/>
                  <a:pt x="333" y="261"/>
                  <a:pt x="336" y="260"/>
                </a:cubicBezTo>
                <a:lnTo>
                  <a:pt x="578" y="132"/>
                </a:lnTo>
                <a:lnTo>
                  <a:pt x="546" y="100"/>
                </a:lnTo>
                <a:lnTo>
                  <a:pt x="247" y="178"/>
                </a:lnTo>
                <a:cubicBezTo>
                  <a:pt x="244" y="179"/>
                  <a:pt x="240" y="178"/>
                  <a:pt x="237" y="175"/>
                </a:cubicBezTo>
                <a:lnTo>
                  <a:pt x="234" y="173"/>
                </a:lnTo>
                <a:cubicBezTo>
                  <a:pt x="131" y="70"/>
                  <a:pt x="69" y="27"/>
                  <a:pt x="48" y="48"/>
                </a:cubicBezTo>
                <a:cubicBezTo>
                  <a:pt x="28" y="68"/>
                  <a:pt x="70" y="131"/>
                  <a:pt x="173" y="234"/>
                </a:cubicBezTo>
                <a:lnTo>
                  <a:pt x="176" y="236"/>
                </a:lnTo>
                <a:cubicBezTo>
                  <a:pt x="179" y="239"/>
                  <a:pt x="180" y="243"/>
                  <a:pt x="179" y="247"/>
                </a:cubicBezTo>
                <a:lnTo>
                  <a:pt x="100" y="545"/>
                </a:lnTo>
                <a:lnTo>
                  <a:pt x="133" y="578"/>
                </a:lnTo>
                <a:lnTo>
                  <a:pt x="260" y="335"/>
                </a:lnTo>
                <a:cubicBezTo>
                  <a:pt x="262" y="332"/>
                  <a:pt x="265" y="330"/>
                  <a:pt x="268" y="330"/>
                </a:cubicBezTo>
                <a:cubicBezTo>
                  <a:pt x="272" y="329"/>
                  <a:pt x="275" y="330"/>
                  <a:pt x="277" y="332"/>
                </a:cubicBezTo>
                <a:cubicBezTo>
                  <a:pt x="337" y="386"/>
                  <a:pt x="395" y="435"/>
                  <a:pt x="441" y="470"/>
                </a:cubicBezTo>
                <a:cubicBezTo>
                  <a:pt x="444" y="472"/>
                  <a:pt x="446" y="476"/>
                  <a:pt x="445" y="480"/>
                </a:cubicBezTo>
                <a:lnTo>
                  <a:pt x="429" y="596"/>
                </a:lnTo>
                <a:close/>
                <a:moveTo>
                  <a:pt x="443" y="636"/>
                </a:moveTo>
                <a:cubicBezTo>
                  <a:pt x="440" y="636"/>
                  <a:pt x="437" y="635"/>
                  <a:pt x="435" y="633"/>
                </a:cubicBezTo>
                <a:lnTo>
                  <a:pt x="410" y="608"/>
                </a:lnTo>
                <a:cubicBezTo>
                  <a:pt x="408" y="605"/>
                  <a:pt x="407" y="602"/>
                  <a:pt x="407" y="599"/>
                </a:cubicBezTo>
                <a:lnTo>
                  <a:pt x="423" y="483"/>
                </a:lnTo>
                <a:cubicBezTo>
                  <a:pt x="380" y="451"/>
                  <a:pt x="327" y="407"/>
                  <a:pt x="273" y="358"/>
                </a:cubicBezTo>
                <a:lnTo>
                  <a:pt x="145" y="601"/>
                </a:lnTo>
                <a:cubicBezTo>
                  <a:pt x="143" y="604"/>
                  <a:pt x="140" y="606"/>
                  <a:pt x="137" y="606"/>
                </a:cubicBezTo>
                <a:cubicBezTo>
                  <a:pt x="134" y="607"/>
                  <a:pt x="130" y="606"/>
                  <a:pt x="128" y="603"/>
                </a:cubicBezTo>
                <a:lnTo>
                  <a:pt x="81" y="556"/>
                </a:lnTo>
                <a:cubicBezTo>
                  <a:pt x="78" y="554"/>
                  <a:pt x="77" y="550"/>
                  <a:pt x="78" y="546"/>
                </a:cubicBezTo>
                <a:lnTo>
                  <a:pt x="156" y="247"/>
                </a:lnTo>
                <a:cubicBezTo>
                  <a:pt x="35" y="126"/>
                  <a:pt x="0" y="65"/>
                  <a:pt x="33" y="32"/>
                </a:cubicBezTo>
                <a:cubicBezTo>
                  <a:pt x="66" y="0"/>
                  <a:pt x="126" y="34"/>
                  <a:pt x="248" y="156"/>
                </a:cubicBezTo>
                <a:lnTo>
                  <a:pt x="547" y="77"/>
                </a:lnTo>
                <a:cubicBezTo>
                  <a:pt x="550" y="76"/>
                  <a:pt x="554" y="77"/>
                  <a:pt x="557" y="80"/>
                </a:cubicBezTo>
                <a:lnTo>
                  <a:pt x="604" y="127"/>
                </a:lnTo>
                <a:cubicBezTo>
                  <a:pt x="607" y="129"/>
                  <a:pt x="608" y="133"/>
                  <a:pt x="607" y="136"/>
                </a:cubicBezTo>
                <a:cubicBezTo>
                  <a:pt x="607" y="140"/>
                  <a:pt x="605" y="143"/>
                  <a:pt x="601" y="144"/>
                </a:cubicBezTo>
                <a:lnTo>
                  <a:pt x="359" y="273"/>
                </a:lnTo>
                <a:cubicBezTo>
                  <a:pt x="407" y="327"/>
                  <a:pt x="451" y="380"/>
                  <a:pt x="484" y="423"/>
                </a:cubicBezTo>
                <a:lnTo>
                  <a:pt x="599" y="407"/>
                </a:lnTo>
                <a:cubicBezTo>
                  <a:pt x="603" y="406"/>
                  <a:pt x="606" y="407"/>
                  <a:pt x="608" y="410"/>
                </a:cubicBezTo>
                <a:lnTo>
                  <a:pt x="634" y="435"/>
                </a:lnTo>
                <a:cubicBezTo>
                  <a:pt x="636" y="437"/>
                  <a:pt x="637" y="441"/>
                  <a:pt x="637" y="444"/>
                </a:cubicBezTo>
                <a:cubicBezTo>
                  <a:pt x="636" y="447"/>
                  <a:pt x="634" y="450"/>
                  <a:pt x="631" y="452"/>
                </a:cubicBezTo>
                <a:lnTo>
                  <a:pt x="538" y="505"/>
                </a:lnTo>
                <a:cubicBezTo>
                  <a:pt x="543" y="517"/>
                  <a:pt x="546" y="530"/>
                  <a:pt x="538" y="537"/>
                </a:cubicBezTo>
                <a:cubicBezTo>
                  <a:pt x="530" y="545"/>
                  <a:pt x="518" y="543"/>
                  <a:pt x="506" y="537"/>
                </a:cubicBezTo>
                <a:lnTo>
                  <a:pt x="453" y="631"/>
                </a:lnTo>
                <a:cubicBezTo>
                  <a:pt x="451" y="634"/>
                  <a:pt x="448" y="636"/>
                  <a:pt x="445" y="636"/>
                </a:cubicBezTo>
                <a:cubicBezTo>
                  <a:pt x="444" y="636"/>
                  <a:pt x="444" y="636"/>
                  <a:pt x="443" y="6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600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488B077-9AD7-3E43-9EC6-CC7A9C36AE13}"/>
              </a:ext>
            </a:extLst>
          </p:cNvPr>
          <p:cNvSpPr txBox="1"/>
          <p:nvPr/>
        </p:nvSpPr>
        <p:spPr>
          <a:xfrm>
            <a:off x="8257809" y="5509762"/>
            <a:ext cx="925678" cy="4185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600" dirty="0">
                <a:solidFill>
                  <a:srgbClr val="FFFFFF"/>
                </a:solidFill>
                <a:latin typeface="Arial" charset="0"/>
                <a:ea typeface="Arial" charset="0"/>
                <a:cs typeface="Arial" charset="0"/>
              </a:rPr>
              <a:t>Element Six</a:t>
            </a:r>
            <a:endParaRPr lang="en-US" sz="1400" dirty="0">
              <a:solidFill>
                <a:srgbClr val="FFFFFF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478977D5-FDFA-B24D-9FCD-10B8C3EB982E}"/>
              </a:ext>
            </a:extLst>
          </p:cNvPr>
          <p:cNvGrpSpPr>
            <a:grpSpLocks noChangeAspect="1"/>
          </p:cNvGrpSpPr>
          <p:nvPr/>
        </p:nvGrpSpPr>
        <p:grpSpPr>
          <a:xfrm>
            <a:off x="8373865" y="5040591"/>
            <a:ext cx="693566" cy="369903"/>
            <a:chOff x="5635626" y="2781300"/>
            <a:chExt cx="428626" cy="228601"/>
          </a:xfrm>
          <a:solidFill>
            <a:srgbClr val="FFFFFF"/>
          </a:solidFill>
        </p:grpSpPr>
        <p:sp>
          <p:nvSpPr>
            <p:cNvPr id="55" name="Freeform 273">
              <a:extLst>
                <a:ext uri="{FF2B5EF4-FFF2-40B4-BE49-F238E27FC236}">
                  <a16:creationId xmlns:a16="http://schemas.microsoft.com/office/drawing/2014/main" id="{2B28DA6D-41C8-4E40-96D6-3C2DCAE3BE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51539" y="2935288"/>
              <a:ext cx="77788" cy="74613"/>
            </a:xfrm>
            <a:custGeom>
              <a:avLst/>
              <a:gdLst>
                <a:gd name="T0" fmla="*/ 72 w 144"/>
                <a:gd name="T1" fmla="*/ 22 h 144"/>
                <a:gd name="T2" fmla="*/ 21 w 144"/>
                <a:gd name="T3" fmla="*/ 72 h 144"/>
                <a:gd name="T4" fmla="*/ 72 w 144"/>
                <a:gd name="T5" fmla="*/ 123 h 144"/>
                <a:gd name="T6" fmla="*/ 122 w 144"/>
                <a:gd name="T7" fmla="*/ 72 h 144"/>
                <a:gd name="T8" fmla="*/ 72 w 144"/>
                <a:gd name="T9" fmla="*/ 22 h 144"/>
                <a:gd name="T10" fmla="*/ 72 w 144"/>
                <a:gd name="T11" fmla="*/ 144 h 144"/>
                <a:gd name="T12" fmla="*/ 0 w 144"/>
                <a:gd name="T13" fmla="*/ 72 h 144"/>
                <a:gd name="T14" fmla="*/ 72 w 144"/>
                <a:gd name="T15" fmla="*/ 0 h 144"/>
                <a:gd name="T16" fmla="*/ 144 w 144"/>
                <a:gd name="T17" fmla="*/ 72 h 144"/>
                <a:gd name="T18" fmla="*/ 72 w 144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2" y="22"/>
                  </a:moveTo>
                  <a:cubicBezTo>
                    <a:pt x="44" y="22"/>
                    <a:pt x="21" y="44"/>
                    <a:pt x="21" y="72"/>
                  </a:cubicBezTo>
                  <a:cubicBezTo>
                    <a:pt x="21" y="100"/>
                    <a:pt x="44" y="123"/>
                    <a:pt x="72" y="123"/>
                  </a:cubicBezTo>
                  <a:cubicBezTo>
                    <a:pt x="100" y="123"/>
                    <a:pt x="122" y="100"/>
                    <a:pt x="122" y="72"/>
                  </a:cubicBezTo>
                  <a:cubicBezTo>
                    <a:pt x="122" y="44"/>
                    <a:pt x="100" y="22"/>
                    <a:pt x="72" y="22"/>
                  </a:cubicBezTo>
                  <a:close/>
                  <a:moveTo>
                    <a:pt x="72" y="144"/>
                  </a:moveTo>
                  <a:cubicBezTo>
                    <a:pt x="32" y="144"/>
                    <a:pt x="0" y="112"/>
                    <a:pt x="0" y="72"/>
                  </a:cubicBezTo>
                  <a:cubicBezTo>
                    <a:pt x="0" y="32"/>
                    <a:pt x="32" y="0"/>
                    <a:pt x="72" y="0"/>
                  </a:cubicBezTo>
                  <a:cubicBezTo>
                    <a:pt x="112" y="0"/>
                    <a:pt x="144" y="32"/>
                    <a:pt x="144" y="72"/>
                  </a:cubicBezTo>
                  <a:cubicBezTo>
                    <a:pt x="144" y="112"/>
                    <a:pt x="112" y="144"/>
                    <a:pt x="72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6" name="Freeform 274">
              <a:extLst>
                <a:ext uri="{FF2B5EF4-FFF2-40B4-BE49-F238E27FC236}">
                  <a16:creationId xmlns:a16="http://schemas.microsoft.com/office/drawing/2014/main" id="{E31A8B2D-52C2-D541-AB5A-FCD3A78F25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5351" y="2959100"/>
              <a:ext cx="28575" cy="26988"/>
            </a:xfrm>
            <a:custGeom>
              <a:avLst/>
              <a:gdLst>
                <a:gd name="T0" fmla="*/ 26 w 52"/>
                <a:gd name="T1" fmla="*/ 16 h 51"/>
                <a:gd name="T2" fmla="*/ 17 w 52"/>
                <a:gd name="T3" fmla="*/ 25 h 51"/>
                <a:gd name="T4" fmla="*/ 26 w 52"/>
                <a:gd name="T5" fmla="*/ 34 h 51"/>
                <a:gd name="T6" fmla="*/ 35 w 52"/>
                <a:gd name="T7" fmla="*/ 25 h 51"/>
                <a:gd name="T8" fmla="*/ 26 w 52"/>
                <a:gd name="T9" fmla="*/ 16 h 51"/>
                <a:gd name="T10" fmla="*/ 26 w 52"/>
                <a:gd name="T11" fmla="*/ 51 h 51"/>
                <a:gd name="T12" fmla="*/ 0 w 52"/>
                <a:gd name="T13" fmla="*/ 25 h 51"/>
                <a:gd name="T14" fmla="*/ 26 w 52"/>
                <a:gd name="T15" fmla="*/ 0 h 51"/>
                <a:gd name="T16" fmla="*/ 52 w 52"/>
                <a:gd name="T17" fmla="*/ 25 h 51"/>
                <a:gd name="T18" fmla="*/ 26 w 52"/>
                <a:gd name="T1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1">
                  <a:moveTo>
                    <a:pt x="26" y="16"/>
                  </a:moveTo>
                  <a:cubicBezTo>
                    <a:pt x="21" y="16"/>
                    <a:pt x="17" y="20"/>
                    <a:pt x="17" y="25"/>
                  </a:cubicBezTo>
                  <a:cubicBezTo>
                    <a:pt x="17" y="30"/>
                    <a:pt x="21" y="34"/>
                    <a:pt x="26" y="34"/>
                  </a:cubicBezTo>
                  <a:cubicBezTo>
                    <a:pt x="31" y="34"/>
                    <a:pt x="35" y="30"/>
                    <a:pt x="35" y="25"/>
                  </a:cubicBezTo>
                  <a:cubicBezTo>
                    <a:pt x="35" y="20"/>
                    <a:pt x="31" y="16"/>
                    <a:pt x="26" y="16"/>
                  </a:cubicBezTo>
                  <a:close/>
                  <a:moveTo>
                    <a:pt x="26" y="51"/>
                  </a:moveTo>
                  <a:cubicBezTo>
                    <a:pt x="12" y="51"/>
                    <a:pt x="0" y="39"/>
                    <a:pt x="0" y="25"/>
                  </a:cubicBezTo>
                  <a:cubicBezTo>
                    <a:pt x="0" y="11"/>
                    <a:pt x="12" y="0"/>
                    <a:pt x="26" y="0"/>
                  </a:cubicBezTo>
                  <a:cubicBezTo>
                    <a:pt x="40" y="0"/>
                    <a:pt x="52" y="11"/>
                    <a:pt x="52" y="25"/>
                  </a:cubicBezTo>
                  <a:cubicBezTo>
                    <a:pt x="52" y="39"/>
                    <a:pt x="40" y="51"/>
                    <a:pt x="26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7" name="Freeform 275">
              <a:extLst>
                <a:ext uri="{FF2B5EF4-FFF2-40B4-BE49-F238E27FC236}">
                  <a16:creationId xmlns:a16="http://schemas.microsoft.com/office/drawing/2014/main" id="{A31B4C0A-2959-5741-AF2E-A5329D7023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7851" y="2935288"/>
              <a:ext cx="79375" cy="74613"/>
            </a:xfrm>
            <a:custGeom>
              <a:avLst/>
              <a:gdLst>
                <a:gd name="T0" fmla="*/ 73 w 145"/>
                <a:gd name="T1" fmla="*/ 22 h 144"/>
                <a:gd name="T2" fmla="*/ 22 w 145"/>
                <a:gd name="T3" fmla="*/ 72 h 144"/>
                <a:gd name="T4" fmla="*/ 73 w 145"/>
                <a:gd name="T5" fmla="*/ 123 h 144"/>
                <a:gd name="T6" fmla="*/ 123 w 145"/>
                <a:gd name="T7" fmla="*/ 72 h 144"/>
                <a:gd name="T8" fmla="*/ 73 w 145"/>
                <a:gd name="T9" fmla="*/ 22 h 144"/>
                <a:gd name="T10" fmla="*/ 73 w 145"/>
                <a:gd name="T11" fmla="*/ 144 h 144"/>
                <a:gd name="T12" fmla="*/ 0 w 145"/>
                <a:gd name="T13" fmla="*/ 72 h 144"/>
                <a:gd name="T14" fmla="*/ 73 w 145"/>
                <a:gd name="T15" fmla="*/ 0 h 144"/>
                <a:gd name="T16" fmla="*/ 145 w 145"/>
                <a:gd name="T17" fmla="*/ 72 h 144"/>
                <a:gd name="T18" fmla="*/ 73 w 145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144">
                  <a:moveTo>
                    <a:pt x="73" y="22"/>
                  </a:moveTo>
                  <a:cubicBezTo>
                    <a:pt x="45" y="22"/>
                    <a:pt x="22" y="44"/>
                    <a:pt x="22" y="72"/>
                  </a:cubicBezTo>
                  <a:cubicBezTo>
                    <a:pt x="22" y="100"/>
                    <a:pt x="45" y="123"/>
                    <a:pt x="73" y="123"/>
                  </a:cubicBezTo>
                  <a:cubicBezTo>
                    <a:pt x="100" y="123"/>
                    <a:pt x="123" y="100"/>
                    <a:pt x="123" y="72"/>
                  </a:cubicBezTo>
                  <a:cubicBezTo>
                    <a:pt x="123" y="44"/>
                    <a:pt x="100" y="22"/>
                    <a:pt x="73" y="22"/>
                  </a:cubicBezTo>
                  <a:close/>
                  <a:moveTo>
                    <a:pt x="73" y="144"/>
                  </a:moveTo>
                  <a:cubicBezTo>
                    <a:pt x="33" y="144"/>
                    <a:pt x="0" y="112"/>
                    <a:pt x="0" y="72"/>
                  </a:cubicBezTo>
                  <a:cubicBezTo>
                    <a:pt x="0" y="32"/>
                    <a:pt x="33" y="0"/>
                    <a:pt x="73" y="0"/>
                  </a:cubicBezTo>
                  <a:cubicBezTo>
                    <a:pt x="112" y="0"/>
                    <a:pt x="145" y="32"/>
                    <a:pt x="145" y="72"/>
                  </a:cubicBezTo>
                  <a:cubicBezTo>
                    <a:pt x="145" y="112"/>
                    <a:pt x="112" y="144"/>
                    <a:pt x="73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8" name="Freeform 276">
              <a:extLst>
                <a:ext uri="{FF2B5EF4-FFF2-40B4-BE49-F238E27FC236}">
                  <a16:creationId xmlns:a16="http://schemas.microsoft.com/office/drawing/2014/main" id="{839335CF-75D4-4946-A206-05047E8D01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4839" y="2959100"/>
              <a:ext cx="26988" cy="25400"/>
            </a:xfrm>
            <a:custGeom>
              <a:avLst/>
              <a:gdLst>
                <a:gd name="T0" fmla="*/ 25 w 50"/>
                <a:gd name="T1" fmla="*/ 17 h 50"/>
                <a:gd name="T2" fmla="*/ 16 w 50"/>
                <a:gd name="T3" fmla="*/ 25 h 50"/>
                <a:gd name="T4" fmla="*/ 25 w 50"/>
                <a:gd name="T5" fmla="*/ 34 h 50"/>
                <a:gd name="T6" fmla="*/ 33 w 50"/>
                <a:gd name="T7" fmla="*/ 25 h 50"/>
                <a:gd name="T8" fmla="*/ 25 w 50"/>
                <a:gd name="T9" fmla="*/ 17 h 50"/>
                <a:gd name="T10" fmla="*/ 25 w 50"/>
                <a:gd name="T11" fmla="*/ 50 h 50"/>
                <a:gd name="T12" fmla="*/ 0 w 50"/>
                <a:gd name="T13" fmla="*/ 25 h 50"/>
                <a:gd name="T14" fmla="*/ 25 w 50"/>
                <a:gd name="T15" fmla="*/ 0 h 50"/>
                <a:gd name="T16" fmla="*/ 50 w 50"/>
                <a:gd name="T17" fmla="*/ 25 h 50"/>
                <a:gd name="T18" fmla="*/ 25 w 50"/>
                <a:gd name="T1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0">
                  <a:moveTo>
                    <a:pt x="25" y="17"/>
                  </a:moveTo>
                  <a:cubicBezTo>
                    <a:pt x="20" y="17"/>
                    <a:pt x="16" y="21"/>
                    <a:pt x="16" y="25"/>
                  </a:cubicBezTo>
                  <a:cubicBezTo>
                    <a:pt x="16" y="30"/>
                    <a:pt x="20" y="34"/>
                    <a:pt x="25" y="34"/>
                  </a:cubicBezTo>
                  <a:cubicBezTo>
                    <a:pt x="29" y="34"/>
                    <a:pt x="33" y="30"/>
                    <a:pt x="33" y="25"/>
                  </a:cubicBezTo>
                  <a:cubicBezTo>
                    <a:pt x="33" y="21"/>
                    <a:pt x="29" y="17"/>
                    <a:pt x="25" y="17"/>
                  </a:cubicBezTo>
                  <a:close/>
                  <a:moveTo>
                    <a:pt x="25" y="50"/>
                  </a:moveTo>
                  <a:cubicBezTo>
                    <a:pt x="11" y="50"/>
                    <a:pt x="0" y="39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38" y="0"/>
                    <a:pt x="50" y="11"/>
                    <a:pt x="50" y="25"/>
                  </a:cubicBezTo>
                  <a:cubicBezTo>
                    <a:pt x="50" y="39"/>
                    <a:pt x="38" y="50"/>
                    <a:pt x="2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59" name="Freeform 277">
              <a:extLst>
                <a:ext uri="{FF2B5EF4-FFF2-40B4-BE49-F238E27FC236}">
                  <a16:creationId xmlns:a16="http://schemas.microsoft.com/office/drawing/2014/main" id="{7AE95A8D-1609-A842-A73C-26FBF94B7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4526" y="2963863"/>
              <a:ext cx="107950" cy="11113"/>
            </a:xfrm>
            <a:custGeom>
              <a:avLst/>
              <a:gdLst>
                <a:gd name="T0" fmla="*/ 187 w 198"/>
                <a:gd name="T1" fmla="*/ 21 h 21"/>
                <a:gd name="T2" fmla="*/ 11 w 198"/>
                <a:gd name="T3" fmla="*/ 21 h 21"/>
                <a:gd name="T4" fmla="*/ 0 w 198"/>
                <a:gd name="T5" fmla="*/ 10 h 21"/>
                <a:gd name="T6" fmla="*/ 11 w 198"/>
                <a:gd name="T7" fmla="*/ 0 h 21"/>
                <a:gd name="T8" fmla="*/ 187 w 198"/>
                <a:gd name="T9" fmla="*/ 0 h 21"/>
                <a:gd name="T10" fmla="*/ 198 w 198"/>
                <a:gd name="T11" fmla="*/ 10 h 21"/>
                <a:gd name="T12" fmla="*/ 187 w 198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8" h="21">
                  <a:moveTo>
                    <a:pt x="187" y="21"/>
                  </a:moveTo>
                  <a:lnTo>
                    <a:pt x="11" y="21"/>
                  </a:lnTo>
                  <a:cubicBezTo>
                    <a:pt x="5" y="21"/>
                    <a:pt x="0" y="16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lnTo>
                    <a:pt x="187" y="0"/>
                  </a:lnTo>
                  <a:cubicBezTo>
                    <a:pt x="193" y="0"/>
                    <a:pt x="198" y="4"/>
                    <a:pt x="198" y="10"/>
                  </a:cubicBezTo>
                  <a:cubicBezTo>
                    <a:pt x="198" y="16"/>
                    <a:pt x="193" y="21"/>
                    <a:pt x="18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0" name="Freeform 278">
              <a:extLst>
                <a:ext uri="{FF2B5EF4-FFF2-40B4-BE49-F238E27FC236}">
                  <a16:creationId xmlns:a16="http://schemas.microsoft.com/office/drawing/2014/main" id="{74C7037E-9304-7843-AE46-8F16F7E17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5626" y="2941638"/>
              <a:ext cx="46038" cy="33338"/>
            </a:xfrm>
            <a:custGeom>
              <a:avLst/>
              <a:gdLst>
                <a:gd name="T0" fmla="*/ 53 w 84"/>
                <a:gd name="T1" fmla="*/ 65 h 65"/>
                <a:gd name="T2" fmla="*/ 11 w 84"/>
                <a:gd name="T3" fmla="*/ 65 h 65"/>
                <a:gd name="T4" fmla="*/ 0 w 84"/>
                <a:gd name="T5" fmla="*/ 54 h 65"/>
                <a:gd name="T6" fmla="*/ 0 w 84"/>
                <a:gd name="T7" fmla="*/ 11 h 65"/>
                <a:gd name="T8" fmla="*/ 11 w 84"/>
                <a:gd name="T9" fmla="*/ 0 h 65"/>
                <a:gd name="T10" fmla="*/ 74 w 84"/>
                <a:gd name="T11" fmla="*/ 0 h 65"/>
                <a:gd name="T12" fmla="*/ 84 w 84"/>
                <a:gd name="T13" fmla="*/ 11 h 65"/>
                <a:gd name="T14" fmla="*/ 74 w 84"/>
                <a:gd name="T15" fmla="*/ 22 h 65"/>
                <a:gd name="T16" fmla="*/ 22 w 84"/>
                <a:gd name="T17" fmla="*/ 22 h 65"/>
                <a:gd name="T18" fmla="*/ 22 w 84"/>
                <a:gd name="T19" fmla="*/ 44 h 65"/>
                <a:gd name="T20" fmla="*/ 53 w 84"/>
                <a:gd name="T21" fmla="*/ 44 h 65"/>
                <a:gd name="T22" fmla="*/ 64 w 84"/>
                <a:gd name="T23" fmla="*/ 54 h 65"/>
                <a:gd name="T24" fmla="*/ 53 w 84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65">
                  <a:moveTo>
                    <a:pt x="53" y="65"/>
                  </a:moveTo>
                  <a:lnTo>
                    <a:pt x="11" y="65"/>
                  </a:lnTo>
                  <a:cubicBezTo>
                    <a:pt x="5" y="65"/>
                    <a:pt x="0" y="60"/>
                    <a:pt x="0" y="54"/>
                  </a:cubicBezTo>
                  <a:lnTo>
                    <a:pt x="0" y="11"/>
                  </a:lnTo>
                  <a:cubicBezTo>
                    <a:pt x="0" y="5"/>
                    <a:pt x="5" y="0"/>
                    <a:pt x="11" y="0"/>
                  </a:cubicBezTo>
                  <a:lnTo>
                    <a:pt x="74" y="0"/>
                  </a:lnTo>
                  <a:cubicBezTo>
                    <a:pt x="80" y="0"/>
                    <a:pt x="84" y="5"/>
                    <a:pt x="84" y="11"/>
                  </a:cubicBezTo>
                  <a:cubicBezTo>
                    <a:pt x="84" y="17"/>
                    <a:pt x="80" y="22"/>
                    <a:pt x="74" y="22"/>
                  </a:cubicBezTo>
                  <a:lnTo>
                    <a:pt x="22" y="22"/>
                  </a:lnTo>
                  <a:lnTo>
                    <a:pt x="22" y="44"/>
                  </a:lnTo>
                  <a:lnTo>
                    <a:pt x="53" y="44"/>
                  </a:lnTo>
                  <a:cubicBezTo>
                    <a:pt x="59" y="44"/>
                    <a:pt x="64" y="48"/>
                    <a:pt x="64" y="54"/>
                  </a:cubicBezTo>
                  <a:cubicBezTo>
                    <a:pt x="64" y="60"/>
                    <a:pt x="59" y="65"/>
                    <a:pt x="53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1" name="Freeform 279">
              <a:extLst>
                <a:ext uri="{FF2B5EF4-FFF2-40B4-BE49-F238E27FC236}">
                  <a16:creationId xmlns:a16="http://schemas.microsoft.com/office/drawing/2014/main" id="{1E228DF1-C104-574F-85E2-2D2246233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3414" y="2819400"/>
              <a:ext cx="350838" cy="157163"/>
            </a:xfrm>
            <a:custGeom>
              <a:avLst/>
              <a:gdLst>
                <a:gd name="T0" fmla="*/ 636 w 647"/>
                <a:gd name="T1" fmla="*/ 303 h 303"/>
                <a:gd name="T2" fmla="*/ 570 w 647"/>
                <a:gd name="T3" fmla="*/ 303 h 303"/>
                <a:gd name="T4" fmla="*/ 559 w 647"/>
                <a:gd name="T5" fmla="*/ 292 h 303"/>
                <a:gd name="T6" fmla="*/ 570 w 647"/>
                <a:gd name="T7" fmla="*/ 281 h 303"/>
                <a:gd name="T8" fmla="*/ 626 w 647"/>
                <a:gd name="T9" fmla="*/ 281 h 303"/>
                <a:gd name="T10" fmla="*/ 626 w 647"/>
                <a:gd name="T11" fmla="*/ 242 h 303"/>
                <a:gd name="T12" fmla="*/ 617 w 647"/>
                <a:gd name="T13" fmla="*/ 242 h 303"/>
                <a:gd name="T14" fmla="*/ 606 w 647"/>
                <a:gd name="T15" fmla="*/ 232 h 303"/>
                <a:gd name="T16" fmla="*/ 606 w 647"/>
                <a:gd name="T17" fmla="*/ 162 h 303"/>
                <a:gd name="T18" fmla="*/ 592 w 647"/>
                <a:gd name="T19" fmla="*/ 139 h 303"/>
                <a:gd name="T20" fmla="*/ 541 w 647"/>
                <a:gd name="T21" fmla="*/ 129 h 303"/>
                <a:gd name="T22" fmla="*/ 533 w 647"/>
                <a:gd name="T23" fmla="*/ 123 h 303"/>
                <a:gd name="T24" fmla="*/ 498 w 647"/>
                <a:gd name="T25" fmla="*/ 38 h 303"/>
                <a:gd name="T26" fmla="*/ 345 w 647"/>
                <a:gd name="T27" fmla="*/ 23 h 303"/>
                <a:gd name="T28" fmla="*/ 345 w 647"/>
                <a:gd name="T29" fmla="*/ 248 h 303"/>
                <a:gd name="T30" fmla="*/ 334 w 647"/>
                <a:gd name="T31" fmla="*/ 259 h 303"/>
                <a:gd name="T32" fmla="*/ 11 w 647"/>
                <a:gd name="T33" fmla="*/ 259 h 303"/>
                <a:gd name="T34" fmla="*/ 0 w 647"/>
                <a:gd name="T35" fmla="*/ 248 h 303"/>
                <a:gd name="T36" fmla="*/ 11 w 647"/>
                <a:gd name="T37" fmla="*/ 237 h 303"/>
                <a:gd name="T38" fmla="*/ 323 w 647"/>
                <a:gd name="T39" fmla="*/ 237 h 303"/>
                <a:gd name="T40" fmla="*/ 323 w 647"/>
                <a:gd name="T41" fmla="*/ 11 h 303"/>
                <a:gd name="T42" fmla="*/ 327 w 647"/>
                <a:gd name="T43" fmla="*/ 3 h 303"/>
                <a:gd name="T44" fmla="*/ 335 w 647"/>
                <a:gd name="T45" fmla="*/ 0 h 303"/>
                <a:gd name="T46" fmla="*/ 507 w 647"/>
                <a:gd name="T47" fmla="*/ 17 h 303"/>
                <a:gd name="T48" fmla="*/ 516 w 647"/>
                <a:gd name="T49" fmla="*/ 23 h 303"/>
                <a:gd name="T50" fmla="*/ 551 w 647"/>
                <a:gd name="T51" fmla="*/ 109 h 303"/>
                <a:gd name="T52" fmla="*/ 597 w 647"/>
                <a:gd name="T53" fmla="*/ 118 h 303"/>
                <a:gd name="T54" fmla="*/ 628 w 647"/>
                <a:gd name="T55" fmla="*/ 162 h 303"/>
                <a:gd name="T56" fmla="*/ 628 w 647"/>
                <a:gd name="T57" fmla="*/ 221 h 303"/>
                <a:gd name="T58" fmla="*/ 636 w 647"/>
                <a:gd name="T59" fmla="*/ 221 h 303"/>
                <a:gd name="T60" fmla="*/ 647 w 647"/>
                <a:gd name="T61" fmla="*/ 232 h 303"/>
                <a:gd name="T62" fmla="*/ 647 w 647"/>
                <a:gd name="T63" fmla="*/ 292 h 303"/>
                <a:gd name="T64" fmla="*/ 636 w 647"/>
                <a:gd name="T65" fmla="*/ 30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47" h="303">
                  <a:moveTo>
                    <a:pt x="636" y="303"/>
                  </a:moveTo>
                  <a:lnTo>
                    <a:pt x="570" y="303"/>
                  </a:lnTo>
                  <a:cubicBezTo>
                    <a:pt x="564" y="303"/>
                    <a:pt x="559" y="298"/>
                    <a:pt x="559" y="292"/>
                  </a:cubicBezTo>
                  <a:cubicBezTo>
                    <a:pt x="559" y="286"/>
                    <a:pt x="564" y="281"/>
                    <a:pt x="570" y="281"/>
                  </a:cubicBezTo>
                  <a:lnTo>
                    <a:pt x="626" y="281"/>
                  </a:lnTo>
                  <a:lnTo>
                    <a:pt x="626" y="242"/>
                  </a:lnTo>
                  <a:lnTo>
                    <a:pt x="617" y="242"/>
                  </a:lnTo>
                  <a:cubicBezTo>
                    <a:pt x="611" y="242"/>
                    <a:pt x="606" y="238"/>
                    <a:pt x="606" y="232"/>
                  </a:cubicBezTo>
                  <a:lnTo>
                    <a:pt x="606" y="162"/>
                  </a:lnTo>
                  <a:cubicBezTo>
                    <a:pt x="606" y="144"/>
                    <a:pt x="593" y="139"/>
                    <a:pt x="592" y="139"/>
                  </a:cubicBezTo>
                  <a:lnTo>
                    <a:pt x="541" y="129"/>
                  </a:lnTo>
                  <a:cubicBezTo>
                    <a:pt x="538" y="129"/>
                    <a:pt x="535" y="126"/>
                    <a:pt x="533" y="123"/>
                  </a:cubicBezTo>
                  <a:lnTo>
                    <a:pt x="498" y="38"/>
                  </a:lnTo>
                  <a:lnTo>
                    <a:pt x="345" y="23"/>
                  </a:lnTo>
                  <a:lnTo>
                    <a:pt x="345" y="248"/>
                  </a:lnTo>
                  <a:cubicBezTo>
                    <a:pt x="345" y="254"/>
                    <a:pt x="340" y="259"/>
                    <a:pt x="334" y="259"/>
                  </a:cubicBezTo>
                  <a:lnTo>
                    <a:pt x="11" y="259"/>
                  </a:lnTo>
                  <a:cubicBezTo>
                    <a:pt x="5" y="259"/>
                    <a:pt x="0" y="254"/>
                    <a:pt x="0" y="248"/>
                  </a:cubicBezTo>
                  <a:cubicBezTo>
                    <a:pt x="0" y="242"/>
                    <a:pt x="5" y="237"/>
                    <a:pt x="11" y="237"/>
                  </a:cubicBezTo>
                  <a:lnTo>
                    <a:pt x="323" y="237"/>
                  </a:lnTo>
                  <a:lnTo>
                    <a:pt x="323" y="11"/>
                  </a:lnTo>
                  <a:cubicBezTo>
                    <a:pt x="323" y="8"/>
                    <a:pt x="324" y="5"/>
                    <a:pt x="327" y="3"/>
                  </a:cubicBezTo>
                  <a:cubicBezTo>
                    <a:pt x="329" y="1"/>
                    <a:pt x="332" y="0"/>
                    <a:pt x="335" y="0"/>
                  </a:cubicBezTo>
                  <a:lnTo>
                    <a:pt x="507" y="17"/>
                  </a:lnTo>
                  <a:cubicBezTo>
                    <a:pt x="511" y="17"/>
                    <a:pt x="514" y="20"/>
                    <a:pt x="516" y="23"/>
                  </a:cubicBezTo>
                  <a:lnTo>
                    <a:pt x="551" y="109"/>
                  </a:lnTo>
                  <a:lnTo>
                    <a:pt x="597" y="118"/>
                  </a:lnTo>
                  <a:cubicBezTo>
                    <a:pt x="608" y="121"/>
                    <a:pt x="628" y="134"/>
                    <a:pt x="628" y="162"/>
                  </a:cubicBezTo>
                  <a:lnTo>
                    <a:pt x="628" y="221"/>
                  </a:lnTo>
                  <a:lnTo>
                    <a:pt x="636" y="221"/>
                  </a:lnTo>
                  <a:cubicBezTo>
                    <a:pt x="642" y="221"/>
                    <a:pt x="647" y="226"/>
                    <a:pt x="647" y="232"/>
                  </a:cubicBezTo>
                  <a:lnTo>
                    <a:pt x="647" y="292"/>
                  </a:lnTo>
                  <a:cubicBezTo>
                    <a:pt x="647" y="298"/>
                    <a:pt x="642" y="303"/>
                    <a:pt x="636" y="3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2" name="Freeform 280">
              <a:extLst>
                <a:ext uri="{FF2B5EF4-FFF2-40B4-BE49-F238E27FC236}">
                  <a16:creationId xmlns:a16="http://schemas.microsoft.com/office/drawing/2014/main" id="{214DDEFB-30A1-4B4F-92B6-8DFEF71C9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76" y="2963863"/>
              <a:ext cx="92075" cy="12700"/>
            </a:xfrm>
            <a:custGeom>
              <a:avLst/>
              <a:gdLst>
                <a:gd name="T0" fmla="*/ 158 w 169"/>
                <a:gd name="T1" fmla="*/ 22 h 22"/>
                <a:gd name="T2" fmla="*/ 11 w 169"/>
                <a:gd name="T3" fmla="*/ 22 h 22"/>
                <a:gd name="T4" fmla="*/ 0 w 169"/>
                <a:gd name="T5" fmla="*/ 11 h 22"/>
                <a:gd name="T6" fmla="*/ 11 w 169"/>
                <a:gd name="T7" fmla="*/ 0 h 22"/>
                <a:gd name="T8" fmla="*/ 158 w 169"/>
                <a:gd name="T9" fmla="*/ 0 h 22"/>
                <a:gd name="T10" fmla="*/ 169 w 169"/>
                <a:gd name="T11" fmla="*/ 11 h 22"/>
                <a:gd name="T12" fmla="*/ 158 w 169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9" h="22">
                  <a:moveTo>
                    <a:pt x="158" y="22"/>
                  </a:moveTo>
                  <a:lnTo>
                    <a:pt x="11" y="22"/>
                  </a:ln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lnTo>
                    <a:pt x="158" y="0"/>
                  </a:lnTo>
                  <a:cubicBezTo>
                    <a:pt x="164" y="0"/>
                    <a:pt x="169" y="5"/>
                    <a:pt x="169" y="11"/>
                  </a:cubicBezTo>
                  <a:cubicBezTo>
                    <a:pt x="169" y="17"/>
                    <a:pt x="164" y="22"/>
                    <a:pt x="15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3" name="Freeform 281">
              <a:extLst>
                <a:ext uri="{FF2B5EF4-FFF2-40B4-BE49-F238E27FC236}">
                  <a16:creationId xmlns:a16="http://schemas.microsoft.com/office/drawing/2014/main" id="{57ACA360-C92D-9146-928E-CBBF428CD8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9776" y="2954338"/>
              <a:ext cx="60325" cy="30163"/>
            </a:xfrm>
            <a:custGeom>
              <a:avLst/>
              <a:gdLst>
                <a:gd name="T0" fmla="*/ 22 w 110"/>
                <a:gd name="T1" fmla="*/ 35 h 57"/>
                <a:gd name="T2" fmla="*/ 89 w 110"/>
                <a:gd name="T3" fmla="*/ 35 h 57"/>
                <a:gd name="T4" fmla="*/ 89 w 110"/>
                <a:gd name="T5" fmla="*/ 22 h 57"/>
                <a:gd name="T6" fmla="*/ 22 w 110"/>
                <a:gd name="T7" fmla="*/ 22 h 57"/>
                <a:gd name="T8" fmla="*/ 22 w 110"/>
                <a:gd name="T9" fmla="*/ 35 h 57"/>
                <a:gd name="T10" fmla="*/ 99 w 110"/>
                <a:gd name="T11" fmla="*/ 57 h 57"/>
                <a:gd name="T12" fmla="*/ 11 w 110"/>
                <a:gd name="T13" fmla="*/ 57 h 57"/>
                <a:gd name="T14" fmla="*/ 0 w 110"/>
                <a:gd name="T15" fmla="*/ 46 h 57"/>
                <a:gd name="T16" fmla="*/ 0 w 110"/>
                <a:gd name="T17" fmla="*/ 11 h 57"/>
                <a:gd name="T18" fmla="*/ 11 w 110"/>
                <a:gd name="T19" fmla="*/ 0 h 57"/>
                <a:gd name="T20" fmla="*/ 99 w 110"/>
                <a:gd name="T21" fmla="*/ 0 h 57"/>
                <a:gd name="T22" fmla="*/ 110 w 110"/>
                <a:gd name="T23" fmla="*/ 11 h 57"/>
                <a:gd name="T24" fmla="*/ 110 w 110"/>
                <a:gd name="T25" fmla="*/ 46 h 57"/>
                <a:gd name="T26" fmla="*/ 99 w 110"/>
                <a:gd name="T2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57">
                  <a:moveTo>
                    <a:pt x="22" y="35"/>
                  </a:moveTo>
                  <a:lnTo>
                    <a:pt x="89" y="35"/>
                  </a:lnTo>
                  <a:lnTo>
                    <a:pt x="89" y="22"/>
                  </a:lnTo>
                  <a:lnTo>
                    <a:pt x="22" y="22"/>
                  </a:lnTo>
                  <a:lnTo>
                    <a:pt x="22" y="35"/>
                  </a:lnTo>
                  <a:close/>
                  <a:moveTo>
                    <a:pt x="99" y="57"/>
                  </a:moveTo>
                  <a:lnTo>
                    <a:pt x="11" y="57"/>
                  </a:lnTo>
                  <a:cubicBezTo>
                    <a:pt x="5" y="57"/>
                    <a:pt x="0" y="52"/>
                    <a:pt x="0" y="46"/>
                  </a:cubicBezTo>
                  <a:lnTo>
                    <a:pt x="0" y="11"/>
                  </a:lnTo>
                  <a:cubicBezTo>
                    <a:pt x="0" y="5"/>
                    <a:pt x="5" y="0"/>
                    <a:pt x="11" y="0"/>
                  </a:cubicBezTo>
                  <a:lnTo>
                    <a:pt x="99" y="0"/>
                  </a:lnTo>
                  <a:cubicBezTo>
                    <a:pt x="105" y="0"/>
                    <a:pt x="110" y="5"/>
                    <a:pt x="110" y="11"/>
                  </a:cubicBezTo>
                  <a:lnTo>
                    <a:pt x="110" y="46"/>
                  </a:lnTo>
                  <a:cubicBezTo>
                    <a:pt x="110" y="52"/>
                    <a:pt x="105" y="57"/>
                    <a:pt x="99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4" name="Freeform 282">
              <a:extLst>
                <a:ext uri="{FF2B5EF4-FFF2-40B4-BE49-F238E27FC236}">
                  <a16:creationId xmlns:a16="http://schemas.microsoft.com/office/drawing/2014/main" id="{CC7E5966-CC7D-9F45-B6DB-FD7E34166E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03914" y="2838450"/>
              <a:ext cx="95250" cy="44450"/>
            </a:xfrm>
            <a:custGeom>
              <a:avLst/>
              <a:gdLst>
                <a:gd name="T0" fmla="*/ 17 w 176"/>
                <a:gd name="T1" fmla="*/ 70 h 86"/>
                <a:gd name="T2" fmla="*/ 155 w 176"/>
                <a:gd name="T3" fmla="*/ 70 h 86"/>
                <a:gd name="T4" fmla="*/ 136 w 176"/>
                <a:gd name="T5" fmla="*/ 17 h 86"/>
                <a:gd name="T6" fmla="*/ 17 w 176"/>
                <a:gd name="T7" fmla="*/ 17 h 86"/>
                <a:gd name="T8" fmla="*/ 17 w 176"/>
                <a:gd name="T9" fmla="*/ 70 h 86"/>
                <a:gd name="T10" fmla="*/ 167 w 176"/>
                <a:gd name="T11" fmla="*/ 86 h 86"/>
                <a:gd name="T12" fmla="*/ 9 w 176"/>
                <a:gd name="T13" fmla="*/ 86 h 86"/>
                <a:gd name="T14" fmla="*/ 0 w 176"/>
                <a:gd name="T15" fmla="*/ 78 h 86"/>
                <a:gd name="T16" fmla="*/ 0 w 176"/>
                <a:gd name="T17" fmla="*/ 9 h 86"/>
                <a:gd name="T18" fmla="*/ 9 w 176"/>
                <a:gd name="T19" fmla="*/ 0 h 86"/>
                <a:gd name="T20" fmla="*/ 142 w 176"/>
                <a:gd name="T21" fmla="*/ 0 h 86"/>
                <a:gd name="T22" fmla="*/ 150 w 176"/>
                <a:gd name="T23" fmla="*/ 6 h 86"/>
                <a:gd name="T24" fmla="*/ 175 w 176"/>
                <a:gd name="T25" fmla="*/ 75 h 86"/>
                <a:gd name="T26" fmla="*/ 174 w 176"/>
                <a:gd name="T27" fmla="*/ 83 h 86"/>
                <a:gd name="T28" fmla="*/ 167 w 176"/>
                <a:gd name="T2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6" h="86">
                  <a:moveTo>
                    <a:pt x="17" y="70"/>
                  </a:moveTo>
                  <a:lnTo>
                    <a:pt x="155" y="70"/>
                  </a:lnTo>
                  <a:lnTo>
                    <a:pt x="136" y="17"/>
                  </a:lnTo>
                  <a:lnTo>
                    <a:pt x="17" y="17"/>
                  </a:lnTo>
                  <a:lnTo>
                    <a:pt x="17" y="70"/>
                  </a:lnTo>
                  <a:close/>
                  <a:moveTo>
                    <a:pt x="167" y="86"/>
                  </a:moveTo>
                  <a:lnTo>
                    <a:pt x="9" y="86"/>
                  </a:lnTo>
                  <a:cubicBezTo>
                    <a:pt x="4" y="86"/>
                    <a:pt x="0" y="83"/>
                    <a:pt x="0" y="78"/>
                  </a:cubicBezTo>
                  <a:lnTo>
                    <a:pt x="0" y="9"/>
                  </a:lnTo>
                  <a:cubicBezTo>
                    <a:pt x="0" y="4"/>
                    <a:pt x="4" y="0"/>
                    <a:pt x="9" y="0"/>
                  </a:cubicBezTo>
                  <a:lnTo>
                    <a:pt x="142" y="0"/>
                  </a:lnTo>
                  <a:cubicBezTo>
                    <a:pt x="146" y="0"/>
                    <a:pt x="149" y="3"/>
                    <a:pt x="150" y="6"/>
                  </a:cubicBezTo>
                  <a:lnTo>
                    <a:pt x="175" y="75"/>
                  </a:lnTo>
                  <a:cubicBezTo>
                    <a:pt x="176" y="78"/>
                    <a:pt x="176" y="81"/>
                    <a:pt x="174" y="83"/>
                  </a:cubicBezTo>
                  <a:cubicBezTo>
                    <a:pt x="172" y="85"/>
                    <a:pt x="170" y="86"/>
                    <a:pt x="167" y="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5" name="Freeform 283">
              <a:extLst>
                <a:ext uri="{FF2B5EF4-FFF2-40B4-BE49-F238E27FC236}">
                  <a16:creationId xmlns:a16="http://schemas.microsoft.com/office/drawing/2014/main" id="{90A5C1B3-3625-DF49-953E-44A52F34C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6939" y="2863850"/>
              <a:ext cx="9525" cy="30163"/>
            </a:xfrm>
            <a:custGeom>
              <a:avLst/>
              <a:gdLst>
                <a:gd name="T0" fmla="*/ 8 w 17"/>
                <a:gd name="T1" fmla="*/ 59 h 59"/>
                <a:gd name="T2" fmla="*/ 0 w 17"/>
                <a:gd name="T3" fmla="*/ 51 h 59"/>
                <a:gd name="T4" fmla="*/ 0 w 17"/>
                <a:gd name="T5" fmla="*/ 8 h 59"/>
                <a:gd name="T6" fmla="*/ 8 w 17"/>
                <a:gd name="T7" fmla="*/ 0 h 59"/>
                <a:gd name="T8" fmla="*/ 17 w 17"/>
                <a:gd name="T9" fmla="*/ 8 h 59"/>
                <a:gd name="T10" fmla="*/ 17 w 17"/>
                <a:gd name="T11" fmla="*/ 51 h 59"/>
                <a:gd name="T12" fmla="*/ 8 w 17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9">
                  <a:moveTo>
                    <a:pt x="8" y="59"/>
                  </a:moveTo>
                  <a:cubicBezTo>
                    <a:pt x="4" y="59"/>
                    <a:pt x="0" y="55"/>
                    <a:pt x="0" y="51"/>
                  </a:cubicBezTo>
                  <a:lnTo>
                    <a:pt x="0" y="8"/>
                  </a:ln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7" y="4"/>
                    <a:pt x="17" y="8"/>
                  </a:cubicBezTo>
                  <a:lnTo>
                    <a:pt x="17" y="51"/>
                  </a:lnTo>
                  <a:cubicBezTo>
                    <a:pt x="17" y="55"/>
                    <a:pt x="13" y="59"/>
                    <a:pt x="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6" name="Freeform 284">
              <a:extLst>
                <a:ext uri="{FF2B5EF4-FFF2-40B4-BE49-F238E27FC236}">
                  <a16:creationId xmlns:a16="http://schemas.microsoft.com/office/drawing/2014/main" id="{D05A40F5-F26A-0548-90A2-584B609BD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6" y="2894013"/>
              <a:ext cx="26988" cy="9525"/>
            </a:xfrm>
            <a:custGeom>
              <a:avLst/>
              <a:gdLst>
                <a:gd name="T0" fmla="*/ 39 w 48"/>
                <a:gd name="T1" fmla="*/ 17 h 17"/>
                <a:gd name="T2" fmla="*/ 8 w 48"/>
                <a:gd name="T3" fmla="*/ 17 h 17"/>
                <a:gd name="T4" fmla="*/ 0 w 48"/>
                <a:gd name="T5" fmla="*/ 8 h 17"/>
                <a:gd name="T6" fmla="*/ 8 w 48"/>
                <a:gd name="T7" fmla="*/ 0 h 17"/>
                <a:gd name="T8" fmla="*/ 39 w 48"/>
                <a:gd name="T9" fmla="*/ 0 h 17"/>
                <a:gd name="T10" fmla="*/ 48 w 48"/>
                <a:gd name="T11" fmla="*/ 8 h 17"/>
                <a:gd name="T12" fmla="*/ 39 w 48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7">
                  <a:moveTo>
                    <a:pt x="39" y="17"/>
                  </a:moveTo>
                  <a:lnTo>
                    <a:pt x="8" y="17"/>
                  </a:lnTo>
                  <a:cubicBezTo>
                    <a:pt x="3" y="17"/>
                    <a:pt x="0" y="13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lnTo>
                    <a:pt x="39" y="0"/>
                  </a:lnTo>
                  <a:cubicBezTo>
                    <a:pt x="44" y="0"/>
                    <a:pt x="48" y="4"/>
                    <a:pt x="48" y="8"/>
                  </a:cubicBezTo>
                  <a:cubicBezTo>
                    <a:pt x="48" y="13"/>
                    <a:pt x="44" y="17"/>
                    <a:pt x="3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7" name="Freeform 285">
              <a:extLst>
                <a:ext uri="{FF2B5EF4-FFF2-40B4-BE49-F238E27FC236}">
                  <a16:creationId xmlns:a16="http://schemas.microsoft.com/office/drawing/2014/main" id="{F161DFC9-FC18-6C42-A549-41FAAACA4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0276" y="2933700"/>
              <a:ext cx="42863" cy="20638"/>
            </a:xfrm>
            <a:custGeom>
              <a:avLst/>
              <a:gdLst>
                <a:gd name="T0" fmla="*/ 9 w 80"/>
                <a:gd name="T1" fmla="*/ 39 h 39"/>
                <a:gd name="T2" fmla="*/ 2 w 80"/>
                <a:gd name="T3" fmla="*/ 35 h 39"/>
                <a:gd name="T4" fmla="*/ 5 w 80"/>
                <a:gd name="T5" fmla="*/ 23 h 39"/>
                <a:gd name="T6" fmla="*/ 41 w 80"/>
                <a:gd name="T7" fmla="*/ 1 h 39"/>
                <a:gd name="T8" fmla="*/ 45 w 80"/>
                <a:gd name="T9" fmla="*/ 0 h 39"/>
                <a:gd name="T10" fmla="*/ 72 w 80"/>
                <a:gd name="T11" fmla="*/ 0 h 39"/>
                <a:gd name="T12" fmla="*/ 80 w 80"/>
                <a:gd name="T13" fmla="*/ 9 h 39"/>
                <a:gd name="T14" fmla="*/ 72 w 80"/>
                <a:gd name="T15" fmla="*/ 17 h 39"/>
                <a:gd name="T16" fmla="*/ 48 w 80"/>
                <a:gd name="T17" fmla="*/ 17 h 39"/>
                <a:gd name="T18" fmla="*/ 14 w 80"/>
                <a:gd name="T19" fmla="*/ 38 h 39"/>
                <a:gd name="T20" fmla="*/ 9 w 80"/>
                <a:gd name="T2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39">
                  <a:moveTo>
                    <a:pt x="9" y="39"/>
                  </a:moveTo>
                  <a:cubicBezTo>
                    <a:pt x="6" y="39"/>
                    <a:pt x="4" y="37"/>
                    <a:pt x="2" y="35"/>
                  </a:cubicBezTo>
                  <a:cubicBezTo>
                    <a:pt x="0" y="31"/>
                    <a:pt x="1" y="26"/>
                    <a:pt x="5" y="23"/>
                  </a:cubicBezTo>
                  <a:lnTo>
                    <a:pt x="41" y="1"/>
                  </a:lnTo>
                  <a:cubicBezTo>
                    <a:pt x="42" y="1"/>
                    <a:pt x="44" y="0"/>
                    <a:pt x="45" y="0"/>
                  </a:cubicBezTo>
                  <a:lnTo>
                    <a:pt x="72" y="0"/>
                  </a:lnTo>
                  <a:cubicBezTo>
                    <a:pt x="76" y="0"/>
                    <a:pt x="80" y="4"/>
                    <a:pt x="80" y="9"/>
                  </a:cubicBezTo>
                  <a:cubicBezTo>
                    <a:pt x="80" y="13"/>
                    <a:pt x="76" y="17"/>
                    <a:pt x="72" y="17"/>
                  </a:cubicBezTo>
                  <a:lnTo>
                    <a:pt x="48" y="17"/>
                  </a:lnTo>
                  <a:lnTo>
                    <a:pt x="14" y="38"/>
                  </a:lnTo>
                  <a:cubicBezTo>
                    <a:pt x="12" y="38"/>
                    <a:pt x="11" y="39"/>
                    <a:pt x="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8" name="Freeform 286">
              <a:extLst>
                <a:ext uri="{FF2B5EF4-FFF2-40B4-BE49-F238E27FC236}">
                  <a16:creationId xmlns:a16="http://schemas.microsoft.com/office/drawing/2014/main" id="{0A09F94E-3984-2047-84A4-98B4E6177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9626" y="2919413"/>
              <a:ext cx="11113" cy="55563"/>
            </a:xfrm>
            <a:custGeom>
              <a:avLst/>
              <a:gdLst>
                <a:gd name="T0" fmla="*/ 11 w 22"/>
                <a:gd name="T1" fmla="*/ 108 h 108"/>
                <a:gd name="T2" fmla="*/ 0 w 22"/>
                <a:gd name="T3" fmla="*/ 97 h 108"/>
                <a:gd name="T4" fmla="*/ 0 w 22"/>
                <a:gd name="T5" fmla="*/ 11 h 108"/>
                <a:gd name="T6" fmla="*/ 11 w 22"/>
                <a:gd name="T7" fmla="*/ 0 h 108"/>
                <a:gd name="T8" fmla="*/ 22 w 22"/>
                <a:gd name="T9" fmla="*/ 11 h 108"/>
                <a:gd name="T10" fmla="*/ 22 w 22"/>
                <a:gd name="T11" fmla="*/ 97 h 108"/>
                <a:gd name="T12" fmla="*/ 11 w 22"/>
                <a:gd name="T1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08">
                  <a:moveTo>
                    <a:pt x="11" y="108"/>
                  </a:moveTo>
                  <a:cubicBezTo>
                    <a:pt x="5" y="108"/>
                    <a:pt x="0" y="103"/>
                    <a:pt x="0" y="97"/>
                  </a:cubicBezTo>
                  <a:lnTo>
                    <a:pt x="0" y="11"/>
                  </a:ln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lnTo>
                    <a:pt x="22" y="97"/>
                  </a:lnTo>
                  <a:cubicBezTo>
                    <a:pt x="22" y="103"/>
                    <a:pt x="17" y="108"/>
                    <a:pt x="11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69" name="Freeform 287">
              <a:extLst>
                <a:ext uri="{FF2B5EF4-FFF2-40B4-BE49-F238E27FC236}">
                  <a16:creationId xmlns:a16="http://schemas.microsoft.com/office/drawing/2014/main" id="{428B3D6A-BED0-604F-90FF-6A4358FF1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5626" y="2781300"/>
              <a:ext cx="247650" cy="168275"/>
            </a:xfrm>
            <a:custGeom>
              <a:avLst/>
              <a:gdLst>
                <a:gd name="T0" fmla="*/ 445 w 456"/>
                <a:gd name="T1" fmla="*/ 324 h 324"/>
                <a:gd name="T2" fmla="*/ 434 w 456"/>
                <a:gd name="T3" fmla="*/ 313 h 324"/>
                <a:gd name="T4" fmla="*/ 434 w 456"/>
                <a:gd name="T5" fmla="*/ 22 h 324"/>
                <a:gd name="T6" fmla="*/ 21 w 456"/>
                <a:gd name="T7" fmla="*/ 22 h 324"/>
                <a:gd name="T8" fmla="*/ 21 w 456"/>
                <a:gd name="T9" fmla="*/ 313 h 324"/>
                <a:gd name="T10" fmla="*/ 11 w 456"/>
                <a:gd name="T11" fmla="*/ 324 h 324"/>
                <a:gd name="T12" fmla="*/ 0 w 456"/>
                <a:gd name="T13" fmla="*/ 313 h 324"/>
                <a:gd name="T14" fmla="*/ 0 w 456"/>
                <a:gd name="T15" fmla="*/ 11 h 324"/>
                <a:gd name="T16" fmla="*/ 11 w 456"/>
                <a:gd name="T17" fmla="*/ 0 h 324"/>
                <a:gd name="T18" fmla="*/ 445 w 456"/>
                <a:gd name="T19" fmla="*/ 0 h 324"/>
                <a:gd name="T20" fmla="*/ 456 w 456"/>
                <a:gd name="T21" fmla="*/ 11 h 324"/>
                <a:gd name="T22" fmla="*/ 456 w 456"/>
                <a:gd name="T23" fmla="*/ 313 h 324"/>
                <a:gd name="T24" fmla="*/ 445 w 456"/>
                <a:gd name="T25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6" h="324">
                  <a:moveTo>
                    <a:pt x="445" y="324"/>
                  </a:moveTo>
                  <a:cubicBezTo>
                    <a:pt x="439" y="324"/>
                    <a:pt x="434" y="319"/>
                    <a:pt x="434" y="313"/>
                  </a:cubicBezTo>
                  <a:lnTo>
                    <a:pt x="434" y="22"/>
                  </a:lnTo>
                  <a:lnTo>
                    <a:pt x="21" y="22"/>
                  </a:lnTo>
                  <a:lnTo>
                    <a:pt x="21" y="313"/>
                  </a:lnTo>
                  <a:cubicBezTo>
                    <a:pt x="21" y="319"/>
                    <a:pt x="16" y="324"/>
                    <a:pt x="11" y="324"/>
                  </a:cubicBezTo>
                  <a:cubicBezTo>
                    <a:pt x="5" y="324"/>
                    <a:pt x="0" y="319"/>
                    <a:pt x="0" y="313"/>
                  </a:cubicBezTo>
                  <a:lnTo>
                    <a:pt x="0" y="11"/>
                  </a:lnTo>
                  <a:cubicBezTo>
                    <a:pt x="0" y="5"/>
                    <a:pt x="5" y="0"/>
                    <a:pt x="11" y="0"/>
                  </a:cubicBezTo>
                  <a:lnTo>
                    <a:pt x="445" y="0"/>
                  </a:lnTo>
                  <a:cubicBezTo>
                    <a:pt x="451" y="0"/>
                    <a:pt x="456" y="5"/>
                    <a:pt x="456" y="11"/>
                  </a:cubicBezTo>
                  <a:lnTo>
                    <a:pt x="456" y="313"/>
                  </a:lnTo>
                  <a:cubicBezTo>
                    <a:pt x="456" y="319"/>
                    <a:pt x="451" y="324"/>
                    <a:pt x="445" y="3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  <p:sp>
        <p:nvSpPr>
          <p:cNvPr id="70" name="TextBox 69">
            <a:extLst>
              <a:ext uri="{FF2B5EF4-FFF2-40B4-BE49-F238E27FC236}">
                <a16:creationId xmlns:a16="http://schemas.microsoft.com/office/drawing/2014/main" id="{1DF80CD8-1D65-5C46-8ED6-ABAE6D281DF7}"/>
              </a:ext>
            </a:extLst>
          </p:cNvPr>
          <p:cNvSpPr txBox="1"/>
          <p:nvPr/>
        </p:nvSpPr>
        <p:spPr>
          <a:xfrm>
            <a:off x="9536598" y="4208500"/>
            <a:ext cx="925678" cy="4185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1600" dirty="0">
                <a:solidFill>
                  <a:srgbClr val="FFFFFF"/>
                </a:solidFill>
                <a:latin typeface="Arial" charset="0"/>
                <a:ea typeface="Arial" charset="0"/>
                <a:cs typeface="Arial" charset="0"/>
              </a:rPr>
              <a:t>Element Seven</a:t>
            </a:r>
            <a:endParaRPr lang="en-US" sz="1400" dirty="0">
              <a:solidFill>
                <a:srgbClr val="FFFFFF"/>
              </a:solidFill>
              <a:latin typeface="Arial" charset="0"/>
              <a:ea typeface="Arial" charset="0"/>
              <a:cs typeface="Arial" charset="0"/>
            </a:endParaRP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E9AFBF08-84A0-C64B-BB97-48C66DFBE2BA}"/>
              </a:ext>
            </a:extLst>
          </p:cNvPr>
          <p:cNvGrpSpPr>
            <a:grpSpLocks noChangeAspect="1"/>
          </p:cNvGrpSpPr>
          <p:nvPr/>
        </p:nvGrpSpPr>
        <p:grpSpPr>
          <a:xfrm>
            <a:off x="9742790" y="3653638"/>
            <a:ext cx="513295" cy="489695"/>
            <a:chOff x="4102101" y="1214438"/>
            <a:chExt cx="414338" cy="395288"/>
          </a:xfrm>
          <a:solidFill>
            <a:srgbClr val="FFFFFF"/>
          </a:solidFill>
        </p:grpSpPr>
        <p:sp>
          <p:nvSpPr>
            <p:cNvPr id="72" name="Freeform 29">
              <a:extLst>
                <a:ext uri="{FF2B5EF4-FFF2-40B4-BE49-F238E27FC236}">
                  <a16:creationId xmlns:a16="http://schemas.microsoft.com/office/drawing/2014/main" id="{2253DDD6-A157-E04F-8B20-D33D369CCB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3539" y="1281113"/>
              <a:ext cx="273050" cy="261938"/>
            </a:xfrm>
            <a:custGeom>
              <a:avLst/>
              <a:gdLst>
                <a:gd name="T0" fmla="*/ 45 w 504"/>
                <a:gd name="T1" fmla="*/ 22 h 504"/>
                <a:gd name="T2" fmla="*/ 22 w 504"/>
                <a:gd name="T3" fmla="*/ 44 h 504"/>
                <a:gd name="T4" fmla="*/ 22 w 504"/>
                <a:gd name="T5" fmla="*/ 460 h 504"/>
                <a:gd name="T6" fmla="*/ 45 w 504"/>
                <a:gd name="T7" fmla="*/ 482 h 504"/>
                <a:gd name="T8" fmla="*/ 460 w 504"/>
                <a:gd name="T9" fmla="*/ 482 h 504"/>
                <a:gd name="T10" fmla="*/ 483 w 504"/>
                <a:gd name="T11" fmla="*/ 460 h 504"/>
                <a:gd name="T12" fmla="*/ 483 w 504"/>
                <a:gd name="T13" fmla="*/ 44 h 504"/>
                <a:gd name="T14" fmla="*/ 460 w 504"/>
                <a:gd name="T15" fmla="*/ 22 h 504"/>
                <a:gd name="T16" fmla="*/ 45 w 504"/>
                <a:gd name="T17" fmla="*/ 22 h 504"/>
                <a:gd name="T18" fmla="*/ 460 w 504"/>
                <a:gd name="T19" fmla="*/ 504 h 504"/>
                <a:gd name="T20" fmla="*/ 45 w 504"/>
                <a:gd name="T21" fmla="*/ 504 h 504"/>
                <a:gd name="T22" fmla="*/ 0 w 504"/>
                <a:gd name="T23" fmla="*/ 460 h 504"/>
                <a:gd name="T24" fmla="*/ 0 w 504"/>
                <a:gd name="T25" fmla="*/ 44 h 504"/>
                <a:gd name="T26" fmla="*/ 45 w 504"/>
                <a:gd name="T27" fmla="*/ 0 h 504"/>
                <a:gd name="T28" fmla="*/ 460 w 504"/>
                <a:gd name="T29" fmla="*/ 0 h 504"/>
                <a:gd name="T30" fmla="*/ 504 w 504"/>
                <a:gd name="T31" fmla="*/ 44 h 504"/>
                <a:gd name="T32" fmla="*/ 504 w 504"/>
                <a:gd name="T33" fmla="*/ 460 h 504"/>
                <a:gd name="T34" fmla="*/ 460 w 504"/>
                <a:gd name="T35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4" h="504">
                  <a:moveTo>
                    <a:pt x="45" y="22"/>
                  </a:moveTo>
                  <a:cubicBezTo>
                    <a:pt x="32" y="22"/>
                    <a:pt x="22" y="32"/>
                    <a:pt x="22" y="44"/>
                  </a:cubicBezTo>
                  <a:lnTo>
                    <a:pt x="22" y="460"/>
                  </a:lnTo>
                  <a:cubicBezTo>
                    <a:pt x="22" y="472"/>
                    <a:pt x="32" y="482"/>
                    <a:pt x="45" y="482"/>
                  </a:cubicBezTo>
                  <a:lnTo>
                    <a:pt x="460" y="482"/>
                  </a:lnTo>
                  <a:cubicBezTo>
                    <a:pt x="473" y="482"/>
                    <a:pt x="483" y="472"/>
                    <a:pt x="483" y="460"/>
                  </a:cubicBezTo>
                  <a:lnTo>
                    <a:pt x="483" y="44"/>
                  </a:lnTo>
                  <a:cubicBezTo>
                    <a:pt x="483" y="32"/>
                    <a:pt x="473" y="22"/>
                    <a:pt x="460" y="22"/>
                  </a:cubicBezTo>
                  <a:lnTo>
                    <a:pt x="45" y="22"/>
                  </a:lnTo>
                  <a:close/>
                  <a:moveTo>
                    <a:pt x="460" y="504"/>
                  </a:moveTo>
                  <a:lnTo>
                    <a:pt x="45" y="504"/>
                  </a:lnTo>
                  <a:cubicBezTo>
                    <a:pt x="20" y="504"/>
                    <a:pt x="0" y="484"/>
                    <a:pt x="0" y="460"/>
                  </a:cubicBezTo>
                  <a:lnTo>
                    <a:pt x="0" y="44"/>
                  </a:lnTo>
                  <a:cubicBezTo>
                    <a:pt x="0" y="20"/>
                    <a:pt x="20" y="0"/>
                    <a:pt x="45" y="0"/>
                  </a:cubicBezTo>
                  <a:lnTo>
                    <a:pt x="460" y="0"/>
                  </a:lnTo>
                  <a:cubicBezTo>
                    <a:pt x="485" y="0"/>
                    <a:pt x="504" y="20"/>
                    <a:pt x="504" y="44"/>
                  </a:cubicBezTo>
                  <a:lnTo>
                    <a:pt x="504" y="460"/>
                  </a:lnTo>
                  <a:cubicBezTo>
                    <a:pt x="504" y="484"/>
                    <a:pt x="485" y="504"/>
                    <a:pt x="460" y="5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3" name="Freeform 30">
              <a:extLst>
                <a:ext uri="{FF2B5EF4-FFF2-40B4-BE49-F238E27FC236}">
                  <a16:creationId xmlns:a16="http://schemas.microsoft.com/office/drawing/2014/main" id="{BBF48BFF-4A37-0041-B1F5-C8B9B301CE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9264" y="1362076"/>
              <a:ext cx="36513" cy="34925"/>
            </a:xfrm>
            <a:custGeom>
              <a:avLst/>
              <a:gdLst>
                <a:gd name="T0" fmla="*/ 34 w 69"/>
                <a:gd name="T1" fmla="*/ 17 h 69"/>
                <a:gd name="T2" fmla="*/ 17 w 69"/>
                <a:gd name="T3" fmla="*/ 35 h 69"/>
                <a:gd name="T4" fmla="*/ 34 w 69"/>
                <a:gd name="T5" fmla="*/ 53 h 69"/>
                <a:gd name="T6" fmla="*/ 52 w 69"/>
                <a:gd name="T7" fmla="*/ 35 h 69"/>
                <a:gd name="T8" fmla="*/ 34 w 69"/>
                <a:gd name="T9" fmla="*/ 17 h 69"/>
                <a:gd name="T10" fmla="*/ 34 w 69"/>
                <a:gd name="T11" fmla="*/ 69 h 69"/>
                <a:gd name="T12" fmla="*/ 0 w 69"/>
                <a:gd name="T13" fmla="*/ 35 h 69"/>
                <a:gd name="T14" fmla="*/ 34 w 69"/>
                <a:gd name="T15" fmla="*/ 0 h 69"/>
                <a:gd name="T16" fmla="*/ 69 w 69"/>
                <a:gd name="T17" fmla="*/ 35 h 69"/>
                <a:gd name="T18" fmla="*/ 34 w 69"/>
                <a:gd name="T1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69">
                  <a:moveTo>
                    <a:pt x="34" y="17"/>
                  </a:moveTo>
                  <a:cubicBezTo>
                    <a:pt x="25" y="17"/>
                    <a:pt x="17" y="25"/>
                    <a:pt x="17" y="35"/>
                  </a:cubicBezTo>
                  <a:cubicBezTo>
                    <a:pt x="17" y="45"/>
                    <a:pt x="25" y="53"/>
                    <a:pt x="34" y="53"/>
                  </a:cubicBezTo>
                  <a:cubicBezTo>
                    <a:pt x="44" y="53"/>
                    <a:pt x="52" y="45"/>
                    <a:pt x="52" y="35"/>
                  </a:cubicBezTo>
                  <a:cubicBezTo>
                    <a:pt x="52" y="25"/>
                    <a:pt x="44" y="17"/>
                    <a:pt x="34" y="17"/>
                  </a:cubicBezTo>
                  <a:close/>
                  <a:moveTo>
                    <a:pt x="34" y="69"/>
                  </a:moveTo>
                  <a:cubicBezTo>
                    <a:pt x="16" y="69"/>
                    <a:pt x="0" y="54"/>
                    <a:pt x="0" y="35"/>
                  </a:cubicBezTo>
                  <a:cubicBezTo>
                    <a:pt x="0" y="16"/>
                    <a:pt x="16" y="0"/>
                    <a:pt x="34" y="0"/>
                  </a:cubicBezTo>
                  <a:cubicBezTo>
                    <a:pt x="53" y="0"/>
                    <a:pt x="69" y="16"/>
                    <a:pt x="69" y="35"/>
                  </a:cubicBezTo>
                  <a:cubicBezTo>
                    <a:pt x="69" y="54"/>
                    <a:pt x="53" y="69"/>
                    <a:pt x="3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4" name="Freeform 31">
              <a:extLst>
                <a:ext uri="{FF2B5EF4-FFF2-40B4-BE49-F238E27FC236}">
                  <a16:creationId xmlns:a16="http://schemas.microsoft.com/office/drawing/2014/main" id="{637418C4-E8C0-6A47-A670-BC8AC8E0BD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4351" y="1362076"/>
              <a:ext cx="38100" cy="34925"/>
            </a:xfrm>
            <a:custGeom>
              <a:avLst/>
              <a:gdLst>
                <a:gd name="T0" fmla="*/ 35 w 69"/>
                <a:gd name="T1" fmla="*/ 17 h 69"/>
                <a:gd name="T2" fmla="*/ 17 w 69"/>
                <a:gd name="T3" fmla="*/ 35 h 69"/>
                <a:gd name="T4" fmla="*/ 35 w 69"/>
                <a:gd name="T5" fmla="*/ 53 h 69"/>
                <a:gd name="T6" fmla="*/ 52 w 69"/>
                <a:gd name="T7" fmla="*/ 35 h 69"/>
                <a:gd name="T8" fmla="*/ 35 w 69"/>
                <a:gd name="T9" fmla="*/ 17 h 69"/>
                <a:gd name="T10" fmla="*/ 35 w 69"/>
                <a:gd name="T11" fmla="*/ 69 h 69"/>
                <a:gd name="T12" fmla="*/ 0 w 69"/>
                <a:gd name="T13" fmla="*/ 35 h 69"/>
                <a:gd name="T14" fmla="*/ 35 w 69"/>
                <a:gd name="T15" fmla="*/ 0 h 69"/>
                <a:gd name="T16" fmla="*/ 69 w 69"/>
                <a:gd name="T17" fmla="*/ 35 h 69"/>
                <a:gd name="T18" fmla="*/ 35 w 69"/>
                <a:gd name="T1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69">
                  <a:moveTo>
                    <a:pt x="35" y="17"/>
                  </a:moveTo>
                  <a:cubicBezTo>
                    <a:pt x="25" y="17"/>
                    <a:pt x="17" y="25"/>
                    <a:pt x="17" y="35"/>
                  </a:cubicBezTo>
                  <a:cubicBezTo>
                    <a:pt x="17" y="45"/>
                    <a:pt x="25" y="53"/>
                    <a:pt x="35" y="53"/>
                  </a:cubicBezTo>
                  <a:cubicBezTo>
                    <a:pt x="44" y="53"/>
                    <a:pt x="52" y="45"/>
                    <a:pt x="52" y="35"/>
                  </a:cubicBezTo>
                  <a:cubicBezTo>
                    <a:pt x="52" y="25"/>
                    <a:pt x="44" y="17"/>
                    <a:pt x="35" y="17"/>
                  </a:cubicBezTo>
                  <a:close/>
                  <a:moveTo>
                    <a:pt x="35" y="69"/>
                  </a:moveTo>
                  <a:cubicBezTo>
                    <a:pt x="16" y="69"/>
                    <a:pt x="0" y="54"/>
                    <a:pt x="0" y="35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53" y="0"/>
                    <a:pt x="69" y="16"/>
                    <a:pt x="69" y="35"/>
                  </a:cubicBezTo>
                  <a:cubicBezTo>
                    <a:pt x="69" y="54"/>
                    <a:pt x="53" y="69"/>
                    <a:pt x="35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5" name="Freeform 32">
              <a:extLst>
                <a:ext uri="{FF2B5EF4-FFF2-40B4-BE49-F238E27FC236}">
                  <a16:creationId xmlns:a16="http://schemas.microsoft.com/office/drawing/2014/main" id="{85068739-52DD-A149-BAA7-63F4B4D2D4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9264" y="1423988"/>
              <a:ext cx="36513" cy="36513"/>
            </a:xfrm>
            <a:custGeom>
              <a:avLst/>
              <a:gdLst>
                <a:gd name="T0" fmla="*/ 34 w 69"/>
                <a:gd name="T1" fmla="*/ 16 h 69"/>
                <a:gd name="T2" fmla="*/ 17 w 69"/>
                <a:gd name="T3" fmla="*/ 34 h 69"/>
                <a:gd name="T4" fmla="*/ 34 w 69"/>
                <a:gd name="T5" fmla="*/ 52 h 69"/>
                <a:gd name="T6" fmla="*/ 52 w 69"/>
                <a:gd name="T7" fmla="*/ 34 h 69"/>
                <a:gd name="T8" fmla="*/ 34 w 69"/>
                <a:gd name="T9" fmla="*/ 16 h 69"/>
                <a:gd name="T10" fmla="*/ 34 w 69"/>
                <a:gd name="T11" fmla="*/ 69 h 69"/>
                <a:gd name="T12" fmla="*/ 0 w 69"/>
                <a:gd name="T13" fmla="*/ 34 h 69"/>
                <a:gd name="T14" fmla="*/ 34 w 69"/>
                <a:gd name="T15" fmla="*/ 0 h 69"/>
                <a:gd name="T16" fmla="*/ 69 w 69"/>
                <a:gd name="T17" fmla="*/ 34 h 69"/>
                <a:gd name="T18" fmla="*/ 34 w 69"/>
                <a:gd name="T1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69">
                  <a:moveTo>
                    <a:pt x="34" y="16"/>
                  </a:moveTo>
                  <a:cubicBezTo>
                    <a:pt x="25" y="16"/>
                    <a:pt x="17" y="24"/>
                    <a:pt x="17" y="34"/>
                  </a:cubicBezTo>
                  <a:cubicBezTo>
                    <a:pt x="17" y="44"/>
                    <a:pt x="25" y="52"/>
                    <a:pt x="34" y="52"/>
                  </a:cubicBezTo>
                  <a:cubicBezTo>
                    <a:pt x="44" y="52"/>
                    <a:pt x="52" y="44"/>
                    <a:pt x="52" y="34"/>
                  </a:cubicBezTo>
                  <a:cubicBezTo>
                    <a:pt x="52" y="24"/>
                    <a:pt x="44" y="16"/>
                    <a:pt x="34" y="16"/>
                  </a:cubicBezTo>
                  <a:close/>
                  <a:moveTo>
                    <a:pt x="34" y="69"/>
                  </a:moveTo>
                  <a:cubicBezTo>
                    <a:pt x="16" y="69"/>
                    <a:pt x="0" y="53"/>
                    <a:pt x="0" y="34"/>
                  </a:cubicBezTo>
                  <a:cubicBezTo>
                    <a:pt x="0" y="15"/>
                    <a:pt x="16" y="0"/>
                    <a:pt x="34" y="0"/>
                  </a:cubicBezTo>
                  <a:cubicBezTo>
                    <a:pt x="53" y="0"/>
                    <a:pt x="69" y="15"/>
                    <a:pt x="69" y="34"/>
                  </a:cubicBezTo>
                  <a:cubicBezTo>
                    <a:pt x="69" y="53"/>
                    <a:pt x="53" y="69"/>
                    <a:pt x="3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6" name="Freeform 33">
              <a:extLst>
                <a:ext uri="{FF2B5EF4-FFF2-40B4-BE49-F238E27FC236}">
                  <a16:creationId xmlns:a16="http://schemas.microsoft.com/office/drawing/2014/main" id="{E77F4A14-8687-BA4D-BB14-FC643BA364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4351" y="1423988"/>
              <a:ext cx="38100" cy="36513"/>
            </a:xfrm>
            <a:custGeom>
              <a:avLst/>
              <a:gdLst>
                <a:gd name="T0" fmla="*/ 35 w 69"/>
                <a:gd name="T1" fmla="*/ 16 h 69"/>
                <a:gd name="T2" fmla="*/ 17 w 69"/>
                <a:gd name="T3" fmla="*/ 34 h 69"/>
                <a:gd name="T4" fmla="*/ 35 w 69"/>
                <a:gd name="T5" fmla="*/ 52 h 69"/>
                <a:gd name="T6" fmla="*/ 52 w 69"/>
                <a:gd name="T7" fmla="*/ 34 h 69"/>
                <a:gd name="T8" fmla="*/ 35 w 69"/>
                <a:gd name="T9" fmla="*/ 16 h 69"/>
                <a:gd name="T10" fmla="*/ 35 w 69"/>
                <a:gd name="T11" fmla="*/ 69 h 69"/>
                <a:gd name="T12" fmla="*/ 0 w 69"/>
                <a:gd name="T13" fmla="*/ 34 h 69"/>
                <a:gd name="T14" fmla="*/ 35 w 69"/>
                <a:gd name="T15" fmla="*/ 0 h 69"/>
                <a:gd name="T16" fmla="*/ 69 w 69"/>
                <a:gd name="T17" fmla="*/ 34 h 69"/>
                <a:gd name="T18" fmla="*/ 35 w 69"/>
                <a:gd name="T19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69">
                  <a:moveTo>
                    <a:pt x="35" y="16"/>
                  </a:moveTo>
                  <a:cubicBezTo>
                    <a:pt x="25" y="16"/>
                    <a:pt x="17" y="24"/>
                    <a:pt x="17" y="34"/>
                  </a:cubicBezTo>
                  <a:cubicBezTo>
                    <a:pt x="17" y="44"/>
                    <a:pt x="25" y="52"/>
                    <a:pt x="35" y="52"/>
                  </a:cubicBezTo>
                  <a:cubicBezTo>
                    <a:pt x="44" y="52"/>
                    <a:pt x="52" y="44"/>
                    <a:pt x="52" y="34"/>
                  </a:cubicBezTo>
                  <a:cubicBezTo>
                    <a:pt x="52" y="24"/>
                    <a:pt x="44" y="16"/>
                    <a:pt x="35" y="16"/>
                  </a:cubicBezTo>
                  <a:close/>
                  <a:moveTo>
                    <a:pt x="35" y="69"/>
                  </a:moveTo>
                  <a:cubicBezTo>
                    <a:pt x="16" y="69"/>
                    <a:pt x="0" y="53"/>
                    <a:pt x="0" y="34"/>
                  </a:cubicBezTo>
                  <a:cubicBezTo>
                    <a:pt x="0" y="15"/>
                    <a:pt x="16" y="0"/>
                    <a:pt x="35" y="0"/>
                  </a:cubicBezTo>
                  <a:cubicBezTo>
                    <a:pt x="53" y="0"/>
                    <a:pt x="69" y="15"/>
                    <a:pt x="69" y="34"/>
                  </a:cubicBezTo>
                  <a:cubicBezTo>
                    <a:pt x="69" y="53"/>
                    <a:pt x="53" y="69"/>
                    <a:pt x="35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7" name="Freeform 34">
              <a:extLst>
                <a:ext uri="{FF2B5EF4-FFF2-40B4-BE49-F238E27FC236}">
                  <a16:creationId xmlns:a16="http://schemas.microsoft.com/office/drawing/2014/main" id="{1F880D5E-9AE3-2046-BB98-26EDFB08FA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5476" y="1323976"/>
              <a:ext cx="44450" cy="179388"/>
            </a:xfrm>
            <a:custGeom>
              <a:avLst/>
              <a:gdLst>
                <a:gd name="T0" fmla="*/ 22 w 82"/>
                <a:gd name="T1" fmla="*/ 326 h 347"/>
                <a:gd name="T2" fmla="*/ 60 w 82"/>
                <a:gd name="T3" fmla="*/ 326 h 347"/>
                <a:gd name="T4" fmla="*/ 60 w 82"/>
                <a:gd name="T5" fmla="*/ 22 h 347"/>
                <a:gd name="T6" fmla="*/ 22 w 82"/>
                <a:gd name="T7" fmla="*/ 22 h 347"/>
                <a:gd name="T8" fmla="*/ 22 w 82"/>
                <a:gd name="T9" fmla="*/ 326 h 347"/>
                <a:gd name="T10" fmla="*/ 71 w 82"/>
                <a:gd name="T11" fmla="*/ 347 h 347"/>
                <a:gd name="T12" fmla="*/ 11 w 82"/>
                <a:gd name="T13" fmla="*/ 347 h 347"/>
                <a:gd name="T14" fmla="*/ 0 w 82"/>
                <a:gd name="T15" fmla="*/ 337 h 347"/>
                <a:gd name="T16" fmla="*/ 0 w 82"/>
                <a:gd name="T17" fmla="*/ 11 h 347"/>
                <a:gd name="T18" fmla="*/ 11 w 82"/>
                <a:gd name="T19" fmla="*/ 0 h 347"/>
                <a:gd name="T20" fmla="*/ 71 w 82"/>
                <a:gd name="T21" fmla="*/ 0 h 347"/>
                <a:gd name="T22" fmla="*/ 82 w 82"/>
                <a:gd name="T23" fmla="*/ 11 h 347"/>
                <a:gd name="T24" fmla="*/ 82 w 82"/>
                <a:gd name="T25" fmla="*/ 337 h 347"/>
                <a:gd name="T26" fmla="*/ 71 w 82"/>
                <a:gd name="T27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347">
                  <a:moveTo>
                    <a:pt x="22" y="326"/>
                  </a:moveTo>
                  <a:lnTo>
                    <a:pt x="60" y="326"/>
                  </a:lnTo>
                  <a:lnTo>
                    <a:pt x="60" y="22"/>
                  </a:lnTo>
                  <a:lnTo>
                    <a:pt x="22" y="22"/>
                  </a:lnTo>
                  <a:lnTo>
                    <a:pt x="22" y="326"/>
                  </a:lnTo>
                  <a:close/>
                  <a:moveTo>
                    <a:pt x="71" y="347"/>
                  </a:moveTo>
                  <a:lnTo>
                    <a:pt x="11" y="347"/>
                  </a:lnTo>
                  <a:cubicBezTo>
                    <a:pt x="5" y="347"/>
                    <a:pt x="0" y="343"/>
                    <a:pt x="0" y="337"/>
                  </a:cubicBezTo>
                  <a:lnTo>
                    <a:pt x="0" y="11"/>
                  </a:lnTo>
                  <a:cubicBezTo>
                    <a:pt x="0" y="5"/>
                    <a:pt x="5" y="0"/>
                    <a:pt x="11" y="0"/>
                  </a:cubicBezTo>
                  <a:lnTo>
                    <a:pt x="71" y="0"/>
                  </a:lnTo>
                  <a:cubicBezTo>
                    <a:pt x="77" y="0"/>
                    <a:pt x="82" y="5"/>
                    <a:pt x="82" y="11"/>
                  </a:cubicBezTo>
                  <a:lnTo>
                    <a:pt x="82" y="337"/>
                  </a:lnTo>
                  <a:cubicBezTo>
                    <a:pt x="82" y="343"/>
                    <a:pt x="77" y="347"/>
                    <a:pt x="71" y="3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8" name="Freeform 35">
              <a:extLst>
                <a:ext uri="{FF2B5EF4-FFF2-40B4-BE49-F238E27FC236}">
                  <a16:creationId xmlns:a16="http://schemas.microsoft.com/office/drawing/2014/main" id="{9159F718-A793-7D41-8301-7FEC9F9E87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0201" y="1323976"/>
              <a:ext cx="44450" cy="179388"/>
            </a:xfrm>
            <a:custGeom>
              <a:avLst/>
              <a:gdLst>
                <a:gd name="T0" fmla="*/ 22 w 82"/>
                <a:gd name="T1" fmla="*/ 326 h 347"/>
                <a:gd name="T2" fmla="*/ 61 w 82"/>
                <a:gd name="T3" fmla="*/ 326 h 347"/>
                <a:gd name="T4" fmla="*/ 61 w 82"/>
                <a:gd name="T5" fmla="*/ 22 h 347"/>
                <a:gd name="T6" fmla="*/ 22 w 82"/>
                <a:gd name="T7" fmla="*/ 22 h 347"/>
                <a:gd name="T8" fmla="*/ 22 w 82"/>
                <a:gd name="T9" fmla="*/ 326 h 347"/>
                <a:gd name="T10" fmla="*/ 72 w 82"/>
                <a:gd name="T11" fmla="*/ 347 h 347"/>
                <a:gd name="T12" fmla="*/ 11 w 82"/>
                <a:gd name="T13" fmla="*/ 347 h 347"/>
                <a:gd name="T14" fmla="*/ 0 w 82"/>
                <a:gd name="T15" fmla="*/ 337 h 347"/>
                <a:gd name="T16" fmla="*/ 0 w 82"/>
                <a:gd name="T17" fmla="*/ 11 h 347"/>
                <a:gd name="T18" fmla="*/ 11 w 82"/>
                <a:gd name="T19" fmla="*/ 0 h 347"/>
                <a:gd name="T20" fmla="*/ 72 w 82"/>
                <a:gd name="T21" fmla="*/ 0 h 347"/>
                <a:gd name="T22" fmla="*/ 82 w 82"/>
                <a:gd name="T23" fmla="*/ 11 h 347"/>
                <a:gd name="T24" fmla="*/ 82 w 82"/>
                <a:gd name="T25" fmla="*/ 337 h 347"/>
                <a:gd name="T26" fmla="*/ 72 w 82"/>
                <a:gd name="T27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347">
                  <a:moveTo>
                    <a:pt x="22" y="326"/>
                  </a:moveTo>
                  <a:lnTo>
                    <a:pt x="61" y="326"/>
                  </a:lnTo>
                  <a:lnTo>
                    <a:pt x="61" y="22"/>
                  </a:lnTo>
                  <a:lnTo>
                    <a:pt x="22" y="22"/>
                  </a:lnTo>
                  <a:lnTo>
                    <a:pt x="22" y="326"/>
                  </a:lnTo>
                  <a:close/>
                  <a:moveTo>
                    <a:pt x="72" y="347"/>
                  </a:moveTo>
                  <a:lnTo>
                    <a:pt x="11" y="347"/>
                  </a:lnTo>
                  <a:cubicBezTo>
                    <a:pt x="5" y="347"/>
                    <a:pt x="0" y="343"/>
                    <a:pt x="0" y="337"/>
                  </a:cubicBezTo>
                  <a:lnTo>
                    <a:pt x="0" y="11"/>
                  </a:lnTo>
                  <a:cubicBezTo>
                    <a:pt x="0" y="5"/>
                    <a:pt x="5" y="0"/>
                    <a:pt x="11" y="0"/>
                  </a:cubicBezTo>
                  <a:lnTo>
                    <a:pt x="72" y="0"/>
                  </a:lnTo>
                  <a:cubicBezTo>
                    <a:pt x="78" y="0"/>
                    <a:pt x="82" y="5"/>
                    <a:pt x="82" y="11"/>
                  </a:cubicBezTo>
                  <a:lnTo>
                    <a:pt x="82" y="337"/>
                  </a:lnTo>
                  <a:cubicBezTo>
                    <a:pt x="82" y="343"/>
                    <a:pt x="78" y="347"/>
                    <a:pt x="72" y="3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79" name="Freeform 36">
              <a:extLst>
                <a:ext uri="{FF2B5EF4-FFF2-40B4-BE49-F238E27FC236}">
                  <a16:creationId xmlns:a16="http://schemas.microsoft.com/office/drawing/2014/main" id="{B6E33774-4541-584A-AD58-B2ACAE7F0E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6401" y="1531938"/>
              <a:ext cx="187325" cy="42863"/>
            </a:xfrm>
            <a:custGeom>
              <a:avLst/>
              <a:gdLst>
                <a:gd name="T0" fmla="*/ 22 w 347"/>
                <a:gd name="T1" fmla="*/ 61 h 82"/>
                <a:gd name="T2" fmla="*/ 326 w 347"/>
                <a:gd name="T3" fmla="*/ 61 h 82"/>
                <a:gd name="T4" fmla="*/ 326 w 347"/>
                <a:gd name="T5" fmla="*/ 22 h 82"/>
                <a:gd name="T6" fmla="*/ 22 w 347"/>
                <a:gd name="T7" fmla="*/ 22 h 82"/>
                <a:gd name="T8" fmla="*/ 22 w 347"/>
                <a:gd name="T9" fmla="*/ 61 h 82"/>
                <a:gd name="T10" fmla="*/ 336 w 347"/>
                <a:gd name="T11" fmla="*/ 82 h 82"/>
                <a:gd name="T12" fmla="*/ 11 w 347"/>
                <a:gd name="T13" fmla="*/ 82 h 82"/>
                <a:gd name="T14" fmla="*/ 0 w 347"/>
                <a:gd name="T15" fmla="*/ 71 h 82"/>
                <a:gd name="T16" fmla="*/ 0 w 347"/>
                <a:gd name="T17" fmla="*/ 11 h 82"/>
                <a:gd name="T18" fmla="*/ 11 w 347"/>
                <a:gd name="T19" fmla="*/ 0 h 82"/>
                <a:gd name="T20" fmla="*/ 336 w 347"/>
                <a:gd name="T21" fmla="*/ 0 h 82"/>
                <a:gd name="T22" fmla="*/ 347 w 347"/>
                <a:gd name="T23" fmla="*/ 11 h 82"/>
                <a:gd name="T24" fmla="*/ 347 w 347"/>
                <a:gd name="T25" fmla="*/ 71 h 82"/>
                <a:gd name="T26" fmla="*/ 336 w 347"/>
                <a:gd name="T2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7" h="82">
                  <a:moveTo>
                    <a:pt x="22" y="61"/>
                  </a:moveTo>
                  <a:lnTo>
                    <a:pt x="326" y="61"/>
                  </a:lnTo>
                  <a:lnTo>
                    <a:pt x="326" y="22"/>
                  </a:lnTo>
                  <a:lnTo>
                    <a:pt x="22" y="22"/>
                  </a:lnTo>
                  <a:lnTo>
                    <a:pt x="22" y="61"/>
                  </a:lnTo>
                  <a:close/>
                  <a:moveTo>
                    <a:pt x="336" y="82"/>
                  </a:moveTo>
                  <a:lnTo>
                    <a:pt x="11" y="82"/>
                  </a:lnTo>
                  <a:cubicBezTo>
                    <a:pt x="5" y="82"/>
                    <a:pt x="0" y="77"/>
                    <a:pt x="0" y="71"/>
                  </a:cubicBezTo>
                  <a:lnTo>
                    <a:pt x="0" y="11"/>
                  </a:lnTo>
                  <a:cubicBezTo>
                    <a:pt x="0" y="5"/>
                    <a:pt x="5" y="0"/>
                    <a:pt x="11" y="0"/>
                  </a:cubicBezTo>
                  <a:lnTo>
                    <a:pt x="336" y="0"/>
                  </a:lnTo>
                  <a:cubicBezTo>
                    <a:pt x="342" y="0"/>
                    <a:pt x="347" y="5"/>
                    <a:pt x="347" y="11"/>
                  </a:cubicBezTo>
                  <a:lnTo>
                    <a:pt x="347" y="71"/>
                  </a:lnTo>
                  <a:cubicBezTo>
                    <a:pt x="347" y="77"/>
                    <a:pt x="342" y="82"/>
                    <a:pt x="336" y="8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80" name="Freeform 37">
              <a:extLst>
                <a:ext uri="{FF2B5EF4-FFF2-40B4-BE49-F238E27FC236}">
                  <a16:creationId xmlns:a16="http://schemas.microsoft.com/office/drawing/2014/main" id="{9E78C0C0-916F-4344-A419-7831BBE1DD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6401" y="1249363"/>
              <a:ext cx="187325" cy="42863"/>
            </a:xfrm>
            <a:custGeom>
              <a:avLst/>
              <a:gdLst>
                <a:gd name="T0" fmla="*/ 22 w 347"/>
                <a:gd name="T1" fmla="*/ 61 h 83"/>
                <a:gd name="T2" fmla="*/ 326 w 347"/>
                <a:gd name="T3" fmla="*/ 61 h 83"/>
                <a:gd name="T4" fmla="*/ 326 w 347"/>
                <a:gd name="T5" fmla="*/ 22 h 83"/>
                <a:gd name="T6" fmla="*/ 22 w 347"/>
                <a:gd name="T7" fmla="*/ 22 h 83"/>
                <a:gd name="T8" fmla="*/ 22 w 347"/>
                <a:gd name="T9" fmla="*/ 61 h 83"/>
                <a:gd name="T10" fmla="*/ 336 w 347"/>
                <a:gd name="T11" fmla="*/ 83 h 83"/>
                <a:gd name="T12" fmla="*/ 11 w 347"/>
                <a:gd name="T13" fmla="*/ 83 h 83"/>
                <a:gd name="T14" fmla="*/ 0 w 347"/>
                <a:gd name="T15" fmla="*/ 72 h 83"/>
                <a:gd name="T16" fmla="*/ 0 w 347"/>
                <a:gd name="T17" fmla="*/ 11 h 83"/>
                <a:gd name="T18" fmla="*/ 11 w 347"/>
                <a:gd name="T19" fmla="*/ 0 h 83"/>
                <a:gd name="T20" fmla="*/ 336 w 347"/>
                <a:gd name="T21" fmla="*/ 0 h 83"/>
                <a:gd name="T22" fmla="*/ 347 w 347"/>
                <a:gd name="T23" fmla="*/ 11 h 83"/>
                <a:gd name="T24" fmla="*/ 347 w 347"/>
                <a:gd name="T25" fmla="*/ 72 h 83"/>
                <a:gd name="T26" fmla="*/ 336 w 347"/>
                <a:gd name="T2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7" h="83">
                  <a:moveTo>
                    <a:pt x="22" y="61"/>
                  </a:moveTo>
                  <a:lnTo>
                    <a:pt x="326" y="61"/>
                  </a:lnTo>
                  <a:lnTo>
                    <a:pt x="326" y="22"/>
                  </a:lnTo>
                  <a:lnTo>
                    <a:pt x="22" y="22"/>
                  </a:lnTo>
                  <a:lnTo>
                    <a:pt x="22" y="61"/>
                  </a:lnTo>
                  <a:close/>
                  <a:moveTo>
                    <a:pt x="336" y="83"/>
                  </a:moveTo>
                  <a:lnTo>
                    <a:pt x="11" y="83"/>
                  </a:lnTo>
                  <a:cubicBezTo>
                    <a:pt x="5" y="83"/>
                    <a:pt x="0" y="78"/>
                    <a:pt x="0" y="72"/>
                  </a:cubicBezTo>
                  <a:lnTo>
                    <a:pt x="0" y="11"/>
                  </a:lnTo>
                  <a:cubicBezTo>
                    <a:pt x="0" y="5"/>
                    <a:pt x="5" y="0"/>
                    <a:pt x="11" y="0"/>
                  </a:cubicBezTo>
                  <a:lnTo>
                    <a:pt x="336" y="0"/>
                  </a:lnTo>
                  <a:cubicBezTo>
                    <a:pt x="342" y="0"/>
                    <a:pt x="347" y="5"/>
                    <a:pt x="347" y="11"/>
                  </a:cubicBezTo>
                  <a:lnTo>
                    <a:pt x="347" y="72"/>
                  </a:lnTo>
                  <a:cubicBezTo>
                    <a:pt x="347" y="78"/>
                    <a:pt x="342" y="83"/>
                    <a:pt x="336" y="8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81" name="Freeform 38">
              <a:extLst>
                <a:ext uri="{FF2B5EF4-FFF2-40B4-BE49-F238E27FC236}">
                  <a16:creationId xmlns:a16="http://schemas.microsoft.com/office/drawing/2014/main" id="{69FBD28A-D265-A54B-BD6B-EA9B7A7DD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814" y="1354138"/>
              <a:ext cx="47625" cy="11113"/>
            </a:xfrm>
            <a:custGeom>
              <a:avLst/>
              <a:gdLst>
                <a:gd name="T0" fmla="*/ 76 w 87"/>
                <a:gd name="T1" fmla="*/ 21 h 21"/>
                <a:gd name="T2" fmla="*/ 11 w 87"/>
                <a:gd name="T3" fmla="*/ 21 h 21"/>
                <a:gd name="T4" fmla="*/ 0 w 87"/>
                <a:gd name="T5" fmla="*/ 11 h 21"/>
                <a:gd name="T6" fmla="*/ 11 w 87"/>
                <a:gd name="T7" fmla="*/ 0 h 21"/>
                <a:gd name="T8" fmla="*/ 76 w 87"/>
                <a:gd name="T9" fmla="*/ 0 h 21"/>
                <a:gd name="T10" fmla="*/ 87 w 87"/>
                <a:gd name="T11" fmla="*/ 11 h 21"/>
                <a:gd name="T12" fmla="*/ 76 w 87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21">
                  <a:moveTo>
                    <a:pt x="76" y="21"/>
                  </a:moveTo>
                  <a:lnTo>
                    <a:pt x="11" y="21"/>
                  </a:lnTo>
                  <a:cubicBezTo>
                    <a:pt x="5" y="21"/>
                    <a:pt x="0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lnTo>
                    <a:pt x="76" y="0"/>
                  </a:lnTo>
                  <a:cubicBezTo>
                    <a:pt x="82" y="0"/>
                    <a:pt x="87" y="5"/>
                    <a:pt x="87" y="11"/>
                  </a:cubicBezTo>
                  <a:cubicBezTo>
                    <a:pt x="87" y="17"/>
                    <a:pt x="82" y="21"/>
                    <a:pt x="7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82" name="Freeform 39">
              <a:extLst>
                <a:ext uri="{FF2B5EF4-FFF2-40B4-BE49-F238E27FC236}">
                  <a16:creationId xmlns:a16="http://schemas.microsoft.com/office/drawing/2014/main" id="{6A8D124D-B341-9A49-B085-DD0DAF40B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814" y="1427163"/>
              <a:ext cx="47625" cy="11113"/>
            </a:xfrm>
            <a:custGeom>
              <a:avLst/>
              <a:gdLst>
                <a:gd name="T0" fmla="*/ 76 w 87"/>
                <a:gd name="T1" fmla="*/ 21 h 21"/>
                <a:gd name="T2" fmla="*/ 11 w 87"/>
                <a:gd name="T3" fmla="*/ 21 h 21"/>
                <a:gd name="T4" fmla="*/ 0 w 87"/>
                <a:gd name="T5" fmla="*/ 10 h 21"/>
                <a:gd name="T6" fmla="*/ 11 w 87"/>
                <a:gd name="T7" fmla="*/ 0 h 21"/>
                <a:gd name="T8" fmla="*/ 76 w 87"/>
                <a:gd name="T9" fmla="*/ 0 h 21"/>
                <a:gd name="T10" fmla="*/ 87 w 87"/>
                <a:gd name="T11" fmla="*/ 10 h 21"/>
                <a:gd name="T12" fmla="*/ 76 w 87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21">
                  <a:moveTo>
                    <a:pt x="76" y="21"/>
                  </a:moveTo>
                  <a:lnTo>
                    <a:pt x="11" y="21"/>
                  </a:lnTo>
                  <a:cubicBezTo>
                    <a:pt x="5" y="21"/>
                    <a:pt x="0" y="16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lnTo>
                    <a:pt x="76" y="0"/>
                  </a:lnTo>
                  <a:cubicBezTo>
                    <a:pt x="82" y="0"/>
                    <a:pt x="87" y="4"/>
                    <a:pt x="87" y="10"/>
                  </a:cubicBezTo>
                  <a:cubicBezTo>
                    <a:pt x="87" y="16"/>
                    <a:pt x="82" y="21"/>
                    <a:pt x="76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83" name="Freeform 40">
              <a:extLst>
                <a:ext uri="{FF2B5EF4-FFF2-40B4-BE49-F238E27FC236}">
                  <a16:creationId xmlns:a16="http://schemas.microsoft.com/office/drawing/2014/main" id="{2DBA6C00-FEC7-2E43-A0AE-09FF7E200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814" y="1390651"/>
              <a:ext cx="47625" cy="11113"/>
            </a:xfrm>
            <a:custGeom>
              <a:avLst/>
              <a:gdLst>
                <a:gd name="T0" fmla="*/ 76 w 87"/>
                <a:gd name="T1" fmla="*/ 22 h 22"/>
                <a:gd name="T2" fmla="*/ 11 w 87"/>
                <a:gd name="T3" fmla="*/ 22 h 22"/>
                <a:gd name="T4" fmla="*/ 0 w 87"/>
                <a:gd name="T5" fmla="*/ 11 h 22"/>
                <a:gd name="T6" fmla="*/ 11 w 87"/>
                <a:gd name="T7" fmla="*/ 0 h 22"/>
                <a:gd name="T8" fmla="*/ 76 w 87"/>
                <a:gd name="T9" fmla="*/ 0 h 22"/>
                <a:gd name="T10" fmla="*/ 87 w 87"/>
                <a:gd name="T11" fmla="*/ 11 h 22"/>
                <a:gd name="T12" fmla="*/ 76 w 8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22">
                  <a:moveTo>
                    <a:pt x="76" y="22"/>
                  </a:moveTo>
                  <a:lnTo>
                    <a:pt x="11" y="22"/>
                  </a:ln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lnTo>
                    <a:pt x="76" y="0"/>
                  </a:lnTo>
                  <a:cubicBezTo>
                    <a:pt x="82" y="0"/>
                    <a:pt x="87" y="5"/>
                    <a:pt x="87" y="11"/>
                  </a:cubicBezTo>
                  <a:cubicBezTo>
                    <a:pt x="87" y="17"/>
                    <a:pt x="82" y="22"/>
                    <a:pt x="7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84" name="Freeform 41">
              <a:extLst>
                <a:ext uri="{FF2B5EF4-FFF2-40B4-BE49-F238E27FC236}">
                  <a16:creationId xmlns:a16="http://schemas.microsoft.com/office/drawing/2014/main" id="{61A583D5-C818-2149-9C0D-7765BB18C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814" y="1465263"/>
              <a:ext cx="47625" cy="11113"/>
            </a:xfrm>
            <a:custGeom>
              <a:avLst/>
              <a:gdLst>
                <a:gd name="T0" fmla="*/ 76 w 87"/>
                <a:gd name="T1" fmla="*/ 22 h 22"/>
                <a:gd name="T2" fmla="*/ 11 w 87"/>
                <a:gd name="T3" fmla="*/ 22 h 22"/>
                <a:gd name="T4" fmla="*/ 0 w 87"/>
                <a:gd name="T5" fmla="*/ 11 h 22"/>
                <a:gd name="T6" fmla="*/ 11 w 87"/>
                <a:gd name="T7" fmla="*/ 0 h 22"/>
                <a:gd name="T8" fmla="*/ 76 w 87"/>
                <a:gd name="T9" fmla="*/ 0 h 22"/>
                <a:gd name="T10" fmla="*/ 87 w 87"/>
                <a:gd name="T11" fmla="*/ 11 h 22"/>
                <a:gd name="T12" fmla="*/ 76 w 8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22">
                  <a:moveTo>
                    <a:pt x="76" y="22"/>
                  </a:moveTo>
                  <a:lnTo>
                    <a:pt x="11" y="22"/>
                  </a:ln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lnTo>
                    <a:pt x="76" y="0"/>
                  </a:lnTo>
                  <a:cubicBezTo>
                    <a:pt x="82" y="0"/>
                    <a:pt x="87" y="5"/>
                    <a:pt x="87" y="11"/>
                  </a:cubicBezTo>
                  <a:cubicBezTo>
                    <a:pt x="87" y="17"/>
                    <a:pt x="82" y="22"/>
                    <a:pt x="7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85" name="Freeform 42">
              <a:extLst>
                <a:ext uri="{FF2B5EF4-FFF2-40B4-BE49-F238E27FC236}">
                  <a16:creationId xmlns:a16="http://schemas.microsoft.com/office/drawing/2014/main" id="{21DC3E65-04A3-AB4D-B068-3E34C3CD1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101" y="1354138"/>
              <a:ext cx="49213" cy="11113"/>
            </a:xfrm>
            <a:custGeom>
              <a:avLst/>
              <a:gdLst>
                <a:gd name="T0" fmla="*/ 77 w 88"/>
                <a:gd name="T1" fmla="*/ 21 h 21"/>
                <a:gd name="T2" fmla="*/ 11 w 88"/>
                <a:gd name="T3" fmla="*/ 21 h 21"/>
                <a:gd name="T4" fmla="*/ 0 w 88"/>
                <a:gd name="T5" fmla="*/ 11 h 21"/>
                <a:gd name="T6" fmla="*/ 11 w 88"/>
                <a:gd name="T7" fmla="*/ 0 h 21"/>
                <a:gd name="T8" fmla="*/ 77 w 88"/>
                <a:gd name="T9" fmla="*/ 0 h 21"/>
                <a:gd name="T10" fmla="*/ 88 w 88"/>
                <a:gd name="T11" fmla="*/ 11 h 21"/>
                <a:gd name="T12" fmla="*/ 77 w 88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21">
                  <a:moveTo>
                    <a:pt x="77" y="21"/>
                  </a:moveTo>
                  <a:lnTo>
                    <a:pt x="11" y="21"/>
                  </a:lnTo>
                  <a:cubicBezTo>
                    <a:pt x="5" y="21"/>
                    <a:pt x="0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lnTo>
                    <a:pt x="77" y="0"/>
                  </a:lnTo>
                  <a:cubicBezTo>
                    <a:pt x="83" y="0"/>
                    <a:pt x="88" y="5"/>
                    <a:pt x="88" y="11"/>
                  </a:cubicBezTo>
                  <a:cubicBezTo>
                    <a:pt x="88" y="17"/>
                    <a:pt x="83" y="21"/>
                    <a:pt x="7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86" name="Freeform 43">
              <a:extLst>
                <a:ext uri="{FF2B5EF4-FFF2-40B4-BE49-F238E27FC236}">
                  <a16:creationId xmlns:a16="http://schemas.microsoft.com/office/drawing/2014/main" id="{352CAEC6-3C07-1A43-9CFA-43D231398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101" y="1427163"/>
              <a:ext cx="49213" cy="11113"/>
            </a:xfrm>
            <a:custGeom>
              <a:avLst/>
              <a:gdLst>
                <a:gd name="T0" fmla="*/ 77 w 88"/>
                <a:gd name="T1" fmla="*/ 21 h 21"/>
                <a:gd name="T2" fmla="*/ 11 w 88"/>
                <a:gd name="T3" fmla="*/ 21 h 21"/>
                <a:gd name="T4" fmla="*/ 0 w 88"/>
                <a:gd name="T5" fmla="*/ 10 h 21"/>
                <a:gd name="T6" fmla="*/ 11 w 88"/>
                <a:gd name="T7" fmla="*/ 0 h 21"/>
                <a:gd name="T8" fmla="*/ 77 w 88"/>
                <a:gd name="T9" fmla="*/ 0 h 21"/>
                <a:gd name="T10" fmla="*/ 88 w 88"/>
                <a:gd name="T11" fmla="*/ 10 h 21"/>
                <a:gd name="T12" fmla="*/ 77 w 88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21">
                  <a:moveTo>
                    <a:pt x="77" y="21"/>
                  </a:moveTo>
                  <a:lnTo>
                    <a:pt x="11" y="21"/>
                  </a:lnTo>
                  <a:cubicBezTo>
                    <a:pt x="5" y="21"/>
                    <a:pt x="0" y="16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lnTo>
                    <a:pt x="77" y="0"/>
                  </a:lnTo>
                  <a:cubicBezTo>
                    <a:pt x="83" y="0"/>
                    <a:pt x="88" y="4"/>
                    <a:pt x="88" y="10"/>
                  </a:cubicBezTo>
                  <a:cubicBezTo>
                    <a:pt x="88" y="16"/>
                    <a:pt x="83" y="21"/>
                    <a:pt x="7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87" name="Freeform 44">
              <a:extLst>
                <a:ext uri="{FF2B5EF4-FFF2-40B4-BE49-F238E27FC236}">
                  <a16:creationId xmlns:a16="http://schemas.microsoft.com/office/drawing/2014/main" id="{617EA4A6-3800-9C44-AC1A-0ABF5F04C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101" y="1390651"/>
              <a:ext cx="49213" cy="11113"/>
            </a:xfrm>
            <a:custGeom>
              <a:avLst/>
              <a:gdLst>
                <a:gd name="T0" fmla="*/ 77 w 88"/>
                <a:gd name="T1" fmla="*/ 22 h 22"/>
                <a:gd name="T2" fmla="*/ 11 w 88"/>
                <a:gd name="T3" fmla="*/ 22 h 22"/>
                <a:gd name="T4" fmla="*/ 0 w 88"/>
                <a:gd name="T5" fmla="*/ 11 h 22"/>
                <a:gd name="T6" fmla="*/ 11 w 88"/>
                <a:gd name="T7" fmla="*/ 0 h 22"/>
                <a:gd name="T8" fmla="*/ 77 w 88"/>
                <a:gd name="T9" fmla="*/ 0 h 22"/>
                <a:gd name="T10" fmla="*/ 88 w 88"/>
                <a:gd name="T11" fmla="*/ 11 h 22"/>
                <a:gd name="T12" fmla="*/ 77 w 88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22">
                  <a:moveTo>
                    <a:pt x="77" y="22"/>
                  </a:moveTo>
                  <a:lnTo>
                    <a:pt x="11" y="22"/>
                  </a:ln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lnTo>
                    <a:pt x="77" y="0"/>
                  </a:lnTo>
                  <a:cubicBezTo>
                    <a:pt x="83" y="0"/>
                    <a:pt x="88" y="5"/>
                    <a:pt x="88" y="11"/>
                  </a:cubicBezTo>
                  <a:cubicBezTo>
                    <a:pt x="88" y="17"/>
                    <a:pt x="83" y="22"/>
                    <a:pt x="7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88" name="Freeform 45">
              <a:extLst>
                <a:ext uri="{FF2B5EF4-FFF2-40B4-BE49-F238E27FC236}">
                  <a16:creationId xmlns:a16="http://schemas.microsoft.com/office/drawing/2014/main" id="{D0573893-4A85-CD4F-98FD-012D1C6A3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101" y="1465263"/>
              <a:ext cx="49213" cy="11113"/>
            </a:xfrm>
            <a:custGeom>
              <a:avLst/>
              <a:gdLst>
                <a:gd name="T0" fmla="*/ 77 w 88"/>
                <a:gd name="T1" fmla="*/ 22 h 22"/>
                <a:gd name="T2" fmla="*/ 11 w 88"/>
                <a:gd name="T3" fmla="*/ 22 h 22"/>
                <a:gd name="T4" fmla="*/ 0 w 88"/>
                <a:gd name="T5" fmla="*/ 11 h 22"/>
                <a:gd name="T6" fmla="*/ 11 w 88"/>
                <a:gd name="T7" fmla="*/ 0 h 22"/>
                <a:gd name="T8" fmla="*/ 77 w 88"/>
                <a:gd name="T9" fmla="*/ 0 h 22"/>
                <a:gd name="T10" fmla="*/ 88 w 88"/>
                <a:gd name="T11" fmla="*/ 11 h 22"/>
                <a:gd name="T12" fmla="*/ 77 w 88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22">
                  <a:moveTo>
                    <a:pt x="77" y="22"/>
                  </a:moveTo>
                  <a:lnTo>
                    <a:pt x="11" y="22"/>
                  </a:ln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lnTo>
                    <a:pt x="77" y="0"/>
                  </a:lnTo>
                  <a:cubicBezTo>
                    <a:pt x="83" y="0"/>
                    <a:pt x="88" y="5"/>
                    <a:pt x="88" y="11"/>
                  </a:cubicBezTo>
                  <a:cubicBezTo>
                    <a:pt x="88" y="17"/>
                    <a:pt x="83" y="22"/>
                    <a:pt x="7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89" name="Freeform 46">
              <a:extLst>
                <a:ext uri="{FF2B5EF4-FFF2-40B4-BE49-F238E27FC236}">
                  <a16:creationId xmlns:a16="http://schemas.microsoft.com/office/drawing/2014/main" id="{74AADF48-205C-C645-BF9B-9E457892B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451" y="1563688"/>
              <a:ext cx="11113" cy="46038"/>
            </a:xfrm>
            <a:custGeom>
              <a:avLst/>
              <a:gdLst>
                <a:gd name="T0" fmla="*/ 11 w 22"/>
                <a:gd name="T1" fmla="*/ 87 h 87"/>
                <a:gd name="T2" fmla="*/ 0 w 22"/>
                <a:gd name="T3" fmla="*/ 76 h 87"/>
                <a:gd name="T4" fmla="*/ 0 w 22"/>
                <a:gd name="T5" fmla="*/ 11 h 87"/>
                <a:gd name="T6" fmla="*/ 11 w 22"/>
                <a:gd name="T7" fmla="*/ 0 h 87"/>
                <a:gd name="T8" fmla="*/ 22 w 22"/>
                <a:gd name="T9" fmla="*/ 11 h 87"/>
                <a:gd name="T10" fmla="*/ 22 w 22"/>
                <a:gd name="T11" fmla="*/ 76 h 87"/>
                <a:gd name="T12" fmla="*/ 11 w 22"/>
                <a:gd name="T1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7">
                  <a:moveTo>
                    <a:pt x="11" y="87"/>
                  </a:moveTo>
                  <a:cubicBezTo>
                    <a:pt x="5" y="87"/>
                    <a:pt x="0" y="82"/>
                    <a:pt x="0" y="76"/>
                  </a:cubicBezTo>
                  <a:lnTo>
                    <a:pt x="0" y="11"/>
                  </a:ln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lnTo>
                    <a:pt x="22" y="76"/>
                  </a:lnTo>
                  <a:cubicBezTo>
                    <a:pt x="22" y="82"/>
                    <a:pt x="17" y="87"/>
                    <a:pt x="11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90" name="Freeform 47">
              <a:extLst>
                <a:ext uri="{FF2B5EF4-FFF2-40B4-BE49-F238E27FC236}">
                  <a16:creationId xmlns:a16="http://schemas.microsoft.com/office/drawing/2014/main" id="{5704531A-F778-2B4B-99D5-8A1447941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664" y="1563688"/>
              <a:ext cx="11113" cy="46038"/>
            </a:xfrm>
            <a:custGeom>
              <a:avLst/>
              <a:gdLst>
                <a:gd name="T0" fmla="*/ 11 w 22"/>
                <a:gd name="T1" fmla="*/ 87 h 87"/>
                <a:gd name="T2" fmla="*/ 0 w 22"/>
                <a:gd name="T3" fmla="*/ 76 h 87"/>
                <a:gd name="T4" fmla="*/ 0 w 22"/>
                <a:gd name="T5" fmla="*/ 11 h 87"/>
                <a:gd name="T6" fmla="*/ 11 w 22"/>
                <a:gd name="T7" fmla="*/ 0 h 87"/>
                <a:gd name="T8" fmla="*/ 22 w 22"/>
                <a:gd name="T9" fmla="*/ 11 h 87"/>
                <a:gd name="T10" fmla="*/ 22 w 22"/>
                <a:gd name="T11" fmla="*/ 76 h 87"/>
                <a:gd name="T12" fmla="*/ 11 w 22"/>
                <a:gd name="T1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7">
                  <a:moveTo>
                    <a:pt x="11" y="87"/>
                  </a:moveTo>
                  <a:cubicBezTo>
                    <a:pt x="5" y="87"/>
                    <a:pt x="0" y="82"/>
                    <a:pt x="0" y="76"/>
                  </a:cubicBezTo>
                  <a:lnTo>
                    <a:pt x="0" y="11"/>
                  </a:ln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lnTo>
                    <a:pt x="22" y="76"/>
                  </a:lnTo>
                  <a:cubicBezTo>
                    <a:pt x="22" y="82"/>
                    <a:pt x="17" y="87"/>
                    <a:pt x="11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91" name="Freeform 48">
              <a:extLst>
                <a:ext uri="{FF2B5EF4-FFF2-40B4-BE49-F238E27FC236}">
                  <a16:creationId xmlns:a16="http://schemas.microsoft.com/office/drawing/2014/main" id="{823BDF66-BAE2-6848-8F93-2987877CB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351" y="1563688"/>
              <a:ext cx="11113" cy="46038"/>
            </a:xfrm>
            <a:custGeom>
              <a:avLst/>
              <a:gdLst>
                <a:gd name="T0" fmla="*/ 10 w 21"/>
                <a:gd name="T1" fmla="*/ 87 h 87"/>
                <a:gd name="T2" fmla="*/ 0 w 21"/>
                <a:gd name="T3" fmla="*/ 76 h 87"/>
                <a:gd name="T4" fmla="*/ 0 w 21"/>
                <a:gd name="T5" fmla="*/ 11 h 87"/>
                <a:gd name="T6" fmla="*/ 10 w 21"/>
                <a:gd name="T7" fmla="*/ 0 h 87"/>
                <a:gd name="T8" fmla="*/ 21 w 21"/>
                <a:gd name="T9" fmla="*/ 11 h 87"/>
                <a:gd name="T10" fmla="*/ 21 w 21"/>
                <a:gd name="T11" fmla="*/ 76 h 87"/>
                <a:gd name="T12" fmla="*/ 10 w 21"/>
                <a:gd name="T1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87">
                  <a:moveTo>
                    <a:pt x="10" y="87"/>
                  </a:moveTo>
                  <a:cubicBezTo>
                    <a:pt x="4" y="87"/>
                    <a:pt x="0" y="82"/>
                    <a:pt x="0" y="76"/>
                  </a:cubicBezTo>
                  <a:lnTo>
                    <a:pt x="0" y="11"/>
                  </a:lnTo>
                  <a:cubicBezTo>
                    <a:pt x="0" y="5"/>
                    <a:pt x="4" y="0"/>
                    <a:pt x="10" y="0"/>
                  </a:cubicBezTo>
                  <a:cubicBezTo>
                    <a:pt x="16" y="0"/>
                    <a:pt x="21" y="5"/>
                    <a:pt x="21" y="11"/>
                  </a:cubicBezTo>
                  <a:lnTo>
                    <a:pt x="21" y="76"/>
                  </a:lnTo>
                  <a:cubicBezTo>
                    <a:pt x="21" y="82"/>
                    <a:pt x="16" y="87"/>
                    <a:pt x="10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92" name="Freeform 49">
              <a:extLst>
                <a:ext uri="{FF2B5EF4-FFF2-40B4-BE49-F238E27FC236}">
                  <a16:creationId xmlns:a16="http://schemas.microsoft.com/office/drawing/2014/main" id="{52BB6D0E-8574-1747-A749-925EE22C6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564" y="1563688"/>
              <a:ext cx="11113" cy="46038"/>
            </a:xfrm>
            <a:custGeom>
              <a:avLst/>
              <a:gdLst>
                <a:gd name="T0" fmla="*/ 11 w 21"/>
                <a:gd name="T1" fmla="*/ 87 h 87"/>
                <a:gd name="T2" fmla="*/ 0 w 21"/>
                <a:gd name="T3" fmla="*/ 76 h 87"/>
                <a:gd name="T4" fmla="*/ 0 w 21"/>
                <a:gd name="T5" fmla="*/ 11 h 87"/>
                <a:gd name="T6" fmla="*/ 11 w 21"/>
                <a:gd name="T7" fmla="*/ 0 h 87"/>
                <a:gd name="T8" fmla="*/ 21 w 21"/>
                <a:gd name="T9" fmla="*/ 11 h 87"/>
                <a:gd name="T10" fmla="*/ 21 w 21"/>
                <a:gd name="T11" fmla="*/ 76 h 87"/>
                <a:gd name="T12" fmla="*/ 11 w 21"/>
                <a:gd name="T1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87">
                  <a:moveTo>
                    <a:pt x="11" y="87"/>
                  </a:moveTo>
                  <a:cubicBezTo>
                    <a:pt x="5" y="87"/>
                    <a:pt x="0" y="82"/>
                    <a:pt x="0" y="76"/>
                  </a:cubicBezTo>
                  <a:lnTo>
                    <a:pt x="0" y="11"/>
                  </a:ln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1" y="5"/>
                    <a:pt x="21" y="11"/>
                  </a:cubicBezTo>
                  <a:lnTo>
                    <a:pt x="21" y="76"/>
                  </a:lnTo>
                  <a:cubicBezTo>
                    <a:pt x="21" y="82"/>
                    <a:pt x="17" y="87"/>
                    <a:pt x="11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93" name="Freeform 50">
              <a:extLst>
                <a:ext uri="{FF2B5EF4-FFF2-40B4-BE49-F238E27FC236}">
                  <a16:creationId xmlns:a16="http://schemas.microsoft.com/office/drawing/2014/main" id="{B2AEE441-7AD1-3449-B15C-1BB40E9BC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451" y="1214438"/>
              <a:ext cx="11113" cy="44450"/>
            </a:xfrm>
            <a:custGeom>
              <a:avLst/>
              <a:gdLst>
                <a:gd name="T0" fmla="*/ 11 w 22"/>
                <a:gd name="T1" fmla="*/ 87 h 87"/>
                <a:gd name="T2" fmla="*/ 0 w 22"/>
                <a:gd name="T3" fmla="*/ 76 h 87"/>
                <a:gd name="T4" fmla="*/ 0 w 22"/>
                <a:gd name="T5" fmla="*/ 10 h 87"/>
                <a:gd name="T6" fmla="*/ 11 w 22"/>
                <a:gd name="T7" fmla="*/ 0 h 87"/>
                <a:gd name="T8" fmla="*/ 22 w 22"/>
                <a:gd name="T9" fmla="*/ 10 h 87"/>
                <a:gd name="T10" fmla="*/ 22 w 22"/>
                <a:gd name="T11" fmla="*/ 76 h 87"/>
                <a:gd name="T12" fmla="*/ 11 w 22"/>
                <a:gd name="T1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7">
                  <a:moveTo>
                    <a:pt x="11" y="87"/>
                  </a:moveTo>
                  <a:cubicBezTo>
                    <a:pt x="5" y="87"/>
                    <a:pt x="0" y="82"/>
                    <a:pt x="0" y="76"/>
                  </a:cubicBezTo>
                  <a:lnTo>
                    <a:pt x="0" y="10"/>
                  </a:lnTo>
                  <a:cubicBezTo>
                    <a:pt x="0" y="4"/>
                    <a:pt x="5" y="0"/>
                    <a:pt x="11" y="0"/>
                  </a:cubicBezTo>
                  <a:cubicBezTo>
                    <a:pt x="17" y="0"/>
                    <a:pt x="22" y="4"/>
                    <a:pt x="22" y="10"/>
                  </a:cubicBezTo>
                  <a:lnTo>
                    <a:pt x="22" y="76"/>
                  </a:lnTo>
                  <a:cubicBezTo>
                    <a:pt x="22" y="82"/>
                    <a:pt x="17" y="87"/>
                    <a:pt x="11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94" name="Freeform 51">
              <a:extLst>
                <a:ext uri="{FF2B5EF4-FFF2-40B4-BE49-F238E27FC236}">
                  <a16:creationId xmlns:a16="http://schemas.microsoft.com/office/drawing/2014/main" id="{A60D404A-4163-BA45-9951-E789AF02E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664" y="1214438"/>
              <a:ext cx="11113" cy="44450"/>
            </a:xfrm>
            <a:custGeom>
              <a:avLst/>
              <a:gdLst>
                <a:gd name="T0" fmla="*/ 11 w 22"/>
                <a:gd name="T1" fmla="*/ 87 h 87"/>
                <a:gd name="T2" fmla="*/ 0 w 22"/>
                <a:gd name="T3" fmla="*/ 76 h 87"/>
                <a:gd name="T4" fmla="*/ 0 w 22"/>
                <a:gd name="T5" fmla="*/ 10 h 87"/>
                <a:gd name="T6" fmla="*/ 11 w 22"/>
                <a:gd name="T7" fmla="*/ 0 h 87"/>
                <a:gd name="T8" fmla="*/ 22 w 22"/>
                <a:gd name="T9" fmla="*/ 10 h 87"/>
                <a:gd name="T10" fmla="*/ 22 w 22"/>
                <a:gd name="T11" fmla="*/ 76 h 87"/>
                <a:gd name="T12" fmla="*/ 11 w 22"/>
                <a:gd name="T1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7">
                  <a:moveTo>
                    <a:pt x="11" y="87"/>
                  </a:moveTo>
                  <a:cubicBezTo>
                    <a:pt x="5" y="87"/>
                    <a:pt x="0" y="82"/>
                    <a:pt x="0" y="76"/>
                  </a:cubicBezTo>
                  <a:lnTo>
                    <a:pt x="0" y="10"/>
                  </a:lnTo>
                  <a:cubicBezTo>
                    <a:pt x="0" y="4"/>
                    <a:pt x="5" y="0"/>
                    <a:pt x="11" y="0"/>
                  </a:cubicBezTo>
                  <a:cubicBezTo>
                    <a:pt x="17" y="0"/>
                    <a:pt x="22" y="4"/>
                    <a:pt x="22" y="10"/>
                  </a:cubicBezTo>
                  <a:lnTo>
                    <a:pt x="22" y="76"/>
                  </a:lnTo>
                  <a:cubicBezTo>
                    <a:pt x="22" y="82"/>
                    <a:pt x="17" y="87"/>
                    <a:pt x="11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95" name="Freeform 52">
              <a:extLst>
                <a:ext uri="{FF2B5EF4-FFF2-40B4-BE49-F238E27FC236}">
                  <a16:creationId xmlns:a16="http://schemas.microsoft.com/office/drawing/2014/main" id="{FBB4A37F-A275-3340-A3C3-7EA05D50D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351" y="1214438"/>
              <a:ext cx="11113" cy="44450"/>
            </a:xfrm>
            <a:custGeom>
              <a:avLst/>
              <a:gdLst>
                <a:gd name="T0" fmla="*/ 10 w 21"/>
                <a:gd name="T1" fmla="*/ 87 h 87"/>
                <a:gd name="T2" fmla="*/ 0 w 21"/>
                <a:gd name="T3" fmla="*/ 76 h 87"/>
                <a:gd name="T4" fmla="*/ 0 w 21"/>
                <a:gd name="T5" fmla="*/ 10 h 87"/>
                <a:gd name="T6" fmla="*/ 10 w 21"/>
                <a:gd name="T7" fmla="*/ 0 h 87"/>
                <a:gd name="T8" fmla="*/ 21 w 21"/>
                <a:gd name="T9" fmla="*/ 10 h 87"/>
                <a:gd name="T10" fmla="*/ 21 w 21"/>
                <a:gd name="T11" fmla="*/ 76 h 87"/>
                <a:gd name="T12" fmla="*/ 10 w 21"/>
                <a:gd name="T1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87">
                  <a:moveTo>
                    <a:pt x="10" y="87"/>
                  </a:moveTo>
                  <a:cubicBezTo>
                    <a:pt x="4" y="87"/>
                    <a:pt x="0" y="82"/>
                    <a:pt x="0" y="76"/>
                  </a:cubicBezTo>
                  <a:lnTo>
                    <a:pt x="0" y="10"/>
                  </a:lnTo>
                  <a:cubicBezTo>
                    <a:pt x="0" y="4"/>
                    <a:pt x="4" y="0"/>
                    <a:pt x="10" y="0"/>
                  </a:cubicBezTo>
                  <a:cubicBezTo>
                    <a:pt x="16" y="0"/>
                    <a:pt x="21" y="4"/>
                    <a:pt x="21" y="10"/>
                  </a:cubicBezTo>
                  <a:lnTo>
                    <a:pt x="21" y="76"/>
                  </a:lnTo>
                  <a:cubicBezTo>
                    <a:pt x="21" y="82"/>
                    <a:pt x="16" y="87"/>
                    <a:pt x="10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96" name="Freeform 53">
              <a:extLst>
                <a:ext uri="{FF2B5EF4-FFF2-40B4-BE49-F238E27FC236}">
                  <a16:creationId xmlns:a16="http://schemas.microsoft.com/office/drawing/2014/main" id="{22B73EC2-16E0-2246-B819-2FD7918F9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564" y="1214438"/>
              <a:ext cx="11113" cy="44450"/>
            </a:xfrm>
            <a:custGeom>
              <a:avLst/>
              <a:gdLst>
                <a:gd name="T0" fmla="*/ 11 w 21"/>
                <a:gd name="T1" fmla="*/ 87 h 87"/>
                <a:gd name="T2" fmla="*/ 0 w 21"/>
                <a:gd name="T3" fmla="*/ 76 h 87"/>
                <a:gd name="T4" fmla="*/ 0 w 21"/>
                <a:gd name="T5" fmla="*/ 10 h 87"/>
                <a:gd name="T6" fmla="*/ 11 w 21"/>
                <a:gd name="T7" fmla="*/ 0 h 87"/>
                <a:gd name="T8" fmla="*/ 21 w 21"/>
                <a:gd name="T9" fmla="*/ 10 h 87"/>
                <a:gd name="T10" fmla="*/ 21 w 21"/>
                <a:gd name="T11" fmla="*/ 76 h 87"/>
                <a:gd name="T12" fmla="*/ 11 w 21"/>
                <a:gd name="T1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87">
                  <a:moveTo>
                    <a:pt x="11" y="87"/>
                  </a:moveTo>
                  <a:cubicBezTo>
                    <a:pt x="5" y="87"/>
                    <a:pt x="0" y="82"/>
                    <a:pt x="0" y="76"/>
                  </a:cubicBezTo>
                  <a:lnTo>
                    <a:pt x="0" y="10"/>
                  </a:lnTo>
                  <a:cubicBezTo>
                    <a:pt x="0" y="4"/>
                    <a:pt x="5" y="0"/>
                    <a:pt x="11" y="0"/>
                  </a:cubicBezTo>
                  <a:cubicBezTo>
                    <a:pt x="17" y="0"/>
                    <a:pt x="21" y="4"/>
                    <a:pt x="21" y="10"/>
                  </a:cubicBezTo>
                  <a:lnTo>
                    <a:pt x="21" y="76"/>
                  </a:lnTo>
                  <a:cubicBezTo>
                    <a:pt x="21" y="82"/>
                    <a:pt x="17" y="87"/>
                    <a:pt x="11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  <p:pic>
        <p:nvPicPr>
          <p:cNvPr id="97" name="Picture 96">
            <a:extLst>
              <a:ext uri="{FF2B5EF4-FFF2-40B4-BE49-F238E27FC236}">
                <a16:creationId xmlns:a16="http://schemas.microsoft.com/office/drawing/2014/main" id="{E027552B-3AF9-4C33-9A11-91B35808EC1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16" y="6500752"/>
            <a:ext cx="1905888" cy="322033"/>
          </a:xfrm>
          <a:prstGeom prst="rect">
            <a:avLst/>
          </a:prstGeom>
        </p:spPr>
      </p:pic>
      <p:sp>
        <p:nvSpPr>
          <p:cNvPr id="98" name="TextBox 97">
            <a:extLst>
              <a:ext uri="{FF2B5EF4-FFF2-40B4-BE49-F238E27FC236}">
                <a16:creationId xmlns:a16="http://schemas.microsoft.com/office/drawing/2014/main" id="{35E800D2-290D-40B1-99F8-564963CF00E0}"/>
              </a:ext>
            </a:extLst>
          </p:cNvPr>
          <p:cNvSpPr txBox="1"/>
          <p:nvPr/>
        </p:nvSpPr>
        <p:spPr>
          <a:xfrm>
            <a:off x="-28881" y="6242596"/>
            <a:ext cx="10005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2E8BD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Made with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AC958AD3-9116-9642-ADD1-C61CBDE06BA7}"/>
              </a:ext>
            </a:extLst>
          </p:cNvPr>
          <p:cNvSpPr txBox="1"/>
          <p:nvPr/>
        </p:nvSpPr>
        <p:spPr>
          <a:xfrm>
            <a:off x="8065213" y="6611779"/>
            <a:ext cx="412678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000" dirty="0">
                <a:solidFill>
                  <a:srgbClr val="00ACE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© 2018 - 2019 Billion Dollar Graphics.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69583415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" name="Rectangle 276"/>
          <p:cNvSpPr/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F2F2F2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16" name="Group 15"/>
          <p:cNvGrpSpPr/>
          <p:nvPr/>
        </p:nvGrpSpPr>
        <p:grpSpPr>
          <a:xfrm>
            <a:off x="177800" y="774700"/>
            <a:ext cx="11823593" cy="2825496"/>
            <a:chOff x="177800" y="774700"/>
            <a:chExt cx="10121221" cy="2825496"/>
          </a:xfrm>
          <a:solidFill>
            <a:srgbClr val="FFFFFF"/>
          </a:solidFill>
        </p:grpSpPr>
        <p:sp>
          <p:nvSpPr>
            <p:cNvPr id="210" name="Rectangle 209"/>
            <p:cNvSpPr/>
            <p:nvPr/>
          </p:nvSpPr>
          <p:spPr bwMode="auto">
            <a:xfrm>
              <a:off x="177800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1" name="Rectangle 210"/>
            <p:cNvSpPr/>
            <p:nvPr/>
          </p:nvSpPr>
          <p:spPr bwMode="auto">
            <a:xfrm>
              <a:off x="1883833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2" name="Rectangle 211"/>
            <p:cNvSpPr/>
            <p:nvPr/>
          </p:nvSpPr>
          <p:spPr bwMode="auto">
            <a:xfrm>
              <a:off x="3589866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3" name="Rectangle 212"/>
            <p:cNvSpPr/>
            <p:nvPr/>
          </p:nvSpPr>
          <p:spPr bwMode="auto">
            <a:xfrm>
              <a:off x="5295899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4" name="Rectangle 213"/>
            <p:cNvSpPr/>
            <p:nvPr/>
          </p:nvSpPr>
          <p:spPr bwMode="auto">
            <a:xfrm>
              <a:off x="7001932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215" name="Rectangle 214"/>
            <p:cNvSpPr/>
            <p:nvPr/>
          </p:nvSpPr>
          <p:spPr bwMode="auto">
            <a:xfrm>
              <a:off x="8707965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</p:grpSp>
      <p:sp>
        <p:nvSpPr>
          <p:cNvPr id="225" name="TextBox 224"/>
          <p:cNvSpPr txBox="1"/>
          <p:nvPr/>
        </p:nvSpPr>
        <p:spPr>
          <a:xfrm>
            <a:off x="177799" y="774700"/>
            <a:ext cx="1848279" cy="10341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1. </a:t>
            </a:r>
            <a:r>
              <a:rPr lang="en-US" sz="1200" dirty="0">
                <a:latin typeface="Arial"/>
                <a:cs typeface="Arial"/>
              </a:rPr>
              <a:t>Make a circle.</a:t>
            </a:r>
            <a:br>
              <a:rPr lang="en-US" sz="1200" dirty="0">
                <a:latin typeface="Arial"/>
                <a:cs typeface="Arial"/>
              </a:rPr>
            </a:br>
            <a:r>
              <a:rPr lang="en-US" sz="1000" dirty="0">
                <a:solidFill>
                  <a:srgbClr val="00ACED"/>
                </a:solidFill>
                <a:latin typeface="Arial"/>
                <a:cs typeface="Arial"/>
              </a:rPr>
              <a:t>(To do so, choose Insert Shape and select “Oval.” Hold the Shift key and drag your cursor diagonally on your slide to make a perfect circle.)</a:t>
            </a:r>
            <a:endParaRPr lang="en-US" sz="1200" dirty="0">
              <a:solidFill>
                <a:srgbClr val="00ACED"/>
              </a:solidFill>
              <a:latin typeface="Arial"/>
              <a:cs typeface="Arial"/>
            </a:endParaRPr>
          </a:p>
        </p:txBody>
      </p:sp>
      <p:sp>
        <p:nvSpPr>
          <p:cNvPr id="227" name="TextBox 226"/>
          <p:cNvSpPr txBox="1"/>
          <p:nvPr/>
        </p:nvSpPr>
        <p:spPr>
          <a:xfrm>
            <a:off x="2198015" y="774700"/>
            <a:ext cx="1843592" cy="10341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2. </a:t>
            </a:r>
            <a:r>
              <a:rPr lang="en-US" sz="1200" dirty="0">
                <a:latin typeface="Arial"/>
                <a:cs typeface="Arial"/>
              </a:rPr>
              <a:t>Make a 24-Point Star. </a:t>
            </a:r>
            <a:r>
              <a:rPr lang="en-US" sz="1000" dirty="0">
                <a:solidFill>
                  <a:srgbClr val="02A0C6"/>
                </a:solidFill>
                <a:latin typeface="Arial"/>
                <a:cs typeface="Arial"/>
              </a:rPr>
              <a:t>(To do so, choose Insert Shape and select “24-Point Star.” Hold the Shift key and drag your cursor diagonally on your slide to make a perfectly round star.)</a:t>
            </a:r>
            <a:endParaRPr lang="en-US" sz="1200" dirty="0">
              <a:solidFill>
                <a:srgbClr val="02A0C6"/>
              </a:solidFill>
              <a:latin typeface="Arial"/>
              <a:cs typeface="Arial"/>
            </a:endParaRPr>
          </a:p>
        </p:txBody>
      </p:sp>
      <p:sp>
        <p:nvSpPr>
          <p:cNvPr id="228" name="TextBox 227"/>
          <p:cNvSpPr txBox="1"/>
          <p:nvPr/>
        </p:nvSpPr>
        <p:spPr>
          <a:xfrm>
            <a:off x="4190092" y="774700"/>
            <a:ext cx="1600200" cy="8771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3. </a:t>
            </a:r>
            <a:r>
              <a:rPr lang="en-US" sz="1200" dirty="0">
                <a:latin typeface="Arial"/>
                <a:cs typeface="Arial"/>
              </a:rPr>
              <a:t>Increase the length of the star’s points by selecting and moving the associated node. </a:t>
            </a:r>
          </a:p>
        </p:txBody>
      </p:sp>
      <p:sp>
        <p:nvSpPr>
          <p:cNvPr id="229" name="TextBox 228"/>
          <p:cNvSpPr txBox="1"/>
          <p:nvPr/>
        </p:nvSpPr>
        <p:spPr>
          <a:xfrm>
            <a:off x="6172200" y="774700"/>
            <a:ext cx="1600200" cy="5632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4. </a:t>
            </a:r>
            <a:r>
              <a:rPr lang="en-US" sz="1200" dirty="0">
                <a:latin typeface="Arial"/>
                <a:cs typeface="Arial"/>
              </a:rPr>
              <a:t>Select and center the circle and the star.</a:t>
            </a:r>
          </a:p>
        </p:txBody>
      </p:sp>
      <p:sp>
        <p:nvSpPr>
          <p:cNvPr id="230" name="TextBox 229"/>
          <p:cNvSpPr txBox="1"/>
          <p:nvPr/>
        </p:nvSpPr>
        <p:spPr>
          <a:xfrm>
            <a:off x="8169614" y="774700"/>
            <a:ext cx="1600200" cy="7201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5. </a:t>
            </a:r>
            <a:r>
              <a:rPr lang="en-US" sz="1200" dirty="0">
                <a:latin typeface="Arial"/>
                <a:cs typeface="Arial"/>
              </a:rPr>
              <a:t>Select Merge Shape (or Combine Shape) and choose Intersect. </a:t>
            </a:r>
          </a:p>
        </p:txBody>
      </p:sp>
      <p:sp>
        <p:nvSpPr>
          <p:cNvPr id="231" name="TextBox 230"/>
          <p:cNvSpPr txBox="1"/>
          <p:nvPr/>
        </p:nvSpPr>
        <p:spPr>
          <a:xfrm>
            <a:off x="10160990" y="774700"/>
            <a:ext cx="1638300" cy="7201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6. </a:t>
            </a:r>
            <a:r>
              <a:rPr lang="en-US" sz="1200" dirty="0">
                <a:latin typeface="Arial"/>
                <a:cs typeface="Arial"/>
              </a:rPr>
              <a:t>Draw a smaller circle. (This will be the body of your gear.)</a:t>
            </a:r>
          </a:p>
        </p:txBody>
      </p:sp>
      <p:grpSp>
        <p:nvGrpSpPr>
          <p:cNvPr id="226" name="Group 225"/>
          <p:cNvGrpSpPr/>
          <p:nvPr/>
        </p:nvGrpSpPr>
        <p:grpSpPr>
          <a:xfrm>
            <a:off x="204646" y="101600"/>
            <a:ext cx="1813366" cy="596900"/>
            <a:chOff x="0" y="1924050"/>
            <a:chExt cx="9144000" cy="3009901"/>
          </a:xfrm>
        </p:grpSpPr>
        <p:sp>
          <p:nvSpPr>
            <p:cNvPr id="232" name="Freeform 5"/>
            <p:cNvSpPr>
              <a:spLocks/>
            </p:cNvSpPr>
            <p:nvPr/>
          </p:nvSpPr>
          <p:spPr bwMode="auto">
            <a:xfrm>
              <a:off x="28575" y="1946275"/>
              <a:ext cx="361950" cy="388938"/>
            </a:xfrm>
            <a:custGeom>
              <a:avLst/>
              <a:gdLst>
                <a:gd name="T0" fmla="*/ 424 w 457"/>
                <a:gd name="T1" fmla="*/ 490 h 490"/>
                <a:gd name="T2" fmla="*/ 424 w 457"/>
                <a:gd name="T3" fmla="*/ 142 h 490"/>
                <a:gd name="T4" fmla="*/ 424 w 457"/>
                <a:gd name="T5" fmla="*/ 142 h 490"/>
                <a:gd name="T6" fmla="*/ 427 w 457"/>
                <a:gd name="T7" fmla="*/ 69 h 490"/>
                <a:gd name="T8" fmla="*/ 426 w 457"/>
                <a:gd name="T9" fmla="*/ 69 h 490"/>
                <a:gd name="T10" fmla="*/ 426 w 457"/>
                <a:gd name="T11" fmla="*/ 69 h 490"/>
                <a:gd name="T12" fmla="*/ 409 w 457"/>
                <a:gd name="T13" fmla="*/ 112 h 490"/>
                <a:gd name="T14" fmla="*/ 234 w 457"/>
                <a:gd name="T15" fmla="*/ 490 h 490"/>
                <a:gd name="T16" fmla="*/ 223 w 457"/>
                <a:gd name="T17" fmla="*/ 490 h 490"/>
                <a:gd name="T18" fmla="*/ 48 w 457"/>
                <a:gd name="T19" fmla="*/ 114 h 490"/>
                <a:gd name="T20" fmla="*/ 48 w 457"/>
                <a:gd name="T21" fmla="*/ 114 h 490"/>
                <a:gd name="T22" fmla="*/ 40 w 457"/>
                <a:gd name="T23" fmla="*/ 94 h 490"/>
                <a:gd name="T24" fmla="*/ 33 w 457"/>
                <a:gd name="T25" fmla="*/ 68 h 490"/>
                <a:gd name="T26" fmla="*/ 32 w 457"/>
                <a:gd name="T27" fmla="*/ 68 h 490"/>
                <a:gd name="T28" fmla="*/ 32 w 457"/>
                <a:gd name="T29" fmla="*/ 68 h 490"/>
                <a:gd name="T30" fmla="*/ 33 w 457"/>
                <a:gd name="T31" fmla="*/ 101 h 490"/>
                <a:gd name="T32" fmla="*/ 33 w 457"/>
                <a:gd name="T33" fmla="*/ 134 h 490"/>
                <a:gd name="T34" fmla="*/ 33 w 457"/>
                <a:gd name="T35" fmla="*/ 490 h 490"/>
                <a:gd name="T36" fmla="*/ 0 w 457"/>
                <a:gd name="T37" fmla="*/ 490 h 490"/>
                <a:gd name="T38" fmla="*/ 0 w 457"/>
                <a:gd name="T39" fmla="*/ 0 h 490"/>
                <a:gd name="T40" fmla="*/ 32 w 457"/>
                <a:gd name="T41" fmla="*/ 0 h 490"/>
                <a:gd name="T42" fmla="*/ 215 w 457"/>
                <a:gd name="T43" fmla="*/ 394 h 490"/>
                <a:gd name="T44" fmla="*/ 215 w 457"/>
                <a:gd name="T45" fmla="*/ 394 h 490"/>
                <a:gd name="T46" fmla="*/ 218 w 457"/>
                <a:gd name="T47" fmla="*/ 404 h 490"/>
                <a:gd name="T48" fmla="*/ 218 w 457"/>
                <a:gd name="T49" fmla="*/ 404 h 490"/>
                <a:gd name="T50" fmla="*/ 221 w 457"/>
                <a:gd name="T51" fmla="*/ 415 h 490"/>
                <a:gd name="T52" fmla="*/ 221 w 457"/>
                <a:gd name="T53" fmla="*/ 415 h 490"/>
                <a:gd name="T54" fmla="*/ 229 w 457"/>
                <a:gd name="T55" fmla="*/ 435 h 490"/>
                <a:gd name="T56" fmla="*/ 231 w 457"/>
                <a:gd name="T57" fmla="*/ 435 h 490"/>
                <a:gd name="T58" fmla="*/ 234 w 457"/>
                <a:gd name="T59" fmla="*/ 424 h 490"/>
                <a:gd name="T60" fmla="*/ 234 w 457"/>
                <a:gd name="T61" fmla="*/ 424 h 490"/>
                <a:gd name="T62" fmla="*/ 246 w 457"/>
                <a:gd name="T63" fmla="*/ 391 h 490"/>
                <a:gd name="T64" fmla="*/ 426 w 457"/>
                <a:gd name="T65" fmla="*/ 0 h 490"/>
                <a:gd name="T66" fmla="*/ 457 w 457"/>
                <a:gd name="T67" fmla="*/ 0 h 490"/>
                <a:gd name="T68" fmla="*/ 457 w 457"/>
                <a:gd name="T69" fmla="*/ 490 h 490"/>
                <a:gd name="T70" fmla="*/ 424 w 457"/>
                <a:gd name="T7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7" h="490">
                  <a:moveTo>
                    <a:pt x="424" y="490"/>
                  </a:moveTo>
                  <a:lnTo>
                    <a:pt x="424" y="142"/>
                  </a:lnTo>
                  <a:lnTo>
                    <a:pt x="424" y="142"/>
                  </a:lnTo>
                  <a:lnTo>
                    <a:pt x="427" y="69"/>
                  </a:lnTo>
                  <a:lnTo>
                    <a:pt x="426" y="69"/>
                  </a:lnTo>
                  <a:lnTo>
                    <a:pt x="426" y="69"/>
                  </a:lnTo>
                  <a:lnTo>
                    <a:pt x="409" y="112"/>
                  </a:lnTo>
                  <a:lnTo>
                    <a:pt x="234" y="490"/>
                  </a:lnTo>
                  <a:lnTo>
                    <a:pt x="223" y="490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0" y="94"/>
                  </a:lnTo>
                  <a:lnTo>
                    <a:pt x="33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33" y="101"/>
                  </a:lnTo>
                  <a:lnTo>
                    <a:pt x="33" y="134"/>
                  </a:lnTo>
                  <a:lnTo>
                    <a:pt x="33" y="490"/>
                  </a:lnTo>
                  <a:lnTo>
                    <a:pt x="0" y="490"/>
                  </a:lnTo>
                  <a:lnTo>
                    <a:pt x="0" y="0"/>
                  </a:lnTo>
                  <a:lnTo>
                    <a:pt x="32" y="0"/>
                  </a:lnTo>
                  <a:lnTo>
                    <a:pt x="215" y="394"/>
                  </a:lnTo>
                  <a:lnTo>
                    <a:pt x="215" y="394"/>
                  </a:lnTo>
                  <a:lnTo>
                    <a:pt x="218" y="404"/>
                  </a:lnTo>
                  <a:lnTo>
                    <a:pt x="218" y="404"/>
                  </a:lnTo>
                  <a:lnTo>
                    <a:pt x="221" y="415"/>
                  </a:lnTo>
                  <a:lnTo>
                    <a:pt x="221" y="415"/>
                  </a:lnTo>
                  <a:lnTo>
                    <a:pt x="229" y="435"/>
                  </a:lnTo>
                  <a:lnTo>
                    <a:pt x="231" y="435"/>
                  </a:lnTo>
                  <a:lnTo>
                    <a:pt x="234" y="424"/>
                  </a:lnTo>
                  <a:lnTo>
                    <a:pt x="234" y="424"/>
                  </a:lnTo>
                  <a:lnTo>
                    <a:pt x="246" y="391"/>
                  </a:lnTo>
                  <a:lnTo>
                    <a:pt x="426" y="0"/>
                  </a:lnTo>
                  <a:lnTo>
                    <a:pt x="457" y="0"/>
                  </a:lnTo>
                  <a:lnTo>
                    <a:pt x="457" y="490"/>
                  </a:lnTo>
                  <a:lnTo>
                    <a:pt x="424" y="490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36" name="Freeform 6"/>
            <p:cNvSpPr>
              <a:spLocks noEditPoints="1"/>
            </p:cNvSpPr>
            <p:nvPr/>
          </p:nvSpPr>
          <p:spPr bwMode="auto">
            <a:xfrm>
              <a:off x="476250" y="1946275"/>
              <a:ext cx="41275" cy="388938"/>
            </a:xfrm>
            <a:custGeom>
              <a:avLst/>
              <a:gdLst>
                <a:gd name="T0" fmla="*/ 26 w 53"/>
                <a:gd name="T1" fmla="*/ 51 h 490"/>
                <a:gd name="T2" fmla="*/ 26 w 53"/>
                <a:gd name="T3" fmla="*/ 51 h 490"/>
                <a:gd name="T4" fmla="*/ 16 w 53"/>
                <a:gd name="T5" fmla="*/ 49 h 490"/>
                <a:gd name="T6" fmla="*/ 8 w 53"/>
                <a:gd name="T7" fmla="*/ 45 h 490"/>
                <a:gd name="T8" fmla="*/ 8 w 53"/>
                <a:gd name="T9" fmla="*/ 45 h 490"/>
                <a:gd name="T10" fmla="*/ 5 w 53"/>
                <a:gd name="T11" fmla="*/ 40 h 490"/>
                <a:gd name="T12" fmla="*/ 3 w 53"/>
                <a:gd name="T13" fmla="*/ 36 h 490"/>
                <a:gd name="T14" fmla="*/ 2 w 53"/>
                <a:gd name="T15" fmla="*/ 31 h 490"/>
                <a:gd name="T16" fmla="*/ 0 w 53"/>
                <a:gd name="T17" fmla="*/ 25 h 490"/>
                <a:gd name="T18" fmla="*/ 0 w 53"/>
                <a:gd name="T19" fmla="*/ 25 h 490"/>
                <a:gd name="T20" fmla="*/ 2 w 53"/>
                <a:gd name="T21" fmla="*/ 20 h 490"/>
                <a:gd name="T22" fmla="*/ 3 w 53"/>
                <a:gd name="T23" fmla="*/ 15 h 490"/>
                <a:gd name="T24" fmla="*/ 5 w 53"/>
                <a:gd name="T25" fmla="*/ 10 h 490"/>
                <a:gd name="T26" fmla="*/ 8 w 53"/>
                <a:gd name="T27" fmla="*/ 7 h 490"/>
                <a:gd name="T28" fmla="*/ 8 w 53"/>
                <a:gd name="T29" fmla="*/ 7 h 490"/>
                <a:gd name="T30" fmla="*/ 16 w 53"/>
                <a:gd name="T31" fmla="*/ 2 h 490"/>
                <a:gd name="T32" fmla="*/ 26 w 53"/>
                <a:gd name="T33" fmla="*/ 0 h 490"/>
                <a:gd name="T34" fmla="*/ 26 w 53"/>
                <a:gd name="T35" fmla="*/ 0 h 490"/>
                <a:gd name="T36" fmla="*/ 36 w 53"/>
                <a:gd name="T37" fmla="*/ 2 h 490"/>
                <a:gd name="T38" fmla="*/ 44 w 53"/>
                <a:gd name="T39" fmla="*/ 7 h 490"/>
                <a:gd name="T40" fmla="*/ 44 w 53"/>
                <a:gd name="T41" fmla="*/ 7 h 490"/>
                <a:gd name="T42" fmla="*/ 48 w 53"/>
                <a:gd name="T43" fmla="*/ 10 h 490"/>
                <a:gd name="T44" fmla="*/ 51 w 53"/>
                <a:gd name="T45" fmla="*/ 15 h 490"/>
                <a:gd name="T46" fmla="*/ 53 w 53"/>
                <a:gd name="T47" fmla="*/ 20 h 490"/>
                <a:gd name="T48" fmla="*/ 53 w 53"/>
                <a:gd name="T49" fmla="*/ 25 h 490"/>
                <a:gd name="T50" fmla="*/ 53 w 53"/>
                <a:gd name="T51" fmla="*/ 25 h 490"/>
                <a:gd name="T52" fmla="*/ 53 w 53"/>
                <a:gd name="T53" fmla="*/ 30 h 490"/>
                <a:gd name="T54" fmla="*/ 51 w 53"/>
                <a:gd name="T55" fmla="*/ 35 h 490"/>
                <a:gd name="T56" fmla="*/ 49 w 53"/>
                <a:gd name="T57" fmla="*/ 40 h 490"/>
                <a:gd name="T58" fmla="*/ 44 w 53"/>
                <a:gd name="T59" fmla="*/ 45 h 490"/>
                <a:gd name="T60" fmla="*/ 44 w 53"/>
                <a:gd name="T61" fmla="*/ 45 h 490"/>
                <a:gd name="T62" fmla="*/ 41 w 53"/>
                <a:gd name="T63" fmla="*/ 48 h 490"/>
                <a:gd name="T64" fmla="*/ 36 w 53"/>
                <a:gd name="T65" fmla="*/ 49 h 490"/>
                <a:gd name="T66" fmla="*/ 31 w 53"/>
                <a:gd name="T67" fmla="*/ 51 h 490"/>
                <a:gd name="T68" fmla="*/ 26 w 53"/>
                <a:gd name="T69" fmla="*/ 51 h 490"/>
                <a:gd name="T70" fmla="*/ 26 w 53"/>
                <a:gd name="T71" fmla="*/ 51 h 490"/>
                <a:gd name="T72" fmla="*/ 12 w 53"/>
                <a:gd name="T73" fmla="*/ 490 h 490"/>
                <a:gd name="T74" fmla="*/ 12 w 53"/>
                <a:gd name="T75" fmla="*/ 140 h 490"/>
                <a:gd name="T76" fmla="*/ 43 w 53"/>
                <a:gd name="T77" fmla="*/ 140 h 490"/>
                <a:gd name="T78" fmla="*/ 43 w 53"/>
                <a:gd name="T79" fmla="*/ 490 h 490"/>
                <a:gd name="T80" fmla="*/ 12 w 53"/>
                <a:gd name="T8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" h="490">
                  <a:moveTo>
                    <a:pt x="26" y="51"/>
                  </a:moveTo>
                  <a:lnTo>
                    <a:pt x="26" y="51"/>
                  </a:lnTo>
                  <a:lnTo>
                    <a:pt x="16" y="49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5" y="40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3" y="15"/>
                  </a:lnTo>
                  <a:lnTo>
                    <a:pt x="5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16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6" y="2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8" y="10"/>
                  </a:lnTo>
                  <a:lnTo>
                    <a:pt x="51" y="15"/>
                  </a:lnTo>
                  <a:lnTo>
                    <a:pt x="53" y="20"/>
                  </a:lnTo>
                  <a:lnTo>
                    <a:pt x="53" y="25"/>
                  </a:lnTo>
                  <a:lnTo>
                    <a:pt x="53" y="25"/>
                  </a:lnTo>
                  <a:lnTo>
                    <a:pt x="53" y="30"/>
                  </a:lnTo>
                  <a:lnTo>
                    <a:pt x="51" y="35"/>
                  </a:lnTo>
                  <a:lnTo>
                    <a:pt x="49" y="40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41" y="48"/>
                  </a:lnTo>
                  <a:lnTo>
                    <a:pt x="36" y="49"/>
                  </a:lnTo>
                  <a:lnTo>
                    <a:pt x="31" y="51"/>
                  </a:lnTo>
                  <a:lnTo>
                    <a:pt x="26" y="51"/>
                  </a:lnTo>
                  <a:lnTo>
                    <a:pt x="26" y="51"/>
                  </a:lnTo>
                  <a:close/>
                  <a:moveTo>
                    <a:pt x="12" y="490"/>
                  </a:moveTo>
                  <a:lnTo>
                    <a:pt x="12" y="140"/>
                  </a:lnTo>
                  <a:lnTo>
                    <a:pt x="43" y="140"/>
                  </a:lnTo>
                  <a:lnTo>
                    <a:pt x="43" y="490"/>
                  </a:lnTo>
                  <a:lnTo>
                    <a:pt x="12" y="490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37" name="Freeform 7"/>
            <p:cNvSpPr>
              <a:spLocks/>
            </p:cNvSpPr>
            <p:nvPr/>
          </p:nvSpPr>
          <p:spPr bwMode="auto">
            <a:xfrm>
              <a:off x="598488" y="1924050"/>
              <a:ext cx="195263" cy="411163"/>
            </a:xfrm>
            <a:custGeom>
              <a:avLst/>
              <a:gdLst>
                <a:gd name="T0" fmla="*/ 199 w 246"/>
                <a:gd name="T1" fmla="*/ 518 h 518"/>
                <a:gd name="T2" fmla="*/ 33 w 246"/>
                <a:gd name="T3" fmla="*/ 345 h 518"/>
                <a:gd name="T4" fmla="*/ 31 w 246"/>
                <a:gd name="T5" fmla="*/ 345 h 518"/>
                <a:gd name="T6" fmla="*/ 31 w 246"/>
                <a:gd name="T7" fmla="*/ 518 h 518"/>
                <a:gd name="T8" fmla="*/ 0 w 246"/>
                <a:gd name="T9" fmla="*/ 518 h 518"/>
                <a:gd name="T10" fmla="*/ 0 w 246"/>
                <a:gd name="T11" fmla="*/ 0 h 518"/>
                <a:gd name="T12" fmla="*/ 31 w 246"/>
                <a:gd name="T13" fmla="*/ 0 h 518"/>
                <a:gd name="T14" fmla="*/ 31 w 246"/>
                <a:gd name="T15" fmla="*/ 333 h 518"/>
                <a:gd name="T16" fmla="*/ 33 w 246"/>
                <a:gd name="T17" fmla="*/ 333 h 518"/>
                <a:gd name="T18" fmla="*/ 191 w 246"/>
                <a:gd name="T19" fmla="*/ 168 h 518"/>
                <a:gd name="T20" fmla="*/ 232 w 246"/>
                <a:gd name="T21" fmla="*/ 168 h 518"/>
                <a:gd name="T22" fmla="*/ 66 w 246"/>
                <a:gd name="T23" fmla="*/ 336 h 518"/>
                <a:gd name="T24" fmla="*/ 246 w 246"/>
                <a:gd name="T25" fmla="*/ 518 h 518"/>
                <a:gd name="T26" fmla="*/ 199 w 246"/>
                <a:gd name="T27" fmla="*/ 51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518">
                  <a:moveTo>
                    <a:pt x="199" y="518"/>
                  </a:moveTo>
                  <a:lnTo>
                    <a:pt x="33" y="345"/>
                  </a:lnTo>
                  <a:lnTo>
                    <a:pt x="31" y="345"/>
                  </a:lnTo>
                  <a:lnTo>
                    <a:pt x="31" y="518"/>
                  </a:lnTo>
                  <a:lnTo>
                    <a:pt x="0" y="5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31" y="333"/>
                  </a:lnTo>
                  <a:lnTo>
                    <a:pt x="33" y="333"/>
                  </a:lnTo>
                  <a:lnTo>
                    <a:pt x="191" y="168"/>
                  </a:lnTo>
                  <a:lnTo>
                    <a:pt x="232" y="168"/>
                  </a:lnTo>
                  <a:lnTo>
                    <a:pt x="66" y="336"/>
                  </a:lnTo>
                  <a:lnTo>
                    <a:pt x="246" y="518"/>
                  </a:lnTo>
                  <a:lnTo>
                    <a:pt x="199" y="51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38" name="Freeform 8"/>
            <p:cNvSpPr>
              <a:spLocks noEditPoints="1"/>
            </p:cNvSpPr>
            <p:nvPr/>
          </p:nvSpPr>
          <p:spPr bwMode="auto">
            <a:xfrm>
              <a:off x="825500" y="2051050"/>
              <a:ext cx="230188" cy="290513"/>
            </a:xfrm>
            <a:custGeom>
              <a:avLst/>
              <a:gdLst>
                <a:gd name="T0" fmla="*/ 33 w 290"/>
                <a:gd name="T1" fmla="*/ 201 h 366"/>
                <a:gd name="T2" fmla="*/ 41 w 290"/>
                <a:gd name="T3" fmla="*/ 249 h 366"/>
                <a:gd name="T4" fmla="*/ 58 w 290"/>
                <a:gd name="T5" fmla="*/ 285 h 366"/>
                <a:gd name="T6" fmla="*/ 74 w 290"/>
                <a:gd name="T7" fmla="*/ 307 h 366"/>
                <a:gd name="T8" fmla="*/ 106 w 290"/>
                <a:gd name="T9" fmla="*/ 326 h 366"/>
                <a:gd name="T10" fmla="*/ 143 w 290"/>
                <a:gd name="T11" fmla="*/ 336 h 366"/>
                <a:gd name="T12" fmla="*/ 172 w 290"/>
                <a:gd name="T13" fmla="*/ 336 h 366"/>
                <a:gd name="T14" fmla="*/ 214 w 290"/>
                <a:gd name="T15" fmla="*/ 326 h 366"/>
                <a:gd name="T16" fmla="*/ 257 w 290"/>
                <a:gd name="T17" fmla="*/ 303 h 366"/>
                <a:gd name="T18" fmla="*/ 272 w 290"/>
                <a:gd name="T19" fmla="*/ 328 h 366"/>
                <a:gd name="T20" fmla="*/ 229 w 290"/>
                <a:gd name="T21" fmla="*/ 351 h 366"/>
                <a:gd name="T22" fmla="*/ 183 w 290"/>
                <a:gd name="T23" fmla="*/ 364 h 366"/>
                <a:gd name="T24" fmla="*/ 150 w 290"/>
                <a:gd name="T25" fmla="*/ 366 h 366"/>
                <a:gd name="T26" fmla="*/ 104 w 290"/>
                <a:gd name="T27" fmla="*/ 359 h 366"/>
                <a:gd name="T28" fmla="*/ 64 w 290"/>
                <a:gd name="T29" fmla="*/ 338 h 366"/>
                <a:gd name="T30" fmla="*/ 41 w 290"/>
                <a:gd name="T31" fmla="*/ 318 h 366"/>
                <a:gd name="T32" fmla="*/ 17 w 290"/>
                <a:gd name="T33" fmla="*/ 275 h 366"/>
                <a:gd name="T34" fmla="*/ 2 w 290"/>
                <a:gd name="T35" fmla="*/ 222 h 366"/>
                <a:gd name="T36" fmla="*/ 0 w 290"/>
                <a:gd name="T37" fmla="*/ 181 h 366"/>
                <a:gd name="T38" fmla="*/ 5 w 290"/>
                <a:gd name="T39" fmla="*/ 127 h 366"/>
                <a:gd name="T40" fmla="*/ 23 w 290"/>
                <a:gd name="T41" fmla="*/ 79 h 366"/>
                <a:gd name="T42" fmla="*/ 43 w 290"/>
                <a:gd name="T43" fmla="*/ 51 h 366"/>
                <a:gd name="T44" fmla="*/ 79 w 290"/>
                <a:gd name="T45" fmla="*/ 20 h 366"/>
                <a:gd name="T46" fmla="*/ 124 w 290"/>
                <a:gd name="T47" fmla="*/ 3 h 366"/>
                <a:gd name="T48" fmla="*/ 157 w 290"/>
                <a:gd name="T49" fmla="*/ 0 h 366"/>
                <a:gd name="T50" fmla="*/ 201 w 290"/>
                <a:gd name="T51" fmla="*/ 5 h 366"/>
                <a:gd name="T52" fmla="*/ 237 w 290"/>
                <a:gd name="T53" fmla="*/ 25 h 366"/>
                <a:gd name="T54" fmla="*/ 256 w 290"/>
                <a:gd name="T55" fmla="*/ 44 h 366"/>
                <a:gd name="T56" fmla="*/ 277 w 290"/>
                <a:gd name="T57" fmla="*/ 84 h 366"/>
                <a:gd name="T58" fmla="*/ 289 w 290"/>
                <a:gd name="T59" fmla="*/ 132 h 366"/>
                <a:gd name="T60" fmla="*/ 290 w 290"/>
                <a:gd name="T61" fmla="*/ 185 h 366"/>
                <a:gd name="T62" fmla="*/ 259 w 290"/>
                <a:gd name="T63" fmla="*/ 155 h 366"/>
                <a:gd name="T64" fmla="*/ 246 w 290"/>
                <a:gd name="T65" fmla="*/ 91 h 366"/>
                <a:gd name="T66" fmla="*/ 229 w 290"/>
                <a:gd name="T67" fmla="*/ 61 h 366"/>
                <a:gd name="T68" fmla="*/ 214 w 290"/>
                <a:gd name="T69" fmla="*/ 46 h 366"/>
                <a:gd name="T70" fmla="*/ 188 w 290"/>
                <a:gd name="T71" fmla="*/ 33 h 366"/>
                <a:gd name="T72" fmla="*/ 155 w 290"/>
                <a:gd name="T73" fmla="*/ 28 h 366"/>
                <a:gd name="T74" fmla="*/ 132 w 290"/>
                <a:gd name="T75" fmla="*/ 30 h 366"/>
                <a:gd name="T76" fmla="*/ 101 w 290"/>
                <a:gd name="T77" fmla="*/ 41 h 366"/>
                <a:gd name="T78" fmla="*/ 73 w 290"/>
                <a:gd name="T79" fmla="*/ 61 h 366"/>
                <a:gd name="T80" fmla="*/ 59 w 290"/>
                <a:gd name="T81" fmla="*/ 79 h 366"/>
                <a:gd name="T82" fmla="*/ 43 w 290"/>
                <a:gd name="T83" fmla="*/ 114 h 366"/>
                <a:gd name="T84" fmla="*/ 259 w 290"/>
                <a:gd name="T85" fmla="*/ 155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0" h="366">
                  <a:moveTo>
                    <a:pt x="33" y="185"/>
                  </a:moveTo>
                  <a:lnTo>
                    <a:pt x="33" y="185"/>
                  </a:lnTo>
                  <a:lnTo>
                    <a:pt x="33" y="201"/>
                  </a:lnTo>
                  <a:lnTo>
                    <a:pt x="35" y="218"/>
                  </a:lnTo>
                  <a:lnTo>
                    <a:pt x="36" y="234"/>
                  </a:lnTo>
                  <a:lnTo>
                    <a:pt x="41" y="249"/>
                  </a:lnTo>
                  <a:lnTo>
                    <a:pt x="45" y="262"/>
                  </a:lnTo>
                  <a:lnTo>
                    <a:pt x="51" y="274"/>
                  </a:lnTo>
                  <a:lnTo>
                    <a:pt x="58" y="285"/>
                  </a:lnTo>
                  <a:lnTo>
                    <a:pt x="66" y="297"/>
                  </a:lnTo>
                  <a:lnTo>
                    <a:pt x="66" y="297"/>
                  </a:lnTo>
                  <a:lnTo>
                    <a:pt x="74" y="307"/>
                  </a:lnTo>
                  <a:lnTo>
                    <a:pt x="84" y="315"/>
                  </a:lnTo>
                  <a:lnTo>
                    <a:pt x="94" y="321"/>
                  </a:lnTo>
                  <a:lnTo>
                    <a:pt x="106" y="326"/>
                  </a:lnTo>
                  <a:lnTo>
                    <a:pt x="117" y="331"/>
                  </a:lnTo>
                  <a:lnTo>
                    <a:pt x="129" y="335"/>
                  </a:lnTo>
                  <a:lnTo>
                    <a:pt x="143" y="336"/>
                  </a:lnTo>
                  <a:lnTo>
                    <a:pt x="157" y="338"/>
                  </a:lnTo>
                  <a:lnTo>
                    <a:pt x="157" y="338"/>
                  </a:lnTo>
                  <a:lnTo>
                    <a:pt x="172" y="336"/>
                  </a:lnTo>
                  <a:lnTo>
                    <a:pt x="186" y="335"/>
                  </a:lnTo>
                  <a:lnTo>
                    <a:pt x="201" y="331"/>
                  </a:lnTo>
                  <a:lnTo>
                    <a:pt x="214" y="326"/>
                  </a:lnTo>
                  <a:lnTo>
                    <a:pt x="229" y="320"/>
                  </a:lnTo>
                  <a:lnTo>
                    <a:pt x="244" y="313"/>
                  </a:lnTo>
                  <a:lnTo>
                    <a:pt x="257" y="303"/>
                  </a:lnTo>
                  <a:lnTo>
                    <a:pt x="272" y="293"/>
                  </a:lnTo>
                  <a:lnTo>
                    <a:pt x="272" y="328"/>
                  </a:lnTo>
                  <a:lnTo>
                    <a:pt x="272" y="328"/>
                  </a:lnTo>
                  <a:lnTo>
                    <a:pt x="257" y="336"/>
                  </a:lnTo>
                  <a:lnTo>
                    <a:pt x="244" y="345"/>
                  </a:lnTo>
                  <a:lnTo>
                    <a:pt x="229" y="351"/>
                  </a:lnTo>
                  <a:lnTo>
                    <a:pt x="214" y="356"/>
                  </a:lnTo>
                  <a:lnTo>
                    <a:pt x="200" y="361"/>
                  </a:lnTo>
                  <a:lnTo>
                    <a:pt x="183" y="364"/>
                  </a:lnTo>
                  <a:lnTo>
                    <a:pt x="167" y="366"/>
                  </a:lnTo>
                  <a:lnTo>
                    <a:pt x="150" y="366"/>
                  </a:lnTo>
                  <a:lnTo>
                    <a:pt x="150" y="366"/>
                  </a:lnTo>
                  <a:lnTo>
                    <a:pt x="134" y="366"/>
                  </a:lnTo>
                  <a:lnTo>
                    <a:pt x="119" y="363"/>
                  </a:lnTo>
                  <a:lnTo>
                    <a:pt x="104" y="359"/>
                  </a:lnTo>
                  <a:lnTo>
                    <a:pt x="89" y="354"/>
                  </a:lnTo>
                  <a:lnTo>
                    <a:pt x="76" y="346"/>
                  </a:lnTo>
                  <a:lnTo>
                    <a:pt x="64" y="338"/>
                  </a:lnTo>
                  <a:lnTo>
                    <a:pt x="51" y="328"/>
                  </a:lnTo>
                  <a:lnTo>
                    <a:pt x="41" y="318"/>
                  </a:lnTo>
                  <a:lnTo>
                    <a:pt x="41" y="318"/>
                  </a:lnTo>
                  <a:lnTo>
                    <a:pt x="31" y="305"/>
                  </a:lnTo>
                  <a:lnTo>
                    <a:pt x="23" y="290"/>
                  </a:lnTo>
                  <a:lnTo>
                    <a:pt x="17" y="275"/>
                  </a:lnTo>
                  <a:lnTo>
                    <a:pt x="10" y="259"/>
                  </a:lnTo>
                  <a:lnTo>
                    <a:pt x="5" y="241"/>
                  </a:lnTo>
                  <a:lnTo>
                    <a:pt x="2" y="222"/>
                  </a:lnTo>
                  <a:lnTo>
                    <a:pt x="0" y="203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0" y="161"/>
                  </a:lnTo>
                  <a:lnTo>
                    <a:pt x="2" y="143"/>
                  </a:lnTo>
                  <a:lnTo>
                    <a:pt x="5" y="127"/>
                  </a:lnTo>
                  <a:lnTo>
                    <a:pt x="10" y="110"/>
                  </a:lnTo>
                  <a:lnTo>
                    <a:pt x="17" y="94"/>
                  </a:lnTo>
                  <a:lnTo>
                    <a:pt x="23" y="79"/>
                  </a:lnTo>
                  <a:lnTo>
                    <a:pt x="33" y="66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54" y="39"/>
                  </a:lnTo>
                  <a:lnTo>
                    <a:pt x="66" y="28"/>
                  </a:lnTo>
                  <a:lnTo>
                    <a:pt x="79" y="20"/>
                  </a:lnTo>
                  <a:lnTo>
                    <a:pt x="92" y="13"/>
                  </a:lnTo>
                  <a:lnTo>
                    <a:pt x="107" y="7"/>
                  </a:lnTo>
                  <a:lnTo>
                    <a:pt x="124" y="3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2" y="0"/>
                  </a:lnTo>
                  <a:lnTo>
                    <a:pt x="186" y="2"/>
                  </a:lnTo>
                  <a:lnTo>
                    <a:pt x="201" y="5"/>
                  </a:lnTo>
                  <a:lnTo>
                    <a:pt x="214" y="11"/>
                  </a:lnTo>
                  <a:lnTo>
                    <a:pt x="226" y="16"/>
                  </a:lnTo>
                  <a:lnTo>
                    <a:pt x="237" y="25"/>
                  </a:lnTo>
                  <a:lnTo>
                    <a:pt x="247" y="35"/>
                  </a:lnTo>
                  <a:lnTo>
                    <a:pt x="256" y="44"/>
                  </a:lnTo>
                  <a:lnTo>
                    <a:pt x="256" y="44"/>
                  </a:lnTo>
                  <a:lnTo>
                    <a:pt x="264" y="58"/>
                  </a:lnTo>
                  <a:lnTo>
                    <a:pt x="272" y="69"/>
                  </a:lnTo>
                  <a:lnTo>
                    <a:pt x="277" y="84"/>
                  </a:lnTo>
                  <a:lnTo>
                    <a:pt x="282" y="99"/>
                  </a:lnTo>
                  <a:lnTo>
                    <a:pt x="285" y="115"/>
                  </a:lnTo>
                  <a:lnTo>
                    <a:pt x="289" y="132"/>
                  </a:lnTo>
                  <a:lnTo>
                    <a:pt x="290" y="150"/>
                  </a:lnTo>
                  <a:lnTo>
                    <a:pt x="290" y="170"/>
                  </a:lnTo>
                  <a:lnTo>
                    <a:pt x="290" y="185"/>
                  </a:lnTo>
                  <a:lnTo>
                    <a:pt x="33" y="185"/>
                  </a:lnTo>
                  <a:close/>
                  <a:moveTo>
                    <a:pt x="259" y="155"/>
                  </a:moveTo>
                  <a:lnTo>
                    <a:pt x="259" y="155"/>
                  </a:lnTo>
                  <a:lnTo>
                    <a:pt x="256" y="127"/>
                  </a:lnTo>
                  <a:lnTo>
                    <a:pt x="251" y="102"/>
                  </a:lnTo>
                  <a:lnTo>
                    <a:pt x="246" y="91"/>
                  </a:lnTo>
                  <a:lnTo>
                    <a:pt x="241" y="79"/>
                  </a:lnTo>
                  <a:lnTo>
                    <a:pt x="236" y="71"/>
                  </a:lnTo>
                  <a:lnTo>
                    <a:pt x="229" y="61"/>
                  </a:lnTo>
                  <a:lnTo>
                    <a:pt x="229" y="61"/>
                  </a:lnTo>
                  <a:lnTo>
                    <a:pt x="223" y="54"/>
                  </a:lnTo>
                  <a:lnTo>
                    <a:pt x="214" y="46"/>
                  </a:lnTo>
                  <a:lnTo>
                    <a:pt x="206" y="41"/>
                  </a:lnTo>
                  <a:lnTo>
                    <a:pt x="198" y="36"/>
                  </a:lnTo>
                  <a:lnTo>
                    <a:pt x="188" y="33"/>
                  </a:lnTo>
                  <a:lnTo>
                    <a:pt x="176" y="30"/>
                  </a:lnTo>
                  <a:lnTo>
                    <a:pt x="167" y="28"/>
                  </a:lnTo>
                  <a:lnTo>
                    <a:pt x="155" y="28"/>
                  </a:lnTo>
                  <a:lnTo>
                    <a:pt x="155" y="28"/>
                  </a:lnTo>
                  <a:lnTo>
                    <a:pt x="143" y="28"/>
                  </a:lnTo>
                  <a:lnTo>
                    <a:pt x="132" y="30"/>
                  </a:lnTo>
                  <a:lnTo>
                    <a:pt x="120" y="33"/>
                  </a:lnTo>
                  <a:lnTo>
                    <a:pt x="111" y="36"/>
                  </a:lnTo>
                  <a:lnTo>
                    <a:pt x="101" y="41"/>
                  </a:lnTo>
                  <a:lnTo>
                    <a:pt x="91" y="46"/>
                  </a:lnTo>
                  <a:lnTo>
                    <a:pt x="82" y="53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66" y="69"/>
                  </a:lnTo>
                  <a:lnTo>
                    <a:pt x="59" y="79"/>
                  </a:lnTo>
                  <a:lnTo>
                    <a:pt x="53" y="89"/>
                  </a:lnTo>
                  <a:lnTo>
                    <a:pt x="48" y="100"/>
                  </a:lnTo>
                  <a:lnTo>
                    <a:pt x="43" y="114"/>
                  </a:lnTo>
                  <a:lnTo>
                    <a:pt x="40" y="127"/>
                  </a:lnTo>
                  <a:lnTo>
                    <a:pt x="33" y="155"/>
                  </a:lnTo>
                  <a:lnTo>
                    <a:pt x="259" y="155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39" name="Freeform 9"/>
            <p:cNvSpPr>
              <a:spLocks noEditPoints="1"/>
            </p:cNvSpPr>
            <p:nvPr/>
          </p:nvSpPr>
          <p:spPr bwMode="auto">
            <a:xfrm>
              <a:off x="1282700" y="1946275"/>
              <a:ext cx="215900" cy="388938"/>
            </a:xfrm>
            <a:custGeom>
              <a:avLst/>
              <a:gdLst>
                <a:gd name="T0" fmla="*/ 35 w 274"/>
                <a:gd name="T1" fmla="*/ 490 h 490"/>
                <a:gd name="T2" fmla="*/ 0 w 274"/>
                <a:gd name="T3" fmla="*/ 0 h 490"/>
                <a:gd name="T4" fmla="*/ 119 w 274"/>
                <a:gd name="T5" fmla="*/ 0 h 490"/>
                <a:gd name="T6" fmla="*/ 155 w 274"/>
                <a:gd name="T7" fmla="*/ 2 h 490"/>
                <a:gd name="T8" fmla="*/ 185 w 274"/>
                <a:gd name="T9" fmla="*/ 8 h 490"/>
                <a:gd name="T10" fmla="*/ 213 w 274"/>
                <a:gd name="T11" fmla="*/ 20 h 490"/>
                <a:gd name="T12" fmla="*/ 234 w 274"/>
                <a:gd name="T13" fmla="*/ 35 h 490"/>
                <a:gd name="T14" fmla="*/ 244 w 274"/>
                <a:gd name="T15" fmla="*/ 45 h 490"/>
                <a:gd name="T16" fmla="*/ 259 w 274"/>
                <a:gd name="T17" fmla="*/ 66 h 490"/>
                <a:gd name="T18" fmla="*/ 269 w 274"/>
                <a:gd name="T19" fmla="*/ 91 h 490"/>
                <a:gd name="T20" fmla="*/ 274 w 274"/>
                <a:gd name="T21" fmla="*/ 120 h 490"/>
                <a:gd name="T22" fmla="*/ 274 w 274"/>
                <a:gd name="T23" fmla="*/ 137 h 490"/>
                <a:gd name="T24" fmla="*/ 272 w 274"/>
                <a:gd name="T25" fmla="*/ 170 h 490"/>
                <a:gd name="T26" fmla="*/ 262 w 274"/>
                <a:gd name="T27" fmla="*/ 200 h 490"/>
                <a:gd name="T28" fmla="*/ 249 w 274"/>
                <a:gd name="T29" fmla="*/ 226 h 490"/>
                <a:gd name="T30" fmla="*/ 229 w 274"/>
                <a:gd name="T31" fmla="*/ 249 h 490"/>
                <a:gd name="T32" fmla="*/ 218 w 274"/>
                <a:gd name="T33" fmla="*/ 259 h 490"/>
                <a:gd name="T34" fmla="*/ 192 w 274"/>
                <a:gd name="T35" fmla="*/ 275 h 490"/>
                <a:gd name="T36" fmla="*/ 160 w 274"/>
                <a:gd name="T37" fmla="*/ 287 h 490"/>
                <a:gd name="T38" fmla="*/ 124 w 274"/>
                <a:gd name="T39" fmla="*/ 292 h 490"/>
                <a:gd name="T40" fmla="*/ 35 w 274"/>
                <a:gd name="T41" fmla="*/ 293 h 490"/>
                <a:gd name="T42" fmla="*/ 35 w 274"/>
                <a:gd name="T43" fmla="*/ 262 h 490"/>
                <a:gd name="T44" fmla="*/ 104 w 274"/>
                <a:gd name="T45" fmla="*/ 262 h 490"/>
                <a:gd name="T46" fmla="*/ 135 w 274"/>
                <a:gd name="T47" fmla="*/ 261 h 490"/>
                <a:gd name="T48" fmla="*/ 162 w 274"/>
                <a:gd name="T49" fmla="*/ 254 h 490"/>
                <a:gd name="T50" fmla="*/ 187 w 274"/>
                <a:gd name="T51" fmla="*/ 244 h 490"/>
                <a:gd name="T52" fmla="*/ 205 w 274"/>
                <a:gd name="T53" fmla="*/ 231 h 490"/>
                <a:gd name="T54" fmla="*/ 213 w 274"/>
                <a:gd name="T55" fmla="*/ 223 h 490"/>
                <a:gd name="T56" fmla="*/ 226 w 274"/>
                <a:gd name="T57" fmla="*/ 203 h 490"/>
                <a:gd name="T58" fmla="*/ 234 w 274"/>
                <a:gd name="T59" fmla="*/ 181 h 490"/>
                <a:gd name="T60" fmla="*/ 239 w 274"/>
                <a:gd name="T61" fmla="*/ 155 h 490"/>
                <a:gd name="T62" fmla="*/ 239 w 274"/>
                <a:gd name="T63" fmla="*/ 142 h 490"/>
                <a:gd name="T64" fmla="*/ 238 w 274"/>
                <a:gd name="T65" fmla="*/ 115 h 490"/>
                <a:gd name="T66" fmla="*/ 231 w 274"/>
                <a:gd name="T67" fmla="*/ 92 h 490"/>
                <a:gd name="T68" fmla="*/ 221 w 274"/>
                <a:gd name="T69" fmla="*/ 74 h 490"/>
                <a:gd name="T70" fmla="*/ 208 w 274"/>
                <a:gd name="T71" fmla="*/ 58 h 490"/>
                <a:gd name="T72" fmla="*/ 190 w 274"/>
                <a:gd name="T73" fmla="*/ 46 h 490"/>
                <a:gd name="T74" fmla="*/ 168 w 274"/>
                <a:gd name="T75" fmla="*/ 38 h 490"/>
                <a:gd name="T76" fmla="*/ 142 w 274"/>
                <a:gd name="T77" fmla="*/ 33 h 490"/>
                <a:gd name="T78" fmla="*/ 35 w 274"/>
                <a:gd name="T79" fmla="*/ 31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4" h="490">
                  <a:moveTo>
                    <a:pt x="35" y="293"/>
                  </a:moveTo>
                  <a:lnTo>
                    <a:pt x="35" y="490"/>
                  </a:lnTo>
                  <a:lnTo>
                    <a:pt x="0" y="490"/>
                  </a:lnTo>
                  <a:lnTo>
                    <a:pt x="0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37" y="0"/>
                  </a:lnTo>
                  <a:lnTo>
                    <a:pt x="155" y="2"/>
                  </a:lnTo>
                  <a:lnTo>
                    <a:pt x="170" y="5"/>
                  </a:lnTo>
                  <a:lnTo>
                    <a:pt x="185" y="8"/>
                  </a:lnTo>
                  <a:lnTo>
                    <a:pt x="200" y="13"/>
                  </a:lnTo>
                  <a:lnTo>
                    <a:pt x="213" y="20"/>
                  </a:lnTo>
                  <a:lnTo>
                    <a:pt x="225" y="26"/>
                  </a:lnTo>
                  <a:lnTo>
                    <a:pt x="234" y="35"/>
                  </a:lnTo>
                  <a:lnTo>
                    <a:pt x="234" y="35"/>
                  </a:lnTo>
                  <a:lnTo>
                    <a:pt x="244" y="45"/>
                  </a:lnTo>
                  <a:lnTo>
                    <a:pt x="253" y="54"/>
                  </a:lnTo>
                  <a:lnTo>
                    <a:pt x="259" y="66"/>
                  </a:lnTo>
                  <a:lnTo>
                    <a:pt x="264" y="78"/>
                  </a:lnTo>
                  <a:lnTo>
                    <a:pt x="269" y="91"/>
                  </a:lnTo>
                  <a:lnTo>
                    <a:pt x="272" y="106"/>
                  </a:lnTo>
                  <a:lnTo>
                    <a:pt x="274" y="120"/>
                  </a:lnTo>
                  <a:lnTo>
                    <a:pt x="274" y="137"/>
                  </a:lnTo>
                  <a:lnTo>
                    <a:pt x="274" y="137"/>
                  </a:lnTo>
                  <a:lnTo>
                    <a:pt x="274" y="153"/>
                  </a:lnTo>
                  <a:lnTo>
                    <a:pt x="272" y="170"/>
                  </a:lnTo>
                  <a:lnTo>
                    <a:pt x="267" y="185"/>
                  </a:lnTo>
                  <a:lnTo>
                    <a:pt x="262" y="200"/>
                  </a:lnTo>
                  <a:lnTo>
                    <a:pt x="257" y="213"/>
                  </a:lnTo>
                  <a:lnTo>
                    <a:pt x="249" y="226"/>
                  </a:lnTo>
                  <a:lnTo>
                    <a:pt x="241" y="237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18" y="259"/>
                  </a:lnTo>
                  <a:lnTo>
                    <a:pt x="205" y="269"/>
                  </a:lnTo>
                  <a:lnTo>
                    <a:pt x="192" y="275"/>
                  </a:lnTo>
                  <a:lnTo>
                    <a:pt x="177" y="282"/>
                  </a:lnTo>
                  <a:lnTo>
                    <a:pt x="160" y="287"/>
                  </a:lnTo>
                  <a:lnTo>
                    <a:pt x="142" y="290"/>
                  </a:lnTo>
                  <a:lnTo>
                    <a:pt x="124" y="292"/>
                  </a:lnTo>
                  <a:lnTo>
                    <a:pt x="106" y="293"/>
                  </a:lnTo>
                  <a:lnTo>
                    <a:pt x="35" y="293"/>
                  </a:lnTo>
                  <a:close/>
                  <a:moveTo>
                    <a:pt x="35" y="31"/>
                  </a:moveTo>
                  <a:lnTo>
                    <a:pt x="35" y="262"/>
                  </a:lnTo>
                  <a:lnTo>
                    <a:pt x="104" y="262"/>
                  </a:lnTo>
                  <a:lnTo>
                    <a:pt x="104" y="262"/>
                  </a:lnTo>
                  <a:lnTo>
                    <a:pt x="121" y="262"/>
                  </a:lnTo>
                  <a:lnTo>
                    <a:pt x="135" y="261"/>
                  </a:lnTo>
                  <a:lnTo>
                    <a:pt x="150" y="257"/>
                  </a:lnTo>
                  <a:lnTo>
                    <a:pt x="162" y="254"/>
                  </a:lnTo>
                  <a:lnTo>
                    <a:pt x="175" y="249"/>
                  </a:lnTo>
                  <a:lnTo>
                    <a:pt x="187" y="244"/>
                  </a:lnTo>
                  <a:lnTo>
                    <a:pt x="196" y="237"/>
                  </a:lnTo>
                  <a:lnTo>
                    <a:pt x="205" y="231"/>
                  </a:lnTo>
                  <a:lnTo>
                    <a:pt x="205" y="231"/>
                  </a:lnTo>
                  <a:lnTo>
                    <a:pt x="213" y="223"/>
                  </a:lnTo>
                  <a:lnTo>
                    <a:pt x="220" y="213"/>
                  </a:lnTo>
                  <a:lnTo>
                    <a:pt x="226" y="203"/>
                  </a:lnTo>
                  <a:lnTo>
                    <a:pt x="231" y="193"/>
                  </a:lnTo>
                  <a:lnTo>
                    <a:pt x="234" y="181"/>
                  </a:lnTo>
                  <a:lnTo>
                    <a:pt x="238" y="168"/>
                  </a:lnTo>
                  <a:lnTo>
                    <a:pt x="239" y="155"/>
                  </a:lnTo>
                  <a:lnTo>
                    <a:pt x="239" y="142"/>
                  </a:lnTo>
                  <a:lnTo>
                    <a:pt x="239" y="142"/>
                  </a:lnTo>
                  <a:lnTo>
                    <a:pt x="239" y="127"/>
                  </a:lnTo>
                  <a:lnTo>
                    <a:pt x="238" y="115"/>
                  </a:lnTo>
                  <a:lnTo>
                    <a:pt x="234" y="104"/>
                  </a:lnTo>
                  <a:lnTo>
                    <a:pt x="231" y="92"/>
                  </a:lnTo>
                  <a:lnTo>
                    <a:pt x="228" y="82"/>
                  </a:lnTo>
                  <a:lnTo>
                    <a:pt x="221" y="74"/>
                  </a:lnTo>
                  <a:lnTo>
                    <a:pt x="215" y="66"/>
                  </a:lnTo>
                  <a:lnTo>
                    <a:pt x="208" y="58"/>
                  </a:lnTo>
                  <a:lnTo>
                    <a:pt x="200" y="53"/>
                  </a:lnTo>
                  <a:lnTo>
                    <a:pt x="190" y="46"/>
                  </a:lnTo>
                  <a:lnTo>
                    <a:pt x="180" y="41"/>
                  </a:lnTo>
                  <a:lnTo>
                    <a:pt x="168" y="38"/>
                  </a:lnTo>
                  <a:lnTo>
                    <a:pt x="155" y="35"/>
                  </a:lnTo>
                  <a:lnTo>
                    <a:pt x="142" y="33"/>
                  </a:lnTo>
                  <a:lnTo>
                    <a:pt x="112" y="31"/>
                  </a:lnTo>
                  <a:lnTo>
                    <a:pt x="35" y="31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0" name="Freeform 10"/>
            <p:cNvSpPr>
              <a:spLocks noEditPoints="1"/>
            </p:cNvSpPr>
            <p:nvPr/>
          </p:nvSpPr>
          <p:spPr bwMode="auto">
            <a:xfrm>
              <a:off x="1536700" y="2051050"/>
              <a:ext cx="206375" cy="290513"/>
            </a:xfrm>
            <a:custGeom>
              <a:avLst/>
              <a:gdLst>
                <a:gd name="T0" fmla="*/ 228 w 261"/>
                <a:gd name="T1" fmla="*/ 287 h 366"/>
                <a:gd name="T2" fmla="*/ 208 w 261"/>
                <a:gd name="T3" fmla="*/ 320 h 366"/>
                <a:gd name="T4" fmla="*/ 180 w 261"/>
                <a:gd name="T5" fmla="*/ 345 h 366"/>
                <a:gd name="T6" fmla="*/ 127 w 261"/>
                <a:gd name="T7" fmla="*/ 364 h 366"/>
                <a:gd name="T8" fmla="*/ 84 w 261"/>
                <a:gd name="T9" fmla="*/ 364 h 366"/>
                <a:gd name="T10" fmla="*/ 55 w 261"/>
                <a:gd name="T11" fmla="*/ 354 h 366"/>
                <a:gd name="T12" fmla="*/ 30 w 261"/>
                <a:gd name="T13" fmla="*/ 338 h 366"/>
                <a:gd name="T14" fmla="*/ 17 w 261"/>
                <a:gd name="T15" fmla="*/ 323 h 366"/>
                <a:gd name="T16" fmla="*/ 5 w 261"/>
                <a:gd name="T17" fmla="*/ 297 h 366"/>
                <a:gd name="T18" fmla="*/ 0 w 261"/>
                <a:gd name="T19" fmla="*/ 267 h 366"/>
                <a:gd name="T20" fmla="*/ 5 w 261"/>
                <a:gd name="T21" fmla="*/ 236 h 366"/>
                <a:gd name="T22" fmla="*/ 18 w 261"/>
                <a:gd name="T23" fmla="*/ 209 h 366"/>
                <a:gd name="T24" fmla="*/ 38 w 261"/>
                <a:gd name="T25" fmla="*/ 188 h 366"/>
                <a:gd name="T26" fmla="*/ 92 w 261"/>
                <a:gd name="T27" fmla="*/ 163 h 366"/>
                <a:gd name="T28" fmla="*/ 229 w 261"/>
                <a:gd name="T29" fmla="*/ 140 h 366"/>
                <a:gd name="T30" fmla="*/ 218 w 261"/>
                <a:gd name="T31" fmla="*/ 72 h 366"/>
                <a:gd name="T32" fmla="*/ 203 w 261"/>
                <a:gd name="T33" fmla="*/ 49 h 366"/>
                <a:gd name="T34" fmla="*/ 181 w 261"/>
                <a:gd name="T35" fmla="*/ 35 h 366"/>
                <a:gd name="T36" fmla="*/ 145 w 261"/>
                <a:gd name="T37" fmla="*/ 28 h 366"/>
                <a:gd name="T38" fmla="*/ 115 w 261"/>
                <a:gd name="T39" fmla="*/ 31 h 366"/>
                <a:gd name="T40" fmla="*/ 74 w 261"/>
                <a:gd name="T41" fmla="*/ 46 h 366"/>
                <a:gd name="T42" fmla="*/ 31 w 261"/>
                <a:gd name="T43" fmla="*/ 74 h 366"/>
                <a:gd name="T44" fmla="*/ 43 w 261"/>
                <a:gd name="T45" fmla="*/ 30 h 366"/>
                <a:gd name="T46" fmla="*/ 84 w 261"/>
                <a:gd name="T47" fmla="*/ 10 h 366"/>
                <a:gd name="T48" fmla="*/ 117 w 261"/>
                <a:gd name="T49" fmla="*/ 2 h 366"/>
                <a:gd name="T50" fmla="*/ 147 w 261"/>
                <a:gd name="T51" fmla="*/ 0 h 366"/>
                <a:gd name="T52" fmla="*/ 185 w 261"/>
                <a:gd name="T53" fmla="*/ 3 h 366"/>
                <a:gd name="T54" fmla="*/ 214 w 261"/>
                <a:gd name="T55" fmla="*/ 18 h 366"/>
                <a:gd name="T56" fmla="*/ 231 w 261"/>
                <a:gd name="T57" fmla="*/ 33 h 366"/>
                <a:gd name="T58" fmla="*/ 249 w 261"/>
                <a:gd name="T59" fmla="*/ 63 h 366"/>
                <a:gd name="T60" fmla="*/ 259 w 261"/>
                <a:gd name="T61" fmla="*/ 100 h 366"/>
                <a:gd name="T62" fmla="*/ 229 w 261"/>
                <a:gd name="T63" fmla="*/ 358 h 366"/>
                <a:gd name="T64" fmla="*/ 107 w 261"/>
                <a:gd name="T65" fmla="*/ 188 h 366"/>
                <a:gd name="T66" fmla="*/ 56 w 261"/>
                <a:gd name="T67" fmla="*/ 209 h 366"/>
                <a:gd name="T68" fmla="*/ 40 w 261"/>
                <a:gd name="T69" fmla="*/ 232 h 366"/>
                <a:gd name="T70" fmla="*/ 33 w 261"/>
                <a:gd name="T71" fmla="*/ 265 h 366"/>
                <a:gd name="T72" fmla="*/ 45 w 261"/>
                <a:gd name="T73" fmla="*/ 307 h 366"/>
                <a:gd name="T74" fmla="*/ 66 w 261"/>
                <a:gd name="T75" fmla="*/ 326 h 366"/>
                <a:gd name="T76" fmla="*/ 112 w 261"/>
                <a:gd name="T77" fmla="*/ 338 h 366"/>
                <a:gd name="T78" fmla="*/ 135 w 261"/>
                <a:gd name="T79" fmla="*/ 335 h 366"/>
                <a:gd name="T80" fmla="*/ 168 w 261"/>
                <a:gd name="T81" fmla="*/ 323 h 366"/>
                <a:gd name="T82" fmla="*/ 196 w 261"/>
                <a:gd name="T83" fmla="*/ 300 h 366"/>
                <a:gd name="T84" fmla="*/ 209 w 261"/>
                <a:gd name="T85" fmla="*/ 280 h 366"/>
                <a:gd name="T86" fmla="*/ 224 w 261"/>
                <a:gd name="T87" fmla="*/ 244 h 366"/>
                <a:gd name="T88" fmla="*/ 229 w 261"/>
                <a:gd name="T89" fmla="*/ 203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1" h="366">
                  <a:moveTo>
                    <a:pt x="229" y="358"/>
                  </a:moveTo>
                  <a:lnTo>
                    <a:pt x="229" y="287"/>
                  </a:lnTo>
                  <a:lnTo>
                    <a:pt x="228" y="287"/>
                  </a:lnTo>
                  <a:lnTo>
                    <a:pt x="228" y="287"/>
                  </a:lnTo>
                  <a:lnTo>
                    <a:pt x="218" y="305"/>
                  </a:lnTo>
                  <a:lnTo>
                    <a:pt x="208" y="320"/>
                  </a:lnTo>
                  <a:lnTo>
                    <a:pt x="195" y="333"/>
                  </a:lnTo>
                  <a:lnTo>
                    <a:pt x="180" y="345"/>
                  </a:lnTo>
                  <a:lnTo>
                    <a:pt x="180" y="345"/>
                  </a:lnTo>
                  <a:lnTo>
                    <a:pt x="163" y="354"/>
                  </a:lnTo>
                  <a:lnTo>
                    <a:pt x="145" y="361"/>
                  </a:lnTo>
                  <a:lnTo>
                    <a:pt x="127" y="364"/>
                  </a:lnTo>
                  <a:lnTo>
                    <a:pt x="109" y="366"/>
                  </a:lnTo>
                  <a:lnTo>
                    <a:pt x="109" y="366"/>
                  </a:lnTo>
                  <a:lnTo>
                    <a:pt x="84" y="364"/>
                  </a:lnTo>
                  <a:lnTo>
                    <a:pt x="74" y="363"/>
                  </a:lnTo>
                  <a:lnTo>
                    <a:pt x="64" y="359"/>
                  </a:lnTo>
                  <a:lnTo>
                    <a:pt x="55" y="354"/>
                  </a:lnTo>
                  <a:lnTo>
                    <a:pt x="45" y="349"/>
                  </a:lnTo>
                  <a:lnTo>
                    <a:pt x="36" y="345"/>
                  </a:lnTo>
                  <a:lnTo>
                    <a:pt x="30" y="338"/>
                  </a:lnTo>
                  <a:lnTo>
                    <a:pt x="30" y="338"/>
                  </a:lnTo>
                  <a:lnTo>
                    <a:pt x="23" y="331"/>
                  </a:lnTo>
                  <a:lnTo>
                    <a:pt x="17" y="323"/>
                  </a:lnTo>
                  <a:lnTo>
                    <a:pt x="12" y="315"/>
                  </a:lnTo>
                  <a:lnTo>
                    <a:pt x="8" y="307"/>
                  </a:lnTo>
                  <a:lnTo>
                    <a:pt x="5" y="297"/>
                  </a:lnTo>
                  <a:lnTo>
                    <a:pt x="2" y="287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55"/>
                  </a:lnTo>
                  <a:lnTo>
                    <a:pt x="2" y="246"/>
                  </a:lnTo>
                  <a:lnTo>
                    <a:pt x="5" y="236"/>
                  </a:lnTo>
                  <a:lnTo>
                    <a:pt x="8" y="226"/>
                  </a:lnTo>
                  <a:lnTo>
                    <a:pt x="12" y="218"/>
                  </a:lnTo>
                  <a:lnTo>
                    <a:pt x="18" y="209"/>
                  </a:lnTo>
                  <a:lnTo>
                    <a:pt x="23" y="201"/>
                  </a:lnTo>
                  <a:lnTo>
                    <a:pt x="31" y="194"/>
                  </a:lnTo>
                  <a:lnTo>
                    <a:pt x="38" y="188"/>
                  </a:lnTo>
                  <a:lnTo>
                    <a:pt x="48" y="181"/>
                  </a:lnTo>
                  <a:lnTo>
                    <a:pt x="69" y="171"/>
                  </a:lnTo>
                  <a:lnTo>
                    <a:pt x="92" y="163"/>
                  </a:lnTo>
                  <a:lnTo>
                    <a:pt x="122" y="157"/>
                  </a:lnTo>
                  <a:lnTo>
                    <a:pt x="229" y="140"/>
                  </a:lnTo>
                  <a:lnTo>
                    <a:pt x="229" y="140"/>
                  </a:lnTo>
                  <a:lnTo>
                    <a:pt x="228" y="114"/>
                  </a:lnTo>
                  <a:lnTo>
                    <a:pt x="224" y="91"/>
                  </a:lnTo>
                  <a:lnTo>
                    <a:pt x="218" y="72"/>
                  </a:lnTo>
                  <a:lnTo>
                    <a:pt x="213" y="64"/>
                  </a:lnTo>
                  <a:lnTo>
                    <a:pt x="208" y="56"/>
                  </a:lnTo>
                  <a:lnTo>
                    <a:pt x="203" y="49"/>
                  </a:lnTo>
                  <a:lnTo>
                    <a:pt x="196" y="44"/>
                  </a:lnTo>
                  <a:lnTo>
                    <a:pt x="190" y="39"/>
                  </a:lnTo>
                  <a:lnTo>
                    <a:pt x="181" y="35"/>
                  </a:lnTo>
                  <a:lnTo>
                    <a:pt x="173" y="31"/>
                  </a:lnTo>
                  <a:lnTo>
                    <a:pt x="165" y="30"/>
                  </a:lnTo>
                  <a:lnTo>
                    <a:pt x="145" y="28"/>
                  </a:lnTo>
                  <a:lnTo>
                    <a:pt x="145" y="28"/>
                  </a:lnTo>
                  <a:lnTo>
                    <a:pt x="130" y="28"/>
                  </a:lnTo>
                  <a:lnTo>
                    <a:pt x="115" y="31"/>
                  </a:lnTo>
                  <a:lnTo>
                    <a:pt x="102" y="35"/>
                  </a:lnTo>
                  <a:lnTo>
                    <a:pt x="87" y="39"/>
                  </a:lnTo>
                  <a:lnTo>
                    <a:pt x="74" y="46"/>
                  </a:lnTo>
                  <a:lnTo>
                    <a:pt x="59" y="54"/>
                  </a:lnTo>
                  <a:lnTo>
                    <a:pt x="46" y="64"/>
                  </a:lnTo>
                  <a:lnTo>
                    <a:pt x="31" y="74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43" y="30"/>
                  </a:lnTo>
                  <a:lnTo>
                    <a:pt x="55" y="21"/>
                  </a:lnTo>
                  <a:lnTo>
                    <a:pt x="69" y="16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101" y="5"/>
                  </a:lnTo>
                  <a:lnTo>
                    <a:pt x="117" y="2"/>
                  </a:lnTo>
                  <a:lnTo>
                    <a:pt x="13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60" y="0"/>
                  </a:lnTo>
                  <a:lnTo>
                    <a:pt x="173" y="2"/>
                  </a:lnTo>
                  <a:lnTo>
                    <a:pt x="185" y="3"/>
                  </a:lnTo>
                  <a:lnTo>
                    <a:pt x="195" y="8"/>
                  </a:lnTo>
                  <a:lnTo>
                    <a:pt x="206" y="13"/>
                  </a:lnTo>
                  <a:lnTo>
                    <a:pt x="214" y="18"/>
                  </a:lnTo>
                  <a:lnTo>
                    <a:pt x="223" y="25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7" y="41"/>
                  </a:lnTo>
                  <a:lnTo>
                    <a:pt x="244" y="51"/>
                  </a:lnTo>
                  <a:lnTo>
                    <a:pt x="249" y="63"/>
                  </a:lnTo>
                  <a:lnTo>
                    <a:pt x="252" y="74"/>
                  </a:lnTo>
                  <a:lnTo>
                    <a:pt x="256" y="86"/>
                  </a:lnTo>
                  <a:lnTo>
                    <a:pt x="259" y="100"/>
                  </a:lnTo>
                  <a:lnTo>
                    <a:pt x="261" y="130"/>
                  </a:lnTo>
                  <a:lnTo>
                    <a:pt x="261" y="358"/>
                  </a:lnTo>
                  <a:lnTo>
                    <a:pt x="229" y="358"/>
                  </a:lnTo>
                  <a:close/>
                  <a:moveTo>
                    <a:pt x="134" y="183"/>
                  </a:moveTo>
                  <a:lnTo>
                    <a:pt x="134" y="183"/>
                  </a:lnTo>
                  <a:lnTo>
                    <a:pt x="107" y="188"/>
                  </a:lnTo>
                  <a:lnTo>
                    <a:pt x="86" y="193"/>
                  </a:lnTo>
                  <a:lnTo>
                    <a:pt x="69" y="201"/>
                  </a:lnTo>
                  <a:lnTo>
                    <a:pt x="56" y="209"/>
                  </a:lnTo>
                  <a:lnTo>
                    <a:pt x="56" y="209"/>
                  </a:lnTo>
                  <a:lnTo>
                    <a:pt x="46" y="219"/>
                  </a:lnTo>
                  <a:lnTo>
                    <a:pt x="40" y="232"/>
                  </a:lnTo>
                  <a:lnTo>
                    <a:pt x="35" y="247"/>
                  </a:lnTo>
                  <a:lnTo>
                    <a:pt x="33" y="265"/>
                  </a:lnTo>
                  <a:lnTo>
                    <a:pt x="33" y="265"/>
                  </a:lnTo>
                  <a:lnTo>
                    <a:pt x="35" y="280"/>
                  </a:lnTo>
                  <a:lnTo>
                    <a:pt x="38" y="293"/>
                  </a:lnTo>
                  <a:lnTo>
                    <a:pt x="45" y="307"/>
                  </a:lnTo>
                  <a:lnTo>
                    <a:pt x="55" y="316"/>
                  </a:lnTo>
                  <a:lnTo>
                    <a:pt x="55" y="316"/>
                  </a:lnTo>
                  <a:lnTo>
                    <a:pt x="66" y="326"/>
                  </a:lnTo>
                  <a:lnTo>
                    <a:pt x="79" y="333"/>
                  </a:lnTo>
                  <a:lnTo>
                    <a:pt x="94" y="336"/>
                  </a:lnTo>
                  <a:lnTo>
                    <a:pt x="112" y="338"/>
                  </a:lnTo>
                  <a:lnTo>
                    <a:pt x="112" y="338"/>
                  </a:lnTo>
                  <a:lnTo>
                    <a:pt x="124" y="336"/>
                  </a:lnTo>
                  <a:lnTo>
                    <a:pt x="135" y="335"/>
                  </a:lnTo>
                  <a:lnTo>
                    <a:pt x="147" y="331"/>
                  </a:lnTo>
                  <a:lnTo>
                    <a:pt x="158" y="328"/>
                  </a:lnTo>
                  <a:lnTo>
                    <a:pt x="168" y="323"/>
                  </a:lnTo>
                  <a:lnTo>
                    <a:pt x="178" y="316"/>
                  </a:lnTo>
                  <a:lnTo>
                    <a:pt x="186" y="308"/>
                  </a:lnTo>
                  <a:lnTo>
                    <a:pt x="196" y="300"/>
                  </a:lnTo>
                  <a:lnTo>
                    <a:pt x="196" y="300"/>
                  </a:lnTo>
                  <a:lnTo>
                    <a:pt x="203" y="290"/>
                  </a:lnTo>
                  <a:lnTo>
                    <a:pt x="209" y="280"/>
                  </a:lnTo>
                  <a:lnTo>
                    <a:pt x="216" y="269"/>
                  </a:lnTo>
                  <a:lnTo>
                    <a:pt x="221" y="257"/>
                  </a:lnTo>
                  <a:lnTo>
                    <a:pt x="224" y="244"/>
                  </a:lnTo>
                  <a:lnTo>
                    <a:pt x="228" y="231"/>
                  </a:lnTo>
                  <a:lnTo>
                    <a:pt x="229" y="218"/>
                  </a:lnTo>
                  <a:lnTo>
                    <a:pt x="229" y="203"/>
                  </a:lnTo>
                  <a:lnTo>
                    <a:pt x="229" y="170"/>
                  </a:lnTo>
                  <a:lnTo>
                    <a:pt x="134" y="183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1" name="Freeform 11"/>
            <p:cNvSpPr>
              <a:spLocks/>
            </p:cNvSpPr>
            <p:nvPr/>
          </p:nvSpPr>
          <p:spPr bwMode="auto">
            <a:xfrm>
              <a:off x="1827213" y="2052638"/>
              <a:ext cx="130175" cy="282575"/>
            </a:xfrm>
            <a:custGeom>
              <a:avLst/>
              <a:gdLst>
                <a:gd name="T0" fmla="*/ 165 w 165"/>
                <a:gd name="T1" fmla="*/ 39 h 356"/>
                <a:gd name="T2" fmla="*/ 165 w 165"/>
                <a:gd name="T3" fmla="*/ 39 h 356"/>
                <a:gd name="T4" fmla="*/ 157 w 165"/>
                <a:gd name="T5" fmla="*/ 34 h 356"/>
                <a:gd name="T6" fmla="*/ 147 w 165"/>
                <a:gd name="T7" fmla="*/ 29 h 356"/>
                <a:gd name="T8" fmla="*/ 138 w 165"/>
                <a:gd name="T9" fmla="*/ 28 h 356"/>
                <a:gd name="T10" fmla="*/ 127 w 165"/>
                <a:gd name="T11" fmla="*/ 28 h 356"/>
                <a:gd name="T12" fmla="*/ 127 w 165"/>
                <a:gd name="T13" fmla="*/ 28 h 356"/>
                <a:gd name="T14" fmla="*/ 117 w 165"/>
                <a:gd name="T15" fmla="*/ 28 h 356"/>
                <a:gd name="T16" fmla="*/ 107 w 165"/>
                <a:gd name="T17" fmla="*/ 29 h 356"/>
                <a:gd name="T18" fmla="*/ 99 w 165"/>
                <a:gd name="T19" fmla="*/ 33 h 356"/>
                <a:gd name="T20" fmla="*/ 89 w 165"/>
                <a:gd name="T21" fmla="*/ 37 h 356"/>
                <a:gd name="T22" fmla="*/ 81 w 165"/>
                <a:gd name="T23" fmla="*/ 44 h 356"/>
                <a:gd name="T24" fmla="*/ 73 w 165"/>
                <a:gd name="T25" fmla="*/ 51 h 356"/>
                <a:gd name="T26" fmla="*/ 66 w 165"/>
                <a:gd name="T27" fmla="*/ 61 h 356"/>
                <a:gd name="T28" fmla="*/ 58 w 165"/>
                <a:gd name="T29" fmla="*/ 70 h 356"/>
                <a:gd name="T30" fmla="*/ 58 w 165"/>
                <a:gd name="T31" fmla="*/ 70 h 356"/>
                <a:gd name="T32" fmla="*/ 51 w 165"/>
                <a:gd name="T33" fmla="*/ 80 h 356"/>
                <a:gd name="T34" fmla="*/ 46 w 165"/>
                <a:gd name="T35" fmla="*/ 94 h 356"/>
                <a:gd name="T36" fmla="*/ 41 w 165"/>
                <a:gd name="T37" fmla="*/ 107 h 356"/>
                <a:gd name="T38" fmla="*/ 38 w 165"/>
                <a:gd name="T39" fmla="*/ 122 h 356"/>
                <a:gd name="T40" fmla="*/ 35 w 165"/>
                <a:gd name="T41" fmla="*/ 138 h 356"/>
                <a:gd name="T42" fmla="*/ 31 w 165"/>
                <a:gd name="T43" fmla="*/ 155 h 356"/>
                <a:gd name="T44" fmla="*/ 30 w 165"/>
                <a:gd name="T45" fmla="*/ 191 h 356"/>
                <a:gd name="T46" fmla="*/ 30 w 165"/>
                <a:gd name="T47" fmla="*/ 356 h 356"/>
                <a:gd name="T48" fmla="*/ 0 w 165"/>
                <a:gd name="T49" fmla="*/ 356 h 356"/>
                <a:gd name="T50" fmla="*/ 0 w 165"/>
                <a:gd name="T51" fmla="*/ 6 h 356"/>
                <a:gd name="T52" fmla="*/ 30 w 165"/>
                <a:gd name="T53" fmla="*/ 6 h 356"/>
                <a:gd name="T54" fmla="*/ 30 w 165"/>
                <a:gd name="T55" fmla="*/ 84 h 356"/>
                <a:gd name="T56" fmla="*/ 31 w 165"/>
                <a:gd name="T57" fmla="*/ 84 h 356"/>
                <a:gd name="T58" fmla="*/ 31 w 165"/>
                <a:gd name="T59" fmla="*/ 84 h 356"/>
                <a:gd name="T60" fmla="*/ 38 w 165"/>
                <a:gd name="T61" fmla="*/ 64 h 356"/>
                <a:gd name="T62" fmla="*/ 48 w 165"/>
                <a:gd name="T63" fmla="*/ 47 h 356"/>
                <a:gd name="T64" fmla="*/ 58 w 165"/>
                <a:gd name="T65" fmla="*/ 33 h 356"/>
                <a:gd name="T66" fmla="*/ 69 w 165"/>
                <a:gd name="T67" fmla="*/ 21 h 356"/>
                <a:gd name="T68" fmla="*/ 69 w 165"/>
                <a:gd name="T69" fmla="*/ 21 h 356"/>
                <a:gd name="T70" fmla="*/ 82 w 165"/>
                <a:gd name="T71" fmla="*/ 11 h 356"/>
                <a:gd name="T72" fmla="*/ 97 w 165"/>
                <a:gd name="T73" fmla="*/ 5 h 356"/>
                <a:gd name="T74" fmla="*/ 114 w 165"/>
                <a:gd name="T75" fmla="*/ 0 h 356"/>
                <a:gd name="T76" fmla="*/ 130 w 165"/>
                <a:gd name="T77" fmla="*/ 0 h 356"/>
                <a:gd name="T78" fmla="*/ 130 w 165"/>
                <a:gd name="T79" fmla="*/ 0 h 356"/>
                <a:gd name="T80" fmla="*/ 148 w 165"/>
                <a:gd name="T81" fmla="*/ 1 h 356"/>
                <a:gd name="T82" fmla="*/ 165 w 165"/>
                <a:gd name="T83" fmla="*/ 5 h 356"/>
                <a:gd name="T84" fmla="*/ 165 w 165"/>
                <a:gd name="T85" fmla="*/ 3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5" h="356">
                  <a:moveTo>
                    <a:pt x="165" y="39"/>
                  </a:moveTo>
                  <a:lnTo>
                    <a:pt x="165" y="39"/>
                  </a:lnTo>
                  <a:lnTo>
                    <a:pt x="157" y="34"/>
                  </a:lnTo>
                  <a:lnTo>
                    <a:pt x="147" y="29"/>
                  </a:lnTo>
                  <a:lnTo>
                    <a:pt x="138" y="28"/>
                  </a:lnTo>
                  <a:lnTo>
                    <a:pt x="127" y="28"/>
                  </a:lnTo>
                  <a:lnTo>
                    <a:pt x="127" y="28"/>
                  </a:lnTo>
                  <a:lnTo>
                    <a:pt x="117" y="28"/>
                  </a:lnTo>
                  <a:lnTo>
                    <a:pt x="107" y="29"/>
                  </a:lnTo>
                  <a:lnTo>
                    <a:pt x="99" y="33"/>
                  </a:lnTo>
                  <a:lnTo>
                    <a:pt x="89" y="37"/>
                  </a:lnTo>
                  <a:lnTo>
                    <a:pt x="81" y="44"/>
                  </a:lnTo>
                  <a:lnTo>
                    <a:pt x="73" y="51"/>
                  </a:lnTo>
                  <a:lnTo>
                    <a:pt x="66" y="61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51" y="80"/>
                  </a:lnTo>
                  <a:lnTo>
                    <a:pt x="46" y="94"/>
                  </a:lnTo>
                  <a:lnTo>
                    <a:pt x="41" y="107"/>
                  </a:lnTo>
                  <a:lnTo>
                    <a:pt x="38" y="122"/>
                  </a:lnTo>
                  <a:lnTo>
                    <a:pt x="35" y="138"/>
                  </a:lnTo>
                  <a:lnTo>
                    <a:pt x="31" y="155"/>
                  </a:lnTo>
                  <a:lnTo>
                    <a:pt x="30" y="191"/>
                  </a:lnTo>
                  <a:lnTo>
                    <a:pt x="30" y="356"/>
                  </a:lnTo>
                  <a:lnTo>
                    <a:pt x="0" y="356"/>
                  </a:lnTo>
                  <a:lnTo>
                    <a:pt x="0" y="6"/>
                  </a:lnTo>
                  <a:lnTo>
                    <a:pt x="30" y="6"/>
                  </a:lnTo>
                  <a:lnTo>
                    <a:pt x="30" y="84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38" y="64"/>
                  </a:lnTo>
                  <a:lnTo>
                    <a:pt x="48" y="47"/>
                  </a:lnTo>
                  <a:lnTo>
                    <a:pt x="58" y="33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82" y="11"/>
                  </a:lnTo>
                  <a:lnTo>
                    <a:pt x="97" y="5"/>
                  </a:lnTo>
                  <a:lnTo>
                    <a:pt x="114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48" y="1"/>
                  </a:lnTo>
                  <a:lnTo>
                    <a:pt x="165" y="5"/>
                  </a:lnTo>
                  <a:lnTo>
                    <a:pt x="165" y="3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2" name="Freeform 12"/>
            <p:cNvSpPr>
              <a:spLocks/>
            </p:cNvSpPr>
            <p:nvPr/>
          </p:nvSpPr>
          <p:spPr bwMode="auto">
            <a:xfrm>
              <a:off x="2009775" y="1924050"/>
              <a:ext cx="195263" cy="411163"/>
            </a:xfrm>
            <a:custGeom>
              <a:avLst/>
              <a:gdLst>
                <a:gd name="T0" fmla="*/ 199 w 245"/>
                <a:gd name="T1" fmla="*/ 518 h 518"/>
                <a:gd name="T2" fmla="*/ 33 w 245"/>
                <a:gd name="T3" fmla="*/ 345 h 518"/>
                <a:gd name="T4" fmla="*/ 31 w 245"/>
                <a:gd name="T5" fmla="*/ 345 h 518"/>
                <a:gd name="T6" fmla="*/ 31 w 245"/>
                <a:gd name="T7" fmla="*/ 518 h 518"/>
                <a:gd name="T8" fmla="*/ 0 w 245"/>
                <a:gd name="T9" fmla="*/ 518 h 518"/>
                <a:gd name="T10" fmla="*/ 0 w 245"/>
                <a:gd name="T11" fmla="*/ 0 h 518"/>
                <a:gd name="T12" fmla="*/ 31 w 245"/>
                <a:gd name="T13" fmla="*/ 0 h 518"/>
                <a:gd name="T14" fmla="*/ 31 w 245"/>
                <a:gd name="T15" fmla="*/ 333 h 518"/>
                <a:gd name="T16" fmla="*/ 33 w 245"/>
                <a:gd name="T17" fmla="*/ 333 h 518"/>
                <a:gd name="T18" fmla="*/ 191 w 245"/>
                <a:gd name="T19" fmla="*/ 168 h 518"/>
                <a:gd name="T20" fmla="*/ 232 w 245"/>
                <a:gd name="T21" fmla="*/ 168 h 518"/>
                <a:gd name="T22" fmla="*/ 66 w 245"/>
                <a:gd name="T23" fmla="*/ 336 h 518"/>
                <a:gd name="T24" fmla="*/ 245 w 245"/>
                <a:gd name="T25" fmla="*/ 518 h 518"/>
                <a:gd name="T26" fmla="*/ 199 w 245"/>
                <a:gd name="T27" fmla="*/ 51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5" h="518">
                  <a:moveTo>
                    <a:pt x="199" y="518"/>
                  </a:moveTo>
                  <a:lnTo>
                    <a:pt x="33" y="345"/>
                  </a:lnTo>
                  <a:lnTo>
                    <a:pt x="31" y="345"/>
                  </a:lnTo>
                  <a:lnTo>
                    <a:pt x="31" y="518"/>
                  </a:lnTo>
                  <a:lnTo>
                    <a:pt x="0" y="518"/>
                  </a:lnTo>
                  <a:lnTo>
                    <a:pt x="0" y="0"/>
                  </a:lnTo>
                  <a:lnTo>
                    <a:pt x="31" y="0"/>
                  </a:lnTo>
                  <a:lnTo>
                    <a:pt x="31" y="333"/>
                  </a:lnTo>
                  <a:lnTo>
                    <a:pt x="33" y="333"/>
                  </a:lnTo>
                  <a:lnTo>
                    <a:pt x="191" y="168"/>
                  </a:lnTo>
                  <a:lnTo>
                    <a:pt x="232" y="168"/>
                  </a:lnTo>
                  <a:lnTo>
                    <a:pt x="66" y="336"/>
                  </a:lnTo>
                  <a:lnTo>
                    <a:pt x="245" y="518"/>
                  </a:lnTo>
                  <a:lnTo>
                    <a:pt x="199" y="51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3" name="Freeform 13"/>
            <p:cNvSpPr>
              <a:spLocks noEditPoints="1"/>
            </p:cNvSpPr>
            <p:nvPr/>
          </p:nvSpPr>
          <p:spPr bwMode="auto">
            <a:xfrm>
              <a:off x="2247900" y="1946275"/>
              <a:ext cx="39688" cy="388938"/>
            </a:xfrm>
            <a:custGeom>
              <a:avLst/>
              <a:gdLst>
                <a:gd name="T0" fmla="*/ 25 w 51"/>
                <a:gd name="T1" fmla="*/ 51 h 490"/>
                <a:gd name="T2" fmla="*/ 25 w 51"/>
                <a:gd name="T3" fmla="*/ 51 h 490"/>
                <a:gd name="T4" fmla="*/ 15 w 51"/>
                <a:gd name="T5" fmla="*/ 49 h 490"/>
                <a:gd name="T6" fmla="*/ 6 w 51"/>
                <a:gd name="T7" fmla="*/ 45 h 490"/>
                <a:gd name="T8" fmla="*/ 6 w 51"/>
                <a:gd name="T9" fmla="*/ 45 h 490"/>
                <a:gd name="T10" fmla="*/ 3 w 51"/>
                <a:gd name="T11" fmla="*/ 40 h 490"/>
                <a:gd name="T12" fmla="*/ 1 w 51"/>
                <a:gd name="T13" fmla="*/ 36 h 490"/>
                <a:gd name="T14" fmla="*/ 0 w 51"/>
                <a:gd name="T15" fmla="*/ 31 h 490"/>
                <a:gd name="T16" fmla="*/ 0 w 51"/>
                <a:gd name="T17" fmla="*/ 25 h 490"/>
                <a:gd name="T18" fmla="*/ 0 w 51"/>
                <a:gd name="T19" fmla="*/ 25 h 490"/>
                <a:gd name="T20" fmla="*/ 0 w 51"/>
                <a:gd name="T21" fmla="*/ 20 h 490"/>
                <a:gd name="T22" fmla="*/ 1 w 51"/>
                <a:gd name="T23" fmla="*/ 15 h 490"/>
                <a:gd name="T24" fmla="*/ 3 w 51"/>
                <a:gd name="T25" fmla="*/ 10 h 490"/>
                <a:gd name="T26" fmla="*/ 6 w 51"/>
                <a:gd name="T27" fmla="*/ 7 h 490"/>
                <a:gd name="T28" fmla="*/ 6 w 51"/>
                <a:gd name="T29" fmla="*/ 7 h 490"/>
                <a:gd name="T30" fmla="*/ 16 w 51"/>
                <a:gd name="T31" fmla="*/ 2 h 490"/>
                <a:gd name="T32" fmla="*/ 25 w 51"/>
                <a:gd name="T33" fmla="*/ 0 h 490"/>
                <a:gd name="T34" fmla="*/ 25 w 51"/>
                <a:gd name="T35" fmla="*/ 0 h 490"/>
                <a:gd name="T36" fmla="*/ 34 w 51"/>
                <a:gd name="T37" fmla="*/ 2 h 490"/>
                <a:gd name="T38" fmla="*/ 44 w 51"/>
                <a:gd name="T39" fmla="*/ 7 h 490"/>
                <a:gd name="T40" fmla="*/ 44 w 51"/>
                <a:gd name="T41" fmla="*/ 7 h 490"/>
                <a:gd name="T42" fmla="*/ 48 w 51"/>
                <a:gd name="T43" fmla="*/ 10 h 490"/>
                <a:gd name="T44" fmla="*/ 49 w 51"/>
                <a:gd name="T45" fmla="*/ 15 h 490"/>
                <a:gd name="T46" fmla="*/ 51 w 51"/>
                <a:gd name="T47" fmla="*/ 20 h 490"/>
                <a:gd name="T48" fmla="*/ 51 w 51"/>
                <a:gd name="T49" fmla="*/ 25 h 490"/>
                <a:gd name="T50" fmla="*/ 51 w 51"/>
                <a:gd name="T51" fmla="*/ 25 h 490"/>
                <a:gd name="T52" fmla="*/ 51 w 51"/>
                <a:gd name="T53" fmla="*/ 30 h 490"/>
                <a:gd name="T54" fmla="*/ 49 w 51"/>
                <a:gd name="T55" fmla="*/ 35 h 490"/>
                <a:gd name="T56" fmla="*/ 48 w 51"/>
                <a:gd name="T57" fmla="*/ 40 h 490"/>
                <a:gd name="T58" fmla="*/ 44 w 51"/>
                <a:gd name="T59" fmla="*/ 45 h 490"/>
                <a:gd name="T60" fmla="*/ 44 w 51"/>
                <a:gd name="T61" fmla="*/ 45 h 490"/>
                <a:gd name="T62" fmla="*/ 39 w 51"/>
                <a:gd name="T63" fmla="*/ 48 h 490"/>
                <a:gd name="T64" fmla="*/ 34 w 51"/>
                <a:gd name="T65" fmla="*/ 49 h 490"/>
                <a:gd name="T66" fmla="*/ 29 w 51"/>
                <a:gd name="T67" fmla="*/ 51 h 490"/>
                <a:gd name="T68" fmla="*/ 25 w 51"/>
                <a:gd name="T69" fmla="*/ 51 h 490"/>
                <a:gd name="T70" fmla="*/ 25 w 51"/>
                <a:gd name="T71" fmla="*/ 51 h 490"/>
                <a:gd name="T72" fmla="*/ 10 w 51"/>
                <a:gd name="T73" fmla="*/ 490 h 490"/>
                <a:gd name="T74" fmla="*/ 10 w 51"/>
                <a:gd name="T75" fmla="*/ 140 h 490"/>
                <a:gd name="T76" fmla="*/ 41 w 51"/>
                <a:gd name="T77" fmla="*/ 140 h 490"/>
                <a:gd name="T78" fmla="*/ 41 w 51"/>
                <a:gd name="T79" fmla="*/ 490 h 490"/>
                <a:gd name="T80" fmla="*/ 10 w 51"/>
                <a:gd name="T81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490">
                  <a:moveTo>
                    <a:pt x="25" y="51"/>
                  </a:moveTo>
                  <a:lnTo>
                    <a:pt x="25" y="51"/>
                  </a:lnTo>
                  <a:lnTo>
                    <a:pt x="15" y="49"/>
                  </a:lnTo>
                  <a:lnTo>
                    <a:pt x="6" y="45"/>
                  </a:lnTo>
                  <a:lnTo>
                    <a:pt x="6" y="45"/>
                  </a:lnTo>
                  <a:lnTo>
                    <a:pt x="3" y="40"/>
                  </a:lnTo>
                  <a:lnTo>
                    <a:pt x="1" y="36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1" y="15"/>
                  </a:lnTo>
                  <a:lnTo>
                    <a:pt x="3" y="10"/>
                  </a:lnTo>
                  <a:lnTo>
                    <a:pt x="6" y="7"/>
                  </a:lnTo>
                  <a:lnTo>
                    <a:pt x="6" y="7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8" y="10"/>
                  </a:lnTo>
                  <a:lnTo>
                    <a:pt x="49" y="15"/>
                  </a:lnTo>
                  <a:lnTo>
                    <a:pt x="51" y="20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1" y="30"/>
                  </a:lnTo>
                  <a:lnTo>
                    <a:pt x="49" y="35"/>
                  </a:lnTo>
                  <a:lnTo>
                    <a:pt x="48" y="40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39" y="48"/>
                  </a:lnTo>
                  <a:lnTo>
                    <a:pt x="34" y="49"/>
                  </a:lnTo>
                  <a:lnTo>
                    <a:pt x="29" y="51"/>
                  </a:lnTo>
                  <a:lnTo>
                    <a:pt x="25" y="51"/>
                  </a:lnTo>
                  <a:lnTo>
                    <a:pt x="25" y="51"/>
                  </a:lnTo>
                  <a:close/>
                  <a:moveTo>
                    <a:pt x="10" y="490"/>
                  </a:moveTo>
                  <a:lnTo>
                    <a:pt x="10" y="140"/>
                  </a:lnTo>
                  <a:lnTo>
                    <a:pt x="41" y="140"/>
                  </a:lnTo>
                  <a:lnTo>
                    <a:pt x="41" y="490"/>
                  </a:lnTo>
                  <a:lnTo>
                    <a:pt x="10" y="490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4" name="Freeform 14"/>
            <p:cNvSpPr>
              <a:spLocks/>
            </p:cNvSpPr>
            <p:nvPr/>
          </p:nvSpPr>
          <p:spPr bwMode="auto">
            <a:xfrm>
              <a:off x="2370138" y="2051050"/>
              <a:ext cx="212725" cy="284163"/>
            </a:xfrm>
            <a:custGeom>
              <a:avLst/>
              <a:gdLst>
                <a:gd name="T0" fmla="*/ 237 w 269"/>
                <a:gd name="T1" fmla="*/ 153 h 358"/>
                <a:gd name="T2" fmla="*/ 236 w 269"/>
                <a:gd name="T3" fmla="*/ 124 h 358"/>
                <a:gd name="T4" fmla="*/ 224 w 269"/>
                <a:gd name="T5" fmla="*/ 77 h 358"/>
                <a:gd name="T6" fmla="*/ 214 w 269"/>
                <a:gd name="T7" fmla="*/ 59 h 358"/>
                <a:gd name="T8" fmla="*/ 203 w 269"/>
                <a:gd name="T9" fmla="*/ 46 h 358"/>
                <a:gd name="T10" fmla="*/ 186 w 269"/>
                <a:gd name="T11" fmla="*/ 36 h 358"/>
                <a:gd name="T12" fmla="*/ 168 w 269"/>
                <a:gd name="T13" fmla="*/ 30 h 358"/>
                <a:gd name="T14" fmla="*/ 147 w 269"/>
                <a:gd name="T15" fmla="*/ 28 h 358"/>
                <a:gd name="T16" fmla="*/ 134 w 269"/>
                <a:gd name="T17" fmla="*/ 28 h 358"/>
                <a:gd name="T18" fmla="*/ 111 w 269"/>
                <a:gd name="T19" fmla="*/ 33 h 358"/>
                <a:gd name="T20" fmla="*/ 91 w 269"/>
                <a:gd name="T21" fmla="*/ 43 h 358"/>
                <a:gd name="T22" fmla="*/ 73 w 269"/>
                <a:gd name="T23" fmla="*/ 56 h 358"/>
                <a:gd name="T24" fmla="*/ 64 w 269"/>
                <a:gd name="T25" fmla="*/ 64 h 358"/>
                <a:gd name="T26" fmla="*/ 50 w 269"/>
                <a:gd name="T27" fmla="*/ 84 h 358"/>
                <a:gd name="T28" fmla="*/ 40 w 269"/>
                <a:gd name="T29" fmla="*/ 107 h 358"/>
                <a:gd name="T30" fmla="*/ 33 w 269"/>
                <a:gd name="T31" fmla="*/ 130 h 358"/>
                <a:gd name="T32" fmla="*/ 31 w 269"/>
                <a:gd name="T33" fmla="*/ 157 h 358"/>
                <a:gd name="T34" fmla="*/ 0 w 269"/>
                <a:gd name="T35" fmla="*/ 358 h 358"/>
                <a:gd name="T36" fmla="*/ 31 w 269"/>
                <a:gd name="T37" fmla="*/ 8 h 358"/>
                <a:gd name="T38" fmla="*/ 33 w 269"/>
                <a:gd name="T39" fmla="*/ 71 h 358"/>
                <a:gd name="T40" fmla="*/ 43 w 269"/>
                <a:gd name="T41" fmla="*/ 54 h 358"/>
                <a:gd name="T42" fmla="*/ 68 w 269"/>
                <a:gd name="T43" fmla="*/ 28 h 358"/>
                <a:gd name="T44" fmla="*/ 97 w 269"/>
                <a:gd name="T45" fmla="*/ 10 h 358"/>
                <a:gd name="T46" fmla="*/ 132 w 269"/>
                <a:gd name="T47" fmla="*/ 0 h 358"/>
                <a:gd name="T48" fmla="*/ 152 w 269"/>
                <a:gd name="T49" fmla="*/ 0 h 358"/>
                <a:gd name="T50" fmla="*/ 178 w 269"/>
                <a:gd name="T51" fmla="*/ 2 h 358"/>
                <a:gd name="T52" fmla="*/ 203 w 269"/>
                <a:gd name="T53" fmla="*/ 8 h 358"/>
                <a:gd name="T54" fmla="*/ 223 w 269"/>
                <a:gd name="T55" fmla="*/ 20 h 358"/>
                <a:gd name="T56" fmla="*/ 239 w 269"/>
                <a:gd name="T57" fmla="*/ 36 h 358"/>
                <a:gd name="T58" fmla="*/ 246 w 269"/>
                <a:gd name="T59" fmla="*/ 46 h 358"/>
                <a:gd name="T60" fmla="*/ 257 w 269"/>
                <a:gd name="T61" fmla="*/ 69 h 358"/>
                <a:gd name="T62" fmla="*/ 265 w 269"/>
                <a:gd name="T63" fmla="*/ 97 h 358"/>
                <a:gd name="T64" fmla="*/ 269 w 269"/>
                <a:gd name="T65" fmla="*/ 127 h 358"/>
                <a:gd name="T66" fmla="*/ 269 w 269"/>
                <a:gd name="T67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9" h="358">
                  <a:moveTo>
                    <a:pt x="237" y="358"/>
                  </a:moveTo>
                  <a:lnTo>
                    <a:pt x="237" y="153"/>
                  </a:lnTo>
                  <a:lnTo>
                    <a:pt x="237" y="153"/>
                  </a:lnTo>
                  <a:lnTo>
                    <a:pt x="236" y="124"/>
                  </a:lnTo>
                  <a:lnTo>
                    <a:pt x="232" y="99"/>
                  </a:lnTo>
                  <a:lnTo>
                    <a:pt x="224" y="77"/>
                  </a:lnTo>
                  <a:lnTo>
                    <a:pt x="219" y="68"/>
                  </a:lnTo>
                  <a:lnTo>
                    <a:pt x="214" y="59"/>
                  </a:lnTo>
                  <a:lnTo>
                    <a:pt x="209" y="53"/>
                  </a:lnTo>
                  <a:lnTo>
                    <a:pt x="203" y="46"/>
                  </a:lnTo>
                  <a:lnTo>
                    <a:pt x="195" y="39"/>
                  </a:lnTo>
                  <a:lnTo>
                    <a:pt x="186" y="36"/>
                  </a:lnTo>
                  <a:lnTo>
                    <a:pt x="178" y="33"/>
                  </a:lnTo>
                  <a:lnTo>
                    <a:pt x="168" y="30"/>
                  </a:lnTo>
                  <a:lnTo>
                    <a:pt x="158" y="28"/>
                  </a:lnTo>
                  <a:lnTo>
                    <a:pt x="147" y="28"/>
                  </a:lnTo>
                  <a:lnTo>
                    <a:pt x="147" y="28"/>
                  </a:lnTo>
                  <a:lnTo>
                    <a:pt x="134" y="28"/>
                  </a:lnTo>
                  <a:lnTo>
                    <a:pt x="122" y="30"/>
                  </a:lnTo>
                  <a:lnTo>
                    <a:pt x="111" y="33"/>
                  </a:lnTo>
                  <a:lnTo>
                    <a:pt x="101" y="38"/>
                  </a:lnTo>
                  <a:lnTo>
                    <a:pt x="91" y="43"/>
                  </a:lnTo>
                  <a:lnTo>
                    <a:pt x="81" y="49"/>
                  </a:lnTo>
                  <a:lnTo>
                    <a:pt x="73" y="56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56" y="74"/>
                  </a:lnTo>
                  <a:lnTo>
                    <a:pt x="50" y="84"/>
                  </a:lnTo>
                  <a:lnTo>
                    <a:pt x="45" y="96"/>
                  </a:lnTo>
                  <a:lnTo>
                    <a:pt x="40" y="107"/>
                  </a:lnTo>
                  <a:lnTo>
                    <a:pt x="36" y="119"/>
                  </a:lnTo>
                  <a:lnTo>
                    <a:pt x="33" y="130"/>
                  </a:lnTo>
                  <a:lnTo>
                    <a:pt x="31" y="143"/>
                  </a:lnTo>
                  <a:lnTo>
                    <a:pt x="31" y="157"/>
                  </a:lnTo>
                  <a:lnTo>
                    <a:pt x="31" y="358"/>
                  </a:lnTo>
                  <a:lnTo>
                    <a:pt x="0" y="358"/>
                  </a:lnTo>
                  <a:lnTo>
                    <a:pt x="0" y="8"/>
                  </a:lnTo>
                  <a:lnTo>
                    <a:pt x="31" y="8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43" y="54"/>
                  </a:lnTo>
                  <a:lnTo>
                    <a:pt x="54" y="39"/>
                  </a:lnTo>
                  <a:lnTo>
                    <a:pt x="68" y="28"/>
                  </a:lnTo>
                  <a:lnTo>
                    <a:pt x="81" y="16"/>
                  </a:lnTo>
                  <a:lnTo>
                    <a:pt x="97" y="10"/>
                  </a:lnTo>
                  <a:lnTo>
                    <a:pt x="114" y="3"/>
                  </a:lnTo>
                  <a:lnTo>
                    <a:pt x="132" y="0"/>
                  </a:lnTo>
                  <a:lnTo>
                    <a:pt x="152" y="0"/>
                  </a:lnTo>
                  <a:lnTo>
                    <a:pt x="152" y="0"/>
                  </a:lnTo>
                  <a:lnTo>
                    <a:pt x="167" y="0"/>
                  </a:lnTo>
                  <a:lnTo>
                    <a:pt x="178" y="2"/>
                  </a:lnTo>
                  <a:lnTo>
                    <a:pt x="191" y="5"/>
                  </a:lnTo>
                  <a:lnTo>
                    <a:pt x="203" y="8"/>
                  </a:lnTo>
                  <a:lnTo>
                    <a:pt x="213" y="15"/>
                  </a:lnTo>
                  <a:lnTo>
                    <a:pt x="223" y="20"/>
                  </a:lnTo>
                  <a:lnTo>
                    <a:pt x="231" y="28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46" y="46"/>
                  </a:lnTo>
                  <a:lnTo>
                    <a:pt x="252" y="58"/>
                  </a:lnTo>
                  <a:lnTo>
                    <a:pt x="257" y="69"/>
                  </a:lnTo>
                  <a:lnTo>
                    <a:pt x="262" y="82"/>
                  </a:lnTo>
                  <a:lnTo>
                    <a:pt x="265" y="97"/>
                  </a:lnTo>
                  <a:lnTo>
                    <a:pt x="267" y="112"/>
                  </a:lnTo>
                  <a:lnTo>
                    <a:pt x="269" y="127"/>
                  </a:lnTo>
                  <a:lnTo>
                    <a:pt x="269" y="145"/>
                  </a:lnTo>
                  <a:lnTo>
                    <a:pt x="269" y="358"/>
                  </a:lnTo>
                  <a:lnTo>
                    <a:pt x="237" y="35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5" name="Freeform 15"/>
            <p:cNvSpPr>
              <a:spLocks/>
            </p:cNvSpPr>
            <p:nvPr/>
          </p:nvSpPr>
          <p:spPr bwMode="auto">
            <a:xfrm>
              <a:off x="2652713" y="2051050"/>
              <a:ext cx="158750" cy="290513"/>
            </a:xfrm>
            <a:custGeom>
              <a:avLst/>
              <a:gdLst>
                <a:gd name="T0" fmla="*/ 0 w 201"/>
                <a:gd name="T1" fmla="*/ 303 h 366"/>
                <a:gd name="T2" fmla="*/ 10 w 201"/>
                <a:gd name="T3" fmla="*/ 312 h 366"/>
                <a:gd name="T4" fmla="*/ 31 w 201"/>
                <a:gd name="T5" fmla="*/ 323 h 366"/>
                <a:gd name="T6" fmla="*/ 43 w 201"/>
                <a:gd name="T7" fmla="*/ 328 h 366"/>
                <a:gd name="T8" fmla="*/ 78 w 201"/>
                <a:gd name="T9" fmla="*/ 336 h 366"/>
                <a:gd name="T10" fmla="*/ 86 w 201"/>
                <a:gd name="T11" fmla="*/ 338 h 366"/>
                <a:gd name="T12" fmla="*/ 122 w 201"/>
                <a:gd name="T13" fmla="*/ 333 h 366"/>
                <a:gd name="T14" fmla="*/ 148 w 201"/>
                <a:gd name="T15" fmla="*/ 320 h 366"/>
                <a:gd name="T16" fmla="*/ 163 w 201"/>
                <a:gd name="T17" fmla="*/ 300 h 366"/>
                <a:gd name="T18" fmla="*/ 168 w 201"/>
                <a:gd name="T19" fmla="*/ 270 h 366"/>
                <a:gd name="T20" fmla="*/ 168 w 201"/>
                <a:gd name="T21" fmla="*/ 259 h 366"/>
                <a:gd name="T22" fmla="*/ 158 w 201"/>
                <a:gd name="T23" fmla="*/ 239 h 366"/>
                <a:gd name="T24" fmla="*/ 150 w 201"/>
                <a:gd name="T25" fmla="*/ 231 h 366"/>
                <a:gd name="T26" fmla="*/ 127 w 201"/>
                <a:gd name="T27" fmla="*/ 214 h 366"/>
                <a:gd name="T28" fmla="*/ 92 w 201"/>
                <a:gd name="T29" fmla="*/ 196 h 366"/>
                <a:gd name="T30" fmla="*/ 69 w 201"/>
                <a:gd name="T31" fmla="*/ 186 h 366"/>
                <a:gd name="T32" fmla="*/ 33 w 201"/>
                <a:gd name="T33" fmla="*/ 163 h 366"/>
                <a:gd name="T34" fmla="*/ 22 w 201"/>
                <a:gd name="T35" fmla="*/ 152 h 366"/>
                <a:gd name="T36" fmla="*/ 7 w 201"/>
                <a:gd name="T37" fmla="*/ 125 h 366"/>
                <a:gd name="T38" fmla="*/ 2 w 201"/>
                <a:gd name="T39" fmla="*/ 94 h 366"/>
                <a:gd name="T40" fmla="*/ 2 w 201"/>
                <a:gd name="T41" fmla="*/ 84 h 366"/>
                <a:gd name="T42" fmla="*/ 5 w 201"/>
                <a:gd name="T43" fmla="*/ 64 h 366"/>
                <a:gd name="T44" fmla="*/ 13 w 201"/>
                <a:gd name="T45" fmla="*/ 48 h 366"/>
                <a:gd name="T46" fmla="*/ 26 w 201"/>
                <a:gd name="T47" fmla="*/ 33 h 366"/>
                <a:gd name="T48" fmla="*/ 33 w 201"/>
                <a:gd name="T49" fmla="*/ 26 h 366"/>
                <a:gd name="T50" fmla="*/ 71 w 201"/>
                <a:gd name="T51" fmla="*/ 7 h 366"/>
                <a:gd name="T52" fmla="*/ 114 w 201"/>
                <a:gd name="T53" fmla="*/ 0 h 366"/>
                <a:gd name="T54" fmla="*/ 135 w 201"/>
                <a:gd name="T55" fmla="*/ 0 h 366"/>
                <a:gd name="T56" fmla="*/ 175 w 201"/>
                <a:gd name="T57" fmla="*/ 10 h 366"/>
                <a:gd name="T58" fmla="*/ 191 w 201"/>
                <a:gd name="T59" fmla="*/ 53 h 366"/>
                <a:gd name="T60" fmla="*/ 172 w 201"/>
                <a:gd name="T61" fmla="*/ 43 h 366"/>
                <a:gd name="T62" fmla="*/ 132 w 201"/>
                <a:gd name="T63" fmla="*/ 30 h 366"/>
                <a:gd name="T64" fmla="*/ 111 w 201"/>
                <a:gd name="T65" fmla="*/ 28 h 366"/>
                <a:gd name="T66" fmla="*/ 79 w 201"/>
                <a:gd name="T67" fmla="*/ 33 h 366"/>
                <a:gd name="T68" fmla="*/ 55 w 201"/>
                <a:gd name="T69" fmla="*/ 46 h 366"/>
                <a:gd name="T70" fmla="*/ 46 w 201"/>
                <a:gd name="T71" fmla="*/ 56 h 366"/>
                <a:gd name="T72" fmla="*/ 35 w 201"/>
                <a:gd name="T73" fmla="*/ 79 h 366"/>
                <a:gd name="T74" fmla="*/ 35 w 201"/>
                <a:gd name="T75" fmla="*/ 92 h 366"/>
                <a:gd name="T76" fmla="*/ 38 w 201"/>
                <a:gd name="T77" fmla="*/ 115 h 366"/>
                <a:gd name="T78" fmla="*/ 48 w 201"/>
                <a:gd name="T79" fmla="*/ 133 h 366"/>
                <a:gd name="T80" fmla="*/ 56 w 201"/>
                <a:gd name="T81" fmla="*/ 142 h 366"/>
                <a:gd name="T82" fmla="*/ 86 w 201"/>
                <a:gd name="T83" fmla="*/ 158 h 366"/>
                <a:gd name="T84" fmla="*/ 106 w 201"/>
                <a:gd name="T85" fmla="*/ 168 h 366"/>
                <a:gd name="T86" fmla="*/ 152 w 201"/>
                <a:gd name="T87" fmla="*/ 193 h 366"/>
                <a:gd name="T88" fmla="*/ 181 w 201"/>
                <a:gd name="T89" fmla="*/ 214 h 366"/>
                <a:gd name="T90" fmla="*/ 190 w 201"/>
                <a:gd name="T91" fmla="*/ 226 h 366"/>
                <a:gd name="T92" fmla="*/ 200 w 201"/>
                <a:gd name="T93" fmla="*/ 254 h 366"/>
                <a:gd name="T94" fmla="*/ 201 w 201"/>
                <a:gd name="T95" fmla="*/ 270 h 366"/>
                <a:gd name="T96" fmla="*/ 200 w 201"/>
                <a:gd name="T97" fmla="*/ 290 h 366"/>
                <a:gd name="T98" fmla="*/ 195 w 201"/>
                <a:gd name="T99" fmla="*/ 308 h 366"/>
                <a:gd name="T100" fmla="*/ 185 w 201"/>
                <a:gd name="T101" fmla="*/ 325 h 366"/>
                <a:gd name="T102" fmla="*/ 170 w 201"/>
                <a:gd name="T103" fmla="*/ 340 h 366"/>
                <a:gd name="T104" fmla="*/ 162 w 201"/>
                <a:gd name="T105" fmla="*/ 345 h 366"/>
                <a:gd name="T106" fmla="*/ 144 w 201"/>
                <a:gd name="T107" fmla="*/ 356 h 366"/>
                <a:gd name="T108" fmla="*/ 111 w 201"/>
                <a:gd name="T109" fmla="*/ 364 h 366"/>
                <a:gd name="T110" fmla="*/ 84 w 201"/>
                <a:gd name="T111" fmla="*/ 366 h 366"/>
                <a:gd name="T112" fmla="*/ 38 w 201"/>
                <a:gd name="T113" fmla="*/ 359 h 366"/>
                <a:gd name="T114" fmla="*/ 0 w 201"/>
                <a:gd name="T115" fmla="*/ 34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" h="366">
                  <a:moveTo>
                    <a:pt x="0" y="341"/>
                  </a:moveTo>
                  <a:lnTo>
                    <a:pt x="0" y="303"/>
                  </a:lnTo>
                  <a:lnTo>
                    <a:pt x="0" y="303"/>
                  </a:lnTo>
                  <a:lnTo>
                    <a:pt x="10" y="312"/>
                  </a:lnTo>
                  <a:lnTo>
                    <a:pt x="20" y="318"/>
                  </a:lnTo>
                  <a:lnTo>
                    <a:pt x="31" y="323"/>
                  </a:lnTo>
                  <a:lnTo>
                    <a:pt x="43" y="328"/>
                  </a:lnTo>
                  <a:lnTo>
                    <a:pt x="43" y="328"/>
                  </a:lnTo>
                  <a:lnTo>
                    <a:pt x="66" y="335"/>
                  </a:lnTo>
                  <a:lnTo>
                    <a:pt x="78" y="336"/>
                  </a:lnTo>
                  <a:lnTo>
                    <a:pt x="86" y="338"/>
                  </a:lnTo>
                  <a:lnTo>
                    <a:pt x="86" y="338"/>
                  </a:lnTo>
                  <a:lnTo>
                    <a:pt x="106" y="336"/>
                  </a:lnTo>
                  <a:lnTo>
                    <a:pt x="122" y="333"/>
                  </a:lnTo>
                  <a:lnTo>
                    <a:pt x="137" y="328"/>
                  </a:lnTo>
                  <a:lnTo>
                    <a:pt x="148" y="320"/>
                  </a:lnTo>
                  <a:lnTo>
                    <a:pt x="157" y="312"/>
                  </a:lnTo>
                  <a:lnTo>
                    <a:pt x="163" y="300"/>
                  </a:lnTo>
                  <a:lnTo>
                    <a:pt x="168" y="285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68" y="259"/>
                  </a:lnTo>
                  <a:lnTo>
                    <a:pt x="165" y="249"/>
                  </a:lnTo>
                  <a:lnTo>
                    <a:pt x="158" y="239"/>
                  </a:lnTo>
                  <a:lnTo>
                    <a:pt x="150" y="231"/>
                  </a:lnTo>
                  <a:lnTo>
                    <a:pt x="150" y="231"/>
                  </a:lnTo>
                  <a:lnTo>
                    <a:pt x="140" y="222"/>
                  </a:lnTo>
                  <a:lnTo>
                    <a:pt x="127" y="214"/>
                  </a:lnTo>
                  <a:lnTo>
                    <a:pt x="111" y="204"/>
                  </a:lnTo>
                  <a:lnTo>
                    <a:pt x="92" y="196"/>
                  </a:lnTo>
                  <a:lnTo>
                    <a:pt x="92" y="196"/>
                  </a:lnTo>
                  <a:lnTo>
                    <a:pt x="69" y="186"/>
                  </a:lnTo>
                  <a:lnTo>
                    <a:pt x="50" y="175"/>
                  </a:lnTo>
                  <a:lnTo>
                    <a:pt x="33" y="163"/>
                  </a:lnTo>
                  <a:lnTo>
                    <a:pt x="22" y="152"/>
                  </a:lnTo>
                  <a:lnTo>
                    <a:pt x="22" y="152"/>
                  </a:lnTo>
                  <a:lnTo>
                    <a:pt x="13" y="138"/>
                  </a:lnTo>
                  <a:lnTo>
                    <a:pt x="7" y="125"/>
                  </a:lnTo>
                  <a:lnTo>
                    <a:pt x="2" y="110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84"/>
                  </a:lnTo>
                  <a:lnTo>
                    <a:pt x="3" y="74"/>
                  </a:lnTo>
                  <a:lnTo>
                    <a:pt x="5" y="64"/>
                  </a:lnTo>
                  <a:lnTo>
                    <a:pt x="10" y="56"/>
                  </a:lnTo>
                  <a:lnTo>
                    <a:pt x="13" y="48"/>
                  </a:lnTo>
                  <a:lnTo>
                    <a:pt x="20" y="39"/>
                  </a:lnTo>
                  <a:lnTo>
                    <a:pt x="26" y="33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51" y="15"/>
                  </a:lnTo>
                  <a:lnTo>
                    <a:pt x="71" y="7"/>
                  </a:lnTo>
                  <a:lnTo>
                    <a:pt x="91" y="2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35" y="0"/>
                  </a:lnTo>
                  <a:lnTo>
                    <a:pt x="157" y="3"/>
                  </a:lnTo>
                  <a:lnTo>
                    <a:pt x="175" y="10"/>
                  </a:lnTo>
                  <a:lnTo>
                    <a:pt x="191" y="18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72" y="43"/>
                  </a:lnTo>
                  <a:lnTo>
                    <a:pt x="152" y="35"/>
                  </a:lnTo>
                  <a:lnTo>
                    <a:pt x="132" y="30"/>
                  </a:lnTo>
                  <a:lnTo>
                    <a:pt x="111" y="28"/>
                  </a:lnTo>
                  <a:lnTo>
                    <a:pt x="111" y="28"/>
                  </a:lnTo>
                  <a:lnTo>
                    <a:pt x="94" y="30"/>
                  </a:lnTo>
                  <a:lnTo>
                    <a:pt x="79" y="33"/>
                  </a:lnTo>
                  <a:lnTo>
                    <a:pt x="66" y="38"/>
                  </a:lnTo>
                  <a:lnTo>
                    <a:pt x="55" y="46"/>
                  </a:lnTo>
                  <a:lnTo>
                    <a:pt x="55" y="46"/>
                  </a:lnTo>
                  <a:lnTo>
                    <a:pt x="46" y="56"/>
                  </a:lnTo>
                  <a:lnTo>
                    <a:pt x="40" y="66"/>
                  </a:lnTo>
                  <a:lnTo>
                    <a:pt x="35" y="79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5" y="104"/>
                  </a:lnTo>
                  <a:lnTo>
                    <a:pt x="38" y="115"/>
                  </a:lnTo>
                  <a:lnTo>
                    <a:pt x="41" y="125"/>
                  </a:lnTo>
                  <a:lnTo>
                    <a:pt x="48" y="133"/>
                  </a:lnTo>
                  <a:lnTo>
                    <a:pt x="48" y="133"/>
                  </a:lnTo>
                  <a:lnTo>
                    <a:pt x="56" y="142"/>
                  </a:lnTo>
                  <a:lnTo>
                    <a:pt x="69" y="150"/>
                  </a:lnTo>
                  <a:lnTo>
                    <a:pt x="86" y="158"/>
                  </a:lnTo>
                  <a:lnTo>
                    <a:pt x="106" y="168"/>
                  </a:lnTo>
                  <a:lnTo>
                    <a:pt x="106" y="168"/>
                  </a:lnTo>
                  <a:lnTo>
                    <a:pt x="132" y="181"/>
                  </a:lnTo>
                  <a:lnTo>
                    <a:pt x="152" y="193"/>
                  </a:lnTo>
                  <a:lnTo>
                    <a:pt x="168" y="203"/>
                  </a:lnTo>
                  <a:lnTo>
                    <a:pt x="181" y="214"/>
                  </a:lnTo>
                  <a:lnTo>
                    <a:pt x="181" y="214"/>
                  </a:lnTo>
                  <a:lnTo>
                    <a:pt x="190" y="226"/>
                  </a:lnTo>
                  <a:lnTo>
                    <a:pt x="196" y="239"/>
                  </a:lnTo>
                  <a:lnTo>
                    <a:pt x="200" y="254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80"/>
                  </a:lnTo>
                  <a:lnTo>
                    <a:pt x="200" y="290"/>
                  </a:lnTo>
                  <a:lnTo>
                    <a:pt x="198" y="298"/>
                  </a:lnTo>
                  <a:lnTo>
                    <a:pt x="195" y="308"/>
                  </a:lnTo>
                  <a:lnTo>
                    <a:pt x="190" y="316"/>
                  </a:lnTo>
                  <a:lnTo>
                    <a:pt x="185" y="325"/>
                  </a:lnTo>
                  <a:lnTo>
                    <a:pt x="178" y="331"/>
                  </a:lnTo>
                  <a:lnTo>
                    <a:pt x="170" y="340"/>
                  </a:lnTo>
                  <a:lnTo>
                    <a:pt x="170" y="340"/>
                  </a:lnTo>
                  <a:lnTo>
                    <a:pt x="162" y="345"/>
                  </a:lnTo>
                  <a:lnTo>
                    <a:pt x="153" y="351"/>
                  </a:lnTo>
                  <a:lnTo>
                    <a:pt x="144" y="356"/>
                  </a:lnTo>
                  <a:lnTo>
                    <a:pt x="134" y="359"/>
                  </a:lnTo>
                  <a:lnTo>
                    <a:pt x="111" y="364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59" y="364"/>
                  </a:lnTo>
                  <a:lnTo>
                    <a:pt x="38" y="359"/>
                  </a:lnTo>
                  <a:lnTo>
                    <a:pt x="18" y="353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6" name="Freeform 16"/>
            <p:cNvSpPr>
              <a:spLocks noEditPoints="1"/>
            </p:cNvSpPr>
            <p:nvPr/>
          </p:nvSpPr>
          <p:spPr bwMode="auto">
            <a:xfrm>
              <a:off x="2860675" y="2051050"/>
              <a:ext cx="263525" cy="290513"/>
            </a:xfrm>
            <a:custGeom>
              <a:avLst/>
              <a:gdLst>
                <a:gd name="T0" fmla="*/ 147 w 331"/>
                <a:gd name="T1" fmla="*/ 364 h 366"/>
                <a:gd name="T2" fmla="*/ 97 w 331"/>
                <a:gd name="T3" fmla="*/ 353 h 366"/>
                <a:gd name="T4" fmla="*/ 56 w 331"/>
                <a:gd name="T5" fmla="*/ 328 h 366"/>
                <a:gd name="T6" fmla="*/ 34 w 331"/>
                <a:gd name="T7" fmla="*/ 303 h 366"/>
                <a:gd name="T8" fmla="*/ 11 w 331"/>
                <a:gd name="T9" fmla="*/ 257 h 366"/>
                <a:gd name="T10" fmla="*/ 1 w 331"/>
                <a:gd name="T11" fmla="*/ 204 h 366"/>
                <a:gd name="T12" fmla="*/ 1 w 331"/>
                <a:gd name="T13" fmla="*/ 163 h 366"/>
                <a:gd name="T14" fmla="*/ 11 w 331"/>
                <a:gd name="T15" fmla="*/ 107 h 366"/>
                <a:gd name="T16" fmla="*/ 36 w 331"/>
                <a:gd name="T17" fmla="*/ 61 h 366"/>
                <a:gd name="T18" fmla="*/ 59 w 331"/>
                <a:gd name="T19" fmla="*/ 36 h 366"/>
                <a:gd name="T20" fmla="*/ 100 w 331"/>
                <a:gd name="T21" fmla="*/ 11 h 366"/>
                <a:gd name="T22" fmla="*/ 151 w 331"/>
                <a:gd name="T23" fmla="*/ 0 h 366"/>
                <a:gd name="T24" fmla="*/ 188 w 331"/>
                <a:gd name="T25" fmla="*/ 0 h 366"/>
                <a:gd name="T26" fmla="*/ 236 w 331"/>
                <a:gd name="T27" fmla="*/ 11 h 366"/>
                <a:gd name="T28" fmla="*/ 277 w 331"/>
                <a:gd name="T29" fmla="*/ 36 h 366"/>
                <a:gd name="T30" fmla="*/ 298 w 331"/>
                <a:gd name="T31" fmla="*/ 61 h 366"/>
                <a:gd name="T32" fmla="*/ 320 w 331"/>
                <a:gd name="T33" fmla="*/ 105 h 366"/>
                <a:gd name="T34" fmla="*/ 330 w 331"/>
                <a:gd name="T35" fmla="*/ 161 h 366"/>
                <a:gd name="T36" fmla="*/ 330 w 331"/>
                <a:gd name="T37" fmla="*/ 203 h 366"/>
                <a:gd name="T38" fmla="*/ 320 w 331"/>
                <a:gd name="T39" fmla="*/ 257 h 366"/>
                <a:gd name="T40" fmla="*/ 297 w 331"/>
                <a:gd name="T41" fmla="*/ 302 h 366"/>
                <a:gd name="T42" fmla="*/ 275 w 331"/>
                <a:gd name="T43" fmla="*/ 328 h 366"/>
                <a:gd name="T44" fmla="*/ 234 w 331"/>
                <a:gd name="T45" fmla="*/ 353 h 366"/>
                <a:gd name="T46" fmla="*/ 184 w 331"/>
                <a:gd name="T47" fmla="*/ 364 h 366"/>
                <a:gd name="T48" fmla="*/ 168 w 331"/>
                <a:gd name="T49" fmla="*/ 28 h 366"/>
                <a:gd name="T50" fmla="*/ 138 w 331"/>
                <a:gd name="T51" fmla="*/ 31 h 366"/>
                <a:gd name="T52" fmla="*/ 100 w 331"/>
                <a:gd name="T53" fmla="*/ 44 h 366"/>
                <a:gd name="T54" fmla="*/ 69 w 331"/>
                <a:gd name="T55" fmla="*/ 69 h 366"/>
                <a:gd name="T56" fmla="*/ 54 w 331"/>
                <a:gd name="T57" fmla="*/ 92 h 366"/>
                <a:gd name="T58" fmla="*/ 38 w 331"/>
                <a:gd name="T59" fmla="*/ 133 h 366"/>
                <a:gd name="T60" fmla="*/ 33 w 331"/>
                <a:gd name="T61" fmla="*/ 185 h 366"/>
                <a:gd name="T62" fmla="*/ 34 w 331"/>
                <a:gd name="T63" fmla="*/ 218 h 366"/>
                <a:gd name="T64" fmla="*/ 48 w 331"/>
                <a:gd name="T65" fmla="*/ 260 h 366"/>
                <a:gd name="T66" fmla="*/ 69 w 331"/>
                <a:gd name="T67" fmla="*/ 295 h 366"/>
                <a:gd name="T68" fmla="*/ 89 w 331"/>
                <a:gd name="T69" fmla="*/ 313 h 366"/>
                <a:gd name="T70" fmla="*/ 123 w 331"/>
                <a:gd name="T71" fmla="*/ 331 h 366"/>
                <a:gd name="T72" fmla="*/ 166 w 331"/>
                <a:gd name="T73" fmla="*/ 338 h 366"/>
                <a:gd name="T74" fmla="*/ 196 w 331"/>
                <a:gd name="T75" fmla="*/ 335 h 366"/>
                <a:gd name="T76" fmla="*/ 234 w 331"/>
                <a:gd name="T77" fmla="*/ 321 h 366"/>
                <a:gd name="T78" fmla="*/ 264 w 331"/>
                <a:gd name="T79" fmla="*/ 297 h 366"/>
                <a:gd name="T80" fmla="*/ 278 w 331"/>
                <a:gd name="T81" fmla="*/ 274 h 366"/>
                <a:gd name="T82" fmla="*/ 293 w 331"/>
                <a:gd name="T83" fmla="*/ 232 h 366"/>
                <a:gd name="T84" fmla="*/ 298 w 331"/>
                <a:gd name="T85" fmla="*/ 183 h 366"/>
                <a:gd name="T86" fmla="*/ 297 w 331"/>
                <a:gd name="T87" fmla="*/ 147 h 366"/>
                <a:gd name="T88" fmla="*/ 285 w 331"/>
                <a:gd name="T89" fmla="*/ 102 h 366"/>
                <a:gd name="T90" fmla="*/ 264 w 331"/>
                <a:gd name="T91" fmla="*/ 68 h 366"/>
                <a:gd name="T92" fmla="*/ 245 w 331"/>
                <a:gd name="T93" fmla="*/ 51 h 366"/>
                <a:gd name="T94" fmla="*/ 211 w 331"/>
                <a:gd name="T95" fmla="*/ 33 h 366"/>
                <a:gd name="T96" fmla="*/ 168 w 331"/>
                <a:gd name="T97" fmla="*/ 28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1" h="366">
                  <a:moveTo>
                    <a:pt x="166" y="366"/>
                  </a:moveTo>
                  <a:lnTo>
                    <a:pt x="166" y="366"/>
                  </a:lnTo>
                  <a:lnTo>
                    <a:pt x="147" y="364"/>
                  </a:lnTo>
                  <a:lnTo>
                    <a:pt x="130" y="363"/>
                  </a:lnTo>
                  <a:lnTo>
                    <a:pt x="114" y="359"/>
                  </a:lnTo>
                  <a:lnTo>
                    <a:pt x="97" y="353"/>
                  </a:lnTo>
                  <a:lnTo>
                    <a:pt x="82" y="346"/>
                  </a:lnTo>
                  <a:lnTo>
                    <a:pt x="69" y="338"/>
                  </a:lnTo>
                  <a:lnTo>
                    <a:pt x="56" y="328"/>
                  </a:lnTo>
                  <a:lnTo>
                    <a:pt x="44" y="315"/>
                  </a:lnTo>
                  <a:lnTo>
                    <a:pt x="44" y="315"/>
                  </a:lnTo>
                  <a:lnTo>
                    <a:pt x="34" y="303"/>
                  </a:lnTo>
                  <a:lnTo>
                    <a:pt x="25" y="288"/>
                  </a:lnTo>
                  <a:lnTo>
                    <a:pt x="18" y="274"/>
                  </a:lnTo>
                  <a:lnTo>
                    <a:pt x="11" y="257"/>
                  </a:lnTo>
                  <a:lnTo>
                    <a:pt x="6" y="241"/>
                  </a:lnTo>
                  <a:lnTo>
                    <a:pt x="3" y="222"/>
                  </a:lnTo>
                  <a:lnTo>
                    <a:pt x="1" y="204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1" y="163"/>
                  </a:lnTo>
                  <a:lnTo>
                    <a:pt x="3" y="143"/>
                  </a:lnTo>
                  <a:lnTo>
                    <a:pt x="6" y="125"/>
                  </a:lnTo>
                  <a:lnTo>
                    <a:pt x="11" y="107"/>
                  </a:lnTo>
                  <a:lnTo>
                    <a:pt x="18" y="91"/>
                  </a:lnTo>
                  <a:lnTo>
                    <a:pt x="26" y="76"/>
                  </a:lnTo>
                  <a:lnTo>
                    <a:pt x="36" y="61"/>
                  </a:lnTo>
                  <a:lnTo>
                    <a:pt x="46" y="48"/>
                  </a:lnTo>
                  <a:lnTo>
                    <a:pt x="46" y="48"/>
                  </a:lnTo>
                  <a:lnTo>
                    <a:pt x="59" y="36"/>
                  </a:lnTo>
                  <a:lnTo>
                    <a:pt x="72" y="26"/>
                  </a:lnTo>
                  <a:lnTo>
                    <a:pt x="86" y="18"/>
                  </a:lnTo>
                  <a:lnTo>
                    <a:pt x="100" y="11"/>
                  </a:lnTo>
                  <a:lnTo>
                    <a:pt x="117" y="7"/>
                  </a:lnTo>
                  <a:lnTo>
                    <a:pt x="133" y="2"/>
                  </a:lnTo>
                  <a:lnTo>
                    <a:pt x="151" y="0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88" y="0"/>
                  </a:lnTo>
                  <a:lnTo>
                    <a:pt x="204" y="2"/>
                  </a:lnTo>
                  <a:lnTo>
                    <a:pt x="221" y="7"/>
                  </a:lnTo>
                  <a:lnTo>
                    <a:pt x="236" y="11"/>
                  </a:lnTo>
                  <a:lnTo>
                    <a:pt x="250" y="18"/>
                  </a:lnTo>
                  <a:lnTo>
                    <a:pt x="264" y="26"/>
                  </a:lnTo>
                  <a:lnTo>
                    <a:pt x="277" y="36"/>
                  </a:lnTo>
                  <a:lnTo>
                    <a:pt x="287" y="48"/>
                  </a:lnTo>
                  <a:lnTo>
                    <a:pt x="287" y="48"/>
                  </a:lnTo>
                  <a:lnTo>
                    <a:pt x="298" y="61"/>
                  </a:lnTo>
                  <a:lnTo>
                    <a:pt x="306" y="74"/>
                  </a:lnTo>
                  <a:lnTo>
                    <a:pt x="315" y="91"/>
                  </a:lnTo>
                  <a:lnTo>
                    <a:pt x="320" y="105"/>
                  </a:lnTo>
                  <a:lnTo>
                    <a:pt x="325" y="124"/>
                  </a:lnTo>
                  <a:lnTo>
                    <a:pt x="328" y="142"/>
                  </a:lnTo>
                  <a:lnTo>
                    <a:pt x="330" y="161"/>
                  </a:lnTo>
                  <a:lnTo>
                    <a:pt x="331" y="183"/>
                  </a:lnTo>
                  <a:lnTo>
                    <a:pt x="331" y="183"/>
                  </a:lnTo>
                  <a:lnTo>
                    <a:pt x="330" y="203"/>
                  </a:lnTo>
                  <a:lnTo>
                    <a:pt x="328" y="222"/>
                  </a:lnTo>
                  <a:lnTo>
                    <a:pt x="325" y="241"/>
                  </a:lnTo>
                  <a:lnTo>
                    <a:pt x="320" y="257"/>
                  </a:lnTo>
                  <a:lnTo>
                    <a:pt x="313" y="274"/>
                  </a:lnTo>
                  <a:lnTo>
                    <a:pt x="306" y="288"/>
                  </a:lnTo>
                  <a:lnTo>
                    <a:pt x="297" y="302"/>
                  </a:lnTo>
                  <a:lnTo>
                    <a:pt x="287" y="315"/>
                  </a:lnTo>
                  <a:lnTo>
                    <a:pt x="287" y="315"/>
                  </a:lnTo>
                  <a:lnTo>
                    <a:pt x="275" y="328"/>
                  </a:lnTo>
                  <a:lnTo>
                    <a:pt x="262" y="338"/>
                  </a:lnTo>
                  <a:lnTo>
                    <a:pt x="249" y="346"/>
                  </a:lnTo>
                  <a:lnTo>
                    <a:pt x="234" y="353"/>
                  </a:lnTo>
                  <a:lnTo>
                    <a:pt x="219" y="359"/>
                  </a:lnTo>
                  <a:lnTo>
                    <a:pt x="203" y="363"/>
                  </a:lnTo>
                  <a:lnTo>
                    <a:pt x="184" y="364"/>
                  </a:lnTo>
                  <a:lnTo>
                    <a:pt x="166" y="366"/>
                  </a:lnTo>
                  <a:lnTo>
                    <a:pt x="166" y="366"/>
                  </a:lnTo>
                  <a:close/>
                  <a:moveTo>
                    <a:pt x="168" y="28"/>
                  </a:moveTo>
                  <a:lnTo>
                    <a:pt x="168" y="28"/>
                  </a:lnTo>
                  <a:lnTo>
                    <a:pt x="153" y="28"/>
                  </a:lnTo>
                  <a:lnTo>
                    <a:pt x="138" y="31"/>
                  </a:lnTo>
                  <a:lnTo>
                    <a:pt x="125" y="35"/>
                  </a:lnTo>
                  <a:lnTo>
                    <a:pt x="112" y="38"/>
                  </a:lnTo>
                  <a:lnTo>
                    <a:pt x="100" y="44"/>
                  </a:lnTo>
                  <a:lnTo>
                    <a:pt x="89" y="51"/>
                  </a:lnTo>
                  <a:lnTo>
                    <a:pt x="79" y="59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1" y="81"/>
                  </a:lnTo>
                  <a:lnTo>
                    <a:pt x="54" y="92"/>
                  </a:lnTo>
                  <a:lnTo>
                    <a:pt x="48" y="105"/>
                  </a:lnTo>
                  <a:lnTo>
                    <a:pt x="43" y="119"/>
                  </a:lnTo>
                  <a:lnTo>
                    <a:pt x="38" y="133"/>
                  </a:lnTo>
                  <a:lnTo>
                    <a:pt x="34" y="150"/>
                  </a:lnTo>
                  <a:lnTo>
                    <a:pt x="33" y="166"/>
                  </a:lnTo>
                  <a:lnTo>
                    <a:pt x="33" y="185"/>
                  </a:lnTo>
                  <a:lnTo>
                    <a:pt x="33" y="185"/>
                  </a:lnTo>
                  <a:lnTo>
                    <a:pt x="33" y="203"/>
                  </a:lnTo>
                  <a:lnTo>
                    <a:pt x="34" y="218"/>
                  </a:lnTo>
                  <a:lnTo>
                    <a:pt x="38" y="232"/>
                  </a:lnTo>
                  <a:lnTo>
                    <a:pt x="41" y="247"/>
                  </a:lnTo>
                  <a:lnTo>
                    <a:pt x="48" y="260"/>
                  </a:lnTo>
                  <a:lnTo>
                    <a:pt x="53" y="274"/>
                  </a:lnTo>
                  <a:lnTo>
                    <a:pt x="61" y="28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77" y="305"/>
                  </a:lnTo>
                  <a:lnTo>
                    <a:pt x="89" y="313"/>
                  </a:lnTo>
                  <a:lnTo>
                    <a:pt x="99" y="321"/>
                  </a:lnTo>
                  <a:lnTo>
                    <a:pt x="110" y="326"/>
                  </a:lnTo>
                  <a:lnTo>
                    <a:pt x="123" y="331"/>
                  </a:lnTo>
                  <a:lnTo>
                    <a:pt x="137" y="335"/>
                  </a:lnTo>
                  <a:lnTo>
                    <a:pt x="151" y="336"/>
                  </a:lnTo>
                  <a:lnTo>
                    <a:pt x="166" y="338"/>
                  </a:lnTo>
                  <a:lnTo>
                    <a:pt x="166" y="338"/>
                  </a:lnTo>
                  <a:lnTo>
                    <a:pt x="181" y="336"/>
                  </a:lnTo>
                  <a:lnTo>
                    <a:pt x="196" y="335"/>
                  </a:lnTo>
                  <a:lnTo>
                    <a:pt x="209" y="331"/>
                  </a:lnTo>
                  <a:lnTo>
                    <a:pt x="222" y="326"/>
                  </a:lnTo>
                  <a:lnTo>
                    <a:pt x="234" y="321"/>
                  </a:lnTo>
                  <a:lnTo>
                    <a:pt x="245" y="315"/>
                  </a:lnTo>
                  <a:lnTo>
                    <a:pt x="255" y="307"/>
                  </a:lnTo>
                  <a:lnTo>
                    <a:pt x="264" y="297"/>
                  </a:lnTo>
                  <a:lnTo>
                    <a:pt x="264" y="297"/>
                  </a:lnTo>
                  <a:lnTo>
                    <a:pt x="272" y="285"/>
                  </a:lnTo>
                  <a:lnTo>
                    <a:pt x="278" y="274"/>
                  </a:lnTo>
                  <a:lnTo>
                    <a:pt x="285" y="260"/>
                  </a:lnTo>
                  <a:lnTo>
                    <a:pt x="290" y="247"/>
                  </a:lnTo>
                  <a:lnTo>
                    <a:pt x="293" y="232"/>
                  </a:lnTo>
                  <a:lnTo>
                    <a:pt x="297" y="218"/>
                  </a:lnTo>
                  <a:lnTo>
                    <a:pt x="298" y="199"/>
                  </a:lnTo>
                  <a:lnTo>
                    <a:pt x="298" y="183"/>
                  </a:lnTo>
                  <a:lnTo>
                    <a:pt x="298" y="183"/>
                  </a:lnTo>
                  <a:lnTo>
                    <a:pt x="298" y="165"/>
                  </a:lnTo>
                  <a:lnTo>
                    <a:pt x="297" y="147"/>
                  </a:lnTo>
                  <a:lnTo>
                    <a:pt x="293" y="132"/>
                  </a:lnTo>
                  <a:lnTo>
                    <a:pt x="290" y="117"/>
                  </a:lnTo>
                  <a:lnTo>
                    <a:pt x="285" y="102"/>
                  </a:lnTo>
                  <a:lnTo>
                    <a:pt x="278" y="91"/>
                  </a:lnTo>
                  <a:lnTo>
                    <a:pt x="272" y="79"/>
                  </a:lnTo>
                  <a:lnTo>
                    <a:pt x="264" y="68"/>
                  </a:lnTo>
                  <a:lnTo>
                    <a:pt x="264" y="68"/>
                  </a:lnTo>
                  <a:lnTo>
                    <a:pt x="255" y="59"/>
                  </a:lnTo>
                  <a:lnTo>
                    <a:pt x="245" y="51"/>
                  </a:lnTo>
                  <a:lnTo>
                    <a:pt x="234" y="43"/>
                  </a:lnTo>
                  <a:lnTo>
                    <a:pt x="222" y="38"/>
                  </a:lnTo>
                  <a:lnTo>
                    <a:pt x="211" y="33"/>
                  </a:lnTo>
                  <a:lnTo>
                    <a:pt x="198" y="30"/>
                  </a:lnTo>
                  <a:lnTo>
                    <a:pt x="183" y="28"/>
                  </a:lnTo>
                  <a:lnTo>
                    <a:pt x="168" y="28"/>
                  </a:lnTo>
                  <a:lnTo>
                    <a:pt x="168" y="2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7" name="Freeform 17"/>
            <p:cNvSpPr>
              <a:spLocks/>
            </p:cNvSpPr>
            <p:nvPr/>
          </p:nvSpPr>
          <p:spPr bwMode="auto">
            <a:xfrm>
              <a:off x="3192463" y="2051050"/>
              <a:ext cx="214313" cy="284163"/>
            </a:xfrm>
            <a:custGeom>
              <a:avLst/>
              <a:gdLst>
                <a:gd name="T0" fmla="*/ 237 w 270"/>
                <a:gd name="T1" fmla="*/ 153 h 358"/>
                <a:gd name="T2" fmla="*/ 237 w 270"/>
                <a:gd name="T3" fmla="*/ 124 h 358"/>
                <a:gd name="T4" fmla="*/ 226 w 270"/>
                <a:gd name="T5" fmla="*/ 77 h 358"/>
                <a:gd name="T6" fmla="*/ 216 w 270"/>
                <a:gd name="T7" fmla="*/ 59 h 358"/>
                <a:gd name="T8" fmla="*/ 203 w 270"/>
                <a:gd name="T9" fmla="*/ 46 h 358"/>
                <a:gd name="T10" fmla="*/ 186 w 270"/>
                <a:gd name="T11" fmla="*/ 36 h 358"/>
                <a:gd name="T12" fmla="*/ 168 w 270"/>
                <a:gd name="T13" fmla="*/ 30 h 358"/>
                <a:gd name="T14" fmla="*/ 147 w 270"/>
                <a:gd name="T15" fmla="*/ 28 h 358"/>
                <a:gd name="T16" fmla="*/ 135 w 270"/>
                <a:gd name="T17" fmla="*/ 28 h 358"/>
                <a:gd name="T18" fmla="*/ 112 w 270"/>
                <a:gd name="T19" fmla="*/ 33 h 358"/>
                <a:gd name="T20" fmla="*/ 91 w 270"/>
                <a:gd name="T21" fmla="*/ 43 h 358"/>
                <a:gd name="T22" fmla="*/ 72 w 270"/>
                <a:gd name="T23" fmla="*/ 56 h 358"/>
                <a:gd name="T24" fmla="*/ 64 w 270"/>
                <a:gd name="T25" fmla="*/ 64 h 358"/>
                <a:gd name="T26" fmla="*/ 49 w 270"/>
                <a:gd name="T27" fmla="*/ 84 h 358"/>
                <a:gd name="T28" fmla="*/ 39 w 270"/>
                <a:gd name="T29" fmla="*/ 107 h 358"/>
                <a:gd name="T30" fmla="*/ 34 w 270"/>
                <a:gd name="T31" fmla="*/ 130 h 358"/>
                <a:gd name="T32" fmla="*/ 31 w 270"/>
                <a:gd name="T33" fmla="*/ 157 h 358"/>
                <a:gd name="T34" fmla="*/ 0 w 270"/>
                <a:gd name="T35" fmla="*/ 358 h 358"/>
                <a:gd name="T36" fmla="*/ 31 w 270"/>
                <a:gd name="T37" fmla="*/ 8 h 358"/>
                <a:gd name="T38" fmla="*/ 33 w 270"/>
                <a:gd name="T39" fmla="*/ 71 h 358"/>
                <a:gd name="T40" fmla="*/ 43 w 270"/>
                <a:gd name="T41" fmla="*/ 54 h 358"/>
                <a:gd name="T42" fmla="*/ 67 w 270"/>
                <a:gd name="T43" fmla="*/ 28 h 358"/>
                <a:gd name="T44" fmla="*/ 97 w 270"/>
                <a:gd name="T45" fmla="*/ 10 h 358"/>
                <a:gd name="T46" fmla="*/ 133 w 270"/>
                <a:gd name="T47" fmla="*/ 0 h 358"/>
                <a:gd name="T48" fmla="*/ 153 w 270"/>
                <a:gd name="T49" fmla="*/ 0 h 358"/>
                <a:gd name="T50" fmla="*/ 180 w 270"/>
                <a:gd name="T51" fmla="*/ 2 h 358"/>
                <a:gd name="T52" fmla="*/ 203 w 270"/>
                <a:gd name="T53" fmla="*/ 8 h 358"/>
                <a:gd name="T54" fmla="*/ 222 w 270"/>
                <a:gd name="T55" fmla="*/ 20 h 358"/>
                <a:gd name="T56" fmla="*/ 239 w 270"/>
                <a:gd name="T57" fmla="*/ 36 h 358"/>
                <a:gd name="T58" fmla="*/ 247 w 270"/>
                <a:gd name="T59" fmla="*/ 46 h 358"/>
                <a:gd name="T60" fmla="*/ 257 w 270"/>
                <a:gd name="T61" fmla="*/ 69 h 358"/>
                <a:gd name="T62" fmla="*/ 265 w 270"/>
                <a:gd name="T63" fmla="*/ 97 h 358"/>
                <a:gd name="T64" fmla="*/ 269 w 270"/>
                <a:gd name="T65" fmla="*/ 127 h 358"/>
                <a:gd name="T66" fmla="*/ 270 w 270"/>
                <a:gd name="T67" fmla="*/ 35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0" h="358">
                  <a:moveTo>
                    <a:pt x="237" y="358"/>
                  </a:moveTo>
                  <a:lnTo>
                    <a:pt x="237" y="153"/>
                  </a:lnTo>
                  <a:lnTo>
                    <a:pt x="237" y="153"/>
                  </a:lnTo>
                  <a:lnTo>
                    <a:pt x="237" y="124"/>
                  </a:lnTo>
                  <a:lnTo>
                    <a:pt x="232" y="99"/>
                  </a:lnTo>
                  <a:lnTo>
                    <a:pt x="226" y="77"/>
                  </a:lnTo>
                  <a:lnTo>
                    <a:pt x="221" y="68"/>
                  </a:lnTo>
                  <a:lnTo>
                    <a:pt x="216" y="59"/>
                  </a:lnTo>
                  <a:lnTo>
                    <a:pt x="209" y="53"/>
                  </a:lnTo>
                  <a:lnTo>
                    <a:pt x="203" y="46"/>
                  </a:lnTo>
                  <a:lnTo>
                    <a:pt x="194" y="39"/>
                  </a:lnTo>
                  <a:lnTo>
                    <a:pt x="186" y="36"/>
                  </a:lnTo>
                  <a:lnTo>
                    <a:pt x="178" y="33"/>
                  </a:lnTo>
                  <a:lnTo>
                    <a:pt x="168" y="30"/>
                  </a:lnTo>
                  <a:lnTo>
                    <a:pt x="158" y="28"/>
                  </a:lnTo>
                  <a:lnTo>
                    <a:pt x="147" y="28"/>
                  </a:lnTo>
                  <a:lnTo>
                    <a:pt x="147" y="28"/>
                  </a:lnTo>
                  <a:lnTo>
                    <a:pt x="135" y="28"/>
                  </a:lnTo>
                  <a:lnTo>
                    <a:pt x="123" y="30"/>
                  </a:lnTo>
                  <a:lnTo>
                    <a:pt x="112" y="33"/>
                  </a:lnTo>
                  <a:lnTo>
                    <a:pt x="100" y="38"/>
                  </a:lnTo>
                  <a:lnTo>
                    <a:pt x="91" y="43"/>
                  </a:lnTo>
                  <a:lnTo>
                    <a:pt x="82" y="49"/>
                  </a:lnTo>
                  <a:lnTo>
                    <a:pt x="72" y="56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56" y="74"/>
                  </a:lnTo>
                  <a:lnTo>
                    <a:pt x="49" y="84"/>
                  </a:lnTo>
                  <a:lnTo>
                    <a:pt x="44" y="96"/>
                  </a:lnTo>
                  <a:lnTo>
                    <a:pt x="39" y="107"/>
                  </a:lnTo>
                  <a:lnTo>
                    <a:pt x="36" y="119"/>
                  </a:lnTo>
                  <a:lnTo>
                    <a:pt x="34" y="130"/>
                  </a:lnTo>
                  <a:lnTo>
                    <a:pt x="33" y="143"/>
                  </a:lnTo>
                  <a:lnTo>
                    <a:pt x="31" y="157"/>
                  </a:lnTo>
                  <a:lnTo>
                    <a:pt x="31" y="358"/>
                  </a:lnTo>
                  <a:lnTo>
                    <a:pt x="0" y="358"/>
                  </a:lnTo>
                  <a:lnTo>
                    <a:pt x="0" y="8"/>
                  </a:lnTo>
                  <a:lnTo>
                    <a:pt x="31" y="8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43" y="54"/>
                  </a:lnTo>
                  <a:lnTo>
                    <a:pt x="54" y="39"/>
                  </a:lnTo>
                  <a:lnTo>
                    <a:pt x="67" y="28"/>
                  </a:lnTo>
                  <a:lnTo>
                    <a:pt x="82" y="16"/>
                  </a:lnTo>
                  <a:lnTo>
                    <a:pt x="97" y="10"/>
                  </a:lnTo>
                  <a:lnTo>
                    <a:pt x="115" y="3"/>
                  </a:lnTo>
                  <a:lnTo>
                    <a:pt x="133" y="0"/>
                  </a:lnTo>
                  <a:lnTo>
                    <a:pt x="153" y="0"/>
                  </a:lnTo>
                  <a:lnTo>
                    <a:pt x="153" y="0"/>
                  </a:lnTo>
                  <a:lnTo>
                    <a:pt x="166" y="0"/>
                  </a:lnTo>
                  <a:lnTo>
                    <a:pt x="180" y="2"/>
                  </a:lnTo>
                  <a:lnTo>
                    <a:pt x="191" y="5"/>
                  </a:lnTo>
                  <a:lnTo>
                    <a:pt x="203" y="8"/>
                  </a:lnTo>
                  <a:lnTo>
                    <a:pt x="212" y="15"/>
                  </a:lnTo>
                  <a:lnTo>
                    <a:pt x="222" y="20"/>
                  </a:lnTo>
                  <a:lnTo>
                    <a:pt x="231" y="28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47" y="46"/>
                  </a:lnTo>
                  <a:lnTo>
                    <a:pt x="252" y="58"/>
                  </a:lnTo>
                  <a:lnTo>
                    <a:pt x="257" y="69"/>
                  </a:lnTo>
                  <a:lnTo>
                    <a:pt x="262" y="82"/>
                  </a:lnTo>
                  <a:lnTo>
                    <a:pt x="265" y="97"/>
                  </a:lnTo>
                  <a:lnTo>
                    <a:pt x="267" y="112"/>
                  </a:lnTo>
                  <a:lnTo>
                    <a:pt x="269" y="127"/>
                  </a:lnTo>
                  <a:lnTo>
                    <a:pt x="270" y="145"/>
                  </a:lnTo>
                  <a:lnTo>
                    <a:pt x="270" y="358"/>
                  </a:lnTo>
                  <a:lnTo>
                    <a:pt x="237" y="35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8" name="Freeform 18"/>
            <p:cNvSpPr>
              <a:spLocks/>
            </p:cNvSpPr>
            <p:nvPr/>
          </p:nvSpPr>
          <p:spPr bwMode="auto">
            <a:xfrm>
              <a:off x="3476625" y="1946275"/>
              <a:ext cx="61913" cy="122238"/>
            </a:xfrm>
            <a:custGeom>
              <a:avLst/>
              <a:gdLst>
                <a:gd name="T0" fmla="*/ 24 w 77"/>
                <a:gd name="T1" fmla="*/ 153 h 153"/>
                <a:gd name="T2" fmla="*/ 0 w 77"/>
                <a:gd name="T3" fmla="*/ 153 h 153"/>
                <a:gd name="T4" fmla="*/ 42 w 77"/>
                <a:gd name="T5" fmla="*/ 0 h 153"/>
                <a:gd name="T6" fmla="*/ 77 w 77"/>
                <a:gd name="T7" fmla="*/ 0 h 153"/>
                <a:gd name="T8" fmla="*/ 24 w 77"/>
                <a:gd name="T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153">
                  <a:moveTo>
                    <a:pt x="24" y="153"/>
                  </a:moveTo>
                  <a:lnTo>
                    <a:pt x="0" y="153"/>
                  </a:lnTo>
                  <a:lnTo>
                    <a:pt x="42" y="0"/>
                  </a:lnTo>
                  <a:lnTo>
                    <a:pt x="77" y="0"/>
                  </a:lnTo>
                  <a:lnTo>
                    <a:pt x="24" y="153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49" name="Freeform 19"/>
            <p:cNvSpPr>
              <a:spLocks/>
            </p:cNvSpPr>
            <p:nvPr/>
          </p:nvSpPr>
          <p:spPr bwMode="auto">
            <a:xfrm>
              <a:off x="3544888" y="2051050"/>
              <a:ext cx="161925" cy="290513"/>
            </a:xfrm>
            <a:custGeom>
              <a:avLst/>
              <a:gdLst>
                <a:gd name="T0" fmla="*/ 0 w 203"/>
                <a:gd name="T1" fmla="*/ 303 h 366"/>
                <a:gd name="T2" fmla="*/ 10 w 203"/>
                <a:gd name="T3" fmla="*/ 312 h 366"/>
                <a:gd name="T4" fmla="*/ 31 w 203"/>
                <a:gd name="T5" fmla="*/ 323 h 366"/>
                <a:gd name="T6" fmla="*/ 43 w 203"/>
                <a:gd name="T7" fmla="*/ 328 h 366"/>
                <a:gd name="T8" fmla="*/ 77 w 203"/>
                <a:gd name="T9" fmla="*/ 336 h 366"/>
                <a:gd name="T10" fmla="*/ 87 w 203"/>
                <a:gd name="T11" fmla="*/ 338 h 366"/>
                <a:gd name="T12" fmla="*/ 124 w 203"/>
                <a:gd name="T13" fmla="*/ 333 h 366"/>
                <a:gd name="T14" fmla="*/ 148 w 203"/>
                <a:gd name="T15" fmla="*/ 320 h 366"/>
                <a:gd name="T16" fmla="*/ 165 w 203"/>
                <a:gd name="T17" fmla="*/ 300 h 366"/>
                <a:gd name="T18" fmla="*/ 170 w 203"/>
                <a:gd name="T19" fmla="*/ 270 h 366"/>
                <a:gd name="T20" fmla="*/ 168 w 203"/>
                <a:gd name="T21" fmla="*/ 259 h 366"/>
                <a:gd name="T22" fmla="*/ 158 w 203"/>
                <a:gd name="T23" fmla="*/ 239 h 366"/>
                <a:gd name="T24" fmla="*/ 152 w 203"/>
                <a:gd name="T25" fmla="*/ 231 h 366"/>
                <a:gd name="T26" fmla="*/ 127 w 203"/>
                <a:gd name="T27" fmla="*/ 214 h 366"/>
                <a:gd name="T28" fmla="*/ 92 w 203"/>
                <a:gd name="T29" fmla="*/ 196 h 366"/>
                <a:gd name="T30" fmla="*/ 69 w 203"/>
                <a:gd name="T31" fmla="*/ 186 h 366"/>
                <a:gd name="T32" fmla="*/ 35 w 203"/>
                <a:gd name="T33" fmla="*/ 163 h 366"/>
                <a:gd name="T34" fmla="*/ 21 w 203"/>
                <a:gd name="T35" fmla="*/ 152 h 366"/>
                <a:gd name="T36" fmla="*/ 6 w 203"/>
                <a:gd name="T37" fmla="*/ 125 h 366"/>
                <a:gd name="T38" fmla="*/ 2 w 203"/>
                <a:gd name="T39" fmla="*/ 94 h 366"/>
                <a:gd name="T40" fmla="*/ 2 w 203"/>
                <a:gd name="T41" fmla="*/ 84 h 366"/>
                <a:gd name="T42" fmla="*/ 6 w 203"/>
                <a:gd name="T43" fmla="*/ 64 h 366"/>
                <a:gd name="T44" fmla="*/ 15 w 203"/>
                <a:gd name="T45" fmla="*/ 48 h 366"/>
                <a:gd name="T46" fmla="*/ 26 w 203"/>
                <a:gd name="T47" fmla="*/ 33 h 366"/>
                <a:gd name="T48" fmla="*/ 35 w 203"/>
                <a:gd name="T49" fmla="*/ 26 h 366"/>
                <a:gd name="T50" fmla="*/ 71 w 203"/>
                <a:gd name="T51" fmla="*/ 7 h 366"/>
                <a:gd name="T52" fmla="*/ 115 w 203"/>
                <a:gd name="T53" fmla="*/ 0 h 366"/>
                <a:gd name="T54" fmla="*/ 137 w 203"/>
                <a:gd name="T55" fmla="*/ 0 h 366"/>
                <a:gd name="T56" fmla="*/ 175 w 203"/>
                <a:gd name="T57" fmla="*/ 10 h 366"/>
                <a:gd name="T58" fmla="*/ 191 w 203"/>
                <a:gd name="T59" fmla="*/ 53 h 366"/>
                <a:gd name="T60" fmla="*/ 171 w 203"/>
                <a:gd name="T61" fmla="*/ 43 h 366"/>
                <a:gd name="T62" fmla="*/ 132 w 203"/>
                <a:gd name="T63" fmla="*/ 30 h 366"/>
                <a:gd name="T64" fmla="*/ 110 w 203"/>
                <a:gd name="T65" fmla="*/ 28 h 366"/>
                <a:gd name="T66" fmla="*/ 81 w 203"/>
                <a:gd name="T67" fmla="*/ 33 h 366"/>
                <a:gd name="T68" fmla="*/ 56 w 203"/>
                <a:gd name="T69" fmla="*/ 46 h 366"/>
                <a:gd name="T70" fmla="*/ 46 w 203"/>
                <a:gd name="T71" fmla="*/ 56 h 366"/>
                <a:gd name="T72" fmla="*/ 36 w 203"/>
                <a:gd name="T73" fmla="*/ 79 h 366"/>
                <a:gd name="T74" fmla="*/ 35 w 203"/>
                <a:gd name="T75" fmla="*/ 92 h 366"/>
                <a:gd name="T76" fmla="*/ 38 w 203"/>
                <a:gd name="T77" fmla="*/ 115 h 366"/>
                <a:gd name="T78" fmla="*/ 48 w 203"/>
                <a:gd name="T79" fmla="*/ 133 h 366"/>
                <a:gd name="T80" fmla="*/ 56 w 203"/>
                <a:gd name="T81" fmla="*/ 142 h 366"/>
                <a:gd name="T82" fmla="*/ 86 w 203"/>
                <a:gd name="T83" fmla="*/ 158 h 366"/>
                <a:gd name="T84" fmla="*/ 107 w 203"/>
                <a:gd name="T85" fmla="*/ 168 h 366"/>
                <a:gd name="T86" fmla="*/ 153 w 203"/>
                <a:gd name="T87" fmla="*/ 193 h 366"/>
                <a:gd name="T88" fmla="*/ 181 w 203"/>
                <a:gd name="T89" fmla="*/ 214 h 366"/>
                <a:gd name="T90" fmla="*/ 191 w 203"/>
                <a:gd name="T91" fmla="*/ 226 h 366"/>
                <a:gd name="T92" fmla="*/ 201 w 203"/>
                <a:gd name="T93" fmla="*/ 254 h 366"/>
                <a:gd name="T94" fmla="*/ 203 w 203"/>
                <a:gd name="T95" fmla="*/ 270 h 366"/>
                <a:gd name="T96" fmla="*/ 199 w 203"/>
                <a:gd name="T97" fmla="*/ 290 h 366"/>
                <a:gd name="T98" fmla="*/ 194 w 203"/>
                <a:gd name="T99" fmla="*/ 308 h 366"/>
                <a:gd name="T100" fmla="*/ 185 w 203"/>
                <a:gd name="T101" fmla="*/ 325 h 366"/>
                <a:gd name="T102" fmla="*/ 171 w 203"/>
                <a:gd name="T103" fmla="*/ 340 h 366"/>
                <a:gd name="T104" fmla="*/ 163 w 203"/>
                <a:gd name="T105" fmla="*/ 345 h 366"/>
                <a:gd name="T106" fmla="*/ 143 w 203"/>
                <a:gd name="T107" fmla="*/ 356 h 366"/>
                <a:gd name="T108" fmla="*/ 110 w 203"/>
                <a:gd name="T109" fmla="*/ 364 h 366"/>
                <a:gd name="T110" fmla="*/ 84 w 203"/>
                <a:gd name="T111" fmla="*/ 366 h 366"/>
                <a:gd name="T112" fmla="*/ 38 w 203"/>
                <a:gd name="T113" fmla="*/ 359 h 366"/>
                <a:gd name="T114" fmla="*/ 0 w 203"/>
                <a:gd name="T115" fmla="*/ 34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3" h="366">
                  <a:moveTo>
                    <a:pt x="0" y="341"/>
                  </a:moveTo>
                  <a:lnTo>
                    <a:pt x="0" y="303"/>
                  </a:lnTo>
                  <a:lnTo>
                    <a:pt x="0" y="303"/>
                  </a:lnTo>
                  <a:lnTo>
                    <a:pt x="10" y="312"/>
                  </a:lnTo>
                  <a:lnTo>
                    <a:pt x="20" y="318"/>
                  </a:lnTo>
                  <a:lnTo>
                    <a:pt x="31" y="323"/>
                  </a:lnTo>
                  <a:lnTo>
                    <a:pt x="43" y="328"/>
                  </a:lnTo>
                  <a:lnTo>
                    <a:pt x="43" y="328"/>
                  </a:lnTo>
                  <a:lnTo>
                    <a:pt x="67" y="335"/>
                  </a:lnTo>
                  <a:lnTo>
                    <a:pt x="77" y="336"/>
                  </a:lnTo>
                  <a:lnTo>
                    <a:pt x="87" y="338"/>
                  </a:lnTo>
                  <a:lnTo>
                    <a:pt x="87" y="338"/>
                  </a:lnTo>
                  <a:lnTo>
                    <a:pt x="105" y="336"/>
                  </a:lnTo>
                  <a:lnTo>
                    <a:pt x="124" y="333"/>
                  </a:lnTo>
                  <a:lnTo>
                    <a:pt x="137" y="328"/>
                  </a:lnTo>
                  <a:lnTo>
                    <a:pt x="148" y="320"/>
                  </a:lnTo>
                  <a:lnTo>
                    <a:pt x="158" y="312"/>
                  </a:lnTo>
                  <a:lnTo>
                    <a:pt x="165" y="300"/>
                  </a:lnTo>
                  <a:lnTo>
                    <a:pt x="168" y="285"/>
                  </a:lnTo>
                  <a:lnTo>
                    <a:pt x="170" y="270"/>
                  </a:lnTo>
                  <a:lnTo>
                    <a:pt x="170" y="270"/>
                  </a:lnTo>
                  <a:lnTo>
                    <a:pt x="168" y="259"/>
                  </a:lnTo>
                  <a:lnTo>
                    <a:pt x="165" y="249"/>
                  </a:lnTo>
                  <a:lnTo>
                    <a:pt x="158" y="239"/>
                  </a:lnTo>
                  <a:lnTo>
                    <a:pt x="152" y="231"/>
                  </a:lnTo>
                  <a:lnTo>
                    <a:pt x="152" y="231"/>
                  </a:lnTo>
                  <a:lnTo>
                    <a:pt x="140" y="222"/>
                  </a:lnTo>
                  <a:lnTo>
                    <a:pt x="127" y="214"/>
                  </a:lnTo>
                  <a:lnTo>
                    <a:pt x="112" y="204"/>
                  </a:lnTo>
                  <a:lnTo>
                    <a:pt x="92" y="196"/>
                  </a:lnTo>
                  <a:lnTo>
                    <a:pt x="92" y="196"/>
                  </a:lnTo>
                  <a:lnTo>
                    <a:pt x="69" y="186"/>
                  </a:lnTo>
                  <a:lnTo>
                    <a:pt x="49" y="175"/>
                  </a:lnTo>
                  <a:lnTo>
                    <a:pt x="35" y="163"/>
                  </a:lnTo>
                  <a:lnTo>
                    <a:pt x="21" y="152"/>
                  </a:lnTo>
                  <a:lnTo>
                    <a:pt x="21" y="152"/>
                  </a:lnTo>
                  <a:lnTo>
                    <a:pt x="13" y="138"/>
                  </a:lnTo>
                  <a:lnTo>
                    <a:pt x="6" y="125"/>
                  </a:lnTo>
                  <a:lnTo>
                    <a:pt x="3" y="110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2" y="84"/>
                  </a:lnTo>
                  <a:lnTo>
                    <a:pt x="3" y="74"/>
                  </a:lnTo>
                  <a:lnTo>
                    <a:pt x="6" y="64"/>
                  </a:lnTo>
                  <a:lnTo>
                    <a:pt x="10" y="56"/>
                  </a:lnTo>
                  <a:lnTo>
                    <a:pt x="15" y="48"/>
                  </a:lnTo>
                  <a:lnTo>
                    <a:pt x="20" y="39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51" y="15"/>
                  </a:lnTo>
                  <a:lnTo>
                    <a:pt x="71" y="7"/>
                  </a:lnTo>
                  <a:lnTo>
                    <a:pt x="92" y="2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37" y="0"/>
                  </a:lnTo>
                  <a:lnTo>
                    <a:pt x="156" y="3"/>
                  </a:lnTo>
                  <a:lnTo>
                    <a:pt x="175" y="10"/>
                  </a:lnTo>
                  <a:lnTo>
                    <a:pt x="191" y="18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71" y="43"/>
                  </a:lnTo>
                  <a:lnTo>
                    <a:pt x="152" y="35"/>
                  </a:lnTo>
                  <a:lnTo>
                    <a:pt x="132" y="30"/>
                  </a:lnTo>
                  <a:lnTo>
                    <a:pt x="110" y="28"/>
                  </a:lnTo>
                  <a:lnTo>
                    <a:pt x="110" y="28"/>
                  </a:lnTo>
                  <a:lnTo>
                    <a:pt x="94" y="30"/>
                  </a:lnTo>
                  <a:lnTo>
                    <a:pt x="81" y="33"/>
                  </a:lnTo>
                  <a:lnTo>
                    <a:pt x="67" y="38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46" y="56"/>
                  </a:lnTo>
                  <a:lnTo>
                    <a:pt x="39" y="66"/>
                  </a:lnTo>
                  <a:lnTo>
                    <a:pt x="36" y="79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5" y="104"/>
                  </a:lnTo>
                  <a:lnTo>
                    <a:pt x="38" y="115"/>
                  </a:lnTo>
                  <a:lnTo>
                    <a:pt x="41" y="125"/>
                  </a:lnTo>
                  <a:lnTo>
                    <a:pt x="48" y="133"/>
                  </a:lnTo>
                  <a:lnTo>
                    <a:pt x="48" y="133"/>
                  </a:lnTo>
                  <a:lnTo>
                    <a:pt x="56" y="142"/>
                  </a:lnTo>
                  <a:lnTo>
                    <a:pt x="69" y="150"/>
                  </a:lnTo>
                  <a:lnTo>
                    <a:pt x="86" y="158"/>
                  </a:lnTo>
                  <a:lnTo>
                    <a:pt x="107" y="168"/>
                  </a:lnTo>
                  <a:lnTo>
                    <a:pt x="107" y="168"/>
                  </a:lnTo>
                  <a:lnTo>
                    <a:pt x="132" y="181"/>
                  </a:lnTo>
                  <a:lnTo>
                    <a:pt x="153" y="193"/>
                  </a:lnTo>
                  <a:lnTo>
                    <a:pt x="170" y="203"/>
                  </a:lnTo>
                  <a:lnTo>
                    <a:pt x="181" y="214"/>
                  </a:lnTo>
                  <a:lnTo>
                    <a:pt x="181" y="214"/>
                  </a:lnTo>
                  <a:lnTo>
                    <a:pt x="191" y="226"/>
                  </a:lnTo>
                  <a:lnTo>
                    <a:pt x="196" y="239"/>
                  </a:lnTo>
                  <a:lnTo>
                    <a:pt x="201" y="254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201" y="280"/>
                  </a:lnTo>
                  <a:lnTo>
                    <a:pt x="199" y="290"/>
                  </a:lnTo>
                  <a:lnTo>
                    <a:pt x="198" y="298"/>
                  </a:lnTo>
                  <a:lnTo>
                    <a:pt x="194" y="308"/>
                  </a:lnTo>
                  <a:lnTo>
                    <a:pt x="189" y="316"/>
                  </a:lnTo>
                  <a:lnTo>
                    <a:pt x="185" y="325"/>
                  </a:lnTo>
                  <a:lnTo>
                    <a:pt x="178" y="331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63" y="345"/>
                  </a:lnTo>
                  <a:lnTo>
                    <a:pt x="153" y="351"/>
                  </a:lnTo>
                  <a:lnTo>
                    <a:pt x="143" y="356"/>
                  </a:lnTo>
                  <a:lnTo>
                    <a:pt x="133" y="359"/>
                  </a:lnTo>
                  <a:lnTo>
                    <a:pt x="110" y="364"/>
                  </a:lnTo>
                  <a:lnTo>
                    <a:pt x="84" y="366"/>
                  </a:lnTo>
                  <a:lnTo>
                    <a:pt x="84" y="366"/>
                  </a:lnTo>
                  <a:lnTo>
                    <a:pt x="61" y="364"/>
                  </a:lnTo>
                  <a:lnTo>
                    <a:pt x="38" y="359"/>
                  </a:lnTo>
                  <a:lnTo>
                    <a:pt x="18" y="353"/>
                  </a:lnTo>
                  <a:lnTo>
                    <a:pt x="0" y="341"/>
                  </a:lnTo>
                  <a:lnTo>
                    <a:pt x="0" y="341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0" name="Freeform 20"/>
            <p:cNvSpPr>
              <a:spLocks/>
            </p:cNvSpPr>
            <p:nvPr/>
          </p:nvSpPr>
          <p:spPr bwMode="auto">
            <a:xfrm>
              <a:off x="7608888" y="2566988"/>
              <a:ext cx="231775" cy="231775"/>
            </a:xfrm>
            <a:custGeom>
              <a:avLst/>
              <a:gdLst>
                <a:gd name="T0" fmla="*/ 145 w 291"/>
                <a:gd name="T1" fmla="*/ 0 h 291"/>
                <a:gd name="T2" fmla="*/ 115 w 291"/>
                <a:gd name="T3" fmla="*/ 3 h 291"/>
                <a:gd name="T4" fmla="*/ 89 w 291"/>
                <a:gd name="T5" fmla="*/ 11 h 291"/>
                <a:gd name="T6" fmla="*/ 64 w 291"/>
                <a:gd name="T7" fmla="*/ 24 h 291"/>
                <a:gd name="T8" fmla="*/ 42 w 291"/>
                <a:gd name="T9" fmla="*/ 42 h 291"/>
                <a:gd name="T10" fmla="*/ 24 w 291"/>
                <a:gd name="T11" fmla="*/ 64 h 291"/>
                <a:gd name="T12" fmla="*/ 11 w 291"/>
                <a:gd name="T13" fmla="*/ 89 h 291"/>
                <a:gd name="T14" fmla="*/ 3 w 291"/>
                <a:gd name="T15" fmla="*/ 117 h 291"/>
                <a:gd name="T16" fmla="*/ 0 w 291"/>
                <a:gd name="T17" fmla="*/ 145 h 291"/>
                <a:gd name="T18" fmla="*/ 0 w 291"/>
                <a:gd name="T19" fmla="*/ 161 h 291"/>
                <a:gd name="T20" fmla="*/ 6 w 291"/>
                <a:gd name="T21" fmla="*/ 189 h 291"/>
                <a:gd name="T22" fmla="*/ 16 w 291"/>
                <a:gd name="T23" fmla="*/ 215 h 291"/>
                <a:gd name="T24" fmla="*/ 33 w 291"/>
                <a:gd name="T25" fmla="*/ 239 h 291"/>
                <a:gd name="T26" fmla="*/ 52 w 291"/>
                <a:gd name="T27" fmla="*/ 258 h 291"/>
                <a:gd name="T28" fmla="*/ 75 w 291"/>
                <a:gd name="T29" fmla="*/ 273 h 291"/>
                <a:gd name="T30" fmla="*/ 102 w 291"/>
                <a:gd name="T31" fmla="*/ 285 h 291"/>
                <a:gd name="T32" fmla="*/ 130 w 291"/>
                <a:gd name="T33" fmla="*/ 291 h 291"/>
                <a:gd name="T34" fmla="*/ 145 w 291"/>
                <a:gd name="T35" fmla="*/ 291 h 291"/>
                <a:gd name="T36" fmla="*/ 174 w 291"/>
                <a:gd name="T37" fmla="*/ 288 h 291"/>
                <a:gd name="T38" fmla="*/ 202 w 291"/>
                <a:gd name="T39" fmla="*/ 280 h 291"/>
                <a:gd name="T40" fmla="*/ 227 w 291"/>
                <a:gd name="T41" fmla="*/ 267 h 291"/>
                <a:gd name="T42" fmla="*/ 248 w 291"/>
                <a:gd name="T43" fmla="*/ 248 h 291"/>
                <a:gd name="T44" fmla="*/ 267 w 291"/>
                <a:gd name="T45" fmla="*/ 227 h 291"/>
                <a:gd name="T46" fmla="*/ 280 w 291"/>
                <a:gd name="T47" fmla="*/ 202 h 291"/>
                <a:gd name="T48" fmla="*/ 288 w 291"/>
                <a:gd name="T49" fmla="*/ 174 h 291"/>
                <a:gd name="T50" fmla="*/ 291 w 291"/>
                <a:gd name="T51" fmla="*/ 145 h 291"/>
                <a:gd name="T52" fmla="*/ 290 w 291"/>
                <a:gd name="T53" fmla="*/ 130 h 291"/>
                <a:gd name="T54" fmla="*/ 285 w 291"/>
                <a:gd name="T55" fmla="*/ 102 h 291"/>
                <a:gd name="T56" fmla="*/ 273 w 291"/>
                <a:gd name="T57" fmla="*/ 75 h 291"/>
                <a:gd name="T58" fmla="*/ 258 w 291"/>
                <a:gd name="T59" fmla="*/ 52 h 291"/>
                <a:gd name="T60" fmla="*/ 239 w 291"/>
                <a:gd name="T61" fmla="*/ 32 h 291"/>
                <a:gd name="T62" fmla="*/ 214 w 291"/>
                <a:gd name="T63" fmla="*/ 18 h 291"/>
                <a:gd name="T64" fmla="*/ 189 w 291"/>
                <a:gd name="T65" fmla="*/ 6 h 291"/>
                <a:gd name="T66" fmla="*/ 159 w 291"/>
                <a:gd name="T67" fmla="*/ 0 h 291"/>
                <a:gd name="T68" fmla="*/ 145 w 291"/>
                <a:gd name="T69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1" h="291">
                  <a:moveTo>
                    <a:pt x="145" y="0"/>
                  </a:moveTo>
                  <a:lnTo>
                    <a:pt x="145" y="0"/>
                  </a:lnTo>
                  <a:lnTo>
                    <a:pt x="130" y="0"/>
                  </a:lnTo>
                  <a:lnTo>
                    <a:pt x="115" y="3"/>
                  </a:lnTo>
                  <a:lnTo>
                    <a:pt x="102" y="6"/>
                  </a:lnTo>
                  <a:lnTo>
                    <a:pt x="89" y="11"/>
                  </a:lnTo>
                  <a:lnTo>
                    <a:pt x="75" y="18"/>
                  </a:lnTo>
                  <a:lnTo>
                    <a:pt x="64" y="24"/>
                  </a:lnTo>
                  <a:lnTo>
                    <a:pt x="52" y="32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4" y="64"/>
                  </a:lnTo>
                  <a:lnTo>
                    <a:pt x="16" y="75"/>
                  </a:lnTo>
                  <a:lnTo>
                    <a:pt x="11" y="89"/>
                  </a:lnTo>
                  <a:lnTo>
                    <a:pt x="6" y="102"/>
                  </a:lnTo>
                  <a:lnTo>
                    <a:pt x="3" y="117"/>
                  </a:lnTo>
                  <a:lnTo>
                    <a:pt x="0" y="130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61"/>
                  </a:lnTo>
                  <a:lnTo>
                    <a:pt x="3" y="174"/>
                  </a:lnTo>
                  <a:lnTo>
                    <a:pt x="6" y="189"/>
                  </a:lnTo>
                  <a:lnTo>
                    <a:pt x="11" y="202"/>
                  </a:lnTo>
                  <a:lnTo>
                    <a:pt x="16" y="215"/>
                  </a:lnTo>
                  <a:lnTo>
                    <a:pt x="24" y="227"/>
                  </a:lnTo>
                  <a:lnTo>
                    <a:pt x="33" y="239"/>
                  </a:lnTo>
                  <a:lnTo>
                    <a:pt x="42" y="248"/>
                  </a:lnTo>
                  <a:lnTo>
                    <a:pt x="52" y="258"/>
                  </a:lnTo>
                  <a:lnTo>
                    <a:pt x="64" y="267"/>
                  </a:lnTo>
                  <a:lnTo>
                    <a:pt x="75" y="273"/>
                  </a:lnTo>
                  <a:lnTo>
                    <a:pt x="89" y="280"/>
                  </a:lnTo>
                  <a:lnTo>
                    <a:pt x="102" y="285"/>
                  </a:lnTo>
                  <a:lnTo>
                    <a:pt x="115" y="288"/>
                  </a:lnTo>
                  <a:lnTo>
                    <a:pt x="130" y="291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59" y="291"/>
                  </a:lnTo>
                  <a:lnTo>
                    <a:pt x="174" y="288"/>
                  </a:lnTo>
                  <a:lnTo>
                    <a:pt x="189" y="285"/>
                  </a:lnTo>
                  <a:lnTo>
                    <a:pt x="202" y="280"/>
                  </a:lnTo>
                  <a:lnTo>
                    <a:pt x="214" y="273"/>
                  </a:lnTo>
                  <a:lnTo>
                    <a:pt x="227" y="267"/>
                  </a:lnTo>
                  <a:lnTo>
                    <a:pt x="239" y="258"/>
                  </a:lnTo>
                  <a:lnTo>
                    <a:pt x="248" y="248"/>
                  </a:lnTo>
                  <a:lnTo>
                    <a:pt x="258" y="239"/>
                  </a:lnTo>
                  <a:lnTo>
                    <a:pt x="267" y="227"/>
                  </a:lnTo>
                  <a:lnTo>
                    <a:pt x="273" y="215"/>
                  </a:lnTo>
                  <a:lnTo>
                    <a:pt x="280" y="202"/>
                  </a:lnTo>
                  <a:lnTo>
                    <a:pt x="285" y="189"/>
                  </a:lnTo>
                  <a:lnTo>
                    <a:pt x="288" y="174"/>
                  </a:lnTo>
                  <a:lnTo>
                    <a:pt x="290" y="161"/>
                  </a:lnTo>
                  <a:lnTo>
                    <a:pt x="291" y="145"/>
                  </a:lnTo>
                  <a:lnTo>
                    <a:pt x="291" y="145"/>
                  </a:lnTo>
                  <a:lnTo>
                    <a:pt x="290" y="130"/>
                  </a:lnTo>
                  <a:lnTo>
                    <a:pt x="288" y="117"/>
                  </a:lnTo>
                  <a:lnTo>
                    <a:pt x="285" y="102"/>
                  </a:lnTo>
                  <a:lnTo>
                    <a:pt x="280" y="89"/>
                  </a:lnTo>
                  <a:lnTo>
                    <a:pt x="273" y="75"/>
                  </a:lnTo>
                  <a:lnTo>
                    <a:pt x="267" y="64"/>
                  </a:lnTo>
                  <a:lnTo>
                    <a:pt x="258" y="52"/>
                  </a:lnTo>
                  <a:lnTo>
                    <a:pt x="248" y="42"/>
                  </a:lnTo>
                  <a:lnTo>
                    <a:pt x="239" y="32"/>
                  </a:lnTo>
                  <a:lnTo>
                    <a:pt x="227" y="24"/>
                  </a:lnTo>
                  <a:lnTo>
                    <a:pt x="214" y="18"/>
                  </a:lnTo>
                  <a:lnTo>
                    <a:pt x="202" y="11"/>
                  </a:lnTo>
                  <a:lnTo>
                    <a:pt x="189" y="6"/>
                  </a:lnTo>
                  <a:lnTo>
                    <a:pt x="174" y="3"/>
                  </a:lnTo>
                  <a:lnTo>
                    <a:pt x="159" y="0"/>
                  </a:lnTo>
                  <a:lnTo>
                    <a:pt x="145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1" name="Freeform 21"/>
            <p:cNvSpPr>
              <a:spLocks/>
            </p:cNvSpPr>
            <p:nvPr/>
          </p:nvSpPr>
          <p:spPr bwMode="auto">
            <a:xfrm>
              <a:off x="6605588" y="2741613"/>
              <a:ext cx="436563" cy="436563"/>
            </a:xfrm>
            <a:custGeom>
              <a:avLst/>
              <a:gdLst>
                <a:gd name="T0" fmla="*/ 274 w 549"/>
                <a:gd name="T1" fmla="*/ 0 h 549"/>
                <a:gd name="T2" fmla="*/ 220 w 549"/>
                <a:gd name="T3" fmla="*/ 5 h 549"/>
                <a:gd name="T4" fmla="*/ 168 w 549"/>
                <a:gd name="T5" fmla="*/ 22 h 549"/>
                <a:gd name="T6" fmla="*/ 121 w 549"/>
                <a:gd name="T7" fmla="*/ 47 h 549"/>
                <a:gd name="T8" fmla="*/ 81 w 549"/>
                <a:gd name="T9" fmla="*/ 81 h 549"/>
                <a:gd name="T10" fmla="*/ 46 w 549"/>
                <a:gd name="T11" fmla="*/ 121 h 549"/>
                <a:gd name="T12" fmla="*/ 22 w 549"/>
                <a:gd name="T13" fmla="*/ 167 h 549"/>
                <a:gd name="T14" fmla="*/ 5 w 549"/>
                <a:gd name="T15" fmla="*/ 220 h 549"/>
                <a:gd name="T16" fmla="*/ 0 w 549"/>
                <a:gd name="T17" fmla="*/ 274 h 549"/>
                <a:gd name="T18" fmla="*/ 2 w 549"/>
                <a:gd name="T19" fmla="*/ 302 h 549"/>
                <a:gd name="T20" fmla="*/ 12 w 549"/>
                <a:gd name="T21" fmla="*/ 357 h 549"/>
                <a:gd name="T22" fmla="*/ 33 w 549"/>
                <a:gd name="T23" fmla="*/ 406 h 549"/>
                <a:gd name="T24" fmla="*/ 63 w 549"/>
                <a:gd name="T25" fmla="*/ 449 h 549"/>
                <a:gd name="T26" fmla="*/ 99 w 549"/>
                <a:gd name="T27" fmla="*/ 487 h 549"/>
                <a:gd name="T28" fmla="*/ 144 w 549"/>
                <a:gd name="T29" fmla="*/ 516 h 549"/>
                <a:gd name="T30" fmla="*/ 193 w 549"/>
                <a:gd name="T31" fmla="*/ 538 h 549"/>
                <a:gd name="T32" fmla="*/ 246 w 549"/>
                <a:gd name="T33" fmla="*/ 548 h 549"/>
                <a:gd name="T34" fmla="*/ 274 w 549"/>
                <a:gd name="T35" fmla="*/ 549 h 549"/>
                <a:gd name="T36" fmla="*/ 330 w 549"/>
                <a:gd name="T37" fmla="*/ 545 h 549"/>
                <a:gd name="T38" fmla="*/ 381 w 549"/>
                <a:gd name="T39" fmla="*/ 528 h 549"/>
                <a:gd name="T40" fmla="*/ 429 w 549"/>
                <a:gd name="T41" fmla="*/ 503 h 549"/>
                <a:gd name="T42" fmla="*/ 468 w 549"/>
                <a:gd name="T43" fmla="*/ 469 h 549"/>
                <a:gd name="T44" fmla="*/ 503 w 549"/>
                <a:gd name="T45" fmla="*/ 427 h 549"/>
                <a:gd name="T46" fmla="*/ 528 w 549"/>
                <a:gd name="T47" fmla="*/ 381 h 549"/>
                <a:gd name="T48" fmla="*/ 544 w 549"/>
                <a:gd name="T49" fmla="*/ 330 h 549"/>
                <a:gd name="T50" fmla="*/ 549 w 549"/>
                <a:gd name="T51" fmla="*/ 274 h 549"/>
                <a:gd name="T52" fmla="*/ 548 w 549"/>
                <a:gd name="T53" fmla="*/ 246 h 549"/>
                <a:gd name="T54" fmla="*/ 538 w 549"/>
                <a:gd name="T55" fmla="*/ 193 h 549"/>
                <a:gd name="T56" fmla="*/ 516 w 549"/>
                <a:gd name="T57" fmla="*/ 144 h 549"/>
                <a:gd name="T58" fmla="*/ 487 w 549"/>
                <a:gd name="T59" fmla="*/ 99 h 549"/>
                <a:gd name="T60" fmla="*/ 449 w 549"/>
                <a:gd name="T61" fmla="*/ 63 h 549"/>
                <a:gd name="T62" fmla="*/ 406 w 549"/>
                <a:gd name="T63" fmla="*/ 33 h 549"/>
                <a:gd name="T64" fmla="*/ 356 w 549"/>
                <a:gd name="T65" fmla="*/ 12 h 549"/>
                <a:gd name="T66" fmla="*/ 304 w 549"/>
                <a:gd name="T67" fmla="*/ 2 h 549"/>
                <a:gd name="T68" fmla="*/ 274 w 549"/>
                <a:gd name="T69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9" h="549">
                  <a:moveTo>
                    <a:pt x="274" y="0"/>
                  </a:moveTo>
                  <a:lnTo>
                    <a:pt x="274" y="0"/>
                  </a:lnTo>
                  <a:lnTo>
                    <a:pt x="246" y="2"/>
                  </a:lnTo>
                  <a:lnTo>
                    <a:pt x="220" y="5"/>
                  </a:lnTo>
                  <a:lnTo>
                    <a:pt x="193" y="12"/>
                  </a:lnTo>
                  <a:lnTo>
                    <a:pt x="168" y="22"/>
                  </a:lnTo>
                  <a:lnTo>
                    <a:pt x="144" y="33"/>
                  </a:lnTo>
                  <a:lnTo>
                    <a:pt x="121" y="47"/>
                  </a:lnTo>
                  <a:lnTo>
                    <a:pt x="99" y="63"/>
                  </a:lnTo>
                  <a:lnTo>
                    <a:pt x="81" y="81"/>
                  </a:lnTo>
                  <a:lnTo>
                    <a:pt x="63" y="99"/>
                  </a:lnTo>
                  <a:lnTo>
                    <a:pt x="46" y="121"/>
                  </a:lnTo>
                  <a:lnTo>
                    <a:pt x="33" y="144"/>
                  </a:lnTo>
                  <a:lnTo>
                    <a:pt x="22" y="167"/>
                  </a:lnTo>
                  <a:lnTo>
                    <a:pt x="12" y="193"/>
                  </a:lnTo>
                  <a:lnTo>
                    <a:pt x="5" y="220"/>
                  </a:lnTo>
                  <a:lnTo>
                    <a:pt x="2" y="246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2" y="302"/>
                  </a:lnTo>
                  <a:lnTo>
                    <a:pt x="5" y="330"/>
                  </a:lnTo>
                  <a:lnTo>
                    <a:pt x="12" y="357"/>
                  </a:lnTo>
                  <a:lnTo>
                    <a:pt x="22" y="381"/>
                  </a:lnTo>
                  <a:lnTo>
                    <a:pt x="33" y="406"/>
                  </a:lnTo>
                  <a:lnTo>
                    <a:pt x="46" y="427"/>
                  </a:lnTo>
                  <a:lnTo>
                    <a:pt x="63" y="449"/>
                  </a:lnTo>
                  <a:lnTo>
                    <a:pt x="81" y="469"/>
                  </a:lnTo>
                  <a:lnTo>
                    <a:pt x="99" y="487"/>
                  </a:lnTo>
                  <a:lnTo>
                    <a:pt x="121" y="503"/>
                  </a:lnTo>
                  <a:lnTo>
                    <a:pt x="144" y="516"/>
                  </a:lnTo>
                  <a:lnTo>
                    <a:pt x="168" y="528"/>
                  </a:lnTo>
                  <a:lnTo>
                    <a:pt x="193" y="538"/>
                  </a:lnTo>
                  <a:lnTo>
                    <a:pt x="220" y="545"/>
                  </a:lnTo>
                  <a:lnTo>
                    <a:pt x="246" y="548"/>
                  </a:lnTo>
                  <a:lnTo>
                    <a:pt x="274" y="549"/>
                  </a:lnTo>
                  <a:lnTo>
                    <a:pt x="274" y="549"/>
                  </a:lnTo>
                  <a:lnTo>
                    <a:pt x="304" y="548"/>
                  </a:lnTo>
                  <a:lnTo>
                    <a:pt x="330" y="545"/>
                  </a:lnTo>
                  <a:lnTo>
                    <a:pt x="356" y="538"/>
                  </a:lnTo>
                  <a:lnTo>
                    <a:pt x="381" y="528"/>
                  </a:lnTo>
                  <a:lnTo>
                    <a:pt x="406" y="516"/>
                  </a:lnTo>
                  <a:lnTo>
                    <a:pt x="429" y="503"/>
                  </a:lnTo>
                  <a:lnTo>
                    <a:pt x="449" y="487"/>
                  </a:lnTo>
                  <a:lnTo>
                    <a:pt x="468" y="469"/>
                  </a:lnTo>
                  <a:lnTo>
                    <a:pt x="487" y="449"/>
                  </a:lnTo>
                  <a:lnTo>
                    <a:pt x="503" y="427"/>
                  </a:lnTo>
                  <a:lnTo>
                    <a:pt x="516" y="406"/>
                  </a:lnTo>
                  <a:lnTo>
                    <a:pt x="528" y="381"/>
                  </a:lnTo>
                  <a:lnTo>
                    <a:pt x="538" y="357"/>
                  </a:lnTo>
                  <a:lnTo>
                    <a:pt x="544" y="330"/>
                  </a:lnTo>
                  <a:lnTo>
                    <a:pt x="548" y="302"/>
                  </a:lnTo>
                  <a:lnTo>
                    <a:pt x="549" y="274"/>
                  </a:lnTo>
                  <a:lnTo>
                    <a:pt x="549" y="274"/>
                  </a:lnTo>
                  <a:lnTo>
                    <a:pt x="548" y="246"/>
                  </a:lnTo>
                  <a:lnTo>
                    <a:pt x="544" y="220"/>
                  </a:lnTo>
                  <a:lnTo>
                    <a:pt x="538" y="193"/>
                  </a:lnTo>
                  <a:lnTo>
                    <a:pt x="528" y="167"/>
                  </a:lnTo>
                  <a:lnTo>
                    <a:pt x="516" y="144"/>
                  </a:lnTo>
                  <a:lnTo>
                    <a:pt x="503" y="121"/>
                  </a:lnTo>
                  <a:lnTo>
                    <a:pt x="487" y="99"/>
                  </a:lnTo>
                  <a:lnTo>
                    <a:pt x="468" y="81"/>
                  </a:lnTo>
                  <a:lnTo>
                    <a:pt x="449" y="63"/>
                  </a:lnTo>
                  <a:lnTo>
                    <a:pt x="429" y="47"/>
                  </a:lnTo>
                  <a:lnTo>
                    <a:pt x="406" y="33"/>
                  </a:lnTo>
                  <a:lnTo>
                    <a:pt x="381" y="22"/>
                  </a:lnTo>
                  <a:lnTo>
                    <a:pt x="356" y="12"/>
                  </a:lnTo>
                  <a:lnTo>
                    <a:pt x="330" y="5"/>
                  </a:lnTo>
                  <a:lnTo>
                    <a:pt x="304" y="2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2" name="Freeform 22"/>
            <p:cNvSpPr>
              <a:spLocks noEditPoints="1"/>
            </p:cNvSpPr>
            <p:nvPr/>
          </p:nvSpPr>
          <p:spPr bwMode="auto">
            <a:xfrm>
              <a:off x="6102350" y="1981200"/>
              <a:ext cx="2516188" cy="2643188"/>
            </a:xfrm>
            <a:custGeom>
              <a:avLst/>
              <a:gdLst>
                <a:gd name="T0" fmla="*/ 2782 w 3169"/>
                <a:gd name="T1" fmla="*/ 1020 h 3330"/>
                <a:gd name="T2" fmla="*/ 2568 w 3169"/>
                <a:gd name="T3" fmla="*/ 583 h 3330"/>
                <a:gd name="T4" fmla="*/ 2410 w 3169"/>
                <a:gd name="T5" fmla="*/ 402 h 3330"/>
                <a:gd name="T6" fmla="*/ 2319 w 3169"/>
                <a:gd name="T7" fmla="*/ 321 h 3330"/>
                <a:gd name="T8" fmla="*/ 1907 w 3169"/>
                <a:gd name="T9" fmla="*/ 84 h 3330"/>
                <a:gd name="T10" fmla="*/ 1422 w 3169"/>
                <a:gd name="T11" fmla="*/ 0 h 3330"/>
                <a:gd name="T12" fmla="*/ 1203 w 3169"/>
                <a:gd name="T13" fmla="*/ 16 h 3330"/>
                <a:gd name="T14" fmla="*/ 682 w 3169"/>
                <a:gd name="T15" fmla="*/ 204 h 3330"/>
                <a:gd name="T16" fmla="*/ 282 w 3169"/>
                <a:gd name="T17" fmla="*/ 570 h 3330"/>
                <a:gd name="T18" fmla="*/ 44 w 3169"/>
                <a:gd name="T19" fmla="*/ 1065 h 3330"/>
                <a:gd name="T20" fmla="*/ 5 w 3169"/>
                <a:gd name="T21" fmla="*/ 1553 h 3330"/>
                <a:gd name="T22" fmla="*/ 145 w 3169"/>
                <a:gd name="T23" fmla="*/ 2047 h 3330"/>
                <a:gd name="T24" fmla="*/ 443 w 3169"/>
                <a:gd name="T25" fmla="*/ 2451 h 3330"/>
                <a:gd name="T26" fmla="*/ 862 w 3169"/>
                <a:gd name="T27" fmla="*/ 2726 h 3330"/>
                <a:gd name="T28" fmla="*/ 1234 w 3169"/>
                <a:gd name="T29" fmla="*/ 3094 h 3330"/>
                <a:gd name="T30" fmla="*/ 1304 w 3169"/>
                <a:gd name="T31" fmla="*/ 3261 h 3330"/>
                <a:gd name="T32" fmla="*/ 1470 w 3169"/>
                <a:gd name="T33" fmla="*/ 3330 h 3330"/>
                <a:gd name="T34" fmla="*/ 2733 w 3169"/>
                <a:gd name="T35" fmla="*/ 3290 h 3330"/>
                <a:gd name="T36" fmla="*/ 2831 w 3169"/>
                <a:gd name="T37" fmla="*/ 3142 h 3330"/>
                <a:gd name="T38" fmla="*/ 3077 w 3169"/>
                <a:gd name="T39" fmla="*/ 2230 h 3330"/>
                <a:gd name="T40" fmla="*/ 3168 w 3169"/>
                <a:gd name="T41" fmla="*/ 2079 h 3330"/>
                <a:gd name="T42" fmla="*/ 1552 w 3169"/>
                <a:gd name="T43" fmla="*/ 1317 h 3330"/>
                <a:gd name="T44" fmla="*/ 1539 w 3169"/>
                <a:gd name="T45" fmla="*/ 1381 h 3330"/>
                <a:gd name="T46" fmla="*/ 1437 w 3169"/>
                <a:gd name="T47" fmla="*/ 1614 h 3330"/>
                <a:gd name="T48" fmla="*/ 1247 w 3169"/>
                <a:gd name="T49" fmla="*/ 1792 h 3330"/>
                <a:gd name="T50" fmla="*/ 1139 w 3169"/>
                <a:gd name="T51" fmla="*/ 1930 h 3330"/>
                <a:gd name="T52" fmla="*/ 817 w 3169"/>
                <a:gd name="T53" fmla="*/ 1961 h 3330"/>
                <a:gd name="T54" fmla="*/ 512 w 3169"/>
                <a:gd name="T55" fmla="*/ 1851 h 3330"/>
                <a:gd name="T56" fmla="*/ 382 w 3169"/>
                <a:gd name="T57" fmla="*/ 1619 h 3330"/>
                <a:gd name="T58" fmla="*/ 282 w 3169"/>
                <a:gd name="T59" fmla="*/ 1409 h 3330"/>
                <a:gd name="T60" fmla="*/ 265 w 3169"/>
                <a:gd name="T61" fmla="*/ 1147 h 3330"/>
                <a:gd name="T62" fmla="*/ 226 w 3169"/>
                <a:gd name="T63" fmla="*/ 976 h 3330"/>
                <a:gd name="T64" fmla="*/ 399 w 3169"/>
                <a:gd name="T65" fmla="*/ 718 h 3330"/>
                <a:gd name="T66" fmla="*/ 652 w 3169"/>
                <a:gd name="T67" fmla="*/ 628 h 3330"/>
                <a:gd name="T68" fmla="*/ 875 w 3169"/>
                <a:gd name="T69" fmla="*/ 577 h 3330"/>
                <a:gd name="T70" fmla="*/ 1129 w 3169"/>
                <a:gd name="T71" fmla="*/ 615 h 3330"/>
                <a:gd name="T72" fmla="*/ 1412 w 3169"/>
                <a:gd name="T73" fmla="*/ 713 h 3330"/>
                <a:gd name="T74" fmla="*/ 1592 w 3169"/>
                <a:gd name="T75" fmla="*/ 969 h 3330"/>
                <a:gd name="T76" fmla="*/ 1554 w 3169"/>
                <a:gd name="T77" fmla="*/ 1140 h 3330"/>
                <a:gd name="T78" fmla="*/ 2410 w 3169"/>
                <a:gd name="T79" fmla="*/ 1030 h 3330"/>
                <a:gd name="T80" fmla="*/ 2255 w 3169"/>
                <a:gd name="T81" fmla="*/ 1216 h 3330"/>
                <a:gd name="T82" fmla="*/ 2210 w 3169"/>
                <a:gd name="T83" fmla="*/ 1241 h 3330"/>
                <a:gd name="T84" fmla="*/ 2019 w 3169"/>
                <a:gd name="T85" fmla="*/ 1276 h 3330"/>
                <a:gd name="T86" fmla="*/ 1968 w 3169"/>
                <a:gd name="T87" fmla="*/ 1269 h 3330"/>
                <a:gd name="T88" fmla="*/ 1920 w 3169"/>
                <a:gd name="T89" fmla="*/ 1257 h 3330"/>
                <a:gd name="T90" fmla="*/ 1773 w 3169"/>
                <a:gd name="T91" fmla="*/ 1168 h 3330"/>
                <a:gd name="T92" fmla="*/ 1739 w 3169"/>
                <a:gd name="T93" fmla="*/ 1132 h 3330"/>
                <a:gd name="T94" fmla="*/ 1661 w 3169"/>
                <a:gd name="T95" fmla="*/ 981 h 3330"/>
                <a:gd name="T96" fmla="*/ 1651 w 3169"/>
                <a:gd name="T97" fmla="*/ 928 h 3330"/>
                <a:gd name="T98" fmla="*/ 1607 w 3169"/>
                <a:gd name="T99" fmla="*/ 730 h 3330"/>
                <a:gd name="T100" fmla="*/ 1729 w 3169"/>
                <a:gd name="T101" fmla="*/ 646 h 3330"/>
                <a:gd name="T102" fmla="*/ 1854 w 3169"/>
                <a:gd name="T103" fmla="*/ 537 h 3330"/>
                <a:gd name="T104" fmla="*/ 1928 w 3169"/>
                <a:gd name="T105" fmla="*/ 506 h 3330"/>
                <a:gd name="T106" fmla="*/ 2093 w 3169"/>
                <a:gd name="T107" fmla="*/ 491 h 3330"/>
                <a:gd name="T108" fmla="*/ 2146 w 3169"/>
                <a:gd name="T109" fmla="*/ 501 h 3330"/>
                <a:gd name="T110" fmla="*/ 2296 w 3169"/>
                <a:gd name="T111" fmla="*/ 578 h 3330"/>
                <a:gd name="T112" fmla="*/ 2334 w 3169"/>
                <a:gd name="T113" fmla="*/ 615 h 3330"/>
                <a:gd name="T114" fmla="*/ 2367 w 3169"/>
                <a:gd name="T115" fmla="*/ 656 h 3330"/>
                <a:gd name="T116" fmla="*/ 2436 w 3169"/>
                <a:gd name="T117" fmla="*/ 835 h 3330"/>
                <a:gd name="T118" fmla="*/ 2439 w 3169"/>
                <a:gd name="T119" fmla="*/ 888 h 3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69" h="3330">
                  <a:moveTo>
                    <a:pt x="3155" y="1963"/>
                  </a:moveTo>
                  <a:lnTo>
                    <a:pt x="2836" y="1328"/>
                  </a:lnTo>
                  <a:lnTo>
                    <a:pt x="2836" y="1328"/>
                  </a:lnTo>
                  <a:lnTo>
                    <a:pt x="2831" y="1266"/>
                  </a:lnTo>
                  <a:lnTo>
                    <a:pt x="2823" y="1203"/>
                  </a:lnTo>
                  <a:lnTo>
                    <a:pt x="2812" y="1140"/>
                  </a:lnTo>
                  <a:lnTo>
                    <a:pt x="2799" y="1079"/>
                  </a:lnTo>
                  <a:lnTo>
                    <a:pt x="2782" y="1020"/>
                  </a:lnTo>
                  <a:lnTo>
                    <a:pt x="2764" y="961"/>
                  </a:lnTo>
                  <a:lnTo>
                    <a:pt x="2742" y="903"/>
                  </a:lnTo>
                  <a:lnTo>
                    <a:pt x="2719" y="847"/>
                  </a:lnTo>
                  <a:lnTo>
                    <a:pt x="2693" y="791"/>
                  </a:lnTo>
                  <a:lnTo>
                    <a:pt x="2665" y="737"/>
                  </a:lnTo>
                  <a:lnTo>
                    <a:pt x="2635" y="684"/>
                  </a:lnTo>
                  <a:lnTo>
                    <a:pt x="2602" y="633"/>
                  </a:lnTo>
                  <a:lnTo>
                    <a:pt x="2568" y="583"/>
                  </a:lnTo>
                  <a:lnTo>
                    <a:pt x="2531" y="535"/>
                  </a:lnTo>
                  <a:lnTo>
                    <a:pt x="2492" y="489"/>
                  </a:lnTo>
                  <a:lnTo>
                    <a:pt x="2452" y="445"/>
                  </a:lnTo>
                  <a:lnTo>
                    <a:pt x="2452" y="445"/>
                  </a:lnTo>
                  <a:lnTo>
                    <a:pt x="2442" y="435"/>
                  </a:lnTo>
                  <a:lnTo>
                    <a:pt x="2442" y="435"/>
                  </a:lnTo>
                  <a:lnTo>
                    <a:pt x="2410" y="402"/>
                  </a:lnTo>
                  <a:lnTo>
                    <a:pt x="2410" y="402"/>
                  </a:lnTo>
                  <a:lnTo>
                    <a:pt x="2383" y="377"/>
                  </a:lnTo>
                  <a:lnTo>
                    <a:pt x="2383" y="377"/>
                  </a:lnTo>
                  <a:lnTo>
                    <a:pt x="2368" y="364"/>
                  </a:lnTo>
                  <a:lnTo>
                    <a:pt x="2368" y="364"/>
                  </a:lnTo>
                  <a:lnTo>
                    <a:pt x="2327" y="326"/>
                  </a:lnTo>
                  <a:lnTo>
                    <a:pt x="2327" y="326"/>
                  </a:lnTo>
                  <a:lnTo>
                    <a:pt x="2319" y="321"/>
                  </a:lnTo>
                  <a:lnTo>
                    <a:pt x="2319" y="321"/>
                  </a:lnTo>
                  <a:lnTo>
                    <a:pt x="2273" y="283"/>
                  </a:lnTo>
                  <a:lnTo>
                    <a:pt x="2225" y="248"/>
                  </a:lnTo>
                  <a:lnTo>
                    <a:pt x="2175" y="216"/>
                  </a:lnTo>
                  <a:lnTo>
                    <a:pt x="2124" y="186"/>
                  </a:lnTo>
                  <a:lnTo>
                    <a:pt x="2072" y="156"/>
                  </a:lnTo>
                  <a:lnTo>
                    <a:pt x="2017" y="130"/>
                  </a:lnTo>
                  <a:lnTo>
                    <a:pt x="1963" y="107"/>
                  </a:lnTo>
                  <a:lnTo>
                    <a:pt x="1907" y="84"/>
                  </a:lnTo>
                  <a:lnTo>
                    <a:pt x="1849" y="65"/>
                  </a:lnTo>
                  <a:lnTo>
                    <a:pt x="1791" y="47"/>
                  </a:lnTo>
                  <a:lnTo>
                    <a:pt x="1732" y="33"/>
                  </a:lnTo>
                  <a:lnTo>
                    <a:pt x="1671" y="21"/>
                  </a:lnTo>
                  <a:lnTo>
                    <a:pt x="1610" y="11"/>
                  </a:lnTo>
                  <a:lnTo>
                    <a:pt x="1549" y="4"/>
                  </a:lnTo>
                  <a:lnTo>
                    <a:pt x="1486" y="0"/>
                  </a:lnTo>
                  <a:lnTo>
                    <a:pt x="1422" y="0"/>
                  </a:lnTo>
                  <a:lnTo>
                    <a:pt x="1422" y="0"/>
                  </a:lnTo>
                  <a:lnTo>
                    <a:pt x="1421" y="0"/>
                  </a:lnTo>
                  <a:lnTo>
                    <a:pt x="1421" y="0"/>
                  </a:lnTo>
                  <a:lnTo>
                    <a:pt x="1419" y="0"/>
                  </a:lnTo>
                  <a:lnTo>
                    <a:pt x="1419" y="0"/>
                  </a:lnTo>
                  <a:lnTo>
                    <a:pt x="1346" y="1"/>
                  </a:lnTo>
                  <a:lnTo>
                    <a:pt x="1274" y="6"/>
                  </a:lnTo>
                  <a:lnTo>
                    <a:pt x="1203" y="16"/>
                  </a:lnTo>
                  <a:lnTo>
                    <a:pt x="1134" y="28"/>
                  </a:lnTo>
                  <a:lnTo>
                    <a:pt x="1064" y="44"/>
                  </a:lnTo>
                  <a:lnTo>
                    <a:pt x="997" y="62"/>
                  </a:lnTo>
                  <a:lnTo>
                    <a:pt x="931" y="85"/>
                  </a:lnTo>
                  <a:lnTo>
                    <a:pt x="867" y="110"/>
                  </a:lnTo>
                  <a:lnTo>
                    <a:pt x="804" y="140"/>
                  </a:lnTo>
                  <a:lnTo>
                    <a:pt x="743" y="171"/>
                  </a:lnTo>
                  <a:lnTo>
                    <a:pt x="682" y="204"/>
                  </a:lnTo>
                  <a:lnTo>
                    <a:pt x="626" y="242"/>
                  </a:lnTo>
                  <a:lnTo>
                    <a:pt x="570" y="281"/>
                  </a:lnTo>
                  <a:lnTo>
                    <a:pt x="516" y="323"/>
                  </a:lnTo>
                  <a:lnTo>
                    <a:pt x="465" y="367"/>
                  </a:lnTo>
                  <a:lnTo>
                    <a:pt x="415" y="415"/>
                  </a:lnTo>
                  <a:lnTo>
                    <a:pt x="367" y="464"/>
                  </a:lnTo>
                  <a:lnTo>
                    <a:pt x="323" y="516"/>
                  </a:lnTo>
                  <a:lnTo>
                    <a:pt x="282" y="570"/>
                  </a:lnTo>
                  <a:lnTo>
                    <a:pt x="242" y="626"/>
                  </a:lnTo>
                  <a:lnTo>
                    <a:pt x="204" y="682"/>
                  </a:lnTo>
                  <a:lnTo>
                    <a:pt x="171" y="743"/>
                  </a:lnTo>
                  <a:lnTo>
                    <a:pt x="140" y="804"/>
                  </a:lnTo>
                  <a:lnTo>
                    <a:pt x="110" y="867"/>
                  </a:lnTo>
                  <a:lnTo>
                    <a:pt x="85" y="931"/>
                  </a:lnTo>
                  <a:lnTo>
                    <a:pt x="62" y="997"/>
                  </a:lnTo>
                  <a:lnTo>
                    <a:pt x="44" y="1065"/>
                  </a:lnTo>
                  <a:lnTo>
                    <a:pt x="28" y="1134"/>
                  </a:lnTo>
                  <a:lnTo>
                    <a:pt x="16" y="1203"/>
                  </a:lnTo>
                  <a:lnTo>
                    <a:pt x="6" y="1274"/>
                  </a:lnTo>
                  <a:lnTo>
                    <a:pt x="1" y="1347"/>
                  </a:lnTo>
                  <a:lnTo>
                    <a:pt x="0" y="1419"/>
                  </a:lnTo>
                  <a:lnTo>
                    <a:pt x="0" y="1419"/>
                  </a:lnTo>
                  <a:lnTo>
                    <a:pt x="1" y="1487"/>
                  </a:lnTo>
                  <a:lnTo>
                    <a:pt x="5" y="1553"/>
                  </a:lnTo>
                  <a:lnTo>
                    <a:pt x="13" y="1619"/>
                  </a:lnTo>
                  <a:lnTo>
                    <a:pt x="23" y="1683"/>
                  </a:lnTo>
                  <a:lnTo>
                    <a:pt x="38" y="1747"/>
                  </a:lnTo>
                  <a:lnTo>
                    <a:pt x="54" y="1810"/>
                  </a:lnTo>
                  <a:lnTo>
                    <a:pt x="72" y="1871"/>
                  </a:lnTo>
                  <a:lnTo>
                    <a:pt x="94" y="1932"/>
                  </a:lnTo>
                  <a:lnTo>
                    <a:pt x="118" y="1991"/>
                  </a:lnTo>
                  <a:lnTo>
                    <a:pt x="145" y="2047"/>
                  </a:lnTo>
                  <a:lnTo>
                    <a:pt x="174" y="2103"/>
                  </a:lnTo>
                  <a:lnTo>
                    <a:pt x="206" y="2159"/>
                  </a:lnTo>
                  <a:lnTo>
                    <a:pt x="240" y="2212"/>
                  </a:lnTo>
                  <a:lnTo>
                    <a:pt x="277" y="2263"/>
                  </a:lnTo>
                  <a:lnTo>
                    <a:pt x="315" y="2313"/>
                  </a:lnTo>
                  <a:lnTo>
                    <a:pt x="356" y="2360"/>
                  </a:lnTo>
                  <a:lnTo>
                    <a:pt x="399" y="2407"/>
                  </a:lnTo>
                  <a:lnTo>
                    <a:pt x="443" y="2451"/>
                  </a:lnTo>
                  <a:lnTo>
                    <a:pt x="489" y="2492"/>
                  </a:lnTo>
                  <a:lnTo>
                    <a:pt x="537" y="2534"/>
                  </a:lnTo>
                  <a:lnTo>
                    <a:pt x="588" y="2572"/>
                  </a:lnTo>
                  <a:lnTo>
                    <a:pt x="639" y="2606"/>
                  </a:lnTo>
                  <a:lnTo>
                    <a:pt x="692" y="2641"/>
                  </a:lnTo>
                  <a:lnTo>
                    <a:pt x="748" y="2672"/>
                  </a:lnTo>
                  <a:lnTo>
                    <a:pt x="804" y="2700"/>
                  </a:lnTo>
                  <a:lnTo>
                    <a:pt x="862" y="2726"/>
                  </a:lnTo>
                  <a:lnTo>
                    <a:pt x="921" y="2750"/>
                  </a:lnTo>
                  <a:lnTo>
                    <a:pt x="982" y="2771"/>
                  </a:lnTo>
                  <a:lnTo>
                    <a:pt x="1043" y="2789"/>
                  </a:lnTo>
                  <a:lnTo>
                    <a:pt x="1106" y="2806"/>
                  </a:lnTo>
                  <a:lnTo>
                    <a:pt x="1170" y="2819"/>
                  </a:lnTo>
                  <a:lnTo>
                    <a:pt x="1234" y="2829"/>
                  </a:lnTo>
                  <a:lnTo>
                    <a:pt x="1234" y="3094"/>
                  </a:lnTo>
                  <a:lnTo>
                    <a:pt x="1234" y="3094"/>
                  </a:lnTo>
                  <a:lnTo>
                    <a:pt x="1236" y="3119"/>
                  </a:lnTo>
                  <a:lnTo>
                    <a:pt x="1239" y="3142"/>
                  </a:lnTo>
                  <a:lnTo>
                    <a:pt x="1246" y="3165"/>
                  </a:lnTo>
                  <a:lnTo>
                    <a:pt x="1254" y="3186"/>
                  </a:lnTo>
                  <a:lnTo>
                    <a:pt x="1264" y="3206"/>
                  </a:lnTo>
                  <a:lnTo>
                    <a:pt x="1275" y="3226"/>
                  </a:lnTo>
                  <a:lnTo>
                    <a:pt x="1289" y="3244"/>
                  </a:lnTo>
                  <a:lnTo>
                    <a:pt x="1304" y="3261"/>
                  </a:lnTo>
                  <a:lnTo>
                    <a:pt x="1320" y="3276"/>
                  </a:lnTo>
                  <a:lnTo>
                    <a:pt x="1338" y="3290"/>
                  </a:lnTo>
                  <a:lnTo>
                    <a:pt x="1358" y="3302"/>
                  </a:lnTo>
                  <a:lnTo>
                    <a:pt x="1379" y="3312"/>
                  </a:lnTo>
                  <a:lnTo>
                    <a:pt x="1401" y="3320"/>
                  </a:lnTo>
                  <a:lnTo>
                    <a:pt x="1422" y="3325"/>
                  </a:lnTo>
                  <a:lnTo>
                    <a:pt x="1447" y="3328"/>
                  </a:lnTo>
                  <a:lnTo>
                    <a:pt x="1470" y="3330"/>
                  </a:lnTo>
                  <a:lnTo>
                    <a:pt x="2601" y="3330"/>
                  </a:lnTo>
                  <a:lnTo>
                    <a:pt x="2601" y="3330"/>
                  </a:lnTo>
                  <a:lnTo>
                    <a:pt x="2625" y="3328"/>
                  </a:lnTo>
                  <a:lnTo>
                    <a:pt x="2649" y="3325"/>
                  </a:lnTo>
                  <a:lnTo>
                    <a:pt x="2670" y="3320"/>
                  </a:lnTo>
                  <a:lnTo>
                    <a:pt x="2693" y="3312"/>
                  </a:lnTo>
                  <a:lnTo>
                    <a:pt x="2713" y="3302"/>
                  </a:lnTo>
                  <a:lnTo>
                    <a:pt x="2733" y="3290"/>
                  </a:lnTo>
                  <a:lnTo>
                    <a:pt x="2751" y="3276"/>
                  </a:lnTo>
                  <a:lnTo>
                    <a:pt x="2767" y="3261"/>
                  </a:lnTo>
                  <a:lnTo>
                    <a:pt x="2782" y="3244"/>
                  </a:lnTo>
                  <a:lnTo>
                    <a:pt x="2795" y="3226"/>
                  </a:lnTo>
                  <a:lnTo>
                    <a:pt x="2808" y="3206"/>
                  </a:lnTo>
                  <a:lnTo>
                    <a:pt x="2818" y="3186"/>
                  </a:lnTo>
                  <a:lnTo>
                    <a:pt x="2825" y="3165"/>
                  </a:lnTo>
                  <a:lnTo>
                    <a:pt x="2831" y="3142"/>
                  </a:lnTo>
                  <a:lnTo>
                    <a:pt x="2835" y="3119"/>
                  </a:lnTo>
                  <a:lnTo>
                    <a:pt x="2836" y="3094"/>
                  </a:lnTo>
                  <a:lnTo>
                    <a:pt x="2836" y="2334"/>
                  </a:lnTo>
                  <a:lnTo>
                    <a:pt x="3014" y="2265"/>
                  </a:lnTo>
                  <a:lnTo>
                    <a:pt x="3014" y="2265"/>
                  </a:lnTo>
                  <a:lnTo>
                    <a:pt x="3036" y="2255"/>
                  </a:lnTo>
                  <a:lnTo>
                    <a:pt x="3057" y="2243"/>
                  </a:lnTo>
                  <a:lnTo>
                    <a:pt x="3077" y="2230"/>
                  </a:lnTo>
                  <a:lnTo>
                    <a:pt x="3094" y="2215"/>
                  </a:lnTo>
                  <a:lnTo>
                    <a:pt x="3110" y="2199"/>
                  </a:lnTo>
                  <a:lnTo>
                    <a:pt x="3125" y="2182"/>
                  </a:lnTo>
                  <a:lnTo>
                    <a:pt x="3136" y="2163"/>
                  </a:lnTo>
                  <a:lnTo>
                    <a:pt x="3148" y="2143"/>
                  </a:lnTo>
                  <a:lnTo>
                    <a:pt x="3156" y="2121"/>
                  </a:lnTo>
                  <a:lnTo>
                    <a:pt x="3163" y="2100"/>
                  </a:lnTo>
                  <a:lnTo>
                    <a:pt x="3168" y="2079"/>
                  </a:lnTo>
                  <a:lnTo>
                    <a:pt x="3169" y="2055"/>
                  </a:lnTo>
                  <a:lnTo>
                    <a:pt x="3169" y="2032"/>
                  </a:lnTo>
                  <a:lnTo>
                    <a:pt x="3168" y="2009"/>
                  </a:lnTo>
                  <a:lnTo>
                    <a:pt x="3163" y="1986"/>
                  </a:lnTo>
                  <a:lnTo>
                    <a:pt x="3155" y="1963"/>
                  </a:lnTo>
                  <a:lnTo>
                    <a:pt x="3155" y="1963"/>
                  </a:lnTo>
                  <a:close/>
                  <a:moveTo>
                    <a:pt x="1632" y="1305"/>
                  </a:moveTo>
                  <a:lnTo>
                    <a:pt x="1552" y="1317"/>
                  </a:lnTo>
                  <a:lnTo>
                    <a:pt x="1552" y="1317"/>
                  </a:lnTo>
                  <a:lnTo>
                    <a:pt x="1547" y="1342"/>
                  </a:lnTo>
                  <a:lnTo>
                    <a:pt x="1543" y="1366"/>
                  </a:lnTo>
                  <a:lnTo>
                    <a:pt x="1543" y="1366"/>
                  </a:lnTo>
                  <a:lnTo>
                    <a:pt x="1541" y="1373"/>
                  </a:lnTo>
                  <a:lnTo>
                    <a:pt x="1541" y="1373"/>
                  </a:lnTo>
                  <a:lnTo>
                    <a:pt x="1539" y="1381"/>
                  </a:lnTo>
                  <a:lnTo>
                    <a:pt x="1539" y="1381"/>
                  </a:lnTo>
                  <a:lnTo>
                    <a:pt x="1526" y="1429"/>
                  </a:lnTo>
                  <a:lnTo>
                    <a:pt x="1595" y="1473"/>
                  </a:lnTo>
                  <a:lnTo>
                    <a:pt x="1589" y="1487"/>
                  </a:lnTo>
                  <a:lnTo>
                    <a:pt x="1592" y="1488"/>
                  </a:lnTo>
                  <a:lnTo>
                    <a:pt x="1531" y="1614"/>
                  </a:lnTo>
                  <a:lnTo>
                    <a:pt x="1453" y="1589"/>
                  </a:lnTo>
                  <a:lnTo>
                    <a:pt x="1453" y="1589"/>
                  </a:lnTo>
                  <a:lnTo>
                    <a:pt x="1437" y="1614"/>
                  </a:lnTo>
                  <a:lnTo>
                    <a:pt x="1419" y="1637"/>
                  </a:lnTo>
                  <a:lnTo>
                    <a:pt x="1401" y="1660"/>
                  </a:lnTo>
                  <a:lnTo>
                    <a:pt x="1381" y="1683"/>
                  </a:lnTo>
                  <a:lnTo>
                    <a:pt x="1419" y="1746"/>
                  </a:lnTo>
                  <a:lnTo>
                    <a:pt x="1411" y="1752"/>
                  </a:lnTo>
                  <a:lnTo>
                    <a:pt x="1416" y="1760"/>
                  </a:lnTo>
                  <a:lnTo>
                    <a:pt x="1307" y="1848"/>
                  </a:lnTo>
                  <a:lnTo>
                    <a:pt x="1247" y="1792"/>
                  </a:lnTo>
                  <a:lnTo>
                    <a:pt x="1247" y="1792"/>
                  </a:lnTo>
                  <a:lnTo>
                    <a:pt x="1221" y="1807"/>
                  </a:lnTo>
                  <a:lnTo>
                    <a:pt x="1193" y="1821"/>
                  </a:lnTo>
                  <a:lnTo>
                    <a:pt x="1165" y="1835"/>
                  </a:lnTo>
                  <a:lnTo>
                    <a:pt x="1135" y="1846"/>
                  </a:lnTo>
                  <a:lnTo>
                    <a:pt x="1142" y="1915"/>
                  </a:lnTo>
                  <a:lnTo>
                    <a:pt x="1137" y="1915"/>
                  </a:lnTo>
                  <a:lnTo>
                    <a:pt x="1139" y="1930"/>
                  </a:lnTo>
                  <a:lnTo>
                    <a:pt x="1004" y="1961"/>
                  </a:lnTo>
                  <a:lnTo>
                    <a:pt x="974" y="1884"/>
                  </a:lnTo>
                  <a:lnTo>
                    <a:pt x="974" y="1884"/>
                  </a:lnTo>
                  <a:lnTo>
                    <a:pt x="943" y="1887"/>
                  </a:lnTo>
                  <a:lnTo>
                    <a:pt x="910" y="1887"/>
                  </a:lnTo>
                  <a:lnTo>
                    <a:pt x="878" y="1887"/>
                  </a:lnTo>
                  <a:lnTo>
                    <a:pt x="845" y="1884"/>
                  </a:lnTo>
                  <a:lnTo>
                    <a:pt x="817" y="1961"/>
                  </a:lnTo>
                  <a:lnTo>
                    <a:pt x="680" y="1932"/>
                  </a:lnTo>
                  <a:lnTo>
                    <a:pt x="689" y="1849"/>
                  </a:lnTo>
                  <a:lnTo>
                    <a:pt x="689" y="1849"/>
                  </a:lnTo>
                  <a:lnTo>
                    <a:pt x="657" y="1838"/>
                  </a:lnTo>
                  <a:lnTo>
                    <a:pt x="628" y="1825"/>
                  </a:lnTo>
                  <a:lnTo>
                    <a:pt x="598" y="1810"/>
                  </a:lnTo>
                  <a:lnTo>
                    <a:pt x="572" y="1793"/>
                  </a:lnTo>
                  <a:lnTo>
                    <a:pt x="512" y="1851"/>
                  </a:lnTo>
                  <a:lnTo>
                    <a:pt x="402" y="1764"/>
                  </a:lnTo>
                  <a:lnTo>
                    <a:pt x="410" y="1752"/>
                  </a:lnTo>
                  <a:lnTo>
                    <a:pt x="407" y="1749"/>
                  </a:lnTo>
                  <a:lnTo>
                    <a:pt x="441" y="1689"/>
                  </a:lnTo>
                  <a:lnTo>
                    <a:pt x="441" y="1689"/>
                  </a:lnTo>
                  <a:lnTo>
                    <a:pt x="420" y="1668"/>
                  </a:lnTo>
                  <a:lnTo>
                    <a:pt x="400" y="1643"/>
                  </a:lnTo>
                  <a:lnTo>
                    <a:pt x="382" y="1619"/>
                  </a:lnTo>
                  <a:lnTo>
                    <a:pt x="364" y="1594"/>
                  </a:lnTo>
                  <a:lnTo>
                    <a:pt x="286" y="1619"/>
                  </a:lnTo>
                  <a:lnTo>
                    <a:pt x="224" y="1493"/>
                  </a:lnTo>
                  <a:lnTo>
                    <a:pt x="232" y="1488"/>
                  </a:lnTo>
                  <a:lnTo>
                    <a:pt x="227" y="1478"/>
                  </a:lnTo>
                  <a:lnTo>
                    <a:pt x="290" y="1437"/>
                  </a:lnTo>
                  <a:lnTo>
                    <a:pt x="290" y="1437"/>
                  </a:lnTo>
                  <a:lnTo>
                    <a:pt x="282" y="1409"/>
                  </a:lnTo>
                  <a:lnTo>
                    <a:pt x="275" y="1381"/>
                  </a:lnTo>
                  <a:lnTo>
                    <a:pt x="268" y="1351"/>
                  </a:lnTo>
                  <a:lnTo>
                    <a:pt x="263" y="1322"/>
                  </a:lnTo>
                  <a:lnTo>
                    <a:pt x="183" y="1312"/>
                  </a:lnTo>
                  <a:lnTo>
                    <a:pt x="181" y="1172"/>
                  </a:lnTo>
                  <a:lnTo>
                    <a:pt x="186" y="1172"/>
                  </a:lnTo>
                  <a:lnTo>
                    <a:pt x="184" y="1157"/>
                  </a:lnTo>
                  <a:lnTo>
                    <a:pt x="265" y="1147"/>
                  </a:lnTo>
                  <a:lnTo>
                    <a:pt x="265" y="1147"/>
                  </a:lnTo>
                  <a:lnTo>
                    <a:pt x="268" y="1117"/>
                  </a:lnTo>
                  <a:lnTo>
                    <a:pt x="275" y="1089"/>
                  </a:lnTo>
                  <a:lnTo>
                    <a:pt x="282" y="1061"/>
                  </a:lnTo>
                  <a:lnTo>
                    <a:pt x="288" y="1033"/>
                  </a:lnTo>
                  <a:lnTo>
                    <a:pt x="222" y="990"/>
                  </a:lnTo>
                  <a:lnTo>
                    <a:pt x="229" y="977"/>
                  </a:lnTo>
                  <a:lnTo>
                    <a:pt x="226" y="976"/>
                  </a:lnTo>
                  <a:lnTo>
                    <a:pt x="286" y="849"/>
                  </a:lnTo>
                  <a:lnTo>
                    <a:pt x="362" y="875"/>
                  </a:lnTo>
                  <a:lnTo>
                    <a:pt x="362" y="875"/>
                  </a:lnTo>
                  <a:lnTo>
                    <a:pt x="379" y="850"/>
                  </a:lnTo>
                  <a:lnTo>
                    <a:pt x="397" y="826"/>
                  </a:lnTo>
                  <a:lnTo>
                    <a:pt x="417" y="802"/>
                  </a:lnTo>
                  <a:lnTo>
                    <a:pt x="436" y="779"/>
                  </a:lnTo>
                  <a:lnTo>
                    <a:pt x="399" y="718"/>
                  </a:lnTo>
                  <a:lnTo>
                    <a:pt x="407" y="712"/>
                  </a:lnTo>
                  <a:lnTo>
                    <a:pt x="402" y="704"/>
                  </a:lnTo>
                  <a:lnTo>
                    <a:pt x="511" y="616"/>
                  </a:lnTo>
                  <a:lnTo>
                    <a:pt x="568" y="672"/>
                  </a:lnTo>
                  <a:lnTo>
                    <a:pt x="568" y="672"/>
                  </a:lnTo>
                  <a:lnTo>
                    <a:pt x="596" y="656"/>
                  </a:lnTo>
                  <a:lnTo>
                    <a:pt x="624" y="641"/>
                  </a:lnTo>
                  <a:lnTo>
                    <a:pt x="652" y="628"/>
                  </a:lnTo>
                  <a:lnTo>
                    <a:pt x="682" y="616"/>
                  </a:lnTo>
                  <a:lnTo>
                    <a:pt x="675" y="549"/>
                  </a:lnTo>
                  <a:lnTo>
                    <a:pt x="679" y="547"/>
                  </a:lnTo>
                  <a:lnTo>
                    <a:pt x="679" y="534"/>
                  </a:lnTo>
                  <a:lnTo>
                    <a:pt x="814" y="502"/>
                  </a:lnTo>
                  <a:lnTo>
                    <a:pt x="842" y="578"/>
                  </a:lnTo>
                  <a:lnTo>
                    <a:pt x="842" y="578"/>
                  </a:lnTo>
                  <a:lnTo>
                    <a:pt x="875" y="577"/>
                  </a:lnTo>
                  <a:lnTo>
                    <a:pt x="908" y="575"/>
                  </a:lnTo>
                  <a:lnTo>
                    <a:pt x="908" y="575"/>
                  </a:lnTo>
                  <a:lnTo>
                    <a:pt x="941" y="577"/>
                  </a:lnTo>
                  <a:lnTo>
                    <a:pt x="972" y="578"/>
                  </a:lnTo>
                  <a:lnTo>
                    <a:pt x="1000" y="501"/>
                  </a:lnTo>
                  <a:lnTo>
                    <a:pt x="1137" y="532"/>
                  </a:lnTo>
                  <a:lnTo>
                    <a:pt x="1129" y="615"/>
                  </a:lnTo>
                  <a:lnTo>
                    <a:pt x="1129" y="615"/>
                  </a:lnTo>
                  <a:lnTo>
                    <a:pt x="1160" y="626"/>
                  </a:lnTo>
                  <a:lnTo>
                    <a:pt x="1190" y="639"/>
                  </a:lnTo>
                  <a:lnTo>
                    <a:pt x="1218" y="654"/>
                  </a:lnTo>
                  <a:lnTo>
                    <a:pt x="1246" y="669"/>
                  </a:lnTo>
                  <a:lnTo>
                    <a:pt x="1305" y="611"/>
                  </a:lnTo>
                  <a:lnTo>
                    <a:pt x="1416" y="699"/>
                  </a:lnTo>
                  <a:lnTo>
                    <a:pt x="1407" y="710"/>
                  </a:lnTo>
                  <a:lnTo>
                    <a:pt x="1412" y="713"/>
                  </a:lnTo>
                  <a:lnTo>
                    <a:pt x="1376" y="773"/>
                  </a:lnTo>
                  <a:lnTo>
                    <a:pt x="1376" y="773"/>
                  </a:lnTo>
                  <a:lnTo>
                    <a:pt x="1397" y="796"/>
                  </a:lnTo>
                  <a:lnTo>
                    <a:pt x="1417" y="819"/>
                  </a:lnTo>
                  <a:lnTo>
                    <a:pt x="1435" y="845"/>
                  </a:lnTo>
                  <a:lnTo>
                    <a:pt x="1453" y="870"/>
                  </a:lnTo>
                  <a:lnTo>
                    <a:pt x="1531" y="844"/>
                  </a:lnTo>
                  <a:lnTo>
                    <a:pt x="1592" y="969"/>
                  </a:lnTo>
                  <a:lnTo>
                    <a:pt x="1585" y="976"/>
                  </a:lnTo>
                  <a:lnTo>
                    <a:pt x="1590" y="984"/>
                  </a:lnTo>
                  <a:lnTo>
                    <a:pt x="1528" y="1025"/>
                  </a:lnTo>
                  <a:lnTo>
                    <a:pt x="1528" y="1025"/>
                  </a:lnTo>
                  <a:lnTo>
                    <a:pt x="1536" y="1053"/>
                  </a:lnTo>
                  <a:lnTo>
                    <a:pt x="1543" y="1083"/>
                  </a:lnTo>
                  <a:lnTo>
                    <a:pt x="1549" y="1111"/>
                  </a:lnTo>
                  <a:lnTo>
                    <a:pt x="1554" y="1140"/>
                  </a:lnTo>
                  <a:lnTo>
                    <a:pt x="1635" y="1152"/>
                  </a:lnTo>
                  <a:lnTo>
                    <a:pt x="1636" y="1290"/>
                  </a:lnTo>
                  <a:lnTo>
                    <a:pt x="1632" y="1292"/>
                  </a:lnTo>
                  <a:lnTo>
                    <a:pt x="1632" y="1305"/>
                  </a:lnTo>
                  <a:close/>
                  <a:moveTo>
                    <a:pt x="2482" y="1035"/>
                  </a:moveTo>
                  <a:lnTo>
                    <a:pt x="2411" y="1028"/>
                  </a:lnTo>
                  <a:lnTo>
                    <a:pt x="2411" y="1028"/>
                  </a:lnTo>
                  <a:lnTo>
                    <a:pt x="2410" y="1030"/>
                  </a:lnTo>
                  <a:lnTo>
                    <a:pt x="2410" y="1030"/>
                  </a:lnTo>
                  <a:lnTo>
                    <a:pt x="2400" y="1053"/>
                  </a:lnTo>
                  <a:lnTo>
                    <a:pt x="2388" y="1076"/>
                  </a:lnTo>
                  <a:lnTo>
                    <a:pt x="2375" y="1098"/>
                  </a:lnTo>
                  <a:lnTo>
                    <a:pt x="2360" y="1119"/>
                  </a:lnTo>
                  <a:lnTo>
                    <a:pt x="2403" y="1177"/>
                  </a:lnTo>
                  <a:lnTo>
                    <a:pt x="2309" y="1264"/>
                  </a:lnTo>
                  <a:lnTo>
                    <a:pt x="2255" y="1216"/>
                  </a:lnTo>
                  <a:lnTo>
                    <a:pt x="2255" y="1216"/>
                  </a:lnTo>
                  <a:lnTo>
                    <a:pt x="2253" y="1218"/>
                  </a:lnTo>
                  <a:lnTo>
                    <a:pt x="2253" y="1218"/>
                  </a:lnTo>
                  <a:lnTo>
                    <a:pt x="2235" y="1229"/>
                  </a:lnTo>
                  <a:lnTo>
                    <a:pt x="2235" y="1229"/>
                  </a:lnTo>
                  <a:lnTo>
                    <a:pt x="2233" y="1229"/>
                  </a:lnTo>
                  <a:lnTo>
                    <a:pt x="2233" y="1229"/>
                  </a:lnTo>
                  <a:lnTo>
                    <a:pt x="2210" y="1241"/>
                  </a:lnTo>
                  <a:lnTo>
                    <a:pt x="2210" y="1241"/>
                  </a:lnTo>
                  <a:lnTo>
                    <a:pt x="2208" y="1241"/>
                  </a:lnTo>
                  <a:lnTo>
                    <a:pt x="2208" y="1241"/>
                  </a:lnTo>
                  <a:lnTo>
                    <a:pt x="2185" y="1251"/>
                  </a:lnTo>
                  <a:lnTo>
                    <a:pt x="2161" y="1259"/>
                  </a:lnTo>
                  <a:lnTo>
                    <a:pt x="2162" y="1332"/>
                  </a:lnTo>
                  <a:lnTo>
                    <a:pt x="2034" y="1347"/>
                  </a:lnTo>
                  <a:lnTo>
                    <a:pt x="2019" y="1276"/>
                  </a:lnTo>
                  <a:lnTo>
                    <a:pt x="2019" y="1276"/>
                  </a:lnTo>
                  <a:lnTo>
                    <a:pt x="2017" y="1276"/>
                  </a:lnTo>
                  <a:lnTo>
                    <a:pt x="2017" y="1276"/>
                  </a:lnTo>
                  <a:lnTo>
                    <a:pt x="1996" y="1274"/>
                  </a:lnTo>
                  <a:lnTo>
                    <a:pt x="1996" y="1274"/>
                  </a:lnTo>
                  <a:lnTo>
                    <a:pt x="1991" y="1274"/>
                  </a:lnTo>
                  <a:lnTo>
                    <a:pt x="1991" y="1274"/>
                  </a:lnTo>
                  <a:lnTo>
                    <a:pt x="1968" y="1269"/>
                  </a:lnTo>
                  <a:lnTo>
                    <a:pt x="1968" y="1269"/>
                  </a:lnTo>
                  <a:lnTo>
                    <a:pt x="1966" y="1269"/>
                  </a:lnTo>
                  <a:lnTo>
                    <a:pt x="1966" y="1269"/>
                  </a:lnTo>
                  <a:lnTo>
                    <a:pt x="1943" y="1264"/>
                  </a:lnTo>
                  <a:lnTo>
                    <a:pt x="1943" y="1264"/>
                  </a:lnTo>
                  <a:lnTo>
                    <a:pt x="1938" y="1262"/>
                  </a:lnTo>
                  <a:lnTo>
                    <a:pt x="1938" y="1262"/>
                  </a:lnTo>
                  <a:lnTo>
                    <a:pt x="1920" y="1257"/>
                  </a:lnTo>
                  <a:lnTo>
                    <a:pt x="1920" y="1257"/>
                  </a:lnTo>
                  <a:lnTo>
                    <a:pt x="1917" y="1256"/>
                  </a:lnTo>
                  <a:lnTo>
                    <a:pt x="1875" y="1315"/>
                  </a:lnTo>
                  <a:lnTo>
                    <a:pt x="1763" y="1253"/>
                  </a:lnTo>
                  <a:lnTo>
                    <a:pt x="1791" y="1187"/>
                  </a:lnTo>
                  <a:lnTo>
                    <a:pt x="1791" y="1187"/>
                  </a:lnTo>
                  <a:lnTo>
                    <a:pt x="1773" y="1168"/>
                  </a:lnTo>
                  <a:lnTo>
                    <a:pt x="1773" y="1168"/>
                  </a:lnTo>
                  <a:lnTo>
                    <a:pt x="1772" y="1168"/>
                  </a:lnTo>
                  <a:lnTo>
                    <a:pt x="1772" y="1168"/>
                  </a:lnTo>
                  <a:lnTo>
                    <a:pt x="1755" y="1152"/>
                  </a:lnTo>
                  <a:lnTo>
                    <a:pt x="1755" y="1152"/>
                  </a:lnTo>
                  <a:lnTo>
                    <a:pt x="1753" y="1150"/>
                  </a:lnTo>
                  <a:lnTo>
                    <a:pt x="1753" y="1150"/>
                  </a:lnTo>
                  <a:lnTo>
                    <a:pt x="1739" y="1132"/>
                  </a:lnTo>
                  <a:lnTo>
                    <a:pt x="1739" y="1132"/>
                  </a:lnTo>
                  <a:lnTo>
                    <a:pt x="1735" y="1127"/>
                  </a:lnTo>
                  <a:lnTo>
                    <a:pt x="1735" y="1127"/>
                  </a:lnTo>
                  <a:lnTo>
                    <a:pt x="1724" y="1114"/>
                  </a:lnTo>
                  <a:lnTo>
                    <a:pt x="1724" y="1114"/>
                  </a:lnTo>
                  <a:lnTo>
                    <a:pt x="1722" y="1109"/>
                  </a:lnTo>
                  <a:lnTo>
                    <a:pt x="1653" y="1132"/>
                  </a:lnTo>
                  <a:lnTo>
                    <a:pt x="1600" y="1017"/>
                  </a:lnTo>
                  <a:lnTo>
                    <a:pt x="1661" y="981"/>
                  </a:lnTo>
                  <a:lnTo>
                    <a:pt x="1661" y="981"/>
                  </a:lnTo>
                  <a:lnTo>
                    <a:pt x="1656" y="956"/>
                  </a:lnTo>
                  <a:lnTo>
                    <a:pt x="1653" y="931"/>
                  </a:lnTo>
                  <a:lnTo>
                    <a:pt x="1653" y="931"/>
                  </a:lnTo>
                  <a:lnTo>
                    <a:pt x="1651" y="929"/>
                  </a:lnTo>
                  <a:lnTo>
                    <a:pt x="1651" y="929"/>
                  </a:lnTo>
                  <a:lnTo>
                    <a:pt x="1651" y="928"/>
                  </a:lnTo>
                  <a:lnTo>
                    <a:pt x="1651" y="928"/>
                  </a:lnTo>
                  <a:lnTo>
                    <a:pt x="1650" y="905"/>
                  </a:lnTo>
                  <a:lnTo>
                    <a:pt x="1650" y="882"/>
                  </a:lnTo>
                  <a:lnTo>
                    <a:pt x="1650" y="882"/>
                  </a:lnTo>
                  <a:lnTo>
                    <a:pt x="1650" y="877"/>
                  </a:lnTo>
                  <a:lnTo>
                    <a:pt x="1650" y="877"/>
                  </a:lnTo>
                  <a:lnTo>
                    <a:pt x="1650" y="877"/>
                  </a:lnTo>
                  <a:lnTo>
                    <a:pt x="1580" y="855"/>
                  </a:lnTo>
                  <a:lnTo>
                    <a:pt x="1607" y="730"/>
                  </a:lnTo>
                  <a:lnTo>
                    <a:pt x="1678" y="737"/>
                  </a:lnTo>
                  <a:lnTo>
                    <a:pt x="1678" y="737"/>
                  </a:lnTo>
                  <a:lnTo>
                    <a:pt x="1678" y="735"/>
                  </a:lnTo>
                  <a:lnTo>
                    <a:pt x="1678" y="735"/>
                  </a:lnTo>
                  <a:lnTo>
                    <a:pt x="1689" y="712"/>
                  </a:lnTo>
                  <a:lnTo>
                    <a:pt x="1701" y="689"/>
                  </a:lnTo>
                  <a:lnTo>
                    <a:pt x="1714" y="667"/>
                  </a:lnTo>
                  <a:lnTo>
                    <a:pt x="1729" y="646"/>
                  </a:lnTo>
                  <a:lnTo>
                    <a:pt x="1686" y="588"/>
                  </a:lnTo>
                  <a:lnTo>
                    <a:pt x="1780" y="501"/>
                  </a:lnTo>
                  <a:lnTo>
                    <a:pt x="1833" y="549"/>
                  </a:lnTo>
                  <a:lnTo>
                    <a:pt x="1833" y="549"/>
                  </a:lnTo>
                  <a:lnTo>
                    <a:pt x="1836" y="547"/>
                  </a:lnTo>
                  <a:lnTo>
                    <a:pt x="1836" y="547"/>
                  </a:lnTo>
                  <a:lnTo>
                    <a:pt x="1854" y="537"/>
                  </a:lnTo>
                  <a:lnTo>
                    <a:pt x="1854" y="537"/>
                  </a:lnTo>
                  <a:lnTo>
                    <a:pt x="1856" y="535"/>
                  </a:lnTo>
                  <a:lnTo>
                    <a:pt x="1856" y="535"/>
                  </a:lnTo>
                  <a:lnTo>
                    <a:pt x="1877" y="524"/>
                  </a:lnTo>
                  <a:lnTo>
                    <a:pt x="1877" y="524"/>
                  </a:lnTo>
                  <a:lnTo>
                    <a:pt x="1880" y="524"/>
                  </a:lnTo>
                  <a:lnTo>
                    <a:pt x="1880" y="524"/>
                  </a:lnTo>
                  <a:lnTo>
                    <a:pt x="1903" y="514"/>
                  </a:lnTo>
                  <a:lnTo>
                    <a:pt x="1928" y="506"/>
                  </a:lnTo>
                  <a:lnTo>
                    <a:pt x="1927" y="433"/>
                  </a:lnTo>
                  <a:lnTo>
                    <a:pt x="2053" y="418"/>
                  </a:lnTo>
                  <a:lnTo>
                    <a:pt x="2070" y="489"/>
                  </a:lnTo>
                  <a:lnTo>
                    <a:pt x="2070" y="489"/>
                  </a:lnTo>
                  <a:lnTo>
                    <a:pt x="2072" y="489"/>
                  </a:lnTo>
                  <a:lnTo>
                    <a:pt x="2072" y="489"/>
                  </a:lnTo>
                  <a:lnTo>
                    <a:pt x="2093" y="491"/>
                  </a:lnTo>
                  <a:lnTo>
                    <a:pt x="2093" y="491"/>
                  </a:lnTo>
                  <a:lnTo>
                    <a:pt x="2098" y="491"/>
                  </a:lnTo>
                  <a:lnTo>
                    <a:pt x="2098" y="491"/>
                  </a:lnTo>
                  <a:lnTo>
                    <a:pt x="2121" y="494"/>
                  </a:lnTo>
                  <a:lnTo>
                    <a:pt x="2121" y="494"/>
                  </a:lnTo>
                  <a:lnTo>
                    <a:pt x="2121" y="496"/>
                  </a:lnTo>
                  <a:lnTo>
                    <a:pt x="2121" y="496"/>
                  </a:lnTo>
                  <a:lnTo>
                    <a:pt x="2146" y="501"/>
                  </a:lnTo>
                  <a:lnTo>
                    <a:pt x="2146" y="501"/>
                  </a:lnTo>
                  <a:lnTo>
                    <a:pt x="2149" y="502"/>
                  </a:lnTo>
                  <a:lnTo>
                    <a:pt x="2149" y="502"/>
                  </a:lnTo>
                  <a:lnTo>
                    <a:pt x="2169" y="507"/>
                  </a:lnTo>
                  <a:lnTo>
                    <a:pt x="2169" y="507"/>
                  </a:lnTo>
                  <a:lnTo>
                    <a:pt x="2172" y="509"/>
                  </a:lnTo>
                  <a:lnTo>
                    <a:pt x="2212" y="450"/>
                  </a:lnTo>
                  <a:lnTo>
                    <a:pt x="2324" y="512"/>
                  </a:lnTo>
                  <a:lnTo>
                    <a:pt x="2296" y="578"/>
                  </a:lnTo>
                  <a:lnTo>
                    <a:pt x="2296" y="578"/>
                  </a:lnTo>
                  <a:lnTo>
                    <a:pt x="2316" y="595"/>
                  </a:lnTo>
                  <a:lnTo>
                    <a:pt x="2316" y="595"/>
                  </a:lnTo>
                  <a:lnTo>
                    <a:pt x="2316" y="596"/>
                  </a:lnTo>
                  <a:lnTo>
                    <a:pt x="2316" y="596"/>
                  </a:lnTo>
                  <a:lnTo>
                    <a:pt x="2332" y="613"/>
                  </a:lnTo>
                  <a:lnTo>
                    <a:pt x="2332" y="613"/>
                  </a:lnTo>
                  <a:lnTo>
                    <a:pt x="2334" y="615"/>
                  </a:lnTo>
                  <a:lnTo>
                    <a:pt x="2334" y="615"/>
                  </a:lnTo>
                  <a:lnTo>
                    <a:pt x="2350" y="633"/>
                  </a:lnTo>
                  <a:lnTo>
                    <a:pt x="2350" y="633"/>
                  </a:lnTo>
                  <a:lnTo>
                    <a:pt x="2353" y="638"/>
                  </a:lnTo>
                  <a:lnTo>
                    <a:pt x="2353" y="638"/>
                  </a:lnTo>
                  <a:lnTo>
                    <a:pt x="2363" y="651"/>
                  </a:lnTo>
                  <a:lnTo>
                    <a:pt x="2363" y="651"/>
                  </a:lnTo>
                  <a:lnTo>
                    <a:pt x="2367" y="656"/>
                  </a:lnTo>
                  <a:lnTo>
                    <a:pt x="2434" y="631"/>
                  </a:lnTo>
                  <a:lnTo>
                    <a:pt x="2489" y="748"/>
                  </a:lnTo>
                  <a:lnTo>
                    <a:pt x="2426" y="784"/>
                  </a:lnTo>
                  <a:lnTo>
                    <a:pt x="2426" y="784"/>
                  </a:lnTo>
                  <a:lnTo>
                    <a:pt x="2433" y="809"/>
                  </a:lnTo>
                  <a:lnTo>
                    <a:pt x="2436" y="834"/>
                  </a:lnTo>
                  <a:lnTo>
                    <a:pt x="2436" y="834"/>
                  </a:lnTo>
                  <a:lnTo>
                    <a:pt x="2436" y="835"/>
                  </a:lnTo>
                  <a:lnTo>
                    <a:pt x="2436" y="835"/>
                  </a:lnTo>
                  <a:lnTo>
                    <a:pt x="2436" y="837"/>
                  </a:lnTo>
                  <a:lnTo>
                    <a:pt x="2436" y="837"/>
                  </a:lnTo>
                  <a:lnTo>
                    <a:pt x="2438" y="860"/>
                  </a:lnTo>
                  <a:lnTo>
                    <a:pt x="2439" y="882"/>
                  </a:lnTo>
                  <a:lnTo>
                    <a:pt x="2439" y="882"/>
                  </a:lnTo>
                  <a:lnTo>
                    <a:pt x="2439" y="888"/>
                  </a:lnTo>
                  <a:lnTo>
                    <a:pt x="2439" y="888"/>
                  </a:lnTo>
                  <a:lnTo>
                    <a:pt x="2507" y="910"/>
                  </a:lnTo>
                  <a:lnTo>
                    <a:pt x="2482" y="1035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3" name="Freeform 23"/>
            <p:cNvSpPr>
              <a:spLocks/>
            </p:cNvSpPr>
            <p:nvPr/>
          </p:nvSpPr>
          <p:spPr bwMode="auto">
            <a:xfrm>
              <a:off x="8413750" y="2987675"/>
              <a:ext cx="203200" cy="125413"/>
            </a:xfrm>
            <a:custGeom>
              <a:avLst/>
              <a:gdLst>
                <a:gd name="T0" fmla="*/ 178 w 256"/>
                <a:gd name="T1" fmla="*/ 157 h 157"/>
                <a:gd name="T2" fmla="*/ 79 w 256"/>
                <a:gd name="T3" fmla="*/ 157 h 157"/>
                <a:gd name="T4" fmla="*/ 79 w 256"/>
                <a:gd name="T5" fmla="*/ 157 h 157"/>
                <a:gd name="T6" fmla="*/ 63 w 256"/>
                <a:gd name="T7" fmla="*/ 155 h 157"/>
                <a:gd name="T8" fmla="*/ 50 w 256"/>
                <a:gd name="T9" fmla="*/ 152 h 157"/>
                <a:gd name="T10" fmla="*/ 35 w 256"/>
                <a:gd name="T11" fmla="*/ 144 h 157"/>
                <a:gd name="T12" fmla="*/ 23 w 256"/>
                <a:gd name="T13" fmla="*/ 134 h 157"/>
                <a:gd name="T14" fmla="*/ 15 w 256"/>
                <a:gd name="T15" fmla="*/ 122 h 157"/>
                <a:gd name="T16" fmla="*/ 7 w 256"/>
                <a:gd name="T17" fmla="*/ 109 h 157"/>
                <a:gd name="T18" fmla="*/ 2 w 256"/>
                <a:gd name="T19" fmla="*/ 94 h 157"/>
                <a:gd name="T20" fmla="*/ 0 w 256"/>
                <a:gd name="T21" fmla="*/ 80 h 157"/>
                <a:gd name="T22" fmla="*/ 0 w 256"/>
                <a:gd name="T23" fmla="*/ 80 h 157"/>
                <a:gd name="T24" fmla="*/ 2 w 256"/>
                <a:gd name="T25" fmla="*/ 63 h 157"/>
                <a:gd name="T26" fmla="*/ 7 w 256"/>
                <a:gd name="T27" fmla="*/ 48 h 157"/>
                <a:gd name="T28" fmla="*/ 15 w 256"/>
                <a:gd name="T29" fmla="*/ 35 h 157"/>
                <a:gd name="T30" fmla="*/ 23 w 256"/>
                <a:gd name="T31" fmla="*/ 23 h 157"/>
                <a:gd name="T32" fmla="*/ 35 w 256"/>
                <a:gd name="T33" fmla="*/ 14 h 157"/>
                <a:gd name="T34" fmla="*/ 50 w 256"/>
                <a:gd name="T35" fmla="*/ 7 h 157"/>
                <a:gd name="T36" fmla="*/ 63 w 256"/>
                <a:gd name="T37" fmla="*/ 2 h 157"/>
                <a:gd name="T38" fmla="*/ 79 w 256"/>
                <a:gd name="T39" fmla="*/ 0 h 157"/>
                <a:gd name="T40" fmla="*/ 178 w 256"/>
                <a:gd name="T41" fmla="*/ 0 h 157"/>
                <a:gd name="T42" fmla="*/ 178 w 256"/>
                <a:gd name="T43" fmla="*/ 0 h 157"/>
                <a:gd name="T44" fmla="*/ 193 w 256"/>
                <a:gd name="T45" fmla="*/ 2 h 157"/>
                <a:gd name="T46" fmla="*/ 208 w 256"/>
                <a:gd name="T47" fmla="*/ 7 h 157"/>
                <a:gd name="T48" fmla="*/ 221 w 256"/>
                <a:gd name="T49" fmla="*/ 14 h 157"/>
                <a:gd name="T50" fmla="*/ 233 w 256"/>
                <a:gd name="T51" fmla="*/ 23 h 157"/>
                <a:gd name="T52" fmla="*/ 243 w 256"/>
                <a:gd name="T53" fmla="*/ 35 h 157"/>
                <a:gd name="T54" fmla="*/ 251 w 256"/>
                <a:gd name="T55" fmla="*/ 48 h 157"/>
                <a:gd name="T56" fmla="*/ 254 w 256"/>
                <a:gd name="T57" fmla="*/ 63 h 157"/>
                <a:gd name="T58" fmla="*/ 256 w 256"/>
                <a:gd name="T59" fmla="*/ 80 h 157"/>
                <a:gd name="T60" fmla="*/ 256 w 256"/>
                <a:gd name="T61" fmla="*/ 80 h 157"/>
                <a:gd name="T62" fmla="*/ 254 w 256"/>
                <a:gd name="T63" fmla="*/ 94 h 157"/>
                <a:gd name="T64" fmla="*/ 251 w 256"/>
                <a:gd name="T65" fmla="*/ 109 h 157"/>
                <a:gd name="T66" fmla="*/ 243 w 256"/>
                <a:gd name="T67" fmla="*/ 122 h 157"/>
                <a:gd name="T68" fmla="*/ 233 w 256"/>
                <a:gd name="T69" fmla="*/ 134 h 157"/>
                <a:gd name="T70" fmla="*/ 221 w 256"/>
                <a:gd name="T71" fmla="*/ 144 h 157"/>
                <a:gd name="T72" fmla="*/ 208 w 256"/>
                <a:gd name="T73" fmla="*/ 152 h 157"/>
                <a:gd name="T74" fmla="*/ 193 w 256"/>
                <a:gd name="T75" fmla="*/ 155 h 157"/>
                <a:gd name="T76" fmla="*/ 178 w 256"/>
                <a:gd name="T77" fmla="*/ 157 h 157"/>
                <a:gd name="T78" fmla="*/ 178 w 256"/>
                <a:gd name="T7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6" h="157">
                  <a:moveTo>
                    <a:pt x="178" y="157"/>
                  </a:moveTo>
                  <a:lnTo>
                    <a:pt x="79" y="157"/>
                  </a:lnTo>
                  <a:lnTo>
                    <a:pt x="79" y="157"/>
                  </a:lnTo>
                  <a:lnTo>
                    <a:pt x="63" y="155"/>
                  </a:lnTo>
                  <a:lnTo>
                    <a:pt x="50" y="152"/>
                  </a:lnTo>
                  <a:lnTo>
                    <a:pt x="35" y="144"/>
                  </a:lnTo>
                  <a:lnTo>
                    <a:pt x="23" y="134"/>
                  </a:lnTo>
                  <a:lnTo>
                    <a:pt x="15" y="122"/>
                  </a:lnTo>
                  <a:lnTo>
                    <a:pt x="7" y="109"/>
                  </a:lnTo>
                  <a:lnTo>
                    <a:pt x="2" y="9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" y="63"/>
                  </a:lnTo>
                  <a:lnTo>
                    <a:pt x="7" y="48"/>
                  </a:lnTo>
                  <a:lnTo>
                    <a:pt x="15" y="35"/>
                  </a:lnTo>
                  <a:lnTo>
                    <a:pt x="23" y="23"/>
                  </a:lnTo>
                  <a:lnTo>
                    <a:pt x="35" y="14"/>
                  </a:lnTo>
                  <a:lnTo>
                    <a:pt x="50" y="7"/>
                  </a:lnTo>
                  <a:lnTo>
                    <a:pt x="63" y="2"/>
                  </a:lnTo>
                  <a:lnTo>
                    <a:pt x="79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93" y="2"/>
                  </a:lnTo>
                  <a:lnTo>
                    <a:pt x="208" y="7"/>
                  </a:lnTo>
                  <a:lnTo>
                    <a:pt x="221" y="14"/>
                  </a:lnTo>
                  <a:lnTo>
                    <a:pt x="233" y="23"/>
                  </a:lnTo>
                  <a:lnTo>
                    <a:pt x="243" y="35"/>
                  </a:lnTo>
                  <a:lnTo>
                    <a:pt x="251" y="48"/>
                  </a:lnTo>
                  <a:lnTo>
                    <a:pt x="254" y="63"/>
                  </a:lnTo>
                  <a:lnTo>
                    <a:pt x="256" y="80"/>
                  </a:lnTo>
                  <a:lnTo>
                    <a:pt x="256" y="80"/>
                  </a:lnTo>
                  <a:lnTo>
                    <a:pt x="254" y="94"/>
                  </a:lnTo>
                  <a:lnTo>
                    <a:pt x="251" y="109"/>
                  </a:lnTo>
                  <a:lnTo>
                    <a:pt x="243" y="122"/>
                  </a:lnTo>
                  <a:lnTo>
                    <a:pt x="233" y="134"/>
                  </a:lnTo>
                  <a:lnTo>
                    <a:pt x="221" y="144"/>
                  </a:lnTo>
                  <a:lnTo>
                    <a:pt x="208" y="152"/>
                  </a:lnTo>
                  <a:lnTo>
                    <a:pt x="193" y="155"/>
                  </a:lnTo>
                  <a:lnTo>
                    <a:pt x="178" y="157"/>
                  </a:lnTo>
                  <a:lnTo>
                    <a:pt x="178" y="157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4" name="Freeform 24"/>
            <p:cNvSpPr>
              <a:spLocks/>
            </p:cNvSpPr>
            <p:nvPr/>
          </p:nvSpPr>
          <p:spPr bwMode="auto">
            <a:xfrm>
              <a:off x="8670925" y="2987675"/>
              <a:ext cx="215900" cy="125413"/>
            </a:xfrm>
            <a:custGeom>
              <a:avLst/>
              <a:gdLst>
                <a:gd name="T0" fmla="*/ 193 w 270"/>
                <a:gd name="T1" fmla="*/ 157 h 157"/>
                <a:gd name="T2" fmla="*/ 79 w 270"/>
                <a:gd name="T3" fmla="*/ 157 h 157"/>
                <a:gd name="T4" fmla="*/ 79 w 270"/>
                <a:gd name="T5" fmla="*/ 157 h 157"/>
                <a:gd name="T6" fmla="*/ 63 w 270"/>
                <a:gd name="T7" fmla="*/ 155 h 157"/>
                <a:gd name="T8" fmla="*/ 49 w 270"/>
                <a:gd name="T9" fmla="*/ 152 h 157"/>
                <a:gd name="T10" fmla="*/ 35 w 270"/>
                <a:gd name="T11" fmla="*/ 144 h 157"/>
                <a:gd name="T12" fmla="*/ 23 w 270"/>
                <a:gd name="T13" fmla="*/ 134 h 157"/>
                <a:gd name="T14" fmla="*/ 15 w 270"/>
                <a:gd name="T15" fmla="*/ 122 h 157"/>
                <a:gd name="T16" fmla="*/ 7 w 270"/>
                <a:gd name="T17" fmla="*/ 109 h 157"/>
                <a:gd name="T18" fmla="*/ 2 w 270"/>
                <a:gd name="T19" fmla="*/ 94 h 157"/>
                <a:gd name="T20" fmla="*/ 0 w 270"/>
                <a:gd name="T21" fmla="*/ 80 h 157"/>
                <a:gd name="T22" fmla="*/ 0 w 270"/>
                <a:gd name="T23" fmla="*/ 80 h 157"/>
                <a:gd name="T24" fmla="*/ 2 w 270"/>
                <a:gd name="T25" fmla="*/ 63 h 157"/>
                <a:gd name="T26" fmla="*/ 7 w 270"/>
                <a:gd name="T27" fmla="*/ 48 h 157"/>
                <a:gd name="T28" fmla="*/ 15 w 270"/>
                <a:gd name="T29" fmla="*/ 35 h 157"/>
                <a:gd name="T30" fmla="*/ 23 w 270"/>
                <a:gd name="T31" fmla="*/ 23 h 157"/>
                <a:gd name="T32" fmla="*/ 35 w 270"/>
                <a:gd name="T33" fmla="*/ 14 h 157"/>
                <a:gd name="T34" fmla="*/ 49 w 270"/>
                <a:gd name="T35" fmla="*/ 7 h 157"/>
                <a:gd name="T36" fmla="*/ 63 w 270"/>
                <a:gd name="T37" fmla="*/ 2 h 157"/>
                <a:gd name="T38" fmla="*/ 79 w 270"/>
                <a:gd name="T39" fmla="*/ 0 h 157"/>
                <a:gd name="T40" fmla="*/ 193 w 270"/>
                <a:gd name="T41" fmla="*/ 0 h 157"/>
                <a:gd name="T42" fmla="*/ 193 w 270"/>
                <a:gd name="T43" fmla="*/ 0 h 157"/>
                <a:gd name="T44" fmla="*/ 208 w 270"/>
                <a:gd name="T45" fmla="*/ 2 h 157"/>
                <a:gd name="T46" fmla="*/ 222 w 270"/>
                <a:gd name="T47" fmla="*/ 7 h 157"/>
                <a:gd name="T48" fmla="*/ 236 w 270"/>
                <a:gd name="T49" fmla="*/ 14 h 157"/>
                <a:gd name="T50" fmla="*/ 247 w 270"/>
                <a:gd name="T51" fmla="*/ 23 h 157"/>
                <a:gd name="T52" fmla="*/ 257 w 270"/>
                <a:gd name="T53" fmla="*/ 35 h 157"/>
                <a:gd name="T54" fmla="*/ 265 w 270"/>
                <a:gd name="T55" fmla="*/ 48 h 157"/>
                <a:gd name="T56" fmla="*/ 269 w 270"/>
                <a:gd name="T57" fmla="*/ 63 h 157"/>
                <a:gd name="T58" fmla="*/ 270 w 270"/>
                <a:gd name="T59" fmla="*/ 80 h 157"/>
                <a:gd name="T60" fmla="*/ 270 w 270"/>
                <a:gd name="T61" fmla="*/ 80 h 157"/>
                <a:gd name="T62" fmla="*/ 269 w 270"/>
                <a:gd name="T63" fmla="*/ 94 h 157"/>
                <a:gd name="T64" fmla="*/ 265 w 270"/>
                <a:gd name="T65" fmla="*/ 109 h 157"/>
                <a:gd name="T66" fmla="*/ 257 w 270"/>
                <a:gd name="T67" fmla="*/ 122 h 157"/>
                <a:gd name="T68" fmla="*/ 247 w 270"/>
                <a:gd name="T69" fmla="*/ 134 h 157"/>
                <a:gd name="T70" fmla="*/ 236 w 270"/>
                <a:gd name="T71" fmla="*/ 144 h 157"/>
                <a:gd name="T72" fmla="*/ 222 w 270"/>
                <a:gd name="T73" fmla="*/ 152 h 157"/>
                <a:gd name="T74" fmla="*/ 208 w 270"/>
                <a:gd name="T75" fmla="*/ 155 h 157"/>
                <a:gd name="T76" fmla="*/ 193 w 270"/>
                <a:gd name="T77" fmla="*/ 157 h 157"/>
                <a:gd name="T78" fmla="*/ 193 w 270"/>
                <a:gd name="T7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0" h="157">
                  <a:moveTo>
                    <a:pt x="193" y="157"/>
                  </a:moveTo>
                  <a:lnTo>
                    <a:pt x="79" y="157"/>
                  </a:lnTo>
                  <a:lnTo>
                    <a:pt x="79" y="157"/>
                  </a:lnTo>
                  <a:lnTo>
                    <a:pt x="63" y="155"/>
                  </a:lnTo>
                  <a:lnTo>
                    <a:pt x="49" y="152"/>
                  </a:lnTo>
                  <a:lnTo>
                    <a:pt x="35" y="144"/>
                  </a:lnTo>
                  <a:lnTo>
                    <a:pt x="23" y="134"/>
                  </a:lnTo>
                  <a:lnTo>
                    <a:pt x="15" y="122"/>
                  </a:lnTo>
                  <a:lnTo>
                    <a:pt x="7" y="109"/>
                  </a:lnTo>
                  <a:lnTo>
                    <a:pt x="2" y="9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" y="63"/>
                  </a:lnTo>
                  <a:lnTo>
                    <a:pt x="7" y="48"/>
                  </a:lnTo>
                  <a:lnTo>
                    <a:pt x="15" y="35"/>
                  </a:lnTo>
                  <a:lnTo>
                    <a:pt x="23" y="23"/>
                  </a:lnTo>
                  <a:lnTo>
                    <a:pt x="35" y="14"/>
                  </a:lnTo>
                  <a:lnTo>
                    <a:pt x="49" y="7"/>
                  </a:lnTo>
                  <a:lnTo>
                    <a:pt x="63" y="2"/>
                  </a:lnTo>
                  <a:lnTo>
                    <a:pt x="79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208" y="2"/>
                  </a:lnTo>
                  <a:lnTo>
                    <a:pt x="222" y="7"/>
                  </a:lnTo>
                  <a:lnTo>
                    <a:pt x="236" y="14"/>
                  </a:lnTo>
                  <a:lnTo>
                    <a:pt x="247" y="23"/>
                  </a:lnTo>
                  <a:lnTo>
                    <a:pt x="257" y="35"/>
                  </a:lnTo>
                  <a:lnTo>
                    <a:pt x="265" y="48"/>
                  </a:lnTo>
                  <a:lnTo>
                    <a:pt x="269" y="6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69" y="94"/>
                  </a:lnTo>
                  <a:lnTo>
                    <a:pt x="265" y="109"/>
                  </a:lnTo>
                  <a:lnTo>
                    <a:pt x="257" y="122"/>
                  </a:lnTo>
                  <a:lnTo>
                    <a:pt x="247" y="134"/>
                  </a:lnTo>
                  <a:lnTo>
                    <a:pt x="236" y="144"/>
                  </a:lnTo>
                  <a:lnTo>
                    <a:pt x="222" y="152"/>
                  </a:lnTo>
                  <a:lnTo>
                    <a:pt x="208" y="155"/>
                  </a:lnTo>
                  <a:lnTo>
                    <a:pt x="193" y="157"/>
                  </a:lnTo>
                  <a:lnTo>
                    <a:pt x="193" y="157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5" name="Freeform 25"/>
            <p:cNvSpPr>
              <a:spLocks/>
            </p:cNvSpPr>
            <p:nvPr/>
          </p:nvSpPr>
          <p:spPr bwMode="auto">
            <a:xfrm>
              <a:off x="8940800" y="2987675"/>
              <a:ext cx="203200" cy="125413"/>
            </a:xfrm>
            <a:custGeom>
              <a:avLst/>
              <a:gdLst>
                <a:gd name="T0" fmla="*/ 178 w 255"/>
                <a:gd name="T1" fmla="*/ 157 h 157"/>
                <a:gd name="T2" fmla="*/ 79 w 255"/>
                <a:gd name="T3" fmla="*/ 157 h 157"/>
                <a:gd name="T4" fmla="*/ 79 w 255"/>
                <a:gd name="T5" fmla="*/ 157 h 157"/>
                <a:gd name="T6" fmla="*/ 62 w 255"/>
                <a:gd name="T7" fmla="*/ 155 h 157"/>
                <a:gd name="T8" fmla="*/ 47 w 255"/>
                <a:gd name="T9" fmla="*/ 152 h 157"/>
                <a:gd name="T10" fmla="*/ 34 w 255"/>
                <a:gd name="T11" fmla="*/ 144 h 157"/>
                <a:gd name="T12" fmla="*/ 23 w 255"/>
                <a:gd name="T13" fmla="*/ 134 h 157"/>
                <a:gd name="T14" fmla="*/ 14 w 255"/>
                <a:gd name="T15" fmla="*/ 122 h 157"/>
                <a:gd name="T16" fmla="*/ 6 w 255"/>
                <a:gd name="T17" fmla="*/ 109 h 157"/>
                <a:gd name="T18" fmla="*/ 1 w 255"/>
                <a:gd name="T19" fmla="*/ 94 h 157"/>
                <a:gd name="T20" fmla="*/ 0 w 255"/>
                <a:gd name="T21" fmla="*/ 80 h 157"/>
                <a:gd name="T22" fmla="*/ 0 w 255"/>
                <a:gd name="T23" fmla="*/ 80 h 157"/>
                <a:gd name="T24" fmla="*/ 1 w 255"/>
                <a:gd name="T25" fmla="*/ 63 h 157"/>
                <a:gd name="T26" fmla="*/ 6 w 255"/>
                <a:gd name="T27" fmla="*/ 48 h 157"/>
                <a:gd name="T28" fmla="*/ 14 w 255"/>
                <a:gd name="T29" fmla="*/ 35 h 157"/>
                <a:gd name="T30" fmla="*/ 23 w 255"/>
                <a:gd name="T31" fmla="*/ 23 h 157"/>
                <a:gd name="T32" fmla="*/ 34 w 255"/>
                <a:gd name="T33" fmla="*/ 14 h 157"/>
                <a:gd name="T34" fmla="*/ 47 w 255"/>
                <a:gd name="T35" fmla="*/ 7 h 157"/>
                <a:gd name="T36" fmla="*/ 62 w 255"/>
                <a:gd name="T37" fmla="*/ 2 h 157"/>
                <a:gd name="T38" fmla="*/ 79 w 255"/>
                <a:gd name="T39" fmla="*/ 0 h 157"/>
                <a:gd name="T40" fmla="*/ 178 w 255"/>
                <a:gd name="T41" fmla="*/ 0 h 157"/>
                <a:gd name="T42" fmla="*/ 178 w 255"/>
                <a:gd name="T43" fmla="*/ 0 h 157"/>
                <a:gd name="T44" fmla="*/ 192 w 255"/>
                <a:gd name="T45" fmla="*/ 2 h 157"/>
                <a:gd name="T46" fmla="*/ 207 w 255"/>
                <a:gd name="T47" fmla="*/ 7 h 157"/>
                <a:gd name="T48" fmla="*/ 220 w 255"/>
                <a:gd name="T49" fmla="*/ 14 h 157"/>
                <a:gd name="T50" fmla="*/ 232 w 255"/>
                <a:gd name="T51" fmla="*/ 23 h 157"/>
                <a:gd name="T52" fmla="*/ 242 w 255"/>
                <a:gd name="T53" fmla="*/ 35 h 157"/>
                <a:gd name="T54" fmla="*/ 250 w 255"/>
                <a:gd name="T55" fmla="*/ 48 h 157"/>
                <a:gd name="T56" fmla="*/ 253 w 255"/>
                <a:gd name="T57" fmla="*/ 63 h 157"/>
                <a:gd name="T58" fmla="*/ 255 w 255"/>
                <a:gd name="T59" fmla="*/ 80 h 157"/>
                <a:gd name="T60" fmla="*/ 255 w 255"/>
                <a:gd name="T61" fmla="*/ 80 h 157"/>
                <a:gd name="T62" fmla="*/ 253 w 255"/>
                <a:gd name="T63" fmla="*/ 94 h 157"/>
                <a:gd name="T64" fmla="*/ 250 w 255"/>
                <a:gd name="T65" fmla="*/ 109 h 157"/>
                <a:gd name="T66" fmla="*/ 242 w 255"/>
                <a:gd name="T67" fmla="*/ 122 h 157"/>
                <a:gd name="T68" fmla="*/ 232 w 255"/>
                <a:gd name="T69" fmla="*/ 134 h 157"/>
                <a:gd name="T70" fmla="*/ 220 w 255"/>
                <a:gd name="T71" fmla="*/ 144 h 157"/>
                <a:gd name="T72" fmla="*/ 207 w 255"/>
                <a:gd name="T73" fmla="*/ 152 h 157"/>
                <a:gd name="T74" fmla="*/ 192 w 255"/>
                <a:gd name="T75" fmla="*/ 155 h 157"/>
                <a:gd name="T76" fmla="*/ 178 w 255"/>
                <a:gd name="T77" fmla="*/ 157 h 157"/>
                <a:gd name="T78" fmla="*/ 178 w 255"/>
                <a:gd name="T7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5" h="157">
                  <a:moveTo>
                    <a:pt x="178" y="157"/>
                  </a:moveTo>
                  <a:lnTo>
                    <a:pt x="79" y="157"/>
                  </a:lnTo>
                  <a:lnTo>
                    <a:pt x="79" y="157"/>
                  </a:lnTo>
                  <a:lnTo>
                    <a:pt x="62" y="155"/>
                  </a:lnTo>
                  <a:lnTo>
                    <a:pt x="47" y="152"/>
                  </a:lnTo>
                  <a:lnTo>
                    <a:pt x="34" y="144"/>
                  </a:lnTo>
                  <a:lnTo>
                    <a:pt x="23" y="134"/>
                  </a:lnTo>
                  <a:lnTo>
                    <a:pt x="14" y="122"/>
                  </a:lnTo>
                  <a:lnTo>
                    <a:pt x="6" y="109"/>
                  </a:lnTo>
                  <a:lnTo>
                    <a:pt x="1" y="9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63"/>
                  </a:lnTo>
                  <a:lnTo>
                    <a:pt x="6" y="48"/>
                  </a:lnTo>
                  <a:lnTo>
                    <a:pt x="14" y="35"/>
                  </a:lnTo>
                  <a:lnTo>
                    <a:pt x="23" y="23"/>
                  </a:lnTo>
                  <a:lnTo>
                    <a:pt x="34" y="14"/>
                  </a:lnTo>
                  <a:lnTo>
                    <a:pt x="47" y="7"/>
                  </a:lnTo>
                  <a:lnTo>
                    <a:pt x="62" y="2"/>
                  </a:lnTo>
                  <a:lnTo>
                    <a:pt x="79" y="0"/>
                  </a:lnTo>
                  <a:lnTo>
                    <a:pt x="178" y="0"/>
                  </a:lnTo>
                  <a:lnTo>
                    <a:pt x="178" y="0"/>
                  </a:lnTo>
                  <a:lnTo>
                    <a:pt x="192" y="2"/>
                  </a:lnTo>
                  <a:lnTo>
                    <a:pt x="207" y="7"/>
                  </a:lnTo>
                  <a:lnTo>
                    <a:pt x="220" y="14"/>
                  </a:lnTo>
                  <a:lnTo>
                    <a:pt x="232" y="23"/>
                  </a:lnTo>
                  <a:lnTo>
                    <a:pt x="242" y="35"/>
                  </a:lnTo>
                  <a:lnTo>
                    <a:pt x="250" y="48"/>
                  </a:lnTo>
                  <a:lnTo>
                    <a:pt x="253" y="63"/>
                  </a:lnTo>
                  <a:lnTo>
                    <a:pt x="255" y="80"/>
                  </a:lnTo>
                  <a:lnTo>
                    <a:pt x="255" y="80"/>
                  </a:lnTo>
                  <a:lnTo>
                    <a:pt x="253" y="94"/>
                  </a:lnTo>
                  <a:lnTo>
                    <a:pt x="250" y="109"/>
                  </a:lnTo>
                  <a:lnTo>
                    <a:pt x="242" y="122"/>
                  </a:lnTo>
                  <a:lnTo>
                    <a:pt x="232" y="134"/>
                  </a:lnTo>
                  <a:lnTo>
                    <a:pt x="220" y="144"/>
                  </a:lnTo>
                  <a:lnTo>
                    <a:pt x="207" y="152"/>
                  </a:lnTo>
                  <a:lnTo>
                    <a:pt x="192" y="155"/>
                  </a:lnTo>
                  <a:lnTo>
                    <a:pt x="178" y="157"/>
                  </a:lnTo>
                  <a:lnTo>
                    <a:pt x="178" y="157"/>
                  </a:lnTo>
                  <a:close/>
                </a:path>
              </a:pathLst>
            </a:custGeom>
            <a:solidFill>
              <a:srgbClr val="43C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6" name="Freeform 26"/>
            <p:cNvSpPr>
              <a:spLocks/>
            </p:cNvSpPr>
            <p:nvPr/>
          </p:nvSpPr>
          <p:spPr bwMode="auto">
            <a:xfrm>
              <a:off x="0" y="3613150"/>
              <a:ext cx="914400" cy="1016000"/>
            </a:xfrm>
            <a:custGeom>
              <a:avLst/>
              <a:gdLst>
                <a:gd name="T0" fmla="*/ 1033 w 1152"/>
                <a:gd name="T1" fmla="*/ 1224 h 1280"/>
                <a:gd name="T2" fmla="*/ 908 w 1152"/>
                <a:gd name="T3" fmla="*/ 1255 h 1280"/>
                <a:gd name="T4" fmla="*/ 798 w 1152"/>
                <a:gd name="T5" fmla="*/ 1273 h 1280"/>
                <a:gd name="T6" fmla="*/ 679 w 1152"/>
                <a:gd name="T7" fmla="*/ 1280 h 1280"/>
                <a:gd name="T8" fmla="*/ 598 w 1152"/>
                <a:gd name="T9" fmla="*/ 1277 h 1280"/>
                <a:gd name="T10" fmla="*/ 488 w 1152"/>
                <a:gd name="T11" fmla="*/ 1263 h 1280"/>
                <a:gd name="T12" fmla="*/ 387 w 1152"/>
                <a:gd name="T13" fmla="*/ 1237 h 1280"/>
                <a:gd name="T14" fmla="*/ 326 w 1152"/>
                <a:gd name="T15" fmla="*/ 1212 h 1280"/>
                <a:gd name="T16" fmla="*/ 244 w 1152"/>
                <a:gd name="T17" fmla="*/ 1168 h 1280"/>
                <a:gd name="T18" fmla="*/ 175 w 1152"/>
                <a:gd name="T19" fmla="*/ 1113 h 1280"/>
                <a:gd name="T20" fmla="*/ 134 w 1152"/>
                <a:gd name="T21" fmla="*/ 1072 h 1280"/>
                <a:gd name="T22" fmla="*/ 84 w 1152"/>
                <a:gd name="T23" fmla="*/ 1000 h 1280"/>
                <a:gd name="T24" fmla="*/ 45 w 1152"/>
                <a:gd name="T25" fmla="*/ 919 h 1280"/>
                <a:gd name="T26" fmla="*/ 25 w 1152"/>
                <a:gd name="T27" fmla="*/ 859 h 1280"/>
                <a:gd name="T28" fmla="*/ 7 w 1152"/>
                <a:gd name="T29" fmla="*/ 764 h 1280"/>
                <a:gd name="T30" fmla="*/ 0 w 1152"/>
                <a:gd name="T31" fmla="*/ 660 h 1280"/>
                <a:gd name="T32" fmla="*/ 5 w 1152"/>
                <a:gd name="T33" fmla="*/ 578 h 1280"/>
                <a:gd name="T34" fmla="*/ 18 w 1152"/>
                <a:gd name="T35" fmla="*/ 495 h 1280"/>
                <a:gd name="T36" fmla="*/ 56 w 1152"/>
                <a:gd name="T37" fmla="*/ 376 h 1280"/>
                <a:gd name="T38" fmla="*/ 94 w 1152"/>
                <a:gd name="T39" fmla="*/ 304 h 1280"/>
                <a:gd name="T40" fmla="*/ 170 w 1152"/>
                <a:gd name="T41" fmla="*/ 203 h 1280"/>
                <a:gd name="T42" fmla="*/ 234 w 1152"/>
                <a:gd name="T43" fmla="*/ 146 h 1280"/>
                <a:gd name="T44" fmla="*/ 310 w 1152"/>
                <a:gd name="T45" fmla="*/ 96 h 1280"/>
                <a:gd name="T46" fmla="*/ 442 w 1152"/>
                <a:gd name="T47" fmla="*/ 38 h 1280"/>
                <a:gd name="T48" fmla="*/ 546 w 1152"/>
                <a:gd name="T49" fmla="*/ 14 h 1280"/>
                <a:gd name="T50" fmla="*/ 724 w 1152"/>
                <a:gd name="T51" fmla="*/ 0 h 1280"/>
                <a:gd name="T52" fmla="*/ 829 w 1152"/>
                <a:gd name="T53" fmla="*/ 4 h 1280"/>
                <a:gd name="T54" fmla="*/ 923 w 1152"/>
                <a:gd name="T55" fmla="*/ 15 h 1280"/>
                <a:gd name="T56" fmla="*/ 1004 w 1152"/>
                <a:gd name="T57" fmla="*/ 30 h 1280"/>
                <a:gd name="T58" fmla="*/ 1068 w 1152"/>
                <a:gd name="T59" fmla="*/ 371 h 1280"/>
                <a:gd name="T60" fmla="*/ 1007 w 1152"/>
                <a:gd name="T61" fmla="*/ 345 h 1280"/>
                <a:gd name="T62" fmla="*/ 936 w 1152"/>
                <a:gd name="T63" fmla="*/ 324 h 1280"/>
                <a:gd name="T64" fmla="*/ 846 w 1152"/>
                <a:gd name="T65" fmla="*/ 307 h 1280"/>
                <a:gd name="T66" fmla="*/ 732 w 1152"/>
                <a:gd name="T67" fmla="*/ 302 h 1280"/>
                <a:gd name="T68" fmla="*/ 664 w 1152"/>
                <a:gd name="T69" fmla="*/ 307 h 1280"/>
                <a:gd name="T70" fmla="*/ 602 w 1152"/>
                <a:gd name="T71" fmla="*/ 324 h 1280"/>
                <a:gd name="T72" fmla="*/ 519 w 1152"/>
                <a:gd name="T73" fmla="*/ 366 h 1280"/>
                <a:gd name="T74" fmla="*/ 473 w 1152"/>
                <a:gd name="T75" fmla="*/ 409 h 1280"/>
                <a:gd name="T76" fmla="*/ 422 w 1152"/>
                <a:gd name="T77" fmla="*/ 495 h 1280"/>
                <a:gd name="T78" fmla="*/ 410 w 1152"/>
                <a:gd name="T79" fmla="*/ 530 h 1280"/>
                <a:gd name="T80" fmla="*/ 396 w 1152"/>
                <a:gd name="T81" fmla="*/ 648 h 1280"/>
                <a:gd name="T82" fmla="*/ 402 w 1152"/>
                <a:gd name="T83" fmla="*/ 736 h 1280"/>
                <a:gd name="T84" fmla="*/ 417 w 1152"/>
                <a:gd name="T85" fmla="*/ 790 h 1280"/>
                <a:gd name="T86" fmla="*/ 437 w 1152"/>
                <a:gd name="T87" fmla="*/ 836 h 1280"/>
                <a:gd name="T88" fmla="*/ 490 w 1152"/>
                <a:gd name="T89" fmla="*/ 907 h 1280"/>
                <a:gd name="T90" fmla="*/ 534 w 1152"/>
                <a:gd name="T91" fmla="*/ 940 h 1280"/>
                <a:gd name="T92" fmla="*/ 583 w 1152"/>
                <a:gd name="T93" fmla="*/ 962 h 1280"/>
                <a:gd name="T94" fmla="*/ 661 w 1152"/>
                <a:gd name="T95" fmla="*/ 975 h 1280"/>
                <a:gd name="T96" fmla="*/ 717 w 1152"/>
                <a:gd name="T97" fmla="*/ 976 h 1280"/>
                <a:gd name="T98" fmla="*/ 765 w 1152"/>
                <a:gd name="T99" fmla="*/ 972 h 1280"/>
                <a:gd name="T100" fmla="*/ 542 w 1152"/>
                <a:gd name="T101" fmla="*/ 792 h 1280"/>
                <a:gd name="T102" fmla="*/ 1152 w 1152"/>
                <a:gd name="T103" fmla="*/ 1176 h 1280"/>
                <a:gd name="T104" fmla="*/ 1085 w 1152"/>
                <a:gd name="T105" fmla="*/ 1207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52" h="1280">
                  <a:moveTo>
                    <a:pt x="1085" y="1207"/>
                  </a:moveTo>
                  <a:lnTo>
                    <a:pt x="1085" y="1207"/>
                  </a:lnTo>
                  <a:lnTo>
                    <a:pt x="1033" y="1224"/>
                  </a:lnTo>
                  <a:lnTo>
                    <a:pt x="974" y="1240"/>
                  </a:lnTo>
                  <a:lnTo>
                    <a:pt x="974" y="1240"/>
                  </a:lnTo>
                  <a:lnTo>
                    <a:pt x="908" y="1255"/>
                  </a:lnTo>
                  <a:lnTo>
                    <a:pt x="836" y="1268"/>
                  </a:lnTo>
                  <a:lnTo>
                    <a:pt x="836" y="1268"/>
                  </a:lnTo>
                  <a:lnTo>
                    <a:pt x="798" y="1273"/>
                  </a:lnTo>
                  <a:lnTo>
                    <a:pt x="758" y="1277"/>
                  </a:lnTo>
                  <a:lnTo>
                    <a:pt x="720" y="1278"/>
                  </a:lnTo>
                  <a:lnTo>
                    <a:pt x="679" y="1280"/>
                  </a:lnTo>
                  <a:lnTo>
                    <a:pt x="679" y="1280"/>
                  </a:lnTo>
                  <a:lnTo>
                    <a:pt x="638" y="1278"/>
                  </a:lnTo>
                  <a:lnTo>
                    <a:pt x="598" y="1277"/>
                  </a:lnTo>
                  <a:lnTo>
                    <a:pt x="560" y="1273"/>
                  </a:lnTo>
                  <a:lnTo>
                    <a:pt x="524" y="1268"/>
                  </a:lnTo>
                  <a:lnTo>
                    <a:pt x="488" y="1263"/>
                  </a:lnTo>
                  <a:lnTo>
                    <a:pt x="453" y="1255"/>
                  </a:lnTo>
                  <a:lnTo>
                    <a:pt x="419" y="1247"/>
                  </a:lnTo>
                  <a:lnTo>
                    <a:pt x="387" y="1237"/>
                  </a:lnTo>
                  <a:lnTo>
                    <a:pt x="387" y="1237"/>
                  </a:lnTo>
                  <a:lnTo>
                    <a:pt x="356" y="1225"/>
                  </a:lnTo>
                  <a:lnTo>
                    <a:pt x="326" y="1212"/>
                  </a:lnTo>
                  <a:lnTo>
                    <a:pt x="297" y="1199"/>
                  </a:lnTo>
                  <a:lnTo>
                    <a:pt x="270" y="1184"/>
                  </a:lnTo>
                  <a:lnTo>
                    <a:pt x="244" y="1168"/>
                  </a:lnTo>
                  <a:lnTo>
                    <a:pt x="219" y="1151"/>
                  </a:lnTo>
                  <a:lnTo>
                    <a:pt x="196" y="1133"/>
                  </a:lnTo>
                  <a:lnTo>
                    <a:pt x="175" y="1113"/>
                  </a:lnTo>
                  <a:lnTo>
                    <a:pt x="175" y="1113"/>
                  </a:lnTo>
                  <a:lnTo>
                    <a:pt x="153" y="1094"/>
                  </a:lnTo>
                  <a:lnTo>
                    <a:pt x="134" y="1072"/>
                  </a:lnTo>
                  <a:lnTo>
                    <a:pt x="115" y="1049"/>
                  </a:lnTo>
                  <a:lnTo>
                    <a:pt x="99" y="1024"/>
                  </a:lnTo>
                  <a:lnTo>
                    <a:pt x="84" y="1000"/>
                  </a:lnTo>
                  <a:lnTo>
                    <a:pt x="69" y="973"/>
                  </a:lnTo>
                  <a:lnTo>
                    <a:pt x="56" y="947"/>
                  </a:lnTo>
                  <a:lnTo>
                    <a:pt x="45" y="919"/>
                  </a:lnTo>
                  <a:lnTo>
                    <a:pt x="45" y="919"/>
                  </a:lnTo>
                  <a:lnTo>
                    <a:pt x="35" y="889"/>
                  </a:lnTo>
                  <a:lnTo>
                    <a:pt x="25" y="859"/>
                  </a:lnTo>
                  <a:lnTo>
                    <a:pt x="18" y="828"/>
                  </a:lnTo>
                  <a:lnTo>
                    <a:pt x="12" y="797"/>
                  </a:lnTo>
                  <a:lnTo>
                    <a:pt x="7" y="764"/>
                  </a:lnTo>
                  <a:lnTo>
                    <a:pt x="3" y="731"/>
                  </a:lnTo>
                  <a:lnTo>
                    <a:pt x="2" y="696"/>
                  </a:lnTo>
                  <a:lnTo>
                    <a:pt x="0" y="660"/>
                  </a:lnTo>
                  <a:lnTo>
                    <a:pt x="0" y="660"/>
                  </a:lnTo>
                  <a:lnTo>
                    <a:pt x="2" y="619"/>
                  </a:lnTo>
                  <a:lnTo>
                    <a:pt x="5" y="578"/>
                  </a:lnTo>
                  <a:lnTo>
                    <a:pt x="10" y="536"/>
                  </a:lnTo>
                  <a:lnTo>
                    <a:pt x="18" y="495"/>
                  </a:lnTo>
                  <a:lnTo>
                    <a:pt x="18" y="495"/>
                  </a:lnTo>
                  <a:lnTo>
                    <a:pt x="28" y="454"/>
                  </a:lnTo>
                  <a:lnTo>
                    <a:pt x="41" y="414"/>
                  </a:lnTo>
                  <a:lnTo>
                    <a:pt x="56" y="376"/>
                  </a:lnTo>
                  <a:lnTo>
                    <a:pt x="74" y="340"/>
                  </a:lnTo>
                  <a:lnTo>
                    <a:pt x="74" y="340"/>
                  </a:lnTo>
                  <a:lnTo>
                    <a:pt x="94" y="304"/>
                  </a:lnTo>
                  <a:lnTo>
                    <a:pt x="117" y="269"/>
                  </a:lnTo>
                  <a:lnTo>
                    <a:pt x="142" y="236"/>
                  </a:lnTo>
                  <a:lnTo>
                    <a:pt x="170" y="203"/>
                  </a:lnTo>
                  <a:lnTo>
                    <a:pt x="170" y="203"/>
                  </a:lnTo>
                  <a:lnTo>
                    <a:pt x="201" y="174"/>
                  </a:lnTo>
                  <a:lnTo>
                    <a:pt x="234" y="146"/>
                  </a:lnTo>
                  <a:lnTo>
                    <a:pt x="270" y="119"/>
                  </a:lnTo>
                  <a:lnTo>
                    <a:pt x="310" y="96"/>
                  </a:lnTo>
                  <a:lnTo>
                    <a:pt x="310" y="96"/>
                  </a:lnTo>
                  <a:lnTo>
                    <a:pt x="351" y="75"/>
                  </a:lnTo>
                  <a:lnTo>
                    <a:pt x="396" y="55"/>
                  </a:lnTo>
                  <a:lnTo>
                    <a:pt x="442" y="38"/>
                  </a:lnTo>
                  <a:lnTo>
                    <a:pt x="493" y="25"/>
                  </a:lnTo>
                  <a:lnTo>
                    <a:pt x="493" y="25"/>
                  </a:lnTo>
                  <a:lnTo>
                    <a:pt x="546" y="14"/>
                  </a:lnTo>
                  <a:lnTo>
                    <a:pt x="602" y="5"/>
                  </a:lnTo>
                  <a:lnTo>
                    <a:pt x="661" y="2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78" y="0"/>
                  </a:lnTo>
                  <a:lnTo>
                    <a:pt x="829" y="4"/>
                  </a:lnTo>
                  <a:lnTo>
                    <a:pt x="829" y="4"/>
                  </a:lnTo>
                  <a:lnTo>
                    <a:pt x="877" y="9"/>
                  </a:lnTo>
                  <a:lnTo>
                    <a:pt x="923" y="15"/>
                  </a:lnTo>
                  <a:lnTo>
                    <a:pt x="923" y="15"/>
                  </a:lnTo>
                  <a:lnTo>
                    <a:pt x="964" y="22"/>
                  </a:lnTo>
                  <a:lnTo>
                    <a:pt x="1004" y="30"/>
                  </a:lnTo>
                  <a:lnTo>
                    <a:pt x="1004" y="30"/>
                  </a:lnTo>
                  <a:lnTo>
                    <a:pt x="1068" y="45"/>
                  </a:lnTo>
                  <a:lnTo>
                    <a:pt x="1068" y="371"/>
                  </a:lnTo>
                  <a:lnTo>
                    <a:pt x="1068" y="371"/>
                  </a:lnTo>
                  <a:lnTo>
                    <a:pt x="1038" y="358"/>
                  </a:lnTo>
                  <a:lnTo>
                    <a:pt x="1007" y="345"/>
                  </a:lnTo>
                  <a:lnTo>
                    <a:pt x="1007" y="345"/>
                  </a:lnTo>
                  <a:lnTo>
                    <a:pt x="972" y="334"/>
                  </a:lnTo>
                  <a:lnTo>
                    <a:pt x="936" y="324"/>
                  </a:lnTo>
                  <a:lnTo>
                    <a:pt x="936" y="324"/>
                  </a:lnTo>
                  <a:lnTo>
                    <a:pt x="893" y="315"/>
                  </a:lnTo>
                  <a:lnTo>
                    <a:pt x="846" y="307"/>
                  </a:lnTo>
                  <a:lnTo>
                    <a:pt x="846" y="307"/>
                  </a:lnTo>
                  <a:lnTo>
                    <a:pt x="793" y="304"/>
                  </a:lnTo>
                  <a:lnTo>
                    <a:pt x="732" y="302"/>
                  </a:lnTo>
                  <a:lnTo>
                    <a:pt x="732" y="302"/>
                  </a:lnTo>
                  <a:lnTo>
                    <a:pt x="697" y="304"/>
                  </a:lnTo>
                  <a:lnTo>
                    <a:pt x="664" y="307"/>
                  </a:lnTo>
                  <a:lnTo>
                    <a:pt x="633" y="314"/>
                  </a:lnTo>
                  <a:lnTo>
                    <a:pt x="602" y="324"/>
                  </a:lnTo>
                  <a:lnTo>
                    <a:pt x="602" y="324"/>
                  </a:lnTo>
                  <a:lnTo>
                    <a:pt x="572" y="335"/>
                  </a:lnTo>
                  <a:lnTo>
                    <a:pt x="544" y="350"/>
                  </a:lnTo>
                  <a:lnTo>
                    <a:pt x="519" y="366"/>
                  </a:lnTo>
                  <a:lnTo>
                    <a:pt x="494" y="388"/>
                  </a:lnTo>
                  <a:lnTo>
                    <a:pt x="494" y="388"/>
                  </a:lnTo>
                  <a:lnTo>
                    <a:pt x="473" y="409"/>
                  </a:lnTo>
                  <a:lnTo>
                    <a:pt x="453" y="436"/>
                  </a:lnTo>
                  <a:lnTo>
                    <a:pt x="437" y="464"/>
                  </a:lnTo>
                  <a:lnTo>
                    <a:pt x="422" y="495"/>
                  </a:lnTo>
                  <a:lnTo>
                    <a:pt x="422" y="495"/>
                  </a:lnTo>
                  <a:lnTo>
                    <a:pt x="417" y="512"/>
                  </a:lnTo>
                  <a:lnTo>
                    <a:pt x="410" y="530"/>
                  </a:lnTo>
                  <a:lnTo>
                    <a:pt x="402" y="566"/>
                  </a:lnTo>
                  <a:lnTo>
                    <a:pt x="397" y="606"/>
                  </a:lnTo>
                  <a:lnTo>
                    <a:pt x="396" y="648"/>
                  </a:lnTo>
                  <a:lnTo>
                    <a:pt x="396" y="648"/>
                  </a:lnTo>
                  <a:lnTo>
                    <a:pt x="397" y="693"/>
                  </a:lnTo>
                  <a:lnTo>
                    <a:pt x="402" y="736"/>
                  </a:lnTo>
                  <a:lnTo>
                    <a:pt x="407" y="754"/>
                  </a:lnTo>
                  <a:lnTo>
                    <a:pt x="410" y="774"/>
                  </a:lnTo>
                  <a:lnTo>
                    <a:pt x="417" y="790"/>
                  </a:lnTo>
                  <a:lnTo>
                    <a:pt x="422" y="807"/>
                  </a:lnTo>
                  <a:lnTo>
                    <a:pt x="422" y="807"/>
                  </a:lnTo>
                  <a:lnTo>
                    <a:pt x="437" y="836"/>
                  </a:lnTo>
                  <a:lnTo>
                    <a:pt x="453" y="863"/>
                  </a:lnTo>
                  <a:lnTo>
                    <a:pt x="471" y="887"/>
                  </a:lnTo>
                  <a:lnTo>
                    <a:pt x="490" y="907"/>
                  </a:lnTo>
                  <a:lnTo>
                    <a:pt x="490" y="907"/>
                  </a:lnTo>
                  <a:lnTo>
                    <a:pt x="511" y="925"/>
                  </a:lnTo>
                  <a:lnTo>
                    <a:pt x="534" y="940"/>
                  </a:lnTo>
                  <a:lnTo>
                    <a:pt x="559" y="952"/>
                  </a:lnTo>
                  <a:lnTo>
                    <a:pt x="583" y="962"/>
                  </a:lnTo>
                  <a:lnTo>
                    <a:pt x="583" y="962"/>
                  </a:lnTo>
                  <a:lnTo>
                    <a:pt x="610" y="968"/>
                  </a:lnTo>
                  <a:lnTo>
                    <a:pt x="635" y="973"/>
                  </a:lnTo>
                  <a:lnTo>
                    <a:pt x="661" y="975"/>
                  </a:lnTo>
                  <a:lnTo>
                    <a:pt x="686" y="976"/>
                  </a:lnTo>
                  <a:lnTo>
                    <a:pt x="686" y="976"/>
                  </a:lnTo>
                  <a:lnTo>
                    <a:pt x="717" y="976"/>
                  </a:lnTo>
                  <a:lnTo>
                    <a:pt x="743" y="975"/>
                  </a:lnTo>
                  <a:lnTo>
                    <a:pt x="743" y="975"/>
                  </a:lnTo>
                  <a:lnTo>
                    <a:pt x="765" y="972"/>
                  </a:lnTo>
                  <a:lnTo>
                    <a:pt x="780" y="970"/>
                  </a:lnTo>
                  <a:lnTo>
                    <a:pt x="780" y="792"/>
                  </a:lnTo>
                  <a:lnTo>
                    <a:pt x="542" y="792"/>
                  </a:lnTo>
                  <a:lnTo>
                    <a:pt x="542" y="510"/>
                  </a:lnTo>
                  <a:lnTo>
                    <a:pt x="1152" y="510"/>
                  </a:lnTo>
                  <a:lnTo>
                    <a:pt x="1152" y="1176"/>
                  </a:lnTo>
                  <a:lnTo>
                    <a:pt x="1152" y="1176"/>
                  </a:lnTo>
                  <a:lnTo>
                    <a:pt x="1124" y="1191"/>
                  </a:lnTo>
                  <a:lnTo>
                    <a:pt x="1085" y="1207"/>
                  </a:lnTo>
                  <a:lnTo>
                    <a:pt x="1085" y="1207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7" name="Freeform 27"/>
            <p:cNvSpPr>
              <a:spLocks/>
            </p:cNvSpPr>
            <p:nvPr/>
          </p:nvSpPr>
          <p:spPr bwMode="auto">
            <a:xfrm>
              <a:off x="1047750" y="3897313"/>
              <a:ext cx="527050" cy="714375"/>
            </a:xfrm>
            <a:custGeom>
              <a:avLst/>
              <a:gdLst>
                <a:gd name="T0" fmla="*/ 638 w 665"/>
                <a:gd name="T1" fmla="*/ 322 h 900"/>
                <a:gd name="T2" fmla="*/ 638 w 665"/>
                <a:gd name="T3" fmla="*/ 322 h 900"/>
                <a:gd name="T4" fmla="*/ 609 w 665"/>
                <a:gd name="T5" fmla="*/ 313 h 900"/>
                <a:gd name="T6" fmla="*/ 609 w 665"/>
                <a:gd name="T7" fmla="*/ 313 h 900"/>
                <a:gd name="T8" fmla="*/ 577 w 665"/>
                <a:gd name="T9" fmla="*/ 309 h 900"/>
                <a:gd name="T10" fmla="*/ 577 w 665"/>
                <a:gd name="T11" fmla="*/ 309 h 900"/>
                <a:gd name="T12" fmla="*/ 549 w 665"/>
                <a:gd name="T13" fmla="*/ 307 h 900"/>
                <a:gd name="T14" fmla="*/ 549 w 665"/>
                <a:gd name="T15" fmla="*/ 307 h 900"/>
                <a:gd name="T16" fmla="*/ 524 w 665"/>
                <a:gd name="T17" fmla="*/ 307 h 900"/>
                <a:gd name="T18" fmla="*/ 501 w 665"/>
                <a:gd name="T19" fmla="*/ 310 h 900"/>
                <a:gd name="T20" fmla="*/ 482 w 665"/>
                <a:gd name="T21" fmla="*/ 315 h 900"/>
                <a:gd name="T22" fmla="*/ 463 w 665"/>
                <a:gd name="T23" fmla="*/ 322 h 900"/>
                <a:gd name="T24" fmla="*/ 463 w 665"/>
                <a:gd name="T25" fmla="*/ 322 h 900"/>
                <a:gd name="T26" fmla="*/ 447 w 665"/>
                <a:gd name="T27" fmla="*/ 330 h 900"/>
                <a:gd name="T28" fmla="*/ 432 w 665"/>
                <a:gd name="T29" fmla="*/ 342 h 900"/>
                <a:gd name="T30" fmla="*/ 419 w 665"/>
                <a:gd name="T31" fmla="*/ 353 h 900"/>
                <a:gd name="T32" fmla="*/ 407 w 665"/>
                <a:gd name="T33" fmla="*/ 366 h 900"/>
                <a:gd name="T34" fmla="*/ 407 w 665"/>
                <a:gd name="T35" fmla="*/ 366 h 900"/>
                <a:gd name="T36" fmla="*/ 398 w 665"/>
                <a:gd name="T37" fmla="*/ 381 h 900"/>
                <a:gd name="T38" fmla="*/ 389 w 665"/>
                <a:gd name="T39" fmla="*/ 398 h 900"/>
                <a:gd name="T40" fmla="*/ 383 w 665"/>
                <a:gd name="T41" fmla="*/ 414 h 900"/>
                <a:gd name="T42" fmla="*/ 376 w 665"/>
                <a:gd name="T43" fmla="*/ 434 h 900"/>
                <a:gd name="T44" fmla="*/ 376 w 665"/>
                <a:gd name="T45" fmla="*/ 434 h 900"/>
                <a:gd name="T46" fmla="*/ 373 w 665"/>
                <a:gd name="T47" fmla="*/ 454 h 900"/>
                <a:gd name="T48" fmla="*/ 370 w 665"/>
                <a:gd name="T49" fmla="*/ 473 h 900"/>
                <a:gd name="T50" fmla="*/ 368 w 665"/>
                <a:gd name="T51" fmla="*/ 495 h 900"/>
                <a:gd name="T52" fmla="*/ 368 w 665"/>
                <a:gd name="T53" fmla="*/ 516 h 900"/>
                <a:gd name="T54" fmla="*/ 368 w 665"/>
                <a:gd name="T55" fmla="*/ 900 h 900"/>
                <a:gd name="T56" fmla="*/ 0 w 665"/>
                <a:gd name="T57" fmla="*/ 900 h 900"/>
                <a:gd name="T58" fmla="*/ 0 w 665"/>
                <a:gd name="T59" fmla="*/ 17 h 900"/>
                <a:gd name="T60" fmla="*/ 368 w 665"/>
                <a:gd name="T61" fmla="*/ 17 h 900"/>
                <a:gd name="T62" fmla="*/ 368 w 665"/>
                <a:gd name="T63" fmla="*/ 172 h 900"/>
                <a:gd name="T64" fmla="*/ 371 w 665"/>
                <a:gd name="T65" fmla="*/ 172 h 900"/>
                <a:gd name="T66" fmla="*/ 371 w 665"/>
                <a:gd name="T67" fmla="*/ 172 h 900"/>
                <a:gd name="T68" fmla="*/ 379 w 665"/>
                <a:gd name="T69" fmla="*/ 152 h 900"/>
                <a:gd name="T70" fmla="*/ 389 w 665"/>
                <a:gd name="T71" fmla="*/ 132 h 900"/>
                <a:gd name="T72" fmla="*/ 401 w 665"/>
                <a:gd name="T73" fmla="*/ 114 h 900"/>
                <a:gd name="T74" fmla="*/ 412 w 665"/>
                <a:gd name="T75" fmla="*/ 98 h 900"/>
                <a:gd name="T76" fmla="*/ 424 w 665"/>
                <a:gd name="T77" fmla="*/ 83 h 900"/>
                <a:gd name="T78" fmla="*/ 437 w 665"/>
                <a:gd name="T79" fmla="*/ 68 h 900"/>
                <a:gd name="T80" fmla="*/ 452 w 665"/>
                <a:gd name="T81" fmla="*/ 56 h 900"/>
                <a:gd name="T82" fmla="*/ 467 w 665"/>
                <a:gd name="T83" fmla="*/ 45 h 900"/>
                <a:gd name="T84" fmla="*/ 467 w 665"/>
                <a:gd name="T85" fmla="*/ 45 h 900"/>
                <a:gd name="T86" fmla="*/ 483 w 665"/>
                <a:gd name="T87" fmla="*/ 33 h 900"/>
                <a:gd name="T88" fmla="*/ 500 w 665"/>
                <a:gd name="T89" fmla="*/ 25 h 900"/>
                <a:gd name="T90" fmla="*/ 516 w 665"/>
                <a:gd name="T91" fmla="*/ 18 h 900"/>
                <a:gd name="T92" fmla="*/ 534 w 665"/>
                <a:gd name="T93" fmla="*/ 12 h 900"/>
                <a:gd name="T94" fmla="*/ 552 w 665"/>
                <a:gd name="T95" fmla="*/ 7 h 900"/>
                <a:gd name="T96" fmla="*/ 572 w 665"/>
                <a:gd name="T97" fmla="*/ 4 h 900"/>
                <a:gd name="T98" fmla="*/ 592 w 665"/>
                <a:gd name="T99" fmla="*/ 2 h 900"/>
                <a:gd name="T100" fmla="*/ 612 w 665"/>
                <a:gd name="T101" fmla="*/ 0 h 900"/>
                <a:gd name="T102" fmla="*/ 612 w 665"/>
                <a:gd name="T103" fmla="*/ 0 h 900"/>
                <a:gd name="T104" fmla="*/ 632 w 665"/>
                <a:gd name="T105" fmla="*/ 2 h 900"/>
                <a:gd name="T106" fmla="*/ 645 w 665"/>
                <a:gd name="T107" fmla="*/ 4 h 900"/>
                <a:gd name="T108" fmla="*/ 645 w 665"/>
                <a:gd name="T109" fmla="*/ 4 h 900"/>
                <a:gd name="T110" fmla="*/ 665 w 665"/>
                <a:gd name="T111" fmla="*/ 12 h 900"/>
                <a:gd name="T112" fmla="*/ 665 w 665"/>
                <a:gd name="T113" fmla="*/ 332 h 900"/>
                <a:gd name="T114" fmla="*/ 665 w 665"/>
                <a:gd name="T115" fmla="*/ 332 h 900"/>
                <a:gd name="T116" fmla="*/ 638 w 665"/>
                <a:gd name="T117" fmla="*/ 322 h 900"/>
                <a:gd name="T118" fmla="*/ 638 w 665"/>
                <a:gd name="T119" fmla="*/ 322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65" h="900">
                  <a:moveTo>
                    <a:pt x="638" y="322"/>
                  </a:moveTo>
                  <a:lnTo>
                    <a:pt x="638" y="322"/>
                  </a:lnTo>
                  <a:lnTo>
                    <a:pt x="609" y="313"/>
                  </a:lnTo>
                  <a:lnTo>
                    <a:pt x="609" y="313"/>
                  </a:lnTo>
                  <a:lnTo>
                    <a:pt x="577" y="309"/>
                  </a:lnTo>
                  <a:lnTo>
                    <a:pt x="577" y="309"/>
                  </a:lnTo>
                  <a:lnTo>
                    <a:pt x="549" y="307"/>
                  </a:lnTo>
                  <a:lnTo>
                    <a:pt x="549" y="307"/>
                  </a:lnTo>
                  <a:lnTo>
                    <a:pt x="524" y="307"/>
                  </a:lnTo>
                  <a:lnTo>
                    <a:pt x="501" y="310"/>
                  </a:lnTo>
                  <a:lnTo>
                    <a:pt x="482" y="315"/>
                  </a:lnTo>
                  <a:lnTo>
                    <a:pt x="463" y="322"/>
                  </a:lnTo>
                  <a:lnTo>
                    <a:pt x="463" y="322"/>
                  </a:lnTo>
                  <a:lnTo>
                    <a:pt x="447" y="330"/>
                  </a:lnTo>
                  <a:lnTo>
                    <a:pt x="432" y="342"/>
                  </a:lnTo>
                  <a:lnTo>
                    <a:pt x="419" y="353"/>
                  </a:lnTo>
                  <a:lnTo>
                    <a:pt x="407" y="366"/>
                  </a:lnTo>
                  <a:lnTo>
                    <a:pt x="407" y="366"/>
                  </a:lnTo>
                  <a:lnTo>
                    <a:pt x="398" y="381"/>
                  </a:lnTo>
                  <a:lnTo>
                    <a:pt x="389" y="398"/>
                  </a:lnTo>
                  <a:lnTo>
                    <a:pt x="383" y="414"/>
                  </a:lnTo>
                  <a:lnTo>
                    <a:pt x="376" y="434"/>
                  </a:lnTo>
                  <a:lnTo>
                    <a:pt x="376" y="434"/>
                  </a:lnTo>
                  <a:lnTo>
                    <a:pt x="373" y="454"/>
                  </a:lnTo>
                  <a:lnTo>
                    <a:pt x="370" y="473"/>
                  </a:lnTo>
                  <a:lnTo>
                    <a:pt x="368" y="495"/>
                  </a:lnTo>
                  <a:lnTo>
                    <a:pt x="368" y="516"/>
                  </a:lnTo>
                  <a:lnTo>
                    <a:pt x="368" y="900"/>
                  </a:lnTo>
                  <a:lnTo>
                    <a:pt x="0" y="900"/>
                  </a:lnTo>
                  <a:lnTo>
                    <a:pt x="0" y="17"/>
                  </a:lnTo>
                  <a:lnTo>
                    <a:pt x="368" y="17"/>
                  </a:lnTo>
                  <a:lnTo>
                    <a:pt x="368" y="172"/>
                  </a:lnTo>
                  <a:lnTo>
                    <a:pt x="371" y="172"/>
                  </a:lnTo>
                  <a:lnTo>
                    <a:pt x="371" y="172"/>
                  </a:lnTo>
                  <a:lnTo>
                    <a:pt x="379" y="152"/>
                  </a:lnTo>
                  <a:lnTo>
                    <a:pt x="389" y="132"/>
                  </a:lnTo>
                  <a:lnTo>
                    <a:pt x="401" y="114"/>
                  </a:lnTo>
                  <a:lnTo>
                    <a:pt x="412" y="98"/>
                  </a:lnTo>
                  <a:lnTo>
                    <a:pt x="424" y="83"/>
                  </a:lnTo>
                  <a:lnTo>
                    <a:pt x="437" y="68"/>
                  </a:lnTo>
                  <a:lnTo>
                    <a:pt x="452" y="56"/>
                  </a:lnTo>
                  <a:lnTo>
                    <a:pt x="467" y="45"/>
                  </a:lnTo>
                  <a:lnTo>
                    <a:pt x="467" y="45"/>
                  </a:lnTo>
                  <a:lnTo>
                    <a:pt x="483" y="33"/>
                  </a:lnTo>
                  <a:lnTo>
                    <a:pt x="500" y="25"/>
                  </a:lnTo>
                  <a:lnTo>
                    <a:pt x="516" y="18"/>
                  </a:lnTo>
                  <a:lnTo>
                    <a:pt x="534" y="12"/>
                  </a:lnTo>
                  <a:lnTo>
                    <a:pt x="552" y="7"/>
                  </a:lnTo>
                  <a:lnTo>
                    <a:pt x="572" y="4"/>
                  </a:lnTo>
                  <a:lnTo>
                    <a:pt x="592" y="2"/>
                  </a:lnTo>
                  <a:lnTo>
                    <a:pt x="612" y="0"/>
                  </a:lnTo>
                  <a:lnTo>
                    <a:pt x="612" y="0"/>
                  </a:lnTo>
                  <a:lnTo>
                    <a:pt x="632" y="2"/>
                  </a:lnTo>
                  <a:lnTo>
                    <a:pt x="645" y="4"/>
                  </a:lnTo>
                  <a:lnTo>
                    <a:pt x="645" y="4"/>
                  </a:lnTo>
                  <a:lnTo>
                    <a:pt x="665" y="12"/>
                  </a:lnTo>
                  <a:lnTo>
                    <a:pt x="665" y="332"/>
                  </a:lnTo>
                  <a:lnTo>
                    <a:pt x="665" y="332"/>
                  </a:lnTo>
                  <a:lnTo>
                    <a:pt x="638" y="322"/>
                  </a:lnTo>
                  <a:lnTo>
                    <a:pt x="638" y="32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8" name="Freeform 28"/>
            <p:cNvSpPr>
              <a:spLocks noEditPoints="1"/>
            </p:cNvSpPr>
            <p:nvPr/>
          </p:nvSpPr>
          <p:spPr bwMode="auto">
            <a:xfrm>
              <a:off x="1619250" y="3894138"/>
              <a:ext cx="695325" cy="735013"/>
            </a:xfrm>
            <a:custGeom>
              <a:avLst/>
              <a:gdLst>
                <a:gd name="T0" fmla="*/ 535 w 875"/>
                <a:gd name="T1" fmla="*/ 770 h 927"/>
                <a:gd name="T2" fmla="*/ 514 w 875"/>
                <a:gd name="T3" fmla="*/ 805 h 927"/>
                <a:gd name="T4" fmla="*/ 474 w 875"/>
                <a:gd name="T5" fmla="*/ 849 h 927"/>
                <a:gd name="T6" fmla="*/ 428 w 875"/>
                <a:gd name="T7" fmla="*/ 886 h 927"/>
                <a:gd name="T8" fmla="*/ 392 w 875"/>
                <a:gd name="T9" fmla="*/ 904 h 927"/>
                <a:gd name="T10" fmla="*/ 334 w 875"/>
                <a:gd name="T11" fmla="*/ 920 h 927"/>
                <a:gd name="T12" fmla="*/ 267 w 875"/>
                <a:gd name="T13" fmla="*/ 927 h 927"/>
                <a:gd name="T14" fmla="*/ 204 w 875"/>
                <a:gd name="T15" fmla="*/ 920 h 927"/>
                <a:gd name="T16" fmla="*/ 150 w 875"/>
                <a:gd name="T17" fmla="*/ 905 h 927"/>
                <a:gd name="T18" fmla="*/ 84 w 875"/>
                <a:gd name="T19" fmla="*/ 864 h 927"/>
                <a:gd name="T20" fmla="*/ 51 w 875"/>
                <a:gd name="T21" fmla="*/ 828 h 927"/>
                <a:gd name="T22" fmla="*/ 16 w 875"/>
                <a:gd name="T23" fmla="*/ 760 h 927"/>
                <a:gd name="T24" fmla="*/ 5 w 875"/>
                <a:gd name="T25" fmla="*/ 709 h 927"/>
                <a:gd name="T26" fmla="*/ 0 w 875"/>
                <a:gd name="T27" fmla="*/ 653 h 927"/>
                <a:gd name="T28" fmla="*/ 8 w 875"/>
                <a:gd name="T29" fmla="*/ 581 h 927"/>
                <a:gd name="T30" fmla="*/ 21 w 875"/>
                <a:gd name="T31" fmla="*/ 533 h 927"/>
                <a:gd name="T32" fmla="*/ 61 w 875"/>
                <a:gd name="T33" fmla="*/ 467 h 927"/>
                <a:gd name="T34" fmla="*/ 103 w 875"/>
                <a:gd name="T35" fmla="*/ 429 h 927"/>
                <a:gd name="T36" fmla="*/ 158 w 875"/>
                <a:gd name="T37" fmla="*/ 396 h 927"/>
                <a:gd name="T38" fmla="*/ 273 w 875"/>
                <a:gd name="T39" fmla="*/ 360 h 927"/>
                <a:gd name="T40" fmla="*/ 539 w 875"/>
                <a:gd name="T41" fmla="*/ 323 h 927"/>
                <a:gd name="T42" fmla="*/ 534 w 875"/>
                <a:gd name="T43" fmla="*/ 292 h 927"/>
                <a:gd name="T44" fmla="*/ 522 w 875"/>
                <a:gd name="T45" fmla="*/ 274 h 927"/>
                <a:gd name="T46" fmla="*/ 499 w 875"/>
                <a:gd name="T47" fmla="*/ 251 h 927"/>
                <a:gd name="T48" fmla="*/ 478 w 875"/>
                <a:gd name="T49" fmla="*/ 239 h 927"/>
                <a:gd name="T50" fmla="*/ 453 w 875"/>
                <a:gd name="T51" fmla="*/ 231 h 927"/>
                <a:gd name="T52" fmla="*/ 397 w 875"/>
                <a:gd name="T53" fmla="*/ 225 h 927"/>
                <a:gd name="T54" fmla="*/ 308 w 875"/>
                <a:gd name="T55" fmla="*/ 233 h 927"/>
                <a:gd name="T56" fmla="*/ 225 w 875"/>
                <a:gd name="T57" fmla="*/ 251 h 927"/>
                <a:gd name="T58" fmla="*/ 150 w 875"/>
                <a:gd name="T59" fmla="*/ 279 h 927"/>
                <a:gd name="T60" fmla="*/ 84 w 875"/>
                <a:gd name="T61" fmla="*/ 71 h 927"/>
                <a:gd name="T62" fmla="*/ 159 w 875"/>
                <a:gd name="T63" fmla="*/ 43 h 927"/>
                <a:gd name="T64" fmla="*/ 253 w 875"/>
                <a:gd name="T65" fmla="*/ 22 h 927"/>
                <a:gd name="T66" fmla="*/ 352 w 875"/>
                <a:gd name="T67" fmla="*/ 5 h 927"/>
                <a:gd name="T68" fmla="*/ 446 w 875"/>
                <a:gd name="T69" fmla="*/ 0 h 927"/>
                <a:gd name="T70" fmla="*/ 558 w 875"/>
                <a:gd name="T71" fmla="*/ 7 h 927"/>
                <a:gd name="T72" fmla="*/ 629 w 875"/>
                <a:gd name="T73" fmla="*/ 20 h 927"/>
                <a:gd name="T74" fmla="*/ 670 w 875"/>
                <a:gd name="T75" fmla="*/ 33 h 927"/>
                <a:gd name="T76" fmla="*/ 723 w 875"/>
                <a:gd name="T77" fmla="*/ 58 h 927"/>
                <a:gd name="T78" fmla="*/ 769 w 875"/>
                <a:gd name="T79" fmla="*/ 93 h 927"/>
                <a:gd name="T80" fmla="*/ 794 w 875"/>
                <a:gd name="T81" fmla="*/ 117 h 927"/>
                <a:gd name="T82" fmla="*/ 825 w 875"/>
                <a:gd name="T83" fmla="*/ 164 h 927"/>
                <a:gd name="T84" fmla="*/ 847 w 875"/>
                <a:gd name="T85" fmla="*/ 216 h 927"/>
                <a:gd name="T86" fmla="*/ 863 w 875"/>
                <a:gd name="T87" fmla="*/ 276 h 927"/>
                <a:gd name="T88" fmla="*/ 875 w 875"/>
                <a:gd name="T89" fmla="*/ 417 h 927"/>
                <a:gd name="T90" fmla="*/ 415 w 875"/>
                <a:gd name="T91" fmla="*/ 518 h 927"/>
                <a:gd name="T92" fmla="*/ 377 w 875"/>
                <a:gd name="T93" fmla="*/ 528 h 927"/>
                <a:gd name="T94" fmla="*/ 347 w 875"/>
                <a:gd name="T95" fmla="*/ 546 h 927"/>
                <a:gd name="T96" fmla="*/ 324 w 875"/>
                <a:gd name="T97" fmla="*/ 587 h 927"/>
                <a:gd name="T98" fmla="*/ 323 w 875"/>
                <a:gd name="T99" fmla="*/ 619 h 927"/>
                <a:gd name="T100" fmla="*/ 333 w 875"/>
                <a:gd name="T101" fmla="*/ 648 h 927"/>
                <a:gd name="T102" fmla="*/ 347 w 875"/>
                <a:gd name="T103" fmla="*/ 666 h 927"/>
                <a:gd name="T104" fmla="*/ 369 w 875"/>
                <a:gd name="T105" fmla="*/ 680 h 927"/>
                <a:gd name="T106" fmla="*/ 398 w 875"/>
                <a:gd name="T107" fmla="*/ 686 h 927"/>
                <a:gd name="T108" fmla="*/ 423 w 875"/>
                <a:gd name="T109" fmla="*/ 686 h 927"/>
                <a:gd name="T110" fmla="*/ 461 w 875"/>
                <a:gd name="T111" fmla="*/ 676 h 927"/>
                <a:gd name="T112" fmla="*/ 484 w 875"/>
                <a:gd name="T113" fmla="*/ 663 h 927"/>
                <a:gd name="T114" fmla="*/ 502 w 875"/>
                <a:gd name="T115" fmla="*/ 645 h 927"/>
                <a:gd name="T116" fmla="*/ 524 w 875"/>
                <a:gd name="T117" fmla="*/ 610 h 927"/>
                <a:gd name="T118" fmla="*/ 534 w 875"/>
                <a:gd name="T119" fmla="*/ 582 h 927"/>
                <a:gd name="T120" fmla="*/ 539 w 875"/>
                <a:gd name="T121" fmla="*/ 534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75" h="927">
                  <a:moveTo>
                    <a:pt x="539" y="905"/>
                  </a:moveTo>
                  <a:lnTo>
                    <a:pt x="539" y="770"/>
                  </a:lnTo>
                  <a:lnTo>
                    <a:pt x="535" y="770"/>
                  </a:lnTo>
                  <a:lnTo>
                    <a:pt x="535" y="770"/>
                  </a:lnTo>
                  <a:lnTo>
                    <a:pt x="525" y="788"/>
                  </a:lnTo>
                  <a:lnTo>
                    <a:pt x="514" y="805"/>
                  </a:lnTo>
                  <a:lnTo>
                    <a:pt x="501" y="821"/>
                  </a:lnTo>
                  <a:lnTo>
                    <a:pt x="487" y="836"/>
                  </a:lnTo>
                  <a:lnTo>
                    <a:pt x="474" y="849"/>
                  </a:lnTo>
                  <a:lnTo>
                    <a:pt x="459" y="863"/>
                  </a:lnTo>
                  <a:lnTo>
                    <a:pt x="445" y="874"/>
                  </a:lnTo>
                  <a:lnTo>
                    <a:pt x="428" y="886"/>
                  </a:lnTo>
                  <a:lnTo>
                    <a:pt x="428" y="886"/>
                  </a:lnTo>
                  <a:lnTo>
                    <a:pt x="410" y="894"/>
                  </a:lnTo>
                  <a:lnTo>
                    <a:pt x="392" y="904"/>
                  </a:lnTo>
                  <a:lnTo>
                    <a:pt x="374" y="910"/>
                  </a:lnTo>
                  <a:lnTo>
                    <a:pt x="354" y="915"/>
                  </a:lnTo>
                  <a:lnTo>
                    <a:pt x="334" y="920"/>
                  </a:lnTo>
                  <a:lnTo>
                    <a:pt x="313" y="924"/>
                  </a:lnTo>
                  <a:lnTo>
                    <a:pt x="290" y="925"/>
                  </a:lnTo>
                  <a:lnTo>
                    <a:pt x="267" y="927"/>
                  </a:lnTo>
                  <a:lnTo>
                    <a:pt x="267" y="927"/>
                  </a:lnTo>
                  <a:lnTo>
                    <a:pt x="234" y="925"/>
                  </a:lnTo>
                  <a:lnTo>
                    <a:pt x="204" y="920"/>
                  </a:lnTo>
                  <a:lnTo>
                    <a:pt x="176" y="914"/>
                  </a:lnTo>
                  <a:lnTo>
                    <a:pt x="150" y="905"/>
                  </a:lnTo>
                  <a:lnTo>
                    <a:pt x="150" y="905"/>
                  </a:lnTo>
                  <a:lnTo>
                    <a:pt x="125" y="894"/>
                  </a:lnTo>
                  <a:lnTo>
                    <a:pt x="103" y="881"/>
                  </a:lnTo>
                  <a:lnTo>
                    <a:pt x="84" y="864"/>
                  </a:lnTo>
                  <a:lnTo>
                    <a:pt x="66" y="848"/>
                  </a:lnTo>
                  <a:lnTo>
                    <a:pt x="66" y="848"/>
                  </a:lnTo>
                  <a:lnTo>
                    <a:pt x="51" y="828"/>
                  </a:lnTo>
                  <a:lnTo>
                    <a:pt x="38" y="806"/>
                  </a:lnTo>
                  <a:lnTo>
                    <a:pt x="26" y="783"/>
                  </a:lnTo>
                  <a:lnTo>
                    <a:pt x="16" y="760"/>
                  </a:lnTo>
                  <a:lnTo>
                    <a:pt x="16" y="760"/>
                  </a:lnTo>
                  <a:lnTo>
                    <a:pt x="9" y="736"/>
                  </a:lnTo>
                  <a:lnTo>
                    <a:pt x="5" y="709"/>
                  </a:lnTo>
                  <a:lnTo>
                    <a:pt x="1" y="681"/>
                  </a:lnTo>
                  <a:lnTo>
                    <a:pt x="0" y="653"/>
                  </a:lnTo>
                  <a:lnTo>
                    <a:pt x="0" y="653"/>
                  </a:lnTo>
                  <a:lnTo>
                    <a:pt x="1" y="630"/>
                  </a:lnTo>
                  <a:lnTo>
                    <a:pt x="3" y="605"/>
                  </a:lnTo>
                  <a:lnTo>
                    <a:pt x="8" y="581"/>
                  </a:lnTo>
                  <a:lnTo>
                    <a:pt x="13" y="558"/>
                  </a:lnTo>
                  <a:lnTo>
                    <a:pt x="13" y="558"/>
                  </a:lnTo>
                  <a:lnTo>
                    <a:pt x="21" y="533"/>
                  </a:lnTo>
                  <a:lnTo>
                    <a:pt x="31" y="510"/>
                  </a:lnTo>
                  <a:lnTo>
                    <a:pt x="46" y="488"/>
                  </a:lnTo>
                  <a:lnTo>
                    <a:pt x="61" y="467"/>
                  </a:lnTo>
                  <a:lnTo>
                    <a:pt x="61" y="467"/>
                  </a:lnTo>
                  <a:lnTo>
                    <a:pt x="80" y="447"/>
                  </a:lnTo>
                  <a:lnTo>
                    <a:pt x="103" y="429"/>
                  </a:lnTo>
                  <a:lnTo>
                    <a:pt x="130" y="411"/>
                  </a:lnTo>
                  <a:lnTo>
                    <a:pt x="158" y="396"/>
                  </a:lnTo>
                  <a:lnTo>
                    <a:pt x="158" y="396"/>
                  </a:lnTo>
                  <a:lnTo>
                    <a:pt x="192" y="381"/>
                  </a:lnTo>
                  <a:lnTo>
                    <a:pt x="230" y="370"/>
                  </a:lnTo>
                  <a:lnTo>
                    <a:pt x="273" y="360"/>
                  </a:lnTo>
                  <a:lnTo>
                    <a:pt x="321" y="351"/>
                  </a:lnTo>
                  <a:lnTo>
                    <a:pt x="539" y="323"/>
                  </a:lnTo>
                  <a:lnTo>
                    <a:pt x="539" y="323"/>
                  </a:lnTo>
                  <a:lnTo>
                    <a:pt x="539" y="312"/>
                  </a:lnTo>
                  <a:lnTo>
                    <a:pt x="537" y="302"/>
                  </a:lnTo>
                  <a:lnTo>
                    <a:pt x="534" y="292"/>
                  </a:lnTo>
                  <a:lnTo>
                    <a:pt x="529" y="282"/>
                  </a:lnTo>
                  <a:lnTo>
                    <a:pt x="529" y="282"/>
                  </a:lnTo>
                  <a:lnTo>
                    <a:pt x="522" y="274"/>
                  </a:lnTo>
                  <a:lnTo>
                    <a:pt x="516" y="266"/>
                  </a:lnTo>
                  <a:lnTo>
                    <a:pt x="507" y="259"/>
                  </a:lnTo>
                  <a:lnTo>
                    <a:pt x="499" y="251"/>
                  </a:lnTo>
                  <a:lnTo>
                    <a:pt x="499" y="251"/>
                  </a:lnTo>
                  <a:lnTo>
                    <a:pt x="489" y="246"/>
                  </a:lnTo>
                  <a:lnTo>
                    <a:pt x="478" y="239"/>
                  </a:lnTo>
                  <a:lnTo>
                    <a:pt x="466" y="236"/>
                  </a:lnTo>
                  <a:lnTo>
                    <a:pt x="453" y="231"/>
                  </a:lnTo>
                  <a:lnTo>
                    <a:pt x="453" y="231"/>
                  </a:lnTo>
                  <a:lnTo>
                    <a:pt x="427" y="226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52" y="226"/>
                  </a:lnTo>
                  <a:lnTo>
                    <a:pt x="308" y="233"/>
                  </a:lnTo>
                  <a:lnTo>
                    <a:pt x="308" y="233"/>
                  </a:lnTo>
                  <a:lnTo>
                    <a:pt x="267" y="241"/>
                  </a:lnTo>
                  <a:lnTo>
                    <a:pt x="225" y="251"/>
                  </a:lnTo>
                  <a:lnTo>
                    <a:pt x="225" y="251"/>
                  </a:lnTo>
                  <a:lnTo>
                    <a:pt x="186" y="264"/>
                  </a:lnTo>
                  <a:lnTo>
                    <a:pt x="150" y="279"/>
                  </a:lnTo>
                  <a:lnTo>
                    <a:pt x="150" y="279"/>
                  </a:lnTo>
                  <a:lnTo>
                    <a:pt x="115" y="294"/>
                  </a:lnTo>
                  <a:lnTo>
                    <a:pt x="84" y="310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118" y="56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206" y="32"/>
                  </a:lnTo>
                  <a:lnTo>
                    <a:pt x="253" y="22"/>
                  </a:lnTo>
                  <a:lnTo>
                    <a:pt x="253" y="22"/>
                  </a:lnTo>
                  <a:lnTo>
                    <a:pt x="303" y="12"/>
                  </a:lnTo>
                  <a:lnTo>
                    <a:pt x="352" y="5"/>
                  </a:lnTo>
                  <a:lnTo>
                    <a:pt x="352" y="5"/>
                  </a:lnTo>
                  <a:lnTo>
                    <a:pt x="402" y="2"/>
                  </a:lnTo>
                  <a:lnTo>
                    <a:pt x="446" y="0"/>
                  </a:lnTo>
                  <a:lnTo>
                    <a:pt x="446" y="0"/>
                  </a:lnTo>
                  <a:lnTo>
                    <a:pt x="506" y="2"/>
                  </a:lnTo>
                  <a:lnTo>
                    <a:pt x="558" y="7"/>
                  </a:lnTo>
                  <a:lnTo>
                    <a:pt x="583" y="10"/>
                  </a:lnTo>
                  <a:lnTo>
                    <a:pt x="606" y="15"/>
                  </a:lnTo>
                  <a:lnTo>
                    <a:pt x="629" y="20"/>
                  </a:lnTo>
                  <a:lnTo>
                    <a:pt x="649" y="27"/>
                  </a:lnTo>
                  <a:lnTo>
                    <a:pt x="649" y="27"/>
                  </a:lnTo>
                  <a:lnTo>
                    <a:pt x="670" y="33"/>
                  </a:lnTo>
                  <a:lnTo>
                    <a:pt x="689" y="42"/>
                  </a:lnTo>
                  <a:lnTo>
                    <a:pt x="707" y="50"/>
                  </a:lnTo>
                  <a:lnTo>
                    <a:pt x="723" y="58"/>
                  </a:lnTo>
                  <a:lnTo>
                    <a:pt x="740" y="70"/>
                  </a:lnTo>
                  <a:lnTo>
                    <a:pt x="755" y="79"/>
                  </a:lnTo>
                  <a:lnTo>
                    <a:pt x="769" y="93"/>
                  </a:lnTo>
                  <a:lnTo>
                    <a:pt x="783" y="104"/>
                  </a:lnTo>
                  <a:lnTo>
                    <a:pt x="783" y="104"/>
                  </a:lnTo>
                  <a:lnTo>
                    <a:pt x="794" y="117"/>
                  </a:lnTo>
                  <a:lnTo>
                    <a:pt x="806" y="132"/>
                  </a:lnTo>
                  <a:lnTo>
                    <a:pt x="816" y="147"/>
                  </a:lnTo>
                  <a:lnTo>
                    <a:pt x="825" y="164"/>
                  </a:lnTo>
                  <a:lnTo>
                    <a:pt x="834" y="180"/>
                  </a:lnTo>
                  <a:lnTo>
                    <a:pt x="840" y="198"/>
                  </a:lnTo>
                  <a:lnTo>
                    <a:pt x="847" y="216"/>
                  </a:lnTo>
                  <a:lnTo>
                    <a:pt x="853" y="234"/>
                  </a:lnTo>
                  <a:lnTo>
                    <a:pt x="853" y="234"/>
                  </a:lnTo>
                  <a:lnTo>
                    <a:pt x="863" y="276"/>
                  </a:lnTo>
                  <a:lnTo>
                    <a:pt x="870" y="320"/>
                  </a:lnTo>
                  <a:lnTo>
                    <a:pt x="873" y="366"/>
                  </a:lnTo>
                  <a:lnTo>
                    <a:pt x="875" y="417"/>
                  </a:lnTo>
                  <a:lnTo>
                    <a:pt x="875" y="905"/>
                  </a:lnTo>
                  <a:lnTo>
                    <a:pt x="539" y="905"/>
                  </a:lnTo>
                  <a:close/>
                  <a:moveTo>
                    <a:pt x="415" y="518"/>
                  </a:moveTo>
                  <a:lnTo>
                    <a:pt x="415" y="518"/>
                  </a:lnTo>
                  <a:lnTo>
                    <a:pt x="395" y="521"/>
                  </a:lnTo>
                  <a:lnTo>
                    <a:pt x="377" y="528"/>
                  </a:lnTo>
                  <a:lnTo>
                    <a:pt x="361" y="536"/>
                  </a:lnTo>
                  <a:lnTo>
                    <a:pt x="347" y="546"/>
                  </a:lnTo>
                  <a:lnTo>
                    <a:pt x="347" y="546"/>
                  </a:lnTo>
                  <a:lnTo>
                    <a:pt x="336" y="558"/>
                  </a:lnTo>
                  <a:lnTo>
                    <a:pt x="328" y="571"/>
                  </a:lnTo>
                  <a:lnTo>
                    <a:pt x="324" y="587"/>
                  </a:lnTo>
                  <a:lnTo>
                    <a:pt x="323" y="604"/>
                  </a:lnTo>
                  <a:lnTo>
                    <a:pt x="323" y="604"/>
                  </a:lnTo>
                  <a:lnTo>
                    <a:pt x="323" y="619"/>
                  </a:lnTo>
                  <a:lnTo>
                    <a:pt x="326" y="633"/>
                  </a:lnTo>
                  <a:lnTo>
                    <a:pt x="326" y="633"/>
                  </a:lnTo>
                  <a:lnTo>
                    <a:pt x="333" y="648"/>
                  </a:lnTo>
                  <a:lnTo>
                    <a:pt x="342" y="660"/>
                  </a:lnTo>
                  <a:lnTo>
                    <a:pt x="342" y="660"/>
                  </a:lnTo>
                  <a:lnTo>
                    <a:pt x="347" y="666"/>
                  </a:lnTo>
                  <a:lnTo>
                    <a:pt x="354" y="671"/>
                  </a:lnTo>
                  <a:lnTo>
                    <a:pt x="369" y="680"/>
                  </a:lnTo>
                  <a:lnTo>
                    <a:pt x="369" y="680"/>
                  </a:lnTo>
                  <a:lnTo>
                    <a:pt x="379" y="683"/>
                  </a:lnTo>
                  <a:lnTo>
                    <a:pt x="387" y="686"/>
                  </a:lnTo>
                  <a:lnTo>
                    <a:pt x="398" y="686"/>
                  </a:lnTo>
                  <a:lnTo>
                    <a:pt x="410" y="688"/>
                  </a:lnTo>
                  <a:lnTo>
                    <a:pt x="410" y="688"/>
                  </a:lnTo>
                  <a:lnTo>
                    <a:pt x="423" y="686"/>
                  </a:lnTo>
                  <a:lnTo>
                    <a:pt x="436" y="684"/>
                  </a:lnTo>
                  <a:lnTo>
                    <a:pt x="450" y="681"/>
                  </a:lnTo>
                  <a:lnTo>
                    <a:pt x="461" y="676"/>
                  </a:lnTo>
                  <a:lnTo>
                    <a:pt x="461" y="676"/>
                  </a:lnTo>
                  <a:lnTo>
                    <a:pt x="473" y="671"/>
                  </a:lnTo>
                  <a:lnTo>
                    <a:pt x="484" y="663"/>
                  </a:lnTo>
                  <a:lnTo>
                    <a:pt x="492" y="655"/>
                  </a:lnTo>
                  <a:lnTo>
                    <a:pt x="502" y="645"/>
                  </a:lnTo>
                  <a:lnTo>
                    <a:pt x="502" y="645"/>
                  </a:lnTo>
                  <a:lnTo>
                    <a:pt x="511" y="635"/>
                  </a:lnTo>
                  <a:lnTo>
                    <a:pt x="517" y="623"/>
                  </a:lnTo>
                  <a:lnTo>
                    <a:pt x="524" y="610"/>
                  </a:lnTo>
                  <a:lnTo>
                    <a:pt x="529" y="597"/>
                  </a:lnTo>
                  <a:lnTo>
                    <a:pt x="529" y="597"/>
                  </a:lnTo>
                  <a:lnTo>
                    <a:pt x="534" y="582"/>
                  </a:lnTo>
                  <a:lnTo>
                    <a:pt x="537" y="567"/>
                  </a:lnTo>
                  <a:lnTo>
                    <a:pt x="539" y="551"/>
                  </a:lnTo>
                  <a:lnTo>
                    <a:pt x="539" y="534"/>
                  </a:lnTo>
                  <a:lnTo>
                    <a:pt x="539" y="500"/>
                  </a:lnTo>
                  <a:lnTo>
                    <a:pt x="415" y="518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59" name="Freeform 29"/>
            <p:cNvSpPr>
              <a:spLocks noEditPoints="1"/>
            </p:cNvSpPr>
            <p:nvPr/>
          </p:nvSpPr>
          <p:spPr bwMode="auto">
            <a:xfrm>
              <a:off x="2446338" y="3894138"/>
              <a:ext cx="790575" cy="1039813"/>
            </a:xfrm>
            <a:custGeom>
              <a:avLst/>
              <a:gdLst>
                <a:gd name="T0" fmla="*/ 994 w 996"/>
                <a:gd name="T1" fmla="*/ 493 h 1311"/>
                <a:gd name="T2" fmla="*/ 984 w 996"/>
                <a:gd name="T3" fmla="*/ 572 h 1311"/>
                <a:gd name="T4" fmla="*/ 965 w 996"/>
                <a:gd name="T5" fmla="*/ 645 h 1311"/>
                <a:gd name="T6" fmla="*/ 940 w 996"/>
                <a:gd name="T7" fmla="*/ 709 h 1311"/>
                <a:gd name="T8" fmla="*/ 907 w 996"/>
                <a:gd name="T9" fmla="*/ 765 h 1311"/>
                <a:gd name="T10" fmla="*/ 882 w 996"/>
                <a:gd name="T11" fmla="*/ 798 h 1311"/>
                <a:gd name="T12" fmla="*/ 839 w 996"/>
                <a:gd name="T13" fmla="*/ 841 h 1311"/>
                <a:gd name="T14" fmla="*/ 792 w 996"/>
                <a:gd name="T15" fmla="*/ 876 h 1311"/>
                <a:gd name="T16" fmla="*/ 757 w 996"/>
                <a:gd name="T17" fmla="*/ 894 h 1311"/>
                <a:gd name="T18" fmla="*/ 703 w 996"/>
                <a:gd name="T19" fmla="*/ 914 h 1311"/>
                <a:gd name="T20" fmla="*/ 645 w 996"/>
                <a:gd name="T21" fmla="*/ 924 h 1311"/>
                <a:gd name="T22" fmla="*/ 605 w 996"/>
                <a:gd name="T23" fmla="*/ 927 h 1311"/>
                <a:gd name="T24" fmla="*/ 546 w 996"/>
                <a:gd name="T25" fmla="*/ 922 h 1311"/>
                <a:gd name="T26" fmla="*/ 493 w 996"/>
                <a:gd name="T27" fmla="*/ 909 h 1311"/>
                <a:gd name="T28" fmla="*/ 464 w 996"/>
                <a:gd name="T29" fmla="*/ 896 h 1311"/>
                <a:gd name="T30" fmla="*/ 389 w 996"/>
                <a:gd name="T31" fmla="*/ 838 h 1311"/>
                <a:gd name="T32" fmla="*/ 366 w 996"/>
                <a:gd name="T33" fmla="*/ 1311 h 1311"/>
                <a:gd name="T34" fmla="*/ 366 w 996"/>
                <a:gd name="T35" fmla="*/ 22 h 1311"/>
                <a:gd name="T36" fmla="*/ 371 w 996"/>
                <a:gd name="T37" fmla="*/ 140 h 1311"/>
                <a:gd name="T38" fmla="*/ 404 w 996"/>
                <a:gd name="T39" fmla="*/ 99 h 1311"/>
                <a:gd name="T40" fmla="*/ 431 w 996"/>
                <a:gd name="T41" fmla="*/ 73 h 1311"/>
                <a:gd name="T42" fmla="*/ 478 w 996"/>
                <a:gd name="T43" fmla="*/ 40 h 1311"/>
                <a:gd name="T44" fmla="*/ 513 w 996"/>
                <a:gd name="T45" fmla="*/ 23 h 1311"/>
                <a:gd name="T46" fmla="*/ 553 w 996"/>
                <a:gd name="T47" fmla="*/ 10 h 1311"/>
                <a:gd name="T48" fmla="*/ 620 w 996"/>
                <a:gd name="T49" fmla="*/ 0 h 1311"/>
                <a:gd name="T50" fmla="*/ 666 w 996"/>
                <a:gd name="T51" fmla="*/ 0 h 1311"/>
                <a:gd name="T52" fmla="*/ 732 w 996"/>
                <a:gd name="T53" fmla="*/ 9 h 1311"/>
                <a:gd name="T54" fmla="*/ 790 w 996"/>
                <a:gd name="T55" fmla="*/ 27 h 1311"/>
                <a:gd name="T56" fmla="*/ 823 w 996"/>
                <a:gd name="T57" fmla="*/ 43 h 1311"/>
                <a:gd name="T58" fmla="*/ 867 w 996"/>
                <a:gd name="T59" fmla="*/ 74 h 1311"/>
                <a:gd name="T60" fmla="*/ 905 w 996"/>
                <a:gd name="T61" fmla="*/ 114 h 1311"/>
                <a:gd name="T62" fmla="*/ 935 w 996"/>
                <a:gd name="T63" fmla="*/ 159 h 1311"/>
                <a:gd name="T64" fmla="*/ 976 w 996"/>
                <a:gd name="T65" fmla="*/ 267 h 1311"/>
                <a:gd name="T66" fmla="*/ 991 w 996"/>
                <a:gd name="T67" fmla="*/ 350 h 1311"/>
                <a:gd name="T68" fmla="*/ 996 w 996"/>
                <a:gd name="T69" fmla="*/ 436 h 1311"/>
                <a:gd name="T70" fmla="*/ 623 w 996"/>
                <a:gd name="T71" fmla="*/ 427 h 1311"/>
                <a:gd name="T72" fmla="*/ 615 w 996"/>
                <a:gd name="T73" fmla="*/ 373 h 1311"/>
                <a:gd name="T74" fmla="*/ 599 w 996"/>
                <a:gd name="T75" fmla="*/ 328 h 1311"/>
                <a:gd name="T76" fmla="*/ 582 w 996"/>
                <a:gd name="T77" fmla="*/ 305 h 1311"/>
                <a:gd name="T78" fmla="*/ 549 w 996"/>
                <a:gd name="T79" fmla="*/ 281 h 1311"/>
                <a:gd name="T80" fmla="*/ 508 w 996"/>
                <a:gd name="T81" fmla="*/ 269 h 1311"/>
                <a:gd name="T82" fmla="*/ 478 w 996"/>
                <a:gd name="T83" fmla="*/ 269 h 1311"/>
                <a:gd name="T84" fmla="*/ 440 w 996"/>
                <a:gd name="T85" fmla="*/ 281 h 1311"/>
                <a:gd name="T86" fmla="*/ 419 w 996"/>
                <a:gd name="T87" fmla="*/ 295 h 1311"/>
                <a:gd name="T88" fmla="*/ 399 w 996"/>
                <a:gd name="T89" fmla="*/ 315 h 1311"/>
                <a:gd name="T90" fmla="*/ 376 w 996"/>
                <a:gd name="T91" fmla="*/ 356 h 1311"/>
                <a:gd name="T92" fmla="*/ 366 w 996"/>
                <a:gd name="T93" fmla="*/ 393 h 1311"/>
                <a:gd name="T94" fmla="*/ 360 w 996"/>
                <a:gd name="T95" fmla="*/ 455 h 1311"/>
                <a:gd name="T96" fmla="*/ 361 w 996"/>
                <a:gd name="T97" fmla="*/ 493 h 1311"/>
                <a:gd name="T98" fmla="*/ 368 w 996"/>
                <a:gd name="T99" fmla="*/ 549 h 1311"/>
                <a:gd name="T100" fmla="*/ 384 w 996"/>
                <a:gd name="T101" fmla="*/ 594 h 1311"/>
                <a:gd name="T102" fmla="*/ 399 w 996"/>
                <a:gd name="T103" fmla="*/ 619 h 1311"/>
                <a:gd name="T104" fmla="*/ 431 w 996"/>
                <a:gd name="T105" fmla="*/ 645 h 1311"/>
                <a:gd name="T106" fmla="*/ 468 w 996"/>
                <a:gd name="T107" fmla="*/ 656 h 1311"/>
                <a:gd name="T108" fmla="*/ 501 w 996"/>
                <a:gd name="T109" fmla="*/ 656 h 1311"/>
                <a:gd name="T110" fmla="*/ 548 w 996"/>
                <a:gd name="T111" fmla="*/ 640 h 1311"/>
                <a:gd name="T112" fmla="*/ 572 w 996"/>
                <a:gd name="T113" fmla="*/ 622 h 1311"/>
                <a:gd name="T114" fmla="*/ 590 w 996"/>
                <a:gd name="T115" fmla="*/ 595 h 1311"/>
                <a:gd name="T116" fmla="*/ 610 w 996"/>
                <a:gd name="T117" fmla="*/ 548 h 1311"/>
                <a:gd name="T118" fmla="*/ 618 w 996"/>
                <a:gd name="T119" fmla="*/ 510 h 1311"/>
                <a:gd name="T120" fmla="*/ 623 w 996"/>
                <a:gd name="T121" fmla="*/ 447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96" h="1311">
                  <a:moveTo>
                    <a:pt x="996" y="436"/>
                  </a:moveTo>
                  <a:lnTo>
                    <a:pt x="996" y="436"/>
                  </a:lnTo>
                  <a:lnTo>
                    <a:pt x="994" y="493"/>
                  </a:lnTo>
                  <a:lnTo>
                    <a:pt x="991" y="520"/>
                  </a:lnTo>
                  <a:lnTo>
                    <a:pt x="988" y="546"/>
                  </a:lnTo>
                  <a:lnTo>
                    <a:pt x="984" y="572"/>
                  </a:lnTo>
                  <a:lnTo>
                    <a:pt x="978" y="597"/>
                  </a:lnTo>
                  <a:lnTo>
                    <a:pt x="973" y="620"/>
                  </a:lnTo>
                  <a:lnTo>
                    <a:pt x="965" y="645"/>
                  </a:lnTo>
                  <a:lnTo>
                    <a:pt x="965" y="645"/>
                  </a:lnTo>
                  <a:lnTo>
                    <a:pt x="948" y="688"/>
                  </a:lnTo>
                  <a:lnTo>
                    <a:pt x="940" y="709"/>
                  </a:lnTo>
                  <a:lnTo>
                    <a:pt x="928" y="729"/>
                  </a:lnTo>
                  <a:lnTo>
                    <a:pt x="918" y="747"/>
                  </a:lnTo>
                  <a:lnTo>
                    <a:pt x="907" y="765"/>
                  </a:lnTo>
                  <a:lnTo>
                    <a:pt x="894" y="782"/>
                  </a:lnTo>
                  <a:lnTo>
                    <a:pt x="882" y="798"/>
                  </a:lnTo>
                  <a:lnTo>
                    <a:pt x="882" y="798"/>
                  </a:lnTo>
                  <a:lnTo>
                    <a:pt x="867" y="813"/>
                  </a:lnTo>
                  <a:lnTo>
                    <a:pt x="854" y="828"/>
                  </a:lnTo>
                  <a:lnTo>
                    <a:pt x="839" y="841"/>
                  </a:lnTo>
                  <a:lnTo>
                    <a:pt x="824" y="853"/>
                  </a:lnTo>
                  <a:lnTo>
                    <a:pt x="808" y="864"/>
                  </a:lnTo>
                  <a:lnTo>
                    <a:pt x="792" y="876"/>
                  </a:lnTo>
                  <a:lnTo>
                    <a:pt x="775" y="884"/>
                  </a:lnTo>
                  <a:lnTo>
                    <a:pt x="757" y="894"/>
                  </a:lnTo>
                  <a:lnTo>
                    <a:pt x="757" y="894"/>
                  </a:lnTo>
                  <a:lnTo>
                    <a:pt x="739" y="900"/>
                  </a:lnTo>
                  <a:lnTo>
                    <a:pt x="721" y="907"/>
                  </a:lnTo>
                  <a:lnTo>
                    <a:pt x="703" y="914"/>
                  </a:lnTo>
                  <a:lnTo>
                    <a:pt x="684" y="919"/>
                  </a:lnTo>
                  <a:lnTo>
                    <a:pt x="665" y="922"/>
                  </a:lnTo>
                  <a:lnTo>
                    <a:pt x="645" y="924"/>
                  </a:lnTo>
                  <a:lnTo>
                    <a:pt x="625" y="925"/>
                  </a:lnTo>
                  <a:lnTo>
                    <a:pt x="605" y="927"/>
                  </a:lnTo>
                  <a:lnTo>
                    <a:pt x="605" y="927"/>
                  </a:lnTo>
                  <a:lnTo>
                    <a:pt x="585" y="925"/>
                  </a:lnTo>
                  <a:lnTo>
                    <a:pt x="566" y="924"/>
                  </a:lnTo>
                  <a:lnTo>
                    <a:pt x="546" y="922"/>
                  </a:lnTo>
                  <a:lnTo>
                    <a:pt x="528" y="919"/>
                  </a:lnTo>
                  <a:lnTo>
                    <a:pt x="510" y="914"/>
                  </a:lnTo>
                  <a:lnTo>
                    <a:pt x="493" y="909"/>
                  </a:lnTo>
                  <a:lnTo>
                    <a:pt x="478" y="902"/>
                  </a:lnTo>
                  <a:lnTo>
                    <a:pt x="464" y="896"/>
                  </a:lnTo>
                  <a:lnTo>
                    <a:pt x="464" y="896"/>
                  </a:lnTo>
                  <a:lnTo>
                    <a:pt x="435" y="877"/>
                  </a:lnTo>
                  <a:lnTo>
                    <a:pt x="411" y="859"/>
                  </a:lnTo>
                  <a:lnTo>
                    <a:pt x="389" y="838"/>
                  </a:lnTo>
                  <a:lnTo>
                    <a:pt x="371" y="813"/>
                  </a:lnTo>
                  <a:lnTo>
                    <a:pt x="366" y="813"/>
                  </a:lnTo>
                  <a:lnTo>
                    <a:pt x="366" y="1311"/>
                  </a:lnTo>
                  <a:lnTo>
                    <a:pt x="0" y="1311"/>
                  </a:lnTo>
                  <a:lnTo>
                    <a:pt x="0" y="22"/>
                  </a:lnTo>
                  <a:lnTo>
                    <a:pt x="366" y="22"/>
                  </a:lnTo>
                  <a:lnTo>
                    <a:pt x="366" y="140"/>
                  </a:lnTo>
                  <a:lnTo>
                    <a:pt x="371" y="140"/>
                  </a:lnTo>
                  <a:lnTo>
                    <a:pt x="371" y="140"/>
                  </a:lnTo>
                  <a:lnTo>
                    <a:pt x="381" y="126"/>
                  </a:lnTo>
                  <a:lnTo>
                    <a:pt x="393" y="112"/>
                  </a:lnTo>
                  <a:lnTo>
                    <a:pt x="404" y="99"/>
                  </a:lnTo>
                  <a:lnTo>
                    <a:pt x="417" y="86"/>
                  </a:lnTo>
                  <a:lnTo>
                    <a:pt x="417" y="86"/>
                  </a:lnTo>
                  <a:lnTo>
                    <a:pt x="431" y="73"/>
                  </a:lnTo>
                  <a:lnTo>
                    <a:pt x="445" y="61"/>
                  </a:lnTo>
                  <a:lnTo>
                    <a:pt x="462" y="51"/>
                  </a:lnTo>
                  <a:lnTo>
                    <a:pt x="478" y="40"/>
                  </a:lnTo>
                  <a:lnTo>
                    <a:pt x="478" y="40"/>
                  </a:lnTo>
                  <a:lnTo>
                    <a:pt x="495" y="32"/>
                  </a:lnTo>
                  <a:lnTo>
                    <a:pt x="513" y="23"/>
                  </a:lnTo>
                  <a:lnTo>
                    <a:pt x="533" y="17"/>
                  </a:lnTo>
                  <a:lnTo>
                    <a:pt x="553" y="10"/>
                  </a:lnTo>
                  <a:lnTo>
                    <a:pt x="553" y="10"/>
                  </a:lnTo>
                  <a:lnTo>
                    <a:pt x="574" y="5"/>
                  </a:lnTo>
                  <a:lnTo>
                    <a:pt x="597" y="2"/>
                  </a:lnTo>
                  <a:lnTo>
                    <a:pt x="620" y="0"/>
                  </a:lnTo>
                  <a:lnTo>
                    <a:pt x="643" y="0"/>
                  </a:lnTo>
                  <a:lnTo>
                    <a:pt x="643" y="0"/>
                  </a:lnTo>
                  <a:lnTo>
                    <a:pt x="666" y="0"/>
                  </a:lnTo>
                  <a:lnTo>
                    <a:pt x="689" y="2"/>
                  </a:lnTo>
                  <a:lnTo>
                    <a:pt x="711" y="5"/>
                  </a:lnTo>
                  <a:lnTo>
                    <a:pt x="732" y="9"/>
                  </a:lnTo>
                  <a:lnTo>
                    <a:pt x="752" y="13"/>
                  </a:lnTo>
                  <a:lnTo>
                    <a:pt x="772" y="18"/>
                  </a:lnTo>
                  <a:lnTo>
                    <a:pt x="790" y="27"/>
                  </a:lnTo>
                  <a:lnTo>
                    <a:pt x="806" y="35"/>
                  </a:lnTo>
                  <a:lnTo>
                    <a:pt x="806" y="35"/>
                  </a:lnTo>
                  <a:lnTo>
                    <a:pt x="823" y="43"/>
                  </a:lnTo>
                  <a:lnTo>
                    <a:pt x="839" y="53"/>
                  </a:lnTo>
                  <a:lnTo>
                    <a:pt x="854" y="63"/>
                  </a:lnTo>
                  <a:lnTo>
                    <a:pt x="867" y="74"/>
                  </a:lnTo>
                  <a:lnTo>
                    <a:pt x="881" y="88"/>
                  </a:lnTo>
                  <a:lnTo>
                    <a:pt x="894" y="99"/>
                  </a:lnTo>
                  <a:lnTo>
                    <a:pt x="905" y="114"/>
                  </a:lnTo>
                  <a:lnTo>
                    <a:pt x="917" y="129"/>
                  </a:lnTo>
                  <a:lnTo>
                    <a:pt x="917" y="129"/>
                  </a:lnTo>
                  <a:lnTo>
                    <a:pt x="935" y="159"/>
                  </a:lnTo>
                  <a:lnTo>
                    <a:pt x="951" y="193"/>
                  </a:lnTo>
                  <a:lnTo>
                    <a:pt x="966" y="228"/>
                  </a:lnTo>
                  <a:lnTo>
                    <a:pt x="976" y="267"/>
                  </a:lnTo>
                  <a:lnTo>
                    <a:pt x="976" y="267"/>
                  </a:lnTo>
                  <a:lnTo>
                    <a:pt x="984" y="307"/>
                  </a:lnTo>
                  <a:lnTo>
                    <a:pt x="991" y="350"/>
                  </a:lnTo>
                  <a:lnTo>
                    <a:pt x="994" y="393"/>
                  </a:lnTo>
                  <a:lnTo>
                    <a:pt x="996" y="436"/>
                  </a:lnTo>
                  <a:lnTo>
                    <a:pt x="996" y="436"/>
                  </a:lnTo>
                  <a:close/>
                  <a:moveTo>
                    <a:pt x="623" y="447"/>
                  </a:moveTo>
                  <a:lnTo>
                    <a:pt x="623" y="447"/>
                  </a:lnTo>
                  <a:lnTo>
                    <a:pt x="623" y="427"/>
                  </a:lnTo>
                  <a:lnTo>
                    <a:pt x="622" y="408"/>
                  </a:lnTo>
                  <a:lnTo>
                    <a:pt x="618" y="389"/>
                  </a:lnTo>
                  <a:lnTo>
                    <a:pt x="615" y="373"/>
                  </a:lnTo>
                  <a:lnTo>
                    <a:pt x="610" y="356"/>
                  </a:lnTo>
                  <a:lnTo>
                    <a:pt x="605" y="342"/>
                  </a:lnTo>
                  <a:lnTo>
                    <a:pt x="599" y="328"/>
                  </a:lnTo>
                  <a:lnTo>
                    <a:pt x="590" y="317"/>
                  </a:lnTo>
                  <a:lnTo>
                    <a:pt x="590" y="317"/>
                  </a:lnTo>
                  <a:lnTo>
                    <a:pt x="582" y="305"/>
                  </a:lnTo>
                  <a:lnTo>
                    <a:pt x="572" y="295"/>
                  </a:lnTo>
                  <a:lnTo>
                    <a:pt x="562" y="287"/>
                  </a:lnTo>
                  <a:lnTo>
                    <a:pt x="549" y="281"/>
                  </a:lnTo>
                  <a:lnTo>
                    <a:pt x="536" y="276"/>
                  </a:lnTo>
                  <a:lnTo>
                    <a:pt x="523" y="272"/>
                  </a:lnTo>
                  <a:lnTo>
                    <a:pt x="508" y="269"/>
                  </a:lnTo>
                  <a:lnTo>
                    <a:pt x="492" y="269"/>
                  </a:lnTo>
                  <a:lnTo>
                    <a:pt x="492" y="269"/>
                  </a:lnTo>
                  <a:lnTo>
                    <a:pt x="478" y="269"/>
                  </a:lnTo>
                  <a:lnTo>
                    <a:pt x="465" y="272"/>
                  </a:lnTo>
                  <a:lnTo>
                    <a:pt x="454" y="276"/>
                  </a:lnTo>
                  <a:lnTo>
                    <a:pt x="440" y="281"/>
                  </a:lnTo>
                  <a:lnTo>
                    <a:pt x="440" y="281"/>
                  </a:lnTo>
                  <a:lnTo>
                    <a:pt x="429" y="287"/>
                  </a:lnTo>
                  <a:lnTo>
                    <a:pt x="419" y="295"/>
                  </a:lnTo>
                  <a:lnTo>
                    <a:pt x="409" y="305"/>
                  </a:lnTo>
                  <a:lnTo>
                    <a:pt x="399" y="315"/>
                  </a:lnTo>
                  <a:lnTo>
                    <a:pt x="399" y="315"/>
                  </a:lnTo>
                  <a:lnTo>
                    <a:pt x="391" y="328"/>
                  </a:lnTo>
                  <a:lnTo>
                    <a:pt x="383" y="342"/>
                  </a:lnTo>
                  <a:lnTo>
                    <a:pt x="376" y="356"/>
                  </a:lnTo>
                  <a:lnTo>
                    <a:pt x="371" y="373"/>
                  </a:lnTo>
                  <a:lnTo>
                    <a:pt x="371" y="373"/>
                  </a:lnTo>
                  <a:lnTo>
                    <a:pt x="366" y="393"/>
                  </a:lnTo>
                  <a:lnTo>
                    <a:pt x="363" y="412"/>
                  </a:lnTo>
                  <a:lnTo>
                    <a:pt x="361" y="434"/>
                  </a:lnTo>
                  <a:lnTo>
                    <a:pt x="360" y="455"/>
                  </a:lnTo>
                  <a:lnTo>
                    <a:pt x="360" y="473"/>
                  </a:lnTo>
                  <a:lnTo>
                    <a:pt x="360" y="473"/>
                  </a:lnTo>
                  <a:lnTo>
                    <a:pt x="361" y="493"/>
                  </a:lnTo>
                  <a:lnTo>
                    <a:pt x="361" y="513"/>
                  </a:lnTo>
                  <a:lnTo>
                    <a:pt x="365" y="531"/>
                  </a:lnTo>
                  <a:lnTo>
                    <a:pt x="368" y="549"/>
                  </a:lnTo>
                  <a:lnTo>
                    <a:pt x="373" y="564"/>
                  </a:lnTo>
                  <a:lnTo>
                    <a:pt x="378" y="581"/>
                  </a:lnTo>
                  <a:lnTo>
                    <a:pt x="384" y="594"/>
                  </a:lnTo>
                  <a:lnTo>
                    <a:pt x="391" y="607"/>
                  </a:lnTo>
                  <a:lnTo>
                    <a:pt x="391" y="607"/>
                  </a:lnTo>
                  <a:lnTo>
                    <a:pt x="399" y="619"/>
                  </a:lnTo>
                  <a:lnTo>
                    <a:pt x="409" y="628"/>
                  </a:lnTo>
                  <a:lnTo>
                    <a:pt x="419" y="638"/>
                  </a:lnTo>
                  <a:lnTo>
                    <a:pt x="431" y="645"/>
                  </a:lnTo>
                  <a:lnTo>
                    <a:pt x="442" y="650"/>
                  </a:lnTo>
                  <a:lnTo>
                    <a:pt x="455" y="653"/>
                  </a:lnTo>
                  <a:lnTo>
                    <a:pt x="468" y="656"/>
                  </a:lnTo>
                  <a:lnTo>
                    <a:pt x="485" y="656"/>
                  </a:lnTo>
                  <a:lnTo>
                    <a:pt x="485" y="656"/>
                  </a:lnTo>
                  <a:lnTo>
                    <a:pt x="501" y="656"/>
                  </a:lnTo>
                  <a:lnTo>
                    <a:pt x="518" y="653"/>
                  </a:lnTo>
                  <a:lnTo>
                    <a:pt x="534" y="648"/>
                  </a:lnTo>
                  <a:lnTo>
                    <a:pt x="548" y="640"/>
                  </a:lnTo>
                  <a:lnTo>
                    <a:pt x="548" y="640"/>
                  </a:lnTo>
                  <a:lnTo>
                    <a:pt x="561" y="632"/>
                  </a:lnTo>
                  <a:lnTo>
                    <a:pt x="572" y="622"/>
                  </a:lnTo>
                  <a:lnTo>
                    <a:pt x="582" y="609"/>
                  </a:lnTo>
                  <a:lnTo>
                    <a:pt x="590" y="595"/>
                  </a:lnTo>
                  <a:lnTo>
                    <a:pt x="590" y="595"/>
                  </a:lnTo>
                  <a:lnTo>
                    <a:pt x="599" y="581"/>
                  </a:lnTo>
                  <a:lnTo>
                    <a:pt x="605" y="566"/>
                  </a:lnTo>
                  <a:lnTo>
                    <a:pt x="610" y="548"/>
                  </a:lnTo>
                  <a:lnTo>
                    <a:pt x="615" y="530"/>
                  </a:lnTo>
                  <a:lnTo>
                    <a:pt x="615" y="530"/>
                  </a:lnTo>
                  <a:lnTo>
                    <a:pt x="618" y="510"/>
                  </a:lnTo>
                  <a:lnTo>
                    <a:pt x="622" y="490"/>
                  </a:lnTo>
                  <a:lnTo>
                    <a:pt x="623" y="469"/>
                  </a:lnTo>
                  <a:lnTo>
                    <a:pt x="623" y="447"/>
                  </a:lnTo>
                  <a:lnTo>
                    <a:pt x="623" y="447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0" name="Freeform 30"/>
            <p:cNvSpPr>
              <a:spLocks/>
            </p:cNvSpPr>
            <p:nvPr/>
          </p:nvSpPr>
          <p:spPr bwMode="auto">
            <a:xfrm>
              <a:off x="3346450" y="3573463"/>
              <a:ext cx="735013" cy="1038225"/>
            </a:xfrm>
            <a:custGeom>
              <a:avLst/>
              <a:gdLst>
                <a:gd name="T0" fmla="*/ 569 w 925"/>
                <a:gd name="T1" fmla="*/ 805 h 1309"/>
                <a:gd name="T2" fmla="*/ 567 w 925"/>
                <a:gd name="T3" fmla="*/ 774 h 1309"/>
                <a:gd name="T4" fmla="*/ 562 w 925"/>
                <a:gd name="T5" fmla="*/ 746 h 1309"/>
                <a:gd name="T6" fmla="*/ 554 w 925"/>
                <a:gd name="T7" fmla="*/ 724 h 1309"/>
                <a:gd name="T8" fmla="*/ 543 w 925"/>
                <a:gd name="T9" fmla="*/ 704 h 1309"/>
                <a:gd name="T10" fmla="*/ 536 w 925"/>
                <a:gd name="T11" fmla="*/ 698 h 1309"/>
                <a:gd name="T12" fmla="*/ 520 w 925"/>
                <a:gd name="T13" fmla="*/ 686 h 1309"/>
                <a:gd name="T14" fmla="*/ 501 w 925"/>
                <a:gd name="T15" fmla="*/ 678 h 1309"/>
                <a:gd name="T16" fmla="*/ 480 w 925"/>
                <a:gd name="T17" fmla="*/ 673 h 1309"/>
                <a:gd name="T18" fmla="*/ 468 w 925"/>
                <a:gd name="T19" fmla="*/ 673 h 1309"/>
                <a:gd name="T20" fmla="*/ 445 w 925"/>
                <a:gd name="T21" fmla="*/ 675 h 1309"/>
                <a:gd name="T22" fmla="*/ 426 w 925"/>
                <a:gd name="T23" fmla="*/ 683 h 1309"/>
                <a:gd name="T24" fmla="*/ 407 w 925"/>
                <a:gd name="T25" fmla="*/ 694 h 1309"/>
                <a:gd name="T26" fmla="*/ 393 w 925"/>
                <a:gd name="T27" fmla="*/ 711 h 1309"/>
                <a:gd name="T28" fmla="*/ 388 w 925"/>
                <a:gd name="T29" fmla="*/ 721 h 1309"/>
                <a:gd name="T30" fmla="*/ 375 w 925"/>
                <a:gd name="T31" fmla="*/ 754 h 1309"/>
                <a:gd name="T32" fmla="*/ 368 w 925"/>
                <a:gd name="T33" fmla="*/ 807 h 1309"/>
                <a:gd name="T34" fmla="*/ 0 w 925"/>
                <a:gd name="T35" fmla="*/ 1309 h 1309"/>
                <a:gd name="T36" fmla="*/ 368 w 925"/>
                <a:gd name="T37" fmla="*/ 0 h 1309"/>
                <a:gd name="T38" fmla="*/ 371 w 925"/>
                <a:gd name="T39" fmla="*/ 544 h 1309"/>
                <a:gd name="T40" fmla="*/ 389 w 925"/>
                <a:gd name="T41" fmla="*/ 520 h 1309"/>
                <a:gd name="T42" fmla="*/ 412 w 925"/>
                <a:gd name="T43" fmla="*/ 495 h 1309"/>
                <a:gd name="T44" fmla="*/ 440 w 925"/>
                <a:gd name="T45" fmla="*/ 470 h 1309"/>
                <a:gd name="T46" fmla="*/ 470 w 925"/>
                <a:gd name="T47" fmla="*/ 449 h 1309"/>
                <a:gd name="T48" fmla="*/ 487 w 925"/>
                <a:gd name="T49" fmla="*/ 439 h 1309"/>
                <a:gd name="T50" fmla="*/ 523 w 925"/>
                <a:gd name="T51" fmla="*/ 422 h 1309"/>
                <a:gd name="T52" fmla="*/ 543 w 925"/>
                <a:gd name="T53" fmla="*/ 416 h 1309"/>
                <a:gd name="T54" fmla="*/ 586 w 925"/>
                <a:gd name="T55" fmla="*/ 408 h 1309"/>
                <a:gd name="T56" fmla="*/ 632 w 925"/>
                <a:gd name="T57" fmla="*/ 404 h 1309"/>
                <a:gd name="T58" fmla="*/ 668 w 925"/>
                <a:gd name="T59" fmla="*/ 406 h 1309"/>
                <a:gd name="T60" fmla="*/ 736 w 925"/>
                <a:gd name="T61" fmla="*/ 417 h 1309"/>
                <a:gd name="T62" fmla="*/ 764 w 925"/>
                <a:gd name="T63" fmla="*/ 429 h 1309"/>
                <a:gd name="T64" fmla="*/ 790 w 925"/>
                <a:gd name="T65" fmla="*/ 444 h 1309"/>
                <a:gd name="T66" fmla="*/ 836 w 925"/>
                <a:gd name="T67" fmla="*/ 480 h 1309"/>
                <a:gd name="T68" fmla="*/ 856 w 925"/>
                <a:gd name="T69" fmla="*/ 503 h 1309"/>
                <a:gd name="T70" fmla="*/ 886 w 925"/>
                <a:gd name="T71" fmla="*/ 556 h 1309"/>
                <a:gd name="T72" fmla="*/ 907 w 925"/>
                <a:gd name="T73" fmla="*/ 617 h 1309"/>
                <a:gd name="T74" fmla="*/ 915 w 925"/>
                <a:gd name="T75" fmla="*/ 652 h 1309"/>
                <a:gd name="T76" fmla="*/ 923 w 925"/>
                <a:gd name="T77" fmla="*/ 726 h 1309"/>
                <a:gd name="T78" fmla="*/ 925 w 925"/>
                <a:gd name="T79" fmla="*/ 1309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5" h="1309">
                  <a:moveTo>
                    <a:pt x="569" y="1309"/>
                  </a:moveTo>
                  <a:lnTo>
                    <a:pt x="569" y="805"/>
                  </a:lnTo>
                  <a:lnTo>
                    <a:pt x="569" y="805"/>
                  </a:lnTo>
                  <a:lnTo>
                    <a:pt x="567" y="774"/>
                  </a:lnTo>
                  <a:lnTo>
                    <a:pt x="566" y="759"/>
                  </a:lnTo>
                  <a:lnTo>
                    <a:pt x="562" y="746"/>
                  </a:lnTo>
                  <a:lnTo>
                    <a:pt x="559" y="734"/>
                  </a:lnTo>
                  <a:lnTo>
                    <a:pt x="554" y="724"/>
                  </a:lnTo>
                  <a:lnTo>
                    <a:pt x="549" y="714"/>
                  </a:lnTo>
                  <a:lnTo>
                    <a:pt x="543" y="704"/>
                  </a:lnTo>
                  <a:lnTo>
                    <a:pt x="543" y="704"/>
                  </a:lnTo>
                  <a:lnTo>
                    <a:pt x="536" y="698"/>
                  </a:lnTo>
                  <a:lnTo>
                    <a:pt x="528" y="691"/>
                  </a:lnTo>
                  <a:lnTo>
                    <a:pt x="520" y="686"/>
                  </a:lnTo>
                  <a:lnTo>
                    <a:pt x="511" y="681"/>
                  </a:lnTo>
                  <a:lnTo>
                    <a:pt x="501" y="678"/>
                  </a:lnTo>
                  <a:lnTo>
                    <a:pt x="492" y="675"/>
                  </a:lnTo>
                  <a:lnTo>
                    <a:pt x="480" y="673"/>
                  </a:lnTo>
                  <a:lnTo>
                    <a:pt x="468" y="673"/>
                  </a:lnTo>
                  <a:lnTo>
                    <a:pt x="468" y="673"/>
                  </a:lnTo>
                  <a:lnTo>
                    <a:pt x="457" y="673"/>
                  </a:lnTo>
                  <a:lnTo>
                    <a:pt x="445" y="675"/>
                  </a:lnTo>
                  <a:lnTo>
                    <a:pt x="434" y="678"/>
                  </a:lnTo>
                  <a:lnTo>
                    <a:pt x="426" y="683"/>
                  </a:lnTo>
                  <a:lnTo>
                    <a:pt x="416" y="688"/>
                  </a:lnTo>
                  <a:lnTo>
                    <a:pt x="407" y="694"/>
                  </a:lnTo>
                  <a:lnTo>
                    <a:pt x="399" y="701"/>
                  </a:lnTo>
                  <a:lnTo>
                    <a:pt x="393" y="711"/>
                  </a:lnTo>
                  <a:lnTo>
                    <a:pt x="393" y="711"/>
                  </a:lnTo>
                  <a:lnTo>
                    <a:pt x="388" y="721"/>
                  </a:lnTo>
                  <a:lnTo>
                    <a:pt x="381" y="731"/>
                  </a:lnTo>
                  <a:lnTo>
                    <a:pt x="375" y="754"/>
                  </a:lnTo>
                  <a:lnTo>
                    <a:pt x="370" y="779"/>
                  </a:lnTo>
                  <a:lnTo>
                    <a:pt x="368" y="807"/>
                  </a:lnTo>
                  <a:lnTo>
                    <a:pt x="368" y="1309"/>
                  </a:lnTo>
                  <a:lnTo>
                    <a:pt x="0" y="1309"/>
                  </a:lnTo>
                  <a:lnTo>
                    <a:pt x="0" y="0"/>
                  </a:lnTo>
                  <a:lnTo>
                    <a:pt x="368" y="0"/>
                  </a:lnTo>
                  <a:lnTo>
                    <a:pt x="368" y="544"/>
                  </a:lnTo>
                  <a:lnTo>
                    <a:pt x="371" y="544"/>
                  </a:lnTo>
                  <a:lnTo>
                    <a:pt x="371" y="544"/>
                  </a:lnTo>
                  <a:lnTo>
                    <a:pt x="389" y="520"/>
                  </a:lnTo>
                  <a:lnTo>
                    <a:pt x="412" y="495"/>
                  </a:lnTo>
                  <a:lnTo>
                    <a:pt x="412" y="495"/>
                  </a:lnTo>
                  <a:lnTo>
                    <a:pt x="426" y="482"/>
                  </a:lnTo>
                  <a:lnTo>
                    <a:pt x="440" y="470"/>
                  </a:lnTo>
                  <a:lnTo>
                    <a:pt x="455" y="459"/>
                  </a:lnTo>
                  <a:lnTo>
                    <a:pt x="470" y="449"/>
                  </a:lnTo>
                  <a:lnTo>
                    <a:pt x="470" y="449"/>
                  </a:lnTo>
                  <a:lnTo>
                    <a:pt x="487" y="439"/>
                  </a:lnTo>
                  <a:lnTo>
                    <a:pt x="505" y="431"/>
                  </a:lnTo>
                  <a:lnTo>
                    <a:pt x="523" y="422"/>
                  </a:lnTo>
                  <a:lnTo>
                    <a:pt x="543" y="416"/>
                  </a:lnTo>
                  <a:lnTo>
                    <a:pt x="543" y="416"/>
                  </a:lnTo>
                  <a:lnTo>
                    <a:pt x="564" y="411"/>
                  </a:lnTo>
                  <a:lnTo>
                    <a:pt x="586" y="408"/>
                  </a:lnTo>
                  <a:lnTo>
                    <a:pt x="607" y="404"/>
                  </a:lnTo>
                  <a:lnTo>
                    <a:pt x="632" y="404"/>
                  </a:lnTo>
                  <a:lnTo>
                    <a:pt x="632" y="404"/>
                  </a:lnTo>
                  <a:lnTo>
                    <a:pt x="668" y="406"/>
                  </a:lnTo>
                  <a:lnTo>
                    <a:pt x="703" y="411"/>
                  </a:lnTo>
                  <a:lnTo>
                    <a:pt x="736" y="417"/>
                  </a:lnTo>
                  <a:lnTo>
                    <a:pt x="750" y="424"/>
                  </a:lnTo>
                  <a:lnTo>
                    <a:pt x="764" y="429"/>
                  </a:lnTo>
                  <a:lnTo>
                    <a:pt x="764" y="429"/>
                  </a:lnTo>
                  <a:lnTo>
                    <a:pt x="790" y="444"/>
                  </a:lnTo>
                  <a:lnTo>
                    <a:pt x="815" y="460"/>
                  </a:lnTo>
                  <a:lnTo>
                    <a:pt x="836" y="480"/>
                  </a:lnTo>
                  <a:lnTo>
                    <a:pt x="856" y="503"/>
                  </a:lnTo>
                  <a:lnTo>
                    <a:pt x="856" y="503"/>
                  </a:lnTo>
                  <a:lnTo>
                    <a:pt x="872" y="528"/>
                  </a:lnTo>
                  <a:lnTo>
                    <a:pt x="886" y="556"/>
                  </a:lnTo>
                  <a:lnTo>
                    <a:pt x="899" y="586"/>
                  </a:lnTo>
                  <a:lnTo>
                    <a:pt x="907" y="617"/>
                  </a:lnTo>
                  <a:lnTo>
                    <a:pt x="907" y="617"/>
                  </a:lnTo>
                  <a:lnTo>
                    <a:pt x="915" y="652"/>
                  </a:lnTo>
                  <a:lnTo>
                    <a:pt x="920" y="688"/>
                  </a:lnTo>
                  <a:lnTo>
                    <a:pt x="923" y="726"/>
                  </a:lnTo>
                  <a:lnTo>
                    <a:pt x="925" y="765"/>
                  </a:lnTo>
                  <a:lnTo>
                    <a:pt x="925" y="1309"/>
                  </a:lnTo>
                  <a:lnTo>
                    <a:pt x="569" y="130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1" name="Freeform 31"/>
            <p:cNvSpPr>
              <a:spLocks noEditPoints="1"/>
            </p:cNvSpPr>
            <p:nvPr/>
          </p:nvSpPr>
          <p:spPr bwMode="auto">
            <a:xfrm>
              <a:off x="4195763" y="3586163"/>
              <a:ext cx="323850" cy="1025525"/>
            </a:xfrm>
            <a:custGeom>
              <a:avLst/>
              <a:gdLst>
                <a:gd name="T0" fmla="*/ 409 w 409"/>
                <a:gd name="T1" fmla="*/ 170 h 1292"/>
                <a:gd name="T2" fmla="*/ 406 w 409"/>
                <a:gd name="T3" fmla="*/ 206 h 1292"/>
                <a:gd name="T4" fmla="*/ 396 w 409"/>
                <a:gd name="T5" fmla="*/ 239 h 1292"/>
                <a:gd name="T6" fmla="*/ 387 w 409"/>
                <a:gd name="T7" fmla="*/ 254 h 1292"/>
                <a:gd name="T8" fmla="*/ 368 w 409"/>
                <a:gd name="T9" fmla="*/ 282 h 1292"/>
                <a:gd name="T10" fmla="*/ 356 w 409"/>
                <a:gd name="T11" fmla="*/ 293 h 1292"/>
                <a:gd name="T12" fmla="*/ 326 w 409"/>
                <a:gd name="T13" fmla="*/ 315 h 1292"/>
                <a:gd name="T14" fmla="*/ 292 w 409"/>
                <a:gd name="T15" fmla="*/ 331 h 1292"/>
                <a:gd name="T16" fmla="*/ 272 w 409"/>
                <a:gd name="T17" fmla="*/ 336 h 1292"/>
                <a:gd name="T18" fmla="*/ 228 w 409"/>
                <a:gd name="T19" fmla="*/ 343 h 1292"/>
                <a:gd name="T20" fmla="*/ 205 w 409"/>
                <a:gd name="T21" fmla="*/ 344 h 1292"/>
                <a:gd name="T22" fmla="*/ 158 w 409"/>
                <a:gd name="T23" fmla="*/ 341 h 1292"/>
                <a:gd name="T24" fmla="*/ 119 w 409"/>
                <a:gd name="T25" fmla="*/ 330 h 1292"/>
                <a:gd name="T26" fmla="*/ 101 w 409"/>
                <a:gd name="T27" fmla="*/ 323 h 1292"/>
                <a:gd name="T28" fmla="*/ 68 w 409"/>
                <a:gd name="T29" fmla="*/ 303 h 1292"/>
                <a:gd name="T30" fmla="*/ 55 w 409"/>
                <a:gd name="T31" fmla="*/ 292 h 1292"/>
                <a:gd name="T32" fmla="*/ 31 w 409"/>
                <a:gd name="T33" fmla="*/ 267 h 1292"/>
                <a:gd name="T34" fmla="*/ 13 w 409"/>
                <a:gd name="T35" fmla="*/ 237 h 1292"/>
                <a:gd name="T36" fmla="*/ 7 w 409"/>
                <a:gd name="T37" fmla="*/ 221 h 1292"/>
                <a:gd name="T38" fmla="*/ 0 w 409"/>
                <a:gd name="T39" fmla="*/ 188 h 1292"/>
                <a:gd name="T40" fmla="*/ 0 w 409"/>
                <a:gd name="T41" fmla="*/ 170 h 1292"/>
                <a:gd name="T42" fmla="*/ 3 w 409"/>
                <a:gd name="T43" fmla="*/ 132 h 1292"/>
                <a:gd name="T44" fmla="*/ 15 w 409"/>
                <a:gd name="T45" fmla="*/ 99 h 1292"/>
                <a:gd name="T46" fmla="*/ 23 w 409"/>
                <a:gd name="T47" fmla="*/ 84 h 1292"/>
                <a:gd name="T48" fmla="*/ 45 w 409"/>
                <a:gd name="T49" fmla="*/ 58 h 1292"/>
                <a:gd name="T50" fmla="*/ 58 w 409"/>
                <a:gd name="T51" fmla="*/ 46 h 1292"/>
                <a:gd name="T52" fmla="*/ 87 w 409"/>
                <a:gd name="T53" fmla="*/ 26 h 1292"/>
                <a:gd name="T54" fmla="*/ 122 w 409"/>
                <a:gd name="T55" fmla="*/ 11 h 1292"/>
                <a:gd name="T56" fmla="*/ 142 w 409"/>
                <a:gd name="T57" fmla="*/ 6 h 1292"/>
                <a:gd name="T58" fmla="*/ 181 w 409"/>
                <a:gd name="T59" fmla="*/ 1 h 1292"/>
                <a:gd name="T60" fmla="*/ 205 w 409"/>
                <a:gd name="T61" fmla="*/ 0 h 1292"/>
                <a:gd name="T62" fmla="*/ 249 w 409"/>
                <a:gd name="T63" fmla="*/ 3 h 1292"/>
                <a:gd name="T64" fmla="*/ 289 w 409"/>
                <a:gd name="T65" fmla="*/ 13 h 1292"/>
                <a:gd name="T66" fmla="*/ 307 w 409"/>
                <a:gd name="T67" fmla="*/ 20 h 1292"/>
                <a:gd name="T68" fmla="*/ 340 w 409"/>
                <a:gd name="T69" fmla="*/ 38 h 1292"/>
                <a:gd name="T70" fmla="*/ 353 w 409"/>
                <a:gd name="T71" fmla="*/ 48 h 1292"/>
                <a:gd name="T72" fmla="*/ 378 w 409"/>
                <a:gd name="T73" fmla="*/ 72 h 1292"/>
                <a:gd name="T74" fmla="*/ 394 w 409"/>
                <a:gd name="T75" fmla="*/ 100 h 1292"/>
                <a:gd name="T76" fmla="*/ 401 w 409"/>
                <a:gd name="T77" fmla="*/ 117 h 1292"/>
                <a:gd name="T78" fmla="*/ 409 w 409"/>
                <a:gd name="T79" fmla="*/ 152 h 1292"/>
                <a:gd name="T80" fmla="*/ 409 w 409"/>
                <a:gd name="T81" fmla="*/ 170 h 1292"/>
                <a:gd name="T82" fmla="*/ 20 w 409"/>
                <a:gd name="T83" fmla="*/ 409 h 1292"/>
                <a:gd name="T84" fmla="*/ 387 w 409"/>
                <a:gd name="T85" fmla="*/ 1292 h 1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9" h="1292">
                  <a:moveTo>
                    <a:pt x="409" y="170"/>
                  </a:moveTo>
                  <a:lnTo>
                    <a:pt x="409" y="170"/>
                  </a:lnTo>
                  <a:lnTo>
                    <a:pt x="409" y="188"/>
                  </a:lnTo>
                  <a:lnTo>
                    <a:pt x="406" y="206"/>
                  </a:lnTo>
                  <a:lnTo>
                    <a:pt x="401" y="222"/>
                  </a:lnTo>
                  <a:lnTo>
                    <a:pt x="396" y="239"/>
                  </a:lnTo>
                  <a:lnTo>
                    <a:pt x="396" y="239"/>
                  </a:lnTo>
                  <a:lnTo>
                    <a:pt x="387" y="254"/>
                  </a:lnTo>
                  <a:lnTo>
                    <a:pt x="379" y="269"/>
                  </a:lnTo>
                  <a:lnTo>
                    <a:pt x="368" y="282"/>
                  </a:lnTo>
                  <a:lnTo>
                    <a:pt x="356" y="293"/>
                  </a:lnTo>
                  <a:lnTo>
                    <a:pt x="356" y="293"/>
                  </a:lnTo>
                  <a:lnTo>
                    <a:pt x="341" y="305"/>
                  </a:lnTo>
                  <a:lnTo>
                    <a:pt x="326" y="315"/>
                  </a:lnTo>
                  <a:lnTo>
                    <a:pt x="310" y="323"/>
                  </a:lnTo>
                  <a:lnTo>
                    <a:pt x="292" y="331"/>
                  </a:lnTo>
                  <a:lnTo>
                    <a:pt x="292" y="331"/>
                  </a:lnTo>
                  <a:lnTo>
                    <a:pt x="272" y="336"/>
                  </a:lnTo>
                  <a:lnTo>
                    <a:pt x="251" y="341"/>
                  </a:lnTo>
                  <a:lnTo>
                    <a:pt x="228" y="343"/>
                  </a:lnTo>
                  <a:lnTo>
                    <a:pt x="205" y="344"/>
                  </a:lnTo>
                  <a:lnTo>
                    <a:pt x="205" y="344"/>
                  </a:lnTo>
                  <a:lnTo>
                    <a:pt x="181" y="343"/>
                  </a:lnTo>
                  <a:lnTo>
                    <a:pt x="158" y="341"/>
                  </a:lnTo>
                  <a:lnTo>
                    <a:pt x="139" y="336"/>
                  </a:lnTo>
                  <a:lnTo>
                    <a:pt x="119" y="330"/>
                  </a:lnTo>
                  <a:lnTo>
                    <a:pt x="119" y="330"/>
                  </a:lnTo>
                  <a:lnTo>
                    <a:pt x="101" y="323"/>
                  </a:lnTo>
                  <a:lnTo>
                    <a:pt x="84" y="313"/>
                  </a:lnTo>
                  <a:lnTo>
                    <a:pt x="68" y="303"/>
                  </a:lnTo>
                  <a:lnTo>
                    <a:pt x="55" y="292"/>
                  </a:lnTo>
                  <a:lnTo>
                    <a:pt x="55" y="292"/>
                  </a:lnTo>
                  <a:lnTo>
                    <a:pt x="41" y="280"/>
                  </a:lnTo>
                  <a:lnTo>
                    <a:pt x="31" y="267"/>
                  </a:lnTo>
                  <a:lnTo>
                    <a:pt x="22" y="252"/>
                  </a:lnTo>
                  <a:lnTo>
                    <a:pt x="13" y="237"/>
                  </a:lnTo>
                  <a:lnTo>
                    <a:pt x="13" y="237"/>
                  </a:lnTo>
                  <a:lnTo>
                    <a:pt x="7" y="221"/>
                  </a:lnTo>
                  <a:lnTo>
                    <a:pt x="3" y="204"/>
                  </a:lnTo>
                  <a:lnTo>
                    <a:pt x="0" y="188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52"/>
                  </a:lnTo>
                  <a:lnTo>
                    <a:pt x="3" y="132"/>
                  </a:lnTo>
                  <a:lnTo>
                    <a:pt x="8" y="115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23" y="84"/>
                  </a:lnTo>
                  <a:lnTo>
                    <a:pt x="33" y="69"/>
                  </a:lnTo>
                  <a:lnTo>
                    <a:pt x="45" y="58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73" y="34"/>
                  </a:lnTo>
                  <a:lnTo>
                    <a:pt x="87" y="26"/>
                  </a:lnTo>
                  <a:lnTo>
                    <a:pt x="104" y="18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42" y="6"/>
                  </a:lnTo>
                  <a:lnTo>
                    <a:pt x="162" y="3"/>
                  </a:lnTo>
                  <a:lnTo>
                    <a:pt x="181" y="1"/>
                  </a:lnTo>
                  <a:lnTo>
                    <a:pt x="205" y="0"/>
                  </a:lnTo>
                  <a:lnTo>
                    <a:pt x="205" y="0"/>
                  </a:lnTo>
                  <a:lnTo>
                    <a:pt x="226" y="1"/>
                  </a:lnTo>
                  <a:lnTo>
                    <a:pt x="249" y="3"/>
                  </a:lnTo>
                  <a:lnTo>
                    <a:pt x="269" y="6"/>
                  </a:lnTo>
                  <a:lnTo>
                    <a:pt x="289" y="13"/>
                  </a:lnTo>
                  <a:lnTo>
                    <a:pt x="289" y="13"/>
                  </a:lnTo>
                  <a:lnTo>
                    <a:pt x="307" y="20"/>
                  </a:lnTo>
                  <a:lnTo>
                    <a:pt x="323" y="28"/>
                  </a:lnTo>
                  <a:lnTo>
                    <a:pt x="340" y="38"/>
                  </a:lnTo>
                  <a:lnTo>
                    <a:pt x="353" y="48"/>
                  </a:lnTo>
                  <a:lnTo>
                    <a:pt x="353" y="48"/>
                  </a:lnTo>
                  <a:lnTo>
                    <a:pt x="366" y="59"/>
                  </a:lnTo>
                  <a:lnTo>
                    <a:pt x="378" y="72"/>
                  </a:lnTo>
                  <a:lnTo>
                    <a:pt x="386" y="86"/>
                  </a:lnTo>
                  <a:lnTo>
                    <a:pt x="394" y="100"/>
                  </a:lnTo>
                  <a:lnTo>
                    <a:pt x="394" y="100"/>
                  </a:lnTo>
                  <a:lnTo>
                    <a:pt x="401" y="117"/>
                  </a:lnTo>
                  <a:lnTo>
                    <a:pt x="406" y="133"/>
                  </a:lnTo>
                  <a:lnTo>
                    <a:pt x="409" y="152"/>
                  </a:lnTo>
                  <a:lnTo>
                    <a:pt x="409" y="170"/>
                  </a:lnTo>
                  <a:lnTo>
                    <a:pt x="409" y="170"/>
                  </a:lnTo>
                  <a:close/>
                  <a:moveTo>
                    <a:pt x="20" y="1292"/>
                  </a:moveTo>
                  <a:lnTo>
                    <a:pt x="20" y="409"/>
                  </a:lnTo>
                  <a:lnTo>
                    <a:pt x="387" y="409"/>
                  </a:lnTo>
                  <a:lnTo>
                    <a:pt x="387" y="1292"/>
                  </a:lnTo>
                  <a:lnTo>
                    <a:pt x="20" y="129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2" name="Freeform 32"/>
            <p:cNvSpPr>
              <a:spLocks/>
            </p:cNvSpPr>
            <p:nvPr/>
          </p:nvSpPr>
          <p:spPr bwMode="auto">
            <a:xfrm>
              <a:off x="4613275" y="3894138"/>
              <a:ext cx="608013" cy="735013"/>
            </a:xfrm>
            <a:custGeom>
              <a:avLst/>
              <a:gdLst>
                <a:gd name="T0" fmla="*/ 704 w 766"/>
                <a:gd name="T1" fmla="*/ 904 h 927"/>
                <a:gd name="T2" fmla="*/ 633 w 766"/>
                <a:gd name="T3" fmla="*/ 917 h 927"/>
                <a:gd name="T4" fmla="*/ 537 w 766"/>
                <a:gd name="T5" fmla="*/ 925 h 927"/>
                <a:gd name="T6" fmla="*/ 453 w 766"/>
                <a:gd name="T7" fmla="*/ 925 h 927"/>
                <a:gd name="T8" fmla="*/ 376 w 766"/>
                <a:gd name="T9" fmla="*/ 919 h 927"/>
                <a:gd name="T10" fmla="*/ 305 w 766"/>
                <a:gd name="T11" fmla="*/ 900 h 927"/>
                <a:gd name="T12" fmla="*/ 260 w 766"/>
                <a:gd name="T13" fmla="*/ 884 h 927"/>
                <a:gd name="T14" fmla="*/ 199 w 766"/>
                <a:gd name="T15" fmla="*/ 853 h 927"/>
                <a:gd name="T16" fmla="*/ 147 w 766"/>
                <a:gd name="T17" fmla="*/ 813 h 927"/>
                <a:gd name="T18" fmla="*/ 115 w 766"/>
                <a:gd name="T19" fmla="*/ 783 h 927"/>
                <a:gd name="T20" fmla="*/ 76 w 766"/>
                <a:gd name="T21" fmla="*/ 734 h 927"/>
                <a:gd name="T22" fmla="*/ 43 w 766"/>
                <a:gd name="T23" fmla="*/ 680 h 927"/>
                <a:gd name="T24" fmla="*/ 26 w 766"/>
                <a:gd name="T25" fmla="*/ 638 h 927"/>
                <a:gd name="T26" fmla="*/ 8 w 766"/>
                <a:gd name="T27" fmla="*/ 574 h 927"/>
                <a:gd name="T28" fmla="*/ 0 w 766"/>
                <a:gd name="T29" fmla="*/ 506 h 927"/>
                <a:gd name="T30" fmla="*/ 0 w 766"/>
                <a:gd name="T31" fmla="*/ 452 h 927"/>
                <a:gd name="T32" fmla="*/ 10 w 766"/>
                <a:gd name="T33" fmla="*/ 365 h 927"/>
                <a:gd name="T34" fmla="*/ 31 w 766"/>
                <a:gd name="T35" fmla="*/ 287 h 927"/>
                <a:gd name="T36" fmla="*/ 53 w 766"/>
                <a:gd name="T37" fmla="*/ 243 h 927"/>
                <a:gd name="T38" fmla="*/ 92 w 766"/>
                <a:gd name="T39" fmla="*/ 182 h 927"/>
                <a:gd name="T40" fmla="*/ 138 w 766"/>
                <a:gd name="T41" fmla="*/ 129 h 927"/>
                <a:gd name="T42" fmla="*/ 175 w 766"/>
                <a:gd name="T43" fmla="*/ 101 h 927"/>
                <a:gd name="T44" fmla="*/ 234 w 766"/>
                <a:gd name="T45" fmla="*/ 63 h 927"/>
                <a:gd name="T46" fmla="*/ 300 w 766"/>
                <a:gd name="T47" fmla="*/ 35 h 927"/>
                <a:gd name="T48" fmla="*/ 371 w 766"/>
                <a:gd name="T49" fmla="*/ 15 h 927"/>
                <a:gd name="T50" fmla="*/ 522 w 766"/>
                <a:gd name="T51" fmla="*/ 0 h 927"/>
                <a:gd name="T52" fmla="*/ 613 w 766"/>
                <a:gd name="T53" fmla="*/ 4 h 927"/>
                <a:gd name="T54" fmla="*/ 686 w 766"/>
                <a:gd name="T55" fmla="*/ 12 h 927"/>
                <a:gd name="T56" fmla="*/ 737 w 766"/>
                <a:gd name="T57" fmla="*/ 23 h 927"/>
                <a:gd name="T58" fmla="*/ 766 w 766"/>
                <a:gd name="T59" fmla="*/ 37 h 927"/>
                <a:gd name="T60" fmla="*/ 753 w 766"/>
                <a:gd name="T61" fmla="*/ 315 h 927"/>
                <a:gd name="T62" fmla="*/ 715 w 766"/>
                <a:gd name="T63" fmla="*/ 295 h 927"/>
                <a:gd name="T64" fmla="*/ 669 w 766"/>
                <a:gd name="T65" fmla="*/ 281 h 927"/>
                <a:gd name="T66" fmla="*/ 618 w 766"/>
                <a:gd name="T67" fmla="*/ 271 h 927"/>
                <a:gd name="T68" fmla="*/ 565 w 766"/>
                <a:gd name="T69" fmla="*/ 269 h 927"/>
                <a:gd name="T70" fmla="*/ 496 w 766"/>
                <a:gd name="T71" fmla="*/ 282 h 927"/>
                <a:gd name="T72" fmla="*/ 443 w 766"/>
                <a:gd name="T73" fmla="*/ 309 h 927"/>
                <a:gd name="T74" fmla="*/ 415 w 766"/>
                <a:gd name="T75" fmla="*/ 333 h 927"/>
                <a:gd name="T76" fmla="*/ 386 w 766"/>
                <a:gd name="T77" fmla="*/ 383 h 927"/>
                <a:gd name="T78" fmla="*/ 372 w 766"/>
                <a:gd name="T79" fmla="*/ 442 h 927"/>
                <a:gd name="T80" fmla="*/ 372 w 766"/>
                <a:gd name="T81" fmla="*/ 487 h 927"/>
                <a:gd name="T82" fmla="*/ 386 w 766"/>
                <a:gd name="T83" fmla="*/ 546 h 927"/>
                <a:gd name="T84" fmla="*/ 414 w 766"/>
                <a:gd name="T85" fmla="*/ 594 h 927"/>
                <a:gd name="T86" fmla="*/ 442 w 766"/>
                <a:gd name="T87" fmla="*/ 619 h 927"/>
                <a:gd name="T88" fmla="*/ 493 w 766"/>
                <a:gd name="T89" fmla="*/ 645 h 927"/>
                <a:gd name="T90" fmla="*/ 554 w 766"/>
                <a:gd name="T91" fmla="*/ 656 h 927"/>
                <a:gd name="T92" fmla="*/ 608 w 766"/>
                <a:gd name="T93" fmla="*/ 656 h 927"/>
                <a:gd name="T94" fmla="*/ 689 w 766"/>
                <a:gd name="T95" fmla="*/ 642 h 927"/>
                <a:gd name="T96" fmla="*/ 750 w 766"/>
                <a:gd name="T97" fmla="*/ 617 h 927"/>
                <a:gd name="T98" fmla="*/ 766 w 766"/>
                <a:gd name="T99" fmla="*/ 879 h 927"/>
                <a:gd name="T100" fmla="*/ 730 w 766"/>
                <a:gd name="T101" fmla="*/ 896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6" h="927">
                  <a:moveTo>
                    <a:pt x="730" y="896"/>
                  </a:moveTo>
                  <a:lnTo>
                    <a:pt x="730" y="896"/>
                  </a:lnTo>
                  <a:lnTo>
                    <a:pt x="704" y="904"/>
                  </a:lnTo>
                  <a:lnTo>
                    <a:pt x="671" y="910"/>
                  </a:lnTo>
                  <a:lnTo>
                    <a:pt x="671" y="910"/>
                  </a:lnTo>
                  <a:lnTo>
                    <a:pt x="633" y="917"/>
                  </a:lnTo>
                  <a:lnTo>
                    <a:pt x="588" y="922"/>
                  </a:lnTo>
                  <a:lnTo>
                    <a:pt x="588" y="922"/>
                  </a:lnTo>
                  <a:lnTo>
                    <a:pt x="537" y="925"/>
                  </a:lnTo>
                  <a:lnTo>
                    <a:pt x="480" y="927"/>
                  </a:lnTo>
                  <a:lnTo>
                    <a:pt x="480" y="927"/>
                  </a:lnTo>
                  <a:lnTo>
                    <a:pt x="453" y="925"/>
                  </a:lnTo>
                  <a:lnTo>
                    <a:pt x="427" y="924"/>
                  </a:lnTo>
                  <a:lnTo>
                    <a:pt x="400" y="922"/>
                  </a:lnTo>
                  <a:lnTo>
                    <a:pt x="376" y="919"/>
                  </a:lnTo>
                  <a:lnTo>
                    <a:pt x="351" y="914"/>
                  </a:lnTo>
                  <a:lnTo>
                    <a:pt x="328" y="907"/>
                  </a:lnTo>
                  <a:lnTo>
                    <a:pt x="305" y="900"/>
                  </a:lnTo>
                  <a:lnTo>
                    <a:pt x="282" y="892"/>
                  </a:lnTo>
                  <a:lnTo>
                    <a:pt x="282" y="892"/>
                  </a:lnTo>
                  <a:lnTo>
                    <a:pt x="260" y="884"/>
                  </a:lnTo>
                  <a:lnTo>
                    <a:pt x="239" y="874"/>
                  </a:lnTo>
                  <a:lnTo>
                    <a:pt x="219" y="864"/>
                  </a:lnTo>
                  <a:lnTo>
                    <a:pt x="199" y="853"/>
                  </a:lnTo>
                  <a:lnTo>
                    <a:pt x="181" y="841"/>
                  </a:lnTo>
                  <a:lnTo>
                    <a:pt x="163" y="828"/>
                  </a:lnTo>
                  <a:lnTo>
                    <a:pt x="147" y="813"/>
                  </a:lnTo>
                  <a:lnTo>
                    <a:pt x="130" y="800"/>
                  </a:lnTo>
                  <a:lnTo>
                    <a:pt x="130" y="800"/>
                  </a:lnTo>
                  <a:lnTo>
                    <a:pt x="115" y="783"/>
                  </a:lnTo>
                  <a:lnTo>
                    <a:pt x="100" y="769"/>
                  </a:lnTo>
                  <a:lnTo>
                    <a:pt x="87" y="752"/>
                  </a:lnTo>
                  <a:lnTo>
                    <a:pt x="76" y="734"/>
                  </a:lnTo>
                  <a:lnTo>
                    <a:pt x="63" y="716"/>
                  </a:lnTo>
                  <a:lnTo>
                    <a:pt x="53" y="698"/>
                  </a:lnTo>
                  <a:lnTo>
                    <a:pt x="43" y="680"/>
                  </a:lnTo>
                  <a:lnTo>
                    <a:pt x="33" y="658"/>
                  </a:lnTo>
                  <a:lnTo>
                    <a:pt x="33" y="658"/>
                  </a:lnTo>
                  <a:lnTo>
                    <a:pt x="26" y="638"/>
                  </a:lnTo>
                  <a:lnTo>
                    <a:pt x="18" y="617"/>
                  </a:lnTo>
                  <a:lnTo>
                    <a:pt x="13" y="595"/>
                  </a:lnTo>
                  <a:lnTo>
                    <a:pt x="8" y="574"/>
                  </a:lnTo>
                  <a:lnTo>
                    <a:pt x="5" y="553"/>
                  </a:lnTo>
                  <a:lnTo>
                    <a:pt x="2" y="530"/>
                  </a:lnTo>
                  <a:lnTo>
                    <a:pt x="0" y="50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52"/>
                  </a:lnTo>
                  <a:lnTo>
                    <a:pt x="2" y="422"/>
                  </a:lnTo>
                  <a:lnTo>
                    <a:pt x="5" y="393"/>
                  </a:lnTo>
                  <a:lnTo>
                    <a:pt x="10" y="365"/>
                  </a:lnTo>
                  <a:lnTo>
                    <a:pt x="16" y="338"/>
                  </a:lnTo>
                  <a:lnTo>
                    <a:pt x="23" y="312"/>
                  </a:lnTo>
                  <a:lnTo>
                    <a:pt x="31" y="287"/>
                  </a:lnTo>
                  <a:lnTo>
                    <a:pt x="41" y="264"/>
                  </a:lnTo>
                  <a:lnTo>
                    <a:pt x="41" y="264"/>
                  </a:lnTo>
                  <a:lnTo>
                    <a:pt x="53" y="243"/>
                  </a:lnTo>
                  <a:lnTo>
                    <a:pt x="64" y="221"/>
                  </a:lnTo>
                  <a:lnTo>
                    <a:pt x="77" y="200"/>
                  </a:lnTo>
                  <a:lnTo>
                    <a:pt x="92" y="182"/>
                  </a:lnTo>
                  <a:lnTo>
                    <a:pt x="107" y="164"/>
                  </a:lnTo>
                  <a:lnTo>
                    <a:pt x="122" y="145"/>
                  </a:lnTo>
                  <a:lnTo>
                    <a:pt x="138" y="129"/>
                  </a:lnTo>
                  <a:lnTo>
                    <a:pt x="157" y="114"/>
                  </a:lnTo>
                  <a:lnTo>
                    <a:pt x="157" y="114"/>
                  </a:lnTo>
                  <a:lnTo>
                    <a:pt x="175" y="101"/>
                  </a:lnTo>
                  <a:lnTo>
                    <a:pt x="193" y="88"/>
                  </a:lnTo>
                  <a:lnTo>
                    <a:pt x="213" y="74"/>
                  </a:lnTo>
                  <a:lnTo>
                    <a:pt x="234" y="63"/>
                  </a:lnTo>
                  <a:lnTo>
                    <a:pt x="255" y="53"/>
                  </a:lnTo>
                  <a:lnTo>
                    <a:pt x="277" y="43"/>
                  </a:lnTo>
                  <a:lnTo>
                    <a:pt x="300" y="35"/>
                  </a:lnTo>
                  <a:lnTo>
                    <a:pt x="323" y="28"/>
                  </a:lnTo>
                  <a:lnTo>
                    <a:pt x="323" y="28"/>
                  </a:lnTo>
                  <a:lnTo>
                    <a:pt x="371" y="15"/>
                  </a:lnTo>
                  <a:lnTo>
                    <a:pt x="420" y="7"/>
                  </a:lnTo>
                  <a:lnTo>
                    <a:pt x="471" y="2"/>
                  </a:lnTo>
                  <a:lnTo>
                    <a:pt x="522" y="0"/>
                  </a:lnTo>
                  <a:lnTo>
                    <a:pt x="522" y="0"/>
                  </a:lnTo>
                  <a:lnTo>
                    <a:pt x="570" y="0"/>
                  </a:lnTo>
                  <a:lnTo>
                    <a:pt x="613" y="4"/>
                  </a:lnTo>
                  <a:lnTo>
                    <a:pt x="613" y="4"/>
                  </a:lnTo>
                  <a:lnTo>
                    <a:pt x="651" y="7"/>
                  </a:lnTo>
                  <a:lnTo>
                    <a:pt x="686" y="12"/>
                  </a:lnTo>
                  <a:lnTo>
                    <a:pt x="686" y="12"/>
                  </a:lnTo>
                  <a:lnTo>
                    <a:pt x="714" y="18"/>
                  </a:lnTo>
                  <a:lnTo>
                    <a:pt x="737" y="23"/>
                  </a:lnTo>
                  <a:lnTo>
                    <a:pt x="737" y="23"/>
                  </a:lnTo>
                  <a:lnTo>
                    <a:pt x="755" y="30"/>
                  </a:lnTo>
                  <a:lnTo>
                    <a:pt x="766" y="37"/>
                  </a:lnTo>
                  <a:lnTo>
                    <a:pt x="766" y="323"/>
                  </a:lnTo>
                  <a:lnTo>
                    <a:pt x="766" y="323"/>
                  </a:lnTo>
                  <a:lnTo>
                    <a:pt x="753" y="315"/>
                  </a:lnTo>
                  <a:lnTo>
                    <a:pt x="737" y="305"/>
                  </a:lnTo>
                  <a:lnTo>
                    <a:pt x="737" y="305"/>
                  </a:lnTo>
                  <a:lnTo>
                    <a:pt x="715" y="295"/>
                  </a:lnTo>
                  <a:lnTo>
                    <a:pt x="694" y="287"/>
                  </a:lnTo>
                  <a:lnTo>
                    <a:pt x="694" y="287"/>
                  </a:lnTo>
                  <a:lnTo>
                    <a:pt x="669" y="281"/>
                  </a:lnTo>
                  <a:lnTo>
                    <a:pt x="643" y="274"/>
                  </a:lnTo>
                  <a:lnTo>
                    <a:pt x="643" y="274"/>
                  </a:lnTo>
                  <a:lnTo>
                    <a:pt x="618" y="271"/>
                  </a:lnTo>
                  <a:lnTo>
                    <a:pt x="592" y="269"/>
                  </a:lnTo>
                  <a:lnTo>
                    <a:pt x="592" y="269"/>
                  </a:lnTo>
                  <a:lnTo>
                    <a:pt x="565" y="269"/>
                  </a:lnTo>
                  <a:lnTo>
                    <a:pt x="541" y="272"/>
                  </a:lnTo>
                  <a:lnTo>
                    <a:pt x="517" y="276"/>
                  </a:lnTo>
                  <a:lnTo>
                    <a:pt x="496" y="282"/>
                  </a:lnTo>
                  <a:lnTo>
                    <a:pt x="476" y="289"/>
                  </a:lnTo>
                  <a:lnTo>
                    <a:pt x="458" y="297"/>
                  </a:lnTo>
                  <a:lnTo>
                    <a:pt x="443" y="309"/>
                  </a:lnTo>
                  <a:lnTo>
                    <a:pt x="428" y="320"/>
                  </a:lnTo>
                  <a:lnTo>
                    <a:pt x="428" y="320"/>
                  </a:lnTo>
                  <a:lnTo>
                    <a:pt x="415" y="333"/>
                  </a:lnTo>
                  <a:lnTo>
                    <a:pt x="404" y="348"/>
                  </a:lnTo>
                  <a:lnTo>
                    <a:pt x="394" y="365"/>
                  </a:lnTo>
                  <a:lnTo>
                    <a:pt x="386" y="383"/>
                  </a:lnTo>
                  <a:lnTo>
                    <a:pt x="381" y="401"/>
                  </a:lnTo>
                  <a:lnTo>
                    <a:pt x="376" y="421"/>
                  </a:lnTo>
                  <a:lnTo>
                    <a:pt x="372" y="442"/>
                  </a:lnTo>
                  <a:lnTo>
                    <a:pt x="372" y="465"/>
                  </a:lnTo>
                  <a:lnTo>
                    <a:pt x="372" y="465"/>
                  </a:lnTo>
                  <a:lnTo>
                    <a:pt x="372" y="487"/>
                  </a:lnTo>
                  <a:lnTo>
                    <a:pt x="376" y="508"/>
                  </a:lnTo>
                  <a:lnTo>
                    <a:pt x="381" y="528"/>
                  </a:lnTo>
                  <a:lnTo>
                    <a:pt x="386" y="546"/>
                  </a:lnTo>
                  <a:lnTo>
                    <a:pt x="394" y="562"/>
                  </a:lnTo>
                  <a:lnTo>
                    <a:pt x="404" y="579"/>
                  </a:lnTo>
                  <a:lnTo>
                    <a:pt x="414" y="594"/>
                  </a:lnTo>
                  <a:lnTo>
                    <a:pt x="427" y="607"/>
                  </a:lnTo>
                  <a:lnTo>
                    <a:pt x="427" y="607"/>
                  </a:lnTo>
                  <a:lnTo>
                    <a:pt x="442" y="619"/>
                  </a:lnTo>
                  <a:lnTo>
                    <a:pt x="457" y="628"/>
                  </a:lnTo>
                  <a:lnTo>
                    <a:pt x="475" y="637"/>
                  </a:lnTo>
                  <a:lnTo>
                    <a:pt x="493" y="645"/>
                  </a:lnTo>
                  <a:lnTo>
                    <a:pt x="511" y="650"/>
                  </a:lnTo>
                  <a:lnTo>
                    <a:pt x="532" y="653"/>
                  </a:lnTo>
                  <a:lnTo>
                    <a:pt x="554" y="656"/>
                  </a:lnTo>
                  <a:lnTo>
                    <a:pt x="577" y="656"/>
                  </a:lnTo>
                  <a:lnTo>
                    <a:pt x="577" y="656"/>
                  </a:lnTo>
                  <a:lnTo>
                    <a:pt x="608" y="656"/>
                  </a:lnTo>
                  <a:lnTo>
                    <a:pt x="638" y="653"/>
                  </a:lnTo>
                  <a:lnTo>
                    <a:pt x="664" y="648"/>
                  </a:lnTo>
                  <a:lnTo>
                    <a:pt x="689" y="642"/>
                  </a:lnTo>
                  <a:lnTo>
                    <a:pt x="689" y="642"/>
                  </a:lnTo>
                  <a:lnTo>
                    <a:pt x="732" y="625"/>
                  </a:lnTo>
                  <a:lnTo>
                    <a:pt x="750" y="617"/>
                  </a:lnTo>
                  <a:lnTo>
                    <a:pt x="766" y="609"/>
                  </a:lnTo>
                  <a:lnTo>
                    <a:pt x="766" y="879"/>
                  </a:lnTo>
                  <a:lnTo>
                    <a:pt x="766" y="879"/>
                  </a:lnTo>
                  <a:lnTo>
                    <a:pt x="752" y="887"/>
                  </a:lnTo>
                  <a:lnTo>
                    <a:pt x="730" y="896"/>
                  </a:lnTo>
                  <a:lnTo>
                    <a:pt x="730" y="896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3" name="Freeform 33"/>
            <p:cNvSpPr>
              <a:spLocks/>
            </p:cNvSpPr>
            <p:nvPr/>
          </p:nvSpPr>
          <p:spPr bwMode="auto">
            <a:xfrm>
              <a:off x="5334000" y="3894138"/>
              <a:ext cx="573088" cy="735013"/>
            </a:xfrm>
            <a:custGeom>
              <a:avLst/>
              <a:gdLst>
                <a:gd name="T0" fmla="*/ 720 w 722"/>
                <a:gd name="T1" fmla="*/ 643 h 927"/>
                <a:gd name="T2" fmla="*/ 699 w 722"/>
                <a:gd name="T3" fmla="*/ 734 h 927"/>
                <a:gd name="T4" fmla="*/ 668 w 722"/>
                <a:gd name="T5" fmla="*/ 787 h 927"/>
                <a:gd name="T6" fmla="*/ 622 w 722"/>
                <a:gd name="T7" fmla="*/ 833 h 927"/>
                <a:gd name="T8" fmla="*/ 562 w 722"/>
                <a:gd name="T9" fmla="*/ 872 h 927"/>
                <a:gd name="T10" fmla="*/ 488 w 722"/>
                <a:gd name="T11" fmla="*/ 900 h 927"/>
                <a:gd name="T12" fmla="*/ 397 w 722"/>
                <a:gd name="T13" fmla="*/ 920 h 927"/>
                <a:gd name="T14" fmla="*/ 290 w 722"/>
                <a:gd name="T15" fmla="*/ 927 h 927"/>
                <a:gd name="T16" fmla="*/ 213 w 722"/>
                <a:gd name="T17" fmla="*/ 922 h 927"/>
                <a:gd name="T18" fmla="*/ 97 w 722"/>
                <a:gd name="T19" fmla="*/ 907 h 927"/>
                <a:gd name="T20" fmla="*/ 28 w 722"/>
                <a:gd name="T21" fmla="*/ 892 h 927"/>
                <a:gd name="T22" fmla="*/ 0 w 722"/>
                <a:gd name="T23" fmla="*/ 627 h 927"/>
                <a:gd name="T24" fmla="*/ 99 w 722"/>
                <a:gd name="T25" fmla="*/ 666 h 927"/>
                <a:gd name="T26" fmla="*/ 167 w 722"/>
                <a:gd name="T27" fmla="*/ 686 h 927"/>
                <a:gd name="T28" fmla="*/ 237 w 722"/>
                <a:gd name="T29" fmla="*/ 698 h 927"/>
                <a:gd name="T30" fmla="*/ 300 w 722"/>
                <a:gd name="T31" fmla="*/ 698 h 927"/>
                <a:gd name="T32" fmla="*/ 356 w 722"/>
                <a:gd name="T33" fmla="*/ 683 h 927"/>
                <a:gd name="T34" fmla="*/ 374 w 722"/>
                <a:gd name="T35" fmla="*/ 665 h 927"/>
                <a:gd name="T36" fmla="*/ 381 w 722"/>
                <a:gd name="T37" fmla="*/ 643 h 927"/>
                <a:gd name="T38" fmla="*/ 374 w 722"/>
                <a:gd name="T39" fmla="*/ 622 h 927"/>
                <a:gd name="T40" fmla="*/ 351 w 722"/>
                <a:gd name="T41" fmla="*/ 602 h 927"/>
                <a:gd name="T42" fmla="*/ 303 w 722"/>
                <a:gd name="T43" fmla="*/ 582 h 927"/>
                <a:gd name="T44" fmla="*/ 200 w 722"/>
                <a:gd name="T45" fmla="*/ 546 h 927"/>
                <a:gd name="T46" fmla="*/ 134 w 722"/>
                <a:gd name="T47" fmla="*/ 518 h 927"/>
                <a:gd name="T48" fmla="*/ 96 w 722"/>
                <a:gd name="T49" fmla="*/ 493 h 927"/>
                <a:gd name="T50" fmla="*/ 63 w 722"/>
                <a:gd name="T51" fmla="*/ 465 h 927"/>
                <a:gd name="T52" fmla="*/ 25 w 722"/>
                <a:gd name="T53" fmla="*/ 414 h 927"/>
                <a:gd name="T54" fmla="*/ 8 w 722"/>
                <a:gd name="T55" fmla="*/ 373 h 927"/>
                <a:gd name="T56" fmla="*/ 0 w 722"/>
                <a:gd name="T57" fmla="*/ 297 h 927"/>
                <a:gd name="T58" fmla="*/ 7 w 722"/>
                <a:gd name="T59" fmla="*/ 229 h 927"/>
                <a:gd name="T60" fmla="*/ 22 w 722"/>
                <a:gd name="T61" fmla="*/ 185 h 927"/>
                <a:gd name="T62" fmla="*/ 45 w 722"/>
                <a:gd name="T63" fmla="*/ 145 h 927"/>
                <a:gd name="T64" fmla="*/ 111 w 722"/>
                <a:gd name="T65" fmla="*/ 78 h 927"/>
                <a:gd name="T66" fmla="*/ 170 w 722"/>
                <a:gd name="T67" fmla="*/ 43 h 927"/>
                <a:gd name="T68" fmla="*/ 242 w 722"/>
                <a:gd name="T69" fmla="*/ 20 h 927"/>
                <a:gd name="T70" fmla="*/ 369 w 722"/>
                <a:gd name="T71" fmla="*/ 0 h 927"/>
                <a:gd name="T72" fmla="*/ 448 w 722"/>
                <a:gd name="T73" fmla="*/ 0 h 927"/>
                <a:gd name="T74" fmla="*/ 516 w 722"/>
                <a:gd name="T75" fmla="*/ 7 h 927"/>
                <a:gd name="T76" fmla="*/ 608 w 722"/>
                <a:gd name="T77" fmla="*/ 22 h 927"/>
                <a:gd name="T78" fmla="*/ 661 w 722"/>
                <a:gd name="T79" fmla="*/ 281 h 927"/>
                <a:gd name="T80" fmla="*/ 618 w 722"/>
                <a:gd name="T81" fmla="*/ 264 h 927"/>
                <a:gd name="T82" fmla="*/ 529 w 722"/>
                <a:gd name="T83" fmla="*/ 239 h 927"/>
                <a:gd name="T84" fmla="*/ 465 w 722"/>
                <a:gd name="T85" fmla="*/ 228 h 927"/>
                <a:gd name="T86" fmla="*/ 416 w 722"/>
                <a:gd name="T87" fmla="*/ 228 h 927"/>
                <a:gd name="T88" fmla="*/ 374 w 722"/>
                <a:gd name="T89" fmla="*/ 239 h 927"/>
                <a:gd name="T90" fmla="*/ 359 w 722"/>
                <a:gd name="T91" fmla="*/ 253 h 927"/>
                <a:gd name="T92" fmla="*/ 353 w 722"/>
                <a:gd name="T93" fmla="*/ 272 h 927"/>
                <a:gd name="T94" fmla="*/ 359 w 722"/>
                <a:gd name="T95" fmla="*/ 297 h 927"/>
                <a:gd name="T96" fmla="*/ 381 w 722"/>
                <a:gd name="T97" fmla="*/ 315 h 927"/>
                <a:gd name="T98" fmla="*/ 417 w 722"/>
                <a:gd name="T99" fmla="*/ 332 h 927"/>
                <a:gd name="T100" fmla="*/ 500 w 722"/>
                <a:gd name="T101" fmla="*/ 360 h 927"/>
                <a:gd name="T102" fmla="*/ 579 w 722"/>
                <a:gd name="T103" fmla="*/ 391 h 927"/>
                <a:gd name="T104" fmla="*/ 622 w 722"/>
                <a:gd name="T105" fmla="*/ 416 h 927"/>
                <a:gd name="T106" fmla="*/ 658 w 722"/>
                <a:gd name="T107" fmla="*/ 445 h 927"/>
                <a:gd name="T108" fmla="*/ 697 w 722"/>
                <a:gd name="T109" fmla="*/ 498 h 927"/>
                <a:gd name="T110" fmla="*/ 714 w 722"/>
                <a:gd name="T111" fmla="*/ 538 h 927"/>
                <a:gd name="T112" fmla="*/ 722 w 722"/>
                <a:gd name="T113" fmla="*/ 612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2" h="927">
                  <a:moveTo>
                    <a:pt x="722" y="612"/>
                  </a:moveTo>
                  <a:lnTo>
                    <a:pt x="722" y="612"/>
                  </a:lnTo>
                  <a:lnTo>
                    <a:pt x="720" y="643"/>
                  </a:lnTo>
                  <a:lnTo>
                    <a:pt x="717" y="675"/>
                  </a:lnTo>
                  <a:lnTo>
                    <a:pt x="709" y="704"/>
                  </a:lnTo>
                  <a:lnTo>
                    <a:pt x="699" y="734"/>
                  </a:lnTo>
                  <a:lnTo>
                    <a:pt x="699" y="734"/>
                  </a:lnTo>
                  <a:lnTo>
                    <a:pt x="684" y="762"/>
                  </a:lnTo>
                  <a:lnTo>
                    <a:pt x="668" y="787"/>
                  </a:lnTo>
                  <a:lnTo>
                    <a:pt x="646" y="811"/>
                  </a:lnTo>
                  <a:lnTo>
                    <a:pt x="622" y="833"/>
                  </a:lnTo>
                  <a:lnTo>
                    <a:pt x="622" y="833"/>
                  </a:lnTo>
                  <a:lnTo>
                    <a:pt x="608" y="844"/>
                  </a:lnTo>
                  <a:lnTo>
                    <a:pt x="594" y="854"/>
                  </a:lnTo>
                  <a:lnTo>
                    <a:pt x="562" y="872"/>
                  </a:lnTo>
                  <a:lnTo>
                    <a:pt x="528" y="887"/>
                  </a:lnTo>
                  <a:lnTo>
                    <a:pt x="488" y="900"/>
                  </a:lnTo>
                  <a:lnTo>
                    <a:pt x="488" y="900"/>
                  </a:lnTo>
                  <a:lnTo>
                    <a:pt x="467" y="907"/>
                  </a:lnTo>
                  <a:lnTo>
                    <a:pt x="445" y="912"/>
                  </a:lnTo>
                  <a:lnTo>
                    <a:pt x="397" y="920"/>
                  </a:lnTo>
                  <a:lnTo>
                    <a:pt x="346" y="925"/>
                  </a:lnTo>
                  <a:lnTo>
                    <a:pt x="290" y="927"/>
                  </a:lnTo>
                  <a:lnTo>
                    <a:pt x="290" y="927"/>
                  </a:lnTo>
                  <a:lnTo>
                    <a:pt x="252" y="925"/>
                  </a:lnTo>
                  <a:lnTo>
                    <a:pt x="213" y="922"/>
                  </a:lnTo>
                  <a:lnTo>
                    <a:pt x="213" y="922"/>
                  </a:lnTo>
                  <a:lnTo>
                    <a:pt x="134" y="914"/>
                  </a:lnTo>
                  <a:lnTo>
                    <a:pt x="134" y="914"/>
                  </a:lnTo>
                  <a:lnTo>
                    <a:pt x="97" y="907"/>
                  </a:lnTo>
                  <a:lnTo>
                    <a:pt x="61" y="900"/>
                  </a:lnTo>
                  <a:lnTo>
                    <a:pt x="61" y="900"/>
                  </a:lnTo>
                  <a:lnTo>
                    <a:pt x="28" y="892"/>
                  </a:lnTo>
                  <a:lnTo>
                    <a:pt x="0" y="886"/>
                  </a:lnTo>
                  <a:lnTo>
                    <a:pt x="0" y="627"/>
                  </a:lnTo>
                  <a:lnTo>
                    <a:pt x="0" y="627"/>
                  </a:lnTo>
                  <a:lnTo>
                    <a:pt x="64" y="653"/>
                  </a:lnTo>
                  <a:lnTo>
                    <a:pt x="64" y="653"/>
                  </a:lnTo>
                  <a:lnTo>
                    <a:pt x="99" y="666"/>
                  </a:lnTo>
                  <a:lnTo>
                    <a:pt x="132" y="676"/>
                  </a:lnTo>
                  <a:lnTo>
                    <a:pt x="132" y="676"/>
                  </a:lnTo>
                  <a:lnTo>
                    <a:pt x="167" y="686"/>
                  </a:lnTo>
                  <a:lnTo>
                    <a:pt x="201" y="693"/>
                  </a:lnTo>
                  <a:lnTo>
                    <a:pt x="201" y="693"/>
                  </a:lnTo>
                  <a:lnTo>
                    <a:pt x="237" y="698"/>
                  </a:lnTo>
                  <a:lnTo>
                    <a:pt x="272" y="699"/>
                  </a:lnTo>
                  <a:lnTo>
                    <a:pt x="272" y="699"/>
                  </a:lnTo>
                  <a:lnTo>
                    <a:pt x="300" y="698"/>
                  </a:lnTo>
                  <a:lnTo>
                    <a:pt x="323" y="696"/>
                  </a:lnTo>
                  <a:lnTo>
                    <a:pt x="341" y="691"/>
                  </a:lnTo>
                  <a:lnTo>
                    <a:pt x="356" y="683"/>
                  </a:lnTo>
                  <a:lnTo>
                    <a:pt x="356" y="683"/>
                  </a:lnTo>
                  <a:lnTo>
                    <a:pt x="366" y="675"/>
                  </a:lnTo>
                  <a:lnTo>
                    <a:pt x="374" y="665"/>
                  </a:lnTo>
                  <a:lnTo>
                    <a:pt x="379" y="655"/>
                  </a:lnTo>
                  <a:lnTo>
                    <a:pt x="381" y="643"/>
                  </a:lnTo>
                  <a:lnTo>
                    <a:pt x="381" y="643"/>
                  </a:lnTo>
                  <a:lnTo>
                    <a:pt x="379" y="632"/>
                  </a:lnTo>
                  <a:lnTo>
                    <a:pt x="374" y="622"/>
                  </a:lnTo>
                  <a:lnTo>
                    <a:pt x="374" y="622"/>
                  </a:lnTo>
                  <a:lnTo>
                    <a:pt x="366" y="612"/>
                  </a:lnTo>
                  <a:lnTo>
                    <a:pt x="351" y="602"/>
                  </a:lnTo>
                  <a:lnTo>
                    <a:pt x="351" y="602"/>
                  </a:lnTo>
                  <a:lnTo>
                    <a:pt x="331" y="592"/>
                  </a:lnTo>
                  <a:lnTo>
                    <a:pt x="303" y="582"/>
                  </a:lnTo>
                  <a:lnTo>
                    <a:pt x="303" y="582"/>
                  </a:lnTo>
                  <a:lnTo>
                    <a:pt x="224" y="554"/>
                  </a:lnTo>
                  <a:lnTo>
                    <a:pt x="224" y="554"/>
                  </a:lnTo>
                  <a:lnTo>
                    <a:pt x="200" y="546"/>
                  </a:lnTo>
                  <a:lnTo>
                    <a:pt x="177" y="538"/>
                  </a:lnTo>
                  <a:lnTo>
                    <a:pt x="155" y="528"/>
                  </a:lnTo>
                  <a:lnTo>
                    <a:pt x="134" y="518"/>
                  </a:lnTo>
                  <a:lnTo>
                    <a:pt x="134" y="518"/>
                  </a:lnTo>
                  <a:lnTo>
                    <a:pt x="114" y="506"/>
                  </a:lnTo>
                  <a:lnTo>
                    <a:pt x="96" y="493"/>
                  </a:lnTo>
                  <a:lnTo>
                    <a:pt x="78" y="480"/>
                  </a:lnTo>
                  <a:lnTo>
                    <a:pt x="63" y="465"/>
                  </a:lnTo>
                  <a:lnTo>
                    <a:pt x="63" y="465"/>
                  </a:lnTo>
                  <a:lnTo>
                    <a:pt x="48" y="450"/>
                  </a:lnTo>
                  <a:lnTo>
                    <a:pt x="36" y="432"/>
                  </a:lnTo>
                  <a:lnTo>
                    <a:pt x="25" y="414"/>
                  </a:lnTo>
                  <a:lnTo>
                    <a:pt x="17" y="394"/>
                  </a:lnTo>
                  <a:lnTo>
                    <a:pt x="17" y="394"/>
                  </a:lnTo>
                  <a:lnTo>
                    <a:pt x="8" y="373"/>
                  </a:lnTo>
                  <a:lnTo>
                    <a:pt x="3" y="348"/>
                  </a:lnTo>
                  <a:lnTo>
                    <a:pt x="0" y="323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2" y="262"/>
                  </a:lnTo>
                  <a:lnTo>
                    <a:pt x="7" y="229"/>
                  </a:lnTo>
                  <a:lnTo>
                    <a:pt x="12" y="215"/>
                  </a:lnTo>
                  <a:lnTo>
                    <a:pt x="17" y="200"/>
                  </a:lnTo>
                  <a:lnTo>
                    <a:pt x="22" y="185"/>
                  </a:lnTo>
                  <a:lnTo>
                    <a:pt x="28" y="172"/>
                  </a:lnTo>
                  <a:lnTo>
                    <a:pt x="28" y="172"/>
                  </a:lnTo>
                  <a:lnTo>
                    <a:pt x="45" y="145"/>
                  </a:lnTo>
                  <a:lnTo>
                    <a:pt x="64" y="121"/>
                  </a:lnTo>
                  <a:lnTo>
                    <a:pt x="86" y="98"/>
                  </a:lnTo>
                  <a:lnTo>
                    <a:pt x="111" y="78"/>
                  </a:lnTo>
                  <a:lnTo>
                    <a:pt x="111" y="78"/>
                  </a:lnTo>
                  <a:lnTo>
                    <a:pt x="139" y="60"/>
                  </a:lnTo>
                  <a:lnTo>
                    <a:pt x="170" y="43"/>
                  </a:lnTo>
                  <a:lnTo>
                    <a:pt x="205" y="30"/>
                  </a:lnTo>
                  <a:lnTo>
                    <a:pt x="242" y="20"/>
                  </a:lnTo>
                  <a:lnTo>
                    <a:pt x="242" y="20"/>
                  </a:lnTo>
                  <a:lnTo>
                    <a:pt x="282" y="10"/>
                  </a:lnTo>
                  <a:lnTo>
                    <a:pt x="323" y="5"/>
                  </a:lnTo>
                  <a:lnTo>
                    <a:pt x="369" y="0"/>
                  </a:lnTo>
                  <a:lnTo>
                    <a:pt x="416" y="0"/>
                  </a:lnTo>
                  <a:lnTo>
                    <a:pt x="416" y="0"/>
                  </a:lnTo>
                  <a:lnTo>
                    <a:pt x="448" y="0"/>
                  </a:lnTo>
                  <a:lnTo>
                    <a:pt x="481" y="2"/>
                  </a:lnTo>
                  <a:lnTo>
                    <a:pt x="481" y="2"/>
                  </a:lnTo>
                  <a:lnTo>
                    <a:pt x="516" y="7"/>
                  </a:lnTo>
                  <a:lnTo>
                    <a:pt x="547" y="10"/>
                  </a:lnTo>
                  <a:lnTo>
                    <a:pt x="547" y="10"/>
                  </a:lnTo>
                  <a:lnTo>
                    <a:pt x="608" y="22"/>
                  </a:lnTo>
                  <a:lnTo>
                    <a:pt x="608" y="22"/>
                  </a:lnTo>
                  <a:lnTo>
                    <a:pt x="661" y="33"/>
                  </a:lnTo>
                  <a:lnTo>
                    <a:pt x="661" y="281"/>
                  </a:lnTo>
                  <a:lnTo>
                    <a:pt x="661" y="281"/>
                  </a:lnTo>
                  <a:lnTo>
                    <a:pt x="618" y="264"/>
                  </a:lnTo>
                  <a:lnTo>
                    <a:pt x="618" y="264"/>
                  </a:lnTo>
                  <a:lnTo>
                    <a:pt x="561" y="248"/>
                  </a:lnTo>
                  <a:lnTo>
                    <a:pt x="561" y="248"/>
                  </a:lnTo>
                  <a:lnTo>
                    <a:pt x="529" y="239"/>
                  </a:lnTo>
                  <a:lnTo>
                    <a:pt x="498" y="233"/>
                  </a:lnTo>
                  <a:lnTo>
                    <a:pt x="498" y="233"/>
                  </a:lnTo>
                  <a:lnTo>
                    <a:pt x="465" y="228"/>
                  </a:lnTo>
                  <a:lnTo>
                    <a:pt x="434" y="226"/>
                  </a:lnTo>
                  <a:lnTo>
                    <a:pt x="434" y="226"/>
                  </a:lnTo>
                  <a:lnTo>
                    <a:pt x="416" y="228"/>
                  </a:lnTo>
                  <a:lnTo>
                    <a:pt x="401" y="229"/>
                  </a:lnTo>
                  <a:lnTo>
                    <a:pt x="387" y="233"/>
                  </a:lnTo>
                  <a:lnTo>
                    <a:pt x="374" y="239"/>
                  </a:lnTo>
                  <a:lnTo>
                    <a:pt x="374" y="239"/>
                  </a:lnTo>
                  <a:lnTo>
                    <a:pt x="366" y="246"/>
                  </a:lnTo>
                  <a:lnTo>
                    <a:pt x="359" y="253"/>
                  </a:lnTo>
                  <a:lnTo>
                    <a:pt x="355" y="262"/>
                  </a:lnTo>
                  <a:lnTo>
                    <a:pt x="353" y="272"/>
                  </a:lnTo>
                  <a:lnTo>
                    <a:pt x="353" y="272"/>
                  </a:lnTo>
                  <a:lnTo>
                    <a:pt x="355" y="286"/>
                  </a:lnTo>
                  <a:lnTo>
                    <a:pt x="359" y="297"/>
                  </a:lnTo>
                  <a:lnTo>
                    <a:pt x="359" y="297"/>
                  </a:lnTo>
                  <a:lnTo>
                    <a:pt x="368" y="307"/>
                  </a:lnTo>
                  <a:lnTo>
                    <a:pt x="381" y="315"/>
                  </a:lnTo>
                  <a:lnTo>
                    <a:pt x="381" y="315"/>
                  </a:lnTo>
                  <a:lnTo>
                    <a:pt x="397" y="323"/>
                  </a:lnTo>
                  <a:lnTo>
                    <a:pt x="417" y="332"/>
                  </a:lnTo>
                  <a:lnTo>
                    <a:pt x="417" y="332"/>
                  </a:lnTo>
                  <a:lnTo>
                    <a:pt x="470" y="350"/>
                  </a:lnTo>
                  <a:lnTo>
                    <a:pt x="470" y="350"/>
                  </a:lnTo>
                  <a:lnTo>
                    <a:pt x="500" y="360"/>
                  </a:lnTo>
                  <a:lnTo>
                    <a:pt x="528" y="370"/>
                  </a:lnTo>
                  <a:lnTo>
                    <a:pt x="554" y="379"/>
                  </a:lnTo>
                  <a:lnTo>
                    <a:pt x="579" y="391"/>
                  </a:lnTo>
                  <a:lnTo>
                    <a:pt x="579" y="391"/>
                  </a:lnTo>
                  <a:lnTo>
                    <a:pt x="602" y="404"/>
                  </a:lnTo>
                  <a:lnTo>
                    <a:pt x="622" y="416"/>
                  </a:lnTo>
                  <a:lnTo>
                    <a:pt x="641" y="431"/>
                  </a:lnTo>
                  <a:lnTo>
                    <a:pt x="658" y="445"/>
                  </a:lnTo>
                  <a:lnTo>
                    <a:pt x="658" y="445"/>
                  </a:lnTo>
                  <a:lnTo>
                    <a:pt x="673" y="462"/>
                  </a:lnTo>
                  <a:lnTo>
                    <a:pt x="686" y="478"/>
                  </a:lnTo>
                  <a:lnTo>
                    <a:pt x="697" y="498"/>
                  </a:lnTo>
                  <a:lnTo>
                    <a:pt x="706" y="518"/>
                  </a:lnTo>
                  <a:lnTo>
                    <a:pt x="706" y="518"/>
                  </a:lnTo>
                  <a:lnTo>
                    <a:pt x="714" y="538"/>
                  </a:lnTo>
                  <a:lnTo>
                    <a:pt x="719" y="561"/>
                  </a:lnTo>
                  <a:lnTo>
                    <a:pt x="722" y="586"/>
                  </a:lnTo>
                  <a:lnTo>
                    <a:pt x="722" y="612"/>
                  </a:lnTo>
                  <a:lnTo>
                    <a:pt x="722" y="61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4" name="Freeform 34"/>
            <p:cNvSpPr>
              <a:spLocks noEditPoints="1"/>
            </p:cNvSpPr>
            <p:nvPr/>
          </p:nvSpPr>
          <p:spPr bwMode="auto">
            <a:xfrm>
              <a:off x="28575" y="2590800"/>
              <a:ext cx="457200" cy="804863"/>
            </a:xfrm>
            <a:custGeom>
              <a:avLst/>
              <a:gdLst>
                <a:gd name="T0" fmla="*/ 266 w 576"/>
                <a:gd name="T1" fmla="*/ 0 h 1012"/>
                <a:gd name="T2" fmla="*/ 323 w 576"/>
                <a:gd name="T3" fmla="*/ 3 h 1012"/>
                <a:gd name="T4" fmla="*/ 396 w 576"/>
                <a:gd name="T5" fmla="*/ 25 h 1012"/>
                <a:gd name="T6" fmla="*/ 457 w 576"/>
                <a:gd name="T7" fmla="*/ 64 h 1012"/>
                <a:gd name="T8" fmla="*/ 487 w 576"/>
                <a:gd name="T9" fmla="*/ 99 h 1012"/>
                <a:gd name="T10" fmla="*/ 516 w 576"/>
                <a:gd name="T11" fmla="*/ 160 h 1012"/>
                <a:gd name="T12" fmla="*/ 526 w 576"/>
                <a:gd name="T13" fmla="*/ 234 h 1012"/>
                <a:gd name="T14" fmla="*/ 524 w 576"/>
                <a:gd name="T15" fmla="*/ 277 h 1012"/>
                <a:gd name="T16" fmla="*/ 508 w 576"/>
                <a:gd name="T17" fmla="*/ 335 h 1012"/>
                <a:gd name="T18" fmla="*/ 480 w 576"/>
                <a:gd name="T19" fmla="*/ 387 h 1012"/>
                <a:gd name="T20" fmla="*/ 454 w 576"/>
                <a:gd name="T21" fmla="*/ 417 h 1012"/>
                <a:gd name="T22" fmla="*/ 407 w 576"/>
                <a:gd name="T23" fmla="*/ 453 h 1012"/>
                <a:gd name="T24" fmla="*/ 348 w 576"/>
                <a:gd name="T25" fmla="*/ 478 h 1012"/>
                <a:gd name="T26" fmla="*/ 374 w 576"/>
                <a:gd name="T27" fmla="*/ 485 h 1012"/>
                <a:gd name="T28" fmla="*/ 444 w 576"/>
                <a:gd name="T29" fmla="*/ 504 h 1012"/>
                <a:gd name="T30" fmla="*/ 498 w 576"/>
                <a:gd name="T31" fmla="*/ 541 h 1012"/>
                <a:gd name="T32" fmla="*/ 529 w 576"/>
                <a:gd name="T33" fmla="*/ 574 h 1012"/>
                <a:gd name="T34" fmla="*/ 561 w 576"/>
                <a:gd name="T35" fmla="*/ 630 h 1012"/>
                <a:gd name="T36" fmla="*/ 574 w 576"/>
                <a:gd name="T37" fmla="*/ 697 h 1012"/>
                <a:gd name="T38" fmla="*/ 574 w 576"/>
                <a:gd name="T39" fmla="*/ 753 h 1012"/>
                <a:gd name="T40" fmla="*/ 554 w 576"/>
                <a:gd name="T41" fmla="*/ 839 h 1012"/>
                <a:gd name="T42" fmla="*/ 513 w 576"/>
                <a:gd name="T43" fmla="*/ 910 h 1012"/>
                <a:gd name="T44" fmla="*/ 472 w 576"/>
                <a:gd name="T45" fmla="*/ 949 h 1012"/>
                <a:gd name="T46" fmla="*/ 396 w 576"/>
                <a:gd name="T47" fmla="*/ 992 h 1012"/>
                <a:gd name="T48" fmla="*/ 305 w 576"/>
                <a:gd name="T49" fmla="*/ 1010 h 1012"/>
                <a:gd name="T50" fmla="*/ 69 w 576"/>
                <a:gd name="T51" fmla="*/ 64 h 1012"/>
                <a:gd name="T52" fmla="*/ 211 w 576"/>
                <a:gd name="T53" fmla="*/ 455 h 1012"/>
                <a:gd name="T54" fmla="*/ 287 w 576"/>
                <a:gd name="T55" fmla="*/ 448 h 1012"/>
                <a:gd name="T56" fmla="*/ 351 w 576"/>
                <a:gd name="T57" fmla="*/ 424 h 1012"/>
                <a:gd name="T58" fmla="*/ 388 w 576"/>
                <a:gd name="T59" fmla="*/ 399 h 1012"/>
                <a:gd name="T60" fmla="*/ 429 w 576"/>
                <a:gd name="T61" fmla="*/ 351 h 1012"/>
                <a:gd name="T62" fmla="*/ 450 w 576"/>
                <a:gd name="T63" fmla="*/ 292 h 1012"/>
                <a:gd name="T64" fmla="*/ 454 w 576"/>
                <a:gd name="T65" fmla="*/ 245 h 1012"/>
                <a:gd name="T66" fmla="*/ 447 w 576"/>
                <a:gd name="T67" fmla="*/ 184 h 1012"/>
                <a:gd name="T68" fmla="*/ 424 w 576"/>
                <a:gd name="T69" fmla="*/ 135 h 1012"/>
                <a:gd name="T70" fmla="*/ 386 w 576"/>
                <a:gd name="T71" fmla="*/ 99 h 1012"/>
                <a:gd name="T72" fmla="*/ 333 w 576"/>
                <a:gd name="T73" fmla="*/ 76 h 1012"/>
                <a:gd name="T74" fmla="*/ 264 w 576"/>
                <a:gd name="T75" fmla="*/ 64 h 1012"/>
                <a:gd name="T76" fmla="*/ 69 w 576"/>
                <a:gd name="T77" fmla="*/ 519 h 1012"/>
                <a:gd name="T78" fmla="*/ 257 w 576"/>
                <a:gd name="T79" fmla="*/ 948 h 1012"/>
                <a:gd name="T80" fmla="*/ 340 w 576"/>
                <a:gd name="T81" fmla="*/ 940 h 1012"/>
                <a:gd name="T82" fmla="*/ 406 w 576"/>
                <a:gd name="T83" fmla="*/ 917 h 1012"/>
                <a:gd name="T84" fmla="*/ 440 w 576"/>
                <a:gd name="T85" fmla="*/ 892 h 1012"/>
                <a:gd name="T86" fmla="*/ 478 w 576"/>
                <a:gd name="T87" fmla="*/ 841 h 1012"/>
                <a:gd name="T88" fmla="*/ 500 w 576"/>
                <a:gd name="T89" fmla="*/ 778 h 1012"/>
                <a:gd name="T90" fmla="*/ 503 w 576"/>
                <a:gd name="T91" fmla="*/ 729 h 1012"/>
                <a:gd name="T92" fmla="*/ 493 w 576"/>
                <a:gd name="T93" fmla="*/ 658 h 1012"/>
                <a:gd name="T94" fmla="*/ 463 w 576"/>
                <a:gd name="T95" fmla="*/ 602 h 1012"/>
                <a:gd name="T96" fmla="*/ 414 w 576"/>
                <a:gd name="T97" fmla="*/ 559 h 1012"/>
                <a:gd name="T98" fmla="*/ 343 w 576"/>
                <a:gd name="T99" fmla="*/ 532 h 1012"/>
                <a:gd name="T100" fmla="*/ 254 w 576"/>
                <a:gd name="T101" fmla="*/ 519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6" h="1012">
                  <a:moveTo>
                    <a:pt x="0" y="1012"/>
                  </a:moveTo>
                  <a:lnTo>
                    <a:pt x="0" y="0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95" y="0"/>
                  </a:lnTo>
                  <a:lnTo>
                    <a:pt x="323" y="3"/>
                  </a:lnTo>
                  <a:lnTo>
                    <a:pt x="348" y="8"/>
                  </a:lnTo>
                  <a:lnTo>
                    <a:pt x="373" y="16"/>
                  </a:lnTo>
                  <a:lnTo>
                    <a:pt x="396" y="25"/>
                  </a:lnTo>
                  <a:lnTo>
                    <a:pt x="417" y="36"/>
                  </a:lnTo>
                  <a:lnTo>
                    <a:pt x="437" y="49"/>
                  </a:lnTo>
                  <a:lnTo>
                    <a:pt x="457" y="64"/>
                  </a:lnTo>
                  <a:lnTo>
                    <a:pt x="457" y="64"/>
                  </a:lnTo>
                  <a:lnTo>
                    <a:pt x="473" y="81"/>
                  </a:lnTo>
                  <a:lnTo>
                    <a:pt x="487" y="99"/>
                  </a:lnTo>
                  <a:lnTo>
                    <a:pt x="500" y="119"/>
                  </a:lnTo>
                  <a:lnTo>
                    <a:pt x="510" y="138"/>
                  </a:lnTo>
                  <a:lnTo>
                    <a:pt x="516" y="160"/>
                  </a:lnTo>
                  <a:lnTo>
                    <a:pt x="523" y="183"/>
                  </a:lnTo>
                  <a:lnTo>
                    <a:pt x="526" y="208"/>
                  </a:lnTo>
                  <a:lnTo>
                    <a:pt x="526" y="234"/>
                  </a:lnTo>
                  <a:lnTo>
                    <a:pt x="526" y="234"/>
                  </a:lnTo>
                  <a:lnTo>
                    <a:pt x="526" y="255"/>
                  </a:lnTo>
                  <a:lnTo>
                    <a:pt x="524" y="277"/>
                  </a:lnTo>
                  <a:lnTo>
                    <a:pt x="519" y="297"/>
                  </a:lnTo>
                  <a:lnTo>
                    <a:pt x="515" y="316"/>
                  </a:lnTo>
                  <a:lnTo>
                    <a:pt x="508" y="335"/>
                  </a:lnTo>
                  <a:lnTo>
                    <a:pt x="500" y="353"/>
                  </a:lnTo>
                  <a:lnTo>
                    <a:pt x="491" y="371"/>
                  </a:lnTo>
                  <a:lnTo>
                    <a:pt x="480" y="387"/>
                  </a:lnTo>
                  <a:lnTo>
                    <a:pt x="480" y="387"/>
                  </a:lnTo>
                  <a:lnTo>
                    <a:pt x="467" y="402"/>
                  </a:lnTo>
                  <a:lnTo>
                    <a:pt x="454" y="417"/>
                  </a:lnTo>
                  <a:lnTo>
                    <a:pt x="439" y="430"/>
                  </a:lnTo>
                  <a:lnTo>
                    <a:pt x="424" y="442"/>
                  </a:lnTo>
                  <a:lnTo>
                    <a:pt x="407" y="453"/>
                  </a:lnTo>
                  <a:lnTo>
                    <a:pt x="389" y="463"/>
                  </a:lnTo>
                  <a:lnTo>
                    <a:pt x="369" y="471"/>
                  </a:lnTo>
                  <a:lnTo>
                    <a:pt x="348" y="478"/>
                  </a:lnTo>
                  <a:lnTo>
                    <a:pt x="348" y="481"/>
                  </a:lnTo>
                  <a:lnTo>
                    <a:pt x="348" y="481"/>
                  </a:lnTo>
                  <a:lnTo>
                    <a:pt x="374" y="485"/>
                  </a:lnTo>
                  <a:lnTo>
                    <a:pt x="399" y="489"/>
                  </a:lnTo>
                  <a:lnTo>
                    <a:pt x="422" y="496"/>
                  </a:lnTo>
                  <a:lnTo>
                    <a:pt x="444" y="504"/>
                  </a:lnTo>
                  <a:lnTo>
                    <a:pt x="463" y="514"/>
                  </a:lnTo>
                  <a:lnTo>
                    <a:pt x="482" y="527"/>
                  </a:lnTo>
                  <a:lnTo>
                    <a:pt x="498" y="541"/>
                  </a:lnTo>
                  <a:lnTo>
                    <a:pt x="515" y="555"/>
                  </a:lnTo>
                  <a:lnTo>
                    <a:pt x="515" y="555"/>
                  </a:lnTo>
                  <a:lnTo>
                    <a:pt x="529" y="574"/>
                  </a:lnTo>
                  <a:lnTo>
                    <a:pt x="541" y="592"/>
                  </a:lnTo>
                  <a:lnTo>
                    <a:pt x="552" y="610"/>
                  </a:lnTo>
                  <a:lnTo>
                    <a:pt x="561" y="630"/>
                  </a:lnTo>
                  <a:lnTo>
                    <a:pt x="567" y="651"/>
                  </a:lnTo>
                  <a:lnTo>
                    <a:pt x="572" y="674"/>
                  </a:lnTo>
                  <a:lnTo>
                    <a:pt x="574" y="697"/>
                  </a:lnTo>
                  <a:lnTo>
                    <a:pt x="576" y="722"/>
                  </a:lnTo>
                  <a:lnTo>
                    <a:pt x="576" y="722"/>
                  </a:lnTo>
                  <a:lnTo>
                    <a:pt x="574" y="753"/>
                  </a:lnTo>
                  <a:lnTo>
                    <a:pt x="571" y="783"/>
                  </a:lnTo>
                  <a:lnTo>
                    <a:pt x="564" y="811"/>
                  </a:lnTo>
                  <a:lnTo>
                    <a:pt x="554" y="839"/>
                  </a:lnTo>
                  <a:lnTo>
                    <a:pt x="543" y="864"/>
                  </a:lnTo>
                  <a:lnTo>
                    <a:pt x="529" y="887"/>
                  </a:lnTo>
                  <a:lnTo>
                    <a:pt x="513" y="910"/>
                  </a:lnTo>
                  <a:lnTo>
                    <a:pt x="493" y="931"/>
                  </a:lnTo>
                  <a:lnTo>
                    <a:pt x="493" y="931"/>
                  </a:lnTo>
                  <a:lnTo>
                    <a:pt x="472" y="949"/>
                  </a:lnTo>
                  <a:lnTo>
                    <a:pt x="449" y="966"/>
                  </a:lnTo>
                  <a:lnTo>
                    <a:pt x="422" y="981"/>
                  </a:lnTo>
                  <a:lnTo>
                    <a:pt x="396" y="992"/>
                  </a:lnTo>
                  <a:lnTo>
                    <a:pt x="368" y="1001"/>
                  </a:lnTo>
                  <a:lnTo>
                    <a:pt x="338" y="1007"/>
                  </a:lnTo>
                  <a:lnTo>
                    <a:pt x="305" y="1010"/>
                  </a:lnTo>
                  <a:lnTo>
                    <a:pt x="272" y="1012"/>
                  </a:lnTo>
                  <a:lnTo>
                    <a:pt x="0" y="1012"/>
                  </a:lnTo>
                  <a:close/>
                  <a:moveTo>
                    <a:pt x="69" y="64"/>
                  </a:moveTo>
                  <a:lnTo>
                    <a:pt x="69" y="455"/>
                  </a:lnTo>
                  <a:lnTo>
                    <a:pt x="211" y="455"/>
                  </a:lnTo>
                  <a:lnTo>
                    <a:pt x="211" y="455"/>
                  </a:lnTo>
                  <a:lnTo>
                    <a:pt x="238" y="455"/>
                  </a:lnTo>
                  <a:lnTo>
                    <a:pt x="264" y="452"/>
                  </a:lnTo>
                  <a:lnTo>
                    <a:pt x="287" y="448"/>
                  </a:lnTo>
                  <a:lnTo>
                    <a:pt x="310" y="442"/>
                  </a:lnTo>
                  <a:lnTo>
                    <a:pt x="332" y="433"/>
                  </a:lnTo>
                  <a:lnTo>
                    <a:pt x="351" y="424"/>
                  </a:lnTo>
                  <a:lnTo>
                    <a:pt x="371" y="412"/>
                  </a:lnTo>
                  <a:lnTo>
                    <a:pt x="388" y="399"/>
                  </a:lnTo>
                  <a:lnTo>
                    <a:pt x="388" y="399"/>
                  </a:lnTo>
                  <a:lnTo>
                    <a:pt x="402" y="384"/>
                  </a:lnTo>
                  <a:lnTo>
                    <a:pt x="417" y="367"/>
                  </a:lnTo>
                  <a:lnTo>
                    <a:pt x="429" y="351"/>
                  </a:lnTo>
                  <a:lnTo>
                    <a:pt x="437" y="333"/>
                  </a:lnTo>
                  <a:lnTo>
                    <a:pt x="445" y="313"/>
                  </a:lnTo>
                  <a:lnTo>
                    <a:pt x="450" y="292"/>
                  </a:lnTo>
                  <a:lnTo>
                    <a:pt x="454" y="270"/>
                  </a:lnTo>
                  <a:lnTo>
                    <a:pt x="454" y="245"/>
                  </a:lnTo>
                  <a:lnTo>
                    <a:pt x="454" y="245"/>
                  </a:lnTo>
                  <a:lnTo>
                    <a:pt x="454" y="224"/>
                  </a:lnTo>
                  <a:lnTo>
                    <a:pt x="450" y="203"/>
                  </a:lnTo>
                  <a:lnTo>
                    <a:pt x="447" y="184"/>
                  </a:lnTo>
                  <a:lnTo>
                    <a:pt x="440" y="166"/>
                  </a:lnTo>
                  <a:lnTo>
                    <a:pt x="432" y="150"/>
                  </a:lnTo>
                  <a:lnTo>
                    <a:pt x="424" y="135"/>
                  </a:lnTo>
                  <a:lnTo>
                    <a:pt x="412" y="122"/>
                  </a:lnTo>
                  <a:lnTo>
                    <a:pt x="401" y="109"/>
                  </a:lnTo>
                  <a:lnTo>
                    <a:pt x="386" y="99"/>
                  </a:lnTo>
                  <a:lnTo>
                    <a:pt x="369" y="89"/>
                  </a:lnTo>
                  <a:lnTo>
                    <a:pt x="353" y="82"/>
                  </a:lnTo>
                  <a:lnTo>
                    <a:pt x="333" y="76"/>
                  </a:lnTo>
                  <a:lnTo>
                    <a:pt x="312" y="71"/>
                  </a:lnTo>
                  <a:lnTo>
                    <a:pt x="289" y="66"/>
                  </a:lnTo>
                  <a:lnTo>
                    <a:pt x="264" y="64"/>
                  </a:lnTo>
                  <a:lnTo>
                    <a:pt x="239" y="64"/>
                  </a:lnTo>
                  <a:lnTo>
                    <a:pt x="69" y="64"/>
                  </a:lnTo>
                  <a:close/>
                  <a:moveTo>
                    <a:pt x="69" y="519"/>
                  </a:moveTo>
                  <a:lnTo>
                    <a:pt x="69" y="948"/>
                  </a:lnTo>
                  <a:lnTo>
                    <a:pt x="257" y="948"/>
                  </a:lnTo>
                  <a:lnTo>
                    <a:pt x="257" y="948"/>
                  </a:lnTo>
                  <a:lnTo>
                    <a:pt x="287" y="948"/>
                  </a:lnTo>
                  <a:lnTo>
                    <a:pt x="313" y="945"/>
                  </a:lnTo>
                  <a:lnTo>
                    <a:pt x="340" y="940"/>
                  </a:lnTo>
                  <a:lnTo>
                    <a:pt x="363" y="935"/>
                  </a:lnTo>
                  <a:lnTo>
                    <a:pt x="384" y="926"/>
                  </a:lnTo>
                  <a:lnTo>
                    <a:pt x="406" y="917"/>
                  </a:lnTo>
                  <a:lnTo>
                    <a:pt x="424" y="905"/>
                  </a:lnTo>
                  <a:lnTo>
                    <a:pt x="440" y="892"/>
                  </a:lnTo>
                  <a:lnTo>
                    <a:pt x="440" y="892"/>
                  </a:lnTo>
                  <a:lnTo>
                    <a:pt x="455" y="875"/>
                  </a:lnTo>
                  <a:lnTo>
                    <a:pt x="468" y="859"/>
                  </a:lnTo>
                  <a:lnTo>
                    <a:pt x="478" y="841"/>
                  </a:lnTo>
                  <a:lnTo>
                    <a:pt x="488" y="823"/>
                  </a:lnTo>
                  <a:lnTo>
                    <a:pt x="495" y="801"/>
                  </a:lnTo>
                  <a:lnTo>
                    <a:pt x="500" y="778"/>
                  </a:lnTo>
                  <a:lnTo>
                    <a:pt x="503" y="755"/>
                  </a:lnTo>
                  <a:lnTo>
                    <a:pt x="503" y="729"/>
                  </a:lnTo>
                  <a:lnTo>
                    <a:pt x="503" y="729"/>
                  </a:lnTo>
                  <a:lnTo>
                    <a:pt x="503" y="704"/>
                  </a:lnTo>
                  <a:lnTo>
                    <a:pt x="500" y="679"/>
                  </a:lnTo>
                  <a:lnTo>
                    <a:pt x="493" y="658"/>
                  </a:lnTo>
                  <a:lnTo>
                    <a:pt x="485" y="636"/>
                  </a:lnTo>
                  <a:lnTo>
                    <a:pt x="475" y="618"/>
                  </a:lnTo>
                  <a:lnTo>
                    <a:pt x="463" y="602"/>
                  </a:lnTo>
                  <a:lnTo>
                    <a:pt x="449" y="585"/>
                  </a:lnTo>
                  <a:lnTo>
                    <a:pt x="432" y="572"/>
                  </a:lnTo>
                  <a:lnTo>
                    <a:pt x="414" y="559"/>
                  </a:lnTo>
                  <a:lnTo>
                    <a:pt x="393" y="549"/>
                  </a:lnTo>
                  <a:lnTo>
                    <a:pt x="369" y="539"/>
                  </a:lnTo>
                  <a:lnTo>
                    <a:pt x="343" y="532"/>
                  </a:lnTo>
                  <a:lnTo>
                    <a:pt x="315" y="526"/>
                  </a:lnTo>
                  <a:lnTo>
                    <a:pt x="285" y="522"/>
                  </a:lnTo>
                  <a:lnTo>
                    <a:pt x="254" y="519"/>
                  </a:lnTo>
                  <a:lnTo>
                    <a:pt x="219" y="519"/>
                  </a:lnTo>
                  <a:lnTo>
                    <a:pt x="69" y="51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5" name="Freeform 35"/>
            <p:cNvSpPr>
              <a:spLocks noEditPoints="1"/>
            </p:cNvSpPr>
            <p:nvPr/>
          </p:nvSpPr>
          <p:spPr bwMode="auto">
            <a:xfrm>
              <a:off x="623888" y="2590800"/>
              <a:ext cx="87313" cy="804863"/>
            </a:xfrm>
            <a:custGeom>
              <a:avLst/>
              <a:gdLst>
                <a:gd name="T0" fmla="*/ 55 w 109"/>
                <a:gd name="T1" fmla="*/ 107 h 1012"/>
                <a:gd name="T2" fmla="*/ 55 w 109"/>
                <a:gd name="T3" fmla="*/ 107 h 1012"/>
                <a:gd name="T4" fmla="*/ 43 w 109"/>
                <a:gd name="T5" fmla="*/ 105 h 1012"/>
                <a:gd name="T6" fmla="*/ 35 w 109"/>
                <a:gd name="T7" fmla="*/ 104 h 1012"/>
                <a:gd name="T8" fmla="*/ 25 w 109"/>
                <a:gd name="T9" fmla="*/ 99 h 1012"/>
                <a:gd name="T10" fmla="*/ 17 w 109"/>
                <a:gd name="T11" fmla="*/ 91 h 1012"/>
                <a:gd name="T12" fmla="*/ 17 w 109"/>
                <a:gd name="T13" fmla="*/ 91 h 1012"/>
                <a:gd name="T14" fmla="*/ 10 w 109"/>
                <a:gd name="T15" fmla="*/ 82 h 1012"/>
                <a:gd name="T16" fmla="*/ 5 w 109"/>
                <a:gd name="T17" fmla="*/ 74 h 1012"/>
                <a:gd name="T18" fmla="*/ 2 w 109"/>
                <a:gd name="T19" fmla="*/ 62 h 1012"/>
                <a:gd name="T20" fmla="*/ 0 w 109"/>
                <a:gd name="T21" fmla="*/ 51 h 1012"/>
                <a:gd name="T22" fmla="*/ 0 w 109"/>
                <a:gd name="T23" fmla="*/ 51 h 1012"/>
                <a:gd name="T24" fmla="*/ 2 w 109"/>
                <a:gd name="T25" fmla="*/ 41 h 1012"/>
                <a:gd name="T26" fmla="*/ 5 w 109"/>
                <a:gd name="T27" fmla="*/ 31 h 1012"/>
                <a:gd name="T28" fmla="*/ 10 w 109"/>
                <a:gd name="T29" fmla="*/ 21 h 1012"/>
                <a:gd name="T30" fmla="*/ 17 w 109"/>
                <a:gd name="T31" fmla="*/ 15 h 1012"/>
                <a:gd name="T32" fmla="*/ 17 w 109"/>
                <a:gd name="T33" fmla="*/ 15 h 1012"/>
                <a:gd name="T34" fmla="*/ 25 w 109"/>
                <a:gd name="T35" fmla="*/ 8 h 1012"/>
                <a:gd name="T36" fmla="*/ 35 w 109"/>
                <a:gd name="T37" fmla="*/ 3 h 1012"/>
                <a:gd name="T38" fmla="*/ 45 w 109"/>
                <a:gd name="T39" fmla="*/ 0 h 1012"/>
                <a:gd name="T40" fmla="*/ 55 w 109"/>
                <a:gd name="T41" fmla="*/ 0 h 1012"/>
                <a:gd name="T42" fmla="*/ 55 w 109"/>
                <a:gd name="T43" fmla="*/ 0 h 1012"/>
                <a:gd name="T44" fmla="*/ 65 w 109"/>
                <a:gd name="T45" fmla="*/ 0 h 1012"/>
                <a:gd name="T46" fmla="*/ 74 w 109"/>
                <a:gd name="T47" fmla="*/ 3 h 1012"/>
                <a:gd name="T48" fmla="*/ 84 w 109"/>
                <a:gd name="T49" fmla="*/ 8 h 1012"/>
                <a:gd name="T50" fmla="*/ 93 w 109"/>
                <a:gd name="T51" fmla="*/ 13 h 1012"/>
                <a:gd name="T52" fmla="*/ 93 w 109"/>
                <a:gd name="T53" fmla="*/ 13 h 1012"/>
                <a:gd name="T54" fmla="*/ 99 w 109"/>
                <a:gd name="T55" fmla="*/ 21 h 1012"/>
                <a:gd name="T56" fmla="*/ 106 w 109"/>
                <a:gd name="T57" fmla="*/ 30 h 1012"/>
                <a:gd name="T58" fmla="*/ 107 w 109"/>
                <a:gd name="T59" fmla="*/ 41 h 1012"/>
                <a:gd name="T60" fmla="*/ 109 w 109"/>
                <a:gd name="T61" fmla="*/ 51 h 1012"/>
                <a:gd name="T62" fmla="*/ 109 w 109"/>
                <a:gd name="T63" fmla="*/ 51 h 1012"/>
                <a:gd name="T64" fmla="*/ 107 w 109"/>
                <a:gd name="T65" fmla="*/ 62 h 1012"/>
                <a:gd name="T66" fmla="*/ 106 w 109"/>
                <a:gd name="T67" fmla="*/ 72 h 1012"/>
                <a:gd name="T68" fmla="*/ 99 w 109"/>
                <a:gd name="T69" fmla="*/ 82 h 1012"/>
                <a:gd name="T70" fmla="*/ 93 w 109"/>
                <a:gd name="T71" fmla="*/ 91 h 1012"/>
                <a:gd name="T72" fmla="*/ 93 w 109"/>
                <a:gd name="T73" fmla="*/ 91 h 1012"/>
                <a:gd name="T74" fmla="*/ 84 w 109"/>
                <a:gd name="T75" fmla="*/ 97 h 1012"/>
                <a:gd name="T76" fmla="*/ 74 w 109"/>
                <a:gd name="T77" fmla="*/ 102 h 1012"/>
                <a:gd name="T78" fmla="*/ 65 w 109"/>
                <a:gd name="T79" fmla="*/ 105 h 1012"/>
                <a:gd name="T80" fmla="*/ 55 w 109"/>
                <a:gd name="T81" fmla="*/ 107 h 1012"/>
                <a:gd name="T82" fmla="*/ 55 w 109"/>
                <a:gd name="T83" fmla="*/ 107 h 1012"/>
                <a:gd name="T84" fmla="*/ 22 w 109"/>
                <a:gd name="T85" fmla="*/ 1012 h 1012"/>
                <a:gd name="T86" fmla="*/ 22 w 109"/>
                <a:gd name="T87" fmla="*/ 288 h 1012"/>
                <a:gd name="T88" fmla="*/ 88 w 109"/>
                <a:gd name="T89" fmla="*/ 288 h 1012"/>
                <a:gd name="T90" fmla="*/ 88 w 109"/>
                <a:gd name="T91" fmla="*/ 1012 h 1012"/>
                <a:gd name="T92" fmla="*/ 22 w 109"/>
                <a:gd name="T93" fmla="*/ 1012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1012">
                  <a:moveTo>
                    <a:pt x="55" y="107"/>
                  </a:moveTo>
                  <a:lnTo>
                    <a:pt x="55" y="107"/>
                  </a:lnTo>
                  <a:lnTo>
                    <a:pt x="43" y="105"/>
                  </a:lnTo>
                  <a:lnTo>
                    <a:pt x="35" y="104"/>
                  </a:lnTo>
                  <a:lnTo>
                    <a:pt x="25" y="99"/>
                  </a:lnTo>
                  <a:lnTo>
                    <a:pt x="17" y="91"/>
                  </a:lnTo>
                  <a:lnTo>
                    <a:pt x="17" y="91"/>
                  </a:lnTo>
                  <a:lnTo>
                    <a:pt x="10" y="82"/>
                  </a:lnTo>
                  <a:lnTo>
                    <a:pt x="5" y="74"/>
                  </a:lnTo>
                  <a:lnTo>
                    <a:pt x="2" y="62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41"/>
                  </a:lnTo>
                  <a:lnTo>
                    <a:pt x="5" y="31"/>
                  </a:lnTo>
                  <a:lnTo>
                    <a:pt x="10" y="21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5" y="8"/>
                  </a:lnTo>
                  <a:lnTo>
                    <a:pt x="35" y="3"/>
                  </a:lnTo>
                  <a:lnTo>
                    <a:pt x="45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65" y="0"/>
                  </a:lnTo>
                  <a:lnTo>
                    <a:pt x="74" y="3"/>
                  </a:lnTo>
                  <a:lnTo>
                    <a:pt x="84" y="8"/>
                  </a:lnTo>
                  <a:lnTo>
                    <a:pt x="93" y="13"/>
                  </a:lnTo>
                  <a:lnTo>
                    <a:pt x="93" y="13"/>
                  </a:lnTo>
                  <a:lnTo>
                    <a:pt x="99" y="21"/>
                  </a:lnTo>
                  <a:lnTo>
                    <a:pt x="106" y="30"/>
                  </a:lnTo>
                  <a:lnTo>
                    <a:pt x="107" y="41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7" y="62"/>
                  </a:lnTo>
                  <a:lnTo>
                    <a:pt x="106" y="72"/>
                  </a:lnTo>
                  <a:lnTo>
                    <a:pt x="99" y="82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84" y="97"/>
                  </a:lnTo>
                  <a:lnTo>
                    <a:pt x="74" y="102"/>
                  </a:lnTo>
                  <a:lnTo>
                    <a:pt x="65" y="105"/>
                  </a:lnTo>
                  <a:lnTo>
                    <a:pt x="55" y="107"/>
                  </a:lnTo>
                  <a:lnTo>
                    <a:pt x="55" y="107"/>
                  </a:lnTo>
                  <a:close/>
                  <a:moveTo>
                    <a:pt x="22" y="1012"/>
                  </a:moveTo>
                  <a:lnTo>
                    <a:pt x="22" y="288"/>
                  </a:lnTo>
                  <a:lnTo>
                    <a:pt x="88" y="288"/>
                  </a:lnTo>
                  <a:lnTo>
                    <a:pt x="88" y="1012"/>
                  </a:lnTo>
                  <a:lnTo>
                    <a:pt x="22" y="101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6" name="Rectangle 36"/>
            <p:cNvSpPr>
              <a:spLocks noChangeArrowheads="1"/>
            </p:cNvSpPr>
            <p:nvPr/>
          </p:nvSpPr>
          <p:spPr bwMode="auto">
            <a:xfrm>
              <a:off x="876300" y="2546350"/>
              <a:ext cx="52388" cy="849313"/>
            </a:xfrm>
            <a:prstGeom prst="rect">
              <a:avLst/>
            </a:pr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7" name="Rectangle 37"/>
            <p:cNvSpPr>
              <a:spLocks noChangeArrowheads="1"/>
            </p:cNvSpPr>
            <p:nvPr/>
          </p:nvSpPr>
          <p:spPr bwMode="auto">
            <a:xfrm>
              <a:off x="1112838" y="2546350"/>
              <a:ext cx="50800" cy="849313"/>
            </a:xfrm>
            <a:prstGeom prst="rect">
              <a:avLst/>
            </a:pr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8" name="Freeform 38"/>
            <p:cNvSpPr>
              <a:spLocks noEditPoints="1"/>
            </p:cNvSpPr>
            <p:nvPr/>
          </p:nvSpPr>
          <p:spPr bwMode="auto">
            <a:xfrm>
              <a:off x="1330325" y="2590800"/>
              <a:ext cx="87313" cy="804863"/>
            </a:xfrm>
            <a:custGeom>
              <a:avLst/>
              <a:gdLst>
                <a:gd name="T0" fmla="*/ 53 w 109"/>
                <a:gd name="T1" fmla="*/ 107 h 1012"/>
                <a:gd name="T2" fmla="*/ 53 w 109"/>
                <a:gd name="T3" fmla="*/ 107 h 1012"/>
                <a:gd name="T4" fmla="*/ 43 w 109"/>
                <a:gd name="T5" fmla="*/ 105 h 1012"/>
                <a:gd name="T6" fmla="*/ 33 w 109"/>
                <a:gd name="T7" fmla="*/ 104 h 1012"/>
                <a:gd name="T8" fmla="*/ 25 w 109"/>
                <a:gd name="T9" fmla="*/ 99 h 1012"/>
                <a:gd name="T10" fmla="*/ 15 w 109"/>
                <a:gd name="T11" fmla="*/ 91 h 1012"/>
                <a:gd name="T12" fmla="*/ 15 w 109"/>
                <a:gd name="T13" fmla="*/ 91 h 1012"/>
                <a:gd name="T14" fmla="*/ 9 w 109"/>
                <a:gd name="T15" fmla="*/ 82 h 1012"/>
                <a:gd name="T16" fmla="*/ 4 w 109"/>
                <a:gd name="T17" fmla="*/ 74 h 1012"/>
                <a:gd name="T18" fmla="*/ 0 w 109"/>
                <a:gd name="T19" fmla="*/ 62 h 1012"/>
                <a:gd name="T20" fmla="*/ 0 w 109"/>
                <a:gd name="T21" fmla="*/ 51 h 1012"/>
                <a:gd name="T22" fmla="*/ 0 w 109"/>
                <a:gd name="T23" fmla="*/ 51 h 1012"/>
                <a:gd name="T24" fmla="*/ 0 w 109"/>
                <a:gd name="T25" fmla="*/ 41 h 1012"/>
                <a:gd name="T26" fmla="*/ 4 w 109"/>
                <a:gd name="T27" fmla="*/ 31 h 1012"/>
                <a:gd name="T28" fmla="*/ 9 w 109"/>
                <a:gd name="T29" fmla="*/ 21 h 1012"/>
                <a:gd name="T30" fmla="*/ 17 w 109"/>
                <a:gd name="T31" fmla="*/ 15 h 1012"/>
                <a:gd name="T32" fmla="*/ 17 w 109"/>
                <a:gd name="T33" fmla="*/ 15 h 1012"/>
                <a:gd name="T34" fmla="*/ 25 w 109"/>
                <a:gd name="T35" fmla="*/ 8 h 1012"/>
                <a:gd name="T36" fmla="*/ 33 w 109"/>
                <a:gd name="T37" fmla="*/ 3 h 1012"/>
                <a:gd name="T38" fmla="*/ 43 w 109"/>
                <a:gd name="T39" fmla="*/ 0 h 1012"/>
                <a:gd name="T40" fmla="*/ 53 w 109"/>
                <a:gd name="T41" fmla="*/ 0 h 1012"/>
                <a:gd name="T42" fmla="*/ 53 w 109"/>
                <a:gd name="T43" fmla="*/ 0 h 1012"/>
                <a:gd name="T44" fmla="*/ 65 w 109"/>
                <a:gd name="T45" fmla="*/ 0 h 1012"/>
                <a:gd name="T46" fmla="*/ 74 w 109"/>
                <a:gd name="T47" fmla="*/ 3 h 1012"/>
                <a:gd name="T48" fmla="*/ 83 w 109"/>
                <a:gd name="T49" fmla="*/ 8 h 1012"/>
                <a:gd name="T50" fmla="*/ 91 w 109"/>
                <a:gd name="T51" fmla="*/ 13 h 1012"/>
                <a:gd name="T52" fmla="*/ 91 w 109"/>
                <a:gd name="T53" fmla="*/ 13 h 1012"/>
                <a:gd name="T54" fmla="*/ 99 w 109"/>
                <a:gd name="T55" fmla="*/ 21 h 1012"/>
                <a:gd name="T56" fmla="*/ 104 w 109"/>
                <a:gd name="T57" fmla="*/ 30 h 1012"/>
                <a:gd name="T58" fmla="*/ 107 w 109"/>
                <a:gd name="T59" fmla="*/ 41 h 1012"/>
                <a:gd name="T60" fmla="*/ 109 w 109"/>
                <a:gd name="T61" fmla="*/ 51 h 1012"/>
                <a:gd name="T62" fmla="*/ 109 w 109"/>
                <a:gd name="T63" fmla="*/ 51 h 1012"/>
                <a:gd name="T64" fmla="*/ 107 w 109"/>
                <a:gd name="T65" fmla="*/ 62 h 1012"/>
                <a:gd name="T66" fmla="*/ 104 w 109"/>
                <a:gd name="T67" fmla="*/ 72 h 1012"/>
                <a:gd name="T68" fmla="*/ 99 w 109"/>
                <a:gd name="T69" fmla="*/ 82 h 1012"/>
                <a:gd name="T70" fmla="*/ 93 w 109"/>
                <a:gd name="T71" fmla="*/ 91 h 1012"/>
                <a:gd name="T72" fmla="*/ 93 w 109"/>
                <a:gd name="T73" fmla="*/ 91 h 1012"/>
                <a:gd name="T74" fmla="*/ 83 w 109"/>
                <a:gd name="T75" fmla="*/ 97 h 1012"/>
                <a:gd name="T76" fmla="*/ 74 w 109"/>
                <a:gd name="T77" fmla="*/ 102 h 1012"/>
                <a:gd name="T78" fmla="*/ 65 w 109"/>
                <a:gd name="T79" fmla="*/ 105 h 1012"/>
                <a:gd name="T80" fmla="*/ 53 w 109"/>
                <a:gd name="T81" fmla="*/ 107 h 1012"/>
                <a:gd name="T82" fmla="*/ 53 w 109"/>
                <a:gd name="T83" fmla="*/ 107 h 1012"/>
                <a:gd name="T84" fmla="*/ 22 w 109"/>
                <a:gd name="T85" fmla="*/ 1012 h 1012"/>
                <a:gd name="T86" fmla="*/ 22 w 109"/>
                <a:gd name="T87" fmla="*/ 288 h 1012"/>
                <a:gd name="T88" fmla="*/ 86 w 109"/>
                <a:gd name="T89" fmla="*/ 288 h 1012"/>
                <a:gd name="T90" fmla="*/ 86 w 109"/>
                <a:gd name="T91" fmla="*/ 1012 h 1012"/>
                <a:gd name="T92" fmla="*/ 22 w 109"/>
                <a:gd name="T93" fmla="*/ 1012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1012">
                  <a:moveTo>
                    <a:pt x="53" y="107"/>
                  </a:moveTo>
                  <a:lnTo>
                    <a:pt x="53" y="107"/>
                  </a:lnTo>
                  <a:lnTo>
                    <a:pt x="43" y="105"/>
                  </a:lnTo>
                  <a:lnTo>
                    <a:pt x="33" y="104"/>
                  </a:lnTo>
                  <a:lnTo>
                    <a:pt x="25" y="99"/>
                  </a:lnTo>
                  <a:lnTo>
                    <a:pt x="15" y="91"/>
                  </a:lnTo>
                  <a:lnTo>
                    <a:pt x="15" y="91"/>
                  </a:lnTo>
                  <a:lnTo>
                    <a:pt x="9" y="82"/>
                  </a:lnTo>
                  <a:lnTo>
                    <a:pt x="4" y="74"/>
                  </a:lnTo>
                  <a:lnTo>
                    <a:pt x="0" y="62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41"/>
                  </a:lnTo>
                  <a:lnTo>
                    <a:pt x="4" y="31"/>
                  </a:lnTo>
                  <a:lnTo>
                    <a:pt x="9" y="21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25" y="8"/>
                  </a:lnTo>
                  <a:lnTo>
                    <a:pt x="33" y="3"/>
                  </a:lnTo>
                  <a:lnTo>
                    <a:pt x="43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65" y="0"/>
                  </a:lnTo>
                  <a:lnTo>
                    <a:pt x="74" y="3"/>
                  </a:lnTo>
                  <a:lnTo>
                    <a:pt x="83" y="8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9" y="21"/>
                  </a:lnTo>
                  <a:lnTo>
                    <a:pt x="104" y="30"/>
                  </a:lnTo>
                  <a:lnTo>
                    <a:pt x="107" y="41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7" y="62"/>
                  </a:lnTo>
                  <a:lnTo>
                    <a:pt x="104" y="72"/>
                  </a:lnTo>
                  <a:lnTo>
                    <a:pt x="99" y="82"/>
                  </a:lnTo>
                  <a:lnTo>
                    <a:pt x="93" y="91"/>
                  </a:lnTo>
                  <a:lnTo>
                    <a:pt x="93" y="91"/>
                  </a:lnTo>
                  <a:lnTo>
                    <a:pt x="83" y="97"/>
                  </a:lnTo>
                  <a:lnTo>
                    <a:pt x="74" y="102"/>
                  </a:lnTo>
                  <a:lnTo>
                    <a:pt x="65" y="105"/>
                  </a:lnTo>
                  <a:lnTo>
                    <a:pt x="53" y="107"/>
                  </a:lnTo>
                  <a:lnTo>
                    <a:pt x="53" y="107"/>
                  </a:lnTo>
                  <a:close/>
                  <a:moveTo>
                    <a:pt x="22" y="1012"/>
                  </a:moveTo>
                  <a:lnTo>
                    <a:pt x="22" y="288"/>
                  </a:lnTo>
                  <a:lnTo>
                    <a:pt x="86" y="288"/>
                  </a:lnTo>
                  <a:lnTo>
                    <a:pt x="86" y="1012"/>
                  </a:lnTo>
                  <a:lnTo>
                    <a:pt x="22" y="1012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69" name="Freeform 39"/>
            <p:cNvSpPr>
              <a:spLocks noEditPoints="1"/>
            </p:cNvSpPr>
            <p:nvPr/>
          </p:nvSpPr>
          <p:spPr bwMode="auto">
            <a:xfrm>
              <a:off x="1541463" y="2806700"/>
              <a:ext cx="542925" cy="601663"/>
            </a:xfrm>
            <a:custGeom>
              <a:avLst/>
              <a:gdLst>
                <a:gd name="T0" fmla="*/ 303 w 684"/>
                <a:gd name="T1" fmla="*/ 755 h 757"/>
                <a:gd name="T2" fmla="*/ 201 w 684"/>
                <a:gd name="T3" fmla="*/ 732 h 757"/>
                <a:gd name="T4" fmla="*/ 115 w 684"/>
                <a:gd name="T5" fmla="*/ 677 h 757"/>
                <a:gd name="T6" fmla="*/ 71 w 684"/>
                <a:gd name="T7" fmla="*/ 626 h 757"/>
                <a:gd name="T8" fmla="*/ 23 w 684"/>
                <a:gd name="T9" fmla="*/ 534 h 757"/>
                <a:gd name="T10" fmla="*/ 1 w 684"/>
                <a:gd name="T11" fmla="*/ 424 h 757"/>
                <a:gd name="T12" fmla="*/ 1 w 684"/>
                <a:gd name="T13" fmla="*/ 340 h 757"/>
                <a:gd name="T14" fmla="*/ 24 w 684"/>
                <a:gd name="T15" fmla="*/ 222 h 757"/>
                <a:gd name="T16" fmla="*/ 74 w 684"/>
                <a:gd name="T17" fmla="*/ 127 h 757"/>
                <a:gd name="T18" fmla="*/ 122 w 684"/>
                <a:gd name="T19" fmla="*/ 77 h 757"/>
                <a:gd name="T20" fmla="*/ 207 w 684"/>
                <a:gd name="T21" fmla="*/ 25 h 757"/>
                <a:gd name="T22" fmla="*/ 311 w 684"/>
                <a:gd name="T23" fmla="*/ 2 h 757"/>
                <a:gd name="T24" fmla="*/ 387 w 684"/>
                <a:gd name="T25" fmla="*/ 2 h 757"/>
                <a:gd name="T26" fmla="*/ 488 w 684"/>
                <a:gd name="T27" fmla="*/ 25 h 757"/>
                <a:gd name="T28" fmla="*/ 570 w 684"/>
                <a:gd name="T29" fmla="*/ 77 h 757"/>
                <a:gd name="T30" fmla="*/ 615 w 684"/>
                <a:gd name="T31" fmla="*/ 127 h 757"/>
                <a:gd name="T32" fmla="*/ 661 w 684"/>
                <a:gd name="T33" fmla="*/ 221 h 757"/>
                <a:gd name="T34" fmla="*/ 682 w 684"/>
                <a:gd name="T35" fmla="*/ 336 h 757"/>
                <a:gd name="T36" fmla="*/ 682 w 684"/>
                <a:gd name="T37" fmla="*/ 420 h 757"/>
                <a:gd name="T38" fmla="*/ 661 w 684"/>
                <a:gd name="T39" fmla="*/ 532 h 757"/>
                <a:gd name="T40" fmla="*/ 613 w 684"/>
                <a:gd name="T41" fmla="*/ 626 h 757"/>
                <a:gd name="T42" fmla="*/ 568 w 684"/>
                <a:gd name="T43" fmla="*/ 677 h 757"/>
                <a:gd name="T44" fmla="*/ 484 w 684"/>
                <a:gd name="T45" fmla="*/ 732 h 757"/>
                <a:gd name="T46" fmla="*/ 380 w 684"/>
                <a:gd name="T47" fmla="*/ 755 h 757"/>
                <a:gd name="T48" fmla="*/ 347 w 684"/>
                <a:gd name="T49" fmla="*/ 59 h 757"/>
                <a:gd name="T50" fmla="*/ 287 w 684"/>
                <a:gd name="T51" fmla="*/ 64 h 757"/>
                <a:gd name="T52" fmla="*/ 207 w 684"/>
                <a:gd name="T53" fmla="*/ 92 h 757"/>
                <a:gd name="T54" fmla="*/ 143 w 684"/>
                <a:gd name="T55" fmla="*/ 145 h 757"/>
                <a:gd name="T56" fmla="*/ 110 w 684"/>
                <a:gd name="T57" fmla="*/ 193 h 757"/>
                <a:gd name="T58" fmla="*/ 79 w 684"/>
                <a:gd name="T59" fmla="*/ 278 h 757"/>
                <a:gd name="T60" fmla="*/ 67 w 684"/>
                <a:gd name="T61" fmla="*/ 384 h 757"/>
                <a:gd name="T62" fmla="*/ 72 w 684"/>
                <a:gd name="T63" fmla="*/ 452 h 757"/>
                <a:gd name="T64" fmla="*/ 97 w 684"/>
                <a:gd name="T65" fmla="*/ 539 h 757"/>
                <a:gd name="T66" fmla="*/ 141 w 684"/>
                <a:gd name="T67" fmla="*/ 612 h 757"/>
                <a:gd name="T68" fmla="*/ 183 w 684"/>
                <a:gd name="T69" fmla="*/ 649 h 757"/>
                <a:gd name="T70" fmla="*/ 255 w 684"/>
                <a:gd name="T71" fmla="*/ 686 h 757"/>
                <a:gd name="T72" fmla="*/ 344 w 684"/>
                <a:gd name="T73" fmla="*/ 699 h 757"/>
                <a:gd name="T74" fmla="*/ 405 w 684"/>
                <a:gd name="T75" fmla="*/ 692 h 757"/>
                <a:gd name="T76" fmla="*/ 484 w 684"/>
                <a:gd name="T77" fmla="*/ 664 h 757"/>
                <a:gd name="T78" fmla="*/ 545 w 684"/>
                <a:gd name="T79" fmla="*/ 613 h 757"/>
                <a:gd name="T80" fmla="*/ 577 w 684"/>
                <a:gd name="T81" fmla="*/ 567 h 757"/>
                <a:gd name="T82" fmla="*/ 606 w 684"/>
                <a:gd name="T83" fmla="*/ 481 h 757"/>
                <a:gd name="T84" fmla="*/ 616 w 684"/>
                <a:gd name="T85" fmla="*/ 379 h 757"/>
                <a:gd name="T86" fmla="*/ 611 w 684"/>
                <a:gd name="T87" fmla="*/ 305 h 757"/>
                <a:gd name="T88" fmla="*/ 588 w 684"/>
                <a:gd name="T89" fmla="*/ 213 h 757"/>
                <a:gd name="T90" fmla="*/ 545 w 684"/>
                <a:gd name="T91" fmla="*/ 142 h 757"/>
                <a:gd name="T92" fmla="*/ 507 w 684"/>
                <a:gd name="T93" fmla="*/ 105 h 757"/>
                <a:gd name="T94" fmla="*/ 435 w 684"/>
                <a:gd name="T95" fmla="*/ 71 h 757"/>
                <a:gd name="T96" fmla="*/ 347 w 684"/>
                <a:gd name="T97" fmla="*/ 5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4" h="757">
                  <a:moveTo>
                    <a:pt x="343" y="757"/>
                  </a:moveTo>
                  <a:lnTo>
                    <a:pt x="343" y="757"/>
                  </a:lnTo>
                  <a:lnTo>
                    <a:pt x="303" y="755"/>
                  </a:lnTo>
                  <a:lnTo>
                    <a:pt x="267" y="752"/>
                  </a:lnTo>
                  <a:lnTo>
                    <a:pt x="232" y="743"/>
                  </a:lnTo>
                  <a:lnTo>
                    <a:pt x="201" y="732"/>
                  </a:lnTo>
                  <a:lnTo>
                    <a:pt x="169" y="717"/>
                  </a:lnTo>
                  <a:lnTo>
                    <a:pt x="141" y="699"/>
                  </a:lnTo>
                  <a:lnTo>
                    <a:pt x="115" y="677"/>
                  </a:lnTo>
                  <a:lnTo>
                    <a:pt x="92" y="653"/>
                  </a:lnTo>
                  <a:lnTo>
                    <a:pt x="92" y="653"/>
                  </a:lnTo>
                  <a:lnTo>
                    <a:pt x="71" y="626"/>
                  </a:lnTo>
                  <a:lnTo>
                    <a:pt x="51" y="597"/>
                  </a:lnTo>
                  <a:lnTo>
                    <a:pt x="36" y="567"/>
                  </a:lnTo>
                  <a:lnTo>
                    <a:pt x="23" y="534"/>
                  </a:lnTo>
                  <a:lnTo>
                    <a:pt x="13" y="499"/>
                  </a:lnTo>
                  <a:lnTo>
                    <a:pt x="5" y="462"/>
                  </a:lnTo>
                  <a:lnTo>
                    <a:pt x="1" y="424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1" y="340"/>
                  </a:lnTo>
                  <a:lnTo>
                    <a:pt x="6" y="298"/>
                  </a:lnTo>
                  <a:lnTo>
                    <a:pt x="13" y="259"/>
                  </a:lnTo>
                  <a:lnTo>
                    <a:pt x="24" y="222"/>
                  </a:lnTo>
                  <a:lnTo>
                    <a:pt x="38" y="188"/>
                  </a:lnTo>
                  <a:lnTo>
                    <a:pt x="54" y="156"/>
                  </a:lnTo>
                  <a:lnTo>
                    <a:pt x="74" y="127"/>
                  </a:lnTo>
                  <a:lnTo>
                    <a:pt x="95" y="100"/>
                  </a:lnTo>
                  <a:lnTo>
                    <a:pt x="95" y="100"/>
                  </a:lnTo>
                  <a:lnTo>
                    <a:pt x="122" y="77"/>
                  </a:lnTo>
                  <a:lnTo>
                    <a:pt x="148" y="56"/>
                  </a:lnTo>
                  <a:lnTo>
                    <a:pt x="176" y="39"/>
                  </a:lnTo>
                  <a:lnTo>
                    <a:pt x="207" y="25"/>
                  </a:lnTo>
                  <a:lnTo>
                    <a:pt x="240" y="13"/>
                  </a:lnTo>
                  <a:lnTo>
                    <a:pt x="275" y="6"/>
                  </a:lnTo>
                  <a:lnTo>
                    <a:pt x="311" y="2"/>
                  </a:lnTo>
                  <a:lnTo>
                    <a:pt x="349" y="0"/>
                  </a:lnTo>
                  <a:lnTo>
                    <a:pt x="349" y="0"/>
                  </a:lnTo>
                  <a:lnTo>
                    <a:pt x="387" y="2"/>
                  </a:lnTo>
                  <a:lnTo>
                    <a:pt x="423" y="5"/>
                  </a:lnTo>
                  <a:lnTo>
                    <a:pt x="456" y="13"/>
                  </a:lnTo>
                  <a:lnTo>
                    <a:pt x="488" y="25"/>
                  </a:lnTo>
                  <a:lnTo>
                    <a:pt x="517" y="39"/>
                  </a:lnTo>
                  <a:lnTo>
                    <a:pt x="545" y="56"/>
                  </a:lnTo>
                  <a:lnTo>
                    <a:pt x="570" y="77"/>
                  </a:lnTo>
                  <a:lnTo>
                    <a:pt x="595" y="100"/>
                  </a:lnTo>
                  <a:lnTo>
                    <a:pt x="595" y="100"/>
                  </a:lnTo>
                  <a:lnTo>
                    <a:pt x="615" y="127"/>
                  </a:lnTo>
                  <a:lnTo>
                    <a:pt x="633" y="155"/>
                  </a:lnTo>
                  <a:lnTo>
                    <a:pt x="649" y="186"/>
                  </a:lnTo>
                  <a:lnTo>
                    <a:pt x="661" y="221"/>
                  </a:lnTo>
                  <a:lnTo>
                    <a:pt x="671" y="257"/>
                  </a:lnTo>
                  <a:lnTo>
                    <a:pt x="679" y="295"/>
                  </a:lnTo>
                  <a:lnTo>
                    <a:pt x="682" y="336"/>
                  </a:lnTo>
                  <a:lnTo>
                    <a:pt x="684" y="379"/>
                  </a:lnTo>
                  <a:lnTo>
                    <a:pt x="684" y="379"/>
                  </a:lnTo>
                  <a:lnTo>
                    <a:pt x="682" y="420"/>
                  </a:lnTo>
                  <a:lnTo>
                    <a:pt x="677" y="460"/>
                  </a:lnTo>
                  <a:lnTo>
                    <a:pt x="671" y="498"/>
                  </a:lnTo>
                  <a:lnTo>
                    <a:pt x="661" y="532"/>
                  </a:lnTo>
                  <a:lnTo>
                    <a:pt x="647" y="565"/>
                  </a:lnTo>
                  <a:lnTo>
                    <a:pt x="633" y="597"/>
                  </a:lnTo>
                  <a:lnTo>
                    <a:pt x="613" y="626"/>
                  </a:lnTo>
                  <a:lnTo>
                    <a:pt x="591" y="653"/>
                  </a:lnTo>
                  <a:lnTo>
                    <a:pt x="591" y="653"/>
                  </a:lnTo>
                  <a:lnTo>
                    <a:pt x="568" y="677"/>
                  </a:lnTo>
                  <a:lnTo>
                    <a:pt x="542" y="699"/>
                  </a:lnTo>
                  <a:lnTo>
                    <a:pt x="514" y="717"/>
                  </a:lnTo>
                  <a:lnTo>
                    <a:pt x="484" y="732"/>
                  </a:lnTo>
                  <a:lnTo>
                    <a:pt x="451" y="743"/>
                  </a:lnTo>
                  <a:lnTo>
                    <a:pt x="417" y="752"/>
                  </a:lnTo>
                  <a:lnTo>
                    <a:pt x="380" y="755"/>
                  </a:lnTo>
                  <a:lnTo>
                    <a:pt x="343" y="757"/>
                  </a:lnTo>
                  <a:lnTo>
                    <a:pt x="343" y="757"/>
                  </a:lnTo>
                  <a:close/>
                  <a:moveTo>
                    <a:pt x="347" y="59"/>
                  </a:moveTo>
                  <a:lnTo>
                    <a:pt x="347" y="59"/>
                  </a:lnTo>
                  <a:lnTo>
                    <a:pt x="316" y="59"/>
                  </a:lnTo>
                  <a:lnTo>
                    <a:pt x="287" y="64"/>
                  </a:lnTo>
                  <a:lnTo>
                    <a:pt x="258" y="71"/>
                  </a:lnTo>
                  <a:lnTo>
                    <a:pt x="232" y="81"/>
                  </a:lnTo>
                  <a:lnTo>
                    <a:pt x="207" y="92"/>
                  </a:lnTo>
                  <a:lnTo>
                    <a:pt x="184" y="107"/>
                  </a:lnTo>
                  <a:lnTo>
                    <a:pt x="163" y="12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25" y="168"/>
                  </a:lnTo>
                  <a:lnTo>
                    <a:pt x="110" y="193"/>
                  </a:lnTo>
                  <a:lnTo>
                    <a:pt x="97" y="219"/>
                  </a:lnTo>
                  <a:lnTo>
                    <a:pt x="87" y="247"/>
                  </a:lnTo>
                  <a:lnTo>
                    <a:pt x="79" y="278"/>
                  </a:lnTo>
                  <a:lnTo>
                    <a:pt x="72" y="311"/>
                  </a:lnTo>
                  <a:lnTo>
                    <a:pt x="69" y="346"/>
                  </a:lnTo>
                  <a:lnTo>
                    <a:pt x="67" y="384"/>
                  </a:lnTo>
                  <a:lnTo>
                    <a:pt x="67" y="384"/>
                  </a:lnTo>
                  <a:lnTo>
                    <a:pt x="69" y="419"/>
                  </a:lnTo>
                  <a:lnTo>
                    <a:pt x="72" y="452"/>
                  </a:lnTo>
                  <a:lnTo>
                    <a:pt x="77" y="483"/>
                  </a:lnTo>
                  <a:lnTo>
                    <a:pt x="85" y="513"/>
                  </a:lnTo>
                  <a:lnTo>
                    <a:pt x="97" y="539"/>
                  </a:lnTo>
                  <a:lnTo>
                    <a:pt x="108" y="565"/>
                  </a:lnTo>
                  <a:lnTo>
                    <a:pt x="125" y="590"/>
                  </a:lnTo>
                  <a:lnTo>
                    <a:pt x="141" y="612"/>
                  </a:lnTo>
                  <a:lnTo>
                    <a:pt x="141" y="612"/>
                  </a:lnTo>
                  <a:lnTo>
                    <a:pt x="161" y="633"/>
                  </a:lnTo>
                  <a:lnTo>
                    <a:pt x="183" y="649"/>
                  </a:lnTo>
                  <a:lnTo>
                    <a:pt x="204" y="664"/>
                  </a:lnTo>
                  <a:lnTo>
                    <a:pt x="229" y="676"/>
                  </a:lnTo>
                  <a:lnTo>
                    <a:pt x="255" y="686"/>
                  </a:lnTo>
                  <a:lnTo>
                    <a:pt x="283" y="692"/>
                  </a:lnTo>
                  <a:lnTo>
                    <a:pt x="313" y="697"/>
                  </a:lnTo>
                  <a:lnTo>
                    <a:pt x="344" y="699"/>
                  </a:lnTo>
                  <a:lnTo>
                    <a:pt x="344" y="699"/>
                  </a:lnTo>
                  <a:lnTo>
                    <a:pt x="376" y="697"/>
                  </a:lnTo>
                  <a:lnTo>
                    <a:pt x="405" y="692"/>
                  </a:lnTo>
                  <a:lnTo>
                    <a:pt x="433" y="686"/>
                  </a:lnTo>
                  <a:lnTo>
                    <a:pt x="460" y="677"/>
                  </a:lnTo>
                  <a:lnTo>
                    <a:pt x="484" y="664"/>
                  </a:lnTo>
                  <a:lnTo>
                    <a:pt x="506" y="651"/>
                  </a:lnTo>
                  <a:lnTo>
                    <a:pt x="527" y="633"/>
                  </a:lnTo>
                  <a:lnTo>
                    <a:pt x="545" y="613"/>
                  </a:lnTo>
                  <a:lnTo>
                    <a:pt x="545" y="613"/>
                  </a:lnTo>
                  <a:lnTo>
                    <a:pt x="562" y="592"/>
                  </a:lnTo>
                  <a:lnTo>
                    <a:pt x="577" y="567"/>
                  </a:lnTo>
                  <a:lnTo>
                    <a:pt x="588" y="541"/>
                  </a:lnTo>
                  <a:lnTo>
                    <a:pt x="598" y="513"/>
                  </a:lnTo>
                  <a:lnTo>
                    <a:pt x="606" y="481"/>
                  </a:lnTo>
                  <a:lnTo>
                    <a:pt x="611" y="450"/>
                  </a:lnTo>
                  <a:lnTo>
                    <a:pt x="615" y="415"/>
                  </a:lnTo>
                  <a:lnTo>
                    <a:pt x="616" y="379"/>
                  </a:lnTo>
                  <a:lnTo>
                    <a:pt x="616" y="379"/>
                  </a:lnTo>
                  <a:lnTo>
                    <a:pt x="615" y="341"/>
                  </a:lnTo>
                  <a:lnTo>
                    <a:pt x="611" y="305"/>
                  </a:lnTo>
                  <a:lnTo>
                    <a:pt x="606" y="272"/>
                  </a:lnTo>
                  <a:lnTo>
                    <a:pt x="598" y="242"/>
                  </a:lnTo>
                  <a:lnTo>
                    <a:pt x="588" y="213"/>
                  </a:lnTo>
                  <a:lnTo>
                    <a:pt x="577" y="186"/>
                  </a:lnTo>
                  <a:lnTo>
                    <a:pt x="562" y="163"/>
                  </a:lnTo>
                  <a:lnTo>
                    <a:pt x="545" y="142"/>
                  </a:lnTo>
                  <a:lnTo>
                    <a:pt x="545" y="142"/>
                  </a:lnTo>
                  <a:lnTo>
                    <a:pt x="527" y="122"/>
                  </a:lnTo>
                  <a:lnTo>
                    <a:pt x="507" y="105"/>
                  </a:lnTo>
                  <a:lnTo>
                    <a:pt x="484" y="91"/>
                  </a:lnTo>
                  <a:lnTo>
                    <a:pt x="461" y="79"/>
                  </a:lnTo>
                  <a:lnTo>
                    <a:pt x="435" y="71"/>
                  </a:lnTo>
                  <a:lnTo>
                    <a:pt x="407" y="64"/>
                  </a:lnTo>
                  <a:lnTo>
                    <a:pt x="379" y="59"/>
                  </a:lnTo>
                  <a:lnTo>
                    <a:pt x="347" y="59"/>
                  </a:lnTo>
                  <a:lnTo>
                    <a:pt x="347" y="5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0" name="Freeform 40"/>
            <p:cNvSpPr>
              <a:spLocks/>
            </p:cNvSpPr>
            <p:nvPr/>
          </p:nvSpPr>
          <p:spPr bwMode="auto">
            <a:xfrm>
              <a:off x="2227263" y="2806700"/>
              <a:ext cx="439738" cy="588963"/>
            </a:xfrm>
            <a:custGeom>
              <a:avLst/>
              <a:gdLst>
                <a:gd name="T0" fmla="*/ 492 w 556"/>
                <a:gd name="T1" fmla="*/ 320 h 740"/>
                <a:gd name="T2" fmla="*/ 490 w 556"/>
                <a:gd name="T3" fmla="*/ 287 h 740"/>
                <a:gd name="T4" fmla="*/ 485 w 556"/>
                <a:gd name="T5" fmla="*/ 231 h 740"/>
                <a:gd name="T6" fmla="*/ 473 w 556"/>
                <a:gd name="T7" fmla="*/ 181 h 740"/>
                <a:gd name="T8" fmla="*/ 455 w 556"/>
                <a:gd name="T9" fmla="*/ 142 h 740"/>
                <a:gd name="T10" fmla="*/ 432 w 556"/>
                <a:gd name="T11" fmla="*/ 109 h 740"/>
                <a:gd name="T12" fmla="*/ 403 w 556"/>
                <a:gd name="T13" fmla="*/ 84 h 740"/>
                <a:gd name="T14" fmla="*/ 366 w 556"/>
                <a:gd name="T15" fmla="*/ 67 h 740"/>
                <a:gd name="T16" fmla="*/ 327 w 556"/>
                <a:gd name="T17" fmla="*/ 59 h 740"/>
                <a:gd name="T18" fmla="*/ 304 w 556"/>
                <a:gd name="T19" fmla="*/ 59 h 740"/>
                <a:gd name="T20" fmla="*/ 253 w 556"/>
                <a:gd name="T21" fmla="*/ 64 h 740"/>
                <a:gd name="T22" fmla="*/ 208 w 556"/>
                <a:gd name="T23" fmla="*/ 77 h 740"/>
                <a:gd name="T24" fmla="*/ 167 w 556"/>
                <a:gd name="T25" fmla="*/ 102 h 740"/>
                <a:gd name="T26" fmla="*/ 132 w 556"/>
                <a:gd name="T27" fmla="*/ 135 h 740"/>
                <a:gd name="T28" fmla="*/ 116 w 556"/>
                <a:gd name="T29" fmla="*/ 155 h 740"/>
                <a:gd name="T30" fmla="*/ 91 w 556"/>
                <a:gd name="T31" fmla="*/ 198 h 740"/>
                <a:gd name="T32" fmla="*/ 75 w 556"/>
                <a:gd name="T33" fmla="*/ 246 h 740"/>
                <a:gd name="T34" fmla="*/ 66 w 556"/>
                <a:gd name="T35" fmla="*/ 297 h 740"/>
                <a:gd name="T36" fmla="*/ 65 w 556"/>
                <a:gd name="T37" fmla="*/ 740 h 740"/>
                <a:gd name="T38" fmla="*/ 0 w 556"/>
                <a:gd name="T39" fmla="*/ 16 h 740"/>
                <a:gd name="T40" fmla="*/ 65 w 556"/>
                <a:gd name="T41" fmla="*/ 148 h 740"/>
                <a:gd name="T42" fmla="*/ 68 w 556"/>
                <a:gd name="T43" fmla="*/ 148 h 740"/>
                <a:gd name="T44" fmla="*/ 89 w 556"/>
                <a:gd name="T45" fmla="*/ 114 h 740"/>
                <a:gd name="T46" fmla="*/ 112 w 556"/>
                <a:gd name="T47" fmla="*/ 82 h 740"/>
                <a:gd name="T48" fmla="*/ 139 w 556"/>
                <a:gd name="T49" fmla="*/ 58 h 740"/>
                <a:gd name="T50" fmla="*/ 169 w 556"/>
                <a:gd name="T51" fmla="*/ 36 h 740"/>
                <a:gd name="T52" fmla="*/ 202 w 556"/>
                <a:gd name="T53" fmla="*/ 20 h 740"/>
                <a:gd name="T54" fmla="*/ 236 w 556"/>
                <a:gd name="T55" fmla="*/ 8 h 740"/>
                <a:gd name="T56" fmla="*/ 274 w 556"/>
                <a:gd name="T57" fmla="*/ 2 h 740"/>
                <a:gd name="T58" fmla="*/ 315 w 556"/>
                <a:gd name="T59" fmla="*/ 0 h 740"/>
                <a:gd name="T60" fmla="*/ 343 w 556"/>
                <a:gd name="T61" fmla="*/ 0 h 740"/>
                <a:gd name="T62" fmla="*/ 394 w 556"/>
                <a:gd name="T63" fmla="*/ 10 h 740"/>
                <a:gd name="T64" fmla="*/ 439 w 556"/>
                <a:gd name="T65" fmla="*/ 30 h 740"/>
                <a:gd name="T66" fmla="*/ 477 w 556"/>
                <a:gd name="T67" fmla="*/ 59 h 740"/>
                <a:gd name="T68" fmla="*/ 493 w 556"/>
                <a:gd name="T69" fmla="*/ 77 h 740"/>
                <a:gd name="T70" fmla="*/ 521 w 556"/>
                <a:gd name="T71" fmla="*/ 120 h 740"/>
                <a:gd name="T72" fmla="*/ 541 w 556"/>
                <a:gd name="T73" fmla="*/ 171 h 740"/>
                <a:gd name="T74" fmla="*/ 553 w 556"/>
                <a:gd name="T75" fmla="*/ 232 h 740"/>
                <a:gd name="T76" fmla="*/ 556 w 556"/>
                <a:gd name="T77" fmla="*/ 300 h 740"/>
                <a:gd name="T78" fmla="*/ 492 w 556"/>
                <a:gd name="T79" fmla="*/ 74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6" h="740">
                  <a:moveTo>
                    <a:pt x="492" y="740"/>
                  </a:moveTo>
                  <a:lnTo>
                    <a:pt x="492" y="320"/>
                  </a:lnTo>
                  <a:lnTo>
                    <a:pt x="492" y="320"/>
                  </a:lnTo>
                  <a:lnTo>
                    <a:pt x="490" y="287"/>
                  </a:lnTo>
                  <a:lnTo>
                    <a:pt x="488" y="259"/>
                  </a:lnTo>
                  <a:lnTo>
                    <a:pt x="485" y="231"/>
                  </a:lnTo>
                  <a:lnTo>
                    <a:pt x="480" y="204"/>
                  </a:lnTo>
                  <a:lnTo>
                    <a:pt x="473" y="181"/>
                  </a:lnTo>
                  <a:lnTo>
                    <a:pt x="465" y="160"/>
                  </a:lnTo>
                  <a:lnTo>
                    <a:pt x="455" y="142"/>
                  </a:lnTo>
                  <a:lnTo>
                    <a:pt x="444" y="124"/>
                  </a:lnTo>
                  <a:lnTo>
                    <a:pt x="432" y="109"/>
                  </a:lnTo>
                  <a:lnTo>
                    <a:pt x="417" y="95"/>
                  </a:lnTo>
                  <a:lnTo>
                    <a:pt x="403" y="84"/>
                  </a:lnTo>
                  <a:lnTo>
                    <a:pt x="386" y="74"/>
                  </a:lnTo>
                  <a:lnTo>
                    <a:pt x="366" y="67"/>
                  </a:lnTo>
                  <a:lnTo>
                    <a:pt x="347" y="63"/>
                  </a:lnTo>
                  <a:lnTo>
                    <a:pt x="327" y="59"/>
                  </a:lnTo>
                  <a:lnTo>
                    <a:pt x="304" y="59"/>
                  </a:lnTo>
                  <a:lnTo>
                    <a:pt x="304" y="59"/>
                  </a:lnTo>
                  <a:lnTo>
                    <a:pt x="277" y="59"/>
                  </a:lnTo>
                  <a:lnTo>
                    <a:pt x="253" y="64"/>
                  </a:lnTo>
                  <a:lnTo>
                    <a:pt x="230" y="69"/>
                  </a:lnTo>
                  <a:lnTo>
                    <a:pt x="208" y="77"/>
                  </a:lnTo>
                  <a:lnTo>
                    <a:pt x="187" y="89"/>
                  </a:lnTo>
                  <a:lnTo>
                    <a:pt x="167" y="102"/>
                  </a:lnTo>
                  <a:lnTo>
                    <a:pt x="149" y="117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16" y="155"/>
                  </a:lnTo>
                  <a:lnTo>
                    <a:pt x="103" y="176"/>
                  </a:lnTo>
                  <a:lnTo>
                    <a:pt x="91" y="198"/>
                  </a:lnTo>
                  <a:lnTo>
                    <a:pt x="81" y="221"/>
                  </a:lnTo>
                  <a:lnTo>
                    <a:pt x="75" y="246"/>
                  </a:lnTo>
                  <a:lnTo>
                    <a:pt x="70" y="270"/>
                  </a:lnTo>
                  <a:lnTo>
                    <a:pt x="66" y="297"/>
                  </a:lnTo>
                  <a:lnTo>
                    <a:pt x="65" y="325"/>
                  </a:lnTo>
                  <a:lnTo>
                    <a:pt x="65" y="740"/>
                  </a:lnTo>
                  <a:lnTo>
                    <a:pt x="0" y="740"/>
                  </a:lnTo>
                  <a:lnTo>
                    <a:pt x="0" y="16"/>
                  </a:lnTo>
                  <a:lnTo>
                    <a:pt x="65" y="16"/>
                  </a:lnTo>
                  <a:lnTo>
                    <a:pt x="65" y="148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78" y="130"/>
                  </a:lnTo>
                  <a:lnTo>
                    <a:pt x="89" y="114"/>
                  </a:lnTo>
                  <a:lnTo>
                    <a:pt x="101" y="97"/>
                  </a:lnTo>
                  <a:lnTo>
                    <a:pt x="112" y="82"/>
                  </a:lnTo>
                  <a:lnTo>
                    <a:pt x="126" y="69"/>
                  </a:lnTo>
                  <a:lnTo>
                    <a:pt x="139" y="58"/>
                  </a:lnTo>
                  <a:lnTo>
                    <a:pt x="154" y="46"/>
                  </a:lnTo>
                  <a:lnTo>
                    <a:pt x="169" y="36"/>
                  </a:lnTo>
                  <a:lnTo>
                    <a:pt x="185" y="28"/>
                  </a:lnTo>
                  <a:lnTo>
                    <a:pt x="202" y="20"/>
                  </a:lnTo>
                  <a:lnTo>
                    <a:pt x="218" y="13"/>
                  </a:lnTo>
                  <a:lnTo>
                    <a:pt x="236" y="8"/>
                  </a:lnTo>
                  <a:lnTo>
                    <a:pt x="254" y="5"/>
                  </a:lnTo>
                  <a:lnTo>
                    <a:pt x="274" y="2"/>
                  </a:lnTo>
                  <a:lnTo>
                    <a:pt x="294" y="0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43" y="0"/>
                  </a:lnTo>
                  <a:lnTo>
                    <a:pt x="370" y="5"/>
                  </a:lnTo>
                  <a:lnTo>
                    <a:pt x="394" y="10"/>
                  </a:lnTo>
                  <a:lnTo>
                    <a:pt x="417" y="18"/>
                  </a:lnTo>
                  <a:lnTo>
                    <a:pt x="439" y="30"/>
                  </a:lnTo>
                  <a:lnTo>
                    <a:pt x="459" y="43"/>
                  </a:lnTo>
                  <a:lnTo>
                    <a:pt x="477" y="59"/>
                  </a:lnTo>
                  <a:lnTo>
                    <a:pt x="493" y="77"/>
                  </a:lnTo>
                  <a:lnTo>
                    <a:pt x="493" y="77"/>
                  </a:lnTo>
                  <a:lnTo>
                    <a:pt x="508" y="97"/>
                  </a:lnTo>
                  <a:lnTo>
                    <a:pt x="521" y="120"/>
                  </a:lnTo>
                  <a:lnTo>
                    <a:pt x="531" y="145"/>
                  </a:lnTo>
                  <a:lnTo>
                    <a:pt x="541" y="171"/>
                  </a:lnTo>
                  <a:lnTo>
                    <a:pt x="548" y="201"/>
                  </a:lnTo>
                  <a:lnTo>
                    <a:pt x="553" y="232"/>
                  </a:lnTo>
                  <a:lnTo>
                    <a:pt x="554" y="265"/>
                  </a:lnTo>
                  <a:lnTo>
                    <a:pt x="556" y="300"/>
                  </a:lnTo>
                  <a:lnTo>
                    <a:pt x="556" y="740"/>
                  </a:lnTo>
                  <a:lnTo>
                    <a:pt x="492" y="740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1" name="Freeform 41"/>
            <p:cNvSpPr>
              <a:spLocks noEditPoints="1"/>
            </p:cNvSpPr>
            <p:nvPr/>
          </p:nvSpPr>
          <p:spPr bwMode="auto">
            <a:xfrm>
              <a:off x="3165475" y="2590800"/>
              <a:ext cx="611188" cy="804863"/>
            </a:xfrm>
            <a:custGeom>
              <a:avLst/>
              <a:gdLst>
                <a:gd name="T0" fmla="*/ 252 w 768"/>
                <a:gd name="T1" fmla="*/ 0 h 1012"/>
                <a:gd name="T2" fmla="*/ 313 w 768"/>
                <a:gd name="T3" fmla="*/ 1 h 1012"/>
                <a:gd name="T4" fmla="*/ 399 w 768"/>
                <a:gd name="T5" fmla="*/ 11 h 1012"/>
                <a:gd name="T6" fmla="*/ 475 w 768"/>
                <a:gd name="T7" fmla="*/ 31 h 1012"/>
                <a:gd name="T8" fmla="*/ 542 w 768"/>
                <a:gd name="T9" fmla="*/ 59 h 1012"/>
                <a:gd name="T10" fmla="*/ 602 w 768"/>
                <a:gd name="T11" fmla="*/ 95 h 1012"/>
                <a:gd name="T12" fmla="*/ 636 w 768"/>
                <a:gd name="T13" fmla="*/ 125 h 1012"/>
                <a:gd name="T14" fmla="*/ 681 w 768"/>
                <a:gd name="T15" fmla="*/ 176 h 1012"/>
                <a:gd name="T16" fmla="*/ 715 w 768"/>
                <a:gd name="T17" fmla="*/ 236 h 1012"/>
                <a:gd name="T18" fmla="*/ 742 w 768"/>
                <a:gd name="T19" fmla="*/ 303 h 1012"/>
                <a:gd name="T20" fmla="*/ 760 w 768"/>
                <a:gd name="T21" fmla="*/ 379 h 1012"/>
                <a:gd name="T22" fmla="*/ 766 w 768"/>
                <a:gd name="T23" fmla="*/ 461 h 1012"/>
                <a:gd name="T24" fmla="*/ 766 w 768"/>
                <a:gd name="T25" fmla="*/ 521 h 1012"/>
                <a:gd name="T26" fmla="*/ 758 w 768"/>
                <a:gd name="T27" fmla="*/ 602 h 1012"/>
                <a:gd name="T28" fmla="*/ 740 w 768"/>
                <a:gd name="T29" fmla="*/ 677 h 1012"/>
                <a:gd name="T30" fmla="*/ 712 w 768"/>
                <a:gd name="T31" fmla="*/ 747 h 1012"/>
                <a:gd name="T32" fmla="*/ 674 w 768"/>
                <a:gd name="T33" fmla="*/ 811 h 1012"/>
                <a:gd name="T34" fmla="*/ 626 w 768"/>
                <a:gd name="T35" fmla="*/ 867 h 1012"/>
                <a:gd name="T36" fmla="*/ 590 w 768"/>
                <a:gd name="T37" fmla="*/ 902 h 1012"/>
                <a:gd name="T38" fmla="*/ 527 w 768"/>
                <a:gd name="T39" fmla="*/ 943 h 1012"/>
                <a:gd name="T40" fmla="*/ 458 w 768"/>
                <a:gd name="T41" fmla="*/ 976 h 1012"/>
                <a:gd name="T42" fmla="*/ 382 w 768"/>
                <a:gd name="T43" fmla="*/ 997 h 1012"/>
                <a:gd name="T44" fmla="*/ 298 w 768"/>
                <a:gd name="T45" fmla="*/ 1009 h 1012"/>
                <a:gd name="T46" fmla="*/ 0 w 768"/>
                <a:gd name="T47" fmla="*/ 1012 h 1012"/>
                <a:gd name="T48" fmla="*/ 227 w 768"/>
                <a:gd name="T49" fmla="*/ 948 h 1012"/>
                <a:gd name="T50" fmla="*/ 308 w 768"/>
                <a:gd name="T51" fmla="*/ 945 h 1012"/>
                <a:gd name="T52" fmla="*/ 382 w 768"/>
                <a:gd name="T53" fmla="*/ 931 h 1012"/>
                <a:gd name="T54" fmla="*/ 448 w 768"/>
                <a:gd name="T55" fmla="*/ 912 h 1012"/>
                <a:gd name="T56" fmla="*/ 508 w 768"/>
                <a:gd name="T57" fmla="*/ 882 h 1012"/>
                <a:gd name="T58" fmla="*/ 559 w 768"/>
                <a:gd name="T59" fmla="*/ 846 h 1012"/>
                <a:gd name="T60" fmla="*/ 588 w 768"/>
                <a:gd name="T61" fmla="*/ 816 h 1012"/>
                <a:gd name="T62" fmla="*/ 626 w 768"/>
                <a:gd name="T63" fmla="*/ 766 h 1012"/>
                <a:gd name="T64" fmla="*/ 656 w 768"/>
                <a:gd name="T65" fmla="*/ 709 h 1012"/>
                <a:gd name="T66" fmla="*/ 677 w 768"/>
                <a:gd name="T67" fmla="*/ 644 h 1012"/>
                <a:gd name="T68" fmla="*/ 691 w 768"/>
                <a:gd name="T69" fmla="*/ 574 h 1012"/>
                <a:gd name="T70" fmla="*/ 694 w 768"/>
                <a:gd name="T71" fmla="*/ 494 h 1012"/>
                <a:gd name="T72" fmla="*/ 684 w 768"/>
                <a:gd name="T73" fmla="*/ 371 h 1012"/>
                <a:gd name="T74" fmla="*/ 666 w 768"/>
                <a:gd name="T75" fmla="*/ 306 h 1012"/>
                <a:gd name="T76" fmla="*/ 641 w 768"/>
                <a:gd name="T77" fmla="*/ 249 h 1012"/>
                <a:gd name="T78" fmla="*/ 608 w 768"/>
                <a:gd name="T79" fmla="*/ 199 h 1012"/>
                <a:gd name="T80" fmla="*/ 567 w 768"/>
                <a:gd name="T81" fmla="*/ 158 h 1012"/>
                <a:gd name="T82" fmla="*/ 517 w 768"/>
                <a:gd name="T83" fmla="*/ 125 h 1012"/>
                <a:gd name="T84" fmla="*/ 461 w 768"/>
                <a:gd name="T85" fmla="*/ 97 h 1012"/>
                <a:gd name="T86" fmla="*/ 395 w 768"/>
                <a:gd name="T87" fmla="*/ 79 h 1012"/>
                <a:gd name="T88" fmla="*/ 242 w 768"/>
                <a:gd name="T89" fmla="*/ 64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8" h="1012">
                  <a:moveTo>
                    <a:pt x="0" y="1012"/>
                  </a:moveTo>
                  <a:lnTo>
                    <a:pt x="0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83" y="0"/>
                  </a:lnTo>
                  <a:lnTo>
                    <a:pt x="313" y="1"/>
                  </a:lnTo>
                  <a:lnTo>
                    <a:pt x="343" y="3"/>
                  </a:lnTo>
                  <a:lnTo>
                    <a:pt x="371" y="8"/>
                  </a:lnTo>
                  <a:lnTo>
                    <a:pt x="399" y="11"/>
                  </a:lnTo>
                  <a:lnTo>
                    <a:pt x="425" y="18"/>
                  </a:lnTo>
                  <a:lnTo>
                    <a:pt x="450" y="23"/>
                  </a:lnTo>
                  <a:lnTo>
                    <a:pt x="475" y="31"/>
                  </a:lnTo>
                  <a:lnTo>
                    <a:pt x="498" y="39"/>
                  </a:lnTo>
                  <a:lnTo>
                    <a:pt x="521" y="49"/>
                  </a:lnTo>
                  <a:lnTo>
                    <a:pt x="542" y="59"/>
                  </a:lnTo>
                  <a:lnTo>
                    <a:pt x="562" y="71"/>
                  </a:lnTo>
                  <a:lnTo>
                    <a:pt x="582" y="82"/>
                  </a:lnTo>
                  <a:lnTo>
                    <a:pt x="602" y="95"/>
                  </a:lnTo>
                  <a:lnTo>
                    <a:pt x="620" y="110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51" y="142"/>
                  </a:lnTo>
                  <a:lnTo>
                    <a:pt x="667" y="158"/>
                  </a:lnTo>
                  <a:lnTo>
                    <a:pt x="681" y="176"/>
                  </a:lnTo>
                  <a:lnTo>
                    <a:pt x="694" y="194"/>
                  </a:lnTo>
                  <a:lnTo>
                    <a:pt x="705" y="214"/>
                  </a:lnTo>
                  <a:lnTo>
                    <a:pt x="715" y="236"/>
                  </a:lnTo>
                  <a:lnTo>
                    <a:pt x="725" y="257"/>
                  </a:lnTo>
                  <a:lnTo>
                    <a:pt x="735" y="280"/>
                  </a:lnTo>
                  <a:lnTo>
                    <a:pt x="742" y="303"/>
                  </a:lnTo>
                  <a:lnTo>
                    <a:pt x="748" y="328"/>
                  </a:lnTo>
                  <a:lnTo>
                    <a:pt x="755" y="353"/>
                  </a:lnTo>
                  <a:lnTo>
                    <a:pt x="760" y="379"/>
                  </a:lnTo>
                  <a:lnTo>
                    <a:pt x="763" y="405"/>
                  </a:lnTo>
                  <a:lnTo>
                    <a:pt x="765" y="433"/>
                  </a:lnTo>
                  <a:lnTo>
                    <a:pt x="766" y="461"/>
                  </a:lnTo>
                  <a:lnTo>
                    <a:pt x="768" y="491"/>
                  </a:lnTo>
                  <a:lnTo>
                    <a:pt x="768" y="491"/>
                  </a:lnTo>
                  <a:lnTo>
                    <a:pt x="766" y="521"/>
                  </a:lnTo>
                  <a:lnTo>
                    <a:pt x="765" y="549"/>
                  </a:lnTo>
                  <a:lnTo>
                    <a:pt x="763" y="575"/>
                  </a:lnTo>
                  <a:lnTo>
                    <a:pt x="758" y="602"/>
                  </a:lnTo>
                  <a:lnTo>
                    <a:pt x="753" y="628"/>
                  </a:lnTo>
                  <a:lnTo>
                    <a:pt x="747" y="653"/>
                  </a:lnTo>
                  <a:lnTo>
                    <a:pt x="740" y="677"/>
                  </a:lnTo>
                  <a:lnTo>
                    <a:pt x="732" y="701"/>
                  </a:lnTo>
                  <a:lnTo>
                    <a:pt x="722" y="724"/>
                  </a:lnTo>
                  <a:lnTo>
                    <a:pt x="712" y="747"/>
                  </a:lnTo>
                  <a:lnTo>
                    <a:pt x="700" y="768"/>
                  </a:lnTo>
                  <a:lnTo>
                    <a:pt x="687" y="790"/>
                  </a:lnTo>
                  <a:lnTo>
                    <a:pt x="674" y="811"/>
                  </a:lnTo>
                  <a:lnTo>
                    <a:pt x="659" y="831"/>
                  </a:lnTo>
                  <a:lnTo>
                    <a:pt x="643" y="849"/>
                  </a:lnTo>
                  <a:lnTo>
                    <a:pt x="626" y="867"/>
                  </a:lnTo>
                  <a:lnTo>
                    <a:pt x="626" y="867"/>
                  </a:lnTo>
                  <a:lnTo>
                    <a:pt x="608" y="885"/>
                  </a:lnTo>
                  <a:lnTo>
                    <a:pt x="590" y="902"/>
                  </a:lnTo>
                  <a:lnTo>
                    <a:pt x="570" y="917"/>
                  </a:lnTo>
                  <a:lnTo>
                    <a:pt x="549" y="931"/>
                  </a:lnTo>
                  <a:lnTo>
                    <a:pt x="527" y="943"/>
                  </a:lnTo>
                  <a:lnTo>
                    <a:pt x="506" y="956"/>
                  </a:lnTo>
                  <a:lnTo>
                    <a:pt x="483" y="966"/>
                  </a:lnTo>
                  <a:lnTo>
                    <a:pt x="458" y="976"/>
                  </a:lnTo>
                  <a:lnTo>
                    <a:pt x="433" y="984"/>
                  </a:lnTo>
                  <a:lnTo>
                    <a:pt x="409" y="991"/>
                  </a:lnTo>
                  <a:lnTo>
                    <a:pt x="382" y="997"/>
                  </a:lnTo>
                  <a:lnTo>
                    <a:pt x="354" y="1002"/>
                  </a:lnTo>
                  <a:lnTo>
                    <a:pt x="326" y="1007"/>
                  </a:lnTo>
                  <a:lnTo>
                    <a:pt x="298" y="1009"/>
                  </a:lnTo>
                  <a:lnTo>
                    <a:pt x="269" y="1010"/>
                  </a:lnTo>
                  <a:lnTo>
                    <a:pt x="237" y="1012"/>
                  </a:lnTo>
                  <a:lnTo>
                    <a:pt x="0" y="1012"/>
                  </a:lnTo>
                  <a:close/>
                  <a:moveTo>
                    <a:pt x="69" y="64"/>
                  </a:moveTo>
                  <a:lnTo>
                    <a:pt x="69" y="948"/>
                  </a:lnTo>
                  <a:lnTo>
                    <a:pt x="227" y="948"/>
                  </a:lnTo>
                  <a:lnTo>
                    <a:pt x="227" y="948"/>
                  </a:lnTo>
                  <a:lnTo>
                    <a:pt x="283" y="946"/>
                  </a:lnTo>
                  <a:lnTo>
                    <a:pt x="308" y="945"/>
                  </a:lnTo>
                  <a:lnTo>
                    <a:pt x="335" y="941"/>
                  </a:lnTo>
                  <a:lnTo>
                    <a:pt x="359" y="936"/>
                  </a:lnTo>
                  <a:lnTo>
                    <a:pt x="382" y="931"/>
                  </a:lnTo>
                  <a:lnTo>
                    <a:pt x="405" y="926"/>
                  </a:lnTo>
                  <a:lnTo>
                    <a:pt x="427" y="920"/>
                  </a:lnTo>
                  <a:lnTo>
                    <a:pt x="448" y="912"/>
                  </a:lnTo>
                  <a:lnTo>
                    <a:pt x="468" y="903"/>
                  </a:lnTo>
                  <a:lnTo>
                    <a:pt x="488" y="893"/>
                  </a:lnTo>
                  <a:lnTo>
                    <a:pt x="508" y="882"/>
                  </a:lnTo>
                  <a:lnTo>
                    <a:pt x="524" y="870"/>
                  </a:lnTo>
                  <a:lnTo>
                    <a:pt x="542" y="859"/>
                  </a:lnTo>
                  <a:lnTo>
                    <a:pt x="559" y="846"/>
                  </a:lnTo>
                  <a:lnTo>
                    <a:pt x="574" y="831"/>
                  </a:lnTo>
                  <a:lnTo>
                    <a:pt x="574" y="831"/>
                  </a:lnTo>
                  <a:lnTo>
                    <a:pt x="588" y="816"/>
                  </a:lnTo>
                  <a:lnTo>
                    <a:pt x="602" y="801"/>
                  </a:lnTo>
                  <a:lnTo>
                    <a:pt x="615" y="785"/>
                  </a:lnTo>
                  <a:lnTo>
                    <a:pt x="626" y="766"/>
                  </a:lnTo>
                  <a:lnTo>
                    <a:pt x="638" y="748"/>
                  </a:lnTo>
                  <a:lnTo>
                    <a:pt x="648" y="729"/>
                  </a:lnTo>
                  <a:lnTo>
                    <a:pt x="656" y="709"/>
                  </a:lnTo>
                  <a:lnTo>
                    <a:pt x="664" y="689"/>
                  </a:lnTo>
                  <a:lnTo>
                    <a:pt x="671" y="668"/>
                  </a:lnTo>
                  <a:lnTo>
                    <a:pt x="677" y="644"/>
                  </a:lnTo>
                  <a:lnTo>
                    <a:pt x="682" y="621"/>
                  </a:lnTo>
                  <a:lnTo>
                    <a:pt x="687" y="598"/>
                  </a:lnTo>
                  <a:lnTo>
                    <a:pt x="691" y="574"/>
                  </a:lnTo>
                  <a:lnTo>
                    <a:pt x="692" y="547"/>
                  </a:lnTo>
                  <a:lnTo>
                    <a:pt x="694" y="494"/>
                  </a:lnTo>
                  <a:lnTo>
                    <a:pt x="694" y="494"/>
                  </a:lnTo>
                  <a:lnTo>
                    <a:pt x="692" y="442"/>
                  </a:lnTo>
                  <a:lnTo>
                    <a:pt x="687" y="394"/>
                  </a:lnTo>
                  <a:lnTo>
                    <a:pt x="684" y="371"/>
                  </a:lnTo>
                  <a:lnTo>
                    <a:pt x="679" y="348"/>
                  </a:lnTo>
                  <a:lnTo>
                    <a:pt x="672" y="326"/>
                  </a:lnTo>
                  <a:lnTo>
                    <a:pt x="666" y="306"/>
                  </a:lnTo>
                  <a:lnTo>
                    <a:pt x="659" y="287"/>
                  </a:lnTo>
                  <a:lnTo>
                    <a:pt x="651" y="267"/>
                  </a:lnTo>
                  <a:lnTo>
                    <a:pt x="641" y="249"/>
                  </a:lnTo>
                  <a:lnTo>
                    <a:pt x="631" y="232"/>
                  </a:lnTo>
                  <a:lnTo>
                    <a:pt x="620" y="216"/>
                  </a:lnTo>
                  <a:lnTo>
                    <a:pt x="608" y="199"/>
                  </a:lnTo>
                  <a:lnTo>
                    <a:pt x="595" y="184"/>
                  </a:lnTo>
                  <a:lnTo>
                    <a:pt x="582" y="171"/>
                  </a:lnTo>
                  <a:lnTo>
                    <a:pt x="567" y="158"/>
                  </a:lnTo>
                  <a:lnTo>
                    <a:pt x="552" y="147"/>
                  </a:lnTo>
                  <a:lnTo>
                    <a:pt x="536" y="135"/>
                  </a:lnTo>
                  <a:lnTo>
                    <a:pt x="517" y="125"/>
                  </a:lnTo>
                  <a:lnTo>
                    <a:pt x="499" y="115"/>
                  </a:lnTo>
                  <a:lnTo>
                    <a:pt x="481" y="105"/>
                  </a:lnTo>
                  <a:lnTo>
                    <a:pt x="461" y="97"/>
                  </a:lnTo>
                  <a:lnTo>
                    <a:pt x="440" y="91"/>
                  </a:lnTo>
                  <a:lnTo>
                    <a:pt x="419" y="84"/>
                  </a:lnTo>
                  <a:lnTo>
                    <a:pt x="395" y="79"/>
                  </a:lnTo>
                  <a:lnTo>
                    <a:pt x="348" y="71"/>
                  </a:lnTo>
                  <a:lnTo>
                    <a:pt x="297" y="66"/>
                  </a:lnTo>
                  <a:lnTo>
                    <a:pt x="242" y="64"/>
                  </a:lnTo>
                  <a:lnTo>
                    <a:pt x="69" y="64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2" name="Freeform 42"/>
            <p:cNvSpPr>
              <a:spLocks noEditPoints="1"/>
            </p:cNvSpPr>
            <p:nvPr/>
          </p:nvSpPr>
          <p:spPr bwMode="auto">
            <a:xfrm>
              <a:off x="3886200" y="2806700"/>
              <a:ext cx="542925" cy="601663"/>
            </a:xfrm>
            <a:custGeom>
              <a:avLst/>
              <a:gdLst>
                <a:gd name="T0" fmla="*/ 305 w 685"/>
                <a:gd name="T1" fmla="*/ 755 h 757"/>
                <a:gd name="T2" fmla="*/ 202 w 685"/>
                <a:gd name="T3" fmla="*/ 732 h 757"/>
                <a:gd name="T4" fmla="*/ 117 w 685"/>
                <a:gd name="T5" fmla="*/ 677 h 757"/>
                <a:gd name="T6" fmla="*/ 71 w 685"/>
                <a:gd name="T7" fmla="*/ 626 h 757"/>
                <a:gd name="T8" fmla="*/ 24 w 685"/>
                <a:gd name="T9" fmla="*/ 534 h 757"/>
                <a:gd name="T10" fmla="*/ 2 w 685"/>
                <a:gd name="T11" fmla="*/ 424 h 757"/>
                <a:gd name="T12" fmla="*/ 2 w 685"/>
                <a:gd name="T13" fmla="*/ 340 h 757"/>
                <a:gd name="T14" fmla="*/ 25 w 685"/>
                <a:gd name="T15" fmla="*/ 222 h 757"/>
                <a:gd name="T16" fmla="*/ 75 w 685"/>
                <a:gd name="T17" fmla="*/ 127 h 757"/>
                <a:gd name="T18" fmla="*/ 122 w 685"/>
                <a:gd name="T19" fmla="*/ 77 h 757"/>
                <a:gd name="T20" fmla="*/ 208 w 685"/>
                <a:gd name="T21" fmla="*/ 25 h 757"/>
                <a:gd name="T22" fmla="*/ 312 w 685"/>
                <a:gd name="T23" fmla="*/ 2 h 757"/>
                <a:gd name="T24" fmla="*/ 388 w 685"/>
                <a:gd name="T25" fmla="*/ 2 h 757"/>
                <a:gd name="T26" fmla="*/ 490 w 685"/>
                <a:gd name="T27" fmla="*/ 25 h 757"/>
                <a:gd name="T28" fmla="*/ 572 w 685"/>
                <a:gd name="T29" fmla="*/ 77 h 757"/>
                <a:gd name="T30" fmla="*/ 617 w 685"/>
                <a:gd name="T31" fmla="*/ 127 h 757"/>
                <a:gd name="T32" fmla="*/ 663 w 685"/>
                <a:gd name="T33" fmla="*/ 221 h 757"/>
                <a:gd name="T34" fmla="*/ 683 w 685"/>
                <a:gd name="T35" fmla="*/ 336 h 757"/>
                <a:gd name="T36" fmla="*/ 683 w 685"/>
                <a:gd name="T37" fmla="*/ 420 h 757"/>
                <a:gd name="T38" fmla="*/ 661 w 685"/>
                <a:gd name="T39" fmla="*/ 532 h 757"/>
                <a:gd name="T40" fmla="*/ 615 w 685"/>
                <a:gd name="T41" fmla="*/ 626 h 757"/>
                <a:gd name="T42" fmla="*/ 569 w 685"/>
                <a:gd name="T43" fmla="*/ 677 h 757"/>
                <a:gd name="T44" fmla="*/ 485 w 685"/>
                <a:gd name="T45" fmla="*/ 732 h 757"/>
                <a:gd name="T46" fmla="*/ 381 w 685"/>
                <a:gd name="T47" fmla="*/ 755 h 757"/>
                <a:gd name="T48" fmla="*/ 348 w 685"/>
                <a:gd name="T49" fmla="*/ 59 h 757"/>
                <a:gd name="T50" fmla="*/ 287 w 685"/>
                <a:gd name="T51" fmla="*/ 64 h 757"/>
                <a:gd name="T52" fmla="*/ 208 w 685"/>
                <a:gd name="T53" fmla="*/ 92 h 757"/>
                <a:gd name="T54" fmla="*/ 144 w 685"/>
                <a:gd name="T55" fmla="*/ 145 h 757"/>
                <a:gd name="T56" fmla="*/ 111 w 685"/>
                <a:gd name="T57" fmla="*/ 193 h 757"/>
                <a:gd name="T58" fmla="*/ 80 w 685"/>
                <a:gd name="T59" fmla="*/ 278 h 757"/>
                <a:gd name="T60" fmla="*/ 68 w 685"/>
                <a:gd name="T61" fmla="*/ 384 h 757"/>
                <a:gd name="T62" fmla="*/ 73 w 685"/>
                <a:gd name="T63" fmla="*/ 452 h 757"/>
                <a:gd name="T64" fmla="*/ 98 w 685"/>
                <a:gd name="T65" fmla="*/ 539 h 757"/>
                <a:gd name="T66" fmla="*/ 142 w 685"/>
                <a:gd name="T67" fmla="*/ 612 h 757"/>
                <a:gd name="T68" fmla="*/ 183 w 685"/>
                <a:gd name="T69" fmla="*/ 649 h 757"/>
                <a:gd name="T70" fmla="*/ 256 w 685"/>
                <a:gd name="T71" fmla="*/ 686 h 757"/>
                <a:gd name="T72" fmla="*/ 345 w 685"/>
                <a:gd name="T73" fmla="*/ 699 h 757"/>
                <a:gd name="T74" fmla="*/ 408 w 685"/>
                <a:gd name="T75" fmla="*/ 692 h 757"/>
                <a:gd name="T76" fmla="*/ 485 w 685"/>
                <a:gd name="T77" fmla="*/ 664 h 757"/>
                <a:gd name="T78" fmla="*/ 546 w 685"/>
                <a:gd name="T79" fmla="*/ 613 h 757"/>
                <a:gd name="T80" fmla="*/ 577 w 685"/>
                <a:gd name="T81" fmla="*/ 567 h 757"/>
                <a:gd name="T82" fmla="*/ 607 w 685"/>
                <a:gd name="T83" fmla="*/ 481 h 757"/>
                <a:gd name="T84" fmla="*/ 617 w 685"/>
                <a:gd name="T85" fmla="*/ 379 h 757"/>
                <a:gd name="T86" fmla="*/ 612 w 685"/>
                <a:gd name="T87" fmla="*/ 305 h 757"/>
                <a:gd name="T88" fmla="*/ 589 w 685"/>
                <a:gd name="T89" fmla="*/ 213 h 757"/>
                <a:gd name="T90" fmla="*/ 546 w 685"/>
                <a:gd name="T91" fmla="*/ 142 h 757"/>
                <a:gd name="T92" fmla="*/ 508 w 685"/>
                <a:gd name="T93" fmla="*/ 105 h 757"/>
                <a:gd name="T94" fmla="*/ 436 w 685"/>
                <a:gd name="T95" fmla="*/ 71 h 757"/>
                <a:gd name="T96" fmla="*/ 348 w 685"/>
                <a:gd name="T97" fmla="*/ 5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5" h="757">
                  <a:moveTo>
                    <a:pt x="343" y="757"/>
                  </a:moveTo>
                  <a:lnTo>
                    <a:pt x="343" y="757"/>
                  </a:lnTo>
                  <a:lnTo>
                    <a:pt x="305" y="755"/>
                  </a:lnTo>
                  <a:lnTo>
                    <a:pt x="267" y="752"/>
                  </a:lnTo>
                  <a:lnTo>
                    <a:pt x="235" y="743"/>
                  </a:lnTo>
                  <a:lnTo>
                    <a:pt x="202" y="732"/>
                  </a:lnTo>
                  <a:lnTo>
                    <a:pt x="172" y="717"/>
                  </a:lnTo>
                  <a:lnTo>
                    <a:pt x="144" y="699"/>
                  </a:lnTo>
                  <a:lnTo>
                    <a:pt x="117" y="677"/>
                  </a:lnTo>
                  <a:lnTo>
                    <a:pt x="93" y="653"/>
                  </a:lnTo>
                  <a:lnTo>
                    <a:pt x="93" y="653"/>
                  </a:lnTo>
                  <a:lnTo>
                    <a:pt x="71" y="626"/>
                  </a:lnTo>
                  <a:lnTo>
                    <a:pt x="53" y="597"/>
                  </a:lnTo>
                  <a:lnTo>
                    <a:pt x="37" y="567"/>
                  </a:lnTo>
                  <a:lnTo>
                    <a:pt x="24" y="534"/>
                  </a:lnTo>
                  <a:lnTo>
                    <a:pt x="14" y="499"/>
                  </a:lnTo>
                  <a:lnTo>
                    <a:pt x="7" y="462"/>
                  </a:lnTo>
                  <a:lnTo>
                    <a:pt x="2" y="424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2" y="340"/>
                  </a:lnTo>
                  <a:lnTo>
                    <a:pt x="7" y="298"/>
                  </a:lnTo>
                  <a:lnTo>
                    <a:pt x="14" y="259"/>
                  </a:lnTo>
                  <a:lnTo>
                    <a:pt x="25" y="222"/>
                  </a:lnTo>
                  <a:lnTo>
                    <a:pt x="38" y="188"/>
                  </a:lnTo>
                  <a:lnTo>
                    <a:pt x="55" y="156"/>
                  </a:lnTo>
                  <a:lnTo>
                    <a:pt x="75" y="127"/>
                  </a:lnTo>
                  <a:lnTo>
                    <a:pt x="98" y="100"/>
                  </a:lnTo>
                  <a:lnTo>
                    <a:pt x="98" y="100"/>
                  </a:lnTo>
                  <a:lnTo>
                    <a:pt x="122" y="77"/>
                  </a:lnTo>
                  <a:lnTo>
                    <a:pt x="149" y="56"/>
                  </a:lnTo>
                  <a:lnTo>
                    <a:pt x="178" y="39"/>
                  </a:lnTo>
                  <a:lnTo>
                    <a:pt x="208" y="25"/>
                  </a:lnTo>
                  <a:lnTo>
                    <a:pt x="241" y="13"/>
                  </a:lnTo>
                  <a:lnTo>
                    <a:pt x="276" y="6"/>
                  </a:lnTo>
                  <a:lnTo>
                    <a:pt x="312" y="2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88" y="2"/>
                  </a:lnTo>
                  <a:lnTo>
                    <a:pt x="424" y="5"/>
                  </a:lnTo>
                  <a:lnTo>
                    <a:pt x="457" y="13"/>
                  </a:lnTo>
                  <a:lnTo>
                    <a:pt x="490" y="25"/>
                  </a:lnTo>
                  <a:lnTo>
                    <a:pt x="518" y="39"/>
                  </a:lnTo>
                  <a:lnTo>
                    <a:pt x="546" y="56"/>
                  </a:lnTo>
                  <a:lnTo>
                    <a:pt x="572" y="77"/>
                  </a:lnTo>
                  <a:lnTo>
                    <a:pt x="596" y="100"/>
                  </a:lnTo>
                  <a:lnTo>
                    <a:pt x="596" y="100"/>
                  </a:lnTo>
                  <a:lnTo>
                    <a:pt x="617" y="127"/>
                  </a:lnTo>
                  <a:lnTo>
                    <a:pt x="635" y="155"/>
                  </a:lnTo>
                  <a:lnTo>
                    <a:pt x="650" y="186"/>
                  </a:lnTo>
                  <a:lnTo>
                    <a:pt x="663" y="221"/>
                  </a:lnTo>
                  <a:lnTo>
                    <a:pt x="673" y="257"/>
                  </a:lnTo>
                  <a:lnTo>
                    <a:pt x="680" y="295"/>
                  </a:lnTo>
                  <a:lnTo>
                    <a:pt x="683" y="336"/>
                  </a:lnTo>
                  <a:lnTo>
                    <a:pt x="685" y="379"/>
                  </a:lnTo>
                  <a:lnTo>
                    <a:pt x="685" y="379"/>
                  </a:lnTo>
                  <a:lnTo>
                    <a:pt x="683" y="420"/>
                  </a:lnTo>
                  <a:lnTo>
                    <a:pt x="680" y="460"/>
                  </a:lnTo>
                  <a:lnTo>
                    <a:pt x="671" y="498"/>
                  </a:lnTo>
                  <a:lnTo>
                    <a:pt x="661" y="532"/>
                  </a:lnTo>
                  <a:lnTo>
                    <a:pt x="650" y="565"/>
                  </a:lnTo>
                  <a:lnTo>
                    <a:pt x="633" y="597"/>
                  </a:lnTo>
                  <a:lnTo>
                    <a:pt x="615" y="626"/>
                  </a:lnTo>
                  <a:lnTo>
                    <a:pt x="594" y="653"/>
                  </a:lnTo>
                  <a:lnTo>
                    <a:pt x="594" y="653"/>
                  </a:lnTo>
                  <a:lnTo>
                    <a:pt x="569" y="677"/>
                  </a:lnTo>
                  <a:lnTo>
                    <a:pt x="543" y="699"/>
                  </a:lnTo>
                  <a:lnTo>
                    <a:pt x="515" y="717"/>
                  </a:lnTo>
                  <a:lnTo>
                    <a:pt x="485" y="732"/>
                  </a:lnTo>
                  <a:lnTo>
                    <a:pt x="452" y="743"/>
                  </a:lnTo>
                  <a:lnTo>
                    <a:pt x="419" y="752"/>
                  </a:lnTo>
                  <a:lnTo>
                    <a:pt x="381" y="755"/>
                  </a:lnTo>
                  <a:lnTo>
                    <a:pt x="343" y="757"/>
                  </a:lnTo>
                  <a:lnTo>
                    <a:pt x="343" y="757"/>
                  </a:lnTo>
                  <a:close/>
                  <a:moveTo>
                    <a:pt x="348" y="59"/>
                  </a:moveTo>
                  <a:lnTo>
                    <a:pt x="348" y="59"/>
                  </a:lnTo>
                  <a:lnTo>
                    <a:pt x="317" y="59"/>
                  </a:lnTo>
                  <a:lnTo>
                    <a:pt x="287" y="64"/>
                  </a:lnTo>
                  <a:lnTo>
                    <a:pt x="259" y="71"/>
                  </a:lnTo>
                  <a:lnTo>
                    <a:pt x="233" y="81"/>
                  </a:lnTo>
                  <a:lnTo>
                    <a:pt x="208" y="92"/>
                  </a:lnTo>
                  <a:lnTo>
                    <a:pt x="185" y="107"/>
                  </a:lnTo>
                  <a:lnTo>
                    <a:pt x="164" y="125"/>
                  </a:lnTo>
                  <a:lnTo>
                    <a:pt x="144" y="145"/>
                  </a:lnTo>
                  <a:lnTo>
                    <a:pt x="144" y="145"/>
                  </a:lnTo>
                  <a:lnTo>
                    <a:pt x="127" y="168"/>
                  </a:lnTo>
                  <a:lnTo>
                    <a:pt x="111" y="193"/>
                  </a:lnTo>
                  <a:lnTo>
                    <a:pt x="98" y="219"/>
                  </a:lnTo>
                  <a:lnTo>
                    <a:pt x="88" y="247"/>
                  </a:lnTo>
                  <a:lnTo>
                    <a:pt x="80" y="278"/>
                  </a:lnTo>
                  <a:lnTo>
                    <a:pt x="73" y="311"/>
                  </a:lnTo>
                  <a:lnTo>
                    <a:pt x="70" y="346"/>
                  </a:lnTo>
                  <a:lnTo>
                    <a:pt x="68" y="384"/>
                  </a:lnTo>
                  <a:lnTo>
                    <a:pt x="68" y="384"/>
                  </a:lnTo>
                  <a:lnTo>
                    <a:pt x="70" y="419"/>
                  </a:lnTo>
                  <a:lnTo>
                    <a:pt x="73" y="452"/>
                  </a:lnTo>
                  <a:lnTo>
                    <a:pt x="80" y="483"/>
                  </a:lnTo>
                  <a:lnTo>
                    <a:pt x="88" y="513"/>
                  </a:lnTo>
                  <a:lnTo>
                    <a:pt x="98" y="539"/>
                  </a:lnTo>
                  <a:lnTo>
                    <a:pt x="111" y="565"/>
                  </a:lnTo>
                  <a:lnTo>
                    <a:pt x="126" y="590"/>
                  </a:lnTo>
                  <a:lnTo>
                    <a:pt x="142" y="612"/>
                  </a:lnTo>
                  <a:lnTo>
                    <a:pt x="142" y="612"/>
                  </a:lnTo>
                  <a:lnTo>
                    <a:pt x="162" y="633"/>
                  </a:lnTo>
                  <a:lnTo>
                    <a:pt x="183" y="649"/>
                  </a:lnTo>
                  <a:lnTo>
                    <a:pt x="207" y="664"/>
                  </a:lnTo>
                  <a:lnTo>
                    <a:pt x="231" y="676"/>
                  </a:lnTo>
                  <a:lnTo>
                    <a:pt x="256" y="686"/>
                  </a:lnTo>
                  <a:lnTo>
                    <a:pt x="284" y="692"/>
                  </a:lnTo>
                  <a:lnTo>
                    <a:pt x="314" y="697"/>
                  </a:lnTo>
                  <a:lnTo>
                    <a:pt x="345" y="699"/>
                  </a:lnTo>
                  <a:lnTo>
                    <a:pt x="345" y="699"/>
                  </a:lnTo>
                  <a:lnTo>
                    <a:pt x="376" y="697"/>
                  </a:lnTo>
                  <a:lnTo>
                    <a:pt x="408" y="692"/>
                  </a:lnTo>
                  <a:lnTo>
                    <a:pt x="436" y="686"/>
                  </a:lnTo>
                  <a:lnTo>
                    <a:pt x="460" y="677"/>
                  </a:lnTo>
                  <a:lnTo>
                    <a:pt x="485" y="664"/>
                  </a:lnTo>
                  <a:lnTo>
                    <a:pt x="508" y="651"/>
                  </a:lnTo>
                  <a:lnTo>
                    <a:pt x="528" y="633"/>
                  </a:lnTo>
                  <a:lnTo>
                    <a:pt x="546" y="613"/>
                  </a:lnTo>
                  <a:lnTo>
                    <a:pt x="546" y="613"/>
                  </a:lnTo>
                  <a:lnTo>
                    <a:pt x="563" y="592"/>
                  </a:lnTo>
                  <a:lnTo>
                    <a:pt x="577" y="567"/>
                  </a:lnTo>
                  <a:lnTo>
                    <a:pt x="589" y="541"/>
                  </a:lnTo>
                  <a:lnTo>
                    <a:pt x="599" y="513"/>
                  </a:lnTo>
                  <a:lnTo>
                    <a:pt x="607" y="481"/>
                  </a:lnTo>
                  <a:lnTo>
                    <a:pt x="612" y="450"/>
                  </a:lnTo>
                  <a:lnTo>
                    <a:pt x="615" y="415"/>
                  </a:lnTo>
                  <a:lnTo>
                    <a:pt x="617" y="379"/>
                  </a:lnTo>
                  <a:lnTo>
                    <a:pt x="617" y="379"/>
                  </a:lnTo>
                  <a:lnTo>
                    <a:pt x="615" y="341"/>
                  </a:lnTo>
                  <a:lnTo>
                    <a:pt x="612" y="305"/>
                  </a:lnTo>
                  <a:lnTo>
                    <a:pt x="607" y="272"/>
                  </a:lnTo>
                  <a:lnTo>
                    <a:pt x="599" y="242"/>
                  </a:lnTo>
                  <a:lnTo>
                    <a:pt x="589" y="213"/>
                  </a:lnTo>
                  <a:lnTo>
                    <a:pt x="577" y="186"/>
                  </a:lnTo>
                  <a:lnTo>
                    <a:pt x="563" y="163"/>
                  </a:lnTo>
                  <a:lnTo>
                    <a:pt x="546" y="142"/>
                  </a:lnTo>
                  <a:lnTo>
                    <a:pt x="546" y="142"/>
                  </a:lnTo>
                  <a:lnTo>
                    <a:pt x="528" y="122"/>
                  </a:lnTo>
                  <a:lnTo>
                    <a:pt x="508" y="105"/>
                  </a:lnTo>
                  <a:lnTo>
                    <a:pt x="487" y="91"/>
                  </a:lnTo>
                  <a:lnTo>
                    <a:pt x="462" y="79"/>
                  </a:lnTo>
                  <a:lnTo>
                    <a:pt x="436" y="71"/>
                  </a:lnTo>
                  <a:lnTo>
                    <a:pt x="409" y="64"/>
                  </a:lnTo>
                  <a:lnTo>
                    <a:pt x="380" y="59"/>
                  </a:lnTo>
                  <a:lnTo>
                    <a:pt x="348" y="59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3" name="Rectangle 43"/>
            <p:cNvSpPr>
              <a:spLocks noChangeArrowheads="1"/>
            </p:cNvSpPr>
            <p:nvPr/>
          </p:nvSpPr>
          <p:spPr bwMode="auto">
            <a:xfrm>
              <a:off x="4572000" y="2546350"/>
              <a:ext cx="50800" cy="849313"/>
            </a:xfrm>
            <a:prstGeom prst="rect">
              <a:avLst/>
            </a:pr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4" name="Rectangle 44"/>
            <p:cNvSpPr>
              <a:spLocks noChangeArrowheads="1"/>
            </p:cNvSpPr>
            <p:nvPr/>
          </p:nvSpPr>
          <p:spPr bwMode="auto">
            <a:xfrm>
              <a:off x="4806950" y="2546350"/>
              <a:ext cx="50800" cy="849313"/>
            </a:xfrm>
            <a:prstGeom prst="rect">
              <a:avLst/>
            </a:pr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5" name="Freeform 45"/>
            <p:cNvSpPr>
              <a:spLocks noEditPoints="1"/>
            </p:cNvSpPr>
            <p:nvPr/>
          </p:nvSpPr>
          <p:spPr bwMode="auto">
            <a:xfrm>
              <a:off x="5010150" y="2806700"/>
              <a:ext cx="425450" cy="601663"/>
            </a:xfrm>
            <a:custGeom>
              <a:avLst/>
              <a:gdLst>
                <a:gd name="T0" fmla="*/ 470 w 538"/>
                <a:gd name="T1" fmla="*/ 595 h 757"/>
                <a:gd name="T2" fmla="*/ 450 w 538"/>
                <a:gd name="T3" fmla="*/ 630 h 757"/>
                <a:gd name="T4" fmla="*/ 414 w 538"/>
                <a:gd name="T5" fmla="*/ 676 h 757"/>
                <a:gd name="T6" fmla="*/ 370 w 538"/>
                <a:gd name="T7" fmla="*/ 714 h 757"/>
                <a:gd name="T8" fmla="*/ 335 w 538"/>
                <a:gd name="T9" fmla="*/ 732 h 757"/>
                <a:gd name="T10" fmla="*/ 281 w 538"/>
                <a:gd name="T11" fmla="*/ 752 h 757"/>
                <a:gd name="T12" fmla="*/ 223 w 538"/>
                <a:gd name="T13" fmla="*/ 757 h 757"/>
                <a:gd name="T14" fmla="*/ 173 w 538"/>
                <a:gd name="T15" fmla="*/ 753 h 757"/>
                <a:gd name="T16" fmla="*/ 111 w 538"/>
                <a:gd name="T17" fmla="*/ 735 h 757"/>
                <a:gd name="T18" fmla="*/ 60 w 538"/>
                <a:gd name="T19" fmla="*/ 699 h 757"/>
                <a:gd name="T20" fmla="*/ 33 w 538"/>
                <a:gd name="T21" fmla="*/ 669 h 757"/>
                <a:gd name="T22" fmla="*/ 9 w 538"/>
                <a:gd name="T23" fmla="*/ 615 h 757"/>
                <a:gd name="T24" fmla="*/ 0 w 538"/>
                <a:gd name="T25" fmla="*/ 554 h 757"/>
                <a:gd name="T26" fmla="*/ 4 w 538"/>
                <a:gd name="T27" fmla="*/ 508 h 757"/>
                <a:gd name="T28" fmla="*/ 25 w 538"/>
                <a:gd name="T29" fmla="*/ 450 h 757"/>
                <a:gd name="T30" fmla="*/ 63 w 538"/>
                <a:gd name="T31" fmla="*/ 402 h 757"/>
                <a:gd name="T32" fmla="*/ 119 w 538"/>
                <a:gd name="T33" fmla="*/ 364 h 757"/>
                <a:gd name="T34" fmla="*/ 192 w 538"/>
                <a:gd name="T35" fmla="*/ 336 h 757"/>
                <a:gd name="T36" fmla="*/ 473 w 538"/>
                <a:gd name="T37" fmla="*/ 292 h 757"/>
                <a:gd name="T38" fmla="*/ 470 w 538"/>
                <a:gd name="T39" fmla="*/ 237 h 757"/>
                <a:gd name="T40" fmla="*/ 455 w 538"/>
                <a:gd name="T41" fmla="*/ 168 h 757"/>
                <a:gd name="T42" fmla="*/ 429 w 538"/>
                <a:gd name="T43" fmla="*/ 117 h 757"/>
                <a:gd name="T44" fmla="*/ 389 w 538"/>
                <a:gd name="T45" fmla="*/ 81 h 757"/>
                <a:gd name="T46" fmla="*/ 338 w 538"/>
                <a:gd name="T47" fmla="*/ 63 h 757"/>
                <a:gd name="T48" fmla="*/ 297 w 538"/>
                <a:gd name="T49" fmla="*/ 59 h 757"/>
                <a:gd name="T50" fmla="*/ 210 w 538"/>
                <a:gd name="T51" fmla="*/ 72 h 757"/>
                <a:gd name="T52" fmla="*/ 122 w 538"/>
                <a:gd name="T53" fmla="*/ 112 h 757"/>
                <a:gd name="T54" fmla="*/ 66 w 538"/>
                <a:gd name="T55" fmla="*/ 76 h 757"/>
                <a:gd name="T56" fmla="*/ 112 w 538"/>
                <a:gd name="T57" fmla="*/ 46 h 757"/>
                <a:gd name="T58" fmla="*/ 175 w 538"/>
                <a:gd name="T59" fmla="*/ 21 h 757"/>
                <a:gd name="T60" fmla="*/ 274 w 538"/>
                <a:gd name="T61" fmla="*/ 2 h 757"/>
                <a:gd name="T62" fmla="*/ 332 w 538"/>
                <a:gd name="T63" fmla="*/ 0 h 757"/>
                <a:gd name="T64" fmla="*/ 403 w 538"/>
                <a:gd name="T65" fmla="*/ 16 h 757"/>
                <a:gd name="T66" fmla="*/ 460 w 538"/>
                <a:gd name="T67" fmla="*/ 53 h 757"/>
                <a:gd name="T68" fmla="*/ 492 w 538"/>
                <a:gd name="T69" fmla="*/ 87 h 757"/>
                <a:gd name="T70" fmla="*/ 523 w 538"/>
                <a:gd name="T71" fmla="*/ 153 h 757"/>
                <a:gd name="T72" fmla="*/ 536 w 538"/>
                <a:gd name="T73" fmla="*/ 237 h 757"/>
                <a:gd name="T74" fmla="*/ 473 w 538"/>
                <a:gd name="T75" fmla="*/ 740 h 757"/>
                <a:gd name="T76" fmla="*/ 246 w 538"/>
                <a:gd name="T77" fmla="*/ 384 h 757"/>
                <a:gd name="T78" fmla="*/ 177 w 538"/>
                <a:gd name="T79" fmla="*/ 401 h 757"/>
                <a:gd name="T80" fmla="*/ 127 w 538"/>
                <a:gd name="T81" fmla="*/ 424 h 757"/>
                <a:gd name="T82" fmla="*/ 104 w 538"/>
                <a:gd name="T83" fmla="*/ 442 h 757"/>
                <a:gd name="T84" fmla="*/ 79 w 538"/>
                <a:gd name="T85" fmla="*/ 480 h 757"/>
                <a:gd name="T86" fmla="*/ 70 w 538"/>
                <a:gd name="T87" fmla="*/ 531 h 757"/>
                <a:gd name="T88" fmla="*/ 70 w 538"/>
                <a:gd name="T89" fmla="*/ 567 h 757"/>
                <a:gd name="T90" fmla="*/ 79 w 538"/>
                <a:gd name="T91" fmla="*/ 610 h 757"/>
                <a:gd name="T92" fmla="*/ 101 w 538"/>
                <a:gd name="T93" fmla="*/ 646 h 757"/>
                <a:gd name="T94" fmla="*/ 122 w 538"/>
                <a:gd name="T95" fmla="*/ 666 h 757"/>
                <a:gd name="T96" fmla="*/ 162 w 538"/>
                <a:gd name="T97" fmla="*/ 687 h 757"/>
                <a:gd name="T98" fmla="*/ 211 w 538"/>
                <a:gd name="T99" fmla="*/ 697 h 757"/>
                <a:gd name="T100" fmla="*/ 256 w 538"/>
                <a:gd name="T101" fmla="*/ 697 h 757"/>
                <a:gd name="T102" fmla="*/ 325 w 538"/>
                <a:gd name="T103" fmla="*/ 679 h 757"/>
                <a:gd name="T104" fmla="*/ 386 w 538"/>
                <a:gd name="T105" fmla="*/ 640 h 757"/>
                <a:gd name="T106" fmla="*/ 419 w 538"/>
                <a:gd name="T107" fmla="*/ 600 h 757"/>
                <a:gd name="T108" fmla="*/ 455 w 538"/>
                <a:gd name="T109" fmla="*/ 532 h 757"/>
                <a:gd name="T110" fmla="*/ 472 w 538"/>
                <a:gd name="T111" fmla="*/ 452 h 757"/>
                <a:gd name="T112" fmla="*/ 274 w 538"/>
                <a:gd name="T113" fmla="*/ 37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8" h="757">
                  <a:moveTo>
                    <a:pt x="473" y="740"/>
                  </a:moveTo>
                  <a:lnTo>
                    <a:pt x="473" y="595"/>
                  </a:lnTo>
                  <a:lnTo>
                    <a:pt x="470" y="595"/>
                  </a:lnTo>
                  <a:lnTo>
                    <a:pt x="470" y="595"/>
                  </a:lnTo>
                  <a:lnTo>
                    <a:pt x="460" y="613"/>
                  </a:lnTo>
                  <a:lnTo>
                    <a:pt x="450" y="630"/>
                  </a:lnTo>
                  <a:lnTo>
                    <a:pt x="439" y="646"/>
                  </a:lnTo>
                  <a:lnTo>
                    <a:pt x="427" y="661"/>
                  </a:lnTo>
                  <a:lnTo>
                    <a:pt x="414" y="676"/>
                  </a:lnTo>
                  <a:lnTo>
                    <a:pt x="401" y="689"/>
                  </a:lnTo>
                  <a:lnTo>
                    <a:pt x="386" y="702"/>
                  </a:lnTo>
                  <a:lnTo>
                    <a:pt x="370" y="714"/>
                  </a:lnTo>
                  <a:lnTo>
                    <a:pt x="370" y="714"/>
                  </a:lnTo>
                  <a:lnTo>
                    <a:pt x="353" y="724"/>
                  </a:lnTo>
                  <a:lnTo>
                    <a:pt x="335" y="732"/>
                  </a:lnTo>
                  <a:lnTo>
                    <a:pt x="318" y="740"/>
                  </a:lnTo>
                  <a:lnTo>
                    <a:pt x="300" y="747"/>
                  </a:lnTo>
                  <a:lnTo>
                    <a:pt x="281" y="752"/>
                  </a:lnTo>
                  <a:lnTo>
                    <a:pt x="262" y="755"/>
                  </a:lnTo>
                  <a:lnTo>
                    <a:pt x="243" y="757"/>
                  </a:lnTo>
                  <a:lnTo>
                    <a:pt x="223" y="757"/>
                  </a:lnTo>
                  <a:lnTo>
                    <a:pt x="223" y="757"/>
                  </a:lnTo>
                  <a:lnTo>
                    <a:pt x="198" y="757"/>
                  </a:lnTo>
                  <a:lnTo>
                    <a:pt x="173" y="753"/>
                  </a:lnTo>
                  <a:lnTo>
                    <a:pt x="152" y="750"/>
                  </a:lnTo>
                  <a:lnTo>
                    <a:pt x="131" y="743"/>
                  </a:lnTo>
                  <a:lnTo>
                    <a:pt x="111" y="735"/>
                  </a:lnTo>
                  <a:lnTo>
                    <a:pt x="93" y="725"/>
                  </a:lnTo>
                  <a:lnTo>
                    <a:pt x="76" y="714"/>
                  </a:lnTo>
                  <a:lnTo>
                    <a:pt x="60" y="699"/>
                  </a:lnTo>
                  <a:lnTo>
                    <a:pt x="60" y="699"/>
                  </a:lnTo>
                  <a:lnTo>
                    <a:pt x="47" y="684"/>
                  </a:lnTo>
                  <a:lnTo>
                    <a:pt x="33" y="669"/>
                  </a:lnTo>
                  <a:lnTo>
                    <a:pt x="23" y="651"/>
                  </a:lnTo>
                  <a:lnTo>
                    <a:pt x="15" y="635"/>
                  </a:lnTo>
                  <a:lnTo>
                    <a:pt x="9" y="615"/>
                  </a:lnTo>
                  <a:lnTo>
                    <a:pt x="4" y="595"/>
                  </a:lnTo>
                  <a:lnTo>
                    <a:pt x="0" y="575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0" y="531"/>
                  </a:lnTo>
                  <a:lnTo>
                    <a:pt x="4" y="508"/>
                  </a:lnTo>
                  <a:lnTo>
                    <a:pt x="9" y="488"/>
                  </a:lnTo>
                  <a:lnTo>
                    <a:pt x="15" y="468"/>
                  </a:lnTo>
                  <a:lnTo>
                    <a:pt x="25" y="450"/>
                  </a:lnTo>
                  <a:lnTo>
                    <a:pt x="35" y="432"/>
                  </a:lnTo>
                  <a:lnTo>
                    <a:pt x="48" y="417"/>
                  </a:lnTo>
                  <a:lnTo>
                    <a:pt x="63" y="402"/>
                  </a:lnTo>
                  <a:lnTo>
                    <a:pt x="79" y="387"/>
                  </a:lnTo>
                  <a:lnTo>
                    <a:pt x="98" y="376"/>
                  </a:lnTo>
                  <a:lnTo>
                    <a:pt x="119" y="364"/>
                  </a:lnTo>
                  <a:lnTo>
                    <a:pt x="140" y="354"/>
                  </a:lnTo>
                  <a:lnTo>
                    <a:pt x="165" y="344"/>
                  </a:lnTo>
                  <a:lnTo>
                    <a:pt x="192" y="336"/>
                  </a:lnTo>
                  <a:lnTo>
                    <a:pt x="220" y="330"/>
                  </a:lnTo>
                  <a:lnTo>
                    <a:pt x="251" y="325"/>
                  </a:lnTo>
                  <a:lnTo>
                    <a:pt x="473" y="292"/>
                  </a:lnTo>
                  <a:lnTo>
                    <a:pt x="473" y="292"/>
                  </a:lnTo>
                  <a:lnTo>
                    <a:pt x="472" y="264"/>
                  </a:lnTo>
                  <a:lnTo>
                    <a:pt x="470" y="237"/>
                  </a:lnTo>
                  <a:lnTo>
                    <a:pt x="467" y="213"/>
                  </a:lnTo>
                  <a:lnTo>
                    <a:pt x="462" y="189"/>
                  </a:lnTo>
                  <a:lnTo>
                    <a:pt x="455" y="168"/>
                  </a:lnTo>
                  <a:lnTo>
                    <a:pt x="449" y="150"/>
                  </a:lnTo>
                  <a:lnTo>
                    <a:pt x="439" y="132"/>
                  </a:lnTo>
                  <a:lnTo>
                    <a:pt x="429" y="117"/>
                  </a:lnTo>
                  <a:lnTo>
                    <a:pt x="417" y="104"/>
                  </a:lnTo>
                  <a:lnTo>
                    <a:pt x="404" y="91"/>
                  </a:lnTo>
                  <a:lnTo>
                    <a:pt x="389" y="81"/>
                  </a:lnTo>
                  <a:lnTo>
                    <a:pt x="375" y="72"/>
                  </a:lnTo>
                  <a:lnTo>
                    <a:pt x="358" y="67"/>
                  </a:lnTo>
                  <a:lnTo>
                    <a:pt x="338" y="63"/>
                  </a:lnTo>
                  <a:lnTo>
                    <a:pt x="318" y="59"/>
                  </a:lnTo>
                  <a:lnTo>
                    <a:pt x="297" y="59"/>
                  </a:lnTo>
                  <a:lnTo>
                    <a:pt x="297" y="59"/>
                  </a:lnTo>
                  <a:lnTo>
                    <a:pt x="267" y="61"/>
                  </a:lnTo>
                  <a:lnTo>
                    <a:pt x="239" y="64"/>
                  </a:lnTo>
                  <a:lnTo>
                    <a:pt x="210" y="72"/>
                  </a:lnTo>
                  <a:lnTo>
                    <a:pt x="180" y="82"/>
                  </a:lnTo>
                  <a:lnTo>
                    <a:pt x="150" y="95"/>
                  </a:lnTo>
                  <a:lnTo>
                    <a:pt x="122" y="112"/>
                  </a:lnTo>
                  <a:lnTo>
                    <a:pt x="94" y="132"/>
                  </a:lnTo>
                  <a:lnTo>
                    <a:pt x="66" y="155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88" y="61"/>
                  </a:lnTo>
                  <a:lnTo>
                    <a:pt x="112" y="46"/>
                  </a:lnTo>
                  <a:lnTo>
                    <a:pt x="142" y="34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208" y="11"/>
                  </a:lnTo>
                  <a:lnTo>
                    <a:pt x="241" y="5"/>
                  </a:lnTo>
                  <a:lnTo>
                    <a:pt x="274" y="2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332" y="0"/>
                  </a:lnTo>
                  <a:lnTo>
                    <a:pt x="356" y="3"/>
                  </a:lnTo>
                  <a:lnTo>
                    <a:pt x="381" y="10"/>
                  </a:lnTo>
                  <a:lnTo>
                    <a:pt x="403" y="16"/>
                  </a:lnTo>
                  <a:lnTo>
                    <a:pt x="424" y="26"/>
                  </a:lnTo>
                  <a:lnTo>
                    <a:pt x="444" y="38"/>
                  </a:lnTo>
                  <a:lnTo>
                    <a:pt x="460" y="53"/>
                  </a:lnTo>
                  <a:lnTo>
                    <a:pt x="477" y="69"/>
                  </a:lnTo>
                  <a:lnTo>
                    <a:pt x="477" y="69"/>
                  </a:lnTo>
                  <a:lnTo>
                    <a:pt x="492" y="87"/>
                  </a:lnTo>
                  <a:lnTo>
                    <a:pt x="503" y="107"/>
                  </a:lnTo>
                  <a:lnTo>
                    <a:pt x="515" y="128"/>
                  </a:lnTo>
                  <a:lnTo>
                    <a:pt x="523" y="153"/>
                  </a:lnTo>
                  <a:lnTo>
                    <a:pt x="529" y="180"/>
                  </a:lnTo>
                  <a:lnTo>
                    <a:pt x="534" y="208"/>
                  </a:lnTo>
                  <a:lnTo>
                    <a:pt x="536" y="237"/>
                  </a:lnTo>
                  <a:lnTo>
                    <a:pt x="538" y="270"/>
                  </a:lnTo>
                  <a:lnTo>
                    <a:pt x="538" y="740"/>
                  </a:lnTo>
                  <a:lnTo>
                    <a:pt x="473" y="740"/>
                  </a:lnTo>
                  <a:close/>
                  <a:moveTo>
                    <a:pt x="274" y="379"/>
                  </a:moveTo>
                  <a:lnTo>
                    <a:pt x="274" y="379"/>
                  </a:lnTo>
                  <a:lnTo>
                    <a:pt x="246" y="384"/>
                  </a:lnTo>
                  <a:lnTo>
                    <a:pt x="221" y="389"/>
                  </a:lnTo>
                  <a:lnTo>
                    <a:pt x="198" y="396"/>
                  </a:lnTo>
                  <a:lnTo>
                    <a:pt x="177" y="401"/>
                  </a:lnTo>
                  <a:lnTo>
                    <a:pt x="159" y="409"/>
                  </a:lnTo>
                  <a:lnTo>
                    <a:pt x="142" y="415"/>
                  </a:lnTo>
                  <a:lnTo>
                    <a:pt x="127" y="424"/>
                  </a:lnTo>
                  <a:lnTo>
                    <a:pt x="114" y="432"/>
                  </a:lnTo>
                  <a:lnTo>
                    <a:pt x="114" y="432"/>
                  </a:lnTo>
                  <a:lnTo>
                    <a:pt x="104" y="442"/>
                  </a:lnTo>
                  <a:lnTo>
                    <a:pt x="94" y="453"/>
                  </a:lnTo>
                  <a:lnTo>
                    <a:pt x="86" y="466"/>
                  </a:lnTo>
                  <a:lnTo>
                    <a:pt x="79" y="480"/>
                  </a:lnTo>
                  <a:lnTo>
                    <a:pt x="75" y="496"/>
                  </a:lnTo>
                  <a:lnTo>
                    <a:pt x="71" y="513"/>
                  </a:lnTo>
                  <a:lnTo>
                    <a:pt x="70" y="531"/>
                  </a:lnTo>
                  <a:lnTo>
                    <a:pt x="68" y="551"/>
                  </a:lnTo>
                  <a:lnTo>
                    <a:pt x="68" y="551"/>
                  </a:lnTo>
                  <a:lnTo>
                    <a:pt x="70" y="567"/>
                  </a:lnTo>
                  <a:lnTo>
                    <a:pt x="71" y="582"/>
                  </a:lnTo>
                  <a:lnTo>
                    <a:pt x="75" y="595"/>
                  </a:lnTo>
                  <a:lnTo>
                    <a:pt x="79" y="610"/>
                  </a:lnTo>
                  <a:lnTo>
                    <a:pt x="84" y="621"/>
                  </a:lnTo>
                  <a:lnTo>
                    <a:pt x="93" y="635"/>
                  </a:lnTo>
                  <a:lnTo>
                    <a:pt x="101" y="646"/>
                  </a:lnTo>
                  <a:lnTo>
                    <a:pt x="111" y="656"/>
                  </a:lnTo>
                  <a:lnTo>
                    <a:pt x="111" y="656"/>
                  </a:lnTo>
                  <a:lnTo>
                    <a:pt x="122" y="666"/>
                  </a:lnTo>
                  <a:lnTo>
                    <a:pt x="134" y="674"/>
                  </a:lnTo>
                  <a:lnTo>
                    <a:pt x="147" y="682"/>
                  </a:lnTo>
                  <a:lnTo>
                    <a:pt x="162" y="687"/>
                  </a:lnTo>
                  <a:lnTo>
                    <a:pt x="177" y="692"/>
                  </a:lnTo>
                  <a:lnTo>
                    <a:pt x="193" y="696"/>
                  </a:lnTo>
                  <a:lnTo>
                    <a:pt x="211" y="697"/>
                  </a:lnTo>
                  <a:lnTo>
                    <a:pt x="229" y="699"/>
                  </a:lnTo>
                  <a:lnTo>
                    <a:pt x="229" y="699"/>
                  </a:lnTo>
                  <a:lnTo>
                    <a:pt x="256" y="697"/>
                  </a:lnTo>
                  <a:lnTo>
                    <a:pt x="281" y="694"/>
                  </a:lnTo>
                  <a:lnTo>
                    <a:pt x="304" y="687"/>
                  </a:lnTo>
                  <a:lnTo>
                    <a:pt x="325" y="679"/>
                  </a:lnTo>
                  <a:lnTo>
                    <a:pt x="347" y="668"/>
                  </a:lnTo>
                  <a:lnTo>
                    <a:pt x="366" y="654"/>
                  </a:lnTo>
                  <a:lnTo>
                    <a:pt x="386" y="640"/>
                  </a:lnTo>
                  <a:lnTo>
                    <a:pt x="404" y="621"/>
                  </a:lnTo>
                  <a:lnTo>
                    <a:pt x="404" y="621"/>
                  </a:lnTo>
                  <a:lnTo>
                    <a:pt x="419" y="600"/>
                  </a:lnTo>
                  <a:lnTo>
                    <a:pt x="434" y="580"/>
                  </a:lnTo>
                  <a:lnTo>
                    <a:pt x="445" y="557"/>
                  </a:lnTo>
                  <a:lnTo>
                    <a:pt x="455" y="532"/>
                  </a:lnTo>
                  <a:lnTo>
                    <a:pt x="464" y="506"/>
                  </a:lnTo>
                  <a:lnTo>
                    <a:pt x="468" y="480"/>
                  </a:lnTo>
                  <a:lnTo>
                    <a:pt x="472" y="452"/>
                  </a:lnTo>
                  <a:lnTo>
                    <a:pt x="473" y="422"/>
                  </a:lnTo>
                  <a:lnTo>
                    <a:pt x="473" y="351"/>
                  </a:lnTo>
                  <a:lnTo>
                    <a:pt x="274" y="379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  <p:sp>
          <p:nvSpPr>
            <p:cNvPr id="276" name="Freeform 46"/>
            <p:cNvSpPr>
              <a:spLocks/>
            </p:cNvSpPr>
            <p:nvPr/>
          </p:nvSpPr>
          <p:spPr bwMode="auto">
            <a:xfrm>
              <a:off x="5608638" y="2809875"/>
              <a:ext cx="271463" cy="585788"/>
            </a:xfrm>
            <a:custGeom>
              <a:avLst/>
              <a:gdLst>
                <a:gd name="T0" fmla="*/ 341 w 341"/>
                <a:gd name="T1" fmla="*/ 81 h 737"/>
                <a:gd name="T2" fmla="*/ 341 w 341"/>
                <a:gd name="T3" fmla="*/ 81 h 737"/>
                <a:gd name="T4" fmla="*/ 323 w 341"/>
                <a:gd name="T5" fmla="*/ 71 h 737"/>
                <a:gd name="T6" fmla="*/ 305 w 341"/>
                <a:gd name="T7" fmla="*/ 64 h 737"/>
                <a:gd name="T8" fmla="*/ 285 w 341"/>
                <a:gd name="T9" fmla="*/ 60 h 737"/>
                <a:gd name="T10" fmla="*/ 264 w 341"/>
                <a:gd name="T11" fmla="*/ 58 h 737"/>
                <a:gd name="T12" fmla="*/ 264 w 341"/>
                <a:gd name="T13" fmla="*/ 58 h 737"/>
                <a:gd name="T14" fmla="*/ 244 w 341"/>
                <a:gd name="T15" fmla="*/ 60 h 737"/>
                <a:gd name="T16" fmla="*/ 224 w 341"/>
                <a:gd name="T17" fmla="*/ 64 h 737"/>
                <a:gd name="T18" fmla="*/ 205 w 341"/>
                <a:gd name="T19" fmla="*/ 71 h 737"/>
                <a:gd name="T20" fmla="*/ 187 w 341"/>
                <a:gd name="T21" fmla="*/ 81 h 737"/>
                <a:gd name="T22" fmla="*/ 168 w 341"/>
                <a:gd name="T23" fmla="*/ 92 h 737"/>
                <a:gd name="T24" fmla="*/ 152 w 341"/>
                <a:gd name="T25" fmla="*/ 107 h 737"/>
                <a:gd name="T26" fmla="*/ 137 w 341"/>
                <a:gd name="T27" fmla="*/ 125 h 737"/>
                <a:gd name="T28" fmla="*/ 122 w 341"/>
                <a:gd name="T29" fmla="*/ 147 h 737"/>
                <a:gd name="T30" fmla="*/ 122 w 341"/>
                <a:gd name="T31" fmla="*/ 147 h 737"/>
                <a:gd name="T32" fmla="*/ 107 w 341"/>
                <a:gd name="T33" fmla="*/ 170 h 737"/>
                <a:gd name="T34" fmla="*/ 96 w 341"/>
                <a:gd name="T35" fmla="*/ 195 h 737"/>
                <a:gd name="T36" fmla="*/ 86 w 341"/>
                <a:gd name="T37" fmla="*/ 223 h 737"/>
                <a:gd name="T38" fmla="*/ 78 w 341"/>
                <a:gd name="T39" fmla="*/ 254 h 737"/>
                <a:gd name="T40" fmla="*/ 71 w 341"/>
                <a:gd name="T41" fmla="*/ 285 h 737"/>
                <a:gd name="T42" fmla="*/ 68 w 341"/>
                <a:gd name="T43" fmla="*/ 320 h 737"/>
                <a:gd name="T44" fmla="*/ 65 w 341"/>
                <a:gd name="T45" fmla="*/ 358 h 737"/>
                <a:gd name="T46" fmla="*/ 63 w 341"/>
                <a:gd name="T47" fmla="*/ 398 h 737"/>
                <a:gd name="T48" fmla="*/ 63 w 341"/>
                <a:gd name="T49" fmla="*/ 737 h 737"/>
                <a:gd name="T50" fmla="*/ 0 w 341"/>
                <a:gd name="T51" fmla="*/ 737 h 737"/>
                <a:gd name="T52" fmla="*/ 0 w 341"/>
                <a:gd name="T53" fmla="*/ 13 h 737"/>
                <a:gd name="T54" fmla="*/ 63 w 341"/>
                <a:gd name="T55" fmla="*/ 13 h 737"/>
                <a:gd name="T56" fmla="*/ 63 w 341"/>
                <a:gd name="T57" fmla="*/ 175 h 737"/>
                <a:gd name="T58" fmla="*/ 66 w 341"/>
                <a:gd name="T59" fmla="*/ 175 h 737"/>
                <a:gd name="T60" fmla="*/ 66 w 341"/>
                <a:gd name="T61" fmla="*/ 175 h 737"/>
                <a:gd name="T62" fmla="*/ 73 w 341"/>
                <a:gd name="T63" fmla="*/ 153 h 737"/>
                <a:gd name="T64" fmla="*/ 81 w 341"/>
                <a:gd name="T65" fmla="*/ 135 h 737"/>
                <a:gd name="T66" fmla="*/ 89 w 341"/>
                <a:gd name="T67" fmla="*/ 117 h 737"/>
                <a:gd name="T68" fmla="*/ 99 w 341"/>
                <a:gd name="T69" fmla="*/ 101 h 737"/>
                <a:gd name="T70" fmla="*/ 109 w 341"/>
                <a:gd name="T71" fmla="*/ 86 h 737"/>
                <a:gd name="T72" fmla="*/ 119 w 341"/>
                <a:gd name="T73" fmla="*/ 71 h 737"/>
                <a:gd name="T74" fmla="*/ 132 w 341"/>
                <a:gd name="T75" fmla="*/ 58 h 737"/>
                <a:gd name="T76" fmla="*/ 145 w 341"/>
                <a:gd name="T77" fmla="*/ 46 h 737"/>
                <a:gd name="T78" fmla="*/ 145 w 341"/>
                <a:gd name="T79" fmla="*/ 46 h 737"/>
                <a:gd name="T80" fmla="*/ 159 w 341"/>
                <a:gd name="T81" fmla="*/ 35 h 737"/>
                <a:gd name="T82" fmla="*/ 173 w 341"/>
                <a:gd name="T83" fmla="*/ 25 h 737"/>
                <a:gd name="T84" fmla="*/ 187 w 341"/>
                <a:gd name="T85" fmla="*/ 18 h 737"/>
                <a:gd name="T86" fmla="*/ 203 w 341"/>
                <a:gd name="T87" fmla="*/ 12 h 737"/>
                <a:gd name="T88" fmla="*/ 218 w 341"/>
                <a:gd name="T89" fmla="*/ 7 h 737"/>
                <a:gd name="T90" fmla="*/ 234 w 341"/>
                <a:gd name="T91" fmla="*/ 3 h 737"/>
                <a:gd name="T92" fmla="*/ 251 w 341"/>
                <a:gd name="T93" fmla="*/ 0 h 737"/>
                <a:gd name="T94" fmla="*/ 269 w 341"/>
                <a:gd name="T95" fmla="*/ 0 h 737"/>
                <a:gd name="T96" fmla="*/ 269 w 341"/>
                <a:gd name="T97" fmla="*/ 0 h 737"/>
                <a:gd name="T98" fmla="*/ 289 w 341"/>
                <a:gd name="T99" fmla="*/ 0 h 737"/>
                <a:gd name="T100" fmla="*/ 307 w 341"/>
                <a:gd name="T101" fmla="*/ 3 h 737"/>
                <a:gd name="T102" fmla="*/ 325 w 341"/>
                <a:gd name="T103" fmla="*/ 7 h 737"/>
                <a:gd name="T104" fmla="*/ 341 w 341"/>
                <a:gd name="T105" fmla="*/ 12 h 737"/>
                <a:gd name="T106" fmla="*/ 341 w 341"/>
                <a:gd name="T107" fmla="*/ 81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1" h="737">
                  <a:moveTo>
                    <a:pt x="341" y="81"/>
                  </a:moveTo>
                  <a:lnTo>
                    <a:pt x="341" y="81"/>
                  </a:lnTo>
                  <a:lnTo>
                    <a:pt x="323" y="71"/>
                  </a:lnTo>
                  <a:lnTo>
                    <a:pt x="305" y="64"/>
                  </a:lnTo>
                  <a:lnTo>
                    <a:pt x="285" y="60"/>
                  </a:lnTo>
                  <a:lnTo>
                    <a:pt x="264" y="58"/>
                  </a:lnTo>
                  <a:lnTo>
                    <a:pt x="264" y="58"/>
                  </a:lnTo>
                  <a:lnTo>
                    <a:pt x="244" y="60"/>
                  </a:lnTo>
                  <a:lnTo>
                    <a:pt x="224" y="64"/>
                  </a:lnTo>
                  <a:lnTo>
                    <a:pt x="205" y="71"/>
                  </a:lnTo>
                  <a:lnTo>
                    <a:pt x="187" y="81"/>
                  </a:lnTo>
                  <a:lnTo>
                    <a:pt x="168" y="92"/>
                  </a:lnTo>
                  <a:lnTo>
                    <a:pt x="152" y="107"/>
                  </a:lnTo>
                  <a:lnTo>
                    <a:pt x="137" y="125"/>
                  </a:lnTo>
                  <a:lnTo>
                    <a:pt x="122" y="147"/>
                  </a:lnTo>
                  <a:lnTo>
                    <a:pt x="122" y="147"/>
                  </a:lnTo>
                  <a:lnTo>
                    <a:pt x="107" y="170"/>
                  </a:lnTo>
                  <a:lnTo>
                    <a:pt x="96" y="195"/>
                  </a:lnTo>
                  <a:lnTo>
                    <a:pt x="86" y="223"/>
                  </a:lnTo>
                  <a:lnTo>
                    <a:pt x="78" y="254"/>
                  </a:lnTo>
                  <a:lnTo>
                    <a:pt x="71" y="285"/>
                  </a:lnTo>
                  <a:lnTo>
                    <a:pt x="68" y="320"/>
                  </a:lnTo>
                  <a:lnTo>
                    <a:pt x="65" y="358"/>
                  </a:lnTo>
                  <a:lnTo>
                    <a:pt x="63" y="398"/>
                  </a:lnTo>
                  <a:lnTo>
                    <a:pt x="63" y="737"/>
                  </a:lnTo>
                  <a:lnTo>
                    <a:pt x="0" y="737"/>
                  </a:lnTo>
                  <a:lnTo>
                    <a:pt x="0" y="13"/>
                  </a:lnTo>
                  <a:lnTo>
                    <a:pt x="63" y="13"/>
                  </a:lnTo>
                  <a:lnTo>
                    <a:pt x="63" y="175"/>
                  </a:lnTo>
                  <a:lnTo>
                    <a:pt x="66" y="175"/>
                  </a:lnTo>
                  <a:lnTo>
                    <a:pt x="66" y="175"/>
                  </a:lnTo>
                  <a:lnTo>
                    <a:pt x="73" y="153"/>
                  </a:lnTo>
                  <a:lnTo>
                    <a:pt x="81" y="135"/>
                  </a:lnTo>
                  <a:lnTo>
                    <a:pt x="89" y="117"/>
                  </a:lnTo>
                  <a:lnTo>
                    <a:pt x="99" y="101"/>
                  </a:lnTo>
                  <a:lnTo>
                    <a:pt x="109" y="86"/>
                  </a:lnTo>
                  <a:lnTo>
                    <a:pt x="119" y="71"/>
                  </a:lnTo>
                  <a:lnTo>
                    <a:pt x="132" y="58"/>
                  </a:lnTo>
                  <a:lnTo>
                    <a:pt x="145" y="46"/>
                  </a:lnTo>
                  <a:lnTo>
                    <a:pt x="145" y="46"/>
                  </a:lnTo>
                  <a:lnTo>
                    <a:pt x="159" y="35"/>
                  </a:lnTo>
                  <a:lnTo>
                    <a:pt x="173" y="25"/>
                  </a:lnTo>
                  <a:lnTo>
                    <a:pt x="187" y="18"/>
                  </a:lnTo>
                  <a:lnTo>
                    <a:pt x="203" y="12"/>
                  </a:lnTo>
                  <a:lnTo>
                    <a:pt x="218" y="7"/>
                  </a:lnTo>
                  <a:lnTo>
                    <a:pt x="234" y="3"/>
                  </a:lnTo>
                  <a:lnTo>
                    <a:pt x="251" y="0"/>
                  </a:lnTo>
                  <a:lnTo>
                    <a:pt x="269" y="0"/>
                  </a:lnTo>
                  <a:lnTo>
                    <a:pt x="269" y="0"/>
                  </a:lnTo>
                  <a:lnTo>
                    <a:pt x="289" y="0"/>
                  </a:lnTo>
                  <a:lnTo>
                    <a:pt x="307" y="3"/>
                  </a:lnTo>
                  <a:lnTo>
                    <a:pt x="325" y="7"/>
                  </a:lnTo>
                  <a:lnTo>
                    <a:pt x="341" y="12"/>
                  </a:lnTo>
                  <a:lnTo>
                    <a:pt x="341" y="81"/>
                  </a:lnTo>
                  <a:close/>
                </a:path>
              </a:pathLst>
            </a:custGeom>
            <a:solidFill>
              <a:srgbClr val="02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Arial"/>
                <a:cs typeface="Arial"/>
              </a:endParaRPr>
            </a:p>
          </p:txBody>
        </p:sp>
      </p:grpSp>
      <p:sp>
        <p:nvSpPr>
          <p:cNvPr id="278" name="TextBox 277"/>
          <p:cNvSpPr txBox="1">
            <a:spLocks/>
          </p:cNvSpPr>
          <p:nvPr/>
        </p:nvSpPr>
        <p:spPr>
          <a:xfrm>
            <a:off x="0" y="6611781"/>
            <a:ext cx="12192000" cy="246221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indent="0" algn="ctr"/>
            <a:r>
              <a:rPr lang="en-US" sz="1000" dirty="0">
                <a:solidFill>
                  <a:srgbClr val="575757"/>
                </a:solidFill>
                <a:latin typeface="Arial"/>
                <a:cs typeface="Arial"/>
              </a:rPr>
              <a:t>© </a:t>
            </a:r>
            <a:r>
              <a:rPr lang="en-US" sz="1000" baseline="0" dirty="0">
                <a:solidFill>
                  <a:srgbClr val="575757"/>
                </a:solidFill>
                <a:latin typeface="Arial"/>
                <a:cs typeface="Arial"/>
              </a:rPr>
              <a:t>2016</a:t>
            </a:r>
            <a:r>
              <a:rPr lang="en-US" sz="1000" dirty="0">
                <a:solidFill>
                  <a:srgbClr val="575757"/>
                </a:solidFill>
                <a:latin typeface="Arial"/>
                <a:cs typeface="Arial"/>
              </a:rPr>
              <a:t> Billion Dollar Graphics. </a:t>
            </a:r>
            <a:r>
              <a:rPr lang="en-US" sz="1000" b="1" dirty="0">
                <a:solidFill>
                  <a:srgbClr val="575757"/>
                </a:solidFill>
                <a:latin typeface="Arial"/>
                <a:cs typeface="Arial"/>
              </a:rPr>
              <a:t>All rights reserved.</a:t>
            </a:r>
            <a:r>
              <a:rPr lang="en-US" sz="1000" dirty="0">
                <a:solidFill>
                  <a:srgbClr val="575757"/>
                </a:solidFill>
                <a:latin typeface="Arial"/>
                <a:cs typeface="Arial"/>
              </a:rPr>
              <a:t> If sharing this content, please give attribution to Mike Parkinson and Billion Dollar Graphics and keep the copyright notification and logo.</a:t>
            </a:r>
          </a:p>
        </p:txBody>
      </p:sp>
      <p:sp>
        <p:nvSpPr>
          <p:cNvPr id="279" name="TextBox 278"/>
          <p:cNvSpPr txBox="1"/>
          <p:nvPr/>
        </p:nvSpPr>
        <p:spPr>
          <a:xfrm>
            <a:off x="2133600" y="156002"/>
            <a:ext cx="9804400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800" dirty="0">
                <a:solidFill>
                  <a:srgbClr val="128FB9"/>
                </a:solidFill>
                <a:latin typeface="Arial"/>
                <a:cs typeface="Arial"/>
              </a:rPr>
              <a:t>How to Make Gears in PowerPoint</a:t>
            </a:r>
          </a:p>
        </p:txBody>
      </p:sp>
      <p:sp>
        <p:nvSpPr>
          <p:cNvPr id="280" name="Oval 279"/>
          <p:cNvSpPr/>
          <p:nvPr/>
        </p:nvSpPr>
        <p:spPr bwMode="auto">
          <a:xfrm>
            <a:off x="512970" y="2084422"/>
            <a:ext cx="1223566" cy="1223564"/>
          </a:xfrm>
          <a:prstGeom prst="ellips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281" name="24-Point Star 280"/>
          <p:cNvSpPr/>
          <p:nvPr/>
        </p:nvSpPr>
        <p:spPr bwMode="auto">
          <a:xfrm>
            <a:off x="2395263" y="2006701"/>
            <a:ext cx="1379006" cy="1379006"/>
          </a:xfrm>
          <a:prstGeom prst="star24">
            <a:avLst>
              <a:gd name="adj" fmla="val 39453"/>
            </a:avLst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282" name="24-Point Star 281"/>
          <p:cNvSpPr/>
          <p:nvPr/>
        </p:nvSpPr>
        <p:spPr bwMode="auto">
          <a:xfrm>
            <a:off x="4407279" y="2006701"/>
            <a:ext cx="1379006" cy="1379006"/>
          </a:xfrm>
          <a:prstGeom prst="star24">
            <a:avLst>
              <a:gd name="adj" fmla="val 29980"/>
            </a:avLst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6394929" y="2007469"/>
            <a:ext cx="1377471" cy="1377471"/>
            <a:chOff x="5395190" y="1810687"/>
            <a:chExt cx="1377471" cy="1377471"/>
          </a:xfrm>
          <a:solidFill>
            <a:srgbClr val="A2EAFF"/>
          </a:solidFill>
        </p:grpSpPr>
        <p:sp>
          <p:nvSpPr>
            <p:cNvPr id="283" name="Oval 282"/>
            <p:cNvSpPr/>
            <p:nvPr/>
          </p:nvSpPr>
          <p:spPr bwMode="auto">
            <a:xfrm>
              <a:off x="5481281" y="1896778"/>
              <a:ext cx="1205288" cy="1205288"/>
            </a:xfrm>
            <a:prstGeom prst="ellipse">
              <a:avLst/>
            </a:prstGeom>
            <a:grpFill/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  <p:sp>
          <p:nvSpPr>
            <p:cNvPr id="284" name="24-Point Star 283"/>
            <p:cNvSpPr/>
            <p:nvPr/>
          </p:nvSpPr>
          <p:spPr bwMode="auto">
            <a:xfrm>
              <a:off x="5395190" y="1810687"/>
              <a:ext cx="1377471" cy="1377471"/>
            </a:xfrm>
            <a:prstGeom prst="star24">
              <a:avLst>
                <a:gd name="adj" fmla="val 29117"/>
              </a:avLst>
            </a:prstGeom>
            <a:grpFill/>
            <a:ln w="9525" cap="flat" cmpd="sng" algn="ctr">
              <a:solidFill>
                <a:srgbClr val="3ABAE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pitchFamily="-97" charset="0"/>
              </a:endParaRPr>
            </a:p>
          </p:txBody>
        </p:sp>
      </p:grpSp>
      <p:sp>
        <p:nvSpPr>
          <p:cNvPr id="289" name="Freeform 288"/>
          <p:cNvSpPr/>
          <p:nvPr/>
        </p:nvSpPr>
        <p:spPr bwMode="auto">
          <a:xfrm>
            <a:off x="8478873" y="2093560"/>
            <a:ext cx="1205288" cy="1205288"/>
          </a:xfrm>
          <a:custGeom>
            <a:avLst/>
            <a:gdLst>
              <a:gd name="connsiteX0" fmla="*/ 602644 w 1205288"/>
              <a:gd name="connsiteY0" fmla="*/ 0 h 1205288"/>
              <a:gd name="connsiteX1" fmla="*/ 618414 w 1205288"/>
              <a:gd name="connsiteY1" fmla="*/ 1590 h 1205288"/>
              <a:gd name="connsiteX2" fmla="*/ 654997 w 1205288"/>
              <a:gd name="connsiteY2" fmla="*/ 204999 h 1205288"/>
              <a:gd name="connsiteX3" fmla="*/ 742930 w 1205288"/>
              <a:gd name="connsiteY3" fmla="*/ 18090 h 1205288"/>
              <a:gd name="connsiteX4" fmla="*/ 773325 w 1205288"/>
              <a:gd name="connsiteY4" fmla="*/ 27525 h 1205288"/>
              <a:gd name="connsiteX5" fmla="*/ 756129 w 1205288"/>
              <a:gd name="connsiteY5" fmla="*/ 232096 h 1205288"/>
              <a:gd name="connsiteX6" fmla="*/ 888639 w 1205288"/>
              <a:gd name="connsiteY6" fmla="*/ 75268 h 1205288"/>
              <a:gd name="connsiteX7" fmla="*/ 916657 w 1205288"/>
              <a:gd name="connsiteY7" fmla="*/ 90476 h 1205288"/>
              <a:gd name="connsiteX8" fmla="*/ 846805 w 1205288"/>
              <a:gd name="connsiteY8" fmla="*/ 284449 h 1205288"/>
              <a:gd name="connsiteX9" fmla="*/ 1016571 w 1205288"/>
              <a:gd name="connsiteY9" fmla="*/ 166438 h 1205288"/>
              <a:gd name="connsiteX10" fmla="*/ 1028778 w 1205288"/>
              <a:gd name="connsiteY10" fmla="*/ 176510 h 1205288"/>
              <a:gd name="connsiteX11" fmla="*/ 1038851 w 1205288"/>
              <a:gd name="connsiteY11" fmla="*/ 188719 h 1205288"/>
              <a:gd name="connsiteX12" fmla="*/ 920840 w 1205288"/>
              <a:gd name="connsiteY12" fmla="*/ 358484 h 1205288"/>
              <a:gd name="connsiteX13" fmla="*/ 1114813 w 1205288"/>
              <a:gd name="connsiteY13" fmla="*/ 288632 h 1205288"/>
              <a:gd name="connsiteX14" fmla="*/ 1130021 w 1205288"/>
              <a:gd name="connsiteY14" fmla="*/ 316651 h 1205288"/>
              <a:gd name="connsiteX15" fmla="*/ 973193 w 1205288"/>
              <a:gd name="connsiteY15" fmla="*/ 449160 h 1205288"/>
              <a:gd name="connsiteX16" fmla="*/ 1177764 w 1205288"/>
              <a:gd name="connsiteY16" fmla="*/ 431965 h 1205288"/>
              <a:gd name="connsiteX17" fmla="*/ 1187199 w 1205288"/>
              <a:gd name="connsiteY17" fmla="*/ 462359 h 1205288"/>
              <a:gd name="connsiteX18" fmla="*/ 1000290 w 1205288"/>
              <a:gd name="connsiteY18" fmla="*/ 550292 h 1205288"/>
              <a:gd name="connsiteX19" fmla="*/ 1203698 w 1205288"/>
              <a:gd name="connsiteY19" fmla="*/ 586875 h 1205288"/>
              <a:gd name="connsiteX20" fmla="*/ 1205288 w 1205288"/>
              <a:gd name="connsiteY20" fmla="*/ 602644 h 1205288"/>
              <a:gd name="connsiteX21" fmla="*/ 1203698 w 1205288"/>
              <a:gd name="connsiteY21" fmla="*/ 618415 h 1205288"/>
              <a:gd name="connsiteX22" fmla="*/ 1000290 w 1205288"/>
              <a:gd name="connsiteY22" fmla="*/ 654997 h 1205288"/>
              <a:gd name="connsiteX23" fmla="*/ 1187199 w 1205288"/>
              <a:gd name="connsiteY23" fmla="*/ 742930 h 1205288"/>
              <a:gd name="connsiteX24" fmla="*/ 1177764 w 1205288"/>
              <a:gd name="connsiteY24" fmla="*/ 773325 h 1205288"/>
              <a:gd name="connsiteX25" fmla="*/ 973193 w 1205288"/>
              <a:gd name="connsiteY25" fmla="*/ 756129 h 1205288"/>
              <a:gd name="connsiteX26" fmla="*/ 1130021 w 1205288"/>
              <a:gd name="connsiteY26" fmla="*/ 888638 h 1205288"/>
              <a:gd name="connsiteX27" fmla="*/ 1114813 w 1205288"/>
              <a:gd name="connsiteY27" fmla="*/ 916657 h 1205288"/>
              <a:gd name="connsiteX28" fmla="*/ 920840 w 1205288"/>
              <a:gd name="connsiteY28" fmla="*/ 846805 h 1205288"/>
              <a:gd name="connsiteX29" fmla="*/ 1038850 w 1205288"/>
              <a:gd name="connsiteY29" fmla="*/ 1016570 h 1205288"/>
              <a:gd name="connsiteX30" fmla="*/ 1028778 w 1205288"/>
              <a:gd name="connsiteY30" fmla="*/ 1028778 h 1205288"/>
              <a:gd name="connsiteX31" fmla="*/ 1016570 w 1205288"/>
              <a:gd name="connsiteY31" fmla="*/ 1038850 h 1205288"/>
              <a:gd name="connsiteX32" fmla="*/ 846805 w 1205288"/>
              <a:gd name="connsiteY32" fmla="*/ 920840 h 1205288"/>
              <a:gd name="connsiteX33" fmla="*/ 916657 w 1205288"/>
              <a:gd name="connsiteY33" fmla="*/ 1114813 h 1205288"/>
              <a:gd name="connsiteX34" fmla="*/ 888638 w 1205288"/>
              <a:gd name="connsiteY34" fmla="*/ 1130021 h 1205288"/>
              <a:gd name="connsiteX35" fmla="*/ 756129 w 1205288"/>
              <a:gd name="connsiteY35" fmla="*/ 973193 h 1205288"/>
              <a:gd name="connsiteX36" fmla="*/ 773325 w 1205288"/>
              <a:gd name="connsiteY36" fmla="*/ 1177764 h 1205288"/>
              <a:gd name="connsiteX37" fmla="*/ 742930 w 1205288"/>
              <a:gd name="connsiteY37" fmla="*/ 1187199 h 1205288"/>
              <a:gd name="connsiteX38" fmla="*/ 654997 w 1205288"/>
              <a:gd name="connsiteY38" fmla="*/ 1000290 h 1205288"/>
              <a:gd name="connsiteX39" fmla="*/ 618415 w 1205288"/>
              <a:gd name="connsiteY39" fmla="*/ 1203698 h 1205288"/>
              <a:gd name="connsiteX40" fmla="*/ 602644 w 1205288"/>
              <a:gd name="connsiteY40" fmla="*/ 1205288 h 1205288"/>
              <a:gd name="connsiteX41" fmla="*/ 586876 w 1205288"/>
              <a:gd name="connsiteY41" fmla="*/ 1203698 h 1205288"/>
              <a:gd name="connsiteX42" fmla="*/ 550292 w 1205288"/>
              <a:gd name="connsiteY42" fmla="*/ 1000290 h 1205288"/>
              <a:gd name="connsiteX43" fmla="*/ 462359 w 1205288"/>
              <a:gd name="connsiteY43" fmla="*/ 1187199 h 1205288"/>
              <a:gd name="connsiteX44" fmla="*/ 431965 w 1205288"/>
              <a:gd name="connsiteY44" fmla="*/ 1177764 h 1205288"/>
              <a:gd name="connsiteX45" fmla="*/ 449160 w 1205288"/>
              <a:gd name="connsiteY45" fmla="*/ 973193 h 1205288"/>
              <a:gd name="connsiteX46" fmla="*/ 316651 w 1205288"/>
              <a:gd name="connsiteY46" fmla="*/ 1130021 h 1205288"/>
              <a:gd name="connsiteX47" fmla="*/ 288632 w 1205288"/>
              <a:gd name="connsiteY47" fmla="*/ 1114813 h 1205288"/>
              <a:gd name="connsiteX48" fmla="*/ 358484 w 1205288"/>
              <a:gd name="connsiteY48" fmla="*/ 920840 h 1205288"/>
              <a:gd name="connsiteX49" fmla="*/ 188719 w 1205288"/>
              <a:gd name="connsiteY49" fmla="*/ 1038851 h 1205288"/>
              <a:gd name="connsiteX50" fmla="*/ 176511 w 1205288"/>
              <a:gd name="connsiteY50" fmla="*/ 1028778 h 1205288"/>
              <a:gd name="connsiteX51" fmla="*/ 166439 w 1205288"/>
              <a:gd name="connsiteY51" fmla="*/ 1016570 h 1205288"/>
              <a:gd name="connsiteX52" fmla="*/ 284449 w 1205288"/>
              <a:gd name="connsiteY52" fmla="*/ 846805 h 1205288"/>
              <a:gd name="connsiteX53" fmla="*/ 90476 w 1205288"/>
              <a:gd name="connsiteY53" fmla="*/ 916657 h 1205288"/>
              <a:gd name="connsiteX54" fmla="*/ 75268 w 1205288"/>
              <a:gd name="connsiteY54" fmla="*/ 888639 h 1205288"/>
              <a:gd name="connsiteX55" fmla="*/ 232096 w 1205288"/>
              <a:gd name="connsiteY55" fmla="*/ 756129 h 1205288"/>
              <a:gd name="connsiteX56" fmla="*/ 27525 w 1205288"/>
              <a:gd name="connsiteY56" fmla="*/ 773325 h 1205288"/>
              <a:gd name="connsiteX57" fmla="*/ 18090 w 1205288"/>
              <a:gd name="connsiteY57" fmla="*/ 742930 h 1205288"/>
              <a:gd name="connsiteX58" fmla="*/ 204999 w 1205288"/>
              <a:gd name="connsiteY58" fmla="*/ 654997 h 1205288"/>
              <a:gd name="connsiteX59" fmla="*/ 1590 w 1205288"/>
              <a:gd name="connsiteY59" fmla="*/ 618414 h 1205288"/>
              <a:gd name="connsiteX60" fmla="*/ 0 w 1205288"/>
              <a:gd name="connsiteY60" fmla="*/ 602644 h 1205288"/>
              <a:gd name="connsiteX61" fmla="*/ 1590 w 1205288"/>
              <a:gd name="connsiteY61" fmla="*/ 586876 h 1205288"/>
              <a:gd name="connsiteX62" fmla="*/ 204999 w 1205288"/>
              <a:gd name="connsiteY62" fmla="*/ 550292 h 1205288"/>
              <a:gd name="connsiteX63" fmla="*/ 18089 w 1205288"/>
              <a:gd name="connsiteY63" fmla="*/ 462359 h 1205288"/>
              <a:gd name="connsiteX64" fmla="*/ 27524 w 1205288"/>
              <a:gd name="connsiteY64" fmla="*/ 431965 h 1205288"/>
              <a:gd name="connsiteX65" fmla="*/ 232096 w 1205288"/>
              <a:gd name="connsiteY65" fmla="*/ 449160 h 1205288"/>
              <a:gd name="connsiteX66" fmla="*/ 75268 w 1205288"/>
              <a:gd name="connsiteY66" fmla="*/ 316650 h 1205288"/>
              <a:gd name="connsiteX67" fmla="*/ 90475 w 1205288"/>
              <a:gd name="connsiteY67" fmla="*/ 288632 h 1205288"/>
              <a:gd name="connsiteX68" fmla="*/ 284449 w 1205288"/>
              <a:gd name="connsiteY68" fmla="*/ 358484 h 1205288"/>
              <a:gd name="connsiteX69" fmla="*/ 166438 w 1205288"/>
              <a:gd name="connsiteY69" fmla="*/ 188718 h 1205288"/>
              <a:gd name="connsiteX70" fmla="*/ 176511 w 1205288"/>
              <a:gd name="connsiteY70" fmla="*/ 176510 h 1205288"/>
              <a:gd name="connsiteX71" fmla="*/ 188718 w 1205288"/>
              <a:gd name="connsiteY71" fmla="*/ 166438 h 1205288"/>
              <a:gd name="connsiteX72" fmla="*/ 358484 w 1205288"/>
              <a:gd name="connsiteY72" fmla="*/ 284449 h 1205288"/>
              <a:gd name="connsiteX73" fmla="*/ 288632 w 1205288"/>
              <a:gd name="connsiteY73" fmla="*/ 90475 h 1205288"/>
              <a:gd name="connsiteX74" fmla="*/ 316650 w 1205288"/>
              <a:gd name="connsiteY74" fmla="*/ 75268 h 1205288"/>
              <a:gd name="connsiteX75" fmla="*/ 449160 w 1205288"/>
              <a:gd name="connsiteY75" fmla="*/ 232096 h 1205288"/>
              <a:gd name="connsiteX76" fmla="*/ 431965 w 1205288"/>
              <a:gd name="connsiteY76" fmla="*/ 27524 h 1205288"/>
              <a:gd name="connsiteX77" fmla="*/ 462359 w 1205288"/>
              <a:gd name="connsiteY77" fmla="*/ 18089 h 1205288"/>
              <a:gd name="connsiteX78" fmla="*/ 550292 w 1205288"/>
              <a:gd name="connsiteY78" fmla="*/ 204999 h 1205288"/>
              <a:gd name="connsiteX79" fmla="*/ 586876 w 1205288"/>
              <a:gd name="connsiteY79" fmla="*/ 1590 h 120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1205288" h="1205288">
                <a:moveTo>
                  <a:pt x="602644" y="0"/>
                </a:moveTo>
                <a:lnTo>
                  <a:pt x="618414" y="1590"/>
                </a:lnTo>
                <a:lnTo>
                  <a:pt x="654997" y="204999"/>
                </a:lnTo>
                <a:lnTo>
                  <a:pt x="742930" y="18090"/>
                </a:lnTo>
                <a:lnTo>
                  <a:pt x="773325" y="27525"/>
                </a:lnTo>
                <a:lnTo>
                  <a:pt x="756129" y="232096"/>
                </a:lnTo>
                <a:lnTo>
                  <a:pt x="888639" y="75268"/>
                </a:lnTo>
                <a:lnTo>
                  <a:pt x="916657" y="90476"/>
                </a:lnTo>
                <a:lnTo>
                  <a:pt x="846805" y="284449"/>
                </a:lnTo>
                <a:lnTo>
                  <a:pt x="1016571" y="166438"/>
                </a:lnTo>
                <a:lnTo>
                  <a:pt x="1028778" y="176510"/>
                </a:lnTo>
                <a:lnTo>
                  <a:pt x="1038851" y="188719"/>
                </a:lnTo>
                <a:lnTo>
                  <a:pt x="920840" y="358484"/>
                </a:lnTo>
                <a:lnTo>
                  <a:pt x="1114813" y="288632"/>
                </a:lnTo>
                <a:lnTo>
                  <a:pt x="1130021" y="316651"/>
                </a:lnTo>
                <a:lnTo>
                  <a:pt x="973193" y="449160"/>
                </a:lnTo>
                <a:lnTo>
                  <a:pt x="1177764" y="431965"/>
                </a:lnTo>
                <a:lnTo>
                  <a:pt x="1187199" y="462359"/>
                </a:lnTo>
                <a:lnTo>
                  <a:pt x="1000290" y="550292"/>
                </a:lnTo>
                <a:lnTo>
                  <a:pt x="1203698" y="586875"/>
                </a:lnTo>
                <a:lnTo>
                  <a:pt x="1205288" y="602644"/>
                </a:lnTo>
                <a:lnTo>
                  <a:pt x="1203698" y="618415"/>
                </a:lnTo>
                <a:lnTo>
                  <a:pt x="1000290" y="654997"/>
                </a:lnTo>
                <a:lnTo>
                  <a:pt x="1187199" y="742930"/>
                </a:lnTo>
                <a:lnTo>
                  <a:pt x="1177764" y="773325"/>
                </a:lnTo>
                <a:lnTo>
                  <a:pt x="973193" y="756129"/>
                </a:lnTo>
                <a:lnTo>
                  <a:pt x="1130021" y="888638"/>
                </a:lnTo>
                <a:lnTo>
                  <a:pt x="1114813" y="916657"/>
                </a:lnTo>
                <a:lnTo>
                  <a:pt x="920840" y="846805"/>
                </a:lnTo>
                <a:lnTo>
                  <a:pt x="1038850" y="1016570"/>
                </a:lnTo>
                <a:lnTo>
                  <a:pt x="1028778" y="1028778"/>
                </a:lnTo>
                <a:lnTo>
                  <a:pt x="1016570" y="1038850"/>
                </a:lnTo>
                <a:lnTo>
                  <a:pt x="846805" y="920840"/>
                </a:lnTo>
                <a:lnTo>
                  <a:pt x="916657" y="1114813"/>
                </a:lnTo>
                <a:lnTo>
                  <a:pt x="888638" y="1130021"/>
                </a:lnTo>
                <a:lnTo>
                  <a:pt x="756129" y="973193"/>
                </a:lnTo>
                <a:lnTo>
                  <a:pt x="773325" y="1177764"/>
                </a:lnTo>
                <a:lnTo>
                  <a:pt x="742930" y="1187199"/>
                </a:lnTo>
                <a:lnTo>
                  <a:pt x="654997" y="1000290"/>
                </a:lnTo>
                <a:lnTo>
                  <a:pt x="618415" y="1203698"/>
                </a:lnTo>
                <a:lnTo>
                  <a:pt x="602644" y="1205288"/>
                </a:lnTo>
                <a:lnTo>
                  <a:pt x="586876" y="1203698"/>
                </a:lnTo>
                <a:lnTo>
                  <a:pt x="550292" y="1000290"/>
                </a:lnTo>
                <a:lnTo>
                  <a:pt x="462359" y="1187199"/>
                </a:lnTo>
                <a:lnTo>
                  <a:pt x="431965" y="1177764"/>
                </a:lnTo>
                <a:lnTo>
                  <a:pt x="449160" y="973193"/>
                </a:lnTo>
                <a:lnTo>
                  <a:pt x="316651" y="1130021"/>
                </a:lnTo>
                <a:lnTo>
                  <a:pt x="288632" y="1114813"/>
                </a:lnTo>
                <a:lnTo>
                  <a:pt x="358484" y="920840"/>
                </a:lnTo>
                <a:lnTo>
                  <a:pt x="188719" y="1038851"/>
                </a:lnTo>
                <a:lnTo>
                  <a:pt x="176511" y="1028778"/>
                </a:lnTo>
                <a:lnTo>
                  <a:pt x="166439" y="1016570"/>
                </a:lnTo>
                <a:lnTo>
                  <a:pt x="284449" y="846805"/>
                </a:lnTo>
                <a:lnTo>
                  <a:pt x="90476" y="916657"/>
                </a:lnTo>
                <a:lnTo>
                  <a:pt x="75268" y="888639"/>
                </a:lnTo>
                <a:lnTo>
                  <a:pt x="232096" y="756129"/>
                </a:lnTo>
                <a:lnTo>
                  <a:pt x="27525" y="773325"/>
                </a:lnTo>
                <a:lnTo>
                  <a:pt x="18090" y="742930"/>
                </a:lnTo>
                <a:lnTo>
                  <a:pt x="204999" y="654997"/>
                </a:lnTo>
                <a:lnTo>
                  <a:pt x="1590" y="618414"/>
                </a:lnTo>
                <a:lnTo>
                  <a:pt x="0" y="602644"/>
                </a:lnTo>
                <a:lnTo>
                  <a:pt x="1590" y="586876"/>
                </a:lnTo>
                <a:lnTo>
                  <a:pt x="204999" y="550292"/>
                </a:lnTo>
                <a:lnTo>
                  <a:pt x="18089" y="462359"/>
                </a:lnTo>
                <a:lnTo>
                  <a:pt x="27524" y="431965"/>
                </a:lnTo>
                <a:lnTo>
                  <a:pt x="232096" y="449160"/>
                </a:lnTo>
                <a:lnTo>
                  <a:pt x="75268" y="316650"/>
                </a:lnTo>
                <a:lnTo>
                  <a:pt x="90475" y="288632"/>
                </a:lnTo>
                <a:lnTo>
                  <a:pt x="284449" y="358484"/>
                </a:lnTo>
                <a:lnTo>
                  <a:pt x="166438" y="188718"/>
                </a:lnTo>
                <a:lnTo>
                  <a:pt x="176511" y="176510"/>
                </a:lnTo>
                <a:lnTo>
                  <a:pt x="188718" y="166438"/>
                </a:lnTo>
                <a:lnTo>
                  <a:pt x="358484" y="284449"/>
                </a:lnTo>
                <a:lnTo>
                  <a:pt x="288632" y="90475"/>
                </a:lnTo>
                <a:lnTo>
                  <a:pt x="316650" y="75268"/>
                </a:lnTo>
                <a:lnTo>
                  <a:pt x="449160" y="232096"/>
                </a:lnTo>
                <a:lnTo>
                  <a:pt x="431965" y="27524"/>
                </a:lnTo>
                <a:lnTo>
                  <a:pt x="462359" y="18089"/>
                </a:lnTo>
                <a:lnTo>
                  <a:pt x="550292" y="204999"/>
                </a:lnTo>
                <a:lnTo>
                  <a:pt x="586876" y="1590"/>
                </a:lnTo>
                <a:close/>
              </a:path>
            </a:pathLst>
          </a:cu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290" name="Oval 289"/>
          <p:cNvSpPr/>
          <p:nvPr/>
        </p:nvSpPr>
        <p:spPr bwMode="auto">
          <a:xfrm>
            <a:off x="10544299" y="2150494"/>
            <a:ext cx="1091422" cy="1091420"/>
          </a:xfrm>
          <a:prstGeom prst="ellips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grpSp>
        <p:nvGrpSpPr>
          <p:cNvPr id="86" name="Group 85"/>
          <p:cNvGrpSpPr/>
          <p:nvPr/>
        </p:nvGrpSpPr>
        <p:grpSpPr>
          <a:xfrm>
            <a:off x="177800" y="3705497"/>
            <a:ext cx="11823593" cy="2825496"/>
            <a:chOff x="177800" y="774700"/>
            <a:chExt cx="10121221" cy="2825496"/>
          </a:xfrm>
          <a:solidFill>
            <a:srgbClr val="FFFFFF"/>
          </a:solidFill>
        </p:grpSpPr>
        <p:sp>
          <p:nvSpPr>
            <p:cNvPr id="87" name="Rectangle 86"/>
            <p:cNvSpPr/>
            <p:nvPr/>
          </p:nvSpPr>
          <p:spPr bwMode="auto">
            <a:xfrm>
              <a:off x="177800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88" name="Rectangle 87"/>
            <p:cNvSpPr/>
            <p:nvPr/>
          </p:nvSpPr>
          <p:spPr bwMode="auto">
            <a:xfrm>
              <a:off x="1883833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89" name="Rectangle 88"/>
            <p:cNvSpPr/>
            <p:nvPr/>
          </p:nvSpPr>
          <p:spPr bwMode="auto">
            <a:xfrm>
              <a:off x="3589866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90" name="Rectangle 89"/>
            <p:cNvSpPr/>
            <p:nvPr/>
          </p:nvSpPr>
          <p:spPr bwMode="auto">
            <a:xfrm>
              <a:off x="5295899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91" name="Rectangle 90"/>
            <p:cNvSpPr/>
            <p:nvPr/>
          </p:nvSpPr>
          <p:spPr bwMode="auto">
            <a:xfrm>
              <a:off x="7001932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  <p:sp>
          <p:nvSpPr>
            <p:cNvPr id="92" name="Rectangle 91"/>
            <p:cNvSpPr/>
            <p:nvPr/>
          </p:nvSpPr>
          <p:spPr bwMode="auto">
            <a:xfrm>
              <a:off x="8707965" y="774700"/>
              <a:ext cx="1591056" cy="2825496"/>
            </a:xfrm>
            <a:prstGeom prst="rect">
              <a:avLst/>
            </a:prstGeom>
            <a:grpFill/>
            <a:ln w="9525" cap="flat" cmpd="sng" algn="ctr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/>
                <a:cs typeface="Arial"/>
              </a:endParaRPr>
            </a:p>
          </p:txBody>
        </p:sp>
      </p:grpSp>
      <p:sp>
        <p:nvSpPr>
          <p:cNvPr id="94" name="Freeform 93"/>
          <p:cNvSpPr/>
          <p:nvPr/>
        </p:nvSpPr>
        <p:spPr bwMode="auto">
          <a:xfrm>
            <a:off x="10479372" y="5121050"/>
            <a:ext cx="1205288" cy="1205288"/>
          </a:xfrm>
          <a:custGeom>
            <a:avLst/>
            <a:gdLst>
              <a:gd name="connsiteX0" fmla="*/ 602644 w 1205288"/>
              <a:gd name="connsiteY0" fmla="*/ 494918 h 1205288"/>
              <a:gd name="connsiteX1" fmla="*/ 494918 w 1205288"/>
              <a:gd name="connsiteY1" fmla="*/ 602644 h 1205288"/>
              <a:gd name="connsiteX2" fmla="*/ 602644 w 1205288"/>
              <a:gd name="connsiteY2" fmla="*/ 710370 h 1205288"/>
              <a:gd name="connsiteX3" fmla="*/ 710370 w 1205288"/>
              <a:gd name="connsiteY3" fmla="*/ 602644 h 1205288"/>
              <a:gd name="connsiteX4" fmla="*/ 602644 w 1205288"/>
              <a:gd name="connsiteY4" fmla="*/ 494918 h 1205288"/>
              <a:gd name="connsiteX5" fmla="*/ 602644 w 1205288"/>
              <a:gd name="connsiteY5" fmla="*/ 0 h 1205288"/>
              <a:gd name="connsiteX6" fmla="*/ 618414 w 1205288"/>
              <a:gd name="connsiteY6" fmla="*/ 1590 h 1205288"/>
              <a:gd name="connsiteX7" fmla="*/ 628843 w 1205288"/>
              <a:gd name="connsiteY7" fmla="*/ 59575 h 1205288"/>
              <a:gd name="connsiteX8" fmla="*/ 712624 w 1205288"/>
              <a:gd name="connsiteY8" fmla="*/ 68021 h 1205288"/>
              <a:gd name="connsiteX9" fmla="*/ 718571 w 1205288"/>
              <a:gd name="connsiteY9" fmla="*/ 69867 h 1205288"/>
              <a:gd name="connsiteX10" fmla="*/ 742930 w 1205288"/>
              <a:gd name="connsiteY10" fmla="*/ 18090 h 1205288"/>
              <a:gd name="connsiteX11" fmla="*/ 773325 w 1205288"/>
              <a:gd name="connsiteY11" fmla="*/ 27525 h 1205288"/>
              <a:gd name="connsiteX12" fmla="*/ 768464 w 1205288"/>
              <a:gd name="connsiteY12" fmla="*/ 85355 h 1205288"/>
              <a:gd name="connsiteX13" fmla="*/ 815059 w 1205288"/>
              <a:gd name="connsiteY13" fmla="*/ 99819 h 1205288"/>
              <a:gd name="connsiteX14" fmla="*/ 851283 w 1205288"/>
              <a:gd name="connsiteY14" fmla="*/ 119480 h 1205288"/>
              <a:gd name="connsiteX15" fmla="*/ 888639 w 1205288"/>
              <a:gd name="connsiteY15" fmla="*/ 75268 h 1205288"/>
              <a:gd name="connsiteX16" fmla="*/ 916657 w 1205288"/>
              <a:gd name="connsiteY16" fmla="*/ 90476 h 1205288"/>
              <a:gd name="connsiteX17" fmla="*/ 897231 w 1205288"/>
              <a:gd name="connsiteY17" fmla="*/ 144420 h 1205288"/>
              <a:gd name="connsiteX18" fmla="*/ 907756 w 1205288"/>
              <a:gd name="connsiteY18" fmla="*/ 150133 h 1205288"/>
              <a:gd name="connsiteX19" fmla="*/ 968239 w 1205288"/>
              <a:gd name="connsiteY19" fmla="*/ 200036 h 1205288"/>
              <a:gd name="connsiteX20" fmla="*/ 1016571 w 1205288"/>
              <a:gd name="connsiteY20" fmla="*/ 166438 h 1205288"/>
              <a:gd name="connsiteX21" fmla="*/ 1028778 w 1205288"/>
              <a:gd name="connsiteY21" fmla="*/ 176510 h 1205288"/>
              <a:gd name="connsiteX22" fmla="*/ 1038851 w 1205288"/>
              <a:gd name="connsiteY22" fmla="*/ 188719 h 1205288"/>
              <a:gd name="connsiteX23" fmla="*/ 1005254 w 1205288"/>
              <a:gd name="connsiteY23" fmla="*/ 237051 h 1205288"/>
              <a:gd name="connsiteX24" fmla="*/ 1055156 w 1205288"/>
              <a:gd name="connsiteY24" fmla="*/ 297533 h 1205288"/>
              <a:gd name="connsiteX25" fmla="*/ 1060869 w 1205288"/>
              <a:gd name="connsiteY25" fmla="*/ 308058 h 1205288"/>
              <a:gd name="connsiteX26" fmla="*/ 1114813 w 1205288"/>
              <a:gd name="connsiteY26" fmla="*/ 288632 h 1205288"/>
              <a:gd name="connsiteX27" fmla="*/ 1130021 w 1205288"/>
              <a:gd name="connsiteY27" fmla="*/ 316651 h 1205288"/>
              <a:gd name="connsiteX28" fmla="*/ 1085810 w 1205288"/>
              <a:gd name="connsiteY28" fmla="*/ 354007 h 1205288"/>
              <a:gd name="connsiteX29" fmla="*/ 1105470 w 1205288"/>
              <a:gd name="connsiteY29" fmla="*/ 390229 h 1205288"/>
              <a:gd name="connsiteX30" fmla="*/ 1119935 w 1205288"/>
              <a:gd name="connsiteY30" fmla="*/ 436826 h 1205288"/>
              <a:gd name="connsiteX31" fmla="*/ 1177764 w 1205288"/>
              <a:gd name="connsiteY31" fmla="*/ 431965 h 1205288"/>
              <a:gd name="connsiteX32" fmla="*/ 1187199 w 1205288"/>
              <a:gd name="connsiteY32" fmla="*/ 462359 h 1205288"/>
              <a:gd name="connsiteX33" fmla="*/ 1135422 w 1205288"/>
              <a:gd name="connsiteY33" fmla="*/ 486718 h 1205288"/>
              <a:gd name="connsiteX34" fmla="*/ 1137268 w 1205288"/>
              <a:gd name="connsiteY34" fmla="*/ 492665 h 1205288"/>
              <a:gd name="connsiteX35" fmla="*/ 1145714 w 1205288"/>
              <a:gd name="connsiteY35" fmla="*/ 576447 h 1205288"/>
              <a:gd name="connsiteX36" fmla="*/ 1203698 w 1205288"/>
              <a:gd name="connsiteY36" fmla="*/ 586875 h 1205288"/>
              <a:gd name="connsiteX37" fmla="*/ 1205288 w 1205288"/>
              <a:gd name="connsiteY37" fmla="*/ 602644 h 1205288"/>
              <a:gd name="connsiteX38" fmla="*/ 1203698 w 1205288"/>
              <a:gd name="connsiteY38" fmla="*/ 618415 h 1205288"/>
              <a:gd name="connsiteX39" fmla="*/ 1145714 w 1205288"/>
              <a:gd name="connsiteY39" fmla="*/ 628843 h 1205288"/>
              <a:gd name="connsiteX40" fmla="*/ 1137268 w 1205288"/>
              <a:gd name="connsiteY40" fmla="*/ 712624 h 1205288"/>
              <a:gd name="connsiteX41" fmla="*/ 1135422 w 1205288"/>
              <a:gd name="connsiteY41" fmla="*/ 718571 h 1205288"/>
              <a:gd name="connsiteX42" fmla="*/ 1187199 w 1205288"/>
              <a:gd name="connsiteY42" fmla="*/ 742930 h 1205288"/>
              <a:gd name="connsiteX43" fmla="*/ 1177764 w 1205288"/>
              <a:gd name="connsiteY43" fmla="*/ 773325 h 1205288"/>
              <a:gd name="connsiteX44" fmla="*/ 1119934 w 1205288"/>
              <a:gd name="connsiteY44" fmla="*/ 768464 h 1205288"/>
              <a:gd name="connsiteX45" fmla="*/ 1105470 w 1205288"/>
              <a:gd name="connsiteY45" fmla="*/ 815059 h 1205288"/>
              <a:gd name="connsiteX46" fmla="*/ 1085809 w 1205288"/>
              <a:gd name="connsiteY46" fmla="*/ 851282 h 1205288"/>
              <a:gd name="connsiteX47" fmla="*/ 1130021 w 1205288"/>
              <a:gd name="connsiteY47" fmla="*/ 888638 h 1205288"/>
              <a:gd name="connsiteX48" fmla="*/ 1114813 w 1205288"/>
              <a:gd name="connsiteY48" fmla="*/ 916657 h 1205288"/>
              <a:gd name="connsiteX49" fmla="*/ 1060869 w 1205288"/>
              <a:gd name="connsiteY49" fmla="*/ 897231 h 1205288"/>
              <a:gd name="connsiteX50" fmla="*/ 1055156 w 1205288"/>
              <a:gd name="connsiteY50" fmla="*/ 907756 h 1205288"/>
              <a:gd name="connsiteX51" fmla="*/ 1005253 w 1205288"/>
              <a:gd name="connsiteY51" fmla="*/ 968239 h 1205288"/>
              <a:gd name="connsiteX52" fmla="*/ 1038850 w 1205288"/>
              <a:gd name="connsiteY52" fmla="*/ 1016570 h 1205288"/>
              <a:gd name="connsiteX53" fmla="*/ 1028778 w 1205288"/>
              <a:gd name="connsiteY53" fmla="*/ 1028778 h 1205288"/>
              <a:gd name="connsiteX54" fmla="*/ 1016570 w 1205288"/>
              <a:gd name="connsiteY54" fmla="*/ 1038850 h 1205288"/>
              <a:gd name="connsiteX55" fmla="*/ 968239 w 1205288"/>
              <a:gd name="connsiteY55" fmla="*/ 1005253 h 1205288"/>
              <a:gd name="connsiteX56" fmla="*/ 907756 w 1205288"/>
              <a:gd name="connsiteY56" fmla="*/ 1055155 h 1205288"/>
              <a:gd name="connsiteX57" fmla="*/ 897231 w 1205288"/>
              <a:gd name="connsiteY57" fmla="*/ 1060868 h 1205288"/>
              <a:gd name="connsiteX58" fmla="*/ 916657 w 1205288"/>
              <a:gd name="connsiteY58" fmla="*/ 1114813 h 1205288"/>
              <a:gd name="connsiteX59" fmla="*/ 888638 w 1205288"/>
              <a:gd name="connsiteY59" fmla="*/ 1130021 h 1205288"/>
              <a:gd name="connsiteX60" fmla="*/ 851282 w 1205288"/>
              <a:gd name="connsiteY60" fmla="*/ 1085809 h 1205288"/>
              <a:gd name="connsiteX61" fmla="*/ 815059 w 1205288"/>
              <a:gd name="connsiteY61" fmla="*/ 1105470 h 1205288"/>
              <a:gd name="connsiteX62" fmla="*/ 768464 w 1205288"/>
              <a:gd name="connsiteY62" fmla="*/ 1119934 h 1205288"/>
              <a:gd name="connsiteX63" fmla="*/ 773325 w 1205288"/>
              <a:gd name="connsiteY63" fmla="*/ 1177764 h 1205288"/>
              <a:gd name="connsiteX64" fmla="*/ 742930 w 1205288"/>
              <a:gd name="connsiteY64" fmla="*/ 1187199 h 1205288"/>
              <a:gd name="connsiteX65" fmla="*/ 718571 w 1205288"/>
              <a:gd name="connsiteY65" fmla="*/ 1135421 h 1205288"/>
              <a:gd name="connsiteX66" fmla="*/ 712624 w 1205288"/>
              <a:gd name="connsiteY66" fmla="*/ 1137267 h 1205288"/>
              <a:gd name="connsiteX67" fmla="*/ 628843 w 1205288"/>
              <a:gd name="connsiteY67" fmla="*/ 1145713 h 1205288"/>
              <a:gd name="connsiteX68" fmla="*/ 618415 w 1205288"/>
              <a:gd name="connsiteY68" fmla="*/ 1203698 h 1205288"/>
              <a:gd name="connsiteX69" fmla="*/ 602644 w 1205288"/>
              <a:gd name="connsiteY69" fmla="*/ 1205288 h 1205288"/>
              <a:gd name="connsiteX70" fmla="*/ 586876 w 1205288"/>
              <a:gd name="connsiteY70" fmla="*/ 1203698 h 1205288"/>
              <a:gd name="connsiteX71" fmla="*/ 576447 w 1205288"/>
              <a:gd name="connsiteY71" fmla="*/ 1145713 h 1205288"/>
              <a:gd name="connsiteX72" fmla="*/ 492664 w 1205288"/>
              <a:gd name="connsiteY72" fmla="*/ 1137267 h 1205288"/>
              <a:gd name="connsiteX73" fmla="*/ 486718 w 1205288"/>
              <a:gd name="connsiteY73" fmla="*/ 1135422 h 1205288"/>
              <a:gd name="connsiteX74" fmla="*/ 462359 w 1205288"/>
              <a:gd name="connsiteY74" fmla="*/ 1187199 h 1205288"/>
              <a:gd name="connsiteX75" fmla="*/ 431965 w 1205288"/>
              <a:gd name="connsiteY75" fmla="*/ 1177764 h 1205288"/>
              <a:gd name="connsiteX76" fmla="*/ 436826 w 1205288"/>
              <a:gd name="connsiteY76" fmla="*/ 1119934 h 1205288"/>
              <a:gd name="connsiteX77" fmla="*/ 390229 w 1205288"/>
              <a:gd name="connsiteY77" fmla="*/ 1105470 h 1205288"/>
              <a:gd name="connsiteX78" fmla="*/ 354007 w 1205288"/>
              <a:gd name="connsiteY78" fmla="*/ 1085809 h 1205288"/>
              <a:gd name="connsiteX79" fmla="*/ 316651 w 1205288"/>
              <a:gd name="connsiteY79" fmla="*/ 1130021 h 1205288"/>
              <a:gd name="connsiteX80" fmla="*/ 288632 w 1205288"/>
              <a:gd name="connsiteY80" fmla="*/ 1114813 h 1205288"/>
              <a:gd name="connsiteX81" fmla="*/ 308058 w 1205288"/>
              <a:gd name="connsiteY81" fmla="*/ 1060869 h 1205288"/>
              <a:gd name="connsiteX82" fmla="*/ 297532 w 1205288"/>
              <a:gd name="connsiteY82" fmla="*/ 1055155 h 1205288"/>
              <a:gd name="connsiteX83" fmla="*/ 237051 w 1205288"/>
              <a:gd name="connsiteY83" fmla="*/ 1005254 h 1205288"/>
              <a:gd name="connsiteX84" fmla="*/ 188719 w 1205288"/>
              <a:gd name="connsiteY84" fmla="*/ 1038851 h 1205288"/>
              <a:gd name="connsiteX85" fmla="*/ 176511 w 1205288"/>
              <a:gd name="connsiteY85" fmla="*/ 1028778 h 1205288"/>
              <a:gd name="connsiteX86" fmla="*/ 166439 w 1205288"/>
              <a:gd name="connsiteY86" fmla="*/ 1016570 h 1205288"/>
              <a:gd name="connsiteX87" fmla="*/ 200036 w 1205288"/>
              <a:gd name="connsiteY87" fmla="*/ 968239 h 1205288"/>
              <a:gd name="connsiteX88" fmla="*/ 150132 w 1205288"/>
              <a:gd name="connsiteY88" fmla="*/ 907756 h 1205288"/>
              <a:gd name="connsiteX89" fmla="*/ 144420 w 1205288"/>
              <a:gd name="connsiteY89" fmla="*/ 897232 h 1205288"/>
              <a:gd name="connsiteX90" fmla="*/ 90476 w 1205288"/>
              <a:gd name="connsiteY90" fmla="*/ 916657 h 1205288"/>
              <a:gd name="connsiteX91" fmla="*/ 75268 w 1205288"/>
              <a:gd name="connsiteY91" fmla="*/ 888639 h 1205288"/>
              <a:gd name="connsiteX92" fmla="*/ 119480 w 1205288"/>
              <a:gd name="connsiteY92" fmla="*/ 851283 h 1205288"/>
              <a:gd name="connsiteX93" fmla="*/ 99818 w 1205288"/>
              <a:gd name="connsiteY93" fmla="*/ 815059 h 1205288"/>
              <a:gd name="connsiteX94" fmla="*/ 85354 w 1205288"/>
              <a:gd name="connsiteY94" fmla="*/ 768464 h 1205288"/>
              <a:gd name="connsiteX95" fmla="*/ 27525 w 1205288"/>
              <a:gd name="connsiteY95" fmla="*/ 773325 h 1205288"/>
              <a:gd name="connsiteX96" fmla="*/ 18090 w 1205288"/>
              <a:gd name="connsiteY96" fmla="*/ 742930 h 1205288"/>
              <a:gd name="connsiteX97" fmla="*/ 69866 w 1205288"/>
              <a:gd name="connsiteY97" fmla="*/ 718572 h 1205288"/>
              <a:gd name="connsiteX98" fmla="*/ 68020 w 1205288"/>
              <a:gd name="connsiteY98" fmla="*/ 712624 h 1205288"/>
              <a:gd name="connsiteX99" fmla="*/ 59574 w 1205288"/>
              <a:gd name="connsiteY99" fmla="*/ 628843 h 1205288"/>
              <a:gd name="connsiteX100" fmla="*/ 1590 w 1205288"/>
              <a:gd name="connsiteY100" fmla="*/ 618414 h 1205288"/>
              <a:gd name="connsiteX101" fmla="*/ 0 w 1205288"/>
              <a:gd name="connsiteY101" fmla="*/ 602644 h 1205288"/>
              <a:gd name="connsiteX102" fmla="*/ 1590 w 1205288"/>
              <a:gd name="connsiteY102" fmla="*/ 586876 h 1205288"/>
              <a:gd name="connsiteX103" fmla="*/ 59574 w 1205288"/>
              <a:gd name="connsiteY103" fmla="*/ 576448 h 1205288"/>
              <a:gd name="connsiteX104" fmla="*/ 68020 w 1205288"/>
              <a:gd name="connsiteY104" fmla="*/ 492665 h 1205288"/>
              <a:gd name="connsiteX105" fmla="*/ 69866 w 1205288"/>
              <a:gd name="connsiteY105" fmla="*/ 486718 h 1205288"/>
              <a:gd name="connsiteX106" fmla="*/ 18089 w 1205288"/>
              <a:gd name="connsiteY106" fmla="*/ 462359 h 1205288"/>
              <a:gd name="connsiteX107" fmla="*/ 27524 w 1205288"/>
              <a:gd name="connsiteY107" fmla="*/ 431965 h 1205288"/>
              <a:gd name="connsiteX108" fmla="*/ 85353 w 1205288"/>
              <a:gd name="connsiteY108" fmla="*/ 436826 h 1205288"/>
              <a:gd name="connsiteX109" fmla="*/ 99818 w 1205288"/>
              <a:gd name="connsiteY109" fmla="*/ 390229 h 1205288"/>
              <a:gd name="connsiteX110" fmla="*/ 119479 w 1205288"/>
              <a:gd name="connsiteY110" fmla="*/ 354006 h 1205288"/>
              <a:gd name="connsiteX111" fmla="*/ 75268 w 1205288"/>
              <a:gd name="connsiteY111" fmla="*/ 316650 h 1205288"/>
              <a:gd name="connsiteX112" fmla="*/ 90475 w 1205288"/>
              <a:gd name="connsiteY112" fmla="*/ 288632 h 1205288"/>
              <a:gd name="connsiteX113" fmla="*/ 144419 w 1205288"/>
              <a:gd name="connsiteY113" fmla="*/ 308058 h 1205288"/>
              <a:gd name="connsiteX114" fmla="*/ 150132 w 1205288"/>
              <a:gd name="connsiteY114" fmla="*/ 297533 h 1205288"/>
              <a:gd name="connsiteX115" fmla="*/ 200035 w 1205288"/>
              <a:gd name="connsiteY115" fmla="*/ 237050 h 1205288"/>
              <a:gd name="connsiteX116" fmla="*/ 166438 w 1205288"/>
              <a:gd name="connsiteY116" fmla="*/ 188718 h 1205288"/>
              <a:gd name="connsiteX117" fmla="*/ 176511 w 1205288"/>
              <a:gd name="connsiteY117" fmla="*/ 176510 h 1205288"/>
              <a:gd name="connsiteX118" fmla="*/ 188718 w 1205288"/>
              <a:gd name="connsiteY118" fmla="*/ 166438 h 1205288"/>
              <a:gd name="connsiteX119" fmla="*/ 237050 w 1205288"/>
              <a:gd name="connsiteY119" fmla="*/ 200035 h 1205288"/>
              <a:gd name="connsiteX120" fmla="*/ 297532 w 1205288"/>
              <a:gd name="connsiteY120" fmla="*/ 150133 h 1205288"/>
              <a:gd name="connsiteX121" fmla="*/ 308058 w 1205288"/>
              <a:gd name="connsiteY121" fmla="*/ 144420 h 1205288"/>
              <a:gd name="connsiteX122" fmla="*/ 288632 w 1205288"/>
              <a:gd name="connsiteY122" fmla="*/ 90475 h 1205288"/>
              <a:gd name="connsiteX123" fmla="*/ 316650 w 1205288"/>
              <a:gd name="connsiteY123" fmla="*/ 75268 h 1205288"/>
              <a:gd name="connsiteX124" fmla="*/ 354006 w 1205288"/>
              <a:gd name="connsiteY124" fmla="*/ 119480 h 1205288"/>
              <a:gd name="connsiteX125" fmla="*/ 390229 w 1205288"/>
              <a:gd name="connsiteY125" fmla="*/ 99819 h 1205288"/>
              <a:gd name="connsiteX126" fmla="*/ 436826 w 1205288"/>
              <a:gd name="connsiteY126" fmla="*/ 85354 h 1205288"/>
              <a:gd name="connsiteX127" fmla="*/ 431965 w 1205288"/>
              <a:gd name="connsiteY127" fmla="*/ 27524 h 1205288"/>
              <a:gd name="connsiteX128" fmla="*/ 462359 w 1205288"/>
              <a:gd name="connsiteY128" fmla="*/ 18089 h 1205288"/>
              <a:gd name="connsiteX129" fmla="*/ 486718 w 1205288"/>
              <a:gd name="connsiteY129" fmla="*/ 69867 h 1205288"/>
              <a:gd name="connsiteX130" fmla="*/ 492664 w 1205288"/>
              <a:gd name="connsiteY130" fmla="*/ 68021 h 1205288"/>
              <a:gd name="connsiteX131" fmla="*/ 576447 w 1205288"/>
              <a:gd name="connsiteY131" fmla="*/ 59575 h 1205288"/>
              <a:gd name="connsiteX132" fmla="*/ 586876 w 1205288"/>
              <a:gd name="connsiteY132" fmla="*/ 1590 h 120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205288" h="1205288">
                <a:moveTo>
                  <a:pt x="602644" y="494918"/>
                </a:moveTo>
                <a:cubicBezTo>
                  <a:pt x="543149" y="494918"/>
                  <a:pt x="494918" y="543149"/>
                  <a:pt x="494918" y="602644"/>
                </a:cubicBezTo>
                <a:cubicBezTo>
                  <a:pt x="494918" y="662139"/>
                  <a:pt x="543149" y="710370"/>
                  <a:pt x="602644" y="710370"/>
                </a:cubicBezTo>
                <a:cubicBezTo>
                  <a:pt x="662139" y="710370"/>
                  <a:pt x="710370" y="662139"/>
                  <a:pt x="710370" y="602644"/>
                </a:cubicBezTo>
                <a:cubicBezTo>
                  <a:pt x="710370" y="543149"/>
                  <a:pt x="662139" y="494918"/>
                  <a:pt x="602644" y="494918"/>
                </a:cubicBezTo>
                <a:close/>
                <a:moveTo>
                  <a:pt x="602644" y="0"/>
                </a:moveTo>
                <a:lnTo>
                  <a:pt x="618414" y="1590"/>
                </a:lnTo>
                <a:lnTo>
                  <a:pt x="628843" y="59575"/>
                </a:lnTo>
                <a:lnTo>
                  <a:pt x="712624" y="68021"/>
                </a:lnTo>
                <a:lnTo>
                  <a:pt x="718571" y="69867"/>
                </a:lnTo>
                <a:lnTo>
                  <a:pt x="742930" y="18090"/>
                </a:lnTo>
                <a:lnTo>
                  <a:pt x="773325" y="27525"/>
                </a:lnTo>
                <a:lnTo>
                  <a:pt x="768464" y="85355"/>
                </a:lnTo>
                <a:lnTo>
                  <a:pt x="815059" y="99819"/>
                </a:lnTo>
                <a:lnTo>
                  <a:pt x="851283" y="119480"/>
                </a:lnTo>
                <a:lnTo>
                  <a:pt x="888639" y="75268"/>
                </a:lnTo>
                <a:lnTo>
                  <a:pt x="916657" y="90476"/>
                </a:lnTo>
                <a:lnTo>
                  <a:pt x="897231" y="144420"/>
                </a:lnTo>
                <a:lnTo>
                  <a:pt x="907756" y="150133"/>
                </a:lnTo>
                <a:lnTo>
                  <a:pt x="968239" y="200036"/>
                </a:lnTo>
                <a:lnTo>
                  <a:pt x="1016571" y="166438"/>
                </a:lnTo>
                <a:lnTo>
                  <a:pt x="1028778" y="176510"/>
                </a:lnTo>
                <a:lnTo>
                  <a:pt x="1038851" y="188719"/>
                </a:lnTo>
                <a:lnTo>
                  <a:pt x="1005254" y="237051"/>
                </a:lnTo>
                <a:lnTo>
                  <a:pt x="1055156" y="297533"/>
                </a:lnTo>
                <a:lnTo>
                  <a:pt x="1060869" y="308058"/>
                </a:lnTo>
                <a:lnTo>
                  <a:pt x="1114813" y="288632"/>
                </a:lnTo>
                <a:lnTo>
                  <a:pt x="1130021" y="316651"/>
                </a:lnTo>
                <a:lnTo>
                  <a:pt x="1085810" y="354007"/>
                </a:lnTo>
                <a:lnTo>
                  <a:pt x="1105470" y="390229"/>
                </a:lnTo>
                <a:lnTo>
                  <a:pt x="1119935" y="436826"/>
                </a:lnTo>
                <a:lnTo>
                  <a:pt x="1177764" y="431965"/>
                </a:lnTo>
                <a:lnTo>
                  <a:pt x="1187199" y="462359"/>
                </a:lnTo>
                <a:lnTo>
                  <a:pt x="1135422" y="486718"/>
                </a:lnTo>
                <a:lnTo>
                  <a:pt x="1137268" y="492665"/>
                </a:lnTo>
                <a:lnTo>
                  <a:pt x="1145714" y="576447"/>
                </a:lnTo>
                <a:lnTo>
                  <a:pt x="1203698" y="586875"/>
                </a:lnTo>
                <a:lnTo>
                  <a:pt x="1205288" y="602644"/>
                </a:lnTo>
                <a:lnTo>
                  <a:pt x="1203698" y="618415"/>
                </a:lnTo>
                <a:lnTo>
                  <a:pt x="1145714" y="628843"/>
                </a:lnTo>
                <a:lnTo>
                  <a:pt x="1137268" y="712624"/>
                </a:lnTo>
                <a:lnTo>
                  <a:pt x="1135422" y="718571"/>
                </a:lnTo>
                <a:lnTo>
                  <a:pt x="1187199" y="742930"/>
                </a:lnTo>
                <a:lnTo>
                  <a:pt x="1177764" y="773325"/>
                </a:lnTo>
                <a:lnTo>
                  <a:pt x="1119934" y="768464"/>
                </a:lnTo>
                <a:lnTo>
                  <a:pt x="1105470" y="815059"/>
                </a:lnTo>
                <a:lnTo>
                  <a:pt x="1085809" y="851282"/>
                </a:lnTo>
                <a:lnTo>
                  <a:pt x="1130021" y="888638"/>
                </a:lnTo>
                <a:lnTo>
                  <a:pt x="1114813" y="916657"/>
                </a:lnTo>
                <a:lnTo>
                  <a:pt x="1060869" y="897231"/>
                </a:lnTo>
                <a:lnTo>
                  <a:pt x="1055156" y="907756"/>
                </a:lnTo>
                <a:lnTo>
                  <a:pt x="1005253" y="968239"/>
                </a:lnTo>
                <a:lnTo>
                  <a:pt x="1038850" y="1016570"/>
                </a:lnTo>
                <a:lnTo>
                  <a:pt x="1028778" y="1028778"/>
                </a:lnTo>
                <a:lnTo>
                  <a:pt x="1016570" y="1038850"/>
                </a:lnTo>
                <a:lnTo>
                  <a:pt x="968239" y="1005253"/>
                </a:lnTo>
                <a:lnTo>
                  <a:pt x="907756" y="1055155"/>
                </a:lnTo>
                <a:lnTo>
                  <a:pt x="897231" y="1060868"/>
                </a:lnTo>
                <a:lnTo>
                  <a:pt x="916657" y="1114813"/>
                </a:lnTo>
                <a:lnTo>
                  <a:pt x="888638" y="1130021"/>
                </a:lnTo>
                <a:lnTo>
                  <a:pt x="851282" y="1085809"/>
                </a:lnTo>
                <a:lnTo>
                  <a:pt x="815059" y="1105470"/>
                </a:lnTo>
                <a:lnTo>
                  <a:pt x="768464" y="1119934"/>
                </a:lnTo>
                <a:lnTo>
                  <a:pt x="773325" y="1177764"/>
                </a:lnTo>
                <a:lnTo>
                  <a:pt x="742930" y="1187199"/>
                </a:lnTo>
                <a:lnTo>
                  <a:pt x="718571" y="1135421"/>
                </a:lnTo>
                <a:lnTo>
                  <a:pt x="712624" y="1137267"/>
                </a:lnTo>
                <a:lnTo>
                  <a:pt x="628843" y="1145713"/>
                </a:lnTo>
                <a:lnTo>
                  <a:pt x="618415" y="1203698"/>
                </a:lnTo>
                <a:lnTo>
                  <a:pt x="602644" y="1205288"/>
                </a:lnTo>
                <a:lnTo>
                  <a:pt x="586876" y="1203698"/>
                </a:lnTo>
                <a:lnTo>
                  <a:pt x="576447" y="1145713"/>
                </a:lnTo>
                <a:lnTo>
                  <a:pt x="492664" y="1137267"/>
                </a:lnTo>
                <a:lnTo>
                  <a:pt x="486718" y="1135422"/>
                </a:lnTo>
                <a:lnTo>
                  <a:pt x="462359" y="1187199"/>
                </a:lnTo>
                <a:lnTo>
                  <a:pt x="431965" y="1177764"/>
                </a:lnTo>
                <a:lnTo>
                  <a:pt x="436826" y="1119934"/>
                </a:lnTo>
                <a:lnTo>
                  <a:pt x="390229" y="1105470"/>
                </a:lnTo>
                <a:lnTo>
                  <a:pt x="354007" y="1085809"/>
                </a:lnTo>
                <a:lnTo>
                  <a:pt x="316651" y="1130021"/>
                </a:lnTo>
                <a:lnTo>
                  <a:pt x="288632" y="1114813"/>
                </a:lnTo>
                <a:lnTo>
                  <a:pt x="308058" y="1060869"/>
                </a:lnTo>
                <a:lnTo>
                  <a:pt x="297532" y="1055155"/>
                </a:lnTo>
                <a:lnTo>
                  <a:pt x="237051" y="1005254"/>
                </a:lnTo>
                <a:lnTo>
                  <a:pt x="188719" y="1038851"/>
                </a:lnTo>
                <a:lnTo>
                  <a:pt x="176511" y="1028778"/>
                </a:lnTo>
                <a:lnTo>
                  <a:pt x="166439" y="1016570"/>
                </a:lnTo>
                <a:lnTo>
                  <a:pt x="200036" y="968239"/>
                </a:lnTo>
                <a:lnTo>
                  <a:pt x="150132" y="907756"/>
                </a:lnTo>
                <a:lnTo>
                  <a:pt x="144420" y="897232"/>
                </a:lnTo>
                <a:lnTo>
                  <a:pt x="90476" y="916657"/>
                </a:lnTo>
                <a:lnTo>
                  <a:pt x="75268" y="888639"/>
                </a:lnTo>
                <a:lnTo>
                  <a:pt x="119480" y="851283"/>
                </a:lnTo>
                <a:lnTo>
                  <a:pt x="99818" y="815059"/>
                </a:lnTo>
                <a:lnTo>
                  <a:pt x="85354" y="768464"/>
                </a:lnTo>
                <a:lnTo>
                  <a:pt x="27525" y="773325"/>
                </a:lnTo>
                <a:lnTo>
                  <a:pt x="18090" y="742930"/>
                </a:lnTo>
                <a:lnTo>
                  <a:pt x="69866" y="718572"/>
                </a:lnTo>
                <a:lnTo>
                  <a:pt x="68020" y="712624"/>
                </a:lnTo>
                <a:lnTo>
                  <a:pt x="59574" y="628843"/>
                </a:lnTo>
                <a:lnTo>
                  <a:pt x="1590" y="618414"/>
                </a:lnTo>
                <a:lnTo>
                  <a:pt x="0" y="602644"/>
                </a:lnTo>
                <a:lnTo>
                  <a:pt x="1590" y="586876"/>
                </a:lnTo>
                <a:lnTo>
                  <a:pt x="59574" y="576448"/>
                </a:lnTo>
                <a:lnTo>
                  <a:pt x="68020" y="492665"/>
                </a:lnTo>
                <a:lnTo>
                  <a:pt x="69866" y="486718"/>
                </a:lnTo>
                <a:lnTo>
                  <a:pt x="18089" y="462359"/>
                </a:lnTo>
                <a:lnTo>
                  <a:pt x="27524" y="431965"/>
                </a:lnTo>
                <a:lnTo>
                  <a:pt x="85353" y="436826"/>
                </a:lnTo>
                <a:lnTo>
                  <a:pt x="99818" y="390229"/>
                </a:lnTo>
                <a:lnTo>
                  <a:pt x="119479" y="354006"/>
                </a:lnTo>
                <a:lnTo>
                  <a:pt x="75268" y="316650"/>
                </a:lnTo>
                <a:lnTo>
                  <a:pt x="90475" y="288632"/>
                </a:lnTo>
                <a:lnTo>
                  <a:pt x="144419" y="308058"/>
                </a:lnTo>
                <a:lnTo>
                  <a:pt x="150132" y="297533"/>
                </a:lnTo>
                <a:lnTo>
                  <a:pt x="200035" y="237050"/>
                </a:lnTo>
                <a:lnTo>
                  <a:pt x="166438" y="188718"/>
                </a:lnTo>
                <a:lnTo>
                  <a:pt x="176511" y="176510"/>
                </a:lnTo>
                <a:lnTo>
                  <a:pt x="188718" y="166438"/>
                </a:lnTo>
                <a:lnTo>
                  <a:pt x="237050" y="200035"/>
                </a:lnTo>
                <a:lnTo>
                  <a:pt x="297532" y="150133"/>
                </a:lnTo>
                <a:lnTo>
                  <a:pt x="308058" y="144420"/>
                </a:lnTo>
                <a:lnTo>
                  <a:pt x="288632" y="90475"/>
                </a:lnTo>
                <a:lnTo>
                  <a:pt x="316650" y="75268"/>
                </a:lnTo>
                <a:lnTo>
                  <a:pt x="354006" y="119480"/>
                </a:lnTo>
                <a:lnTo>
                  <a:pt x="390229" y="99819"/>
                </a:lnTo>
                <a:lnTo>
                  <a:pt x="436826" y="85354"/>
                </a:lnTo>
                <a:lnTo>
                  <a:pt x="431965" y="27524"/>
                </a:lnTo>
                <a:lnTo>
                  <a:pt x="462359" y="18089"/>
                </a:lnTo>
                <a:lnTo>
                  <a:pt x="486718" y="69867"/>
                </a:lnTo>
                <a:lnTo>
                  <a:pt x="492664" y="68021"/>
                </a:lnTo>
                <a:lnTo>
                  <a:pt x="576447" y="59575"/>
                </a:lnTo>
                <a:lnTo>
                  <a:pt x="586876" y="159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  <a:ln w="9525" cap="flat" cmpd="sng" algn="ctr">
            <a:gradFill>
              <a:gsLst>
                <a:gs pos="0">
                  <a:srgbClr val="838788"/>
                </a:gs>
                <a:gs pos="24000">
                  <a:schemeClr val="accent1">
                    <a:lumMod val="5000"/>
                    <a:lumOff val="95000"/>
                  </a:schemeClr>
                </a:gs>
                <a:gs pos="100000">
                  <a:srgbClr val="929D9E"/>
                </a:gs>
              </a:gsLst>
              <a:lin ang="5400000" scaled="1"/>
            </a:gra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233" name="TextBox 232"/>
          <p:cNvSpPr txBox="1"/>
          <p:nvPr/>
        </p:nvSpPr>
        <p:spPr>
          <a:xfrm>
            <a:off x="206062" y="3734306"/>
            <a:ext cx="1600200" cy="5632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7. </a:t>
            </a:r>
            <a:r>
              <a:rPr lang="en-US" sz="1200" dirty="0">
                <a:latin typeface="Arial"/>
                <a:cs typeface="Arial"/>
              </a:rPr>
              <a:t>Select and center the circle and the star.</a:t>
            </a:r>
          </a:p>
        </p:txBody>
      </p:sp>
      <p:sp>
        <p:nvSpPr>
          <p:cNvPr id="234" name="TextBox 233"/>
          <p:cNvSpPr txBox="1"/>
          <p:nvPr/>
        </p:nvSpPr>
        <p:spPr>
          <a:xfrm>
            <a:off x="2200984" y="3746500"/>
            <a:ext cx="1879600" cy="5632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8. </a:t>
            </a:r>
            <a:r>
              <a:rPr lang="en-US" sz="1200" dirty="0">
                <a:latin typeface="Arial"/>
                <a:cs typeface="Arial"/>
              </a:rPr>
              <a:t>Select Merge Shape (or Combine Shape) and choose Union. </a:t>
            </a:r>
          </a:p>
        </p:txBody>
      </p:sp>
      <p:sp>
        <p:nvSpPr>
          <p:cNvPr id="235" name="TextBox 234"/>
          <p:cNvSpPr txBox="1"/>
          <p:nvPr/>
        </p:nvSpPr>
        <p:spPr>
          <a:xfrm>
            <a:off x="4191889" y="3746500"/>
            <a:ext cx="1879600" cy="5632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9. </a:t>
            </a:r>
            <a:r>
              <a:rPr lang="en-US" sz="1200" dirty="0">
                <a:latin typeface="Arial"/>
                <a:cs typeface="Arial"/>
              </a:rPr>
              <a:t>Draw a smaller circle. (This will be the center of your gear.) </a:t>
            </a:r>
          </a:p>
        </p:txBody>
      </p:sp>
      <p:sp>
        <p:nvSpPr>
          <p:cNvPr id="158" name="TextBox 157"/>
          <p:cNvSpPr txBox="1"/>
          <p:nvPr/>
        </p:nvSpPr>
        <p:spPr>
          <a:xfrm>
            <a:off x="6183201" y="3746500"/>
            <a:ext cx="1879600" cy="5632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10. </a:t>
            </a:r>
            <a:r>
              <a:rPr lang="en-US" sz="1200" dirty="0">
                <a:latin typeface="Arial"/>
                <a:cs typeface="Arial"/>
              </a:rPr>
              <a:t>Select and center the central circle and the gear. Deselect all. </a:t>
            </a:r>
          </a:p>
        </p:txBody>
      </p:sp>
      <p:sp>
        <p:nvSpPr>
          <p:cNvPr id="201" name="TextBox 200"/>
          <p:cNvSpPr txBox="1"/>
          <p:nvPr/>
        </p:nvSpPr>
        <p:spPr>
          <a:xfrm>
            <a:off x="8166449" y="3746500"/>
            <a:ext cx="1879600" cy="11910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11. </a:t>
            </a:r>
            <a:r>
              <a:rPr lang="en-US" sz="1200" dirty="0">
                <a:latin typeface="Arial"/>
                <a:cs typeface="Arial"/>
              </a:rPr>
              <a:t>Select the gear shape first and then the center circle. Select Merge Shape and choose Subtract. (The order of selection changes the outcome.)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10142724" y="3746500"/>
            <a:ext cx="1879600" cy="8771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1200" b="1" dirty="0">
                <a:latin typeface="Arial"/>
                <a:cs typeface="Arial"/>
              </a:rPr>
              <a:t>12. </a:t>
            </a:r>
            <a:r>
              <a:rPr lang="en-US" sz="1200" dirty="0">
                <a:latin typeface="Arial"/>
                <a:cs typeface="Arial"/>
              </a:rPr>
              <a:t>If wanted, choose Shape Fill / Picture or Texture Fill and select a metal texture. (Augment with a Gradient Outline.)</a:t>
            </a:r>
          </a:p>
        </p:txBody>
      </p:sp>
      <p:sp>
        <p:nvSpPr>
          <p:cNvPr id="291" name="Freeform 290"/>
          <p:cNvSpPr/>
          <p:nvPr/>
        </p:nvSpPr>
        <p:spPr bwMode="auto">
          <a:xfrm>
            <a:off x="533400" y="5121050"/>
            <a:ext cx="1205288" cy="1205288"/>
          </a:xfrm>
          <a:custGeom>
            <a:avLst/>
            <a:gdLst>
              <a:gd name="connsiteX0" fmla="*/ 602644 w 1205288"/>
              <a:gd name="connsiteY0" fmla="*/ 0 h 1205288"/>
              <a:gd name="connsiteX1" fmla="*/ 618414 w 1205288"/>
              <a:gd name="connsiteY1" fmla="*/ 1590 h 1205288"/>
              <a:gd name="connsiteX2" fmla="*/ 654997 w 1205288"/>
              <a:gd name="connsiteY2" fmla="*/ 204999 h 1205288"/>
              <a:gd name="connsiteX3" fmla="*/ 742930 w 1205288"/>
              <a:gd name="connsiteY3" fmla="*/ 18090 h 1205288"/>
              <a:gd name="connsiteX4" fmla="*/ 773325 w 1205288"/>
              <a:gd name="connsiteY4" fmla="*/ 27525 h 1205288"/>
              <a:gd name="connsiteX5" fmla="*/ 756129 w 1205288"/>
              <a:gd name="connsiteY5" fmla="*/ 232096 h 1205288"/>
              <a:gd name="connsiteX6" fmla="*/ 888639 w 1205288"/>
              <a:gd name="connsiteY6" fmla="*/ 75268 h 1205288"/>
              <a:gd name="connsiteX7" fmla="*/ 916657 w 1205288"/>
              <a:gd name="connsiteY7" fmla="*/ 90476 h 1205288"/>
              <a:gd name="connsiteX8" fmla="*/ 846805 w 1205288"/>
              <a:gd name="connsiteY8" fmla="*/ 284449 h 1205288"/>
              <a:gd name="connsiteX9" fmla="*/ 1016571 w 1205288"/>
              <a:gd name="connsiteY9" fmla="*/ 166438 h 1205288"/>
              <a:gd name="connsiteX10" fmla="*/ 1028778 w 1205288"/>
              <a:gd name="connsiteY10" fmla="*/ 176510 h 1205288"/>
              <a:gd name="connsiteX11" fmla="*/ 1038851 w 1205288"/>
              <a:gd name="connsiteY11" fmla="*/ 188719 h 1205288"/>
              <a:gd name="connsiteX12" fmla="*/ 920840 w 1205288"/>
              <a:gd name="connsiteY12" fmla="*/ 358484 h 1205288"/>
              <a:gd name="connsiteX13" fmla="*/ 1114813 w 1205288"/>
              <a:gd name="connsiteY13" fmla="*/ 288632 h 1205288"/>
              <a:gd name="connsiteX14" fmla="*/ 1130021 w 1205288"/>
              <a:gd name="connsiteY14" fmla="*/ 316651 h 1205288"/>
              <a:gd name="connsiteX15" fmla="*/ 973193 w 1205288"/>
              <a:gd name="connsiteY15" fmla="*/ 449160 h 1205288"/>
              <a:gd name="connsiteX16" fmla="*/ 1177764 w 1205288"/>
              <a:gd name="connsiteY16" fmla="*/ 431965 h 1205288"/>
              <a:gd name="connsiteX17" fmla="*/ 1187199 w 1205288"/>
              <a:gd name="connsiteY17" fmla="*/ 462359 h 1205288"/>
              <a:gd name="connsiteX18" fmla="*/ 1000290 w 1205288"/>
              <a:gd name="connsiteY18" fmla="*/ 550292 h 1205288"/>
              <a:gd name="connsiteX19" fmla="*/ 1203698 w 1205288"/>
              <a:gd name="connsiteY19" fmla="*/ 586875 h 1205288"/>
              <a:gd name="connsiteX20" fmla="*/ 1205288 w 1205288"/>
              <a:gd name="connsiteY20" fmla="*/ 602644 h 1205288"/>
              <a:gd name="connsiteX21" fmla="*/ 1203698 w 1205288"/>
              <a:gd name="connsiteY21" fmla="*/ 618415 h 1205288"/>
              <a:gd name="connsiteX22" fmla="*/ 1000290 w 1205288"/>
              <a:gd name="connsiteY22" fmla="*/ 654997 h 1205288"/>
              <a:gd name="connsiteX23" fmla="*/ 1187199 w 1205288"/>
              <a:gd name="connsiteY23" fmla="*/ 742930 h 1205288"/>
              <a:gd name="connsiteX24" fmla="*/ 1177764 w 1205288"/>
              <a:gd name="connsiteY24" fmla="*/ 773325 h 1205288"/>
              <a:gd name="connsiteX25" fmla="*/ 973193 w 1205288"/>
              <a:gd name="connsiteY25" fmla="*/ 756129 h 1205288"/>
              <a:gd name="connsiteX26" fmla="*/ 1130021 w 1205288"/>
              <a:gd name="connsiteY26" fmla="*/ 888638 h 1205288"/>
              <a:gd name="connsiteX27" fmla="*/ 1114813 w 1205288"/>
              <a:gd name="connsiteY27" fmla="*/ 916657 h 1205288"/>
              <a:gd name="connsiteX28" fmla="*/ 920840 w 1205288"/>
              <a:gd name="connsiteY28" fmla="*/ 846805 h 1205288"/>
              <a:gd name="connsiteX29" fmla="*/ 1038850 w 1205288"/>
              <a:gd name="connsiteY29" fmla="*/ 1016570 h 1205288"/>
              <a:gd name="connsiteX30" fmla="*/ 1028778 w 1205288"/>
              <a:gd name="connsiteY30" fmla="*/ 1028778 h 1205288"/>
              <a:gd name="connsiteX31" fmla="*/ 1016570 w 1205288"/>
              <a:gd name="connsiteY31" fmla="*/ 1038850 h 1205288"/>
              <a:gd name="connsiteX32" fmla="*/ 846805 w 1205288"/>
              <a:gd name="connsiteY32" fmla="*/ 920840 h 1205288"/>
              <a:gd name="connsiteX33" fmla="*/ 916657 w 1205288"/>
              <a:gd name="connsiteY33" fmla="*/ 1114813 h 1205288"/>
              <a:gd name="connsiteX34" fmla="*/ 888638 w 1205288"/>
              <a:gd name="connsiteY34" fmla="*/ 1130021 h 1205288"/>
              <a:gd name="connsiteX35" fmla="*/ 756129 w 1205288"/>
              <a:gd name="connsiteY35" fmla="*/ 973193 h 1205288"/>
              <a:gd name="connsiteX36" fmla="*/ 773325 w 1205288"/>
              <a:gd name="connsiteY36" fmla="*/ 1177764 h 1205288"/>
              <a:gd name="connsiteX37" fmla="*/ 742930 w 1205288"/>
              <a:gd name="connsiteY37" fmla="*/ 1187199 h 1205288"/>
              <a:gd name="connsiteX38" fmla="*/ 654997 w 1205288"/>
              <a:gd name="connsiteY38" fmla="*/ 1000290 h 1205288"/>
              <a:gd name="connsiteX39" fmla="*/ 618415 w 1205288"/>
              <a:gd name="connsiteY39" fmla="*/ 1203698 h 1205288"/>
              <a:gd name="connsiteX40" fmla="*/ 602644 w 1205288"/>
              <a:gd name="connsiteY40" fmla="*/ 1205288 h 1205288"/>
              <a:gd name="connsiteX41" fmla="*/ 586876 w 1205288"/>
              <a:gd name="connsiteY41" fmla="*/ 1203698 h 1205288"/>
              <a:gd name="connsiteX42" fmla="*/ 550292 w 1205288"/>
              <a:gd name="connsiteY42" fmla="*/ 1000290 h 1205288"/>
              <a:gd name="connsiteX43" fmla="*/ 462359 w 1205288"/>
              <a:gd name="connsiteY43" fmla="*/ 1187199 h 1205288"/>
              <a:gd name="connsiteX44" fmla="*/ 431965 w 1205288"/>
              <a:gd name="connsiteY44" fmla="*/ 1177764 h 1205288"/>
              <a:gd name="connsiteX45" fmla="*/ 449160 w 1205288"/>
              <a:gd name="connsiteY45" fmla="*/ 973193 h 1205288"/>
              <a:gd name="connsiteX46" fmla="*/ 316651 w 1205288"/>
              <a:gd name="connsiteY46" fmla="*/ 1130021 h 1205288"/>
              <a:gd name="connsiteX47" fmla="*/ 288632 w 1205288"/>
              <a:gd name="connsiteY47" fmla="*/ 1114813 h 1205288"/>
              <a:gd name="connsiteX48" fmla="*/ 358484 w 1205288"/>
              <a:gd name="connsiteY48" fmla="*/ 920840 h 1205288"/>
              <a:gd name="connsiteX49" fmla="*/ 188719 w 1205288"/>
              <a:gd name="connsiteY49" fmla="*/ 1038851 h 1205288"/>
              <a:gd name="connsiteX50" fmla="*/ 176511 w 1205288"/>
              <a:gd name="connsiteY50" fmla="*/ 1028778 h 1205288"/>
              <a:gd name="connsiteX51" fmla="*/ 166439 w 1205288"/>
              <a:gd name="connsiteY51" fmla="*/ 1016570 h 1205288"/>
              <a:gd name="connsiteX52" fmla="*/ 284449 w 1205288"/>
              <a:gd name="connsiteY52" fmla="*/ 846805 h 1205288"/>
              <a:gd name="connsiteX53" fmla="*/ 90476 w 1205288"/>
              <a:gd name="connsiteY53" fmla="*/ 916657 h 1205288"/>
              <a:gd name="connsiteX54" fmla="*/ 75268 w 1205288"/>
              <a:gd name="connsiteY54" fmla="*/ 888639 h 1205288"/>
              <a:gd name="connsiteX55" fmla="*/ 232096 w 1205288"/>
              <a:gd name="connsiteY55" fmla="*/ 756129 h 1205288"/>
              <a:gd name="connsiteX56" fmla="*/ 27525 w 1205288"/>
              <a:gd name="connsiteY56" fmla="*/ 773325 h 1205288"/>
              <a:gd name="connsiteX57" fmla="*/ 18090 w 1205288"/>
              <a:gd name="connsiteY57" fmla="*/ 742930 h 1205288"/>
              <a:gd name="connsiteX58" fmla="*/ 204999 w 1205288"/>
              <a:gd name="connsiteY58" fmla="*/ 654997 h 1205288"/>
              <a:gd name="connsiteX59" fmla="*/ 1590 w 1205288"/>
              <a:gd name="connsiteY59" fmla="*/ 618414 h 1205288"/>
              <a:gd name="connsiteX60" fmla="*/ 0 w 1205288"/>
              <a:gd name="connsiteY60" fmla="*/ 602644 h 1205288"/>
              <a:gd name="connsiteX61" fmla="*/ 1590 w 1205288"/>
              <a:gd name="connsiteY61" fmla="*/ 586876 h 1205288"/>
              <a:gd name="connsiteX62" fmla="*/ 204999 w 1205288"/>
              <a:gd name="connsiteY62" fmla="*/ 550292 h 1205288"/>
              <a:gd name="connsiteX63" fmla="*/ 18089 w 1205288"/>
              <a:gd name="connsiteY63" fmla="*/ 462359 h 1205288"/>
              <a:gd name="connsiteX64" fmla="*/ 27524 w 1205288"/>
              <a:gd name="connsiteY64" fmla="*/ 431965 h 1205288"/>
              <a:gd name="connsiteX65" fmla="*/ 232096 w 1205288"/>
              <a:gd name="connsiteY65" fmla="*/ 449160 h 1205288"/>
              <a:gd name="connsiteX66" fmla="*/ 75268 w 1205288"/>
              <a:gd name="connsiteY66" fmla="*/ 316650 h 1205288"/>
              <a:gd name="connsiteX67" fmla="*/ 90475 w 1205288"/>
              <a:gd name="connsiteY67" fmla="*/ 288632 h 1205288"/>
              <a:gd name="connsiteX68" fmla="*/ 284449 w 1205288"/>
              <a:gd name="connsiteY68" fmla="*/ 358484 h 1205288"/>
              <a:gd name="connsiteX69" fmla="*/ 166438 w 1205288"/>
              <a:gd name="connsiteY69" fmla="*/ 188718 h 1205288"/>
              <a:gd name="connsiteX70" fmla="*/ 176511 w 1205288"/>
              <a:gd name="connsiteY70" fmla="*/ 176510 h 1205288"/>
              <a:gd name="connsiteX71" fmla="*/ 188718 w 1205288"/>
              <a:gd name="connsiteY71" fmla="*/ 166438 h 1205288"/>
              <a:gd name="connsiteX72" fmla="*/ 358484 w 1205288"/>
              <a:gd name="connsiteY72" fmla="*/ 284449 h 1205288"/>
              <a:gd name="connsiteX73" fmla="*/ 288632 w 1205288"/>
              <a:gd name="connsiteY73" fmla="*/ 90475 h 1205288"/>
              <a:gd name="connsiteX74" fmla="*/ 316650 w 1205288"/>
              <a:gd name="connsiteY74" fmla="*/ 75268 h 1205288"/>
              <a:gd name="connsiteX75" fmla="*/ 449160 w 1205288"/>
              <a:gd name="connsiteY75" fmla="*/ 232096 h 1205288"/>
              <a:gd name="connsiteX76" fmla="*/ 431965 w 1205288"/>
              <a:gd name="connsiteY76" fmla="*/ 27524 h 1205288"/>
              <a:gd name="connsiteX77" fmla="*/ 462359 w 1205288"/>
              <a:gd name="connsiteY77" fmla="*/ 18089 h 1205288"/>
              <a:gd name="connsiteX78" fmla="*/ 550292 w 1205288"/>
              <a:gd name="connsiteY78" fmla="*/ 204999 h 1205288"/>
              <a:gd name="connsiteX79" fmla="*/ 586876 w 1205288"/>
              <a:gd name="connsiteY79" fmla="*/ 1590 h 120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1205288" h="1205288">
                <a:moveTo>
                  <a:pt x="602644" y="0"/>
                </a:moveTo>
                <a:lnTo>
                  <a:pt x="618414" y="1590"/>
                </a:lnTo>
                <a:lnTo>
                  <a:pt x="654997" y="204999"/>
                </a:lnTo>
                <a:lnTo>
                  <a:pt x="742930" y="18090"/>
                </a:lnTo>
                <a:lnTo>
                  <a:pt x="773325" y="27525"/>
                </a:lnTo>
                <a:lnTo>
                  <a:pt x="756129" y="232096"/>
                </a:lnTo>
                <a:lnTo>
                  <a:pt x="888639" y="75268"/>
                </a:lnTo>
                <a:lnTo>
                  <a:pt x="916657" y="90476"/>
                </a:lnTo>
                <a:lnTo>
                  <a:pt x="846805" y="284449"/>
                </a:lnTo>
                <a:lnTo>
                  <a:pt x="1016571" y="166438"/>
                </a:lnTo>
                <a:lnTo>
                  <a:pt x="1028778" y="176510"/>
                </a:lnTo>
                <a:lnTo>
                  <a:pt x="1038851" y="188719"/>
                </a:lnTo>
                <a:lnTo>
                  <a:pt x="920840" y="358484"/>
                </a:lnTo>
                <a:lnTo>
                  <a:pt x="1114813" y="288632"/>
                </a:lnTo>
                <a:lnTo>
                  <a:pt x="1130021" y="316651"/>
                </a:lnTo>
                <a:lnTo>
                  <a:pt x="973193" y="449160"/>
                </a:lnTo>
                <a:lnTo>
                  <a:pt x="1177764" y="431965"/>
                </a:lnTo>
                <a:lnTo>
                  <a:pt x="1187199" y="462359"/>
                </a:lnTo>
                <a:lnTo>
                  <a:pt x="1000290" y="550292"/>
                </a:lnTo>
                <a:lnTo>
                  <a:pt x="1203698" y="586875"/>
                </a:lnTo>
                <a:lnTo>
                  <a:pt x="1205288" y="602644"/>
                </a:lnTo>
                <a:lnTo>
                  <a:pt x="1203698" y="618415"/>
                </a:lnTo>
                <a:lnTo>
                  <a:pt x="1000290" y="654997"/>
                </a:lnTo>
                <a:lnTo>
                  <a:pt x="1187199" y="742930"/>
                </a:lnTo>
                <a:lnTo>
                  <a:pt x="1177764" y="773325"/>
                </a:lnTo>
                <a:lnTo>
                  <a:pt x="973193" y="756129"/>
                </a:lnTo>
                <a:lnTo>
                  <a:pt x="1130021" y="888638"/>
                </a:lnTo>
                <a:lnTo>
                  <a:pt x="1114813" y="916657"/>
                </a:lnTo>
                <a:lnTo>
                  <a:pt x="920840" y="846805"/>
                </a:lnTo>
                <a:lnTo>
                  <a:pt x="1038850" y="1016570"/>
                </a:lnTo>
                <a:lnTo>
                  <a:pt x="1028778" y="1028778"/>
                </a:lnTo>
                <a:lnTo>
                  <a:pt x="1016570" y="1038850"/>
                </a:lnTo>
                <a:lnTo>
                  <a:pt x="846805" y="920840"/>
                </a:lnTo>
                <a:lnTo>
                  <a:pt x="916657" y="1114813"/>
                </a:lnTo>
                <a:lnTo>
                  <a:pt x="888638" y="1130021"/>
                </a:lnTo>
                <a:lnTo>
                  <a:pt x="756129" y="973193"/>
                </a:lnTo>
                <a:lnTo>
                  <a:pt x="773325" y="1177764"/>
                </a:lnTo>
                <a:lnTo>
                  <a:pt x="742930" y="1187199"/>
                </a:lnTo>
                <a:lnTo>
                  <a:pt x="654997" y="1000290"/>
                </a:lnTo>
                <a:lnTo>
                  <a:pt x="618415" y="1203698"/>
                </a:lnTo>
                <a:lnTo>
                  <a:pt x="602644" y="1205288"/>
                </a:lnTo>
                <a:lnTo>
                  <a:pt x="586876" y="1203698"/>
                </a:lnTo>
                <a:lnTo>
                  <a:pt x="550292" y="1000290"/>
                </a:lnTo>
                <a:lnTo>
                  <a:pt x="462359" y="1187199"/>
                </a:lnTo>
                <a:lnTo>
                  <a:pt x="431965" y="1177764"/>
                </a:lnTo>
                <a:lnTo>
                  <a:pt x="449160" y="973193"/>
                </a:lnTo>
                <a:lnTo>
                  <a:pt x="316651" y="1130021"/>
                </a:lnTo>
                <a:lnTo>
                  <a:pt x="288632" y="1114813"/>
                </a:lnTo>
                <a:lnTo>
                  <a:pt x="358484" y="920840"/>
                </a:lnTo>
                <a:lnTo>
                  <a:pt x="188719" y="1038851"/>
                </a:lnTo>
                <a:lnTo>
                  <a:pt x="176511" y="1028778"/>
                </a:lnTo>
                <a:lnTo>
                  <a:pt x="166439" y="1016570"/>
                </a:lnTo>
                <a:lnTo>
                  <a:pt x="284449" y="846805"/>
                </a:lnTo>
                <a:lnTo>
                  <a:pt x="90476" y="916657"/>
                </a:lnTo>
                <a:lnTo>
                  <a:pt x="75268" y="888639"/>
                </a:lnTo>
                <a:lnTo>
                  <a:pt x="232096" y="756129"/>
                </a:lnTo>
                <a:lnTo>
                  <a:pt x="27525" y="773325"/>
                </a:lnTo>
                <a:lnTo>
                  <a:pt x="18090" y="742930"/>
                </a:lnTo>
                <a:lnTo>
                  <a:pt x="204999" y="654997"/>
                </a:lnTo>
                <a:lnTo>
                  <a:pt x="1590" y="618414"/>
                </a:lnTo>
                <a:lnTo>
                  <a:pt x="0" y="602644"/>
                </a:lnTo>
                <a:lnTo>
                  <a:pt x="1590" y="586876"/>
                </a:lnTo>
                <a:lnTo>
                  <a:pt x="204999" y="550292"/>
                </a:lnTo>
                <a:lnTo>
                  <a:pt x="18089" y="462359"/>
                </a:lnTo>
                <a:lnTo>
                  <a:pt x="27524" y="431965"/>
                </a:lnTo>
                <a:lnTo>
                  <a:pt x="232096" y="449160"/>
                </a:lnTo>
                <a:lnTo>
                  <a:pt x="75268" y="316650"/>
                </a:lnTo>
                <a:lnTo>
                  <a:pt x="90475" y="288632"/>
                </a:lnTo>
                <a:lnTo>
                  <a:pt x="284449" y="358484"/>
                </a:lnTo>
                <a:lnTo>
                  <a:pt x="166438" y="188718"/>
                </a:lnTo>
                <a:lnTo>
                  <a:pt x="176511" y="176510"/>
                </a:lnTo>
                <a:lnTo>
                  <a:pt x="188718" y="166438"/>
                </a:lnTo>
                <a:lnTo>
                  <a:pt x="358484" y="284449"/>
                </a:lnTo>
                <a:lnTo>
                  <a:pt x="288632" y="90475"/>
                </a:lnTo>
                <a:lnTo>
                  <a:pt x="316650" y="75268"/>
                </a:lnTo>
                <a:lnTo>
                  <a:pt x="449160" y="232096"/>
                </a:lnTo>
                <a:lnTo>
                  <a:pt x="431965" y="27524"/>
                </a:lnTo>
                <a:lnTo>
                  <a:pt x="462359" y="18089"/>
                </a:lnTo>
                <a:lnTo>
                  <a:pt x="550292" y="204999"/>
                </a:lnTo>
                <a:lnTo>
                  <a:pt x="586876" y="1590"/>
                </a:lnTo>
                <a:close/>
              </a:path>
            </a:pathLst>
          </a:cu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292" name="Oval 291"/>
          <p:cNvSpPr/>
          <p:nvPr/>
        </p:nvSpPr>
        <p:spPr bwMode="auto">
          <a:xfrm>
            <a:off x="590333" y="5177984"/>
            <a:ext cx="1091422" cy="1091420"/>
          </a:xfrm>
          <a:prstGeom prst="ellips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295" name="Freeform 294"/>
          <p:cNvSpPr/>
          <p:nvPr/>
        </p:nvSpPr>
        <p:spPr bwMode="auto">
          <a:xfrm>
            <a:off x="2514600" y="5121050"/>
            <a:ext cx="1205288" cy="1205288"/>
          </a:xfrm>
          <a:custGeom>
            <a:avLst/>
            <a:gdLst>
              <a:gd name="connsiteX0" fmla="*/ 602644 w 1205288"/>
              <a:gd name="connsiteY0" fmla="*/ 0 h 1205288"/>
              <a:gd name="connsiteX1" fmla="*/ 618414 w 1205288"/>
              <a:gd name="connsiteY1" fmla="*/ 1590 h 1205288"/>
              <a:gd name="connsiteX2" fmla="*/ 628843 w 1205288"/>
              <a:gd name="connsiteY2" fmla="*/ 59575 h 1205288"/>
              <a:gd name="connsiteX3" fmla="*/ 712624 w 1205288"/>
              <a:gd name="connsiteY3" fmla="*/ 68021 h 1205288"/>
              <a:gd name="connsiteX4" fmla="*/ 718571 w 1205288"/>
              <a:gd name="connsiteY4" fmla="*/ 69867 h 1205288"/>
              <a:gd name="connsiteX5" fmla="*/ 742930 w 1205288"/>
              <a:gd name="connsiteY5" fmla="*/ 18090 h 1205288"/>
              <a:gd name="connsiteX6" fmla="*/ 773325 w 1205288"/>
              <a:gd name="connsiteY6" fmla="*/ 27525 h 1205288"/>
              <a:gd name="connsiteX7" fmla="*/ 768464 w 1205288"/>
              <a:gd name="connsiteY7" fmla="*/ 85355 h 1205288"/>
              <a:gd name="connsiteX8" fmla="*/ 815059 w 1205288"/>
              <a:gd name="connsiteY8" fmla="*/ 99819 h 1205288"/>
              <a:gd name="connsiteX9" fmla="*/ 851283 w 1205288"/>
              <a:gd name="connsiteY9" fmla="*/ 119480 h 1205288"/>
              <a:gd name="connsiteX10" fmla="*/ 888639 w 1205288"/>
              <a:gd name="connsiteY10" fmla="*/ 75268 h 1205288"/>
              <a:gd name="connsiteX11" fmla="*/ 916657 w 1205288"/>
              <a:gd name="connsiteY11" fmla="*/ 90476 h 1205288"/>
              <a:gd name="connsiteX12" fmla="*/ 897231 w 1205288"/>
              <a:gd name="connsiteY12" fmla="*/ 144420 h 1205288"/>
              <a:gd name="connsiteX13" fmla="*/ 907756 w 1205288"/>
              <a:gd name="connsiteY13" fmla="*/ 150133 h 1205288"/>
              <a:gd name="connsiteX14" fmla="*/ 968239 w 1205288"/>
              <a:gd name="connsiteY14" fmla="*/ 200036 h 1205288"/>
              <a:gd name="connsiteX15" fmla="*/ 1016571 w 1205288"/>
              <a:gd name="connsiteY15" fmla="*/ 166438 h 1205288"/>
              <a:gd name="connsiteX16" fmla="*/ 1028778 w 1205288"/>
              <a:gd name="connsiteY16" fmla="*/ 176510 h 1205288"/>
              <a:gd name="connsiteX17" fmla="*/ 1038851 w 1205288"/>
              <a:gd name="connsiteY17" fmla="*/ 188719 h 1205288"/>
              <a:gd name="connsiteX18" fmla="*/ 1005254 w 1205288"/>
              <a:gd name="connsiteY18" fmla="*/ 237051 h 1205288"/>
              <a:gd name="connsiteX19" fmla="*/ 1055156 w 1205288"/>
              <a:gd name="connsiteY19" fmla="*/ 297533 h 1205288"/>
              <a:gd name="connsiteX20" fmla="*/ 1060869 w 1205288"/>
              <a:gd name="connsiteY20" fmla="*/ 308058 h 1205288"/>
              <a:gd name="connsiteX21" fmla="*/ 1114813 w 1205288"/>
              <a:gd name="connsiteY21" fmla="*/ 288632 h 1205288"/>
              <a:gd name="connsiteX22" fmla="*/ 1130021 w 1205288"/>
              <a:gd name="connsiteY22" fmla="*/ 316651 h 1205288"/>
              <a:gd name="connsiteX23" fmla="*/ 1085810 w 1205288"/>
              <a:gd name="connsiteY23" fmla="*/ 354007 h 1205288"/>
              <a:gd name="connsiteX24" fmla="*/ 1105470 w 1205288"/>
              <a:gd name="connsiteY24" fmla="*/ 390229 h 1205288"/>
              <a:gd name="connsiteX25" fmla="*/ 1119935 w 1205288"/>
              <a:gd name="connsiteY25" fmla="*/ 436826 h 1205288"/>
              <a:gd name="connsiteX26" fmla="*/ 1177764 w 1205288"/>
              <a:gd name="connsiteY26" fmla="*/ 431965 h 1205288"/>
              <a:gd name="connsiteX27" fmla="*/ 1187199 w 1205288"/>
              <a:gd name="connsiteY27" fmla="*/ 462359 h 1205288"/>
              <a:gd name="connsiteX28" fmla="*/ 1135422 w 1205288"/>
              <a:gd name="connsiteY28" fmla="*/ 486718 h 1205288"/>
              <a:gd name="connsiteX29" fmla="*/ 1137268 w 1205288"/>
              <a:gd name="connsiteY29" fmla="*/ 492665 h 1205288"/>
              <a:gd name="connsiteX30" fmla="*/ 1145714 w 1205288"/>
              <a:gd name="connsiteY30" fmla="*/ 576447 h 1205288"/>
              <a:gd name="connsiteX31" fmla="*/ 1203698 w 1205288"/>
              <a:gd name="connsiteY31" fmla="*/ 586875 h 1205288"/>
              <a:gd name="connsiteX32" fmla="*/ 1205288 w 1205288"/>
              <a:gd name="connsiteY32" fmla="*/ 602644 h 1205288"/>
              <a:gd name="connsiteX33" fmla="*/ 1203698 w 1205288"/>
              <a:gd name="connsiteY33" fmla="*/ 618415 h 1205288"/>
              <a:gd name="connsiteX34" fmla="*/ 1145714 w 1205288"/>
              <a:gd name="connsiteY34" fmla="*/ 628843 h 1205288"/>
              <a:gd name="connsiteX35" fmla="*/ 1137268 w 1205288"/>
              <a:gd name="connsiteY35" fmla="*/ 712624 h 1205288"/>
              <a:gd name="connsiteX36" fmla="*/ 1135422 w 1205288"/>
              <a:gd name="connsiteY36" fmla="*/ 718571 h 1205288"/>
              <a:gd name="connsiteX37" fmla="*/ 1187199 w 1205288"/>
              <a:gd name="connsiteY37" fmla="*/ 742930 h 1205288"/>
              <a:gd name="connsiteX38" fmla="*/ 1177764 w 1205288"/>
              <a:gd name="connsiteY38" fmla="*/ 773325 h 1205288"/>
              <a:gd name="connsiteX39" fmla="*/ 1119934 w 1205288"/>
              <a:gd name="connsiteY39" fmla="*/ 768464 h 1205288"/>
              <a:gd name="connsiteX40" fmla="*/ 1105470 w 1205288"/>
              <a:gd name="connsiteY40" fmla="*/ 815059 h 1205288"/>
              <a:gd name="connsiteX41" fmla="*/ 1085809 w 1205288"/>
              <a:gd name="connsiteY41" fmla="*/ 851282 h 1205288"/>
              <a:gd name="connsiteX42" fmla="*/ 1130021 w 1205288"/>
              <a:gd name="connsiteY42" fmla="*/ 888638 h 1205288"/>
              <a:gd name="connsiteX43" fmla="*/ 1114813 w 1205288"/>
              <a:gd name="connsiteY43" fmla="*/ 916657 h 1205288"/>
              <a:gd name="connsiteX44" fmla="*/ 1060869 w 1205288"/>
              <a:gd name="connsiteY44" fmla="*/ 897231 h 1205288"/>
              <a:gd name="connsiteX45" fmla="*/ 1055156 w 1205288"/>
              <a:gd name="connsiteY45" fmla="*/ 907756 h 1205288"/>
              <a:gd name="connsiteX46" fmla="*/ 1005253 w 1205288"/>
              <a:gd name="connsiteY46" fmla="*/ 968239 h 1205288"/>
              <a:gd name="connsiteX47" fmla="*/ 1038850 w 1205288"/>
              <a:gd name="connsiteY47" fmla="*/ 1016570 h 1205288"/>
              <a:gd name="connsiteX48" fmla="*/ 1028778 w 1205288"/>
              <a:gd name="connsiteY48" fmla="*/ 1028778 h 1205288"/>
              <a:gd name="connsiteX49" fmla="*/ 1016570 w 1205288"/>
              <a:gd name="connsiteY49" fmla="*/ 1038850 h 1205288"/>
              <a:gd name="connsiteX50" fmla="*/ 968239 w 1205288"/>
              <a:gd name="connsiteY50" fmla="*/ 1005253 h 1205288"/>
              <a:gd name="connsiteX51" fmla="*/ 907756 w 1205288"/>
              <a:gd name="connsiteY51" fmla="*/ 1055155 h 1205288"/>
              <a:gd name="connsiteX52" fmla="*/ 897231 w 1205288"/>
              <a:gd name="connsiteY52" fmla="*/ 1060868 h 1205288"/>
              <a:gd name="connsiteX53" fmla="*/ 916657 w 1205288"/>
              <a:gd name="connsiteY53" fmla="*/ 1114813 h 1205288"/>
              <a:gd name="connsiteX54" fmla="*/ 888638 w 1205288"/>
              <a:gd name="connsiteY54" fmla="*/ 1130021 h 1205288"/>
              <a:gd name="connsiteX55" fmla="*/ 851282 w 1205288"/>
              <a:gd name="connsiteY55" fmla="*/ 1085809 h 1205288"/>
              <a:gd name="connsiteX56" fmla="*/ 815059 w 1205288"/>
              <a:gd name="connsiteY56" fmla="*/ 1105470 h 1205288"/>
              <a:gd name="connsiteX57" fmla="*/ 768464 w 1205288"/>
              <a:gd name="connsiteY57" fmla="*/ 1119934 h 1205288"/>
              <a:gd name="connsiteX58" fmla="*/ 773325 w 1205288"/>
              <a:gd name="connsiteY58" fmla="*/ 1177764 h 1205288"/>
              <a:gd name="connsiteX59" fmla="*/ 742930 w 1205288"/>
              <a:gd name="connsiteY59" fmla="*/ 1187199 h 1205288"/>
              <a:gd name="connsiteX60" fmla="*/ 718571 w 1205288"/>
              <a:gd name="connsiteY60" fmla="*/ 1135421 h 1205288"/>
              <a:gd name="connsiteX61" fmla="*/ 712624 w 1205288"/>
              <a:gd name="connsiteY61" fmla="*/ 1137267 h 1205288"/>
              <a:gd name="connsiteX62" fmla="*/ 628843 w 1205288"/>
              <a:gd name="connsiteY62" fmla="*/ 1145713 h 1205288"/>
              <a:gd name="connsiteX63" fmla="*/ 618415 w 1205288"/>
              <a:gd name="connsiteY63" fmla="*/ 1203698 h 1205288"/>
              <a:gd name="connsiteX64" fmla="*/ 602644 w 1205288"/>
              <a:gd name="connsiteY64" fmla="*/ 1205288 h 1205288"/>
              <a:gd name="connsiteX65" fmla="*/ 586876 w 1205288"/>
              <a:gd name="connsiteY65" fmla="*/ 1203698 h 1205288"/>
              <a:gd name="connsiteX66" fmla="*/ 576447 w 1205288"/>
              <a:gd name="connsiteY66" fmla="*/ 1145713 h 1205288"/>
              <a:gd name="connsiteX67" fmla="*/ 492664 w 1205288"/>
              <a:gd name="connsiteY67" fmla="*/ 1137267 h 1205288"/>
              <a:gd name="connsiteX68" fmla="*/ 486718 w 1205288"/>
              <a:gd name="connsiteY68" fmla="*/ 1135422 h 1205288"/>
              <a:gd name="connsiteX69" fmla="*/ 462359 w 1205288"/>
              <a:gd name="connsiteY69" fmla="*/ 1187199 h 1205288"/>
              <a:gd name="connsiteX70" fmla="*/ 431965 w 1205288"/>
              <a:gd name="connsiteY70" fmla="*/ 1177764 h 1205288"/>
              <a:gd name="connsiteX71" fmla="*/ 436826 w 1205288"/>
              <a:gd name="connsiteY71" fmla="*/ 1119934 h 1205288"/>
              <a:gd name="connsiteX72" fmla="*/ 390229 w 1205288"/>
              <a:gd name="connsiteY72" fmla="*/ 1105470 h 1205288"/>
              <a:gd name="connsiteX73" fmla="*/ 354007 w 1205288"/>
              <a:gd name="connsiteY73" fmla="*/ 1085809 h 1205288"/>
              <a:gd name="connsiteX74" fmla="*/ 316651 w 1205288"/>
              <a:gd name="connsiteY74" fmla="*/ 1130021 h 1205288"/>
              <a:gd name="connsiteX75" fmla="*/ 288632 w 1205288"/>
              <a:gd name="connsiteY75" fmla="*/ 1114813 h 1205288"/>
              <a:gd name="connsiteX76" fmla="*/ 308058 w 1205288"/>
              <a:gd name="connsiteY76" fmla="*/ 1060869 h 1205288"/>
              <a:gd name="connsiteX77" fmla="*/ 297532 w 1205288"/>
              <a:gd name="connsiteY77" fmla="*/ 1055155 h 1205288"/>
              <a:gd name="connsiteX78" fmla="*/ 237051 w 1205288"/>
              <a:gd name="connsiteY78" fmla="*/ 1005254 h 1205288"/>
              <a:gd name="connsiteX79" fmla="*/ 188719 w 1205288"/>
              <a:gd name="connsiteY79" fmla="*/ 1038851 h 1205288"/>
              <a:gd name="connsiteX80" fmla="*/ 176511 w 1205288"/>
              <a:gd name="connsiteY80" fmla="*/ 1028778 h 1205288"/>
              <a:gd name="connsiteX81" fmla="*/ 166439 w 1205288"/>
              <a:gd name="connsiteY81" fmla="*/ 1016570 h 1205288"/>
              <a:gd name="connsiteX82" fmla="*/ 200036 w 1205288"/>
              <a:gd name="connsiteY82" fmla="*/ 968239 h 1205288"/>
              <a:gd name="connsiteX83" fmla="*/ 150132 w 1205288"/>
              <a:gd name="connsiteY83" fmla="*/ 907756 h 1205288"/>
              <a:gd name="connsiteX84" fmla="*/ 144420 w 1205288"/>
              <a:gd name="connsiteY84" fmla="*/ 897232 h 1205288"/>
              <a:gd name="connsiteX85" fmla="*/ 90476 w 1205288"/>
              <a:gd name="connsiteY85" fmla="*/ 916657 h 1205288"/>
              <a:gd name="connsiteX86" fmla="*/ 75268 w 1205288"/>
              <a:gd name="connsiteY86" fmla="*/ 888639 h 1205288"/>
              <a:gd name="connsiteX87" fmla="*/ 119480 w 1205288"/>
              <a:gd name="connsiteY87" fmla="*/ 851283 h 1205288"/>
              <a:gd name="connsiteX88" fmla="*/ 99818 w 1205288"/>
              <a:gd name="connsiteY88" fmla="*/ 815059 h 1205288"/>
              <a:gd name="connsiteX89" fmla="*/ 85354 w 1205288"/>
              <a:gd name="connsiteY89" fmla="*/ 768464 h 1205288"/>
              <a:gd name="connsiteX90" fmla="*/ 27525 w 1205288"/>
              <a:gd name="connsiteY90" fmla="*/ 773325 h 1205288"/>
              <a:gd name="connsiteX91" fmla="*/ 18090 w 1205288"/>
              <a:gd name="connsiteY91" fmla="*/ 742930 h 1205288"/>
              <a:gd name="connsiteX92" fmla="*/ 69866 w 1205288"/>
              <a:gd name="connsiteY92" fmla="*/ 718572 h 1205288"/>
              <a:gd name="connsiteX93" fmla="*/ 68020 w 1205288"/>
              <a:gd name="connsiteY93" fmla="*/ 712624 h 1205288"/>
              <a:gd name="connsiteX94" fmla="*/ 59574 w 1205288"/>
              <a:gd name="connsiteY94" fmla="*/ 628843 h 1205288"/>
              <a:gd name="connsiteX95" fmla="*/ 1590 w 1205288"/>
              <a:gd name="connsiteY95" fmla="*/ 618414 h 1205288"/>
              <a:gd name="connsiteX96" fmla="*/ 0 w 1205288"/>
              <a:gd name="connsiteY96" fmla="*/ 602644 h 1205288"/>
              <a:gd name="connsiteX97" fmla="*/ 1590 w 1205288"/>
              <a:gd name="connsiteY97" fmla="*/ 586876 h 1205288"/>
              <a:gd name="connsiteX98" fmla="*/ 59574 w 1205288"/>
              <a:gd name="connsiteY98" fmla="*/ 576448 h 1205288"/>
              <a:gd name="connsiteX99" fmla="*/ 68020 w 1205288"/>
              <a:gd name="connsiteY99" fmla="*/ 492665 h 1205288"/>
              <a:gd name="connsiteX100" fmla="*/ 69866 w 1205288"/>
              <a:gd name="connsiteY100" fmla="*/ 486718 h 1205288"/>
              <a:gd name="connsiteX101" fmla="*/ 18089 w 1205288"/>
              <a:gd name="connsiteY101" fmla="*/ 462359 h 1205288"/>
              <a:gd name="connsiteX102" fmla="*/ 27524 w 1205288"/>
              <a:gd name="connsiteY102" fmla="*/ 431965 h 1205288"/>
              <a:gd name="connsiteX103" fmla="*/ 85353 w 1205288"/>
              <a:gd name="connsiteY103" fmla="*/ 436826 h 1205288"/>
              <a:gd name="connsiteX104" fmla="*/ 99818 w 1205288"/>
              <a:gd name="connsiteY104" fmla="*/ 390229 h 1205288"/>
              <a:gd name="connsiteX105" fmla="*/ 119479 w 1205288"/>
              <a:gd name="connsiteY105" fmla="*/ 354006 h 1205288"/>
              <a:gd name="connsiteX106" fmla="*/ 75268 w 1205288"/>
              <a:gd name="connsiteY106" fmla="*/ 316650 h 1205288"/>
              <a:gd name="connsiteX107" fmla="*/ 90475 w 1205288"/>
              <a:gd name="connsiteY107" fmla="*/ 288632 h 1205288"/>
              <a:gd name="connsiteX108" fmla="*/ 144419 w 1205288"/>
              <a:gd name="connsiteY108" fmla="*/ 308058 h 1205288"/>
              <a:gd name="connsiteX109" fmla="*/ 150132 w 1205288"/>
              <a:gd name="connsiteY109" fmla="*/ 297533 h 1205288"/>
              <a:gd name="connsiteX110" fmla="*/ 200035 w 1205288"/>
              <a:gd name="connsiteY110" fmla="*/ 237050 h 1205288"/>
              <a:gd name="connsiteX111" fmla="*/ 166438 w 1205288"/>
              <a:gd name="connsiteY111" fmla="*/ 188718 h 1205288"/>
              <a:gd name="connsiteX112" fmla="*/ 176511 w 1205288"/>
              <a:gd name="connsiteY112" fmla="*/ 176510 h 1205288"/>
              <a:gd name="connsiteX113" fmla="*/ 188718 w 1205288"/>
              <a:gd name="connsiteY113" fmla="*/ 166438 h 1205288"/>
              <a:gd name="connsiteX114" fmla="*/ 237050 w 1205288"/>
              <a:gd name="connsiteY114" fmla="*/ 200035 h 1205288"/>
              <a:gd name="connsiteX115" fmla="*/ 297532 w 1205288"/>
              <a:gd name="connsiteY115" fmla="*/ 150133 h 1205288"/>
              <a:gd name="connsiteX116" fmla="*/ 308058 w 1205288"/>
              <a:gd name="connsiteY116" fmla="*/ 144420 h 1205288"/>
              <a:gd name="connsiteX117" fmla="*/ 288632 w 1205288"/>
              <a:gd name="connsiteY117" fmla="*/ 90475 h 1205288"/>
              <a:gd name="connsiteX118" fmla="*/ 316650 w 1205288"/>
              <a:gd name="connsiteY118" fmla="*/ 75268 h 1205288"/>
              <a:gd name="connsiteX119" fmla="*/ 354006 w 1205288"/>
              <a:gd name="connsiteY119" fmla="*/ 119480 h 1205288"/>
              <a:gd name="connsiteX120" fmla="*/ 390229 w 1205288"/>
              <a:gd name="connsiteY120" fmla="*/ 99819 h 1205288"/>
              <a:gd name="connsiteX121" fmla="*/ 436826 w 1205288"/>
              <a:gd name="connsiteY121" fmla="*/ 85354 h 1205288"/>
              <a:gd name="connsiteX122" fmla="*/ 431965 w 1205288"/>
              <a:gd name="connsiteY122" fmla="*/ 27524 h 1205288"/>
              <a:gd name="connsiteX123" fmla="*/ 462359 w 1205288"/>
              <a:gd name="connsiteY123" fmla="*/ 18089 h 1205288"/>
              <a:gd name="connsiteX124" fmla="*/ 486718 w 1205288"/>
              <a:gd name="connsiteY124" fmla="*/ 69867 h 1205288"/>
              <a:gd name="connsiteX125" fmla="*/ 492664 w 1205288"/>
              <a:gd name="connsiteY125" fmla="*/ 68021 h 1205288"/>
              <a:gd name="connsiteX126" fmla="*/ 576447 w 1205288"/>
              <a:gd name="connsiteY126" fmla="*/ 59575 h 1205288"/>
              <a:gd name="connsiteX127" fmla="*/ 586876 w 1205288"/>
              <a:gd name="connsiteY127" fmla="*/ 1590 h 120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205288" h="1205288">
                <a:moveTo>
                  <a:pt x="602644" y="0"/>
                </a:moveTo>
                <a:lnTo>
                  <a:pt x="618414" y="1590"/>
                </a:lnTo>
                <a:lnTo>
                  <a:pt x="628843" y="59575"/>
                </a:lnTo>
                <a:lnTo>
                  <a:pt x="712624" y="68021"/>
                </a:lnTo>
                <a:lnTo>
                  <a:pt x="718571" y="69867"/>
                </a:lnTo>
                <a:lnTo>
                  <a:pt x="742930" y="18090"/>
                </a:lnTo>
                <a:lnTo>
                  <a:pt x="773325" y="27525"/>
                </a:lnTo>
                <a:lnTo>
                  <a:pt x="768464" y="85355"/>
                </a:lnTo>
                <a:lnTo>
                  <a:pt x="815059" y="99819"/>
                </a:lnTo>
                <a:lnTo>
                  <a:pt x="851283" y="119480"/>
                </a:lnTo>
                <a:lnTo>
                  <a:pt x="888639" y="75268"/>
                </a:lnTo>
                <a:lnTo>
                  <a:pt x="916657" y="90476"/>
                </a:lnTo>
                <a:lnTo>
                  <a:pt x="897231" y="144420"/>
                </a:lnTo>
                <a:lnTo>
                  <a:pt x="907756" y="150133"/>
                </a:lnTo>
                <a:lnTo>
                  <a:pt x="968239" y="200036"/>
                </a:lnTo>
                <a:lnTo>
                  <a:pt x="1016571" y="166438"/>
                </a:lnTo>
                <a:lnTo>
                  <a:pt x="1028778" y="176510"/>
                </a:lnTo>
                <a:lnTo>
                  <a:pt x="1038851" y="188719"/>
                </a:lnTo>
                <a:lnTo>
                  <a:pt x="1005254" y="237051"/>
                </a:lnTo>
                <a:lnTo>
                  <a:pt x="1055156" y="297533"/>
                </a:lnTo>
                <a:lnTo>
                  <a:pt x="1060869" y="308058"/>
                </a:lnTo>
                <a:lnTo>
                  <a:pt x="1114813" y="288632"/>
                </a:lnTo>
                <a:lnTo>
                  <a:pt x="1130021" y="316651"/>
                </a:lnTo>
                <a:lnTo>
                  <a:pt x="1085810" y="354007"/>
                </a:lnTo>
                <a:lnTo>
                  <a:pt x="1105470" y="390229"/>
                </a:lnTo>
                <a:lnTo>
                  <a:pt x="1119935" y="436826"/>
                </a:lnTo>
                <a:lnTo>
                  <a:pt x="1177764" y="431965"/>
                </a:lnTo>
                <a:lnTo>
                  <a:pt x="1187199" y="462359"/>
                </a:lnTo>
                <a:lnTo>
                  <a:pt x="1135422" y="486718"/>
                </a:lnTo>
                <a:lnTo>
                  <a:pt x="1137268" y="492665"/>
                </a:lnTo>
                <a:lnTo>
                  <a:pt x="1145714" y="576447"/>
                </a:lnTo>
                <a:lnTo>
                  <a:pt x="1203698" y="586875"/>
                </a:lnTo>
                <a:lnTo>
                  <a:pt x="1205288" y="602644"/>
                </a:lnTo>
                <a:lnTo>
                  <a:pt x="1203698" y="618415"/>
                </a:lnTo>
                <a:lnTo>
                  <a:pt x="1145714" y="628843"/>
                </a:lnTo>
                <a:lnTo>
                  <a:pt x="1137268" y="712624"/>
                </a:lnTo>
                <a:lnTo>
                  <a:pt x="1135422" y="718571"/>
                </a:lnTo>
                <a:lnTo>
                  <a:pt x="1187199" y="742930"/>
                </a:lnTo>
                <a:lnTo>
                  <a:pt x="1177764" y="773325"/>
                </a:lnTo>
                <a:lnTo>
                  <a:pt x="1119934" y="768464"/>
                </a:lnTo>
                <a:lnTo>
                  <a:pt x="1105470" y="815059"/>
                </a:lnTo>
                <a:lnTo>
                  <a:pt x="1085809" y="851282"/>
                </a:lnTo>
                <a:lnTo>
                  <a:pt x="1130021" y="888638"/>
                </a:lnTo>
                <a:lnTo>
                  <a:pt x="1114813" y="916657"/>
                </a:lnTo>
                <a:lnTo>
                  <a:pt x="1060869" y="897231"/>
                </a:lnTo>
                <a:lnTo>
                  <a:pt x="1055156" y="907756"/>
                </a:lnTo>
                <a:lnTo>
                  <a:pt x="1005253" y="968239"/>
                </a:lnTo>
                <a:lnTo>
                  <a:pt x="1038850" y="1016570"/>
                </a:lnTo>
                <a:lnTo>
                  <a:pt x="1028778" y="1028778"/>
                </a:lnTo>
                <a:lnTo>
                  <a:pt x="1016570" y="1038850"/>
                </a:lnTo>
                <a:lnTo>
                  <a:pt x="968239" y="1005253"/>
                </a:lnTo>
                <a:lnTo>
                  <a:pt x="907756" y="1055155"/>
                </a:lnTo>
                <a:lnTo>
                  <a:pt x="897231" y="1060868"/>
                </a:lnTo>
                <a:lnTo>
                  <a:pt x="916657" y="1114813"/>
                </a:lnTo>
                <a:lnTo>
                  <a:pt x="888638" y="1130021"/>
                </a:lnTo>
                <a:lnTo>
                  <a:pt x="851282" y="1085809"/>
                </a:lnTo>
                <a:lnTo>
                  <a:pt x="815059" y="1105470"/>
                </a:lnTo>
                <a:lnTo>
                  <a:pt x="768464" y="1119934"/>
                </a:lnTo>
                <a:lnTo>
                  <a:pt x="773325" y="1177764"/>
                </a:lnTo>
                <a:lnTo>
                  <a:pt x="742930" y="1187199"/>
                </a:lnTo>
                <a:lnTo>
                  <a:pt x="718571" y="1135421"/>
                </a:lnTo>
                <a:lnTo>
                  <a:pt x="712624" y="1137267"/>
                </a:lnTo>
                <a:lnTo>
                  <a:pt x="628843" y="1145713"/>
                </a:lnTo>
                <a:lnTo>
                  <a:pt x="618415" y="1203698"/>
                </a:lnTo>
                <a:lnTo>
                  <a:pt x="602644" y="1205288"/>
                </a:lnTo>
                <a:lnTo>
                  <a:pt x="586876" y="1203698"/>
                </a:lnTo>
                <a:lnTo>
                  <a:pt x="576447" y="1145713"/>
                </a:lnTo>
                <a:lnTo>
                  <a:pt x="492664" y="1137267"/>
                </a:lnTo>
                <a:lnTo>
                  <a:pt x="486718" y="1135422"/>
                </a:lnTo>
                <a:lnTo>
                  <a:pt x="462359" y="1187199"/>
                </a:lnTo>
                <a:lnTo>
                  <a:pt x="431965" y="1177764"/>
                </a:lnTo>
                <a:lnTo>
                  <a:pt x="436826" y="1119934"/>
                </a:lnTo>
                <a:lnTo>
                  <a:pt x="390229" y="1105470"/>
                </a:lnTo>
                <a:lnTo>
                  <a:pt x="354007" y="1085809"/>
                </a:lnTo>
                <a:lnTo>
                  <a:pt x="316651" y="1130021"/>
                </a:lnTo>
                <a:lnTo>
                  <a:pt x="288632" y="1114813"/>
                </a:lnTo>
                <a:lnTo>
                  <a:pt x="308058" y="1060869"/>
                </a:lnTo>
                <a:lnTo>
                  <a:pt x="297532" y="1055155"/>
                </a:lnTo>
                <a:lnTo>
                  <a:pt x="237051" y="1005254"/>
                </a:lnTo>
                <a:lnTo>
                  <a:pt x="188719" y="1038851"/>
                </a:lnTo>
                <a:lnTo>
                  <a:pt x="176511" y="1028778"/>
                </a:lnTo>
                <a:lnTo>
                  <a:pt x="166439" y="1016570"/>
                </a:lnTo>
                <a:lnTo>
                  <a:pt x="200036" y="968239"/>
                </a:lnTo>
                <a:lnTo>
                  <a:pt x="150132" y="907756"/>
                </a:lnTo>
                <a:lnTo>
                  <a:pt x="144420" y="897232"/>
                </a:lnTo>
                <a:lnTo>
                  <a:pt x="90476" y="916657"/>
                </a:lnTo>
                <a:lnTo>
                  <a:pt x="75268" y="888639"/>
                </a:lnTo>
                <a:lnTo>
                  <a:pt x="119480" y="851283"/>
                </a:lnTo>
                <a:lnTo>
                  <a:pt x="99818" y="815059"/>
                </a:lnTo>
                <a:lnTo>
                  <a:pt x="85354" y="768464"/>
                </a:lnTo>
                <a:lnTo>
                  <a:pt x="27525" y="773325"/>
                </a:lnTo>
                <a:lnTo>
                  <a:pt x="18090" y="742930"/>
                </a:lnTo>
                <a:lnTo>
                  <a:pt x="69866" y="718572"/>
                </a:lnTo>
                <a:lnTo>
                  <a:pt x="68020" y="712624"/>
                </a:lnTo>
                <a:lnTo>
                  <a:pt x="59574" y="628843"/>
                </a:lnTo>
                <a:lnTo>
                  <a:pt x="1590" y="618414"/>
                </a:lnTo>
                <a:lnTo>
                  <a:pt x="0" y="602644"/>
                </a:lnTo>
                <a:lnTo>
                  <a:pt x="1590" y="586876"/>
                </a:lnTo>
                <a:lnTo>
                  <a:pt x="59574" y="576448"/>
                </a:lnTo>
                <a:lnTo>
                  <a:pt x="68020" y="492665"/>
                </a:lnTo>
                <a:lnTo>
                  <a:pt x="69866" y="486718"/>
                </a:lnTo>
                <a:lnTo>
                  <a:pt x="18089" y="462359"/>
                </a:lnTo>
                <a:lnTo>
                  <a:pt x="27524" y="431965"/>
                </a:lnTo>
                <a:lnTo>
                  <a:pt x="85353" y="436826"/>
                </a:lnTo>
                <a:lnTo>
                  <a:pt x="99818" y="390229"/>
                </a:lnTo>
                <a:lnTo>
                  <a:pt x="119479" y="354006"/>
                </a:lnTo>
                <a:lnTo>
                  <a:pt x="75268" y="316650"/>
                </a:lnTo>
                <a:lnTo>
                  <a:pt x="90475" y="288632"/>
                </a:lnTo>
                <a:lnTo>
                  <a:pt x="144419" y="308058"/>
                </a:lnTo>
                <a:lnTo>
                  <a:pt x="150132" y="297533"/>
                </a:lnTo>
                <a:lnTo>
                  <a:pt x="200035" y="237050"/>
                </a:lnTo>
                <a:lnTo>
                  <a:pt x="166438" y="188718"/>
                </a:lnTo>
                <a:lnTo>
                  <a:pt x="176511" y="176510"/>
                </a:lnTo>
                <a:lnTo>
                  <a:pt x="188718" y="166438"/>
                </a:lnTo>
                <a:lnTo>
                  <a:pt x="237050" y="200035"/>
                </a:lnTo>
                <a:lnTo>
                  <a:pt x="297532" y="150133"/>
                </a:lnTo>
                <a:lnTo>
                  <a:pt x="308058" y="144420"/>
                </a:lnTo>
                <a:lnTo>
                  <a:pt x="288632" y="90475"/>
                </a:lnTo>
                <a:lnTo>
                  <a:pt x="316650" y="75268"/>
                </a:lnTo>
                <a:lnTo>
                  <a:pt x="354006" y="119480"/>
                </a:lnTo>
                <a:lnTo>
                  <a:pt x="390229" y="99819"/>
                </a:lnTo>
                <a:lnTo>
                  <a:pt x="436826" y="85354"/>
                </a:lnTo>
                <a:lnTo>
                  <a:pt x="431965" y="27524"/>
                </a:lnTo>
                <a:lnTo>
                  <a:pt x="462359" y="18089"/>
                </a:lnTo>
                <a:lnTo>
                  <a:pt x="486718" y="69867"/>
                </a:lnTo>
                <a:lnTo>
                  <a:pt x="492664" y="68021"/>
                </a:lnTo>
                <a:lnTo>
                  <a:pt x="576447" y="59575"/>
                </a:lnTo>
                <a:lnTo>
                  <a:pt x="586876" y="1590"/>
                </a:lnTo>
                <a:close/>
              </a:path>
            </a:pathLst>
          </a:cu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297" name="Oval 296"/>
          <p:cNvSpPr/>
          <p:nvPr/>
        </p:nvSpPr>
        <p:spPr bwMode="auto">
          <a:xfrm>
            <a:off x="4982972" y="5615968"/>
            <a:ext cx="215452" cy="215452"/>
          </a:xfrm>
          <a:prstGeom prst="ellips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299" name="Freeform 298"/>
          <p:cNvSpPr/>
          <p:nvPr/>
        </p:nvSpPr>
        <p:spPr bwMode="auto">
          <a:xfrm>
            <a:off x="6526538" y="5121050"/>
            <a:ext cx="1205288" cy="1205288"/>
          </a:xfrm>
          <a:custGeom>
            <a:avLst/>
            <a:gdLst>
              <a:gd name="connsiteX0" fmla="*/ 602644 w 1205288"/>
              <a:gd name="connsiteY0" fmla="*/ 0 h 1205288"/>
              <a:gd name="connsiteX1" fmla="*/ 618414 w 1205288"/>
              <a:gd name="connsiteY1" fmla="*/ 1590 h 1205288"/>
              <a:gd name="connsiteX2" fmla="*/ 628843 w 1205288"/>
              <a:gd name="connsiteY2" fmla="*/ 59575 h 1205288"/>
              <a:gd name="connsiteX3" fmla="*/ 712624 w 1205288"/>
              <a:gd name="connsiteY3" fmla="*/ 68021 h 1205288"/>
              <a:gd name="connsiteX4" fmla="*/ 718571 w 1205288"/>
              <a:gd name="connsiteY4" fmla="*/ 69867 h 1205288"/>
              <a:gd name="connsiteX5" fmla="*/ 742930 w 1205288"/>
              <a:gd name="connsiteY5" fmla="*/ 18090 h 1205288"/>
              <a:gd name="connsiteX6" fmla="*/ 773325 w 1205288"/>
              <a:gd name="connsiteY6" fmla="*/ 27525 h 1205288"/>
              <a:gd name="connsiteX7" fmla="*/ 768464 w 1205288"/>
              <a:gd name="connsiteY7" fmla="*/ 85355 h 1205288"/>
              <a:gd name="connsiteX8" fmla="*/ 815059 w 1205288"/>
              <a:gd name="connsiteY8" fmla="*/ 99819 h 1205288"/>
              <a:gd name="connsiteX9" fmla="*/ 851283 w 1205288"/>
              <a:gd name="connsiteY9" fmla="*/ 119480 h 1205288"/>
              <a:gd name="connsiteX10" fmla="*/ 888639 w 1205288"/>
              <a:gd name="connsiteY10" fmla="*/ 75268 h 1205288"/>
              <a:gd name="connsiteX11" fmla="*/ 916657 w 1205288"/>
              <a:gd name="connsiteY11" fmla="*/ 90476 h 1205288"/>
              <a:gd name="connsiteX12" fmla="*/ 897231 w 1205288"/>
              <a:gd name="connsiteY12" fmla="*/ 144420 h 1205288"/>
              <a:gd name="connsiteX13" fmla="*/ 907756 w 1205288"/>
              <a:gd name="connsiteY13" fmla="*/ 150133 h 1205288"/>
              <a:gd name="connsiteX14" fmla="*/ 968239 w 1205288"/>
              <a:gd name="connsiteY14" fmla="*/ 200036 h 1205288"/>
              <a:gd name="connsiteX15" fmla="*/ 1016571 w 1205288"/>
              <a:gd name="connsiteY15" fmla="*/ 166438 h 1205288"/>
              <a:gd name="connsiteX16" fmla="*/ 1028778 w 1205288"/>
              <a:gd name="connsiteY16" fmla="*/ 176510 h 1205288"/>
              <a:gd name="connsiteX17" fmla="*/ 1038851 w 1205288"/>
              <a:gd name="connsiteY17" fmla="*/ 188719 h 1205288"/>
              <a:gd name="connsiteX18" fmla="*/ 1005254 w 1205288"/>
              <a:gd name="connsiteY18" fmla="*/ 237051 h 1205288"/>
              <a:gd name="connsiteX19" fmla="*/ 1055156 w 1205288"/>
              <a:gd name="connsiteY19" fmla="*/ 297533 h 1205288"/>
              <a:gd name="connsiteX20" fmla="*/ 1060869 w 1205288"/>
              <a:gd name="connsiteY20" fmla="*/ 308058 h 1205288"/>
              <a:gd name="connsiteX21" fmla="*/ 1114813 w 1205288"/>
              <a:gd name="connsiteY21" fmla="*/ 288632 h 1205288"/>
              <a:gd name="connsiteX22" fmla="*/ 1130021 w 1205288"/>
              <a:gd name="connsiteY22" fmla="*/ 316651 h 1205288"/>
              <a:gd name="connsiteX23" fmla="*/ 1085810 w 1205288"/>
              <a:gd name="connsiteY23" fmla="*/ 354007 h 1205288"/>
              <a:gd name="connsiteX24" fmla="*/ 1105470 w 1205288"/>
              <a:gd name="connsiteY24" fmla="*/ 390229 h 1205288"/>
              <a:gd name="connsiteX25" fmla="*/ 1119935 w 1205288"/>
              <a:gd name="connsiteY25" fmla="*/ 436826 h 1205288"/>
              <a:gd name="connsiteX26" fmla="*/ 1177764 w 1205288"/>
              <a:gd name="connsiteY26" fmla="*/ 431965 h 1205288"/>
              <a:gd name="connsiteX27" fmla="*/ 1187199 w 1205288"/>
              <a:gd name="connsiteY27" fmla="*/ 462359 h 1205288"/>
              <a:gd name="connsiteX28" fmla="*/ 1135422 w 1205288"/>
              <a:gd name="connsiteY28" fmla="*/ 486718 h 1205288"/>
              <a:gd name="connsiteX29" fmla="*/ 1137268 w 1205288"/>
              <a:gd name="connsiteY29" fmla="*/ 492665 h 1205288"/>
              <a:gd name="connsiteX30" fmla="*/ 1145714 w 1205288"/>
              <a:gd name="connsiteY30" fmla="*/ 576447 h 1205288"/>
              <a:gd name="connsiteX31" fmla="*/ 1203698 w 1205288"/>
              <a:gd name="connsiteY31" fmla="*/ 586875 h 1205288"/>
              <a:gd name="connsiteX32" fmla="*/ 1205288 w 1205288"/>
              <a:gd name="connsiteY32" fmla="*/ 602644 h 1205288"/>
              <a:gd name="connsiteX33" fmla="*/ 1203698 w 1205288"/>
              <a:gd name="connsiteY33" fmla="*/ 618415 h 1205288"/>
              <a:gd name="connsiteX34" fmla="*/ 1145714 w 1205288"/>
              <a:gd name="connsiteY34" fmla="*/ 628843 h 1205288"/>
              <a:gd name="connsiteX35" fmla="*/ 1137268 w 1205288"/>
              <a:gd name="connsiteY35" fmla="*/ 712624 h 1205288"/>
              <a:gd name="connsiteX36" fmla="*/ 1135422 w 1205288"/>
              <a:gd name="connsiteY36" fmla="*/ 718571 h 1205288"/>
              <a:gd name="connsiteX37" fmla="*/ 1187199 w 1205288"/>
              <a:gd name="connsiteY37" fmla="*/ 742930 h 1205288"/>
              <a:gd name="connsiteX38" fmla="*/ 1177764 w 1205288"/>
              <a:gd name="connsiteY38" fmla="*/ 773325 h 1205288"/>
              <a:gd name="connsiteX39" fmla="*/ 1119934 w 1205288"/>
              <a:gd name="connsiteY39" fmla="*/ 768464 h 1205288"/>
              <a:gd name="connsiteX40" fmla="*/ 1105470 w 1205288"/>
              <a:gd name="connsiteY40" fmla="*/ 815059 h 1205288"/>
              <a:gd name="connsiteX41" fmla="*/ 1085809 w 1205288"/>
              <a:gd name="connsiteY41" fmla="*/ 851282 h 1205288"/>
              <a:gd name="connsiteX42" fmla="*/ 1130021 w 1205288"/>
              <a:gd name="connsiteY42" fmla="*/ 888638 h 1205288"/>
              <a:gd name="connsiteX43" fmla="*/ 1114813 w 1205288"/>
              <a:gd name="connsiteY43" fmla="*/ 916657 h 1205288"/>
              <a:gd name="connsiteX44" fmla="*/ 1060869 w 1205288"/>
              <a:gd name="connsiteY44" fmla="*/ 897231 h 1205288"/>
              <a:gd name="connsiteX45" fmla="*/ 1055156 w 1205288"/>
              <a:gd name="connsiteY45" fmla="*/ 907756 h 1205288"/>
              <a:gd name="connsiteX46" fmla="*/ 1005253 w 1205288"/>
              <a:gd name="connsiteY46" fmla="*/ 968239 h 1205288"/>
              <a:gd name="connsiteX47" fmla="*/ 1038850 w 1205288"/>
              <a:gd name="connsiteY47" fmla="*/ 1016570 h 1205288"/>
              <a:gd name="connsiteX48" fmla="*/ 1028778 w 1205288"/>
              <a:gd name="connsiteY48" fmla="*/ 1028778 h 1205288"/>
              <a:gd name="connsiteX49" fmla="*/ 1016570 w 1205288"/>
              <a:gd name="connsiteY49" fmla="*/ 1038850 h 1205288"/>
              <a:gd name="connsiteX50" fmla="*/ 968239 w 1205288"/>
              <a:gd name="connsiteY50" fmla="*/ 1005253 h 1205288"/>
              <a:gd name="connsiteX51" fmla="*/ 907756 w 1205288"/>
              <a:gd name="connsiteY51" fmla="*/ 1055155 h 1205288"/>
              <a:gd name="connsiteX52" fmla="*/ 897231 w 1205288"/>
              <a:gd name="connsiteY52" fmla="*/ 1060868 h 1205288"/>
              <a:gd name="connsiteX53" fmla="*/ 916657 w 1205288"/>
              <a:gd name="connsiteY53" fmla="*/ 1114813 h 1205288"/>
              <a:gd name="connsiteX54" fmla="*/ 888638 w 1205288"/>
              <a:gd name="connsiteY54" fmla="*/ 1130021 h 1205288"/>
              <a:gd name="connsiteX55" fmla="*/ 851282 w 1205288"/>
              <a:gd name="connsiteY55" fmla="*/ 1085809 h 1205288"/>
              <a:gd name="connsiteX56" fmla="*/ 815059 w 1205288"/>
              <a:gd name="connsiteY56" fmla="*/ 1105470 h 1205288"/>
              <a:gd name="connsiteX57" fmla="*/ 768464 w 1205288"/>
              <a:gd name="connsiteY57" fmla="*/ 1119934 h 1205288"/>
              <a:gd name="connsiteX58" fmla="*/ 773325 w 1205288"/>
              <a:gd name="connsiteY58" fmla="*/ 1177764 h 1205288"/>
              <a:gd name="connsiteX59" fmla="*/ 742930 w 1205288"/>
              <a:gd name="connsiteY59" fmla="*/ 1187199 h 1205288"/>
              <a:gd name="connsiteX60" fmla="*/ 718571 w 1205288"/>
              <a:gd name="connsiteY60" fmla="*/ 1135421 h 1205288"/>
              <a:gd name="connsiteX61" fmla="*/ 712624 w 1205288"/>
              <a:gd name="connsiteY61" fmla="*/ 1137267 h 1205288"/>
              <a:gd name="connsiteX62" fmla="*/ 628843 w 1205288"/>
              <a:gd name="connsiteY62" fmla="*/ 1145713 h 1205288"/>
              <a:gd name="connsiteX63" fmla="*/ 618415 w 1205288"/>
              <a:gd name="connsiteY63" fmla="*/ 1203698 h 1205288"/>
              <a:gd name="connsiteX64" fmla="*/ 602644 w 1205288"/>
              <a:gd name="connsiteY64" fmla="*/ 1205288 h 1205288"/>
              <a:gd name="connsiteX65" fmla="*/ 586876 w 1205288"/>
              <a:gd name="connsiteY65" fmla="*/ 1203698 h 1205288"/>
              <a:gd name="connsiteX66" fmla="*/ 576447 w 1205288"/>
              <a:gd name="connsiteY66" fmla="*/ 1145713 h 1205288"/>
              <a:gd name="connsiteX67" fmla="*/ 492664 w 1205288"/>
              <a:gd name="connsiteY67" fmla="*/ 1137267 h 1205288"/>
              <a:gd name="connsiteX68" fmla="*/ 486718 w 1205288"/>
              <a:gd name="connsiteY68" fmla="*/ 1135422 h 1205288"/>
              <a:gd name="connsiteX69" fmla="*/ 462359 w 1205288"/>
              <a:gd name="connsiteY69" fmla="*/ 1187199 h 1205288"/>
              <a:gd name="connsiteX70" fmla="*/ 431965 w 1205288"/>
              <a:gd name="connsiteY70" fmla="*/ 1177764 h 1205288"/>
              <a:gd name="connsiteX71" fmla="*/ 436826 w 1205288"/>
              <a:gd name="connsiteY71" fmla="*/ 1119934 h 1205288"/>
              <a:gd name="connsiteX72" fmla="*/ 390229 w 1205288"/>
              <a:gd name="connsiteY72" fmla="*/ 1105470 h 1205288"/>
              <a:gd name="connsiteX73" fmla="*/ 354007 w 1205288"/>
              <a:gd name="connsiteY73" fmla="*/ 1085809 h 1205288"/>
              <a:gd name="connsiteX74" fmla="*/ 316651 w 1205288"/>
              <a:gd name="connsiteY74" fmla="*/ 1130021 h 1205288"/>
              <a:gd name="connsiteX75" fmla="*/ 288632 w 1205288"/>
              <a:gd name="connsiteY75" fmla="*/ 1114813 h 1205288"/>
              <a:gd name="connsiteX76" fmla="*/ 308058 w 1205288"/>
              <a:gd name="connsiteY76" fmla="*/ 1060869 h 1205288"/>
              <a:gd name="connsiteX77" fmla="*/ 297532 w 1205288"/>
              <a:gd name="connsiteY77" fmla="*/ 1055155 h 1205288"/>
              <a:gd name="connsiteX78" fmla="*/ 237051 w 1205288"/>
              <a:gd name="connsiteY78" fmla="*/ 1005254 h 1205288"/>
              <a:gd name="connsiteX79" fmla="*/ 188719 w 1205288"/>
              <a:gd name="connsiteY79" fmla="*/ 1038851 h 1205288"/>
              <a:gd name="connsiteX80" fmla="*/ 176511 w 1205288"/>
              <a:gd name="connsiteY80" fmla="*/ 1028778 h 1205288"/>
              <a:gd name="connsiteX81" fmla="*/ 166439 w 1205288"/>
              <a:gd name="connsiteY81" fmla="*/ 1016570 h 1205288"/>
              <a:gd name="connsiteX82" fmla="*/ 200036 w 1205288"/>
              <a:gd name="connsiteY82" fmla="*/ 968239 h 1205288"/>
              <a:gd name="connsiteX83" fmla="*/ 150132 w 1205288"/>
              <a:gd name="connsiteY83" fmla="*/ 907756 h 1205288"/>
              <a:gd name="connsiteX84" fmla="*/ 144420 w 1205288"/>
              <a:gd name="connsiteY84" fmla="*/ 897232 h 1205288"/>
              <a:gd name="connsiteX85" fmla="*/ 90476 w 1205288"/>
              <a:gd name="connsiteY85" fmla="*/ 916657 h 1205288"/>
              <a:gd name="connsiteX86" fmla="*/ 75268 w 1205288"/>
              <a:gd name="connsiteY86" fmla="*/ 888639 h 1205288"/>
              <a:gd name="connsiteX87" fmla="*/ 119480 w 1205288"/>
              <a:gd name="connsiteY87" fmla="*/ 851283 h 1205288"/>
              <a:gd name="connsiteX88" fmla="*/ 99818 w 1205288"/>
              <a:gd name="connsiteY88" fmla="*/ 815059 h 1205288"/>
              <a:gd name="connsiteX89" fmla="*/ 85354 w 1205288"/>
              <a:gd name="connsiteY89" fmla="*/ 768464 h 1205288"/>
              <a:gd name="connsiteX90" fmla="*/ 27525 w 1205288"/>
              <a:gd name="connsiteY90" fmla="*/ 773325 h 1205288"/>
              <a:gd name="connsiteX91" fmla="*/ 18090 w 1205288"/>
              <a:gd name="connsiteY91" fmla="*/ 742930 h 1205288"/>
              <a:gd name="connsiteX92" fmla="*/ 69866 w 1205288"/>
              <a:gd name="connsiteY92" fmla="*/ 718572 h 1205288"/>
              <a:gd name="connsiteX93" fmla="*/ 68020 w 1205288"/>
              <a:gd name="connsiteY93" fmla="*/ 712624 h 1205288"/>
              <a:gd name="connsiteX94" fmla="*/ 59574 w 1205288"/>
              <a:gd name="connsiteY94" fmla="*/ 628843 h 1205288"/>
              <a:gd name="connsiteX95" fmla="*/ 1590 w 1205288"/>
              <a:gd name="connsiteY95" fmla="*/ 618414 h 1205288"/>
              <a:gd name="connsiteX96" fmla="*/ 0 w 1205288"/>
              <a:gd name="connsiteY96" fmla="*/ 602644 h 1205288"/>
              <a:gd name="connsiteX97" fmla="*/ 1590 w 1205288"/>
              <a:gd name="connsiteY97" fmla="*/ 586876 h 1205288"/>
              <a:gd name="connsiteX98" fmla="*/ 59574 w 1205288"/>
              <a:gd name="connsiteY98" fmla="*/ 576448 h 1205288"/>
              <a:gd name="connsiteX99" fmla="*/ 68020 w 1205288"/>
              <a:gd name="connsiteY99" fmla="*/ 492665 h 1205288"/>
              <a:gd name="connsiteX100" fmla="*/ 69866 w 1205288"/>
              <a:gd name="connsiteY100" fmla="*/ 486718 h 1205288"/>
              <a:gd name="connsiteX101" fmla="*/ 18089 w 1205288"/>
              <a:gd name="connsiteY101" fmla="*/ 462359 h 1205288"/>
              <a:gd name="connsiteX102" fmla="*/ 27524 w 1205288"/>
              <a:gd name="connsiteY102" fmla="*/ 431965 h 1205288"/>
              <a:gd name="connsiteX103" fmla="*/ 85353 w 1205288"/>
              <a:gd name="connsiteY103" fmla="*/ 436826 h 1205288"/>
              <a:gd name="connsiteX104" fmla="*/ 99818 w 1205288"/>
              <a:gd name="connsiteY104" fmla="*/ 390229 h 1205288"/>
              <a:gd name="connsiteX105" fmla="*/ 119479 w 1205288"/>
              <a:gd name="connsiteY105" fmla="*/ 354006 h 1205288"/>
              <a:gd name="connsiteX106" fmla="*/ 75268 w 1205288"/>
              <a:gd name="connsiteY106" fmla="*/ 316650 h 1205288"/>
              <a:gd name="connsiteX107" fmla="*/ 90475 w 1205288"/>
              <a:gd name="connsiteY107" fmla="*/ 288632 h 1205288"/>
              <a:gd name="connsiteX108" fmla="*/ 144419 w 1205288"/>
              <a:gd name="connsiteY108" fmla="*/ 308058 h 1205288"/>
              <a:gd name="connsiteX109" fmla="*/ 150132 w 1205288"/>
              <a:gd name="connsiteY109" fmla="*/ 297533 h 1205288"/>
              <a:gd name="connsiteX110" fmla="*/ 200035 w 1205288"/>
              <a:gd name="connsiteY110" fmla="*/ 237050 h 1205288"/>
              <a:gd name="connsiteX111" fmla="*/ 166438 w 1205288"/>
              <a:gd name="connsiteY111" fmla="*/ 188718 h 1205288"/>
              <a:gd name="connsiteX112" fmla="*/ 176511 w 1205288"/>
              <a:gd name="connsiteY112" fmla="*/ 176510 h 1205288"/>
              <a:gd name="connsiteX113" fmla="*/ 188718 w 1205288"/>
              <a:gd name="connsiteY113" fmla="*/ 166438 h 1205288"/>
              <a:gd name="connsiteX114" fmla="*/ 237050 w 1205288"/>
              <a:gd name="connsiteY114" fmla="*/ 200035 h 1205288"/>
              <a:gd name="connsiteX115" fmla="*/ 297532 w 1205288"/>
              <a:gd name="connsiteY115" fmla="*/ 150133 h 1205288"/>
              <a:gd name="connsiteX116" fmla="*/ 308058 w 1205288"/>
              <a:gd name="connsiteY116" fmla="*/ 144420 h 1205288"/>
              <a:gd name="connsiteX117" fmla="*/ 288632 w 1205288"/>
              <a:gd name="connsiteY117" fmla="*/ 90475 h 1205288"/>
              <a:gd name="connsiteX118" fmla="*/ 316650 w 1205288"/>
              <a:gd name="connsiteY118" fmla="*/ 75268 h 1205288"/>
              <a:gd name="connsiteX119" fmla="*/ 354006 w 1205288"/>
              <a:gd name="connsiteY119" fmla="*/ 119480 h 1205288"/>
              <a:gd name="connsiteX120" fmla="*/ 390229 w 1205288"/>
              <a:gd name="connsiteY120" fmla="*/ 99819 h 1205288"/>
              <a:gd name="connsiteX121" fmla="*/ 436826 w 1205288"/>
              <a:gd name="connsiteY121" fmla="*/ 85354 h 1205288"/>
              <a:gd name="connsiteX122" fmla="*/ 431965 w 1205288"/>
              <a:gd name="connsiteY122" fmla="*/ 27524 h 1205288"/>
              <a:gd name="connsiteX123" fmla="*/ 462359 w 1205288"/>
              <a:gd name="connsiteY123" fmla="*/ 18089 h 1205288"/>
              <a:gd name="connsiteX124" fmla="*/ 486718 w 1205288"/>
              <a:gd name="connsiteY124" fmla="*/ 69867 h 1205288"/>
              <a:gd name="connsiteX125" fmla="*/ 492664 w 1205288"/>
              <a:gd name="connsiteY125" fmla="*/ 68021 h 1205288"/>
              <a:gd name="connsiteX126" fmla="*/ 576447 w 1205288"/>
              <a:gd name="connsiteY126" fmla="*/ 59575 h 1205288"/>
              <a:gd name="connsiteX127" fmla="*/ 586876 w 1205288"/>
              <a:gd name="connsiteY127" fmla="*/ 1590 h 120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205288" h="1205288">
                <a:moveTo>
                  <a:pt x="602644" y="0"/>
                </a:moveTo>
                <a:lnTo>
                  <a:pt x="618414" y="1590"/>
                </a:lnTo>
                <a:lnTo>
                  <a:pt x="628843" y="59575"/>
                </a:lnTo>
                <a:lnTo>
                  <a:pt x="712624" y="68021"/>
                </a:lnTo>
                <a:lnTo>
                  <a:pt x="718571" y="69867"/>
                </a:lnTo>
                <a:lnTo>
                  <a:pt x="742930" y="18090"/>
                </a:lnTo>
                <a:lnTo>
                  <a:pt x="773325" y="27525"/>
                </a:lnTo>
                <a:lnTo>
                  <a:pt x="768464" y="85355"/>
                </a:lnTo>
                <a:lnTo>
                  <a:pt x="815059" y="99819"/>
                </a:lnTo>
                <a:lnTo>
                  <a:pt x="851283" y="119480"/>
                </a:lnTo>
                <a:lnTo>
                  <a:pt x="888639" y="75268"/>
                </a:lnTo>
                <a:lnTo>
                  <a:pt x="916657" y="90476"/>
                </a:lnTo>
                <a:lnTo>
                  <a:pt x="897231" y="144420"/>
                </a:lnTo>
                <a:lnTo>
                  <a:pt x="907756" y="150133"/>
                </a:lnTo>
                <a:lnTo>
                  <a:pt x="968239" y="200036"/>
                </a:lnTo>
                <a:lnTo>
                  <a:pt x="1016571" y="166438"/>
                </a:lnTo>
                <a:lnTo>
                  <a:pt x="1028778" y="176510"/>
                </a:lnTo>
                <a:lnTo>
                  <a:pt x="1038851" y="188719"/>
                </a:lnTo>
                <a:lnTo>
                  <a:pt x="1005254" y="237051"/>
                </a:lnTo>
                <a:lnTo>
                  <a:pt x="1055156" y="297533"/>
                </a:lnTo>
                <a:lnTo>
                  <a:pt x="1060869" y="308058"/>
                </a:lnTo>
                <a:lnTo>
                  <a:pt x="1114813" y="288632"/>
                </a:lnTo>
                <a:lnTo>
                  <a:pt x="1130021" y="316651"/>
                </a:lnTo>
                <a:lnTo>
                  <a:pt x="1085810" y="354007"/>
                </a:lnTo>
                <a:lnTo>
                  <a:pt x="1105470" y="390229"/>
                </a:lnTo>
                <a:lnTo>
                  <a:pt x="1119935" y="436826"/>
                </a:lnTo>
                <a:lnTo>
                  <a:pt x="1177764" y="431965"/>
                </a:lnTo>
                <a:lnTo>
                  <a:pt x="1187199" y="462359"/>
                </a:lnTo>
                <a:lnTo>
                  <a:pt x="1135422" y="486718"/>
                </a:lnTo>
                <a:lnTo>
                  <a:pt x="1137268" y="492665"/>
                </a:lnTo>
                <a:lnTo>
                  <a:pt x="1145714" y="576447"/>
                </a:lnTo>
                <a:lnTo>
                  <a:pt x="1203698" y="586875"/>
                </a:lnTo>
                <a:lnTo>
                  <a:pt x="1205288" y="602644"/>
                </a:lnTo>
                <a:lnTo>
                  <a:pt x="1203698" y="618415"/>
                </a:lnTo>
                <a:lnTo>
                  <a:pt x="1145714" y="628843"/>
                </a:lnTo>
                <a:lnTo>
                  <a:pt x="1137268" y="712624"/>
                </a:lnTo>
                <a:lnTo>
                  <a:pt x="1135422" y="718571"/>
                </a:lnTo>
                <a:lnTo>
                  <a:pt x="1187199" y="742930"/>
                </a:lnTo>
                <a:lnTo>
                  <a:pt x="1177764" y="773325"/>
                </a:lnTo>
                <a:lnTo>
                  <a:pt x="1119934" y="768464"/>
                </a:lnTo>
                <a:lnTo>
                  <a:pt x="1105470" y="815059"/>
                </a:lnTo>
                <a:lnTo>
                  <a:pt x="1085809" y="851282"/>
                </a:lnTo>
                <a:lnTo>
                  <a:pt x="1130021" y="888638"/>
                </a:lnTo>
                <a:lnTo>
                  <a:pt x="1114813" y="916657"/>
                </a:lnTo>
                <a:lnTo>
                  <a:pt x="1060869" y="897231"/>
                </a:lnTo>
                <a:lnTo>
                  <a:pt x="1055156" y="907756"/>
                </a:lnTo>
                <a:lnTo>
                  <a:pt x="1005253" y="968239"/>
                </a:lnTo>
                <a:lnTo>
                  <a:pt x="1038850" y="1016570"/>
                </a:lnTo>
                <a:lnTo>
                  <a:pt x="1028778" y="1028778"/>
                </a:lnTo>
                <a:lnTo>
                  <a:pt x="1016570" y="1038850"/>
                </a:lnTo>
                <a:lnTo>
                  <a:pt x="968239" y="1005253"/>
                </a:lnTo>
                <a:lnTo>
                  <a:pt x="907756" y="1055155"/>
                </a:lnTo>
                <a:lnTo>
                  <a:pt x="897231" y="1060868"/>
                </a:lnTo>
                <a:lnTo>
                  <a:pt x="916657" y="1114813"/>
                </a:lnTo>
                <a:lnTo>
                  <a:pt x="888638" y="1130021"/>
                </a:lnTo>
                <a:lnTo>
                  <a:pt x="851282" y="1085809"/>
                </a:lnTo>
                <a:lnTo>
                  <a:pt x="815059" y="1105470"/>
                </a:lnTo>
                <a:lnTo>
                  <a:pt x="768464" y="1119934"/>
                </a:lnTo>
                <a:lnTo>
                  <a:pt x="773325" y="1177764"/>
                </a:lnTo>
                <a:lnTo>
                  <a:pt x="742930" y="1187199"/>
                </a:lnTo>
                <a:lnTo>
                  <a:pt x="718571" y="1135421"/>
                </a:lnTo>
                <a:lnTo>
                  <a:pt x="712624" y="1137267"/>
                </a:lnTo>
                <a:lnTo>
                  <a:pt x="628843" y="1145713"/>
                </a:lnTo>
                <a:lnTo>
                  <a:pt x="618415" y="1203698"/>
                </a:lnTo>
                <a:lnTo>
                  <a:pt x="602644" y="1205288"/>
                </a:lnTo>
                <a:lnTo>
                  <a:pt x="586876" y="1203698"/>
                </a:lnTo>
                <a:lnTo>
                  <a:pt x="576447" y="1145713"/>
                </a:lnTo>
                <a:lnTo>
                  <a:pt x="492664" y="1137267"/>
                </a:lnTo>
                <a:lnTo>
                  <a:pt x="486718" y="1135422"/>
                </a:lnTo>
                <a:lnTo>
                  <a:pt x="462359" y="1187199"/>
                </a:lnTo>
                <a:lnTo>
                  <a:pt x="431965" y="1177764"/>
                </a:lnTo>
                <a:lnTo>
                  <a:pt x="436826" y="1119934"/>
                </a:lnTo>
                <a:lnTo>
                  <a:pt x="390229" y="1105470"/>
                </a:lnTo>
                <a:lnTo>
                  <a:pt x="354007" y="1085809"/>
                </a:lnTo>
                <a:lnTo>
                  <a:pt x="316651" y="1130021"/>
                </a:lnTo>
                <a:lnTo>
                  <a:pt x="288632" y="1114813"/>
                </a:lnTo>
                <a:lnTo>
                  <a:pt x="308058" y="1060869"/>
                </a:lnTo>
                <a:lnTo>
                  <a:pt x="297532" y="1055155"/>
                </a:lnTo>
                <a:lnTo>
                  <a:pt x="237051" y="1005254"/>
                </a:lnTo>
                <a:lnTo>
                  <a:pt x="188719" y="1038851"/>
                </a:lnTo>
                <a:lnTo>
                  <a:pt x="176511" y="1028778"/>
                </a:lnTo>
                <a:lnTo>
                  <a:pt x="166439" y="1016570"/>
                </a:lnTo>
                <a:lnTo>
                  <a:pt x="200036" y="968239"/>
                </a:lnTo>
                <a:lnTo>
                  <a:pt x="150132" y="907756"/>
                </a:lnTo>
                <a:lnTo>
                  <a:pt x="144420" y="897232"/>
                </a:lnTo>
                <a:lnTo>
                  <a:pt x="90476" y="916657"/>
                </a:lnTo>
                <a:lnTo>
                  <a:pt x="75268" y="888639"/>
                </a:lnTo>
                <a:lnTo>
                  <a:pt x="119480" y="851283"/>
                </a:lnTo>
                <a:lnTo>
                  <a:pt x="99818" y="815059"/>
                </a:lnTo>
                <a:lnTo>
                  <a:pt x="85354" y="768464"/>
                </a:lnTo>
                <a:lnTo>
                  <a:pt x="27525" y="773325"/>
                </a:lnTo>
                <a:lnTo>
                  <a:pt x="18090" y="742930"/>
                </a:lnTo>
                <a:lnTo>
                  <a:pt x="69866" y="718572"/>
                </a:lnTo>
                <a:lnTo>
                  <a:pt x="68020" y="712624"/>
                </a:lnTo>
                <a:lnTo>
                  <a:pt x="59574" y="628843"/>
                </a:lnTo>
                <a:lnTo>
                  <a:pt x="1590" y="618414"/>
                </a:lnTo>
                <a:lnTo>
                  <a:pt x="0" y="602644"/>
                </a:lnTo>
                <a:lnTo>
                  <a:pt x="1590" y="586876"/>
                </a:lnTo>
                <a:lnTo>
                  <a:pt x="59574" y="576448"/>
                </a:lnTo>
                <a:lnTo>
                  <a:pt x="68020" y="492665"/>
                </a:lnTo>
                <a:lnTo>
                  <a:pt x="69866" y="486718"/>
                </a:lnTo>
                <a:lnTo>
                  <a:pt x="18089" y="462359"/>
                </a:lnTo>
                <a:lnTo>
                  <a:pt x="27524" y="431965"/>
                </a:lnTo>
                <a:lnTo>
                  <a:pt x="85353" y="436826"/>
                </a:lnTo>
                <a:lnTo>
                  <a:pt x="99818" y="390229"/>
                </a:lnTo>
                <a:lnTo>
                  <a:pt x="119479" y="354006"/>
                </a:lnTo>
                <a:lnTo>
                  <a:pt x="75268" y="316650"/>
                </a:lnTo>
                <a:lnTo>
                  <a:pt x="90475" y="288632"/>
                </a:lnTo>
                <a:lnTo>
                  <a:pt x="144419" y="308058"/>
                </a:lnTo>
                <a:lnTo>
                  <a:pt x="150132" y="297533"/>
                </a:lnTo>
                <a:lnTo>
                  <a:pt x="200035" y="237050"/>
                </a:lnTo>
                <a:lnTo>
                  <a:pt x="166438" y="188718"/>
                </a:lnTo>
                <a:lnTo>
                  <a:pt x="176511" y="176510"/>
                </a:lnTo>
                <a:lnTo>
                  <a:pt x="188718" y="166438"/>
                </a:lnTo>
                <a:lnTo>
                  <a:pt x="237050" y="200035"/>
                </a:lnTo>
                <a:lnTo>
                  <a:pt x="297532" y="150133"/>
                </a:lnTo>
                <a:lnTo>
                  <a:pt x="308058" y="144420"/>
                </a:lnTo>
                <a:lnTo>
                  <a:pt x="288632" y="90475"/>
                </a:lnTo>
                <a:lnTo>
                  <a:pt x="316650" y="75268"/>
                </a:lnTo>
                <a:lnTo>
                  <a:pt x="354006" y="119480"/>
                </a:lnTo>
                <a:lnTo>
                  <a:pt x="390229" y="99819"/>
                </a:lnTo>
                <a:lnTo>
                  <a:pt x="436826" y="85354"/>
                </a:lnTo>
                <a:lnTo>
                  <a:pt x="431965" y="27524"/>
                </a:lnTo>
                <a:lnTo>
                  <a:pt x="462359" y="18089"/>
                </a:lnTo>
                <a:lnTo>
                  <a:pt x="486718" y="69867"/>
                </a:lnTo>
                <a:lnTo>
                  <a:pt x="492664" y="68021"/>
                </a:lnTo>
                <a:lnTo>
                  <a:pt x="576447" y="59575"/>
                </a:lnTo>
                <a:lnTo>
                  <a:pt x="586876" y="1590"/>
                </a:lnTo>
                <a:close/>
              </a:path>
            </a:pathLst>
          </a:cu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300" name="Oval 299"/>
          <p:cNvSpPr/>
          <p:nvPr/>
        </p:nvSpPr>
        <p:spPr bwMode="auto">
          <a:xfrm>
            <a:off x="7021456" y="5615968"/>
            <a:ext cx="215452" cy="215452"/>
          </a:xfrm>
          <a:prstGeom prst="ellipse">
            <a:avLst/>
          </a:pr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  <p:sp>
        <p:nvSpPr>
          <p:cNvPr id="303" name="Freeform 302"/>
          <p:cNvSpPr/>
          <p:nvPr/>
        </p:nvSpPr>
        <p:spPr bwMode="auto">
          <a:xfrm>
            <a:off x="8484808" y="5121050"/>
            <a:ext cx="1205288" cy="1205288"/>
          </a:xfrm>
          <a:custGeom>
            <a:avLst/>
            <a:gdLst>
              <a:gd name="connsiteX0" fmla="*/ 602644 w 1205288"/>
              <a:gd name="connsiteY0" fmla="*/ 494918 h 1205288"/>
              <a:gd name="connsiteX1" fmla="*/ 494918 w 1205288"/>
              <a:gd name="connsiteY1" fmla="*/ 602644 h 1205288"/>
              <a:gd name="connsiteX2" fmla="*/ 602644 w 1205288"/>
              <a:gd name="connsiteY2" fmla="*/ 710370 h 1205288"/>
              <a:gd name="connsiteX3" fmla="*/ 710370 w 1205288"/>
              <a:gd name="connsiteY3" fmla="*/ 602644 h 1205288"/>
              <a:gd name="connsiteX4" fmla="*/ 602644 w 1205288"/>
              <a:gd name="connsiteY4" fmla="*/ 494918 h 1205288"/>
              <a:gd name="connsiteX5" fmla="*/ 602644 w 1205288"/>
              <a:gd name="connsiteY5" fmla="*/ 0 h 1205288"/>
              <a:gd name="connsiteX6" fmla="*/ 618414 w 1205288"/>
              <a:gd name="connsiteY6" fmla="*/ 1590 h 1205288"/>
              <a:gd name="connsiteX7" fmla="*/ 628843 w 1205288"/>
              <a:gd name="connsiteY7" fmla="*/ 59575 h 1205288"/>
              <a:gd name="connsiteX8" fmla="*/ 712624 w 1205288"/>
              <a:gd name="connsiteY8" fmla="*/ 68021 h 1205288"/>
              <a:gd name="connsiteX9" fmla="*/ 718571 w 1205288"/>
              <a:gd name="connsiteY9" fmla="*/ 69867 h 1205288"/>
              <a:gd name="connsiteX10" fmla="*/ 742930 w 1205288"/>
              <a:gd name="connsiteY10" fmla="*/ 18090 h 1205288"/>
              <a:gd name="connsiteX11" fmla="*/ 773325 w 1205288"/>
              <a:gd name="connsiteY11" fmla="*/ 27525 h 1205288"/>
              <a:gd name="connsiteX12" fmla="*/ 768464 w 1205288"/>
              <a:gd name="connsiteY12" fmla="*/ 85355 h 1205288"/>
              <a:gd name="connsiteX13" fmla="*/ 815059 w 1205288"/>
              <a:gd name="connsiteY13" fmla="*/ 99819 h 1205288"/>
              <a:gd name="connsiteX14" fmla="*/ 851283 w 1205288"/>
              <a:gd name="connsiteY14" fmla="*/ 119480 h 1205288"/>
              <a:gd name="connsiteX15" fmla="*/ 888639 w 1205288"/>
              <a:gd name="connsiteY15" fmla="*/ 75268 h 1205288"/>
              <a:gd name="connsiteX16" fmla="*/ 916657 w 1205288"/>
              <a:gd name="connsiteY16" fmla="*/ 90476 h 1205288"/>
              <a:gd name="connsiteX17" fmla="*/ 897231 w 1205288"/>
              <a:gd name="connsiteY17" fmla="*/ 144420 h 1205288"/>
              <a:gd name="connsiteX18" fmla="*/ 907756 w 1205288"/>
              <a:gd name="connsiteY18" fmla="*/ 150133 h 1205288"/>
              <a:gd name="connsiteX19" fmla="*/ 968239 w 1205288"/>
              <a:gd name="connsiteY19" fmla="*/ 200036 h 1205288"/>
              <a:gd name="connsiteX20" fmla="*/ 1016571 w 1205288"/>
              <a:gd name="connsiteY20" fmla="*/ 166438 h 1205288"/>
              <a:gd name="connsiteX21" fmla="*/ 1028778 w 1205288"/>
              <a:gd name="connsiteY21" fmla="*/ 176510 h 1205288"/>
              <a:gd name="connsiteX22" fmla="*/ 1038851 w 1205288"/>
              <a:gd name="connsiteY22" fmla="*/ 188719 h 1205288"/>
              <a:gd name="connsiteX23" fmla="*/ 1005254 w 1205288"/>
              <a:gd name="connsiteY23" fmla="*/ 237051 h 1205288"/>
              <a:gd name="connsiteX24" fmla="*/ 1055156 w 1205288"/>
              <a:gd name="connsiteY24" fmla="*/ 297533 h 1205288"/>
              <a:gd name="connsiteX25" fmla="*/ 1060869 w 1205288"/>
              <a:gd name="connsiteY25" fmla="*/ 308058 h 1205288"/>
              <a:gd name="connsiteX26" fmla="*/ 1114813 w 1205288"/>
              <a:gd name="connsiteY26" fmla="*/ 288632 h 1205288"/>
              <a:gd name="connsiteX27" fmla="*/ 1130021 w 1205288"/>
              <a:gd name="connsiteY27" fmla="*/ 316651 h 1205288"/>
              <a:gd name="connsiteX28" fmla="*/ 1085810 w 1205288"/>
              <a:gd name="connsiteY28" fmla="*/ 354007 h 1205288"/>
              <a:gd name="connsiteX29" fmla="*/ 1105470 w 1205288"/>
              <a:gd name="connsiteY29" fmla="*/ 390229 h 1205288"/>
              <a:gd name="connsiteX30" fmla="*/ 1119935 w 1205288"/>
              <a:gd name="connsiteY30" fmla="*/ 436826 h 1205288"/>
              <a:gd name="connsiteX31" fmla="*/ 1177764 w 1205288"/>
              <a:gd name="connsiteY31" fmla="*/ 431965 h 1205288"/>
              <a:gd name="connsiteX32" fmla="*/ 1187199 w 1205288"/>
              <a:gd name="connsiteY32" fmla="*/ 462359 h 1205288"/>
              <a:gd name="connsiteX33" fmla="*/ 1135422 w 1205288"/>
              <a:gd name="connsiteY33" fmla="*/ 486718 h 1205288"/>
              <a:gd name="connsiteX34" fmla="*/ 1137268 w 1205288"/>
              <a:gd name="connsiteY34" fmla="*/ 492665 h 1205288"/>
              <a:gd name="connsiteX35" fmla="*/ 1145714 w 1205288"/>
              <a:gd name="connsiteY35" fmla="*/ 576447 h 1205288"/>
              <a:gd name="connsiteX36" fmla="*/ 1203698 w 1205288"/>
              <a:gd name="connsiteY36" fmla="*/ 586875 h 1205288"/>
              <a:gd name="connsiteX37" fmla="*/ 1205288 w 1205288"/>
              <a:gd name="connsiteY37" fmla="*/ 602644 h 1205288"/>
              <a:gd name="connsiteX38" fmla="*/ 1203698 w 1205288"/>
              <a:gd name="connsiteY38" fmla="*/ 618415 h 1205288"/>
              <a:gd name="connsiteX39" fmla="*/ 1145714 w 1205288"/>
              <a:gd name="connsiteY39" fmla="*/ 628843 h 1205288"/>
              <a:gd name="connsiteX40" fmla="*/ 1137268 w 1205288"/>
              <a:gd name="connsiteY40" fmla="*/ 712624 h 1205288"/>
              <a:gd name="connsiteX41" fmla="*/ 1135422 w 1205288"/>
              <a:gd name="connsiteY41" fmla="*/ 718571 h 1205288"/>
              <a:gd name="connsiteX42" fmla="*/ 1187199 w 1205288"/>
              <a:gd name="connsiteY42" fmla="*/ 742930 h 1205288"/>
              <a:gd name="connsiteX43" fmla="*/ 1177764 w 1205288"/>
              <a:gd name="connsiteY43" fmla="*/ 773325 h 1205288"/>
              <a:gd name="connsiteX44" fmla="*/ 1119934 w 1205288"/>
              <a:gd name="connsiteY44" fmla="*/ 768464 h 1205288"/>
              <a:gd name="connsiteX45" fmla="*/ 1105470 w 1205288"/>
              <a:gd name="connsiteY45" fmla="*/ 815059 h 1205288"/>
              <a:gd name="connsiteX46" fmla="*/ 1085809 w 1205288"/>
              <a:gd name="connsiteY46" fmla="*/ 851282 h 1205288"/>
              <a:gd name="connsiteX47" fmla="*/ 1130021 w 1205288"/>
              <a:gd name="connsiteY47" fmla="*/ 888638 h 1205288"/>
              <a:gd name="connsiteX48" fmla="*/ 1114813 w 1205288"/>
              <a:gd name="connsiteY48" fmla="*/ 916657 h 1205288"/>
              <a:gd name="connsiteX49" fmla="*/ 1060869 w 1205288"/>
              <a:gd name="connsiteY49" fmla="*/ 897231 h 1205288"/>
              <a:gd name="connsiteX50" fmla="*/ 1055156 w 1205288"/>
              <a:gd name="connsiteY50" fmla="*/ 907756 h 1205288"/>
              <a:gd name="connsiteX51" fmla="*/ 1005253 w 1205288"/>
              <a:gd name="connsiteY51" fmla="*/ 968239 h 1205288"/>
              <a:gd name="connsiteX52" fmla="*/ 1038850 w 1205288"/>
              <a:gd name="connsiteY52" fmla="*/ 1016570 h 1205288"/>
              <a:gd name="connsiteX53" fmla="*/ 1028778 w 1205288"/>
              <a:gd name="connsiteY53" fmla="*/ 1028778 h 1205288"/>
              <a:gd name="connsiteX54" fmla="*/ 1016570 w 1205288"/>
              <a:gd name="connsiteY54" fmla="*/ 1038850 h 1205288"/>
              <a:gd name="connsiteX55" fmla="*/ 968239 w 1205288"/>
              <a:gd name="connsiteY55" fmla="*/ 1005253 h 1205288"/>
              <a:gd name="connsiteX56" fmla="*/ 907756 w 1205288"/>
              <a:gd name="connsiteY56" fmla="*/ 1055155 h 1205288"/>
              <a:gd name="connsiteX57" fmla="*/ 897231 w 1205288"/>
              <a:gd name="connsiteY57" fmla="*/ 1060868 h 1205288"/>
              <a:gd name="connsiteX58" fmla="*/ 916657 w 1205288"/>
              <a:gd name="connsiteY58" fmla="*/ 1114813 h 1205288"/>
              <a:gd name="connsiteX59" fmla="*/ 888638 w 1205288"/>
              <a:gd name="connsiteY59" fmla="*/ 1130021 h 1205288"/>
              <a:gd name="connsiteX60" fmla="*/ 851282 w 1205288"/>
              <a:gd name="connsiteY60" fmla="*/ 1085809 h 1205288"/>
              <a:gd name="connsiteX61" fmla="*/ 815059 w 1205288"/>
              <a:gd name="connsiteY61" fmla="*/ 1105470 h 1205288"/>
              <a:gd name="connsiteX62" fmla="*/ 768464 w 1205288"/>
              <a:gd name="connsiteY62" fmla="*/ 1119934 h 1205288"/>
              <a:gd name="connsiteX63" fmla="*/ 773325 w 1205288"/>
              <a:gd name="connsiteY63" fmla="*/ 1177764 h 1205288"/>
              <a:gd name="connsiteX64" fmla="*/ 742930 w 1205288"/>
              <a:gd name="connsiteY64" fmla="*/ 1187199 h 1205288"/>
              <a:gd name="connsiteX65" fmla="*/ 718571 w 1205288"/>
              <a:gd name="connsiteY65" fmla="*/ 1135421 h 1205288"/>
              <a:gd name="connsiteX66" fmla="*/ 712624 w 1205288"/>
              <a:gd name="connsiteY66" fmla="*/ 1137267 h 1205288"/>
              <a:gd name="connsiteX67" fmla="*/ 628843 w 1205288"/>
              <a:gd name="connsiteY67" fmla="*/ 1145713 h 1205288"/>
              <a:gd name="connsiteX68" fmla="*/ 618415 w 1205288"/>
              <a:gd name="connsiteY68" fmla="*/ 1203698 h 1205288"/>
              <a:gd name="connsiteX69" fmla="*/ 602644 w 1205288"/>
              <a:gd name="connsiteY69" fmla="*/ 1205288 h 1205288"/>
              <a:gd name="connsiteX70" fmla="*/ 586876 w 1205288"/>
              <a:gd name="connsiteY70" fmla="*/ 1203698 h 1205288"/>
              <a:gd name="connsiteX71" fmla="*/ 576447 w 1205288"/>
              <a:gd name="connsiteY71" fmla="*/ 1145713 h 1205288"/>
              <a:gd name="connsiteX72" fmla="*/ 492664 w 1205288"/>
              <a:gd name="connsiteY72" fmla="*/ 1137267 h 1205288"/>
              <a:gd name="connsiteX73" fmla="*/ 486718 w 1205288"/>
              <a:gd name="connsiteY73" fmla="*/ 1135422 h 1205288"/>
              <a:gd name="connsiteX74" fmla="*/ 462359 w 1205288"/>
              <a:gd name="connsiteY74" fmla="*/ 1187199 h 1205288"/>
              <a:gd name="connsiteX75" fmla="*/ 431965 w 1205288"/>
              <a:gd name="connsiteY75" fmla="*/ 1177764 h 1205288"/>
              <a:gd name="connsiteX76" fmla="*/ 436826 w 1205288"/>
              <a:gd name="connsiteY76" fmla="*/ 1119934 h 1205288"/>
              <a:gd name="connsiteX77" fmla="*/ 390229 w 1205288"/>
              <a:gd name="connsiteY77" fmla="*/ 1105470 h 1205288"/>
              <a:gd name="connsiteX78" fmla="*/ 354007 w 1205288"/>
              <a:gd name="connsiteY78" fmla="*/ 1085809 h 1205288"/>
              <a:gd name="connsiteX79" fmla="*/ 316651 w 1205288"/>
              <a:gd name="connsiteY79" fmla="*/ 1130021 h 1205288"/>
              <a:gd name="connsiteX80" fmla="*/ 288632 w 1205288"/>
              <a:gd name="connsiteY80" fmla="*/ 1114813 h 1205288"/>
              <a:gd name="connsiteX81" fmla="*/ 308058 w 1205288"/>
              <a:gd name="connsiteY81" fmla="*/ 1060869 h 1205288"/>
              <a:gd name="connsiteX82" fmla="*/ 297532 w 1205288"/>
              <a:gd name="connsiteY82" fmla="*/ 1055155 h 1205288"/>
              <a:gd name="connsiteX83" fmla="*/ 237051 w 1205288"/>
              <a:gd name="connsiteY83" fmla="*/ 1005254 h 1205288"/>
              <a:gd name="connsiteX84" fmla="*/ 188719 w 1205288"/>
              <a:gd name="connsiteY84" fmla="*/ 1038851 h 1205288"/>
              <a:gd name="connsiteX85" fmla="*/ 176511 w 1205288"/>
              <a:gd name="connsiteY85" fmla="*/ 1028778 h 1205288"/>
              <a:gd name="connsiteX86" fmla="*/ 166439 w 1205288"/>
              <a:gd name="connsiteY86" fmla="*/ 1016570 h 1205288"/>
              <a:gd name="connsiteX87" fmla="*/ 200036 w 1205288"/>
              <a:gd name="connsiteY87" fmla="*/ 968239 h 1205288"/>
              <a:gd name="connsiteX88" fmla="*/ 150132 w 1205288"/>
              <a:gd name="connsiteY88" fmla="*/ 907756 h 1205288"/>
              <a:gd name="connsiteX89" fmla="*/ 144420 w 1205288"/>
              <a:gd name="connsiteY89" fmla="*/ 897232 h 1205288"/>
              <a:gd name="connsiteX90" fmla="*/ 90476 w 1205288"/>
              <a:gd name="connsiteY90" fmla="*/ 916657 h 1205288"/>
              <a:gd name="connsiteX91" fmla="*/ 75268 w 1205288"/>
              <a:gd name="connsiteY91" fmla="*/ 888639 h 1205288"/>
              <a:gd name="connsiteX92" fmla="*/ 119480 w 1205288"/>
              <a:gd name="connsiteY92" fmla="*/ 851283 h 1205288"/>
              <a:gd name="connsiteX93" fmla="*/ 99818 w 1205288"/>
              <a:gd name="connsiteY93" fmla="*/ 815059 h 1205288"/>
              <a:gd name="connsiteX94" fmla="*/ 85354 w 1205288"/>
              <a:gd name="connsiteY94" fmla="*/ 768464 h 1205288"/>
              <a:gd name="connsiteX95" fmla="*/ 27525 w 1205288"/>
              <a:gd name="connsiteY95" fmla="*/ 773325 h 1205288"/>
              <a:gd name="connsiteX96" fmla="*/ 18090 w 1205288"/>
              <a:gd name="connsiteY96" fmla="*/ 742930 h 1205288"/>
              <a:gd name="connsiteX97" fmla="*/ 69866 w 1205288"/>
              <a:gd name="connsiteY97" fmla="*/ 718572 h 1205288"/>
              <a:gd name="connsiteX98" fmla="*/ 68020 w 1205288"/>
              <a:gd name="connsiteY98" fmla="*/ 712624 h 1205288"/>
              <a:gd name="connsiteX99" fmla="*/ 59574 w 1205288"/>
              <a:gd name="connsiteY99" fmla="*/ 628843 h 1205288"/>
              <a:gd name="connsiteX100" fmla="*/ 1590 w 1205288"/>
              <a:gd name="connsiteY100" fmla="*/ 618414 h 1205288"/>
              <a:gd name="connsiteX101" fmla="*/ 0 w 1205288"/>
              <a:gd name="connsiteY101" fmla="*/ 602644 h 1205288"/>
              <a:gd name="connsiteX102" fmla="*/ 1590 w 1205288"/>
              <a:gd name="connsiteY102" fmla="*/ 586876 h 1205288"/>
              <a:gd name="connsiteX103" fmla="*/ 59574 w 1205288"/>
              <a:gd name="connsiteY103" fmla="*/ 576448 h 1205288"/>
              <a:gd name="connsiteX104" fmla="*/ 68020 w 1205288"/>
              <a:gd name="connsiteY104" fmla="*/ 492665 h 1205288"/>
              <a:gd name="connsiteX105" fmla="*/ 69866 w 1205288"/>
              <a:gd name="connsiteY105" fmla="*/ 486718 h 1205288"/>
              <a:gd name="connsiteX106" fmla="*/ 18089 w 1205288"/>
              <a:gd name="connsiteY106" fmla="*/ 462359 h 1205288"/>
              <a:gd name="connsiteX107" fmla="*/ 27524 w 1205288"/>
              <a:gd name="connsiteY107" fmla="*/ 431965 h 1205288"/>
              <a:gd name="connsiteX108" fmla="*/ 85353 w 1205288"/>
              <a:gd name="connsiteY108" fmla="*/ 436826 h 1205288"/>
              <a:gd name="connsiteX109" fmla="*/ 99818 w 1205288"/>
              <a:gd name="connsiteY109" fmla="*/ 390229 h 1205288"/>
              <a:gd name="connsiteX110" fmla="*/ 119479 w 1205288"/>
              <a:gd name="connsiteY110" fmla="*/ 354006 h 1205288"/>
              <a:gd name="connsiteX111" fmla="*/ 75268 w 1205288"/>
              <a:gd name="connsiteY111" fmla="*/ 316650 h 1205288"/>
              <a:gd name="connsiteX112" fmla="*/ 90475 w 1205288"/>
              <a:gd name="connsiteY112" fmla="*/ 288632 h 1205288"/>
              <a:gd name="connsiteX113" fmla="*/ 144419 w 1205288"/>
              <a:gd name="connsiteY113" fmla="*/ 308058 h 1205288"/>
              <a:gd name="connsiteX114" fmla="*/ 150132 w 1205288"/>
              <a:gd name="connsiteY114" fmla="*/ 297533 h 1205288"/>
              <a:gd name="connsiteX115" fmla="*/ 200035 w 1205288"/>
              <a:gd name="connsiteY115" fmla="*/ 237050 h 1205288"/>
              <a:gd name="connsiteX116" fmla="*/ 166438 w 1205288"/>
              <a:gd name="connsiteY116" fmla="*/ 188718 h 1205288"/>
              <a:gd name="connsiteX117" fmla="*/ 176511 w 1205288"/>
              <a:gd name="connsiteY117" fmla="*/ 176510 h 1205288"/>
              <a:gd name="connsiteX118" fmla="*/ 188718 w 1205288"/>
              <a:gd name="connsiteY118" fmla="*/ 166438 h 1205288"/>
              <a:gd name="connsiteX119" fmla="*/ 237050 w 1205288"/>
              <a:gd name="connsiteY119" fmla="*/ 200035 h 1205288"/>
              <a:gd name="connsiteX120" fmla="*/ 297532 w 1205288"/>
              <a:gd name="connsiteY120" fmla="*/ 150133 h 1205288"/>
              <a:gd name="connsiteX121" fmla="*/ 308058 w 1205288"/>
              <a:gd name="connsiteY121" fmla="*/ 144420 h 1205288"/>
              <a:gd name="connsiteX122" fmla="*/ 288632 w 1205288"/>
              <a:gd name="connsiteY122" fmla="*/ 90475 h 1205288"/>
              <a:gd name="connsiteX123" fmla="*/ 316650 w 1205288"/>
              <a:gd name="connsiteY123" fmla="*/ 75268 h 1205288"/>
              <a:gd name="connsiteX124" fmla="*/ 354006 w 1205288"/>
              <a:gd name="connsiteY124" fmla="*/ 119480 h 1205288"/>
              <a:gd name="connsiteX125" fmla="*/ 390229 w 1205288"/>
              <a:gd name="connsiteY125" fmla="*/ 99819 h 1205288"/>
              <a:gd name="connsiteX126" fmla="*/ 436826 w 1205288"/>
              <a:gd name="connsiteY126" fmla="*/ 85354 h 1205288"/>
              <a:gd name="connsiteX127" fmla="*/ 431965 w 1205288"/>
              <a:gd name="connsiteY127" fmla="*/ 27524 h 1205288"/>
              <a:gd name="connsiteX128" fmla="*/ 462359 w 1205288"/>
              <a:gd name="connsiteY128" fmla="*/ 18089 h 1205288"/>
              <a:gd name="connsiteX129" fmla="*/ 486718 w 1205288"/>
              <a:gd name="connsiteY129" fmla="*/ 69867 h 1205288"/>
              <a:gd name="connsiteX130" fmla="*/ 492664 w 1205288"/>
              <a:gd name="connsiteY130" fmla="*/ 68021 h 1205288"/>
              <a:gd name="connsiteX131" fmla="*/ 576447 w 1205288"/>
              <a:gd name="connsiteY131" fmla="*/ 59575 h 1205288"/>
              <a:gd name="connsiteX132" fmla="*/ 586876 w 1205288"/>
              <a:gd name="connsiteY132" fmla="*/ 1590 h 120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1205288" h="1205288">
                <a:moveTo>
                  <a:pt x="602644" y="494918"/>
                </a:moveTo>
                <a:cubicBezTo>
                  <a:pt x="543149" y="494918"/>
                  <a:pt x="494918" y="543149"/>
                  <a:pt x="494918" y="602644"/>
                </a:cubicBezTo>
                <a:cubicBezTo>
                  <a:pt x="494918" y="662139"/>
                  <a:pt x="543149" y="710370"/>
                  <a:pt x="602644" y="710370"/>
                </a:cubicBezTo>
                <a:cubicBezTo>
                  <a:pt x="662139" y="710370"/>
                  <a:pt x="710370" y="662139"/>
                  <a:pt x="710370" y="602644"/>
                </a:cubicBezTo>
                <a:cubicBezTo>
                  <a:pt x="710370" y="543149"/>
                  <a:pt x="662139" y="494918"/>
                  <a:pt x="602644" y="494918"/>
                </a:cubicBezTo>
                <a:close/>
                <a:moveTo>
                  <a:pt x="602644" y="0"/>
                </a:moveTo>
                <a:lnTo>
                  <a:pt x="618414" y="1590"/>
                </a:lnTo>
                <a:lnTo>
                  <a:pt x="628843" y="59575"/>
                </a:lnTo>
                <a:lnTo>
                  <a:pt x="712624" y="68021"/>
                </a:lnTo>
                <a:lnTo>
                  <a:pt x="718571" y="69867"/>
                </a:lnTo>
                <a:lnTo>
                  <a:pt x="742930" y="18090"/>
                </a:lnTo>
                <a:lnTo>
                  <a:pt x="773325" y="27525"/>
                </a:lnTo>
                <a:lnTo>
                  <a:pt x="768464" y="85355"/>
                </a:lnTo>
                <a:lnTo>
                  <a:pt x="815059" y="99819"/>
                </a:lnTo>
                <a:lnTo>
                  <a:pt x="851283" y="119480"/>
                </a:lnTo>
                <a:lnTo>
                  <a:pt x="888639" y="75268"/>
                </a:lnTo>
                <a:lnTo>
                  <a:pt x="916657" y="90476"/>
                </a:lnTo>
                <a:lnTo>
                  <a:pt x="897231" y="144420"/>
                </a:lnTo>
                <a:lnTo>
                  <a:pt x="907756" y="150133"/>
                </a:lnTo>
                <a:lnTo>
                  <a:pt x="968239" y="200036"/>
                </a:lnTo>
                <a:lnTo>
                  <a:pt x="1016571" y="166438"/>
                </a:lnTo>
                <a:lnTo>
                  <a:pt x="1028778" y="176510"/>
                </a:lnTo>
                <a:lnTo>
                  <a:pt x="1038851" y="188719"/>
                </a:lnTo>
                <a:lnTo>
                  <a:pt x="1005254" y="237051"/>
                </a:lnTo>
                <a:lnTo>
                  <a:pt x="1055156" y="297533"/>
                </a:lnTo>
                <a:lnTo>
                  <a:pt x="1060869" y="308058"/>
                </a:lnTo>
                <a:lnTo>
                  <a:pt x="1114813" y="288632"/>
                </a:lnTo>
                <a:lnTo>
                  <a:pt x="1130021" y="316651"/>
                </a:lnTo>
                <a:lnTo>
                  <a:pt x="1085810" y="354007"/>
                </a:lnTo>
                <a:lnTo>
                  <a:pt x="1105470" y="390229"/>
                </a:lnTo>
                <a:lnTo>
                  <a:pt x="1119935" y="436826"/>
                </a:lnTo>
                <a:lnTo>
                  <a:pt x="1177764" y="431965"/>
                </a:lnTo>
                <a:lnTo>
                  <a:pt x="1187199" y="462359"/>
                </a:lnTo>
                <a:lnTo>
                  <a:pt x="1135422" y="486718"/>
                </a:lnTo>
                <a:lnTo>
                  <a:pt x="1137268" y="492665"/>
                </a:lnTo>
                <a:lnTo>
                  <a:pt x="1145714" y="576447"/>
                </a:lnTo>
                <a:lnTo>
                  <a:pt x="1203698" y="586875"/>
                </a:lnTo>
                <a:lnTo>
                  <a:pt x="1205288" y="602644"/>
                </a:lnTo>
                <a:lnTo>
                  <a:pt x="1203698" y="618415"/>
                </a:lnTo>
                <a:lnTo>
                  <a:pt x="1145714" y="628843"/>
                </a:lnTo>
                <a:lnTo>
                  <a:pt x="1137268" y="712624"/>
                </a:lnTo>
                <a:lnTo>
                  <a:pt x="1135422" y="718571"/>
                </a:lnTo>
                <a:lnTo>
                  <a:pt x="1187199" y="742930"/>
                </a:lnTo>
                <a:lnTo>
                  <a:pt x="1177764" y="773325"/>
                </a:lnTo>
                <a:lnTo>
                  <a:pt x="1119934" y="768464"/>
                </a:lnTo>
                <a:lnTo>
                  <a:pt x="1105470" y="815059"/>
                </a:lnTo>
                <a:lnTo>
                  <a:pt x="1085809" y="851282"/>
                </a:lnTo>
                <a:lnTo>
                  <a:pt x="1130021" y="888638"/>
                </a:lnTo>
                <a:lnTo>
                  <a:pt x="1114813" y="916657"/>
                </a:lnTo>
                <a:lnTo>
                  <a:pt x="1060869" y="897231"/>
                </a:lnTo>
                <a:lnTo>
                  <a:pt x="1055156" y="907756"/>
                </a:lnTo>
                <a:lnTo>
                  <a:pt x="1005253" y="968239"/>
                </a:lnTo>
                <a:lnTo>
                  <a:pt x="1038850" y="1016570"/>
                </a:lnTo>
                <a:lnTo>
                  <a:pt x="1028778" y="1028778"/>
                </a:lnTo>
                <a:lnTo>
                  <a:pt x="1016570" y="1038850"/>
                </a:lnTo>
                <a:lnTo>
                  <a:pt x="968239" y="1005253"/>
                </a:lnTo>
                <a:lnTo>
                  <a:pt x="907756" y="1055155"/>
                </a:lnTo>
                <a:lnTo>
                  <a:pt x="897231" y="1060868"/>
                </a:lnTo>
                <a:lnTo>
                  <a:pt x="916657" y="1114813"/>
                </a:lnTo>
                <a:lnTo>
                  <a:pt x="888638" y="1130021"/>
                </a:lnTo>
                <a:lnTo>
                  <a:pt x="851282" y="1085809"/>
                </a:lnTo>
                <a:lnTo>
                  <a:pt x="815059" y="1105470"/>
                </a:lnTo>
                <a:lnTo>
                  <a:pt x="768464" y="1119934"/>
                </a:lnTo>
                <a:lnTo>
                  <a:pt x="773325" y="1177764"/>
                </a:lnTo>
                <a:lnTo>
                  <a:pt x="742930" y="1187199"/>
                </a:lnTo>
                <a:lnTo>
                  <a:pt x="718571" y="1135421"/>
                </a:lnTo>
                <a:lnTo>
                  <a:pt x="712624" y="1137267"/>
                </a:lnTo>
                <a:lnTo>
                  <a:pt x="628843" y="1145713"/>
                </a:lnTo>
                <a:lnTo>
                  <a:pt x="618415" y="1203698"/>
                </a:lnTo>
                <a:lnTo>
                  <a:pt x="602644" y="1205288"/>
                </a:lnTo>
                <a:lnTo>
                  <a:pt x="586876" y="1203698"/>
                </a:lnTo>
                <a:lnTo>
                  <a:pt x="576447" y="1145713"/>
                </a:lnTo>
                <a:lnTo>
                  <a:pt x="492664" y="1137267"/>
                </a:lnTo>
                <a:lnTo>
                  <a:pt x="486718" y="1135422"/>
                </a:lnTo>
                <a:lnTo>
                  <a:pt x="462359" y="1187199"/>
                </a:lnTo>
                <a:lnTo>
                  <a:pt x="431965" y="1177764"/>
                </a:lnTo>
                <a:lnTo>
                  <a:pt x="436826" y="1119934"/>
                </a:lnTo>
                <a:lnTo>
                  <a:pt x="390229" y="1105470"/>
                </a:lnTo>
                <a:lnTo>
                  <a:pt x="354007" y="1085809"/>
                </a:lnTo>
                <a:lnTo>
                  <a:pt x="316651" y="1130021"/>
                </a:lnTo>
                <a:lnTo>
                  <a:pt x="288632" y="1114813"/>
                </a:lnTo>
                <a:lnTo>
                  <a:pt x="308058" y="1060869"/>
                </a:lnTo>
                <a:lnTo>
                  <a:pt x="297532" y="1055155"/>
                </a:lnTo>
                <a:lnTo>
                  <a:pt x="237051" y="1005254"/>
                </a:lnTo>
                <a:lnTo>
                  <a:pt x="188719" y="1038851"/>
                </a:lnTo>
                <a:lnTo>
                  <a:pt x="176511" y="1028778"/>
                </a:lnTo>
                <a:lnTo>
                  <a:pt x="166439" y="1016570"/>
                </a:lnTo>
                <a:lnTo>
                  <a:pt x="200036" y="968239"/>
                </a:lnTo>
                <a:lnTo>
                  <a:pt x="150132" y="907756"/>
                </a:lnTo>
                <a:lnTo>
                  <a:pt x="144420" y="897232"/>
                </a:lnTo>
                <a:lnTo>
                  <a:pt x="90476" y="916657"/>
                </a:lnTo>
                <a:lnTo>
                  <a:pt x="75268" y="888639"/>
                </a:lnTo>
                <a:lnTo>
                  <a:pt x="119480" y="851283"/>
                </a:lnTo>
                <a:lnTo>
                  <a:pt x="99818" y="815059"/>
                </a:lnTo>
                <a:lnTo>
                  <a:pt x="85354" y="768464"/>
                </a:lnTo>
                <a:lnTo>
                  <a:pt x="27525" y="773325"/>
                </a:lnTo>
                <a:lnTo>
                  <a:pt x="18090" y="742930"/>
                </a:lnTo>
                <a:lnTo>
                  <a:pt x="69866" y="718572"/>
                </a:lnTo>
                <a:lnTo>
                  <a:pt x="68020" y="712624"/>
                </a:lnTo>
                <a:lnTo>
                  <a:pt x="59574" y="628843"/>
                </a:lnTo>
                <a:lnTo>
                  <a:pt x="1590" y="618414"/>
                </a:lnTo>
                <a:lnTo>
                  <a:pt x="0" y="602644"/>
                </a:lnTo>
                <a:lnTo>
                  <a:pt x="1590" y="586876"/>
                </a:lnTo>
                <a:lnTo>
                  <a:pt x="59574" y="576448"/>
                </a:lnTo>
                <a:lnTo>
                  <a:pt x="68020" y="492665"/>
                </a:lnTo>
                <a:lnTo>
                  <a:pt x="69866" y="486718"/>
                </a:lnTo>
                <a:lnTo>
                  <a:pt x="18089" y="462359"/>
                </a:lnTo>
                <a:lnTo>
                  <a:pt x="27524" y="431965"/>
                </a:lnTo>
                <a:lnTo>
                  <a:pt x="85353" y="436826"/>
                </a:lnTo>
                <a:lnTo>
                  <a:pt x="99818" y="390229"/>
                </a:lnTo>
                <a:lnTo>
                  <a:pt x="119479" y="354006"/>
                </a:lnTo>
                <a:lnTo>
                  <a:pt x="75268" y="316650"/>
                </a:lnTo>
                <a:lnTo>
                  <a:pt x="90475" y="288632"/>
                </a:lnTo>
                <a:lnTo>
                  <a:pt x="144419" y="308058"/>
                </a:lnTo>
                <a:lnTo>
                  <a:pt x="150132" y="297533"/>
                </a:lnTo>
                <a:lnTo>
                  <a:pt x="200035" y="237050"/>
                </a:lnTo>
                <a:lnTo>
                  <a:pt x="166438" y="188718"/>
                </a:lnTo>
                <a:lnTo>
                  <a:pt x="176511" y="176510"/>
                </a:lnTo>
                <a:lnTo>
                  <a:pt x="188718" y="166438"/>
                </a:lnTo>
                <a:lnTo>
                  <a:pt x="237050" y="200035"/>
                </a:lnTo>
                <a:lnTo>
                  <a:pt x="297532" y="150133"/>
                </a:lnTo>
                <a:lnTo>
                  <a:pt x="308058" y="144420"/>
                </a:lnTo>
                <a:lnTo>
                  <a:pt x="288632" y="90475"/>
                </a:lnTo>
                <a:lnTo>
                  <a:pt x="316650" y="75268"/>
                </a:lnTo>
                <a:lnTo>
                  <a:pt x="354006" y="119480"/>
                </a:lnTo>
                <a:lnTo>
                  <a:pt x="390229" y="99819"/>
                </a:lnTo>
                <a:lnTo>
                  <a:pt x="436826" y="85354"/>
                </a:lnTo>
                <a:lnTo>
                  <a:pt x="431965" y="27524"/>
                </a:lnTo>
                <a:lnTo>
                  <a:pt x="462359" y="18089"/>
                </a:lnTo>
                <a:lnTo>
                  <a:pt x="486718" y="69867"/>
                </a:lnTo>
                <a:lnTo>
                  <a:pt x="492664" y="68021"/>
                </a:lnTo>
                <a:lnTo>
                  <a:pt x="576447" y="59575"/>
                </a:lnTo>
                <a:lnTo>
                  <a:pt x="586876" y="1590"/>
                </a:lnTo>
                <a:close/>
              </a:path>
            </a:pathLst>
          </a:custGeom>
          <a:solidFill>
            <a:srgbClr val="A2EAFF"/>
          </a:solidFill>
          <a:ln w="9525" cap="flat" cmpd="sng" algn="ctr">
            <a:solidFill>
              <a:srgbClr val="3ABAE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97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362821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Rectangle 120"/>
          <p:cNvSpPr/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545454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72" name="Freeform 5"/>
          <p:cNvSpPr>
            <a:spLocks/>
          </p:cNvSpPr>
          <p:nvPr/>
        </p:nvSpPr>
        <p:spPr bwMode="auto">
          <a:xfrm rot="5400000">
            <a:off x="5554153" y="1388550"/>
            <a:ext cx="2734697" cy="4546602"/>
          </a:xfrm>
          <a:custGeom>
            <a:avLst/>
            <a:gdLst/>
            <a:ahLst/>
            <a:cxnLst/>
            <a:rect l="l" t="t" r="r" b="b"/>
            <a:pathLst>
              <a:path w="2734697" h="4546602">
                <a:moveTo>
                  <a:pt x="564363" y="1689463"/>
                </a:moveTo>
                <a:lnTo>
                  <a:pt x="2054915" y="1689463"/>
                </a:lnTo>
                <a:lnTo>
                  <a:pt x="2054915" y="1122392"/>
                </a:lnTo>
                <a:lnTo>
                  <a:pt x="2054915" y="1103983"/>
                </a:lnTo>
                <a:lnTo>
                  <a:pt x="2053920" y="1085078"/>
                </a:lnTo>
                <a:lnTo>
                  <a:pt x="2052925" y="1066670"/>
                </a:lnTo>
                <a:lnTo>
                  <a:pt x="2051432" y="1047764"/>
                </a:lnTo>
                <a:lnTo>
                  <a:pt x="2048945" y="1029356"/>
                </a:lnTo>
                <a:lnTo>
                  <a:pt x="2046955" y="1011446"/>
                </a:lnTo>
                <a:lnTo>
                  <a:pt x="2043472" y="993535"/>
                </a:lnTo>
                <a:lnTo>
                  <a:pt x="2040487" y="975127"/>
                </a:lnTo>
                <a:lnTo>
                  <a:pt x="2036507" y="957217"/>
                </a:lnTo>
                <a:lnTo>
                  <a:pt x="2032029" y="939804"/>
                </a:lnTo>
                <a:lnTo>
                  <a:pt x="2027552" y="922391"/>
                </a:lnTo>
                <a:lnTo>
                  <a:pt x="2022079" y="904978"/>
                </a:lnTo>
                <a:lnTo>
                  <a:pt x="2016606" y="888063"/>
                </a:lnTo>
                <a:lnTo>
                  <a:pt x="2010636" y="871147"/>
                </a:lnTo>
                <a:lnTo>
                  <a:pt x="2003671" y="854232"/>
                </a:lnTo>
                <a:lnTo>
                  <a:pt x="1997203" y="837316"/>
                </a:lnTo>
                <a:lnTo>
                  <a:pt x="1990238" y="820898"/>
                </a:lnTo>
                <a:lnTo>
                  <a:pt x="1982775" y="804977"/>
                </a:lnTo>
                <a:lnTo>
                  <a:pt x="1974318" y="789555"/>
                </a:lnTo>
                <a:lnTo>
                  <a:pt x="1966357" y="773634"/>
                </a:lnTo>
                <a:lnTo>
                  <a:pt x="1957402" y="757714"/>
                </a:lnTo>
                <a:lnTo>
                  <a:pt x="1948447" y="742291"/>
                </a:lnTo>
                <a:lnTo>
                  <a:pt x="1938994" y="727863"/>
                </a:lnTo>
                <a:lnTo>
                  <a:pt x="1929044" y="712440"/>
                </a:lnTo>
                <a:lnTo>
                  <a:pt x="1919094" y="698012"/>
                </a:lnTo>
                <a:lnTo>
                  <a:pt x="1908148" y="683584"/>
                </a:lnTo>
                <a:lnTo>
                  <a:pt x="1898198" y="669654"/>
                </a:lnTo>
                <a:lnTo>
                  <a:pt x="1886755" y="655723"/>
                </a:lnTo>
                <a:lnTo>
                  <a:pt x="1875312" y="642788"/>
                </a:lnTo>
                <a:lnTo>
                  <a:pt x="1863870" y="628858"/>
                </a:lnTo>
                <a:lnTo>
                  <a:pt x="1850934" y="615922"/>
                </a:lnTo>
                <a:lnTo>
                  <a:pt x="1838994" y="603484"/>
                </a:lnTo>
                <a:lnTo>
                  <a:pt x="1826059" y="590549"/>
                </a:lnTo>
                <a:lnTo>
                  <a:pt x="1813621" y="578609"/>
                </a:lnTo>
                <a:lnTo>
                  <a:pt x="1799690" y="566668"/>
                </a:lnTo>
                <a:lnTo>
                  <a:pt x="1786257" y="555226"/>
                </a:lnTo>
                <a:lnTo>
                  <a:pt x="1772327" y="544280"/>
                </a:lnTo>
                <a:lnTo>
                  <a:pt x="1758397" y="533335"/>
                </a:lnTo>
                <a:lnTo>
                  <a:pt x="1743969" y="522887"/>
                </a:lnTo>
                <a:lnTo>
                  <a:pt x="1729541" y="512937"/>
                </a:lnTo>
                <a:lnTo>
                  <a:pt x="1714615" y="502987"/>
                </a:lnTo>
                <a:lnTo>
                  <a:pt x="1699192" y="493534"/>
                </a:lnTo>
                <a:lnTo>
                  <a:pt x="1684267" y="485076"/>
                </a:lnTo>
                <a:lnTo>
                  <a:pt x="1668844" y="476121"/>
                </a:lnTo>
                <a:lnTo>
                  <a:pt x="1652924" y="467663"/>
                </a:lnTo>
                <a:lnTo>
                  <a:pt x="1637003" y="459703"/>
                </a:lnTo>
                <a:lnTo>
                  <a:pt x="1621083" y="452240"/>
                </a:lnTo>
                <a:lnTo>
                  <a:pt x="1604665" y="445275"/>
                </a:lnTo>
                <a:lnTo>
                  <a:pt x="1588247" y="437812"/>
                </a:lnTo>
                <a:lnTo>
                  <a:pt x="1571331" y="431345"/>
                </a:lnTo>
                <a:lnTo>
                  <a:pt x="1554416" y="425374"/>
                </a:lnTo>
                <a:lnTo>
                  <a:pt x="1537500" y="419902"/>
                </a:lnTo>
                <a:lnTo>
                  <a:pt x="1520088" y="414927"/>
                </a:lnTo>
                <a:lnTo>
                  <a:pt x="1502675" y="410449"/>
                </a:lnTo>
                <a:lnTo>
                  <a:pt x="1485262" y="405971"/>
                </a:lnTo>
                <a:lnTo>
                  <a:pt x="1466854" y="401991"/>
                </a:lnTo>
                <a:lnTo>
                  <a:pt x="1448943" y="399006"/>
                </a:lnTo>
                <a:lnTo>
                  <a:pt x="1431033" y="395524"/>
                </a:lnTo>
                <a:lnTo>
                  <a:pt x="1412625" y="392538"/>
                </a:lnTo>
                <a:lnTo>
                  <a:pt x="1394714" y="390548"/>
                </a:lnTo>
                <a:lnTo>
                  <a:pt x="1375809" y="389056"/>
                </a:lnTo>
                <a:lnTo>
                  <a:pt x="1356903" y="388061"/>
                </a:lnTo>
                <a:lnTo>
                  <a:pt x="1338495" y="387066"/>
                </a:lnTo>
                <a:lnTo>
                  <a:pt x="1319092" y="386568"/>
                </a:lnTo>
                <a:lnTo>
                  <a:pt x="1300186" y="386568"/>
                </a:lnTo>
                <a:lnTo>
                  <a:pt x="1280783" y="387066"/>
                </a:lnTo>
                <a:lnTo>
                  <a:pt x="1262375" y="388061"/>
                </a:lnTo>
                <a:lnTo>
                  <a:pt x="1243967" y="389056"/>
                </a:lnTo>
                <a:lnTo>
                  <a:pt x="1225559" y="390548"/>
                </a:lnTo>
                <a:lnTo>
                  <a:pt x="1206654" y="392538"/>
                </a:lnTo>
                <a:lnTo>
                  <a:pt x="1188246" y="395524"/>
                </a:lnTo>
                <a:lnTo>
                  <a:pt x="1170335" y="399006"/>
                </a:lnTo>
                <a:lnTo>
                  <a:pt x="1152425" y="401991"/>
                </a:lnTo>
                <a:lnTo>
                  <a:pt x="1135012" y="405971"/>
                </a:lnTo>
                <a:lnTo>
                  <a:pt x="1116604" y="410449"/>
                </a:lnTo>
                <a:lnTo>
                  <a:pt x="1099191" y="414927"/>
                </a:lnTo>
                <a:lnTo>
                  <a:pt x="1082275" y="419902"/>
                </a:lnTo>
                <a:lnTo>
                  <a:pt x="1064862" y="425374"/>
                </a:lnTo>
                <a:lnTo>
                  <a:pt x="1047947" y="431345"/>
                </a:lnTo>
                <a:lnTo>
                  <a:pt x="1031031" y="437812"/>
                </a:lnTo>
                <a:lnTo>
                  <a:pt x="1014613" y="445275"/>
                </a:lnTo>
                <a:lnTo>
                  <a:pt x="998195" y="452240"/>
                </a:lnTo>
                <a:lnTo>
                  <a:pt x="982275" y="459703"/>
                </a:lnTo>
                <a:lnTo>
                  <a:pt x="966355" y="467663"/>
                </a:lnTo>
                <a:lnTo>
                  <a:pt x="950434" y="476121"/>
                </a:lnTo>
                <a:lnTo>
                  <a:pt x="935011" y="485076"/>
                </a:lnTo>
                <a:lnTo>
                  <a:pt x="920086" y="493534"/>
                </a:lnTo>
                <a:lnTo>
                  <a:pt x="904663" y="502987"/>
                </a:lnTo>
                <a:lnTo>
                  <a:pt x="889737" y="512937"/>
                </a:lnTo>
                <a:lnTo>
                  <a:pt x="875310" y="522887"/>
                </a:lnTo>
                <a:lnTo>
                  <a:pt x="860882" y="533335"/>
                </a:lnTo>
                <a:lnTo>
                  <a:pt x="846951" y="544280"/>
                </a:lnTo>
                <a:lnTo>
                  <a:pt x="833021" y="555226"/>
                </a:lnTo>
                <a:lnTo>
                  <a:pt x="819588" y="566668"/>
                </a:lnTo>
                <a:lnTo>
                  <a:pt x="806155" y="578609"/>
                </a:lnTo>
                <a:lnTo>
                  <a:pt x="793220" y="590549"/>
                </a:lnTo>
                <a:lnTo>
                  <a:pt x="780782" y="603484"/>
                </a:lnTo>
                <a:lnTo>
                  <a:pt x="768344" y="615922"/>
                </a:lnTo>
                <a:lnTo>
                  <a:pt x="756404" y="628858"/>
                </a:lnTo>
                <a:lnTo>
                  <a:pt x="743966" y="642788"/>
                </a:lnTo>
                <a:lnTo>
                  <a:pt x="732523" y="655723"/>
                </a:lnTo>
                <a:lnTo>
                  <a:pt x="721578" y="669654"/>
                </a:lnTo>
                <a:lnTo>
                  <a:pt x="711130" y="683584"/>
                </a:lnTo>
                <a:lnTo>
                  <a:pt x="700682" y="698012"/>
                </a:lnTo>
                <a:lnTo>
                  <a:pt x="690234" y="712440"/>
                </a:lnTo>
                <a:lnTo>
                  <a:pt x="680284" y="727863"/>
                </a:lnTo>
                <a:lnTo>
                  <a:pt x="670831" y="742291"/>
                </a:lnTo>
                <a:lnTo>
                  <a:pt x="661876" y="757714"/>
                </a:lnTo>
                <a:lnTo>
                  <a:pt x="652921" y="773634"/>
                </a:lnTo>
                <a:lnTo>
                  <a:pt x="644961" y="789555"/>
                </a:lnTo>
                <a:lnTo>
                  <a:pt x="636503" y="804977"/>
                </a:lnTo>
                <a:lnTo>
                  <a:pt x="629040" y="820898"/>
                </a:lnTo>
                <a:lnTo>
                  <a:pt x="622075" y="837316"/>
                </a:lnTo>
                <a:lnTo>
                  <a:pt x="615607" y="854232"/>
                </a:lnTo>
                <a:lnTo>
                  <a:pt x="608642" y="871147"/>
                </a:lnTo>
                <a:lnTo>
                  <a:pt x="602672" y="888063"/>
                </a:lnTo>
                <a:lnTo>
                  <a:pt x="597199" y="904978"/>
                </a:lnTo>
                <a:lnTo>
                  <a:pt x="591727" y="922391"/>
                </a:lnTo>
                <a:lnTo>
                  <a:pt x="587747" y="939804"/>
                </a:lnTo>
                <a:lnTo>
                  <a:pt x="583269" y="957217"/>
                </a:lnTo>
                <a:lnTo>
                  <a:pt x="578791" y="975127"/>
                </a:lnTo>
                <a:lnTo>
                  <a:pt x="575806" y="993535"/>
                </a:lnTo>
                <a:lnTo>
                  <a:pt x="572821" y="1011446"/>
                </a:lnTo>
                <a:lnTo>
                  <a:pt x="570334" y="1029356"/>
                </a:lnTo>
                <a:lnTo>
                  <a:pt x="567846" y="1047764"/>
                </a:lnTo>
                <a:lnTo>
                  <a:pt x="566353" y="1066670"/>
                </a:lnTo>
                <a:lnTo>
                  <a:pt x="565358" y="1085078"/>
                </a:lnTo>
                <a:lnTo>
                  <a:pt x="564363" y="1103983"/>
                </a:lnTo>
                <a:lnTo>
                  <a:pt x="564363" y="1122392"/>
                </a:lnTo>
                <a:close/>
                <a:moveTo>
                  <a:pt x="0" y="4516179"/>
                </a:moveTo>
                <a:lnTo>
                  <a:pt x="0" y="1719886"/>
                </a:lnTo>
                <a:lnTo>
                  <a:pt x="534" y="1713934"/>
                </a:lnTo>
                <a:lnTo>
                  <a:pt x="2135" y="1707982"/>
                </a:lnTo>
                <a:lnTo>
                  <a:pt x="3736" y="1703352"/>
                </a:lnTo>
                <a:lnTo>
                  <a:pt x="6938" y="1698061"/>
                </a:lnTo>
                <a:lnTo>
                  <a:pt x="11208" y="1694093"/>
                </a:lnTo>
                <a:lnTo>
                  <a:pt x="14944" y="1691447"/>
                </a:lnTo>
                <a:lnTo>
                  <a:pt x="19747" y="1690125"/>
                </a:lnTo>
                <a:lnTo>
                  <a:pt x="24550" y="1689463"/>
                </a:lnTo>
                <a:lnTo>
                  <a:pt x="176800" y="1689463"/>
                </a:lnTo>
                <a:lnTo>
                  <a:pt x="176800" y="1122392"/>
                </a:lnTo>
                <a:lnTo>
                  <a:pt x="177298" y="1093536"/>
                </a:lnTo>
                <a:lnTo>
                  <a:pt x="178293" y="1065177"/>
                </a:lnTo>
                <a:lnTo>
                  <a:pt x="180283" y="1036322"/>
                </a:lnTo>
                <a:lnTo>
                  <a:pt x="182770" y="1007963"/>
                </a:lnTo>
                <a:lnTo>
                  <a:pt x="186253" y="980103"/>
                </a:lnTo>
                <a:lnTo>
                  <a:pt x="189735" y="952242"/>
                </a:lnTo>
                <a:lnTo>
                  <a:pt x="194213" y="924381"/>
                </a:lnTo>
                <a:lnTo>
                  <a:pt x="199686" y="897018"/>
                </a:lnTo>
                <a:lnTo>
                  <a:pt x="205656" y="869654"/>
                </a:lnTo>
                <a:lnTo>
                  <a:pt x="212124" y="842789"/>
                </a:lnTo>
                <a:lnTo>
                  <a:pt x="220084" y="815923"/>
                </a:lnTo>
                <a:lnTo>
                  <a:pt x="227547" y="789555"/>
                </a:lnTo>
                <a:lnTo>
                  <a:pt x="236502" y="763186"/>
                </a:lnTo>
                <a:lnTo>
                  <a:pt x="245457" y="737316"/>
                </a:lnTo>
                <a:lnTo>
                  <a:pt x="255407" y="711942"/>
                </a:lnTo>
                <a:lnTo>
                  <a:pt x="265855" y="686072"/>
                </a:lnTo>
                <a:lnTo>
                  <a:pt x="276800" y="661196"/>
                </a:lnTo>
                <a:lnTo>
                  <a:pt x="288243" y="636818"/>
                </a:lnTo>
                <a:lnTo>
                  <a:pt x="300184" y="611942"/>
                </a:lnTo>
                <a:lnTo>
                  <a:pt x="313119" y="588061"/>
                </a:lnTo>
                <a:lnTo>
                  <a:pt x="326054" y="564678"/>
                </a:lnTo>
                <a:lnTo>
                  <a:pt x="339985" y="541295"/>
                </a:lnTo>
                <a:lnTo>
                  <a:pt x="354413" y="518409"/>
                </a:lnTo>
                <a:lnTo>
                  <a:pt x="369338" y="495524"/>
                </a:lnTo>
                <a:lnTo>
                  <a:pt x="384761" y="473633"/>
                </a:lnTo>
                <a:lnTo>
                  <a:pt x="401179" y="451743"/>
                </a:lnTo>
                <a:lnTo>
                  <a:pt x="417597" y="429852"/>
                </a:lnTo>
                <a:lnTo>
                  <a:pt x="434512" y="408956"/>
                </a:lnTo>
                <a:lnTo>
                  <a:pt x="451925" y="388558"/>
                </a:lnTo>
                <a:lnTo>
                  <a:pt x="469338" y="368160"/>
                </a:lnTo>
                <a:lnTo>
                  <a:pt x="487746" y="348757"/>
                </a:lnTo>
                <a:lnTo>
                  <a:pt x="506652" y="329354"/>
                </a:lnTo>
                <a:lnTo>
                  <a:pt x="526055" y="310946"/>
                </a:lnTo>
                <a:lnTo>
                  <a:pt x="545458" y="292538"/>
                </a:lnTo>
                <a:lnTo>
                  <a:pt x="565856" y="274628"/>
                </a:lnTo>
                <a:lnTo>
                  <a:pt x="585757" y="256717"/>
                </a:lnTo>
                <a:lnTo>
                  <a:pt x="607150" y="239802"/>
                </a:lnTo>
                <a:lnTo>
                  <a:pt x="628543" y="223881"/>
                </a:lnTo>
                <a:lnTo>
                  <a:pt x="650433" y="207961"/>
                </a:lnTo>
                <a:lnTo>
                  <a:pt x="672821" y="192538"/>
                </a:lnTo>
                <a:lnTo>
                  <a:pt x="695210" y="177115"/>
                </a:lnTo>
                <a:lnTo>
                  <a:pt x="718095" y="163185"/>
                </a:lnTo>
                <a:lnTo>
                  <a:pt x="741478" y="149254"/>
                </a:lnTo>
                <a:lnTo>
                  <a:pt x="765359" y="135821"/>
                </a:lnTo>
                <a:lnTo>
                  <a:pt x="789240" y="123383"/>
                </a:lnTo>
                <a:lnTo>
                  <a:pt x="813618" y="111443"/>
                </a:lnTo>
                <a:lnTo>
                  <a:pt x="838494" y="99503"/>
                </a:lnTo>
                <a:lnTo>
                  <a:pt x="863867" y="88557"/>
                </a:lnTo>
                <a:lnTo>
                  <a:pt x="888742" y="78110"/>
                </a:lnTo>
                <a:lnTo>
                  <a:pt x="914613" y="68159"/>
                </a:lnTo>
                <a:lnTo>
                  <a:pt x="940484" y="58707"/>
                </a:lnTo>
                <a:lnTo>
                  <a:pt x="966852" y="50746"/>
                </a:lnTo>
                <a:lnTo>
                  <a:pt x="992723" y="42786"/>
                </a:lnTo>
                <a:lnTo>
                  <a:pt x="1019589" y="35323"/>
                </a:lnTo>
                <a:lnTo>
                  <a:pt x="1046952" y="28856"/>
                </a:lnTo>
                <a:lnTo>
                  <a:pt x="1074315" y="22886"/>
                </a:lnTo>
                <a:lnTo>
                  <a:pt x="1101678" y="17413"/>
                </a:lnTo>
                <a:lnTo>
                  <a:pt x="1129539" y="12438"/>
                </a:lnTo>
                <a:lnTo>
                  <a:pt x="1157400" y="8955"/>
                </a:lnTo>
                <a:lnTo>
                  <a:pt x="1185758" y="5473"/>
                </a:lnTo>
                <a:lnTo>
                  <a:pt x="1214116" y="3483"/>
                </a:lnTo>
                <a:lnTo>
                  <a:pt x="1242475" y="995"/>
                </a:lnTo>
                <a:lnTo>
                  <a:pt x="1271331" y="0"/>
                </a:lnTo>
                <a:lnTo>
                  <a:pt x="1300186" y="0"/>
                </a:lnTo>
                <a:lnTo>
                  <a:pt x="1319092" y="0"/>
                </a:lnTo>
                <a:lnTo>
                  <a:pt x="1347948" y="0"/>
                </a:lnTo>
                <a:lnTo>
                  <a:pt x="1376804" y="995"/>
                </a:lnTo>
                <a:lnTo>
                  <a:pt x="1405162" y="3483"/>
                </a:lnTo>
                <a:lnTo>
                  <a:pt x="1433520" y="5473"/>
                </a:lnTo>
                <a:lnTo>
                  <a:pt x="1461878" y="8955"/>
                </a:lnTo>
                <a:lnTo>
                  <a:pt x="1489739" y="12438"/>
                </a:lnTo>
                <a:lnTo>
                  <a:pt x="1517600" y="17413"/>
                </a:lnTo>
                <a:lnTo>
                  <a:pt x="1544963" y="22886"/>
                </a:lnTo>
                <a:lnTo>
                  <a:pt x="1572326" y="28856"/>
                </a:lnTo>
                <a:lnTo>
                  <a:pt x="1599690" y="35323"/>
                </a:lnTo>
                <a:lnTo>
                  <a:pt x="1626555" y="42786"/>
                </a:lnTo>
                <a:lnTo>
                  <a:pt x="1652426" y="50746"/>
                </a:lnTo>
                <a:lnTo>
                  <a:pt x="1679292" y="58707"/>
                </a:lnTo>
                <a:lnTo>
                  <a:pt x="1704665" y="68159"/>
                </a:lnTo>
                <a:lnTo>
                  <a:pt x="1730536" y="78110"/>
                </a:lnTo>
                <a:lnTo>
                  <a:pt x="1756407" y="88557"/>
                </a:lnTo>
                <a:lnTo>
                  <a:pt x="1781282" y="99503"/>
                </a:lnTo>
                <a:lnTo>
                  <a:pt x="1805660" y="111443"/>
                </a:lnTo>
                <a:lnTo>
                  <a:pt x="1830536" y="123383"/>
                </a:lnTo>
                <a:lnTo>
                  <a:pt x="1854417" y="135821"/>
                </a:lnTo>
                <a:lnTo>
                  <a:pt x="1877800" y="149254"/>
                </a:lnTo>
                <a:lnTo>
                  <a:pt x="1901183" y="163185"/>
                </a:lnTo>
                <a:lnTo>
                  <a:pt x="1924069" y="177115"/>
                </a:lnTo>
                <a:lnTo>
                  <a:pt x="1946457" y="192538"/>
                </a:lnTo>
                <a:lnTo>
                  <a:pt x="1968845" y="207961"/>
                </a:lnTo>
                <a:lnTo>
                  <a:pt x="1990736" y="223881"/>
                </a:lnTo>
                <a:lnTo>
                  <a:pt x="2012129" y="239802"/>
                </a:lnTo>
                <a:lnTo>
                  <a:pt x="2033522" y="256717"/>
                </a:lnTo>
                <a:lnTo>
                  <a:pt x="2053422" y="274628"/>
                </a:lnTo>
                <a:lnTo>
                  <a:pt x="2073820" y="292538"/>
                </a:lnTo>
                <a:lnTo>
                  <a:pt x="2093223" y="310946"/>
                </a:lnTo>
                <a:lnTo>
                  <a:pt x="2113124" y="329354"/>
                </a:lnTo>
                <a:lnTo>
                  <a:pt x="2131532" y="348757"/>
                </a:lnTo>
                <a:lnTo>
                  <a:pt x="2149940" y="368160"/>
                </a:lnTo>
                <a:lnTo>
                  <a:pt x="2167851" y="388558"/>
                </a:lnTo>
                <a:lnTo>
                  <a:pt x="2185761" y="408956"/>
                </a:lnTo>
                <a:lnTo>
                  <a:pt x="2202676" y="429852"/>
                </a:lnTo>
                <a:lnTo>
                  <a:pt x="2218597" y="451743"/>
                </a:lnTo>
                <a:lnTo>
                  <a:pt x="2234517" y="473633"/>
                </a:lnTo>
                <a:lnTo>
                  <a:pt x="2249940" y="495524"/>
                </a:lnTo>
                <a:lnTo>
                  <a:pt x="2264866" y="518409"/>
                </a:lnTo>
                <a:lnTo>
                  <a:pt x="2279294" y="541295"/>
                </a:lnTo>
                <a:lnTo>
                  <a:pt x="2293224" y="564678"/>
                </a:lnTo>
                <a:lnTo>
                  <a:pt x="2306159" y="588061"/>
                </a:lnTo>
                <a:lnTo>
                  <a:pt x="2319095" y="611942"/>
                </a:lnTo>
                <a:lnTo>
                  <a:pt x="2331035" y="636818"/>
                </a:lnTo>
                <a:lnTo>
                  <a:pt x="2342478" y="661196"/>
                </a:lnTo>
                <a:lnTo>
                  <a:pt x="2353423" y="686072"/>
                </a:lnTo>
                <a:lnTo>
                  <a:pt x="2364368" y="711942"/>
                </a:lnTo>
                <a:lnTo>
                  <a:pt x="2374319" y="737316"/>
                </a:lnTo>
                <a:lnTo>
                  <a:pt x="2382776" y="763186"/>
                </a:lnTo>
                <a:lnTo>
                  <a:pt x="2391732" y="789555"/>
                </a:lnTo>
                <a:lnTo>
                  <a:pt x="2399692" y="815923"/>
                </a:lnTo>
                <a:lnTo>
                  <a:pt x="2407155" y="842789"/>
                </a:lnTo>
                <a:lnTo>
                  <a:pt x="2413622" y="869654"/>
                </a:lnTo>
                <a:lnTo>
                  <a:pt x="2419592" y="897018"/>
                </a:lnTo>
                <a:lnTo>
                  <a:pt x="2425065" y="924381"/>
                </a:lnTo>
                <a:lnTo>
                  <a:pt x="2429543" y="952242"/>
                </a:lnTo>
                <a:lnTo>
                  <a:pt x="2433523" y="980103"/>
                </a:lnTo>
                <a:lnTo>
                  <a:pt x="2436508" y="1007963"/>
                </a:lnTo>
                <a:lnTo>
                  <a:pt x="2438995" y="1036322"/>
                </a:lnTo>
                <a:lnTo>
                  <a:pt x="2440986" y="1065177"/>
                </a:lnTo>
                <a:lnTo>
                  <a:pt x="2441981" y="1093536"/>
                </a:lnTo>
                <a:lnTo>
                  <a:pt x="2442478" y="1122392"/>
                </a:lnTo>
                <a:lnTo>
                  <a:pt x="2442478" y="1689463"/>
                </a:lnTo>
                <a:lnTo>
                  <a:pt x="2710147" y="1689463"/>
                </a:lnTo>
                <a:lnTo>
                  <a:pt x="2714950" y="1690125"/>
                </a:lnTo>
                <a:lnTo>
                  <a:pt x="2719753" y="1691447"/>
                </a:lnTo>
                <a:lnTo>
                  <a:pt x="2723489" y="1694093"/>
                </a:lnTo>
                <a:lnTo>
                  <a:pt x="2727759" y="1698061"/>
                </a:lnTo>
                <a:lnTo>
                  <a:pt x="2730961" y="1703352"/>
                </a:lnTo>
                <a:lnTo>
                  <a:pt x="2732562" y="1707982"/>
                </a:lnTo>
                <a:lnTo>
                  <a:pt x="2734163" y="1713934"/>
                </a:lnTo>
                <a:lnTo>
                  <a:pt x="2734697" y="1719886"/>
                </a:lnTo>
                <a:lnTo>
                  <a:pt x="2734697" y="4516179"/>
                </a:lnTo>
                <a:lnTo>
                  <a:pt x="2734163" y="4522131"/>
                </a:lnTo>
                <a:lnTo>
                  <a:pt x="2732562" y="4528084"/>
                </a:lnTo>
                <a:lnTo>
                  <a:pt x="2730961" y="4532713"/>
                </a:lnTo>
                <a:lnTo>
                  <a:pt x="2727759" y="4538004"/>
                </a:lnTo>
                <a:lnTo>
                  <a:pt x="2723489" y="4541972"/>
                </a:lnTo>
                <a:lnTo>
                  <a:pt x="2719753" y="4543957"/>
                </a:lnTo>
                <a:lnTo>
                  <a:pt x="2714950" y="4545941"/>
                </a:lnTo>
                <a:lnTo>
                  <a:pt x="2710147" y="4546602"/>
                </a:lnTo>
                <a:lnTo>
                  <a:pt x="24550" y="4546602"/>
                </a:lnTo>
                <a:lnTo>
                  <a:pt x="19747" y="4545941"/>
                </a:lnTo>
                <a:lnTo>
                  <a:pt x="14944" y="4543957"/>
                </a:lnTo>
                <a:lnTo>
                  <a:pt x="11208" y="4541972"/>
                </a:lnTo>
                <a:lnTo>
                  <a:pt x="6938" y="4538004"/>
                </a:lnTo>
                <a:lnTo>
                  <a:pt x="3736" y="4532713"/>
                </a:lnTo>
                <a:lnTo>
                  <a:pt x="2135" y="4528084"/>
                </a:lnTo>
                <a:lnTo>
                  <a:pt x="534" y="4522131"/>
                </a:lnTo>
                <a:close/>
              </a:path>
            </a:pathLst>
          </a:custGeom>
          <a:solidFill>
            <a:srgbClr val="000000">
              <a:alpha val="20000"/>
            </a:srgbClr>
          </a:solidFill>
          <a:ln w="9525">
            <a:noFill/>
            <a:round/>
            <a:headEnd/>
            <a:tailEnd/>
          </a:ln>
          <a:effectLst/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lnSpc>
                <a:spcPct val="85000"/>
              </a:lnSpc>
            </a:pPr>
            <a:endParaRPr lang="en-US">
              <a:latin typeface="+mn-lt"/>
              <a:cs typeface="AllThatMatters"/>
            </a:endParaRPr>
          </a:p>
        </p:txBody>
      </p:sp>
      <p:grpSp>
        <p:nvGrpSpPr>
          <p:cNvPr id="97" name="Group 96"/>
          <p:cNvGrpSpPr/>
          <p:nvPr/>
        </p:nvGrpSpPr>
        <p:grpSpPr>
          <a:xfrm>
            <a:off x="511586" y="2079426"/>
            <a:ext cx="3853372" cy="760024"/>
            <a:chOff x="511586" y="2130226"/>
            <a:chExt cx="3853372" cy="760024"/>
          </a:xfrm>
        </p:grpSpPr>
        <p:sp>
          <p:nvSpPr>
            <p:cNvPr id="24" name="TextBox 23"/>
            <p:cNvSpPr txBox="1"/>
            <p:nvPr/>
          </p:nvSpPr>
          <p:spPr>
            <a:xfrm>
              <a:off x="511586" y="2163057"/>
              <a:ext cx="2206214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lvl="2" algn="r">
                <a:lnSpc>
                  <a:spcPct val="85000"/>
                </a:lnSpc>
              </a:pPr>
              <a:r>
                <a:rPr lang="en-US" sz="2000" dirty="0">
                  <a:solidFill>
                    <a:srgbClr val="FFFFFF"/>
                  </a:solidFill>
                  <a:latin typeface="Arial" panose="020B0604020202020204" pitchFamily="34" charset="0"/>
                  <a:ea typeface="Segoe Light" charset="0"/>
                  <a:cs typeface="Arial" panose="020B0604020202020204" pitchFamily="34" charset="0"/>
                </a:rPr>
                <a:t>Run Windows System Restore</a:t>
              </a:r>
            </a:p>
          </p:txBody>
        </p:sp>
        <p:grpSp>
          <p:nvGrpSpPr>
            <p:cNvPr id="26" name="Group 11"/>
            <p:cNvGrpSpPr/>
            <p:nvPr/>
          </p:nvGrpSpPr>
          <p:grpSpPr>
            <a:xfrm rot="16200000" flipH="1">
              <a:off x="3199467" y="1724758"/>
              <a:ext cx="760024" cy="1570959"/>
              <a:chOff x="2913062" y="-1"/>
              <a:chExt cx="3317874" cy="6858000"/>
            </a:xfrm>
          </p:grpSpPr>
          <p:sp>
            <p:nvSpPr>
              <p:cNvPr id="28" name="Freeform 10"/>
              <p:cNvSpPr>
                <a:spLocks/>
              </p:cNvSpPr>
              <p:nvPr/>
            </p:nvSpPr>
            <p:spPr bwMode="auto">
              <a:xfrm>
                <a:off x="4664076" y="2365377"/>
                <a:ext cx="631825" cy="42624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372"/>
                  </a:cxn>
                  <a:cxn ang="0">
                    <a:pos x="447" y="5044"/>
                  </a:cxn>
                  <a:cxn ang="0">
                    <a:pos x="399" y="4972"/>
                  </a:cxn>
                  <a:cxn ang="0">
                    <a:pos x="399" y="4562"/>
                  </a:cxn>
                  <a:cxn ang="0">
                    <a:pos x="519" y="4408"/>
                  </a:cxn>
                  <a:cxn ang="0">
                    <a:pos x="536" y="3861"/>
                  </a:cxn>
                  <a:cxn ang="0">
                    <a:pos x="160" y="3555"/>
                  </a:cxn>
                  <a:cxn ang="0">
                    <a:pos x="158" y="3196"/>
                  </a:cxn>
                  <a:cxn ang="0">
                    <a:pos x="502" y="2871"/>
                  </a:cxn>
                  <a:cxn ang="0">
                    <a:pos x="430" y="2803"/>
                  </a:cxn>
                  <a:cxn ang="0">
                    <a:pos x="416" y="2290"/>
                  </a:cxn>
                  <a:cxn ang="0">
                    <a:pos x="707" y="2016"/>
                  </a:cxn>
                  <a:cxn ang="0">
                    <a:pos x="502" y="1777"/>
                  </a:cxn>
                  <a:cxn ang="0">
                    <a:pos x="519" y="1317"/>
                  </a:cxn>
                  <a:cxn ang="0">
                    <a:pos x="796" y="1090"/>
                  </a:cxn>
                  <a:cxn ang="0">
                    <a:pos x="796" y="0"/>
                  </a:cxn>
                  <a:cxn ang="0">
                    <a:pos x="0" y="0"/>
                  </a:cxn>
                </a:cxnLst>
                <a:rect l="0" t="0" r="r" b="b"/>
                <a:pathLst>
                  <a:path w="796" h="5372">
                    <a:moveTo>
                      <a:pt x="0" y="0"/>
                    </a:moveTo>
                    <a:lnTo>
                      <a:pt x="0" y="5372"/>
                    </a:lnTo>
                    <a:lnTo>
                      <a:pt x="447" y="5044"/>
                    </a:lnTo>
                    <a:lnTo>
                      <a:pt x="399" y="4972"/>
                    </a:lnTo>
                    <a:lnTo>
                      <a:pt x="399" y="4562"/>
                    </a:lnTo>
                    <a:lnTo>
                      <a:pt x="519" y="4408"/>
                    </a:lnTo>
                    <a:lnTo>
                      <a:pt x="536" y="3861"/>
                    </a:lnTo>
                    <a:lnTo>
                      <a:pt x="160" y="3555"/>
                    </a:lnTo>
                    <a:lnTo>
                      <a:pt x="158" y="3196"/>
                    </a:lnTo>
                    <a:lnTo>
                      <a:pt x="502" y="2871"/>
                    </a:lnTo>
                    <a:lnTo>
                      <a:pt x="430" y="2803"/>
                    </a:lnTo>
                    <a:lnTo>
                      <a:pt x="416" y="2290"/>
                    </a:lnTo>
                    <a:lnTo>
                      <a:pt x="707" y="2016"/>
                    </a:lnTo>
                    <a:lnTo>
                      <a:pt x="502" y="1777"/>
                    </a:lnTo>
                    <a:lnTo>
                      <a:pt x="519" y="1317"/>
                    </a:lnTo>
                    <a:lnTo>
                      <a:pt x="796" y="1090"/>
                    </a:lnTo>
                    <a:lnTo>
                      <a:pt x="79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  <a:effectLst/>
              <a:scene3d>
                <a:camera prst="orthographicFront"/>
                <a:lightRig rig="threePt" dir="t">
                  <a:rot lat="0" lon="0" rev="12720000"/>
                </a:lightRig>
              </a:scene3d>
              <a:sp3d/>
            </p:spPr>
            <p:txBody>
              <a:bodyPr/>
              <a:lstStyle/>
              <a:p>
                <a:pPr>
                  <a:lnSpc>
                    <a:spcPct val="85000"/>
                  </a:lnSpc>
                </a:pPr>
                <a:endParaRPr lang="en-US">
                  <a:solidFill>
                    <a:srgbClr val="FFFFFF"/>
                  </a:solidFill>
                  <a:latin typeface="Arial" panose="020B0604020202020204" pitchFamily="34" charset="0"/>
                  <a:ea typeface="Segoe Light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5"/>
              <p:cNvSpPr>
                <a:spLocks noEditPoints="1"/>
              </p:cNvSpPr>
              <p:nvPr/>
            </p:nvSpPr>
            <p:spPr bwMode="auto">
              <a:xfrm>
                <a:off x="2913062" y="-1"/>
                <a:ext cx="3317874" cy="6858000"/>
              </a:xfrm>
              <a:custGeom>
                <a:avLst/>
                <a:gdLst/>
                <a:ahLst/>
                <a:cxnLst>
                  <a:cxn ang="0">
                    <a:pos x="3616" y="951"/>
                  </a:cxn>
                  <a:cxn ang="0">
                    <a:pos x="3378" y="720"/>
                  </a:cxn>
                  <a:cxn ang="0">
                    <a:pos x="3210" y="472"/>
                  </a:cxn>
                  <a:cxn ang="0">
                    <a:pos x="3053" y="334"/>
                  </a:cxn>
                  <a:cxn ang="0">
                    <a:pos x="2811" y="179"/>
                  </a:cxn>
                  <a:cxn ang="0">
                    <a:pos x="2538" y="70"/>
                  </a:cxn>
                  <a:cxn ang="0">
                    <a:pos x="2248" y="9"/>
                  </a:cxn>
                  <a:cxn ang="0">
                    <a:pos x="1946" y="5"/>
                  </a:cxn>
                  <a:cxn ang="0">
                    <a:pos x="1645" y="58"/>
                  </a:cxn>
                  <a:cxn ang="0">
                    <a:pos x="1444" y="124"/>
                  </a:cxn>
                  <a:cxn ang="0">
                    <a:pos x="1230" y="241"/>
                  </a:cxn>
                  <a:cxn ang="0">
                    <a:pos x="1035" y="392"/>
                  </a:cxn>
                  <a:cxn ang="0">
                    <a:pos x="874" y="567"/>
                  </a:cxn>
                  <a:cxn ang="0">
                    <a:pos x="754" y="760"/>
                  </a:cxn>
                  <a:cxn ang="0">
                    <a:pos x="634" y="929"/>
                  </a:cxn>
                  <a:cxn ang="0">
                    <a:pos x="345" y="1128"/>
                  </a:cxn>
                  <a:cxn ang="0">
                    <a:pos x="215" y="1267"/>
                  </a:cxn>
                  <a:cxn ang="0">
                    <a:pos x="93" y="1458"/>
                  </a:cxn>
                  <a:cxn ang="0">
                    <a:pos x="23" y="1671"/>
                  </a:cxn>
                  <a:cxn ang="0">
                    <a:pos x="0" y="1896"/>
                  </a:cxn>
                  <a:cxn ang="0">
                    <a:pos x="23" y="2122"/>
                  </a:cxn>
                  <a:cxn ang="0">
                    <a:pos x="87" y="2336"/>
                  </a:cxn>
                  <a:cxn ang="0">
                    <a:pos x="163" y="2484"/>
                  </a:cxn>
                  <a:cxn ang="0">
                    <a:pos x="298" y="2650"/>
                  </a:cxn>
                  <a:cxn ang="0">
                    <a:pos x="605" y="2871"/>
                  </a:cxn>
                  <a:cxn ang="0">
                    <a:pos x="908" y="2990"/>
                  </a:cxn>
                  <a:cxn ang="0">
                    <a:pos x="990" y="3063"/>
                  </a:cxn>
                  <a:cxn ang="0">
                    <a:pos x="1007" y="3329"/>
                  </a:cxn>
                  <a:cxn ang="0">
                    <a:pos x="1324" y="8287"/>
                  </a:cxn>
                  <a:cxn ang="0">
                    <a:pos x="1528" y="8502"/>
                  </a:cxn>
                  <a:cxn ang="0">
                    <a:pos x="1774" y="8624"/>
                  </a:cxn>
                  <a:cxn ang="0">
                    <a:pos x="2992" y="2987"/>
                  </a:cxn>
                  <a:cxn ang="0">
                    <a:pos x="3160" y="3118"/>
                  </a:cxn>
                  <a:cxn ang="0">
                    <a:pos x="3191" y="3039"/>
                  </a:cxn>
                  <a:cxn ang="0">
                    <a:pos x="3313" y="2987"/>
                  </a:cxn>
                  <a:cxn ang="0">
                    <a:pos x="3496" y="2930"/>
                  </a:cxn>
                  <a:cxn ang="0">
                    <a:pos x="3687" y="2833"/>
                  </a:cxn>
                  <a:cxn ang="0">
                    <a:pos x="3849" y="2706"/>
                  </a:cxn>
                  <a:cxn ang="0">
                    <a:pos x="3978" y="2555"/>
                  </a:cxn>
                  <a:cxn ang="0">
                    <a:pos x="4147" y="2213"/>
                  </a:cxn>
                  <a:cxn ang="0">
                    <a:pos x="4178" y="2005"/>
                  </a:cxn>
                  <a:cxn ang="0">
                    <a:pos x="4168" y="1787"/>
                  </a:cxn>
                  <a:cxn ang="0">
                    <a:pos x="4118" y="1581"/>
                  </a:cxn>
                  <a:cxn ang="0">
                    <a:pos x="4029" y="1386"/>
                  </a:cxn>
                  <a:cxn ang="0">
                    <a:pos x="3903" y="1205"/>
                  </a:cxn>
                  <a:cxn ang="0">
                    <a:pos x="2767" y="765"/>
                  </a:cxn>
                  <a:cxn ang="0">
                    <a:pos x="1359" y="682"/>
                  </a:cxn>
                  <a:cxn ang="0">
                    <a:pos x="1449" y="564"/>
                  </a:cxn>
                  <a:cxn ang="0">
                    <a:pos x="1614" y="443"/>
                  </a:cxn>
                  <a:cxn ang="0">
                    <a:pos x="1910" y="339"/>
                  </a:cxn>
                  <a:cxn ang="0">
                    <a:pos x="2091" y="331"/>
                  </a:cxn>
                  <a:cxn ang="0">
                    <a:pos x="2279" y="361"/>
                  </a:cxn>
                  <a:cxn ang="0">
                    <a:pos x="2455" y="423"/>
                  </a:cxn>
                  <a:cxn ang="0">
                    <a:pos x="2612" y="518"/>
                  </a:cxn>
                  <a:cxn ang="0">
                    <a:pos x="2741" y="642"/>
                  </a:cxn>
                </a:cxnLst>
                <a:rect l="0" t="0" r="r" b="b"/>
                <a:pathLst>
                  <a:path w="4180" h="8640">
                    <a:moveTo>
                      <a:pt x="3796" y="1091"/>
                    </a:moveTo>
                    <a:lnTo>
                      <a:pt x="3796" y="1091"/>
                    </a:lnTo>
                    <a:lnTo>
                      <a:pt x="3746" y="1049"/>
                    </a:lnTo>
                    <a:lnTo>
                      <a:pt x="3700" y="1013"/>
                    </a:lnTo>
                    <a:lnTo>
                      <a:pt x="3658" y="981"/>
                    </a:lnTo>
                    <a:lnTo>
                      <a:pt x="3616" y="951"/>
                    </a:lnTo>
                    <a:lnTo>
                      <a:pt x="3538" y="897"/>
                    </a:lnTo>
                    <a:lnTo>
                      <a:pt x="3459" y="842"/>
                    </a:lnTo>
                    <a:lnTo>
                      <a:pt x="3459" y="842"/>
                    </a:lnTo>
                    <a:lnTo>
                      <a:pt x="3437" y="813"/>
                    </a:lnTo>
                    <a:lnTo>
                      <a:pt x="3417" y="782"/>
                    </a:lnTo>
                    <a:lnTo>
                      <a:pt x="3378" y="720"/>
                    </a:lnTo>
                    <a:lnTo>
                      <a:pt x="3341" y="656"/>
                    </a:lnTo>
                    <a:lnTo>
                      <a:pt x="3302" y="594"/>
                    </a:lnTo>
                    <a:lnTo>
                      <a:pt x="3280" y="563"/>
                    </a:lnTo>
                    <a:lnTo>
                      <a:pt x="3258" y="532"/>
                    </a:lnTo>
                    <a:lnTo>
                      <a:pt x="3235" y="502"/>
                    </a:lnTo>
                    <a:lnTo>
                      <a:pt x="3210" y="472"/>
                    </a:lnTo>
                    <a:lnTo>
                      <a:pt x="3184" y="445"/>
                    </a:lnTo>
                    <a:lnTo>
                      <a:pt x="3154" y="417"/>
                    </a:lnTo>
                    <a:lnTo>
                      <a:pt x="3123" y="390"/>
                    </a:lnTo>
                    <a:lnTo>
                      <a:pt x="3089" y="364"/>
                    </a:lnTo>
                    <a:lnTo>
                      <a:pt x="3089" y="364"/>
                    </a:lnTo>
                    <a:lnTo>
                      <a:pt x="3053" y="334"/>
                    </a:lnTo>
                    <a:lnTo>
                      <a:pt x="3014" y="305"/>
                    </a:lnTo>
                    <a:lnTo>
                      <a:pt x="2975" y="278"/>
                    </a:lnTo>
                    <a:lnTo>
                      <a:pt x="2936" y="252"/>
                    </a:lnTo>
                    <a:lnTo>
                      <a:pt x="2896" y="225"/>
                    </a:lnTo>
                    <a:lnTo>
                      <a:pt x="2854" y="202"/>
                    </a:lnTo>
                    <a:lnTo>
                      <a:pt x="2811" y="179"/>
                    </a:lnTo>
                    <a:lnTo>
                      <a:pt x="2767" y="157"/>
                    </a:lnTo>
                    <a:lnTo>
                      <a:pt x="2723" y="137"/>
                    </a:lnTo>
                    <a:lnTo>
                      <a:pt x="2678" y="118"/>
                    </a:lnTo>
                    <a:lnTo>
                      <a:pt x="2632" y="101"/>
                    </a:lnTo>
                    <a:lnTo>
                      <a:pt x="2587" y="84"/>
                    </a:lnTo>
                    <a:lnTo>
                      <a:pt x="2538" y="70"/>
                    </a:lnTo>
                    <a:lnTo>
                      <a:pt x="2492" y="56"/>
                    </a:lnTo>
                    <a:lnTo>
                      <a:pt x="2444" y="44"/>
                    </a:lnTo>
                    <a:lnTo>
                      <a:pt x="2395" y="33"/>
                    </a:lnTo>
                    <a:lnTo>
                      <a:pt x="2346" y="23"/>
                    </a:lnTo>
                    <a:lnTo>
                      <a:pt x="2298" y="16"/>
                    </a:lnTo>
                    <a:lnTo>
                      <a:pt x="2248" y="9"/>
                    </a:lnTo>
                    <a:lnTo>
                      <a:pt x="2198" y="5"/>
                    </a:lnTo>
                    <a:lnTo>
                      <a:pt x="2148" y="2"/>
                    </a:lnTo>
                    <a:lnTo>
                      <a:pt x="2097" y="0"/>
                    </a:lnTo>
                    <a:lnTo>
                      <a:pt x="2047" y="0"/>
                    </a:lnTo>
                    <a:lnTo>
                      <a:pt x="1996" y="2"/>
                    </a:lnTo>
                    <a:lnTo>
                      <a:pt x="1946" y="5"/>
                    </a:lnTo>
                    <a:lnTo>
                      <a:pt x="1895" y="9"/>
                    </a:lnTo>
                    <a:lnTo>
                      <a:pt x="1845" y="16"/>
                    </a:lnTo>
                    <a:lnTo>
                      <a:pt x="1795" y="23"/>
                    </a:lnTo>
                    <a:lnTo>
                      <a:pt x="1744" y="33"/>
                    </a:lnTo>
                    <a:lnTo>
                      <a:pt x="1694" y="44"/>
                    </a:lnTo>
                    <a:lnTo>
                      <a:pt x="1645" y="58"/>
                    </a:lnTo>
                    <a:lnTo>
                      <a:pt x="1595" y="71"/>
                    </a:lnTo>
                    <a:lnTo>
                      <a:pt x="1595" y="71"/>
                    </a:lnTo>
                    <a:lnTo>
                      <a:pt x="1558" y="82"/>
                    </a:lnTo>
                    <a:lnTo>
                      <a:pt x="1519" y="95"/>
                    </a:lnTo>
                    <a:lnTo>
                      <a:pt x="1481" y="109"/>
                    </a:lnTo>
                    <a:lnTo>
                      <a:pt x="1444" y="124"/>
                    </a:lnTo>
                    <a:lnTo>
                      <a:pt x="1407" y="141"/>
                    </a:lnTo>
                    <a:lnTo>
                      <a:pt x="1371" y="159"/>
                    </a:lnTo>
                    <a:lnTo>
                      <a:pt x="1334" y="177"/>
                    </a:lnTo>
                    <a:lnTo>
                      <a:pt x="1298" y="197"/>
                    </a:lnTo>
                    <a:lnTo>
                      <a:pt x="1264" y="219"/>
                    </a:lnTo>
                    <a:lnTo>
                      <a:pt x="1230" y="241"/>
                    </a:lnTo>
                    <a:lnTo>
                      <a:pt x="1195" y="264"/>
                    </a:lnTo>
                    <a:lnTo>
                      <a:pt x="1161" y="288"/>
                    </a:lnTo>
                    <a:lnTo>
                      <a:pt x="1129" y="312"/>
                    </a:lnTo>
                    <a:lnTo>
                      <a:pt x="1097" y="339"/>
                    </a:lnTo>
                    <a:lnTo>
                      <a:pt x="1066" y="365"/>
                    </a:lnTo>
                    <a:lnTo>
                      <a:pt x="1035" y="392"/>
                    </a:lnTo>
                    <a:lnTo>
                      <a:pt x="1006" y="420"/>
                    </a:lnTo>
                    <a:lnTo>
                      <a:pt x="978" y="448"/>
                    </a:lnTo>
                    <a:lnTo>
                      <a:pt x="950" y="477"/>
                    </a:lnTo>
                    <a:lnTo>
                      <a:pt x="923" y="507"/>
                    </a:lnTo>
                    <a:lnTo>
                      <a:pt x="898" y="538"/>
                    </a:lnTo>
                    <a:lnTo>
                      <a:pt x="874" y="567"/>
                    </a:lnTo>
                    <a:lnTo>
                      <a:pt x="850" y="598"/>
                    </a:lnTo>
                    <a:lnTo>
                      <a:pt x="829" y="631"/>
                    </a:lnTo>
                    <a:lnTo>
                      <a:pt x="808" y="662"/>
                    </a:lnTo>
                    <a:lnTo>
                      <a:pt x="788" y="695"/>
                    </a:lnTo>
                    <a:lnTo>
                      <a:pt x="771" y="727"/>
                    </a:lnTo>
                    <a:lnTo>
                      <a:pt x="754" y="760"/>
                    </a:lnTo>
                    <a:lnTo>
                      <a:pt x="738" y="793"/>
                    </a:lnTo>
                    <a:lnTo>
                      <a:pt x="724" y="825"/>
                    </a:lnTo>
                    <a:lnTo>
                      <a:pt x="712" y="858"/>
                    </a:lnTo>
                    <a:lnTo>
                      <a:pt x="701" y="891"/>
                    </a:lnTo>
                    <a:lnTo>
                      <a:pt x="701" y="891"/>
                    </a:lnTo>
                    <a:lnTo>
                      <a:pt x="634" y="929"/>
                    </a:lnTo>
                    <a:lnTo>
                      <a:pt x="567" y="970"/>
                    </a:lnTo>
                    <a:lnTo>
                      <a:pt x="502" y="1012"/>
                    </a:lnTo>
                    <a:lnTo>
                      <a:pt x="437" y="1057"/>
                    </a:lnTo>
                    <a:lnTo>
                      <a:pt x="406" y="1080"/>
                    </a:lnTo>
                    <a:lnTo>
                      <a:pt x="375" y="1104"/>
                    </a:lnTo>
                    <a:lnTo>
                      <a:pt x="345" y="1128"/>
                    </a:lnTo>
                    <a:lnTo>
                      <a:pt x="316" y="1155"/>
                    </a:lnTo>
                    <a:lnTo>
                      <a:pt x="289" y="1181"/>
                    </a:lnTo>
                    <a:lnTo>
                      <a:pt x="263" y="1209"/>
                    </a:lnTo>
                    <a:lnTo>
                      <a:pt x="238" y="1237"/>
                    </a:lnTo>
                    <a:lnTo>
                      <a:pt x="215" y="1267"/>
                    </a:lnTo>
                    <a:lnTo>
                      <a:pt x="215" y="1267"/>
                    </a:lnTo>
                    <a:lnTo>
                      <a:pt x="191" y="1296"/>
                    </a:lnTo>
                    <a:lnTo>
                      <a:pt x="168" y="1327"/>
                    </a:lnTo>
                    <a:lnTo>
                      <a:pt x="148" y="1358"/>
                    </a:lnTo>
                    <a:lnTo>
                      <a:pt x="129" y="1391"/>
                    </a:lnTo>
                    <a:lnTo>
                      <a:pt x="110" y="1424"/>
                    </a:lnTo>
                    <a:lnTo>
                      <a:pt x="93" y="1458"/>
                    </a:lnTo>
                    <a:lnTo>
                      <a:pt x="79" y="1492"/>
                    </a:lnTo>
                    <a:lnTo>
                      <a:pt x="65" y="1526"/>
                    </a:lnTo>
                    <a:lnTo>
                      <a:pt x="53" y="1562"/>
                    </a:lnTo>
                    <a:lnTo>
                      <a:pt x="42" y="1598"/>
                    </a:lnTo>
                    <a:lnTo>
                      <a:pt x="31" y="1634"/>
                    </a:lnTo>
                    <a:lnTo>
                      <a:pt x="23" y="1671"/>
                    </a:lnTo>
                    <a:lnTo>
                      <a:pt x="16" y="1708"/>
                    </a:lnTo>
                    <a:lnTo>
                      <a:pt x="11" y="1745"/>
                    </a:lnTo>
                    <a:lnTo>
                      <a:pt x="6" y="1783"/>
                    </a:lnTo>
                    <a:lnTo>
                      <a:pt x="3" y="1820"/>
                    </a:lnTo>
                    <a:lnTo>
                      <a:pt x="2" y="1857"/>
                    </a:lnTo>
                    <a:lnTo>
                      <a:pt x="0" y="1896"/>
                    </a:lnTo>
                    <a:lnTo>
                      <a:pt x="2" y="1933"/>
                    </a:lnTo>
                    <a:lnTo>
                      <a:pt x="3" y="1971"/>
                    </a:lnTo>
                    <a:lnTo>
                      <a:pt x="6" y="2010"/>
                    </a:lnTo>
                    <a:lnTo>
                      <a:pt x="11" y="2047"/>
                    </a:lnTo>
                    <a:lnTo>
                      <a:pt x="16" y="2084"/>
                    </a:lnTo>
                    <a:lnTo>
                      <a:pt x="23" y="2122"/>
                    </a:lnTo>
                    <a:lnTo>
                      <a:pt x="31" y="2157"/>
                    </a:lnTo>
                    <a:lnTo>
                      <a:pt x="40" y="2195"/>
                    </a:lnTo>
                    <a:lnTo>
                      <a:pt x="50" y="2230"/>
                    </a:lnTo>
                    <a:lnTo>
                      <a:pt x="61" y="2266"/>
                    </a:lnTo>
                    <a:lnTo>
                      <a:pt x="75" y="2302"/>
                    </a:lnTo>
                    <a:lnTo>
                      <a:pt x="87" y="2336"/>
                    </a:lnTo>
                    <a:lnTo>
                      <a:pt x="103" y="2370"/>
                    </a:lnTo>
                    <a:lnTo>
                      <a:pt x="118" y="2403"/>
                    </a:lnTo>
                    <a:lnTo>
                      <a:pt x="118" y="2403"/>
                    </a:lnTo>
                    <a:lnTo>
                      <a:pt x="132" y="2431"/>
                    </a:lnTo>
                    <a:lnTo>
                      <a:pt x="148" y="2457"/>
                    </a:lnTo>
                    <a:lnTo>
                      <a:pt x="163" y="2484"/>
                    </a:lnTo>
                    <a:lnTo>
                      <a:pt x="180" y="2509"/>
                    </a:lnTo>
                    <a:lnTo>
                      <a:pt x="199" y="2533"/>
                    </a:lnTo>
                    <a:lnTo>
                      <a:pt x="218" y="2558"/>
                    </a:lnTo>
                    <a:lnTo>
                      <a:pt x="236" y="2583"/>
                    </a:lnTo>
                    <a:lnTo>
                      <a:pt x="256" y="2606"/>
                    </a:lnTo>
                    <a:lnTo>
                      <a:pt x="298" y="2650"/>
                    </a:lnTo>
                    <a:lnTo>
                      <a:pt x="344" y="2693"/>
                    </a:lnTo>
                    <a:lnTo>
                      <a:pt x="392" y="2734"/>
                    </a:lnTo>
                    <a:lnTo>
                      <a:pt x="441" y="2771"/>
                    </a:lnTo>
                    <a:lnTo>
                      <a:pt x="494" y="2807"/>
                    </a:lnTo>
                    <a:lnTo>
                      <a:pt x="549" y="2840"/>
                    </a:lnTo>
                    <a:lnTo>
                      <a:pt x="605" y="2871"/>
                    </a:lnTo>
                    <a:lnTo>
                      <a:pt x="664" y="2899"/>
                    </a:lnTo>
                    <a:lnTo>
                      <a:pt x="723" y="2925"/>
                    </a:lnTo>
                    <a:lnTo>
                      <a:pt x="783" y="2950"/>
                    </a:lnTo>
                    <a:lnTo>
                      <a:pt x="846" y="2972"/>
                    </a:lnTo>
                    <a:lnTo>
                      <a:pt x="908" y="2990"/>
                    </a:lnTo>
                    <a:lnTo>
                      <a:pt x="908" y="2990"/>
                    </a:lnTo>
                    <a:lnTo>
                      <a:pt x="922" y="2997"/>
                    </a:lnTo>
                    <a:lnTo>
                      <a:pt x="937" y="3006"/>
                    </a:lnTo>
                    <a:lnTo>
                      <a:pt x="954" y="3018"/>
                    </a:lnTo>
                    <a:lnTo>
                      <a:pt x="970" y="3034"/>
                    </a:lnTo>
                    <a:lnTo>
                      <a:pt x="984" y="3053"/>
                    </a:lnTo>
                    <a:lnTo>
                      <a:pt x="990" y="3063"/>
                    </a:lnTo>
                    <a:lnTo>
                      <a:pt x="996" y="3073"/>
                    </a:lnTo>
                    <a:lnTo>
                      <a:pt x="1001" y="3084"/>
                    </a:lnTo>
                    <a:lnTo>
                      <a:pt x="1004" y="3096"/>
                    </a:lnTo>
                    <a:lnTo>
                      <a:pt x="1006" y="3107"/>
                    </a:lnTo>
                    <a:lnTo>
                      <a:pt x="1007" y="3119"/>
                    </a:lnTo>
                    <a:lnTo>
                      <a:pt x="1007" y="3329"/>
                    </a:lnTo>
                    <a:lnTo>
                      <a:pt x="1256" y="3329"/>
                    </a:lnTo>
                    <a:lnTo>
                      <a:pt x="1261" y="8163"/>
                    </a:lnTo>
                    <a:lnTo>
                      <a:pt x="1261" y="8163"/>
                    </a:lnTo>
                    <a:lnTo>
                      <a:pt x="1279" y="8205"/>
                    </a:lnTo>
                    <a:lnTo>
                      <a:pt x="1300" y="8245"/>
                    </a:lnTo>
                    <a:lnTo>
                      <a:pt x="1324" y="8287"/>
                    </a:lnTo>
                    <a:lnTo>
                      <a:pt x="1352" y="8326"/>
                    </a:lnTo>
                    <a:lnTo>
                      <a:pt x="1383" y="8365"/>
                    </a:lnTo>
                    <a:lnTo>
                      <a:pt x="1416" y="8402"/>
                    </a:lnTo>
                    <a:lnTo>
                      <a:pt x="1452" y="8438"/>
                    </a:lnTo>
                    <a:lnTo>
                      <a:pt x="1489" y="8471"/>
                    </a:lnTo>
                    <a:lnTo>
                      <a:pt x="1528" y="8502"/>
                    </a:lnTo>
                    <a:lnTo>
                      <a:pt x="1570" y="8531"/>
                    </a:lnTo>
                    <a:lnTo>
                      <a:pt x="1614" y="8558"/>
                    </a:lnTo>
                    <a:lnTo>
                      <a:pt x="1657" y="8581"/>
                    </a:lnTo>
                    <a:lnTo>
                      <a:pt x="1704" y="8601"/>
                    </a:lnTo>
                    <a:lnTo>
                      <a:pt x="1749" y="8618"/>
                    </a:lnTo>
                    <a:lnTo>
                      <a:pt x="1774" y="8624"/>
                    </a:lnTo>
                    <a:lnTo>
                      <a:pt x="1797" y="8631"/>
                    </a:lnTo>
                    <a:lnTo>
                      <a:pt x="1820" y="8637"/>
                    </a:lnTo>
                    <a:lnTo>
                      <a:pt x="1844" y="8640"/>
                    </a:lnTo>
                    <a:lnTo>
                      <a:pt x="2212" y="8371"/>
                    </a:lnTo>
                    <a:lnTo>
                      <a:pt x="2212" y="2987"/>
                    </a:lnTo>
                    <a:lnTo>
                      <a:pt x="2992" y="2987"/>
                    </a:lnTo>
                    <a:lnTo>
                      <a:pt x="2992" y="4077"/>
                    </a:lnTo>
                    <a:lnTo>
                      <a:pt x="3006" y="4064"/>
                    </a:lnTo>
                    <a:lnTo>
                      <a:pt x="3009" y="3329"/>
                    </a:lnTo>
                    <a:lnTo>
                      <a:pt x="3160" y="3329"/>
                    </a:lnTo>
                    <a:lnTo>
                      <a:pt x="3160" y="3118"/>
                    </a:lnTo>
                    <a:lnTo>
                      <a:pt x="3160" y="3118"/>
                    </a:lnTo>
                    <a:lnTo>
                      <a:pt x="3160" y="3107"/>
                    </a:lnTo>
                    <a:lnTo>
                      <a:pt x="3163" y="3096"/>
                    </a:lnTo>
                    <a:lnTo>
                      <a:pt x="3165" y="3085"/>
                    </a:lnTo>
                    <a:lnTo>
                      <a:pt x="3170" y="3074"/>
                    </a:lnTo>
                    <a:lnTo>
                      <a:pt x="3179" y="3056"/>
                    </a:lnTo>
                    <a:lnTo>
                      <a:pt x="3191" y="3039"/>
                    </a:lnTo>
                    <a:lnTo>
                      <a:pt x="3205" y="3025"/>
                    </a:lnTo>
                    <a:lnTo>
                      <a:pt x="3219" y="3014"/>
                    </a:lnTo>
                    <a:lnTo>
                      <a:pt x="3233" y="3006"/>
                    </a:lnTo>
                    <a:lnTo>
                      <a:pt x="3244" y="3001"/>
                    </a:lnTo>
                    <a:lnTo>
                      <a:pt x="3244" y="3001"/>
                    </a:lnTo>
                    <a:lnTo>
                      <a:pt x="3313" y="2987"/>
                    </a:lnTo>
                    <a:lnTo>
                      <a:pt x="3379" y="2970"/>
                    </a:lnTo>
                    <a:lnTo>
                      <a:pt x="3411" y="2961"/>
                    </a:lnTo>
                    <a:lnTo>
                      <a:pt x="3440" y="2951"/>
                    </a:lnTo>
                    <a:lnTo>
                      <a:pt x="3470" y="2941"/>
                    </a:lnTo>
                    <a:lnTo>
                      <a:pt x="3496" y="2930"/>
                    </a:lnTo>
                    <a:lnTo>
                      <a:pt x="3496" y="2930"/>
                    </a:lnTo>
                    <a:lnTo>
                      <a:pt x="3530" y="2916"/>
                    </a:lnTo>
                    <a:lnTo>
                      <a:pt x="3564" y="2902"/>
                    </a:lnTo>
                    <a:lnTo>
                      <a:pt x="3596" y="2886"/>
                    </a:lnTo>
                    <a:lnTo>
                      <a:pt x="3628" y="2869"/>
                    </a:lnTo>
                    <a:lnTo>
                      <a:pt x="3658" y="2852"/>
                    </a:lnTo>
                    <a:lnTo>
                      <a:pt x="3687" y="2833"/>
                    </a:lnTo>
                    <a:lnTo>
                      <a:pt x="3717" y="2815"/>
                    </a:lnTo>
                    <a:lnTo>
                      <a:pt x="3745" y="2795"/>
                    </a:lnTo>
                    <a:lnTo>
                      <a:pt x="3773" y="2774"/>
                    </a:lnTo>
                    <a:lnTo>
                      <a:pt x="3799" y="2753"/>
                    </a:lnTo>
                    <a:lnTo>
                      <a:pt x="3824" y="2729"/>
                    </a:lnTo>
                    <a:lnTo>
                      <a:pt x="3849" y="2706"/>
                    </a:lnTo>
                    <a:lnTo>
                      <a:pt x="3872" y="2683"/>
                    </a:lnTo>
                    <a:lnTo>
                      <a:pt x="3896" y="2658"/>
                    </a:lnTo>
                    <a:lnTo>
                      <a:pt x="3917" y="2633"/>
                    </a:lnTo>
                    <a:lnTo>
                      <a:pt x="3939" y="2608"/>
                    </a:lnTo>
                    <a:lnTo>
                      <a:pt x="3959" y="2582"/>
                    </a:lnTo>
                    <a:lnTo>
                      <a:pt x="3978" y="2555"/>
                    </a:lnTo>
                    <a:lnTo>
                      <a:pt x="4015" y="2501"/>
                    </a:lnTo>
                    <a:lnTo>
                      <a:pt x="4048" y="2445"/>
                    </a:lnTo>
                    <a:lnTo>
                      <a:pt x="4079" y="2387"/>
                    </a:lnTo>
                    <a:lnTo>
                      <a:pt x="4105" y="2330"/>
                    </a:lnTo>
                    <a:lnTo>
                      <a:pt x="4129" y="2271"/>
                    </a:lnTo>
                    <a:lnTo>
                      <a:pt x="4147" y="2213"/>
                    </a:lnTo>
                    <a:lnTo>
                      <a:pt x="4164" y="2154"/>
                    </a:lnTo>
                    <a:lnTo>
                      <a:pt x="4164" y="2154"/>
                    </a:lnTo>
                    <a:lnTo>
                      <a:pt x="4169" y="2117"/>
                    </a:lnTo>
                    <a:lnTo>
                      <a:pt x="4174" y="2078"/>
                    </a:lnTo>
                    <a:lnTo>
                      <a:pt x="4177" y="2041"/>
                    </a:lnTo>
                    <a:lnTo>
                      <a:pt x="4178" y="2005"/>
                    </a:lnTo>
                    <a:lnTo>
                      <a:pt x="4180" y="1968"/>
                    </a:lnTo>
                    <a:lnTo>
                      <a:pt x="4180" y="1930"/>
                    </a:lnTo>
                    <a:lnTo>
                      <a:pt x="4178" y="1895"/>
                    </a:lnTo>
                    <a:lnTo>
                      <a:pt x="4175" y="1859"/>
                    </a:lnTo>
                    <a:lnTo>
                      <a:pt x="4172" y="1823"/>
                    </a:lnTo>
                    <a:lnTo>
                      <a:pt x="4168" y="1787"/>
                    </a:lnTo>
                    <a:lnTo>
                      <a:pt x="4163" y="1752"/>
                    </a:lnTo>
                    <a:lnTo>
                      <a:pt x="4155" y="1717"/>
                    </a:lnTo>
                    <a:lnTo>
                      <a:pt x="4147" y="1682"/>
                    </a:lnTo>
                    <a:lnTo>
                      <a:pt x="4140" y="1647"/>
                    </a:lnTo>
                    <a:lnTo>
                      <a:pt x="4129" y="1615"/>
                    </a:lnTo>
                    <a:lnTo>
                      <a:pt x="4118" y="1581"/>
                    </a:lnTo>
                    <a:lnTo>
                      <a:pt x="4107" y="1546"/>
                    </a:lnTo>
                    <a:lnTo>
                      <a:pt x="4093" y="1514"/>
                    </a:lnTo>
                    <a:lnTo>
                      <a:pt x="4079" y="1481"/>
                    </a:lnTo>
                    <a:lnTo>
                      <a:pt x="4063" y="1449"/>
                    </a:lnTo>
                    <a:lnTo>
                      <a:pt x="4048" y="1417"/>
                    </a:lnTo>
                    <a:lnTo>
                      <a:pt x="4029" y="1386"/>
                    </a:lnTo>
                    <a:lnTo>
                      <a:pt x="4011" y="1354"/>
                    </a:lnTo>
                    <a:lnTo>
                      <a:pt x="3992" y="1324"/>
                    </a:lnTo>
                    <a:lnTo>
                      <a:pt x="3972" y="1293"/>
                    </a:lnTo>
                    <a:lnTo>
                      <a:pt x="3950" y="1264"/>
                    </a:lnTo>
                    <a:lnTo>
                      <a:pt x="3927" y="1234"/>
                    </a:lnTo>
                    <a:lnTo>
                      <a:pt x="3903" y="1205"/>
                    </a:lnTo>
                    <a:lnTo>
                      <a:pt x="3877" y="1175"/>
                    </a:lnTo>
                    <a:lnTo>
                      <a:pt x="3852" y="1147"/>
                    </a:lnTo>
                    <a:lnTo>
                      <a:pt x="3824" y="1119"/>
                    </a:lnTo>
                    <a:lnTo>
                      <a:pt x="3796" y="1091"/>
                    </a:lnTo>
                    <a:lnTo>
                      <a:pt x="3796" y="1091"/>
                    </a:lnTo>
                    <a:close/>
                    <a:moveTo>
                      <a:pt x="2767" y="765"/>
                    </a:moveTo>
                    <a:lnTo>
                      <a:pt x="1318" y="774"/>
                    </a:lnTo>
                    <a:lnTo>
                      <a:pt x="1318" y="774"/>
                    </a:lnTo>
                    <a:lnTo>
                      <a:pt x="1326" y="751"/>
                    </a:lnTo>
                    <a:lnTo>
                      <a:pt x="1337" y="727"/>
                    </a:lnTo>
                    <a:lnTo>
                      <a:pt x="1346" y="704"/>
                    </a:lnTo>
                    <a:lnTo>
                      <a:pt x="1359" y="682"/>
                    </a:lnTo>
                    <a:lnTo>
                      <a:pt x="1371" y="661"/>
                    </a:lnTo>
                    <a:lnTo>
                      <a:pt x="1385" y="640"/>
                    </a:lnTo>
                    <a:lnTo>
                      <a:pt x="1401" y="620"/>
                    </a:lnTo>
                    <a:lnTo>
                      <a:pt x="1416" y="601"/>
                    </a:lnTo>
                    <a:lnTo>
                      <a:pt x="1432" y="583"/>
                    </a:lnTo>
                    <a:lnTo>
                      <a:pt x="1449" y="564"/>
                    </a:lnTo>
                    <a:lnTo>
                      <a:pt x="1467" y="547"/>
                    </a:lnTo>
                    <a:lnTo>
                      <a:pt x="1486" y="530"/>
                    </a:lnTo>
                    <a:lnTo>
                      <a:pt x="1506" y="514"/>
                    </a:lnTo>
                    <a:lnTo>
                      <a:pt x="1527" y="499"/>
                    </a:lnTo>
                    <a:lnTo>
                      <a:pt x="1568" y="469"/>
                    </a:lnTo>
                    <a:lnTo>
                      <a:pt x="1614" y="443"/>
                    </a:lnTo>
                    <a:lnTo>
                      <a:pt x="1660" y="420"/>
                    </a:lnTo>
                    <a:lnTo>
                      <a:pt x="1708" y="398"/>
                    </a:lnTo>
                    <a:lnTo>
                      <a:pt x="1757" y="379"/>
                    </a:lnTo>
                    <a:lnTo>
                      <a:pt x="1808" y="364"/>
                    </a:lnTo>
                    <a:lnTo>
                      <a:pt x="1859" y="350"/>
                    </a:lnTo>
                    <a:lnTo>
                      <a:pt x="1910" y="339"/>
                    </a:lnTo>
                    <a:lnTo>
                      <a:pt x="1963" y="329"/>
                    </a:lnTo>
                    <a:lnTo>
                      <a:pt x="1963" y="329"/>
                    </a:lnTo>
                    <a:lnTo>
                      <a:pt x="1994" y="329"/>
                    </a:lnTo>
                    <a:lnTo>
                      <a:pt x="2027" y="328"/>
                    </a:lnTo>
                    <a:lnTo>
                      <a:pt x="2058" y="329"/>
                    </a:lnTo>
                    <a:lnTo>
                      <a:pt x="2091" y="331"/>
                    </a:lnTo>
                    <a:lnTo>
                      <a:pt x="2122" y="333"/>
                    </a:lnTo>
                    <a:lnTo>
                      <a:pt x="2155" y="337"/>
                    </a:lnTo>
                    <a:lnTo>
                      <a:pt x="2186" y="342"/>
                    </a:lnTo>
                    <a:lnTo>
                      <a:pt x="2217" y="347"/>
                    </a:lnTo>
                    <a:lnTo>
                      <a:pt x="2248" y="353"/>
                    </a:lnTo>
                    <a:lnTo>
                      <a:pt x="2279" y="361"/>
                    </a:lnTo>
                    <a:lnTo>
                      <a:pt x="2308" y="368"/>
                    </a:lnTo>
                    <a:lnTo>
                      <a:pt x="2338" y="378"/>
                    </a:lnTo>
                    <a:lnTo>
                      <a:pt x="2369" y="389"/>
                    </a:lnTo>
                    <a:lnTo>
                      <a:pt x="2397" y="399"/>
                    </a:lnTo>
                    <a:lnTo>
                      <a:pt x="2427" y="410"/>
                    </a:lnTo>
                    <a:lnTo>
                      <a:pt x="2455" y="423"/>
                    </a:lnTo>
                    <a:lnTo>
                      <a:pt x="2483" y="437"/>
                    </a:lnTo>
                    <a:lnTo>
                      <a:pt x="2509" y="451"/>
                    </a:lnTo>
                    <a:lnTo>
                      <a:pt x="2535" y="466"/>
                    </a:lnTo>
                    <a:lnTo>
                      <a:pt x="2562" y="483"/>
                    </a:lnTo>
                    <a:lnTo>
                      <a:pt x="2587" y="500"/>
                    </a:lnTo>
                    <a:lnTo>
                      <a:pt x="2612" y="518"/>
                    </a:lnTo>
                    <a:lnTo>
                      <a:pt x="2635" y="536"/>
                    </a:lnTo>
                    <a:lnTo>
                      <a:pt x="2658" y="556"/>
                    </a:lnTo>
                    <a:lnTo>
                      <a:pt x="2680" y="577"/>
                    </a:lnTo>
                    <a:lnTo>
                      <a:pt x="2700" y="597"/>
                    </a:lnTo>
                    <a:lnTo>
                      <a:pt x="2720" y="619"/>
                    </a:lnTo>
                    <a:lnTo>
                      <a:pt x="2741" y="642"/>
                    </a:lnTo>
                    <a:lnTo>
                      <a:pt x="2758" y="665"/>
                    </a:lnTo>
                    <a:lnTo>
                      <a:pt x="2775" y="689"/>
                    </a:lnTo>
                    <a:lnTo>
                      <a:pt x="2792" y="715"/>
                    </a:lnTo>
                    <a:lnTo>
                      <a:pt x="2806" y="740"/>
                    </a:lnTo>
                    <a:lnTo>
                      <a:pt x="2767" y="765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  <a:effectLst/>
              <a:scene3d>
                <a:camera prst="orthographicFront"/>
                <a:lightRig rig="threePt" dir="t">
                  <a:rot lat="0" lon="0" rev="12720000"/>
                </a:lightRig>
              </a:scene3d>
              <a:sp3d/>
            </p:spPr>
            <p:txBody>
              <a:bodyPr/>
              <a:lstStyle/>
              <a:p>
                <a:pPr>
                  <a:lnSpc>
                    <a:spcPct val="85000"/>
                  </a:lnSpc>
                </a:pPr>
                <a:endParaRPr lang="en-US">
                  <a:solidFill>
                    <a:srgbClr val="FFFFFF"/>
                  </a:solidFill>
                  <a:latin typeface="Arial" panose="020B0604020202020204" pitchFamily="34" charset="0"/>
                  <a:ea typeface="Segoe Light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00" name="Group 99"/>
          <p:cNvGrpSpPr/>
          <p:nvPr/>
        </p:nvGrpSpPr>
        <p:grpSpPr>
          <a:xfrm>
            <a:off x="-25983" y="3867966"/>
            <a:ext cx="4390358" cy="760024"/>
            <a:chOff x="-25400" y="2130226"/>
            <a:chExt cx="4390358" cy="760024"/>
          </a:xfrm>
        </p:grpSpPr>
        <p:sp>
          <p:nvSpPr>
            <p:cNvPr id="101" name="TextBox 100"/>
            <p:cNvSpPr txBox="1"/>
            <p:nvPr/>
          </p:nvSpPr>
          <p:spPr>
            <a:xfrm>
              <a:off x="-25400" y="2163057"/>
              <a:ext cx="2743200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lvl="2" algn="r">
                <a:lnSpc>
                  <a:spcPct val="85000"/>
                </a:lnSpc>
              </a:pPr>
              <a:r>
                <a:rPr lang="en-US" sz="2000" dirty="0">
                  <a:solidFill>
                    <a:srgbClr val="FFFFFF"/>
                  </a:solidFill>
                  <a:latin typeface="Arial" panose="020B0604020202020204" pitchFamily="34" charset="0"/>
                  <a:ea typeface="Segoe Light" charset="0"/>
                  <a:cs typeface="Arial" panose="020B0604020202020204" pitchFamily="34" charset="0"/>
                </a:rPr>
                <a:t>Perform Windows Factory Restore</a:t>
              </a:r>
            </a:p>
          </p:txBody>
        </p:sp>
        <p:grpSp>
          <p:nvGrpSpPr>
            <p:cNvPr id="103" name="Group 11"/>
            <p:cNvGrpSpPr/>
            <p:nvPr/>
          </p:nvGrpSpPr>
          <p:grpSpPr>
            <a:xfrm rot="16200000" flipH="1">
              <a:off x="3199467" y="1724758"/>
              <a:ext cx="760024" cy="1570959"/>
              <a:chOff x="2913062" y="0"/>
              <a:chExt cx="3317873" cy="6858001"/>
            </a:xfrm>
          </p:grpSpPr>
          <p:sp>
            <p:nvSpPr>
              <p:cNvPr id="105" name="Freeform 10"/>
              <p:cNvSpPr>
                <a:spLocks/>
              </p:cNvSpPr>
              <p:nvPr/>
            </p:nvSpPr>
            <p:spPr bwMode="auto">
              <a:xfrm>
                <a:off x="4664076" y="2365375"/>
                <a:ext cx="631825" cy="42624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372"/>
                  </a:cxn>
                  <a:cxn ang="0">
                    <a:pos x="447" y="5044"/>
                  </a:cxn>
                  <a:cxn ang="0">
                    <a:pos x="399" y="4972"/>
                  </a:cxn>
                  <a:cxn ang="0">
                    <a:pos x="399" y="4562"/>
                  </a:cxn>
                  <a:cxn ang="0">
                    <a:pos x="519" y="4408"/>
                  </a:cxn>
                  <a:cxn ang="0">
                    <a:pos x="536" y="3861"/>
                  </a:cxn>
                  <a:cxn ang="0">
                    <a:pos x="160" y="3555"/>
                  </a:cxn>
                  <a:cxn ang="0">
                    <a:pos x="158" y="3196"/>
                  </a:cxn>
                  <a:cxn ang="0">
                    <a:pos x="502" y="2871"/>
                  </a:cxn>
                  <a:cxn ang="0">
                    <a:pos x="430" y="2803"/>
                  </a:cxn>
                  <a:cxn ang="0">
                    <a:pos x="416" y="2290"/>
                  </a:cxn>
                  <a:cxn ang="0">
                    <a:pos x="707" y="2016"/>
                  </a:cxn>
                  <a:cxn ang="0">
                    <a:pos x="502" y="1777"/>
                  </a:cxn>
                  <a:cxn ang="0">
                    <a:pos x="519" y="1317"/>
                  </a:cxn>
                  <a:cxn ang="0">
                    <a:pos x="796" y="1090"/>
                  </a:cxn>
                  <a:cxn ang="0">
                    <a:pos x="796" y="0"/>
                  </a:cxn>
                  <a:cxn ang="0">
                    <a:pos x="0" y="0"/>
                  </a:cxn>
                </a:cxnLst>
                <a:rect l="0" t="0" r="r" b="b"/>
                <a:pathLst>
                  <a:path w="796" h="5372">
                    <a:moveTo>
                      <a:pt x="0" y="0"/>
                    </a:moveTo>
                    <a:lnTo>
                      <a:pt x="0" y="5372"/>
                    </a:lnTo>
                    <a:lnTo>
                      <a:pt x="447" y="5044"/>
                    </a:lnTo>
                    <a:lnTo>
                      <a:pt x="399" y="4972"/>
                    </a:lnTo>
                    <a:lnTo>
                      <a:pt x="399" y="4562"/>
                    </a:lnTo>
                    <a:lnTo>
                      <a:pt x="519" y="4408"/>
                    </a:lnTo>
                    <a:lnTo>
                      <a:pt x="536" y="3861"/>
                    </a:lnTo>
                    <a:lnTo>
                      <a:pt x="160" y="3555"/>
                    </a:lnTo>
                    <a:lnTo>
                      <a:pt x="158" y="3196"/>
                    </a:lnTo>
                    <a:lnTo>
                      <a:pt x="502" y="2871"/>
                    </a:lnTo>
                    <a:lnTo>
                      <a:pt x="430" y="2803"/>
                    </a:lnTo>
                    <a:lnTo>
                      <a:pt x="416" y="2290"/>
                    </a:lnTo>
                    <a:lnTo>
                      <a:pt x="707" y="2016"/>
                    </a:lnTo>
                    <a:lnTo>
                      <a:pt x="502" y="1777"/>
                    </a:lnTo>
                    <a:lnTo>
                      <a:pt x="519" y="1317"/>
                    </a:lnTo>
                    <a:lnTo>
                      <a:pt x="796" y="1090"/>
                    </a:lnTo>
                    <a:lnTo>
                      <a:pt x="79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  <a:effectLst/>
              <a:scene3d>
                <a:camera prst="orthographicFront"/>
                <a:lightRig rig="threePt" dir="t">
                  <a:rot lat="0" lon="0" rev="12720000"/>
                </a:lightRig>
              </a:scene3d>
              <a:sp3d/>
            </p:spPr>
            <p:txBody>
              <a:bodyPr/>
              <a:lstStyle/>
              <a:p>
                <a:pPr>
                  <a:lnSpc>
                    <a:spcPct val="85000"/>
                  </a:lnSpc>
                </a:pPr>
                <a:endParaRPr lang="en-US">
                  <a:solidFill>
                    <a:srgbClr val="FFFFFF"/>
                  </a:solidFill>
                  <a:latin typeface="Arial" panose="020B0604020202020204" pitchFamily="34" charset="0"/>
                  <a:ea typeface="Segoe Light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5"/>
              <p:cNvSpPr>
                <a:spLocks noEditPoints="1"/>
              </p:cNvSpPr>
              <p:nvPr/>
            </p:nvSpPr>
            <p:spPr bwMode="auto">
              <a:xfrm>
                <a:off x="2913062" y="0"/>
                <a:ext cx="3317873" cy="6858001"/>
              </a:xfrm>
              <a:custGeom>
                <a:avLst/>
                <a:gdLst/>
                <a:ahLst/>
                <a:cxnLst>
                  <a:cxn ang="0">
                    <a:pos x="3616" y="951"/>
                  </a:cxn>
                  <a:cxn ang="0">
                    <a:pos x="3378" y="720"/>
                  </a:cxn>
                  <a:cxn ang="0">
                    <a:pos x="3210" y="472"/>
                  </a:cxn>
                  <a:cxn ang="0">
                    <a:pos x="3053" y="334"/>
                  </a:cxn>
                  <a:cxn ang="0">
                    <a:pos x="2811" y="179"/>
                  </a:cxn>
                  <a:cxn ang="0">
                    <a:pos x="2538" y="70"/>
                  </a:cxn>
                  <a:cxn ang="0">
                    <a:pos x="2248" y="9"/>
                  </a:cxn>
                  <a:cxn ang="0">
                    <a:pos x="1946" y="5"/>
                  </a:cxn>
                  <a:cxn ang="0">
                    <a:pos x="1645" y="58"/>
                  </a:cxn>
                  <a:cxn ang="0">
                    <a:pos x="1444" y="124"/>
                  </a:cxn>
                  <a:cxn ang="0">
                    <a:pos x="1230" y="241"/>
                  </a:cxn>
                  <a:cxn ang="0">
                    <a:pos x="1035" y="392"/>
                  </a:cxn>
                  <a:cxn ang="0">
                    <a:pos x="874" y="567"/>
                  </a:cxn>
                  <a:cxn ang="0">
                    <a:pos x="754" y="760"/>
                  </a:cxn>
                  <a:cxn ang="0">
                    <a:pos x="634" y="929"/>
                  </a:cxn>
                  <a:cxn ang="0">
                    <a:pos x="345" y="1128"/>
                  </a:cxn>
                  <a:cxn ang="0">
                    <a:pos x="215" y="1267"/>
                  </a:cxn>
                  <a:cxn ang="0">
                    <a:pos x="93" y="1458"/>
                  </a:cxn>
                  <a:cxn ang="0">
                    <a:pos x="23" y="1671"/>
                  </a:cxn>
                  <a:cxn ang="0">
                    <a:pos x="0" y="1896"/>
                  </a:cxn>
                  <a:cxn ang="0">
                    <a:pos x="23" y="2122"/>
                  </a:cxn>
                  <a:cxn ang="0">
                    <a:pos x="87" y="2336"/>
                  </a:cxn>
                  <a:cxn ang="0">
                    <a:pos x="163" y="2484"/>
                  </a:cxn>
                  <a:cxn ang="0">
                    <a:pos x="298" y="2650"/>
                  </a:cxn>
                  <a:cxn ang="0">
                    <a:pos x="605" y="2871"/>
                  </a:cxn>
                  <a:cxn ang="0">
                    <a:pos x="908" y="2990"/>
                  </a:cxn>
                  <a:cxn ang="0">
                    <a:pos x="990" y="3063"/>
                  </a:cxn>
                  <a:cxn ang="0">
                    <a:pos x="1007" y="3329"/>
                  </a:cxn>
                  <a:cxn ang="0">
                    <a:pos x="1324" y="8287"/>
                  </a:cxn>
                  <a:cxn ang="0">
                    <a:pos x="1528" y="8502"/>
                  </a:cxn>
                  <a:cxn ang="0">
                    <a:pos x="1774" y="8624"/>
                  </a:cxn>
                  <a:cxn ang="0">
                    <a:pos x="2992" y="2987"/>
                  </a:cxn>
                  <a:cxn ang="0">
                    <a:pos x="3160" y="3118"/>
                  </a:cxn>
                  <a:cxn ang="0">
                    <a:pos x="3191" y="3039"/>
                  </a:cxn>
                  <a:cxn ang="0">
                    <a:pos x="3313" y="2987"/>
                  </a:cxn>
                  <a:cxn ang="0">
                    <a:pos x="3496" y="2930"/>
                  </a:cxn>
                  <a:cxn ang="0">
                    <a:pos x="3687" y="2833"/>
                  </a:cxn>
                  <a:cxn ang="0">
                    <a:pos x="3849" y="2706"/>
                  </a:cxn>
                  <a:cxn ang="0">
                    <a:pos x="3978" y="2555"/>
                  </a:cxn>
                  <a:cxn ang="0">
                    <a:pos x="4147" y="2213"/>
                  </a:cxn>
                  <a:cxn ang="0">
                    <a:pos x="4178" y="2005"/>
                  </a:cxn>
                  <a:cxn ang="0">
                    <a:pos x="4168" y="1787"/>
                  </a:cxn>
                  <a:cxn ang="0">
                    <a:pos x="4118" y="1581"/>
                  </a:cxn>
                  <a:cxn ang="0">
                    <a:pos x="4029" y="1386"/>
                  </a:cxn>
                  <a:cxn ang="0">
                    <a:pos x="3903" y="1205"/>
                  </a:cxn>
                  <a:cxn ang="0">
                    <a:pos x="2767" y="765"/>
                  </a:cxn>
                  <a:cxn ang="0">
                    <a:pos x="1359" y="682"/>
                  </a:cxn>
                  <a:cxn ang="0">
                    <a:pos x="1449" y="564"/>
                  </a:cxn>
                  <a:cxn ang="0">
                    <a:pos x="1614" y="443"/>
                  </a:cxn>
                  <a:cxn ang="0">
                    <a:pos x="1910" y="339"/>
                  </a:cxn>
                  <a:cxn ang="0">
                    <a:pos x="2091" y="331"/>
                  </a:cxn>
                  <a:cxn ang="0">
                    <a:pos x="2279" y="361"/>
                  </a:cxn>
                  <a:cxn ang="0">
                    <a:pos x="2455" y="423"/>
                  </a:cxn>
                  <a:cxn ang="0">
                    <a:pos x="2612" y="518"/>
                  </a:cxn>
                  <a:cxn ang="0">
                    <a:pos x="2741" y="642"/>
                  </a:cxn>
                </a:cxnLst>
                <a:rect l="0" t="0" r="r" b="b"/>
                <a:pathLst>
                  <a:path w="4180" h="8640">
                    <a:moveTo>
                      <a:pt x="3796" y="1091"/>
                    </a:moveTo>
                    <a:lnTo>
                      <a:pt x="3796" y="1091"/>
                    </a:lnTo>
                    <a:lnTo>
                      <a:pt x="3746" y="1049"/>
                    </a:lnTo>
                    <a:lnTo>
                      <a:pt x="3700" y="1013"/>
                    </a:lnTo>
                    <a:lnTo>
                      <a:pt x="3658" y="981"/>
                    </a:lnTo>
                    <a:lnTo>
                      <a:pt x="3616" y="951"/>
                    </a:lnTo>
                    <a:lnTo>
                      <a:pt x="3538" y="897"/>
                    </a:lnTo>
                    <a:lnTo>
                      <a:pt x="3459" y="842"/>
                    </a:lnTo>
                    <a:lnTo>
                      <a:pt x="3459" y="842"/>
                    </a:lnTo>
                    <a:lnTo>
                      <a:pt x="3437" y="813"/>
                    </a:lnTo>
                    <a:lnTo>
                      <a:pt x="3417" y="782"/>
                    </a:lnTo>
                    <a:lnTo>
                      <a:pt x="3378" y="720"/>
                    </a:lnTo>
                    <a:lnTo>
                      <a:pt x="3341" y="656"/>
                    </a:lnTo>
                    <a:lnTo>
                      <a:pt x="3302" y="594"/>
                    </a:lnTo>
                    <a:lnTo>
                      <a:pt x="3280" y="563"/>
                    </a:lnTo>
                    <a:lnTo>
                      <a:pt x="3258" y="532"/>
                    </a:lnTo>
                    <a:lnTo>
                      <a:pt x="3235" y="502"/>
                    </a:lnTo>
                    <a:lnTo>
                      <a:pt x="3210" y="472"/>
                    </a:lnTo>
                    <a:lnTo>
                      <a:pt x="3184" y="445"/>
                    </a:lnTo>
                    <a:lnTo>
                      <a:pt x="3154" y="417"/>
                    </a:lnTo>
                    <a:lnTo>
                      <a:pt x="3123" y="390"/>
                    </a:lnTo>
                    <a:lnTo>
                      <a:pt x="3089" y="364"/>
                    </a:lnTo>
                    <a:lnTo>
                      <a:pt x="3089" y="364"/>
                    </a:lnTo>
                    <a:lnTo>
                      <a:pt x="3053" y="334"/>
                    </a:lnTo>
                    <a:lnTo>
                      <a:pt x="3014" y="305"/>
                    </a:lnTo>
                    <a:lnTo>
                      <a:pt x="2975" y="278"/>
                    </a:lnTo>
                    <a:lnTo>
                      <a:pt x="2936" y="252"/>
                    </a:lnTo>
                    <a:lnTo>
                      <a:pt x="2896" y="225"/>
                    </a:lnTo>
                    <a:lnTo>
                      <a:pt x="2854" y="202"/>
                    </a:lnTo>
                    <a:lnTo>
                      <a:pt x="2811" y="179"/>
                    </a:lnTo>
                    <a:lnTo>
                      <a:pt x="2767" y="157"/>
                    </a:lnTo>
                    <a:lnTo>
                      <a:pt x="2723" y="137"/>
                    </a:lnTo>
                    <a:lnTo>
                      <a:pt x="2678" y="118"/>
                    </a:lnTo>
                    <a:lnTo>
                      <a:pt x="2632" y="101"/>
                    </a:lnTo>
                    <a:lnTo>
                      <a:pt x="2587" y="84"/>
                    </a:lnTo>
                    <a:lnTo>
                      <a:pt x="2538" y="70"/>
                    </a:lnTo>
                    <a:lnTo>
                      <a:pt x="2492" y="56"/>
                    </a:lnTo>
                    <a:lnTo>
                      <a:pt x="2444" y="44"/>
                    </a:lnTo>
                    <a:lnTo>
                      <a:pt x="2395" y="33"/>
                    </a:lnTo>
                    <a:lnTo>
                      <a:pt x="2346" y="23"/>
                    </a:lnTo>
                    <a:lnTo>
                      <a:pt x="2298" y="16"/>
                    </a:lnTo>
                    <a:lnTo>
                      <a:pt x="2248" y="9"/>
                    </a:lnTo>
                    <a:lnTo>
                      <a:pt x="2198" y="5"/>
                    </a:lnTo>
                    <a:lnTo>
                      <a:pt x="2148" y="2"/>
                    </a:lnTo>
                    <a:lnTo>
                      <a:pt x="2097" y="0"/>
                    </a:lnTo>
                    <a:lnTo>
                      <a:pt x="2047" y="0"/>
                    </a:lnTo>
                    <a:lnTo>
                      <a:pt x="1996" y="2"/>
                    </a:lnTo>
                    <a:lnTo>
                      <a:pt x="1946" y="5"/>
                    </a:lnTo>
                    <a:lnTo>
                      <a:pt x="1895" y="9"/>
                    </a:lnTo>
                    <a:lnTo>
                      <a:pt x="1845" y="16"/>
                    </a:lnTo>
                    <a:lnTo>
                      <a:pt x="1795" y="23"/>
                    </a:lnTo>
                    <a:lnTo>
                      <a:pt x="1744" y="33"/>
                    </a:lnTo>
                    <a:lnTo>
                      <a:pt x="1694" y="44"/>
                    </a:lnTo>
                    <a:lnTo>
                      <a:pt x="1645" y="58"/>
                    </a:lnTo>
                    <a:lnTo>
                      <a:pt x="1595" y="71"/>
                    </a:lnTo>
                    <a:lnTo>
                      <a:pt x="1595" y="71"/>
                    </a:lnTo>
                    <a:lnTo>
                      <a:pt x="1558" y="82"/>
                    </a:lnTo>
                    <a:lnTo>
                      <a:pt x="1519" y="95"/>
                    </a:lnTo>
                    <a:lnTo>
                      <a:pt x="1481" y="109"/>
                    </a:lnTo>
                    <a:lnTo>
                      <a:pt x="1444" y="124"/>
                    </a:lnTo>
                    <a:lnTo>
                      <a:pt x="1407" y="141"/>
                    </a:lnTo>
                    <a:lnTo>
                      <a:pt x="1371" y="159"/>
                    </a:lnTo>
                    <a:lnTo>
                      <a:pt x="1334" y="177"/>
                    </a:lnTo>
                    <a:lnTo>
                      <a:pt x="1298" y="197"/>
                    </a:lnTo>
                    <a:lnTo>
                      <a:pt x="1264" y="219"/>
                    </a:lnTo>
                    <a:lnTo>
                      <a:pt x="1230" y="241"/>
                    </a:lnTo>
                    <a:lnTo>
                      <a:pt x="1195" y="264"/>
                    </a:lnTo>
                    <a:lnTo>
                      <a:pt x="1161" y="288"/>
                    </a:lnTo>
                    <a:lnTo>
                      <a:pt x="1129" y="312"/>
                    </a:lnTo>
                    <a:lnTo>
                      <a:pt x="1097" y="339"/>
                    </a:lnTo>
                    <a:lnTo>
                      <a:pt x="1066" y="365"/>
                    </a:lnTo>
                    <a:lnTo>
                      <a:pt x="1035" y="392"/>
                    </a:lnTo>
                    <a:lnTo>
                      <a:pt x="1006" y="420"/>
                    </a:lnTo>
                    <a:lnTo>
                      <a:pt x="978" y="448"/>
                    </a:lnTo>
                    <a:lnTo>
                      <a:pt x="950" y="477"/>
                    </a:lnTo>
                    <a:lnTo>
                      <a:pt x="923" y="507"/>
                    </a:lnTo>
                    <a:lnTo>
                      <a:pt x="898" y="538"/>
                    </a:lnTo>
                    <a:lnTo>
                      <a:pt x="874" y="567"/>
                    </a:lnTo>
                    <a:lnTo>
                      <a:pt x="850" y="598"/>
                    </a:lnTo>
                    <a:lnTo>
                      <a:pt x="829" y="631"/>
                    </a:lnTo>
                    <a:lnTo>
                      <a:pt x="808" y="662"/>
                    </a:lnTo>
                    <a:lnTo>
                      <a:pt x="788" y="695"/>
                    </a:lnTo>
                    <a:lnTo>
                      <a:pt x="771" y="727"/>
                    </a:lnTo>
                    <a:lnTo>
                      <a:pt x="754" y="760"/>
                    </a:lnTo>
                    <a:lnTo>
                      <a:pt x="738" y="793"/>
                    </a:lnTo>
                    <a:lnTo>
                      <a:pt x="724" y="825"/>
                    </a:lnTo>
                    <a:lnTo>
                      <a:pt x="712" y="858"/>
                    </a:lnTo>
                    <a:lnTo>
                      <a:pt x="701" y="891"/>
                    </a:lnTo>
                    <a:lnTo>
                      <a:pt x="701" y="891"/>
                    </a:lnTo>
                    <a:lnTo>
                      <a:pt x="634" y="929"/>
                    </a:lnTo>
                    <a:lnTo>
                      <a:pt x="567" y="970"/>
                    </a:lnTo>
                    <a:lnTo>
                      <a:pt x="502" y="1012"/>
                    </a:lnTo>
                    <a:lnTo>
                      <a:pt x="437" y="1057"/>
                    </a:lnTo>
                    <a:lnTo>
                      <a:pt x="406" y="1080"/>
                    </a:lnTo>
                    <a:lnTo>
                      <a:pt x="375" y="1104"/>
                    </a:lnTo>
                    <a:lnTo>
                      <a:pt x="345" y="1128"/>
                    </a:lnTo>
                    <a:lnTo>
                      <a:pt x="316" y="1155"/>
                    </a:lnTo>
                    <a:lnTo>
                      <a:pt x="289" y="1181"/>
                    </a:lnTo>
                    <a:lnTo>
                      <a:pt x="263" y="1209"/>
                    </a:lnTo>
                    <a:lnTo>
                      <a:pt x="238" y="1237"/>
                    </a:lnTo>
                    <a:lnTo>
                      <a:pt x="215" y="1267"/>
                    </a:lnTo>
                    <a:lnTo>
                      <a:pt x="215" y="1267"/>
                    </a:lnTo>
                    <a:lnTo>
                      <a:pt x="191" y="1296"/>
                    </a:lnTo>
                    <a:lnTo>
                      <a:pt x="168" y="1327"/>
                    </a:lnTo>
                    <a:lnTo>
                      <a:pt x="148" y="1358"/>
                    </a:lnTo>
                    <a:lnTo>
                      <a:pt x="129" y="1391"/>
                    </a:lnTo>
                    <a:lnTo>
                      <a:pt x="110" y="1424"/>
                    </a:lnTo>
                    <a:lnTo>
                      <a:pt x="93" y="1458"/>
                    </a:lnTo>
                    <a:lnTo>
                      <a:pt x="79" y="1492"/>
                    </a:lnTo>
                    <a:lnTo>
                      <a:pt x="65" y="1526"/>
                    </a:lnTo>
                    <a:lnTo>
                      <a:pt x="53" y="1562"/>
                    </a:lnTo>
                    <a:lnTo>
                      <a:pt x="42" y="1598"/>
                    </a:lnTo>
                    <a:lnTo>
                      <a:pt x="31" y="1634"/>
                    </a:lnTo>
                    <a:lnTo>
                      <a:pt x="23" y="1671"/>
                    </a:lnTo>
                    <a:lnTo>
                      <a:pt x="16" y="1708"/>
                    </a:lnTo>
                    <a:lnTo>
                      <a:pt x="11" y="1745"/>
                    </a:lnTo>
                    <a:lnTo>
                      <a:pt x="6" y="1783"/>
                    </a:lnTo>
                    <a:lnTo>
                      <a:pt x="3" y="1820"/>
                    </a:lnTo>
                    <a:lnTo>
                      <a:pt x="2" y="1857"/>
                    </a:lnTo>
                    <a:lnTo>
                      <a:pt x="0" y="1896"/>
                    </a:lnTo>
                    <a:lnTo>
                      <a:pt x="2" y="1933"/>
                    </a:lnTo>
                    <a:lnTo>
                      <a:pt x="3" y="1971"/>
                    </a:lnTo>
                    <a:lnTo>
                      <a:pt x="6" y="2010"/>
                    </a:lnTo>
                    <a:lnTo>
                      <a:pt x="11" y="2047"/>
                    </a:lnTo>
                    <a:lnTo>
                      <a:pt x="16" y="2084"/>
                    </a:lnTo>
                    <a:lnTo>
                      <a:pt x="23" y="2122"/>
                    </a:lnTo>
                    <a:lnTo>
                      <a:pt x="31" y="2157"/>
                    </a:lnTo>
                    <a:lnTo>
                      <a:pt x="40" y="2195"/>
                    </a:lnTo>
                    <a:lnTo>
                      <a:pt x="50" y="2230"/>
                    </a:lnTo>
                    <a:lnTo>
                      <a:pt x="61" y="2266"/>
                    </a:lnTo>
                    <a:lnTo>
                      <a:pt x="75" y="2302"/>
                    </a:lnTo>
                    <a:lnTo>
                      <a:pt x="87" y="2336"/>
                    </a:lnTo>
                    <a:lnTo>
                      <a:pt x="103" y="2370"/>
                    </a:lnTo>
                    <a:lnTo>
                      <a:pt x="118" y="2403"/>
                    </a:lnTo>
                    <a:lnTo>
                      <a:pt x="118" y="2403"/>
                    </a:lnTo>
                    <a:lnTo>
                      <a:pt x="132" y="2431"/>
                    </a:lnTo>
                    <a:lnTo>
                      <a:pt x="148" y="2457"/>
                    </a:lnTo>
                    <a:lnTo>
                      <a:pt x="163" y="2484"/>
                    </a:lnTo>
                    <a:lnTo>
                      <a:pt x="180" y="2509"/>
                    </a:lnTo>
                    <a:lnTo>
                      <a:pt x="199" y="2533"/>
                    </a:lnTo>
                    <a:lnTo>
                      <a:pt x="218" y="2558"/>
                    </a:lnTo>
                    <a:lnTo>
                      <a:pt x="236" y="2583"/>
                    </a:lnTo>
                    <a:lnTo>
                      <a:pt x="256" y="2606"/>
                    </a:lnTo>
                    <a:lnTo>
                      <a:pt x="298" y="2650"/>
                    </a:lnTo>
                    <a:lnTo>
                      <a:pt x="344" y="2693"/>
                    </a:lnTo>
                    <a:lnTo>
                      <a:pt x="392" y="2734"/>
                    </a:lnTo>
                    <a:lnTo>
                      <a:pt x="441" y="2771"/>
                    </a:lnTo>
                    <a:lnTo>
                      <a:pt x="494" y="2807"/>
                    </a:lnTo>
                    <a:lnTo>
                      <a:pt x="549" y="2840"/>
                    </a:lnTo>
                    <a:lnTo>
                      <a:pt x="605" y="2871"/>
                    </a:lnTo>
                    <a:lnTo>
                      <a:pt x="664" y="2899"/>
                    </a:lnTo>
                    <a:lnTo>
                      <a:pt x="723" y="2925"/>
                    </a:lnTo>
                    <a:lnTo>
                      <a:pt x="783" y="2950"/>
                    </a:lnTo>
                    <a:lnTo>
                      <a:pt x="846" y="2972"/>
                    </a:lnTo>
                    <a:lnTo>
                      <a:pt x="908" y="2990"/>
                    </a:lnTo>
                    <a:lnTo>
                      <a:pt x="908" y="2990"/>
                    </a:lnTo>
                    <a:lnTo>
                      <a:pt x="922" y="2997"/>
                    </a:lnTo>
                    <a:lnTo>
                      <a:pt x="937" y="3006"/>
                    </a:lnTo>
                    <a:lnTo>
                      <a:pt x="954" y="3018"/>
                    </a:lnTo>
                    <a:lnTo>
                      <a:pt x="970" y="3034"/>
                    </a:lnTo>
                    <a:lnTo>
                      <a:pt x="984" y="3053"/>
                    </a:lnTo>
                    <a:lnTo>
                      <a:pt x="990" y="3063"/>
                    </a:lnTo>
                    <a:lnTo>
                      <a:pt x="996" y="3073"/>
                    </a:lnTo>
                    <a:lnTo>
                      <a:pt x="1001" y="3084"/>
                    </a:lnTo>
                    <a:lnTo>
                      <a:pt x="1004" y="3096"/>
                    </a:lnTo>
                    <a:lnTo>
                      <a:pt x="1006" y="3107"/>
                    </a:lnTo>
                    <a:lnTo>
                      <a:pt x="1007" y="3119"/>
                    </a:lnTo>
                    <a:lnTo>
                      <a:pt x="1007" y="3329"/>
                    </a:lnTo>
                    <a:lnTo>
                      <a:pt x="1256" y="3329"/>
                    </a:lnTo>
                    <a:lnTo>
                      <a:pt x="1261" y="8163"/>
                    </a:lnTo>
                    <a:lnTo>
                      <a:pt x="1261" y="8163"/>
                    </a:lnTo>
                    <a:lnTo>
                      <a:pt x="1279" y="8205"/>
                    </a:lnTo>
                    <a:lnTo>
                      <a:pt x="1300" y="8245"/>
                    </a:lnTo>
                    <a:lnTo>
                      <a:pt x="1324" y="8287"/>
                    </a:lnTo>
                    <a:lnTo>
                      <a:pt x="1352" y="8326"/>
                    </a:lnTo>
                    <a:lnTo>
                      <a:pt x="1383" y="8365"/>
                    </a:lnTo>
                    <a:lnTo>
                      <a:pt x="1416" y="8402"/>
                    </a:lnTo>
                    <a:lnTo>
                      <a:pt x="1452" y="8438"/>
                    </a:lnTo>
                    <a:lnTo>
                      <a:pt x="1489" y="8471"/>
                    </a:lnTo>
                    <a:lnTo>
                      <a:pt x="1528" y="8502"/>
                    </a:lnTo>
                    <a:lnTo>
                      <a:pt x="1570" y="8531"/>
                    </a:lnTo>
                    <a:lnTo>
                      <a:pt x="1614" y="8558"/>
                    </a:lnTo>
                    <a:lnTo>
                      <a:pt x="1657" y="8581"/>
                    </a:lnTo>
                    <a:lnTo>
                      <a:pt x="1704" y="8601"/>
                    </a:lnTo>
                    <a:lnTo>
                      <a:pt x="1749" y="8618"/>
                    </a:lnTo>
                    <a:lnTo>
                      <a:pt x="1774" y="8624"/>
                    </a:lnTo>
                    <a:lnTo>
                      <a:pt x="1797" y="8631"/>
                    </a:lnTo>
                    <a:lnTo>
                      <a:pt x="1820" y="8637"/>
                    </a:lnTo>
                    <a:lnTo>
                      <a:pt x="1844" y="8640"/>
                    </a:lnTo>
                    <a:lnTo>
                      <a:pt x="2212" y="8371"/>
                    </a:lnTo>
                    <a:lnTo>
                      <a:pt x="2212" y="2987"/>
                    </a:lnTo>
                    <a:lnTo>
                      <a:pt x="2992" y="2987"/>
                    </a:lnTo>
                    <a:lnTo>
                      <a:pt x="2992" y="4077"/>
                    </a:lnTo>
                    <a:lnTo>
                      <a:pt x="3006" y="4064"/>
                    </a:lnTo>
                    <a:lnTo>
                      <a:pt x="3009" y="3329"/>
                    </a:lnTo>
                    <a:lnTo>
                      <a:pt x="3160" y="3329"/>
                    </a:lnTo>
                    <a:lnTo>
                      <a:pt x="3160" y="3118"/>
                    </a:lnTo>
                    <a:lnTo>
                      <a:pt x="3160" y="3118"/>
                    </a:lnTo>
                    <a:lnTo>
                      <a:pt x="3160" y="3107"/>
                    </a:lnTo>
                    <a:lnTo>
                      <a:pt x="3163" y="3096"/>
                    </a:lnTo>
                    <a:lnTo>
                      <a:pt x="3165" y="3085"/>
                    </a:lnTo>
                    <a:lnTo>
                      <a:pt x="3170" y="3074"/>
                    </a:lnTo>
                    <a:lnTo>
                      <a:pt x="3179" y="3056"/>
                    </a:lnTo>
                    <a:lnTo>
                      <a:pt x="3191" y="3039"/>
                    </a:lnTo>
                    <a:lnTo>
                      <a:pt x="3205" y="3025"/>
                    </a:lnTo>
                    <a:lnTo>
                      <a:pt x="3219" y="3014"/>
                    </a:lnTo>
                    <a:lnTo>
                      <a:pt x="3233" y="3006"/>
                    </a:lnTo>
                    <a:lnTo>
                      <a:pt x="3244" y="3001"/>
                    </a:lnTo>
                    <a:lnTo>
                      <a:pt x="3244" y="3001"/>
                    </a:lnTo>
                    <a:lnTo>
                      <a:pt x="3313" y="2987"/>
                    </a:lnTo>
                    <a:lnTo>
                      <a:pt x="3379" y="2970"/>
                    </a:lnTo>
                    <a:lnTo>
                      <a:pt x="3411" y="2961"/>
                    </a:lnTo>
                    <a:lnTo>
                      <a:pt x="3440" y="2951"/>
                    </a:lnTo>
                    <a:lnTo>
                      <a:pt x="3470" y="2941"/>
                    </a:lnTo>
                    <a:lnTo>
                      <a:pt x="3496" y="2930"/>
                    </a:lnTo>
                    <a:lnTo>
                      <a:pt x="3496" y="2930"/>
                    </a:lnTo>
                    <a:lnTo>
                      <a:pt x="3530" y="2916"/>
                    </a:lnTo>
                    <a:lnTo>
                      <a:pt x="3564" y="2902"/>
                    </a:lnTo>
                    <a:lnTo>
                      <a:pt x="3596" y="2886"/>
                    </a:lnTo>
                    <a:lnTo>
                      <a:pt x="3628" y="2869"/>
                    </a:lnTo>
                    <a:lnTo>
                      <a:pt x="3658" y="2852"/>
                    </a:lnTo>
                    <a:lnTo>
                      <a:pt x="3687" y="2833"/>
                    </a:lnTo>
                    <a:lnTo>
                      <a:pt x="3717" y="2815"/>
                    </a:lnTo>
                    <a:lnTo>
                      <a:pt x="3745" y="2795"/>
                    </a:lnTo>
                    <a:lnTo>
                      <a:pt x="3773" y="2774"/>
                    </a:lnTo>
                    <a:lnTo>
                      <a:pt x="3799" y="2753"/>
                    </a:lnTo>
                    <a:lnTo>
                      <a:pt x="3824" y="2729"/>
                    </a:lnTo>
                    <a:lnTo>
                      <a:pt x="3849" y="2706"/>
                    </a:lnTo>
                    <a:lnTo>
                      <a:pt x="3872" y="2683"/>
                    </a:lnTo>
                    <a:lnTo>
                      <a:pt x="3896" y="2658"/>
                    </a:lnTo>
                    <a:lnTo>
                      <a:pt x="3917" y="2633"/>
                    </a:lnTo>
                    <a:lnTo>
                      <a:pt x="3939" y="2608"/>
                    </a:lnTo>
                    <a:lnTo>
                      <a:pt x="3959" y="2582"/>
                    </a:lnTo>
                    <a:lnTo>
                      <a:pt x="3978" y="2555"/>
                    </a:lnTo>
                    <a:lnTo>
                      <a:pt x="4015" y="2501"/>
                    </a:lnTo>
                    <a:lnTo>
                      <a:pt x="4048" y="2445"/>
                    </a:lnTo>
                    <a:lnTo>
                      <a:pt x="4079" y="2387"/>
                    </a:lnTo>
                    <a:lnTo>
                      <a:pt x="4105" y="2330"/>
                    </a:lnTo>
                    <a:lnTo>
                      <a:pt x="4129" y="2271"/>
                    </a:lnTo>
                    <a:lnTo>
                      <a:pt x="4147" y="2213"/>
                    </a:lnTo>
                    <a:lnTo>
                      <a:pt x="4164" y="2154"/>
                    </a:lnTo>
                    <a:lnTo>
                      <a:pt x="4164" y="2154"/>
                    </a:lnTo>
                    <a:lnTo>
                      <a:pt x="4169" y="2117"/>
                    </a:lnTo>
                    <a:lnTo>
                      <a:pt x="4174" y="2078"/>
                    </a:lnTo>
                    <a:lnTo>
                      <a:pt x="4177" y="2041"/>
                    </a:lnTo>
                    <a:lnTo>
                      <a:pt x="4178" y="2005"/>
                    </a:lnTo>
                    <a:lnTo>
                      <a:pt x="4180" y="1968"/>
                    </a:lnTo>
                    <a:lnTo>
                      <a:pt x="4180" y="1930"/>
                    </a:lnTo>
                    <a:lnTo>
                      <a:pt x="4178" y="1895"/>
                    </a:lnTo>
                    <a:lnTo>
                      <a:pt x="4175" y="1859"/>
                    </a:lnTo>
                    <a:lnTo>
                      <a:pt x="4172" y="1823"/>
                    </a:lnTo>
                    <a:lnTo>
                      <a:pt x="4168" y="1787"/>
                    </a:lnTo>
                    <a:lnTo>
                      <a:pt x="4163" y="1752"/>
                    </a:lnTo>
                    <a:lnTo>
                      <a:pt x="4155" y="1717"/>
                    </a:lnTo>
                    <a:lnTo>
                      <a:pt x="4147" y="1682"/>
                    </a:lnTo>
                    <a:lnTo>
                      <a:pt x="4140" y="1647"/>
                    </a:lnTo>
                    <a:lnTo>
                      <a:pt x="4129" y="1615"/>
                    </a:lnTo>
                    <a:lnTo>
                      <a:pt x="4118" y="1581"/>
                    </a:lnTo>
                    <a:lnTo>
                      <a:pt x="4107" y="1546"/>
                    </a:lnTo>
                    <a:lnTo>
                      <a:pt x="4093" y="1514"/>
                    </a:lnTo>
                    <a:lnTo>
                      <a:pt x="4079" y="1481"/>
                    </a:lnTo>
                    <a:lnTo>
                      <a:pt x="4063" y="1449"/>
                    </a:lnTo>
                    <a:lnTo>
                      <a:pt x="4048" y="1417"/>
                    </a:lnTo>
                    <a:lnTo>
                      <a:pt x="4029" y="1386"/>
                    </a:lnTo>
                    <a:lnTo>
                      <a:pt x="4011" y="1354"/>
                    </a:lnTo>
                    <a:lnTo>
                      <a:pt x="3992" y="1324"/>
                    </a:lnTo>
                    <a:lnTo>
                      <a:pt x="3972" y="1293"/>
                    </a:lnTo>
                    <a:lnTo>
                      <a:pt x="3950" y="1264"/>
                    </a:lnTo>
                    <a:lnTo>
                      <a:pt x="3927" y="1234"/>
                    </a:lnTo>
                    <a:lnTo>
                      <a:pt x="3903" y="1205"/>
                    </a:lnTo>
                    <a:lnTo>
                      <a:pt x="3877" y="1175"/>
                    </a:lnTo>
                    <a:lnTo>
                      <a:pt x="3852" y="1147"/>
                    </a:lnTo>
                    <a:lnTo>
                      <a:pt x="3824" y="1119"/>
                    </a:lnTo>
                    <a:lnTo>
                      <a:pt x="3796" y="1091"/>
                    </a:lnTo>
                    <a:lnTo>
                      <a:pt x="3796" y="1091"/>
                    </a:lnTo>
                    <a:close/>
                    <a:moveTo>
                      <a:pt x="2767" y="765"/>
                    </a:moveTo>
                    <a:lnTo>
                      <a:pt x="1318" y="774"/>
                    </a:lnTo>
                    <a:lnTo>
                      <a:pt x="1318" y="774"/>
                    </a:lnTo>
                    <a:lnTo>
                      <a:pt x="1326" y="751"/>
                    </a:lnTo>
                    <a:lnTo>
                      <a:pt x="1337" y="727"/>
                    </a:lnTo>
                    <a:lnTo>
                      <a:pt x="1346" y="704"/>
                    </a:lnTo>
                    <a:lnTo>
                      <a:pt x="1359" y="682"/>
                    </a:lnTo>
                    <a:lnTo>
                      <a:pt x="1371" y="661"/>
                    </a:lnTo>
                    <a:lnTo>
                      <a:pt x="1385" y="640"/>
                    </a:lnTo>
                    <a:lnTo>
                      <a:pt x="1401" y="620"/>
                    </a:lnTo>
                    <a:lnTo>
                      <a:pt x="1416" y="601"/>
                    </a:lnTo>
                    <a:lnTo>
                      <a:pt x="1432" y="583"/>
                    </a:lnTo>
                    <a:lnTo>
                      <a:pt x="1449" y="564"/>
                    </a:lnTo>
                    <a:lnTo>
                      <a:pt x="1467" y="547"/>
                    </a:lnTo>
                    <a:lnTo>
                      <a:pt x="1486" y="530"/>
                    </a:lnTo>
                    <a:lnTo>
                      <a:pt x="1506" y="514"/>
                    </a:lnTo>
                    <a:lnTo>
                      <a:pt x="1527" y="499"/>
                    </a:lnTo>
                    <a:lnTo>
                      <a:pt x="1568" y="469"/>
                    </a:lnTo>
                    <a:lnTo>
                      <a:pt x="1614" y="443"/>
                    </a:lnTo>
                    <a:lnTo>
                      <a:pt x="1660" y="420"/>
                    </a:lnTo>
                    <a:lnTo>
                      <a:pt x="1708" y="398"/>
                    </a:lnTo>
                    <a:lnTo>
                      <a:pt x="1757" y="379"/>
                    </a:lnTo>
                    <a:lnTo>
                      <a:pt x="1808" y="364"/>
                    </a:lnTo>
                    <a:lnTo>
                      <a:pt x="1859" y="350"/>
                    </a:lnTo>
                    <a:lnTo>
                      <a:pt x="1910" y="339"/>
                    </a:lnTo>
                    <a:lnTo>
                      <a:pt x="1963" y="329"/>
                    </a:lnTo>
                    <a:lnTo>
                      <a:pt x="1963" y="329"/>
                    </a:lnTo>
                    <a:lnTo>
                      <a:pt x="1994" y="329"/>
                    </a:lnTo>
                    <a:lnTo>
                      <a:pt x="2027" y="328"/>
                    </a:lnTo>
                    <a:lnTo>
                      <a:pt x="2058" y="329"/>
                    </a:lnTo>
                    <a:lnTo>
                      <a:pt x="2091" y="331"/>
                    </a:lnTo>
                    <a:lnTo>
                      <a:pt x="2122" y="333"/>
                    </a:lnTo>
                    <a:lnTo>
                      <a:pt x="2155" y="337"/>
                    </a:lnTo>
                    <a:lnTo>
                      <a:pt x="2186" y="342"/>
                    </a:lnTo>
                    <a:lnTo>
                      <a:pt x="2217" y="347"/>
                    </a:lnTo>
                    <a:lnTo>
                      <a:pt x="2248" y="353"/>
                    </a:lnTo>
                    <a:lnTo>
                      <a:pt x="2279" y="361"/>
                    </a:lnTo>
                    <a:lnTo>
                      <a:pt x="2308" y="368"/>
                    </a:lnTo>
                    <a:lnTo>
                      <a:pt x="2338" y="378"/>
                    </a:lnTo>
                    <a:lnTo>
                      <a:pt x="2369" y="389"/>
                    </a:lnTo>
                    <a:lnTo>
                      <a:pt x="2397" y="399"/>
                    </a:lnTo>
                    <a:lnTo>
                      <a:pt x="2427" y="410"/>
                    </a:lnTo>
                    <a:lnTo>
                      <a:pt x="2455" y="423"/>
                    </a:lnTo>
                    <a:lnTo>
                      <a:pt x="2483" y="437"/>
                    </a:lnTo>
                    <a:lnTo>
                      <a:pt x="2509" y="451"/>
                    </a:lnTo>
                    <a:lnTo>
                      <a:pt x="2535" y="466"/>
                    </a:lnTo>
                    <a:lnTo>
                      <a:pt x="2562" y="483"/>
                    </a:lnTo>
                    <a:lnTo>
                      <a:pt x="2587" y="500"/>
                    </a:lnTo>
                    <a:lnTo>
                      <a:pt x="2612" y="518"/>
                    </a:lnTo>
                    <a:lnTo>
                      <a:pt x="2635" y="536"/>
                    </a:lnTo>
                    <a:lnTo>
                      <a:pt x="2658" y="556"/>
                    </a:lnTo>
                    <a:lnTo>
                      <a:pt x="2680" y="577"/>
                    </a:lnTo>
                    <a:lnTo>
                      <a:pt x="2700" y="597"/>
                    </a:lnTo>
                    <a:lnTo>
                      <a:pt x="2720" y="619"/>
                    </a:lnTo>
                    <a:lnTo>
                      <a:pt x="2741" y="642"/>
                    </a:lnTo>
                    <a:lnTo>
                      <a:pt x="2758" y="665"/>
                    </a:lnTo>
                    <a:lnTo>
                      <a:pt x="2775" y="689"/>
                    </a:lnTo>
                    <a:lnTo>
                      <a:pt x="2792" y="715"/>
                    </a:lnTo>
                    <a:lnTo>
                      <a:pt x="2806" y="740"/>
                    </a:lnTo>
                    <a:lnTo>
                      <a:pt x="2767" y="765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  <a:effectLst/>
              <a:scene3d>
                <a:camera prst="orthographicFront"/>
                <a:lightRig rig="threePt" dir="t">
                  <a:rot lat="0" lon="0" rev="12720000"/>
                </a:lightRig>
              </a:scene3d>
              <a:sp3d/>
            </p:spPr>
            <p:txBody>
              <a:bodyPr/>
              <a:lstStyle/>
              <a:p>
                <a:pPr>
                  <a:lnSpc>
                    <a:spcPct val="85000"/>
                  </a:lnSpc>
                </a:pPr>
                <a:endParaRPr lang="en-US">
                  <a:solidFill>
                    <a:srgbClr val="FFFFFF"/>
                  </a:solidFill>
                  <a:latin typeface="Arial" panose="020B0604020202020204" pitchFamily="34" charset="0"/>
                  <a:ea typeface="Segoe Light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10" name="Group 109"/>
          <p:cNvGrpSpPr/>
          <p:nvPr/>
        </p:nvGrpSpPr>
        <p:grpSpPr>
          <a:xfrm>
            <a:off x="-25400" y="2968426"/>
            <a:ext cx="4390358" cy="760024"/>
            <a:chOff x="-25400" y="2130226"/>
            <a:chExt cx="4390358" cy="760024"/>
          </a:xfrm>
        </p:grpSpPr>
        <p:sp>
          <p:nvSpPr>
            <p:cNvPr id="111" name="TextBox 110"/>
            <p:cNvSpPr txBox="1"/>
            <p:nvPr/>
          </p:nvSpPr>
          <p:spPr>
            <a:xfrm>
              <a:off x="-25400" y="2315457"/>
              <a:ext cx="2743200" cy="3539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lvl="2" algn="r">
                <a:lnSpc>
                  <a:spcPct val="85000"/>
                </a:lnSpc>
              </a:pPr>
              <a:r>
                <a:rPr lang="en-US" sz="2000" dirty="0">
                  <a:solidFill>
                    <a:srgbClr val="FFFFFF"/>
                  </a:solidFill>
                  <a:latin typeface="Arial" panose="020B0604020202020204" pitchFamily="34" charset="0"/>
                  <a:ea typeface="Segoe Light" charset="0"/>
                  <a:cs typeface="Arial" panose="020B0604020202020204" pitchFamily="34" charset="0"/>
                </a:rPr>
                <a:t>Use </a:t>
              </a:r>
              <a:r>
                <a:rPr lang="en-US" sz="2000" i="1" dirty="0" err="1">
                  <a:solidFill>
                    <a:srgbClr val="FFFFFF"/>
                  </a:solidFill>
                  <a:latin typeface="Arial" panose="020B0604020202020204" pitchFamily="34" charset="0"/>
                  <a:ea typeface="Segoe Light" charset="0"/>
                  <a:cs typeface="Arial" panose="020B0604020202020204" pitchFamily="34" charset="0"/>
                </a:rPr>
                <a:t>VirusHacker</a:t>
              </a:r>
              <a:endParaRPr lang="en-US" sz="2000" i="1" dirty="0">
                <a:solidFill>
                  <a:srgbClr val="FFFFFF"/>
                </a:solidFill>
                <a:latin typeface="Arial" panose="020B0604020202020204" pitchFamily="34" charset="0"/>
                <a:ea typeface="Segoe Light" charset="0"/>
                <a:cs typeface="Arial" panose="020B0604020202020204" pitchFamily="34" charset="0"/>
              </a:endParaRPr>
            </a:p>
          </p:txBody>
        </p:sp>
        <p:grpSp>
          <p:nvGrpSpPr>
            <p:cNvPr id="113" name="Group 11"/>
            <p:cNvGrpSpPr/>
            <p:nvPr/>
          </p:nvGrpSpPr>
          <p:grpSpPr>
            <a:xfrm rot="16200000" flipH="1">
              <a:off x="3199467" y="1724758"/>
              <a:ext cx="760024" cy="1570959"/>
              <a:chOff x="2913063" y="4"/>
              <a:chExt cx="3317875" cy="6857999"/>
            </a:xfrm>
          </p:grpSpPr>
          <p:sp>
            <p:nvSpPr>
              <p:cNvPr id="115" name="Freeform 10"/>
              <p:cNvSpPr>
                <a:spLocks/>
              </p:cNvSpPr>
              <p:nvPr/>
            </p:nvSpPr>
            <p:spPr bwMode="auto">
              <a:xfrm>
                <a:off x="4664077" y="2365377"/>
                <a:ext cx="631826" cy="42624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372"/>
                  </a:cxn>
                  <a:cxn ang="0">
                    <a:pos x="447" y="5044"/>
                  </a:cxn>
                  <a:cxn ang="0">
                    <a:pos x="399" y="4972"/>
                  </a:cxn>
                  <a:cxn ang="0">
                    <a:pos x="399" y="4562"/>
                  </a:cxn>
                  <a:cxn ang="0">
                    <a:pos x="519" y="4408"/>
                  </a:cxn>
                  <a:cxn ang="0">
                    <a:pos x="536" y="3861"/>
                  </a:cxn>
                  <a:cxn ang="0">
                    <a:pos x="160" y="3555"/>
                  </a:cxn>
                  <a:cxn ang="0">
                    <a:pos x="158" y="3196"/>
                  </a:cxn>
                  <a:cxn ang="0">
                    <a:pos x="502" y="2871"/>
                  </a:cxn>
                  <a:cxn ang="0">
                    <a:pos x="430" y="2803"/>
                  </a:cxn>
                  <a:cxn ang="0">
                    <a:pos x="416" y="2290"/>
                  </a:cxn>
                  <a:cxn ang="0">
                    <a:pos x="707" y="2016"/>
                  </a:cxn>
                  <a:cxn ang="0">
                    <a:pos x="502" y="1777"/>
                  </a:cxn>
                  <a:cxn ang="0">
                    <a:pos x="519" y="1317"/>
                  </a:cxn>
                  <a:cxn ang="0">
                    <a:pos x="796" y="1090"/>
                  </a:cxn>
                  <a:cxn ang="0">
                    <a:pos x="796" y="0"/>
                  </a:cxn>
                  <a:cxn ang="0">
                    <a:pos x="0" y="0"/>
                  </a:cxn>
                </a:cxnLst>
                <a:rect l="0" t="0" r="r" b="b"/>
                <a:pathLst>
                  <a:path w="796" h="5372">
                    <a:moveTo>
                      <a:pt x="0" y="0"/>
                    </a:moveTo>
                    <a:lnTo>
                      <a:pt x="0" y="5372"/>
                    </a:lnTo>
                    <a:lnTo>
                      <a:pt x="447" y="5044"/>
                    </a:lnTo>
                    <a:lnTo>
                      <a:pt x="399" y="4972"/>
                    </a:lnTo>
                    <a:lnTo>
                      <a:pt x="399" y="4562"/>
                    </a:lnTo>
                    <a:lnTo>
                      <a:pt x="519" y="4408"/>
                    </a:lnTo>
                    <a:lnTo>
                      <a:pt x="536" y="3861"/>
                    </a:lnTo>
                    <a:lnTo>
                      <a:pt x="160" y="3555"/>
                    </a:lnTo>
                    <a:lnTo>
                      <a:pt x="158" y="3196"/>
                    </a:lnTo>
                    <a:lnTo>
                      <a:pt x="502" y="2871"/>
                    </a:lnTo>
                    <a:lnTo>
                      <a:pt x="430" y="2803"/>
                    </a:lnTo>
                    <a:lnTo>
                      <a:pt x="416" y="2290"/>
                    </a:lnTo>
                    <a:lnTo>
                      <a:pt x="707" y="2016"/>
                    </a:lnTo>
                    <a:lnTo>
                      <a:pt x="502" y="1777"/>
                    </a:lnTo>
                    <a:lnTo>
                      <a:pt x="519" y="1317"/>
                    </a:lnTo>
                    <a:lnTo>
                      <a:pt x="796" y="1090"/>
                    </a:lnTo>
                    <a:lnTo>
                      <a:pt x="79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  <a:effectLst/>
              <a:scene3d>
                <a:camera prst="orthographicFront"/>
                <a:lightRig rig="threePt" dir="t">
                  <a:rot lat="0" lon="0" rev="12720000"/>
                </a:lightRig>
              </a:scene3d>
              <a:sp3d/>
            </p:spPr>
            <p:txBody>
              <a:bodyPr/>
              <a:lstStyle/>
              <a:p>
                <a:pPr>
                  <a:lnSpc>
                    <a:spcPct val="85000"/>
                  </a:lnSpc>
                </a:pPr>
                <a:endParaRPr lang="en-US">
                  <a:solidFill>
                    <a:srgbClr val="FFFFFF"/>
                  </a:solidFill>
                  <a:latin typeface="Arial" panose="020B0604020202020204" pitchFamily="34" charset="0"/>
                  <a:ea typeface="Segoe Light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5"/>
              <p:cNvSpPr>
                <a:spLocks noEditPoints="1"/>
              </p:cNvSpPr>
              <p:nvPr/>
            </p:nvSpPr>
            <p:spPr bwMode="auto">
              <a:xfrm>
                <a:off x="2913063" y="4"/>
                <a:ext cx="3317875" cy="6857999"/>
              </a:xfrm>
              <a:custGeom>
                <a:avLst/>
                <a:gdLst/>
                <a:ahLst/>
                <a:cxnLst>
                  <a:cxn ang="0">
                    <a:pos x="3616" y="951"/>
                  </a:cxn>
                  <a:cxn ang="0">
                    <a:pos x="3378" y="720"/>
                  </a:cxn>
                  <a:cxn ang="0">
                    <a:pos x="3210" y="472"/>
                  </a:cxn>
                  <a:cxn ang="0">
                    <a:pos x="3053" y="334"/>
                  </a:cxn>
                  <a:cxn ang="0">
                    <a:pos x="2811" y="179"/>
                  </a:cxn>
                  <a:cxn ang="0">
                    <a:pos x="2538" y="70"/>
                  </a:cxn>
                  <a:cxn ang="0">
                    <a:pos x="2248" y="9"/>
                  </a:cxn>
                  <a:cxn ang="0">
                    <a:pos x="1946" y="5"/>
                  </a:cxn>
                  <a:cxn ang="0">
                    <a:pos x="1645" y="58"/>
                  </a:cxn>
                  <a:cxn ang="0">
                    <a:pos x="1444" y="124"/>
                  </a:cxn>
                  <a:cxn ang="0">
                    <a:pos x="1230" y="241"/>
                  </a:cxn>
                  <a:cxn ang="0">
                    <a:pos x="1035" y="392"/>
                  </a:cxn>
                  <a:cxn ang="0">
                    <a:pos x="874" y="567"/>
                  </a:cxn>
                  <a:cxn ang="0">
                    <a:pos x="754" y="760"/>
                  </a:cxn>
                  <a:cxn ang="0">
                    <a:pos x="634" y="929"/>
                  </a:cxn>
                  <a:cxn ang="0">
                    <a:pos x="345" y="1128"/>
                  </a:cxn>
                  <a:cxn ang="0">
                    <a:pos x="215" y="1267"/>
                  </a:cxn>
                  <a:cxn ang="0">
                    <a:pos x="93" y="1458"/>
                  </a:cxn>
                  <a:cxn ang="0">
                    <a:pos x="23" y="1671"/>
                  </a:cxn>
                  <a:cxn ang="0">
                    <a:pos x="0" y="1896"/>
                  </a:cxn>
                  <a:cxn ang="0">
                    <a:pos x="23" y="2122"/>
                  </a:cxn>
                  <a:cxn ang="0">
                    <a:pos x="87" y="2336"/>
                  </a:cxn>
                  <a:cxn ang="0">
                    <a:pos x="163" y="2484"/>
                  </a:cxn>
                  <a:cxn ang="0">
                    <a:pos x="298" y="2650"/>
                  </a:cxn>
                  <a:cxn ang="0">
                    <a:pos x="605" y="2871"/>
                  </a:cxn>
                  <a:cxn ang="0">
                    <a:pos x="908" y="2990"/>
                  </a:cxn>
                  <a:cxn ang="0">
                    <a:pos x="990" y="3063"/>
                  </a:cxn>
                  <a:cxn ang="0">
                    <a:pos x="1007" y="3329"/>
                  </a:cxn>
                  <a:cxn ang="0">
                    <a:pos x="1324" y="8287"/>
                  </a:cxn>
                  <a:cxn ang="0">
                    <a:pos x="1528" y="8502"/>
                  </a:cxn>
                  <a:cxn ang="0">
                    <a:pos x="1774" y="8624"/>
                  </a:cxn>
                  <a:cxn ang="0">
                    <a:pos x="2992" y="2987"/>
                  </a:cxn>
                  <a:cxn ang="0">
                    <a:pos x="3160" y="3118"/>
                  </a:cxn>
                  <a:cxn ang="0">
                    <a:pos x="3191" y="3039"/>
                  </a:cxn>
                  <a:cxn ang="0">
                    <a:pos x="3313" y="2987"/>
                  </a:cxn>
                  <a:cxn ang="0">
                    <a:pos x="3496" y="2930"/>
                  </a:cxn>
                  <a:cxn ang="0">
                    <a:pos x="3687" y="2833"/>
                  </a:cxn>
                  <a:cxn ang="0">
                    <a:pos x="3849" y="2706"/>
                  </a:cxn>
                  <a:cxn ang="0">
                    <a:pos x="3978" y="2555"/>
                  </a:cxn>
                  <a:cxn ang="0">
                    <a:pos x="4147" y="2213"/>
                  </a:cxn>
                  <a:cxn ang="0">
                    <a:pos x="4178" y="2005"/>
                  </a:cxn>
                  <a:cxn ang="0">
                    <a:pos x="4168" y="1787"/>
                  </a:cxn>
                  <a:cxn ang="0">
                    <a:pos x="4118" y="1581"/>
                  </a:cxn>
                  <a:cxn ang="0">
                    <a:pos x="4029" y="1386"/>
                  </a:cxn>
                  <a:cxn ang="0">
                    <a:pos x="3903" y="1205"/>
                  </a:cxn>
                  <a:cxn ang="0">
                    <a:pos x="2767" y="765"/>
                  </a:cxn>
                  <a:cxn ang="0">
                    <a:pos x="1359" y="682"/>
                  </a:cxn>
                  <a:cxn ang="0">
                    <a:pos x="1449" y="564"/>
                  </a:cxn>
                  <a:cxn ang="0">
                    <a:pos x="1614" y="443"/>
                  </a:cxn>
                  <a:cxn ang="0">
                    <a:pos x="1910" y="339"/>
                  </a:cxn>
                  <a:cxn ang="0">
                    <a:pos x="2091" y="331"/>
                  </a:cxn>
                  <a:cxn ang="0">
                    <a:pos x="2279" y="361"/>
                  </a:cxn>
                  <a:cxn ang="0">
                    <a:pos x="2455" y="423"/>
                  </a:cxn>
                  <a:cxn ang="0">
                    <a:pos x="2612" y="518"/>
                  </a:cxn>
                  <a:cxn ang="0">
                    <a:pos x="2741" y="642"/>
                  </a:cxn>
                </a:cxnLst>
                <a:rect l="0" t="0" r="r" b="b"/>
                <a:pathLst>
                  <a:path w="4180" h="8640">
                    <a:moveTo>
                      <a:pt x="3796" y="1091"/>
                    </a:moveTo>
                    <a:lnTo>
                      <a:pt x="3796" y="1091"/>
                    </a:lnTo>
                    <a:lnTo>
                      <a:pt x="3746" y="1049"/>
                    </a:lnTo>
                    <a:lnTo>
                      <a:pt x="3700" y="1013"/>
                    </a:lnTo>
                    <a:lnTo>
                      <a:pt x="3658" y="981"/>
                    </a:lnTo>
                    <a:lnTo>
                      <a:pt x="3616" y="951"/>
                    </a:lnTo>
                    <a:lnTo>
                      <a:pt x="3538" y="897"/>
                    </a:lnTo>
                    <a:lnTo>
                      <a:pt x="3459" y="842"/>
                    </a:lnTo>
                    <a:lnTo>
                      <a:pt x="3459" y="842"/>
                    </a:lnTo>
                    <a:lnTo>
                      <a:pt x="3437" y="813"/>
                    </a:lnTo>
                    <a:lnTo>
                      <a:pt x="3417" y="782"/>
                    </a:lnTo>
                    <a:lnTo>
                      <a:pt x="3378" y="720"/>
                    </a:lnTo>
                    <a:lnTo>
                      <a:pt x="3341" y="656"/>
                    </a:lnTo>
                    <a:lnTo>
                      <a:pt x="3302" y="594"/>
                    </a:lnTo>
                    <a:lnTo>
                      <a:pt x="3280" y="563"/>
                    </a:lnTo>
                    <a:lnTo>
                      <a:pt x="3258" y="532"/>
                    </a:lnTo>
                    <a:lnTo>
                      <a:pt x="3235" y="502"/>
                    </a:lnTo>
                    <a:lnTo>
                      <a:pt x="3210" y="472"/>
                    </a:lnTo>
                    <a:lnTo>
                      <a:pt x="3184" y="445"/>
                    </a:lnTo>
                    <a:lnTo>
                      <a:pt x="3154" y="417"/>
                    </a:lnTo>
                    <a:lnTo>
                      <a:pt x="3123" y="390"/>
                    </a:lnTo>
                    <a:lnTo>
                      <a:pt x="3089" y="364"/>
                    </a:lnTo>
                    <a:lnTo>
                      <a:pt x="3089" y="364"/>
                    </a:lnTo>
                    <a:lnTo>
                      <a:pt x="3053" y="334"/>
                    </a:lnTo>
                    <a:lnTo>
                      <a:pt x="3014" y="305"/>
                    </a:lnTo>
                    <a:lnTo>
                      <a:pt x="2975" y="278"/>
                    </a:lnTo>
                    <a:lnTo>
                      <a:pt x="2936" y="252"/>
                    </a:lnTo>
                    <a:lnTo>
                      <a:pt x="2896" y="225"/>
                    </a:lnTo>
                    <a:lnTo>
                      <a:pt x="2854" y="202"/>
                    </a:lnTo>
                    <a:lnTo>
                      <a:pt x="2811" y="179"/>
                    </a:lnTo>
                    <a:lnTo>
                      <a:pt x="2767" y="157"/>
                    </a:lnTo>
                    <a:lnTo>
                      <a:pt x="2723" y="137"/>
                    </a:lnTo>
                    <a:lnTo>
                      <a:pt x="2678" y="118"/>
                    </a:lnTo>
                    <a:lnTo>
                      <a:pt x="2632" y="101"/>
                    </a:lnTo>
                    <a:lnTo>
                      <a:pt x="2587" y="84"/>
                    </a:lnTo>
                    <a:lnTo>
                      <a:pt x="2538" y="70"/>
                    </a:lnTo>
                    <a:lnTo>
                      <a:pt x="2492" y="56"/>
                    </a:lnTo>
                    <a:lnTo>
                      <a:pt x="2444" y="44"/>
                    </a:lnTo>
                    <a:lnTo>
                      <a:pt x="2395" y="33"/>
                    </a:lnTo>
                    <a:lnTo>
                      <a:pt x="2346" y="23"/>
                    </a:lnTo>
                    <a:lnTo>
                      <a:pt x="2298" y="16"/>
                    </a:lnTo>
                    <a:lnTo>
                      <a:pt x="2248" y="9"/>
                    </a:lnTo>
                    <a:lnTo>
                      <a:pt x="2198" y="5"/>
                    </a:lnTo>
                    <a:lnTo>
                      <a:pt x="2148" y="2"/>
                    </a:lnTo>
                    <a:lnTo>
                      <a:pt x="2097" y="0"/>
                    </a:lnTo>
                    <a:lnTo>
                      <a:pt x="2047" y="0"/>
                    </a:lnTo>
                    <a:lnTo>
                      <a:pt x="1996" y="2"/>
                    </a:lnTo>
                    <a:lnTo>
                      <a:pt x="1946" y="5"/>
                    </a:lnTo>
                    <a:lnTo>
                      <a:pt x="1895" y="9"/>
                    </a:lnTo>
                    <a:lnTo>
                      <a:pt x="1845" y="16"/>
                    </a:lnTo>
                    <a:lnTo>
                      <a:pt x="1795" y="23"/>
                    </a:lnTo>
                    <a:lnTo>
                      <a:pt x="1744" y="33"/>
                    </a:lnTo>
                    <a:lnTo>
                      <a:pt x="1694" y="44"/>
                    </a:lnTo>
                    <a:lnTo>
                      <a:pt x="1645" y="58"/>
                    </a:lnTo>
                    <a:lnTo>
                      <a:pt x="1595" y="71"/>
                    </a:lnTo>
                    <a:lnTo>
                      <a:pt x="1595" y="71"/>
                    </a:lnTo>
                    <a:lnTo>
                      <a:pt x="1558" y="82"/>
                    </a:lnTo>
                    <a:lnTo>
                      <a:pt x="1519" y="95"/>
                    </a:lnTo>
                    <a:lnTo>
                      <a:pt x="1481" y="109"/>
                    </a:lnTo>
                    <a:lnTo>
                      <a:pt x="1444" y="124"/>
                    </a:lnTo>
                    <a:lnTo>
                      <a:pt x="1407" y="141"/>
                    </a:lnTo>
                    <a:lnTo>
                      <a:pt x="1371" y="159"/>
                    </a:lnTo>
                    <a:lnTo>
                      <a:pt x="1334" y="177"/>
                    </a:lnTo>
                    <a:lnTo>
                      <a:pt x="1298" y="197"/>
                    </a:lnTo>
                    <a:lnTo>
                      <a:pt x="1264" y="219"/>
                    </a:lnTo>
                    <a:lnTo>
                      <a:pt x="1230" y="241"/>
                    </a:lnTo>
                    <a:lnTo>
                      <a:pt x="1195" y="264"/>
                    </a:lnTo>
                    <a:lnTo>
                      <a:pt x="1161" y="288"/>
                    </a:lnTo>
                    <a:lnTo>
                      <a:pt x="1129" y="312"/>
                    </a:lnTo>
                    <a:lnTo>
                      <a:pt x="1097" y="339"/>
                    </a:lnTo>
                    <a:lnTo>
                      <a:pt x="1066" y="365"/>
                    </a:lnTo>
                    <a:lnTo>
                      <a:pt x="1035" y="392"/>
                    </a:lnTo>
                    <a:lnTo>
                      <a:pt x="1006" y="420"/>
                    </a:lnTo>
                    <a:lnTo>
                      <a:pt x="978" y="448"/>
                    </a:lnTo>
                    <a:lnTo>
                      <a:pt x="950" y="477"/>
                    </a:lnTo>
                    <a:lnTo>
                      <a:pt x="923" y="507"/>
                    </a:lnTo>
                    <a:lnTo>
                      <a:pt x="898" y="538"/>
                    </a:lnTo>
                    <a:lnTo>
                      <a:pt x="874" y="567"/>
                    </a:lnTo>
                    <a:lnTo>
                      <a:pt x="850" y="598"/>
                    </a:lnTo>
                    <a:lnTo>
                      <a:pt x="829" y="631"/>
                    </a:lnTo>
                    <a:lnTo>
                      <a:pt x="808" y="662"/>
                    </a:lnTo>
                    <a:lnTo>
                      <a:pt x="788" y="695"/>
                    </a:lnTo>
                    <a:lnTo>
                      <a:pt x="771" y="727"/>
                    </a:lnTo>
                    <a:lnTo>
                      <a:pt x="754" y="760"/>
                    </a:lnTo>
                    <a:lnTo>
                      <a:pt x="738" y="793"/>
                    </a:lnTo>
                    <a:lnTo>
                      <a:pt x="724" y="825"/>
                    </a:lnTo>
                    <a:lnTo>
                      <a:pt x="712" y="858"/>
                    </a:lnTo>
                    <a:lnTo>
                      <a:pt x="701" y="891"/>
                    </a:lnTo>
                    <a:lnTo>
                      <a:pt x="701" y="891"/>
                    </a:lnTo>
                    <a:lnTo>
                      <a:pt x="634" y="929"/>
                    </a:lnTo>
                    <a:lnTo>
                      <a:pt x="567" y="970"/>
                    </a:lnTo>
                    <a:lnTo>
                      <a:pt x="502" y="1012"/>
                    </a:lnTo>
                    <a:lnTo>
                      <a:pt x="437" y="1057"/>
                    </a:lnTo>
                    <a:lnTo>
                      <a:pt x="406" y="1080"/>
                    </a:lnTo>
                    <a:lnTo>
                      <a:pt x="375" y="1104"/>
                    </a:lnTo>
                    <a:lnTo>
                      <a:pt x="345" y="1128"/>
                    </a:lnTo>
                    <a:lnTo>
                      <a:pt x="316" y="1155"/>
                    </a:lnTo>
                    <a:lnTo>
                      <a:pt x="289" y="1181"/>
                    </a:lnTo>
                    <a:lnTo>
                      <a:pt x="263" y="1209"/>
                    </a:lnTo>
                    <a:lnTo>
                      <a:pt x="238" y="1237"/>
                    </a:lnTo>
                    <a:lnTo>
                      <a:pt x="215" y="1267"/>
                    </a:lnTo>
                    <a:lnTo>
                      <a:pt x="215" y="1267"/>
                    </a:lnTo>
                    <a:lnTo>
                      <a:pt x="191" y="1296"/>
                    </a:lnTo>
                    <a:lnTo>
                      <a:pt x="168" y="1327"/>
                    </a:lnTo>
                    <a:lnTo>
                      <a:pt x="148" y="1358"/>
                    </a:lnTo>
                    <a:lnTo>
                      <a:pt x="129" y="1391"/>
                    </a:lnTo>
                    <a:lnTo>
                      <a:pt x="110" y="1424"/>
                    </a:lnTo>
                    <a:lnTo>
                      <a:pt x="93" y="1458"/>
                    </a:lnTo>
                    <a:lnTo>
                      <a:pt x="79" y="1492"/>
                    </a:lnTo>
                    <a:lnTo>
                      <a:pt x="65" y="1526"/>
                    </a:lnTo>
                    <a:lnTo>
                      <a:pt x="53" y="1562"/>
                    </a:lnTo>
                    <a:lnTo>
                      <a:pt x="42" y="1598"/>
                    </a:lnTo>
                    <a:lnTo>
                      <a:pt x="31" y="1634"/>
                    </a:lnTo>
                    <a:lnTo>
                      <a:pt x="23" y="1671"/>
                    </a:lnTo>
                    <a:lnTo>
                      <a:pt x="16" y="1708"/>
                    </a:lnTo>
                    <a:lnTo>
                      <a:pt x="11" y="1745"/>
                    </a:lnTo>
                    <a:lnTo>
                      <a:pt x="6" y="1783"/>
                    </a:lnTo>
                    <a:lnTo>
                      <a:pt x="3" y="1820"/>
                    </a:lnTo>
                    <a:lnTo>
                      <a:pt x="2" y="1857"/>
                    </a:lnTo>
                    <a:lnTo>
                      <a:pt x="0" y="1896"/>
                    </a:lnTo>
                    <a:lnTo>
                      <a:pt x="2" y="1933"/>
                    </a:lnTo>
                    <a:lnTo>
                      <a:pt x="3" y="1971"/>
                    </a:lnTo>
                    <a:lnTo>
                      <a:pt x="6" y="2010"/>
                    </a:lnTo>
                    <a:lnTo>
                      <a:pt x="11" y="2047"/>
                    </a:lnTo>
                    <a:lnTo>
                      <a:pt x="16" y="2084"/>
                    </a:lnTo>
                    <a:lnTo>
                      <a:pt x="23" y="2122"/>
                    </a:lnTo>
                    <a:lnTo>
                      <a:pt x="31" y="2157"/>
                    </a:lnTo>
                    <a:lnTo>
                      <a:pt x="40" y="2195"/>
                    </a:lnTo>
                    <a:lnTo>
                      <a:pt x="50" y="2230"/>
                    </a:lnTo>
                    <a:lnTo>
                      <a:pt x="61" y="2266"/>
                    </a:lnTo>
                    <a:lnTo>
                      <a:pt x="75" y="2302"/>
                    </a:lnTo>
                    <a:lnTo>
                      <a:pt x="87" y="2336"/>
                    </a:lnTo>
                    <a:lnTo>
                      <a:pt x="103" y="2370"/>
                    </a:lnTo>
                    <a:lnTo>
                      <a:pt x="118" y="2403"/>
                    </a:lnTo>
                    <a:lnTo>
                      <a:pt x="118" y="2403"/>
                    </a:lnTo>
                    <a:lnTo>
                      <a:pt x="132" y="2431"/>
                    </a:lnTo>
                    <a:lnTo>
                      <a:pt x="148" y="2457"/>
                    </a:lnTo>
                    <a:lnTo>
                      <a:pt x="163" y="2484"/>
                    </a:lnTo>
                    <a:lnTo>
                      <a:pt x="180" y="2509"/>
                    </a:lnTo>
                    <a:lnTo>
                      <a:pt x="199" y="2533"/>
                    </a:lnTo>
                    <a:lnTo>
                      <a:pt x="218" y="2558"/>
                    </a:lnTo>
                    <a:lnTo>
                      <a:pt x="236" y="2583"/>
                    </a:lnTo>
                    <a:lnTo>
                      <a:pt x="256" y="2606"/>
                    </a:lnTo>
                    <a:lnTo>
                      <a:pt x="298" y="2650"/>
                    </a:lnTo>
                    <a:lnTo>
                      <a:pt x="344" y="2693"/>
                    </a:lnTo>
                    <a:lnTo>
                      <a:pt x="392" y="2734"/>
                    </a:lnTo>
                    <a:lnTo>
                      <a:pt x="441" y="2771"/>
                    </a:lnTo>
                    <a:lnTo>
                      <a:pt x="494" y="2807"/>
                    </a:lnTo>
                    <a:lnTo>
                      <a:pt x="549" y="2840"/>
                    </a:lnTo>
                    <a:lnTo>
                      <a:pt x="605" y="2871"/>
                    </a:lnTo>
                    <a:lnTo>
                      <a:pt x="664" y="2899"/>
                    </a:lnTo>
                    <a:lnTo>
                      <a:pt x="723" y="2925"/>
                    </a:lnTo>
                    <a:lnTo>
                      <a:pt x="783" y="2950"/>
                    </a:lnTo>
                    <a:lnTo>
                      <a:pt x="846" y="2972"/>
                    </a:lnTo>
                    <a:lnTo>
                      <a:pt x="908" y="2990"/>
                    </a:lnTo>
                    <a:lnTo>
                      <a:pt x="908" y="2990"/>
                    </a:lnTo>
                    <a:lnTo>
                      <a:pt x="922" y="2997"/>
                    </a:lnTo>
                    <a:lnTo>
                      <a:pt x="937" y="3006"/>
                    </a:lnTo>
                    <a:lnTo>
                      <a:pt x="954" y="3018"/>
                    </a:lnTo>
                    <a:lnTo>
                      <a:pt x="970" y="3034"/>
                    </a:lnTo>
                    <a:lnTo>
                      <a:pt x="984" y="3053"/>
                    </a:lnTo>
                    <a:lnTo>
                      <a:pt x="990" y="3063"/>
                    </a:lnTo>
                    <a:lnTo>
                      <a:pt x="996" y="3073"/>
                    </a:lnTo>
                    <a:lnTo>
                      <a:pt x="1001" y="3084"/>
                    </a:lnTo>
                    <a:lnTo>
                      <a:pt x="1004" y="3096"/>
                    </a:lnTo>
                    <a:lnTo>
                      <a:pt x="1006" y="3107"/>
                    </a:lnTo>
                    <a:lnTo>
                      <a:pt x="1007" y="3119"/>
                    </a:lnTo>
                    <a:lnTo>
                      <a:pt x="1007" y="3329"/>
                    </a:lnTo>
                    <a:lnTo>
                      <a:pt x="1256" y="3329"/>
                    </a:lnTo>
                    <a:lnTo>
                      <a:pt x="1261" y="8163"/>
                    </a:lnTo>
                    <a:lnTo>
                      <a:pt x="1261" y="8163"/>
                    </a:lnTo>
                    <a:lnTo>
                      <a:pt x="1279" y="8205"/>
                    </a:lnTo>
                    <a:lnTo>
                      <a:pt x="1300" y="8245"/>
                    </a:lnTo>
                    <a:lnTo>
                      <a:pt x="1324" y="8287"/>
                    </a:lnTo>
                    <a:lnTo>
                      <a:pt x="1352" y="8326"/>
                    </a:lnTo>
                    <a:lnTo>
                      <a:pt x="1383" y="8365"/>
                    </a:lnTo>
                    <a:lnTo>
                      <a:pt x="1416" y="8402"/>
                    </a:lnTo>
                    <a:lnTo>
                      <a:pt x="1452" y="8438"/>
                    </a:lnTo>
                    <a:lnTo>
                      <a:pt x="1489" y="8471"/>
                    </a:lnTo>
                    <a:lnTo>
                      <a:pt x="1528" y="8502"/>
                    </a:lnTo>
                    <a:lnTo>
                      <a:pt x="1570" y="8531"/>
                    </a:lnTo>
                    <a:lnTo>
                      <a:pt x="1614" y="8558"/>
                    </a:lnTo>
                    <a:lnTo>
                      <a:pt x="1657" y="8581"/>
                    </a:lnTo>
                    <a:lnTo>
                      <a:pt x="1704" y="8601"/>
                    </a:lnTo>
                    <a:lnTo>
                      <a:pt x="1749" y="8618"/>
                    </a:lnTo>
                    <a:lnTo>
                      <a:pt x="1774" y="8624"/>
                    </a:lnTo>
                    <a:lnTo>
                      <a:pt x="1797" y="8631"/>
                    </a:lnTo>
                    <a:lnTo>
                      <a:pt x="1820" y="8637"/>
                    </a:lnTo>
                    <a:lnTo>
                      <a:pt x="1844" y="8640"/>
                    </a:lnTo>
                    <a:lnTo>
                      <a:pt x="2212" y="8371"/>
                    </a:lnTo>
                    <a:lnTo>
                      <a:pt x="2212" y="2987"/>
                    </a:lnTo>
                    <a:lnTo>
                      <a:pt x="2992" y="2987"/>
                    </a:lnTo>
                    <a:lnTo>
                      <a:pt x="2992" y="4077"/>
                    </a:lnTo>
                    <a:lnTo>
                      <a:pt x="3006" y="4064"/>
                    </a:lnTo>
                    <a:lnTo>
                      <a:pt x="3009" y="3329"/>
                    </a:lnTo>
                    <a:lnTo>
                      <a:pt x="3160" y="3329"/>
                    </a:lnTo>
                    <a:lnTo>
                      <a:pt x="3160" y="3118"/>
                    </a:lnTo>
                    <a:lnTo>
                      <a:pt x="3160" y="3118"/>
                    </a:lnTo>
                    <a:lnTo>
                      <a:pt x="3160" y="3107"/>
                    </a:lnTo>
                    <a:lnTo>
                      <a:pt x="3163" y="3096"/>
                    </a:lnTo>
                    <a:lnTo>
                      <a:pt x="3165" y="3085"/>
                    </a:lnTo>
                    <a:lnTo>
                      <a:pt x="3170" y="3074"/>
                    </a:lnTo>
                    <a:lnTo>
                      <a:pt x="3179" y="3056"/>
                    </a:lnTo>
                    <a:lnTo>
                      <a:pt x="3191" y="3039"/>
                    </a:lnTo>
                    <a:lnTo>
                      <a:pt x="3205" y="3025"/>
                    </a:lnTo>
                    <a:lnTo>
                      <a:pt x="3219" y="3014"/>
                    </a:lnTo>
                    <a:lnTo>
                      <a:pt x="3233" y="3006"/>
                    </a:lnTo>
                    <a:lnTo>
                      <a:pt x="3244" y="3001"/>
                    </a:lnTo>
                    <a:lnTo>
                      <a:pt x="3244" y="3001"/>
                    </a:lnTo>
                    <a:lnTo>
                      <a:pt x="3313" y="2987"/>
                    </a:lnTo>
                    <a:lnTo>
                      <a:pt x="3379" y="2970"/>
                    </a:lnTo>
                    <a:lnTo>
                      <a:pt x="3411" y="2961"/>
                    </a:lnTo>
                    <a:lnTo>
                      <a:pt x="3440" y="2951"/>
                    </a:lnTo>
                    <a:lnTo>
                      <a:pt x="3470" y="2941"/>
                    </a:lnTo>
                    <a:lnTo>
                      <a:pt x="3496" y="2930"/>
                    </a:lnTo>
                    <a:lnTo>
                      <a:pt x="3496" y="2930"/>
                    </a:lnTo>
                    <a:lnTo>
                      <a:pt x="3530" y="2916"/>
                    </a:lnTo>
                    <a:lnTo>
                      <a:pt x="3564" y="2902"/>
                    </a:lnTo>
                    <a:lnTo>
                      <a:pt x="3596" y="2886"/>
                    </a:lnTo>
                    <a:lnTo>
                      <a:pt x="3628" y="2869"/>
                    </a:lnTo>
                    <a:lnTo>
                      <a:pt x="3658" y="2852"/>
                    </a:lnTo>
                    <a:lnTo>
                      <a:pt x="3687" y="2833"/>
                    </a:lnTo>
                    <a:lnTo>
                      <a:pt x="3717" y="2815"/>
                    </a:lnTo>
                    <a:lnTo>
                      <a:pt x="3745" y="2795"/>
                    </a:lnTo>
                    <a:lnTo>
                      <a:pt x="3773" y="2774"/>
                    </a:lnTo>
                    <a:lnTo>
                      <a:pt x="3799" y="2753"/>
                    </a:lnTo>
                    <a:lnTo>
                      <a:pt x="3824" y="2729"/>
                    </a:lnTo>
                    <a:lnTo>
                      <a:pt x="3849" y="2706"/>
                    </a:lnTo>
                    <a:lnTo>
                      <a:pt x="3872" y="2683"/>
                    </a:lnTo>
                    <a:lnTo>
                      <a:pt x="3896" y="2658"/>
                    </a:lnTo>
                    <a:lnTo>
                      <a:pt x="3917" y="2633"/>
                    </a:lnTo>
                    <a:lnTo>
                      <a:pt x="3939" y="2608"/>
                    </a:lnTo>
                    <a:lnTo>
                      <a:pt x="3959" y="2582"/>
                    </a:lnTo>
                    <a:lnTo>
                      <a:pt x="3978" y="2555"/>
                    </a:lnTo>
                    <a:lnTo>
                      <a:pt x="4015" y="2501"/>
                    </a:lnTo>
                    <a:lnTo>
                      <a:pt x="4048" y="2445"/>
                    </a:lnTo>
                    <a:lnTo>
                      <a:pt x="4079" y="2387"/>
                    </a:lnTo>
                    <a:lnTo>
                      <a:pt x="4105" y="2330"/>
                    </a:lnTo>
                    <a:lnTo>
                      <a:pt x="4129" y="2271"/>
                    </a:lnTo>
                    <a:lnTo>
                      <a:pt x="4147" y="2213"/>
                    </a:lnTo>
                    <a:lnTo>
                      <a:pt x="4164" y="2154"/>
                    </a:lnTo>
                    <a:lnTo>
                      <a:pt x="4164" y="2154"/>
                    </a:lnTo>
                    <a:lnTo>
                      <a:pt x="4169" y="2117"/>
                    </a:lnTo>
                    <a:lnTo>
                      <a:pt x="4174" y="2078"/>
                    </a:lnTo>
                    <a:lnTo>
                      <a:pt x="4177" y="2041"/>
                    </a:lnTo>
                    <a:lnTo>
                      <a:pt x="4178" y="2005"/>
                    </a:lnTo>
                    <a:lnTo>
                      <a:pt x="4180" y="1968"/>
                    </a:lnTo>
                    <a:lnTo>
                      <a:pt x="4180" y="1930"/>
                    </a:lnTo>
                    <a:lnTo>
                      <a:pt x="4178" y="1895"/>
                    </a:lnTo>
                    <a:lnTo>
                      <a:pt x="4175" y="1859"/>
                    </a:lnTo>
                    <a:lnTo>
                      <a:pt x="4172" y="1823"/>
                    </a:lnTo>
                    <a:lnTo>
                      <a:pt x="4168" y="1787"/>
                    </a:lnTo>
                    <a:lnTo>
                      <a:pt x="4163" y="1752"/>
                    </a:lnTo>
                    <a:lnTo>
                      <a:pt x="4155" y="1717"/>
                    </a:lnTo>
                    <a:lnTo>
                      <a:pt x="4147" y="1682"/>
                    </a:lnTo>
                    <a:lnTo>
                      <a:pt x="4140" y="1647"/>
                    </a:lnTo>
                    <a:lnTo>
                      <a:pt x="4129" y="1615"/>
                    </a:lnTo>
                    <a:lnTo>
                      <a:pt x="4118" y="1581"/>
                    </a:lnTo>
                    <a:lnTo>
                      <a:pt x="4107" y="1546"/>
                    </a:lnTo>
                    <a:lnTo>
                      <a:pt x="4093" y="1514"/>
                    </a:lnTo>
                    <a:lnTo>
                      <a:pt x="4079" y="1481"/>
                    </a:lnTo>
                    <a:lnTo>
                      <a:pt x="4063" y="1449"/>
                    </a:lnTo>
                    <a:lnTo>
                      <a:pt x="4048" y="1417"/>
                    </a:lnTo>
                    <a:lnTo>
                      <a:pt x="4029" y="1386"/>
                    </a:lnTo>
                    <a:lnTo>
                      <a:pt x="4011" y="1354"/>
                    </a:lnTo>
                    <a:lnTo>
                      <a:pt x="3992" y="1324"/>
                    </a:lnTo>
                    <a:lnTo>
                      <a:pt x="3972" y="1293"/>
                    </a:lnTo>
                    <a:lnTo>
                      <a:pt x="3950" y="1264"/>
                    </a:lnTo>
                    <a:lnTo>
                      <a:pt x="3927" y="1234"/>
                    </a:lnTo>
                    <a:lnTo>
                      <a:pt x="3903" y="1205"/>
                    </a:lnTo>
                    <a:lnTo>
                      <a:pt x="3877" y="1175"/>
                    </a:lnTo>
                    <a:lnTo>
                      <a:pt x="3852" y="1147"/>
                    </a:lnTo>
                    <a:lnTo>
                      <a:pt x="3824" y="1119"/>
                    </a:lnTo>
                    <a:lnTo>
                      <a:pt x="3796" y="1091"/>
                    </a:lnTo>
                    <a:lnTo>
                      <a:pt x="3796" y="1091"/>
                    </a:lnTo>
                    <a:close/>
                    <a:moveTo>
                      <a:pt x="2767" y="765"/>
                    </a:moveTo>
                    <a:lnTo>
                      <a:pt x="1318" y="774"/>
                    </a:lnTo>
                    <a:lnTo>
                      <a:pt x="1318" y="774"/>
                    </a:lnTo>
                    <a:lnTo>
                      <a:pt x="1326" y="751"/>
                    </a:lnTo>
                    <a:lnTo>
                      <a:pt x="1337" y="727"/>
                    </a:lnTo>
                    <a:lnTo>
                      <a:pt x="1346" y="704"/>
                    </a:lnTo>
                    <a:lnTo>
                      <a:pt x="1359" y="682"/>
                    </a:lnTo>
                    <a:lnTo>
                      <a:pt x="1371" y="661"/>
                    </a:lnTo>
                    <a:lnTo>
                      <a:pt x="1385" y="640"/>
                    </a:lnTo>
                    <a:lnTo>
                      <a:pt x="1401" y="620"/>
                    </a:lnTo>
                    <a:lnTo>
                      <a:pt x="1416" y="601"/>
                    </a:lnTo>
                    <a:lnTo>
                      <a:pt x="1432" y="583"/>
                    </a:lnTo>
                    <a:lnTo>
                      <a:pt x="1449" y="564"/>
                    </a:lnTo>
                    <a:lnTo>
                      <a:pt x="1467" y="547"/>
                    </a:lnTo>
                    <a:lnTo>
                      <a:pt x="1486" y="530"/>
                    </a:lnTo>
                    <a:lnTo>
                      <a:pt x="1506" y="514"/>
                    </a:lnTo>
                    <a:lnTo>
                      <a:pt x="1527" y="499"/>
                    </a:lnTo>
                    <a:lnTo>
                      <a:pt x="1568" y="469"/>
                    </a:lnTo>
                    <a:lnTo>
                      <a:pt x="1614" y="443"/>
                    </a:lnTo>
                    <a:lnTo>
                      <a:pt x="1660" y="420"/>
                    </a:lnTo>
                    <a:lnTo>
                      <a:pt x="1708" y="398"/>
                    </a:lnTo>
                    <a:lnTo>
                      <a:pt x="1757" y="379"/>
                    </a:lnTo>
                    <a:lnTo>
                      <a:pt x="1808" y="364"/>
                    </a:lnTo>
                    <a:lnTo>
                      <a:pt x="1859" y="350"/>
                    </a:lnTo>
                    <a:lnTo>
                      <a:pt x="1910" y="339"/>
                    </a:lnTo>
                    <a:lnTo>
                      <a:pt x="1963" y="329"/>
                    </a:lnTo>
                    <a:lnTo>
                      <a:pt x="1963" y="329"/>
                    </a:lnTo>
                    <a:lnTo>
                      <a:pt x="1994" y="329"/>
                    </a:lnTo>
                    <a:lnTo>
                      <a:pt x="2027" y="328"/>
                    </a:lnTo>
                    <a:lnTo>
                      <a:pt x="2058" y="329"/>
                    </a:lnTo>
                    <a:lnTo>
                      <a:pt x="2091" y="331"/>
                    </a:lnTo>
                    <a:lnTo>
                      <a:pt x="2122" y="333"/>
                    </a:lnTo>
                    <a:lnTo>
                      <a:pt x="2155" y="337"/>
                    </a:lnTo>
                    <a:lnTo>
                      <a:pt x="2186" y="342"/>
                    </a:lnTo>
                    <a:lnTo>
                      <a:pt x="2217" y="347"/>
                    </a:lnTo>
                    <a:lnTo>
                      <a:pt x="2248" y="353"/>
                    </a:lnTo>
                    <a:lnTo>
                      <a:pt x="2279" y="361"/>
                    </a:lnTo>
                    <a:lnTo>
                      <a:pt x="2308" y="368"/>
                    </a:lnTo>
                    <a:lnTo>
                      <a:pt x="2338" y="378"/>
                    </a:lnTo>
                    <a:lnTo>
                      <a:pt x="2369" y="389"/>
                    </a:lnTo>
                    <a:lnTo>
                      <a:pt x="2397" y="399"/>
                    </a:lnTo>
                    <a:lnTo>
                      <a:pt x="2427" y="410"/>
                    </a:lnTo>
                    <a:lnTo>
                      <a:pt x="2455" y="423"/>
                    </a:lnTo>
                    <a:lnTo>
                      <a:pt x="2483" y="437"/>
                    </a:lnTo>
                    <a:lnTo>
                      <a:pt x="2509" y="451"/>
                    </a:lnTo>
                    <a:lnTo>
                      <a:pt x="2535" y="466"/>
                    </a:lnTo>
                    <a:lnTo>
                      <a:pt x="2562" y="483"/>
                    </a:lnTo>
                    <a:lnTo>
                      <a:pt x="2587" y="500"/>
                    </a:lnTo>
                    <a:lnTo>
                      <a:pt x="2612" y="518"/>
                    </a:lnTo>
                    <a:lnTo>
                      <a:pt x="2635" y="536"/>
                    </a:lnTo>
                    <a:lnTo>
                      <a:pt x="2658" y="556"/>
                    </a:lnTo>
                    <a:lnTo>
                      <a:pt x="2680" y="577"/>
                    </a:lnTo>
                    <a:lnTo>
                      <a:pt x="2700" y="597"/>
                    </a:lnTo>
                    <a:lnTo>
                      <a:pt x="2720" y="619"/>
                    </a:lnTo>
                    <a:lnTo>
                      <a:pt x="2741" y="642"/>
                    </a:lnTo>
                    <a:lnTo>
                      <a:pt x="2758" y="665"/>
                    </a:lnTo>
                    <a:lnTo>
                      <a:pt x="2775" y="689"/>
                    </a:lnTo>
                    <a:lnTo>
                      <a:pt x="2792" y="715"/>
                    </a:lnTo>
                    <a:lnTo>
                      <a:pt x="2806" y="740"/>
                    </a:lnTo>
                    <a:lnTo>
                      <a:pt x="2767" y="765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noFill/>
                <a:round/>
                <a:headEnd/>
                <a:tailEnd/>
              </a:ln>
              <a:effectLst/>
              <a:scene3d>
                <a:camera prst="orthographicFront"/>
                <a:lightRig rig="threePt" dir="t">
                  <a:rot lat="0" lon="0" rev="12720000"/>
                </a:lightRig>
              </a:scene3d>
              <a:sp3d/>
            </p:spPr>
            <p:txBody>
              <a:bodyPr/>
              <a:lstStyle/>
              <a:p>
                <a:pPr>
                  <a:lnSpc>
                    <a:spcPct val="85000"/>
                  </a:lnSpc>
                </a:pPr>
                <a:endParaRPr lang="en-US">
                  <a:solidFill>
                    <a:srgbClr val="FFFFFF"/>
                  </a:solidFill>
                  <a:latin typeface="Arial" panose="020B0604020202020204" pitchFamily="34" charset="0"/>
                  <a:ea typeface="Segoe Light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33" name="Group 32"/>
          <p:cNvGrpSpPr/>
          <p:nvPr/>
        </p:nvGrpSpPr>
        <p:grpSpPr>
          <a:xfrm rot="10800000">
            <a:off x="4444987" y="2006599"/>
            <a:ext cx="4597414" cy="2736851"/>
            <a:chOff x="331560" y="1947955"/>
            <a:chExt cx="4148437" cy="2469574"/>
          </a:xfrm>
          <a:effectLst/>
        </p:grpSpPr>
        <p:sp>
          <p:nvSpPr>
            <p:cNvPr id="34" name="Freeform 5"/>
            <p:cNvSpPr>
              <a:spLocks/>
            </p:cNvSpPr>
            <p:nvPr/>
          </p:nvSpPr>
          <p:spPr bwMode="auto">
            <a:xfrm rot="16200000">
              <a:off x="279035" y="2220264"/>
              <a:ext cx="2044415" cy="1939366"/>
            </a:xfrm>
            <a:custGeom>
              <a:avLst/>
              <a:gdLst/>
              <a:ahLst/>
              <a:cxnLst>
                <a:cxn ang="0">
                  <a:pos x="3732" y="516"/>
                </a:cxn>
                <a:cxn ang="0">
                  <a:pos x="3466" y="328"/>
                </a:cxn>
                <a:cxn ang="0">
                  <a:pos x="3175" y="178"/>
                </a:cxn>
                <a:cxn ang="0">
                  <a:pos x="2860" y="71"/>
                </a:cxn>
                <a:cxn ang="0">
                  <a:pos x="2526" y="11"/>
                </a:cxn>
                <a:cxn ang="0">
                  <a:pos x="2258" y="0"/>
                </a:cxn>
                <a:cxn ang="0">
                  <a:pos x="1915" y="25"/>
                </a:cxn>
                <a:cxn ang="0">
                  <a:pos x="1588" y="102"/>
                </a:cxn>
                <a:cxn ang="0">
                  <a:pos x="1280" y="224"/>
                </a:cxn>
                <a:cxn ang="0">
                  <a:pos x="997" y="387"/>
                </a:cxn>
                <a:cxn ang="0">
                  <a:pos x="741" y="588"/>
                </a:cxn>
                <a:cxn ang="0">
                  <a:pos x="553" y="781"/>
                </a:cxn>
                <a:cxn ang="0">
                  <a:pos x="357" y="1042"/>
                </a:cxn>
                <a:cxn ang="0">
                  <a:pos x="201" y="1329"/>
                </a:cxn>
                <a:cxn ang="0">
                  <a:pos x="87" y="1640"/>
                </a:cxn>
                <a:cxn ang="0">
                  <a:pos x="19" y="1970"/>
                </a:cxn>
                <a:cxn ang="0">
                  <a:pos x="0" y="4009"/>
                </a:cxn>
                <a:cxn ang="0">
                  <a:pos x="783" y="2144"/>
                </a:cxn>
                <a:cxn ang="0">
                  <a:pos x="817" y="1924"/>
                </a:cxn>
                <a:cxn ang="0">
                  <a:pos x="882" y="1717"/>
                </a:cxn>
                <a:cxn ang="0">
                  <a:pos x="975" y="1523"/>
                </a:cxn>
                <a:cxn ang="0">
                  <a:pos x="1095" y="1346"/>
                </a:cxn>
                <a:cxn ang="0">
                  <a:pos x="1214" y="1213"/>
                </a:cxn>
                <a:cxn ang="0">
                  <a:pos x="1375" y="1072"/>
                </a:cxn>
                <a:cxn ang="0">
                  <a:pos x="1555" y="957"/>
                </a:cxn>
                <a:cxn ang="0">
                  <a:pos x="1751" y="867"/>
                </a:cxn>
                <a:cxn ang="0">
                  <a:pos x="1961" y="808"/>
                </a:cxn>
                <a:cxn ang="0">
                  <a:pos x="2182" y="780"/>
                </a:cxn>
                <a:cxn ang="0">
                  <a:pos x="2372" y="780"/>
                </a:cxn>
                <a:cxn ang="0">
                  <a:pos x="2593" y="808"/>
                </a:cxn>
                <a:cxn ang="0">
                  <a:pos x="2803" y="867"/>
                </a:cxn>
                <a:cxn ang="0">
                  <a:pos x="2999" y="957"/>
                </a:cxn>
                <a:cxn ang="0">
                  <a:pos x="3179" y="1072"/>
                </a:cxn>
                <a:cxn ang="0">
                  <a:pos x="3341" y="1213"/>
                </a:cxn>
                <a:cxn ang="0">
                  <a:pos x="3460" y="1346"/>
                </a:cxn>
                <a:cxn ang="0">
                  <a:pos x="3579" y="1523"/>
                </a:cxn>
                <a:cxn ang="0">
                  <a:pos x="3672" y="1717"/>
                </a:cxn>
                <a:cxn ang="0">
                  <a:pos x="3738" y="1924"/>
                </a:cxn>
                <a:cxn ang="0">
                  <a:pos x="3771" y="2144"/>
                </a:cxn>
                <a:cxn ang="0">
                  <a:pos x="3994" y="3929"/>
                </a:cxn>
                <a:cxn ang="0">
                  <a:pos x="4012" y="3990"/>
                </a:cxn>
                <a:cxn ang="0">
                  <a:pos x="4006" y="4020"/>
                </a:cxn>
                <a:cxn ang="0">
                  <a:pos x="3876" y="4061"/>
                </a:cxn>
                <a:cxn ang="0">
                  <a:pos x="3779" y="4195"/>
                </a:cxn>
                <a:cxn ang="0">
                  <a:pos x="3820" y="4274"/>
                </a:cxn>
                <a:cxn ang="0">
                  <a:pos x="3898" y="4317"/>
                </a:cxn>
                <a:cxn ang="0">
                  <a:pos x="4432" y="4317"/>
                </a:cxn>
                <a:cxn ang="0">
                  <a:pos x="4510" y="4274"/>
                </a:cxn>
                <a:cxn ang="0">
                  <a:pos x="4551" y="4195"/>
                </a:cxn>
                <a:cxn ang="0">
                  <a:pos x="4551" y="2141"/>
                </a:cxn>
                <a:cxn ang="0">
                  <a:pos x="4508" y="1803"/>
                </a:cxn>
                <a:cxn ang="0">
                  <a:pos x="4417" y="1482"/>
                </a:cxn>
                <a:cxn ang="0">
                  <a:pos x="4280" y="1182"/>
                </a:cxn>
                <a:cxn ang="0">
                  <a:pos x="4104" y="908"/>
                </a:cxn>
                <a:cxn ang="0">
                  <a:pos x="3892" y="662"/>
                </a:cxn>
              </a:cxnLst>
              <a:rect l="0" t="0" r="r" b="b"/>
              <a:pathLst>
                <a:path w="4554" h="4320">
                  <a:moveTo>
                    <a:pt x="3892" y="662"/>
                  </a:moveTo>
                  <a:lnTo>
                    <a:pt x="3892" y="662"/>
                  </a:lnTo>
                  <a:lnTo>
                    <a:pt x="3852" y="625"/>
                  </a:lnTo>
                  <a:lnTo>
                    <a:pt x="3813" y="588"/>
                  </a:lnTo>
                  <a:lnTo>
                    <a:pt x="3772" y="552"/>
                  </a:lnTo>
                  <a:lnTo>
                    <a:pt x="3732" y="516"/>
                  </a:lnTo>
                  <a:lnTo>
                    <a:pt x="3689" y="482"/>
                  </a:lnTo>
                  <a:lnTo>
                    <a:pt x="3646" y="450"/>
                  </a:lnTo>
                  <a:lnTo>
                    <a:pt x="3602" y="418"/>
                  </a:lnTo>
                  <a:lnTo>
                    <a:pt x="3557" y="387"/>
                  </a:lnTo>
                  <a:lnTo>
                    <a:pt x="3512" y="356"/>
                  </a:lnTo>
                  <a:lnTo>
                    <a:pt x="3466" y="328"/>
                  </a:lnTo>
                  <a:lnTo>
                    <a:pt x="3419" y="300"/>
                  </a:lnTo>
                  <a:lnTo>
                    <a:pt x="3372" y="273"/>
                  </a:lnTo>
                  <a:lnTo>
                    <a:pt x="3324" y="248"/>
                  </a:lnTo>
                  <a:lnTo>
                    <a:pt x="3274" y="224"/>
                  </a:lnTo>
                  <a:lnTo>
                    <a:pt x="3225" y="200"/>
                  </a:lnTo>
                  <a:lnTo>
                    <a:pt x="3175" y="178"/>
                  </a:lnTo>
                  <a:lnTo>
                    <a:pt x="3123" y="157"/>
                  </a:lnTo>
                  <a:lnTo>
                    <a:pt x="3071" y="137"/>
                  </a:lnTo>
                  <a:lnTo>
                    <a:pt x="3020" y="118"/>
                  </a:lnTo>
                  <a:lnTo>
                    <a:pt x="2966" y="102"/>
                  </a:lnTo>
                  <a:lnTo>
                    <a:pt x="2914" y="86"/>
                  </a:lnTo>
                  <a:lnTo>
                    <a:pt x="2860" y="71"/>
                  </a:lnTo>
                  <a:lnTo>
                    <a:pt x="2805" y="58"/>
                  </a:lnTo>
                  <a:lnTo>
                    <a:pt x="2750" y="46"/>
                  </a:lnTo>
                  <a:lnTo>
                    <a:pt x="2695" y="35"/>
                  </a:lnTo>
                  <a:lnTo>
                    <a:pt x="2639" y="25"/>
                  </a:lnTo>
                  <a:lnTo>
                    <a:pt x="2583" y="18"/>
                  </a:lnTo>
                  <a:lnTo>
                    <a:pt x="2526" y="11"/>
                  </a:lnTo>
                  <a:lnTo>
                    <a:pt x="2469" y="7"/>
                  </a:lnTo>
                  <a:lnTo>
                    <a:pt x="2412" y="2"/>
                  </a:lnTo>
                  <a:lnTo>
                    <a:pt x="2354" y="0"/>
                  </a:lnTo>
                  <a:lnTo>
                    <a:pt x="2296" y="0"/>
                  </a:lnTo>
                  <a:lnTo>
                    <a:pt x="2258" y="0"/>
                  </a:lnTo>
                  <a:lnTo>
                    <a:pt x="2258" y="0"/>
                  </a:lnTo>
                  <a:lnTo>
                    <a:pt x="2200" y="0"/>
                  </a:lnTo>
                  <a:lnTo>
                    <a:pt x="2142" y="2"/>
                  </a:lnTo>
                  <a:lnTo>
                    <a:pt x="2085" y="7"/>
                  </a:lnTo>
                  <a:lnTo>
                    <a:pt x="2028" y="11"/>
                  </a:lnTo>
                  <a:lnTo>
                    <a:pt x="1971" y="18"/>
                  </a:lnTo>
                  <a:lnTo>
                    <a:pt x="1915" y="25"/>
                  </a:lnTo>
                  <a:lnTo>
                    <a:pt x="1859" y="35"/>
                  </a:lnTo>
                  <a:lnTo>
                    <a:pt x="1804" y="46"/>
                  </a:lnTo>
                  <a:lnTo>
                    <a:pt x="1749" y="58"/>
                  </a:lnTo>
                  <a:lnTo>
                    <a:pt x="1694" y="71"/>
                  </a:lnTo>
                  <a:lnTo>
                    <a:pt x="1640" y="86"/>
                  </a:lnTo>
                  <a:lnTo>
                    <a:pt x="1588" y="102"/>
                  </a:lnTo>
                  <a:lnTo>
                    <a:pt x="1535" y="118"/>
                  </a:lnTo>
                  <a:lnTo>
                    <a:pt x="1483" y="137"/>
                  </a:lnTo>
                  <a:lnTo>
                    <a:pt x="1431" y="157"/>
                  </a:lnTo>
                  <a:lnTo>
                    <a:pt x="1381" y="178"/>
                  </a:lnTo>
                  <a:lnTo>
                    <a:pt x="1330" y="200"/>
                  </a:lnTo>
                  <a:lnTo>
                    <a:pt x="1280" y="224"/>
                  </a:lnTo>
                  <a:lnTo>
                    <a:pt x="1231" y="248"/>
                  </a:lnTo>
                  <a:lnTo>
                    <a:pt x="1183" y="273"/>
                  </a:lnTo>
                  <a:lnTo>
                    <a:pt x="1135" y="300"/>
                  </a:lnTo>
                  <a:lnTo>
                    <a:pt x="1088" y="328"/>
                  </a:lnTo>
                  <a:lnTo>
                    <a:pt x="1042" y="356"/>
                  </a:lnTo>
                  <a:lnTo>
                    <a:pt x="997" y="387"/>
                  </a:lnTo>
                  <a:lnTo>
                    <a:pt x="952" y="418"/>
                  </a:lnTo>
                  <a:lnTo>
                    <a:pt x="908" y="450"/>
                  </a:lnTo>
                  <a:lnTo>
                    <a:pt x="865" y="482"/>
                  </a:lnTo>
                  <a:lnTo>
                    <a:pt x="822" y="516"/>
                  </a:lnTo>
                  <a:lnTo>
                    <a:pt x="782" y="552"/>
                  </a:lnTo>
                  <a:lnTo>
                    <a:pt x="741" y="588"/>
                  </a:lnTo>
                  <a:lnTo>
                    <a:pt x="702" y="625"/>
                  </a:lnTo>
                  <a:lnTo>
                    <a:pt x="663" y="662"/>
                  </a:lnTo>
                  <a:lnTo>
                    <a:pt x="663" y="662"/>
                  </a:lnTo>
                  <a:lnTo>
                    <a:pt x="625" y="701"/>
                  </a:lnTo>
                  <a:lnTo>
                    <a:pt x="588" y="740"/>
                  </a:lnTo>
                  <a:lnTo>
                    <a:pt x="553" y="781"/>
                  </a:lnTo>
                  <a:lnTo>
                    <a:pt x="518" y="822"/>
                  </a:lnTo>
                  <a:lnTo>
                    <a:pt x="484" y="864"/>
                  </a:lnTo>
                  <a:lnTo>
                    <a:pt x="451" y="908"/>
                  </a:lnTo>
                  <a:lnTo>
                    <a:pt x="418" y="952"/>
                  </a:lnTo>
                  <a:lnTo>
                    <a:pt x="387" y="996"/>
                  </a:lnTo>
                  <a:lnTo>
                    <a:pt x="357" y="1042"/>
                  </a:lnTo>
                  <a:lnTo>
                    <a:pt x="328" y="1088"/>
                  </a:lnTo>
                  <a:lnTo>
                    <a:pt x="300" y="1135"/>
                  </a:lnTo>
                  <a:lnTo>
                    <a:pt x="274" y="1182"/>
                  </a:lnTo>
                  <a:lnTo>
                    <a:pt x="248" y="1230"/>
                  </a:lnTo>
                  <a:lnTo>
                    <a:pt x="224" y="1280"/>
                  </a:lnTo>
                  <a:lnTo>
                    <a:pt x="201" y="1329"/>
                  </a:lnTo>
                  <a:lnTo>
                    <a:pt x="179" y="1379"/>
                  </a:lnTo>
                  <a:lnTo>
                    <a:pt x="158" y="1431"/>
                  </a:lnTo>
                  <a:lnTo>
                    <a:pt x="138" y="1482"/>
                  </a:lnTo>
                  <a:lnTo>
                    <a:pt x="120" y="1534"/>
                  </a:lnTo>
                  <a:lnTo>
                    <a:pt x="102" y="1587"/>
                  </a:lnTo>
                  <a:lnTo>
                    <a:pt x="87" y="1640"/>
                  </a:lnTo>
                  <a:lnTo>
                    <a:pt x="71" y="1694"/>
                  </a:lnTo>
                  <a:lnTo>
                    <a:pt x="58" y="1748"/>
                  </a:lnTo>
                  <a:lnTo>
                    <a:pt x="46" y="1803"/>
                  </a:lnTo>
                  <a:lnTo>
                    <a:pt x="35" y="1858"/>
                  </a:lnTo>
                  <a:lnTo>
                    <a:pt x="26" y="1914"/>
                  </a:lnTo>
                  <a:lnTo>
                    <a:pt x="19" y="1970"/>
                  </a:lnTo>
                  <a:lnTo>
                    <a:pt x="12" y="2026"/>
                  </a:lnTo>
                  <a:lnTo>
                    <a:pt x="7" y="2083"/>
                  </a:lnTo>
                  <a:lnTo>
                    <a:pt x="3" y="2141"/>
                  </a:lnTo>
                  <a:lnTo>
                    <a:pt x="1" y="2198"/>
                  </a:lnTo>
                  <a:lnTo>
                    <a:pt x="0" y="2256"/>
                  </a:lnTo>
                  <a:lnTo>
                    <a:pt x="0" y="4009"/>
                  </a:lnTo>
                  <a:lnTo>
                    <a:pt x="779" y="4009"/>
                  </a:lnTo>
                  <a:lnTo>
                    <a:pt x="779" y="2256"/>
                  </a:lnTo>
                  <a:lnTo>
                    <a:pt x="779" y="2256"/>
                  </a:lnTo>
                  <a:lnTo>
                    <a:pt x="779" y="2219"/>
                  </a:lnTo>
                  <a:lnTo>
                    <a:pt x="781" y="2181"/>
                  </a:lnTo>
                  <a:lnTo>
                    <a:pt x="783" y="2144"/>
                  </a:lnTo>
                  <a:lnTo>
                    <a:pt x="786" y="2106"/>
                  </a:lnTo>
                  <a:lnTo>
                    <a:pt x="791" y="2069"/>
                  </a:lnTo>
                  <a:lnTo>
                    <a:pt x="796" y="2033"/>
                  </a:lnTo>
                  <a:lnTo>
                    <a:pt x="802" y="1997"/>
                  </a:lnTo>
                  <a:lnTo>
                    <a:pt x="808" y="1960"/>
                  </a:lnTo>
                  <a:lnTo>
                    <a:pt x="817" y="1924"/>
                  </a:lnTo>
                  <a:lnTo>
                    <a:pt x="826" y="1889"/>
                  </a:lnTo>
                  <a:lnTo>
                    <a:pt x="834" y="1854"/>
                  </a:lnTo>
                  <a:lnTo>
                    <a:pt x="845" y="1819"/>
                  </a:lnTo>
                  <a:lnTo>
                    <a:pt x="856" y="1785"/>
                  </a:lnTo>
                  <a:lnTo>
                    <a:pt x="868" y="1751"/>
                  </a:lnTo>
                  <a:lnTo>
                    <a:pt x="882" y="1717"/>
                  </a:lnTo>
                  <a:lnTo>
                    <a:pt x="895" y="1683"/>
                  </a:lnTo>
                  <a:lnTo>
                    <a:pt x="909" y="1650"/>
                  </a:lnTo>
                  <a:lnTo>
                    <a:pt x="924" y="1618"/>
                  </a:lnTo>
                  <a:lnTo>
                    <a:pt x="941" y="1587"/>
                  </a:lnTo>
                  <a:lnTo>
                    <a:pt x="957" y="1555"/>
                  </a:lnTo>
                  <a:lnTo>
                    <a:pt x="975" y="1523"/>
                  </a:lnTo>
                  <a:lnTo>
                    <a:pt x="993" y="1492"/>
                  </a:lnTo>
                  <a:lnTo>
                    <a:pt x="1012" y="1463"/>
                  </a:lnTo>
                  <a:lnTo>
                    <a:pt x="1032" y="1432"/>
                  </a:lnTo>
                  <a:lnTo>
                    <a:pt x="1053" y="1403"/>
                  </a:lnTo>
                  <a:lnTo>
                    <a:pt x="1074" y="1374"/>
                  </a:lnTo>
                  <a:lnTo>
                    <a:pt x="1095" y="1346"/>
                  </a:lnTo>
                  <a:lnTo>
                    <a:pt x="1117" y="1318"/>
                  </a:lnTo>
                  <a:lnTo>
                    <a:pt x="1140" y="1292"/>
                  </a:lnTo>
                  <a:lnTo>
                    <a:pt x="1165" y="1264"/>
                  </a:lnTo>
                  <a:lnTo>
                    <a:pt x="1189" y="1238"/>
                  </a:lnTo>
                  <a:lnTo>
                    <a:pt x="1214" y="1213"/>
                  </a:lnTo>
                  <a:lnTo>
                    <a:pt x="1214" y="1213"/>
                  </a:lnTo>
                  <a:lnTo>
                    <a:pt x="1239" y="1187"/>
                  </a:lnTo>
                  <a:lnTo>
                    <a:pt x="1265" y="1163"/>
                  </a:lnTo>
                  <a:lnTo>
                    <a:pt x="1292" y="1139"/>
                  </a:lnTo>
                  <a:lnTo>
                    <a:pt x="1319" y="1116"/>
                  </a:lnTo>
                  <a:lnTo>
                    <a:pt x="1347" y="1094"/>
                  </a:lnTo>
                  <a:lnTo>
                    <a:pt x="1375" y="1072"/>
                  </a:lnTo>
                  <a:lnTo>
                    <a:pt x="1404" y="1051"/>
                  </a:lnTo>
                  <a:lnTo>
                    <a:pt x="1433" y="1031"/>
                  </a:lnTo>
                  <a:lnTo>
                    <a:pt x="1463" y="1011"/>
                  </a:lnTo>
                  <a:lnTo>
                    <a:pt x="1494" y="992"/>
                  </a:lnTo>
                  <a:lnTo>
                    <a:pt x="1524" y="975"/>
                  </a:lnTo>
                  <a:lnTo>
                    <a:pt x="1555" y="957"/>
                  </a:lnTo>
                  <a:lnTo>
                    <a:pt x="1587" y="940"/>
                  </a:lnTo>
                  <a:lnTo>
                    <a:pt x="1619" y="924"/>
                  </a:lnTo>
                  <a:lnTo>
                    <a:pt x="1651" y="909"/>
                  </a:lnTo>
                  <a:lnTo>
                    <a:pt x="1684" y="895"/>
                  </a:lnTo>
                  <a:lnTo>
                    <a:pt x="1717" y="880"/>
                  </a:lnTo>
                  <a:lnTo>
                    <a:pt x="1751" y="867"/>
                  </a:lnTo>
                  <a:lnTo>
                    <a:pt x="1785" y="855"/>
                  </a:lnTo>
                  <a:lnTo>
                    <a:pt x="1820" y="844"/>
                  </a:lnTo>
                  <a:lnTo>
                    <a:pt x="1854" y="834"/>
                  </a:lnTo>
                  <a:lnTo>
                    <a:pt x="1889" y="825"/>
                  </a:lnTo>
                  <a:lnTo>
                    <a:pt x="1926" y="816"/>
                  </a:lnTo>
                  <a:lnTo>
                    <a:pt x="1961" y="808"/>
                  </a:lnTo>
                  <a:lnTo>
                    <a:pt x="1997" y="802"/>
                  </a:lnTo>
                  <a:lnTo>
                    <a:pt x="2033" y="795"/>
                  </a:lnTo>
                  <a:lnTo>
                    <a:pt x="2070" y="789"/>
                  </a:lnTo>
                  <a:lnTo>
                    <a:pt x="2108" y="785"/>
                  </a:lnTo>
                  <a:lnTo>
                    <a:pt x="2145" y="782"/>
                  </a:lnTo>
                  <a:lnTo>
                    <a:pt x="2182" y="780"/>
                  </a:lnTo>
                  <a:lnTo>
                    <a:pt x="2219" y="778"/>
                  </a:lnTo>
                  <a:lnTo>
                    <a:pt x="2258" y="777"/>
                  </a:lnTo>
                  <a:lnTo>
                    <a:pt x="2296" y="777"/>
                  </a:lnTo>
                  <a:lnTo>
                    <a:pt x="2296" y="777"/>
                  </a:lnTo>
                  <a:lnTo>
                    <a:pt x="2335" y="778"/>
                  </a:lnTo>
                  <a:lnTo>
                    <a:pt x="2372" y="780"/>
                  </a:lnTo>
                  <a:lnTo>
                    <a:pt x="2410" y="782"/>
                  </a:lnTo>
                  <a:lnTo>
                    <a:pt x="2448" y="785"/>
                  </a:lnTo>
                  <a:lnTo>
                    <a:pt x="2484" y="789"/>
                  </a:lnTo>
                  <a:lnTo>
                    <a:pt x="2521" y="795"/>
                  </a:lnTo>
                  <a:lnTo>
                    <a:pt x="2557" y="802"/>
                  </a:lnTo>
                  <a:lnTo>
                    <a:pt x="2593" y="808"/>
                  </a:lnTo>
                  <a:lnTo>
                    <a:pt x="2630" y="816"/>
                  </a:lnTo>
                  <a:lnTo>
                    <a:pt x="2665" y="825"/>
                  </a:lnTo>
                  <a:lnTo>
                    <a:pt x="2700" y="834"/>
                  </a:lnTo>
                  <a:lnTo>
                    <a:pt x="2735" y="844"/>
                  </a:lnTo>
                  <a:lnTo>
                    <a:pt x="2769" y="855"/>
                  </a:lnTo>
                  <a:lnTo>
                    <a:pt x="2803" y="867"/>
                  </a:lnTo>
                  <a:lnTo>
                    <a:pt x="2837" y="880"/>
                  </a:lnTo>
                  <a:lnTo>
                    <a:pt x="2870" y="895"/>
                  </a:lnTo>
                  <a:lnTo>
                    <a:pt x="2903" y="909"/>
                  </a:lnTo>
                  <a:lnTo>
                    <a:pt x="2935" y="924"/>
                  </a:lnTo>
                  <a:lnTo>
                    <a:pt x="2967" y="940"/>
                  </a:lnTo>
                  <a:lnTo>
                    <a:pt x="2999" y="957"/>
                  </a:lnTo>
                  <a:lnTo>
                    <a:pt x="3030" y="975"/>
                  </a:lnTo>
                  <a:lnTo>
                    <a:pt x="3060" y="992"/>
                  </a:lnTo>
                  <a:lnTo>
                    <a:pt x="3091" y="1011"/>
                  </a:lnTo>
                  <a:lnTo>
                    <a:pt x="3121" y="1031"/>
                  </a:lnTo>
                  <a:lnTo>
                    <a:pt x="3150" y="1051"/>
                  </a:lnTo>
                  <a:lnTo>
                    <a:pt x="3179" y="1072"/>
                  </a:lnTo>
                  <a:lnTo>
                    <a:pt x="3207" y="1094"/>
                  </a:lnTo>
                  <a:lnTo>
                    <a:pt x="3235" y="1116"/>
                  </a:lnTo>
                  <a:lnTo>
                    <a:pt x="3262" y="1139"/>
                  </a:lnTo>
                  <a:lnTo>
                    <a:pt x="3290" y="1163"/>
                  </a:lnTo>
                  <a:lnTo>
                    <a:pt x="3315" y="1187"/>
                  </a:lnTo>
                  <a:lnTo>
                    <a:pt x="3341" y="1213"/>
                  </a:lnTo>
                  <a:lnTo>
                    <a:pt x="3341" y="1213"/>
                  </a:lnTo>
                  <a:lnTo>
                    <a:pt x="3365" y="1238"/>
                  </a:lnTo>
                  <a:lnTo>
                    <a:pt x="3391" y="1264"/>
                  </a:lnTo>
                  <a:lnTo>
                    <a:pt x="3414" y="1292"/>
                  </a:lnTo>
                  <a:lnTo>
                    <a:pt x="3437" y="1318"/>
                  </a:lnTo>
                  <a:lnTo>
                    <a:pt x="3460" y="1346"/>
                  </a:lnTo>
                  <a:lnTo>
                    <a:pt x="3480" y="1374"/>
                  </a:lnTo>
                  <a:lnTo>
                    <a:pt x="3502" y="1403"/>
                  </a:lnTo>
                  <a:lnTo>
                    <a:pt x="3522" y="1432"/>
                  </a:lnTo>
                  <a:lnTo>
                    <a:pt x="3542" y="1463"/>
                  </a:lnTo>
                  <a:lnTo>
                    <a:pt x="3561" y="1492"/>
                  </a:lnTo>
                  <a:lnTo>
                    <a:pt x="3579" y="1523"/>
                  </a:lnTo>
                  <a:lnTo>
                    <a:pt x="3597" y="1555"/>
                  </a:lnTo>
                  <a:lnTo>
                    <a:pt x="3613" y="1587"/>
                  </a:lnTo>
                  <a:lnTo>
                    <a:pt x="3630" y="1618"/>
                  </a:lnTo>
                  <a:lnTo>
                    <a:pt x="3645" y="1650"/>
                  </a:lnTo>
                  <a:lnTo>
                    <a:pt x="3659" y="1683"/>
                  </a:lnTo>
                  <a:lnTo>
                    <a:pt x="3672" y="1717"/>
                  </a:lnTo>
                  <a:lnTo>
                    <a:pt x="3686" y="1751"/>
                  </a:lnTo>
                  <a:lnTo>
                    <a:pt x="3698" y="1785"/>
                  </a:lnTo>
                  <a:lnTo>
                    <a:pt x="3709" y="1819"/>
                  </a:lnTo>
                  <a:lnTo>
                    <a:pt x="3720" y="1854"/>
                  </a:lnTo>
                  <a:lnTo>
                    <a:pt x="3729" y="1889"/>
                  </a:lnTo>
                  <a:lnTo>
                    <a:pt x="3738" y="1924"/>
                  </a:lnTo>
                  <a:lnTo>
                    <a:pt x="3746" y="1960"/>
                  </a:lnTo>
                  <a:lnTo>
                    <a:pt x="3752" y="1997"/>
                  </a:lnTo>
                  <a:lnTo>
                    <a:pt x="3759" y="2033"/>
                  </a:lnTo>
                  <a:lnTo>
                    <a:pt x="3763" y="2069"/>
                  </a:lnTo>
                  <a:lnTo>
                    <a:pt x="3768" y="2106"/>
                  </a:lnTo>
                  <a:lnTo>
                    <a:pt x="3771" y="2144"/>
                  </a:lnTo>
                  <a:lnTo>
                    <a:pt x="3773" y="2181"/>
                  </a:lnTo>
                  <a:lnTo>
                    <a:pt x="3775" y="2219"/>
                  </a:lnTo>
                  <a:lnTo>
                    <a:pt x="3775" y="2256"/>
                  </a:lnTo>
                  <a:lnTo>
                    <a:pt x="3775" y="3811"/>
                  </a:lnTo>
                  <a:lnTo>
                    <a:pt x="3784" y="3839"/>
                  </a:lnTo>
                  <a:lnTo>
                    <a:pt x="3994" y="3929"/>
                  </a:lnTo>
                  <a:lnTo>
                    <a:pt x="3994" y="3929"/>
                  </a:lnTo>
                  <a:lnTo>
                    <a:pt x="3997" y="3934"/>
                  </a:lnTo>
                  <a:lnTo>
                    <a:pt x="4004" y="3950"/>
                  </a:lnTo>
                  <a:lnTo>
                    <a:pt x="4008" y="3963"/>
                  </a:lnTo>
                  <a:lnTo>
                    <a:pt x="4010" y="3976"/>
                  </a:lnTo>
                  <a:lnTo>
                    <a:pt x="4012" y="3990"/>
                  </a:lnTo>
                  <a:lnTo>
                    <a:pt x="4013" y="4006"/>
                  </a:lnTo>
                  <a:lnTo>
                    <a:pt x="4013" y="4006"/>
                  </a:lnTo>
                  <a:lnTo>
                    <a:pt x="4013" y="4010"/>
                  </a:lnTo>
                  <a:lnTo>
                    <a:pt x="4011" y="4013"/>
                  </a:lnTo>
                  <a:lnTo>
                    <a:pt x="4009" y="4016"/>
                  </a:lnTo>
                  <a:lnTo>
                    <a:pt x="4006" y="4020"/>
                  </a:lnTo>
                  <a:lnTo>
                    <a:pt x="3997" y="4025"/>
                  </a:lnTo>
                  <a:lnTo>
                    <a:pt x="3985" y="4032"/>
                  </a:lnTo>
                  <a:lnTo>
                    <a:pt x="3970" y="4037"/>
                  </a:lnTo>
                  <a:lnTo>
                    <a:pt x="3953" y="4043"/>
                  </a:lnTo>
                  <a:lnTo>
                    <a:pt x="3916" y="4052"/>
                  </a:lnTo>
                  <a:lnTo>
                    <a:pt x="3876" y="4061"/>
                  </a:lnTo>
                  <a:lnTo>
                    <a:pt x="3837" y="4068"/>
                  </a:lnTo>
                  <a:lnTo>
                    <a:pt x="3775" y="4078"/>
                  </a:lnTo>
                  <a:lnTo>
                    <a:pt x="3775" y="4164"/>
                  </a:lnTo>
                  <a:lnTo>
                    <a:pt x="3775" y="4164"/>
                  </a:lnTo>
                  <a:lnTo>
                    <a:pt x="3777" y="4180"/>
                  </a:lnTo>
                  <a:lnTo>
                    <a:pt x="3779" y="4195"/>
                  </a:lnTo>
                  <a:lnTo>
                    <a:pt x="3783" y="4210"/>
                  </a:lnTo>
                  <a:lnTo>
                    <a:pt x="3788" y="4225"/>
                  </a:lnTo>
                  <a:lnTo>
                    <a:pt x="3794" y="4238"/>
                  </a:lnTo>
                  <a:lnTo>
                    <a:pt x="3802" y="4251"/>
                  </a:lnTo>
                  <a:lnTo>
                    <a:pt x="3811" y="4263"/>
                  </a:lnTo>
                  <a:lnTo>
                    <a:pt x="3820" y="4274"/>
                  </a:lnTo>
                  <a:lnTo>
                    <a:pt x="3831" y="4284"/>
                  </a:lnTo>
                  <a:lnTo>
                    <a:pt x="3843" y="4293"/>
                  </a:lnTo>
                  <a:lnTo>
                    <a:pt x="3855" y="4301"/>
                  </a:lnTo>
                  <a:lnTo>
                    <a:pt x="3870" y="4308"/>
                  </a:lnTo>
                  <a:lnTo>
                    <a:pt x="3883" y="4312"/>
                  </a:lnTo>
                  <a:lnTo>
                    <a:pt x="3898" y="4317"/>
                  </a:lnTo>
                  <a:lnTo>
                    <a:pt x="3914" y="4319"/>
                  </a:lnTo>
                  <a:lnTo>
                    <a:pt x="3929" y="4320"/>
                  </a:lnTo>
                  <a:lnTo>
                    <a:pt x="4402" y="4320"/>
                  </a:lnTo>
                  <a:lnTo>
                    <a:pt x="4402" y="4320"/>
                  </a:lnTo>
                  <a:lnTo>
                    <a:pt x="4417" y="4319"/>
                  </a:lnTo>
                  <a:lnTo>
                    <a:pt x="4432" y="4317"/>
                  </a:lnTo>
                  <a:lnTo>
                    <a:pt x="4447" y="4312"/>
                  </a:lnTo>
                  <a:lnTo>
                    <a:pt x="4461" y="4308"/>
                  </a:lnTo>
                  <a:lnTo>
                    <a:pt x="4474" y="4301"/>
                  </a:lnTo>
                  <a:lnTo>
                    <a:pt x="4487" y="4293"/>
                  </a:lnTo>
                  <a:lnTo>
                    <a:pt x="4499" y="4284"/>
                  </a:lnTo>
                  <a:lnTo>
                    <a:pt x="4510" y="4274"/>
                  </a:lnTo>
                  <a:lnTo>
                    <a:pt x="4520" y="4263"/>
                  </a:lnTo>
                  <a:lnTo>
                    <a:pt x="4529" y="4251"/>
                  </a:lnTo>
                  <a:lnTo>
                    <a:pt x="4535" y="4238"/>
                  </a:lnTo>
                  <a:lnTo>
                    <a:pt x="4542" y="4225"/>
                  </a:lnTo>
                  <a:lnTo>
                    <a:pt x="4547" y="4210"/>
                  </a:lnTo>
                  <a:lnTo>
                    <a:pt x="4551" y="4195"/>
                  </a:lnTo>
                  <a:lnTo>
                    <a:pt x="4553" y="4180"/>
                  </a:lnTo>
                  <a:lnTo>
                    <a:pt x="4554" y="4164"/>
                  </a:lnTo>
                  <a:lnTo>
                    <a:pt x="4554" y="2256"/>
                  </a:lnTo>
                  <a:lnTo>
                    <a:pt x="4554" y="2256"/>
                  </a:lnTo>
                  <a:lnTo>
                    <a:pt x="4553" y="2198"/>
                  </a:lnTo>
                  <a:lnTo>
                    <a:pt x="4551" y="2141"/>
                  </a:lnTo>
                  <a:lnTo>
                    <a:pt x="4547" y="2083"/>
                  </a:lnTo>
                  <a:lnTo>
                    <a:pt x="4542" y="2026"/>
                  </a:lnTo>
                  <a:lnTo>
                    <a:pt x="4536" y="1970"/>
                  </a:lnTo>
                  <a:lnTo>
                    <a:pt x="4528" y="1914"/>
                  </a:lnTo>
                  <a:lnTo>
                    <a:pt x="4519" y="1858"/>
                  </a:lnTo>
                  <a:lnTo>
                    <a:pt x="4508" y="1803"/>
                  </a:lnTo>
                  <a:lnTo>
                    <a:pt x="4496" y="1748"/>
                  </a:lnTo>
                  <a:lnTo>
                    <a:pt x="4483" y="1694"/>
                  </a:lnTo>
                  <a:lnTo>
                    <a:pt x="4468" y="1640"/>
                  </a:lnTo>
                  <a:lnTo>
                    <a:pt x="4452" y="1587"/>
                  </a:lnTo>
                  <a:lnTo>
                    <a:pt x="4434" y="1534"/>
                  </a:lnTo>
                  <a:lnTo>
                    <a:pt x="4417" y="1482"/>
                  </a:lnTo>
                  <a:lnTo>
                    <a:pt x="4397" y="1431"/>
                  </a:lnTo>
                  <a:lnTo>
                    <a:pt x="4375" y="1379"/>
                  </a:lnTo>
                  <a:lnTo>
                    <a:pt x="4353" y="1329"/>
                  </a:lnTo>
                  <a:lnTo>
                    <a:pt x="4330" y="1280"/>
                  </a:lnTo>
                  <a:lnTo>
                    <a:pt x="4306" y="1230"/>
                  </a:lnTo>
                  <a:lnTo>
                    <a:pt x="4280" y="1182"/>
                  </a:lnTo>
                  <a:lnTo>
                    <a:pt x="4254" y="1135"/>
                  </a:lnTo>
                  <a:lnTo>
                    <a:pt x="4226" y="1088"/>
                  </a:lnTo>
                  <a:lnTo>
                    <a:pt x="4197" y="1042"/>
                  </a:lnTo>
                  <a:lnTo>
                    <a:pt x="4167" y="996"/>
                  </a:lnTo>
                  <a:lnTo>
                    <a:pt x="4136" y="952"/>
                  </a:lnTo>
                  <a:lnTo>
                    <a:pt x="4104" y="908"/>
                  </a:lnTo>
                  <a:lnTo>
                    <a:pt x="4072" y="864"/>
                  </a:lnTo>
                  <a:lnTo>
                    <a:pt x="4038" y="822"/>
                  </a:lnTo>
                  <a:lnTo>
                    <a:pt x="4002" y="781"/>
                  </a:lnTo>
                  <a:lnTo>
                    <a:pt x="3966" y="740"/>
                  </a:lnTo>
                  <a:lnTo>
                    <a:pt x="3929" y="701"/>
                  </a:lnTo>
                  <a:lnTo>
                    <a:pt x="3892" y="662"/>
                  </a:lnTo>
                  <a:lnTo>
                    <a:pt x="3892" y="662"/>
                  </a:lnTo>
                  <a:close/>
                </a:path>
              </a:pathLst>
            </a:custGeom>
            <a:solidFill>
              <a:srgbClr val="C3C3C3"/>
            </a:solidFill>
            <a:ln w="9525">
              <a:noFill/>
              <a:round/>
              <a:headEnd/>
              <a:tailEnd/>
            </a:ln>
            <a:effectLst/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85000"/>
                </a:lnSpc>
              </a:pPr>
              <a:endParaRPr lang="en-US">
                <a:latin typeface="+mn-lt"/>
                <a:cs typeface="AllThatMatters"/>
              </a:endParaRPr>
            </a:p>
          </p:txBody>
        </p:sp>
        <p:grpSp>
          <p:nvGrpSpPr>
            <p:cNvPr id="35" name="Group 34"/>
            <p:cNvGrpSpPr/>
            <p:nvPr/>
          </p:nvGrpSpPr>
          <p:grpSpPr>
            <a:xfrm>
              <a:off x="1901070" y="1947955"/>
              <a:ext cx="2578927" cy="2469574"/>
              <a:chOff x="1901070" y="1947955"/>
              <a:chExt cx="2578927" cy="2469574"/>
            </a:xfrm>
          </p:grpSpPr>
          <p:grpSp>
            <p:nvGrpSpPr>
              <p:cNvPr id="36" name="Group 35"/>
              <p:cNvGrpSpPr/>
              <p:nvPr/>
            </p:nvGrpSpPr>
            <p:grpSpPr>
              <a:xfrm>
                <a:off x="1901070" y="1947955"/>
                <a:ext cx="2578115" cy="2469574"/>
                <a:chOff x="1901070" y="1947955"/>
                <a:chExt cx="2578115" cy="2469574"/>
              </a:xfrm>
            </p:grpSpPr>
            <p:sp>
              <p:nvSpPr>
                <p:cNvPr id="40" name="Freeform 5"/>
                <p:cNvSpPr>
                  <a:spLocks/>
                </p:cNvSpPr>
                <p:nvPr/>
              </p:nvSpPr>
              <p:spPr bwMode="auto">
                <a:xfrm rot="16200000">
                  <a:off x="1956313" y="1892890"/>
                  <a:ext cx="2467630" cy="2578115"/>
                </a:xfrm>
                <a:custGeom>
                  <a:avLst/>
                  <a:gdLst/>
                  <a:ahLst/>
                  <a:cxnLst>
                    <a:cxn ang="0">
                      <a:pos x="5124" y="4274"/>
                    </a:cxn>
                    <a:cxn ang="0">
                      <a:pos x="5124" y="4274"/>
                    </a:cxn>
                    <a:cxn ang="0">
                      <a:pos x="5123" y="4283"/>
                    </a:cxn>
                    <a:cxn ang="0">
                      <a:pos x="5120" y="4292"/>
                    </a:cxn>
                    <a:cxn ang="0">
                      <a:pos x="5117" y="4299"/>
                    </a:cxn>
                    <a:cxn ang="0">
                      <a:pos x="5111" y="4307"/>
                    </a:cxn>
                    <a:cxn ang="0">
                      <a:pos x="5103" y="4313"/>
                    </a:cxn>
                    <a:cxn ang="0">
                      <a:pos x="5096" y="4316"/>
                    </a:cxn>
                    <a:cxn ang="0">
                      <a:pos x="5087" y="4319"/>
                    </a:cxn>
                    <a:cxn ang="0">
                      <a:pos x="5078" y="4320"/>
                    </a:cxn>
                    <a:cxn ang="0">
                      <a:pos x="46" y="4320"/>
                    </a:cxn>
                    <a:cxn ang="0">
                      <a:pos x="46" y="4320"/>
                    </a:cxn>
                    <a:cxn ang="0">
                      <a:pos x="37" y="4319"/>
                    </a:cxn>
                    <a:cxn ang="0">
                      <a:pos x="28" y="4316"/>
                    </a:cxn>
                    <a:cxn ang="0">
                      <a:pos x="21" y="4313"/>
                    </a:cxn>
                    <a:cxn ang="0">
                      <a:pos x="13" y="4307"/>
                    </a:cxn>
                    <a:cxn ang="0">
                      <a:pos x="7" y="4299"/>
                    </a:cxn>
                    <a:cxn ang="0">
                      <a:pos x="4" y="4292"/>
                    </a:cxn>
                    <a:cxn ang="0">
                      <a:pos x="1" y="4283"/>
                    </a:cxn>
                    <a:cxn ang="0">
                      <a:pos x="0" y="4274"/>
                    </a:cxn>
                    <a:cxn ang="0">
                      <a:pos x="0" y="46"/>
                    </a:cxn>
                    <a:cxn ang="0">
                      <a:pos x="0" y="46"/>
                    </a:cxn>
                    <a:cxn ang="0">
                      <a:pos x="1" y="37"/>
                    </a:cxn>
                    <a:cxn ang="0">
                      <a:pos x="4" y="28"/>
                    </a:cxn>
                    <a:cxn ang="0">
                      <a:pos x="7" y="21"/>
                    </a:cxn>
                    <a:cxn ang="0">
                      <a:pos x="13" y="13"/>
                    </a:cxn>
                    <a:cxn ang="0">
                      <a:pos x="21" y="7"/>
                    </a:cxn>
                    <a:cxn ang="0">
                      <a:pos x="28" y="3"/>
                    </a:cxn>
                    <a:cxn ang="0">
                      <a:pos x="37" y="1"/>
                    </a:cxn>
                    <a:cxn ang="0">
                      <a:pos x="46" y="0"/>
                    </a:cxn>
                    <a:cxn ang="0">
                      <a:pos x="5078" y="0"/>
                    </a:cxn>
                    <a:cxn ang="0">
                      <a:pos x="5078" y="0"/>
                    </a:cxn>
                    <a:cxn ang="0">
                      <a:pos x="5087" y="1"/>
                    </a:cxn>
                    <a:cxn ang="0">
                      <a:pos x="5096" y="3"/>
                    </a:cxn>
                    <a:cxn ang="0">
                      <a:pos x="5103" y="7"/>
                    </a:cxn>
                    <a:cxn ang="0">
                      <a:pos x="5111" y="13"/>
                    </a:cxn>
                    <a:cxn ang="0">
                      <a:pos x="5117" y="21"/>
                    </a:cxn>
                    <a:cxn ang="0">
                      <a:pos x="5120" y="28"/>
                    </a:cxn>
                    <a:cxn ang="0">
                      <a:pos x="5123" y="37"/>
                    </a:cxn>
                    <a:cxn ang="0">
                      <a:pos x="5124" y="46"/>
                    </a:cxn>
                    <a:cxn ang="0">
                      <a:pos x="5124" y="4274"/>
                    </a:cxn>
                  </a:cxnLst>
                  <a:rect l="0" t="0" r="r" b="b"/>
                  <a:pathLst>
                    <a:path w="5124" h="4320">
                      <a:moveTo>
                        <a:pt x="5124" y="4274"/>
                      </a:moveTo>
                      <a:lnTo>
                        <a:pt x="5124" y="4274"/>
                      </a:lnTo>
                      <a:lnTo>
                        <a:pt x="5123" y="4283"/>
                      </a:lnTo>
                      <a:lnTo>
                        <a:pt x="5120" y="4292"/>
                      </a:lnTo>
                      <a:lnTo>
                        <a:pt x="5117" y="4299"/>
                      </a:lnTo>
                      <a:lnTo>
                        <a:pt x="5111" y="4307"/>
                      </a:lnTo>
                      <a:lnTo>
                        <a:pt x="5103" y="4313"/>
                      </a:lnTo>
                      <a:lnTo>
                        <a:pt x="5096" y="4316"/>
                      </a:lnTo>
                      <a:lnTo>
                        <a:pt x="5087" y="4319"/>
                      </a:lnTo>
                      <a:lnTo>
                        <a:pt x="5078" y="4320"/>
                      </a:lnTo>
                      <a:lnTo>
                        <a:pt x="46" y="4320"/>
                      </a:lnTo>
                      <a:lnTo>
                        <a:pt x="46" y="4320"/>
                      </a:lnTo>
                      <a:lnTo>
                        <a:pt x="37" y="4319"/>
                      </a:lnTo>
                      <a:lnTo>
                        <a:pt x="28" y="4316"/>
                      </a:lnTo>
                      <a:lnTo>
                        <a:pt x="21" y="4313"/>
                      </a:lnTo>
                      <a:lnTo>
                        <a:pt x="13" y="4307"/>
                      </a:lnTo>
                      <a:lnTo>
                        <a:pt x="7" y="4299"/>
                      </a:lnTo>
                      <a:lnTo>
                        <a:pt x="4" y="4292"/>
                      </a:lnTo>
                      <a:lnTo>
                        <a:pt x="1" y="4283"/>
                      </a:lnTo>
                      <a:lnTo>
                        <a:pt x="0" y="4274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1" y="37"/>
                      </a:lnTo>
                      <a:lnTo>
                        <a:pt x="4" y="28"/>
                      </a:lnTo>
                      <a:lnTo>
                        <a:pt x="7" y="21"/>
                      </a:lnTo>
                      <a:lnTo>
                        <a:pt x="13" y="13"/>
                      </a:lnTo>
                      <a:lnTo>
                        <a:pt x="21" y="7"/>
                      </a:lnTo>
                      <a:lnTo>
                        <a:pt x="28" y="3"/>
                      </a:lnTo>
                      <a:lnTo>
                        <a:pt x="37" y="1"/>
                      </a:lnTo>
                      <a:lnTo>
                        <a:pt x="46" y="0"/>
                      </a:lnTo>
                      <a:lnTo>
                        <a:pt x="5078" y="0"/>
                      </a:lnTo>
                      <a:lnTo>
                        <a:pt x="5078" y="0"/>
                      </a:lnTo>
                      <a:lnTo>
                        <a:pt x="5087" y="1"/>
                      </a:lnTo>
                      <a:lnTo>
                        <a:pt x="5096" y="3"/>
                      </a:lnTo>
                      <a:lnTo>
                        <a:pt x="5103" y="7"/>
                      </a:lnTo>
                      <a:lnTo>
                        <a:pt x="5111" y="13"/>
                      </a:lnTo>
                      <a:lnTo>
                        <a:pt x="5117" y="21"/>
                      </a:lnTo>
                      <a:lnTo>
                        <a:pt x="5120" y="28"/>
                      </a:lnTo>
                      <a:lnTo>
                        <a:pt x="5123" y="37"/>
                      </a:lnTo>
                      <a:lnTo>
                        <a:pt x="5124" y="46"/>
                      </a:lnTo>
                      <a:lnTo>
                        <a:pt x="5124" y="4274"/>
                      </a:lnTo>
                      <a:close/>
                    </a:path>
                  </a:pathLst>
                </a:custGeom>
                <a:solidFill>
                  <a:srgbClr val="C3C3C3">
                    <a:alpha val="80000"/>
                  </a:srgbClr>
                </a:solidFill>
                <a:ln w="9525">
                  <a:noFill/>
                  <a:round/>
                  <a:headEnd/>
                  <a:tailEnd/>
                </a:ln>
                <a:effectLst/>
                <a:scene3d>
                  <a:camera prst="orthographicFront"/>
                  <a:lightRig rig="threePt" dir="t">
                    <a:rot lat="0" lon="0" rev="2220000"/>
                  </a:lightRig>
                </a:scene3d>
                <a:sp3d/>
              </p:spPr>
              <p:txBody>
                <a:bodyPr/>
                <a:lstStyle/>
                <a:p>
                  <a:endParaRPr lang="en-US" dirty="0">
                    <a:latin typeface="+mn-lt"/>
                    <a:cs typeface="AllThatMatters"/>
                  </a:endParaRPr>
                </a:p>
              </p:txBody>
            </p:sp>
            <p:grpSp>
              <p:nvGrpSpPr>
                <p:cNvPr id="41" name="Group 40"/>
                <p:cNvGrpSpPr/>
                <p:nvPr/>
              </p:nvGrpSpPr>
              <p:grpSpPr>
                <a:xfrm>
                  <a:off x="1985953" y="1952003"/>
                  <a:ext cx="2345384" cy="2459890"/>
                  <a:chOff x="1749425" y="1955800"/>
                  <a:chExt cx="2010065" cy="2108200"/>
                </a:xfrm>
              </p:grpSpPr>
              <p:sp>
                <p:nvSpPr>
                  <p:cNvPr id="43" name="Rectangle 42"/>
                  <p:cNvSpPr/>
                  <p:nvPr/>
                </p:nvSpPr>
                <p:spPr>
                  <a:xfrm>
                    <a:off x="1749425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44" name="Rectangle 43"/>
                  <p:cNvSpPr/>
                  <p:nvPr/>
                </p:nvSpPr>
                <p:spPr>
                  <a:xfrm>
                    <a:off x="1811777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45" name="Rectangle 44"/>
                  <p:cNvSpPr/>
                  <p:nvPr/>
                </p:nvSpPr>
                <p:spPr>
                  <a:xfrm>
                    <a:off x="1874129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46" name="Rectangle 45"/>
                  <p:cNvSpPr/>
                  <p:nvPr/>
                </p:nvSpPr>
                <p:spPr>
                  <a:xfrm>
                    <a:off x="1936481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47" name="Rectangle 46"/>
                  <p:cNvSpPr/>
                  <p:nvPr/>
                </p:nvSpPr>
                <p:spPr>
                  <a:xfrm>
                    <a:off x="1998833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48" name="Rectangle 47"/>
                  <p:cNvSpPr/>
                  <p:nvPr/>
                </p:nvSpPr>
                <p:spPr>
                  <a:xfrm>
                    <a:off x="2061185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49" name="Rectangle 48"/>
                  <p:cNvSpPr/>
                  <p:nvPr/>
                </p:nvSpPr>
                <p:spPr>
                  <a:xfrm>
                    <a:off x="2123537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50" name="Rectangle 49"/>
                  <p:cNvSpPr/>
                  <p:nvPr/>
                </p:nvSpPr>
                <p:spPr>
                  <a:xfrm>
                    <a:off x="2185889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51" name="Rectangle 50"/>
                  <p:cNvSpPr/>
                  <p:nvPr/>
                </p:nvSpPr>
                <p:spPr>
                  <a:xfrm>
                    <a:off x="2248241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52" name="Rectangle 51"/>
                  <p:cNvSpPr/>
                  <p:nvPr/>
                </p:nvSpPr>
                <p:spPr>
                  <a:xfrm>
                    <a:off x="2310593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53" name="Rectangle 52"/>
                  <p:cNvSpPr/>
                  <p:nvPr/>
                </p:nvSpPr>
                <p:spPr>
                  <a:xfrm>
                    <a:off x="2372945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54" name="Rectangle 53"/>
                  <p:cNvSpPr/>
                  <p:nvPr/>
                </p:nvSpPr>
                <p:spPr>
                  <a:xfrm>
                    <a:off x="2435297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55" name="Rectangle 54"/>
                  <p:cNvSpPr/>
                  <p:nvPr/>
                </p:nvSpPr>
                <p:spPr>
                  <a:xfrm>
                    <a:off x="2497649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56" name="Rectangle 55"/>
                  <p:cNvSpPr/>
                  <p:nvPr/>
                </p:nvSpPr>
                <p:spPr>
                  <a:xfrm>
                    <a:off x="2560001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57" name="Rectangle 56"/>
                  <p:cNvSpPr/>
                  <p:nvPr/>
                </p:nvSpPr>
                <p:spPr>
                  <a:xfrm>
                    <a:off x="2622353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58" name="Rectangle 57"/>
                  <p:cNvSpPr/>
                  <p:nvPr/>
                </p:nvSpPr>
                <p:spPr>
                  <a:xfrm>
                    <a:off x="2684705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59" name="Rectangle 58"/>
                  <p:cNvSpPr/>
                  <p:nvPr/>
                </p:nvSpPr>
                <p:spPr>
                  <a:xfrm>
                    <a:off x="2747057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60" name="Rectangle 59"/>
                  <p:cNvSpPr/>
                  <p:nvPr/>
                </p:nvSpPr>
                <p:spPr>
                  <a:xfrm>
                    <a:off x="2809409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61" name="Rectangle 60"/>
                  <p:cNvSpPr/>
                  <p:nvPr/>
                </p:nvSpPr>
                <p:spPr>
                  <a:xfrm>
                    <a:off x="2871761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62" name="Rectangle 61"/>
                  <p:cNvSpPr/>
                  <p:nvPr/>
                </p:nvSpPr>
                <p:spPr>
                  <a:xfrm>
                    <a:off x="2934113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63" name="Rectangle 62"/>
                  <p:cNvSpPr/>
                  <p:nvPr/>
                </p:nvSpPr>
                <p:spPr>
                  <a:xfrm>
                    <a:off x="2996465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64" name="Rectangle 63"/>
                  <p:cNvSpPr/>
                  <p:nvPr/>
                </p:nvSpPr>
                <p:spPr>
                  <a:xfrm>
                    <a:off x="3058817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65" name="Rectangle 64"/>
                  <p:cNvSpPr/>
                  <p:nvPr/>
                </p:nvSpPr>
                <p:spPr>
                  <a:xfrm>
                    <a:off x="3121169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66" name="Rectangle 65"/>
                  <p:cNvSpPr/>
                  <p:nvPr/>
                </p:nvSpPr>
                <p:spPr>
                  <a:xfrm>
                    <a:off x="3183521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67" name="Rectangle 66"/>
                  <p:cNvSpPr/>
                  <p:nvPr/>
                </p:nvSpPr>
                <p:spPr>
                  <a:xfrm>
                    <a:off x="3245873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68" name="Rectangle 67"/>
                  <p:cNvSpPr/>
                  <p:nvPr/>
                </p:nvSpPr>
                <p:spPr>
                  <a:xfrm>
                    <a:off x="3308225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69" name="Rectangle 68"/>
                  <p:cNvSpPr/>
                  <p:nvPr/>
                </p:nvSpPr>
                <p:spPr>
                  <a:xfrm>
                    <a:off x="3370577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70" name="Rectangle 69"/>
                  <p:cNvSpPr/>
                  <p:nvPr/>
                </p:nvSpPr>
                <p:spPr>
                  <a:xfrm>
                    <a:off x="3432929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71" name="Rectangle 70"/>
                  <p:cNvSpPr/>
                  <p:nvPr/>
                </p:nvSpPr>
                <p:spPr>
                  <a:xfrm>
                    <a:off x="3495281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72" name="Rectangle 71"/>
                  <p:cNvSpPr/>
                  <p:nvPr/>
                </p:nvSpPr>
                <p:spPr>
                  <a:xfrm>
                    <a:off x="3557633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73" name="Rectangle 72"/>
                  <p:cNvSpPr/>
                  <p:nvPr/>
                </p:nvSpPr>
                <p:spPr>
                  <a:xfrm>
                    <a:off x="3619985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74" name="Rectangle 73"/>
                  <p:cNvSpPr/>
                  <p:nvPr/>
                </p:nvSpPr>
                <p:spPr>
                  <a:xfrm>
                    <a:off x="3682337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  <p:sp>
                <p:nvSpPr>
                  <p:cNvPr id="75" name="Rectangle 74"/>
                  <p:cNvSpPr/>
                  <p:nvPr/>
                </p:nvSpPr>
                <p:spPr>
                  <a:xfrm>
                    <a:off x="3744691" y="1955800"/>
                    <a:ext cx="14799" cy="2108200"/>
                  </a:xfrm>
                  <a:prstGeom prst="rect">
                    <a:avLst/>
                  </a:prstGeom>
                  <a:gradFill>
                    <a:gsLst>
                      <a:gs pos="100000">
                        <a:srgbClr val="6D6D6D">
                          <a:alpha val="18000"/>
                        </a:srgbClr>
                      </a:gs>
                      <a:gs pos="0">
                        <a:srgbClr val="484848">
                          <a:alpha val="43000"/>
                        </a:srgbClr>
                      </a:gs>
                    </a:gsLst>
                  </a:gradFill>
                  <a:ln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cs typeface="AllThatMatters"/>
                    </a:endParaRPr>
                  </a:p>
                </p:txBody>
              </p:sp>
            </p:grpSp>
            <p:sp>
              <p:nvSpPr>
                <p:cNvPr id="42" name="Rectangle 41"/>
                <p:cNvSpPr/>
                <p:nvPr/>
              </p:nvSpPr>
              <p:spPr>
                <a:xfrm rot="5400000">
                  <a:off x="1729546" y="2652627"/>
                  <a:ext cx="2469574" cy="1060230"/>
                </a:xfrm>
                <a:prstGeom prst="rect">
                  <a:avLst/>
                </a:prstGeom>
                <a:solidFill>
                  <a:srgbClr val="717171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3200" dirty="0">
                    <a:cs typeface="AllThatMatters"/>
                  </a:endParaRPr>
                </a:p>
              </p:txBody>
            </p:sp>
          </p:grpSp>
          <p:sp>
            <p:nvSpPr>
              <p:cNvPr id="37" name="Rectangle 36"/>
              <p:cNvSpPr/>
              <p:nvPr/>
            </p:nvSpPr>
            <p:spPr>
              <a:xfrm rot="16200000">
                <a:off x="3649699" y="1760502"/>
                <a:ext cx="381001" cy="1279595"/>
              </a:xfrm>
              <a:prstGeom prst="rect">
                <a:avLst/>
              </a:prstGeom>
              <a:gradFill flip="none" rotWithShape="1">
                <a:gsLst>
                  <a:gs pos="0">
                    <a:srgbClr val="484848">
                      <a:alpha val="30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AllThatMatters"/>
                </a:endParaRPr>
              </a:p>
            </p:txBody>
          </p:sp>
          <p:sp>
            <p:nvSpPr>
              <p:cNvPr id="38" name="Rectangle 37"/>
              <p:cNvSpPr/>
              <p:nvPr/>
            </p:nvSpPr>
            <p:spPr>
              <a:xfrm rot="16200000">
                <a:off x="3649699" y="2560602"/>
                <a:ext cx="381001" cy="1279595"/>
              </a:xfrm>
              <a:prstGeom prst="rect">
                <a:avLst/>
              </a:prstGeom>
              <a:gradFill flip="none" rotWithShape="1">
                <a:gsLst>
                  <a:gs pos="0">
                    <a:srgbClr val="484848">
                      <a:alpha val="30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AllThatMatters"/>
                </a:endParaRPr>
              </a:p>
            </p:txBody>
          </p:sp>
          <p:sp>
            <p:nvSpPr>
              <p:cNvPr id="39" name="Rectangle 38"/>
              <p:cNvSpPr/>
              <p:nvPr/>
            </p:nvSpPr>
            <p:spPr>
              <a:xfrm rot="16200000">
                <a:off x="3649699" y="3360703"/>
                <a:ext cx="381001" cy="1279595"/>
              </a:xfrm>
              <a:prstGeom prst="rect">
                <a:avLst/>
              </a:prstGeom>
              <a:gradFill flip="none" rotWithShape="1">
                <a:gsLst>
                  <a:gs pos="0">
                    <a:srgbClr val="484848">
                      <a:alpha val="3000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lin ang="16200000" scaled="0"/>
                <a:tileRect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AllThatMatters"/>
                </a:endParaRPr>
              </a:p>
            </p:txBody>
          </p:sp>
        </p:grpSp>
      </p:grpSp>
      <p:sp>
        <p:nvSpPr>
          <p:cNvPr id="76" name="Rectangle 75"/>
          <p:cNvSpPr/>
          <p:nvPr/>
        </p:nvSpPr>
        <p:spPr>
          <a:xfrm rot="5400000">
            <a:off x="6503184" y="2150842"/>
            <a:ext cx="2093935" cy="24765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0" tIns="0" rIns="0" bIns="0">
            <a:prstTxWarp prst="textArchUp">
              <a:avLst>
                <a:gd name="adj" fmla="val 12571833"/>
              </a:avLst>
            </a:prstTxWarp>
          </a:bodyPr>
          <a:lstStyle/>
          <a:p>
            <a:pPr algn="ctr">
              <a:lnSpc>
                <a:spcPct val="85000"/>
              </a:lnSpc>
            </a:pPr>
            <a:r>
              <a:rPr lang="en-US" sz="2400" spc="-100" dirty="0">
                <a:solidFill>
                  <a:srgbClr val="545454"/>
                </a:solidFill>
                <a:latin typeface="+mn-lt"/>
                <a:ea typeface="Segoe Light" charset="0"/>
                <a:cs typeface="Segoe Light" charset="0"/>
              </a:rPr>
              <a:t>PROTECTION</a:t>
            </a:r>
          </a:p>
        </p:txBody>
      </p:sp>
      <p:grpSp>
        <p:nvGrpSpPr>
          <p:cNvPr id="78" name="Group 77"/>
          <p:cNvGrpSpPr/>
          <p:nvPr/>
        </p:nvGrpSpPr>
        <p:grpSpPr>
          <a:xfrm>
            <a:off x="5636790" y="2650990"/>
            <a:ext cx="986306" cy="1540010"/>
            <a:chOff x="10744200" y="4648200"/>
            <a:chExt cx="1279525" cy="1997840"/>
          </a:xfrm>
          <a:solidFill>
            <a:srgbClr val="FFC000"/>
          </a:solidFill>
        </p:grpSpPr>
        <p:sp>
          <p:nvSpPr>
            <p:cNvPr id="79" name="Freeform 5"/>
            <p:cNvSpPr>
              <a:spLocks/>
            </p:cNvSpPr>
            <p:nvPr/>
          </p:nvSpPr>
          <p:spPr bwMode="auto">
            <a:xfrm>
              <a:off x="10744200" y="6118340"/>
              <a:ext cx="154296" cy="272631"/>
            </a:xfrm>
            <a:custGeom>
              <a:avLst/>
              <a:gdLst>
                <a:gd name="T0" fmla="*/ 0 w 369"/>
                <a:gd name="T1" fmla="*/ 652 h 652"/>
                <a:gd name="T2" fmla="*/ 0 w 369"/>
                <a:gd name="T3" fmla="*/ 0 h 652"/>
                <a:gd name="T4" fmla="*/ 353 w 369"/>
                <a:gd name="T5" fmla="*/ 0 h 652"/>
                <a:gd name="T6" fmla="*/ 353 w 369"/>
                <a:gd name="T7" fmla="*/ 94 h 652"/>
                <a:gd name="T8" fmla="*/ 108 w 369"/>
                <a:gd name="T9" fmla="*/ 94 h 652"/>
                <a:gd name="T10" fmla="*/ 108 w 369"/>
                <a:gd name="T11" fmla="*/ 277 h 652"/>
                <a:gd name="T12" fmla="*/ 336 w 369"/>
                <a:gd name="T13" fmla="*/ 277 h 652"/>
                <a:gd name="T14" fmla="*/ 336 w 369"/>
                <a:gd name="T15" fmla="*/ 370 h 652"/>
                <a:gd name="T16" fmla="*/ 108 w 369"/>
                <a:gd name="T17" fmla="*/ 370 h 652"/>
                <a:gd name="T18" fmla="*/ 108 w 369"/>
                <a:gd name="T19" fmla="*/ 560 h 652"/>
                <a:gd name="T20" fmla="*/ 369 w 369"/>
                <a:gd name="T21" fmla="*/ 560 h 652"/>
                <a:gd name="T22" fmla="*/ 369 w 369"/>
                <a:gd name="T23" fmla="*/ 652 h 652"/>
                <a:gd name="T24" fmla="*/ 0 w 369"/>
                <a:gd name="T25" fmla="*/ 65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9" h="652">
                  <a:moveTo>
                    <a:pt x="0" y="652"/>
                  </a:moveTo>
                  <a:lnTo>
                    <a:pt x="0" y="0"/>
                  </a:lnTo>
                  <a:lnTo>
                    <a:pt x="353" y="0"/>
                  </a:lnTo>
                  <a:lnTo>
                    <a:pt x="353" y="94"/>
                  </a:lnTo>
                  <a:lnTo>
                    <a:pt x="108" y="94"/>
                  </a:lnTo>
                  <a:lnTo>
                    <a:pt x="108" y="277"/>
                  </a:lnTo>
                  <a:lnTo>
                    <a:pt x="336" y="277"/>
                  </a:lnTo>
                  <a:lnTo>
                    <a:pt x="336" y="370"/>
                  </a:lnTo>
                  <a:lnTo>
                    <a:pt x="108" y="370"/>
                  </a:lnTo>
                  <a:lnTo>
                    <a:pt x="108" y="560"/>
                  </a:lnTo>
                  <a:lnTo>
                    <a:pt x="369" y="560"/>
                  </a:lnTo>
                  <a:lnTo>
                    <a:pt x="369" y="652"/>
                  </a:lnTo>
                  <a:lnTo>
                    <a:pt x="0" y="65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80" name="Freeform 6"/>
            <p:cNvSpPr>
              <a:spLocks noEditPoints="1"/>
            </p:cNvSpPr>
            <p:nvPr/>
          </p:nvSpPr>
          <p:spPr bwMode="auto">
            <a:xfrm>
              <a:off x="10918567" y="6118340"/>
              <a:ext cx="257578" cy="272631"/>
            </a:xfrm>
            <a:custGeom>
              <a:avLst/>
              <a:gdLst>
                <a:gd name="T0" fmla="*/ 496 w 616"/>
                <a:gd name="T1" fmla="*/ 652 h 652"/>
                <a:gd name="T2" fmla="*/ 437 w 616"/>
                <a:gd name="T3" fmla="*/ 488 h 652"/>
                <a:gd name="T4" fmla="*/ 175 w 616"/>
                <a:gd name="T5" fmla="*/ 488 h 652"/>
                <a:gd name="T6" fmla="*/ 118 w 616"/>
                <a:gd name="T7" fmla="*/ 652 h 652"/>
                <a:gd name="T8" fmla="*/ 0 w 616"/>
                <a:gd name="T9" fmla="*/ 652 h 652"/>
                <a:gd name="T10" fmla="*/ 247 w 616"/>
                <a:gd name="T11" fmla="*/ 0 h 652"/>
                <a:gd name="T12" fmla="*/ 367 w 616"/>
                <a:gd name="T13" fmla="*/ 0 h 652"/>
                <a:gd name="T14" fmla="*/ 616 w 616"/>
                <a:gd name="T15" fmla="*/ 652 h 652"/>
                <a:gd name="T16" fmla="*/ 496 w 616"/>
                <a:gd name="T17" fmla="*/ 652 h 652"/>
                <a:gd name="T18" fmla="*/ 316 w 616"/>
                <a:gd name="T19" fmla="*/ 145 h 652"/>
                <a:gd name="T20" fmla="*/ 316 w 616"/>
                <a:gd name="T21" fmla="*/ 145 h 652"/>
                <a:gd name="T22" fmla="*/ 313 w 616"/>
                <a:gd name="T23" fmla="*/ 134 h 652"/>
                <a:gd name="T24" fmla="*/ 313 w 616"/>
                <a:gd name="T25" fmla="*/ 134 h 652"/>
                <a:gd name="T26" fmla="*/ 310 w 616"/>
                <a:gd name="T27" fmla="*/ 120 h 652"/>
                <a:gd name="T28" fmla="*/ 310 w 616"/>
                <a:gd name="T29" fmla="*/ 120 h 652"/>
                <a:gd name="T30" fmla="*/ 308 w 616"/>
                <a:gd name="T31" fmla="*/ 107 h 652"/>
                <a:gd name="T32" fmla="*/ 308 w 616"/>
                <a:gd name="T33" fmla="*/ 107 h 652"/>
                <a:gd name="T34" fmla="*/ 307 w 616"/>
                <a:gd name="T35" fmla="*/ 98 h 652"/>
                <a:gd name="T36" fmla="*/ 304 w 616"/>
                <a:gd name="T37" fmla="*/ 98 h 652"/>
                <a:gd name="T38" fmla="*/ 304 w 616"/>
                <a:gd name="T39" fmla="*/ 98 h 652"/>
                <a:gd name="T40" fmla="*/ 303 w 616"/>
                <a:gd name="T41" fmla="*/ 108 h 652"/>
                <a:gd name="T42" fmla="*/ 303 w 616"/>
                <a:gd name="T43" fmla="*/ 108 h 652"/>
                <a:gd name="T44" fmla="*/ 300 w 616"/>
                <a:gd name="T45" fmla="*/ 120 h 652"/>
                <a:gd name="T46" fmla="*/ 300 w 616"/>
                <a:gd name="T47" fmla="*/ 120 h 652"/>
                <a:gd name="T48" fmla="*/ 298 w 616"/>
                <a:gd name="T49" fmla="*/ 133 h 652"/>
                <a:gd name="T50" fmla="*/ 298 w 616"/>
                <a:gd name="T51" fmla="*/ 133 h 652"/>
                <a:gd name="T52" fmla="*/ 295 w 616"/>
                <a:gd name="T53" fmla="*/ 145 h 652"/>
                <a:gd name="T54" fmla="*/ 205 w 616"/>
                <a:gd name="T55" fmla="*/ 396 h 652"/>
                <a:gd name="T56" fmla="*/ 406 w 616"/>
                <a:gd name="T57" fmla="*/ 396 h 652"/>
                <a:gd name="T58" fmla="*/ 316 w 616"/>
                <a:gd name="T59" fmla="*/ 14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16" h="652">
                  <a:moveTo>
                    <a:pt x="496" y="652"/>
                  </a:moveTo>
                  <a:lnTo>
                    <a:pt x="437" y="488"/>
                  </a:lnTo>
                  <a:lnTo>
                    <a:pt x="175" y="488"/>
                  </a:lnTo>
                  <a:lnTo>
                    <a:pt x="118" y="652"/>
                  </a:lnTo>
                  <a:lnTo>
                    <a:pt x="0" y="652"/>
                  </a:lnTo>
                  <a:lnTo>
                    <a:pt x="247" y="0"/>
                  </a:lnTo>
                  <a:lnTo>
                    <a:pt x="367" y="0"/>
                  </a:lnTo>
                  <a:lnTo>
                    <a:pt x="616" y="652"/>
                  </a:lnTo>
                  <a:lnTo>
                    <a:pt x="496" y="652"/>
                  </a:lnTo>
                  <a:close/>
                  <a:moveTo>
                    <a:pt x="316" y="145"/>
                  </a:moveTo>
                  <a:lnTo>
                    <a:pt x="316" y="145"/>
                  </a:lnTo>
                  <a:lnTo>
                    <a:pt x="313" y="134"/>
                  </a:lnTo>
                  <a:lnTo>
                    <a:pt x="313" y="134"/>
                  </a:lnTo>
                  <a:lnTo>
                    <a:pt x="310" y="120"/>
                  </a:lnTo>
                  <a:lnTo>
                    <a:pt x="310" y="120"/>
                  </a:lnTo>
                  <a:lnTo>
                    <a:pt x="308" y="107"/>
                  </a:lnTo>
                  <a:lnTo>
                    <a:pt x="308" y="107"/>
                  </a:lnTo>
                  <a:lnTo>
                    <a:pt x="307" y="98"/>
                  </a:lnTo>
                  <a:lnTo>
                    <a:pt x="304" y="98"/>
                  </a:lnTo>
                  <a:lnTo>
                    <a:pt x="304" y="98"/>
                  </a:lnTo>
                  <a:lnTo>
                    <a:pt x="303" y="108"/>
                  </a:lnTo>
                  <a:lnTo>
                    <a:pt x="303" y="108"/>
                  </a:lnTo>
                  <a:lnTo>
                    <a:pt x="300" y="120"/>
                  </a:lnTo>
                  <a:lnTo>
                    <a:pt x="300" y="120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95" y="145"/>
                  </a:lnTo>
                  <a:lnTo>
                    <a:pt x="205" y="396"/>
                  </a:lnTo>
                  <a:lnTo>
                    <a:pt x="406" y="396"/>
                  </a:lnTo>
                  <a:lnTo>
                    <a:pt x="316" y="14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81" name="Freeform 7"/>
            <p:cNvSpPr>
              <a:spLocks/>
            </p:cNvSpPr>
            <p:nvPr/>
          </p:nvSpPr>
          <p:spPr bwMode="auto">
            <a:xfrm>
              <a:off x="11186180" y="6114159"/>
              <a:ext cx="231653" cy="281830"/>
            </a:xfrm>
            <a:custGeom>
              <a:avLst/>
              <a:gdLst>
                <a:gd name="T0" fmla="*/ 418 w 554"/>
                <a:gd name="T1" fmla="*/ 666 h 674"/>
                <a:gd name="T2" fmla="*/ 326 w 554"/>
                <a:gd name="T3" fmla="*/ 674 h 674"/>
                <a:gd name="T4" fmla="*/ 257 w 554"/>
                <a:gd name="T5" fmla="*/ 669 h 674"/>
                <a:gd name="T6" fmla="*/ 194 w 554"/>
                <a:gd name="T7" fmla="*/ 652 h 674"/>
                <a:gd name="T8" fmla="*/ 140 w 554"/>
                <a:gd name="T9" fmla="*/ 625 h 674"/>
                <a:gd name="T10" fmla="*/ 103 w 554"/>
                <a:gd name="T11" fmla="*/ 597 h 674"/>
                <a:gd name="T12" fmla="*/ 81 w 554"/>
                <a:gd name="T13" fmla="*/ 575 h 674"/>
                <a:gd name="T14" fmla="*/ 54 w 554"/>
                <a:gd name="T15" fmla="*/ 540 h 674"/>
                <a:gd name="T16" fmla="*/ 30 w 554"/>
                <a:gd name="T17" fmla="*/ 498 h 674"/>
                <a:gd name="T18" fmla="*/ 19 w 554"/>
                <a:gd name="T19" fmla="*/ 468 h 674"/>
                <a:gd name="T20" fmla="*/ 7 w 554"/>
                <a:gd name="T21" fmla="*/ 419 h 674"/>
                <a:gd name="T22" fmla="*/ 0 w 554"/>
                <a:gd name="T23" fmla="*/ 346 h 674"/>
                <a:gd name="T24" fmla="*/ 4 w 554"/>
                <a:gd name="T25" fmla="*/ 295 h 674"/>
                <a:gd name="T26" fmla="*/ 12 w 554"/>
                <a:gd name="T27" fmla="*/ 247 h 674"/>
                <a:gd name="T28" fmla="*/ 37 w 554"/>
                <a:gd name="T29" fmla="*/ 182 h 674"/>
                <a:gd name="T30" fmla="*/ 59 w 554"/>
                <a:gd name="T31" fmla="*/ 144 h 674"/>
                <a:gd name="T32" fmla="*/ 101 w 554"/>
                <a:gd name="T33" fmla="*/ 93 h 674"/>
                <a:gd name="T34" fmla="*/ 134 w 554"/>
                <a:gd name="T35" fmla="*/ 66 h 674"/>
                <a:gd name="T36" fmla="*/ 171 w 554"/>
                <a:gd name="T37" fmla="*/ 43 h 674"/>
                <a:gd name="T38" fmla="*/ 233 w 554"/>
                <a:gd name="T39" fmla="*/ 17 h 674"/>
                <a:gd name="T40" fmla="*/ 278 w 554"/>
                <a:gd name="T41" fmla="*/ 5 h 674"/>
                <a:gd name="T42" fmla="*/ 351 w 554"/>
                <a:gd name="T43" fmla="*/ 0 h 674"/>
                <a:gd name="T44" fmla="*/ 409 w 554"/>
                <a:gd name="T45" fmla="*/ 2 h 674"/>
                <a:gd name="T46" fmla="*/ 461 w 554"/>
                <a:gd name="T47" fmla="*/ 10 h 674"/>
                <a:gd name="T48" fmla="*/ 504 w 554"/>
                <a:gd name="T49" fmla="*/ 20 h 674"/>
                <a:gd name="T50" fmla="*/ 534 w 554"/>
                <a:gd name="T51" fmla="*/ 32 h 674"/>
                <a:gd name="T52" fmla="*/ 517 w 554"/>
                <a:gd name="T53" fmla="*/ 134 h 674"/>
                <a:gd name="T54" fmla="*/ 476 w 554"/>
                <a:gd name="T55" fmla="*/ 115 h 674"/>
                <a:gd name="T56" fmla="*/ 427 w 554"/>
                <a:gd name="T57" fmla="*/ 101 h 674"/>
                <a:gd name="T58" fmla="*/ 373 w 554"/>
                <a:gd name="T59" fmla="*/ 95 h 674"/>
                <a:gd name="T60" fmla="*/ 321 w 554"/>
                <a:gd name="T61" fmla="*/ 95 h 674"/>
                <a:gd name="T62" fmla="*/ 254 w 554"/>
                <a:gd name="T63" fmla="*/ 110 h 674"/>
                <a:gd name="T64" fmla="*/ 216 w 554"/>
                <a:gd name="T65" fmla="*/ 131 h 674"/>
                <a:gd name="T66" fmla="*/ 183 w 554"/>
                <a:gd name="T67" fmla="*/ 158 h 674"/>
                <a:gd name="T68" fmla="*/ 144 w 554"/>
                <a:gd name="T69" fmla="*/ 213 h 674"/>
                <a:gd name="T70" fmla="*/ 125 w 554"/>
                <a:gd name="T71" fmla="*/ 259 h 674"/>
                <a:gd name="T72" fmla="*/ 115 w 554"/>
                <a:gd name="T73" fmla="*/ 339 h 674"/>
                <a:gd name="T74" fmla="*/ 120 w 554"/>
                <a:gd name="T75" fmla="*/ 397 h 674"/>
                <a:gd name="T76" fmla="*/ 132 w 554"/>
                <a:gd name="T77" fmla="*/ 446 h 674"/>
                <a:gd name="T78" fmla="*/ 164 w 554"/>
                <a:gd name="T79" fmla="*/ 505 h 674"/>
                <a:gd name="T80" fmla="*/ 194 w 554"/>
                <a:gd name="T81" fmla="*/ 535 h 674"/>
                <a:gd name="T82" fmla="*/ 248 w 554"/>
                <a:gd name="T83" fmla="*/ 565 h 674"/>
                <a:gd name="T84" fmla="*/ 289 w 554"/>
                <a:gd name="T85" fmla="*/ 577 h 674"/>
                <a:gd name="T86" fmla="*/ 334 w 554"/>
                <a:gd name="T87" fmla="*/ 580 h 674"/>
                <a:gd name="T88" fmla="*/ 378 w 554"/>
                <a:gd name="T89" fmla="*/ 577 h 674"/>
                <a:gd name="T90" fmla="*/ 407 w 554"/>
                <a:gd name="T91" fmla="*/ 570 h 674"/>
                <a:gd name="T92" fmla="*/ 444 w 554"/>
                <a:gd name="T93" fmla="*/ 556 h 674"/>
                <a:gd name="T94" fmla="*/ 309 w 554"/>
                <a:gd name="T95" fmla="*/ 308 h 674"/>
                <a:gd name="T96" fmla="*/ 554 w 554"/>
                <a:gd name="T97" fmla="*/ 618 h 674"/>
                <a:gd name="T98" fmla="*/ 477 w 554"/>
                <a:gd name="T99" fmla="*/ 652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4" h="674">
                  <a:moveTo>
                    <a:pt x="448" y="660"/>
                  </a:moveTo>
                  <a:lnTo>
                    <a:pt x="448" y="660"/>
                  </a:lnTo>
                  <a:lnTo>
                    <a:pt x="418" y="666"/>
                  </a:lnTo>
                  <a:lnTo>
                    <a:pt x="388" y="670"/>
                  </a:lnTo>
                  <a:lnTo>
                    <a:pt x="357" y="673"/>
                  </a:lnTo>
                  <a:lnTo>
                    <a:pt x="326" y="674"/>
                  </a:lnTo>
                  <a:lnTo>
                    <a:pt x="326" y="674"/>
                  </a:lnTo>
                  <a:lnTo>
                    <a:pt x="291" y="673"/>
                  </a:lnTo>
                  <a:lnTo>
                    <a:pt x="257" y="669"/>
                  </a:lnTo>
                  <a:lnTo>
                    <a:pt x="226" y="661"/>
                  </a:lnTo>
                  <a:lnTo>
                    <a:pt x="194" y="652"/>
                  </a:lnTo>
                  <a:lnTo>
                    <a:pt x="194" y="652"/>
                  </a:lnTo>
                  <a:lnTo>
                    <a:pt x="166" y="639"/>
                  </a:lnTo>
                  <a:lnTo>
                    <a:pt x="153" y="633"/>
                  </a:lnTo>
                  <a:lnTo>
                    <a:pt x="140" y="625"/>
                  </a:lnTo>
                  <a:lnTo>
                    <a:pt x="127" y="616"/>
                  </a:lnTo>
                  <a:lnTo>
                    <a:pt x="115" y="606"/>
                  </a:lnTo>
                  <a:lnTo>
                    <a:pt x="103" y="597"/>
                  </a:lnTo>
                  <a:lnTo>
                    <a:pt x="91" y="587"/>
                  </a:lnTo>
                  <a:lnTo>
                    <a:pt x="91" y="587"/>
                  </a:lnTo>
                  <a:lnTo>
                    <a:pt x="81" y="575"/>
                  </a:lnTo>
                  <a:lnTo>
                    <a:pt x="71" y="565"/>
                  </a:lnTo>
                  <a:lnTo>
                    <a:pt x="62" y="552"/>
                  </a:lnTo>
                  <a:lnTo>
                    <a:pt x="54" y="540"/>
                  </a:lnTo>
                  <a:lnTo>
                    <a:pt x="45" y="527"/>
                  </a:lnTo>
                  <a:lnTo>
                    <a:pt x="38" y="513"/>
                  </a:lnTo>
                  <a:lnTo>
                    <a:pt x="30" y="498"/>
                  </a:lnTo>
                  <a:lnTo>
                    <a:pt x="25" y="484"/>
                  </a:lnTo>
                  <a:lnTo>
                    <a:pt x="25" y="484"/>
                  </a:lnTo>
                  <a:lnTo>
                    <a:pt x="19" y="468"/>
                  </a:lnTo>
                  <a:lnTo>
                    <a:pt x="15" y="453"/>
                  </a:lnTo>
                  <a:lnTo>
                    <a:pt x="9" y="436"/>
                  </a:lnTo>
                  <a:lnTo>
                    <a:pt x="7" y="419"/>
                  </a:lnTo>
                  <a:lnTo>
                    <a:pt x="4" y="401"/>
                  </a:lnTo>
                  <a:lnTo>
                    <a:pt x="2" y="384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2" y="320"/>
                  </a:lnTo>
                  <a:lnTo>
                    <a:pt x="4" y="295"/>
                  </a:lnTo>
                  <a:lnTo>
                    <a:pt x="7" y="270"/>
                  </a:lnTo>
                  <a:lnTo>
                    <a:pt x="12" y="247"/>
                  </a:lnTo>
                  <a:lnTo>
                    <a:pt x="12" y="247"/>
                  </a:lnTo>
                  <a:lnTo>
                    <a:pt x="20" y="225"/>
                  </a:lnTo>
                  <a:lnTo>
                    <a:pt x="28" y="203"/>
                  </a:lnTo>
                  <a:lnTo>
                    <a:pt x="37" y="182"/>
                  </a:lnTo>
                  <a:lnTo>
                    <a:pt x="47" y="162"/>
                  </a:lnTo>
                  <a:lnTo>
                    <a:pt x="47" y="162"/>
                  </a:lnTo>
                  <a:lnTo>
                    <a:pt x="59" y="144"/>
                  </a:lnTo>
                  <a:lnTo>
                    <a:pt x="72" y="126"/>
                  </a:lnTo>
                  <a:lnTo>
                    <a:pt x="86" y="109"/>
                  </a:lnTo>
                  <a:lnTo>
                    <a:pt x="101" y="93"/>
                  </a:lnTo>
                  <a:lnTo>
                    <a:pt x="101" y="93"/>
                  </a:lnTo>
                  <a:lnTo>
                    <a:pt x="118" y="79"/>
                  </a:lnTo>
                  <a:lnTo>
                    <a:pt x="134" y="66"/>
                  </a:lnTo>
                  <a:lnTo>
                    <a:pt x="153" y="53"/>
                  </a:lnTo>
                  <a:lnTo>
                    <a:pt x="171" y="43"/>
                  </a:lnTo>
                  <a:lnTo>
                    <a:pt x="171" y="43"/>
                  </a:lnTo>
                  <a:lnTo>
                    <a:pt x="190" y="32"/>
                  </a:lnTo>
                  <a:lnTo>
                    <a:pt x="211" y="24"/>
                  </a:lnTo>
                  <a:lnTo>
                    <a:pt x="233" y="17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78" y="5"/>
                  </a:lnTo>
                  <a:lnTo>
                    <a:pt x="301" y="2"/>
                  </a:lnTo>
                  <a:lnTo>
                    <a:pt x="326" y="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81" y="0"/>
                  </a:lnTo>
                  <a:lnTo>
                    <a:pt x="409" y="2"/>
                  </a:lnTo>
                  <a:lnTo>
                    <a:pt x="409" y="2"/>
                  </a:lnTo>
                  <a:lnTo>
                    <a:pt x="437" y="6"/>
                  </a:lnTo>
                  <a:lnTo>
                    <a:pt x="461" y="10"/>
                  </a:lnTo>
                  <a:lnTo>
                    <a:pt x="461" y="10"/>
                  </a:lnTo>
                  <a:lnTo>
                    <a:pt x="483" y="15"/>
                  </a:lnTo>
                  <a:lnTo>
                    <a:pt x="504" y="20"/>
                  </a:lnTo>
                  <a:lnTo>
                    <a:pt x="504" y="20"/>
                  </a:lnTo>
                  <a:lnTo>
                    <a:pt x="520" y="26"/>
                  </a:lnTo>
                  <a:lnTo>
                    <a:pt x="534" y="32"/>
                  </a:lnTo>
                  <a:lnTo>
                    <a:pt x="534" y="143"/>
                  </a:lnTo>
                  <a:lnTo>
                    <a:pt x="534" y="143"/>
                  </a:lnTo>
                  <a:lnTo>
                    <a:pt x="517" y="134"/>
                  </a:lnTo>
                  <a:lnTo>
                    <a:pt x="498" y="123"/>
                  </a:lnTo>
                  <a:lnTo>
                    <a:pt x="498" y="123"/>
                  </a:lnTo>
                  <a:lnTo>
                    <a:pt x="476" y="115"/>
                  </a:lnTo>
                  <a:lnTo>
                    <a:pt x="453" y="108"/>
                  </a:lnTo>
                  <a:lnTo>
                    <a:pt x="453" y="108"/>
                  </a:lnTo>
                  <a:lnTo>
                    <a:pt x="427" y="101"/>
                  </a:lnTo>
                  <a:lnTo>
                    <a:pt x="401" y="97"/>
                  </a:lnTo>
                  <a:lnTo>
                    <a:pt x="401" y="97"/>
                  </a:lnTo>
                  <a:lnTo>
                    <a:pt x="373" y="95"/>
                  </a:lnTo>
                  <a:lnTo>
                    <a:pt x="344" y="93"/>
                  </a:lnTo>
                  <a:lnTo>
                    <a:pt x="344" y="93"/>
                  </a:lnTo>
                  <a:lnTo>
                    <a:pt x="321" y="95"/>
                  </a:lnTo>
                  <a:lnTo>
                    <a:pt x="299" y="97"/>
                  </a:lnTo>
                  <a:lnTo>
                    <a:pt x="276" y="102"/>
                  </a:lnTo>
                  <a:lnTo>
                    <a:pt x="254" y="110"/>
                  </a:lnTo>
                  <a:lnTo>
                    <a:pt x="254" y="110"/>
                  </a:lnTo>
                  <a:lnTo>
                    <a:pt x="235" y="119"/>
                  </a:lnTo>
                  <a:lnTo>
                    <a:pt x="216" y="131"/>
                  </a:lnTo>
                  <a:lnTo>
                    <a:pt x="198" y="144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167" y="175"/>
                  </a:lnTo>
                  <a:lnTo>
                    <a:pt x="154" y="194"/>
                  </a:lnTo>
                  <a:lnTo>
                    <a:pt x="144" y="213"/>
                  </a:lnTo>
                  <a:lnTo>
                    <a:pt x="133" y="235"/>
                  </a:lnTo>
                  <a:lnTo>
                    <a:pt x="133" y="235"/>
                  </a:lnTo>
                  <a:lnTo>
                    <a:pt x="125" y="259"/>
                  </a:lnTo>
                  <a:lnTo>
                    <a:pt x="120" y="285"/>
                  </a:lnTo>
                  <a:lnTo>
                    <a:pt x="116" y="311"/>
                  </a:lnTo>
                  <a:lnTo>
                    <a:pt x="115" y="339"/>
                  </a:lnTo>
                  <a:lnTo>
                    <a:pt x="115" y="339"/>
                  </a:lnTo>
                  <a:lnTo>
                    <a:pt x="116" y="368"/>
                  </a:lnTo>
                  <a:lnTo>
                    <a:pt x="120" y="397"/>
                  </a:lnTo>
                  <a:lnTo>
                    <a:pt x="125" y="422"/>
                  </a:lnTo>
                  <a:lnTo>
                    <a:pt x="132" y="446"/>
                  </a:lnTo>
                  <a:lnTo>
                    <a:pt x="132" y="446"/>
                  </a:lnTo>
                  <a:lnTo>
                    <a:pt x="141" y="467"/>
                  </a:lnTo>
                  <a:lnTo>
                    <a:pt x="153" y="487"/>
                  </a:lnTo>
                  <a:lnTo>
                    <a:pt x="164" y="505"/>
                  </a:lnTo>
                  <a:lnTo>
                    <a:pt x="179" y="521"/>
                  </a:lnTo>
                  <a:lnTo>
                    <a:pt x="179" y="521"/>
                  </a:lnTo>
                  <a:lnTo>
                    <a:pt x="194" y="535"/>
                  </a:lnTo>
                  <a:lnTo>
                    <a:pt x="210" y="547"/>
                  </a:lnTo>
                  <a:lnTo>
                    <a:pt x="228" y="557"/>
                  </a:lnTo>
                  <a:lnTo>
                    <a:pt x="248" y="565"/>
                  </a:lnTo>
                  <a:lnTo>
                    <a:pt x="248" y="565"/>
                  </a:lnTo>
                  <a:lnTo>
                    <a:pt x="269" y="571"/>
                  </a:lnTo>
                  <a:lnTo>
                    <a:pt x="289" y="577"/>
                  </a:lnTo>
                  <a:lnTo>
                    <a:pt x="312" y="579"/>
                  </a:lnTo>
                  <a:lnTo>
                    <a:pt x="334" y="580"/>
                  </a:lnTo>
                  <a:lnTo>
                    <a:pt x="334" y="580"/>
                  </a:lnTo>
                  <a:lnTo>
                    <a:pt x="349" y="579"/>
                  </a:lnTo>
                  <a:lnTo>
                    <a:pt x="364" y="578"/>
                  </a:lnTo>
                  <a:lnTo>
                    <a:pt x="378" y="577"/>
                  </a:lnTo>
                  <a:lnTo>
                    <a:pt x="394" y="574"/>
                  </a:lnTo>
                  <a:lnTo>
                    <a:pt x="394" y="574"/>
                  </a:lnTo>
                  <a:lnTo>
                    <a:pt x="407" y="570"/>
                  </a:lnTo>
                  <a:lnTo>
                    <a:pt x="420" y="566"/>
                  </a:lnTo>
                  <a:lnTo>
                    <a:pt x="433" y="561"/>
                  </a:lnTo>
                  <a:lnTo>
                    <a:pt x="444" y="556"/>
                  </a:lnTo>
                  <a:lnTo>
                    <a:pt x="444" y="401"/>
                  </a:lnTo>
                  <a:lnTo>
                    <a:pt x="309" y="401"/>
                  </a:lnTo>
                  <a:lnTo>
                    <a:pt x="309" y="308"/>
                  </a:lnTo>
                  <a:lnTo>
                    <a:pt x="554" y="308"/>
                  </a:lnTo>
                  <a:lnTo>
                    <a:pt x="554" y="618"/>
                  </a:lnTo>
                  <a:lnTo>
                    <a:pt x="554" y="618"/>
                  </a:lnTo>
                  <a:lnTo>
                    <a:pt x="529" y="631"/>
                  </a:lnTo>
                  <a:lnTo>
                    <a:pt x="504" y="642"/>
                  </a:lnTo>
                  <a:lnTo>
                    <a:pt x="477" y="652"/>
                  </a:lnTo>
                  <a:lnTo>
                    <a:pt x="448" y="660"/>
                  </a:lnTo>
                  <a:lnTo>
                    <a:pt x="448" y="66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82" name="Freeform 8"/>
            <p:cNvSpPr>
              <a:spLocks/>
            </p:cNvSpPr>
            <p:nvPr/>
          </p:nvSpPr>
          <p:spPr bwMode="auto">
            <a:xfrm>
              <a:off x="11478045" y="6118340"/>
              <a:ext cx="152205" cy="272631"/>
            </a:xfrm>
            <a:custGeom>
              <a:avLst/>
              <a:gdLst>
                <a:gd name="T0" fmla="*/ 0 w 364"/>
                <a:gd name="T1" fmla="*/ 652 h 652"/>
                <a:gd name="T2" fmla="*/ 0 w 364"/>
                <a:gd name="T3" fmla="*/ 0 h 652"/>
                <a:gd name="T4" fmla="*/ 108 w 364"/>
                <a:gd name="T5" fmla="*/ 0 h 652"/>
                <a:gd name="T6" fmla="*/ 108 w 364"/>
                <a:gd name="T7" fmla="*/ 560 h 652"/>
                <a:gd name="T8" fmla="*/ 364 w 364"/>
                <a:gd name="T9" fmla="*/ 560 h 652"/>
                <a:gd name="T10" fmla="*/ 364 w 364"/>
                <a:gd name="T11" fmla="*/ 652 h 652"/>
                <a:gd name="T12" fmla="*/ 0 w 364"/>
                <a:gd name="T13" fmla="*/ 65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4" h="652">
                  <a:moveTo>
                    <a:pt x="0" y="652"/>
                  </a:moveTo>
                  <a:lnTo>
                    <a:pt x="0" y="0"/>
                  </a:lnTo>
                  <a:lnTo>
                    <a:pt x="108" y="0"/>
                  </a:lnTo>
                  <a:lnTo>
                    <a:pt x="108" y="560"/>
                  </a:lnTo>
                  <a:lnTo>
                    <a:pt x="364" y="560"/>
                  </a:lnTo>
                  <a:lnTo>
                    <a:pt x="364" y="652"/>
                  </a:lnTo>
                  <a:lnTo>
                    <a:pt x="0" y="65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83" name="Freeform 9"/>
            <p:cNvSpPr>
              <a:spLocks/>
            </p:cNvSpPr>
            <p:nvPr/>
          </p:nvSpPr>
          <p:spPr bwMode="auto">
            <a:xfrm>
              <a:off x="11668719" y="6118340"/>
              <a:ext cx="153459" cy="272631"/>
            </a:xfrm>
            <a:custGeom>
              <a:avLst/>
              <a:gdLst>
                <a:gd name="T0" fmla="*/ 0 w 367"/>
                <a:gd name="T1" fmla="*/ 652 h 652"/>
                <a:gd name="T2" fmla="*/ 0 w 367"/>
                <a:gd name="T3" fmla="*/ 0 h 652"/>
                <a:gd name="T4" fmla="*/ 353 w 367"/>
                <a:gd name="T5" fmla="*/ 0 h 652"/>
                <a:gd name="T6" fmla="*/ 353 w 367"/>
                <a:gd name="T7" fmla="*/ 94 h 652"/>
                <a:gd name="T8" fmla="*/ 108 w 367"/>
                <a:gd name="T9" fmla="*/ 94 h 652"/>
                <a:gd name="T10" fmla="*/ 108 w 367"/>
                <a:gd name="T11" fmla="*/ 277 h 652"/>
                <a:gd name="T12" fmla="*/ 336 w 367"/>
                <a:gd name="T13" fmla="*/ 277 h 652"/>
                <a:gd name="T14" fmla="*/ 336 w 367"/>
                <a:gd name="T15" fmla="*/ 370 h 652"/>
                <a:gd name="T16" fmla="*/ 108 w 367"/>
                <a:gd name="T17" fmla="*/ 370 h 652"/>
                <a:gd name="T18" fmla="*/ 108 w 367"/>
                <a:gd name="T19" fmla="*/ 560 h 652"/>
                <a:gd name="T20" fmla="*/ 367 w 367"/>
                <a:gd name="T21" fmla="*/ 560 h 652"/>
                <a:gd name="T22" fmla="*/ 367 w 367"/>
                <a:gd name="T23" fmla="*/ 652 h 652"/>
                <a:gd name="T24" fmla="*/ 0 w 367"/>
                <a:gd name="T25" fmla="*/ 65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7" h="652">
                  <a:moveTo>
                    <a:pt x="0" y="652"/>
                  </a:moveTo>
                  <a:lnTo>
                    <a:pt x="0" y="0"/>
                  </a:lnTo>
                  <a:lnTo>
                    <a:pt x="353" y="0"/>
                  </a:lnTo>
                  <a:lnTo>
                    <a:pt x="353" y="94"/>
                  </a:lnTo>
                  <a:lnTo>
                    <a:pt x="108" y="94"/>
                  </a:lnTo>
                  <a:lnTo>
                    <a:pt x="108" y="277"/>
                  </a:lnTo>
                  <a:lnTo>
                    <a:pt x="336" y="277"/>
                  </a:lnTo>
                  <a:lnTo>
                    <a:pt x="336" y="370"/>
                  </a:lnTo>
                  <a:lnTo>
                    <a:pt x="108" y="370"/>
                  </a:lnTo>
                  <a:lnTo>
                    <a:pt x="108" y="560"/>
                  </a:lnTo>
                  <a:lnTo>
                    <a:pt x="367" y="560"/>
                  </a:lnTo>
                  <a:lnTo>
                    <a:pt x="367" y="652"/>
                  </a:lnTo>
                  <a:lnTo>
                    <a:pt x="0" y="65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84" name="Rectangle 10"/>
            <p:cNvSpPr>
              <a:spLocks noChangeArrowheads="1"/>
            </p:cNvSpPr>
            <p:nvPr/>
          </p:nvSpPr>
          <p:spPr bwMode="auto">
            <a:xfrm>
              <a:off x="11977311" y="6118340"/>
              <a:ext cx="45160" cy="272631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85" name="Freeform 11"/>
            <p:cNvSpPr>
              <a:spLocks/>
            </p:cNvSpPr>
            <p:nvPr/>
          </p:nvSpPr>
          <p:spPr bwMode="auto">
            <a:xfrm>
              <a:off x="10745455" y="6458293"/>
              <a:ext cx="95755" cy="187747"/>
            </a:xfrm>
            <a:custGeom>
              <a:avLst/>
              <a:gdLst>
                <a:gd name="T0" fmla="*/ 0 w 229"/>
                <a:gd name="T1" fmla="*/ 392 h 449"/>
                <a:gd name="T2" fmla="*/ 35 w 229"/>
                <a:gd name="T3" fmla="*/ 410 h 449"/>
                <a:gd name="T4" fmla="*/ 70 w 229"/>
                <a:gd name="T5" fmla="*/ 420 h 449"/>
                <a:gd name="T6" fmla="*/ 93 w 229"/>
                <a:gd name="T7" fmla="*/ 422 h 449"/>
                <a:gd name="T8" fmla="*/ 139 w 229"/>
                <a:gd name="T9" fmla="*/ 416 h 449"/>
                <a:gd name="T10" fmla="*/ 164 w 229"/>
                <a:gd name="T11" fmla="*/ 406 h 449"/>
                <a:gd name="T12" fmla="*/ 178 w 229"/>
                <a:gd name="T13" fmla="*/ 396 h 449"/>
                <a:gd name="T14" fmla="*/ 191 w 229"/>
                <a:gd name="T15" fmla="*/ 376 h 449"/>
                <a:gd name="T16" fmla="*/ 198 w 229"/>
                <a:gd name="T17" fmla="*/ 351 h 449"/>
                <a:gd name="T18" fmla="*/ 196 w 229"/>
                <a:gd name="T19" fmla="*/ 325 h 449"/>
                <a:gd name="T20" fmla="*/ 179 w 229"/>
                <a:gd name="T21" fmla="*/ 289 h 449"/>
                <a:gd name="T22" fmla="*/ 152 w 229"/>
                <a:gd name="T23" fmla="*/ 265 h 449"/>
                <a:gd name="T24" fmla="*/ 102 w 229"/>
                <a:gd name="T25" fmla="*/ 234 h 449"/>
                <a:gd name="T26" fmla="*/ 31 w 229"/>
                <a:gd name="T27" fmla="*/ 183 h 449"/>
                <a:gd name="T28" fmla="*/ 19 w 229"/>
                <a:gd name="T29" fmla="*/ 170 h 449"/>
                <a:gd name="T30" fmla="*/ 2 w 229"/>
                <a:gd name="T31" fmla="*/ 126 h 449"/>
                <a:gd name="T32" fmla="*/ 2 w 229"/>
                <a:gd name="T33" fmla="*/ 99 h 449"/>
                <a:gd name="T34" fmla="*/ 10 w 229"/>
                <a:gd name="T35" fmla="*/ 67 h 449"/>
                <a:gd name="T36" fmla="*/ 30 w 229"/>
                <a:gd name="T37" fmla="*/ 40 h 449"/>
                <a:gd name="T38" fmla="*/ 46 w 229"/>
                <a:gd name="T39" fmla="*/ 24 h 449"/>
                <a:gd name="T40" fmla="*/ 79 w 229"/>
                <a:gd name="T41" fmla="*/ 7 h 449"/>
                <a:gd name="T42" fmla="*/ 118 w 229"/>
                <a:gd name="T43" fmla="*/ 0 h 449"/>
                <a:gd name="T44" fmla="*/ 152 w 229"/>
                <a:gd name="T45" fmla="*/ 0 h 449"/>
                <a:gd name="T46" fmla="*/ 211 w 229"/>
                <a:gd name="T47" fmla="*/ 13 h 449"/>
                <a:gd name="T48" fmla="*/ 191 w 229"/>
                <a:gd name="T49" fmla="*/ 36 h 449"/>
                <a:gd name="T50" fmla="*/ 129 w 229"/>
                <a:gd name="T51" fmla="*/ 27 h 449"/>
                <a:gd name="T52" fmla="*/ 99 w 229"/>
                <a:gd name="T53" fmla="*/ 30 h 449"/>
                <a:gd name="T54" fmla="*/ 73 w 229"/>
                <a:gd name="T55" fmla="*/ 39 h 449"/>
                <a:gd name="T56" fmla="*/ 58 w 229"/>
                <a:gd name="T57" fmla="*/ 49 h 449"/>
                <a:gd name="T58" fmla="*/ 43 w 229"/>
                <a:gd name="T59" fmla="*/ 67 h 449"/>
                <a:gd name="T60" fmla="*/ 35 w 229"/>
                <a:gd name="T61" fmla="*/ 90 h 449"/>
                <a:gd name="T62" fmla="*/ 32 w 229"/>
                <a:gd name="T63" fmla="*/ 106 h 449"/>
                <a:gd name="T64" fmla="*/ 43 w 229"/>
                <a:gd name="T65" fmla="*/ 148 h 449"/>
                <a:gd name="T66" fmla="*/ 62 w 229"/>
                <a:gd name="T67" fmla="*/ 170 h 449"/>
                <a:gd name="T68" fmla="*/ 127 w 229"/>
                <a:gd name="T69" fmla="*/ 213 h 449"/>
                <a:gd name="T70" fmla="*/ 178 w 229"/>
                <a:gd name="T71" fmla="*/ 246 h 449"/>
                <a:gd name="T72" fmla="*/ 208 w 229"/>
                <a:gd name="T73" fmla="*/ 274 h 449"/>
                <a:gd name="T74" fmla="*/ 227 w 229"/>
                <a:gd name="T75" fmla="*/ 319 h 449"/>
                <a:gd name="T76" fmla="*/ 227 w 229"/>
                <a:gd name="T77" fmla="*/ 349 h 449"/>
                <a:gd name="T78" fmla="*/ 220 w 229"/>
                <a:gd name="T79" fmla="*/ 381 h 449"/>
                <a:gd name="T80" fmla="*/ 201 w 229"/>
                <a:gd name="T81" fmla="*/ 410 h 449"/>
                <a:gd name="T82" fmla="*/ 185 w 229"/>
                <a:gd name="T83" fmla="*/ 426 h 449"/>
                <a:gd name="T84" fmla="*/ 152 w 229"/>
                <a:gd name="T85" fmla="*/ 441 h 449"/>
                <a:gd name="T86" fmla="*/ 112 w 229"/>
                <a:gd name="T87" fmla="*/ 449 h 449"/>
                <a:gd name="T88" fmla="*/ 84 w 229"/>
                <a:gd name="T89" fmla="*/ 449 h 449"/>
                <a:gd name="T90" fmla="*/ 44 w 229"/>
                <a:gd name="T91" fmla="*/ 442 h 449"/>
                <a:gd name="T92" fmla="*/ 0 w 229"/>
                <a:gd name="T93" fmla="*/ 427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9" h="449">
                  <a:moveTo>
                    <a:pt x="0" y="427"/>
                  </a:moveTo>
                  <a:lnTo>
                    <a:pt x="0" y="392"/>
                  </a:lnTo>
                  <a:lnTo>
                    <a:pt x="0" y="392"/>
                  </a:lnTo>
                  <a:lnTo>
                    <a:pt x="11" y="400"/>
                  </a:lnTo>
                  <a:lnTo>
                    <a:pt x="23" y="405"/>
                  </a:lnTo>
                  <a:lnTo>
                    <a:pt x="35" y="410"/>
                  </a:lnTo>
                  <a:lnTo>
                    <a:pt x="46" y="414"/>
                  </a:lnTo>
                  <a:lnTo>
                    <a:pt x="58" y="418"/>
                  </a:lnTo>
                  <a:lnTo>
                    <a:pt x="70" y="420"/>
                  </a:lnTo>
                  <a:lnTo>
                    <a:pt x="82" y="422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118" y="420"/>
                  </a:lnTo>
                  <a:lnTo>
                    <a:pt x="129" y="419"/>
                  </a:lnTo>
                  <a:lnTo>
                    <a:pt x="139" y="416"/>
                  </a:lnTo>
                  <a:lnTo>
                    <a:pt x="148" y="414"/>
                  </a:lnTo>
                  <a:lnTo>
                    <a:pt x="156" y="410"/>
                  </a:lnTo>
                  <a:lnTo>
                    <a:pt x="164" y="406"/>
                  </a:lnTo>
                  <a:lnTo>
                    <a:pt x="171" y="401"/>
                  </a:lnTo>
                  <a:lnTo>
                    <a:pt x="171" y="401"/>
                  </a:lnTo>
                  <a:lnTo>
                    <a:pt x="178" y="396"/>
                  </a:lnTo>
                  <a:lnTo>
                    <a:pt x="183" y="389"/>
                  </a:lnTo>
                  <a:lnTo>
                    <a:pt x="187" y="383"/>
                  </a:lnTo>
                  <a:lnTo>
                    <a:pt x="191" y="376"/>
                  </a:lnTo>
                  <a:lnTo>
                    <a:pt x="194" y="368"/>
                  </a:lnTo>
                  <a:lnTo>
                    <a:pt x="196" y="359"/>
                  </a:lnTo>
                  <a:lnTo>
                    <a:pt x="198" y="351"/>
                  </a:lnTo>
                  <a:lnTo>
                    <a:pt x="198" y="342"/>
                  </a:lnTo>
                  <a:lnTo>
                    <a:pt x="198" y="342"/>
                  </a:lnTo>
                  <a:lnTo>
                    <a:pt x="196" y="325"/>
                  </a:lnTo>
                  <a:lnTo>
                    <a:pt x="194" y="312"/>
                  </a:lnTo>
                  <a:lnTo>
                    <a:pt x="187" y="299"/>
                  </a:lnTo>
                  <a:lnTo>
                    <a:pt x="179" y="289"/>
                  </a:lnTo>
                  <a:lnTo>
                    <a:pt x="179" y="289"/>
                  </a:lnTo>
                  <a:lnTo>
                    <a:pt x="169" y="277"/>
                  </a:lnTo>
                  <a:lnTo>
                    <a:pt x="152" y="265"/>
                  </a:lnTo>
                  <a:lnTo>
                    <a:pt x="130" y="251"/>
                  </a:lnTo>
                  <a:lnTo>
                    <a:pt x="102" y="234"/>
                  </a:lnTo>
                  <a:lnTo>
                    <a:pt x="102" y="234"/>
                  </a:lnTo>
                  <a:lnTo>
                    <a:pt x="73" y="216"/>
                  </a:lnTo>
                  <a:lnTo>
                    <a:pt x="49" y="199"/>
                  </a:lnTo>
                  <a:lnTo>
                    <a:pt x="31" y="183"/>
                  </a:lnTo>
                  <a:lnTo>
                    <a:pt x="24" y="177"/>
                  </a:lnTo>
                  <a:lnTo>
                    <a:pt x="19" y="170"/>
                  </a:lnTo>
                  <a:lnTo>
                    <a:pt x="19" y="170"/>
                  </a:lnTo>
                  <a:lnTo>
                    <a:pt x="11" y="156"/>
                  </a:lnTo>
                  <a:lnTo>
                    <a:pt x="6" y="142"/>
                  </a:lnTo>
                  <a:lnTo>
                    <a:pt x="2" y="126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2" y="99"/>
                  </a:lnTo>
                  <a:lnTo>
                    <a:pt x="4" y="88"/>
                  </a:lnTo>
                  <a:lnTo>
                    <a:pt x="6" y="78"/>
                  </a:lnTo>
                  <a:lnTo>
                    <a:pt x="10" y="67"/>
                  </a:lnTo>
                  <a:lnTo>
                    <a:pt x="15" y="57"/>
                  </a:lnTo>
                  <a:lnTo>
                    <a:pt x="22" y="48"/>
                  </a:lnTo>
                  <a:lnTo>
                    <a:pt x="30" y="40"/>
                  </a:lnTo>
                  <a:lnTo>
                    <a:pt x="37" y="31"/>
                  </a:lnTo>
                  <a:lnTo>
                    <a:pt x="37" y="31"/>
                  </a:lnTo>
                  <a:lnTo>
                    <a:pt x="46" y="24"/>
                  </a:lnTo>
                  <a:lnTo>
                    <a:pt x="57" y="18"/>
                  </a:lnTo>
                  <a:lnTo>
                    <a:pt x="67" y="11"/>
                  </a:lnTo>
                  <a:lnTo>
                    <a:pt x="79" y="7"/>
                  </a:lnTo>
                  <a:lnTo>
                    <a:pt x="92" y="4"/>
                  </a:lnTo>
                  <a:lnTo>
                    <a:pt x="105" y="1"/>
                  </a:lnTo>
                  <a:lnTo>
                    <a:pt x="11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2" y="0"/>
                  </a:lnTo>
                  <a:lnTo>
                    <a:pt x="171" y="2"/>
                  </a:lnTo>
                  <a:lnTo>
                    <a:pt x="191" y="6"/>
                  </a:lnTo>
                  <a:lnTo>
                    <a:pt x="211" y="13"/>
                  </a:lnTo>
                  <a:lnTo>
                    <a:pt x="211" y="44"/>
                  </a:lnTo>
                  <a:lnTo>
                    <a:pt x="211" y="44"/>
                  </a:lnTo>
                  <a:lnTo>
                    <a:pt x="191" y="36"/>
                  </a:lnTo>
                  <a:lnTo>
                    <a:pt x="171" y="31"/>
                  </a:lnTo>
                  <a:lnTo>
                    <a:pt x="151" y="28"/>
                  </a:lnTo>
                  <a:lnTo>
                    <a:pt x="129" y="27"/>
                  </a:lnTo>
                  <a:lnTo>
                    <a:pt x="129" y="27"/>
                  </a:lnTo>
                  <a:lnTo>
                    <a:pt x="108" y="28"/>
                  </a:lnTo>
                  <a:lnTo>
                    <a:pt x="99" y="30"/>
                  </a:lnTo>
                  <a:lnTo>
                    <a:pt x="89" y="32"/>
                  </a:lnTo>
                  <a:lnTo>
                    <a:pt x="80" y="35"/>
                  </a:lnTo>
                  <a:lnTo>
                    <a:pt x="73" y="39"/>
                  </a:lnTo>
                  <a:lnTo>
                    <a:pt x="66" y="44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3" y="54"/>
                  </a:lnTo>
                  <a:lnTo>
                    <a:pt x="48" y="61"/>
                  </a:lnTo>
                  <a:lnTo>
                    <a:pt x="43" y="67"/>
                  </a:lnTo>
                  <a:lnTo>
                    <a:pt x="39" y="75"/>
                  </a:lnTo>
                  <a:lnTo>
                    <a:pt x="36" y="82"/>
                  </a:lnTo>
                  <a:lnTo>
                    <a:pt x="35" y="90"/>
                  </a:lnTo>
                  <a:lnTo>
                    <a:pt x="33" y="97"/>
                  </a:lnTo>
                  <a:lnTo>
                    <a:pt x="32" y="106"/>
                  </a:lnTo>
                  <a:lnTo>
                    <a:pt x="32" y="106"/>
                  </a:lnTo>
                  <a:lnTo>
                    <a:pt x="33" y="122"/>
                  </a:lnTo>
                  <a:lnTo>
                    <a:pt x="37" y="136"/>
                  </a:lnTo>
                  <a:lnTo>
                    <a:pt x="43" y="148"/>
                  </a:lnTo>
                  <a:lnTo>
                    <a:pt x="50" y="160"/>
                  </a:lnTo>
                  <a:lnTo>
                    <a:pt x="50" y="160"/>
                  </a:lnTo>
                  <a:lnTo>
                    <a:pt x="62" y="170"/>
                  </a:lnTo>
                  <a:lnTo>
                    <a:pt x="79" y="182"/>
                  </a:lnTo>
                  <a:lnTo>
                    <a:pt x="100" y="196"/>
                  </a:lnTo>
                  <a:lnTo>
                    <a:pt x="127" y="213"/>
                  </a:lnTo>
                  <a:lnTo>
                    <a:pt x="127" y="213"/>
                  </a:lnTo>
                  <a:lnTo>
                    <a:pt x="155" y="230"/>
                  </a:lnTo>
                  <a:lnTo>
                    <a:pt x="178" y="246"/>
                  </a:lnTo>
                  <a:lnTo>
                    <a:pt x="196" y="260"/>
                  </a:lnTo>
                  <a:lnTo>
                    <a:pt x="208" y="274"/>
                  </a:lnTo>
                  <a:lnTo>
                    <a:pt x="208" y="274"/>
                  </a:lnTo>
                  <a:lnTo>
                    <a:pt x="217" y="289"/>
                  </a:lnTo>
                  <a:lnTo>
                    <a:pt x="224" y="303"/>
                  </a:lnTo>
                  <a:lnTo>
                    <a:pt x="227" y="319"/>
                  </a:lnTo>
                  <a:lnTo>
                    <a:pt x="229" y="336"/>
                  </a:lnTo>
                  <a:lnTo>
                    <a:pt x="229" y="336"/>
                  </a:lnTo>
                  <a:lnTo>
                    <a:pt x="227" y="349"/>
                  </a:lnTo>
                  <a:lnTo>
                    <a:pt x="226" y="360"/>
                  </a:lnTo>
                  <a:lnTo>
                    <a:pt x="224" y="371"/>
                  </a:lnTo>
                  <a:lnTo>
                    <a:pt x="220" y="381"/>
                  </a:lnTo>
                  <a:lnTo>
                    <a:pt x="214" y="392"/>
                  </a:lnTo>
                  <a:lnTo>
                    <a:pt x="209" y="401"/>
                  </a:lnTo>
                  <a:lnTo>
                    <a:pt x="201" y="410"/>
                  </a:lnTo>
                  <a:lnTo>
                    <a:pt x="194" y="418"/>
                  </a:lnTo>
                  <a:lnTo>
                    <a:pt x="194" y="418"/>
                  </a:lnTo>
                  <a:lnTo>
                    <a:pt x="185" y="426"/>
                  </a:lnTo>
                  <a:lnTo>
                    <a:pt x="174" y="432"/>
                  </a:lnTo>
                  <a:lnTo>
                    <a:pt x="164" y="437"/>
                  </a:lnTo>
                  <a:lnTo>
                    <a:pt x="152" y="441"/>
                  </a:lnTo>
                  <a:lnTo>
                    <a:pt x="139" y="445"/>
                  </a:lnTo>
                  <a:lnTo>
                    <a:pt x="126" y="448"/>
                  </a:lnTo>
                  <a:lnTo>
                    <a:pt x="112" y="449"/>
                  </a:lnTo>
                  <a:lnTo>
                    <a:pt x="96" y="449"/>
                  </a:lnTo>
                  <a:lnTo>
                    <a:pt x="96" y="449"/>
                  </a:lnTo>
                  <a:lnTo>
                    <a:pt x="84" y="449"/>
                  </a:lnTo>
                  <a:lnTo>
                    <a:pt x="71" y="448"/>
                  </a:lnTo>
                  <a:lnTo>
                    <a:pt x="44" y="442"/>
                  </a:lnTo>
                  <a:lnTo>
                    <a:pt x="44" y="442"/>
                  </a:lnTo>
                  <a:lnTo>
                    <a:pt x="18" y="435"/>
                  </a:lnTo>
                  <a:lnTo>
                    <a:pt x="7" y="431"/>
                  </a:lnTo>
                  <a:lnTo>
                    <a:pt x="0" y="427"/>
                  </a:lnTo>
                  <a:lnTo>
                    <a:pt x="0" y="42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86" name="Freeform 12"/>
            <p:cNvSpPr>
              <a:spLocks noEditPoints="1"/>
            </p:cNvSpPr>
            <p:nvPr/>
          </p:nvSpPr>
          <p:spPr bwMode="auto">
            <a:xfrm>
              <a:off x="10870480" y="6458293"/>
              <a:ext cx="169767" cy="187747"/>
            </a:xfrm>
            <a:custGeom>
              <a:avLst/>
              <a:gdLst>
                <a:gd name="T0" fmla="*/ 180 w 406"/>
                <a:gd name="T1" fmla="*/ 449 h 449"/>
                <a:gd name="T2" fmla="*/ 119 w 406"/>
                <a:gd name="T3" fmla="*/ 435 h 449"/>
                <a:gd name="T4" fmla="*/ 69 w 406"/>
                <a:gd name="T5" fmla="*/ 402 h 449"/>
                <a:gd name="T6" fmla="*/ 42 w 406"/>
                <a:gd name="T7" fmla="*/ 372 h 449"/>
                <a:gd name="T8" fmla="*/ 13 w 406"/>
                <a:gd name="T9" fmla="*/ 317 h 449"/>
                <a:gd name="T10" fmla="*/ 1 w 406"/>
                <a:gd name="T11" fmla="*/ 252 h 449"/>
                <a:gd name="T12" fmla="*/ 1 w 406"/>
                <a:gd name="T13" fmla="*/ 203 h 449"/>
                <a:gd name="T14" fmla="*/ 14 w 406"/>
                <a:gd name="T15" fmla="*/ 135 h 449"/>
                <a:gd name="T16" fmla="*/ 43 w 406"/>
                <a:gd name="T17" fmla="*/ 78 h 449"/>
                <a:gd name="T18" fmla="*/ 70 w 406"/>
                <a:gd name="T19" fmla="*/ 48 h 449"/>
                <a:gd name="T20" fmla="*/ 122 w 406"/>
                <a:gd name="T21" fmla="*/ 15 h 449"/>
                <a:gd name="T22" fmla="*/ 186 w 406"/>
                <a:gd name="T23" fmla="*/ 1 h 449"/>
                <a:gd name="T24" fmla="*/ 232 w 406"/>
                <a:gd name="T25" fmla="*/ 0 h 449"/>
                <a:gd name="T26" fmla="*/ 289 w 406"/>
                <a:gd name="T27" fmla="*/ 14 h 449"/>
                <a:gd name="T28" fmla="*/ 339 w 406"/>
                <a:gd name="T29" fmla="*/ 45 h 449"/>
                <a:gd name="T30" fmla="*/ 365 w 406"/>
                <a:gd name="T31" fmla="*/ 75 h 449"/>
                <a:gd name="T32" fmla="*/ 393 w 406"/>
                <a:gd name="T33" fmla="*/ 129 h 449"/>
                <a:gd name="T34" fmla="*/ 406 w 406"/>
                <a:gd name="T35" fmla="*/ 194 h 449"/>
                <a:gd name="T36" fmla="*/ 406 w 406"/>
                <a:gd name="T37" fmla="*/ 243 h 449"/>
                <a:gd name="T38" fmla="*/ 393 w 406"/>
                <a:gd name="T39" fmla="*/ 314 h 449"/>
                <a:gd name="T40" fmla="*/ 365 w 406"/>
                <a:gd name="T41" fmla="*/ 371 h 449"/>
                <a:gd name="T42" fmla="*/ 336 w 406"/>
                <a:gd name="T43" fmla="*/ 402 h 449"/>
                <a:gd name="T44" fmla="*/ 285 w 406"/>
                <a:gd name="T45" fmla="*/ 433 h 449"/>
                <a:gd name="T46" fmla="*/ 224 w 406"/>
                <a:gd name="T47" fmla="*/ 449 h 449"/>
                <a:gd name="T48" fmla="*/ 205 w 406"/>
                <a:gd name="T49" fmla="*/ 27 h 449"/>
                <a:gd name="T50" fmla="*/ 168 w 406"/>
                <a:gd name="T51" fmla="*/ 30 h 449"/>
                <a:gd name="T52" fmla="*/ 120 w 406"/>
                <a:gd name="T53" fmla="*/ 48 h 449"/>
                <a:gd name="T54" fmla="*/ 80 w 406"/>
                <a:gd name="T55" fmla="*/ 82 h 449"/>
                <a:gd name="T56" fmla="*/ 59 w 406"/>
                <a:gd name="T57" fmla="*/ 112 h 449"/>
                <a:gd name="T58" fmla="*/ 38 w 406"/>
                <a:gd name="T59" fmla="*/ 164 h 449"/>
                <a:gd name="T60" fmla="*/ 31 w 406"/>
                <a:gd name="T61" fmla="*/ 225 h 449"/>
                <a:gd name="T62" fmla="*/ 34 w 406"/>
                <a:gd name="T63" fmla="*/ 268 h 449"/>
                <a:gd name="T64" fmla="*/ 50 w 406"/>
                <a:gd name="T65" fmla="*/ 324 h 449"/>
                <a:gd name="T66" fmla="*/ 77 w 406"/>
                <a:gd name="T67" fmla="*/ 368 h 449"/>
                <a:gd name="T68" fmla="*/ 103 w 406"/>
                <a:gd name="T69" fmla="*/ 392 h 449"/>
                <a:gd name="T70" fmla="*/ 147 w 406"/>
                <a:gd name="T71" fmla="*/ 414 h 449"/>
                <a:gd name="T72" fmla="*/ 201 w 406"/>
                <a:gd name="T73" fmla="*/ 422 h 449"/>
                <a:gd name="T74" fmla="*/ 240 w 406"/>
                <a:gd name="T75" fmla="*/ 419 h 449"/>
                <a:gd name="T76" fmla="*/ 289 w 406"/>
                <a:gd name="T77" fmla="*/ 401 h 449"/>
                <a:gd name="T78" fmla="*/ 328 w 406"/>
                <a:gd name="T79" fmla="*/ 370 h 449"/>
                <a:gd name="T80" fmla="*/ 349 w 406"/>
                <a:gd name="T81" fmla="*/ 341 h 449"/>
                <a:gd name="T82" fmla="*/ 370 w 406"/>
                <a:gd name="T83" fmla="*/ 288 h 449"/>
                <a:gd name="T84" fmla="*/ 376 w 406"/>
                <a:gd name="T85" fmla="*/ 222 h 449"/>
                <a:gd name="T86" fmla="*/ 373 w 406"/>
                <a:gd name="T87" fmla="*/ 179 h 449"/>
                <a:gd name="T88" fmla="*/ 358 w 406"/>
                <a:gd name="T89" fmla="*/ 123 h 449"/>
                <a:gd name="T90" fmla="*/ 330 w 406"/>
                <a:gd name="T91" fmla="*/ 78 h 449"/>
                <a:gd name="T92" fmla="*/ 305 w 406"/>
                <a:gd name="T93" fmla="*/ 56 h 449"/>
                <a:gd name="T94" fmla="*/ 259 w 406"/>
                <a:gd name="T95" fmla="*/ 34 h 449"/>
                <a:gd name="T96" fmla="*/ 205 w 406"/>
                <a:gd name="T97" fmla="*/ 27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6" h="449">
                  <a:moveTo>
                    <a:pt x="202" y="449"/>
                  </a:moveTo>
                  <a:lnTo>
                    <a:pt x="202" y="449"/>
                  </a:lnTo>
                  <a:lnTo>
                    <a:pt x="180" y="449"/>
                  </a:lnTo>
                  <a:lnTo>
                    <a:pt x="158" y="445"/>
                  </a:lnTo>
                  <a:lnTo>
                    <a:pt x="138" y="441"/>
                  </a:lnTo>
                  <a:lnTo>
                    <a:pt x="119" y="435"/>
                  </a:lnTo>
                  <a:lnTo>
                    <a:pt x="102" y="426"/>
                  </a:lnTo>
                  <a:lnTo>
                    <a:pt x="85" y="415"/>
                  </a:lnTo>
                  <a:lnTo>
                    <a:pt x="69" y="402"/>
                  </a:lnTo>
                  <a:lnTo>
                    <a:pt x="55" y="388"/>
                  </a:lnTo>
                  <a:lnTo>
                    <a:pt x="55" y="388"/>
                  </a:lnTo>
                  <a:lnTo>
                    <a:pt x="42" y="372"/>
                  </a:lnTo>
                  <a:lnTo>
                    <a:pt x="31" y="355"/>
                  </a:lnTo>
                  <a:lnTo>
                    <a:pt x="21" y="337"/>
                  </a:lnTo>
                  <a:lnTo>
                    <a:pt x="13" y="317"/>
                  </a:lnTo>
                  <a:lnTo>
                    <a:pt x="8" y="297"/>
                  </a:lnTo>
                  <a:lnTo>
                    <a:pt x="3" y="276"/>
                  </a:lnTo>
                  <a:lnTo>
                    <a:pt x="1" y="25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03"/>
                  </a:lnTo>
                  <a:lnTo>
                    <a:pt x="4" y="179"/>
                  </a:lnTo>
                  <a:lnTo>
                    <a:pt x="8" y="156"/>
                  </a:lnTo>
                  <a:lnTo>
                    <a:pt x="14" y="135"/>
                  </a:lnTo>
                  <a:lnTo>
                    <a:pt x="22" y="114"/>
                  </a:lnTo>
                  <a:lnTo>
                    <a:pt x="31" y="96"/>
                  </a:lnTo>
                  <a:lnTo>
                    <a:pt x="43" y="78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70" y="48"/>
                  </a:lnTo>
                  <a:lnTo>
                    <a:pt x="87" y="35"/>
                  </a:lnTo>
                  <a:lnTo>
                    <a:pt x="104" y="24"/>
                  </a:lnTo>
                  <a:lnTo>
                    <a:pt x="122" y="15"/>
                  </a:lnTo>
                  <a:lnTo>
                    <a:pt x="142" y="9"/>
                  </a:lnTo>
                  <a:lnTo>
                    <a:pt x="164" y="4"/>
                  </a:lnTo>
                  <a:lnTo>
                    <a:pt x="186" y="1"/>
                  </a:lnTo>
                  <a:lnTo>
                    <a:pt x="210" y="0"/>
                  </a:lnTo>
                  <a:lnTo>
                    <a:pt x="210" y="0"/>
                  </a:lnTo>
                  <a:lnTo>
                    <a:pt x="232" y="0"/>
                  </a:lnTo>
                  <a:lnTo>
                    <a:pt x="251" y="4"/>
                  </a:lnTo>
                  <a:lnTo>
                    <a:pt x="271" y="7"/>
                  </a:lnTo>
                  <a:lnTo>
                    <a:pt x="289" y="14"/>
                  </a:lnTo>
                  <a:lnTo>
                    <a:pt x="307" y="23"/>
                  </a:lnTo>
                  <a:lnTo>
                    <a:pt x="323" y="34"/>
                  </a:lnTo>
                  <a:lnTo>
                    <a:pt x="339" y="45"/>
                  </a:lnTo>
                  <a:lnTo>
                    <a:pt x="353" y="60"/>
                  </a:lnTo>
                  <a:lnTo>
                    <a:pt x="353" y="60"/>
                  </a:lnTo>
                  <a:lnTo>
                    <a:pt x="365" y="75"/>
                  </a:lnTo>
                  <a:lnTo>
                    <a:pt x="376" y="92"/>
                  </a:lnTo>
                  <a:lnTo>
                    <a:pt x="386" y="110"/>
                  </a:lnTo>
                  <a:lnTo>
                    <a:pt x="393" y="129"/>
                  </a:lnTo>
                  <a:lnTo>
                    <a:pt x="399" y="149"/>
                  </a:lnTo>
                  <a:lnTo>
                    <a:pt x="404" y="172"/>
                  </a:lnTo>
                  <a:lnTo>
                    <a:pt x="406" y="194"/>
                  </a:lnTo>
                  <a:lnTo>
                    <a:pt x="406" y="217"/>
                  </a:lnTo>
                  <a:lnTo>
                    <a:pt x="406" y="217"/>
                  </a:lnTo>
                  <a:lnTo>
                    <a:pt x="406" y="243"/>
                  </a:lnTo>
                  <a:lnTo>
                    <a:pt x="404" y="269"/>
                  </a:lnTo>
                  <a:lnTo>
                    <a:pt x="399" y="293"/>
                  </a:lnTo>
                  <a:lnTo>
                    <a:pt x="393" y="314"/>
                  </a:lnTo>
                  <a:lnTo>
                    <a:pt x="386" y="334"/>
                  </a:lnTo>
                  <a:lnTo>
                    <a:pt x="375" y="354"/>
                  </a:lnTo>
                  <a:lnTo>
                    <a:pt x="365" y="371"/>
                  </a:lnTo>
                  <a:lnTo>
                    <a:pt x="350" y="388"/>
                  </a:lnTo>
                  <a:lnTo>
                    <a:pt x="350" y="388"/>
                  </a:lnTo>
                  <a:lnTo>
                    <a:pt x="336" y="402"/>
                  </a:lnTo>
                  <a:lnTo>
                    <a:pt x="320" y="415"/>
                  </a:lnTo>
                  <a:lnTo>
                    <a:pt x="303" y="426"/>
                  </a:lnTo>
                  <a:lnTo>
                    <a:pt x="285" y="433"/>
                  </a:lnTo>
                  <a:lnTo>
                    <a:pt x="267" y="441"/>
                  </a:lnTo>
                  <a:lnTo>
                    <a:pt x="246" y="445"/>
                  </a:lnTo>
                  <a:lnTo>
                    <a:pt x="224" y="449"/>
                  </a:lnTo>
                  <a:lnTo>
                    <a:pt x="202" y="449"/>
                  </a:lnTo>
                  <a:lnTo>
                    <a:pt x="202" y="449"/>
                  </a:lnTo>
                  <a:close/>
                  <a:moveTo>
                    <a:pt x="205" y="27"/>
                  </a:moveTo>
                  <a:lnTo>
                    <a:pt x="205" y="27"/>
                  </a:lnTo>
                  <a:lnTo>
                    <a:pt x="186" y="27"/>
                  </a:lnTo>
                  <a:lnTo>
                    <a:pt x="168" y="30"/>
                  </a:lnTo>
                  <a:lnTo>
                    <a:pt x="151" y="35"/>
                  </a:lnTo>
                  <a:lnTo>
                    <a:pt x="136" y="40"/>
                  </a:lnTo>
                  <a:lnTo>
                    <a:pt x="120" y="48"/>
                  </a:lnTo>
                  <a:lnTo>
                    <a:pt x="106" y="57"/>
                  </a:lnTo>
                  <a:lnTo>
                    <a:pt x="93" y="69"/>
                  </a:lnTo>
                  <a:lnTo>
                    <a:pt x="80" y="82"/>
                  </a:lnTo>
                  <a:lnTo>
                    <a:pt x="80" y="82"/>
                  </a:lnTo>
                  <a:lnTo>
                    <a:pt x="68" y="96"/>
                  </a:lnTo>
                  <a:lnTo>
                    <a:pt x="59" y="112"/>
                  </a:lnTo>
                  <a:lnTo>
                    <a:pt x="50" y="127"/>
                  </a:lnTo>
                  <a:lnTo>
                    <a:pt x="43" y="146"/>
                  </a:lnTo>
                  <a:lnTo>
                    <a:pt x="38" y="164"/>
                  </a:lnTo>
                  <a:lnTo>
                    <a:pt x="34" y="183"/>
                  </a:lnTo>
                  <a:lnTo>
                    <a:pt x="31" y="204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1" y="247"/>
                  </a:lnTo>
                  <a:lnTo>
                    <a:pt x="34" y="268"/>
                  </a:lnTo>
                  <a:lnTo>
                    <a:pt x="38" y="288"/>
                  </a:lnTo>
                  <a:lnTo>
                    <a:pt x="43" y="306"/>
                  </a:lnTo>
                  <a:lnTo>
                    <a:pt x="50" y="324"/>
                  </a:lnTo>
                  <a:lnTo>
                    <a:pt x="57" y="340"/>
                  </a:lnTo>
                  <a:lnTo>
                    <a:pt x="67" y="355"/>
                  </a:lnTo>
                  <a:lnTo>
                    <a:pt x="77" y="368"/>
                  </a:lnTo>
                  <a:lnTo>
                    <a:pt x="77" y="368"/>
                  </a:lnTo>
                  <a:lnTo>
                    <a:pt x="90" y="381"/>
                  </a:lnTo>
                  <a:lnTo>
                    <a:pt x="103" y="392"/>
                  </a:lnTo>
                  <a:lnTo>
                    <a:pt x="116" y="401"/>
                  </a:lnTo>
                  <a:lnTo>
                    <a:pt x="132" y="409"/>
                  </a:lnTo>
                  <a:lnTo>
                    <a:pt x="147" y="414"/>
                  </a:lnTo>
                  <a:lnTo>
                    <a:pt x="164" y="419"/>
                  </a:lnTo>
                  <a:lnTo>
                    <a:pt x="182" y="420"/>
                  </a:lnTo>
                  <a:lnTo>
                    <a:pt x="201" y="422"/>
                  </a:lnTo>
                  <a:lnTo>
                    <a:pt x="201" y="422"/>
                  </a:lnTo>
                  <a:lnTo>
                    <a:pt x="220" y="420"/>
                  </a:lnTo>
                  <a:lnTo>
                    <a:pt x="240" y="419"/>
                  </a:lnTo>
                  <a:lnTo>
                    <a:pt x="257" y="414"/>
                  </a:lnTo>
                  <a:lnTo>
                    <a:pt x="274" y="409"/>
                  </a:lnTo>
                  <a:lnTo>
                    <a:pt x="289" y="401"/>
                  </a:lnTo>
                  <a:lnTo>
                    <a:pt x="303" y="392"/>
                  </a:lnTo>
                  <a:lnTo>
                    <a:pt x="317" y="381"/>
                  </a:lnTo>
                  <a:lnTo>
                    <a:pt x="328" y="370"/>
                  </a:lnTo>
                  <a:lnTo>
                    <a:pt x="328" y="370"/>
                  </a:lnTo>
                  <a:lnTo>
                    <a:pt x="340" y="355"/>
                  </a:lnTo>
                  <a:lnTo>
                    <a:pt x="349" y="341"/>
                  </a:lnTo>
                  <a:lnTo>
                    <a:pt x="357" y="324"/>
                  </a:lnTo>
                  <a:lnTo>
                    <a:pt x="365" y="306"/>
                  </a:lnTo>
                  <a:lnTo>
                    <a:pt x="370" y="288"/>
                  </a:lnTo>
                  <a:lnTo>
                    <a:pt x="373" y="267"/>
                  </a:lnTo>
                  <a:lnTo>
                    <a:pt x="375" y="246"/>
                  </a:lnTo>
                  <a:lnTo>
                    <a:pt x="376" y="222"/>
                  </a:lnTo>
                  <a:lnTo>
                    <a:pt x="376" y="222"/>
                  </a:lnTo>
                  <a:lnTo>
                    <a:pt x="375" y="200"/>
                  </a:lnTo>
                  <a:lnTo>
                    <a:pt x="373" y="179"/>
                  </a:lnTo>
                  <a:lnTo>
                    <a:pt x="370" y="159"/>
                  </a:lnTo>
                  <a:lnTo>
                    <a:pt x="365" y="140"/>
                  </a:lnTo>
                  <a:lnTo>
                    <a:pt x="358" y="123"/>
                  </a:lnTo>
                  <a:lnTo>
                    <a:pt x="350" y="106"/>
                  </a:lnTo>
                  <a:lnTo>
                    <a:pt x="341" y="92"/>
                  </a:lnTo>
                  <a:lnTo>
                    <a:pt x="330" y="78"/>
                  </a:lnTo>
                  <a:lnTo>
                    <a:pt x="330" y="78"/>
                  </a:lnTo>
                  <a:lnTo>
                    <a:pt x="318" y="66"/>
                  </a:lnTo>
                  <a:lnTo>
                    <a:pt x="305" y="56"/>
                  </a:lnTo>
                  <a:lnTo>
                    <a:pt x="290" y="47"/>
                  </a:lnTo>
                  <a:lnTo>
                    <a:pt x="276" y="40"/>
                  </a:lnTo>
                  <a:lnTo>
                    <a:pt x="259" y="34"/>
                  </a:lnTo>
                  <a:lnTo>
                    <a:pt x="242" y="30"/>
                  </a:lnTo>
                  <a:lnTo>
                    <a:pt x="224" y="27"/>
                  </a:lnTo>
                  <a:lnTo>
                    <a:pt x="205" y="27"/>
                  </a:lnTo>
                  <a:lnTo>
                    <a:pt x="205" y="2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87" name="Freeform 13"/>
            <p:cNvSpPr>
              <a:spLocks/>
            </p:cNvSpPr>
            <p:nvPr/>
          </p:nvSpPr>
          <p:spPr bwMode="auto">
            <a:xfrm>
              <a:off x="11077880" y="6460802"/>
              <a:ext cx="85720" cy="182311"/>
            </a:xfrm>
            <a:custGeom>
              <a:avLst/>
              <a:gdLst>
                <a:gd name="T0" fmla="*/ 0 w 205"/>
                <a:gd name="T1" fmla="*/ 436 h 436"/>
                <a:gd name="T2" fmla="*/ 0 w 205"/>
                <a:gd name="T3" fmla="*/ 0 h 436"/>
                <a:gd name="T4" fmla="*/ 30 w 205"/>
                <a:gd name="T5" fmla="*/ 0 h 436"/>
                <a:gd name="T6" fmla="*/ 30 w 205"/>
                <a:gd name="T7" fmla="*/ 409 h 436"/>
                <a:gd name="T8" fmla="*/ 205 w 205"/>
                <a:gd name="T9" fmla="*/ 409 h 436"/>
                <a:gd name="T10" fmla="*/ 205 w 205"/>
                <a:gd name="T11" fmla="*/ 436 h 436"/>
                <a:gd name="T12" fmla="*/ 0 w 205"/>
                <a:gd name="T13" fmla="*/ 43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436">
                  <a:moveTo>
                    <a:pt x="0" y="436"/>
                  </a:moveTo>
                  <a:lnTo>
                    <a:pt x="0" y="0"/>
                  </a:lnTo>
                  <a:lnTo>
                    <a:pt x="30" y="0"/>
                  </a:lnTo>
                  <a:lnTo>
                    <a:pt x="30" y="409"/>
                  </a:lnTo>
                  <a:lnTo>
                    <a:pt x="205" y="409"/>
                  </a:lnTo>
                  <a:lnTo>
                    <a:pt x="205" y="436"/>
                  </a:lnTo>
                  <a:lnTo>
                    <a:pt x="0" y="43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88" name="Freeform 14"/>
            <p:cNvSpPr>
              <a:spLocks/>
            </p:cNvSpPr>
            <p:nvPr/>
          </p:nvSpPr>
          <p:spPr bwMode="auto">
            <a:xfrm>
              <a:off x="11189107" y="6460802"/>
              <a:ext cx="125862" cy="185238"/>
            </a:xfrm>
            <a:custGeom>
              <a:avLst/>
              <a:gdLst>
                <a:gd name="T0" fmla="*/ 301 w 301"/>
                <a:gd name="T1" fmla="*/ 262 h 443"/>
                <a:gd name="T2" fmla="*/ 299 w 301"/>
                <a:gd name="T3" fmla="*/ 305 h 443"/>
                <a:gd name="T4" fmla="*/ 292 w 301"/>
                <a:gd name="T5" fmla="*/ 341 h 443"/>
                <a:gd name="T6" fmla="*/ 280 w 301"/>
                <a:gd name="T7" fmla="*/ 373 h 443"/>
                <a:gd name="T8" fmla="*/ 263 w 301"/>
                <a:gd name="T9" fmla="*/ 399 h 443"/>
                <a:gd name="T10" fmla="*/ 241 w 301"/>
                <a:gd name="T11" fmla="*/ 418 h 443"/>
                <a:gd name="T12" fmla="*/ 215 w 301"/>
                <a:gd name="T13" fmla="*/ 433 h 443"/>
                <a:gd name="T14" fmla="*/ 182 w 301"/>
                <a:gd name="T15" fmla="*/ 440 h 443"/>
                <a:gd name="T16" fmla="*/ 147 w 301"/>
                <a:gd name="T17" fmla="*/ 443 h 443"/>
                <a:gd name="T18" fmla="*/ 129 w 301"/>
                <a:gd name="T19" fmla="*/ 443 h 443"/>
                <a:gd name="T20" fmla="*/ 96 w 301"/>
                <a:gd name="T21" fmla="*/ 438 h 443"/>
                <a:gd name="T22" fmla="*/ 69 w 301"/>
                <a:gd name="T23" fmla="*/ 426 h 443"/>
                <a:gd name="T24" fmla="*/ 45 w 301"/>
                <a:gd name="T25" fmla="*/ 410 h 443"/>
                <a:gd name="T26" fmla="*/ 27 w 301"/>
                <a:gd name="T27" fmla="*/ 388 h 443"/>
                <a:gd name="T28" fmla="*/ 14 w 301"/>
                <a:gd name="T29" fmla="*/ 361 h 443"/>
                <a:gd name="T30" fmla="*/ 5 w 301"/>
                <a:gd name="T31" fmla="*/ 328 h 443"/>
                <a:gd name="T32" fmla="*/ 0 w 301"/>
                <a:gd name="T33" fmla="*/ 289 h 443"/>
                <a:gd name="T34" fmla="*/ 0 w 301"/>
                <a:gd name="T35" fmla="*/ 0 h 443"/>
                <a:gd name="T36" fmla="*/ 28 w 301"/>
                <a:gd name="T37" fmla="*/ 265 h 443"/>
                <a:gd name="T38" fmla="*/ 30 w 301"/>
                <a:gd name="T39" fmla="*/ 283 h 443"/>
                <a:gd name="T40" fmla="*/ 34 w 301"/>
                <a:gd name="T41" fmla="*/ 315 h 443"/>
                <a:gd name="T42" fmla="*/ 42 w 301"/>
                <a:gd name="T43" fmla="*/ 344 h 443"/>
                <a:gd name="T44" fmla="*/ 52 w 301"/>
                <a:gd name="T45" fmla="*/ 367 h 443"/>
                <a:gd name="T46" fmla="*/ 68 w 301"/>
                <a:gd name="T47" fmla="*/ 387 h 443"/>
                <a:gd name="T48" fmla="*/ 87 w 301"/>
                <a:gd name="T49" fmla="*/ 401 h 443"/>
                <a:gd name="T50" fmla="*/ 111 w 301"/>
                <a:gd name="T51" fmla="*/ 410 h 443"/>
                <a:gd name="T52" fmla="*/ 138 w 301"/>
                <a:gd name="T53" fmla="*/ 416 h 443"/>
                <a:gd name="T54" fmla="*/ 152 w 301"/>
                <a:gd name="T55" fmla="*/ 416 h 443"/>
                <a:gd name="T56" fmla="*/ 180 w 301"/>
                <a:gd name="T57" fmla="*/ 413 h 443"/>
                <a:gd name="T58" fmla="*/ 204 w 301"/>
                <a:gd name="T59" fmla="*/ 407 h 443"/>
                <a:gd name="T60" fmla="*/ 225 w 301"/>
                <a:gd name="T61" fmla="*/ 395 h 443"/>
                <a:gd name="T62" fmla="*/ 242 w 301"/>
                <a:gd name="T63" fmla="*/ 379 h 443"/>
                <a:gd name="T64" fmla="*/ 255 w 301"/>
                <a:gd name="T65" fmla="*/ 358 h 443"/>
                <a:gd name="T66" fmla="*/ 264 w 301"/>
                <a:gd name="T67" fmla="*/ 334 h 443"/>
                <a:gd name="T68" fmla="*/ 269 w 301"/>
                <a:gd name="T69" fmla="*/ 304 h 443"/>
                <a:gd name="T70" fmla="*/ 272 w 301"/>
                <a:gd name="T71" fmla="*/ 268 h 443"/>
                <a:gd name="T72" fmla="*/ 301 w 301"/>
                <a:gd name="T73" fmla="*/ 0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443">
                  <a:moveTo>
                    <a:pt x="301" y="262"/>
                  </a:moveTo>
                  <a:lnTo>
                    <a:pt x="301" y="262"/>
                  </a:lnTo>
                  <a:lnTo>
                    <a:pt x="301" y="284"/>
                  </a:lnTo>
                  <a:lnTo>
                    <a:pt x="299" y="305"/>
                  </a:lnTo>
                  <a:lnTo>
                    <a:pt x="295" y="323"/>
                  </a:lnTo>
                  <a:lnTo>
                    <a:pt x="292" y="341"/>
                  </a:lnTo>
                  <a:lnTo>
                    <a:pt x="286" y="357"/>
                  </a:lnTo>
                  <a:lnTo>
                    <a:pt x="280" y="373"/>
                  </a:lnTo>
                  <a:lnTo>
                    <a:pt x="272" y="386"/>
                  </a:lnTo>
                  <a:lnTo>
                    <a:pt x="263" y="399"/>
                  </a:lnTo>
                  <a:lnTo>
                    <a:pt x="252" y="409"/>
                  </a:lnTo>
                  <a:lnTo>
                    <a:pt x="241" y="418"/>
                  </a:lnTo>
                  <a:lnTo>
                    <a:pt x="228" y="426"/>
                  </a:lnTo>
                  <a:lnTo>
                    <a:pt x="215" y="433"/>
                  </a:lnTo>
                  <a:lnTo>
                    <a:pt x="199" y="436"/>
                  </a:lnTo>
                  <a:lnTo>
                    <a:pt x="182" y="440"/>
                  </a:lnTo>
                  <a:lnTo>
                    <a:pt x="165" y="443"/>
                  </a:lnTo>
                  <a:lnTo>
                    <a:pt x="147" y="443"/>
                  </a:lnTo>
                  <a:lnTo>
                    <a:pt x="147" y="443"/>
                  </a:lnTo>
                  <a:lnTo>
                    <a:pt x="129" y="443"/>
                  </a:lnTo>
                  <a:lnTo>
                    <a:pt x="112" y="440"/>
                  </a:lnTo>
                  <a:lnTo>
                    <a:pt x="96" y="438"/>
                  </a:lnTo>
                  <a:lnTo>
                    <a:pt x="82" y="433"/>
                  </a:lnTo>
                  <a:lnTo>
                    <a:pt x="69" y="426"/>
                  </a:lnTo>
                  <a:lnTo>
                    <a:pt x="57" y="418"/>
                  </a:lnTo>
                  <a:lnTo>
                    <a:pt x="45" y="410"/>
                  </a:lnTo>
                  <a:lnTo>
                    <a:pt x="36" y="400"/>
                  </a:lnTo>
                  <a:lnTo>
                    <a:pt x="27" y="388"/>
                  </a:lnTo>
                  <a:lnTo>
                    <a:pt x="19" y="375"/>
                  </a:lnTo>
                  <a:lnTo>
                    <a:pt x="14" y="361"/>
                  </a:lnTo>
                  <a:lnTo>
                    <a:pt x="9" y="345"/>
                  </a:lnTo>
                  <a:lnTo>
                    <a:pt x="5" y="328"/>
                  </a:lnTo>
                  <a:lnTo>
                    <a:pt x="1" y="310"/>
                  </a:lnTo>
                  <a:lnTo>
                    <a:pt x="0" y="289"/>
                  </a:lnTo>
                  <a:lnTo>
                    <a:pt x="0" y="268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8" y="265"/>
                  </a:lnTo>
                  <a:lnTo>
                    <a:pt x="28" y="265"/>
                  </a:lnTo>
                  <a:lnTo>
                    <a:pt x="30" y="283"/>
                  </a:lnTo>
                  <a:lnTo>
                    <a:pt x="31" y="300"/>
                  </a:lnTo>
                  <a:lnTo>
                    <a:pt x="34" y="315"/>
                  </a:lnTo>
                  <a:lnTo>
                    <a:pt x="36" y="331"/>
                  </a:lnTo>
                  <a:lnTo>
                    <a:pt x="42" y="344"/>
                  </a:lnTo>
                  <a:lnTo>
                    <a:pt x="47" y="357"/>
                  </a:lnTo>
                  <a:lnTo>
                    <a:pt x="52" y="367"/>
                  </a:lnTo>
                  <a:lnTo>
                    <a:pt x="60" y="378"/>
                  </a:lnTo>
                  <a:lnTo>
                    <a:pt x="68" y="387"/>
                  </a:lnTo>
                  <a:lnTo>
                    <a:pt x="77" y="395"/>
                  </a:lnTo>
                  <a:lnTo>
                    <a:pt x="87" y="401"/>
                  </a:lnTo>
                  <a:lnTo>
                    <a:pt x="99" y="407"/>
                  </a:lnTo>
                  <a:lnTo>
                    <a:pt x="111" y="410"/>
                  </a:lnTo>
                  <a:lnTo>
                    <a:pt x="124" y="413"/>
                  </a:lnTo>
                  <a:lnTo>
                    <a:pt x="138" y="416"/>
                  </a:lnTo>
                  <a:lnTo>
                    <a:pt x="152" y="416"/>
                  </a:lnTo>
                  <a:lnTo>
                    <a:pt x="152" y="416"/>
                  </a:lnTo>
                  <a:lnTo>
                    <a:pt x="167" y="416"/>
                  </a:lnTo>
                  <a:lnTo>
                    <a:pt x="180" y="413"/>
                  </a:lnTo>
                  <a:lnTo>
                    <a:pt x="193" y="410"/>
                  </a:lnTo>
                  <a:lnTo>
                    <a:pt x="204" y="407"/>
                  </a:lnTo>
                  <a:lnTo>
                    <a:pt x="215" y="401"/>
                  </a:lnTo>
                  <a:lnTo>
                    <a:pt x="225" y="395"/>
                  </a:lnTo>
                  <a:lnTo>
                    <a:pt x="234" y="388"/>
                  </a:lnTo>
                  <a:lnTo>
                    <a:pt x="242" y="379"/>
                  </a:lnTo>
                  <a:lnTo>
                    <a:pt x="249" y="369"/>
                  </a:lnTo>
                  <a:lnTo>
                    <a:pt x="255" y="358"/>
                  </a:lnTo>
                  <a:lnTo>
                    <a:pt x="260" y="347"/>
                  </a:lnTo>
                  <a:lnTo>
                    <a:pt x="264" y="334"/>
                  </a:lnTo>
                  <a:lnTo>
                    <a:pt x="267" y="319"/>
                  </a:lnTo>
                  <a:lnTo>
                    <a:pt x="269" y="304"/>
                  </a:lnTo>
                  <a:lnTo>
                    <a:pt x="271" y="287"/>
                  </a:lnTo>
                  <a:lnTo>
                    <a:pt x="272" y="268"/>
                  </a:lnTo>
                  <a:lnTo>
                    <a:pt x="272" y="0"/>
                  </a:lnTo>
                  <a:lnTo>
                    <a:pt x="301" y="0"/>
                  </a:lnTo>
                  <a:lnTo>
                    <a:pt x="301" y="26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89" name="Freeform 15"/>
            <p:cNvSpPr>
              <a:spLocks/>
            </p:cNvSpPr>
            <p:nvPr/>
          </p:nvSpPr>
          <p:spPr bwMode="auto">
            <a:xfrm>
              <a:off x="11343820" y="6460802"/>
              <a:ext cx="117499" cy="182311"/>
            </a:xfrm>
            <a:custGeom>
              <a:avLst/>
              <a:gdLst>
                <a:gd name="T0" fmla="*/ 156 w 281"/>
                <a:gd name="T1" fmla="*/ 29 h 436"/>
                <a:gd name="T2" fmla="*/ 156 w 281"/>
                <a:gd name="T3" fmla="*/ 436 h 436"/>
                <a:gd name="T4" fmla="*/ 126 w 281"/>
                <a:gd name="T5" fmla="*/ 436 h 436"/>
                <a:gd name="T6" fmla="*/ 126 w 281"/>
                <a:gd name="T7" fmla="*/ 29 h 436"/>
                <a:gd name="T8" fmla="*/ 0 w 281"/>
                <a:gd name="T9" fmla="*/ 29 h 436"/>
                <a:gd name="T10" fmla="*/ 0 w 281"/>
                <a:gd name="T11" fmla="*/ 0 h 436"/>
                <a:gd name="T12" fmla="*/ 281 w 281"/>
                <a:gd name="T13" fmla="*/ 0 h 436"/>
                <a:gd name="T14" fmla="*/ 281 w 281"/>
                <a:gd name="T15" fmla="*/ 29 h 436"/>
                <a:gd name="T16" fmla="*/ 156 w 281"/>
                <a:gd name="T17" fmla="*/ 29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1" h="436">
                  <a:moveTo>
                    <a:pt x="156" y="29"/>
                  </a:moveTo>
                  <a:lnTo>
                    <a:pt x="156" y="436"/>
                  </a:lnTo>
                  <a:lnTo>
                    <a:pt x="126" y="436"/>
                  </a:lnTo>
                  <a:lnTo>
                    <a:pt x="126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81" y="0"/>
                  </a:lnTo>
                  <a:lnTo>
                    <a:pt x="281" y="29"/>
                  </a:lnTo>
                  <a:lnTo>
                    <a:pt x="156" y="29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90" name="Rectangle 16"/>
            <p:cNvSpPr>
              <a:spLocks noChangeArrowheads="1"/>
            </p:cNvSpPr>
            <p:nvPr/>
          </p:nvSpPr>
          <p:spPr bwMode="auto">
            <a:xfrm>
              <a:off x="11492262" y="6460802"/>
              <a:ext cx="12544" cy="182311"/>
            </a:xfrm>
            <a:prstGeom prst="rect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91" name="Freeform 17"/>
            <p:cNvSpPr>
              <a:spLocks noEditPoints="1"/>
            </p:cNvSpPr>
            <p:nvPr/>
          </p:nvSpPr>
          <p:spPr bwMode="auto">
            <a:xfrm>
              <a:off x="11542021" y="6458293"/>
              <a:ext cx="170185" cy="187747"/>
            </a:xfrm>
            <a:custGeom>
              <a:avLst/>
              <a:gdLst>
                <a:gd name="T0" fmla="*/ 179 w 407"/>
                <a:gd name="T1" fmla="*/ 449 h 449"/>
                <a:gd name="T2" fmla="*/ 119 w 407"/>
                <a:gd name="T3" fmla="*/ 435 h 449"/>
                <a:gd name="T4" fmla="*/ 69 w 407"/>
                <a:gd name="T5" fmla="*/ 402 h 449"/>
                <a:gd name="T6" fmla="*/ 41 w 407"/>
                <a:gd name="T7" fmla="*/ 372 h 449"/>
                <a:gd name="T8" fmla="*/ 14 w 407"/>
                <a:gd name="T9" fmla="*/ 317 h 449"/>
                <a:gd name="T10" fmla="*/ 1 w 407"/>
                <a:gd name="T11" fmla="*/ 252 h 449"/>
                <a:gd name="T12" fmla="*/ 1 w 407"/>
                <a:gd name="T13" fmla="*/ 203 h 449"/>
                <a:gd name="T14" fmla="*/ 14 w 407"/>
                <a:gd name="T15" fmla="*/ 135 h 449"/>
                <a:gd name="T16" fmla="*/ 43 w 407"/>
                <a:gd name="T17" fmla="*/ 78 h 449"/>
                <a:gd name="T18" fmla="*/ 71 w 407"/>
                <a:gd name="T19" fmla="*/ 48 h 449"/>
                <a:gd name="T20" fmla="*/ 123 w 407"/>
                <a:gd name="T21" fmla="*/ 15 h 449"/>
                <a:gd name="T22" fmla="*/ 186 w 407"/>
                <a:gd name="T23" fmla="*/ 1 h 449"/>
                <a:gd name="T24" fmla="*/ 231 w 407"/>
                <a:gd name="T25" fmla="*/ 0 h 449"/>
                <a:gd name="T26" fmla="*/ 290 w 407"/>
                <a:gd name="T27" fmla="*/ 14 h 449"/>
                <a:gd name="T28" fmla="*/ 338 w 407"/>
                <a:gd name="T29" fmla="*/ 45 h 449"/>
                <a:gd name="T30" fmla="*/ 366 w 407"/>
                <a:gd name="T31" fmla="*/ 75 h 449"/>
                <a:gd name="T32" fmla="*/ 393 w 407"/>
                <a:gd name="T33" fmla="*/ 129 h 449"/>
                <a:gd name="T34" fmla="*/ 406 w 407"/>
                <a:gd name="T35" fmla="*/ 194 h 449"/>
                <a:gd name="T36" fmla="*/ 406 w 407"/>
                <a:gd name="T37" fmla="*/ 243 h 449"/>
                <a:gd name="T38" fmla="*/ 393 w 407"/>
                <a:gd name="T39" fmla="*/ 314 h 449"/>
                <a:gd name="T40" fmla="*/ 364 w 407"/>
                <a:gd name="T41" fmla="*/ 371 h 449"/>
                <a:gd name="T42" fmla="*/ 337 w 407"/>
                <a:gd name="T43" fmla="*/ 402 h 449"/>
                <a:gd name="T44" fmla="*/ 286 w 407"/>
                <a:gd name="T45" fmla="*/ 433 h 449"/>
                <a:gd name="T46" fmla="*/ 225 w 407"/>
                <a:gd name="T47" fmla="*/ 449 h 449"/>
                <a:gd name="T48" fmla="*/ 205 w 407"/>
                <a:gd name="T49" fmla="*/ 27 h 449"/>
                <a:gd name="T50" fmla="*/ 169 w 407"/>
                <a:gd name="T51" fmla="*/ 30 h 449"/>
                <a:gd name="T52" fmla="*/ 121 w 407"/>
                <a:gd name="T53" fmla="*/ 48 h 449"/>
                <a:gd name="T54" fmla="*/ 80 w 407"/>
                <a:gd name="T55" fmla="*/ 82 h 449"/>
                <a:gd name="T56" fmla="*/ 58 w 407"/>
                <a:gd name="T57" fmla="*/ 112 h 449"/>
                <a:gd name="T58" fmla="*/ 37 w 407"/>
                <a:gd name="T59" fmla="*/ 164 h 449"/>
                <a:gd name="T60" fmla="*/ 31 w 407"/>
                <a:gd name="T61" fmla="*/ 225 h 449"/>
                <a:gd name="T62" fmla="*/ 33 w 407"/>
                <a:gd name="T63" fmla="*/ 268 h 449"/>
                <a:gd name="T64" fmla="*/ 49 w 407"/>
                <a:gd name="T65" fmla="*/ 324 h 449"/>
                <a:gd name="T66" fmla="*/ 78 w 407"/>
                <a:gd name="T67" fmla="*/ 368 h 449"/>
                <a:gd name="T68" fmla="*/ 102 w 407"/>
                <a:gd name="T69" fmla="*/ 392 h 449"/>
                <a:gd name="T70" fmla="*/ 148 w 407"/>
                <a:gd name="T71" fmla="*/ 414 h 449"/>
                <a:gd name="T72" fmla="*/ 201 w 407"/>
                <a:gd name="T73" fmla="*/ 422 h 449"/>
                <a:gd name="T74" fmla="*/ 239 w 407"/>
                <a:gd name="T75" fmla="*/ 419 h 449"/>
                <a:gd name="T76" fmla="*/ 289 w 407"/>
                <a:gd name="T77" fmla="*/ 401 h 449"/>
                <a:gd name="T78" fmla="*/ 329 w 407"/>
                <a:gd name="T79" fmla="*/ 370 h 449"/>
                <a:gd name="T80" fmla="*/ 350 w 407"/>
                <a:gd name="T81" fmla="*/ 341 h 449"/>
                <a:gd name="T82" fmla="*/ 369 w 407"/>
                <a:gd name="T83" fmla="*/ 288 h 449"/>
                <a:gd name="T84" fmla="*/ 376 w 407"/>
                <a:gd name="T85" fmla="*/ 222 h 449"/>
                <a:gd name="T86" fmla="*/ 373 w 407"/>
                <a:gd name="T87" fmla="*/ 179 h 449"/>
                <a:gd name="T88" fmla="*/ 358 w 407"/>
                <a:gd name="T89" fmla="*/ 123 h 449"/>
                <a:gd name="T90" fmla="*/ 330 w 407"/>
                <a:gd name="T91" fmla="*/ 78 h 449"/>
                <a:gd name="T92" fmla="*/ 304 w 407"/>
                <a:gd name="T93" fmla="*/ 56 h 449"/>
                <a:gd name="T94" fmla="*/ 260 w 407"/>
                <a:gd name="T95" fmla="*/ 34 h 449"/>
                <a:gd name="T96" fmla="*/ 205 w 407"/>
                <a:gd name="T97" fmla="*/ 27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7" h="449">
                  <a:moveTo>
                    <a:pt x="201" y="449"/>
                  </a:moveTo>
                  <a:lnTo>
                    <a:pt x="201" y="449"/>
                  </a:lnTo>
                  <a:lnTo>
                    <a:pt x="179" y="449"/>
                  </a:lnTo>
                  <a:lnTo>
                    <a:pt x="158" y="445"/>
                  </a:lnTo>
                  <a:lnTo>
                    <a:pt x="138" y="441"/>
                  </a:lnTo>
                  <a:lnTo>
                    <a:pt x="119" y="435"/>
                  </a:lnTo>
                  <a:lnTo>
                    <a:pt x="101" y="426"/>
                  </a:lnTo>
                  <a:lnTo>
                    <a:pt x="84" y="415"/>
                  </a:lnTo>
                  <a:lnTo>
                    <a:pt x="69" y="402"/>
                  </a:lnTo>
                  <a:lnTo>
                    <a:pt x="54" y="388"/>
                  </a:lnTo>
                  <a:lnTo>
                    <a:pt x="54" y="388"/>
                  </a:lnTo>
                  <a:lnTo>
                    <a:pt x="41" y="372"/>
                  </a:lnTo>
                  <a:lnTo>
                    <a:pt x="31" y="355"/>
                  </a:lnTo>
                  <a:lnTo>
                    <a:pt x="22" y="337"/>
                  </a:lnTo>
                  <a:lnTo>
                    <a:pt x="14" y="317"/>
                  </a:lnTo>
                  <a:lnTo>
                    <a:pt x="7" y="297"/>
                  </a:lnTo>
                  <a:lnTo>
                    <a:pt x="4" y="276"/>
                  </a:lnTo>
                  <a:lnTo>
                    <a:pt x="1" y="25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03"/>
                  </a:lnTo>
                  <a:lnTo>
                    <a:pt x="4" y="179"/>
                  </a:lnTo>
                  <a:lnTo>
                    <a:pt x="7" y="156"/>
                  </a:lnTo>
                  <a:lnTo>
                    <a:pt x="14" y="135"/>
                  </a:lnTo>
                  <a:lnTo>
                    <a:pt x="22" y="114"/>
                  </a:lnTo>
                  <a:lnTo>
                    <a:pt x="32" y="96"/>
                  </a:lnTo>
                  <a:lnTo>
                    <a:pt x="43" y="78"/>
                  </a:lnTo>
                  <a:lnTo>
                    <a:pt x="57" y="62"/>
                  </a:lnTo>
                  <a:lnTo>
                    <a:pt x="57" y="62"/>
                  </a:lnTo>
                  <a:lnTo>
                    <a:pt x="71" y="48"/>
                  </a:lnTo>
                  <a:lnTo>
                    <a:pt x="87" y="35"/>
                  </a:lnTo>
                  <a:lnTo>
                    <a:pt x="104" y="24"/>
                  </a:lnTo>
                  <a:lnTo>
                    <a:pt x="123" y="15"/>
                  </a:lnTo>
                  <a:lnTo>
                    <a:pt x="143" y="9"/>
                  </a:lnTo>
                  <a:lnTo>
                    <a:pt x="164" y="4"/>
                  </a:lnTo>
                  <a:lnTo>
                    <a:pt x="186" y="1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31" y="0"/>
                  </a:lnTo>
                  <a:lnTo>
                    <a:pt x="252" y="4"/>
                  </a:lnTo>
                  <a:lnTo>
                    <a:pt x="272" y="7"/>
                  </a:lnTo>
                  <a:lnTo>
                    <a:pt x="290" y="14"/>
                  </a:lnTo>
                  <a:lnTo>
                    <a:pt x="307" y="23"/>
                  </a:lnTo>
                  <a:lnTo>
                    <a:pt x="323" y="34"/>
                  </a:lnTo>
                  <a:lnTo>
                    <a:pt x="338" y="45"/>
                  </a:lnTo>
                  <a:lnTo>
                    <a:pt x="352" y="60"/>
                  </a:lnTo>
                  <a:lnTo>
                    <a:pt x="352" y="60"/>
                  </a:lnTo>
                  <a:lnTo>
                    <a:pt x="366" y="75"/>
                  </a:lnTo>
                  <a:lnTo>
                    <a:pt x="376" y="92"/>
                  </a:lnTo>
                  <a:lnTo>
                    <a:pt x="385" y="110"/>
                  </a:lnTo>
                  <a:lnTo>
                    <a:pt x="393" y="129"/>
                  </a:lnTo>
                  <a:lnTo>
                    <a:pt x="399" y="149"/>
                  </a:lnTo>
                  <a:lnTo>
                    <a:pt x="403" y="172"/>
                  </a:lnTo>
                  <a:lnTo>
                    <a:pt x="406" y="194"/>
                  </a:lnTo>
                  <a:lnTo>
                    <a:pt x="407" y="217"/>
                  </a:lnTo>
                  <a:lnTo>
                    <a:pt x="407" y="217"/>
                  </a:lnTo>
                  <a:lnTo>
                    <a:pt x="406" y="243"/>
                  </a:lnTo>
                  <a:lnTo>
                    <a:pt x="403" y="269"/>
                  </a:lnTo>
                  <a:lnTo>
                    <a:pt x="399" y="293"/>
                  </a:lnTo>
                  <a:lnTo>
                    <a:pt x="393" y="314"/>
                  </a:lnTo>
                  <a:lnTo>
                    <a:pt x="385" y="334"/>
                  </a:lnTo>
                  <a:lnTo>
                    <a:pt x="376" y="354"/>
                  </a:lnTo>
                  <a:lnTo>
                    <a:pt x="364" y="371"/>
                  </a:lnTo>
                  <a:lnTo>
                    <a:pt x="351" y="388"/>
                  </a:lnTo>
                  <a:lnTo>
                    <a:pt x="351" y="388"/>
                  </a:lnTo>
                  <a:lnTo>
                    <a:pt x="337" y="402"/>
                  </a:lnTo>
                  <a:lnTo>
                    <a:pt x="321" y="415"/>
                  </a:lnTo>
                  <a:lnTo>
                    <a:pt x="304" y="426"/>
                  </a:lnTo>
                  <a:lnTo>
                    <a:pt x="286" y="433"/>
                  </a:lnTo>
                  <a:lnTo>
                    <a:pt x="267" y="441"/>
                  </a:lnTo>
                  <a:lnTo>
                    <a:pt x="246" y="445"/>
                  </a:lnTo>
                  <a:lnTo>
                    <a:pt x="225" y="449"/>
                  </a:lnTo>
                  <a:lnTo>
                    <a:pt x="201" y="449"/>
                  </a:lnTo>
                  <a:lnTo>
                    <a:pt x="201" y="449"/>
                  </a:lnTo>
                  <a:close/>
                  <a:moveTo>
                    <a:pt x="205" y="27"/>
                  </a:moveTo>
                  <a:lnTo>
                    <a:pt x="205" y="27"/>
                  </a:lnTo>
                  <a:lnTo>
                    <a:pt x="186" y="27"/>
                  </a:lnTo>
                  <a:lnTo>
                    <a:pt x="169" y="30"/>
                  </a:lnTo>
                  <a:lnTo>
                    <a:pt x="152" y="35"/>
                  </a:lnTo>
                  <a:lnTo>
                    <a:pt x="135" y="40"/>
                  </a:lnTo>
                  <a:lnTo>
                    <a:pt x="121" y="48"/>
                  </a:lnTo>
                  <a:lnTo>
                    <a:pt x="106" y="57"/>
                  </a:lnTo>
                  <a:lnTo>
                    <a:pt x="92" y="69"/>
                  </a:lnTo>
                  <a:lnTo>
                    <a:pt x="80" y="82"/>
                  </a:lnTo>
                  <a:lnTo>
                    <a:pt x="80" y="82"/>
                  </a:lnTo>
                  <a:lnTo>
                    <a:pt x="69" y="96"/>
                  </a:lnTo>
                  <a:lnTo>
                    <a:pt x="58" y="112"/>
                  </a:lnTo>
                  <a:lnTo>
                    <a:pt x="50" y="127"/>
                  </a:lnTo>
                  <a:lnTo>
                    <a:pt x="43" y="146"/>
                  </a:lnTo>
                  <a:lnTo>
                    <a:pt x="37" y="164"/>
                  </a:lnTo>
                  <a:lnTo>
                    <a:pt x="33" y="183"/>
                  </a:lnTo>
                  <a:lnTo>
                    <a:pt x="32" y="204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2" y="247"/>
                  </a:lnTo>
                  <a:lnTo>
                    <a:pt x="33" y="268"/>
                  </a:lnTo>
                  <a:lnTo>
                    <a:pt x="37" y="288"/>
                  </a:lnTo>
                  <a:lnTo>
                    <a:pt x="43" y="306"/>
                  </a:lnTo>
                  <a:lnTo>
                    <a:pt x="49" y="324"/>
                  </a:lnTo>
                  <a:lnTo>
                    <a:pt x="57" y="340"/>
                  </a:lnTo>
                  <a:lnTo>
                    <a:pt x="66" y="355"/>
                  </a:lnTo>
                  <a:lnTo>
                    <a:pt x="78" y="368"/>
                  </a:lnTo>
                  <a:lnTo>
                    <a:pt x="78" y="368"/>
                  </a:lnTo>
                  <a:lnTo>
                    <a:pt x="89" y="381"/>
                  </a:lnTo>
                  <a:lnTo>
                    <a:pt x="102" y="392"/>
                  </a:lnTo>
                  <a:lnTo>
                    <a:pt x="117" y="401"/>
                  </a:lnTo>
                  <a:lnTo>
                    <a:pt x="131" y="409"/>
                  </a:lnTo>
                  <a:lnTo>
                    <a:pt x="148" y="414"/>
                  </a:lnTo>
                  <a:lnTo>
                    <a:pt x="165" y="419"/>
                  </a:lnTo>
                  <a:lnTo>
                    <a:pt x="182" y="420"/>
                  </a:lnTo>
                  <a:lnTo>
                    <a:pt x="201" y="422"/>
                  </a:lnTo>
                  <a:lnTo>
                    <a:pt x="201" y="422"/>
                  </a:lnTo>
                  <a:lnTo>
                    <a:pt x="221" y="420"/>
                  </a:lnTo>
                  <a:lnTo>
                    <a:pt x="239" y="419"/>
                  </a:lnTo>
                  <a:lnTo>
                    <a:pt x="257" y="414"/>
                  </a:lnTo>
                  <a:lnTo>
                    <a:pt x="273" y="409"/>
                  </a:lnTo>
                  <a:lnTo>
                    <a:pt x="289" y="401"/>
                  </a:lnTo>
                  <a:lnTo>
                    <a:pt x="303" y="392"/>
                  </a:lnTo>
                  <a:lnTo>
                    <a:pt x="316" y="381"/>
                  </a:lnTo>
                  <a:lnTo>
                    <a:pt x="329" y="370"/>
                  </a:lnTo>
                  <a:lnTo>
                    <a:pt x="329" y="370"/>
                  </a:lnTo>
                  <a:lnTo>
                    <a:pt x="339" y="355"/>
                  </a:lnTo>
                  <a:lnTo>
                    <a:pt x="350" y="341"/>
                  </a:lnTo>
                  <a:lnTo>
                    <a:pt x="358" y="324"/>
                  </a:lnTo>
                  <a:lnTo>
                    <a:pt x="364" y="306"/>
                  </a:lnTo>
                  <a:lnTo>
                    <a:pt x="369" y="288"/>
                  </a:lnTo>
                  <a:lnTo>
                    <a:pt x="373" y="267"/>
                  </a:lnTo>
                  <a:lnTo>
                    <a:pt x="375" y="246"/>
                  </a:lnTo>
                  <a:lnTo>
                    <a:pt x="376" y="222"/>
                  </a:lnTo>
                  <a:lnTo>
                    <a:pt x="376" y="222"/>
                  </a:lnTo>
                  <a:lnTo>
                    <a:pt x="375" y="200"/>
                  </a:lnTo>
                  <a:lnTo>
                    <a:pt x="373" y="179"/>
                  </a:lnTo>
                  <a:lnTo>
                    <a:pt x="369" y="159"/>
                  </a:lnTo>
                  <a:lnTo>
                    <a:pt x="364" y="140"/>
                  </a:lnTo>
                  <a:lnTo>
                    <a:pt x="358" y="123"/>
                  </a:lnTo>
                  <a:lnTo>
                    <a:pt x="350" y="106"/>
                  </a:lnTo>
                  <a:lnTo>
                    <a:pt x="341" y="92"/>
                  </a:lnTo>
                  <a:lnTo>
                    <a:pt x="330" y="78"/>
                  </a:lnTo>
                  <a:lnTo>
                    <a:pt x="330" y="78"/>
                  </a:lnTo>
                  <a:lnTo>
                    <a:pt x="317" y="66"/>
                  </a:lnTo>
                  <a:lnTo>
                    <a:pt x="304" y="56"/>
                  </a:lnTo>
                  <a:lnTo>
                    <a:pt x="291" y="47"/>
                  </a:lnTo>
                  <a:lnTo>
                    <a:pt x="276" y="40"/>
                  </a:lnTo>
                  <a:lnTo>
                    <a:pt x="260" y="34"/>
                  </a:lnTo>
                  <a:lnTo>
                    <a:pt x="242" y="30"/>
                  </a:lnTo>
                  <a:lnTo>
                    <a:pt x="224" y="27"/>
                  </a:lnTo>
                  <a:lnTo>
                    <a:pt x="205" y="27"/>
                  </a:lnTo>
                  <a:lnTo>
                    <a:pt x="205" y="2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92" name="Freeform 18"/>
            <p:cNvSpPr>
              <a:spLocks/>
            </p:cNvSpPr>
            <p:nvPr/>
          </p:nvSpPr>
          <p:spPr bwMode="auto">
            <a:xfrm>
              <a:off x="11749421" y="6460802"/>
              <a:ext cx="137570" cy="182311"/>
            </a:xfrm>
            <a:custGeom>
              <a:avLst/>
              <a:gdLst>
                <a:gd name="T0" fmla="*/ 307 w 329"/>
                <a:gd name="T1" fmla="*/ 436 h 436"/>
                <a:gd name="T2" fmla="*/ 48 w 329"/>
                <a:gd name="T3" fmla="*/ 84 h 436"/>
                <a:gd name="T4" fmla="*/ 48 w 329"/>
                <a:gd name="T5" fmla="*/ 84 h 436"/>
                <a:gd name="T6" fmla="*/ 41 w 329"/>
                <a:gd name="T7" fmla="*/ 73 h 436"/>
                <a:gd name="T8" fmla="*/ 35 w 329"/>
                <a:gd name="T9" fmla="*/ 63 h 436"/>
                <a:gd name="T10" fmla="*/ 31 w 329"/>
                <a:gd name="T11" fmla="*/ 56 h 436"/>
                <a:gd name="T12" fmla="*/ 30 w 329"/>
                <a:gd name="T13" fmla="*/ 56 h 436"/>
                <a:gd name="T14" fmla="*/ 30 w 329"/>
                <a:gd name="T15" fmla="*/ 56 h 436"/>
                <a:gd name="T16" fmla="*/ 30 w 329"/>
                <a:gd name="T17" fmla="*/ 76 h 436"/>
                <a:gd name="T18" fmla="*/ 30 w 329"/>
                <a:gd name="T19" fmla="*/ 436 h 436"/>
                <a:gd name="T20" fmla="*/ 0 w 329"/>
                <a:gd name="T21" fmla="*/ 436 h 436"/>
                <a:gd name="T22" fmla="*/ 0 w 329"/>
                <a:gd name="T23" fmla="*/ 0 h 436"/>
                <a:gd name="T24" fmla="*/ 23 w 329"/>
                <a:gd name="T25" fmla="*/ 0 h 436"/>
                <a:gd name="T26" fmla="*/ 280 w 329"/>
                <a:gd name="T27" fmla="*/ 349 h 436"/>
                <a:gd name="T28" fmla="*/ 280 w 329"/>
                <a:gd name="T29" fmla="*/ 349 h 436"/>
                <a:gd name="T30" fmla="*/ 299 w 329"/>
                <a:gd name="T31" fmla="*/ 378 h 436"/>
                <a:gd name="T32" fmla="*/ 301 w 329"/>
                <a:gd name="T33" fmla="*/ 378 h 436"/>
                <a:gd name="T34" fmla="*/ 301 w 329"/>
                <a:gd name="T35" fmla="*/ 378 h 436"/>
                <a:gd name="T36" fmla="*/ 299 w 329"/>
                <a:gd name="T37" fmla="*/ 341 h 436"/>
                <a:gd name="T38" fmla="*/ 299 w 329"/>
                <a:gd name="T39" fmla="*/ 0 h 436"/>
                <a:gd name="T40" fmla="*/ 329 w 329"/>
                <a:gd name="T41" fmla="*/ 0 h 436"/>
                <a:gd name="T42" fmla="*/ 329 w 329"/>
                <a:gd name="T43" fmla="*/ 436 h 436"/>
                <a:gd name="T44" fmla="*/ 307 w 329"/>
                <a:gd name="T45" fmla="*/ 43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9" h="436">
                  <a:moveTo>
                    <a:pt x="307" y="436"/>
                  </a:moveTo>
                  <a:lnTo>
                    <a:pt x="48" y="84"/>
                  </a:lnTo>
                  <a:lnTo>
                    <a:pt x="48" y="84"/>
                  </a:lnTo>
                  <a:lnTo>
                    <a:pt x="41" y="73"/>
                  </a:lnTo>
                  <a:lnTo>
                    <a:pt x="35" y="63"/>
                  </a:lnTo>
                  <a:lnTo>
                    <a:pt x="31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76"/>
                  </a:lnTo>
                  <a:lnTo>
                    <a:pt x="30" y="436"/>
                  </a:lnTo>
                  <a:lnTo>
                    <a:pt x="0" y="436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80" y="349"/>
                  </a:lnTo>
                  <a:lnTo>
                    <a:pt x="280" y="349"/>
                  </a:lnTo>
                  <a:lnTo>
                    <a:pt x="299" y="378"/>
                  </a:lnTo>
                  <a:lnTo>
                    <a:pt x="301" y="378"/>
                  </a:lnTo>
                  <a:lnTo>
                    <a:pt x="301" y="378"/>
                  </a:lnTo>
                  <a:lnTo>
                    <a:pt x="299" y="341"/>
                  </a:lnTo>
                  <a:lnTo>
                    <a:pt x="299" y="0"/>
                  </a:lnTo>
                  <a:lnTo>
                    <a:pt x="329" y="0"/>
                  </a:lnTo>
                  <a:lnTo>
                    <a:pt x="329" y="436"/>
                  </a:lnTo>
                  <a:lnTo>
                    <a:pt x="307" y="43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93" name="Freeform 19"/>
            <p:cNvSpPr>
              <a:spLocks/>
            </p:cNvSpPr>
            <p:nvPr/>
          </p:nvSpPr>
          <p:spPr bwMode="auto">
            <a:xfrm>
              <a:off x="11927970" y="6458293"/>
              <a:ext cx="95755" cy="187747"/>
            </a:xfrm>
            <a:custGeom>
              <a:avLst/>
              <a:gdLst>
                <a:gd name="T0" fmla="*/ 0 w 229"/>
                <a:gd name="T1" fmla="*/ 392 h 449"/>
                <a:gd name="T2" fmla="*/ 35 w 229"/>
                <a:gd name="T3" fmla="*/ 410 h 449"/>
                <a:gd name="T4" fmla="*/ 70 w 229"/>
                <a:gd name="T5" fmla="*/ 420 h 449"/>
                <a:gd name="T6" fmla="*/ 95 w 229"/>
                <a:gd name="T7" fmla="*/ 422 h 449"/>
                <a:gd name="T8" fmla="*/ 139 w 229"/>
                <a:gd name="T9" fmla="*/ 416 h 449"/>
                <a:gd name="T10" fmla="*/ 165 w 229"/>
                <a:gd name="T11" fmla="*/ 406 h 449"/>
                <a:gd name="T12" fmla="*/ 178 w 229"/>
                <a:gd name="T13" fmla="*/ 396 h 449"/>
                <a:gd name="T14" fmla="*/ 191 w 229"/>
                <a:gd name="T15" fmla="*/ 376 h 449"/>
                <a:gd name="T16" fmla="*/ 198 w 229"/>
                <a:gd name="T17" fmla="*/ 351 h 449"/>
                <a:gd name="T18" fmla="*/ 196 w 229"/>
                <a:gd name="T19" fmla="*/ 325 h 449"/>
                <a:gd name="T20" fmla="*/ 181 w 229"/>
                <a:gd name="T21" fmla="*/ 289 h 449"/>
                <a:gd name="T22" fmla="*/ 152 w 229"/>
                <a:gd name="T23" fmla="*/ 265 h 449"/>
                <a:gd name="T24" fmla="*/ 104 w 229"/>
                <a:gd name="T25" fmla="*/ 234 h 449"/>
                <a:gd name="T26" fmla="*/ 31 w 229"/>
                <a:gd name="T27" fmla="*/ 183 h 449"/>
                <a:gd name="T28" fmla="*/ 19 w 229"/>
                <a:gd name="T29" fmla="*/ 170 h 449"/>
                <a:gd name="T30" fmla="*/ 4 w 229"/>
                <a:gd name="T31" fmla="*/ 126 h 449"/>
                <a:gd name="T32" fmla="*/ 2 w 229"/>
                <a:gd name="T33" fmla="*/ 99 h 449"/>
                <a:gd name="T34" fmla="*/ 12 w 229"/>
                <a:gd name="T35" fmla="*/ 67 h 449"/>
                <a:gd name="T36" fmla="*/ 30 w 229"/>
                <a:gd name="T37" fmla="*/ 40 h 449"/>
                <a:gd name="T38" fmla="*/ 47 w 229"/>
                <a:gd name="T39" fmla="*/ 24 h 449"/>
                <a:gd name="T40" fmla="*/ 79 w 229"/>
                <a:gd name="T41" fmla="*/ 7 h 449"/>
                <a:gd name="T42" fmla="*/ 118 w 229"/>
                <a:gd name="T43" fmla="*/ 0 h 449"/>
                <a:gd name="T44" fmla="*/ 153 w 229"/>
                <a:gd name="T45" fmla="*/ 0 h 449"/>
                <a:gd name="T46" fmla="*/ 211 w 229"/>
                <a:gd name="T47" fmla="*/ 13 h 449"/>
                <a:gd name="T48" fmla="*/ 191 w 229"/>
                <a:gd name="T49" fmla="*/ 36 h 449"/>
                <a:gd name="T50" fmla="*/ 130 w 229"/>
                <a:gd name="T51" fmla="*/ 27 h 449"/>
                <a:gd name="T52" fmla="*/ 99 w 229"/>
                <a:gd name="T53" fmla="*/ 30 h 449"/>
                <a:gd name="T54" fmla="*/ 74 w 229"/>
                <a:gd name="T55" fmla="*/ 39 h 449"/>
                <a:gd name="T56" fmla="*/ 60 w 229"/>
                <a:gd name="T57" fmla="*/ 49 h 449"/>
                <a:gd name="T58" fmla="*/ 44 w 229"/>
                <a:gd name="T59" fmla="*/ 67 h 449"/>
                <a:gd name="T60" fmla="*/ 35 w 229"/>
                <a:gd name="T61" fmla="*/ 90 h 449"/>
                <a:gd name="T62" fmla="*/ 34 w 229"/>
                <a:gd name="T63" fmla="*/ 106 h 449"/>
                <a:gd name="T64" fmla="*/ 43 w 229"/>
                <a:gd name="T65" fmla="*/ 148 h 449"/>
                <a:gd name="T66" fmla="*/ 62 w 229"/>
                <a:gd name="T67" fmla="*/ 170 h 449"/>
                <a:gd name="T68" fmla="*/ 127 w 229"/>
                <a:gd name="T69" fmla="*/ 213 h 449"/>
                <a:gd name="T70" fmla="*/ 178 w 229"/>
                <a:gd name="T71" fmla="*/ 246 h 449"/>
                <a:gd name="T72" fmla="*/ 209 w 229"/>
                <a:gd name="T73" fmla="*/ 274 h 449"/>
                <a:gd name="T74" fmla="*/ 228 w 229"/>
                <a:gd name="T75" fmla="*/ 319 h 449"/>
                <a:gd name="T76" fmla="*/ 229 w 229"/>
                <a:gd name="T77" fmla="*/ 349 h 449"/>
                <a:gd name="T78" fmla="*/ 220 w 229"/>
                <a:gd name="T79" fmla="*/ 381 h 449"/>
                <a:gd name="T80" fmla="*/ 203 w 229"/>
                <a:gd name="T81" fmla="*/ 410 h 449"/>
                <a:gd name="T82" fmla="*/ 185 w 229"/>
                <a:gd name="T83" fmla="*/ 426 h 449"/>
                <a:gd name="T84" fmla="*/ 152 w 229"/>
                <a:gd name="T85" fmla="*/ 441 h 449"/>
                <a:gd name="T86" fmla="*/ 112 w 229"/>
                <a:gd name="T87" fmla="*/ 449 h 449"/>
                <a:gd name="T88" fmla="*/ 84 w 229"/>
                <a:gd name="T89" fmla="*/ 449 h 449"/>
                <a:gd name="T90" fmla="*/ 44 w 229"/>
                <a:gd name="T91" fmla="*/ 442 h 449"/>
                <a:gd name="T92" fmla="*/ 0 w 229"/>
                <a:gd name="T93" fmla="*/ 427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9" h="449">
                  <a:moveTo>
                    <a:pt x="0" y="427"/>
                  </a:moveTo>
                  <a:lnTo>
                    <a:pt x="0" y="392"/>
                  </a:lnTo>
                  <a:lnTo>
                    <a:pt x="0" y="392"/>
                  </a:lnTo>
                  <a:lnTo>
                    <a:pt x="12" y="400"/>
                  </a:lnTo>
                  <a:lnTo>
                    <a:pt x="23" y="405"/>
                  </a:lnTo>
                  <a:lnTo>
                    <a:pt x="35" y="410"/>
                  </a:lnTo>
                  <a:lnTo>
                    <a:pt x="47" y="414"/>
                  </a:lnTo>
                  <a:lnTo>
                    <a:pt x="58" y="418"/>
                  </a:lnTo>
                  <a:lnTo>
                    <a:pt x="70" y="420"/>
                  </a:lnTo>
                  <a:lnTo>
                    <a:pt x="82" y="422"/>
                  </a:lnTo>
                  <a:lnTo>
                    <a:pt x="95" y="422"/>
                  </a:lnTo>
                  <a:lnTo>
                    <a:pt x="95" y="422"/>
                  </a:lnTo>
                  <a:lnTo>
                    <a:pt x="118" y="420"/>
                  </a:lnTo>
                  <a:lnTo>
                    <a:pt x="129" y="419"/>
                  </a:lnTo>
                  <a:lnTo>
                    <a:pt x="139" y="416"/>
                  </a:lnTo>
                  <a:lnTo>
                    <a:pt x="148" y="414"/>
                  </a:lnTo>
                  <a:lnTo>
                    <a:pt x="157" y="410"/>
                  </a:lnTo>
                  <a:lnTo>
                    <a:pt x="165" y="406"/>
                  </a:lnTo>
                  <a:lnTo>
                    <a:pt x="172" y="401"/>
                  </a:lnTo>
                  <a:lnTo>
                    <a:pt x="172" y="401"/>
                  </a:lnTo>
                  <a:lnTo>
                    <a:pt x="178" y="396"/>
                  </a:lnTo>
                  <a:lnTo>
                    <a:pt x="183" y="389"/>
                  </a:lnTo>
                  <a:lnTo>
                    <a:pt x="187" y="383"/>
                  </a:lnTo>
                  <a:lnTo>
                    <a:pt x="191" y="376"/>
                  </a:lnTo>
                  <a:lnTo>
                    <a:pt x="194" y="368"/>
                  </a:lnTo>
                  <a:lnTo>
                    <a:pt x="196" y="359"/>
                  </a:lnTo>
                  <a:lnTo>
                    <a:pt x="198" y="351"/>
                  </a:lnTo>
                  <a:lnTo>
                    <a:pt x="198" y="342"/>
                  </a:lnTo>
                  <a:lnTo>
                    <a:pt x="198" y="342"/>
                  </a:lnTo>
                  <a:lnTo>
                    <a:pt x="196" y="325"/>
                  </a:lnTo>
                  <a:lnTo>
                    <a:pt x="194" y="312"/>
                  </a:lnTo>
                  <a:lnTo>
                    <a:pt x="189" y="299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9" y="277"/>
                  </a:lnTo>
                  <a:lnTo>
                    <a:pt x="152" y="265"/>
                  </a:lnTo>
                  <a:lnTo>
                    <a:pt x="130" y="251"/>
                  </a:lnTo>
                  <a:lnTo>
                    <a:pt x="104" y="234"/>
                  </a:lnTo>
                  <a:lnTo>
                    <a:pt x="104" y="234"/>
                  </a:lnTo>
                  <a:lnTo>
                    <a:pt x="74" y="216"/>
                  </a:lnTo>
                  <a:lnTo>
                    <a:pt x="49" y="199"/>
                  </a:lnTo>
                  <a:lnTo>
                    <a:pt x="31" y="183"/>
                  </a:lnTo>
                  <a:lnTo>
                    <a:pt x="25" y="177"/>
                  </a:lnTo>
                  <a:lnTo>
                    <a:pt x="19" y="170"/>
                  </a:lnTo>
                  <a:lnTo>
                    <a:pt x="19" y="170"/>
                  </a:lnTo>
                  <a:lnTo>
                    <a:pt x="12" y="156"/>
                  </a:lnTo>
                  <a:lnTo>
                    <a:pt x="6" y="142"/>
                  </a:lnTo>
                  <a:lnTo>
                    <a:pt x="4" y="126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99"/>
                  </a:lnTo>
                  <a:lnTo>
                    <a:pt x="5" y="88"/>
                  </a:lnTo>
                  <a:lnTo>
                    <a:pt x="8" y="78"/>
                  </a:lnTo>
                  <a:lnTo>
                    <a:pt x="12" y="67"/>
                  </a:lnTo>
                  <a:lnTo>
                    <a:pt x="17" y="57"/>
                  </a:lnTo>
                  <a:lnTo>
                    <a:pt x="22" y="48"/>
                  </a:lnTo>
                  <a:lnTo>
                    <a:pt x="30" y="40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47" y="24"/>
                  </a:lnTo>
                  <a:lnTo>
                    <a:pt x="57" y="18"/>
                  </a:lnTo>
                  <a:lnTo>
                    <a:pt x="68" y="11"/>
                  </a:lnTo>
                  <a:lnTo>
                    <a:pt x="79" y="7"/>
                  </a:lnTo>
                  <a:lnTo>
                    <a:pt x="92" y="4"/>
                  </a:lnTo>
                  <a:lnTo>
                    <a:pt x="105" y="1"/>
                  </a:lnTo>
                  <a:lnTo>
                    <a:pt x="118" y="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53" y="0"/>
                  </a:lnTo>
                  <a:lnTo>
                    <a:pt x="173" y="2"/>
                  </a:lnTo>
                  <a:lnTo>
                    <a:pt x="191" y="6"/>
                  </a:lnTo>
                  <a:lnTo>
                    <a:pt x="211" y="13"/>
                  </a:lnTo>
                  <a:lnTo>
                    <a:pt x="211" y="44"/>
                  </a:lnTo>
                  <a:lnTo>
                    <a:pt x="211" y="44"/>
                  </a:lnTo>
                  <a:lnTo>
                    <a:pt x="191" y="36"/>
                  </a:lnTo>
                  <a:lnTo>
                    <a:pt x="172" y="31"/>
                  </a:lnTo>
                  <a:lnTo>
                    <a:pt x="151" y="28"/>
                  </a:lnTo>
                  <a:lnTo>
                    <a:pt x="130" y="27"/>
                  </a:lnTo>
                  <a:lnTo>
                    <a:pt x="130" y="27"/>
                  </a:lnTo>
                  <a:lnTo>
                    <a:pt x="109" y="28"/>
                  </a:lnTo>
                  <a:lnTo>
                    <a:pt x="99" y="30"/>
                  </a:lnTo>
                  <a:lnTo>
                    <a:pt x="90" y="32"/>
                  </a:lnTo>
                  <a:lnTo>
                    <a:pt x="82" y="35"/>
                  </a:lnTo>
                  <a:lnTo>
                    <a:pt x="74" y="39"/>
                  </a:lnTo>
                  <a:lnTo>
                    <a:pt x="66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53" y="54"/>
                  </a:lnTo>
                  <a:lnTo>
                    <a:pt x="48" y="61"/>
                  </a:lnTo>
                  <a:lnTo>
                    <a:pt x="44" y="67"/>
                  </a:lnTo>
                  <a:lnTo>
                    <a:pt x="40" y="75"/>
                  </a:lnTo>
                  <a:lnTo>
                    <a:pt x="38" y="82"/>
                  </a:lnTo>
                  <a:lnTo>
                    <a:pt x="35" y="90"/>
                  </a:lnTo>
                  <a:lnTo>
                    <a:pt x="34" y="97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5" y="122"/>
                  </a:lnTo>
                  <a:lnTo>
                    <a:pt x="38" y="136"/>
                  </a:lnTo>
                  <a:lnTo>
                    <a:pt x="43" y="14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2" y="170"/>
                  </a:lnTo>
                  <a:lnTo>
                    <a:pt x="79" y="182"/>
                  </a:lnTo>
                  <a:lnTo>
                    <a:pt x="101" y="196"/>
                  </a:lnTo>
                  <a:lnTo>
                    <a:pt x="127" y="213"/>
                  </a:lnTo>
                  <a:lnTo>
                    <a:pt x="127" y="213"/>
                  </a:lnTo>
                  <a:lnTo>
                    <a:pt x="156" y="230"/>
                  </a:lnTo>
                  <a:lnTo>
                    <a:pt x="178" y="246"/>
                  </a:lnTo>
                  <a:lnTo>
                    <a:pt x="196" y="260"/>
                  </a:lnTo>
                  <a:lnTo>
                    <a:pt x="209" y="274"/>
                  </a:lnTo>
                  <a:lnTo>
                    <a:pt x="209" y="274"/>
                  </a:lnTo>
                  <a:lnTo>
                    <a:pt x="217" y="289"/>
                  </a:lnTo>
                  <a:lnTo>
                    <a:pt x="224" y="303"/>
                  </a:lnTo>
                  <a:lnTo>
                    <a:pt x="228" y="319"/>
                  </a:lnTo>
                  <a:lnTo>
                    <a:pt x="229" y="336"/>
                  </a:lnTo>
                  <a:lnTo>
                    <a:pt x="229" y="336"/>
                  </a:lnTo>
                  <a:lnTo>
                    <a:pt x="229" y="349"/>
                  </a:lnTo>
                  <a:lnTo>
                    <a:pt x="226" y="360"/>
                  </a:lnTo>
                  <a:lnTo>
                    <a:pt x="224" y="371"/>
                  </a:lnTo>
                  <a:lnTo>
                    <a:pt x="220" y="381"/>
                  </a:lnTo>
                  <a:lnTo>
                    <a:pt x="216" y="392"/>
                  </a:lnTo>
                  <a:lnTo>
                    <a:pt x="209" y="401"/>
                  </a:lnTo>
                  <a:lnTo>
                    <a:pt x="203" y="410"/>
                  </a:lnTo>
                  <a:lnTo>
                    <a:pt x="194" y="418"/>
                  </a:lnTo>
                  <a:lnTo>
                    <a:pt x="194" y="418"/>
                  </a:lnTo>
                  <a:lnTo>
                    <a:pt x="185" y="426"/>
                  </a:lnTo>
                  <a:lnTo>
                    <a:pt x="176" y="432"/>
                  </a:lnTo>
                  <a:lnTo>
                    <a:pt x="164" y="437"/>
                  </a:lnTo>
                  <a:lnTo>
                    <a:pt x="152" y="441"/>
                  </a:lnTo>
                  <a:lnTo>
                    <a:pt x="139" y="445"/>
                  </a:lnTo>
                  <a:lnTo>
                    <a:pt x="126" y="448"/>
                  </a:lnTo>
                  <a:lnTo>
                    <a:pt x="112" y="449"/>
                  </a:lnTo>
                  <a:lnTo>
                    <a:pt x="96" y="449"/>
                  </a:lnTo>
                  <a:lnTo>
                    <a:pt x="96" y="449"/>
                  </a:lnTo>
                  <a:lnTo>
                    <a:pt x="84" y="449"/>
                  </a:lnTo>
                  <a:lnTo>
                    <a:pt x="71" y="448"/>
                  </a:lnTo>
                  <a:lnTo>
                    <a:pt x="44" y="442"/>
                  </a:lnTo>
                  <a:lnTo>
                    <a:pt x="44" y="442"/>
                  </a:lnTo>
                  <a:lnTo>
                    <a:pt x="18" y="435"/>
                  </a:lnTo>
                  <a:lnTo>
                    <a:pt x="9" y="431"/>
                  </a:lnTo>
                  <a:lnTo>
                    <a:pt x="0" y="427"/>
                  </a:lnTo>
                  <a:lnTo>
                    <a:pt x="0" y="42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94" name="Freeform 20"/>
            <p:cNvSpPr>
              <a:spLocks/>
            </p:cNvSpPr>
            <p:nvPr/>
          </p:nvSpPr>
          <p:spPr bwMode="auto">
            <a:xfrm>
              <a:off x="11330164" y="5100393"/>
              <a:ext cx="341347" cy="89047"/>
            </a:xfrm>
            <a:custGeom>
              <a:avLst/>
              <a:gdLst>
                <a:gd name="T0" fmla="*/ 513 w 736"/>
                <a:gd name="T1" fmla="*/ 161 h 192"/>
                <a:gd name="T2" fmla="*/ 513 w 736"/>
                <a:gd name="T3" fmla="*/ 161 h 192"/>
                <a:gd name="T4" fmla="*/ 496 w 736"/>
                <a:gd name="T5" fmla="*/ 152 h 192"/>
                <a:gd name="T6" fmla="*/ 478 w 736"/>
                <a:gd name="T7" fmla="*/ 137 h 192"/>
                <a:gd name="T8" fmla="*/ 435 w 736"/>
                <a:gd name="T9" fmla="*/ 105 h 192"/>
                <a:gd name="T10" fmla="*/ 410 w 736"/>
                <a:gd name="T11" fmla="*/ 88 h 192"/>
                <a:gd name="T12" fmla="*/ 383 w 736"/>
                <a:gd name="T13" fmla="*/ 71 h 192"/>
                <a:gd name="T14" fmla="*/ 367 w 736"/>
                <a:gd name="T15" fmla="*/ 63 h 192"/>
                <a:gd name="T16" fmla="*/ 350 w 736"/>
                <a:gd name="T17" fmla="*/ 55 h 192"/>
                <a:gd name="T18" fmla="*/ 333 w 736"/>
                <a:gd name="T19" fmla="*/ 49 h 192"/>
                <a:gd name="T20" fmla="*/ 315 w 736"/>
                <a:gd name="T21" fmla="*/ 43 h 192"/>
                <a:gd name="T22" fmla="*/ 315 w 736"/>
                <a:gd name="T23" fmla="*/ 43 h 192"/>
                <a:gd name="T24" fmla="*/ 274 w 736"/>
                <a:gd name="T25" fmla="*/ 34 h 192"/>
                <a:gd name="T26" fmla="*/ 227 w 736"/>
                <a:gd name="T27" fmla="*/ 25 h 192"/>
                <a:gd name="T28" fmla="*/ 177 w 736"/>
                <a:gd name="T29" fmla="*/ 19 h 192"/>
                <a:gd name="T30" fmla="*/ 129 w 736"/>
                <a:gd name="T31" fmla="*/ 12 h 192"/>
                <a:gd name="T32" fmla="*/ 129 w 736"/>
                <a:gd name="T33" fmla="*/ 12 h 192"/>
                <a:gd name="T34" fmla="*/ 38 w 736"/>
                <a:gd name="T35" fmla="*/ 4 h 192"/>
                <a:gd name="T36" fmla="*/ 0 w 736"/>
                <a:gd name="T37" fmla="*/ 0 h 192"/>
                <a:gd name="T38" fmla="*/ 0 w 736"/>
                <a:gd name="T39" fmla="*/ 0 h 192"/>
                <a:gd name="T40" fmla="*/ 46 w 736"/>
                <a:gd name="T41" fmla="*/ 28 h 192"/>
                <a:gd name="T42" fmla="*/ 94 w 736"/>
                <a:gd name="T43" fmla="*/ 56 h 192"/>
                <a:gd name="T44" fmla="*/ 151 w 736"/>
                <a:gd name="T45" fmla="*/ 89 h 192"/>
                <a:gd name="T46" fmla="*/ 214 w 736"/>
                <a:gd name="T47" fmla="*/ 122 h 192"/>
                <a:gd name="T48" fmla="*/ 244 w 736"/>
                <a:gd name="T49" fmla="*/ 136 h 192"/>
                <a:gd name="T50" fmla="*/ 274 w 736"/>
                <a:gd name="T51" fmla="*/ 150 h 192"/>
                <a:gd name="T52" fmla="*/ 301 w 736"/>
                <a:gd name="T53" fmla="*/ 162 h 192"/>
                <a:gd name="T54" fmla="*/ 327 w 736"/>
                <a:gd name="T55" fmla="*/ 171 h 192"/>
                <a:gd name="T56" fmla="*/ 349 w 736"/>
                <a:gd name="T57" fmla="*/ 178 h 192"/>
                <a:gd name="T58" fmla="*/ 359 w 736"/>
                <a:gd name="T59" fmla="*/ 179 h 192"/>
                <a:gd name="T60" fmla="*/ 369 w 736"/>
                <a:gd name="T61" fmla="*/ 180 h 192"/>
                <a:gd name="T62" fmla="*/ 369 w 736"/>
                <a:gd name="T63" fmla="*/ 180 h 192"/>
                <a:gd name="T64" fmla="*/ 435 w 736"/>
                <a:gd name="T65" fmla="*/ 184 h 192"/>
                <a:gd name="T66" fmla="*/ 490 w 736"/>
                <a:gd name="T67" fmla="*/ 188 h 192"/>
                <a:gd name="T68" fmla="*/ 531 w 736"/>
                <a:gd name="T69" fmla="*/ 191 h 192"/>
                <a:gd name="T70" fmla="*/ 563 w 736"/>
                <a:gd name="T71" fmla="*/ 192 h 192"/>
                <a:gd name="T72" fmla="*/ 563 w 736"/>
                <a:gd name="T73" fmla="*/ 192 h 192"/>
                <a:gd name="T74" fmla="*/ 599 w 736"/>
                <a:gd name="T75" fmla="*/ 192 h 192"/>
                <a:gd name="T76" fmla="*/ 641 w 736"/>
                <a:gd name="T77" fmla="*/ 191 h 192"/>
                <a:gd name="T78" fmla="*/ 664 w 736"/>
                <a:gd name="T79" fmla="*/ 188 h 192"/>
                <a:gd name="T80" fmla="*/ 688 w 736"/>
                <a:gd name="T81" fmla="*/ 184 h 192"/>
                <a:gd name="T82" fmla="*/ 711 w 736"/>
                <a:gd name="T83" fmla="*/ 179 h 192"/>
                <a:gd name="T84" fmla="*/ 736 w 736"/>
                <a:gd name="T85" fmla="*/ 171 h 192"/>
                <a:gd name="T86" fmla="*/ 736 w 736"/>
                <a:gd name="T87" fmla="*/ 171 h 192"/>
                <a:gd name="T88" fmla="*/ 710 w 736"/>
                <a:gd name="T89" fmla="*/ 174 h 192"/>
                <a:gd name="T90" fmla="*/ 682 w 736"/>
                <a:gd name="T91" fmla="*/ 176 h 192"/>
                <a:gd name="T92" fmla="*/ 650 w 736"/>
                <a:gd name="T93" fmla="*/ 179 h 192"/>
                <a:gd name="T94" fmla="*/ 613 w 736"/>
                <a:gd name="T95" fmla="*/ 179 h 192"/>
                <a:gd name="T96" fmla="*/ 576 w 736"/>
                <a:gd name="T97" fmla="*/ 176 h 192"/>
                <a:gd name="T98" fmla="*/ 559 w 736"/>
                <a:gd name="T99" fmla="*/ 174 h 192"/>
                <a:gd name="T100" fmla="*/ 542 w 736"/>
                <a:gd name="T101" fmla="*/ 171 h 192"/>
                <a:gd name="T102" fmla="*/ 527 w 736"/>
                <a:gd name="T103" fmla="*/ 167 h 192"/>
                <a:gd name="T104" fmla="*/ 513 w 736"/>
                <a:gd name="T105" fmla="*/ 161 h 192"/>
                <a:gd name="T106" fmla="*/ 513 w 736"/>
                <a:gd name="T107" fmla="*/ 16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6" h="192">
                  <a:moveTo>
                    <a:pt x="513" y="161"/>
                  </a:moveTo>
                  <a:lnTo>
                    <a:pt x="513" y="161"/>
                  </a:lnTo>
                  <a:lnTo>
                    <a:pt x="496" y="152"/>
                  </a:lnTo>
                  <a:lnTo>
                    <a:pt x="478" y="137"/>
                  </a:lnTo>
                  <a:lnTo>
                    <a:pt x="435" y="105"/>
                  </a:lnTo>
                  <a:lnTo>
                    <a:pt x="410" y="88"/>
                  </a:lnTo>
                  <a:lnTo>
                    <a:pt x="383" y="71"/>
                  </a:lnTo>
                  <a:lnTo>
                    <a:pt x="367" y="63"/>
                  </a:lnTo>
                  <a:lnTo>
                    <a:pt x="350" y="55"/>
                  </a:lnTo>
                  <a:lnTo>
                    <a:pt x="333" y="49"/>
                  </a:lnTo>
                  <a:lnTo>
                    <a:pt x="315" y="43"/>
                  </a:lnTo>
                  <a:lnTo>
                    <a:pt x="315" y="43"/>
                  </a:lnTo>
                  <a:lnTo>
                    <a:pt x="274" y="34"/>
                  </a:lnTo>
                  <a:lnTo>
                    <a:pt x="227" y="25"/>
                  </a:lnTo>
                  <a:lnTo>
                    <a:pt x="177" y="19"/>
                  </a:lnTo>
                  <a:lnTo>
                    <a:pt x="129" y="12"/>
                  </a:lnTo>
                  <a:lnTo>
                    <a:pt x="129" y="12"/>
                  </a:lnTo>
                  <a:lnTo>
                    <a:pt x="38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6" y="28"/>
                  </a:lnTo>
                  <a:lnTo>
                    <a:pt x="94" y="56"/>
                  </a:lnTo>
                  <a:lnTo>
                    <a:pt x="151" y="89"/>
                  </a:lnTo>
                  <a:lnTo>
                    <a:pt x="214" y="122"/>
                  </a:lnTo>
                  <a:lnTo>
                    <a:pt x="244" y="136"/>
                  </a:lnTo>
                  <a:lnTo>
                    <a:pt x="274" y="150"/>
                  </a:lnTo>
                  <a:lnTo>
                    <a:pt x="301" y="162"/>
                  </a:lnTo>
                  <a:lnTo>
                    <a:pt x="327" y="171"/>
                  </a:lnTo>
                  <a:lnTo>
                    <a:pt x="349" y="178"/>
                  </a:lnTo>
                  <a:lnTo>
                    <a:pt x="359" y="179"/>
                  </a:lnTo>
                  <a:lnTo>
                    <a:pt x="369" y="180"/>
                  </a:lnTo>
                  <a:lnTo>
                    <a:pt x="369" y="180"/>
                  </a:lnTo>
                  <a:lnTo>
                    <a:pt x="435" y="184"/>
                  </a:lnTo>
                  <a:lnTo>
                    <a:pt x="490" y="188"/>
                  </a:lnTo>
                  <a:lnTo>
                    <a:pt x="531" y="191"/>
                  </a:lnTo>
                  <a:lnTo>
                    <a:pt x="563" y="192"/>
                  </a:lnTo>
                  <a:lnTo>
                    <a:pt x="563" y="192"/>
                  </a:lnTo>
                  <a:lnTo>
                    <a:pt x="599" y="192"/>
                  </a:lnTo>
                  <a:lnTo>
                    <a:pt x="641" y="191"/>
                  </a:lnTo>
                  <a:lnTo>
                    <a:pt x="664" y="188"/>
                  </a:lnTo>
                  <a:lnTo>
                    <a:pt x="688" y="184"/>
                  </a:lnTo>
                  <a:lnTo>
                    <a:pt x="711" y="179"/>
                  </a:lnTo>
                  <a:lnTo>
                    <a:pt x="736" y="171"/>
                  </a:lnTo>
                  <a:lnTo>
                    <a:pt x="736" y="171"/>
                  </a:lnTo>
                  <a:lnTo>
                    <a:pt x="710" y="174"/>
                  </a:lnTo>
                  <a:lnTo>
                    <a:pt x="682" y="176"/>
                  </a:lnTo>
                  <a:lnTo>
                    <a:pt x="650" y="179"/>
                  </a:lnTo>
                  <a:lnTo>
                    <a:pt x="613" y="179"/>
                  </a:lnTo>
                  <a:lnTo>
                    <a:pt x="576" y="176"/>
                  </a:lnTo>
                  <a:lnTo>
                    <a:pt x="559" y="174"/>
                  </a:lnTo>
                  <a:lnTo>
                    <a:pt x="542" y="171"/>
                  </a:lnTo>
                  <a:lnTo>
                    <a:pt x="527" y="167"/>
                  </a:lnTo>
                  <a:lnTo>
                    <a:pt x="513" y="161"/>
                  </a:lnTo>
                  <a:lnTo>
                    <a:pt x="513" y="16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  <p:sp>
          <p:nvSpPr>
            <p:cNvPr id="95" name="Freeform 21"/>
            <p:cNvSpPr>
              <a:spLocks noEditPoints="1"/>
            </p:cNvSpPr>
            <p:nvPr/>
          </p:nvSpPr>
          <p:spPr bwMode="auto">
            <a:xfrm>
              <a:off x="10832520" y="4648200"/>
              <a:ext cx="1102886" cy="1326896"/>
            </a:xfrm>
            <a:custGeom>
              <a:avLst/>
              <a:gdLst>
                <a:gd name="T0" fmla="*/ 1258 w 2378"/>
                <a:gd name="T1" fmla="*/ 4 h 2861"/>
                <a:gd name="T2" fmla="*/ 1089 w 2378"/>
                <a:gd name="T3" fmla="*/ 8 h 2861"/>
                <a:gd name="T4" fmla="*/ 103 w 2378"/>
                <a:gd name="T5" fmla="*/ 287 h 2861"/>
                <a:gd name="T6" fmla="*/ 48 w 2378"/>
                <a:gd name="T7" fmla="*/ 330 h 2861"/>
                <a:gd name="T8" fmla="*/ 11 w 2378"/>
                <a:gd name="T9" fmla="*/ 392 h 2861"/>
                <a:gd name="T10" fmla="*/ 0 w 2378"/>
                <a:gd name="T11" fmla="*/ 918 h 2861"/>
                <a:gd name="T12" fmla="*/ 85 w 2378"/>
                <a:gd name="T13" fmla="*/ 895 h 2861"/>
                <a:gd name="T14" fmla="*/ 469 w 2378"/>
                <a:gd name="T15" fmla="*/ 813 h 2861"/>
                <a:gd name="T16" fmla="*/ 787 w 2378"/>
                <a:gd name="T17" fmla="*/ 780 h 2861"/>
                <a:gd name="T18" fmla="*/ 1021 w 2378"/>
                <a:gd name="T19" fmla="*/ 783 h 2861"/>
                <a:gd name="T20" fmla="*/ 1250 w 2378"/>
                <a:gd name="T21" fmla="*/ 817 h 2861"/>
                <a:gd name="T22" fmla="*/ 1468 w 2378"/>
                <a:gd name="T23" fmla="*/ 888 h 2861"/>
                <a:gd name="T24" fmla="*/ 1737 w 2378"/>
                <a:gd name="T25" fmla="*/ 1030 h 2861"/>
                <a:gd name="T26" fmla="*/ 1811 w 2378"/>
                <a:gd name="T27" fmla="*/ 1117 h 2861"/>
                <a:gd name="T28" fmla="*/ 1809 w 2378"/>
                <a:gd name="T29" fmla="*/ 1146 h 2861"/>
                <a:gd name="T30" fmla="*/ 2000 w 2378"/>
                <a:gd name="T31" fmla="*/ 1220 h 2861"/>
                <a:gd name="T32" fmla="*/ 2145 w 2378"/>
                <a:gd name="T33" fmla="*/ 1308 h 2861"/>
                <a:gd name="T34" fmla="*/ 2220 w 2378"/>
                <a:gd name="T35" fmla="*/ 1388 h 2861"/>
                <a:gd name="T36" fmla="*/ 2246 w 2378"/>
                <a:gd name="T37" fmla="*/ 1482 h 2861"/>
                <a:gd name="T38" fmla="*/ 2212 w 2378"/>
                <a:gd name="T39" fmla="*/ 1611 h 2861"/>
                <a:gd name="T40" fmla="*/ 2141 w 2378"/>
                <a:gd name="T41" fmla="*/ 1733 h 2861"/>
                <a:gd name="T42" fmla="*/ 2060 w 2378"/>
                <a:gd name="T43" fmla="*/ 1805 h 2861"/>
                <a:gd name="T44" fmla="*/ 2022 w 2378"/>
                <a:gd name="T45" fmla="*/ 1814 h 2861"/>
                <a:gd name="T46" fmla="*/ 2030 w 2378"/>
                <a:gd name="T47" fmla="*/ 1756 h 2861"/>
                <a:gd name="T48" fmla="*/ 2003 w 2378"/>
                <a:gd name="T49" fmla="*/ 1705 h 2861"/>
                <a:gd name="T50" fmla="*/ 1956 w 2378"/>
                <a:gd name="T51" fmla="*/ 1680 h 2861"/>
                <a:gd name="T52" fmla="*/ 1775 w 2378"/>
                <a:gd name="T53" fmla="*/ 1637 h 2861"/>
                <a:gd name="T54" fmla="*/ 1409 w 2378"/>
                <a:gd name="T55" fmla="*/ 1580 h 2861"/>
                <a:gd name="T56" fmla="*/ 1140 w 2378"/>
                <a:gd name="T57" fmla="*/ 1569 h 2861"/>
                <a:gd name="T58" fmla="*/ 905 w 2378"/>
                <a:gd name="T59" fmla="*/ 1586 h 2861"/>
                <a:gd name="T60" fmla="*/ 733 w 2378"/>
                <a:gd name="T61" fmla="*/ 1621 h 2861"/>
                <a:gd name="T62" fmla="*/ 578 w 2378"/>
                <a:gd name="T63" fmla="*/ 1687 h 2861"/>
                <a:gd name="T64" fmla="*/ 449 w 2378"/>
                <a:gd name="T65" fmla="*/ 1775 h 2861"/>
                <a:gd name="T66" fmla="*/ 374 w 2378"/>
                <a:gd name="T67" fmla="*/ 1874 h 2861"/>
                <a:gd name="T68" fmla="*/ 349 w 2378"/>
                <a:gd name="T69" fmla="*/ 1951 h 2861"/>
                <a:gd name="T70" fmla="*/ 350 w 2378"/>
                <a:gd name="T71" fmla="*/ 2037 h 2861"/>
                <a:gd name="T72" fmla="*/ 383 w 2378"/>
                <a:gd name="T73" fmla="*/ 2136 h 2861"/>
                <a:gd name="T74" fmla="*/ 452 w 2378"/>
                <a:gd name="T75" fmla="*/ 2245 h 2861"/>
                <a:gd name="T76" fmla="*/ 1089 w 2378"/>
                <a:gd name="T77" fmla="*/ 2825 h 2861"/>
                <a:gd name="T78" fmla="*/ 1136 w 2378"/>
                <a:gd name="T79" fmla="*/ 2852 h 2861"/>
                <a:gd name="T80" fmla="*/ 1203 w 2378"/>
                <a:gd name="T81" fmla="*/ 2860 h 2861"/>
                <a:gd name="T82" fmla="*/ 1267 w 2378"/>
                <a:gd name="T83" fmla="*/ 2840 h 2861"/>
                <a:gd name="T84" fmla="*/ 2287 w 2378"/>
                <a:gd name="T85" fmla="*/ 1951 h 2861"/>
                <a:gd name="T86" fmla="*/ 2348 w 2378"/>
                <a:gd name="T87" fmla="*/ 1860 h 2861"/>
                <a:gd name="T88" fmla="*/ 2377 w 2378"/>
                <a:gd name="T89" fmla="*/ 1753 h 2861"/>
                <a:gd name="T90" fmla="*/ 2375 w 2378"/>
                <a:gd name="T91" fmla="*/ 418 h 2861"/>
                <a:gd name="T92" fmla="*/ 2348 w 2378"/>
                <a:gd name="T93" fmla="*/ 353 h 2861"/>
                <a:gd name="T94" fmla="*/ 2298 w 2378"/>
                <a:gd name="T95" fmla="*/ 301 h 2861"/>
                <a:gd name="T96" fmla="*/ 2249 w 2378"/>
                <a:gd name="T97" fmla="*/ 276 h 2861"/>
                <a:gd name="T98" fmla="*/ 129 w 2378"/>
                <a:gd name="T99" fmla="*/ 458 h 2861"/>
                <a:gd name="T100" fmla="*/ 365 w 2378"/>
                <a:gd name="T101" fmla="*/ 535 h 2861"/>
                <a:gd name="T102" fmla="*/ 641 w 2378"/>
                <a:gd name="T103" fmla="*/ 520 h 2861"/>
                <a:gd name="T104" fmla="*/ 787 w 2378"/>
                <a:gd name="T105" fmla="*/ 318 h 2861"/>
                <a:gd name="T106" fmla="*/ 1091 w 2378"/>
                <a:gd name="T107" fmla="*/ 427 h 2861"/>
                <a:gd name="T108" fmla="*/ 1237 w 2378"/>
                <a:gd name="T109" fmla="*/ 225 h 2861"/>
                <a:gd name="T110" fmla="*/ 1727 w 2378"/>
                <a:gd name="T111" fmla="*/ 520 h 2861"/>
                <a:gd name="T112" fmla="*/ 1581 w 2378"/>
                <a:gd name="T113" fmla="*/ 318 h 2861"/>
                <a:gd name="T114" fmla="*/ 2171 w 2378"/>
                <a:gd name="T115" fmla="*/ 535 h 2861"/>
                <a:gd name="T116" fmla="*/ 1934 w 2378"/>
                <a:gd name="T117" fmla="*/ 458 h 2861"/>
                <a:gd name="T118" fmla="*/ 2171 w 2378"/>
                <a:gd name="T119" fmla="*/ 535 h 2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78" h="2861">
                  <a:moveTo>
                    <a:pt x="2249" y="276"/>
                  </a:moveTo>
                  <a:lnTo>
                    <a:pt x="1318" y="14"/>
                  </a:lnTo>
                  <a:lnTo>
                    <a:pt x="1318" y="14"/>
                  </a:lnTo>
                  <a:lnTo>
                    <a:pt x="1289" y="8"/>
                  </a:lnTo>
                  <a:lnTo>
                    <a:pt x="1258" y="4"/>
                  </a:lnTo>
                  <a:lnTo>
                    <a:pt x="1224" y="0"/>
                  </a:lnTo>
                  <a:lnTo>
                    <a:pt x="1189" y="0"/>
                  </a:lnTo>
                  <a:lnTo>
                    <a:pt x="1154" y="0"/>
                  </a:lnTo>
                  <a:lnTo>
                    <a:pt x="1120" y="4"/>
                  </a:lnTo>
                  <a:lnTo>
                    <a:pt x="1089" y="8"/>
                  </a:lnTo>
                  <a:lnTo>
                    <a:pt x="1060" y="14"/>
                  </a:lnTo>
                  <a:lnTo>
                    <a:pt x="129" y="276"/>
                  </a:lnTo>
                  <a:lnTo>
                    <a:pt x="129" y="276"/>
                  </a:lnTo>
                  <a:lnTo>
                    <a:pt x="116" y="281"/>
                  </a:lnTo>
                  <a:lnTo>
                    <a:pt x="103" y="287"/>
                  </a:lnTo>
                  <a:lnTo>
                    <a:pt x="91" y="293"/>
                  </a:lnTo>
                  <a:lnTo>
                    <a:pt x="80" y="301"/>
                  </a:lnTo>
                  <a:lnTo>
                    <a:pt x="68" y="310"/>
                  </a:lnTo>
                  <a:lnTo>
                    <a:pt x="57" y="319"/>
                  </a:lnTo>
                  <a:lnTo>
                    <a:pt x="48" y="330"/>
                  </a:lnTo>
                  <a:lnTo>
                    <a:pt x="38" y="341"/>
                  </a:lnTo>
                  <a:lnTo>
                    <a:pt x="30" y="353"/>
                  </a:lnTo>
                  <a:lnTo>
                    <a:pt x="22" y="366"/>
                  </a:lnTo>
                  <a:lnTo>
                    <a:pt x="16" y="378"/>
                  </a:lnTo>
                  <a:lnTo>
                    <a:pt x="11" y="392"/>
                  </a:lnTo>
                  <a:lnTo>
                    <a:pt x="7" y="405"/>
                  </a:lnTo>
                  <a:lnTo>
                    <a:pt x="3" y="418"/>
                  </a:lnTo>
                  <a:lnTo>
                    <a:pt x="1" y="432"/>
                  </a:lnTo>
                  <a:lnTo>
                    <a:pt x="0" y="447"/>
                  </a:lnTo>
                  <a:lnTo>
                    <a:pt x="0" y="918"/>
                  </a:lnTo>
                  <a:lnTo>
                    <a:pt x="0" y="918"/>
                  </a:lnTo>
                  <a:lnTo>
                    <a:pt x="24" y="912"/>
                  </a:lnTo>
                  <a:lnTo>
                    <a:pt x="24" y="912"/>
                  </a:lnTo>
                  <a:lnTo>
                    <a:pt x="24" y="912"/>
                  </a:lnTo>
                  <a:lnTo>
                    <a:pt x="85" y="895"/>
                  </a:lnTo>
                  <a:lnTo>
                    <a:pt x="151" y="878"/>
                  </a:lnTo>
                  <a:lnTo>
                    <a:pt x="224" y="860"/>
                  </a:lnTo>
                  <a:lnTo>
                    <a:pt x="302" y="843"/>
                  </a:lnTo>
                  <a:lnTo>
                    <a:pt x="384" y="827"/>
                  </a:lnTo>
                  <a:lnTo>
                    <a:pt x="469" y="813"/>
                  </a:lnTo>
                  <a:lnTo>
                    <a:pt x="557" y="800"/>
                  </a:lnTo>
                  <a:lnTo>
                    <a:pt x="649" y="789"/>
                  </a:lnTo>
                  <a:lnTo>
                    <a:pt x="694" y="785"/>
                  </a:lnTo>
                  <a:lnTo>
                    <a:pt x="741" y="781"/>
                  </a:lnTo>
                  <a:lnTo>
                    <a:pt x="787" y="780"/>
                  </a:lnTo>
                  <a:lnTo>
                    <a:pt x="834" y="778"/>
                  </a:lnTo>
                  <a:lnTo>
                    <a:pt x="880" y="778"/>
                  </a:lnTo>
                  <a:lnTo>
                    <a:pt x="927" y="778"/>
                  </a:lnTo>
                  <a:lnTo>
                    <a:pt x="974" y="780"/>
                  </a:lnTo>
                  <a:lnTo>
                    <a:pt x="1021" y="783"/>
                  </a:lnTo>
                  <a:lnTo>
                    <a:pt x="1068" y="787"/>
                  </a:lnTo>
                  <a:lnTo>
                    <a:pt x="1113" y="792"/>
                  </a:lnTo>
                  <a:lnTo>
                    <a:pt x="1159" y="798"/>
                  </a:lnTo>
                  <a:lnTo>
                    <a:pt x="1205" y="806"/>
                  </a:lnTo>
                  <a:lnTo>
                    <a:pt x="1250" y="817"/>
                  </a:lnTo>
                  <a:lnTo>
                    <a:pt x="1294" y="827"/>
                  </a:lnTo>
                  <a:lnTo>
                    <a:pt x="1337" y="840"/>
                  </a:lnTo>
                  <a:lnTo>
                    <a:pt x="1380" y="854"/>
                  </a:lnTo>
                  <a:lnTo>
                    <a:pt x="1380" y="854"/>
                  </a:lnTo>
                  <a:lnTo>
                    <a:pt x="1468" y="888"/>
                  </a:lnTo>
                  <a:lnTo>
                    <a:pt x="1543" y="922"/>
                  </a:lnTo>
                  <a:lnTo>
                    <a:pt x="1606" y="952"/>
                  </a:lnTo>
                  <a:lnTo>
                    <a:pt x="1659" y="981"/>
                  </a:lnTo>
                  <a:lnTo>
                    <a:pt x="1702" y="1007"/>
                  </a:lnTo>
                  <a:lnTo>
                    <a:pt x="1737" y="1030"/>
                  </a:lnTo>
                  <a:lnTo>
                    <a:pt x="1763" y="1052"/>
                  </a:lnTo>
                  <a:lnTo>
                    <a:pt x="1783" y="1072"/>
                  </a:lnTo>
                  <a:lnTo>
                    <a:pt x="1797" y="1089"/>
                  </a:lnTo>
                  <a:lnTo>
                    <a:pt x="1806" y="1104"/>
                  </a:lnTo>
                  <a:lnTo>
                    <a:pt x="1811" y="1117"/>
                  </a:lnTo>
                  <a:lnTo>
                    <a:pt x="1813" y="1128"/>
                  </a:lnTo>
                  <a:lnTo>
                    <a:pt x="1813" y="1136"/>
                  </a:lnTo>
                  <a:lnTo>
                    <a:pt x="1811" y="1141"/>
                  </a:lnTo>
                  <a:lnTo>
                    <a:pt x="1809" y="1146"/>
                  </a:lnTo>
                  <a:lnTo>
                    <a:pt x="1809" y="1146"/>
                  </a:lnTo>
                  <a:lnTo>
                    <a:pt x="1830" y="1153"/>
                  </a:lnTo>
                  <a:lnTo>
                    <a:pt x="1883" y="1171"/>
                  </a:lnTo>
                  <a:lnTo>
                    <a:pt x="1919" y="1185"/>
                  </a:lnTo>
                  <a:lnTo>
                    <a:pt x="1959" y="1201"/>
                  </a:lnTo>
                  <a:lnTo>
                    <a:pt x="2000" y="1220"/>
                  </a:lnTo>
                  <a:lnTo>
                    <a:pt x="2043" y="1242"/>
                  </a:lnTo>
                  <a:lnTo>
                    <a:pt x="2086" y="1266"/>
                  </a:lnTo>
                  <a:lnTo>
                    <a:pt x="2106" y="1280"/>
                  </a:lnTo>
                  <a:lnTo>
                    <a:pt x="2127" y="1293"/>
                  </a:lnTo>
                  <a:lnTo>
                    <a:pt x="2145" y="1308"/>
                  </a:lnTo>
                  <a:lnTo>
                    <a:pt x="2163" y="1323"/>
                  </a:lnTo>
                  <a:lnTo>
                    <a:pt x="2180" y="1339"/>
                  </a:lnTo>
                  <a:lnTo>
                    <a:pt x="2194" y="1354"/>
                  </a:lnTo>
                  <a:lnTo>
                    <a:pt x="2209" y="1371"/>
                  </a:lnTo>
                  <a:lnTo>
                    <a:pt x="2220" y="1388"/>
                  </a:lnTo>
                  <a:lnTo>
                    <a:pt x="2231" y="1407"/>
                  </a:lnTo>
                  <a:lnTo>
                    <a:pt x="2237" y="1425"/>
                  </a:lnTo>
                  <a:lnTo>
                    <a:pt x="2244" y="1443"/>
                  </a:lnTo>
                  <a:lnTo>
                    <a:pt x="2246" y="1463"/>
                  </a:lnTo>
                  <a:lnTo>
                    <a:pt x="2246" y="1482"/>
                  </a:lnTo>
                  <a:lnTo>
                    <a:pt x="2244" y="1503"/>
                  </a:lnTo>
                  <a:lnTo>
                    <a:pt x="2244" y="1503"/>
                  </a:lnTo>
                  <a:lnTo>
                    <a:pt x="2235" y="1542"/>
                  </a:lnTo>
                  <a:lnTo>
                    <a:pt x="2224" y="1578"/>
                  </a:lnTo>
                  <a:lnTo>
                    <a:pt x="2212" y="1611"/>
                  </a:lnTo>
                  <a:lnTo>
                    <a:pt x="2199" y="1641"/>
                  </a:lnTo>
                  <a:lnTo>
                    <a:pt x="2185" y="1668"/>
                  </a:lnTo>
                  <a:lnTo>
                    <a:pt x="2171" y="1692"/>
                  </a:lnTo>
                  <a:lnTo>
                    <a:pt x="2156" y="1714"/>
                  </a:lnTo>
                  <a:lnTo>
                    <a:pt x="2141" y="1733"/>
                  </a:lnTo>
                  <a:lnTo>
                    <a:pt x="2124" y="1752"/>
                  </a:lnTo>
                  <a:lnTo>
                    <a:pt x="2108" y="1767"/>
                  </a:lnTo>
                  <a:lnTo>
                    <a:pt x="2093" y="1782"/>
                  </a:lnTo>
                  <a:lnTo>
                    <a:pt x="2076" y="1795"/>
                  </a:lnTo>
                  <a:lnTo>
                    <a:pt x="2060" y="1805"/>
                  </a:lnTo>
                  <a:lnTo>
                    <a:pt x="2044" y="1816"/>
                  </a:lnTo>
                  <a:lnTo>
                    <a:pt x="2015" y="1834"/>
                  </a:lnTo>
                  <a:lnTo>
                    <a:pt x="2015" y="1834"/>
                  </a:lnTo>
                  <a:lnTo>
                    <a:pt x="2017" y="1829"/>
                  </a:lnTo>
                  <a:lnTo>
                    <a:pt x="2022" y="1814"/>
                  </a:lnTo>
                  <a:lnTo>
                    <a:pt x="2026" y="1805"/>
                  </a:lnTo>
                  <a:lnTo>
                    <a:pt x="2029" y="1793"/>
                  </a:lnTo>
                  <a:lnTo>
                    <a:pt x="2031" y="1782"/>
                  </a:lnTo>
                  <a:lnTo>
                    <a:pt x="2031" y="1769"/>
                  </a:lnTo>
                  <a:lnTo>
                    <a:pt x="2030" y="1756"/>
                  </a:lnTo>
                  <a:lnTo>
                    <a:pt x="2028" y="1743"/>
                  </a:lnTo>
                  <a:lnTo>
                    <a:pt x="2022" y="1730"/>
                  </a:lnTo>
                  <a:lnTo>
                    <a:pt x="2015" y="1717"/>
                  </a:lnTo>
                  <a:lnTo>
                    <a:pt x="2008" y="1711"/>
                  </a:lnTo>
                  <a:lnTo>
                    <a:pt x="2003" y="1705"/>
                  </a:lnTo>
                  <a:lnTo>
                    <a:pt x="1995" y="1700"/>
                  </a:lnTo>
                  <a:lnTo>
                    <a:pt x="1987" y="1694"/>
                  </a:lnTo>
                  <a:lnTo>
                    <a:pt x="1978" y="1689"/>
                  </a:lnTo>
                  <a:lnTo>
                    <a:pt x="1968" y="1685"/>
                  </a:lnTo>
                  <a:lnTo>
                    <a:pt x="1956" y="1680"/>
                  </a:lnTo>
                  <a:lnTo>
                    <a:pt x="1944" y="1677"/>
                  </a:lnTo>
                  <a:lnTo>
                    <a:pt x="1944" y="1677"/>
                  </a:lnTo>
                  <a:lnTo>
                    <a:pt x="1877" y="1659"/>
                  </a:lnTo>
                  <a:lnTo>
                    <a:pt x="1830" y="1649"/>
                  </a:lnTo>
                  <a:lnTo>
                    <a:pt x="1775" y="1637"/>
                  </a:lnTo>
                  <a:lnTo>
                    <a:pt x="1712" y="1624"/>
                  </a:lnTo>
                  <a:lnTo>
                    <a:pt x="1645" y="1611"/>
                  </a:lnTo>
                  <a:lnTo>
                    <a:pt x="1571" y="1599"/>
                  </a:lnTo>
                  <a:lnTo>
                    <a:pt x="1491" y="1589"/>
                  </a:lnTo>
                  <a:lnTo>
                    <a:pt x="1409" y="1580"/>
                  </a:lnTo>
                  <a:lnTo>
                    <a:pt x="1322" y="1573"/>
                  </a:lnTo>
                  <a:lnTo>
                    <a:pt x="1278" y="1571"/>
                  </a:lnTo>
                  <a:lnTo>
                    <a:pt x="1232" y="1569"/>
                  </a:lnTo>
                  <a:lnTo>
                    <a:pt x="1186" y="1569"/>
                  </a:lnTo>
                  <a:lnTo>
                    <a:pt x="1140" y="1569"/>
                  </a:lnTo>
                  <a:lnTo>
                    <a:pt x="1094" y="1571"/>
                  </a:lnTo>
                  <a:lnTo>
                    <a:pt x="1047" y="1573"/>
                  </a:lnTo>
                  <a:lnTo>
                    <a:pt x="1000" y="1576"/>
                  </a:lnTo>
                  <a:lnTo>
                    <a:pt x="952" y="1581"/>
                  </a:lnTo>
                  <a:lnTo>
                    <a:pt x="905" y="1586"/>
                  </a:lnTo>
                  <a:lnTo>
                    <a:pt x="858" y="1594"/>
                  </a:lnTo>
                  <a:lnTo>
                    <a:pt x="811" y="1602"/>
                  </a:lnTo>
                  <a:lnTo>
                    <a:pt x="765" y="1612"/>
                  </a:lnTo>
                  <a:lnTo>
                    <a:pt x="765" y="1612"/>
                  </a:lnTo>
                  <a:lnTo>
                    <a:pt x="733" y="1621"/>
                  </a:lnTo>
                  <a:lnTo>
                    <a:pt x="698" y="1633"/>
                  </a:lnTo>
                  <a:lnTo>
                    <a:pt x="654" y="1650"/>
                  </a:lnTo>
                  <a:lnTo>
                    <a:pt x="629" y="1661"/>
                  </a:lnTo>
                  <a:lnTo>
                    <a:pt x="604" y="1674"/>
                  </a:lnTo>
                  <a:lnTo>
                    <a:pt x="578" y="1687"/>
                  </a:lnTo>
                  <a:lnTo>
                    <a:pt x="551" y="1701"/>
                  </a:lnTo>
                  <a:lnTo>
                    <a:pt x="525" y="1718"/>
                  </a:lnTo>
                  <a:lnTo>
                    <a:pt x="499" y="1735"/>
                  </a:lnTo>
                  <a:lnTo>
                    <a:pt x="474" y="1754"/>
                  </a:lnTo>
                  <a:lnTo>
                    <a:pt x="449" y="1775"/>
                  </a:lnTo>
                  <a:lnTo>
                    <a:pt x="427" y="1797"/>
                  </a:lnTo>
                  <a:lnTo>
                    <a:pt x="406" y="1822"/>
                  </a:lnTo>
                  <a:lnTo>
                    <a:pt x="389" y="1847"/>
                  </a:lnTo>
                  <a:lnTo>
                    <a:pt x="380" y="1861"/>
                  </a:lnTo>
                  <a:lnTo>
                    <a:pt x="374" y="1874"/>
                  </a:lnTo>
                  <a:lnTo>
                    <a:pt x="367" y="1888"/>
                  </a:lnTo>
                  <a:lnTo>
                    <a:pt x="361" y="1904"/>
                  </a:lnTo>
                  <a:lnTo>
                    <a:pt x="357" y="1918"/>
                  </a:lnTo>
                  <a:lnTo>
                    <a:pt x="352" y="1934"/>
                  </a:lnTo>
                  <a:lnTo>
                    <a:pt x="349" y="1951"/>
                  </a:lnTo>
                  <a:lnTo>
                    <a:pt x="348" y="1967"/>
                  </a:lnTo>
                  <a:lnTo>
                    <a:pt x="347" y="1984"/>
                  </a:lnTo>
                  <a:lnTo>
                    <a:pt x="347" y="2000"/>
                  </a:lnTo>
                  <a:lnTo>
                    <a:pt x="348" y="2019"/>
                  </a:lnTo>
                  <a:lnTo>
                    <a:pt x="350" y="2037"/>
                  </a:lnTo>
                  <a:lnTo>
                    <a:pt x="354" y="2056"/>
                  </a:lnTo>
                  <a:lnTo>
                    <a:pt x="360" y="2075"/>
                  </a:lnTo>
                  <a:lnTo>
                    <a:pt x="366" y="2094"/>
                  </a:lnTo>
                  <a:lnTo>
                    <a:pt x="374" y="2115"/>
                  </a:lnTo>
                  <a:lnTo>
                    <a:pt x="383" y="2136"/>
                  </a:lnTo>
                  <a:lnTo>
                    <a:pt x="393" y="2157"/>
                  </a:lnTo>
                  <a:lnTo>
                    <a:pt x="405" y="2178"/>
                  </a:lnTo>
                  <a:lnTo>
                    <a:pt x="419" y="2200"/>
                  </a:lnTo>
                  <a:lnTo>
                    <a:pt x="435" y="2222"/>
                  </a:lnTo>
                  <a:lnTo>
                    <a:pt x="452" y="2245"/>
                  </a:lnTo>
                  <a:lnTo>
                    <a:pt x="470" y="2269"/>
                  </a:lnTo>
                  <a:lnTo>
                    <a:pt x="491" y="2293"/>
                  </a:lnTo>
                  <a:lnTo>
                    <a:pt x="513" y="2317"/>
                  </a:lnTo>
                  <a:lnTo>
                    <a:pt x="538" y="2343"/>
                  </a:lnTo>
                  <a:lnTo>
                    <a:pt x="1089" y="2825"/>
                  </a:lnTo>
                  <a:lnTo>
                    <a:pt x="1089" y="2825"/>
                  </a:lnTo>
                  <a:lnTo>
                    <a:pt x="1099" y="2833"/>
                  </a:lnTo>
                  <a:lnTo>
                    <a:pt x="1111" y="2840"/>
                  </a:lnTo>
                  <a:lnTo>
                    <a:pt x="1123" y="2847"/>
                  </a:lnTo>
                  <a:lnTo>
                    <a:pt x="1136" y="2852"/>
                  </a:lnTo>
                  <a:lnTo>
                    <a:pt x="1149" y="2856"/>
                  </a:lnTo>
                  <a:lnTo>
                    <a:pt x="1162" y="2859"/>
                  </a:lnTo>
                  <a:lnTo>
                    <a:pt x="1176" y="2860"/>
                  </a:lnTo>
                  <a:lnTo>
                    <a:pt x="1189" y="2861"/>
                  </a:lnTo>
                  <a:lnTo>
                    <a:pt x="1203" y="2860"/>
                  </a:lnTo>
                  <a:lnTo>
                    <a:pt x="1216" y="2859"/>
                  </a:lnTo>
                  <a:lnTo>
                    <a:pt x="1229" y="2856"/>
                  </a:lnTo>
                  <a:lnTo>
                    <a:pt x="1242" y="2852"/>
                  </a:lnTo>
                  <a:lnTo>
                    <a:pt x="1255" y="2847"/>
                  </a:lnTo>
                  <a:lnTo>
                    <a:pt x="1267" y="2840"/>
                  </a:lnTo>
                  <a:lnTo>
                    <a:pt x="1279" y="2833"/>
                  </a:lnTo>
                  <a:lnTo>
                    <a:pt x="1289" y="2825"/>
                  </a:lnTo>
                  <a:lnTo>
                    <a:pt x="2278" y="1961"/>
                  </a:lnTo>
                  <a:lnTo>
                    <a:pt x="2278" y="1961"/>
                  </a:lnTo>
                  <a:lnTo>
                    <a:pt x="2287" y="1951"/>
                  </a:lnTo>
                  <a:lnTo>
                    <a:pt x="2297" y="1941"/>
                  </a:lnTo>
                  <a:lnTo>
                    <a:pt x="2308" y="1929"/>
                  </a:lnTo>
                  <a:lnTo>
                    <a:pt x="2317" y="1916"/>
                  </a:lnTo>
                  <a:lnTo>
                    <a:pt x="2334" y="1888"/>
                  </a:lnTo>
                  <a:lnTo>
                    <a:pt x="2348" y="1860"/>
                  </a:lnTo>
                  <a:lnTo>
                    <a:pt x="2361" y="1829"/>
                  </a:lnTo>
                  <a:lnTo>
                    <a:pt x="2370" y="1797"/>
                  </a:lnTo>
                  <a:lnTo>
                    <a:pt x="2373" y="1783"/>
                  </a:lnTo>
                  <a:lnTo>
                    <a:pt x="2375" y="1767"/>
                  </a:lnTo>
                  <a:lnTo>
                    <a:pt x="2377" y="1753"/>
                  </a:lnTo>
                  <a:lnTo>
                    <a:pt x="2378" y="1739"/>
                  </a:lnTo>
                  <a:lnTo>
                    <a:pt x="2378" y="447"/>
                  </a:lnTo>
                  <a:lnTo>
                    <a:pt x="2378" y="447"/>
                  </a:lnTo>
                  <a:lnTo>
                    <a:pt x="2377" y="432"/>
                  </a:lnTo>
                  <a:lnTo>
                    <a:pt x="2375" y="418"/>
                  </a:lnTo>
                  <a:lnTo>
                    <a:pt x="2371" y="405"/>
                  </a:lnTo>
                  <a:lnTo>
                    <a:pt x="2367" y="392"/>
                  </a:lnTo>
                  <a:lnTo>
                    <a:pt x="2362" y="378"/>
                  </a:lnTo>
                  <a:lnTo>
                    <a:pt x="2356" y="366"/>
                  </a:lnTo>
                  <a:lnTo>
                    <a:pt x="2348" y="353"/>
                  </a:lnTo>
                  <a:lnTo>
                    <a:pt x="2340" y="341"/>
                  </a:lnTo>
                  <a:lnTo>
                    <a:pt x="2331" y="330"/>
                  </a:lnTo>
                  <a:lnTo>
                    <a:pt x="2321" y="319"/>
                  </a:lnTo>
                  <a:lnTo>
                    <a:pt x="2310" y="310"/>
                  </a:lnTo>
                  <a:lnTo>
                    <a:pt x="2298" y="301"/>
                  </a:lnTo>
                  <a:lnTo>
                    <a:pt x="2287" y="293"/>
                  </a:lnTo>
                  <a:lnTo>
                    <a:pt x="2275" y="287"/>
                  </a:lnTo>
                  <a:lnTo>
                    <a:pt x="2262" y="281"/>
                  </a:lnTo>
                  <a:lnTo>
                    <a:pt x="2249" y="276"/>
                  </a:lnTo>
                  <a:lnTo>
                    <a:pt x="2249" y="276"/>
                  </a:lnTo>
                  <a:close/>
                  <a:moveTo>
                    <a:pt x="384" y="643"/>
                  </a:moveTo>
                  <a:lnTo>
                    <a:pt x="287" y="593"/>
                  </a:lnTo>
                  <a:lnTo>
                    <a:pt x="189" y="643"/>
                  </a:lnTo>
                  <a:lnTo>
                    <a:pt x="207" y="535"/>
                  </a:lnTo>
                  <a:lnTo>
                    <a:pt x="129" y="458"/>
                  </a:lnTo>
                  <a:lnTo>
                    <a:pt x="237" y="443"/>
                  </a:lnTo>
                  <a:lnTo>
                    <a:pt x="287" y="344"/>
                  </a:lnTo>
                  <a:lnTo>
                    <a:pt x="335" y="443"/>
                  </a:lnTo>
                  <a:lnTo>
                    <a:pt x="444" y="458"/>
                  </a:lnTo>
                  <a:lnTo>
                    <a:pt x="365" y="535"/>
                  </a:lnTo>
                  <a:lnTo>
                    <a:pt x="384" y="643"/>
                  </a:lnTo>
                  <a:close/>
                  <a:moveTo>
                    <a:pt x="817" y="410"/>
                  </a:moveTo>
                  <a:lnTo>
                    <a:pt x="835" y="520"/>
                  </a:lnTo>
                  <a:lnTo>
                    <a:pt x="738" y="468"/>
                  </a:lnTo>
                  <a:lnTo>
                    <a:pt x="641" y="520"/>
                  </a:lnTo>
                  <a:lnTo>
                    <a:pt x="659" y="410"/>
                  </a:lnTo>
                  <a:lnTo>
                    <a:pt x="581" y="333"/>
                  </a:lnTo>
                  <a:lnTo>
                    <a:pt x="689" y="318"/>
                  </a:lnTo>
                  <a:lnTo>
                    <a:pt x="738" y="220"/>
                  </a:lnTo>
                  <a:lnTo>
                    <a:pt x="787" y="318"/>
                  </a:lnTo>
                  <a:lnTo>
                    <a:pt x="895" y="333"/>
                  </a:lnTo>
                  <a:lnTo>
                    <a:pt x="817" y="410"/>
                  </a:lnTo>
                  <a:close/>
                  <a:moveTo>
                    <a:pt x="1287" y="427"/>
                  </a:moveTo>
                  <a:lnTo>
                    <a:pt x="1189" y="375"/>
                  </a:lnTo>
                  <a:lnTo>
                    <a:pt x="1091" y="427"/>
                  </a:lnTo>
                  <a:lnTo>
                    <a:pt x="1111" y="318"/>
                  </a:lnTo>
                  <a:lnTo>
                    <a:pt x="1031" y="241"/>
                  </a:lnTo>
                  <a:lnTo>
                    <a:pt x="1141" y="225"/>
                  </a:lnTo>
                  <a:lnTo>
                    <a:pt x="1189" y="126"/>
                  </a:lnTo>
                  <a:lnTo>
                    <a:pt x="1237" y="225"/>
                  </a:lnTo>
                  <a:lnTo>
                    <a:pt x="1347" y="241"/>
                  </a:lnTo>
                  <a:lnTo>
                    <a:pt x="1268" y="318"/>
                  </a:lnTo>
                  <a:lnTo>
                    <a:pt x="1287" y="427"/>
                  </a:lnTo>
                  <a:close/>
                  <a:moveTo>
                    <a:pt x="1709" y="410"/>
                  </a:moveTo>
                  <a:lnTo>
                    <a:pt x="1727" y="520"/>
                  </a:lnTo>
                  <a:lnTo>
                    <a:pt x="1630" y="468"/>
                  </a:lnTo>
                  <a:lnTo>
                    <a:pt x="1533" y="520"/>
                  </a:lnTo>
                  <a:lnTo>
                    <a:pt x="1551" y="410"/>
                  </a:lnTo>
                  <a:lnTo>
                    <a:pt x="1473" y="333"/>
                  </a:lnTo>
                  <a:lnTo>
                    <a:pt x="1581" y="318"/>
                  </a:lnTo>
                  <a:lnTo>
                    <a:pt x="1630" y="220"/>
                  </a:lnTo>
                  <a:lnTo>
                    <a:pt x="1679" y="318"/>
                  </a:lnTo>
                  <a:lnTo>
                    <a:pt x="1788" y="333"/>
                  </a:lnTo>
                  <a:lnTo>
                    <a:pt x="1709" y="410"/>
                  </a:lnTo>
                  <a:close/>
                  <a:moveTo>
                    <a:pt x="2171" y="535"/>
                  </a:moveTo>
                  <a:lnTo>
                    <a:pt x="2189" y="643"/>
                  </a:lnTo>
                  <a:lnTo>
                    <a:pt x="2091" y="593"/>
                  </a:lnTo>
                  <a:lnTo>
                    <a:pt x="1995" y="643"/>
                  </a:lnTo>
                  <a:lnTo>
                    <a:pt x="2013" y="535"/>
                  </a:lnTo>
                  <a:lnTo>
                    <a:pt x="1934" y="458"/>
                  </a:lnTo>
                  <a:lnTo>
                    <a:pt x="2043" y="443"/>
                  </a:lnTo>
                  <a:lnTo>
                    <a:pt x="2091" y="344"/>
                  </a:lnTo>
                  <a:lnTo>
                    <a:pt x="2141" y="443"/>
                  </a:lnTo>
                  <a:lnTo>
                    <a:pt x="2249" y="458"/>
                  </a:lnTo>
                  <a:lnTo>
                    <a:pt x="2171" y="53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latin typeface="+mn-lt"/>
              </a:endParaRPr>
            </a:p>
          </p:txBody>
        </p:sp>
      </p:grpSp>
      <p:sp>
        <p:nvSpPr>
          <p:cNvPr id="171" name="TextBox 170"/>
          <p:cNvSpPr txBox="1"/>
          <p:nvPr/>
        </p:nvSpPr>
        <p:spPr>
          <a:xfrm>
            <a:off x="9182101" y="2702410"/>
            <a:ext cx="2895600" cy="17020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lvl="2" algn="ctr">
              <a:lnSpc>
                <a:spcPct val="75000"/>
              </a:lnSpc>
            </a:pPr>
            <a:r>
              <a:rPr lang="en-US" sz="4800" b="1" dirty="0">
                <a:solidFill>
                  <a:srgbClr val="FFFFFF"/>
                </a:solidFill>
                <a:latin typeface="Arial" panose="020B0604020202020204" pitchFamily="34" charset="0"/>
                <a:ea typeface="Segoe Light" charset="0"/>
                <a:cs typeface="Arial" panose="020B0604020202020204" pitchFamily="34" charset="0"/>
              </a:rPr>
              <a:t>UNLOCK</a:t>
            </a:r>
            <a:r>
              <a:rPr lang="en-US" sz="4800" dirty="0">
                <a:solidFill>
                  <a:srgbClr val="FFFFFF"/>
                </a:solidFill>
                <a:latin typeface="Arial" panose="020B0604020202020204" pitchFamily="34" charset="0"/>
                <a:ea typeface="Segoe Light" charset="0"/>
                <a:cs typeface="Arial" panose="020B0604020202020204" pitchFamily="34" charset="0"/>
              </a:rPr>
              <a:t> </a:t>
            </a:r>
            <a:r>
              <a:rPr lang="en-US" sz="2800" dirty="0">
                <a:solidFill>
                  <a:srgbClr val="FFFFFF"/>
                </a:solidFill>
                <a:latin typeface="Arial" panose="020B0604020202020204" pitchFamily="34" charset="0"/>
                <a:ea typeface="Segoe Light" charset="0"/>
                <a:cs typeface="Arial" panose="020B0604020202020204" pitchFamily="34" charset="0"/>
              </a:rPr>
              <a:t>RANSOMWARE</a:t>
            </a:r>
          </a:p>
          <a:p>
            <a:pPr marL="0" lvl="2" algn="ctr">
              <a:lnSpc>
                <a:spcPct val="85000"/>
              </a:lnSpc>
            </a:pPr>
            <a:r>
              <a:rPr lang="en-US" sz="2800" dirty="0">
                <a:solidFill>
                  <a:srgbClr val="FFFFFF"/>
                </a:solidFill>
                <a:latin typeface="Arial" panose="020B0604020202020204" pitchFamily="34" charset="0"/>
                <a:ea typeface="Segoe Light" charset="0"/>
                <a:cs typeface="Arial" panose="020B0604020202020204" pitchFamily="34" charset="0"/>
              </a:rPr>
              <a:t>ENCRYPTED </a:t>
            </a:r>
          </a:p>
          <a:p>
            <a:pPr marL="0" lvl="2" algn="ctr">
              <a:lnSpc>
                <a:spcPct val="85000"/>
              </a:lnSpc>
            </a:pPr>
            <a:r>
              <a:rPr lang="en-US" sz="2800" dirty="0">
                <a:solidFill>
                  <a:srgbClr val="FFFFFF"/>
                </a:solidFill>
                <a:latin typeface="Arial" panose="020B0604020202020204" pitchFamily="34" charset="0"/>
                <a:ea typeface="Segoe Light" charset="0"/>
                <a:cs typeface="Arial" panose="020B0604020202020204" pitchFamily="34" charset="0"/>
              </a:rPr>
              <a:t>FILES 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152400" y="1295400"/>
            <a:ext cx="4561530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lvl="2">
              <a:lnSpc>
                <a:spcPct val="85000"/>
              </a:lnSpc>
            </a:pPr>
            <a:r>
              <a:rPr lang="en-US" sz="4000" dirty="0">
                <a:solidFill>
                  <a:srgbClr val="A3A3A3"/>
                </a:solidFill>
                <a:latin typeface="Arial" panose="020B0604020202020204" pitchFamily="34" charset="0"/>
                <a:ea typeface="Segoe Light" charset="0"/>
                <a:cs typeface="Arial" panose="020B0604020202020204" pitchFamily="34" charset="0"/>
              </a:rPr>
              <a:t>3 WAYS…</a:t>
            </a:r>
            <a:endParaRPr lang="en-US" sz="8000" spc="-400" dirty="0">
              <a:solidFill>
                <a:srgbClr val="A3A3A3"/>
              </a:solidFill>
              <a:latin typeface="Arial" panose="020B0604020202020204" pitchFamily="34" charset="0"/>
              <a:ea typeface="Segoe Light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>
            <a:spLocks/>
          </p:cNvSpPr>
          <p:nvPr/>
        </p:nvSpPr>
        <p:spPr>
          <a:xfrm>
            <a:off x="1524000" y="6611781"/>
            <a:ext cx="9144000" cy="246221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indent="0" algn="ctr"/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Arial"/>
                <a:cs typeface="Arial"/>
              </a:rPr>
              <a:t>© 2006 - 2016 Billion Dollar Graphics. All rights reserved.</a:t>
            </a:r>
          </a:p>
        </p:txBody>
      </p:sp>
      <p:grpSp>
        <p:nvGrpSpPr>
          <p:cNvPr id="102" name="Group 101"/>
          <p:cNvGrpSpPr/>
          <p:nvPr/>
        </p:nvGrpSpPr>
        <p:grpSpPr>
          <a:xfrm>
            <a:off x="10898188" y="-73851"/>
            <a:ext cx="1295400" cy="1369251"/>
            <a:chOff x="10896600" y="-73851"/>
            <a:chExt cx="1295400" cy="1369251"/>
          </a:xfrm>
        </p:grpSpPr>
        <p:sp>
          <p:nvSpPr>
            <p:cNvPr id="108" name="Right Triangle 107"/>
            <p:cNvSpPr/>
            <p:nvPr/>
          </p:nvSpPr>
          <p:spPr bwMode="auto">
            <a:xfrm flipH="1" flipV="1">
              <a:off x="10896600" y="0"/>
              <a:ext cx="1295400" cy="1295400"/>
            </a:xfrm>
            <a:prstGeom prst="rtTriangle">
              <a:avLst/>
            </a:prstGeom>
            <a:solidFill>
              <a:srgbClr val="00B0F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sz="2000">
                <a:latin typeface="+mn-lt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 rot="2700000">
              <a:off x="11191171" y="302855"/>
              <a:ext cx="109196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FFFFFF"/>
                  </a:solidFill>
                  <a:latin typeface="+mn-lt"/>
                  <a:cs typeface="Arial Narrow"/>
                </a:rPr>
                <a:t>ANIMATED</a:t>
              </a:r>
            </a:p>
          </p:txBody>
        </p:sp>
      </p:grpSp>
      <p:pic>
        <p:nvPicPr>
          <p:cNvPr id="96" name="Picture 95">
            <a:extLst>
              <a:ext uri="{FF2B5EF4-FFF2-40B4-BE49-F238E27FC236}">
                <a16:creationId xmlns:a16="http://schemas.microsoft.com/office/drawing/2014/main" id="{3BABBB7A-56B8-4745-8D92-96599AAE51F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16" y="6500752"/>
            <a:ext cx="1905888" cy="322033"/>
          </a:xfrm>
          <a:prstGeom prst="rect">
            <a:avLst/>
          </a:prstGeom>
        </p:spPr>
      </p:pic>
      <p:sp>
        <p:nvSpPr>
          <p:cNvPr id="98" name="TextBox 97">
            <a:extLst>
              <a:ext uri="{FF2B5EF4-FFF2-40B4-BE49-F238E27FC236}">
                <a16:creationId xmlns:a16="http://schemas.microsoft.com/office/drawing/2014/main" id="{B83938E0-FCD2-3A48-8BEF-C5C9EA53F3E3}"/>
              </a:ext>
            </a:extLst>
          </p:cNvPr>
          <p:cNvSpPr txBox="1"/>
          <p:nvPr/>
        </p:nvSpPr>
        <p:spPr>
          <a:xfrm>
            <a:off x="-28881" y="6242596"/>
            <a:ext cx="10005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2E8BD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Made with</a:t>
            </a:r>
          </a:p>
        </p:txBody>
      </p:sp>
    </p:spTree>
    <p:extLst>
      <p:ext uri="{BB962C8B-B14F-4D97-AF65-F5344CB8AC3E}">
        <p14:creationId xmlns:p14="http://schemas.microsoft.com/office/powerpoint/2010/main" val="708609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0" presetClass="pat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81481E-6 L 0.08451 0.0007 " pathEditMode="relative" rAng="0" ptsTypes="AA">
                                      <p:cBhvr>
                                        <p:cTn id="18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19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0" presetClass="pat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4.44444E-6 L 0.08451 0.0007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19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0" presetClass="path" presetSubtype="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4.44444E-6 L 0.08451 0.0007 " pathEditMode="relative" rAng="0" ptsTypes="AA">
                                      <p:cBhvr>
                                        <p:cTn id="34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19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/>
      <p:bldP spid="107" grpId="0"/>
    </p:bldLst>
  </p:timing>
</p:sld>
</file>

<file path=ppt/theme/theme1.xml><?xml version="1.0" encoding="utf-8"?>
<a:theme xmlns:a="http://schemas.openxmlformats.org/drawingml/2006/main" name="Office Theme">
  <a:themeElements>
    <a:clrScheme name="Custom 17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FFFFFF"/>
      </a:hlink>
      <a:folHlink>
        <a:srgbClr val="FFFFFF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8FE2FF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1812</TotalTime>
  <Words>3210</Words>
  <Application>Microsoft Macintosh PowerPoint</Application>
  <PresentationFormat>Widescreen</PresentationFormat>
  <Paragraphs>418</Paragraphs>
  <Slides>43</Slides>
  <Notes>8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43</vt:i4>
      </vt:variant>
    </vt:vector>
  </HeadingPairs>
  <TitlesOfParts>
    <vt:vector size="51" baseType="lpstr">
      <vt:lpstr>Arial</vt:lpstr>
      <vt:lpstr>Calibri</vt:lpstr>
      <vt:lpstr>Calibri Light</vt:lpstr>
      <vt:lpstr>Moon Flower</vt:lpstr>
      <vt:lpstr>Segoe Condensed</vt:lpstr>
      <vt:lpstr>Stamp</vt:lpstr>
      <vt:lpstr>Times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Our Shipping Process</dc:title>
  <dc:creator>Mike Parkinson</dc:creator>
  <cp:lastModifiedBy>Mike Parkinson</cp:lastModifiedBy>
  <cp:revision>90</cp:revision>
  <dcterms:created xsi:type="dcterms:W3CDTF">2018-06-01T21:22:37Z</dcterms:created>
  <dcterms:modified xsi:type="dcterms:W3CDTF">2020-01-08T22:03:57Z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NXPowerLiteLastOptimized">
    <vt:lpwstr>1187565</vt:lpwstr>
  </property>
  <property fmtid="{D5CDD505-2E9C-101B-9397-08002B2CF9AE}" pid="3" name="NXPowerLiteSettings">
    <vt:lpwstr>C790061A04D200</vt:lpwstr>
  </property>
  <property fmtid="{D5CDD505-2E9C-101B-9397-08002B2CF9AE}" pid="4" name="NXPowerLiteVersion">
    <vt:lpwstr>D8.0.6</vt:lpwstr>
  </property>
</Properties>
</file>